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notesSlides/notesSlide1.xml" ContentType="application/vnd.openxmlformats-officedocument.presentationml.notesSlide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notesSlides/notesSlide2.xml" ContentType="application/vnd.openxmlformats-officedocument.presentationml.notesSlide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notesSlides/notesSlide3.xml" ContentType="application/vnd.openxmlformats-officedocument.presentationml.notesSlide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3"/>
  </p:notesMasterIdLst>
  <p:sldIdLst>
    <p:sldId id="256" r:id="rId5"/>
    <p:sldId id="257" r:id="rId6"/>
    <p:sldId id="327" r:id="rId7"/>
    <p:sldId id="328" r:id="rId8"/>
    <p:sldId id="329" r:id="rId9"/>
    <p:sldId id="258" r:id="rId10"/>
    <p:sldId id="358" r:id="rId11"/>
    <p:sldId id="359" r:id="rId12"/>
    <p:sldId id="259" r:id="rId13"/>
    <p:sldId id="260" r:id="rId14"/>
    <p:sldId id="263" r:id="rId15"/>
    <p:sldId id="264" r:id="rId16"/>
    <p:sldId id="330" r:id="rId17"/>
    <p:sldId id="331" r:id="rId18"/>
    <p:sldId id="332" r:id="rId19"/>
    <p:sldId id="265" r:id="rId20"/>
    <p:sldId id="266" r:id="rId21"/>
    <p:sldId id="267" r:id="rId22"/>
    <p:sldId id="268" r:id="rId23"/>
    <p:sldId id="269" r:id="rId24"/>
    <p:sldId id="333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335" r:id="rId33"/>
    <p:sldId id="336" r:id="rId34"/>
    <p:sldId id="337" r:id="rId35"/>
    <p:sldId id="338" r:id="rId36"/>
    <p:sldId id="339" r:id="rId37"/>
    <p:sldId id="340" r:id="rId38"/>
    <p:sldId id="278" r:id="rId39"/>
    <p:sldId id="279" r:id="rId40"/>
    <p:sldId id="280" r:id="rId41"/>
    <p:sldId id="281" r:id="rId42"/>
    <p:sldId id="282" r:id="rId43"/>
    <p:sldId id="318" r:id="rId44"/>
    <p:sldId id="319" r:id="rId45"/>
    <p:sldId id="320" r:id="rId46"/>
    <p:sldId id="321" r:id="rId47"/>
    <p:sldId id="322" r:id="rId48"/>
    <p:sldId id="323" r:id="rId49"/>
    <p:sldId id="283" r:id="rId50"/>
    <p:sldId id="284" r:id="rId51"/>
    <p:sldId id="285" r:id="rId52"/>
    <p:sldId id="341" r:id="rId53"/>
    <p:sldId id="342" r:id="rId54"/>
    <p:sldId id="286" r:id="rId55"/>
    <p:sldId id="287" r:id="rId56"/>
    <p:sldId id="288" r:id="rId57"/>
    <p:sldId id="262" r:id="rId58"/>
    <p:sldId id="360" r:id="rId59"/>
    <p:sldId id="361" r:id="rId60"/>
    <p:sldId id="301" r:id="rId61"/>
    <p:sldId id="302" r:id="rId62"/>
    <p:sldId id="303" r:id="rId63"/>
    <p:sldId id="304" r:id="rId64"/>
    <p:sldId id="305" r:id="rId65"/>
    <p:sldId id="306" r:id="rId66"/>
    <p:sldId id="364" r:id="rId67"/>
    <p:sldId id="365" r:id="rId68"/>
    <p:sldId id="309" r:id="rId69"/>
    <p:sldId id="307" r:id="rId70"/>
    <p:sldId id="308" r:id="rId71"/>
    <p:sldId id="366" r:id="rId72"/>
    <p:sldId id="382" r:id="rId73"/>
    <p:sldId id="383" r:id="rId74"/>
    <p:sldId id="384" r:id="rId75"/>
    <p:sldId id="367" r:id="rId76"/>
    <p:sldId id="368" r:id="rId77"/>
    <p:sldId id="369" r:id="rId78"/>
    <p:sldId id="370" r:id="rId79"/>
    <p:sldId id="385" r:id="rId80"/>
    <p:sldId id="371" r:id="rId81"/>
    <p:sldId id="372" r:id="rId82"/>
    <p:sldId id="386" r:id="rId83"/>
    <p:sldId id="373" r:id="rId84"/>
    <p:sldId id="374" r:id="rId85"/>
    <p:sldId id="410" r:id="rId86"/>
    <p:sldId id="424" r:id="rId87"/>
    <p:sldId id="404" r:id="rId88"/>
    <p:sldId id="405" r:id="rId89"/>
    <p:sldId id="406" r:id="rId90"/>
    <p:sldId id="407" r:id="rId91"/>
    <p:sldId id="415" r:id="rId92"/>
    <p:sldId id="417" r:id="rId93"/>
    <p:sldId id="427" r:id="rId94"/>
    <p:sldId id="425" r:id="rId95"/>
    <p:sldId id="426" r:id="rId96"/>
    <p:sldId id="428" r:id="rId97"/>
    <p:sldId id="429" r:id="rId98"/>
    <p:sldId id="430" r:id="rId99"/>
    <p:sldId id="418" r:id="rId100"/>
    <p:sldId id="416" r:id="rId101"/>
    <p:sldId id="419" r:id="rId102"/>
    <p:sldId id="420" r:id="rId103"/>
    <p:sldId id="421" r:id="rId104"/>
    <p:sldId id="422" r:id="rId105"/>
    <p:sldId id="423" r:id="rId106"/>
    <p:sldId id="411" r:id="rId107"/>
    <p:sldId id="412" r:id="rId108"/>
    <p:sldId id="413" r:id="rId109"/>
    <p:sldId id="414" r:id="rId110"/>
    <p:sldId id="403" r:id="rId111"/>
    <p:sldId id="380" r:id="rId112"/>
    <p:sldId id="387" r:id="rId113"/>
    <p:sldId id="388" r:id="rId114"/>
    <p:sldId id="389" r:id="rId115"/>
    <p:sldId id="390" r:id="rId116"/>
    <p:sldId id="391" r:id="rId117"/>
    <p:sldId id="398" r:id="rId118"/>
    <p:sldId id="399" r:id="rId119"/>
    <p:sldId id="400" r:id="rId120"/>
    <p:sldId id="401" r:id="rId121"/>
    <p:sldId id="402" r:id="rId122"/>
    <p:sldId id="393" r:id="rId123"/>
    <p:sldId id="394" r:id="rId124"/>
    <p:sldId id="395" r:id="rId125"/>
    <p:sldId id="396" r:id="rId126"/>
    <p:sldId id="397" r:id="rId127"/>
    <p:sldId id="310" r:id="rId128"/>
    <p:sldId id="311" r:id="rId129"/>
    <p:sldId id="312" r:id="rId130"/>
    <p:sldId id="313" r:id="rId131"/>
    <p:sldId id="314" r:id="rId132"/>
    <p:sldId id="315" r:id="rId133"/>
    <p:sldId id="316" r:id="rId134"/>
    <p:sldId id="317" r:id="rId135"/>
    <p:sldId id="439" r:id="rId136"/>
    <p:sldId id="442" r:id="rId137"/>
    <p:sldId id="443" r:id="rId138"/>
    <p:sldId id="440" r:id="rId139"/>
    <p:sldId id="431" r:id="rId140"/>
    <p:sldId id="441" r:id="rId141"/>
    <p:sldId id="392" r:id="rId142"/>
    <p:sldId id="432" r:id="rId143"/>
    <p:sldId id="433" r:id="rId144"/>
    <p:sldId id="434" r:id="rId145"/>
    <p:sldId id="435" r:id="rId146"/>
    <p:sldId id="436" r:id="rId147"/>
    <p:sldId id="437" r:id="rId148"/>
    <p:sldId id="438" r:id="rId149"/>
    <p:sldId id="444" r:id="rId150"/>
    <p:sldId id="445" r:id="rId151"/>
    <p:sldId id="446" r:id="rId152"/>
  </p:sldIdLst>
  <p:sldSz cx="4643438" cy="2592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 userDrawn="1">
          <p15:clr>
            <a:srgbClr val="A4A3A4"/>
          </p15:clr>
        </p15:guide>
        <p15:guide id="2" pos="1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5" autoAdjust="0"/>
    <p:restoredTop sz="94664"/>
  </p:normalViewPr>
  <p:slideViewPr>
    <p:cSldViewPr snapToGrid="0" snapToObjects="1">
      <p:cViewPr>
        <p:scale>
          <a:sx n="242" d="100"/>
          <a:sy n="242" d="100"/>
        </p:scale>
        <p:origin x="116" y="60"/>
      </p:cViewPr>
      <p:guideLst>
        <p:guide orient="horz" pos="816"/>
        <p:guide pos="1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viewProps" Target="view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presProps" Target="pres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Sugata Gangopadhyay" userId="5fbd9f87-0a98-489d-9d45-82abac52020a" providerId="ADAL" clId="{E6CCC6EA-B5A2-41BA-8AA4-C703DFF49CCF}"/>
    <pc:docChg chg="undo custSel addSld modSld">
      <pc:chgData name="Dr.Sugata Gangopadhyay" userId="5fbd9f87-0a98-489d-9d45-82abac52020a" providerId="ADAL" clId="{E6CCC6EA-B5A2-41BA-8AA4-C703DFF49CCF}" dt="2023-05-14T05:44:44.444" v="1288"/>
      <pc:docMkLst>
        <pc:docMk/>
      </pc:docMkLst>
      <pc:sldChg chg="addSp delSp modSp">
        <pc:chgData name="Dr.Sugata Gangopadhyay" userId="5fbd9f87-0a98-489d-9d45-82abac52020a" providerId="ADAL" clId="{E6CCC6EA-B5A2-41BA-8AA4-C703DFF49CCF}" dt="2023-05-14T05:28:11.281" v="766"/>
        <pc:sldMkLst>
          <pc:docMk/>
          <pc:sldMk cId="1938155641" sldId="369"/>
        </pc:sldMkLst>
        <pc:spChg chg="mod">
          <ac:chgData name="Dr.Sugata Gangopadhyay" userId="5fbd9f87-0a98-489d-9d45-82abac52020a" providerId="ADAL" clId="{E6CCC6EA-B5A2-41BA-8AA4-C703DFF49CCF}" dt="2023-05-14T05:20:00.507" v="600" actId="2710"/>
          <ac:spMkLst>
            <pc:docMk/>
            <pc:sldMk cId="1938155641" sldId="369"/>
            <ac:spMk id="3" creationId="{6A26BF09-FA97-4258-9777-2C396B39F19C}"/>
          </ac:spMkLst>
        </pc:sp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4" creationId="{0FFBE4CD-1448-46B5-A6B4-14796499F6CC}"/>
          </ac:inkMkLst>
        </pc:ink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5" creationId="{C6BC64EE-619F-44D6-B365-A4C238E25FB9}"/>
          </ac:inkMkLst>
        </pc:ink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6" creationId="{76C80EA6-D3EF-47A3-A2B8-87AF628D864B}"/>
          </ac:inkMkLst>
        </pc:ink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7" creationId="{158C5D37-A01A-41E6-9423-31112013ED45}"/>
          </ac:inkMkLst>
        </pc:ink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8" creationId="{234CA911-41F8-4A6A-80C3-3E3CEEBDAA35}"/>
          </ac:inkMkLst>
        </pc:ink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9" creationId="{AB9CAA46-844C-4D73-89A0-0D0332A2575E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0" creationId="{E3D12656-1391-4057-8010-1B2E04174E7E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1" creationId="{904293EC-85AC-4D0E-96AB-2A71396F2DEF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2" creationId="{D2C010D2-A778-4ECB-8A8E-1C549FE1319A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3" creationId="{D7D9B6D6-996C-483C-9C38-92A1FB7E87B1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4" creationId="{507AA01A-862F-4623-8255-D6073C3B6909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5" creationId="{F1C72D67-C32F-45C7-B869-B82F4EFD68BB}"/>
          </ac:inkMkLst>
        </pc:inkChg>
        <pc:inkChg chg="add">
          <ac:chgData name="Dr.Sugata Gangopadhyay" userId="5fbd9f87-0a98-489d-9d45-82abac52020a" providerId="ADAL" clId="{E6CCC6EA-B5A2-41BA-8AA4-C703DFF49CCF}" dt="2023-05-14T05:18:36.613" v="556"/>
          <ac:inkMkLst>
            <pc:docMk/>
            <pc:sldMk cId="1938155641" sldId="369"/>
            <ac:inkMk id="16" creationId="{68F6CC98-06C1-4476-913A-FC81C639FA4B}"/>
          </ac:inkMkLst>
        </pc:inkChg>
        <pc:inkChg chg="add del">
          <ac:chgData name="Dr.Sugata Gangopadhyay" userId="5fbd9f87-0a98-489d-9d45-82abac52020a" providerId="ADAL" clId="{E6CCC6EA-B5A2-41BA-8AA4-C703DFF49CCF}" dt="2023-05-14T05:18:39.734" v="559"/>
          <ac:inkMkLst>
            <pc:docMk/>
            <pc:sldMk cId="1938155641" sldId="369"/>
            <ac:inkMk id="17" creationId="{548F1361-25BF-4C2F-992E-0C4817793B18}"/>
          </ac:inkMkLst>
        </pc:inkChg>
        <pc:inkChg chg="add del">
          <ac:chgData name="Dr.Sugata Gangopadhyay" userId="5fbd9f87-0a98-489d-9d45-82abac52020a" providerId="ADAL" clId="{E6CCC6EA-B5A2-41BA-8AA4-C703DFF49CCF}" dt="2023-05-14T05:18:39.734" v="559"/>
          <ac:inkMkLst>
            <pc:docMk/>
            <pc:sldMk cId="1938155641" sldId="369"/>
            <ac:inkMk id="18" creationId="{A1031804-8767-452F-8078-29EA950DBAA3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19" creationId="{BF5F5030-21A5-48C5-80C2-1AA76978D7DF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0" creationId="{D0B2A066-FC72-4393-91FB-AAAA4B85CDDC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1" creationId="{41D7EB0A-0934-4015-A7F8-ADA04CF2F5CF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2" creationId="{02E60CF6-8A1B-48BF-836A-ADE812A28123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3" creationId="{AAB324D5-05E1-44C0-9CC6-477AAE391A72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4" creationId="{C40E1A7C-FC72-4EC7-9629-44A051F63FEE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5" creationId="{550B664C-95C0-4D23-BB8B-7325E29DF3EF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6" creationId="{176235CA-D87B-4D36-98FC-A052893C8CB8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7" creationId="{6A948C18-841A-45B9-9F7E-5A0EE9049793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8" creationId="{91EFB32E-709A-41B3-A419-3C235F75D1E5}"/>
          </ac:inkMkLst>
        </pc:inkChg>
        <pc:inkChg chg="add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9" creationId="{F41578CF-C816-49C8-9888-A93477F3652E}"/>
          </ac:inkMkLst>
        </pc:inkChg>
        <pc:inkChg chg="add del">
          <ac:chgData name="Dr.Sugata Gangopadhyay" userId="5fbd9f87-0a98-489d-9d45-82abac52020a" providerId="ADAL" clId="{E6CCC6EA-B5A2-41BA-8AA4-C703DFF49CCF}" dt="2023-05-14T05:18:57.610" v="572"/>
          <ac:inkMkLst>
            <pc:docMk/>
            <pc:sldMk cId="1938155641" sldId="369"/>
            <ac:inkMk id="30" creationId="{9CAC7F01-9006-4C4F-A43E-8E86439D568D}"/>
          </ac:inkMkLst>
        </pc:inkChg>
        <pc:inkChg chg="add del">
          <ac:chgData name="Dr.Sugata Gangopadhyay" userId="5fbd9f87-0a98-489d-9d45-82abac52020a" providerId="ADAL" clId="{E6CCC6EA-B5A2-41BA-8AA4-C703DFF49CCF}" dt="2023-05-14T05:18:57.610" v="572"/>
          <ac:inkMkLst>
            <pc:docMk/>
            <pc:sldMk cId="1938155641" sldId="369"/>
            <ac:inkMk id="31" creationId="{95E70A0C-7EC9-4114-B4BD-F5C4D9052C7C}"/>
          </ac:inkMkLst>
        </pc:inkChg>
        <pc:inkChg chg="add">
          <ac:chgData name="Dr.Sugata Gangopadhyay" userId="5fbd9f87-0a98-489d-9d45-82abac52020a" providerId="ADAL" clId="{E6CCC6EA-B5A2-41BA-8AA4-C703DFF49CCF}" dt="2023-05-14T05:18:57.610" v="572"/>
          <ac:inkMkLst>
            <pc:docMk/>
            <pc:sldMk cId="1938155641" sldId="369"/>
            <ac:inkMk id="32" creationId="{7F1E720F-1CC5-4C58-BF89-5136AA459DD4}"/>
          </ac:inkMkLst>
        </pc:inkChg>
        <pc:inkChg chg="add">
          <ac:chgData name="Dr.Sugata Gangopadhyay" userId="5fbd9f87-0a98-489d-9d45-82abac52020a" providerId="ADAL" clId="{E6CCC6EA-B5A2-41BA-8AA4-C703DFF49CCF}" dt="2023-05-14T05:19:00.407" v="573"/>
          <ac:inkMkLst>
            <pc:docMk/>
            <pc:sldMk cId="1938155641" sldId="369"/>
            <ac:inkMk id="33" creationId="{40C68ADE-B3D4-4CBA-BDC9-A0215851F19D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4" creationId="{E7AD706A-629F-4F45-9CB4-9B930900D233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5" creationId="{EC1DF0DC-DA83-4A71-95D1-B14521B2D1A5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6" creationId="{F82EEB24-23B0-4F6A-AD41-9728F97C65DC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7" creationId="{C8A12AC2-F715-46AD-8408-5955C28A8C70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8" creationId="{95A2BD32-EDA9-44F7-AEC8-F19F62ED0735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9" creationId="{2066844A-F9E7-46CE-9616-854EF236BD19}"/>
          </ac:inkMkLst>
        </pc:inkChg>
        <pc:inkChg chg="add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40" creationId="{97EA2854-BC32-47EA-A5BA-D299A28B56A0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1" creationId="{E2B2F657-9A02-4EC7-83DF-160E1649D8B9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2" creationId="{AA601373-0826-4442-B39C-CD29937827A7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3" creationId="{9B93FBD4-93C9-4B1A-B00B-E357B313E2CA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4" creationId="{858E45FD-8A62-4179-8B79-5CE692255518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5" creationId="{04CB393B-8E6C-4749-8653-99F0A33DA74B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6" creationId="{40287D7C-F11F-4D96-B5C2-41761359E335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7" creationId="{BA342293-428C-411B-8B58-C9E2EED69EE6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8" creationId="{F4A1A7AA-99E8-4BF8-86C0-1AC575F98056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9" creationId="{3B7B7A00-F292-43A4-9955-F10483DFAE23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0" creationId="{65B391AB-69AB-4B14-BA08-5A65B758BD18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1" creationId="{3E5013DA-A162-4735-A75A-4C58F847455D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2" creationId="{1C8F0CB3-78A2-4E69-99AE-9B5320F97C21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3" creationId="{55060687-42D6-4509-B8AD-30C4519CCB33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4" creationId="{48558DEF-348D-4325-9364-116CD76D85C4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5" creationId="{4EF00996-30B0-4BA9-A0E2-9C4BEF9BFE56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6" creationId="{19518CDD-D5CA-43DF-ADFA-262321DE67F0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7" creationId="{7BE9F595-7EA6-4A78-A004-E3B25B1C91A1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8" creationId="{30CC5331-D1A9-4657-8E4C-F273BE200AC4}"/>
          </ac:inkMkLst>
        </pc:inkChg>
        <pc:inkChg chg="add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9" creationId="{121B0A41-C0BC-4256-B358-43FA3E9DE1D3}"/>
          </ac:inkMkLst>
        </pc:inkChg>
        <pc:inkChg chg="add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60" creationId="{A7EB6101-ED70-4BB0-AE69-6FBF3B1CA8CC}"/>
          </ac:inkMkLst>
        </pc:inkChg>
        <pc:inkChg chg="add">
          <ac:chgData name="Dr.Sugata Gangopadhyay" userId="5fbd9f87-0a98-489d-9d45-82abac52020a" providerId="ADAL" clId="{E6CCC6EA-B5A2-41BA-8AA4-C703DFF49CCF}" dt="2023-05-14T05:20:23.283" v="601"/>
          <ac:inkMkLst>
            <pc:docMk/>
            <pc:sldMk cId="1938155641" sldId="369"/>
            <ac:inkMk id="61" creationId="{9D89A39E-19DC-453A-B3C5-75BCBCF4F25C}"/>
          </ac:inkMkLst>
        </pc:inkChg>
        <pc:inkChg chg="add">
          <ac:chgData name="Dr.Sugata Gangopadhyay" userId="5fbd9f87-0a98-489d-9d45-82abac52020a" providerId="ADAL" clId="{E6CCC6EA-B5A2-41BA-8AA4-C703DFF49CCF}" dt="2023-05-14T05:20:39.542" v="602"/>
          <ac:inkMkLst>
            <pc:docMk/>
            <pc:sldMk cId="1938155641" sldId="369"/>
            <ac:inkMk id="62" creationId="{1B95973F-BAB3-4244-A321-0D1D0C498445}"/>
          </ac:inkMkLst>
        </pc:inkChg>
        <pc:inkChg chg="add del">
          <ac:chgData name="Dr.Sugata Gangopadhyay" userId="5fbd9f87-0a98-489d-9d45-82abac52020a" providerId="ADAL" clId="{E6CCC6EA-B5A2-41BA-8AA4-C703DFF49CCF}" dt="2023-05-14T05:20:45.342" v="608"/>
          <ac:inkMkLst>
            <pc:docMk/>
            <pc:sldMk cId="1938155641" sldId="369"/>
            <ac:inkMk id="63" creationId="{FC523318-C991-411E-986F-5397A740EEAA}"/>
          </ac:inkMkLst>
        </pc:inkChg>
        <pc:inkChg chg="add del">
          <ac:chgData name="Dr.Sugata Gangopadhyay" userId="5fbd9f87-0a98-489d-9d45-82abac52020a" providerId="ADAL" clId="{E6CCC6EA-B5A2-41BA-8AA4-C703DFF49CCF}" dt="2023-05-14T05:20:45.342" v="608"/>
          <ac:inkMkLst>
            <pc:docMk/>
            <pc:sldMk cId="1938155641" sldId="369"/>
            <ac:inkMk id="64" creationId="{FFBA94C8-A022-417A-A9EB-75EE2537D864}"/>
          </ac:inkMkLst>
        </pc:inkChg>
        <pc:inkChg chg="add del">
          <ac:chgData name="Dr.Sugata Gangopadhyay" userId="5fbd9f87-0a98-489d-9d45-82abac52020a" providerId="ADAL" clId="{E6CCC6EA-B5A2-41BA-8AA4-C703DFF49CCF}" dt="2023-05-14T05:20:45.342" v="608"/>
          <ac:inkMkLst>
            <pc:docMk/>
            <pc:sldMk cId="1938155641" sldId="369"/>
            <ac:inkMk id="65" creationId="{ACF01C1D-BD61-4EF8-BF0E-3A69DB9F36BD}"/>
          </ac:inkMkLst>
        </pc:inkChg>
        <pc:inkChg chg="add del">
          <ac:chgData name="Dr.Sugata Gangopadhyay" userId="5fbd9f87-0a98-489d-9d45-82abac52020a" providerId="ADAL" clId="{E6CCC6EA-B5A2-41BA-8AA4-C703DFF49CCF}" dt="2023-05-14T05:20:45.342" v="608"/>
          <ac:inkMkLst>
            <pc:docMk/>
            <pc:sldMk cId="1938155641" sldId="369"/>
            <ac:inkMk id="66" creationId="{67E6950E-2242-425F-BD28-55E8164050AC}"/>
          </ac:inkMkLst>
        </pc:inkChg>
        <pc:inkChg chg="add del">
          <ac:chgData name="Dr.Sugata Gangopadhyay" userId="5fbd9f87-0a98-489d-9d45-82abac52020a" providerId="ADAL" clId="{E6CCC6EA-B5A2-41BA-8AA4-C703DFF49CCF}" dt="2023-05-14T05:20:45.342" v="608"/>
          <ac:inkMkLst>
            <pc:docMk/>
            <pc:sldMk cId="1938155641" sldId="369"/>
            <ac:inkMk id="67" creationId="{65C588C2-7EA9-4910-B998-7AAD68FD5480}"/>
          </ac:inkMkLst>
        </pc:inkChg>
        <pc:inkChg chg="add del">
          <ac:chgData name="Dr.Sugata Gangopadhyay" userId="5fbd9f87-0a98-489d-9d45-82abac52020a" providerId="ADAL" clId="{E6CCC6EA-B5A2-41BA-8AA4-C703DFF49CCF}" dt="2023-05-14T05:25:49.638" v="680"/>
          <ac:inkMkLst>
            <pc:docMk/>
            <pc:sldMk cId="1938155641" sldId="369"/>
            <ac:inkMk id="68" creationId="{73391F01-7C5C-4429-A99F-B81CA590E0BE}"/>
          </ac:inkMkLst>
        </pc:inkChg>
        <pc:inkChg chg="add del">
          <ac:chgData name="Dr.Sugata Gangopadhyay" userId="5fbd9f87-0a98-489d-9d45-82abac52020a" providerId="ADAL" clId="{E6CCC6EA-B5A2-41BA-8AA4-C703DFF49CCF}" dt="2023-05-14T05:25:49.638" v="680"/>
          <ac:inkMkLst>
            <pc:docMk/>
            <pc:sldMk cId="1938155641" sldId="369"/>
            <ac:inkMk id="69" creationId="{0A71D586-CA3D-4858-B7EC-7396725AAF8A}"/>
          </ac:inkMkLst>
        </pc:inkChg>
        <pc:inkChg chg="add del">
          <ac:chgData name="Dr.Sugata Gangopadhyay" userId="5fbd9f87-0a98-489d-9d45-82abac52020a" providerId="ADAL" clId="{E6CCC6EA-B5A2-41BA-8AA4-C703DFF49CCF}" dt="2023-05-14T05:25:49.638" v="680"/>
          <ac:inkMkLst>
            <pc:docMk/>
            <pc:sldMk cId="1938155641" sldId="369"/>
            <ac:inkMk id="70" creationId="{7CA6C0A2-ACCE-4859-9ADE-C69D732CD359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1" creationId="{D863AAC6-3B3F-4235-A975-6F895D4B76C7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2" creationId="{2F91B77A-270B-400A-B035-79B9C7646AFC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3" creationId="{051CEF5D-E223-4E48-B05F-A40A864377FA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4" creationId="{664E88D6-B514-4FBA-8CD1-9AC21FAB0F03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5" creationId="{0D0895D2-A13E-4E09-9846-A2282C78206B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6" creationId="{15369D82-F5C4-4E4D-9BAA-9EE363A2D6E7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7" creationId="{618268AA-B22D-4035-9E3B-8EC66FB15635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8" creationId="{30A5825C-29B5-407C-AC30-53C49390E591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9" creationId="{B0907CF2-7878-45B9-A3F8-3571C171D7A5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80" creationId="{1A7530C7-BF4D-4CA3-91D4-622F2BA29822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81" creationId="{259D1B9F-7208-4000-AB3E-611E2ECED223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82" creationId="{D58C3860-5166-4460-9BB2-78ED72BBD134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83" creationId="{8456B315-E64B-4BDA-B313-1D0BEAE5F843}"/>
          </ac:inkMkLst>
        </pc:inkChg>
        <pc:inkChg chg="add del">
          <ac:chgData name="Dr.Sugata Gangopadhyay" userId="5fbd9f87-0a98-489d-9d45-82abac52020a" providerId="ADAL" clId="{E6CCC6EA-B5A2-41BA-8AA4-C703DFF49CCF}" dt="2023-05-14T05:21:02.061" v="629"/>
          <ac:inkMkLst>
            <pc:docMk/>
            <pc:sldMk cId="1938155641" sldId="369"/>
            <ac:inkMk id="84" creationId="{E0986661-6326-4C87-AC3D-D95A767BB5B9}"/>
          </ac:inkMkLst>
        </pc:inkChg>
        <pc:inkChg chg="add del">
          <ac:chgData name="Dr.Sugata Gangopadhyay" userId="5fbd9f87-0a98-489d-9d45-82abac52020a" providerId="ADAL" clId="{E6CCC6EA-B5A2-41BA-8AA4-C703DFF49CCF}" dt="2023-05-14T05:21:02.061" v="629"/>
          <ac:inkMkLst>
            <pc:docMk/>
            <pc:sldMk cId="1938155641" sldId="369"/>
            <ac:inkMk id="85" creationId="{1C02F43D-73F4-4605-8A34-251E9469DB91}"/>
          </ac:inkMkLst>
        </pc:inkChg>
        <pc:inkChg chg="add del">
          <ac:chgData name="Dr.Sugata Gangopadhyay" userId="5fbd9f87-0a98-489d-9d45-82abac52020a" providerId="ADAL" clId="{E6CCC6EA-B5A2-41BA-8AA4-C703DFF49CCF}" dt="2023-05-14T05:21:02.061" v="629"/>
          <ac:inkMkLst>
            <pc:docMk/>
            <pc:sldMk cId="1938155641" sldId="369"/>
            <ac:inkMk id="86" creationId="{1F41EBA6-85FD-4332-9ED7-869D9C7BA11D}"/>
          </ac:inkMkLst>
        </pc:inkChg>
        <pc:inkChg chg="add del">
          <ac:chgData name="Dr.Sugata Gangopadhyay" userId="5fbd9f87-0a98-489d-9d45-82abac52020a" providerId="ADAL" clId="{E6CCC6EA-B5A2-41BA-8AA4-C703DFF49CCF}" dt="2023-05-14T05:21:02.061" v="629"/>
          <ac:inkMkLst>
            <pc:docMk/>
            <pc:sldMk cId="1938155641" sldId="369"/>
            <ac:inkMk id="87" creationId="{90B15E26-D0FA-434A-BCD4-2EFD1D74E8B6}"/>
          </ac:inkMkLst>
        </pc:inkChg>
        <pc:inkChg chg="add del">
          <ac:chgData name="Dr.Sugata Gangopadhyay" userId="5fbd9f87-0a98-489d-9d45-82abac52020a" providerId="ADAL" clId="{E6CCC6EA-B5A2-41BA-8AA4-C703DFF49CCF}" dt="2023-05-14T05:21:02.061" v="629"/>
          <ac:inkMkLst>
            <pc:docMk/>
            <pc:sldMk cId="1938155641" sldId="369"/>
            <ac:inkMk id="88" creationId="{0A749915-3E86-4871-9B38-133240167DB8}"/>
          </ac:inkMkLst>
        </pc:inkChg>
        <pc:inkChg chg="add del">
          <ac:chgData name="Dr.Sugata Gangopadhyay" userId="5fbd9f87-0a98-489d-9d45-82abac52020a" providerId="ADAL" clId="{E6CCC6EA-B5A2-41BA-8AA4-C703DFF49CCF}" dt="2023-05-14T05:22:23.013" v="668"/>
          <ac:inkMkLst>
            <pc:docMk/>
            <pc:sldMk cId="1938155641" sldId="369"/>
            <ac:inkMk id="89" creationId="{D2F93E49-E5FE-4071-A3B7-442675025069}"/>
          </ac:inkMkLst>
        </pc:inkChg>
        <pc:inkChg chg="add del">
          <ac:chgData name="Dr.Sugata Gangopadhyay" userId="5fbd9f87-0a98-489d-9d45-82abac52020a" providerId="ADAL" clId="{E6CCC6EA-B5A2-41BA-8AA4-C703DFF49CCF}" dt="2023-05-14T05:21:32.437" v="634"/>
          <ac:inkMkLst>
            <pc:docMk/>
            <pc:sldMk cId="1938155641" sldId="369"/>
            <ac:inkMk id="90" creationId="{58F2A56B-B0EA-493B-B624-F927BA0E0853}"/>
          </ac:inkMkLst>
        </pc:inkChg>
        <pc:inkChg chg="add del">
          <ac:chgData name="Dr.Sugata Gangopadhyay" userId="5fbd9f87-0a98-489d-9d45-82abac52020a" providerId="ADAL" clId="{E6CCC6EA-B5A2-41BA-8AA4-C703DFF49CCF}" dt="2023-05-14T05:21:32.437" v="634"/>
          <ac:inkMkLst>
            <pc:docMk/>
            <pc:sldMk cId="1938155641" sldId="369"/>
            <ac:inkMk id="91" creationId="{E7814877-8364-4662-8A06-47E7F5EF8DBD}"/>
          </ac:inkMkLst>
        </pc:inkChg>
        <pc:inkChg chg="add del">
          <ac:chgData name="Dr.Sugata Gangopadhyay" userId="5fbd9f87-0a98-489d-9d45-82abac52020a" providerId="ADAL" clId="{E6CCC6EA-B5A2-41BA-8AA4-C703DFF49CCF}" dt="2023-05-14T05:21:32.437" v="634"/>
          <ac:inkMkLst>
            <pc:docMk/>
            <pc:sldMk cId="1938155641" sldId="369"/>
            <ac:inkMk id="92" creationId="{21195ED4-1B7F-43E7-A020-78F512CA4DE1}"/>
          </ac:inkMkLst>
        </pc:inkChg>
        <pc:inkChg chg="add del">
          <ac:chgData name="Dr.Sugata Gangopadhyay" userId="5fbd9f87-0a98-489d-9d45-82abac52020a" providerId="ADAL" clId="{E6CCC6EA-B5A2-41BA-8AA4-C703DFF49CCF}" dt="2023-05-14T05:21:32.437" v="634"/>
          <ac:inkMkLst>
            <pc:docMk/>
            <pc:sldMk cId="1938155641" sldId="369"/>
            <ac:inkMk id="93" creationId="{AAD98CD9-1DC7-47E5-A630-C95FB3B07977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94" creationId="{9D7A5085-A6F0-4245-BC2B-0A3B02A4E73D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95" creationId="{0C2CE428-EA45-4CBA-BEDA-B14140AA77DF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96" creationId="{54E2CA64-147B-44A2-82C2-E9D8B54E596F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97" creationId="{4AECFAA5-E3A9-4AEC-A1FD-B9F25F01D3BB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98" creationId="{CF175942-E916-478D-A223-72F2578C7B24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99" creationId="{C0FD239D-D30C-43D6-85EA-05669419DC99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0" creationId="{C04BB379-DCB0-45CF-B1A7-4F4D70833591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1" creationId="{4C360599-7311-4F9F-A8B2-2FA7DE78039E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2" creationId="{4A596B0C-9C88-4B14-9D96-D6CF51FDE135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3" creationId="{55CC2DD5-D096-4D53-8A29-2AFE9C84A2B4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4" creationId="{2469A8B6-2CDD-43E0-97E9-EF503747A961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5" creationId="{045716A4-2AA1-491F-B3F1-105AD5115F90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6" creationId="{3872B662-8BE5-4E8E-848A-A7D0624C333F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7" creationId="{65D56953-D4F6-4EC5-B562-41B9A23BBA36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8" creationId="{C8EADD64-D6EE-4223-9273-8FF9FD727D8E}"/>
          </ac:inkMkLst>
        </pc:inkChg>
        <pc:inkChg chg="add">
          <ac:chgData name="Dr.Sugata Gangopadhyay" userId="5fbd9f87-0a98-489d-9d45-82abac52020a" providerId="ADAL" clId="{E6CCC6EA-B5A2-41BA-8AA4-C703DFF49CCF}" dt="2023-05-14T05:21:45.819" v="649"/>
          <ac:inkMkLst>
            <pc:docMk/>
            <pc:sldMk cId="1938155641" sldId="369"/>
            <ac:inkMk id="109" creationId="{842790F1-6AC1-49DD-B8F7-04D812158F56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0" creationId="{D9CDCA0D-5FD0-4BC4-AC1D-75A488EE69F2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1" creationId="{8A3098BD-D66E-45BC-ADA7-2298AD0DC9F8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2" creationId="{81A28C87-5DA7-489D-9995-80C2F6815044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3" creationId="{5715878A-0591-4772-A768-84120335C4D5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4" creationId="{01B8E423-5973-472A-8196-F91975BC010E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5" creationId="{D4216E30-7A75-4249-9030-E250040172F4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16" creationId="{F5C6EC4C-C772-4BB8-A5CD-FB2A5F0655C0}"/>
          </ac:inkMkLst>
        </pc:inkChg>
        <pc:inkChg chg="add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7" creationId="{E1A89342-EE14-47FF-9689-5171F14A3121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18" creationId="{D8816832-1E88-47A8-8308-B871EF699CF2}"/>
          </ac:inkMkLst>
        </pc:inkChg>
        <pc:inkChg chg="add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9" creationId="{D4858460-D4D1-4FB4-AC34-A03E6097ADAC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20" creationId="{331F9029-55BE-44EC-9DE0-6ED6CF02AC46}"/>
          </ac:inkMkLst>
        </pc:inkChg>
        <pc:inkChg chg="add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21" creationId="{50F3FAF7-E5C3-4BA6-9F8E-0710F9891C07}"/>
          </ac:inkMkLst>
        </pc:inkChg>
        <pc:inkChg chg="add">
          <ac:chgData name="Dr.Sugata Gangopadhyay" userId="5fbd9f87-0a98-489d-9d45-82abac52020a" providerId="ADAL" clId="{E6CCC6EA-B5A2-41BA-8AA4-C703DFF49CCF}" dt="2023-05-14T05:21:50.755" v="657"/>
          <ac:inkMkLst>
            <pc:docMk/>
            <pc:sldMk cId="1938155641" sldId="369"/>
            <ac:inkMk id="122" creationId="{9D987EF3-5AEF-4EA8-8431-23287CC1F350}"/>
          </ac:inkMkLst>
        </pc:inkChg>
        <pc:inkChg chg="add">
          <ac:chgData name="Dr.Sugata Gangopadhyay" userId="5fbd9f87-0a98-489d-9d45-82abac52020a" providerId="ADAL" clId="{E6CCC6EA-B5A2-41BA-8AA4-C703DFF49CCF}" dt="2023-05-14T05:21:51.169" v="658"/>
          <ac:inkMkLst>
            <pc:docMk/>
            <pc:sldMk cId="1938155641" sldId="369"/>
            <ac:inkMk id="123" creationId="{7133B82F-927F-4946-A5F0-BBC772E7E6F4}"/>
          </ac:inkMkLst>
        </pc:inkChg>
        <pc:inkChg chg="add del">
          <ac:chgData name="Dr.Sugata Gangopadhyay" userId="5fbd9f87-0a98-489d-9d45-82abac52020a" providerId="ADAL" clId="{E6CCC6EA-B5A2-41BA-8AA4-C703DFF49CCF}" dt="2023-05-14T05:21:52.692" v="661"/>
          <ac:inkMkLst>
            <pc:docMk/>
            <pc:sldMk cId="1938155641" sldId="369"/>
            <ac:inkMk id="124" creationId="{57768444-5FBC-4C2D-B517-18F2006CEF6D}"/>
          </ac:inkMkLst>
        </pc:inkChg>
        <pc:inkChg chg="add del">
          <ac:chgData name="Dr.Sugata Gangopadhyay" userId="5fbd9f87-0a98-489d-9d45-82abac52020a" providerId="ADAL" clId="{E6CCC6EA-B5A2-41BA-8AA4-C703DFF49CCF}" dt="2023-05-14T05:21:52.692" v="661"/>
          <ac:inkMkLst>
            <pc:docMk/>
            <pc:sldMk cId="1938155641" sldId="369"/>
            <ac:inkMk id="125" creationId="{35445793-0682-4B0F-82EC-244D90F50F6F}"/>
          </ac:inkMkLst>
        </pc:inkChg>
        <pc:inkChg chg="add">
          <ac:chgData name="Dr.Sugata Gangopadhyay" userId="5fbd9f87-0a98-489d-9d45-82abac52020a" providerId="ADAL" clId="{E6CCC6EA-B5A2-41BA-8AA4-C703DFF49CCF}" dt="2023-05-14T05:21:52.692" v="661"/>
          <ac:inkMkLst>
            <pc:docMk/>
            <pc:sldMk cId="1938155641" sldId="369"/>
            <ac:inkMk id="126" creationId="{CD471930-4E2C-4F34-8ED4-EFBA4B672E29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27" creationId="{8505EAD7-9B6A-48E7-A5EE-0200585F8448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28" creationId="{626FED3B-00C5-47E2-A534-9C8D28ABF7B8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29" creationId="{FAA0E927-0C44-4A5F-9909-92F074123747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30" creationId="{0DB54067-6EC5-4EC4-854F-242CA66BAC46}"/>
          </ac:inkMkLst>
        </pc:inkChg>
        <pc:inkChg chg="add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31" creationId="{B905D1E6-AEC7-4EC9-AD9F-AFF90CC6CB1C}"/>
          </ac:inkMkLst>
        </pc:inkChg>
        <pc:inkChg chg="add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32" creationId="{6EB2C7A8-4961-4317-8918-10D9435CB1BB}"/>
          </ac:inkMkLst>
        </pc:inkChg>
        <pc:inkChg chg="add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33" creationId="{2256138A-D41B-4B3A-9E93-DEF9B94BE0F9}"/>
          </ac:inkMkLst>
        </pc:inkChg>
        <pc:inkChg chg="add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34" creationId="{D2DB7961-E79E-4F9E-92C3-E4C965E4998A}"/>
          </ac:inkMkLst>
        </pc:inkChg>
        <pc:inkChg chg="add del">
          <ac:chgData name="Dr.Sugata Gangopadhyay" userId="5fbd9f87-0a98-489d-9d45-82abac52020a" providerId="ADAL" clId="{E6CCC6EA-B5A2-41BA-8AA4-C703DFF49CCF}" dt="2023-05-14T05:22:23.013" v="668"/>
          <ac:inkMkLst>
            <pc:docMk/>
            <pc:sldMk cId="1938155641" sldId="369"/>
            <ac:inkMk id="135" creationId="{F17FB30B-E222-4DB6-A511-4634CD40CEB1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36" creationId="{8C3FDE2D-F455-44C7-97AC-205E5C8F5AAA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37" creationId="{AD7F25C7-123B-440C-9ECF-17F080F0CBA7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38" creationId="{F8CDA5FB-CD3E-47A4-A74B-A66FC11E93DD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39" creationId="{F2D5FAAB-4DF9-4A14-B4A1-DB1FF59B1931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40" creationId="{7CF7BF13-A194-472C-B70D-A951F944B147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41" creationId="{398AEB9E-93D9-4280-AF86-4F8A6BE9BEA8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42" creationId="{DFCDE157-591D-4B57-9122-11FFAA404050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43" creationId="{847F5ABF-1CE9-47B5-BDAC-C609832BA6A2}"/>
          </ac:inkMkLst>
        </pc:inkChg>
        <pc:inkChg chg="add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44" creationId="{75D05A99-34FB-4A49-AE65-51827836ADA9}"/>
          </ac:inkMkLst>
        </pc:inkChg>
        <pc:inkChg chg="add del">
          <ac:chgData name="Dr.Sugata Gangopadhyay" userId="5fbd9f87-0a98-489d-9d45-82abac52020a" providerId="ADAL" clId="{E6CCC6EA-B5A2-41BA-8AA4-C703DFF49CCF}" dt="2023-05-14T05:26:49.337" v="725"/>
          <ac:inkMkLst>
            <pc:docMk/>
            <pc:sldMk cId="1938155641" sldId="369"/>
            <ac:inkMk id="145" creationId="{E8D02493-5895-4DAA-A691-2597757D2FCC}"/>
          </ac:inkMkLst>
        </pc:inkChg>
        <pc:inkChg chg="add">
          <ac:chgData name="Dr.Sugata Gangopadhyay" userId="5fbd9f87-0a98-489d-9d45-82abac52020a" providerId="ADAL" clId="{E6CCC6EA-B5A2-41BA-8AA4-C703DFF49CCF}" dt="2023-05-14T05:25:36.729" v="678"/>
          <ac:inkMkLst>
            <pc:docMk/>
            <pc:sldMk cId="1938155641" sldId="369"/>
            <ac:inkMk id="146" creationId="{12943E93-1B35-4A78-AE52-79650B2ABF5D}"/>
          </ac:inkMkLst>
        </pc:inkChg>
        <pc:inkChg chg="add del">
          <ac:chgData name="Dr.Sugata Gangopadhyay" userId="5fbd9f87-0a98-489d-9d45-82abac52020a" providerId="ADAL" clId="{E6CCC6EA-B5A2-41BA-8AA4-C703DFF49CCF}" dt="2023-05-14T05:25:49.638" v="680"/>
          <ac:inkMkLst>
            <pc:docMk/>
            <pc:sldMk cId="1938155641" sldId="369"/>
            <ac:inkMk id="147" creationId="{D68E1F95-EBBF-4277-A4CC-E5E1AA77EB4E}"/>
          </ac:inkMkLst>
        </pc:inkChg>
        <pc:inkChg chg="add">
          <ac:chgData name="Dr.Sugata Gangopadhyay" userId="5fbd9f87-0a98-489d-9d45-82abac52020a" providerId="ADAL" clId="{E6CCC6EA-B5A2-41BA-8AA4-C703DFF49CCF}" dt="2023-05-14T05:25:49.638" v="680"/>
          <ac:inkMkLst>
            <pc:docMk/>
            <pc:sldMk cId="1938155641" sldId="369"/>
            <ac:inkMk id="148" creationId="{77C7B675-4E6C-4B94-B335-D5E76EF6FEF7}"/>
          </ac:inkMkLst>
        </pc:inkChg>
        <pc:inkChg chg="add">
          <ac:chgData name="Dr.Sugata Gangopadhyay" userId="5fbd9f87-0a98-489d-9d45-82abac52020a" providerId="ADAL" clId="{E6CCC6EA-B5A2-41BA-8AA4-C703DFF49CCF}" dt="2023-05-14T05:25:59.534" v="681"/>
          <ac:inkMkLst>
            <pc:docMk/>
            <pc:sldMk cId="1938155641" sldId="369"/>
            <ac:inkMk id="149" creationId="{E4ABD013-3CA5-45C3-B7CF-317D7D381E26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0" creationId="{C55385F0-08CB-4DB0-BE2C-40F9F966CEFD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1" creationId="{DFF5A58F-FF87-474B-BFE5-AF8A5715DFD0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2" creationId="{67B6F4D8-6BAC-45B4-B33A-8A8D8329CF13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3" creationId="{EB8A613D-D39E-48DF-925A-EBCFBF077B2B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4" creationId="{C43BA7C4-18A5-4D84-A1EA-4F9BE5E5666D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5" creationId="{FB5368B2-2C9B-48E7-A0B1-66E01E1AFDBC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6" creationId="{068F8291-1919-44B3-A841-821230513CDC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7" creationId="{68FFAA01-D2A7-480C-870B-AE6BCBC8F55E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8" creationId="{F24DF227-038F-4AB1-B92B-68428B9214AB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9" creationId="{2F7D0974-43E4-4E26-84FC-D7E784F6DFC1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0" creationId="{E5F2894E-2C2A-4BE7-BC62-84E3EC001991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1" creationId="{95B4B5A4-573F-49ED-9720-A8A44229A9A8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2" creationId="{FED86E3B-F548-4A66-8F2E-6E9967940943}"/>
          </ac:inkMkLst>
        </pc:inkChg>
        <pc:inkChg chg="add">
          <ac:chgData name="Dr.Sugata Gangopadhyay" userId="5fbd9f87-0a98-489d-9d45-82abac52020a" providerId="ADAL" clId="{E6CCC6EA-B5A2-41BA-8AA4-C703DFF49CCF}" dt="2023-05-14T05:26:13.530" v="695"/>
          <ac:inkMkLst>
            <pc:docMk/>
            <pc:sldMk cId="1938155641" sldId="369"/>
            <ac:inkMk id="163" creationId="{04C01051-8067-4621-AB4A-7AEEB1FCEC75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4" creationId="{80136A0D-F6E4-4438-91D0-FD58955BE88B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5" creationId="{05DDEC1B-C23D-4FEC-B4A5-873C6A11D3ED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6" creationId="{73850688-333D-4FD1-A11F-010706653E65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7" creationId="{2D7D7F25-908A-4FED-8D74-487CE837B3A3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8" creationId="{D4F514C2-E2A3-48F0-B924-7D38E71395E0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9" creationId="{5EBF3BA5-B669-48A4-B64A-689C22857B50}"/>
          </ac:inkMkLst>
        </pc:inkChg>
        <pc:inkChg chg="add del">
          <ac:chgData name="Dr.Sugata Gangopadhyay" userId="5fbd9f87-0a98-489d-9d45-82abac52020a" providerId="ADAL" clId="{E6CCC6EA-B5A2-41BA-8AA4-C703DFF49CCF}" dt="2023-05-14T05:26:17.609" v="706"/>
          <ac:inkMkLst>
            <pc:docMk/>
            <pc:sldMk cId="1938155641" sldId="369"/>
            <ac:inkMk id="170" creationId="{EF175B5F-4183-4A82-AA1B-3526AB5D444F}"/>
          </ac:inkMkLst>
        </pc:inkChg>
        <pc:inkChg chg="add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71" creationId="{9EA98BCF-726B-4390-8D99-B1C5AFFA2AC1}"/>
          </ac:inkMkLst>
        </pc:inkChg>
        <pc:inkChg chg="add del">
          <ac:chgData name="Dr.Sugata Gangopadhyay" userId="5fbd9f87-0a98-489d-9d45-82abac52020a" providerId="ADAL" clId="{E6CCC6EA-B5A2-41BA-8AA4-C703DFF49CCF}" dt="2023-05-14T05:26:17.609" v="706"/>
          <ac:inkMkLst>
            <pc:docMk/>
            <pc:sldMk cId="1938155641" sldId="369"/>
            <ac:inkMk id="172" creationId="{F9BE1C2A-A7C8-4E63-8272-B137BDCB1409}"/>
          </ac:inkMkLst>
        </pc:inkChg>
        <pc:inkChg chg="add del">
          <ac:chgData name="Dr.Sugata Gangopadhyay" userId="5fbd9f87-0a98-489d-9d45-82abac52020a" providerId="ADAL" clId="{E6CCC6EA-B5A2-41BA-8AA4-C703DFF49CCF}" dt="2023-05-14T05:26:17.609" v="706"/>
          <ac:inkMkLst>
            <pc:docMk/>
            <pc:sldMk cId="1938155641" sldId="369"/>
            <ac:inkMk id="173" creationId="{C7A5051B-3E92-4970-94F1-30FB31CB9F14}"/>
          </ac:inkMkLst>
        </pc:inkChg>
        <pc:inkChg chg="add del">
          <ac:chgData name="Dr.Sugata Gangopadhyay" userId="5fbd9f87-0a98-489d-9d45-82abac52020a" providerId="ADAL" clId="{E6CCC6EA-B5A2-41BA-8AA4-C703DFF49CCF}" dt="2023-05-14T05:26:17.609" v="706"/>
          <ac:inkMkLst>
            <pc:docMk/>
            <pc:sldMk cId="1938155641" sldId="369"/>
            <ac:inkMk id="174" creationId="{410E666A-1C51-4668-9B45-4394DA7A6454}"/>
          </ac:inkMkLst>
        </pc:inkChg>
        <pc:inkChg chg="add">
          <ac:chgData name="Dr.Sugata Gangopadhyay" userId="5fbd9f87-0a98-489d-9d45-82abac52020a" providerId="ADAL" clId="{E6CCC6EA-B5A2-41BA-8AA4-C703DFF49CCF}" dt="2023-05-14T05:26:17.609" v="706"/>
          <ac:inkMkLst>
            <pc:docMk/>
            <pc:sldMk cId="1938155641" sldId="369"/>
            <ac:inkMk id="175" creationId="{053D4E17-48F0-4F8A-A601-A796C7EDB574}"/>
          </ac:inkMkLst>
        </pc:inkChg>
        <pc:inkChg chg="add">
          <ac:chgData name="Dr.Sugata Gangopadhyay" userId="5fbd9f87-0a98-489d-9d45-82abac52020a" providerId="ADAL" clId="{E6CCC6EA-B5A2-41BA-8AA4-C703DFF49CCF}" dt="2023-05-14T05:26:34.115" v="707"/>
          <ac:inkMkLst>
            <pc:docMk/>
            <pc:sldMk cId="1938155641" sldId="369"/>
            <ac:inkMk id="176" creationId="{C798A06D-41DA-498B-996D-FA1AE486F8C8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77" creationId="{A3D15454-1738-4519-BA32-39EBC96720DF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78" creationId="{EC029FF2-E361-43A4-9358-2008892B9098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79" creationId="{1CC62DAF-1BAF-4517-96DA-B8C00480BC5F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80" creationId="{82821A8E-BC89-48F7-AD7A-B35DDBB186E3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81" creationId="{22C581A6-EDD0-42A3-BFCA-466BEFB73E8C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82" creationId="{FFDEF181-618A-4C8B-BE7B-89219EC1C7DA}"/>
          </ac:inkMkLst>
        </pc:inkChg>
        <pc:inkChg chg="add del">
          <ac:chgData name="Dr.Sugata Gangopadhyay" userId="5fbd9f87-0a98-489d-9d45-82abac52020a" providerId="ADAL" clId="{E6CCC6EA-B5A2-41BA-8AA4-C703DFF49CCF}" dt="2023-05-14T05:26:39.871" v="716"/>
          <ac:inkMkLst>
            <pc:docMk/>
            <pc:sldMk cId="1938155641" sldId="369"/>
            <ac:inkMk id="183" creationId="{E44B6F0A-B09A-455D-B65C-CEA8294B4800}"/>
          </ac:inkMkLst>
        </pc:inkChg>
        <pc:inkChg chg="add">
          <ac:chgData name="Dr.Sugata Gangopadhyay" userId="5fbd9f87-0a98-489d-9d45-82abac52020a" providerId="ADAL" clId="{E6CCC6EA-B5A2-41BA-8AA4-C703DFF49CCF}" dt="2023-05-14T05:26:38.605" v="715"/>
          <ac:inkMkLst>
            <pc:docMk/>
            <pc:sldMk cId="1938155641" sldId="369"/>
            <ac:inkMk id="184" creationId="{81D3F42C-5711-425F-9C44-CF0F9CB7C11D}"/>
          </ac:inkMkLst>
        </pc:inkChg>
        <pc:inkChg chg="add">
          <ac:chgData name="Dr.Sugata Gangopadhyay" userId="5fbd9f87-0a98-489d-9d45-82abac52020a" providerId="ADAL" clId="{E6CCC6EA-B5A2-41BA-8AA4-C703DFF49CCF}" dt="2023-05-14T05:26:41.234" v="717"/>
          <ac:inkMkLst>
            <pc:docMk/>
            <pc:sldMk cId="1938155641" sldId="369"/>
            <ac:inkMk id="185" creationId="{3B19DE18-FA7A-4777-B2FE-086A366C6023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86" creationId="{BF4AD320-B71F-439F-86AF-819BBB6F6499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87" creationId="{9D3C0391-4FE2-4045-9236-5EDBD411B00D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88" creationId="{DDCD82A2-D73F-44D1-B2CC-067CDFB26B9C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89" creationId="{432F8042-3589-4FE2-B285-E20916F34D0F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90" creationId="{8AE34C67-C433-4DB1-936C-A6D755617562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91" creationId="{0C21FBEB-D342-4B47-B1D6-411934CB2186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92" creationId="{C2AB9D93-D720-4B19-BEC4-7818FF8BFB60}"/>
          </ac:inkMkLst>
        </pc:inkChg>
        <pc:inkChg chg="add">
          <ac:chgData name="Dr.Sugata Gangopadhyay" userId="5fbd9f87-0a98-489d-9d45-82abac52020a" providerId="ADAL" clId="{E6CCC6EA-B5A2-41BA-8AA4-C703DFF49CCF}" dt="2023-05-14T05:26:55.568" v="726"/>
          <ac:inkMkLst>
            <pc:docMk/>
            <pc:sldMk cId="1938155641" sldId="369"/>
            <ac:inkMk id="193" creationId="{58D4665D-1C46-4B6F-8243-339C8491D1BC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4" creationId="{FAB3976F-3EC8-47FC-B1C6-2696BD64FE74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5" creationId="{1866C5BC-8E07-4939-B8CD-7E941F00AB81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6" creationId="{2C5E7F27-B767-4556-ABB7-344088156997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7" creationId="{BD972064-7422-40A6-A393-BE9779368221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8" creationId="{F48575B5-37D1-4F11-979A-8E3A53DA9878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9" creationId="{2332BA4A-4AEE-41A6-89AC-1A8648987BEB}"/>
          </ac:inkMkLst>
        </pc:inkChg>
        <pc:inkChg chg="add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200" creationId="{56291C87-D754-4609-9F14-35BBD924F627}"/>
          </ac:inkMkLst>
        </pc:inkChg>
        <pc:inkChg chg="add">
          <ac:chgData name="Dr.Sugata Gangopadhyay" userId="5fbd9f87-0a98-489d-9d45-82abac52020a" providerId="ADAL" clId="{E6CCC6EA-B5A2-41BA-8AA4-C703DFF49CCF}" dt="2023-05-14T05:26:59.115" v="734"/>
          <ac:inkMkLst>
            <pc:docMk/>
            <pc:sldMk cId="1938155641" sldId="369"/>
            <ac:inkMk id="201" creationId="{83778C49-7DCD-42FB-BCF8-BBE61F3D6D9F}"/>
          </ac:inkMkLst>
        </pc:inkChg>
        <pc:inkChg chg="add">
          <ac:chgData name="Dr.Sugata Gangopadhyay" userId="5fbd9f87-0a98-489d-9d45-82abac52020a" providerId="ADAL" clId="{E6CCC6EA-B5A2-41BA-8AA4-C703DFF49CCF}" dt="2023-05-14T05:26:59.362" v="735"/>
          <ac:inkMkLst>
            <pc:docMk/>
            <pc:sldMk cId="1938155641" sldId="369"/>
            <ac:inkMk id="202" creationId="{FFA66C6E-F21D-478B-907A-C64157FB999E}"/>
          </ac:inkMkLst>
        </pc:inkChg>
        <pc:inkChg chg="add">
          <ac:chgData name="Dr.Sugata Gangopadhyay" userId="5fbd9f87-0a98-489d-9d45-82abac52020a" providerId="ADAL" clId="{E6CCC6EA-B5A2-41BA-8AA4-C703DFF49CCF}" dt="2023-05-14T05:26:59.527" v="736"/>
          <ac:inkMkLst>
            <pc:docMk/>
            <pc:sldMk cId="1938155641" sldId="369"/>
            <ac:inkMk id="203" creationId="{DD18C5F2-DB3D-4AA8-87C9-6384EFE21A2F}"/>
          </ac:inkMkLst>
        </pc:inkChg>
        <pc:inkChg chg="add">
          <ac:chgData name="Dr.Sugata Gangopadhyay" userId="5fbd9f87-0a98-489d-9d45-82abac52020a" providerId="ADAL" clId="{E6CCC6EA-B5A2-41BA-8AA4-C703DFF49CCF}" dt="2023-05-14T05:27:01.133" v="737"/>
          <ac:inkMkLst>
            <pc:docMk/>
            <pc:sldMk cId="1938155641" sldId="369"/>
            <ac:inkMk id="204" creationId="{A0DF0680-9C30-4555-AE05-85728937D831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05" creationId="{73A2349D-84A8-4F60-B175-F4FEB02B57FA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06" creationId="{534E9266-F6D3-42D1-9E83-DEEB62D45B48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07" creationId="{C5CDE63D-7A86-41EB-8319-782F0AF587EB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08" creationId="{15EDB9C4-6EA8-4D3C-85EF-C7C96BB18B99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09" creationId="{A30C59CB-9500-4CC2-95F3-F546F2BCA3FD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10" creationId="{F6DD6041-7F0A-46F1-9AED-4B9E5F45A214}"/>
          </ac:inkMkLst>
        </pc:inkChg>
        <pc:inkChg chg="add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11" creationId="{C5918BD0-C9FC-45D9-97AD-8C4488A78696}"/>
          </ac:inkMkLst>
        </pc:inkChg>
        <pc:inkChg chg="add del">
          <ac:chgData name="Dr.Sugata Gangopadhyay" userId="5fbd9f87-0a98-489d-9d45-82abac52020a" providerId="ADAL" clId="{E6CCC6EA-B5A2-41BA-8AA4-C703DFF49CCF}" dt="2023-05-14T05:27:15.578" v="747"/>
          <ac:inkMkLst>
            <pc:docMk/>
            <pc:sldMk cId="1938155641" sldId="369"/>
            <ac:inkMk id="212" creationId="{5059CA02-805F-4908-A88A-2FB0DDA25D44}"/>
          </ac:inkMkLst>
        </pc:inkChg>
        <pc:inkChg chg="add del">
          <ac:chgData name="Dr.Sugata Gangopadhyay" userId="5fbd9f87-0a98-489d-9d45-82abac52020a" providerId="ADAL" clId="{E6CCC6EA-B5A2-41BA-8AA4-C703DFF49CCF}" dt="2023-05-14T05:27:15.578" v="747"/>
          <ac:inkMkLst>
            <pc:docMk/>
            <pc:sldMk cId="1938155641" sldId="369"/>
            <ac:inkMk id="213" creationId="{8EBD68C9-B061-4F35-BB13-BBD817C882E3}"/>
          </ac:inkMkLst>
        </pc:inkChg>
        <pc:inkChg chg="add">
          <ac:chgData name="Dr.Sugata Gangopadhyay" userId="5fbd9f87-0a98-489d-9d45-82abac52020a" providerId="ADAL" clId="{E6CCC6EA-B5A2-41BA-8AA4-C703DFF49CCF}" dt="2023-05-14T05:27:15.578" v="747"/>
          <ac:inkMkLst>
            <pc:docMk/>
            <pc:sldMk cId="1938155641" sldId="369"/>
            <ac:inkMk id="214" creationId="{AC6028B4-9CBA-4EF7-B0C2-F8BA2B5D1347}"/>
          </ac:inkMkLst>
        </pc:inkChg>
        <pc:inkChg chg="add">
          <ac:chgData name="Dr.Sugata Gangopadhyay" userId="5fbd9f87-0a98-489d-9d45-82abac52020a" providerId="ADAL" clId="{E6CCC6EA-B5A2-41BA-8AA4-C703DFF49CCF}" dt="2023-05-14T05:27:16.155" v="748"/>
          <ac:inkMkLst>
            <pc:docMk/>
            <pc:sldMk cId="1938155641" sldId="369"/>
            <ac:inkMk id="215" creationId="{71AE1FEA-2CF1-43CE-B378-0741FBA35BBF}"/>
          </ac:inkMkLst>
        </pc:inkChg>
        <pc:inkChg chg="add">
          <ac:chgData name="Dr.Sugata Gangopadhyay" userId="5fbd9f87-0a98-489d-9d45-82abac52020a" providerId="ADAL" clId="{E6CCC6EA-B5A2-41BA-8AA4-C703DFF49CCF}" dt="2023-05-14T05:27:16.408" v="749"/>
          <ac:inkMkLst>
            <pc:docMk/>
            <pc:sldMk cId="1938155641" sldId="369"/>
            <ac:inkMk id="216" creationId="{46E2733B-3F46-4ACA-9E49-00D9AD4B833C}"/>
          </ac:inkMkLst>
        </pc:inkChg>
        <pc:inkChg chg="add del">
          <ac:chgData name="Dr.Sugata Gangopadhyay" userId="5fbd9f87-0a98-489d-9d45-82abac52020a" providerId="ADAL" clId="{E6CCC6EA-B5A2-41BA-8AA4-C703DFF49CCF}" dt="2023-05-14T05:27:19.116" v="754"/>
          <ac:inkMkLst>
            <pc:docMk/>
            <pc:sldMk cId="1938155641" sldId="369"/>
            <ac:inkMk id="217" creationId="{B796D605-8D8A-47AB-A7D7-E4A2F9EB5366}"/>
          </ac:inkMkLst>
        </pc:inkChg>
        <pc:inkChg chg="add del">
          <ac:chgData name="Dr.Sugata Gangopadhyay" userId="5fbd9f87-0a98-489d-9d45-82abac52020a" providerId="ADAL" clId="{E6CCC6EA-B5A2-41BA-8AA4-C703DFF49CCF}" dt="2023-05-14T05:27:19.116" v="754"/>
          <ac:inkMkLst>
            <pc:docMk/>
            <pc:sldMk cId="1938155641" sldId="369"/>
            <ac:inkMk id="218" creationId="{E4406807-B907-4141-A554-5BD81D0C16C8}"/>
          </ac:inkMkLst>
        </pc:inkChg>
        <pc:inkChg chg="add">
          <ac:chgData name="Dr.Sugata Gangopadhyay" userId="5fbd9f87-0a98-489d-9d45-82abac52020a" providerId="ADAL" clId="{E6CCC6EA-B5A2-41BA-8AA4-C703DFF49CCF}" dt="2023-05-14T05:27:17.943" v="752"/>
          <ac:inkMkLst>
            <pc:docMk/>
            <pc:sldMk cId="1938155641" sldId="369"/>
            <ac:inkMk id="219" creationId="{3D577EA2-DCFB-444E-998A-97859D5D7591}"/>
          </ac:inkMkLst>
        </pc:inkChg>
        <pc:inkChg chg="add">
          <ac:chgData name="Dr.Sugata Gangopadhyay" userId="5fbd9f87-0a98-489d-9d45-82abac52020a" providerId="ADAL" clId="{E6CCC6EA-B5A2-41BA-8AA4-C703DFF49CCF}" dt="2023-05-14T05:27:18.188" v="753"/>
          <ac:inkMkLst>
            <pc:docMk/>
            <pc:sldMk cId="1938155641" sldId="369"/>
            <ac:inkMk id="220" creationId="{083E6BEB-14A4-468F-9D9D-3C6D4E4EB8EC}"/>
          </ac:inkMkLst>
        </pc:inkChg>
        <pc:inkChg chg="add">
          <ac:chgData name="Dr.Sugata Gangopadhyay" userId="5fbd9f87-0a98-489d-9d45-82abac52020a" providerId="ADAL" clId="{E6CCC6EA-B5A2-41BA-8AA4-C703DFF49CCF}" dt="2023-05-14T05:27:19.116" v="754"/>
          <ac:inkMkLst>
            <pc:docMk/>
            <pc:sldMk cId="1938155641" sldId="369"/>
            <ac:inkMk id="221" creationId="{9C424932-5A85-4551-BADB-6A03BDE53F0F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222" creationId="{0C1D6040-6B66-4120-BE63-E4A3A783913D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223" creationId="{DE2586B6-FDC2-4F86-B5FE-F43BF925F91C}"/>
          </ac:inkMkLst>
        </pc:inkChg>
        <pc:inkChg chg="add">
          <ac:chgData name="Dr.Sugata Gangopadhyay" userId="5fbd9f87-0a98-489d-9d45-82abac52020a" providerId="ADAL" clId="{E6CCC6EA-B5A2-41BA-8AA4-C703DFF49CCF}" dt="2023-05-14T05:27:21.689" v="757"/>
          <ac:inkMkLst>
            <pc:docMk/>
            <pc:sldMk cId="1938155641" sldId="369"/>
            <ac:inkMk id="224" creationId="{25E04048-84F9-49D2-9312-C903238E9349}"/>
          </ac:inkMkLst>
        </pc:inkChg>
        <pc:inkChg chg="add">
          <ac:chgData name="Dr.Sugata Gangopadhyay" userId="5fbd9f87-0a98-489d-9d45-82abac52020a" providerId="ADAL" clId="{E6CCC6EA-B5A2-41BA-8AA4-C703DFF49CCF}" dt="2023-05-14T05:27:22.272" v="758"/>
          <ac:inkMkLst>
            <pc:docMk/>
            <pc:sldMk cId="1938155641" sldId="369"/>
            <ac:inkMk id="225" creationId="{CFE1A606-7BD5-4663-B245-FCE1CADF5E88}"/>
          </ac:inkMkLst>
        </pc:inkChg>
        <pc:inkChg chg="add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226" creationId="{E16A58F5-7369-4A90-8B93-275C96CC5B9C}"/>
          </ac:inkMkLst>
        </pc:inkChg>
        <pc:inkChg chg="add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227" creationId="{AB32757A-0FE0-47DE-92A1-23609E3D3EC7}"/>
          </ac:inkMkLst>
        </pc:inkChg>
        <pc:inkChg chg="add del">
          <ac:chgData name="Dr.Sugata Gangopadhyay" userId="5fbd9f87-0a98-489d-9d45-82abac52020a" providerId="ADAL" clId="{E6CCC6EA-B5A2-41BA-8AA4-C703DFF49CCF}" dt="2023-05-14T05:28:04.170" v="763"/>
          <ac:inkMkLst>
            <pc:docMk/>
            <pc:sldMk cId="1938155641" sldId="369"/>
            <ac:inkMk id="228" creationId="{27D84A53-8E2E-4FCA-B1E8-EC17A98F9D9C}"/>
          </ac:inkMkLst>
        </pc:inkChg>
        <pc:inkChg chg="add del">
          <ac:chgData name="Dr.Sugata Gangopadhyay" userId="5fbd9f87-0a98-489d-9d45-82abac52020a" providerId="ADAL" clId="{E6CCC6EA-B5A2-41BA-8AA4-C703DFF49CCF}" dt="2023-05-14T05:28:04.170" v="763"/>
          <ac:inkMkLst>
            <pc:docMk/>
            <pc:sldMk cId="1938155641" sldId="369"/>
            <ac:inkMk id="229" creationId="{04DAD009-FA13-47B8-B75D-D76A84847C3C}"/>
          </ac:inkMkLst>
        </pc:inkChg>
        <pc:inkChg chg="add del">
          <ac:chgData name="Dr.Sugata Gangopadhyay" userId="5fbd9f87-0a98-489d-9d45-82abac52020a" providerId="ADAL" clId="{E6CCC6EA-B5A2-41BA-8AA4-C703DFF49CCF}" dt="2023-05-14T05:28:04.170" v="763"/>
          <ac:inkMkLst>
            <pc:docMk/>
            <pc:sldMk cId="1938155641" sldId="369"/>
            <ac:inkMk id="230" creationId="{FD0D77DC-1070-41AC-924B-8914859D8EEE}"/>
          </ac:inkMkLst>
        </pc:inkChg>
        <pc:inkChg chg="add del">
          <ac:chgData name="Dr.Sugata Gangopadhyay" userId="5fbd9f87-0a98-489d-9d45-82abac52020a" providerId="ADAL" clId="{E6CCC6EA-B5A2-41BA-8AA4-C703DFF49CCF}" dt="2023-05-14T05:28:11.281" v="766"/>
          <ac:inkMkLst>
            <pc:docMk/>
            <pc:sldMk cId="1938155641" sldId="369"/>
            <ac:inkMk id="231" creationId="{FA42CC94-BFE2-4970-A83E-CBF71D974BEC}"/>
          </ac:inkMkLst>
        </pc:inkChg>
        <pc:inkChg chg="add del">
          <ac:chgData name="Dr.Sugata Gangopadhyay" userId="5fbd9f87-0a98-489d-9d45-82abac52020a" providerId="ADAL" clId="{E6CCC6EA-B5A2-41BA-8AA4-C703DFF49CCF}" dt="2023-05-14T05:28:11.281" v="766"/>
          <ac:inkMkLst>
            <pc:docMk/>
            <pc:sldMk cId="1938155641" sldId="369"/>
            <ac:inkMk id="232" creationId="{A0D1DF01-A9F6-4F40-90C6-CC5095CEF04C}"/>
          </ac:inkMkLst>
        </pc:inkChg>
        <pc:inkChg chg="add del">
          <ac:chgData name="Dr.Sugata Gangopadhyay" userId="5fbd9f87-0a98-489d-9d45-82abac52020a" providerId="ADAL" clId="{E6CCC6EA-B5A2-41BA-8AA4-C703DFF49CCF}" dt="2023-05-14T05:28:11.281" v="766"/>
          <ac:inkMkLst>
            <pc:docMk/>
            <pc:sldMk cId="1938155641" sldId="369"/>
            <ac:inkMk id="233" creationId="{A9C5BB0F-E266-4866-8D74-0019F663CBCC}"/>
          </ac:inkMkLst>
        </pc:inkChg>
        <pc:inkChg chg="add">
          <ac:chgData name="Dr.Sugata Gangopadhyay" userId="5fbd9f87-0a98-489d-9d45-82abac52020a" providerId="ADAL" clId="{E6CCC6EA-B5A2-41BA-8AA4-C703DFF49CCF}" dt="2023-05-14T05:28:11.281" v="766"/>
          <ac:inkMkLst>
            <pc:docMk/>
            <pc:sldMk cId="1938155641" sldId="369"/>
            <ac:inkMk id="234" creationId="{3A893419-B2D6-4916-B174-C4213166B7E8}"/>
          </ac:inkMkLst>
        </pc:inkChg>
      </pc:sldChg>
      <pc:sldChg chg="addSp delSp">
        <pc:chgData name="Dr.Sugata Gangopadhyay" userId="5fbd9f87-0a98-489d-9d45-82abac52020a" providerId="ADAL" clId="{E6CCC6EA-B5A2-41BA-8AA4-C703DFF49CCF}" dt="2023-05-14T05:31:41.455" v="884"/>
        <pc:sldMkLst>
          <pc:docMk/>
          <pc:sldMk cId="31867810" sldId="370"/>
        </pc:sldMkLst>
        <pc:inkChg chg="add del">
          <ac:chgData name="Dr.Sugata Gangopadhyay" userId="5fbd9f87-0a98-489d-9d45-82abac52020a" providerId="ADAL" clId="{E6CCC6EA-B5A2-41BA-8AA4-C703DFF49CCF}" dt="2023-05-14T05:28:28.607" v="769"/>
          <ac:inkMkLst>
            <pc:docMk/>
            <pc:sldMk cId="31867810" sldId="370"/>
            <ac:inkMk id="4" creationId="{B62F2F60-1E9F-4417-9DA0-13246CC62B8F}"/>
          </ac:inkMkLst>
        </pc:inkChg>
        <pc:inkChg chg="add del">
          <ac:chgData name="Dr.Sugata Gangopadhyay" userId="5fbd9f87-0a98-489d-9d45-82abac52020a" providerId="ADAL" clId="{E6CCC6EA-B5A2-41BA-8AA4-C703DFF49CCF}" dt="2023-05-14T05:28:28.607" v="769"/>
          <ac:inkMkLst>
            <pc:docMk/>
            <pc:sldMk cId="31867810" sldId="370"/>
            <ac:inkMk id="5" creationId="{892D388C-F88F-4320-B079-DCFF85898DD5}"/>
          </ac:inkMkLst>
        </pc:inkChg>
        <pc:inkChg chg="add">
          <ac:chgData name="Dr.Sugata Gangopadhyay" userId="5fbd9f87-0a98-489d-9d45-82abac52020a" providerId="ADAL" clId="{E6CCC6EA-B5A2-41BA-8AA4-C703DFF49CCF}" dt="2023-05-14T05:28:28.607" v="769"/>
          <ac:inkMkLst>
            <pc:docMk/>
            <pc:sldMk cId="31867810" sldId="370"/>
            <ac:inkMk id="6" creationId="{184A90CD-125A-4A5A-9BC9-EBF51C943DE8}"/>
          </ac:inkMkLst>
        </pc:inkChg>
        <pc:inkChg chg="add del">
          <ac:chgData name="Dr.Sugata Gangopadhyay" userId="5fbd9f87-0a98-489d-9d45-82abac52020a" providerId="ADAL" clId="{E6CCC6EA-B5A2-41BA-8AA4-C703DFF49CCF}" dt="2023-05-14T05:30:04.809" v="773"/>
          <ac:inkMkLst>
            <pc:docMk/>
            <pc:sldMk cId="31867810" sldId="370"/>
            <ac:inkMk id="7" creationId="{FD1EE608-5742-474D-A696-6A5AF01E49FB}"/>
          </ac:inkMkLst>
        </pc:inkChg>
        <pc:inkChg chg="add del">
          <ac:chgData name="Dr.Sugata Gangopadhyay" userId="5fbd9f87-0a98-489d-9d45-82abac52020a" providerId="ADAL" clId="{E6CCC6EA-B5A2-41BA-8AA4-C703DFF49CCF}" dt="2023-05-14T05:30:04.809" v="773"/>
          <ac:inkMkLst>
            <pc:docMk/>
            <pc:sldMk cId="31867810" sldId="370"/>
            <ac:inkMk id="8" creationId="{165CF545-39CC-449D-B78E-F2EBB47B2C6F}"/>
          </ac:inkMkLst>
        </pc:inkChg>
        <pc:inkChg chg="add">
          <ac:chgData name="Dr.Sugata Gangopadhyay" userId="5fbd9f87-0a98-489d-9d45-82abac52020a" providerId="ADAL" clId="{E6CCC6EA-B5A2-41BA-8AA4-C703DFF49CCF}" dt="2023-05-14T05:30:03.979" v="772"/>
          <ac:inkMkLst>
            <pc:docMk/>
            <pc:sldMk cId="31867810" sldId="370"/>
            <ac:inkMk id="9" creationId="{379591AB-C57D-4FF5-9516-7B337A20DC8D}"/>
          </ac:inkMkLst>
        </pc:inkChg>
        <pc:inkChg chg="add">
          <ac:chgData name="Dr.Sugata Gangopadhyay" userId="5fbd9f87-0a98-489d-9d45-82abac52020a" providerId="ADAL" clId="{E6CCC6EA-B5A2-41BA-8AA4-C703DFF49CCF}" dt="2023-05-14T05:30:04.809" v="773"/>
          <ac:inkMkLst>
            <pc:docMk/>
            <pc:sldMk cId="31867810" sldId="370"/>
            <ac:inkMk id="10" creationId="{C5F41DDF-C7A8-41A4-ADDF-38035D2BCB25}"/>
          </ac:inkMkLst>
        </pc:inkChg>
        <pc:inkChg chg="add del">
          <ac:chgData name="Dr.Sugata Gangopadhyay" userId="5fbd9f87-0a98-489d-9d45-82abac52020a" providerId="ADAL" clId="{E6CCC6EA-B5A2-41BA-8AA4-C703DFF49CCF}" dt="2023-05-14T05:30:19.084" v="777"/>
          <ac:inkMkLst>
            <pc:docMk/>
            <pc:sldMk cId="31867810" sldId="370"/>
            <ac:inkMk id="11" creationId="{B1F56E96-5FDA-4B06-96AB-0F70D76A5611}"/>
          </ac:inkMkLst>
        </pc:inkChg>
        <pc:inkChg chg="add">
          <ac:chgData name="Dr.Sugata Gangopadhyay" userId="5fbd9f87-0a98-489d-9d45-82abac52020a" providerId="ADAL" clId="{E6CCC6EA-B5A2-41BA-8AA4-C703DFF49CCF}" dt="2023-05-14T05:30:17.245" v="775"/>
          <ac:inkMkLst>
            <pc:docMk/>
            <pc:sldMk cId="31867810" sldId="370"/>
            <ac:inkMk id="12" creationId="{907C8F2B-D158-4880-97F0-F49C4FC55BFA}"/>
          </ac:inkMkLst>
        </pc:inkChg>
        <pc:inkChg chg="add del">
          <ac:chgData name="Dr.Sugata Gangopadhyay" userId="5fbd9f87-0a98-489d-9d45-82abac52020a" providerId="ADAL" clId="{E6CCC6EA-B5A2-41BA-8AA4-C703DFF49CCF}" dt="2023-05-14T05:30:19.084" v="777"/>
          <ac:inkMkLst>
            <pc:docMk/>
            <pc:sldMk cId="31867810" sldId="370"/>
            <ac:inkMk id="13" creationId="{5C2ACF93-71BE-46A4-9E88-0CEF018EE95C}"/>
          </ac:inkMkLst>
        </pc:inkChg>
        <pc:inkChg chg="add">
          <ac:chgData name="Dr.Sugata Gangopadhyay" userId="5fbd9f87-0a98-489d-9d45-82abac52020a" providerId="ADAL" clId="{E6CCC6EA-B5A2-41BA-8AA4-C703DFF49CCF}" dt="2023-05-14T05:30:19.084" v="777"/>
          <ac:inkMkLst>
            <pc:docMk/>
            <pc:sldMk cId="31867810" sldId="370"/>
            <ac:inkMk id="14" creationId="{230259AE-8F60-4348-8947-6F35F55DBC05}"/>
          </ac:inkMkLst>
        </pc:inkChg>
        <pc:inkChg chg="add del">
          <ac:chgData name="Dr.Sugata Gangopadhyay" userId="5fbd9f87-0a98-489d-9d45-82abac52020a" providerId="ADAL" clId="{E6CCC6EA-B5A2-41BA-8AA4-C703DFF49CCF}" dt="2023-05-14T05:30:36.734" v="781"/>
          <ac:inkMkLst>
            <pc:docMk/>
            <pc:sldMk cId="31867810" sldId="370"/>
            <ac:inkMk id="15" creationId="{88ADC67F-429A-4DC7-8727-9BAF35146A03}"/>
          </ac:inkMkLst>
        </pc:inkChg>
        <pc:inkChg chg="add del">
          <ac:chgData name="Dr.Sugata Gangopadhyay" userId="5fbd9f87-0a98-489d-9d45-82abac52020a" providerId="ADAL" clId="{E6CCC6EA-B5A2-41BA-8AA4-C703DFF49CCF}" dt="2023-05-14T05:30:36.734" v="781"/>
          <ac:inkMkLst>
            <pc:docMk/>
            <pc:sldMk cId="31867810" sldId="370"/>
            <ac:inkMk id="16" creationId="{49EFF7CD-E0DD-4C1F-9528-1D16CC39843F}"/>
          </ac:inkMkLst>
        </pc:inkChg>
        <pc:inkChg chg="add del">
          <ac:chgData name="Dr.Sugata Gangopadhyay" userId="5fbd9f87-0a98-489d-9d45-82abac52020a" providerId="ADAL" clId="{E6CCC6EA-B5A2-41BA-8AA4-C703DFF49CCF}" dt="2023-05-14T05:30:36.734" v="781"/>
          <ac:inkMkLst>
            <pc:docMk/>
            <pc:sldMk cId="31867810" sldId="370"/>
            <ac:inkMk id="17" creationId="{848263C6-C9E5-4280-BFB2-C331F37F10BB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18" creationId="{D5B5E9ED-A298-4152-9F3C-7F5F91B62290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19" creationId="{5743430C-F020-4C86-AAA5-5A50DCC80CC6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0" creationId="{162BD4D7-DC91-4ADF-9A67-F6C3DF5A534A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1" creationId="{8C9A23D6-A3F8-4040-8854-5D04D33D5605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2" creationId="{B7FF3E52-1986-43E3-B903-BA56EAADC479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3" creationId="{317EB657-4648-4CC7-A777-2FE382DEE465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4" creationId="{0203BF7A-D5D0-4F01-98CE-F9E83C5B9E24}"/>
          </ac:inkMkLst>
        </pc:inkChg>
        <pc:inkChg chg="add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5" creationId="{4A88A7EF-CCE2-4211-B0E8-42DAD3188A0A}"/>
          </ac:inkMkLst>
        </pc:inkChg>
        <pc:inkChg chg="add del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26" creationId="{8C8B5E82-B978-4451-A55C-0F9B118A082B}"/>
          </ac:inkMkLst>
        </pc:inkChg>
        <pc:inkChg chg="add">
          <ac:chgData name="Dr.Sugata Gangopadhyay" userId="5fbd9f87-0a98-489d-9d45-82abac52020a" providerId="ADAL" clId="{E6CCC6EA-B5A2-41BA-8AA4-C703DFF49CCF}" dt="2023-05-14T05:30:43.205" v="789"/>
          <ac:inkMkLst>
            <pc:docMk/>
            <pc:sldMk cId="31867810" sldId="370"/>
            <ac:inkMk id="27" creationId="{9B18F86C-3901-432E-879A-C216D756DA0C}"/>
          </ac:inkMkLst>
        </pc:inkChg>
        <pc:inkChg chg="add del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28" creationId="{BE57AADA-BB1F-4B0E-B30D-CDD25C44177D}"/>
          </ac:inkMkLst>
        </pc:inkChg>
        <pc:inkChg chg="add del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29" creationId="{2B7BB46C-CEF3-47C6-B40C-012C25789E8A}"/>
          </ac:inkMkLst>
        </pc:inkChg>
        <pc:inkChg chg="add del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30" creationId="{BA71CDCA-3ED4-48B9-8F02-1EFA8A93F6AD}"/>
          </ac:inkMkLst>
        </pc:inkChg>
        <pc:inkChg chg="add del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31" creationId="{7214C57F-7458-42E9-8148-3101B1FD3D03}"/>
          </ac:inkMkLst>
        </pc:inkChg>
        <pc:inkChg chg="add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32" creationId="{F69BB24A-870F-44D9-9CD6-39D93A7C0FCD}"/>
          </ac:inkMkLst>
        </pc:inkChg>
        <pc:inkChg chg="add del">
          <ac:chgData name="Dr.Sugata Gangopadhyay" userId="5fbd9f87-0a98-489d-9d45-82abac52020a" providerId="ADAL" clId="{E6CCC6EA-B5A2-41BA-8AA4-C703DFF49CCF}" dt="2023-05-14T05:30:51.607" v="799"/>
          <ac:inkMkLst>
            <pc:docMk/>
            <pc:sldMk cId="31867810" sldId="370"/>
            <ac:inkMk id="33" creationId="{FEB4591D-C3BA-41BD-8ED2-552ADE2AE431}"/>
          </ac:inkMkLst>
        </pc:inkChg>
        <pc:inkChg chg="add del">
          <ac:chgData name="Dr.Sugata Gangopadhyay" userId="5fbd9f87-0a98-489d-9d45-82abac52020a" providerId="ADAL" clId="{E6CCC6EA-B5A2-41BA-8AA4-C703DFF49CCF}" dt="2023-05-14T05:30:51.607" v="799"/>
          <ac:inkMkLst>
            <pc:docMk/>
            <pc:sldMk cId="31867810" sldId="370"/>
            <ac:inkMk id="34" creationId="{6922A5CB-96CF-4270-A998-BD9012453BAA}"/>
          </ac:inkMkLst>
        </pc:inkChg>
        <pc:inkChg chg="add del">
          <ac:chgData name="Dr.Sugata Gangopadhyay" userId="5fbd9f87-0a98-489d-9d45-82abac52020a" providerId="ADAL" clId="{E6CCC6EA-B5A2-41BA-8AA4-C703DFF49CCF}" dt="2023-05-14T05:30:51.607" v="799"/>
          <ac:inkMkLst>
            <pc:docMk/>
            <pc:sldMk cId="31867810" sldId="370"/>
            <ac:inkMk id="35" creationId="{0782EED5-8415-4C30-9551-6D2733BA32FE}"/>
          </ac:inkMkLst>
        </pc:inkChg>
        <pc:inkChg chg="add del">
          <ac:chgData name="Dr.Sugata Gangopadhyay" userId="5fbd9f87-0a98-489d-9d45-82abac52020a" providerId="ADAL" clId="{E6CCC6EA-B5A2-41BA-8AA4-C703DFF49CCF}" dt="2023-05-14T05:30:51.607" v="799"/>
          <ac:inkMkLst>
            <pc:docMk/>
            <pc:sldMk cId="31867810" sldId="370"/>
            <ac:inkMk id="36" creationId="{86C83F7A-527E-425F-815E-71C856AD878F}"/>
          </ac:inkMkLst>
        </pc:inkChg>
        <pc:inkChg chg="add">
          <ac:chgData name="Dr.Sugata Gangopadhyay" userId="5fbd9f87-0a98-489d-9d45-82abac52020a" providerId="ADAL" clId="{E6CCC6EA-B5A2-41BA-8AA4-C703DFF49CCF}" dt="2023-05-14T05:30:51.607" v="799"/>
          <ac:inkMkLst>
            <pc:docMk/>
            <pc:sldMk cId="31867810" sldId="370"/>
            <ac:inkMk id="37" creationId="{14D383D2-9625-4740-8475-6AE6A95D540D}"/>
          </ac:inkMkLst>
        </pc:inkChg>
        <pc:inkChg chg="add del">
          <ac:chgData name="Dr.Sugata Gangopadhyay" userId="5fbd9f87-0a98-489d-9d45-82abac52020a" providerId="ADAL" clId="{E6CCC6EA-B5A2-41BA-8AA4-C703DFF49CCF}" dt="2023-05-14T05:30:53.983" v="804"/>
          <ac:inkMkLst>
            <pc:docMk/>
            <pc:sldMk cId="31867810" sldId="370"/>
            <ac:inkMk id="38" creationId="{AE9CA1E4-2E7C-413D-83A7-90FFBCF4E9EE}"/>
          </ac:inkMkLst>
        </pc:inkChg>
        <pc:inkChg chg="add del">
          <ac:chgData name="Dr.Sugata Gangopadhyay" userId="5fbd9f87-0a98-489d-9d45-82abac52020a" providerId="ADAL" clId="{E6CCC6EA-B5A2-41BA-8AA4-C703DFF49CCF}" dt="2023-05-14T05:30:53.983" v="804"/>
          <ac:inkMkLst>
            <pc:docMk/>
            <pc:sldMk cId="31867810" sldId="370"/>
            <ac:inkMk id="39" creationId="{D7281586-A14B-4067-93EE-27D89DF66D63}"/>
          </ac:inkMkLst>
        </pc:inkChg>
        <pc:inkChg chg="add del">
          <ac:chgData name="Dr.Sugata Gangopadhyay" userId="5fbd9f87-0a98-489d-9d45-82abac52020a" providerId="ADAL" clId="{E6CCC6EA-B5A2-41BA-8AA4-C703DFF49CCF}" dt="2023-05-14T05:30:53.983" v="804"/>
          <ac:inkMkLst>
            <pc:docMk/>
            <pc:sldMk cId="31867810" sldId="370"/>
            <ac:inkMk id="40" creationId="{816F1836-EB60-454C-A199-952274C6777A}"/>
          </ac:inkMkLst>
        </pc:inkChg>
        <pc:inkChg chg="add del">
          <ac:chgData name="Dr.Sugata Gangopadhyay" userId="5fbd9f87-0a98-489d-9d45-82abac52020a" providerId="ADAL" clId="{E6CCC6EA-B5A2-41BA-8AA4-C703DFF49CCF}" dt="2023-05-14T05:30:55.606" v="806"/>
          <ac:inkMkLst>
            <pc:docMk/>
            <pc:sldMk cId="31867810" sldId="370"/>
            <ac:inkMk id="41" creationId="{AED48001-D446-4EAD-A250-E46DF4EF9C4F}"/>
          </ac:inkMkLst>
        </pc:inkChg>
        <pc:inkChg chg="add del">
          <ac:chgData name="Dr.Sugata Gangopadhyay" userId="5fbd9f87-0a98-489d-9d45-82abac52020a" providerId="ADAL" clId="{E6CCC6EA-B5A2-41BA-8AA4-C703DFF49CCF}" dt="2023-05-14T05:30:53.983" v="804"/>
          <ac:inkMkLst>
            <pc:docMk/>
            <pc:sldMk cId="31867810" sldId="370"/>
            <ac:inkMk id="42" creationId="{F7C2CE4E-A087-4EF9-B751-2EBD1DE60FE9}"/>
          </ac:inkMkLst>
        </pc:inkChg>
        <pc:inkChg chg="add">
          <ac:chgData name="Dr.Sugata Gangopadhyay" userId="5fbd9f87-0a98-489d-9d45-82abac52020a" providerId="ADAL" clId="{E6CCC6EA-B5A2-41BA-8AA4-C703DFF49CCF}" dt="2023-05-14T05:30:53.983" v="804"/>
          <ac:inkMkLst>
            <pc:docMk/>
            <pc:sldMk cId="31867810" sldId="370"/>
            <ac:inkMk id="43" creationId="{BD0F0981-2127-407F-8965-4817E6C3CD09}"/>
          </ac:inkMkLst>
        </pc:inkChg>
        <pc:inkChg chg="add del">
          <ac:chgData name="Dr.Sugata Gangopadhyay" userId="5fbd9f87-0a98-489d-9d45-82abac52020a" providerId="ADAL" clId="{E6CCC6EA-B5A2-41BA-8AA4-C703DFF49CCF}" dt="2023-05-14T05:30:55.606" v="806"/>
          <ac:inkMkLst>
            <pc:docMk/>
            <pc:sldMk cId="31867810" sldId="370"/>
            <ac:inkMk id="44" creationId="{04F414D4-2B35-4502-92DA-490E135520DB}"/>
          </ac:inkMkLst>
        </pc:inkChg>
        <pc:inkChg chg="add">
          <ac:chgData name="Dr.Sugata Gangopadhyay" userId="5fbd9f87-0a98-489d-9d45-82abac52020a" providerId="ADAL" clId="{E6CCC6EA-B5A2-41BA-8AA4-C703DFF49CCF}" dt="2023-05-14T05:30:55.606" v="806"/>
          <ac:inkMkLst>
            <pc:docMk/>
            <pc:sldMk cId="31867810" sldId="370"/>
            <ac:inkMk id="45" creationId="{85783352-9312-4783-B45B-142A88A59D2D}"/>
          </ac:inkMkLst>
        </pc:inkChg>
        <pc:inkChg chg="add">
          <ac:chgData name="Dr.Sugata Gangopadhyay" userId="5fbd9f87-0a98-489d-9d45-82abac52020a" providerId="ADAL" clId="{E6CCC6EA-B5A2-41BA-8AA4-C703DFF49CCF}" dt="2023-05-14T05:31:01.166" v="807"/>
          <ac:inkMkLst>
            <pc:docMk/>
            <pc:sldMk cId="31867810" sldId="370"/>
            <ac:inkMk id="46" creationId="{033BF209-1C92-4B20-8C3F-B971EFCFE435}"/>
          </ac:inkMkLst>
        </pc:inkChg>
        <pc:inkChg chg="add">
          <ac:chgData name="Dr.Sugata Gangopadhyay" userId="5fbd9f87-0a98-489d-9d45-82abac52020a" providerId="ADAL" clId="{E6CCC6EA-B5A2-41BA-8AA4-C703DFF49CCF}" dt="2023-05-14T05:31:03.949" v="808"/>
          <ac:inkMkLst>
            <pc:docMk/>
            <pc:sldMk cId="31867810" sldId="370"/>
            <ac:inkMk id="47" creationId="{EB7B84E2-71B5-4BF4-9029-A6C7000489DF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48" creationId="{088C117B-7531-4261-B9FF-C29C7A63FB4A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49" creationId="{78AD1E0F-330C-4725-8AE7-5518E160A09D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0" creationId="{7C88C076-6AAC-475A-AEA2-AC4559EA4D60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1" creationId="{5A772D2A-449D-4108-AEAF-F1DEA060CFA1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2" creationId="{C83700B6-1661-4995-96C5-81025BBD368F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3" creationId="{39C22E21-0052-4CB9-8FC0-F04544FDD0B9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4" creationId="{322028C3-5480-49EF-A708-AB8AD4028460}"/>
          </ac:inkMkLst>
        </pc:inkChg>
        <pc:inkChg chg="add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5" creationId="{E92111FB-4F5D-45EA-B620-0A619825536F}"/>
          </ac:inkMkLst>
        </pc:inkChg>
        <pc:inkChg chg="add del">
          <ac:chgData name="Dr.Sugata Gangopadhyay" userId="5fbd9f87-0a98-489d-9d45-82abac52020a" providerId="ADAL" clId="{E6CCC6EA-B5A2-41BA-8AA4-C703DFF49CCF}" dt="2023-05-14T05:31:10.778" v="819"/>
          <ac:inkMkLst>
            <pc:docMk/>
            <pc:sldMk cId="31867810" sldId="370"/>
            <ac:inkMk id="56" creationId="{1A6C0E92-7923-4DC4-BB54-8AA8C7DAA6CD}"/>
          </ac:inkMkLst>
        </pc:inkChg>
        <pc:inkChg chg="add del">
          <ac:chgData name="Dr.Sugata Gangopadhyay" userId="5fbd9f87-0a98-489d-9d45-82abac52020a" providerId="ADAL" clId="{E6CCC6EA-B5A2-41BA-8AA4-C703DFF49CCF}" dt="2023-05-14T05:31:10.778" v="819"/>
          <ac:inkMkLst>
            <pc:docMk/>
            <pc:sldMk cId="31867810" sldId="370"/>
            <ac:inkMk id="57" creationId="{8AAF0F88-012A-4F18-B91E-063F2C7545A4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58" creationId="{09C55299-2688-49DB-86CC-A6FA146C32B0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59" creationId="{F2A499F0-4FB8-45A2-B8A1-73E8539BA32E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0" creationId="{75353A26-C772-4439-8F1E-15BEC3106C3D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1" creationId="{328A699C-B5AC-4AA1-9755-E99FA0525819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2" creationId="{8DD14288-17D4-40CE-A35A-E8B6AC6CAF3A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3" creationId="{AEBA5F22-F832-459C-885E-9781618447A0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4" creationId="{EB714A32-86B5-41C1-BB4E-58528B47B001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5" creationId="{C6B67AEF-6885-49AF-8D56-627F0CE1FAEF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6" creationId="{F9F2B2CF-58A3-43E6-9AD4-E39F079EA88B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7" creationId="{8795AB7F-D594-4F65-BD29-DC46D0BEBC2B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8" creationId="{BB35EF33-3A02-4A07-B2F3-0A4AE914031D}"/>
          </ac:inkMkLst>
        </pc:inkChg>
        <pc:inkChg chg="add">
          <ac:chgData name="Dr.Sugata Gangopadhyay" userId="5fbd9f87-0a98-489d-9d45-82abac52020a" providerId="ADAL" clId="{E6CCC6EA-B5A2-41BA-8AA4-C703DFF49CCF}" dt="2023-05-14T05:31:15.127" v="830"/>
          <ac:inkMkLst>
            <pc:docMk/>
            <pc:sldMk cId="31867810" sldId="370"/>
            <ac:inkMk id="69" creationId="{48E175A5-022D-4B2E-B072-F8F487FA7EC3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0" creationId="{68B2395D-E0BB-4198-9125-5E35E0F07E13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1" creationId="{852A99FA-F484-4D5B-A8BE-AE44783EA918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2" creationId="{964A4EAA-DCBD-4E9D-8187-8248FC154557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3" creationId="{CCE1F526-760A-4230-B4A8-DD2ABE784C2D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4" creationId="{9805BE60-56B1-4B02-8C40-CB6DEFCD4976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5" creationId="{E0BED88B-06C2-4500-98CA-FF2EB0570C0E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6" creationId="{B88953C7-2D24-4DF2-A7C2-242EC249D2C0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7" creationId="{B64FC175-D162-49FD-A940-9DC8E515B061}"/>
          </ac:inkMkLst>
        </pc:inkChg>
        <pc:inkChg chg="add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8" creationId="{EE5E2370-711C-459A-B009-266D66A505FD}"/>
          </ac:inkMkLst>
        </pc:inkChg>
        <pc:inkChg chg="add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9" creationId="{E7EF5392-4093-4FFC-BA35-5C58F9731CF5}"/>
          </ac:inkMkLst>
        </pc:inkChg>
        <pc:inkChg chg="add">
          <ac:chgData name="Dr.Sugata Gangopadhyay" userId="5fbd9f87-0a98-489d-9d45-82abac52020a" providerId="ADAL" clId="{E6CCC6EA-B5A2-41BA-8AA4-C703DFF49CCF}" dt="2023-05-14T05:31:20.340" v="840"/>
          <ac:inkMkLst>
            <pc:docMk/>
            <pc:sldMk cId="31867810" sldId="370"/>
            <ac:inkMk id="80" creationId="{1B4E5EE8-2ADE-414D-BCAC-9F0DF0F3626B}"/>
          </ac:inkMkLst>
        </pc:inkChg>
        <pc:inkChg chg="add del">
          <ac:chgData name="Dr.Sugata Gangopadhyay" userId="5fbd9f87-0a98-489d-9d45-82abac52020a" providerId="ADAL" clId="{E6CCC6EA-B5A2-41BA-8AA4-C703DFF49CCF}" dt="2023-05-14T05:31:22.781" v="845"/>
          <ac:inkMkLst>
            <pc:docMk/>
            <pc:sldMk cId="31867810" sldId="370"/>
            <ac:inkMk id="81" creationId="{8DA75FC7-070D-44E5-A8BD-9B69C0979E55}"/>
          </ac:inkMkLst>
        </pc:inkChg>
        <pc:inkChg chg="add del">
          <ac:chgData name="Dr.Sugata Gangopadhyay" userId="5fbd9f87-0a98-489d-9d45-82abac52020a" providerId="ADAL" clId="{E6CCC6EA-B5A2-41BA-8AA4-C703DFF49CCF}" dt="2023-05-14T05:31:22.781" v="845"/>
          <ac:inkMkLst>
            <pc:docMk/>
            <pc:sldMk cId="31867810" sldId="370"/>
            <ac:inkMk id="82" creationId="{50FEFF99-D257-4A63-BF8B-46FB02AF56AA}"/>
          </ac:inkMkLst>
        </pc:inkChg>
        <pc:inkChg chg="add del">
          <ac:chgData name="Dr.Sugata Gangopadhyay" userId="5fbd9f87-0a98-489d-9d45-82abac52020a" providerId="ADAL" clId="{E6CCC6EA-B5A2-41BA-8AA4-C703DFF49CCF}" dt="2023-05-14T05:31:22.781" v="845"/>
          <ac:inkMkLst>
            <pc:docMk/>
            <pc:sldMk cId="31867810" sldId="370"/>
            <ac:inkMk id="83" creationId="{63ABC1DC-3007-4868-B1E6-8C12E9522228}"/>
          </ac:inkMkLst>
        </pc:inkChg>
        <pc:inkChg chg="add del">
          <ac:chgData name="Dr.Sugata Gangopadhyay" userId="5fbd9f87-0a98-489d-9d45-82abac52020a" providerId="ADAL" clId="{E6CCC6EA-B5A2-41BA-8AA4-C703DFF49CCF}" dt="2023-05-14T05:31:22.781" v="845"/>
          <ac:inkMkLst>
            <pc:docMk/>
            <pc:sldMk cId="31867810" sldId="370"/>
            <ac:inkMk id="84" creationId="{BF64375E-31E2-4259-9540-E943955EADAD}"/>
          </ac:inkMkLst>
        </pc:inkChg>
        <pc:inkChg chg="add">
          <ac:chgData name="Dr.Sugata Gangopadhyay" userId="5fbd9f87-0a98-489d-9d45-82abac52020a" providerId="ADAL" clId="{E6CCC6EA-B5A2-41BA-8AA4-C703DFF49CCF}" dt="2023-05-14T05:31:22.781" v="845"/>
          <ac:inkMkLst>
            <pc:docMk/>
            <pc:sldMk cId="31867810" sldId="370"/>
            <ac:inkMk id="85" creationId="{3886068B-2246-4BFA-8B6E-6EA398FF1E0F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86" creationId="{D5ED1463-479E-4A60-A9D0-8E83C8A833A8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87" creationId="{BA530533-3A4F-4BC5-AA32-6ED689D614E3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88" creationId="{890DBC78-F160-4F3E-8FA1-1A49A498D5B1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89" creationId="{58793144-80C7-437D-8486-73B706E768F2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0" creationId="{91B89EF7-7AA9-4BA6-A931-4C695C387F0E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1" creationId="{6178B8EE-4BA7-4981-8D5F-46D5F4444721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2" creationId="{30BA7BBC-5050-4FDA-BDBE-EE0C8D23FD5E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3" creationId="{426696D8-9737-44C8-B511-629BF43CA4BE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4" creationId="{3BDD34F7-881E-4B6A-8F88-12F8D86A2F07}"/>
          </ac:inkMkLst>
        </pc:inkChg>
        <pc:inkChg chg="add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5" creationId="{CDA30167-551F-4A97-9039-7B66B756C197}"/>
          </ac:inkMkLst>
        </pc:inkChg>
        <pc:inkChg chg="add del">
          <ac:chgData name="Dr.Sugata Gangopadhyay" userId="5fbd9f87-0a98-489d-9d45-82abac52020a" providerId="ADAL" clId="{E6CCC6EA-B5A2-41BA-8AA4-C703DFF49CCF}" dt="2023-05-14T05:31:30.580" v="861"/>
          <ac:inkMkLst>
            <pc:docMk/>
            <pc:sldMk cId="31867810" sldId="370"/>
            <ac:inkMk id="96" creationId="{6AA7D9EC-120C-49A3-B455-3237576F9DF4}"/>
          </ac:inkMkLst>
        </pc:inkChg>
        <pc:inkChg chg="add del">
          <ac:chgData name="Dr.Sugata Gangopadhyay" userId="5fbd9f87-0a98-489d-9d45-82abac52020a" providerId="ADAL" clId="{E6CCC6EA-B5A2-41BA-8AA4-C703DFF49CCF}" dt="2023-05-14T05:31:30.580" v="861"/>
          <ac:inkMkLst>
            <pc:docMk/>
            <pc:sldMk cId="31867810" sldId="370"/>
            <ac:inkMk id="97" creationId="{909ECFE2-A6C8-4490-B4C4-71AED365DD9B}"/>
          </ac:inkMkLst>
        </pc:inkChg>
        <pc:inkChg chg="add del">
          <ac:chgData name="Dr.Sugata Gangopadhyay" userId="5fbd9f87-0a98-489d-9d45-82abac52020a" providerId="ADAL" clId="{E6CCC6EA-B5A2-41BA-8AA4-C703DFF49CCF}" dt="2023-05-14T05:31:30.580" v="861"/>
          <ac:inkMkLst>
            <pc:docMk/>
            <pc:sldMk cId="31867810" sldId="370"/>
            <ac:inkMk id="98" creationId="{9DE703AA-E4F4-4BFC-8A82-A0C4B3AC399B}"/>
          </ac:inkMkLst>
        </pc:inkChg>
        <pc:inkChg chg="add del">
          <ac:chgData name="Dr.Sugata Gangopadhyay" userId="5fbd9f87-0a98-489d-9d45-82abac52020a" providerId="ADAL" clId="{E6CCC6EA-B5A2-41BA-8AA4-C703DFF49CCF}" dt="2023-05-14T05:31:30.580" v="861"/>
          <ac:inkMkLst>
            <pc:docMk/>
            <pc:sldMk cId="31867810" sldId="370"/>
            <ac:inkMk id="99" creationId="{3BBC6AEE-10FF-447F-93B2-9A25C919ED22}"/>
          </ac:inkMkLst>
        </pc:inkChg>
        <pc:inkChg chg="add del">
          <ac:chgData name="Dr.Sugata Gangopadhyay" userId="5fbd9f87-0a98-489d-9d45-82abac52020a" providerId="ADAL" clId="{E6CCC6EA-B5A2-41BA-8AA4-C703DFF49CCF}" dt="2023-05-14T05:31:30.580" v="861"/>
          <ac:inkMkLst>
            <pc:docMk/>
            <pc:sldMk cId="31867810" sldId="370"/>
            <ac:inkMk id="100" creationId="{9FB80700-4B1A-4732-83A5-7D58CE8D5C80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1" creationId="{B29A047B-10AD-4A11-85FE-C4F14EAA8893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2" creationId="{A202B810-0BA8-4879-BD9A-F95E49A63B8F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3" creationId="{748A6BE3-CE33-49C5-A55A-8BCD287A61BF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4" creationId="{5EA4107D-BA5A-4493-A3D5-0929370BF7B4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5" creationId="{72F5E806-AD46-4D1C-A504-7A8F19048303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6" creationId="{80310AD9-A4F7-47E5-B6D7-44AC4A2EF084}"/>
          </ac:inkMkLst>
        </pc:inkChg>
        <pc:inkChg chg="add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7" creationId="{6CA91E21-B0E3-494D-B3B6-FADE94A8D613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08" creationId="{2AB5C032-1472-4FA5-A9E6-30EB323D3B41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09" creationId="{478AB65C-FB5C-4485-82B2-031661610350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0" creationId="{CB6FFED2-B8B3-444D-ADB2-85D00DD94E3A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1" creationId="{DA072961-DE99-439A-94B4-0DB2E5E6E7C9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2" creationId="{670CB4EB-5E4F-443E-B881-986BDCCB59E6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3" creationId="{66390510-AF55-4C56-B5B9-AB2750F2E537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4" creationId="{A4A4F510-FA3A-4758-9103-FB86D935627B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5" creationId="{842EF883-B04E-4F55-B92F-488573CD1FE7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6" creationId="{2B1018E2-C7D1-49F6-B00C-4DEA2B404B70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7" creationId="{8D999AEB-BA74-4723-ABC7-B50128CCE16B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8" creationId="{E499F82E-DF6F-4696-AB88-5CCD5C7CF880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9" creationId="{A9DBAE10-70DD-4565-AF1E-FA19FCB3648A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20" creationId="{838628B2-F7B2-41F2-A0FF-4E98D9AFA686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21" creationId="{3C4A6976-485A-433F-B7E5-315701DEFB6E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22" creationId="{B24AC4DE-C216-4B3B-9092-4DC11B24258F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23" creationId="{637BF80D-0FB1-4360-BD71-7E93F153AA91}"/>
          </ac:inkMkLst>
        </pc:inkChg>
        <pc:inkChg chg="add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24" creationId="{BAAA9394-EEE8-440F-93EC-49F46128F6E8}"/>
          </ac:inkMkLst>
        </pc:inkChg>
      </pc:sldChg>
      <pc:sldChg chg="addSp">
        <pc:chgData name="Dr.Sugata Gangopadhyay" userId="5fbd9f87-0a98-489d-9d45-82abac52020a" providerId="ADAL" clId="{E6CCC6EA-B5A2-41BA-8AA4-C703DFF49CCF}" dt="2023-05-14T05:35:11.206" v="1101"/>
        <pc:sldMkLst>
          <pc:docMk/>
          <pc:sldMk cId="2134433543" sldId="371"/>
        </pc:sldMkLst>
        <pc:inkChg chg="add">
          <ac:chgData name="Dr.Sugata Gangopadhyay" userId="5fbd9f87-0a98-489d-9d45-82abac52020a" providerId="ADAL" clId="{E6CCC6EA-B5A2-41BA-8AA4-C703DFF49CCF}" dt="2023-05-14T05:35:04.816" v="1097"/>
          <ac:inkMkLst>
            <pc:docMk/>
            <pc:sldMk cId="2134433543" sldId="371"/>
            <ac:inkMk id="4" creationId="{D1158726-4321-4E53-87C7-8A06A51B14BA}"/>
          </ac:inkMkLst>
        </pc:inkChg>
        <pc:inkChg chg="add">
          <ac:chgData name="Dr.Sugata Gangopadhyay" userId="5fbd9f87-0a98-489d-9d45-82abac52020a" providerId="ADAL" clId="{E6CCC6EA-B5A2-41BA-8AA4-C703DFF49CCF}" dt="2023-05-14T05:35:06.873" v="1098"/>
          <ac:inkMkLst>
            <pc:docMk/>
            <pc:sldMk cId="2134433543" sldId="371"/>
            <ac:inkMk id="5" creationId="{2FD6FE4D-992F-45C1-BC15-CA9250243664}"/>
          </ac:inkMkLst>
        </pc:inkChg>
        <pc:inkChg chg="add">
          <ac:chgData name="Dr.Sugata Gangopadhyay" userId="5fbd9f87-0a98-489d-9d45-82abac52020a" providerId="ADAL" clId="{E6CCC6EA-B5A2-41BA-8AA4-C703DFF49CCF}" dt="2023-05-14T05:35:07.617" v="1099"/>
          <ac:inkMkLst>
            <pc:docMk/>
            <pc:sldMk cId="2134433543" sldId="371"/>
            <ac:inkMk id="6" creationId="{2592E1F4-5032-47DB-8532-A7DFE0B3AFB2}"/>
          </ac:inkMkLst>
        </pc:inkChg>
        <pc:inkChg chg="add">
          <ac:chgData name="Dr.Sugata Gangopadhyay" userId="5fbd9f87-0a98-489d-9d45-82abac52020a" providerId="ADAL" clId="{E6CCC6EA-B5A2-41BA-8AA4-C703DFF49CCF}" dt="2023-05-14T05:35:10.233" v="1100"/>
          <ac:inkMkLst>
            <pc:docMk/>
            <pc:sldMk cId="2134433543" sldId="371"/>
            <ac:inkMk id="7" creationId="{C8063747-C838-4088-9818-65B0364EFC2A}"/>
          </ac:inkMkLst>
        </pc:inkChg>
        <pc:inkChg chg="add">
          <ac:chgData name="Dr.Sugata Gangopadhyay" userId="5fbd9f87-0a98-489d-9d45-82abac52020a" providerId="ADAL" clId="{E6CCC6EA-B5A2-41BA-8AA4-C703DFF49CCF}" dt="2023-05-14T05:35:11.206" v="1101"/>
          <ac:inkMkLst>
            <pc:docMk/>
            <pc:sldMk cId="2134433543" sldId="371"/>
            <ac:inkMk id="8" creationId="{B40CF264-2238-443E-8BA7-A366FE8DD803}"/>
          </ac:inkMkLst>
        </pc:inkChg>
      </pc:sldChg>
      <pc:sldChg chg="modSp">
        <pc:chgData name="Dr.Sugata Gangopadhyay" userId="5fbd9f87-0a98-489d-9d45-82abac52020a" providerId="ADAL" clId="{E6CCC6EA-B5A2-41BA-8AA4-C703DFF49CCF}" dt="2023-05-14T05:43:45.668" v="1275" actId="1035"/>
        <pc:sldMkLst>
          <pc:docMk/>
          <pc:sldMk cId="288628669" sldId="373"/>
        </pc:sldMkLst>
        <pc:inkChg chg="mod">
          <ac:chgData name="Dr.Sugata Gangopadhyay" userId="5fbd9f87-0a98-489d-9d45-82abac52020a" providerId="ADAL" clId="{E6CCC6EA-B5A2-41BA-8AA4-C703DFF49CCF}" dt="2023-05-14T05:43:45.668" v="1275" actId="1035"/>
          <ac:inkMkLst>
            <pc:docMk/>
            <pc:sldMk cId="288628669" sldId="373"/>
            <ac:inkMk id="263" creationId="{BE4AB2E4-5B3E-4886-84BB-7C238F1AED22}"/>
          </ac:inkMkLst>
        </pc:inkChg>
      </pc:sldChg>
      <pc:sldChg chg="addSp delSp">
        <pc:chgData name="Dr.Sugata Gangopadhyay" userId="5fbd9f87-0a98-489d-9d45-82abac52020a" providerId="ADAL" clId="{E6CCC6EA-B5A2-41BA-8AA4-C703DFF49CCF}" dt="2023-05-14T05:44:44.444" v="1288"/>
        <pc:sldMkLst>
          <pc:docMk/>
          <pc:sldMk cId="801281142" sldId="374"/>
        </pc:sldMkLst>
        <pc:inkChg chg="add">
          <ac:chgData name="Dr.Sugata Gangopadhyay" userId="5fbd9f87-0a98-489d-9d45-82abac52020a" providerId="ADAL" clId="{E6CCC6EA-B5A2-41BA-8AA4-C703DFF49CCF}" dt="2023-05-14T05:44:29.330" v="1276"/>
          <ac:inkMkLst>
            <pc:docMk/>
            <pc:sldMk cId="801281142" sldId="374"/>
            <ac:inkMk id="2" creationId="{C9B7D369-C0E5-4DAF-8A9F-D61341CB9852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3" creationId="{A2D1A423-318F-415B-8C5E-FD8B4BAEAEDE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5" creationId="{2DBF91AA-D04E-4798-82F6-4D5A153873F7}"/>
          </ac:inkMkLst>
        </pc:inkChg>
        <pc:inkChg chg="add">
          <ac:chgData name="Dr.Sugata Gangopadhyay" userId="5fbd9f87-0a98-489d-9d45-82abac52020a" providerId="ADAL" clId="{E6CCC6EA-B5A2-41BA-8AA4-C703DFF49CCF}" dt="2023-05-14T05:44:36.365" v="1279"/>
          <ac:inkMkLst>
            <pc:docMk/>
            <pc:sldMk cId="801281142" sldId="374"/>
            <ac:inkMk id="7" creationId="{502C16CA-54C4-4D8A-804F-916188EAF8D5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9" creationId="{DCD1CF7C-3FA1-4A81-B58C-5938FB66231D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1" creationId="{729017F8-2F8D-49D3-BAF3-E4920A3C1784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2" creationId="{2FB4C463-410C-4975-917D-C20DB6B2500F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3" creationId="{15541035-20AC-4791-BE3A-A8A262619692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4" creationId="{80D974DD-D458-4B95-AB91-123233B7003A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5" creationId="{36D2B411-22AF-427A-99EA-AEEDF9406A7D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6" creationId="{8C755426-964A-4D09-96F7-6B627F5D8194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7" creationId="{17D6CB9D-011B-462C-8612-2C893B7CC738}"/>
          </ac:inkMkLst>
        </pc:inkChg>
        <pc:inkChg chg="add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8" creationId="{EF45E17B-B8DB-49E9-BCAF-37999C6459A8}"/>
          </ac:inkMkLst>
        </pc:inkChg>
        <pc:inkChg chg="add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9" creationId="{2BE4A9BB-A8A2-49D3-B523-509F9DBFC9D2}"/>
          </ac:inkMkLst>
        </pc:inkChg>
        <pc:inkChg chg="add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21" creationId="{A4AF1B76-5B51-4B10-83E1-F80621A93BFB}"/>
          </ac:inkMkLst>
        </pc:inkChg>
      </pc:sldChg>
      <pc:sldChg chg="addSp delSp add">
        <pc:chgData name="Dr.Sugata Gangopadhyay" userId="5fbd9f87-0a98-489d-9d45-82abac52020a" providerId="ADAL" clId="{E6CCC6EA-B5A2-41BA-8AA4-C703DFF49CCF}" dt="2023-05-14T05:01:09.843" v="236"/>
        <pc:sldMkLst>
          <pc:docMk/>
          <pc:sldMk cId="1015302561" sldId="382"/>
        </pc:sldMkLst>
        <pc:inkChg chg="add del">
          <ac:chgData name="Dr.Sugata Gangopadhyay" userId="5fbd9f87-0a98-489d-9d45-82abac52020a" providerId="ADAL" clId="{E6CCC6EA-B5A2-41BA-8AA4-C703DFF49CCF}" dt="2023-05-14T04:52:07.682" v="9"/>
          <ac:inkMkLst>
            <pc:docMk/>
            <pc:sldMk cId="1015302561" sldId="382"/>
            <ac:inkMk id="2" creationId="{BC99D065-7FBF-4C06-8366-9082B614C494}"/>
          </ac:inkMkLst>
        </pc:inkChg>
        <pc:inkChg chg="add del">
          <ac:chgData name="Dr.Sugata Gangopadhyay" userId="5fbd9f87-0a98-489d-9d45-82abac52020a" providerId="ADAL" clId="{E6CCC6EA-B5A2-41BA-8AA4-C703DFF49CCF}" dt="2023-05-14T04:52:07.682" v="9"/>
          <ac:inkMkLst>
            <pc:docMk/>
            <pc:sldMk cId="1015302561" sldId="382"/>
            <ac:inkMk id="3" creationId="{41C5A503-F3A2-4027-B83D-9E8D77F0919E}"/>
          </ac:inkMkLst>
        </pc:inkChg>
        <pc:inkChg chg="add del">
          <ac:chgData name="Dr.Sugata Gangopadhyay" userId="5fbd9f87-0a98-489d-9d45-82abac52020a" providerId="ADAL" clId="{E6CCC6EA-B5A2-41BA-8AA4-C703DFF49CCF}" dt="2023-05-14T04:52:07.682" v="9"/>
          <ac:inkMkLst>
            <pc:docMk/>
            <pc:sldMk cId="1015302561" sldId="382"/>
            <ac:inkMk id="4" creationId="{5C807F4C-D3CA-4892-8AF9-CEFFE70469F9}"/>
          </ac:inkMkLst>
        </pc:inkChg>
        <pc:inkChg chg="add del">
          <ac:chgData name="Dr.Sugata Gangopadhyay" userId="5fbd9f87-0a98-489d-9d45-82abac52020a" providerId="ADAL" clId="{E6CCC6EA-B5A2-41BA-8AA4-C703DFF49CCF}" dt="2023-05-14T04:52:07.682" v="9"/>
          <ac:inkMkLst>
            <pc:docMk/>
            <pc:sldMk cId="1015302561" sldId="382"/>
            <ac:inkMk id="5" creationId="{677CEF53-96D1-4B97-8893-4A693C048F80}"/>
          </ac:inkMkLst>
        </pc:inkChg>
        <pc:inkChg chg="add del">
          <ac:chgData name="Dr.Sugata Gangopadhyay" userId="5fbd9f87-0a98-489d-9d45-82abac52020a" providerId="ADAL" clId="{E6CCC6EA-B5A2-41BA-8AA4-C703DFF49CCF}" dt="2023-05-14T04:52:09.152" v="12"/>
          <ac:inkMkLst>
            <pc:docMk/>
            <pc:sldMk cId="1015302561" sldId="382"/>
            <ac:inkMk id="6" creationId="{F798FC05-8300-4DCC-B6A1-F4154DB02698}"/>
          </ac:inkMkLst>
        </pc:inkChg>
        <pc:inkChg chg="add del">
          <ac:chgData name="Dr.Sugata Gangopadhyay" userId="5fbd9f87-0a98-489d-9d45-82abac52020a" providerId="ADAL" clId="{E6CCC6EA-B5A2-41BA-8AA4-C703DFF49CCF}" dt="2023-05-14T04:52:09.152" v="12"/>
          <ac:inkMkLst>
            <pc:docMk/>
            <pc:sldMk cId="1015302561" sldId="382"/>
            <ac:inkMk id="7" creationId="{0526985A-72B7-49B8-973D-08DDD54F0C53}"/>
          </ac:inkMkLst>
        </pc:inkChg>
        <pc:inkChg chg="add del">
          <ac:chgData name="Dr.Sugata Gangopadhyay" userId="5fbd9f87-0a98-489d-9d45-82abac52020a" providerId="ADAL" clId="{E6CCC6EA-B5A2-41BA-8AA4-C703DFF49CCF}" dt="2023-05-14T04:52:09.152" v="12"/>
          <ac:inkMkLst>
            <pc:docMk/>
            <pc:sldMk cId="1015302561" sldId="382"/>
            <ac:inkMk id="8" creationId="{1FC71426-5911-47C7-A9B1-A0E76D24FFE8}"/>
          </ac:inkMkLst>
        </pc:inkChg>
        <pc:inkChg chg="add del">
          <ac:chgData name="Dr.Sugata Gangopadhyay" userId="5fbd9f87-0a98-489d-9d45-82abac52020a" providerId="ADAL" clId="{E6CCC6EA-B5A2-41BA-8AA4-C703DFF49CCF}" dt="2023-05-14T04:52:11.615" v="16"/>
          <ac:inkMkLst>
            <pc:docMk/>
            <pc:sldMk cId="1015302561" sldId="382"/>
            <ac:inkMk id="9" creationId="{F12230A4-ACC9-4763-91B5-092FBB07CFD8}"/>
          </ac:inkMkLst>
        </pc:inkChg>
        <pc:inkChg chg="add del">
          <ac:chgData name="Dr.Sugata Gangopadhyay" userId="5fbd9f87-0a98-489d-9d45-82abac52020a" providerId="ADAL" clId="{E6CCC6EA-B5A2-41BA-8AA4-C703DFF49CCF}" dt="2023-05-14T04:52:11.615" v="16"/>
          <ac:inkMkLst>
            <pc:docMk/>
            <pc:sldMk cId="1015302561" sldId="382"/>
            <ac:inkMk id="10" creationId="{059AA45B-A929-4E81-BB01-BFC17AA56BD6}"/>
          </ac:inkMkLst>
        </pc:inkChg>
        <pc:inkChg chg="add del">
          <ac:chgData name="Dr.Sugata Gangopadhyay" userId="5fbd9f87-0a98-489d-9d45-82abac52020a" providerId="ADAL" clId="{E6CCC6EA-B5A2-41BA-8AA4-C703DFF49CCF}" dt="2023-05-14T04:52:11.615" v="16"/>
          <ac:inkMkLst>
            <pc:docMk/>
            <pc:sldMk cId="1015302561" sldId="382"/>
            <ac:inkMk id="11" creationId="{0FBA649D-7969-4B4E-907C-8A8570D8E3B6}"/>
          </ac:inkMkLst>
        </pc:inkChg>
        <pc:inkChg chg="add del">
          <ac:chgData name="Dr.Sugata Gangopadhyay" userId="5fbd9f87-0a98-489d-9d45-82abac52020a" providerId="ADAL" clId="{E6CCC6EA-B5A2-41BA-8AA4-C703DFF49CCF}" dt="2023-05-14T04:52:11.615" v="16"/>
          <ac:inkMkLst>
            <pc:docMk/>
            <pc:sldMk cId="1015302561" sldId="382"/>
            <ac:inkMk id="12" creationId="{DD629A05-0AB2-47F1-BD84-C96A41853A64}"/>
          </ac:inkMkLst>
        </pc:inkChg>
        <pc:inkChg chg="add">
          <ac:chgData name="Dr.Sugata Gangopadhyay" userId="5fbd9f87-0a98-489d-9d45-82abac52020a" providerId="ADAL" clId="{E6CCC6EA-B5A2-41BA-8AA4-C703DFF49CCF}" dt="2023-05-14T04:52:11.615" v="16"/>
          <ac:inkMkLst>
            <pc:docMk/>
            <pc:sldMk cId="1015302561" sldId="382"/>
            <ac:inkMk id="13" creationId="{B5853BA4-1E49-4069-A6CD-8AD29EFDB15D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4" creationId="{3901F9D4-B1F3-43EA-A3D8-7E7206A6A8F2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5" creationId="{78CEF45C-B890-47E4-8718-7A7CDC75329A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6" creationId="{DEA21A09-411F-4C9B-B1BE-039F5499FFF5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7" creationId="{7A3FF1DF-6276-4355-A27D-61935ACDBE8D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8" creationId="{FDA80213-73CE-40F2-9ABB-B62FCFBE228C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9" creationId="{449BBA24-3B8A-460E-B398-6B979F341B75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20" creationId="{82C73465-9210-4065-ACCD-E7748FACB1AD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21" creationId="{3C207C98-A04B-4E4B-A701-0FC9C5AD3E4A}"/>
          </ac:inkMkLst>
        </pc:inkChg>
        <pc:inkChg chg="add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22" creationId="{6CC08165-5230-48F6-839B-006BB60BE985}"/>
          </ac:inkMkLst>
        </pc:inkChg>
        <pc:inkChg chg="add del">
          <ac:chgData name="Dr.Sugata Gangopadhyay" userId="5fbd9f87-0a98-489d-9d45-82abac52020a" providerId="ADAL" clId="{E6CCC6EA-B5A2-41BA-8AA4-C703DFF49CCF}" dt="2023-05-14T04:52:18.262" v="28"/>
          <ac:inkMkLst>
            <pc:docMk/>
            <pc:sldMk cId="1015302561" sldId="382"/>
            <ac:inkMk id="23" creationId="{A534E2DF-473F-4DDB-9DE8-D01A073DFCCD}"/>
          </ac:inkMkLst>
        </pc:inkChg>
        <pc:inkChg chg="add del">
          <ac:chgData name="Dr.Sugata Gangopadhyay" userId="5fbd9f87-0a98-489d-9d45-82abac52020a" providerId="ADAL" clId="{E6CCC6EA-B5A2-41BA-8AA4-C703DFF49CCF}" dt="2023-05-14T04:52:18.262" v="28"/>
          <ac:inkMkLst>
            <pc:docMk/>
            <pc:sldMk cId="1015302561" sldId="382"/>
            <ac:inkMk id="24" creationId="{348F8B9E-1B52-44A9-8991-73A150A41242}"/>
          </ac:inkMkLst>
        </pc:inkChg>
        <pc:inkChg chg="add">
          <ac:chgData name="Dr.Sugata Gangopadhyay" userId="5fbd9f87-0a98-489d-9d45-82abac52020a" providerId="ADAL" clId="{E6CCC6EA-B5A2-41BA-8AA4-C703DFF49CCF}" dt="2023-05-14T04:52:18.262" v="28"/>
          <ac:inkMkLst>
            <pc:docMk/>
            <pc:sldMk cId="1015302561" sldId="382"/>
            <ac:inkMk id="25" creationId="{BB4616B5-E6A9-408E-B6FB-6024DFA30C2A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26" creationId="{944B0DA7-AE47-4DC9-A9BB-FC69F42E572E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27" creationId="{43924919-6FEA-4F69-B266-B05C8AC4C238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28" creationId="{B232D864-39F8-47C9-9805-7EDE8035A364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29" creationId="{5371C3CB-201C-4CE3-8082-07A4DF13CD77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30" creationId="{F0426B0E-0B52-4F74-9107-A5B9A8BB1FFA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31" creationId="{7CA492AD-58DA-460C-8D33-4BFC8357BF6B}"/>
          </ac:inkMkLst>
        </pc:inkChg>
        <pc:inkChg chg="add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32" creationId="{F57284FE-E31A-42C6-9CE2-E121AF7C57FC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3" creationId="{5AE8F855-9792-43D9-AF47-F7A29E795FD8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4" creationId="{1FE28712-0DDB-4BE2-A88F-227C3EA8F479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5" creationId="{AF8C4730-4E56-41EF-B4E4-76152F4A94F9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6" creationId="{5EBE0B7D-34CE-4482-A94A-2664A6C2B48A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7" creationId="{D976207C-E19F-47EE-A0D0-01A1E16833ED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8" creationId="{68C2F3FA-59A1-4AE3-8248-F59098B564DB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9" creationId="{128E1A40-ADDE-438B-9F48-DC485FDBAA3E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40" creationId="{F799853E-21E7-42DD-B092-E67098905B0D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41" creationId="{C3456F7A-FD92-4013-BCB1-92610DE8CB83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42" creationId="{54A3D1AF-E219-44D4-B58A-060672200B61}"/>
          </ac:inkMkLst>
        </pc:inkChg>
        <pc:inkChg chg="add del">
          <ac:chgData name="Dr.Sugata Gangopadhyay" userId="5fbd9f87-0a98-489d-9d45-82abac52020a" providerId="ADAL" clId="{E6CCC6EA-B5A2-41BA-8AA4-C703DFF49CCF}" dt="2023-05-14T04:52:42.263" v="51"/>
          <ac:inkMkLst>
            <pc:docMk/>
            <pc:sldMk cId="1015302561" sldId="382"/>
            <ac:inkMk id="43" creationId="{E83852B3-FCCE-49CA-8020-2DB8602FF2E6}"/>
          </ac:inkMkLst>
        </pc:inkChg>
        <pc:inkChg chg="add del">
          <ac:chgData name="Dr.Sugata Gangopadhyay" userId="5fbd9f87-0a98-489d-9d45-82abac52020a" providerId="ADAL" clId="{E6CCC6EA-B5A2-41BA-8AA4-C703DFF49CCF}" dt="2023-05-14T04:52:42.263" v="51"/>
          <ac:inkMkLst>
            <pc:docMk/>
            <pc:sldMk cId="1015302561" sldId="382"/>
            <ac:inkMk id="44" creationId="{68AF7761-AC5E-4E40-9D17-EBC67EA10CEF}"/>
          </ac:inkMkLst>
        </pc:inkChg>
        <pc:inkChg chg="add">
          <ac:chgData name="Dr.Sugata Gangopadhyay" userId="5fbd9f87-0a98-489d-9d45-82abac52020a" providerId="ADAL" clId="{E6CCC6EA-B5A2-41BA-8AA4-C703DFF49CCF}" dt="2023-05-14T04:52:39.808" v="48"/>
          <ac:inkMkLst>
            <pc:docMk/>
            <pc:sldMk cId="1015302561" sldId="382"/>
            <ac:inkMk id="45" creationId="{E75BDDA9-7AD9-41D8-885B-2B9D3A38E757}"/>
          </ac:inkMkLst>
        </pc:inkChg>
        <pc:inkChg chg="add">
          <ac:chgData name="Dr.Sugata Gangopadhyay" userId="5fbd9f87-0a98-489d-9d45-82abac52020a" providerId="ADAL" clId="{E6CCC6EA-B5A2-41BA-8AA4-C703DFF49CCF}" dt="2023-05-14T04:52:41.062" v="49"/>
          <ac:inkMkLst>
            <pc:docMk/>
            <pc:sldMk cId="1015302561" sldId="382"/>
            <ac:inkMk id="46" creationId="{3DE525DE-3599-421A-AEB7-9D8A8FE3D6D9}"/>
          </ac:inkMkLst>
        </pc:inkChg>
        <pc:inkChg chg="add del">
          <ac:chgData name="Dr.Sugata Gangopadhyay" userId="5fbd9f87-0a98-489d-9d45-82abac52020a" providerId="ADAL" clId="{E6CCC6EA-B5A2-41BA-8AA4-C703DFF49CCF}" dt="2023-05-14T04:52:42.263" v="51"/>
          <ac:inkMkLst>
            <pc:docMk/>
            <pc:sldMk cId="1015302561" sldId="382"/>
            <ac:inkMk id="47" creationId="{383235CA-9F58-480A-8CF1-01DC1CE3D2ED}"/>
          </ac:inkMkLst>
        </pc:inkChg>
        <pc:inkChg chg="add">
          <ac:chgData name="Dr.Sugata Gangopadhyay" userId="5fbd9f87-0a98-489d-9d45-82abac52020a" providerId="ADAL" clId="{E6CCC6EA-B5A2-41BA-8AA4-C703DFF49CCF}" dt="2023-05-14T04:52:42.263" v="51"/>
          <ac:inkMkLst>
            <pc:docMk/>
            <pc:sldMk cId="1015302561" sldId="382"/>
            <ac:inkMk id="48" creationId="{96159B61-3860-4A8A-B9CB-DE87D579B7C4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49" creationId="{65F569E3-F592-4CBA-A6A5-85BE51159C55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0" creationId="{C716B8AF-1AA4-4285-AA1D-CCB80A39D918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1" creationId="{BD78CCB4-FDC9-4877-900E-91FCBB5BEF2D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2" creationId="{DD5D9DF2-6E81-43CE-93A5-791EB041E1D5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3" creationId="{8A8592AD-5DEA-494B-8190-CBC31085F9F0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4" creationId="{04392BD9-236C-4E82-9A71-1FE77E2925BC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5" creationId="{9293C405-54FB-4638-824B-1E21774DCE43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6" creationId="{C4CA6B28-32E4-470C-92D5-13BCA1B6DEE0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7" creationId="{05E2883C-60E1-4121-97F7-B5BEC9B08A18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8" creationId="{69D6CA2B-3B8C-45DD-B616-28C9EEB9B2B1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9" creationId="{91FF9D5E-50D7-4FC1-BB73-BB0EA420B7D6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0" creationId="{97C20855-E160-491B-85B3-A0CA775048CD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1" creationId="{DDC186D6-D2A1-41ED-9876-770BE0D539BE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2" creationId="{8960C3CB-77B3-4692-BBBB-1B884571385D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3" creationId="{9F85A9E6-EB05-4395-8D73-F591F8EAA58B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4" creationId="{48632DB8-92FD-43BB-B716-9BD4A3C95EA1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5" creationId="{7BF2CA1A-5C71-41C3-A880-39E143B664B2}"/>
          </ac:inkMkLst>
        </pc:inkChg>
        <pc:inkChg chg="add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6" creationId="{72B32D7B-5B98-42A7-AA75-C6299C7EE698}"/>
          </ac:inkMkLst>
        </pc:inkChg>
        <pc:inkChg chg="add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7" creationId="{BF8416D9-81A9-4269-936E-1B3AB2BD8D8A}"/>
          </ac:inkMkLst>
        </pc:inkChg>
        <pc:inkChg chg="add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8" creationId="{0AB411AA-B1EE-45D6-8D91-4F83C01F6F54}"/>
          </ac:inkMkLst>
        </pc:inkChg>
        <pc:inkChg chg="add">
          <ac:chgData name="Dr.Sugata Gangopadhyay" userId="5fbd9f87-0a98-489d-9d45-82abac52020a" providerId="ADAL" clId="{E6CCC6EA-B5A2-41BA-8AA4-C703DFF49CCF}" dt="2023-05-14T04:57:26.312" v="70"/>
          <ac:inkMkLst>
            <pc:docMk/>
            <pc:sldMk cId="1015302561" sldId="382"/>
            <ac:inkMk id="69" creationId="{F6227FB0-BCB1-4D2D-89B4-1D7B0CB3F959}"/>
          </ac:inkMkLst>
        </pc:inkChg>
        <pc:inkChg chg="add del">
          <ac:chgData name="Dr.Sugata Gangopadhyay" userId="5fbd9f87-0a98-489d-9d45-82abac52020a" providerId="ADAL" clId="{E6CCC6EA-B5A2-41BA-8AA4-C703DFF49CCF}" dt="2023-05-14T04:57:30.280" v="73"/>
          <ac:inkMkLst>
            <pc:docMk/>
            <pc:sldMk cId="1015302561" sldId="382"/>
            <ac:inkMk id="70" creationId="{288F4289-C01A-454B-B195-62DE3C2FDB9C}"/>
          </ac:inkMkLst>
        </pc:inkChg>
        <pc:inkChg chg="add del">
          <ac:chgData name="Dr.Sugata Gangopadhyay" userId="5fbd9f87-0a98-489d-9d45-82abac52020a" providerId="ADAL" clId="{E6CCC6EA-B5A2-41BA-8AA4-C703DFF49CCF}" dt="2023-05-14T04:57:30.280" v="73"/>
          <ac:inkMkLst>
            <pc:docMk/>
            <pc:sldMk cId="1015302561" sldId="382"/>
            <ac:inkMk id="71" creationId="{043D8CC5-B9D7-4B8D-A715-5DAC44AD18D7}"/>
          </ac:inkMkLst>
        </pc:inkChg>
        <pc:inkChg chg="add del">
          <ac:chgData name="Dr.Sugata Gangopadhyay" userId="5fbd9f87-0a98-489d-9d45-82abac52020a" providerId="ADAL" clId="{E6CCC6EA-B5A2-41BA-8AA4-C703DFF49CCF}" dt="2023-05-14T04:57:32.934" v="76"/>
          <ac:inkMkLst>
            <pc:docMk/>
            <pc:sldMk cId="1015302561" sldId="382"/>
            <ac:inkMk id="72" creationId="{2C228A60-1A33-4B2E-A6AE-2A31B08F6D6C}"/>
          </ac:inkMkLst>
        </pc:inkChg>
        <pc:inkChg chg="add del">
          <ac:chgData name="Dr.Sugata Gangopadhyay" userId="5fbd9f87-0a98-489d-9d45-82abac52020a" providerId="ADAL" clId="{E6CCC6EA-B5A2-41BA-8AA4-C703DFF49CCF}" dt="2023-05-14T04:57:32.934" v="76"/>
          <ac:inkMkLst>
            <pc:docMk/>
            <pc:sldMk cId="1015302561" sldId="382"/>
            <ac:inkMk id="73" creationId="{AD07016F-77CA-4109-9ACC-266568EF5001}"/>
          </ac:inkMkLst>
        </pc:inkChg>
        <pc:inkChg chg="add del">
          <ac:chgData name="Dr.Sugata Gangopadhyay" userId="5fbd9f87-0a98-489d-9d45-82abac52020a" providerId="ADAL" clId="{E6CCC6EA-B5A2-41BA-8AA4-C703DFF49CCF}" dt="2023-05-14T04:57:32.934" v="76"/>
          <ac:inkMkLst>
            <pc:docMk/>
            <pc:sldMk cId="1015302561" sldId="382"/>
            <ac:inkMk id="74" creationId="{80D2E096-41E6-428F-98CB-871C85F117F1}"/>
          </ac:inkMkLst>
        </pc:inkChg>
        <pc:inkChg chg="add del">
          <ac:chgData name="Dr.Sugata Gangopadhyay" userId="5fbd9f87-0a98-489d-9d45-82abac52020a" providerId="ADAL" clId="{E6CCC6EA-B5A2-41BA-8AA4-C703DFF49CCF}" dt="2023-05-14T04:57:37.027" v="80"/>
          <ac:inkMkLst>
            <pc:docMk/>
            <pc:sldMk cId="1015302561" sldId="382"/>
            <ac:inkMk id="75" creationId="{27F0A1DD-1BAD-4265-A69F-90AA49BBA8D5}"/>
          </ac:inkMkLst>
        </pc:inkChg>
        <pc:inkChg chg="add del">
          <ac:chgData name="Dr.Sugata Gangopadhyay" userId="5fbd9f87-0a98-489d-9d45-82abac52020a" providerId="ADAL" clId="{E6CCC6EA-B5A2-41BA-8AA4-C703DFF49CCF}" dt="2023-05-14T04:57:37.027" v="80"/>
          <ac:inkMkLst>
            <pc:docMk/>
            <pc:sldMk cId="1015302561" sldId="382"/>
            <ac:inkMk id="76" creationId="{8343E3E0-0902-4CCD-A725-BD284960887C}"/>
          </ac:inkMkLst>
        </pc:inkChg>
        <pc:inkChg chg="add del">
          <ac:chgData name="Dr.Sugata Gangopadhyay" userId="5fbd9f87-0a98-489d-9d45-82abac52020a" providerId="ADAL" clId="{E6CCC6EA-B5A2-41BA-8AA4-C703DFF49CCF}" dt="2023-05-14T04:57:37.027" v="80"/>
          <ac:inkMkLst>
            <pc:docMk/>
            <pc:sldMk cId="1015302561" sldId="382"/>
            <ac:inkMk id="77" creationId="{BA6C7592-1E14-4490-B2DB-B45AD46A5EC8}"/>
          </ac:inkMkLst>
        </pc:inkChg>
        <pc:inkChg chg="add del">
          <ac:chgData name="Dr.Sugata Gangopadhyay" userId="5fbd9f87-0a98-489d-9d45-82abac52020a" providerId="ADAL" clId="{E6CCC6EA-B5A2-41BA-8AA4-C703DFF49CCF}" dt="2023-05-14T04:57:37.027" v="80"/>
          <ac:inkMkLst>
            <pc:docMk/>
            <pc:sldMk cId="1015302561" sldId="382"/>
            <ac:inkMk id="78" creationId="{FE783AFD-E29A-4813-A7E9-4739C24BB189}"/>
          </ac:inkMkLst>
        </pc:inkChg>
        <pc:inkChg chg="add del">
          <ac:chgData name="Dr.Sugata Gangopadhyay" userId="5fbd9f87-0a98-489d-9d45-82abac52020a" providerId="ADAL" clId="{E6CCC6EA-B5A2-41BA-8AA4-C703DFF49CCF}" dt="2023-05-14T04:57:39.778" v="83"/>
          <ac:inkMkLst>
            <pc:docMk/>
            <pc:sldMk cId="1015302561" sldId="382"/>
            <ac:inkMk id="79" creationId="{012E1086-E25C-4F06-BF18-3FA2B4DBCEA9}"/>
          </ac:inkMkLst>
        </pc:inkChg>
        <pc:inkChg chg="add del">
          <ac:chgData name="Dr.Sugata Gangopadhyay" userId="5fbd9f87-0a98-489d-9d45-82abac52020a" providerId="ADAL" clId="{E6CCC6EA-B5A2-41BA-8AA4-C703DFF49CCF}" dt="2023-05-14T04:57:39.778" v="83"/>
          <ac:inkMkLst>
            <pc:docMk/>
            <pc:sldMk cId="1015302561" sldId="382"/>
            <ac:inkMk id="80" creationId="{D14D3CCF-380D-4943-B2ED-6BDC55901393}"/>
          </ac:inkMkLst>
        </pc:inkChg>
        <pc:inkChg chg="add del">
          <ac:chgData name="Dr.Sugata Gangopadhyay" userId="5fbd9f87-0a98-489d-9d45-82abac52020a" providerId="ADAL" clId="{E6CCC6EA-B5A2-41BA-8AA4-C703DFF49CCF}" dt="2023-05-14T04:57:39.778" v="83"/>
          <ac:inkMkLst>
            <pc:docMk/>
            <pc:sldMk cId="1015302561" sldId="382"/>
            <ac:inkMk id="81" creationId="{1C95E580-CFBF-4B05-93BF-BC1EC025C1E5}"/>
          </ac:inkMkLst>
        </pc:inkChg>
        <pc:inkChg chg="add del">
          <ac:chgData name="Dr.Sugata Gangopadhyay" userId="5fbd9f87-0a98-489d-9d45-82abac52020a" providerId="ADAL" clId="{E6CCC6EA-B5A2-41BA-8AA4-C703DFF49CCF}" dt="2023-05-14T04:57:40.302" v="85"/>
          <ac:inkMkLst>
            <pc:docMk/>
            <pc:sldMk cId="1015302561" sldId="382"/>
            <ac:inkMk id="82" creationId="{82D3D0BB-3CE2-4A8C-8662-430CF6B56A7E}"/>
          </ac:inkMkLst>
        </pc:inkChg>
        <pc:inkChg chg="add del">
          <ac:chgData name="Dr.Sugata Gangopadhyay" userId="5fbd9f87-0a98-489d-9d45-82abac52020a" providerId="ADAL" clId="{E6CCC6EA-B5A2-41BA-8AA4-C703DFF49CCF}" dt="2023-05-14T04:57:40.302" v="85"/>
          <ac:inkMkLst>
            <pc:docMk/>
            <pc:sldMk cId="1015302561" sldId="382"/>
            <ac:inkMk id="83" creationId="{B7099042-5433-4862-ADEA-CFDC4301FB8C}"/>
          </ac:inkMkLst>
        </pc:inkChg>
        <pc:inkChg chg="add del">
          <ac:chgData name="Dr.Sugata Gangopadhyay" userId="5fbd9f87-0a98-489d-9d45-82abac52020a" providerId="ADAL" clId="{E6CCC6EA-B5A2-41BA-8AA4-C703DFF49CCF}" dt="2023-05-14T04:57:42.142" v="87"/>
          <ac:inkMkLst>
            <pc:docMk/>
            <pc:sldMk cId="1015302561" sldId="382"/>
            <ac:inkMk id="84" creationId="{4EBB4F25-0469-48B8-8F35-03BC9FC088C0}"/>
          </ac:inkMkLst>
        </pc:inkChg>
        <pc:inkChg chg="add del">
          <ac:chgData name="Dr.Sugata Gangopadhyay" userId="5fbd9f87-0a98-489d-9d45-82abac52020a" providerId="ADAL" clId="{E6CCC6EA-B5A2-41BA-8AA4-C703DFF49CCF}" dt="2023-05-14T04:57:42.142" v="87"/>
          <ac:inkMkLst>
            <pc:docMk/>
            <pc:sldMk cId="1015302561" sldId="382"/>
            <ac:inkMk id="85" creationId="{2B40DC02-108E-4F4F-A0EA-DE8AD2D324A0}"/>
          </ac:inkMkLst>
        </pc:inkChg>
        <pc:inkChg chg="add del">
          <ac:chgData name="Dr.Sugata Gangopadhyay" userId="5fbd9f87-0a98-489d-9d45-82abac52020a" providerId="ADAL" clId="{E6CCC6EA-B5A2-41BA-8AA4-C703DFF49CCF}" dt="2023-05-14T04:57:43.957" v="89"/>
          <ac:inkMkLst>
            <pc:docMk/>
            <pc:sldMk cId="1015302561" sldId="382"/>
            <ac:inkMk id="86" creationId="{C1CEAE1C-9B45-4C78-BF57-8041146700D0}"/>
          </ac:inkMkLst>
        </pc:inkChg>
        <pc:inkChg chg="add del">
          <ac:chgData name="Dr.Sugata Gangopadhyay" userId="5fbd9f87-0a98-489d-9d45-82abac52020a" providerId="ADAL" clId="{E6CCC6EA-B5A2-41BA-8AA4-C703DFF49CCF}" dt="2023-05-14T04:57:43.957" v="89"/>
          <ac:inkMkLst>
            <pc:docMk/>
            <pc:sldMk cId="1015302561" sldId="382"/>
            <ac:inkMk id="87" creationId="{5962EF0C-8C95-48D4-B8C2-8A50AAD78247}"/>
          </ac:inkMkLst>
        </pc:inkChg>
        <pc:inkChg chg="add">
          <ac:chgData name="Dr.Sugata Gangopadhyay" userId="5fbd9f87-0a98-489d-9d45-82abac52020a" providerId="ADAL" clId="{E6CCC6EA-B5A2-41BA-8AA4-C703DFF49CCF}" dt="2023-05-14T04:57:43.957" v="89"/>
          <ac:inkMkLst>
            <pc:docMk/>
            <pc:sldMk cId="1015302561" sldId="382"/>
            <ac:inkMk id="88" creationId="{EE233C11-DF81-42A7-BDEE-53F81B7281BF}"/>
          </ac:inkMkLst>
        </pc:inkChg>
        <pc:inkChg chg="add del">
          <ac:chgData name="Dr.Sugata Gangopadhyay" userId="5fbd9f87-0a98-489d-9d45-82abac52020a" providerId="ADAL" clId="{E6CCC6EA-B5A2-41BA-8AA4-C703DFF49CCF}" dt="2023-05-14T04:57:53.905" v="94"/>
          <ac:inkMkLst>
            <pc:docMk/>
            <pc:sldMk cId="1015302561" sldId="382"/>
            <ac:inkMk id="89" creationId="{4F16FEAC-EBC2-499D-BD86-EA08C6379694}"/>
          </ac:inkMkLst>
        </pc:inkChg>
        <pc:inkChg chg="add del">
          <ac:chgData name="Dr.Sugata Gangopadhyay" userId="5fbd9f87-0a98-489d-9d45-82abac52020a" providerId="ADAL" clId="{E6CCC6EA-B5A2-41BA-8AA4-C703DFF49CCF}" dt="2023-05-14T04:57:53.905" v="94"/>
          <ac:inkMkLst>
            <pc:docMk/>
            <pc:sldMk cId="1015302561" sldId="382"/>
            <ac:inkMk id="90" creationId="{C4997733-FF35-46D9-AD8D-D264069BE91D}"/>
          </ac:inkMkLst>
        </pc:inkChg>
        <pc:inkChg chg="add del">
          <ac:chgData name="Dr.Sugata Gangopadhyay" userId="5fbd9f87-0a98-489d-9d45-82abac52020a" providerId="ADAL" clId="{E6CCC6EA-B5A2-41BA-8AA4-C703DFF49CCF}" dt="2023-05-14T04:57:53.905" v="94"/>
          <ac:inkMkLst>
            <pc:docMk/>
            <pc:sldMk cId="1015302561" sldId="382"/>
            <ac:inkMk id="91" creationId="{1E642190-E8AF-4C33-A975-998192E2FC4F}"/>
          </ac:inkMkLst>
        </pc:inkChg>
        <pc:inkChg chg="add del">
          <ac:chgData name="Dr.Sugata Gangopadhyay" userId="5fbd9f87-0a98-489d-9d45-82abac52020a" providerId="ADAL" clId="{E6CCC6EA-B5A2-41BA-8AA4-C703DFF49CCF}" dt="2023-05-14T04:57:53.905" v="94"/>
          <ac:inkMkLst>
            <pc:docMk/>
            <pc:sldMk cId="1015302561" sldId="382"/>
            <ac:inkMk id="92" creationId="{3636A8A8-5329-4189-A1BD-33ACAB108ADC}"/>
          </ac:inkMkLst>
        </pc:inkChg>
        <pc:inkChg chg="add del">
          <ac:chgData name="Dr.Sugata Gangopadhyay" userId="5fbd9f87-0a98-489d-9d45-82abac52020a" providerId="ADAL" clId="{E6CCC6EA-B5A2-41BA-8AA4-C703DFF49CCF}" dt="2023-05-14T04:57:56.407" v="96"/>
          <ac:inkMkLst>
            <pc:docMk/>
            <pc:sldMk cId="1015302561" sldId="382"/>
            <ac:inkMk id="93" creationId="{BA30849F-BDAA-4E98-AAAA-5A50C67AD4AA}"/>
          </ac:inkMkLst>
        </pc:inkChg>
        <pc:inkChg chg="add del">
          <ac:chgData name="Dr.Sugata Gangopadhyay" userId="5fbd9f87-0a98-489d-9d45-82abac52020a" providerId="ADAL" clId="{E6CCC6EA-B5A2-41BA-8AA4-C703DFF49CCF}" dt="2023-05-14T04:57:56.407" v="96"/>
          <ac:inkMkLst>
            <pc:docMk/>
            <pc:sldMk cId="1015302561" sldId="382"/>
            <ac:inkMk id="94" creationId="{D050C227-D27C-426D-BD6B-2A5F48859534}"/>
          </ac:inkMkLst>
        </pc:inkChg>
        <pc:inkChg chg="add del">
          <ac:chgData name="Dr.Sugata Gangopadhyay" userId="5fbd9f87-0a98-489d-9d45-82abac52020a" providerId="ADAL" clId="{E6CCC6EA-B5A2-41BA-8AA4-C703DFF49CCF}" dt="2023-05-14T04:57:59.909" v="98"/>
          <ac:inkMkLst>
            <pc:docMk/>
            <pc:sldMk cId="1015302561" sldId="382"/>
            <ac:inkMk id="95" creationId="{C74CCC84-7923-404F-B0FA-DACB89DD962B}"/>
          </ac:inkMkLst>
        </pc:inkChg>
        <pc:inkChg chg="add del">
          <ac:chgData name="Dr.Sugata Gangopadhyay" userId="5fbd9f87-0a98-489d-9d45-82abac52020a" providerId="ADAL" clId="{E6CCC6EA-B5A2-41BA-8AA4-C703DFF49CCF}" dt="2023-05-14T04:57:59.909" v="98"/>
          <ac:inkMkLst>
            <pc:docMk/>
            <pc:sldMk cId="1015302561" sldId="382"/>
            <ac:inkMk id="96" creationId="{F30D98FF-C978-479B-9E61-8ECA0D70096B}"/>
          </ac:inkMkLst>
        </pc:inkChg>
        <pc:inkChg chg="add">
          <ac:chgData name="Dr.Sugata Gangopadhyay" userId="5fbd9f87-0a98-489d-9d45-82abac52020a" providerId="ADAL" clId="{E6CCC6EA-B5A2-41BA-8AA4-C703DFF49CCF}" dt="2023-05-14T04:57:59.909" v="98"/>
          <ac:inkMkLst>
            <pc:docMk/>
            <pc:sldMk cId="1015302561" sldId="382"/>
            <ac:inkMk id="97" creationId="{955C32B3-F0D2-41D4-8237-51C6F3871E2D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98" creationId="{9237478A-07B0-48B6-900D-DBC98FB6B4C9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99" creationId="{077F7FAE-EEBC-4FA3-969B-86A01B612E69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100" creationId="{A64F561D-1428-4A95-B514-2901AC590C2E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101" creationId="{997AFD9C-D86E-479F-BAF9-D7A70B1A6419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102" creationId="{F7FE0140-AD78-4FEE-A26B-7BB57BA2E42D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103" creationId="{3192E0D7-DC20-4361-8DB6-A4C5335F16E2}"/>
          </ac:inkMkLst>
        </pc:inkChg>
        <pc:inkChg chg="add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104" creationId="{59422E55-AAB7-492E-8EEC-7EE058B9A832}"/>
          </ac:inkMkLst>
        </pc:inkChg>
        <pc:inkChg chg="add del">
          <ac:chgData name="Dr.Sugata Gangopadhyay" userId="5fbd9f87-0a98-489d-9d45-82abac52020a" providerId="ADAL" clId="{E6CCC6EA-B5A2-41BA-8AA4-C703DFF49CCF}" dt="2023-05-14T04:58:25.607" v="108"/>
          <ac:inkMkLst>
            <pc:docMk/>
            <pc:sldMk cId="1015302561" sldId="382"/>
            <ac:inkMk id="105" creationId="{FE9727E7-057C-44F0-A4AF-AAD7CF5A6468}"/>
          </ac:inkMkLst>
        </pc:inkChg>
        <pc:inkChg chg="add del">
          <ac:chgData name="Dr.Sugata Gangopadhyay" userId="5fbd9f87-0a98-489d-9d45-82abac52020a" providerId="ADAL" clId="{E6CCC6EA-B5A2-41BA-8AA4-C703DFF49CCF}" dt="2023-05-14T04:58:25.607" v="108"/>
          <ac:inkMkLst>
            <pc:docMk/>
            <pc:sldMk cId="1015302561" sldId="382"/>
            <ac:inkMk id="106" creationId="{CD72CED3-767D-4CF5-A877-CF867FF46A3A}"/>
          </ac:inkMkLst>
        </pc:inkChg>
        <pc:inkChg chg="add del">
          <ac:chgData name="Dr.Sugata Gangopadhyay" userId="5fbd9f87-0a98-489d-9d45-82abac52020a" providerId="ADAL" clId="{E6CCC6EA-B5A2-41BA-8AA4-C703DFF49CCF}" dt="2023-05-14T04:58:27.581" v="111"/>
          <ac:inkMkLst>
            <pc:docMk/>
            <pc:sldMk cId="1015302561" sldId="382"/>
            <ac:inkMk id="107" creationId="{097DC140-C457-4C74-BB7E-8DC49195CFE4}"/>
          </ac:inkMkLst>
        </pc:inkChg>
        <pc:inkChg chg="add del">
          <ac:chgData name="Dr.Sugata Gangopadhyay" userId="5fbd9f87-0a98-489d-9d45-82abac52020a" providerId="ADAL" clId="{E6CCC6EA-B5A2-41BA-8AA4-C703DFF49CCF}" dt="2023-05-14T04:58:27.581" v="111"/>
          <ac:inkMkLst>
            <pc:docMk/>
            <pc:sldMk cId="1015302561" sldId="382"/>
            <ac:inkMk id="108" creationId="{2CA43E57-F073-4EBB-9D90-DF41695CD737}"/>
          </ac:inkMkLst>
        </pc:inkChg>
        <pc:inkChg chg="add del">
          <ac:chgData name="Dr.Sugata Gangopadhyay" userId="5fbd9f87-0a98-489d-9d45-82abac52020a" providerId="ADAL" clId="{E6CCC6EA-B5A2-41BA-8AA4-C703DFF49CCF}" dt="2023-05-14T04:58:27.581" v="111"/>
          <ac:inkMkLst>
            <pc:docMk/>
            <pc:sldMk cId="1015302561" sldId="382"/>
            <ac:inkMk id="109" creationId="{D5CAFF47-35ED-44B6-97E1-89119CF5F48B}"/>
          </ac:inkMkLst>
        </pc:inkChg>
        <pc:inkChg chg="add">
          <ac:chgData name="Dr.Sugata Gangopadhyay" userId="5fbd9f87-0a98-489d-9d45-82abac52020a" providerId="ADAL" clId="{E6CCC6EA-B5A2-41BA-8AA4-C703DFF49CCF}" dt="2023-05-14T04:58:27.581" v="111"/>
          <ac:inkMkLst>
            <pc:docMk/>
            <pc:sldMk cId="1015302561" sldId="382"/>
            <ac:inkMk id="110" creationId="{FD6E20AD-1BC9-4F66-8A03-3D77E68BB255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1" creationId="{CE563D70-77F6-4041-8A73-9A86446ACFD8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2" creationId="{AD609BA3-4D50-4250-A425-7AE0D0EE2468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3" creationId="{D522D6B8-68CE-41F8-88FF-902581831DF7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4" creationId="{D6D4F0C2-70C7-48B2-B8A5-411BC88E1DE4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5" creationId="{2DEB9E0D-1172-49E7-8493-94112CAFCFC1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6" creationId="{E661DF57-E9DD-4B8D-A74F-044CF19A29E3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7" creationId="{A14BAA3B-1531-4646-BA20-1AAC52CE72D0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8" creationId="{51CC3EF7-05C4-4087-8354-780DB71762D1}"/>
          </ac:inkMkLst>
        </pc:inkChg>
        <pc:inkChg chg="add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9" creationId="{31F461FA-412E-4B92-9576-CD206716018B}"/>
          </ac:inkMkLst>
        </pc:inkChg>
        <pc:inkChg chg="add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20" creationId="{1CF8CA75-0509-4228-B00F-C4E36BD9A78D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1" creationId="{51BA0424-5DF6-49F8-8AD9-F91D10354A79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2" creationId="{EB93C7CB-3126-4EA8-B054-E96CFA1C0F0D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3" creationId="{AAB38856-F00B-46F8-A78C-9215CD8C6E14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4" creationId="{EBB5B384-AAF4-48A0-9D71-2A457858CA30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5" creationId="{A94A5498-0693-46E5-91C2-3CAA44DA99E2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6" creationId="{2BB9FDB6-2A6C-4C50-AB13-846D4D794034}"/>
          </ac:inkMkLst>
        </pc:inkChg>
        <pc:inkChg chg="add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7" creationId="{25F3966D-8626-4506-89CD-4FC757896E05}"/>
          </ac:inkMkLst>
        </pc:inkChg>
        <pc:inkChg chg="add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8" creationId="{97AD290F-933A-42E4-BD58-B6D3B75BC486}"/>
          </ac:inkMkLst>
        </pc:inkChg>
        <pc:inkChg chg="add del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29" creationId="{C7C6E708-439D-4473-86F1-235853590718}"/>
          </ac:inkMkLst>
        </pc:inkChg>
        <pc:inkChg chg="add del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0" creationId="{2C614D4F-32D0-48F4-9C0F-F3AAD53064AB}"/>
          </ac:inkMkLst>
        </pc:inkChg>
        <pc:inkChg chg="add del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1" creationId="{603D0823-E0A0-4FF5-851E-ACF20A6AC34B}"/>
          </ac:inkMkLst>
        </pc:inkChg>
        <pc:inkChg chg="add del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2" creationId="{2A01ECB1-EBAB-4C48-BBA7-D23533DD81E8}"/>
          </ac:inkMkLst>
        </pc:inkChg>
        <pc:inkChg chg="add del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3" creationId="{3C62FDB7-060B-4106-BA64-02496C7705A9}"/>
          </ac:inkMkLst>
        </pc:inkChg>
        <pc:inkChg chg="add">
          <ac:chgData name="Dr.Sugata Gangopadhyay" userId="5fbd9f87-0a98-489d-9d45-82abac52020a" providerId="ADAL" clId="{E6CCC6EA-B5A2-41BA-8AA4-C703DFF49CCF}" dt="2023-05-14T04:59:11.045" v="133"/>
          <ac:inkMkLst>
            <pc:docMk/>
            <pc:sldMk cId="1015302561" sldId="382"/>
            <ac:inkMk id="134" creationId="{B0153298-832C-4EC3-8684-B1AA01E5B352}"/>
          </ac:inkMkLst>
        </pc:inkChg>
        <pc:inkChg chg="add">
          <ac:chgData name="Dr.Sugata Gangopadhyay" userId="5fbd9f87-0a98-489d-9d45-82abac52020a" providerId="ADAL" clId="{E6CCC6EA-B5A2-41BA-8AA4-C703DFF49CCF}" dt="2023-05-14T04:59:11.464" v="134"/>
          <ac:inkMkLst>
            <pc:docMk/>
            <pc:sldMk cId="1015302561" sldId="382"/>
            <ac:inkMk id="135" creationId="{CB26AB0D-A685-401B-93CF-5DBBB5783B10}"/>
          </ac:inkMkLst>
        </pc:inkChg>
        <pc:inkChg chg="add">
          <ac:chgData name="Dr.Sugata Gangopadhyay" userId="5fbd9f87-0a98-489d-9d45-82abac52020a" providerId="ADAL" clId="{E6CCC6EA-B5A2-41BA-8AA4-C703DFF49CCF}" dt="2023-05-14T04:59:12.379" v="135"/>
          <ac:inkMkLst>
            <pc:docMk/>
            <pc:sldMk cId="1015302561" sldId="382"/>
            <ac:inkMk id="136" creationId="{5CE5FB0E-AFBC-443B-8D40-D31A89595743}"/>
          </ac:inkMkLst>
        </pc:inkChg>
        <pc:inkChg chg="add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7" creationId="{7419B580-1A29-4CE2-9F80-6347A90A2127}"/>
          </ac:inkMkLst>
        </pc:inkChg>
        <pc:inkChg chg="add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8" creationId="{AD992A76-8770-4CDC-8EFD-640B6BF38495}"/>
          </ac:inkMkLst>
        </pc:inkChg>
        <pc:inkChg chg="add del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39" creationId="{B41D4779-4292-443B-9F83-C2CDB28F769D}"/>
          </ac:inkMkLst>
        </pc:inkChg>
        <pc:inkChg chg="add del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40" creationId="{D8EE7D05-D264-4673-B615-BB6544E676DE}"/>
          </ac:inkMkLst>
        </pc:inkChg>
        <pc:inkChg chg="add del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41" creationId="{8E111873-05B3-4B8B-BD1D-C5C814AEF52B}"/>
          </ac:inkMkLst>
        </pc:inkChg>
        <pc:inkChg chg="add del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42" creationId="{D5FF7703-C2C6-41BE-AA45-58AF8639993F}"/>
          </ac:inkMkLst>
        </pc:inkChg>
        <pc:inkChg chg="add del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43" creationId="{88F8EEA7-DEE3-4F2D-AECC-3915C23C6202}"/>
          </ac:inkMkLst>
        </pc:inkChg>
        <pc:inkChg chg="add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44" creationId="{C92F16C5-0225-43E9-9647-4DB929A5A15B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45" creationId="{CEBC3958-71A8-413B-9F03-DE1D72793F0D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46" creationId="{25AD0F54-E0BD-4BF9-97F0-708BB8740686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47" creationId="{01A7F3CD-F963-41D6-883A-6D52E9180367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48" creationId="{CE93C169-B9C4-4CD5-AD1D-477044E97490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49" creationId="{4AAAFC3C-FD00-4723-AA87-751741359D6A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50" creationId="{BB5CC235-9EDC-4D3C-9039-F1FA272E48DE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51" creationId="{91D83567-938C-45F2-A51A-7059494E9CEF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52" creationId="{C6DD5D7B-7429-42AD-8E88-9CCA3378D713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53" creationId="{F9B9C4A0-04A6-46DA-B484-2C34CB6E6042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54" creationId="{419BBD93-F928-41BF-BDF4-EDB7E8615EA1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55" creationId="{31294263-6220-4ABE-88BD-49F259C8E542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56" creationId="{56BC5677-FF12-4F2A-B600-71D37330827A}"/>
          </ac:inkMkLst>
        </pc:inkChg>
        <pc:inkChg chg="add del">
          <ac:chgData name="Dr.Sugata Gangopadhyay" userId="5fbd9f87-0a98-489d-9d45-82abac52020a" providerId="ADAL" clId="{E6CCC6EA-B5A2-41BA-8AA4-C703DFF49CCF}" dt="2023-05-14T04:59:24.021" v="157"/>
          <ac:inkMkLst>
            <pc:docMk/>
            <pc:sldMk cId="1015302561" sldId="382"/>
            <ac:inkMk id="157" creationId="{2131832C-749C-48E9-950A-D45DE6559414}"/>
          </ac:inkMkLst>
        </pc:inkChg>
        <pc:inkChg chg="add del">
          <ac:chgData name="Dr.Sugata Gangopadhyay" userId="5fbd9f87-0a98-489d-9d45-82abac52020a" providerId="ADAL" clId="{E6CCC6EA-B5A2-41BA-8AA4-C703DFF49CCF}" dt="2023-05-14T04:59:24.021" v="157"/>
          <ac:inkMkLst>
            <pc:docMk/>
            <pc:sldMk cId="1015302561" sldId="382"/>
            <ac:inkMk id="158" creationId="{C28D1E76-DF41-4C5D-9F53-A9D0D647B198}"/>
          </ac:inkMkLst>
        </pc:inkChg>
        <pc:inkChg chg="add del">
          <ac:chgData name="Dr.Sugata Gangopadhyay" userId="5fbd9f87-0a98-489d-9d45-82abac52020a" providerId="ADAL" clId="{E6CCC6EA-B5A2-41BA-8AA4-C703DFF49CCF}" dt="2023-05-14T04:59:24.021" v="157"/>
          <ac:inkMkLst>
            <pc:docMk/>
            <pc:sldMk cId="1015302561" sldId="382"/>
            <ac:inkMk id="159" creationId="{D11C3398-3BA0-4AFC-8F44-9C9C547CB5F0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60" creationId="{EE4A19B8-C159-4A8D-A521-0A6AFA30F3E0}"/>
          </ac:inkMkLst>
        </pc:inkChg>
        <pc:inkChg chg="add">
          <ac:chgData name="Dr.Sugata Gangopadhyay" userId="5fbd9f87-0a98-489d-9d45-82abac52020a" providerId="ADAL" clId="{E6CCC6EA-B5A2-41BA-8AA4-C703DFF49CCF}" dt="2023-05-14T04:59:24.891" v="158"/>
          <ac:inkMkLst>
            <pc:docMk/>
            <pc:sldMk cId="1015302561" sldId="382"/>
            <ac:inkMk id="161" creationId="{850047CB-77E2-45C7-9871-870E48F9DACE}"/>
          </ac:inkMkLst>
        </pc:inkChg>
        <pc:inkChg chg="add">
          <ac:chgData name="Dr.Sugata Gangopadhyay" userId="5fbd9f87-0a98-489d-9d45-82abac52020a" providerId="ADAL" clId="{E6CCC6EA-B5A2-41BA-8AA4-C703DFF49CCF}" dt="2023-05-14T04:59:25.222" v="159"/>
          <ac:inkMkLst>
            <pc:docMk/>
            <pc:sldMk cId="1015302561" sldId="382"/>
            <ac:inkMk id="162" creationId="{E0D292B0-7443-48A1-AFE2-122635623F3B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63" creationId="{9A32E125-C61E-4777-A07D-C7EFCAAB6134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64" creationId="{696AFD09-FDDC-4B7E-915A-C55AAD3300AB}"/>
          </ac:inkMkLst>
        </pc:inkChg>
        <pc:inkChg chg="add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65" creationId="{57CC300F-E0DC-493E-8D3C-5716B7C24F47}"/>
          </ac:inkMkLst>
        </pc:inkChg>
        <pc:inkChg chg="add del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66" creationId="{9CC9700A-5556-4EAB-BCD7-329ACB6BF1C4}"/>
          </ac:inkMkLst>
        </pc:inkChg>
        <pc:inkChg chg="add del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67" creationId="{FFA05FC9-F40D-44FE-8589-EB783B88C8B4}"/>
          </ac:inkMkLst>
        </pc:inkChg>
        <pc:inkChg chg="add del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68" creationId="{1985A797-7D4D-422C-BE32-578C93CC3CBD}"/>
          </ac:inkMkLst>
        </pc:inkChg>
        <pc:inkChg chg="add del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69" creationId="{013DA1DA-FB47-4B39-8D50-3B43A31D3823}"/>
          </ac:inkMkLst>
        </pc:inkChg>
        <pc:inkChg chg="add del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70" creationId="{92341F8A-A185-4E94-A69D-3498FC1D2DF5}"/>
          </ac:inkMkLst>
        </pc:inkChg>
        <pc:inkChg chg="add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71" creationId="{7AEE1DFA-EEEB-451F-9FD9-A0F08B9CE65C}"/>
          </ac:inkMkLst>
        </pc:inkChg>
        <pc:inkChg chg="add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72" creationId="{5774D903-49EA-4C92-B158-FF57C66AA869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3" creationId="{993A8661-C9BB-4A45-A9CD-254B3A909F4D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4" creationId="{82B8A741-F451-4EFC-92F9-CC578489DD6E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5" creationId="{69266ACC-B388-4ACB-801A-FCD0651E1EC5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6" creationId="{90D7CE4C-E657-4E0B-91FC-FD353F067665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7" creationId="{D96154DA-983C-4F19-AF64-E79338B40074}"/>
          </ac:inkMkLst>
        </pc:inkChg>
        <pc:inkChg chg="add">
          <ac:chgData name="Dr.Sugata Gangopadhyay" userId="5fbd9f87-0a98-489d-9d45-82abac52020a" providerId="ADAL" clId="{E6CCC6EA-B5A2-41BA-8AA4-C703DFF49CCF}" dt="2023-05-14T05:00:00.846" v="174"/>
          <ac:inkMkLst>
            <pc:docMk/>
            <pc:sldMk cId="1015302561" sldId="382"/>
            <ac:inkMk id="178" creationId="{746A47A1-870F-4F04-8DED-1CBDF4021CA0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9" creationId="{EC2723A7-5757-4690-835A-D0985D92B2C8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0" creationId="{4A4498EB-9559-4F2D-872D-BDD85675F04F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1" creationId="{C1FC858D-7CB0-407C-A98D-F49C87BDBAD5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2" creationId="{B3CBF1E6-81EF-4D4D-825D-82C0FB5B755C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3" creationId="{B0B060B3-0D29-4F5F-8861-5535D14095FF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4" creationId="{8D54C86E-1DFE-47C5-8CDE-6455E82E2460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5" creationId="{D3CC6F8C-1840-450D-B765-43483DC91ACA}"/>
          </ac:inkMkLst>
        </pc:inkChg>
        <pc:inkChg chg="add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6" creationId="{9A4C010F-DED0-4B19-90BB-A864D0D8196A}"/>
          </ac:inkMkLst>
        </pc:inkChg>
        <pc:inkChg chg="add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7" creationId="{BFC1EF3D-4673-4E42-B88A-E89B3EB4F0B5}"/>
          </ac:inkMkLst>
        </pc:inkChg>
        <pc:inkChg chg="add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8" creationId="{1BBD8473-D806-4245-9818-38C5BC4F2C81}"/>
          </ac:inkMkLst>
        </pc:inkChg>
        <pc:inkChg chg="add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9" creationId="{ED5A063B-FC54-4248-A188-934AFFE108E6}"/>
          </ac:inkMkLst>
        </pc:inkChg>
        <pc:inkChg chg="add">
          <ac:chgData name="Dr.Sugata Gangopadhyay" userId="5fbd9f87-0a98-489d-9d45-82abac52020a" providerId="ADAL" clId="{E6CCC6EA-B5A2-41BA-8AA4-C703DFF49CCF}" dt="2023-05-14T05:00:06.011" v="183"/>
          <ac:inkMkLst>
            <pc:docMk/>
            <pc:sldMk cId="1015302561" sldId="382"/>
            <ac:inkMk id="190" creationId="{5C7BF5D8-0628-4307-B026-EA5F5296D940}"/>
          </ac:inkMkLst>
        </pc:inkChg>
        <pc:inkChg chg="add">
          <ac:chgData name="Dr.Sugata Gangopadhyay" userId="5fbd9f87-0a98-489d-9d45-82abac52020a" providerId="ADAL" clId="{E6CCC6EA-B5A2-41BA-8AA4-C703DFF49CCF}" dt="2023-05-14T05:00:06.258" v="184"/>
          <ac:inkMkLst>
            <pc:docMk/>
            <pc:sldMk cId="1015302561" sldId="382"/>
            <ac:inkMk id="191" creationId="{2EC26075-BAD9-45CB-8CDF-9BA2A65F40AF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192" creationId="{90E3CDB1-E539-4331-84B6-DA0CA5A3BAF1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193" creationId="{0C0AC5EF-1C9B-4680-B686-5D8F562D6C11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194" creationId="{BB60D8B3-AC6D-4EBA-BFA3-C3F93FD8E9AA}"/>
          </ac:inkMkLst>
        </pc:inkChg>
        <pc:inkChg chg="add del">
          <ac:chgData name="Dr.Sugata Gangopadhyay" userId="5fbd9f87-0a98-489d-9d45-82abac52020a" providerId="ADAL" clId="{E6CCC6EA-B5A2-41BA-8AA4-C703DFF49CCF}" dt="2023-05-14T05:00:41.784" v="205"/>
          <ac:inkMkLst>
            <pc:docMk/>
            <pc:sldMk cId="1015302561" sldId="382"/>
            <ac:inkMk id="195" creationId="{5484BB0D-E607-4238-B467-0844C11E3D24}"/>
          </ac:inkMkLst>
        </pc:inkChg>
        <pc:inkChg chg="add del">
          <ac:chgData name="Dr.Sugata Gangopadhyay" userId="5fbd9f87-0a98-489d-9d45-82abac52020a" providerId="ADAL" clId="{E6CCC6EA-B5A2-41BA-8AA4-C703DFF49CCF}" dt="2023-05-14T05:00:41.783" v="202"/>
          <ac:inkMkLst>
            <pc:docMk/>
            <pc:sldMk cId="1015302561" sldId="382"/>
            <ac:inkMk id="196" creationId="{B33FCFB9-A99F-4FC5-B95A-E583E94DE057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197" creationId="{CD658221-D809-4A41-8EDF-95A08F7BE397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198" creationId="{4A93B0B8-DDD5-4822-9C9F-C0478D31AB20}"/>
          </ac:inkMkLst>
        </pc:inkChg>
        <pc:inkChg chg="add del">
          <ac:chgData name="Dr.Sugata Gangopadhyay" userId="5fbd9f87-0a98-489d-9d45-82abac52020a" providerId="ADAL" clId="{E6CCC6EA-B5A2-41BA-8AA4-C703DFF49CCF}" dt="2023-05-14T05:00:41.782" v="200"/>
          <ac:inkMkLst>
            <pc:docMk/>
            <pc:sldMk cId="1015302561" sldId="382"/>
            <ac:inkMk id="199" creationId="{2593069F-7311-4462-8B3D-0B1175150D1D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200" creationId="{1A8D3762-A214-4AE1-9F58-2CBB3620F66A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201" creationId="{A1C7C272-EC5A-412A-A6B9-E982FB2C6D28}"/>
          </ac:inkMkLst>
        </pc:inkChg>
        <pc:inkChg chg="add del">
          <ac:chgData name="Dr.Sugata Gangopadhyay" userId="5fbd9f87-0a98-489d-9d45-82abac52020a" providerId="ADAL" clId="{E6CCC6EA-B5A2-41BA-8AA4-C703DFF49CCF}" dt="2023-05-14T05:00:41.784" v="203"/>
          <ac:inkMkLst>
            <pc:docMk/>
            <pc:sldMk cId="1015302561" sldId="382"/>
            <ac:inkMk id="202" creationId="{29E94096-3667-476B-ACA7-88035E4BB01A}"/>
          </ac:inkMkLst>
        </pc:inkChg>
        <pc:inkChg chg="add del">
          <ac:chgData name="Dr.Sugata Gangopadhyay" userId="5fbd9f87-0a98-489d-9d45-82abac52020a" providerId="ADAL" clId="{E6CCC6EA-B5A2-41BA-8AA4-C703DFF49CCF}" dt="2023-05-14T05:00:41.784" v="204"/>
          <ac:inkMkLst>
            <pc:docMk/>
            <pc:sldMk cId="1015302561" sldId="382"/>
            <ac:inkMk id="203" creationId="{DAC59208-C535-4E48-A39D-5B6B16D816EA}"/>
          </ac:inkMkLst>
        </pc:inkChg>
        <pc:inkChg chg="add del">
          <ac:chgData name="Dr.Sugata Gangopadhyay" userId="5fbd9f87-0a98-489d-9d45-82abac52020a" providerId="ADAL" clId="{E6CCC6EA-B5A2-41BA-8AA4-C703DFF49CCF}" dt="2023-05-14T05:00:41.779" v="198"/>
          <ac:inkMkLst>
            <pc:docMk/>
            <pc:sldMk cId="1015302561" sldId="382"/>
            <ac:inkMk id="204" creationId="{272717CD-D2AE-48FC-BB56-3025A3818A38}"/>
          </ac:inkMkLst>
        </pc:inkChg>
        <pc:inkChg chg="add del">
          <ac:chgData name="Dr.Sugata Gangopadhyay" userId="5fbd9f87-0a98-489d-9d45-82abac52020a" providerId="ADAL" clId="{E6CCC6EA-B5A2-41BA-8AA4-C703DFF49CCF}" dt="2023-05-14T05:00:41.783" v="201"/>
          <ac:inkMkLst>
            <pc:docMk/>
            <pc:sldMk cId="1015302561" sldId="382"/>
            <ac:inkMk id="205" creationId="{EA9F7388-E07C-4FD2-A36B-FF95819AF685}"/>
          </ac:inkMkLst>
        </pc:inkChg>
        <pc:inkChg chg="add del">
          <ac:chgData name="Dr.Sugata Gangopadhyay" userId="5fbd9f87-0a98-489d-9d45-82abac52020a" providerId="ADAL" clId="{E6CCC6EA-B5A2-41BA-8AA4-C703DFF49CCF}" dt="2023-05-14T05:00:41.781" v="199"/>
          <ac:inkMkLst>
            <pc:docMk/>
            <pc:sldMk cId="1015302561" sldId="382"/>
            <ac:inkMk id="206" creationId="{53891AC1-C6AF-4396-BE0F-59412AD0888C}"/>
          </ac:inkMkLst>
        </pc:inkChg>
        <pc:inkChg chg="add">
          <ac:chgData name="Dr.Sugata Gangopadhyay" userId="5fbd9f87-0a98-489d-9d45-82abac52020a" providerId="ADAL" clId="{E6CCC6EA-B5A2-41BA-8AA4-C703DFF49CCF}" dt="2023-05-14T05:00:46.030" v="206"/>
          <ac:inkMkLst>
            <pc:docMk/>
            <pc:sldMk cId="1015302561" sldId="382"/>
            <ac:inkMk id="207" creationId="{DBD12748-D531-4541-93B4-AF714EDD3AF2}"/>
          </ac:inkMkLst>
        </pc:inkChg>
        <pc:inkChg chg="add">
          <ac:chgData name="Dr.Sugata Gangopadhyay" userId="5fbd9f87-0a98-489d-9d45-82abac52020a" providerId="ADAL" clId="{E6CCC6EA-B5A2-41BA-8AA4-C703DFF49CCF}" dt="2023-05-14T05:00:46.525" v="207"/>
          <ac:inkMkLst>
            <pc:docMk/>
            <pc:sldMk cId="1015302561" sldId="382"/>
            <ac:inkMk id="208" creationId="{0E894504-9DF3-4349-AA10-6C954E399CE6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09" creationId="{D836A879-AA3E-4AA8-AA52-02E1A99167BB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0" creationId="{183D651E-2E79-47B2-A507-114E1B35CA68}"/>
          </ac:inkMkLst>
        </pc:inkChg>
        <pc:inkChg chg="add">
          <ac:chgData name="Dr.Sugata Gangopadhyay" userId="5fbd9f87-0a98-489d-9d45-82abac52020a" providerId="ADAL" clId="{E6CCC6EA-B5A2-41BA-8AA4-C703DFF49CCF}" dt="2023-05-14T05:00:48.094" v="210"/>
          <ac:inkMkLst>
            <pc:docMk/>
            <pc:sldMk cId="1015302561" sldId="382"/>
            <ac:inkMk id="211" creationId="{6B8E6712-7890-4C5B-8E02-2B3883021FC7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2" creationId="{FEF27E74-BA13-4A98-BC45-21154E7FFC8E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3" creationId="{17F2C79E-6DAA-47D1-AE16-ABE291DED7B0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4" creationId="{01F53BBE-7E39-4B9D-8DC2-91661C52E443}"/>
          </ac:inkMkLst>
        </pc:inkChg>
        <pc:inkChg chg="add">
          <ac:chgData name="Dr.Sugata Gangopadhyay" userId="5fbd9f87-0a98-489d-9d45-82abac52020a" providerId="ADAL" clId="{E6CCC6EA-B5A2-41BA-8AA4-C703DFF49CCF}" dt="2023-05-14T05:00:50.663" v="214"/>
          <ac:inkMkLst>
            <pc:docMk/>
            <pc:sldMk cId="1015302561" sldId="382"/>
            <ac:inkMk id="215" creationId="{7542EF21-0C94-4BE2-9296-B3DBBD21CA10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6" creationId="{1E7C2012-2FDB-4D6D-BD10-8674550D036D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7" creationId="{0E6846B9-2FF0-4C28-AF4B-3A0F4CC8CD35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8" creationId="{B4B5024C-386D-4EA0-8139-95589E026AB2}"/>
          </ac:inkMkLst>
        </pc:inkChg>
        <pc:inkChg chg="add">
          <ac:chgData name="Dr.Sugata Gangopadhyay" userId="5fbd9f87-0a98-489d-9d45-82abac52020a" providerId="ADAL" clId="{E6CCC6EA-B5A2-41BA-8AA4-C703DFF49CCF}" dt="2023-05-14T05:00:52.623" v="218"/>
          <ac:inkMkLst>
            <pc:docMk/>
            <pc:sldMk cId="1015302561" sldId="382"/>
            <ac:inkMk id="219" creationId="{9E8FE774-7451-4763-A2F1-BB8B0C5F330E}"/>
          </ac:inkMkLst>
        </pc:inkChg>
        <pc:inkChg chg="add">
          <ac:chgData name="Dr.Sugata Gangopadhyay" userId="5fbd9f87-0a98-489d-9d45-82abac52020a" providerId="ADAL" clId="{E6CCC6EA-B5A2-41BA-8AA4-C703DFF49CCF}" dt="2023-05-14T05:00:52.875" v="219"/>
          <ac:inkMkLst>
            <pc:docMk/>
            <pc:sldMk cId="1015302561" sldId="382"/>
            <ac:inkMk id="220" creationId="{AC7430BD-A819-43A0-B8E4-D1D8354E62E1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1" creationId="{231E4401-EBA6-40D8-B237-682959B0304B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2" creationId="{51B021B0-7D55-47AA-8A76-849AF07BDBD0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3" creationId="{301EDED4-C35E-4041-91A0-ECB56D677E41}"/>
          </ac:inkMkLst>
        </pc:inkChg>
        <pc:inkChg chg="add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4" creationId="{49F4C328-9D88-48A7-ABC2-E9E479AF5FA6}"/>
          </ac:inkMkLst>
        </pc:inkChg>
        <pc:inkChg chg="add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5" creationId="{67D42093-D531-477A-B41F-BAAF60CCA148}"/>
          </ac:inkMkLst>
        </pc:inkChg>
        <pc:inkChg chg="add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6" creationId="{7791C611-C6D7-4A14-8EBE-3553B34367AA}"/>
          </ac:inkMkLst>
        </pc:inkChg>
        <pc:inkChg chg="add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7" creationId="{998A43CA-5228-499A-AEDC-4C4563EBF6A0}"/>
          </ac:inkMkLst>
        </pc:inkChg>
        <pc:inkChg chg="add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8" creationId="{E79E20E6-2303-49F6-858C-C3F0D0D27424}"/>
          </ac:inkMkLst>
        </pc:inkChg>
        <pc:inkChg chg="add del">
          <ac:chgData name="Dr.Sugata Gangopadhyay" userId="5fbd9f87-0a98-489d-9d45-82abac52020a" providerId="ADAL" clId="{E6CCC6EA-B5A2-41BA-8AA4-C703DFF49CCF}" dt="2023-05-14T05:00:57.863" v="226"/>
          <ac:inkMkLst>
            <pc:docMk/>
            <pc:sldMk cId="1015302561" sldId="382"/>
            <ac:inkMk id="229" creationId="{5D08877E-F2B8-4BB8-8510-411E16C48CA0}"/>
          </ac:inkMkLst>
        </pc:inkChg>
        <pc:inkChg chg="add del">
          <ac:chgData name="Dr.Sugata Gangopadhyay" userId="5fbd9f87-0a98-489d-9d45-82abac52020a" providerId="ADAL" clId="{E6CCC6EA-B5A2-41BA-8AA4-C703DFF49CCF}" dt="2023-05-14T05:00:57.863" v="226"/>
          <ac:inkMkLst>
            <pc:docMk/>
            <pc:sldMk cId="1015302561" sldId="382"/>
            <ac:inkMk id="230" creationId="{C641CBF8-A718-4EEB-A492-E4E363AD9FC6}"/>
          </ac:inkMkLst>
        </pc:inkChg>
        <pc:inkChg chg="add">
          <ac:chgData name="Dr.Sugata Gangopadhyay" userId="5fbd9f87-0a98-489d-9d45-82abac52020a" providerId="ADAL" clId="{E6CCC6EA-B5A2-41BA-8AA4-C703DFF49CCF}" dt="2023-05-14T05:00:57.863" v="226"/>
          <ac:inkMkLst>
            <pc:docMk/>
            <pc:sldMk cId="1015302561" sldId="382"/>
            <ac:inkMk id="231" creationId="{CA96B891-6A77-405A-A4CA-27F0CE9ADFA8}"/>
          </ac:inkMkLst>
        </pc:inkChg>
        <pc:inkChg chg="add del">
          <ac:chgData name="Dr.Sugata Gangopadhyay" userId="5fbd9f87-0a98-489d-9d45-82abac52020a" providerId="ADAL" clId="{E6CCC6EA-B5A2-41BA-8AA4-C703DFF49CCF}" dt="2023-05-14T05:01:01.282" v="232"/>
          <ac:inkMkLst>
            <pc:docMk/>
            <pc:sldMk cId="1015302561" sldId="382"/>
            <ac:inkMk id="232" creationId="{8CDEFA15-CD48-450F-9B18-0062A875538E}"/>
          </ac:inkMkLst>
        </pc:inkChg>
        <pc:inkChg chg="add del">
          <ac:chgData name="Dr.Sugata Gangopadhyay" userId="5fbd9f87-0a98-489d-9d45-82abac52020a" providerId="ADAL" clId="{E6CCC6EA-B5A2-41BA-8AA4-C703DFF49CCF}" dt="2023-05-14T05:01:01.282" v="232"/>
          <ac:inkMkLst>
            <pc:docMk/>
            <pc:sldMk cId="1015302561" sldId="382"/>
            <ac:inkMk id="233" creationId="{A8DD81F4-ED03-4B1A-932B-F2805A442862}"/>
          </ac:inkMkLst>
        </pc:inkChg>
        <pc:inkChg chg="add del">
          <ac:chgData name="Dr.Sugata Gangopadhyay" userId="5fbd9f87-0a98-489d-9d45-82abac52020a" providerId="ADAL" clId="{E6CCC6EA-B5A2-41BA-8AA4-C703DFF49CCF}" dt="2023-05-14T05:01:01.282" v="232"/>
          <ac:inkMkLst>
            <pc:docMk/>
            <pc:sldMk cId="1015302561" sldId="382"/>
            <ac:inkMk id="234" creationId="{8EAC1BAA-2374-4774-BB39-96FE81692E51}"/>
          </ac:inkMkLst>
        </pc:inkChg>
        <pc:inkChg chg="add">
          <ac:chgData name="Dr.Sugata Gangopadhyay" userId="5fbd9f87-0a98-489d-9d45-82abac52020a" providerId="ADAL" clId="{E6CCC6EA-B5A2-41BA-8AA4-C703DFF49CCF}" dt="2023-05-14T05:01:00.256" v="230"/>
          <ac:inkMkLst>
            <pc:docMk/>
            <pc:sldMk cId="1015302561" sldId="382"/>
            <ac:inkMk id="235" creationId="{D1C3DA41-DE77-4837-A48D-E3C49A296A84}"/>
          </ac:inkMkLst>
        </pc:inkChg>
        <pc:inkChg chg="add">
          <ac:chgData name="Dr.Sugata Gangopadhyay" userId="5fbd9f87-0a98-489d-9d45-82abac52020a" providerId="ADAL" clId="{E6CCC6EA-B5A2-41BA-8AA4-C703DFF49CCF}" dt="2023-05-14T05:01:00.538" v="231"/>
          <ac:inkMkLst>
            <pc:docMk/>
            <pc:sldMk cId="1015302561" sldId="382"/>
            <ac:inkMk id="236" creationId="{D0A8032C-7EDB-4597-AB77-46F36D1E85BF}"/>
          </ac:inkMkLst>
        </pc:inkChg>
        <pc:inkChg chg="add">
          <ac:chgData name="Dr.Sugata Gangopadhyay" userId="5fbd9f87-0a98-489d-9d45-82abac52020a" providerId="ADAL" clId="{E6CCC6EA-B5A2-41BA-8AA4-C703DFF49CCF}" dt="2023-05-14T05:01:01.282" v="232"/>
          <ac:inkMkLst>
            <pc:docMk/>
            <pc:sldMk cId="1015302561" sldId="382"/>
            <ac:inkMk id="237" creationId="{9828FD6A-57C1-4224-B4C2-C737410B654B}"/>
          </ac:inkMkLst>
        </pc:inkChg>
        <pc:inkChg chg="add del">
          <ac:chgData name="Dr.Sugata Gangopadhyay" userId="5fbd9f87-0a98-489d-9d45-82abac52020a" providerId="ADAL" clId="{E6CCC6EA-B5A2-41BA-8AA4-C703DFF49CCF}" dt="2023-05-14T05:01:09.843" v="236"/>
          <ac:inkMkLst>
            <pc:docMk/>
            <pc:sldMk cId="1015302561" sldId="382"/>
            <ac:inkMk id="238" creationId="{4EA5FEA2-A8A9-45E0-AE11-CBC86A6AE122}"/>
          </ac:inkMkLst>
        </pc:inkChg>
        <pc:inkChg chg="add del">
          <ac:chgData name="Dr.Sugata Gangopadhyay" userId="5fbd9f87-0a98-489d-9d45-82abac52020a" providerId="ADAL" clId="{E6CCC6EA-B5A2-41BA-8AA4-C703DFF49CCF}" dt="2023-05-14T05:01:09.843" v="236"/>
          <ac:inkMkLst>
            <pc:docMk/>
            <pc:sldMk cId="1015302561" sldId="382"/>
            <ac:inkMk id="239" creationId="{819504A4-253C-4AEC-8F7E-082CE50E95C1}"/>
          </ac:inkMkLst>
        </pc:inkChg>
        <pc:inkChg chg="add del">
          <ac:chgData name="Dr.Sugata Gangopadhyay" userId="5fbd9f87-0a98-489d-9d45-82abac52020a" providerId="ADAL" clId="{E6CCC6EA-B5A2-41BA-8AA4-C703DFF49CCF}" dt="2023-05-14T05:01:09.843" v="236"/>
          <ac:inkMkLst>
            <pc:docMk/>
            <pc:sldMk cId="1015302561" sldId="382"/>
            <ac:inkMk id="240" creationId="{F41C906F-11CA-4FC8-96CE-82801760AB64}"/>
          </ac:inkMkLst>
        </pc:inkChg>
        <pc:inkChg chg="add">
          <ac:chgData name="Dr.Sugata Gangopadhyay" userId="5fbd9f87-0a98-489d-9d45-82abac52020a" providerId="ADAL" clId="{E6CCC6EA-B5A2-41BA-8AA4-C703DFF49CCF}" dt="2023-05-14T05:01:09.843" v="236"/>
          <ac:inkMkLst>
            <pc:docMk/>
            <pc:sldMk cId="1015302561" sldId="382"/>
            <ac:inkMk id="241" creationId="{5503F83F-C2BB-4642-9DC1-6272CA889599}"/>
          </ac:inkMkLst>
        </pc:inkChg>
      </pc:sldChg>
      <pc:sldChg chg="addSp delSp add">
        <pc:chgData name="Dr.Sugata Gangopadhyay" userId="5fbd9f87-0a98-489d-9d45-82abac52020a" providerId="ADAL" clId="{E6CCC6EA-B5A2-41BA-8AA4-C703DFF49CCF}" dt="2023-05-14T05:11:48.403" v="511"/>
        <pc:sldMkLst>
          <pc:docMk/>
          <pc:sldMk cId="411119280" sldId="383"/>
        </pc:sldMkLst>
        <pc:inkChg chg="add del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2" creationId="{D0EEEDC0-0BA9-4F1D-9CA2-A02BCDAD4F78}"/>
          </ac:inkMkLst>
        </pc:inkChg>
        <pc:inkChg chg="add del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3" creationId="{134B0EE4-B66B-40EA-9443-7016674CFD29}"/>
          </ac:inkMkLst>
        </pc:inkChg>
        <pc:inkChg chg="add del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4" creationId="{975FBE6B-7696-42EB-9280-C235C2CC4FA8}"/>
          </ac:inkMkLst>
        </pc:inkChg>
        <pc:inkChg chg="add del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5" creationId="{66909F81-8A27-4951-BEB4-4A7A0D651F31}"/>
          </ac:inkMkLst>
        </pc:inkChg>
        <pc:inkChg chg="add del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6" creationId="{1B34A05E-3A64-41D5-A723-D1679380960B}"/>
          </ac:inkMkLst>
        </pc:inkChg>
        <pc:inkChg chg="add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7" creationId="{5CF43B14-4D3F-4659-B9B7-FAAABD9FD0EF}"/>
          </ac:inkMkLst>
        </pc:inkChg>
        <pc:inkChg chg="add del">
          <ac:chgData name="Dr.Sugata Gangopadhyay" userId="5fbd9f87-0a98-489d-9d45-82abac52020a" providerId="ADAL" clId="{E6CCC6EA-B5A2-41BA-8AA4-C703DFF49CCF}" dt="2023-05-14T05:02:25.954" v="246"/>
          <ac:inkMkLst>
            <pc:docMk/>
            <pc:sldMk cId="411119280" sldId="383"/>
            <ac:inkMk id="8" creationId="{6E8FF41D-D1EB-498C-BA17-C85866C0C9C8}"/>
          </ac:inkMkLst>
        </pc:inkChg>
        <pc:inkChg chg="add del">
          <ac:chgData name="Dr.Sugata Gangopadhyay" userId="5fbd9f87-0a98-489d-9d45-82abac52020a" providerId="ADAL" clId="{E6CCC6EA-B5A2-41BA-8AA4-C703DFF49CCF}" dt="2023-05-14T05:02:25.954" v="246"/>
          <ac:inkMkLst>
            <pc:docMk/>
            <pc:sldMk cId="411119280" sldId="383"/>
            <ac:inkMk id="9" creationId="{28B98078-38EB-493D-8C08-2316E0C89F49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0" creationId="{977BFFF6-E9AD-4885-BAAC-4040789E7E01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1" creationId="{BC1DBBB2-F6F0-444A-892F-B8A3D2019C69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2" creationId="{64CEDE0C-5EB3-43F1-9516-2403A4F7D40D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3" creationId="{C8AEA97D-9771-46DB-B710-9CDA0284528A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4" creationId="{C4562983-A68E-4A33-8FF7-3A133E0A7B1B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5" creationId="{9B0E53E8-F5AA-47DD-9C07-60D3E343F5B5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6" creationId="{9C015603-2F02-4A43-8126-D5659671A93F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7" creationId="{12588183-338E-4C85-A5AA-1BAFFF0D7F05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18" creationId="{2CF81F99-7ACF-4C24-B8B3-22EDEBEFD312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19" creationId="{A00C8E31-5C65-4D8D-95CA-174362C97E6A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20" creationId="{5EF03DE8-240E-426D-AE7A-AE8E65FF994D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21" creationId="{2ED08406-4439-4500-8F18-9F3AFE26DE87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22" creationId="{0C3D29AF-5713-4EDD-B59D-77D03805971A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23" creationId="{09D1C58D-072A-4FF2-BE44-E401E53018FA}"/>
          </ac:inkMkLst>
        </pc:inkChg>
        <pc:inkChg chg="add del">
          <ac:chgData name="Dr.Sugata Gangopadhyay" userId="5fbd9f87-0a98-489d-9d45-82abac52020a" providerId="ADAL" clId="{E6CCC6EA-B5A2-41BA-8AA4-C703DFF49CCF}" dt="2023-05-14T05:02:47.034" v="263"/>
          <ac:inkMkLst>
            <pc:docMk/>
            <pc:sldMk cId="411119280" sldId="383"/>
            <ac:inkMk id="24" creationId="{AF5B8655-B34B-46E5-914E-3B3CA99039A2}"/>
          </ac:inkMkLst>
        </pc:inkChg>
        <pc:inkChg chg="add del">
          <ac:chgData name="Dr.Sugata Gangopadhyay" userId="5fbd9f87-0a98-489d-9d45-82abac52020a" providerId="ADAL" clId="{E6CCC6EA-B5A2-41BA-8AA4-C703DFF49CCF}" dt="2023-05-14T05:02:47.034" v="263"/>
          <ac:inkMkLst>
            <pc:docMk/>
            <pc:sldMk cId="411119280" sldId="383"/>
            <ac:inkMk id="25" creationId="{B641C631-6375-48D4-92EE-3213D7ADB96F}"/>
          </ac:inkMkLst>
        </pc:inkChg>
        <pc:inkChg chg="add del">
          <ac:chgData name="Dr.Sugata Gangopadhyay" userId="5fbd9f87-0a98-489d-9d45-82abac52020a" providerId="ADAL" clId="{E6CCC6EA-B5A2-41BA-8AA4-C703DFF49CCF}" dt="2023-05-14T05:02:47.034" v="263"/>
          <ac:inkMkLst>
            <pc:docMk/>
            <pc:sldMk cId="411119280" sldId="383"/>
            <ac:inkMk id="26" creationId="{0CDDD84C-6484-4525-BC70-A4AF89188895}"/>
          </ac:inkMkLst>
        </pc:inkChg>
        <pc:inkChg chg="add del">
          <ac:chgData name="Dr.Sugata Gangopadhyay" userId="5fbd9f87-0a98-489d-9d45-82abac52020a" providerId="ADAL" clId="{E6CCC6EA-B5A2-41BA-8AA4-C703DFF49CCF}" dt="2023-05-14T05:02:48.983" v="266"/>
          <ac:inkMkLst>
            <pc:docMk/>
            <pc:sldMk cId="411119280" sldId="383"/>
            <ac:inkMk id="27" creationId="{937538C5-3E0D-42B8-B994-0183A6A396A6}"/>
          </ac:inkMkLst>
        </pc:inkChg>
        <pc:inkChg chg="add del">
          <ac:chgData name="Dr.Sugata Gangopadhyay" userId="5fbd9f87-0a98-489d-9d45-82abac52020a" providerId="ADAL" clId="{E6CCC6EA-B5A2-41BA-8AA4-C703DFF49CCF}" dt="2023-05-14T05:02:48.983" v="266"/>
          <ac:inkMkLst>
            <pc:docMk/>
            <pc:sldMk cId="411119280" sldId="383"/>
            <ac:inkMk id="28" creationId="{59122F7B-CC55-438F-A42A-B03B13536219}"/>
          </ac:inkMkLst>
        </pc:inkChg>
        <pc:inkChg chg="add del">
          <ac:chgData name="Dr.Sugata Gangopadhyay" userId="5fbd9f87-0a98-489d-9d45-82abac52020a" providerId="ADAL" clId="{E6CCC6EA-B5A2-41BA-8AA4-C703DFF49CCF}" dt="2023-05-14T05:02:48.983" v="266"/>
          <ac:inkMkLst>
            <pc:docMk/>
            <pc:sldMk cId="411119280" sldId="383"/>
            <ac:inkMk id="29" creationId="{97D159CF-2A3F-4CA5-9277-BE5B648DB1F8}"/>
          </ac:inkMkLst>
        </pc:inkChg>
        <pc:inkChg chg="add del">
          <ac:chgData name="Dr.Sugata Gangopadhyay" userId="5fbd9f87-0a98-489d-9d45-82abac52020a" providerId="ADAL" clId="{E6CCC6EA-B5A2-41BA-8AA4-C703DFF49CCF}" dt="2023-05-14T05:02:54.750" v="268"/>
          <ac:inkMkLst>
            <pc:docMk/>
            <pc:sldMk cId="411119280" sldId="383"/>
            <ac:inkMk id="30" creationId="{E677695E-C8CF-4E02-96F2-8C3C928EE8EA}"/>
          </ac:inkMkLst>
        </pc:inkChg>
        <pc:inkChg chg="add del">
          <ac:chgData name="Dr.Sugata Gangopadhyay" userId="5fbd9f87-0a98-489d-9d45-82abac52020a" providerId="ADAL" clId="{E6CCC6EA-B5A2-41BA-8AA4-C703DFF49CCF}" dt="2023-05-14T05:02:54.750" v="268"/>
          <ac:inkMkLst>
            <pc:docMk/>
            <pc:sldMk cId="411119280" sldId="383"/>
            <ac:inkMk id="31" creationId="{D9463477-C84B-49D9-B2C6-04AF41BA73D8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2" creationId="{89CC39AF-CFE9-4090-A6AA-F95FA3637480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3" creationId="{34461A08-3FEE-4BA4-B9A4-0DB31978EFC0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4" creationId="{A389FC1E-901C-43C1-B6F9-5335EF68CF5B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5" creationId="{C12C7086-E969-4837-BB71-5792FE286B5A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6" creationId="{1EBC5766-A0CD-4CCF-BA57-3A261D0E0672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7" creationId="{64C3E296-3272-43DE-9D18-625DB5E58688}"/>
          </ac:inkMkLst>
        </pc:inkChg>
        <pc:inkChg chg="add del">
          <ac:chgData name="Dr.Sugata Gangopadhyay" userId="5fbd9f87-0a98-489d-9d45-82abac52020a" providerId="ADAL" clId="{E6CCC6EA-B5A2-41BA-8AA4-C703DFF49CCF}" dt="2023-05-14T05:03:03.202" v="277"/>
          <ac:inkMkLst>
            <pc:docMk/>
            <pc:sldMk cId="411119280" sldId="383"/>
            <ac:inkMk id="38" creationId="{6C3B8A29-DE6D-48C8-945C-1B69A76BF80B}"/>
          </ac:inkMkLst>
        </pc:inkChg>
        <pc:inkChg chg="add del">
          <ac:chgData name="Dr.Sugata Gangopadhyay" userId="5fbd9f87-0a98-489d-9d45-82abac52020a" providerId="ADAL" clId="{E6CCC6EA-B5A2-41BA-8AA4-C703DFF49CCF}" dt="2023-05-14T05:03:03.202" v="277"/>
          <ac:inkMkLst>
            <pc:docMk/>
            <pc:sldMk cId="411119280" sldId="383"/>
            <ac:inkMk id="39" creationId="{AAD57240-6408-45F7-B22E-17AF259FE05C}"/>
          </ac:inkMkLst>
        </pc:inkChg>
        <pc:inkChg chg="add del">
          <ac:chgData name="Dr.Sugata Gangopadhyay" userId="5fbd9f87-0a98-489d-9d45-82abac52020a" providerId="ADAL" clId="{E6CCC6EA-B5A2-41BA-8AA4-C703DFF49CCF}" dt="2023-05-14T05:03:03.202" v="277"/>
          <ac:inkMkLst>
            <pc:docMk/>
            <pc:sldMk cId="411119280" sldId="383"/>
            <ac:inkMk id="40" creationId="{B18BA1BB-D41D-4C09-8D56-0E77B07AA24B}"/>
          </ac:inkMkLst>
        </pc:inkChg>
        <pc:inkChg chg="add del">
          <ac:chgData name="Dr.Sugata Gangopadhyay" userId="5fbd9f87-0a98-489d-9d45-82abac52020a" providerId="ADAL" clId="{E6CCC6EA-B5A2-41BA-8AA4-C703DFF49CCF}" dt="2023-05-14T05:03:05.107" v="279"/>
          <ac:inkMkLst>
            <pc:docMk/>
            <pc:sldMk cId="411119280" sldId="383"/>
            <ac:inkMk id="41" creationId="{BB68539F-851F-48E9-A2A2-49E9DD01B72F}"/>
          </ac:inkMkLst>
        </pc:inkChg>
        <pc:inkChg chg="add del">
          <ac:chgData name="Dr.Sugata Gangopadhyay" userId="5fbd9f87-0a98-489d-9d45-82abac52020a" providerId="ADAL" clId="{E6CCC6EA-B5A2-41BA-8AA4-C703DFF49CCF}" dt="2023-05-14T05:03:05.107" v="279"/>
          <ac:inkMkLst>
            <pc:docMk/>
            <pc:sldMk cId="411119280" sldId="383"/>
            <ac:inkMk id="42" creationId="{6755566D-5933-439D-8FF8-58890A21C500}"/>
          </ac:inkMkLst>
        </pc:inkChg>
        <pc:inkChg chg="add del">
          <ac:chgData name="Dr.Sugata Gangopadhyay" userId="5fbd9f87-0a98-489d-9d45-82abac52020a" providerId="ADAL" clId="{E6CCC6EA-B5A2-41BA-8AA4-C703DFF49CCF}" dt="2023-05-14T05:03:07.156" v="281"/>
          <ac:inkMkLst>
            <pc:docMk/>
            <pc:sldMk cId="411119280" sldId="383"/>
            <ac:inkMk id="43" creationId="{2BD18F92-251D-4ABC-83B9-D0D713B786C4}"/>
          </ac:inkMkLst>
        </pc:inkChg>
        <pc:inkChg chg="add del">
          <ac:chgData name="Dr.Sugata Gangopadhyay" userId="5fbd9f87-0a98-489d-9d45-82abac52020a" providerId="ADAL" clId="{E6CCC6EA-B5A2-41BA-8AA4-C703DFF49CCF}" dt="2023-05-14T05:03:07.156" v="281"/>
          <ac:inkMkLst>
            <pc:docMk/>
            <pc:sldMk cId="411119280" sldId="383"/>
            <ac:inkMk id="44" creationId="{E2070211-3D16-4C6A-A8F9-5BE066003BCB}"/>
          </ac:inkMkLst>
        </pc:inkChg>
        <pc:inkChg chg="add del">
          <ac:chgData name="Dr.Sugata Gangopadhyay" userId="5fbd9f87-0a98-489d-9d45-82abac52020a" providerId="ADAL" clId="{E6CCC6EA-B5A2-41BA-8AA4-C703DFF49CCF}" dt="2023-05-14T05:03:15.153" v="286"/>
          <ac:inkMkLst>
            <pc:docMk/>
            <pc:sldMk cId="411119280" sldId="383"/>
            <ac:inkMk id="45" creationId="{642745D2-5972-4027-B2F8-2C7853814CCF}"/>
          </ac:inkMkLst>
        </pc:inkChg>
        <pc:inkChg chg="add del">
          <ac:chgData name="Dr.Sugata Gangopadhyay" userId="5fbd9f87-0a98-489d-9d45-82abac52020a" providerId="ADAL" clId="{E6CCC6EA-B5A2-41BA-8AA4-C703DFF49CCF}" dt="2023-05-14T05:03:10.252" v="284"/>
          <ac:inkMkLst>
            <pc:docMk/>
            <pc:sldMk cId="411119280" sldId="383"/>
            <ac:inkMk id="46" creationId="{24499633-CADA-4E32-BFDD-59504A06D477}"/>
          </ac:inkMkLst>
        </pc:inkChg>
        <pc:inkChg chg="add">
          <ac:chgData name="Dr.Sugata Gangopadhyay" userId="5fbd9f87-0a98-489d-9d45-82abac52020a" providerId="ADAL" clId="{E6CCC6EA-B5A2-41BA-8AA4-C703DFF49CCF}" dt="2023-05-14T05:03:09.781" v="283"/>
          <ac:inkMkLst>
            <pc:docMk/>
            <pc:sldMk cId="411119280" sldId="383"/>
            <ac:inkMk id="47" creationId="{A23EB755-21E2-4E4D-AE34-175504E10A4D}"/>
          </ac:inkMkLst>
        </pc:inkChg>
        <pc:inkChg chg="add del">
          <ac:chgData name="Dr.Sugata Gangopadhyay" userId="5fbd9f87-0a98-489d-9d45-82abac52020a" providerId="ADAL" clId="{E6CCC6EA-B5A2-41BA-8AA4-C703DFF49CCF}" dt="2023-05-14T05:03:15.153" v="286"/>
          <ac:inkMkLst>
            <pc:docMk/>
            <pc:sldMk cId="411119280" sldId="383"/>
            <ac:inkMk id="48" creationId="{E7139801-5AF9-43C5-AB0D-8A10BAF8B7F1}"/>
          </ac:inkMkLst>
        </pc:inkChg>
        <pc:inkChg chg="add del">
          <ac:chgData name="Dr.Sugata Gangopadhyay" userId="5fbd9f87-0a98-489d-9d45-82abac52020a" providerId="ADAL" clId="{E6CCC6EA-B5A2-41BA-8AA4-C703DFF49CCF}" dt="2023-05-14T05:03:24.254" v="287"/>
          <ac:inkMkLst>
            <pc:docMk/>
            <pc:sldMk cId="411119280" sldId="383"/>
            <ac:inkMk id="49" creationId="{A0BFC132-E4EC-4C99-956A-65264A623A9A}"/>
          </ac:inkMkLst>
        </pc:inkChg>
        <pc:inkChg chg="add del">
          <ac:chgData name="Dr.Sugata Gangopadhyay" userId="5fbd9f87-0a98-489d-9d45-82abac52020a" providerId="ADAL" clId="{E6CCC6EA-B5A2-41BA-8AA4-C703DFF49CCF}" dt="2023-05-14T05:03:26.584" v="288"/>
          <ac:inkMkLst>
            <pc:docMk/>
            <pc:sldMk cId="411119280" sldId="383"/>
            <ac:inkMk id="50" creationId="{0FEC82FA-41E0-4BBA-9ACA-B7487F054669}"/>
          </ac:inkMkLst>
        </pc:inkChg>
        <pc:inkChg chg="add del">
          <ac:chgData name="Dr.Sugata Gangopadhyay" userId="5fbd9f87-0a98-489d-9d45-82abac52020a" providerId="ADAL" clId="{E6CCC6EA-B5A2-41BA-8AA4-C703DFF49CCF}" dt="2023-05-14T05:03:28.859" v="289"/>
          <ac:inkMkLst>
            <pc:docMk/>
            <pc:sldMk cId="411119280" sldId="383"/>
            <ac:inkMk id="51" creationId="{F160130A-3CB6-4D5A-9E50-0089BBA9B943}"/>
          </ac:inkMkLst>
        </pc:inkChg>
        <pc:inkChg chg="add">
          <ac:chgData name="Dr.Sugata Gangopadhyay" userId="5fbd9f87-0a98-489d-9d45-82abac52020a" providerId="ADAL" clId="{E6CCC6EA-B5A2-41BA-8AA4-C703DFF49CCF}" dt="2023-05-14T05:03:28.859" v="289"/>
          <ac:inkMkLst>
            <pc:docMk/>
            <pc:sldMk cId="411119280" sldId="383"/>
            <ac:inkMk id="52" creationId="{6CF10BDA-D2CF-4C07-9A6F-DB41FA48750E}"/>
          </ac:inkMkLst>
        </pc:inkChg>
        <pc:inkChg chg="add del">
          <ac:chgData name="Dr.Sugata Gangopadhyay" userId="5fbd9f87-0a98-489d-9d45-82abac52020a" providerId="ADAL" clId="{E6CCC6EA-B5A2-41BA-8AA4-C703DFF49CCF}" dt="2023-05-14T05:06:27.936" v="392"/>
          <ac:inkMkLst>
            <pc:docMk/>
            <pc:sldMk cId="411119280" sldId="383"/>
            <ac:inkMk id="53" creationId="{4C8C51D6-8D48-43BD-87FF-002CE86AFCEC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4" creationId="{A3C5071C-0F88-4D41-8884-D737EE0C9F27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5" creationId="{0B5273CF-427A-4402-8A98-D126728C74FB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6" creationId="{B3BD146E-E3D5-41A7-9803-625290FDF373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7" creationId="{18A3351A-24EA-47E6-9E20-31ADE9BF79B4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8" creationId="{48D850DA-91C7-47BF-A0F6-DC2E587FD175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9" creationId="{04E57550-7CEB-4986-8451-D29627D71D76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0" creationId="{43DC7EC8-A0D5-4AA5-9F2A-CA052CDD3AE6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1" creationId="{E23115F2-F0BD-44B9-868C-A852D4C1FA47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2" creationId="{23310FED-FE1A-4149-A1DF-AF6FBF2BA8A5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3" creationId="{7FC627C6-FD53-4EEA-B37C-888E50E08BB4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4" creationId="{D509D1C1-37C2-4E8D-9A3D-6A1770277A3F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5" creationId="{8A2B373F-1CB1-4094-A7B6-B5680230FDD4}"/>
          </ac:inkMkLst>
        </pc:inkChg>
        <pc:inkChg chg="add del">
          <ac:chgData name="Dr.Sugata Gangopadhyay" userId="5fbd9f87-0a98-489d-9d45-82abac52020a" providerId="ADAL" clId="{E6CCC6EA-B5A2-41BA-8AA4-C703DFF49CCF}" dt="2023-05-14T05:05:09.085" v="333"/>
          <ac:inkMkLst>
            <pc:docMk/>
            <pc:sldMk cId="411119280" sldId="383"/>
            <ac:inkMk id="66" creationId="{9BD6B330-E59E-468C-A20F-7729B74409A3}"/>
          </ac:inkMkLst>
        </pc:inkChg>
        <pc:inkChg chg="add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7" creationId="{11FD52E5-2BBB-4B7A-8B82-D3E3B652D5D7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68" creationId="{10F3B82F-D980-48BE-B8A4-25886A577FEB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69" creationId="{68394980-12F7-4977-956A-31F78A574E1C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0" creationId="{C2756595-17C0-4A6D-8300-C470661CED6E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1" creationId="{65C00F5F-67F8-4532-9553-72B32C5C6EB2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2" creationId="{4B1D8DF4-69D6-41A5-9CAB-B18DE5F4F4F5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3" creationId="{8292CC89-75A4-4414-846A-83EEBA9FDB8F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4" creationId="{5A76A3EE-BAA3-4C62-91EC-739F6B262349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5" creationId="{2673CD96-E40D-4733-873C-078D7153DA20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6" creationId="{1B7AC221-6854-4525-AC86-C16A5CAD8063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7" creationId="{86B3C2AD-5CEE-4D7C-AC90-12662E016ED6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8" creationId="{1CE481F4-2CA6-4DF2-86C2-E3290B35327C}"/>
          </ac:inkMkLst>
        </pc:inkChg>
        <pc:inkChg chg="add">
          <ac:chgData name="Dr.Sugata Gangopadhyay" userId="5fbd9f87-0a98-489d-9d45-82abac52020a" providerId="ADAL" clId="{E6CCC6EA-B5A2-41BA-8AA4-C703DFF49CCF}" dt="2023-05-14T05:04:21.471" v="315"/>
          <ac:inkMkLst>
            <pc:docMk/>
            <pc:sldMk cId="411119280" sldId="383"/>
            <ac:inkMk id="79" creationId="{C723257C-D6E2-4662-A6D7-749EA2A225DA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0" creationId="{E456ACD4-A199-4346-BC13-5C231FEF3335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1" creationId="{BDD282BF-9630-4F27-ADBA-D947D0B6E15F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2" creationId="{0A11A14B-0121-4819-8C09-3E45AFEEFDB4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3" creationId="{33197A41-EB8F-47E3-BDE0-935020E86E30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4" creationId="{203A2021-9C4C-4DF3-AF4E-8E14E713C577}"/>
          </ac:inkMkLst>
        </pc:inkChg>
        <pc:inkChg chg="add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5" creationId="{7FD9C218-BC3F-4F52-A163-CB892D057869}"/>
          </ac:inkMkLst>
        </pc:inkChg>
        <pc:inkChg chg="add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6" creationId="{B24DEBAF-D450-46FE-8E32-70CAD67F15C6}"/>
          </ac:inkMkLst>
        </pc:inkChg>
        <pc:inkChg chg="add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7" creationId="{2B4283F3-9E55-45DC-A4A1-76FEC09C49C0}"/>
          </ac:inkMkLst>
        </pc:inkChg>
        <pc:inkChg chg="add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8" creationId="{A7B98796-E6A9-45EC-840A-4B5AC8881BE9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89" creationId="{7C9A64C7-FADF-407D-8312-0D02A6BAD657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0" creationId="{516B1AB4-0051-4716-A3C9-3DFB89D71AC6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1" creationId="{A5D43C36-63ED-4D67-8ED3-B15BD2E12643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2" creationId="{EC5D08AA-7A8B-4C2E-AE72-E3CA02550167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3" creationId="{7589AA06-7349-425F-9360-8D127F59B9BF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4" creationId="{5935998D-9D40-4768-A214-6401F7A42022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5" creationId="{AF80B9B8-BC76-4D37-A8E0-E0E54ED85076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6" creationId="{561A985C-1DA5-46FD-ACAE-9A448F974758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7" creationId="{78B49573-18C3-4849-8C9D-8E38C6C5F03E}"/>
          </ac:inkMkLst>
        </pc:inkChg>
        <pc:inkChg chg="add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8" creationId="{9A2830B1-9362-45E4-ACDA-A48603A3EEA9}"/>
          </ac:inkMkLst>
        </pc:inkChg>
        <pc:inkChg chg="add del">
          <ac:chgData name="Dr.Sugata Gangopadhyay" userId="5fbd9f87-0a98-489d-9d45-82abac52020a" providerId="ADAL" clId="{E6CCC6EA-B5A2-41BA-8AA4-C703DFF49CCF}" dt="2023-05-14T05:05:09.085" v="333"/>
          <ac:inkMkLst>
            <pc:docMk/>
            <pc:sldMk cId="411119280" sldId="383"/>
            <ac:inkMk id="99" creationId="{B879E8DD-24B0-4FDA-B3AC-6A053ACA54DE}"/>
          </ac:inkMkLst>
        </pc:inkChg>
        <pc:inkChg chg="add">
          <ac:chgData name="Dr.Sugata Gangopadhyay" userId="5fbd9f87-0a98-489d-9d45-82abac52020a" providerId="ADAL" clId="{E6CCC6EA-B5A2-41BA-8AA4-C703DFF49CCF}" dt="2023-05-14T05:05:09.085" v="333"/>
          <ac:inkMkLst>
            <pc:docMk/>
            <pc:sldMk cId="411119280" sldId="383"/>
            <ac:inkMk id="100" creationId="{078D491C-B22C-4700-8156-6BC0C3E9534A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101" creationId="{A577FD14-5C25-4E09-BD39-DDFAA2F0720C}"/>
          </ac:inkMkLst>
        </pc:inkChg>
        <pc:inkChg chg="add del">
          <ac:chgData name="Dr.Sugata Gangopadhyay" userId="5fbd9f87-0a98-489d-9d45-82abac52020a" providerId="ADAL" clId="{E6CCC6EA-B5A2-41BA-8AA4-C703DFF49CCF}" dt="2023-05-14T05:05:15.240" v="339"/>
          <ac:inkMkLst>
            <pc:docMk/>
            <pc:sldMk cId="411119280" sldId="383"/>
            <ac:inkMk id="102" creationId="{EF5420A0-D460-40D0-8681-287295145700}"/>
          </ac:inkMkLst>
        </pc:inkChg>
        <pc:inkChg chg="add del">
          <ac:chgData name="Dr.Sugata Gangopadhyay" userId="5fbd9f87-0a98-489d-9d45-82abac52020a" providerId="ADAL" clId="{E6CCC6EA-B5A2-41BA-8AA4-C703DFF49CCF}" dt="2023-05-14T05:05:15.240" v="339"/>
          <ac:inkMkLst>
            <pc:docMk/>
            <pc:sldMk cId="411119280" sldId="383"/>
            <ac:inkMk id="103" creationId="{0FD196D2-303E-4F01-8ED2-CD1C23F04BD9}"/>
          </ac:inkMkLst>
        </pc:inkChg>
        <pc:inkChg chg="add del">
          <ac:chgData name="Dr.Sugata Gangopadhyay" userId="5fbd9f87-0a98-489d-9d45-82abac52020a" providerId="ADAL" clId="{E6CCC6EA-B5A2-41BA-8AA4-C703DFF49CCF}" dt="2023-05-14T05:05:15.240" v="339"/>
          <ac:inkMkLst>
            <pc:docMk/>
            <pc:sldMk cId="411119280" sldId="383"/>
            <ac:inkMk id="104" creationId="{330952A9-BB2E-4EEF-8F43-96672B8A1F7C}"/>
          </ac:inkMkLst>
        </pc:inkChg>
        <pc:inkChg chg="add del">
          <ac:chgData name="Dr.Sugata Gangopadhyay" userId="5fbd9f87-0a98-489d-9d45-82abac52020a" providerId="ADAL" clId="{E6CCC6EA-B5A2-41BA-8AA4-C703DFF49CCF}" dt="2023-05-14T05:05:15.240" v="339"/>
          <ac:inkMkLst>
            <pc:docMk/>
            <pc:sldMk cId="411119280" sldId="383"/>
            <ac:inkMk id="105" creationId="{B561D4D3-6AFD-4F3A-AEA7-5C50C2DCB4FB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106" creationId="{A18DE82A-7979-4EDC-B745-EB6FD138FFDF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107" creationId="{B859CE8A-C3BC-4002-BECC-933646D72831}"/>
          </ac:inkMkLst>
        </pc:inkChg>
        <pc:inkChg chg="add del">
          <ac:chgData name="Dr.Sugata Gangopadhyay" userId="5fbd9f87-0a98-489d-9d45-82abac52020a" providerId="ADAL" clId="{E6CCC6EA-B5A2-41BA-8AA4-C703DFF49CCF}" dt="2023-05-14T05:05:20.887" v="344"/>
          <ac:inkMkLst>
            <pc:docMk/>
            <pc:sldMk cId="411119280" sldId="383"/>
            <ac:inkMk id="108" creationId="{85E51552-3427-473F-B654-4BD1CB01FB65}"/>
          </ac:inkMkLst>
        </pc:inkChg>
        <pc:inkChg chg="add del">
          <ac:chgData name="Dr.Sugata Gangopadhyay" userId="5fbd9f87-0a98-489d-9d45-82abac52020a" providerId="ADAL" clId="{E6CCC6EA-B5A2-41BA-8AA4-C703DFF49CCF}" dt="2023-05-14T05:05:20.887" v="344"/>
          <ac:inkMkLst>
            <pc:docMk/>
            <pc:sldMk cId="411119280" sldId="383"/>
            <ac:inkMk id="109" creationId="{4D0A129B-76FE-4885-9CF8-877BC8F2596C}"/>
          </ac:inkMkLst>
        </pc:inkChg>
        <pc:inkChg chg="add del">
          <ac:chgData name="Dr.Sugata Gangopadhyay" userId="5fbd9f87-0a98-489d-9d45-82abac52020a" providerId="ADAL" clId="{E6CCC6EA-B5A2-41BA-8AA4-C703DFF49CCF}" dt="2023-05-14T05:05:20.887" v="344"/>
          <ac:inkMkLst>
            <pc:docMk/>
            <pc:sldMk cId="411119280" sldId="383"/>
            <ac:inkMk id="110" creationId="{38E67BD7-C6D0-49C7-9214-CC7C1AB2FC01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111" creationId="{BC5BAD8D-61DD-42F4-B72F-30DE5ADAB353}"/>
          </ac:inkMkLst>
        </pc:inkChg>
        <pc:inkChg chg="add del">
          <ac:chgData name="Dr.Sugata Gangopadhyay" userId="5fbd9f87-0a98-489d-9d45-82abac52020a" providerId="ADAL" clId="{E6CCC6EA-B5A2-41BA-8AA4-C703DFF49CCF}" dt="2023-05-14T05:05:26.066" v="347"/>
          <ac:inkMkLst>
            <pc:docMk/>
            <pc:sldMk cId="411119280" sldId="383"/>
            <ac:inkMk id="112" creationId="{62EA284E-255F-4F80-ABBC-10B8A11A847C}"/>
          </ac:inkMkLst>
        </pc:inkChg>
        <pc:inkChg chg="add del">
          <ac:chgData name="Dr.Sugata Gangopadhyay" userId="5fbd9f87-0a98-489d-9d45-82abac52020a" providerId="ADAL" clId="{E6CCC6EA-B5A2-41BA-8AA4-C703DFF49CCF}" dt="2023-05-14T05:05:26.066" v="347"/>
          <ac:inkMkLst>
            <pc:docMk/>
            <pc:sldMk cId="411119280" sldId="383"/>
            <ac:inkMk id="113" creationId="{4E5902AC-F8F5-49F3-820E-6E24131F032C}"/>
          </ac:inkMkLst>
        </pc:inkChg>
        <pc:inkChg chg="add del">
          <ac:chgData name="Dr.Sugata Gangopadhyay" userId="5fbd9f87-0a98-489d-9d45-82abac52020a" providerId="ADAL" clId="{E6CCC6EA-B5A2-41BA-8AA4-C703DFF49CCF}" dt="2023-05-14T05:05:31.586" v="350"/>
          <ac:inkMkLst>
            <pc:docMk/>
            <pc:sldMk cId="411119280" sldId="383"/>
            <ac:inkMk id="114" creationId="{15405843-E6FC-459B-A1F8-1A30A504B529}"/>
          </ac:inkMkLst>
        </pc:inkChg>
        <pc:inkChg chg="add del">
          <ac:chgData name="Dr.Sugata Gangopadhyay" userId="5fbd9f87-0a98-489d-9d45-82abac52020a" providerId="ADAL" clId="{E6CCC6EA-B5A2-41BA-8AA4-C703DFF49CCF}" dt="2023-05-14T05:05:31.586" v="350"/>
          <ac:inkMkLst>
            <pc:docMk/>
            <pc:sldMk cId="411119280" sldId="383"/>
            <ac:inkMk id="115" creationId="{8BDD7DE3-054F-4797-AE33-CB3933125CDA}"/>
          </ac:inkMkLst>
        </pc:inkChg>
        <pc:inkChg chg="add del">
          <ac:chgData name="Dr.Sugata Gangopadhyay" userId="5fbd9f87-0a98-489d-9d45-82abac52020a" providerId="ADAL" clId="{E6CCC6EA-B5A2-41BA-8AA4-C703DFF49CCF}" dt="2023-05-14T05:05:31.586" v="350"/>
          <ac:inkMkLst>
            <pc:docMk/>
            <pc:sldMk cId="411119280" sldId="383"/>
            <ac:inkMk id="116" creationId="{A90CA806-2DCF-4DE1-B8A0-F32B13C3A7B4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17" creationId="{E395DEF1-8B7E-4994-9EDB-0799F8332CC8}"/>
          </ac:inkMkLst>
        </pc:inkChg>
        <pc:inkChg chg="add del">
          <ac:chgData name="Dr.Sugata Gangopadhyay" userId="5fbd9f87-0a98-489d-9d45-82abac52020a" providerId="ADAL" clId="{E6CCC6EA-B5A2-41BA-8AA4-C703DFF49CCF}" dt="2023-05-14T05:05:37.391" v="356"/>
          <ac:inkMkLst>
            <pc:docMk/>
            <pc:sldMk cId="411119280" sldId="383"/>
            <ac:inkMk id="118" creationId="{84A056C0-306C-4585-A7D4-B0340A89F7EE}"/>
          </ac:inkMkLst>
        </pc:inkChg>
        <pc:inkChg chg="add del">
          <ac:chgData name="Dr.Sugata Gangopadhyay" userId="5fbd9f87-0a98-489d-9d45-82abac52020a" providerId="ADAL" clId="{E6CCC6EA-B5A2-41BA-8AA4-C703DFF49CCF}" dt="2023-05-14T05:05:37.391" v="356"/>
          <ac:inkMkLst>
            <pc:docMk/>
            <pc:sldMk cId="411119280" sldId="383"/>
            <ac:inkMk id="119" creationId="{57FF5560-F78F-40CD-8B65-705F98715441}"/>
          </ac:inkMkLst>
        </pc:inkChg>
        <pc:inkChg chg="add del">
          <ac:chgData name="Dr.Sugata Gangopadhyay" userId="5fbd9f87-0a98-489d-9d45-82abac52020a" providerId="ADAL" clId="{E6CCC6EA-B5A2-41BA-8AA4-C703DFF49CCF}" dt="2023-05-14T05:05:37.391" v="356"/>
          <ac:inkMkLst>
            <pc:docMk/>
            <pc:sldMk cId="411119280" sldId="383"/>
            <ac:inkMk id="120" creationId="{03509614-6186-476E-A480-8D38DEC7469D}"/>
          </ac:inkMkLst>
        </pc:inkChg>
        <pc:inkChg chg="add del">
          <ac:chgData name="Dr.Sugata Gangopadhyay" userId="5fbd9f87-0a98-489d-9d45-82abac52020a" providerId="ADAL" clId="{E6CCC6EA-B5A2-41BA-8AA4-C703DFF49CCF}" dt="2023-05-14T05:05:37.391" v="356"/>
          <ac:inkMkLst>
            <pc:docMk/>
            <pc:sldMk cId="411119280" sldId="383"/>
            <ac:inkMk id="121" creationId="{CEDA69DF-CBCB-4FD5-8F2B-3ABC68AB9F00}"/>
          </ac:inkMkLst>
        </pc:inkChg>
        <pc:inkChg chg="add">
          <ac:chgData name="Dr.Sugata Gangopadhyay" userId="5fbd9f87-0a98-489d-9d45-82abac52020a" providerId="ADAL" clId="{E6CCC6EA-B5A2-41BA-8AA4-C703DFF49CCF}" dt="2023-05-14T05:05:36.651" v="355"/>
          <ac:inkMkLst>
            <pc:docMk/>
            <pc:sldMk cId="411119280" sldId="383"/>
            <ac:inkMk id="122" creationId="{7586D865-C3C6-474B-8A5D-F8BB37E23268}"/>
          </ac:inkMkLst>
        </pc:inkChg>
        <pc:inkChg chg="add">
          <ac:chgData name="Dr.Sugata Gangopadhyay" userId="5fbd9f87-0a98-489d-9d45-82abac52020a" providerId="ADAL" clId="{E6CCC6EA-B5A2-41BA-8AA4-C703DFF49CCF}" dt="2023-05-14T05:05:37.391" v="356"/>
          <ac:inkMkLst>
            <pc:docMk/>
            <pc:sldMk cId="411119280" sldId="383"/>
            <ac:inkMk id="123" creationId="{7EC014B8-4DA7-48ED-B5D6-A5C7EC115AC7}"/>
          </ac:inkMkLst>
        </pc:inkChg>
        <pc:inkChg chg="add del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4" creationId="{D37A0478-EEB3-4ED8-B5FD-65CBFFA9E30B}"/>
          </ac:inkMkLst>
        </pc:inkChg>
        <pc:inkChg chg="add del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5" creationId="{E1710070-A757-467D-90CD-2681FCA2CEF5}"/>
          </ac:inkMkLst>
        </pc:inkChg>
        <pc:inkChg chg="add del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6" creationId="{F3CC98D5-322B-4B81-86DA-0C3393523366}"/>
          </ac:inkMkLst>
        </pc:inkChg>
        <pc:inkChg chg="add del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7" creationId="{182E489B-BFCD-4520-9D41-286D2E965E62}"/>
          </ac:inkMkLst>
        </pc:inkChg>
        <pc:inkChg chg="add del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8" creationId="{BCA954C3-A72C-4736-A068-2B77BA3BC674}"/>
          </ac:inkMkLst>
        </pc:inkChg>
        <pc:inkChg chg="add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9" creationId="{F8376EA5-3C18-47C2-A114-B7AF46BEACE3}"/>
          </ac:inkMkLst>
        </pc:inkChg>
        <pc:inkChg chg="add del">
          <ac:chgData name="Dr.Sugata Gangopadhyay" userId="5fbd9f87-0a98-489d-9d45-82abac52020a" providerId="ADAL" clId="{E6CCC6EA-B5A2-41BA-8AA4-C703DFF49CCF}" dt="2023-05-14T05:05:43.960" v="366"/>
          <ac:inkMkLst>
            <pc:docMk/>
            <pc:sldMk cId="411119280" sldId="383"/>
            <ac:inkMk id="130" creationId="{A33BCF29-9413-4145-ADD8-BE2C3509DE38}"/>
          </ac:inkMkLst>
        </pc:inkChg>
        <pc:inkChg chg="add del">
          <ac:chgData name="Dr.Sugata Gangopadhyay" userId="5fbd9f87-0a98-489d-9d45-82abac52020a" providerId="ADAL" clId="{E6CCC6EA-B5A2-41BA-8AA4-C703DFF49CCF}" dt="2023-05-14T05:05:43.960" v="366"/>
          <ac:inkMkLst>
            <pc:docMk/>
            <pc:sldMk cId="411119280" sldId="383"/>
            <ac:inkMk id="131" creationId="{C87FA7BE-9145-4BB9-AF8C-4AD630567C1C}"/>
          </ac:inkMkLst>
        </pc:inkChg>
        <pc:inkChg chg="add del">
          <ac:chgData name="Dr.Sugata Gangopadhyay" userId="5fbd9f87-0a98-489d-9d45-82abac52020a" providerId="ADAL" clId="{E6CCC6EA-B5A2-41BA-8AA4-C703DFF49CCF}" dt="2023-05-14T05:05:43.960" v="366"/>
          <ac:inkMkLst>
            <pc:docMk/>
            <pc:sldMk cId="411119280" sldId="383"/>
            <ac:inkMk id="132" creationId="{876182AE-BCB9-4381-8028-8B688C8A034D}"/>
          </ac:inkMkLst>
        </pc:inkChg>
        <pc:inkChg chg="add">
          <ac:chgData name="Dr.Sugata Gangopadhyay" userId="5fbd9f87-0a98-489d-9d45-82abac52020a" providerId="ADAL" clId="{E6CCC6EA-B5A2-41BA-8AA4-C703DFF49CCF}" dt="2023-05-14T05:05:43.960" v="366"/>
          <ac:inkMkLst>
            <pc:docMk/>
            <pc:sldMk cId="411119280" sldId="383"/>
            <ac:inkMk id="133" creationId="{BBE26733-85EA-442E-87B4-68778CE879DD}"/>
          </ac:inkMkLst>
        </pc:inkChg>
        <pc:inkChg chg="add del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4" creationId="{FBD70FD3-0549-40C3-ADA0-DD63A8A011AC}"/>
          </ac:inkMkLst>
        </pc:inkChg>
        <pc:inkChg chg="add del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5" creationId="{295FDEBC-A853-4310-8038-29F92B94CCEE}"/>
          </ac:inkMkLst>
        </pc:inkChg>
        <pc:inkChg chg="add del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6" creationId="{FC18AC58-EDB7-40A9-9266-88E3EA3234B3}"/>
          </ac:inkMkLst>
        </pc:inkChg>
        <pc:inkChg chg="add del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7" creationId="{160A75E2-9ED8-46ED-8AED-27704024B5B2}"/>
          </ac:inkMkLst>
        </pc:inkChg>
        <pc:inkChg chg="add del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8" creationId="{6A8FCFB2-D62A-4A86-A4C1-FF0C1FBE8152}"/>
          </ac:inkMkLst>
        </pc:inkChg>
        <pc:inkChg chg="add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9" creationId="{9704D909-D04A-4AE3-BAAF-195E1E60CA0B}"/>
          </ac:inkMkLst>
        </pc:inkChg>
        <pc:inkChg chg="add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40" creationId="{8E1F192E-D6D7-4B3B-8ED5-7461BEBF86B5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1" creationId="{896E5BA0-92D2-4428-B7A1-2D557C5A48F6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2" creationId="{50DD3450-72F8-4340-946A-E2AC083474B9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3" creationId="{B9C06313-5B94-4357-8600-87402165C2FF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4" creationId="{E30FBB73-755F-404D-865E-94326E950E18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5" creationId="{A2958266-36DB-49A1-93BE-47C30B458C10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6" creationId="{31189D77-C5A0-4D2F-AA82-3684C5B75869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7" creationId="{547B440E-56E2-429B-970E-5B49F01ACC21}"/>
          </ac:inkMkLst>
        </pc:inkChg>
        <pc:inkChg chg="add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8" creationId="{60FCA893-4373-4385-9224-68B6A87F895F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49" creationId="{77DFE6AA-793A-420A-9621-E0A852C8651F}"/>
          </ac:inkMkLst>
        </pc:inkChg>
        <pc:inkChg chg="add del">
          <ac:chgData name="Dr.Sugata Gangopadhyay" userId="5fbd9f87-0a98-489d-9d45-82abac52020a" providerId="ADAL" clId="{E6CCC6EA-B5A2-41BA-8AA4-C703DFF49CCF}" dt="2023-05-14T05:06:24.608" v="387"/>
          <ac:inkMkLst>
            <pc:docMk/>
            <pc:sldMk cId="411119280" sldId="383"/>
            <ac:inkMk id="150" creationId="{BE10EC33-9DD9-4BD5-860B-6DFA663DFA40}"/>
          </ac:inkMkLst>
        </pc:inkChg>
        <pc:inkChg chg="add del">
          <ac:chgData name="Dr.Sugata Gangopadhyay" userId="5fbd9f87-0a98-489d-9d45-82abac52020a" providerId="ADAL" clId="{E6CCC6EA-B5A2-41BA-8AA4-C703DFF49CCF}" dt="2023-05-14T05:06:24.608" v="387"/>
          <ac:inkMkLst>
            <pc:docMk/>
            <pc:sldMk cId="411119280" sldId="383"/>
            <ac:inkMk id="151" creationId="{6F1DD8E3-85B5-4296-B18B-F75C8395A764}"/>
          </ac:inkMkLst>
        </pc:inkChg>
        <pc:inkChg chg="add del">
          <ac:chgData name="Dr.Sugata Gangopadhyay" userId="5fbd9f87-0a98-489d-9d45-82abac52020a" providerId="ADAL" clId="{E6CCC6EA-B5A2-41BA-8AA4-C703DFF49CCF}" dt="2023-05-14T05:06:24.608" v="387"/>
          <ac:inkMkLst>
            <pc:docMk/>
            <pc:sldMk cId="411119280" sldId="383"/>
            <ac:inkMk id="152" creationId="{F2A6D8AD-98C9-4348-9A09-8885E0CE9E15}"/>
          </ac:inkMkLst>
        </pc:inkChg>
        <pc:inkChg chg="add del">
          <ac:chgData name="Dr.Sugata Gangopadhyay" userId="5fbd9f87-0a98-489d-9d45-82abac52020a" providerId="ADAL" clId="{E6CCC6EA-B5A2-41BA-8AA4-C703DFF49CCF}" dt="2023-05-14T05:06:24.608" v="387"/>
          <ac:inkMkLst>
            <pc:docMk/>
            <pc:sldMk cId="411119280" sldId="383"/>
            <ac:inkMk id="153" creationId="{D0474B16-2217-4AF8-B01C-DD310F5704A5}"/>
          </ac:inkMkLst>
        </pc:inkChg>
        <pc:inkChg chg="add del">
          <ac:chgData name="Dr.Sugata Gangopadhyay" userId="5fbd9f87-0a98-489d-9d45-82abac52020a" providerId="ADAL" clId="{E6CCC6EA-B5A2-41BA-8AA4-C703DFF49CCF}" dt="2023-05-14T05:06:24.608" v="387"/>
          <ac:inkMkLst>
            <pc:docMk/>
            <pc:sldMk cId="411119280" sldId="383"/>
            <ac:inkMk id="154" creationId="{77F371DB-3E46-4E07-A398-6C4453382791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55" creationId="{C35F4777-A5B4-416E-A881-1051ECA8DADD}"/>
          </ac:inkMkLst>
        </pc:inkChg>
        <pc:inkChg chg="add del">
          <ac:chgData name="Dr.Sugata Gangopadhyay" userId="5fbd9f87-0a98-489d-9d45-82abac52020a" providerId="ADAL" clId="{E6CCC6EA-B5A2-41BA-8AA4-C703DFF49CCF}" dt="2023-05-14T05:06:27.936" v="392"/>
          <ac:inkMkLst>
            <pc:docMk/>
            <pc:sldMk cId="411119280" sldId="383"/>
            <ac:inkMk id="156" creationId="{F7D1FDC8-D8D5-434B-8C18-B7778787EBC0}"/>
          </ac:inkMkLst>
        </pc:inkChg>
        <pc:inkChg chg="add del">
          <ac:chgData name="Dr.Sugata Gangopadhyay" userId="5fbd9f87-0a98-489d-9d45-82abac52020a" providerId="ADAL" clId="{E6CCC6EA-B5A2-41BA-8AA4-C703DFF49CCF}" dt="2023-05-14T05:06:27.936" v="392"/>
          <ac:inkMkLst>
            <pc:docMk/>
            <pc:sldMk cId="411119280" sldId="383"/>
            <ac:inkMk id="157" creationId="{8B460F55-B3B6-41D0-8698-099D37A7F978}"/>
          </ac:inkMkLst>
        </pc:inkChg>
        <pc:inkChg chg="add del">
          <ac:chgData name="Dr.Sugata Gangopadhyay" userId="5fbd9f87-0a98-489d-9d45-82abac52020a" providerId="ADAL" clId="{E6CCC6EA-B5A2-41BA-8AA4-C703DFF49CCF}" dt="2023-05-14T05:06:27.936" v="392"/>
          <ac:inkMkLst>
            <pc:docMk/>
            <pc:sldMk cId="411119280" sldId="383"/>
            <ac:inkMk id="158" creationId="{11AA618D-F743-4376-A6CA-DB3FB5A1FAB1}"/>
          </ac:inkMkLst>
        </pc:inkChg>
        <pc:inkChg chg="add del">
          <ac:chgData name="Dr.Sugata Gangopadhyay" userId="5fbd9f87-0a98-489d-9d45-82abac52020a" providerId="ADAL" clId="{E6CCC6EA-B5A2-41BA-8AA4-C703DFF49CCF}" dt="2023-05-14T05:06:27.936" v="392"/>
          <ac:inkMkLst>
            <pc:docMk/>
            <pc:sldMk cId="411119280" sldId="383"/>
            <ac:inkMk id="159" creationId="{DF96CB75-14FF-48E4-8009-9D004D784284}"/>
          </ac:inkMkLst>
        </pc:inkChg>
        <pc:inkChg chg="add del">
          <ac:chgData name="Dr.Sugata Gangopadhyay" userId="5fbd9f87-0a98-489d-9d45-82abac52020a" providerId="ADAL" clId="{E6CCC6EA-B5A2-41BA-8AA4-C703DFF49CCF}" dt="2023-05-14T05:06:30.078" v="395"/>
          <ac:inkMkLst>
            <pc:docMk/>
            <pc:sldMk cId="411119280" sldId="383"/>
            <ac:inkMk id="160" creationId="{63389735-CDC2-4BBD-8A5D-9F908039FD8E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61" creationId="{83AB2B85-AAE0-4F36-8D52-7F2547BFA5E8}"/>
          </ac:inkMkLst>
        </pc:inkChg>
        <pc:inkChg chg="add del">
          <ac:chgData name="Dr.Sugata Gangopadhyay" userId="5fbd9f87-0a98-489d-9d45-82abac52020a" providerId="ADAL" clId="{E6CCC6EA-B5A2-41BA-8AA4-C703DFF49CCF}" dt="2023-05-14T05:06:30.078" v="395"/>
          <ac:inkMkLst>
            <pc:docMk/>
            <pc:sldMk cId="411119280" sldId="383"/>
            <ac:inkMk id="162" creationId="{E23849C8-58F0-4E11-BB7D-BC78109D8680}"/>
          </ac:inkMkLst>
        </pc:inkChg>
        <pc:inkChg chg="add del">
          <ac:chgData name="Dr.Sugata Gangopadhyay" userId="5fbd9f87-0a98-489d-9d45-82abac52020a" providerId="ADAL" clId="{E6CCC6EA-B5A2-41BA-8AA4-C703DFF49CCF}" dt="2023-05-14T05:06:30.078" v="395"/>
          <ac:inkMkLst>
            <pc:docMk/>
            <pc:sldMk cId="411119280" sldId="383"/>
            <ac:inkMk id="163" creationId="{074A87E7-6C41-4249-93D1-D34F1CE49FEE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64" creationId="{A43257FB-8366-4DFE-944B-86DD521C91D9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65" creationId="{0F8A4E8C-9543-4D51-88EA-7B370218E377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66" creationId="{88028970-DDFB-4CC8-9E3D-6748B470096A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67" creationId="{F04E37D4-B2E0-407F-A066-21C4CF89C218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68" creationId="{5089D71E-5EB4-4A8E-AF92-AE62F8EF3DCD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69" creationId="{9704879B-E259-47FD-AA7B-D3148E42E5AF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70" creationId="{6BA8F3E0-67CC-4C3B-9E97-1F2AD62F3584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71" creationId="{B1953515-B758-40DA-BF31-9AA6189504FC}"/>
          </ac:inkMkLst>
        </pc:inkChg>
        <pc:inkChg chg="add del">
          <ac:chgData name="Dr.Sugata Gangopadhyay" userId="5fbd9f87-0a98-489d-9d45-82abac52020a" providerId="ADAL" clId="{E6CCC6EA-B5A2-41BA-8AA4-C703DFF49CCF}" dt="2023-05-14T05:06:41.877" v="405"/>
          <ac:inkMkLst>
            <pc:docMk/>
            <pc:sldMk cId="411119280" sldId="383"/>
            <ac:inkMk id="172" creationId="{D1D91494-7D40-443E-88A9-6CAC671498DE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173" creationId="{15DDE58A-B767-498D-9CA2-B11DC0781F79}"/>
          </ac:inkMkLst>
        </pc:inkChg>
        <pc:inkChg chg="add del">
          <ac:chgData name="Dr.Sugata Gangopadhyay" userId="5fbd9f87-0a98-489d-9d45-82abac52020a" providerId="ADAL" clId="{E6CCC6EA-B5A2-41BA-8AA4-C703DFF49CCF}" dt="2023-05-14T05:06:41.877" v="405"/>
          <ac:inkMkLst>
            <pc:docMk/>
            <pc:sldMk cId="411119280" sldId="383"/>
            <ac:inkMk id="174" creationId="{5E809502-F0C5-4DF6-A667-4F935A01F404}"/>
          </ac:inkMkLst>
        </pc:inkChg>
        <pc:inkChg chg="add del">
          <ac:chgData name="Dr.Sugata Gangopadhyay" userId="5fbd9f87-0a98-489d-9d45-82abac52020a" providerId="ADAL" clId="{E6CCC6EA-B5A2-41BA-8AA4-C703DFF49CCF}" dt="2023-05-14T05:06:46.982" v="407"/>
          <ac:inkMkLst>
            <pc:docMk/>
            <pc:sldMk cId="411119280" sldId="383"/>
            <ac:inkMk id="175" creationId="{0D43D89A-A06E-463A-9A3B-25DC3CDE1133}"/>
          </ac:inkMkLst>
        </pc:inkChg>
        <pc:inkChg chg="add del">
          <ac:chgData name="Dr.Sugata Gangopadhyay" userId="5fbd9f87-0a98-489d-9d45-82abac52020a" providerId="ADAL" clId="{E6CCC6EA-B5A2-41BA-8AA4-C703DFF49CCF}" dt="2023-05-14T05:06:46.982" v="407"/>
          <ac:inkMkLst>
            <pc:docMk/>
            <pc:sldMk cId="411119280" sldId="383"/>
            <ac:inkMk id="176" creationId="{649DBE8B-C984-4DC1-B3F8-B5269625CD79}"/>
          </ac:inkMkLst>
        </pc:inkChg>
        <pc:inkChg chg="add del">
          <ac:chgData name="Dr.Sugata Gangopadhyay" userId="5fbd9f87-0a98-489d-9d45-82abac52020a" providerId="ADAL" clId="{E6CCC6EA-B5A2-41BA-8AA4-C703DFF49CCF}" dt="2023-05-14T05:07:12.908" v="421"/>
          <ac:inkMkLst>
            <pc:docMk/>
            <pc:sldMk cId="411119280" sldId="383"/>
            <ac:inkMk id="177" creationId="{6CAA08B2-F470-4123-B2E0-A6A49C8FFCC2}"/>
          </ac:inkMkLst>
        </pc:inkChg>
        <pc:inkChg chg="add del">
          <ac:chgData name="Dr.Sugata Gangopadhyay" userId="5fbd9f87-0a98-489d-9d45-82abac52020a" providerId="ADAL" clId="{E6CCC6EA-B5A2-41BA-8AA4-C703DFF49CCF}" dt="2023-05-14T05:06:48.731" v="410"/>
          <ac:inkMkLst>
            <pc:docMk/>
            <pc:sldMk cId="411119280" sldId="383"/>
            <ac:inkMk id="178" creationId="{D446F447-470D-41B6-9C69-42BACCCF08A6}"/>
          </ac:inkMkLst>
        </pc:inkChg>
        <pc:inkChg chg="add del">
          <ac:chgData name="Dr.Sugata Gangopadhyay" userId="5fbd9f87-0a98-489d-9d45-82abac52020a" providerId="ADAL" clId="{E6CCC6EA-B5A2-41BA-8AA4-C703DFF49CCF}" dt="2023-05-14T05:06:48.731" v="410"/>
          <ac:inkMkLst>
            <pc:docMk/>
            <pc:sldMk cId="411119280" sldId="383"/>
            <ac:inkMk id="179" creationId="{74DC574B-904B-4172-9480-0C7DEA8B9A65}"/>
          </ac:inkMkLst>
        </pc:inkChg>
        <pc:inkChg chg="add del">
          <ac:chgData name="Dr.Sugata Gangopadhyay" userId="5fbd9f87-0a98-489d-9d45-82abac52020a" providerId="ADAL" clId="{E6CCC6EA-B5A2-41BA-8AA4-C703DFF49CCF}" dt="2023-05-14T05:07:12.908" v="421"/>
          <ac:inkMkLst>
            <pc:docMk/>
            <pc:sldMk cId="411119280" sldId="383"/>
            <ac:inkMk id="180" creationId="{ADDFB71B-6105-401B-B2C0-B7BB906CFB85}"/>
          </ac:inkMkLst>
        </pc:inkChg>
        <pc:inkChg chg="add del">
          <ac:chgData name="Dr.Sugata Gangopadhyay" userId="5fbd9f87-0a98-489d-9d45-82abac52020a" providerId="ADAL" clId="{E6CCC6EA-B5A2-41BA-8AA4-C703DFF49CCF}" dt="2023-05-14T05:06:58.329" v="414"/>
          <ac:inkMkLst>
            <pc:docMk/>
            <pc:sldMk cId="411119280" sldId="383"/>
            <ac:inkMk id="181" creationId="{80B4986C-A8D8-4B30-BC9E-60713B0754CB}"/>
          </ac:inkMkLst>
        </pc:inkChg>
        <pc:inkChg chg="add del">
          <ac:chgData name="Dr.Sugata Gangopadhyay" userId="5fbd9f87-0a98-489d-9d45-82abac52020a" providerId="ADAL" clId="{E6CCC6EA-B5A2-41BA-8AA4-C703DFF49CCF}" dt="2023-05-14T05:06:58.329" v="414"/>
          <ac:inkMkLst>
            <pc:docMk/>
            <pc:sldMk cId="411119280" sldId="383"/>
            <ac:inkMk id="182" creationId="{CBBCD80B-C511-4DFC-885A-952342DB4994}"/>
          </ac:inkMkLst>
        </pc:inkChg>
        <pc:inkChg chg="add del">
          <ac:chgData name="Dr.Sugata Gangopadhyay" userId="5fbd9f87-0a98-489d-9d45-82abac52020a" providerId="ADAL" clId="{E6CCC6EA-B5A2-41BA-8AA4-C703DFF49CCF}" dt="2023-05-14T05:06:58.329" v="414"/>
          <ac:inkMkLst>
            <pc:docMk/>
            <pc:sldMk cId="411119280" sldId="383"/>
            <ac:inkMk id="183" creationId="{41685ABD-C8FD-47E4-993C-BE7E2D49416C}"/>
          </ac:inkMkLst>
        </pc:inkChg>
        <pc:inkChg chg="add del">
          <ac:chgData name="Dr.Sugata Gangopadhyay" userId="5fbd9f87-0a98-489d-9d45-82abac52020a" providerId="ADAL" clId="{E6CCC6EA-B5A2-41BA-8AA4-C703DFF49CCF}" dt="2023-05-14T05:07:07.907" v="416"/>
          <ac:inkMkLst>
            <pc:docMk/>
            <pc:sldMk cId="411119280" sldId="383"/>
            <ac:inkMk id="184" creationId="{650BFCB9-A001-4D45-98B0-6F629BC31837}"/>
          </ac:inkMkLst>
        </pc:inkChg>
        <pc:inkChg chg="add del">
          <ac:chgData name="Dr.Sugata Gangopadhyay" userId="5fbd9f87-0a98-489d-9d45-82abac52020a" providerId="ADAL" clId="{E6CCC6EA-B5A2-41BA-8AA4-C703DFF49CCF}" dt="2023-05-14T05:07:07.907" v="416"/>
          <ac:inkMkLst>
            <pc:docMk/>
            <pc:sldMk cId="411119280" sldId="383"/>
            <ac:inkMk id="185" creationId="{9730B0A8-F490-488D-B0C4-62AEEE61AE4D}"/>
          </ac:inkMkLst>
        </pc:inkChg>
        <pc:inkChg chg="add del">
          <ac:chgData name="Dr.Sugata Gangopadhyay" userId="5fbd9f87-0a98-489d-9d45-82abac52020a" providerId="ADAL" clId="{E6CCC6EA-B5A2-41BA-8AA4-C703DFF49CCF}" dt="2023-05-14T05:07:12.908" v="421"/>
          <ac:inkMkLst>
            <pc:docMk/>
            <pc:sldMk cId="411119280" sldId="383"/>
            <ac:inkMk id="186" creationId="{1419E5D9-51DD-46F5-96F8-0819C94D9299}"/>
          </ac:inkMkLst>
        </pc:inkChg>
        <pc:inkChg chg="add del">
          <ac:chgData name="Dr.Sugata Gangopadhyay" userId="5fbd9f87-0a98-489d-9d45-82abac52020a" providerId="ADAL" clId="{E6CCC6EA-B5A2-41BA-8AA4-C703DFF49CCF}" dt="2023-05-14T05:07:10.483" v="419"/>
          <ac:inkMkLst>
            <pc:docMk/>
            <pc:sldMk cId="411119280" sldId="383"/>
            <ac:inkMk id="187" creationId="{443BCED5-81CB-431F-9C16-EC5C5DFB999F}"/>
          </ac:inkMkLst>
        </pc:inkChg>
        <pc:inkChg chg="add del">
          <ac:chgData name="Dr.Sugata Gangopadhyay" userId="5fbd9f87-0a98-489d-9d45-82abac52020a" providerId="ADAL" clId="{E6CCC6EA-B5A2-41BA-8AA4-C703DFF49CCF}" dt="2023-05-14T05:07:10.483" v="419"/>
          <ac:inkMkLst>
            <pc:docMk/>
            <pc:sldMk cId="411119280" sldId="383"/>
            <ac:inkMk id="188" creationId="{C6733F51-B256-4988-BEB3-FF91251EBAEF}"/>
          </ac:inkMkLst>
        </pc:inkChg>
        <pc:inkChg chg="add del">
          <ac:chgData name="Dr.Sugata Gangopadhyay" userId="5fbd9f87-0a98-489d-9d45-82abac52020a" providerId="ADAL" clId="{E6CCC6EA-B5A2-41BA-8AA4-C703DFF49CCF}" dt="2023-05-14T05:07:12.908" v="421"/>
          <ac:inkMkLst>
            <pc:docMk/>
            <pc:sldMk cId="411119280" sldId="383"/>
            <ac:inkMk id="189" creationId="{B815C2B9-76E6-44B4-AAEB-202FC4AFA476}"/>
          </ac:inkMkLst>
        </pc:inkChg>
        <pc:inkChg chg="add del">
          <ac:chgData name="Dr.Sugata Gangopadhyay" userId="5fbd9f87-0a98-489d-9d45-82abac52020a" providerId="ADAL" clId="{E6CCC6EA-B5A2-41BA-8AA4-C703DFF49CCF}" dt="2023-05-14T05:07:12.908" v="421"/>
          <ac:inkMkLst>
            <pc:docMk/>
            <pc:sldMk cId="411119280" sldId="383"/>
            <ac:inkMk id="190" creationId="{0F535133-A01E-458B-B886-2E50037EF130}"/>
          </ac:inkMkLst>
        </pc:inkChg>
        <pc:inkChg chg="add del">
          <ac:chgData name="Dr.Sugata Gangopadhyay" userId="5fbd9f87-0a98-489d-9d45-82abac52020a" providerId="ADAL" clId="{E6CCC6EA-B5A2-41BA-8AA4-C703DFF49CCF}" dt="2023-05-14T05:07:58.990" v="446"/>
          <ac:inkMkLst>
            <pc:docMk/>
            <pc:sldMk cId="411119280" sldId="383"/>
            <ac:inkMk id="191" creationId="{014F9701-D387-46B6-9CAE-4924F98EEE18}"/>
          </ac:inkMkLst>
        </pc:inkChg>
        <pc:inkChg chg="add del">
          <ac:chgData name="Dr.Sugata Gangopadhyay" userId="5fbd9f87-0a98-489d-9d45-82abac52020a" providerId="ADAL" clId="{E6CCC6EA-B5A2-41BA-8AA4-C703DFF49CCF}" dt="2023-05-14T05:07:24.884" v="425"/>
          <ac:inkMkLst>
            <pc:docMk/>
            <pc:sldMk cId="411119280" sldId="383"/>
            <ac:inkMk id="192" creationId="{29A924B7-E353-4965-8506-F199D4D43485}"/>
          </ac:inkMkLst>
        </pc:inkChg>
        <pc:inkChg chg="add del">
          <ac:chgData name="Dr.Sugata Gangopadhyay" userId="5fbd9f87-0a98-489d-9d45-82abac52020a" providerId="ADAL" clId="{E6CCC6EA-B5A2-41BA-8AA4-C703DFF49CCF}" dt="2023-05-14T05:07:24.884" v="425"/>
          <ac:inkMkLst>
            <pc:docMk/>
            <pc:sldMk cId="411119280" sldId="383"/>
            <ac:inkMk id="193" creationId="{9C350C2E-C63A-4E28-A81B-824456D1109A}"/>
          </ac:inkMkLst>
        </pc:inkChg>
        <pc:inkChg chg="add del">
          <ac:chgData name="Dr.Sugata Gangopadhyay" userId="5fbd9f87-0a98-489d-9d45-82abac52020a" providerId="ADAL" clId="{E6CCC6EA-B5A2-41BA-8AA4-C703DFF49CCF}" dt="2023-05-14T05:07:24.884" v="425"/>
          <ac:inkMkLst>
            <pc:docMk/>
            <pc:sldMk cId="411119280" sldId="383"/>
            <ac:inkMk id="194" creationId="{F360E053-190B-4FAA-A423-3E6ECC3CB9C8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195" creationId="{CA040C20-72A7-4269-A494-A5CF91640367}"/>
          </ac:inkMkLst>
        </pc:inkChg>
        <pc:inkChg chg="add del">
          <ac:chgData name="Dr.Sugata Gangopadhyay" userId="5fbd9f87-0a98-489d-9d45-82abac52020a" providerId="ADAL" clId="{E6CCC6EA-B5A2-41BA-8AA4-C703DFF49CCF}" dt="2023-05-14T05:07:35.707" v="431"/>
          <ac:inkMkLst>
            <pc:docMk/>
            <pc:sldMk cId="411119280" sldId="383"/>
            <ac:inkMk id="196" creationId="{B9B45453-E612-49CE-BC10-EA68EF31EF99}"/>
          </ac:inkMkLst>
        </pc:inkChg>
        <pc:inkChg chg="add del">
          <ac:chgData name="Dr.Sugata Gangopadhyay" userId="5fbd9f87-0a98-489d-9d45-82abac52020a" providerId="ADAL" clId="{E6CCC6EA-B5A2-41BA-8AA4-C703DFF49CCF}" dt="2023-05-14T05:07:35.707" v="431"/>
          <ac:inkMkLst>
            <pc:docMk/>
            <pc:sldMk cId="411119280" sldId="383"/>
            <ac:inkMk id="197" creationId="{F8CEC696-97BB-4839-A9A4-79ED47B66181}"/>
          </ac:inkMkLst>
        </pc:inkChg>
        <pc:inkChg chg="add del">
          <ac:chgData name="Dr.Sugata Gangopadhyay" userId="5fbd9f87-0a98-489d-9d45-82abac52020a" providerId="ADAL" clId="{E6CCC6EA-B5A2-41BA-8AA4-C703DFF49CCF}" dt="2023-05-14T05:07:35.707" v="431"/>
          <ac:inkMkLst>
            <pc:docMk/>
            <pc:sldMk cId="411119280" sldId="383"/>
            <ac:inkMk id="198" creationId="{506371A9-0AF2-40E6-A062-56A7842C1A70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199" creationId="{467B94E8-BE35-45A0-9E46-9561B0792EFA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200" creationId="{C7D0223E-0934-44C7-B60B-886C4A363E19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01" creationId="{1554FD30-5D21-47E6-BAEF-0E167A4FF4FB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202" creationId="{5FCB3C27-6C49-4A62-9D34-FBD32956F210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203" creationId="{B8FB98D8-1618-41A6-9E5B-CD7F7EA1A811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204" creationId="{37716BBD-BF08-45FE-8135-F61A1D819BE7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205" creationId="{E60D679D-FC7E-4776-BBA5-F908728FC56A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06" creationId="{C492AABA-EB52-4F61-BE55-78D6BE7A2F76}"/>
          </ac:inkMkLst>
        </pc:inkChg>
        <pc:inkChg chg="add del">
          <ac:chgData name="Dr.Sugata Gangopadhyay" userId="5fbd9f87-0a98-489d-9d45-82abac52020a" providerId="ADAL" clId="{E6CCC6EA-B5A2-41BA-8AA4-C703DFF49CCF}" dt="2023-05-14T05:07:42.641" v="440"/>
          <ac:inkMkLst>
            <pc:docMk/>
            <pc:sldMk cId="411119280" sldId="383"/>
            <ac:inkMk id="207" creationId="{A2DA35E3-8949-49B1-951A-83709C58D1CE}"/>
          </ac:inkMkLst>
        </pc:inkChg>
        <pc:inkChg chg="add del">
          <ac:chgData name="Dr.Sugata Gangopadhyay" userId="5fbd9f87-0a98-489d-9d45-82abac52020a" providerId="ADAL" clId="{E6CCC6EA-B5A2-41BA-8AA4-C703DFF49CCF}" dt="2023-05-14T05:07:42.641" v="440"/>
          <ac:inkMkLst>
            <pc:docMk/>
            <pc:sldMk cId="411119280" sldId="383"/>
            <ac:inkMk id="208" creationId="{2E6015F0-E0E6-4AC7-B5E1-D8BEC818EC48}"/>
          </ac:inkMkLst>
        </pc:inkChg>
        <pc:inkChg chg="add del">
          <ac:chgData name="Dr.Sugata Gangopadhyay" userId="5fbd9f87-0a98-489d-9d45-82abac52020a" providerId="ADAL" clId="{E6CCC6EA-B5A2-41BA-8AA4-C703DFF49CCF}" dt="2023-05-14T05:07:42.641" v="440"/>
          <ac:inkMkLst>
            <pc:docMk/>
            <pc:sldMk cId="411119280" sldId="383"/>
            <ac:inkMk id="209" creationId="{484883B8-3F74-4976-B2AA-3EA1C3081B2A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0" creationId="{CC311B6A-8814-4AE4-83B5-29AC3FD209AC}"/>
          </ac:inkMkLst>
        </pc:inkChg>
        <pc:inkChg chg="add del">
          <ac:chgData name="Dr.Sugata Gangopadhyay" userId="5fbd9f87-0a98-489d-9d45-82abac52020a" providerId="ADAL" clId="{E6CCC6EA-B5A2-41BA-8AA4-C703DFF49CCF}" dt="2023-05-14T05:07:50.861" v="444"/>
          <ac:inkMkLst>
            <pc:docMk/>
            <pc:sldMk cId="411119280" sldId="383"/>
            <ac:inkMk id="211" creationId="{C1749753-43C7-4E65-AA53-99C1EC6A57BC}"/>
          </ac:inkMkLst>
        </pc:inkChg>
        <pc:inkChg chg="add del">
          <ac:chgData name="Dr.Sugata Gangopadhyay" userId="5fbd9f87-0a98-489d-9d45-82abac52020a" providerId="ADAL" clId="{E6CCC6EA-B5A2-41BA-8AA4-C703DFF49CCF}" dt="2023-05-14T05:07:50.861" v="444"/>
          <ac:inkMkLst>
            <pc:docMk/>
            <pc:sldMk cId="411119280" sldId="383"/>
            <ac:inkMk id="212" creationId="{8C4C19D7-CBD7-4C8B-AC6C-3331BFD91A5D}"/>
          </ac:inkMkLst>
        </pc:inkChg>
        <pc:inkChg chg="add del">
          <ac:chgData name="Dr.Sugata Gangopadhyay" userId="5fbd9f87-0a98-489d-9d45-82abac52020a" providerId="ADAL" clId="{E6CCC6EA-B5A2-41BA-8AA4-C703DFF49CCF}" dt="2023-05-14T05:07:50.861" v="444"/>
          <ac:inkMkLst>
            <pc:docMk/>
            <pc:sldMk cId="411119280" sldId="383"/>
            <ac:inkMk id="213" creationId="{AD33E8F8-DECF-42C6-99FB-2E15528DE1C9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4" creationId="{BFC93F78-702C-45AE-BC4C-08230E9CCE30}"/>
          </ac:inkMkLst>
        </pc:inkChg>
        <pc:inkChg chg="add del">
          <ac:chgData name="Dr.Sugata Gangopadhyay" userId="5fbd9f87-0a98-489d-9d45-82abac52020a" providerId="ADAL" clId="{E6CCC6EA-B5A2-41BA-8AA4-C703DFF49CCF}" dt="2023-05-14T05:07:58.990" v="446"/>
          <ac:inkMkLst>
            <pc:docMk/>
            <pc:sldMk cId="411119280" sldId="383"/>
            <ac:inkMk id="215" creationId="{84581DD7-B31A-4C98-B8C0-F08255BE23BD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6" creationId="{0330A51C-737E-47A3-8D3E-658EA5F763FA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7" creationId="{38EBC155-E00B-4BBE-A8D5-67D348C3684D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8" creationId="{3A996A52-851D-4093-ABD5-C94E6A7AEA1A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9" creationId="{942E30FF-30C6-4351-8B5D-95C807E44B42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20" creationId="{036A0490-6CDD-49F5-BEED-D9A6D56E670E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21" creationId="{5745BAED-3A55-4B94-8EF9-F48289FE9F90}"/>
          </ac:inkMkLst>
        </pc:inkChg>
        <pc:inkChg chg="add del">
          <ac:chgData name="Dr.Sugata Gangopadhyay" userId="5fbd9f87-0a98-489d-9d45-82abac52020a" providerId="ADAL" clId="{E6CCC6EA-B5A2-41BA-8AA4-C703DFF49CCF}" dt="2023-05-14T05:08:34.241" v="461"/>
          <ac:inkMkLst>
            <pc:docMk/>
            <pc:sldMk cId="411119280" sldId="383"/>
            <ac:inkMk id="222" creationId="{A15EF0DA-162B-4868-A456-BA32637793EC}"/>
          </ac:inkMkLst>
        </pc:inkChg>
        <pc:inkChg chg="add del">
          <ac:chgData name="Dr.Sugata Gangopadhyay" userId="5fbd9f87-0a98-489d-9d45-82abac52020a" providerId="ADAL" clId="{E6CCC6EA-B5A2-41BA-8AA4-C703DFF49CCF}" dt="2023-05-14T05:08:25.316" v="456"/>
          <ac:inkMkLst>
            <pc:docMk/>
            <pc:sldMk cId="411119280" sldId="383"/>
            <ac:inkMk id="223" creationId="{E05E8CAE-8761-46E3-AB60-32F4AF6ACD5B}"/>
          </ac:inkMkLst>
        </pc:inkChg>
        <pc:inkChg chg="add del">
          <ac:chgData name="Dr.Sugata Gangopadhyay" userId="5fbd9f87-0a98-489d-9d45-82abac52020a" providerId="ADAL" clId="{E6CCC6EA-B5A2-41BA-8AA4-C703DFF49CCF}" dt="2023-05-14T05:08:25.316" v="456"/>
          <ac:inkMkLst>
            <pc:docMk/>
            <pc:sldMk cId="411119280" sldId="383"/>
            <ac:inkMk id="224" creationId="{AF532062-EBA4-4A5B-81F8-58D67CD5B094}"/>
          </ac:inkMkLst>
        </pc:inkChg>
        <pc:inkChg chg="add del">
          <ac:chgData name="Dr.Sugata Gangopadhyay" userId="5fbd9f87-0a98-489d-9d45-82abac52020a" providerId="ADAL" clId="{E6CCC6EA-B5A2-41BA-8AA4-C703DFF49CCF}" dt="2023-05-14T05:08:25.316" v="456"/>
          <ac:inkMkLst>
            <pc:docMk/>
            <pc:sldMk cId="411119280" sldId="383"/>
            <ac:inkMk id="225" creationId="{DD663DCF-D689-4725-85AB-0916C0A96B00}"/>
          </ac:inkMkLst>
        </pc:inkChg>
        <pc:inkChg chg="add del">
          <ac:chgData name="Dr.Sugata Gangopadhyay" userId="5fbd9f87-0a98-489d-9d45-82abac52020a" providerId="ADAL" clId="{E6CCC6EA-B5A2-41BA-8AA4-C703DFF49CCF}" dt="2023-05-14T05:08:28.673" v="457"/>
          <ac:inkMkLst>
            <pc:docMk/>
            <pc:sldMk cId="411119280" sldId="383"/>
            <ac:inkMk id="226" creationId="{F4A3A423-BB76-4D66-ADCB-87E7333155BB}"/>
          </ac:inkMkLst>
        </pc:inkChg>
        <pc:inkChg chg="add del">
          <ac:chgData name="Dr.Sugata Gangopadhyay" userId="5fbd9f87-0a98-489d-9d45-82abac52020a" providerId="ADAL" clId="{E6CCC6EA-B5A2-41BA-8AA4-C703DFF49CCF}" dt="2023-05-14T05:08:34.241" v="461"/>
          <ac:inkMkLst>
            <pc:docMk/>
            <pc:sldMk cId="411119280" sldId="383"/>
            <ac:inkMk id="227" creationId="{43490549-5B03-4E3A-BB3A-974509B7F410}"/>
          </ac:inkMkLst>
        </pc:inkChg>
        <pc:inkChg chg="add del">
          <ac:chgData name="Dr.Sugata Gangopadhyay" userId="5fbd9f87-0a98-489d-9d45-82abac52020a" providerId="ADAL" clId="{E6CCC6EA-B5A2-41BA-8AA4-C703DFF49CCF}" dt="2023-05-14T05:08:34.241" v="461"/>
          <ac:inkMkLst>
            <pc:docMk/>
            <pc:sldMk cId="411119280" sldId="383"/>
            <ac:inkMk id="228" creationId="{D3455BED-6F2A-4C0E-97BC-10954CDE450C}"/>
          </ac:inkMkLst>
        </pc:inkChg>
        <pc:inkChg chg="add del">
          <ac:chgData name="Dr.Sugata Gangopadhyay" userId="5fbd9f87-0a98-489d-9d45-82abac52020a" providerId="ADAL" clId="{E6CCC6EA-B5A2-41BA-8AA4-C703DFF49CCF}" dt="2023-05-14T05:08:34.241" v="461"/>
          <ac:inkMkLst>
            <pc:docMk/>
            <pc:sldMk cId="411119280" sldId="383"/>
            <ac:inkMk id="229" creationId="{4DCD0CA8-BA87-4CB3-86A8-929CF4F47536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30" creationId="{B23CA80D-B334-4A44-A467-E30BFFEE189B}"/>
          </ac:inkMkLst>
        </pc:inkChg>
        <pc:inkChg chg="add del">
          <ac:chgData name="Dr.Sugata Gangopadhyay" userId="5fbd9f87-0a98-489d-9d45-82abac52020a" providerId="ADAL" clId="{E6CCC6EA-B5A2-41BA-8AA4-C703DFF49CCF}" dt="2023-05-14T05:08:41.156" v="467"/>
          <ac:inkMkLst>
            <pc:docMk/>
            <pc:sldMk cId="411119280" sldId="383"/>
            <ac:inkMk id="231" creationId="{DD28A898-8CE3-492B-8362-A94C5146828B}"/>
          </ac:inkMkLst>
        </pc:inkChg>
        <pc:inkChg chg="add del">
          <ac:chgData name="Dr.Sugata Gangopadhyay" userId="5fbd9f87-0a98-489d-9d45-82abac52020a" providerId="ADAL" clId="{E6CCC6EA-B5A2-41BA-8AA4-C703DFF49CCF}" dt="2023-05-14T05:08:41.156" v="467"/>
          <ac:inkMkLst>
            <pc:docMk/>
            <pc:sldMk cId="411119280" sldId="383"/>
            <ac:inkMk id="232" creationId="{015F5D55-1D7F-412F-B439-C189FA84C77E}"/>
          </ac:inkMkLst>
        </pc:inkChg>
        <pc:inkChg chg="add del">
          <ac:chgData name="Dr.Sugata Gangopadhyay" userId="5fbd9f87-0a98-489d-9d45-82abac52020a" providerId="ADAL" clId="{E6CCC6EA-B5A2-41BA-8AA4-C703DFF49CCF}" dt="2023-05-14T05:08:41.156" v="467"/>
          <ac:inkMkLst>
            <pc:docMk/>
            <pc:sldMk cId="411119280" sldId="383"/>
            <ac:inkMk id="233" creationId="{E0E6DDD7-94E9-4128-AAFE-893EE3483F45}"/>
          </ac:inkMkLst>
        </pc:inkChg>
        <pc:inkChg chg="add del">
          <ac:chgData name="Dr.Sugata Gangopadhyay" userId="5fbd9f87-0a98-489d-9d45-82abac52020a" providerId="ADAL" clId="{E6CCC6EA-B5A2-41BA-8AA4-C703DFF49CCF}" dt="2023-05-14T05:08:41.156" v="467"/>
          <ac:inkMkLst>
            <pc:docMk/>
            <pc:sldMk cId="411119280" sldId="383"/>
            <ac:inkMk id="234" creationId="{F8CB8D9C-6C95-4FFF-9AE6-8B438A77431C}"/>
          </ac:inkMkLst>
        </pc:inkChg>
        <pc:inkChg chg="add del">
          <ac:chgData name="Dr.Sugata Gangopadhyay" userId="5fbd9f87-0a98-489d-9d45-82abac52020a" providerId="ADAL" clId="{E6CCC6EA-B5A2-41BA-8AA4-C703DFF49CCF}" dt="2023-05-14T05:08:41.156" v="467"/>
          <ac:inkMkLst>
            <pc:docMk/>
            <pc:sldMk cId="411119280" sldId="383"/>
            <ac:inkMk id="235" creationId="{3C283CF3-8953-4094-AF82-E36B35152289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36" creationId="{E24BD37C-C17D-4340-952A-8710249B0C17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37" creationId="{D84EE201-13FD-4FA0-AD5B-5A3451815CCD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38" creationId="{03ACB196-D1EA-4E24-AF84-4039BC57B2F4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39" creationId="{764E7D26-4714-4951-B401-AF337E449219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0" creationId="{DCD300FD-7ACD-4650-9978-9E4EA1C01FD2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1" creationId="{8750E8B8-0CB0-47F4-B574-DBD890754917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2" creationId="{AF088A97-DA7D-47D7-A272-AB940B537A2B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3" creationId="{5193112B-DA8C-4604-84BD-8B878CCA7DAB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4" creationId="{98F18EE3-A365-4F0E-ABF9-0F3A9664E424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5" creationId="{5338A290-5650-42E6-92A9-68F436B83773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6" creationId="{4AB17358-2E35-44E3-B5F3-F171D11B4C3B}"/>
          </ac:inkMkLst>
        </pc:inkChg>
        <pc:inkChg chg="add del">
          <ac:chgData name="Dr.Sugata Gangopadhyay" userId="5fbd9f87-0a98-489d-9d45-82abac52020a" providerId="ADAL" clId="{E6CCC6EA-B5A2-41BA-8AA4-C703DFF49CCF}" dt="2023-05-14T05:08:49.919" v="479"/>
          <ac:inkMkLst>
            <pc:docMk/>
            <pc:sldMk cId="411119280" sldId="383"/>
            <ac:inkMk id="247" creationId="{69F88BD6-94B0-4C19-8D67-99B1C2F157D9}"/>
          </ac:inkMkLst>
        </pc:inkChg>
        <pc:inkChg chg="add del">
          <ac:chgData name="Dr.Sugata Gangopadhyay" userId="5fbd9f87-0a98-489d-9d45-82abac52020a" providerId="ADAL" clId="{E6CCC6EA-B5A2-41BA-8AA4-C703DFF49CCF}" dt="2023-05-14T05:08:49.919" v="479"/>
          <ac:inkMkLst>
            <pc:docMk/>
            <pc:sldMk cId="411119280" sldId="383"/>
            <ac:inkMk id="248" creationId="{92A8EEF1-F8D8-48D4-A6D8-8B7440D45578}"/>
          </ac:inkMkLst>
        </pc:inkChg>
        <pc:inkChg chg="add del">
          <ac:chgData name="Dr.Sugata Gangopadhyay" userId="5fbd9f87-0a98-489d-9d45-82abac52020a" providerId="ADAL" clId="{E6CCC6EA-B5A2-41BA-8AA4-C703DFF49CCF}" dt="2023-05-14T05:08:49.919" v="479"/>
          <ac:inkMkLst>
            <pc:docMk/>
            <pc:sldMk cId="411119280" sldId="383"/>
            <ac:inkMk id="249" creationId="{D623C56A-5B2F-4920-8C22-578ECCE01796}"/>
          </ac:inkMkLst>
        </pc:inkChg>
        <pc:inkChg chg="add del">
          <ac:chgData name="Dr.Sugata Gangopadhyay" userId="5fbd9f87-0a98-489d-9d45-82abac52020a" providerId="ADAL" clId="{E6CCC6EA-B5A2-41BA-8AA4-C703DFF49CCF}" dt="2023-05-14T05:08:54.983" v="483"/>
          <ac:inkMkLst>
            <pc:docMk/>
            <pc:sldMk cId="411119280" sldId="383"/>
            <ac:inkMk id="250" creationId="{E1ECCD18-518B-4B6D-8BE4-7FF0FA73F06A}"/>
          </ac:inkMkLst>
        </pc:inkChg>
        <pc:inkChg chg="add del">
          <ac:chgData name="Dr.Sugata Gangopadhyay" userId="5fbd9f87-0a98-489d-9d45-82abac52020a" providerId="ADAL" clId="{E6CCC6EA-B5A2-41BA-8AA4-C703DFF49CCF}" dt="2023-05-14T05:08:54.983" v="483"/>
          <ac:inkMkLst>
            <pc:docMk/>
            <pc:sldMk cId="411119280" sldId="383"/>
            <ac:inkMk id="251" creationId="{4FCC1E07-6A0B-41C2-8C8A-D27A67B64D6A}"/>
          </ac:inkMkLst>
        </pc:inkChg>
        <pc:inkChg chg="add del">
          <ac:chgData name="Dr.Sugata Gangopadhyay" userId="5fbd9f87-0a98-489d-9d45-82abac52020a" providerId="ADAL" clId="{E6CCC6EA-B5A2-41BA-8AA4-C703DFF49CCF}" dt="2023-05-14T05:08:54.983" v="483"/>
          <ac:inkMkLst>
            <pc:docMk/>
            <pc:sldMk cId="411119280" sldId="383"/>
            <ac:inkMk id="252" creationId="{A383F666-6D68-49D2-AF0F-CEAE6AA9D317}"/>
          </ac:inkMkLst>
        </pc:inkChg>
        <pc:inkChg chg="add del">
          <ac:chgData name="Dr.Sugata Gangopadhyay" userId="5fbd9f87-0a98-489d-9d45-82abac52020a" providerId="ADAL" clId="{E6CCC6EA-B5A2-41BA-8AA4-C703DFF49CCF}" dt="2023-05-14T05:08:54.983" v="483"/>
          <ac:inkMkLst>
            <pc:docMk/>
            <pc:sldMk cId="411119280" sldId="383"/>
            <ac:inkMk id="253" creationId="{15171FCE-B163-4C02-95FA-2F841193EFC9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54" creationId="{FA6BA485-9077-4FB1-8217-899C74E179F5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55" creationId="{E82813DE-DFA3-4F0A-94FE-2601C00A431E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56" creationId="{8EBC3A67-2619-4399-A950-A9333D936E2B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57" creationId="{2BAAF2B6-F656-4C7C-B504-7519614919C3}"/>
          </ac:inkMkLst>
        </pc:inkChg>
        <pc:inkChg chg="add del">
          <ac:chgData name="Dr.Sugata Gangopadhyay" userId="5fbd9f87-0a98-489d-9d45-82abac52020a" providerId="ADAL" clId="{E6CCC6EA-B5A2-41BA-8AA4-C703DFF49CCF}" dt="2023-05-14T05:09:09.529" v="491"/>
          <ac:inkMkLst>
            <pc:docMk/>
            <pc:sldMk cId="411119280" sldId="383"/>
            <ac:inkMk id="258" creationId="{E1786060-0141-4FAF-8C22-6B3068BC5303}"/>
          </ac:inkMkLst>
        </pc:inkChg>
        <pc:inkChg chg="add del">
          <ac:chgData name="Dr.Sugata Gangopadhyay" userId="5fbd9f87-0a98-489d-9d45-82abac52020a" providerId="ADAL" clId="{E6CCC6EA-B5A2-41BA-8AA4-C703DFF49CCF}" dt="2023-05-14T05:09:09.529" v="491"/>
          <ac:inkMkLst>
            <pc:docMk/>
            <pc:sldMk cId="411119280" sldId="383"/>
            <ac:inkMk id="259" creationId="{311915C7-95B8-4C57-A142-3DACC35A5368}"/>
          </ac:inkMkLst>
        </pc:inkChg>
        <pc:inkChg chg="add del">
          <ac:chgData name="Dr.Sugata Gangopadhyay" userId="5fbd9f87-0a98-489d-9d45-82abac52020a" providerId="ADAL" clId="{E6CCC6EA-B5A2-41BA-8AA4-C703DFF49CCF}" dt="2023-05-14T05:09:09.529" v="491"/>
          <ac:inkMkLst>
            <pc:docMk/>
            <pc:sldMk cId="411119280" sldId="383"/>
            <ac:inkMk id="260" creationId="{40F4BB40-6E5A-49DB-BF7C-4604A03A4C33}"/>
          </ac:inkMkLst>
        </pc:inkChg>
        <pc:inkChg chg="add del">
          <ac:chgData name="Dr.Sugata Gangopadhyay" userId="5fbd9f87-0a98-489d-9d45-82abac52020a" providerId="ADAL" clId="{E6CCC6EA-B5A2-41BA-8AA4-C703DFF49CCF}" dt="2023-05-14T05:09:09.529" v="491"/>
          <ac:inkMkLst>
            <pc:docMk/>
            <pc:sldMk cId="411119280" sldId="383"/>
            <ac:inkMk id="261" creationId="{0976AB40-D115-4DF2-983E-E6F093D8478F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2" creationId="{EE17E7D0-9359-44B0-9715-A821C8F24DD6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3" creationId="{D480BC00-7D02-470E-BE9C-73E8C8E136ED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4" creationId="{02A650EE-C8E7-4378-ADAB-920133D09B1B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5" creationId="{2489AA3F-290E-4D10-B1C4-AD53C78CDA27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6" creationId="{F8394E6E-9D3F-45E2-8ADC-25F8EE35D944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7" creationId="{E639D31F-C9EB-4F59-ABAA-D08D28849B50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8" creationId="{14E19D2F-5B94-441F-9B38-DCFC26E7DC97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9" creationId="{19669150-7A65-479A-AAC4-F999B7FFBF10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70" creationId="{D3A0406F-D770-406D-B5C5-611BF88B6BEE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71" creationId="{6E07B9EC-5143-4AB7-88E9-376860F2DCFE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72" creationId="{7D1DE307-6705-4762-82F8-30AC93F77D1B}"/>
          </ac:inkMkLst>
        </pc:inkChg>
        <pc:inkChg chg="add del">
          <ac:chgData name="Dr.Sugata Gangopadhyay" userId="5fbd9f87-0a98-489d-9d45-82abac52020a" providerId="ADAL" clId="{E6CCC6EA-B5A2-41BA-8AA4-C703DFF49CCF}" dt="2023-05-14T05:09:19.812" v="506"/>
          <ac:inkMkLst>
            <pc:docMk/>
            <pc:sldMk cId="411119280" sldId="383"/>
            <ac:inkMk id="273" creationId="{133E18C4-6971-4689-9FB6-5B7AA0938E5D}"/>
          </ac:inkMkLst>
        </pc:inkChg>
        <pc:inkChg chg="add del">
          <ac:chgData name="Dr.Sugata Gangopadhyay" userId="5fbd9f87-0a98-489d-9d45-82abac52020a" providerId="ADAL" clId="{E6CCC6EA-B5A2-41BA-8AA4-C703DFF49CCF}" dt="2023-05-14T05:09:19.812" v="506"/>
          <ac:inkMkLst>
            <pc:docMk/>
            <pc:sldMk cId="411119280" sldId="383"/>
            <ac:inkMk id="274" creationId="{0AE0C308-9344-4121-942F-D101510BD256}"/>
          </ac:inkMkLst>
        </pc:inkChg>
        <pc:inkChg chg="add del">
          <ac:chgData name="Dr.Sugata Gangopadhyay" userId="5fbd9f87-0a98-489d-9d45-82abac52020a" providerId="ADAL" clId="{E6CCC6EA-B5A2-41BA-8AA4-C703DFF49CCF}" dt="2023-05-14T05:09:19.812" v="506"/>
          <ac:inkMkLst>
            <pc:docMk/>
            <pc:sldMk cId="411119280" sldId="383"/>
            <ac:inkMk id="275" creationId="{A7078D57-16AF-459A-AB79-F7ABA1BAFC7A}"/>
          </ac:inkMkLst>
        </pc:inkChg>
        <pc:inkChg chg="add del">
          <ac:chgData name="Dr.Sugata Gangopadhyay" userId="5fbd9f87-0a98-489d-9d45-82abac52020a" providerId="ADAL" clId="{E6CCC6EA-B5A2-41BA-8AA4-C703DFF49CCF}" dt="2023-05-14T05:09:19.812" v="506"/>
          <ac:inkMkLst>
            <pc:docMk/>
            <pc:sldMk cId="411119280" sldId="383"/>
            <ac:inkMk id="276" creationId="{245C637E-3B3F-4127-805C-92EC3070A1A5}"/>
          </ac:inkMkLst>
        </pc:inkChg>
        <pc:inkChg chg="add del">
          <ac:chgData name="Dr.Sugata Gangopadhyay" userId="5fbd9f87-0a98-489d-9d45-82abac52020a" providerId="ADAL" clId="{E6CCC6EA-B5A2-41BA-8AA4-C703DFF49CCF}" dt="2023-05-14T05:09:27.236" v="509"/>
          <ac:inkMkLst>
            <pc:docMk/>
            <pc:sldMk cId="411119280" sldId="383"/>
            <ac:inkMk id="277" creationId="{0C4195A9-2835-430F-B802-DE927E7A718B}"/>
          </ac:inkMkLst>
        </pc:inkChg>
        <pc:inkChg chg="add del">
          <ac:chgData name="Dr.Sugata Gangopadhyay" userId="5fbd9f87-0a98-489d-9d45-82abac52020a" providerId="ADAL" clId="{E6CCC6EA-B5A2-41BA-8AA4-C703DFF49CCF}" dt="2023-05-14T05:09:27.236" v="509"/>
          <ac:inkMkLst>
            <pc:docMk/>
            <pc:sldMk cId="411119280" sldId="383"/>
            <ac:inkMk id="278" creationId="{172A7E1D-87CC-4D0C-9E0C-3239E4A2F464}"/>
          </ac:inkMkLst>
        </pc:inkChg>
        <pc:inkChg chg="add del">
          <ac:chgData name="Dr.Sugata Gangopadhyay" userId="5fbd9f87-0a98-489d-9d45-82abac52020a" providerId="ADAL" clId="{E6CCC6EA-B5A2-41BA-8AA4-C703DFF49CCF}" dt="2023-05-14T05:09:27.236" v="509"/>
          <ac:inkMkLst>
            <pc:docMk/>
            <pc:sldMk cId="411119280" sldId="383"/>
            <ac:inkMk id="279" creationId="{19BBE583-63DA-4400-A149-E31B92037A76}"/>
          </ac:inkMkLst>
        </pc:inkChg>
        <pc:inkChg chg="add">
          <ac:chgData name="Dr.Sugata Gangopadhyay" userId="5fbd9f87-0a98-489d-9d45-82abac52020a" providerId="ADAL" clId="{E6CCC6EA-B5A2-41BA-8AA4-C703DFF49CCF}" dt="2023-05-14T05:09:27.236" v="509"/>
          <ac:inkMkLst>
            <pc:docMk/>
            <pc:sldMk cId="411119280" sldId="383"/>
            <ac:inkMk id="280" creationId="{2CF3950A-16E6-4199-A7D0-182AF3692A4D}"/>
          </ac:inkMkLst>
        </pc:inkChg>
        <pc:inkChg chg="add">
          <ac:chgData name="Dr.Sugata Gangopadhyay" userId="5fbd9f87-0a98-489d-9d45-82abac52020a" providerId="ADAL" clId="{E6CCC6EA-B5A2-41BA-8AA4-C703DFF49CCF}" dt="2023-05-14T05:11:48.403" v="511"/>
          <ac:inkMkLst>
            <pc:docMk/>
            <pc:sldMk cId="411119280" sldId="383"/>
            <ac:inkMk id="281" creationId="{9C1DF889-EE99-4747-A7E9-46FF2591ADB4}"/>
          </ac:inkMkLst>
        </pc:inkChg>
      </pc:sldChg>
      <pc:sldChg chg="addSp delSp add">
        <pc:chgData name="Dr.Sugata Gangopadhyay" userId="5fbd9f87-0a98-489d-9d45-82abac52020a" providerId="ADAL" clId="{E6CCC6EA-B5A2-41BA-8AA4-C703DFF49CCF}" dt="2023-05-14T05:12:30.905" v="543"/>
        <pc:sldMkLst>
          <pc:docMk/>
          <pc:sldMk cId="4151577069" sldId="384"/>
        </pc:sldMkLst>
        <pc:inkChg chg="add del">
          <ac:chgData name="Dr.Sugata Gangopadhyay" userId="5fbd9f87-0a98-489d-9d45-82abac52020a" providerId="ADAL" clId="{E6CCC6EA-B5A2-41BA-8AA4-C703DFF49CCF}" dt="2023-05-14T05:12:07.284" v="517"/>
          <ac:inkMkLst>
            <pc:docMk/>
            <pc:sldMk cId="4151577069" sldId="384"/>
            <ac:inkMk id="2" creationId="{11579366-41DB-424A-AAB5-41476F66309A}"/>
          </ac:inkMkLst>
        </pc:inkChg>
        <pc:inkChg chg="add del">
          <ac:chgData name="Dr.Sugata Gangopadhyay" userId="5fbd9f87-0a98-489d-9d45-82abac52020a" providerId="ADAL" clId="{E6CCC6EA-B5A2-41BA-8AA4-C703DFF49CCF}" dt="2023-05-14T05:12:07.284" v="517"/>
          <ac:inkMkLst>
            <pc:docMk/>
            <pc:sldMk cId="4151577069" sldId="384"/>
            <ac:inkMk id="3" creationId="{4681563E-AD3E-4369-A8A8-EB78F0861F0E}"/>
          </ac:inkMkLst>
        </pc:inkChg>
        <pc:inkChg chg="add del">
          <ac:chgData name="Dr.Sugata Gangopadhyay" userId="5fbd9f87-0a98-489d-9d45-82abac52020a" providerId="ADAL" clId="{E6CCC6EA-B5A2-41BA-8AA4-C703DFF49CCF}" dt="2023-05-14T05:12:07.284" v="517"/>
          <ac:inkMkLst>
            <pc:docMk/>
            <pc:sldMk cId="4151577069" sldId="384"/>
            <ac:inkMk id="4" creationId="{EECB252F-D85E-4678-B057-8AC2E3BD569A}"/>
          </ac:inkMkLst>
        </pc:inkChg>
        <pc:inkChg chg="add del">
          <ac:chgData name="Dr.Sugata Gangopadhyay" userId="5fbd9f87-0a98-489d-9d45-82abac52020a" providerId="ADAL" clId="{E6CCC6EA-B5A2-41BA-8AA4-C703DFF49CCF}" dt="2023-05-14T05:12:07.284" v="517"/>
          <ac:inkMkLst>
            <pc:docMk/>
            <pc:sldMk cId="4151577069" sldId="384"/>
            <ac:inkMk id="5" creationId="{3E7DF30F-EF39-4A58-9914-CAC477AE5615}"/>
          </ac:inkMkLst>
        </pc:inkChg>
        <pc:inkChg chg="add">
          <ac:chgData name="Dr.Sugata Gangopadhyay" userId="5fbd9f87-0a98-489d-9d45-82abac52020a" providerId="ADAL" clId="{E6CCC6EA-B5A2-41BA-8AA4-C703DFF49CCF}" dt="2023-05-14T05:12:06.763" v="516"/>
          <ac:inkMkLst>
            <pc:docMk/>
            <pc:sldMk cId="4151577069" sldId="384"/>
            <ac:inkMk id="6" creationId="{F592E79F-68F4-4C41-88D6-3409FA0DF2A2}"/>
          </ac:inkMkLst>
        </pc:inkChg>
        <pc:inkChg chg="add">
          <ac:chgData name="Dr.Sugata Gangopadhyay" userId="5fbd9f87-0a98-489d-9d45-82abac52020a" providerId="ADAL" clId="{E6CCC6EA-B5A2-41BA-8AA4-C703DFF49CCF}" dt="2023-05-14T05:12:07.284" v="517"/>
          <ac:inkMkLst>
            <pc:docMk/>
            <pc:sldMk cId="4151577069" sldId="384"/>
            <ac:inkMk id="7" creationId="{3C908FF7-2973-46D2-B5F3-3D23ECB671F3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8" creationId="{FFA22AFD-4CDD-4391-9C3B-85D56F84AB3D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9" creationId="{87A5DADE-16A3-404A-A852-4C29A181B19F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0" creationId="{CFF6A4AD-CE66-4424-8F60-18B7A8077670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1" creationId="{8B2D7A69-1AB0-4B26-B3B0-5D2D227F5B92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2" creationId="{5BB44E18-D1E1-430E-B0D4-FF37C29C8E9D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3" creationId="{5586CA29-1071-44FC-8381-7929FEE6F0A3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4" creationId="{99D5F125-384D-49E0-BA29-E4472937AA5F}"/>
          </ac:inkMkLst>
        </pc:inkChg>
        <pc:inkChg chg="add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5" creationId="{177F43CE-61AA-4A6C-9311-2F1FD15FB58F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16" creationId="{8DCD3B41-5C8E-46DE-8FC2-FDA4AC85A67E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17" creationId="{AF0CF9D3-68A7-46E2-8C0C-200EA53D3351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18" creationId="{E1FC2DF1-2EF4-48C7-AF89-096664981B7B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19" creationId="{B8FADFB4-B7BE-46C3-88FA-96B8713959EC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20" creationId="{7B127D5C-10FD-4FB9-B1D6-63808BFD4E48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21" creationId="{A012FBB6-9182-4058-A39B-CB0375D59CAC}"/>
          </ac:inkMkLst>
        </pc:inkChg>
        <pc:inkChg chg="add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22" creationId="{0DE75B91-3565-4025-938E-71D03D9B242D}"/>
          </ac:inkMkLst>
        </pc:inkChg>
        <pc:inkChg chg="add del">
          <ac:chgData name="Dr.Sugata Gangopadhyay" userId="5fbd9f87-0a98-489d-9d45-82abac52020a" providerId="ADAL" clId="{E6CCC6EA-B5A2-41BA-8AA4-C703DFF49CCF}" dt="2023-05-14T05:12:24.028" v="536"/>
          <ac:inkMkLst>
            <pc:docMk/>
            <pc:sldMk cId="4151577069" sldId="384"/>
            <ac:inkMk id="23" creationId="{B0489E93-AFA4-4EA4-A5BD-2CD59524E48E}"/>
          </ac:inkMkLst>
        </pc:inkChg>
        <pc:inkChg chg="add del">
          <ac:chgData name="Dr.Sugata Gangopadhyay" userId="5fbd9f87-0a98-489d-9d45-82abac52020a" providerId="ADAL" clId="{E6CCC6EA-B5A2-41BA-8AA4-C703DFF49CCF}" dt="2023-05-14T05:12:24.028" v="536"/>
          <ac:inkMkLst>
            <pc:docMk/>
            <pc:sldMk cId="4151577069" sldId="384"/>
            <ac:inkMk id="24" creationId="{8EBAB32B-2AE9-4261-9BED-ABB3C10DA998}"/>
          </ac:inkMkLst>
        </pc:inkChg>
        <pc:inkChg chg="add del">
          <ac:chgData name="Dr.Sugata Gangopadhyay" userId="5fbd9f87-0a98-489d-9d45-82abac52020a" providerId="ADAL" clId="{E6CCC6EA-B5A2-41BA-8AA4-C703DFF49CCF}" dt="2023-05-14T05:12:24.028" v="536"/>
          <ac:inkMkLst>
            <pc:docMk/>
            <pc:sldMk cId="4151577069" sldId="384"/>
            <ac:inkMk id="25" creationId="{A1DE4AFD-EF10-4B91-9D72-9572BA3DCBE1}"/>
          </ac:inkMkLst>
        </pc:inkChg>
        <pc:inkChg chg="add">
          <ac:chgData name="Dr.Sugata Gangopadhyay" userId="5fbd9f87-0a98-489d-9d45-82abac52020a" providerId="ADAL" clId="{E6CCC6EA-B5A2-41BA-8AA4-C703DFF49CCF}" dt="2023-05-14T05:12:24.028" v="536"/>
          <ac:inkMkLst>
            <pc:docMk/>
            <pc:sldMk cId="4151577069" sldId="384"/>
            <ac:inkMk id="26" creationId="{6C234D2F-E7EF-4811-A5CA-789BD9323962}"/>
          </ac:inkMkLst>
        </pc:inkChg>
        <pc:inkChg chg="add">
          <ac:chgData name="Dr.Sugata Gangopadhyay" userId="5fbd9f87-0a98-489d-9d45-82abac52020a" providerId="ADAL" clId="{E6CCC6EA-B5A2-41BA-8AA4-C703DFF49CCF}" dt="2023-05-14T05:12:24.538" v="537"/>
          <ac:inkMkLst>
            <pc:docMk/>
            <pc:sldMk cId="4151577069" sldId="384"/>
            <ac:inkMk id="27" creationId="{E2D00F9F-11BB-4207-94D5-D6AB14A5CD61}"/>
          </ac:inkMkLst>
        </pc:inkChg>
        <pc:inkChg chg="add del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28" creationId="{977DEFA2-415A-411E-BDB6-DA331985DEEA}"/>
          </ac:inkMkLst>
        </pc:inkChg>
        <pc:inkChg chg="add del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29" creationId="{1480CB32-DB7C-47C9-BE6D-31C6C1372822}"/>
          </ac:inkMkLst>
        </pc:inkChg>
        <pc:inkChg chg="add del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30" creationId="{4142E794-B4F9-4027-AC4B-043D0A03715C}"/>
          </ac:inkMkLst>
        </pc:inkChg>
        <pc:inkChg chg="add del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31" creationId="{04DFBEE7-9371-4A5D-A951-1F516D7D43D0}"/>
          </ac:inkMkLst>
        </pc:inkChg>
        <pc:inkChg chg="add del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32" creationId="{F5ACEB9D-020C-4B2E-85AF-5BB13C337463}"/>
          </ac:inkMkLst>
        </pc:inkChg>
        <pc:inkChg chg="add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33" creationId="{E06D9CE4-6311-4D3D-A058-88DB47BE3BCE}"/>
          </ac:inkMkLst>
        </pc:inkChg>
      </pc:sldChg>
      <pc:sldChg chg="addSp delSp add">
        <pc:chgData name="Dr.Sugata Gangopadhyay" userId="5fbd9f87-0a98-489d-9d45-82abac52020a" providerId="ADAL" clId="{E6CCC6EA-B5A2-41BA-8AA4-C703DFF49CCF}" dt="2023-05-14T05:34:43.658" v="1096"/>
        <pc:sldMkLst>
          <pc:docMk/>
          <pc:sldMk cId="3752392825" sldId="385"/>
        </pc:sldMkLst>
        <pc:spChg chg="del">
          <ac:chgData name="Dr.Sugata Gangopadhyay" userId="5fbd9f87-0a98-489d-9d45-82abac52020a" providerId="ADAL" clId="{E6CCC6EA-B5A2-41BA-8AA4-C703DFF49CCF}" dt="2023-05-14T05:32:18.849" v="886" actId="478"/>
          <ac:spMkLst>
            <pc:docMk/>
            <pc:sldMk cId="3752392825" sldId="385"/>
            <ac:spMk id="2" creationId="{FF191B5A-8D29-4E70-A6F3-2263A3257548}"/>
          </ac:spMkLst>
        </pc:spChg>
        <pc:spChg chg="del">
          <ac:chgData name="Dr.Sugata Gangopadhyay" userId="5fbd9f87-0a98-489d-9d45-82abac52020a" providerId="ADAL" clId="{E6CCC6EA-B5A2-41BA-8AA4-C703DFF49CCF}" dt="2023-05-14T05:32:21.703" v="887" actId="478"/>
          <ac:spMkLst>
            <pc:docMk/>
            <pc:sldMk cId="3752392825" sldId="385"/>
            <ac:spMk id="3" creationId="{F08097E3-5DD9-4295-B478-56A27F851A72}"/>
          </ac:spMkLst>
        </pc:spChg>
        <pc:inkChg chg="add del">
          <ac:chgData name="Dr.Sugata Gangopadhyay" userId="5fbd9f87-0a98-489d-9d45-82abac52020a" providerId="ADAL" clId="{E6CCC6EA-B5A2-41BA-8AA4-C703DFF49CCF}" dt="2023-05-14T05:32:28.159" v="892"/>
          <ac:inkMkLst>
            <pc:docMk/>
            <pc:sldMk cId="3752392825" sldId="385"/>
            <ac:inkMk id="4" creationId="{ACF52C3F-EFC8-4D2A-A23E-393F675BD67D}"/>
          </ac:inkMkLst>
        </pc:inkChg>
        <pc:inkChg chg="add del">
          <ac:chgData name="Dr.Sugata Gangopadhyay" userId="5fbd9f87-0a98-489d-9d45-82abac52020a" providerId="ADAL" clId="{E6CCC6EA-B5A2-41BA-8AA4-C703DFF49CCF}" dt="2023-05-14T05:32:28.159" v="892"/>
          <ac:inkMkLst>
            <pc:docMk/>
            <pc:sldMk cId="3752392825" sldId="385"/>
            <ac:inkMk id="5" creationId="{891B5E44-AF52-4537-A493-88330111573C}"/>
          </ac:inkMkLst>
        </pc:inkChg>
        <pc:inkChg chg="add del">
          <ac:chgData name="Dr.Sugata Gangopadhyay" userId="5fbd9f87-0a98-489d-9d45-82abac52020a" providerId="ADAL" clId="{E6CCC6EA-B5A2-41BA-8AA4-C703DFF49CCF}" dt="2023-05-14T05:32:28.159" v="892"/>
          <ac:inkMkLst>
            <pc:docMk/>
            <pc:sldMk cId="3752392825" sldId="385"/>
            <ac:inkMk id="6" creationId="{65F54D0B-CD63-47F8-BD24-7CDB8D59EDAA}"/>
          </ac:inkMkLst>
        </pc:inkChg>
        <pc:inkChg chg="add">
          <ac:chgData name="Dr.Sugata Gangopadhyay" userId="5fbd9f87-0a98-489d-9d45-82abac52020a" providerId="ADAL" clId="{E6CCC6EA-B5A2-41BA-8AA4-C703DFF49CCF}" dt="2023-05-14T05:32:27.416" v="891"/>
          <ac:inkMkLst>
            <pc:docMk/>
            <pc:sldMk cId="3752392825" sldId="385"/>
            <ac:inkMk id="7" creationId="{131B4F3D-8AAD-4C23-B472-B7EF49392065}"/>
          </ac:inkMkLst>
        </pc:inkChg>
        <pc:inkChg chg="add">
          <ac:chgData name="Dr.Sugata Gangopadhyay" userId="5fbd9f87-0a98-489d-9d45-82abac52020a" providerId="ADAL" clId="{E6CCC6EA-B5A2-41BA-8AA4-C703DFF49CCF}" dt="2023-05-14T05:32:28.159" v="892"/>
          <ac:inkMkLst>
            <pc:docMk/>
            <pc:sldMk cId="3752392825" sldId="385"/>
            <ac:inkMk id="8" creationId="{8C8359AC-B2B3-42FB-A64A-B6CDAFBCFC0F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9" creationId="{D9D6A958-CD7F-438D-BAC9-9D74344B86F1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0" creationId="{2CF18DC1-7ECB-406F-939B-B7245721F28E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1" creationId="{A5DE72B0-0D6C-405E-AE31-86320ACFB1B1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2" creationId="{8D3AB0E8-06BD-42AC-82E0-0847B721F899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3" creationId="{685A5878-8849-4B18-9185-59A903F3914D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4" creationId="{3FB59367-B393-494E-9282-0B9DDED1FAC8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5" creationId="{882861AD-A608-4420-9ADF-D2C6BE5F67BE}"/>
          </ac:inkMkLst>
        </pc:inkChg>
        <pc:inkChg chg="add del">
          <ac:chgData name="Dr.Sugata Gangopadhyay" userId="5fbd9f87-0a98-489d-9d45-82abac52020a" providerId="ADAL" clId="{E6CCC6EA-B5A2-41BA-8AA4-C703DFF49CCF}" dt="2023-05-14T05:32:33.474" v="904"/>
          <ac:inkMkLst>
            <pc:docMk/>
            <pc:sldMk cId="3752392825" sldId="385"/>
            <ac:inkMk id="16" creationId="{4382D56D-F575-4FF1-BA04-D1E042E3E2C4}"/>
          </ac:inkMkLst>
        </pc:inkChg>
        <pc:inkChg chg="add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7" creationId="{C6E4F734-E0B3-41CE-8F51-A31E56F56E28}"/>
          </ac:inkMkLst>
        </pc:inkChg>
        <pc:inkChg chg="add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8" creationId="{3F2BB26B-116F-4E91-A95A-1DAE4987ED28}"/>
          </ac:inkMkLst>
        </pc:inkChg>
        <pc:inkChg chg="add del">
          <ac:chgData name="Dr.Sugata Gangopadhyay" userId="5fbd9f87-0a98-489d-9d45-82abac52020a" providerId="ADAL" clId="{E6CCC6EA-B5A2-41BA-8AA4-C703DFF49CCF}" dt="2023-05-14T05:32:33.474" v="904"/>
          <ac:inkMkLst>
            <pc:docMk/>
            <pc:sldMk cId="3752392825" sldId="385"/>
            <ac:inkMk id="19" creationId="{38681A08-1145-4729-A260-8C7C331591DF}"/>
          </ac:inkMkLst>
        </pc:inkChg>
        <pc:inkChg chg="add del">
          <ac:chgData name="Dr.Sugata Gangopadhyay" userId="5fbd9f87-0a98-489d-9d45-82abac52020a" providerId="ADAL" clId="{E6CCC6EA-B5A2-41BA-8AA4-C703DFF49CCF}" dt="2023-05-14T05:32:33.474" v="904"/>
          <ac:inkMkLst>
            <pc:docMk/>
            <pc:sldMk cId="3752392825" sldId="385"/>
            <ac:inkMk id="20" creationId="{F98EF011-1D67-44F6-8265-EEE79DE353CB}"/>
          </ac:inkMkLst>
        </pc:inkChg>
        <pc:inkChg chg="add del">
          <ac:chgData name="Dr.Sugata Gangopadhyay" userId="5fbd9f87-0a98-489d-9d45-82abac52020a" providerId="ADAL" clId="{E6CCC6EA-B5A2-41BA-8AA4-C703DFF49CCF}" dt="2023-05-14T05:32:33.474" v="904"/>
          <ac:inkMkLst>
            <pc:docMk/>
            <pc:sldMk cId="3752392825" sldId="385"/>
            <ac:inkMk id="21" creationId="{0521E3AC-36B6-4C5B-8D60-81CFB0DF5869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2" creationId="{37E26B8C-CD00-44E1-BE5A-64C5DA840BCD}"/>
          </ac:inkMkLst>
        </pc:inkChg>
        <pc:inkChg chg="add">
          <ac:chgData name="Dr.Sugata Gangopadhyay" userId="5fbd9f87-0a98-489d-9d45-82abac52020a" providerId="ADAL" clId="{E6CCC6EA-B5A2-41BA-8AA4-C703DFF49CCF}" dt="2023-05-14T05:32:33.474" v="904"/>
          <ac:inkMkLst>
            <pc:docMk/>
            <pc:sldMk cId="3752392825" sldId="385"/>
            <ac:inkMk id="23" creationId="{B46C88C5-581A-4EBA-AAD4-FEBEDE2A48A0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4" creationId="{22E75A07-9350-4909-BE17-5AC2C8534D51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5" creationId="{A754EB73-7EBE-4E99-8193-2EEFBC9B67A2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6" creationId="{2B655D9E-EAD1-4BBA-8DE3-1F5E21D76D32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7" creationId="{DB38C2A1-CA8A-4B14-975C-0B18FFFBCC9F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8" creationId="{87B72E2A-79C7-4E6E-A957-1F84E6617357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9" creationId="{5B525785-36ED-4080-94AC-288DD6C11242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0" creationId="{4E3E3CBC-2079-47AC-A588-9220C7201B7F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1" creationId="{81730763-2D3A-4843-923B-33DBC7C5AC40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2" creationId="{7C0FF745-4481-4C47-BE34-9FF7B633BFD8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3" creationId="{754B1C7D-DCA7-43BD-9C71-71FEEE7BCAB1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4" creationId="{C92CE4FC-928D-42FE-B4F4-7DDE01DB3F36}"/>
          </ac:inkMkLst>
        </pc:inkChg>
        <pc:inkChg chg="add">
          <ac:chgData name="Dr.Sugata Gangopadhyay" userId="5fbd9f87-0a98-489d-9d45-82abac52020a" providerId="ADAL" clId="{E6CCC6EA-B5A2-41BA-8AA4-C703DFF49CCF}" dt="2023-05-14T05:32:38.539" v="916"/>
          <ac:inkMkLst>
            <pc:docMk/>
            <pc:sldMk cId="3752392825" sldId="385"/>
            <ac:inkMk id="35" creationId="{C65D04C2-08C6-46EA-8C11-47CC67B218BB}"/>
          </ac:inkMkLst>
        </pc:inkChg>
        <pc:inkChg chg="add">
          <ac:chgData name="Dr.Sugata Gangopadhyay" userId="5fbd9f87-0a98-489d-9d45-82abac52020a" providerId="ADAL" clId="{E6CCC6EA-B5A2-41BA-8AA4-C703DFF49CCF}" dt="2023-05-14T05:32:38.725" v="917"/>
          <ac:inkMkLst>
            <pc:docMk/>
            <pc:sldMk cId="3752392825" sldId="385"/>
            <ac:inkMk id="36" creationId="{4FD7BB68-86CA-479F-A750-119B8DDA960A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7" creationId="{409D248D-0FBB-477E-9DFB-B813EC5F66E4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8" creationId="{32509069-AB35-494C-8720-A60D5C438F0A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9" creationId="{B46E79AF-B10F-4FE1-BED0-513430B215B8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0" creationId="{CAF9A92B-516B-4FC9-B068-6CA6A7E57A6A}"/>
          </ac:inkMkLst>
        </pc:inkChg>
        <pc:inkChg chg="add">
          <ac:chgData name="Dr.Sugata Gangopadhyay" userId="5fbd9f87-0a98-489d-9d45-82abac52020a" providerId="ADAL" clId="{E6CCC6EA-B5A2-41BA-8AA4-C703DFF49CCF}" dt="2023-05-14T05:32:40.798" v="922"/>
          <ac:inkMkLst>
            <pc:docMk/>
            <pc:sldMk cId="3752392825" sldId="385"/>
            <ac:inkMk id="41" creationId="{0FB109EC-81DF-4004-A5A6-C2DDB12AB787}"/>
          </ac:inkMkLst>
        </pc:inkChg>
        <pc:inkChg chg="add">
          <ac:chgData name="Dr.Sugata Gangopadhyay" userId="5fbd9f87-0a98-489d-9d45-82abac52020a" providerId="ADAL" clId="{E6CCC6EA-B5A2-41BA-8AA4-C703DFF49CCF}" dt="2023-05-14T05:32:41.251" v="923"/>
          <ac:inkMkLst>
            <pc:docMk/>
            <pc:sldMk cId="3752392825" sldId="385"/>
            <ac:inkMk id="42" creationId="{0C87C853-0843-4DB0-B2BB-D9439B637928}"/>
          </ac:inkMkLst>
        </pc:inkChg>
        <pc:inkChg chg="add">
          <ac:chgData name="Dr.Sugata Gangopadhyay" userId="5fbd9f87-0a98-489d-9d45-82abac52020a" providerId="ADAL" clId="{E6CCC6EA-B5A2-41BA-8AA4-C703DFF49CCF}" dt="2023-05-14T05:32:41.750" v="924"/>
          <ac:inkMkLst>
            <pc:docMk/>
            <pc:sldMk cId="3752392825" sldId="385"/>
            <ac:inkMk id="43" creationId="{528C695B-85AC-43CB-8757-341412884031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4" creationId="{26392B8F-56AF-48CE-AAF5-FAE83CC32BA3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5" creationId="{8905397D-AE01-4523-B29C-8EB5170109EA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6" creationId="{394D86A7-0EE0-4DC3-A061-5CACF6AD8804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7" creationId="{881D54D1-46EA-40AA-BBDB-CFEA1C0AC402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8" creationId="{E4E059ED-1FCF-4D39-B3F0-55950F46C435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9" creationId="{50817B70-5ED7-4E93-9417-4B917413BBAD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0" creationId="{17290D94-D058-4D01-B5F0-A8A114C344EC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1" creationId="{8E0EA403-28FF-4BE2-BF05-F7CFE7E08C7B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2" creationId="{A40440D9-C829-40DC-80EE-D928390875B4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3" creationId="{13E857B2-7377-400E-8362-64420E865FE2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4" creationId="{AAF599E8-A216-413F-A73B-2469AF08E911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5" creationId="{330D9FFC-1691-416D-B6DF-23E13E0C8D35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6" creationId="{C59942F4-339E-4EEB-94AE-CF4C26208710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57" creationId="{581A6703-1D9A-423C-BD94-E80DBCC97558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58" creationId="{1CF2E6D2-A7CF-46B2-80D2-F77821CC2D4B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59" creationId="{6292E0CE-C0E5-4799-A3D0-818894177630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0" creationId="{5C297AA4-8457-4B1C-BE9C-48C0C1DA6908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1" creationId="{39B55EDF-E574-44F9-94AB-7F61A53C1D1B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2" creationId="{D8D68482-65A6-4753-8E9D-209654B66AB4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3" creationId="{9D2BD54B-83C4-4706-87A1-9C6AB38BC601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4" creationId="{A8CE7262-2FB2-4496-B1DC-7720229CC0E8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5" creationId="{63E56FFD-10E8-4E71-A0B0-D611BA1AB683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6" creationId="{85301C66-DF1A-42AA-AAB3-FEA37BEA59A7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7" creationId="{103F7CFB-F969-4779-9801-DF3906637E3E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8" creationId="{CFEAB007-FAC8-49F8-B9C6-8240177D2D6D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9" creationId="{0238E1ED-1604-4FC7-A0D6-9C184578DAED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0" creationId="{B2990293-1E8C-4303-B26B-590D1972BE3B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1" creationId="{F3B72C18-BFB7-4EF1-BF07-77770FADC007}"/>
          </ac:inkMkLst>
        </pc:inkChg>
        <pc:inkChg chg="add">
          <ac:chgData name="Dr.Sugata Gangopadhyay" userId="5fbd9f87-0a98-489d-9d45-82abac52020a" providerId="ADAL" clId="{E6CCC6EA-B5A2-41BA-8AA4-C703DFF49CCF}" dt="2023-05-14T05:32:55.280" v="947"/>
          <ac:inkMkLst>
            <pc:docMk/>
            <pc:sldMk cId="3752392825" sldId="385"/>
            <ac:inkMk id="72" creationId="{D882B774-3F9C-46EC-83AF-FFF58A414FF9}"/>
          </ac:inkMkLst>
        </pc:inkChg>
        <pc:inkChg chg="add">
          <ac:chgData name="Dr.Sugata Gangopadhyay" userId="5fbd9f87-0a98-489d-9d45-82abac52020a" providerId="ADAL" clId="{E6CCC6EA-B5A2-41BA-8AA4-C703DFF49CCF}" dt="2023-05-14T05:32:55.801" v="948"/>
          <ac:inkMkLst>
            <pc:docMk/>
            <pc:sldMk cId="3752392825" sldId="385"/>
            <ac:inkMk id="73" creationId="{4FE647D5-271B-43DE-B71E-CB32F670D447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4" creationId="{06706222-EAFC-47A6-A629-083A8B2A8167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5" creationId="{A28D76D2-01B9-4BE1-A811-B753A154FF84}"/>
          </ac:inkMkLst>
        </pc:inkChg>
        <pc:inkChg chg="add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6" creationId="{819E4430-55C0-4DDC-BAE2-2949F62FB235}"/>
          </ac:inkMkLst>
        </pc:inkChg>
        <pc:inkChg chg="add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7" creationId="{8A074C72-2235-406F-AE14-13C14387D4F6}"/>
          </ac:inkMkLst>
        </pc:inkChg>
        <pc:inkChg chg="add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8" creationId="{BCABF463-FECF-487B-A692-65A3F20A47A9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9" creationId="{F9AFF56F-5DA7-46A1-9D41-E520FEE32B38}"/>
          </ac:inkMkLst>
        </pc:inkChg>
        <pc:inkChg chg="add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80" creationId="{81455454-CD56-4A78-81F9-112EF1545224}"/>
          </ac:inkMkLst>
        </pc:inkChg>
        <pc:inkChg chg="add del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81" creationId="{3C21408C-CBAC-4742-BCF2-5A32EE5580E9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2" creationId="{268B6BB0-A3DE-47ED-8037-2459C719393A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3" creationId="{A79DDD8E-23D2-4791-AA0D-ADD02C5288F2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4" creationId="{45C6AE7F-8BDA-471C-87C7-E0BDC4B358F3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5" creationId="{DF2F25C7-7B23-44E3-8FAA-A83A8640B742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6" creationId="{1CA7FEDE-88B2-4510-8B12-6B45901252E8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7" creationId="{0323F19E-6F53-45B9-9AC7-230E6ACBA709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8" creationId="{63080ADE-D7F7-4883-AAC1-0EF33D206B2A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9" creationId="{C26B92C8-64DE-4615-B02C-05A03BB196DD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90" creationId="{22DC2122-140F-4FDE-952D-594128B4DC0C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91" creationId="{1B31C1F9-F579-4FBA-90AD-56EE4CCD007D}"/>
          </ac:inkMkLst>
        </pc:inkChg>
        <pc:inkChg chg="add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92" creationId="{6DD6304B-ABCF-4819-94D5-73675F36ADE0}"/>
          </ac:inkMkLst>
        </pc:inkChg>
        <pc:inkChg chg="add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93" creationId="{EA952B54-0B29-47D5-9B55-854669D36C6D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94" creationId="{60708D54-8765-401F-A5B6-543E2F9B787F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95" creationId="{2C8B09D4-F0BB-4D7A-AA34-F3D971491403}"/>
          </ac:inkMkLst>
        </pc:inkChg>
        <pc:inkChg chg="add">
          <ac:chgData name="Dr.Sugata Gangopadhyay" userId="5fbd9f87-0a98-489d-9d45-82abac52020a" providerId="ADAL" clId="{E6CCC6EA-B5A2-41BA-8AA4-C703DFF49CCF}" dt="2023-05-14T05:33:06.557" v="965"/>
          <ac:inkMkLst>
            <pc:docMk/>
            <pc:sldMk cId="3752392825" sldId="385"/>
            <ac:inkMk id="96" creationId="{36973981-CC6E-436C-B8BF-9EFD0DC80488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97" creationId="{B60A8BA3-766B-4DBB-829B-B1BF2CE119BA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98" creationId="{ED142468-02C7-4F99-A204-2BF1379AAD6A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99" creationId="{520E4C19-5F2D-4340-8BEF-B0E791BCAD82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100" creationId="{3862E7CB-6EDF-4648-938A-A7CF46783B34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1" creationId="{29FB2E91-544A-4305-AD53-3B2929B35E4C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2" creationId="{EB24A5C5-3515-4D58-A930-994AE0033CFB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3" creationId="{0D098A54-6F59-4A98-95D8-919CDFB2E367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4" creationId="{773F27CB-0848-4583-85BB-05DE9B072409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5" creationId="{6CD55E40-9F18-4F75-A6A6-AD6F59A1E79A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6" creationId="{19590F90-6E21-4132-83B9-DE03175F9129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7" creationId="{9AEBBA96-66EB-44E8-BAB3-B69FDE7706F3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8" creationId="{FD270011-ED45-417D-A5FB-951A7AD5FC85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9" creationId="{EF733EC2-42B8-4C61-92D1-55972CF31B6C}"/>
          </ac:inkMkLst>
        </pc:inkChg>
        <pc:inkChg chg="add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10" creationId="{20022BC0-3A74-4580-B0EA-DEA8370B3931}"/>
          </ac:inkMkLst>
        </pc:inkChg>
        <pc:inkChg chg="add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11" creationId="{23DCC503-B9F8-4373-8976-0B8F2D79A37E}"/>
          </ac:inkMkLst>
        </pc:inkChg>
        <pc:inkChg chg="add">
          <ac:chgData name="Dr.Sugata Gangopadhyay" userId="5fbd9f87-0a98-489d-9d45-82abac52020a" providerId="ADAL" clId="{E6CCC6EA-B5A2-41BA-8AA4-C703DFF49CCF}" dt="2023-05-14T05:33:14.606" v="979"/>
          <ac:inkMkLst>
            <pc:docMk/>
            <pc:sldMk cId="3752392825" sldId="385"/>
            <ac:inkMk id="112" creationId="{3B6679DC-1969-4B1C-90B1-06DE2AF8DEC2}"/>
          </ac:inkMkLst>
        </pc:inkChg>
        <pc:inkChg chg="add">
          <ac:chgData name="Dr.Sugata Gangopadhyay" userId="5fbd9f87-0a98-489d-9d45-82abac52020a" providerId="ADAL" clId="{E6CCC6EA-B5A2-41BA-8AA4-C703DFF49CCF}" dt="2023-05-14T05:33:15.288" v="980"/>
          <ac:inkMkLst>
            <pc:docMk/>
            <pc:sldMk cId="3752392825" sldId="385"/>
            <ac:inkMk id="113" creationId="{15D19411-B46A-478C-B720-8DD4B7F22166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14" creationId="{884E2791-5AC7-4B4F-8C02-BFB969F294A3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15" creationId="{37285399-5AEE-4838-AAF4-2E9EEF5DB315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16" creationId="{2692D460-27D9-4905-BCA0-F66F6A889953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17" creationId="{624683CF-44D0-4280-9DC9-26B783F5AF01}"/>
          </ac:inkMkLst>
        </pc:inkChg>
        <pc:inkChg chg="add">
          <ac:chgData name="Dr.Sugata Gangopadhyay" userId="5fbd9f87-0a98-489d-9d45-82abac52020a" providerId="ADAL" clId="{E6CCC6EA-B5A2-41BA-8AA4-C703DFF49CCF}" dt="2023-05-14T05:33:17.947" v="985"/>
          <ac:inkMkLst>
            <pc:docMk/>
            <pc:sldMk cId="3752392825" sldId="385"/>
            <ac:inkMk id="118" creationId="{DF926124-89A9-4440-A12D-3CA69234C496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19" creationId="{A0C6FBA9-2CA7-4234-9F3D-5D5E961B1B8D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0" creationId="{84D250C8-FCF7-4BEF-B67F-1F38E20822A0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1" creationId="{164E467D-7CAD-4888-A227-B6CDD2FC3E2D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2" creationId="{EC53BC0A-1963-4423-9635-0564E3E2DE6A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3" creationId="{73264E9E-D801-4CD2-9C35-4C5722167AFA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24" creationId="{91B044DF-5AB4-4ECF-B118-E84853AB6DA8}"/>
          </ac:inkMkLst>
        </pc:inkChg>
        <pc:inkChg chg="add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5" creationId="{36AE2F19-1762-49BF-99BE-807836ED1B3B}"/>
          </ac:inkMkLst>
        </pc:inkChg>
        <pc:inkChg chg="add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6" creationId="{5A0B32E9-2FD4-480D-AD8C-3CB52DC19AE8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27" creationId="{A3CE4EBB-3694-427F-8BA0-051F813BEEC9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28" creationId="{6C10EC26-2588-4A69-AF9E-F90F54ED2105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29" creationId="{A1B2B923-B290-447D-896C-20EA02A0C8EC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30" creationId="{42DC2001-8582-4B42-B071-CF4B52953472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31" creationId="{0C07F089-5D59-4A29-958E-11C5F623CE37}"/>
          </ac:inkMkLst>
        </pc:inkChg>
        <pc:inkChg chg="add">
          <ac:chgData name="Dr.Sugata Gangopadhyay" userId="5fbd9f87-0a98-489d-9d45-82abac52020a" providerId="ADAL" clId="{E6CCC6EA-B5A2-41BA-8AA4-C703DFF49CCF}" dt="2023-05-14T05:33:24.008" v="997"/>
          <ac:inkMkLst>
            <pc:docMk/>
            <pc:sldMk cId="3752392825" sldId="385"/>
            <ac:inkMk id="132" creationId="{27F761B5-43B4-4085-B44B-B30EB19377D1}"/>
          </ac:inkMkLst>
        </pc:inkChg>
        <pc:inkChg chg="add">
          <ac:chgData name="Dr.Sugata Gangopadhyay" userId="5fbd9f87-0a98-489d-9d45-82abac52020a" providerId="ADAL" clId="{E6CCC6EA-B5A2-41BA-8AA4-C703DFF49CCF}" dt="2023-05-14T05:33:24.491" v="998"/>
          <ac:inkMkLst>
            <pc:docMk/>
            <pc:sldMk cId="3752392825" sldId="385"/>
            <ac:inkMk id="133" creationId="{4BF214FD-4F53-4290-8B39-28899A4E7432}"/>
          </ac:inkMkLst>
        </pc:inkChg>
        <pc:inkChg chg="add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34" creationId="{601E27A8-8EFE-4EBD-96D9-39E42E1182BE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35" creationId="{A57CF7CA-BFE9-4DA5-82AF-2BB0044B2105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36" creationId="{346AD2FE-0EDA-4916-B7D6-D6292978D79D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37" creationId="{FDDE63DB-BEFC-48AA-97F0-EAA6B0E0D98E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38" creationId="{5D349312-20A4-4F66-A40D-F8D485B56072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39" creationId="{6E2B4B99-9BB8-4AD7-BCE9-C66FFD7FCA28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40" creationId="{92C69DA5-EF40-4B35-8AA3-990FF4EC9054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41" creationId="{0812D899-002C-4535-B091-B6983C4043C3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42" creationId="{5E2DB373-30BC-4A8F-B10B-338BAEB4F15F}"/>
          </ac:inkMkLst>
        </pc:inkChg>
        <pc:inkChg chg="add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43" creationId="{968FC951-BB4B-4126-8A07-6C6B9A796BEF}"/>
          </ac:inkMkLst>
        </pc:inkChg>
        <pc:inkChg chg="add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44" creationId="{0EAEAB65-B320-48F5-B1A8-5A591059BF86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45" creationId="{61EA7E98-A489-416D-B2C7-7D070EFE6AF5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46" creationId="{D1BF37F3-6A0F-4015-96CF-B9BA79F8D237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47" creationId="{6364AE6D-1B72-4691-8EC4-A2AF2FA0B483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48" creationId="{F143C08D-745E-47B5-ABD4-21B911D97298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49" creationId="{5BE04B0F-30D4-4748-846E-C2082EDEF6A5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0" creationId="{C47B51AC-AC31-4054-B458-E355DFC351EB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1" creationId="{40311B0A-61DC-4DF4-ACA9-0882A39B0214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2" creationId="{2520BF6C-B967-481B-910A-3CDFBF8A9535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3" creationId="{F0A8C328-415D-452A-8A60-1670C369520E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4" creationId="{696234EB-F44D-4C91-93C6-1E905A3A4536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5" creationId="{6EABFB34-7FA9-413B-AEAC-EF1F2186B730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6" creationId="{1367C6AA-13AF-4082-8AB2-DF1FCBCB2FA6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7" creationId="{78519E6E-AFCF-4DD2-BABD-1CA749D21E58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8" creationId="{4CCA98C4-A6EB-4534-96E4-1C6EE0E15EE7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9" creationId="{C3EDD6D3-9A0C-43C7-B2FD-55DE56992001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60" creationId="{541636D9-6AC4-4A31-999A-79037EEC1404}"/>
          </ac:inkMkLst>
        </pc:inkChg>
        <pc:inkChg chg="add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61" creationId="{D98A9D89-CB82-4BE1-94E8-85C9908A24A6}"/>
          </ac:inkMkLst>
        </pc:inkChg>
        <pc:inkChg chg="add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62" creationId="{AEF662B4-6F92-4AD4-8C4A-A6CA8C650A60}"/>
          </ac:inkMkLst>
        </pc:inkChg>
        <pc:inkChg chg="add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63" creationId="{A1C98E71-8F3E-47C7-8FE6-7054EBE03F11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4" creationId="{4E799B8C-C848-4CE6-B374-A13E3CAE6098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5" creationId="{81AD9D72-1B89-483D-A9A9-C55FE84DABA3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6" creationId="{D70FE00D-F0BB-4B72-8D80-19365846CA7F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7" creationId="{462EE874-EA3C-4B23-BBBB-FF5D8CC39012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8" creationId="{F3C3E624-0A85-42C8-AF57-A13E376A0AF6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9" creationId="{D1F0B56F-17A7-4EFB-A0C7-C290AFA58801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0" creationId="{402A358B-3B5C-4CCE-BDED-848595BD6838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1" creationId="{4ADB9191-CC1B-4051-82BE-4BFD538EB578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2" creationId="{2BE0A4A0-0EE5-4865-B152-41B868A18271}"/>
          </ac:inkMkLst>
        </pc:inkChg>
        <pc:inkChg chg="add">
          <ac:chgData name="Dr.Sugata Gangopadhyay" userId="5fbd9f87-0a98-489d-9d45-82abac52020a" providerId="ADAL" clId="{E6CCC6EA-B5A2-41BA-8AA4-C703DFF49CCF}" dt="2023-05-14T05:34:03.371" v="1034"/>
          <ac:inkMkLst>
            <pc:docMk/>
            <pc:sldMk cId="3752392825" sldId="385"/>
            <ac:inkMk id="173" creationId="{A3A0E0E7-EC5A-460F-A13A-604C5EC8391D}"/>
          </ac:inkMkLst>
        </pc:inkChg>
        <pc:inkChg chg="add">
          <ac:chgData name="Dr.Sugata Gangopadhyay" userId="5fbd9f87-0a98-489d-9d45-82abac52020a" providerId="ADAL" clId="{E6CCC6EA-B5A2-41BA-8AA4-C703DFF49CCF}" dt="2023-05-14T05:34:03.641" v="1035"/>
          <ac:inkMkLst>
            <pc:docMk/>
            <pc:sldMk cId="3752392825" sldId="385"/>
            <ac:inkMk id="174" creationId="{8611747D-8798-408E-A57C-1A1CEABB7AC5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5" creationId="{91663596-0964-40EE-91E3-9D14676B6C0A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6" creationId="{172BAE04-5B70-437F-8FC5-77510921C529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7" creationId="{E4E30F54-F5E2-4134-91A8-D481CCDF158B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8" creationId="{CA2E0CAF-153A-4FD2-A20F-A6FB9D8CFEEA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9" creationId="{6D024591-EACE-4888-82A6-C29FE34A2BB4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0" creationId="{B614C6E0-DC53-4DD5-9642-86482A8484B2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1" creationId="{0199BDFD-50AB-47F4-8317-A810F387C339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2" creationId="{D7151C48-73EE-4597-9BE0-D8D6FEBE1845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3" creationId="{5C88B328-E9BF-46CA-B511-66C273255EF9}"/>
          </ac:inkMkLst>
        </pc:inkChg>
        <pc:inkChg chg="add">
          <ac:chgData name="Dr.Sugata Gangopadhyay" userId="5fbd9f87-0a98-489d-9d45-82abac52020a" providerId="ADAL" clId="{E6CCC6EA-B5A2-41BA-8AA4-C703DFF49CCF}" dt="2023-05-14T05:34:07.373" v="1045"/>
          <ac:inkMkLst>
            <pc:docMk/>
            <pc:sldMk cId="3752392825" sldId="385"/>
            <ac:inkMk id="184" creationId="{94F47E85-2AF6-4966-9D02-DFDD966359EE}"/>
          </ac:inkMkLst>
        </pc:inkChg>
        <pc:inkChg chg="add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5" creationId="{491A6FCE-DFF3-45DB-AFC0-2A3A4D24043A}"/>
          </ac:inkMkLst>
        </pc:inkChg>
        <pc:inkChg chg="add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6" creationId="{09FEAB86-FDFC-4565-B875-0F3DE54D85F3}"/>
          </ac:inkMkLst>
        </pc:inkChg>
        <pc:inkChg chg="add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7" creationId="{C1CBCE60-DA6A-4FF5-8E61-F4A9CE9FC26B}"/>
          </ac:inkMkLst>
        </pc:inkChg>
        <pc:inkChg chg="add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8" creationId="{AF3565CD-2AE5-4C04-A3CF-29844A131E58}"/>
          </ac:inkMkLst>
        </pc:inkChg>
        <pc:inkChg chg="add">
          <ac:chgData name="Dr.Sugata Gangopadhyay" userId="5fbd9f87-0a98-489d-9d45-82abac52020a" providerId="ADAL" clId="{E6CCC6EA-B5A2-41BA-8AA4-C703DFF49CCF}" dt="2023-05-14T05:34:09.388" v="1047"/>
          <ac:inkMkLst>
            <pc:docMk/>
            <pc:sldMk cId="3752392825" sldId="385"/>
            <ac:inkMk id="189" creationId="{EA3B5D4F-4F05-47F0-BDD7-C8744E3A5D42}"/>
          </ac:inkMkLst>
        </pc:inkChg>
        <pc:inkChg chg="add">
          <ac:chgData name="Dr.Sugata Gangopadhyay" userId="5fbd9f87-0a98-489d-9d45-82abac52020a" providerId="ADAL" clId="{E6CCC6EA-B5A2-41BA-8AA4-C703DFF49CCF}" dt="2023-05-14T05:34:09.634" v="1048"/>
          <ac:inkMkLst>
            <pc:docMk/>
            <pc:sldMk cId="3752392825" sldId="385"/>
            <ac:inkMk id="190" creationId="{B6922B8E-A1CD-4A49-AE47-6CE647C9237D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1" creationId="{E33D2ACA-5826-4FE1-8AA5-E0C5BF1A44B1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2" creationId="{54F7A068-795B-48E8-9DF3-CE0E038123B3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3" creationId="{7C606D27-8672-4380-9E12-C41C94E4E74F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4" creationId="{BB7E11E5-2A23-4B74-B5CD-87C3A9F2A1A7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5" creationId="{23019EDE-C7B2-4CAB-9765-BC4AFE6AF0C8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6" creationId="{EBCC59AD-96BA-4520-8D4C-BEF42327861D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7" creationId="{AE007A0A-28E0-401A-B883-F423CC96E185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8" creationId="{949B6968-5E1C-45DB-B3DB-C5256CB7C825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9" creationId="{8D705D0D-4EF0-492C-93A8-06BC335879B1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0" creationId="{06D69E7B-CC1A-4383-B8FD-AF102ED8BFFA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1" creationId="{09E4EA3D-AAA4-4D42-A036-DD4563BEEFBD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2" creationId="{99695C52-F335-4B46-A1D0-39E562F8A5CA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3" creationId="{8B79A610-372C-4C52-BC94-30EDA4A05D87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4" creationId="{4AD13901-0FE0-4A87-AAC9-95D8F244CBEF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5" creationId="{CDB807EC-A87D-4297-8192-323C75B0592A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6" creationId="{C87EEF25-104B-414F-98B3-6E15199A5A4E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7" creationId="{47A100C2-218B-4048-A2BA-06182B08F703}"/>
          </ac:inkMkLst>
        </pc:inkChg>
        <pc:inkChg chg="add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8" creationId="{9A964EF9-7B1B-4D81-BE4E-80F543215642}"/>
          </ac:inkMkLst>
        </pc:inkChg>
        <pc:inkChg chg="add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9" creationId="{675A2474-84B5-4B23-8854-4C0A29833D13}"/>
          </ac:inkMkLst>
        </pc:inkChg>
        <pc:inkChg chg="add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10" creationId="{48FFE30B-FE9A-4772-BD92-7F6169A09797}"/>
          </ac:inkMkLst>
        </pc:inkChg>
        <pc:inkChg chg="add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11" creationId="{C7AB1CBE-5A23-432F-9282-65E68EC0E891}"/>
          </ac:inkMkLst>
        </pc:inkChg>
        <pc:inkChg chg="add del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2" creationId="{7E2D8DA5-6593-44AA-AEB9-1CB9A7AACA10}"/>
          </ac:inkMkLst>
        </pc:inkChg>
        <pc:inkChg chg="add del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3" creationId="{C8C688AE-0EE5-4B50-8A25-99DFDA122C36}"/>
          </ac:inkMkLst>
        </pc:inkChg>
        <pc:inkChg chg="add del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4" creationId="{FA7C21A8-0296-427A-BDDD-AB7B7A3F0A93}"/>
          </ac:inkMkLst>
        </pc:inkChg>
        <pc:inkChg chg="add del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5" creationId="{15AB3422-4E01-4EF5-80EE-67AB013D6CEB}"/>
          </ac:inkMkLst>
        </pc:inkChg>
        <pc:inkChg chg="add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6" creationId="{89E957CD-45F9-47FA-B609-5FD93BFB5BA2}"/>
          </ac:inkMkLst>
        </pc:inkChg>
        <pc:inkChg chg="add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7" creationId="{885108C8-6E32-4B2C-BD02-ACE8E210A852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18" creationId="{E5052B3E-E3D8-4C28-99A0-2D5DCBB58141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19" creationId="{BE4B080F-1FEB-497C-8D33-9048696E6FDA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0" creationId="{5D629584-8E31-49CC-9639-9F792A293673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1" creationId="{B051E021-E4C1-4F98-B605-9CE3EA0DC945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2" creationId="{3BD9B903-7702-4C3E-A145-66F3A15F833A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3" creationId="{2B9FF5A5-56AE-4745-9781-CC5F89F77A7C}"/>
          </ac:inkMkLst>
        </pc:inkChg>
        <pc:inkChg chg="add">
          <ac:chgData name="Dr.Sugata Gangopadhyay" userId="5fbd9f87-0a98-489d-9d45-82abac52020a" providerId="ADAL" clId="{E6CCC6EA-B5A2-41BA-8AA4-C703DFF49CCF}" dt="2023-05-14T05:34:29.490" v="1078"/>
          <ac:inkMkLst>
            <pc:docMk/>
            <pc:sldMk cId="3752392825" sldId="385"/>
            <ac:inkMk id="224" creationId="{8BCF6532-5871-4DE5-8B94-D0C466B5CDB1}"/>
          </ac:inkMkLst>
        </pc:inkChg>
        <pc:inkChg chg="add">
          <ac:chgData name="Dr.Sugata Gangopadhyay" userId="5fbd9f87-0a98-489d-9d45-82abac52020a" providerId="ADAL" clId="{E6CCC6EA-B5A2-41BA-8AA4-C703DFF49CCF}" dt="2023-05-14T05:34:29.692" v="1079"/>
          <ac:inkMkLst>
            <pc:docMk/>
            <pc:sldMk cId="3752392825" sldId="385"/>
            <ac:inkMk id="225" creationId="{4AF485EB-482B-42C8-BFEA-2A33C74C602F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6" creationId="{90891DAC-E7BE-43C7-B229-EC42DC7DCF9E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7" creationId="{FD29DEBB-EACD-4AED-A556-6E8A89BC5663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8" creationId="{85B187A6-CDFD-4354-B5AA-D19503C73A52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9" creationId="{82787DC4-7F7D-48E8-B24E-147D8F648F8E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30" creationId="{7E9CEB89-0E85-48C9-AABB-F0FCE22AC745}"/>
          </ac:inkMkLst>
        </pc:inkChg>
        <pc:inkChg chg="add">
          <ac:chgData name="Dr.Sugata Gangopadhyay" userId="5fbd9f87-0a98-489d-9d45-82abac52020a" providerId="ADAL" clId="{E6CCC6EA-B5A2-41BA-8AA4-C703DFF49CCF}" dt="2023-05-14T05:34:31.677" v="1085"/>
          <ac:inkMkLst>
            <pc:docMk/>
            <pc:sldMk cId="3752392825" sldId="385"/>
            <ac:inkMk id="231" creationId="{7A8BCFBF-B3A7-43FB-82F1-2618562E5AD3}"/>
          </ac:inkMkLst>
        </pc:inkChg>
        <pc:inkChg chg="add">
          <ac:chgData name="Dr.Sugata Gangopadhyay" userId="5fbd9f87-0a98-489d-9d45-82abac52020a" providerId="ADAL" clId="{E6CCC6EA-B5A2-41BA-8AA4-C703DFF49CCF}" dt="2023-05-14T05:34:32.136" v="1086"/>
          <ac:inkMkLst>
            <pc:docMk/>
            <pc:sldMk cId="3752392825" sldId="385"/>
            <ac:inkMk id="232" creationId="{E9F327A6-80F0-4901-9EA4-7CB01297F1C9}"/>
          </ac:inkMkLst>
        </pc:inkChg>
        <pc:inkChg chg="add">
          <ac:chgData name="Dr.Sugata Gangopadhyay" userId="5fbd9f87-0a98-489d-9d45-82abac52020a" providerId="ADAL" clId="{E6CCC6EA-B5A2-41BA-8AA4-C703DFF49CCF}" dt="2023-05-14T05:34:32.508" v="1087"/>
          <ac:inkMkLst>
            <pc:docMk/>
            <pc:sldMk cId="3752392825" sldId="385"/>
            <ac:inkMk id="233" creationId="{6C757261-636C-471A-A58D-785EF4140DD3}"/>
          </ac:inkMkLst>
        </pc:inkChg>
        <pc:inkChg chg="add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34" creationId="{0DEE4A07-AB0F-4F69-B61B-FD17F7C4B37C}"/>
          </ac:inkMkLst>
        </pc:inkChg>
        <pc:inkChg chg="add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35" creationId="{A73416A0-1C58-4D42-BD8E-A8868E7BA686}"/>
          </ac:inkMkLst>
        </pc:inkChg>
        <pc:inkChg chg="add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36" creationId="{077682F0-5A8D-41DF-AFF2-069145233700}"/>
          </ac:inkMkLst>
        </pc:inkChg>
        <pc:inkChg chg="add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37" creationId="{9ABCABDA-AB35-47D1-8F2F-FD19128C0CA3}"/>
          </ac:inkMkLst>
        </pc:inkChg>
        <pc:inkChg chg="add del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38" creationId="{55D0EFED-C89C-4C0D-AD03-AF3D2C2BA89D}"/>
          </ac:inkMkLst>
        </pc:inkChg>
        <pc:inkChg chg="add del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39" creationId="{F9F626C6-0178-4C36-AFCB-E145056988F6}"/>
          </ac:inkMkLst>
        </pc:inkChg>
        <pc:inkChg chg="add del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40" creationId="{5C53AD8E-4370-495B-A532-EA9CBD9BE64A}"/>
          </ac:inkMkLst>
        </pc:inkChg>
        <pc:inkChg chg="add del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41" creationId="{6175A205-FCCA-4BFF-AC5E-C47F7DA57C7E}"/>
          </ac:inkMkLst>
        </pc:inkChg>
        <pc:inkChg chg="add del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42" creationId="{24FC5564-936F-40D3-97A3-3D641DECBDA9}"/>
          </ac:inkMkLst>
        </pc:inkChg>
        <pc:inkChg chg="add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43" creationId="{3CC8F98C-B728-4271-8D48-5A1EF3CFE1DF}"/>
          </ac:inkMkLst>
        </pc:inkChg>
        <pc:inkChg chg="add">
          <ac:chgData name="Dr.Sugata Gangopadhyay" userId="5fbd9f87-0a98-489d-9d45-82abac52020a" providerId="ADAL" clId="{E6CCC6EA-B5A2-41BA-8AA4-C703DFF49CCF}" dt="2023-05-14T05:34:43.411" v="1095"/>
          <ac:inkMkLst>
            <pc:docMk/>
            <pc:sldMk cId="3752392825" sldId="385"/>
            <ac:inkMk id="244" creationId="{2EE609B4-18EE-458F-A0FD-863F722866BA}"/>
          </ac:inkMkLst>
        </pc:inkChg>
        <pc:inkChg chg="add">
          <ac:chgData name="Dr.Sugata Gangopadhyay" userId="5fbd9f87-0a98-489d-9d45-82abac52020a" providerId="ADAL" clId="{E6CCC6EA-B5A2-41BA-8AA4-C703DFF49CCF}" dt="2023-05-14T05:34:43.658" v="1096"/>
          <ac:inkMkLst>
            <pc:docMk/>
            <pc:sldMk cId="3752392825" sldId="385"/>
            <ac:inkMk id="245" creationId="{5F0808AB-5833-4811-B0BA-7D3C56EEEFA7}"/>
          </ac:inkMkLst>
        </pc:inkChg>
      </pc:sldChg>
      <pc:sldChg chg="addSp delSp add">
        <pc:chgData name="Dr.Sugata Gangopadhyay" userId="5fbd9f87-0a98-489d-9d45-82abac52020a" providerId="ADAL" clId="{E6CCC6EA-B5A2-41BA-8AA4-C703DFF49CCF}" dt="2023-05-14T05:42:25.637" v="1273"/>
        <pc:sldMkLst>
          <pc:docMk/>
          <pc:sldMk cId="932594009" sldId="386"/>
        </pc:sldMkLst>
        <pc:inkChg chg="add del">
          <ac:chgData name="Dr.Sugata Gangopadhyay" userId="5fbd9f87-0a98-489d-9d45-82abac52020a" providerId="ADAL" clId="{E6CCC6EA-B5A2-41BA-8AA4-C703DFF49CCF}" dt="2023-05-14T05:36:34.729" v="1105"/>
          <ac:inkMkLst>
            <pc:docMk/>
            <pc:sldMk cId="932594009" sldId="386"/>
            <ac:inkMk id="2" creationId="{E36133C3-A805-4AC1-A59C-124F436EC4E9}"/>
          </ac:inkMkLst>
        </pc:inkChg>
        <pc:inkChg chg="add del">
          <ac:chgData name="Dr.Sugata Gangopadhyay" userId="5fbd9f87-0a98-489d-9d45-82abac52020a" providerId="ADAL" clId="{E6CCC6EA-B5A2-41BA-8AA4-C703DFF49CCF}" dt="2023-05-14T05:36:34.729" v="1105"/>
          <ac:inkMkLst>
            <pc:docMk/>
            <pc:sldMk cId="932594009" sldId="386"/>
            <ac:inkMk id="3" creationId="{FE6CA9B9-806D-4908-ADC4-4015BB8E7985}"/>
          </ac:inkMkLst>
        </pc:inkChg>
        <pc:inkChg chg="add del">
          <ac:chgData name="Dr.Sugata Gangopadhyay" userId="5fbd9f87-0a98-489d-9d45-82abac52020a" providerId="ADAL" clId="{E6CCC6EA-B5A2-41BA-8AA4-C703DFF49CCF}" dt="2023-05-14T05:36:37.217" v="1108"/>
          <ac:inkMkLst>
            <pc:docMk/>
            <pc:sldMk cId="932594009" sldId="386"/>
            <ac:inkMk id="4" creationId="{782C26FC-01F7-48B1-AB64-D4F2DC899DE9}"/>
          </ac:inkMkLst>
        </pc:inkChg>
        <pc:inkChg chg="add">
          <ac:chgData name="Dr.Sugata Gangopadhyay" userId="5fbd9f87-0a98-489d-9d45-82abac52020a" providerId="ADAL" clId="{E6CCC6EA-B5A2-41BA-8AA4-C703DFF49CCF}" dt="2023-05-14T05:36:35.761" v="1106"/>
          <ac:inkMkLst>
            <pc:docMk/>
            <pc:sldMk cId="932594009" sldId="386"/>
            <ac:inkMk id="5" creationId="{9C74F062-5823-4339-9F77-CD5978213E80}"/>
          </ac:inkMkLst>
        </pc:inkChg>
        <pc:inkChg chg="add del">
          <ac:chgData name="Dr.Sugata Gangopadhyay" userId="5fbd9f87-0a98-489d-9d45-82abac52020a" providerId="ADAL" clId="{E6CCC6EA-B5A2-41BA-8AA4-C703DFF49CCF}" dt="2023-05-14T05:36:37.217" v="1108"/>
          <ac:inkMkLst>
            <pc:docMk/>
            <pc:sldMk cId="932594009" sldId="386"/>
            <ac:inkMk id="6" creationId="{D8246F31-18B1-4937-923C-00D0B6898E25}"/>
          </ac:inkMkLst>
        </pc:inkChg>
        <pc:inkChg chg="add">
          <ac:chgData name="Dr.Sugata Gangopadhyay" userId="5fbd9f87-0a98-489d-9d45-82abac52020a" providerId="ADAL" clId="{E6CCC6EA-B5A2-41BA-8AA4-C703DFF49CCF}" dt="2023-05-14T05:36:37.217" v="1108"/>
          <ac:inkMkLst>
            <pc:docMk/>
            <pc:sldMk cId="932594009" sldId="386"/>
            <ac:inkMk id="7" creationId="{A38C0AC3-9044-4991-A145-DEB901C02982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" creationId="{164EFFED-3964-4537-B3F8-7737F2840274}"/>
          </ac:inkMkLst>
        </pc:inkChg>
        <pc:inkChg chg="add del">
          <ac:chgData name="Dr.Sugata Gangopadhyay" userId="5fbd9f87-0a98-489d-9d45-82abac52020a" providerId="ADAL" clId="{E6CCC6EA-B5A2-41BA-8AA4-C703DFF49CCF}" dt="2023-05-14T05:36:42.836" v="1114"/>
          <ac:inkMkLst>
            <pc:docMk/>
            <pc:sldMk cId="932594009" sldId="386"/>
            <ac:inkMk id="9" creationId="{A438D46A-DEB0-4AB2-A60E-6B09C915F7FA}"/>
          </ac:inkMkLst>
        </pc:inkChg>
        <pc:inkChg chg="add del">
          <ac:chgData name="Dr.Sugata Gangopadhyay" userId="5fbd9f87-0a98-489d-9d45-82abac52020a" providerId="ADAL" clId="{E6CCC6EA-B5A2-41BA-8AA4-C703DFF49CCF}" dt="2023-05-14T05:36:42.836" v="1114"/>
          <ac:inkMkLst>
            <pc:docMk/>
            <pc:sldMk cId="932594009" sldId="386"/>
            <ac:inkMk id="10" creationId="{94128600-35CA-4DCF-8BD7-B81ABAFCC7FD}"/>
          </ac:inkMkLst>
        </pc:inkChg>
        <pc:inkChg chg="add del">
          <ac:chgData name="Dr.Sugata Gangopadhyay" userId="5fbd9f87-0a98-489d-9d45-82abac52020a" providerId="ADAL" clId="{E6CCC6EA-B5A2-41BA-8AA4-C703DFF49CCF}" dt="2023-05-14T05:36:42.836" v="1114"/>
          <ac:inkMkLst>
            <pc:docMk/>
            <pc:sldMk cId="932594009" sldId="386"/>
            <ac:inkMk id="11" creationId="{D423342F-6AE0-4D17-8C6A-F2AC8BAAB6E8}"/>
          </ac:inkMkLst>
        </pc:inkChg>
        <pc:inkChg chg="add del">
          <ac:chgData name="Dr.Sugata Gangopadhyay" userId="5fbd9f87-0a98-489d-9d45-82abac52020a" providerId="ADAL" clId="{E6CCC6EA-B5A2-41BA-8AA4-C703DFF49CCF}" dt="2023-05-14T05:36:42.836" v="1114"/>
          <ac:inkMkLst>
            <pc:docMk/>
            <pc:sldMk cId="932594009" sldId="386"/>
            <ac:inkMk id="12" creationId="{DFC31F25-C134-4587-9922-70B8D1602EF0}"/>
          </ac:inkMkLst>
        </pc:inkChg>
        <pc:inkChg chg="add">
          <ac:chgData name="Dr.Sugata Gangopadhyay" userId="5fbd9f87-0a98-489d-9d45-82abac52020a" providerId="ADAL" clId="{E6CCC6EA-B5A2-41BA-8AA4-C703DFF49CCF}" dt="2023-05-14T05:36:42.836" v="1114"/>
          <ac:inkMkLst>
            <pc:docMk/>
            <pc:sldMk cId="932594009" sldId="386"/>
            <ac:inkMk id="13" creationId="{36E58CDD-99CE-498E-9EE5-9C0F77F27B99}"/>
          </ac:inkMkLst>
        </pc:inkChg>
        <pc:inkChg chg="add del">
          <ac:chgData name="Dr.Sugata Gangopadhyay" userId="5fbd9f87-0a98-489d-9d45-82abac52020a" providerId="ADAL" clId="{E6CCC6EA-B5A2-41BA-8AA4-C703DFF49CCF}" dt="2023-05-14T05:36:45.693" v="1119"/>
          <ac:inkMkLst>
            <pc:docMk/>
            <pc:sldMk cId="932594009" sldId="386"/>
            <ac:inkMk id="14" creationId="{2DDA9BE2-78B0-4840-A3DA-F32CF9597252}"/>
          </ac:inkMkLst>
        </pc:inkChg>
        <pc:inkChg chg="add del">
          <ac:chgData name="Dr.Sugata Gangopadhyay" userId="5fbd9f87-0a98-489d-9d45-82abac52020a" providerId="ADAL" clId="{E6CCC6EA-B5A2-41BA-8AA4-C703DFF49CCF}" dt="2023-05-14T05:36:45.693" v="1119"/>
          <ac:inkMkLst>
            <pc:docMk/>
            <pc:sldMk cId="932594009" sldId="386"/>
            <ac:inkMk id="15" creationId="{56B5630C-9582-43D6-B769-2A1E311B1C6D}"/>
          </ac:inkMkLst>
        </pc:inkChg>
        <pc:inkChg chg="add del">
          <ac:chgData name="Dr.Sugata Gangopadhyay" userId="5fbd9f87-0a98-489d-9d45-82abac52020a" providerId="ADAL" clId="{E6CCC6EA-B5A2-41BA-8AA4-C703DFF49CCF}" dt="2023-05-14T05:36:45.693" v="1119"/>
          <ac:inkMkLst>
            <pc:docMk/>
            <pc:sldMk cId="932594009" sldId="386"/>
            <ac:inkMk id="16" creationId="{7758D05E-4121-45D2-8A7D-DD43557B738F}"/>
          </ac:inkMkLst>
        </pc:inkChg>
        <pc:inkChg chg="add del">
          <ac:chgData name="Dr.Sugata Gangopadhyay" userId="5fbd9f87-0a98-489d-9d45-82abac52020a" providerId="ADAL" clId="{E6CCC6EA-B5A2-41BA-8AA4-C703DFF49CCF}" dt="2023-05-14T05:36:45.693" v="1119"/>
          <ac:inkMkLst>
            <pc:docMk/>
            <pc:sldMk cId="932594009" sldId="386"/>
            <ac:inkMk id="17" creationId="{99DBAAB4-C028-41C5-BC44-787B171B2BC2}"/>
          </ac:inkMkLst>
        </pc:inkChg>
        <pc:inkChg chg="add">
          <ac:chgData name="Dr.Sugata Gangopadhyay" userId="5fbd9f87-0a98-489d-9d45-82abac52020a" providerId="ADAL" clId="{E6CCC6EA-B5A2-41BA-8AA4-C703DFF49CCF}" dt="2023-05-14T05:36:45.693" v="1119"/>
          <ac:inkMkLst>
            <pc:docMk/>
            <pc:sldMk cId="932594009" sldId="386"/>
            <ac:inkMk id="18" creationId="{6C8AFE80-E7BD-4A60-862E-298BFE121FCF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19" creationId="{F766604C-E790-46D8-A914-F21F80112BE4}"/>
          </ac:inkMkLst>
        </pc:inkChg>
        <pc:inkChg chg="add del">
          <ac:chgData name="Dr.Sugata Gangopadhyay" userId="5fbd9f87-0a98-489d-9d45-82abac52020a" providerId="ADAL" clId="{E6CCC6EA-B5A2-41BA-8AA4-C703DFF49CCF}" dt="2023-05-14T05:36:51.810" v="1125"/>
          <ac:inkMkLst>
            <pc:docMk/>
            <pc:sldMk cId="932594009" sldId="386"/>
            <ac:inkMk id="20" creationId="{59B69CFD-1805-493A-90C2-55A1F7A3A1C2}"/>
          </ac:inkMkLst>
        </pc:inkChg>
        <pc:inkChg chg="add del">
          <ac:chgData name="Dr.Sugata Gangopadhyay" userId="5fbd9f87-0a98-489d-9d45-82abac52020a" providerId="ADAL" clId="{E6CCC6EA-B5A2-41BA-8AA4-C703DFF49CCF}" dt="2023-05-14T05:36:51.810" v="1125"/>
          <ac:inkMkLst>
            <pc:docMk/>
            <pc:sldMk cId="932594009" sldId="386"/>
            <ac:inkMk id="21" creationId="{CD767CDA-D834-420B-BF0C-99924F2563CE}"/>
          </ac:inkMkLst>
        </pc:inkChg>
        <pc:inkChg chg="add del">
          <ac:chgData name="Dr.Sugata Gangopadhyay" userId="5fbd9f87-0a98-489d-9d45-82abac52020a" providerId="ADAL" clId="{E6CCC6EA-B5A2-41BA-8AA4-C703DFF49CCF}" dt="2023-05-14T05:36:51.810" v="1125"/>
          <ac:inkMkLst>
            <pc:docMk/>
            <pc:sldMk cId="932594009" sldId="386"/>
            <ac:inkMk id="22" creationId="{1930B477-D1CD-4E02-8C39-5675A1435802}"/>
          </ac:inkMkLst>
        </pc:inkChg>
        <pc:inkChg chg="add del">
          <ac:chgData name="Dr.Sugata Gangopadhyay" userId="5fbd9f87-0a98-489d-9d45-82abac52020a" providerId="ADAL" clId="{E6CCC6EA-B5A2-41BA-8AA4-C703DFF49CCF}" dt="2023-05-14T05:36:51.810" v="1125"/>
          <ac:inkMkLst>
            <pc:docMk/>
            <pc:sldMk cId="932594009" sldId="386"/>
            <ac:inkMk id="23" creationId="{B36D17DF-9093-453E-98B7-EBA7D50E64EC}"/>
          </ac:inkMkLst>
        </pc:inkChg>
        <pc:inkChg chg="add">
          <ac:chgData name="Dr.Sugata Gangopadhyay" userId="5fbd9f87-0a98-489d-9d45-82abac52020a" providerId="ADAL" clId="{E6CCC6EA-B5A2-41BA-8AA4-C703DFF49CCF}" dt="2023-05-14T05:36:51.810" v="1125"/>
          <ac:inkMkLst>
            <pc:docMk/>
            <pc:sldMk cId="932594009" sldId="386"/>
            <ac:inkMk id="24" creationId="{81B73F87-06D8-45F3-B6BD-5F3FA6A19D15}"/>
          </ac:inkMkLst>
        </pc:inkChg>
        <pc:inkChg chg="add del">
          <ac:chgData name="Dr.Sugata Gangopadhyay" userId="5fbd9f87-0a98-489d-9d45-82abac52020a" providerId="ADAL" clId="{E6CCC6EA-B5A2-41BA-8AA4-C703DFF49CCF}" dt="2023-05-14T05:36:56.399" v="1130"/>
          <ac:inkMkLst>
            <pc:docMk/>
            <pc:sldMk cId="932594009" sldId="386"/>
            <ac:inkMk id="25" creationId="{8B837DDC-7598-4FB2-91C8-1FE0747E9C34}"/>
          </ac:inkMkLst>
        </pc:inkChg>
        <pc:inkChg chg="add del">
          <ac:chgData name="Dr.Sugata Gangopadhyay" userId="5fbd9f87-0a98-489d-9d45-82abac52020a" providerId="ADAL" clId="{E6CCC6EA-B5A2-41BA-8AA4-C703DFF49CCF}" dt="2023-05-14T05:36:56.399" v="1130"/>
          <ac:inkMkLst>
            <pc:docMk/>
            <pc:sldMk cId="932594009" sldId="386"/>
            <ac:inkMk id="26" creationId="{6D726653-75F2-405B-9D9A-3B86EADE0631}"/>
          </ac:inkMkLst>
        </pc:inkChg>
        <pc:inkChg chg="add del">
          <ac:chgData name="Dr.Sugata Gangopadhyay" userId="5fbd9f87-0a98-489d-9d45-82abac52020a" providerId="ADAL" clId="{E6CCC6EA-B5A2-41BA-8AA4-C703DFF49CCF}" dt="2023-05-14T05:36:56.399" v="1130"/>
          <ac:inkMkLst>
            <pc:docMk/>
            <pc:sldMk cId="932594009" sldId="386"/>
            <ac:inkMk id="27" creationId="{D3C4A988-A264-4F98-AD14-DAF552691C7B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28" creationId="{4923A543-9EE8-47CA-84DA-2340CDB267AE}"/>
          </ac:inkMkLst>
        </pc:inkChg>
        <pc:inkChg chg="add">
          <ac:chgData name="Dr.Sugata Gangopadhyay" userId="5fbd9f87-0a98-489d-9d45-82abac52020a" providerId="ADAL" clId="{E6CCC6EA-B5A2-41BA-8AA4-C703DFF49CCF}" dt="2023-05-14T05:36:56.399" v="1130"/>
          <ac:inkMkLst>
            <pc:docMk/>
            <pc:sldMk cId="932594009" sldId="386"/>
            <ac:inkMk id="29" creationId="{4114CBD0-AC90-4AEA-9F9D-19E267AFA37C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0" creationId="{58525C1A-4666-4ABB-AC56-D2BE373653D3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1" creationId="{FB3D6FB9-6DCD-441B-9F15-F67D5F70C260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2" creationId="{AD229541-47AC-4656-8FC6-BBE85BD814F4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3" creationId="{36E5CFD4-2D9F-4BAD-809D-FF49BF85655F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4" creationId="{4E827563-41D1-4118-9991-264A4B9375B3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5" creationId="{32707495-1F5B-4CE7-AA2A-084B073BCAAA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6" creationId="{37D8490B-B04E-44AF-9D2A-B7C3E61104FE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7" creationId="{09473B62-3FF6-4D3F-BF75-62DA7AE7797D}"/>
          </ac:inkMkLst>
        </pc:inkChg>
        <pc:inkChg chg="add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8" creationId="{A69CD058-D986-45B7-A0BD-A21AFFE87032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39" creationId="{B3B6B0C6-5B68-428C-A731-348E90F797C5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0" creationId="{FEDA97D7-763F-4D1B-BBF0-E267F7F73D12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1" creationId="{7B4D3627-CDAD-4A40-9743-601815E0907E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2" creationId="{3DC34B08-94F0-4FEF-B78B-3066484E66D9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3" creationId="{DCEE175C-8A5B-4D63-A8D6-01B5FFA0AE26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4" creationId="{3234498E-430D-471F-9AFD-C6ADC48EA771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5" creationId="{8EA06DC0-6959-4BD0-8CFC-E2AFA0F72C84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6" creationId="{1337FA7F-9AF9-4BC0-8D1F-BFDF92392D54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7" creationId="{BC9B4DB4-78FA-4D22-9469-61839E102BDA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8" creationId="{3F0C721A-4BBF-4AAC-95CC-1F884117447E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9" creationId="{72239D78-AC7C-4FCF-8D71-58A310D5F243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0" creationId="{CA8C053C-4148-4DAF-8479-58610161EC0A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1" creationId="{FC3F0716-B99A-4973-8B12-8AFDEDB2E37A}"/>
          </ac:inkMkLst>
        </pc:inkChg>
        <pc:inkChg chg="add">
          <ac:chgData name="Dr.Sugata Gangopadhyay" userId="5fbd9f87-0a98-489d-9d45-82abac52020a" providerId="ADAL" clId="{E6CCC6EA-B5A2-41BA-8AA4-C703DFF49CCF}" dt="2023-05-14T05:37:18.360" v="1153"/>
          <ac:inkMkLst>
            <pc:docMk/>
            <pc:sldMk cId="932594009" sldId="386"/>
            <ac:inkMk id="52" creationId="{E51FDB5F-3766-46E4-A167-3589AAF10582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3" creationId="{BD6E0507-E8BE-47DA-BD30-85BD17FD0CC0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4" creationId="{A0F89D38-F884-4D84-8486-2F6F77D1E5BB}"/>
          </ac:inkMkLst>
        </pc:inkChg>
        <pc:inkChg chg="add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5" creationId="{C055CD94-28CB-4DA4-BC33-27C7C03CEF67}"/>
          </ac:inkMkLst>
        </pc:inkChg>
        <pc:inkChg chg="add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6" creationId="{63183235-A5E1-4CD1-9C4A-14F3395A698B}"/>
          </ac:inkMkLst>
        </pc:inkChg>
        <pc:inkChg chg="add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7" creationId="{DB4F3312-40B9-4F30-8BCD-5FE31B1D795D}"/>
          </ac:inkMkLst>
        </pc:inkChg>
        <pc:inkChg chg="add del">
          <ac:chgData name="Dr.Sugata Gangopadhyay" userId="5fbd9f87-0a98-489d-9d45-82abac52020a" providerId="ADAL" clId="{E6CCC6EA-B5A2-41BA-8AA4-C703DFF49CCF}" dt="2023-05-14T05:37:29.157" v="1161"/>
          <ac:inkMkLst>
            <pc:docMk/>
            <pc:sldMk cId="932594009" sldId="386"/>
            <ac:inkMk id="58" creationId="{59182C1A-3C6E-433B-98F3-AC24F5F65DEC}"/>
          </ac:inkMkLst>
        </pc:inkChg>
        <pc:inkChg chg="add del">
          <ac:chgData name="Dr.Sugata Gangopadhyay" userId="5fbd9f87-0a98-489d-9d45-82abac52020a" providerId="ADAL" clId="{E6CCC6EA-B5A2-41BA-8AA4-C703DFF49CCF}" dt="2023-05-14T05:37:29.157" v="1161"/>
          <ac:inkMkLst>
            <pc:docMk/>
            <pc:sldMk cId="932594009" sldId="386"/>
            <ac:inkMk id="59" creationId="{CE71F09C-3EC7-4138-8247-2E4E8317000B}"/>
          </ac:inkMkLst>
        </pc:inkChg>
        <pc:inkChg chg="add del">
          <ac:chgData name="Dr.Sugata Gangopadhyay" userId="5fbd9f87-0a98-489d-9d45-82abac52020a" providerId="ADAL" clId="{E6CCC6EA-B5A2-41BA-8AA4-C703DFF49CCF}" dt="2023-05-14T05:37:29.157" v="1161"/>
          <ac:inkMkLst>
            <pc:docMk/>
            <pc:sldMk cId="932594009" sldId="386"/>
            <ac:inkMk id="60" creationId="{0EFFD2D0-3790-447B-975A-FDDC1F863D75}"/>
          </ac:inkMkLst>
        </pc:inkChg>
        <pc:inkChg chg="add">
          <ac:chgData name="Dr.Sugata Gangopadhyay" userId="5fbd9f87-0a98-489d-9d45-82abac52020a" providerId="ADAL" clId="{E6CCC6EA-B5A2-41BA-8AA4-C703DFF49CCF}" dt="2023-05-14T05:37:28.460" v="1160"/>
          <ac:inkMkLst>
            <pc:docMk/>
            <pc:sldMk cId="932594009" sldId="386"/>
            <ac:inkMk id="61" creationId="{09AEFD4A-ECEC-4BA7-83E0-BC76B66D3249}"/>
          </ac:inkMkLst>
        </pc:inkChg>
        <pc:inkChg chg="add">
          <ac:chgData name="Dr.Sugata Gangopadhyay" userId="5fbd9f87-0a98-489d-9d45-82abac52020a" providerId="ADAL" clId="{E6CCC6EA-B5A2-41BA-8AA4-C703DFF49CCF}" dt="2023-05-14T05:37:29.157" v="1161"/>
          <ac:inkMkLst>
            <pc:docMk/>
            <pc:sldMk cId="932594009" sldId="386"/>
            <ac:inkMk id="62" creationId="{9CBFBC2B-E3F5-41C0-B1CB-40E5C9BE12A0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3" creationId="{B325CF97-2CE8-44AF-9177-55D52A44796D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4" creationId="{8B8F8290-A714-4F6F-BAF5-2898A9BC3F12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5" creationId="{90429EBA-9ED9-44A5-88AB-F3D2E2C50507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6" creationId="{89AC531C-7B05-422C-99CB-42C01447F893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7" creationId="{55AFBDFA-2A05-4380-804C-F72C37B925F7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8" creationId="{62EF7D78-EB4F-4226-9EAA-B25FA089D928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9" creationId="{3BD13663-4FAB-4AC5-B152-73BC1E3CAACB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0" creationId="{7C3FA8CA-0507-43B2-82E2-617DFD4983CA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1" creationId="{7D146007-4E24-4561-829B-56D15F585F5E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2" creationId="{542334C2-B30C-48D8-BDB8-D084EC83346B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3" creationId="{1412BF88-77B8-43DB-A1D3-DCD6646C34DE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4" creationId="{A3AABF59-5047-420D-86D3-09CC0A980D65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5" creationId="{199013B5-84D3-4EB3-A1F9-781549615C2A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6" creationId="{7790963C-45AA-4BFE-BA64-3FE810ADC8A1}"/>
          </ac:inkMkLst>
        </pc:inkChg>
        <pc:inkChg chg="add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7" creationId="{E8452055-6551-4633-A8E7-AF69DB9B77CB}"/>
          </ac:inkMkLst>
        </pc:inkChg>
        <pc:inkChg chg="add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8" creationId="{F56C6EA8-EF63-45CA-A119-7D8A58B708D9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79" creationId="{33B04391-C4A2-41E8-8695-B71F23665BC4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0" creationId="{241F6B30-F59F-45CB-B59A-509890B5551A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1" creationId="{845659C1-9320-41E7-86E7-3C29653BB107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2" creationId="{7F6A7A1F-BAF7-4502-B701-FF140A5EB936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3" creationId="{8226632E-A0FE-4A5B-9112-AA29B95681B5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4" creationId="{6FADDF20-144F-4236-BAA0-76E9B15BDA25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85" creationId="{1C002496-AD7A-444E-ADBF-8946D1D393C8}"/>
          </ac:inkMkLst>
        </pc:inkChg>
        <pc:inkChg chg="add del">
          <ac:chgData name="Dr.Sugata Gangopadhyay" userId="5fbd9f87-0a98-489d-9d45-82abac52020a" providerId="ADAL" clId="{E6CCC6EA-B5A2-41BA-8AA4-C703DFF49CCF}" dt="2023-05-14T05:39:57.654" v="1186"/>
          <ac:inkMkLst>
            <pc:docMk/>
            <pc:sldMk cId="932594009" sldId="386"/>
            <ac:inkMk id="86" creationId="{5FEB6C75-0429-4574-B93F-D8E7BBEC9A0B}"/>
          </ac:inkMkLst>
        </pc:inkChg>
        <pc:inkChg chg="add del">
          <ac:chgData name="Dr.Sugata Gangopadhyay" userId="5fbd9f87-0a98-489d-9d45-82abac52020a" providerId="ADAL" clId="{E6CCC6EA-B5A2-41BA-8AA4-C703DFF49CCF}" dt="2023-05-14T05:39:57.654" v="1186"/>
          <ac:inkMkLst>
            <pc:docMk/>
            <pc:sldMk cId="932594009" sldId="386"/>
            <ac:inkMk id="87" creationId="{25234925-0BDD-4614-BBED-1C867AAE13E1}"/>
          </ac:inkMkLst>
        </pc:inkChg>
        <pc:inkChg chg="add del">
          <ac:chgData name="Dr.Sugata Gangopadhyay" userId="5fbd9f87-0a98-489d-9d45-82abac52020a" providerId="ADAL" clId="{E6CCC6EA-B5A2-41BA-8AA4-C703DFF49CCF}" dt="2023-05-14T05:40:00.569" v="1191"/>
          <ac:inkMkLst>
            <pc:docMk/>
            <pc:sldMk cId="932594009" sldId="386"/>
            <ac:inkMk id="88" creationId="{B16BFEED-9429-4763-9CC9-1E42093142C6}"/>
          </ac:inkMkLst>
        </pc:inkChg>
        <pc:inkChg chg="add del">
          <ac:chgData name="Dr.Sugata Gangopadhyay" userId="5fbd9f87-0a98-489d-9d45-82abac52020a" providerId="ADAL" clId="{E6CCC6EA-B5A2-41BA-8AA4-C703DFF49CCF}" dt="2023-05-14T05:40:00.569" v="1191"/>
          <ac:inkMkLst>
            <pc:docMk/>
            <pc:sldMk cId="932594009" sldId="386"/>
            <ac:inkMk id="89" creationId="{CD22A566-BAF2-4DA1-BB19-FD5F761C5145}"/>
          </ac:inkMkLst>
        </pc:inkChg>
        <pc:inkChg chg="add del">
          <ac:chgData name="Dr.Sugata Gangopadhyay" userId="5fbd9f87-0a98-489d-9d45-82abac52020a" providerId="ADAL" clId="{E6CCC6EA-B5A2-41BA-8AA4-C703DFF49CCF}" dt="2023-05-14T05:40:00.569" v="1191"/>
          <ac:inkMkLst>
            <pc:docMk/>
            <pc:sldMk cId="932594009" sldId="386"/>
            <ac:inkMk id="90" creationId="{D11FBCBE-6B17-4DB6-8D43-7B62F6B98761}"/>
          </ac:inkMkLst>
        </pc:inkChg>
        <pc:inkChg chg="add del">
          <ac:chgData name="Dr.Sugata Gangopadhyay" userId="5fbd9f87-0a98-489d-9d45-82abac52020a" providerId="ADAL" clId="{E6CCC6EA-B5A2-41BA-8AA4-C703DFF49CCF}" dt="2023-05-14T05:40:00.569" v="1191"/>
          <ac:inkMkLst>
            <pc:docMk/>
            <pc:sldMk cId="932594009" sldId="386"/>
            <ac:inkMk id="91" creationId="{67030BB6-E6F2-44EA-A411-B9BAC0295AA5}"/>
          </ac:inkMkLst>
        </pc:inkChg>
        <pc:inkChg chg="add del">
          <ac:chgData name="Dr.Sugata Gangopadhyay" userId="5fbd9f87-0a98-489d-9d45-82abac52020a" providerId="ADAL" clId="{E6CCC6EA-B5A2-41BA-8AA4-C703DFF49CCF}" dt="2023-05-14T05:40:00.569" v="1191"/>
          <ac:inkMkLst>
            <pc:docMk/>
            <pc:sldMk cId="932594009" sldId="386"/>
            <ac:inkMk id="92" creationId="{7C72D68F-D6E4-47A9-AFA3-3E43EEBC2877}"/>
          </ac:inkMkLst>
        </pc:inkChg>
        <pc:inkChg chg="add del">
          <ac:chgData name="Dr.Sugata Gangopadhyay" userId="5fbd9f87-0a98-489d-9d45-82abac52020a" providerId="ADAL" clId="{E6CCC6EA-B5A2-41BA-8AA4-C703DFF49CCF}" dt="2023-05-14T05:40:02.563" v="1194"/>
          <ac:inkMkLst>
            <pc:docMk/>
            <pc:sldMk cId="932594009" sldId="386"/>
            <ac:inkMk id="93" creationId="{B0245520-D7EC-475F-AFFE-F249069F6CD3}"/>
          </ac:inkMkLst>
        </pc:inkChg>
        <pc:inkChg chg="add del">
          <ac:chgData name="Dr.Sugata Gangopadhyay" userId="5fbd9f87-0a98-489d-9d45-82abac52020a" providerId="ADAL" clId="{E6CCC6EA-B5A2-41BA-8AA4-C703DFF49CCF}" dt="2023-05-14T05:40:02.563" v="1194"/>
          <ac:inkMkLst>
            <pc:docMk/>
            <pc:sldMk cId="932594009" sldId="386"/>
            <ac:inkMk id="94" creationId="{C7F52975-4102-4CC7-964F-591D85EDD8C2}"/>
          </ac:inkMkLst>
        </pc:inkChg>
        <pc:inkChg chg="add del">
          <ac:chgData name="Dr.Sugata Gangopadhyay" userId="5fbd9f87-0a98-489d-9d45-82abac52020a" providerId="ADAL" clId="{E6CCC6EA-B5A2-41BA-8AA4-C703DFF49CCF}" dt="2023-05-14T05:40:02.563" v="1194"/>
          <ac:inkMkLst>
            <pc:docMk/>
            <pc:sldMk cId="932594009" sldId="386"/>
            <ac:inkMk id="95" creationId="{DC1554B1-5395-48C1-BB8B-C77EFDD46EDB}"/>
          </ac:inkMkLst>
        </pc:inkChg>
        <pc:inkChg chg="add del">
          <ac:chgData name="Dr.Sugata Gangopadhyay" userId="5fbd9f87-0a98-489d-9d45-82abac52020a" providerId="ADAL" clId="{E6CCC6EA-B5A2-41BA-8AA4-C703DFF49CCF}" dt="2023-05-14T05:40:03.982" v="1197"/>
          <ac:inkMkLst>
            <pc:docMk/>
            <pc:sldMk cId="932594009" sldId="386"/>
            <ac:inkMk id="96" creationId="{3543BE68-987B-4D3F-8C9F-BD61F6046846}"/>
          </ac:inkMkLst>
        </pc:inkChg>
        <pc:inkChg chg="add del">
          <ac:chgData name="Dr.Sugata Gangopadhyay" userId="5fbd9f87-0a98-489d-9d45-82abac52020a" providerId="ADAL" clId="{E6CCC6EA-B5A2-41BA-8AA4-C703DFF49CCF}" dt="2023-05-14T05:40:03.982" v="1197"/>
          <ac:inkMkLst>
            <pc:docMk/>
            <pc:sldMk cId="932594009" sldId="386"/>
            <ac:inkMk id="97" creationId="{E66AF70D-7199-40D8-A5DC-6E211503BC49}"/>
          </ac:inkMkLst>
        </pc:inkChg>
        <pc:inkChg chg="add del">
          <ac:chgData name="Dr.Sugata Gangopadhyay" userId="5fbd9f87-0a98-489d-9d45-82abac52020a" providerId="ADAL" clId="{E6CCC6EA-B5A2-41BA-8AA4-C703DFF49CCF}" dt="2023-05-14T05:40:03.982" v="1197"/>
          <ac:inkMkLst>
            <pc:docMk/>
            <pc:sldMk cId="932594009" sldId="386"/>
            <ac:inkMk id="98" creationId="{018FF05E-E88A-44C9-8EB0-3ED92347FD1C}"/>
          </ac:inkMkLst>
        </pc:inkChg>
        <pc:inkChg chg="add del">
          <ac:chgData name="Dr.Sugata Gangopadhyay" userId="5fbd9f87-0a98-489d-9d45-82abac52020a" providerId="ADAL" clId="{E6CCC6EA-B5A2-41BA-8AA4-C703DFF49CCF}" dt="2023-05-14T05:40:08.732" v="1199"/>
          <ac:inkMkLst>
            <pc:docMk/>
            <pc:sldMk cId="932594009" sldId="386"/>
            <ac:inkMk id="99" creationId="{F318508B-790F-4FE6-9FEA-4CB23295A7CD}"/>
          </ac:inkMkLst>
        </pc:inkChg>
        <pc:inkChg chg="add del">
          <ac:chgData name="Dr.Sugata Gangopadhyay" userId="5fbd9f87-0a98-489d-9d45-82abac52020a" providerId="ADAL" clId="{E6CCC6EA-B5A2-41BA-8AA4-C703DFF49CCF}" dt="2023-05-14T05:40:08.732" v="1199"/>
          <ac:inkMkLst>
            <pc:docMk/>
            <pc:sldMk cId="932594009" sldId="386"/>
            <ac:inkMk id="100" creationId="{55B35076-1C76-4D84-86BC-12E5D9FC9D46}"/>
          </ac:inkMkLst>
        </pc:inkChg>
        <pc:inkChg chg="add del">
          <ac:chgData name="Dr.Sugata Gangopadhyay" userId="5fbd9f87-0a98-489d-9d45-82abac52020a" providerId="ADAL" clId="{E6CCC6EA-B5A2-41BA-8AA4-C703DFF49CCF}" dt="2023-05-14T05:40:10.690" v="1202"/>
          <ac:inkMkLst>
            <pc:docMk/>
            <pc:sldMk cId="932594009" sldId="386"/>
            <ac:inkMk id="101" creationId="{FE0654D6-9400-48D9-9A3F-38AB834888F8}"/>
          </ac:inkMkLst>
        </pc:inkChg>
        <pc:inkChg chg="add del">
          <ac:chgData name="Dr.Sugata Gangopadhyay" userId="5fbd9f87-0a98-489d-9d45-82abac52020a" providerId="ADAL" clId="{E6CCC6EA-B5A2-41BA-8AA4-C703DFF49CCF}" dt="2023-05-14T05:40:10.690" v="1202"/>
          <ac:inkMkLst>
            <pc:docMk/>
            <pc:sldMk cId="932594009" sldId="386"/>
            <ac:inkMk id="102" creationId="{D3501923-E746-41A0-9D5C-465EB6C069A6}"/>
          </ac:inkMkLst>
        </pc:inkChg>
        <pc:inkChg chg="add del">
          <ac:chgData name="Dr.Sugata Gangopadhyay" userId="5fbd9f87-0a98-489d-9d45-82abac52020a" providerId="ADAL" clId="{E6CCC6EA-B5A2-41BA-8AA4-C703DFF49CCF}" dt="2023-05-14T05:40:10.690" v="1202"/>
          <ac:inkMkLst>
            <pc:docMk/>
            <pc:sldMk cId="932594009" sldId="386"/>
            <ac:inkMk id="103" creationId="{49C2ED1E-9A34-40D7-91E3-4EBFC831103D}"/>
          </ac:inkMkLst>
        </pc:inkChg>
        <pc:inkChg chg="add del">
          <ac:chgData name="Dr.Sugata Gangopadhyay" userId="5fbd9f87-0a98-489d-9d45-82abac52020a" providerId="ADAL" clId="{E6CCC6EA-B5A2-41BA-8AA4-C703DFF49CCF}" dt="2023-05-14T05:40:12.817" v="1205"/>
          <ac:inkMkLst>
            <pc:docMk/>
            <pc:sldMk cId="932594009" sldId="386"/>
            <ac:inkMk id="104" creationId="{F901412F-29EA-4900-8B5F-0C8AD62FD7DA}"/>
          </ac:inkMkLst>
        </pc:inkChg>
        <pc:inkChg chg="add del">
          <ac:chgData name="Dr.Sugata Gangopadhyay" userId="5fbd9f87-0a98-489d-9d45-82abac52020a" providerId="ADAL" clId="{E6CCC6EA-B5A2-41BA-8AA4-C703DFF49CCF}" dt="2023-05-14T05:40:12.817" v="1205"/>
          <ac:inkMkLst>
            <pc:docMk/>
            <pc:sldMk cId="932594009" sldId="386"/>
            <ac:inkMk id="105" creationId="{FD316794-09FC-4FAC-9B76-CAF2C8B92E20}"/>
          </ac:inkMkLst>
        </pc:inkChg>
        <pc:inkChg chg="add del">
          <ac:chgData name="Dr.Sugata Gangopadhyay" userId="5fbd9f87-0a98-489d-9d45-82abac52020a" providerId="ADAL" clId="{E6CCC6EA-B5A2-41BA-8AA4-C703DFF49CCF}" dt="2023-05-14T05:40:12.817" v="1205"/>
          <ac:inkMkLst>
            <pc:docMk/>
            <pc:sldMk cId="932594009" sldId="386"/>
            <ac:inkMk id="106" creationId="{D88CB73F-E27C-40DD-9A2D-35C4C525AB2B}"/>
          </ac:inkMkLst>
        </pc:inkChg>
        <pc:inkChg chg="add del">
          <ac:chgData name="Dr.Sugata Gangopadhyay" userId="5fbd9f87-0a98-489d-9d45-82abac52020a" providerId="ADAL" clId="{E6CCC6EA-B5A2-41BA-8AA4-C703DFF49CCF}" dt="2023-05-14T05:40:13.810" v="1208"/>
          <ac:inkMkLst>
            <pc:docMk/>
            <pc:sldMk cId="932594009" sldId="386"/>
            <ac:inkMk id="107" creationId="{94659760-FD85-4540-B4FA-008676CCC1AF}"/>
          </ac:inkMkLst>
        </pc:inkChg>
        <pc:inkChg chg="add del">
          <ac:chgData name="Dr.Sugata Gangopadhyay" userId="5fbd9f87-0a98-489d-9d45-82abac52020a" providerId="ADAL" clId="{E6CCC6EA-B5A2-41BA-8AA4-C703DFF49CCF}" dt="2023-05-14T05:40:13.810" v="1208"/>
          <ac:inkMkLst>
            <pc:docMk/>
            <pc:sldMk cId="932594009" sldId="386"/>
            <ac:inkMk id="108" creationId="{3B4CBBF3-D3F4-4951-B15F-00DC72AAE930}"/>
          </ac:inkMkLst>
        </pc:inkChg>
        <pc:inkChg chg="add del">
          <ac:chgData name="Dr.Sugata Gangopadhyay" userId="5fbd9f87-0a98-489d-9d45-82abac52020a" providerId="ADAL" clId="{E6CCC6EA-B5A2-41BA-8AA4-C703DFF49CCF}" dt="2023-05-14T05:40:13.810" v="1208"/>
          <ac:inkMkLst>
            <pc:docMk/>
            <pc:sldMk cId="932594009" sldId="386"/>
            <ac:inkMk id="109" creationId="{BD94792C-2001-4DC6-8E48-F273FCDDC023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0" creationId="{16D802F3-B728-40F0-AE5D-94103D05E43B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1" creationId="{E31367AA-7156-40B5-A652-A8CFC4A80D78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2" creationId="{744B57C8-9196-4FE7-A908-AE94D06C9CD8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3" creationId="{0626862F-5895-445F-B414-0D04F163CFB9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4" creationId="{9BEF43A0-C255-43D8-B553-F4E175482FAA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5" creationId="{776E692A-9FC2-45D4-AD22-9BAACCADC06A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6" creationId="{4A0D977D-27CC-41E9-BA95-79E28D963774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7" creationId="{D120C9ED-4BFD-43D6-AC98-6283B9EA0FB4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8" creationId="{C1E024CD-7530-445A-B165-5CE689F2766E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9" creationId="{5624DAF7-848D-4369-B915-70FECD3584E4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20" creationId="{CEA6666E-B332-43DB-A4EC-DE441CF9E7BC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21" creationId="{526B47F1-00A5-44B6-85CA-7DC0BECBA9DD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22" creationId="{116ACDE4-B58C-4C8E-A53B-9FC2B66C41FA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23" creationId="{455E2D68-2997-4A0A-95CA-17753003E4D6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4" creationId="{9AAF9601-250B-4054-A70F-FB2EACF9A993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5" creationId="{1039396E-94D1-4FBC-87B9-C149FAF26110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6" creationId="{A0005571-9053-4F80-80EB-9F8E7A990488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7" creationId="{E58E3C3C-B163-42E7-9FD3-3C30FF0D6B15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8" creationId="{3ACFE290-08B7-49D6-A24E-12A086A92A9E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9" creationId="{F979C56B-DB59-4BB7-9A72-B229E369D108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0" creationId="{06BAC9F0-250A-48D7-A3A0-93AF17092D41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1" creationId="{B1AC2A0D-EF60-474B-AE72-65D80FDFA6A5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2" creationId="{B2791C32-8332-4BC4-B044-DF1150CC3EAC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3" creationId="{D8BB1777-9FF9-4FBF-975F-7EADDD345C93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4" creationId="{CAA3EA66-0756-42F9-A11A-2091E1AD3655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5" creationId="{63EFC5E7-5FD6-4F0D-A11D-7F9D8E27549C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6" creationId="{17FC43EF-CD9E-4F01-A0CD-DB800A557C2E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7" creationId="{180F674B-EEFE-4C8A-8782-AB7719F75D62}"/>
          </ac:inkMkLst>
        </pc:inkChg>
        <pc:inkChg chg="add del">
          <ac:chgData name="Dr.Sugata Gangopadhyay" userId="5fbd9f87-0a98-489d-9d45-82abac52020a" providerId="ADAL" clId="{E6CCC6EA-B5A2-41BA-8AA4-C703DFF49CCF}" dt="2023-05-14T05:40:45.078" v="1239"/>
          <ac:inkMkLst>
            <pc:docMk/>
            <pc:sldMk cId="932594009" sldId="386"/>
            <ac:inkMk id="138" creationId="{0C884D32-CD28-47B0-85D4-662C1ECF4ACB}"/>
          </ac:inkMkLst>
        </pc:inkChg>
        <pc:inkChg chg="add del">
          <ac:chgData name="Dr.Sugata Gangopadhyay" userId="5fbd9f87-0a98-489d-9d45-82abac52020a" providerId="ADAL" clId="{E6CCC6EA-B5A2-41BA-8AA4-C703DFF49CCF}" dt="2023-05-14T05:40:45.078" v="1239"/>
          <ac:inkMkLst>
            <pc:docMk/>
            <pc:sldMk cId="932594009" sldId="386"/>
            <ac:inkMk id="139" creationId="{F9FBA2F4-E0ED-46AC-B5F6-DDAF3B1FD153}"/>
          </ac:inkMkLst>
        </pc:inkChg>
        <pc:inkChg chg="add del">
          <ac:chgData name="Dr.Sugata Gangopadhyay" userId="5fbd9f87-0a98-489d-9d45-82abac52020a" providerId="ADAL" clId="{E6CCC6EA-B5A2-41BA-8AA4-C703DFF49CCF}" dt="2023-05-14T05:40:45.078" v="1239"/>
          <ac:inkMkLst>
            <pc:docMk/>
            <pc:sldMk cId="932594009" sldId="386"/>
            <ac:inkMk id="140" creationId="{FC87D185-B6FC-45CA-809F-333CE35CC259}"/>
          </ac:inkMkLst>
        </pc:inkChg>
        <pc:inkChg chg="add del">
          <ac:chgData name="Dr.Sugata Gangopadhyay" userId="5fbd9f87-0a98-489d-9d45-82abac52020a" providerId="ADAL" clId="{E6CCC6EA-B5A2-41BA-8AA4-C703DFF49CCF}" dt="2023-05-14T05:40:48.157" v="1241"/>
          <ac:inkMkLst>
            <pc:docMk/>
            <pc:sldMk cId="932594009" sldId="386"/>
            <ac:inkMk id="141" creationId="{B568BA99-1FF4-4A36-8926-D4035C9B5DDB}"/>
          </ac:inkMkLst>
        </pc:inkChg>
        <pc:inkChg chg="add del">
          <ac:chgData name="Dr.Sugata Gangopadhyay" userId="5fbd9f87-0a98-489d-9d45-82abac52020a" providerId="ADAL" clId="{E6CCC6EA-B5A2-41BA-8AA4-C703DFF49CCF}" dt="2023-05-14T05:40:48.157" v="1241"/>
          <ac:inkMkLst>
            <pc:docMk/>
            <pc:sldMk cId="932594009" sldId="386"/>
            <ac:inkMk id="142" creationId="{CC36B5D5-E0CF-481C-9C17-16DEB3198A1D}"/>
          </ac:inkMkLst>
        </pc:inkChg>
        <pc:inkChg chg="add del">
          <ac:chgData name="Dr.Sugata Gangopadhyay" userId="5fbd9f87-0a98-489d-9d45-82abac52020a" providerId="ADAL" clId="{E6CCC6EA-B5A2-41BA-8AA4-C703DFF49CCF}" dt="2023-05-14T05:40:58.478" v="1247"/>
          <ac:inkMkLst>
            <pc:docMk/>
            <pc:sldMk cId="932594009" sldId="386"/>
            <ac:inkMk id="143" creationId="{0FB4C37A-EFD6-47C0-8649-D7E8FF64501F}"/>
          </ac:inkMkLst>
        </pc:inkChg>
        <pc:inkChg chg="add del">
          <ac:chgData name="Dr.Sugata Gangopadhyay" userId="5fbd9f87-0a98-489d-9d45-82abac52020a" providerId="ADAL" clId="{E6CCC6EA-B5A2-41BA-8AA4-C703DFF49CCF}" dt="2023-05-14T05:40:56.103" v="1244"/>
          <ac:inkMkLst>
            <pc:docMk/>
            <pc:sldMk cId="932594009" sldId="386"/>
            <ac:inkMk id="144" creationId="{E7BC772B-DF0A-435C-A1A5-DF727C061F63}"/>
          </ac:inkMkLst>
        </pc:inkChg>
        <pc:inkChg chg="add">
          <ac:chgData name="Dr.Sugata Gangopadhyay" userId="5fbd9f87-0a98-489d-9d45-82abac52020a" providerId="ADAL" clId="{E6CCC6EA-B5A2-41BA-8AA4-C703DFF49CCF}" dt="2023-05-14T05:40:50.935" v="1243"/>
          <ac:inkMkLst>
            <pc:docMk/>
            <pc:sldMk cId="932594009" sldId="386"/>
            <ac:inkMk id="145" creationId="{1135F901-AB69-4A5F-958C-C9F0FC256342}"/>
          </ac:inkMkLst>
        </pc:inkChg>
        <pc:inkChg chg="add del">
          <ac:chgData name="Dr.Sugata Gangopadhyay" userId="5fbd9f87-0a98-489d-9d45-82abac52020a" providerId="ADAL" clId="{E6CCC6EA-B5A2-41BA-8AA4-C703DFF49CCF}" dt="2023-05-14T05:40:58.478" v="1247"/>
          <ac:inkMkLst>
            <pc:docMk/>
            <pc:sldMk cId="932594009" sldId="386"/>
            <ac:inkMk id="146" creationId="{1011AA0A-BD8F-408D-90B8-DD50B7618314}"/>
          </ac:inkMkLst>
        </pc:inkChg>
        <pc:inkChg chg="add del">
          <ac:chgData name="Dr.Sugata Gangopadhyay" userId="5fbd9f87-0a98-489d-9d45-82abac52020a" providerId="ADAL" clId="{E6CCC6EA-B5A2-41BA-8AA4-C703DFF49CCF}" dt="2023-05-14T05:40:58.478" v="1247"/>
          <ac:inkMkLst>
            <pc:docMk/>
            <pc:sldMk cId="932594009" sldId="386"/>
            <ac:inkMk id="147" creationId="{177A74E4-EAE5-47D2-AA18-CB1207E1684B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48" creationId="{771E9CCB-3A7B-4A20-BA77-6BEB5F204C37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49" creationId="{A3EAB0D9-75F6-4804-B95C-04FF00935AC9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0" creationId="{020AE221-5275-4E36-9DBF-551F0AF48A11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1" creationId="{424663C8-C7E5-4154-A9D3-3FCF7DDB87C7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2" creationId="{D45FC215-AB9E-4285-ABB1-02BDAECEC9C9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3" creationId="{73BAB14A-C562-4E12-97BA-FDF447AB2B7E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4" creationId="{5C4E3C44-189B-4451-9970-994D790427F3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5" creationId="{42B80081-D4CA-46DA-A181-5F38C3273BB9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6" creationId="{D3BAB0A5-DCA3-400C-A508-7EE60015485C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7" creationId="{5F3073AB-ECDF-40F0-92D0-37337BDA4F63}"/>
          </ac:inkMkLst>
        </pc:inkChg>
        <pc:inkChg chg="add del">
          <ac:chgData name="Dr.Sugata Gangopadhyay" userId="5fbd9f87-0a98-489d-9d45-82abac52020a" providerId="ADAL" clId="{E6CCC6EA-B5A2-41BA-8AA4-C703DFF49CCF}" dt="2023-05-14T05:41:37.264" v="1261"/>
          <ac:inkMkLst>
            <pc:docMk/>
            <pc:sldMk cId="932594009" sldId="386"/>
            <ac:inkMk id="158" creationId="{F32E94C5-9C1B-48A2-901B-C2C3882D72DC}"/>
          </ac:inkMkLst>
        </pc:inkChg>
        <pc:inkChg chg="add del">
          <ac:chgData name="Dr.Sugata Gangopadhyay" userId="5fbd9f87-0a98-489d-9d45-82abac52020a" providerId="ADAL" clId="{E6CCC6EA-B5A2-41BA-8AA4-C703DFF49CCF}" dt="2023-05-14T05:41:40.111" v="1265"/>
          <ac:inkMkLst>
            <pc:docMk/>
            <pc:sldMk cId="932594009" sldId="386"/>
            <ac:inkMk id="159" creationId="{F391FA1B-702B-40B8-AD3F-B9067289AC92}"/>
          </ac:inkMkLst>
        </pc:inkChg>
        <pc:inkChg chg="add del">
          <ac:chgData name="Dr.Sugata Gangopadhyay" userId="5fbd9f87-0a98-489d-9d45-82abac52020a" providerId="ADAL" clId="{E6CCC6EA-B5A2-41BA-8AA4-C703DFF49CCF}" dt="2023-05-14T05:41:37.264" v="1261"/>
          <ac:inkMkLst>
            <pc:docMk/>
            <pc:sldMk cId="932594009" sldId="386"/>
            <ac:inkMk id="160" creationId="{52B59543-7335-4778-8BBA-4ED4827D7ECE}"/>
          </ac:inkMkLst>
        </pc:inkChg>
        <pc:inkChg chg="add del">
          <ac:chgData name="Dr.Sugata Gangopadhyay" userId="5fbd9f87-0a98-489d-9d45-82abac52020a" providerId="ADAL" clId="{E6CCC6EA-B5A2-41BA-8AA4-C703DFF49CCF}" dt="2023-05-14T05:41:37.264" v="1261"/>
          <ac:inkMkLst>
            <pc:docMk/>
            <pc:sldMk cId="932594009" sldId="386"/>
            <ac:inkMk id="161" creationId="{926EDF65-3128-4E26-A82F-C5B6D44598B9}"/>
          </ac:inkMkLst>
        </pc:inkChg>
        <pc:inkChg chg="add del">
          <ac:chgData name="Dr.Sugata Gangopadhyay" userId="5fbd9f87-0a98-489d-9d45-82abac52020a" providerId="ADAL" clId="{E6CCC6EA-B5A2-41BA-8AA4-C703DFF49CCF}" dt="2023-05-14T05:41:37.264" v="1261"/>
          <ac:inkMkLst>
            <pc:docMk/>
            <pc:sldMk cId="932594009" sldId="386"/>
            <ac:inkMk id="162" creationId="{4948E3EE-1046-4E8C-BF27-E0483DBBAC83}"/>
          </ac:inkMkLst>
        </pc:inkChg>
        <pc:inkChg chg="add">
          <ac:chgData name="Dr.Sugata Gangopadhyay" userId="5fbd9f87-0a98-489d-9d45-82abac52020a" providerId="ADAL" clId="{E6CCC6EA-B5A2-41BA-8AA4-C703DFF49CCF}" dt="2023-05-14T05:41:37.264" v="1261"/>
          <ac:inkMkLst>
            <pc:docMk/>
            <pc:sldMk cId="932594009" sldId="386"/>
            <ac:inkMk id="163" creationId="{9EF46221-99C1-4B7F-BD58-291B1EB89E89}"/>
          </ac:inkMkLst>
        </pc:inkChg>
        <pc:inkChg chg="add del">
          <ac:chgData name="Dr.Sugata Gangopadhyay" userId="5fbd9f87-0a98-489d-9d45-82abac52020a" providerId="ADAL" clId="{E6CCC6EA-B5A2-41BA-8AA4-C703DFF49CCF}" dt="2023-05-14T05:41:40.111" v="1265"/>
          <ac:inkMkLst>
            <pc:docMk/>
            <pc:sldMk cId="932594009" sldId="386"/>
            <ac:inkMk id="164" creationId="{FC666220-928C-4064-94AF-797CDAA08CDF}"/>
          </ac:inkMkLst>
        </pc:inkChg>
        <pc:inkChg chg="add del">
          <ac:chgData name="Dr.Sugata Gangopadhyay" userId="5fbd9f87-0a98-489d-9d45-82abac52020a" providerId="ADAL" clId="{E6CCC6EA-B5A2-41BA-8AA4-C703DFF49CCF}" dt="2023-05-14T05:41:40.111" v="1265"/>
          <ac:inkMkLst>
            <pc:docMk/>
            <pc:sldMk cId="932594009" sldId="386"/>
            <ac:inkMk id="165" creationId="{9C4D76FB-F77D-4869-A8C5-9479CAA24499}"/>
          </ac:inkMkLst>
        </pc:inkChg>
        <pc:inkChg chg="add del">
          <ac:chgData name="Dr.Sugata Gangopadhyay" userId="5fbd9f87-0a98-489d-9d45-82abac52020a" providerId="ADAL" clId="{E6CCC6EA-B5A2-41BA-8AA4-C703DFF49CCF}" dt="2023-05-14T05:41:40.111" v="1265"/>
          <ac:inkMkLst>
            <pc:docMk/>
            <pc:sldMk cId="932594009" sldId="386"/>
            <ac:inkMk id="166" creationId="{597B31D9-3B53-4593-A200-4AD26A216F07}"/>
          </ac:inkMkLst>
        </pc:inkChg>
        <pc:inkChg chg="add del">
          <ac:chgData name="Dr.Sugata Gangopadhyay" userId="5fbd9f87-0a98-489d-9d45-82abac52020a" providerId="ADAL" clId="{E6CCC6EA-B5A2-41BA-8AA4-C703DFF49CCF}" dt="2023-05-14T05:41:55.821" v="1267"/>
          <ac:inkMkLst>
            <pc:docMk/>
            <pc:sldMk cId="932594009" sldId="386"/>
            <ac:inkMk id="167" creationId="{D688989C-0073-4CC5-AA7E-D052672A51F5}"/>
          </ac:inkMkLst>
        </pc:inkChg>
        <pc:inkChg chg="add del">
          <ac:chgData name="Dr.Sugata Gangopadhyay" userId="5fbd9f87-0a98-489d-9d45-82abac52020a" providerId="ADAL" clId="{E6CCC6EA-B5A2-41BA-8AA4-C703DFF49CCF}" dt="2023-05-14T05:41:55.821" v="1267"/>
          <ac:inkMkLst>
            <pc:docMk/>
            <pc:sldMk cId="932594009" sldId="386"/>
            <ac:inkMk id="168" creationId="{B3A4A444-F7F6-45F5-A703-1DE77FCB68F3}"/>
          </ac:inkMkLst>
        </pc:inkChg>
        <pc:inkChg chg="add del">
          <ac:chgData name="Dr.Sugata Gangopadhyay" userId="5fbd9f87-0a98-489d-9d45-82abac52020a" providerId="ADAL" clId="{E6CCC6EA-B5A2-41BA-8AA4-C703DFF49CCF}" dt="2023-05-14T05:41:58.232" v="1270"/>
          <ac:inkMkLst>
            <pc:docMk/>
            <pc:sldMk cId="932594009" sldId="386"/>
            <ac:inkMk id="169" creationId="{B676609A-B7CF-4D96-B62B-87B5262255E2}"/>
          </ac:inkMkLst>
        </pc:inkChg>
        <pc:inkChg chg="add del">
          <ac:chgData name="Dr.Sugata Gangopadhyay" userId="5fbd9f87-0a98-489d-9d45-82abac52020a" providerId="ADAL" clId="{E6CCC6EA-B5A2-41BA-8AA4-C703DFF49CCF}" dt="2023-05-14T05:41:58.232" v="1270"/>
          <ac:inkMkLst>
            <pc:docMk/>
            <pc:sldMk cId="932594009" sldId="386"/>
            <ac:inkMk id="170" creationId="{C28B0A28-CF9C-480D-AFC6-04B3C15F0FC1}"/>
          </ac:inkMkLst>
        </pc:inkChg>
        <pc:inkChg chg="add del">
          <ac:chgData name="Dr.Sugata Gangopadhyay" userId="5fbd9f87-0a98-489d-9d45-82abac52020a" providerId="ADAL" clId="{E6CCC6EA-B5A2-41BA-8AA4-C703DFF49CCF}" dt="2023-05-14T05:41:58.232" v="1270"/>
          <ac:inkMkLst>
            <pc:docMk/>
            <pc:sldMk cId="932594009" sldId="386"/>
            <ac:inkMk id="171" creationId="{37697F4F-D495-4D6C-9370-2F722A2972A0}"/>
          </ac:inkMkLst>
        </pc:inkChg>
        <pc:inkChg chg="add del">
          <ac:chgData name="Dr.Sugata Gangopadhyay" userId="5fbd9f87-0a98-489d-9d45-82abac52020a" providerId="ADAL" clId="{E6CCC6EA-B5A2-41BA-8AA4-C703DFF49CCF}" dt="2023-05-14T05:42:01.107" v="1272"/>
          <ac:inkMkLst>
            <pc:docMk/>
            <pc:sldMk cId="932594009" sldId="386"/>
            <ac:inkMk id="172" creationId="{DF54EAFD-0A15-4B62-80AB-45E7394FEEA1}"/>
          </ac:inkMkLst>
        </pc:inkChg>
        <pc:inkChg chg="add del">
          <ac:chgData name="Dr.Sugata Gangopadhyay" userId="5fbd9f87-0a98-489d-9d45-82abac52020a" providerId="ADAL" clId="{E6CCC6EA-B5A2-41BA-8AA4-C703DFF49CCF}" dt="2023-05-14T05:42:01.107" v="1272"/>
          <ac:inkMkLst>
            <pc:docMk/>
            <pc:sldMk cId="932594009" sldId="386"/>
            <ac:inkMk id="173" creationId="{F7302F23-25D9-4EC1-BA56-66095909B09B}"/>
          </ac:inkMkLst>
        </pc:inkChg>
        <pc:inkChg chg="add">
          <ac:chgData name="Dr.Sugata Gangopadhyay" userId="5fbd9f87-0a98-489d-9d45-82abac52020a" providerId="ADAL" clId="{E6CCC6EA-B5A2-41BA-8AA4-C703DFF49CCF}" dt="2023-05-14T05:42:01.107" v="1272"/>
          <ac:inkMkLst>
            <pc:docMk/>
            <pc:sldMk cId="932594009" sldId="386"/>
            <ac:inkMk id="174" creationId="{DCAE2DFA-3087-4BAB-A40B-E774B66E8C83}"/>
          </ac:inkMkLst>
        </pc:inkChg>
        <pc:inkChg chg="add">
          <ac:chgData name="Dr.Sugata Gangopadhyay" userId="5fbd9f87-0a98-489d-9d45-82abac52020a" providerId="ADAL" clId="{E6CCC6EA-B5A2-41BA-8AA4-C703DFF49CCF}" dt="2023-05-14T05:42:25.637" v="1273"/>
          <ac:inkMkLst>
            <pc:docMk/>
            <pc:sldMk cId="932594009" sldId="386"/>
            <ac:inkMk id="175" creationId="{A3D871E3-04C3-43D4-A1FE-D2CBE73FCCAA}"/>
          </ac:inkMkLst>
        </pc:inkChg>
      </pc:sldChg>
    </pc:docChg>
  </pc:docChgLst>
  <pc:docChgLst>
    <pc:chgData name="Dr.Sugata Gangopadhyay" userId="5fbd9f87-0a98-489d-9d45-82abac52020a" providerId="ADAL" clId="{7CFF2478-D96A-430A-9DE3-97D3FC8915EE}"/>
    <pc:docChg chg="undo custSel addSld delSld modSld sldOrd">
      <pc:chgData name="Dr.Sugata Gangopadhyay" userId="5fbd9f87-0a98-489d-9d45-82abac52020a" providerId="ADAL" clId="{7CFF2478-D96A-430A-9DE3-97D3FC8915EE}" dt="2023-05-21T07:12:31.651" v="10563"/>
      <pc:docMkLst>
        <pc:docMk/>
      </pc:docMkLst>
      <pc:sldChg chg="addSp delSp">
        <pc:chgData name="Dr.Sugata Gangopadhyay" userId="5fbd9f87-0a98-489d-9d45-82abac52020a" providerId="ADAL" clId="{7CFF2478-D96A-430A-9DE3-97D3FC8915EE}" dt="2023-05-21T06:27:17.561" v="9169"/>
        <pc:sldMkLst>
          <pc:docMk/>
          <pc:sldMk cId="3130352793" sldId="303"/>
        </pc:sldMkLst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5" creationId="{8C55726E-8882-4429-9797-EABD91F30ACC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6" creationId="{01138D10-3821-41C5-9FC6-A69566AE5C9D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7" creationId="{BBD43B2D-43C2-46B5-97F7-FF9CB60ACCFC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8" creationId="{246DA4BB-6467-4B2B-9556-203FBA0E0C03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9" creationId="{8B411910-7B86-4D0C-A84D-59EE62D81F8A}"/>
          </ac:inkMkLst>
        </pc:inkChg>
        <pc:inkChg chg="add del">
          <ac:chgData name="Dr.Sugata Gangopadhyay" userId="5fbd9f87-0a98-489d-9d45-82abac52020a" providerId="ADAL" clId="{7CFF2478-D96A-430A-9DE3-97D3FC8915EE}" dt="2023-05-21T06:25:13.097" v="9019"/>
          <ac:inkMkLst>
            <pc:docMk/>
            <pc:sldMk cId="3130352793" sldId="303"/>
            <ac:inkMk id="10" creationId="{2A530327-6EE7-4B7C-9B7B-47A4AA45F748}"/>
          </ac:inkMkLst>
        </pc:inkChg>
        <pc:inkChg chg="add del">
          <ac:chgData name="Dr.Sugata Gangopadhyay" userId="5fbd9f87-0a98-489d-9d45-82abac52020a" providerId="ADAL" clId="{7CFF2478-D96A-430A-9DE3-97D3FC8915EE}" dt="2023-05-21T06:25:13.097" v="9019"/>
          <ac:inkMkLst>
            <pc:docMk/>
            <pc:sldMk cId="3130352793" sldId="303"/>
            <ac:inkMk id="11" creationId="{9F528DF1-EBE0-4AA4-9B66-BFBE12655408}"/>
          </ac:inkMkLst>
        </pc:inkChg>
        <pc:inkChg chg="add del">
          <ac:chgData name="Dr.Sugata Gangopadhyay" userId="5fbd9f87-0a98-489d-9d45-82abac52020a" providerId="ADAL" clId="{7CFF2478-D96A-430A-9DE3-97D3FC8915EE}" dt="2023-05-21T06:25:15.703" v="9023"/>
          <ac:inkMkLst>
            <pc:docMk/>
            <pc:sldMk cId="3130352793" sldId="303"/>
            <ac:inkMk id="12" creationId="{8EFB61AD-1272-4F46-99C0-E3083BB5626A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13" creationId="{D03ED322-D5F5-4201-B615-0127FFE36824}"/>
          </ac:inkMkLst>
        </pc:inkChg>
        <pc:inkChg chg="add del">
          <ac:chgData name="Dr.Sugata Gangopadhyay" userId="5fbd9f87-0a98-489d-9d45-82abac52020a" providerId="ADAL" clId="{7CFF2478-D96A-430A-9DE3-97D3FC8915EE}" dt="2023-05-21T06:25:15.703" v="9023"/>
          <ac:inkMkLst>
            <pc:docMk/>
            <pc:sldMk cId="3130352793" sldId="303"/>
            <ac:inkMk id="14" creationId="{C3DBD9A0-5FDB-4491-A2A4-73070F58D800}"/>
          </ac:inkMkLst>
        </pc:inkChg>
        <pc:inkChg chg="add del">
          <ac:chgData name="Dr.Sugata Gangopadhyay" userId="5fbd9f87-0a98-489d-9d45-82abac52020a" providerId="ADAL" clId="{7CFF2478-D96A-430A-9DE3-97D3FC8915EE}" dt="2023-05-21T06:25:15.703" v="9023"/>
          <ac:inkMkLst>
            <pc:docMk/>
            <pc:sldMk cId="3130352793" sldId="303"/>
            <ac:inkMk id="15" creationId="{A5452879-689F-469A-9CAA-543197992F39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16" creationId="{02E35AB2-A241-4E94-84F6-2A350736CB76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17" creationId="{C830F842-AD68-4FDD-B227-C87B36696085}"/>
          </ac:inkMkLst>
        </pc:inkChg>
        <pc:inkChg chg="add">
          <ac:chgData name="Dr.Sugata Gangopadhyay" userId="5fbd9f87-0a98-489d-9d45-82abac52020a" providerId="ADAL" clId="{7CFF2478-D96A-430A-9DE3-97D3FC8915EE}" dt="2023-05-21T06:25:17.464" v="9024"/>
          <ac:inkMkLst>
            <pc:docMk/>
            <pc:sldMk cId="3130352793" sldId="303"/>
            <ac:inkMk id="18" creationId="{00F19914-CAEC-4FC9-8517-97547571DB5E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19" creationId="{65611B43-F381-48CD-9E18-336B7D550AE4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0" creationId="{D7D81350-3EBB-4A62-86C3-6C17DC34A2FD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1" creationId="{3A5F85EC-B7CB-476D-BEA7-A7F7EEE92444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2" creationId="{C0DB153A-E70C-465B-B82A-410C8BA463A5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3" creationId="{C552D5DB-2F2C-4D6C-98A6-A5AD1EA56B63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4" creationId="{20B12B60-E59B-4607-B2EC-5501892DEE24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5" creationId="{32457080-0FFB-4B13-9C46-579AE1EE6C82}"/>
          </ac:inkMkLst>
        </pc:inkChg>
        <pc:inkChg chg="add">
          <ac:chgData name="Dr.Sugata Gangopadhyay" userId="5fbd9f87-0a98-489d-9d45-82abac52020a" providerId="ADAL" clId="{7CFF2478-D96A-430A-9DE3-97D3FC8915EE}" dt="2023-05-21T06:25:24.746" v="9032"/>
          <ac:inkMkLst>
            <pc:docMk/>
            <pc:sldMk cId="3130352793" sldId="303"/>
            <ac:inkMk id="26" creationId="{87C6F084-7B54-48FD-959D-4CCD3D22084F}"/>
          </ac:inkMkLst>
        </pc:inkChg>
        <pc:inkChg chg="add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7" creationId="{85AA8ED6-3F72-4387-8299-4EE62240B723}"/>
          </ac:inkMkLst>
        </pc:inkChg>
        <pc:inkChg chg="add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8" creationId="{C49DF7FE-28B4-49EF-8E06-32D6747CE6E4}"/>
          </ac:inkMkLst>
        </pc:inkChg>
        <pc:inkChg chg="add">
          <ac:chgData name="Dr.Sugata Gangopadhyay" userId="5fbd9f87-0a98-489d-9d45-82abac52020a" providerId="ADAL" clId="{7CFF2478-D96A-430A-9DE3-97D3FC8915EE}" dt="2023-05-21T06:25:26.955" v="9034"/>
          <ac:inkMkLst>
            <pc:docMk/>
            <pc:sldMk cId="3130352793" sldId="303"/>
            <ac:inkMk id="29" creationId="{EADFDC23-ADD1-4409-8F86-6E5F8AB1AAEA}"/>
          </ac:inkMkLst>
        </pc:inkChg>
        <pc:inkChg chg="add">
          <ac:chgData name="Dr.Sugata Gangopadhyay" userId="5fbd9f87-0a98-489d-9d45-82abac52020a" providerId="ADAL" clId="{7CFF2478-D96A-430A-9DE3-97D3FC8915EE}" dt="2023-05-21T06:25:27.226" v="9035"/>
          <ac:inkMkLst>
            <pc:docMk/>
            <pc:sldMk cId="3130352793" sldId="303"/>
            <ac:inkMk id="30" creationId="{2838081B-4CD4-44BD-9A6D-C7B217FBA8B0}"/>
          </ac:inkMkLst>
        </pc:inkChg>
        <pc:inkChg chg="add">
          <ac:chgData name="Dr.Sugata Gangopadhyay" userId="5fbd9f87-0a98-489d-9d45-82abac52020a" providerId="ADAL" clId="{7CFF2478-D96A-430A-9DE3-97D3FC8915EE}" dt="2023-05-21T06:25:32.773" v="9036"/>
          <ac:inkMkLst>
            <pc:docMk/>
            <pc:sldMk cId="3130352793" sldId="303"/>
            <ac:inkMk id="31" creationId="{FE799ED0-7273-4219-BCE8-F52CA7C840D0}"/>
          </ac:inkMkLst>
        </pc:inkChg>
        <pc:inkChg chg="add">
          <ac:chgData name="Dr.Sugata Gangopadhyay" userId="5fbd9f87-0a98-489d-9d45-82abac52020a" providerId="ADAL" clId="{7CFF2478-D96A-430A-9DE3-97D3FC8915EE}" dt="2023-05-21T06:25:33.321" v="9037"/>
          <ac:inkMkLst>
            <pc:docMk/>
            <pc:sldMk cId="3130352793" sldId="303"/>
            <ac:inkMk id="32" creationId="{80A53E9C-22A3-4A0D-97BA-7E530815C77D}"/>
          </ac:inkMkLst>
        </pc:inkChg>
        <pc:inkChg chg="add del">
          <ac:chgData name="Dr.Sugata Gangopadhyay" userId="5fbd9f87-0a98-489d-9d45-82abac52020a" providerId="ADAL" clId="{7CFF2478-D96A-430A-9DE3-97D3FC8915EE}" dt="2023-05-21T06:25:43.337" v="9041"/>
          <ac:inkMkLst>
            <pc:docMk/>
            <pc:sldMk cId="3130352793" sldId="303"/>
            <ac:inkMk id="33" creationId="{908E4B10-BFBF-4ED4-9671-CEF68AF35176}"/>
          </ac:inkMkLst>
        </pc:inkChg>
        <pc:inkChg chg="add del">
          <ac:chgData name="Dr.Sugata Gangopadhyay" userId="5fbd9f87-0a98-489d-9d45-82abac52020a" providerId="ADAL" clId="{7CFF2478-D96A-430A-9DE3-97D3FC8915EE}" dt="2023-05-21T06:25:42.336" v="9040"/>
          <ac:inkMkLst>
            <pc:docMk/>
            <pc:sldMk cId="3130352793" sldId="303"/>
            <ac:inkMk id="34" creationId="{C54C7C7F-94FF-40E9-A646-BB72F130D0F5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35" creationId="{1C3D8418-EEE3-4A1B-B7DD-B856741F88EF}"/>
          </ac:inkMkLst>
        </pc:inkChg>
        <pc:inkChg chg="add">
          <ac:chgData name="Dr.Sugata Gangopadhyay" userId="5fbd9f87-0a98-489d-9d45-82abac52020a" providerId="ADAL" clId="{7CFF2478-D96A-430A-9DE3-97D3FC8915EE}" dt="2023-05-21T06:25:46.782" v="9043"/>
          <ac:inkMkLst>
            <pc:docMk/>
            <pc:sldMk cId="3130352793" sldId="303"/>
            <ac:inkMk id="36" creationId="{7A8C7F05-276A-4B35-A0B1-925AF9EDFE5A}"/>
          </ac:inkMkLst>
        </pc:inkChg>
        <pc:inkChg chg="add">
          <ac:chgData name="Dr.Sugata Gangopadhyay" userId="5fbd9f87-0a98-489d-9d45-82abac52020a" providerId="ADAL" clId="{7CFF2478-D96A-430A-9DE3-97D3FC8915EE}" dt="2023-05-21T06:25:47.470" v="9044"/>
          <ac:inkMkLst>
            <pc:docMk/>
            <pc:sldMk cId="3130352793" sldId="303"/>
            <ac:inkMk id="37" creationId="{0E6E2529-38BA-4C7D-BCDF-4BBB3973DE7F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38" creationId="{54A1D494-D8F4-4212-A146-050F1DE3A949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39" creationId="{F5395E64-85B2-437F-8F0E-0CD41E049843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40" creationId="{6B1D44FF-5804-4B0B-92FC-C6B3EC530693}"/>
          </ac:inkMkLst>
        </pc:inkChg>
        <pc:inkChg chg="add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41" creationId="{E0770412-9C94-4541-8E84-DC08B17BF434}"/>
          </ac:inkMkLst>
        </pc:inkChg>
        <pc:inkChg chg="add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42" creationId="{486F8DB3-4577-4EDB-A7EA-1B760F253537}"/>
          </ac:inkMkLst>
        </pc:inkChg>
        <pc:inkChg chg="add del">
          <ac:chgData name="Dr.Sugata Gangopadhyay" userId="5fbd9f87-0a98-489d-9d45-82abac52020a" providerId="ADAL" clId="{7CFF2478-D96A-430A-9DE3-97D3FC8915EE}" dt="2023-05-21T06:25:55.473" v="9056"/>
          <ac:inkMkLst>
            <pc:docMk/>
            <pc:sldMk cId="3130352793" sldId="303"/>
            <ac:inkMk id="43" creationId="{5028AA47-5C1C-4DF8-90AF-F5DE71867512}"/>
          </ac:inkMkLst>
        </pc:inkChg>
        <pc:inkChg chg="add del">
          <ac:chgData name="Dr.Sugata Gangopadhyay" userId="5fbd9f87-0a98-489d-9d45-82abac52020a" providerId="ADAL" clId="{7CFF2478-D96A-430A-9DE3-97D3FC8915EE}" dt="2023-05-21T06:25:55.473" v="9056"/>
          <ac:inkMkLst>
            <pc:docMk/>
            <pc:sldMk cId="3130352793" sldId="303"/>
            <ac:inkMk id="44" creationId="{FC103664-B6C0-4752-86F6-B6A50E1E3C3C}"/>
          </ac:inkMkLst>
        </pc:inkChg>
        <pc:inkChg chg="add del">
          <ac:chgData name="Dr.Sugata Gangopadhyay" userId="5fbd9f87-0a98-489d-9d45-82abac52020a" providerId="ADAL" clId="{7CFF2478-D96A-430A-9DE3-97D3FC8915EE}" dt="2023-05-21T06:25:55.473" v="9056"/>
          <ac:inkMkLst>
            <pc:docMk/>
            <pc:sldMk cId="3130352793" sldId="303"/>
            <ac:inkMk id="45" creationId="{1B1341F7-2799-413E-8359-B95BA62F26B3}"/>
          </ac:inkMkLst>
        </pc:inkChg>
        <pc:inkChg chg="add">
          <ac:chgData name="Dr.Sugata Gangopadhyay" userId="5fbd9f87-0a98-489d-9d45-82abac52020a" providerId="ADAL" clId="{7CFF2478-D96A-430A-9DE3-97D3FC8915EE}" dt="2023-05-21T06:25:53.870" v="9052"/>
          <ac:inkMkLst>
            <pc:docMk/>
            <pc:sldMk cId="3130352793" sldId="303"/>
            <ac:inkMk id="46" creationId="{C6FE24B8-CFD5-49B8-89D5-3D90A16428BA}"/>
          </ac:inkMkLst>
        </pc:inkChg>
        <pc:inkChg chg="add">
          <ac:chgData name="Dr.Sugata Gangopadhyay" userId="5fbd9f87-0a98-489d-9d45-82abac52020a" providerId="ADAL" clId="{7CFF2478-D96A-430A-9DE3-97D3FC8915EE}" dt="2023-05-21T06:25:54.153" v="9053"/>
          <ac:inkMkLst>
            <pc:docMk/>
            <pc:sldMk cId="3130352793" sldId="303"/>
            <ac:inkMk id="47" creationId="{C6FD56C0-F892-4BC2-99D7-0D125B75EF59}"/>
          </ac:inkMkLst>
        </pc:inkChg>
        <pc:inkChg chg="add">
          <ac:chgData name="Dr.Sugata Gangopadhyay" userId="5fbd9f87-0a98-489d-9d45-82abac52020a" providerId="ADAL" clId="{7CFF2478-D96A-430A-9DE3-97D3FC8915EE}" dt="2023-05-21T06:25:54.415" v="9054"/>
          <ac:inkMkLst>
            <pc:docMk/>
            <pc:sldMk cId="3130352793" sldId="303"/>
            <ac:inkMk id="48" creationId="{477A474B-E1DB-41A2-82B7-57BED39D96D7}"/>
          </ac:inkMkLst>
        </pc:inkChg>
        <pc:inkChg chg="add del">
          <ac:chgData name="Dr.Sugata Gangopadhyay" userId="5fbd9f87-0a98-489d-9d45-82abac52020a" providerId="ADAL" clId="{7CFF2478-D96A-430A-9DE3-97D3FC8915EE}" dt="2023-05-21T06:25:58.454" v="9061"/>
          <ac:inkMkLst>
            <pc:docMk/>
            <pc:sldMk cId="3130352793" sldId="303"/>
            <ac:inkMk id="49" creationId="{81032C17-E20F-43F4-97CF-810A8A989391}"/>
          </ac:inkMkLst>
        </pc:inkChg>
        <pc:inkChg chg="add">
          <ac:chgData name="Dr.Sugata Gangopadhyay" userId="5fbd9f87-0a98-489d-9d45-82abac52020a" providerId="ADAL" clId="{7CFF2478-D96A-430A-9DE3-97D3FC8915EE}" dt="2023-05-21T06:25:55.473" v="9056"/>
          <ac:inkMkLst>
            <pc:docMk/>
            <pc:sldMk cId="3130352793" sldId="303"/>
            <ac:inkMk id="50" creationId="{17E3B053-A940-4477-A206-904F77B2CF61}"/>
          </ac:inkMkLst>
        </pc:inkChg>
        <pc:inkChg chg="add del">
          <ac:chgData name="Dr.Sugata Gangopadhyay" userId="5fbd9f87-0a98-489d-9d45-82abac52020a" providerId="ADAL" clId="{7CFF2478-D96A-430A-9DE3-97D3FC8915EE}" dt="2023-05-21T06:25:58.454" v="9061"/>
          <ac:inkMkLst>
            <pc:docMk/>
            <pc:sldMk cId="3130352793" sldId="303"/>
            <ac:inkMk id="51" creationId="{AD807FF5-0999-4BBE-BD45-F324D7572188}"/>
          </ac:inkMkLst>
        </pc:inkChg>
        <pc:inkChg chg="add">
          <ac:chgData name="Dr.Sugata Gangopadhyay" userId="5fbd9f87-0a98-489d-9d45-82abac52020a" providerId="ADAL" clId="{7CFF2478-D96A-430A-9DE3-97D3FC8915EE}" dt="2023-05-21T06:25:57.138" v="9058"/>
          <ac:inkMkLst>
            <pc:docMk/>
            <pc:sldMk cId="3130352793" sldId="303"/>
            <ac:inkMk id="52" creationId="{1C967A5E-9678-49FA-8802-5FD12A065237}"/>
          </ac:inkMkLst>
        </pc:inkChg>
        <pc:inkChg chg="add">
          <ac:chgData name="Dr.Sugata Gangopadhyay" userId="5fbd9f87-0a98-489d-9d45-82abac52020a" providerId="ADAL" clId="{7CFF2478-D96A-430A-9DE3-97D3FC8915EE}" dt="2023-05-21T06:25:57.478" v="9059"/>
          <ac:inkMkLst>
            <pc:docMk/>
            <pc:sldMk cId="3130352793" sldId="303"/>
            <ac:inkMk id="53" creationId="{7E252BBC-F183-4F16-B191-40C33DAF55B7}"/>
          </ac:inkMkLst>
        </pc:inkChg>
        <pc:inkChg chg="add">
          <ac:chgData name="Dr.Sugata Gangopadhyay" userId="5fbd9f87-0a98-489d-9d45-82abac52020a" providerId="ADAL" clId="{7CFF2478-D96A-430A-9DE3-97D3FC8915EE}" dt="2023-05-21T06:25:57.800" v="9060"/>
          <ac:inkMkLst>
            <pc:docMk/>
            <pc:sldMk cId="3130352793" sldId="303"/>
            <ac:inkMk id="54" creationId="{00AFE6C6-90BF-4580-A764-6E835397F485}"/>
          </ac:inkMkLst>
        </pc:inkChg>
        <pc:inkChg chg="add del">
          <ac:chgData name="Dr.Sugata Gangopadhyay" userId="5fbd9f87-0a98-489d-9d45-82abac52020a" providerId="ADAL" clId="{7CFF2478-D96A-430A-9DE3-97D3FC8915EE}" dt="2023-05-21T06:26:00.537" v="9064"/>
          <ac:inkMkLst>
            <pc:docMk/>
            <pc:sldMk cId="3130352793" sldId="303"/>
            <ac:inkMk id="55" creationId="{84004FC6-26FD-4951-B60C-2019B637BF84}"/>
          </ac:inkMkLst>
        </pc:inkChg>
        <pc:inkChg chg="add">
          <ac:chgData name="Dr.Sugata Gangopadhyay" userId="5fbd9f87-0a98-489d-9d45-82abac52020a" providerId="ADAL" clId="{7CFF2478-D96A-430A-9DE3-97D3FC8915EE}" dt="2023-05-21T06:25:58.553" v="9062"/>
          <ac:inkMkLst>
            <pc:docMk/>
            <pc:sldMk cId="3130352793" sldId="303"/>
            <ac:inkMk id="56" creationId="{606B5904-1D94-471E-B102-DBE85E43F852}"/>
          </ac:inkMkLst>
        </pc:inkChg>
        <pc:inkChg chg="add del">
          <ac:chgData name="Dr.Sugata Gangopadhyay" userId="5fbd9f87-0a98-489d-9d45-82abac52020a" providerId="ADAL" clId="{7CFF2478-D96A-430A-9DE3-97D3FC8915EE}" dt="2023-05-21T06:26:00.537" v="9064"/>
          <ac:inkMkLst>
            <pc:docMk/>
            <pc:sldMk cId="3130352793" sldId="303"/>
            <ac:inkMk id="57" creationId="{6B75FFCB-C1F8-4424-BEAC-367A4E7642D3}"/>
          </ac:inkMkLst>
        </pc:inkChg>
        <pc:inkChg chg="add">
          <ac:chgData name="Dr.Sugata Gangopadhyay" userId="5fbd9f87-0a98-489d-9d45-82abac52020a" providerId="ADAL" clId="{7CFF2478-D96A-430A-9DE3-97D3FC8915EE}" dt="2023-05-21T06:26:00.537" v="9064"/>
          <ac:inkMkLst>
            <pc:docMk/>
            <pc:sldMk cId="3130352793" sldId="303"/>
            <ac:inkMk id="58" creationId="{F51BFA4D-59B0-4B3A-AE3F-BA604A355574}"/>
          </ac:inkMkLst>
        </pc:inkChg>
        <pc:inkChg chg="add">
          <ac:chgData name="Dr.Sugata Gangopadhyay" userId="5fbd9f87-0a98-489d-9d45-82abac52020a" providerId="ADAL" clId="{7CFF2478-D96A-430A-9DE3-97D3FC8915EE}" dt="2023-05-21T06:26:00.710" v="9065"/>
          <ac:inkMkLst>
            <pc:docMk/>
            <pc:sldMk cId="3130352793" sldId="303"/>
            <ac:inkMk id="59" creationId="{9525CC78-A759-4CCC-B5D4-7D843CE625C2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0" creationId="{3B96130A-F6B4-45BC-8909-94B8FA968DB4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1" creationId="{D8E60829-37B2-4F11-898E-607C6846B413}"/>
          </ac:inkMkLst>
        </pc:inkChg>
        <pc:inkChg chg="add">
          <ac:chgData name="Dr.Sugata Gangopadhyay" userId="5fbd9f87-0a98-489d-9d45-82abac52020a" providerId="ADAL" clId="{7CFF2478-D96A-430A-9DE3-97D3FC8915EE}" dt="2023-05-21T06:26:01.832" v="9068"/>
          <ac:inkMkLst>
            <pc:docMk/>
            <pc:sldMk cId="3130352793" sldId="303"/>
            <ac:inkMk id="62" creationId="{ECCEF3C6-5271-4FB4-907C-640FFFE6F3DD}"/>
          </ac:inkMkLst>
        </pc:inkChg>
        <pc:inkChg chg="add">
          <ac:chgData name="Dr.Sugata Gangopadhyay" userId="5fbd9f87-0a98-489d-9d45-82abac52020a" providerId="ADAL" clId="{7CFF2478-D96A-430A-9DE3-97D3FC8915EE}" dt="2023-05-21T06:26:02.459" v="9069"/>
          <ac:inkMkLst>
            <pc:docMk/>
            <pc:sldMk cId="3130352793" sldId="303"/>
            <ac:inkMk id="63" creationId="{8D6C1BBD-5BA2-45F3-BFF5-0D1F3542C750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4" creationId="{5A94C987-08E7-4A01-8A21-31D7F5CCF3F9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5" creationId="{9DBF90AC-ED70-45C3-B0FA-C6545E9D8F45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6" creationId="{86476E14-9BE9-4F1A-BCF7-441977C9D720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7" creationId="{4DDD29BD-90B2-4746-B6AF-3C95A723D991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8" creationId="{2F5E643B-58EA-48BD-B8AA-F6BDBC2108DF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9" creationId="{B2851282-72FA-4CA2-BEA5-029604DC2D1A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70" creationId="{49DFCCCF-7800-498B-8C68-D474E1798E16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71" creationId="{F3E6AC9A-C6F9-453D-B359-48C71AB0F61E}"/>
          </ac:inkMkLst>
        </pc:inkChg>
        <pc:inkChg chg="add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72" creationId="{31EF41B2-7008-406D-A9B0-66FE251FED46}"/>
          </ac:inkMkLst>
        </pc:inkChg>
        <pc:inkChg chg="add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73" creationId="{34B86B36-24EA-4B4B-A5AA-531C9C1AB50C}"/>
          </ac:inkMkLst>
        </pc:inkChg>
        <pc:inkChg chg="add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74" creationId="{1C07ED6F-C30B-4B6A-AA7E-3C305D972B22}"/>
          </ac:inkMkLst>
        </pc:inkChg>
        <pc:inkChg chg="add">
          <ac:chgData name="Dr.Sugata Gangopadhyay" userId="5fbd9f87-0a98-489d-9d45-82abac52020a" providerId="ADAL" clId="{7CFF2478-D96A-430A-9DE3-97D3FC8915EE}" dt="2023-05-21T06:26:12.588" v="9079"/>
          <ac:inkMkLst>
            <pc:docMk/>
            <pc:sldMk cId="3130352793" sldId="303"/>
            <ac:inkMk id="75" creationId="{2E7B5906-43B8-4139-B6BF-AEBA426756C8}"/>
          </ac:inkMkLst>
        </pc:inkChg>
        <pc:inkChg chg="add">
          <ac:chgData name="Dr.Sugata Gangopadhyay" userId="5fbd9f87-0a98-489d-9d45-82abac52020a" providerId="ADAL" clId="{7CFF2478-D96A-430A-9DE3-97D3FC8915EE}" dt="2023-05-21T06:26:15.986" v="9080"/>
          <ac:inkMkLst>
            <pc:docMk/>
            <pc:sldMk cId="3130352793" sldId="303"/>
            <ac:inkMk id="76" creationId="{C9365A4F-0890-4443-AF31-29AAE2D68BD9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77" creationId="{BD612632-14EF-4ACF-A93C-A18FB5AC3E02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78" creationId="{74D3DF11-D491-4EAB-8763-8B1D849026D5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79" creationId="{DD9159DC-07F8-4442-BBCD-3113FB9DFCEF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0" creationId="{FAC66826-05F1-4764-98A3-F05C8619DDF5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1" creationId="{4C2E6B57-2ECB-4308-80FA-A37162C10E03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2" creationId="{8D80A369-F4B7-4A54-A2CC-E40A83AB1659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3" creationId="{CDC2E1F0-A3F3-4155-85DB-6B9829FD4484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4" creationId="{75FA09D7-6948-4289-8D0E-D0421826E4B4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5" creationId="{E1F55E63-3F1E-4466-BD6B-0C0FA5B00ECA}"/>
          </ac:inkMkLst>
        </pc:inkChg>
        <pc:inkChg chg="add">
          <ac:chgData name="Dr.Sugata Gangopadhyay" userId="5fbd9f87-0a98-489d-9d45-82abac52020a" providerId="ADAL" clId="{7CFF2478-D96A-430A-9DE3-97D3FC8915EE}" dt="2023-05-21T06:26:19.295" v="9090"/>
          <ac:inkMkLst>
            <pc:docMk/>
            <pc:sldMk cId="3130352793" sldId="303"/>
            <ac:inkMk id="86" creationId="{FA185DDF-E42F-4F06-A1F0-89B280DED111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87" creationId="{0E8185F6-324F-4942-AA90-BFF8D442C092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8" creationId="{5C066CE7-C702-41C6-9956-FEB1C894CDEF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9" creationId="{9F20AD9A-35AF-40D8-BAB9-BDAB33137CFD}"/>
          </ac:inkMkLst>
        </pc:inkChg>
        <pc:inkChg chg="add del">
          <ac:chgData name="Dr.Sugata Gangopadhyay" userId="5fbd9f87-0a98-489d-9d45-82abac52020a" providerId="ADAL" clId="{7CFF2478-D96A-430A-9DE3-97D3FC8915EE}" dt="2023-05-21T06:26:24.416" v="9099"/>
          <ac:inkMkLst>
            <pc:docMk/>
            <pc:sldMk cId="3130352793" sldId="303"/>
            <ac:inkMk id="90" creationId="{69300EDC-481A-4240-8B9F-1F5103D06111}"/>
          </ac:inkMkLst>
        </pc:inkChg>
        <pc:inkChg chg="add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91" creationId="{D0D2228F-BF44-47D3-87A0-0480FE0C4B58}"/>
          </ac:inkMkLst>
        </pc:inkChg>
        <pc:inkChg chg="add del">
          <ac:chgData name="Dr.Sugata Gangopadhyay" userId="5fbd9f87-0a98-489d-9d45-82abac52020a" providerId="ADAL" clId="{7CFF2478-D96A-430A-9DE3-97D3FC8915EE}" dt="2023-05-21T06:26:24.416" v="9099"/>
          <ac:inkMkLst>
            <pc:docMk/>
            <pc:sldMk cId="3130352793" sldId="303"/>
            <ac:inkMk id="92" creationId="{4762A892-98DB-48EF-B1CE-743EDB8ABD83}"/>
          </ac:inkMkLst>
        </pc:inkChg>
        <pc:inkChg chg="add del">
          <ac:chgData name="Dr.Sugata Gangopadhyay" userId="5fbd9f87-0a98-489d-9d45-82abac52020a" providerId="ADAL" clId="{7CFF2478-D96A-430A-9DE3-97D3FC8915EE}" dt="2023-05-21T06:26:24.416" v="9099"/>
          <ac:inkMkLst>
            <pc:docMk/>
            <pc:sldMk cId="3130352793" sldId="303"/>
            <ac:inkMk id="93" creationId="{F7BDF609-2193-431B-B657-A2E2FF1FBDBA}"/>
          </ac:inkMkLst>
        </pc:inkChg>
        <pc:inkChg chg="add del">
          <ac:chgData name="Dr.Sugata Gangopadhyay" userId="5fbd9f87-0a98-489d-9d45-82abac52020a" providerId="ADAL" clId="{7CFF2478-D96A-430A-9DE3-97D3FC8915EE}" dt="2023-05-21T06:26:24.416" v="9099"/>
          <ac:inkMkLst>
            <pc:docMk/>
            <pc:sldMk cId="3130352793" sldId="303"/>
            <ac:inkMk id="94" creationId="{27E7BDC1-134D-4317-BEB3-3218A45E183C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95" creationId="{EDFA2150-C17C-44F1-B2CF-ED90E20FF2DB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96" creationId="{F19A660C-89DB-45BD-9D7B-FFF898C1E3A4}"/>
          </ac:inkMkLst>
        </pc:inkChg>
        <pc:inkChg chg="add">
          <ac:chgData name="Dr.Sugata Gangopadhyay" userId="5fbd9f87-0a98-489d-9d45-82abac52020a" providerId="ADAL" clId="{7CFF2478-D96A-430A-9DE3-97D3FC8915EE}" dt="2023-05-21T06:26:25.239" v="9100"/>
          <ac:inkMkLst>
            <pc:docMk/>
            <pc:sldMk cId="3130352793" sldId="303"/>
            <ac:inkMk id="97" creationId="{E19574FF-87A0-4C8C-AA09-975854C4C35F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98" creationId="{9916AE5C-6D03-4094-81AA-F2A584F423EE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99" creationId="{D48CDF66-C74D-4300-8AF4-1EA27B00F176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0" creationId="{27001DAD-D95D-4A7C-892A-176E1E1E704A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1" creationId="{9ABBF9FC-9955-4F14-AD37-3582BA6DB822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2" creationId="{96C70C5B-72DD-48EF-9D70-E5CFA2E3436C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3" creationId="{785F11F1-6F44-4A5C-9339-F1ADB1763312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4" creationId="{F8E14219-0B9D-496C-A571-D55901885235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5" creationId="{2AC50EE0-58A8-42C9-869C-CFD016AB5AFA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6" creationId="{B54652FF-AFE9-4B8D-B1FB-7D61F112D643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7" creationId="{27202CB8-80E4-44ED-B189-91939A9494A0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8" creationId="{B7698CCC-93A9-4F31-93A5-F5F7CB4C915B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9" creationId="{9FECB96B-E63C-418B-BD5A-C0C3F523AD49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0" creationId="{15A33408-FBB7-40E0-8DAA-2C5127FFB3E8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1" creationId="{1E3252B2-FF46-4D62-A9ED-AD42B444DCB3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2" creationId="{88150B6B-2ECB-4719-B3CF-C905F88694FE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3" creationId="{4AF0D550-588D-44E7-B72C-8D78744C0461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4" creationId="{17F10DF5-4E77-48BE-8FA9-A4405F816D5D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5" creationId="{A1DA6732-9A44-4050-8FA1-7F2E26D39E08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6" creationId="{E2D4E03C-0DC5-4265-BB15-A8219252AFA1}"/>
          </ac:inkMkLst>
        </pc:inkChg>
        <pc:inkChg chg="add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7" creationId="{E0665BDF-B731-4BDB-BF77-36F774B222CE}"/>
          </ac:inkMkLst>
        </pc:inkChg>
        <pc:inkChg chg="add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8" creationId="{7E92DC82-4AD0-44F7-8462-F396FE21BE64}"/>
          </ac:inkMkLst>
        </pc:inkChg>
        <pc:inkChg chg="add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9" creationId="{ECB53545-0FB2-49E7-B964-6E886F413C8E}"/>
          </ac:inkMkLst>
        </pc:inkChg>
        <pc:inkChg chg="add del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0" creationId="{FE4138AF-FD8A-45B0-AEE9-5FF847FA9E91}"/>
          </ac:inkMkLst>
        </pc:inkChg>
        <pc:inkChg chg="add del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1" creationId="{A4A9D808-DD21-4E67-9C55-59E8064413DE}"/>
          </ac:inkMkLst>
        </pc:inkChg>
        <pc:inkChg chg="add del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2" creationId="{7994C82F-B654-4547-9C5E-7590E39E61D8}"/>
          </ac:inkMkLst>
        </pc:inkChg>
        <pc:inkChg chg="add del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3" creationId="{8A770B28-6F8E-4A6D-9510-2E5D3637155F}"/>
          </ac:inkMkLst>
        </pc:inkChg>
        <pc:inkChg chg="add del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4" creationId="{47012BFA-8068-42B3-A30C-66CD8B5B8CD6}"/>
          </ac:inkMkLst>
        </pc:inkChg>
        <pc:inkChg chg="add">
          <ac:chgData name="Dr.Sugata Gangopadhyay" userId="5fbd9f87-0a98-489d-9d45-82abac52020a" providerId="ADAL" clId="{7CFF2478-D96A-430A-9DE3-97D3FC8915EE}" dt="2023-05-21T06:26:36.792" v="9126"/>
          <ac:inkMkLst>
            <pc:docMk/>
            <pc:sldMk cId="3130352793" sldId="303"/>
            <ac:inkMk id="125" creationId="{0DDB9CC1-0E1A-4173-BA18-6C31B1AF35A9}"/>
          </ac:inkMkLst>
        </pc:inkChg>
        <pc:inkChg chg="add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6" creationId="{7142D8CD-A498-426E-91F5-FE37674E07A8}"/>
          </ac:inkMkLst>
        </pc:inkChg>
        <pc:inkChg chg="add">
          <ac:chgData name="Dr.Sugata Gangopadhyay" userId="5fbd9f87-0a98-489d-9d45-82abac52020a" providerId="ADAL" clId="{7CFF2478-D96A-430A-9DE3-97D3FC8915EE}" dt="2023-05-21T06:26:42.364" v="9128"/>
          <ac:inkMkLst>
            <pc:docMk/>
            <pc:sldMk cId="3130352793" sldId="303"/>
            <ac:inkMk id="127" creationId="{8720FBE0-133E-485A-B4A4-A3FB7AA0B81D}"/>
          </ac:inkMkLst>
        </pc:inkChg>
        <pc:inkChg chg="add">
          <ac:chgData name="Dr.Sugata Gangopadhyay" userId="5fbd9f87-0a98-489d-9d45-82abac52020a" providerId="ADAL" clId="{7CFF2478-D96A-430A-9DE3-97D3FC8915EE}" dt="2023-05-21T06:26:43.285" v="9129"/>
          <ac:inkMkLst>
            <pc:docMk/>
            <pc:sldMk cId="3130352793" sldId="303"/>
            <ac:inkMk id="128" creationId="{3AF36783-B2FE-4B3E-9C88-EED6C0C8AB90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29" creationId="{F3CBA08D-18C2-448A-ACA2-0C777932A6A6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0" creationId="{2F5CE543-D30E-49E2-A21B-6E461AD98C1C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1" creationId="{615C6043-482A-4A3A-B94D-282633C0A025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2" creationId="{4608BF1A-30D0-471B-8F47-E97176E0A50B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3" creationId="{B92BD2E0-E585-4CB4-B8C1-34FACFCF0033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4" creationId="{4B17DCA3-01F5-4DF8-B5FE-57380856CEBD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5" creationId="{BDD5CFA1-6477-4AAF-A783-D1CDC64DAC8E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6" creationId="{AC275F28-32FB-43B5-B226-740C52677FB1}"/>
          </ac:inkMkLst>
        </pc:inkChg>
        <pc:inkChg chg="add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7" creationId="{4317A934-2412-4DD5-87E0-6DA8432C822A}"/>
          </ac:inkMkLst>
        </pc:inkChg>
        <pc:inkChg chg="add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8" creationId="{6696EC99-B017-4E08-9489-1F45C0BD1B41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39" creationId="{DB97348A-812F-4BA1-92C2-5B183E6DE80E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0" creationId="{B908642B-8662-44A8-A533-9D27E06F7B08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1" creationId="{6A39B51D-99DC-4745-9CD5-A7124E031365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2" creationId="{2F41510A-33E0-4385-A12A-3770E43F0E31}"/>
          </ac:inkMkLst>
        </pc:inkChg>
        <pc:inkChg chg="add">
          <ac:chgData name="Dr.Sugata Gangopadhyay" userId="5fbd9f87-0a98-489d-9d45-82abac52020a" providerId="ADAL" clId="{7CFF2478-D96A-430A-9DE3-97D3FC8915EE}" dt="2023-05-21T06:27:06.172" v="9143"/>
          <ac:inkMkLst>
            <pc:docMk/>
            <pc:sldMk cId="3130352793" sldId="303"/>
            <ac:inkMk id="143" creationId="{A12B1A0F-21BD-4FC2-824F-0C3875690194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4" creationId="{8ACA7749-AD68-4B29-BA18-0E512C413942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5" creationId="{C70C4DE7-3618-4988-818C-94E9D0D5E0B1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6" creationId="{ACE4A72B-5D14-43E3-8AB7-39E3C8A8DAFA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7" creationId="{DE1ED475-1EEE-4A87-BDBE-FAD00D0FF117}"/>
          </ac:inkMkLst>
        </pc:inkChg>
        <pc:inkChg chg="add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8" creationId="{EBFEC34F-B1A6-443E-8CB5-3DAE4B06F1B1}"/>
          </ac:inkMkLst>
        </pc:inkChg>
        <pc:inkChg chg="add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9" creationId="{6F958B9B-9AFC-4F9C-BD83-8AB0676EED60}"/>
          </ac:inkMkLst>
        </pc:inkChg>
        <pc:inkChg chg="add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50" creationId="{1EF1CBE6-AF5F-4731-A7E6-87394B0444AA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1" creationId="{867E7A6A-7DB1-44CF-A8C4-D48EAAF80415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2" creationId="{6691CA63-7099-48C8-917C-22174CE22206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3" creationId="{016E1E3F-0AE5-4D48-BC11-809EE22C9EA9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4" creationId="{F3B6D688-DBE5-4A18-8437-2F74CCBC93A6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5" creationId="{59A0A437-F9AB-4F20-9C12-113F2491F3CF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6" creationId="{04602E13-3305-4394-9544-CFB7A1C833F5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7" creationId="{232BB3CB-8009-464B-BB24-C4A6D94635B0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8" creationId="{B751AAE8-7E25-4559-9DEF-5A9844D183C8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9" creationId="{B797DE36-624D-4EF6-99A4-EE294C077BD4}"/>
          </ac:inkMkLst>
        </pc:inkChg>
        <pc:inkChg chg="add">
          <ac:chgData name="Dr.Sugata Gangopadhyay" userId="5fbd9f87-0a98-489d-9d45-82abac52020a" providerId="ADAL" clId="{7CFF2478-D96A-430A-9DE3-97D3FC8915EE}" dt="2023-05-21T06:27:13.892" v="9158"/>
          <ac:inkMkLst>
            <pc:docMk/>
            <pc:sldMk cId="3130352793" sldId="303"/>
            <ac:inkMk id="160" creationId="{F892F54C-415F-4DA8-962E-5495338C900F}"/>
          </ac:inkMkLst>
        </pc:inkChg>
        <pc:inkChg chg="add">
          <ac:chgData name="Dr.Sugata Gangopadhyay" userId="5fbd9f87-0a98-489d-9d45-82abac52020a" providerId="ADAL" clId="{7CFF2478-D96A-430A-9DE3-97D3FC8915EE}" dt="2023-05-21T06:27:14.184" v="9159"/>
          <ac:inkMkLst>
            <pc:docMk/>
            <pc:sldMk cId="3130352793" sldId="303"/>
            <ac:inkMk id="161" creationId="{35D0C8AF-C0F9-4727-A669-E0071D85716A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2" creationId="{DF2D3C30-07EC-42B2-8A51-2F18EC8DC53F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3" creationId="{AB5E5026-506B-44A7-8BA2-32F6624929DF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4" creationId="{C6DB7775-B5B4-487F-A1E2-D3E2EECC51B5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5" creationId="{F6976FF3-F4F3-48EF-BCC0-CA07607D8E5C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6" creationId="{C3365A7A-2E51-46CC-AE0B-591299DBE1D1}"/>
          </ac:inkMkLst>
        </pc:inkChg>
        <pc:inkChg chg="add">
          <ac:chgData name="Dr.Sugata Gangopadhyay" userId="5fbd9f87-0a98-489d-9d45-82abac52020a" providerId="ADAL" clId="{7CFF2478-D96A-430A-9DE3-97D3FC8915EE}" dt="2023-05-21T06:27:15.856" v="9165"/>
          <ac:inkMkLst>
            <pc:docMk/>
            <pc:sldMk cId="3130352793" sldId="303"/>
            <ac:inkMk id="167" creationId="{B7FE9903-755D-46FE-82D9-D9BBF32C1C8A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8" creationId="{FC3281E1-2CCF-4D17-863A-237BAEC64B25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9" creationId="{EA3C5B73-DFF7-4AD4-89F3-74A26F5786F0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70" creationId="{962DD530-30D0-40F0-90CD-48E3F6E5E207}"/>
          </ac:inkMkLst>
        </pc:inkChg>
        <pc:inkChg chg="add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71" creationId="{6B3B7FB2-E1CB-45C7-BF06-020EA23E9ED8}"/>
          </ac:inkMkLst>
        </pc:inkChg>
        <pc:inkChg chg="add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72" creationId="{A3DB9DC7-A8B0-44B8-B524-E3A34404FD19}"/>
          </ac:inkMkLst>
        </pc:inkChg>
        <pc:inkChg chg="add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73" creationId="{9ECAD752-A8D2-4AC5-96A2-B243363358EA}"/>
          </ac:inkMkLst>
        </pc:inkChg>
        <pc:inkChg chg="add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74" creationId="{E9D62A6B-009C-4056-9E3D-E9C01E49F0AF}"/>
          </ac:inkMkLst>
        </pc:inkChg>
      </pc:sldChg>
      <pc:sldChg chg="addSp delSp">
        <pc:chgData name="Dr.Sugata Gangopadhyay" userId="5fbd9f87-0a98-489d-9d45-82abac52020a" providerId="ADAL" clId="{7CFF2478-D96A-430A-9DE3-97D3FC8915EE}" dt="2023-05-20T04:06:48.797" v="3622"/>
        <pc:sldMkLst>
          <pc:docMk/>
          <pc:sldMk cId="913808220" sldId="372"/>
        </pc:sldMkLst>
        <pc:inkChg chg="add">
          <ac:chgData name="Dr.Sugata Gangopadhyay" userId="5fbd9f87-0a98-489d-9d45-82abac52020a" providerId="ADAL" clId="{7CFF2478-D96A-430A-9DE3-97D3FC8915EE}" dt="2023-05-20T04:05:04.821" v="3564"/>
          <ac:inkMkLst>
            <pc:docMk/>
            <pc:sldMk cId="913808220" sldId="372"/>
            <ac:inkMk id="5" creationId="{02F745EB-C0C0-405A-8091-3542B816E504}"/>
          </ac:inkMkLst>
        </pc:inkChg>
        <pc:inkChg chg="add">
          <ac:chgData name="Dr.Sugata Gangopadhyay" userId="5fbd9f87-0a98-489d-9d45-82abac52020a" providerId="ADAL" clId="{7CFF2478-D96A-430A-9DE3-97D3FC8915EE}" dt="2023-05-20T04:05:05.924" v="3565"/>
          <ac:inkMkLst>
            <pc:docMk/>
            <pc:sldMk cId="913808220" sldId="372"/>
            <ac:inkMk id="6" creationId="{AEDD81B5-885B-4442-900A-290BF1F59BC3}"/>
          </ac:inkMkLst>
        </pc:inkChg>
        <pc:inkChg chg="add del">
          <ac:chgData name="Dr.Sugata Gangopadhyay" userId="5fbd9f87-0a98-489d-9d45-82abac52020a" providerId="ADAL" clId="{7CFF2478-D96A-430A-9DE3-97D3FC8915EE}" dt="2023-05-20T04:05:07.873" v="3568"/>
          <ac:inkMkLst>
            <pc:docMk/>
            <pc:sldMk cId="913808220" sldId="372"/>
            <ac:inkMk id="7" creationId="{39EED24A-B170-448C-9E04-839D62FE390A}"/>
          </ac:inkMkLst>
        </pc:inkChg>
        <pc:inkChg chg="add del">
          <ac:chgData name="Dr.Sugata Gangopadhyay" userId="5fbd9f87-0a98-489d-9d45-82abac52020a" providerId="ADAL" clId="{7CFF2478-D96A-430A-9DE3-97D3FC8915EE}" dt="2023-05-20T04:05:07.873" v="3568"/>
          <ac:inkMkLst>
            <pc:docMk/>
            <pc:sldMk cId="913808220" sldId="372"/>
            <ac:inkMk id="8" creationId="{B084A37B-3E4B-40E9-B735-FD787FD0EC45}"/>
          </ac:inkMkLst>
        </pc:inkChg>
        <pc:inkChg chg="add">
          <ac:chgData name="Dr.Sugata Gangopadhyay" userId="5fbd9f87-0a98-489d-9d45-82abac52020a" providerId="ADAL" clId="{7CFF2478-D96A-430A-9DE3-97D3FC8915EE}" dt="2023-05-20T04:05:07.873" v="3568"/>
          <ac:inkMkLst>
            <pc:docMk/>
            <pc:sldMk cId="913808220" sldId="372"/>
            <ac:inkMk id="9" creationId="{3626E9E8-62A3-4E46-AF52-D2826ACDD5C7}"/>
          </ac:inkMkLst>
        </pc:inkChg>
        <pc:inkChg chg="add">
          <ac:chgData name="Dr.Sugata Gangopadhyay" userId="5fbd9f87-0a98-489d-9d45-82abac52020a" providerId="ADAL" clId="{7CFF2478-D96A-430A-9DE3-97D3FC8915EE}" dt="2023-05-20T04:05:09.590" v="3569"/>
          <ac:inkMkLst>
            <pc:docMk/>
            <pc:sldMk cId="913808220" sldId="372"/>
            <ac:inkMk id="10" creationId="{FFBEC561-C6F8-4BD7-8CED-6ED03EBC31C9}"/>
          </ac:inkMkLst>
        </pc:inkChg>
        <pc:inkChg chg="add">
          <ac:chgData name="Dr.Sugata Gangopadhyay" userId="5fbd9f87-0a98-489d-9d45-82abac52020a" providerId="ADAL" clId="{7CFF2478-D96A-430A-9DE3-97D3FC8915EE}" dt="2023-05-20T04:05:09.863" v="3570"/>
          <ac:inkMkLst>
            <pc:docMk/>
            <pc:sldMk cId="913808220" sldId="372"/>
            <ac:inkMk id="11" creationId="{1DF70FD4-3F60-484B-B6B2-C15456E1117B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2" creationId="{FC40D8BB-C801-4F4A-AA7D-7A804540E5F4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3" creationId="{149D6478-3EA5-4D83-A6AE-EC5DD7832438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4" creationId="{21F3E35D-B9E9-4569-B8FB-A9AB674DC7F7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5" creationId="{56F14D6A-EC94-46CD-81D9-F469FF59F26B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6" creationId="{CFBADE5A-DA9C-40EE-8B44-4E210106474E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7" creationId="{6C9B0964-F981-4F38-9441-C53B5A9DB2F7}"/>
          </ac:inkMkLst>
        </pc:inkChg>
        <pc:inkChg chg="add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8" creationId="{C670ACDC-6C27-4027-AADD-ECC8B2914E0B}"/>
          </ac:inkMkLst>
        </pc:inkChg>
        <pc:inkChg chg="add">
          <ac:chgData name="Dr.Sugata Gangopadhyay" userId="5fbd9f87-0a98-489d-9d45-82abac52020a" providerId="ADAL" clId="{7CFF2478-D96A-430A-9DE3-97D3FC8915EE}" dt="2023-05-20T04:05:41.615" v="3578"/>
          <ac:inkMkLst>
            <pc:docMk/>
            <pc:sldMk cId="913808220" sldId="372"/>
            <ac:inkMk id="19" creationId="{6730DEA8-5693-4289-A14C-4C092A4DCD48}"/>
          </ac:inkMkLst>
        </pc:inkChg>
        <pc:inkChg chg="add del">
          <ac:chgData name="Dr.Sugata Gangopadhyay" userId="5fbd9f87-0a98-489d-9d45-82abac52020a" providerId="ADAL" clId="{7CFF2478-D96A-430A-9DE3-97D3FC8915EE}" dt="2023-05-20T04:06:22.767" v="3582"/>
          <ac:inkMkLst>
            <pc:docMk/>
            <pc:sldMk cId="913808220" sldId="372"/>
            <ac:inkMk id="21" creationId="{2812D64A-64B1-4FD0-8476-D1C61E00A1BE}"/>
          </ac:inkMkLst>
        </pc:inkChg>
        <pc:inkChg chg="add del">
          <ac:chgData name="Dr.Sugata Gangopadhyay" userId="5fbd9f87-0a98-489d-9d45-82abac52020a" providerId="ADAL" clId="{7CFF2478-D96A-430A-9DE3-97D3FC8915EE}" dt="2023-05-20T04:06:21.781" v="3581"/>
          <ac:inkMkLst>
            <pc:docMk/>
            <pc:sldMk cId="913808220" sldId="372"/>
            <ac:inkMk id="22" creationId="{72DC9A4B-5655-4B99-BECC-B9406F408493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23" creationId="{1E21F93C-1D5D-4498-BACB-6402D61006E5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24" creationId="{8AEA6D1B-8D8F-4629-9E13-FCD53B3645F6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25" creationId="{744EF6AC-EE77-48DF-B0C5-EC3A2F3B93E3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28" creationId="{A2D8422C-B7ED-461A-BBB6-4B0751F43648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29" creationId="{1BF1552A-94F3-4E90-B1AD-B08075E2EDD0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30" creationId="{76242605-B72D-40AB-A303-283A85D64117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31" creationId="{A867767B-724D-4B8B-916E-47F066AE119B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32" creationId="{613A5789-BC38-4769-8606-0244760DA56B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33" creationId="{386A099E-7435-4F55-BBA0-96371FADA49B}"/>
          </ac:inkMkLst>
        </pc:inkChg>
        <pc:inkChg chg="add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34" creationId="{6699413E-8089-4AAF-BEEA-1F17119868C3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35" creationId="{EC8538CE-60FE-4CB9-8074-FA152D647107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36" creationId="{257984B6-A17A-49F4-AB66-26A5EDFD7946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38" creationId="{31F546DC-0B8D-4288-9AC8-87E38A9BA215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39" creationId="{296E90E8-4813-43D3-AAED-A601CB679E53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40" creationId="{D14DD0F3-8C63-44F3-9F5D-40BF8F0A94FA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41" creationId="{9F4333D9-1C98-4F45-A0C8-BD599A8AAC97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42" creationId="{E41E6A03-C3A7-4375-8C0E-5C388607EB14}"/>
          </ac:inkMkLst>
        </pc:inkChg>
        <pc:inkChg chg="add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44" creationId="{FC1737E0-F92E-47AC-8FEE-4C5D9752E450}"/>
          </ac:inkMkLst>
        </pc:inkChg>
        <pc:inkChg chg="add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47" creationId="{1A2C6BD9-A611-420C-B278-C6C73CD53E2D}"/>
          </ac:inkMkLst>
        </pc:inkChg>
        <pc:inkChg chg="add del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48" creationId="{0E1FF38F-0DAD-4A55-88F0-550BF36C4018}"/>
          </ac:inkMkLst>
        </pc:inkChg>
        <pc:inkChg chg="add del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49" creationId="{72032783-C9B0-48B5-AC86-DF7D57D8D1FE}"/>
          </ac:inkMkLst>
        </pc:inkChg>
        <pc:inkChg chg="add del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51" creationId="{B10A5362-64CB-4C35-BDDB-DA8A43D23618}"/>
          </ac:inkMkLst>
        </pc:inkChg>
        <pc:inkChg chg="add del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52" creationId="{E409BA22-E405-4ECA-85CB-3F0F314CEC50}"/>
          </ac:inkMkLst>
        </pc:inkChg>
        <pc:inkChg chg="add del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54" creationId="{60DBF839-360B-4041-8FC3-F99CD01A2A12}"/>
          </ac:inkMkLst>
        </pc:inkChg>
        <pc:inkChg chg="add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55" creationId="{1FE2E386-3229-4CDD-83BD-D279F0857FF4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56" creationId="{803C1EE9-0091-4E50-AA90-4954FEAC99BE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57" creationId="{8208056D-B850-434B-8411-BDD7ED27EE0A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58" creationId="{04785275-BD10-4F8D-B352-DA9469E6F47C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59" creationId="{BE379EFE-EBEE-4580-9AE4-262170D0E254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0" creationId="{A1A19B0F-1D13-4B47-A12E-F4AD219C45F6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1" creationId="{57BFD3DE-B691-485A-BE4A-451AC6DB1600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2" creationId="{956F4DFE-0C5B-40C4-A772-88B2BCD5B4E6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3" creationId="{3BA795C2-04C6-4AD0-A459-B8EFF72CAA1D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4" creationId="{FDF08994-3F30-401A-B997-654DB6870C70}"/>
          </ac:inkMkLst>
        </pc:inkChg>
        <pc:inkChg chg="add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5" creationId="{140692D8-7E41-4ED4-814F-A6FE3DCBA7CB}"/>
          </ac:inkMkLst>
        </pc:inkChg>
        <pc:inkChg chg="add del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66" creationId="{859C4114-CB9E-48F3-B05E-BEED16431962}"/>
          </ac:inkMkLst>
        </pc:inkChg>
        <pc:inkChg chg="add del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67" creationId="{EABBA3CE-B524-4D50-851F-047B43D8B6B2}"/>
          </ac:inkMkLst>
        </pc:inkChg>
        <pc:inkChg chg="add del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68" creationId="{276AC632-1EAC-4E2F-AF0A-F348AF9B5328}"/>
          </ac:inkMkLst>
        </pc:inkChg>
        <pc:inkChg chg="add del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69" creationId="{94C8ED55-9727-48E7-968A-937C9400556B}"/>
          </ac:inkMkLst>
        </pc:inkChg>
        <pc:inkChg chg="add del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70" creationId="{4112F0F2-75E9-4022-A238-75590B32B386}"/>
          </ac:inkMkLst>
        </pc:inkChg>
        <pc:inkChg chg="add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71" creationId="{23A4AD87-70CD-4375-B924-73944ECD7254}"/>
          </ac:inkMkLst>
        </pc:inkChg>
      </pc:sldChg>
      <pc:sldChg chg="modSp">
        <pc:chgData name="Dr.Sugata Gangopadhyay" userId="5fbd9f87-0a98-489d-9d45-82abac52020a" providerId="ADAL" clId="{7CFF2478-D96A-430A-9DE3-97D3FC8915EE}" dt="2023-05-14T13:42:38.851" v="207" actId="20577"/>
        <pc:sldMkLst>
          <pc:docMk/>
          <pc:sldMk cId="1973962847" sldId="380"/>
        </pc:sldMkLst>
        <pc:spChg chg="mod">
          <ac:chgData name="Dr.Sugata Gangopadhyay" userId="5fbd9f87-0a98-489d-9d45-82abac52020a" providerId="ADAL" clId="{7CFF2478-D96A-430A-9DE3-97D3FC8915EE}" dt="2023-05-14T13:40:20.430" v="43" actId="20577"/>
          <ac:spMkLst>
            <pc:docMk/>
            <pc:sldMk cId="1973962847" sldId="380"/>
            <ac:spMk id="2" creationId="{FEBE50CD-1A70-42BE-B1EA-E82A926658AD}"/>
          </ac:spMkLst>
        </pc:spChg>
        <pc:spChg chg="mod">
          <ac:chgData name="Dr.Sugata Gangopadhyay" userId="5fbd9f87-0a98-489d-9d45-82abac52020a" providerId="ADAL" clId="{7CFF2478-D96A-430A-9DE3-97D3FC8915EE}" dt="2023-05-14T13:42:38.851" v="207" actId="20577"/>
          <ac:spMkLst>
            <pc:docMk/>
            <pc:sldMk cId="1973962847" sldId="380"/>
            <ac:spMk id="3" creationId="{75960C02-EF8C-41FD-A261-032585611B4E}"/>
          </ac:spMkLst>
        </pc:spChg>
      </pc:sldChg>
      <pc:sldChg chg="modSp">
        <pc:chgData name="Dr.Sugata Gangopadhyay" userId="5fbd9f87-0a98-489d-9d45-82abac52020a" providerId="ADAL" clId="{7CFF2478-D96A-430A-9DE3-97D3FC8915EE}" dt="2023-05-20T04:04:05.752" v="3563" actId="1035"/>
        <pc:sldMkLst>
          <pc:docMk/>
          <pc:sldMk cId="3752392825" sldId="385"/>
        </pc:sldMkLst>
        <pc:inkChg chg="mod">
          <ac:chgData name="Dr.Sugata Gangopadhyay" userId="5fbd9f87-0a98-489d-9d45-82abac52020a" providerId="ADAL" clId="{7CFF2478-D96A-430A-9DE3-97D3FC8915EE}" dt="2023-05-20T04:04:05.752" v="3563" actId="1035"/>
          <ac:inkMkLst>
            <pc:docMk/>
            <pc:sldMk cId="3752392825" sldId="385"/>
            <ac:inkMk id="235" creationId="{A73416A0-1C58-4D42-BD8E-A8868E7BA686}"/>
          </ac:inkMkLst>
        </pc:inkChg>
      </pc:sldChg>
      <pc:sldChg chg="modSp add">
        <pc:chgData name="Dr.Sugata Gangopadhyay" userId="5fbd9f87-0a98-489d-9d45-82abac52020a" providerId="ADAL" clId="{7CFF2478-D96A-430A-9DE3-97D3FC8915EE}" dt="2023-05-14T13:51:22.211" v="379" actId="20577"/>
        <pc:sldMkLst>
          <pc:docMk/>
          <pc:sldMk cId="2974218631" sldId="387"/>
        </pc:sldMkLst>
        <pc:spChg chg="mod">
          <ac:chgData name="Dr.Sugata Gangopadhyay" userId="5fbd9f87-0a98-489d-9d45-82abac52020a" providerId="ADAL" clId="{7CFF2478-D96A-430A-9DE3-97D3FC8915EE}" dt="2023-05-14T13:43:24.278" v="219"/>
          <ac:spMkLst>
            <pc:docMk/>
            <pc:sldMk cId="2974218631" sldId="387"/>
            <ac:spMk id="2" creationId="{D9FEB58C-FC03-49AA-A0D2-AC1AB9F934E6}"/>
          </ac:spMkLst>
        </pc:spChg>
        <pc:spChg chg="mod">
          <ac:chgData name="Dr.Sugata Gangopadhyay" userId="5fbd9f87-0a98-489d-9d45-82abac52020a" providerId="ADAL" clId="{7CFF2478-D96A-430A-9DE3-97D3FC8915EE}" dt="2023-05-14T13:51:22.211" v="379" actId="20577"/>
          <ac:spMkLst>
            <pc:docMk/>
            <pc:sldMk cId="2974218631" sldId="387"/>
            <ac:spMk id="3" creationId="{4F3C3BED-3E2E-4A58-A2A9-66F2B915F2FC}"/>
          </ac:spMkLst>
        </pc:spChg>
      </pc:sldChg>
      <pc:sldChg chg="modSp add">
        <pc:chgData name="Dr.Sugata Gangopadhyay" userId="5fbd9f87-0a98-489d-9d45-82abac52020a" providerId="ADAL" clId="{7CFF2478-D96A-430A-9DE3-97D3FC8915EE}" dt="2023-05-14T13:56:23.194" v="904" actId="207"/>
        <pc:sldMkLst>
          <pc:docMk/>
          <pc:sldMk cId="4205014573" sldId="388"/>
        </pc:sldMkLst>
        <pc:spChg chg="mod">
          <ac:chgData name="Dr.Sugata Gangopadhyay" userId="5fbd9f87-0a98-489d-9d45-82abac52020a" providerId="ADAL" clId="{7CFF2478-D96A-430A-9DE3-97D3FC8915EE}" dt="2023-05-14T13:51:45.304" v="383" actId="27636"/>
          <ac:spMkLst>
            <pc:docMk/>
            <pc:sldMk cId="4205014573" sldId="388"/>
            <ac:spMk id="2" creationId="{06C35234-D0D4-42DD-BC39-AF8B12CB5D02}"/>
          </ac:spMkLst>
        </pc:spChg>
        <pc:spChg chg="mod">
          <ac:chgData name="Dr.Sugata Gangopadhyay" userId="5fbd9f87-0a98-489d-9d45-82abac52020a" providerId="ADAL" clId="{7CFF2478-D96A-430A-9DE3-97D3FC8915EE}" dt="2023-05-14T13:56:23.194" v="904" actId="207"/>
          <ac:spMkLst>
            <pc:docMk/>
            <pc:sldMk cId="4205014573" sldId="388"/>
            <ac:spMk id="3" creationId="{122FF184-0115-44D5-B3B2-D45A06FB6920}"/>
          </ac:spMkLst>
        </pc:spChg>
      </pc:sldChg>
      <pc:sldChg chg="modSp add">
        <pc:chgData name="Dr.Sugata Gangopadhyay" userId="5fbd9f87-0a98-489d-9d45-82abac52020a" providerId="ADAL" clId="{7CFF2478-D96A-430A-9DE3-97D3FC8915EE}" dt="2023-05-14T14:08:54.524" v="1407" actId="20577"/>
        <pc:sldMkLst>
          <pc:docMk/>
          <pc:sldMk cId="4261002833" sldId="389"/>
        </pc:sldMkLst>
        <pc:spChg chg="mod">
          <ac:chgData name="Dr.Sugata Gangopadhyay" userId="5fbd9f87-0a98-489d-9d45-82abac52020a" providerId="ADAL" clId="{7CFF2478-D96A-430A-9DE3-97D3FC8915EE}" dt="2023-05-14T13:56:57.679" v="942" actId="20577"/>
          <ac:spMkLst>
            <pc:docMk/>
            <pc:sldMk cId="4261002833" sldId="389"/>
            <ac:spMk id="2" creationId="{859770A1-CD5C-4B7B-B2E0-0138A8D1BDA0}"/>
          </ac:spMkLst>
        </pc:spChg>
        <pc:spChg chg="mod">
          <ac:chgData name="Dr.Sugata Gangopadhyay" userId="5fbd9f87-0a98-489d-9d45-82abac52020a" providerId="ADAL" clId="{7CFF2478-D96A-430A-9DE3-97D3FC8915EE}" dt="2023-05-14T14:08:54.524" v="1407" actId="20577"/>
          <ac:spMkLst>
            <pc:docMk/>
            <pc:sldMk cId="4261002833" sldId="389"/>
            <ac:spMk id="3" creationId="{58A15E0F-A175-456E-A409-5DA00C89FEE3}"/>
          </ac:spMkLst>
        </pc:spChg>
      </pc:sldChg>
      <pc:sldChg chg="add">
        <pc:chgData name="Dr.Sugata Gangopadhyay" userId="5fbd9f87-0a98-489d-9d45-82abac52020a" providerId="ADAL" clId="{7CFF2478-D96A-430A-9DE3-97D3FC8915EE}" dt="2023-05-14T13:43:01.689" v="211"/>
        <pc:sldMkLst>
          <pc:docMk/>
          <pc:sldMk cId="1022808039" sldId="390"/>
        </pc:sldMkLst>
      </pc:sldChg>
      <pc:sldChg chg="add">
        <pc:chgData name="Dr.Sugata Gangopadhyay" userId="5fbd9f87-0a98-489d-9d45-82abac52020a" providerId="ADAL" clId="{7CFF2478-D96A-430A-9DE3-97D3FC8915EE}" dt="2023-05-14T13:43:01.731" v="212"/>
        <pc:sldMkLst>
          <pc:docMk/>
          <pc:sldMk cId="3732138485" sldId="391"/>
        </pc:sldMkLst>
      </pc:sldChg>
      <pc:sldChg chg="add ord">
        <pc:chgData name="Dr.Sugata Gangopadhyay" userId="5fbd9f87-0a98-489d-9d45-82abac52020a" providerId="ADAL" clId="{7CFF2478-D96A-430A-9DE3-97D3FC8915EE}" dt="2023-05-21T03:10:35.396" v="6197"/>
        <pc:sldMkLst>
          <pc:docMk/>
          <pc:sldMk cId="3473614506" sldId="392"/>
        </pc:sldMkLst>
      </pc:sldChg>
      <pc:sldChg chg="add">
        <pc:chgData name="Dr.Sugata Gangopadhyay" userId="5fbd9f87-0a98-489d-9d45-82abac52020a" providerId="ADAL" clId="{7CFF2478-D96A-430A-9DE3-97D3FC8915EE}" dt="2023-05-14T13:43:01.984" v="214"/>
        <pc:sldMkLst>
          <pc:docMk/>
          <pc:sldMk cId="3394390369" sldId="393"/>
        </pc:sldMkLst>
      </pc:sldChg>
      <pc:sldChg chg="add">
        <pc:chgData name="Dr.Sugata Gangopadhyay" userId="5fbd9f87-0a98-489d-9d45-82abac52020a" providerId="ADAL" clId="{7CFF2478-D96A-430A-9DE3-97D3FC8915EE}" dt="2023-05-14T13:43:02.145" v="215"/>
        <pc:sldMkLst>
          <pc:docMk/>
          <pc:sldMk cId="3996188084" sldId="394"/>
        </pc:sldMkLst>
      </pc:sldChg>
      <pc:sldChg chg="add">
        <pc:chgData name="Dr.Sugata Gangopadhyay" userId="5fbd9f87-0a98-489d-9d45-82abac52020a" providerId="ADAL" clId="{7CFF2478-D96A-430A-9DE3-97D3FC8915EE}" dt="2023-05-14T13:43:02.396" v="216"/>
        <pc:sldMkLst>
          <pc:docMk/>
          <pc:sldMk cId="2098852292" sldId="395"/>
        </pc:sldMkLst>
      </pc:sldChg>
      <pc:sldChg chg="add">
        <pc:chgData name="Dr.Sugata Gangopadhyay" userId="5fbd9f87-0a98-489d-9d45-82abac52020a" providerId="ADAL" clId="{7CFF2478-D96A-430A-9DE3-97D3FC8915EE}" dt="2023-05-14T13:43:02.489" v="217"/>
        <pc:sldMkLst>
          <pc:docMk/>
          <pc:sldMk cId="1048956348" sldId="396"/>
        </pc:sldMkLst>
      </pc:sldChg>
      <pc:sldChg chg="add">
        <pc:chgData name="Dr.Sugata Gangopadhyay" userId="5fbd9f87-0a98-489d-9d45-82abac52020a" providerId="ADAL" clId="{7CFF2478-D96A-430A-9DE3-97D3FC8915EE}" dt="2023-05-14T13:43:02.638" v="218"/>
        <pc:sldMkLst>
          <pc:docMk/>
          <pc:sldMk cId="2754789377" sldId="397"/>
        </pc:sldMkLst>
      </pc:sldChg>
      <pc:sldChg chg="modSp">
        <pc:chgData name="Dr.Sugata Gangopadhyay" userId="5fbd9f87-0a98-489d-9d45-82abac52020a" providerId="ADAL" clId="{7CFF2478-D96A-430A-9DE3-97D3FC8915EE}" dt="2023-05-18T02:15:22.182" v="1583"/>
        <pc:sldMkLst>
          <pc:docMk/>
          <pc:sldMk cId="3211592974" sldId="400"/>
        </pc:sldMkLst>
        <pc:spChg chg="mod">
          <ac:chgData name="Dr.Sugata Gangopadhyay" userId="5fbd9f87-0a98-489d-9d45-82abac52020a" providerId="ADAL" clId="{7CFF2478-D96A-430A-9DE3-97D3FC8915EE}" dt="2023-05-18T02:15:22.182" v="1583"/>
          <ac:spMkLst>
            <pc:docMk/>
            <pc:sldMk cId="3211592974" sldId="400"/>
            <ac:spMk id="3" creationId="{2776047E-8240-4961-938A-828B62351F05}"/>
          </ac:spMkLst>
        </pc:spChg>
      </pc:sldChg>
      <pc:sldChg chg="modSp">
        <pc:chgData name="Dr.Sugata Gangopadhyay" userId="5fbd9f87-0a98-489d-9d45-82abac52020a" providerId="ADAL" clId="{7CFF2478-D96A-430A-9DE3-97D3FC8915EE}" dt="2023-05-18T08:00:33.144" v="1752" actId="20577"/>
        <pc:sldMkLst>
          <pc:docMk/>
          <pc:sldMk cId="1970352698" sldId="401"/>
        </pc:sldMkLst>
        <pc:spChg chg="mod">
          <ac:chgData name="Dr.Sugata Gangopadhyay" userId="5fbd9f87-0a98-489d-9d45-82abac52020a" providerId="ADAL" clId="{7CFF2478-D96A-430A-9DE3-97D3FC8915EE}" dt="2023-05-18T08:00:33.144" v="1752" actId="20577"/>
          <ac:spMkLst>
            <pc:docMk/>
            <pc:sldMk cId="1970352698" sldId="401"/>
            <ac:spMk id="3" creationId="{8A46574F-C07E-4482-ADE1-9B3081C4899E}"/>
          </ac:spMkLst>
        </pc:spChg>
      </pc:sldChg>
      <pc:sldChg chg="modSp">
        <pc:chgData name="Dr.Sugata Gangopadhyay" userId="5fbd9f87-0a98-489d-9d45-82abac52020a" providerId="ADAL" clId="{7CFF2478-D96A-430A-9DE3-97D3FC8915EE}" dt="2023-05-18T08:29:03.636" v="1897" actId="20577"/>
        <pc:sldMkLst>
          <pc:docMk/>
          <pc:sldMk cId="1046147980" sldId="402"/>
        </pc:sldMkLst>
        <pc:spChg chg="mod">
          <ac:chgData name="Dr.Sugata Gangopadhyay" userId="5fbd9f87-0a98-489d-9d45-82abac52020a" providerId="ADAL" clId="{7CFF2478-D96A-430A-9DE3-97D3FC8915EE}" dt="2023-05-18T08:03:16.251" v="1754"/>
          <ac:spMkLst>
            <pc:docMk/>
            <pc:sldMk cId="1046147980" sldId="402"/>
            <ac:spMk id="2" creationId="{F7AFA861-75AA-4A83-A6C8-37ED87A56D2D}"/>
          </ac:spMkLst>
        </pc:spChg>
        <pc:spChg chg="mod">
          <ac:chgData name="Dr.Sugata Gangopadhyay" userId="5fbd9f87-0a98-489d-9d45-82abac52020a" providerId="ADAL" clId="{7CFF2478-D96A-430A-9DE3-97D3FC8915EE}" dt="2023-05-18T08:29:03.636" v="1897" actId="20577"/>
          <ac:spMkLst>
            <pc:docMk/>
            <pc:sldMk cId="1046147980" sldId="402"/>
            <ac:spMk id="3" creationId="{55789992-6C1A-4B13-A729-9D59CCA4750E}"/>
          </ac:spMkLst>
        </pc:spChg>
      </pc:sldChg>
      <pc:sldChg chg="delSp modSp add ord">
        <pc:chgData name="Dr.Sugata Gangopadhyay" userId="5fbd9f87-0a98-489d-9d45-82abac52020a" providerId="ADAL" clId="{7CFF2478-D96A-430A-9DE3-97D3FC8915EE}" dt="2023-05-19T23:29:12.387" v="1902"/>
        <pc:sldMkLst>
          <pc:docMk/>
          <pc:sldMk cId="1934187337" sldId="403"/>
        </pc:sldMkLst>
        <pc:spChg chg="mod">
          <ac:chgData name="Dr.Sugata Gangopadhyay" userId="5fbd9f87-0a98-489d-9d45-82abac52020a" providerId="ADAL" clId="{7CFF2478-D96A-430A-9DE3-97D3FC8915EE}" dt="2023-05-18T02:12:57.679" v="1461" actId="20577"/>
          <ac:spMkLst>
            <pc:docMk/>
            <pc:sldMk cId="1934187337" sldId="403"/>
            <ac:spMk id="2" creationId="{B99852C5-97BF-4840-94D3-1007A04C5F01}"/>
          </ac:spMkLst>
        </pc:spChg>
        <pc:spChg chg="del mod">
          <ac:chgData name="Dr.Sugata Gangopadhyay" userId="5fbd9f87-0a98-489d-9d45-82abac52020a" providerId="ADAL" clId="{7CFF2478-D96A-430A-9DE3-97D3FC8915EE}" dt="2023-05-18T02:13:30.755" v="1505" actId="478"/>
          <ac:spMkLst>
            <pc:docMk/>
            <pc:sldMk cId="1934187337" sldId="403"/>
            <ac:spMk id="3" creationId="{7C52A447-5F04-41DD-AFB7-1F0A2D32F644}"/>
          </ac:spMkLst>
        </pc:spChg>
      </pc:sldChg>
      <pc:sldChg chg="addSp delSp modSp add">
        <pc:chgData name="Dr.Sugata Gangopadhyay" userId="5fbd9f87-0a98-489d-9d45-82abac52020a" providerId="ADAL" clId="{7CFF2478-D96A-430A-9DE3-97D3FC8915EE}" dt="2023-05-20T04:16:36.082" v="3917"/>
        <pc:sldMkLst>
          <pc:docMk/>
          <pc:sldMk cId="3497543574" sldId="404"/>
        </pc:sldMkLst>
        <pc:spChg chg="mod">
          <ac:chgData name="Dr.Sugata Gangopadhyay" userId="5fbd9f87-0a98-489d-9d45-82abac52020a" providerId="ADAL" clId="{7CFF2478-D96A-430A-9DE3-97D3FC8915EE}" dt="2023-05-19T23:34:47.628" v="2033" actId="20577"/>
          <ac:spMkLst>
            <pc:docMk/>
            <pc:sldMk cId="3497543574" sldId="404"/>
            <ac:spMk id="2" creationId="{7BF6FD70-358A-44D5-B59E-D7375B309BAE}"/>
          </ac:spMkLst>
        </pc:spChg>
        <pc:inkChg chg="add del">
          <ac:chgData name="Dr.Sugata Gangopadhyay" userId="5fbd9f87-0a98-489d-9d45-82abac52020a" providerId="ADAL" clId="{7CFF2478-D96A-430A-9DE3-97D3FC8915EE}" dt="2023-05-20T04:16:10.210" v="3866"/>
          <ac:inkMkLst>
            <pc:docMk/>
            <pc:sldMk cId="3497543574" sldId="404"/>
            <ac:inkMk id="4" creationId="{C97A51A6-3636-482F-A870-3B5B8887AC1B}"/>
          </ac:inkMkLst>
        </pc:inkChg>
        <pc:inkChg chg="add del">
          <ac:chgData name="Dr.Sugata Gangopadhyay" userId="5fbd9f87-0a98-489d-9d45-82abac52020a" providerId="ADAL" clId="{7CFF2478-D96A-430A-9DE3-97D3FC8915EE}" dt="2023-05-20T04:16:10.210" v="3866"/>
          <ac:inkMkLst>
            <pc:docMk/>
            <pc:sldMk cId="3497543574" sldId="404"/>
            <ac:inkMk id="5" creationId="{B3752BED-B105-4BBB-8028-65523B0A7FFA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6" creationId="{F8745CEE-4759-4A01-A52C-4CF0AD8006B2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7" creationId="{9558A3D8-46B2-41A4-B15E-E314105E31DC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8" creationId="{7B94EEE9-CF52-4AF4-8425-687C596A74F8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9" creationId="{96673952-A7E9-42B6-A20A-A2C2EDAC75AE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10" creationId="{486E71EE-EAB2-4EAC-B1C3-7E9A0EA69042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11" creationId="{A4B6218B-9BEF-4763-801B-1D1FA34BF7A1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12" creationId="{A58C1F55-0904-40C3-AD50-B2100E0769EF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13" creationId="{7DD539DB-C0D0-4F54-BE22-22D4D367D0DA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14" creationId="{BB4E2D86-76FB-45A0-93CF-08ABF09D7BDD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15" creationId="{6483C8DE-EAED-4DE1-86D2-2DE5D8E7851F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16" creationId="{C8E4B888-D245-47A4-9C8E-D85DB677A2C6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17" creationId="{31BA4857-40CA-43B9-8EF6-2E466A7EB91B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18" creationId="{2D1D92FC-A102-4533-91CE-AD6127165E66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19" creationId="{059283FD-F008-4337-B506-DF301B19A2AE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20" creationId="{E53029DD-97A7-40FF-AD1F-A57F46203256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21" creationId="{CBB70BCD-6297-46B9-9BDC-BB2E5D271AC7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2" creationId="{E618953B-694B-4D2F-81AC-ED05B15862EE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3" creationId="{22A1236A-11C7-490E-9A35-635F99208474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4" creationId="{2882E483-0549-46C5-8E8D-E892440FEBB5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5" creationId="{FD50A097-B0B7-4E16-8E4B-5C101EC3C72B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6" creationId="{2442F133-16F7-4783-9901-3ADF85884A39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7" creationId="{EB9749C0-EB84-4B9A-862A-FED9E190D816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8" creationId="{298B25F6-12DF-45B0-9B7F-463D938D1C74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9" creationId="{59B33CDD-8884-4FA2-AC6F-E246F9B01A8C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0" creationId="{8DB2C65F-F1B8-4323-A354-AB22111EE354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1" creationId="{8EF3C886-D13C-4769-B8EA-1655645228C3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2" creationId="{E351C661-063B-4A2E-B7E2-8430608716C5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3" creationId="{9C7F0344-5857-4B61-9176-531A29F2468E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4" creationId="{8C25F544-5023-402A-ABD1-FB45455A2CBA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5" creationId="{9E5D9621-5A9B-4214-B6E9-6DE14B00ADE1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6" creationId="{44FA4097-C7F5-42C1-85A0-03CF154480AC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7" creationId="{E8F5E20E-90FB-48EB-9864-A47A00F469E9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8" creationId="{64908095-2E29-4CA3-B873-49C1009ADAA0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9" creationId="{1EB0B6C5-A226-40D7-9EC9-D0FDED322956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0" creationId="{F570E35C-B230-4D85-8E94-96C131B88D79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1" creationId="{71343FCE-B9B0-44AB-97F9-51C4388CBDA2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2" creationId="{FA6C2AA1-7FDA-41F7-8A2A-BF1E7CE2E3D7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3" creationId="{885F991B-49B8-4CAF-A4D4-0F788D442F5A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4" creationId="{E105839B-A721-460E-AEA3-01860FBD8A3A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5" creationId="{F16CAFD3-EF61-43B0-A017-55655EB8CDC5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6" creationId="{09086235-53CE-4475-93C9-D03964FCA3E6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7" creationId="{05EAFACA-A35C-4BF9-99AA-50161ADA676D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8" creationId="{3962E985-9397-488C-B86C-53A2867C396C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9" creationId="{8466EAEE-C07B-49D4-902C-8DF692A726DA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0" creationId="{E4FCA39A-DCF0-4CE6-8F36-35CF8F031F18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1" creationId="{1211C679-E99F-417C-B319-18820C95DB49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2" creationId="{E8E6C317-F339-41E5-BA71-063547B8EDD4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3" creationId="{29198C3D-AD46-407F-A985-04C53A668802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4" creationId="{8531BC0C-141E-4B93-928D-DBBBCF806441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5" creationId="{AA31BFDD-AB35-4159-833E-39399BE42B90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6" creationId="{81B5E32C-D94C-41D1-B458-626B1C4F6D91}"/>
          </ac:inkMkLst>
        </pc:inkChg>
        <pc:inkChg chg="add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7" creationId="{2ED24771-8E9D-4174-9341-1B3A3B2AE4AF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0T04:24:01.877" v="4328"/>
        <pc:sldMkLst>
          <pc:docMk/>
          <pc:sldMk cId="684391187" sldId="405"/>
        </pc:sldMkLst>
        <pc:inkChg chg="add del">
          <ac:chgData name="Dr.Sugata Gangopadhyay" userId="5fbd9f87-0a98-489d-9d45-82abac52020a" providerId="ADAL" clId="{7CFF2478-D96A-430A-9DE3-97D3FC8915EE}" dt="2023-05-20T04:16:58.099" v="3920"/>
          <ac:inkMkLst>
            <pc:docMk/>
            <pc:sldMk cId="684391187" sldId="405"/>
            <ac:inkMk id="4" creationId="{787A4663-C7FE-427E-ADF3-784005328411}"/>
          </ac:inkMkLst>
        </pc:inkChg>
        <pc:inkChg chg="add del">
          <ac:chgData name="Dr.Sugata Gangopadhyay" userId="5fbd9f87-0a98-489d-9d45-82abac52020a" providerId="ADAL" clId="{7CFF2478-D96A-430A-9DE3-97D3FC8915EE}" dt="2023-05-20T04:16:58.099" v="3920"/>
          <ac:inkMkLst>
            <pc:docMk/>
            <pc:sldMk cId="684391187" sldId="405"/>
            <ac:inkMk id="5" creationId="{5A7C57D3-F4EF-4912-998D-76B2B7B56C41}"/>
          </ac:inkMkLst>
        </pc:inkChg>
        <pc:inkChg chg="add del">
          <ac:chgData name="Dr.Sugata Gangopadhyay" userId="5fbd9f87-0a98-489d-9d45-82abac52020a" providerId="ADAL" clId="{7CFF2478-D96A-430A-9DE3-97D3FC8915EE}" dt="2023-05-20T04:16:59.911" v="3923"/>
          <ac:inkMkLst>
            <pc:docMk/>
            <pc:sldMk cId="684391187" sldId="405"/>
            <ac:inkMk id="6" creationId="{CCBE7820-18DC-4F3E-A946-C5D41ABE6CBD}"/>
          </ac:inkMkLst>
        </pc:inkChg>
        <pc:inkChg chg="add del">
          <ac:chgData name="Dr.Sugata Gangopadhyay" userId="5fbd9f87-0a98-489d-9d45-82abac52020a" providerId="ADAL" clId="{7CFF2478-D96A-430A-9DE3-97D3FC8915EE}" dt="2023-05-20T04:16:59.911" v="3923"/>
          <ac:inkMkLst>
            <pc:docMk/>
            <pc:sldMk cId="684391187" sldId="405"/>
            <ac:inkMk id="7" creationId="{72FF0486-41AC-4D8D-8546-4D464257A546}"/>
          </ac:inkMkLst>
        </pc:inkChg>
        <pc:inkChg chg="add del">
          <ac:chgData name="Dr.Sugata Gangopadhyay" userId="5fbd9f87-0a98-489d-9d45-82abac52020a" providerId="ADAL" clId="{7CFF2478-D96A-430A-9DE3-97D3FC8915EE}" dt="2023-05-20T04:16:59.911" v="3923"/>
          <ac:inkMkLst>
            <pc:docMk/>
            <pc:sldMk cId="684391187" sldId="405"/>
            <ac:inkMk id="8" creationId="{607961E1-E7D1-478A-9C61-969E9B2E1268}"/>
          </ac:inkMkLst>
        </pc:inkChg>
        <pc:inkChg chg="add del">
          <ac:chgData name="Dr.Sugata Gangopadhyay" userId="5fbd9f87-0a98-489d-9d45-82abac52020a" providerId="ADAL" clId="{7CFF2478-D96A-430A-9DE3-97D3FC8915EE}" dt="2023-05-20T04:17:03.986" v="3929"/>
          <ac:inkMkLst>
            <pc:docMk/>
            <pc:sldMk cId="684391187" sldId="405"/>
            <ac:inkMk id="9" creationId="{5818DDAF-F37E-4F08-8C43-A3B808A25BA5}"/>
          </ac:inkMkLst>
        </pc:inkChg>
        <pc:inkChg chg="add del">
          <ac:chgData name="Dr.Sugata Gangopadhyay" userId="5fbd9f87-0a98-489d-9d45-82abac52020a" providerId="ADAL" clId="{7CFF2478-D96A-430A-9DE3-97D3FC8915EE}" dt="2023-05-20T04:17:03.986" v="3929"/>
          <ac:inkMkLst>
            <pc:docMk/>
            <pc:sldMk cId="684391187" sldId="405"/>
            <ac:inkMk id="10" creationId="{9D1905AA-5162-4ECC-BA48-00F344E52998}"/>
          </ac:inkMkLst>
        </pc:inkChg>
        <pc:inkChg chg="add del">
          <ac:chgData name="Dr.Sugata Gangopadhyay" userId="5fbd9f87-0a98-489d-9d45-82abac52020a" providerId="ADAL" clId="{7CFF2478-D96A-430A-9DE3-97D3FC8915EE}" dt="2023-05-20T04:17:03.986" v="3929"/>
          <ac:inkMkLst>
            <pc:docMk/>
            <pc:sldMk cId="684391187" sldId="405"/>
            <ac:inkMk id="11" creationId="{5569DAF5-C5B9-40C3-9A27-325479C87609}"/>
          </ac:inkMkLst>
        </pc:inkChg>
        <pc:inkChg chg="add del">
          <ac:chgData name="Dr.Sugata Gangopadhyay" userId="5fbd9f87-0a98-489d-9d45-82abac52020a" providerId="ADAL" clId="{7CFF2478-D96A-430A-9DE3-97D3FC8915EE}" dt="2023-05-20T04:17:03.986" v="3929"/>
          <ac:inkMkLst>
            <pc:docMk/>
            <pc:sldMk cId="684391187" sldId="405"/>
            <ac:inkMk id="12" creationId="{C499C968-47BE-4D60-B7DA-52C714B8A952}"/>
          </ac:inkMkLst>
        </pc:inkChg>
        <pc:inkChg chg="add del">
          <ac:chgData name="Dr.Sugata Gangopadhyay" userId="5fbd9f87-0a98-489d-9d45-82abac52020a" providerId="ADAL" clId="{7CFF2478-D96A-430A-9DE3-97D3FC8915EE}" dt="2023-05-20T04:17:03.986" v="3929"/>
          <ac:inkMkLst>
            <pc:docMk/>
            <pc:sldMk cId="684391187" sldId="405"/>
            <ac:inkMk id="13" creationId="{1FE34D32-8C60-4CC3-AB4F-D2704F56BB62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14" creationId="{A234D420-D946-4D25-B685-384DE0396230}"/>
          </ac:inkMkLst>
        </pc:inkChg>
        <pc:inkChg chg="add del">
          <ac:chgData name="Dr.Sugata Gangopadhyay" userId="5fbd9f87-0a98-489d-9d45-82abac52020a" providerId="ADAL" clId="{7CFF2478-D96A-430A-9DE3-97D3FC8915EE}" dt="2023-05-20T04:17:13.551" v="3940"/>
          <ac:inkMkLst>
            <pc:docMk/>
            <pc:sldMk cId="684391187" sldId="405"/>
            <ac:inkMk id="15" creationId="{EA4EBC98-FFF8-4559-B811-4BAF177922AD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16" creationId="{9CF4D9A3-EFA2-4B11-8EB3-A271FDAD5717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17" creationId="{7198188D-ABD3-4AF2-A72B-0B862E22D6DA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18" creationId="{3EF72B4E-E1AB-423F-98A6-8194D005E7AE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19" creationId="{ADD3E09B-7119-40B7-91B6-A75A332E5EA2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20" creationId="{02A69DB9-F949-45E1-8B18-79BFC84608FF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21" creationId="{89F20395-0D4E-4D53-A295-9B557C6746F5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22" creationId="{921612BF-6B8C-476E-A2B6-39724713DA9F}"/>
          </ac:inkMkLst>
        </pc:inkChg>
        <pc:inkChg chg="add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23" creationId="{7404F0C9-D6C8-4239-8C4A-BBC7A03AF0D3}"/>
          </ac:inkMkLst>
        </pc:inkChg>
        <pc:inkChg chg="add del">
          <ac:chgData name="Dr.Sugata Gangopadhyay" userId="5fbd9f87-0a98-489d-9d45-82abac52020a" providerId="ADAL" clId="{7CFF2478-D96A-430A-9DE3-97D3FC8915EE}" dt="2023-05-20T04:17:13.551" v="3940"/>
          <ac:inkMkLst>
            <pc:docMk/>
            <pc:sldMk cId="684391187" sldId="405"/>
            <ac:inkMk id="24" creationId="{1E8D9D1B-63CB-4B37-9F97-580C81948CB8}"/>
          </ac:inkMkLst>
        </pc:inkChg>
        <pc:inkChg chg="add del">
          <ac:chgData name="Dr.Sugata Gangopadhyay" userId="5fbd9f87-0a98-489d-9d45-82abac52020a" providerId="ADAL" clId="{7CFF2478-D96A-430A-9DE3-97D3FC8915EE}" dt="2023-05-20T04:17:13.551" v="3940"/>
          <ac:inkMkLst>
            <pc:docMk/>
            <pc:sldMk cId="684391187" sldId="405"/>
            <ac:inkMk id="25" creationId="{6F458FE7-3A43-4BFE-AEE7-7F5A6A390571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26" creationId="{C17A7BEE-4D48-48EE-8DA8-7C31F8D24D76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27" creationId="{4EC4417F-6678-415B-BF4A-22ECC8436601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28" creationId="{E2613AC3-ACE8-4105-A712-9704212E4E2D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29" creationId="{E7C18D15-896A-42FB-A4AB-21BF48DA5C4D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30" creationId="{3BB06EE3-8E04-4F4F-A7DD-5F71933E8C80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31" creationId="{5311D18B-833D-439A-A44F-B8BDA13ED8E8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32" creationId="{ACAF94DF-B861-4AA9-BE5B-DC387451083A}"/>
          </ac:inkMkLst>
        </pc:inkChg>
        <pc:inkChg chg="add del">
          <ac:chgData name="Dr.Sugata Gangopadhyay" userId="5fbd9f87-0a98-489d-9d45-82abac52020a" providerId="ADAL" clId="{7CFF2478-D96A-430A-9DE3-97D3FC8915EE}" dt="2023-05-20T04:17:20.416" v="3949"/>
          <ac:inkMkLst>
            <pc:docMk/>
            <pc:sldMk cId="684391187" sldId="405"/>
            <ac:inkMk id="33" creationId="{854372AD-1B75-4604-839F-3958F6E402BA}"/>
          </ac:inkMkLst>
        </pc:inkChg>
        <pc:inkChg chg="add del">
          <ac:chgData name="Dr.Sugata Gangopadhyay" userId="5fbd9f87-0a98-489d-9d45-82abac52020a" providerId="ADAL" clId="{7CFF2478-D96A-430A-9DE3-97D3FC8915EE}" dt="2023-05-20T04:17:20.416" v="3949"/>
          <ac:inkMkLst>
            <pc:docMk/>
            <pc:sldMk cId="684391187" sldId="405"/>
            <ac:inkMk id="34" creationId="{97C479F4-31C1-4291-A1C6-5278845C4FA8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35" creationId="{17BC4A83-B37D-4369-B91D-F74B97341EBA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36" creationId="{9FB06F58-DF5D-4DAB-9ED4-727D17A983AF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37" creationId="{03DD3257-6CF1-4834-A98A-9DA464671BEF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38" creationId="{22711E7E-4194-47A7-A7A7-E37151BB72EE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39" creationId="{F78CA3A3-1F72-4F50-B3EF-3E94BEC33EA8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40" creationId="{85228C01-B35D-4A13-B4C9-5149D292984A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41" creationId="{0E4F3EC7-49C1-4E84-B72B-F6CAC794D7A5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42" creationId="{B23B7540-C889-4FB7-A579-6EBFFEBB1386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3" creationId="{5C648F51-8A96-40EF-AAB8-971C47A8EF41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4" creationId="{D1281655-4166-4CC1-986F-7C02B74AC07C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5" creationId="{EFC9AA3D-4321-41ED-A6D8-77330D5F97DA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6" creationId="{9202F854-DA2E-40F9-A16E-EA04FB010A42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7" creationId="{F0BD585D-C0CE-4005-82D6-7E52DF3597BF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8" creationId="{8E4FF487-1726-4B47-AFBB-5FD415ACB511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9" creationId="{21871EBB-7A90-4C0D-8286-D29D399C5498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50" creationId="{D4DA6AFE-7F65-45AD-AA24-17CCD8445675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51" creationId="{02CF9956-2A86-4C02-9193-DA849A22637F}"/>
          </ac:inkMkLst>
        </pc:inkChg>
        <pc:inkChg chg="add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52" creationId="{492C46A9-1345-41B9-975D-8F58B8FA3977}"/>
          </ac:inkMkLst>
        </pc:inkChg>
        <pc:inkChg chg="add">
          <ac:chgData name="Dr.Sugata Gangopadhyay" userId="5fbd9f87-0a98-489d-9d45-82abac52020a" providerId="ADAL" clId="{7CFF2478-D96A-430A-9DE3-97D3FC8915EE}" dt="2023-05-20T04:18:00.655" v="3967"/>
          <ac:inkMkLst>
            <pc:docMk/>
            <pc:sldMk cId="684391187" sldId="405"/>
            <ac:inkMk id="53" creationId="{E9F87368-86DF-4AB8-A857-6F65CA303BDC}"/>
          </ac:inkMkLst>
        </pc:inkChg>
        <pc:inkChg chg="add del">
          <ac:chgData name="Dr.Sugata Gangopadhyay" userId="5fbd9f87-0a98-489d-9d45-82abac52020a" providerId="ADAL" clId="{7CFF2478-D96A-430A-9DE3-97D3FC8915EE}" dt="2023-05-20T04:18:44.277" v="3969"/>
          <ac:inkMkLst>
            <pc:docMk/>
            <pc:sldMk cId="684391187" sldId="405"/>
            <ac:inkMk id="54" creationId="{A96BBF47-08A7-45C1-9C0D-305180C407C1}"/>
          </ac:inkMkLst>
        </pc:inkChg>
        <pc:inkChg chg="add del">
          <ac:chgData name="Dr.Sugata Gangopadhyay" userId="5fbd9f87-0a98-489d-9d45-82abac52020a" providerId="ADAL" clId="{7CFF2478-D96A-430A-9DE3-97D3FC8915EE}" dt="2023-05-20T04:18:46.861" v="3971"/>
          <ac:inkMkLst>
            <pc:docMk/>
            <pc:sldMk cId="684391187" sldId="405"/>
            <ac:inkMk id="55" creationId="{C6656F55-F63F-47D4-B05D-25EC25D9D033}"/>
          </ac:inkMkLst>
        </pc:inkChg>
        <pc:inkChg chg="add del">
          <ac:chgData name="Dr.Sugata Gangopadhyay" userId="5fbd9f87-0a98-489d-9d45-82abac52020a" providerId="ADAL" clId="{7CFF2478-D96A-430A-9DE3-97D3FC8915EE}" dt="2023-05-20T04:18:51.799" v="3974"/>
          <ac:inkMkLst>
            <pc:docMk/>
            <pc:sldMk cId="684391187" sldId="405"/>
            <ac:inkMk id="56" creationId="{C4AFC1E4-6D9C-431C-864B-833EC2B9D04A}"/>
          </ac:inkMkLst>
        </pc:inkChg>
        <pc:inkChg chg="add del">
          <ac:chgData name="Dr.Sugata Gangopadhyay" userId="5fbd9f87-0a98-489d-9d45-82abac52020a" providerId="ADAL" clId="{7CFF2478-D96A-430A-9DE3-97D3FC8915EE}" dt="2023-05-20T04:18:51.799" v="3974"/>
          <ac:inkMkLst>
            <pc:docMk/>
            <pc:sldMk cId="684391187" sldId="405"/>
            <ac:inkMk id="57" creationId="{8340C96C-F41F-4BEA-8B23-29B722E864F5}"/>
          </ac:inkMkLst>
        </pc:inkChg>
        <pc:inkChg chg="add del">
          <ac:chgData name="Dr.Sugata Gangopadhyay" userId="5fbd9f87-0a98-489d-9d45-82abac52020a" providerId="ADAL" clId="{7CFF2478-D96A-430A-9DE3-97D3FC8915EE}" dt="2023-05-20T04:18:55.962" v="3976"/>
          <ac:inkMkLst>
            <pc:docMk/>
            <pc:sldMk cId="684391187" sldId="405"/>
            <ac:inkMk id="58" creationId="{83852D4B-9E72-4CB4-9349-B3EF218A28BA}"/>
          </ac:inkMkLst>
        </pc:inkChg>
        <pc:inkChg chg="add del">
          <ac:chgData name="Dr.Sugata Gangopadhyay" userId="5fbd9f87-0a98-489d-9d45-82abac52020a" providerId="ADAL" clId="{7CFF2478-D96A-430A-9DE3-97D3FC8915EE}" dt="2023-05-20T04:18:55.962" v="3976"/>
          <ac:inkMkLst>
            <pc:docMk/>
            <pc:sldMk cId="684391187" sldId="405"/>
            <ac:inkMk id="59" creationId="{1986189C-04FE-4E01-AE30-7C85791C84DB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0" creationId="{674F1C35-7569-4CEC-A858-EF78877E64EA}"/>
          </ac:inkMkLst>
        </pc:inkChg>
        <pc:inkChg chg="add">
          <ac:chgData name="Dr.Sugata Gangopadhyay" userId="5fbd9f87-0a98-489d-9d45-82abac52020a" providerId="ADAL" clId="{7CFF2478-D96A-430A-9DE3-97D3FC8915EE}" dt="2023-05-20T04:18:56.658" v="3977"/>
          <ac:inkMkLst>
            <pc:docMk/>
            <pc:sldMk cId="684391187" sldId="405"/>
            <ac:inkMk id="61" creationId="{33ABFCE2-6DD0-4753-99BE-854CBA14AAF5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2" creationId="{E883A93C-AF8E-4E53-9930-ED2FDFFDD39C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3" creationId="{B9EBA25C-7F88-4A2E-AD49-CBDCD15FD585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4" creationId="{ED3A07AB-2359-498D-A90E-864EB7DD5964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5" creationId="{EA50FE75-636E-4380-B72E-F8AD86C59F0C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6" creationId="{941E552F-EE16-40BC-AD27-44D41D257B75}"/>
          </ac:inkMkLst>
        </pc:inkChg>
        <pc:inkChg chg="add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7" creationId="{EA3381F6-0662-44FF-92D5-CDF80BA60FF7}"/>
          </ac:inkMkLst>
        </pc:inkChg>
        <pc:inkChg chg="add">
          <ac:chgData name="Dr.Sugata Gangopadhyay" userId="5fbd9f87-0a98-489d-9d45-82abac52020a" providerId="ADAL" clId="{7CFF2478-D96A-430A-9DE3-97D3FC8915EE}" dt="2023-05-20T04:19:16.273" v="3984"/>
          <ac:inkMkLst>
            <pc:docMk/>
            <pc:sldMk cId="684391187" sldId="405"/>
            <ac:inkMk id="68" creationId="{48707FD9-A608-4BBB-93F7-DDE55847CD82}"/>
          </ac:inkMkLst>
        </pc:inkChg>
        <pc:inkChg chg="add">
          <ac:chgData name="Dr.Sugata Gangopadhyay" userId="5fbd9f87-0a98-489d-9d45-82abac52020a" providerId="ADAL" clId="{7CFF2478-D96A-430A-9DE3-97D3FC8915EE}" dt="2023-05-20T04:19:18.555" v="3985"/>
          <ac:inkMkLst>
            <pc:docMk/>
            <pc:sldMk cId="684391187" sldId="405"/>
            <ac:inkMk id="69" creationId="{6A6020CF-7F5D-4402-82B8-1439E266F2AB}"/>
          </ac:inkMkLst>
        </pc:inkChg>
        <pc:inkChg chg="add">
          <ac:chgData name="Dr.Sugata Gangopadhyay" userId="5fbd9f87-0a98-489d-9d45-82abac52020a" providerId="ADAL" clId="{7CFF2478-D96A-430A-9DE3-97D3FC8915EE}" dt="2023-05-20T04:19:18.965" v="3986"/>
          <ac:inkMkLst>
            <pc:docMk/>
            <pc:sldMk cId="684391187" sldId="405"/>
            <ac:inkMk id="70" creationId="{F1C2B039-7467-43E3-BB25-FC39ED835420}"/>
          </ac:inkMkLst>
        </pc:inkChg>
        <pc:inkChg chg="add del">
          <ac:chgData name="Dr.Sugata Gangopadhyay" userId="5fbd9f87-0a98-489d-9d45-82abac52020a" providerId="ADAL" clId="{7CFF2478-D96A-430A-9DE3-97D3FC8915EE}" dt="2023-05-20T04:19:24.052" v="3992"/>
          <ac:inkMkLst>
            <pc:docMk/>
            <pc:sldMk cId="684391187" sldId="405"/>
            <ac:inkMk id="71" creationId="{678ECE74-8CBD-4737-9FC4-E1DF7CD598ED}"/>
          </ac:inkMkLst>
        </pc:inkChg>
        <pc:inkChg chg="add del">
          <ac:chgData name="Dr.Sugata Gangopadhyay" userId="5fbd9f87-0a98-489d-9d45-82abac52020a" providerId="ADAL" clId="{7CFF2478-D96A-430A-9DE3-97D3FC8915EE}" dt="2023-05-20T04:19:24.052" v="3992"/>
          <ac:inkMkLst>
            <pc:docMk/>
            <pc:sldMk cId="684391187" sldId="405"/>
            <ac:inkMk id="72" creationId="{65523291-8423-4F99-AE6A-326EDEC2F457}"/>
          </ac:inkMkLst>
        </pc:inkChg>
        <pc:inkChg chg="add del">
          <ac:chgData name="Dr.Sugata Gangopadhyay" userId="5fbd9f87-0a98-489d-9d45-82abac52020a" providerId="ADAL" clId="{7CFF2478-D96A-430A-9DE3-97D3FC8915EE}" dt="2023-05-20T04:19:24.052" v="3992"/>
          <ac:inkMkLst>
            <pc:docMk/>
            <pc:sldMk cId="684391187" sldId="405"/>
            <ac:inkMk id="73" creationId="{693F28B5-D10D-4792-B825-22D4C12A4837}"/>
          </ac:inkMkLst>
        </pc:inkChg>
        <pc:inkChg chg="add del">
          <ac:chgData name="Dr.Sugata Gangopadhyay" userId="5fbd9f87-0a98-489d-9d45-82abac52020a" providerId="ADAL" clId="{7CFF2478-D96A-430A-9DE3-97D3FC8915EE}" dt="2023-05-20T04:19:24.052" v="3992"/>
          <ac:inkMkLst>
            <pc:docMk/>
            <pc:sldMk cId="684391187" sldId="405"/>
            <ac:inkMk id="74" creationId="{F9FF85DE-D26F-490B-913C-0CF7D26E3630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75" creationId="{C61C0103-A965-4F95-A36C-3805C31785E9}"/>
          </ac:inkMkLst>
        </pc:inkChg>
        <pc:inkChg chg="add">
          <ac:chgData name="Dr.Sugata Gangopadhyay" userId="5fbd9f87-0a98-489d-9d45-82abac52020a" providerId="ADAL" clId="{7CFF2478-D96A-430A-9DE3-97D3FC8915EE}" dt="2023-05-20T04:19:24.052" v="3992"/>
          <ac:inkMkLst>
            <pc:docMk/>
            <pc:sldMk cId="684391187" sldId="405"/>
            <ac:inkMk id="76" creationId="{79B1EED0-8641-4A50-9A22-97B81ED89FB4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77" creationId="{78E63976-A5D1-4C5F-B312-1FD2CD56B72E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78" creationId="{F80F7AAB-ED08-425B-8E50-F140772A4E5D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79" creationId="{F98763A1-4918-41BE-92F6-9A6992526F62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0" creationId="{699CB3BD-8230-40D7-ACBD-5CCC1CDC0DCD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1" creationId="{89E870A5-FBCB-48DD-AAA5-19BA8844C7C8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2" creationId="{A2C49F2F-225F-4A76-8CAD-CAD9C2B46121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3" creationId="{0DBE1DDA-8BBC-4655-9534-EB2E43EB10EF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4" creationId="{EF494D4C-18D5-433B-B1C1-61993D76EFF7}"/>
          </ac:inkMkLst>
        </pc:inkChg>
        <pc:inkChg chg="add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5" creationId="{090190A2-E8CF-496B-A02F-1CAE369C1E0E}"/>
          </ac:inkMkLst>
        </pc:inkChg>
        <pc:inkChg chg="add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6" creationId="{1E25581C-567C-4318-ABFB-99D4B84D47F8}"/>
          </ac:inkMkLst>
        </pc:inkChg>
        <pc:inkChg chg="add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7" creationId="{25967B27-09B6-45A2-AEA9-50EE3A038BE6}"/>
          </ac:inkMkLst>
        </pc:inkChg>
        <pc:inkChg chg="add del">
          <ac:chgData name="Dr.Sugata Gangopadhyay" userId="5fbd9f87-0a98-489d-9d45-82abac52020a" providerId="ADAL" clId="{7CFF2478-D96A-430A-9DE3-97D3FC8915EE}" dt="2023-05-20T04:19:35.176" v="4005"/>
          <ac:inkMkLst>
            <pc:docMk/>
            <pc:sldMk cId="684391187" sldId="405"/>
            <ac:inkMk id="88" creationId="{0178E824-90D4-4D96-87DA-26C6FD451F11}"/>
          </ac:inkMkLst>
        </pc:inkChg>
        <pc:inkChg chg="add del">
          <ac:chgData name="Dr.Sugata Gangopadhyay" userId="5fbd9f87-0a98-489d-9d45-82abac52020a" providerId="ADAL" clId="{7CFF2478-D96A-430A-9DE3-97D3FC8915EE}" dt="2023-05-20T04:19:35.176" v="4005"/>
          <ac:inkMkLst>
            <pc:docMk/>
            <pc:sldMk cId="684391187" sldId="405"/>
            <ac:inkMk id="89" creationId="{190FDA99-7FA9-469B-9876-4C382BBC0613}"/>
          </ac:inkMkLst>
        </pc:inkChg>
        <pc:inkChg chg="add del">
          <ac:chgData name="Dr.Sugata Gangopadhyay" userId="5fbd9f87-0a98-489d-9d45-82abac52020a" providerId="ADAL" clId="{7CFF2478-D96A-430A-9DE3-97D3FC8915EE}" dt="2023-05-20T04:19:35.176" v="4005"/>
          <ac:inkMkLst>
            <pc:docMk/>
            <pc:sldMk cId="684391187" sldId="405"/>
            <ac:inkMk id="90" creationId="{A494EE70-9C4B-4C4C-AF34-19A3DE2F7478}"/>
          </ac:inkMkLst>
        </pc:inkChg>
        <pc:inkChg chg="add">
          <ac:chgData name="Dr.Sugata Gangopadhyay" userId="5fbd9f87-0a98-489d-9d45-82abac52020a" providerId="ADAL" clId="{7CFF2478-D96A-430A-9DE3-97D3FC8915EE}" dt="2023-05-20T04:19:35.176" v="4005"/>
          <ac:inkMkLst>
            <pc:docMk/>
            <pc:sldMk cId="684391187" sldId="405"/>
            <ac:inkMk id="91" creationId="{6B09529C-9592-4E9F-BFDA-697EB226743A}"/>
          </ac:inkMkLst>
        </pc:inkChg>
        <pc:inkChg chg="add del">
          <ac:chgData name="Dr.Sugata Gangopadhyay" userId="5fbd9f87-0a98-489d-9d45-82abac52020a" providerId="ADAL" clId="{7CFF2478-D96A-430A-9DE3-97D3FC8915EE}" dt="2023-05-20T04:19:39.529" v="4008"/>
          <ac:inkMkLst>
            <pc:docMk/>
            <pc:sldMk cId="684391187" sldId="405"/>
            <ac:inkMk id="92" creationId="{614FC25C-2984-4B7D-95F9-45CFF2688100}"/>
          </ac:inkMkLst>
        </pc:inkChg>
        <pc:inkChg chg="add del">
          <ac:chgData name="Dr.Sugata Gangopadhyay" userId="5fbd9f87-0a98-489d-9d45-82abac52020a" providerId="ADAL" clId="{7CFF2478-D96A-430A-9DE3-97D3FC8915EE}" dt="2023-05-20T04:19:39.529" v="4008"/>
          <ac:inkMkLst>
            <pc:docMk/>
            <pc:sldMk cId="684391187" sldId="405"/>
            <ac:inkMk id="93" creationId="{27AF50F0-2297-4E8B-8923-9257CF81A3ED}"/>
          </ac:inkMkLst>
        </pc:inkChg>
        <pc:inkChg chg="add">
          <ac:chgData name="Dr.Sugata Gangopadhyay" userId="5fbd9f87-0a98-489d-9d45-82abac52020a" providerId="ADAL" clId="{7CFF2478-D96A-430A-9DE3-97D3FC8915EE}" dt="2023-05-20T04:19:39.529" v="4008"/>
          <ac:inkMkLst>
            <pc:docMk/>
            <pc:sldMk cId="684391187" sldId="405"/>
            <ac:inkMk id="94" creationId="{E5C1EF72-589F-42CD-8921-210ABD680910}"/>
          </ac:inkMkLst>
        </pc:inkChg>
        <pc:inkChg chg="add del">
          <ac:chgData name="Dr.Sugata Gangopadhyay" userId="5fbd9f87-0a98-489d-9d45-82abac52020a" providerId="ADAL" clId="{7CFF2478-D96A-430A-9DE3-97D3FC8915EE}" dt="2023-05-20T04:23:16.894" v="4287"/>
          <ac:inkMkLst>
            <pc:docMk/>
            <pc:sldMk cId="684391187" sldId="405"/>
            <ac:inkMk id="95" creationId="{3E97025D-28C6-4780-9E82-D4F48DA391A2}"/>
          </ac:inkMkLst>
        </pc:inkChg>
        <pc:inkChg chg="add del">
          <ac:chgData name="Dr.Sugata Gangopadhyay" userId="5fbd9f87-0a98-489d-9d45-82abac52020a" providerId="ADAL" clId="{7CFF2478-D96A-430A-9DE3-97D3FC8915EE}" dt="2023-05-20T04:23:16.892" v="4281"/>
          <ac:inkMkLst>
            <pc:docMk/>
            <pc:sldMk cId="684391187" sldId="405"/>
            <ac:inkMk id="96" creationId="{3D8D6F5C-1F3A-4475-866F-77238247E120}"/>
          </ac:inkMkLst>
        </pc:inkChg>
        <pc:inkChg chg="add del">
          <ac:chgData name="Dr.Sugata Gangopadhyay" userId="5fbd9f87-0a98-489d-9d45-82abac52020a" providerId="ADAL" clId="{7CFF2478-D96A-430A-9DE3-97D3FC8915EE}" dt="2023-05-20T04:19:44.931" v="4014"/>
          <ac:inkMkLst>
            <pc:docMk/>
            <pc:sldMk cId="684391187" sldId="405"/>
            <ac:inkMk id="97" creationId="{B4EE8B71-04B3-4DEC-88B7-4137AA183CED}"/>
          </ac:inkMkLst>
        </pc:inkChg>
        <pc:inkChg chg="add del">
          <ac:chgData name="Dr.Sugata Gangopadhyay" userId="5fbd9f87-0a98-489d-9d45-82abac52020a" providerId="ADAL" clId="{7CFF2478-D96A-430A-9DE3-97D3FC8915EE}" dt="2023-05-20T04:19:44.931" v="4014"/>
          <ac:inkMkLst>
            <pc:docMk/>
            <pc:sldMk cId="684391187" sldId="405"/>
            <ac:inkMk id="98" creationId="{CC435B8F-F6DB-41F1-807D-D216B091B40B}"/>
          </ac:inkMkLst>
        </pc:inkChg>
        <pc:inkChg chg="add del">
          <ac:chgData name="Dr.Sugata Gangopadhyay" userId="5fbd9f87-0a98-489d-9d45-82abac52020a" providerId="ADAL" clId="{7CFF2478-D96A-430A-9DE3-97D3FC8915EE}" dt="2023-05-20T04:19:44.931" v="4014"/>
          <ac:inkMkLst>
            <pc:docMk/>
            <pc:sldMk cId="684391187" sldId="405"/>
            <ac:inkMk id="99" creationId="{A63B9CC9-EF9A-4ACE-9A21-CECC053E504F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0" creationId="{C4DC732C-71AA-4CDD-AE74-1AD3F31CE9EB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1" creationId="{E37A6270-6E5D-4E14-B84D-96E47CDE91C9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2" creationId="{35829356-5A52-4A0B-BBE5-257A7C0EF35F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3" creationId="{CF1E40EB-B82B-493F-8C50-2CA07F6DDD43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4" creationId="{29B0D84B-93B1-4CAC-80B5-6A899EB73BCF}"/>
          </ac:inkMkLst>
        </pc:inkChg>
        <pc:inkChg chg="add del">
          <ac:chgData name="Dr.Sugata Gangopadhyay" userId="5fbd9f87-0a98-489d-9d45-82abac52020a" providerId="ADAL" clId="{7CFF2478-D96A-430A-9DE3-97D3FC8915EE}" dt="2023-05-20T04:23:16.895" v="4288"/>
          <ac:inkMkLst>
            <pc:docMk/>
            <pc:sldMk cId="684391187" sldId="405"/>
            <ac:inkMk id="105" creationId="{473BD11D-73BF-41D0-84E0-DC4DAD792E11}"/>
          </ac:inkMkLst>
        </pc:inkChg>
        <pc:inkChg chg="add del">
          <ac:chgData name="Dr.Sugata Gangopadhyay" userId="5fbd9f87-0a98-489d-9d45-82abac52020a" providerId="ADAL" clId="{7CFF2478-D96A-430A-9DE3-97D3FC8915EE}" dt="2023-05-20T04:23:16.894" v="4286"/>
          <ac:inkMkLst>
            <pc:docMk/>
            <pc:sldMk cId="684391187" sldId="405"/>
            <ac:inkMk id="106" creationId="{A27AFD35-1A03-40E6-A8FB-EEF53ABF3D35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7" creationId="{38520244-ED0A-492F-827F-242D35E2D4DB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8" creationId="{77630C03-8535-4E58-8372-4552EABECB90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9" creationId="{3A0A930D-889B-4894-A31B-A8D3223B2CA5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0" creationId="{5BF12351-537B-480D-B9C9-8528926E9958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1" creationId="{50994117-6D63-4631-A871-479E6A9B012E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2" creationId="{17480AC8-BC02-43BA-B7EE-913C079C0BA7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3" creationId="{FD03A672-E11B-41A3-A2C7-79DA8CF6310F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4" creationId="{822A6279-FD92-41CD-862E-637CC1B37ED3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5" creationId="{FE268EBB-BC4E-4D78-ADA2-E67A3341515D}"/>
          </ac:inkMkLst>
        </pc:inkChg>
        <pc:inkChg chg="add del">
          <ac:chgData name="Dr.Sugata Gangopadhyay" userId="5fbd9f87-0a98-489d-9d45-82abac52020a" providerId="ADAL" clId="{7CFF2478-D96A-430A-9DE3-97D3FC8915EE}" dt="2023-05-20T04:23:16.893" v="4284"/>
          <ac:inkMkLst>
            <pc:docMk/>
            <pc:sldMk cId="684391187" sldId="405"/>
            <ac:inkMk id="116" creationId="{47F98120-6E1C-4A87-8C54-1067650B6549}"/>
          </ac:inkMkLst>
        </pc:inkChg>
        <pc:inkChg chg="add del">
          <ac:chgData name="Dr.Sugata Gangopadhyay" userId="5fbd9f87-0a98-489d-9d45-82abac52020a" providerId="ADAL" clId="{7CFF2478-D96A-430A-9DE3-97D3FC8915EE}" dt="2023-05-20T04:23:16.892" v="4282"/>
          <ac:inkMkLst>
            <pc:docMk/>
            <pc:sldMk cId="684391187" sldId="405"/>
            <ac:inkMk id="117" creationId="{9B11213F-AA82-4334-8382-42371AC8255A}"/>
          </ac:inkMkLst>
        </pc:inkChg>
        <pc:inkChg chg="add del">
          <ac:chgData name="Dr.Sugata Gangopadhyay" userId="5fbd9f87-0a98-489d-9d45-82abac52020a" providerId="ADAL" clId="{7CFF2478-D96A-430A-9DE3-97D3FC8915EE}" dt="2023-05-20T04:23:16.891" v="4280"/>
          <ac:inkMkLst>
            <pc:docMk/>
            <pc:sldMk cId="684391187" sldId="405"/>
            <ac:inkMk id="118" creationId="{8C092D38-676E-4B7D-B26C-8E776063C22F}"/>
          </ac:inkMkLst>
        </pc:inkChg>
        <pc:inkChg chg="add del">
          <ac:chgData name="Dr.Sugata Gangopadhyay" userId="5fbd9f87-0a98-489d-9d45-82abac52020a" providerId="ADAL" clId="{7CFF2478-D96A-430A-9DE3-97D3FC8915EE}" dt="2023-05-20T04:23:16.894" v="4285"/>
          <ac:inkMkLst>
            <pc:docMk/>
            <pc:sldMk cId="684391187" sldId="405"/>
            <ac:inkMk id="119" creationId="{C6DE1C29-CD1E-4DDA-B63C-C87439CDD408}"/>
          </ac:inkMkLst>
        </pc:inkChg>
        <pc:inkChg chg="add del">
          <ac:chgData name="Dr.Sugata Gangopadhyay" userId="5fbd9f87-0a98-489d-9d45-82abac52020a" providerId="ADAL" clId="{7CFF2478-D96A-430A-9DE3-97D3FC8915EE}" dt="2023-05-20T04:23:16.893" v="4283"/>
          <ac:inkMkLst>
            <pc:docMk/>
            <pc:sldMk cId="684391187" sldId="405"/>
            <ac:inkMk id="120" creationId="{BCC7DCFB-FC1C-422F-8517-20BF659FB978}"/>
          </ac:inkMkLst>
        </pc:inkChg>
        <pc:inkChg chg="add">
          <ac:chgData name="Dr.Sugata Gangopadhyay" userId="5fbd9f87-0a98-489d-9d45-82abac52020a" providerId="ADAL" clId="{7CFF2478-D96A-430A-9DE3-97D3FC8915EE}" dt="2023-05-20T04:19:57.880" v="4031"/>
          <ac:inkMkLst>
            <pc:docMk/>
            <pc:sldMk cId="684391187" sldId="405"/>
            <ac:inkMk id="121" creationId="{DE5A0D2B-BF22-472F-ACD5-DD2772620EB3}"/>
          </ac:inkMkLst>
        </pc:inkChg>
        <pc:inkChg chg="add">
          <ac:chgData name="Dr.Sugata Gangopadhyay" userId="5fbd9f87-0a98-489d-9d45-82abac52020a" providerId="ADAL" clId="{7CFF2478-D96A-430A-9DE3-97D3FC8915EE}" dt="2023-05-20T04:19:58.212" v="4032"/>
          <ac:inkMkLst>
            <pc:docMk/>
            <pc:sldMk cId="684391187" sldId="405"/>
            <ac:inkMk id="122" creationId="{79B751A9-8AF4-4D77-8CD1-62AD24EEC7A4}"/>
          </ac:inkMkLst>
        </pc:inkChg>
        <pc:inkChg chg="add">
          <ac:chgData name="Dr.Sugata Gangopadhyay" userId="5fbd9f87-0a98-489d-9d45-82abac52020a" providerId="ADAL" clId="{7CFF2478-D96A-430A-9DE3-97D3FC8915EE}" dt="2023-05-20T04:19:58.886" v="4033"/>
          <ac:inkMkLst>
            <pc:docMk/>
            <pc:sldMk cId="684391187" sldId="405"/>
            <ac:inkMk id="123" creationId="{CDE48A83-4675-43AD-B46D-EBE1CE314064}"/>
          </ac:inkMkLst>
        </pc:inkChg>
        <pc:inkChg chg="add">
          <ac:chgData name="Dr.Sugata Gangopadhyay" userId="5fbd9f87-0a98-489d-9d45-82abac52020a" providerId="ADAL" clId="{7CFF2478-D96A-430A-9DE3-97D3FC8915EE}" dt="2023-05-20T04:19:59.735" v="4034"/>
          <ac:inkMkLst>
            <pc:docMk/>
            <pc:sldMk cId="684391187" sldId="405"/>
            <ac:inkMk id="124" creationId="{954DD310-27F0-4F04-9AAC-F571C218DC08}"/>
          </ac:inkMkLst>
        </pc:inkChg>
        <pc:inkChg chg="add">
          <ac:chgData name="Dr.Sugata Gangopadhyay" userId="5fbd9f87-0a98-489d-9d45-82abac52020a" providerId="ADAL" clId="{7CFF2478-D96A-430A-9DE3-97D3FC8915EE}" dt="2023-05-20T04:20:00.201" v="4035"/>
          <ac:inkMkLst>
            <pc:docMk/>
            <pc:sldMk cId="684391187" sldId="405"/>
            <ac:inkMk id="125" creationId="{EF8E54B3-E46D-4D70-A082-2423C55ADE8B}"/>
          </ac:inkMkLst>
        </pc:inkChg>
        <pc:inkChg chg="add">
          <ac:chgData name="Dr.Sugata Gangopadhyay" userId="5fbd9f87-0a98-489d-9d45-82abac52020a" providerId="ADAL" clId="{7CFF2478-D96A-430A-9DE3-97D3FC8915EE}" dt="2023-05-20T04:20:01.192" v="4036"/>
          <ac:inkMkLst>
            <pc:docMk/>
            <pc:sldMk cId="684391187" sldId="405"/>
            <ac:inkMk id="126" creationId="{DA36E5E5-1324-4128-99E9-7264E46D7C0C}"/>
          </ac:inkMkLst>
        </pc:inkChg>
        <pc:inkChg chg="add del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27" creationId="{9A779FF2-77B2-4712-B59E-EC95DB14BB49}"/>
          </ac:inkMkLst>
        </pc:inkChg>
        <pc:inkChg chg="add del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28" creationId="{9D450B4F-33A4-4C2A-A1D9-2894E5744773}"/>
          </ac:inkMkLst>
        </pc:inkChg>
        <pc:inkChg chg="add del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29" creationId="{34B0A7F1-5EBB-4800-8B34-61EB4955F1AB}"/>
          </ac:inkMkLst>
        </pc:inkChg>
        <pc:inkChg chg="add del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30" creationId="{172A6CBC-466C-4C11-B75D-5DDFAE446197}"/>
          </ac:inkMkLst>
        </pc:inkChg>
        <pc:inkChg chg="add del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31" creationId="{E77D2883-D270-46D9-A8C5-E14E9E5F2185}"/>
          </ac:inkMkLst>
        </pc:inkChg>
        <pc:inkChg chg="add del">
          <ac:chgData name="Dr.Sugata Gangopadhyay" userId="5fbd9f87-0a98-489d-9d45-82abac52020a" providerId="ADAL" clId="{7CFF2478-D96A-430A-9DE3-97D3FC8915EE}" dt="2023-05-20T04:20:08.051" v="4047"/>
          <ac:inkMkLst>
            <pc:docMk/>
            <pc:sldMk cId="684391187" sldId="405"/>
            <ac:inkMk id="132" creationId="{12665943-8499-401B-A212-EE19DAAEC3DC}"/>
          </ac:inkMkLst>
        </pc:inkChg>
        <pc:inkChg chg="add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33" creationId="{69DB32EE-7309-4943-9739-0AEEC0C01ACD}"/>
          </ac:inkMkLst>
        </pc:inkChg>
        <pc:inkChg chg="add del">
          <ac:chgData name="Dr.Sugata Gangopadhyay" userId="5fbd9f87-0a98-489d-9d45-82abac52020a" providerId="ADAL" clId="{7CFF2478-D96A-430A-9DE3-97D3FC8915EE}" dt="2023-05-20T04:20:08.051" v="4047"/>
          <ac:inkMkLst>
            <pc:docMk/>
            <pc:sldMk cId="684391187" sldId="405"/>
            <ac:inkMk id="134" creationId="{4110BCB6-86F0-4DE5-ACBD-77681D70B09E}"/>
          </ac:inkMkLst>
        </pc:inkChg>
        <pc:inkChg chg="add del">
          <ac:chgData name="Dr.Sugata Gangopadhyay" userId="5fbd9f87-0a98-489d-9d45-82abac52020a" providerId="ADAL" clId="{7CFF2478-D96A-430A-9DE3-97D3FC8915EE}" dt="2023-05-20T04:20:08.051" v="4047"/>
          <ac:inkMkLst>
            <pc:docMk/>
            <pc:sldMk cId="684391187" sldId="405"/>
            <ac:inkMk id="135" creationId="{D7380C61-3E0A-46AA-8DB8-D062B45F73B1}"/>
          </ac:inkMkLst>
        </pc:inkChg>
        <pc:inkChg chg="add del">
          <ac:chgData name="Dr.Sugata Gangopadhyay" userId="5fbd9f87-0a98-489d-9d45-82abac52020a" providerId="ADAL" clId="{7CFF2478-D96A-430A-9DE3-97D3FC8915EE}" dt="2023-05-20T04:20:08.051" v="4047"/>
          <ac:inkMkLst>
            <pc:docMk/>
            <pc:sldMk cId="684391187" sldId="405"/>
            <ac:inkMk id="136" creationId="{9AF12A4B-D56C-4200-B51C-74663018DCB9}"/>
          </ac:inkMkLst>
        </pc:inkChg>
        <pc:inkChg chg="add del">
          <ac:chgData name="Dr.Sugata Gangopadhyay" userId="5fbd9f87-0a98-489d-9d45-82abac52020a" providerId="ADAL" clId="{7CFF2478-D96A-430A-9DE3-97D3FC8915EE}" dt="2023-05-20T04:20:08.051" v="4047"/>
          <ac:inkMkLst>
            <pc:docMk/>
            <pc:sldMk cId="684391187" sldId="405"/>
            <ac:inkMk id="137" creationId="{D7570882-20D6-4A19-8A16-ABFC8A9C6BDE}"/>
          </ac:inkMkLst>
        </pc:inkChg>
        <pc:inkChg chg="add del">
          <ac:chgData name="Dr.Sugata Gangopadhyay" userId="5fbd9f87-0a98-489d-9d45-82abac52020a" providerId="ADAL" clId="{7CFF2478-D96A-430A-9DE3-97D3FC8915EE}" dt="2023-05-20T04:20:08.635" v="4049"/>
          <ac:inkMkLst>
            <pc:docMk/>
            <pc:sldMk cId="684391187" sldId="405"/>
            <ac:inkMk id="138" creationId="{57F9C073-B8B4-4F96-9B93-F9743384490D}"/>
          </ac:inkMkLst>
        </pc:inkChg>
        <pc:inkChg chg="add del">
          <ac:chgData name="Dr.Sugata Gangopadhyay" userId="5fbd9f87-0a98-489d-9d45-82abac52020a" providerId="ADAL" clId="{7CFF2478-D96A-430A-9DE3-97D3FC8915EE}" dt="2023-05-20T04:20:08.635" v="4049"/>
          <ac:inkMkLst>
            <pc:docMk/>
            <pc:sldMk cId="684391187" sldId="405"/>
            <ac:inkMk id="139" creationId="{E71AFB99-C9C9-443E-AC1F-5F472A8111EF}"/>
          </ac:inkMkLst>
        </pc:inkChg>
        <pc:inkChg chg="add del">
          <ac:chgData name="Dr.Sugata Gangopadhyay" userId="5fbd9f87-0a98-489d-9d45-82abac52020a" providerId="ADAL" clId="{7CFF2478-D96A-430A-9DE3-97D3FC8915EE}" dt="2023-05-20T04:20:11.341" v="4053"/>
          <ac:inkMkLst>
            <pc:docMk/>
            <pc:sldMk cId="684391187" sldId="405"/>
            <ac:inkMk id="140" creationId="{FA0936EF-FA16-4521-A856-F65BD3115877}"/>
          </ac:inkMkLst>
        </pc:inkChg>
        <pc:inkChg chg="add del">
          <ac:chgData name="Dr.Sugata Gangopadhyay" userId="5fbd9f87-0a98-489d-9d45-82abac52020a" providerId="ADAL" clId="{7CFF2478-D96A-430A-9DE3-97D3FC8915EE}" dt="2023-05-20T04:20:11.341" v="4053"/>
          <ac:inkMkLst>
            <pc:docMk/>
            <pc:sldMk cId="684391187" sldId="405"/>
            <ac:inkMk id="141" creationId="{DD90D9A3-7CFF-49A2-B130-BBF60D105543}"/>
          </ac:inkMkLst>
        </pc:inkChg>
        <pc:inkChg chg="add">
          <ac:chgData name="Dr.Sugata Gangopadhyay" userId="5fbd9f87-0a98-489d-9d45-82abac52020a" providerId="ADAL" clId="{7CFF2478-D96A-430A-9DE3-97D3FC8915EE}" dt="2023-05-20T04:20:10.193" v="4051"/>
          <ac:inkMkLst>
            <pc:docMk/>
            <pc:sldMk cId="684391187" sldId="405"/>
            <ac:inkMk id="142" creationId="{5B281BC4-9081-4FB2-837F-35BA27F7A3FB}"/>
          </ac:inkMkLst>
        </pc:inkChg>
        <pc:inkChg chg="add">
          <ac:chgData name="Dr.Sugata Gangopadhyay" userId="5fbd9f87-0a98-489d-9d45-82abac52020a" providerId="ADAL" clId="{7CFF2478-D96A-430A-9DE3-97D3FC8915EE}" dt="2023-05-20T04:20:10.506" v="4052"/>
          <ac:inkMkLst>
            <pc:docMk/>
            <pc:sldMk cId="684391187" sldId="405"/>
            <ac:inkMk id="143" creationId="{F57F8DA5-7F6A-49C7-B6E3-631D27D7AFF5}"/>
          </ac:inkMkLst>
        </pc:inkChg>
        <pc:inkChg chg="add">
          <ac:chgData name="Dr.Sugata Gangopadhyay" userId="5fbd9f87-0a98-489d-9d45-82abac52020a" providerId="ADAL" clId="{7CFF2478-D96A-430A-9DE3-97D3FC8915EE}" dt="2023-05-20T04:20:11.341" v="4053"/>
          <ac:inkMkLst>
            <pc:docMk/>
            <pc:sldMk cId="684391187" sldId="405"/>
            <ac:inkMk id="144" creationId="{0F9328D3-D453-4454-B4B4-9E0467C0FD5D}"/>
          </ac:inkMkLst>
        </pc:inkChg>
        <pc:inkChg chg="add">
          <ac:chgData name="Dr.Sugata Gangopadhyay" userId="5fbd9f87-0a98-489d-9d45-82abac52020a" providerId="ADAL" clId="{7CFF2478-D96A-430A-9DE3-97D3FC8915EE}" dt="2023-05-20T04:20:11.795" v="4054"/>
          <ac:inkMkLst>
            <pc:docMk/>
            <pc:sldMk cId="684391187" sldId="405"/>
            <ac:inkMk id="145" creationId="{2A07CDD1-5FC5-48FE-A23D-601687551368}"/>
          </ac:inkMkLst>
        </pc:inkChg>
        <pc:inkChg chg="add">
          <ac:chgData name="Dr.Sugata Gangopadhyay" userId="5fbd9f87-0a98-489d-9d45-82abac52020a" providerId="ADAL" clId="{7CFF2478-D96A-430A-9DE3-97D3FC8915EE}" dt="2023-05-20T04:20:12.327" v="4055"/>
          <ac:inkMkLst>
            <pc:docMk/>
            <pc:sldMk cId="684391187" sldId="405"/>
            <ac:inkMk id="146" creationId="{94095D18-28AC-46E2-8078-48EDEF9D98D6}"/>
          </ac:inkMkLst>
        </pc:inkChg>
        <pc:inkChg chg="add">
          <ac:chgData name="Dr.Sugata Gangopadhyay" userId="5fbd9f87-0a98-489d-9d45-82abac52020a" providerId="ADAL" clId="{7CFF2478-D96A-430A-9DE3-97D3FC8915EE}" dt="2023-05-20T04:20:12.853" v="4056"/>
          <ac:inkMkLst>
            <pc:docMk/>
            <pc:sldMk cId="684391187" sldId="405"/>
            <ac:inkMk id="147" creationId="{250F2FEA-F9EE-4E17-8260-42D0789D8C00}"/>
          </ac:inkMkLst>
        </pc:inkChg>
        <pc:inkChg chg="add del">
          <ac:chgData name="Dr.Sugata Gangopadhyay" userId="5fbd9f87-0a98-489d-9d45-82abac52020a" providerId="ADAL" clId="{7CFF2478-D96A-430A-9DE3-97D3FC8915EE}" dt="2023-05-20T04:20:15.375" v="4059"/>
          <ac:inkMkLst>
            <pc:docMk/>
            <pc:sldMk cId="684391187" sldId="405"/>
            <ac:inkMk id="148" creationId="{CBC331AE-29BD-4C30-BCFF-2E4A1755CCFC}"/>
          </ac:inkMkLst>
        </pc:inkChg>
        <pc:inkChg chg="add del">
          <ac:chgData name="Dr.Sugata Gangopadhyay" userId="5fbd9f87-0a98-489d-9d45-82abac52020a" providerId="ADAL" clId="{7CFF2478-D96A-430A-9DE3-97D3FC8915EE}" dt="2023-05-20T04:20:15.375" v="4059"/>
          <ac:inkMkLst>
            <pc:docMk/>
            <pc:sldMk cId="684391187" sldId="405"/>
            <ac:inkMk id="149" creationId="{BC96FF97-FAA1-4147-ACFF-9C8F74AF3CA5}"/>
          </ac:inkMkLst>
        </pc:inkChg>
        <pc:inkChg chg="add del">
          <ac:chgData name="Dr.Sugata Gangopadhyay" userId="5fbd9f87-0a98-489d-9d45-82abac52020a" providerId="ADAL" clId="{7CFF2478-D96A-430A-9DE3-97D3FC8915EE}" dt="2023-05-20T04:21:48.674" v="4172"/>
          <ac:inkMkLst>
            <pc:docMk/>
            <pc:sldMk cId="684391187" sldId="405"/>
            <ac:inkMk id="150" creationId="{8404F8AA-F637-4527-93C6-258384C3B04C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1" creationId="{F87E2390-1F4F-4A1D-9F49-44F9A033853E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2" creationId="{5394DAD2-4FAF-44DA-807F-854C71176A6A}"/>
          </ac:inkMkLst>
        </pc:inkChg>
        <pc:inkChg chg="add">
          <ac:chgData name="Dr.Sugata Gangopadhyay" userId="5fbd9f87-0a98-489d-9d45-82abac52020a" providerId="ADAL" clId="{7CFF2478-D96A-430A-9DE3-97D3FC8915EE}" dt="2023-05-20T04:20:17.480" v="4062"/>
          <ac:inkMkLst>
            <pc:docMk/>
            <pc:sldMk cId="684391187" sldId="405"/>
            <ac:inkMk id="153" creationId="{92EE8EFE-F80C-4F84-8313-4DDA06DF7BA9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4" creationId="{1CACDA67-E191-4292-B26C-0B78CFA204F3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5" creationId="{FB609BAF-AD48-4BBE-A87F-67679A407AE8}"/>
          </ac:inkMkLst>
        </pc:inkChg>
        <pc:inkChg chg="add">
          <ac:chgData name="Dr.Sugata Gangopadhyay" userId="5fbd9f87-0a98-489d-9d45-82abac52020a" providerId="ADAL" clId="{7CFF2478-D96A-430A-9DE3-97D3FC8915EE}" dt="2023-05-20T04:20:18.905" v="4065"/>
          <ac:inkMkLst>
            <pc:docMk/>
            <pc:sldMk cId="684391187" sldId="405"/>
            <ac:inkMk id="156" creationId="{F0E060A1-68E7-4546-B31D-EFE257D64633}"/>
          </ac:inkMkLst>
        </pc:inkChg>
        <pc:inkChg chg="add">
          <ac:chgData name="Dr.Sugata Gangopadhyay" userId="5fbd9f87-0a98-489d-9d45-82abac52020a" providerId="ADAL" clId="{7CFF2478-D96A-430A-9DE3-97D3FC8915EE}" dt="2023-05-20T04:20:19.528" v="4066"/>
          <ac:inkMkLst>
            <pc:docMk/>
            <pc:sldMk cId="684391187" sldId="405"/>
            <ac:inkMk id="157" creationId="{86A87CC5-3143-4277-A1BC-2E1EE6E09959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8" creationId="{6A8A7B42-7C4D-4ECF-B707-397E62AB7CF3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9" creationId="{099340D3-F7D7-42D2-9A93-6897526F9F6F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0" creationId="{AD7E0FA4-80C8-41B2-879D-3AECD968825C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1" creationId="{E6649767-7824-45C8-B025-6C72C10F45E5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2" creationId="{93DB18B1-4E95-43A1-8ED9-E3793D37D34C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3" creationId="{9A25D56E-52EB-4BAA-83E0-DAD2CE44BA59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4" creationId="{CA069EDB-7106-420E-BFF3-6F73016590B8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65" creationId="{27E5D524-2F0E-443E-AFED-13FC8A02843A}"/>
          </ac:inkMkLst>
        </pc:inkChg>
        <pc:inkChg chg="add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6" creationId="{1A09D455-5402-444C-9191-4EDCCDEA9F1C}"/>
          </ac:inkMkLst>
        </pc:inkChg>
        <pc:inkChg chg="add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7" creationId="{DCBFF5AC-333E-478A-A20E-F6A9C8D06E8E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68" creationId="{F13CA609-C8A2-4474-A8B9-6B8EBDD3BEA0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69" creationId="{93597F18-A239-47B5-9B12-E835523F6EE6}"/>
          </ac:inkMkLst>
        </pc:inkChg>
        <pc:inkChg chg="add">
          <ac:chgData name="Dr.Sugata Gangopadhyay" userId="5fbd9f87-0a98-489d-9d45-82abac52020a" providerId="ADAL" clId="{7CFF2478-D96A-430A-9DE3-97D3FC8915EE}" dt="2023-05-20T04:20:24.508" v="4077"/>
          <ac:inkMkLst>
            <pc:docMk/>
            <pc:sldMk cId="684391187" sldId="405"/>
            <ac:inkMk id="170" creationId="{7BC564BF-81D7-4211-A7A7-755FABD96E59}"/>
          </ac:inkMkLst>
        </pc:inkChg>
        <pc:inkChg chg="add">
          <ac:chgData name="Dr.Sugata Gangopadhyay" userId="5fbd9f87-0a98-489d-9d45-82abac52020a" providerId="ADAL" clId="{7CFF2478-D96A-430A-9DE3-97D3FC8915EE}" dt="2023-05-20T04:20:25.187" v="4078"/>
          <ac:inkMkLst>
            <pc:docMk/>
            <pc:sldMk cId="684391187" sldId="405"/>
            <ac:inkMk id="171" creationId="{E3706CEC-FDA1-4D8B-A5E0-DB2C972BF7F8}"/>
          </ac:inkMkLst>
        </pc:inkChg>
        <pc:inkChg chg="add del">
          <ac:chgData name="Dr.Sugata Gangopadhyay" userId="5fbd9f87-0a98-489d-9d45-82abac52020a" providerId="ADAL" clId="{7CFF2478-D96A-430A-9DE3-97D3FC8915EE}" dt="2023-05-20T04:20:28.985" v="4081"/>
          <ac:inkMkLst>
            <pc:docMk/>
            <pc:sldMk cId="684391187" sldId="405"/>
            <ac:inkMk id="172" creationId="{F93D11D9-4A8E-4B68-986C-338B1E1213E3}"/>
          </ac:inkMkLst>
        </pc:inkChg>
        <pc:inkChg chg="add">
          <ac:chgData name="Dr.Sugata Gangopadhyay" userId="5fbd9f87-0a98-489d-9d45-82abac52020a" providerId="ADAL" clId="{7CFF2478-D96A-430A-9DE3-97D3FC8915EE}" dt="2023-05-20T04:20:27.111" v="4080"/>
          <ac:inkMkLst>
            <pc:docMk/>
            <pc:sldMk cId="684391187" sldId="405"/>
            <ac:inkMk id="173" creationId="{6B935C2C-20E5-412D-90D7-BD118060CDC4}"/>
          </ac:inkMkLst>
        </pc:inkChg>
        <pc:inkChg chg="add">
          <ac:chgData name="Dr.Sugata Gangopadhyay" userId="5fbd9f87-0a98-489d-9d45-82abac52020a" providerId="ADAL" clId="{7CFF2478-D96A-430A-9DE3-97D3FC8915EE}" dt="2023-05-20T04:20:31.251" v="4082"/>
          <ac:inkMkLst>
            <pc:docMk/>
            <pc:sldMk cId="684391187" sldId="405"/>
            <ac:inkMk id="174" creationId="{696EC34F-1619-4CEE-ADBE-3EF70D0532B1}"/>
          </ac:inkMkLst>
        </pc:inkChg>
        <pc:inkChg chg="add">
          <ac:chgData name="Dr.Sugata Gangopadhyay" userId="5fbd9f87-0a98-489d-9d45-82abac52020a" providerId="ADAL" clId="{7CFF2478-D96A-430A-9DE3-97D3FC8915EE}" dt="2023-05-20T04:20:31.963" v="4083"/>
          <ac:inkMkLst>
            <pc:docMk/>
            <pc:sldMk cId="684391187" sldId="405"/>
            <ac:inkMk id="175" creationId="{4B2D9535-AF6B-4E40-BE19-C70E13B2FD98}"/>
          </ac:inkMkLst>
        </pc:inkChg>
        <pc:inkChg chg="add">
          <ac:chgData name="Dr.Sugata Gangopadhyay" userId="5fbd9f87-0a98-489d-9d45-82abac52020a" providerId="ADAL" clId="{7CFF2478-D96A-430A-9DE3-97D3FC8915EE}" dt="2023-05-20T04:20:34.075" v="4084"/>
          <ac:inkMkLst>
            <pc:docMk/>
            <pc:sldMk cId="684391187" sldId="405"/>
            <ac:inkMk id="176" creationId="{D7B40AA4-09DF-4DFB-885F-01FAE83C051F}"/>
          </ac:inkMkLst>
        </pc:inkChg>
        <pc:inkChg chg="add">
          <ac:chgData name="Dr.Sugata Gangopadhyay" userId="5fbd9f87-0a98-489d-9d45-82abac52020a" providerId="ADAL" clId="{7CFF2478-D96A-430A-9DE3-97D3FC8915EE}" dt="2023-05-20T04:20:35.004" v="4085"/>
          <ac:inkMkLst>
            <pc:docMk/>
            <pc:sldMk cId="684391187" sldId="405"/>
            <ac:inkMk id="177" creationId="{D39EF09C-9B0A-4271-8145-07FD7265C393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78" creationId="{4A6C0352-B3B8-4574-A4DF-548226F03B9C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79" creationId="{E714D976-BBC0-48AE-A5F6-9C050A10F95C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80" creationId="{50EB190B-0761-43E7-B055-262522044D53}"/>
          </ac:inkMkLst>
        </pc:inkChg>
        <pc:inkChg chg="add del">
          <ac:chgData name="Dr.Sugata Gangopadhyay" userId="5fbd9f87-0a98-489d-9d45-82abac52020a" providerId="ADAL" clId="{7CFF2478-D96A-430A-9DE3-97D3FC8915EE}" dt="2023-05-20T04:20:45.842" v="4093"/>
          <ac:inkMkLst>
            <pc:docMk/>
            <pc:sldMk cId="684391187" sldId="405"/>
            <ac:inkMk id="181" creationId="{BD3B2319-9E0E-4AFE-9BEB-B9C78249D16C}"/>
          </ac:inkMkLst>
        </pc:inkChg>
        <pc:inkChg chg="add del">
          <ac:chgData name="Dr.Sugata Gangopadhyay" userId="5fbd9f87-0a98-489d-9d45-82abac52020a" providerId="ADAL" clId="{7CFF2478-D96A-430A-9DE3-97D3FC8915EE}" dt="2023-05-20T04:20:45.842" v="4093"/>
          <ac:inkMkLst>
            <pc:docMk/>
            <pc:sldMk cId="684391187" sldId="405"/>
            <ac:inkMk id="182" creationId="{189A9E4F-F358-44C2-B880-489DC8C8D31D}"/>
          </ac:inkMkLst>
        </pc:inkChg>
        <pc:inkChg chg="add del">
          <ac:chgData name="Dr.Sugata Gangopadhyay" userId="5fbd9f87-0a98-489d-9d45-82abac52020a" providerId="ADAL" clId="{7CFF2478-D96A-430A-9DE3-97D3FC8915EE}" dt="2023-05-20T04:20:45.842" v="4093"/>
          <ac:inkMkLst>
            <pc:docMk/>
            <pc:sldMk cId="684391187" sldId="405"/>
            <ac:inkMk id="183" creationId="{6C238C39-ABFD-42DD-871E-3473B5409149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84" creationId="{1CBD9AB9-21B3-4BA2-B6C7-72C808587F2A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85" creationId="{F153C077-DBE7-410C-99C6-3D098CEC21F9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86" creationId="{41563AED-1A91-4FEF-8B19-E0CA85894053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87" creationId="{9F2B90DF-C8F2-476F-9558-CBED6A0FD4F1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88" creationId="{98DE5271-20E4-4ABD-A9EB-6EA78AAAB157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89" creationId="{1CFD5CAF-FE7A-4DCC-827C-48DC322DBC18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0" creationId="{037FE4DA-18EC-4B30-959B-6DFFDC98858F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1" creationId="{3E35D7F0-866E-46AB-A5B2-2C38C1CB6474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2" creationId="{90FC3920-C78D-4A05-BA64-A7793B409618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3" creationId="{C1A48F8D-C1FC-4625-9E18-720CCB1DC2AD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4" creationId="{6DCFA038-ECF7-481E-83CC-28121A3B5752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5" creationId="{6B2D309A-AF17-44A4-A0B4-C164D0F52899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6" creationId="{65973023-75F4-49B4-8E53-25E76403A42B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7" creationId="{FC00FF63-DF5B-422D-9785-12B1F5EE1C5F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98" creationId="{465F1A8D-3EDA-41EF-A87F-C9BD5B25CB3D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99" creationId="{456A8276-0FFA-497D-B84E-1B07EA1C7B51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0" creationId="{C53214C8-FFAE-449A-A89E-1C140865F604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1" creationId="{24278B80-EDF3-4166-A059-BB290F936F93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2" creationId="{158CE27D-0033-40F3-B914-11A1E78CDA08}"/>
          </ac:inkMkLst>
        </pc:inkChg>
        <pc:inkChg chg="add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203" creationId="{3571A6B0-2544-426F-9DEB-DD0B2968F2AE}"/>
          </ac:inkMkLst>
        </pc:inkChg>
        <pc:inkChg chg="add del">
          <ac:chgData name="Dr.Sugata Gangopadhyay" userId="5fbd9f87-0a98-489d-9d45-82abac52020a" providerId="ADAL" clId="{7CFF2478-D96A-430A-9DE3-97D3FC8915EE}" dt="2023-05-20T04:20:58.125" v="4112"/>
          <ac:inkMkLst>
            <pc:docMk/>
            <pc:sldMk cId="684391187" sldId="405"/>
            <ac:inkMk id="204" creationId="{2255AEDA-50D5-49CE-9A41-8E9044F27C52}"/>
          </ac:inkMkLst>
        </pc:inkChg>
        <pc:inkChg chg="add del">
          <ac:chgData name="Dr.Sugata Gangopadhyay" userId="5fbd9f87-0a98-489d-9d45-82abac52020a" providerId="ADAL" clId="{7CFF2478-D96A-430A-9DE3-97D3FC8915EE}" dt="2023-05-20T04:20:58.125" v="4112"/>
          <ac:inkMkLst>
            <pc:docMk/>
            <pc:sldMk cId="684391187" sldId="405"/>
            <ac:inkMk id="205" creationId="{6335321A-58A9-4747-97BB-391DAF29CF3D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6" creationId="{8E139A2A-82ED-4BAF-864E-E4A0EE9D3F25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7" creationId="{F7BE0097-B31C-4EA2-B5FA-8DEA395BAD6B}"/>
          </ac:inkMkLst>
        </pc:inkChg>
        <pc:inkChg chg="add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8" creationId="{0DB0090F-477F-4F9F-9FC4-939422D18854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09" creationId="{92135B97-7367-447F-8878-7A4DA5707CCF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0" creationId="{40325C5F-CDDD-49A9-8FFE-DD88E58BB393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1" creationId="{CF281D1C-A1EE-43F9-B7D8-49B03E8758E1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2" creationId="{FB46B43D-0218-4A99-BAAC-565B785A52E0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3" creationId="{0D8447CF-4542-49F9-93F5-71D453F34A9D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4" creationId="{76A52EFB-314C-46B1-80FC-2CEC233F34AC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5" creationId="{F11EE69B-0996-46C5-BD20-9F1EE21C32B2}"/>
          </ac:inkMkLst>
        </pc:inkChg>
        <pc:inkChg chg="add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6" creationId="{E49775B9-7AE8-447E-910C-815B8A3A95AD}"/>
          </ac:inkMkLst>
        </pc:inkChg>
        <pc:inkChg chg="add del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17" creationId="{5149DF7D-097A-4F62-8DF0-2A9EE418C430}"/>
          </ac:inkMkLst>
        </pc:inkChg>
        <pc:inkChg chg="add del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18" creationId="{88A49994-EE71-4C27-AF61-D099F8F25B0C}"/>
          </ac:inkMkLst>
        </pc:inkChg>
        <pc:inkChg chg="add del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19" creationId="{76D5A809-1A5F-4FF8-9D41-2E88903614D6}"/>
          </ac:inkMkLst>
        </pc:inkChg>
        <pc:inkChg chg="add del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20" creationId="{B6F3309F-C38D-4260-8401-EA66843787F5}"/>
          </ac:inkMkLst>
        </pc:inkChg>
        <pc:inkChg chg="add del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21" creationId="{290E839C-561D-41B8-ADBC-A517F74CD9F8}"/>
          </ac:inkMkLst>
        </pc:inkChg>
        <pc:inkChg chg="add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22" creationId="{3BDDC29E-2207-4DC3-A4F4-23E93FF90B70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3" creationId="{3CE646D0-B407-48CE-A21E-AF86BF7046AF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4" creationId="{D39C5FD0-7A3F-4B8A-8A71-C9100B3AEF71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5" creationId="{9363C705-192D-46AD-BC14-D8EA9E171DA9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6" creationId="{B0F74600-FD03-4411-AA39-7BDEF8511BA8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7" creationId="{BBB8EF1A-8F22-404D-BB2F-8713166D7743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8" creationId="{4B7E36D0-0418-4B50-83FE-84EE9659FC3A}"/>
          </ac:inkMkLst>
        </pc:inkChg>
        <pc:inkChg chg="add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9" creationId="{45E90AEE-2118-44E8-90BA-8FD3A615239E}"/>
          </ac:inkMkLst>
        </pc:inkChg>
        <pc:inkChg chg="add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30" creationId="{0D23DFBB-A7FB-4761-9BCC-EEE2E6472772}"/>
          </ac:inkMkLst>
        </pc:inkChg>
        <pc:inkChg chg="add">
          <ac:chgData name="Dr.Sugata Gangopadhyay" userId="5fbd9f87-0a98-489d-9d45-82abac52020a" providerId="ADAL" clId="{7CFF2478-D96A-430A-9DE3-97D3FC8915EE}" dt="2023-05-20T04:21:18.315" v="4136"/>
          <ac:inkMkLst>
            <pc:docMk/>
            <pc:sldMk cId="684391187" sldId="405"/>
            <ac:inkMk id="231" creationId="{C744A57B-A717-40D1-84B0-2E8FBA6F6F7A}"/>
          </ac:inkMkLst>
        </pc:inkChg>
        <pc:inkChg chg="add">
          <ac:chgData name="Dr.Sugata Gangopadhyay" userId="5fbd9f87-0a98-489d-9d45-82abac52020a" providerId="ADAL" clId="{7CFF2478-D96A-430A-9DE3-97D3FC8915EE}" dt="2023-05-20T04:21:19.729" v="4137"/>
          <ac:inkMkLst>
            <pc:docMk/>
            <pc:sldMk cId="684391187" sldId="405"/>
            <ac:inkMk id="232" creationId="{5776FD95-AC09-4229-AB71-201DD65FD43F}"/>
          </ac:inkMkLst>
        </pc:inkChg>
        <pc:inkChg chg="add">
          <ac:chgData name="Dr.Sugata Gangopadhyay" userId="5fbd9f87-0a98-489d-9d45-82abac52020a" providerId="ADAL" clId="{7CFF2478-D96A-430A-9DE3-97D3FC8915EE}" dt="2023-05-20T04:21:20.011" v="4138"/>
          <ac:inkMkLst>
            <pc:docMk/>
            <pc:sldMk cId="684391187" sldId="405"/>
            <ac:inkMk id="233" creationId="{7B065FD2-C874-4656-8902-3609AE7E3B06}"/>
          </ac:inkMkLst>
        </pc:inkChg>
        <pc:inkChg chg="add del">
          <ac:chgData name="Dr.Sugata Gangopadhyay" userId="5fbd9f87-0a98-489d-9d45-82abac52020a" providerId="ADAL" clId="{7CFF2478-D96A-430A-9DE3-97D3FC8915EE}" dt="2023-05-20T04:21:48.674" v="4172"/>
          <ac:inkMkLst>
            <pc:docMk/>
            <pc:sldMk cId="684391187" sldId="405"/>
            <ac:inkMk id="234" creationId="{9328C092-92E6-410D-8D64-DB20FF004133}"/>
          </ac:inkMkLst>
        </pc:inkChg>
        <pc:inkChg chg="add">
          <ac:chgData name="Dr.Sugata Gangopadhyay" userId="5fbd9f87-0a98-489d-9d45-82abac52020a" providerId="ADAL" clId="{7CFF2478-D96A-430A-9DE3-97D3FC8915EE}" dt="2023-05-20T04:21:20.754" v="4140"/>
          <ac:inkMkLst>
            <pc:docMk/>
            <pc:sldMk cId="684391187" sldId="405"/>
            <ac:inkMk id="235" creationId="{2015D0A0-E846-49E7-880F-B484808DF6C9}"/>
          </ac:inkMkLst>
        </pc:inkChg>
        <pc:inkChg chg="add del">
          <ac:chgData name="Dr.Sugata Gangopadhyay" userId="5fbd9f87-0a98-489d-9d45-82abac52020a" providerId="ADAL" clId="{7CFF2478-D96A-430A-9DE3-97D3FC8915EE}" dt="2023-05-20T04:21:23.983" v="4144"/>
          <ac:inkMkLst>
            <pc:docMk/>
            <pc:sldMk cId="684391187" sldId="405"/>
            <ac:inkMk id="236" creationId="{8B085FDA-1259-4AE9-BF6E-49E6012000E4}"/>
          </ac:inkMkLst>
        </pc:inkChg>
        <pc:inkChg chg="add del">
          <ac:chgData name="Dr.Sugata Gangopadhyay" userId="5fbd9f87-0a98-489d-9d45-82abac52020a" providerId="ADAL" clId="{7CFF2478-D96A-430A-9DE3-97D3FC8915EE}" dt="2023-05-20T04:21:23.983" v="4144"/>
          <ac:inkMkLst>
            <pc:docMk/>
            <pc:sldMk cId="684391187" sldId="405"/>
            <ac:inkMk id="237" creationId="{D1E8922E-465B-40F9-98F1-229E22C870FB}"/>
          </ac:inkMkLst>
        </pc:inkChg>
        <pc:inkChg chg="add del">
          <ac:chgData name="Dr.Sugata Gangopadhyay" userId="5fbd9f87-0a98-489d-9d45-82abac52020a" providerId="ADAL" clId="{7CFF2478-D96A-430A-9DE3-97D3FC8915EE}" dt="2023-05-20T04:21:23.983" v="4144"/>
          <ac:inkMkLst>
            <pc:docMk/>
            <pc:sldMk cId="684391187" sldId="405"/>
            <ac:inkMk id="238" creationId="{AE3A2DDD-42CC-46F8-92B2-DD966E3C25D8}"/>
          </ac:inkMkLst>
        </pc:inkChg>
        <pc:inkChg chg="add">
          <ac:chgData name="Dr.Sugata Gangopadhyay" userId="5fbd9f87-0a98-489d-9d45-82abac52020a" providerId="ADAL" clId="{7CFF2478-D96A-430A-9DE3-97D3FC8915EE}" dt="2023-05-20T04:21:23.983" v="4144"/>
          <ac:inkMkLst>
            <pc:docMk/>
            <pc:sldMk cId="684391187" sldId="405"/>
            <ac:inkMk id="239" creationId="{ADBE02A6-11CB-4E25-8478-C315FADF9825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0" creationId="{2EE36004-AA20-4FE5-AD14-12687743F6F9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1" creationId="{15E207F8-4553-40EE-B4E4-D4F54A1BC3AC}"/>
          </ac:inkMkLst>
        </pc:inkChg>
        <pc:inkChg chg="add">
          <ac:chgData name="Dr.Sugata Gangopadhyay" userId="5fbd9f87-0a98-489d-9d45-82abac52020a" providerId="ADAL" clId="{7CFF2478-D96A-430A-9DE3-97D3FC8915EE}" dt="2023-05-20T04:21:25.376" v="4147"/>
          <ac:inkMkLst>
            <pc:docMk/>
            <pc:sldMk cId="684391187" sldId="405"/>
            <ac:inkMk id="242" creationId="{0EB09A5B-DC6F-4764-B345-1A59D047DA2F}"/>
          </ac:inkMkLst>
        </pc:inkChg>
        <pc:inkChg chg="add">
          <ac:chgData name="Dr.Sugata Gangopadhyay" userId="5fbd9f87-0a98-489d-9d45-82abac52020a" providerId="ADAL" clId="{7CFF2478-D96A-430A-9DE3-97D3FC8915EE}" dt="2023-05-20T04:21:25.924" v="4148"/>
          <ac:inkMkLst>
            <pc:docMk/>
            <pc:sldMk cId="684391187" sldId="405"/>
            <ac:inkMk id="243" creationId="{0949CB9F-1908-4C4D-BEAD-DB3E2B9F058B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4" creationId="{DA858102-72BF-4F34-831D-6D8FBDE6B43D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5" creationId="{E36CEAD9-54FA-4D75-A9EC-3AC57E24C034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6" creationId="{D330E9D3-8F61-4FEC-9B27-AC3B0E941FC6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7" creationId="{4CCC113B-0035-447C-B587-1846E6DCE50B}"/>
          </ac:inkMkLst>
        </pc:inkChg>
        <pc:inkChg chg="add">
          <ac:chgData name="Dr.Sugata Gangopadhyay" userId="5fbd9f87-0a98-489d-9d45-82abac52020a" providerId="ADAL" clId="{7CFF2478-D96A-430A-9DE3-97D3FC8915EE}" dt="2023-05-20T04:21:28.921" v="4153"/>
          <ac:inkMkLst>
            <pc:docMk/>
            <pc:sldMk cId="684391187" sldId="405"/>
            <ac:inkMk id="248" creationId="{3D6F17F5-190F-4A3F-9FF8-EAC79832291C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49" creationId="{D380745A-A29F-49C1-82D3-B75110D381BD}"/>
          </ac:inkMkLst>
        </pc:inkChg>
        <pc:inkChg chg="add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50" creationId="{5B687638-DD75-4AA1-BC1F-38A391D759B4}"/>
          </ac:inkMkLst>
        </pc:inkChg>
        <pc:inkChg chg="add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51" creationId="{597D28B1-731A-4E7E-9B31-58D198440C75}"/>
          </ac:inkMkLst>
        </pc:inkChg>
        <pc:inkChg chg="add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52" creationId="{4750EE36-E5C9-4810-BE20-469D66D7D840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3" creationId="{EBE606BD-3332-456D-8AD1-1C77A9D10E63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4" creationId="{D8678C72-6DC6-4756-8B48-1D713C7F4936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5" creationId="{CE44819A-DDF6-4E17-861B-6AB201A33D9F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6" creationId="{A097FB13-37E5-4A9D-9FB4-23555A019164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7" creationId="{5D31C9BB-84CE-468B-81F6-2694648CB378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8" creationId="{A2F34E5A-BE87-4352-A9A8-0B5930C7450C}"/>
          </ac:inkMkLst>
        </pc:inkChg>
        <pc:inkChg chg="add">
          <ac:chgData name="Dr.Sugata Gangopadhyay" userId="5fbd9f87-0a98-489d-9d45-82abac52020a" providerId="ADAL" clId="{7CFF2478-D96A-430A-9DE3-97D3FC8915EE}" dt="2023-05-20T04:21:33.805" v="4162"/>
          <ac:inkMkLst>
            <pc:docMk/>
            <pc:sldMk cId="684391187" sldId="405"/>
            <ac:inkMk id="259" creationId="{5689ED83-9336-4BB6-9457-88E9D03C62A8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0" creationId="{802C6A10-6566-4C42-8F2D-4107985E1690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1" creationId="{27CE38D6-FC67-487E-818E-B4C4E82C58F7}"/>
          </ac:inkMkLst>
        </pc:inkChg>
        <pc:inkChg chg="add del">
          <ac:chgData name="Dr.Sugata Gangopadhyay" userId="5fbd9f87-0a98-489d-9d45-82abac52020a" providerId="ADAL" clId="{7CFF2478-D96A-430A-9DE3-97D3FC8915EE}" dt="2023-05-20T04:21:39.204" v="4169"/>
          <ac:inkMkLst>
            <pc:docMk/>
            <pc:sldMk cId="684391187" sldId="405"/>
            <ac:inkMk id="262" creationId="{339A2342-E3AB-4477-99C6-9F619CD95E37}"/>
          </ac:inkMkLst>
        </pc:inkChg>
        <pc:inkChg chg="add del">
          <ac:chgData name="Dr.Sugata Gangopadhyay" userId="5fbd9f87-0a98-489d-9d45-82abac52020a" providerId="ADAL" clId="{7CFF2478-D96A-430A-9DE3-97D3FC8915EE}" dt="2023-05-20T04:21:39.204" v="4169"/>
          <ac:inkMkLst>
            <pc:docMk/>
            <pc:sldMk cId="684391187" sldId="405"/>
            <ac:inkMk id="263" creationId="{2ED9A401-8D3F-4EB8-8B79-6BE6779CF9C2}"/>
          </ac:inkMkLst>
        </pc:inkChg>
        <pc:inkChg chg="add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4" creationId="{2EFFB818-9453-4FD4-80B5-DAE411C1484E}"/>
          </ac:inkMkLst>
        </pc:inkChg>
        <pc:inkChg chg="add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5" creationId="{4556A699-A7C5-48B1-A45C-F33857D369AD}"/>
          </ac:inkMkLst>
        </pc:inkChg>
        <pc:inkChg chg="add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6" creationId="{3935B276-62B3-4211-8BE8-F8BA5CAB5201}"/>
          </ac:inkMkLst>
        </pc:inkChg>
        <pc:inkChg chg="add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7" creationId="{98D22C71-F526-4FF1-8E5D-DC1B9318F071}"/>
          </ac:inkMkLst>
        </pc:inkChg>
        <pc:inkChg chg="add del">
          <ac:chgData name="Dr.Sugata Gangopadhyay" userId="5fbd9f87-0a98-489d-9d45-82abac52020a" providerId="ADAL" clId="{7CFF2478-D96A-430A-9DE3-97D3FC8915EE}" dt="2023-05-20T04:21:39.204" v="4169"/>
          <ac:inkMkLst>
            <pc:docMk/>
            <pc:sldMk cId="684391187" sldId="405"/>
            <ac:inkMk id="268" creationId="{B97FAD79-0DB9-4E07-9396-3A1E200F6D0D}"/>
          </ac:inkMkLst>
        </pc:inkChg>
        <pc:inkChg chg="add">
          <ac:chgData name="Dr.Sugata Gangopadhyay" userId="5fbd9f87-0a98-489d-9d45-82abac52020a" providerId="ADAL" clId="{7CFF2478-D96A-430A-9DE3-97D3FC8915EE}" dt="2023-05-20T04:21:39.204" v="4169"/>
          <ac:inkMkLst>
            <pc:docMk/>
            <pc:sldMk cId="684391187" sldId="405"/>
            <ac:inkMk id="269" creationId="{8EF4D3E0-211D-450F-9858-37C0D5D58283}"/>
          </ac:inkMkLst>
        </pc:inkChg>
        <pc:inkChg chg="add del">
          <ac:chgData name="Dr.Sugata Gangopadhyay" userId="5fbd9f87-0a98-489d-9d45-82abac52020a" providerId="ADAL" clId="{7CFF2478-D96A-430A-9DE3-97D3FC8915EE}" dt="2023-05-20T04:21:48.674" v="4172"/>
          <ac:inkMkLst>
            <pc:docMk/>
            <pc:sldMk cId="684391187" sldId="405"/>
            <ac:inkMk id="270" creationId="{DCEA5192-625F-4C94-A279-E8B38645A6D2}"/>
          </ac:inkMkLst>
        </pc:inkChg>
        <pc:inkChg chg="add del">
          <ac:chgData name="Dr.Sugata Gangopadhyay" userId="5fbd9f87-0a98-489d-9d45-82abac52020a" providerId="ADAL" clId="{7CFF2478-D96A-430A-9DE3-97D3FC8915EE}" dt="2023-05-20T04:21:48.674" v="4172"/>
          <ac:inkMkLst>
            <pc:docMk/>
            <pc:sldMk cId="684391187" sldId="405"/>
            <ac:inkMk id="271" creationId="{DBE05F10-D074-415F-9FC8-8E22557DE6E5}"/>
          </ac:inkMkLst>
        </pc:inkChg>
        <pc:inkChg chg="add del">
          <ac:chgData name="Dr.Sugata Gangopadhyay" userId="5fbd9f87-0a98-489d-9d45-82abac52020a" providerId="ADAL" clId="{7CFF2478-D96A-430A-9DE3-97D3FC8915EE}" dt="2023-05-20T04:21:52.553" v="4173"/>
          <ac:inkMkLst>
            <pc:docMk/>
            <pc:sldMk cId="684391187" sldId="405"/>
            <ac:inkMk id="272" creationId="{8987FB90-D333-4FBE-8E29-6BC33CE39F5E}"/>
          </ac:inkMkLst>
        </pc:inkChg>
        <pc:inkChg chg="add">
          <ac:chgData name="Dr.Sugata Gangopadhyay" userId="5fbd9f87-0a98-489d-9d45-82abac52020a" providerId="ADAL" clId="{7CFF2478-D96A-430A-9DE3-97D3FC8915EE}" dt="2023-05-20T04:21:48.674" v="4172"/>
          <ac:inkMkLst>
            <pc:docMk/>
            <pc:sldMk cId="684391187" sldId="405"/>
            <ac:inkMk id="273" creationId="{4978BB93-1103-47C8-94DB-370BC47919E9}"/>
          </ac:inkMkLst>
        </pc:inkChg>
        <pc:inkChg chg="add">
          <ac:chgData name="Dr.Sugata Gangopadhyay" userId="5fbd9f87-0a98-489d-9d45-82abac52020a" providerId="ADAL" clId="{7CFF2478-D96A-430A-9DE3-97D3FC8915EE}" dt="2023-05-20T04:21:59.219" v="4174"/>
          <ac:inkMkLst>
            <pc:docMk/>
            <pc:sldMk cId="684391187" sldId="405"/>
            <ac:inkMk id="274" creationId="{D5A47B0B-2523-46E5-B103-85FAB8AB79B2}"/>
          </ac:inkMkLst>
        </pc:inkChg>
        <pc:inkChg chg="add">
          <ac:chgData name="Dr.Sugata Gangopadhyay" userId="5fbd9f87-0a98-489d-9d45-82abac52020a" providerId="ADAL" clId="{7CFF2478-D96A-430A-9DE3-97D3FC8915EE}" dt="2023-05-20T04:22:01.095" v="4175"/>
          <ac:inkMkLst>
            <pc:docMk/>
            <pc:sldMk cId="684391187" sldId="405"/>
            <ac:inkMk id="275" creationId="{C6A84C22-A65F-4C15-AA62-7C978337455E}"/>
          </ac:inkMkLst>
        </pc:inkChg>
        <pc:inkChg chg="add">
          <ac:chgData name="Dr.Sugata Gangopadhyay" userId="5fbd9f87-0a98-489d-9d45-82abac52020a" providerId="ADAL" clId="{7CFF2478-D96A-430A-9DE3-97D3FC8915EE}" dt="2023-05-20T04:22:05.237" v="4176"/>
          <ac:inkMkLst>
            <pc:docMk/>
            <pc:sldMk cId="684391187" sldId="405"/>
            <ac:inkMk id="276" creationId="{17F3721C-ACC6-4A87-91BA-210607C3EE73}"/>
          </ac:inkMkLst>
        </pc:inkChg>
        <pc:inkChg chg="add">
          <ac:chgData name="Dr.Sugata Gangopadhyay" userId="5fbd9f87-0a98-489d-9d45-82abac52020a" providerId="ADAL" clId="{7CFF2478-D96A-430A-9DE3-97D3FC8915EE}" dt="2023-05-20T04:22:05.509" v="4177"/>
          <ac:inkMkLst>
            <pc:docMk/>
            <pc:sldMk cId="684391187" sldId="405"/>
            <ac:inkMk id="277" creationId="{6C4566DC-9EEF-44D1-85F9-0BF735D5B00B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78" creationId="{4BF87C78-8B62-4F03-B2D1-31739B7CBF10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79" creationId="{4B2E75C5-C704-420F-8051-469B7F7339C2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80" creationId="{16476271-D481-499F-9CE8-0859A3E5459B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81" creationId="{ED34E334-B7E5-4C93-95A1-CDBD370C1450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82" creationId="{24BC7B1F-C034-4300-9743-73DF35E8BE56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83" creationId="{73D0B518-3E48-4858-8F93-1FD013B5E8D9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84" creationId="{A1FCEDA7-FAFC-44AA-B66D-6B1A2509A129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85" creationId="{3D909104-03B0-4574-9543-44986D372956}"/>
          </ac:inkMkLst>
        </pc:inkChg>
        <pc:inkChg chg="add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86" creationId="{BE0FB379-5BCE-498A-B2F2-B9CC7C678CE4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87" creationId="{92A6C808-156C-47C8-A8FE-E414611194E2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88" creationId="{082A09AE-6482-4B16-9160-AF31F622D193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89" creationId="{32ABAEF7-39D5-4B6E-A1A0-620B9AC41F9D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0" creationId="{4A81D304-9A6D-4B49-A7DD-3AAEE2A8087A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1" creationId="{550638FE-FE5D-4764-B269-05713DF1B570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2" creationId="{24F49D12-DC0D-45F1-AA50-AE537D1C1B1A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3" creationId="{A9309A95-F4B6-45CF-8E0B-D657EFFD150A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4" creationId="{009BBF05-6657-4B74-9317-556B0EC7B6A0}"/>
          </ac:inkMkLst>
        </pc:inkChg>
        <pc:inkChg chg="add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5" creationId="{06225AA2-3EB3-4CF9-A668-00F40870B9B9}"/>
          </ac:inkMkLst>
        </pc:inkChg>
        <pc:inkChg chg="add">
          <ac:chgData name="Dr.Sugata Gangopadhyay" userId="5fbd9f87-0a98-489d-9d45-82abac52020a" providerId="ADAL" clId="{7CFF2478-D96A-430A-9DE3-97D3FC8915EE}" dt="2023-05-20T04:22:19.071" v="4195"/>
          <ac:inkMkLst>
            <pc:docMk/>
            <pc:sldMk cId="684391187" sldId="405"/>
            <ac:inkMk id="296" creationId="{C16B6F70-D663-4DA3-9971-2B7F36F2037F}"/>
          </ac:inkMkLst>
        </pc:inkChg>
        <pc:inkChg chg="add">
          <ac:chgData name="Dr.Sugata Gangopadhyay" userId="5fbd9f87-0a98-489d-9d45-82abac52020a" providerId="ADAL" clId="{7CFF2478-D96A-430A-9DE3-97D3FC8915EE}" dt="2023-05-20T04:22:19.358" v="4196"/>
          <ac:inkMkLst>
            <pc:docMk/>
            <pc:sldMk cId="684391187" sldId="405"/>
            <ac:inkMk id="297" creationId="{7A4049B2-5282-4104-B46A-A57F95C4A2D3}"/>
          </ac:inkMkLst>
        </pc:inkChg>
        <pc:inkChg chg="add">
          <ac:chgData name="Dr.Sugata Gangopadhyay" userId="5fbd9f87-0a98-489d-9d45-82abac52020a" providerId="ADAL" clId="{7CFF2478-D96A-430A-9DE3-97D3FC8915EE}" dt="2023-05-20T04:22:19.587" v="4197"/>
          <ac:inkMkLst>
            <pc:docMk/>
            <pc:sldMk cId="684391187" sldId="405"/>
            <ac:inkMk id="298" creationId="{146D7197-0613-492C-B271-E7F3AB61F43A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299" creationId="{21E04D0A-4C8A-4112-9710-4DB5576B9CCD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0" creationId="{07279C93-3353-465C-855F-084DCD2AB308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1" creationId="{E4E7D7B1-09C3-4C90-AAF0-2779ABA0DD18}"/>
          </ac:inkMkLst>
        </pc:inkChg>
        <pc:inkChg chg="add">
          <ac:chgData name="Dr.Sugata Gangopadhyay" userId="5fbd9f87-0a98-489d-9d45-82abac52020a" providerId="ADAL" clId="{7CFF2478-D96A-430A-9DE3-97D3FC8915EE}" dt="2023-05-20T04:22:20.939" v="4201"/>
          <ac:inkMkLst>
            <pc:docMk/>
            <pc:sldMk cId="684391187" sldId="405"/>
            <ac:inkMk id="302" creationId="{EABCA115-65C9-455C-BE35-C4B904740CDD}"/>
          </ac:inkMkLst>
        </pc:inkChg>
        <pc:inkChg chg="add">
          <ac:chgData name="Dr.Sugata Gangopadhyay" userId="5fbd9f87-0a98-489d-9d45-82abac52020a" providerId="ADAL" clId="{7CFF2478-D96A-430A-9DE3-97D3FC8915EE}" dt="2023-05-20T04:22:21.718" v="4202"/>
          <ac:inkMkLst>
            <pc:docMk/>
            <pc:sldMk cId="684391187" sldId="405"/>
            <ac:inkMk id="303" creationId="{007BB743-F99A-4CDE-9E44-13AF752EB276}"/>
          </ac:inkMkLst>
        </pc:inkChg>
        <pc:inkChg chg="add">
          <ac:chgData name="Dr.Sugata Gangopadhyay" userId="5fbd9f87-0a98-489d-9d45-82abac52020a" providerId="ADAL" clId="{7CFF2478-D96A-430A-9DE3-97D3FC8915EE}" dt="2023-05-20T04:22:22.066" v="4203"/>
          <ac:inkMkLst>
            <pc:docMk/>
            <pc:sldMk cId="684391187" sldId="405"/>
            <ac:inkMk id="304" creationId="{9B69A81B-9680-4784-BE87-A7244888E974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5" creationId="{21204E60-9983-42CC-860B-C65049690CEF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6" creationId="{FFC0AF3D-0458-44FF-B565-762EEB9C44A7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7" creationId="{A8292AA5-1F4C-461F-9023-B8B8E7E0BAE5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8" creationId="{BCEFB089-578F-4EB1-9CEB-457890DD2E10}"/>
          </ac:inkMkLst>
        </pc:inkChg>
        <pc:inkChg chg="add">
          <ac:chgData name="Dr.Sugata Gangopadhyay" userId="5fbd9f87-0a98-489d-9d45-82abac52020a" providerId="ADAL" clId="{7CFF2478-D96A-430A-9DE3-97D3FC8915EE}" dt="2023-05-20T04:22:24.164" v="4208"/>
          <ac:inkMkLst>
            <pc:docMk/>
            <pc:sldMk cId="684391187" sldId="405"/>
            <ac:inkMk id="309" creationId="{7A74E7F9-38C3-4211-B4F5-C0FB3673F255}"/>
          </ac:inkMkLst>
        </pc:inkChg>
        <pc:inkChg chg="add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10" creationId="{700B3EEE-545A-4AE8-AEF6-0AA8FF00DFDB}"/>
          </ac:inkMkLst>
        </pc:inkChg>
        <pc:inkChg chg="add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11" creationId="{22935EFF-DEFC-47E9-BE8E-AF6A172E869F}"/>
          </ac:inkMkLst>
        </pc:inkChg>
        <pc:inkChg chg="add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12" creationId="{26690D80-987C-45FA-8854-07E60857DCCB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13" creationId="{F26F3BF4-8D90-4587-B7B9-FDA79DF34D72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14" creationId="{06C33571-9655-444F-AFD9-73C7B072E8B0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15" creationId="{7284C524-6946-4E9C-81DD-204791A5991F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16" creationId="{CC5A4084-1CC6-4F6C-B08B-3D0FDEA9686B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17" creationId="{02AD015E-C45D-4C60-B052-2FB54496453C}"/>
          </ac:inkMkLst>
        </pc:inkChg>
        <pc:inkChg chg="add">
          <ac:chgData name="Dr.Sugata Gangopadhyay" userId="5fbd9f87-0a98-489d-9d45-82abac52020a" providerId="ADAL" clId="{7CFF2478-D96A-430A-9DE3-97D3FC8915EE}" dt="2023-05-20T04:22:28.367" v="4215"/>
          <ac:inkMkLst>
            <pc:docMk/>
            <pc:sldMk cId="684391187" sldId="405"/>
            <ac:inkMk id="318" creationId="{BD022B0D-B55B-4A42-9F19-CE0B9FD7ACA0}"/>
          </ac:inkMkLst>
        </pc:inkChg>
        <pc:inkChg chg="add">
          <ac:chgData name="Dr.Sugata Gangopadhyay" userId="5fbd9f87-0a98-489d-9d45-82abac52020a" providerId="ADAL" clId="{7CFF2478-D96A-430A-9DE3-97D3FC8915EE}" dt="2023-05-20T04:22:28.830" v="4216"/>
          <ac:inkMkLst>
            <pc:docMk/>
            <pc:sldMk cId="684391187" sldId="405"/>
            <ac:inkMk id="319" creationId="{5C935D88-A89E-4245-9C94-B5372AEE2662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20" creationId="{2C937321-D249-49DB-8125-E72E3C9F7B53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21" creationId="{88B6602F-2CB5-4780-BDE1-ADACF8014515}"/>
          </ac:inkMkLst>
        </pc:inkChg>
        <pc:inkChg chg="add del">
          <ac:chgData name="Dr.Sugata Gangopadhyay" userId="5fbd9f87-0a98-489d-9d45-82abac52020a" providerId="ADAL" clId="{7CFF2478-D96A-430A-9DE3-97D3FC8915EE}" dt="2023-05-20T04:22:45.086" v="4241"/>
          <ac:inkMkLst>
            <pc:docMk/>
            <pc:sldMk cId="684391187" sldId="405"/>
            <ac:inkMk id="322" creationId="{9FBCD2EF-2888-4724-8424-CDE65193B2D1}"/>
          </ac:inkMkLst>
        </pc:inkChg>
        <pc:inkChg chg="add del">
          <ac:chgData name="Dr.Sugata Gangopadhyay" userId="5fbd9f87-0a98-489d-9d45-82abac52020a" providerId="ADAL" clId="{7CFF2478-D96A-430A-9DE3-97D3FC8915EE}" dt="2023-05-20T04:22:45.086" v="4241"/>
          <ac:inkMkLst>
            <pc:docMk/>
            <pc:sldMk cId="684391187" sldId="405"/>
            <ac:inkMk id="323" creationId="{666B8EC2-0E95-4C6D-8E8E-04119F5A37ED}"/>
          </ac:inkMkLst>
        </pc:inkChg>
        <pc:inkChg chg="add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24" creationId="{43D303D6-5C2C-4209-8857-5AABC5D1EF55}"/>
          </ac:inkMkLst>
        </pc:inkChg>
        <pc:inkChg chg="add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25" creationId="{756D1E66-7AF8-476A-9EC4-A1A28415AC1A}"/>
          </ac:inkMkLst>
        </pc:inkChg>
        <pc:inkChg chg="add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26" creationId="{D67AD3E9-5E99-49B5-828A-59B891AFE6B8}"/>
          </ac:inkMkLst>
        </pc:inkChg>
        <pc:inkChg chg="add">
          <ac:chgData name="Dr.Sugata Gangopadhyay" userId="5fbd9f87-0a98-489d-9d45-82abac52020a" providerId="ADAL" clId="{7CFF2478-D96A-430A-9DE3-97D3FC8915EE}" dt="2023-05-20T04:22:31.225" v="4222"/>
          <ac:inkMkLst>
            <pc:docMk/>
            <pc:sldMk cId="684391187" sldId="405"/>
            <ac:inkMk id="327" creationId="{4CD90690-EEFC-4348-AD73-E36934E63E0D}"/>
          </ac:inkMkLst>
        </pc:inkChg>
        <pc:inkChg chg="add">
          <ac:chgData name="Dr.Sugata Gangopadhyay" userId="5fbd9f87-0a98-489d-9d45-82abac52020a" providerId="ADAL" clId="{7CFF2478-D96A-430A-9DE3-97D3FC8915EE}" dt="2023-05-20T04:22:31.429" v="4223"/>
          <ac:inkMkLst>
            <pc:docMk/>
            <pc:sldMk cId="684391187" sldId="405"/>
            <ac:inkMk id="328" creationId="{78AAC230-4BD6-456F-BB42-40BC595D054F}"/>
          </ac:inkMkLst>
        </pc:inkChg>
        <pc:inkChg chg="add">
          <ac:chgData name="Dr.Sugata Gangopadhyay" userId="5fbd9f87-0a98-489d-9d45-82abac52020a" providerId="ADAL" clId="{7CFF2478-D96A-430A-9DE3-97D3FC8915EE}" dt="2023-05-20T04:22:31.747" v="4224"/>
          <ac:inkMkLst>
            <pc:docMk/>
            <pc:sldMk cId="684391187" sldId="405"/>
            <ac:inkMk id="329" creationId="{54F39FA2-D6F5-42F7-8E93-8D3201A3A37F}"/>
          </ac:inkMkLst>
        </pc:inkChg>
        <pc:inkChg chg="add del">
          <ac:chgData name="Dr.Sugata Gangopadhyay" userId="5fbd9f87-0a98-489d-9d45-82abac52020a" providerId="ADAL" clId="{7CFF2478-D96A-430A-9DE3-97D3FC8915EE}" dt="2023-05-20T04:22:34.270" v="4228"/>
          <ac:inkMkLst>
            <pc:docMk/>
            <pc:sldMk cId="684391187" sldId="405"/>
            <ac:inkMk id="330" creationId="{EB9F4F3F-0F59-4123-A493-9B2038FE8808}"/>
          </ac:inkMkLst>
        </pc:inkChg>
        <pc:inkChg chg="add del">
          <ac:chgData name="Dr.Sugata Gangopadhyay" userId="5fbd9f87-0a98-489d-9d45-82abac52020a" providerId="ADAL" clId="{7CFF2478-D96A-430A-9DE3-97D3FC8915EE}" dt="2023-05-20T04:22:34.270" v="4228"/>
          <ac:inkMkLst>
            <pc:docMk/>
            <pc:sldMk cId="684391187" sldId="405"/>
            <ac:inkMk id="331" creationId="{3E1F47B8-0B74-454E-89FB-B79493BB83C5}"/>
          </ac:inkMkLst>
        </pc:inkChg>
        <pc:inkChg chg="add del">
          <ac:chgData name="Dr.Sugata Gangopadhyay" userId="5fbd9f87-0a98-489d-9d45-82abac52020a" providerId="ADAL" clId="{7CFF2478-D96A-430A-9DE3-97D3FC8915EE}" dt="2023-05-20T04:22:34.270" v="4228"/>
          <ac:inkMkLst>
            <pc:docMk/>
            <pc:sldMk cId="684391187" sldId="405"/>
            <ac:inkMk id="332" creationId="{B0D460BC-FFCA-4A5C-840A-662C0293BA37}"/>
          </ac:inkMkLst>
        </pc:inkChg>
        <pc:inkChg chg="add">
          <ac:chgData name="Dr.Sugata Gangopadhyay" userId="5fbd9f87-0a98-489d-9d45-82abac52020a" providerId="ADAL" clId="{7CFF2478-D96A-430A-9DE3-97D3FC8915EE}" dt="2023-05-20T04:22:34.270" v="4228"/>
          <ac:inkMkLst>
            <pc:docMk/>
            <pc:sldMk cId="684391187" sldId="405"/>
            <ac:inkMk id="333" creationId="{27DB3888-6948-4222-A06F-14EF2D5249C8}"/>
          </ac:inkMkLst>
        </pc:inkChg>
        <pc:inkChg chg="add">
          <ac:chgData name="Dr.Sugata Gangopadhyay" userId="5fbd9f87-0a98-489d-9d45-82abac52020a" providerId="ADAL" clId="{7CFF2478-D96A-430A-9DE3-97D3FC8915EE}" dt="2023-05-20T04:22:36.169" v="4229"/>
          <ac:inkMkLst>
            <pc:docMk/>
            <pc:sldMk cId="684391187" sldId="405"/>
            <ac:inkMk id="334" creationId="{7FD15E1F-900A-422D-B6B3-0A8506BC278C}"/>
          </ac:inkMkLst>
        </pc:inkChg>
        <pc:inkChg chg="add del">
          <ac:chgData name="Dr.Sugata Gangopadhyay" userId="5fbd9f87-0a98-489d-9d45-82abac52020a" providerId="ADAL" clId="{7CFF2478-D96A-430A-9DE3-97D3FC8915EE}" dt="2023-05-20T04:22:41.019" v="4234"/>
          <ac:inkMkLst>
            <pc:docMk/>
            <pc:sldMk cId="684391187" sldId="405"/>
            <ac:inkMk id="335" creationId="{7ADD2344-5E2A-4FB2-A3F8-D40A35372E6A}"/>
          </ac:inkMkLst>
        </pc:inkChg>
        <pc:inkChg chg="add del">
          <ac:chgData name="Dr.Sugata Gangopadhyay" userId="5fbd9f87-0a98-489d-9d45-82abac52020a" providerId="ADAL" clId="{7CFF2478-D96A-430A-9DE3-97D3FC8915EE}" dt="2023-05-20T04:22:41.019" v="4234"/>
          <ac:inkMkLst>
            <pc:docMk/>
            <pc:sldMk cId="684391187" sldId="405"/>
            <ac:inkMk id="336" creationId="{604CC3EB-7127-4D37-881D-86D29A78EDA9}"/>
          </ac:inkMkLst>
        </pc:inkChg>
        <pc:inkChg chg="add del">
          <ac:chgData name="Dr.Sugata Gangopadhyay" userId="5fbd9f87-0a98-489d-9d45-82abac52020a" providerId="ADAL" clId="{7CFF2478-D96A-430A-9DE3-97D3FC8915EE}" dt="2023-05-20T04:22:41.019" v="4234"/>
          <ac:inkMkLst>
            <pc:docMk/>
            <pc:sldMk cId="684391187" sldId="405"/>
            <ac:inkMk id="337" creationId="{2DDA61A5-6C43-4B18-AE65-0DDD714C962E}"/>
          </ac:inkMkLst>
        </pc:inkChg>
        <pc:inkChg chg="add del">
          <ac:chgData name="Dr.Sugata Gangopadhyay" userId="5fbd9f87-0a98-489d-9d45-82abac52020a" providerId="ADAL" clId="{7CFF2478-D96A-430A-9DE3-97D3FC8915EE}" dt="2023-05-20T04:22:41.019" v="4234"/>
          <ac:inkMkLst>
            <pc:docMk/>
            <pc:sldMk cId="684391187" sldId="405"/>
            <ac:inkMk id="338" creationId="{A26EBA7A-E808-4006-AA9D-F13C9A207BEE}"/>
          </ac:inkMkLst>
        </pc:inkChg>
        <pc:inkChg chg="add">
          <ac:chgData name="Dr.Sugata Gangopadhyay" userId="5fbd9f87-0a98-489d-9d45-82abac52020a" providerId="ADAL" clId="{7CFF2478-D96A-430A-9DE3-97D3FC8915EE}" dt="2023-05-20T04:22:41.019" v="4234"/>
          <ac:inkMkLst>
            <pc:docMk/>
            <pc:sldMk cId="684391187" sldId="405"/>
            <ac:inkMk id="339" creationId="{184FE258-4DD2-43E4-83C8-F0D9F5EB4BCE}"/>
          </ac:inkMkLst>
        </pc:inkChg>
        <pc:inkChg chg="add">
          <ac:chgData name="Dr.Sugata Gangopadhyay" userId="5fbd9f87-0a98-489d-9d45-82abac52020a" providerId="ADAL" clId="{7CFF2478-D96A-430A-9DE3-97D3FC8915EE}" dt="2023-05-20T04:22:41.116" v="4235"/>
          <ac:inkMkLst>
            <pc:docMk/>
            <pc:sldMk cId="684391187" sldId="405"/>
            <ac:inkMk id="340" creationId="{3E123FF0-6A7A-400F-A972-DEA7FD88A9FF}"/>
          </ac:inkMkLst>
        </pc:inkChg>
        <pc:inkChg chg="add">
          <ac:chgData name="Dr.Sugata Gangopadhyay" userId="5fbd9f87-0a98-489d-9d45-82abac52020a" providerId="ADAL" clId="{7CFF2478-D96A-430A-9DE3-97D3FC8915EE}" dt="2023-05-20T04:22:41.458" v="4236"/>
          <ac:inkMkLst>
            <pc:docMk/>
            <pc:sldMk cId="684391187" sldId="405"/>
            <ac:inkMk id="341" creationId="{3DDFF1E4-6E31-4908-BCB1-11AADDA9C38C}"/>
          </ac:inkMkLst>
        </pc:inkChg>
        <pc:inkChg chg="add">
          <ac:chgData name="Dr.Sugata Gangopadhyay" userId="5fbd9f87-0a98-489d-9d45-82abac52020a" providerId="ADAL" clId="{7CFF2478-D96A-430A-9DE3-97D3FC8915EE}" dt="2023-05-20T04:22:41.763" v="4237"/>
          <ac:inkMkLst>
            <pc:docMk/>
            <pc:sldMk cId="684391187" sldId="405"/>
            <ac:inkMk id="342" creationId="{B324C258-94AA-41DE-AAB7-BBCBDBDD9A2E}"/>
          </ac:inkMkLst>
        </pc:inkChg>
        <pc:inkChg chg="add">
          <ac:chgData name="Dr.Sugata Gangopadhyay" userId="5fbd9f87-0a98-489d-9d45-82abac52020a" providerId="ADAL" clId="{7CFF2478-D96A-430A-9DE3-97D3FC8915EE}" dt="2023-05-20T04:22:42.157" v="4238"/>
          <ac:inkMkLst>
            <pc:docMk/>
            <pc:sldMk cId="684391187" sldId="405"/>
            <ac:inkMk id="343" creationId="{792FF2D8-1012-480B-AC9A-10CDC2470E0E}"/>
          </ac:inkMkLst>
        </pc:inkChg>
        <pc:inkChg chg="add del">
          <ac:chgData name="Dr.Sugata Gangopadhyay" userId="5fbd9f87-0a98-489d-9d45-82abac52020a" providerId="ADAL" clId="{7CFF2478-D96A-430A-9DE3-97D3FC8915EE}" dt="2023-05-20T04:22:45.086" v="4241"/>
          <ac:inkMkLst>
            <pc:docMk/>
            <pc:sldMk cId="684391187" sldId="405"/>
            <ac:inkMk id="344" creationId="{9B7EEE83-A46A-43D7-A060-E08D8700C29F}"/>
          </ac:inkMkLst>
        </pc:inkChg>
        <pc:inkChg chg="add del">
          <ac:chgData name="Dr.Sugata Gangopadhyay" userId="5fbd9f87-0a98-489d-9d45-82abac52020a" providerId="ADAL" clId="{7CFF2478-D96A-430A-9DE3-97D3FC8915EE}" dt="2023-05-20T04:22:45.086" v="4241"/>
          <ac:inkMkLst>
            <pc:docMk/>
            <pc:sldMk cId="684391187" sldId="405"/>
            <ac:inkMk id="345" creationId="{544FFDB2-15C3-463C-99DB-BDAE0136684E}"/>
          </ac:inkMkLst>
        </pc:inkChg>
        <pc:inkChg chg="add">
          <ac:chgData name="Dr.Sugata Gangopadhyay" userId="5fbd9f87-0a98-489d-9d45-82abac52020a" providerId="ADAL" clId="{7CFF2478-D96A-430A-9DE3-97D3FC8915EE}" dt="2023-05-20T04:22:45.086" v="4241"/>
          <ac:inkMkLst>
            <pc:docMk/>
            <pc:sldMk cId="684391187" sldId="405"/>
            <ac:inkMk id="346" creationId="{EEF73124-2A05-4F53-8994-76BDFA729FE2}"/>
          </ac:inkMkLst>
        </pc:inkChg>
        <pc:inkChg chg="add">
          <ac:chgData name="Dr.Sugata Gangopadhyay" userId="5fbd9f87-0a98-489d-9d45-82abac52020a" providerId="ADAL" clId="{7CFF2478-D96A-430A-9DE3-97D3FC8915EE}" dt="2023-05-20T04:22:45.279" v="4242"/>
          <ac:inkMkLst>
            <pc:docMk/>
            <pc:sldMk cId="684391187" sldId="405"/>
            <ac:inkMk id="347" creationId="{B9530861-C113-421F-80E4-19C3949870DF}"/>
          </ac:inkMkLst>
        </pc:inkChg>
        <pc:inkChg chg="add del">
          <ac:chgData name="Dr.Sugata Gangopadhyay" userId="5fbd9f87-0a98-489d-9d45-82abac52020a" providerId="ADAL" clId="{7CFF2478-D96A-430A-9DE3-97D3FC8915EE}" dt="2023-05-20T04:23:48.027" v="4310"/>
          <ac:inkMkLst>
            <pc:docMk/>
            <pc:sldMk cId="684391187" sldId="405"/>
            <ac:inkMk id="348" creationId="{8B744032-2342-4E34-B92C-C524A4FDF186}"/>
          </ac:inkMkLst>
        </pc:inkChg>
        <pc:inkChg chg="add del">
          <ac:chgData name="Dr.Sugata Gangopadhyay" userId="5fbd9f87-0a98-489d-9d45-82abac52020a" providerId="ADAL" clId="{7CFF2478-D96A-430A-9DE3-97D3FC8915EE}" dt="2023-05-20T04:23:43.952" v="4308"/>
          <ac:inkMkLst>
            <pc:docMk/>
            <pc:sldMk cId="684391187" sldId="405"/>
            <ac:inkMk id="349" creationId="{F0272F5A-DC18-4D1C-B14B-17F8A11CB11E}"/>
          </ac:inkMkLst>
        </pc:inkChg>
        <pc:inkChg chg="add">
          <ac:chgData name="Dr.Sugata Gangopadhyay" userId="5fbd9f87-0a98-489d-9d45-82abac52020a" providerId="ADAL" clId="{7CFF2478-D96A-430A-9DE3-97D3FC8915EE}" dt="2023-05-20T04:22:46.530" v="4245"/>
          <ac:inkMkLst>
            <pc:docMk/>
            <pc:sldMk cId="684391187" sldId="405"/>
            <ac:inkMk id="350" creationId="{AE3802C6-1820-4641-AAA3-9FE893CED12B}"/>
          </ac:inkMkLst>
        </pc:inkChg>
        <pc:inkChg chg="add">
          <ac:chgData name="Dr.Sugata Gangopadhyay" userId="5fbd9f87-0a98-489d-9d45-82abac52020a" providerId="ADAL" clId="{7CFF2478-D96A-430A-9DE3-97D3FC8915EE}" dt="2023-05-20T04:22:47.155" v="4246"/>
          <ac:inkMkLst>
            <pc:docMk/>
            <pc:sldMk cId="684391187" sldId="405"/>
            <ac:inkMk id="351" creationId="{A26CC5D1-D961-4365-A7BC-962BBE6D04D1}"/>
          </ac:inkMkLst>
        </pc:inkChg>
        <pc:inkChg chg="add">
          <ac:chgData name="Dr.Sugata Gangopadhyay" userId="5fbd9f87-0a98-489d-9d45-82abac52020a" providerId="ADAL" clId="{7CFF2478-D96A-430A-9DE3-97D3FC8915EE}" dt="2023-05-20T04:22:47.492" v="4247"/>
          <ac:inkMkLst>
            <pc:docMk/>
            <pc:sldMk cId="684391187" sldId="405"/>
            <ac:inkMk id="352" creationId="{5C42B66B-8299-420F-898D-3A466908CEE1}"/>
          </ac:inkMkLst>
        </pc:inkChg>
        <pc:inkChg chg="add">
          <ac:chgData name="Dr.Sugata Gangopadhyay" userId="5fbd9f87-0a98-489d-9d45-82abac52020a" providerId="ADAL" clId="{7CFF2478-D96A-430A-9DE3-97D3FC8915EE}" dt="2023-05-20T04:22:47.800" v="4248"/>
          <ac:inkMkLst>
            <pc:docMk/>
            <pc:sldMk cId="684391187" sldId="405"/>
            <ac:inkMk id="353" creationId="{96F2EECC-2EE7-4F8B-B9F7-B21E98B829AC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54" creationId="{1A9261AC-2CBD-4CE7-BE84-A0F3E609BD1A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55" creationId="{81FBB51C-CF5E-47A7-BD6F-6610B967819A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56" creationId="{939F4B33-1DBB-4B1C-A323-BB5409BED919}"/>
          </ac:inkMkLst>
        </pc:inkChg>
        <pc:inkChg chg="add">
          <ac:chgData name="Dr.Sugata Gangopadhyay" userId="5fbd9f87-0a98-489d-9d45-82abac52020a" providerId="ADAL" clId="{7CFF2478-D96A-430A-9DE3-97D3FC8915EE}" dt="2023-05-20T04:22:49.130" v="4252"/>
          <ac:inkMkLst>
            <pc:docMk/>
            <pc:sldMk cId="684391187" sldId="405"/>
            <ac:inkMk id="357" creationId="{779BF652-ECB6-4930-B044-37A08841E3EA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58" creationId="{0F268952-6F23-404E-987A-50ABF06C1F0C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59" creationId="{82E4A470-DB63-4541-A456-FE392BF34F93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0" creationId="{1AFE8F73-58BF-47CE-AB3B-9CEDD73A78C9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1" creationId="{FFB9ACDF-5FA0-4B3A-8017-3BB7FC7B222A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2" creationId="{309AD875-E7C6-4738-B7BB-A7CED3E4D5B2}"/>
          </ac:inkMkLst>
        </pc:inkChg>
        <pc:inkChg chg="add">
          <ac:chgData name="Dr.Sugata Gangopadhyay" userId="5fbd9f87-0a98-489d-9d45-82abac52020a" providerId="ADAL" clId="{7CFF2478-D96A-430A-9DE3-97D3FC8915EE}" dt="2023-05-20T04:22:51.732" v="4258"/>
          <ac:inkMkLst>
            <pc:docMk/>
            <pc:sldMk cId="684391187" sldId="405"/>
            <ac:inkMk id="363" creationId="{F5A94E9B-6863-46DE-AB99-535B0D6B1476}"/>
          </ac:inkMkLst>
        </pc:inkChg>
        <pc:inkChg chg="add">
          <ac:chgData name="Dr.Sugata Gangopadhyay" userId="5fbd9f87-0a98-489d-9d45-82abac52020a" providerId="ADAL" clId="{7CFF2478-D96A-430A-9DE3-97D3FC8915EE}" dt="2023-05-20T04:22:52.054" v="4259"/>
          <ac:inkMkLst>
            <pc:docMk/>
            <pc:sldMk cId="684391187" sldId="405"/>
            <ac:inkMk id="364" creationId="{C88CCDE2-78ED-4D09-94C3-68F12DA3D365}"/>
          </ac:inkMkLst>
        </pc:inkChg>
        <pc:inkChg chg="add">
          <ac:chgData name="Dr.Sugata Gangopadhyay" userId="5fbd9f87-0a98-489d-9d45-82abac52020a" providerId="ADAL" clId="{7CFF2478-D96A-430A-9DE3-97D3FC8915EE}" dt="2023-05-20T04:22:52.491" v="4260"/>
          <ac:inkMkLst>
            <pc:docMk/>
            <pc:sldMk cId="684391187" sldId="405"/>
            <ac:inkMk id="365" creationId="{A8D56142-C839-46D6-A8BF-898E41F062DC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6" creationId="{56DA07D5-B7DD-4667-A9E2-A185B985DD47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7" creationId="{9321456B-188D-49DF-B6D2-F818814DC0E4}"/>
          </ac:inkMkLst>
        </pc:inkChg>
        <pc:inkChg chg="add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8" creationId="{0EEA4272-AD5F-4005-B838-ED4DAB57655C}"/>
          </ac:inkMkLst>
        </pc:inkChg>
        <pc:inkChg chg="add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9" creationId="{4267D25A-7A67-441F-9EF8-35F4AB53121C}"/>
          </ac:inkMkLst>
        </pc:inkChg>
        <pc:inkChg chg="add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70" creationId="{43818B4E-49F8-411E-AB7F-68EA85AE9851}"/>
          </ac:inkMkLst>
        </pc:inkChg>
        <pc:inkChg chg="add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71" creationId="{5ED2E38A-FC39-4124-A6CC-2E9A583BD85A}"/>
          </ac:inkMkLst>
        </pc:inkChg>
        <pc:inkChg chg="add del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372" creationId="{64B268C8-B2DB-4DD9-B2BF-A4F3B73BB0B9}"/>
          </ac:inkMkLst>
        </pc:inkChg>
        <pc:inkChg chg="add del">
          <ac:chgData name="Dr.Sugata Gangopadhyay" userId="5fbd9f87-0a98-489d-9d45-82abac52020a" providerId="ADAL" clId="{7CFF2478-D96A-430A-9DE3-97D3FC8915EE}" dt="2023-05-20T04:23:02.121" v="4268"/>
          <ac:inkMkLst>
            <pc:docMk/>
            <pc:sldMk cId="684391187" sldId="405"/>
            <ac:inkMk id="373" creationId="{5CF22947-8163-4F33-941B-9263B2031BC5}"/>
          </ac:inkMkLst>
        </pc:inkChg>
        <pc:inkChg chg="add del">
          <ac:chgData name="Dr.Sugata Gangopadhyay" userId="5fbd9f87-0a98-489d-9d45-82abac52020a" providerId="ADAL" clId="{7CFF2478-D96A-430A-9DE3-97D3FC8915EE}" dt="2023-05-20T04:23:02.121" v="4268"/>
          <ac:inkMkLst>
            <pc:docMk/>
            <pc:sldMk cId="684391187" sldId="405"/>
            <ac:inkMk id="374" creationId="{8B186EC3-EBA0-4CB8-95E2-AE18E3BEA985}"/>
          </ac:inkMkLst>
        </pc:inkChg>
        <pc:inkChg chg="add del">
          <ac:chgData name="Dr.Sugata Gangopadhyay" userId="5fbd9f87-0a98-489d-9d45-82abac52020a" providerId="ADAL" clId="{7CFF2478-D96A-430A-9DE3-97D3FC8915EE}" dt="2023-05-20T04:23:02.121" v="4268"/>
          <ac:inkMkLst>
            <pc:docMk/>
            <pc:sldMk cId="684391187" sldId="405"/>
            <ac:inkMk id="375" creationId="{39602D5F-243B-47EF-840B-6E0693D41D26}"/>
          </ac:inkMkLst>
        </pc:inkChg>
        <pc:inkChg chg="add">
          <ac:chgData name="Dr.Sugata Gangopadhyay" userId="5fbd9f87-0a98-489d-9d45-82abac52020a" providerId="ADAL" clId="{7CFF2478-D96A-430A-9DE3-97D3FC8915EE}" dt="2023-05-20T04:23:02.121" v="4268"/>
          <ac:inkMkLst>
            <pc:docMk/>
            <pc:sldMk cId="684391187" sldId="405"/>
            <ac:inkMk id="376" creationId="{75FC56B3-0235-4848-A2F4-AFAD9AEF700F}"/>
          </ac:inkMkLst>
        </pc:inkChg>
        <pc:inkChg chg="add del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77" creationId="{FF4A12D3-2E33-4A31-9FB2-E9E6F6E6C976}"/>
          </ac:inkMkLst>
        </pc:inkChg>
        <pc:inkChg chg="add del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78" creationId="{63A2C765-7907-4A77-81CA-89B87EB7D217}"/>
          </ac:inkMkLst>
        </pc:inkChg>
        <pc:inkChg chg="add del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79" creationId="{FD141132-C73A-496C-8E4C-7796432F67F0}"/>
          </ac:inkMkLst>
        </pc:inkChg>
        <pc:inkChg chg="add del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80" creationId="{4B3F9A89-563D-4B5F-AD27-1F877A7233EC}"/>
          </ac:inkMkLst>
        </pc:inkChg>
        <pc:inkChg chg="add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81" creationId="{3C322C10-A821-48A6-83EB-3F7CABF499FC}"/>
          </ac:inkMkLst>
        </pc:inkChg>
        <pc:inkChg chg="add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82" creationId="{9FF29651-589C-4646-A16A-19187C9BB5C0}"/>
          </ac:inkMkLst>
        </pc:inkChg>
        <pc:inkChg chg="add del">
          <ac:chgData name="Dr.Sugata Gangopadhyay" userId="5fbd9f87-0a98-489d-9d45-82abac52020a" providerId="ADAL" clId="{7CFF2478-D96A-430A-9DE3-97D3FC8915EE}" dt="2023-05-20T04:23:10.604" v="4278"/>
          <ac:inkMkLst>
            <pc:docMk/>
            <pc:sldMk cId="684391187" sldId="405"/>
            <ac:inkMk id="383" creationId="{73365C8C-7AF0-475A-B137-71E45C7F6A19}"/>
          </ac:inkMkLst>
        </pc:inkChg>
        <pc:inkChg chg="add del">
          <ac:chgData name="Dr.Sugata Gangopadhyay" userId="5fbd9f87-0a98-489d-9d45-82abac52020a" providerId="ADAL" clId="{7CFF2478-D96A-430A-9DE3-97D3FC8915EE}" dt="2023-05-20T04:23:10.604" v="4278"/>
          <ac:inkMkLst>
            <pc:docMk/>
            <pc:sldMk cId="684391187" sldId="405"/>
            <ac:inkMk id="384" creationId="{F3A60580-971C-488C-8F24-4E5690C5BA32}"/>
          </ac:inkMkLst>
        </pc:inkChg>
        <pc:inkChg chg="add del">
          <ac:chgData name="Dr.Sugata Gangopadhyay" userId="5fbd9f87-0a98-489d-9d45-82abac52020a" providerId="ADAL" clId="{7CFF2478-D96A-430A-9DE3-97D3FC8915EE}" dt="2023-05-20T04:23:10.604" v="4278"/>
          <ac:inkMkLst>
            <pc:docMk/>
            <pc:sldMk cId="684391187" sldId="405"/>
            <ac:inkMk id="385" creationId="{1A45EC5B-9110-4A4D-83D7-BB5EAFEB5909}"/>
          </ac:inkMkLst>
        </pc:inkChg>
        <pc:inkChg chg="add">
          <ac:chgData name="Dr.Sugata Gangopadhyay" userId="5fbd9f87-0a98-489d-9d45-82abac52020a" providerId="ADAL" clId="{7CFF2478-D96A-430A-9DE3-97D3FC8915EE}" dt="2023-05-20T04:23:09.985" v="4277"/>
          <ac:inkMkLst>
            <pc:docMk/>
            <pc:sldMk cId="684391187" sldId="405"/>
            <ac:inkMk id="386" creationId="{2E3EE690-97D3-417C-B74E-7D6C892E80E7}"/>
          </ac:inkMkLst>
        </pc:inkChg>
        <pc:inkChg chg="add del">
          <ac:chgData name="Dr.Sugata Gangopadhyay" userId="5fbd9f87-0a98-489d-9d45-82abac52020a" providerId="ADAL" clId="{7CFF2478-D96A-430A-9DE3-97D3FC8915EE}" dt="2023-05-20T04:23:10.604" v="4278"/>
          <ac:inkMkLst>
            <pc:docMk/>
            <pc:sldMk cId="684391187" sldId="405"/>
            <ac:inkMk id="387" creationId="{8F792801-56E5-480C-9A99-CD8D40158C25}"/>
          </ac:inkMkLst>
        </pc:inkChg>
        <pc:inkChg chg="add">
          <ac:chgData name="Dr.Sugata Gangopadhyay" userId="5fbd9f87-0a98-489d-9d45-82abac52020a" providerId="ADAL" clId="{7CFF2478-D96A-430A-9DE3-97D3FC8915EE}" dt="2023-05-20T04:23:10.604" v="4278"/>
          <ac:inkMkLst>
            <pc:docMk/>
            <pc:sldMk cId="684391187" sldId="405"/>
            <ac:inkMk id="388" creationId="{0239F122-C705-48D7-B9BD-479F34EEABFC}"/>
          </ac:inkMkLst>
        </pc:inkChg>
        <pc:inkChg chg="add">
          <ac:chgData name="Dr.Sugata Gangopadhyay" userId="5fbd9f87-0a98-489d-9d45-82abac52020a" providerId="ADAL" clId="{7CFF2478-D96A-430A-9DE3-97D3FC8915EE}" dt="2023-05-20T04:23:10.974" v="4279"/>
          <ac:inkMkLst>
            <pc:docMk/>
            <pc:sldMk cId="684391187" sldId="405"/>
            <ac:inkMk id="389" creationId="{DC920364-1373-4A41-B503-92BD643C5898}"/>
          </ac:inkMkLst>
        </pc:inkChg>
        <pc:inkChg chg="add del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0" creationId="{FBC95C61-767A-4E3F-8ABA-87398060C8B8}"/>
          </ac:inkMkLst>
        </pc:inkChg>
        <pc:inkChg chg="add del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1" creationId="{B9B0EB60-7D64-468D-B129-E1E1156ACAF0}"/>
          </ac:inkMkLst>
        </pc:inkChg>
        <pc:inkChg chg="add">
          <ac:chgData name="Dr.Sugata Gangopadhyay" userId="5fbd9f87-0a98-489d-9d45-82abac52020a" providerId="ADAL" clId="{7CFF2478-D96A-430A-9DE3-97D3FC8915EE}" dt="2023-05-20T04:23:20.830" v="4291"/>
          <ac:inkMkLst>
            <pc:docMk/>
            <pc:sldMk cId="684391187" sldId="405"/>
            <ac:inkMk id="392" creationId="{EE430224-9D00-4408-BF14-B1A49945A2B2}"/>
          </ac:inkMkLst>
        </pc:inkChg>
        <pc:inkChg chg="add del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3" creationId="{97D7E8EB-43AB-4828-B1D4-69D017182C61}"/>
          </ac:inkMkLst>
        </pc:inkChg>
        <pc:inkChg chg="add del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4" creationId="{88892C9D-9C68-4CD7-8B25-8E64AF9854A9}"/>
          </ac:inkMkLst>
        </pc:inkChg>
        <pc:inkChg chg="add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5" creationId="{50D89FF0-CD8D-4F13-A509-8B0079F31B8F}"/>
          </ac:inkMkLst>
        </pc:inkChg>
        <pc:inkChg chg="add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6" creationId="{83F87E0E-D840-47DC-9DFD-CAA8B6B928FD}"/>
          </ac:inkMkLst>
        </pc:inkChg>
        <pc:inkChg chg="add">
          <ac:chgData name="Dr.Sugata Gangopadhyay" userId="5fbd9f87-0a98-489d-9d45-82abac52020a" providerId="ADAL" clId="{7CFF2478-D96A-430A-9DE3-97D3FC8915EE}" dt="2023-05-20T04:23:26.225" v="4295"/>
          <ac:inkMkLst>
            <pc:docMk/>
            <pc:sldMk cId="684391187" sldId="405"/>
            <ac:inkMk id="397" creationId="{32DA7EE4-3DE1-4D23-BB29-D23FBACAFF11}"/>
          </ac:inkMkLst>
        </pc:inkChg>
        <pc:inkChg chg="add">
          <ac:chgData name="Dr.Sugata Gangopadhyay" userId="5fbd9f87-0a98-489d-9d45-82abac52020a" providerId="ADAL" clId="{7CFF2478-D96A-430A-9DE3-97D3FC8915EE}" dt="2023-05-20T04:23:26.677" v="4296"/>
          <ac:inkMkLst>
            <pc:docMk/>
            <pc:sldMk cId="684391187" sldId="405"/>
            <ac:inkMk id="398" creationId="{BEDC56A3-61AA-49CB-A083-50D3CFD70E42}"/>
          </ac:inkMkLst>
        </pc:inkChg>
        <pc:inkChg chg="add">
          <ac:chgData name="Dr.Sugata Gangopadhyay" userId="5fbd9f87-0a98-489d-9d45-82abac52020a" providerId="ADAL" clId="{7CFF2478-D96A-430A-9DE3-97D3FC8915EE}" dt="2023-05-20T04:23:27.046" v="4297"/>
          <ac:inkMkLst>
            <pc:docMk/>
            <pc:sldMk cId="684391187" sldId="405"/>
            <ac:inkMk id="399" creationId="{9F04EF0C-90DC-432A-9823-CF697911F6D2}"/>
          </ac:inkMkLst>
        </pc:inkChg>
        <pc:inkChg chg="add">
          <ac:chgData name="Dr.Sugata Gangopadhyay" userId="5fbd9f87-0a98-489d-9d45-82abac52020a" providerId="ADAL" clId="{7CFF2478-D96A-430A-9DE3-97D3FC8915EE}" dt="2023-05-20T04:23:27.313" v="4298"/>
          <ac:inkMkLst>
            <pc:docMk/>
            <pc:sldMk cId="684391187" sldId="405"/>
            <ac:inkMk id="400" creationId="{479DFD88-DCFB-4020-9331-47F82EE26394}"/>
          </ac:inkMkLst>
        </pc:inkChg>
        <pc:inkChg chg="add">
          <ac:chgData name="Dr.Sugata Gangopadhyay" userId="5fbd9f87-0a98-489d-9d45-82abac52020a" providerId="ADAL" clId="{7CFF2478-D96A-430A-9DE3-97D3FC8915EE}" dt="2023-05-20T04:23:27.637" v="4299"/>
          <ac:inkMkLst>
            <pc:docMk/>
            <pc:sldMk cId="684391187" sldId="405"/>
            <ac:inkMk id="401" creationId="{C38E59F6-C34E-43C2-9F1E-9A5ACEC63F53}"/>
          </ac:inkMkLst>
        </pc:inkChg>
        <pc:inkChg chg="add">
          <ac:chgData name="Dr.Sugata Gangopadhyay" userId="5fbd9f87-0a98-489d-9d45-82abac52020a" providerId="ADAL" clId="{7CFF2478-D96A-430A-9DE3-97D3FC8915EE}" dt="2023-05-20T04:23:27.875" v="4300"/>
          <ac:inkMkLst>
            <pc:docMk/>
            <pc:sldMk cId="684391187" sldId="405"/>
            <ac:inkMk id="402" creationId="{905D2589-AAE4-40D5-80C9-1B608E8D0B08}"/>
          </ac:inkMkLst>
        </pc:inkChg>
        <pc:inkChg chg="add">
          <ac:chgData name="Dr.Sugata Gangopadhyay" userId="5fbd9f87-0a98-489d-9d45-82abac52020a" providerId="ADAL" clId="{7CFF2478-D96A-430A-9DE3-97D3FC8915EE}" dt="2023-05-20T04:23:30.395" v="4301"/>
          <ac:inkMkLst>
            <pc:docMk/>
            <pc:sldMk cId="684391187" sldId="405"/>
            <ac:inkMk id="403" creationId="{3AE0BD9F-638F-4277-9AA4-DB1BFF1DF41F}"/>
          </ac:inkMkLst>
        </pc:inkChg>
        <pc:inkChg chg="add del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04" creationId="{295461EC-89E3-46E4-B758-04423F35DBD6}"/>
          </ac:inkMkLst>
        </pc:inkChg>
        <pc:inkChg chg="add del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05" creationId="{48190504-D47C-4B57-B761-6FFB47F89A49}"/>
          </ac:inkMkLst>
        </pc:inkChg>
        <pc:inkChg chg="add del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06" creationId="{DBFF0646-6D69-4981-AF7B-C3149F2E84A5}"/>
          </ac:inkMkLst>
        </pc:inkChg>
        <pc:inkChg chg="add del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07" creationId="{C9603978-04C6-4484-A8E0-1000AD234ECE}"/>
          </ac:inkMkLst>
        </pc:inkChg>
        <pc:inkChg chg="add">
          <ac:chgData name="Dr.Sugata Gangopadhyay" userId="5fbd9f87-0a98-489d-9d45-82abac52020a" providerId="ADAL" clId="{7CFF2478-D96A-430A-9DE3-97D3FC8915EE}" dt="2023-05-20T04:23:32.682" v="4306"/>
          <ac:inkMkLst>
            <pc:docMk/>
            <pc:sldMk cId="684391187" sldId="405"/>
            <ac:inkMk id="408" creationId="{FCB0D491-67DD-4A84-BDBA-BA8413014ED2}"/>
          </ac:inkMkLst>
        </pc:inkChg>
        <pc:inkChg chg="add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09" creationId="{7489FAF0-8799-4C2B-8706-1E9A21083500}"/>
          </ac:inkMkLst>
        </pc:inkChg>
        <pc:inkChg chg="add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10" creationId="{13DB7F04-2341-4407-918D-D8D96EE710A3}"/>
          </ac:inkMkLst>
        </pc:inkChg>
        <pc:inkChg chg="add del">
          <ac:chgData name="Dr.Sugata Gangopadhyay" userId="5fbd9f87-0a98-489d-9d45-82abac52020a" providerId="ADAL" clId="{7CFF2478-D96A-430A-9DE3-97D3FC8915EE}" dt="2023-05-20T04:23:48.027" v="4310"/>
          <ac:inkMkLst>
            <pc:docMk/>
            <pc:sldMk cId="684391187" sldId="405"/>
            <ac:inkMk id="411" creationId="{4AED31A0-D101-46DF-B80E-649C399C69B0}"/>
          </ac:inkMkLst>
        </pc:inkChg>
        <pc:inkChg chg="add">
          <ac:chgData name="Dr.Sugata Gangopadhyay" userId="5fbd9f87-0a98-489d-9d45-82abac52020a" providerId="ADAL" clId="{7CFF2478-D96A-430A-9DE3-97D3FC8915EE}" dt="2023-05-20T04:23:48.027" v="4310"/>
          <ac:inkMkLst>
            <pc:docMk/>
            <pc:sldMk cId="684391187" sldId="405"/>
            <ac:inkMk id="412" creationId="{9092F838-A2B7-4081-9A2B-8ABE18CC5265}"/>
          </ac:inkMkLst>
        </pc:inkChg>
        <pc:inkChg chg="add">
          <ac:chgData name="Dr.Sugata Gangopadhyay" userId="5fbd9f87-0a98-489d-9d45-82abac52020a" providerId="ADAL" clId="{7CFF2478-D96A-430A-9DE3-97D3FC8915EE}" dt="2023-05-20T04:23:48.548" v="4311"/>
          <ac:inkMkLst>
            <pc:docMk/>
            <pc:sldMk cId="684391187" sldId="405"/>
            <ac:inkMk id="413" creationId="{58570F90-5E93-40D5-A5C5-48FB11DA8657}"/>
          </ac:inkMkLst>
        </pc:inkChg>
        <pc:inkChg chg="add">
          <ac:chgData name="Dr.Sugata Gangopadhyay" userId="5fbd9f87-0a98-489d-9d45-82abac52020a" providerId="ADAL" clId="{7CFF2478-D96A-430A-9DE3-97D3FC8915EE}" dt="2023-05-20T04:23:49.782" v="4312"/>
          <ac:inkMkLst>
            <pc:docMk/>
            <pc:sldMk cId="684391187" sldId="405"/>
            <ac:inkMk id="414" creationId="{7AC21BD9-D47E-415F-956B-DE677E447D9B}"/>
          </ac:inkMkLst>
        </pc:inkChg>
        <pc:inkChg chg="add">
          <ac:chgData name="Dr.Sugata Gangopadhyay" userId="5fbd9f87-0a98-489d-9d45-82abac52020a" providerId="ADAL" clId="{7CFF2478-D96A-430A-9DE3-97D3FC8915EE}" dt="2023-05-20T04:23:50.209" v="4313"/>
          <ac:inkMkLst>
            <pc:docMk/>
            <pc:sldMk cId="684391187" sldId="405"/>
            <ac:inkMk id="415" creationId="{4172B02C-E3C5-402A-B679-87D4473B3CDA}"/>
          </ac:inkMkLst>
        </pc:inkChg>
        <pc:inkChg chg="add del">
          <ac:chgData name="Dr.Sugata Gangopadhyay" userId="5fbd9f87-0a98-489d-9d45-82abac52020a" providerId="ADAL" clId="{7CFF2478-D96A-430A-9DE3-97D3FC8915EE}" dt="2023-05-20T04:23:51.436" v="4316"/>
          <ac:inkMkLst>
            <pc:docMk/>
            <pc:sldMk cId="684391187" sldId="405"/>
            <ac:inkMk id="416" creationId="{43B23A63-1770-4F82-8B30-470FF2C60F01}"/>
          </ac:inkMkLst>
        </pc:inkChg>
        <pc:inkChg chg="add del">
          <ac:chgData name="Dr.Sugata Gangopadhyay" userId="5fbd9f87-0a98-489d-9d45-82abac52020a" providerId="ADAL" clId="{7CFF2478-D96A-430A-9DE3-97D3FC8915EE}" dt="2023-05-20T04:23:51.436" v="4316"/>
          <ac:inkMkLst>
            <pc:docMk/>
            <pc:sldMk cId="684391187" sldId="405"/>
            <ac:inkMk id="417" creationId="{43F5B99A-72C1-413F-BE3E-31B751D9D7DF}"/>
          </ac:inkMkLst>
        </pc:inkChg>
        <pc:inkChg chg="add">
          <ac:chgData name="Dr.Sugata Gangopadhyay" userId="5fbd9f87-0a98-489d-9d45-82abac52020a" providerId="ADAL" clId="{7CFF2478-D96A-430A-9DE3-97D3FC8915EE}" dt="2023-05-20T04:23:51.436" v="4316"/>
          <ac:inkMkLst>
            <pc:docMk/>
            <pc:sldMk cId="684391187" sldId="405"/>
            <ac:inkMk id="418" creationId="{1EB1A93A-2D11-4BD3-88DF-F6FBEF868C6A}"/>
          </ac:inkMkLst>
        </pc:inkChg>
        <pc:inkChg chg="add del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419" creationId="{47DAF37A-CD10-497E-A234-657DCCED3BDA}"/>
          </ac:inkMkLst>
        </pc:inkChg>
        <pc:inkChg chg="add">
          <ac:chgData name="Dr.Sugata Gangopadhyay" userId="5fbd9f87-0a98-489d-9d45-82abac52020a" providerId="ADAL" clId="{7CFF2478-D96A-430A-9DE3-97D3FC8915EE}" dt="2023-05-20T04:23:52.209" v="4318"/>
          <ac:inkMkLst>
            <pc:docMk/>
            <pc:sldMk cId="684391187" sldId="405"/>
            <ac:inkMk id="420" creationId="{16D9559D-4B8E-4E13-9089-09403BBBF099}"/>
          </ac:inkMkLst>
        </pc:inkChg>
        <pc:inkChg chg="add">
          <ac:chgData name="Dr.Sugata Gangopadhyay" userId="5fbd9f87-0a98-489d-9d45-82abac52020a" providerId="ADAL" clId="{7CFF2478-D96A-430A-9DE3-97D3FC8915EE}" dt="2023-05-20T04:23:52.602" v="4319"/>
          <ac:inkMkLst>
            <pc:docMk/>
            <pc:sldMk cId="684391187" sldId="405"/>
            <ac:inkMk id="421" creationId="{5E6AE041-16D3-4652-B609-A2B81FD7CE26}"/>
          </ac:inkMkLst>
        </pc:inkChg>
        <pc:inkChg chg="add del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422" creationId="{4110EFB4-E1FF-4C4B-9F23-5D80F30B2D16}"/>
          </ac:inkMkLst>
        </pc:inkChg>
        <pc:inkChg chg="add del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423" creationId="{944D77E9-DD49-4C0C-BC2E-F526D0B275DE}"/>
          </ac:inkMkLst>
        </pc:inkChg>
        <pc:inkChg chg="add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424" creationId="{BEA9C885-F0DE-4DB7-AE17-1EF6E44EA651}"/>
          </ac:inkMkLst>
        </pc:inkChg>
        <pc:inkChg chg="add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425" creationId="{8D30117E-29E7-4933-97C5-E86FC65A79D1}"/>
          </ac:inkMkLst>
        </pc:inkChg>
        <pc:inkChg chg="add">
          <ac:chgData name="Dr.Sugata Gangopadhyay" userId="5fbd9f87-0a98-489d-9d45-82abac52020a" providerId="ADAL" clId="{7CFF2478-D96A-430A-9DE3-97D3FC8915EE}" dt="2023-05-20T04:24:00.365" v="4323"/>
          <ac:inkMkLst>
            <pc:docMk/>
            <pc:sldMk cId="684391187" sldId="405"/>
            <ac:inkMk id="426" creationId="{22A0B183-4287-40FF-A3BA-15180A404DDC}"/>
          </ac:inkMkLst>
        </pc:inkChg>
        <pc:inkChg chg="add">
          <ac:chgData name="Dr.Sugata Gangopadhyay" userId="5fbd9f87-0a98-489d-9d45-82abac52020a" providerId="ADAL" clId="{7CFF2478-D96A-430A-9DE3-97D3FC8915EE}" dt="2023-05-20T04:24:00.786" v="4324"/>
          <ac:inkMkLst>
            <pc:docMk/>
            <pc:sldMk cId="684391187" sldId="405"/>
            <ac:inkMk id="427" creationId="{6239C6F7-F557-4F41-AD36-436DBD513B9A}"/>
          </ac:inkMkLst>
        </pc:inkChg>
        <pc:inkChg chg="add">
          <ac:chgData name="Dr.Sugata Gangopadhyay" userId="5fbd9f87-0a98-489d-9d45-82abac52020a" providerId="ADAL" clId="{7CFF2478-D96A-430A-9DE3-97D3FC8915EE}" dt="2023-05-20T04:24:01.094" v="4325"/>
          <ac:inkMkLst>
            <pc:docMk/>
            <pc:sldMk cId="684391187" sldId="405"/>
            <ac:inkMk id="428" creationId="{0A124527-9565-4F9F-9F52-7BFC7A1FAF71}"/>
          </ac:inkMkLst>
        </pc:inkChg>
        <pc:inkChg chg="add">
          <ac:chgData name="Dr.Sugata Gangopadhyay" userId="5fbd9f87-0a98-489d-9d45-82abac52020a" providerId="ADAL" clId="{7CFF2478-D96A-430A-9DE3-97D3FC8915EE}" dt="2023-05-20T04:24:01.305" v="4326"/>
          <ac:inkMkLst>
            <pc:docMk/>
            <pc:sldMk cId="684391187" sldId="405"/>
            <ac:inkMk id="429" creationId="{6387B0CD-2A49-4B7C-B981-EE9F9B38CCE8}"/>
          </ac:inkMkLst>
        </pc:inkChg>
        <pc:inkChg chg="add">
          <ac:chgData name="Dr.Sugata Gangopadhyay" userId="5fbd9f87-0a98-489d-9d45-82abac52020a" providerId="ADAL" clId="{7CFF2478-D96A-430A-9DE3-97D3FC8915EE}" dt="2023-05-20T04:24:01.564" v="4327"/>
          <ac:inkMkLst>
            <pc:docMk/>
            <pc:sldMk cId="684391187" sldId="405"/>
            <ac:inkMk id="430" creationId="{AD8E3348-C269-42D4-BA6D-5CDB13A62152}"/>
          </ac:inkMkLst>
        </pc:inkChg>
        <pc:inkChg chg="add">
          <ac:chgData name="Dr.Sugata Gangopadhyay" userId="5fbd9f87-0a98-489d-9d45-82abac52020a" providerId="ADAL" clId="{7CFF2478-D96A-430A-9DE3-97D3FC8915EE}" dt="2023-05-20T04:24:01.877" v="4328"/>
          <ac:inkMkLst>
            <pc:docMk/>
            <pc:sldMk cId="684391187" sldId="405"/>
            <ac:inkMk id="431" creationId="{0FCB6E4F-4705-49FF-B45A-CEDC9618E064}"/>
          </ac:inkMkLst>
        </pc:inkChg>
      </pc:sldChg>
      <pc:sldChg chg="addSp delSp modSp add">
        <pc:chgData name="Dr.Sugata Gangopadhyay" userId="5fbd9f87-0a98-489d-9d45-82abac52020a" providerId="ADAL" clId="{7CFF2478-D96A-430A-9DE3-97D3FC8915EE}" dt="2023-05-20T04:38:15.552" v="4536"/>
        <pc:sldMkLst>
          <pc:docMk/>
          <pc:sldMk cId="1510442667" sldId="406"/>
        </pc:sldMkLst>
        <pc:spChg chg="mod">
          <ac:chgData name="Dr.Sugata Gangopadhyay" userId="5fbd9f87-0a98-489d-9d45-82abac52020a" providerId="ADAL" clId="{7CFF2478-D96A-430A-9DE3-97D3FC8915EE}" dt="2023-05-19T23:37:41.721" v="2072" actId="20577"/>
          <ac:spMkLst>
            <pc:docMk/>
            <pc:sldMk cId="1510442667" sldId="406"/>
            <ac:spMk id="3" creationId="{8A46574F-C07E-4482-ADE1-9B3081C4899E}"/>
          </ac:spMkLst>
        </pc:spChg>
        <pc:inkChg chg="add">
          <ac:chgData name="Dr.Sugata Gangopadhyay" userId="5fbd9f87-0a98-489d-9d45-82abac52020a" providerId="ADAL" clId="{7CFF2478-D96A-430A-9DE3-97D3FC8915EE}" dt="2023-05-20T04:26:22.457" v="4329"/>
          <ac:inkMkLst>
            <pc:docMk/>
            <pc:sldMk cId="1510442667" sldId="406"/>
            <ac:inkMk id="4" creationId="{5F42359C-8893-45B5-AAA8-9F72436C2C85}"/>
          </ac:inkMkLst>
        </pc:inkChg>
        <pc:inkChg chg="add">
          <ac:chgData name="Dr.Sugata Gangopadhyay" userId="5fbd9f87-0a98-489d-9d45-82abac52020a" providerId="ADAL" clId="{7CFF2478-D96A-430A-9DE3-97D3FC8915EE}" dt="2023-05-20T04:26:23.559" v="4330"/>
          <ac:inkMkLst>
            <pc:docMk/>
            <pc:sldMk cId="1510442667" sldId="406"/>
            <ac:inkMk id="5" creationId="{7A23D965-CB93-4604-AFB6-DAE588F32E49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6" creationId="{EA4600C2-830C-443A-9AB2-73EA2B27154A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7" creationId="{B61C8CB2-E752-4E2F-A827-356F854E56EC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8" creationId="{F91BCFE2-53B3-43FB-8C41-A380E961CE73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9" creationId="{6C31849B-438D-41FC-8D47-C7B6A15F5772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10" creationId="{9CEF7018-1B40-462E-8288-28F75DB4B1D1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11" creationId="{727E0ED0-EC48-4FBA-923C-7149C0BE0D9F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12" creationId="{D8DF29BF-B61D-4EAC-9A02-BEF95F40648E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13" creationId="{6DFC5DA6-C075-4791-A51E-4AE52B249C2D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14" creationId="{AD177B86-B5DF-456A-A792-1167301233F9}"/>
          </ac:inkMkLst>
        </pc:inkChg>
        <pc:inkChg chg="add del">
          <ac:chgData name="Dr.Sugata Gangopadhyay" userId="5fbd9f87-0a98-489d-9d45-82abac52020a" providerId="ADAL" clId="{7CFF2478-D96A-430A-9DE3-97D3FC8915EE}" dt="2023-05-20T04:26:48.154" v="4351"/>
          <ac:inkMkLst>
            <pc:docMk/>
            <pc:sldMk cId="1510442667" sldId="406"/>
            <ac:inkMk id="15" creationId="{3EF0C3CC-B145-4145-9382-D68ADA32D940}"/>
          </ac:inkMkLst>
        </pc:inkChg>
        <pc:inkChg chg="add del">
          <ac:chgData name="Dr.Sugata Gangopadhyay" userId="5fbd9f87-0a98-489d-9d45-82abac52020a" providerId="ADAL" clId="{7CFF2478-D96A-430A-9DE3-97D3FC8915EE}" dt="2023-05-20T04:26:58.501" v="4353"/>
          <ac:inkMkLst>
            <pc:docMk/>
            <pc:sldMk cId="1510442667" sldId="406"/>
            <ac:inkMk id="16" creationId="{E31A05DA-BD1C-4132-A8CB-295587CC238C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17" creationId="{604EA8B3-B46C-4D05-9D38-C3F593B47DDA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18" creationId="{733CC5CC-8222-4559-BB6F-7E0CB3D6975B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19" creationId="{27A76E47-901B-479F-84ED-BC23849E83BE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20" creationId="{37488656-2203-4D74-B996-C172B2ED6579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21" creationId="{3F592410-6FF3-46CF-86D0-773E560AA433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22" creationId="{4640FBAE-364F-4468-BD3D-4022DF9CE50C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23" creationId="{71B9878F-6174-4D82-A23B-949587437079}"/>
          </ac:inkMkLst>
        </pc:inkChg>
        <pc:inkChg chg="add del">
          <ac:chgData name="Dr.Sugata Gangopadhyay" userId="5fbd9f87-0a98-489d-9d45-82abac52020a" providerId="ADAL" clId="{7CFF2478-D96A-430A-9DE3-97D3FC8915EE}" dt="2023-05-20T04:26:48.154" v="4351"/>
          <ac:inkMkLst>
            <pc:docMk/>
            <pc:sldMk cId="1510442667" sldId="406"/>
            <ac:inkMk id="24" creationId="{81E641ED-FC22-4887-B71A-0364F5A6CAB5}"/>
          </ac:inkMkLst>
        </pc:inkChg>
        <pc:inkChg chg="add del">
          <ac:chgData name="Dr.Sugata Gangopadhyay" userId="5fbd9f87-0a98-489d-9d45-82abac52020a" providerId="ADAL" clId="{7CFF2478-D96A-430A-9DE3-97D3FC8915EE}" dt="2023-05-20T04:26:48.154" v="4351"/>
          <ac:inkMkLst>
            <pc:docMk/>
            <pc:sldMk cId="1510442667" sldId="406"/>
            <ac:inkMk id="25" creationId="{0E6F5146-3A51-4393-96E5-2BCDFA4637D3}"/>
          </ac:inkMkLst>
        </pc:inkChg>
        <pc:inkChg chg="add del">
          <ac:chgData name="Dr.Sugata Gangopadhyay" userId="5fbd9f87-0a98-489d-9d45-82abac52020a" providerId="ADAL" clId="{7CFF2478-D96A-430A-9DE3-97D3FC8915EE}" dt="2023-05-20T04:26:48.154" v="4351"/>
          <ac:inkMkLst>
            <pc:docMk/>
            <pc:sldMk cId="1510442667" sldId="406"/>
            <ac:inkMk id="26" creationId="{61CF8027-5E90-46D4-B52F-EC861450A133}"/>
          </ac:inkMkLst>
        </pc:inkChg>
        <pc:inkChg chg="add del">
          <ac:chgData name="Dr.Sugata Gangopadhyay" userId="5fbd9f87-0a98-489d-9d45-82abac52020a" providerId="ADAL" clId="{7CFF2478-D96A-430A-9DE3-97D3FC8915EE}" dt="2023-05-20T04:26:48.154" v="4351"/>
          <ac:inkMkLst>
            <pc:docMk/>
            <pc:sldMk cId="1510442667" sldId="406"/>
            <ac:inkMk id="27" creationId="{7CFD09BA-4E21-43CC-B45E-C800AA677D83}"/>
          </ac:inkMkLst>
        </pc:inkChg>
        <pc:inkChg chg="add del">
          <ac:chgData name="Dr.Sugata Gangopadhyay" userId="5fbd9f87-0a98-489d-9d45-82abac52020a" providerId="ADAL" clId="{7CFF2478-D96A-430A-9DE3-97D3FC8915EE}" dt="2023-05-20T04:26:58.501" v="4353"/>
          <ac:inkMkLst>
            <pc:docMk/>
            <pc:sldMk cId="1510442667" sldId="406"/>
            <ac:inkMk id="28" creationId="{4C679952-2FD1-418B-9D81-D10B8EEAC426}"/>
          </ac:inkMkLst>
        </pc:inkChg>
        <pc:inkChg chg="add del">
          <ac:chgData name="Dr.Sugata Gangopadhyay" userId="5fbd9f87-0a98-489d-9d45-82abac52020a" providerId="ADAL" clId="{7CFF2478-D96A-430A-9DE3-97D3FC8915EE}" dt="2023-05-20T04:26:58.501" v="4353"/>
          <ac:inkMkLst>
            <pc:docMk/>
            <pc:sldMk cId="1510442667" sldId="406"/>
            <ac:inkMk id="29" creationId="{1EF9BEDE-A8E3-4C85-9A1D-971198CABE51}"/>
          </ac:inkMkLst>
        </pc:inkChg>
        <pc:inkChg chg="add del">
          <ac:chgData name="Dr.Sugata Gangopadhyay" userId="5fbd9f87-0a98-489d-9d45-82abac52020a" providerId="ADAL" clId="{7CFF2478-D96A-430A-9DE3-97D3FC8915EE}" dt="2023-05-20T04:27:44.170" v="4355"/>
          <ac:inkMkLst>
            <pc:docMk/>
            <pc:sldMk cId="1510442667" sldId="406"/>
            <ac:inkMk id="30" creationId="{CAB601C0-A8E6-4B10-A03C-FA0976ACDA65}"/>
          </ac:inkMkLst>
        </pc:inkChg>
        <pc:inkChg chg="add del">
          <ac:chgData name="Dr.Sugata Gangopadhyay" userId="5fbd9f87-0a98-489d-9d45-82abac52020a" providerId="ADAL" clId="{7CFF2478-D96A-430A-9DE3-97D3FC8915EE}" dt="2023-05-20T04:27:44.170" v="4355"/>
          <ac:inkMkLst>
            <pc:docMk/>
            <pc:sldMk cId="1510442667" sldId="406"/>
            <ac:inkMk id="31" creationId="{7F283230-0B09-4EC9-9EA5-E03767E81195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32" creationId="{1DEFC0D7-6895-4DAD-929A-A75194957826}"/>
          </ac:inkMkLst>
        </pc:inkChg>
        <pc:inkChg chg="add del">
          <ac:chgData name="Dr.Sugata Gangopadhyay" userId="5fbd9f87-0a98-489d-9d45-82abac52020a" providerId="ADAL" clId="{7CFF2478-D96A-430A-9DE3-97D3FC8915EE}" dt="2023-05-20T04:27:51.863" v="4359"/>
          <ac:inkMkLst>
            <pc:docMk/>
            <pc:sldMk cId="1510442667" sldId="406"/>
            <ac:inkMk id="33" creationId="{F2FB1308-97FA-477B-9FDB-29EDA835FE8C}"/>
          </ac:inkMkLst>
        </pc:inkChg>
        <pc:inkChg chg="add del">
          <ac:chgData name="Dr.Sugata Gangopadhyay" userId="5fbd9f87-0a98-489d-9d45-82abac52020a" providerId="ADAL" clId="{7CFF2478-D96A-430A-9DE3-97D3FC8915EE}" dt="2023-05-20T04:27:51.863" v="4359"/>
          <ac:inkMkLst>
            <pc:docMk/>
            <pc:sldMk cId="1510442667" sldId="406"/>
            <ac:inkMk id="34" creationId="{C9914AEB-425E-451B-A832-B3B725E4C631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35" creationId="{49CB3681-F6B9-4FB4-A0B4-B216DE38D854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36" creationId="{8908F1A2-1B46-49FF-AC8C-419E34A74AAE}"/>
          </ac:inkMkLst>
        </pc:inkChg>
        <pc:inkChg chg="add del">
          <ac:chgData name="Dr.Sugata Gangopadhyay" userId="5fbd9f87-0a98-489d-9d45-82abac52020a" providerId="ADAL" clId="{7CFF2478-D96A-430A-9DE3-97D3FC8915EE}" dt="2023-05-20T04:27:55.299" v="4364"/>
          <ac:inkMkLst>
            <pc:docMk/>
            <pc:sldMk cId="1510442667" sldId="406"/>
            <ac:inkMk id="37" creationId="{213E25B8-6F6C-47A7-841C-FA6DBCFA160F}"/>
          </ac:inkMkLst>
        </pc:inkChg>
        <pc:inkChg chg="add del">
          <ac:chgData name="Dr.Sugata Gangopadhyay" userId="5fbd9f87-0a98-489d-9d45-82abac52020a" providerId="ADAL" clId="{7CFF2478-D96A-430A-9DE3-97D3FC8915EE}" dt="2023-05-20T04:27:55.299" v="4364"/>
          <ac:inkMkLst>
            <pc:docMk/>
            <pc:sldMk cId="1510442667" sldId="406"/>
            <ac:inkMk id="38" creationId="{C7C82184-170E-49FD-8657-E092E36478A6}"/>
          </ac:inkMkLst>
        </pc:inkChg>
        <pc:inkChg chg="add del">
          <ac:chgData name="Dr.Sugata Gangopadhyay" userId="5fbd9f87-0a98-489d-9d45-82abac52020a" providerId="ADAL" clId="{7CFF2478-D96A-430A-9DE3-97D3FC8915EE}" dt="2023-05-20T04:27:55.299" v="4364"/>
          <ac:inkMkLst>
            <pc:docMk/>
            <pc:sldMk cId="1510442667" sldId="406"/>
            <ac:inkMk id="39" creationId="{84C94BAE-4184-412A-916F-C49BB232D14A}"/>
          </ac:inkMkLst>
        </pc:inkChg>
        <pc:inkChg chg="add del">
          <ac:chgData name="Dr.Sugata Gangopadhyay" userId="5fbd9f87-0a98-489d-9d45-82abac52020a" providerId="ADAL" clId="{7CFF2478-D96A-430A-9DE3-97D3FC8915EE}" dt="2023-05-20T04:27:55.299" v="4364"/>
          <ac:inkMkLst>
            <pc:docMk/>
            <pc:sldMk cId="1510442667" sldId="406"/>
            <ac:inkMk id="40" creationId="{A626D28F-BC2B-4BCD-8CEB-991E5D42B0F8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41" creationId="{BE90FD4C-0890-452D-9833-710662FB521F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2" creationId="{E183748D-8C7D-4A8E-AF4D-C111B9DA92B6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3" creationId="{02DD2D3C-1D9A-4AA5-8233-87C688DDBF12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4" creationId="{CA22C3EB-B3DE-42DF-A0CB-FD1CDA27ACE1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5" creationId="{8ACB0FC0-B7C3-4FC3-A808-658144868860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6" creationId="{EF294AE5-87F7-4968-971B-3958F6D78AFB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7" creationId="{CAF821D3-A727-4CAB-99A3-684027FE0CAD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8" creationId="{7A60F066-04D8-483B-99E3-F92155448A8F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9" creationId="{C8847747-C660-492D-8E0F-5932AC6D72B0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50" creationId="{451F2ECC-9200-46C0-8F28-76573B41C7E3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51" creationId="{B670FF0B-24EA-4D6B-AB50-CBE7E29958E0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52" creationId="{6073229F-67A9-4C67-947D-D5697235D57C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53" creationId="{9B139737-0CDC-4696-ADA9-878FA9D523D6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4" creationId="{4617BE59-7C82-4A94-A101-3D74F6A9A819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5" creationId="{F7CD775D-DDC4-48A2-B0F5-B4BB7426DE06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6" creationId="{5C600ED5-5F6F-4EF5-B978-8402A7E7FFB9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7" creationId="{0E6A6586-18CB-40F6-B212-930539AB111A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8" creationId="{6780E403-7E3E-4716-A4FF-74F2E706018A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9" creationId="{32760F62-9F4C-4737-95A1-77983DEDDE83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60" creationId="{38B467D1-CEA7-48F0-A99F-18BFF9099233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61" creationId="{A3A97207-6C0E-4C45-9627-73BB000AA66A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62" creationId="{76F6C32D-8245-47B7-A56C-416B7AC411DA}"/>
          </ac:inkMkLst>
        </pc:inkChg>
        <pc:inkChg chg="add del">
          <ac:chgData name="Dr.Sugata Gangopadhyay" userId="5fbd9f87-0a98-489d-9d45-82abac52020a" providerId="ADAL" clId="{7CFF2478-D96A-430A-9DE3-97D3FC8915EE}" dt="2023-05-20T04:28:21.626" v="4389"/>
          <ac:inkMkLst>
            <pc:docMk/>
            <pc:sldMk cId="1510442667" sldId="406"/>
            <ac:inkMk id="63" creationId="{7965CC11-4506-4DD8-907C-D2C426DFB731}"/>
          </ac:inkMkLst>
        </pc:inkChg>
        <pc:inkChg chg="add del">
          <ac:chgData name="Dr.Sugata Gangopadhyay" userId="5fbd9f87-0a98-489d-9d45-82abac52020a" providerId="ADAL" clId="{7CFF2478-D96A-430A-9DE3-97D3FC8915EE}" dt="2023-05-20T04:28:21.626" v="4389"/>
          <ac:inkMkLst>
            <pc:docMk/>
            <pc:sldMk cId="1510442667" sldId="406"/>
            <ac:inkMk id="64" creationId="{BD8C5DC4-0B6A-47D9-BCB1-F7C0A1E9C25A}"/>
          </ac:inkMkLst>
        </pc:inkChg>
        <pc:inkChg chg="add del">
          <ac:chgData name="Dr.Sugata Gangopadhyay" userId="5fbd9f87-0a98-489d-9d45-82abac52020a" providerId="ADAL" clId="{7CFF2478-D96A-430A-9DE3-97D3FC8915EE}" dt="2023-05-20T04:28:21.626" v="4389"/>
          <ac:inkMkLst>
            <pc:docMk/>
            <pc:sldMk cId="1510442667" sldId="406"/>
            <ac:inkMk id="65" creationId="{16FB79C9-D74A-44C6-B63F-F8EB8C3CC542}"/>
          </ac:inkMkLst>
        </pc:inkChg>
        <pc:inkChg chg="add del">
          <ac:chgData name="Dr.Sugata Gangopadhyay" userId="5fbd9f87-0a98-489d-9d45-82abac52020a" providerId="ADAL" clId="{7CFF2478-D96A-430A-9DE3-97D3FC8915EE}" dt="2023-05-20T04:28:21.626" v="4389"/>
          <ac:inkMkLst>
            <pc:docMk/>
            <pc:sldMk cId="1510442667" sldId="406"/>
            <ac:inkMk id="66" creationId="{04D18187-0D5F-4274-B16F-971D595092FB}"/>
          </ac:inkMkLst>
        </pc:inkChg>
        <pc:inkChg chg="add del">
          <ac:chgData name="Dr.Sugata Gangopadhyay" userId="5fbd9f87-0a98-489d-9d45-82abac52020a" providerId="ADAL" clId="{7CFF2478-D96A-430A-9DE3-97D3FC8915EE}" dt="2023-05-20T04:28:21.626" v="4389"/>
          <ac:inkMkLst>
            <pc:docMk/>
            <pc:sldMk cId="1510442667" sldId="406"/>
            <ac:inkMk id="67" creationId="{3E615BB6-7F27-4382-9C20-CBB51EC44356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68" creationId="{A61E0E2B-7370-45A1-9243-177A6030B43F}"/>
          </ac:inkMkLst>
        </pc:inkChg>
        <pc:inkChg chg="add del">
          <ac:chgData name="Dr.Sugata Gangopadhyay" userId="5fbd9f87-0a98-489d-9d45-82abac52020a" providerId="ADAL" clId="{7CFF2478-D96A-430A-9DE3-97D3FC8915EE}" dt="2023-05-20T04:30:36.832" v="4443"/>
          <ac:inkMkLst>
            <pc:docMk/>
            <pc:sldMk cId="1510442667" sldId="406"/>
            <ac:inkMk id="69" creationId="{ABAA42B3-7E2A-4689-80C8-76C248DEB572}"/>
          </ac:inkMkLst>
        </pc:inkChg>
        <pc:inkChg chg="add del">
          <ac:chgData name="Dr.Sugata Gangopadhyay" userId="5fbd9f87-0a98-489d-9d45-82abac52020a" providerId="ADAL" clId="{7CFF2478-D96A-430A-9DE3-97D3FC8915EE}" dt="2023-05-20T04:38:01.532" v="4534"/>
          <ac:inkMkLst>
            <pc:docMk/>
            <pc:sldMk cId="1510442667" sldId="406"/>
            <ac:inkMk id="70" creationId="{A9B7015F-091F-4DF4-96C8-604618098CFB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1" creationId="{D4A7543E-715B-47F5-8398-C339491CC0EF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2" creationId="{0E7ADBCD-F5C9-4BDC-9753-247B33A9F7AE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3" creationId="{CCC5D7D1-384B-4617-8980-3F21F30EFE88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4" creationId="{23EB6234-D79D-4486-867D-78AC1A58D980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5" creationId="{F1C4F5A4-E008-4F6B-A98E-33121C571E6C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6" creationId="{549AE105-C061-49CE-B83A-602A850DF54A}"/>
          </ac:inkMkLst>
        </pc:inkChg>
        <pc:inkChg chg="add del">
          <ac:chgData name="Dr.Sugata Gangopadhyay" userId="5fbd9f87-0a98-489d-9d45-82abac52020a" providerId="ADAL" clId="{7CFF2478-D96A-430A-9DE3-97D3FC8915EE}" dt="2023-05-20T04:29:49.578" v="4400"/>
          <ac:inkMkLst>
            <pc:docMk/>
            <pc:sldMk cId="1510442667" sldId="406"/>
            <ac:inkMk id="77" creationId="{8950AC75-1DAE-4548-9937-924E6AFC0414}"/>
          </ac:inkMkLst>
        </pc:inkChg>
        <pc:inkChg chg="add del">
          <ac:chgData name="Dr.Sugata Gangopadhyay" userId="5fbd9f87-0a98-489d-9d45-82abac52020a" providerId="ADAL" clId="{7CFF2478-D96A-430A-9DE3-97D3FC8915EE}" dt="2023-05-20T04:29:49.578" v="4400"/>
          <ac:inkMkLst>
            <pc:docMk/>
            <pc:sldMk cId="1510442667" sldId="406"/>
            <ac:inkMk id="78" creationId="{D27CD705-B8F0-49E2-9266-582EF810AD48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9" creationId="{18D36843-F9E0-414F-AD6F-CDF703984EB8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0" creationId="{BCADB74F-FCA0-4E67-A9FA-7706BF6B3226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1" creationId="{C896DAC9-2CEB-4E66-9AAB-9C06D052727E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2" creationId="{0752C60E-A2BE-4910-81E8-3EF0BF78107D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3" creationId="{F5DB9777-661C-41B5-B73C-308B003A6F9E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84" creationId="{E357E2FE-C77C-4A5C-A0B6-986D44456B38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5" creationId="{4CB3B0D8-9AEF-463D-AF2D-4673385E98AF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6" creationId="{F314467F-2545-44E6-9ED1-EA6DB074779C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7" creationId="{DFEFA998-ACD6-4D6E-BB93-12A9F95944D2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8" creationId="{661EDF94-96A3-49D0-BCC8-02E56504454E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9" creationId="{C207094F-5906-479D-8270-024D3A0B4393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90" creationId="{B59708B7-5094-4EB8-A267-40A2226965A7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91" creationId="{840616A4-B005-45AF-A86D-3F85ACF75512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92" creationId="{6CFADF82-6ABD-43AB-A3E3-F7ADAE40AFFA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93" creationId="{C83EB176-966D-4D9E-AB17-0BBD332705D6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94" creationId="{8F975FF3-A846-4DBE-94BE-B30B5D659D27}"/>
          </ac:inkMkLst>
        </pc:inkChg>
        <pc:inkChg chg="add del">
          <ac:chgData name="Dr.Sugata Gangopadhyay" userId="5fbd9f87-0a98-489d-9d45-82abac52020a" providerId="ADAL" clId="{7CFF2478-D96A-430A-9DE3-97D3FC8915EE}" dt="2023-05-20T04:30:00.970" v="4420"/>
          <ac:inkMkLst>
            <pc:docMk/>
            <pc:sldMk cId="1510442667" sldId="406"/>
            <ac:inkMk id="95" creationId="{90913B46-90F2-4703-90A4-FBDFD1306BF2}"/>
          </ac:inkMkLst>
        </pc:inkChg>
        <pc:inkChg chg="add del">
          <ac:chgData name="Dr.Sugata Gangopadhyay" userId="5fbd9f87-0a98-489d-9d45-82abac52020a" providerId="ADAL" clId="{7CFF2478-D96A-430A-9DE3-97D3FC8915EE}" dt="2023-05-20T04:30:00.970" v="4420"/>
          <ac:inkMkLst>
            <pc:docMk/>
            <pc:sldMk cId="1510442667" sldId="406"/>
            <ac:inkMk id="96" creationId="{56CB0E81-E89D-4895-A2A5-253C5B22F19D}"/>
          </ac:inkMkLst>
        </pc:inkChg>
        <pc:inkChg chg="add del">
          <ac:chgData name="Dr.Sugata Gangopadhyay" userId="5fbd9f87-0a98-489d-9d45-82abac52020a" providerId="ADAL" clId="{7CFF2478-D96A-430A-9DE3-97D3FC8915EE}" dt="2023-05-20T04:30:00.970" v="4420"/>
          <ac:inkMkLst>
            <pc:docMk/>
            <pc:sldMk cId="1510442667" sldId="406"/>
            <ac:inkMk id="97" creationId="{D311B829-33E8-4525-821E-CFD6E8559238}"/>
          </ac:inkMkLst>
        </pc:inkChg>
        <pc:inkChg chg="add del">
          <ac:chgData name="Dr.Sugata Gangopadhyay" userId="5fbd9f87-0a98-489d-9d45-82abac52020a" providerId="ADAL" clId="{7CFF2478-D96A-430A-9DE3-97D3FC8915EE}" dt="2023-05-20T04:30:00.970" v="4420"/>
          <ac:inkMkLst>
            <pc:docMk/>
            <pc:sldMk cId="1510442667" sldId="406"/>
            <ac:inkMk id="98" creationId="{889C8051-540E-4421-8BD7-1055F4ED8945}"/>
          </ac:inkMkLst>
        </pc:inkChg>
        <pc:inkChg chg="add del">
          <ac:chgData name="Dr.Sugata Gangopadhyay" userId="5fbd9f87-0a98-489d-9d45-82abac52020a" providerId="ADAL" clId="{7CFF2478-D96A-430A-9DE3-97D3FC8915EE}" dt="2023-05-20T04:30:00.970" v="4420"/>
          <ac:inkMkLst>
            <pc:docMk/>
            <pc:sldMk cId="1510442667" sldId="406"/>
            <ac:inkMk id="99" creationId="{3BDB697D-2731-441C-8446-1921DF32BCF3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0" creationId="{49261A27-CEA7-4669-A979-4C2DE335C8D7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1" creationId="{F44F6F4D-BCE5-48E6-879F-5F0385014DA3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2" creationId="{C7F90A5F-B0A9-4F92-8102-51E9FD9ED060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3" creationId="{B2520956-8865-4702-9086-9BD6AD9F69E2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4" creationId="{567E4827-8947-4338-AEED-8074A68C15E1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5" creationId="{BF69ED28-DECA-42E7-A372-22AF08453CCD}"/>
          </ac:inkMkLst>
        </pc:inkChg>
        <pc:inkChg chg="add del">
          <ac:chgData name="Dr.Sugata Gangopadhyay" userId="5fbd9f87-0a98-489d-9d45-82abac52020a" providerId="ADAL" clId="{7CFF2478-D96A-430A-9DE3-97D3FC8915EE}" dt="2023-05-20T04:30:06.373" v="4428"/>
          <ac:inkMkLst>
            <pc:docMk/>
            <pc:sldMk cId="1510442667" sldId="406"/>
            <ac:inkMk id="106" creationId="{FA7B75BA-ECE3-4521-B33D-A2A1B9C52204}"/>
          </ac:inkMkLst>
        </pc:inkChg>
        <pc:inkChg chg="add del">
          <ac:chgData name="Dr.Sugata Gangopadhyay" userId="5fbd9f87-0a98-489d-9d45-82abac52020a" providerId="ADAL" clId="{7CFF2478-D96A-430A-9DE3-97D3FC8915EE}" dt="2023-05-20T04:30:06.373" v="4428"/>
          <ac:inkMkLst>
            <pc:docMk/>
            <pc:sldMk cId="1510442667" sldId="406"/>
            <ac:inkMk id="107" creationId="{7ADD82DF-FFAE-4693-A3E0-680035CDCDE0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08" creationId="{2704F1F5-331D-407C-AE38-9E215A85495D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09" creationId="{30BAE1FF-D524-4E0A-BB22-2338A96FDB72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0" creationId="{64373E2A-1C42-410A-9DFE-3A90EAB1C3C3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1" creationId="{B575CEEC-CC05-4545-AC61-4F9E6FEC38F0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2" creationId="{F33E6B28-D221-4BFE-816E-44B56DC07393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3" creationId="{FBCD3452-2483-486F-80F3-DFC98663D174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4" creationId="{1F496F10-F993-4800-A255-4E0A9410FE93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5" creationId="{3F245B6B-94F5-4593-9578-8EB3A1EF3ED4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6" creationId="{01444B65-5D7E-49B1-A30B-3E39B01290E6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7" creationId="{CE3C2F37-C428-46AE-BCE0-8B0CBA67FE29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8" creationId="{BF476150-2ECA-4FE1-AD21-59D794F2216D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9" creationId="{FB52D388-5965-410D-AF46-8C922DA2250C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20" creationId="{48F8A2EC-888F-43AC-ADBA-132FA5A77DC5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21" creationId="{11400314-F503-444D-AC42-8941E1677D2D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22" creationId="{1B39F47A-E747-45E1-BFE2-EE613212DEE5}"/>
          </ac:inkMkLst>
        </pc:inkChg>
        <pc:inkChg chg="add del">
          <ac:chgData name="Dr.Sugata Gangopadhyay" userId="5fbd9f87-0a98-489d-9d45-82abac52020a" providerId="ADAL" clId="{7CFF2478-D96A-430A-9DE3-97D3FC8915EE}" dt="2023-05-20T04:30:36.832" v="4443"/>
          <ac:inkMkLst>
            <pc:docMk/>
            <pc:sldMk cId="1510442667" sldId="406"/>
            <ac:inkMk id="123" creationId="{A05CA403-89DC-4F92-96C6-6AA346A920AC}"/>
          </ac:inkMkLst>
        </pc:inkChg>
        <pc:inkChg chg="add del">
          <ac:chgData name="Dr.Sugata Gangopadhyay" userId="5fbd9f87-0a98-489d-9d45-82abac52020a" providerId="ADAL" clId="{7CFF2478-D96A-430A-9DE3-97D3FC8915EE}" dt="2023-05-20T04:37:57.421" v="4531"/>
          <ac:inkMkLst>
            <pc:docMk/>
            <pc:sldMk cId="1510442667" sldId="406"/>
            <ac:inkMk id="124" creationId="{26CF4D32-8C82-409A-BF63-EEF32BD5460C}"/>
          </ac:inkMkLst>
        </pc:inkChg>
        <pc:inkChg chg="add del">
          <ac:chgData name="Dr.Sugata Gangopadhyay" userId="5fbd9f87-0a98-489d-9d45-82abac52020a" providerId="ADAL" clId="{7CFF2478-D96A-430A-9DE3-97D3FC8915EE}" dt="2023-05-20T04:30:58.248" v="4464"/>
          <ac:inkMkLst>
            <pc:docMk/>
            <pc:sldMk cId="1510442667" sldId="406"/>
            <ac:inkMk id="125" creationId="{B06383F3-2494-49D6-9B61-2B5280C09943}"/>
          </ac:inkMkLst>
        </pc:inkChg>
        <pc:inkChg chg="add del">
          <ac:chgData name="Dr.Sugata Gangopadhyay" userId="5fbd9f87-0a98-489d-9d45-82abac52020a" providerId="ADAL" clId="{7CFF2478-D96A-430A-9DE3-97D3FC8915EE}" dt="2023-05-20T04:30:39.833" v="4447"/>
          <ac:inkMkLst>
            <pc:docMk/>
            <pc:sldMk cId="1510442667" sldId="406"/>
            <ac:inkMk id="126" creationId="{BC413A61-46E1-4518-86A0-120C76966875}"/>
          </ac:inkMkLst>
        </pc:inkChg>
        <pc:inkChg chg="add del">
          <ac:chgData name="Dr.Sugata Gangopadhyay" userId="5fbd9f87-0a98-489d-9d45-82abac52020a" providerId="ADAL" clId="{7CFF2478-D96A-430A-9DE3-97D3FC8915EE}" dt="2023-05-20T04:30:39.833" v="4447"/>
          <ac:inkMkLst>
            <pc:docMk/>
            <pc:sldMk cId="1510442667" sldId="406"/>
            <ac:inkMk id="127" creationId="{9110E7F3-43EE-4427-B76E-07E993B5A1AF}"/>
          </ac:inkMkLst>
        </pc:inkChg>
        <pc:inkChg chg="add del">
          <ac:chgData name="Dr.Sugata Gangopadhyay" userId="5fbd9f87-0a98-489d-9d45-82abac52020a" providerId="ADAL" clId="{7CFF2478-D96A-430A-9DE3-97D3FC8915EE}" dt="2023-05-20T04:30:58.248" v="4463"/>
          <ac:inkMkLst>
            <pc:docMk/>
            <pc:sldMk cId="1510442667" sldId="406"/>
            <ac:inkMk id="128" creationId="{643CA6F0-5296-4005-9515-3A0205845F95}"/>
          </ac:inkMkLst>
        </pc:inkChg>
        <pc:inkChg chg="add del">
          <ac:chgData name="Dr.Sugata Gangopadhyay" userId="5fbd9f87-0a98-489d-9d45-82abac52020a" providerId="ADAL" clId="{7CFF2478-D96A-430A-9DE3-97D3FC8915EE}" dt="2023-05-20T04:30:43.658" v="4452"/>
          <ac:inkMkLst>
            <pc:docMk/>
            <pc:sldMk cId="1510442667" sldId="406"/>
            <ac:inkMk id="129" creationId="{7942381C-6520-4A3F-B06A-D42152C281C8}"/>
          </ac:inkMkLst>
        </pc:inkChg>
        <pc:inkChg chg="add del">
          <ac:chgData name="Dr.Sugata Gangopadhyay" userId="5fbd9f87-0a98-489d-9d45-82abac52020a" providerId="ADAL" clId="{7CFF2478-D96A-430A-9DE3-97D3FC8915EE}" dt="2023-05-20T04:30:43.658" v="4452"/>
          <ac:inkMkLst>
            <pc:docMk/>
            <pc:sldMk cId="1510442667" sldId="406"/>
            <ac:inkMk id="130" creationId="{28D88461-E7BC-40E6-A9E7-223EB9833AF2}"/>
          </ac:inkMkLst>
        </pc:inkChg>
        <pc:inkChg chg="add del">
          <ac:chgData name="Dr.Sugata Gangopadhyay" userId="5fbd9f87-0a98-489d-9d45-82abac52020a" providerId="ADAL" clId="{7CFF2478-D96A-430A-9DE3-97D3FC8915EE}" dt="2023-05-20T04:30:43.658" v="4452"/>
          <ac:inkMkLst>
            <pc:docMk/>
            <pc:sldMk cId="1510442667" sldId="406"/>
            <ac:inkMk id="131" creationId="{A31F41E3-6557-463F-9849-98D7909E977F}"/>
          </ac:inkMkLst>
        </pc:inkChg>
        <pc:inkChg chg="add del">
          <ac:chgData name="Dr.Sugata Gangopadhyay" userId="5fbd9f87-0a98-489d-9d45-82abac52020a" providerId="ADAL" clId="{7CFF2478-D96A-430A-9DE3-97D3FC8915EE}" dt="2023-05-20T04:30:43.658" v="4452"/>
          <ac:inkMkLst>
            <pc:docMk/>
            <pc:sldMk cId="1510442667" sldId="406"/>
            <ac:inkMk id="132" creationId="{1BCA41A4-BA5B-42A5-B547-9864CA2782B3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33" creationId="{0E04735C-B9F6-4BBE-95C7-FA18A485DF62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4" creationId="{92455DFB-47BE-4E9D-AE46-A8F2CFF2BF8E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5" creationId="{6CF6446A-518A-4E0F-90EB-400F2CC043D3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6" creationId="{22BF2348-153F-4598-961E-8339FF996867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7" creationId="{529DAB4E-EFE0-4B4E-AD91-C6148D1DA4A8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8" creationId="{6078B68B-1670-4070-808D-79985B7AD9B4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9" creationId="{60BA29EE-2F51-471A-B13E-E4F63BEDEC1A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40" creationId="{067E53E4-CC3E-45F5-A195-55385AC4C952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41" creationId="{CEAF26F4-B43B-41B1-A2F9-D88CD667FBC2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42" creationId="{0012CD0C-8FF4-4053-98C7-16AE35D1C6EB}"/>
          </ac:inkMkLst>
        </pc:inkChg>
        <pc:inkChg chg="add del">
          <ac:chgData name="Dr.Sugata Gangopadhyay" userId="5fbd9f87-0a98-489d-9d45-82abac52020a" providerId="ADAL" clId="{7CFF2478-D96A-430A-9DE3-97D3FC8915EE}" dt="2023-05-20T04:31:03.002" v="4467"/>
          <ac:inkMkLst>
            <pc:docMk/>
            <pc:sldMk cId="1510442667" sldId="406"/>
            <ac:inkMk id="143" creationId="{D021CE29-2604-4F0D-92EB-8EE0E1ECD0D7}"/>
          </ac:inkMkLst>
        </pc:inkChg>
        <pc:inkChg chg="add del">
          <ac:chgData name="Dr.Sugata Gangopadhyay" userId="5fbd9f87-0a98-489d-9d45-82abac52020a" providerId="ADAL" clId="{7CFF2478-D96A-430A-9DE3-97D3FC8915EE}" dt="2023-05-20T04:31:03.002" v="4467"/>
          <ac:inkMkLst>
            <pc:docMk/>
            <pc:sldMk cId="1510442667" sldId="406"/>
            <ac:inkMk id="144" creationId="{81551831-DACA-4C12-847E-14A8138E6C8C}"/>
          </ac:inkMkLst>
        </pc:inkChg>
        <pc:inkChg chg="add del">
          <ac:chgData name="Dr.Sugata Gangopadhyay" userId="5fbd9f87-0a98-489d-9d45-82abac52020a" providerId="ADAL" clId="{7CFF2478-D96A-430A-9DE3-97D3FC8915EE}" dt="2023-05-20T04:31:03.002" v="4467"/>
          <ac:inkMkLst>
            <pc:docMk/>
            <pc:sldMk cId="1510442667" sldId="406"/>
            <ac:inkMk id="145" creationId="{A8268F06-A046-4972-A074-326875AA7270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46" creationId="{C748D2A8-71FA-4506-9940-A4DFF539B142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47" creationId="{65B3D730-67A5-4E27-91AE-0C8563B78D2B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48" creationId="{4666057D-B579-4E3D-A7AD-84CD6912FFCA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49" creationId="{CBAC6B48-BE28-4EDF-B41F-47C9BCDEDCCA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0" creationId="{9520728C-477B-4CD5-A196-98DA1CB8B28A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1" creationId="{34C0DB00-16DF-46A9-9970-4D71AA11D989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2" creationId="{D5AFB02C-B8C5-4D8F-916C-822A67CAE9D7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3" creationId="{91520D19-BAD4-4ADC-9392-A3EECF662186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54" creationId="{EC930B58-0592-476F-97F1-16DCBC073D93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5" creationId="{A91ADDFF-D37F-4057-91AC-B55BC191D37F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6" creationId="{8BA4E74C-FCAD-4EA4-8817-CD7A1A32194D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57" creationId="{C4E5BA6B-0754-4BC2-A043-E25D356D67C0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58" creationId="{8B6F54BE-25C4-4AFE-A37C-C547DF561828}"/>
          </ac:inkMkLst>
        </pc:inkChg>
        <pc:inkChg chg="add del">
          <ac:chgData name="Dr.Sugata Gangopadhyay" userId="5fbd9f87-0a98-489d-9d45-82abac52020a" providerId="ADAL" clId="{7CFF2478-D96A-430A-9DE3-97D3FC8915EE}" dt="2023-05-20T04:31:27.546" v="4482"/>
          <ac:inkMkLst>
            <pc:docMk/>
            <pc:sldMk cId="1510442667" sldId="406"/>
            <ac:inkMk id="159" creationId="{A7EFC2D3-BE83-45B4-8DFA-44A433ED0845}"/>
          </ac:inkMkLst>
        </pc:inkChg>
        <pc:inkChg chg="add del">
          <ac:chgData name="Dr.Sugata Gangopadhyay" userId="5fbd9f87-0a98-489d-9d45-82abac52020a" providerId="ADAL" clId="{7CFF2478-D96A-430A-9DE3-97D3FC8915EE}" dt="2023-05-20T04:31:27.546" v="4482"/>
          <ac:inkMkLst>
            <pc:docMk/>
            <pc:sldMk cId="1510442667" sldId="406"/>
            <ac:inkMk id="160" creationId="{C516A3A7-E5EF-400C-906D-E8E46E4153D0}"/>
          </ac:inkMkLst>
        </pc:inkChg>
        <pc:inkChg chg="add del">
          <ac:chgData name="Dr.Sugata Gangopadhyay" userId="5fbd9f87-0a98-489d-9d45-82abac52020a" providerId="ADAL" clId="{7CFF2478-D96A-430A-9DE3-97D3FC8915EE}" dt="2023-05-20T04:31:27.546" v="4482"/>
          <ac:inkMkLst>
            <pc:docMk/>
            <pc:sldMk cId="1510442667" sldId="406"/>
            <ac:inkMk id="161" creationId="{5157A8E3-5A63-4247-97C5-F8E715EDA4D9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62" creationId="{B0F1F6E9-B029-45CF-A3C6-69C5F9B7F290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3" creationId="{3B4DC98B-CFA9-4999-B4F5-A5650DAAA981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4" creationId="{41286376-4972-4BB7-AFEF-09C81EDB5071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5" creationId="{29139AD1-4E7A-4253-B34F-A25F168D1210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6" creationId="{D226EA49-0C8E-4E8B-A049-200BE4D5A230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7" creationId="{6664A40C-1377-4F69-BF96-CA22BC3C0D18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8" creationId="{F65505F7-043E-4B58-BEFB-1EBD046B8177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69" creationId="{D5636421-4E32-4154-8E5D-AC0BDB49B1B3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0" creationId="{4521EAF6-F746-43CC-B691-A6FBF06D5D75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1" creationId="{8BC1EE50-8820-4691-B71D-732ACC87F65D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2" creationId="{31ACE37F-93D8-45A6-AEF3-BE2E4B9060DD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3" creationId="{ADB6FB83-D33F-48E2-B154-2A6891438DFA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74" creationId="{4BC947DB-E936-4A4E-BE65-B32252F49C11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75" creationId="{172F70C2-11C2-4772-9CA2-3535FAE9F934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6" creationId="{6FE05444-D7F5-4FD0-8150-F2A69CA782E4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7" creationId="{7B25040F-C737-4C06-A8FD-A12D675C32AB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8" creationId="{0BD57D0C-BB67-4937-974F-B177C9279765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9" creationId="{F71990D0-7E45-477F-ABBB-16B7CCB94E8C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0" creationId="{229A6657-7D8C-48BD-A8DF-B29598AF664C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1" creationId="{07128519-D40B-45FE-B7BA-DDD5E72FFC54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2" creationId="{C3A9280E-35E6-4F83-9D01-6CB404C27EAA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3" creationId="{4622D763-9188-46DA-B28A-ED407767B3F2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4" creationId="{7DED475B-0D1B-4D5E-B4EA-D7500F5903E0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5" creationId="{D8E87605-299C-4AA7-A1E3-A0F662AC66FC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6" creationId="{A364FF49-5D0D-4D4B-AA83-5CD852058AB5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7" creationId="{0FD6B395-A478-4BD2-B314-025645DF6688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8" creationId="{3DD510D4-BD5E-4A32-9BAA-03A3E02C1879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9" creationId="{3B1AAA78-ADA8-422B-8C15-53F1C7B91769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90" creationId="{989B977F-35BF-4B66-9329-736DC40F2B06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91" creationId="{2143A3F0-94D1-4072-8FFC-F36B3BCBF2D5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92" creationId="{72CAE41A-495F-49C5-A4F7-718E33F904A2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93" creationId="{FB34D084-54FE-4CDE-A1E8-DD6023C90FBF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94" creationId="{22281D29-D275-4DF1-91BD-99AB9F4AC26B}"/>
          </ac:inkMkLst>
        </pc:inkChg>
        <pc:inkChg chg="add del">
          <ac:chgData name="Dr.Sugata Gangopadhyay" userId="5fbd9f87-0a98-489d-9d45-82abac52020a" providerId="ADAL" clId="{7CFF2478-D96A-430A-9DE3-97D3FC8915EE}" dt="2023-05-20T04:37:57.421" v="4531"/>
          <ac:inkMkLst>
            <pc:docMk/>
            <pc:sldMk cId="1510442667" sldId="406"/>
            <ac:inkMk id="195" creationId="{62B1AAFE-9C7F-4452-A95D-5BE8D86DBC22}"/>
          </ac:inkMkLst>
        </pc:inkChg>
        <pc:inkChg chg="add del">
          <ac:chgData name="Dr.Sugata Gangopadhyay" userId="5fbd9f87-0a98-489d-9d45-82abac52020a" providerId="ADAL" clId="{7CFF2478-D96A-430A-9DE3-97D3FC8915EE}" dt="2023-05-20T04:37:57.421" v="4531"/>
          <ac:inkMkLst>
            <pc:docMk/>
            <pc:sldMk cId="1510442667" sldId="406"/>
            <ac:inkMk id="196" creationId="{E40D4EBB-4A23-4C5F-8C3A-F8DC08525A2A}"/>
          </ac:inkMkLst>
        </pc:inkChg>
        <pc:inkChg chg="add del">
          <ac:chgData name="Dr.Sugata Gangopadhyay" userId="5fbd9f87-0a98-489d-9d45-82abac52020a" providerId="ADAL" clId="{7CFF2478-D96A-430A-9DE3-97D3FC8915EE}" dt="2023-05-20T04:37:57.421" v="4531"/>
          <ac:inkMkLst>
            <pc:docMk/>
            <pc:sldMk cId="1510442667" sldId="406"/>
            <ac:inkMk id="197" creationId="{270D8547-8034-4553-BBC7-79009386970E}"/>
          </ac:inkMkLst>
        </pc:inkChg>
        <pc:inkChg chg="add del">
          <ac:chgData name="Dr.Sugata Gangopadhyay" userId="5fbd9f87-0a98-489d-9d45-82abac52020a" providerId="ADAL" clId="{7CFF2478-D96A-430A-9DE3-97D3FC8915EE}" dt="2023-05-20T04:38:01.532" v="4534"/>
          <ac:inkMkLst>
            <pc:docMk/>
            <pc:sldMk cId="1510442667" sldId="406"/>
            <ac:inkMk id="198" creationId="{80871A1A-1D28-4556-95D0-DB05951CA5DC}"/>
          </ac:inkMkLst>
        </pc:inkChg>
        <pc:inkChg chg="add del">
          <ac:chgData name="Dr.Sugata Gangopadhyay" userId="5fbd9f87-0a98-489d-9d45-82abac52020a" providerId="ADAL" clId="{7CFF2478-D96A-430A-9DE3-97D3FC8915EE}" dt="2023-05-20T04:38:01.532" v="4534"/>
          <ac:inkMkLst>
            <pc:docMk/>
            <pc:sldMk cId="1510442667" sldId="406"/>
            <ac:inkMk id="199" creationId="{F8BFAEE9-DA43-4349-89F6-1E6AE4B169B3}"/>
          </ac:inkMkLst>
        </pc:inkChg>
        <pc:inkChg chg="add del">
          <ac:chgData name="Dr.Sugata Gangopadhyay" userId="5fbd9f87-0a98-489d-9d45-82abac52020a" providerId="ADAL" clId="{7CFF2478-D96A-430A-9DE3-97D3FC8915EE}" dt="2023-05-20T04:38:01.532" v="4534"/>
          <ac:inkMkLst>
            <pc:docMk/>
            <pc:sldMk cId="1510442667" sldId="406"/>
            <ac:inkMk id="200" creationId="{D3FA7B8B-7467-4463-9D06-616A7BBD4A2B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201" creationId="{43B5A43C-9345-42D1-B02C-09C05778998E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202" creationId="{873FAF04-D451-4C3C-866B-1205AE837200}"/>
          </ac:inkMkLst>
        </pc:inkChg>
        <pc:inkChg chg="add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203" creationId="{E1D1440F-46AF-415C-A9F6-0452C4AB9214}"/>
          </ac:inkMkLst>
        </pc:inkChg>
      </pc:sldChg>
      <pc:sldChg chg="addSp add">
        <pc:chgData name="Dr.Sugata Gangopadhyay" userId="5fbd9f87-0a98-489d-9d45-82abac52020a" providerId="ADAL" clId="{7CFF2478-D96A-430A-9DE3-97D3FC8915EE}" dt="2023-05-20T04:32:54.346" v="4516"/>
        <pc:sldMkLst>
          <pc:docMk/>
          <pc:sldMk cId="3748246739" sldId="407"/>
        </pc:sldMkLst>
        <pc:inkChg chg="add">
          <ac:chgData name="Dr.Sugata Gangopadhyay" userId="5fbd9f87-0a98-489d-9d45-82abac52020a" providerId="ADAL" clId="{7CFF2478-D96A-430A-9DE3-97D3FC8915EE}" dt="2023-05-20T04:32:00.799" v="4512"/>
          <ac:inkMkLst>
            <pc:docMk/>
            <pc:sldMk cId="3748246739" sldId="407"/>
            <ac:inkMk id="4" creationId="{30A04212-C6DA-49A3-A485-61D2DEC7146D}"/>
          </ac:inkMkLst>
        </pc:inkChg>
        <pc:inkChg chg="add">
          <ac:chgData name="Dr.Sugata Gangopadhyay" userId="5fbd9f87-0a98-489d-9d45-82abac52020a" providerId="ADAL" clId="{7CFF2478-D96A-430A-9DE3-97D3FC8915EE}" dt="2023-05-20T04:32:02.404" v="4513"/>
          <ac:inkMkLst>
            <pc:docMk/>
            <pc:sldMk cId="3748246739" sldId="407"/>
            <ac:inkMk id="5" creationId="{1902C969-4607-42B1-9A25-44880282CF6F}"/>
          </ac:inkMkLst>
        </pc:inkChg>
        <pc:inkChg chg="add">
          <ac:chgData name="Dr.Sugata Gangopadhyay" userId="5fbd9f87-0a98-489d-9d45-82abac52020a" providerId="ADAL" clId="{7CFF2478-D96A-430A-9DE3-97D3FC8915EE}" dt="2023-05-20T04:32:03.901" v="4514"/>
          <ac:inkMkLst>
            <pc:docMk/>
            <pc:sldMk cId="3748246739" sldId="407"/>
            <ac:inkMk id="6" creationId="{59DD203B-8B1E-4F4A-A343-180AB1883D86}"/>
          </ac:inkMkLst>
        </pc:inkChg>
        <pc:inkChg chg="add">
          <ac:chgData name="Dr.Sugata Gangopadhyay" userId="5fbd9f87-0a98-489d-9d45-82abac52020a" providerId="ADAL" clId="{7CFF2478-D96A-430A-9DE3-97D3FC8915EE}" dt="2023-05-20T04:32:50.656" v="4515"/>
          <ac:inkMkLst>
            <pc:docMk/>
            <pc:sldMk cId="3748246739" sldId="407"/>
            <ac:inkMk id="7" creationId="{BA0523E0-DB5B-4FBE-A498-C01D087F7762}"/>
          </ac:inkMkLst>
        </pc:inkChg>
        <pc:inkChg chg="add">
          <ac:chgData name="Dr.Sugata Gangopadhyay" userId="5fbd9f87-0a98-489d-9d45-82abac52020a" providerId="ADAL" clId="{7CFF2478-D96A-430A-9DE3-97D3FC8915EE}" dt="2023-05-20T04:32:54.346" v="4516"/>
          <ac:inkMkLst>
            <pc:docMk/>
            <pc:sldMk cId="3748246739" sldId="407"/>
            <ac:inkMk id="8" creationId="{A6E156FC-E96C-43CA-B148-A24DCDC9AD2B}"/>
          </ac:inkMkLst>
        </pc:inkChg>
      </pc:sldChg>
      <pc:sldChg chg="addSp modSp add">
        <pc:chgData name="Dr.Sugata Gangopadhyay" userId="5fbd9f87-0a98-489d-9d45-82abac52020a" providerId="ADAL" clId="{7CFF2478-D96A-430A-9DE3-97D3FC8915EE}" dt="2023-05-20T03:59:27.144" v="3562"/>
        <pc:sldMkLst>
          <pc:docMk/>
          <pc:sldMk cId="1683885410" sldId="410"/>
        </pc:sldMkLst>
        <pc:spChg chg="mod">
          <ac:chgData name="Dr.Sugata Gangopadhyay" userId="5fbd9f87-0a98-489d-9d45-82abac52020a" providerId="ADAL" clId="{7CFF2478-D96A-430A-9DE3-97D3FC8915EE}" dt="2023-05-19T23:34:13.602" v="2002" actId="20577"/>
          <ac:spMkLst>
            <pc:docMk/>
            <pc:sldMk cId="1683885410" sldId="410"/>
            <ac:spMk id="2" creationId="{B99852C5-97BF-4840-94D3-1007A04C5F01}"/>
          </ac:spMkLst>
        </pc:spChg>
        <pc:inkChg chg="add">
          <ac:chgData name="Dr.Sugata Gangopadhyay" userId="5fbd9f87-0a98-489d-9d45-82abac52020a" providerId="ADAL" clId="{7CFF2478-D96A-430A-9DE3-97D3FC8915EE}" dt="2023-05-20T03:59:27.144" v="3562"/>
          <ac:inkMkLst>
            <pc:docMk/>
            <pc:sldMk cId="1683885410" sldId="410"/>
            <ac:inkMk id="3" creationId="{3814F816-A78B-4C60-9FC0-394C7D16DC5D}"/>
          </ac:inkMkLst>
        </pc:inkChg>
      </pc:sldChg>
      <pc:sldChg chg="add">
        <pc:chgData name="Dr.Sugata Gangopadhyay" userId="5fbd9f87-0a98-489d-9d45-82abac52020a" providerId="ADAL" clId="{7CFF2478-D96A-430A-9DE3-97D3FC8915EE}" dt="2023-05-19T23:35:48.897" v="2036"/>
        <pc:sldMkLst>
          <pc:docMk/>
          <pc:sldMk cId="2702631255" sldId="411"/>
        </pc:sldMkLst>
      </pc:sldChg>
      <pc:sldChg chg="add">
        <pc:chgData name="Dr.Sugata Gangopadhyay" userId="5fbd9f87-0a98-489d-9d45-82abac52020a" providerId="ADAL" clId="{7CFF2478-D96A-430A-9DE3-97D3FC8915EE}" dt="2023-05-19T23:35:55.617" v="2037"/>
        <pc:sldMkLst>
          <pc:docMk/>
          <pc:sldMk cId="1800316328" sldId="412"/>
        </pc:sldMkLst>
      </pc:sldChg>
      <pc:sldChg chg="add">
        <pc:chgData name="Dr.Sugata Gangopadhyay" userId="5fbd9f87-0a98-489d-9d45-82abac52020a" providerId="ADAL" clId="{7CFF2478-D96A-430A-9DE3-97D3FC8915EE}" dt="2023-05-19T23:35:56.375" v="2038"/>
        <pc:sldMkLst>
          <pc:docMk/>
          <pc:sldMk cId="3644535587" sldId="413"/>
        </pc:sldMkLst>
      </pc:sldChg>
      <pc:sldChg chg="add">
        <pc:chgData name="Dr.Sugata Gangopadhyay" userId="5fbd9f87-0a98-489d-9d45-82abac52020a" providerId="ADAL" clId="{7CFF2478-D96A-430A-9DE3-97D3FC8915EE}" dt="2023-05-19T23:35:56.599" v="2039"/>
        <pc:sldMkLst>
          <pc:docMk/>
          <pc:sldMk cId="2318905894" sldId="414"/>
        </pc:sldMkLst>
      </pc:sldChg>
      <pc:sldChg chg="addSp delSp modSp add">
        <pc:chgData name="Dr.Sugata Gangopadhyay" userId="5fbd9f87-0a98-489d-9d45-82abac52020a" providerId="ADAL" clId="{7CFF2478-D96A-430A-9DE3-97D3FC8915EE}" dt="2023-05-20T04:36:25.873" v="4527"/>
        <pc:sldMkLst>
          <pc:docMk/>
          <pc:sldMk cId="320460097" sldId="415"/>
        </pc:sldMkLst>
        <pc:spChg chg="mod">
          <ac:chgData name="Dr.Sugata Gangopadhyay" userId="5fbd9f87-0a98-489d-9d45-82abac52020a" providerId="ADAL" clId="{7CFF2478-D96A-430A-9DE3-97D3FC8915EE}" dt="2023-05-20T00:02:48.937" v="2105" actId="20577"/>
          <ac:spMkLst>
            <pc:docMk/>
            <pc:sldMk cId="320460097" sldId="415"/>
            <ac:spMk id="2" creationId="{87FC59B8-A11A-4E43-8B91-E0E045055751}"/>
          </ac:spMkLst>
        </pc:spChg>
        <pc:spChg chg="mod">
          <ac:chgData name="Dr.Sugata Gangopadhyay" userId="5fbd9f87-0a98-489d-9d45-82abac52020a" providerId="ADAL" clId="{7CFF2478-D96A-430A-9DE3-97D3FC8915EE}" dt="2023-05-20T00:20:59.853" v="2243" actId="207"/>
          <ac:spMkLst>
            <pc:docMk/>
            <pc:sldMk cId="320460097" sldId="415"/>
            <ac:spMk id="3" creationId="{640D2A52-D8D5-4B99-8E4E-33EFC135F95E}"/>
          </ac:spMkLst>
        </pc:spChg>
        <pc:inkChg chg="add del">
          <ac:chgData name="Dr.Sugata Gangopadhyay" userId="5fbd9f87-0a98-489d-9d45-82abac52020a" providerId="ADAL" clId="{7CFF2478-D96A-430A-9DE3-97D3FC8915EE}" dt="2023-05-20T04:33:05.172" v="4520"/>
          <ac:inkMkLst>
            <pc:docMk/>
            <pc:sldMk cId="320460097" sldId="415"/>
            <ac:inkMk id="4" creationId="{F327100C-9506-4E42-B692-0A719153A075}"/>
          </ac:inkMkLst>
        </pc:inkChg>
        <pc:inkChg chg="add del">
          <ac:chgData name="Dr.Sugata Gangopadhyay" userId="5fbd9f87-0a98-489d-9d45-82abac52020a" providerId="ADAL" clId="{7CFF2478-D96A-430A-9DE3-97D3FC8915EE}" dt="2023-05-20T04:33:05.172" v="4520"/>
          <ac:inkMkLst>
            <pc:docMk/>
            <pc:sldMk cId="320460097" sldId="415"/>
            <ac:inkMk id="5" creationId="{B3BA7B34-72FF-4B89-B246-7AAA3CB67908}"/>
          </ac:inkMkLst>
        </pc:inkChg>
        <pc:inkChg chg="add del">
          <ac:chgData name="Dr.Sugata Gangopadhyay" userId="5fbd9f87-0a98-489d-9d45-82abac52020a" providerId="ADAL" clId="{7CFF2478-D96A-430A-9DE3-97D3FC8915EE}" dt="2023-05-20T04:33:05.172" v="4520"/>
          <ac:inkMkLst>
            <pc:docMk/>
            <pc:sldMk cId="320460097" sldId="415"/>
            <ac:inkMk id="6" creationId="{7B80E1BF-FCEA-4674-A5AD-19ACAB80B1CA}"/>
          </ac:inkMkLst>
        </pc:inkChg>
        <pc:inkChg chg="add del">
          <ac:chgData name="Dr.Sugata Gangopadhyay" userId="5fbd9f87-0a98-489d-9d45-82abac52020a" providerId="ADAL" clId="{7CFF2478-D96A-430A-9DE3-97D3FC8915EE}" dt="2023-05-20T04:36:24.373" v="4525"/>
          <ac:inkMkLst>
            <pc:docMk/>
            <pc:sldMk cId="320460097" sldId="415"/>
            <ac:inkMk id="7" creationId="{DCDF1898-9B18-48E8-BB53-5540151DCBCD}"/>
          </ac:inkMkLst>
        </pc:inkChg>
        <pc:inkChg chg="add del">
          <ac:chgData name="Dr.Sugata Gangopadhyay" userId="5fbd9f87-0a98-489d-9d45-82abac52020a" providerId="ADAL" clId="{7CFF2478-D96A-430A-9DE3-97D3FC8915EE}" dt="2023-05-20T04:36:24.373" v="4525"/>
          <ac:inkMkLst>
            <pc:docMk/>
            <pc:sldMk cId="320460097" sldId="415"/>
            <ac:inkMk id="8" creationId="{A04AD95D-1D64-4407-9939-9F78724D7CBC}"/>
          </ac:inkMkLst>
        </pc:inkChg>
        <pc:inkChg chg="add del">
          <ac:chgData name="Dr.Sugata Gangopadhyay" userId="5fbd9f87-0a98-489d-9d45-82abac52020a" providerId="ADAL" clId="{7CFF2478-D96A-430A-9DE3-97D3FC8915EE}" dt="2023-05-20T04:36:24.373" v="4525"/>
          <ac:inkMkLst>
            <pc:docMk/>
            <pc:sldMk cId="320460097" sldId="415"/>
            <ac:inkMk id="9" creationId="{7E277C2A-D4BB-46BD-A2B2-4B54BEAB31E0}"/>
          </ac:inkMkLst>
        </pc:inkChg>
        <pc:inkChg chg="add del">
          <ac:chgData name="Dr.Sugata Gangopadhyay" userId="5fbd9f87-0a98-489d-9d45-82abac52020a" providerId="ADAL" clId="{7CFF2478-D96A-430A-9DE3-97D3FC8915EE}" dt="2023-05-20T04:36:24.373" v="4525"/>
          <ac:inkMkLst>
            <pc:docMk/>
            <pc:sldMk cId="320460097" sldId="415"/>
            <ac:inkMk id="10" creationId="{B78C4DB9-AF00-4663-9A61-6E165F49762E}"/>
          </ac:inkMkLst>
        </pc:inkChg>
        <pc:inkChg chg="add del">
          <ac:chgData name="Dr.Sugata Gangopadhyay" userId="5fbd9f87-0a98-489d-9d45-82abac52020a" providerId="ADAL" clId="{7CFF2478-D96A-430A-9DE3-97D3FC8915EE}" dt="2023-05-20T04:36:24.373" v="4525"/>
          <ac:inkMkLst>
            <pc:docMk/>
            <pc:sldMk cId="320460097" sldId="415"/>
            <ac:inkMk id="11" creationId="{D23C92F0-741D-498A-AE41-4FE9D3026E0F}"/>
          </ac:inkMkLst>
        </pc:inkChg>
        <pc:inkChg chg="add del">
          <ac:chgData name="Dr.Sugata Gangopadhyay" userId="5fbd9f87-0a98-489d-9d45-82abac52020a" providerId="ADAL" clId="{7CFF2478-D96A-430A-9DE3-97D3FC8915EE}" dt="2023-05-20T04:36:25.873" v="4527"/>
          <ac:inkMkLst>
            <pc:docMk/>
            <pc:sldMk cId="320460097" sldId="415"/>
            <ac:inkMk id="12" creationId="{2C8A8256-7133-4420-B405-158BAC0B1B8E}"/>
          </ac:inkMkLst>
        </pc:inkChg>
        <pc:inkChg chg="add del">
          <ac:chgData name="Dr.Sugata Gangopadhyay" userId="5fbd9f87-0a98-489d-9d45-82abac52020a" providerId="ADAL" clId="{7CFF2478-D96A-430A-9DE3-97D3FC8915EE}" dt="2023-05-20T04:36:25.873" v="4527"/>
          <ac:inkMkLst>
            <pc:docMk/>
            <pc:sldMk cId="320460097" sldId="415"/>
            <ac:inkMk id="13" creationId="{01D752E8-07F1-40C9-B292-A8B2ED05080D}"/>
          </ac:inkMkLst>
        </pc:inkChg>
        <pc:inkChg chg="add">
          <ac:chgData name="Dr.Sugata Gangopadhyay" userId="5fbd9f87-0a98-489d-9d45-82abac52020a" providerId="ADAL" clId="{7CFF2478-D96A-430A-9DE3-97D3FC8915EE}" dt="2023-05-20T04:36:25.873" v="4527"/>
          <ac:inkMkLst>
            <pc:docMk/>
            <pc:sldMk cId="320460097" sldId="415"/>
            <ac:inkMk id="14" creationId="{8523FEB2-6457-4DD6-A8AE-85C42D42A5EB}"/>
          </ac:inkMkLst>
        </pc:inkChg>
      </pc:sldChg>
      <pc:sldChg chg="modSp add">
        <pc:chgData name="Dr.Sugata Gangopadhyay" userId="5fbd9f87-0a98-489d-9d45-82abac52020a" providerId="ADAL" clId="{7CFF2478-D96A-430A-9DE3-97D3FC8915EE}" dt="2023-05-20T00:31:39.734" v="2571" actId="20577"/>
        <pc:sldMkLst>
          <pc:docMk/>
          <pc:sldMk cId="3875404074" sldId="416"/>
        </pc:sldMkLst>
        <pc:spChg chg="mod">
          <ac:chgData name="Dr.Sugata Gangopadhyay" userId="5fbd9f87-0a98-489d-9d45-82abac52020a" providerId="ADAL" clId="{7CFF2478-D96A-430A-9DE3-97D3FC8915EE}" dt="2023-05-20T00:21:49.566" v="2266" actId="20577"/>
          <ac:spMkLst>
            <pc:docMk/>
            <pc:sldMk cId="3875404074" sldId="416"/>
            <ac:spMk id="2" creationId="{5E422569-ECD3-44D6-A32B-77D04B6FC70E}"/>
          </ac:spMkLst>
        </pc:spChg>
        <pc:spChg chg="mod">
          <ac:chgData name="Dr.Sugata Gangopadhyay" userId="5fbd9f87-0a98-489d-9d45-82abac52020a" providerId="ADAL" clId="{7CFF2478-D96A-430A-9DE3-97D3FC8915EE}" dt="2023-05-20T00:31:39.734" v="2571" actId="20577"/>
          <ac:spMkLst>
            <pc:docMk/>
            <pc:sldMk cId="3875404074" sldId="416"/>
            <ac:spMk id="3" creationId="{C46978AE-10CF-4F25-8420-6CBCDB07E9DB}"/>
          </ac:spMkLst>
        </pc:spChg>
      </pc:sldChg>
      <pc:sldChg chg="addSp delSp add">
        <pc:chgData name="Dr.Sugata Gangopadhyay" userId="5fbd9f87-0a98-489d-9d45-82abac52020a" providerId="ADAL" clId="{7CFF2478-D96A-430A-9DE3-97D3FC8915EE}" dt="2023-05-20T04:41:13.756" v="4635"/>
        <pc:sldMkLst>
          <pc:docMk/>
          <pc:sldMk cId="3299874688" sldId="417"/>
        </pc:sldMkLst>
        <pc:inkChg chg="add del">
          <ac:chgData name="Dr.Sugata Gangopadhyay" userId="5fbd9f87-0a98-489d-9d45-82abac52020a" providerId="ADAL" clId="{7CFF2478-D96A-430A-9DE3-97D3FC8915EE}" dt="2023-05-20T04:40:09.829" v="4540"/>
          <ac:inkMkLst>
            <pc:docMk/>
            <pc:sldMk cId="3299874688" sldId="417"/>
            <ac:inkMk id="4" creationId="{1503C491-A582-4063-86ED-128E97C3A858}"/>
          </ac:inkMkLst>
        </pc:inkChg>
        <pc:inkChg chg="add del">
          <ac:chgData name="Dr.Sugata Gangopadhyay" userId="5fbd9f87-0a98-489d-9d45-82abac52020a" providerId="ADAL" clId="{7CFF2478-D96A-430A-9DE3-97D3FC8915EE}" dt="2023-05-20T04:40:09.829" v="4540"/>
          <ac:inkMkLst>
            <pc:docMk/>
            <pc:sldMk cId="3299874688" sldId="417"/>
            <ac:inkMk id="5" creationId="{5A8708A0-D719-45BF-B87A-2448D00E67B0}"/>
          </ac:inkMkLst>
        </pc:inkChg>
        <pc:inkChg chg="add del">
          <ac:chgData name="Dr.Sugata Gangopadhyay" userId="5fbd9f87-0a98-489d-9d45-82abac52020a" providerId="ADAL" clId="{7CFF2478-D96A-430A-9DE3-97D3FC8915EE}" dt="2023-05-20T04:40:12.202" v="4544"/>
          <ac:inkMkLst>
            <pc:docMk/>
            <pc:sldMk cId="3299874688" sldId="417"/>
            <ac:inkMk id="6" creationId="{DD65F92D-EC04-4DD1-BF31-5E91DF70D428}"/>
          </ac:inkMkLst>
        </pc:inkChg>
        <pc:inkChg chg="add del">
          <ac:chgData name="Dr.Sugata Gangopadhyay" userId="5fbd9f87-0a98-489d-9d45-82abac52020a" providerId="ADAL" clId="{7CFF2478-D96A-430A-9DE3-97D3FC8915EE}" dt="2023-05-20T04:40:29.417" v="4552"/>
          <ac:inkMkLst>
            <pc:docMk/>
            <pc:sldMk cId="3299874688" sldId="417"/>
            <ac:inkMk id="7" creationId="{D13BF0BB-E121-46AE-96C6-0542C4B7887B}"/>
          </ac:inkMkLst>
        </pc:inkChg>
        <pc:inkChg chg="add del">
          <ac:chgData name="Dr.Sugata Gangopadhyay" userId="5fbd9f87-0a98-489d-9d45-82abac52020a" providerId="ADAL" clId="{7CFF2478-D96A-430A-9DE3-97D3FC8915EE}" dt="2023-05-20T04:40:12.202" v="4544"/>
          <ac:inkMkLst>
            <pc:docMk/>
            <pc:sldMk cId="3299874688" sldId="417"/>
            <ac:inkMk id="8" creationId="{BE535EF6-2557-4AD2-A13F-FCAE20F7898E}"/>
          </ac:inkMkLst>
        </pc:inkChg>
        <pc:inkChg chg="add del">
          <ac:chgData name="Dr.Sugata Gangopadhyay" userId="5fbd9f87-0a98-489d-9d45-82abac52020a" providerId="ADAL" clId="{7CFF2478-D96A-430A-9DE3-97D3FC8915EE}" dt="2023-05-20T04:40:12.202" v="4544"/>
          <ac:inkMkLst>
            <pc:docMk/>
            <pc:sldMk cId="3299874688" sldId="417"/>
            <ac:inkMk id="9" creationId="{6366EEDC-C466-4BDB-9DE1-FD7444CF9B54}"/>
          </ac:inkMkLst>
        </pc:inkChg>
        <pc:inkChg chg="add del">
          <ac:chgData name="Dr.Sugata Gangopadhyay" userId="5fbd9f87-0a98-489d-9d45-82abac52020a" providerId="ADAL" clId="{7CFF2478-D96A-430A-9DE3-97D3FC8915EE}" dt="2023-05-20T04:40:12.202" v="4544"/>
          <ac:inkMkLst>
            <pc:docMk/>
            <pc:sldMk cId="3299874688" sldId="417"/>
            <ac:inkMk id="10" creationId="{1A355FFF-9A99-4BCF-BBEC-FF4A5B686A79}"/>
          </ac:inkMkLst>
        </pc:inkChg>
        <pc:inkChg chg="add del">
          <ac:chgData name="Dr.Sugata Gangopadhyay" userId="5fbd9f87-0a98-489d-9d45-82abac52020a" providerId="ADAL" clId="{7CFF2478-D96A-430A-9DE3-97D3FC8915EE}" dt="2023-05-20T04:40:29.417" v="4552"/>
          <ac:inkMkLst>
            <pc:docMk/>
            <pc:sldMk cId="3299874688" sldId="417"/>
            <ac:inkMk id="11" creationId="{206B8BFF-4D80-41C1-9621-7F7ED08C6B46}"/>
          </ac:inkMkLst>
        </pc:inkChg>
        <pc:inkChg chg="add del">
          <ac:chgData name="Dr.Sugata Gangopadhyay" userId="5fbd9f87-0a98-489d-9d45-82abac52020a" providerId="ADAL" clId="{7CFF2478-D96A-430A-9DE3-97D3FC8915EE}" dt="2023-05-20T04:40:22.624" v="4549"/>
          <ac:inkMkLst>
            <pc:docMk/>
            <pc:sldMk cId="3299874688" sldId="417"/>
            <ac:inkMk id="12" creationId="{7002862A-7607-40D0-84B1-76334BC8A955}"/>
          </ac:inkMkLst>
        </pc:inkChg>
        <pc:inkChg chg="add">
          <ac:chgData name="Dr.Sugata Gangopadhyay" userId="5fbd9f87-0a98-489d-9d45-82abac52020a" providerId="ADAL" clId="{7CFF2478-D96A-430A-9DE3-97D3FC8915EE}" dt="2023-05-20T04:40:20.174" v="4546"/>
          <ac:inkMkLst>
            <pc:docMk/>
            <pc:sldMk cId="3299874688" sldId="417"/>
            <ac:inkMk id="13" creationId="{714F871C-15A8-4902-8CBC-60E92D6084B6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14" creationId="{ED40137D-67F9-45B7-9E84-24AE30549ADC}"/>
          </ac:inkMkLst>
        </pc:inkChg>
        <pc:inkChg chg="add del">
          <ac:chgData name="Dr.Sugata Gangopadhyay" userId="5fbd9f87-0a98-489d-9d45-82abac52020a" providerId="ADAL" clId="{7CFF2478-D96A-430A-9DE3-97D3FC8915EE}" dt="2023-05-20T04:40:22.624" v="4549"/>
          <ac:inkMkLst>
            <pc:docMk/>
            <pc:sldMk cId="3299874688" sldId="417"/>
            <ac:inkMk id="15" creationId="{DF152F77-4D99-40B6-8D4F-24C0A74CFF92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16" creationId="{0D3A5C02-6E3B-4C38-A681-4F5C6FDEFA0F}"/>
          </ac:inkMkLst>
        </pc:inkChg>
        <pc:inkChg chg="add del">
          <ac:chgData name="Dr.Sugata Gangopadhyay" userId="5fbd9f87-0a98-489d-9d45-82abac52020a" providerId="ADAL" clId="{7CFF2478-D96A-430A-9DE3-97D3FC8915EE}" dt="2023-05-20T04:40:29.417" v="4552"/>
          <ac:inkMkLst>
            <pc:docMk/>
            <pc:sldMk cId="3299874688" sldId="417"/>
            <ac:inkMk id="17" creationId="{D468CA88-5FEE-42B7-811B-73496CB204DC}"/>
          </ac:inkMkLst>
        </pc:inkChg>
        <pc:inkChg chg="add del">
          <ac:chgData name="Dr.Sugata Gangopadhyay" userId="5fbd9f87-0a98-489d-9d45-82abac52020a" providerId="ADAL" clId="{7CFF2478-D96A-430A-9DE3-97D3FC8915EE}" dt="2023-05-20T04:40:29.417" v="4552"/>
          <ac:inkMkLst>
            <pc:docMk/>
            <pc:sldMk cId="3299874688" sldId="417"/>
            <ac:inkMk id="18" creationId="{91C71789-54C4-41F4-8A13-6258075CEA5C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19" creationId="{609BED58-A8DA-4152-8330-D11A0AB3861D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0" creationId="{F8B516B3-82DC-48E5-95E3-0B5CF8C4147C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1" creationId="{C1B58642-CD63-4913-BEC2-21A71644FA7D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2" creationId="{6F734489-D570-4B60-83B9-3654C93A7706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3" creationId="{A0388BD9-0756-4AB1-A932-6B3A9BB8100A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4" creationId="{E2764FC6-0194-477F-91D7-D21171F03F90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5" creationId="{692DF689-7FB3-4F77-9D4D-7AAF9C632DAC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6" creationId="{D08BE49F-6FA8-4296-9DA6-5895B1528DF3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7" creationId="{8257238F-2A3A-4324-A817-0519DA463EB6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8" creationId="{C67DC330-0650-4929-B69C-3F6B44174584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9" creationId="{A95D2B51-8E68-4E57-8310-8619872441DD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30" creationId="{27C0800D-9F4B-423B-813B-0927666B996F}"/>
          </ac:inkMkLst>
        </pc:inkChg>
        <pc:inkChg chg="add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31" creationId="{D1A907DB-3BC6-4F36-98CC-B822F4011AF0}"/>
          </ac:inkMkLst>
        </pc:inkChg>
        <pc:inkChg chg="add del">
          <ac:chgData name="Dr.Sugata Gangopadhyay" userId="5fbd9f87-0a98-489d-9d45-82abac52020a" providerId="ADAL" clId="{7CFF2478-D96A-430A-9DE3-97D3FC8915EE}" dt="2023-05-20T04:40:39.876" v="4569"/>
          <ac:inkMkLst>
            <pc:docMk/>
            <pc:sldMk cId="3299874688" sldId="417"/>
            <ac:inkMk id="32" creationId="{DF4B95E6-1789-4461-B6FB-ECBA357BAED2}"/>
          </ac:inkMkLst>
        </pc:inkChg>
        <pc:inkChg chg="add del">
          <ac:chgData name="Dr.Sugata Gangopadhyay" userId="5fbd9f87-0a98-489d-9d45-82abac52020a" providerId="ADAL" clId="{7CFF2478-D96A-430A-9DE3-97D3FC8915EE}" dt="2023-05-20T04:40:39.876" v="4569"/>
          <ac:inkMkLst>
            <pc:docMk/>
            <pc:sldMk cId="3299874688" sldId="417"/>
            <ac:inkMk id="33" creationId="{1A83F0D3-9546-43B2-A790-0B6F7B9BBCAE}"/>
          </ac:inkMkLst>
        </pc:inkChg>
        <pc:inkChg chg="add del">
          <ac:chgData name="Dr.Sugata Gangopadhyay" userId="5fbd9f87-0a98-489d-9d45-82abac52020a" providerId="ADAL" clId="{7CFF2478-D96A-430A-9DE3-97D3FC8915EE}" dt="2023-05-20T04:40:39.876" v="4569"/>
          <ac:inkMkLst>
            <pc:docMk/>
            <pc:sldMk cId="3299874688" sldId="417"/>
            <ac:inkMk id="34" creationId="{4B723EC6-F124-4C29-B64A-60688B2EE333}"/>
          </ac:inkMkLst>
        </pc:inkChg>
        <pc:inkChg chg="add del">
          <ac:chgData name="Dr.Sugata Gangopadhyay" userId="5fbd9f87-0a98-489d-9d45-82abac52020a" providerId="ADAL" clId="{7CFF2478-D96A-430A-9DE3-97D3FC8915EE}" dt="2023-05-20T04:40:39.876" v="4569"/>
          <ac:inkMkLst>
            <pc:docMk/>
            <pc:sldMk cId="3299874688" sldId="417"/>
            <ac:inkMk id="35" creationId="{CA657858-790A-45C2-B0DC-72B39EC59AE8}"/>
          </ac:inkMkLst>
        </pc:inkChg>
        <pc:inkChg chg="add del">
          <ac:chgData name="Dr.Sugata Gangopadhyay" userId="5fbd9f87-0a98-489d-9d45-82abac52020a" providerId="ADAL" clId="{7CFF2478-D96A-430A-9DE3-97D3FC8915EE}" dt="2023-05-20T04:40:39.876" v="4569"/>
          <ac:inkMkLst>
            <pc:docMk/>
            <pc:sldMk cId="3299874688" sldId="417"/>
            <ac:inkMk id="36" creationId="{0B2C9C9F-8735-48E0-80D4-C84315CE7BDA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37" creationId="{BC3B9D4F-15FB-4826-A35E-FBE497830CC7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38" creationId="{D8B0B7FE-C54A-43B0-A8FA-6BCAE097BEF0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39" creationId="{0861EC9E-3365-41BB-99C6-4B4236293052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0" creationId="{82F5CAA0-C07F-43E8-BEDA-ECEAEEAB42AD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1" creationId="{85B26A4B-BE4C-42CD-BF73-9200972B14D1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2" creationId="{E2EC0EF1-C0CB-4201-8D15-9692F9ECF927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3" creationId="{74F843C9-DA9F-4C47-8D7D-410F5519F3F1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4" creationId="{1183C7C7-DC7E-4643-90E8-D9E3FF063878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5" creationId="{652BA7C5-D0DA-42F6-81E4-EC52E978B6E5}"/>
          </ac:inkMkLst>
        </pc:inkChg>
        <pc:inkChg chg="add del">
          <ac:chgData name="Dr.Sugata Gangopadhyay" userId="5fbd9f87-0a98-489d-9d45-82abac52020a" providerId="ADAL" clId="{7CFF2478-D96A-430A-9DE3-97D3FC8915EE}" dt="2023-05-20T04:40:44.328" v="4581"/>
          <ac:inkMkLst>
            <pc:docMk/>
            <pc:sldMk cId="3299874688" sldId="417"/>
            <ac:inkMk id="46" creationId="{22975F52-F970-476A-BD2D-10D8195FACC0}"/>
          </ac:inkMkLst>
        </pc:inkChg>
        <pc:inkChg chg="add del">
          <ac:chgData name="Dr.Sugata Gangopadhyay" userId="5fbd9f87-0a98-489d-9d45-82abac52020a" providerId="ADAL" clId="{7CFF2478-D96A-430A-9DE3-97D3FC8915EE}" dt="2023-05-20T04:40:44.328" v="4581"/>
          <ac:inkMkLst>
            <pc:docMk/>
            <pc:sldMk cId="3299874688" sldId="417"/>
            <ac:inkMk id="47" creationId="{32D10D1A-A1E6-473C-823A-30FA151165DC}"/>
          </ac:inkMkLst>
        </pc:inkChg>
        <pc:inkChg chg="add del">
          <ac:chgData name="Dr.Sugata Gangopadhyay" userId="5fbd9f87-0a98-489d-9d45-82abac52020a" providerId="ADAL" clId="{7CFF2478-D96A-430A-9DE3-97D3FC8915EE}" dt="2023-05-20T04:40:44.328" v="4581"/>
          <ac:inkMkLst>
            <pc:docMk/>
            <pc:sldMk cId="3299874688" sldId="417"/>
            <ac:inkMk id="48" creationId="{00FC07C3-B25A-4FE4-9534-47B77A57037D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49" creationId="{4A26495D-B453-4B15-8802-022F2B089850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0" creationId="{FAA5FA90-2C87-417F-B461-83BE3553E2E5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1" creationId="{2365160D-1492-4359-8788-9BAE53D54C83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2" creationId="{6AA47385-FF5A-4269-889B-14ACD0A78A0E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3" creationId="{E45877D3-B926-4D9C-8440-8DB6453025EE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4" creationId="{2AC3A3F4-D995-495D-B0D0-1C6E573FF31B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5" creationId="{968392F0-DDBA-42E1-83F1-96958D7D3532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6" creationId="{54A3AB53-726E-491A-8976-9AF76B6E2817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57" creationId="{19084907-6D46-418A-A5CE-DB7CE49102B0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58" creationId="{BA223589-1936-498D-9AA8-945C242BFB29}"/>
          </ac:inkMkLst>
        </pc:inkChg>
        <pc:inkChg chg="add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9" creationId="{15413311-C088-41FF-AD09-BE1E25147A00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60" creationId="{7CE6B5A0-729B-451A-9A1A-AB3B0683E2B1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61" creationId="{F22617B1-F2F5-489D-B077-D69FE66130EE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62" creationId="{10D19A18-9B50-4C98-8730-BEB34AC923B3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63" creationId="{732ACC2A-62AF-4F92-84FF-2B91E4FF9BD9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64" creationId="{3DBCF29C-ABEA-4382-9645-3919EADC1C6D}"/>
          </ac:inkMkLst>
        </pc:inkChg>
        <pc:inkChg chg="add del">
          <ac:chgData name="Dr.Sugata Gangopadhyay" userId="5fbd9f87-0a98-489d-9d45-82abac52020a" providerId="ADAL" clId="{7CFF2478-D96A-430A-9DE3-97D3FC8915EE}" dt="2023-05-20T04:40:51.876" v="4601"/>
          <ac:inkMkLst>
            <pc:docMk/>
            <pc:sldMk cId="3299874688" sldId="417"/>
            <ac:inkMk id="65" creationId="{D343A658-A475-4312-A6B5-954D7C38DFBB}"/>
          </ac:inkMkLst>
        </pc:inkChg>
        <pc:inkChg chg="add del">
          <ac:chgData name="Dr.Sugata Gangopadhyay" userId="5fbd9f87-0a98-489d-9d45-82abac52020a" providerId="ADAL" clId="{7CFF2478-D96A-430A-9DE3-97D3FC8915EE}" dt="2023-05-20T04:40:51.876" v="4601"/>
          <ac:inkMkLst>
            <pc:docMk/>
            <pc:sldMk cId="3299874688" sldId="417"/>
            <ac:inkMk id="66" creationId="{ADA0B976-376C-4DC7-9B9B-A9B8D36C3AF9}"/>
          </ac:inkMkLst>
        </pc:inkChg>
        <pc:inkChg chg="add del">
          <ac:chgData name="Dr.Sugata Gangopadhyay" userId="5fbd9f87-0a98-489d-9d45-82abac52020a" providerId="ADAL" clId="{7CFF2478-D96A-430A-9DE3-97D3FC8915EE}" dt="2023-05-20T04:40:51.876" v="4601"/>
          <ac:inkMkLst>
            <pc:docMk/>
            <pc:sldMk cId="3299874688" sldId="417"/>
            <ac:inkMk id="67" creationId="{C054181D-15E0-4AF7-B157-6C7FB266AFCF}"/>
          </ac:inkMkLst>
        </pc:inkChg>
        <pc:inkChg chg="add del">
          <ac:chgData name="Dr.Sugata Gangopadhyay" userId="5fbd9f87-0a98-489d-9d45-82abac52020a" providerId="ADAL" clId="{7CFF2478-D96A-430A-9DE3-97D3FC8915EE}" dt="2023-05-20T04:40:51.876" v="4601"/>
          <ac:inkMkLst>
            <pc:docMk/>
            <pc:sldMk cId="3299874688" sldId="417"/>
            <ac:inkMk id="68" creationId="{A104DFAF-5357-465F-B5E0-3FDEBB61A358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69" creationId="{1013B43B-E922-4E75-86FA-A98A5D302F53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0" creationId="{A6038190-6896-4C08-A866-6899CE2CB6A5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1" creationId="{53F1C001-A3D2-46F1-9792-82B437F14E31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2" creationId="{B23E1CAC-8975-4C64-94FF-028E407A7515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3" creationId="{EEB7123E-A09D-417A-9894-07DF599ECF83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4" creationId="{064F1248-DACC-4933-98A9-EC315A1AD310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5" creationId="{7A068E9E-75A0-4B24-BF91-D0E330CA887F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6" creationId="{A7F9F489-DBBF-4D4D-AA1A-6853699B2D2A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7" creationId="{FBD5693B-5E5A-4054-978E-8FEF82A99C11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8" creationId="{F2D04817-4759-415F-B4A1-0B53DFB4307F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9" creationId="{9743445C-F661-45BE-98FB-676B4C3249F2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80" creationId="{B93D35D4-2ADA-4A23-A240-E18AD442E109}"/>
          </ac:inkMkLst>
        </pc:inkChg>
        <pc:inkChg chg="add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81" creationId="{E79A1528-B5F0-4E5C-B203-282664CE5B01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2" creationId="{1A604D9E-E2C2-4ACE-9A22-51DE08692492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3" creationId="{301A5DAE-096A-44B7-9493-C8C9A17A81F9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4" creationId="{395B0B18-52E9-40B1-8F45-2D211AC43E9B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5" creationId="{A292E45C-4C9D-424A-A060-04A6EC66F89C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6" creationId="{F06AC43C-8F3D-42A7-9962-252506739141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7" creationId="{FE616FD9-16AE-4E6C-AEC3-5E9BA5B5252F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8" creationId="{E3930467-6B4F-42C1-9B47-5A0A1F23ADC8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9" creationId="{DBF5F5A2-96B8-4C94-B5E7-B0C87EB2AF9A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90" creationId="{278185DA-DA20-45E4-94B0-AF47E2EAABEB}"/>
          </ac:inkMkLst>
        </pc:inkChg>
        <pc:inkChg chg="add del">
          <ac:chgData name="Dr.Sugata Gangopadhyay" userId="5fbd9f87-0a98-489d-9d45-82abac52020a" providerId="ADAL" clId="{7CFF2478-D96A-430A-9DE3-97D3FC8915EE}" dt="2023-05-20T04:41:10.127" v="4625"/>
          <ac:inkMkLst>
            <pc:docMk/>
            <pc:sldMk cId="3299874688" sldId="417"/>
            <ac:inkMk id="91" creationId="{23B73B05-FFB2-441F-9948-738B09F70B60}"/>
          </ac:inkMkLst>
        </pc:inkChg>
        <pc:inkChg chg="add del">
          <ac:chgData name="Dr.Sugata Gangopadhyay" userId="5fbd9f87-0a98-489d-9d45-82abac52020a" providerId="ADAL" clId="{7CFF2478-D96A-430A-9DE3-97D3FC8915EE}" dt="2023-05-20T04:41:10.127" v="4625"/>
          <ac:inkMkLst>
            <pc:docMk/>
            <pc:sldMk cId="3299874688" sldId="417"/>
            <ac:inkMk id="92" creationId="{FC430747-17BE-4B74-A97C-D31E76A672F0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3" creationId="{E56AA3EC-C82A-420B-A43B-CB74DA83681F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4" creationId="{0D80ED86-C8B5-41E8-88AC-535E59FB0C3B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5" creationId="{1F1E2BB0-AC8E-4DBC-8DD2-833440C0D8E3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6" creationId="{8D05AB3B-A301-4E36-9F0B-A913A66733A3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7" creationId="{B32165E7-2A42-436B-AA68-5AF20A2FFA70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8" creationId="{21801E65-B25A-4061-9E3E-8A853CC42E3A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9" creationId="{5BC7F2A5-A174-44C7-968F-FDD296F15500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100" creationId="{6A478F29-0F6F-4E79-834B-54416F925A8F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101" creationId="{BDA65E0F-AB85-47E8-8769-E483EF76DB33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102" creationId="{283B76CD-CCA9-414A-ACC6-8CBF79371E75}"/>
          </ac:inkMkLst>
        </pc:inkChg>
        <pc:inkChg chg="add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103" creationId="{752B29D1-A702-4B6F-9CAF-AF67286C7392}"/>
          </ac:inkMkLst>
        </pc:inkChg>
      </pc:sldChg>
      <pc:sldChg chg="add">
        <pc:chgData name="Dr.Sugata Gangopadhyay" userId="5fbd9f87-0a98-489d-9d45-82abac52020a" providerId="ADAL" clId="{7CFF2478-D96A-430A-9DE3-97D3FC8915EE}" dt="2023-05-20T00:25:27.601" v="2268"/>
        <pc:sldMkLst>
          <pc:docMk/>
          <pc:sldMk cId="58248235" sldId="418"/>
        </pc:sldMkLst>
      </pc:sldChg>
      <pc:sldChg chg="add del">
        <pc:chgData name="Dr.Sugata Gangopadhyay" userId="5fbd9f87-0a98-489d-9d45-82abac52020a" providerId="ADAL" clId="{7CFF2478-D96A-430A-9DE3-97D3FC8915EE}" dt="2023-05-20T00:26:23.139" v="2382"/>
        <pc:sldMkLst>
          <pc:docMk/>
          <pc:sldMk cId="3790365415" sldId="419"/>
        </pc:sldMkLst>
      </pc:sldChg>
      <pc:sldChg chg="modSp add">
        <pc:chgData name="Dr.Sugata Gangopadhyay" userId="5fbd9f87-0a98-489d-9d45-82abac52020a" providerId="ADAL" clId="{7CFF2478-D96A-430A-9DE3-97D3FC8915EE}" dt="2023-05-20T00:35:49.787" v="2725" actId="20577"/>
        <pc:sldMkLst>
          <pc:docMk/>
          <pc:sldMk cId="4291793388" sldId="419"/>
        </pc:sldMkLst>
        <pc:spChg chg="mod">
          <ac:chgData name="Dr.Sugata Gangopadhyay" userId="5fbd9f87-0a98-489d-9d45-82abac52020a" providerId="ADAL" clId="{7CFF2478-D96A-430A-9DE3-97D3FC8915EE}" dt="2023-05-20T00:32:11.133" v="2572"/>
          <ac:spMkLst>
            <pc:docMk/>
            <pc:sldMk cId="4291793388" sldId="419"/>
            <ac:spMk id="2" creationId="{822E4A10-288F-4C82-919C-F5A70D00DA4C}"/>
          </ac:spMkLst>
        </pc:spChg>
        <pc:spChg chg="mod">
          <ac:chgData name="Dr.Sugata Gangopadhyay" userId="5fbd9f87-0a98-489d-9d45-82abac52020a" providerId="ADAL" clId="{7CFF2478-D96A-430A-9DE3-97D3FC8915EE}" dt="2023-05-20T00:35:49.787" v="2725" actId="20577"/>
          <ac:spMkLst>
            <pc:docMk/>
            <pc:sldMk cId="4291793388" sldId="419"/>
            <ac:spMk id="3" creationId="{C3482EFE-561F-4730-A91F-AC7A4915E99A}"/>
          </ac:spMkLst>
        </pc:spChg>
      </pc:sldChg>
      <pc:sldChg chg="modSp add">
        <pc:chgData name="Dr.Sugata Gangopadhyay" userId="5fbd9f87-0a98-489d-9d45-82abac52020a" providerId="ADAL" clId="{7CFF2478-D96A-430A-9DE3-97D3FC8915EE}" dt="2023-05-20T02:11:43.399" v="3008"/>
        <pc:sldMkLst>
          <pc:docMk/>
          <pc:sldMk cId="1690599848" sldId="420"/>
        </pc:sldMkLst>
        <pc:spChg chg="mod">
          <ac:chgData name="Dr.Sugata Gangopadhyay" userId="5fbd9f87-0a98-489d-9d45-82abac52020a" providerId="ADAL" clId="{7CFF2478-D96A-430A-9DE3-97D3FC8915EE}" dt="2023-05-20T00:36:36.759" v="2761" actId="20577"/>
          <ac:spMkLst>
            <pc:docMk/>
            <pc:sldMk cId="1690599848" sldId="420"/>
            <ac:spMk id="2" creationId="{13CEEEFF-DE6D-4F9A-B08D-0A02633A14CF}"/>
          </ac:spMkLst>
        </pc:spChg>
        <pc:spChg chg="mod">
          <ac:chgData name="Dr.Sugata Gangopadhyay" userId="5fbd9f87-0a98-489d-9d45-82abac52020a" providerId="ADAL" clId="{7CFF2478-D96A-430A-9DE3-97D3FC8915EE}" dt="2023-05-20T02:11:43.399" v="3008"/>
          <ac:spMkLst>
            <pc:docMk/>
            <pc:sldMk cId="1690599848" sldId="420"/>
            <ac:spMk id="3" creationId="{F51BB13C-81D6-433E-88E0-A911ACD9715F}"/>
          </ac:spMkLst>
        </pc:spChg>
      </pc:sldChg>
      <pc:sldChg chg="modSp add">
        <pc:chgData name="Dr.Sugata Gangopadhyay" userId="5fbd9f87-0a98-489d-9d45-82abac52020a" providerId="ADAL" clId="{7CFF2478-D96A-430A-9DE3-97D3FC8915EE}" dt="2023-05-20T02:33:48.949" v="3077" actId="20577"/>
        <pc:sldMkLst>
          <pc:docMk/>
          <pc:sldMk cId="3143355569" sldId="421"/>
        </pc:sldMkLst>
        <pc:spChg chg="mod">
          <ac:chgData name="Dr.Sugata Gangopadhyay" userId="5fbd9f87-0a98-489d-9d45-82abac52020a" providerId="ADAL" clId="{7CFF2478-D96A-430A-9DE3-97D3FC8915EE}" dt="2023-05-20T02:10:27.999" v="2991" actId="20577"/>
          <ac:spMkLst>
            <pc:docMk/>
            <pc:sldMk cId="3143355569" sldId="421"/>
            <ac:spMk id="2" creationId="{9C1A7FBE-8DE9-4D2C-B703-3C13A459398F}"/>
          </ac:spMkLst>
        </pc:spChg>
        <pc:spChg chg="mod">
          <ac:chgData name="Dr.Sugata Gangopadhyay" userId="5fbd9f87-0a98-489d-9d45-82abac52020a" providerId="ADAL" clId="{7CFF2478-D96A-430A-9DE3-97D3FC8915EE}" dt="2023-05-20T02:33:48.949" v="3077" actId="20577"/>
          <ac:spMkLst>
            <pc:docMk/>
            <pc:sldMk cId="3143355569" sldId="421"/>
            <ac:spMk id="3" creationId="{C319CEC4-9F0B-449C-8E83-9EC0AA4B2534}"/>
          </ac:spMkLst>
        </pc:spChg>
      </pc:sldChg>
      <pc:sldChg chg="modSp add">
        <pc:chgData name="Dr.Sugata Gangopadhyay" userId="5fbd9f87-0a98-489d-9d45-82abac52020a" providerId="ADAL" clId="{7CFF2478-D96A-430A-9DE3-97D3FC8915EE}" dt="2023-05-20T02:35:44.672" v="3369" actId="20577"/>
        <pc:sldMkLst>
          <pc:docMk/>
          <pc:sldMk cId="434526299" sldId="422"/>
        </pc:sldMkLst>
        <pc:spChg chg="mod">
          <ac:chgData name="Dr.Sugata Gangopadhyay" userId="5fbd9f87-0a98-489d-9d45-82abac52020a" providerId="ADAL" clId="{7CFF2478-D96A-430A-9DE3-97D3FC8915EE}" dt="2023-05-20T02:34:12.434" v="3096" actId="20577"/>
          <ac:spMkLst>
            <pc:docMk/>
            <pc:sldMk cId="434526299" sldId="422"/>
            <ac:spMk id="2" creationId="{412C802A-970E-4C77-A349-1848A93CFEB1}"/>
          </ac:spMkLst>
        </pc:spChg>
        <pc:spChg chg="mod">
          <ac:chgData name="Dr.Sugata Gangopadhyay" userId="5fbd9f87-0a98-489d-9d45-82abac52020a" providerId="ADAL" clId="{7CFF2478-D96A-430A-9DE3-97D3FC8915EE}" dt="2023-05-20T02:35:44.672" v="3369" actId="20577"/>
          <ac:spMkLst>
            <pc:docMk/>
            <pc:sldMk cId="434526299" sldId="422"/>
            <ac:spMk id="3" creationId="{C835ED48-43F2-438C-8FD1-0C5AB86AE5CD}"/>
          </ac:spMkLst>
        </pc:spChg>
      </pc:sldChg>
      <pc:sldChg chg="addSp delSp modSp add">
        <pc:chgData name="Dr.Sugata Gangopadhyay" userId="5fbd9f87-0a98-489d-9d45-82abac52020a" providerId="ADAL" clId="{7CFF2478-D96A-430A-9DE3-97D3FC8915EE}" dt="2023-05-20T03:46:34.758" v="3561"/>
        <pc:sldMkLst>
          <pc:docMk/>
          <pc:sldMk cId="993671625" sldId="423"/>
        </pc:sldMkLst>
        <pc:spChg chg="mod">
          <ac:chgData name="Dr.Sugata Gangopadhyay" userId="5fbd9f87-0a98-489d-9d45-82abac52020a" providerId="ADAL" clId="{7CFF2478-D96A-430A-9DE3-97D3FC8915EE}" dt="2023-05-20T02:36:18.980" v="3408" actId="20577"/>
          <ac:spMkLst>
            <pc:docMk/>
            <pc:sldMk cId="993671625" sldId="423"/>
            <ac:spMk id="2" creationId="{993AF22B-8234-4D93-8E42-0488405D07B9}"/>
          </ac:spMkLst>
        </pc:spChg>
        <pc:spChg chg="del">
          <ac:chgData name="Dr.Sugata Gangopadhyay" userId="5fbd9f87-0a98-489d-9d45-82abac52020a" providerId="ADAL" clId="{7CFF2478-D96A-430A-9DE3-97D3FC8915EE}" dt="2023-05-20T03:43:44.128" v="3409" actId="478"/>
          <ac:spMkLst>
            <pc:docMk/>
            <pc:sldMk cId="993671625" sldId="423"/>
            <ac:spMk id="3" creationId="{F999E24D-FF99-4B67-AB78-6B42F39D0690}"/>
          </ac:spMkLst>
        </pc:spChg>
        <pc:inkChg chg="add del">
          <ac:chgData name="Dr.Sugata Gangopadhyay" userId="5fbd9f87-0a98-489d-9d45-82abac52020a" providerId="ADAL" clId="{7CFF2478-D96A-430A-9DE3-97D3FC8915EE}" dt="2023-05-20T03:44:02.402" v="3415"/>
          <ac:inkMkLst>
            <pc:docMk/>
            <pc:sldMk cId="993671625" sldId="423"/>
            <ac:inkMk id="4" creationId="{8C19B650-6F91-49C5-9437-E213C857FD99}"/>
          </ac:inkMkLst>
        </pc:inkChg>
        <pc:inkChg chg="add del">
          <ac:chgData name="Dr.Sugata Gangopadhyay" userId="5fbd9f87-0a98-489d-9d45-82abac52020a" providerId="ADAL" clId="{7CFF2478-D96A-430A-9DE3-97D3FC8915EE}" dt="2023-05-20T03:44:02.402" v="3415"/>
          <ac:inkMkLst>
            <pc:docMk/>
            <pc:sldMk cId="993671625" sldId="423"/>
            <ac:inkMk id="5" creationId="{257EE1AF-86BA-48BF-A069-244C9A020547}"/>
          </ac:inkMkLst>
        </pc:inkChg>
        <pc:inkChg chg="add del">
          <ac:chgData name="Dr.Sugata Gangopadhyay" userId="5fbd9f87-0a98-489d-9d45-82abac52020a" providerId="ADAL" clId="{7CFF2478-D96A-430A-9DE3-97D3FC8915EE}" dt="2023-05-20T03:44:02.402" v="3415"/>
          <ac:inkMkLst>
            <pc:docMk/>
            <pc:sldMk cId="993671625" sldId="423"/>
            <ac:inkMk id="6" creationId="{7A79188F-495C-485C-9084-7BCEEDA25C0F}"/>
          </ac:inkMkLst>
        </pc:inkChg>
        <pc:inkChg chg="add del">
          <ac:chgData name="Dr.Sugata Gangopadhyay" userId="5fbd9f87-0a98-489d-9d45-82abac52020a" providerId="ADAL" clId="{7CFF2478-D96A-430A-9DE3-97D3FC8915EE}" dt="2023-05-20T03:44:02.402" v="3415"/>
          <ac:inkMkLst>
            <pc:docMk/>
            <pc:sldMk cId="993671625" sldId="423"/>
            <ac:inkMk id="7" creationId="{7485254C-1C72-4D48-A139-8F9CF44F34B1}"/>
          </ac:inkMkLst>
        </pc:inkChg>
        <pc:inkChg chg="add del">
          <ac:chgData name="Dr.Sugata Gangopadhyay" userId="5fbd9f87-0a98-489d-9d45-82abac52020a" providerId="ADAL" clId="{7CFF2478-D96A-430A-9DE3-97D3FC8915EE}" dt="2023-05-20T03:44:02.402" v="3415"/>
          <ac:inkMkLst>
            <pc:docMk/>
            <pc:sldMk cId="993671625" sldId="423"/>
            <ac:inkMk id="8" creationId="{9C35923B-1F2F-4132-AF05-DC5A5DAB8920}"/>
          </ac:inkMkLst>
        </pc:inkChg>
        <pc:inkChg chg="add del">
          <ac:chgData name="Dr.Sugata Gangopadhyay" userId="5fbd9f87-0a98-489d-9d45-82abac52020a" providerId="ADAL" clId="{7CFF2478-D96A-430A-9DE3-97D3FC8915EE}" dt="2023-05-20T03:44:07.299" v="3419"/>
          <ac:inkMkLst>
            <pc:docMk/>
            <pc:sldMk cId="993671625" sldId="423"/>
            <ac:inkMk id="9" creationId="{B6BD76E0-727F-4525-B75A-D18472F50CAB}"/>
          </ac:inkMkLst>
        </pc:inkChg>
        <pc:inkChg chg="add del">
          <ac:chgData name="Dr.Sugata Gangopadhyay" userId="5fbd9f87-0a98-489d-9d45-82abac52020a" providerId="ADAL" clId="{7CFF2478-D96A-430A-9DE3-97D3FC8915EE}" dt="2023-05-20T03:44:07.299" v="3419"/>
          <ac:inkMkLst>
            <pc:docMk/>
            <pc:sldMk cId="993671625" sldId="423"/>
            <ac:inkMk id="10" creationId="{4AE79CF6-5954-4B8B-8212-0CB16FFCCEED}"/>
          </ac:inkMkLst>
        </pc:inkChg>
        <pc:inkChg chg="add del">
          <ac:chgData name="Dr.Sugata Gangopadhyay" userId="5fbd9f87-0a98-489d-9d45-82abac52020a" providerId="ADAL" clId="{7CFF2478-D96A-430A-9DE3-97D3FC8915EE}" dt="2023-05-20T03:44:07.299" v="3419"/>
          <ac:inkMkLst>
            <pc:docMk/>
            <pc:sldMk cId="993671625" sldId="423"/>
            <ac:inkMk id="11" creationId="{CB60C268-B0F4-42E5-BADE-51C605F74737}"/>
          </ac:inkMkLst>
        </pc:inkChg>
        <pc:inkChg chg="add del">
          <ac:chgData name="Dr.Sugata Gangopadhyay" userId="5fbd9f87-0a98-489d-9d45-82abac52020a" providerId="ADAL" clId="{7CFF2478-D96A-430A-9DE3-97D3FC8915EE}" dt="2023-05-20T03:44:07.299" v="3419"/>
          <ac:inkMkLst>
            <pc:docMk/>
            <pc:sldMk cId="993671625" sldId="423"/>
            <ac:inkMk id="12" creationId="{F1691F50-DDCE-4916-BE46-2D854BB8D71E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3" creationId="{DD8C4C15-3604-4F03-9761-9903999F8118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4" creationId="{1E40F38D-B36C-4072-9DF8-B70EF4D379BD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5" creationId="{F812DA9D-2F13-4603-B9EB-2568753ACF39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6" creationId="{506B4C26-A91E-4FAD-AF9B-27585C476468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7" creationId="{FBEC652A-9CF4-4C67-8766-A10E4F356DE4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8" creationId="{D3AD4CE2-D4AC-48CE-ABB2-BD8929D61426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9" creationId="{292D3419-D6D3-4495-A947-502366115B1E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20" creationId="{711A88D3-E67C-44DE-99E4-4154F8ED74F5}"/>
          </ac:inkMkLst>
        </pc:inkChg>
        <pc:inkChg chg="add del">
          <ac:chgData name="Dr.Sugata Gangopadhyay" userId="5fbd9f87-0a98-489d-9d45-82abac52020a" providerId="ADAL" clId="{7CFF2478-D96A-430A-9DE3-97D3FC8915EE}" dt="2023-05-20T03:44:15.375" v="3431"/>
          <ac:inkMkLst>
            <pc:docMk/>
            <pc:sldMk cId="993671625" sldId="423"/>
            <ac:inkMk id="21" creationId="{D7F74670-8466-45BA-8CC4-B08EBA0A599F}"/>
          </ac:inkMkLst>
        </pc:inkChg>
        <pc:inkChg chg="add del">
          <ac:chgData name="Dr.Sugata Gangopadhyay" userId="5fbd9f87-0a98-489d-9d45-82abac52020a" providerId="ADAL" clId="{7CFF2478-D96A-430A-9DE3-97D3FC8915EE}" dt="2023-05-20T03:44:15.375" v="3431"/>
          <ac:inkMkLst>
            <pc:docMk/>
            <pc:sldMk cId="993671625" sldId="423"/>
            <ac:inkMk id="22" creationId="{E01D6671-30E5-4540-988A-7DFBB44B5F3E}"/>
          </ac:inkMkLst>
        </pc:inkChg>
        <pc:inkChg chg="add del">
          <ac:chgData name="Dr.Sugata Gangopadhyay" userId="5fbd9f87-0a98-489d-9d45-82abac52020a" providerId="ADAL" clId="{7CFF2478-D96A-430A-9DE3-97D3FC8915EE}" dt="2023-05-20T03:44:15.375" v="3431"/>
          <ac:inkMkLst>
            <pc:docMk/>
            <pc:sldMk cId="993671625" sldId="423"/>
            <ac:inkMk id="23" creationId="{C4A0B169-DB0D-4E0A-B2DE-1884A98E7662}"/>
          </ac:inkMkLst>
        </pc:inkChg>
        <pc:inkChg chg="add del">
          <ac:chgData name="Dr.Sugata Gangopadhyay" userId="5fbd9f87-0a98-489d-9d45-82abac52020a" providerId="ADAL" clId="{7CFF2478-D96A-430A-9DE3-97D3FC8915EE}" dt="2023-05-20T03:44:15.375" v="3431"/>
          <ac:inkMkLst>
            <pc:docMk/>
            <pc:sldMk cId="993671625" sldId="423"/>
            <ac:inkMk id="24" creationId="{C93181AF-B9FD-4829-9944-E40F9AF71595}"/>
          </ac:inkMkLst>
        </pc:inkChg>
        <pc:inkChg chg="add del">
          <ac:chgData name="Dr.Sugata Gangopadhyay" userId="5fbd9f87-0a98-489d-9d45-82abac52020a" providerId="ADAL" clId="{7CFF2478-D96A-430A-9DE3-97D3FC8915EE}" dt="2023-05-20T03:44:17.247" v="3435"/>
          <ac:inkMkLst>
            <pc:docMk/>
            <pc:sldMk cId="993671625" sldId="423"/>
            <ac:inkMk id="25" creationId="{76786024-F9D3-478E-B31C-48E85C3719AF}"/>
          </ac:inkMkLst>
        </pc:inkChg>
        <pc:inkChg chg="add del">
          <ac:chgData name="Dr.Sugata Gangopadhyay" userId="5fbd9f87-0a98-489d-9d45-82abac52020a" providerId="ADAL" clId="{7CFF2478-D96A-430A-9DE3-97D3FC8915EE}" dt="2023-05-20T03:44:17.247" v="3435"/>
          <ac:inkMkLst>
            <pc:docMk/>
            <pc:sldMk cId="993671625" sldId="423"/>
            <ac:inkMk id="26" creationId="{A0362482-D2E6-4403-8BD7-C098A382D56B}"/>
          </ac:inkMkLst>
        </pc:inkChg>
        <pc:inkChg chg="add del">
          <ac:chgData name="Dr.Sugata Gangopadhyay" userId="5fbd9f87-0a98-489d-9d45-82abac52020a" providerId="ADAL" clId="{7CFF2478-D96A-430A-9DE3-97D3FC8915EE}" dt="2023-05-20T03:44:17.247" v="3435"/>
          <ac:inkMkLst>
            <pc:docMk/>
            <pc:sldMk cId="993671625" sldId="423"/>
            <ac:inkMk id="27" creationId="{ECACC78F-3399-4A86-A355-A1976819B6A9}"/>
          </ac:inkMkLst>
        </pc:inkChg>
        <pc:inkChg chg="add del">
          <ac:chgData name="Dr.Sugata Gangopadhyay" userId="5fbd9f87-0a98-489d-9d45-82abac52020a" providerId="ADAL" clId="{7CFF2478-D96A-430A-9DE3-97D3FC8915EE}" dt="2023-05-20T03:44:17.247" v="3435"/>
          <ac:inkMkLst>
            <pc:docMk/>
            <pc:sldMk cId="993671625" sldId="423"/>
            <ac:inkMk id="28" creationId="{BE14B2CB-DE6D-4848-ADAC-3E9819F6EA0A}"/>
          </ac:inkMkLst>
        </pc:inkChg>
        <pc:inkChg chg="add del">
          <ac:chgData name="Dr.Sugata Gangopadhyay" userId="5fbd9f87-0a98-489d-9d45-82abac52020a" providerId="ADAL" clId="{7CFF2478-D96A-430A-9DE3-97D3FC8915EE}" dt="2023-05-20T03:44:20.208" v="3439"/>
          <ac:inkMkLst>
            <pc:docMk/>
            <pc:sldMk cId="993671625" sldId="423"/>
            <ac:inkMk id="29" creationId="{536D1CF3-588A-4E99-8144-A23085030B6A}"/>
          </ac:inkMkLst>
        </pc:inkChg>
        <pc:inkChg chg="add del">
          <ac:chgData name="Dr.Sugata Gangopadhyay" userId="5fbd9f87-0a98-489d-9d45-82abac52020a" providerId="ADAL" clId="{7CFF2478-D96A-430A-9DE3-97D3FC8915EE}" dt="2023-05-20T03:44:20.208" v="3439"/>
          <ac:inkMkLst>
            <pc:docMk/>
            <pc:sldMk cId="993671625" sldId="423"/>
            <ac:inkMk id="30" creationId="{EF204BB5-E03F-40AD-8B82-5C336117DB93}"/>
          </ac:inkMkLst>
        </pc:inkChg>
        <pc:inkChg chg="add del">
          <ac:chgData name="Dr.Sugata Gangopadhyay" userId="5fbd9f87-0a98-489d-9d45-82abac52020a" providerId="ADAL" clId="{7CFF2478-D96A-430A-9DE3-97D3FC8915EE}" dt="2023-05-20T03:44:20.208" v="3439"/>
          <ac:inkMkLst>
            <pc:docMk/>
            <pc:sldMk cId="993671625" sldId="423"/>
            <ac:inkMk id="31" creationId="{005A8CFB-66C7-423A-AE2A-F7C4E80BD7D4}"/>
          </ac:inkMkLst>
        </pc:inkChg>
        <pc:inkChg chg="add del">
          <ac:chgData name="Dr.Sugata Gangopadhyay" userId="5fbd9f87-0a98-489d-9d45-82abac52020a" providerId="ADAL" clId="{7CFF2478-D96A-430A-9DE3-97D3FC8915EE}" dt="2023-05-20T03:44:20.208" v="3439"/>
          <ac:inkMkLst>
            <pc:docMk/>
            <pc:sldMk cId="993671625" sldId="423"/>
            <ac:inkMk id="32" creationId="{FC4C8AAD-0B14-4050-B81D-194D477D1EA4}"/>
          </ac:inkMkLst>
        </pc:inkChg>
        <pc:inkChg chg="add del">
          <ac:chgData name="Dr.Sugata Gangopadhyay" userId="5fbd9f87-0a98-489d-9d45-82abac52020a" providerId="ADAL" clId="{7CFF2478-D96A-430A-9DE3-97D3FC8915EE}" dt="2023-05-20T03:44:22.258" v="3443"/>
          <ac:inkMkLst>
            <pc:docMk/>
            <pc:sldMk cId="993671625" sldId="423"/>
            <ac:inkMk id="33" creationId="{53ACC4D3-35DC-419E-9A2E-A727569ABD1D}"/>
          </ac:inkMkLst>
        </pc:inkChg>
        <pc:inkChg chg="add del">
          <ac:chgData name="Dr.Sugata Gangopadhyay" userId="5fbd9f87-0a98-489d-9d45-82abac52020a" providerId="ADAL" clId="{7CFF2478-D96A-430A-9DE3-97D3FC8915EE}" dt="2023-05-20T03:44:22.258" v="3443"/>
          <ac:inkMkLst>
            <pc:docMk/>
            <pc:sldMk cId="993671625" sldId="423"/>
            <ac:inkMk id="34" creationId="{D403D6B6-BDE9-4D17-A2BF-19B1C979AD85}"/>
          </ac:inkMkLst>
        </pc:inkChg>
        <pc:inkChg chg="add del">
          <ac:chgData name="Dr.Sugata Gangopadhyay" userId="5fbd9f87-0a98-489d-9d45-82abac52020a" providerId="ADAL" clId="{7CFF2478-D96A-430A-9DE3-97D3FC8915EE}" dt="2023-05-20T03:44:22.258" v="3443"/>
          <ac:inkMkLst>
            <pc:docMk/>
            <pc:sldMk cId="993671625" sldId="423"/>
            <ac:inkMk id="35" creationId="{E8651E4F-79AF-40EA-B830-7891CBAD1C6E}"/>
          </ac:inkMkLst>
        </pc:inkChg>
        <pc:inkChg chg="add del">
          <ac:chgData name="Dr.Sugata Gangopadhyay" userId="5fbd9f87-0a98-489d-9d45-82abac52020a" providerId="ADAL" clId="{7CFF2478-D96A-430A-9DE3-97D3FC8915EE}" dt="2023-05-20T03:44:22.258" v="3443"/>
          <ac:inkMkLst>
            <pc:docMk/>
            <pc:sldMk cId="993671625" sldId="423"/>
            <ac:inkMk id="36" creationId="{BCEF1B8C-DE49-42F1-9CE0-C0D7CED7D109}"/>
          </ac:inkMkLst>
        </pc:inkChg>
        <pc:inkChg chg="add del">
          <ac:chgData name="Dr.Sugata Gangopadhyay" userId="5fbd9f87-0a98-489d-9d45-82abac52020a" providerId="ADAL" clId="{7CFF2478-D96A-430A-9DE3-97D3FC8915EE}" dt="2023-05-20T03:44:24.044" v="3445"/>
          <ac:inkMkLst>
            <pc:docMk/>
            <pc:sldMk cId="993671625" sldId="423"/>
            <ac:inkMk id="37" creationId="{7E06C953-0FEF-446D-986B-608E259A23F2}"/>
          </ac:inkMkLst>
        </pc:inkChg>
        <pc:inkChg chg="add del">
          <ac:chgData name="Dr.Sugata Gangopadhyay" userId="5fbd9f87-0a98-489d-9d45-82abac52020a" providerId="ADAL" clId="{7CFF2478-D96A-430A-9DE3-97D3FC8915EE}" dt="2023-05-20T03:44:24.044" v="3445"/>
          <ac:inkMkLst>
            <pc:docMk/>
            <pc:sldMk cId="993671625" sldId="423"/>
            <ac:inkMk id="38" creationId="{C02BB548-98CC-4FB5-BD50-2FF5D79292BD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39" creationId="{0ED9D63B-49AC-4769-AC3B-D8FCF861AE04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40" creationId="{70D2646F-E1A0-4F94-9338-84B21F82F4FF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41" creationId="{579C5CFF-1181-41AB-A0E4-6E8019983C3D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42" creationId="{4D4D0849-9375-42CA-9A10-EFA5332FEF9E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43" creationId="{95E831CE-2C31-44AE-884D-17943E665D23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44" creationId="{91D9E26C-39E5-4B02-AF61-923B56C3C63D}"/>
          </ac:inkMkLst>
        </pc:inkChg>
        <pc:inkChg chg="add del">
          <ac:chgData name="Dr.Sugata Gangopadhyay" userId="5fbd9f87-0a98-489d-9d45-82abac52020a" providerId="ADAL" clId="{7CFF2478-D96A-430A-9DE3-97D3FC8915EE}" dt="2023-05-20T03:44:35.202" v="3453"/>
          <ac:inkMkLst>
            <pc:docMk/>
            <pc:sldMk cId="993671625" sldId="423"/>
            <ac:inkMk id="45" creationId="{758BEB94-E13A-4EA6-9A4D-40B591D2A1BD}"/>
          </ac:inkMkLst>
        </pc:inkChg>
        <pc:inkChg chg="add del">
          <ac:chgData name="Dr.Sugata Gangopadhyay" userId="5fbd9f87-0a98-489d-9d45-82abac52020a" providerId="ADAL" clId="{7CFF2478-D96A-430A-9DE3-97D3FC8915EE}" dt="2023-05-20T03:44:35.202" v="3453"/>
          <ac:inkMkLst>
            <pc:docMk/>
            <pc:sldMk cId="993671625" sldId="423"/>
            <ac:inkMk id="46" creationId="{D41D8A4C-F305-466E-98E7-93902B994D49}"/>
          </ac:inkMkLst>
        </pc:inkChg>
        <pc:inkChg chg="add del">
          <ac:chgData name="Dr.Sugata Gangopadhyay" userId="5fbd9f87-0a98-489d-9d45-82abac52020a" providerId="ADAL" clId="{7CFF2478-D96A-430A-9DE3-97D3FC8915EE}" dt="2023-05-20T03:44:38.808" v="3456"/>
          <ac:inkMkLst>
            <pc:docMk/>
            <pc:sldMk cId="993671625" sldId="423"/>
            <ac:inkMk id="47" creationId="{C5608A0E-6940-47B2-8D91-ABDAE619579D}"/>
          </ac:inkMkLst>
        </pc:inkChg>
        <pc:inkChg chg="add del">
          <ac:chgData name="Dr.Sugata Gangopadhyay" userId="5fbd9f87-0a98-489d-9d45-82abac52020a" providerId="ADAL" clId="{7CFF2478-D96A-430A-9DE3-97D3FC8915EE}" dt="2023-05-20T03:44:38.808" v="3456"/>
          <ac:inkMkLst>
            <pc:docMk/>
            <pc:sldMk cId="993671625" sldId="423"/>
            <ac:inkMk id="48" creationId="{DCFB9A6A-65B0-47FB-A19F-A05B8F9C1D32}"/>
          </ac:inkMkLst>
        </pc:inkChg>
        <pc:inkChg chg="add del">
          <ac:chgData name="Dr.Sugata Gangopadhyay" userId="5fbd9f87-0a98-489d-9d45-82abac52020a" providerId="ADAL" clId="{7CFF2478-D96A-430A-9DE3-97D3FC8915EE}" dt="2023-05-20T03:44:38.808" v="3456"/>
          <ac:inkMkLst>
            <pc:docMk/>
            <pc:sldMk cId="993671625" sldId="423"/>
            <ac:inkMk id="49" creationId="{4D7047F7-5FF2-4C4E-A451-6B8EB5EC93EF}"/>
          </ac:inkMkLst>
        </pc:inkChg>
        <pc:inkChg chg="add del">
          <ac:chgData name="Dr.Sugata Gangopadhyay" userId="5fbd9f87-0a98-489d-9d45-82abac52020a" providerId="ADAL" clId="{7CFF2478-D96A-430A-9DE3-97D3FC8915EE}" dt="2023-05-20T03:44:44.129" v="3460"/>
          <ac:inkMkLst>
            <pc:docMk/>
            <pc:sldMk cId="993671625" sldId="423"/>
            <ac:inkMk id="50" creationId="{416FCB75-9932-44BB-BD60-C7B80910ACAD}"/>
          </ac:inkMkLst>
        </pc:inkChg>
        <pc:inkChg chg="add del">
          <ac:chgData name="Dr.Sugata Gangopadhyay" userId="5fbd9f87-0a98-489d-9d45-82abac52020a" providerId="ADAL" clId="{7CFF2478-D96A-430A-9DE3-97D3FC8915EE}" dt="2023-05-20T03:44:44.129" v="3460"/>
          <ac:inkMkLst>
            <pc:docMk/>
            <pc:sldMk cId="993671625" sldId="423"/>
            <ac:inkMk id="51" creationId="{4829B50F-16D8-4176-9AFA-3C9A5A0F139E}"/>
          </ac:inkMkLst>
        </pc:inkChg>
        <pc:inkChg chg="add del">
          <ac:chgData name="Dr.Sugata Gangopadhyay" userId="5fbd9f87-0a98-489d-9d45-82abac52020a" providerId="ADAL" clId="{7CFF2478-D96A-430A-9DE3-97D3FC8915EE}" dt="2023-05-20T03:44:44.129" v="3460"/>
          <ac:inkMkLst>
            <pc:docMk/>
            <pc:sldMk cId="993671625" sldId="423"/>
            <ac:inkMk id="52" creationId="{AF5618E7-B5C7-4DC9-A8EC-D7F24321F87F}"/>
          </ac:inkMkLst>
        </pc:inkChg>
        <pc:inkChg chg="add del">
          <ac:chgData name="Dr.Sugata Gangopadhyay" userId="5fbd9f87-0a98-489d-9d45-82abac52020a" providerId="ADAL" clId="{7CFF2478-D96A-430A-9DE3-97D3FC8915EE}" dt="2023-05-20T03:44:44.129" v="3460"/>
          <ac:inkMkLst>
            <pc:docMk/>
            <pc:sldMk cId="993671625" sldId="423"/>
            <ac:inkMk id="53" creationId="{998E5276-8A26-477F-93EF-459CA2AFA17A}"/>
          </ac:inkMkLst>
        </pc:inkChg>
        <pc:inkChg chg="add">
          <ac:chgData name="Dr.Sugata Gangopadhyay" userId="5fbd9f87-0a98-489d-9d45-82abac52020a" providerId="ADAL" clId="{7CFF2478-D96A-430A-9DE3-97D3FC8915EE}" dt="2023-05-20T03:44:44.129" v="3460"/>
          <ac:inkMkLst>
            <pc:docMk/>
            <pc:sldMk cId="993671625" sldId="423"/>
            <ac:inkMk id="54" creationId="{F7002459-6712-4DC7-AD5D-8B9052F862A0}"/>
          </ac:inkMkLst>
        </pc:inkChg>
        <pc:inkChg chg="add del">
          <ac:chgData name="Dr.Sugata Gangopadhyay" userId="5fbd9f87-0a98-489d-9d45-82abac52020a" providerId="ADAL" clId="{7CFF2478-D96A-430A-9DE3-97D3FC8915EE}" dt="2023-05-20T03:45:05.419" v="3464"/>
          <ac:inkMkLst>
            <pc:docMk/>
            <pc:sldMk cId="993671625" sldId="423"/>
            <ac:inkMk id="55" creationId="{C88BE3A9-EDFC-4E9E-BDFB-4ABCE214490C}"/>
          </ac:inkMkLst>
        </pc:inkChg>
        <pc:inkChg chg="add del">
          <ac:chgData name="Dr.Sugata Gangopadhyay" userId="5fbd9f87-0a98-489d-9d45-82abac52020a" providerId="ADAL" clId="{7CFF2478-D96A-430A-9DE3-97D3FC8915EE}" dt="2023-05-20T03:45:05.419" v="3464"/>
          <ac:inkMkLst>
            <pc:docMk/>
            <pc:sldMk cId="993671625" sldId="423"/>
            <ac:inkMk id="56" creationId="{4EF480BD-0802-42CC-9D85-A16F501C6371}"/>
          </ac:inkMkLst>
        </pc:inkChg>
        <pc:inkChg chg="add del">
          <ac:chgData name="Dr.Sugata Gangopadhyay" userId="5fbd9f87-0a98-489d-9d45-82abac52020a" providerId="ADAL" clId="{7CFF2478-D96A-430A-9DE3-97D3FC8915EE}" dt="2023-05-20T03:45:05.419" v="3464"/>
          <ac:inkMkLst>
            <pc:docMk/>
            <pc:sldMk cId="993671625" sldId="423"/>
            <ac:inkMk id="57" creationId="{4FDABDB8-8D89-40EB-BF4C-EF4FB1806BFE}"/>
          </ac:inkMkLst>
        </pc:inkChg>
        <pc:inkChg chg="add del">
          <ac:chgData name="Dr.Sugata Gangopadhyay" userId="5fbd9f87-0a98-489d-9d45-82abac52020a" providerId="ADAL" clId="{7CFF2478-D96A-430A-9DE3-97D3FC8915EE}" dt="2023-05-20T03:45:10.831" v="3469"/>
          <ac:inkMkLst>
            <pc:docMk/>
            <pc:sldMk cId="993671625" sldId="423"/>
            <ac:inkMk id="58" creationId="{ED9D58FE-974D-4C58-8EE2-5D6C98F86006}"/>
          </ac:inkMkLst>
        </pc:inkChg>
        <pc:inkChg chg="add del">
          <ac:chgData name="Dr.Sugata Gangopadhyay" userId="5fbd9f87-0a98-489d-9d45-82abac52020a" providerId="ADAL" clId="{7CFF2478-D96A-430A-9DE3-97D3FC8915EE}" dt="2023-05-20T03:45:10.831" v="3469"/>
          <ac:inkMkLst>
            <pc:docMk/>
            <pc:sldMk cId="993671625" sldId="423"/>
            <ac:inkMk id="59" creationId="{0EA2A8F0-5AF5-4513-97B0-5CE5732BEE5A}"/>
          </ac:inkMkLst>
        </pc:inkChg>
        <pc:inkChg chg="add del">
          <ac:chgData name="Dr.Sugata Gangopadhyay" userId="5fbd9f87-0a98-489d-9d45-82abac52020a" providerId="ADAL" clId="{7CFF2478-D96A-430A-9DE3-97D3FC8915EE}" dt="2023-05-20T03:45:10.831" v="3469"/>
          <ac:inkMkLst>
            <pc:docMk/>
            <pc:sldMk cId="993671625" sldId="423"/>
            <ac:inkMk id="60" creationId="{9BAE6FF0-81A5-407F-8545-3A4D949822E5}"/>
          </ac:inkMkLst>
        </pc:inkChg>
        <pc:inkChg chg="add del">
          <ac:chgData name="Dr.Sugata Gangopadhyay" userId="5fbd9f87-0a98-489d-9d45-82abac52020a" providerId="ADAL" clId="{7CFF2478-D96A-430A-9DE3-97D3FC8915EE}" dt="2023-05-20T03:45:10.831" v="3469"/>
          <ac:inkMkLst>
            <pc:docMk/>
            <pc:sldMk cId="993671625" sldId="423"/>
            <ac:inkMk id="61" creationId="{10FF2F29-CD0A-4BC9-B7C2-798EDF1410C1}"/>
          </ac:inkMkLst>
        </pc:inkChg>
        <pc:inkChg chg="add del">
          <ac:chgData name="Dr.Sugata Gangopadhyay" userId="5fbd9f87-0a98-489d-9d45-82abac52020a" providerId="ADAL" clId="{7CFF2478-D96A-430A-9DE3-97D3FC8915EE}" dt="2023-05-20T03:45:10.831" v="3469"/>
          <ac:inkMkLst>
            <pc:docMk/>
            <pc:sldMk cId="993671625" sldId="423"/>
            <ac:inkMk id="62" creationId="{D2ADD362-6C75-4094-AFC3-4687C7915432}"/>
          </ac:inkMkLst>
        </pc:inkChg>
        <pc:inkChg chg="add del">
          <ac:chgData name="Dr.Sugata Gangopadhyay" userId="5fbd9f87-0a98-489d-9d45-82abac52020a" providerId="ADAL" clId="{7CFF2478-D96A-430A-9DE3-97D3FC8915EE}" dt="2023-05-20T03:45:12.670" v="3471"/>
          <ac:inkMkLst>
            <pc:docMk/>
            <pc:sldMk cId="993671625" sldId="423"/>
            <ac:inkMk id="63" creationId="{65A286BE-43DC-453D-B7BB-2643347B1910}"/>
          </ac:inkMkLst>
        </pc:inkChg>
        <pc:inkChg chg="add del">
          <ac:chgData name="Dr.Sugata Gangopadhyay" userId="5fbd9f87-0a98-489d-9d45-82abac52020a" providerId="ADAL" clId="{7CFF2478-D96A-430A-9DE3-97D3FC8915EE}" dt="2023-05-20T03:45:12.670" v="3471"/>
          <ac:inkMkLst>
            <pc:docMk/>
            <pc:sldMk cId="993671625" sldId="423"/>
            <ac:inkMk id="64" creationId="{C03DB8A1-36AF-46BE-8F33-D4719B4F227C}"/>
          </ac:inkMkLst>
        </pc:inkChg>
        <pc:inkChg chg="add del">
          <ac:chgData name="Dr.Sugata Gangopadhyay" userId="5fbd9f87-0a98-489d-9d45-82abac52020a" providerId="ADAL" clId="{7CFF2478-D96A-430A-9DE3-97D3FC8915EE}" dt="2023-05-20T03:45:13.631" v="3473"/>
          <ac:inkMkLst>
            <pc:docMk/>
            <pc:sldMk cId="993671625" sldId="423"/>
            <ac:inkMk id="65" creationId="{4FB94487-3620-4A17-8280-F51D3BB27FA4}"/>
          </ac:inkMkLst>
        </pc:inkChg>
        <pc:inkChg chg="add del">
          <ac:chgData name="Dr.Sugata Gangopadhyay" userId="5fbd9f87-0a98-489d-9d45-82abac52020a" providerId="ADAL" clId="{7CFF2478-D96A-430A-9DE3-97D3FC8915EE}" dt="2023-05-20T03:45:13.631" v="3473"/>
          <ac:inkMkLst>
            <pc:docMk/>
            <pc:sldMk cId="993671625" sldId="423"/>
            <ac:inkMk id="66" creationId="{1E3457A8-978D-4217-B366-8DFAFA199FE3}"/>
          </ac:inkMkLst>
        </pc:inkChg>
        <pc:inkChg chg="add del">
          <ac:chgData name="Dr.Sugata Gangopadhyay" userId="5fbd9f87-0a98-489d-9d45-82abac52020a" providerId="ADAL" clId="{7CFF2478-D96A-430A-9DE3-97D3FC8915EE}" dt="2023-05-20T03:45:17.498" v="3477"/>
          <ac:inkMkLst>
            <pc:docMk/>
            <pc:sldMk cId="993671625" sldId="423"/>
            <ac:inkMk id="67" creationId="{BF5EFB2E-010D-4486-9248-242530A9A364}"/>
          </ac:inkMkLst>
        </pc:inkChg>
        <pc:inkChg chg="add del">
          <ac:chgData name="Dr.Sugata Gangopadhyay" userId="5fbd9f87-0a98-489d-9d45-82abac52020a" providerId="ADAL" clId="{7CFF2478-D96A-430A-9DE3-97D3FC8915EE}" dt="2023-05-20T03:45:17.498" v="3477"/>
          <ac:inkMkLst>
            <pc:docMk/>
            <pc:sldMk cId="993671625" sldId="423"/>
            <ac:inkMk id="68" creationId="{15E0C81D-650B-442F-BB23-8DD0C50CC62A}"/>
          </ac:inkMkLst>
        </pc:inkChg>
        <pc:inkChg chg="add del">
          <ac:chgData name="Dr.Sugata Gangopadhyay" userId="5fbd9f87-0a98-489d-9d45-82abac52020a" providerId="ADAL" clId="{7CFF2478-D96A-430A-9DE3-97D3FC8915EE}" dt="2023-05-20T03:45:17.498" v="3477"/>
          <ac:inkMkLst>
            <pc:docMk/>
            <pc:sldMk cId="993671625" sldId="423"/>
            <ac:inkMk id="69" creationId="{0EB92864-527A-450B-A8C1-8AAAD68B6967}"/>
          </ac:inkMkLst>
        </pc:inkChg>
        <pc:inkChg chg="add del">
          <ac:chgData name="Dr.Sugata Gangopadhyay" userId="5fbd9f87-0a98-489d-9d45-82abac52020a" providerId="ADAL" clId="{7CFF2478-D96A-430A-9DE3-97D3FC8915EE}" dt="2023-05-20T03:45:17.498" v="3477"/>
          <ac:inkMkLst>
            <pc:docMk/>
            <pc:sldMk cId="993671625" sldId="423"/>
            <ac:inkMk id="70" creationId="{6D8D3500-DEC6-47B6-9BFD-F8378922E6B3}"/>
          </ac:inkMkLst>
        </pc:inkChg>
        <pc:inkChg chg="add del">
          <ac:chgData name="Dr.Sugata Gangopadhyay" userId="5fbd9f87-0a98-489d-9d45-82abac52020a" providerId="ADAL" clId="{7CFF2478-D96A-430A-9DE3-97D3FC8915EE}" dt="2023-05-20T03:45:19.423" v="3481"/>
          <ac:inkMkLst>
            <pc:docMk/>
            <pc:sldMk cId="993671625" sldId="423"/>
            <ac:inkMk id="71" creationId="{60D2E918-BA57-4119-A9CD-9638386E4161}"/>
          </ac:inkMkLst>
        </pc:inkChg>
        <pc:inkChg chg="add del">
          <ac:chgData name="Dr.Sugata Gangopadhyay" userId="5fbd9f87-0a98-489d-9d45-82abac52020a" providerId="ADAL" clId="{7CFF2478-D96A-430A-9DE3-97D3FC8915EE}" dt="2023-05-20T03:45:19.423" v="3481"/>
          <ac:inkMkLst>
            <pc:docMk/>
            <pc:sldMk cId="993671625" sldId="423"/>
            <ac:inkMk id="72" creationId="{57E7CEBD-35AD-4D44-8827-BFA5FDC0DB21}"/>
          </ac:inkMkLst>
        </pc:inkChg>
        <pc:inkChg chg="add del">
          <ac:chgData name="Dr.Sugata Gangopadhyay" userId="5fbd9f87-0a98-489d-9d45-82abac52020a" providerId="ADAL" clId="{7CFF2478-D96A-430A-9DE3-97D3FC8915EE}" dt="2023-05-20T03:45:19.423" v="3481"/>
          <ac:inkMkLst>
            <pc:docMk/>
            <pc:sldMk cId="993671625" sldId="423"/>
            <ac:inkMk id="73" creationId="{6C22E8BB-80BD-4247-8492-737651A09C17}"/>
          </ac:inkMkLst>
        </pc:inkChg>
        <pc:inkChg chg="add del">
          <ac:chgData name="Dr.Sugata Gangopadhyay" userId="5fbd9f87-0a98-489d-9d45-82abac52020a" providerId="ADAL" clId="{7CFF2478-D96A-430A-9DE3-97D3FC8915EE}" dt="2023-05-20T03:45:19.423" v="3481"/>
          <ac:inkMkLst>
            <pc:docMk/>
            <pc:sldMk cId="993671625" sldId="423"/>
            <ac:inkMk id="74" creationId="{25EA3424-972D-4588-80F2-698DC75F5937}"/>
          </ac:inkMkLst>
        </pc:inkChg>
        <pc:inkChg chg="add del">
          <ac:chgData name="Dr.Sugata Gangopadhyay" userId="5fbd9f87-0a98-489d-9d45-82abac52020a" providerId="ADAL" clId="{7CFF2478-D96A-430A-9DE3-97D3FC8915EE}" dt="2023-05-20T03:45:21.124" v="3485"/>
          <ac:inkMkLst>
            <pc:docMk/>
            <pc:sldMk cId="993671625" sldId="423"/>
            <ac:inkMk id="75" creationId="{1B5CC57B-0AF4-4683-AD49-C516174725D8}"/>
          </ac:inkMkLst>
        </pc:inkChg>
        <pc:inkChg chg="add del">
          <ac:chgData name="Dr.Sugata Gangopadhyay" userId="5fbd9f87-0a98-489d-9d45-82abac52020a" providerId="ADAL" clId="{7CFF2478-D96A-430A-9DE3-97D3FC8915EE}" dt="2023-05-20T03:45:21.124" v="3485"/>
          <ac:inkMkLst>
            <pc:docMk/>
            <pc:sldMk cId="993671625" sldId="423"/>
            <ac:inkMk id="76" creationId="{E4112384-BC92-4C06-8664-721396C8618B}"/>
          </ac:inkMkLst>
        </pc:inkChg>
        <pc:inkChg chg="add del">
          <ac:chgData name="Dr.Sugata Gangopadhyay" userId="5fbd9f87-0a98-489d-9d45-82abac52020a" providerId="ADAL" clId="{7CFF2478-D96A-430A-9DE3-97D3FC8915EE}" dt="2023-05-20T03:45:21.124" v="3485"/>
          <ac:inkMkLst>
            <pc:docMk/>
            <pc:sldMk cId="993671625" sldId="423"/>
            <ac:inkMk id="77" creationId="{15CF1EAB-B90F-41AC-B567-972714D2EB0E}"/>
          </ac:inkMkLst>
        </pc:inkChg>
        <pc:inkChg chg="add del">
          <ac:chgData name="Dr.Sugata Gangopadhyay" userId="5fbd9f87-0a98-489d-9d45-82abac52020a" providerId="ADAL" clId="{7CFF2478-D96A-430A-9DE3-97D3FC8915EE}" dt="2023-05-20T03:45:21.124" v="3485"/>
          <ac:inkMkLst>
            <pc:docMk/>
            <pc:sldMk cId="993671625" sldId="423"/>
            <ac:inkMk id="78" creationId="{8A8C5994-57A8-45CA-9C2A-818F99C4032F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79" creationId="{4F910EE3-1ED4-4690-BE01-4BB35930559A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80" creationId="{928E6160-189E-472D-BFC1-68E13080DB60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81" creationId="{F4DC788D-675A-4EC4-AEB5-A7C05B3C19E1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82" creationId="{F4969CE8-F990-4962-90E8-55EFD0E470D2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83" creationId="{1C44A6B3-D9A5-4F42-B42A-63D42523F1BE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84" creationId="{A4DFCA15-3134-4AC4-B9E9-5220E947BD97}"/>
          </ac:inkMkLst>
        </pc:inkChg>
        <pc:inkChg chg="add del">
          <ac:chgData name="Dr.Sugata Gangopadhyay" userId="5fbd9f87-0a98-489d-9d45-82abac52020a" providerId="ADAL" clId="{7CFF2478-D96A-430A-9DE3-97D3FC8915EE}" dt="2023-05-20T03:45:26.756" v="3494"/>
          <ac:inkMkLst>
            <pc:docMk/>
            <pc:sldMk cId="993671625" sldId="423"/>
            <ac:inkMk id="85" creationId="{56EB9CC8-27F2-494B-9B98-A308727524DC}"/>
          </ac:inkMkLst>
        </pc:inkChg>
        <pc:inkChg chg="add del">
          <ac:chgData name="Dr.Sugata Gangopadhyay" userId="5fbd9f87-0a98-489d-9d45-82abac52020a" providerId="ADAL" clId="{7CFF2478-D96A-430A-9DE3-97D3FC8915EE}" dt="2023-05-20T03:45:26.756" v="3494"/>
          <ac:inkMkLst>
            <pc:docMk/>
            <pc:sldMk cId="993671625" sldId="423"/>
            <ac:inkMk id="86" creationId="{B11976F3-1399-4002-8ADA-5F2187E0C0F8}"/>
          </ac:inkMkLst>
        </pc:inkChg>
        <pc:inkChg chg="add del">
          <ac:chgData name="Dr.Sugata Gangopadhyay" userId="5fbd9f87-0a98-489d-9d45-82abac52020a" providerId="ADAL" clId="{7CFF2478-D96A-430A-9DE3-97D3FC8915EE}" dt="2023-05-20T03:45:26.756" v="3494"/>
          <ac:inkMkLst>
            <pc:docMk/>
            <pc:sldMk cId="993671625" sldId="423"/>
            <ac:inkMk id="87" creationId="{7F914E16-D47A-4297-B89C-E70A729AE941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88" creationId="{08141EA6-7528-4772-8AF9-26C6CE46588F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89" creationId="{58A1A936-96DC-47C1-BBF2-BF60E56185A0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90" creationId="{0D09F275-6C57-4D61-8299-F8911C07FB0D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91" creationId="{F01FBE49-A62D-4B06-B39F-F3318B1EBE1A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92" creationId="{9689FE76-133C-44BD-B345-CFC10F225360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93" creationId="{BA7477DA-F944-41EB-91C7-23ECA8F35196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94" creationId="{A6D784BE-5144-4C09-99DD-7580AC06B71E}"/>
          </ac:inkMkLst>
        </pc:inkChg>
        <pc:inkChg chg="add del">
          <ac:chgData name="Dr.Sugata Gangopadhyay" userId="5fbd9f87-0a98-489d-9d45-82abac52020a" providerId="ADAL" clId="{7CFF2478-D96A-430A-9DE3-97D3FC8915EE}" dt="2023-05-20T03:45:38.749" v="3503"/>
          <ac:inkMkLst>
            <pc:docMk/>
            <pc:sldMk cId="993671625" sldId="423"/>
            <ac:inkMk id="95" creationId="{80B85D26-702B-49E1-B92C-2532A1C607D9}"/>
          </ac:inkMkLst>
        </pc:inkChg>
        <pc:inkChg chg="add del">
          <ac:chgData name="Dr.Sugata Gangopadhyay" userId="5fbd9f87-0a98-489d-9d45-82abac52020a" providerId="ADAL" clId="{7CFF2478-D96A-430A-9DE3-97D3FC8915EE}" dt="2023-05-20T03:45:38.749" v="3503"/>
          <ac:inkMkLst>
            <pc:docMk/>
            <pc:sldMk cId="993671625" sldId="423"/>
            <ac:inkMk id="96" creationId="{A8DDF44C-EFAF-48D3-B8AA-7FC496902474}"/>
          </ac:inkMkLst>
        </pc:inkChg>
        <pc:inkChg chg="add del">
          <ac:chgData name="Dr.Sugata Gangopadhyay" userId="5fbd9f87-0a98-489d-9d45-82abac52020a" providerId="ADAL" clId="{7CFF2478-D96A-430A-9DE3-97D3FC8915EE}" dt="2023-05-20T03:45:41.202" v="3506"/>
          <ac:inkMkLst>
            <pc:docMk/>
            <pc:sldMk cId="993671625" sldId="423"/>
            <ac:inkMk id="97" creationId="{4DF2D3B5-F136-4834-B692-578F60E72AE6}"/>
          </ac:inkMkLst>
        </pc:inkChg>
        <pc:inkChg chg="add del">
          <ac:chgData name="Dr.Sugata Gangopadhyay" userId="5fbd9f87-0a98-489d-9d45-82abac52020a" providerId="ADAL" clId="{7CFF2478-D96A-430A-9DE3-97D3FC8915EE}" dt="2023-05-20T03:45:41.202" v="3506"/>
          <ac:inkMkLst>
            <pc:docMk/>
            <pc:sldMk cId="993671625" sldId="423"/>
            <ac:inkMk id="98" creationId="{D212A850-D016-45F6-BDFC-2CCC1392553B}"/>
          </ac:inkMkLst>
        </pc:inkChg>
        <pc:inkChg chg="add del">
          <ac:chgData name="Dr.Sugata Gangopadhyay" userId="5fbd9f87-0a98-489d-9d45-82abac52020a" providerId="ADAL" clId="{7CFF2478-D96A-430A-9DE3-97D3FC8915EE}" dt="2023-05-20T03:45:41.202" v="3506"/>
          <ac:inkMkLst>
            <pc:docMk/>
            <pc:sldMk cId="993671625" sldId="423"/>
            <ac:inkMk id="99" creationId="{702D7B4E-5571-49A3-ADED-9D708C270062}"/>
          </ac:inkMkLst>
        </pc:inkChg>
        <pc:inkChg chg="add">
          <ac:chgData name="Dr.Sugata Gangopadhyay" userId="5fbd9f87-0a98-489d-9d45-82abac52020a" providerId="ADAL" clId="{7CFF2478-D96A-430A-9DE3-97D3FC8915EE}" dt="2023-05-20T03:45:41.202" v="3506"/>
          <ac:inkMkLst>
            <pc:docMk/>
            <pc:sldMk cId="993671625" sldId="423"/>
            <ac:inkMk id="100" creationId="{0856BCBE-3628-4F7F-97B5-71B6100586F1}"/>
          </ac:inkMkLst>
        </pc:inkChg>
        <pc:inkChg chg="add del">
          <ac:chgData name="Dr.Sugata Gangopadhyay" userId="5fbd9f87-0a98-489d-9d45-82abac52020a" providerId="ADAL" clId="{7CFF2478-D96A-430A-9DE3-97D3FC8915EE}" dt="2023-05-20T03:45:49.952" v="3509"/>
          <ac:inkMkLst>
            <pc:docMk/>
            <pc:sldMk cId="993671625" sldId="423"/>
            <ac:inkMk id="101" creationId="{4A0A3B46-67BC-4493-8211-A7980E7C7A79}"/>
          </ac:inkMkLst>
        </pc:inkChg>
        <pc:inkChg chg="add del">
          <ac:chgData name="Dr.Sugata Gangopadhyay" userId="5fbd9f87-0a98-489d-9d45-82abac52020a" providerId="ADAL" clId="{7CFF2478-D96A-430A-9DE3-97D3FC8915EE}" dt="2023-05-20T03:45:49.952" v="3509"/>
          <ac:inkMkLst>
            <pc:docMk/>
            <pc:sldMk cId="993671625" sldId="423"/>
            <ac:inkMk id="102" creationId="{655A0104-EE3F-4F94-8871-4241AEC02865}"/>
          </ac:inkMkLst>
        </pc:inkChg>
        <pc:inkChg chg="add">
          <ac:chgData name="Dr.Sugata Gangopadhyay" userId="5fbd9f87-0a98-489d-9d45-82abac52020a" providerId="ADAL" clId="{7CFF2478-D96A-430A-9DE3-97D3FC8915EE}" dt="2023-05-20T03:45:49.952" v="3509"/>
          <ac:inkMkLst>
            <pc:docMk/>
            <pc:sldMk cId="993671625" sldId="423"/>
            <ac:inkMk id="103" creationId="{900A745B-31FA-49A9-A74B-94A49B7D43B0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4" creationId="{1B62B896-B6C2-4B78-938F-FB2A23703598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5" creationId="{395C37AC-41B3-487C-B1F1-F13284469778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6" creationId="{0324FB50-A018-4AC0-B4A4-0761AD0C5AF3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7" creationId="{21E44190-6307-4F7F-AAA4-9409E9992BB6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8" creationId="{21D4E4C5-CBF1-4839-B6F1-4EC5712E4F4C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9" creationId="{16E06BF2-B1AB-4AB3-9D99-10AB0B9A40D6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10" creationId="{469274B0-E151-4019-B319-A648E884F3EA}"/>
          </ac:inkMkLst>
        </pc:inkChg>
        <pc:inkChg chg="add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11" creationId="{05481548-0419-4259-B528-61B4DFEA147B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2" creationId="{9F4711AE-C93E-4F73-B6CE-3E8396032CE4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3" creationId="{E171BA23-6130-4682-A44B-5ACE508F43C4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4" creationId="{772B86E2-9079-42F6-8B84-2395053F6B1A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5" creationId="{3A0FF24D-B263-4837-B0F8-F778B632A578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6" creationId="{F40A8370-8F0C-48BD-BFFC-D16A15DC95DC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7" creationId="{A02BAF95-2BF3-4E09-BD96-FA664541EE51}"/>
          </ac:inkMkLst>
        </pc:inkChg>
        <pc:inkChg chg="add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8" creationId="{13FB12D5-C052-4826-AC88-E21CC3AF18CA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19" creationId="{79B2F313-3B06-4285-9917-183B74716B13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0" creationId="{D25B4E05-9F13-4C8B-8612-79A36500F5A3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1" creationId="{94347D53-27C0-46EB-816B-076C80C7C08E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2" creationId="{3CCC3763-3AE3-4618-B5B7-D06854DFBF31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3" creationId="{AC796E0A-0D8A-4F66-9AA9-BA535CE576D4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4" creationId="{A0418D78-E48F-4F74-8FDD-C757446A5502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5" creationId="{3821FD67-EB3B-4938-9F89-E18819A30067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6" creationId="{FF5CF2F3-8421-4610-89C9-7DA01D88699B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7" creationId="{57DFEEE3-81D7-4F5A-99C8-FED96EE373FA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8" creationId="{853D291B-9758-4071-B2F5-68C4750A5195}"/>
          </ac:inkMkLst>
        </pc:inkChg>
        <pc:inkChg chg="add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9" creationId="{60D683C7-FFA5-4396-9245-98E085E54A4B}"/>
          </ac:inkMkLst>
        </pc:inkChg>
        <pc:inkChg chg="add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30" creationId="{A7657C19-7F0C-4980-BE01-0E47CA86930A}"/>
          </ac:inkMkLst>
        </pc:inkChg>
        <pc:inkChg chg="add del">
          <ac:chgData name="Dr.Sugata Gangopadhyay" userId="5fbd9f87-0a98-489d-9d45-82abac52020a" providerId="ADAL" clId="{7CFF2478-D96A-430A-9DE3-97D3FC8915EE}" dt="2023-05-20T03:46:21.170" v="3538"/>
          <ac:inkMkLst>
            <pc:docMk/>
            <pc:sldMk cId="993671625" sldId="423"/>
            <ac:inkMk id="131" creationId="{C1E3575D-954D-4062-8844-E449F431F88B}"/>
          </ac:inkMkLst>
        </pc:inkChg>
        <pc:inkChg chg="add del">
          <ac:chgData name="Dr.Sugata Gangopadhyay" userId="5fbd9f87-0a98-489d-9d45-82abac52020a" providerId="ADAL" clId="{7CFF2478-D96A-430A-9DE3-97D3FC8915EE}" dt="2023-05-20T03:46:21.170" v="3538"/>
          <ac:inkMkLst>
            <pc:docMk/>
            <pc:sldMk cId="993671625" sldId="423"/>
            <ac:inkMk id="132" creationId="{10234E6F-7263-443D-910A-8855AB5BF982}"/>
          </ac:inkMkLst>
        </pc:inkChg>
        <pc:inkChg chg="add">
          <ac:chgData name="Dr.Sugata Gangopadhyay" userId="5fbd9f87-0a98-489d-9d45-82abac52020a" providerId="ADAL" clId="{7CFF2478-D96A-430A-9DE3-97D3FC8915EE}" dt="2023-05-20T03:46:21.170" v="3538"/>
          <ac:inkMkLst>
            <pc:docMk/>
            <pc:sldMk cId="993671625" sldId="423"/>
            <ac:inkMk id="133" creationId="{AF2C3A56-79E7-4583-9C3F-6E5E30F44374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4" creationId="{E6BFF3F8-3B18-45F6-A78A-4C4CED399581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5" creationId="{40E9405C-A7A9-4CCC-8443-1F0F3B198AEC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6" creationId="{EEE9CB34-20E3-4DD9-8CF9-99146DB2087D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7" creationId="{C1214DBE-F827-40E2-A198-42D6007CE6B4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8" creationId="{5414FF93-E647-41BA-B131-5FBEA7C97B78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9" creationId="{AD78E1E3-A282-43F9-A610-82C6651BBA20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40" creationId="{4DAC1E54-9DC2-4F93-BA8F-1E2B3A699D2F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41" creationId="{F22DFE08-E965-4B92-9D15-C3026FBA0EF5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42" creationId="{A4AB8152-49A1-4D47-89CB-0E2CF7DCC297}"/>
          </ac:inkMkLst>
        </pc:inkChg>
        <pc:inkChg chg="add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43" creationId="{7876E5EC-FD6B-4C65-9FBF-9D8944561732}"/>
          </ac:inkMkLst>
        </pc:inkChg>
        <pc:inkChg chg="add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44" creationId="{55DBFB20-F0F5-4D9C-AE93-4BDF954A2975}"/>
          </ac:inkMkLst>
        </pc:inkChg>
        <pc:inkChg chg="add del">
          <ac:chgData name="Dr.Sugata Gangopadhyay" userId="5fbd9f87-0a98-489d-9d45-82abac52020a" providerId="ADAL" clId="{7CFF2478-D96A-430A-9DE3-97D3FC8915EE}" dt="2023-05-20T03:46:30.848" v="3553"/>
          <ac:inkMkLst>
            <pc:docMk/>
            <pc:sldMk cId="993671625" sldId="423"/>
            <ac:inkMk id="145" creationId="{2FB4B66A-57D6-4A75-B415-474C828A0E39}"/>
          </ac:inkMkLst>
        </pc:inkChg>
        <pc:inkChg chg="add del">
          <ac:chgData name="Dr.Sugata Gangopadhyay" userId="5fbd9f87-0a98-489d-9d45-82abac52020a" providerId="ADAL" clId="{7CFF2478-D96A-430A-9DE3-97D3FC8915EE}" dt="2023-05-20T03:46:30.848" v="3553"/>
          <ac:inkMkLst>
            <pc:docMk/>
            <pc:sldMk cId="993671625" sldId="423"/>
            <ac:inkMk id="146" creationId="{81132C7A-2320-43F5-B21E-1949C43D3CE4}"/>
          </ac:inkMkLst>
        </pc:inkChg>
        <pc:inkChg chg="add del">
          <ac:chgData name="Dr.Sugata Gangopadhyay" userId="5fbd9f87-0a98-489d-9d45-82abac52020a" providerId="ADAL" clId="{7CFF2478-D96A-430A-9DE3-97D3FC8915EE}" dt="2023-05-20T03:46:30.848" v="3553"/>
          <ac:inkMkLst>
            <pc:docMk/>
            <pc:sldMk cId="993671625" sldId="423"/>
            <ac:inkMk id="147" creationId="{C610FBF1-1E63-4DEF-8838-C2CC99538E48}"/>
          </ac:inkMkLst>
        </pc:inkChg>
        <pc:inkChg chg="add del">
          <ac:chgData name="Dr.Sugata Gangopadhyay" userId="5fbd9f87-0a98-489d-9d45-82abac52020a" providerId="ADAL" clId="{7CFF2478-D96A-430A-9DE3-97D3FC8915EE}" dt="2023-05-20T03:46:30.848" v="3553"/>
          <ac:inkMkLst>
            <pc:docMk/>
            <pc:sldMk cId="993671625" sldId="423"/>
            <ac:inkMk id="148" creationId="{CA40E11F-7D6C-490C-B422-E132DF99FDEE}"/>
          </ac:inkMkLst>
        </pc:inkChg>
        <pc:inkChg chg="add del">
          <ac:chgData name="Dr.Sugata Gangopadhyay" userId="5fbd9f87-0a98-489d-9d45-82abac52020a" providerId="ADAL" clId="{7CFF2478-D96A-430A-9DE3-97D3FC8915EE}" dt="2023-05-20T03:46:31.796" v="3556"/>
          <ac:inkMkLst>
            <pc:docMk/>
            <pc:sldMk cId="993671625" sldId="423"/>
            <ac:inkMk id="149" creationId="{1E3E56E1-3412-4CFD-9F1C-3FB49FF9A838}"/>
          </ac:inkMkLst>
        </pc:inkChg>
        <pc:inkChg chg="add del">
          <ac:chgData name="Dr.Sugata Gangopadhyay" userId="5fbd9f87-0a98-489d-9d45-82abac52020a" providerId="ADAL" clId="{7CFF2478-D96A-430A-9DE3-97D3FC8915EE}" dt="2023-05-20T03:46:31.796" v="3556"/>
          <ac:inkMkLst>
            <pc:docMk/>
            <pc:sldMk cId="993671625" sldId="423"/>
            <ac:inkMk id="150" creationId="{49DE75F2-6B56-49B8-967B-550E5C861327}"/>
          </ac:inkMkLst>
        </pc:inkChg>
        <pc:inkChg chg="add del">
          <ac:chgData name="Dr.Sugata Gangopadhyay" userId="5fbd9f87-0a98-489d-9d45-82abac52020a" providerId="ADAL" clId="{7CFF2478-D96A-430A-9DE3-97D3FC8915EE}" dt="2023-05-20T03:46:31.796" v="3556"/>
          <ac:inkMkLst>
            <pc:docMk/>
            <pc:sldMk cId="993671625" sldId="423"/>
            <ac:inkMk id="151" creationId="{11F6A34D-87BA-4458-A6D4-6A74F7FDB9B6}"/>
          </ac:inkMkLst>
        </pc:inkChg>
        <pc:inkChg chg="add del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2" creationId="{56A3A64B-10C8-4572-8B7C-9764D2FE4C79}"/>
          </ac:inkMkLst>
        </pc:inkChg>
        <pc:inkChg chg="add del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3" creationId="{E6148EF7-8719-4148-A80F-3AF0E6CF911A}"/>
          </ac:inkMkLst>
        </pc:inkChg>
        <pc:inkChg chg="add del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4" creationId="{58956BD5-7379-4380-91A4-C51DF90C041B}"/>
          </ac:inkMkLst>
        </pc:inkChg>
        <pc:inkChg chg="add del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5" creationId="{875014D2-8936-435F-885C-705BC9089C06}"/>
          </ac:inkMkLst>
        </pc:inkChg>
        <pc:inkChg chg="add del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6" creationId="{AB96419E-62CF-49A7-AE4A-3943FF103D6F}"/>
          </ac:inkMkLst>
        </pc:inkChg>
        <pc:inkChg chg="add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7" creationId="{AF011936-F6EA-4331-B8D7-8FD19C08FA19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0T04:12:37.679" v="3863"/>
        <pc:sldMkLst>
          <pc:docMk/>
          <pc:sldMk cId="1288934687" sldId="424"/>
        </pc:sldMkLst>
        <pc:spChg chg="del">
          <ac:chgData name="Dr.Sugata Gangopadhyay" userId="5fbd9f87-0a98-489d-9d45-82abac52020a" providerId="ADAL" clId="{7CFF2478-D96A-430A-9DE3-97D3FC8915EE}" dt="2023-05-20T04:07:36.050" v="3624" actId="478"/>
          <ac:spMkLst>
            <pc:docMk/>
            <pc:sldMk cId="1288934687" sldId="424"/>
            <ac:spMk id="2" creationId="{6B2FE8A4-8E5E-4878-94DE-33E13058090C}"/>
          </ac:spMkLst>
        </pc:spChg>
        <pc:spChg chg="del">
          <ac:chgData name="Dr.Sugata Gangopadhyay" userId="5fbd9f87-0a98-489d-9d45-82abac52020a" providerId="ADAL" clId="{7CFF2478-D96A-430A-9DE3-97D3FC8915EE}" dt="2023-05-20T04:07:41.301" v="3625" actId="478"/>
          <ac:spMkLst>
            <pc:docMk/>
            <pc:sldMk cId="1288934687" sldId="424"/>
            <ac:spMk id="3" creationId="{9B0C80E2-D2F3-4403-9C69-CC6E18390C13}"/>
          </ac:spMkLst>
        </pc:spChg>
        <pc:inkChg chg="add del">
          <ac:chgData name="Dr.Sugata Gangopadhyay" userId="5fbd9f87-0a98-489d-9d45-82abac52020a" providerId="ADAL" clId="{7CFF2478-D96A-430A-9DE3-97D3FC8915EE}" dt="2023-05-20T04:08:10.203" v="3629"/>
          <ac:inkMkLst>
            <pc:docMk/>
            <pc:sldMk cId="1288934687" sldId="424"/>
            <ac:inkMk id="4" creationId="{1F26BD6C-0C0C-4B1F-A9EC-A12D85882F9F}"/>
          </ac:inkMkLst>
        </pc:inkChg>
        <pc:inkChg chg="add del">
          <ac:chgData name="Dr.Sugata Gangopadhyay" userId="5fbd9f87-0a98-489d-9d45-82abac52020a" providerId="ADAL" clId="{7CFF2478-D96A-430A-9DE3-97D3FC8915EE}" dt="2023-05-20T04:08:10.203" v="3629"/>
          <ac:inkMkLst>
            <pc:docMk/>
            <pc:sldMk cId="1288934687" sldId="424"/>
            <ac:inkMk id="5" creationId="{8795C0EE-C504-415E-9AAE-4991D651A22F}"/>
          </ac:inkMkLst>
        </pc:inkChg>
        <pc:inkChg chg="add del">
          <ac:chgData name="Dr.Sugata Gangopadhyay" userId="5fbd9f87-0a98-489d-9d45-82abac52020a" providerId="ADAL" clId="{7CFF2478-D96A-430A-9DE3-97D3FC8915EE}" dt="2023-05-20T04:08:10.203" v="3629"/>
          <ac:inkMkLst>
            <pc:docMk/>
            <pc:sldMk cId="1288934687" sldId="424"/>
            <ac:inkMk id="6" creationId="{414AA26A-44E6-4460-9620-B86392C5A438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7" creationId="{60DB7391-BE41-4A01-A0D2-A01106D2903A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8" creationId="{DEF106C0-DF8C-401B-8D11-438F2090FE8C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9" creationId="{CF4FE11B-27A2-45B2-AF63-E98DE2A5B9D9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0" creationId="{25EBE674-ACC6-414E-A06D-4370245B2F21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1" creationId="{FACDC1A9-71BB-4DCF-84B4-8B3D30FE4A17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12" creationId="{EE2C0747-6116-4DF5-B2A2-02F2011AF329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3" creationId="{E4DAE038-0EB3-40DC-BE98-C117A5B376E2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14" creationId="{571C0E58-7A9B-4B42-BAB4-A58907679085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5" creationId="{49E0BAFD-DFFF-46F7-8C46-33020FF05FDE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16" creationId="{8D4469F5-2F42-45DE-A67F-E034D1388A8B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7" creationId="{F2D6A97B-E3FD-4CD8-A919-FF5088D931BC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18" creationId="{FB1328B2-421E-4A6F-8391-A1559F3127BD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9" creationId="{EB54B400-CFFD-4921-8A7B-FB8D1A2E1763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0" creationId="{516320D3-58CA-47D8-92B4-1A2226E93A14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1" creationId="{4F611759-5F25-418F-9A75-32827561C7C3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2" creationId="{B574B9F5-88CF-44C6-B1B6-5533FC432203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3" creationId="{97B192E6-55E3-40E1-BD26-8598358040D7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4" creationId="{D3FC9C13-EE97-4F4B-80DF-70513149577C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5" creationId="{74BCC9F3-84CB-43FF-9BF3-842FA478513B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26" creationId="{A49682C9-9A78-4859-9DDE-A16B092CB845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27" creationId="{B6F65929-783C-4045-95B7-5CE5923A0CFA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28" creationId="{A82A9733-6A97-4F18-A004-F78ABCF4306C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29" creationId="{7DE2BDB0-88B9-467C-912F-19A48D9D8D1A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30" creationId="{87FB8F53-2F2A-4830-BE19-BEB9E9DC9B3B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31" creationId="{F6E480F4-E0D5-4D7B-B35D-FFD5B9663EDB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32" creationId="{39678E7F-0AC6-498A-BF8A-E810B43F10BA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33" creationId="{519E7453-4907-460C-9225-E657B99357E2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4" creationId="{1A2F7C36-95A0-46E3-ABFF-CF541077C36C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5" creationId="{844BAE32-9635-4B67-92CF-2D21D2D4743E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6" creationId="{B14D8FD2-CB28-47D0-9BF5-0D949435CC0F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7" creationId="{2B4F4D97-7045-4829-B846-3A27A2FA9B70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8" creationId="{4BCA0955-BFE5-4F85-BA6E-C58631D7E065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9" creationId="{BD4E2DDC-FB0B-4CBC-B567-D1EEC966451D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40" creationId="{81CBD8E5-1BA1-468C-B96E-FC014D726B57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41" creationId="{BA81E29F-3B63-4460-83F2-99ABE0E1D773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42" creationId="{2AC095AE-4940-4508-90CB-D8A1660A437D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43" creationId="{27AD9B3D-44D1-4E14-B742-57C7A04B0C19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44" creationId="{325447BA-BE2D-4C78-A390-E51548D3FFFE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45" creationId="{EB32866C-011A-4805-970F-3A4BC70187C4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46" creationId="{FD2A99E2-8133-4130-9D88-4B501924B037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47" creationId="{C051E8EB-9C32-44CB-AB45-38BD9B917086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48" creationId="{9D0F533A-07EB-445B-B89A-D1A41ABC5312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49" creationId="{0703CE41-07AE-4C38-9FF4-7AE8A8096836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50" creationId="{75B52685-A66E-4029-BE8F-1D5FFCAC61D1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51" creationId="{7C44331C-6672-44BE-881C-9F4876385EC2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52" creationId="{CE739A51-9A39-4742-A5C1-5AB3FD389EC0}"/>
          </ac:inkMkLst>
        </pc:inkChg>
        <pc:inkChg chg="add del">
          <ac:chgData name="Dr.Sugata Gangopadhyay" userId="5fbd9f87-0a98-489d-9d45-82abac52020a" providerId="ADAL" clId="{7CFF2478-D96A-430A-9DE3-97D3FC8915EE}" dt="2023-05-20T04:09:00.800" v="3676"/>
          <ac:inkMkLst>
            <pc:docMk/>
            <pc:sldMk cId="1288934687" sldId="424"/>
            <ac:inkMk id="53" creationId="{53969501-027D-4701-96B1-7CA5065074B4}"/>
          </ac:inkMkLst>
        </pc:inkChg>
        <pc:inkChg chg="add del">
          <ac:chgData name="Dr.Sugata Gangopadhyay" userId="5fbd9f87-0a98-489d-9d45-82abac52020a" providerId="ADAL" clId="{7CFF2478-D96A-430A-9DE3-97D3FC8915EE}" dt="2023-05-20T04:09:00.800" v="3676"/>
          <ac:inkMkLst>
            <pc:docMk/>
            <pc:sldMk cId="1288934687" sldId="424"/>
            <ac:inkMk id="54" creationId="{2EEF0DF9-FAB0-4182-8A08-1EE29C3C7B0B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55" creationId="{C9EA3EFC-FC0C-4429-BEED-EE99B59E5C35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56" creationId="{F4F55DDE-A517-4295-892C-B65E86DEC91F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57" creationId="{9FDEE1AC-862B-4BCF-AC01-962A43B508E5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58" creationId="{119BE5C2-A965-4D5D-B129-95EAD418EB4D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59" creationId="{818A280A-0F23-4238-8B9F-D1A45B738DFD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60" creationId="{F3DF6FE3-E4F4-4AC7-875C-2571EC7C863C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61" creationId="{104B4BE7-4F67-4CDA-B30B-4EE3FABED1E9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62" creationId="{CC0EBF87-CC99-42E6-9DEC-EF20F809A29B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63" creationId="{E0C65B1D-42E1-4984-A49E-1FD55ADB062F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64" creationId="{51FF06E1-BACF-4FAB-9F69-A540A88C818F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65" creationId="{443FCAC4-824A-46A8-B9F0-E7B4E8ACF3E8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66" creationId="{AE484CEA-8BCE-4B20-8971-426B9C38CA95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67" creationId="{2FC51977-24E4-47F5-BAEC-557423573814}"/>
          </ac:inkMkLst>
        </pc:inkChg>
        <pc:inkChg chg="add del">
          <ac:chgData name="Dr.Sugata Gangopadhyay" userId="5fbd9f87-0a98-489d-9d45-82abac52020a" providerId="ADAL" clId="{7CFF2478-D96A-430A-9DE3-97D3FC8915EE}" dt="2023-05-20T04:09:18.906" v="3688"/>
          <ac:inkMkLst>
            <pc:docMk/>
            <pc:sldMk cId="1288934687" sldId="424"/>
            <ac:inkMk id="68" creationId="{E85D267D-54D5-4957-85F9-DF4314AC52DE}"/>
          </ac:inkMkLst>
        </pc:inkChg>
        <pc:inkChg chg="add del">
          <ac:chgData name="Dr.Sugata Gangopadhyay" userId="5fbd9f87-0a98-489d-9d45-82abac52020a" providerId="ADAL" clId="{7CFF2478-D96A-430A-9DE3-97D3FC8915EE}" dt="2023-05-20T04:09:18.906" v="3688"/>
          <ac:inkMkLst>
            <pc:docMk/>
            <pc:sldMk cId="1288934687" sldId="424"/>
            <ac:inkMk id="69" creationId="{D9B3411B-EDAD-4E46-9D9E-31F1E2621590}"/>
          </ac:inkMkLst>
        </pc:inkChg>
        <pc:inkChg chg="add del">
          <ac:chgData name="Dr.Sugata Gangopadhyay" userId="5fbd9f87-0a98-489d-9d45-82abac52020a" providerId="ADAL" clId="{7CFF2478-D96A-430A-9DE3-97D3FC8915EE}" dt="2023-05-20T04:09:18.906" v="3688"/>
          <ac:inkMkLst>
            <pc:docMk/>
            <pc:sldMk cId="1288934687" sldId="424"/>
            <ac:inkMk id="70" creationId="{D60D15F9-AACE-4226-80B4-A76C106943C6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1" creationId="{9C663AD5-9636-4FAC-BB7F-D523BB5249E1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2" creationId="{1CCF4F42-4D95-40B7-BFFA-88E64EB3C629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3" creationId="{B17F9687-A1BA-4B16-AB6C-52B215BBAD44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4" creationId="{BD4B49C0-DB65-4B08-BD61-944B3E7DF140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5" creationId="{3A4DD0F0-3D25-4E3E-BCCF-45C8BE448217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6" creationId="{9AABF022-0B30-4465-BDE6-A9D3A7457A88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7" creationId="{67EF49E6-BBFE-4B11-8EA8-B5CC2F553814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78" creationId="{92C0806E-BE80-4543-8EA3-423CC8DAB2B3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79" creationId="{D21AA25E-0675-4E2E-9704-73D6D3AF6F5C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80" creationId="{2231B431-0B11-454A-B237-2B2AE76846FF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81" creationId="{9F035F43-1318-4C5D-9142-8AE1CD3E1B3F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2" creationId="{BB2DDD03-BF9E-4C7B-BB1B-5EF2EF4E04B5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3" creationId="{5ACB75FC-2245-4C09-94B4-94A2126770EA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4" creationId="{B166A835-B5FC-41DD-A6EC-ADE7648860A5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5" creationId="{135BBCBC-69DD-4358-876F-B437BB0E87F0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6" creationId="{26CC9CA5-185B-446B-8298-0720CC8E3BC9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7" creationId="{D35575DA-6F59-4BD4-A7F6-4BD5C9FDA935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8" creationId="{6AAF1067-94E6-45F5-B1D2-CBD5CE3728EF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89" creationId="{523E37CF-75B4-4933-8B68-EF93F0648A48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0" creationId="{31A33620-3913-499F-B609-37F36803128B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1" creationId="{A147E63D-0EDC-4EBC-A3F1-CA764D7D856E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2" creationId="{D1E95F5C-575E-4BF2-A611-3548A8046F57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3" creationId="{2075410D-631C-4718-94D8-6A8EC5EFDA43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4" creationId="{36B2F54C-FCED-4CC2-AC35-4D7D0B21F524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5" creationId="{391A1D80-20E9-4865-9748-F5525A07D998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6" creationId="{26564065-1A4B-4F7C-A7F5-B6A91471DA9E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7" creationId="{1B464A00-5FC6-4FEF-9163-FAE7E9CE80C9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8" creationId="{57964464-2386-4323-997A-963471B8D00F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99" creationId="{537A4081-CD6A-4425-ADEE-9118A18A48DD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0" creationId="{11E61795-CFA7-4FEE-8B7F-2C50AC0CD5FB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1" creationId="{667457C5-4356-4EFF-9186-1B5CA57981FD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2" creationId="{28EE5596-8270-426F-9627-CD5E4A3152A5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3" creationId="{6EB689E0-7808-43BC-A1EE-D566B9A3968F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4" creationId="{0495BD81-EDCC-4604-B240-06BEF1F746C1}"/>
          </ac:inkMkLst>
        </pc:inkChg>
        <pc:inkChg chg="add del">
          <ac:chgData name="Dr.Sugata Gangopadhyay" userId="5fbd9f87-0a98-489d-9d45-82abac52020a" providerId="ADAL" clId="{7CFF2478-D96A-430A-9DE3-97D3FC8915EE}" dt="2023-05-20T04:09:50.247" v="3725"/>
          <ac:inkMkLst>
            <pc:docMk/>
            <pc:sldMk cId="1288934687" sldId="424"/>
            <ac:inkMk id="105" creationId="{862856AD-DF44-472F-A87E-B25433C13FF9}"/>
          </ac:inkMkLst>
        </pc:inkChg>
        <pc:inkChg chg="add del">
          <ac:chgData name="Dr.Sugata Gangopadhyay" userId="5fbd9f87-0a98-489d-9d45-82abac52020a" providerId="ADAL" clId="{7CFF2478-D96A-430A-9DE3-97D3FC8915EE}" dt="2023-05-20T04:09:49.828" v="3724"/>
          <ac:inkMkLst>
            <pc:docMk/>
            <pc:sldMk cId="1288934687" sldId="424"/>
            <ac:inkMk id="106" creationId="{F81550B1-3CCD-4A92-B28D-A8E8D8CA712F}"/>
          </ac:inkMkLst>
        </pc:inkChg>
        <pc:inkChg chg="add">
          <ac:chgData name="Dr.Sugata Gangopadhyay" userId="5fbd9f87-0a98-489d-9d45-82abac52020a" providerId="ADAL" clId="{7CFF2478-D96A-430A-9DE3-97D3FC8915EE}" dt="2023-05-20T04:09:49" v="3723"/>
          <ac:inkMkLst>
            <pc:docMk/>
            <pc:sldMk cId="1288934687" sldId="424"/>
            <ac:inkMk id="107" creationId="{FB325537-56F7-463D-B2D6-FDBB49807D0A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8" creationId="{03D12B2C-403E-4BDE-9E68-35FDDC289606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9" creationId="{C1740454-F86F-4F09-B2FF-87A394FD1A27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10" creationId="{5801F1DE-032B-4898-97B2-831054CE5DEE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11" creationId="{5B10ED25-BE7F-4631-93A8-2958F9022682}"/>
          </ac:inkMkLst>
        </pc:inkChg>
        <pc:inkChg chg="add del">
          <ac:chgData name="Dr.Sugata Gangopadhyay" userId="5fbd9f87-0a98-489d-9d45-82abac52020a" providerId="ADAL" clId="{7CFF2478-D96A-430A-9DE3-97D3FC8915EE}" dt="2023-05-20T04:12:06.421" v="3816"/>
          <ac:inkMkLst>
            <pc:docMk/>
            <pc:sldMk cId="1288934687" sldId="424"/>
            <ac:inkMk id="112" creationId="{409D4B86-6987-4377-9FAC-A250B108FF9A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13" creationId="{1D108600-1352-4764-B710-1A27D6469521}"/>
          </ac:inkMkLst>
        </pc:inkChg>
        <pc:inkChg chg="add del">
          <ac:chgData name="Dr.Sugata Gangopadhyay" userId="5fbd9f87-0a98-489d-9d45-82abac52020a" providerId="ADAL" clId="{7CFF2478-D96A-430A-9DE3-97D3FC8915EE}" dt="2023-05-20T04:09:55.971" v="3734"/>
          <ac:inkMkLst>
            <pc:docMk/>
            <pc:sldMk cId="1288934687" sldId="424"/>
            <ac:inkMk id="114" creationId="{F6FABCB4-A9A1-470D-B2D3-670450B1D89A}"/>
          </ac:inkMkLst>
        </pc:inkChg>
        <pc:inkChg chg="add del">
          <ac:chgData name="Dr.Sugata Gangopadhyay" userId="5fbd9f87-0a98-489d-9d45-82abac52020a" providerId="ADAL" clId="{7CFF2478-D96A-430A-9DE3-97D3FC8915EE}" dt="2023-05-20T04:09:55.971" v="3734"/>
          <ac:inkMkLst>
            <pc:docMk/>
            <pc:sldMk cId="1288934687" sldId="424"/>
            <ac:inkMk id="115" creationId="{BE27BA7B-FF8E-4A27-9413-F6E3F9D0271A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16" creationId="{62308635-A5DB-45B5-B14C-690E1A4BB3A4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17" creationId="{24438300-5406-4177-A813-08EFE6EF8CB0}"/>
          </ac:inkMkLst>
        </pc:inkChg>
        <pc:inkChg chg="add del">
          <ac:chgData name="Dr.Sugata Gangopadhyay" userId="5fbd9f87-0a98-489d-9d45-82abac52020a" providerId="ADAL" clId="{7CFF2478-D96A-430A-9DE3-97D3FC8915EE}" dt="2023-05-20T04:09:57.955" v="3738"/>
          <ac:inkMkLst>
            <pc:docMk/>
            <pc:sldMk cId="1288934687" sldId="424"/>
            <ac:inkMk id="118" creationId="{519CAD0B-7171-48FF-910E-2F71D8517FF5}"/>
          </ac:inkMkLst>
        </pc:inkChg>
        <pc:inkChg chg="add del">
          <ac:chgData name="Dr.Sugata Gangopadhyay" userId="5fbd9f87-0a98-489d-9d45-82abac52020a" providerId="ADAL" clId="{7CFF2478-D96A-430A-9DE3-97D3FC8915EE}" dt="2023-05-20T04:09:57.955" v="3738"/>
          <ac:inkMkLst>
            <pc:docMk/>
            <pc:sldMk cId="1288934687" sldId="424"/>
            <ac:inkMk id="119" creationId="{64EFDE5B-C36D-4D0B-8AA8-160EC4DC9BE3}"/>
          </ac:inkMkLst>
        </pc:inkChg>
        <pc:inkChg chg="add del">
          <ac:chgData name="Dr.Sugata Gangopadhyay" userId="5fbd9f87-0a98-489d-9d45-82abac52020a" providerId="ADAL" clId="{7CFF2478-D96A-430A-9DE3-97D3FC8915EE}" dt="2023-05-20T04:09:57.955" v="3738"/>
          <ac:inkMkLst>
            <pc:docMk/>
            <pc:sldMk cId="1288934687" sldId="424"/>
            <ac:inkMk id="120" creationId="{F3AD6B04-DB5D-4565-821A-1A5BE46561F6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21" creationId="{F6BA0BA7-4A73-4FC5-932A-DB6B618C5A81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22" creationId="{328646E9-C24D-4585-B032-9FC1EE24415E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23" creationId="{11B6F7A5-5B82-4880-9FAE-139811164B10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24" creationId="{256BF8FE-6EF3-49A5-9ED5-330E985B9A11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25" creationId="{8DBE9BBC-F3AC-4735-B04E-ACBDFFA8DFE5}"/>
          </ac:inkMkLst>
        </pc:inkChg>
        <pc:inkChg chg="add del">
          <ac:chgData name="Dr.Sugata Gangopadhyay" userId="5fbd9f87-0a98-489d-9d45-82abac52020a" providerId="ADAL" clId="{7CFF2478-D96A-430A-9DE3-97D3FC8915EE}" dt="2023-05-20T04:10:12.175" v="3746"/>
          <ac:inkMkLst>
            <pc:docMk/>
            <pc:sldMk cId="1288934687" sldId="424"/>
            <ac:inkMk id="126" creationId="{A5B5900D-50AB-4C5D-8D88-02F0631317EE}"/>
          </ac:inkMkLst>
        </pc:inkChg>
        <pc:inkChg chg="add del">
          <ac:chgData name="Dr.Sugata Gangopadhyay" userId="5fbd9f87-0a98-489d-9d45-82abac52020a" providerId="ADAL" clId="{7CFF2478-D96A-430A-9DE3-97D3FC8915EE}" dt="2023-05-20T04:10:13.316" v="3748"/>
          <ac:inkMkLst>
            <pc:docMk/>
            <pc:sldMk cId="1288934687" sldId="424"/>
            <ac:inkMk id="127" creationId="{B8B428F8-BA79-419C-9A15-6F3E63F1C1FC}"/>
          </ac:inkMkLst>
        </pc:inkChg>
        <pc:inkChg chg="add del">
          <ac:chgData name="Dr.Sugata Gangopadhyay" userId="5fbd9f87-0a98-489d-9d45-82abac52020a" providerId="ADAL" clId="{7CFF2478-D96A-430A-9DE3-97D3FC8915EE}" dt="2023-05-20T04:10:12.175" v="3746"/>
          <ac:inkMkLst>
            <pc:docMk/>
            <pc:sldMk cId="1288934687" sldId="424"/>
            <ac:inkMk id="128" creationId="{4591F497-8928-4435-A9D8-C16FD7C6FED9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29" creationId="{AB2AC9C8-A8FD-402F-86EF-E63E84FFB860}"/>
          </ac:inkMkLst>
        </pc:inkChg>
        <pc:inkChg chg="add del">
          <ac:chgData name="Dr.Sugata Gangopadhyay" userId="5fbd9f87-0a98-489d-9d45-82abac52020a" providerId="ADAL" clId="{7CFF2478-D96A-430A-9DE3-97D3FC8915EE}" dt="2023-05-20T04:10:13.316" v="3748"/>
          <ac:inkMkLst>
            <pc:docMk/>
            <pc:sldMk cId="1288934687" sldId="424"/>
            <ac:inkMk id="130" creationId="{CEF12858-61F8-4F05-BF16-F315F6BBA811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1" creationId="{32B401B3-2BE9-46AB-B38D-BB9D5F626232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2" creationId="{06A75AD8-B842-4B49-886A-C6BE6B6C5A33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3" creationId="{0C8EEB25-BAD5-4181-AE46-F242229E4D0A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4" creationId="{E091F88C-814D-408D-9668-89929AAA3189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5" creationId="{0CE38236-B120-4785-BD89-648E812D8411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6" creationId="{79915F39-E9BC-4979-9490-216D1564B18B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7" creationId="{58708C49-7AF8-4013-A120-CC0128FA6551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8" creationId="{0B0A4553-9C91-4A46-93CF-3120871302A3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39" creationId="{0588CC39-0755-4333-A594-5CF8176CA01C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0" creationId="{FA61D120-EDFB-45FE-8CF0-85C2B35A5FB0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1" creationId="{637BB50E-F946-44DE-9F3C-A7DE54ADD9CE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42" creationId="{5B882C77-76AF-4A8C-BFA0-6B7C89BA9646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3" creationId="{3BC5848D-6B30-411D-B524-E01C936FC89A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4" creationId="{08C596CC-D230-4A6A-B569-636C3AE9A190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5" creationId="{949A5CB6-A1C2-453C-B52B-4CFCD1406BCB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6" creationId="{B6B2ED72-BE46-4E5A-A261-71215A5F62B6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7" creationId="{73A4DCB1-0710-4603-B11F-1353C31422BE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8" creationId="{5E986422-805B-4C47-96E1-24BF1526A453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9" creationId="{759D02AA-5E14-4ABD-B783-F34DA8647930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50" creationId="{C7CBECE0-5FC8-43AF-AC8B-4EF56FBBC42F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51" creationId="{BF9BB724-0E56-44A9-85AD-1DB72D4B7645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52" creationId="{A7460A79-8612-4ABF-9B7D-F3157836605E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3" creationId="{9FE743B4-AFAF-4C69-B76D-430F0E47079C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4" creationId="{58FBFC5F-20B3-44A7-9F31-71D5518BBC90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5" creationId="{970AD7B3-CB31-43C3-AAFA-B690BFFE782D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6" creationId="{59731B23-D19B-4CDB-891E-BF410E56CB4F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7" creationId="{1316E4EE-33AF-4A4F-908A-FBF394620FD2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8" creationId="{6F5DD57C-B2A3-4104-884B-D86FD54ADCDA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9" creationId="{2A9CD9ED-7D1F-428F-8063-34F2832E396A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60" creationId="{0D53E5C0-5081-4DF1-88B2-A1E31BD955D7}"/>
          </ac:inkMkLst>
        </pc:inkChg>
        <pc:inkChg chg="add del">
          <ac:chgData name="Dr.Sugata Gangopadhyay" userId="5fbd9f87-0a98-489d-9d45-82abac52020a" providerId="ADAL" clId="{7CFF2478-D96A-430A-9DE3-97D3FC8915EE}" dt="2023-05-20T04:10:36.281" v="3778"/>
          <ac:inkMkLst>
            <pc:docMk/>
            <pc:sldMk cId="1288934687" sldId="424"/>
            <ac:inkMk id="161" creationId="{65F31B83-B8AE-43A0-9410-264B883DFBD8}"/>
          </ac:inkMkLst>
        </pc:inkChg>
        <pc:inkChg chg="add del">
          <ac:chgData name="Dr.Sugata Gangopadhyay" userId="5fbd9f87-0a98-489d-9d45-82abac52020a" providerId="ADAL" clId="{7CFF2478-D96A-430A-9DE3-97D3FC8915EE}" dt="2023-05-20T04:10:36.281" v="3778"/>
          <ac:inkMkLst>
            <pc:docMk/>
            <pc:sldMk cId="1288934687" sldId="424"/>
            <ac:inkMk id="162" creationId="{928DF7BE-7E80-41C4-97AD-2EDB3BCA201A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3" creationId="{C849D98D-1F1E-4151-B18A-F0157DA26992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4" creationId="{EC5A90BF-A6AE-4AAF-8E6A-8D9408598CB5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5" creationId="{467DD572-4A5B-406A-A6D3-F8BDBE7A92BE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6" creationId="{0D9B525B-02DF-4BC6-A082-636EF6F01ECC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7" creationId="{198D3DE6-0080-4776-BA64-48392529EA6A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8" creationId="{4E91088F-D80F-46E6-B1FF-C1DC01946FC6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9" creationId="{B9627B18-8EC9-46F2-B229-B129BE01C737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0" creationId="{557ABC07-8706-4D7D-9855-FAD28A72D9B0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1" creationId="{5722CC0D-176A-484D-8081-1E864D8615F9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2" creationId="{85BACC4E-C846-4F79-B902-51141983F0F1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3" creationId="{DD850C9C-210F-4BEA-B0A3-7E0E4486A7AC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4" creationId="{F421C5CB-1A58-4CB8-8CEF-0BF0C42499D4}"/>
          </ac:inkMkLst>
        </pc:inkChg>
        <pc:inkChg chg="add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5" creationId="{AF88C2FB-789E-4E25-93F1-EC151977DC64}"/>
          </ac:inkMkLst>
        </pc:inkChg>
        <pc:inkChg chg="add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6" creationId="{DEC11670-EE21-4A71-9BC1-3F6CE3B86979}"/>
          </ac:inkMkLst>
        </pc:inkChg>
        <pc:inkChg chg="add del">
          <ac:chgData name="Dr.Sugata Gangopadhyay" userId="5fbd9f87-0a98-489d-9d45-82abac52020a" providerId="ADAL" clId="{7CFF2478-D96A-430A-9DE3-97D3FC8915EE}" dt="2023-05-20T04:11:22.577" v="3792"/>
          <ac:inkMkLst>
            <pc:docMk/>
            <pc:sldMk cId="1288934687" sldId="424"/>
            <ac:inkMk id="177" creationId="{914D9E7D-00CD-4E03-8C13-46B99EE11272}"/>
          </ac:inkMkLst>
        </pc:inkChg>
        <pc:inkChg chg="add del">
          <ac:chgData name="Dr.Sugata Gangopadhyay" userId="5fbd9f87-0a98-489d-9d45-82abac52020a" providerId="ADAL" clId="{7CFF2478-D96A-430A-9DE3-97D3FC8915EE}" dt="2023-05-20T04:11:22.577" v="3792"/>
          <ac:inkMkLst>
            <pc:docMk/>
            <pc:sldMk cId="1288934687" sldId="424"/>
            <ac:inkMk id="178" creationId="{D6F2F46F-0239-4BC3-B191-7061EB9844E4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79" creationId="{8A4B33F2-AF8F-4AD0-B6DD-18C4D7EC1068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80" creationId="{56C16E5A-3C77-4561-8AA8-32B48FAFBB3E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81" creationId="{9B0B40C4-CE03-48B0-9F83-AABD48026AA6}"/>
          </ac:inkMkLst>
        </pc:inkChg>
        <pc:inkChg chg="add del">
          <ac:chgData name="Dr.Sugata Gangopadhyay" userId="5fbd9f87-0a98-489d-9d45-82abac52020a" providerId="ADAL" clId="{7CFF2478-D96A-430A-9DE3-97D3FC8915EE}" dt="2023-05-20T04:11:49.207" v="3797"/>
          <ac:inkMkLst>
            <pc:docMk/>
            <pc:sldMk cId="1288934687" sldId="424"/>
            <ac:inkMk id="182" creationId="{46964EC9-4A09-41D4-A558-377D0EE811DF}"/>
          </ac:inkMkLst>
        </pc:inkChg>
        <pc:inkChg chg="add del">
          <ac:chgData name="Dr.Sugata Gangopadhyay" userId="5fbd9f87-0a98-489d-9d45-82abac52020a" providerId="ADAL" clId="{7CFF2478-D96A-430A-9DE3-97D3FC8915EE}" dt="2023-05-20T04:11:49.207" v="3797"/>
          <ac:inkMkLst>
            <pc:docMk/>
            <pc:sldMk cId="1288934687" sldId="424"/>
            <ac:inkMk id="183" creationId="{A6FDC54E-4E5A-4C22-A6C4-8F1B663DF378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4" creationId="{111447ED-5F05-420F-BEC8-3A3A64719F9A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5" creationId="{BCCA9597-D819-426D-A17B-32449466AE35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6" creationId="{6E6F2C1E-743F-4F07-884A-27DB957375BA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7" creationId="{5127019F-CF3E-4F28-BD90-6E304CB17C6A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8" creationId="{6605CD3A-FEF1-4D0F-99C5-1E80B0D27910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9" creationId="{32E43F9C-87C1-4342-AC26-EEA2349CA252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0" creationId="{C8B9650C-8F0A-47D3-9ECE-84B27C72048B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1" creationId="{C24B5B26-E9AE-468E-AFF5-6321FD601E92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2" creationId="{17CDCDD9-152E-4392-AB6B-A63B7593D1DB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3" creationId="{97B6708D-B4CD-4FD0-A18A-F9CE628B29BA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4" creationId="{A40AD282-10E0-4B10-A5E8-AA6F1CA229D4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5" creationId="{B49D527F-B8D5-4E5E-AEFC-DABF204A73C8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6" creationId="{BD57005C-69BC-4201-AFB0-824C15031F31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7" creationId="{7A156220-2350-49CB-B9F3-C1C3D3AAA055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8" creationId="{1161CCD0-404D-421C-83CF-15C90DE3F03B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9" creationId="{EB4C69B4-FCFA-423F-88E7-590F8E74F5E3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200" creationId="{A3D596CA-639F-493B-9590-5E780085BC4B}"/>
          </ac:inkMkLst>
        </pc:inkChg>
        <pc:inkChg chg="add del">
          <ac:chgData name="Dr.Sugata Gangopadhyay" userId="5fbd9f87-0a98-489d-9d45-82abac52020a" providerId="ADAL" clId="{7CFF2478-D96A-430A-9DE3-97D3FC8915EE}" dt="2023-05-20T04:12:06.421" v="3816"/>
          <ac:inkMkLst>
            <pc:docMk/>
            <pc:sldMk cId="1288934687" sldId="424"/>
            <ac:inkMk id="201" creationId="{40F2BBCD-583A-4EDA-890E-B6DA561ACF00}"/>
          </ac:inkMkLst>
        </pc:inkChg>
        <pc:inkChg chg="add del">
          <ac:chgData name="Dr.Sugata Gangopadhyay" userId="5fbd9f87-0a98-489d-9d45-82abac52020a" providerId="ADAL" clId="{7CFF2478-D96A-430A-9DE3-97D3FC8915EE}" dt="2023-05-20T04:12:06.421" v="3816"/>
          <ac:inkMkLst>
            <pc:docMk/>
            <pc:sldMk cId="1288934687" sldId="424"/>
            <ac:inkMk id="202" creationId="{6749B813-144A-4F37-A490-CA1FBAE2E3EE}"/>
          </ac:inkMkLst>
        </pc:inkChg>
        <pc:inkChg chg="add del">
          <ac:chgData name="Dr.Sugata Gangopadhyay" userId="5fbd9f87-0a98-489d-9d45-82abac52020a" providerId="ADAL" clId="{7CFF2478-D96A-430A-9DE3-97D3FC8915EE}" dt="2023-05-20T04:12:09.010" v="3821"/>
          <ac:inkMkLst>
            <pc:docMk/>
            <pc:sldMk cId="1288934687" sldId="424"/>
            <ac:inkMk id="203" creationId="{F687DD75-DA54-4379-907A-57B63F06E5BD}"/>
          </ac:inkMkLst>
        </pc:inkChg>
        <pc:inkChg chg="add del">
          <ac:chgData name="Dr.Sugata Gangopadhyay" userId="5fbd9f87-0a98-489d-9d45-82abac52020a" providerId="ADAL" clId="{7CFF2478-D96A-430A-9DE3-97D3FC8915EE}" dt="2023-05-20T04:12:09.010" v="3821"/>
          <ac:inkMkLst>
            <pc:docMk/>
            <pc:sldMk cId="1288934687" sldId="424"/>
            <ac:inkMk id="204" creationId="{6B60ECE9-AB74-4149-8386-118652EF7EB3}"/>
          </ac:inkMkLst>
        </pc:inkChg>
        <pc:inkChg chg="add del">
          <ac:chgData name="Dr.Sugata Gangopadhyay" userId="5fbd9f87-0a98-489d-9d45-82abac52020a" providerId="ADAL" clId="{7CFF2478-D96A-430A-9DE3-97D3FC8915EE}" dt="2023-05-20T04:12:09.010" v="3821"/>
          <ac:inkMkLst>
            <pc:docMk/>
            <pc:sldMk cId="1288934687" sldId="424"/>
            <ac:inkMk id="205" creationId="{620BAC63-8AC7-45DB-B08E-9348BDA7104C}"/>
          </ac:inkMkLst>
        </pc:inkChg>
        <pc:inkChg chg="add del">
          <ac:chgData name="Dr.Sugata Gangopadhyay" userId="5fbd9f87-0a98-489d-9d45-82abac52020a" providerId="ADAL" clId="{7CFF2478-D96A-430A-9DE3-97D3FC8915EE}" dt="2023-05-20T04:12:09.010" v="3821"/>
          <ac:inkMkLst>
            <pc:docMk/>
            <pc:sldMk cId="1288934687" sldId="424"/>
            <ac:inkMk id="206" creationId="{ACC8705C-27BD-4216-A576-9DBC8D7195CC}"/>
          </ac:inkMkLst>
        </pc:inkChg>
        <pc:inkChg chg="add del">
          <ac:chgData name="Dr.Sugata Gangopadhyay" userId="5fbd9f87-0a98-489d-9d45-82abac52020a" providerId="ADAL" clId="{7CFF2478-D96A-430A-9DE3-97D3FC8915EE}" dt="2023-05-20T04:12:09.010" v="3821"/>
          <ac:inkMkLst>
            <pc:docMk/>
            <pc:sldMk cId="1288934687" sldId="424"/>
            <ac:inkMk id="207" creationId="{621E947B-0F31-4E31-A02B-74BA3F375B75}"/>
          </ac:inkMkLst>
        </pc:inkChg>
        <pc:inkChg chg="add del">
          <ac:chgData name="Dr.Sugata Gangopadhyay" userId="5fbd9f87-0a98-489d-9d45-82abac52020a" providerId="ADAL" clId="{7CFF2478-D96A-430A-9DE3-97D3FC8915EE}" dt="2023-05-20T04:12:10.676" v="3824"/>
          <ac:inkMkLst>
            <pc:docMk/>
            <pc:sldMk cId="1288934687" sldId="424"/>
            <ac:inkMk id="208" creationId="{9DFCDEAA-EB30-4C44-A2CB-4895E30085E6}"/>
          </ac:inkMkLst>
        </pc:inkChg>
        <pc:inkChg chg="add del">
          <ac:chgData name="Dr.Sugata Gangopadhyay" userId="5fbd9f87-0a98-489d-9d45-82abac52020a" providerId="ADAL" clId="{7CFF2478-D96A-430A-9DE3-97D3FC8915EE}" dt="2023-05-20T04:12:10.676" v="3824"/>
          <ac:inkMkLst>
            <pc:docMk/>
            <pc:sldMk cId="1288934687" sldId="424"/>
            <ac:inkMk id="209" creationId="{8CD5C75E-E8F4-4216-8DF5-7FA07D60D299}"/>
          </ac:inkMkLst>
        </pc:inkChg>
        <pc:inkChg chg="add del">
          <ac:chgData name="Dr.Sugata Gangopadhyay" userId="5fbd9f87-0a98-489d-9d45-82abac52020a" providerId="ADAL" clId="{7CFF2478-D96A-430A-9DE3-97D3FC8915EE}" dt="2023-05-20T04:12:10.676" v="3824"/>
          <ac:inkMkLst>
            <pc:docMk/>
            <pc:sldMk cId="1288934687" sldId="424"/>
            <ac:inkMk id="210" creationId="{A5B4D04E-1172-4FE7-A315-A97C3E957686}"/>
          </ac:inkMkLst>
        </pc:inkChg>
        <pc:inkChg chg="add del">
          <ac:chgData name="Dr.Sugata Gangopadhyay" userId="5fbd9f87-0a98-489d-9d45-82abac52020a" providerId="ADAL" clId="{7CFF2478-D96A-430A-9DE3-97D3FC8915EE}" dt="2023-05-20T04:12:19.379" v="3836"/>
          <ac:inkMkLst>
            <pc:docMk/>
            <pc:sldMk cId="1288934687" sldId="424"/>
            <ac:inkMk id="211" creationId="{803EABAE-6044-4225-9D5C-A7E4BCD4B312}"/>
          </ac:inkMkLst>
        </pc:inkChg>
        <pc:inkChg chg="add del">
          <ac:chgData name="Dr.Sugata Gangopadhyay" userId="5fbd9f87-0a98-489d-9d45-82abac52020a" providerId="ADAL" clId="{7CFF2478-D96A-430A-9DE3-97D3FC8915EE}" dt="2023-05-20T04:12:14.820" v="3831"/>
          <ac:inkMkLst>
            <pc:docMk/>
            <pc:sldMk cId="1288934687" sldId="424"/>
            <ac:inkMk id="212" creationId="{2B857821-C0D6-4EBB-9D6A-FB11663E883E}"/>
          </ac:inkMkLst>
        </pc:inkChg>
        <pc:inkChg chg="add del">
          <ac:chgData name="Dr.Sugata Gangopadhyay" userId="5fbd9f87-0a98-489d-9d45-82abac52020a" providerId="ADAL" clId="{7CFF2478-D96A-430A-9DE3-97D3FC8915EE}" dt="2023-05-20T04:12:14.698" v="3830"/>
          <ac:inkMkLst>
            <pc:docMk/>
            <pc:sldMk cId="1288934687" sldId="424"/>
            <ac:inkMk id="213" creationId="{C6C1FEEF-CBB9-44B5-A3D3-DE0CA4DAF656}"/>
          </ac:inkMkLst>
        </pc:inkChg>
        <pc:inkChg chg="add del">
          <ac:chgData name="Dr.Sugata Gangopadhyay" userId="5fbd9f87-0a98-489d-9d45-82abac52020a" providerId="ADAL" clId="{7CFF2478-D96A-430A-9DE3-97D3FC8915EE}" dt="2023-05-20T04:12:14.419" v="3829"/>
          <ac:inkMkLst>
            <pc:docMk/>
            <pc:sldMk cId="1288934687" sldId="424"/>
            <ac:inkMk id="214" creationId="{99FB0402-6965-425D-8CCD-F64B225EE100}"/>
          </ac:inkMkLst>
        </pc:inkChg>
        <pc:inkChg chg="add">
          <ac:chgData name="Dr.Sugata Gangopadhyay" userId="5fbd9f87-0a98-489d-9d45-82abac52020a" providerId="ADAL" clId="{7CFF2478-D96A-430A-9DE3-97D3FC8915EE}" dt="2023-05-20T04:12:13.431" v="3828"/>
          <ac:inkMkLst>
            <pc:docMk/>
            <pc:sldMk cId="1288934687" sldId="424"/>
            <ac:inkMk id="215" creationId="{3A739BF5-2064-4139-97BD-36C131AAF1C3}"/>
          </ac:inkMkLst>
        </pc:inkChg>
        <pc:inkChg chg="add del">
          <ac:chgData name="Dr.Sugata Gangopadhyay" userId="5fbd9f87-0a98-489d-9d45-82abac52020a" providerId="ADAL" clId="{7CFF2478-D96A-430A-9DE3-97D3FC8915EE}" dt="2023-05-20T04:12:19.379" v="3836"/>
          <ac:inkMkLst>
            <pc:docMk/>
            <pc:sldMk cId="1288934687" sldId="424"/>
            <ac:inkMk id="216" creationId="{AB0A7874-9265-425A-8157-C7BD83AB14D8}"/>
          </ac:inkMkLst>
        </pc:inkChg>
        <pc:inkChg chg="add del">
          <ac:chgData name="Dr.Sugata Gangopadhyay" userId="5fbd9f87-0a98-489d-9d45-82abac52020a" providerId="ADAL" clId="{7CFF2478-D96A-430A-9DE3-97D3FC8915EE}" dt="2023-05-20T04:12:19.379" v="3836"/>
          <ac:inkMkLst>
            <pc:docMk/>
            <pc:sldMk cId="1288934687" sldId="424"/>
            <ac:inkMk id="217" creationId="{B7E7175A-C755-45F2-BDE2-0D578E199AC1}"/>
          </ac:inkMkLst>
        </pc:inkChg>
        <pc:inkChg chg="add del">
          <ac:chgData name="Dr.Sugata Gangopadhyay" userId="5fbd9f87-0a98-489d-9d45-82abac52020a" providerId="ADAL" clId="{7CFF2478-D96A-430A-9DE3-97D3FC8915EE}" dt="2023-05-20T04:12:19.379" v="3836"/>
          <ac:inkMkLst>
            <pc:docMk/>
            <pc:sldMk cId="1288934687" sldId="424"/>
            <ac:inkMk id="218" creationId="{D23B73D0-E023-488C-AFEC-02772D34D24F}"/>
          </ac:inkMkLst>
        </pc:inkChg>
        <pc:inkChg chg="add del">
          <ac:chgData name="Dr.Sugata Gangopadhyay" userId="5fbd9f87-0a98-489d-9d45-82abac52020a" providerId="ADAL" clId="{7CFF2478-D96A-430A-9DE3-97D3FC8915EE}" dt="2023-05-20T04:12:19.379" v="3836"/>
          <ac:inkMkLst>
            <pc:docMk/>
            <pc:sldMk cId="1288934687" sldId="424"/>
            <ac:inkMk id="219" creationId="{9BC26E4D-557A-4762-86D1-A3810A16D212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0" creationId="{D441D619-2896-4227-9A7C-24AC1C665E7E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1" creationId="{D0B3C0BB-76BF-4504-83FF-CEE4BF36483C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2" creationId="{76C91A34-BD18-41C9-8737-8E5AE6CB890D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3" creationId="{E010FE7A-342D-4053-8A12-01B1AAA08A02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4" creationId="{9154E74A-4449-4CFA-894B-B27E9E4AA5E4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5" creationId="{0D066DAB-3B77-40BA-B9D9-EB0019B16E9F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6" creationId="{4026CC7F-C772-4489-AC08-55558912B60C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7" creationId="{D782AB18-2F54-4EBC-952F-AD0285AAD595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8" creationId="{851D84E4-5DDF-4CC6-B008-9CEB7A5C9280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29" creationId="{CFBAFA9A-5C2F-459C-BE05-AADB5A33D4A3}"/>
          </ac:inkMkLst>
        </pc:inkChg>
        <pc:inkChg chg="add del">
          <ac:chgData name="Dr.Sugata Gangopadhyay" userId="5fbd9f87-0a98-489d-9d45-82abac52020a" providerId="ADAL" clId="{7CFF2478-D96A-430A-9DE3-97D3FC8915EE}" dt="2023-05-20T04:12:31.294" v="3854"/>
          <ac:inkMkLst>
            <pc:docMk/>
            <pc:sldMk cId="1288934687" sldId="424"/>
            <ac:inkMk id="230" creationId="{D7143C2F-EC51-4CB4-96E6-05CE80AA2A11}"/>
          </ac:inkMkLst>
        </pc:inkChg>
        <pc:inkChg chg="add del">
          <ac:chgData name="Dr.Sugata Gangopadhyay" userId="5fbd9f87-0a98-489d-9d45-82abac52020a" providerId="ADAL" clId="{7CFF2478-D96A-430A-9DE3-97D3FC8915EE}" dt="2023-05-20T04:12:31.173" v="3853"/>
          <ac:inkMkLst>
            <pc:docMk/>
            <pc:sldMk cId="1288934687" sldId="424"/>
            <ac:inkMk id="231" creationId="{059757B0-D107-4868-A65C-F867F4092EAE}"/>
          </ac:inkMkLst>
        </pc:inkChg>
        <pc:inkChg chg="add del">
          <ac:chgData name="Dr.Sugata Gangopadhyay" userId="5fbd9f87-0a98-489d-9d45-82abac52020a" providerId="ADAL" clId="{7CFF2478-D96A-430A-9DE3-97D3FC8915EE}" dt="2023-05-20T04:12:30.786" v="3852"/>
          <ac:inkMkLst>
            <pc:docMk/>
            <pc:sldMk cId="1288934687" sldId="424"/>
            <ac:inkMk id="232" creationId="{19E69680-E129-4102-B6C9-1953F90C87F2}"/>
          </ac:inkMkLst>
        </pc:inkChg>
        <pc:inkChg chg="add del">
          <ac:chgData name="Dr.Sugata Gangopadhyay" userId="5fbd9f87-0a98-489d-9d45-82abac52020a" providerId="ADAL" clId="{7CFF2478-D96A-430A-9DE3-97D3FC8915EE}" dt="2023-05-20T04:12:30.464" v="3851"/>
          <ac:inkMkLst>
            <pc:docMk/>
            <pc:sldMk cId="1288934687" sldId="424"/>
            <ac:inkMk id="233" creationId="{BA58F550-EE99-463A-BF23-30746C864E22}"/>
          </ac:inkMkLst>
        </pc:inkChg>
        <pc:inkChg chg="add">
          <ac:chgData name="Dr.Sugata Gangopadhyay" userId="5fbd9f87-0a98-489d-9d45-82abac52020a" providerId="ADAL" clId="{7CFF2478-D96A-430A-9DE3-97D3FC8915EE}" dt="2023-05-20T04:12:29.424" v="3850"/>
          <ac:inkMkLst>
            <pc:docMk/>
            <pc:sldMk cId="1288934687" sldId="424"/>
            <ac:inkMk id="234" creationId="{C827DC76-EC10-4DD8-92CC-76821C52040B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35" creationId="{AE78B5C5-580F-4ABF-8D61-A954FEDB2517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36" creationId="{576D0C31-D994-4581-9A78-E3DB070E2E24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37" creationId="{C3898AE9-B066-40CB-A2DF-0D90610340C5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38" creationId="{BF33054C-9152-4B11-99AC-441BECBEDAC9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39" creationId="{8A3CDB81-1368-4474-87A5-E851FC0BFAFE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40" creationId="{81E76C7E-39BF-40B6-AEC7-C2D663686BFA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41" creationId="{26D60FAE-FD97-4163-9BB5-08EFC2DA2F05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42" creationId="{0566B2F8-7542-4486-B496-879243705683}"/>
          </ac:inkMkLst>
        </pc:inkChg>
        <pc:inkChg chg="add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43" creationId="{A0BCDB26-D742-4FFE-B38D-E8D6E6EB1193}"/>
          </ac:inkMkLst>
        </pc:inkChg>
      </pc:sldChg>
      <pc:sldChg chg="addSp delSp add ord">
        <pc:chgData name="Dr.Sugata Gangopadhyay" userId="5fbd9f87-0a98-489d-9d45-82abac52020a" providerId="ADAL" clId="{7CFF2478-D96A-430A-9DE3-97D3FC8915EE}" dt="2023-05-20T05:05:12.439" v="5093"/>
        <pc:sldMkLst>
          <pc:docMk/>
          <pc:sldMk cId="3658292806" sldId="425"/>
        </pc:sldMkLst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2" creationId="{30DCDCEC-D9F7-4197-ABB1-2DD28598CB35}"/>
          </ac:inkMkLst>
        </pc:inkChg>
        <pc:inkChg chg="add del">
          <ac:chgData name="Dr.Sugata Gangopadhyay" userId="5fbd9f87-0a98-489d-9d45-82abac52020a" providerId="ADAL" clId="{7CFF2478-D96A-430A-9DE3-97D3FC8915EE}" dt="2023-05-20T04:42:08.480" v="4639"/>
          <ac:inkMkLst>
            <pc:docMk/>
            <pc:sldMk cId="3658292806" sldId="425"/>
            <ac:inkMk id="3" creationId="{FE211D00-9688-40AF-BCFB-CB7BF2518A32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4" creationId="{F62E0810-2686-48E9-9CE6-486DAD8E0D7A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5" creationId="{BEDC8C93-08C1-49B1-8582-BF5EDFE99F1F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6" creationId="{AF68984F-9104-4771-93DC-75381919117F}"/>
          </ac:inkMkLst>
        </pc:inkChg>
        <pc:inkChg chg="add del">
          <ac:chgData name="Dr.Sugata Gangopadhyay" userId="5fbd9f87-0a98-489d-9d45-82abac52020a" providerId="ADAL" clId="{7CFF2478-D96A-430A-9DE3-97D3FC8915EE}" dt="2023-05-20T04:42:36.170" v="4671"/>
          <ac:inkMkLst>
            <pc:docMk/>
            <pc:sldMk cId="3658292806" sldId="425"/>
            <ac:inkMk id="7" creationId="{06408B26-D83A-4D1D-8090-BB3EE331206F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8" creationId="{04EFAC02-AA68-4E2F-B6D0-A27FF9AEDCF7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9" creationId="{ABCE07B4-C319-4E9E-831A-BF113FB3C8D5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0" creationId="{5C6276D7-A939-4914-A17C-8B255F6C379D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1" creationId="{89158EF6-C905-4255-98F1-06F7AECD57FC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2" creationId="{4297183A-9744-4934-A97A-E9AB476E2B99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3" creationId="{58F50B2A-6AC1-4B60-9A9C-AF09FC9FD31A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4" creationId="{E7CC53D7-88E9-481B-9A24-727ABC1CE5F3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5" creationId="{5BEB2E82-7947-41BC-803C-40C9EA662D64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6" creationId="{FD4986BE-E786-4DA6-9F01-BDC31ECADA6E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7" creationId="{3F82FAA9-F895-4BA0-9BCD-0FB9DAC58058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8" creationId="{A18E20BB-13A9-45CB-8514-3EC37B7217BD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9" creationId="{CF6B2324-E620-4F46-A506-4836ECB4ED3F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20" creationId="{F1FDBDB3-076B-48F0-A5A7-5B00C1566F75}"/>
          </ac:inkMkLst>
        </pc:inkChg>
        <pc:inkChg chg="add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21" creationId="{2D491EE9-6D09-43BE-8848-F855149CE48B}"/>
          </ac:inkMkLst>
        </pc:inkChg>
        <pc:inkChg chg="add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22" creationId="{94051780-D632-460B-8925-F052FC15610C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3" creationId="{56CE032F-C325-4F08-8E2C-78164FB6D0EB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4" creationId="{3C5196D4-4287-4CD4-8D43-F2D8969D3F32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5" creationId="{3653F9EF-3001-47C7-90EF-10101438614B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6" creationId="{4EBAEA91-2745-443D-B67C-F6671108C6E5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7" creationId="{569E98BC-5371-4943-8DCE-C2A0959FE00A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8" creationId="{A0483751-7657-47D7-9AC3-DA4318E3D503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9" creationId="{FC64B97C-BC18-4772-B254-10C6C54349EE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30" creationId="{E3811254-CD4D-4EA3-9899-3E1262EEE9C4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31" creationId="{D8D4D1AE-7FFF-452F-96D9-E7A96364AA2B}"/>
          </ac:inkMkLst>
        </pc:inkChg>
        <pc:inkChg chg="add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32" creationId="{3E69B5E8-D238-4538-A654-5AF12A7DC1D7}"/>
          </ac:inkMkLst>
        </pc:inkChg>
        <pc:inkChg chg="add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33" creationId="{04016374-1C8B-4DE6-8815-A8BE737DE763}"/>
          </ac:inkMkLst>
        </pc:inkChg>
        <pc:inkChg chg="add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34" creationId="{59820E53-5983-4DAD-8CFE-96B892FC3D58}"/>
          </ac:inkMkLst>
        </pc:inkChg>
        <pc:inkChg chg="add del">
          <ac:chgData name="Dr.Sugata Gangopadhyay" userId="5fbd9f87-0a98-489d-9d45-82abac52020a" providerId="ADAL" clId="{7CFF2478-D96A-430A-9DE3-97D3FC8915EE}" dt="2023-05-20T04:42:36.170" v="4671"/>
          <ac:inkMkLst>
            <pc:docMk/>
            <pc:sldMk cId="3658292806" sldId="425"/>
            <ac:inkMk id="35" creationId="{252291C8-A47F-40E3-B20C-3F9A903AE249}"/>
          </ac:inkMkLst>
        </pc:inkChg>
        <pc:inkChg chg="add del">
          <ac:chgData name="Dr.Sugata Gangopadhyay" userId="5fbd9f87-0a98-489d-9d45-82abac52020a" providerId="ADAL" clId="{7CFF2478-D96A-430A-9DE3-97D3FC8915EE}" dt="2023-05-20T04:42:36.170" v="4671"/>
          <ac:inkMkLst>
            <pc:docMk/>
            <pc:sldMk cId="3658292806" sldId="425"/>
            <ac:inkMk id="36" creationId="{0B861F97-2A49-4C97-84A0-E3D8AE98E9CA}"/>
          </ac:inkMkLst>
        </pc:inkChg>
        <pc:inkChg chg="add del">
          <ac:chgData name="Dr.Sugata Gangopadhyay" userId="5fbd9f87-0a98-489d-9d45-82abac52020a" providerId="ADAL" clId="{7CFF2478-D96A-430A-9DE3-97D3FC8915EE}" dt="2023-05-20T04:42:36.170" v="4671"/>
          <ac:inkMkLst>
            <pc:docMk/>
            <pc:sldMk cId="3658292806" sldId="425"/>
            <ac:inkMk id="37" creationId="{79B3CC1E-CF20-4B6E-B1FA-3506684FB240}"/>
          </ac:inkMkLst>
        </pc:inkChg>
        <pc:inkChg chg="add">
          <ac:chgData name="Dr.Sugata Gangopadhyay" userId="5fbd9f87-0a98-489d-9d45-82abac52020a" providerId="ADAL" clId="{7CFF2478-D96A-430A-9DE3-97D3FC8915EE}" dt="2023-05-20T04:42:36.170" v="4671"/>
          <ac:inkMkLst>
            <pc:docMk/>
            <pc:sldMk cId="3658292806" sldId="425"/>
            <ac:inkMk id="38" creationId="{2B3B70F3-BA44-4184-9CD0-B0CAB650DB08}"/>
          </ac:inkMkLst>
        </pc:inkChg>
        <pc:inkChg chg="add del">
          <ac:chgData name="Dr.Sugata Gangopadhyay" userId="5fbd9f87-0a98-489d-9d45-82abac52020a" providerId="ADAL" clId="{7CFF2478-D96A-430A-9DE3-97D3FC8915EE}" dt="2023-05-20T04:43:02.624" v="4675"/>
          <ac:inkMkLst>
            <pc:docMk/>
            <pc:sldMk cId="3658292806" sldId="425"/>
            <ac:inkMk id="39" creationId="{82B4DD71-A197-4DD2-9466-DAC3549364BF}"/>
          </ac:inkMkLst>
        </pc:inkChg>
        <pc:inkChg chg="add del">
          <ac:chgData name="Dr.Sugata Gangopadhyay" userId="5fbd9f87-0a98-489d-9d45-82abac52020a" providerId="ADAL" clId="{7CFF2478-D96A-430A-9DE3-97D3FC8915EE}" dt="2023-05-20T04:43:02.624" v="4675"/>
          <ac:inkMkLst>
            <pc:docMk/>
            <pc:sldMk cId="3658292806" sldId="425"/>
            <ac:inkMk id="40" creationId="{29C5BDF2-A654-45EA-8FAD-D2999A7BAB4F}"/>
          </ac:inkMkLst>
        </pc:inkChg>
        <pc:inkChg chg="add del">
          <ac:chgData name="Dr.Sugata Gangopadhyay" userId="5fbd9f87-0a98-489d-9d45-82abac52020a" providerId="ADAL" clId="{7CFF2478-D96A-430A-9DE3-97D3FC8915EE}" dt="2023-05-20T04:43:02.624" v="4675"/>
          <ac:inkMkLst>
            <pc:docMk/>
            <pc:sldMk cId="3658292806" sldId="425"/>
            <ac:inkMk id="41" creationId="{CC6D4E16-B6F1-4855-9705-428D64479D71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2" creationId="{53C3E6B5-02EC-4CA6-AF53-91BA5BE285D5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3" creationId="{DE13AB15-E301-4FFA-A44B-FE0428A85C39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4" creationId="{8854B81D-9F71-469E-9D96-0D1E384D2227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5" creationId="{FE800D19-144E-4D2C-B4DD-63CE4CB28284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6" creationId="{4DE208D0-712F-4C7B-995E-9891A84FD6D8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7" creationId="{3ED1A9BF-D8F1-41B8-814B-8762FE84E87A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8" creationId="{817B29C1-3D2A-41CA-896A-783B17CFD2C6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9" creationId="{645CC8B9-15AD-471E-B5EA-56945F9699A6}"/>
          </ac:inkMkLst>
        </pc:inkChg>
        <pc:inkChg chg="add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50" creationId="{2FA517F8-DBCF-40DE-86AA-4585A625521D}"/>
          </ac:inkMkLst>
        </pc:inkChg>
        <pc:inkChg chg="add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51" creationId="{40A1F68E-021E-4E6B-B483-9DE358D8346E}"/>
          </ac:inkMkLst>
        </pc:inkChg>
        <pc:inkChg chg="add del">
          <ac:chgData name="Dr.Sugata Gangopadhyay" userId="5fbd9f87-0a98-489d-9d45-82abac52020a" providerId="ADAL" clId="{7CFF2478-D96A-430A-9DE3-97D3FC8915EE}" dt="2023-05-20T04:43:09.656" v="4688"/>
          <ac:inkMkLst>
            <pc:docMk/>
            <pc:sldMk cId="3658292806" sldId="425"/>
            <ac:inkMk id="52" creationId="{E65566C7-8C97-4759-9A35-6A5D7DD065C8}"/>
          </ac:inkMkLst>
        </pc:inkChg>
        <pc:inkChg chg="add del">
          <ac:chgData name="Dr.Sugata Gangopadhyay" userId="5fbd9f87-0a98-489d-9d45-82abac52020a" providerId="ADAL" clId="{7CFF2478-D96A-430A-9DE3-97D3FC8915EE}" dt="2023-05-20T04:43:09.656" v="4688"/>
          <ac:inkMkLst>
            <pc:docMk/>
            <pc:sldMk cId="3658292806" sldId="425"/>
            <ac:inkMk id="53" creationId="{754403B0-A105-4D59-A9E5-6B134B26D2B1}"/>
          </ac:inkMkLst>
        </pc:inkChg>
        <pc:inkChg chg="add del">
          <ac:chgData name="Dr.Sugata Gangopadhyay" userId="5fbd9f87-0a98-489d-9d45-82abac52020a" providerId="ADAL" clId="{7CFF2478-D96A-430A-9DE3-97D3FC8915EE}" dt="2023-05-20T04:43:09.656" v="4688"/>
          <ac:inkMkLst>
            <pc:docMk/>
            <pc:sldMk cId="3658292806" sldId="425"/>
            <ac:inkMk id="54" creationId="{C2491B04-BF64-4805-ADD8-82C37071F233}"/>
          </ac:inkMkLst>
        </pc:inkChg>
        <pc:inkChg chg="add del">
          <ac:chgData name="Dr.Sugata Gangopadhyay" userId="5fbd9f87-0a98-489d-9d45-82abac52020a" providerId="ADAL" clId="{7CFF2478-D96A-430A-9DE3-97D3FC8915EE}" dt="2023-05-20T04:43:09.656" v="4688"/>
          <ac:inkMkLst>
            <pc:docMk/>
            <pc:sldMk cId="3658292806" sldId="425"/>
            <ac:inkMk id="55" creationId="{B24C5269-31B3-4EDF-AF1C-550F5B7BF541}"/>
          </ac:inkMkLst>
        </pc:inkChg>
        <pc:inkChg chg="add">
          <ac:chgData name="Dr.Sugata Gangopadhyay" userId="5fbd9f87-0a98-489d-9d45-82abac52020a" providerId="ADAL" clId="{7CFF2478-D96A-430A-9DE3-97D3FC8915EE}" dt="2023-05-20T04:43:09.656" v="4688"/>
          <ac:inkMkLst>
            <pc:docMk/>
            <pc:sldMk cId="3658292806" sldId="425"/>
            <ac:inkMk id="56" creationId="{E7272CE2-3C88-4103-AC8F-403F4249E20A}"/>
          </ac:inkMkLst>
        </pc:inkChg>
        <pc:inkChg chg="add del">
          <ac:chgData name="Dr.Sugata Gangopadhyay" userId="5fbd9f87-0a98-489d-9d45-82abac52020a" providerId="ADAL" clId="{7CFF2478-D96A-430A-9DE3-97D3FC8915EE}" dt="2023-05-20T04:43:38.332" v="4695"/>
          <ac:inkMkLst>
            <pc:docMk/>
            <pc:sldMk cId="3658292806" sldId="425"/>
            <ac:inkMk id="57" creationId="{F859F384-463D-429B-96D7-6881AECA955A}"/>
          </ac:inkMkLst>
        </pc:inkChg>
        <pc:inkChg chg="add del">
          <ac:chgData name="Dr.Sugata Gangopadhyay" userId="5fbd9f87-0a98-489d-9d45-82abac52020a" providerId="ADAL" clId="{7CFF2478-D96A-430A-9DE3-97D3FC8915EE}" dt="2023-05-20T04:43:37.853" v="4694"/>
          <ac:inkMkLst>
            <pc:docMk/>
            <pc:sldMk cId="3658292806" sldId="425"/>
            <ac:inkMk id="58" creationId="{387A81F7-A907-4EE8-BE03-BFD9EA11EC8B}"/>
          </ac:inkMkLst>
        </pc:inkChg>
        <pc:inkChg chg="add del">
          <ac:chgData name="Dr.Sugata Gangopadhyay" userId="5fbd9f87-0a98-489d-9d45-82abac52020a" providerId="ADAL" clId="{7CFF2478-D96A-430A-9DE3-97D3FC8915EE}" dt="2023-05-20T04:43:37.502" v="4693"/>
          <ac:inkMkLst>
            <pc:docMk/>
            <pc:sldMk cId="3658292806" sldId="425"/>
            <ac:inkMk id="59" creationId="{A0C3FFDE-DEBF-4306-9929-DEB0DE00F04F}"/>
          </ac:inkMkLst>
        </pc:inkChg>
        <pc:inkChg chg="add">
          <ac:chgData name="Dr.Sugata Gangopadhyay" userId="5fbd9f87-0a98-489d-9d45-82abac52020a" providerId="ADAL" clId="{7CFF2478-D96A-430A-9DE3-97D3FC8915EE}" dt="2023-05-20T04:43:35.441" v="4692"/>
          <ac:inkMkLst>
            <pc:docMk/>
            <pc:sldMk cId="3658292806" sldId="425"/>
            <ac:inkMk id="60" creationId="{75AD38D2-45A4-4F1C-B9AE-FB58DAF386C2}"/>
          </ac:inkMkLst>
        </pc:inkChg>
        <pc:inkChg chg="add">
          <ac:chgData name="Dr.Sugata Gangopadhyay" userId="5fbd9f87-0a98-489d-9d45-82abac52020a" providerId="ADAL" clId="{7CFF2478-D96A-430A-9DE3-97D3FC8915EE}" dt="2023-05-20T04:43:43.129" v="4696"/>
          <ac:inkMkLst>
            <pc:docMk/>
            <pc:sldMk cId="3658292806" sldId="425"/>
            <ac:inkMk id="61" creationId="{5F0761DF-2D4B-40A7-BBF6-3A094F8176F7}"/>
          </ac:inkMkLst>
        </pc:inkChg>
        <pc:inkChg chg="add">
          <ac:chgData name="Dr.Sugata Gangopadhyay" userId="5fbd9f87-0a98-489d-9d45-82abac52020a" providerId="ADAL" clId="{7CFF2478-D96A-430A-9DE3-97D3FC8915EE}" dt="2023-05-20T04:43:43.482" v="4697"/>
          <ac:inkMkLst>
            <pc:docMk/>
            <pc:sldMk cId="3658292806" sldId="425"/>
            <ac:inkMk id="62" creationId="{80660BD6-B527-4996-9A2E-65FD25CA3448}"/>
          </ac:inkMkLst>
        </pc:inkChg>
        <pc:inkChg chg="add del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3" creationId="{8C5FAE6F-B080-493D-B210-BCEE9AE22C50}"/>
          </ac:inkMkLst>
        </pc:inkChg>
        <pc:inkChg chg="add del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4" creationId="{4E5205E5-8F65-4A62-8384-1C5CCA212FBF}"/>
          </ac:inkMkLst>
        </pc:inkChg>
        <pc:inkChg chg="add del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5" creationId="{CDCE578A-F9D7-4754-926A-4AE6A345E792}"/>
          </ac:inkMkLst>
        </pc:inkChg>
        <pc:inkChg chg="add del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6" creationId="{7FD8808E-238D-4552-A3E0-7CBD0158012F}"/>
          </ac:inkMkLst>
        </pc:inkChg>
        <pc:inkChg chg="add del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7" creationId="{A2DF32CC-DA61-4FA8-BD22-39C0ECC2B4DF}"/>
          </ac:inkMkLst>
        </pc:inkChg>
        <pc:inkChg chg="add del">
          <ac:chgData name="Dr.Sugata Gangopadhyay" userId="5fbd9f87-0a98-489d-9d45-82abac52020a" providerId="ADAL" clId="{7CFF2478-D96A-430A-9DE3-97D3FC8915EE}" dt="2023-05-20T04:43:48.696" v="4708"/>
          <ac:inkMkLst>
            <pc:docMk/>
            <pc:sldMk cId="3658292806" sldId="425"/>
            <ac:inkMk id="68" creationId="{ED275638-4719-4AF9-B75F-1EC574AF5279}"/>
          </ac:inkMkLst>
        </pc:inkChg>
        <pc:inkChg chg="add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9" creationId="{1D75DAED-BC04-4557-8B9C-CCE4D6472BB3}"/>
          </ac:inkMkLst>
        </pc:inkChg>
        <pc:inkChg chg="add del">
          <ac:chgData name="Dr.Sugata Gangopadhyay" userId="5fbd9f87-0a98-489d-9d45-82abac52020a" providerId="ADAL" clId="{7CFF2478-D96A-430A-9DE3-97D3FC8915EE}" dt="2023-05-20T04:43:48.696" v="4708"/>
          <ac:inkMkLst>
            <pc:docMk/>
            <pc:sldMk cId="3658292806" sldId="425"/>
            <ac:inkMk id="70" creationId="{FAB9085C-5356-423D-9B6F-C29EA17B8839}"/>
          </ac:inkMkLst>
        </pc:inkChg>
        <pc:inkChg chg="add del">
          <ac:chgData name="Dr.Sugata Gangopadhyay" userId="5fbd9f87-0a98-489d-9d45-82abac52020a" providerId="ADAL" clId="{7CFF2478-D96A-430A-9DE3-97D3FC8915EE}" dt="2023-05-20T04:43:48.696" v="4708"/>
          <ac:inkMkLst>
            <pc:docMk/>
            <pc:sldMk cId="3658292806" sldId="425"/>
            <ac:inkMk id="71" creationId="{03305515-93AD-44FB-9E7D-F9FF73FA5A75}"/>
          </ac:inkMkLst>
        </pc:inkChg>
        <pc:inkChg chg="add del">
          <ac:chgData name="Dr.Sugata Gangopadhyay" userId="5fbd9f87-0a98-489d-9d45-82abac52020a" providerId="ADAL" clId="{7CFF2478-D96A-430A-9DE3-97D3FC8915EE}" dt="2023-05-20T04:43:48.696" v="4708"/>
          <ac:inkMkLst>
            <pc:docMk/>
            <pc:sldMk cId="3658292806" sldId="425"/>
            <ac:inkMk id="72" creationId="{6570D12F-1FB0-4B48-BAEA-A481AADA330C}"/>
          </ac:inkMkLst>
        </pc:inkChg>
        <pc:inkChg chg="add del">
          <ac:chgData name="Dr.Sugata Gangopadhyay" userId="5fbd9f87-0a98-489d-9d45-82abac52020a" providerId="ADAL" clId="{7CFF2478-D96A-430A-9DE3-97D3FC8915EE}" dt="2023-05-20T04:43:48.696" v="4708"/>
          <ac:inkMkLst>
            <pc:docMk/>
            <pc:sldMk cId="3658292806" sldId="425"/>
            <ac:inkMk id="73" creationId="{078F4D66-359F-431B-90E3-2E5B5DCECA68}"/>
          </ac:inkMkLst>
        </pc:inkChg>
        <pc:inkChg chg="add del">
          <ac:chgData name="Dr.Sugata Gangopadhyay" userId="5fbd9f87-0a98-489d-9d45-82abac52020a" providerId="ADAL" clId="{7CFF2478-D96A-430A-9DE3-97D3FC8915EE}" dt="2023-05-20T04:43:51.081" v="4711"/>
          <ac:inkMkLst>
            <pc:docMk/>
            <pc:sldMk cId="3658292806" sldId="425"/>
            <ac:inkMk id="74" creationId="{B2CB944E-A148-48B6-BC87-26D62C18074F}"/>
          </ac:inkMkLst>
        </pc:inkChg>
        <pc:inkChg chg="add del">
          <ac:chgData name="Dr.Sugata Gangopadhyay" userId="5fbd9f87-0a98-489d-9d45-82abac52020a" providerId="ADAL" clId="{7CFF2478-D96A-430A-9DE3-97D3FC8915EE}" dt="2023-05-20T04:43:51.081" v="4711"/>
          <ac:inkMkLst>
            <pc:docMk/>
            <pc:sldMk cId="3658292806" sldId="425"/>
            <ac:inkMk id="75" creationId="{D68E22F4-6680-4EB0-8FF9-3E3413E153CE}"/>
          </ac:inkMkLst>
        </pc:inkChg>
        <pc:inkChg chg="add del">
          <ac:chgData name="Dr.Sugata Gangopadhyay" userId="5fbd9f87-0a98-489d-9d45-82abac52020a" providerId="ADAL" clId="{7CFF2478-D96A-430A-9DE3-97D3FC8915EE}" dt="2023-05-20T04:43:51.081" v="4711"/>
          <ac:inkMkLst>
            <pc:docMk/>
            <pc:sldMk cId="3658292806" sldId="425"/>
            <ac:inkMk id="76" creationId="{2B8986CC-84C4-4C4B-AF61-DA8765CE1B31}"/>
          </ac:inkMkLst>
        </pc:inkChg>
        <pc:inkChg chg="add">
          <ac:chgData name="Dr.Sugata Gangopadhyay" userId="5fbd9f87-0a98-489d-9d45-82abac52020a" providerId="ADAL" clId="{7CFF2478-D96A-430A-9DE3-97D3FC8915EE}" dt="2023-05-20T04:43:51.081" v="4711"/>
          <ac:inkMkLst>
            <pc:docMk/>
            <pc:sldMk cId="3658292806" sldId="425"/>
            <ac:inkMk id="77" creationId="{48155624-7F8A-4264-AA78-381F2EA8C079}"/>
          </ac:inkMkLst>
        </pc:inkChg>
        <pc:inkChg chg="add">
          <ac:chgData name="Dr.Sugata Gangopadhyay" userId="5fbd9f87-0a98-489d-9d45-82abac52020a" providerId="ADAL" clId="{7CFF2478-D96A-430A-9DE3-97D3FC8915EE}" dt="2023-05-20T04:43:51.666" v="4712"/>
          <ac:inkMkLst>
            <pc:docMk/>
            <pc:sldMk cId="3658292806" sldId="425"/>
            <ac:inkMk id="78" creationId="{B2EAECF3-1CA5-4319-A016-479BE6FE40A0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79" creationId="{3EA767D6-3686-43DA-8900-F47FCADC3679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0" creationId="{624CED6B-AABC-46D4-8773-01F40F97BAE4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1" creationId="{E655B60A-E9A0-46AC-A073-6434224F27BC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2" creationId="{0FAC9564-85AF-44F2-9D68-C8698F80F8E2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3" creationId="{CF2A65EA-8089-4D74-AFAA-56281EFAD811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4" creationId="{7DA0DC92-875B-471B-863D-2EE3F19C4B42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5" creationId="{C572FF39-F920-4878-9D69-9F6B2B292B9A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6" creationId="{D4971BDF-EF26-40C0-A7B4-60BDEA8B29B0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7" creationId="{77F8DE9D-883E-4121-9A8B-B857E2BDFFDA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8" creationId="{EEDE1B93-7521-48CB-937E-346144F9FE9B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9" creationId="{0E501994-C6E7-47FD-A8AD-93985A6EBFA9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90" creationId="{18BD594C-140F-4410-8695-30C826C6B43E}"/>
          </ac:inkMkLst>
        </pc:inkChg>
        <pc:inkChg chg="add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91" creationId="{4BB39489-5059-4CF4-AF70-838EF6F494F3}"/>
          </ac:inkMkLst>
        </pc:inkChg>
        <pc:inkChg chg="add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92" creationId="{731014D4-916A-4D0C-9B81-F96C406FFFC2}"/>
          </ac:inkMkLst>
        </pc:inkChg>
        <pc:inkChg chg="add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93" creationId="{A2381455-9A17-4DAE-9B94-74353C28D709}"/>
          </ac:inkMkLst>
        </pc:inkChg>
        <pc:inkChg chg="add del">
          <ac:chgData name="Dr.Sugata Gangopadhyay" userId="5fbd9f87-0a98-489d-9d45-82abac52020a" providerId="ADAL" clId="{7CFF2478-D96A-430A-9DE3-97D3FC8915EE}" dt="2023-05-20T04:44:06.350" v="4730"/>
          <ac:inkMkLst>
            <pc:docMk/>
            <pc:sldMk cId="3658292806" sldId="425"/>
            <ac:inkMk id="94" creationId="{1A9BBA24-8993-4A66-9523-99550348C1BC}"/>
          </ac:inkMkLst>
        </pc:inkChg>
        <pc:inkChg chg="add del">
          <ac:chgData name="Dr.Sugata Gangopadhyay" userId="5fbd9f87-0a98-489d-9d45-82abac52020a" providerId="ADAL" clId="{7CFF2478-D96A-430A-9DE3-97D3FC8915EE}" dt="2023-05-20T04:44:06.350" v="4730"/>
          <ac:inkMkLst>
            <pc:docMk/>
            <pc:sldMk cId="3658292806" sldId="425"/>
            <ac:inkMk id="95" creationId="{DE507FE3-B8B0-4347-B6C5-831D69D18B4A}"/>
          </ac:inkMkLst>
        </pc:inkChg>
        <pc:inkChg chg="add del">
          <ac:chgData name="Dr.Sugata Gangopadhyay" userId="5fbd9f87-0a98-489d-9d45-82abac52020a" providerId="ADAL" clId="{7CFF2478-D96A-430A-9DE3-97D3FC8915EE}" dt="2023-05-20T04:44:06.350" v="4730"/>
          <ac:inkMkLst>
            <pc:docMk/>
            <pc:sldMk cId="3658292806" sldId="425"/>
            <ac:inkMk id="96" creationId="{52B9A9A7-7777-4582-8744-38D29BA1B8CD}"/>
          </ac:inkMkLst>
        </pc:inkChg>
        <pc:inkChg chg="add del">
          <ac:chgData name="Dr.Sugata Gangopadhyay" userId="5fbd9f87-0a98-489d-9d45-82abac52020a" providerId="ADAL" clId="{7CFF2478-D96A-430A-9DE3-97D3FC8915EE}" dt="2023-05-20T04:44:06.350" v="4730"/>
          <ac:inkMkLst>
            <pc:docMk/>
            <pc:sldMk cId="3658292806" sldId="425"/>
            <ac:inkMk id="97" creationId="{A2504E6A-D077-4DC3-8462-9ABB7B51337E}"/>
          </ac:inkMkLst>
        </pc:inkChg>
        <pc:inkChg chg="add">
          <ac:chgData name="Dr.Sugata Gangopadhyay" userId="5fbd9f87-0a98-489d-9d45-82abac52020a" providerId="ADAL" clId="{7CFF2478-D96A-430A-9DE3-97D3FC8915EE}" dt="2023-05-20T04:44:06.350" v="4730"/>
          <ac:inkMkLst>
            <pc:docMk/>
            <pc:sldMk cId="3658292806" sldId="425"/>
            <ac:inkMk id="98" creationId="{78C60B21-7150-492F-8119-D6CBCC99559F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99" creationId="{048BB665-3C2F-4970-88C5-113A4D3F49C9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0" creationId="{4E12A70C-5885-43FF-8203-FFAFF3BD0D9A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1" creationId="{465D11A8-290A-4D84-9629-A337843677BA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2" creationId="{DEEE382E-EC53-4467-9550-C43DB8618DFD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3" creationId="{77ACAB9E-95F1-4870-AF29-305965917CDA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4" creationId="{0C9BE354-323D-4834-BD76-2E4FD134B871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5" creationId="{08DF5E5C-8333-440C-98C5-082DB9DD7121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6" creationId="{02946442-A5BB-41E2-9D84-498AA1EF5E56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7" creationId="{55EF05EB-B368-4269-BF3F-5133AB382F1B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8" creationId="{092C7175-DE66-4550-A47E-3ACAEC62F87F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9" creationId="{32CE13D1-942A-4D3F-8DA2-6B38E7C0BD9A}"/>
          </ac:inkMkLst>
        </pc:inkChg>
        <pc:inkChg chg="add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10" creationId="{33B26E35-D373-4531-B0B9-5CF174B41B20}"/>
          </ac:inkMkLst>
        </pc:inkChg>
        <pc:inkChg chg="add del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1" creationId="{80122E95-C183-46D1-99D2-D51F973590FB}"/>
          </ac:inkMkLst>
        </pc:inkChg>
        <pc:inkChg chg="add del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2" creationId="{BA10120F-C096-4FE3-BD15-1271F82B463C}"/>
          </ac:inkMkLst>
        </pc:inkChg>
        <pc:inkChg chg="add">
          <ac:chgData name="Dr.Sugata Gangopadhyay" userId="5fbd9f87-0a98-489d-9d45-82abac52020a" providerId="ADAL" clId="{7CFF2478-D96A-430A-9DE3-97D3FC8915EE}" dt="2023-05-20T04:44:13.181" v="4745"/>
          <ac:inkMkLst>
            <pc:docMk/>
            <pc:sldMk cId="3658292806" sldId="425"/>
            <ac:inkMk id="113" creationId="{286E3A8C-D924-409B-8F7C-D2A8C9F8335B}"/>
          </ac:inkMkLst>
        </pc:inkChg>
        <pc:inkChg chg="add">
          <ac:chgData name="Dr.Sugata Gangopadhyay" userId="5fbd9f87-0a98-489d-9d45-82abac52020a" providerId="ADAL" clId="{7CFF2478-D96A-430A-9DE3-97D3FC8915EE}" dt="2023-05-20T04:44:13.452" v="4746"/>
          <ac:inkMkLst>
            <pc:docMk/>
            <pc:sldMk cId="3658292806" sldId="425"/>
            <ac:inkMk id="114" creationId="{552A30F3-75BB-4EC2-88CE-895A38290FDB}"/>
          </ac:inkMkLst>
        </pc:inkChg>
        <pc:inkChg chg="add del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5" creationId="{3B217FB8-9DDD-4E64-96DC-E4F618A79906}"/>
          </ac:inkMkLst>
        </pc:inkChg>
        <pc:inkChg chg="add del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6" creationId="{3A199E2B-9F1B-43BB-99A8-5B64550FC20D}"/>
          </ac:inkMkLst>
        </pc:inkChg>
        <pc:inkChg chg="add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7" creationId="{956F7385-7DB8-49D6-9370-449472790863}"/>
          </ac:inkMkLst>
        </pc:inkChg>
        <pc:inkChg chg="add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8" creationId="{11DEFA6C-CEC4-4EF7-83FF-A8AA1BDBC06E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19" creationId="{FA8B96CD-9C48-4255-931B-4E4033863005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0" creationId="{40F5C963-BF4A-4AC4-8FDB-0222C76B878C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1" creationId="{613D7A1E-943E-4080-8DA2-DC41208818DA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2" creationId="{AC2C1D36-857B-400B-BE3A-DE42CBF682D5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3" creationId="{7F3D1107-B64B-4F0D-BBED-08D7E0ABAF22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4" creationId="{8F8A6576-75AF-4007-BEE1-D39A375C6970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5" creationId="{4AD9ECEF-2FAD-472B-BB6E-57D4BC0B912B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6" creationId="{B65E0730-5850-4DFE-BAD0-D9BC8A6A2921}"/>
          </ac:inkMkLst>
        </pc:inkChg>
        <pc:inkChg chg="add">
          <ac:chgData name="Dr.Sugata Gangopadhyay" userId="5fbd9f87-0a98-489d-9d45-82abac52020a" providerId="ADAL" clId="{7CFF2478-D96A-430A-9DE3-97D3FC8915EE}" dt="2023-05-20T04:44:17.516" v="4758"/>
          <ac:inkMkLst>
            <pc:docMk/>
            <pc:sldMk cId="3658292806" sldId="425"/>
            <ac:inkMk id="127" creationId="{650CC491-AC50-4ADD-B875-2365988EA831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8" creationId="{E425493D-B47F-441E-8517-B41B8634C6C7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9" creationId="{9DC36873-3335-442A-8E2D-C5279651EF75}"/>
          </ac:inkMkLst>
        </pc:inkChg>
        <pc:inkChg chg="add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30" creationId="{9FDFABFE-3BFB-418B-9489-A86D9604F8E4}"/>
          </ac:inkMkLst>
        </pc:inkChg>
        <pc:inkChg chg="add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31" creationId="{2D330FA3-D6D5-43E1-A1CE-B9CCDBBB67C5}"/>
          </ac:inkMkLst>
        </pc:inkChg>
        <pc:inkChg chg="add del">
          <ac:chgData name="Dr.Sugata Gangopadhyay" userId="5fbd9f87-0a98-489d-9d45-82abac52020a" providerId="ADAL" clId="{7CFF2478-D96A-430A-9DE3-97D3FC8915EE}" dt="2023-05-20T04:44:25.625" v="4765"/>
          <ac:inkMkLst>
            <pc:docMk/>
            <pc:sldMk cId="3658292806" sldId="425"/>
            <ac:inkMk id="132" creationId="{55898AC9-72F9-4B4F-BA88-18967C933806}"/>
          </ac:inkMkLst>
        </pc:inkChg>
        <pc:inkChg chg="add del">
          <ac:chgData name="Dr.Sugata Gangopadhyay" userId="5fbd9f87-0a98-489d-9d45-82abac52020a" providerId="ADAL" clId="{7CFF2478-D96A-430A-9DE3-97D3FC8915EE}" dt="2023-05-20T04:44:25.625" v="4765"/>
          <ac:inkMkLst>
            <pc:docMk/>
            <pc:sldMk cId="3658292806" sldId="425"/>
            <ac:inkMk id="133" creationId="{62E27623-821B-438F-9719-1B080C4FA450}"/>
          </ac:inkMkLst>
        </pc:inkChg>
        <pc:inkChg chg="add del">
          <ac:chgData name="Dr.Sugata Gangopadhyay" userId="5fbd9f87-0a98-489d-9d45-82abac52020a" providerId="ADAL" clId="{7CFF2478-D96A-430A-9DE3-97D3FC8915EE}" dt="2023-05-20T04:44:25.625" v="4765"/>
          <ac:inkMkLst>
            <pc:docMk/>
            <pc:sldMk cId="3658292806" sldId="425"/>
            <ac:inkMk id="134" creationId="{3E4A8CC0-CF75-400C-936E-977215CFC449}"/>
          </ac:inkMkLst>
        </pc:inkChg>
        <pc:inkChg chg="add">
          <ac:chgData name="Dr.Sugata Gangopadhyay" userId="5fbd9f87-0a98-489d-9d45-82abac52020a" providerId="ADAL" clId="{7CFF2478-D96A-430A-9DE3-97D3FC8915EE}" dt="2023-05-20T04:44:25.625" v="4765"/>
          <ac:inkMkLst>
            <pc:docMk/>
            <pc:sldMk cId="3658292806" sldId="425"/>
            <ac:inkMk id="135" creationId="{578F1A32-96F1-418C-9383-726D17C88904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36" creationId="{D7B225E1-78F2-4C71-8021-63A3AC5673A0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37" creationId="{C354B8F1-2753-4E1D-855B-966D9EA10274}"/>
          </ac:inkMkLst>
        </pc:inkChg>
        <pc:inkChg chg="add del">
          <ac:chgData name="Dr.Sugata Gangopadhyay" userId="5fbd9f87-0a98-489d-9d45-82abac52020a" providerId="ADAL" clId="{7CFF2478-D96A-430A-9DE3-97D3FC8915EE}" dt="2023-05-20T04:44:33.190" v="4772"/>
          <ac:inkMkLst>
            <pc:docMk/>
            <pc:sldMk cId="3658292806" sldId="425"/>
            <ac:inkMk id="138" creationId="{27375828-C29E-4863-8AC1-95A2146B3B16}"/>
          </ac:inkMkLst>
        </pc:inkChg>
        <pc:inkChg chg="add del">
          <ac:chgData name="Dr.Sugata Gangopadhyay" userId="5fbd9f87-0a98-489d-9d45-82abac52020a" providerId="ADAL" clId="{7CFF2478-D96A-430A-9DE3-97D3FC8915EE}" dt="2023-05-20T04:44:32.650" v="4771"/>
          <ac:inkMkLst>
            <pc:docMk/>
            <pc:sldMk cId="3658292806" sldId="425"/>
            <ac:inkMk id="139" creationId="{DDD5CED5-6C03-4492-B945-DFBDAB7BA7DB}"/>
          </ac:inkMkLst>
        </pc:inkChg>
        <pc:inkChg chg="add">
          <ac:chgData name="Dr.Sugata Gangopadhyay" userId="5fbd9f87-0a98-489d-9d45-82abac52020a" providerId="ADAL" clId="{7CFF2478-D96A-430A-9DE3-97D3FC8915EE}" dt="2023-05-20T04:44:31.499" v="4770"/>
          <ac:inkMkLst>
            <pc:docMk/>
            <pc:sldMk cId="3658292806" sldId="425"/>
            <ac:inkMk id="140" creationId="{3CA32AA3-8409-4E0F-9C45-C7642FCA3B7C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1" creationId="{DDF9331A-CF72-44CB-8801-AA29DA10FAE2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2" creationId="{818ADEA7-8458-41EF-905E-9456349B89BC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3" creationId="{521FAF9C-DF5D-4C72-A78B-7212B7F280C0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4" creationId="{FB820058-3FFB-4A3F-9441-8EAB3A59E491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5" creationId="{8DD977A8-53AC-4EAD-8B0D-DDC647BE4EC5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6" creationId="{7AACB690-560D-4994-B12A-98F12C874A87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7" creationId="{975CD6FF-5FA0-466C-A102-6EE83DAD53CE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8" creationId="{13CBF583-2049-4B26-BCDD-FC58825B9FE2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9" creationId="{DFEF5D06-DA70-433F-AFF2-5F50B8355737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50" creationId="{9EF9A8F2-4BE6-4506-BE9B-DED8988446DB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51" creationId="{5D6D8520-8C84-4A91-95B3-28B988C8DB80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52" creationId="{17C44671-77EE-4A5F-9B4C-11233C232297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3" creationId="{E01A2D8F-B14B-44DE-86CF-90EA701DDD67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4" creationId="{94F1C6B0-714D-4A97-BB70-28CBDFA682D1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5" creationId="{48B7E982-819B-4BBF-8437-9C6E1FA227BC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6" creationId="{A52119EC-48ED-44AE-A758-D0EF88C750C1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7" creationId="{081D95A2-9ED2-4F1D-8EB2-33C416474A8E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8" creationId="{01020B1D-C741-49C3-A235-710C322257BA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9" creationId="{3C7AD05B-9EFA-4785-AAC2-4BE5C0A4B0A2}"/>
          </ac:inkMkLst>
        </pc:inkChg>
        <pc:inkChg chg="add del">
          <ac:chgData name="Dr.Sugata Gangopadhyay" userId="5fbd9f87-0a98-489d-9d45-82abac52020a" providerId="ADAL" clId="{7CFF2478-D96A-430A-9DE3-97D3FC8915EE}" dt="2023-05-20T04:44:52.709" v="4793"/>
          <ac:inkMkLst>
            <pc:docMk/>
            <pc:sldMk cId="3658292806" sldId="425"/>
            <ac:inkMk id="160" creationId="{18BBD887-84DE-49DD-ACAC-2DE17BE67F58}"/>
          </ac:inkMkLst>
        </pc:inkChg>
        <pc:inkChg chg="add del">
          <ac:chgData name="Dr.Sugata Gangopadhyay" userId="5fbd9f87-0a98-489d-9d45-82abac52020a" providerId="ADAL" clId="{7CFF2478-D96A-430A-9DE3-97D3FC8915EE}" dt="2023-05-20T04:44:52.709" v="4793"/>
          <ac:inkMkLst>
            <pc:docMk/>
            <pc:sldMk cId="3658292806" sldId="425"/>
            <ac:inkMk id="161" creationId="{3230F8F6-3474-45F1-A286-AEE1BFFBB782}"/>
          </ac:inkMkLst>
        </pc:inkChg>
        <pc:inkChg chg="add">
          <ac:chgData name="Dr.Sugata Gangopadhyay" userId="5fbd9f87-0a98-489d-9d45-82abac52020a" providerId="ADAL" clId="{7CFF2478-D96A-430A-9DE3-97D3FC8915EE}" dt="2023-05-20T04:44:52.709" v="4793"/>
          <ac:inkMkLst>
            <pc:docMk/>
            <pc:sldMk cId="3658292806" sldId="425"/>
            <ac:inkMk id="162" creationId="{8FAAB37B-EAF8-44C9-BD81-99379CFEE584}"/>
          </ac:inkMkLst>
        </pc:inkChg>
        <pc:inkChg chg="add del">
          <ac:chgData name="Dr.Sugata Gangopadhyay" userId="5fbd9f87-0a98-489d-9d45-82abac52020a" providerId="ADAL" clId="{7CFF2478-D96A-430A-9DE3-97D3FC8915EE}" dt="2023-05-20T04:45:02.345" v="4798"/>
          <ac:inkMkLst>
            <pc:docMk/>
            <pc:sldMk cId="3658292806" sldId="425"/>
            <ac:inkMk id="163" creationId="{D77EE703-0301-45FB-A760-600B446C7358}"/>
          </ac:inkMkLst>
        </pc:inkChg>
        <pc:inkChg chg="add del">
          <ac:chgData name="Dr.Sugata Gangopadhyay" userId="5fbd9f87-0a98-489d-9d45-82abac52020a" providerId="ADAL" clId="{7CFF2478-D96A-430A-9DE3-97D3FC8915EE}" dt="2023-05-20T04:45:02.345" v="4798"/>
          <ac:inkMkLst>
            <pc:docMk/>
            <pc:sldMk cId="3658292806" sldId="425"/>
            <ac:inkMk id="164" creationId="{9D1551E5-4384-456A-B08B-5B91CE419C24}"/>
          </ac:inkMkLst>
        </pc:inkChg>
        <pc:inkChg chg="add del">
          <ac:chgData name="Dr.Sugata Gangopadhyay" userId="5fbd9f87-0a98-489d-9d45-82abac52020a" providerId="ADAL" clId="{7CFF2478-D96A-430A-9DE3-97D3FC8915EE}" dt="2023-05-20T04:45:02.345" v="4798"/>
          <ac:inkMkLst>
            <pc:docMk/>
            <pc:sldMk cId="3658292806" sldId="425"/>
            <ac:inkMk id="165" creationId="{C71CC035-45C2-4997-BD8B-B4B35562B589}"/>
          </ac:inkMkLst>
        </pc:inkChg>
        <pc:inkChg chg="add del">
          <ac:chgData name="Dr.Sugata Gangopadhyay" userId="5fbd9f87-0a98-489d-9d45-82abac52020a" providerId="ADAL" clId="{7CFF2478-D96A-430A-9DE3-97D3FC8915EE}" dt="2023-05-20T04:45:02.345" v="4798"/>
          <ac:inkMkLst>
            <pc:docMk/>
            <pc:sldMk cId="3658292806" sldId="425"/>
            <ac:inkMk id="166" creationId="{7DE6B432-60D0-4FE4-96E7-C2EED0F48950}"/>
          </ac:inkMkLst>
        </pc:inkChg>
        <pc:inkChg chg="add">
          <ac:chgData name="Dr.Sugata Gangopadhyay" userId="5fbd9f87-0a98-489d-9d45-82abac52020a" providerId="ADAL" clId="{7CFF2478-D96A-430A-9DE3-97D3FC8915EE}" dt="2023-05-20T04:45:02.345" v="4798"/>
          <ac:inkMkLst>
            <pc:docMk/>
            <pc:sldMk cId="3658292806" sldId="425"/>
            <ac:inkMk id="167" creationId="{8FAE60C4-4BE3-4169-8FC8-EDF35CC2151F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68" creationId="{D3ABA3A4-BDD3-4A43-8C35-D83DC9511120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69" creationId="{4523CD93-1B00-4F62-85BA-738CBFA70F90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0" creationId="{99A4D1E9-44FB-40AD-93D3-19819BC81319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1" creationId="{5D4D5DDF-8079-4658-9F98-2B786657C2F9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2" creationId="{2D5C528E-F8C1-45A0-BEE3-846AD9062C69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3" creationId="{3061BFB4-7228-4E93-8934-5A68C623E026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4" creationId="{CD27FC45-138A-4A2F-8611-61232D4CC388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5" creationId="{D6A67943-24B4-46AF-A348-2D0C4345369E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6" creationId="{653D5477-2AAB-4E73-AA98-2A3ABB05F752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77" creationId="{257BA4A7-80A1-441F-9D0D-E11AF8FEFA9D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78" creationId="{5E72ECB3-D523-4CC7-A222-4131939C3D61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79" creationId="{F0D0A80B-7C74-4C9C-8F0B-49FE986B9692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0" creationId="{4F7F2B16-6832-48A4-9CD5-9E7C5B109B20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1" creationId="{6FF00AC5-9387-46B5-B99D-A5DB50231699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2" creationId="{CD692C57-59D4-431E-BF7A-017E3A849249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3" creationId="{FDF80D48-44CE-43A9-99C1-6C6EF5F28D03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4" creationId="{81A68A2F-A258-4606-992F-15BBB76BE0FD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5" creationId="{3595D653-58FD-44CE-B2E9-5D0F4053C5E1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6" creationId="{95C3704C-3F74-43B9-8EB6-B93983F8893A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7" creationId="{BF88E9E1-E8D3-4314-AE7F-AECEC1D22BE5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8" creationId="{6492845C-586C-400D-B11F-76D440959E3F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9" creationId="{E27C942C-0138-409B-8600-2CB30599DE58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0" creationId="{112D5D6C-3900-4FDF-962D-516C400FEC3C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1" creationId="{2F1B4E6E-9974-46F0-87FA-7C596797913B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2" creationId="{5F07726C-96BD-4D98-A4BD-17EED5554868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3" creationId="{AA453034-F04D-45AA-BA7B-7015F4F0278A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4" creationId="{3F7E6EED-7DBB-4230-AC7D-7BC4FA8B69D8}"/>
          </ac:inkMkLst>
        </pc:inkChg>
        <pc:inkChg chg="add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5" creationId="{D006BE07-D9D7-4B6C-BEC8-E4FA9EA31503}"/>
          </ac:inkMkLst>
        </pc:inkChg>
        <pc:inkChg chg="add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6" creationId="{0D480A91-1303-464D-B1AB-7C0FBBE829E7}"/>
          </ac:inkMkLst>
        </pc:inkChg>
      </pc:sldChg>
      <pc:sldChg chg="addSp delSp modSp add ord">
        <pc:chgData name="Dr.Sugata Gangopadhyay" userId="5fbd9f87-0a98-489d-9d45-82abac52020a" providerId="ADAL" clId="{7CFF2478-D96A-430A-9DE3-97D3FC8915EE}" dt="2023-05-20T05:05:05.780" v="5092"/>
        <pc:sldMkLst>
          <pc:docMk/>
          <pc:sldMk cId="1950191375" sldId="426"/>
        </pc:sldMkLst>
        <pc:inkChg chg="add del mod">
          <ac:chgData name="Dr.Sugata Gangopadhyay" userId="5fbd9f87-0a98-489d-9d45-82abac52020a" providerId="ADAL" clId="{7CFF2478-D96A-430A-9DE3-97D3FC8915EE}" dt="2023-05-20T04:50:20.495" v="4830" actId="164"/>
          <ac:inkMkLst>
            <pc:docMk/>
            <pc:sldMk cId="1950191375" sldId="426"/>
            <ac:inkMk id="2" creationId="{0F1FEAD6-6C40-4427-840E-26218C9B43C1}"/>
          </ac:inkMkLst>
        </pc:inkChg>
        <pc:inkChg chg="add del mod">
          <ac:chgData name="Dr.Sugata Gangopadhyay" userId="5fbd9f87-0a98-489d-9d45-82abac52020a" providerId="ADAL" clId="{7CFF2478-D96A-430A-9DE3-97D3FC8915EE}" dt="2023-05-20T04:50:20.495" v="4830" actId="164"/>
          <ac:inkMkLst>
            <pc:docMk/>
            <pc:sldMk cId="1950191375" sldId="426"/>
            <ac:inkMk id="3" creationId="{2A219AAF-EB05-44B0-8F31-83371BDAD5CF}"/>
          </ac:inkMkLst>
        </pc:inkChg>
        <pc:inkChg chg="add del mod">
          <ac:chgData name="Dr.Sugata Gangopadhyay" userId="5fbd9f87-0a98-489d-9d45-82abac52020a" providerId="ADAL" clId="{7CFF2478-D96A-430A-9DE3-97D3FC8915EE}" dt="2023-05-20T04:50:20.495" v="4830" actId="164"/>
          <ac:inkMkLst>
            <pc:docMk/>
            <pc:sldMk cId="1950191375" sldId="426"/>
            <ac:inkMk id="4" creationId="{D123FD1B-A137-448C-8190-2239CF1D9C2B}"/>
          </ac:inkMkLst>
        </pc:inkChg>
        <pc:inkChg chg="add del mod">
          <ac:chgData name="Dr.Sugata Gangopadhyay" userId="5fbd9f87-0a98-489d-9d45-82abac52020a" providerId="ADAL" clId="{7CFF2478-D96A-430A-9DE3-97D3FC8915EE}" dt="2023-05-20T04:50:20.495" v="4830" actId="164"/>
          <ac:inkMkLst>
            <pc:docMk/>
            <pc:sldMk cId="1950191375" sldId="426"/>
            <ac:inkMk id="5" creationId="{259BDD77-14F1-49FC-9245-0FC0D717F387}"/>
          </ac:inkMkLst>
        </pc:inkChg>
        <pc:inkChg chg="add del mod">
          <ac:chgData name="Dr.Sugata Gangopadhyay" userId="5fbd9f87-0a98-489d-9d45-82abac52020a" providerId="ADAL" clId="{7CFF2478-D96A-430A-9DE3-97D3FC8915EE}" dt="2023-05-20T04:50:20.495" v="4830" actId="164"/>
          <ac:inkMkLst>
            <pc:docMk/>
            <pc:sldMk cId="1950191375" sldId="426"/>
            <ac:inkMk id="6" creationId="{C7CF346E-CA4B-4134-9528-6F983FF69A0E}"/>
          </ac:inkMkLst>
        </pc:inkChg>
        <pc:inkChg chg="add del mod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7" creationId="{B8DD4317-C118-4525-83CD-7A46146D6BA9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8" creationId="{5CD6120B-D899-47B7-93AB-97B87F6BFFBB}"/>
          </ac:inkMkLst>
        </pc:inkChg>
        <pc:inkChg chg="add del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9" creationId="{BFDF4607-827D-4EC3-B981-85244AF39B72}"/>
          </ac:inkMkLst>
        </pc:inkChg>
        <pc:inkChg chg="add del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10" creationId="{FBC72007-91E9-4B93-B1AA-FBBAA5A4C17D}"/>
          </ac:inkMkLst>
        </pc:inkChg>
        <pc:inkChg chg="add del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11" creationId="{03062361-5B21-4B87-81A4-2A6017742BBD}"/>
          </ac:inkMkLst>
        </pc:inkChg>
        <pc:inkChg chg="add del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12" creationId="{39CD799F-CF90-4BEC-A366-4C87BDB85216}"/>
          </ac:inkMkLst>
        </pc:inkChg>
        <pc:inkChg chg="add del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13" creationId="{3A2CD416-162D-415F-8D1E-E6813FBDD05E}"/>
          </ac:inkMkLst>
        </pc:inkChg>
        <pc:inkChg chg="add del">
          <ac:chgData name="Dr.Sugata Gangopadhyay" userId="5fbd9f87-0a98-489d-9d45-82abac52020a" providerId="ADAL" clId="{7CFF2478-D96A-430A-9DE3-97D3FC8915EE}" dt="2023-05-20T04:50:52.429" v="4841"/>
          <ac:inkMkLst>
            <pc:docMk/>
            <pc:sldMk cId="1950191375" sldId="426"/>
            <ac:inkMk id="14" creationId="{0E208B1B-8304-406E-89BC-70CD17E817F2}"/>
          </ac:inkMkLst>
        </pc:inkChg>
        <pc:inkChg chg="add del">
          <ac:chgData name="Dr.Sugata Gangopadhyay" userId="5fbd9f87-0a98-489d-9d45-82abac52020a" providerId="ADAL" clId="{7CFF2478-D96A-430A-9DE3-97D3FC8915EE}" dt="2023-05-20T04:50:52.429" v="4841"/>
          <ac:inkMkLst>
            <pc:docMk/>
            <pc:sldMk cId="1950191375" sldId="426"/>
            <ac:inkMk id="15" creationId="{648711CD-45A7-49D7-84B9-A93C0C3F1825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16" creationId="{7917CB93-8C7B-4DB2-B0A6-E82C2C716D4E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17" creationId="{8005725F-BAA6-4442-A5A7-4514577D967D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18" creationId="{EC39D601-0259-4799-8F83-D7E14BCB0312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19" creationId="{AAA9730E-8B16-4BE1-B52C-3EE106DB554B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20" creationId="{679BAECC-FABB-4051-AF00-6C0FE7D3CC3D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21" creationId="{13812286-4F07-40F5-9CD1-35C75799BB76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22" creationId="{3D91745C-E331-4007-8DCC-C04467E34899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23" creationId="{81A3B56E-D25E-4228-AEA3-19834E85AB94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24" creationId="{7A70DA27-BCCE-4925-88DC-F84E47155329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25" creationId="{379F2479-D86E-4EB9-800C-E04E3D6E721D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26" creationId="{79A3546F-7A6D-4DAE-A297-D78B51F0E387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27" creationId="{72A27F57-15F0-45CC-BAB5-F44D6D1EE2AE}"/>
          </ac:inkMkLst>
        </pc:inkChg>
        <pc:inkChg chg="add del">
          <ac:chgData name="Dr.Sugata Gangopadhyay" userId="5fbd9f87-0a98-489d-9d45-82abac52020a" providerId="ADAL" clId="{7CFF2478-D96A-430A-9DE3-97D3FC8915EE}" dt="2023-05-20T04:51:08.983" v="4856"/>
          <ac:inkMkLst>
            <pc:docMk/>
            <pc:sldMk cId="1950191375" sldId="426"/>
            <ac:inkMk id="28" creationId="{DF2AD9D1-CFDF-4ABC-BE04-D8BFBA506FBE}"/>
          </ac:inkMkLst>
        </pc:inkChg>
        <pc:inkChg chg="add del">
          <ac:chgData name="Dr.Sugata Gangopadhyay" userId="5fbd9f87-0a98-489d-9d45-82abac52020a" providerId="ADAL" clId="{7CFF2478-D96A-430A-9DE3-97D3FC8915EE}" dt="2023-05-20T04:51:08.983" v="4856"/>
          <ac:inkMkLst>
            <pc:docMk/>
            <pc:sldMk cId="1950191375" sldId="426"/>
            <ac:inkMk id="29" creationId="{72617C46-0528-4A80-B97D-A8C2A1CAED78}"/>
          </ac:inkMkLst>
        </pc:inkChg>
        <pc:inkChg chg="add del">
          <ac:chgData name="Dr.Sugata Gangopadhyay" userId="5fbd9f87-0a98-489d-9d45-82abac52020a" providerId="ADAL" clId="{7CFF2478-D96A-430A-9DE3-97D3FC8915EE}" dt="2023-05-20T04:51:08.983" v="4856"/>
          <ac:inkMkLst>
            <pc:docMk/>
            <pc:sldMk cId="1950191375" sldId="426"/>
            <ac:inkMk id="30" creationId="{F6F66F19-D79C-4E6D-992A-771CE94F7E2D}"/>
          </ac:inkMkLst>
        </pc:inkChg>
        <pc:inkChg chg="add del">
          <ac:chgData name="Dr.Sugata Gangopadhyay" userId="5fbd9f87-0a98-489d-9d45-82abac52020a" providerId="ADAL" clId="{7CFF2478-D96A-430A-9DE3-97D3FC8915EE}" dt="2023-05-20T04:51:08.983" v="4856"/>
          <ac:inkMkLst>
            <pc:docMk/>
            <pc:sldMk cId="1950191375" sldId="426"/>
            <ac:inkMk id="31" creationId="{CD8642FB-2990-4349-A57C-5CFF115625A8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2" creationId="{EBA1BA03-047E-4645-85D1-C2DCE3860808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3" creationId="{CB0E0A36-54F2-4342-A6F0-3F5213855035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4" creationId="{B4C97D82-625E-4337-843A-1343ECC631CB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5" creationId="{68850606-3872-42C7-9EFE-3CA00D4A380C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6" creationId="{828CF995-0BE7-4E6B-82BB-9D973434ECFD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7" creationId="{979ABEBE-598F-4A69-AE47-09ACE76CD24E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38" creationId="{10DCBAAD-7703-453C-A60F-E87A4D27B544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39" creationId="{D4855E17-3878-4DC6-920B-825E4CAB7279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40" creationId="{B4CFAA22-5265-4DD4-8F96-AEC2A8EE6429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41" creationId="{9EAB3BAF-3ECD-456F-AA1B-86BF9EDFAE4D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42" creationId="{9B700436-33B2-45FD-8823-6E3807CBC0DB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43" creationId="{F4F24FCF-5911-4758-9BC5-9F5FF6EA31E3}"/>
          </ac:inkMkLst>
        </pc:inkChg>
        <pc:inkChg chg="add del">
          <ac:chgData name="Dr.Sugata Gangopadhyay" userId="5fbd9f87-0a98-489d-9d45-82abac52020a" providerId="ADAL" clId="{7CFF2478-D96A-430A-9DE3-97D3FC8915EE}" dt="2023-05-20T04:51:20.063" v="4870"/>
          <ac:inkMkLst>
            <pc:docMk/>
            <pc:sldMk cId="1950191375" sldId="426"/>
            <ac:inkMk id="44" creationId="{4E31E618-1000-4C31-B480-D0F91DF85CA5}"/>
          </ac:inkMkLst>
        </pc:inkChg>
        <pc:inkChg chg="add del">
          <ac:chgData name="Dr.Sugata Gangopadhyay" userId="5fbd9f87-0a98-489d-9d45-82abac52020a" providerId="ADAL" clId="{7CFF2478-D96A-430A-9DE3-97D3FC8915EE}" dt="2023-05-20T04:51:20.063" v="4870"/>
          <ac:inkMkLst>
            <pc:docMk/>
            <pc:sldMk cId="1950191375" sldId="426"/>
            <ac:inkMk id="45" creationId="{D7D097B0-3CD2-4782-AF7B-C02B10FA8FA7}"/>
          </ac:inkMkLst>
        </pc:inkChg>
        <pc:inkChg chg="add del">
          <ac:chgData name="Dr.Sugata Gangopadhyay" userId="5fbd9f87-0a98-489d-9d45-82abac52020a" providerId="ADAL" clId="{7CFF2478-D96A-430A-9DE3-97D3FC8915EE}" dt="2023-05-20T04:51:20.063" v="4870"/>
          <ac:inkMkLst>
            <pc:docMk/>
            <pc:sldMk cId="1950191375" sldId="426"/>
            <ac:inkMk id="46" creationId="{E8BB49E5-AE57-4EB5-92B1-74DB0E85AE4D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47" creationId="{3231F8DF-BB1A-449C-A39E-2D3D1C7F3C60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48" creationId="{E8D12B70-9DCD-4FEA-98B0-12D860C395C0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49" creationId="{D2F18F2B-2401-4C3E-82C9-A77221B61B98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0" creationId="{75900BAD-A554-4277-8CBC-6123439E8F9F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1" creationId="{E3324072-B192-4C4E-8375-26E2C8186F9B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2" creationId="{668BE2B7-9C1B-41C7-BC7F-163F3C985B94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3" creationId="{6F094B73-5177-4501-84B4-F80E3609F57E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4" creationId="{0BCD2C49-DE2E-411A-BD8C-03FCC6072B52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5" creationId="{EA656196-1F6D-40AA-ADEB-2E320503311D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6" creationId="{2D01AB2A-B9D3-4A56-B743-1299F800B94C}"/>
          </ac:inkMkLst>
        </pc:inkChg>
        <pc:inkChg chg="add del">
          <ac:chgData name="Dr.Sugata Gangopadhyay" userId="5fbd9f87-0a98-489d-9d45-82abac52020a" providerId="ADAL" clId="{7CFF2478-D96A-430A-9DE3-97D3FC8915EE}" dt="2023-05-20T04:51:27.808" v="4882"/>
          <ac:inkMkLst>
            <pc:docMk/>
            <pc:sldMk cId="1950191375" sldId="426"/>
            <ac:inkMk id="57" creationId="{2776C6A1-C677-46D9-9433-358C806F4533}"/>
          </ac:inkMkLst>
        </pc:inkChg>
        <pc:inkChg chg="add del">
          <ac:chgData name="Dr.Sugata Gangopadhyay" userId="5fbd9f87-0a98-489d-9d45-82abac52020a" providerId="ADAL" clId="{7CFF2478-D96A-430A-9DE3-97D3FC8915EE}" dt="2023-05-20T04:51:27.808" v="4882"/>
          <ac:inkMkLst>
            <pc:docMk/>
            <pc:sldMk cId="1950191375" sldId="426"/>
            <ac:inkMk id="58" creationId="{EF93D26C-70A4-4855-9122-7B699933320A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59" creationId="{E1A7AEEF-3E0E-4D28-BF8A-98BEAED2ACF6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0" creationId="{8851A371-B6D8-410C-99D0-6BE120E2311E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1" creationId="{F80F9148-D55D-4FD0-92F0-A090B4C8B357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2" creationId="{C8F8B2CA-211A-4B65-91E9-31D648E492C3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3" creationId="{6E36F069-9836-4809-9331-AA48A49F871D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4" creationId="{D8D66195-6432-4332-92F6-48517E72643D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5" creationId="{025567A7-3A26-43F0-B943-98C9E50B8281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6" creationId="{AD2327C8-7E29-4BAD-BB1F-67D0C0A66A86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7" creationId="{FCDB7BCC-2B91-4E70-84B1-E44F4AC46301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8" creationId="{A0DFEEC6-72DD-4AB9-987E-BDAD0EF9E1D2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9" creationId="{C20898E6-EBF0-42BE-A7A3-F17053D3F52D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70" creationId="{F54E924A-AA5E-4078-A573-660ED7D4A878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71" creationId="{085D8FB1-28BA-485B-A9D6-C965DFC1F8A3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72" creationId="{10C9CDF9-44C7-4A1C-8509-95BDB48DA891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73" creationId="{722113F7-1F14-47CC-A86E-7F02225B2785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74" creationId="{A7409284-1746-48A0-9474-7149AFDC74CE}"/>
          </ac:inkMkLst>
        </pc:inkChg>
        <pc:inkChg chg="add del">
          <ac:chgData name="Dr.Sugata Gangopadhyay" userId="5fbd9f87-0a98-489d-9d45-82abac52020a" providerId="ADAL" clId="{7CFF2478-D96A-430A-9DE3-97D3FC8915EE}" dt="2023-05-20T04:51:37.549" v="4901"/>
          <ac:inkMkLst>
            <pc:docMk/>
            <pc:sldMk cId="1950191375" sldId="426"/>
            <ac:inkMk id="75" creationId="{5AD2B31E-19B8-40AF-9005-D439453D6609}"/>
          </ac:inkMkLst>
        </pc:inkChg>
        <pc:inkChg chg="add del">
          <ac:chgData name="Dr.Sugata Gangopadhyay" userId="5fbd9f87-0a98-489d-9d45-82abac52020a" providerId="ADAL" clId="{7CFF2478-D96A-430A-9DE3-97D3FC8915EE}" dt="2023-05-20T04:51:37.549" v="4901"/>
          <ac:inkMkLst>
            <pc:docMk/>
            <pc:sldMk cId="1950191375" sldId="426"/>
            <ac:inkMk id="76" creationId="{ACBB0E2A-CF6C-4B32-B7DA-B20C0B804B97}"/>
          </ac:inkMkLst>
        </pc:inkChg>
        <pc:inkChg chg="add del">
          <ac:chgData name="Dr.Sugata Gangopadhyay" userId="5fbd9f87-0a98-489d-9d45-82abac52020a" providerId="ADAL" clId="{7CFF2478-D96A-430A-9DE3-97D3FC8915EE}" dt="2023-05-20T04:51:37.549" v="4901"/>
          <ac:inkMkLst>
            <pc:docMk/>
            <pc:sldMk cId="1950191375" sldId="426"/>
            <ac:inkMk id="77" creationId="{2F448AD2-FC24-4683-B14C-4FB76447A75E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78" creationId="{0DA51FA3-353E-4B29-AD2A-5D0D2FEC16AC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79" creationId="{7E1F739F-1763-4BD2-8B88-A64B96BB8D0F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0" creationId="{CA49A305-E12D-4D9C-A0AC-AFF63251B552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1" creationId="{B7AF2B90-70EA-4B72-858C-5E2471301DE4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2" creationId="{889C8416-3E1C-4385-B8C1-A4FF519C7F44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3" creationId="{0F648242-7066-4B5B-8471-BDA8E5F86D66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4" creationId="{DA6BBDCD-7980-4443-B13B-EC228D9E885A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5" creationId="{B32B424D-00BE-4722-9E63-7AF47D5B9EE0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6" creationId="{178298C9-1F63-4D69-BE51-56D2499474BD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7" creationId="{296877AF-F620-4BBC-99E3-BBEDA5299C6A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8" creationId="{0977AFEA-8B63-47C7-9E99-2FA81CAE75AE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9" creationId="{3A381FE4-080D-4C83-BA06-976D7B511171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0" creationId="{36B60CF8-56CF-4C97-AC67-77D25911101D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1" creationId="{5A9C4302-8CE8-4CE2-9A08-6ACE7D6E7276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2" creationId="{38AF05C2-FC80-4447-8F01-ACDACBF94944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3" creationId="{F88584F2-7458-4AC1-ACBE-D70C64198146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4" creationId="{72B860EA-2476-46DF-AE4E-CEB705959DED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5" creationId="{B8739945-2F39-4047-B8C0-AA12CB6618E9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6" creationId="{35926A16-A17E-47DC-ACE3-D645E59A8B61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7" creationId="{D0ED6276-A55B-473C-AE1E-0580779396F6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8" creationId="{B2E72ED2-909C-4353-8215-DBDE9ED5FDAD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9" creationId="{5659A706-EA84-4F05-A5EF-82B6793D1AA3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100" creationId="{5A9B0241-0378-437A-BADC-6AC925B482D7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101" creationId="{45906D29-F038-4A2E-BF3A-AB2BC7034309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2" creationId="{81A54714-2145-4E73-AF18-3EE5566375CF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3" creationId="{AA817C33-D5F8-4D9F-9E89-9A10E7CB3F8A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4" creationId="{86BCACAD-3149-4DE7-A19B-5E0ECEDC003F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5" creationId="{97A53849-7651-4908-A02B-CA04E0F63FF7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6" creationId="{EC68C97B-CBDC-4BCC-A354-01B1FEDE2A3D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7" creationId="{130992E3-7181-4D1D-B868-2EB3D3B18F33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8" creationId="{7B83678C-E91E-4577-A0D0-3E3FC17772B3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09" creationId="{26C1AC44-8780-4EC2-985E-0E5D9B192EB5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0" creationId="{083E79B5-E05E-4811-967E-607E6F40A99D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1" creationId="{66A3527A-BF4D-4081-9716-5DFC761FC4E9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2" creationId="{CA10951A-BF9B-4747-AA4C-A0FEF4222A98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3" creationId="{46C46B89-F8AA-493F-A081-C4A46B10BD30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4" creationId="{14DA51A0-75D8-4162-A462-29ED61E0ED8F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5" creationId="{702DDD19-B11E-48DF-8C81-7C53D88FF1AA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16" creationId="{646FD081-198B-4F82-9990-96BBDEF5756C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17" creationId="{0A6491AF-1E1E-4D78-8736-375B55DAD589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18" creationId="{3AD78F97-0C24-43C3-879D-396EB94F421E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19" creationId="{490F66DA-442C-4BAB-800D-C490108B705E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0" creationId="{CEEB1DCD-FF25-40C5-88D8-CFFE2CD74C56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1" creationId="{EADDDF21-CE16-49FB-8AAF-C52DB85670F7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2" creationId="{CF513005-3EDA-43FB-920E-E8AD40A30B3B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3" creationId="{21D69CAB-EBC9-4B92-A215-60F82F2CE970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4" creationId="{FEE9C78F-CFD9-439E-AF99-A256319C1CB2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5" creationId="{F7C514A6-202D-491F-80E8-6F87FFC1960A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6" creationId="{C6E2C3E8-EB44-4EEC-BE6A-6676B7CF7E3E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7" creationId="{3DA6BA52-DBC7-4C4E-A729-E10C0E26FA2C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28" creationId="{4F879708-7F0E-4110-ABA0-634C7B8119D9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29" creationId="{70EA0A58-3713-4515-9DD1-5113E87506E4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30" creationId="{C5EB9DFF-AC07-418B-B918-0C4DE322D647}"/>
          </ac:inkMkLst>
        </pc:inkChg>
        <pc:inkChg chg="add del">
          <ac:chgData name="Dr.Sugata Gangopadhyay" userId="5fbd9f87-0a98-489d-9d45-82abac52020a" providerId="ADAL" clId="{7CFF2478-D96A-430A-9DE3-97D3FC8915EE}" dt="2023-05-20T04:52:14.080" v="4957"/>
          <ac:inkMkLst>
            <pc:docMk/>
            <pc:sldMk cId="1950191375" sldId="426"/>
            <ac:inkMk id="131" creationId="{1B25A880-2754-4253-AD78-153DDB81ACF7}"/>
          </ac:inkMkLst>
        </pc:inkChg>
        <pc:inkChg chg="add del">
          <ac:chgData name="Dr.Sugata Gangopadhyay" userId="5fbd9f87-0a98-489d-9d45-82abac52020a" providerId="ADAL" clId="{7CFF2478-D96A-430A-9DE3-97D3FC8915EE}" dt="2023-05-20T04:52:13.024" v="4956"/>
          <ac:inkMkLst>
            <pc:docMk/>
            <pc:sldMk cId="1950191375" sldId="426"/>
            <ac:inkMk id="132" creationId="{C5840A2A-5C86-412D-B96F-0CA9857D5A72}"/>
          </ac:inkMkLst>
        </pc:inkChg>
        <pc:inkChg chg="add del">
          <ac:chgData name="Dr.Sugata Gangopadhyay" userId="5fbd9f87-0a98-489d-9d45-82abac52020a" providerId="ADAL" clId="{7CFF2478-D96A-430A-9DE3-97D3FC8915EE}" dt="2023-05-20T04:52:17.594" v="4961"/>
          <ac:inkMkLst>
            <pc:docMk/>
            <pc:sldMk cId="1950191375" sldId="426"/>
            <ac:inkMk id="133" creationId="{F3CDC59F-2B08-4FD1-8248-6A354B8305B8}"/>
          </ac:inkMkLst>
        </pc:inkChg>
        <pc:inkChg chg="add del">
          <ac:chgData name="Dr.Sugata Gangopadhyay" userId="5fbd9f87-0a98-489d-9d45-82abac52020a" providerId="ADAL" clId="{7CFF2478-D96A-430A-9DE3-97D3FC8915EE}" dt="2023-05-20T04:52:17.594" v="4961"/>
          <ac:inkMkLst>
            <pc:docMk/>
            <pc:sldMk cId="1950191375" sldId="426"/>
            <ac:inkMk id="134" creationId="{2C3AE02B-2222-4528-B61F-620B2E942DC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35" creationId="{5F5D2474-99B2-439D-A781-D0F439B86796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36" creationId="{7EFCC53A-EB3D-406D-B790-06142234B7F3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37" creationId="{626CCF4B-762A-42D9-9ADB-003D56E10783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38" creationId="{474FEECE-97B7-4E74-A8C6-E04416E27B1B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39" creationId="{58F9B676-05B7-444A-A514-46ADDF067A67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40" creationId="{A83CCF19-9798-4B0A-8CC2-03BD8E9A8E1D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41" creationId="{EA4527D4-A56D-4BDE-8C53-A9FD75A98ED2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42" creationId="{A3442A5A-D964-47CD-9E6C-EB1B703A282A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43" creationId="{129D92F0-DB31-4BFD-90EB-3D29BFFC2A1F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44" creationId="{6F074D5B-E149-465D-AFE9-4FD47D4637C4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45" creationId="{00E58D0A-8DE3-4311-8477-18E2F13D49D4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46" creationId="{9B397AEC-0137-47FD-89A2-5B24F6329D38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47" creationId="{EA36BB30-265A-424A-A409-7D6549839C22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48" creationId="{446B97B2-B774-4E5D-AAEA-4D82FEB7F642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49" creationId="{388DC21A-0292-43FB-9958-589F4DE48C9A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0" creationId="{71C87961-5DE7-488D-8303-34958F3DA136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1" creationId="{B8792381-AF4C-49A6-B0A8-3F4FE7A84A16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2" creationId="{CC62B7C6-192D-44D4-92CE-825125E14610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3" creationId="{C89E77D1-22FF-4F86-A292-D28DA5C3AED7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4" creationId="{22DC3603-B5E2-45F0-A48D-54CCC858BA1E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5" creationId="{3F5F84CD-2066-44B4-B45D-07174274CB3A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6" creationId="{90FAC579-A61E-49D9-B594-169B62EBDC6F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7" creationId="{A91CEC86-BD6E-4612-9A30-46803E9A3533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8" creationId="{AFD667E4-6AEB-4BF1-9597-228D2490A0B5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9" creationId="{D0284B44-8306-41BA-B8F9-0D4CD0F5BB19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0" creationId="{A3CF0586-2426-47FE-B0CB-E332C0DA3651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1" creationId="{130858BE-8939-464B-9AC0-5CB1771007DD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2" creationId="{983C83F8-4D71-4C8F-9DC9-FF804A0F58DA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3" creationId="{68E9C05E-E47E-4140-A537-F8D15331A1A8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4" creationId="{2109BFC7-7C09-4966-9486-884EE0DB0433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5" creationId="{9953C1E8-DAFA-44E3-9FFE-DFED0DAB28F3}"/>
          </ac:inkMkLst>
        </pc:inkChg>
        <pc:inkChg chg="add del">
          <ac:chgData name="Dr.Sugata Gangopadhyay" userId="5fbd9f87-0a98-489d-9d45-82abac52020a" providerId="ADAL" clId="{7CFF2478-D96A-430A-9DE3-97D3FC8915EE}" dt="2023-05-20T04:52:37.290" v="4993"/>
          <ac:inkMkLst>
            <pc:docMk/>
            <pc:sldMk cId="1950191375" sldId="426"/>
            <ac:inkMk id="166" creationId="{D4469666-8F88-4BB3-AB0B-333D687B4CC9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67" creationId="{0F5C487C-DD04-41EB-A605-93CB1BBCC62A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68" creationId="{D59C60E5-F820-4D49-95E5-A9BBB77468AA}"/>
          </ac:inkMkLst>
        </pc:inkChg>
        <pc:inkChg chg="add del">
          <ac:chgData name="Dr.Sugata Gangopadhyay" userId="5fbd9f87-0a98-489d-9d45-82abac52020a" providerId="ADAL" clId="{7CFF2478-D96A-430A-9DE3-97D3FC8915EE}" dt="2023-05-20T04:52:37.290" v="4993"/>
          <ac:inkMkLst>
            <pc:docMk/>
            <pc:sldMk cId="1950191375" sldId="426"/>
            <ac:inkMk id="169" creationId="{000E16C6-E5E2-4E31-B8CA-51D29993ACDD}"/>
          </ac:inkMkLst>
        </pc:inkChg>
        <pc:inkChg chg="add del">
          <ac:chgData name="Dr.Sugata Gangopadhyay" userId="5fbd9f87-0a98-489d-9d45-82abac52020a" providerId="ADAL" clId="{7CFF2478-D96A-430A-9DE3-97D3FC8915EE}" dt="2023-05-20T04:52:37.290" v="4993"/>
          <ac:inkMkLst>
            <pc:docMk/>
            <pc:sldMk cId="1950191375" sldId="426"/>
            <ac:inkMk id="170" creationId="{6D62FD9D-9108-4EC5-964D-930BD054512F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1" creationId="{4A22DD20-F58C-4BC4-B816-BA51C515FC29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2" creationId="{6FED0720-FBB0-429F-831C-9971EF151D5C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3" creationId="{8B141E1F-167A-47D8-A1F8-C4E9A43D5BAC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4" creationId="{1E3D1933-9299-4692-B215-2DC37B8A587C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5" creationId="{20ACDD48-4875-4BDD-86D8-4925486AA8C0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6" creationId="{6A6BE6BA-6E25-4A82-9249-699F113EF226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7" creationId="{E509FF1A-3543-4385-806B-67BAB0756F1C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8" creationId="{CBD70507-249C-4CF5-BD7A-C407F1E3F5B6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9" creationId="{662928AA-D8C1-4B94-B5BF-5F5A52018B0C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80" creationId="{983D2C7C-6DEA-4D31-A25F-6F941FD0D180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81" creationId="{1175C3D2-CFF7-4E15-814A-01BA87496077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82" creationId="{C474F224-40DC-4140-9DF4-2AD10C9F8F00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83" creationId="{B51572FE-F18E-43A7-949A-EAB30A434E24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84" creationId="{A867B388-B972-4121-80D9-09C8D8E201E5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85" creationId="{16AC3548-FCD1-4D0A-9F41-2E85D001A127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86" creationId="{4C5C80A1-548C-4C64-9E85-50BF434B9532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87" creationId="{8ED606BD-8991-41E1-B845-F4EDDF4D2BC0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88" creationId="{BB863D73-CB55-48BD-BC43-695D048D9534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89" creationId="{8DF594C2-711D-471F-A401-43080326D0E1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90" creationId="{12A3CAA3-A85B-4CC4-B893-E25114232648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1" creationId="{2BB63777-8650-43B9-BDF2-BA98B8E96FBC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2" creationId="{7DD092C1-E5E5-4EF9-9CF4-321C69CD24F4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3" creationId="{01BEE45D-1A20-4CAB-8948-681490C9F085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4" creationId="{C3A2EF91-767D-4FDE-895A-2B3EE02F7AAB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5" creationId="{75799376-FE6B-4D68-81F9-82FA17A60E0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6" creationId="{E6ABE021-C46C-4299-85F4-DDA2EC75AF67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7" creationId="{4D8D679F-39DF-461D-9D84-72DCF9DEB4C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8" creationId="{A12A18B8-D78B-4BDB-9931-9FE89E1EEE7D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9" creationId="{A632CB41-B257-4BEE-BF44-7FEC5CDB1626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0" creationId="{577BFAD9-5E6C-487E-B6B1-9FD8158A7001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1" creationId="{F16FD715-D41F-4D07-8394-C56A6EF70515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2" creationId="{10C7AF41-AB62-4092-98F4-EE461BC5D25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3" creationId="{5E18D101-A662-4956-9F09-D2D4DBE4B44D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4" creationId="{D38CBD88-377D-4AEE-BCEF-EBC1521709C8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5" creationId="{0F50C594-2C9F-4627-8842-43623D0D345B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6" creationId="{569B85B4-45B8-45C9-A5A0-D6A84DA9E31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7" creationId="{4564C813-0E78-430D-9D51-D5D7FEFA78A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8" creationId="{7EDD36D7-255C-4750-A6FA-E0494F5B1BB8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9" creationId="{565EB772-2554-4EF9-AE8C-84D75648FE0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0" creationId="{4FE45911-7979-4431-B70C-148C5C6D7B9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1" creationId="{08414FE6-4DCD-4C00-B874-59D52C2E31E7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2" creationId="{1430D7B7-E158-47B0-B480-F10C9E75EF5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3" creationId="{89D7209C-9961-4F12-8066-BBC07F793C35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4" creationId="{C391F712-9C30-4125-A835-E99C13085EE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5" creationId="{94150E1A-25EF-40B1-8E01-AC6142FD888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6" creationId="{6DD628A3-5E37-40FB-A168-C8984D42F5D1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7" creationId="{0465BBC5-1839-477C-BEB3-7D7E570C00C2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8" creationId="{AB8DF308-34DF-477F-BE25-A49587403553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9" creationId="{7E52228E-61B4-4202-8DF2-86CD6CE030C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0" creationId="{96B7EF7C-7B2B-43CE-BB1B-5861ADA1E71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1" creationId="{C31146D1-72A2-44F4-823A-3F394835107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2" creationId="{AC405218-BB79-4027-AB76-752B6EF79BD6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3" creationId="{56A65D03-80CF-42ED-AC23-98736F511214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4" creationId="{9942EB1B-31C5-46A2-AD11-5C04067BE4C3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5" creationId="{A29A0BF2-8E3F-488C-8DA5-873462AF7CE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6" creationId="{CB6BDF56-8223-4C8D-B8BE-2B9DFDE66313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7" creationId="{11463B76-649F-471D-83AA-FD76F3860740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8" creationId="{8696051C-1EC0-4FC8-8EC3-50E43BF0EBD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9" creationId="{54F86108-C46E-425F-9DF6-F4DBB277B951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30" creationId="{E4944DB2-CF27-402B-9047-D56FD4CC8C13}"/>
          </ac:inkMkLst>
        </pc:inkChg>
        <pc:inkChg chg="add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31" creationId="{E5429A15-E1A1-41C4-9990-72BF4463A0D4}"/>
          </ac:inkMkLst>
        </pc:inkChg>
        <pc:inkChg chg="add">
          <ac:chgData name="Dr.Sugata Gangopadhyay" userId="5fbd9f87-0a98-489d-9d45-82abac52020a" providerId="ADAL" clId="{7CFF2478-D96A-430A-9DE3-97D3FC8915EE}" dt="2023-05-20T04:53:37.867" v="5051"/>
          <ac:inkMkLst>
            <pc:docMk/>
            <pc:sldMk cId="1950191375" sldId="426"/>
            <ac:inkMk id="232" creationId="{07DFBDC6-3D48-4AFF-96F1-C772458FD24C}"/>
          </ac:inkMkLst>
        </pc:inkChg>
        <pc:inkChg chg="add">
          <ac:chgData name="Dr.Sugata Gangopadhyay" userId="5fbd9f87-0a98-489d-9d45-82abac52020a" providerId="ADAL" clId="{7CFF2478-D96A-430A-9DE3-97D3FC8915EE}" dt="2023-05-20T04:53:40.615" v="5052"/>
          <ac:inkMkLst>
            <pc:docMk/>
            <pc:sldMk cId="1950191375" sldId="426"/>
            <ac:inkMk id="233" creationId="{E6873D86-FE4E-419E-A257-9C64E07A12A2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0T05:12:44.656" v="5360"/>
        <pc:sldMkLst>
          <pc:docMk/>
          <pc:sldMk cId="3605128625" sldId="427"/>
        </pc:sldMkLst>
        <pc:inkChg chg="add del">
          <ac:chgData name="Dr.Sugata Gangopadhyay" userId="5fbd9f87-0a98-489d-9d45-82abac52020a" providerId="ADAL" clId="{7CFF2478-D96A-430A-9DE3-97D3FC8915EE}" dt="2023-05-20T05:04:18.569" v="5055"/>
          <ac:inkMkLst>
            <pc:docMk/>
            <pc:sldMk cId="3605128625" sldId="427"/>
            <ac:inkMk id="2" creationId="{D1EE763D-5D96-4EB8-8D47-9845037432A0}"/>
          </ac:inkMkLst>
        </pc:inkChg>
        <pc:inkChg chg="add del">
          <ac:chgData name="Dr.Sugata Gangopadhyay" userId="5fbd9f87-0a98-489d-9d45-82abac52020a" providerId="ADAL" clId="{7CFF2478-D96A-430A-9DE3-97D3FC8915EE}" dt="2023-05-20T05:04:23.428" v="5058"/>
          <ac:inkMkLst>
            <pc:docMk/>
            <pc:sldMk cId="3605128625" sldId="427"/>
            <ac:inkMk id="3" creationId="{BF55FF9B-25A8-4721-88E9-D4478EF04D79}"/>
          </ac:inkMkLst>
        </pc:inkChg>
        <pc:inkChg chg="add del">
          <ac:chgData name="Dr.Sugata Gangopadhyay" userId="5fbd9f87-0a98-489d-9d45-82abac52020a" providerId="ADAL" clId="{7CFF2478-D96A-430A-9DE3-97D3FC8915EE}" dt="2023-05-20T05:04:23.428" v="5058"/>
          <ac:inkMkLst>
            <pc:docMk/>
            <pc:sldMk cId="3605128625" sldId="427"/>
            <ac:inkMk id="4" creationId="{6B9AAB00-170E-4854-9137-A94532FF6D17}"/>
          </ac:inkMkLst>
        </pc:inkChg>
        <pc:inkChg chg="add del">
          <ac:chgData name="Dr.Sugata Gangopadhyay" userId="5fbd9f87-0a98-489d-9d45-82abac52020a" providerId="ADAL" clId="{7CFF2478-D96A-430A-9DE3-97D3FC8915EE}" dt="2023-05-20T05:04:26.965" v="5063"/>
          <ac:inkMkLst>
            <pc:docMk/>
            <pc:sldMk cId="3605128625" sldId="427"/>
            <ac:inkMk id="5" creationId="{D005206E-0113-4505-8CEF-0CBC21EBD219}"/>
          </ac:inkMkLst>
        </pc:inkChg>
        <pc:inkChg chg="add del">
          <ac:chgData name="Dr.Sugata Gangopadhyay" userId="5fbd9f87-0a98-489d-9d45-82abac52020a" providerId="ADAL" clId="{7CFF2478-D96A-430A-9DE3-97D3FC8915EE}" dt="2023-05-20T05:04:26.965" v="5063"/>
          <ac:inkMkLst>
            <pc:docMk/>
            <pc:sldMk cId="3605128625" sldId="427"/>
            <ac:inkMk id="6" creationId="{16E2D1F7-E6FE-4D13-8974-305628A35245}"/>
          </ac:inkMkLst>
        </pc:inkChg>
        <pc:inkChg chg="add del">
          <ac:chgData name="Dr.Sugata Gangopadhyay" userId="5fbd9f87-0a98-489d-9d45-82abac52020a" providerId="ADAL" clId="{7CFF2478-D96A-430A-9DE3-97D3FC8915EE}" dt="2023-05-20T05:04:26.965" v="5063"/>
          <ac:inkMkLst>
            <pc:docMk/>
            <pc:sldMk cId="3605128625" sldId="427"/>
            <ac:inkMk id="7" creationId="{348CD990-E642-4DE0-AB52-B91C4DCE8342}"/>
          </ac:inkMkLst>
        </pc:inkChg>
        <pc:inkChg chg="add del">
          <ac:chgData name="Dr.Sugata Gangopadhyay" userId="5fbd9f87-0a98-489d-9d45-82abac52020a" providerId="ADAL" clId="{7CFF2478-D96A-430A-9DE3-97D3FC8915EE}" dt="2023-05-20T05:04:26.965" v="5063"/>
          <ac:inkMkLst>
            <pc:docMk/>
            <pc:sldMk cId="3605128625" sldId="427"/>
            <ac:inkMk id="8" creationId="{E7D95C8E-B796-4907-80F1-D213FC8203B6}"/>
          </ac:inkMkLst>
        </pc:inkChg>
        <pc:inkChg chg="add del">
          <ac:chgData name="Dr.Sugata Gangopadhyay" userId="5fbd9f87-0a98-489d-9d45-82abac52020a" providerId="ADAL" clId="{7CFF2478-D96A-430A-9DE3-97D3FC8915EE}" dt="2023-05-20T05:04:26.965" v="5063"/>
          <ac:inkMkLst>
            <pc:docMk/>
            <pc:sldMk cId="3605128625" sldId="427"/>
            <ac:inkMk id="9" creationId="{071174BB-3ED1-49C4-B6A7-3167986F90C6}"/>
          </ac:inkMkLst>
        </pc:inkChg>
        <pc:inkChg chg="add del">
          <ac:chgData name="Dr.Sugata Gangopadhyay" userId="5fbd9f87-0a98-489d-9d45-82abac52020a" providerId="ADAL" clId="{7CFF2478-D96A-430A-9DE3-97D3FC8915EE}" dt="2023-05-20T05:04:29.872" v="5065"/>
          <ac:inkMkLst>
            <pc:docMk/>
            <pc:sldMk cId="3605128625" sldId="427"/>
            <ac:inkMk id="10" creationId="{9E4629FF-C35D-4AEB-A71D-2E32146F9753}"/>
          </ac:inkMkLst>
        </pc:inkChg>
        <pc:inkChg chg="add del">
          <ac:chgData name="Dr.Sugata Gangopadhyay" userId="5fbd9f87-0a98-489d-9d45-82abac52020a" providerId="ADAL" clId="{7CFF2478-D96A-430A-9DE3-97D3FC8915EE}" dt="2023-05-20T05:04:29.872" v="5065"/>
          <ac:inkMkLst>
            <pc:docMk/>
            <pc:sldMk cId="3605128625" sldId="427"/>
            <ac:inkMk id="11" creationId="{4C7228B9-8AE7-4E77-9FAD-ACC11D335FB7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2" creationId="{BC76EABB-5EE9-4721-A595-F2931022724F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3" creationId="{F2B9DB3B-1DC5-402C-A066-A49B8CF03BF0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4" creationId="{E8D438ED-3888-438D-A998-DF14922E5390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5" creationId="{F01C2F64-E220-4D84-BB23-94D3B281AFB1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6" creationId="{8B96FC44-0AE7-4347-9CD8-3EDEBE5EA314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7" creationId="{84127618-B365-40A1-B33A-9644A30A7298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8" creationId="{0874CDD4-EC41-4E3C-8BBE-FA2AD603A971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9" creationId="{583A4394-0AE1-4691-8A93-226B4B66C335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20" creationId="{495C62B7-98D8-4E2A-9FAF-E08EB429ACB8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21" creationId="{6E0AAA90-003B-44D1-926A-499939EE55AF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22" creationId="{FAB21610-1E78-493B-9B92-6A49579C5AA2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23" creationId="{1E5DD881-39E8-487A-A4EE-F65A29F82961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24" creationId="{59B7D4F6-80B8-4731-AD74-E15FDBF44079}"/>
          </ac:inkMkLst>
        </pc:inkChg>
        <pc:inkChg chg="add del">
          <ac:chgData name="Dr.Sugata Gangopadhyay" userId="5fbd9f87-0a98-489d-9d45-82abac52020a" providerId="ADAL" clId="{7CFF2478-D96A-430A-9DE3-97D3FC8915EE}" dt="2023-05-20T05:04:40.143" v="5081"/>
          <ac:inkMkLst>
            <pc:docMk/>
            <pc:sldMk cId="3605128625" sldId="427"/>
            <ac:inkMk id="25" creationId="{6EB7927A-80BB-472A-BC23-6EBA2FEA2679}"/>
          </ac:inkMkLst>
        </pc:inkChg>
        <pc:inkChg chg="add del">
          <ac:chgData name="Dr.Sugata Gangopadhyay" userId="5fbd9f87-0a98-489d-9d45-82abac52020a" providerId="ADAL" clId="{7CFF2478-D96A-430A-9DE3-97D3FC8915EE}" dt="2023-05-20T05:04:40.143" v="5081"/>
          <ac:inkMkLst>
            <pc:docMk/>
            <pc:sldMk cId="3605128625" sldId="427"/>
            <ac:inkMk id="26" creationId="{7CBF2EB7-D828-41E3-8FF5-20F5CBD5AA7E}"/>
          </ac:inkMkLst>
        </pc:inkChg>
        <pc:inkChg chg="add del">
          <ac:chgData name="Dr.Sugata Gangopadhyay" userId="5fbd9f87-0a98-489d-9d45-82abac52020a" providerId="ADAL" clId="{7CFF2478-D96A-430A-9DE3-97D3FC8915EE}" dt="2023-05-20T05:04:40.143" v="5081"/>
          <ac:inkMkLst>
            <pc:docMk/>
            <pc:sldMk cId="3605128625" sldId="427"/>
            <ac:inkMk id="27" creationId="{AA4CBD44-9AF3-4114-AFEB-84E1030CE6C4}"/>
          </ac:inkMkLst>
        </pc:inkChg>
        <pc:inkChg chg="add del">
          <ac:chgData name="Dr.Sugata Gangopadhyay" userId="5fbd9f87-0a98-489d-9d45-82abac52020a" providerId="ADAL" clId="{7CFF2478-D96A-430A-9DE3-97D3FC8915EE}" dt="2023-05-20T05:04:43.441" v="5084"/>
          <ac:inkMkLst>
            <pc:docMk/>
            <pc:sldMk cId="3605128625" sldId="427"/>
            <ac:inkMk id="28" creationId="{67E75AA8-7C80-4D29-B448-1FCDDFDED2FA}"/>
          </ac:inkMkLst>
        </pc:inkChg>
        <pc:inkChg chg="add del">
          <ac:chgData name="Dr.Sugata Gangopadhyay" userId="5fbd9f87-0a98-489d-9d45-82abac52020a" providerId="ADAL" clId="{7CFF2478-D96A-430A-9DE3-97D3FC8915EE}" dt="2023-05-20T05:04:43.441" v="5084"/>
          <ac:inkMkLst>
            <pc:docMk/>
            <pc:sldMk cId="3605128625" sldId="427"/>
            <ac:inkMk id="29" creationId="{45A3C807-48FD-447B-846B-916DAC112749}"/>
          </ac:inkMkLst>
        </pc:inkChg>
        <pc:inkChg chg="add del">
          <ac:chgData name="Dr.Sugata Gangopadhyay" userId="5fbd9f87-0a98-489d-9d45-82abac52020a" providerId="ADAL" clId="{7CFF2478-D96A-430A-9DE3-97D3FC8915EE}" dt="2023-05-20T05:04:43.441" v="5084"/>
          <ac:inkMkLst>
            <pc:docMk/>
            <pc:sldMk cId="3605128625" sldId="427"/>
            <ac:inkMk id="30" creationId="{A1D2A460-6AC7-45AC-B14C-B197169937F0}"/>
          </ac:inkMkLst>
        </pc:inkChg>
        <pc:inkChg chg="add del">
          <ac:chgData name="Dr.Sugata Gangopadhyay" userId="5fbd9f87-0a98-489d-9d45-82abac52020a" providerId="ADAL" clId="{7CFF2478-D96A-430A-9DE3-97D3FC8915EE}" dt="2023-05-20T05:04:46.532" v="5089"/>
          <ac:inkMkLst>
            <pc:docMk/>
            <pc:sldMk cId="3605128625" sldId="427"/>
            <ac:inkMk id="31" creationId="{489390C0-ED77-4814-AA2B-33F0B72D86EC}"/>
          </ac:inkMkLst>
        </pc:inkChg>
        <pc:inkChg chg="add del">
          <ac:chgData name="Dr.Sugata Gangopadhyay" userId="5fbd9f87-0a98-489d-9d45-82abac52020a" providerId="ADAL" clId="{7CFF2478-D96A-430A-9DE3-97D3FC8915EE}" dt="2023-05-20T05:04:46.532" v="5089"/>
          <ac:inkMkLst>
            <pc:docMk/>
            <pc:sldMk cId="3605128625" sldId="427"/>
            <ac:inkMk id="32" creationId="{FD2E8CC2-8F15-4FFE-B086-7E088E58D2EC}"/>
          </ac:inkMkLst>
        </pc:inkChg>
        <pc:inkChg chg="add del">
          <ac:chgData name="Dr.Sugata Gangopadhyay" userId="5fbd9f87-0a98-489d-9d45-82abac52020a" providerId="ADAL" clId="{7CFF2478-D96A-430A-9DE3-97D3FC8915EE}" dt="2023-05-20T05:04:46.532" v="5089"/>
          <ac:inkMkLst>
            <pc:docMk/>
            <pc:sldMk cId="3605128625" sldId="427"/>
            <ac:inkMk id="33" creationId="{973875F4-D51A-44F4-A9AC-AF67C50EBD21}"/>
          </ac:inkMkLst>
        </pc:inkChg>
        <pc:inkChg chg="add del">
          <ac:chgData name="Dr.Sugata Gangopadhyay" userId="5fbd9f87-0a98-489d-9d45-82abac52020a" providerId="ADAL" clId="{7CFF2478-D96A-430A-9DE3-97D3FC8915EE}" dt="2023-05-20T05:04:46.532" v="5089"/>
          <ac:inkMkLst>
            <pc:docMk/>
            <pc:sldMk cId="3605128625" sldId="427"/>
            <ac:inkMk id="34" creationId="{A414E5A6-3BCD-4DFC-909E-9D122D4D3C39}"/>
          </ac:inkMkLst>
        </pc:inkChg>
        <pc:inkChg chg="add del">
          <ac:chgData name="Dr.Sugata Gangopadhyay" userId="5fbd9f87-0a98-489d-9d45-82abac52020a" providerId="ADAL" clId="{7CFF2478-D96A-430A-9DE3-97D3FC8915EE}" dt="2023-05-20T05:04:46.532" v="5089"/>
          <ac:inkMkLst>
            <pc:docMk/>
            <pc:sldMk cId="3605128625" sldId="427"/>
            <ac:inkMk id="35" creationId="{DB9302FC-A5A6-4DAB-B3C1-F8D80474BB83}"/>
          </ac:inkMkLst>
        </pc:inkChg>
        <pc:inkChg chg="add del">
          <ac:chgData name="Dr.Sugata Gangopadhyay" userId="5fbd9f87-0a98-489d-9d45-82abac52020a" providerId="ADAL" clId="{7CFF2478-D96A-430A-9DE3-97D3FC8915EE}" dt="2023-05-20T05:04:49.874" v="5091"/>
          <ac:inkMkLst>
            <pc:docMk/>
            <pc:sldMk cId="3605128625" sldId="427"/>
            <ac:inkMk id="36" creationId="{3BF80BBF-86E2-4486-BDD6-26F43576BCA5}"/>
          </ac:inkMkLst>
        </pc:inkChg>
        <pc:inkChg chg="add del">
          <ac:chgData name="Dr.Sugata Gangopadhyay" userId="5fbd9f87-0a98-489d-9d45-82abac52020a" providerId="ADAL" clId="{7CFF2478-D96A-430A-9DE3-97D3FC8915EE}" dt="2023-05-20T05:04:49.874" v="5091"/>
          <ac:inkMkLst>
            <pc:docMk/>
            <pc:sldMk cId="3605128625" sldId="427"/>
            <ac:inkMk id="37" creationId="{533FB692-5AF2-4610-AA5C-23DCC355B2F7}"/>
          </ac:inkMkLst>
        </pc:inkChg>
        <pc:inkChg chg="add del">
          <ac:chgData name="Dr.Sugata Gangopadhyay" userId="5fbd9f87-0a98-489d-9d45-82abac52020a" providerId="ADAL" clId="{7CFF2478-D96A-430A-9DE3-97D3FC8915EE}" dt="2023-05-20T05:08:27.899" v="5176"/>
          <ac:inkMkLst>
            <pc:docMk/>
            <pc:sldMk cId="3605128625" sldId="427"/>
            <ac:inkMk id="38" creationId="{0BB032DF-F078-4FAB-A725-17E698063096}"/>
          </ac:inkMkLst>
        </pc:inkChg>
        <pc:inkChg chg="add del">
          <ac:chgData name="Dr.Sugata Gangopadhyay" userId="5fbd9f87-0a98-489d-9d45-82abac52020a" providerId="ADAL" clId="{7CFF2478-D96A-430A-9DE3-97D3FC8915EE}" dt="2023-05-20T05:08:27.899" v="5176"/>
          <ac:inkMkLst>
            <pc:docMk/>
            <pc:sldMk cId="3605128625" sldId="427"/>
            <ac:inkMk id="39" creationId="{0EAFAB2C-C8B5-4F72-87B7-AA1B23A09734}"/>
          </ac:inkMkLst>
        </pc:inkChg>
        <pc:inkChg chg="add del">
          <ac:chgData name="Dr.Sugata Gangopadhyay" userId="5fbd9f87-0a98-489d-9d45-82abac52020a" providerId="ADAL" clId="{7CFF2478-D96A-430A-9DE3-97D3FC8915EE}" dt="2023-05-20T05:08:27.899" v="5176"/>
          <ac:inkMkLst>
            <pc:docMk/>
            <pc:sldMk cId="3605128625" sldId="427"/>
            <ac:inkMk id="40" creationId="{75F04680-B556-4F7C-926F-35700522B7F6}"/>
          </ac:inkMkLst>
        </pc:inkChg>
        <pc:inkChg chg="add del">
          <ac:chgData name="Dr.Sugata Gangopadhyay" userId="5fbd9f87-0a98-489d-9d45-82abac52020a" providerId="ADAL" clId="{7CFF2478-D96A-430A-9DE3-97D3FC8915EE}" dt="2023-05-20T05:08:27.899" v="5176"/>
          <ac:inkMkLst>
            <pc:docMk/>
            <pc:sldMk cId="3605128625" sldId="427"/>
            <ac:inkMk id="41" creationId="{228BD957-79FF-43ED-A3B9-F92CDB933FEF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2" creationId="{5CA8D1D6-E99C-441E-8683-CCA7048B0FA0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3" creationId="{BAE3D7D6-2D14-481E-9303-14BCCCBE3426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4" creationId="{DEA15EBA-6725-44B6-9A97-EB88C62005DA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5" creationId="{A9AE9F6B-8B61-4DBB-B0A9-ABF3A3139206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6" creationId="{43589B10-A3CC-49F0-9349-76D2152C0517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7" creationId="{72961DE3-7515-429F-BA3A-0F870862AB99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8" creationId="{0C8268C4-1F1D-4C99-940F-AE7D8AA676BC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9" creationId="{03D9A443-C889-49F1-ABAF-B4CDB995A917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0" creationId="{FC07EB06-270D-48B6-A9B5-8EDF1506E524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1" creationId="{410E070C-B01B-4067-B7EC-540D65997247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2" creationId="{7A0A3B4E-5091-4D18-B7C6-873040AC4F19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3" creationId="{0804A9DA-FC03-4568-B7A6-17D34FA77E51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4" creationId="{68E13551-85C6-4AE1-83D9-BBE5DBC18EAA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5" creationId="{B16E70FE-451F-4C20-90EE-3CBCD1D3DD48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6" creationId="{A2651CB7-3F16-4F74-AE1C-62263FF6DF66}"/>
          </ac:inkMkLst>
        </pc:inkChg>
        <pc:inkChg chg="add del">
          <ac:chgData name="Dr.Sugata Gangopadhyay" userId="5fbd9f87-0a98-489d-9d45-82abac52020a" providerId="ADAL" clId="{7CFF2478-D96A-430A-9DE3-97D3FC8915EE}" dt="2023-05-20T05:12:36.173" v="5354"/>
          <ac:inkMkLst>
            <pc:docMk/>
            <pc:sldMk cId="3605128625" sldId="427"/>
            <ac:inkMk id="57" creationId="{33EDB81C-69F3-4AC1-B53B-A0B64F415148}"/>
          </ac:inkMkLst>
        </pc:inkChg>
        <pc:inkChg chg="add del">
          <ac:chgData name="Dr.Sugata Gangopadhyay" userId="5fbd9f87-0a98-489d-9d45-82abac52020a" providerId="ADAL" clId="{7CFF2478-D96A-430A-9DE3-97D3FC8915EE}" dt="2023-05-20T05:12:25.553" v="5351"/>
          <ac:inkMkLst>
            <pc:docMk/>
            <pc:sldMk cId="3605128625" sldId="427"/>
            <ac:inkMk id="58" creationId="{4291C971-344A-4FD7-9246-A384F5B823CE}"/>
          </ac:inkMkLst>
        </pc:inkChg>
        <pc:inkChg chg="add del">
          <ac:chgData name="Dr.Sugata Gangopadhyay" userId="5fbd9f87-0a98-489d-9d45-82abac52020a" providerId="ADAL" clId="{7CFF2478-D96A-430A-9DE3-97D3FC8915EE}" dt="2023-05-20T05:12:25.553" v="5351"/>
          <ac:inkMkLst>
            <pc:docMk/>
            <pc:sldMk cId="3605128625" sldId="427"/>
            <ac:inkMk id="59" creationId="{C1732412-E5FA-46D9-A100-C0F6AE92AB47}"/>
          </ac:inkMkLst>
        </pc:inkChg>
        <pc:inkChg chg="add del">
          <ac:chgData name="Dr.Sugata Gangopadhyay" userId="5fbd9f87-0a98-489d-9d45-82abac52020a" providerId="ADAL" clId="{7CFF2478-D96A-430A-9DE3-97D3FC8915EE}" dt="2023-05-20T05:12:25.553" v="5351"/>
          <ac:inkMkLst>
            <pc:docMk/>
            <pc:sldMk cId="3605128625" sldId="427"/>
            <ac:inkMk id="60" creationId="{36527CDC-AF16-4C4A-B691-6EDEA6BBEEC8}"/>
          </ac:inkMkLst>
        </pc:inkChg>
        <pc:inkChg chg="add">
          <ac:chgData name="Dr.Sugata Gangopadhyay" userId="5fbd9f87-0a98-489d-9d45-82abac52020a" providerId="ADAL" clId="{7CFF2478-D96A-430A-9DE3-97D3FC8915EE}" dt="2023-05-20T05:12:25.553" v="5351"/>
          <ac:inkMkLst>
            <pc:docMk/>
            <pc:sldMk cId="3605128625" sldId="427"/>
            <ac:inkMk id="61" creationId="{5D8F3FE9-0EDA-41DC-953D-FC14F50928AF}"/>
          </ac:inkMkLst>
        </pc:inkChg>
        <pc:inkChg chg="add del">
          <ac:chgData name="Dr.Sugata Gangopadhyay" userId="5fbd9f87-0a98-489d-9d45-82abac52020a" providerId="ADAL" clId="{7CFF2478-D96A-430A-9DE3-97D3FC8915EE}" dt="2023-05-20T05:12:36.173" v="5354"/>
          <ac:inkMkLst>
            <pc:docMk/>
            <pc:sldMk cId="3605128625" sldId="427"/>
            <ac:inkMk id="62" creationId="{8A8F4D07-6DE5-4A25-A20E-7A760493DE87}"/>
          </ac:inkMkLst>
        </pc:inkChg>
        <pc:inkChg chg="add del">
          <ac:chgData name="Dr.Sugata Gangopadhyay" userId="5fbd9f87-0a98-489d-9d45-82abac52020a" providerId="ADAL" clId="{7CFF2478-D96A-430A-9DE3-97D3FC8915EE}" dt="2023-05-20T05:12:36.173" v="5354"/>
          <ac:inkMkLst>
            <pc:docMk/>
            <pc:sldMk cId="3605128625" sldId="427"/>
            <ac:inkMk id="63" creationId="{C3D28712-D8B2-4139-B8E4-42213B31B246}"/>
          </ac:inkMkLst>
        </pc:inkChg>
        <pc:inkChg chg="add del">
          <ac:chgData name="Dr.Sugata Gangopadhyay" userId="5fbd9f87-0a98-489d-9d45-82abac52020a" providerId="ADAL" clId="{7CFF2478-D96A-430A-9DE3-97D3FC8915EE}" dt="2023-05-20T05:12:38.954" v="5357"/>
          <ac:inkMkLst>
            <pc:docMk/>
            <pc:sldMk cId="3605128625" sldId="427"/>
            <ac:inkMk id="64" creationId="{190C12D9-631F-4BB4-884D-4ED5A0251674}"/>
          </ac:inkMkLst>
        </pc:inkChg>
        <pc:inkChg chg="add del">
          <ac:chgData name="Dr.Sugata Gangopadhyay" userId="5fbd9f87-0a98-489d-9d45-82abac52020a" providerId="ADAL" clId="{7CFF2478-D96A-430A-9DE3-97D3FC8915EE}" dt="2023-05-20T05:12:38.954" v="5357"/>
          <ac:inkMkLst>
            <pc:docMk/>
            <pc:sldMk cId="3605128625" sldId="427"/>
            <ac:inkMk id="65" creationId="{C3F7E964-7DB1-4853-850E-FEDA3CD54078}"/>
          </ac:inkMkLst>
        </pc:inkChg>
        <pc:inkChg chg="add del">
          <ac:chgData name="Dr.Sugata Gangopadhyay" userId="5fbd9f87-0a98-489d-9d45-82abac52020a" providerId="ADAL" clId="{7CFF2478-D96A-430A-9DE3-97D3FC8915EE}" dt="2023-05-20T05:12:38.954" v="5357"/>
          <ac:inkMkLst>
            <pc:docMk/>
            <pc:sldMk cId="3605128625" sldId="427"/>
            <ac:inkMk id="66" creationId="{80E49760-5B5F-4D69-AF11-E820F3AF9C6C}"/>
          </ac:inkMkLst>
        </pc:inkChg>
        <pc:inkChg chg="add">
          <ac:chgData name="Dr.Sugata Gangopadhyay" userId="5fbd9f87-0a98-489d-9d45-82abac52020a" providerId="ADAL" clId="{7CFF2478-D96A-430A-9DE3-97D3FC8915EE}" dt="2023-05-20T05:12:38.954" v="5357"/>
          <ac:inkMkLst>
            <pc:docMk/>
            <pc:sldMk cId="3605128625" sldId="427"/>
            <ac:inkMk id="67" creationId="{30E06034-4085-4189-9FCA-460D94CF3F65}"/>
          </ac:inkMkLst>
        </pc:inkChg>
        <pc:inkChg chg="add del">
          <ac:chgData name="Dr.Sugata Gangopadhyay" userId="5fbd9f87-0a98-489d-9d45-82abac52020a" providerId="ADAL" clId="{7CFF2478-D96A-430A-9DE3-97D3FC8915EE}" dt="2023-05-20T05:12:44.656" v="5360"/>
          <ac:inkMkLst>
            <pc:docMk/>
            <pc:sldMk cId="3605128625" sldId="427"/>
            <ac:inkMk id="68" creationId="{3EB6AC84-5D5F-4260-B7CF-D7A9350EBCE8}"/>
          </ac:inkMkLst>
        </pc:inkChg>
        <pc:inkChg chg="add del">
          <ac:chgData name="Dr.Sugata Gangopadhyay" userId="5fbd9f87-0a98-489d-9d45-82abac52020a" providerId="ADAL" clId="{7CFF2478-D96A-430A-9DE3-97D3FC8915EE}" dt="2023-05-20T05:12:44.656" v="5360"/>
          <ac:inkMkLst>
            <pc:docMk/>
            <pc:sldMk cId="3605128625" sldId="427"/>
            <ac:inkMk id="69" creationId="{4D59C8C1-BDD3-49A4-826E-5296CF2329C7}"/>
          </ac:inkMkLst>
        </pc:inkChg>
        <pc:inkChg chg="add">
          <ac:chgData name="Dr.Sugata Gangopadhyay" userId="5fbd9f87-0a98-489d-9d45-82abac52020a" providerId="ADAL" clId="{7CFF2478-D96A-430A-9DE3-97D3FC8915EE}" dt="2023-05-20T05:12:44.656" v="5360"/>
          <ac:inkMkLst>
            <pc:docMk/>
            <pc:sldMk cId="3605128625" sldId="427"/>
            <ac:inkMk id="70" creationId="{0B57D888-9848-4AD1-A3BC-D7FB008A0E00}"/>
          </ac:inkMkLst>
        </pc:inkChg>
      </pc:sldChg>
      <pc:sldChg chg="addSp delSp modSp add">
        <pc:chgData name="Dr.Sugata Gangopadhyay" userId="5fbd9f87-0a98-489d-9d45-82abac52020a" providerId="ADAL" clId="{7CFF2478-D96A-430A-9DE3-97D3FC8915EE}" dt="2023-05-20T05:13:44.255" v="5361"/>
        <pc:sldMkLst>
          <pc:docMk/>
          <pc:sldMk cId="3428341487" sldId="428"/>
        </pc:sldMkLst>
        <pc:inkChg chg="add del">
          <ac:chgData name="Dr.Sugata Gangopadhyay" userId="5fbd9f87-0a98-489d-9d45-82abac52020a" providerId="ADAL" clId="{7CFF2478-D96A-430A-9DE3-97D3FC8915EE}" dt="2023-05-20T05:07:14.169" v="5130"/>
          <ac:inkMkLst>
            <pc:docMk/>
            <pc:sldMk cId="3428341487" sldId="428"/>
            <ac:inkMk id="2" creationId="{23D09298-C852-4A5A-961B-75A586AD77BD}"/>
          </ac:inkMkLst>
        </pc:inkChg>
        <pc:inkChg chg="add del">
          <ac:chgData name="Dr.Sugata Gangopadhyay" userId="5fbd9f87-0a98-489d-9d45-82abac52020a" providerId="ADAL" clId="{7CFF2478-D96A-430A-9DE3-97D3FC8915EE}" dt="2023-05-20T05:05:46.221" v="5098"/>
          <ac:inkMkLst>
            <pc:docMk/>
            <pc:sldMk cId="3428341487" sldId="428"/>
            <ac:inkMk id="3" creationId="{7F8296A5-224A-4DC7-B831-D737A69DAE97}"/>
          </ac:inkMkLst>
        </pc:inkChg>
        <pc:inkChg chg="add del">
          <ac:chgData name="Dr.Sugata Gangopadhyay" userId="5fbd9f87-0a98-489d-9d45-82abac52020a" providerId="ADAL" clId="{7CFF2478-D96A-430A-9DE3-97D3FC8915EE}" dt="2023-05-20T05:05:46.221" v="5098"/>
          <ac:inkMkLst>
            <pc:docMk/>
            <pc:sldMk cId="3428341487" sldId="428"/>
            <ac:inkMk id="4" creationId="{89BC47FB-45F5-46F0-8193-7183BBD269C1}"/>
          </ac:inkMkLst>
        </pc:inkChg>
        <pc:inkChg chg="add del">
          <ac:chgData name="Dr.Sugata Gangopadhyay" userId="5fbd9f87-0a98-489d-9d45-82abac52020a" providerId="ADAL" clId="{7CFF2478-D96A-430A-9DE3-97D3FC8915EE}" dt="2023-05-20T05:07:14.169" v="5130"/>
          <ac:inkMkLst>
            <pc:docMk/>
            <pc:sldMk cId="3428341487" sldId="428"/>
            <ac:inkMk id="5" creationId="{9A98E1B5-29E2-4D5C-9AE6-143388A032C8}"/>
          </ac:inkMkLst>
        </pc:inkChg>
        <pc:inkChg chg="add del">
          <ac:chgData name="Dr.Sugata Gangopadhyay" userId="5fbd9f87-0a98-489d-9d45-82abac52020a" providerId="ADAL" clId="{7CFF2478-D96A-430A-9DE3-97D3FC8915EE}" dt="2023-05-20T05:05:51.239" v="5100"/>
          <ac:inkMkLst>
            <pc:docMk/>
            <pc:sldMk cId="3428341487" sldId="428"/>
            <ac:inkMk id="6" creationId="{5E8FB228-B772-4D7D-8760-C81C31A03C1D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7" creationId="{4E03B654-E789-404E-B387-4723A32D3ABD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8" creationId="{84FCBCA3-3BE5-4C0D-A117-BD2D01848289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9" creationId="{AD02C6C8-0B0A-4B75-A318-0D1EE37157E8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10" creationId="{62E42FFB-3222-4925-8784-2F9BC2D1B891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11" creationId="{8247EFC3-22F9-4833-9BF0-F4541ACBA176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12" creationId="{00F61FF0-7609-46E3-8F93-1EC59CB0C7AD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3" creationId="{C3C38A22-A5C6-416A-8987-1EA4614095C2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4" creationId="{9F7811B9-EE74-4DC7-9EC6-8CBDEF325230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5" creationId="{8CD5AA4D-67B6-4C07-88B0-31C8EF47D1B7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6" creationId="{356F3DF6-3B17-464F-AAD3-396707BD7D44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7" creationId="{4AC4D050-5244-4EA1-85CA-A9F730BFD164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8" creationId="{814EACDE-99E5-47FE-9AED-10F4AFFE5F11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9" creationId="{793ADAED-75FA-452A-8B63-6C8EEBBAA104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0" creationId="{9C822391-130D-427F-9B41-438E68742EC3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1" creationId="{FEABD55C-8E8E-4663-A4A1-A3D0891120BD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2" creationId="{C5856575-BB3B-4D39-B994-ECA2495D31D2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3" creationId="{00A3EBC0-7181-4592-A2CE-D255731CC8F6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4" creationId="{7552E90A-6EED-4A1F-A9B3-95C446C71C9D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5" creationId="{994758C8-DA02-431C-BCB8-7A5014308ED9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6" creationId="{AAB16E96-8451-4E17-B9A9-1219085D9593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7" creationId="{35F71A50-9B17-4013-87A5-CCCB591CE04D}"/>
          </ac:inkMkLst>
        </pc:inkChg>
        <pc:inkChg chg="add del">
          <ac:chgData name="Dr.Sugata Gangopadhyay" userId="5fbd9f87-0a98-489d-9d45-82abac52020a" providerId="ADAL" clId="{7CFF2478-D96A-430A-9DE3-97D3FC8915EE}" dt="2023-05-20T05:07:14.169" v="5130"/>
          <ac:inkMkLst>
            <pc:docMk/>
            <pc:sldMk cId="3428341487" sldId="428"/>
            <ac:inkMk id="28" creationId="{23F2B6ED-1400-4B92-9021-F19EF3466E16}"/>
          </ac:inkMkLst>
        </pc:inkChg>
        <pc:inkChg chg="add mod">
          <ac:chgData name="Dr.Sugata Gangopadhyay" userId="5fbd9f87-0a98-489d-9d45-82abac52020a" providerId="ADAL" clId="{7CFF2478-D96A-430A-9DE3-97D3FC8915EE}" dt="2023-05-20T05:07:05.146" v="5127" actId="1076"/>
          <ac:inkMkLst>
            <pc:docMk/>
            <pc:sldMk cId="3428341487" sldId="428"/>
            <ac:inkMk id="29" creationId="{D2D253E8-9ABC-4D43-91C0-8DA9E2AC1756}"/>
          </ac:inkMkLst>
        </pc:inkChg>
        <pc:inkChg chg="add del">
          <ac:chgData name="Dr.Sugata Gangopadhyay" userId="5fbd9f87-0a98-489d-9d45-82abac52020a" providerId="ADAL" clId="{7CFF2478-D96A-430A-9DE3-97D3FC8915EE}" dt="2023-05-20T05:07:14.169" v="5130"/>
          <ac:inkMkLst>
            <pc:docMk/>
            <pc:sldMk cId="3428341487" sldId="428"/>
            <ac:inkMk id="30" creationId="{0151D1DF-E1CA-4216-8F67-83ECF6C96472}"/>
          </ac:inkMkLst>
        </pc:inkChg>
        <pc:inkChg chg="add del">
          <ac:chgData name="Dr.Sugata Gangopadhyay" userId="5fbd9f87-0a98-489d-9d45-82abac52020a" providerId="ADAL" clId="{7CFF2478-D96A-430A-9DE3-97D3FC8915EE}" dt="2023-05-20T05:07:14.169" v="5130"/>
          <ac:inkMkLst>
            <pc:docMk/>
            <pc:sldMk cId="3428341487" sldId="428"/>
            <ac:inkMk id="31" creationId="{61ABB41D-B70E-47EE-9CAE-428DE66424CF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2" creationId="{482E008E-E237-4569-939E-C4F3F23D2846}"/>
          </ac:inkMkLst>
        </pc:inkChg>
        <pc:inkChg chg="add del">
          <ac:chgData name="Dr.Sugata Gangopadhyay" userId="5fbd9f87-0a98-489d-9d45-82abac52020a" providerId="ADAL" clId="{7CFF2478-D96A-430A-9DE3-97D3FC8915EE}" dt="2023-05-20T05:07:19.196" v="5134"/>
          <ac:inkMkLst>
            <pc:docMk/>
            <pc:sldMk cId="3428341487" sldId="428"/>
            <ac:inkMk id="33" creationId="{81D3B078-FD70-4D3B-B5A3-A3F3960B1B9F}"/>
          </ac:inkMkLst>
        </pc:inkChg>
        <pc:inkChg chg="add del">
          <ac:chgData name="Dr.Sugata Gangopadhyay" userId="5fbd9f87-0a98-489d-9d45-82abac52020a" providerId="ADAL" clId="{7CFF2478-D96A-430A-9DE3-97D3FC8915EE}" dt="2023-05-20T05:07:19.196" v="5134"/>
          <ac:inkMkLst>
            <pc:docMk/>
            <pc:sldMk cId="3428341487" sldId="428"/>
            <ac:inkMk id="34" creationId="{B655AE90-F021-4164-B85E-1A8147B27299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5" creationId="{11DFEABD-0190-4C85-96ED-897796969575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6" creationId="{C33B6C88-BFC7-4BCB-85C3-8261A8FBA530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7" creationId="{B8CA7383-36A5-4253-A468-DF18B65624B0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8" creationId="{6513E701-0E74-4E7F-9FCF-FEA196B4D9DB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9" creationId="{CEB328E3-CA43-4A3F-AC09-983C36516AB7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40" creationId="{EFE6D175-0B6F-4640-8BF3-D0D79B0D411C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41" creationId="{D7BCAAAF-DFFE-4B60-9E6C-41D627281863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42" creationId="{E2B59A4A-A9D5-43CC-BB7B-C577AA1F0ED8}"/>
          </ac:inkMkLst>
        </pc:inkChg>
        <pc:inkChg chg="add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43" creationId="{9C359484-58C7-4B2B-976E-01AD925426ED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4" creationId="{8D54C92F-A518-422C-9A9F-335987ADE416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5" creationId="{CCD942DA-14A8-47CD-B372-03DE6CDE3D15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6" creationId="{52A7A3D5-4D9D-451E-BA76-D84C8997170C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7" creationId="{322C010A-7049-439F-88FD-91412107828F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8" creationId="{EC703736-9D90-4264-BC70-8B244720C178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9" creationId="{E65A13DD-7C46-4750-8A66-B24B5D711421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50" creationId="{01355C52-5E2E-42E3-BA5E-3A0A73B3B15F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51" creationId="{BC12AC83-B911-4A97-A698-7CC9A21F61F1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52" creationId="{0725E300-FE5C-454C-8493-78F8AF0F8148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53" creationId="{EEF1A420-F960-4C46-B5DF-79657CB3E015}"/>
          </ac:inkMkLst>
        </pc:inkChg>
        <pc:inkChg chg="add del">
          <ac:chgData name="Dr.Sugata Gangopadhyay" userId="5fbd9f87-0a98-489d-9d45-82abac52020a" providerId="ADAL" clId="{7CFF2478-D96A-430A-9DE3-97D3FC8915EE}" dt="2023-05-20T05:07:53.514" v="5156"/>
          <ac:inkMkLst>
            <pc:docMk/>
            <pc:sldMk cId="3428341487" sldId="428"/>
            <ac:inkMk id="54" creationId="{D80DE806-3B22-4BA2-A2C2-AA1EDF993364}"/>
          </ac:inkMkLst>
        </pc:inkChg>
        <pc:inkChg chg="add del">
          <ac:chgData name="Dr.Sugata Gangopadhyay" userId="5fbd9f87-0a98-489d-9d45-82abac52020a" providerId="ADAL" clId="{7CFF2478-D96A-430A-9DE3-97D3FC8915EE}" dt="2023-05-20T05:08:13.416" v="5169"/>
          <ac:inkMkLst>
            <pc:docMk/>
            <pc:sldMk cId="3428341487" sldId="428"/>
            <ac:inkMk id="55" creationId="{F6324A01-DB5B-4097-95C1-CD204754D4A7}"/>
          </ac:inkMkLst>
        </pc:inkChg>
        <pc:inkChg chg="add del">
          <ac:chgData name="Dr.Sugata Gangopadhyay" userId="5fbd9f87-0a98-489d-9d45-82abac52020a" providerId="ADAL" clId="{7CFF2478-D96A-430A-9DE3-97D3FC8915EE}" dt="2023-05-20T05:08:13.416" v="5170"/>
          <ac:inkMkLst>
            <pc:docMk/>
            <pc:sldMk cId="3428341487" sldId="428"/>
            <ac:inkMk id="56" creationId="{A45CC106-14EB-453F-BD0A-312492AD5017}"/>
          </ac:inkMkLst>
        </pc:inkChg>
        <pc:inkChg chg="add del">
          <ac:chgData name="Dr.Sugata Gangopadhyay" userId="5fbd9f87-0a98-489d-9d45-82abac52020a" providerId="ADAL" clId="{7CFF2478-D96A-430A-9DE3-97D3FC8915EE}" dt="2023-05-20T05:07:53.514" v="5156"/>
          <ac:inkMkLst>
            <pc:docMk/>
            <pc:sldMk cId="3428341487" sldId="428"/>
            <ac:inkMk id="57" creationId="{E85AEE3A-469D-4150-B51C-0E1772792D7D}"/>
          </ac:inkMkLst>
        </pc:inkChg>
        <pc:inkChg chg="add del">
          <ac:chgData name="Dr.Sugata Gangopadhyay" userId="5fbd9f87-0a98-489d-9d45-82abac52020a" providerId="ADAL" clId="{7CFF2478-D96A-430A-9DE3-97D3FC8915EE}" dt="2023-05-20T05:07:53.514" v="5156"/>
          <ac:inkMkLst>
            <pc:docMk/>
            <pc:sldMk cId="3428341487" sldId="428"/>
            <ac:inkMk id="58" creationId="{630523B6-706F-42CC-A53C-2081297A452D}"/>
          </ac:inkMkLst>
        </pc:inkChg>
        <pc:inkChg chg="add del">
          <ac:chgData name="Dr.Sugata Gangopadhyay" userId="5fbd9f87-0a98-489d-9d45-82abac52020a" providerId="ADAL" clId="{7CFF2478-D96A-430A-9DE3-97D3FC8915EE}" dt="2023-05-20T05:07:53.514" v="5156"/>
          <ac:inkMkLst>
            <pc:docMk/>
            <pc:sldMk cId="3428341487" sldId="428"/>
            <ac:inkMk id="59" creationId="{053A227F-FED8-43BC-AB5D-A84847F5C413}"/>
          </ac:inkMkLst>
        </pc:inkChg>
        <pc:inkChg chg="add del">
          <ac:chgData name="Dr.Sugata Gangopadhyay" userId="5fbd9f87-0a98-489d-9d45-82abac52020a" providerId="ADAL" clId="{7CFF2478-D96A-430A-9DE3-97D3FC8915EE}" dt="2023-05-20T05:07:53.514" v="5156"/>
          <ac:inkMkLst>
            <pc:docMk/>
            <pc:sldMk cId="3428341487" sldId="428"/>
            <ac:inkMk id="60" creationId="{979E4295-110A-491B-AA18-E75ED8E2E695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1" creationId="{1B7385B9-9B19-4B94-8BEC-E5EB1864A5DD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2" creationId="{A670F5D6-5AE1-4F44-8B53-B7A3D47FF718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3" creationId="{A2A3E943-A133-4ED6-8CAD-6FA7E304AC5C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4" creationId="{2D312FBF-E842-4F5F-89FA-EF5C1F8E58A2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5" creationId="{05E906E9-5CDA-46E3-9E43-19DC047D4ADE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6" creationId="{0D947A0A-2F7F-4CE8-BC57-D1DC38FF296B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7" creationId="{58C23815-2A56-470A-A82D-EB50BC601815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8" creationId="{EF4312F0-FF65-4219-9154-AE8380DE292D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9" creationId="{162AAD51-3F06-447B-B26E-1C49D32976AE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70" creationId="{8E61E5F5-A63D-43BE-981D-A13B3BCBA3B9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71" creationId="{5537DA43-98AA-4B6C-A61D-864F28A8ABAE}"/>
          </ac:inkMkLst>
        </pc:inkChg>
        <pc:inkChg chg="add del">
          <ac:chgData name="Dr.Sugata Gangopadhyay" userId="5fbd9f87-0a98-489d-9d45-82abac52020a" providerId="ADAL" clId="{7CFF2478-D96A-430A-9DE3-97D3FC8915EE}" dt="2023-05-20T05:08:13.417" v="5171"/>
          <ac:inkMkLst>
            <pc:docMk/>
            <pc:sldMk cId="3428341487" sldId="428"/>
            <ac:inkMk id="72" creationId="{062D4645-75A8-4143-AFB1-3903899ABB06}"/>
          </ac:inkMkLst>
        </pc:inkChg>
        <pc:inkChg chg="add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73" creationId="{6792863B-5713-4841-8257-461E9EC9546C}"/>
          </ac:inkMkLst>
        </pc:inkChg>
        <pc:inkChg chg="add del">
          <ac:chgData name="Dr.Sugata Gangopadhyay" userId="5fbd9f87-0a98-489d-9d45-82abac52020a" providerId="ADAL" clId="{7CFF2478-D96A-430A-9DE3-97D3FC8915EE}" dt="2023-05-20T05:08:13.415" v="5168"/>
          <ac:inkMkLst>
            <pc:docMk/>
            <pc:sldMk cId="3428341487" sldId="428"/>
            <ac:inkMk id="74" creationId="{7FEF5C68-9C99-435E-89A4-75077F4554ED}"/>
          </ac:inkMkLst>
        </pc:inkChg>
        <pc:inkChg chg="add del">
          <ac:chgData name="Dr.Sugata Gangopadhyay" userId="5fbd9f87-0a98-489d-9d45-82abac52020a" providerId="ADAL" clId="{7CFF2478-D96A-430A-9DE3-97D3FC8915EE}" dt="2023-05-20T05:08:13.418" v="5172"/>
          <ac:inkMkLst>
            <pc:docMk/>
            <pc:sldMk cId="3428341487" sldId="428"/>
            <ac:inkMk id="75" creationId="{3804A488-B3CE-40A8-87FC-64E7CE5CCAEA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76" creationId="{E1E56C82-87A7-4536-9F6C-89B472DADBB7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77" creationId="{17FFE595-97AE-471D-A7FB-3935FE199961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78" creationId="{6CE1358E-91E1-4DF3-8FFA-29460D61CB8A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79" creationId="{1701741C-20C0-45E4-8F0B-00916A5B908F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0" creationId="{1DDC0702-53AB-426E-A61D-0E3883D47B75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1" creationId="{80340EB7-5A1E-4D03-AC6C-C6E3D285280E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2" creationId="{280CED52-CDBF-4CE4-AF49-9F6B73BB2B81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3" creationId="{69D1E369-EAB2-4DC1-9DCF-1D6841248FB3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4" creationId="{CC2DBF8B-5ADC-4D63-8186-BD34ECEF4C8C}"/>
          </ac:inkMkLst>
        </pc:inkChg>
        <pc:inkChg chg="add">
          <ac:chgData name="Dr.Sugata Gangopadhyay" userId="5fbd9f87-0a98-489d-9d45-82abac52020a" providerId="ADAL" clId="{7CFF2478-D96A-430A-9DE3-97D3FC8915EE}" dt="2023-05-20T05:08:59.708" v="5201"/>
          <ac:inkMkLst>
            <pc:docMk/>
            <pc:sldMk cId="3428341487" sldId="428"/>
            <ac:inkMk id="85" creationId="{C57637C8-481E-493F-8308-6576360E607A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6" creationId="{A9FE14DB-BB34-4926-8C40-339F4974F208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7" creationId="{036C32ED-D91F-4A9C-A5AB-E0291644D40B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8" creationId="{BCD795ED-20CD-422D-8894-54F227901193}"/>
          </ac:inkMkLst>
        </pc:inkChg>
        <pc:inkChg chg="add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9" creationId="{6CA91DF7-A386-437D-BA72-0DE9558ABB80}"/>
          </ac:inkMkLst>
        </pc:inkChg>
        <pc:inkChg chg="add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90" creationId="{0372D74E-C19E-41C3-BC9B-E6ACDC5EB69C}"/>
          </ac:inkMkLst>
        </pc:inkChg>
        <pc:inkChg chg="add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91" creationId="{8FD5994C-85B6-4DE5-B192-85DDB96CF5AC}"/>
          </ac:inkMkLst>
        </pc:inkChg>
        <pc:inkChg chg="add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92" creationId="{26AF0D29-F9DB-4AB2-A059-246854C26A1E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3" creationId="{F774C648-3C47-4FE3-BE5E-314B3544B653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4" creationId="{1185689A-E5BE-4EE2-9733-5EF6A42F2A67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5" creationId="{F2B546C9-4419-45B9-BB9A-3CC755185CE2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6" creationId="{7FAC88D0-800D-480B-B65E-123A8548A460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7" creationId="{9070A67A-35D7-4017-9520-4CF24B7382CA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8" creationId="{09ED9D90-15B1-4E55-B60E-AD484B58336F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9" creationId="{5BEE7280-0833-4E37-9C44-D4ABF72D0E5C}"/>
          </ac:inkMkLst>
        </pc:inkChg>
        <pc:inkChg chg="add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100" creationId="{5F0B2C8E-5863-4641-BC4D-F1E7F0A17A4A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1" creationId="{44CBA858-53B2-4C3F-9CA4-2727B43E4C24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2" creationId="{50965714-BAA1-4CFB-97A9-7AEC66111792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3" creationId="{28F0A850-8FF6-4A6F-B594-6156CB2A8C04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4" creationId="{E5DDAE15-4EA1-43F4-937A-A2357E21EC05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5" creationId="{7519CA28-FDA3-454C-AEC2-B8FFB3EA0C5B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6" creationId="{146CB531-5CB0-4C62-8CDD-406466CB77F6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7" creationId="{29854A4B-D5D9-4A5D-94FD-2CD01B9B2A88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8" creationId="{360BA7A6-EA21-4F7F-95C8-DC2896E01F48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09" creationId="{23E0E9E9-6858-4A33-95B6-ACFA912AC38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0" creationId="{11126B2C-510F-4EFA-B617-00DEFD9EB0C1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1" creationId="{0F7FBD5C-D778-4D8E-B4A1-982D3AF64C7B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2" creationId="{2942B542-6572-422F-A884-6E0569CC82CF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3" creationId="{B877D9AF-417D-46CC-B027-BD8262B8871C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4" creationId="{8E917529-6B41-4D3F-B434-581C4799AA5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5" creationId="{89FE4B04-AFFF-4C9C-9E7C-D089BE48F3DC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6" creationId="{C866A109-1FA3-488A-9C07-758EFA44378C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7" creationId="{CE9D3E0C-A8B4-4A4C-BD31-600B38686E0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8" creationId="{7A1FAE65-BF76-4A7E-9D32-0EC30638643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9" creationId="{CF95A7AE-2161-4CA8-9F4D-D89FB755161B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0" creationId="{F917AB00-5A71-4078-9316-CE8AC9403863}"/>
          </ac:inkMkLst>
        </pc:inkChg>
        <pc:inkChg chg="add">
          <ac:chgData name="Dr.Sugata Gangopadhyay" userId="5fbd9f87-0a98-489d-9d45-82abac52020a" providerId="ADAL" clId="{7CFF2478-D96A-430A-9DE3-97D3FC8915EE}" dt="2023-05-20T05:09:30.531" v="5234"/>
          <ac:inkMkLst>
            <pc:docMk/>
            <pc:sldMk cId="3428341487" sldId="428"/>
            <ac:inkMk id="121" creationId="{7AC04E48-ED70-4A97-9D56-57ADA200F189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2" creationId="{300FCFA0-409D-4FE3-BB91-6A9915951DC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3" creationId="{B77F209A-29F7-45E3-A6C3-F13F3D906FE1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4" creationId="{B0C4C3C8-8EF4-4822-B6B1-E6F604AADE45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5" creationId="{AE8DEE4D-CB4B-4EA9-8EA3-146EED1CDE7F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6" creationId="{A101BAD8-1949-4F2E-AAA0-DC96B5001858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27" creationId="{D8194D16-3C1A-4DA2-8956-F72D2624FC4F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28" creationId="{31BEA208-4C0D-4ABA-8B26-EB148A194C20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29" creationId="{EB9EC3D0-174A-415F-804A-DC12FBA1B68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30" creationId="{54A1E130-4EFE-40C5-9F2A-DE2EB1B7A9F1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31" creationId="{51E7E6F9-BCDC-4B7F-A126-C9CD7380476F}"/>
          </ac:inkMkLst>
        </pc:inkChg>
        <pc:inkChg chg="add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32" creationId="{9C80BBF1-2FE5-425F-8966-F8E4AEEB3C10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3" creationId="{FC9CA208-5979-4C61-9465-447A4EF6681A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4" creationId="{AA950E3B-7452-4AC6-8C7E-1B5B6A981807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5" creationId="{05B41726-A814-4290-BE1B-585620DFD074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6" creationId="{C7543CC2-53EC-4069-BDCE-A39F942AFF76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7" creationId="{F44383B0-4090-4507-A0BB-09435FF9C82B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8" creationId="{9E48232E-7B53-4A0C-BAD9-EAEF136C49D3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9" creationId="{A22F1674-67FD-43E8-8F14-B6A95B59981B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0" creationId="{0DB4B824-E183-4163-BC52-54B1104E06F3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1" creationId="{2A0E5B2E-433D-4107-BC74-35EB009EB646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2" creationId="{D23FA5E9-4DCC-47CA-9674-BA6AA071633D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3" creationId="{820A9618-7869-42E0-8601-57D052BD0BF0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4" creationId="{B444F89E-8C77-4600-9F2A-0177655B4DED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5" creationId="{9EAB2D09-AF9E-42E9-B371-F60DB1E6BE7C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6" creationId="{80916450-0D87-4B5D-96C6-16079672D2BB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7" creationId="{BC2D5600-2787-41D2-8FFB-E91B42E83DE8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8" creationId="{2E0D6789-576F-4694-BA0E-A05DD456140A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9" creationId="{A7E7389E-6E93-4145-B9EB-3F7C564FF1F7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0" creationId="{5C212D94-35A2-48F0-9533-0DA363C87838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1" creationId="{5AE700FB-0E28-4DD1-8439-230BDDEAA61F}"/>
          </ac:inkMkLst>
        </pc:inkChg>
        <pc:inkChg chg="add">
          <ac:chgData name="Dr.Sugata Gangopadhyay" userId="5fbd9f87-0a98-489d-9d45-82abac52020a" providerId="ADAL" clId="{7CFF2478-D96A-430A-9DE3-97D3FC8915EE}" dt="2023-05-20T05:09:42.810" v="5260"/>
          <ac:inkMkLst>
            <pc:docMk/>
            <pc:sldMk cId="3428341487" sldId="428"/>
            <ac:inkMk id="152" creationId="{3522AE31-7D36-429A-89F6-BC89FAE52368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3" creationId="{16B632D6-4729-4031-A2C8-BAFB6811278E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4" creationId="{9C7650AB-32B9-4DDB-826E-D7CE7D12071F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5" creationId="{BFB5E4CB-34FC-474E-8EC4-896482C8197C}"/>
          </ac:inkMkLst>
        </pc:inkChg>
        <pc:inkChg chg="add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6" creationId="{03B90122-D676-416D-99E2-8B4012F17032}"/>
          </ac:inkMkLst>
        </pc:inkChg>
        <pc:inkChg chg="add">
          <ac:chgData name="Dr.Sugata Gangopadhyay" userId="5fbd9f87-0a98-489d-9d45-82abac52020a" providerId="ADAL" clId="{7CFF2478-D96A-430A-9DE3-97D3FC8915EE}" dt="2023-05-20T05:09:51.623" v="5265"/>
          <ac:inkMkLst>
            <pc:docMk/>
            <pc:sldMk cId="3428341487" sldId="428"/>
            <ac:inkMk id="157" creationId="{0BDCAA91-00A8-45EF-81FF-1DD24166F4C6}"/>
          </ac:inkMkLst>
        </pc:inkChg>
        <pc:inkChg chg="add del">
          <ac:chgData name="Dr.Sugata Gangopadhyay" userId="5fbd9f87-0a98-489d-9d45-82abac52020a" providerId="ADAL" clId="{7CFF2478-D96A-430A-9DE3-97D3FC8915EE}" dt="2023-05-20T05:09:56.626" v="5269"/>
          <ac:inkMkLst>
            <pc:docMk/>
            <pc:sldMk cId="3428341487" sldId="428"/>
            <ac:inkMk id="158" creationId="{05E79EF5-ED23-422B-AA7C-7D4E2F082190}"/>
          </ac:inkMkLst>
        </pc:inkChg>
        <pc:inkChg chg="add del">
          <ac:chgData name="Dr.Sugata Gangopadhyay" userId="5fbd9f87-0a98-489d-9d45-82abac52020a" providerId="ADAL" clId="{7CFF2478-D96A-430A-9DE3-97D3FC8915EE}" dt="2023-05-20T05:09:56.626" v="5269"/>
          <ac:inkMkLst>
            <pc:docMk/>
            <pc:sldMk cId="3428341487" sldId="428"/>
            <ac:inkMk id="159" creationId="{606B7AE6-8E07-4B44-9DA0-3B24BC7F6EC3}"/>
          </ac:inkMkLst>
        </pc:inkChg>
        <pc:inkChg chg="add">
          <ac:chgData name="Dr.Sugata Gangopadhyay" userId="5fbd9f87-0a98-489d-9d45-82abac52020a" providerId="ADAL" clId="{7CFF2478-D96A-430A-9DE3-97D3FC8915EE}" dt="2023-05-20T05:09:55.685" v="5268"/>
          <ac:inkMkLst>
            <pc:docMk/>
            <pc:sldMk cId="3428341487" sldId="428"/>
            <ac:inkMk id="160" creationId="{1D848B02-D7B7-448D-8EEA-396669ACCCE7}"/>
          </ac:inkMkLst>
        </pc:inkChg>
        <pc:inkChg chg="add">
          <ac:chgData name="Dr.Sugata Gangopadhyay" userId="5fbd9f87-0a98-489d-9d45-82abac52020a" providerId="ADAL" clId="{7CFF2478-D96A-430A-9DE3-97D3FC8915EE}" dt="2023-05-20T05:09:56.626" v="5269"/>
          <ac:inkMkLst>
            <pc:docMk/>
            <pc:sldMk cId="3428341487" sldId="428"/>
            <ac:inkMk id="161" creationId="{058DAAED-7F13-46F9-99E4-484BF844A066}"/>
          </ac:inkMkLst>
        </pc:inkChg>
        <pc:inkChg chg="add">
          <ac:chgData name="Dr.Sugata Gangopadhyay" userId="5fbd9f87-0a98-489d-9d45-82abac52020a" providerId="ADAL" clId="{7CFF2478-D96A-430A-9DE3-97D3FC8915EE}" dt="2023-05-20T05:10:11.877" v="5270"/>
          <ac:inkMkLst>
            <pc:docMk/>
            <pc:sldMk cId="3428341487" sldId="428"/>
            <ac:inkMk id="162" creationId="{83595AAF-AEAF-4A15-A729-5DFC1089E335}"/>
          </ac:inkMkLst>
        </pc:inkChg>
        <pc:inkChg chg="add">
          <ac:chgData name="Dr.Sugata Gangopadhyay" userId="5fbd9f87-0a98-489d-9d45-82abac52020a" providerId="ADAL" clId="{7CFF2478-D96A-430A-9DE3-97D3FC8915EE}" dt="2023-05-20T05:10:12.152" v="5271"/>
          <ac:inkMkLst>
            <pc:docMk/>
            <pc:sldMk cId="3428341487" sldId="428"/>
            <ac:inkMk id="163" creationId="{BC5EAB82-FD3F-4E9D-98D7-4B2F741DC6E7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4" creationId="{62B112A5-5986-4EE7-A3D6-676B87295AD5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5" creationId="{104C4119-47E7-4B09-8D63-B14E59B010D1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6" creationId="{19E12163-920E-4EB2-BAAE-08232C2B2612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7" creationId="{DA9D5767-CE98-4D4C-8A47-98ED3531889E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8" creationId="{CC52AAB4-1A19-482D-93A6-2CBB8C72FF95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9" creationId="{54C6A296-2AD4-4287-9C39-87FB41082814}"/>
          </ac:inkMkLst>
        </pc:inkChg>
        <pc:inkChg chg="add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70" creationId="{95D79AAA-2E1E-414A-92E4-C84CB0A38778}"/>
          </ac:inkMkLst>
        </pc:inkChg>
        <pc:inkChg chg="add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71" creationId="{E5697DEF-1A21-4569-A7C3-0813A94673F5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2" creationId="{B1FAFB1E-11CF-4C64-8057-EE5DDE4E2DDC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3" creationId="{535D00F6-ABB2-46DA-B0BC-606451007DF6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4" creationId="{CB9CC0F7-E73F-49BC-8909-E69C09C39A04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5" creationId="{7AE48ADA-C60E-4D85-8337-301989871E5B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6" creationId="{A2705140-4F78-4BE3-913A-8C7B5CD43224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7" creationId="{8F2C84EB-8F35-43D7-84D3-A9E0BFD6521E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8" creationId="{64EBA2C5-7729-47F7-A156-661D40ABDB58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9" creationId="{88ED9E7C-2326-45A2-9964-92BED05CB49E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0" creationId="{2F71C03F-8D8B-48FC-AF83-D3F2AC77405A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1" creationId="{A8B95D1B-EF1F-49A9-A08E-ADCD45B0DF16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2" creationId="{F98934CA-6F18-4AFA-B3A0-8E6BBAE0B454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3" creationId="{84F8A6D8-058C-4D8E-B073-D8AD0EC1802E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4" creationId="{B0F5FD4A-92C4-427F-A271-E80B5C08A5F9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5" creationId="{3BB43747-DE39-42DC-A946-CB1DD2E16588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186" creationId="{9726FB08-7F8D-466F-9F6C-94C7E4631973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87" creationId="{AC3DE5D8-9378-46D4-AF8E-36AFA8E5404B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88" creationId="{A20EBD1E-775B-4530-A4AC-F295D832806A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89" creationId="{B866BD22-E687-4C64-BE5E-FAD8F636598A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0" creationId="{547EFCD4-526D-4361-A43E-D3069E042A4E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1" creationId="{94FA3FDF-C974-49E8-9C53-A32756D0E283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2" creationId="{2811AFFD-0D97-4ED5-9F33-1930F5ABC0AE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3" creationId="{33708031-FC92-480E-BAAE-CC3D307ED59F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4" creationId="{6AAF3A72-DE83-485B-9810-7B44F9236BAE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5" creationId="{743AFD6F-90A7-4644-8067-3E548E12D903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6" creationId="{7543CE3D-D2E4-415D-B31B-C0241C7F96D0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7" creationId="{84B2B203-4328-4946-BAC9-37A58A08C913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8" creationId="{A9AD05B4-7130-40A9-ABFA-68CA6DC0520C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9" creationId="{BAA0B72B-BB43-4081-9877-B8CC0E88E9F3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0" creationId="{24C5EA77-BB34-4FD8-B7C4-61F2D1DC69CE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1" creationId="{843920DD-E597-4A45-9AB6-4820160B226F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2" creationId="{DFB28F14-1C51-4CE7-AAB7-903D9D26FD42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3" creationId="{5D8F38AF-9D35-49BD-8932-3F2F61B1CA48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4" creationId="{8A6561DF-4530-4F09-995B-09E9C1311C84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5" creationId="{98C01A6F-6356-492B-B684-33267162622B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6" creationId="{12527047-C0A8-4CF2-B199-A731D28AEF3B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7" creationId="{0548E9F4-2298-4744-9FF1-2ED071A9ED75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08" creationId="{B8FF5940-D60C-42FE-8225-46022F43363B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09" creationId="{61F6E28C-E44D-48CD-8A39-29284043980D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0" creationId="{2304207B-CEDA-464D-B041-54FE27E6CBB0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1" creationId="{20F50EE1-BED5-4313-B7D2-297317C19744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2" creationId="{2F791B37-42ED-44EE-BA22-7A12115BD067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3" creationId="{EC717BA8-1FE3-4E13-9832-4A12D9DFC845}"/>
          </ac:inkMkLst>
        </pc:inkChg>
        <pc:inkChg chg="add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4" creationId="{55CCB2B0-312F-419B-9820-172AF25DD2D8}"/>
          </ac:inkMkLst>
        </pc:inkChg>
        <pc:inkChg chg="add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5" creationId="{B305CCA5-5107-4218-BC3C-94CFB8F385BF}"/>
          </ac:inkMkLst>
        </pc:inkChg>
        <pc:inkChg chg="add">
          <ac:chgData name="Dr.Sugata Gangopadhyay" userId="5fbd9f87-0a98-489d-9d45-82abac52020a" providerId="ADAL" clId="{7CFF2478-D96A-430A-9DE3-97D3FC8915EE}" dt="2023-05-20T05:11:03.615" v="5319"/>
          <ac:inkMkLst>
            <pc:docMk/>
            <pc:sldMk cId="3428341487" sldId="428"/>
            <ac:inkMk id="216" creationId="{DBCF4293-D61D-4E95-B097-DB19C53CD2DB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17" creationId="{BA9A209A-198C-4280-BADF-773C9C335344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18" creationId="{934F449A-C87A-40EF-8963-B760BA4D4D56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19" creationId="{ADA8866A-06F2-41C6-8193-8989CAD7984F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0" creationId="{952DD074-AA50-4242-A035-BBBCA01BA3DE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1" creationId="{284B0FE9-BD4F-49EC-B6BE-B7A347A5DF13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2" creationId="{9E37C25F-CA51-4580-9241-65B9A57FD9AC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3" creationId="{AD89F5EF-6B73-4AE7-88B9-F86C6FFAB146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4" creationId="{86422B53-2F79-4AA7-AF29-7CC05504A8D0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5" creationId="{564A526B-5C3B-4E90-AD72-1558149877E1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6" creationId="{CC0C1E76-D938-4FDD-851E-C90EFBA49C2C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7" creationId="{0714BA97-6CBF-49BF-BABB-8FDBF1826620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8" creationId="{3EF6BA21-6A21-4DE2-9271-EF2C1BFBE743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9" creationId="{6BB3EEDC-3557-4E44-A508-2334425A2B83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0" creationId="{4E89B221-DAA0-46E7-98C3-8535F91FFB68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1" creationId="{E5B0086A-30D6-40FC-88DA-67C6D1C4A9CC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2" creationId="{8A4F7DE3-8BE3-4390-8D67-8129B48CEC06}"/>
          </ac:inkMkLst>
        </pc:inkChg>
        <pc:inkChg chg="add">
          <ac:chgData name="Dr.Sugata Gangopadhyay" userId="5fbd9f87-0a98-489d-9d45-82abac52020a" providerId="ADAL" clId="{7CFF2478-D96A-430A-9DE3-97D3FC8915EE}" dt="2023-05-20T05:11:09.414" v="5336"/>
          <ac:inkMkLst>
            <pc:docMk/>
            <pc:sldMk cId="3428341487" sldId="428"/>
            <ac:inkMk id="233" creationId="{F6BF8C8B-A9D4-4C15-822D-E87F2705AED2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4" creationId="{8AC61364-2CE7-4558-B342-C63AE124E5FE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5" creationId="{FEE5810A-6D3B-45C4-9194-9B4B0BB88ED8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6" creationId="{9CF9FD48-84F7-470E-824F-5A53072C9266}"/>
          </ac:inkMkLst>
        </pc:inkChg>
        <pc:inkChg chg="add">
          <ac:chgData name="Dr.Sugata Gangopadhyay" userId="5fbd9f87-0a98-489d-9d45-82abac52020a" providerId="ADAL" clId="{7CFF2478-D96A-430A-9DE3-97D3FC8915EE}" dt="2023-05-20T05:11:10.952" v="5340"/>
          <ac:inkMkLst>
            <pc:docMk/>
            <pc:sldMk cId="3428341487" sldId="428"/>
            <ac:inkMk id="237" creationId="{076AAEF8-4D26-40C4-B7B9-70675592272D}"/>
          </ac:inkMkLst>
        </pc:inkChg>
        <pc:inkChg chg="add">
          <ac:chgData name="Dr.Sugata Gangopadhyay" userId="5fbd9f87-0a98-489d-9d45-82abac52020a" providerId="ADAL" clId="{7CFF2478-D96A-430A-9DE3-97D3FC8915EE}" dt="2023-05-20T05:11:11.184" v="5341"/>
          <ac:inkMkLst>
            <pc:docMk/>
            <pc:sldMk cId="3428341487" sldId="428"/>
            <ac:inkMk id="238" creationId="{D12D275C-4B75-4A77-90B9-61BF466473D0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9" creationId="{998DA993-F186-493A-8C32-8F30D91ED29A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0" creationId="{0B61534D-06EB-4646-BAE6-E1ACADD151F2}"/>
          </ac:inkMkLst>
        </pc:inkChg>
        <pc:inkChg chg="add">
          <ac:chgData name="Dr.Sugata Gangopadhyay" userId="5fbd9f87-0a98-489d-9d45-82abac52020a" providerId="ADAL" clId="{7CFF2478-D96A-430A-9DE3-97D3FC8915EE}" dt="2023-05-20T05:11:12.013" v="5344"/>
          <ac:inkMkLst>
            <pc:docMk/>
            <pc:sldMk cId="3428341487" sldId="428"/>
            <ac:inkMk id="241" creationId="{CD0EF508-16D6-4A72-B6E8-8FEDEFC75389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2" creationId="{8CE5C795-5E75-4BE1-A165-4DFB87D70716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3" creationId="{DD98F043-EEE5-4ECB-8FA2-2D6EE8953B93}"/>
          </ac:inkMkLst>
        </pc:inkChg>
        <pc:inkChg chg="add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4" creationId="{2A6763C0-AAA8-4A07-B97E-9AF44E362E55}"/>
          </ac:inkMkLst>
        </pc:inkChg>
        <pc:inkChg chg="add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5" creationId="{B89C47D7-7C3D-4DE2-8B06-03C414F88550}"/>
          </ac:inkMkLst>
        </pc:inkChg>
        <pc:inkChg chg="add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6" creationId="{370EA79E-120C-4D54-9D70-9E009B6A61C6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7" creationId="{E3FC8B5E-A325-436E-8A3E-2A73CBBB3207}"/>
          </ac:inkMkLst>
        </pc:inkChg>
        <pc:inkChg chg="add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8" creationId="{E50F0B9E-8F92-4EB8-A621-F403D27B2846}"/>
          </ac:inkMkLst>
        </pc:inkChg>
        <pc:inkChg chg="add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9" creationId="{B6FEFAB7-B67E-483F-A825-8FC807D21E08}"/>
          </ac:inkMkLst>
        </pc:inkChg>
        <pc:inkChg chg="add">
          <ac:chgData name="Dr.Sugata Gangopadhyay" userId="5fbd9f87-0a98-489d-9d45-82abac52020a" providerId="ADAL" clId="{7CFF2478-D96A-430A-9DE3-97D3FC8915EE}" dt="2023-05-20T05:13:44.255" v="5361"/>
          <ac:inkMkLst>
            <pc:docMk/>
            <pc:sldMk cId="3428341487" sldId="428"/>
            <ac:inkMk id="250" creationId="{466D812B-6332-4C28-B603-E9B420E60D30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0T05:42:26.631" v="5449"/>
        <pc:sldMkLst>
          <pc:docMk/>
          <pc:sldMk cId="1059281893" sldId="429"/>
        </pc:sldMkLst>
        <pc:inkChg chg="add del">
          <ac:chgData name="Dr.Sugata Gangopadhyay" userId="5fbd9f87-0a98-489d-9d45-82abac52020a" providerId="ADAL" clId="{7CFF2478-D96A-430A-9DE3-97D3FC8915EE}" dt="2023-05-20T05:41:34.096" v="5370"/>
          <ac:inkMkLst>
            <pc:docMk/>
            <pc:sldMk cId="1059281893" sldId="429"/>
            <ac:inkMk id="2" creationId="{F43259F5-67BD-4C58-9092-9E244A1B2086}"/>
          </ac:inkMkLst>
        </pc:inkChg>
        <pc:inkChg chg="add del">
          <ac:chgData name="Dr.Sugata Gangopadhyay" userId="5fbd9f87-0a98-489d-9d45-82abac52020a" providerId="ADAL" clId="{7CFF2478-D96A-430A-9DE3-97D3FC8915EE}" dt="2023-05-20T05:41:26.505" v="5366"/>
          <ac:inkMkLst>
            <pc:docMk/>
            <pc:sldMk cId="1059281893" sldId="429"/>
            <ac:inkMk id="3" creationId="{1A4E56C3-166E-4AFD-8978-39B72F591BC3}"/>
          </ac:inkMkLst>
        </pc:inkChg>
        <pc:inkChg chg="add del">
          <ac:chgData name="Dr.Sugata Gangopadhyay" userId="5fbd9f87-0a98-489d-9d45-82abac52020a" providerId="ADAL" clId="{7CFF2478-D96A-430A-9DE3-97D3FC8915EE}" dt="2023-05-20T05:41:26.505" v="5366"/>
          <ac:inkMkLst>
            <pc:docMk/>
            <pc:sldMk cId="1059281893" sldId="429"/>
            <ac:inkMk id="4" creationId="{D4A16F70-96A5-4BAD-A930-57D3B12F1E36}"/>
          </ac:inkMkLst>
        </pc:inkChg>
        <pc:inkChg chg="add del">
          <ac:chgData name="Dr.Sugata Gangopadhyay" userId="5fbd9f87-0a98-489d-9d45-82abac52020a" providerId="ADAL" clId="{7CFF2478-D96A-430A-9DE3-97D3FC8915EE}" dt="2023-05-20T05:41:34.096" v="5370"/>
          <ac:inkMkLst>
            <pc:docMk/>
            <pc:sldMk cId="1059281893" sldId="429"/>
            <ac:inkMk id="5" creationId="{9C7D8F33-A9F8-4621-B0A3-72F115D5530E}"/>
          </ac:inkMkLst>
        </pc:inkChg>
        <pc:inkChg chg="add del">
          <ac:chgData name="Dr.Sugata Gangopadhyay" userId="5fbd9f87-0a98-489d-9d45-82abac52020a" providerId="ADAL" clId="{7CFF2478-D96A-430A-9DE3-97D3FC8915EE}" dt="2023-05-20T05:41:34.096" v="5370"/>
          <ac:inkMkLst>
            <pc:docMk/>
            <pc:sldMk cId="1059281893" sldId="429"/>
            <ac:inkMk id="6" creationId="{F1EEC181-94B6-4A55-A797-E7DE763912C6}"/>
          </ac:inkMkLst>
        </pc:inkChg>
        <pc:inkChg chg="add del">
          <ac:chgData name="Dr.Sugata Gangopadhyay" userId="5fbd9f87-0a98-489d-9d45-82abac52020a" providerId="ADAL" clId="{7CFF2478-D96A-430A-9DE3-97D3FC8915EE}" dt="2023-05-20T05:41:34.096" v="5370"/>
          <ac:inkMkLst>
            <pc:docMk/>
            <pc:sldMk cId="1059281893" sldId="429"/>
            <ac:inkMk id="7" creationId="{30E8E1BE-8825-43A0-BD35-7FBCB6B24306}"/>
          </ac:inkMkLst>
        </pc:inkChg>
        <pc:inkChg chg="add del">
          <ac:chgData name="Dr.Sugata Gangopadhyay" userId="5fbd9f87-0a98-489d-9d45-82abac52020a" providerId="ADAL" clId="{7CFF2478-D96A-430A-9DE3-97D3FC8915EE}" dt="2023-05-20T05:41:34.096" v="5370"/>
          <ac:inkMkLst>
            <pc:docMk/>
            <pc:sldMk cId="1059281893" sldId="429"/>
            <ac:inkMk id="8" creationId="{FF776AEF-607F-4606-9959-D0F51CBBFAB6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9" creationId="{432487F3-9CDA-4028-80AC-E0E39379BC1D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0" creationId="{374ED37E-60BC-434D-A414-96D227AA886F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1" creationId="{18BFAAC5-2A58-41B9-B0FC-687F3CD61A1E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2" creationId="{2BB098DC-A6FC-4C21-BCCC-169E7E58C75F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3" creationId="{F234C657-4410-41FE-9D1A-6710E4F435AD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4" creationId="{84DC2475-DFFA-4369-A7E1-250BBA66AE95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5" creationId="{BCD0A613-EA4F-4BC5-B675-B9497713CB83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16" creationId="{A93B6968-5C17-4578-A21E-7B9E379F0C03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17" creationId="{351E6B8F-D438-4851-A9A3-165EA61816F7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18" creationId="{6D69DECF-0706-4AF2-9268-79DC5AA753B2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19" creationId="{2E1CFF37-A8F7-420C-882F-ACD59A1B3827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20" creationId="{27CE6AA0-5B1E-4DE9-B21A-54583F6A25A9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21" creationId="{E7300110-7D08-4B5B-A352-12F58B5EA404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22" creationId="{36AEEFA4-F808-466C-9FFA-D48C593584EB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23" creationId="{9D1A7290-DE7D-40DF-86CD-50219EFD1E11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24" creationId="{7854F488-BE7B-4490-9E0A-98CC176BF2FD}"/>
          </ac:inkMkLst>
        </pc:inkChg>
        <pc:inkChg chg="add del">
          <ac:chgData name="Dr.Sugata Gangopadhyay" userId="5fbd9f87-0a98-489d-9d45-82abac52020a" providerId="ADAL" clId="{7CFF2478-D96A-430A-9DE3-97D3FC8915EE}" dt="2023-05-20T05:41:45.625" v="5388"/>
          <ac:inkMkLst>
            <pc:docMk/>
            <pc:sldMk cId="1059281893" sldId="429"/>
            <ac:inkMk id="25" creationId="{77A4225D-0D67-4B73-A5DE-E3FC0C2DEF81}"/>
          </ac:inkMkLst>
        </pc:inkChg>
        <pc:inkChg chg="add del">
          <ac:chgData name="Dr.Sugata Gangopadhyay" userId="5fbd9f87-0a98-489d-9d45-82abac52020a" providerId="ADAL" clId="{7CFF2478-D96A-430A-9DE3-97D3FC8915EE}" dt="2023-05-20T05:41:45.625" v="5388"/>
          <ac:inkMkLst>
            <pc:docMk/>
            <pc:sldMk cId="1059281893" sldId="429"/>
            <ac:inkMk id="26" creationId="{40140195-B98F-4084-B76D-0A63480F7F58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27" creationId="{F80C2C1C-26B5-4129-BC53-E965F2BA77DE}"/>
          </ac:inkMkLst>
        </pc:inkChg>
        <pc:inkChg chg="add del">
          <ac:chgData name="Dr.Sugata Gangopadhyay" userId="5fbd9f87-0a98-489d-9d45-82abac52020a" providerId="ADAL" clId="{7CFF2478-D96A-430A-9DE3-97D3FC8915EE}" dt="2023-05-20T05:41:52.599" v="5397"/>
          <ac:inkMkLst>
            <pc:docMk/>
            <pc:sldMk cId="1059281893" sldId="429"/>
            <ac:inkMk id="28" creationId="{9ED036C3-F48C-477B-BDD2-AD9D6B9DFA13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29" creationId="{79EF297C-944F-43B4-B63B-8F21CFB0EEAD}"/>
          </ac:inkMkLst>
        </pc:inkChg>
        <pc:inkChg chg="add del">
          <ac:chgData name="Dr.Sugata Gangopadhyay" userId="5fbd9f87-0a98-489d-9d45-82abac52020a" providerId="ADAL" clId="{7CFF2478-D96A-430A-9DE3-97D3FC8915EE}" dt="2023-05-20T05:41:48.998" v="5393"/>
          <ac:inkMkLst>
            <pc:docMk/>
            <pc:sldMk cId="1059281893" sldId="429"/>
            <ac:inkMk id="30" creationId="{15BE092C-712C-4CB7-A69C-858B908EBFDA}"/>
          </ac:inkMkLst>
        </pc:inkChg>
        <pc:inkChg chg="add del">
          <ac:chgData name="Dr.Sugata Gangopadhyay" userId="5fbd9f87-0a98-489d-9d45-82abac52020a" providerId="ADAL" clId="{7CFF2478-D96A-430A-9DE3-97D3FC8915EE}" dt="2023-05-20T05:41:48.998" v="5393"/>
          <ac:inkMkLst>
            <pc:docMk/>
            <pc:sldMk cId="1059281893" sldId="429"/>
            <ac:inkMk id="31" creationId="{5F992F3B-DB2D-47B8-9CA9-A24F2E3B7668}"/>
          </ac:inkMkLst>
        </pc:inkChg>
        <pc:inkChg chg="add del">
          <ac:chgData name="Dr.Sugata Gangopadhyay" userId="5fbd9f87-0a98-489d-9d45-82abac52020a" providerId="ADAL" clId="{7CFF2478-D96A-430A-9DE3-97D3FC8915EE}" dt="2023-05-20T05:41:52.599" v="5397"/>
          <ac:inkMkLst>
            <pc:docMk/>
            <pc:sldMk cId="1059281893" sldId="429"/>
            <ac:inkMk id="32" creationId="{D48D20C4-4F37-438E-ACE0-CA8A207238C5}"/>
          </ac:inkMkLst>
        </pc:inkChg>
        <pc:inkChg chg="add del">
          <ac:chgData name="Dr.Sugata Gangopadhyay" userId="5fbd9f87-0a98-489d-9d45-82abac52020a" providerId="ADAL" clId="{7CFF2478-D96A-430A-9DE3-97D3FC8915EE}" dt="2023-05-20T05:41:52.599" v="5397"/>
          <ac:inkMkLst>
            <pc:docMk/>
            <pc:sldMk cId="1059281893" sldId="429"/>
            <ac:inkMk id="33" creationId="{3B6F3A14-37FC-434C-AF83-1FD233D83FE4}"/>
          </ac:inkMkLst>
        </pc:inkChg>
        <pc:inkChg chg="add del">
          <ac:chgData name="Dr.Sugata Gangopadhyay" userId="5fbd9f87-0a98-489d-9d45-82abac52020a" providerId="ADAL" clId="{7CFF2478-D96A-430A-9DE3-97D3FC8915EE}" dt="2023-05-20T05:41:52.599" v="5397"/>
          <ac:inkMkLst>
            <pc:docMk/>
            <pc:sldMk cId="1059281893" sldId="429"/>
            <ac:inkMk id="34" creationId="{554566FA-C288-4150-BC19-3CF8D0017C1C}"/>
          </ac:inkMkLst>
        </pc:inkChg>
        <pc:inkChg chg="add del">
          <ac:chgData name="Dr.Sugata Gangopadhyay" userId="5fbd9f87-0a98-489d-9d45-82abac52020a" providerId="ADAL" clId="{7CFF2478-D96A-430A-9DE3-97D3FC8915EE}" dt="2023-05-20T05:41:52.599" v="5397"/>
          <ac:inkMkLst>
            <pc:docMk/>
            <pc:sldMk cId="1059281893" sldId="429"/>
            <ac:inkMk id="35" creationId="{0FD056E4-4999-4F4A-8204-BC67E1F216E6}"/>
          </ac:inkMkLst>
        </pc:inkChg>
        <pc:inkChg chg="add del">
          <ac:chgData name="Dr.Sugata Gangopadhyay" userId="5fbd9f87-0a98-489d-9d45-82abac52020a" providerId="ADAL" clId="{7CFF2478-D96A-430A-9DE3-97D3FC8915EE}" dt="2023-05-20T05:41:54.578" v="5400"/>
          <ac:inkMkLst>
            <pc:docMk/>
            <pc:sldMk cId="1059281893" sldId="429"/>
            <ac:inkMk id="36" creationId="{65217D1B-B2CA-4B43-8730-453DFBC333E0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37" creationId="{DFED82A3-E96F-477B-BF57-388C6FF00074}"/>
          </ac:inkMkLst>
        </pc:inkChg>
        <pc:inkChg chg="add del">
          <ac:chgData name="Dr.Sugata Gangopadhyay" userId="5fbd9f87-0a98-489d-9d45-82abac52020a" providerId="ADAL" clId="{7CFF2478-D96A-430A-9DE3-97D3FC8915EE}" dt="2023-05-20T05:41:54.578" v="5400"/>
          <ac:inkMkLst>
            <pc:docMk/>
            <pc:sldMk cId="1059281893" sldId="429"/>
            <ac:inkMk id="38" creationId="{A0884698-1925-49D7-89B8-926FF60CBEFE}"/>
          </ac:inkMkLst>
        </pc:inkChg>
        <pc:inkChg chg="add del">
          <ac:chgData name="Dr.Sugata Gangopadhyay" userId="5fbd9f87-0a98-489d-9d45-82abac52020a" providerId="ADAL" clId="{7CFF2478-D96A-430A-9DE3-97D3FC8915EE}" dt="2023-05-20T05:41:54.578" v="5400"/>
          <ac:inkMkLst>
            <pc:docMk/>
            <pc:sldMk cId="1059281893" sldId="429"/>
            <ac:inkMk id="39" creationId="{69C73680-0C28-4CEE-8514-C6F47CE84C47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0" creationId="{35993362-A7B0-4BDB-A5C3-F6F3CED39A3E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1" creationId="{F16811A1-7105-42FE-A27B-47B2B667F9AC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2" creationId="{5459CD8E-93BD-4E32-8E0B-C475085A1294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3" creationId="{83CB96F7-6B5F-48DF-8629-6184983BC9E0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4" creationId="{75D66DE5-5529-4715-AA11-3A003545A58A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5" creationId="{BBA9B180-4E0C-4608-8E2C-738F300B27B9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46" creationId="{E637BDF1-A521-42A7-9869-7BED667F27B2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47" creationId="{6473F3F4-00AE-4A3C-814E-27C4B8B9379B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48" creationId="{F6E990F6-8503-42F4-B96D-015567E7E2A6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49" creationId="{32602BE1-1297-4A04-8BE8-CB73375EF9B5}"/>
          </ac:inkMkLst>
        </pc:inkChg>
        <pc:inkChg chg="add del">
          <ac:chgData name="Dr.Sugata Gangopadhyay" userId="5fbd9f87-0a98-489d-9d45-82abac52020a" providerId="ADAL" clId="{7CFF2478-D96A-430A-9DE3-97D3FC8915EE}" dt="2023-05-20T05:42:06.454" v="5412"/>
          <ac:inkMkLst>
            <pc:docMk/>
            <pc:sldMk cId="1059281893" sldId="429"/>
            <ac:inkMk id="50" creationId="{8BBCF0E7-1187-44C5-88E2-6710DF60DECB}"/>
          </ac:inkMkLst>
        </pc:inkChg>
        <pc:inkChg chg="add del">
          <ac:chgData name="Dr.Sugata Gangopadhyay" userId="5fbd9f87-0a98-489d-9d45-82abac52020a" providerId="ADAL" clId="{7CFF2478-D96A-430A-9DE3-97D3FC8915EE}" dt="2023-05-20T05:42:06.454" v="5412"/>
          <ac:inkMkLst>
            <pc:docMk/>
            <pc:sldMk cId="1059281893" sldId="429"/>
            <ac:inkMk id="51" creationId="{231B3219-6017-490C-A634-2037DA82C51B}"/>
          </ac:inkMkLst>
        </pc:inkChg>
        <pc:inkChg chg="add del">
          <ac:chgData name="Dr.Sugata Gangopadhyay" userId="5fbd9f87-0a98-489d-9d45-82abac52020a" providerId="ADAL" clId="{7CFF2478-D96A-430A-9DE3-97D3FC8915EE}" dt="2023-05-20T05:42:06.454" v="5412"/>
          <ac:inkMkLst>
            <pc:docMk/>
            <pc:sldMk cId="1059281893" sldId="429"/>
            <ac:inkMk id="52" creationId="{9453B7E1-7CDE-4958-8A6D-5D56A161C278}"/>
          </ac:inkMkLst>
        </pc:inkChg>
        <pc:inkChg chg="add">
          <ac:chgData name="Dr.Sugata Gangopadhyay" userId="5fbd9f87-0a98-489d-9d45-82abac52020a" providerId="ADAL" clId="{7CFF2478-D96A-430A-9DE3-97D3FC8915EE}" dt="2023-05-20T05:42:06.454" v="5412"/>
          <ac:inkMkLst>
            <pc:docMk/>
            <pc:sldMk cId="1059281893" sldId="429"/>
            <ac:inkMk id="53" creationId="{89231D35-3CFF-43BF-AA2E-9670E90D107B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4" creationId="{4111DE89-93B2-4BD3-B211-D5E68773A740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5" creationId="{3D1E9956-B874-4D0D-9D8D-5AD8A08FEDFF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6" creationId="{6A4A91E9-7D14-4214-AE90-3E12697A200A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7" creationId="{E213429E-FFB3-4AA3-85CC-B781D0CC0A74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8" creationId="{D60120BE-55DD-407E-8EE4-6280DE5BE053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9" creationId="{9C33188D-D572-422D-AF2F-F14BDDED5A50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0" creationId="{ED170049-F901-4130-8508-7695EF63A743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1" creationId="{FC1B9B5D-CE7B-4C54-8854-42DE7A6F3E06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2" creationId="{2AF60CE5-5E75-4566-83FC-087EC178FFB3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3" creationId="{E8702B4E-B371-41FA-A4CC-030F22691148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4" creationId="{6BCD9C82-7B65-44A4-A125-70EF7A5AC6D3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5" creationId="{5D6F3AB2-E6F4-4A0A-94B3-13B91B60F4DC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6" creationId="{906EDD71-AC0E-4D81-BC03-4B0EC3FEC509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7" creationId="{567BDA44-E7C3-4ED9-A7F7-6103E7DAA941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8" creationId="{109CF50B-B280-4A80-BBD3-27319EE44DC1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9" creationId="{F0827F93-F706-4872-B8EC-19B961AC45A2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0" creationId="{CAA0266F-3605-49EE-8099-1EBFC9664581}"/>
          </ac:inkMkLst>
        </pc:inkChg>
        <pc:inkChg chg="add">
          <ac:chgData name="Dr.Sugata Gangopadhyay" userId="5fbd9f87-0a98-489d-9d45-82abac52020a" providerId="ADAL" clId="{7CFF2478-D96A-430A-9DE3-97D3FC8915EE}" dt="2023-05-20T05:42:18.214" v="5430"/>
          <ac:inkMkLst>
            <pc:docMk/>
            <pc:sldMk cId="1059281893" sldId="429"/>
            <ac:inkMk id="71" creationId="{A9A31B8F-7AEA-4D97-BE2C-BBA7F6612637}"/>
          </ac:inkMkLst>
        </pc:inkChg>
        <pc:inkChg chg="add">
          <ac:chgData name="Dr.Sugata Gangopadhyay" userId="5fbd9f87-0a98-489d-9d45-82abac52020a" providerId="ADAL" clId="{7CFF2478-D96A-430A-9DE3-97D3FC8915EE}" dt="2023-05-20T05:42:18.401" v="5431"/>
          <ac:inkMkLst>
            <pc:docMk/>
            <pc:sldMk cId="1059281893" sldId="429"/>
            <ac:inkMk id="72" creationId="{64EC490B-4843-4CC5-AB8A-C89083FE3F38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3" creationId="{3361706B-1B51-4A08-BF5B-DF93170F13BE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4" creationId="{FDCF94B5-4CAE-4729-8F10-4B694EB67525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5" creationId="{A7CE8707-BE10-42BA-A6EC-E65FA54806AE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6" creationId="{A3677CA3-CAB7-4996-8B6B-BA45462D4B61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7" creationId="{C74A0641-EF48-4D1A-885A-517BD729EBC1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8" creationId="{5B856D4D-2DA0-48F5-9CCB-04FB3BBE8797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9" creationId="{B2D55474-BD74-4E05-97E2-703FFEC8D911}"/>
          </ac:inkMkLst>
        </pc:inkChg>
        <pc:inkChg chg="add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80" creationId="{C73016E8-05E4-4CAA-8A88-00F8BD77E306}"/>
          </ac:inkMkLst>
        </pc:inkChg>
        <pc:inkChg chg="add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81" creationId="{1ED4DD73-6603-4917-AB05-E52BA15D62FD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2" creationId="{395C2CFF-7572-4599-A97C-49987DC2965A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3" creationId="{3ACE8756-E10B-49E8-825C-F45320F0C787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4" creationId="{1680145F-CC8E-4710-8595-23325049F951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5" creationId="{D20CCF8A-C95E-4A8E-98EB-328F09470B11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6" creationId="{43BC44D0-A8E5-4FE9-83E4-1C2CB46D576E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7" creationId="{3E1AD63B-5FFF-43F4-ACFA-3BB52D1382EE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8" creationId="{C1500708-C7F0-4939-8C7F-ABDD3298C3F2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9" creationId="{CA71238A-4F1A-4BEA-A7AA-20B73A05D43B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90" creationId="{223F7560-B9E3-4E72-A08A-435FDF144D1D}"/>
          </ac:inkMkLst>
        </pc:inkChg>
        <pc:inkChg chg="add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91" creationId="{8910F0A9-AF11-42CB-A4E4-B5C616E5A516}"/>
          </ac:inkMkLst>
        </pc:inkChg>
        <pc:inkChg chg="add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92" creationId="{FA4E749B-EFA4-4D4E-A8CF-E1DA4D554B41}"/>
          </ac:inkMkLst>
        </pc:inkChg>
        <pc:inkChg chg="add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93" creationId="{3510FE7A-4469-4B27-94DF-4E35E7F417B3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0T05:54:15.382" v="5635"/>
        <pc:sldMkLst>
          <pc:docMk/>
          <pc:sldMk cId="3059424268" sldId="430"/>
        </pc:sldMkLst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2" creationId="{5C979B80-9A3B-455E-BB96-E29F2F3D4858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3" creationId="{2095C5AB-2148-47DF-BBD6-B9621D33D4F2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4" creationId="{7408119A-9FBB-4BA3-9DB3-64D49FC1B461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5" creationId="{A8D6FBF4-E103-4445-9D0A-14C7969FED71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6" creationId="{393EC2CA-3652-4040-9558-B41B834553E7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7" creationId="{5C42E754-A1E5-4032-8658-0F7E980FB524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8" creationId="{59ED9BA3-DFBB-43CF-B4F3-FAAAECA60B74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9" creationId="{D96CFCDF-43B4-40B6-A819-3E62CEF6EC29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10" creationId="{B9A35A5E-EA7E-447E-A903-8D8781D90DFE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11" creationId="{5DA8F500-5731-415D-83DB-F923DFD23A1D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2" creationId="{68A69ED0-0F3B-490B-B263-E923E2ECAF73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3" creationId="{F8AF846B-9D3F-493F-B023-70EDB8E27843}"/>
          </ac:inkMkLst>
        </pc:inkChg>
        <pc:inkChg chg="add del">
          <ac:chgData name="Dr.Sugata Gangopadhyay" userId="5fbd9f87-0a98-489d-9d45-82abac52020a" providerId="ADAL" clId="{7CFF2478-D96A-430A-9DE3-97D3FC8915EE}" dt="2023-05-20T05:51:41.548" v="5465"/>
          <ac:inkMkLst>
            <pc:docMk/>
            <pc:sldMk cId="3059424268" sldId="430"/>
            <ac:inkMk id="14" creationId="{3D1321F9-3501-4B55-904D-F1A1B31C535A}"/>
          </ac:inkMkLst>
        </pc:inkChg>
        <pc:inkChg chg="add del">
          <ac:chgData name="Dr.Sugata Gangopadhyay" userId="5fbd9f87-0a98-489d-9d45-82abac52020a" providerId="ADAL" clId="{7CFF2478-D96A-430A-9DE3-97D3FC8915EE}" dt="2023-05-20T05:51:41.548" v="5465"/>
          <ac:inkMkLst>
            <pc:docMk/>
            <pc:sldMk cId="3059424268" sldId="430"/>
            <ac:inkMk id="15" creationId="{D8B4C005-80C1-40AB-94E2-44E5CC27FC3F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6" creationId="{35FBF0F5-6BF6-4101-A997-6FA554B1C437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7" creationId="{4A844628-0A20-42F7-BA4E-9CA839060403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8" creationId="{88B53942-960B-4605-A06D-84517F76D67F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9" creationId="{2E5DA905-C264-46D7-AC31-EAC460559957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0" creationId="{862805BA-E833-48E8-9EC0-5A89D25CE807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1" creationId="{255FCBBD-0EE6-41D2-AB19-46B4BCF38357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2" creationId="{D9E54D65-EC15-45A1-A23F-3E791EF2480F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3" creationId="{FC3E7381-AEFE-4627-A4EB-8E55052917AB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4" creationId="{CD6C05DB-461E-49D0-BFC1-63786E2A1BD6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5" creationId="{189BA7E6-ABA8-493B-8C82-FBB493E23DC3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6" creationId="{C37BE841-3F33-43FE-AEF1-37B4BBC217A3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7" creationId="{FC925C17-B6CC-4384-9E23-816F0CAD7117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8" creationId="{30571069-5B01-4911-BCE7-4448D7520434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9" creationId="{342B6D96-880A-425F-8368-69E10F68ED0B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30" creationId="{8EBA15E5-69E7-4598-B228-4F0B6609CCB1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31" creationId="{770DA4B3-077D-41F3-ABFE-65DE1AAEB3C3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32" creationId="{18C54C9C-DBE7-470F-8167-EDA9CB78DCFE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33" creationId="{E8516CEA-A3B2-4C04-A033-46FFA8A5CC01}"/>
          </ac:inkMkLst>
        </pc:inkChg>
        <pc:inkChg chg="add del">
          <ac:chgData name="Dr.Sugata Gangopadhyay" userId="5fbd9f87-0a98-489d-9d45-82abac52020a" providerId="ADAL" clId="{7CFF2478-D96A-430A-9DE3-97D3FC8915EE}" dt="2023-05-20T05:51:59.301" v="5485"/>
          <ac:inkMkLst>
            <pc:docMk/>
            <pc:sldMk cId="3059424268" sldId="430"/>
            <ac:inkMk id="34" creationId="{F097C66B-C163-41D4-910A-09F91202E164}"/>
          </ac:inkMkLst>
        </pc:inkChg>
        <pc:inkChg chg="add del">
          <ac:chgData name="Dr.Sugata Gangopadhyay" userId="5fbd9f87-0a98-489d-9d45-82abac52020a" providerId="ADAL" clId="{7CFF2478-D96A-430A-9DE3-97D3FC8915EE}" dt="2023-05-20T05:51:59.301" v="5485"/>
          <ac:inkMkLst>
            <pc:docMk/>
            <pc:sldMk cId="3059424268" sldId="430"/>
            <ac:inkMk id="35" creationId="{64D388B5-F83A-439C-9335-BB6FDC937A31}"/>
          </ac:inkMkLst>
        </pc:inkChg>
        <pc:inkChg chg="add del">
          <ac:chgData name="Dr.Sugata Gangopadhyay" userId="5fbd9f87-0a98-489d-9d45-82abac52020a" providerId="ADAL" clId="{7CFF2478-D96A-430A-9DE3-97D3FC8915EE}" dt="2023-05-20T05:52:11.404" v="5498"/>
          <ac:inkMkLst>
            <pc:docMk/>
            <pc:sldMk cId="3059424268" sldId="430"/>
            <ac:inkMk id="36" creationId="{EF729753-2A27-4FE5-A831-4C28526CA12B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37" creationId="{17000C49-1BC9-424B-8ECF-6B145B2E5948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38" creationId="{DCAAA0B8-E8B3-43CB-B71A-EFB138C89B62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39" creationId="{CFD9ADAD-752A-441A-AE28-52503621AB78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0" creationId="{1DD82015-554B-40B8-9CC1-E789F63EECA7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1" creationId="{EAB9012C-A129-4F95-AAF4-618840B06AD7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2" creationId="{821459D0-0DED-4F30-949A-AABDD439A586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3" creationId="{653C48B5-3429-471F-974C-C58747C93C88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4" creationId="{F11DDBDF-AF0B-4C44-9B18-14DBB2BDBC37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5" creationId="{5E49F6D7-0D29-4E39-B26E-A8289C18085D}"/>
          </ac:inkMkLst>
        </pc:inkChg>
        <pc:inkChg chg="add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6" creationId="{121ADA00-7409-4E11-9AF1-299CE9EE00E7}"/>
          </ac:inkMkLst>
        </pc:inkChg>
        <pc:inkChg chg="add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7" creationId="{85BE1026-AA2D-4E8C-8292-14FEC474B13E}"/>
          </ac:inkMkLst>
        </pc:inkChg>
        <pc:inkChg chg="add del">
          <ac:chgData name="Dr.Sugata Gangopadhyay" userId="5fbd9f87-0a98-489d-9d45-82abac52020a" providerId="ADAL" clId="{7CFF2478-D96A-430A-9DE3-97D3FC8915EE}" dt="2023-05-20T05:52:11.404" v="5498"/>
          <ac:inkMkLst>
            <pc:docMk/>
            <pc:sldMk cId="3059424268" sldId="430"/>
            <ac:inkMk id="48" creationId="{6E579D64-29DE-45D0-A50B-2930A2A21CF7}"/>
          </ac:inkMkLst>
        </pc:inkChg>
        <pc:inkChg chg="add del">
          <ac:chgData name="Dr.Sugata Gangopadhyay" userId="5fbd9f87-0a98-489d-9d45-82abac52020a" providerId="ADAL" clId="{7CFF2478-D96A-430A-9DE3-97D3FC8915EE}" dt="2023-05-20T05:52:11.404" v="5498"/>
          <ac:inkMkLst>
            <pc:docMk/>
            <pc:sldMk cId="3059424268" sldId="430"/>
            <ac:inkMk id="49" creationId="{72D2035C-81CF-42D1-9DCF-D1B94CE6BF05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0" creationId="{227A738C-E3F0-4280-B9F3-738BAA8D98BA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1" creationId="{B3A464B9-B6B1-4093-B812-80D9332111D4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2" creationId="{3D68C018-4946-48DE-8E12-EFCE4056E4B0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3" creationId="{D394F524-F2F8-4060-910E-47C085A80DA9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4" creationId="{7C3EC8FC-89FB-4AA0-8F5A-3638A808ECCC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5" creationId="{8E84BCCC-6CC9-4B7F-B1DE-7573F76D240F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56" creationId="{66125C57-2E29-4764-9F82-50E2B2FEA789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57" creationId="{91227168-F6E4-457E-BECA-121A6A4BF92B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58" creationId="{3364CB4E-D615-4902-AA01-99E32FD50330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59" creationId="{F270A02F-8402-4CC4-9087-19F8E753B1A8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0" creationId="{40B19426-3368-403A-9AC7-ACA3327777F0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1" creationId="{0DC9C30F-FC12-4ED0-8C98-8435DB61C452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2" creationId="{8DAF40F4-6393-4423-BEF2-631D55527572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3" creationId="{3C5C4AE2-9C5C-47CC-AE4C-173AAD2D163D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4" creationId="{B979EF19-93B6-4F2F-9386-AACF4F1F6CBD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5" creationId="{455CBA27-1E17-4E1D-8168-0F1F10E0A20D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6" creationId="{040F7DF7-BF45-4886-8053-6837033456E0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7" creationId="{080507F8-1A22-46E2-840A-0FAD7F2DA299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68" creationId="{E38232D3-01E9-46D0-973D-A43F7577F650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69" creationId="{FC93D708-61B0-4073-9842-44DF5073FC4A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0" creationId="{1022BF61-CFBD-4AF4-A95E-AD5A76039166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1" creationId="{944A1B1E-80AB-4AC7-9AEC-66742EE265F9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2" creationId="{37075768-7831-404C-BE5B-1C23DAEC69E6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3" creationId="{3B7B8780-E3C0-474B-A32C-BE0FDBBDD64E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4" creationId="{ADAEB394-1AC5-475B-AFF2-58D0BC80B551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5" creationId="{4130F366-6714-473A-9324-2BF4B6D21A4A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6" creationId="{76EE25F5-26E5-45B2-9C6C-F91F711301BF}"/>
          </ac:inkMkLst>
        </pc:inkChg>
        <pc:inkChg chg="add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7" creationId="{E2E5CDE4-57C0-4E1F-A31A-168F800C7C40}"/>
          </ac:inkMkLst>
        </pc:inkChg>
        <pc:inkChg chg="add del">
          <ac:chgData name="Dr.Sugata Gangopadhyay" userId="5fbd9f87-0a98-489d-9d45-82abac52020a" providerId="ADAL" clId="{7CFF2478-D96A-430A-9DE3-97D3FC8915EE}" dt="2023-05-20T05:52:41.501" v="5537"/>
          <ac:inkMkLst>
            <pc:docMk/>
            <pc:sldMk cId="3059424268" sldId="430"/>
            <ac:inkMk id="78" creationId="{5F3462A0-0005-4088-A5E8-D3182E79DEFA}"/>
          </ac:inkMkLst>
        </pc:inkChg>
        <pc:inkChg chg="add">
          <ac:chgData name="Dr.Sugata Gangopadhyay" userId="5fbd9f87-0a98-489d-9d45-82abac52020a" providerId="ADAL" clId="{7CFF2478-D96A-430A-9DE3-97D3FC8915EE}" dt="2023-05-20T05:52:31.127" v="5526"/>
          <ac:inkMkLst>
            <pc:docMk/>
            <pc:sldMk cId="3059424268" sldId="430"/>
            <ac:inkMk id="79" creationId="{9215B352-8EA0-43CC-B52E-A968A7C73B4C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0" creationId="{086CAAEB-93E7-4D06-B95B-CBE6D1E1AAE6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1" creationId="{7D24886F-5F0D-4F5A-BB02-CD91C4FE3A4C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2" creationId="{5590F737-6CEB-4DAA-8F10-217C9B85E760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3" creationId="{920CBCA6-8705-48F2-A963-90FC8A9D45FF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4" creationId="{38C479CE-873D-4DFC-B2EA-940F7B751957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5" creationId="{FD0DE672-BDF3-4ABB-AA2E-0B5B09E93884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6" creationId="{444D197A-0599-451D-824D-54360F383675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7" creationId="{F0CDC01D-5A8C-4D1A-B128-17FC1F19A79A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8" creationId="{D7EEBFB2-2CF5-4F55-9383-05326698A91B}"/>
          </ac:inkMkLst>
        </pc:inkChg>
        <pc:inkChg chg="add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9" creationId="{5739EDF8-E8A4-412E-BA7D-07E8943EF636}"/>
          </ac:inkMkLst>
        </pc:inkChg>
        <pc:inkChg chg="add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90" creationId="{7D3DAF15-A2C1-473B-A5F7-30A9C99A2D5F}"/>
          </ac:inkMkLst>
        </pc:inkChg>
        <pc:inkChg chg="add">
          <ac:chgData name="Dr.Sugata Gangopadhyay" userId="5fbd9f87-0a98-489d-9d45-82abac52020a" providerId="ADAL" clId="{7CFF2478-D96A-430A-9DE3-97D3FC8915EE}" dt="2023-05-20T05:52:44.010" v="5538"/>
          <ac:inkMkLst>
            <pc:docMk/>
            <pc:sldMk cId="3059424268" sldId="430"/>
            <ac:inkMk id="91" creationId="{A735396B-26CF-44F5-B898-0501129F0BA8}"/>
          </ac:inkMkLst>
        </pc:inkChg>
        <pc:inkChg chg="add">
          <ac:chgData name="Dr.Sugata Gangopadhyay" userId="5fbd9f87-0a98-489d-9d45-82abac52020a" providerId="ADAL" clId="{7CFF2478-D96A-430A-9DE3-97D3FC8915EE}" dt="2023-05-20T05:52:44.190" v="5539"/>
          <ac:inkMkLst>
            <pc:docMk/>
            <pc:sldMk cId="3059424268" sldId="430"/>
            <ac:inkMk id="92" creationId="{D3D3BACF-91B1-44CE-8D54-FE1385DBAC63}"/>
          </ac:inkMkLst>
        </pc:inkChg>
        <pc:inkChg chg="add">
          <ac:chgData name="Dr.Sugata Gangopadhyay" userId="5fbd9f87-0a98-489d-9d45-82abac52020a" providerId="ADAL" clId="{7CFF2478-D96A-430A-9DE3-97D3FC8915EE}" dt="2023-05-20T05:52:45.225" v="5540"/>
          <ac:inkMkLst>
            <pc:docMk/>
            <pc:sldMk cId="3059424268" sldId="430"/>
            <ac:inkMk id="93" creationId="{ADF805B9-EAC6-4ACD-B2DA-FBE70E724A54}"/>
          </ac:inkMkLst>
        </pc:inkChg>
        <pc:inkChg chg="add">
          <ac:chgData name="Dr.Sugata Gangopadhyay" userId="5fbd9f87-0a98-489d-9d45-82abac52020a" providerId="ADAL" clId="{7CFF2478-D96A-430A-9DE3-97D3FC8915EE}" dt="2023-05-20T05:52:45.708" v="5541"/>
          <ac:inkMkLst>
            <pc:docMk/>
            <pc:sldMk cId="3059424268" sldId="430"/>
            <ac:inkMk id="94" creationId="{1D5A15D9-F537-48A3-B910-C57D7E2055F3}"/>
          </ac:inkMkLst>
        </pc:inkChg>
        <pc:inkChg chg="add del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95" creationId="{CBAA9CB3-BF97-4AA2-B85B-20D7E3AE6929}"/>
          </ac:inkMkLst>
        </pc:inkChg>
        <pc:inkChg chg="add del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96" creationId="{8608CA26-E1CA-4A10-BFA6-8A2AFABB76CC}"/>
          </ac:inkMkLst>
        </pc:inkChg>
        <pc:inkChg chg="add del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97" creationId="{90CD35D0-8679-440B-97B6-D48E3ECE15D6}"/>
          </ac:inkMkLst>
        </pc:inkChg>
        <pc:inkChg chg="add del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98" creationId="{66000192-990E-4FD6-AD01-1B5BB2787DFE}"/>
          </ac:inkMkLst>
        </pc:inkChg>
        <pc:inkChg chg="add del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99" creationId="{D277E615-B82C-4C16-AEE9-8DF551D4FED3}"/>
          </ac:inkMkLst>
        </pc:inkChg>
        <pc:inkChg chg="add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100" creationId="{B5FD1176-D16F-4F13-B99D-6D66C3FBF911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1" creationId="{4D986496-F7B5-4434-833B-2D588D59596C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2" creationId="{820E6508-6C6C-4002-A6BB-9E86D4D88F15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3" creationId="{CE750972-7460-434D-9AC0-F86D4F587D6B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4" creationId="{8DD8F3D8-0605-4789-A2A0-8CA8B1F67711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5" creationId="{6163D71C-420A-4B39-BBC6-0BB081DF52CB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6" creationId="{EF3285FE-E5DA-4FA9-A1B3-A3E45D5BC008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7" creationId="{8E7AE63D-D435-48C0-B591-2E48C986D4E0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8" creationId="{A051272E-389B-4FD4-9FD4-DF9895529C32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9" creationId="{0DBD2A27-43C2-4FF1-B77E-71ADA9E7C80E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0" creationId="{F7212579-01D4-4D03-94FA-C1619391DBFD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1" creationId="{B53894BE-3014-4E64-8B63-D4257147A0AC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2" creationId="{EBA22DF3-B214-4DD3-B5E3-31E1791FE04F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3" creationId="{6E882EDC-A73B-46DF-A257-C9B5A84284AB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4" creationId="{B84948A0-6B3B-4781-8787-3CF78861786D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5" creationId="{E57F16B9-A015-451F-8758-F08F0CE19372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6" creationId="{09176FD9-EC96-45C8-A47C-0A55513FE029}"/>
          </ac:inkMkLst>
        </pc:inkChg>
        <pc:inkChg chg="add">
          <ac:chgData name="Dr.Sugata Gangopadhyay" userId="5fbd9f87-0a98-489d-9d45-82abac52020a" providerId="ADAL" clId="{7CFF2478-D96A-430A-9DE3-97D3FC8915EE}" dt="2023-05-20T05:53:00.359" v="5564"/>
          <ac:inkMkLst>
            <pc:docMk/>
            <pc:sldMk cId="3059424268" sldId="430"/>
            <ac:inkMk id="117" creationId="{2630E285-10E8-471D-9BFA-7454651E38CC}"/>
          </ac:inkMkLst>
        </pc:inkChg>
        <pc:inkChg chg="add">
          <ac:chgData name="Dr.Sugata Gangopadhyay" userId="5fbd9f87-0a98-489d-9d45-82abac52020a" providerId="ADAL" clId="{7CFF2478-D96A-430A-9DE3-97D3FC8915EE}" dt="2023-05-20T05:53:00.658" v="5565"/>
          <ac:inkMkLst>
            <pc:docMk/>
            <pc:sldMk cId="3059424268" sldId="430"/>
            <ac:inkMk id="118" creationId="{7D769C53-FD5D-49EB-968F-D4D8FB4C35A6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9" creationId="{0DC31F18-BE15-4D43-978A-27B1616F82AE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20" creationId="{DB2687E0-93E2-4B00-8F6A-8158F87F2F53}"/>
          </ac:inkMkLst>
        </pc:inkChg>
        <pc:inkChg chg="add">
          <ac:chgData name="Dr.Sugata Gangopadhyay" userId="5fbd9f87-0a98-489d-9d45-82abac52020a" providerId="ADAL" clId="{7CFF2478-D96A-430A-9DE3-97D3FC8915EE}" dt="2023-05-20T05:53:01.699" v="5568"/>
          <ac:inkMkLst>
            <pc:docMk/>
            <pc:sldMk cId="3059424268" sldId="430"/>
            <ac:inkMk id="121" creationId="{137A29AB-F630-4567-8B58-2F6217436E2A}"/>
          </ac:inkMkLst>
        </pc:inkChg>
        <pc:inkChg chg="add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22" creationId="{A40C9C40-6D1C-4797-83BB-4E6A207F1B1D}"/>
          </ac:inkMkLst>
        </pc:inkChg>
        <pc:inkChg chg="add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23" creationId="{5C118A42-EF47-4C7A-86EB-5BABD5809EA6}"/>
          </ac:inkMkLst>
        </pc:inkChg>
        <pc:inkChg chg="add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24" creationId="{90A01844-1FDE-4CF7-8B99-FAD497D7A621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25" creationId="{F85C5BFE-D270-4CE0-97DF-98735FA79636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26" creationId="{29FC1470-26E3-455A-B21B-17285389DDE1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27" creationId="{ABA6C0A0-219C-4698-9F7A-6F4284762D4F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28" creationId="{EAE08D73-1D24-45ED-B063-76F386DCF39F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29" creationId="{8EC85AD1-503C-4580-A1AC-7772CCD9D8BC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0" creationId="{B564F28F-02C2-4F20-8754-602E861F5954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1" creationId="{005A8430-4DDB-415A-BAD7-F889F8A85A6E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2" creationId="{36CAA801-D4DA-4519-8BA7-1FDF2583ABBC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3" creationId="{C8CBC6B5-91E3-422D-BDD8-480CA099182A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4" creationId="{6AAD4B48-9E4E-49BE-B32B-85B47A20E078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5" creationId="{ADE8CA82-76C7-42B2-8D7F-19D7BBA062E7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6" creationId="{8FBCA2F8-0EAA-45EC-8175-4E5592F383FE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7" creationId="{1C8F2056-8457-4507-A029-6640FB1B0B15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8" creationId="{8663AAF6-BC78-4EA9-B709-8B8FA9E8F5E2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9" creationId="{AA39D229-420C-4649-9133-D1CB8D73ED5C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0" creationId="{72674113-C7A2-48DD-8FD5-39E703BE5AE7}"/>
          </ac:inkMkLst>
        </pc:inkChg>
        <pc:inkChg chg="add">
          <ac:chgData name="Dr.Sugata Gangopadhyay" userId="5fbd9f87-0a98-489d-9d45-82abac52020a" providerId="ADAL" clId="{7CFF2478-D96A-430A-9DE3-97D3FC8915EE}" dt="2023-05-20T05:53:14.353" v="5586"/>
          <ac:inkMkLst>
            <pc:docMk/>
            <pc:sldMk cId="3059424268" sldId="430"/>
            <ac:inkMk id="141" creationId="{AB6E2423-CCF7-4BCD-A963-9EC4D3F2239F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2" creationId="{0D4828A8-8977-47EA-8F76-3A80E9F1E45C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3" creationId="{9A548A0F-5C43-41AA-BA4E-67BA40DEF52B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4" creationId="{AB736792-4285-4C89-BE18-9241D5E512A1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5" creationId="{A7F5A080-FCCD-4A09-9415-BAFA44C2ACDB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6" creationId="{0EBC83DC-BEEE-4DCD-8D69-8F85F324A374}"/>
          </ac:inkMkLst>
        </pc:inkChg>
        <pc:inkChg chg="add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7" creationId="{9BE4BD41-4728-433B-8340-7DD6045217B8}"/>
          </ac:inkMkLst>
        </pc:inkChg>
        <pc:inkChg chg="add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8" creationId="{3E9498C5-8442-4ABB-9FA1-6CF2BAA68B95}"/>
          </ac:inkMkLst>
        </pc:inkChg>
        <pc:inkChg chg="add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9" creationId="{A5E91FEA-250A-48B2-88A1-C6132D16DE14}"/>
          </ac:inkMkLst>
        </pc:inkChg>
        <pc:inkChg chg="add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50" creationId="{A80D66CB-CC20-43AB-8A99-2DE7FAB37230}"/>
          </ac:inkMkLst>
        </pc:inkChg>
        <pc:inkChg chg="add del">
          <ac:chgData name="Dr.Sugata Gangopadhyay" userId="5fbd9f87-0a98-489d-9d45-82abac52020a" providerId="ADAL" clId="{7CFF2478-D96A-430A-9DE3-97D3FC8915EE}" dt="2023-05-20T05:53:45.754" v="5600"/>
          <ac:inkMkLst>
            <pc:docMk/>
            <pc:sldMk cId="3059424268" sldId="430"/>
            <ac:inkMk id="151" creationId="{F5E0AAF8-44F5-431B-ACD4-9F983E3D472C}"/>
          </ac:inkMkLst>
        </pc:inkChg>
        <pc:inkChg chg="add">
          <ac:chgData name="Dr.Sugata Gangopadhyay" userId="5fbd9f87-0a98-489d-9d45-82abac52020a" providerId="ADAL" clId="{7CFF2478-D96A-430A-9DE3-97D3FC8915EE}" dt="2023-05-20T05:53:30.601" v="5593"/>
          <ac:inkMkLst>
            <pc:docMk/>
            <pc:sldMk cId="3059424268" sldId="430"/>
            <ac:inkMk id="152" creationId="{FA495B5D-1E80-4C28-AD05-153557D65F02}"/>
          </ac:inkMkLst>
        </pc:inkChg>
        <pc:inkChg chg="add">
          <ac:chgData name="Dr.Sugata Gangopadhyay" userId="5fbd9f87-0a98-489d-9d45-82abac52020a" providerId="ADAL" clId="{7CFF2478-D96A-430A-9DE3-97D3FC8915EE}" dt="2023-05-20T05:53:32.555" v="5594"/>
          <ac:inkMkLst>
            <pc:docMk/>
            <pc:sldMk cId="3059424268" sldId="430"/>
            <ac:inkMk id="153" creationId="{D1EAF13B-6A1B-43C9-8EEA-0306DFABB94C}"/>
          </ac:inkMkLst>
        </pc:inkChg>
        <pc:inkChg chg="add">
          <ac:chgData name="Dr.Sugata Gangopadhyay" userId="5fbd9f87-0a98-489d-9d45-82abac52020a" providerId="ADAL" clId="{7CFF2478-D96A-430A-9DE3-97D3FC8915EE}" dt="2023-05-20T05:53:34.119" v="5595"/>
          <ac:inkMkLst>
            <pc:docMk/>
            <pc:sldMk cId="3059424268" sldId="430"/>
            <ac:inkMk id="154" creationId="{ECE8DB6A-5332-4F1A-A303-18ECF1E1A837}"/>
          </ac:inkMkLst>
        </pc:inkChg>
        <pc:inkChg chg="add del">
          <ac:chgData name="Dr.Sugata Gangopadhyay" userId="5fbd9f87-0a98-489d-9d45-82abac52020a" providerId="ADAL" clId="{7CFF2478-D96A-430A-9DE3-97D3FC8915EE}" dt="2023-05-20T05:53:41.755" v="5598"/>
          <ac:inkMkLst>
            <pc:docMk/>
            <pc:sldMk cId="3059424268" sldId="430"/>
            <ac:inkMk id="155" creationId="{E298AD88-D688-4621-9CF3-A3DF4F66831F}"/>
          </ac:inkMkLst>
        </pc:inkChg>
        <pc:inkChg chg="add del">
          <ac:chgData name="Dr.Sugata Gangopadhyay" userId="5fbd9f87-0a98-489d-9d45-82abac52020a" providerId="ADAL" clId="{7CFF2478-D96A-430A-9DE3-97D3FC8915EE}" dt="2023-05-20T05:53:41.755" v="5598"/>
          <ac:inkMkLst>
            <pc:docMk/>
            <pc:sldMk cId="3059424268" sldId="430"/>
            <ac:inkMk id="156" creationId="{EAE4EE80-AC7B-47F1-A86C-65CF489E5BAA}"/>
          </ac:inkMkLst>
        </pc:inkChg>
        <pc:inkChg chg="add del">
          <ac:chgData name="Dr.Sugata Gangopadhyay" userId="5fbd9f87-0a98-489d-9d45-82abac52020a" providerId="ADAL" clId="{7CFF2478-D96A-430A-9DE3-97D3FC8915EE}" dt="2023-05-20T05:53:52.132" v="5607"/>
          <ac:inkMkLst>
            <pc:docMk/>
            <pc:sldMk cId="3059424268" sldId="430"/>
            <ac:inkMk id="157" creationId="{DAC83678-78EF-4BDA-AD56-984DE4B69AF3}"/>
          </ac:inkMkLst>
        </pc:inkChg>
        <pc:inkChg chg="add del">
          <ac:chgData name="Dr.Sugata Gangopadhyay" userId="5fbd9f87-0a98-489d-9d45-82abac52020a" providerId="ADAL" clId="{7CFF2478-D96A-430A-9DE3-97D3FC8915EE}" dt="2023-05-20T05:53:45.754" v="5600"/>
          <ac:inkMkLst>
            <pc:docMk/>
            <pc:sldMk cId="3059424268" sldId="430"/>
            <ac:inkMk id="158" creationId="{17553F96-2A13-4F48-A536-4F812A9D08CB}"/>
          </ac:inkMkLst>
        </pc:inkChg>
        <pc:inkChg chg="add">
          <ac:chgData name="Dr.Sugata Gangopadhyay" userId="5fbd9f87-0a98-489d-9d45-82abac52020a" providerId="ADAL" clId="{7CFF2478-D96A-430A-9DE3-97D3FC8915EE}" dt="2023-05-20T05:53:45.754" v="5600"/>
          <ac:inkMkLst>
            <pc:docMk/>
            <pc:sldMk cId="3059424268" sldId="430"/>
            <ac:inkMk id="159" creationId="{D1A59998-E743-40E3-AED0-CED21FCCDDE9}"/>
          </ac:inkMkLst>
        </pc:inkChg>
        <pc:inkChg chg="add del">
          <ac:chgData name="Dr.Sugata Gangopadhyay" userId="5fbd9f87-0a98-489d-9d45-82abac52020a" providerId="ADAL" clId="{7CFF2478-D96A-430A-9DE3-97D3FC8915EE}" dt="2023-05-20T05:53:53.953" v="5609"/>
          <ac:inkMkLst>
            <pc:docMk/>
            <pc:sldMk cId="3059424268" sldId="430"/>
            <ac:inkMk id="160" creationId="{B086870E-3214-4C6F-A4AC-798D38B038D2}"/>
          </ac:inkMkLst>
        </pc:inkChg>
        <pc:inkChg chg="add del">
          <ac:chgData name="Dr.Sugata Gangopadhyay" userId="5fbd9f87-0a98-489d-9d45-82abac52020a" providerId="ADAL" clId="{7CFF2478-D96A-430A-9DE3-97D3FC8915EE}" dt="2023-05-20T05:53:53.953" v="5609"/>
          <ac:inkMkLst>
            <pc:docMk/>
            <pc:sldMk cId="3059424268" sldId="430"/>
            <ac:inkMk id="161" creationId="{50E6047D-F633-480E-8017-744AFC043909}"/>
          </ac:inkMkLst>
        </pc:inkChg>
        <pc:inkChg chg="add del">
          <ac:chgData name="Dr.Sugata Gangopadhyay" userId="5fbd9f87-0a98-489d-9d45-82abac52020a" providerId="ADAL" clId="{7CFF2478-D96A-430A-9DE3-97D3FC8915EE}" dt="2023-05-20T05:53:53.953" v="5609"/>
          <ac:inkMkLst>
            <pc:docMk/>
            <pc:sldMk cId="3059424268" sldId="430"/>
            <ac:inkMk id="162" creationId="{8012A4E6-E379-4CA5-AA0F-613970B924A2}"/>
          </ac:inkMkLst>
        </pc:inkChg>
        <pc:inkChg chg="add del">
          <ac:chgData name="Dr.Sugata Gangopadhyay" userId="5fbd9f87-0a98-489d-9d45-82abac52020a" providerId="ADAL" clId="{7CFF2478-D96A-430A-9DE3-97D3FC8915EE}" dt="2023-05-20T05:53:52.132" v="5607"/>
          <ac:inkMkLst>
            <pc:docMk/>
            <pc:sldMk cId="3059424268" sldId="430"/>
            <ac:inkMk id="163" creationId="{9DAFA27A-3401-4529-9E17-FD6F728514C4}"/>
          </ac:inkMkLst>
        </pc:inkChg>
        <pc:inkChg chg="add del">
          <ac:chgData name="Dr.Sugata Gangopadhyay" userId="5fbd9f87-0a98-489d-9d45-82abac52020a" providerId="ADAL" clId="{7CFF2478-D96A-430A-9DE3-97D3FC8915EE}" dt="2023-05-20T05:53:52.132" v="5607"/>
          <ac:inkMkLst>
            <pc:docMk/>
            <pc:sldMk cId="3059424268" sldId="430"/>
            <ac:inkMk id="164" creationId="{357423BB-1051-4E67-978C-4784DE9BC42C}"/>
          </ac:inkMkLst>
        </pc:inkChg>
        <pc:inkChg chg="add del">
          <ac:chgData name="Dr.Sugata Gangopadhyay" userId="5fbd9f87-0a98-489d-9d45-82abac52020a" providerId="ADAL" clId="{7CFF2478-D96A-430A-9DE3-97D3FC8915EE}" dt="2023-05-20T05:53:52.132" v="5607"/>
          <ac:inkMkLst>
            <pc:docMk/>
            <pc:sldMk cId="3059424268" sldId="430"/>
            <ac:inkMk id="165" creationId="{93815FB3-063C-4D12-BFF9-2221DC3EE67A}"/>
          </ac:inkMkLst>
        </pc:inkChg>
        <pc:inkChg chg="add">
          <ac:chgData name="Dr.Sugata Gangopadhyay" userId="5fbd9f87-0a98-489d-9d45-82abac52020a" providerId="ADAL" clId="{7CFF2478-D96A-430A-9DE3-97D3FC8915EE}" dt="2023-05-20T05:53:52.132" v="5607"/>
          <ac:inkMkLst>
            <pc:docMk/>
            <pc:sldMk cId="3059424268" sldId="430"/>
            <ac:inkMk id="166" creationId="{08307301-84B6-4534-AD1B-101547D138E4}"/>
          </ac:inkMkLst>
        </pc:inkChg>
        <pc:inkChg chg="add del">
          <ac:chgData name="Dr.Sugata Gangopadhyay" userId="5fbd9f87-0a98-489d-9d45-82abac52020a" providerId="ADAL" clId="{7CFF2478-D96A-430A-9DE3-97D3FC8915EE}" dt="2023-05-20T05:53:53.953" v="5609"/>
          <ac:inkMkLst>
            <pc:docMk/>
            <pc:sldMk cId="3059424268" sldId="430"/>
            <ac:inkMk id="167" creationId="{658C67EB-CD9E-47CD-9EE5-AFF11EA75F50}"/>
          </ac:inkMkLst>
        </pc:inkChg>
        <pc:inkChg chg="add">
          <ac:chgData name="Dr.Sugata Gangopadhyay" userId="5fbd9f87-0a98-489d-9d45-82abac52020a" providerId="ADAL" clId="{7CFF2478-D96A-430A-9DE3-97D3FC8915EE}" dt="2023-05-20T05:53:53.953" v="5609"/>
          <ac:inkMkLst>
            <pc:docMk/>
            <pc:sldMk cId="3059424268" sldId="430"/>
            <ac:inkMk id="168" creationId="{79DA5B83-9EAB-4A7B-952F-B5CC15025CAD}"/>
          </ac:inkMkLst>
        </pc:inkChg>
        <pc:inkChg chg="add del">
          <ac:chgData name="Dr.Sugata Gangopadhyay" userId="5fbd9f87-0a98-489d-9d45-82abac52020a" providerId="ADAL" clId="{7CFF2478-D96A-430A-9DE3-97D3FC8915EE}" dt="2023-05-20T05:54:02.837" v="5617"/>
          <ac:inkMkLst>
            <pc:docMk/>
            <pc:sldMk cId="3059424268" sldId="430"/>
            <ac:inkMk id="169" creationId="{B0E5CF01-63D7-4364-91D1-B97BD7C573B0}"/>
          </ac:inkMkLst>
        </pc:inkChg>
        <pc:inkChg chg="add del">
          <ac:chgData name="Dr.Sugata Gangopadhyay" userId="5fbd9f87-0a98-489d-9d45-82abac52020a" providerId="ADAL" clId="{7CFF2478-D96A-430A-9DE3-97D3FC8915EE}" dt="2023-05-20T05:54:02.837" v="5617"/>
          <ac:inkMkLst>
            <pc:docMk/>
            <pc:sldMk cId="3059424268" sldId="430"/>
            <ac:inkMk id="170" creationId="{147D350B-97E7-43BB-A5D5-D8137A919244}"/>
          </ac:inkMkLst>
        </pc:inkChg>
        <pc:inkChg chg="add del">
          <ac:chgData name="Dr.Sugata Gangopadhyay" userId="5fbd9f87-0a98-489d-9d45-82abac52020a" providerId="ADAL" clId="{7CFF2478-D96A-430A-9DE3-97D3FC8915EE}" dt="2023-05-20T05:54:02.837" v="5617"/>
          <ac:inkMkLst>
            <pc:docMk/>
            <pc:sldMk cId="3059424268" sldId="430"/>
            <ac:inkMk id="171" creationId="{641AB4BB-C52F-4B1E-A699-8320B3DD3597}"/>
          </ac:inkMkLst>
        </pc:inkChg>
        <pc:inkChg chg="add">
          <ac:chgData name="Dr.Sugata Gangopadhyay" userId="5fbd9f87-0a98-489d-9d45-82abac52020a" providerId="ADAL" clId="{7CFF2478-D96A-430A-9DE3-97D3FC8915EE}" dt="2023-05-20T05:54:00.889" v="5613"/>
          <ac:inkMkLst>
            <pc:docMk/>
            <pc:sldMk cId="3059424268" sldId="430"/>
            <ac:inkMk id="172" creationId="{658F462E-E74F-4141-9257-949BE7F165CB}"/>
          </ac:inkMkLst>
        </pc:inkChg>
        <pc:inkChg chg="add del">
          <ac:chgData name="Dr.Sugata Gangopadhyay" userId="5fbd9f87-0a98-489d-9d45-82abac52020a" providerId="ADAL" clId="{7CFF2478-D96A-430A-9DE3-97D3FC8915EE}" dt="2023-05-20T05:54:05.611" v="5621"/>
          <ac:inkMkLst>
            <pc:docMk/>
            <pc:sldMk cId="3059424268" sldId="430"/>
            <ac:inkMk id="173" creationId="{E60FD1EF-A8B9-422E-BC65-0EE66ADDB1C7}"/>
          </ac:inkMkLst>
        </pc:inkChg>
        <pc:inkChg chg="add del">
          <ac:chgData name="Dr.Sugata Gangopadhyay" userId="5fbd9f87-0a98-489d-9d45-82abac52020a" providerId="ADAL" clId="{7CFF2478-D96A-430A-9DE3-97D3FC8915EE}" dt="2023-05-20T05:54:05.611" v="5621"/>
          <ac:inkMkLst>
            <pc:docMk/>
            <pc:sldMk cId="3059424268" sldId="430"/>
            <ac:inkMk id="174" creationId="{CE655939-45C3-4295-96FA-E4689CE11FE1}"/>
          </ac:inkMkLst>
        </pc:inkChg>
        <pc:inkChg chg="add del">
          <ac:chgData name="Dr.Sugata Gangopadhyay" userId="5fbd9f87-0a98-489d-9d45-82abac52020a" providerId="ADAL" clId="{7CFF2478-D96A-430A-9DE3-97D3FC8915EE}" dt="2023-05-20T05:54:03.638" v="5618"/>
          <ac:inkMkLst>
            <pc:docMk/>
            <pc:sldMk cId="3059424268" sldId="430"/>
            <ac:inkMk id="175" creationId="{ADA2E764-B69D-4A2E-B71B-884A6BA2E0F2}"/>
          </ac:inkMkLst>
        </pc:inkChg>
        <pc:inkChg chg="add">
          <ac:chgData name="Dr.Sugata Gangopadhyay" userId="5fbd9f87-0a98-489d-9d45-82abac52020a" providerId="ADAL" clId="{7CFF2478-D96A-430A-9DE3-97D3FC8915EE}" dt="2023-05-20T05:54:02.837" v="5617"/>
          <ac:inkMkLst>
            <pc:docMk/>
            <pc:sldMk cId="3059424268" sldId="430"/>
            <ac:inkMk id="176" creationId="{53CD5564-F4FC-442A-B4FB-3FCB863D11BB}"/>
          </ac:inkMkLst>
        </pc:inkChg>
        <pc:inkChg chg="add">
          <ac:chgData name="Dr.Sugata Gangopadhyay" userId="5fbd9f87-0a98-489d-9d45-82abac52020a" providerId="ADAL" clId="{7CFF2478-D96A-430A-9DE3-97D3FC8915EE}" dt="2023-05-20T05:54:02.837" v="5617"/>
          <ac:inkMkLst>
            <pc:docMk/>
            <pc:sldMk cId="3059424268" sldId="430"/>
            <ac:inkMk id="177" creationId="{9F53137A-0C05-460D-B520-CECD69015D26}"/>
          </ac:inkMkLst>
        </pc:inkChg>
        <pc:inkChg chg="add del">
          <ac:chgData name="Dr.Sugata Gangopadhyay" userId="5fbd9f87-0a98-489d-9d45-82abac52020a" providerId="ADAL" clId="{7CFF2478-D96A-430A-9DE3-97D3FC8915EE}" dt="2023-05-20T05:54:05.611" v="5621"/>
          <ac:inkMkLst>
            <pc:docMk/>
            <pc:sldMk cId="3059424268" sldId="430"/>
            <ac:inkMk id="178" creationId="{72F3FEA4-45AB-42C5-BAC5-17BBEEACCC4E}"/>
          </ac:inkMkLst>
        </pc:inkChg>
        <pc:inkChg chg="add del">
          <ac:chgData name="Dr.Sugata Gangopadhyay" userId="5fbd9f87-0a98-489d-9d45-82abac52020a" providerId="ADAL" clId="{7CFF2478-D96A-430A-9DE3-97D3FC8915EE}" dt="2023-05-20T05:54:05.611" v="5621"/>
          <ac:inkMkLst>
            <pc:docMk/>
            <pc:sldMk cId="3059424268" sldId="430"/>
            <ac:inkMk id="179" creationId="{A546150A-4086-4545-AD8A-28D0878C499B}"/>
          </ac:inkMkLst>
        </pc:inkChg>
        <pc:inkChg chg="add">
          <ac:chgData name="Dr.Sugata Gangopadhyay" userId="5fbd9f87-0a98-489d-9d45-82abac52020a" providerId="ADAL" clId="{7CFF2478-D96A-430A-9DE3-97D3FC8915EE}" dt="2023-05-20T05:54:05.611" v="5621"/>
          <ac:inkMkLst>
            <pc:docMk/>
            <pc:sldMk cId="3059424268" sldId="430"/>
            <ac:inkMk id="180" creationId="{54D86E5B-8482-48FC-AD64-B653500EED01}"/>
          </ac:inkMkLst>
        </pc:inkChg>
        <pc:inkChg chg="add del">
          <ac:chgData name="Dr.Sugata Gangopadhyay" userId="5fbd9f87-0a98-489d-9d45-82abac52020a" providerId="ADAL" clId="{7CFF2478-D96A-430A-9DE3-97D3FC8915EE}" dt="2023-05-20T05:54:07.203" v="5624"/>
          <ac:inkMkLst>
            <pc:docMk/>
            <pc:sldMk cId="3059424268" sldId="430"/>
            <ac:inkMk id="181" creationId="{991F69F0-13FC-42E4-B43B-C926DB6AE1D5}"/>
          </ac:inkMkLst>
        </pc:inkChg>
        <pc:inkChg chg="add del">
          <ac:chgData name="Dr.Sugata Gangopadhyay" userId="5fbd9f87-0a98-489d-9d45-82abac52020a" providerId="ADAL" clId="{7CFF2478-D96A-430A-9DE3-97D3FC8915EE}" dt="2023-05-20T05:54:07.203" v="5624"/>
          <ac:inkMkLst>
            <pc:docMk/>
            <pc:sldMk cId="3059424268" sldId="430"/>
            <ac:inkMk id="182" creationId="{9F2FD0B7-D0B2-4424-9292-99F6A3B9F7B6}"/>
          </ac:inkMkLst>
        </pc:inkChg>
        <pc:inkChg chg="add">
          <ac:chgData name="Dr.Sugata Gangopadhyay" userId="5fbd9f87-0a98-489d-9d45-82abac52020a" providerId="ADAL" clId="{7CFF2478-D96A-430A-9DE3-97D3FC8915EE}" dt="2023-05-20T05:54:07.203" v="5624"/>
          <ac:inkMkLst>
            <pc:docMk/>
            <pc:sldMk cId="3059424268" sldId="430"/>
            <ac:inkMk id="183" creationId="{9FC16044-41CF-4FC1-BE19-36CA9FF5A1E7}"/>
          </ac:inkMkLst>
        </pc:inkChg>
        <pc:inkChg chg="add">
          <ac:chgData name="Dr.Sugata Gangopadhyay" userId="5fbd9f87-0a98-489d-9d45-82abac52020a" providerId="ADAL" clId="{7CFF2478-D96A-430A-9DE3-97D3FC8915EE}" dt="2023-05-20T05:54:09.944" v="5625"/>
          <ac:inkMkLst>
            <pc:docMk/>
            <pc:sldMk cId="3059424268" sldId="430"/>
            <ac:inkMk id="184" creationId="{F5FBF5C9-57AD-4028-8FD7-920D6331317F}"/>
          </ac:inkMkLst>
        </pc:inkChg>
        <pc:inkChg chg="add">
          <ac:chgData name="Dr.Sugata Gangopadhyay" userId="5fbd9f87-0a98-489d-9d45-82abac52020a" providerId="ADAL" clId="{7CFF2478-D96A-430A-9DE3-97D3FC8915EE}" dt="2023-05-20T05:54:10.214" v="5626"/>
          <ac:inkMkLst>
            <pc:docMk/>
            <pc:sldMk cId="3059424268" sldId="430"/>
            <ac:inkMk id="185" creationId="{F92E0B54-FC86-4360-98F0-245389704C3D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86" creationId="{E382351A-229C-428C-9FA5-360E43607EEE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87" creationId="{0F8F0198-9879-4A60-806E-E7C222E46A2A}"/>
          </ac:inkMkLst>
        </pc:inkChg>
        <pc:inkChg chg="add">
          <ac:chgData name="Dr.Sugata Gangopadhyay" userId="5fbd9f87-0a98-489d-9d45-82abac52020a" providerId="ADAL" clId="{7CFF2478-D96A-430A-9DE3-97D3FC8915EE}" dt="2023-05-20T05:54:12.041" v="5629"/>
          <ac:inkMkLst>
            <pc:docMk/>
            <pc:sldMk cId="3059424268" sldId="430"/>
            <ac:inkMk id="188" creationId="{8E492486-DC1B-422F-AAAD-FB9FB14281EE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89" creationId="{2F1AB927-6208-4FA1-895A-AD8C474410B5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0" creationId="{EE8FA703-13DE-4919-811E-9AD6DA0E492A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1" creationId="{600262F2-A106-42CC-BDD6-E458291741F4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2" creationId="{2847151D-01D6-41EF-B622-18820CE51CAC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3" creationId="{D71B0B02-0AEB-402B-B7DF-785F71E4344C}"/>
          </ac:inkMkLst>
        </pc:inkChg>
        <pc:inkChg chg="add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4" creationId="{03D0E4DB-01F1-47FD-8000-AD99EE73E846}"/>
          </ac:inkMkLst>
        </pc:inkChg>
        <pc:inkChg chg="add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5" creationId="{5965ADD4-A895-4CA2-AEA6-E4EC75D3713B}"/>
          </ac:inkMkLst>
        </pc:inkChg>
      </pc:sldChg>
      <pc:sldChg chg="addSp delSp modSp add">
        <pc:chgData name="Dr.Sugata Gangopadhyay" userId="5fbd9f87-0a98-489d-9d45-82abac52020a" providerId="ADAL" clId="{7CFF2478-D96A-430A-9DE3-97D3FC8915EE}" dt="2023-05-21T05:30:48.665" v="7798"/>
        <pc:sldMkLst>
          <pc:docMk/>
          <pc:sldMk cId="1497765896" sldId="431"/>
        </pc:sldMkLst>
        <pc:spChg chg="mod">
          <ac:chgData name="Dr.Sugata Gangopadhyay" userId="5fbd9f87-0a98-489d-9d45-82abac52020a" providerId="ADAL" clId="{7CFF2478-D96A-430A-9DE3-97D3FC8915EE}" dt="2023-05-21T01:36:45.054" v="5646" actId="20577"/>
          <ac:spMkLst>
            <pc:docMk/>
            <pc:sldMk cId="1497765896" sldId="431"/>
            <ac:spMk id="2" creationId="{24C7F410-0681-4D68-A49C-D4C0EDE749BC}"/>
          </ac:spMkLst>
        </pc:spChg>
        <pc:spChg chg="mod">
          <ac:chgData name="Dr.Sugata Gangopadhyay" userId="5fbd9f87-0a98-489d-9d45-82abac52020a" providerId="ADAL" clId="{7CFF2478-D96A-430A-9DE3-97D3FC8915EE}" dt="2023-05-21T02:10:24.371" v="6195" actId="27636"/>
          <ac:spMkLst>
            <pc:docMk/>
            <pc:sldMk cId="1497765896" sldId="431"/>
            <ac:spMk id="3" creationId="{A0F3CF07-4ED6-424A-8172-6DB4B6A412A6}"/>
          </ac:spMkLst>
        </pc:spChg>
        <pc:inkChg chg="add del">
          <ac:chgData name="Dr.Sugata Gangopadhyay" userId="5fbd9f87-0a98-489d-9d45-82abac52020a" providerId="ADAL" clId="{7CFF2478-D96A-430A-9DE3-97D3FC8915EE}" dt="2023-05-21T05:25:41.155" v="7629"/>
          <ac:inkMkLst>
            <pc:docMk/>
            <pc:sldMk cId="1497765896" sldId="431"/>
            <ac:inkMk id="4" creationId="{901C4903-257C-48BC-A720-76B46E22C21E}"/>
          </ac:inkMkLst>
        </pc:inkChg>
        <pc:inkChg chg="add del">
          <ac:chgData name="Dr.Sugata Gangopadhyay" userId="5fbd9f87-0a98-489d-9d45-82abac52020a" providerId="ADAL" clId="{7CFF2478-D96A-430A-9DE3-97D3FC8915EE}" dt="2023-05-21T05:25:41.155" v="7629"/>
          <ac:inkMkLst>
            <pc:docMk/>
            <pc:sldMk cId="1497765896" sldId="431"/>
            <ac:inkMk id="5" creationId="{4BAE3DB4-9472-4DC1-9B9F-0ECAC8BA85EB}"/>
          </ac:inkMkLst>
        </pc:inkChg>
        <pc:inkChg chg="add">
          <ac:chgData name="Dr.Sugata Gangopadhyay" userId="5fbd9f87-0a98-489d-9d45-82abac52020a" providerId="ADAL" clId="{7CFF2478-D96A-430A-9DE3-97D3FC8915EE}" dt="2023-05-21T05:25:41.155" v="7629"/>
          <ac:inkMkLst>
            <pc:docMk/>
            <pc:sldMk cId="1497765896" sldId="431"/>
            <ac:inkMk id="6" creationId="{B40B29B7-A5AE-4DD9-BF78-0A07C8E3D743}"/>
          </ac:inkMkLst>
        </pc:inkChg>
        <pc:inkChg chg="add del">
          <ac:chgData name="Dr.Sugata Gangopadhyay" userId="5fbd9f87-0a98-489d-9d45-82abac52020a" providerId="ADAL" clId="{7CFF2478-D96A-430A-9DE3-97D3FC8915EE}" dt="2023-05-21T05:25:44.568" v="7632"/>
          <ac:inkMkLst>
            <pc:docMk/>
            <pc:sldMk cId="1497765896" sldId="431"/>
            <ac:inkMk id="7" creationId="{25D40162-11C5-4602-A2E3-E32C6AB4A72B}"/>
          </ac:inkMkLst>
        </pc:inkChg>
        <pc:inkChg chg="add del">
          <ac:chgData name="Dr.Sugata Gangopadhyay" userId="5fbd9f87-0a98-489d-9d45-82abac52020a" providerId="ADAL" clId="{7CFF2478-D96A-430A-9DE3-97D3FC8915EE}" dt="2023-05-21T05:25:44.568" v="7632"/>
          <ac:inkMkLst>
            <pc:docMk/>
            <pc:sldMk cId="1497765896" sldId="431"/>
            <ac:inkMk id="8" creationId="{7251B1A3-BD96-4DC8-A4EF-D096E1B5F97D}"/>
          </ac:inkMkLst>
        </pc:inkChg>
        <pc:inkChg chg="add del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9" creationId="{087C70F6-7012-45E4-8DA8-F0FBF7936ADD}"/>
          </ac:inkMkLst>
        </pc:inkChg>
        <pc:inkChg chg="add del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10" creationId="{3CBA1B1C-4C4F-445D-BA53-98CA4A909BD3}"/>
          </ac:inkMkLst>
        </pc:inkChg>
        <pc:inkChg chg="add del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11" creationId="{0A98B91A-92A9-4DB8-8A74-964B97C449A5}"/>
          </ac:inkMkLst>
        </pc:inkChg>
        <pc:inkChg chg="add del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12" creationId="{9DBBCA28-D017-467B-BB7F-91B36B32D385}"/>
          </ac:inkMkLst>
        </pc:inkChg>
        <pc:inkChg chg="add del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13" creationId="{02D38FD8-4229-45FF-A5D2-E761749CC53E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14" creationId="{208D2330-631B-41D1-8B9E-36D19AC50B9C}"/>
          </ac:inkMkLst>
        </pc:inkChg>
        <pc:inkChg chg="add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15" creationId="{ABAC0175-D69B-46E2-9803-6595C8D9D9F3}"/>
          </ac:inkMkLst>
        </pc:inkChg>
        <pc:inkChg chg="add del">
          <ac:chgData name="Dr.Sugata Gangopadhyay" userId="5fbd9f87-0a98-489d-9d45-82abac52020a" providerId="ADAL" clId="{7CFF2478-D96A-430A-9DE3-97D3FC8915EE}" dt="2023-05-21T05:25:52.190" v="7639"/>
          <ac:inkMkLst>
            <pc:docMk/>
            <pc:sldMk cId="1497765896" sldId="431"/>
            <ac:inkMk id="16" creationId="{65EF0806-094B-4A8A-A5E5-086C464454E2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17" creationId="{7CB12D21-B11B-4098-8E0D-203E3CDA536F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18" creationId="{7B61AEAF-A282-4F10-8411-2D64C330F451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19" creationId="{A357AB98-AE54-4FAA-94FC-A8FFB6CA393D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0" creationId="{FFAA82BF-F3A4-45C7-9A40-0226B1635F2C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1" creationId="{434AD3A9-93B9-44C8-9660-012F434D61D2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2" creationId="{0D3D1056-D0DB-4517-9DE6-91D1A3CA32B1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3" creationId="{736361E1-C57F-474B-90D2-64106EAB075B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4" creationId="{DF31770F-E24D-4E26-B072-14FF462605D6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5" creationId="{F47340B5-0C1D-495C-8460-77ABDF4BC20E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6" creationId="{FE95E1E2-E29B-4452-AE1C-875D64B00F11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7" creationId="{14AE4082-7448-41FF-8E40-9437E94B8293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8" creationId="{D2C756A5-5A3D-47B8-B219-ABAA80E7330F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9" creationId="{12B0897F-CF9B-4619-BE62-AF3F5DC2BA10}"/>
          </ac:inkMkLst>
        </pc:inkChg>
        <pc:inkChg chg="add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30" creationId="{285F4103-2E1E-4CE2-A24D-92D5913AD772}"/>
          </ac:inkMkLst>
        </pc:inkChg>
        <pc:inkChg chg="add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31" creationId="{80C18D85-6CD2-4DBA-B7D2-A3171BA6247F}"/>
          </ac:inkMkLst>
        </pc:inkChg>
        <pc:inkChg chg="add del">
          <ac:chgData name="Dr.Sugata Gangopadhyay" userId="5fbd9f87-0a98-489d-9d45-82abac52020a" providerId="ADAL" clId="{7CFF2478-D96A-430A-9DE3-97D3FC8915EE}" dt="2023-05-21T05:26:10.624" v="7659"/>
          <ac:inkMkLst>
            <pc:docMk/>
            <pc:sldMk cId="1497765896" sldId="431"/>
            <ac:inkMk id="32" creationId="{FF9D9543-AD7C-495A-8BB5-08483AC314A5}"/>
          </ac:inkMkLst>
        </pc:inkChg>
        <pc:inkChg chg="add del">
          <ac:chgData name="Dr.Sugata Gangopadhyay" userId="5fbd9f87-0a98-489d-9d45-82abac52020a" providerId="ADAL" clId="{7CFF2478-D96A-430A-9DE3-97D3FC8915EE}" dt="2023-05-21T05:26:10.624" v="7659"/>
          <ac:inkMkLst>
            <pc:docMk/>
            <pc:sldMk cId="1497765896" sldId="431"/>
            <ac:inkMk id="33" creationId="{D633971E-C890-430B-890C-E09873139122}"/>
          </ac:inkMkLst>
        </pc:inkChg>
        <pc:inkChg chg="add del">
          <ac:chgData name="Dr.Sugata Gangopadhyay" userId="5fbd9f87-0a98-489d-9d45-82abac52020a" providerId="ADAL" clId="{7CFF2478-D96A-430A-9DE3-97D3FC8915EE}" dt="2023-05-21T05:26:10.624" v="7659"/>
          <ac:inkMkLst>
            <pc:docMk/>
            <pc:sldMk cId="1497765896" sldId="431"/>
            <ac:inkMk id="34" creationId="{1C330A45-1DCD-4B05-A32C-F68C8E2FF601}"/>
          </ac:inkMkLst>
        </pc:inkChg>
        <pc:inkChg chg="add del">
          <ac:chgData name="Dr.Sugata Gangopadhyay" userId="5fbd9f87-0a98-489d-9d45-82abac52020a" providerId="ADAL" clId="{7CFF2478-D96A-430A-9DE3-97D3FC8915EE}" dt="2023-05-21T05:26:10.624" v="7659"/>
          <ac:inkMkLst>
            <pc:docMk/>
            <pc:sldMk cId="1497765896" sldId="431"/>
            <ac:inkMk id="35" creationId="{BF2E51A1-B0AE-4805-8E6A-C44D9E6B37DD}"/>
          </ac:inkMkLst>
        </pc:inkChg>
        <pc:inkChg chg="add del">
          <ac:chgData name="Dr.Sugata Gangopadhyay" userId="5fbd9f87-0a98-489d-9d45-82abac52020a" providerId="ADAL" clId="{7CFF2478-D96A-430A-9DE3-97D3FC8915EE}" dt="2023-05-21T05:26:10.624" v="7659"/>
          <ac:inkMkLst>
            <pc:docMk/>
            <pc:sldMk cId="1497765896" sldId="431"/>
            <ac:inkMk id="36" creationId="{8FBB01FC-38AB-4712-B4A9-82E9DA82A437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37" creationId="{B5E7DA8C-CC88-4243-8B8B-859FE036FD20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38" creationId="{A72F6733-4AF8-4AE6-AF7B-DB7AC4AA299A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39" creationId="{9D174BFE-7135-43C2-A709-86EA30E4696C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0" creationId="{A0500DD1-29C3-4258-8453-A068800A4307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1" creationId="{D3912486-7D82-4387-9441-2C0005D2EAC0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2" creationId="{0ADE41CB-D778-46E6-B351-9C73C0B7CAC4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3" creationId="{9E20C625-D771-4694-AD0E-35F53E68623B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4" creationId="{9A8210E7-F831-435B-B3A7-70A17BEDC619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5" creationId="{0E91C1C7-3AA9-4CF9-B893-EE75F38BD674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6" creationId="{860E7771-8FAD-49DE-BA9F-740F124AAEEB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7" creationId="{53F5E4BE-0461-4689-8807-02237E827512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8" creationId="{34949C77-79B7-41F3-9D42-9023AF21A00F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9" creationId="{68C51DF2-26F2-4448-8F24-C1F568DC47C3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0" creationId="{2BF64F36-B53B-441A-BDAE-796FB5523E8B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1" creationId="{42F8D812-CD7A-4B83-A460-35CED62E8B6F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2" creationId="{A14D494A-4DA0-4E18-B47A-EE35AE3F115F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3" creationId="{83F30683-811B-43C6-A826-7E99D2631DED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4" creationId="{61CC3EB8-7A7C-4A94-8C7E-4BD33674601B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5" creationId="{478B6247-A61F-4F6A-8694-3D09918E9C06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6" creationId="{C9217461-B34D-47E4-95BA-8C6EC78624F1}"/>
          </ac:inkMkLst>
        </pc:inkChg>
        <pc:inkChg chg="add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7" creationId="{8CC33F5E-1F9F-4ED2-B2AA-366EA98E4D35}"/>
          </ac:inkMkLst>
        </pc:inkChg>
        <pc:inkChg chg="add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8" creationId="{30F21E3D-CE1D-4A8B-9273-7DE3C683D740}"/>
          </ac:inkMkLst>
        </pc:inkChg>
        <pc:inkChg chg="add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9" creationId="{474D3E8D-68B5-44E9-B538-601CB66017D4}"/>
          </ac:inkMkLst>
        </pc:inkChg>
        <pc:inkChg chg="add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60" creationId="{4849C352-A2F8-4C4A-96D4-4AAC4BBCCC48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1" creationId="{6FB04DF3-6D6C-4DDF-9B70-72B699792420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2" creationId="{0C56535F-4D25-4BD5-8E8B-6A11BC483019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3" creationId="{E8658542-544B-4811-B201-8B00246E50F4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4" creationId="{A86DD984-59F2-4615-992B-0934D9A39CD0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5" creationId="{D6388CAE-9E87-435E-AB33-9E985F97276D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6" creationId="{F94352A7-9489-4AFB-A3F6-2CA9D1595920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7" creationId="{7BA40848-E378-42A2-9F78-2B5AA03B0955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8" creationId="{FBEF7714-C0F8-4B2D-A9B9-DE51EF7E60C3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9" creationId="{0957431D-11EF-4273-9BB0-9A7F72F82422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0" creationId="{BE30A362-A974-4EC6-811C-8A1845260A97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1" creationId="{27628B53-B933-4A9D-9DEA-37BAF5A4D3A9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2" creationId="{07E3B793-F821-4043-AF0F-49B53253381F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3" creationId="{BCB2358C-CC44-4D38-B9B4-5E40978A18C7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4" creationId="{DF5E8C14-8D5B-49A8-8D54-4595D899C7F3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5" creationId="{BF13FCB6-D295-4CA4-A499-7547AD726EB9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6" creationId="{CC9CC37B-B8AE-4C3C-8CE6-82F60D25F242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7" creationId="{065A6E64-D278-48E6-A9F4-426411F0E03E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8" creationId="{DB4AAF66-9BD9-42E7-82CE-4E97614997A1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9" creationId="{8708E727-6706-4B0C-9913-CE54B79EFCF5}"/>
          </ac:inkMkLst>
        </pc:inkChg>
        <pc:inkChg chg="add">
          <ac:chgData name="Dr.Sugata Gangopadhyay" userId="5fbd9f87-0a98-489d-9d45-82abac52020a" providerId="ADAL" clId="{7CFF2478-D96A-430A-9DE3-97D3FC8915EE}" dt="2023-05-21T05:26:37.848" v="7698"/>
          <ac:inkMkLst>
            <pc:docMk/>
            <pc:sldMk cId="1497765896" sldId="431"/>
            <ac:inkMk id="80" creationId="{B7EAF800-FF8D-40BC-B576-0E136AFF27F6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81" creationId="{BCD27340-F9F4-4B4B-A13A-82DA38447725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82" creationId="{9D9F8276-5C71-4FFF-BC80-9246641A8A45}"/>
          </ac:inkMkLst>
        </pc:inkChg>
        <pc:inkChg chg="add">
          <ac:chgData name="Dr.Sugata Gangopadhyay" userId="5fbd9f87-0a98-489d-9d45-82abac52020a" providerId="ADAL" clId="{7CFF2478-D96A-430A-9DE3-97D3FC8915EE}" dt="2023-05-21T05:26:39.404" v="7701"/>
          <ac:inkMkLst>
            <pc:docMk/>
            <pc:sldMk cId="1497765896" sldId="431"/>
            <ac:inkMk id="83" creationId="{7A53BB92-B614-4326-9CDB-81DB4A8278BF}"/>
          </ac:inkMkLst>
        </pc:inkChg>
        <pc:inkChg chg="add">
          <ac:chgData name="Dr.Sugata Gangopadhyay" userId="5fbd9f87-0a98-489d-9d45-82abac52020a" providerId="ADAL" clId="{7CFF2478-D96A-430A-9DE3-97D3FC8915EE}" dt="2023-05-21T05:26:39.875" v="7702"/>
          <ac:inkMkLst>
            <pc:docMk/>
            <pc:sldMk cId="1497765896" sldId="431"/>
            <ac:inkMk id="84" creationId="{AAEC0BEC-9B37-477A-8A24-484695F74C21}"/>
          </ac:inkMkLst>
        </pc:inkChg>
        <pc:inkChg chg="add">
          <ac:chgData name="Dr.Sugata Gangopadhyay" userId="5fbd9f87-0a98-489d-9d45-82abac52020a" providerId="ADAL" clId="{7CFF2478-D96A-430A-9DE3-97D3FC8915EE}" dt="2023-05-21T05:26:40.289" v="7703"/>
          <ac:inkMkLst>
            <pc:docMk/>
            <pc:sldMk cId="1497765896" sldId="431"/>
            <ac:inkMk id="85" creationId="{A1C59DBC-7025-42E5-A50F-A1FB2FC2B5B5}"/>
          </ac:inkMkLst>
        </pc:inkChg>
        <pc:inkChg chg="add">
          <ac:chgData name="Dr.Sugata Gangopadhyay" userId="5fbd9f87-0a98-489d-9d45-82abac52020a" providerId="ADAL" clId="{7CFF2478-D96A-430A-9DE3-97D3FC8915EE}" dt="2023-05-21T05:26:40.593" v="7704"/>
          <ac:inkMkLst>
            <pc:docMk/>
            <pc:sldMk cId="1497765896" sldId="431"/>
            <ac:inkMk id="86" creationId="{6A2A072E-135E-4D05-8B9D-82AEB5BA6E6B}"/>
          </ac:inkMkLst>
        </pc:inkChg>
        <pc:inkChg chg="add">
          <ac:chgData name="Dr.Sugata Gangopadhyay" userId="5fbd9f87-0a98-489d-9d45-82abac52020a" providerId="ADAL" clId="{7CFF2478-D96A-430A-9DE3-97D3FC8915EE}" dt="2023-05-21T05:26:41.250" v="7705"/>
          <ac:inkMkLst>
            <pc:docMk/>
            <pc:sldMk cId="1497765896" sldId="431"/>
            <ac:inkMk id="87" creationId="{7785655A-A897-427A-BB52-042254BC3EF5}"/>
          </ac:inkMkLst>
        </pc:inkChg>
        <pc:inkChg chg="add del">
          <ac:chgData name="Dr.Sugata Gangopadhyay" userId="5fbd9f87-0a98-489d-9d45-82abac52020a" providerId="ADAL" clId="{7CFF2478-D96A-430A-9DE3-97D3FC8915EE}" dt="2023-05-21T05:26:43.530" v="7708"/>
          <ac:inkMkLst>
            <pc:docMk/>
            <pc:sldMk cId="1497765896" sldId="431"/>
            <ac:inkMk id="88" creationId="{9A80C646-3D43-42DF-BAB3-02959AEAC1D0}"/>
          </ac:inkMkLst>
        </pc:inkChg>
        <pc:inkChg chg="add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89" creationId="{7E0F4619-F7D1-48B8-A50A-05D01D43E472}"/>
          </ac:inkMkLst>
        </pc:inkChg>
        <pc:inkChg chg="add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90" creationId="{F2C939BB-0217-466C-B37B-D82629321775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91" creationId="{131F4BB3-95C7-4251-8046-EF20EFA5A5C9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92" creationId="{9E799307-9F2D-43B5-A32B-190E6402D4A1}"/>
          </ac:inkMkLst>
        </pc:inkChg>
        <pc:inkChg chg="add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93" creationId="{CE20E6F1-CF0C-45D9-9B38-64C46F9C1538}"/>
          </ac:inkMkLst>
        </pc:inkChg>
        <pc:inkChg chg="add">
          <ac:chgData name="Dr.Sugata Gangopadhyay" userId="5fbd9f87-0a98-489d-9d45-82abac52020a" providerId="ADAL" clId="{7CFF2478-D96A-430A-9DE3-97D3FC8915EE}" dt="2023-05-21T05:26:44.894" v="7709"/>
          <ac:inkMkLst>
            <pc:docMk/>
            <pc:sldMk cId="1497765896" sldId="431"/>
            <ac:inkMk id="94" creationId="{02D08AC6-7C8A-4183-9FDF-09A0F3EA975B}"/>
          </ac:inkMkLst>
        </pc:inkChg>
        <pc:inkChg chg="add del">
          <ac:chgData name="Dr.Sugata Gangopadhyay" userId="5fbd9f87-0a98-489d-9d45-82abac52020a" providerId="ADAL" clId="{7CFF2478-D96A-430A-9DE3-97D3FC8915EE}" dt="2023-05-21T05:26:48.334" v="7717"/>
          <ac:inkMkLst>
            <pc:docMk/>
            <pc:sldMk cId="1497765896" sldId="431"/>
            <ac:inkMk id="95" creationId="{45F996E0-4A14-4835-85A2-263D857A31C5}"/>
          </ac:inkMkLst>
        </pc:inkChg>
        <pc:inkChg chg="add del">
          <ac:chgData name="Dr.Sugata Gangopadhyay" userId="5fbd9f87-0a98-489d-9d45-82abac52020a" providerId="ADAL" clId="{7CFF2478-D96A-430A-9DE3-97D3FC8915EE}" dt="2023-05-21T05:26:48.334" v="7717"/>
          <ac:inkMkLst>
            <pc:docMk/>
            <pc:sldMk cId="1497765896" sldId="431"/>
            <ac:inkMk id="96" creationId="{9731C07B-AE61-4191-B314-412A25926B37}"/>
          </ac:inkMkLst>
        </pc:inkChg>
        <pc:inkChg chg="add">
          <ac:chgData name="Dr.Sugata Gangopadhyay" userId="5fbd9f87-0a98-489d-9d45-82abac52020a" providerId="ADAL" clId="{7CFF2478-D96A-430A-9DE3-97D3FC8915EE}" dt="2023-05-21T05:26:45.766" v="7712"/>
          <ac:inkMkLst>
            <pc:docMk/>
            <pc:sldMk cId="1497765896" sldId="431"/>
            <ac:inkMk id="97" creationId="{D06299F1-5C6E-456E-9873-8590954C5EDB}"/>
          </ac:inkMkLst>
        </pc:inkChg>
        <pc:inkChg chg="add">
          <ac:chgData name="Dr.Sugata Gangopadhyay" userId="5fbd9f87-0a98-489d-9d45-82abac52020a" providerId="ADAL" clId="{7CFF2478-D96A-430A-9DE3-97D3FC8915EE}" dt="2023-05-21T05:26:46.115" v="7713"/>
          <ac:inkMkLst>
            <pc:docMk/>
            <pc:sldMk cId="1497765896" sldId="431"/>
            <ac:inkMk id="98" creationId="{5C978D92-A166-42D4-8D1B-3BBD0D70906B}"/>
          </ac:inkMkLst>
        </pc:inkChg>
        <pc:inkChg chg="add">
          <ac:chgData name="Dr.Sugata Gangopadhyay" userId="5fbd9f87-0a98-489d-9d45-82abac52020a" providerId="ADAL" clId="{7CFF2478-D96A-430A-9DE3-97D3FC8915EE}" dt="2023-05-21T05:26:46.771" v="7714"/>
          <ac:inkMkLst>
            <pc:docMk/>
            <pc:sldMk cId="1497765896" sldId="431"/>
            <ac:inkMk id="99" creationId="{AB5BF8A5-6B9F-4E9A-9998-766F5E2265FC}"/>
          </ac:inkMkLst>
        </pc:inkChg>
        <pc:inkChg chg="add">
          <ac:chgData name="Dr.Sugata Gangopadhyay" userId="5fbd9f87-0a98-489d-9d45-82abac52020a" providerId="ADAL" clId="{7CFF2478-D96A-430A-9DE3-97D3FC8915EE}" dt="2023-05-21T05:26:47.386" v="7715"/>
          <ac:inkMkLst>
            <pc:docMk/>
            <pc:sldMk cId="1497765896" sldId="431"/>
            <ac:inkMk id="100" creationId="{9FA8B1FC-243F-4BC7-B7C9-F6391C9401C1}"/>
          </ac:inkMkLst>
        </pc:inkChg>
        <pc:inkChg chg="add">
          <ac:chgData name="Dr.Sugata Gangopadhyay" userId="5fbd9f87-0a98-489d-9d45-82abac52020a" providerId="ADAL" clId="{7CFF2478-D96A-430A-9DE3-97D3FC8915EE}" dt="2023-05-21T05:26:47.811" v="7716"/>
          <ac:inkMkLst>
            <pc:docMk/>
            <pc:sldMk cId="1497765896" sldId="431"/>
            <ac:inkMk id="101" creationId="{35CCE656-F162-465A-B5FA-52D9B952DEAF}"/>
          </ac:inkMkLst>
        </pc:inkChg>
        <pc:inkChg chg="add">
          <ac:chgData name="Dr.Sugata Gangopadhyay" userId="5fbd9f87-0a98-489d-9d45-82abac52020a" providerId="ADAL" clId="{7CFF2478-D96A-430A-9DE3-97D3FC8915EE}" dt="2023-05-21T05:26:48.334" v="7717"/>
          <ac:inkMkLst>
            <pc:docMk/>
            <pc:sldMk cId="1497765896" sldId="431"/>
            <ac:inkMk id="102" creationId="{EC179DB8-DB0C-416B-8F39-A31779384898}"/>
          </ac:inkMkLst>
        </pc:inkChg>
        <pc:inkChg chg="add">
          <ac:chgData name="Dr.Sugata Gangopadhyay" userId="5fbd9f87-0a98-489d-9d45-82abac52020a" providerId="ADAL" clId="{7CFF2478-D96A-430A-9DE3-97D3FC8915EE}" dt="2023-05-21T05:27:00.344" v="7718"/>
          <ac:inkMkLst>
            <pc:docMk/>
            <pc:sldMk cId="1497765896" sldId="431"/>
            <ac:inkMk id="103" creationId="{FF17258F-CB2D-4CC4-85A5-AA49953A4C77}"/>
          </ac:inkMkLst>
        </pc:inkChg>
        <pc:inkChg chg="add">
          <ac:chgData name="Dr.Sugata Gangopadhyay" userId="5fbd9f87-0a98-489d-9d45-82abac52020a" providerId="ADAL" clId="{7CFF2478-D96A-430A-9DE3-97D3FC8915EE}" dt="2023-05-21T05:27:02.917" v="7719"/>
          <ac:inkMkLst>
            <pc:docMk/>
            <pc:sldMk cId="1497765896" sldId="431"/>
            <ac:inkMk id="104" creationId="{B319B1D2-2EA4-4E9B-995D-4EE8CE915293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05" creationId="{59B27EFB-07F1-4D99-A061-BFF49005A459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06" creationId="{899AF3CF-EFE7-49E2-BF9D-DAB8079D86EB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07" creationId="{6F3B8BAA-B944-42BD-B9EB-82980AD09F92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08" creationId="{15F22109-1554-47C3-8AFE-5C44D7B73447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09" creationId="{CE0ED91A-64C9-48FC-98EC-924AFE76CFD2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10" creationId="{024E7E84-F0D8-411A-B6DC-849A243D6DD1}"/>
          </ac:inkMkLst>
        </pc:inkChg>
        <pc:inkChg chg="add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11" creationId="{A09F62D9-3631-4FA5-9D1B-D1000284440D}"/>
          </ac:inkMkLst>
        </pc:inkChg>
        <pc:inkChg chg="add">
          <ac:chgData name="Dr.Sugata Gangopadhyay" userId="5fbd9f87-0a98-489d-9d45-82abac52020a" providerId="ADAL" clId="{7CFF2478-D96A-430A-9DE3-97D3FC8915EE}" dt="2023-05-21T05:27:45.224" v="7727"/>
          <ac:inkMkLst>
            <pc:docMk/>
            <pc:sldMk cId="1497765896" sldId="431"/>
            <ac:inkMk id="112" creationId="{678D65E2-2BA1-46C3-92E8-A9EE758AC18F}"/>
          </ac:inkMkLst>
        </pc:inkChg>
        <pc:inkChg chg="add">
          <ac:chgData name="Dr.Sugata Gangopadhyay" userId="5fbd9f87-0a98-489d-9d45-82abac52020a" providerId="ADAL" clId="{7CFF2478-D96A-430A-9DE3-97D3FC8915EE}" dt="2023-05-21T05:27:46.247" v="7728"/>
          <ac:inkMkLst>
            <pc:docMk/>
            <pc:sldMk cId="1497765896" sldId="431"/>
            <ac:inkMk id="113" creationId="{1479D2E9-F366-4DC6-A34C-1301672F5F61}"/>
          </ac:inkMkLst>
        </pc:inkChg>
        <pc:inkChg chg="add">
          <ac:chgData name="Dr.Sugata Gangopadhyay" userId="5fbd9f87-0a98-489d-9d45-82abac52020a" providerId="ADAL" clId="{7CFF2478-D96A-430A-9DE3-97D3FC8915EE}" dt="2023-05-21T05:27:47.381" v="7729"/>
          <ac:inkMkLst>
            <pc:docMk/>
            <pc:sldMk cId="1497765896" sldId="431"/>
            <ac:inkMk id="114" creationId="{377DF83B-48AC-4A14-AA4E-1753B7839ACF}"/>
          </ac:inkMkLst>
        </pc:inkChg>
        <pc:inkChg chg="add">
          <ac:chgData name="Dr.Sugata Gangopadhyay" userId="5fbd9f87-0a98-489d-9d45-82abac52020a" providerId="ADAL" clId="{7CFF2478-D96A-430A-9DE3-97D3FC8915EE}" dt="2023-05-21T05:28:09.842" v="7730"/>
          <ac:inkMkLst>
            <pc:docMk/>
            <pc:sldMk cId="1497765896" sldId="431"/>
            <ac:inkMk id="115" creationId="{51510393-8842-4A3F-BC58-9EBF3AAE1D93}"/>
          </ac:inkMkLst>
        </pc:inkChg>
        <pc:inkChg chg="add">
          <ac:chgData name="Dr.Sugata Gangopadhyay" userId="5fbd9f87-0a98-489d-9d45-82abac52020a" providerId="ADAL" clId="{7CFF2478-D96A-430A-9DE3-97D3FC8915EE}" dt="2023-05-21T05:28:12.557" v="7731"/>
          <ac:inkMkLst>
            <pc:docMk/>
            <pc:sldMk cId="1497765896" sldId="431"/>
            <ac:inkMk id="116" creationId="{CE85238B-791E-49A1-9781-1492191688AD}"/>
          </ac:inkMkLst>
        </pc:inkChg>
        <pc:inkChg chg="add">
          <ac:chgData name="Dr.Sugata Gangopadhyay" userId="5fbd9f87-0a98-489d-9d45-82abac52020a" providerId="ADAL" clId="{7CFF2478-D96A-430A-9DE3-97D3FC8915EE}" dt="2023-05-21T05:29:50.773" v="7732"/>
          <ac:inkMkLst>
            <pc:docMk/>
            <pc:sldMk cId="1497765896" sldId="431"/>
            <ac:inkMk id="117" creationId="{940B8C52-8AE4-4305-956C-C795FA2497FD}"/>
          </ac:inkMkLst>
        </pc:inkChg>
        <pc:inkChg chg="add del">
          <ac:chgData name="Dr.Sugata Gangopadhyay" userId="5fbd9f87-0a98-489d-9d45-82abac52020a" providerId="ADAL" clId="{7CFF2478-D96A-430A-9DE3-97D3FC8915EE}" dt="2023-05-21T05:30:28.857" v="7767"/>
          <ac:inkMkLst>
            <pc:docMk/>
            <pc:sldMk cId="1497765896" sldId="431"/>
            <ac:inkMk id="118" creationId="{E1A72BA2-4EE2-46F6-AF30-20E88651238B}"/>
          </ac:inkMkLst>
        </pc:inkChg>
        <pc:inkChg chg="add">
          <ac:chgData name="Dr.Sugata Gangopadhyay" userId="5fbd9f87-0a98-489d-9d45-82abac52020a" providerId="ADAL" clId="{7CFF2478-D96A-430A-9DE3-97D3FC8915EE}" dt="2023-05-21T05:29:57.658" v="7734"/>
          <ac:inkMkLst>
            <pc:docMk/>
            <pc:sldMk cId="1497765896" sldId="431"/>
            <ac:inkMk id="119" creationId="{625986F4-8042-4F63-9D90-B8F45C1FF726}"/>
          </ac:inkMkLst>
        </pc:inkChg>
        <pc:inkChg chg="add del">
          <ac:chgData name="Dr.Sugata Gangopadhyay" userId="5fbd9f87-0a98-489d-9d45-82abac52020a" providerId="ADAL" clId="{7CFF2478-D96A-430A-9DE3-97D3FC8915EE}" dt="2023-05-21T05:30:28.857" v="7767"/>
          <ac:inkMkLst>
            <pc:docMk/>
            <pc:sldMk cId="1497765896" sldId="431"/>
            <ac:inkMk id="120" creationId="{14E31798-FC21-45BA-9DF6-776976ED54DE}"/>
          </ac:inkMkLst>
        </pc:inkChg>
        <pc:inkChg chg="add del">
          <ac:chgData name="Dr.Sugata Gangopadhyay" userId="5fbd9f87-0a98-489d-9d45-82abac52020a" providerId="ADAL" clId="{7CFF2478-D96A-430A-9DE3-97D3FC8915EE}" dt="2023-05-21T05:30:07.269" v="7740"/>
          <ac:inkMkLst>
            <pc:docMk/>
            <pc:sldMk cId="1497765896" sldId="431"/>
            <ac:inkMk id="121" creationId="{03A8CAE2-34A4-42A6-9F78-FB178CF8FA8F}"/>
          </ac:inkMkLst>
        </pc:inkChg>
        <pc:inkChg chg="add del">
          <ac:chgData name="Dr.Sugata Gangopadhyay" userId="5fbd9f87-0a98-489d-9d45-82abac52020a" providerId="ADAL" clId="{7CFF2478-D96A-430A-9DE3-97D3FC8915EE}" dt="2023-05-21T05:30:07.269" v="7740"/>
          <ac:inkMkLst>
            <pc:docMk/>
            <pc:sldMk cId="1497765896" sldId="431"/>
            <ac:inkMk id="122" creationId="{B292D6F1-6993-453E-888F-9005268C7FE2}"/>
          </ac:inkMkLst>
        </pc:inkChg>
        <pc:inkChg chg="add del">
          <ac:chgData name="Dr.Sugata Gangopadhyay" userId="5fbd9f87-0a98-489d-9d45-82abac52020a" providerId="ADAL" clId="{7CFF2478-D96A-430A-9DE3-97D3FC8915EE}" dt="2023-05-21T05:30:07.269" v="7740"/>
          <ac:inkMkLst>
            <pc:docMk/>
            <pc:sldMk cId="1497765896" sldId="431"/>
            <ac:inkMk id="123" creationId="{F397726F-1061-4226-83DC-DC1601AD89EB}"/>
          </ac:inkMkLst>
        </pc:inkChg>
        <pc:inkChg chg="add del">
          <ac:chgData name="Dr.Sugata Gangopadhyay" userId="5fbd9f87-0a98-489d-9d45-82abac52020a" providerId="ADAL" clId="{7CFF2478-D96A-430A-9DE3-97D3FC8915EE}" dt="2023-05-21T05:30:07.269" v="7740"/>
          <ac:inkMkLst>
            <pc:docMk/>
            <pc:sldMk cId="1497765896" sldId="431"/>
            <ac:inkMk id="124" creationId="{4EB5659B-6CE6-4762-82A0-CCF873E37940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25" creationId="{ABF4603B-7F04-4548-B703-9531AC3966C6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26" creationId="{6058D1D8-110B-474A-B0D1-4C2893763FD4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27" creationId="{FA8D00A8-803F-4601-AE53-5CF73E0DB29F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28" creationId="{4643DC75-2E80-4904-A204-557AC18581DC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29" creationId="{50B3FDD2-A052-44D6-A4DC-DB5C6C6D702E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0" creationId="{B5A4B539-AEF9-4E62-BF36-1F1880A23DE0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1" creationId="{57CE6E50-6621-4E9E-B6F3-B6132C9BBA28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2" creationId="{C4148B8A-11D0-426F-9B76-39A95BF2CB7C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3" creationId="{80C247CB-8EBD-4229-A24E-4AC95240C7A0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4" creationId="{21625B1E-4511-4C47-BDF0-E1FC68308FCE}"/>
          </ac:inkMkLst>
        </pc:inkChg>
        <pc:inkChg chg="add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5" creationId="{192E47F4-45A2-48DB-A515-704761FC8840}"/>
          </ac:inkMkLst>
        </pc:inkChg>
        <pc:inkChg chg="add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6" creationId="{77C0441B-FD64-48AF-8D5E-3AF6144B4E54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37" creationId="{D1937813-659C-4D19-8D03-6A0DA93FCC69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38" creationId="{61859F34-D6EB-469D-A864-C8CD4B68D5F3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39" creationId="{847278AB-5F44-41A2-80EC-422381C82CC2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0" creationId="{E5F84235-B8F0-40A0-975E-3C8EC0D48F0D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1" creationId="{3321FE71-A995-43BC-B8C1-E8A8A1B2EAF0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2" creationId="{DB735887-3343-4BD6-AB5A-21FF75C937B6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3" creationId="{88DDD329-C771-416F-91D5-FEB595568F69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4" creationId="{ECBD1CB4-4EE8-41A5-969E-BE40656B74A0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5" creationId="{550F8C90-D017-4CDB-BED2-7147B73DA1BF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6" creationId="{7F83FF06-9054-4564-AE7A-D8693925E6AC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7" creationId="{74530C1C-9A1E-4C41-AEB9-6E30E956B37C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8" creationId="{0932E93C-4252-49F9-8F20-59F4D7BB98C1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9" creationId="{1BBB9D4B-EFDA-42CC-AF6F-50ACCDD2ED60}"/>
          </ac:inkMkLst>
        </pc:inkChg>
        <pc:inkChg chg="add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50" creationId="{C5896742-8DC8-46C6-B9FC-DBAD611A6B0C}"/>
          </ac:inkMkLst>
        </pc:inkChg>
        <pc:inkChg chg="add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51" creationId="{C49A2960-C0E3-4C8E-B00A-CC7B649317B2}"/>
          </ac:inkMkLst>
        </pc:inkChg>
        <pc:inkChg chg="add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52" creationId="{592652A1-F94F-4A9C-AF8D-0CF0B955EDB2}"/>
          </ac:inkMkLst>
        </pc:inkChg>
        <pc:inkChg chg="add del">
          <ac:chgData name="Dr.Sugata Gangopadhyay" userId="5fbd9f87-0a98-489d-9d45-82abac52020a" providerId="ADAL" clId="{7CFF2478-D96A-430A-9DE3-97D3FC8915EE}" dt="2023-05-21T05:30:28.857" v="7767"/>
          <ac:inkMkLst>
            <pc:docMk/>
            <pc:sldMk cId="1497765896" sldId="431"/>
            <ac:inkMk id="153" creationId="{A331FA39-CEF5-4BE6-85B1-D1E7EC087DB0}"/>
          </ac:inkMkLst>
        </pc:inkChg>
        <pc:inkChg chg="add del">
          <ac:chgData name="Dr.Sugata Gangopadhyay" userId="5fbd9f87-0a98-489d-9d45-82abac52020a" providerId="ADAL" clId="{7CFF2478-D96A-430A-9DE3-97D3FC8915EE}" dt="2023-05-21T05:30:28.857" v="7767"/>
          <ac:inkMkLst>
            <pc:docMk/>
            <pc:sldMk cId="1497765896" sldId="431"/>
            <ac:inkMk id="154" creationId="{B23138B2-03CE-46CE-923E-47947E52E840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55" creationId="{14936ACD-594C-454D-BBA4-3510C6210B2F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56" creationId="{73248388-7348-45FF-A02A-C9F22C824768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57" creationId="{50F7D69C-D5B0-41FC-8955-D1B2B0A22BD3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58" creationId="{07DCBB05-AC4E-4F22-A148-8B07D7C94E79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59" creationId="{D654DA62-B481-48A9-9B0C-153B8C911425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60" creationId="{A61CDB35-66D2-42EA-8B54-ECFD0CFCC891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61" creationId="{7315C015-A6AC-4977-BEE4-B5D4272B5632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62" creationId="{C2293337-9417-4CC2-B0DE-596FB727BA51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63" creationId="{382F9EBC-BD06-40FC-B478-AD8044BD7E12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64" creationId="{157CA16A-0A35-4821-A34F-AD0C2B55A7C2}"/>
          </ac:inkMkLst>
        </pc:inkChg>
        <pc:inkChg chg="add del">
          <ac:chgData name="Dr.Sugata Gangopadhyay" userId="5fbd9f87-0a98-489d-9d45-82abac52020a" providerId="ADAL" clId="{7CFF2478-D96A-430A-9DE3-97D3FC8915EE}" dt="2023-05-21T05:30:38.974" v="7781"/>
          <ac:inkMkLst>
            <pc:docMk/>
            <pc:sldMk cId="1497765896" sldId="431"/>
            <ac:inkMk id="165" creationId="{6431575A-98F5-4686-A94A-3BA12B75C39A}"/>
          </ac:inkMkLst>
        </pc:inkChg>
        <pc:inkChg chg="add del">
          <ac:chgData name="Dr.Sugata Gangopadhyay" userId="5fbd9f87-0a98-489d-9d45-82abac52020a" providerId="ADAL" clId="{7CFF2478-D96A-430A-9DE3-97D3FC8915EE}" dt="2023-05-21T05:30:38.258" v="7780"/>
          <ac:inkMkLst>
            <pc:docMk/>
            <pc:sldMk cId="1497765896" sldId="431"/>
            <ac:inkMk id="166" creationId="{4AEF6FA5-CFD6-40D7-9F81-900F182E3C09}"/>
          </ac:inkMkLst>
        </pc:inkChg>
        <pc:inkChg chg="add">
          <ac:chgData name="Dr.Sugata Gangopadhyay" userId="5fbd9f87-0a98-489d-9d45-82abac52020a" providerId="ADAL" clId="{7CFF2478-D96A-430A-9DE3-97D3FC8915EE}" dt="2023-05-21T05:30:37.532" v="7779"/>
          <ac:inkMkLst>
            <pc:docMk/>
            <pc:sldMk cId="1497765896" sldId="431"/>
            <ac:inkMk id="167" creationId="{D65B7D3F-0A81-47A3-A74D-07FFB56AEB9F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68" creationId="{7A6F96F9-220F-40EE-ADBE-4DAE52E23C4C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69" creationId="{F54DAAA9-5445-4AA1-8D41-96981B6DCB26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0" creationId="{34459271-7F52-411A-BEC0-A6AB1E5B371D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1" creationId="{BBF20769-3FA0-4BDE-9D5F-7B21BBA09ACF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2" creationId="{F70163AF-FFDE-4D9E-861E-318DDA99BF31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3" creationId="{5ADAF26A-CFA6-4738-9F05-B044491BC0AD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4" creationId="{1FD38535-2F64-4341-B289-F078CA9540DB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5" creationId="{F59E60BE-D4EF-491D-A1FA-09335AFC3747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6" creationId="{658E7BFF-9886-48D9-887E-2FE00695C615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7" creationId="{D66032AC-0ACC-4424-8AE3-5FF76E70F1D9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8" creationId="{BB416962-26BB-412B-A98E-8FEAA496D9AF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9" creationId="{B3A95D2F-DB02-451A-BF4D-517E561DC2CB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0" creationId="{8F17BD1A-34A8-418C-9C01-AACF9FBE84F1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1" creationId="{F14B2AC5-2583-4FB4-9A50-1967A9D4F618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2" creationId="{8096F1A2-27B3-4DB4-8BC5-70907AD45052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3" creationId="{3341DCFD-CCCE-448D-9FC3-5F40F8BC5582}"/>
          </ac:inkMkLst>
        </pc:inkChg>
        <pc:inkChg chg="add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4" creationId="{0DF24B38-9485-4BE4-8B03-ECA5B9CB8B9F}"/>
          </ac:inkMkLst>
        </pc:inkChg>
        <pc:inkChg chg="add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5" creationId="{A9017EE0-6E7C-4F95-B849-01E2B0176661}"/>
          </ac:inkMkLst>
        </pc:inkChg>
      </pc:sldChg>
      <pc:sldChg chg="modSp add">
        <pc:chgData name="Dr.Sugata Gangopadhyay" userId="5fbd9f87-0a98-489d-9d45-82abac52020a" providerId="ADAL" clId="{7CFF2478-D96A-430A-9DE3-97D3FC8915EE}" dt="2023-05-21T04:21:18.435" v="6506" actId="20577"/>
        <pc:sldMkLst>
          <pc:docMk/>
          <pc:sldMk cId="1376581702" sldId="432"/>
        </pc:sldMkLst>
        <pc:spChg chg="mod">
          <ac:chgData name="Dr.Sugata Gangopadhyay" userId="5fbd9f87-0a98-489d-9d45-82abac52020a" providerId="ADAL" clId="{7CFF2478-D96A-430A-9DE3-97D3FC8915EE}" dt="2023-05-21T04:21:18.435" v="6506" actId="20577"/>
          <ac:spMkLst>
            <pc:docMk/>
            <pc:sldMk cId="1376581702" sldId="432"/>
            <ac:spMk id="2" creationId="{49B2DA22-E7B2-4B1C-8867-0F5476EA4C85}"/>
          </ac:spMkLst>
        </pc:spChg>
        <pc:spChg chg="mod">
          <ac:chgData name="Dr.Sugata Gangopadhyay" userId="5fbd9f87-0a98-489d-9d45-82abac52020a" providerId="ADAL" clId="{7CFF2478-D96A-430A-9DE3-97D3FC8915EE}" dt="2023-05-21T04:20:45.984" v="6462" actId="20577"/>
          <ac:spMkLst>
            <pc:docMk/>
            <pc:sldMk cId="1376581702" sldId="432"/>
            <ac:spMk id="3" creationId="{DE7D2B0D-BECB-43D5-9B11-6E46BD30E098}"/>
          </ac:spMkLst>
        </pc:spChg>
      </pc:sldChg>
      <pc:sldChg chg="modSp add">
        <pc:chgData name="Dr.Sugata Gangopadhyay" userId="5fbd9f87-0a98-489d-9d45-82abac52020a" providerId="ADAL" clId="{7CFF2478-D96A-430A-9DE3-97D3FC8915EE}" dt="2023-05-21T04:32:02.696" v="6698" actId="20577"/>
        <pc:sldMkLst>
          <pc:docMk/>
          <pc:sldMk cId="1735438485" sldId="433"/>
        </pc:sldMkLst>
        <pc:spChg chg="mod">
          <ac:chgData name="Dr.Sugata Gangopadhyay" userId="5fbd9f87-0a98-489d-9d45-82abac52020a" providerId="ADAL" clId="{7CFF2478-D96A-430A-9DE3-97D3FC8915EE}" dt="2023-05-21T04:21:38.032" v="6508"/>
          <ac:spMkLst>
            <pc:docMk/>
            <pc:sldMk cId="1735438485" sldId="433"/>
            <ac:spMk id="2" creationId="{92F8D911-4060-4AD7-9201-697BE03EB9C4}"/>
          </ac:spMkLst>
        </pc:spChg>
        <pc:spChg chg="mod">
          <ac:chgData name="Dr.Sugata Gangopadhyay" userId="5fbd9f87-0a98-489d-9d45-82abac52020a" providerId="ADAL" clId="{7CFF2478-D96A-430A-9DE3-97D3FC8915EE}" dt="2023-05-21T04:32:02.696" v="6698" actId="20577"/>
          <ac:spMkLst>
            <pc:docMk/>
            <pc:sldMk cId="1735438485" sldId="433"/>
            <ac:spMk id="3" creationId="{A159BD9E-36B0-4332-8F57-A30CC49233D6}"/>
          </ac:spMkLst>
        </pc:spChg>
      </pc:sldChg>
      <pc:sldChg chg="modSp add">
        <pc:chgData name="Dr.Sugata Gangopadhyay" userId="5fbd9f87-0a98-489d-9d45-82abac52020a" providerId="ADAL" clId="{7CFF2478-D96A-430A-9DE3-97D3FC8915EE}" dt="2023-05-21T04:35:47.996" v="6818" actId="27636"/>
        <pc:sldMkLst>
          <pc:docMk/>
          <pc:sldMk cId="1791998374" sldId="434"/>
        </pc:sldMkLst>
        <pc:spChg chg="mod">
          <ac:chgData name="Dr.Sugata Gangopadhyay" userId="5fbd9f87-0a98-489d-9d45-82abac52020a" providerId="ADAL" clId="{7CFF2478-D96A-430A-9DE3-97D3FC8915EE}" dt="2023-05-21T04:32:33.346" v="6729" actId="20577"/>
          <ac:spMkLst>
            <pc:docMk/>
            <pc:sldMk cId="1791998374" sldId="434"/>
            <ac:spMk id="2" creationId="{AE3CA99F-1B67-45D3-8F82-E3938B682B7B}"/>
          </ac:spMkLst>
        </pc:spChg>
        <pc:spChg chg="mod">
          <ac:chgData name="Dr.Sugata Gangopadhyay" userId="5fbd9f87-0a98-489d-9d45-82abac52020a" providerId="ADAL" clId="{7CFF2478-D96A-430A-9DE3-97D3FC8915EE}" dt="2023-05-21T04:35:47.996" v="6818" actId="27636"/>
          <ac:spMkLst>
            <pc:docMk/>
            <pc:sldMk cId="1791998374" sldId="434"/>
            <ac:spMk id="3" creationId="{ABCCB37E-88F5-47B1-BF28-671CDA0DBF82}"/>
          </ac:spMkLst>
        </pc:spChg>
      </pc:sldChg>
      <pc:sldChg chg="modSp add">
        <pc:chgData name="Dr.Sugata Gangopadhyay" userId="5fbd9f87-0a98-489d-9d45-82abac52020a" providerId="ADAL" clId="{7CFF2478-D96A-430A-9DE3-97D3FC8915EE}" dt="2023-05-21T04:44:10.483" v="6909" actId="20577"/>
        <pc:sldMkLst>
          <pc:docMk/>
          <pc:sldMk cId="2555919555" sldId="435"/>
        </pc:sldMkLst>
        <pc:spChg chg="mod">
          <ac:chgData name="Dr.Sugata Gangopadhyay" userId="5fbd9f87-0a98-489d-9d45-82abac52020a" providerId="ADAL" clId="{7CFF2478-D96A-430A-9DE3-97D3FC8915EE}" dt="2023-05-21T04:44:10.483" v="6909" actId="20577"/>
          <ac:spMkLst>
            <pc:docMk/>
            <pc:sldMk cId="2555919555" sldId="435"/>
            <ac:spMk id="3" creationId="{A159BD9E-36B0-4332-8F57-A30CC49233D6}"/>
          </ac:spMkLst>
        </pc:spChg>
      </pc:sldChg>
      <pc:sldChg chg="modSp add">
        <pc:chgData name="Dr.Sugata Gangopadhyay" userId="5fbd9f87-0a98-489d-9d45-82abac52020a" providerId="ADAL" clId="{7CFF2478-D96A-430A-9DE3-97D3FC8915EE}" dt="2023-05-21T04:52:20.750" v="7077" actId="20577"/>
        <pc:sldMkLst>
          <pc:docMk/>
          <pc:sldMk cId="2926668355" sldId="436"/>
        </pc:sldMkLst>
        <pc:spChg chg="mod">
          <ac:chgData name="Dr.Sugata Gangopadhyay" userId="5fbd9f87-0a98-489d-9d45-82abac52020a" providerId="ADAL" clId="{7CFF2478-D96A-430A-9DE3-97D3FC8915EE}" dt="2023-05-21T04:52:20.750" v="7077" actId="20577"/>
          <ac:spMkLst>
            <pc:docMk/>
            <pc:sldMk cId="2926668355" sldId="436"/>
            <ac:spMk id="3" creationId="{A159BD9E-36B0-4332-8F57-A30CC49233D6}"/>
          </ac:spMkLst>
        </pc:spChg>
      </pc:sldChg>
      <pc:sldChg chg="modSp add">
        <pc:chgData name="Dr.Sugata Gangopadhyay" userId="5fbd9f87-0a98-489d-9d45-82abac52020a" providerId="ADAL" clId="{7CFF2478-D96A-430A-9DE3-97D3FC8915EE}" dt="2023-05-21T05:01:36.470" v="7418" actId="20577"/>
        <pc:sldMkLst>
          <pc:docMk/>
          <pc:sldMk cId="1242926061" sldId="437"/>
        </pc:sldMkLst>
        <pc:spChg chg="mod">
          <ac:chgData name="Dr.Sugata Gangopadhyay" userId="5fbd9f87-0a98-489d-9d45-82abac52020a" providerId="ADAL" clId="{7CFF2478-D96A-430A-9DE3-97D3FC8915EE}" dt="2023-05-21T04:52:57.262" v="7103" actId="20577"/>
          <ac:spMkLst>
            <pc:docMk/>
            <pc:sldMk cId="1242926061" sldId="437"/>
            <ac:spMk id="2" creationId="{0C6075DF-C3D7-48C0-84DF-08D114B29C36}"/>
          </ac:spMkLst>
        </pc:spChg>
        <pc:spChg chg="mod">
          <ac:chgData name="Dr.Sugata Gangopadhyay" userId="5fbd9f87-0a98-489d-9d45-82abac52020a" providerId="ADAL" clId="{7CFF2478-D96A-430A-9DE3-97D3FC8915EE}" dt="2023-05-21T05:01:36.470" v="7418" actId="20577"/>
          <ac:spMkLst>
            <pc:docMk/>
            <pc:sldMk cId="1242926061" sldId="437"/>
            <ac:spMk id="3" creationId="{6ABE0BB7-EA85-4172-A24C-3305FFB1FE9E}"/>
          </ac:spMkLst>
        </pc:spChg>
      </pc:sldChg>
      <pc:sldChg chg="addSp delSp modSp add">
        <pc:chgData name="Dr.Sugata Gangopadhyay" userId="5fbd9f87-0a98-489d-9d45-82abac52020a" providerId="ADAL" clId="{7CFF2478-D96A-430A-9DE3-97D3FC8915EE}" dt="2023-05-21T06:54:56.812" v="9791"/>
        <pc:sldMkLst>
          <pc:docMk/>
          <pc:sldMk cId="755148333" sldId="438"/>
        </pc:sldMkLst>
        <pc:spChg chg="mod">
          <ac:chgData name="Dr.Sugata Gangopadhyay" userId="5fbd9f87-0a98-489d-9d45-82abac52020a" providerId="ADAL" clId="{7CFF2478-D96A-430A-9DE3-97D3FC8915EE}" dt="2023-05-21T05:15:20.152" v="7545" actId="20577"/>
          <ac:spMkLst>
            <pc:docMk/>
            <pc:sldMk cId="755148333" sldId="438"/>
            <ac:spMk id="3" creationId="{ABCCB37E-88F5-47B1-BF28-671CDA0DBF82}"/>
          </ac:spMkLst>
        </pc:spChg>
        <pc:inkChg chg="add">
          <ac:chgData name="Dr.Sugata Gangopadhyay" userId="5fbd9f87-0a98-489d-9d45-82abac52020a" providerId="ADAL" clId="{7CFF2478-D96A-430A-9DE3-97D3FC8915EE}" dt="2023-05-21T06:49:57.122" v="9550"/>
          <ac:inkMkLst>
            <pc:docMk/>
            <pc:sldMk cId="755148333" sldId="438"/>
            <ac:inkMk id="4" creationId="{E00FD1D0-865B-4E73-A610-DAC0B1C13DCD}"/>
          </ac:inkMkLst>
        </pc:inkChg>
        <pc:inkChg chg="add">
          <ac:chgData name="Dr.Sugata Gangopadhyay" userId="5fbd9f87-0a98-489d-9d45-82abac52020a" providerId="ADAL" clId="{7CFF2478-D96A-430A-9DE3-97D3FC8915EE}" dt="2023-05-21T06:49:59.622" v="9551"/>
          <ac:inkMkLst>
            <pc:docMk/>
            <pc:sldMk cId="755148333" sldId="438"/>
            <ac:inkMk id="5" creationId="{7FF41508-5D23-404D-95FA-CBC0F25C669D}"/>
          </ac:inkMkLst>
        </pc:inkChg>
        <pc:inkChg chg="add del">
          <ac:chgData name="Dr.Sugata Gangopadhyay" userId="5fbd9f87-0a98-489d-9d45-82abac52020a" providerId="ADAL" clId="{7CFF2478-D96A-430A-9DE3-97D3FC8915EE}" dt="2023-05-21T06:50:17.296" v="9554"/>
          <ac:inkMkLst>
            <pc:docMk/>
            <pc:sldMk cId="755148333" sldId="438"/>
            <ac:inkMk id="6" creationId="{B17F97CE-5ADD-4D76-B7CF-4E4E16D811AE}"/>
          </ac:inkMkLst>
        </pc:inkChg>
        <pc:inkChg chg="add del">
          <ac:chgData name="Dr.Sugata Gangopadhyay" userId="5fbd9f87-0a98-489d-9d45-82abac52020a" providerId="ADAL" clId="{7CFF2478-D96A-430A-9DE3-97D3FC8915EE}" dt="2023-05-21T06:50:17.296" v="9554"/>
          <ac:inkMkLst>
            <pc:docMk/>
            <pc:sldMk cId="755148333" sldId="438"/>
            <ac:inkMk id="7" creationId="{9F8DCA2A-7DE2-4A6D-9B51-7536A062C322}"/>
          </ac:inkMkLst>
        </pc:inkChg>
        <pc:inkChg chg="add">
          <ac:chgData name="Dr.Sugata Gangopadhyay" userId="5fbd9f87-0a98-489d-9d45-82abac52020a" providerId="ADAL" clId="{7CFF2478-D96A-430A-9DE3-97D3FC8915EE}" dt="2023-05-21T06:50:17.296" v="9554"/>
          <ac:inkMkLst>
            <pc:docMk/>
            <pc:sldMk cId="755148333" sldId="438"/>
            <ac:inkMk id="8" creationId="{1D06160F-9E06-49D9-B533-C6F5FEED52E4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9" creationId="{48CA3684-87FA-498E-838F-1BDD062A04FF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0" creationId="{AEA83A9E-F8A2-4B9D-9988-094D82C52B01}"/>
          </ac:inkMkLst>
        </pc:inkChg>
        <pc:inkChg chg="add">
          <ac:chgData name="Dr.Sugata Gangopadhyay" userId="5fbd9f87-0a98-489d-9d45-82abac52020a" providerId="ADAL" clId="{7CFF2478-D96A-430A-9DE3-97D3FC8915EE}" dt="2023-05-21T06:50:24.719" v="9557"/>
          <ac:inkMkLst>
            <pc:docMk/>
            <pc:sldMk cId="755148333" sldId="438"/>
            <ac:inkMk id="11" creationId="{BE4D4890-7138-47FB-9ED7-2F18F5683D6A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2" creationId="{25A6FEA3-2C85-4F30-A9D9-EC858D8A49D5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3" creationId="{44FF8FFD-8B1E-4571-86DF-C27948472E33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4" creationId="{56842DD6-C62A-4069-A627-DAA52E6D0815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5" creationId="{75663601-8D35-4B19-B1A6-0F54EDB85EC0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6" creationId="{10517B28-64E1-4A20-B486-9824216FE1DD}"/>
          </ac:inkMkLst>
        </pc:inkChg>
        <pc:inkChg chg="add">
          <ac:chgData name="Dr.Sugata Gangopadhyay" userId="5fbd9f87-0a98-489d-9d45-82abac52020a" providerId="ADAL" clId="{7CFF2478-D96A-430A-9DE3-97D3FC8915EE}" dt="2023-05-21T06:50:28.295" v="9563"/>
          <ac:inkMkLst>
            <pc:docMk/>
            <pc:sldMk cId="755148333" sldId="438"/>
            <ac:inkMk id="17" creationId="{FC75C9CD-725E-4B11-BC23-B17D54DAE349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8" creationId="{35B49B6F-0A65-4FFA-A41E-AC80C6453DAE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9" creationId="{0EA9865A-8BEA-432D-B82E-A3933DB1D6BA}"/>
          </ac:inkMkLst>
        </pc:inkChg>
        <pc:inkChg chg="add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20" creationId="{1E74D453-7C14-428A-99C2-2217B00B5DAD}"/>
          </ac:inkMkLst>
        </pc:inkChg>
        <pc:inkChg chg="add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21" creationId="{55C08CC8-55F9-4CC4-83A3-7E3796A74B46}"/>
          </ac:inkMkLst>
        </pc:inkChg>
        <pc:inkChg chg="add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22" creationId="{C7DD65E1-5087-4EE8-BDFE-B71082C3A3B3}"/>
          </ac:inkMkLst>
        </pc:inkChg>
        <pc:inkChg chg="add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23" creationId="{9A7158D6-9124-4A9C-8D2A-60B3533B315B}"/>
          </ac:inkMkLst>
        </pc:inkChg>
        <pc:inkChg chg="add">
          <ac:chgData name="Dr.Sugata Gangopadhyay" userId="5fbd9f87-0a98-489d-9d45-82abac52020a" providerId="ADAL" clId="{7CFF2478-D96A-430A-9DE3-97D3FC8915EE}" dt="2023-05-21T06:50:31.627" v="9567"/>
          <ac:inkMkLst>
            <pc:docMk/>
            <pc:sldMk cId="755148333" sldId="438"/>
            <ac:inkMk id="24" creationId="{54A29E1E-9924-4144-BE8E-29A4ECC65CA9}"/>
          </ac:inkMkLst>
        </pc:inkChg>
        <pc:inkChg chg="add">
          <ac:chgData name="Dr.Sugata Gangopadhyay" userId="5fbd9f87-0a98-489d-9d45-82abac52020a" providerId="ADAL" clId="{7CFF2478-D96A-430A-9DE3-97D3FC8915EE}" dt="2023-05-21T06:50:31.880" v="9568"/>
          <ac:inkMkLst>
            <pc:docMk/>
            <pc:sldMk cId="755148333" sldId="438"/>
            <ac:inkMk id="25" creationId="{1742BE87-7EDA-4FE1-B1C2-88D4633CB97A}"/>
          </ac:inkMkLst>
        </pc:inkChg>
        <pc:inkChg chg="add">
          <ac:chgData name="Dr.Sugata Gangopadhyay" userId="5fbd9f87-0a98-489d-9d45-82abac52020a" providerId="ADAL" clId="{7CFF2478-D96A-430A-9DE3-97D3FC8915EE}" dt="2023-05-21T06:50:32.481" v="9569"/>
          <ac:inkMkLst>
            <pc:docMk/>
            <pc:sldMk cId="755148333" sldId="438"/>
            <ac:inkMk id="26" creationId="{56D9F478-387C-498E-9D98-FFA3468BF4F8}"/>
          </ac:inkMkLst>
        </pc:inkChg>
        <pc:inkChg chg="add">
          <ac:chgData name="Dr.Sugata Gangopadhyay" userId="5fbd9f87-0a98-489d-9d45-82abac52020a" providerId="ADAL" clId="{7CFF2478-D96A-430A-9DE3-97D3FC8915EE}" dt="2023-05-21T06:50:44.120" v="9570"/>
          <ac:inkMkLst>
            <pc:docMk/>
            <pc:sldMk cId="755148333" sldId="438"/>
            <ac:inkMk id="27" creationId="{BE4D89AD-B9E5-4F05-A4E1-5111AE4CF9AC}"/>
          </ac:inkMkLst>
        </pc:inkChg>
        <pc:inkChg chg="add">
          <ac:chgData name="Dr.Sugata Gangopadhyay" userId="5fbd9f87-0a98-489d-9d45-82abac52020a" providerId="ADAL" clId="{7CFF2478-D96A-430A-9DE3-97D3FC8915EE}" dt="2023-05-21T06:50:46.789" v="9571"/>
          <ac:inkMkLst>
            <pc:docMk/>
            <pc:sldMk cId="755148333" sldId="438"/>
            <ac:inkMk id="28" creationId="{23AF4CB8-E408-4DCD-BFA5-5CED2251A78F}"/>
          </ac:inkMkLst>
        </pc:inkChg>
        <pc:inkChg chg="add del">
          <ac:chgData name="Dr.Sugata Gangopadhyay" userId="5fbd9f87-0a98-489d-9d45-82abac52020a" providerId="ADAL" clId="{7CFF2478-D96A-430A-9DE3-97D3FC8915EE}" dt="2023-05-21T06:50:55.375" v="9578"/>
          <ac:inkMkLst>
            <pc:docMk/>
            <pc:sldMk cId="755148333" sldId="438"/>
            <ac:inkMk id="29" creationId="{3C04C312-9C5C-4E6E-B74D-A7E3F05E40F2}"/>
          </ac:inkMkLst>
        </pc:inkChg>
        <pc:inkChg chg="add del">
          <ac:chgData name="Dr.Sugata Gangopadhyay" userId="5fbd9f87-0a98-489d-9d45-82abac52020a" providerId="ADAL" clId="{7CFF2478-D96A-430A-9DE3-97D3FC8915EE}" dt="2023-05-21T06:50:55.375" v="9578"/>
          <ac:inkMkLst>
            <pc:docMk/>
            <pc:sldMk cId="755148333" sldId="438"/>
            <ac:inkMk id="30" creationId="{9F5ECB3B-CC61-4CBD-970A-5414BF46A107}"/>
          </ac:inkMkLst>
        </pc:inkChg>
        <pc:inkChg chg="add del">
          <ac:chgData name="Dr.Sugata Gangopadhyay" userId="5fbd9f87-0a98-489d-9d45-82abac52020a" providerId="ADAL" clId="{7CFF2478-D96A-430A-9DE3-97D3FC8915EE}" dt="2023-05-21T06:51:25.453" v="9601"/>
          <ac:inkMkLst>
            <pc:docMk/>
            <pc:sldMk cId="755148333" sldId="438"/>
            <ac:inkMk id="31" creationId="{1C59E171-C1C1-418A-8867-3CB07F245A27}"/>
          </ac:inkMkLst>
        </pc:inkChg>
        <pc:inkChg chg="add del">
          <ac:chgData name="Dr.Sugata Gangopadhyay" userId="5fbd9f87-0a98-489d-9d45-82abac52020a" providerId="ADAL" clId="{7CFF2478-D96A-430A-9DE3-97D3FC8915EE}" dt="2023-05-21T06:50:55.375" v="9578"/>
          <ac:inkMkLst>
            <pc:docMk/>
            <pc:sldMk cId="755148333" sldId="438"/>
            <ac:inkMk id="32" creationId="{40DBEB42-5A92-4CD5-AC34-2123A3B4868F}"/>
          </ac:inkMkLst>
        </pc:inkChg>
        <pc:inkChg chg="add del">
          <ac:chgData name="Dr.Sugata Gangopadhyay" userId="5fbd9f87-0a98-489d-9d45-82abac52020a" providerId="ADAL" clId="{7CFF2478-D96A-430A-9DE3-97D3FC8915EE}" dt="2023-05-21T06:50:55.375" v="9578"/>
          <ac:inkMkLst>
            <pc:docMk/>
            <pc:sldMk cId="755148333" sldId="438"/>
            <ac:inkMk id="33" creationId="{8FE87B1D-8F73-4BB7-8E6B-93C40D9CF730}"/>
          </ac:inkMkLst>
        </pc:inkChg>
        <pc:inkChg chg="add del">
          <ac:chgData name="Dr.Sugata Gangopadhyay" userId="5fbd9f87-0a98-489d-9d45-82abac52020a" providerId="ADAL" clId="{7CFF2478-D96A-430A-9DE3-97D3FC8915EE}" dt="2023-05-21T06:51:25.453" v="9601"/>
          <ac:inkMkLst>
            <pc:docMk/>
            <pc:sldMk cId="755148333" sldId="438"/>
            <ac:inkMk id="34" creationId="{A509C31E-7AC8-48E6-ABD2-769EFA12B22B}"/>
          </ac:inkMkLst>
        </pc:inkChg>
        <pc:inkChg chg="add del">
          <ac:chgData name="Dr.Sugata Gangopadhyay" userId="5fbd9f87-0a98-489d-9d45-82abac52020a" providerId="ADAL" clId="{7CFF2478-D96A-430A-9DE3-97D3FC8915EE}" dt="2023-05-21T06:51:25.453" v="9601"/>
          <ac:inkMkLst>
            <pc:docMk/>
            <pc:sldMk cId="755148333" sldId="438"/>
            <ac:inkMk id="35" creationId="{1C3C6932-DD56-4E84-930F-22B41853DC41}"/>
          </ac:inkMkLst>
        </pc:inkChg>
        <pc:inkChg chg="add del">
          <ac:chgData name="Dr.Sugata Gangopadhyay" userId="5fbd9f87-0a98-489d-9d45-82abac52020a" providerId="ADAL" clId="{7CFF2478-D96A-430A-9DE3-97D3FC8915EE}" dt="2023-05-21T06:51:25.453" v="9601"/>
          <ac:inkMkLst>
            <pc:docMk/>
            <pc:sldMk cId="755148333" sldId="438"/>
            <ac:inkMk id="36" creationId="{E58CED4A-734C-4464-A3D3-6737A8FCC6AB}"/>
          </ac:inkMkLst>
        </pc:inkChg>
        <pc:inkChg chg="add">
          <ac:chgData name="Dr.Sugata Gangopadhyay" userId="5fbd9f87-0a98-489d-9d45-82abac52020a" providerId="ADAL" clId="{7CFF2478-D96A-430A-9DE3-97D3FC8915EE}" dt="2023-05-21T06:50:57.970" v="9579"/>
          <ac:inkMkLst>
            <pc:docMk/>
            <pc:sldMk cId="755148333" sldId="438"/>
            <ac:inkMk id="37" creationId="{A2081A6A-FDD8-4F13-95A7-DEABEBBC07B9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38" creationId="{CCE90087-365F-4DB2-B6ED-9E277F2F25C0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39" creationId="{24DBA94A-3BC0-4F13-A929-ADE7C30A10B9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0" creationId="{A65C7C75-A8AE-44C2-BCE0-E07C11F5AD65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1" creationId="{9BBE47AC-FBC5-49A2-B129-7A872350802D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2" creationId="{9E8DD274-5E7C-40AA-B531-9E63FB244FE4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3" creationId="{0BA956F8-F64E-4FA1-9941-9EAD13126711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4" creationId="{AD1D0FB2-D8F1-4D41-A06C-56425BB43180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5" creationId="{95426F4F-0513-4D46-B3C0-1DF6D9FD5AB6}"/>
          </ac:inkMkLst>
        </pc:inkChg>
        <pc:inkChg chg="add mod">
          <ac:chgData name="Dr.Sugata Gangopadhyay" userId="5fbd9f87-0a98-489d-9d45-82abac52020a" providerId="ADAL" clId="{7CFF2478-D96A-430A-9DE3-97D3FC8915EE}" dt="2023-05-21T06:51:10.178" v="9590" actId="14100"/>
          <ac:inkMkLst>
            <pc:docMk/>
            <pc:sldMk cId="755148333" sldId="438"/>
            <ac:inkMk id="46" creationId="{48AA985D-9454-49BB-81A7-28C25E1BF178}"/>
          </ac:inkMkLst>
        </pc:inkChg>
        <pc:inkChg chg="add">
          <ac:chgData name="Dr.Sugata Gangopadhyay" userId="5fbd9f87-0a98-489d-9d45-82abac52020a" providerId="ADAL" clId="{7CFF2478-D96A-430A-9DE3-97D3FC8915EE}" dt="2023-05-21T06:51:10.864" v="9591"/>
          <ac:inkMkLst>
            <pc:docMk/>
            <pc:sldMk cId="755148333" sldId="438"/>
            <ac:inkMk id="47" creationId="{CF32DD14-A824-42CD-9A70-5F798BBB477C}"/>
          </ac:inkMkLst>
        </pc:inkChg>
        <pc:inkChg chg="add">
          <ac:chgData name="Dr.Sugata Gangopadhyay" userId="5fbd9f87-0a98-489d-9d45-82abac52020a" providerId="ADAL" clId="{7CFF2478-D96A-430A-9DE3-97D3FC8915EE}" dt="2023-05-21T06:51:13.403" v="9592"/>
          <ac:inkMkLst>
            <pc:docMk/>
            <pc:sldMk cId="755148333" sldId="438"/>
            <ac:inkMk id="48" creationId="{8DBE327D-0DF2-4BBD-9731-5D31A98E8694}"/>
          </ac:inkMkLst>
        </pc:inkChg>
        <pc:inkChg chg="add">
          <ac:chgData name="Dr.Sugata Gangopadhyay" userId="5fbd9f87-0a98-489d-9d45-82abac52020a" providerId="ADAL" clId="{7CFF2478-D96A-430A-9DE3-97D3FC8915EE}" dt="2023-05-21T06:51:15.722" v="9593"/>
          <ac:inkMkLst>
            <pc:docMk/>
            <pc:sldMk cId="755148333" sldId="438"/>
            <ac:inkMk id="49" creationId="{84DFAD92-3631-4058-8CC4-0B572833CCCC}"/>
          </ac:inkMkLst>
        </pc:inkChg>
        <pc:inkChg chg="add">
          <ac:chgData name="Dr.Sugata Gangopadhyay" userId="5fbd9f87-0a98-489d-9d45-82abac52020a" providerId="ADAL" clId="{7CFF2478-D96A-430A-9DE3-97D3FC8915EE}" dt="2023-05-21T06:51:16.424" v="9594"/>
          <ac:inkMkLst>
            <pc:docMk/>
            <pc:sldMk cId="755148333" sldId="438"/>
            <ac:inkMk id="50" creationId="{1C9E32CE-D00E-4F77-9184-0629CB52F1A5}"/>
          </ac:inkMkLst>
        </pc:inkChg>
        <pc:inkChg chg="add">
          <ac:chgData name="Dr.Sugata Gangopadhyay" userId="5fbd9f87-0a98-489d-9d45-82abac52020a" providerId="ADAL" clId="{7CFF2478-D96A-430A-9DE3-97D3FC8915EE}" dt="2023-05-21T06:51:16.972" v="9595"/>
          <ac:inkMkLst>
            <pc:docMk/>
            <pc:sldMk cId="755148333" sldId="438"/>
            <ac:inkMk id="51" creationId="{1D4A77CD-922E-434B-8B8C-A290C8AF63C2}"/>
          </ac:inkMkLst>
        </pc:inkChg>
        <pc:inkChg chg="add">
          <ac:chgData name="Dr.Sugata Gangopadhyay" userId="5fbd9f87-0a98-489d-9d45-82abac52020a" providerId="ADAL" clId="{7CFF2478-D96A-430A-9DE3-97D3FC8915EE}" dt="2023-05-21T06:51:18.221" v="9596"/>
          <ac:inkMkLst>
            <pc:docMk/>
            <pc:sldMk cId="755148333" sldId="438"/>
            <ac:inkMk id="52" creationId="{F95FB723-1BC9-41ED-9814-E8A6E6271C35}"/>
          </ac:inkMkLst>
        </pc:inkChg>
        <pc:inkChg chg="add del">
          <ac:chgData name="Dr.Sugata Gangopadhyay" userId="5fbd9f87-0a98-489d-9d45-82abac52020a" providerId="ADAL" clId="{7CFF2478-D96A-430A-9DE3-97D3FC8915EE}" dt="2023-05-21T06:51:20.678" v="9599"/>
          <ac:inkMkLst>
            <pc:docMk/>
            <pc:sldMk cId="755148333" sldId="438"/>
            <ac:inkMk id="53" creationId="{C35B47A9-FA2B-450C-AB66-6D9F7CE47541}"/>
          </ac:inkMkLst>
        </pc:inkChg>
        <pc:inkChg chg="add del">
          <ac:chgData name="Dr.Sugata Gangopadhyay" userId="5fbd9f87-0a98-489d-9d45-82abac52020a" providerId="ADAL" clId="{7CFF2478-D96A-430A-9DE3-97D3FC8915EE}" dt="2023-05-21T06:51:20.678" v="9599"/>
          <ac:inkMkLst>
            <pc:docMk/>
            <pc:sldMk cId="755148333" sldId="438"/>
            <ac:inkMk id="54" creationId="{0EB274CF-8CFC-46AB-81BA-420C695BB2F0}"/>
          </ac:inkMkLst>
        </pc:inkChg>
        <pc:inkChg chg="add">
          <ac:chgData name="Dr.Sugata Gangopadhyay" userId="5fbd9f87-0a98-489d-9d45-82abac52020a" providerId="ADAL" clId="{7CFF2478-D96A-430A-9DE3-97D3FC8915EE}" dt="2023-05-21T06:51:20.678" v="9599"/>
          <ac:inkMkLst>
            <pc:docMk/>
            <pc:sldMk cId="755148333" sldId="438"/>
            <ac:inkMk id="55" creationId="{8875C753-394B-44E1-B5D1-B806AA80A2F6}"/>
          </ac:inkMkLst>
        </pc:inkChg>
        <pc:inkChg chg="add del">
          <ac:chgData name="Dr.Sugata Gangopadhyay" userId="5fbd9f87-0a98-489d-9d45-82abac52020a" providerId="ADAL" clId="{7CFF2478-D96A-430A-9DE3-97D3FC8915EE}" dt="2023-05-21T06:51:25.453" v="9601"/>
          <ac:inkMkLst>
            <pc:docMk/>
            <pc:sldMk cId="755148333" sldId="438"/>
            <ac:inkMk id="56" creationId="{537CC810-5330-47EB-9C02-19DD60748365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57" creationId="{840FE0D5-18CB-4569-B488-161BF463859D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58" creationId="{490A07EA-9D01-4454-A99F-124EDE9B2E8D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59" creationId="{DB4D45FE-FE30-4E1E-9336-C1196DB81BC9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60" creationId="{A1940CB8-F4B3-414F-BAA4-BDC060AD0472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61" creationId="{F4055CDF-50BD-4B56-92ED-479319C234BA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62" creationId="{DBF5E041-C681-43BD-A325-F83FE207A673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63" creationId="{B890BF94-CF9D-44D8-B107-A67C93312131}"/>
          </ac:inkMkLst>
        </pc:inkChg>
        <pc:inkChg chg="add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64" creationId="{360C9969-FE6F-450E-8CB7-191DB17760CB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65" creationId="{BFE6012C-11B0-4016-B438-9906F7A280E0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66" creationId="{E1177AA2-2153-4C62-B929-3AE2CC7CD59B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67" creationId="{03061F4B-8E44-4019-8FDC-240114B0404C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68" creationId="{7D41A6BC-41FC-43B3-87D4-FF44E9773F8F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69" creationId="{F57FB06C-B799-487A-9471-511F2FD1A15D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70" creationId="{FF3F5067-F33B-404F-A44F-C5A51531119B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71" creationId="{1B4DFDCF-7D1A-4823-81E1-84069B86AFF6}"/>
          </ac:inkMkLst>
        </pc:inkChg>
        <pc:inkChg chg="add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72" creationId="{833E66C4-94E4-4F9A-9ED1-69EB2662003B}"/>
          </ac:inkMkLst>
        </pc:inkChg>
        <pc:inkChg chg="add">
          <ac:chgData name="Dr.Sugata Gangopadhyay" userId="5fbd9f87-0a98-489d-9d45-82abac52020a" providerId="ADAL" clId="{7CFF2478-D96A-430A-9DE3-97D3FC8915EE}" dt="2023-05-21T06:51:38.170" v="9617"/>
          <ac:inkMkLst>
            <pc:docMk/>
            <pc:sldMk cId="755148333" sldId="438"/>
            <ac:inkMk id="73" creationId="{BBA773B2-A52F-4D5B-B705-9F441B2AB063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4" creationId="{02FDFB58-A196-4C05-B52D-6E08A62F8D38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5" creationId="{F5F55A96-D7E9-42E6-8A12-CEF766482DE4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6" creationId="{B6A9D6FD-71DC-4261-A7C7-DE7316458388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7" creationId="{97A4BE70-832F-4A22-BFAE-D78F931541AB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8" creationId="{A818A7A1-F2F5-4D57-A2DC-71FE4BC887D3}"/>
          </ac:inkMkLst>
        </pc:inkChg>
        <pc:inkChg chg="add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9" creationId="{CCD05C01-38A8-422E-91EF-C95BA987C189}"/>
          </ac:inkMkLst>
        </pc:inkChg>
        <pc:inkChg chg="add del">
          <ac:chgData name="Dr.Sugata Gangopadhyay" userId="5fbd9f87-0a98-489d-9d45-82abac52020a" providerId="ADAL" clId="{7CFF2478-D96A-430A-9DE3-97D3FC8915EE}" dt="2023-05-21T06:51:46.248" v="9627"/>
          <ac:inkMkLst>
            <pc:docMk/>
            <pc:sldMk cId="755148333" sldId="438"/>
            <ac:inkMk id="80" creationId="{043253EA-4BCA-47CF-9F56-E0014E74AE43}"/>
          </ac:inkMkLst>
        </pc:inkChg>
        <pc:inkChg chg="add del">
          <ac:chgData name="Dr.Sugata Gangopadhyay" userId="5fbd9f87-0a98-489d-9d45-82abac52020a" providerId="ADAL" clId="{7CFF2478-D96A-430A-9DE3-97D3FC8915EE}" dt="2023-05-21T06:51:46.248" v="9627"/>
          <ac:inkMkLst>
            <pc:docMk/>
            <pc:sldMk cId="755148333" sldId="438"/>
            <ac:inkMk id="81" creationId="{83894C88-2D98-4C56-8243-E6CD728C26DA}"/>
          </ac:inkMkLst>
        </pc:inkChg>
        <pc:inkChg chg="add del">
          <ac:chgData name="Dr.Sugata Gangopadhyay" userId="5fbd9f87-0a98-489d-9d45-82abac52020a" providerId="ADAL" clId="{7CFF2478-D96A-430A-9DE3-97D3FC8915EE}" dt="2023-05-21T06:51:46.248" v="9627"/>
          <ac:inkMkLst>
            <pc:docMk/>
            <pc:sldMk cId="755148333" sldId="438"/>
            <ac:inkMk id="82" creationId="{184C8853-5430-4B4D-8F5C-F8E92633822C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3" creationId="{1D56BFB2-F144-4A95-9558-9023D32A9223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4" creationId="{F215B219-98F3-4E20-83A4-B053FE78B324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5" creationId="{F3862338-87C8-4F00-BA73-733108EFDB82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6" creationId="{A970622E-7449-4743-B2DD-C4F16E475FDF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7" creationId="{DAD1DDBA-D1CB-4F6B-82B8-C52802E655E7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8" creationId="{B3699107-1FF5-40EF-A765-8DB625D04FD5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9" creationId="{49F02696-88CF-437A-9489-9D32ABF751E7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0" creationId="{F2CDB8FB-1D40-4E6B-BEC2-6DC5531FC424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1" creationId="{A3921260-0116-493F-A598-DF9AFE3975E9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2" creationId="{C96B0AD0-7B8F-4C3D-AE79-18A1F8522802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3" creationId="{54269C0F-C46F-4777-B782-9ECA0E79787E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4" creationId="{C9D21A0C-0FAE-46ED-BA56-BB868AF2B69C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5" creationId="{1366029B-29F4-4600-8DD0-51552DE931B6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6" creationId="{6C12B7B2-EA94-477A-9757-DF0EF281D1CE}"/>
          </ac:inkMkLst>
        </pc:inkChg>
        <pc:inkChg chg="add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7" creationId="{A86E4521-9DBE-4D49-B05D-1468F6273146}"/>
          </ac:inkMkLst>
        </pc:inkChg>
        <pc:inkChg chg="add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8" creationId="{EA6967E8-25B0-43BE-A9C4-1AC43E37B1E3}"/>
          </ac:inkMkLst>
        </pc:inkChg>
        <pc:inkChg chg="add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9" creationId="{EC6B941A-648E-4DEA-A112-52461FD8A058}"/>
          </ac:inkMkLst>
        </pc:inkChg>
        <pc:inkChg chg="add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100" creationId="{A2E788A0-62C3-4D9A-9313-06F6CCEAD44C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1" creationId="{D4974436-BA9E-4C24-B164-3603507795EB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2" creationId="{4D044C2E-7FC8-49BB-8B83-BF51C378DB8F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3" creationId="{80BFBBA8-9A9F-47E7-9A69-45254F9546D2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4" creationId="{6B92490C-9DAC-40EA-8A0E-E85A2DDA960F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5" creationId="{6AE3D681-A831-4847-B1B7-A0A9EC414569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6" creationId="{33743ED1-DBCA-4C00-8BBF-F45A08440241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7" creationId="{C1705EFE-5AA0-4081-A11E-18844CE4B637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8" creationId="{882E325E-A411-4DF4-BAD9-B88FF739B1FA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9" creationId="{2FA3FE7F-FEB1-4949-90AC-E840EC4C194F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10" creationId="{7331E61F-FB9D-4A52-AECD-804FCB4F46D2}"/>
          </ac:inkMkLst>
        </pc:inkChg>
        <pc:inkChg chg="add">
          <ac:chgData name="Dr.Sugata Gangopadhyay" userId="5fbd9f87-0a98-489d-9d45-82abac52020a" providerId="ADAL" clId="{7CFF2478-D96A-430A-9DE3-97D3FC8915EE}" dt="2023-05-21T06:51:54.885" v="9652"/>
          <ac:inkMkLst>
            <pc:docMk/>
            <pc:sldMk cId="755148333" sldId="438"/>
            <ac:inkMk id="111" creationId="{AC51D919-C7F1-4C95-AC20-13FA46D85447}"/>
          </ac:inkMkLst>
        </pc:inkChg>
        <pc:inkChg chg="add">
          <ac:chgData name="Dr.Sugata Gangopadhyay" userId="5fbd9f87-0a98-489d-9d45-82abac52020a" providerId="ADAL" clId="{7CFF2478-D96A-430A-9DE3-97D3FC8915EE}" dt="2023-05-21T06:51:55.045" v="9653"/>
          <ac:inkMkLst>
            <pc:docMk/>
            <pc:sldMk cId="755148333" sldId="438"/>
            <ac:inkMk id="112" creationId="{4E3D2684-5704-40DF-9B55-AEB8DEFB6015}"/>
          </ac:inkMkLst>
        </pc:inkChg>
        <pc:inkChg chg="add">
          <ac:chgData name="Dr.Sugata Gangopadhyay" userId="5fbd9f87-0a98-489d-9d45-82abac52020a" providerId="ADAL" clId="{7CFF2478-D96A-430A-9DE3-97D3FC8915EE}" dt="2023-05-21T06:51:55.347" v="9654"/>
          <ac:inkMkLst>
            <pc:docMk/>
            <pc:sldMk cId="755148333" sldId="438"/>
            <ac:inkMk id="113" creationId="{D0E4ABAB-EB9F-439F-A098-03F0EF09884F}"/>
          </ac:inkMkLst>
        </pc:inkChg>
        <pc:inkChg chg="add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14" creationId="{79899A95-DD42-43A1-918F-840FCB5F66F1}"/>
          </ac:inkMkLst>
        </pc:inkChg>
        <pc:inkChg chg="add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15" creationId="{88AF9C67-D9AC-4BB1-B5BA-675ED7A1469C}"/>
          </ac:inkMkLst>
        </pc:inkChg>
        <pc:inkChg chg="add del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16" creationId="{CDC58427-89B3-438E-869C-1D9D2D9443E0}"/>
          </ac:inkMkLst>
        </pc:inkChg>
        <pc:inkChg chg="add del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17" creationId="{EC368EA9-B1DC-4CB1-A549-CADBDB8D99CB}"/>
          </ac:inkMkLst>
        </pc:inkChg>
        <pc:inkChg chg="add del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18" creationId="{401D9B55-1D15-4505-B36C-E7AA82859B32}"/>
          </ac:inkMkLst>
        </pc:inkChg>
        <pc:inkChg chg="add del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19" creationId="{6136FC3D-76B0-4A3D-829E-E118873A2878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20" creationId="{16FA23B5-D2AA-4FAE-895A-8CC39EC0C6FB}"/>
          </ac:inkMkLst>
        </pc:inkChg>
        <pc:inkChg chg="add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21" creationId="{A081092A-8991-4CA6-B500-9F4A3B7F35D0}"/>
          </ac:inkMkLst>
        </pc:inkChg>
        <pc:inkChg chg="add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22" creationId="{A2A4BECF-30A8-441C-BEB2-4C1102A72290}"/>
          </ac:inkMkLst>
        </pc:inkChg>
        <pc:inkChg chg="add del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3" creationId="{C718E732-DBA8-4DD3-95F7-C27F359B77B0}"/>
          </ac:inkMkLst>
        </pc:inkChg>
        <pc:inkChg chg="add del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4" creationId="{B231ACDB-3B28-4450-88D6-7FF61F359CE7}"/>
          </ac:inkMkLst>
        </pc:inkChg>
        <pc:inkChg chg="add del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5" creationId="{0505913C-CEA6-40BC-8B2F-A2A0100781BA}"/>
          </ac:inkMkLst>
        </pc:inkChg>
        <pc:inkChg chg="add del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6" creationId="{177CEE86-0694-477C-A5A5-B2C79602861B}"/>
          </ac:inkMkLst>
        </pc:inkChg>
        <pc:inkChg chg="add del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7" creationId="{ED88E827-3F6B-4E80-B8DC-BC361B1FDA99}"/>
          </ac:inkMkLst>
        </pc:inkChg>
        <pc:inkChg chg="add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8" creationId="{8B05103B-A53C-499F-84FC-D4952619BA2A}"/>
          </ac:inkMkLst>
        </pc:inkChg>
        <pc:inkChg chg="add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9" creationId="{B36CF0C1-FD9A-40F8-AB10-65FE066DDA1D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0" creationId="{4B3D89C9-B8C0-4C7F-857A-6ECB8A266826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1" creationId="{6599ED93-76B3-4D77-91B8-61DE91071F9B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2" creationId="{0EBC3D36-A246-4AE6-B3DC-045FFC29A3A3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3" creationId="{A7460F54-D8FF-49C0-9629-1734AEDB6FE7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4" creationId="{B3E78029-7811-49C9-BE21-2A5E7AE93E3D}"/>
          </ac:inkMkLst>
        </pc:inkChg>
        <pc:inkChg chg="add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5" creationId="{BA5F4A37-6BF9-45A9-AD8F-12AE5C97889E}"/>
          </ac:inkMkLst>
        </pc:inkChg>
        <pc:inkChg chg="add">
          <ac:chgData name="Dr.Sugata Gangopadhyay" userId="5fbd9f87-0a98-489d-9d45-82abac52020a" providerId="ADAL" clId="{7CFF2478-D96A-430A-9DE3-97D3FC8915EE}" dt="2023-05-21T06:52:21.202" v="9674"/>
          <ac:inkMkLst>
            <pc:docMk/>
            <pc:sldMk cId="755148333" sldId="438"/>
            <ac:inkMk id="136" creationId="{7F96D4EA-E068-42D8-B024-7F5D483ADF69}"/>
          </ac:inkMkLst>
        </pc:inkChg>
        <pc:inkChg chg="add">
          <ac:chgData name="Dr.Sugata Gangopadhyay" userId="5fbd9f87-0a98-489d-9d45-82abac52020a" providerId="ADAL" clId="{7CFF2478-D96A-430A-9DE3-97D3FC8915EE}" dt="2023-05-21T06:52:21.356" v="9675"/>
          <ac:inkMkLst>
            <pc:docMk/>
            <pc:sldMk cId="755148333" sldId="438"/>
            <ac:inkMk id="137" creationId="{911D4491-3BB2-4741-A507-86D59E9A6406}"/>
          </ac:inkMkLst>
        </pc:inkChg>
        <pc:inkChg chg="add">
          <ac:chgData name="Dr.Sugata Gangopadhyay" userId="5fbd9f87-0a98-489d-9d45-82abac52020a" providerId="ADAL" clId="{7CFF2478-D96A-430A-9DE3-97D3FC8915EE}" dt="2023-05-21T06:52:21.805" v="9676"/>
          <ac:inkMkLst>
            <pc:docMk/>
            <pc:sldMk cId="755148333" sldId="438"/>
            <ac:inkMk id="138" creationId="{839DD57C-9117-4899-9144-E015176AEB8A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39" creationId="{20E87A73-15D9-483C-8AD2-0B9741A1B801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0" creationId="{99BBAFFE-5A55-4D82-942A-62BA87C44401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1" creationId="{B14B411C-0D6F-4770-9C1D-DA2AA766A1C4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2" creationId="{70EC7F2C-B140-41C6-A610-FA8272FB6C7E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3" creationId="{EA3AB45D-1B6E-42CD-A485-3C361D326F2E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4" creationId="{CC225609-47CD-4210-8165-C83E634934CF}"/>
          </ac:inkMkLst>
        </pc:inkChg>
        <pc:inkChg chg="add">
          <ac:chgData name="Dr.Sugata Gangopadhyay" userId="5fbd9f87-0a98-489d-9d45-82abac52020a" providerId="ADAL" clId="{7CFF2478-D96A-430A-9DE3-97D3FC8915EE}" dt="2023-05-21T06:52:24.017" v="9683"/>
          <ac:inkMkLst>
            <pc:docMk/>
            <pc:sldMk cId="755148333" sldId="438"/>
            <ac:inkMk id="145" creationId="{4A465DE8-563D-4F9C-87FB-9961C846E3B8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6" creationId="{D6173322-F938-473B-9887-546955F4A241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7" creationId="{A507B9AF-8360-4303-9966-83FA508DF2F2}"/>
          </ac:inkMkLst>
        </pc:inkChg>
        <pc:inkChg chg="add">
          <ac:chgData name="Dr.Sugata Gangopadhyay" userId="5fbd9f87-0a98-489d-9d45-82abac52020a" providerId="ADAL" clId="{7CFF2478-D96A-430A-9DE3-97D3FC8915EE}" dt="2023-05-21T06:52:25.005" v="9686"/>
          <ac:inkMkLst>
            <pc:docMk/>
            <pc:sldMk cId="755148333" sldId="438"/>
            <ac:inkMk id="148" creationId="{84B7856C-BCCB-4919-AC4E-180478D5C525}"/>
          </ac:inkMkLst>
        </pc:inkChg>
        <pc:inkChg chg="add">
          <ac:chgData name="Dr.Sugata Gangopadhyay" userId="5fbd9f87-0a98-489d-9d45-82abac52020a" providerId="ADAL" clId="{7CFF2478-D96A-430A-9DE3-97D3FC8915EE}" dt="2023-05-21T06:52:25.473" v="9687"/>
          <ac:inkMkLst>
            <pc:docMk/>
            <pc:sldMk cId="755148333" sldId="438"/>
            <ac:inkMk id="149" creationId="{079EC6E5-ABD5-4442-B91B-425DE7F65FBC}"/>
          </ac:inkMkLst>
        </pc:inkChg>
        <pc:inkChg chg="add">
          <ac:chgData name="Dr.Sugata Gangopadhyay" userId="5fbd9f87-0a98-489d-9d45-82abac52020a" providerId="ADAL" clId="{7CFF2478-D96A-430A-9DE3-97D3FC8915EE}" dt="2023-05-21T06:52:25.650" v="9688"/>
          <ac:inkMkLst>
            <pc:docMk/>
            <pc:sldMk cId="755148333" sldId="438"/>
            <ac:inkMk id="150" creationId="{04429A97-FB6E-46F6-A0D4-36B33CF5F3F0}"/>
          </ac:inkMkLst>
        </pc:inkChg>
        <pc:inkChg chg="add">
          <ac:chgData name="Dr.Sugata Gangopadhyay" userId="5fbd9f87-0a98-489d-9d45-82abac52020a" providerId="ADAL" clId="{7CFF2478-D96A-430A-9DE3-97D3FC8915EE}" dt="2023-05-21T06:52:25.804" v="9689"/>
          <ac:inkMkLst>
            <pc:docMk/>
            <pc:sldMk cId="755148333" sldId="438"/>
            <ac:inkMk id="151" creationId="{1EACC730-E52F-4006-9610-2A4624FA7273}"/>
          </ac:inkMkLst>
        </pc:inkChg>
        <pc:inkChg chg="add">
          <ac:chgData name="Dr.Sugata Gangopadhyay" userId="5fbd9f87-0a98-489d-9d45-82abac52020a" providerId="ADAL" clId="{7CFF2478-D96A-430A-9DE3-97D3FC8915EE}" dt="2023-05-21T06:52:26.599" v="9690"/>
          <ac:inkMkLst>
            <pc:docMk/>
            <pc:sldMk cId="755148333" sldId="438"/>
            <ac:inkMk id="152" creationId="{A3AA4CE7-C939-4DC4-89EA-981AFA0A4E7B}"/>
          </ac:inkMkLst>
        </pc:inkChg>
        <pc:inkChg chg="add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53" creationId="{D2F7A8B4-36FD-48E9-985C-2D55C42181BE}"/>
          </ac:inkMkLst>
        </pc:inkChg>
        <pc:inkChg chg="add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54" creationId="{1427BCFF-AB7B-49FD-8A48-693174AAEF54}"/>
          </ac:inkMkLst>
        </pc:inkChg>
        <pc:inkChg chg="add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55" creationId="{9E1AB500-42CC-46C9-BDA0-53C67DE5D3AF}"/>
          </ac:inkMkLst>
        </pc:inkChg>
        <pc:inkChg chg="add">
          <ac:chgData name="Dr.Sugata Gangopadhyay" userId="5fbd9f87-0a98-489d-9d45-82abac52020a" providerId="ADAL" clId="{7CFF2478-D96A-430A-9DE3-97D3FC8915EE}" dt="2023-05-21T06:52:32.268" v="9692"/>
          <ac:inkMkLst>
            <pc:docMk/>
            <pc:sldMk cId="755148333" sldId="438"/>
            <ac:inkMk id="156" creationId="{2E9E57C6-FCDC-476D-895C-288F691AA42A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57" creationId="{399C8DDE-DE0E-47AC-B318-8A8DA0D16114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58" creationId="{F18B9F8A-3B0C-4ABC-B3DA-30B367EC96C2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59" creationId="{DEAA66F3-C402-4641-9FB6-E819E0B069D2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60" creationId="{3CAD7F61-D1C6-4EC7-A4D5-94513A53BA6D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61" creationId="{FD3EC098-0BC5-4193-BE30-0204C951BC6E}"/>
          </ac:inkMkLst>
        </pc:inkChg>
        <pc:inkChg chg="add">
          <ac:chgData name="Dr.Sugata Gangopadhyay" userId="5fbd9f87-0a98-489d-9d45-82abac52020a" providerId="ADAL" clId="{7CFF2478-D96A-430A-9DE3-97D3FC8915EE}" dt="2023-05-21T06:52:35.477" v="9698"/>
          <ac:inkMkLst>
            <pc:docMk/>
            <pc:sldMk cId="755148333" sldId="438"/>
            <ac:inkMk id="162" creationId="{C5460AAF-C332-4E14-9605-905FB25007C3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63" creationId="{268455F1-8B7A-409D-BD53-F0E2931CD924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64" creationId="{72E56E67-5373-4F9C-9C7E-5AD6A5DD461C}"/>
          </ac:inkMkLst>
        </pc:inkChg>
        <pc:inkChg chg="add">
          <ac:chgData name="Dr.Sugata Gangopadhyay" userId="5fbd9f87-0a98-489d-9d45-82abac52020a" providerId="ADAL" clId="{7CFF2478-D96A-430A-9DE3-97D3FC8915EE}" dt="2023-05-21T06:52:36.726" v="9701"/>
          <ac:inkMkLst>
            <pc:docMk/>
            <pc:sldMk cId="755148333" sldId="438"/>
            <ac:inkMk id="165" creationId="{9F80BB4B-A401-4200-9D01-626F405DE727}"/>
          </ac:inkMkLst>
        </pc:inkChg>
        <pc:inkChg chg="add">
          <ac:chgData name="Dr.Sugata Gangopadhyay" userId="5fbd9f87-0a98-489d-9d45-82abac52020a" providerId="ADAL" clId="{7CFF2478-D96A-430A-9DE3-97D3FC8915EE}" dt="2023-05-21T06:52:36.939" v="9702"/>
          <ac:inkMkLst>
            <pc:docMk/>
            <pc:sldMk cId="755148333" sldId="438"/>
            <ac:inkMk id="166" creationId="{0E9AEA2F-F7F4-417B-810A-52886ADD87DD}"/>
          </ac:inkMkLst>
        </pc:inkChg>
        <pc:inkChg chg="add">
          <ac:chgData name="Dr.Sugata Gangopadhyay" userId="5fbd9f87-0a98-489d-9d45-82abac52020a" providerId="ADAL" clId="{7CFF2478-D96A-430A-9DE3-97D3FC8915EE}" dt="2023-05-21T06:52:37.119" v="9703"/>
          <ac:inkMkLst>
            <pc:docMk/>
            <pc:sldMk cId="755148333" sldId="438"/>
            <ac:inkMk id="167" creationId="{36FEF875-2335-4971-8C6B-4A3CE50AC208}"/>
          </ac:inkMkLst>
        </pc:inkChg>
        <pc:inkChg chg="add">
          <ac:chgData name="Dr.Sugata Gangopadhyay" userId="5fbd9f87-0a98-489d-9d45-82abac52020a" providerId="ADAL" clId="{7CFF2478-D96A-430A-9DE3-97D3FC8915EE}" dt="2023-05-21T06:52:37.732" v="9704"/>
          <ac:inkMkLst>
            <pc:docMk/>
            <pc:sldMk cId="755148333" sldId="438"/>
            <ac:inkMk id="168" creationId="{3610F16E-C59A-4EF5-AE0B-E19230A645AF}"/>
          </ac:inkMkLst>
        </pc:inkChg>
        <pc:inkChg chg="add">
          <ac:chgData name="Dr.Sugata Gangopadhyay" userId="5fbd9f87-0a98-489d-9d45-82abac52020a" providerId="ADAL" clId="{7CFF2478-D96A-430A-9DE3-97D3FC8915EE}" dt="2023-05-21T06:52:37.905" v="9705"/>
          <ac:inkMkLst>
            <pc:docMk/>
            <pc:sldMk cId="755148333" sldId="438"/>
            <ac:inkMk id="169" creationId="{658A9C5C-D774-4CE3-B645-B144766FC7E1}"/>
          </ac:inkMkLst>
        </pc:inkChg>
        <pc:inkChg chg="add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70" creationId="{0EC2C717-1150-4001-A3E8-A96C60242E47}"/>
          </ac:inkMkLst>
        </pc:inkChg>
        <pc:inkChg chg="add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71" creationId="{8A17C2EC-748E-4D8F-A8FA-1D3C2E92A89B}"/>
          </ac:inkMkLst>
        </pc:inkChg>
        <pc:inkChg chg="add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72" creationId="{06F3CCD2-3CF8-43F2-899B-26BC89D5E05E}"/>
          </ac:inkMkLst>
        </pc:inkChg>
        <pc:inkChg chg="add">
          <ac:chgData name="Dr.Sugata Gangopadhyay" userId="5fbd9f87-0a98-489d-9d45-82abac52020a" providerId="ADAL" clId="{7CFF2478-D96A-430A-9DE3-97D3FC8915EE}" dt="2023-05-21T06:52:38.968" v="9707"/>
          <ac:inkMkLst>
            <pc:docMk/>
            <pc:sldMk cId="755148333" sldId="438"/>
            <ac:inkMk id="173" creationId="{2DDA1AC8-2562-4B8E-92A8-F86203442FCF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74" creationId="{0EDD93E0-01DB-421A-BD72-CB1390CC8AC7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75" creationId="{BAB6D049-5767-4BC7-A3BD-8B73CC97C0F9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76" creationId="{35DD14C2-69C5-4F31-AF51-057450EFF807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77" creationId="{31FE24A2-B710-4D3D-BBE3-F9C65C9D7D07}"/>
          </ac:inkMkLst>
        </pc:inkChg>
        <pc:inkChg chg="add">
          <ac:chgData name="Dr.Sugata Gangopadhyay" userId="5fbd9f87-0a98-489d-9d45-82abac52020a" providerId="ADAL" clId="{7CFF2478-D96A-430A-9DE3-97D3FC8915EE}" dt="2023-05-21T06:52:40.433" v="9712"/>
          <ac:inkMkLst>
            <pc:docMk/>
            <pc:sldMk cId="755148333" sldId="438"/>
            <ac:inkMk id="178" creationId="{311D82C7-ECDA-473F-A9E8-724B27342701}"/>
          </ac:inkMkLst>
        </pc:inkChg>
        <pc:inkChg chg="add">
          <ac:chgData name="Dr.Sugata Gangopadhyay" userId="5fbd9f87-0a98-489d-9d45-82abac52020a" providerId="ADAL" clId="{7CFF2478-D96A-430A-9DE3-97D3FC8915EE}" dt="2023-05-21T06:52:40.641" v="9713"/>
          <ac:inkMkLst>
            <pc:docMk/>
            <pc:sldMk cId="755148333" sldId="438"/>
            <ac:inkMk id="179" creationId="{723FDA5D-AFFB-4D86-BB3D-C0E8581136BE}"/>
          </ac:inkMkLst>
        </pc:inkChg>
        <pc:inkChg chg="add">
          <ac:chgData name="Dr.Sugata Gangopadhyay" userId="5fbd9f87-0a98-489d-9d45-82abac52020a" providerId="ADAL" clId="{7CFF2478-D96A-430A-9DE3-97D3FC8915EE}" dt="2023-05-21T06:52:40.895" v="9714"/>
          <ac:inkMkLst>
            <pc:docMk/>
            <pc:sldMk cId="755148333" sldId="438"/>
            <ac:inkMk id="180" creationId="{BCFCF8F1-21D0-4533-8E4A-8F1B9D93B615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81" creationId="{E299E795-2795-4094-9BA1-E53D54C3D4F3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82" creationId="{BDF2014B-77BA-41F0-98D9-D30AA9BBDBF8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83" creationId="{0DC20671-CF62-417F-90B3-EA33CDE18FFB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84" creationId="{DE01FB50-DBE5-4EF8-8EBD-E20E94A1E145}"/>
          </ac:inkMkLst>
        </pc:inkChg>
        <pc:inkChg chg="add">
          <ac:chgData name="Dr.Sugata Gangopadhyay" userId="5fbd9f87-0a98-489d-9d45-82abac52020a" providerId="ADAL" clId="{7CFF2478-D96A-430A-9DE3-97D3FC8915EE}" dt="2023-05-21T06:52:42.405" v="9719"/>
          <ac:inkMkLst>
            <pc:docMk/>
            <pc:sldMk cId="755148333" sldId="438"/>
            <ac:inkMk id="185" creationId="{6F062EF6-EAFB-418B-B4AC-D683CCC331A0}"/>
          </ac:inkMkLst>
        </pc:inkChg>
        <pc:inkChg chg="add">
          <ac:chgData name="Dr.Sugata Gangopadhyay" userId="5fbd9f87-0a98-489d-9d45-82abac52020a" providerId="ADAL" clId="{7CFF2478-D96A-430A-9DE3-97D3FC8915EE}" dt="2023-05-21T06:52:42.816" v="9720"/>
          <ac:inkMkLst>
            <pc:docMk/>
            <pc:sldMk cId="755148333" sldId="438"/>
            <ac:inkMk id="186" creationId="{C39B75F9-E84F-4088-94DF-F167BA883C22}"/>
          </ac:inkMkLst>
        </pc:inkChg>
        <pc:inkChg chg="add">
          <ac:chgData name="Dr.Sugata Gangopadhyay" userId="5fbd9f87-0a98-489d-9d45-82abac52020a" providerId="ADAL" clId="{7CFF2478-D96A-430A-9DE3-97D3FC8915EE}" dt="2023-05-21T06:52:42.985" v="9721"/>
          <ac:inkMkLst>
            <pc:docMk/>
            <pc:sldMk cId="755148333" sldId="438"/>
            <ac:inkMk id="187" creationId="{B7A6AF9F-B4FE-493F-A36C-72DB88007227}"/>
          </ac:inkMkLst>
        </pc:inkChg>
        <pc:inkChg chg="add">
          <ac:chgData name="Dr.Sugata Gangopadhyay" userId="5fbd9f87-0a98-489d-9d45-82abac52020a" providerId="ADAL" clId="{7CFF2478-D96A-430A-9DE3-97D3FC8915EE}" dt="2023-05-21T06:52:43.321" v="9722"/>
          <ac:inkMkLst>
            <pc:docMk/>
            <pc:sldMk cId="755148333" sldId="438"/>
            <ac:inkMk id="188" creationId="{A5F70AD5-A268-41DE-BBD3-A8C9CCBBC609}"/>
          </ac:inkMkLst>
        </pc:inkChg>
        <pc:inkChg chg="add">
          <ac:chgData name="Dr.Sugata Gangopadhyay" userId="5fbd9f87-0a98-489d-9d45-82abac52020a" providerId="ADAL" clId="{7CFF2478-D96A-430A-9DE3-97D3FC8915EE}" dt="2023-05-21T06:52:43.467" v="9723"/>
          <ac:inkMkLst>
            <pc:docMk/>
            <pc:sldMk cId="755148333" sldId="438"/>
            <ac:inkMk id="189" creationId="{32617198-1159-4B81-8641-23C32874E986}"/>
          </ac:inkMkLst>
        </pc:inkChg>
        <pc:inkChg chg="add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90" creationId="{9F5970F2-7477-495B-B14E-CC483DDA50E9}"/>
          </ac:inkMkLst>
        </pc:inkChg>
        <pc:inkChg chg="add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91" creationId="{3C7C169D-EFC4-4266-9471-7E25E5761F14}"/>
          </ac:inkMkLst>
        </pc:inkChg>
        <pc:inkChg chg="add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92" creationId="{FDCAB4CE-83AA-41B0-8B1F-C0D0A824FDC3}"/>
          </ac:inkMkLst>
        </pc:inkChg>
        <pc:inkChg chg="add del">
          <ac:chgData name="Dr.Sugata Gangopadhyay" userId="5fbd9f87-0a98-489d-9d45-82abac52020a" providerId="ADAL" clId="{7CFF2478-D96A-430A-9DE3-97D3FC8915EE}" dt="2023-05-21T06:53:15.532" v="9727"/>
          <ac:inkMkLst>
            <pc:docMk/>
            <pc:sldMk cId="755148333" sldId="438"/>
            <ac:inkMk id="193" creationId="{B88710AB-90A7-4182-A717-3C6037A2B8A6}"/>
          </ac:inkMkLst>
        </pc:inkChg>
        <pc:inkChg chg="add del">
          <ac:chgData name="Dr.Sugata Gangopadhyay" userId="5fbd9f87-0a98-489d-9d45-82abac52020a" providerId="ADAL" clId="{7CFF2478-D96A-430A-9DE3-97D3FC8915EE}" dt="2023-05-21T06:53:15.532" v="9727"/>
          <ac:inkMkLst>
            <pc:docMk/>
            <pc:sldMk cId="755148333" sldId="438"/>
            <ac:inkMk id="194" creationId="{7F95F4B8-C01D-451D-8C5E-6F2DE756D41B}"/>
          </ac:inkMkLst>
        </pc:inkChg>
        <pc:inkChg chg="add">
          <ac:chgData name="Dr.Sugata Gangopadhyay" userId="5fbd9f87-0a98-489d-9d45-82abac52020a" providerId="ADAL" clId="{7CFF2478-D96A-430A-9DE3-97D3FC8915EE}" dt="2023-05-21T06:53:15.532" v="9727"/>
          <ac:inkMkLst>
            <pc:docMk/>
            <pc:sldMk cId="755148333" sldId="438"/>
            <ac:inkMk id="195" creationId="{406CA105-4EC1-4692-80B3-BB5E6396E9B4}"/>
          </ac:inkMkLst>
        </pc:inkChg>
        <pc:inkChg chg="add">
          <ac:chgData name="Dr.Sugata Gangopadhyay" userId="5fbd9f87-0a98-489d-9d45-82abac52020a" providerId="ADAL" clId="{7CFF2478-D96A-430A-9DE3-97D3FC8915EE}" dt="2023-05-21T06:53:20.887" v="9728"/>
          <ac:inkMkLst>
            <pc:docMk/>
            <pc:sldMk cId="755148333" sldId="438"/>
            <ac:inkMk id="196" creationId="{E3C88435-AFA1-468E-A566-A31BCC95CC1D}"/>
          </ac:inkMkLst>
        </pc:inkChg>
        <pc:inkChg chg="add">
          <ac:chgData name="Dr.Sugata Gangopadhyay" userId="5fbd9f87-0a98-489d-9d45-82abac52020a" providerId="ADAL" clId="{7CFF2478-D96A-430A-9DE3-97D3FC8915EE}" dt="2023-05-21T06:53:21.338" v="9729"/>
          <ac:inkMkLst>
            <pc:docMk/>
            <pc:sldMk cId="755148333" sldId="438"/>
            <ac:inkMk id="197" creationId="{E905B265-858A-45DC-B216-43924A78E8DC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198" creationId="{E4694016-E2DA-4AE0-8529-B5429B7224A4}"/>
          </ac:inkMkLst>
        </pc:inkChg>
        <pc:inkChg chg="add">
          <ac:chgData name="Dr.Sugata Gangopadhyay" userId="5fbd9f87-0a98-489d-9d45-82abac52020a" providerId="ADAL" clId="{7CFF2478-D96A-430A-9DE3-97D3FC8915EE}" dt="2023-05-21T06:53:23.821" v="9731"/>
          <ac:inkMkLst>
            <pc:docMk/>
            <pc:sldMk cId="755148333" sldId="438"/>
            <ac:inkMk id="199" creationId="{F5345AED-0302-40C7-B0B7-8CAAB4474089}"/>
          </ac:inkMkLst>
        </pc:inkChg>
        <pc:inkChg chg="add">
          <ac:chgData name="Dr.Sugata Gangopadhyay" userId="5fbd9f87-0a98-489d-9d45-82abac52020a" providerId="ADAL" clId="{7CFF2478-D96A-430A-9DE3-97D3FC8915EE}" dt="2023-05-21T06:53:29.190" v="9732"/>
          <ac:inkMkLst>
            <pc:docMk/>
            <pc:sldMk cId="755148333" sldId="438"/>
            <ac:inkMk id="200" creationId="{9EF711B9-03CE-4CC3-AF9E-BDA4A6BC852B}"/>
          </ac:inkMkLst>
        </pc:inkChg>
        <pc:inkChg chg="add">
          <ac:chgData name="Dr.Sugata Gangopadhyay" userId="5fbd9f87-0a98-489d-9d45-82abac52020a" providerId="ADAL" clId="{7CFF2478-D96A-430A-9DE3-97D3FC8915EE}" dt="2023-05-21T06:53:29.669" v="9733"/>
          <ac:inkMkLst>
            <pc:docMk/>
            <pc:sldMk cId="755148333" sldId="438"/>
            <ac:inkMk id="201" creationId="{E99324AF-4397-470E-AFA0-05F7E6AC94B1}"/>
          </ac:inkMkLst>
        </pc:inkChg>
        <pc:inkChg chg="add">
          <ac:chgData name="Dr.Sugata Gangopadhyay" userId="5fbd9f87-0a98-489d-9d45-82abac52020a" providerId="ADAL" clId="{7CFF2478-D96A-430A-9DE3-97D3FC8915EE}" dt="2023-05-21T06:53:30.167" v="9734"/>
          <ac:inkMkLst>
            <pc:docMk/>
            <pc:sldMk cId="755148333" sldId="438"/>
            <ac:inkMk id="202" creationId="{F22C9BB0-CA57-47C3-9ED6-6AA324B81987}"/>
          </ac:inkMkLst>
        </pc:inkChg>
        <pc:inkChg chg="add">
          <ac:chgData name="Dr.Sugata Gangopadhyay" userId="5fbd9f87-0a98-489d-9d45-82abac52020a" providerId="ADAL" clId="{7CFF2478-D96A-430A-9DE3-97D3FC8915EE}" dt="2023-05-21T06:53:30.653" v="9735"/>
          <ac:inkMkLst>
            <pc:docMk/>
            <pc:sldMk cId="755148333" sldId="438"/>
            <ac:inkMk id="203" creationId="{E6D590AA-95CE-4F78-9FC9-0139E874025A}"/>
          </ac:inkMkLst>
        </pc:inkChg>
        <pc:inkChg chg="add">
          <ac:chgData name="Dr.Sugata Gangopadhyay" userId="5fbd9f87-0a98-489d-9d45-82abac52020a" providerId="ADAL" clId="{7CFF2478-D96A-430A-9DE3-97D3FC8915EE}" dt="2023-05-21T06:53:30.901" v="9736"/>
          <ac:inkMkLst>
            <pc:docMk/>
            <pc:sldMk cId="755148333" sldId="438"/>
            <ac:inkMk id="204" creationId="{B2E7B12B-6DB0-43D8-8047-F3FDF8DFED53}"/>
          </ac:inkMkLst>
        </pc:inkChg>
        <pc:inkChg chg="add">
          <ac:chgData name="Dr.Sugata Gangopadhyay" userId="5fbd9f87-0a98-489d-9d45-82abac52020a" providerId="ADAL" clId="{7CFF2478-D96A-430A-9DE3-97D3FC8915EE}" dt="2023-05-21T06:53:31.284" v="9737"/>
          <ac:inkMkLst>
            <pc:docMk/>
            <pc:sldMk cId="755148333" sldId="438"/>
            <ac:inkMk id="205" creationId="{62F1E130-62D0-47EC-80F8-EC422C399254}"/>
          </ac:inkMkLst>
        </pc:inkChg>
        <pc:inkChg chg="add">
          <ac:chgData name="Dr.Sugata Gangopadhyay" userId="5fbd9f87-0a98-489d-9d45-82abac52020a" providerId="ADAL" clId="{7CFF2478-D96A-430A-9DE3-97D3FC8915EE}" dt="2023-05-21T06:53:31.589" v="9738"/>
          <ac:inkMkLst>
            <pc:docMk/>
            <pc:sldMk cId="755148333" sldId="438"/>
            <ac:inkMk id="206" creationId="{C4C2CFB4-7BA0-46CC-8E1C-05CE3374E302}"/>
          </ac:inkMkLst>
        </pc:inkChg>
        <pc:inkChg chg="add del">
          <ac:chgData name="Dr.Sugata Gangopadhyay" userId="5fbd9f87-0a98-489d-9d45-82abac52020a" providerId="ADAL" clId="{7CFF2478-D96A-430A-9DE3-97D3FC8915EE}" dt="2023-05-21T06:53:34.601" v="9743"/>
          <ac:inkMkLst>
            <pc:docMk/>
            <pc:sldMk cId="755148333" sldId="438"/>
            <ac:inkMk id="207" creationId="{9EE63A07-AB16-463A-90C5-CE1DEE52A569}"/>
          </ac:inkMkLst>
        </pc:inkChg>
        <pc:inkChg chg="add del">
          <ac:chgData name="Dr.Sugata Gangopadhyay" userId="5fbd9f87-0a98-489d-9d45-82abac52020a" providerId="ADAL" clId="{7CFF2478-D96A-430A-9DE3-97D3FC8915EE}" dt="2023-05-21T06:53:34.601" v="9743"/>
          <ac:inkMkLst>
            <pc:docMk/>
            <pc:sldMk cId="755148333" sldId="438"/>
            <ac:inkMk id="208" creationId="{CE717A3E-9687-47E5-A9CE-0EB9B05FD255}"/>
          </ac:inkMkLst>
        </pc:inkChg>
        <pc:inkChg chg="add del">
          <ac:chgData name="Dr.Sugata Gangopadhyay" userId="5fbd9f87-0a98-489d-9d45-82abac52020a" providerId="ADAL" clId="{7CFF2478-D96A-430A-9DE3-97D3FC8915EE}" dt="2023-05-21T06:53:34.601" v="9743"/>
          <ac:inkMkLst>
            <pc:docMk/>
            <pc:sldMk cId="755148333" sldId="438"/>
            <ac:inkMk id="209" creationId="{EB6C94B8-5145-4376-B679-C9E09CCA690E}"/>
          </ac:inkMkLst>
        </pc:inkChg>
        <pc:inkChg chg="add">
          <ac:chgData name="Dr.Sugata Gangopadhyay" userId="5fbd9f87-0a98-489d-9d45-82abac52020a" providerId="ADAL" clId="{7CFF2478-D96A-430A-9DE3-97D3FC8915EE}" dt="2023-05-21T06:53:33.754" v="9742"/>
          <ac:inkMkLst>
            <pc:docMk/>
            <pc:sldMk cId="755148333" sldId="438"/>
            <ac:inkMk id="210" creationId="{77D40F92-4FB8-49DF-88D8-B9566038AACE}"/>
          </ac:inkMkLst>
        </pc:inkChg>
        <pc:inkChg chg="add">
          <ac:chgData name="Dr.Sugata Gangopadhyay" userId="5fbd9f87-0a98-489d-9d45-82abac52020a" providerId="ADAL" clId="{7CFF2478-D96A-430A-9DE3-97D3FC8915EE}" dt="2023-05-21T06:53:34.601" v="9743"/>
          <ac:inkMkLst>
            <pc:docMk/>
            <pc:sldMk cId="755148333" sldId="438"/>
            <ac:inkMk id="211" creationId="{13DD5DDB-353C-47E0-BAA7-5D1EE327A8D8}"/>
          </ac:inkMkLst>
        </pc:inkChg>
        <pc:inkChg chg="add del">
          <ac:chgData name="Dr.Sugata Gangopadhyay" userId="5fbd9f87-0a98-489d-9d45-82abac52020a" providerId="ADAL" clId="{7CFF2478-D96A-430A-9DE3-97D3FC8915EE}" dt="2023-05-21T06:53:52.755" v="9747"/>
          <ac:inkMkLst>
            <pc:docMk/>
            <pc:sldMk cId="755148333" sldId="438"/>
            <ac:inkMk id="212" creationId="{91DC53EC-29E8-4D03-B2EA-9BB8D3ED19CE}"/>
          </ac:inkMkLst>
        </pc:inkChg>
        <pc:inkChg chg="add del">
          <ac:chgData name="Dr.Sugata Gangopadhyay" userId="5fbd9f87-0a98-489d-9d45-82abac52020a" providerId="ADAL" clId="{7CFF2478-D96A-430A-9DE3-97D3FC8915EE}" dt="2023-05-21T06:53:52.755" v="9747"/>
          <ac:inkMkLst>
            <pc:docMk/>
            <pc:sldMk cId="755148333" sldId="438"/>
            <ac:inkMk id="213" creationId="{FD6DB615-5715-441E-9FB6-4D0A35FA0C1A}"/>
          </ac:inkMkLst>
        </pc:inkChg>
        <pc:inkChg chg="add del">
          <ac:chgData name="Dr.Sugata Gangopadhyay" userId="5fbd9f87-0a98-489d-9d45-82abac52020a" providerId="ADAL" clId="{7CFF2478-D96A-430A-9DE3-97D3FC8915EE}" dt="2023-05-21T06:53:52.755" v="9747"/>
          <ac:inkMkLst>
            <pc:docMk/>
            <pc:sldMk cId="755148333" sldId="438"/>
            <ac:inkMk id="214" creationId="{18B9769C-804B-4765-ACE3-7A6E89E65015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15" creationId="{D3910853-C7D2-4C57-84BF-BE8006849ED8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16" creationId="{20372D1A-62C3-4B58-B7CF-44550E46A44D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17" creationId="{9541A0E5-1FCD-4028-B37D-524255200068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18" creationId="{4A227CDE-125B-4079-A102-CB30FF89D225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19" creationId="{5FDC7AF2-8E59-476A-82B2-C00980D155DB}"/>
          </ac:inkMkLst>
        </pc:inkChg>
        <pc:inkChg chg="add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20" creationId="{A0D96662-13E7-4FF5-A863-ADCEDC975167}"/>
          </ac:inkMkLst>
        </pc:inkChg>
        <pc:inkChg chg="add">
          <ac:chgData name="Dr.Sugata Gangopadhyay" userId="5fbd9f87-0a98-489d-9d45-82abac52020a" providerId="ADAL" clId="{7CFF2478-D96A-430A-9DE3-97D3FC8915EE}" dt="2023-05-21T06:54:02.956" v="9753"/>
          <ac:inkMkLst>
            <pc:docMk/>
            <pc:sldMk cId="755148333" sldId="438"/>
            <ac:inkMk id="221" creationId="{A620ACCD-CFB0-4F2E-A179-D2C344CA8548}"/>
          </ac:inkMkLst>
        </pc:inkChg>
        <pc:inkChg chg="add">
          <ac:chgData name="Dr.Sugata Gangopadhyay" userId="5fbd9f87-0a98-489d-9d45-82abac52020a" providerId="ADAL" clId="{7CFF2478-D96A-430A-9DE3-97D3FC8915EE}" dt="2023-05-21T06:54:03.208" v="9754"/>
          <ac:inkMkLst>
            <pc:docMk/>
            <pc:sldMk cId="755148333" sldId="438"/>
            <ac:inkMk id="222" creationId="{21D01FC2-86F0-4C47-9F70-1464FD628C45}"/>
          </ac:inkMkLst>
        </pc:inkChg>
        <pc:inkChg chg="add del">
          <ac:chgData name="Dr.Sugata Gangopadhyay" userId="5fbd9f87-0a98-489d-9d45-82abac52020a" providerId="ADAL" clId="{7CFF2478-D96A-430A-9DE3-97D3FC8915EE}" dt="2023-05-21T06:54:08" v="9757"/>
          <ac:inkMkLst>
            <pc:docMk/>
            <pc:sldMk cId="755148333" sldId="438"/>
            <ac:inkMk id="223" creationId="{2FB58382-B89C-4BE3-B057-8E39FF4CDB69}"/>
          </ac:inkMkLst>
        </pc:inkChg>
        <pc:inkChg chg="add del">
          <ac:chgData name="Dr.Sugata Gangopadhyay" userId="5fbd9f87-0a98-489d-9d45-82abac52020a" providerId="ADAL" clId="{7CFF2478-D96A-430A-9DE3-97D3FC8915EE}" dt="2023-05-21T06:54:08" v="9757"/>
          <ac:inkMkLst>
            <pc:docMk/>
            <pc:sldMk cId="755148333" sldId="438"/>
            <ac:inkMk id="224" creationId="{07CC927E-71D3-4B91-8049-50F0FB5271B6}"/>
          </ac:inkMkLst>
        </pc:inkChg>
        <pc:inkChg chg="add del">
          <ac:chgData name="Dr.Sugata Gangopadhyay" userId="5fbd9f87-0a98-489d-9d45-82abac52020a" providerId="ADAL" clId="{7CFF2478-D96A-430A-9DE3-97D3FC8915EE}" dt="2023-05-21T06:54:36.127" v="9764"/>
          <ac:inkMkLst>
            <pc:docMk/>
            <pc:sldMk cId="755148333" sldId="438"/>
            <ac:inkMk id="225" creationId="{59F55A0B-1160-424E-A075-9E5ABCFBC09E}"/>
          </ac:inkMkLst>
        </pc:inkChg>
        <pc:inkChg chg="add del">
          <ac:chgData name="Dr.Sugata Gangopadhyay" userId="5fbd9f87-0a98-489d-9d45-82abac52020a" providerId="ADAL" clId="{7CFF2478-D96A-430A-9DE3-97D3FC8915EE}" dt="2023-05-21T06:54:12.421" v="9762"/>
          <ac:inkMkLst>
            <pc:docMk/>
            <pc:sldMk cId="755148333" sldId="438"/>
            <ac:inkMk id="226" creationId="{503C9A84-FC8A-4EEC-8D4C-2A7724FB02D7}"/>
          </ac:inkMkLst>
        </pc:inkChg>
        <pc:inkChg chg="add del">
          <ac:chgData name="Dr.Sugata Gangopadhyay" userId="5fbd9f87-0a98-489d-9d45-82abac52020a" providerId="ADAL" clId="{7CFF2478-D96A-430A-9DE3-97D3FC8915EE}" dt="2023-05-21T06:54:12.421" v="9762"/>
          <ac:inkMkLst>
            <pc:docMk/>
            <pc:sldMk cId="755148333" sldId="438"/>
            <ac:inkMk id="227" creationId="{4C0FA20B-BEBA-4B35-9E75-C023C99FBE25}"/>
          </ac:inkMkLst>
        </pc:inkChg>
        <pc:inkChg chg="add del">
          <ac:chgData name="Dr.Sugata Gangopadhyay" userId="5fbd9f87-0a98-489d-9d45-82abac52020a" providerId="ADAL" clId="{7CFF2478-D96A-430A-9DE3-97D3FC8915EE}" dt="2023-05-21T06:54:12.421" v="9762"/>
          <ac:inkMkLst>
            <pc:docMk/>
            <pc:sldMk cId="755148333" sldId="438"/>
            <ac:inkMk id="228" creationId="{04CC792D-F829-498C-AABA-B0883BED6AC6}"/>
          </ac:inkMkLst>
        </pc:inkChg>
        <pc:inkChg chg="add del">
          <ac:chgData name="Dr.Sugata Gangopadhyay" userId="5fbd9f87-0a98-489d-9d45-82abac52020a" providerId="ADAL" clId="{7CFF2478-D96A-430A-9DE3-97D3FC8915EE}" dt="2023-05-21T06:54:12.421" v="9762"/>
          <ac:inkMkLst>
            <pc:docMk/>
            <pc:sldMk cId="755148333" sldId="438"/>
            <ac:inkMk id="229" creationId="{5EDF37CB-C173-4FA4-A981-0BBB2FDDB8A5}"/>
          </ac:inkMkLst>
        </pc:inkChg>
        <pc:inkChg chg="add del">
          <ac:chgData name="Dr.Sugata Gangopadhyay" userId="5fbd9f87-0a98-489d-9d45-82abac52020a" providerId="ADAL" clId="{7CFF2478-D96A-430A-9DE3-97D3FC8915EE}" dt="2023-05-21T06:54:39.470" v="9767"/>
          <ac:inkMkLst>
            <pc:docMk/>
            <pc:sldMk cId="755148333" sldId="438"/>
            <ac:inkMk id="230" creationId="{E94296E3-421E-4EB2-9C2A-2A32957D0635}"/>
          </ac:inkMkLst>
        </pc:inkChg>
        <pc:inkChg chg="add del">
          <ac:chgData name="Dr.Sugata Gangopadhyay" userId="5fbd9f87-0a98-489d-9d45-82abac52020a" providerId="ADAL" clId="{7CFF2478-D96A-430A-9DE3-97D3FC8915EE}" dt="2023-05-21T06:54:36.127" v="9764"/>
          <ac:inkMkLst>
            <pc:docMk/>
            <pc:sldMk cId="755148333" sldId="438"/>
            <ac:inkMk id="231" creationId="{03CB124B-5968-4F6B-9F85-F017634FF9B1}"/>
          </ac:inkMkLst>
        </pc:inkChg>
        <pc:inkChg chg="add">
          <ac:chgData name="Dr.Sugata Gangopadhyay" userId="5fbd9f87-0a98-489d-9d45-82abac52020a" providerId="ADAL" clId="{7CFF2478-D96A-430A-9DE3-97D3FC8915EE}" dt="2023-05-21T06:54:36.127" v="9764"/>
          <ac:inkMkLst>
            <pc:docMk/>
            <pc:sldMk cId="755148333" sldId="438"/>
            <ac:inkMk id="232" creationId="{F5795732-018A-4C77-B2DB-0E6C1BBE6FC3}"/>
          </ac:inkMkLst>
        </pc:inkChg>
        <pc:inkChg chg="add del">
          <ac:chgData name="Dr.Sugata Gangopadhyay" userId="5fbd9f87-0a98-489d-9d45-82abac52020a" providerId="ADAL" clId="{7CFF2478-D96A-430A-9DE3-97D3FC8915EE}" dt="2023-05-21T06:54:39.470" v="9767"/>
          <ac:inkMkLst>
            <pc:docMk/>
            <pc:sldMk cId="755148333" sldId="438"/>
            <ac:inkMk id="233" creationId="{EBDE067A-536C-4B80-A78D-D8C70D75A0DE}"/>
          </ac:inkMkLst>
        </pc:inkChg>
        <pc:inkChg chg="add del">
          <ac:chgData name="Dr.Sugata Gangopadhyay" userId="5fbd9f87-0a98-489d-9d45-82abac52020a" providerId="ADAL" clId="{7CFF2478-D96A-430A-9DE3-97D3FC8915EE}" dt="2023-05-21T06:54:39.470" v="9767"/>
          <ac:inkMkLst>
            <pc:docMk/>
            <pc:sldMk cId="755148333" sldId="438"/>
            <ac:inkMk id="234" creationId="{1DD0BE7D-995A-4156-8CBF-6A554FFD7508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35" creationId="{860F8052-6133-41DB-9F13-18A72F5824F9}"/>
          </ac:inkMkLst>
        </pc:inkChg>
        <pc:inkChg chg="add">
          <ac:chgData name="Dr.Sugata Gangopadhyay" userId="5fbd9f87-0a98-489d-9d45-82abac52020a" providerId="ADAL" clId="{7CFF2478-D96A-430A-9DE3-97D3FC8915EE}" dt="2023-05-21T06:54:40.693" v="9768"/>
          <ac:inkMkLst>
            <pc:docMk/>
            <pc:sldMk cId="755148333" sldId="438"/>
            <ac:inkMk id="236" creationId="{A71A837A-F8F0-421F-B995-47AC5B8C0DC9}"/>
          </ac:inkMkLst>
        </pc:inkChg>
        <pc:inkChg chg="add">
          <ac:chgData name="Dr.Sugata Gangopadhyay" userId="5fbd9f87-0a98-489d-9d45-82abac52020a" providerId="ADAL" clId="{7CFF2478-D96A-430A-9DE3-97D3FC8915EE}" dt="2023-05-21T06:54:40.876" v="9769"/>
          <ac:inkMkLst>
            <pc:docMk/>
            <pc:sldMk cId="755148333" sldId="438"/>
            <ac:inkMk id="237" creationId="{F9D6FA90-B69E-407D-B931-6245777710C0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38" creationId="{C1C0A244-AEBE-416F-8DB0-153A399B01B8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39" creationId="{0FAAD57B-6FA9-430A-A972-11F8DAB10714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40" creationId="{4146E50F-0F93-4064-A4D9-C908147F9886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41" creationId="{3F2548D4-88D4-4742-88C3-F41E47F78ACE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42" creationId="{6ADA0015-0A95-4694-B2D0-B98EEB9AE34A}"/>
          </ac:inkMkLst>
        </pc:inkChg>
        <pc:inkChg chg="add del">
          <ac:chgData name="Dr.Sugata Gangopadhyay" userId="5fbd9f87-0a98-489d-9d45-82abac52020a" providerId="ADAL" clId="{7CFF2478-D96A-430A-9DE3-97D3FC8915EE}" dt="2023-05-21T06:54:54.437" v="9785"/>
          <ac:inkMkLst>
            <pc:docMk/>
            <pc:sldMk cId="755148333" sldId="438"/>
            <ac:inkMk id="243" creationId="{9A6852AF-FEE9-4604-B887-4B9C517D427E}"/>
          </ac:inkMkLst>
        </pc:inkChg>
        <pc:inkChg chg="add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44" creationId="{86365AA9-57D1-492C-AD94-8BE8AD4867BD}"/>
          </ac:inkMkLst>
        </pc:inkChg>
        <pc:inkChg chg="add del">
          <ac:chgData name="Dr.Sugata Gangopadhyay" userId="5fbd9f87-0a98-489d-9d45-82abac52020a" providerId="ADAL" clId="{7CFF2478-D96A-430A-9DE3-97D3FC8915EE}" dt="2023-05-21T06:54:47.206" v="9780"/>
          <ac:inkMkLst>
            <pc:docMk/>
            <pc:sldMk cId="755148333" sldId="438"/>
            <ac:inkMk id="245" creationId="{4C517B4E-E914-4C03-B892-6C7F3DCE85A1}"/>
          </ac:inkMkLst>
        </pc:inkChg>
        <pc:inkChg chg="add del">
          <ac:chgData name="Dr.Sugata Gangopadhyay" userId="5fbd9f87-0a98-489d-9d45-82abac52020a" providerId="ADAL" clId="{7CFF2478-D96A-430A-9DE3-97D3FC8915EE}" dt="2023-05-21T06:54:47.206" v="9780"/>
          <ac:inkMkLst>
            <pc:docMk/>
            <pc:sldMk cId="755148333" sldId="438"/>
            <ac:inkMk id="246" creationId="{A4A583D0-27B5-49F1-B80D-E1AA34FB23F2}"/>
          </ac:inkMkLst>
        </pc:inkChg>
        <pc:inkChg chg="add del">
          <ac:chgData name="Dr.Sugata Gangopadhyay" userId="5fbd9f87-0a98-489d-9d45-82abac52020a" providerId="ADAL" clId="{7CFF2478-D96A-430A-9DE3-97D3FC8915EE}" dt="2023-05-21T06:54:47.206" v="9780"/>
          <ac:inkMkLst>
            <pc:docMk/>
            <pc:sldMk cId="755148333" sldId="438"/>
            <ac:inkMk id="247" creationId="{FFF0DCE1-2125-422B-8ACB-901F4335D191}"/>
          </ac:inkMkLst>
        </pc:inkChg>
        <pc:inkChg chg="add del">
          <ac:chgData name="Dr.Sugata Gangopadhyay" userId="5fbd9f87-0a98-489d-9d45-82abac52020a" providerId="ADAL" clId="{7CFF2478-D96A-430A-9DE3-97D3FC8915EE}" dt="2023-05-21T06:54:47.206" v="9780"/>
          <ac:inkMkLst>
            <pc:docMk/>
            <pc:sldMk cId="755148333" sldId="438"/>
            <ac:inkMk id="248" creationId="{2B98A5FA-DE01-4F57-B858-4D23DA85D2FA}"/>
          </ac:inkMkLst>
        </pc:inkChg>
        <pc:inkChg chg="add">
          <ac:chgData name="Dr.Sugata Gangopadhyay" userId="5fbd9f87-0a98-489d-9d45-82abac52020a" providerId="ADAL" clId="{7CFF2478-D96A-430A-9DE3-97D3FC8915EE}" dt="2023-05-21T06:54:47.206" v="9780"/>
          <ac:inkMkLst>
            <pc:docMk/>
            <pc:sldMk cId="755148333" sldId="438"/>
            <ac:inkMk id="249" creationId="{833FF808-3E68-40D9-9A20-590D09196376}"/>
          </ac:inkMkLst>
        </pc:inkChg>
        <pc:inkChg chg="add del">
          <ac:chgData name="Dr.Sugata Gangopadhyay" userId="5fbd9f87-0a98-489d-9d45-82abac52020a" providerId="ADAL" clId="{7CFF2478-D96A-430A-9DE3-97D3FC8915EE}" dt="2023-05-21T06:54:54.437" v="9785"/>
          <ac:inkMkLst>
            <pc:docMk/>
            <pc:sldMk cId="755148333" sldId="438"/>
            <ac:inkMk id="250" creationId="{A7297EF6-2573-4260-A878-8961B77A247D}"/>
          </ac:inkMkLst>
        </pc:inkChg>
        <pc:inkChg chg="add del">
          <ac:chgData name="Dr.Sugata Gangopadhyay" userId="5fbd9f87-0a98-489d-9d45-82abac52020a" providerId="ADAL" clId="{7CFF2478-D96A-430A-9DE3-97D3FC8915EE}" dt="2023-05-21T06:54:54.437" v="9785"/>
          <ac:inkMkLst>
            <pc:docMk/>
            <pc:sldMk cId="755148333" sldId="438"/>
            <ac:inkMk id="251" creationId="{FFB2C4FB-27B8-4BDF-BEBF-DAA8B713CB38}"/>
          </ac:inkMkLst>
        </pc:inkChg>
        <pc:inkChg chg="add del">
          <ac:chgData name="Dr.Sugata Gangopadhyay" userId="5fbd9f87-0a98-489d-9d45-82abac52020a" providerId="ADAL" clId="{7CFF2478-D96A-430A-9DE3-97D3FC8915EE}" dt="2023-05-21T06:54:54.437" v="9785"/>
          <ac:inkMkLst>
            <pc:docMk/>
            <pc:sldMk cId="755148333" sldId="438"/>
            <ac:inkMk id="252" creationId="{433F9858-976B-40D9-800B-A75A1D23C6D7}"/>
          </ac:inkMkLst>
        </pc:inkChg>
        <pc:inkChg chg="add del">
          <ac:chgData name="Dr.Sugata Gangopadhyay" userId="5fbd9f87-0a98-489d-9d45-82abac52020a" providerId="ADAL" clId="{7CFF2478-D96A-430A-9DE3-97D3FC8915EE}" dt="2023-05-21T06:54:54.437" v="9785"/>
          <ac:inkMkLst>
            <pc:docMk/>
            <pc:sldMk cId="755148333" sldId="438"/>
            <ac:inkMk id="253" creationId="{7C8CD0B3-AFD1-4ABF-A28F-DA2F146B6F3F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4" creationId="{BC64FDB8-4F95-4B9F-9C76-09960E16CFCD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5" creationId="{45A17001-A874-4B04-8258-F30B8B99BFD8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6" creationId="{8E64CAF8-0CE1-4F7C-9E71-00194CDEF02C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7" creationId="{FD008103-3940-486E-A832-1CF9E712680A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8" creationId="{6EC65053-D779-4186-8179-86519C5CC352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9" creationId="{CF4360B2-746F-472F-BD58-CE452BB307E1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60" creationId="{EBBCAA32-E813-4D9E-97FE-DCED94E80407}"/>
          </ac:inkMkLst>
        </pc:inkChg>
        <pc:inkChg chg="add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61" creationId="{D9A2CDD2-D238-4D54-8A2F-813FAC562CA6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5:55:24.697" v="8266"/>
        <pc:sldMkLst>
          <pc:docMk/>
          <pc:sldMk cId="549107633" sldId="439"/>
        </pc:sldMkLst>
        <pc:inkChg chg="add">
          <ac:chgData name="Dr.Sugata Gangopadhyay" userId="5fbd9f87-0a98-489d-9d45-82abac52020a" providerId="ADAL" clId="{7CFF2478-D96A-430A-9DE3-97D3FC8915EE}" dt="2023-05-21T05:22:16.493" v="7548"/>
          <ac:inkMkLst>
            <pc:docMk/>
            <pc:sldMk cId="549107633" sldId="439"/>
            <ac:inkMk id="2" creationId="{F6F052B9-F37D-4BE7-867C-C33A439289CA}"/>
          </ac:inkMkLst>
        </pc:inkChg>
        <pc:inkChg chg="add del">
          <ac:chgData name="Dr.Sugata Gangopadhyay" userId="5fbd9f87-0a98-489d-9d45-82abac52020a" providerId="ADAL" clId="{7CFF2478-D96A-430A-9DE3-97D3FC8915EE}" dt="2023-05-21T05:22:22.003" v="7554"/>
          <ac:inkMkLst>
            <pc:docMk/>
            <pc:sldMk cId="549107633" sldId="439"/>
            <ac:inkMk id="3" creationId="{7D66B4CA-3EC8-44A3-AC97-CA4C95FF9FD5}"/>
          </ac:inkMkLst>
        </pc:inkChg>
        <pc:inkChg chg="add del">
          <ac:chgData name="Dr.Sugata Gangopadhyay" userId="5fbd9f87-0a98-489d-9d45-82abac52020a" providerId="ADAL" clId="{7CFF2478-D96A-430A-9DE3-97D3FC8915EE}" dt="2023-05-21T05:22:22.003" v="7554"/>
          <ac:inkMkLst>
            <pc:docMk/>
            <pc:sldMk cId="549107633" sldId="439"/>
            <ac:inkMk id="4" creationId="{28D7F729-9B52-47C3-9A89-6A5F8A6A5669}"/>
          </ac:inkMkLst>
        </pc:inkChg>
        <pc:inkChg chg="add del">
          <ac:chgData name="Dr.Sugata Gangopadhyay" userId="5fbd9f87-0a98-489d-9d45-82abac52020a" providerId="ADAL" clId="{7CFF2478-D96A-430A-9DE3-97D3FC8915EE}" dt="2023-05-21T05:22:22.003" v="7554"/>
          <ac:inkMkLst>
            <pc:docMk/>
            <pc:sldMk cId="549107633" sldId="439"/>
            <ac:inkMk id="5" creationId="{E262235F-D988-4988-8EEB-019FA2088396}"/>
          </ac:inkMkLst>
        </pc:inkChg>
        <pc:inkChg chg="add del">
          <ac:chgData name="Dr.Sugata Gangopadhyay" userId="5fbd9f87-0a98-489d-9d45-82abac52020a" providerId="ADAL" clId="{7CFF2478-D96A-430A-9DE3-97D3FC8915EE}" dt="2023-05-21T05:22:22.003" v="7554"/>
          <ac:inkMkLst>
            <pc:docMk/>
            <pc:sldMk cId="549107633" sldId="439"/>
            <ac:inkMk id="6" creationId="{DA1F649A-754C-4F4A-9278-DF0F0E06C823}"/>
          </ac:inkMkLst>
        </pc:inkChg>
        <pc:inkChg chg="add del">
          <ac:chgData name="Dr.Sugata Gangopadhyay" userId="5fbd9f87-0a98-489d-9d45-82abac52020a" providerId="ADAL" clId="{7CFF2478-D96A-430A-9DE3-97D3FC8915EE}" dt="2023-05-21T05:22:22.003" v="7554"/>
          <ac:inkMkLst>
            <pc:docMk/>
            <pc:sldMk cId="549107633" sldId="439"/>
            <ac:inkMk id="7" creationId="{299A93E9-9074-4E87-AF0C-7AB0B6354F9C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8" creationId="{74E6FE53-F32B-475F-8CF6-66861CD58DA6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9" creationId="{746133D8-DC02-4920-AB40-C5868FF0B334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0" creationId="{40753282-348C-4855-BBB4-CE96F9533595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1" creationId="{16D63446-095D-41D2-8626-01B014991E16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2" creationId="{B298180C-D42F-42A7-8EC3-49C0E890FCF1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3" creationId="{3171F605-3F44-4505-A3A6-87CDB612845A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4" creationId="{AEFF1B97-967E-4E7F-B572-AC2736BAA0EE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5" creationId="{4FEC73CA-4081-4666-B79A-77E1E3BDC841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6" creationId="{4D810719-6BDC-4493-B0FD-440D52316A98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7" creationId="{06775DF3-70F3-4877-9CA6-F59DE73E4EA1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8" creationId="{8226ECFA-A5C8-4A85-8D3B-8FBC967C692B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9" creationId="{5CD5BDA2-CBF1-44EE-9962-771E0A1D1D62}"/>
          </ac:inkMkLst>
        </pc:inkChg>
        <pc:inkChg chg="add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20" creationId="{84C426F8-80F7-49EB-890D-D838792FCED7}"/>
          </ac:inkMkLst>
        </pc:inkChg>
        <pc:inkChg chg="add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21" creationId="{5C07D1C8-DE29-4E37-8310-7A9BCD52946E}"/>
          </ac:inkMkLst>
        </pc:inkChg>
        <pc:inkChg chg="add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22" creationId="{092ED106-22D9-493A-96CD-1B646BD3C707}"/>
          </ac:inkMkLst>
        </pc:inkChg>
        <pc:inkChg chg="add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23" creationId="{F04DF68F-EC03-40E5-9C14-BA7F50310407}"/>
          </ac:inkMkLst>
        </pc:inkChg>
        <pc:inkChg chg="add">
          <ac:chgData name="Dr.Sugata Gangopadhyay" userId="5fbd9f87-0a98-489d-9d45-82abac52020a" providerId="ADAL" clId="{7CFF2478-D96A-430A-9DE3-97D3FC8915EE}" dt="2023-05-21T05:22:30.648" v="7567"/>
          <ac:inkMkLst>
            <pc:docMk/>
            <pc:sldMk cId="549107633" sldId="439"/>
            <ac:inkMk id="24" creationId="{3CA632CA-95DE-4EE0-86EE-7EBE7A684746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25" creationId="{F31C7E92-4947-4DDF-BB5A-BB0FF9ACEB3A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26" creationId="{5F1857BF-4E4D-4EA2-9F2D-72FC91D3CC0C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27" creationId="{84DF09D9-51F1-4BCF-9002-7E09A3A3C4C9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28" creationId="{5CAFEF8A-B84E-47D7-8C45-35758B7BD17A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29" creationId="{A7E34D43-9D89-4C5F-B96F-AE58D8C55C64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30" creationId="{0FB22B2E-4104-46EC-A181-6F1D8DE1E3A5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31" creationId="{73A991DD-4DBA-4215-9BF0-98E178A8AC22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32" creationId="{6935686B-6528-4A52-9D4C-4861AAD2C2D0}"/>
          </ac:inkMkLst>
        </pc:inkChg>
        <pc:inkChg chg="add del">
          <ac:chgData name="Dr.Sugata Gangopadhyay" userId="5fbd9f87-0a98-489d-9d45-82abac52020a" providerId="ADAL" clId="{7CFF2478-D96A-430A-9DE3-97D3FC8915EE}" dt="2023-05-21T05:22:46.781" v="7580"/>
          <ac:inkMkLst>
            <pc:docMk/>
            <pc:sldMk cId="549107633" sldId="439"/>
            <ac:inkMk id="33" creationId="{99361448-8119-497C-9CB4-AF6F19711538}"/>
          </ac:inkMkLst>
        </pc:inkChg>
        <pc:inkChg chg="add del">
          <ac:chgData name="Dr.Sugata Gangopadhyay" userId="5fbd9f87-0a98-489d-9d45-82abac52020a" providerId="ADAL" clId="{7CFF2478-D96A-430A-9DE3-97D3FC8915EE}" dt="2023-05-21T05:22:46.781" v="7580"/>
          <ac:inkMkLst>
            <pc:docMk/>
            <pc:sldMk cId="549107633" sldId="439"/>
            <ac:inkMk id="34" creationId="{07D289C7-7056-4633-A3B0-3F237EC61622}"/>
          </ac:inkMkLst>
        </pc:inkChg>
        <pc:inkChg chg="add del">
          <ac:chgData name="Dr.Sugata Gangopadhyay" userId="5fbd9f87-0a98-489d-9d45-82abac52020a" providerId="ADAL" clId="{7CFF2478-D96A-430A-9DE3-97D3FC8915EE}" dt="2023-05-21T05:22:46.781" v="7580"/>
          <ac:inkMkLst>
            <pc:docMk/>
            <pc:sldMk cId="549107633" sldId="439"/>
            <ac:inkMk id="35" creationId="{2E64D8DE-4EC2-47E7-BE20-178D774655C2}"/>
          </ac:inkMkLst>
        </pc:inkChg>
        <pc:inkChg chg="add del">
          <ac:chgData name="Dr.Sugata Gangopadhyay" userId="5fbd9f87-0a98-489d-9d45-82abac52020a" providerId="ADAL" clId="{7CFF2478-D96A-430A-9DE3-97D3FC8915EE}" dt="2023-05-21T05:22:46.781" v="7580"/>
          <ac:inkMkLst>
            <pc:docMk/>
            <pc:sldMk cId="549107633" sldId="439"/>
            <ac:inkMk id="36" creationId="{25FDB841-0DC8-4864-B738-36813F5B3880}"/>
          </ac:inkMkLst>
        </pc:inkChg>
        <pc:inkChg chg="add del">
          <ac:chgData name="Dr.Sugata Gangopadhyay" userId="5fbd9f87-0a98-489d-9d45-82abac52020a" providerId="ADAL" clId="{7CFF2478-D96A-430A-9DE3-97D3FC8915EE}" dt="2023-05-21T05:22:49.762" v="7584"/>
          <ac:inkMkLst>
            <pc:docMk/>
            <pc:sldMk cId="549107633" sldId="439"/>
            <ac:inkMk id="37" creationId="{E5AE27AB-43AE-426F-87E5-43F07A39004F}"/>
          </ac:inkMkLst>
        </pc:inkChg>
        <pc:inkChg chg="add del">
          <ac:chgData name="Dr.Sugata Gangopadhyay" userId="5fbd9f87-0a98-489d-9d45-82abac52020a" providerId="ADAL" clId="{7CFF2478-D96A-430A-9DE3-97D3FC8915EE}" dt="2023-05-21T05:22:49.762" v="7584"/>
          <ac:inkMkLst>
            <pc:docMk/>
            <pc:sldMk cId="549107633" sldId="439"/>
            <ac:inkMk id="38" creationId="{E204E76B-C66C-4BB7-A48A-1C39BA0D6801}"/>
          </ac:inkMkLst>
        </pc:inkChg>
        <pc:inkChg chg="add del">
          <ac:chgData name="Dr.Sugata Gangopadhyay" userId="5fbd9f87-0a98-489d-9d45-82abac52020a" providerId="ADAL" clId="{7CFF2478-D96A-430A-9DE3-97D3FC8915EE}" dt="2023-05-21T05:22:49.762" v="7584"/>
          <ac:inkMkLst>
            <pc:docMk/>
            <pc:sldMk cId="549107633" sldId="439"/>
            <ac:inkMk id="39" creationId="{370371CB-1701-45C4-9CB9-1C0F024D5ED3}"/>
          </ac:inkMkLst>
        </pc:inkChg>
        <pc:inkChg chg="add del">
          <ac:chgData name="Dr.Sugata Gangopadhyay" userId="5fbd9f87-0a98-489d-9d45-82abac52020a" providerId="ADAL" clId="{7CFF2478-D96A-430A-9DE3-97D3FC8915EE}" dt="2023-05-21T05:22:49.762" v="7584"/>
          <ac:inkMkLst>
            <pc:docMk/>
            <pc:sldMk cId="549107633" sldId="439"/>
            <ac:inkMk id="40" creationId="{42637693-D15B-4D57-9EDB-C149E8C17794}"/>
          </ac:inkMkLst>
        </pc:inkChg>
        <pc:inkChg chg="add">
          <ac:chgData name="Dr.Sugata Gangopadhyay" userId="5fbd9f87-0a98-489d-9d45-82abac52020a" providerId="ADAL" clId="{7CFF2478-D96A-430A-9DE3-97D3FC8915EE}" dt="2023-05-21T05:22:49.762" v="7584"/>
          <ac:inkMkLst>
            <pc:docMk/>
            <pc:sldMk cId="549107633" sldId="439"/>
            <ac:inkMk id="41" creationId="{99CA6242-3726-4BD7-8856-ED78EE3E01FB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2" creationId="{66FF3237-60D6-4C22-A919-E1A7040F9668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3" creationId="{25144445-7822-4312-8C16-6FCDADC79340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4" creationId="{0A93E52D-D0CA-4D4E-9D91-A8F26913F74E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5" creationId="{F5106E7B-F41E-4ECF-80B1-C262C4C55CB5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6" creationId="{3092EB99-F679-444C-98D6-FF22A666B49E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7" creationId="{1BC9A795-B241-4255-8195-26609EF36E79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8" creationId="{980E21EE-4256-48EE-B264-862AC38D6DBF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9" creationId="{5DFC7294-09D4-4543-A0C0-518C6B8A621B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50" creationId="{A50CDE56-64A3-4328-B582-DD562C4CACE9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51" creationId="{4A69A2C0-0255-47EC-93C1-24F4AF69CD54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52" creationId="{9400D818-73C7-4D1F-8FCC-568246DDA90D}"/>
          </ac:inkMkLst>
        </pc:inkChg>
        <pc:inkChg chg="add">
          <ac:chgData name="Dr.Sugata Gangopadhyay" userId="5fbd9f87-0a98-489d-9d45-82abac52020a" providerId="ADAL" clId="{7CFF2478-D96A-430A-9DE3-97D3FC8915EE}" dt="2023-05-21T05:22:55.374" v="7596"/>
          <ac:inkMkLst>
            <pc:docMk/>
            <pc:sldMk cId="549107633" sldId="439"/>
            <ac:inkMk id="53" creationId="{BCF11EF5-7201-447E-A2A9-5F4BE605D6D6}"/>
          </ac:inkMkLst>
        </pc:inkChg>
        <pc:inkChg chg="add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54" creationId="{AE992B8C-598B-4E48-B5BD-B4BBB54922AD}"/>
          </ac:inkMkLst>
        </pc:inkChg>
        <pc:inkChg chg="add del">
          <ac:chgData name="Dr.Sugata Gangopadhyay" userId="5fbd9f87-0a98-489d-9d45-82abac52020a" providerId="ADAL" clId="{7CFF2478-D96A-430A-9DE3-97D3FC8915EE}" dt="2023-05-21T05:23:26.279" v="7600"/>
          <ac:inkMkLst>
            <pc:docMk/>
            <pc:sldMk cId="549107633" sldId="439"/>
            <ac:inkMk id="55" creationId="{C3A53D67-42C4-430E-9858-C6D98A43DE72}"/>
          </ac:inkMkLst>
        </pc:inkChg>
        <pc:inkChg chg="add del">
          <ac:chgData name="Dr.Sugata Gangopadhyay" userId="5fbd9f87-0a98-489d-9d45-82abac52020a" providerId="ADAL" clId="{7CFF2478-D96A-430A-9DE3-97D3FC8915EE}" dt="2023-05-21T05:23:26.279" v="7600"/>
          <ac:inkMkLst>
            <pc:docMk/>
            <pc:sldMk cId="549107633" sldId="439"/>
            <ac:inkMk id="56" creationId="{2E784A3D-6504-422F-86E2-352411746DAC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57" creationId="{1712BBDC-1FFB-4B53-8637-35EEB8ACACC2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58" creationId="{3990D87C-C348-483E-ABE5-B550B2C53DE4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59" creationId="{EF1BB1BD-BAC0-4BC1-82F4-327C1ED22E8F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60" creationId="{50BAA8B7-CCAC-48CE-A2FA-97F6E6DA7B0D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61" creationId="{80F93E4A-A03B-4433-AB84-94F97E20C856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62" creationId="{949136A2-A6F0-4113-A32C-40DFEA56C5A6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3" creationId="{A0AD1FDA-1CDD-4BAB-B8D4-327230BFABDA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4" creationId="{3B0254DB-A10A-4372-9DAF-13750974CE71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5" creationId="{B5EBD2FD-3097-4B64-8824-E9DF4CDF404F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6" creationId="{0AE6CF6C-7C53-400C-8BC6-4BF6C568CFD4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7" creationId="{C917355F-C3FC-4386-8C7E-DF1590C7FF12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8" creationId="{4AE3C0DD-BE18-4B25-A6CF-AFA34BBCCC15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9" creationId="{AEC268D6-7FE2-4762-AABD-383F107B616F}"/>
          </ac:inkMkLst>
        </pc:inkChg>
        <pc:inkChg chg="add del">
          <ac:chgData name="Dr.Sugata Gangopadhyay" userId="5fbd9f87-0a98-489d-9d45-82abac52020a" providerId="ADAL" clId="{7CFF2478-D96A-430A-9DE3-97D3FC8915EE}" dt="2023-05-21T05:23:46.707" v="7626"/>
          <ac:inkMkLst>
            <pc:docMk/>
            <pc:sldMk cId="549107633" sldId="439"/>
            <ac:inkMk id="70" creationId="{799485A5-6B9E-4144-9958-8A4BD7218A22}"/>
          </ac:inkMkLst>
        </pc:inkChg>
        <pc:inkChg chg="add del">
          <ac:chgData name="Dr.Sugata Gangopadhyay" userId="5fbd9f87-0a98-489d-9d45-82abac52020a" providerId="ADAL" clId="{7CFF2478-D96A-430A-9DE3-97D3FC8915EE}" dt="2023-05-21T05:23:46.707" v="7626"/>
          <ac:inkMkLst>
            <pc:docMk/>
            <pc:sldMk cId="549107633" sldId="439"/>
            <ac:inkMk id="71" creationId="{CD28EE3D-C8A7-4815-AC57-AE96A7C55875}"/>
          </ac:inkMkLst>
        </pc:inkChg>
        <pc:inkChg chg="add del">
          <ac:chgData name="Dr.Sugata Gangopadhyay" userId="5fbd9f87-0a98-489d-9d45-82abac52020a" providerId="ADAL" clId="{7CFF2478-D96A-430A-9DE3-97D3FC8915EE}" dt="2023-05-21T05:23:46.707" v="7626"/>
          <ac:inkMkLst>
            <pc:docMk/>
            <pc:sldMk cId="549107633" sldId="439"/>
            <ac:inkMk id="72" creationId="{F3A9B40D-115E-4F75-A072-BEEA2D6EFD79}"/>
          </ac:inkMkLst>
        </pc:inkChg>
        <pc:inkChg chg="add del">
          <ac:chgData name="Dr.Sugata Gangopadhyay" userId="5fbd9f87-0a98-489d-9d45-82abac52020a" providerId="ADAL" clId="{7CFF2478-D96A-430A-9DE3-97D3FC8915EE}" dt="2023-05-21T05:23:40.249" v="7622"/>
          <ac:inkMkLst>
            <pc:docMk/>
            <pc:sldMk cId="549107633" sldId="439"/>
            <ac:inkMk id="73" creationId="{327D8F23-888D-4B25-A4BF-DA1123709715}"/>
          </ac:inkMkLst>
        </pc:inkChg>
        <pc:inkChg chg="add del">
          <ac:chgData name="Dr.Sugata Gangopadhyay" userId="5fbd9f87-0a98-489d-9d45-82abac52020a" providerId="ADAL" clId="{7CFF2478-D96A-430A-9DE3-97D3FC8915EE}" dt="2023-05-21T05:23:40.004" v="7621"/>
          <ac:inkMkLst>
            <pc:docMk/>
            <pc:sldMk cId="549107633" sldId="439"/>
            <ac:inkMk id="74" creationId="{77F0BFAE-2EEE-4057-BD94-B558AC5DE53D}"/>
          </ac:inkMkLst>
        </pc:inkChg>
        <pc:inkChg chg="add del">
          <ac:chgData name="Dr.Sugata Gangopadhyay" userId="5fbd9f87-0a98-489d-9d45-82abac52020a" providerId="ADAL" clId="{7CFF2478-D96A-430A-9DE3-97D3FC8915EE}" dt="2023-05-21T05:23:39.633" v="7620"/>
          <ac:inkMkLst>
            <pc:docMk/>
            <pc:sldMk cId="549107633" sldId="439"/>
            <ac:inkMk id="75" creationId="{6564C332-CEC5-4E4D-B584-E8DACEFFDF32}"/>
          </ac:inkMkLst>
        </pc:inkChg>
        <pc:inkChg chg="add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76" creationId="{DE7EA21D-2B7B-490B-8912-43EBF7F2FA25}"/>
          </ac:inkMkLst>
        </pc:inkChg>
        <pc:inkChg chg="add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77" creationId="{0BAA5A9C-3069-4211-A038-7A389FAEBD6C}"/>
          </ac:inkMkLst>
        </pc:inkChg>
        <pc:inkChg chg="add del">
          <ac:chgData name="Dr.Sugata Gangopadhyay" userId="5fbd9f87-0a98-489d-9d45-82abac52020a" providerId="ADAL" clId="{7CFF2478-D96A-430A-9DE3-97D3FC8915EE}" dt="2023-05-21T05:23:46.707" v="7626"/>
          <ac:inkMkLst>
            <pc:docMk/>
            <pc:sldMk cId="549107633" sldId="439"/>
            <ac:inkMk id="78" creationId="{6833F6A5-40A7-4942-B31B-9E3A10EB24D3}"/>
          </ac:inkMkLst>
        </pc:inkChg>
        <pc:inkChg chg="add">
          <ac:chgData name="Dr.Sugata Gangopadhyay" userId="5fbd9f87-0a98-489d-9d45-82abac52020a" providerId="ADAL" clId="{7CFF2478-D96A-430A-9DE3-97D3FC8915EE}" dt="2023-05-21T05:23:45.138" v="7624"/>
          <ac:inkMkLst>
            <pc:docMk/>
            <pc:sldMk cId="549107633" sldId="439"/>
            <ac:inkMk id="79" creationId="{ADDC5AB8-9F8C-47C1-A6AE-58F963C58597}"/>
          </ac:inkMkLst>
        </pc:inkChg>
        <pc:inkChg chg="add">
          <ac:chgData name="Dr.Sugata Gangopadhyay" userId="5fbd9f87-0a98-489d-9d45-82abac52020a" providerId="ADAL" clId="{7CFF2478-D96A-430A-9DE3-97D3FC8915EE}" dt="2023-05-21T05:23:46.043" v="7625"/>
          <ac:inkMkLst>
            <pc:docMk/>
            <pc:sldMk cId="549107633" sldId="439"/>
            <ac:inkMk id="80" creationId="{4ECEB31D-694E-4B2B-976A-016AEFD44521}"/>
          </ac:inkMkLst>
        </pc:inkChg>
        <pc:inkChg chg="add">
          <ac:chgData name="Dr.Sugata Gangopadhyay" userId="5fbd9f87-0a98-489d-9d45-82abac52020a" providerId="ADAL" clId="{7CFF2478-D96A-430A-9DE3-97D3FC8915EE}" dt="2023-05-21T05:23:46.707" v="7626"/>
          <ac:inkMkLst>
            <pc:docMk/>
            <pc:sldMk cId="549107633" sldId="439"/>
            <ac:inkMk id="81" creationId="{75FE5A35-8755-4EB4-8C4F-7060F95E4520}"/>
          </ac:inkMkLst>
        </pc:inkChg>
        <pc:inkChg chg="add del">
          <ac:chgData name="Dr.Sugata Gangopadhyay" userId="5fbd9f87-0a98-489d-9d45-82abac52020a" providerId="ADAL" clId="{7CFF2478-D96A-430A-9DE3-97D3FC8915EE}" dt="2023-05-21T05:50:37.097" v="8041"/>
          <ac:inkMkLst>
            <pc:docMk/>
            <pc:sldMk cId="549107633" sldId="439"/>
            <ac:inkMk id="82" creationId="{1DA0C0D1-C6F9-4663-B757-9CDA02291490}"/>
          </ac:inkMkLst>
        </pc:inkChg>
        <pc:inkChg chg="add del">
          <ac:chgData name="Dr.Sugata Gangopadhyay" userId="5fbd9f87-0a98-489d-9d45-82abac52020a" providerId="ADAL" clId="{7CFF2478-D96A-430A-9DE3-97D3FC8915EE}" dt="2023-05-21T05:50:37.097" v="8041"/>
          <ac:inkMkLst>
            <pc:docMk/>
            <pc:sldMk cId="549107633" sldId="439"/>
            <ac:inkMk id="83" creationId="{2F3D6805-8881-4107-A21E-F96E376C9020}"/>
          </ac:inkMkLst>
        </pc:inkChg>
        <pc:inkChg chg="add del">
          <ac:chgData name="Dr.Sugata Gangopadhyay" userId="5fbd9f87-0a98-489d-9d45-82abac52020a" providerId="ADAL" clId="{7CFF2478-D96A-430A-9DE3-97D3FC8915EE}" dt="2023-05-21T05:50:37.097" v="8041"/>
          <ac:inkMkLst>
            <pc:docMk/>
            <pc:sldMk cId="549107633" sldId="439"/>
            <ac:inkMk id="84" creationId="{5701F75E-0B34-445D-889C-1369775725BD}"/>
          </ac:inkMkLst>
        </pc:inkChg>
        <pc:inkChg chg="add del">
          <ac:chgData name="Dr.Sugata Gangopadhyay" userId="5fbd9f87-0a98-489d-9d45-82abac52020a" providerId="ADAL" clId="{7CFF2478-D96A-430A-9DE3-97D3FC8915EE}" dt="2023-05-21T05:50:38.076" v="8043"/>
          <ac:inkMkLst>
            <pc:docMk/>
            <pc:sldMk cId="549107633" sldId="439"/>
            <ac:inkMk id="85" creationId="{7A2DE949-E57A-4E13-8279-A726FC872097}"/>
          </ac:inkMkLst>
        </pc:inkChg>
        <pc:inkChg chg="add del">
          <ac:chgData name="Dr.Sugata Gangopadhyay" userId="5fbd9f87-0a98-489d-9d45-82abac52020a" providerId="ADAL" clId="{7CFF2478-D96A-430A-9DE3-97D3FC8915EE}" dt="2023-05-21T05:50:38.076" v="8043"/>
          <ac:inkMkLst>
            <pc:docMk/>
            <pc:sldMk cId="549107633" sldId="439"/>
            <ac:inkMk id="86" creationId="{BF841B78-6AFC-44E3-B08B-F20D4152D381}"/>
          </ac:inkMkLst>
        </pc:inkChg>
        <pc:inkChg chg="add">
          <ac:chgData name="Dr.Sugata Gangopadhyay" userId="5fbd9f87-0a98-489d-9d45-82abac52020a" providerId="ADAL" clId="{7CFF2478-D96A-430A-9DE3-97D3FC8915EE}" dt="2023-05-21T05:50:38.076" v="8043"/>
          <ac:inkMkLst>
            <pc:docMk/>
            <pc:sldMk cId="549107633" sldId="439"/>
            <ac:inkMk id="87" creationId="{C7DB978C-88C9-45F3-B13D-75C0595A270B}"/>
          </ac:inkMkLst>
        </pc:inkChg>
        <pc:inkChg chg="add del">
          <ac:chgData name="Dr.Sugata Gangopadhyay" userId="5fbd9f87-0a98-489d-9d45-82abac52020a" providerId="ADAL" clId="{7CFF2478-D96A-430A-9DE3-97D3FC8915EE}" dt="2023-05-21T05:50:42.832" v="8047"/>
          <ac:inkMkLst>
            <pc:docMk/>
            <pc:sldMk cId="549107633" sldId="439"/>
            <ac:inkMk id="88" creationId="{A64AB226-A1B6-422B-8F31-EB4C3D6D0441}"/>
          </ac:inkMkLst>
        </pc:inkChg>
        <pc:inkChg chg="add del">
          <ac:chgData name="Dr.Sugata Gangopadhyay" userId="5fbd9f87-0a98-489d-9d45-82abac52020a" providerId="ADAL" clId="{7CFF2478-D96A-430A-9DE3-97D3FC8915EE}" dt="2023-05-21T05:50:42.832" v="8047"/>
          <ac:inkMkLst>
            <pc:docMk/>
            <pc:sldMk cId="549107633" sldId="439"/>
            <ac:inkMk id="89" creationId="{57F334A8-A4C4-48A1-8D7B-8C282D000E5E}"/>
          </ac:inkMkLst>
        </pc:inkChg>
        <pc:inkChg chg="add del">
          <ac:chgData name="Dr.Sugata Gangopadhyay" userId="5fbd9f87-0a98-489d-9d45-82abac52020a" providerId="ADAL" clId="{7CFF2478-D96A-430A-9DE3-97D3FC8915EE}" dt="2023-05-21T05:50:42.832" v="8047"/>
          <ac:inkMkLst>
            <pc:docMk/>
            <pc:sldMk cId="549107633" sldId="439"/>
            <ac:inkMk id="90" creationId="{98C0BCCE-F90A-46F6-8EFE-AD0999FB5937}"/>
          </ac:inkMkLst>
        </pc:inkChg>
        <pc:inkChg chg="add del">
          <ac:chgData name="Dr.Sugata Gangopadhyay" userId="5fbd9f87-0a98-489d-9d45-82abac52020a" providerId="ADAL" clId="{7CFF2478-D96A-430A-9DE3-97D3FC8915EE}" dt="2023-05-21T05:50:46.606" v="8053"/>
          <ac:inkMkLst>
            <pc:docMk/>
            <pc:sldMk cId="549107633" sldId="439"/>
            <ac:inkMk id="91" creationId="{177536CC-522F-4627-A83D-7AEE9530DCFF}"/>
          </ac:inkMkLst>
        </pc:inkChg>
        <pc:inkChg chg="add del">
          <ac:chgData name="Dr.Sugata Gangopadhyay" userId="5fbd9f87-0a98-489d-9d45-82abac52020a" providerId="ADAL" clId="{7CFF2478-D96A-430A-9DE3-97D3FC8915EE}" dt="2023-05-21T05:50:46.606" v="8053"/>
          <ac:inkMkLst>
            <pc:docMk/>
            <pc:sldMk cId="549107633" sldId="439"/>
            <ac:inkMk id="92" creationId="{3CE11B31-9A05-46D1-9AFC-95F6B133A279}"/>
          </ac:inkMkLst>
        </pc:inkChg>
        <pc:inkChg chg="add del">
          <ac:chgData name="Dr.Sugata Gangopadhyay" userId="5fbd9f87-0a98-489d-9d45-82abac52020a" providerId="ADAL" clId="{7CFF2478-D96A-430A-9DE3-97D3FC8915EE}" dt="2023-05-21T05:50:46.606" v="8053"/>
          <ac:inkMkLst>
            <pc:docMk/>
            <pc:sldMk cId="549107633" sldId="439"/>
            <ac:inkMk id="93" creationId="{9E018DFD-E1A5-4A0C-87F0-FD3388EC3410}"/>
          </ac:inkMkLst>
        </pc:inkChg>
        <pc:inkChg chg="add del">
          <ac:chgData name="Dr.Sugata Gangopadhyay" userId="5fbd9f87-0a98-489d-9d45-82abac52020a" providerId="ADAL" clId="{7CFF2478-D96A-430A-9DE3-97D3FC8915EE}" dt="2023-05-21T05:50:46.606" v="8053"/>
          <ac:inkMkLst>
            <pc:docMk/>
            <pc:sldMk cId="549107633" sldId="439"/>
            <ac:inkMk id="94" creationId="{61581CA8-ACFD-4878-86BB-AC655C312969}"/>
          </ac:inkMkLst>
        </pc:inkChg>
        <pc:inkChg chg="add del">
          <ac:chgData name="Dr.Sugata Gangopadhyay" userId="5fbd9f87-0a98-489d-9d45-82abac52020a" providerId="ADAL" clId="{7CFF2478-D96A-430A-9DE3-97D3FC8915EE}" dt="2023-05-21T05:50:46.606" v="8053"/>
          <ac:inkMkLst>
            <pc:docMk/>
            <pc:sldMk cId="549107633" sldId="439"/>
            <ac:inkMk id="95" creationId="{EDD281EF-0D0F-45D9-8AA9-D30875416216}"/>
          </ac:inkMkLst>
        </pc:inkChg>
        <pc:inkChg chg="add del">
          <ac:chgData name="Dr.Sugata Gangopadhyay" userId="5fbd9f87-0a98-489d-9d45-82abac52020a" providerId="ADAL" clId="{7CFF2478-D96A-430A-9DE3-97D3FC8915EE}" dt="2023-05-21T05:50:53.131" v="8056"/>
          <ac:inkMkLst>
            <pc:docMk/>
            <pc:sldMk cId="549107633" sldId="439"/>
            <ac:inkMk id="96" creationId="{1E0E41D4-86F3-4CEE-853B-CAD52601687F}"/>
          </ac:inkMkLst>
        </pc:inkChg>
        <pc:inkChg chg="add del">
          <ac:chgData name="Dr.Sugata Gangopadhyay" userId="5fbd9f87-0a98-489d-9d45-82abac52020a" providerId="ADAL" clId="{7CFF2478-D96A-430A-9DE3-97D3FC8915EE}" dt="2023-05-21T05:51:05.001" v="8080"/>
          <ac:inkMkLst>
            <pc:docMk/>
            <pc:sldMk cId="549107633" sldId="439"/>
            <ac:inkMk id="97" creationId="{9806F9D0-0142-4D4E-9D5D-CC29A2A6CF62}"/>
          </ac:inkMkLst>
        </pc:inkChg>
        <pc:inkChg chg="add del">
          <ac:chgData name="Dr.Sugata Gangopadhyay" userId="5fbd9f87-0a98-489d-9d45-82abac52020a" providerId="ADAL" clId="{7CFF2478-D96A-430A-9DE3-97D3FC8915EE}" dt="2023-05-21T05:50:53.131" v="8056"/>
          <ac:inkMkLst>
            <pc:docMk/>
            <pc:sldMk cId="549107633" sldId="439"/>
            <ac:inkMk id="98" creationId="{6FF3788A-3791-4730-8CFA-2313CBE899ED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99" creationId="{3F3C3D09-8958-40BD-A4AE-73F29E1C4FA0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00" creationId="{1D441FCC-CBE0-49FB-8628-BD9F87C8A3DC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01" creationId="{F7D680EF-8AB6-4EF0-942C-F9D9A5CF0D2B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2" creationId="{1DB304E1-B4B1-4CFF-9D04-E0EB7315BD28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3" creationId="{23085216-35CE-48BC-88D7-60F37EEDA56C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4" creationId="{5A32C0B0-9646-459A-BE48-7863817892F1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5" creationId="{31D4C00A-DF25-4564-A6B1-5E8F21C51C93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6" creationId="{F2FA10CA-ACA9-4850-9929-F7066E3A790F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7" creationId="{1B7D0C83-853B-4EDA-9A2E-5686BFA9234D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8" creationId="{C386A4A1-8747-4A35-BDF3-CA0E70DB0BD7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9" creationId="{645DAFC3-67A0-4716-88B5-A6208400133B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0" creationId="{1768A23E-6F0C-4BBC-9712-7BC13A9A2DF1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1" creationId="{BBB2CDAB-D970-432A-A235-FBE52AAAD8E4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2" creationId="{7EEBBDF9-0222-409E-874B-1C8B42FEE10E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3" creationId="{90F96A0E-0369-483F-BB66-A2D8D731A774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4" creationId="{C98AE775-D0EE-4108-8E44-BB32D7BCE4A2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5" creationId="{B48ED72E-EE54-4DF6-98DD-69D964706D5A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6" creationId="{2716E1A8-3BD5-4B5F-A41B-B8499D5BDF60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7" creationId="{03C154DC-ABF6-496E-8570-572301654B07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8" creationId="{57546FB3-5DBA-4AAF-B4C3-76DD0C4C3FFA}"/>
          </ac:inkMkLst>
        </pc:inkChg>
        <pc:inkChg chg="add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9" creationId="{DB67683B-6E1A-43F4-BCF2-45DF2B9A5A3C}"/>
          </ac:inkMkLst>
        </pc:inkChg>
        <pc:inkChg chg="add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20" creationId="{D0B9FA9A-8D5D-424A-B337-7DAD7E97F7D6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21" creationId="{822B2B7B-0BB4-4299-B83E-AE90DB719040}"/>
          </ac:inkMkLst>
        </pc:inkChg>
        <pc:inkChg chg="add del">
          <ac:chgData name="Dr.Sugata Gangopadhyay" userId="5fbd9f87-0a98-489d-9d45-82abac52020a" providerId="ADAL" clId="{7CFF2478-D96A-430A-9DE3-97D3FC8915EE}" dt="2023-05-21T05:51:05.001" v="8080"/>
          <ac:inkMkLst>
            <pc:docMk/>
            <pc:sldMk cId="549107633" sldId="439"/>
            <ac:inkMk id="122" creationId="{E051A945-6C26-4C92-BA39-8694D6C6D627}"/>
          </ac:inkMkLst>
        </pc:inkChg>
        <pc:inkChg chg="add del">
          <ac:chgData name="Dr.Sugata Gangopadhyay" userId="5fbd9f87-0a98-489d-9d45-82abac52020a" providerId="ADAL" clId="{7CFF2478-D96A-430A-9DE3-97D3FC8915EE}" dt="2023-05-21T05:51:05.001" v="8080"/>
          <ac:inkMkLst>
            <pc:docMk/>
            <pc:sldMk cId="549107633" sldId="439"/>
            <ac:inkMk id="123" creationId="{FD7EB788-4161-4FB3-8B64-87777A42F724}"/>
          </ac:inkMkLst>
        </pc:inkChg>
        <pc:inkChg chg="add del">
          <ac:chgData name="Dr.Sugata Gangopadhyay" userId="5fbd9f87-0a98-489d-9d45-82abac52020a" providerId="ADAL" clId="{7CFF2478-D96A-430A-9DE3-97D3FC8915EE}" dt="2023-05-21T05:51:05.001" v="8080"/>
          <ac:inkMkLst>
            <pc:docMk/>
            <pc:sldMk cId="549107633" sldId="439"/>
            <ac:inkMk id="124" creationId="{F5192D1D-4CF8-4895-ABDD-178EE59BC9CC}"/>
          </ac:inkMkLst>
        </pc:inkChg>
        <pc:inkChg chg="add del">
          <ac:chgData name="Dr.Sugata Gangopadhyay" userId="5fbd9f87-0a98-489d-9d45-82abac52020a" providerId="ADAL" clId="{7CFF2478-D96A-430A-9DE3-97D3FC8915EE}" dt="2023-05-21T05:51:05.001" v="8080"/>
          <ac:inkMkLst>
            <pc:docMk/>
            <pc:sldMk cId="549107633" sldId="439"/>
            <ac:inkMk id="125" creationId="{55481E53-8BF5-43BD-BF5E-A51765E094F7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26" creationId="{F6AFFC23-150E-4167-8A78-DE0A70E01A94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27" creationId="{6568E2BE-8C22-4AD5-83E4-56C2259F0BF3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28" creationId="{2F4974BB-7068-4F5E-9032-79EC7DFD39A4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29" creationId="{DB96A0F5-A435-49C9-8229-D13389832C44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30" creationId="{9CE2683F-7FD6-4934-9760-16D636CA6E19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31" creationId="{3CD6ECAB-4609-463D-8DF7-76B38F14EE5E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2" creationId="{082D872B-C13D-4BCB-A901-9C37896ADF13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3" creationId="{DDAA8618-895E-4477-873F-D555A7F540D8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4" creationId="{0EC82DDC-3ADE-4F8B-942E-9E53422D678A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5" creationId="{8587C89D-7607-4E1A-AC70-F53EE012A8AC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6" creationId="{0D9A1232-5EB3-4806-8283-C01514D2A139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7" creationId="{121DF52B-85BB-4577-A1F0-2B08CFE50C5C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8" creationId="{23262DAE-1CD2-40DC-9D3C-CF794D3503BA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9" creationId="{08380EF4-BCA5-40BA-9A49-A0F9A6FF0672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40" creationId="{28563498-F211-4B8F-A347-E7A0B4683F65}"/>
          </ac:inkMkLst>
        </pc:inkChg>
        <pc:inkChg chg="add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41" creationId="{A23BFC29-488A-4A8E-B68C-B412ADC03006}"/>
          </ac:inkMkLst>
        </pc:inkChg>
        <pc:inkChg chg="add del">
          <ac:chgData name="Dr.Sugata Gangopadhyay" userId="5fbd9f87-0a98-489d-9d45-82abac52020a" providerId="ADAL" clId="{7CFF2478-D96A-430A-9DE3-97D3FC8915EE}" dt="2023-05-21T05:51:17.172" v="8099"/>
          <ac:inkMkLst>
            <pc:docMk/>
            <pc:sldMk cId="549107633" sldId="439"/>
            <ac:inkMk id="142" creationId="{3F248C4A-8308-4795-80F1-A4393BDAA2F6}"/>
          </ac:inkMkLst>
        </pc:inkChg>
        <pc:inkChg chg="add del">
          <ac:chgData name="Dr.Sugata Gangopadhyay" userId="5fbd9f87-0a98-489d-9d45-82abac52020a" providerId="ADAL" clId="{7CFF2478-D96A-430A-9DE3-97D3FC8915EE}" dt="2023-05-21T05:51:17.172" v="8099"/>
          <ac:inkMkLst>
            <pc:docMk/>
            <pc:sldMk cId="549107633" sldId="439"/>
            <ac:inkMk id="143" creationId="{48F57097-7B36-4B64-ADB8-6691452D3977}"/>
          </ac:inkMkLst>
        </pc:inkChg>
        <pc:inkChg chg="add del">
          <ac:chgData name="Dr.Sugata Gangopadhyay" userId="5fbd9f87-0a98-489d-9d45-82abac52020a" providerId="ADAL" clId="{7CFF2478-D96A-430A-9DE3-97D3FC8915EE}" dt="2023-05-21T05:51:17.172" v="8099"/>
          <ac:inkMkLst>
            <pc:docMk/>
            <pc:sldMk cId="549107633" sldId="439"/>
            <ac:inkMk id="144" creationId="{3770CC16-DF24-4D70-AA01-E71B30F88371}"/>
          </ac:inkMkLst>
        </pc:inkChg>
        <pc:inkChg chg="add">
          <ac:chgData name="Dr.Sugata Gangopadhyay" userId="5fbd9f87-0a98-489d-9d45-82abac52020a" providerId="ADAL" clId="{7CFF2478-D96A-430A-9DE3-97D3FC8915EE}" dt="2023-05-21T05:51:17.172" v="8099"/>
          <ac:inkMkLst>
            <pc:docMk/>
            <pc:sldMk cId="549107633" sldId="439"/>
            <ac:inkMk id="145" creationId="{C7134CA3-632C-46BF-BF53-7F7BB64B73A6}"/>
          </ac:inkMkLst>
        </pc:inkChg>
        <pc:inkChg chg="add del">
          <ac:chgData name="Dr.Sugata Gangopadhyay" userId="5fbd9f87-0a98-489d-9d45-82abac52020a" providerId="ADAL" clId="{7CFF2478-D96A-430A-9DE3-97D3FC8915EE}" dt="2023-05-21T05:51:19.797" v="8102"/>
          <ac:inkMkLst>
            <pc:docMk/>
            <pc:sldMk cId="549107633" sldId="439"/>
            <ac:inkMk id="146" creationId="{E4778636-33FB-435B-8EA5-98D16FBB83BB}"/>
          </ac:inkMkLst>
        </pc:inkChg>
        <pc:inkChg chg="add del">
          <ac:chgData name="Dr.Sugata Gangopadhyay" userId="5fbd9f87-0a98-489d-9d45-82abac52020a" providerId="ADAL" clId="{7CFF2478-D96A-430A-9DE3-97D3FC8915EE}" dt="2023-05-21T05:51:19.797" v="8102"/>
          <ac:inkMkLst>
            <pc:docMk/>
            <pc:sldMk cId="549107633" sldId="439"/>
            <ac:inkMk id="147" creationId="{DE102676-2D2A-45B0-A687-77B320C0336B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48" creationId="{1A381618-3F32-4E31-9059-EE1D604E5DE7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49" creationId="{F69D6C85-C76D-4BD2-9C76-8F1D09695D5C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0" creationId="{9235A249-677D-4915-BDD4-EC3A7BDD6B17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1" creationId="{05C8844E-F44F-4140-910A-2F67E86EA658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2" creationId="{1048C981-5D3F-42CF-BAEE-B5B1709717CD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3" creationId="{A03CE04D-128F-429D-8463-A200A51AB30A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4" creationId="{7F6059F9-1587-4F7D-A100-090E09801C4A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5" creationId="{65F81302-3EF3-4AFD-AAFF-17C93F203711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6" creationId="{DF696194-6322-4356-B360-F9E60EB03C65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7" creationId="{1CFE70C7-9810-4D81-8535-A742CD561522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8" creationId="{A9585A22-E094-4FE0-B322-C01AECD2435F}"/>
          </ac:inkMkLst>
        </pc:inkChg>
        <pc:inkChg chg="add del">
          <ac:chgData name="Dr.Sugata Gangopadhyay" userId="5fbd9f87-0a98-489d-9d45-82abac52020a" providerId="ADAL" clId="{7CFF2478-D96A-430A-9DE3-97D3FC8915EE}" dt="2023-05-21T05:51:50.619" v="8119"/>
          <ac:inkMkLst>
            <pc:docMk/>
            <pc:sldMk cId="549107633" sldId="439"/>
            <ac:inkMk id="159" creationId="{52F7E2F4-A3DC-44F0-A636-5EB87FB3AA65}"/>
          </ac:inkMkLst>
        </pc:inkChg>
        <pc:inkChg chg="add del">
          <ac:chgData name="Dr.Sugata Gangopadhyay" userId="5fbd9f87-0a98-489d-9d45-82abac52020a" providerId="ADAL" clId="{7CFF2478-D96A-430A-9DE3-97D3FC8915EE}" dt="2023-05-21T05:51:28.780" v="8117"/>
          <ac:inkMkLst>
            <pc:docMk/>
            <pc:sldMk cId="549107633" sldId="439"/>
            <ac:inkMk id="160" creationId="{A337ECD7-8F79-4E22-BA72-979FA8E9AA3D}"/>
          </ac:inkMkLst>
        </pc:inkChg>
        <pc:inkChg chg="add del">
          <ac:chgData name="Dr.Sugata Gangopadhyay" userId="5fbd9f87-0a98-489d-9d45-82abac52020a" providerId="ADAL" clId="{7CFF2478-D96A-430A-9DE3-97D3FC8915EE}" dt="2023-05-21T05:51:28.780" v="8117"/>
          <ac:inkMkLst>
            <pc:docMk/>
            <pc:sldMk cId="549107633" sldId="439"/>
            <ac:inkMk id="161" creationId="{4F739EEA-D67D-467B-A73B-D26DF01FEAA5}"/>
          </ac:inkMkLst>
        </pc:inkChg>
        <pc:inkChg chg="add del">
          <ac:chgData name="Dr.Sugata Gangopadhyay" userId="5fbd9f87-0a98-489d-9d45-82abac52020a" providerId="ADAL" clId="{7CFF2478-D96A-430A-9DE3-97D3FC8915EE}" dt="2023-05-21T05:51:28.780" v="8117"/>
          <ac:inkMkLst>
            <pc:docMk/>
            <pc:sldMk cId="549107633" sldId="439"/>
            <ac:inkMk id="162" creationId="{C86BD199-E381-4818-904D-5BC866102F75}"/>
          </ac:inkMkLst>
        </pc:inkChg>
        <pc:inkChg chg="add del">
          <ac:chgData name="Dr.Sugata Gangopadhyay" userId="5fbd9f87-0a98-489d-9d45-82abac52020a" providerId="ADAL" clId="{7CFF2478-D96A-430A-9DE3-97D3FC8915EE}" dt="2023-05-21T05:51:50.619" v="8118"/>
          <ac:inkMkLst>
            <pc:docMk/>
            <pc:sldMk cId="549107633" sldId="439"/>
            <ac:inkMk id="163" creationId="{8F7F5F79-38E3-4786-B5DC-87377F532ED4}"/>
          </ac:inkMkLst>
        </pc:inkChg>
        <pc:inkChg chg="add del">
          <ac:chgData name="Dr.Sugata Gangopadhyay" userId="5fbd9f87-0a98-489d-9d45-82abac52020a" providerId="ADAL" clId="{7CFF2478-D96A-430A-9DE3-97D3FC8915EE}" dt="2023-05-21T05:51:55.253" v="8123"/>
          <ac:inkMkLst>
            <pc:docMk/>
            <pc:sldMk cId="549107633" sldId="439"/>
            <ac:inkMk id="164" creationId="{516EB48E-C58E-43E1-B45F-5CE4908CFED3}"/>
          </ac:inkMkLst>
        </pc:inkChg>
        <pc:inkChg chg="add del">
          <ac:chgData name="Dr.Sugata Gangopadhyay" userId="5fbd9f87-0a98-489d-9d45-82abac52020a" providerId="ADAL" clId="{7CFF2478-D96A-430A-9DE3-97D3FC8915EE}" dt="2023-05-21T05:51:55.253" v="8123"/>
          <ac:inkMkLst>
            <pc:docMk/>
            <pc:sldMk cId="549107633" sldId="439"/>
            <ac:inkMk id="165" creationId="{5DF3B2BD-F91A-46B0-B98F-50DEDB227B72}"/>
          </ac:inkMkLst>
        </pc:inkChg>
        <pc:inkChg chg="add del">
          <ac:chgData name="Dr.Sugata Gangopadhyay" userId="5fbd9f87-0a98-489d-9d45-82abac52020a" providerId="ADAL" clId="{7CFF2478-D96A-430A-9DE3-97D3FC8915EE}" dt="2023-05-21T05:51:55.253" v="8123"/>
          <ac:inkMkLst>
            <pc:docMk/>
            <pc:sldMk cId="549107633" sldId="439"/>
            <ac:inkMk id="166" creationId="{8E9E3627-D3D9-4B69-AD33-1E139EFA8842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67" creationId="{FE667429-3330-414E-A0D4-B766376DA472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68" creationId="{C2F69FDF-339B-47DF-B626-384E1DC9FF2C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69" creationId="{FE6FDF24-26D5-4738-B310-AA54DBEDEE84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0" creationId="{A479A174-F69D-4F33-AF9C-623BEFD47CFE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1" creationId="{16DE1669-4862-4FD1-89E0-C77EF04F3758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2" creationId="{BF3A12C1-7BF4-4800-8257-ECDBD0FF51D3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3" creationId="{63796503-58FC-41A7-A422-08346AD0AC55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4" creationId="{90DE3A0B-A136-42E8-BDC5-3167C2C63DC4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5" creationId="{552369C3-6423-403A-BF8B-670BF9794E73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6" creationId="{D184748C-3BF4-4A03-8C97-B122EB22F5C3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7" creationId="{B3C38778-BBFD-4528-BEB8-CA960D447C4A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8" creationId="{06F47826-50BE-4EE0-AE9B-5C831F6C8376}"/>
          </ac:inkMkLst>
        </pc:inkChg>
        <pc:inkChg chg="add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9" creationId="{9EB2179F-2578-4511-B3F8-281C1DD9B2CD}"/>
          </ac:inkMkLst>
        </pc:inkChg>
        <pc:inkChg chg="add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80" creationId="{2D394167-5467-41FF-9154-C4CDBA88E328}"/>
          </ac:inkMkLst>
        </pc:inkChg>
        <pc:inkChg chg="add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81" creationId="{5995BEEA-8D84-4077-A1A9-04724FC14007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2" creationId="{2D7F019C-81F1-4959-8BE2-58409F68FA51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3" creationId="{754ACA4A-C8B9-486E-89B4-796AF8F2F657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4" creationId="{9126D4F2-5C11-4081-92D1-FADC09422F38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5" creationId="{C4AF60BE-D125-4C05-B287-D539EBE25DC6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6" creationId="{6BD2EC4F-8802-4041-BB14-E92AC00D97C6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7" creationId="{427E1084-6EA2-4385-827A-3BC1E02A34E4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8" creationId="{4C6C996A-2B6D-4917-9389-CAF73FE6B06B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9" creationId="{6B4F11A4-2778-4CCA-8D5D-E9C5242CB527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0" creationId="{527CA39C-E3EA-40F3-859C-D767222E785C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1" creationId="{CA20858C-5705-4F61-86D7-EC9DE0239BD0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2" creationId="{941E4FE6-3F28-4D85-A059-13BA59ACC236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3" creationId="{915F958F-92D1-4A05-8792-412527718A2B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4" creationId="{FEFE95B9-E164-414A-92CE-E978C2FD243B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5" creationId="{FC547B2A-7346-4658-8E1A-060232C2AAC9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6" creationId="{7D4EB73F-435A-48A8-9104-63D4B56DA6F8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7" creationId="{DDD1E02D-5613-4C3B-89A3-35509F5FB98D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8" creationId="{A93AA3A3-BA72-488B-9B7E-DFD176352C15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9" creationId="{42910509-6AA1-4DA3-B72D-44EC41A3C5C9}"/>
          </ac:inkMkLst>
        </pc:inkChg>
        <pc:inkChg chg="add">
          <ac:chgData name="Dr.Sugata Gangopadhyay" userId="5fbd9f87-0a98-489d-9d45-82abac52020a" providerId="ADAL" clId="{7CFF2478-D96A-430A-9DE3-97D3FC8915EE}" dt="2023-05-21T05:52:10.144" v="8154"/>
          <ac:inkMkLst>
            <pc:docMk/>
            <pc:sldMk cId="549107633" sldId="439"/>
            <ac:inkMk id="200" creationId="{10E416C3-384F-48FE-B84F-BD99FB8B14BA}"/>
          </ac:inkMkLst>
        </pc:inkChg>
        <pc:inkChg chg="add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201" creationId="{FEE0091D-266D-4175-B9A1-358FEA4AA5A0}"/>
          </ac:inkMkLst>
        </pc:inkChg>
        <pc:inkChg chg="add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202" creationId="{20E52A68-A0C3-442E-93C9-092CEE01DAAF}"/>
          </ac:inkMkLst>
        </pc:inkChg>
        <pc:inkChg chg="add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203" creationId="{C3568138-0443-4545-AE9D-633E65C73D8A}"/>
          </ac:inkMkLst>
        </pc:inkChg>
        <pc:inkChg chg="add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204" creationId="{4002196D-174B-4914-BE78-643CEB0C35F2}"/>
          </ac:inkMkLst>
        </pc:inkChg>
        <pc:inkChg chg="add del">
          <ac:chgData name="Dr.Sugata Gangopadhyay" userId="5fbd9f87-0a98-489d-9d45-82abac52020a" providerId="ADAL" clId="{7CFF2478-D96A-430A-9DE3-97D3FC8915EE}" dt="2023-05-21T05:52:14.330" v="8160"/>
          <ac:inkMkLst>
            <pc:docMk/>
            <pc:sldMk cId="549107633" sldId="439"/>
            <ac:inkMk id="205" creationId="{AFCEBC99-EDF1-4843-96F6-57EF1D513DC2}"/>
          </ac:inkMkLst>
        </pc:inkChg>
        <pc:inkChg chg="add del">
          <ac:chgData name="Dr.Sugata Gangopadhyay" userId="5fbd9f87-0a98-489d-9d45-82abac52020a" providerId="ADAL" clId="{7CFF2478-D96A-430A-9DE3-97D3FC8915EE}" dt="2023-05-21T05:52:14.330" v="8160"/>
          <ac:inkMkLst>
            <pc:docMk/>
            <pc:sldMk cId="549107633" sldId="439"/>
            <ac:inkMk id="206" creationId="{0E8BFACE-591B-4015-9AD8-D6282EA92088}"/>
          </ac:inkMkLst>
        </pc:inkChg>
        <pc:inkChg chg="add del">
          <ac:chgData name="Dr.Sugata Gangopadhyay" userId="5fbd9f87-0a98-489d-9d45-82abac52020a" providerId="ADAL" clId="{7CFF2478-D96A-430A-9DE3-97D3FC8915EE}" dt="2023-05-21T05:52:14.330" v="8160"/>
          <ac:inkMkLst>
            <pc:docMk/>
            <pc:sldMk cId="549107633" sldId="439"/>
            <ac:inkMk id="207" creationId="{BC2DCD57-AA96-4F14-BDB3-BC13AB8E65B1}"/>
          </ac:inkMkLst>
        </pc:inkChg>
        <pc:inkChg chg="add del">
          <ac:chgData name="Dr.Sugata Gangopadhyay" userId="5fbd9f87-0a98-489d-9d45-82abac52020a" providerId="ADAL" clId="{7CFF2478-D96A-430A-9DE3-97D3FC8915EE}" dt="2023-05-21T05:52:14.330" v="8160"/>
          <ac:inkMkLst>
            <pc:docMk/>
            <pc:sldMk cId="549107633" sldId="439"/>
            <ac:inkMk id="208" creationId="{E2AF0D23-7C15-46DE-9C30-1B1B423D0BEE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09" creationId="{E7179DD6-57B4-4161-9670-8F960FDE6634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0" creationId="{DAC8859A-83D5-4EA7-8042-0C862204AA0A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1" creationId="{120C08E6-E795-498F-A743-D704269DD102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2" creationId="{FE91057C-C88F-406E-9EBD-CBD256D519FE}"/>
          </ac:inkMkLst>
        </pc:inkChg>
        <pc:inkChg chg="add del">
          <ac:chgData name="Dr.Sugata Gangopadhyay" userId="5fbd9f87-0a98-489d-9d45-82abac52020a" providerId="ADAL" clId="{7CFF2478-D96A-430A-9DE3-97D3FC8915EE}" dt="2023-05-21T05:52:17.758" v="8166"/>
          <ac:inkMkLst>
            <pc:docMk/>
            <pc:sldMk cId="549107633" sldId="439"/>
            <ac:inkMk id="213" creationId="{98518C62-7E62-4531-8C5D-C6C3AFEF9A99}"/>
          </ac:inkMkLst>
        </pc:inkChg>
        <pc:inkChg chg="add">
          <ac:chgData name="Dr.Sugata Gangopadhyay" userId="5fbd9f87-0a98-489d-9d45-82abac52020a" providerId="ADAL" clId="{7CFF2478-D96A-430A-9DE3-97D3FC8915EE}" dt="2023-05-21T05:52:17.080" v="8165"/>
          <ac:inkMkLst>
            <pc:docMk/>
            <pc:sldMk cId="549107633" sldId="439"/>
            <ac:inkMk id="214" creationId="{3648AC2D-341A-45AB-BE9B-DDD23021613C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5" creationId="{7515B23F-B9D4-4EE5-9EAF-D6B8B5A4DE66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6" creationId="{D21FCECA-EF0E-414B-809C-5D1E79A94BF7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7" creationId="{8BBD2DD1-D5EF-437A-92EC-F00EDE695807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18" creationId="{53C0DBB7-15F1-4D5A-809E-A59429A82798}"/>
          </ac:inkMkLst>
        </pc:inkChg>
        <pc:inkChg chg="add del">
          <ac:chgData name="Dr.Sugata Gangopadhyay" userId="5fbd9f87-0a98-489d-9d45-82abac52020a" providerId="ADAL" clId="{7CFF2478-D96A-430A-9DE3-97D3FC8915EE}" dt="2023-05-21T05:52:34.079" v="8189"/>
          <ac:inkMkLst>
            <pc:docMk/>
            <pc:sldMk cId="549107633" sldId="439"/>
            <ac:inkMk id="219" creationId="{A53B89EC-2378-4F4A-B62B-9B49DB3110E9}"/>
          </ac:inkMkLst>
        </pc:inkChg>
        <pc:inkChg chg="add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20" creationId="{44353C16-55DC-448D-8DD4-E454A28FC6BF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1" creationId="{BA969183-818F-4C36-B8B0-8FFDE07763A7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2" creationId="{883E5A07-9DE3-4BD1-8A02-0448352828BE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3" creationId="{5B13992C-F598-4017-86E4-53E407EE2003}"/>
          </ac:inkMkLst>
        </pc:inkChg>
        <pc:inkChg chg="add">
          <ac:chgData name="Dr.Sugata Gangopadhyay" userId="5fbd9f87-0a98-489d-9d45-82abac52020a" providerId="ADAL" clId="{7CFF2478-D96A-430A-9DE3-97D3FC8915EE}" dt="2023-05-21T05:52:26.674" v="8175"/>
          <ac:inkMkLst>
            <pc:docMk/>
            <pc:sldMk cId="549107633" sldId="439"/>
            <ac:inkMk id="224" creationId="{F96737EC-83D2-4FB1-9790-D121A2811C4F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5" creationId="{35C34A12-09DF-4DE3-8885-DB88BBDC5701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6" creationId="{4E5EEA60-ECF6-42EA-81A4-6190C8008C4E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7" creationId="{F68DB233-6F1F-4986-9068-1FD6ABAB4251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8" creationId="{9E939BA6-B0A4-4787-B969-155EAA410C61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9" creationId="{54C3B3B0-76E8-485B-A392-F33733000426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0" creationId="{02AB4FCE-C628-4B0E-887E-5ADC7AF60712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1" creationId="{E4D3B65D-F9F8-426C-9F68-D4D490F496A4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2" creationId="{00B5C2FA-38A6-412A-AC83-A9AB37119C87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3" creationId="{23A9761E-406A-47E4-82AD-D7FA19090425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4" creationId="{553F7696-ADE1-44F3-B61E-1BEC9073677A}"/>
          </ac:inkMkLst>
        </pc:inkChg>
        <pc:inkChg chg="add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5" creationId="{7237CC65-60B6-427C-A93A-2DFE1B0C36E1}"/>
          </ac:inkMkLst>
        </pc:inkChg>
        <pc:inkChg chg="add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6" creationId="{F63EB273-4492-4C47-B14B-CBDB8DB7C5FD}"/>
          </ac:inkMkLst>
        </pc:inkChg>
        <pc:inkChg chg="add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7" creationId="{736243A5-33E6-4CAD-B939-EFB3F9808209}"/>
          </ac:inkMkLst>
        </pc:inkChg>
        <pc:inkChg chg="add del">
          <ac:chgData name="Dr.Sugata Gangopadhyay" userId="5fbd9f87-0a98-489d-9d45-82abac52020a" providerId="ADAL" clId="{7CFF2478-D96A-430A-9DE3-97D3FC8915EE}" dt="2023-05-21T05:52:34.079" v="8189"/>
          <ac:inkMkLst>
            <pc:docMk/>
            <pc:sldMk cId="549107633" sldId="439"/>
            <ac:inkMk id="238" creationId="{123D2024-1592-4EFE-95DB-18F1411CBDD7}"/>
          </ac:inkMkLst>
        </pc:inkChg>
        <pc:inkChg chg="add del">
          <ac:chgData name="Dr.Sugata Gangopadhyay" userId="5fbd9f87-0a98-489d-9d45-82abac52020a" providerId="ADAL" clId="{7CFF2478-D96A-430A-9DE3-97D3FC8915EE}" dt="2023-05-21T05:52:34.079" v="8189"/>
          <ac:inkMkLst>
            <pc:docMk/>
            <pc:sldMk cId="549107633" sldId="439"/>
            <ac:inkMk id="239" creationId="{87D72B46-B7E7-47A0-B5D1-FE45F18C0497}"/>
          </ac:inkMkLst>
        </pc:inkChg>
        <pc:inkChg chg="add del">
          <ac:chgData name="Dr.Sugata Gangopadhyay" userId="5fbd9f87-0a98-489d-9d45-82abac52020a" providerId="ADAL" clId="{7CFF2478-D96A-430A-9DE3-97D3FC8915EE}" dt="2023-05-21T05:54:12.347" v="8259"/>
          <ac:inkMkLst>
            <pc:docMk/>
            <pc:sldMk cId="549107633" sldId="439"/>
            <ac:inkMk id="240" creationId="{A8D433AB-EA82-46E7-A6CA-D13D3A7C2A7A}"/>
          </ac:inkMkLst>
        </pc:inkChg>
        <pc:inkChg chg="add del">
          <ac:chgData name="Dr.Sugata Gangopadhyay" userId="5fbd9f87-0a98-489d-9d45-82abac52020a" providerId="ADAL" clId="{7CFF2478-D96A-430A-9DE3-97D3FC8915EE}" dt="2023-05-21T05:52:38.534" v="8194"/>
          <ac:inkMkLst>
            <pc:docMk/>
            <pc:sldMk cId="549107633" sldId="439"/>
            <ac:inkMk id="241" creationId="{4A29931D-5BAB-4591-9276-67390AFEE3C0}"/>
          </ac:inkMkLst>
        </pc:inkChg>
        <pc:inkChg chg="add del">
          <ac:chgData name="Dr.Sugata Gangopadhyay" userId="5fbd9f87-0a98-489d-9d45-82abac52020a" providerId="ADAL" clId="{7CFF2478-D96A-430A-9DE3-97D3FC8915EE}" dt="2023-05-21T05:52:38.534" v="8194"/>
          <ac:inkMkLst>
            <pc:docMk/>
            <pc:sldMk cId="549107633" sldId="439"/>
            <ac:inkMk id="242" creationId="{141B3D53-E370-4425-A3E0-5CE578A96540}"/>
          </ac:inkMkLst>
        </pc:inkChg>
        <pc:inkChg chg="add del">
          <ac:chgData name="Dr.Sugata Gangopadhyay" userId="5fbd9f87-0a98-489d-9d45-82abac52020a" providerId="ADAL" clId="{7CFF2478-D96A-430A-9DE3-97D3FC8915EE}" dt="2023-05-21T05:52:38.534" v="8194"/>
          <ac:inkMkLst>
            <pc:docMk/>
            <pc:sldMk cId="549107633" sldId="439"/>
            <ac:inkMk id="243" creationId="{7074A23F-7E3B-4341-A205-569BA7D594FE}"/>
          </ac:inkMkLst>
        </pc:inkChg>
        <pc:inkChg chg="add del">
          <ac:chgData name="Dr.Sugata Gangopadhyay" userId="5fbd9f87-0a98-489d-9d45-82abac52020a" providerId="ADAL" clId="{7CFF2478-D96A-430A-9DE3-97D3FC8915EE}" dt="2023-05-21T05:52:38.534" v="8194"/>
          <ac:inkMkLst>
            <pc:docMk/>
            <pc:sldMk cId="549107633" sldId="439"/>
            <ac:inkMk id="244" creationId="{75AF7BA9-DB31-4147-A79A-C11B62BF7F3C}"/>
          </ac:inkMkLst>
        </pc:inkChg>
        <pc:inkChg chg="add">
          <ac:chgData name="Dr.Sugata Gangopadhyay" userId="5fbd9f87-0a98-489d-9d45-82abac52020a" providerId="ADAL" clId="{7CFF2478-D96A-430A-9DE3-97D3FC8915EE}" dt="2023-05-21T05:52:38.534" v="8194"/>
          <ac:inkMkLst>
            <pc:docMk/>
            <pc:sldMk cId="549107633" sldId="439"/>
            <ac:inkMk id="245" creationId="{D9CC2015-96F2-4F4D-9DBE-6DC3E18D6A15}"/>
          </ac:inkMkLst>
        </pc:inkChg>
        <pc:inkChg chg="add del">
          <ac:chgData name="Dr.Sugata Gangopadhyay" userId="5fbd9f87-0a98-489d-9d45-82abac52020a" providerId="ADAL" clId="{7CFF2478-D96A-430A-9DE3-97D3FC8915EE}" dt="2023-05-21T05:52:44.054" v="8196"/>
          <ac:inkMkLst>
            <pc:docMk/>
            <pc:sldMk cId="549107633" sldId="439"/>
            <ac:inkMk id="246" creationId="{6D0F6416-EC14-4CB7-AB79-C5FE34AD1023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47" creationId="{EAF7C7C4-6847-4933-A671-EB67BB9B5461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48" creationId="{AC406346-D4A1-4452-AD91-3ACDF3221D9B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49" creationId="{C5D1D1FF-E29D-4325-A692-4054036E3528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0" creationId="{E0E07F16-46F7-48DD-8368-BDAAE912FACD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1" creationId="{75B9DF5E-8693-4023-8C51-3EF5EE5F8BA9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2" creationId="{47F205D6-A6A3-4377-B721-D205A92F3E3E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3" creationId="{7AE1B176-7FA8-4B84-9C84-A5A76998D0DA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4" creationId="{78C5552F-6EA7-4004-8D21-8D2276BBD144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5" creationId="{2396BAFD-3C22-490B-B12B-B82947192531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6" creationId="{5B19E0EF-FD0B-40CE-A2E6-968963D7C5A8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7" creationId="{84080A9D-9CFB-4993-8CE3-A4C4431C04FC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8" creationId="{89BA5771-F197-44D8-B730-1A6C8DF18B8D}"/>
          </ac:inkMkLst>
        </pc:inkChg>
        <pc:inkChg chg="add del">
          <ac:chgData name="Dr.Sugata Gangopadhyay" userId="5fbd9f87-0a98-489d-9d45-82abac52020a" providerId="ADAL" clId="{7CFF2478-D96A-430A-9DE3-97D3FC8915EE}" dt="2023-05-21T05:53:49.536" v="8231"/>
          <ac:inkMkLst>
            <pc:docMk/>
            <pc:sldMk cId="549107633" sldId="439"/>
            <ac:inkMk id="259" creationId="{778EE173-0BCF-4E96-90EA-421EB291FC22}"/>
          </ac:inkMkLst>
        </pc:inkChg>
        <pc:inkChg chg="add del">
          <ac:chgData name="Dr.Sugata Gangopadhyay" userId="5fbd9f87-0a98-489d-9d45-82abac52020a" providerId="ADAL" clId="{7CFF2478-D96A-430A-9DE3-97D3FC8915EE}" dt="2023-05-21T05:53:36.158" v="8228"/>
          <ac:inkMkLst>
            <pc:docMk/>
            <pc:sldMk cId="549107633" sldId="439"/>
            <ac:inkMk id="260" creationId="{CA9F42F2-6959-4BA4-87A4-A44F3538979A}"/>
          </ac:inkMkLst>
        </pc:inkChg>
        <pc:inkChg chg="add del">
          <ac:chgData name="Dr.Sugata Gangopadhyay" userId="5fbd9f87-0a98-489d-9d45-82abac52020a" providerId="ADAL" clId="{7CFF2478-D96A-430A-9DE3-97D3FC8915EE}" dt="2023-05-21T05:53:36.158" v="8228"/>
          <ac:inkMkLst>
            <pc:docMk/>
            <pc:sldMk cId="549107633" sldId="439"/>
            <ac:inkMk id="261" creationId="{78D45C4C-9A15-4E44-AFE4-D5BAA035AD83}"/>
          </ac:inkMkLst>
        </pc:inkChg>
        <pc:inkChg chg="add del">
          <ac:chgData name="Dr.Sugata Gangopadhyay" userId="5fbd9f87-0a98-489d-9d45-82abac52020a" providerId="ADAL" clId="{7CFF2478-D96A-430A-9DE3-97D3FC8915EE}" dt="2023-05-21T05:53:36.158" v="8228"/>
          <ac:inkMkLst>
            <pc:docMk/>
            <pc:sldMk cId="549107633" sldId="439"/>
            <ac:inkMk id="262" creationId="{E4237854-0DB5-40A3-84E3-C2AA05031190}"/>
          </ac:inkMkLst>
        </pc:inkChg>
        <pc:inkChg chg="add del">
          <ac:chgData name="Dr.Sugata Gangopadhyay" userId="5fbd9f87-0a98-489d-9d45-82abac52020a" providerId="ADAL" clId="{7CFF2478-D96A-430A-9DE3-97D3FC8915EE}" dt="2023-05-21T05:53:24.631" v="8226"/>
          <ac:inkMkLst>
            <pc:docMk/>
            <pc:sldMk cId="549107633" sldId="439"/>
            <ac:inkMk id="263" creationId="{BC7C487C-6FE6-40FA-A7D1-689805DB07F7}"/>
          </ac:inkMkLst>
        </pc:inkChg>
        <pc:inkChg chg="add">
          <ac:chgData name="Dr.Sugata Gangopadhyay" userId="5fbd9f87-0a98-489d-9d45-82abac52020a" providerId="ADAL" clId="{7CFF2478-D96A-430A-9DE3-97D3FC8915EE}" dt="2023-05-21T05:53:08.877" v="8214"/>
          <ac:inkMkLst>
            <pc:docMk/>
            <pc:sldMk cId="549107633" sldId="439"/>
            <ac:inkMk id="264" creationId="{00B03A60-F76B-4279-B330-D333C6361CB0}"/>
          </ac:inkMkLst>
        </pc:inkChg>
        <pc:inkChg chg="add del">
          <ac:chgData name="Dr.Sugata Gangopadhyay" userId="5fbd9f87-0a98-489d-9d45-82abac52020a" providerId="ADAL" clId="{7CFF2478-D96A-430A-9DE3-97D3FC8915EE}" dt="2023-05-21T05:53:24.353" v="8225"/>
          <ac:inkMkLst>
            <pc:docMk/>
            <pc:sldMk cId="549107633" sldId="439"/>
            <ac:inkMk id="265" creationId="{257781B1-5FBD-4921-AF28-ED1D8137E070}"/>
          </ac:inkMkLst>
        </pc:inkChg>
        <pc:inkChg chg="add del">
          <ac:chgData name="Dr.Sugata Gangopadhyay" userId="5fbd9f87-0a98-489d-9d45-82abac52020a" providerId="ADAL" clId="{7CFF2478-D96A-430A-9DE3-97D3FC8915EE}" dt="2023-05-21T05:53:24.239" v="8224"/>
          <ac:inkMkLst>
            <pc:docMk/>
            <pc:sldMk cId="549107633" sldId="439"/>
            <ac:inkMk id="266" creationId="{058E8DD2-77C8-4020-A4D4-6A03F1AB7782}"/>
          </ac:inkMkLst>
        </pc:inkChg>
        <pc:inkChg chg="add del">
          <ac:chgData name="Dr.Sugata Gangopadhyay" userId="5fbd9f87-0a98-489d-9d45-82abac52020a" providerId="ADAL" clId="{7CFF2478-D96A-430A-9DE3-97D3FC8915EE}" dt="2023-05-21T05:53:23.875" v="8223"/>
          <ac:inkMkLst>
            <pc:docMk/>
            <pc:sldMk cId="549107633" sldId="439"/>
            <ac:inkMk id="267" creationId="{F28B2EDB-297F-4D74-B3FF-EC419E676633}"/>
          </ac:inkMkLst>
        </pc:inkChg>
        <pc:inkChg chg="add del">
          <ac:chgData name="Dr.Sugata Gangopadhyay" userId="5fbd9f87-0a98-489d-9d45-82abac52020a" providerId="ADAL" clId="{7CFF2478-D96A-430A-9DE3-97D3FC8915EE}" dt="2023-05-21T05:53:23.332" v="8222"/>
          <ac:inkMkLst>
            <pc:docMk/>
            <pc:sldMk cId="549107633" sldId="439"/>
            <ac:inkMk id="268" creationId="{5E45E145-8EE8-4889-B221-27418C7E0B84}"/>
          </ac:inkMkLst>
        </pc:inkChg>
        <pc:inkChg chg="add">
          <ac:chgData name="Dr.Sugata Gangopadhyay" userId="5fbd9f87-0a98-489d-9d45-82abac52020a" providerId="ADAL" clId="{7CFF2478-D96A-430A-9DE3-97D3FC8915EE}" dt="2023-05-21T05:53:12.453" v="8219"/>
          <ac:inkMkLst>
            <pc:docMk/>
            <pc:sldMk cId="549107633" sldId="439"/>
            <ac:inkMk id="269" creationId="{D44D96C3-4963-4B4C-AF3C-56605FDF78E7}"/>
          </ac:inkMkLst>
        </pc:inkChg>
        <pc:inkChg chg="add del">
          <ac:chgData name="Dr.Sugata Gangopadhyay" userId="5fbd9f87-0a98-489d-9d45-82abac52020a" providerId="ADAL" clId="{7CFF2478-D96A-430A-9DE3-97D3FC8915EE}" dt="2023-05-21T05:53:20.005" v="8221"/>
          <ac:inkMkLst>
            <pc:docMk/>
            <pc:sldMk cId="549107633" sldId="439"/>
            <ac:inkMk id="270" creationId="{D88344E1-DA69-43F3-A90A-F5BA4887228E}"/>
          </ac:inkMkLst>
        </pc:inkChg>
        <pc:inkChg chg="add del">
          <ac:chgData name="Dr.Sugata Gangopadhyay" userId="5fbd9f87-0a98-489d-9d45-82abac52020a" providerId="ADAL" clId="{7CFF2478-D96A-430A-9DE3-97D3FC8915EE}" dt="2023-05-21T05:53:36.158" v="8228"/>
          <ac:inkMkLst>
            <pc:docMk/>
            <pc:sldMk cId="549107633" sldId="439"/>
            <ac:inkMk id="271" creationId="{4C406663-2BBD-44B6-B4C7-EFBD7CFBA153}"/>
          </ac:inkMkLst>
        </pc:inkChg>
        <pc:inkChg chg="add">
          <ac:chgData name="Dr.Sugata Gangopadhyay" userId="5fbd9f87-0a98-489d-9d45-82abac52020a" providerId="ADAL" clId="{7CFF2478-D96A-430A-9DE3-97D3FC8915EE}" dt="2023-05-21T05:53:36.158" v="8228"/>
          <ac:inkMkLst>
            <pc:docMk/>
            <pc:sldMk cId="549107633" sldId="439"/>
            <ac:inkMk id="272" creationId="{A0878F2C-8652-4395-8151-63EA8987F211}"/>
          </ac:inkMkLst>
        </pc:inkChg>
        <pc:inkChg chg="add del">
          <ac:chgData name="Dr.Sugata Gangopadhyay" userId="5fbd9f87-0a98-489d-9d45-82abac52020a" providerId="ADAL" clId="{7CFF2478-D96A-430A-9DE3-97D3FC8915EE}" dt="2023-05-21T05:53:49.536" v="8231"/>
          <ac:inkMkLst>
            <pc:docMk/>
            <pc:sldMk cId="549107633" sldId="439"/>
            <ac:inkMk id="273" creationId="{5C119201-9D3F-4DDE-BCAD-2BDA97D2BC32}"/>
          </ac:inkMkLst>
        </pc:inkChg>
        <pc:inkChg chg="add del">
          <ac:chgData name="Dr.Sugata Gangopadhyay" userId="5fbd9f87-0a98-489d-9d45-82abac52020a" providerId="ADAL" clId="{7CFF2478-D96A-430A-9DE3-97D3FC8915EE}" dt="2023-05-21T05:53:49.536" v="8231"/>
          <ac:inkMkLst>
            <pc:docMk/>
            <pc:sldMk cId="549107633" sldId="439"/>
            <ac:inkMk id="274" creationId="{571C3061-C0D8-48AE-9A7E-B3663D085589}"/>
          </ac:inkMkLst>
        </pc:inkChg>
        <pc:inkChg chg="add">
          <ac:chgData name="Dr.Sugata Gangopadhyay" userId="5fbd9f87-0a98-489d-9d45-82abac52020a" providerId="ADAL" clId="{7CFF2478-D96A-430A-9DE3-97D3FC8915EE}" dt="2023-05-21T05:53:49.536" v="8231"/>
          <ac:inkMkLst>
            <pc:docMk/>
            <pc:sldMk cId="549107633" sldId="439"/>
            <ac:inkMk id="275" creationId="{764F9ABD-5B0B-48D2-A3EE-0C4A15F7E920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76" creationId="{E67665D5-5887-439E-B911-523A1D82770A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77" creationId="{71112CA2-EC83-484D-9812-9D669136302C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78" creationId="{BE41EC16-BA57-4C4A-8707-CC9BFF9107F3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79" creationId="{49060B98-48BE-49FF-A888-EAA34F046106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80" creationId="{B3451042-F127-467F-97F2-80B3353259B7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81" creationId="{8BDD0A82-05BB-42AD-A2FA-A3FE4B14A878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82" creationId="{DA21DBA8-6BAE-401D-A59D-E89911649FDF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83" creationId="{F62759B8-2B76-4F5A-BC61-BE8F4D75E783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84" creationId="{C0E86809-BBD3-463A-AFA5-21ED30C2DD82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85" creationId="{F9FA053B-5967-4F7B-9CAC-42612EF033BF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86" creationId="{7024CD42-82C4-4D6D-8B39-172263ED6999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87" creationId="{497CE5D5-DAD2-48AA-A3DA-A456CAE3B8FC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88" creationId="{7042A8B8-3654-437E-8584-D793DE3F95BE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89" creationId="{8A51456A-830D-47BF-9B59-7CD7EBA23074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0" creationId="{D39614C5-00C0-4A5B-AA7A-3ACC3B9D6422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1" creationId="{32315F8C-FCB7-4D42-BF89-97F9BA8BC135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2" creationId="{82641218-1440-41A7-B792-7EB9C3B55D97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3" creationId="{DD2785A0-D505-4539-8A42-E65D82EB0896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4" creationId="{5C84FD5A-0473-49E4-9B9A-2BCD65067B4D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5" creationId="{2A643F82-57FB-478E-81AA-C295DE1E6278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6" creationId="{455E257E-957B-4937-9329-F0814E7EFFBB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7" creationId="{03FD8ADB-5156-499F-BB65-C0CC0116E61D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8" creationId="{6A487D4D-7D91-4BEE-8AC6-808686F8F465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9" creationId="{8682B3E9-57AA-4C27-8E89-EF4C8CA0AD47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300" creationId="{06389A2C-6F1A-4DB3-8E02-DC1ECE492B06}"/>
          </ac:inkMkLst>
        </pc:inkChg>
        <pc:inkChg chg="add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301" creationId="{858B8ADF-9544-4A0D-9E77-79113BF65A74}"/>
          </ac:inkMkLst>
        </pc:inkChg>
        <pc:inkChg chg="add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302" creationId="{9922A9BD-D8CE-40AC-BE6B-CAD87C3379AE}"/>
          </ac:inkMkLst>
        </pc:inkChg>
        <pc:inkChg chg="add del">
          <ac:chgData name="Dr.Sugata Gangopadhyay" userId="5fbd9f87-0a98-489d-9d45-82abac52020a" providerId="ADAL" clId="{7CFF2478-D96A-430A-9DE3-97D3FC8915EE}" dt="2023-05-21T05:54:12.347" v="8259"/>
          <ac:inkMkLst>
            <pc:docMk/>
            <pc:sldMk cId="549107633" sldId="439"/>
            <ac:inkMk id="303" creationId="{68729511-8285-4FEA-ABEC-39C3D3D03AEE}"/>
          </ac:inkMkLst>
        </pc:inkChg>
        <pc:inkChg chg="add">
          <ac:chgData name="Dr.Sugata Gangopadhyay" userId="5fbd9f87-0a98-489d-9d45-82abac52020a" providerId="ADAL" clId="{7CFF2478-D96A-430A-9DE3-97D3FC8915EE}" dt="2023-05-21T05:54:12.347" v="8259"/>
          <ac:inkMkLst>
            <pc:docMk/>
            <pc:sldMk cId="549107633" sldId="439"/>
            <ac:inkMk id="304" creationId="{AD311D37-6032-4CC7-AB9D-A8644CF01FA9}"/>
          </ac:inkMkLst>
        </pc:inkChg>
        <pc:inkChg chg="add">
          <ac:chgData name="Dr.Sugata Gangopadhyay" userId="5fbd9f87-0a98-489d-9d45-82abac52020a" providerId="ADAL" clId="{7CFF2478-D96A-430A-9DE3-97D3FC8915EE}" dt="2023-05-21T05:54:38.861" v="8260"/>
          <ac:inkMkLst>
            <pc:docMk/>
            <pc:sldMk cId="549107633" sldId="439"/>
            <ac:inkMk id="305" creationId="{6A2355D8-9140-49D8-B3FD-1A17DB74099A}"/>
          </ac:inkMkLst>
        </pc:inkChg>
        <pc:inkChg chg="add">
          <ac:chgData name="Dr.Sugata Gangopadhyay" userId="5fbd9f87-0a98-489d-9d45-82abac52020a" providerId="ADAL" clId="{7CFF2478-D96A-430A-9DE3-97D3FC8915EE}" dt="2023-05-21T05:54:40.562" v="8261"/>
          <ac:inkMkLst>
            <pc:docMk/>
            <pc:sldMk cId="549107633" sldId="439"/>
            <ac:inkMk id="306" creationId="{3B69004E-4765-469E-9126-C97561345EBE}"/>
          </ac:inkMkLst>
        </pc:inkChg>
        <pc:inkChg chg="add">
          <ac:chgData name="Dr.Sugata Gangopadhyay" userId="5fbd9f87-0a98-489d-9d45-82abac52020a" providerId="ADAL" clId="{7CFF2478-D96A-430A-9DE3-97D3FC8915EE}" dt="2023-05-21T05:54:46.487" v="8262"/>
          <ac:inkMkLst>
            <pc:docMk/>
            <pc:sldMk cId="549107633" sldId="439"/>
            <ac:inkMk id="307" creationId="{77EBB4ED-19D5-479D-B40F-266A4ACA9744}"/>
          </ac:inkMkLst>
        </pc:inkChg>
        <pc:inkChg chg="add">
          <ac:chgData name="Dr.Sugata Gangopadhyay" userId="5fbd9f87-0a98-489d-9d45-82abac52020a" providerId="ADAL" clId="{7CFF2478-D96A-430A-9DE3-97D3FC8915EE}" dt="2023-05-21T05:54:48.047" v="8263"/>
          <ac:inkMkLst>
            <pc:docMk/>
            <pc:sldMk cId="549107633" sldId="439"/>
            <ac:inkMk id="308" creationId="{F6B1858B-A741-4E02-934A-E3975AED3796}"/>
          </ac:inkMkLst>
        </pc:inkChg>
        <pc:inkChg chg="add">
          <ac:chgData name="Dr.Sugata Gangopadhyay" userId="5fbd9f87-0a98-489d-9d45-82abac52020a" providerId="ADAL" clId="{7CFF2478-D96A-430A-9DE3-97D3FC8915EE}" dt="2023-05-21T05:54:49.824" v="8264"/>
          <ac:inkMkLst>
            <pc:docMk/>
            <pc:sldMk cId="549107633" sldId="439"/>
            <ac:inkMk id="309" creationId="{AECDA956-3600-4A63-BE20-5AF474E3AA70}"/>
          </ac:inkMkLst>
        </pc:inkChg>
        <pc:inkChg chg="add">
          <ac:chgData name="Dr.Sugata Gangopadhyay" userId="5fbd9f87-0a98-489d-9d45-82abac52020a" providerId="ADAL" clId="{7CFF2478-D96A-430A-9DE3-97D3FC8915EE}" dt="2023-05-21T05:55:21.211" v="8265"/>
          <ac:inkMkLst>
            <pc:docMk/>
            <pc:sldMk cId="549107633" sldId="439"/>
            <ac:inkMk id="310" creationId="{9F5F3CBC-F3C5-4B8A-B862-0F5E95C9D0F1}"/>
          </ac:inkMkLst>
        </pc:inkChg>
        <pc:inkChg chg="add">
          <ac:chgData name="Dr.Sugata Gangopadhyay" userId="5fbd9f87-0a98-489d-9d45-82abac52020a" providerId="ADAL" clId="{7CFF2478-D96A-430A-9DE3-97D3FC8915EE}" dt="2023-05-21T05:55:24.697" v="8266"/>
          <ac:inkMkLst>
            <pc:docMk/>
            <pc:sldMk cId="549107633" sldId="439"/>
            <ac:inkMk id="311" creationId="{B0481DB4-D3C1-40B0-8ADB-38B9B9927F01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6:35:44.015" v="9549"/>
        <pc:sldMkLst>
          <pc:docMk/>
          <pc:sldMk cId="2587572736" sldId="440"/>
        </pc:sldMkLst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2" creationId="{735D8FCF-B099-4E4C-B2B1-5D45DABF6377}"/>
          </ac:inkMkLst>
        </pc:inkChg>
        <pc:inkChg chg="add del">
          <ac:chgData name="Dr.Sugata Gangopadhyay" userId="5fbd9f87-0a98-489d-9d45-82abac52020a" providerId="ADAL" clId="{7CFF2478-D96A-430A-9DE3-97D3FC8915EE}" dt="2023-05-21T06:22:06.082" v="8927"/>
          <ac:inkMkLst>
            <pc:docMk/>
            <pc:sldMk cId="2587572736" sldId="440"/>
            <ac:inkMk id="3" creationId="{6A9A68FE-EAEB-4521-A65E-631063865353}"/>
          </ac:inkMkLst>
        </pc:inkChg>
        <pc:inkChg chg="add del">
          <ac:chgData name="Dr.Sugata Gangopadhyay" userId="5fbd9f87-0a98-489d-9d45-82abac52020a" providerId="ADAL" clId="{7CFF2478-D96A-430A-9DE3-97D3FC8915EE}" dt="2023-05-21T06:22:06.082" v="8927"/>
          <ac:inkMkLst>
            <pc:docMk/>
            <pc:sldMk cId="2587572736" sldId="440"/>
            <ac:inkMk id="4" creationId="{DE2FFCDB-C326-4498-AE8B-72F9A8F672A8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5" creationId="{B1709152-5192-428B-85DA-55AA74A00854}"/>
          </ac:inkMkLst>
        </pc:inkChg>
        <pc:inkChg chg="add del">
          <ac:chgData name="Dr.Sugata Gangopadhyay" userId="5fbd9f87-0a98-489d-9d45-82abac52020a" providerId="ADAL" clId="{7CFF2478-D96A-430A-9DE3-97D3FC8915EE}" dt="2023-05-21T06:22:06.987" v="8929"/>
          <ac:inkMkLst>
            <pc:docMk/>
            <pc:sldMk cId="2587572736" sldId="440"/>
            <ac:inkMk id="6" creationId="{FFEE0280-A378-495C-8D1B-188EC49ED534}"/>
          </ac:inkMkLst>
        </pc:inkChg>
        <pc:inkChg chg="add del">
          <ac:chgData name="Dr.Sugata Gangopadhyay" userId="5fbd9f87-0a98-489d-9d45-82abac52020a" providerId="ADAL" clId="{7CFF2478-D96A-430A-9DE3-97D3FC8915EE}" dt="2023-05-21T06:22:06.987" v="8929"/>
          <ac:inkMkLst>
            <pc:docMk/>
            <pc:sldMk cId="2587572736" sldId="440"/>
            <ac:inkMk id="7" creationId="{E8941F51-FE04-460E-9918-93AD25990578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8" creationId="{C8B18ECD-BFCD-4F35-B4CE-A04EAAF094E1}"/>
          </ac:inkMkLst>
        </pc:inkChg>
        <pc:inkChg chg="add del">
          <ac:chgData name="Dr.Sugata Gangopadhyay" userId="5fbd9f87-0a98-489d-9d45-82abac52020a" providerId="ADAL" clId="{7CFF2478-D96A-430A-9DE3-97D3FC8915EE}" dt="2023-05-21T06:22:09.422" v="8932"/>
          <ac:inkMkLst>
            <pc:docMk/>
            <pc:sldMk cId="2587572736" sldId="440"/>
            <ac:inkMk id="9" creationId="{818DD6B1-5F54-49D6-AD0D-B4F7480E1E17}"/>
          </ac:inkMkLst>
        </pc:inkChg>
        <pc:inkChg chg="add del">
          <ac:chgData name="Dr.Sugata Gangopadhyay" userId="5fbd9f87-0a98-489d-9d45-82abac52020a" providerId="ADAL" clId="{7CFF2478-D96A-430A-9DE3-97D3FC8915EE}" dt="2023-05-21T06:22:09.422" v="8932"/>
          <ac:inkMkLst>
            <pc:docMk/>
            <pc:sldMk cId="2587572736" sldId="440"/>
            <ac:inkMk id="10" creationId="{B68BD7FB-59F4-43D8-97D5-068AC5AE96E9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1" creationId="{84589867-CA13-46CC-BD87-8D2B99400547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2" creationId="{3AED671E-CFD4-4A34-970D-D91B3D184453}"/>
          </ac:inkMkLst>
        </pc:inkChg>
        <pc:inkChg chg="add del">
          <ac:chgData name="Dr.Sugata Gangopadhyay" userId="5fbd9f87-0a98-489d-9d45-82abac52020a" providerId="ADAL" clId="{7CFF2478-D96A-430A-9DE3-97D3FC8915EE}" dt="2023-05-21T06:22:14.924" v="8940"/>
          <ac:inkMkLst>
            <pc:docMk/>
            <pc:sldMk cId="2587572736" sldId="440"/>
            <ac:inkMk id="13" creationId="{E2CA1788-20E7-47D8-A773-5457AAA1A806}"/>
          </ac:inkMkLst>
        </pc:inkChg>
        <pc:inkChg chg="add del">
          <ac:chgData name="Dr.Sugata Gangopadhyay" userId="5fbd9f87-0a98-489d-9d45-82abac52020a" providerId="ADAL" clId="{7CFF2478-D96A-430A-9DE3-97D3FC8915EE}" dt="2023-05-21T06:22:14.924" v="8940"/>
          <ac:inkMkLst>
            <pc:docMk/>
            <pc:sldMk cId="2587572736" sldId="440"/>
            <ac:inkMk id="14" creationId="{9761D4B6-10F3-408B-87FC-CD42AEE1D3B1}"/>
          </ac:inkMkLst>
        </pc:inkChg>
        <pc:inkChg chg="add del">
          <ac:chgData name="Dr.Sugata Gangopadhyay" userId="5fbd9f87-0a98-489d-9d45-82abac52020a" providerId="ADAL" clId="{7CFF2478-D96A-430A-9DE3-97D3FC8915EE}" dt="2023-05-21T06:22:14.924" v="8940"/>
          <ac:inkMkLst>
            <pc:docMk/>
            <pc:sldMk cId="2587572736" sldId="440"/>
            <ac:inkMk id="15" creationId="{6378E7AC-445F-4929-AD2C-53AAA37ECFE4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6" creationId="{B4E61DDB-1BAF-4709-A745-04D74E5BD2B8}"/>
          </ac:inkMkLst>
        </pc:inkChg>
        <pc:inkChg chg="add del">
          <ac:chgData name="Dr.Sugata Gangopadhyay" userId="5fbd9f87-0a98-489d-9d45-82abac52020a" providerId="ADAL" clId="{7CFF2478-D96A-430A-9DE3-97D3FC8915EE}" dt="2023-05-21T06:22:14.924" v="8940"/>
          <ac:inkMkLst>
            <pc:docMk/>
            <pc:sldMk cId="2587572736" sldId="440"/>
            <ac:inkMk id="17" creationId="{1A7499D2-97D5-4802-B96E-0221719ACDDD}"/>
          </ac:inkMkLst>
        </pc:inkChg>
        <pc:inkChg chg="add del">
          <ac:chgData name="Dr.Sugata Gangopadhyay" userId="5fbd9f87-0a98-489d-9d45-82abac52020a" providerId="ADAL" clId="{7CFF2478-D96A-430A-9DE3-97D3FC8915EE}" dt="2023-05-21T06:22:14.924" v="8940"/>
          <ac:inkMkLst>
            <pc:docMk/>
            <pc:sldMk cId="2587572736" sldId="440"/>
            <ac:inkMk id="18" creationId="{3CC485D5-CCB2-488E-8519-9ED6B3FCBA6B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9" creationId="{01418101-59F2-4385-B7DC-04F813E785C2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20" creationId="{99634705-EB94-4947-83CB-90297A2AED4E}"/>
          </ac:inkMkLst>
        </pc:inkChg>
        <pc:inkChg chg="add del">
          <ac:chgData name="Dr.Sugata Gangopadhyay" userId="5fbd9f87-0a98-489d-9d45-82abac52020a" providerId="ADAL" clId="{7CFF2478-D96A-430A-9DE3-97D3FC8915EE}" dt="2023-05-21T06:22:16.749" v="8944"/>
          <ac:inkMkLst>
            <pc:docMk/>
            <pc:sldMk cId="2587572736" sldId="440"/>
            <ac:inkMk id="21" creationId="{86872BBD-1901-45DB-81BF-DA28A1FA1B92}"/>
          </ac:inkMkLst>
        </pc:inkChg>
        <pc:inkChg chg="add del">
          <ac:chgData name="Dr.Sugata Gangopadhyay" userId="5fbd9f87-0a98-489d-9d45-82abac52020a" providerId="ADAL" clId="{7CFF2478-D96A-430A-9DE3-97D3FC8915EE}" dt="2023-05-21T06:22:16.749" v="8944"/>
          <ac:inkMkLst>
            <pc:docMk/>
            <pc:sldMk cId="2587572736" sldId="440"/>
            <ac:inkMk id="22" creationId="{E6BBECF5-96A8-4912-8E33-A0CCD0EBEF08}"/>
          </ac:inkMkLst>
        </pc:inkChg>
        <pc:inkChg chg="add del">
          <ac:chgData name="Dr.Sugata Gangopadhyay" userId="5fbd9f87-0a98-489d-9d45-82abac52020a" providerId="ADAL" clId="{7CFF2478-D96A-430A-9DE3-97D3FC8915EE}" dt="2023-05-21T06:22:16.749" v="8944"/>
          <ac:inkMkLst>
            <pc:docMk/>
            <pc:sldMk cId="2587572736" sldId="440"/>
            <ac:inkMk id="23" creationId="{5F2B4121-2FE3-4BC6-A970-D6CD0C2E3681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24" creationId="{2A6EF175-FB13-4E6C-83E4-11DD86694455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25" creationId="{E0B23D11-89B8-49C2-A6BF-6029A2AF6FC0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26" creationId="{EB87D107-41D9-4E27-AA76-6E2471EAF247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27" creationId="{2AE6ECB1-9F7F-41C7-9485-278A239B3F42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28" creationId="{53EDDF91-E0D8-4783-B367-2D992D91038B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29" creationId="{507C6AD8-E7DE-4F37-B2D0-25D5DDD9505C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30" creationId="{666392EE-B322-4EFE-A2D9-5827DC5CD2A2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31" creationId="{3A1DFA22-AAC1-4F7C-9586-4825159C368E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32" creationId="{8701E795-B77F-418F-9B35-1F2B6AF9EFC8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33" creationId="{9BF86520-10B3-41B7-B0D8-3549B442E378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34" creationId="{63A1F62B-545F-4D44-9FDB-D192C15580F3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35" creationId="{0D6DAD63-8281-4FBF-894E-8C90731C8BB8}"/>
          </ac:inkMkLst>
        </pc:inkChg>
        <pc:inkChg chg="add">
          <ac:chgData name="Dr.Sugata Gangopadhyay" userId="5fbd9f87-0a98-489d-9d45-82abac52020a" providerId="ADAL" clId="{7CFF2478-D96A-430A-9DE3-97D3FC8915EE}" dt="2023-05-21T06:22:23.565" v="8956"/>
          <ac:inkMkLst>
            <pc:docMk/>
            <pc:sldMk cId="2587572736" sldId="440"/>
            <ac:inkMk id="36" creationId="{D5C24BC7-EA73-43A8-AA2E-5719809C2831}"/>
          </ac:inkMkLst>
        </pc:inkChg>
        <pc:inkChg chg="add">
          <ac:chgData name="Dr.Sugata Gangopadhyay" userId="5fbd9f87-0a98-489d-9d45-82abac52020a" providerId="ADAL" clId="{7CFF2478-D96A-430A-9DE3-97D3FC8915EE}" dt="2023-05-21T06:22:23.820" v="8957"/>
          <ac:inkMkLst>
            <pc:docMk/>
            <pc:sldMk cId="2587572736" sldId="440"/>
            <ac:inkMk id="37" creationId="{036A854A-3279-4F7F-A5CF-D5F861BA4137}"/>
          </ac:inkMkLst>
        </pc:inkChg>
        <pc:inkChg chg="add">
          <ac:chgData name="Dr.Sugata Gangopadhyay" userId="5fbd9f87-0a98-489d-9d45-82abac52020a" providerId="ADAL" clId="{7CFF2478-D96A-430A-9DE3-97D3FC8915EE}" dt="2023-05-21T06:22:24.196" v="8958"/>
          <ac:inkMkLst>
            <pc:docMk/>
            <pc:sldMk cId="2587572736" sldId="440"/>
            <ac:inkMk id="38" creationId="{A141A85A-611F-405D-967C-F5873EB1A50A}"/>
          </ac:inkMkLst>
        </pc:inkChg>
        <pc:inkChg chg="add">
          <ac:chgData name="Dr.Sugata Gangopadhyay" userId="5fbd9f87-0a98-489d-9d45-82abac52020a" providerId="ADAL" clId="{7CFF2478-D96A-430A-9DE3-97D3FC8915EE}" dt="2023-05-21T06:22:24.601" v="8959"/>
          <ac:inkMkLst>
            <pc:docMk/>
            <pc:sldMk cId="2587572736" sldId="440"/>
            <ac:inkMk id="39" creationId="{9112EA60-01BB-4751-9C99-EEB00FD8A72F}"/>
          </ac:inkMkLst>
        </pc:inkChg>
        <pc:inkChg chg="add">
          <ac:chgData name="Dr.Sugata Gangopadhyay" userId="5fbd9f87-0a98-489d-9d45-82abac52020a" providerId="ADAL" clId="{7CFF2478-D96A-430A-9DE3-97D3FC8915EE}" dt="2023-05-21T06:22:25.083" v="8960"/>
          <ac:inkMkLst>
            <pc:docMk/>
            <pc:sldMk cId="2587572736" sldId="440"/>
            <ac:inkMk id="40" creationId="{5DCAAEB9-5A3B-4F66-BBA6-AFFE27759232}"/>
          </ac:inkMkLst>
        </pc:inkChg>
        <pc:inkChg chg="add">
          <ac:chgData name="Dr.Sugata Gangopadhyay" userId="5fbd9f87-0a98-489d-9d45-82abac52020a" providerId="ADAL" clId="{7CFF2478-D96A-430A-9DE3-97D3FC8915EE}" dt="2023-05-21T06:22:25.977" v="8961"/>
          <ac:inkMkLst>
            <pc:docMk/>
            <pc:sldMk cId="2587572736" sldId="440"/>
            <ac:inkMk id="41" creationId="{8BC1AEE3-2BF9-450F-8A60-3AF50907940C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2" creationId="{167EC63B-2CFF-4269-A836-F50DB0017B7A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3" creationId="{3D5E3734-00A6-4197-A158-E73000F9F186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4" creationId="{5016278F-A5A7-49A9-A3DA-3DA4FA59C083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5" creationId="{1280FE73-58A4-4ED4-8ADE-02CAC60D2769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6" creationId="{5253FC84-394B-44EC-926F-D77544D4ABF7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7" creationId="{EEEC3060-BA75-4C70-88DB-E1247DA5DBFD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8" creationId="{E598F8BC-B451-4623-8C4A-2D03B6C4B53E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9" creationId="{6BB7ECAB-9410-44BF-80FE-301D9AB46AD4}"/>
          </ac:inkMkLst>
        </pc:inkChg>
        <pc:inkChg chg="add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50" creationId="{85823BCC-A552-40EC-852D-BF2A9E3EE043}"/>
          </ac:inkMkLst>
        </pc:inkChg>
        <pc:inkChg chg="add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51" creationId="{1BCD5DAB-08D4-41CD-93E3-9279886F7EB5}"/>
          </ac:inkMkLst>
        </pc:inkChg>
        <pc:inkChg chg="add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52" creationId="{8B5DC20A-27FE-4475-B725-9FDBA4DE372A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53" creationId="{B48A0332-EE01-4F74-9616-5DC94618590C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54" creationId="{22AC0A28-5052-461F-B042-A987E7DB6EB0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55" creationId="{A96B6A69-0330-4195-898C-B2505D9A3BD8}"/>
          </ac:inkMkLst>
        </pc:inkChg>
        <pc:inkChg chg="add">
          <ac:chgData name="Dr.Sugata Gangopadhyay" userId="5fbd9f87-0a98-489d-9d45-82abac52020a" providerId="ADAL" clId="{7CFF2478-D96A-430A-9DE3-97D3FC8915EE}" dt="2023-05-21T06:22:29.386" v="8971"/>
          <ac:inkMkLst>
            <pc:docMk/>
            <pc:sldMk cId="2587572736" sldId="440"/>
            <ac:inkMk id="56" creationId="{7A45F136-4B5E-4B89-82F7-17B0185AE611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57" creationId="{68A4C693-B23E-4CC9-9B78-1B74BFE60D06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58" creationId="{E7DD52E2-6209-4863-B6A6-0F6E6694AFBA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59" creationId="{7984F8FF-8C70-48D0-8880-B1800DBC0AE9}"/>
          </ac:inkMkLst>
        </pc:inkChg>
        <pc:inkChg chg="add">
          <ac:chgData name="Dr.Sugata Gangopadhyay" userId="5fbd9f87-0a98-489d-9d45-82abac52020a" providerId="ADAL" clId="{7CFF2478-D96A-430A-9DE3-97D3FC8915EE}" dt="2023-05-21T06:22:30.380" v="8975"/>
          <ac:inkMkLst>
            <pc:docMk/>
            <pc:sldMk cId="2587572736" sldId="440"/>
            <ac:inkMk id="60" creationId="{7E37B896-0A6A-456C-828E-BEACAFC2C774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61" creationId="{09E82958-A1A5-4227-8674-ADA41C319D2F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62" creationId="{34F7686D-8FE1-4F37-B668-76557FEB78EA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63" creationId="{B552C896-314B-4A3E-9710-EAE9E554801D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64" creationId="{AC80E80F-80D1-4DA9-BA8A-DE8FEE74A6D1}"/>
          </ac:inkMkLst>
        </pc:inkChg>
        <pc:inkChg chg="add">
          <ac:chgData name="Dr.Sugata Gangopadhyay" userId="5fbd9f87-0a98-489d-9d45-82abac52020a" providerId="ADAL" clId="{7CFF2478-D96A-430A-9DE3-97D3FC8915EE}" dt="2023-05-21T06:22:32.063" v="8980"/>
          <ac:inkMkLst>
            <pc:docMk/>
            <pc:sldMk cId="2587572736" sldId="440"/>
            <ac:inkMk id="65" creationId="{1F337A99-E2FC-4E56-B59D-4A0132CABE4A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66" creationId="{1D73B105-2B97-4B9B-849C-E38336B44AE0}"/>
          </ac:inkMkLst>
        </pc:inkChg>
        <pc:inkChg chg="add del">
          <ac:chgData name="Dr.Sugata Gangopadhyay" userId="5fbd9f87-0a98-489d-9d45-82abac52020a" providerId="ADAL" clId="{7CFF2478-D96A-430A-9DE3-97D3FC8915EE}" dt="2023-05-21T06:22:39.605" v="8996"/>
          <ac:inkMkLst>
            <pc:docMk/>
            <pc:sldMk cId="2587572736" sldId="440"/>
            <ac:inkMk id="67" creationId="{FA7437D4-FB8F-44BB-936F-CAF52D25C672}"/>
          </ac:inkMkLst>
        </pc:inkChg>
        <pc:inkChg chg="add del">
          <ac:chgData name="Dr.Sugata Gangopadhyay" userId="5fbd9f87-0a98-489d-9d45-82abac52020a" providerId="ADAL" clId="{7CFF2478-D96A-430A-9DE3-97D3FC8915EE}" dt="2023-05-21T06:22:39.494" v="8995"/>
          <ac:inkMkLst>
            <pc:docMk/>
            <pc:sldMk cId="2587572736" sldId="440"/>
            <ac:inkMk id="68" creationId="{A09B711F-249F-4DB5-8AC1-5C51B6D591A7}"/>
          </ac:inkMkLst>
        </pc:inkChg>
        <pc:inkChg chg="add del">
          <ac:chgData name="Dr.Sugata Gangopadhyay" userId="5fbd9f87-0a98-489d-9d45-82abac52020a" providerId="ADAL" clId="{7CFF2478-D96A-430A-9DE3-97D3FC8915EE}" dt="2023-05-21T06:22:39.292" v="8994"/>
          <ac:inkMkLst>
            <pc:docMk/>
            <pc:sldMk cId="2587572736" sldId="440"/>
            <ac:inkMk id="69" creationId="{AB66FD30-1E08-4C16-942F-FE6668597390}"/>
          </ac:inkMkLst>
        </pc:inkChg>
        <pc:inkChg chg="add del">
          <ac:chgData name="Dr.Sugata Gangopadhyay" userId="5fbd9f87-0a98-489d-9d45-82abac52020a" providerId="ADAL" clId="{7CFF2478-D96A-430A-9DE3-97D3FC8915EE}" dt="2023-05-21T06:22:39.004" v="8993"/>
          <ac:inkMkLst>
            <pc:docMk/>
            <pc:sldMk cId="2587572736" sldId="440"/>
            <ac:inkMk id="70" creationId="{2209CCC1-D0D3-46DC-A730-8BD0551BFD9F}"/>
          </ac:inkMkLst>
        </pc:inkChg>
        <pc:inkChg chg="add del">
          <ac:chgData name="Dr.Sugata Gangopadhyay" userId="5fbd9f87-0a98-489d-9d45-82abac52020a" providerId="ADAL" clId="{7CFF2478-D96A-430A-9DE3-97D3FC8915EE}" dt="2023-05-21T06:22:38.734" v="8992"/>
          <ac:inkMkLst>
            <pc:docMk/>
            <pc:sldMk cId="2587572736" sldId="440"/>
            <ac:inkMk id="71" creationId="{2D7ED376-C060-4F81-AA57-69D491D23CC6}"/>
          </ac:inkMkLst>
        </pc:inkChg>
        <pc:inkChg chg="add del">
          <ac:chgData name="Dr.Sugata Gangopadhyay" userId="5fbd9f87-0a98-489d-9d45-82abac52020a" providerId="ADAL" clId="{7CFF2478-D96A-430A-9DE3-97D3FC8915EE}" dt="2023-05-21T06:22:38.502" v="8991"/>
          <ac:inkMkLst>
            <pc:docMk/>
            <pc:sldMk cId="2587572736" sldId="440"/>
            <ac:inkMk id="72" creationId="{92D1D5E1-481C-4CDB-8A53-067CC6940C99}"/>
          </ac:inkMkLst>
        </pc:inkChg>
        <pc:inkChg chg="add del">
          <ac:chgData name="Dr.Sugata Gangopadhyay" userId="5fbd9f87-0a98-489d-9d45-82abac52020a" providerId="ADAL" clId="{7CFF2478-D96A-430A-9DE3-97D3FC8915EE}" dt="2023-05-21T06:22:38.261" v="8990"/>
          <ac:inkMkLst>
            <pc:docMk/>
            <pc:sldMk cId="2587572736" sldId="440"/>
            <ac:inkMk id="73" creationId="{36300D1B-ACE0-484B-A397-4FAB7AF94E17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4" creationId="{6AF533EE-69E3-4010-A6A7-2197F8553BB3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5" creationId="{EDA86714-13FA-4FEC-AA25-144D6252B72B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6" creationId="{E38AD06D-E8E1-409D-B39A-0F87C00710AA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7" creationId="{BF28E561-7390-4923-844B-1950FD57B330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8" creationId="{D0416768-2790-4778-AB31-B05FC1BBBD00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9" creationId="{02EA476C-E64B-48CD-A320-AF32DEC05F0A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80" creationId="{ECA22D4E-9A44-437C-9E8E-D12563F14B14}"/>
          </ac:inkMkLst>
        </pc:inkChg>
        <pc:inkChg chg="add">
          <ac:chgData name="Dr.Sugata Gangopadhyay" userId="5fbd9f87-0a98-489d-9d45-82abac52020a" providerId="ADAL" clId="{7CFF2478-D96A-430A-9DE3-97D3FC8915EE}" dt="2023-05-21T06:22:42.127" v="8998"/>
          <ac:inkMkLst>
            <pc:docMk/>
            <pc:sldMk cId="2587572736" sldId="440"/>
            <ac:inkMk id="81" creationId="{EC1C1591-8CF7-46BB-A95A-0F74F149BEA3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82" creationId="{5362F359-84AC-40EE-888C-F5EF463B8091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83" creationId="{1366178E-63F0-472C-8442-725FED368889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84" creationId="{253E2C68-86CC-4F50-A443-947903B79286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85" creationId="{91AEE980-646C-4774-9B33-A05494EF14B7}"/>
          </ac:inkMkLst>
        </pc:inkChg>
        <pc:inkChg chg="add">
          <ac:chgData name="Dr.Sugata Gangopadhyay" userId="5fbd9f87-0a98-489d-9d45-82abac52020a" providerId="ADAL" clId="{7CFF2478-D96A-430A-9DE3-97D3FC8915EE}" dt="2023-05-21T06:22:44.191" v="9003"/>
          <ac:inkMkLst>
            <pc:docMk/>
            <pc:sldMk cId="2587572736" sldId="440"/>
            <ac:inkMk id="86" creationId="{E75AB26C-4817-434A-81DF-B76D27F7D5D3}"/>
          </ac:inkMkLst>
        </pc:inkChg>
        <pc:inkChg chg="add">
          <ac:chgData name="Dr.Sugata Gangopadhyay" userId="5fbd9f87-0a98-489d-9d45-82abac52020a" providerId="ADAL" clId="{7CFF2478-D96A-430A-9DE3-97D3FC8915EE}" dt="2023-05-21T06:22:44.712" v="9004"/>
          <ac:inkMkLst>
            <pc:docMk/>
            <pc:sldMk cId="2587572736" sldId="440"/>
            <ac:inkMk id="87" creationId="{38EA46E7-C1DF-4F01-83C5-F9602319D874}"/>
          </ac:inkMkLst>
        </pc:inkChg>
        <pc:inkChg chg="add">
          <ac:chgData name="Dr.Sugata Gangopadhyay" userId="5fbd9f87-0a98-489d-9d45-82abac52020a" providerId="ADAL" clId="{7CFF2478-D96A-430A-9DE3-97D3FC8915EE}" dt="2023-05-21T06:22:45.177" v="9005"/>
          <ac:inkMkLst>
            <pc:docMk/>
            <pc:sldMk cId="2587572736" sldId="440"/>
            <ac:inkMk id="88" creationId="{D7413598-DE98-450F-BC0F-E6C7ACBE0402}"/>
          </ac:inkMkLst>
        </pc:inkChg>
        <pc:inkChg chg="add">
          <ac:chgData name="Dr.Sugata Gangopadhyay" userId="5fbd9f87-0a98-489d-9d45-82abac52020a" providerId="ADAL" clId="{7CFF2478-D96A-430A-9DE3-97D3FC8915EE}" dt="2023-05-21T06:22:45.443" v="9006"/>
          <ac:inkMkLst>
            <pc:docMk/>
            <pc:sldMk cId="2587572736" sldId="440"/>
            <ac:inkMk id="89" creationId="{C167C7F1-D0AA-49CF-A09F-F31C6420FEF6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0" creationId="{FA48B4D1-2568-49CC-8322-F475A1362F12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1" creationId="{1185E5FF-908F-4F6A-93A8-4962CA861366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2" creationId="{2D0F8226-D674-4F37-AE9A-A96594885CB7}"/>
          </ac:inkMkLst>
        </pc:inkChg>
        <pc:inkChg chg="add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3" creationId="{740DC8DB-A49A-4065-9DE5-2BEC4A9B9B79}"/>
          </ac:inkMkLst>
        </pc:inkChg>
        <pc:inkChg chg="add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4" creationId="{36B93CD0-CC53-44E6-A09C-ABAA6ED25239}"/>
          </ac:inkMkLst>
        </pc:inkChg>
        <pc:inkChg chg="add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5" creationId="{C6BF27FF-A3D9-43BC-924D-F5DB0331A851}"/>
          </ac:inkMkLst>
        </pc:inkChg>
        <pc:inkChg chg="add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6" creationId="{CC51AB4F-2EE5-4AAC-A413-46F4EEDBD964}"/>
          </ac:inkMkLst>
        </pc:inkChg>
        <pc:inkChg chg="add del">
          <ac:chgData name="Dr.Sugata Gangopadhyay" userId="5fbd9f87-0a98-489d-9d45-82abac52020a" providerId="ADAL" clId="{7CFF2478-D96A-430A-9DE3-97D3FC8915EE}" dt="2023-05-21T06:30:37.755" v="9206"/>
          <ac:inkMkLst>
            <pc:docMk/>
            <pc:sldMk cId="2587572736" sldId="440"/>
            <ac:inkMk id="97" creationId="{73F8A775-26F5-4B7C-B29E-9A21AB9B0806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98" creationId="{0E04B4ED-03AC-4902-96E8-E844663A9CBC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99" creationId="{D6A3CF89-7B80-4E84-B6FC-8B3B1A62CE7D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0" creationId="{1149FF10-733F-4CD2-BCFD-B696124BF57A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1" creationId="{65D8D6C0-CC60-47AD-96B3-7827E31793BC}"/>
          </ac:inkMkLst>
        </pc:inkChg>
        <pc:inkChg chg="add del">
          <ac:chgData name="Dr.Sugata Gangopadhyay" userId="5fbd9f87-0a98-489d-9d45-82abac52020a" providerId="ADAL" clId="{7CFF2478-D96A-430A-9DE3-97D3FC8915EE}" dt="2023-05-21T06:30:37.764" v="9215"/>
          <ac:inkMkLst>
            <pc:docMk/>
            <pc:sldMk cId="2587572736" sldId="440"/>
            <ac:inkMk id="102" creationId="{D2EC1CAB-9E94-495B-BF6D-B87B9A5BA4A5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3" creationId="{2194FBFB-95FA-4B66-B730-739F81F04D7C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4" creationId="{D07D3BC8-B22E-487C-9E7A-ED17E83C1AA1}"/>
          </ac:inkMkLst>
        </pc:inkChg>
        <pc:inkChg chg="add del">
          <ac:chgData name="Dr.Sugata Gangopadhyay" userId="5fbd9f87-0a98-489d-9d45-82abac52020a" providerId="ADAL" clId="{7CFF2478-D96A-430A-9DE3-97D3FC8915EE}" dt="2023-05-21T06:30:37.765" v="9216"/>
          <ac:inkMkLst>
            <pc:docMk/>
            <pc:sldMk cId="2587572736" sldId="440"/>
            <ac:inkMk id="105" creationId="{4CD5FFD7-E227-4088-B129-72A341026E7C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6" creationId="{17F669F7-6C08-48FA-9C81-BC335013BCC2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7" creationId="{F0B1BAAE-B70B-493C-A9A2-B48DDE04FABF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8" creationId="{2F4838BA-3670-4660-82B5-EA2AAE009D76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9" creationId="{6630BF26-4D2F-451F-8013-BA9F2F55E957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10" creationId="{126AED6C-9C71-4091-9256-7C72BDF94F27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11" creationId="{25312E55-7B95-438D-9C14-6F9FBC6D2DAA}"/>
          </ac:inkMkLst>
        </pc:inkChg>
        <pc:inkChg chg="add del">
          <ac:chgData name="Dr.Sugata Gangopadhyay" userId="5fbd9f87-0a98-489d-9d45-82abac52020a" providerId="ADAL" clId="{7CFF2478-D96A-430A-9DE3-97D3FC8915EE}" dt="2023-05-21T06:30:37.755" v="9205"/>
          <ac:inkMkLst>
            <pc:docMk/>
            <pc:sldMk cId="2587572736" sldId="440"/>
            <ac:inkMk id="112" creationId="{06DFDF6E-85F2-45A7-A870-251C87474600}"/>
          </ac:inkMkLst>
        </pc:inkChg>
        <pc:inkChg chg="add del">
          <ac:chgData name="Dr.Sugata Gangopadhyay" userId="5fbd9f87-0a98-489d-9d45-82abac52020a" providerId="ADAL" clId="{7CFF2478-D96A-430A-9DE3-97D3FC8915EE}" dt="2023-05-21T06:30:37.763" v="9213"/>
          <ac:inkMkLst>
            <pc:docMk/>
            <pc:sldMk cId="2587572736" sldId="440"/>
            <ac:inkMk id="113" creationId="{F3AB17F8-6E56-465E-811D-108A9060ED93}"/>
          </ac:inkMkLst>
        </pc:inkChg>
        <pc:inkChg chg="add del">
          <ac:chgData name="Dr.Sugata Gangopadhyay" userId="5fbd9f87-0a98-489d-9d45-82abac52020a" providerId="ADAL" clId="{7CFF2478-D96A-430A-9DE3-97D3FC8915EE}" dt="2023-05-21T06:30:37.761" v="9211"/>
          <ac:inkMkLst>
            <pc:docMk/>
            <pc:sldMk cId="2587572736" sldId="440"/>
            <ac:inkMk id="114" creationId="{D53246CC-4B8E-4D32-A1CF-A4F3C4024067}"/>
          </ac:inkMkLst>
        </pc:inkChg>
        <pc:inkChg chg="add del">
          <ac:chgData name="Dr.Sugata Gangopadhyay" userId="5fbd9f87-0a98-489d-9d45-82abac52020a" providerId="ADAL" clId="{7CFF2478-D96A-430A-9DE3-97D3FC8915EE}" dt="2023-05-21T06:30:37.764" v="9214"/>
          <ac:inkMkLst>
            <pc:docMk/>
            <pc:sldMk cId="2587572736" sldId="440"/>
            <ac:inkMk id="115" creationId="{F6E8FB84-4E0B-4DE5-986B-76D0AB2A7B01}"/>
          </ac:inkMkLst>
        </pc:inkChg>
        <pc:inkChg chg="add del">
          <ac:chgData name="Dr.Sugata Gangopadhyay" userId="5fbd9f87-0a98-489d-9d45-82abac52020a" providerId="ADAL" clId="{7CFF2478-D96A-430A-9DE3-97D3FC8915EE}" dt="2023-05-21T06:30:37.760" v="9210"/>
          <ac:inkMkLst>
            <pc:docMk/>
            <pc:sldMk cId="2587572736" sldId="440"/>
            <ac:inkMk id="116" creationId="{E9EACE07-248B-4CC2-8989-42A7D9C8ADB8}"/>
          </ac:inkMkLst>
        </pc:inkChg>
        <pc:inkChg chg="add del">
          <ac:chgData name="Dr.Sugata Gangopadhyay" userId="5fbd9f87-0a98-489d-9d45-82abac52020a" providerId="ADAL" clId="{7CFF2478-D96A-430A-9DE3-97D3FC8915EE}" dt="2023-05-21T06:30:37.762" v="9212"/>
          <ac:inkMkLst>
            <pc:docMk/>
            <pc:sldMk cId="2587572736" sldId="440"/>
            <ac:inkMk id="117" creationId="{32096A42-D599-4A0A-B7CD-D93C0CDA6C29}"/>
          </ac:inkMkLst>
        </pc:inkChg>
        <pc:inkChg chg="add del">
          <ac:chgData name="Dr.Sugata Gangopadhyay" userId="5fbd9f87-0a98-489d-9d45-82abac52020a" providerId="ADAL" clId="{7CFF2478-D96A-430A-9DE3-97D3FC8915EE}" dt="2023-05-21T06:30:14.971" v="9189"/>
          <ac:inkMkLst>
            <pc:docMk/>
            <pc:sldMk cId="2587572736" sldId="440"/>
            <ac:inkMk id="118" creationId="{E74AB43C-DBA5-451B-9601-7CE6566BCEA6}"/>
          </ac:inkMkLst>
        </pc:inkChg>
        <pc:inkChg chg="add del">
          <ac:chgData name="Dr.Sugata Gangopadhyay" userId="5fbd9f87-0a98-489d-9d45-82abac52020a" providerId="ADAL" clId="{7CFF2478-D96A-430A-9DE3-97D3FC8915EE}" dt="2023-05-21T06:30:14.971" v="9189"/>
          <ac:inkMkLst>
            <pc:docMk/>
            <pc:sldMk cId="2587572736" sldId="440"/>
            <ac:inkMk id="119" creationId="{61FC4185-2B4F-4698-A90B-2211F8DDD4C4}"/>
          </ac:inkMkLst>
        </pc:inkChg>
        <pc:inkChg chg="add del">
          <ac:chgData name="Dr.Sugata Gangopadhyay" userId="5fbd9f87-0a98-489d-9d45-82abac52020a" providerId="ADAL" clId="{7CFF2478-D96A-430A-9DE3-97D3FC8915EE}" dt="2023-05-21T06:30:37.758" v="9208"/>
          <ac:inkMkLst>
            <pc:docMk/>
            <pc:sldMk cId="2587572736" sldId="440"/>
            <ac:inkMk id="120" creationId="{D63D7698-3ABA-42EA-9E50-00F255F04A80}"/>
          </ac:inkMkLst>
        </pc:inkChg>
        <pc:inkChg chg="add del">
          <ac:chgData name="Dr.Sugata Gangopadhyay" userId="5fbd9f87-0a98-489d-9d45-82abac52020a" providerId="ADAL" clId="{7CFF2478-D96A-430A-9DE3-97D3FC8915EE}" dt="2023-05-21T06:30:37.759" v="9209"/>
          <ac:inkMkLst>
            <pc:docMk/>
            <pc:sldMk cId="2587572736" sldId="440"/>
            <ac:inkMk id="121" creationId="{B36C5CF1-AAEC-4973-92E0-9F4EEBEB7545}"/>
          </ac:inkMkLst>
        </pc:inkChg>
        <pc:inkChg chg="add del">
          <ac:chgData name="Dr.Sugata Gangopadhyay" userId="5fbd9f87-0a98-489d-9d45-82abac52020a" providerId="ADAL" clId="{7CFF2478-D96A-430A-9DE3-97D3FC8915EE}" dt="2023-05-21T06:30:37.756" v="9207"/>
          <ac:inkMkLst>
            <pc:docMk/>
            <pc:sldMk cId="2587572736" sldId="440"/>
            <ac:inkMk id="122" creationId="{E313AD57-A2A3-408A-BEE7-8801CA77A993}"/>
          </ac:inkMkLst>
        </pc:inkChg>
        <pc:inkChg chg="add del">
          <ac:chgData name="Dr.Sugata Gangopadhyay" userId="5fbd9f87-0a98-489d-9d45-82abac52020a" providerId="ADAL" clId="{7CFF2478-D96A-430A-9DE3-97D3FC8915EE}" dt="2023-05-21T06:30:32.245" v="9204"/>
          <ac:inkMkLst>
            <pc:docMk/>
            <pc:sldMk cId="2587572736" sldId="440"/>
            <ac:inkMk id="123" creationId="{BFE86493-165B-45B2-B6EB-161F024D8038}"/>
          </ac:inkMkLst>
        </pc:inkChg>
        <pc:inkChg chg="add del">
          <ac:chgData name="Dr.Sugata Gangopadhyay" userId="5fbd9f87-0a98-489d-9d45-82abac52020a" providerId="ADAL" clId="{7CFF2478-D96A-430A-9DE3-97D3FC8915EE}" dt="2023-05-21T06:30:31.949" v="9203"/>
          <ac:inkMkLst>
            <pc:docMk/>
            <pc:sldMk cId="2587572736" sldId="440"/>
            <ac:inkMk id="124" creationId="{F3A4E1D3-B852-45BB-86B9-F6F6053D4A8B}"/>
          </ac:inkMkLst>
        </pc:inkChg>
        <pc:inkChg chg="add del">
          <ac:chgData name="Dr.Sugata Gangopadhyay" userId="5fbd9f87-0a98-489d-9d45-82abac52020a" providerId="ADAL" clId="{7CFF2478-D96A-430A-9DE3-97D3FC8915EE}" dt="2023-05-21T06:30:31.731" v="9202"/>
          <ac:inkMkLst>
            <pc:docMk/>
            <pc:sldMk cId="2587572736" sldId="440"/>
            <ac:inkMk id="125" creationId="{DA76BA91-DE0C-405F-AB75-2FEAB11B587E}"/>
          </ac:inkMkLst>
        </pc:inkChg>
        <pc:inkChg chg="add del">
          <ac:chgData name="Dr.Sugata Gangopadhyay" userId="5fbd9f87-0a98-489d-9d45-82abac52020a" providerId="ADAL" clId="{7CFF2478-D96A-430A-9DE3-97D3FC8915EE}" dt="2023-05-21T06:30:31.415" v="9201"/>
          <ac:inkMkLst>
            <pc:docMk/>
            <pc:sldMk cId="2587572736" sldId="440"/>
            <ac:inkMk id="126" creationId="{D12474D6-C5B7-4C5A-BCD5-C433F27AA359}"/>
          </ac:inkMkLst>
        </pc:inkChg>
        <pc:inkChg chg="add del">
          <ac:chgData name="Dr.Sugata Gangopadhyay" userId="5fbd9f87-0a98-489d-9d45-82abac52020a" providerId="ADAL" clId="{7CFF2478-D96A-430A-9DE3-97D3FC8915EE}" dt="2023-05-21T06:30:30.104" v="9200"/>
          <ac:inkMkLst>
            <pc:docMk/>
            <pc:sldMk cId="2587572736" sldId="440"/>
            <ac:inkMk id="127" creationId="{46D68CB7-060C-4506-BC2B-EE7DEAA4CCD0}"/>
          </ac:inkMkLst>
        </pc:inkChg>
        <pc:inkChg chg="add del">
          <ac:chgData name="Dr.Sugata Gangopadhyay" userId="5fbd9f87-0a98-489d-9d45-82abac52020a" providerId="ADAL" clId="{7CFF2478-D96A-430A-9DE3-97D3FC8915EE}" dt="2023-05-21T06:30:29.847" v="9199"/>
          <ac:inkMkLst>
            <pc:docMk/>
            <pc:sldMk cId="2587572736" sldId="440"/>
            <ac:inkMk id="128" creationId="{C9F5813A-ED3D-4296-87EE-1A0E84A397BF}"/>
          </ac:inkMkLst>
        </pc:inkChg>
        <pc:inkChg chg="add">
          <ac:chgData name="Dr.Sugata Gangopadhyay" userId="5fbd9f87-0a98-489d-9d45-82abac52020a" providerId="ADAL" clId="{7CFF2478-D96A-430A-9DE3-97D3FC8915EE}" dt="2023-05-21T06:30:22.268" v="9198"/>
          <ac:inkMkLst>
            <pc:docMk/>
            <pc:sldMk cId="2587572736" sldId="440"/>
            <ac:inkMk id="129" creationId="{CD69D8F3-C906-4885-B11C-4B1BD64D4200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30" creationId="{5CBDCFCF-D2C5-4D6C-AF6F-7FB994752C15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1" creationId="{76F3E593-BA8D-4BA7-8CD2-1466C9E9030E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2" creationId="{D9941ECE-C873-4DB9-B731-4F609896E57C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3" creationId="{65AC173A-6A03-4DEC-A2D3-922E6121821C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4" creationId="{41F9C81B-F02E-4F88-92F2-3C810FE705A7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5" creationId="{314FDADA-8A2A-4609-8F83-742CC75768FD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6" creationId="{F416A285-D15D-4B8D-83CF-8CA2301BB6DC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7" creationId="{4D81B4A9-B3EC-4A06-B74A-AD7704353EC7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8" creationId="{68F8CD65-5417-4F4B-A084-62645939C4B2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9" creationId="{3AF02352-0D99-48C5-9E8F-83B751BB5470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0" creationId="{25D061C1-F79B-4FC8-BDA3-7CE2BC730CCB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1" creationId="{5165A507-AA79-4897-8249-7591D63F7457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2" creationId="{93866483-4E0F-4EE5-816B-34471A7248AD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3" creationId="{168CF79D-9EC0-4543-BE65-19137BA7D106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4" creationId="{91EC9F86-810E-4154-8213-CDBA21922D61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5" creationId="{42830535-E0F9-43AD-839F-E22E285C950E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6" creationId="{9CFD04D0-9CFB-4E9A-982F-3E4E84F8F117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7" creationId="{23751347-1DD3-4D41-9BEA-04B123CFCB92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8" creationId="{45EA38CA-FC95-4650-9067-93D7BCFA174B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9" creationId="{B5EC6998-9567-49A7-9111-350B6BEA35D7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50" creationId="{D6E2548E-F02F-4796-8793-8766DE51ADAB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51" creationId="{E3211760-F4A6-4303-9AD3-DF7ADE08C7B3}"/>
          </ac:inkMkLst>
        </pc:inkChg>
        <pc:inkChg chg="add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52" creationId="{92717F99-051B-4F08-AC2A-309F5A9F9B7F}"/>
          </ac:inkMkLst>
        </pc:inkChg>
        <pc:inkChg chg="add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53" creationId="{6873966C-4AA9-431B-ADED-CC3C0CC513CB}"/>
          </ac:inkMkLst>
        </pc:inkChg>
        <pc:inkChg chg="add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54" creationId="{19982A41-CEBF-4972-8E60-96F377003F1A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55" creationId="{60EA3B0E-E535-44A2-A94F-F4E0CBA20DE9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56" creationId="{6EB3AA63-CDC2-46A7-A99B-4363C4A2BDD3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57" creationId="{DC4C2A25-0E5F-4EB1-B373-1606C6EE41B4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58" creationId="{790B5D6F-0940-4066-82FD-F825E398EEE0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59" creationId="{8A5A5F15-74FD-43D0-A875-9FCD9DAD33BC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0" creationId="{CC285F1B-5D1E-41F9-A29B-62B6B8CB1D00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1" creationId="{6EF72B2F-97F1-44AD-8DBA-AE07DAB047E1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2" creationId="{9F567810-C4EA-4B82-A765-9EC2A52DE122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3" creationId="{E940F0D2-85D0-43A0-A693-505C21AECCAE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4" creationId="{85C9DCAC-F60E-4BA2-8E4E-24CBD9E060FD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5" creationId="{32ACE836-62BD-4522-8729-910D350B7946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6" creationId="{BE2CE2E8-EC2E-4B06-95B7-63D4E2415BE3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7" creationId="{87753DC8-B047-4E9D-8DE8-D73835CFE3F8}"/>
          </ac:inkMkLst>
        </pc:inkChg>
        <pc:inkChg chg="add del">
          <ac:chgData name="Dr.Sugata Gangopadhyay" userId="5fbd9f87-0a98-489d-9d45-82abac52020a" providerId="ADAL" clId="{7CFF2478-D96A-430A-9DE3-97D3FC8915EE}" dt="2023-05-21T06:32:24.940" v="9318"/>
          <ac:inkMkLst>
            <pc:docMk/>
            <pc:sldMk cId="2587572736" sldId="440"/>
            <ac:inkMk id="168" creationId="{C5A81C31-192A-48CB-8803-B356E02B6410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9" creationId="{97BA7155-820B-4ADA-8D96-C74CB6561179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0" creationId="{063738D4-8D3B-47C3-95FA-E2E66D2EEF53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1" creationId="{ED191728-5F9E-4576-A888-4D9FF2461268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2" creationId="{896A260D-CA3B-435E-A468-A6DC1EF5C868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3" creationId="{DAFBE2BA-6722-4EB9-9A7E-EFC7386603C1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4" creationId="{B8CA086B-552C-44FD-BD1E-8F4FFC5ABCE5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5" creationId="{2FE9053B-F402-4FF2-B252-10F01A05A1B7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6" creationId="{6832AD88-55E2-4457-B644-AA7E57742319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7" creationId="{70061C7C-44E0-4AF8-9E51-E1B22AAFB48E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8" creationId="{B6917336-279F-4C52-8566-3611358FAC93}"/>
          </ac:inkMkLst>
        </pc:inkChg>
        <pc:inkChg chg="add del">
          <ac:chgData name="Dr.Sugata Gangopadhyay" userId="5fbd9f87-0a98-489d-9d45-82abac52020a" providerId="ADAL" clId="{7CFF2478-D96A-430A-9DE3-97D3FC8915EE}" dt="2023-05-21T06:33:50.965" v="9397"/>
          <ac:inkMkLst>
            <pc:docMk/>
            <pc:sldMk cId="2587572736" sldId="440"/>
            <ac:inkMk id="179" creationId="{F3FDD460-DDBF-4BF1-A8D3-1DFB14C31D0D}"/>
          </ac:inkMkLst>
        </pc:inkChg>
        <pc:inkChg chg="add del">
          <ac:chgData name="Dr.Sugata Gangopadhyay" userId="5fbd9f87-0a98-489d-9d45-82abac52020a" providerId="ADAL" clId="{7CFF2478-D96A-430A-9DE3-97D3FC8915EE}" dt="2023-05-21T06:33:50.965" v="9397"/>
          <ac:inkMkLst>
            <pc:docMk/>
            <pc:sldMk cId="2587572736" sldId="440"/>
            <ac:inkMk id="180" creationId="{012C6D2B-2CEA-46E4-8DB7-AB8F07419271}"/>
          </ac:inkMkLst>
        </pc:inkChg>
        <pc:inkChg chg="add del">
          <ac:chgData name="Dr.Sugata Gangopadhyay" userId="5fbd9f87-0a98-489d-9d45-82abac52020a" providerId="ADAL" clId="{7CFF2478-D96A-430A-9DE3-97D3FC8915EE}" dt="2023-05-21T06:32:24.940" v="9318"/>
          <ac:inkMkLst>
            <pc:docMk/>
            <pc:sldMk cId="2587572736" sldId="440"/>
            <ac:inkMk id="181" creationId="{F2A68D01-36DE-4FA8-8C90-A20DD7B20F4A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82" creationId="{20082211-3448-44A4-9642-54B5A26755C3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3" creationId="{B41D93DF-32EC-4235-921F-DAB271DE1BE5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4" creationId="{F446080C-87C2-4623-A80A-9F8D9A0F8CDF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5" creationId="{11783785-EEA6-4D57-B7A4-B52E8618C498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6" creationId="{F13AC0BD-C0B2-4845-A83C-B8C026085E2E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7" creationId="{6A9D46F1-A716-42FA-AA2C-963369BA2145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8" creationId="{FFA80829-F654-4477-95CB-88B9D9F1051F}"/>
          </ac:inkMkLst>
        </pc:inkChg>
        <pc:inkChg chg="add del">
          <ac:chgData name="Dr.Sugata Gangopadhyay" userId="5fbd9f87-0a98-489d-9d45-82abac52020a" providerId="ADAL" clId="{7CFF2478-D96A-430A-9DE3-97D3FC8915EE}" dt="2023-05-21T06:31:24.062" v="9275"/>
          <ac:inkMkLst>
            <pc:docMk/>
            <pc:sldMk cId="2587572736" sldId="440"/>
            <ac:inkMk id="189" creationId="{ED2E51FE-3709-45EC-B400-73F8517D8EC1}"/>
          </ac:inkMkLst>
        </pc:inkChg>
        <pc:inkChg chg="add del">
          <ac:chgData name="Dr.Sugata Gangopadhyay" userId="5fbd9f87-0a98-489d-9d45-82abac52020a" providerId="ADAL" clId="{7CFF2478-D96A-430A-9DE3-97D3FC8915EE}" dt="2023-05-21T06:31:24.062" v="9275"/>
          <ac:inkMkLst>
            <pc:docMk/>
            <pc:sldMk cId="2587572736" sldId="440"/>
            <ac:inkMk id="190" creationId="{D04DC30E-673B-4AA3-8427-3E74A068C5FF}"/>
          </ac:inkMkLst>
        </pc:inkChg>
        <pc:inkChg chg="add del">
          <ac:chgData name="Dr.Sugata Gangopadhyay" userId="5fbd9f87-0a98-489d-9d45-82abac52020a" providerId="ADAL" clId="{7CFF2478-D96A-430A-9DE3-97D3FC8915EE}" dt="2023-05-21T06:31:24.062" v="9275"/>
          <ac:inkMkLst>
            <pc:docMk/>
            <pc:sldMk cId="2587572736" sldId="440"/>
            <ac:inkMk id="191" creationId="{BCE716B8-113B-4359-86BF-92F1B37F5760}"/>
          </ac:inkMkLst>
        </pc:inkChg>
        <pc:inkChg chg="add del">
          <ac:chgData name="Dr.Sugata Gangopadhyay" userId="5fbd9f87-0a98-489d-9d45-82abac52020a" providerId="ADAL" clId="{7CFF2478-D96A-430A-9DE3-97D3FC8915EE}" dt="2023-05-21T06:31:24.062" v="9275"/>
          <ac:inkMkLst>
            <pc:docMk/>
            <pc:sldMk cId="2587572736" sldId="440"/>
            <ac:inkMk id="192" creationId="{64333B49-9E1A-4686-935C-5A23CC27B9F7}"/>
          </ac:inkMkLst>
        </pc:inkChg>
        <pc:inkChg chg="add del">
          <ac:chgData name="Dr.Sugata Gangopadhyay" userId="5fbd9f87-0a98-489d-9d45-82abac52020a" providerId="ADAL" clId="{7CFF2478-D96A-430A-9DE3-97D3FC8915EE}" dt="2023-05-21T06:31:39.955" v="9277"/>
          <ac:inkMkLst>
            <pc:docMk/>
            <pc:sldMk cId="2587572736" sldId="440"/>
            <ac:inkMk id="193" creationId="{D90FEA2B-2713-4919-A2F2-4EC7EA9FB389}"/>
          </ac:inkMkLst>
        </pc:inkChg>
        <pc:inkChg chg="add del">
          <ac:chgData name="Dr.Sugata Gangopadhyay" userId="5fbd9f87-0a98-489d-9d45-82abac52020a" providerId="ADAL" clId="{7CFF2478-D96A-430A-9DE3-97D3FC8915EE}" dt="2023-05-21T06:31:39.955" v="9277"/>
          <ac:inkMkLst>
            <pc:docMk/>
            <pc:sldMk cId="2587572736" sldId="440"/>
            <ac:inkMk id="194" creationId="{C1087B8D-D94C-4D8B-8E68-0FFD1087D67D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195" creationId="{A0A82592-9192-42BE-AC8C-1703B2F64176}"/>
          </ac:inkMkLst>
        </pc:inkChg>
        <pc:inkChg chg="add del">
          <ac:chgData name="Dr.Sugata Gangopadhyay" userId="5fbd9f87-0a98-489d-9d45-82abac52020a" providerId="ADAL" clId="{7CFF2478-D96A-430A-9DE3-97D3FC8915EE}" dt="2023-05-21T06:31:44.083" v="9281"/>
          <ac:inkMkLst>
            <pc:docMk/>
            <pc:sldMk cId="2587572736" sldId="440"/>
            <ac:inkMk id="196" creationId="{789D863F-F6BB-4C8B-994B-E027ABBE0E30}"/>
          </ac:inkMkLst>
        </pc:inkChg>
        <pc:inkChg chg="add del">
          <ac:chgData name="Dr.Sugata Gangopadhyay" userId="5fbd9f87-0a98-489d-9d45-82abac52020a" providerId="ADAL" clId="{7CFF2478-D96A-430A-9DE3-97D3FC8915EE}" dt="2023-05-21T06:31:44.083" v="9281"/>
          <ac:inkMkLst>
            <pc:docMk/>
            <pc:sldMk cId="2587572736" sldId="440"/>
            <ac:inkMk id="197" creationId="{F7396221-5F07-4553-BBCF-AA49B93B136B}"/>
          </ac:inkMkLst>
        </pc:inkChg>
        <pc:inkChg chg="add del">
          <ac:chgData name="Dr.Sugata Gangopadhyay" userId="5fbd9f87-0a98-489d-9d45-82abac52020a" providerId="ADAL" clId="{7CFF2478-D96A-430A-9DE3-97D3FC8915EE}" dt="2023-05-21T06:31:44.083" v="9281"/>
          <ac:inkMkLst>
            <pc:docMk/>
            <pc:sldMk cId="2587572736" sldId="440"/>
            <ac:inkMk id="198" creationId="{90EC057A-1800-4B90-8811-27139A50763A}"/>
          </ac:inkMkLst>
        </pc:inkChg>
        <pc:inkChg chg="add">
          <ac:chgData name="Dr.Sugata Gangopadhyay" userId="5fbd9f87-0a98-489d-9d45-82abac52020a" providerId="ADAL" clId="{7CFF2478-D96A-430A-9DE3-97D3FC8915EE}" dt="2023-05-21T06:31:44.083" v="9281"/>
          <ac:inkMkLst>
            <pc:docMk/>
            <pc:sldMk cId="2587572736" sldId="440"/>
            <ac:inkMk id="199" creationId="{12ACEA0E-0EF6-40FD-8946-02BB5DB9CDF3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0" creationId="{B8D7AF94-73C2-45C4-B485-3B994835ED9A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1" creationId="{DDB2D4BC-8900-4101-8CF4-42A1EB51C4A8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2" creationId="{A615938C-5D12-43B9-A5CC-4EAE96A5F275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3" creationId="{E59F84AA-8E44-4C0F-A165-0B95B93DC15A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4" creationId="{A8CF1F53-8350-4AF0-833A-744569408F6A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5" creationId="{D6462A26-4111-4772-9897-2FAA5710A531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6" creationId="{264654B6-0757-4F89-B5C4-896D2C590CEA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7" creationId="{7069BD8C-4872-4B37-AA33-165ECA8435BD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8" creationId="{84A25019-2764-4FBF-A3A6-BF4731562583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9" creationId="{3E91899C-D0BF-47D2-8EE3-A95BF39F0820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10" creationId="{64489873-4518-41F0-B95E-5F5EBB8FAE3E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11" creationId="{136CDF60-1BAA-46E3-9CB1-77266EDFA3A9}"/>
          </ac:inkMkLst>
        </pc:inkChg>
        <pc:inkChg chg="add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12" creationId="{0DEB4977-502B-40E2-A42B-E8D9C0606078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3" creationId="{161EA382-F26C-48AA-BB58-CFA14BFA46FE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4" creationId="{A569CB10-18B8-4060-8F3E-81F6E74E94C3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5" creationId="{DF7CF7D7-22A0-4E12-96D3-48BC43BFCB05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6" creationId="{F6B1A129-8CD7-4C3A-AFD1-C20A79085709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7" creationId="{FD1EF922-1936-4DF2-902C-06E764BF0B80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8" creationId="{89369ADF-F62C-4DC1-880D-57C709178329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9" creationId="{2AB074D8-DD9D-4EAF-845E-4E3CCEFFADF7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20" creationId="{089F0BD3-5609-461C-9DE5-15A26796A123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21" creationId="{F1949BC4-58E0-4DD3-8E7B-EBEE77F324BB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22" creationId="{C4DFFFD1-F7B4-43ED-AF4B-75F848BAE42A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23" creationId="{650E57E1-AE0B-4550-9C2E-C167D1230792}"/>
          </ac:inkMkLst>
        </pc:inkChg>
        <pc:inkChg chg="add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24" creationId="{27F0C1A2-3EDB-47D6-AA90-138D328D80BC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25" creationId="{C3FE9630-DDD0-4E0F-98F5-D6AD2595C721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26" creationId="{E98EADA0-5C92-4742-AC60-BB30F56EE35A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27" creationId="{2178BB70-4A7A-4659-A32A-D3EEDEB5F247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28" creationId="{D5368BDC-81DA-485D-9957-8AA55E4AE642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29" creationId="{0539049D-49B6-414F-9549-784A5CA33908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0" creationId="{725DD200-32B4-4379-AD29-C6462F0B1417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1" creationId="{4581563D-EDCD-4B47-8D18-7CD13ECE0F25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2" creationId="{09CE0A2F-BA90-49C3-93EA-EF3F3924E31F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3" creationId="{158AA199-9F1B-4F44-83D7-F9EAD4013713}"/>
          </ac:inkMkLst>
        </pc:inkChg>
        <pc:inkChg chg="add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4" creationId="{BB4DB66E-4311-46F1-94BD-124076024535}"/>
          </ac:inkMkLst>
        </pc:inkChg>
        <pc:inkChg chg="add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5" creationId="{56B21791-14DE-44D9-AEF7-44FD707FC255}"/>
          </ac:inkMkLst>
        </pc:inkChg>
        <pc:inkChg chg="add">
          <ac:chgData name="Dr.Sugata Gangopadhyay" userId="5fbd9f87-0a98-489d-9d45-82abac52020a" providerId="ADAL" clId="{7CFF2478-D96A-430A-9DE3-97D3FC8915EE}" dt="2023-05-21T06:32:20.083" v="9315"/>
          <ac:inkMkLst>
            <pc:docMk/>
            <pc:sldMk cId="2587572736" sldId="440"/>
            <ac:inkMk id="236" creationId="{E43EEF3E-16E2-4478-A1F5-1651EEC4A94E}"/>
          </ac:inkMkLst>
        </pc:inkChg>
        <pc:inkChg chg="add">
          <ac:chgData name="Dr.Sugata Gangopadhyay" userId="5fbd9f87-0a98-489d-9d45-82abac52020a" providerId="ADAL" clId="{7CFF2478-D96A-430A-9DE3-97D3FC8915EE}" dt="2023-05-21T06:32:20.467" v="9316"/>
          <ac:inkMkLst>
            <pc:docMk/>
            <pc:sldMk cId="2587572736" sldId="440"/>
            <ac:inkMk id="237" creationId="{A135B97A-AB78-48A2-85C1-4F9463D59E8A}"/>
          </ac:inkMkLst>
        </pc:inkChg>
        <pc:inkChg chg="add del">
          <ac:chgData name="Dr.Sugata Gangopadhyay" userId="5fbd9f87-0a98-489d-9d45-82abac52020a" providerId="ADAL" clId="{7CFF2478-D96A-430A-9DE3-97D3FC8915EE}" dt="2023-05-21T06:32:24.940" v="9318"/>
          <ac:inkMkLst>
            <pc:docMk/>
            <pc:sldMk cId="2587572736" sldId="440"/>
            <ac:inkMk id="238" creationId="{285FB284-B9EA-4821-8FB2-489856727926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239" creationId="{7B0E19F1-1E11-49B8-BA11-94778B0AE9C6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0" creationId="{7CFDD8B1-B9DA-4453-9F70-98BB3341D866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1" creationId="{F4ADE772-2B9A-4A76-8F68-26A6A91EFFA0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2" creationId="{F0B69D9C-EEC1-47A4-B45C-C0F1CCAE17D7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3" creationId="{D88FB8F8-DD64-453C-B3B4-C02AE9E157A9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4" creationId="{1ACFDC7E-927B-4CE6-8DEB-A974DD5DEFC3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5" creationId="{1CF8FD15-95D5-4F17-A140-5268395659E3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6" creationId="{0736EF08-95DC-4279-8FEB-9ABC465C60FE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7" creationId="{873C403F-95C0-4104-A743-1375A1DBA7AB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8" creationId="{FF7CA0E7-494C-4EF4-8291-211BFD9FBF41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9" creationId="{B2370C5F-1703-47A9-805B-8672E8A61976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50" creationId="{4CEE63FF-297D-481F-8A5B-ABA44287EDFC}"/>
          </ac:inkMkLst>
        </pc:inkChg>
        <pc:inkChg chg="add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51" creationId="{21673898-50D7-475F-B747-F0F6F14137DB}"/>
          </ac:inkMkLst>
        </pc:inkChg>
        <pc:inkChg chg="add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52" creationId="{FAF39FC9-797C-4CEC-8E1A-C638E4245C9A}"/>
          </ac:inkMkLst>
        </pc:inkChg>
        <pc:inkChg chg="add">
          <ac:chgData name="Dr.Sugata Gangopadhyay" userId="5fbd9f87-0a98-489d-9d45-82abac52020a" providerId="ADAL" clId="{7CFF2478-D96A-430A-9DE3-97D3FC8915EE}" dt="2023-05-21T06:32:31.288" v="9331"/>
          <ac:inkMkLst>
            <pc:docMk/>
            <pc:sldMk cId="2587572736" sldId="440"/>
            <ac:inkMk id="253" creationId="{583776F1-B1E5-49E2-9E41-C1D65DE4E8F7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4" creationId="{6AE04BF8-9112-4575-A92F-CCD485A3B9FD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5" creationId="{A354FE9B-D175-4138-B31E-45398CBB29C6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6" creationId="{B5E4C8B9-0F44-469F-B742-693526CA3BED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7" creationId="{4D3548AC-4A3C-4156-81CE-65D456B35F75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8" creationId="{E5D4D108-8B44-4E52-85D2-A59A32C73986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9" creationId="{C51E7D8D-0EED-48E8-8476-953E2A2FAE6F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60" creationId="{41FE03CF-266D-4B56-87E1-62DF88295727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61" creationId="{AC3121C5-5727-4A89-B38D-81984F817197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62" creationId="{FA157B2C-4D41-4308-BE9C-7B50467CE2CB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63" creationId="{0ADF6F37-3DD9-4614-8DAB-2DC3D2264A9C}"/>
          </ac:inkMkLst>
        </pc:inkChg>
        <pc:inkChg chg="add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64" creationId="{985DA246-D3E7-427A-9884-4B8B284073DD}"/>
          </ac:inkMkLst>
        </pc:inkChg>
        <pc:inkChg chg="add">
          <ac:chgData name="Dr.Sugata Gangopadhyay" userId="5fbd9f87-0a98-489d-9d45-82abac52020a" providerId="ADAL" clId="{7CFF2478-D96A-430A-9DE3-97D3FC8915EE}" dt="2023-05-21T06:32:42.847" v="9343"/>
          <ac:inkMkLst>
            <pc:docMk/>
            <pc:sldMk cId="2587572736" sldId="440"/>
            <ac:inkMk id="265" creationId="{16310714-D0CE-4512-AEE2-BF64FFC8F817}"/>
          </ac:inkMkLst>
        </pc:inkChg>
        <pc:inkChg chg="add">
          <ac:chgData name="Dr.Sugata Gangopadhyay" userId="5fbd9f87-0a98-489d-9d45-82abac52020a" providerId="ADAL" clId="{7CFF2478-D96A-430A-9DE3-97D3FC8915EE}" dt="2023-05-21T06:32:43.170" v="9344"/>
          <ac:inkMkLst>
            <pc:docMk/>
            <pc:sldMk cId="2587572736" sldId="440"/>
            <ac:inkMk id="266" creationId="{BB71D933-DDD9-49DF-B734-D7BE2515EEC7}"/>
          </ac:inkMkLst>
        </pc:inkChg>
        <pc:inkChg chg="add">
          <ac:chgData name="Dr.Sugata Gangopadhyay" userId="5fbd9f87-0a98-489d-9d45-82abac52020a" providerId="ADAL" clId="{7CFF2478-D96A-430A-9DE3-97D3FC8915EE}" dt="2023-05-21T06:32:43.402" v="9345"/>
          <ac:inkMkLst>
            <pc:docMk/>
            <pc:sldMk cId="2587572736" sldId="440"/>
            <ac:inkMk id="267" creationId="{93F9E04B-341F-40EC-B118-88862A844537}"/>
          </ac:inkMkLst>
        </pc:inkChg>
        <pc:inkChg chg="add">
          <ac:chgData name="Dr.Sugata Gangopadhyay" userId="5fbd9f87-0a98-489d-9d45-82abac52020a" providerId="ADAL" clId="{7CFF2478-D96A-430A-9DE3-97D3FC8915EE}" dt="2023-05-21T06:32:43.703" v="9346"/>
          <ac:inkMkLst>
            <pc:docMk/>
            <pc:sldMk cId="2587572736" sldId="440"/>
            <ac:inkMk id="268" creationId="{E6E22F00-2DAD-48A2-BE55-6B9D0F0EE424}"/>
          </ac:inkMkLst>
        </pc:inkChg>
        <pc:inkChg chg="add">
          <ac:chgData name="Dr.Sugata Gangopadhyay" userId="5fbd9f87-0a98-489d-9d45-82abac52020a" providerId="ADAL" clId="{7CFF2478-D96A-430A-9DE3-97D3FC8915EE}" dt="2023-05-21T06:32:44.009" v="9347"/>
          <ac:inkMkLst>
            <pc:docMk/>
            <pc:sldMk cId="2587572736" sldId="440"/>
            <ac:inkMk id="269" creationId="{9CBF4FF0-78E6-4F08-9550-8368B30031F0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0" creationId="{AFB7E2D9-73A3-474F-AF83-E2365AA78EB1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1" creationId="{6A40301A-5262-43AB-839F-F51938DC882C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2" creationId="{035D4DFB-5E12-47F8-834D-0C01BE3BAA55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3" creationId="{2A804D06-AB5E-43D4-9FA1-3850B1F6DEAD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4" creationId="{B26C0A2C-2C27-4664-9F64-9EFD4AB73C81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5" creationId="{B908BD1F-D838-41F1-B280-410FD010237D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6" creationId="{9162C650-0C29-412F-9A80-AA26B6C8939F}"/>
          </ac:inkMkLst>
        </pc:inkChg>
        <pc:inkChg chg="add">
          <ac:chgData name="Dr.Sugata Gangopadhyay" userId="5fbd9f87-0a98-489d-9d45-82abac52020a" providerId="ADAL" clId="{7CFF2478-D96A-430A-9DE3-97D3FC8915EE}" dt="2023-05-21T06:32:56.079" v="9355"/>
          <ac:inkMkLst>
            <pc:docMk/>
            <pc:sldMk cId="2587572736" sldId="440"/>
            <ac:inkMk id="277" creationId="{9B962C54-18FB-46A0-8DB4-A86CE30CD08E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8" creationId="{BD864852-E59F-430C-8B1E-095424F87832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9" creationId="{35209347-60CF-4B62-90C9-9FF2DF2A9AD8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0" creationId="{A3AA4AB8-5C9A-4AD4-9884-CD0CD3BA31F0}"/>
          </ac:inkMkLst>
        </pc:inkChg>
        <pc:inkChg chg="add">
          <ac:chgData name="Dr.Sugata Gangopadhyay" userId="5fbd9f87-0a98-489d-9d45-82abac52020a" providerId="ADAL" clId="{7CFF2478-D96A-430A-9DE3-97D3FC8915EE}" dt="2023-05-21T06:32:57.626" v="9359"/>
          <ac:inkMkLst>
            <pc:docMk/>
            <pc:sldMk cId="2587572736" sldId="440"/>
            <ac:inkMk id="281" creationId="{BF72061F-AE9A-4C2D-8142-C676E183BB54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2" creationId="{B17AB98B-0039-45FE-A26C-ACA2324E89F9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3" creationId="{4D384CF4-D2E7-45A6-97CB-8B92022F9991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4" creationId="{FBF1C300-D27D-4209-A7F9-681B79937BC4}"/>
          </ac:inkMkLst>
        </pc:inkChg>
        <pc:inkChg chg="add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5" creationId="{1377A306-0E48-4C3D-8091-E3A8FB70CBAF}"/>
          </ac:inkMkLst>
        </pc:inkChg>
        <pc:inkChg chg="add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6" creationId="{14D8687D-2C0D-4B44-93BE-5B6890A685A4}"/>
          </ac:inkMkLst>
        </pc:inkChg>
        <pc:inkChg chg="add del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287" creationId="{972C18A3-88BA-4EC9-AE6A-38680294FD53}"/>
          </ac:inkMkLst>
        </pc:inkChg>
        <pc:inkChg chg="add del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288" creationId="{E8F7D302-FE42-4297-861B-8A00B906C6ED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89" creationId="{F89118F9-C873-4E5E-ACA8-D3E9168FC8FA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0" creationId="{2EC08450-615D-4A90-9192-08ED8DA5E7AD}"/>
          </ac:inkMkLst>
        </pc:inkChg>
        <pc:inkChg chg="add">
          <ac:chgData name="Dr.Sugata Gangopadhyay" userId="5fbd9f87-0a98-489d-9d45-82abac52020a" providerId="ADAL" clId="{7CFF2478-D96A-430A-9DE3-97D3FC8915EE}" dt="2023-05-21T06:33:02.502" v="9366"/>
          <ac:inkMkLst>
            <pc:docMk/>
            <pc:sldMk cId="2587572736" sldId="440"/>
            <ac:inkMk id="291" creationId="{D289F220-2AC2-4FF6-B28A-FE7039FBC26B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2" creationId="{A20C8B51-5920-4714-9386-4E6EEEA44411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3" creationId="{595183BC-C533-4CF3-A00E-5A892AB3F530}"/>
          </ac:inkMkLst>
        </pc:inkChg>
        <pc:inkChg chg="add">
          <ac:chgData name="Dr.Sugata Gangopadhyay" userId="5fbd9f87-0a98-489d-9d45-82abac52020a" providerId="ADAL" clId="{7CFF2478-D96A-430A-9DE3-97D3FC8915EE}" dt="2023-05-21T06:33:03.469" v="9369"/>
          <ac:inkMkLst>
            <pc:docMk/>
            <pc:sldMk cId="2587572736" sldId="440"/>
            <ac:inkMk id="294" creationId="{A6642140-DBF5-4881-A2B2-0263808ADC89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5" creationId="{384E5B5B-CB73-45FB-A830-6F4E80A0F380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6" creationId="{203548FD-855A-4AA6-B4D2-95261401B5EC}"/>
          </ac:inkMkLst>
        </pc:inkChg>
        <pc:inkChg chg="add">
          <ac:chgData name="Dr.Sugata Gangopadhyay" userId="5fbd9f87-0a98-489d-9d45-82abac52020a" providerId="ADAL" clId="{7CFF2478-D96A-430A-9DE3-97D3FC8915EE}" dt="2023-05-21T06:33:04.889" v="9372"/>
          <ac:inkMkLst>
            <pc:docMk/>
            <pc:sldMk cId="2587572736" sldId="440"/>
            <ac:inkMk id="297" creationId="{6B653138-06AE-44DB-8998-57CA099C2AA1}"/>
          </ac:inkMkLst>
        </pc:inkChg>
        <pc:inkChg chg="add">
          <ac:chgData name="Dr.Sugata Gangopadhyay" userId="5fbd9f87-0a98-489d-9d45-82abac52020a" providerId="ADAL" clId="{7CFF2478-D96A-430A-9DE3-97D3FC8915EE}" dt="2023-05-21T06:33:05.532" v="9373"/>
          <ac:inkMkLst>
            <pc:docMk/>
            <pc:sldMk cId="2587572736" sldId="440"/>
            <ac:inkMk id="298" creationId="{853CEF78-55A9-4C61-8511-E8EB3E4A9053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9" creationId="{05F58393-C96F-4DE5-9456-EABB2D896CDC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0" creationId="{6732B92E-9A91-437F-87A2-22C068B22FF9}"/>
          </ac:inkMkLst>
        </pc:inkChg>
        <pc:inkChg chg="add">
          <ac:chgData name="Dr.Sugata Gangopadhyay" userId="5fbd9f87-0a98-489d-9d45-82abac52020a" providerId="ADAL" clId="{7CFF2478-D96A-430A-9DE3-97D3FC8915EE}" dt="2023-05-21T06:33:06.553" v="9376"/>
          <ac:inkMkLst>
            <pc:docMk/>
            <pc:sldMk cId="2587572736" sldId="440"/>
            <ac:inkMk id="301" creationId="{AA534EF1-1797-4DE2-9BA5-FE3964D68633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2" creationId="{293BD85E-CBD2-47D9-AE1E-41329B1C0E87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3" creationId="{485CDCF3-4EF9-4AC2-B8A9-15534599EB6A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4" creationId="{DFFB0713-959C-48AC-9C82-5EB6CA2607BB}"/>
          </ac:inkMkLst>
        </pc:inkChg>
        <pc:inkChg chg="add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5" creationId="{2B089FCF-1FCC-4499-93DB-1E1D5592ECF9}"/>
          </ac:inkMkLst>
        </pc:inkChg>
        <pc:inkChg chg="add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6" creationId="{F6D90608-5F2E-4E6F-8BE6-6E69675DEAC7}"/>
          </ac:inkMkLst>
        </pc:inkChg>
        <pc:inkChg chg="add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7" creationId="{1BF1C82B-E825-4C1D-93DD-3F00DE86E60D}"/>
          </ac:inkMkLst>
        </pc:inkChg>
        <pc:inkChg chg="add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8" creationId="{EE6E70D6-6512-4D51-8E33-6A41157AC725}"/>
          </ac:inkMkLst>
        </pc:inkChg>
        <pc:inkChg chg="add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9" creationId="{F67125B4-F3F0-4777-9168-672E9AD8B1BD}"/>
          </ac:inkMkLst>
        </pc:inkChg>
        <pc:inkChg chg="add">
          <ac:chgData name="Dr.Sugata Gangopadhyay" userId="5fbd9f87-0a98-489d-9d45-82abac52020a" providerId="ADAL" clId="{7CFF2478-D96A-430A-9DE3-97D3FC8915EE}" dt="2023-05-21T06:33:27.898" v="9381"/>
          <ac:inkMkLst>
            <pc:docMk/>
            <pc:sldMk cId="2587572736" sldId="440"/>
            <ac:inkMk id="310" creationId="{C6306FF8-95B1-4561-BD52-DD451813A014}"/>
          </ac:inkMkLst>
        </pc:inkChg>
        <pc:inkChg chg="add">
          <ac:chgData name="Dr.Sugata Gangopadhyay" userId="5fbd9f87-0a98-489d-9d45-82abac52020a" providerId="ADAL" clId="{7CFF2478-D96A-430A-9DE3-97D3FC8915EE}" dt="2023-05-21T06:33:28.209" v="9382"/>
          <ac:inkMkLst>
            <pc:docMk/>
            <pc:sldMk cId="2587572736" sldId="440"/>
            <ac:inkMk id="311" creationId="{13EB238E-9D17-4145-9070-F1016DEEAA68}"/>
          </ac:inkMkLst>
        </pc:inkChg>
        <pc:inkChg chg="add del">
          <ac:chgData name="Dr.Sugata Gangopadhyay" userId="5fbd9f87-0a98-489d-9d45-82abac52020a" providerId="ADAL" clId="{7CFF2478-D96A-430A-9DE3-97D3FC8915EE}" dt="2023-05-21T06:35:16.061" v="9515"/>
          <ac:inkMkLst>
            <pc:docMk/>
            <pc:sldMk cId="2587572736" sldId="440"/>
            <ac:inkMk id="312" creationId="{7853E0A6-726A-4F74-8443-8E0688F3E39A}"/>
          </ac:inkMkLst>
        </pc:inkChg>
        <pc:inkChg chg="add del">
          <ac:chgData name="Dr.Sugata Gangopadhyay" userId="5fbd9f87-0a98-489d-9d45-82abac52020a" providerId="ADAL" clId="{7CFF2478-D96A-430A-9DE3-97D3FC8915EE}" dt="2023-05-21T06:35:16.061" v="9515"/>
          <ac:inkMkLst>
            <pc:docMk/>
            <pc:sldMk cId="2587572736" sldId="440"/>
            <ac:inkMk id="313" creationId="{AF44D403-CBB9-46BF-8BE6-A8FEDA2258E2}"/>
          </ac:inkMkLst>
        </pc:inkChg>
        <pc:inkChg chg="add del">
          <ac:chgData name="Dr.Sugata Gangopadhyay" userId="5fbd9f87-0a98-489d-9d45-82abac52020a" providerId="ADAL" clId="{7CFF2478-D96A-430A-9DE3-97D3FC8915EE}" dt="2023-05-21T06:33:39.227" v="9391"/>
          <ac:inkMkLst>
            <pc:docMk/>
            <pc:sldMk cId="2587572736" sldId="440"/>
            <ac:inkMk id="314" creationId="{30BCA1C4-5882-40AC-9792-53C33D3AC3E0}"/>
          </ac:inkMkLst>
        </pc:inkChg>
        <pc:inkChg chg="add del">
          <ac:chgData name="Dr.Sugata Gangopadhyay" userId="5fbd9f87-0a98-489d-9d45-82abac52020a" providerId="ADAL" clId="{7CFF2478-D96A-430A-9DE3-97D3FC8915EE}" dt="2023-05-21T06:34:55.573" v="9487"/>
          <ac:inkMkLst>
            <pc:docMk/>
            <pc:sldMk cId="2587572736" sldId="440"/>
            <ac:inkMk id="315" creationId="{880077DA-930F-4193-8D8B-59069E6119FA}"/>
          </ac:inkMkLst>
        </pc:inkChg>
        <pc:inkChg chg="add del">
          <ac:chgData name="Dr.Sugata Gangopadhyay" userId="5fbd9f87-0a98-489d-9d45-82abac52020a" providerId="ADAL" clId="{7CFF2478-D96A-430A-9DE3-97D3FC8915EE}" dt="2023-05-21T06:33:39.227" v="9391"/>
          <ac:inkMkLst>
            <pc:docMk/>
            <pc:sldMk cId="2587572736" sldId="440"/>
            <ac:inkMk id="316" creationId="{4B21B2C0-66ED-4717-AAA2-49A6A6C7BF1A}"/>
          </ac:inkMkLst>
        </pc:inkChg>
        <pc:inkChg chg="add del">
          <ac:chgData name="Dr.Sugata Gangopadhyay" userId="5fbd9f87-0a98-489d-9d45-82abac52020a" providerId="ADAL" clId="{7CFF2478-D96A-430A-9DE3-97D3FC8915EE}" dt="2023-05-21T06:33:39.227" v="9391"/>
          <ac:inkMkLst>
            <pc:docMk/>
            <pc:sldMk cId="2587572736" sldId="440"/>
            <ac:inkMk id="317" creationId="{96A139C6-6579-422B-ACAC-7758FF744A3E}"/>
          </ac:inkMkLst>
        </pc:inkChg>
        <pc:inkChg chg="add del">
          <ac:chgData name="Dr.Sugata Gangopadhyay" userId="5fbd9f87-0a98-489d-9d45-82abac52020a" providerId="ADAL" clId="{7CFF2478-D96A-430A-9DE3-97D3FC8915EE}" dt="2023-05-21T06:33:39.227" v="9391"/>
          <ac:inkMkLst>
            <pc:docMk/>
            <pc:sldMk cId="2587572736" sldId="440"/>
            <ac:inkMk id="318" creationId="{BCA39171-13F3-43F6-A196-A83DEDB71C41}"/>
          </ac:inkMkLst>
        </pc:inkChg>
        <pc:inkChg chg="add del">
          <ac:chgData name="Dr.Sugata Gangopadhyay" userId="5fbd9f87-0a98-489d-9d45-82abac52020a" providerId="ADAL" clId="{7CFF2478-D96A-430A-9DE3-97D3FC8915EE}" dt="2023-05-21T06:33:39.227" v="9391"/>
          <ac:inkMkLst>
            <pc:docMk/>
            <pc:sldMk cId="2587572736" sldId="440"/>
            <ac:inkMk id="319" creationId="{2E2F875C-A953-4DD9-8FFC-6FF4EE6C83A5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20" creationId="{CFA857E5-753E-4E3B-B62E-4097FC94413C}"/>
          </ac:inkMkLst>
        </pc:inkChg>
        <pc:inkChg chg="add del">
          <ac:chgData name="Dr.Sugata Gangopadhyay" userId="5fbd9f87-0a98-489d-9d45-82abac52020a" providerId="ADAL" clId="{7CFF2478-D96A-430A-9DE3-97D3FC8915EE}" dt="2023-05-21T06:33:50.965" v="9397"/>
          <ac:inkMkLst>
            <pc:docMk/>
            <pc:sldMk cId="2587572736" sldId="440"/>
            <ac:inkMk id="321" creationId="{B4AEAD7F-F9C1-4203-B816-AEBE494DB231}"/>
          </ac:inkMkLst>
        </pc:inkChg>
        <pc:inkChg chg="add del">
          <ac:chgData name="Dr.Sugata Gangopadhyay" userId="5fbd9f87-0a98-489d-9d45-82abac52020a" providerId="ADAL" clId="{7CFF2478-D96A-430A-9DE3-97D3FC8915EE}" dt="2023-05-21T06:33:53.533" v="9399"/>
          <ac:inkMkLst>
            <pc:docMk/>
            <pc:sldMk cId="2587572736" sldId="440"/>
            <ac:inkMk id="322" creationId="{F710BC99-14AA-4775-A081-303293F2C078}"/>
          </ac:inkMkLst>
        </pc:inkChg>
        <pc:inkChg chg="add del">
          <ac:chgData name="Dr.Sugata Gangopadhyay" userId="5fbd9f87-0a98-489d-9d45-82abac52020a" providerId="ADAL" clId="{7CFF2478-D96A-430A-9DE3-97D3FC8915EE}" dt="2023-05-21T06:33:53.533" v="9399"/>
          <ac:inkMkLst>
            <pc:docMk/>
            <pc:sldMk cId="2587572736" sldId="440"/>
            <ac:inkMk id="323" creationId="{CAD4FD1F-7B5C-4B09-9434-59C376D06B64}"/>
          </ac:inkMkLst>
        </pc:inkChg>
        <pc:inkChg chg="add del">
          <ac:chgData name="Dr.Sugata Gangopadhyay" userId="5fbd9f87-0a98-489d-9d45-82abac52020a" providerId="ADAL" clId="{7CFF2478-D96A-430A-9DE3-97D3FC8915EE}" dt="2023-05-21T06:33:50.965" v="9397"/>
          <ac:inkMkLst>
            <pc:docMk/>
            <pc:sldMk cId="2587572736" sldId="440"/>
            <ac:inkMk id="324" creationId="{4CF7EF04-F9DB-4C8F-9F3D-A840080E5371}"/>
          </ac:inkMkLst>
        </pc:inkChg>
        <pc:inkChg chg="add del">
          <ac:chgData name="Dr.Sugata Gangopadhyay" userId="5fbd9f87-0a98-489d-9d45-82abac52020a" providerId="ADAL" clId="{7CFF2478-D96A-430A-9DE3-97D3FC8915EE}" dt="2023-05-21T06:33:50.965" v="9397"/>
          <ac:inkMkLst>
            <pc:docMk/>
            <pc:sldMk cId="2587572736" sldId="440"/>
            <ac:inkMk id="325" creationId="{63E5BEC1-E0F8-4790-A7D3-DC76928A2325}"/>
          </ac:inkMkLst>
        </pc:inkChg>
        <pc:inkChg chg="add del">
          <ac:chgData name="Dr.Sugata Gangopadhyay" userId="5fbd9f87-0a98-489d-9d45-82abac52020a" providerId="ADAL" clId="{7CFF2478-D96A-430A-9DE3-97D3FC8915EE}" dt="2023-05-21T06:33:53.533" v="9399"/>
          <ac:inkMkLst>
            <pc:docMk/>
            <pc:sldMk cId="2587572736" sldId="440"/>
            <ac:inkMk id="326" creationId="{AF653E11-47D4-46FF-A5D2-58D93E28FC87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327" creationId="{C5011ADA-8106-4E83-A0F0-FA28DD0E22D2}"/>
          </ac:inkMkLst>
        </pc:inkChg>
        <pc:inkChg chg="add del">
          <ac:chgData name="Dr.Sugata Gangopadhyay" userId="5fbd9f87-0a98-489d-9d45-82abac52020a" providerId="ADAL" clId="{7CFF2478-D96A-430A-9DE3-97D3FC8915EE}" dt="2023-05-21T06:33:53.533" v="9399"/>
          <ac:inkMkLst>
            <pc:docMk/>
            <pc:sldMk cId="2587572736" sldId="440"/>
            <ac:inkMk id="328" creationId="{63F8925E-CE60-4D66-81A1-10D22F2592BD}"/>
          </ac:inkMkLst>
        </pc:inkChg>
        <pc:inkChg chg="add">
          <ac:chgData name="Dr.Sugata Gangopadhyay" userId="5fbd9f87-0a98-489d-9d45-82abac52020a" providerId="ADAL" clId="{7CFF2478-D96A-430A-9DE3-97D3FC8915EE}" dt="2023-05-21T06:33:53.533" v="9399"/>
          <ac:inkMkLst>
            <pc:docMk/>
            <pc:sldMk cId="2587572736" sldId="440"/>
            <ac:inkMk id="329" creationId="{016C0377-7B69-4B86-95B6-7D44528D2247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0" creationId="{C8CEB275-9E70-4773-860C-3A9B37804716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1" creationId="{68EA957B-A7F4-4A1D-ABF5-19BDCC9B1FA0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2" creationId="{7E474CAE-1170-4965-A127-6DFF3C7F2721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3" creationId="{94FA77EC-9A6B-4A86-B07E-EB9B3FCE903F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4" creationId="{EEC4503A-AF32-4717-8E7C-0C2ADCAE23A5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5" creationId="{7A875013-62DC-4943-8AC6-DF0A1BFAA55C}"/>
          </ac:inkMkLst>
        </pc:inkChg>
        <pc:inkChg chg="add">
          <ac:chgData name="Dr.Sugata Gangopadhyay" userId="5fbd9f87-0a98-489d-9d45-82abac52020a" providerId="ADAL" clId="{7CFF2478-D96A-430A-9DE3-97D3FC8915EE}" dt="2023-05-21T06:33:56.497" v="9406"/>
          <ac:inkMkLst>
            <pc:docMk/>
            <pc:sldMk cId="2587572736" sldId="440"/>
            <ac:inkMk id="336" creationId="{4AC31BBB-6814-4E58-BF68-A14DDD8F0BA3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337" creationId="{41CDFC8E-BA7F-40FA-A9FD-A38962690225}"/>
          </ac:inkMkLst>
        </pc:inkChg>
        <pc:inkChg chg="add del">
          <ac:chgData name="Dr.Sugata Gangopadhyay" userId="5fbd9f87-0a98-489d-9d45-82abac52020a" providerId="ADAL" clId="{7CFF2478-D96A-430A-9DE3-97D3FC8915EE}" dt="2023-05-21T06:35:16.061" v="9515"/>
          <ac:inkMkLst>
            <pc:docMk/>
            <pc:sldMk cId="2587572736" sldId="440"/>
            <ac:inkMk id="338" creationId="{D3B809CB-5900-4A66-B825-9AB850F4BAB7}"/>
          </ac:inkMkLst>
        </pc:inkChg>
        <pc:inkChg chg="add del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339" creationId="{4D5D3775-241E-4222-A1E5-971EB6988C48}"/>
          </ac:inkMkLst>
        </pc:inkChg>
        <pc:inkChg chg="add del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340" creationId="{7F05A9F2-D9D7-43C4-A44F-471A47431E30}"/>
          </ac:inkMkLst>
        </pc:inkChg>
        <pc:inkChg chg="add del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341" creationId="{DD2873F4-B230-4F1B-B307-E8E9F96CE675}"/>
          </ac:inkMkLst>
        </pc:inkChg>
        <pc:inkChg chg="add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342" creationId="{E746A3E9-E90D-47D5-B13C-E17A60D1F6F3}"/>
          </ac:inkMkLst>
        </pc:inkChg>
        <pc:inkChg chg="add del">
          <ac:chgData name="Dr.Sugata Gangopadhyay" userId="5fbd9f87-0a98-489d-9d45-82abac52020a" providerId="ADAL" clId="{7CFF2478-D96A-430A-9DE3-97D3FC8915EE}" dt="2023-05-21T06:34:03.326" v="9417"/>
          <ac:inkMkLst>
            <pc:docMk/>
            <pc:sldMk cId="2587572736" sldId="440"/>
            <ac:inkMk id="343" creationId="{AA05EC2C-2DA3-4E10-B330-EC78D6550A5B}"/>
          </ac:inkMkLst>
        </pc:inkChg>
        <pc:inkChg chg="add del">
          <ac:chgData name="Dr.Sugata Gangopadhyay" userId="5fbd9f87-0a98-489d-9d45-82abac52020a" providerId="ADAL" clId="{7CFF2478-D96A-430A-9DE3-97D3FC8915EE}" dt="2023-05-21T06:34:03.326" v="9417"/>
          <ac:inkMkLst>
            <pc:docMk/>
            <pc:sldMk cId="2587572736" sldId="440"/>
            <ac:inkMk id="344" creationId="{B6A7B33B-5684-4F87-BD71-D9AA7CD1446F}"/>
          </ac:inkMkLst>
        </pc:inkChg>
        <pc:inkChg chg="add del">
          <ac:chgData name="Dr.Sugata Gangopadhyay" userId="5fbd9f87-0a98-489d-9d45-82abac52020a" providerId="ADAL" clId="{7CFF2478-D96A-430A-9DE3-97D3FC8915EE}" dt="2023-05-21T06:34:03.326" v="9417"/>
          <ac:inkMkLst>
            <pc:docMk/>
            <pc:sldMk cId="2587572736" sldId="440"/>
            <ac:inkMk id="345" creationId="{ACACACC6-5D51-420E-AE48-45F5CC7A55E1}"/>
          </ac:inkMkLst>
        </pc:inkChg>
        <pc:inkChg chg="add del">
          <ac:chgData name="Dr.Sugata Gangopadhyay" userId="5fbd9f87-0a98-489d-9d45-82abac52020a" providerId="ADAL" clId="{7CFF2478-D96A-430A-9DE3-97D3FC8915EE}" dt="2023-05-21T06:34:03.326" v="9417"/>
          <ac:inkMkLst>
            <pc:docMk/>
            <pc:sldMk cId="2587572736" sldId="440"/>
            <ac:inkMk id="346" creationId="{6B47812C-B5EA-4D65-A84E-4050E36C4BC3}"/>
          </ac:inkMkLst>
        </pc:inkChg>
        <pc:inkChg chg="add del">
          <ac:chgData name="Dr.Sugata Gangopadhyay" userId="5fbd9f87-0a98-489d-9d45-82abac52020a" providerId="ADAL" clId="{7CFF2478-D96A-430A-9DE3-97D3FC8915EE}" dt="2023-05-21T06:34:03.326" v="9417"/>
          <ac:inkMkLst>
            <pc:docMk/>
            <pc:sldMk cId="2587572736" sldId="440"/>
            <ac:inkMk id="347" creationId="{03FD204C-129A-44C3-9F1C-041B35E4B087}"/>
          </ac:inkMkLst>
        </pc:inkChg>
        <pc:inkChg chg="add del">
          <ac:chgData name="Dr.Sugata Gangopadhyay" userId="5fbd9f87-0a98-489d-9d45-82abac52020a" providerId="ADAL" clId="{7CFF2478-D96A-430A-9DE3-97D3FC8915EE}" dt="2023-05-21T06:35:17.983" v="9517"/>
          <ac:inkMkLst>
            <pc:docMk/>
            <pc:sldMk cId="2587572736" sldId="440"/>
            <ac:inkMk id="348" creationId="{3559FEE4-B950-462B-9C4A-2E1450847530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49" creationId="{47798C48-4603-4C50-AEC4-F195D767AA2B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0" creationId="{55C97CEF-6B33-4908-BA45-6B76F4B687DC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1" creationId="{421FBFA9-71AF-4AC0-B9AC-4ED7B64BE14E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2" creationId="{8A085D0C-C056-49BD-BF26-69AE9E17A3CD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3" creationId="{2AD45F59-9F37-45BC-B5DE-D898CBEEA3ED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4" creationId="{46FAFFBB-3B9E-4F82-A0A0-EDBD528F2D33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5" creationId="{22F7468F-AD7C-4672-AD78-117438A12439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6" creationId="{29617FDD-16CC-4477-8D9C-C50CF939940C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7" creationId="{C56E38E2-FF94-469A-8E10-6C07962D10C6}"/>
          </ac:inkMkLst>
        </pc:inkChg>
        <pc:inkChg chg="add del">
          <ac:chgData name="Dr.Sugata Gangopadhyay" userId="5fbd9f87-0a98-489d-9d45-82abac52020a" providerId="ADAL" clId="{7CFF2478-D96A-430A-9DE3-97D3FC8915EE}" dt="2023-05-21T06:34:08.638" v="9429"/>
          <ac:inkMkLst>
            <pc:docMk/>
            <pc:sldMk cId="2587572736" sldId="440"/>
            <ac:inkMk id="358" creationId="{8614F5D7-326D-4AF3-AD2C-FCB652F26495}"/>
          </ac:inkMkLst>
        </pc:inkChg>
        <pc:inkChg chg="add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9" creationId="{40EC54C3-65FF-4B66-A562-033DDEC4EAC4}"/>
          </ac:inkMkLst>
        </pc:inkChg>
        <pc:inkChg chg="add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60" creationId="{24680665-B0AC-41AD-B36C-DE4B9DA1DF68}"/>
          </ac:inkMkLst>
        </pc:inkChg>
        <pc:inkChg chg="add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61" creationId="{8CB4AC61-7CC5-4E43-802D-63726F80F706}"/>
          </ac:inkMkLst>
        </pc:inkChg>
        <pc:inkChg chg="add del">
          <ac:chgData name="Dr.Sugata Gangopadhyay" userId="5fbd9f87-0a98-489d-9d45-82abac52020a" providerId="ADAL" clId="{7CFF2478-D96A-430A-9DE3-97D3FC8915EE}" dt="2023-05-21T06:34:08.638" v="9429"/>
          <ac:inkMkLst>
            <pc:docMk/>
            <pc:sldMk cId="2587572736" sldId="440"/>
            <ac:inkMk id="362" creationId="{90B85B0D-CD0B-472E-BFEB-7B72D939BC24}"/>
          </ac:inkMkLst>
        </pc:inkChg>
        <pc:inkChg chg="add">
          <ac:chgData name="Dr.Sugata Gangopadhyay" userId="5fbd9f87-0a98-489d-9d45-82abac52020a" providerId="ADAL" clId="{7CFF2478-D96A-430A-9DE3-97D3FC8915EE}" dt="2023-05-21T06:34:08.638" v="9429"/>
          <ac:inkMkLst>
            <pc:docMk/>
            <pc:sldMk cId="2587572736" sldId="440"/>
            <ac:inkMk id="363" creationId="{5159C2E1-1492-486D-9DBA-8BD08BA17949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364" creationId="{531A0F28-CA9A-4DA2-9924-57A746BFF6BD}"/>
          </ac:inkMkLst>
        </pc:inkChg>
        <pc:inkChg chg="add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365" creationId="{6C8C33F8-2F61-4D8C-B5A1-AB0D360E0EB9}"/>
          </ac:inkMkLst>
        </pc:inkChg>
        <pc:inkChg chg="add del">
          <ac:chgData name="Dr.Sugata Gangopadhyay" userId="5fbd9f87-0a98-489d-9d45-82abac52020a" providerId="ADAL" clId="{7CFF2478-D96A-430A-9DE3-97D3FC8915EE}" dt="2023-05-21T06:34:23.701" v="9436"/>
          <ac:inkMkLst>
            <pc:docMk/>
            <pc:sldMk cId="2587572736" sldId="440"/>
            <ac:inkMk id="366" creationId="{E19736CA-3E55-436C-B528-F67C4C7A42E7}"/>
          </ac:inkMkLst>
        </pc:inkChg>
        <pc:inkChg chg="add del">
          <ac:chgData name="Dr.Sugata Gangopadhyay" userId="5fbd9f87-0a98-489d-9d45-82abac52020a" providerId="ADAL" clId="{7CFF2478-D96A-430A-9DE3-97D3FC8915EE}" dt="2023-05-21T06:34:23.701" v="9436"/>
          <ac:inkMkLst>
            <pc:docMk/>
            <pc:sldMk cId="2587572736" sldId="440"/>
            <ac:inkMk id="367" creationId="{2F80D08F-33E7-45AF-B245-41E055628D0A}"/>
          </ac:inkMkLst>
        </pc:inkChg>
        <pc:inkChg chg="add del">
          <ac:chgData name="Dr.Sugata Gangopadhyay" userId="5fbd9f87-0a98-489d-9d45-82abac52020a" providerId="ADAL" clId="{7CFF2478-D96A-430A-9DE3-97D3FC8915EE}" dt="2023-05-21T06:34:23.701" v="9436"/>
          <ac:inkMkLst>
            <pc:docMk/>
            <pc:sldMk cId="2587572736" sldId="440"/>
            <ac:inkMk id="368" creationId="{AEB53503-4381-4C16-B7B4-3ADB26E40D9B}"/>
          </ac:inkMkLst>
        </pc:inkChg>
        <pc:inkChg chg="add del">
          <ac:chgData name="Dr.Sugata Gangopadhyay" userId="5fbd9f87-0a98-489d-9d45-82abac52020a" providerId="ADAL" clId="{7CFF2478-D96A-430A-9DE3-97D3FC8915EE}" dt="2023-05-21T06:34:24.342" v="9438"/>
          <ac:inkMkLst>
            <pc:docMk/>
            <pc:sldMk cId="2587572736" sldId="440"/>
            <ac:inkMk id="369" creationId="{C159F3DB-C5DD-45BE-9821-39E40D119E2B}"/>
          </ac:inkMkLst>
        </pc:inkChg>
        <pc:inkChg chg="add">
          <ac:chgData name="Dr.Sugata Gangopadhyay" userId="5fbd9f87-0a98-489d-9d45-82abac52020a" providerId="ADAL" clId="{7CFF2478-D96A-430A-9DE3-97D3FC8915EE}" dt="2023-05-21T06:34:23.701" v="9436"/>
          <ac:inkMkLst>
            <pc:docMk/>
            <pc:sldMk cId="2587572736" sldId="440"/>
            <ac:inkMk id="370" creationId="{772A2711-DA19-4554-ADD9-9CE7203039FF}"/>
          </ac:inkMkLst>
        </pc:inkChg>
        <pc:inkChg chg="add del">
          <ac:chgData name="Dr.Sugata Gangopadhyay" userId="5fbd9f87-0a98-489d-9d45-82abac52020a" providerId="ADAL" clId="{7CFF2478-D96A-430A-9DE3-97D3FC8915EE}" dt="2023-05-21T06:34:24.342" v="9438"/>
          <ac:inkMkLst>
            <pc:docMk/>
            <pc:sldMk cId="2587572736" sldId="440"/>
            <ac:inkMk id="371" creationId="{E7E0F2DC-1BF7-4DBC-8A5A-286F422EA933}"/>
          </ac:inkMkLst>
        </pc:inkChg>
        <pc:inkChg chg="add">
          <ac:chgData name="Dr.Sugata Gangopadhyay" userId="5fbd9f87-0a98-489d-9d45-82abac52020a" providerId="ADAL" clId="{7CFF2478-D96A-430A-9DE3-97D3FC8915EE}" dt="2023-05-21T06:34:24.342" v="9438"/>
          <ac:inkMkLst>
            <pc:docMk/>
            <pc:sldMk cId="2587572736" sldId="440"/>
            <ac:inkMk id="372" creationId="{5E47F84D-21D3-4EB0-A4CE-88AFEF2A4E78}"/>
          </ac:inkMkLst>
        </pc:inkChg>
        <pc:inkChg chg="add del">
          <ac:chgData name="Dr.Sugata Gangopadhyay" userId="5fbd9f87-0a98-489d-9d45-82abac52020a" providerId="ADAL" clId="{7CFF2478-D96A-430A-9DE3-97D3FC8915EE}" dt="2023-05-21T06:34:28.585" v="9442"/>
          <ac:inkMkLst>
            <pc:docMk/>
            <pc:sldMk cId="2587572736" sldId="440"/>
            <ac:inkMk id="373" creationId="{2596EE74-5824-4BB3-A656-DF139FC4E602}"/>
          </ac:inkMkLst>
        </pc:inkChg>
        <pc:inkChg chg="add del">
          <ac:chgData name="Dr.Sugata Gangopadhyay" userId="5fbd9f87-0a98-489d-9d45-82abac52020a" providerId="ADAL" clId="{7CFF2478-D96A-430A-9DE3-97D3FC8915EE}" dt="2023-05-21T06:34:28.585" v="9442"/>
          <ac:inkMkLst>
            <pc:docMk/>
            <pc:sldMk cId="2587572736" sldId="440"/>
            <ac:inkMk id="374" creationId="{627F8BFE-DE38-4663-8C64-0F091C16C608}"/>
          </ac:inkMkLst>
        </pc:inkChg>
        <pc:inkChg chg="add">
          <ac:chgData name="Dr.Sugata Gangopadhyay" userId="5fbd9f87-0a98-489d-9d45-82abac52020a" providerId="ADAL" clId="{7CFF2478-D96A-430A-9DE3-97D3FC8915EE}" dt="2023-05-21T06:34:28.032" v="9441"/>
          <ac:inkMkLst>
            <pc:docMk/>
            <pc:sldMk cId="2587572736" sldId="440"/>
            <ac:inkMk id="375" creationId="{84632D7F-8C2E-4289-8F64-788D4969A3AA}"/>
          </ac:inkMkLst>
        </pc:inkChg>
        <pc:inkChg chg="add del">
          <ac:chgData name="Dr.Sugata Gangopadhyay" userId="5fbd9f87-0a98-489d-9d45-82abac52020a" providerId="ADAL" clId="{7CFF2478-D96A-430A-9DE3-97D3FC8915EE}" dt="2023-05-21T06:34:30.500" v="9446"/>
          <ac:inkMkLst>
            <pc:docMk/>
            <pc:sldMk cId="2587572736" sldId="440"/>
            <ac:inkMk id="376" creationId="{7B983CF2-882F-4D42-815E-9FAD773502B9}"/>
          </ac:inkMkLst>
        </pc:inkChg>
        <pc:inkChg chg="add del">
          <ac:chgData name="Dr.Sugata Gangopadhyay" userId="5fbd9f87-0a98-489d-9d45-82abac52020a" providerId="ADAL" clId="{7CFF2478-D96A-430A-9DE3-97D3FC8915EE}" dt="2023-05-21T06:34:30.500" v="9446"/>
          <ac:inkMkLst>
            <pc:docMk/>
            <pc:sldMk cId="2587572736" sldId="440"/>
            <ac:inkMk id="377" creationId="{1567EBAA-A829-43E7-A9C5-CA17F2B256B1}"/>
          </ac:inkMkLst>
        </pc:inkChg>
        <pc:inkChg chg="add del">
          <ac:chgData name="Dr.Sugata Gangopadhyay" userId="5fbd9f87-0a98-489d-9d45-82abac52020a" providerId="ADAL" clId="{7CFF2478-D96A-430A-9DE3-97D3FC8915EE}" dt="2023-05-21T06:34:30.500" v="9446"/>
          <ac:inkMkLst>
            <pc:docMk/>
            <pc:sldMk cId="2587572736" sldId="440"/>
            <ac:inkMk id="378" creationId="{C62478AE-2278-4BE9-BFDD-C4BA873ACE5F}"/>
          </ac:inkMkLst>
        </pc:inkChg>
        <pc:inkChg chg="add del">
          <ac:chgData name="Dr.Sugata Gangopadhyay" userId="5fbd9f87-0a98-489d-9d45-82abac52020a" providerId="ADAL" clId="{7CFF2478-D96A-430A-9DE3-97D3FC8915EE}" dt="2023-05-21T06:34:30.500" v="9446"/>
          <ac:inkMkLst>
            <pc:docMk/>
            <pc:sldMk cId="2587572736" sldId="440"/>
            <ac:inkMk id="379" creationId="{8929F8FC-1A47-461F-B319-F9A7211BD531}"/>
          </ac:inkMkLst>
        </pc:inkChg>
        <pc:inkChg chg="add">
          <ac:chgData name="Dr.Sugata Gangopadhyay" userId="5fbd9f87-0a98-489d-9d45-82abac52020a" providerId="ADAL" clId="{7CFF2478-D96A-430A-9DE3-97D3FC8915EE}" dt="2023-05-21T06:34:30.500" v="9446"/>
          <ac:inkMkLst>
            <pc:docMk/>
            <pc:sldMk cId="2587572736" sldId="440"/>
            <ac:inkMk id="380" creationId="{23D9003E-0A57-44B5-9940-151B2D694452}"/>
          </ac:inkMkLst>
        </pc:inkChg>
        <pc:inkChg chg="add del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1" creationId="{F85B65F2-940F-454B-80C2-D2F12CB26FD8}"/>
          </ac:inkMkLst>
        </pc:inkChg>
        <pc:inkChg chg="add del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2" creationId="{0ADCD604-B031-4A69-87A0-7255F4FF04A6}"/>
          </ac:inkMkLst>
        </pc:inkChg>
        <pc:inkChg chg="add del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3" creationId="{F6AFBDC2-1052-48CF-86AA-183CB4298CA9}"/>
          </ac:inkMkLst>
        </pc:inkChg>
        <pc:inkChg chg="add del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4" creationId="{72B68E2D-BDAB-403E-9732-0D350CF51D88}"/>
          </ac:inkMkLst>
        </pc:inkChg>
        <pc:inkChg chg="add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5" creationId="{2795E53B-6D4D-496A-AB57-9E7EECFA1375}"/>
          </ac:inkMkLst>
        </pc:inkChg>
        <pc:inkChg chg="add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6" creationId="{0E5E9EFD-9C93-47C9-B4BB-736F497D8E49}"/>
          </ac:inkMkLst>
        </pc:inkChg>
        <pc:inkChg chg="add del">
          <ac:chgData name="Dr.Sugata Gangopadhyay" userId="5fbd9f87-0a98-489d-9d45-82abac52020a" providerId="ADAL" clId="{7CFF2478-D96A-430A-9DE3-97D3FC8915EE}" dt="2023-05-21T06:34:35.412" v="9454"/>
          <ac:inkMkLst>
            <pc:docMk/>
            <pc:sldMk cId="2587572736" sldId="440"/>
            <ac:inkMk id="387" creationId="{74F991FA-E962-4069-BB05-F0084E26C67C}"/>
          </ac:inkMkLst>
        </pc:inkChg>
        <pc:inkChg chg="add del">
          <ac:chgData name="Dr.Sugata Gangopadhyay" userId="5fbd9f87-0a98-489d-9d45-82abac52020a" providerId="ADAL" clId="{7CFF2478-D96A-430A-9DE3-97D3FC8915EE}" dt="2023-05-21T06:34:35.412" v="9454"/>
          <ac:inkMkLst>
            <pc:docMk/>
            <pc:sldMk cId="2587572736" sldId="440"/>
            <ac:inkMk id="388" creationId="{B5997057-A572-49A6-881B-52B928462E27}"/>
          </ac:inkMkLst>
        </pc:inkChg>
        <pc:inkChg chg="add">
          <ac:chgData name="Dr.Sugata Gangopadhyay" userId="5fbd9f87-0a98-489d-9d45-82abac52020a" providerId="ADAL" clId="{7CFF2478-D96A-430A-9DE3-97D3FC8915EE}" dt="2023-05-21T06:34:35.412" v="9454"/>
          <ac:inkMkLst>
            <pc:docMk/>
            <pc:sldMk cId="2587572736" sldId="440"/>
            <ac:inkMk id="389" creationId="{666BA713-E55E-4589-9791-DD1598BB2FE2}"/>
          </ac:inkMkLst>
        </pc:inkChg>
        <pc:inkChg chg="add del">
          <ac:chgData name="Dr.Sugata Gangopadhyay" userId="5fbd9f87-0a98-489d-9d45-82abac52020a" providerId="ADAL" clId="{7CFF2478-D96A-430A-9DE3-97D3FC8915EE}" dt="2023-05-21T06:34:38.695" v="9459"/>
          <ac:inkMkLst>
            <pc:docMk/>
            <pc:sldMk cId="2587572736" sldId="440"/>
            <ac:inkMk id="390" creationId="{E80ADDF9-26BB-43E9-8C9F-91A980D7E763}"/>
          </ac:inkMkLst>
        </pc:inkChg>
        <pc:inkChg chg="add del">
          <ac:chgData name="Dr.Sugata Gangopadhyay" userId="5fbd9f87-0a98-489d-9d45-82abac52020a" providerId="ADAL" clId="{7CFF2478-D96A-430A-9DE3-97D3FC8915EE}" dt="2023-05-21T06:34:38.695" v="9459"/>
          <ac:inkMkLst>
            <pc:docMk/>
            <pc:sldMk cId="2587572736" sldId="440"/>
            <ac:inkMk id="391" creationId="{F7118C9C-553C-4733-9CD3-AD9F1A396C7A}"/>
          </ac:inkMkLst>
        </pc:inkChg>
        <pc:inkChg chg="add del">
          <ac:chgData name="Dr.Sugata Gangopadhyay" userId="5fbd9f87-0a98-489d-9d45-82abac52020a" providerId="ADAL" clId="{7CFF2478-D96A-430A-9DE3-97D3FC8915EE}" dt="2023-05-21T06:34:38.695" v="9459"/>
          <ac:inkMkLst>
            <pc:docMk/>
            <pc:sldMk cId="2587572736" sldId="440"/>
            <ac:inkMk id="392" creationId="{CADCCCAC-23C8-4816-8D56-E6FA7AE49A79}"/>
          </ac:inkMkLst>
        </pc:inkChg>
        <pc:inkChg chg="add del">
          <ac:chgData name="Dr.Sugata Gangopadhyay" userId="5fbd9f87-0a98-489d-9d45-82abac52020a" providerId="ADAL" clId="{7CFF2478-D96A-430A-9DE3-97D3FC8915EE}" dt="2023-05-21T06:34:38.695" v="9459"/>
          <ac:inkMkLst>
            <pc:docMk/>
            <pc:sldMk cId="2587572736" sldId="440"/>
            <ac:inkMk id="393" creationId="{D11B0832-2749-494B-8975-0DEA6EAA5C82}"/>
          </ac:inkMkLst>
        </pc:inkChg>
        <pc:inkChg chg="add">
          <ac:chgData name="Dr.Sugata Gangopadhyay" userId="5fbd9f87-0a98-489d-9d45-82abac52020a" providerId="ADAL" clId="{7CFF2478-D96A-430A-9DE3-97D3FC8915EE}" dt="2023-05-21T06:34:38.695" v="9459"/>
          <ac:inkMkLst>
            <pc:docMk/>
            <pc:sldMk cId="2587572736" sldId="440"/>
            <ac:inkMk id="394" creationId="{ABE25066-9CFE-4727-81BB-B5799E115ACF}"/>
          </ac:inkMkLst>
        </pc:inkChg>
        <pc:inkChg chg="add del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395" creationId="{7E02BB35-6A57-4FC8-B2F7-39AD13834837}"/>
          </ac:inkMkLst>
        </pc:inkChg>
        <pc:inkChg chg="add del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396" creationId="{33E69DEB-6C72-4724-B14D-87C10E7F8B7E}"/>
          </ac:inkMkLst>
        </pc:inkChg>
        <pc:inkChg chg="add del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397" creationId="{EDA024EA-BA52-46A2-91C6-C731160CFAE2}"/>
          </ac:inkMkLst>
        </pc:inkChg>
        <pc:inkChg chg="add del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398" creationId="{8989F3EF-6304-4725-B0B8-27A752A7BDA5}"/>
          </ac:inkMkLst>
        </pc:inkChg>
        <pc:inkChg chg="add del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399" creationId="{228901E2-4630-4CF8-A450-D805D101ED70}"/>
          </ac:inkMkLst>
        </pc:inkChg>
        <pc:inkChg chg="add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400" creationId="{691EBD03-7365-4ED7-AC5D-12F54CE51EBC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1" creationId="{0550C0D5-2FA7-44A1-A2A9-6F8F91B62596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2" creationId="{A4B9BA59-4633-4380-BE9C-C1106B254139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3" creationId="{38CA230D-97AB-4004-9B70-4BEE0992D5AC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4" creationId="{0D4443EA-42AC-4AB6-99D7-24771B60B9AB}"/>
          </ac:inkMkLst>
        </pc:inkChg>
        <pc:inkChg chg="add">
          <ac:chgData name="Dr.Sugata Gangopadhyay" userId="5fbd9f87-0a98-489d-9d45-82abac52020a" providerId="ADAL" clId="{7CFF2478-D96A-430A-9DE3-97D3FC8915EE}" dt="2023-05-21T06:34:43.469" v="9470"/>
          <ac:inkMkLst>
            <pc:docMk/>
            <pc:sldMk cId="2587572736" sldId="440"/>
            <ac:inkMk id="405" creationId="{AE1ECB1B-AA9F-49D3-9430-4A313D33DE76}"/>
          </ac:inkMkLst>
        </pc:inkChg>
        <pc:inkChg chg="add">
          <ac:chgData name="Dr.Sugata Gangopadhyay" userId="5fbd9f87-0a98-489d-9d45-82abac52020a" providerId="ADAL" clId="{7CFF2478-D96A-430A-9DE3-97D3FC8915EE}" dt="2023-05-21T06:34:43.788" v="9471"/>
          <ac:inkMkLst>
            <pc:docMk/>
            <pc:sldMk cId="2587572736" sldId="440"/>
            <ac:inkMk id="406" creationId="{3C034E02-E461-4C89-B41E-E9EDF53797A7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7" creationId="{8C56428D-96EB-45AF-9EAF-1011FD322F4B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8" creationId="{FBF6C80D-6012-4282-BADC-1A8A0F42C424}"/>
          </ac:inkMkLst>
        </pc:inkChg>
        <pc:inkChg chg="add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9" creationId="{2A4C3E8C-0542-4C92-9BA0-FA021270B870}"/>
          </ac:inkMkLst>
        </pc:inkChg>
        <pc:inkChg chg="add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10" creationId="{AF7E5AB3-E629-4D18-87AD-B0787C0F106D}"/>
          </ac:inkMkLst>
        </pc:inkChg>
        <pc:inkChg chg="add del">
          <ac:chgData name="Dr.Sugata Gangopadhyay" userId="5fbd9f87-0a98-489d-9d45-82abac52020a" providerId="ADAL" clId="{7CFF2478-D96A-430A-9DE3-97D3FC8915EE}" dt="2023-05-21T06:34:51.693" v="9486"/>
          <ac:inkMkLst>
            <pc:docMk/>
            <pc:sldMk cId="2587572736" sldId="440"/>
            <ac:inkMk id="411" creationId="{A581E324-2F51-4D03-9A6E-9AF6439A885F}"/>
          </ac:inkMkLst>
        </pc:inkChg>
        <pc:inkChg chg="add del">
          <ac:chgData name="Dr.Sugata Gangopadhyay" userId="5fbd9f87-0a98-489d-9d45-82abac52020a" providerId="ADAL" clId="{7CFF2478-D96A-430A-9DE3-97D3FC8915EE}" dt="2023-05-21T06:34:51.476" v="9485"/>
          <ac:inkMkLst>
            <pc:docMk/>
            <pc:sldMk cId="2587572736" sldId="440"/>
            <ac:inkMk id="412" creationId="{5860EC24-CC69-43D5-85A1-CAEA9A8CDDC8}"/>
          </ac:inkMkLst>
        </pc:inkChg>
        <pc:inkChg chg="add del">
          <ac:chgData name="Dr.Sugata Gangopadhyay" userId="5fbd9f87-0a98-489d-9d45-82abac52020a" providerId="ADAL" clId="{7CFF2478-D96A-430A-9DE3-97D3FC8915EE}" dt="2023-05-21T06:34:51.149" v="9484"/>
          <ac:inkMkLst>
            <pc:docMk/>
            <pc:sldMk cId="2587572736" sldId="440"/>
            <ac:inkMk id="413" creationId="{C5B4B41A-CD1A-4251-A81A-7FB168E34207}"/>
          </ac:inkMkLst>
        </pc:inkChg>
        <pc:inkChg chg="add del">
          <ac:chgData name="Dr.Sugata Gangopadhyay" userId="5fbd9f87-0a98-489d-9d45-82abac52020a" providerId="ADAL" clId="{7CFF2478-D96A-430A-9DE3-97D3FC8915EE}" dt="2023-05-21T06:34:51.070" v="9483"/>
          <ac:inkMkLst>
            <pc:docMk/>
            <pc:sldMk cId="2587572736" sldId="440"/>
            <ac:inkMk id="414" creationId="{A03C4414-DAB5-40A9-9C86-6B19A805C229}"/>
          </ac:inkMkLst>
        </pc:inkChg>
        <pc:inkChg chg="add del">
          <ac:chgData name="Dr.Sugata Gangopadhyay" userId="5fbd9f87-0a98-489d-9d45-82abac52020a" providerId="ADAL" clId="{7CFF2478-D96A-430A-9DE3-97D3FC8915EE}" dt="2023-05-21T06:34:50.009" v="9481"/>
          <ac:inkMkLst>
            <pc:docMk/>
            <pc:sldMk cId="2587572736" sldId="440"/>
            <ac:inkMk id="415" creationId="{3774EB90-E6C3-47B9-870E-11DAF113F376}"/>
          </ac:inkMkLst>
        </pc:inkChg>
        <pc:inkChg chg="add del">
          <ac:chgData name="Dr.Sugata Gangopadhyay" userId="5fbd9f87-0a98-489d-9d45-82abac52020a" providerId="ADAL" clId="{7CFF2478-D96A-430A-9DE3-97D3FC8915EE}" dt="2023-05-21T06:34:50.744" v="9482"/>
          <ac:inkMkLst>
            <pc:docMk/>
            <pc:sldMk cId="2587572736" sldId="440"/>
            <ac:inkMk id="416" creationId="{C429BE65-C422-45FA-A61A-0AC90C42970F}"/>
          </ac:inkMkLst>
        </pc:inkChg>
        <pc:inkChg chg="add">
          <ac:chgData name="Dr.Sugata Gangopadhyay" userId="5fbd9f87-0a98-489d-9d45-82abac52020a" providerId="ADAL" clId="{7CFF2478-D96A-430A-9DE3-97D3FC8915EE}" dt="2023-05-21T06:34:50.009" v="9481"/>
          <ac:inkMkLst>
            <pc:docMk/>
            <pc:sldMk cId="2587572736" sldId="440"/>
            <ac:inkMk id="417" creationId="{986C72D1-FA63-4A41-89A9-793A33D2928B}"/>
          </ac:inkMkLst>
        </pc:inkChg>
        <pc:inkChg chg="add">
          <ac:chgData name="Dr.Sugata Gangopadhyay" userId="5fbd9f87-0a98-489d-9d45-82abac52020a" providerId="ADAL" clId="{7CFF2478-D96A-430A-9DE3-97D3FC8915EE}" dt="2023-05-21T06:34:58.927" v="9488"/>
          <ac:inkMkLst>
            <pc:docMk/>
            <pc:sldMk cId="2587572736" sldId="440"/>
            <ac:inkMk id="418" creationId="{3761885C-1E50-44F8-A0A0-3CF986327299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19" creationId="{1E62C998-DE7B-433B-90F8-FA0A6A577990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0" creationId="{5F400F1B-0B2A-4826-96AB-B80FDD5A9F2E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1" creationId="{461BE0E5-605E-4653-8D94-1A568FBBD691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2" creationId="{C077A6F7-FCB8-4F56-B8E1-73223611BB92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3" creationId="{B73FF614-9325-4F6A-9FF2-95722799D124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4" creationId="{C3EA9A48-EFE6-46C7-9FB5-03806C3FD3EB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5" creationId="{D90AC4E8-5ADE-4EE6-AFFC-7F771C2C3210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6" creationId="{58C194F5-87FA-4DD4-9987-C2A1A3663C01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7" creationId="{120B2787-4370-49C0-B4B4-74F8E33B416E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8" creationId="{54E13BEB-F984-4B19-BAFA-0DDE4DFC45AE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9" creationId="{0CE3AB35-67DE-4A5B-963F-64F7C8BE9405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30" creationId="{981B649F-C557-4B72-89C9-6CBB1102802F}"/>
          </ac:inkMkLst>
        </pc:inkChg>
        <pc:inkChg chg="add del">
          <ac:chgData name="Dr.Sugata Gangopadhyay" userId="5fbd9f87-0a98-489d-9d45-82abac52020a" providerId="ADAL" clId="{7CFF2478-D96A-430A-9DE3-97D3FC8915EE}" dt="2023-05-21T06:35:08.858" v="9507"/>
          <ac:inkMkLst>
            <pc:docMk/>
            <pc:sldMk cId="2587572736" sldId="440"/>
            <ac:inkMk id="431" creationId="{32EF12DF-DD0E-4A30-9E18-10CB736B187F}"/>
          </ac:inkMkLst>
        </pc:inkChg>
        <pc:inkChg chg="add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32" creationId="{688A5698-A94A-4D68-BA8C-597550678893}"/>
          </ac:inkMkLst>
        </pc:inkChg>
        <pc:inkChg chg="add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33" creationId="{E1505895-C072-407A-8E5F-AD90FC055E82}"/>
          </ac:inkMkLst>
        </pc:inkChg>
        <pc:inkChg chg="add del">
          <ac:chgData name="Dr.Sugata Gangopadhyay" userId="5fbd9f87-0a98-489d-9d45-82abac52020a" providerId="ADAL" clId="{7CFF2478-D96A-430A-9DE3-97D3FC8915EE}" dt="2023-05-21T06:35:08.858" v="9507"/>
          <ac:inkMkLst>
            <pc:docMk/>
            <pc:sldMk cId="2587572736" sldId="440"/>
            <ac:inkMk id="434" creationId="{E5E7F932-FA78-4D57-BB16-017DB5FCC7B9}"/>
          </ac:inkMkLst>
        </pc:inkChg>
        <pc:inkChg chg="add">
          <ac:chgData name="Dr.Sugata Gangopadhyay" userId="5fbd9f87-0a98-489d-9d45-82abac52020a" providerId="ADAL" clId="{7CFF2478-D96A-430A-9DE3-97D3FC8915EE}" dt="2023-05-21T06:35:07.180" v="9503"/>
          <ac:inkMkLst>
            <pc:docMk/>
            <pc:sldMk cId="2587572736" sldId="440"/>
            <ac:inkMk id="435" creationId="{01218358-1D6C-4E1A-A5A4-5A0C6358D70E}"/>
          </ac:inkMkLst>
        </pc:inkChg>
        <pc:inkChg chg="add">
          <ac:chgData name="Dr.Sugata Gangopadhyay" userId="5fbd9f87-0a98-489d-9d45-82abac52020a" providerId="ADAL" clId="{7CFF2478-D96A-430A-9DE3-97D3FC8915EE}" dt="2023-05-21T06:35:07.518" v="9504"/>
          <ac:inkMkLst>
            <pc:docMk/>
            <pc:sldMk cId="2587572736" sldId="440"/>
            <ac:inkMk id="436" creationId="{3BB3336B-4D93-4F74-9AF5-985FF529C2B3}"/>
          </ac:inkMkLst>
        </pc:inkChg>
        <pc:inkChg chg="add">
          <ac:chgData name="Dr.Sugata Gangopadhyay" userId="5fbd9f87-0a98-489d-9d45-82abac52020a" providerId="ADAL" clId="{7CFF2478-D96A-430A-9DE3-97D3FC8915EE}" dt="2023-05-21T06:35:07.767" v="9505"/>
          <ac:inkMkLst>
            <pc:docMk/>
            <pc:sldMk cId="2587572736" sldId="440"/>
            <ac:inkMk id="437" creationId="{59BCEBF4-83CE-4918-B191-F42F54D586D1}"/>
          </ac:inkMkLst>
        </pc:inkChg>
        <pc:inkChg chg="add">
          <ac:chgData name="Dr.Sugata Gangopadhyay" userId="5fbd9f87-0a98-489d-9d45-82abac52020a" providerId="ADAL" clId="{7CFF2478-D96A-430A-9DE3-97D3FC8915EE}" dt="2023-05-21T06:35:08.078" v="9506"/>
          <ac:inkMkLst>
            <pc:docMk/>
            <pc:sldMk cId="2587572736" sldId="440"/>
            <ac:inkMk id="438" creationId="{DA61A2EC-3E54-49F6-8FC1-C0BE74295192}"/>
          </ac:inkMkLst>
        </pc:inkChg>
        <pc:inkChg chg="add">
          <ac:chgData name="Dr.Sugata Gangopadhyay" userId="5fbd9f87-0a98-489d-9d45-82abac52020a" providerId="ADAL" clId="{7CFF2478-D96A-430A-9DE3-97D3FC8915EE}" dt="2023-05-21T06:35:08.858" v="9507"/>
          <ac:inkMkLst>
            <pc:docMk/>
            <pc:sldMk cId="2587572736" sldId="440"/>
            <ac:inkMk id="439" creationId="{E6F17B7F-5698-4AC2-93D0-EC244211F064}"/>
          </ac:inkMkLst>
        </pc:inkChg>
        <pc:inkChg chg="add">
          <ac:chgData name="Dr.Sugata Gangopadhyay" userId="5fbd9f87-0a98-489d-9d45-82abac52020a" providerId="ADAL" clId="{7CFF2478-D96A-430A-9DE3-97D3FC8915EE}" dt="2023-05-21T06:35:12.760" v="9508"/>
          <ac:inkMkLst>
            <pc:docMk/>
            <pc:sldMk cId="2587572736" sldId="440"/>
            <ac:inkMk id="440" creationId="{1B52F578-4686-4E36-B2DF-E65998FA7FC1}"/>
          </ac:inkMkLst>
        </pc:inkChg>
        <pc:inkChg chg="add">
          <ac:chgData name="Dr.Sugata Gangopadhyay" userId="5fbd9f87-0a98-489d-9d45-82abac52020a" providerId="ADAL" clId="{7CFF2478-D96A-430A-9DE3-97D3FC8915EE}" dt="2023-05-21T06:35:13.086" v="9509"/>
          <ac:inkMkLst>
            <pc:docMk/>
            <pc:sldMk cId="2587572736" sldId="440"/>
            <ac:inkMk id="441" creationId="{19198CCA-E31B-470B-B6EB-78DE5A8BECDF}"/>
          </ac:inkMkLst>
        </pc:inkChg>
        <pc:inkChg chg="add del">
          <ac:chgData name="Dr.Sugata Gangopadhyay" userId="5fbd9f87-0a98-489d-9d45-82abac52020a" providerId="ADAL" clId="{7CFF2478-D96A-430A-9DE3-97D3FC8915EE}" dt="2023-05-21T06:35:15.237" v="9513"/>
          <ac:inkMkLst>
            <pc:docMk/>
            <pc:sldMk cId="2587572736" sldId="440"/>
            <ac:inkMk id="442" creationId="{0CF59B6B-E5DD-4443-9C27-3E61023E2FA9}"/>
          </ac:inkMkLst>
        </pc:inkChg>
        <pc:inkChg chg="add del">
          <ac:chgData name="Dr.Sugata Gangopadhyay" userId="5fbd9f87-0a98-489d-9d45-82abac52020a" providerId="ADAL" clId="{7CFF2478-D96A-430A-9DE3-97D3FC8915EE}" dt="2023-05-21T06:35:15.237" v="9513"/>
          <ac:inkMkLst>
            <pc:docMk/>
            <pc:sldMk cId="2587572736" sldId="440"/>
            <ac:inkMk id="443" creationId="{ABB49FD6-C534-407B-8E13-B61BF782794A}"/>
          </ac:inkMkLst>
        </pc:inkChg>
        <pc:inkChg chg="add del">
          <ac:chgData name="Dr.Sugata Gangopadhyay" userId="5fbd9f87-0a98-489d-9d45-82abac52020a" providerId="ADAL" clId="{7CFF2478-D96A-430A-9DE3-97D3FC8915EE}" dt="2023-05-21T06:35:15.237" v="9513"/>
          <ac:inkMkLst>
            <pc:docMk/>
            <pc:sldMk cId="2587572736" sldId="440"/>
            <ac:inkMk id="444" creationId="{0EFB8C1A-06F3-4885-AC0A-B94D1C9532D5}"/>
          </ac:inkMkLst>
        </pc:inkChg>
        <pc:inkChg chg="add del">
          <ac:chgData name="Dr.Sugata Gangopadhyay" userId="5fbd9f87-0a98-489d-9d45-82abac52020a" providerId="ADAL" clId="{7CFF2478-D96A-430A-9DE3-97D3FC8915EE}" dt="2023-05-21T06:35:16.061" v="9515"/>
          <ac:inkMkLst>
            <pc:docMk/>
            <pc:sldMk cId="2587572736" sldId="440"/>
            <ac:inkMk id="445" creationId="{F0EF8604-95F3-42D8-BC5E-021E173822F1}"/>
          </ac:inkMkLst>
        </pc:inkChg>
        <pc:inkChg chg="add del">
          <ac:chgData name="Dr.Sugata Gangopadhyay" userId="5fbd9f87-0a98-489d-9d45-82abac52020a" providerId="ADAL" clId="{7CFF2478-D96A-430A-9DE3-97D3FC8915EE}" dt="2023-05-21T06:35:16.061" v="9515"/>
          <ac:inkMkLst>
            <pc:docMk/>
            <pc:sldMk cId="2587572736" sldId="440"/>
            <ac:inkMk id="446" creationId="{CBFA10D0-D9FE-47B3-B34B-67FBDF1260E0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47" creationId="{C7D311C4-C7CE-4C15-A7F7-F329DD772429}"/>
          </ac:inkMkLst>
        </pc:inkChg>
        <pc:inkChg chg="add del">
          <ac:chgData name="Dr.Sugata Gangopadhyay" userId="5fbd9f87-0a98-489d-9d45-82abac52020a" providerId="ADAL" clId="{7CFF2478-D96A-430A-9DE3-97D3FC8915EE}" dt="2023-05-21T06:35:17.983" v="9517"/>
          <ac:inkMkLst>
            <pc:docMk/>
            <pc:sldMk cId="2587572736" sldId="440"/>
            <ac:inkMk id="448" creationId="{95A5E70C-1E0F-4D9A-B20E-862924CA9BD0}"/>
          </ac:inkMkLst>
        </pc:inkChg>
        <pc:inkChg chg="add">
          <ac:chgData name="Dr.Sugata Gangopadhyay" userId="5fbd9f87-0a98-489d-9d45-82abac52020a" providerId="ADAL" clId="{7CFF2478-D96A-430A-9DE3-97D3FC8915EE}" dt="2023-05-21T06:35:17.983" v="9517"/>
          <ac:inkMkLst>
            <pc:docMk/>
            <pc:sldMk cId="2587572736" sldId="440"/>
            <ac:inkMk id="449" creationId="{F31CF7EC-04E1-437C-8147-8BB08152C2A6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50" creationId="{F23A6087-0693-4B51-8F6A-11F83C60E3F1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51" creationId="{455FA602-831F-41D0-AFDB-0DCF4C94F399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52" creationId="{280E4F6F-A635-47F2-8870-91461CA7D2A7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53" creationId="{567CB5B2-0DD9-4E23-BB7B-B7B5DA61F08F}"/>
          </ac:inkMkLst>
        </pc:inkChg>
        <pc:inkChg chg="add del">
          <ac:chgData name="Dr.Sugata Gangopadhyay" userId="5fbd9f87-0a98-489d-9d45-82abac52020a" providerId="ADAL" clId="{7CFF2478-D96A-430A-9DE3-97D3FC8915EE}" dt="2023-05-21T06:35:25.356" v="9526"/>
          <ac:inkMkLst>
            <pc:docMk/>
            <pc:sldMk cId="2587572736" sldId="440"/>
            <ac:inkMk id="454" creationId="{A3C9BFEB-9788-4209-8C82-A9BC8549C158}"/>
          </ac:inkMkLst>
        </pc:inkChg>
        <pc:inkChg chg="add del">
          <ac:chgData name="Dr.Sugata Gangopadhyay" userId="5fbd9f87-0a98-489d-9d45-82abac52020a" providerId="ADAL" clId="{7CFF2478-D96A-430A-9DE3-97D3FC8915EE}" dt="2023-05-21T06:35:24.889" v="9525"/>
          <ac:inkMkLst>
            <pc:docMk/>
            <pc:sldMk cId="2587572736" sldId="440"/>
            <ac:inkMk id="455" creationId="{37D5DC5E-8715-4405-A312-09A855B1A4F8}"/>
          </ac:inkMkLst>
        </pc:inkChg>
        <pc:inkChg chg="add">
          <ac:chgData name="Dr.Sugata Gangopadhyay" userId="5fbd9f87-0a98-489d-9d45-82abac52020a" providerId="ADAL" clId="{7CFF2478-D96A-430A-9DE3-97D3FC8915EE}" dt="2023-05-21T06:35:22.155" v="9524"/>
          <ac:inkMkLst>
            <pc:docMk/>
            <pc:sldMk cId="2587572736" sldId="440"/>
            <ac:inkMk id="456" creationId="{EF781748-3C9E-4A3B-BD5A-DAFB2E055F03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57" creationId="{8EE89069-3CE9-402E-9ADD-9239B6D110A5}"/>
          </ac:inkMkLst>
        </pc:inkChg>
        <pc:inkChg chg="add">
          <ac:chgData name="Dr.Sugata Gangopadhyay" userId="5fbd9f87-0a98-489d-9d45-82abac52020a" providerId="ADAL" clId="{7CFF2478-D96A-430A-9DE3-97D3FC8915EE}" dt="2023-05-21T06:35:26.793" v="9528"/>
          <ac:inkMkLst>
            <pc:docMk/>
            <pc:sldMk cId="2587572736" sldId="440"/>
            <ac:inkMk id="458" creationId="{4398DBBC-3BF5-45DA-BE91-D00C871FF2FB}"/>
          </ac:inkMkLst>
        </pc:inkChg>
        <pc:inkChg chg="add">
          <ac:chgData name="Dr.Sugata Gangopadhyay" userId="5fbd9f87-0a98-489d-9d45-82abac52020a" providerId="ADAL" clId="{7CFF2478-D96A-430A-9DE3-97D3FC8915EE}" dt="2023-05-21T06:35:27.208" v="9529"/>
          <ac:inkMkLst>
            <pc:docMk/>
            <pc:sldMk cId="2587572736" sldId="440"/>
            <ac:inkMk id="459" creationId="{D67D7BFE-F471-46D6-85AC-67D65EFED669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60" creationId="{0E8C5B02-DCB2-4094-8B9A-0E56A52FF33B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61" creationId="{966F539F-E4A8-44ED-B239-3FD493F85D83}"/>
          </ac:inkMkLst>
        </pc:inkChg>
        <pc:inkChg chg="add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62" creationId="{375C1DB0-731D-457A-9212-1B825C9A1937}"/>
          </ac:inkMkLst>
        </pc:inkChg>
        <pc:inkChg chg="add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63" creationId="{52C69E33-E07E-4A75-BF31-9E4AB390CE29}"/>
          </ac:inkMkLst>
        </pc:inkChg>
        <pc:inkChg chg="add del">
          <ac:chgData name="Dr.Sugata Gangopadhyay" userId="5fbd9f87-0a98-489d-9d45-82abac52020a" providerId="ADAL" clId="{7CFF2478-D96A-430A-9DE3-97D3FC8915EE}" dt="2023-05-21T06:35:30.579" v="9535"/>
          <ac:inkMkLst>
            <pc:docMk/>
            <pc:sldMk cId="2587572736" sldId="440"/>
            <ac:inkMk id="464" creationId="{E51DBF59-18F1-4A70-AD1F-AF42368D5C0E}"/>
          </ac:inkMkLst>
        </pc:inkChg>
        <pc:inkChg chg="add del">
          <ac:chgData name="Dr.Sugata Gangopadhyay" userId="5fbd9f87-0a98-489d-9d45-82abac52020a" providerId="ADAL" clId="{7CFF2478-D96A-430A-9DE3-97D3FC8915EE}" dt="2023-05-21T06:35:30.579" v="9535"/>
          <ac:inkMkLst>
            <pc:docMk/>
            <pc:sldMk cId="2587572736" sldId="440"/>
            <ac:inkMk id="465" creationId="{D1B54EC9-B4B5-4FFC-9AE8-823FD284B670}"/>
          </ac:inkMkLst>
        </pc:inkChg>
        <pc:inkChg chg="add">
          <ac:chgData name="Dr.Sugata Gangopadhyay" userId="5fbd9f87-0a98-489d-9d45-82abac52020a" providerId="ADAL" clId="{7CFF2478-D96A-430A-9DE3-97D3FC8915EE}" dt="2023-05-21T06:35:30.579" v="9535"/>
          <ac:inkMkLst>
            <pc:docMk/>
            <pc:sldMk cId="2587572736" sldId="440"/>
            <ac:inkMk id="466" creationId="{CD7B51B4-8883-445B-845E-0388F676D6D8}"/>
          </ac:inkMkLst>
        </pc:inkChg>
        <pc:inkChg chg="add">
          <ac:chgData name="Dr.Sugata Gangopadhyay" userId="5fbd9f87-0a98-489d-9d45-82abac52020a" providerId="ADAL" clId="{7CFF2478-D96A-430A-9DE3-97D3FC8915EE}" dt="2023-05-21T06:35:31.407" v="9536"/>
          <ac:inkMkLst>
            <pc:docMk/>
            <pc:sldMk cId="2587572736" sldId="440"/>
            <ac:inkMk id="467" creationId="{4E4B4706-04AF-4794-AD1A-A9B40276E782}"/>
          </ac:inkMkLst>
        </pc:inkChg>
        <pc:inkChg chg="add">
          <ac:chgData name="Dr.Sugata Gangopadhyay" userId="5fbd9f87-0a98-489d-9d45-82abac52020a" providerId="ADAL" clId="{7CFF2478-D96A-430A-9DE3-97D3FC8915EE}" dt="2023-05-21T06:35:31.966" v="9537"/>
          <ac:inkMkLst>
            <pc:docMk/>
            <pc:sldMk cId="2587572736" sldId="440"/>
            <ac:inkMk id="468" creationId="{936AF679-A282-4DC4-963D-4EC1367B16F3}"/>
          </ac:inkMkLst>
        </pc:inkChg>
        <pc:inkChg chg="add del">
          <ac:chgData name="Dr.Sugata Gangopadhyay" userId="5fbd9f87-0a98-489d-9d45-82abac52020a" providerId="ADAL" clId="{7CFF2478-D96A-430A-9DE3-97D3FC8915EE}" dt="2023-05-21T06:35:34.561" v="9541"/>
          <ac:inkMkLst>
            <pc:docMk/>
            <pc:sldMk cId="2587572736" sldId="440"/>
            <ac:inkMk id="469" creationId="{201A0D33-E370-491B-90D5-3DAF07053D2D}"/>
          </ac:inkMkLst>
        </pc:inkChg>
        <pc:inkChg chg="add del">
          <ac:chgData name="Dr.Sugata Gangopadhyay" userId="5fbd9f87-0a98-489d-9d45-82abac52020a" providerId="ADAL" clId="{7CFF2478-D96A-430A-9DE3-97D3FC8915EE}" dt="2023-05-21T06:35:34.561" v="9541"/>
          <ac:inkMkLst>
            <pc:docMk/>
            <pc:sldMk cId="2587572736" sldId="440"/>
            <ac:inkMk id="470" creationId="{26D9DA3D-B754-4AB4-BEB0-A20691DB8125}"/>
          </ac:inkMkLst>
        </pc:inkChg>
        <pc:inkChg chg="add">
          <ac:chgData name="Dr.Sugata Gangopadhyay" userId="5fbd9f87-0a98-489d-9d45-82abac52020a" providerId="ADAL" clId="{7CFF2478-D96A-430A-9DE3-97D3FC8915EE}" dt="2023-05-21T06:35:33.333" v="9540"/>
          <ac:inkMkLst>
            <pc:docMk/>
            <pc:sldMk cId="2587572736" sldId="440"/>
            <ac:inkMk id="471" creationId="{70EE5A3A-E920-49D5-AF2B-4E0D536F2E7B}"/>
          </ac:inkMkLst>
        </pc:inkChg>
        <pc:inkChg chg="add">
          <ac:chgData name="Dr.Sugata Gangopadhyay" userId="5fbd9f87-0a98-489d-9d45-82abac52020a" providerId="ADAL" clId="{7CFF2478-D96A-430A-9DE3-97D3FC8915EE}" dt="2023-05-21T06:35:34.561" v="9541"/>
          <ac:inkMkLst>
            <pc:docMk/>
            <pc:sldMk cId="2587572736" sldId="440"/>
            <ac:inkMk id="472" creationId="{BEF4BB72-CE47-464E-857A-875E2CACC7CA}"/>
          </ac:inkMkLst>
        </pc:inkChg>
        <pc:inkChg chg="add">
          <ac:chgData name="Dr.Sugata Gangopadhyay" userId="5fbd9f87-0a98-489d-9d45-82abac52020a" providerId="ADAL" clId="{7CFF2478-D96A-430A-9DE3-97D3FC8915EE}" dt="2023-05-21T06:35:35.760" v="9542"/>
          <ac:inkMkLst>
            <pc:docMk/>
            <pc:sldMk cId="2587572736" sldId="440"/>
            <ac:inkMk id="473" creationId="{3CD86186-4268-4814-A721-1B3A1E5DB8C1}"/>
          </ac:inkMkLst>
        </pc:inkChg>
        <pc:inkChg chg="add">
          <ac:chgData name="Dr.Sugata Gangopadhyay" userId="5fbd9f87-0a98-489d-9d45-82abac52020a" providerId="ADAL" clId="{7CFF2478-D96A-430A-9DE3-97D3FC8915EE}" dt="2023-05-21T06:35:36.046" v="9543"/>
          <ac:inkMkLst>
            <pc:docMk/>
            <pc:sldMk cId="2587572736" sldId="440"/>
            <ac:inkMk id="474" creationId="{E79DE77C-4156-4256-B452-EA7EB6642940}"/>
          </ac:inkMkLst>
        </pc:inkChg>
        <pc:inkChg chg="add del">
          <ac:chgData name="Dr.Sugata Gangopadhyay" userId="5fbd9f87-0a98-489d-9d45-82abac52020a" providerId="ADAL" clId="{7CFF2478-D96A-430A-9DE3-97D3FC8915EE}" dt="2023-05-21T06:35:38.220" v="9547"/>
          <ac:inkMkLst>
            <pc:docMk/>
            <pc:sldMk cId="2587572736" sldId="440"/>
            <ac:inkMk id="475" creationId="{BB0A9153-84BC-472B-A48E-ADC970AA68FA}"/>
          </ac:inkMkLst>
        </pc:inkChg>
        <pc:inkChg chg="add del">
          <ac:chgData name="Dr.Sugata Gangopadhyay" userId="5fbd9f87-0a98-489d-9d45-82abac52020a" providerId="ADAL" clId="{7CFF2478-D96A-430A-9DE3-97D3FC8915EE}" dt="2023-05-21T06:35:38.220" v="9547"/>
          <ac:inkMkLst>
            <pc:docMk/>
            <pc:sldMk cId="2587572736" sldId="440"/>
            <ac:inkMk id="476" creationId="{4B9E73ED-CD52-428E-8F47-049B9ABA9889}"/>
          </ac:inkMkLst>
        </pc:inkChg>
        <pc:inkChg chg="add">
          <ac:chgData name="Dr.Sugata Gangopadhyay" userId="5fbd9f87-0a98-489d-9d45-82abac52020a" providerId="ADAL" clId="{7CFF2478-D96A-430A-9DE3-97D3FC8915EE}" dt="2023-05-21T06:35:37.439" v="9546"/>
          <ac:inkMkLst>
            <pc:docMk/>
            <pc:sldMk cId="2587572736" sldId="440"/>
            <ac:inkMk id="477" creationId="{FAB3C5A1-1FA7-47EF-A590-32FE11C14871}"/>
          </ac:inkMkLst>
        </pc:inkChg>
        <pc:inkChg chg="add">
          <ac:chgData name="Dr.Sugata Gangopadhyay" userId="5fbd9f87-0a98-489d-9d45-82abac52020a" providerId="ADAL" clId="{7CFF2478-D96A-430A-9DE3-97D3FC8915EE}" dt="2023-05-21T06:35:38.220" v="9547"/>
          <ac:inkMkLst>
            <pc:docMk/>
            <pc:sldMk cId="2587572736" sldId="440"/>
            <ac:inkMk id="478" creationId="{A6E30CA2-513B-42C2-9A2F-D92EF947C578}"/>
          </ac:inkMkLst>
        </pc:inkChg>
        <pc:inkChg chg="add">
          <ac:chgData name="Dr.Sugata Gangopadhyay" userId="5fbd9f87-0a98-489d-9d45-82abac52020a" providerId="ADAL" clId="{7CFF2478-D96A-430A-9DE3-97D3FC8915EE}" dt="2023-05-21T06:35:42.249" v="9548"/>
          <ac:inkMkLst>
            <pc:docMk/>
            <pc:sldMk cId="2587572736" sldId="440"/>
            <ac:inkMk id="479" creationId="{F57F8DFC-23AF-465B-AF51-F753D6250F33}"/>
          </ac:inkMkLst>
        </pc:inkChg>
        <pc:inkChg chg="add">
          <ac:chgData name="Dr.Sugata Gangopadhyay" userId="5fbd9f87-0a98-489d-9d45-82abac52020a" providerId="ADAL" clId="{7CFF2478-D96A-430A-9DE3-97D3FC8915EE}" dt="2023-05-21T06:35:44.015" v="9549"/>
          <ac:inkMkLst>
            <pc:docMk/>
            <pc:sldMk cId="2587572736" sldId="440"/>
            <ac:inkMk id="480" creationId="{F3157FC4-B3EE-4FD1-877D-B80EDA450606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5:49:09.377" v="8037"/>
        <pc:sldMkLst>
          <pc:docMk/>
          <pc:sldMk cId="377501256" sldId="441"/>
        </pc:sldMkLst>
        <pc:inkChg chg="add del">
          <ac:chgData name="Dr.Sugata Gangopadhyay" userId="5fbd9f87-0a98-489d-9d45-82abac52020a" providerId="ADAL" clId="{7CFF2478-D96A-430A-9DE3-97D3FC8915EE}" dt="2023-05-21T05:33:36.156" v="7802"/>
          <ac:inkMkLst>
            <pc:docMk/>
            <pc:sldMk cId="377501256" sldId="441"/>
            <ac:inkMk id="2" creationId="{1182E268-A8E4-4D99-9FD1-96C6F03E3657}"/>
          </ac:inkMkLst>
        </pc:inkChg>
        <pc:inkChg chg="add del">
          <ac:chgData name="Dr.Sugata Gangopadhyay" userId="5fbd9f87-0a98-489d-9d45-82abac52020a" providerId="ADAL" clId="{7CFF2478-D96A-430A-9DE3-97D3FC8915EE}" dt="2023-05-21T05:33:36.156" v="7802"/>
          <ac:inkMkLst>
            <pc:docMk/>
            <pc:sldMk cId="377501256" sldId="441"/>
            <ac:inkMk id="3" creationId="{51E49D04-7EA9-438C-A8B2-AD668C125570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4" creationId="{7B6F54B3-5101-463E-8BDB-5E63E9DDA505}"/>
          </ac:inkMkLst>
        </pc:inkChg>
        <pc:inkChg chg="add del">
          <ac:chgData name="Dr.Sugata Gangopadhyay" userId="5fbd9f87-0a98-489d-9d45-82abac52020a" providerId="ADAL" clId="{7CFF2478-D96A-430A-9DE3-97D3FC8915EE}" dt="2023-05-21T05:33:45.823" v="7813"/>
          <ac:inkMkLst>
            <pc:docMk/>
            <pc:sldMk cId="377501256" sldId="441"/>
            <ac:inkMk id="5" creationId="{9F4F208C-97E2-473A-96B5-7575CB428B79}"/>
          </ac:inkMkLst>
        </pc:inkChg>
        <pc:inkChg chg="add del">
          <ac:chgData name="Dr.Sugata Gangopadhyay" userId="5fbd9f87-0a98-489d-9d45-82abac52020a" providerId="ADAL" clId="{7CFF2478-D96A-430A-9DE3-97D3FC8915EE}" dt="2023-05-21T05:33:44.862" v="7812"/>
          <ac:inkMkLst>
            <pc:docMk/>
            <pc:sldMk cId="377501256" sldId="441"/>
            <ac:inkMk id="6" creationId="{84171272-8766-49E9-9762-9580964CEE1B}"/>
          </ac:inkMkLst>
        </pc:inkChg>
        <pc:inkChg chg="add del">
          <ac:chgData name="Dr.Sugata Gangopadhyay" userId="5fbd9f87-0a98-489d-9d45-82abac52020a" providerId="ADAL" clId="{7CFF2478-D96A-430A-9DE3-97D3FC8915EE}" dt="2023-05-21T05:33:43.685" v="7811"/>
          <ac:inkMkLst>
            <pc:docMk/>
            <pc:sldMk cId="377501256" sldId="441"/>
            <ac:inkMk id="7" creationId="{606DBD4E-3216-435C-A6A1-53D1943F77A4}"/>
          </ac:inkMkLst>
        </pc:inkChg>
        <pc:inkChg chg="add del">
          <ac:chgData name="Dr.Sugata Gangopadhyay" userId="5fbd9f87-0a98-489d-9d45-82abac52020a" providerId="ADAL" clId="{7CFF2478-D96A-430A-9DE3-97D3FC8915EE}" dt="2023-05-21T05:33:42.447" v="7810"/>
          <ac:inkMkLst>
            <pc:docMk/>
            <pc:sldMk cId="377501256" sldId="441"/>
            <ac:inkMk id="8" creationId="{4E0166D1-E1B0-4377-BA5A-0AFEA439A4A6}"/>
          </ac:inkMkLst>
        </pc:inkChg>
        <pc:inkChg chg="add del">
          <ac:chgData name="Dr.Sugata Gangopadhyay" userId="5fbd9f87-0a98-489d-9d45-82abac52020a" providerId="ADAL" clId="{7CFF2478-D96A-430A-9DE3-97D3FC8915EE}" dt="2023-05-21T05:33:41.272" v="7809"/>
          <ac:inkMkLst>
            <pc:docMk/>
            <pc:sldMk cId="377501256" sldId="441"/>
            <ac:inkMk id="9" creationId="{E192B9FF-5E30-4192-9C0D-1EE425B03C3F}"/>
          </ac:inkMkLst>
        </pc:inkChg>
        <pc:inkChg chg="add">
          <ac:chgData name="Dr.Sugata Gangopadhyay" userId="5fbd9f87-0a98-489d-9d45-82abac52020a" providerId="ADAL" clId="{7CFF2478-D96A-430A-9DE3-97D3FC8915EE}" dt="2023-05-21T05:33:40.426" v="7808"/>
          <ac:inkMkLst>
            <pc:docMk/>
            <pc:sldMk cId="377501256" sldId="441"/>
            <ac:inkMk id="10" creationId="{F7B81A79-68AB-4691-9C8E-6FFF0F82EA95}"/>
          </ac:inkMkLst>
        </pc:inkChg>
        <pc:inkChg chg="add">
          <ac:chgData name="Dr.Sugata Gangopadhyay" userId="5fbd9f87-0a98-489d-9d45-82abac52020a" providerId="ADAL" clId="{7CFF2478-D96A-430A-9DE3-97D3FC8915EE}" dt="2023-05-21T05:33:40.426" v="7808"/>
          <ac:inkMkLst>
            <pc:docMk/>
            <pc:sldMk cId="377501256" sldId="441"/>
            <ac:inkMk id="11" creationId="{43E27FFC-4895-4490-A633-80FE01E5AAEA}"/>
          </ac:inkMkLst>
        </pc:inkChg>
        <pc:inkChg chg="add del">
          <ac:chgData name="Dr.Sugata Gangopadhyay" userId="5fbd9f87-0a98-489d-9d45-82abac52020a" providerId="ADAL" clId="{7CFF2478-D96A-430A-9DE3-97D3FC8915EE}" dt="2023-05-21T05:33:48.837" v="7816"/>
          <ac:inkMkLst>
            <pc:docMk/>
            <pc:sldMk cId="377501256" sldId="441"/>
            <ac:inkMk id="12" creationId="{9FEB02FF-211A-4209-8848-34FB6CF7DE28}"/>
          </ac:inkMkLst>
        </pc:inkChg>
        <pc:inkChg chg="add">
          <ac:chgData name="Dr.Sugata Gangopadhyay" userId="5fbd9f87-0a98-489d-9d45-82abac52020a" providerId="ADAL" clId="{7CFF2478-D96A-430A-9DE3-97D3FC8915EE}" dt="2023-05-21T05:33:48.626" v="7815"/>
          <ac:inkMkLst>
            <pc:docMk/>
            <pc:sldMk cId="377501256" sldId="441"/>
            <ac:inkMk id="13" creationId="{E7CBC3BD-012F-46D9-8CFD-31F1FEE35356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4" creationId="{E5775D05-6D15-4FFA-AF34-69B776D4C73E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5" creationId="{8C23C682-447B-4C57-BA00-1658A1A0A011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6" creationId="{0E71BFBC-FEDC-4E40-93B7-B0389725927B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7" creationId="{9EAABDA2-26F6-4CB1-8FC3-646E06C4B66E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8" creationId="{E5DE8A19-079C-4BF1-998D-E41BB540BBDF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9" creationId="{01F9FD3A-3174-4FFF-9932-AF79D03492AD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20" creationId="{0F2FCC44-7EFF-4C4B-AF61-578C86FE3B79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1" creationId="{F84D1CD6-C524-46E2-9E67-56F656122B00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2" creationId="{3B56BF5E-D600-4BBF-9B32-1B3AE3772E3A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3" creationId="{E8781781-2117-49C4-AA15-D6FF168DDF13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4" creationId="{C82FEE3D-272A-4431-BCAC-0B9EED3C7071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5" creationId="{E8712C43-E718-4E97-8C95-BA25A7596DB9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6" creationId="{4E533EAB-970C-4238-9DF4-8A0E0DCCE3B4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27" creationId="{D5D3C032-14F6-4870-940E-D44AFE8CE385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28" creationId="{0A9C646E-5177-4D02-A36A-97ED84714623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29" creationId="{54660D95-BE48-41C7-ADDD-10CB00B2E5FD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0" creationId="{17B520F3-FD8A-4E95-AC03-5F5EA61DCD65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1" creationId="{E8B44E7C-9CA1-4B97-8BA0-995AF59194DF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2" creationId="{FAA5DCEC-966A-433D-B4CA-C81F54B9E799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3" creationId="{97E5079F-F96E-4A5C-B47A-DD88A0C54D71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4" creationId="{5DA72868-39EB-4B87-B067-AAAD5FBE13C3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5" creationId="{02F33CAB-202A-4233-A1A1-009EC4783F33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6" creationId="{CD9420B7-762F-48A9-AA64-7187465AA075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7" creationId="{E068D539-4E18-45DE-ABDE-D8D65CD89C48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38" creationId="{92EF1448-2763-4909-8748-3F990429A0B9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39" creationId="{C63A0763-2323-4A88-AD9B-94B068A3AB88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0" creationId="{F9F27401-5210-4FDA-89B8-99DBE9484C6B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1" creationId="{7D6DE7B1-B183-4D92-B233-4E907554048A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2" creationId="{A5573E07-A44C-4F4A-A282-F526F9B88ADE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3" creationId="{84C39491-6055-49D7-AD6C-EE694D3ECFF7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4" creationId="{D60C4357-CFE2-40BB-BA80-43142EC5E267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5" creationId="{139B1996-C6F1-43B0-ABF2-137786D191DE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6" creationId="{5C28A379-D5A9-47B3-828E-2ECED6DE55FF}"/>
          </ac:inkMkLst>
        </pc:inkChg>
        <pc:inkChg chg="add del">
          <ac:chgData name="Dr.Sugata Gangopadhyay" userId="5fbd9f87-0a98-489d-9d45-82abac52020a" providerId="ADAL" clId="{7CFF2478-D96A-430A-9DE3-97D3FC8915EE}" dt="2023-05-21T05:34:13.847" v="7852"/>
          <ac:inkMkLst>
            <pc:docMk/>
            <pc:sldMk cId="377501256" sldId="441"/>
            <ac:inkMk id="47" creationId="{E7A19E02-85E1-4AB8-A2D4-CE95F8AAFF83}"/>
          </ac:inkMkLst>
        </pc:inkChg>
        <pc:inkChg chg="add del">
          <ac:chgData name="Dr.Sugata Gangopadhyay" userId="5fbd9f87-0a98-489d-9d45-82abac52020a" providerId="ADAL" clId="{7CFF2478-D96A-430A-9DE3-97D3FC8915EE}" dt="2023-05-21T05:34:13.847" v="7852"/>
          <ac:inkMkLst>
            <pc:docMk/>
            <pc:sldMk cId="377501256" sldId="441"/>
            <ac:inkMk id="48" creationId="{F8B3C0D8-0A64-428D-958C-E47D97C90D3F}"/>
          </ac:inkMkLst>
        </pc:inkChg>
        <pc:inkChg chg="add del">
          <ac:chgData name="Dr.Sugata Gangopadhyay" userId="5fbd9f87-0a98-489d-9d45-82abac52020a" providerId="ADAL" clId="{7CFF2478-D96A-430A-9DE3-97D3FC8915EE}" dt="2023-05-21T05:34:13.847" v="7852"/>
          <ac:inkMkLst>
            <pc:docMk/>
            <pc:sldMk cId="377501256" sldId="441"/>
            <ac:inkMk id="49" creationId="{C9B0C0AF-2626-4766-BB45-720A28572020}"/>
          </ac:inkMkLst>
        </pc:inkChg>
        <pc:inkChg chg="add del">
          <ac:chgData name="Dr.Sugata Gangopadhyay" userId="5fbd9f87-0a98-489d-9d45-82abac52020a" providerId="ADAL" clId="{7CFF2478-D96A-430A-9DE3-97D3FC8915EE}" dt="2023-05-21T05:34:13.847" v="7852"/>
          <ac:inkMkLst>
            <pc:docMk/>
            <pc:sldMk cId="377501256" sldId="441"/>
            <ac:inkMk id="50" creationId="{3A02B150-1E1A-4D07-8A38-046FFCB1E186}"/>
          </ac:inkMkLst>
        </pc:inkChg>
        <pc:inkChg chg="add del">
          <ac:chgData name="Dr.Sugata Gangopadhyay" userId="5fbd9f87-0a98-489d-9d45-82abac52020a" providerId="ADAL" clId="{7CFF2478-D96A-430A-9DE3-97D3FC8915EE}" dt="2023-05-21T05:34:16.867" v="7855"/>
          <ac:inkMkLst>
            <pc:docMk/>
            <pc:sldMk cId="377501256" sldId="441"/>
            <ac:inkMk id="51" creationId="{0B26CCDB-71B5-41FC-BC51-5AC0F7D0C31D}"/>
          </ac:inkMkLst>
        </pc:inkChg>
        <pc:inkChg chg="add del">
          <ac:chgData name="Dr.Sugata Gangopadhyay" userId="5fbd9f87-0a98-489d-9d45-82abac52020a" providerId="ADAL" clId="{7CFF2478-D96A-430A-9DE3-97D3FC8915EE}" dt="2023-05-21T05:34:16.867" v="7855"/>
          <ac:inkMkLst>
            <pc:docMk/>
            <pc:sldMk cId="377501256" sldId="441"/>
            <ac:inkMk id="52" creationId="{DCDEF19A-3B51-408A-8848-430982DDC6BC}"/>
          </ac:inkMkLst>
        </pc:inkChg>
        <pc:inkChg chg="add del">
          <ac:chgData name="Dr.Sugata Gangopadhyay" userId="5fbd9f87-0a98-489d-9d45-82abac52020a" providerId="ADAL" clId="{7CFF2478-D96A-430A-9DE3-97D3FC8915EE}" dt="2023-05-21T05:34:16.867" v="7855"/>
          <ac:inkMkLst>
            <pc:docMk/>
            <pc:sldMk cId="377501256" sldId="441"/>
            <ac:inkMk id="53" creationId="{714024C7-E617-4181-93DA-3DF2DD47DC1D}"/>
          </ac:inkMkLst>
        </pc:inkChg>
        <pc:inkChg chg="add del">
          <ac:chgData name="Dr.Sugata Gangopadhyay" userId="5fbd9f87-0a98-489d-9d45-82abac52020a" providerId="ADAL" clId="{7CFF2478-D96A-430A-9DE3-97D3FC8915EE}" dt="2023-05-21T05:34:18.345" v="7858"/>
          <ac:inkMkLst>
            <pc:docMk/>
            <pc:sldMk cId="377501256" sldId="441"/>
            <ac:inkMk id="54" creationId="{C6A0466A-6035-4D4B-A276-B31F7D16453D}"/>
          </ac:inkMkLst>
        </pc:inkChg>
        <pc:inkChg chg="add del">
          <ac:chgData name="Dr.Sugata Gangopadhyay" userId="5fbd9f87-0a98-489d-9d45-82abac52020a" providerId="ADAL" clId="{7CFF2478-D96A-430A-9DE3-97D3FC8915EE}" dt="2023-05-21T05:34:18.345" v="7858"/>
          <ac:inkMkLst>
            <pc:docMk/>
            <pc:sldMk cId="377501256" sldId="441"/>
            <ac:inkMk id="55" creationId="{8E720A15-9A13-4DFF-BCAF-F62344362301}"/>
          </ac:inkMkLst>
        </pc:inkChg>
        <pc:inkChg chg="add del">
          <ac:chgData name="Dr.Sugata Gangopadhyay" userId="5fbd9f87-0a98-489d-9d45-82abac52020a" providerId="ADAL" clId="{7CFF2478-D96A-430A-9DE3-97D3FC8915EE}" dt="2023-05-21T05:34:18.345" v="7858"/>
          <ac:inkMkLst>
            <pc:docMk/>
            <pc:sldMk cId="377501256" sldId="441"/>
            <ac:inkMk id="56" creationId="{DA783638-A27C-4509-9F14-D852882547B7}"/>
          </ac:inkMkLst>
        </pc:inkChg>
        <pc:inkChg chg="add del">
          <ac:chgData name="Dr.Sugata Gangopadhyay" userId="5fbd9f87-0a98-489d-9d45-82abac52020a" providerId="ADAL" clId="{7CFF2478-D96A-430A-9DE3-97D3FC8915EE}" dt="2023-05-21T05:34:24.384" v="7861"/>
          <ac:inkMkLst>
            <pc:docMk/>
            <pc:sldMk cId="377501256" sldId="441"/>
            <ac:inkMk id="57" creationId="{CB5498C9-0BCA-4635-94C2-14CBA05D8190}"/>
          </ac:inkMkLst>
        </pc:inkChg>
        <pc:inkChg chg="add del">
          <ac:chgData name="Dr.Sugata Gangopadhyay" userId="5fbd9f87-0a98-489d-9d45-82abac52020a" providerId="ADAL" clId="{7CFF2478-D96A-430A-9DE3-97D3FC8915EE}" dt="2023-05-21T05:34:24.384" v="7861"/>
          <ac:inkMkLst>
            <pc:docMk/>
            <pc:sldMk cId="377501256" sldId="441"/>
            <ac:inkMk id="58" creationId="{68B197E2-CAD6-44D9-BB01-0445281C3306}"/>
          </ac:inkMkLst>
        </pc:inkChg>
        <pc:inkChg chg="add del">
          <ac:chgData name="Dr.Sugata Gangopadhyay" userId="5fbd9f87-0a98-489d-9d45-82abac52020a" providerId="ADAL" clId="{7CFF2478-D96A-430A-9DE3-97D3FC8915EE}" dt="2023-05-21T05:34:24.384" v="7861"/>
          <ac:inkMkLst>
            <pc:docMk/>
            <pc:sldMk cId="377501256" sldId="441"/>
            <ac:inkMk id="59" creationId="{26429801-8366-4062-9B07-6ABC4BFF432D}"/>
          </ac:inkMkLst>
        </pc:inkChg>
        <pc:inkChg chg="add del">
          <ac:chgData name="Dr.Sugata Gangopadhyay" userId="5fbd9f87-0a98-489d-9d45-82abac52020a" providerId="ADAL" clId="{7CFF2478-D96A-430A-9DE3-97D3FC8915EE}" dt="2023-05-21T05:34:29.782" v="7866"/>
          <ac:inkMkLst>
            <pc:docMk/>
            <pc:sldMk cId="377501256" sldId="441"/>
            <ac:inkMk id="60" creationId="{4FC1EF2A-697A-4C6B-8C86-BEB138BF099A}"/>
          </ac:inkMkLst>
        </pc:inkChg>
        <pc:inkChg chg="add del">
          <ac:chgData name="Dr.Sugata Gangopadhyay" userId="5fbd9f87-0a98-489d-9d45-82abac52020a" providerId="ADAL" clId="{7CFF2478-D96A-430A-9DE3-97D3FC8915EE}" dt="2023-05-21T05:34:29.782" v="7866"/>
          <ac:inkMkLst>
            <pc:docMk/>
            <pc:sldMk cId="377501256" sldId="441"/>
            <ac:inkMk id="61" creationId="{31BB73EF-7023-4BC3-A59D-5A4218CA3D70}"/>
          </ac:inkMkLst>
        </pc:inkChg>
        <pc:inkChg chg="add del">
          <ac:chgData name="Dr.Sugata Gangopadhyay" userId="5fbd9f87-0a98-489d-9d45-82abac52020a" providerId="ADAL" clId="{7CFF2478-D96A-430A-9DE3-97D3FC8915EE}" dt="2023-05-21T05:34:29.782" v="7866"/>
          <ac:inkMkLst>
            <pc:docMk/>
            <pc:sldMk cId="377501256" sldId="441"/>
            <ac:inkMk id="62" creationId="{6031034A-4022-4C89-988F-10D832B477B6}"/>
          </ac:inkMkLst>
        </pc:inkChg>
        <pc:inkChg chg="add del">
          <ac:chgData name="Dr.Sugata Gangopadhyay" userId="5fbd9f87-0a98-489d-9d45-82abac52020a" providerId="ADAL" clId="{7CFF2478-D96A-430A-9DE3-97D3FC8915EE}" dt="2023-05-21T05:34:29.782" v="7866"/>
          <ac:inkMkLst>
            <pc:docMk/>
            <pc:sldMk cId="377501256" sldId="441"/>
            <ac:inkMk id="63" creationId="{876E0DDB-DD1D-42B5-AACB-E008272F9E61}"/>
          </ac:inkMkLst>
        </pc:inkChg>
        <pc:inkChg chg="add del">
          <ac:chgData name="Dr.Sugata Gangopadhyay" userId="5fbd9f87-0a98-489d-9d45-82abac52020a" providerId="ADAL" clId="{7CFF2478-D96A-430A-9DE3-97D3FC8915EE}" dt="2023-05-21T05:34:29.782" v="7866"/>
          <ac:inkMkLst>
            <pc:docMk/>
            <pc:sldMk cId="377501256" sldId="441"/>
            <ac:inkMk id="64" creationId="{55EAD339-9043-4F6E-8F07-9CA62097F90D}"/>
          </ac:inkMkLst>
        </pc:inkChg>
        <pc:inkChg chg="add del">
          <ac:chgData name="Dr.Sugata Gangopadhyay" userId="5fbd9f87-0a98-489d-9d45-82abac52020a" providerId="ADAL" clId="{7CFF2478-D96A-430A-9DE3-97D3FC8915EE}" dt="2023-05-21T05:34:36.125" v="7871"/>
          <ac:inkMkLst>
            <pc:docMk/>
            <pc:sldMk cId="377501256" sldId="441"/>
            <ac:inkMk id="65" creationId="{0B966F25-2C52-45E5-8A5C-6A1F4C163A9F}"/>
          </ac:inkMkLst>
        </pc:inkChg>
        <pc:inkChg chg="add del">
          <ac:chgData name="Dr.Sugata Gangopadhyay" userId="5fbd9f87-0a98-489d-9d45-82abac52020a" providerId="ADAL" clId="{7CFF2478-D96A-430A-9DE3-97D3FC8915EE}" dt="2023-05-21T05:34:36.125" v="7871"/>
          <ac:inkMkLst>
            <pc:docMk/>
            <pc:sldMk cId="377501256" sldId="441"/>
            <ac:inkMk id="66" creationId="{8903C5C9-CD48-4120-A14F-9B1E615DC353}"/>
          </ac:inkMkLst>
        </pc:inkChg>
        <pc:inkChg chg="add del">
          <ac:chgData name="Dr.Sugata Gangopadhyay" userId="5fbd9f87-0a98-489d-9d45-82abac52020a" providerId="ADAL" clId="{7CFF2478-D96A-430A-9DE3-97D3FC8915EE}" dt="2023-05-21T05:34:36.125" v="7871"/>
          <ac:inkMkLst>
            <pc:docMk/>
            <pc:sldMk cId="377501256" sldId="441"/>
            <ac:inkMk id="67" creationId="{3241B98D-F584-4D91-A156-DCD8C762F576}"/>
          </ac:inkMkLst>
        </pc:inkChg>
        <pc:inkChg chg="add del">
          <ac:chgData name="Dr.Sugata Gangopadhyay" userId="5fbd9f87-0a98-489d-9d45-82abac52020a" providerId="ADAL" clId="{7CFF2478-D96A-430A-9DE3-97D3FC8915EE}" dt="2023-05-21T05:34:36.125" v="7871"/>
          <ac:inkMkLst>
            <pc:docMk/>
            <pc:sldMk cId="377501256" sldId="441"/>
            <ac:inkMk id="68" creationId="{A7AB8463-DF2C-4DC3-A246-7A40A90310B4}"/>
          </ac:inkMkLst>
        </pc:inkChg>
        <pc:inkChg chg="add del">
          <ac:chgData name="Dr.Sugata Gangopadhyay" userId="5fbd9f87-0a98-489d-9d45-82abac52020a" providerId="ADAL" clId="{7CFF2478-D96A-430A-9DE3-97D3FC8915EE}" dt="2023-05-21T05:34:36.125" v="7871"/>
          <ac:inkMkLst>
            <pc:docMk/>
            <pc:sldMk cId="377501256" sldId="441"/>
            <ac:inkMk id="69" creationId="{F302AC17-0C99-49E7-856A-4DD4BAC57284}"/>
          </ac:inkMkLst>
        </pc:inkChg>
        <pc:inkChg chg="add del">
          <ac:chgData name="Dr.Sugata Gangopadhyay" userId="5fbd9f87-0a98-489d-9d45-82abac52020a" providerId="ADAL" clId="{7CFF2478-D96A-430A-9DE3-97D3FC8915EE}" dt="2023-05-21T05:34:39.078" v="7876"/>
          <ac:inkMkLst>
            <pc:docMk/>
            <pc:sldMk cId="377501256" sldId="441"/>
            <ac:inkMk id="70" creationId="{62566C0C-C779-40C0-9D46-FF6DC56261E6}"/>
          </ac:inkMkLst>
        </pc:inkChg>
        <pc:inkChg chg="add del">
          <ac:chgData name="Dr.Sugata Gangopadhyay" userId="5fbd9f87-0a98-489d-9d45-82abac52020a" providerId="ADAL" clId="{7CFF2478-D96A-430A-9DE3-97D3FC8915EE}" dt="2023-05-21T05:34:39.078" v="7876"/>
          <ac:inkMkLst>
            <pc:docMk/>
            <pc:sldMk cId="377501256" sldId="441"/>
            <ac:inkMk id="71" creationId="{6DB77B68-5668-4DFF-AF81-6E26E6EB9E6E}"/>
          </ac:inkMkLst>
        </pc:inkChg>
        <pc:inkChg chg="add del">
          <ac:chgData name="Dr.Sugata Gangopadhyay" userId="5fbd9f87-0a98-489d-9d45-82abac52020a" providerId="ADAL" clId="{7CFF2478-D96A-430A-9DE3-97D3FC8915EE}" dt="2023-05-21T05:34:39.078" v="7876"/>
          <ac:inkMkLst>
            <pc:docMk/>
            <pc:sldMk cId="377501256" sldId="441"/>
            <ac:inkMk id="72" creationId="{8C2F33B4-7CAA-4A2A-B7AB-FFB39D59C958}"/>
          </ac:inkMkLst>
        </pc:inkChg>
        <pc:inkChg chg="add del">
          <ac:chgData name="Dr.Sugata Gangopadhyay" userId="5fbd9f87-0a98-489d-9d45-82abac52020a" providerId="ADAL" clId="{7CFF2478-D96A-430A-9DE3-97D3FC8915EE}" dt="2023-05-21T05:34:39.078" v="7876"/>
          <ac:inkMkLst>
            <pc:docMk/>
            <pc:sldMk cId="377501256" sldId="441"/>
            <ac:inkMk id="73" creationId="{2614BA1F-F16E-4950-852B-7B4A7F85E1E8}"/>
          </ac:inkMkLst>
        </pc:inkChg>
        <pc:inkChg chg="add del">
          <ac:chgData name="Dr.Sugata Gangopadhyay" userId="5fbd9f87-0a98-489d-9d45-82abac52020a" providerId="ADAL" clId="{7CFF2478-D96A-430A-9DE3-97D3FC8915EE}" dt="2023-05-21T05:34:39.078" v="7876"/>
          <ac:inkMkLst>
            <pc:docMk/>
            <pc:sldMk cId="377501256" sldId="441"/>
            <ac:inkMk id="74" creationId="{437CFB74-0B25-44DF-A891-083D554AA1A7}"/>
          </ac:inkMkLst>
        </pc:inkChg>
        <pc:inkChg chg="add del">
          <ac:chgData name="Dr.Sugata Gangopadhyay" userId="5fbd9f87-0a98-489d-9d45-82abac52020a" providerId="ADAL" clId="{7CFF2478-D96A-430A-9DE3-97D3FC8915EE}" dt="2023-05-21T05:34:45.555" v="7881"/>
          <ac:inkMkLst>
            <pc:docMk/>
            <pc:sldMk cId="377501256" sldId="441"/>
            <ac:inkMk id="75" creationId="{A5A2288E-BF84-4196-ABB7-2A2F56E81D5D}"/>
          </ac:inkMkLst>
        </pc:inkChg>
        <pc:inkChg chg="add del">
          <ac:chgData name="Dr.Sugata Gangopadhyay" userId="5fbd9f87-0a98-489d-9d45-82abac52020a" providerId="ADAL" clId="{7CFF2478-D96A-430A-9DE3-97D3FC8915EE}" dt="2023-05-21T05:34:45.555" v="7881"/>
          <ac:inkMkLst>
            <pc:docMk/>
            <pc:sldMk cId="377501256" sldId="441"/>
            <ac:inkMk id="76" creationId="{3F9FC517-D462-44D5-B964-902757DDAA0E}"/>
          </ac:inkMkLst>
        </pc:inkChg>
        <pc:inkChg chg="add del">
          <ac:chgData name="Dr.Sugata Gangopadhyay" userId="5fbd9f87-0a98-489d-9d45-82abac52020a" providerId="ADAL" clId="{7CFF2478-D96A-430A-9DE3-97D3FC8915EE}" dt="2023-05-21T05:34:45.555" v="7881"/>
          <ac:inkMkLst>
            <pc:docMk/>
            <pc:sldMk cId="377501256" sldId="441"/>
            <ac:inkMk id="77" creationId="{9B6F7CCC-4274-4C38-A8D4-53F9E4065A50}"/>
          </ac:inkMkLst>
        </pc:inkChg>
        <pc:inkChg chg="add del">
          <ac:chgData name="Dr.Sugata Gangopadhyay" userId="5fbd9f87-0a98-489d-9d45-82abac52020a" providerId="ADAL" clId="{7CFF2478-D96A-430A-9DE3-97D3FC8915EE}" dt="2023-05-21T05:34:45.555" v="7881"/>
          <ac:inkMkLst>
            <pc:docMk/>
            <pc:sldMk cId="377501256" sldId="441"/>
            <ac:inkMk id="78" creationId="{D4273257-ED57-441A-B399-5EB9928D17F9}"/>
          </ac:inkMkLst>
        </pc:inkChg>
        <pc:inkChg chg="add del">
          <ac:chgData name="Dr.Sugata Gangopadhyay" userId="5fbd9f87-0a98-489d-9d45-82abac52020a" providerId="ADAL" clId="{7CFF2478-D96A-430A-9DE3-97D3FC8915EE}" dt="2023-05-21T05:34:45.555" v="7881"/>
          <ac:inkMkLst>
            <pc:docMk/>
            <pc:sldMk cId="377501256" sldId="441"/>
            <ac:inkMk id="79" creationId="{91454118-2CA5-4EDE-95E1-C15133714155}"/>
          </ac:inkMkLst>
        </pc:inkChg>
        <pc:inkChg chg="add del">
          <ac:chgData name="Dr.Sugata Gangopadhyay" userId="5fbd9f87-0a98-489d-9d45-82abac52020a" providerId="ADAL" clId="{7CFF2478-D96A-430A-9DE3-97D3FC8915EE}" dt="2023-05-21T05:34:46.856" v="7883"/>
          <ac:inkMkLst>
            <pc:docMk/>
            <pc:sldMk cId="377501256" sldId="441"/>
            <ac:inkMk id="80" creationId="{6EAC42DE-20FA-4FE3-8AD9-D275C282BE19}"/>
          </ac:inkMkLst>
        </pc:inkChg>
        <pc:inkChg chg="add del">
          <ac:chgData name="Dr.Sugata Gangopadhyay" userId="5fbd9f87-0a98-489d-9d45-82abac52020a" providerId="ADAL" clId="{7CFF2478-D96A-430A-9DE3-97D3FC8915EE}" dt="2023-05-21T05:34:46.856" v="7883"/>
          <ac:inkMkLst>
            <pc:docMk/>
            <pc:sldMk cId="377501256" sldId="441"/>
            <ac:inkMk id="81" creationId="{45A61276-20BB-4C25-B4ED-F4F7B0C367D4}"/>
          </ac:inkMkLst>
        </pc:inkChg>
        <pc:inkChg chg="add del">
          <ac:chgData name="Dr.Sugata Gangopadhyay" userId="5fbd9f87-0a98-489d-9d45-82abac52020a" providerId="ADAL" clId="{7CFF2478-D96A-430A-9DE3-97D3FC8915EE}" dt="2023-05-21T05:34:49.297" v="7887"/>
          <ac:inkMkLst>
            <pc:docMk/>
            <pc:sldMk cId="377501256" sldId="441"/>
            <ac:inkMk id="82" creationId="{B845A0B0-BE56-4D63-AFFE-E59CCD5E5509}"/>
          </ac:inkMkLst>
        </pc:inkChg>
        <pc:inkChg chg="add del">
          <ac:chgData name="Dr.Sugata Gangopadhyay" userId="5fbd9f87-0a98-489d-9d45-82abac52020a" providerId="ADAL" clId="{7CFF2478-D96A-430A-9DE3-97D3FC8915EE}" dt="2023-05-21T05:34:49.297" v="7887"/>
          <ac:inkMkLst>
            <pc:docMk/>
            <pc:sldMk cId="377501256" sldId="441"/>
            <ac:inkMk id="83" creationId="{A41CC9C1-DCBF-4E7E-A962-491DA9BE4CA1}"/>
          </ac:inkMkLst>
        </pc:inkChg>
        <pc:inkChg chg="add del">
          <ac:chgData name="Dr.Sugata Gangopadhyay" userId="5fbd9f87-0a98-489d-9d45-82abac52020a" providerId="ADAL" clId="{7CFF2478-D96A-430A-9DE3-97D3FC8915EE}" dt="2023-05-21T05:34:49.297" v="7887"/>
          <ac:inkMkLst>
            <pc:docMk/>
            <pc:sldMk cId="377501256" sldId="441"/>
            <ac:inkMk id="84" creationId="{6401596E-AC6E-4012-819D-C4C8C6212FDC}"/>
          </ac:inkMkLst>
        </pc:inkChg>
        <pc:inkChg chg="add del">
          <ac:chgData name="Dr.Sugata Gangopadhyay" userId="5fbd9f87-0a98-489d-9d45-82abac52020a" providerId="ADAL" clId="{7CFF2478-D96A-430A-9DE3-97D3FC8915EE}" dt="2023-05-21T05:34:49.297" v="7887"/>
          <ac:inkMkLst>
            <pc:docMk/>
            <pc:sldMk cId="377501256" sldId="441"/>
            <ac:inkMk id="85" creationId="{D08975CF-A44D-4C52-B0BB-B00E74676E3C}"/>
          </ac:inkMkLst>
        </pc:inkChg>
        <pc:inkChg chg="add del">
          <ac:chgData name="Dr.Sugata Gangopadhyay" userId="5fbd9f87-0a98-489d-9d45-82abac52020a" providerId="ADAL" clId="{7CFF2478-D96A-430A-9DE3-97D3FC8915EE}" dt="2023-05-21T05:47:58.937" v="8002"/>
          <ac:inkMkLst>
            <pc:docMk/>
            <pc:sldMk cId="377501256" sldId="441"/>
            <ac:inkMk id="86" creationId="{764E617E-F4EF-45EC-BC7D-EC6BF5B3933D}"/>
          </ac:inkMkLst>
        </pc:inkChg>
        <pc:inkChg chg="add del">
          <ac:chgData name="Dr.Sugata Gangopadhyay" userId="5fbd9f87-0a98-489d-9d45-82abac52020a" providerId="ADAL" clId="{7CFF2478-D96A-430A-9DE3-97D3FC8915EE}" dt="2023-05-21T05:34:52.426" v="7891"/>
          <ac:inkMkLst>
            <pc:docMk/>
            <pc:sldMk cId="377501256" sldId="441"/>
            <ac:inkMk id="87" creationId="{A7FF38B6-52DC-4718-9A46-9597D6DB0079}"/>
          </ac:inkMkLst>
        </pc:inkChg>
        <pc:inkChg chg="add del">
          <ac:chgData name="Dr.Sugata Gangopadhyay" userId="5fbd9f87-0a98-489d-9d45-82abac52020a" providerId="ADAL" clId="{7CFF2478-D96A-430A-9DE3-97D3FC8915EE}" dt="2023-05-21T05:34:52.426" v="7891"/>
          <ac:inkMkLst>
            <pc:docMk/>
            <pc:sldMk cId="377501256" sldId="441"/>
            <ac:inkMk id="88" creationId="{04F5F6E3-0DD0-4EBD-A721-0289B763DD2F}"/>
          </ac:inkMkLst>
        </pc:inkChg>
        <pc:inkChg chg="add del">
          <ac:chgData name="Dr.Sugata Gangopadhyay" userId="5fbd9f87-0a98-489d-9d45-82abac52020a" providerId="ADAL" clId="{7CFF2478-D96A-430A-9DE3-97D3FC8915EE}" dt="2023-05-21T05:34:52.426" v="7891"/>
          <ac:inkMkLst>
            <pc:docMk/>
            <pc:sldMk cId="377501256" sldId="441"/>
            <ac:inkMk id="89" creationId="{23A50C2C-BEF5-45E3-8FD5-97A40C6F2EDA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90" creationId="{982E6A3A-24DA-4D77-B4E3-97EC42E197CC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1" creationId="{EFA17294-42B3-4AFE-AB6B-E754A0FC7F78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2" creationId="{6EA88CB8-F3D0-4384-9BB5-0B448B640470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3" creationId="{BF66A953-9C93-4E85-8C3E-FE7377070202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94" creationId="{B3B3E986-45D1-47DD-B4EF-7371DAE43924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5" creationId="{332B58E4-6F6C-4B38-984A-934774AE968D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6" creationId="{0A765C22-BEBA-4B93-9447-46A26CA92AAE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7" creationId="{F13DADE1-7B89-4477-B13A-1CF499E3E988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8" creationId="{19FD1013-AE58-4CC8-9A5A-6CBC2456AEED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9" creationId="{AE6ACB98-8EB4-40BB-9618-DF7F63CA8417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100" creationId="{82B7E991-EEF7-4CE9-BE22-2DEE58561D5B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01" creationId="{30ECD3F5-43B9-4832-A0A5-82E53B013B1F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02" creationId="{4D62FFB7-A5D2-477C-A96B-896A18E10CFD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3" creationId="{4C006C5B-42FC-490C-A9BA-EBE2869F6DE1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4" creationId="{9CBBA27B-37C3-4C5A-B15F-5A26A443A23E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5" creationId="{834E6843-F63B-482A-9C57-3C787A5C5328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6" creationId="{7B002D82-50D5-427C-8AEC-A37F9871A0E5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7" creationId="{4E10D7FC-51A8-4456-9C52-8CF9412485C6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8" creationId="{EA3F3317-734D-4312-BC45-C10E07271D8A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09" creationId="{F5808A09-0E3F-4FDE-9DB7-1EA1FC2C374F}"/>
          </ac:inkMkLst>
        </pc:inkChg>
        <pc:inkChg chg="add del">
          <ac:chgData name="Dr.Sugata Gangopadhyay" userId="5fbd9f87-0a98-489d-9d45-82abac52020a" providerId="ADAL" clId="{7CFF2478-D96A-430A-9DE3-97D3FC8915EE}" dt="2023-05-21T05:35:03.807" v="7912"/>
          <ac:inkMkLst>
            <pc:docMk/>
            <pc:sldMk cId="377501256" sldId="441"/>
            <ac:inkMk id="110" creationId="{536ADF80-181C-4CE6-B938-82A38194EF56}"/>
          </ac:inkMkLst>
        </pc:inkChg>
        <pc:inkChg chg="add del">
          <ac:chgData name="Dr.Sugata Gangopadhyay" userId="5fbd9f87-0a98-489d-9d45-82abac52020a" providerId="ADAL" clId="{7CFF2478-D96A-430A-9DE3-97D3FC8915EE}" dt="2023-05-21T05:35:03.807" v="7912"/>
          <ac:inkMkLst>
            <pc:docMk/>
            <pc:sldMk cId="377501256" sldId="441"/>
            <ac:inkMk id="111" creationId="{7F101F42-C6B5-4B22-9239-357661D54087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12" creationId="{5D198365-769D-4CE6-BC86-E18B257C6AB0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13" creationId="{0B6CDE47-20A2-43E3-B477-7DFE3093C7ED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14" creationId="{B7975C5D-AC84-4730-8172-8BBA18FD396B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15" creationId="{8B02294D-5BFA-4A52-ACAE-B141F7962828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16" creationId="{CCE19769-22F4-4D86-8DA4-511F8DA6B1FC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17" creationId="{43601419-313E-4275-9686-6A4E10867C38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18" creationId="{4AB65248-4E1F-42E8-9B9B-CBDB496AF1E8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19" creationId="{EF0763CD-8F4F-4C8D-BEC4-86A3304F7DCE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0" creationId="{19CBF84D-8331-4102-B81A-8FB49736C46B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1" creationId="{67C44583-1637-456B-8F5B-B0A5EAFD1A23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2" creationId="{AF8FBC50-639B-402C-BA8E-C79B0DD67316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3" creationId="{571E428A-1975-4826-A2BD-30437D188F86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4" creationId="{08BC55EF-E3DE-489D-BB86-337D274DFA35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5" creationId="{2CB941E1-EE3F-4997-B6ED-67DA92B0895B}"/>
          </ac:inkMkLst>
        </pc:inkChg>
        <pc:inkChg chg="add">
          <ac:chgData name="Dr.Sugata Gangopadhyay" userId="5fbd9f87-0a98-489d-9d45-82abac52020a" providerId="ADAL" clId="{7CFF2478-D96A-430A-9DE3-97D3FC8915EE}" dt="2023-05-21T05:35:11.708" v="7926"/>
          <ac:inkMkLst>
            <pc:docMk/>
            <pc:sldMk cId="377501256" sldId="441"/>
            <ac:inkMk id="126" creationId="{43571ABF-8820-4A65-92F1-5923CBC9C55D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7" creationId="{8D64FE8F-AD3F-4B78-B3CB-8E6852369E40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28" creationId="{A25C7C7F-AB1C-4547-ABA9-09B997565546}"/>
          </ac:inkMkLst>
        </pc:inkChg>
        <pc:inkChg chg="add del">
          <ac:chgData name="Dr.Sugata Gangopadhyay" userId="5fbd9f87-0a98-489d-9d45-82abac52020a" providerId="ADAL" clId="{7CFF2478-D96A-430A-9DE3-97D3FC8915EE}" dt="2023-05-21T05:35:46.748" v="7930"/>
          <ac:inkMkLst>
            <pc:docMk/>
            <pc:sldMk cId="377501256" sldId="441"/>
            <ac:inkMk id="129" creationId="{9D4847F6-9981-4FE9-8AFF-55F5449C905E}"/>
          </ac:inkMkLst>
        </pc:inkChg>
        <pc:inkChg chg="add del">
          <ac:chgData name="Dr.Sugata Gangopadhyay" userId="5fbd9f87-0a98-489d-9d45-82abac52020a" providerId="ADAL" clId="{7CFF2478-D96A-430A-9DE3-97D3FC8915EE}" dt="2023-05-21T05:35:46.748" v="7930"/>
          <ac:inkMkLst>
            <pc:docMk/>
            <pc:sldMk cId="377501256" sldId="441"/>
            <ac:inkMk id="130" creationId="{5BDE265D-A275-49BC-83DB-1E6F8DF4282E}"/>
          </ac:inkMkLst>
        </pc:inkChg>
        <pc:inkChg chg="add">
          <ac:chgData name="Dr.Sugata Gangopadhyay" userId="5fbd9f87-0a98-489d-9d45-82abac52020a" providerId="ADAL" clId="{7CFF2478-D96A-430A-9DE3-97D3FC8915EE}" dt="2023-05-21T05:35:46.748" v="7930"/>
          <ac:inkMkLst>
            <pc:docMk/>
            <pc:sldMk cId="377501256" sldId="441"/>
            <ac:inkMk id="131" creationId="{BEE160A2-70CF-4D56-AF68-480A610E2080}"/>
          </ac:inkMkLst>
        </pc:inkChg>
        <pc:inkChg chg="add del">
          <ac:chgData name="Dr.Sugata Gangopadhyay" userId="5fbd9f87-0a98-489d-9d45-82abac52020a" providerId="ADAL" clId="{7CFF2478-D96A-430A-9DE3-97D3FC8915EE}" dt="2023-05-21T05:35:52.905" v="7934"/>
          <ac:inkMkLst>
            <pc:docMk/>
            <pc:sldMk cId="377501256" sldId="441"/>
            <ac:inkMk id="132" creationId="{B37E7589-C383-4C9B-888C-4B32AD573FD0}"/>
          </ac:inkMkLst>
        </pc:inkChg>
        <pc:inkChg chg="add del">
          <ac:chgData name="Dr.Sugata Gangopadhyay" userId="5fbd9f87-0a98-489d-9d45-82abac52020a" providerId="ADAL" clId="{7CFF2478-D96A-430A-9DE3-97D3FC8915EE}" dt="2023-05-21T05:35:52.905" v="7934"/>
          <ac:inkMkLst>
            <pc:docMk/>
            <pc:sldMk cId="377501256" sldId="441"/>
            <ac:inkMk id="133" creationId="{776B3419-2AB8-4872-8A45-C4AF8CD9556C}"/>
          </ac:inkMkLst>
        </pc:inkChg>
        <pc:inkChg chg="add del">
          <ac:chgData name="Dr.Sugata Gangopadhyay" userId="5fbd9f87-0a98-489d-9d45-82abac52020a" providerId="ADAL" clId="{7CFF2478-D96A-430A-9DE3-97D3FC8915EE}" dt="2023-05-21T05:35:52.905" v="7934"/>
          <ac:inkMkLst>
            <pc:docMk/>
            <pc:sldMk cId="377501256" sldId="441"/>
            <ac:inkMk id="134" creationId="{3A8BC99B-B712-4318-8E7D-259DD32DF70C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35" creationId="{135D29AE-3CA6-4134-BB10-1013F9EF6286}"/>
          </ac:inkMkLst>
        </pc:inkChg>
        <pc:inkChg chg="add del">
          <ac:chgData name="Dr.Sugata Gangopadhyay" userId="5fbd9f87-0a98-489d-9d45-82abac52020a" providerId="ADAL" clId="{7CFF2478-D96A-430A-9DE3-97D3FC8915EE}" dt="2023-05-21T05:35:56.250" v="7937"/>
          <ac:inkMkLst>
            <pc:docMk/>
            <pc:sldMk cId="377501256" sldId="441"/>
            <ac:inkMk id="136" creationId="{F3BB0B79-BF4E-48DF-AE01-ECF412DC7719}"/>
          </ac:inkMkLst>
        </pc:inkChg>
        <pc:inkChg chg="add del">
          <ac:chgData name="Dr.Sugata Gangopadhyay" userId="5fbd9f87-0a98-489d-9d45-82abac52020a" providerId="ADAL" clId="{7CFF2478-D96A-430A-9DE3-97D3FC8915EE}" dt="2023-05-21T05:35:56.250" v="7937"/>
          <ac:inkMkLst>
            <pc:docMk/>
            <pc:sldMk cId="377501256" sldId="441"/>
            <ac:inkMk id="137" creationId="{DCDEF3AC-C88C-471F-B650-BCBC6BCFC3E2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38" creationId="{3AB1C18B-E3BF-4DE2-A258-9D90A762CA2F}"/>
          </ac:inkMkLst>
        </pc:inkChg>
        <pc:inkChg chg="add del">
          <ac:chgData name="Dr.Sugata Gangopadhyay" userId="5fbd9f87-0a98-489d-9d45-82abac52020a" providerId="ADAL" clId="{7CFF2478-D96A-430A-9DE3-97D3FC8915EE}" dt="2023-05-21T05:36:12.421" v="7941"/>
          <ac:inkMkLst>
            <pc:docMk/>
            <pc:sldMk cId="377501256" sldId="441"/>
            <ac:inkMk id="139" creationId="{2ED8FED5-A801-42B5-A680-E6E7A8E4A1B2}"/>
          </ac:inkMkLst>
        </pc:inkChg>
        <pc:inkChg chg="add del">
          <ac:chgData name="Dr.Sugata Gangopadhyay" userId="5fbd9f87-0a98-489d-9d45-82abac52020a" providerId="ADAL" clId="{7CFF2478-D96A-430A-9DE3-97D3FC8915EE}" dt="2023-05-21T05:36:12.421" v="7941"/>
          <ac:inkMkLst>
            <pc:docMk/>
            <pc:sldMk cId="377501256" sldId="441"/>
            <ac:inkMk id="140" creationId="{88F56601-511E-44A9-9FF9-7BC0D062986C}"/>
          </ac:inkMkLst>
        </pc:inkChg>
        <pc:inkChg chg="add del">
          <ac:chgData name="Dr.Sugata Gangopadhyay" userId="5fbd9f87-0a98-489d-9d45-82abac52020a" providerId="ADAL" clId="{7CFF2478-D96A-430A-9DE3-97D3FC8915EE}" dt="2023-05-21T05:36:12.421" v="7941"/>
          <ac:inkMkLst>
            <pc:docMk/>
            <pc:sldMk cId="377501256" sldId="441"/>
            <ac:inkMk id="141" creationId="{41BC6022-73D4-4C73-B7C8-7CC89F413E97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42" creationId="{30C5D0C3-A727-49D4-A8EF-181678236241}"/>
          </ac:inkMkLst>
        </pc:inkChg>
        <pc:inkChg chg="add del">
          <ac:chgData name="Dr.Sugata Gangopadhyay" userId="5fbd9f87-0a98-489d-9d45-82abac52020a" providerId="ADAL" clId="{7CFF2478-D96A-430A-9DE3-97D3FC8915EE}" dt="2023-05-21T05:36:21.829" v="7945"/>
          <ac:inkMkLst>
            <pc:docMk/>
            <pc:sldMk cId="377501256" sldId="441"/>
            <ac:inkMk id="143" creationId="{A1AA7133-179A-48FB-A510-8C7904033329}"/>
          </ac:inkMkLst>
        </pc:inkChg>
        <pc:inkChg chg="add del">
          <ac:chgData name="Dr.Sugata Gangopadhyay" userId="5fbd9f87-0a98-489d-9d45-82abac52020a" providerId="ADAL" clId="{7CFF2478-D96A-430A-9DE3-97D3FC8915EE}" dt="2023-05-21T05:36:21.829" v="7945"/>
          <ac:inkMkLst>
            <pc:docMk/>
            <pc:sldMk cId="377501256" sldId="441"/>
            <ac:inkMk id="144" creationId="{BBC2B22E-F602-4743-A908-4C94BB2F3250}"/>
          </ac:inkMkLst>
        </pc:inkChg>
        <pc:inkChg chg="add del">
          <ac:chgData name="Dr.Sugata Gangopadhyay" userId="5fbd9f87-0a98-489d-9d45-82abac52020a" providerId="ADAL" clId="{7CFF2478-D96A-430A-9DE3-97D3FC8915EE}" dt="2023-05-21T05:36:21.829" v="7945"/>
          <ac:inkMkLst>
            <pc:docMk/>
            <pc:sldMk cId="377501256" sldId="441"/>
            <ac:inkMk id="145" creationId="{53791E04-CC93-4D2E-8BF4-3A38B486258B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46" creationId="{B135518C-D160-4627-ABB3-4CF1FC1225A7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47" creationId="{22F9DA2A-2D9B-4339-B7AA-1BB16FCF7AD5}"/>
          </ac:inkMkLst>
        </pc:inkChg>
        <pc:inkChg chg="add del">
          <ac:chgData name="Dr.Sugata Gangopadhyay" userId="5fbd9f87-0a98-489d-9d45-82abac52020a" providerId="ADAL" clId="{7CFF2478-D96A-430A-9DE3-97D3FC8915EE}" dt="2023-05-21T05:36:30.425" v="7949"/>
          <ac:inkMkLst>
            <pc:docMk/>
            <pc:sldMk cId="377501256" sldId="441"/>
            <ac:inkMk id="148" creationId="{547798F5-C791-4156-A5DE-E8F6E30BAC88}"/>
          </ac:inkMkLst>
        </pc:inkChg>
        <pc:inkChg chg="add del">
          <ac:chgData name="Dr.Sugata Gangopadhyay" userId="5fbd9f87-0a98-489d-9d45-82abac52020a" providerId="ADAL" clId="{7CFF2478-D96A-430A-9DE3-97D3FC8915EE}" dt="2023-05-21T05:36:30.425" v="7949"/>
          <ac:inkMkLst>
            <pc:docMk/>
            <pc:sldMk cId="377501256" sldId="441"/>
            <ac:inkMk id="149" creationId="{120C2ABA-4302-46C5-A630-F427FAFDAC0D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0" creationId="{FD8BAAC8-4147-4209-8ACF-D705BC100588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1" creationId="{90A2BD68-E318-4516-BA5E-4700B4B59CC9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2" creationId="{C8452F17-9B22-4728-9E51-FDF3C1B753AD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3" creationId="{AE60A029-D012-42A0-AA63-672F40480F49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4" creationId="{2D3F5DA4-DD2A-4742-8E70-7F7B5F79CB04}"/>
          </ac:inkMkLst>
        </pc:inkChg>
        <pc:inkChg chg="add del">
          <ac:chgData name="Dr.Sugata Gangopadhyay" userId="5fbd9f87-0a98-489d-9d45-82abac52020a" providerId="ADAL" clId="{7CFF2478-D96A-430A-9DE3-97D3FC8915EE}" dt="2023-05-21T05:36:53.535" v="7956"/>
          <ac:inkMkLst>
            <pc:docMk/>
            <pc:sldMk cId="377501256" sldId="441"/>
            <ac:inkMk id="155" creationId="{3917A0B9-A091-4209-AC59-6BE16866E7B1}"/>
          </ac:inkMkLst>
        </pc:inkChg>
        <pc:inkChg chg="add del">
          <ac:chgData name="Dr.Sugata Gangopadhyay" userId="5fbd9f87-0a98-489d-9d45-82abac52020a" providerId="ADAL" clId="{7CFF2478-D96A-430A-9DE3-97D3FC8915EE}" dt="2023-05-21T05:36:53.535" v="7956"/>
          <ac:inkMkLst>
            <pc:docMk/>
            <pc:sldMk cId="377501256" sldId="441"/>
            <ac:inkMk id="156" creationId="{331FC03C-E2A7-4F86-919E-B37B0E50D561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7" creationId="{DBFBDD50-A3EA-439D-A5DE-8599C3934A52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58" creationId="{0283EDFC-804B-4DE5-82BE-756B8DC21BB4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59" creationId="{52C6ECD7-8E8E-47FD-99F1-2C0D2A2F64B3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0" creationId="{1693CCCB-6776-4BF1-B707-0BF7950C62DF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1" creationId="{8F36E650-A2A5-48B7-B730-DBA907F50325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2" creationId="{6764F7D6-41F1-45C4-8FDF-89B4771442CB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3" creationId="{DB7EFE7D-05E3-4421-BF51-616AD7B67BCE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4" creationId="{F42AFFFC-754F-4915-A84A-DF515B06BB64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5" creationId="{F6482D0B-D0B9-408C-920B-1776C686E27A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6" creationId="{139B38D7-2A09-4009-9B73-249B9D15455B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7" creationId="{C18B403B-E480-4444-AAA5-48008E2E311A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8" creationId="{30412BCF-9CBB-4951-B030-E1BD2582D1D0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69" creationId="{6701F935-097A-4992-AF68-F6F61632AB8A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0" creationId="{4E037D4A-6FE6-43D2-9093-EAB6DC51809E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1" creationId="{9C77B600-F3DB-45FF-A4C1-1B93B43EDCDB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2" creationId="{924EE9AD-7B76-415D-9938-5263B1C40A16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3" creationId="{505E5970-1C4F-40DE-B435-D1E2B6338622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4" creationId="{CAAA0D7E-4022-4C13-8A85-F7FCBA810955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5" creationId="{4C6187E3-9FC4-4AC6-B39B-E64A19A8A9FE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6" creationId="{C87CAFA7-0D01-4DF6-9081-3A9F403F7FC7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7" creationId="{3C0E5FF2-60AF-4EDF-914C-66CC7A1AC63C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78" creationId="{F1C82B4A-31EB-4472-A7B2-4AB060CD4C29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79" creationId="{A2BDEBED-2D1D-4F28-89BF-5A1E895EEA68}"/>
          </ac:inkMkLst>
        </pc:inkChg>
        <pc:inkChg chg="add">
          <ac:chgData name="Dr.Sugata Gangopadhyay" userId="5fbd9f87-0a98-489d-9d45-82abac52020a" providerId="ADAL" clId="{7CFF2478-D96A-430A-9DE3-97D3FC8915EE}" dt="2023-05-21T05:37:58.956" v="7979"/>
          <ac:inkMkLst>
            <pc:docMk/>
            <pc:sldMk cId="377501256" sldId="441"/>
            <ac:inkMk id="180" creationId="{030C4476-BF98-4356-8928-8FADBF96CD45}"/>
          </ac:inkMkLst>
        </pc:inkChg>
        <pc:inkChg chg="add">
          <ac:chgData name="Dr.Sugata Gangopadhyay" userId="5fbd9f87-0a98-489d-9d45-82abac52020a" providerId="ADAL" clId="{7CFF2478-D96A-430A-9DE3-97D3FC8915EE}" dt="2023-05-21T05:38:00.051" v="7980"/>
          <ac:inkMkLst>
            <pc:docMk/>
            <pc:sldMk cId="377501256" sldId="441"/>
            <ac:inkMk id="181" creationId="{A03B5082-7F7F-4B3A-B008-157AC81B9E9F}"/>
          </ac:inkMkLst>
        </pc:inkChg>
        <pc:inkChg chg="add">
          <ac:chgData name="Dr.Sugata Gangopadhyay" userId="5fbd9f87-0a98-489d-9d45-82abac52020a" providerId="ADAL" clId="{7CFF2478-D96A-430A-9DE3-97D3FC8915EE}" dt="2023-05-21T05:38:00.717" v="7981"/>
          <ac:inkMkLst>
            <pc:docMk/>
            <pc:sldMk cId="377501256" sldId="441"/>
            <ac:inkMk id="182" creationId="{E9EA5307-6AC9-4E2B-BD00-9B2B2998D118}"/>
          </ac:inkMkLst>
        </pc:inkChg>
        <pc:inkChg chg="add">
          <ac:chgData name="Dr.Sugata Gangopadhyay" userId="5fbd9f87-0a98-489d-9d45-82abac52020a" providerId="ADAL" clId="{7CFF2478-D96A-430A-9DE3-97D3FC8915EE}" dt="2023-05-21T05:38:04.881" v="7982"/>
          <ac:inkMkLst>
            <pc:docMk/>
            <pc:sldMk cId="377501256" sldId="441"/>
            <ac:inkMk id="183" creationId="{29F48D51-B4AD-4BD3-9B7D-76179AABBD2F}"/>
          </ac:inkMkLst>
        </pc:inkChg>
        <pc:inkChg chg="add">
          <ac:chgData name="Dr.Sugata Gangopadhyay" userId="5fbd9f87-0a98-489d-9d45-82abac52020a" providerId="ADAL" clId="{7CFF2478-D96A-430A-9DE3-97D3FC8915EE}" dt="2023-05-21T05:38:06.756" v="7983"/>
          <ac:inkMkLst>
            <pc:docMk/>
            <pc:sldMk cId="377501256" sldId="441"/>
            <ac:inkMk id="184" creationId="{262B2A9C-71E8-4067-B751-BDDB0BEA9665}"/>
          </ac:inkMkLst>
        </pc:inkChg>
        <pc:inkChg chg="add del">
          <ac:chgData name="Dr.Sugata Gangopadhyay" userId="5fbd9f87-0a98-489d-9d45-82abac52020a" providerId="ADAL" clId="{7CFF2478-D96A-430A-9DE3-97D3FC8915EE}" dt="2023-05-21T05:40:05.825" v="7985"/>
          <ac:inkMkLst>
            <pc:docMk/>
            <pc:sldMk cId="377501256" sldId="441"/>
            <ac:inkMk id="185" creationId="{765A3B16-0C02-4B41-87A0-E73D1326218E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86" creationId="{376DB355-277D-40AE-B240-336293AFEF23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87" creationId="{0C07FF10-97A6-4E37-BD34-C2780F34AD7E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88" creationId="{DB63F5B4-4D38-49B1-8F53-DB9B134AC500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89" creationId="{9C465282-3EE7-4CDF-984E-0888800F9677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90" creationId="{4ABC6342-C930-4E8B-B645-CE69565ABD18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91" creationId="{0E8B0E29-152B-4525-9874-D121FBB176F0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92" creationId="{FAF5F22C-3199-4199-8FFD-F2EE6F10E725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93" creationId="{A82F23A8-8B6D-466E-A063-F6504FECA5AA}"/>
          </ac:inkMkLst>
        </pc:inkChg>
        <pc:inkChg chg="add del">
          <ac:chgData name="Dr.Sugata Gangopadhyay" userId="5fbd9f87-0a98-489d-9d45-82abac52020a" providerId="ADAL" clId="{7CFF2478-D96A-430A-9DE3-97D3FC8915EE}" dt="2023-05-21T05:40:23.133" v="7996"/>
          <ac:inkMkLst>
            <pc:docMk/>
            <pc:sldMk cId="377501256" sldId="441"/>
            <ac:inkMk id="194" creationId="{7FEA77DC-413F-45A5-92CD-E56DD6C2A6A9}"/>
          </ac:inkMkLst>
        </pc:inkChg>
        <pc:inkChg chg="add del">
          <ac:chgData name="Dr.Sugata Gangopadhyay" userId="5fbd9f87-0a98-489d-9d45-82abac52020a" providerId="ADAL" clId="{7CFF2478-D96A-430A-9DE3-97D3FC8915EE}" dt="2023-05-21T05:40:23.133" v="7996"/>
          <ac:inkMkLst>
            <pc:docMk/>
            <pc:sldMk cId="377501256" sldId="441"/>
            <ac:inkMk id="195" creationId="{935D0C35-FC82-46A4-8220-4709391749A7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96" creationId="{C0FF1C02-8885-45F6-BC1E-71FBFAD5DC1C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97" creationId="{29A809B7-B806-473D-BBB7-4D9EFD6E3ACA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98" creationId="{B97567FB-F641-486C-B607-C5BC0580DCE8}"/>
          </ac:inkMkLst>
        </pc:inkChg>
        <pc:inkChg chg="add del">
          <ac:chgData name="Dr.Sugata Gangopadhyay" userId="5fbd9f87-0a98-489d-9d45-82abac52020a" providerId="ADAL" clId="{7CFF2478-D96A-430A-9DE3-97D3FC8915EE}" dt="2023-05-21T05:47:58.937" v="8002"/>
          <ac:inkMkLst>
            <pc:docMk/>
            <pc:sldMk cId="377501256" sldId="441"/>
            <ac:inkMk id="199" creationId="{71A1EBCC-E475-4C44-8350-A98C94234CFE}"/>
          </ac:inkMkLst>
        </pc:inkChg>
        <pc:inkChg chg="add del">
          <ac:chgData name="Dr.Sugata Gangopadhyay" userId="5fbd9f87-0a98-489d-9d45-82abac52020a" providerId="ADAL" clId="{7CFF2478-D96A-430A-9DE3-97D3FC8915EE}" dt="2023-05-21T05:47:58.937" v="8002"/>
          <ac:inkMkLst>
            <pc:docMk/>
            <pc:sldMk cId="377501256" sldId="441"/>
            <ac:inkMk id="200" creationId="{96AD693C-8510-4227-8164-F500F8AEB1D4}"/>
          </ac:inkMkLst>
        </pc:inkChg>
        <pc:inkChg chg="add del">
          <ac:chgData name="Dr.Sugata Gangopadhyay" userId="5fbd9f87-0a98-489d-9d45-82abac52020a" providerId="ADAL" clId="{7CFF2478-D96A-430A-9DE3-97D3FC8915EE}" dt="2023-05-21T05:47:58.937" v="8002"/>
          <ac:inkMkLst>
            <pc:docMk/>
            <pc:sldMk cId="377501256" sldId="441"/>
            <ac:inkMk id="201" creationId="{17E87775-3547-4F80-B081-1E2650F549C4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02" creationId="{58FF8DAB-A6DE-465C-99DC-8498C874E602}"/>
          </ac:inkMkLst>
        </pc:inkChg>
        <pc:inkChg chg="add del">
          <ac:chgData name="Dr.Sugata Gangopadhyay" userId="5fbd9f87-0a98-489d-9d45-82abac52020a" providerId="ADAL" clId="{7CFF2478-D96A-430A-9DE3-97D3FC8915EE}" dt="2023-05-21T05:48:02.999" v="8006"/>
          <ac:inkMkLst>
            <pc:docMk/>
            <pc:sldMk cId="377501256" sldId="441"/>
            <ac:inkMk id="203" creationId="{1F796664-8FA6-4090-AE9A-2896CF367FB7}"/>
          </ac:inkMkLst>
        </pc:inkChg>
        <pc:inkChg chg="add del">
          <ac:chgData name="Dr.Sugata Gangopadhyay" userId="5fbd9f87-0a98-489d-9d45-82abac52020a" providerId="ADAL" clId="{7CFF2478-D96A-430A-9DE3-97D3FC8915EE}" dt="2023-05-21T05:48:02.999" v="8006"/>
          <ac:inkMkLst>
            <pc:docMk/>
            <pc:sldMk cId="377501256" sldId="441"/>
            <ac:inkMk id="204" creationId="{CE51E30E-A126-4F94-BE7D-BC94C9E47422}"/>
          </ac:inkMkLst>
        </pc:inkChg>
        <pc:inkChg chg="add del">
          <ac:chgData name="Dr.Sugata Gangopadhyay" userId="5fbd9f87-0a98-489d-9d45-82abac52020a" providerId="ADAL" clId="{7CFF2478-D96A-430A-9DE3-97D3FC8915EE}" dt="2023-05-21T05:48:02.999" v="8006"/>
          <ac:inkMkLst>
            <pc:docMk/>
            <pc:sldMk cId="377501256" sldId="441"/>
            <ac:inkMk id="205" creationId="{98E41FD7-CBC7-4952-93B3-7534B401BDDE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06" creationId="{9FB11823-8001-4B6E-B82C-54CC44D671AE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07" creationId="{543B8E46-D784-4800-812D-A57EACE01754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08" creationId="{0217C16E-C98A-42D8-A922-4313FA79F8EB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09" creationId="{1CDAF476-5A0F-4570-BBB2-946BD2A3FBA7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10" creationId="{E206A64A-6FA3-450C-8796-2586F54879D6}"/>
          </ac:inkMkLst>
        </pc:inkChg>
        <pc:inkChg chg="add del">
          <ac:chgData name="Dr.Sugata Gangopadhyay" userId="5fbd9f87-0a98-489d-9d45-82abac52020a" providerId="ADAL" clId="{7CFF2478-D96A-430A-9DE3-97D3FC8915EE}" dt="2023-05-21T05:48:44.079" v="8014"/>
          <ac:inkMkLst>
            <pc:docMk/>
            <pc:sldMk cId="377501256" sldId="441"/>
            <ac:inkMk id="211" creationId="{C178219C-FC47-41FA-AA40-E69FD41A801F}"/>
          </ac:inkMkLst>
        </pc:inkChg>
        <pc:inkChg chg="add del">
          <ac:chgData name="Dr.Sugata Gangopadhyay" userId="5fbd9f87-0a98-489d-9d45-82abac52020a" providerId="ADAL" clId="{7CFF2478-D96A-430A-9DE3-97D3FC8915EE}" dt="2023-05-21T05:48:44.079" v="8014"/>
          <ac:inkMkLst>
            <pc:docMk/>
            <pc:sldMk cId="377501256" sldId="441"/>
            <ac:inkMk id="212" creationId="{9EE3558D-C19A-4922-9E5C-A10E5DF8DCDD}"/>
          </ac:inkMkLst>
        </pc:inkChg>
        <pc:inkChg chg="add del">
          <ac:chgData name="Dr.Sugata Gangopadhyay" userId="5fbd9f87-0a98-489d-9d45-82abac52020a" providerId="ADAL" clId="{7CFF2478-D96A-430A-9DE3-97D3FC8915EE}" dt="2023-05-21T05:48:44.079" v="8014"/>
          <ac:inkMkLst>
            <pc:docMk/>
            <pc:sldMk cId="377501256" sldId="441"/>
            <ac:inkMk id="213" creationId="{80436BC0-B7D3-4117-9FF1-ABA15F97CD88}"/>
          </ac:inkMkLst>
        </pc:inkChg>
        <pc:inkChg chg="add del">
          <ac:chgData name="Dr.Sugata Gangopadhyay" userId="5fbd9f87-0a98-489d-9d45-82abac52020a" providerId="ADAL" clId="{7CFF2478-D96A-430A-9DE3-97D3FC8915EE}" dt="2023-05-21T05:48:45.891" v="8017"/>
          <ac:inkMkLst>
            <pc:docMk/>
            <pc:sldMk cId="377501256" sldId="441"/>
            <ac:inkMk id="214" creationId="{7502D9F4-AC59-4B00-93EC-C4D44D4D4D78}"/>
          </ac:inkMkLst>
        </pc:inkChg>
        <pc:inkChg chg="add del">
          <ac:chgData name="Dr.Sugata Gangopadhyay" userId="5fbd9f87-0a98-489d-9d45-82abac52020a" providerId="ADAL" clId="{7CFF2478-D96A-430A-9DE3-97D3FC8915EE}" dt="2023-05-21T05:48:45.891" v="8017"/>
          <ac:inkMkLst>
            <pc:docMk/>
            <pc:sldMk cId="377501256" sldId="441"/>
            <ac:inkMk id="215" creationId="{70422B34-36A2-4822-84BE-7689849D72C8}"/>
          </ac:inkMkLst>
        </pc:inkChg>
        <pc:inkChg chg="add del">
          <ac:chgData name="Dr.Sugata Gangopadhyay" userId="5fbd9f87-0a98-489d-9d45-82abac52020a" providerId="ADAL" clId="{7CFF2478-D96A-430A-9DE3-97D3FC8915EE}" dt="2023-05-21T05:48:45.891" v="8017"/>
          <ac:inkMkLst>
            <pc:docMk/>
            <pc:sldMk cId="377501256" sldId="441"/>
            <ac:inkMk id="216" creationId="{1A79B15B-EF0E-4EB0-BF0A-7B03C161EB43}"/>
          </ac:inkMkLst>
        </pc:inkChg>
        <pc:inkChg chg="add del">
          <ac:chgData name="Dr.Sugata Gangopadhyay" userId="5fbd9f87-0a98-489d-9d45-82abac52020a" providerId="ADAL" clId="{7CFF2478-D96A-430A-9DE3-97D3FC8915EE}" dt="2023-05-21T05:48:48.384" v="8022"/>
          <ac:inkMkLst>
            <pc:docMk/>
            <pc:sldMk cId="377501256" sldId="441"/>
            <ac:inkMk id="217" creationId="{7AFE4874-91EB-4C5E-9ECC-06366D637FAA}"/>
          </ac:inkMkLst>
        </pc:inkChg>
        <pc:inkChg chg="add del">
          <ac:chgData name="Dr.Sugata Gangopadhyay" userId="5fbd9f87-0a98-489d-9d45-82abac52020a" providerId="ADAL" clId="{7CFF2478-D96A-430A-9DE3-97D3FC8915EE}" dt="2023-05-21T05:48:48.384" v="8022"/>
          <ac:inkMkLst>
            <pc:docMk/>
            <pc:sldMk cId="377501256" sldId="441"/>
            <ac:inkMk id="218" creationId="{6E50ABE4-772F-4933-BF70-95CBF3018914}"/>
          </ac:inkMkLst>
        </pc:inkChg>
        <pc:inkChg chg="add del">
          <ac:chgData name="Dr.Sugata Gangopadhyay" userId="5fbd9f87-0a98-489d-9d45-82abac52020a" providerId="ADAL" clId="{7CFF2478-D96A-430A-9DE3-97D3FC8915EE}" dt="2023-05-21T05:48:48.384" v="8022"/>
          <ac:inkMkLst>
            <pc:docMk/>
            <pc:sldMk cId="377501256" sldId="441"/>
            <ac:inkMk id="219" creationId="{A27EF09D-B3B6-4B74-8B8E-6AB5DAE5399E}"/>
          </ac:inkMkLst>
        </pc:inkChg>
        <pc:inkChg chg="add del">
          <ac:chgData name="Dr.Sugata Gangopadhyay" userId="5fbd9f87-0a98-489d-9d45-82abac52020a" providerId="ADAL" clId="{7CFF2478-D96A-430A-9DE3-97D3FC8915EE}" dt="2023-05-21T05:48:48.384" v="8022"/>
          <ac:inkMkLst>
            <pc:docMk/>
            <pc:sldMk cId="377501256" sldId="441"/>
            <ac:inkMk id="220" creationId="{2D2722CF-0DA6-42B4-93B5-32F49324E27E}"/>
          </ac:inkMkLst>
        </pc:inkChg>
        <pc:inkChg chg="add del">
          <ac:chgData name="Dr.Sugata Gangopadhyay" userId="5fbd9f87-0a98-489d-9d45-82abac52020a" providerId="ADAL" clId="{7CFF2478-D96A-430A-9DE3-97D3FC8915EE}" dt="2023-05-21T05:48:48.384" v="8022"/>
          <ac:inkMkLst>
            <pc:docMk/>
            <pc:sldMk cId="377501256" sldId="441"/>
            <ac:inkMk id="221" creationId="{087BE5A0-676D-45E4-B985-FBEB03515425}"/>
          </ac:inkMkLst>
        </pc:inkChg>
        <pc:inkChg chg="add del">
          <ac:chgData name="Dr.Sugata Gangopadhyay" userId="5fbd9f87-0a98-489d-9d45-82abac52020a" providerId="ADAL" clId="{7CFF2478-D96A-430A-9DE3-97D3FC8915EE}" dt="2023-05-21T05:48:58.957" v="8025"/>
          <ac:inkMkLst>
            <pc:docMk/>
            <pc:sldMk cId="377501256" sldId="441"/>
            <ac:inkMk id="222" creationId="{9EF1814C-83F4-4658-A317-2B3F83CC8BF6}"/>
          </ac:inkMkLst>
        </pc:inkChg>
        <pc:inkChg chg="add del">
          <ac:chgData name="Dr.Sugata Gangopadhyay" userId="5fbd9f87-0a98-489d-9d45-82abac52020a" providerId="ADAL" clId="{7CFF2478-D96A-430A-9DE3-97D3FC8915EE}" dt="2023-05-21T05:48:58.957" v="8025"/>
          <ac:inkMkLst>
            <pc:docMk/>
            <pc:sldMk cId="377501256" sldId="441"/>
            <ac:inkMk id="223" creationId="{6F905057-37EE-4959-A7F6-21791A9EB174}"/>
          </ac:inkMkLst>
        </pc:inkChg>
        <pc:inkChg chg="add del">
          <ac:chgData name="Dr.Sugata Gangopadhyay" userId="5fbd9f87-0a98-489d-9d45-82abac52020a" providerId="ADAL" clId="{7CFF2478-D96A-430A-9DE3-97D3FC8915EE}" dt="2023-05-21T05:48:58.957" v="8025"/>
          <ac:inkMkLst>
            <pc:docMk/>
            <pc:sldMk cId="377501256" sldId="441"/>
            <ac:inkMk id="224" creationId="{16BEA4F4-FA50-4187-83B3-63CFC18120BC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25" creationId="{898DD32A-24C9-4420-AC1E-D31079948E94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26" creationId="{BC83FB4D-ABBA-49DF-8BCF-DBA28FDEB023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27" creationId="{A428E166-EA52-4236-8F14-C0C8301E2B5E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28" creationId="{2375B610-94E6-4720-86E7-D48E8E1E828E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29" creationId="{7B136C3B-CA9A-405E-A23B-C43D3BD531BC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0" creationId="{A1939749-D568-4D22-9D34-E36CD98C80ED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1" creationId="{859E4178-E6E4-4FB2-A91F-6AAABE2C17A4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2" creationId="{3762C8CF-ACCD-49D4-BB74-F6E5B21BEBA1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3" creationId="{2B59453B-6643-4D2F-B5E7-EF77ACB60C35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4" creationId="{666819CB-971B-43CE-A00E-7489B381AF6C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5" creationId="{79A2C895-8C69-4D5E-88D6-0BC84F3042B2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6" creationId="{A4D5E29D-3F25-4E64-9E96-836EC9A3D902}"/>
          </ac:inkMkLst>
        </pc:inkChg>
        <pc:inkChg chg="add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7" creationId="{3563BADE-BA09-4E7B-A15A-C15476F76BCA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6:13:03.375" v="8692"/>
        <pc:sldMkLst>
          <pc:docMk/>
          <pc:sldMk cId="3747316259" sldId="442"/>
        </pc:sldMkLst>
        <pc:inkChg chg="add">
          <ac:chgData name="Dr.Sugata Gangopadhyay" userId="5fbd9f87-0a98-489d-9d45-82abac52020a" providerId="ADAL" clId="{7CFF2478-D96A-430A-9DE3-97D3FC8915EE}" dt="2023-05-21T06:06:09.164" v="8269"/>
          <ac:inkMkLst>
            <pc:docMk/>
            <pc:sldMk cId="3747316259" sldId="442"/>
            <ac:inkMk id="2" creationId="{8FCB8BF1-BA6D-447B-AAF1-3A48EF191D35}"/>
          </ac:inkMkLst>
        </pc:inkChg>
        <pc:inkChg chg="add">
          <ac:chgData name="Dr.Sugata Gangopadhyay" userId="5fbd9f87-0a98-489d-9d45-82abac52020a" providerId="ADAL" clId="{7CFF2478-D96A-430A-9DE3-97D3FC8915EE}" dt="2023-05-21T06:06:10.101" v="8270"/>
          <ac:inkMkLst>
            <pc:docMk/>
            <pc:sldMk cId="3747316259" sldId="442"/>
            <ac:inkMk id="3" creationId="{E1455A3F-11DE-4054-BD23-E83DEC249D33}"/>
          </ac:inkMkLst>
        </pc:inkChg>
        <pc:inkChg chg="add">
          <ac:chgData name="Dr.Sugata Gangopadhyay" userId="5fbd9f87-0a98-489d-9d45-82abac52020a" providerId="ADAL" clId="{7CFF2478-D96A-430A-9DE3-97D3FC8915EE}" dt="2023-05-21T06:06:10.829" v="8271"/>
          <ac:inkMkLst>
            <pc:docMk/>
            <pc:sldMk cId="3747316259" sldId="442"/>
            <ac:inkMk id="4" creationId="{45CD3464-AC4C-433F-BCB4-066388A96D40}"/>
          </ac:inkMkLst>
        </pc:inkChg>
        <pc:inkChg chg="add">
          <ac:chgData name="Dr.Sugata Gangopadhyay" userId="5fbd9f87-0a98-489d-9d45-82abac52020a" providerId="ADAL" clId="{7CFF2478-D96A-430A-9DE3-97D3FC8915EE}" dt="2023-05-21T06:06:11.817" v="8272"/>
          <ac:inkMkLst>
            <pc:docMk/>
            <pc:sldMk cId="3747316259" sldId="442"/>
            <ac:inkMk id="5" creationId="{4198B4E3-C669-473B-9209-B0BC67FAC3C5}"/>
          </ac:inkMkLst>
        </pc:inkChg>
        <pc:inkChg chg="add">
          <ac:chgData name="Dr.Sugata Gangopadhyay" userId="5fbd9f87-0a98-489d-9d45-82abac52020a" providerId="ADAL" clId="{7CFF2478-D96A-430A-9DE3-97D3FC8915EE}" dt="2023-05-21T06:06:12.389" v="8273"/>
          <ac:inkMkLst>
            <pc:docMk/>
            <pc:sldMk cId="3747316259" sldId="442"/>
            <ac:inkMk id="6" creationId="{AEC2BA93-44B8-4F5E-B45A-FCD0C03A0C54}"/>
          </ac:inkMkLst>
        </pc:inkChg>
        <pc:inkChg chg="add">
          <ac:chgData name="Dr.Sugata Gangopadhyay" userId="5fbd9f87-0a98-489d-9d45-82abac52020a" providerId="ADAL" clId="{7CFF2478-D96A-430A-9DE3-97D3FC8915EE}" dt="2023-05-21T06:06:13.050" v="8274"/>
          <ac:inkMkLst>
            <pc:docMk/>
            <pc:sldMk cId="3747316259" sldId="442"/>
            <ac:inkMk id="7" creationId="{12845D9E-EE0A-41DF-82C5-3684BDB40F28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8" creationId="{34CAB2E1-115F-408E-BC0B-E964144A5860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9" creationId="{3D556C5C-2803-4A2E-8CE0-0E50A18AEB5A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0" creationId="{42CDD85A-1F8A-4B81-8A77-EFAEF6A04C5A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1" creationId="{EAD60686-3C0F-4822-BA1D-2813FC36170C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2" creationId="{6BA3B330-0AE2-4145-92BE-A138BD36637A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3" creationId="{B368965F-2DFE-4120-9AE8-D06C1B30419A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4" creationId="{6B37286A-24A0-488C-9656-491267A43612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5" creationId="{745C6FE8-0E5F-43CA-AA49-A2F40F5CB5C0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6" creationId="{80153EAB-78E5-4D36-A5B9-E028321D8D33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7" creationId="{5ED7151F-B814-4739-9930-DE7D5FBEBC9D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8" creationId="{09A9A75A-3356-4B67-82FF-6C53FFE9718F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9" creationId="{9203B3B8-8CE7-48FC-B737-55E0752F4293}"/>
          </ac:inkMkLst>
        </pc:inkChg>
        <pc:inkChg chg="add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20" creationId="{6CF9003F-583B-42CF-9481-A276FB577D4B}"/>
          </ac:inkMkLst>
        </pc:inkChg>
        <pc:inkChg chg="add del">
          <ac:chgData name="Dr.Sugata Gangopadhyay" userId="5fbd9f87-0a98-489d-9d45-82abac52020a" providerId="ADAL" clId="{7CFF2478-D96A-430A-9DE3-97D3FC8915EE}" dt="2023-05-21T06:06:25.563" v="8289"/>
          <ac:inkMkLst>
            <pc:docMk/>
            <pc:sldMk cId="3747316259" sldId="442"/>
            <ac:inkMk id="21" creationId="{BD0DD442-2045-42E6-A13F-C116DD878683}"/>
          </ac:inkMkLst>
        </pc:inkChg>
        <pc:inkChg chg="add del">
          <ac:chgData name="Dr.Sugata Gangopadhyay" userId="5fbd9f87-0a98-489d-9d45-82abac52020a" providerId="ADAL" clId="{7CFF2478-D96A-430A-9DE3-97D3FC8915EE}" dt="2023-05-21T06:06:25.563" v="8289"/>
          <ac:inkMkLst>
            <pc:docMk/>
            <pc:sldMk cId="3747316259" sldId="442"/>
            <ac:inkMk id="22" creationId="{2E9AB95E-CCFE-4401-B953-9412840DAE73}"/>
          </ac:inkMkLst>
        </pc:inkChg>
        <pc:inkChg chg="add">
          <ac:chgData name="Dr.Sugata Gangopadhyay" userId="5fbd9f87-0a98-489d-9d45-82abac52020a" providerId="ADAL" clId="{7CFF2478-D96A-430A-9DE3-97D3FC8915EE}" dt="2023-05-21T06:06:25.563" v="8289"/>
          <ac:inkMkLst>
            <pc:docMk/>
            <pc:sldMk cId="3747316259" sldId="442"/>
            <ac:inkMk id="23" creationId="{2584D787-4FCC-467F-80D3-4BA6DE88153F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4" creationId="{DED6A609-BC9A-4B75-B1A2-E91C7E1F5E63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5" creationId="{6CB20BB3-B45A-4BA0-8604-FA9B7B4D498C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6" creationId="{15C71680-DC7E-4112-B999-68237A932244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7" creationId="{518D7F31-DB0B-4401-B2C6-C540029C146A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8" creationId="{44DA282F-19F2-488A-A53D-3518E1C636EA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9" creationId="{A5B63FED-42AD-4C45-B87C-9DA61E670B7A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0" creationId="{8FB02AC5-EDD9-4446-A04E-887B7071C8D4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1" creationId="{BF0C893F-4C42-4E57-A7EB-089C19E11F44}"/>
          </ac:inkMkLst>
        </pc:inkChg>
        <pc:inkChg chg="add">
          <ac:chgData name="Dr.Sugata Gangopadhyay" userId="5fbd9f87-0a98-489d-9d45-82abac52020a" providerId="ADAL" clId="{7CFF2478-D96A-430A-9DE3-97D3FC8915EE}" dt="2023-05-21T06:06:31.743" v="8298"/>
          <ac:inkMkLst>
            <pc:docMk/>
            <pc:sldMk cId="3747316259" sldId="442"/>
            <ac:inkMk id="32" creationId="{3C63A3E3-E00D-4F18-8ABA-34FB506CDC93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3" creationId="{9013E698-98A3-4849-859E-A28F470682D1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4" creationId="{EF28A076-93C4-4147-BEFB-BA0B978E1716}"/>
          </ac:inkMkLst>
        </pc:inkChg>
        <pc:inkChg chg="add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5" creationId="{05AD0428-A92E-4770-923E-83F14C6A42DF}"/>
          </ac:inkMkLst>
        </pc:inkChg>
        <pc:inkChg chg="add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6" creationId="{6B0162DB-CF11-4B1A-A73D-B44C5A4C2139}"/>
          </ac:inkMkLst>
        </pc:inkChg>
        <pc:inkChg chg="add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7" creationId="{B7BF73AF-FE05-426F-9067-4E0473D41700}"/>
          </ac:inkMkLst>
        </pc:inkChg>
        <pc:inkChg chg="add del">
          <ac:chgData name="Dr.Sugata Gangopadhyay" userId="5fbd9f87-0a98-489d-9d45-82abac52020a" providerId="ADAL" clId="{7CFF2478-D96A-430A-9DE3-97D3FC8915EE}" dt="2023-05-21T06:06:34.883" v="8304"/>
          <ac:inkMkLst>
            <pc:docMk/>
            <pc:sldMk cId="3747316259" sldId="442"/>
            <ac:inkMk id="38" creationId="{1B7D4C2F-70C2-4502-8E3C-9BAEBDD1CB53}"/>
          </ac:inkMkLst>
        </pc:inkChg>
        <pc:inkChg chg="add del">
          <ac:chgData name="Dr.Sugata Gangopadhyay" userId="5fbd9f87-0a98-489d-9d45-82abac52020a" providerId="ADAL" clId="{7CFF2478-D96A-430A-9DE3-97D3FC8915EE}" dt="2023-05-21T06:06:34.883" v="8304"/>
          <ac:inkMkLst>
            <pc:docMk/>
            <pc:sldMk cId="3747316259" sldId="442"/>
            <ac:inkMk id="39" creationId="{88D3289E-A7AF-4285-8D7D-E26CEEBF90D9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0" creationId="{7B88AE59-5405-41A7-A917-A561937D7243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1" creationId="{F0E4CB97-3998-4054-860D-91190EB7A77A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2" creationId="{9FDBFDE0-5746-4442-85EC-FA9793A549C4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3" creationId="{8253A782-FB81-4B81-BC12-0D9FB0D76D06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4" creationId="{6BEDE61E-D504-4941-A342-BBAF55379741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5" creationId="{C0A17597-5F39-4BF1-947A-D647615BBEBC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6" creationId="{63233031-9910-499B-A547-043688B94D84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7" creationId="{3E44AC29-EE32-45B7-9944-E84EE3D3EBA1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8" creationId="{F66CC369-2D69-4476-BF10-2C6F9E3193F4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9" creationId="{D46F72D3-3ADC-487F-B74B-E16857C9C8A7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50" creationId="{50C673FD-A379-427C-96A1-A62502D80081}"/>
          </ac:inkMkLst>
        </pc:inkChg>
        <pc:inkChg chg="add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51" creationId="{77DA27A4-AACA-4149-B01E-876A3AC60BB5}"/>
          </ac:inkMkLst>
        </pc:inkChg>
        <pc:inkChg chg="add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52" creationId="{04BFA33F-E0BE-4E7B-8A7C-F1A235F2952E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3" creationId="{C32E29F0-3A8B-49FB-AB06-46783D80DF2D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4" creationId="{4A775DD1-2976-472E-88C7-459CC77E468E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5" creationId="{908BC2D7-1073-418C-9EE8-33D4A41C0241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6" creationId="{5338F44A-6E6F-4911-9B49-3CFAFF99B259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7" creationId="{6E93544D-A15E-41F0-84E2-9550B4126B0E}"/>
          </ac:inkMkLst>
        </pc:inkChg>
        <pc:inkChg chg="add">
          <ac:chgData name="Dr.Sugata Gangopadhyay" userId="5fbd9f87-0a98-489d-9d45-82abac52020a" providerId="ADAL" clId="{7CFF2478-D96A-430A-9DE3-97D3FC8915EE}" dt="2023-05-21T06:06:56.602" v="8321"/>
          <ac:inkMkLst>
            <pc:docMk/>
            <pc:sldMk cId="3747316259" sldId="442"/>
            <ac:inkMk id="58" creationId="{787FA92B-FE8A-467B-85F2-C059EB8F0EE1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9" creationId="{016C27C9-6B18-496E-84AE-7FE64FA2453E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0" creationId="{B806EB49-4421-4202-BF2E-3BC19200B963}"/>
          </ac:inkMkLst>
        </pc:inkChg>
        <pc:inkChg chg="add">
          <ac:chgData name="Dr.Sugata Gangopadhyay" userId="5fbd9f87-0a98-489d-9d45-82abac52020a" providerId="ADAL" clId="{7CFF2478-D96A-430A-9DE3-97D3FC8915EE}" dt="2023-05-21T06:06:58.682" v="8324"/>
          <ac:inkMkLst>
            <pc:docMk/>
            <pc:sldMk cId="3747316259" sldId="442"/>
            <ac:inkMk id="61" creationId="{65F45CB2-A156-4AF3-B5E7-9348D4CC2F84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2" creationId="{07534FD6-918F-403B-982C-1D423D138C36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3" creationId="{40E7D003-38A3-49D6-ACCA-D6C5533FDF83}"/>
          </ac:inkMkLst>
        </pc:inkChg>
        <pc:inkChg chg="add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4" creationId="{45EB5D2D-F8BE-46B7-9EA2-0ACF13267EF4}"/>
          </ac:inkMkLst>
        </pc:inkChg>
        <pc:inkChg chg="add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5" creationId="{C44B0A42-7603-4F22-931F-F49A0EED3C71}"/>
          </ac:inkMkLst>
        </pc:inkChg>
        <pc:inkChg chg="add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6" creationId="{F38DEDD5-1050-46BD-BD00-076C7E5740F4}"/>
          </ac:inkMkLst>
        </pc:inkChg>
        <pc:inkChg chg="add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7" creationId="{9B03679E-838C-4ECE-A690-722CFED7BED3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68" creationId="{87515B8C-2286-4308-8619-EC4FB9EED6C4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69" creationId="{E836A6C0-221F-41EA-9316-4685EF404FDC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0" creationId="{0B64A722-DF78-4CF4-B39D-174EC9B77385}"/>
          </ac:inkMkLst>
        </pc:inkChg>
        <pc:inkChg chg="add">
          <ac:chgData name="Dr.Sugata Gangopadhyay" userId="5fbd9f87-0a98-489d-9d45-82abac52020a" providerId="ADAL" clId="{7CFF2478-D96A-430A-9DE3-97D3FC8915EE}" dt="2023-05-21T06:07:04.303" v="8331"/>
          <ac:inkMkLst>
            <pc:docMk/>
            <pc:sldMk cId="3747316259" sldId="442"/>
            <ac:inkMk id="71" creationId="{632D80CF-2A86-4E38-9551-E5883AFEA99C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2" creationId="{96FF04B6-5532-48FF-AAA5-DBDB12E3D173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3" creationId="{D4DA7C0E-832B-4F6F-BCBD-E55BE009DAAC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4" creationId="{AA0387F8-3E9D-42F3-9FB7-D924C68728F2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5" creationId="{BB35C006-1E85-42A3-A991-81535C258C54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6" creationId="{20D4FE65-B33E-4F22-9188-C1D35AA72F7A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7" creationId="{C68A011C-C73A-4752-A0D6-97000813BD0E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8" creationId="{E1FD26FA-336E-4455-974A-98D86F1B09DB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9" creationId="{6D42AB23-293A-46AB-A8AF-FB55CDB1BE99}"/>
          </ac:inkMkLst>
        </pc:inkChg>
        <pc:inkChg chg="add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80" creationId="{9C7CA0CB-8D5E-44AA-906F-1A6172AEE05B}"/>
          </ac:inkMkLst>
        </pc:inkChg>
        <pc:inkChg chg="add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81" creationId="{B8242764-F0A8-48A2-876F-E3787B2F69FF}"/>
          </ac:inkMkLst>
        </pc:inkChg>
        <pc:inkChg chg="add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82" creationId="{419A4847-6AE9-45F2-815E-3CF1736217FF}"/>
          </ac:inkMkLst>
        </pc:inkChg>
        <pc:inkChg chg="add del">
          <ac:chgData name="Dr.Sugata Gangopadhyay" userId="5fbd9f87-0a98-489d-9d45-82abac52020a" providerId="ADAL" clId="{7CFF2478-D96A-430A-9DE3-97D3FC8915EE}" dt="2023-05-21T06:07:09.920" v="8343"/>
          <ac:inkMkLst>
            <pc:docMk/>
            <pc:sldMk cId="3747316259" sldId="442"/>
            <ac:inkMk id="83" creationId="{6B6CD5E6-4E83-40BF-9431-1F520091B22A}"/>
          </ac:inkMkLst>
        </pc:inkChg>
        <pc:inkChg chg="add del">
          <ac:chgData name="Dr.Sugata Gangopadhyay" userId="5fbd9f87-0a98-489d-9d45-82abac52020a" providerId="ADAL" clId="{7CFF2478-D96A-430A-9DE3-97D3FC8915EE}" dt="2023-05-21T06:07:09.920" v="8343"/>
          <ac:inkMkLst>
            <pc:docMk/>
            <pc:sldMk cId="3747316259" sldId="442"/>
            <ac:inkMk id="84" creationId="{EFD52B5D-2EA1-4906-A2FF-56F06EE62A16}"/>
          </ac:inkMkLst>
        </pc:inkChg>
        <pc:inkChg chg="add">
          <ac:chgData name="Dr.Sugata Gangopadhyay" userId="5fbd9f87-0a98-489d-9d45-82abac52020a" providerId="ADAL" clId="{7CFF2478-D96A-430A-9DE3-97D3FC8915EE}" dt="2023-05-21T06:07:09.920" v="8343"/>
          <ac:inkMkLst>
            <pc:docMk/>
            <pc:sldMk cId="3747316259" sldId="442"/>
            <ac:inkMk id="85" creationId="{EDF41ACD-2DE1-4173-88D0-2EF2306E1C94}"/>
          </ac:inkMkLst>
        </pc:inkChg>
        <pc:inkChg chg="add">
          <ac:chgData name="Dr.Sugata Gangopadhyay" userId="5fbd9f87-0a98-489d-9d45-82abac52020a" providerId="ADAL" clId="{7CFF2478-D96A-430A-9DE3-97D3FC8915EE}" dt="2023-05-21T06:07:28.376" v="8344"/>
          <ac:inkMkLst>
            <pc:docMk/>
            <pc:sldMk cId="3747316259" sldId="442"/>
            <ac:inkMk id="86" creationId="{73181451-6D2F-4145-8CE4-0B3B24BC3864}"/>
          </ac:inkMkLst>
        </pc:inkChg>
        <pc:inkChg chg="add">
          <ac:chgData name="Dr.Sugata Gangopadhyay" userId="5fbd9f87-0a98-489d-9d45-82abac52020a" providerId="ADAL" clId="{7CFF2478-D96A-430A-9DE3-97D3FC8915EE}" dt="2023-05-21T06:07:29.525" v="8345"/>
          <ac:inkMkLst>
            <pc:docMk/>
            <pc:sldMk cId="3747316259" sldId="442"/>
            <ac:inkMk id="87" creationId="{EEB7BF88-7DE7-4F25-9471-40916AEC6A60}"/>
          </ac:inkMkLst>
        </pc:inkChg>
        <pc:inkChg chg="add">
          <ac:chgData name="Dr.Sugata Gangopadhyay" userId="5fbd9f87-0a98-489d-9d45-82abac52020a" providerId="ADAL" clId="{7CFF2478-D96A-430A-9DE3-97D3FC8915EE}" dt="2023-05-21T06:07:30.771" v="8346"/>
          <ac:inkMkLst>
            <pc:docMk/>
            <pc:sldMk cId="3747316259" sldId="442"/>
            <ac:inkMk id="88" creationId="{A8821924-DB69-4F3B-9E5E-F23D32A07698}"/>
          </ac:inkMkLst>
        </pc:inkChg>
        <pc:inkChg chg="add">
          <ac:chgData name="Dr.Sugata Gangopadhyay" userId="5fbd9f87-0a98-489d-9d45-82abac52020a" providerId="ADAL" clId="{7CFF2478-D96A-430A-9DE3-97D3FC8915EE}" dt="2023-05-21T06:07:32.074" v="8347"/>
          <ac:inkMkLst>
            <pc:docMk/>
            <pc:sldMk cId="3747316259" sldId="442"/>
            <ac:inkMk id="89" creationId="{A578B8E8-BFA0-4935-9DD6-2C09324C7DAE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0" creationId="{3CB7D61D-2D32-4545-8646-862939D5D106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1" creationId="{63A8A8D3-0789-4BDE-9BEE-E446E0A294DE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2" creationId="{F261CF86-5752-4604-93CD-363CC8E3B5C3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3" creationId="{09367DEA-9CB2-496E-A6DC-45D7237BD632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4" creationId="{53D102D4-9ADD-4B7D-9148-C83264F7F0D2}"/>
          </ac:inkMkLst>
        </pc:inkChg>
        <pc:inkChg chg="add">
          <ac:chgData name="Dr.Sugata Gangopadhyay" userId="5fbd9f87-0a98-489d-9d45-82abac52020a" providerId="ADAL" clId="{7CFF2478-D96A-430A-9DE3-97D3FC8915EE}" dt="2023-05-21T06:07:34.579" v="8353"/>
          <ac:inkMkLst>
            <pc:docMk/>
            <pc:sldMk cId="3747316259" sldId="442"/>
            <ac:inkMk id="95" creationId="{A1E015B2-22D2-41E4-98D4-8B005F98B1D2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6" creationId="{F92B55CE-AC49-405F-9B14-7D24615F04AE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7" creationId="{57E10869-FFE0-4D31-AE6B-B2E0880E420B}"/>
          </ac:inkMkLst>
        </pc:inkChg>
        <pc:inkChg chg="add">
          <ac:chgData name="Dr.Sugata Gangopadhyay" userId="5fbd9f87-0a98-489d-9d45-82abac52020a" providerId="ADAL" clId="{7CFF2478-D96A-430A-9DE3-97D3FC8915EE}" dt="2023-05-21T06:07:36.601" v="8356"/>
          <ac:inkMkLst>
            <pc:docMk/>
            <pc:sldMk cId="3747316259" sldId="442"/>
            <ac:inkMk id="98" creationId="{2B227F62-6633-4419-BBBE-D8303006AE60}"/>
          </ac:inkMkLst>
        </pc:inkChg>
        <pc:inkChg chg="add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9" creationId="{3CC1DE80-711B-4EC8-91E8-98EF44F76EF9}"/>
          </ac:inkMkLst>
        </pc:inkChg>
        <pc:inkChg chg="add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100" creationId="{6D4A6887-10BA-4D99-9109-F2CB78E867CB}"/>
          </ac:inkMkLst>
        </pc:inkChg>
        <pc:inkChg chg="add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101" creationId="{E0EBBE89-F2F5-48FD-B40B-F15A38D6807B}"/>
          </ac:inkMkLst>
        </pc:inkChg>
        <pc:inkChg chg="add">
          <ac:chgData name="Dr.Sugata Gangopadhyay" userId="5fbd9f87-0a98-489d-9d45-82abac52020a" providerId="ADAL" clId="{7CFF2478-D96A-430A-9DE3-97D3FC8915EE}" dt="2023-05-21T06:07:38.057" v="8358"/>
          <ac:inkMkLst>
            <pc:docMk/>
            <pc:sldMk cId="3747316259" sldId="442"/>
            <ac:inkMk id="102" creationId="{E5F76D7E-32B6-4844-8882-99A2568CEC2A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3" creationId="{4433F4EF-5B38-4CF7-A849-54306138B1DB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4" creationId="{C891E6F2-23EC-432B-ACD6-3103DC99DA23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5" creationId="{841BEC47-0477-4F0D-91A2-2849488BCD53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6" creationId="{6B312252-8211-40EB-905E-8B1C08FE81C3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7" creationId="{3B58EA82-2958-4D5E-974A-E84C4DDB7172}"/>
          </ac:inkMkLst>
        </pc:inkChg>
        <pc:inkChg chg="add">
          <ac:chgData name="Dr.Sugata Gangopadhyay" userId="5fbd9f87-0a98-489d-9d45-82abac52020a" providerId="ADAL" clId="{7CFF2478-D96A-430A-9DE3-97D3FC8915EE}" dt="2023-05-21T06:07:40.653" v="8364"/>
          <ac:inkMkLst>
            <pc:docMk/>
            <pc:sldMk cId="3747316259" sldId="442"/>
            <ac:inkMk id="108" creationId="{89412D64-6F7B-42FC-AE69-7176D6AD5DA6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9" creationId="{A6637B45-A5C1-4452-8B98-A72DBE6A7C3A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10" creationId="{13FD18A9-5EBC-4413-84DF-E5105783C2B7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11" creationId="{83432E91-5A7F-4036-9F8F-39A8FA1E1F20}"/>
          </ac:inkMkLst>
        </pc:inkChg>
        <pc:inkChg chg="add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12" creationId="{F4B22A44-7FBF-417D-8ABA-82836880D553}"/>
          </ac:inkMkLst>
        </pc:inkChg>
        <pc:inkChg chg="add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13" creationId="{5D8EFB2C-4BF8-45FC-A59E-69EEAE96F0DA}"/>
          </ac:inkMkLst>
        </pc:inkChg>
        <pc:inkChg chg="add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14" creationId="{1E30AE90-99BE-421C-AF98-68D7E748459E}"/>
          </ac:inkMkLst>
        </pc:inkChg>
        <pc:inkChg chg="add del">
          <ac:chgData name="Dr.Sugata Gangopadhyay" userId="5fbd9f87-0a98-489d-9d45-82abac52020a" providerId="ADAL" clId="{7CFF2478-D96A-430A-9DE3-97D3FC8915EE}" dt="2023-05-21T06:08:00.618" v="8372"/>
          <ac:inkMkLst>
            <pc:docMk/>
            <pc:sldMk cId="3747316259" sldId="442"/>
            <ac:inkMk id="115" creationId="{8D5063F0-A219-4E6A-957B-86B813AD0AAA}"/>
          </ac:inkMkLst>
        </pc:inkChg>
        <pc:inkChg chg="add del">
          <ac:chgData name="Dr.Sugata Gangopadhyay" userId="5fbd9f87-0a98-489d-9d45-82abac52020a" providerId="ADAL" clId="{7CFF2478-D96A-430A-9DE3-97D3FC8915EE}" dt="2023-05-21T06:08:00.225" v="8371"/>
          <ac:inkMkLst>
            <pc:docMk/>
            <pc:sldMk cId="3747316259" sldId="442"/>
            <ac:inkMk id="116" creationId="{8FA11165-71BE-4DA4-8CB4-DABE03597E3C}"/>
          </ac:inkMkLst>
        </pc:inkChg>
        <pc:inkChg chg="add del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17" creationId="{50E028A3-BD76-4BE3-A488-0357A14238D4}"/>
          </ac:inkMkLst>
        </pc:inkChg>
        <pc:inkChg chg="add del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18" creationId="{32372416-462C-4A39-B6F5-556F14F258A0}"/>
          </ac:inkMkLst>
        </pc:inkChg>
        <pc:inkChg chg="add del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19" creationId="{DBE0BA75-8EFF-4249-8177-F5536AE2BEFF}"/>
          </ac:inkMkLst>
        </pc:inkChg>
        <pc:inkChg chg="add del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20" creationId="{E5EC0919-FA31-46DB-B79F-8EAF34598848}"/>
          </ac:inkMkLst>
        </pc:inkChg>
        <pc:inkChg chg="add del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21" creationId="{D41A3185-4F81-4C95-A142-E10B537F1A3B}"/>
          </ac:inkMkLst>
        </pc:inkChg>
        <pc:inkChg chg="add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22" creationId="{87FF2D9B-EA64-43B1-937B-EB2FCCB287C8}"/>
          </ac:inkMkLst>
        </pc:inkChg>
        <pc:inkChg chg="add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23" creationId="{7BE7FC63-3B75-4877-ADEA-60ED2830DE58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24" creationId="{5B22594B-2610-4181-AAF4-1CA245135A29}"/>
          </ac:inkMkLst>
        </pc:inkChg>
        <pc:inkChg chg="add">
          <ac:chgData name="Dr.Sugata Gangopadhyay" userId="5fbd9f87-0a98-489d-9d45-82abac52020a" providerId="ADAL" clId="{7CFF2478-D96A-430A-9DE3-97D3FC8915EE}" dt="2023-05-21T06:08:15.053" v="8380"/>
          <ac:inkMkLst>
            <pc:docMk/>
            <pc:sldMk cId="3747316259" sldId="442"/>
            <ac:inkMk id="125" creationId="{90C2F7DB-587C-4E58-B6B4-FE090466B5E5}"/>
          </ac:inkMkLst>
        </pc:inkChg>
        <pc:inkChg chg="add">
          <ac:chgData name="Dr.Sugata Gangopadhyay" userId="5fbd9f87-0a98-489d-9d45-82abac52020a" providerId="ADAL" clId="{7CFF2478-D96A-430A-9DE3-97D3FC8915EE}" dt="2023-05-21T06:08:15.447" v="8381"/>
          <ac:inkMkLst>
            <pc:docMk/>
            <pc:sldMk cId="3747316259" sldId="442"/>
            <ac:inkMk id="126" creationId="{219AC7FA-429C-4FCD-BB7A-22BD421CD866}"/>
          </ac:inkMkLst>
        </pc:inkChg>
        <pc:inkChg chg="add">
          <ac:chgData name="Dr.Sugata Gangopadhyay" userId="5fbd9f87-0a98-489d-9d45-82abac52020a" providerId="ADAL" clId="{7CFF2478-D96A-430A-9DE3-97D3FC8915EE}" dt="2023-05-21T06:08:16.312" v="8382"/>
          <ac:inkMkLst>
            <pc:docMk/>
            <pc:sldMk cId="3747316259" sldId="442"/>
            <ac:inkMk id="127" creationId="{87816780-9F85-46EF-A3FC-53098341D967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28" creationId="{32EC469A-0D4C-4D6E-BEA4-A08B6B5E941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29" creationId="{182B9BB0-4A18-4F00-BB66-6493A6B58DFE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0" creationId="{A107F9FB-D9C6-40A9-819D-BC662B566A27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1" creationId="{DEAF4ECE-011A-4FC3-B891-51B931A0D465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2" creationId="{B862394D-9BF7-430A-ACBA-E7C7D9FB1049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3" creationId="{D2F896A3-610A-4A09-964B-52815E1BE32A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4" creationId="{0305AD57-5839-4F49-9133-FF54D5DD857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5" creationId="{60765485-CFA4-4384-BFC3-AC8A48EE0122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6" creationId="{4630AA82-ECA0-46EB-8A8C-81641D80169A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7" creationId="{57AABB8F-D525-4DD0-8F78-5EF747B99081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8" creationId="{9D3E3A74-C433-4472-BFE0-1445B602CF95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9" creationId="{2FCDB056-2BFD-41A8-BDDA-24D5D57FC53D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0" creationId="{CD48F944-7EE8-4B5D-9879-F83311DA85AF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1" creationId="{821285B9-7CC9-48AC-B12D-B5A13078FD6E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2" creationId="{05FE5246-3BFA-4135-8CF8-153B65F9A308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3" creationId="{9FBB9407-DF25-425D-8EB2-45FDEA8A4110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4" creationId="{ADDA4A9C-8D67-4AA5-B4D1-9EA657919586}"/>
          </ac:inkMkLst>
        </pc:inkChg>
        <pc:inkChg chg="add">
          <ac:chgData name="Dr.Sugata Gangopadhyay" userId="5fbd9f87-0a98-489d-9d45-82abac52020a" providerId="ADAL" clId="{7CFF2478-D96A-430A-9DE3-97D3FC8915EE}" dt="2023-05-21T06:08:24.278" v="8400"/>
          <ac:inkMkLst>
            <pc:docMk/>
            <pc:sldMk cId="3747316259" sldId="442"/>
            <ac:inkMk id="145" creationId="{5C68DB95-CCCC-49B7-8E4E-9653F0C72AF8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6" creationId="{20B7B792-E52B-4304-9985-764E416BE867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7" creationId="{5EE805F4-FF51-4842-8089-9704EB44455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8" creationId="{87388D44-30C0-49CF-80F3-837D9A6651CE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9" creationId="{0C2AD8EB-3F75-4A11-93A9-3A6B729341B4}"/>
          </ac:inkMkLst>
        </pc:inkChg>
        <pc:inkChg chg="add">
          <ac:chgData name="Dr.Sugata Gangopadhyay" userId="5fbd9f87-0a98-489d-9d45-82abac52020a" providerId="ADAL" clId="{7CFF2478-D96A-430A-9DE3-97D3FC8915EE}" dt="2023-05-21T06:08:27.232" v="8405"/>
          <ac:inkMkLst>
            <pc:docMk/>
            <pc:sldMk cId="3747316259" sldId="442"/>
            <ac:inkMk id="150" creationId="{322478F0-EBEF-423A-90FC-99ED490FD988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1" creationId="{FAB8A880-7C41-459C-91B2-DE0EFD550A9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2" creationId="{C7A2A2CD-3935-45AF-B7C5-4F07BB342B4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3" creationId="{693AE8B8-4476-44D5-B285-10D16BF2336A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4" creationId="{F1AB6225-C929-46A9-A965-B2822F768555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5" creationId="{EE4BCE19-29AC-49FA-98FE-C49BD946CFCF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6" creationId="{4D944FB9-84DB-4F6F-B269-9B9679E02B13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7" creationId="{1B33D10F-9651-4951-ADB8-581C31D07987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8" creationId="{3F679DA5-9F2B-49A2-8253-A3A2EAF8BD52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9" creationId="{204F3C2A-E1BF-4025-8E10-496F3D163267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0" creationId="{FBF2C253-046D-42BB-8CAD-89BB640911ED}"/>
          </ac:inkMkLst>
        </pc:inkChg>
        <pc:inkChg chg="add">
          <ac:chgData name="Dr.Sugata Gangopadhyay" userId="5fbd9f87-0a98-489d-9d45-82abac52020a" providerId="ADAL" clId="{7CFF2478-D96A-430A-9DE3-97D3FC8915EE}" dt="2023-05-21T06:08:31.582" v="8416"/>
          <ac:inkMkLst>
            <pc:docMk/>
            <pc:sldMk cId="3747316259" sldId="442"/>
            <ac:inkMk id="161" creationId="{B698B2E4-9E4A-4C60-9730-B3725A53BB1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2" creationId="{C6DFEE12-E131-4F77-94FC-670A04B857E9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3" creationId="{1F7D9C11-F21E-484C-B448-80C199C7B26E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4" creationId="{908BA061-C1FF-4021-860B-2F5CF900731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5" creationId="{778A93C9-7E75-4686-ACBF-3D9E2F89097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6" creationId="{3D63A5C8-BBE0-414D-AF0F-713F25227CE0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7" creationId="{E18E07F1-26C9-4A0B-B63D-B84BFD48C2C9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8" creationId="{FAB68BFA-983B-4B7D-9866-06FBAD1263DA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9" creationId="{1A170324-C3BD-4690-B049-FCFDAB8A359B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0" creationId="{08244D2A-288A-428B-BFD9-2298055213DF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1" creationId="{53890FC0-23CD-4673-95FC-36C4884F6506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2" creationId="{6A80A550-F7D9-4990-8C1D-199A11037224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3" creationId="{DA420E28-A301-416B-8A4A-A9902ABA7F4F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4" creationId="{F23403E8-41B6-4496-A149-3762AA8E30BD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5" creationId="{9D9D0F97-7274-4E0E-9D19-D3EE7455A51E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6" creationId="{C858B354-2754-42E0-A345-C240B66B9616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7" creationId="{0B80158B-526F-4D60-B871-F9A922741033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8" creationId="{98F8AEA4-2CDD-4A6B-958D-69A400BD4C22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9" creationId="{ED008FF0-4759-410F-B242-4D277492EA54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80" creationId="{25C0F0F9-6636-43CD-82C9-367A9AC79CC2}"/>
          </ac:inkMkLst>
        </pc:inkChg>
        <pc:inkChg chg="add">
          <ac:chgData name="Dr.Sugata Gangopadhyay" userId="5fbd9f87-0a98-489d-9d45-82abac52020a" providerId="ADAL" clId="{7CFF2478-D96A-430A-9DE3-97D3FC8915EE}" dt="2023-05-21T06:08:34.977" v="8426"/>
          <ac:inkMkLst>
            <pc:docMk/>
            <pc:sldMk cId="3747316259" sldId="442"/>
            <ac:inkMk id="181" creationId="{114511D6-FD99-4042-85EE-23C09DE255D1}"/>
          </ac:inkMkLst>
        </pc:inkChg>
        <pc:inkChg chg="add">
          <ac:chgData name="Dr.Sugata Gangopadhyay" userId="5fbd9f87-0a98-489d-9d45-82abac52020a" providerId="ADAL" clId="{7CFF2478-D96A-430A-9DE3-97D3FC8915EE}" dt="2023-05-21T06:08:35.765" v="8427"/>
          <ac:inkMkLst>
            <pc:docMk/>
            <pc:sldMk cId="3747316259" sldId="442"/>
            <ac:inkMk id="182" creationId="{4CC33FC2-0112-463E-BD7F-3DD36D75AB5C}"/>
          </ac:inkMkLst>
        </pc:inkChg>
        <pc:inkChg chg="add">
          <ac:chgData name="Dr.Sugata Gangopadhyay" userId="5fbd9f87-0a98-489d-9d45-82abac52020a" providerId="ADAL" clId="{7CFF2478-D96A-430A-9DE3-97D3FC8915EE}" dt="2023-05-21T06:08:36.866" v="8428"/>
          <ac:inkMkLst>
            <pc:docMk/>
            <pc:sldMk cId="3747316259" sldId="442"/>
            <ac:inkMk id="183" creationId="{AE4B6886-1AC3-4DB9-A088-63F0FDF8A4A4}"/>
          </ac:inkMkLst>
        </pc:inkChg>
        <pc:inkChg chg="add">
          <ac:chgData name="Dr.Sugata Gangopadhyay" userId="5fbd9f87-0a98-489d-9d45-82abac52020a" providerId="ADAL" clId="{7CFF2478-D96A-430A-9DE3-97D3FC8915EE}" dt="2023-05-21T06:08:37.289" v="8429"/>
          <ac:inkMkLst>
            <pc:docMk/>
            <pc:sldMk cId="3747316259" sldId="442"/>
            <ac:inkMk id="184" creationId="{3490DC1F-0C87-47A9-9D53-6E22C274A7CB}"/>
          </ac:inkMkLst>
        </pc:inkChg>
        <pc:inkChg chg="add">
          <ac:chgData name="Dr.Sugata Gangopadhyay" userId="5fbd9f87-0a98-489d-9d45-82abac52020a" providerId="ADAL" clId="{7CFF2478-D96A-430A-9DE3-97D3FC8915EE}" dt="2023-05-21T06:08:43.493" v="8430"/>
          <ac:inkMkLst>
            <pc:docMk/>
            <pc:sldMk cId="3747316259" sldId="442"/>
            <ac:inkMk id="185" creationId="{62263134-FBBC-4D1D-A205-38AEC8D5192D}"/>
          </ac:inkMkLst>
        </pc:inkChg>
        <pc:inkChg chg="add">
          <ac:chgData name="Dr.Sugata Gangopadhyay" userId="5fbd9f87-0a98-489d-9d45-82abac52020a" providerId="ADAL" clId="{7CFF2478-D96A-430A-9DE3-97D3FC8915EE}" dt="2023-05-21T06:08:43.792" v="8431"/>
          <ac:inkMkLst>
            <pc:docMk/>
            <pc:sldMk cId="3747316259" sldId="442"/>
            <ac:inkMk id="186" creationId="{9C0A7006-00A4-4081-AA15-E3FE1AE7EC0B}"/>
          </ac:inkMkLst>
        </pc:inkChg>
        <pc:inkChg chg="add">
          <ac:chgData name="Dr.Sugata Gangopadhyay" userId="5fbd9f87-0a98-489d-9d45-82abac52020a" providerId="ADAL" clId="{7CFF2478-D96A-430A-9DE3-97D3FC8915EE}" dt="2023-05-21T06:08:44.120" v="8432"/>
          <ac:inkMkLst>
            <pc:docMk/>
            <pc:sldMk cId="3747316259" sldId="442"/>
            <ac:inkMk id="187" creationId="{B496FB1E-C26D-46BA-950D-24471E41EFF4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88" creationId="{04DDA777-FC41-4D18-8E6E-E629729D6B19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89" creationId="{E2AC5CFD-746A-4CB7-9862-553C44610C44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0" creationId="{FED1784D-66E3-41BE-B827-F8247058ED6E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1" creationId="{4D3E2005-8A46-4C73-B57B-FB29C37CBE7B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2" creationId="{EC513D16-263D-4D9A-BC99-CA207C53DCD0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3" creationId="{DA6DB0A6-F941-41A9-ADB8-1FADBAAC7E61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4" creationId="{D8B9459F-AD47-4222-9A46-FAEC105DF5A4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5" creationId="{7541501A-4894-41B4-945D-85A20CB24ABA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6" creationId="{558FA7CF-53C8-4ECA-B1AF-D872F9827F60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7" creationId="{EDF83EDC-B70C-424C-B3B6-A5A2E829A7EA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8" creationId="{666A3B09-2455-4985-A1F9-EAFFDFCD7393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9" creationId="{CFB79D66-6ACF-4A18-8A0A-541FC66E1E18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0" creationId="{068DC992-6742-44A7-8172-7A1D3FCB5358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1" creationId="{53813C4F-5D97-4C74-926B-82BB2AF50465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2" creationId="{BD51BDCA-DB5B-4049-872C-6F79F57E7DDF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3" creationId="{616F87E0-50AF-44C0-BEBC-6789AD0B07E5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4" creationId="{2AB79B6B-6120-4627-A315-685A8C5C599A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5" creationId="{A04056F8-3227-43E9-9FFF-5DDBAE8DDE2A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6" creationId="{91749591-F18A-4DF7-92FB-D4B8CA312349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7" creationId="{CE87C31A-DB02-4573-9E33-33D637C9A3C9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8" creationId="{36851A37-6747-4840-AF6E-16576CF73E6E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9" creationId="{4072EC1B-2D16-431E-9C15-8EC9C8752DDB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0" creationId="{AA118616-429F-4A2F-8A5D-7E9D731A463C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1" creationId="{18635083-C439-4BC2-A2A2-5AB23AAB2D6E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2" creationId="{56E54830-539E-4749-AD51-06AB62E766BC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3" creationId="{47D32B26-38B6-45AE-A387-D70BDB7E3851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4" creationId="{CD80169D-DDD9-4159-841D-D8E5BBFB78FC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5" creationId="{D1C9EAA8-7729-4A85-808D-B0A1E68B6E04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6" creationId="{C238D53A-7710-4911-B009-EF50D65A553F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7" creationId="{993CF177-6A20-45ED-9977-5E5519E94458}"/>
          </ac:inkMkLst>
        </pc:inkChg>
        <pc:inkChg chg="add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8" creationId="{E9EDBBF3-265E-4A6A-9311-693F8788503F}"/>
          </ac:inkMkLst>
        </pc:inkChg>
        <pc:inkChg chg="add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9" creationId="{BEEC9F7E-CD76-48C6-9E49-8467F1B4FD17}"/>
          </ac:inkMkLst>
        </pc:inkChg>
        <pc:inkChg chg="add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20" creationId="{3DB7A8A1-97FA-4D30-9852-EEAD7FE9DFFA}"/>
          </ac:inkMkLst>
        </pc:inkChg>
        <pc:inkChg chg="add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21" creationId="{5B228112-6677-4AB9-ABE2-CEC82D0A9F27}"/>
          </ac:inkMkLst>
        </pc:inkChg>
        <pc:inkChg chg="add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22" creationId="{57E8FCD0-0C98-496B-87F9-26D61D087FB3}"/>
          </ac:inkMkLst>
        </pc:inkChg>
        <pc:inkChg chg="add del">
          <ac:chgData name="Dr.Sugata Gangopadhyay" userId="5fbd9f87-0a98-489d-9d45-82abac52020a" providerId="ADAL" clId="{7CFF2478-D96A-430A-9DE3-97D3FC8915EE}" dt="2023-05-21T06:09:08.449" v="8466"/>
          <ac:inkMkLst>
            <pc:docMk/>
            <pc:sldMk cId="3747316259" sldId="442"/>
            <ac:inkMk id="223" creationId="{C905E020-8303-4AF4-81FA-C9CDAC6708CC}"/>
          </ac:inkMkLst>
        </pc:inkChg>
        <pc:inkChg chg="add del">
          <ac:chgData name="Dr.Sugata Gangopadhyay" userId="5fbd9f87-0a98-489d-9d45-82abac52020a" providerId="ADAL" clId="{7CFF2478-D96A-430A-9DE3-97D3FC8915EE}" dt="2023-05-21T06:09:08.449" v="8466"/>
          <ac:inkMkLst>
            <pc:docMk/>
            <pc:sldMk cId="3747316259" sldId="442"/>
            <ac:inkMk id="224" creationId="{7E2B8202-6384-4715-BFAF-73E28C4BC851}"/>
          </ac:inkMkLst>
        </pc:inkChg>
        <pc:inkChg chg="add del">
          <ac:chgData name="Dr.Sugata Gangopadhyay" userId="5fbd9f87-0a98-489d-9d45-82abac52020a" providerId="ADAL" clId="{7CFF2478-D96A-430A-9DE3-97D3FC8915EE}" dt="2023-05-21T06:09:29.011" v="8493"/>
          <ac:inkMkLst>
            <pc:docMk/>
            <pc:sldMk cId="3747316259" sldId="442"/>
            <ac:inkMk id="225" creationId="{D1F80F0E-1D37-4105-863C-042954E13F32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26" creationId="{FC43A628-291C-430C-958F-4DF6125BC336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27" creationId="{D17CFC1A-54BA-414A-B101-705ED00F9B60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28" creationId="{ABA27306-649B-43DD-8E1C-84C118CDF8C1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29" creationId="{BC343482-8AB6-4129-88DD-F7B86CF84411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0" creationId="{F7DDCC7F-ECB6-4648-9A6C-D19B50D06872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1" creationId="{B5D6E304-C019-4049-BC35-0C7BCFEF79E7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2" creationId="{EE840214-7B65-4E90-9CD7-50AF75DFF84B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3" creationId="{A8D90975-FB2B-4CAE-8280-18442C53F897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4" creationId="{1A08A786-EB6A-4187-9C21-FC70CB7AFB7D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5" creationId="{FF8F95D3-B130-40B9-93AC-0F40CF39D3A9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6" creationId="{2ADC3578-7FBF-4EAC-A64D-774AD1A1931C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7" creationId="{CCB9FD15-3BEE-495A-BB30-6E1E63717384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8" creationId="{A6D65496-2D58-4B7C-AB48-698A0660E9CF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9" creationId="{A18C7AF6-F811-43FA-BC33-59DB67834490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0" creationId="{C59C9107-E4AC-458D-8192-6809A8006281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1" creationId="{2CDCE6CB-15E0-4A69-9B2D-916F11BFCE9A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2" creationId="{B2B2967F-23E3-464F-AAFA-F374B0270731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3" creationId="{3E22B84A-3558-4C0E-B001-EBE165AD875E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4" creationId="{4F6C5CAB-2B1D-435A-A2E3-9430183C99D0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5" creationId="{03227F5C-4280-4003-9BE3-A28091274D3D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6" creationId="{8A130C62-1619-4C47-AE52-17D67E881D92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7" creationId="{834170B0-A689-4B47-8BC4-113E70D79200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8" creationId="{078DECB3-F5B3-42E7-8732-10E275CD67D3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9" creationId="{BB325628-C70D-4F99-8085-5C1C638442EA}"/>
          </ac:inkMkLst>
        </pc:inkChg>
        <pc:inkChg chg="add del">
          <ac:chgData name="Dr.Sugata Gangopadhyay" userId="5fbd9f87-0a98-489d-9d45-82abac52020a" providerId="ADAL" clId="{7CFF2478-D96A-430A-9DE3-97D3FC8915EE}" dt="2023-05-21T06:09:29.010" v="8492"/>
          <ac:inkMkLst>
            <pc:docMk/>
            <pc:sldMk cId="3747316259" sldId="442"/>
            <ac:inkMk id="250" creationId="{BA23A78A-849B-4FC3-B6B7-575C98795844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1" creationId="{55023E82-65CC-42C0-939B-77E2F7806458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2" creationId="{85A9B224-7517-4420-A4DA-3AED40A0C444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3" creationId="{64F7D110-590D-48D6-9AC5-71874B21695B}"/>
          </ac:inkMkLst>
        </pc:inkChg>
        <pc:inkChg chg="add">
          <ac:chgData name="Dr.Sugata Gangopadhyay" userId="5fbd9f87-0a98-489d-9d45-82abac52020a" providerId="ADAL" clId="{7CFF2478-D96A-430A-9DE3-97D3FC8915EE}" dt="2023-05-21T06:09:35.439" v="8497"/>
          <ac:inkMkLst>
            <pc:docMk/>
            <pc:sldMk cId="3747316259" sldId="442"/>
            <ac:inkMk id="254" creationId="{E868CC47-39B1-42D0-9CE8-171A5F88C12B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5" creationId="{023C0915-3F78-46BC-B156-8B375EE3200A}"/>
          </ac:inkMkLst>
        </pc:inkChg>
        <pc:inkChg chg="add">
          <ac:chgData name="Dr.Sugata Gangopadhyay" userId="5fbd9f87-0a98-489d-9d45-82abac52020a" providerId="ADAL" clId="{7CFF2478-D96A-430A-9DE3-97D3FC8915EE}" dt="2023-05-21T06:09:36.130" v="8499"/>
          <ac:inkMkLst>
            <pc:docMk/>
            <pc:sldMk cId="3747316259" sldId="442"/>
            <ac:inkMk id="256" creationId="{3C3F3DB6-FECB-4663-A625-ACB0EB4B82B1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7" creationId="{31580F14-982A-4923-A8BE-019AF4CF4E59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8" creationId="{31124C25-EE1B-471E-B2A5-B902678AC140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9" creationId="{0006B488-B6CF-4110-83A2-80D0DBEFC810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0" creationId="{0C03DA02-0BEB-4E2F-8473-37BEF65E01C5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1" creationId="{959B7AF2-BD5D-4977-8F72-71305CA2D075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2" creationId="{1F32F35D-DB00-4686-A09C-919860551CC7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3" creationId="{B193FE38-4E72-4A8A-96B3-7B64C561EDF6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4" creationId="{7E451C0E-9FEF-44F4-94C7-79D8132C4D5C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5" creationId="{B95CFC86-252F-4A40-A5EC-FD145B74B191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66" creationId="{42401DDB-45E1-4ECB-B17E-0A5715A8A22B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67" creationId="{621259E3-2F26-4AB4-B0D7-864CC43F0C20}"/>
          </ac:inkMkLst>
        </pc:inkChg>
        <pc:inkChg chg="add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8" creationId="{55DD3047-074C-4D4A-899B-2A434DD5E144}"/>
          </ac:inkMkLst>
        </pc:inkChg>
        <pc:inkChg chg="add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9" creationId="{967AFA98-6971-4964-B3A4-85FAD348E685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0" creationId="{B54BC035-F2D6-4BBD-90B2-C7497CD176E2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1" creationId="{E7317F34-8343-420F-9128-339B5FC17400}"/>
          </ac:inkMkLst>
        </pc:inkChg>
        <pc:inkChg chg="add">
          <ac:chgData name="Dr.Sugata Gangopadhyay" userId="5fbd9f87-0a98-489d-9d45-82abac52020a" providerId="ADAL" clId="{7CFF2478-D96A-430A-9DE3-97D3FC8915EE}" dt="2023-05-21T06:09:42.073" v="8512"/>
          <ac:inkMkLst>
            <pc:docMk/>
            <pc:sldMk cId="3747316259" sldId="442"/>
            <ac:inkMk id="272" creationId="{E25D1724-BCFB-4B74-A7EC-7DEBF0738470}"/>
          </ac:inkMkLst>
        </pc:inkChg>
        <pc:inkChg chg="add">
          <ac:chgData name="Dr.Sugata Gangopadhyay" userId="5fbd9f87-0a98-489d-9d45-82abac52020a" providerId="ADAL" clId="{7CFF2478-D96A-430A-9DE3-97D3FC8915EE}" dt="2023-05-21T06:09:42.478" v="8513"/>
          <ac:inkMkLst>
            <pc:docMk/>
            <pc:sldMk cId="3747316259" sldId="442"/>
            <ac:inkMk id="273" creationId="{7502CC36-7DF4-4970-9A50-B4A6CB57F98B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4" creationId="{F0776EDE-5B2B-4E56-8C4F-E3B3876B91AE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5" creationId="{9B8F6FCA-CA0E-430A-BAD5-6917F0D7AD09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6" creationId="{14617B80-ACD0-4AEE-860E-D15B2604E1AE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7" creationId="{8CEB6C79-81AD-4F44-9603-B0E591C53890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8" creationId="{45835343-7821-461A-AF0D-8D90FAAED95B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9" creationId="{B42E9770-C94C-42C0-B0B1-3B799B92D63C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80" creationId="{ED9A93AB-D6E7-4336-87B4-888A2500EA4D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81" creationId="{62F1093C-83AE-4DC5-8C79-139A475A0C32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82" creationId="{B3CDA046-5903-42F9-9F0E-7F17BFBE2C57}"/>
          </ac:inkMkLst>
        </pc:inkChg>
        <pc:inkChg chg="add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83" creationId="{6A678715-48D8-474C-895D-617F33BC48EB}"/>
          </ac:inkMkLst>
        </pc:inkChg>
        <pc:inkChg chg="add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84" creationId="{98CEBC8E-2762-43AD-BB54-6501C6E8D149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85" creationId="{AF856FA0-90EC-417C-BD19-197948C1E491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86" creationId="{6362E124-65C3-40D3-99E2-7C7195B600CC}"/>
          </ac:inkMkLst>
        </pc:inkChg>
        <pc:inkChg chg="add del">
          <ac:chgData name="Dr.Sugata Gangopadhyay" userId="5fbd9f87-0a98-489d-9d45-82abac52020a" providerId="ADAL" clId="{7CFF2478-D96A-430A-9DE3-97D3FC8915EE}" dt="2023-05-21T06:10:30.376" v="8534"/>
          <ac:inkMkLst>
            <pc:docMk/>
            <pc:sldMk cId="3747316259" sldId="442"/>
            <ac:inkMk id="287" creationId="{819E045D-7664-4341-9B78-373202A3C2B1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88" creationId="{BFCE615D-FEFB-4328-A7D4-CD64031336D1}"/>
          </ac:inkMkLst>
        </pc:inkChg>
        <pc:inkChg chg="add del">
          <ac:chgData name="Dr.Sugata Gangopadhyay" userId="5fbd9f87-0a98-489d-9d45-82abac52020a" providerId="ADAL" clId="{7CFF2478-D96A-430A-9DE3-97D3FC8915EE}" dt="2023-05-21T06:10:33.392" v="8538"/>
          <ac:inkMkLst>
            <pc:docMk/>
            <pc:sldMk cId="3747316259" sldId="442"/>
            <ac:inkMk id="289" creationId="{6C0CEADA-42A1-46F8-A770-AAE3046369CE}"/>
          </ac:inkMkLst>
        </pc:inkChg>
        <pc:inkChg chg="add">
          <ac:chgData name="Dr.Sugata Gangopadhyay" userId="5fbd9f87-0a98-489d-9d45-82abac52020a" providerId="ADAL" clId="{7CFF2478-D96A-430A-9DE3-97D3FC8915EE}" dt="2023-05-21T06:10:11.719" v="8528"/>
          <ac:inkMkLst>
            <pc:docMk/>
            <pc:sldMk cId="3747316259" sldId="442"/>
            <ac:inkMk id="290" creationId="{41FD1602-B3FA-49FF-BF87-50272F7C18E6}"/>
          </ac:inkMkLst>
        </pc:inkChg>
        <pc:inkChg chg="add">
          <ac:chgData name="Dr.Sugata Gangopadhyay" userId="5fbd9f87-0a98-489d-9d45-82abac52020a" providerId="ADAL" clId="{7CFF2478-D96A-430A-9DE3-97D3FC8915EE}" dt="2023-05-21T06:10:12.082" v="8529"/>
          <ac:inkMkLst>
            <pc:docMk/>
            <pc:sldMk cId="3747316259" sldId="442"/>
            <ac:inkMk id="291" creationId="{83827E12-0715-4B7F-A47C-94436988EF08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92" creationId="{D8957B7D-FBF9-4B77-B9CD-CB099FFD620A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93" creationId="{75786F8C-AD7E-46F8-9D68-6082955F8DAE}"/>
          </ac:inkMkLst>
        </pc:inkChg>
        <pc:inkChg chg="add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94" creationId="{BF7153FC-EBDB-4EE9-BE75-105AD36116DE}"/>
          </ac:inkMkLst>
        </pc:inkChg>
        <pc:inkChg chg="add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95" creationId="{034D0822-49D9-4431-A42F-6D49CC04D29E}"/>
          </ac:inkMkLst>
        </pc:inkChg>
        <pc:inkChg chg="add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96" creationId="{CC8400B5-AD05-401F-973B-26E13E21780E}"/>
          </ac:inkMkLst>
        </pc:inkChg>
        <pc:inkChg chg="add del">
          <ac:chgData name="Dr.Sugata Gangopadhyay" userId="5fbd9f87-0a98-489d-9d45-82abac52020a" providerId="ADAL" clId="{7CFF2478-D96A-430A-9DE3-97D3FC8915EE}" dt="2023-05-21T06:10:30.376" v="8534"/>
          <ac:inkMkLst>
            <pc:docMk/>
            <pc:sldMk cId="3747316259" sldId="442"/>
            <ac:inkMk id="297" creationId="{6A0FC74B-77C8-4122-8900-C032234418A7}"/>
          </ac:inkMkLst>
        </pc:inkChg>
        <pc:inkChg chg="add">
          <ac:chgData name="Dr.Sugata Gangopadhyay" userId="5fbd9f87-0a98-489d-9d45-82abac52020a" providerId="ADAL" clId="{7CFF2478-D96A-430A-9DE3-97D3FC8915EE}" dt="2023-05-21T06:10:30.376" v="8534"/>
          <ac:inkMkLst>
            <pc:docMk/>
            <pc:sldMk cId="3747316259" sldId="442"/>
            <ac:inkMk id="298" creationId="{591ACB8E-51CA-42F0-8A8E-47E361513342}"/>
          </ac:inkMkLst>
        </pc:inkChg>
        <pc:inkChg chg="add del">
          <ac:chgData name="Dr.Sugata Gangopadhyay" userId="5fbd9f87-0a98-489d-9d45-82abac52020a" providerId="ADAL" clId="{7CFF2478-D96A-430A-9DE3-97D3FC8915EE}" dt="2023-05-21T06:10:33.392" v="8538"/>
          <ac:inkMkLst>
            <pc:docMk/>
            <pc:sldMk cId="3747316259" sldId="442"/>
            <ac:inkMk id="299" creationId="{03806292-718F-4F9D-BAE4-57B0258D02C5}"/>
          </ac:inkMkLst>
        </pc:inkChg>
        <pc:inkChg chg="add">
          <ac:chgData name="Dr.Sugata Gangopadhyay" userId="5fbd9f87-0a98-489d-9d45-82abac52020a" providerId="ADAL" clId="{7CFF2478-D96A-430A-9DE3-97D3FC8915EE}" dt="2023-05-21T06:10:31.590" v="8536"/>
          <ac:inkMkLst>
            <pc:docMk/>
            <pc:sldMk cId="3747316259" sldId="442"/>
            <ac:inkMk id="300" creationId="{C9891FBB-701A-4C8E-8B0C-59F60244E427}"/>
          </ac:inkMkLst>
        </pc:inkChg>
        <pc:inkChg chg="add">
          <ac:chgData name="Dr.Sugata Gangopadhyay" userId="5fbd9f87-0a98-489d-9d45-82abac52020a" providerId="ADAL" clId="{7CFF2478-D96A-430A-9DE3-97D3FC8915EE}" dt="2023-05-21T06:10:32.215" v="8537"/>
          <ac:inkMkLst>
            <pc:docMk/>
            <pc:sldMk cId="3747316259" sldId="442"/>
            <ac:inkMk id="301" creationId="{7BEBC557-41BD-4BC0-B82F-B7925809D62A}"/>
          </ac:inkMkLst>
        </pc:inkChg>
        <pc:inkChg chg="add">
          <ac:chgData name="Dr.Sugata Gangopadhyay" userId="5fbd9f87-0a98-489d-9d45-82abac52020a" providerId="ADAL" clId="{7CFF2478-D96A-430A-9DE3-97D3FC8915EE}" dt="2023-05-21T06:10:33.392" v="8538"/>
          <ac:inkMkLst>
            <pc:docMk/>
            <pc:sldMk cId="3747316259" sldId="442"/>
            <ac:inkMk id="302" creationId="{3B407A7F-57E9-46AF-AAA6-2A8FC6753DBD}"/>
          </ac:inkMkLst>
        </pc:inkChg>
        <pc:inkChg chg="add">
          <ac:chgData name="Dr.Sugata Gangopadhyay" userId="5fbd9f87-0a98-489d-9d45-82abac52020a" providerId="ADAL" clId="{7CFF2478-D96A-430A-9DE3-97D3FC8915EE}" dt="2023-05-21T06:10:37.272" v="8539"/>
          <ac:inkMkLst>
            <pc:docMk/>
            <pc:sldMk cId="3747316259" sldId="442"/>
            <ac:inkMk id="303" creationId="{76FFA825-9BDA-4EBC-A1C1-12B2464389D0}"/>
          </ac:inkMkLst>
        </pc:inkChg>
        <pc:inkChg chg="add">
          <ac:chgData name="Dr.Sugata Gangopadhyay" userId="5fbd9f87-0a98-489d-9d45-82abac52020a" providerId="ADAL" clId="{7CFF2478-D96A-430A-9DE3-97D3FC8915EE}" dt="2023-05-21T06:10:37.481" v="8540"/>
          <ac:inkMkLst>
            <pc:docMk/>
            <pc:sldMk cId="3747316259" sldId="442"/>
            <ac:inkMk id="304" creationId="{3E6C24D9-BBDA-4EF5-A909-F54C827FD97A}"/>
          </ac:inkMkLst>
        </pc:inkChg>
        <pc:inkChg chg="add">
          <ac:chgData name="Dr.Sugata Gangopadhyay" userId="5fbd9f87-0a98-489d-9d45-82abac52020a" providerId="ADAL" clId="{7CFF2478-D96A-430A-9DE3-97D3FC8915EE}" dt="2023-05-21T06:10:37.794" v="8541"/>
          <ac:inkMkLst>
            <pc:docMk/>
            <pc:sldMk cId="3747316259" sldId="442"/>
            <ac:inkMk id="305" creationId="{3B2C5EB6-A92F-4BFB-83D3-FC926FD8252E}"/>
          </ac:inkMkLst>
        </pc:inkChg>
        <pc:inkChg chg="add">
          <ac:chgData name="Dr.Sugata Gangopadhyay" userId="5fbd9f87-0a98-489d-9d45-82abac52020a" providerId="ADAL" clId="{7CFF2478-D96A-430A-9DE3-97D3FC8915EE}" dt="2023-05-21T06:10:38.107" v="8542"/>
          <ac:inkMkLst>
            <pc:docMk/>
            <pc:sldMk cId="3747316259" sldId="442"/>
            <ac:inkMk id="306" creationId="{B1073E37-0CEA-4745-9A6B-AB6C32ABC6C1}"/>
          </ac:inkMkLst>
        </pc:inkChg>
        <pc:inkChg chg="add">
          <ac:chgData name="Dr.Sugata Gangopadhyay" userId="5fbd9f87-0a98-489d-9d45-82abac52020a" providerId="ADAL" clId="{7CFF2478-D96A-430A-9DE3-97D3FC8915EE}" dt="2023-05-21T06:10:38.593" v="8543"/>
          <ac:inkMkLst>
            <pc:docMk/>
            <pc:sldMk cId="3747316259" sldId="442"/>
            <ac:inkMk id="307" creationId="{311A9347-4460-4124-983F-F984AC3A73AC}"/>
          </ac:inkMkLst>
        </pc:inkChg>
        <pc:inkChg chg="add">
          <ac:chgData name="Dr.Sugata Gangopadhyay" userId="5fbd9f87-0a98-489d-9d45-82abac52020a" providerId="ADAL" clId="{7CFF2478-D96A-430A-9DE3-97D3FC8915EE}" dt="2023-05-21T06:10:39.992" v="8544"/>
          <ac:inkMkLst>
            <pc:docMk/>
            <pc:sldMk cId="3747316259" sldId="442"/>
            <ac:inkMk id="308" creationId="{72B1B510-CC01-4ED2-98C0-B574A84F5239}"/>
          </ac:inkMkLst>
        </pc:inkChg>
        <pc:inkChg chg="add">
          <ac:chgData name="Dr.Sugata Gangopadhyay" userId="5fbd9f87-0a98-489d-9d45-82abac52020a" providerId="ADAL" clId="{7CFF2478-D96A-430A-9DE3-97D3FC8915EE}" dt="2023-05-21T06:10:40.345" v="8545"/>
          <ac:inkMkLst>
            <pc:docMk/>
            <pc:sldMk cId="3747316259" sldId="442"/>
            <ac:inkMk id="309" creationId="{78760124-C77B-456D-8E93-A19AA897DB27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0" creationId="{04431A5A-44DC-4505-80C8-B463AB380D3B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1" creationId="{D5B170FC-109D-4F6D-96C0-7650A0DDC63B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2" creationId="{210A1FBB-F6A6-45FC-A870-271347FF3475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3" creationId="{1EAEB094-0B7C-4DF3-98D3-21AA0F316658}"/>
          </ac:inkMkLst>
        </pc:inkChg>
        <pc:inkChg chg="add">
          <ac:chgData name="Dr.Sugata Gangopadhyay" userId="5fbd9f87-0a98-489d-9d45-82abac52020a" providerId="ADAL" clId="{7CFF2478-D96A-430A-9DE3-97D3FC8915EE}" dt="2023-05-21T06:10:41.853" v="8550"/>
          <ac:inkMkLst>
            <pc:docMk/>
            <pc:sldMk cId="3747316259" sldId="442"/>
            <ac:inkMk id="314" creationId="{D055868E-449C-4428-A69C-B994178873C3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5" creationId="{BA4CBA5A-4FD5-46E6-A49C-4926769AC13B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6" creationId="{9B4F6A47-8534-4CB3-954B-FEB0C5FC99C8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7" creationId="{46100270-C10B-49CD-AD43-2EC222D4D670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8" creationId="{064A8BB3-4649-4EDF-9851-D922DA46158E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9" creationId="{06BEFB1B-0354-4A3C-A7AB-EBA39A3B7556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0" creationId="{FD7CA85B-F1C8-431A-B225-2FBBF4FA56E1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1" creationId="{35563A51-0C43-488B-AAB1-73B751570789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2" creationId="{7714F3DC-CD24-4B7B-A156-6090F890F4F6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3" creationId="{C6AE980B-E484-48CD-90E9-DAF8325B8CF5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4" creationId="{E39BC90A-BD6D-430B-A53C-0B3019B4490B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5" creationId="{8A640808-514D-4316-ACCB-8030DB83BB51}"/>
          </ac:inkMkLst>
        </pc:inkChg>
        <pc:inkChg chg="add">
          <ac:chgData name="Dr.Sugata Gangopadhyay" userId="5fbd9f87-0a98-489d-9d45-82abac52020a" providerId="ADAL" clId="{7CFF2478-D96A-430A-9DE3-97D3FC8915EE}" dt="2023-05-21T06:10:46.386" v="8562"/>
          <ac:inkMkLst>
            <pc:docMk/>
            <pc:sldMk cId="3747316259" sldId="442"/>
            <ac:inkMk id="326" creationId="{7210BFA7-C5C2-46CC-8C83-D685EDDBFDCB}"/>
          </ac:inkMkLst>
        </pc:inkChg>
        <pc:inkChg chg="add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7" creationId="{80080742-F82B-4065-9EC3-289F38D1D530}"/>
          </ac:inkMkLst>
        </pc:inkChg>
        <pc:inkChg chg="add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8" creationId="{01BD3710-7FF4-4443-8149-45F1E923202B}"/>
          </ac:inkMkLst>
        </pc:inkChg>
        <pc:inkChg chg="add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9" creationId="{EBE683BD-8429-46F4-8691-4D02F950CBE4}"/>
          </ac:inkMkLst>
        </pc:inkChg>
        <pc:inkChg chg="add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30" creationId="{069F9057-D71F-41A1-8B49-2D90B1B62BEC}"/>
          </ac:inkMkLst>
        </pc:inkChg>
        <pc:inkChg chg="add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31" creationId="{1B3823F8-8EB1-4DB1-9481-C549A3DD4837}"/>
          </ac:inkMkLst>
        </pc:inkChg>
        <pc:inkChg chg="add">
          <ac:chgData name="Dr.Sugata Gangopadhyay" userId="5fbd9f87-0a98-489d-9d45-82abac52020a" providerId="ADAL" clId="{7CFF2478-D96A-430A-9DE3-97D3FC8915EE}" dt="2023-05-21T06:10:49.320" v="8564"/>
          <ac:inkMkLst>
            <pc:docMk/>
            <pc:sldMk cId="3747316259" sldId="442"/>
            <ac:inkMk id="332" creationId="{60B3F4DB-106A-4EEB-983A-0FD8CD2B47E7}"/>
          </ac:inkMkLst>
        </pc:inkChg>
        <pc:inkChg chg="add">
          <ac:chgData name="Dr.Sugata Gangopadhyay" userId="5fbd9f87-0a98-489d-9d45-82abac52020a" providerId="ADAL" clId="{7CFF2478-D96A-430A-9DE3-97D3FC8915EE}" dt="2023-05-21T06:10:49.522" v="8565"/>
          <ac:inkMkLst>
            <pc:docMk/>
            <pc:sldMk cId="3747316259" sldId="442"/>
            <ac:inkMk id="333" creationId="{29AE76B0-374A-45AE-A2B8-D4BD5655D4A3}"/>
          </ac:inkMkLst>
        </pc:inkChg>
        <pc:inkChg chg="add">
          <ac:chgData name="Dr.Sugata Gangopadhyay" userId="5fbd9f87-0a98-489d-9d45-82abac52020a" providerId="ADAL" clId="{7CFF2478-D96A-430A-9DE3-97D3FC8915EE}" dt="2023-05-21T06:10:49.735" v="8566"/>
          <ac:inkMkLst>
            <pc:docMk/>
            <pc:sldMk cId="3747316259" sldId="442"/>
            <ac:inkMk id="334" creationId="{D1E57452-6BD5-42E9-954B-48F029ED236C}"/>
          </ac:inkMkLst>
        </pc:inkChg>
        <pc:inkChg chg="add">
          <ac:chgData name="Dr.Sugata Gangopadhyay" userId="5fbd9f87-0a98-489d-9d45-82abac52020a" providerId="ADAL" clId="{7CFF2478-D96A-430A-9DE3-97D3FC8915EE}" dt="2023-05-21T06:10:50.019" v="8567"/>
          <ac:inkMkLst>
            <pc:docMk/>
            <pc:sldMk cId="3747316259" sldId="442"/>
            <ac:inkMk id="335" creationId="{5235013C-A045-4C62-BD18-71600E7E07FC}"/>
          </ac:inkMkLst>
        </pc:inkChg>
        <pc:inkChg chg="add">
          <ac:chgData name="Dr.Sugata Gangopadhyay" userId="5fbd9f87-0a98-489d-9d45-82abac52020a" providerId="ADAL" clId="{7CFF2478-D96A-430A-9DE3-97D3FC8915EE}" dt="2023-05-21T06:10:50.418" v="8568"/>
          <ac:inkMkLst>
            <pc:docMk/>
            <pc:sldMk cId="3747316259" sldId="442"/>
            <ac:inkMk id="336" creationId="{3C8C5AFB-B43C-4733-A3CD-0995BDB07EB4}"/>
          </ac:inkMkLst>
        </pc:inkChg>
        <pc:inkChg chg="add del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37" creationId="{9D05CA6B-1074-4B39-A79C-E46D165995D9}"/>
          </ac:inkMkLst>
        </pc:inkChg>
        <pc:inkChg chg="add del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38" creationId="{C7498F84-5A40-4B55-9233-548DFB97BB01}"/>
          </ac:inkMkLst>
        </pc:inkChg>
        <pc:inkChg chg="add del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39" creationId="{433D479A-E499-4C86-80A8-9150B341BEB1}"/>
          </ac:inkMkLst>
        </pc:inkChg>
        <pc:inkChg chg="add">
          <ac:chgData name="Dr.Sugata Gangopadhyay" userId="5fbd9f87-0a98-489d-9d45-82abac52020a" providerId="ADAL" clId="{7CFF2478-D96A-430A-9DE3-97D3FC8915EE}" dt="2023-05-21T06:10:51.987" v="8572"/>
          <ac:inkMkLst>
            <pc:docMk/>
            <pc:sldMk cId="3747316259" sldId="442"/>
            <ac:inkMk id="340" creationId="{3DA786B6-53DA-48CE-B811-92FE88B2ABF2}"/>
          </ac:inkMkLst>
        </pc:inkChg>
        <pc:inkChg chg="add del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41" creationId="{45E854BB-D9CB-44B0-8804-B25B6CBB7D01}"/>
          </ac:inkMkLst>
        </pc:inkChg>
        <pc:inkChg chg="add del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42" creationId="{8D5D7714-7F68-4530-92FE-E1DD4F5B49E3}"/>
          </ac:inkMkLst>
        </pc:inkChg>
        <pc:inkChg chg="add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43" creationId="{618F9201-EADF-480E-9ECC-49352EBA8BB8}"/>
          </ac:inkMkLst>
        </pc:inkChg>
        <pc:inkChg chg="add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44" creationId="{6D0F1CFD-E5F2-4845-970F-AC514E0BB9A3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45" creationId="{BE95F45E-29AE-4860-8F3E-2BB71EC8C8A7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46" creationId="{4B797EDF-F50B-4B27-801A-20FA1E183D63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47" creationId="{5F336152-C93D-478A-A7B2-3CE282F5CF7D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48" creationId="{A7991D4E-262F-4970-AA10-B848EDBD96B2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49" creationId="{B22E06E7-F45A-47C6-A9F7-203F95D0297F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50" creationId="{A4EC6E10-68C1-46A1-A054-9B5BC61E865B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51" creationId="{F25021F6-CC79-4F72-8522-6A662988E4BF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52" creationId="{8C4A23F1-DC27-4897-90D3-50BD9494A829}"/>
          </ac:inkMkLst>
        </pc:inkChg>
        <pc:inkChg chg="add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53" creationId="{1776DE67-A0B4-4E67-A902-6A1E190F756B}"/>
          </ac:inkMkLst>
        </pc:inkChg>
        <pc:inkChg chg="add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54" creationId="{EAD3A477-82D7-417D-8F2B-9872D85FCB26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355" creationId="{E00E06EA-05FC-4C47-A587-BE88873474F0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56" creationId="{055EDB49-6057-4110-ADD3-B8E94FD6FFCD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57" creationId="{B2014AA3-8DB6-4D43-80BD-030D0477A70E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58" creationId="{6EE38969-D5B6-4C36-B299-D41987A35BF9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59" creationId="{0908E48F-0143-45D0-8B67-1B2E47C8EF27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0" creationId="{0F9A1DF0-4C0A-4C40-BE3E-D0A19B21CB31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1" creationId="{693E5E55-4C11-4E9C-B161-8368E23F9844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2" creationId="{16D22E16-1FB5-44D6-9404-44D204F493C2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3" creationId="{E0644DAD-806A-40CF-9F90-B999980545E8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4" creationId="{0A968CCF-7F8D-4719-B0FB-E4A611103E77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5" creationId="{8A25EEF4-D583-469B-9736-4E19900CB040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6" creationId="{8CF288B5-0FE5-4003-9814-844864E9F1CE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7" creationId="{A9E867EB-F0F2-4FA5-ADAA-B35C4AD5D122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8" creationId="{FE8680FF-0859-4187-9A78-3981F7E4BA96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9" creationId="{DC70FECC-9B0E-415E-898E-55D5AC8E9BF9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70" creationId="{830F4DBB-AFA2-40C0-A74A-85478C071470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71" creationId="{B6EC01C2-6D2F-4C8B-8459-F5178B856989}"/>
          </ac:inkMkLst>
        </pc:inkChg>
        <pc:inkChg chg="add del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2" creationId="{3331CE5F-DEBA-43F4-A02D-9DDEF16014D0}"/>
          </ac:inkMkLst>
        </pc:inkChg>
        <pc:inkChg chg="add del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3" creationId="{057126EA-5D42-4F18-89EE-0C61067E9595}"/>
          </ac:inkMkLst>
        </pc:inkChg>
        <pc:inkChg chg="add del">
          <ac:chgData name="Dr.Sugata Gangopadhyay" userId="5fbd9f87-0a98-489d-9d45-82abac52020a" providerId="ADAL" clId="{7CFF2478-D96A-430A-9DE3-97D3FC8915EE}" dt="2023-05-21T06:12:04.935" v="8610"/>
          <ac:inkMkLst>
            <pc:docMk/>
            <pc:sldMk cId="3747316259" sldId="442"/>
            <ac:inkMk id="374" creationId="{922F32A2-F78E-485C-89C1-D4D68DC35A81}"/>
          </ac:inkMkLst>
        </pc:inkChg>
        <pc:inkChg chg="add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75" creationId="{675190F8-B8EB-479A-A6FA-73C83CC7722D}"/>
          </ac:inkMkLst>
        </pc:inkChg>
        <pc:inkChg chg="add del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6" creationId="{903EA4FE-B64B-4A85-9935-05B2B57F2EE9}"/>
          </ac:inkMkLst>
        </pc:inkChg>
        <pc:inkChg chg="add del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7" creationId="{153F1E0F-B381-4E75-9EC6-77749A07B8A2}"/>
          </ac:inkMkLst>
        </pc:inkChg>
        <pc:inkChg chg="add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8" creationId="{1658E2D5-F22B-4286-8200-B613441F4180}"/>
          </ac:inkMkLst>
        </pc:inkChg>
        <pc:inkChg chg="add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9" creationId="{DEF43E6B-A52D-4BBA-972E-5944E6B0C939}"/>
          </ac:inkMkLst>
        </pc:inkChg>
        <pc:inkChg chg="add">
          <ac:chgData name="Dr.Sugata Gangopadhyay" userId="5fbd9f87-0a98-489d-9d45-82abac52020a" providerId="ADAL" clId="{7CFF2478-D96A-430A-9DE3-97D3FC8915EE}" dt="2023-05-21T06:12:02.826" v="8606"/>
          <ac:inkMkLst>
            <pc:docMk/>
            <pc:sldMk cId="3747316259" sldId="442"/>
            <ac:inkMk id="380" creationId="{5551DA60-3695-491F-9B61-E5E42D941E05}"/>
          </ac:inkMkLst>
        </pc:inkChg>
        <pc:inkChg chg="add del">
          <ac:chgData name="Dr.Sugata Gangopadhyay" userId="5fbd9f87-0a98-489d-9d45-82abac52020a" providerId="ADAL" clId="{7CFF2478-D96A-430A-9DE3-97D3FC8915EE}" dt="2023-05-21T06:12:04.935" v="8610"/>
          <ac:inkMkLst>
            <pc:docMk/>
            <pc:sldMk cId="3747316259" sldId="442"/>
            <ac:inkMk id="381" creationId="{6160F12F-B21D-4AFF-87B0-CE1D39C20299}"/>
          </ac:inkMkLst>
        </pc:inkChg>
        <pc:inkChg chg="add">
          <ac:chgData name="Dr.Sugata Gangopadhyay" userId="5fbd9f87-0a98-489d-9d45-82abac52020a" providerId="ADAL" clId="{7CFF2478-D96A-430A-9DE3-97D3FC8915EE}" dt="2023-05-21T06:12:03.828" v="8608"/>
          <ac:inkMkLst>
            <pc:docMk/>
            <pc:sldMk cId="3747316259" sldId="442"/>
            <ac:inkMk id="382" creationId="{8DB1FCFF-9274-4F5A-9ABA-D10F972E6333}"/>
          </ac:inkMkLst>
        </pc:inkChg>
        <pc:inkChg chg="add">
          <ac:chgData name="Dr.Sugata Gangopadhyay" userId="5fbd9f87-0a98-489d-9d45-82abac52020a" providerId="ADAL" clId="{7CFF2478-D96A-430A-9DE3-97D3FC8915EE}" dt="2023-05-21T06:12:04.167" v="8609"/>
          <ac:inkMkLst>
            <pc:docMk/>
            <pc:sldMk cId="3747316259" sldId="442"/>
            <ac:inkMk id="383" creationId="{68F94DCB-2036-4EBB-B96D-C34C86A96CE7}"/>
          </ac:inkMkLst>
        </pc:inkChg>
        <pc:inkChg chg="add">
          <ac:chgData name="Dr.Sugata Gangopadhyay" userId="5fbd9f87-0a98-489d-9d45-82abac52020a" providerId="ADAL" clId="{7CFF2478-D96A-430A-9DE3-97D3FC8915EE}" dt="2023-05-21T06:12:04.935" v="8610"/>
          <ac:inkMkLst>
            <pc:docMk/>
            <pc:sldMk cId="3747316259" sldId="442"/>
            <ac:inkMk id="384" creationId="{F3633AEB-CA79-4F5D-A187-22FAA8A95781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85" creationId="{B0A97D6F-8560-4E31-B09C-17FF83A61731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86" creationId="{ABF61BB1-B24D-4096-A338-1F2352851C6F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87" creationId="{4326772E-2FB2-413A-AF5E-93D19BCBAEB2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88" creationId="{1775404B-9447-405C-A0A8-C75F486E4788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89" creationId="{1443A6B5-9AB5-4480-9990-4C622670CC9A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0" creationId="{8C49DB81-6BC3-403E-A7F0-14AE55976B55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1" creationId="{8FFE8533-33D3-4F2B-9975-D5B4AE584F57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2" creationId="{57D59A44-9D0C-4167-AA2C-7E043E1B62A6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3" creationId="{E554BF6A-87F4-42C0-A69A-DD17F1B2CF23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4" creationId="{C7956864-1727-4370-BB63-C722993D7B76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5" creationId="{FE5E8C0F-29F8-4102-8811-591B560AE14B}"/>
          </ac:inkMkLst>
        </pc:inkChg>
        <pc:inkChg chg="add del">
          <ac:chgData name="Dr.Sugata Gangopadhyay" userId="5fbd9f87-0a98-489d-9d45-82abac52020a" providerId="ADAL" clId="{7CFF2478-D96A-430A-9DE3-97D3FC8915EE}" dt="2023-05-21T06:12:14.472" v="8625"/>
          <ac:inkMkLst>
            <pc:docMk/>
            <pc:sldMk cId="3747316259" sldId="442"/>
            <ac:inkMk id="396" creationId="{CD71F2A2-06B5-45FD-AF4D-35A527F54F30}"/>
          </ac:inkMkLst>
        </pc:inkChg>
        <pc:inkChg chg="add del">
          <ac:chgData name="Dr.Sugata Gangopadhyay" userId="5fbd9f87-0a98-489d-9d45-82abac52020a" providerId="ADAL" clId="{7CFF2478-D96A-430A-9DE3-97D3FC8915EE}" dt="2023-05-21T06:12:14.472" v="8625"/>
          <ac:inkMkLst>
            <pc:docMk/>
            <pc:sldMk cId="3747316259" sldId="442"/>
            <ac:inkMk id="397" creationId="{A754045E-C719-4301-B71D-D66A023A4457}"/>
          </ac:inkMkLst>
        </pc:inkChg>
        <pc:inkChg chg="add del">
          <ac:chgData name="Dr.Sugata Gangopadhyay" userId="5fbd9f87-0a98-489d-9d45-82abac52020a" providerId="ADAL" clId="{7CFF2478-D96A-430A-9DE3-97D3FC8915EE}" dt="2023-05-21T06:12:14.472" v="8625"/>
          <ac:inkMkLst>
            <pc:docMk/>
            <pc:sldMk cId="3747316259" sldId="442"/>
            <ac:inkMk id="398" creationId="{51152909-BF94-4FD2-B1FD-2D1F50250030}"/>
          </ac:inkMkLst>
        </pc:inkChg>
        <pc:inkChg chg="add del">
          <ac:chgData name="Dr.Sugata Gangopadhyay" userId="5fbd9f87-0a98-489d-9d45-82abac52020a" providerId="ADAL" clId="{7CFF2478-D96A-430A-9DE3-97D3FC8915EE}" dt="2023-05-21T06:12:14.472" v="8625"/>
          <ac:inkMkLst>
            <pc:docMk/>
            <pc:sldMk cId="3747316259" sldId="442"/>
            <ac:inkMk id="399" creationId="{7E863C5D-D7E3-4DF0-A664-0B7CE286B9BC}"/>
          </ac:inkMkLst>
        </pc:inkChg>
        <pc:inkChg chg="add del">
          <ac:chgData name="Dr.Sugata Gangopadhyay" userId="5fbd9f87-0a98-489d-9d45-82abac52020a" providerId="ADAL" clId="{7CFF2478-D96A-430A-9DE3-97D3FC8915EE}" dt="2023-05-21T06:12:22.832" v="8628"/>
          <ac:inkMkLst>
            <pc:docMk/>
            <pc:sldMk cId="3747316259" sldId="442"/>
            <ac:inkMk id="400" creationId="{4EA64235-C9C8-4FCF-87FA-853985A8498E}"/>
          </ac:inkMkLst>
        </pc:inkChg>
        <pc:inkChg chg="add del">
          <ac:chgData name="Dr.Sugata Gangopadhyay" userId="5fbd9f87-0a98-489d-9d45-82abac52020a" providerId="ADAL" clId="{7CFF2478-D96A-430A-9DE3-97D3FC8915EE}" dt="2023-05-21T06:12:22.832" v="8628"/>
          <ac:inkMkLst>
            <pc:docMk/>
            <pc:sldMk cId="3747316259" sldId="442"/>
            <ac:inkMk id="401" creationId="{8867AC0A-E6C6-49DB-9114-1552E329350A}"/>
          </ac:inkMkLst>
        </pc:inkChg>
        <pc:inkChg chg="add del">
          <ac:chgData name="Dr.Sugata Gangopadhyay" userId="5fbd9f87-0a98-489d-9d45-82abac52020a" providerId="ADAL" clId="{7CFF2478-D96A-430A-9DE3-97D3FC8915EE}" dt="2023-05-21T06:12:22.832" v="8628"/>
          <ac:inkMkLst>
            <pc:docMk/>
            <pc:sldMk cId="3747316259" sldId="442"/>
            <ac:inkMk id="402" creationId="{5833FE27-5E09-443A-8535-D496B28D819B}"/>
          </ac:inkMkLst>
        </pc:inkChg>
        <pc:inkChg chg="add">
          <ac:chgData name="Dr.Sugata Gangopadhyay" userId="5fbd9f87-0a98-489d-9d45-82abac52020a" providerId="ADAL" clId="{7CFF2478-D96A-430A-9DE3-97D3FC8915EE}" dt="2023-05-21T06:12:22.832" v="8628"/>
          <ac:inkMkLst>
            <pc:docMk/>
            <pc:sldMk cId="3747316259" sldId="442"/>
            <ac:inkMk id="403" creationId="{17DDC7C9-0083-4F6E-9C2D-94BAD1F07124}"/>
          </ac:inkMkLst>
        </pc:inkChg>
        <pc:inkChg chg="add del">
          <ac:chgData name="Dr.Sugata Gangopadhyay" userId="5fbd9f87-0a98-489d-9d45-82abac52020a" providerId="ADAL" clId="{7CFF2478-D96A-430A-9DE3-97D3FC8915EE}" dt="2023-05-21T06:12:34.768" v="8632"/>
          <ac:inkMkLst>
            <pc:docMk/>
            <pc:sldMk cId="3747316259" sldId="442"/>
            <ac:inkMk id="404" creationId="{4995BE73-7462-4380-ABCA-2EEA04A5BD8D}"/>
          </ac:inkMkLst>
        </pc:inkChg>
        <pc:inkChg chg="add del">
          <ac:chgData name="Dr.Sugata Gangopadhyay" userId="5fbd9f87-0a98-489d-9d45-82abac52020a" providerId="ADAL" clId="{7CFF2478-D96A-430A-9DE3-97D3FC8915EE}" dt="2023-05-21T06:12:34.768" v="8632"/>
          <ac:inkMkLst>
            <pc:docMk/>
            <pc:sldMk cId="3747316259" sldId="442"/>
            <ac:inkMk id="405" creationId="{199703D2-5151-409D-B596-3AE91EA51A6F}"/>
          </ac:inkMkLst>
        </pc:inkChg>
        <pc:inkChg chg="add del">
          <ac:chgData name="Dr.Sugata Gangopadhyay" userId="5fbd9f87-0a98-489d-9d45-82abac52020a" providerId="ADAL" clId="{7CFF2478-D96A-430A-9DE3-97D3FC8915EE}" dt="2023-05-21T06:12:34.768" v="8632"/>
          <ac:inkMkLst>
            <pc:docMk/>
            <pc:sldMk cId="3747316259" sldId="442"/>
            <ac:inkMk id="406" creationId="{F6D27B1B-5A58-4E27-BCD5-EA2F61EE2255}"/>
          </ac:inkMkLst>
        </pc:inkChg>
        <pc:inkChg chg="add">
          <ac:chgData name="Dr.Sugata Gangopadhyay" userId="5fbd9f87-0a98-489d-9d45-82abac52020a" providerId="ADAL" clId="{7CFF2478-D96A-430A-9DE3-97D3FC8915EE}" dt="2023-05-21T06:12:34.768" v="8632"/>
          <ac:inkMkLst>
            <pc:docMk/>
            <pc:sldMk cId="3747316259" sldId="442"/>
            <ac:inkMk id="407" creationId="{A75B7298-9B0C-44B6-856D-8EDD6D06BCD9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08" creationId="{F83F2897-6EA1-4801-B860-E65F826281FA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09" creationId="{04532271-7249-4550-A9EE-6244B34F2E95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0" creationId="{ACCAF575-B747-45AB-A614-3702B4E934C2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1" creationId="{DF840553-2B44-4C51-B8DE-918824A096B2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2" creationId="{1E0D17A8-E42D-47CC-B697-E906CF4CD0E8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3" creationId="{E1A1DCF3-9D13-45FC-9B53-DB84BFAD1C95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4" creationId="{88469CE8-EEF4-4961-99D9-915F79EFB207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5" creationId="{64FBFAE0-9C60-4F7B-BCA2-97094FED8A34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6" creationId="{80252D5F-6F6A-451E-A3B7-136CB81C5177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7" creationId="{2590E93C-F035-4802-A36C-58DF0EB4EB52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8" creationId="{73CF1BE0-85E8-4971-A72A-8223353027C5}"/>
          </ac:inkMkLst>
        </pc:inkChg>
        <pc:inkChg chg="add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9" creationId="{65E1AE38-4CF7-4E1B-B713-BAECE0D4F592}"/>
          </ac:inkMkLst>
        </pc:inkChg>
        <pc:inkChg chg="add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20" creationId="{C2CF1613-957D-4ABF-8CF2-E78A436A7DE3}"/>
          </ac:inkMkLst>
        </pc:inkChg>
        <pc:inkChg chg="add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21" creationId="{69B1686C-6B94-47ED-A414-69120BBA5BC2}"/>
          </ac:inkMkLst>
        </pc:inkChg>
        <pc:inkChg chg="add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22" creationId="{41EF1E21-D46D-48AC-9921-BB125475D5BC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3" creationId="{0CE8BE9B-6DBF-4904-B858-264AB41966FE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4" creationId="{56D65481-2E1A-41F8-9CA9-3057A946E479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5" creationId="{BC7FAB12-5351-4E84-A79C-07164A2AC92F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6" creationId="{435F64F0-0002-4425-8989-8E4F687966C8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7" creationId="{611BE70C-D72E-4875-A127-3FD397B71E58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8" creationId="{50E90283-60A6-4530-A27C-3950113BB708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9" creationId="{66A9D73E-4E46-4D7F-BBCA-B47C024ED734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0" creationId="{3C0B4695-654F-4D05-AEAA-29FCF94FC1A1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1" creationId="{8D063493-C095-4B58-B4BD-D15F37A4C247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2" creationId="{C0156AB2-CBE7-4BF6-9FB0-B478C89D6909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3" creationId="{D5F1EDC8-6D6A-42F8-B712-4C2D9DDA1737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4" creationId="{8F53173E-1564-469E-BBDB-FA439605FDB6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5" creationId="{045D3BD1-62A3-4AE4-9D9D-9B0AA2B0F11D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6" creationId="{842064F2-6A95-421B-919D-97BC05EDE7EA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7" creationId="{D75A25A3-FD79-4279-802C-D33BF2F53D37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8" creationId="{8BF2321A-306A-4BA3-B65F-BAB48844FE2F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39" creationId="{27131EF6-25DB-4ABD-8F4C-A68FC1322724}"/>
          </ac:inkMkLst>
        </pc:inkChg>
        <pc:inkChg chg="add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40" creationId="{43C2C567-F89E-412F-92D3-9D8BA2ECBA99}"/>
          </ac:inkMkLst>
        </pc:inkChg>
        <pc:inkChg chg="add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41" creationId="{6EF4A1B3-F04E-4A94-A197-19871BB85B06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2" creationId="{6DDA610B-99E1-4930-85E8-FC2AF606C18B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3" creationId="{1D7399D5-2875-46D0-BF79-01CFFED8C0F7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4" creationId="{FD001196-6464-47C9-A877-A7313EF1971C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5" creationId="{2A88A01E-F2BA-4066-825F-9A9C463B4786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6" creationId="{AF2FA193-B82D-420F-ABDE-842DA58A6CED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7" creationId="{FD6D970B-7A3C-4A9F-B7FB-F030DAD8A4A3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8" creationId="{831363F7-3AB8-413B-8932-D769C941E00B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9" creationId="{B998D59E-057B-40DB-A0F9-DE42D6A0D06D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0" creationId="{6825E45B-17C1-4298-AAE5-8B867C2F49D8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1" creationId="{E557F542-C652-46FD-86F5-B23971CE10FA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2" creationId="{FE51FD66-0717-4735-A7C0-DD303D5A76B6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3" creationId="{8DC12BC7-7C4F-4163-B5A2-F9BC9087F8FE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4" creationId="{6251B179-B90A-4472-BB0E-BE9AD5140EEF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5" creationId="{248B6CFE-B2E4-430B-BBC8-DBBBCFA4A0D8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6" creationId="{987DED12-745B-4C8F-A612-7742E99FD9CF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7" creationId="{63D76557-A909-4E16-9457-F952AD074B90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8" creationId="{FB079E4D-B36B-438D-9BEC-B0BDBB9B3562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9" creationId="{0EE1CA79-EDE6-4523-AF1E-77F9140EEE71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0" creationId="{C2317B48-0700-4E0B-B442-CC4DB881CCEB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1" creationId="{333776F3-8CE0-4634-B684-087813D9EB89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2" creationId="{ED7B3CD9-351A-45BA-BE3F-F2C6D5062432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3" creationId="{602DE2A3-17D6-4218-BFAC-079799A9D477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4" creationId="{A8FC7EF0-A013-4735-A5DD-C5300A117C0C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5" creationId="{E33B1143-3E50-473D-AAB5-0690B7094AD1}"/>
          </ac:inkMkLst>
        </pc:inkChg>
        <pc:inkChg chg="add">
          <ac:chgData name="Dr.Sugata Gangopadhyay" userId="5fbd9f87-0a98-489d-9d45-82abac52020a" providerId="ADAL" clId="{7CFF2478-D96A-430A-9DE3-97D3FC8915EE}" dt="2023-05-21T06:12:58.904" v="8681"/>
          <ac:inkMkLst>
            <pc:docMk/>
            <pc:sldMk cId="3747316259" sldId="442"/>
            <ac:inkMk id="466" creationId="{FD1FCEAF-32D1-48A5-B916-268688FD0B75}"/>
          </ac:inkMkLst>
        </pc:inkChg>
        <pc:inkChg chg="add">
          <ac:chgData name="Dr.Sugata Gangopadhyay" userId="5fbd9f87-0a98-489d-9d45-82abac52020a" providerId="ADAL" clId="{7CFF2478-D96A-430A-9DE3-97D3FC8915EE}" dt="2023-05-21T06:12:59.221" v="8682"/>
          <ac:inkMkLst>
            <pc:docMk/>
            <pc:sldMk cId="3747316259" sldId="442"/>
            <ac:inkMk id="467" creationId="{F735E5F5-CDD2-4C1D-AB22-644419FE981E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68" creationId="{A927DFEB-A659-4052-B0BD-EB5B25821979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69" creationId="{B16F1420-01D9-407C-8132-A1D4D71DEFD2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0" creationId="{0CD63D24-6C9D-452A-8F60-65C419D7099B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1" creationId="{918E46EF-38C8-4F36-83AB-FDEC5CAD1CA4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2" creationId="{DBEC951F-1182-4F7E-BE23-D3CC5018B443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3" creationId="{C3AF4BB7-A29E-45A4-AB0C-655987569ADE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4" creationId="{E1A48BFE-82A9-408C-AFAC-1FBC5C921B86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5" creationId="{01396A75-2659-40DC-A2F7-00D58E08DDD8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6" creationId="{35199BB1-0A2C-417E-B108-C62865DA9F5E}"/>
          </ac:inkMkLst>
        </pc:inkChg>
        <pc:inkChg chg="add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7" creationId="{FB8720E1-A126-4630-94FB-AC37483A921B}"/>
          </ac:inkMkLst>
        </pc:inkChg>
        <pc:inkChg chg="add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8" creationId="{A21CC7BE-AD0A-4A89-8BCA-C6A8D8B0BE84}"/>
          </ac:inkMkLst>
        </pc:inkChg>
        <pc:inkChg chg="add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9" creationId="{545534CE-1C09-41B4-8790-D8ADE0AF8E03}"/>
          </ac:inkMkLst>
        </pc:inkChg>
        <pc:inkChg chg="add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80" creationId="{D20AA5DF-BB9C-4F92-A5B5-D4DBD84652B3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6:16:53.208" v="8922"/>
        <pc:sldMkLst>
          <pc:docMk/>
          <pc:sldMk cId="3366431808" sldId="443"/>
        </pc:sldMkLst>
        <pc:inkChg chg="add del">
          <ac:chgData name="Dr.Sugata Gangopadhyay" userId="5fbd9f87-0a98-489d-9d45-82abac52020a" providerId="ADAL" clId="{7CFF2478-D96A-430A-9DE3-97D3FC8915EE}" dt="2023-05-21T06:14:23.208" v="8713"/>
          <ac:inkMkLst>
            <pc:docMk/>
            <pc:sldMk cId="3366431808" sldId="443"/>
            <ac:inkMk id="2" creationId="{17E64A47-0F36-4802-9796-AF8AAD9DC1CB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3" creationId="{3ACA1677-914A-41A8-82EE-F0A957F79E74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4" creationId="{2C25390E-800A-42E2-81F5-FA4ABE02372E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5" creationId="{5D8E9891-B431-489F-B98B-1379C9F7358D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6" creationId="{786D7849-574D-4FC0-B1FD-CCD361A41E20}"/>
          </ac:inkMkLst>
        </pc:inkChg>
        <pc:inkChg chg="add">
          <ac:chgData name="Dr.Sugata Gangopadhyay" userId="5fbd9f87-0a98-489d-9d45-82abac52020a" providerId="ADAL" clId="{7CFF2478-D96A-430A-9DE3-97D3FC8915EE}" dt="2023-05-21T06:14:09.190" v="8698"/>
          <ac:inkMkLst>
            <pc:docMk/>
            <pc:sldMk cId="3366431808" sldId="443"/>
            <ac:inkMk id="7" creationId="{FAF93FA0-0B70-44BA-8038-916588AD0A75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8" creationId="{9DA2A029-6BAD-41D6-BA34-7FFEBBB78F4F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9" creationId="{1A84170F-0342-4BC4-9CC9-B0EE44EC6AE4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0" creationId="{FB9A0A11-2E79-46B3-8273-15803C15B327}"/>
          </ac:inkMkLst>
        </pc:inkChg>
        <pc:inkChg chg="add">
          <ac:chgData name="Dr.Sugata Gangopadhyay" userId="5fbd9f87-0a98-489d-9d45-82abac52020a" providerId="ADAL" clId="{7CFF2478-D96A-430A-9DE3-97D3FC8915EE}" dt="2023-05-21T06:14:11.479" v="8702"/>
          <ac:inkMkLst>
            <pc:docMk/>
            <pc:sldMk cId="3366431808" sldId="443"/>
            <ac:inkMk id="11" creationId="{E765D965-BDEB-41A5-AD73-7A6C76570F9B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2" creationId="{5DE573BB-A2D1-43EE-A4CE-DBD3642BBE11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3" creationId="{F757BE25-65FA-4BE4-8403-D6805FF833B0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4" creationId="{F7EB8C22-3AC9-4116-9DE7-577551BFC8DD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5" creationId="{7527393D-0259-4CDE-B837-730BAEC56B49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6" creationId="{212BB7CA-26A4-4DF3-A86E-3DACC15EF26D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7" creationId="{FD4A7DB1-09A1-44FE-AF9B-222622D414C6}"/>
          </ac:inkMkLst>
        </pc:inkChg>
        <pc:inkChg chg="add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8" creationId="{8EF8934E-C466-478D-813D-91E896DD2B83}"/>
          </ac:inkMkLst>
        </pc:inkChg>
        <pc:inkChg chg="add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9" creationId="{52190B07-668E-4899-85EF-5E735730559C}"/>
          </ac:inkMkLst>
        </pc:inkChg>
        <pc:inkChg chg="add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20" creationId="{333E3900-C44E-4598-84A0-925030709FB7}"/>
          </ac:inkMkLst>
        </pc:inkChg>
        <pc:inkChg chg="add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21" creationId="{CC976BC6-6848-4880-B0AC-72A140E17AA2}"/>
          </ac:inkMkLst>
        </pc:inkChg>
        <pc:inkChg chg="add del">
          <ac:chgData name="Dr.Sugata Gangopadhyay" userId="5fbd9f87-0a98-489d-9d45-82abac52020a" providerId="ADAL" clId="{7CFF2478-D96A-430A-9DE3-97D3FC8915EE}" dt="2023-05-21T06:14:23.208" v="8713"/>
          <ac:inkMkLst>
            <pc:docMk/>
            <pc:sldMk cId="3366431808" sldId="443"/>
            <ac:inkMk id="22" creationId="{8E08772D-D739-4745-A607-64088BF672D6}"/>
          </ac:inkMkLst>
        </pc:inkChg>
        <pc:inkChg chg="add del">
          <ac:chgData name="Dr.Sugata Gangopadhyay" userId="5fbd9f87-0a98-489d-9d45-82abac52020a" providerId="ADAL" clId="{7CFF2478-D96A-430A-9DE3-97D3FC8915EE}" dt="2023-05-21T06:14:23.208" v="8713"/>
          <ac:inkMkLst>
            <pc:docMk/>
            <pc:sldMk cId="3366431808" sldId="443"/>
            <ac:inkMk id="23" creationId="{0D50B75C-E84C-48A9-995A-1EE39B4E3B7A}"/>
          </ac:inkMkLst>
        </pc:inkChg>
        <pc:inkChg chg="add del">
          <ac:chgData name="Dr.Sugata Gangopadhyay" userId="5fbd9f87-0a98-489d-9d45-82abac52020a" providerId="ADAL" clId="{7CFF2478-D96A-430A-9DE3-97D3FC8915EE}" dt="2023-05-21T06:14:23.208" v="8713"/>
          <ac:inkMkLst>
            <pc:docMk/>
            <pc:sldMk cId="3366431808" sldId="443"/>
            <ac:inkMk id="24" creationId="{E8E4C81C-6A7F-42AC-AE2F-9FEA802A4C4B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25" creationId="{F60BB2CE-8456-4A02-B65A-CD0F24269BEF}"/>
          </ac:inkMkLst>
        </pc:inkChg>
        <pc:inkChg chg="add">
          <ac:chgData name="Dr.Sugata Gangopadhyay" userId="5fbd9f87-0a98-489d-9d45-82abac52020a" providerId="ADAL" clId="{7CFF2478-D96A-430A-9DE3-97D3FC8915EE}" dt="2023-05-21T06:14:23.208" v="8713"/>
          <ac:inkMkLst>
            <pc:docMk/>
            <pc:sldMk cId="3366431808" sldId="443"/>
            <ac:inkMk id="26" creationId="{6D160F80-78CF-41EA-960A-875142BEFEAE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27" creationId="{780019B7-C993-4C73-A550-284E599EB30C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28" creationId="{EC53CB81-27CC-42B0-8E96-166C6942FD14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29" creationId="{A17C4F99-6899-48E5-B1A2-37F2B48881A0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0" creationId="{9DC12B93-3D0F-4E70-A498-18603130A0B6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1" creationId="{512D9E5D-6A77-4769-9C4D-08CF2A8396B1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2" creationId="{FEAF11EB-919F-4208-819F-4DCDF1E6D2E1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3" creationId="{9E53D49A-61BA-459C-8F35-14DEF7F50504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4" creationId="{77DCCE41-702C-45EE-8E7A-E02DE7C4BD6E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5" creationId="{6939A539-2282-4B62-B47B-E44F28016E41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6" creationId="{10E3BF78-E781-40DF-A940-5CFEA17ED30F}"/>
          </ac:inkMkLst>
        </pc:inkChg>
        <pc:inkChg chg="add">
          <ac:chgData name="Dr.Sugata Gangopadhyay" userId="5fbd9f87-0a98-489d-9d45-82abac52020a" providerId="ADAL" clId="{7CFF2478-D96A-430A-9DE3-97D3FC8915EE}" dt="2023-05-21T06:14:29.081" v="8724"/>
          <ac:inkMkLst>
            <pc:docMk/>
            <pc:sldMk cId="3366431808" sldId="443"/>
            <ac:inkMk id="37" creationId="{74A66F36-0CBC-4EB9-BCA5-B04D5A936449}"/>
          </ac:inkMkLst>
        </pc:inkChg>
        <pc:inkChg chg="add">
          <ac:chgData name="Dr.Sugata Gangopadhyay" userId="5fbd9f87-0a98-489d-9d45-82abac52020a" providerId="ADAL" clId="{7CFF2478-D96A-430A-9DE3-97D3FC8915EE}" dt="2023-05-21T06:14:29.496" v="8725"/>
          <ac:inkMkLst>
            <pc:docMk/>
            <pc:sldMk cId="3366431808" sldId="443"/>
            <ac:inkMk id="38" creationId="{4B95405C-5D63-45F2-8D48-0ACFB6992E35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9" creationId="{F7EE84A5-20B0-400C-8A57-B121BC75B0A8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0" creationId="{CF43558A-5A32-4E1F-8B68-81E62E180756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1" creationId="{3F787D96-5A9B-4645-8E38-C59D368F4ADD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2" creationId="{B1163A01-B5A7-4BE5-AE06-1DD05921810E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3" creationId="{D2A96A7F-B3AC-4467-9EAB-C38E3762A3E9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4" creationId="{A65AE9E5-EB51-413F-9631-03812A83A34A}"/>
          </ac:inkMkLst>
        </pc:inkChg>
        <pc:inkChg chg="add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5" creationId="{9D884606-934D-4031-9AA7-2B326BB6306F}"/>
          </ac:inkMkLst>
        </pc:inkChg>
        <pc:inkChg chg="add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6" creationId="{054A50D7-6AB4-468E-A063-7643DFEC03B2}"/>
          </ac:inkMkLst>
        </pc:inkChg>
        <pc:inkChg chg="add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7" creationId="{3EC1AFC0-E2D1-4331-9079-809432679AD9}"/>
          </ac:inkMkLst>
        </pc:inkChg>
        <pc:inkChg chg="add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8" creationId="{81C1C20A-CAE5-4C97-9D70-11565544ED05}"/>
          </ac:inkMkLst>
        </pc:inkChg>
        <pc:inkChg chg="add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9" creationId="{EC3D0F9E-0F4F-4EF0-BFE0-CA9A272FD040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50" creationId="{C0B378B8-D7B2-471D-BF25-6C76A405A3D1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51" creationId="{768FD593-FD41-47AF-8A8D-06681F723413}"/>
          </ac:inkMkLst>
        </pc:inkChg>
        <pc:inkChg chg="add">
          <ac:chgData name="Dr.Sugata Gangopadhyay" userId="5fbd9f87-0a98-489d-9d45-82abac52020a" providerId="ADAL" clId="{7CFF2478-D96A-430A-9DE3-97D3FC8915EE}" dt="2023-05-21T06:14:34.587" v="8735"/>
          <ac:inkMkLst>
            <pc:docMk/>
            <pc:sldMk cId="3366431808" sldId="443"/>
            <ac:inkMk id="52" creationId="{78C01C20-8130-4570-87EA-742BE8EDAA17}"/>
          </ac:inkMkLst>
        </pc:inkChg>
        <pc:inkChg chg="add">
          <ac:chgData name="Dr.Sugata Gangopadhyay" userId="5fbd9f87-0a98-489d-9d45-82abac52020a" providerId="ADAL" clId="{7CFF2478-D96A-430A-9DE3-97D3FC8915EE}" dt="2023-05-21T06:14:35.723" v="8736"/>
          <ac:inkMkLst>
            <pc:docMk/>
            <pc:sldMk cId="3366431808" sldId="443"/>
            <ac:inkMk id="53" creationId="{931FF943-A0A2-46F9-9C31-8A141B0665E9}"/>
          </ac:inkMkLst>
        </pc:inkChg>
        <pc:inkChg chg="add">
          <ac:chgData name="Dr.Sugata Gangopadhyay" userId="5fbd9f87-0a98-489d-9d45-82abac52020a" providerId="ADAL" clId="{7CFF2478-D96A-430A-9DE3-97D3FC8915EE}" dt="2023-05-21T06:14:36.229" v="8737"/>
          <ac:inkMkLst>
            <pc:docMk/>
            <pc:sldMk cId="3366431808" sldId="443"/>
            <ac:inkMk id="54" creationId="{7367A838-8389-4701-AB91-8E7842AFE635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55" creationId="{FD205F90-97DA-4417-B400-154C9FD4349C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56" creationId="{DF792048-7D06-4EEC-9D0C-5637C5D61887}"/>
          </ac:inkMkLst>
        </pc:inkChg>
        <pc:inkChg chg="add">
          <ac:chgData name="Dr.Sugata Gangopadhyay" userId="5fbd9f87-0a98-489d-9d45-82abac52020a" providerId="ADAL" clId="{7CFF2478-D96A-430A-9DE3-97D3FC8915EE}" dt="2023-05-21T06:14:37.704" v="8740"/>
          <ac:inkMkLst>
            <pc:docMk/>
            <pc:sldMk cId="3366431808" sldId="443"/>
            <ac:inkMk id="57" creationId="{2664D818-89F7-487A-BC57-38FA73805F6F}"/>
          </ac:inkMkLst>
        </pc:inkChg>
        <pc:inkChg chg="add">
          <ac:chgData name="Dr.Sugata Gangopadhyay" userId="5fbd9f87-0a98-489d-9d45-82abac52020a" providerId="ADAL" clId="{7CFF2478-D96A-430A-9DE3-97D3FC8915EE}" dt="2023-05-21T06:14:38.083" v="8741"/>
          <ac:inkMkLst>
            <pc:docMk/>
            <pc:sldMk cId="3366431808" sldId="443"/>
            <ac:inkMk id="58" creationId="{AA5AF977-495B-40AF-AD27-0D4B1DAEA1D1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59" creationId="{C95C720E-0123-4DAF-8A33-0D40E77CC82F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0" creationId="{84790582-C82E-4E7D-B115-DB5B55629E37}"/>
          </ac:inkMkLst>
        </pc:inkChg>
        <pc:inkChg chg="add">
          <ac:chgData name="Dr.Sugata Gangopadhyay" userId="5fbd9f87-0a98-489d-9d45-82abac52020a" providerId="ADAL" clId="{7CFF2478-D96A-430A-9DE3-97D3FC8915EE}" dt="2023-05-21T06:14:39.805" v="8744"/>
          <ac:inkMkLst>
            <pc:docMk/>
            <pc:sldMk cId="3366431808" sldId="443"/>
            <ac:inkMk id="61" creationId="{01118A44-B416-4452-B021-970CA07AFA36}"/>
          </ac:inkMkLst>
        </pc:inkChg>
        <pc:inkChg chg="add">
          <ac:chgData name="Dr.Sugata Gangopadhyay" userId="5fbd9f87-0a98-489d-9d45-82abac52020a" providerId="ADAL" clId="{7CFF2478-D96A-430A-9DE3-97D3FC8915EE}" dt="2023-05-21T06:14:40.430" v="8745"/>
          <ac:inkMkLst>
            <pc:docMk/>
            <pc:sldMk cId="3366431808" sldId="443"/>
            <ac:inkMk id="62" creationId="{3279D3BC-86FA-4070-BD09-3DFF65116D66}"/>
          </ac:inkMkLst>
        </pc:inkChg>
        <pc:inkChg chg="add">
          <ac:chgData name="Dr.Sugata Gangopadhyay" userId="5fbd9f87-0a98-489d-9d45-82abac52020a" providerId="ADAL" clId="{7CFF2478-D96A-430A-9DE3-97D3FC8915EE}" dt="2023-05-21T06:14:41.091" v="8746"/>
          <ac:inkMkLst>
            <pc:docMk/>
            <pc:sldMk cId="3366431808" sldId="443"/>
            <ac:inkMk id="63" creationId="{BCC9F4FF-255C-4418-B190-C457136684E1}"/>
          </ac:inkMkLst>
        </pc:inkChg>
        <pc:inkChg chg="add">
          <ac:chgData name="Dr.Sugata Gangopadhyay" userId="5fbd9f87-0a98-489d-9d45-82abac52020a" providerId="ADAL" clId="{7CFF2478-D96A-430A-9DE3-97D3FC8915EE}" dt="2023-05-21T06:14:41.383" v="8747"/>
          <ac:inkMkLst>
            <pc:docMk/>
            <pc:sldMk cId="3366431808" sldId="443"/>
            <ac:inkMk id="64" creationId="{449A91CB-A33F-4F7E-8F9F-2D667FB3BA8D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5" creationId="{1788375C-BB95-4DB5-9089-08D60BBF0F70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6" creationId="{0CC4D7F8-1EE2-43E9-B1D2-2D43A14A64D1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7" creationId="{E33DD89C-8E1A-47B4-A14C-67FC0464D592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8" creationId="{DFD875B3-8EBD-43BB-9822-693D12DC3A0A}"/>
          </ac:inkMkLst>
        </pc:inkChg>
        <pc:inkChg chg="add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9" creationId="{6F5D8581-AA91-4E24-89E5-1DAF131BB3E2}"/>
          </ac:inkMkLst>
        </pc:inkChg>
        <pc:inkChg chg="add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70" creationId="{CB849108-E139-493A-AC73-C1B32CF51B02}"/>
          </ac:inkMkLst>
        </pc:inkChg>
        <pc:inkChg chg="add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71" creationId="{66870790-98E6-490D-AC74-C461329B63D1}"/>
          </ac:inkMkLst>
        </pc:inkChg>
        <pc:inkChg chg="add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72" creationId="{1B1D11BD-80CA-4FA9-BF7D-7E2AC9DDE6B5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3" creationId="{B7C7A30B-73C3-4932-8182-6290C7E606B1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4" creationId="{FF371AC8-5738-49B0-986C-B0B84D0C0837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5" creationId="{B4830BFD-98AC-42C2-8174-4B8006E899C8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6" creationId="{53A029E8-31BD-4140-8D11-81570F1EE8BA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7" creationId="{B75E6C2E-47E6-4A70-8290-F5B73111C4D9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8" creationId="{B978C825-982A-44D8-AF7C-538519BC7207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9" creationId="{AA27A4A0-0974-45D9-A8BC-18539AD79CBB}"/>
          </ac:inkMkLst>
        </pc:inkChg>
        <pc:inkChg chg="add del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0" creationId="{EECBAA13-0318-4118-8513-CC0FBF367866}"/>
          </ac:inkMkLst>
        </pc:inkChg>
        <pc:inkChg chg="add del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1" creationId="{5B273EA8-EFD6-422B-BFE6-5F9AF021EA79}"/>
          </ac:inkMkLst>
        </pc:inkChg>
        <pc:inkChg chg="add del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2" creationId="{ED06D18C-3AF9-4971-98E1-C503383114F0}"/>
          </ac:inkMkLst>
        </pc:inkChg>
        <pc:inkChg chg="add del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3" creationId="{270E8E3A-9D5D-48D8-B9CD-0D9A79D3FE27}"/>
          </ac:inkMkLst>
        </pc:inkChg>
        <pc:inkChg chg="add del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4" creationId="{5F18C1DC-6D5B-4E4E-A959-1456884E577C}"/>
          </ac:inkMkLst>
        </pc:inkChg>
        <pc:inkChg chg="add">
          <ac:chgData name="Dr.Sugata Gangopadhyay" userId="5fbd9f87-0a98-489d-9d45-82abac52020a" providerId="ADAL" clId="{7CFF2478-D96A-430A-9DE3-97D3FC8915EE}" dt="2023-05-21T06:15:00.204" v="8765"/>
          <ac:inkMkLst>
            <pc:docMk/>
            <pc:sldMk cId="3366431808" sldId="443"/>
            <ac:inkMk id="85" creationId="{0C1982E4-633E-47A3-8176-B4E63B2B3D47}"/>
          </ac:inkMkLst>
        </pc:inkChg>
        <pc:inkChg chg="add">
          <ac:chgData name="Dr.Sugata Gangopadhyay" userId="5fbd9f87-0a98-489d-9d45-82abac52020a" providerId="ADAL" clId="{7CFF2478-D96A-430A-9DE3-97D3FC8915EE}" dt="2023-05-21T06:15:00.618" v="8766"/>
          <ac:inkMkLst>
            <pc:docMk/>
            <pc:sldMk cId="3366431808" sldId="443"/>
            <ac:inkMk id="86" creationId="{BF48F8C6-3393-434C-8FF5-62746891BE92}"/>
          </ac:inkMkLst>
        </pc:inkChg>
        <pc:inkChg chg="add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7" creationId="{4316AFEA-F6B3-4150-9A32-F52511BAD429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88" creationId="{BBA78983-47BA-4211-9887-5304A233DAB9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89" creationId="{8597C9FB-2A7D-4DA6-9D11-7ED9AD2564C5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0" creationId="{7E495E3D-6717-4F71-9521-1648E0D6BED6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1" creationId="{0C0A8EA3-281F-4CF1-96D6-08574EECE534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2" creationId="{11E989BC-66DF-428A-A923-CAD646DA8A94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3" creationId="{91DD96BC-F35B-48FC-BD23-2D2A718F2B56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4" creationId="{2F70CBA8-2B08-47DC-B90B-9F74707F955A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5" creationId="{16E5C6E3-622B-4366-B512-9768FB67B9F1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6" creationId="{093C4A0D-21D6-4036-8D4F-1C1B46E18ADA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7" creationId="{3EC0EEC4-35E1-4DF3-85DA-47B860BFFDDE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8" creationId="{B72F9CD0-CB66-4119-8F96-2405A40E3D3D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9" creationId="{81FC8BD4-63FB-427E-8BD2-76B1CBC95B4E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100" creationId="{20756FFF-8F63-4EF6-93A6-E8630D3EB4A1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101" creationId="{E437402F-43EE-46B8-9049-91A8CB232671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02" creationId="{9B4637D5-4DD7-499F-8BCB-EC2A43A7D960}"/>
          </ac:inkMkLst>
        </pc:inkChg>
        <pc:inkChg chg="add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103" creationId="{BFC70B63-5473-4B52-8919-C883569CA871}"/>
          </ac:inkMkLst>
        </pc:inkChg>
        <pc:inkChg chg="add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104" creationId="{615A05E6-525D-4951-873A-20513D62A699}"/>
          </ac:inkMkLst>
        </pc:inkChg>
        <pc:inkChg chg="add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105" creationId="{3A3607A5-1E94-4F69-8234-FA2E2B5FC449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06" creationId="{D6A2A0CB-CA39-4C89-B135-92C945CE443D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07" creationId="{3E3F2DF2-84A0-408A-8703-0E10779157A6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08" creationId="{8BFEC02A-CDFE-486A-AA68-04942CC621C4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09" creationId="{07BCA3D9-1A74-4DA4-AC6A-03F6528F24F5}"/>
          </ac:inkMkLst>
        </pc:inkChg>
        <pc:inkChg chg="add">
          <ac:chgData name="Dr.Sugata Gangopadhyay" userId="5fbd9f87-0a98-489d-9d45-82abac52020a" providerId="ADAL" clId="{7CFF2478-D96A-430A-9DE3-97D3FC8915EE}" dt="2023-05-21T06:15:08.865" v="8787"/>
          <ac:inkMkLst>
            <pc:docMk/>
            <pc:sldMk cId="3366431808" sldId="443"/>
            <ac:inkMk id="110" creationId="{8F0103F4-8F5D-4E21-BA8D-38BC8F0D8FC6}"/>
          </ac:inkMkLst>
        </pc:inkChg>
        <pc:inkChg chg="add">
          <ac:chgData name="Dr.Sugata Gangopadhyay" userId="5fbd9f87-0a98-489d-9d45-82abac52020a" providerId="ADAL" clId="{7CFF2478-D96A-430A-9DE3-97D3FC8915EE}" dt="2023-05-21T06:15:09.151" v="8788"/>
          <ac:inkMkLst>
            <pc:docMk/>
            <pc:sldMk cId="3366431808" sldId="443"/>
            <ac:inkMk id="111" creationId="{C95B2651-1564-4007-8E08-06A1C0482FE5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2" creationId="{70DA4E17-1A10-49B3-8A38-470ED3E8F357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3" creationId="{9F0C675B-D035-4A93-A7C5-09BD110217C6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4" creationId="{6163B839-F1FE-4AE7-9662-E53EBEF1843B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5" creationId="{AFFD1638-0296-477A-94EF-D3FA9811233D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6" creationId="{3F4507AD-A260-421E-B786-81490EB7D170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7" creationId="{DE9420DA-84B5-4234-A4D5-A60F81638D98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8" creationId="{6E577B9B-3602-4514-B232-8DA640805F74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9" creationId="{23411972-BA9A-4019-B90E-E98D2F00CAAF}"/>
          </ac:inkMkLst>
        </pc:inkChg>
        <pc:inkChg chg="add">
          <ac:chgData name="Dr.Sugata Gangopadhyay" userId="5fbd9f87-0a98-489d-9d45-82abac52020a" providerId="ADAL" clId="{7CFF2478-D96A-430A-9DE3-97D3FC8915EE}" dt="2023-05-21T06:15:14.201" v="8797"/>
          <ac:inkMkLst>
            <pc:docMk/>
            <pc:sldMk cId="3366431808" sldId="443"/>
            <ac:inkMk id="120" creationId="{55A57720-2682-4770-83DF-83A348EB1843}"/>
          </ac:inkMkLst>
        </pc:inkChg>
        <pc:inkChg chg="add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21" creationId="{63E0EA2E-AAEE-4121-92F2-E4211243DE5B}"/>
          </ac:inkMkLst>
        </pc:inkChg>
        <pc:inkChg chg="add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22" creationId="{96DB2C59-2F8D-4AC7-A86C-E55360680047}"/>
          </ac:inkMkLst>
        </pc:inkChg>
        <pc:inkChg chg="add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23" creationId="{ED432994-2687-42D8-9AAA-5D54401C0944}"/>
          </ac:inkMkLst>
        </pc:inkChg>
        <pc:inkChg chg="add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24" creationId="{5D94AD51-78D3-40E4-8964-DD72B2638136}"/>
          </ac:inkMkLst>
        </pc:inkChg>
        <pc:inkChg chg="add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25" creationId="{EEAD3F9D-77BA-4B61-8B84-BC07D4FDFC9E}"/>
          </ac:inkMkLst>
        </pc:inkChg>
        <pc:inkChg chg="add">
          <ac:chgData name="Dr.Sugata Gangopadhyay" userId="5fbd9f87-0a98-489d-9d45-82abac52020a" providerId="ADAL" clId="{7CFF2478-D96A-430A-9DE3-97D3FC8915EE}" dt="2023-05-21T06:15:15.711" v="8799"/>
          <ac:inkMkLst>
            <pc:docMk/>
            <pc:sldMk cId="3366431808" sldId="443"/>
            <ac:inkMk id="126" creationId="{5C75D539-22EF-49E7-9525-62BF3F502775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27" creationId="{2A2B46B5-D554-4763-8CF8-2318C5E8C266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28" creationId="{FBB2951D-675B-476A-98B2-938FB2231667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29" creationId="{F204C8D6-F369-47A8-8275-703FCC53B671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0" creationId="{495E63D8-C8AF-4BDC-A66B-1C1E0712A922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1" creationId="{013FF525-D793-4300-8225-8B9FA335E322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2" creationId="{44B8EA48-5800-49CE-939A-0DCA76D4D176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3" creationId="{3440D251-F0C7-48F0-BAAB-7B6C843F9155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4" creationId="{215EE953-9236-4AC2-8E40-4C665B180DA0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5" creationId="{34AB528C-AD14-41CE-869B-1B5F76F5BF00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6" creationId="{45CADC8C-5EAA-45FE-8E78-C1D793BC35DB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7" creationId="{1C940529-B968-4139-B219-F620BC7EB369}"/>
          </ac:inkMkLst>
        </pc:inkChg>
        <pc:inkChg chg="add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8" creationId="{E2DEE0C1-0662-4062-8EA5-8F8E5EDA049C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39" creationId="{15EB46DE-FF3E-4AB6-A031-A74F44DCCDB4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0" creationId="{AF8F4DE7-1DEC-486D-B93C-62CE23B7ECDA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1" creationId="{6B39CF1B-CCFB-418C-A9E3-40D02AE56DE5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2" creationId="{2E05A160-CFD3-4DA7-98AF-0A531F46F15F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3" creationId="{A2ED507D-549C-41A7-9DA2-9B7057539583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4" creationId="{D18D8341-5DA1-452B-A20B-C5F4A9824E66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5" creationId="{F26FBC09-34C7-436C-BB2D-88406A2CC010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46" creationId="{1BB28C45-191B-44E6-95CD-12F1508E067A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47" creationId="{14A8CA25-F3C6-409A-BD4D-E05CF6437C68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48" creationId="{97D64D00-9523-4C55-8EBD-39558E4E02A0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49" creationId="{E0A37439-7E34-4AAE-A60D-837EE7D06A80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50" creationId="{F7F88712-B839-46ED-A7AF-FDC494A3C079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51" creationId="{FD7A8FBA-BA07-4C0F-8649-A19016DC77E5}"/>
          </ac:inkMkLst>
        </pc:inkChg>
        <pc:inkChg chg="add">
          <ac:chgData name="Dr.Sugata Gangopadhyay" userId="5fbd9f87-0a98-489d-9d45-82abac52020a" providerId="ADAL" clId="{7CFF2478-D96A-430A-9DE3-97D3FC8915EE}" dt="2023-05-21T06:15:34.585" v="8824"/>
          <ac:inkMkLst>
            <pc:docMk/>
            <pc:sldMk cId="3366431808" sldId="443"/>
            <ac:inkMk id="152" creationId="{2E18ADE9-9F96-4CB4-89B7-84D3941F9762}"/>
          </ac:inkMkLst>
        </pc:inkChg>
        <pc:inkChg chg="add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53" creationId="{F7C15F07-D440-4236-BA21-E500B65A26E0}"/>
          </ac:inkMkLst>
        </pc:inkChg>
        <pc:inkChg chg="add">
          <ac:chgData name="Dr.Sugata Gangopadhyay" userId="5fbd9f87-0a98-489d-9d45-82abac52020a" providerId="ADAL" clId="{7CFF2478-D96A-430A-9DE3-97D3FC8915EE}" dt="2023-05-21T06:15:35.596" v="8826"/>
          <ac:inkMkLst>
            <pc:docMk/>
            <pc:sldMk cId="3366431808" sldId="443"/>
            <ac:inkMk id="154" creationId="{56BF92BC-6865-43A0-9227-F954D41BC981}"/>
          </ac:inkMkLst>
        </pc:inkChg>
        <pc:inkChg chg="add del">
          <ac:chgData name="Dr.Sugata Gangopadhyay" userId="5fbd9f87-0a98-489d-9d45-82abac52020a" providerId="ADAL" clId="{7CFF2478-D96A-430A-9DE3-97D3FC8915EE}" dt="2023-05-21T06:15:38.757" v="8830"/>
          <ac:inkMkLst>
            <pc:docMk/>
            <pc:sldMk cId="3366431808" sldId="443"/>
            <ac:inkMk id="155" creationId="{FB3F6C65-9A85-4505-A2BB-85F9938AD3EE}"/>
          </ac:inkMkLst>
        </pc:inkChg>
        <pc:inkChg chg="add del">
          <ac:chgData name="Dr.Sugata Gangopadhyay" userId="5fbd9f87-0a98-489d-9d45-82abac52020a" providerId="ADAL" clId="{7CFF2478-D96A-430A-9DE3-97D3FC8915EE}" dt="2023-05-21T06:15:38.757" v="8830"/>
          <ac:inkMkLst>
            <pc:docMk/>
            <pc:sldMk cId="3366431808" sldId="443"/>
            <ac:inkMk id="156" creationId="{5F98E974-954A-418A-9AE2-69A218C60E28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57" creationId="{836049F9-4EE2-4664-8687-7BA664B07E97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58" creationId="{60B2A40B-A222-4DF2-A132-25B4226887A0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59" creationId="{F0CE835C-5A1C-40F2-93AB-223DDD688DAC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0" creationId="{114DD649-3AF9-43E0-8102-50A7404DBBAC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1" creationId="{DB810ABB-95EB-4383-A9A4-C03B9FD9A349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2" creationId="{9AF9DBB0-2F56-41A9-877E-7FF4FBCA9973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3" creationId="{CF4CEEDB-59C2-43A8-89A7-1AA806DD2BD6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4" creationId="{18228436-A472-4964-8065-B4ADE7F7FC3E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5" creationId="{2341853D-A4D3-463E-BA3E-B4DC4F18FA9B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6" creationId="{77A209E1-B827-466E-96A4-A75750B3DA0D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7" creationId="{9826D9E6-1354-484A-A944-2F3CFFA579D8}"/>
          </ac:inkMkLst>
        </pc:inkChg>
        <pc:inkChg chg="add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8" creationId="{727F48B9-860A-431D-A526-1894C60A578F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69" creationId="{C0838CF7-40D9-497D-8C1F-1612E4D690AB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70" creationId="{8D2BC483-9D36-4148-A136-5FCED3051C67}"/>
          </ac:inkMkLst>
        </pc:inkChg>
        <pc:inkChg chg="add">
          <ac:chgData name="Dr.Sugata Gangopadhyay" userId="5fbd9f87-0a98-489d-9d45-82abac52020a" providerId="ADAL" clId="{7CFF2478-D96A-430A-9DE3-97D3FC8915EE}" dt="2023-05-21T06:15:59.718" v="8843"/>
          <ac:inkMkLst>
            <pc:docMk/>
            <pc:sldMk cId="3366431808" sldId="443"/>
            <ac:inkMk id="171" creationId="{74E154D3-FB5D-4396-91F5-FC51B5C7E120}"/>
          </ac:inkMkLst>
        </pc:inkChg>
        <pc:inkChg chg="add">
          <ac:chgData name="Dr.Sugata Gangopadhyay" userId="5fbd9f87-0a98-489d-9d45-82abac52020a" providerId="ADAL" clId="{7CFF2478-D96A-430A-9DE3-97D3FC8915EE}" dt="2023-05-21T06:16:00.742" v="8844"/>
          <ac:inkMkLst>
            <pc:docMk/>
            <pc:sldMk cId="3366431808" sldId="443"/>
            <ac:inkMk id="172" creationId="{457C657D-47EF-4AF2-9D76-D1155C9A7055}"/>
          </ac:inkMkLst>
        </pc:inkChg>
        <pc:inkChg chg="add">
          <ac:chgData name="Dr.Sugata Gangopadhyay" userId="5fbd9f87-0a98-489d-9d45-82abac52020a" providerId="ADAL" clId="{7CFF2478-D96A-430A-9DE3-97D3FC8915EE}" dt="2023-05-21T06:16:00.966" v="8845"/>
          <ac:inkMkLst>
            <pc:docMk/>
            <pc:sldMk cId="3366431808" sldId="443"/>
            <ac:inkMk id="173" creationId="{0F6C9E9F-7F51-43E0-AC46-9BF22A8BE6D4}"/>
          </ac:inkMkLst>
        </pc:inkChg>
        <pc:inkChg chg="add">
          <ac:chgData name="Dr.Sugata Gangopadhyay" userId="5fbd9f87-0a98-489d-9d45-82abac52020a" providerId="ADAL" clId="{7CFF2478-D96A-430A-9DE3-97D3FC8915EE}" dt="2023-05-21T06:16:04.062" v="8846"/>
          <ac:inkMkLst>
            <pc:docMk/>
            <pc:sldMk cId="3366431808" sldId="443"/>
            <ac:inkMk id="174" creationId="{16C3C5EA-967C-41EE-8892-32010C8BF71A}"/>
          </ac:inkMkLst>
        </pc:inkChg>
        <pc:inkChg chg="add del">
          <ac:chgData name="Dr.Sugata Gangopadhyay" userId="5fbd9f87-0a98-489d-9d45-82abac52020a" providerId="ADAL" clId="{7CFF2478-D96A-430A-9DE3-97D3FC8915EE}" dt="2023-05-21T06:16:07.010" v="8852"/>
          <ac:inkMkLst>
            <pc:docMk/>
            <pc:sldMk cId="3366431808" sldId="443"/>
            <ac:inkMk id="175" creationId="{4CF9E357-8ABC-4F80-9353-D307A2000BEF}"/>
          </ac:inkMkLst>
        </pc:inkChg>
        <pc:inkChg chg="add del">
          <ac:chgData name="Dr.Sugata Gangopadhyay" userId="5fbd9f87-0a98-489d-9d45-82abac52020a" providerId="ADAL" clId="{7CFF2478-D96A-430A-9DE3-97D3FC8915EE}" dt="2023-05-21T06:16:07.010" v="8852"/>
          <ac:inkMkLst>
            <pc:docMk/>
            <pc:sldMk cId="3366431808" sldId="443"/>
            <ac:inkMk id="176" creationId="{89EA0CE4-76DB-4289-B877-10B19DE80221}"/>
          </ac:inkMkLst>
        </pc:inkChg>
        <pc:inkChg chg="add del">
          <ac:chgData name="Dr.Sugata Gangopadhyay" userId="5fbd9f87-0a98-489d-9d45-82abac52020a" providerId="ADAL" clId="{7CFF2478-D96A-430A-9DE3-97D3FC8915EE}" dt="2023-05-21T06:16:07.010" v="8852"/>
          <ac:inkMkLst>
            <pc:docMk/>
            <pc:sldMk cId="3366431808" sldId="443"/>
            <ac:inkMk id="177" creationId="{88CF4ADE-2607-47D9-AF6E-7AC0964739BE}"/>
          </ac:inkMkLst>
        </pc:inkChg>
        <pc:inkChg chg="add del">
          <ac:chgData name="Dr.Sugata Gangopadhyay" userId="5fbd9f87-0a98-489d-9d45-82abac52020a" providerId="ADAL" clId="{7CFF2478-D96A-430A-9DE3-97D3FC8915EE}" dt="2023-05-21T06:16:07.010" v="8852"/>
          <ac:inkMkLst>
            <pc:docMk/>
            <pc:sldMk cId="3366431808" sldId="443"/>
            <ac:inkMk id="178" creationId="{78C99CBB-F289-42E5-AE72-0A0539BF3339}"/>
          </ac:inkMkLst>
        </pc:inkChg>
        <pc:inkChg chg="add">
          <ac:chgData name="Dr.Sugata Gangopadhyay" userId="5fbd9f87-0a98-489d-9d45-82abac52020a" providerId="ADAL" clId="{7CFF2478-D96A-430A-9DE3-97D3FC8915EE}" dt="2023-05-21T06:16:06.475" v="8851"/>
          <ac:inkMkLst>
            <pc:docMk/>
            <pc:sldMk cId="3366431808" sldId="443"/>
            <ac:inkMk id="179" creationId="{1CF3D6F0-7D3A-4E8E-8340-C8FA02CA9461}"/>
          </ac:inkMkLst>
        </pc:inkChg>
        <pc:inkChg chg="add">
          <ac:chgData name="Dr.Sugata Gangopadhyay" userId="5fbd9f87-0a98-489d-9d45-82abac52020a" providerId="ADAL" clId="{7CFF2478-D96A-430A-9DE3-97D3FC8915EE}" dt="2023-05-21T06:16:07.010" v="8852"/>
          <ac:inkMkLst>
            <pc:docMk/>
            <pc:sldMk cId="3366431808" sldId="443"/>
            <ac:inkMk id="180" creationId="{8AB6A4A0-3423-4723-8ED3-32E9F9A2F1BC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1" creationId="{2C90C928-562D-4E78-8DA7-4D8F69FA29D9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2" creationId="{1A4DA975-8E7D-46CE-A56D-466DDF87EACF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3" creationId="{AC0A70E9-58CC-4A29-9E23-99CDF82558ED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4" creationId="{91E3D61A-5234-443D-8272-3FD4EAD56A6D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5" creationId="{67AA64AE-C995-46B6-88DE-DFE3EB701998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6" creationId="{B8F62A1D-0F38-4B5A-82C1-D46246700210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7" creationId="{53E4915A-BA0B-4CBF-B6DE-D7337C00808F}"/>
          </ac:inkMkLst>
        </pc:inkChg>
        <pc:inkChg chg="add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8" creationId="{D75E8BB3-F74A-49A0-9EE5-2C5234988483}"/>
          </ac:inkMkLst>
        </pc:inkChg>
        <pc:inkChg chg="add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9" creationId="{9049FAFC-A3ED-4B3C-B671-A6B751285123}"/>
          </ac:inkMkLst>
        </pc:inkChg>
        <pc:inkChg chg="add">
          <ac:chgData name="Dr.Sugata Gangopadhyay" userId="5fbd9f87-0a98-489d-9d45-82abac52020a" providerId="ADAL" clId="{7CFF2478-D96A-430A-9DE3-97D3FC8915EE}" dt="2023-05-21T06:16:16.844" v="8861"/>
          <ac:inkMkLst>
            <pc:docMk/>
            <pc:sldMk cId="3366431808" sldId="443"/>
            <ac:inkMk id="190" creationId="{E449672C-7907-49B1-9B03-EF3FE84F7BBC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1" creationId="{7DED117B-7EFE-440E-8246-399892701402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2" creationId="{037D9CB2-01D2-4FC8-92DD-66A83C842D5F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3" creationId="{CFF9E115-6170-4E2D-9E01-E80A91BCFB20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4" creationId="{87AF8716-BA1A-4057-BDA5-82AE92653AF9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5" creationId="{81D9398C-99C2-4E68-B879-62868BDD704F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6" creationId="{7CC5C998-B5D4-45EC-B40E-CAE828266F6D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7" creationId="{07DA5BD5-4EC5-493D-904B-F2BDA25C385D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8" creationId="{4E57C1D0-62F4-4C59-88DD-D60206742D2B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9" creationId="{2FA6FA39-7E02-40DE-8182-965FA4313556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00" creationId="{46A3FFAE-56BC-4245-B485-32CDA99830A6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01" creationId="{13629493-21EF-4A06-B862-754DA20AC4AB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02" creationId="{B0946401-CE3B-483E-B0BA-C74464FFDB2E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03" creationId="{845BC147-9871-4001-954B-7EE8EDDB9D25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04" creationId="{E73526B8-9A67-4C0D-8805-398634A21ED7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05" creationId="{F56C9293-584C-401B-A4CA-187C1582B22E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06" creationId="{0A2B4F28-9185-4608-875F-47F01FD896DE}"/>
          </ac:inkMkLst>
        </pc:inkChg>
        <pc:inkChg chg="add del">
          <ac:chgData name="Dr.Sugata Gangopadhyay" userId="5fbd9f87-0a98-489d-9d45-82abac52020a" providerId="ADAL" clId="{7CFF2478-D96A-430A-9DE3-97D3FC8915EE}" dt="2023-05-21T06:16:26.479" v="8882"/>
          <ac:inkMkLst>
            <pc:docMk/>
            <pc:sldMk cId="3366431808" sldId="443"/>
            <ac:inkMk id="207" creationId="{6C15B0A8-1C6C-4578-8736-6331173038A2}"/>
          </ac:inkMkLst>
        </pc:inkChg>
        <pc:inkChg chg="add del">
          <ac:chgData name="Dr.Sugata Gangopadhyay" userId="5fbd9f87-0a98-489d-9d45-82abac52020a" providerId="ADAL" clId="{7CFF2478-D96A-430A-9DE3-97D3FC8915EE}" dt="2023-05-21T06:16:26.124" v="8881"/>
          <ac:inkMkLst>
            <pc:docMk/>
            <pc:sldMk cId="3366431808" sldId="443"/>
            <ac:inkMk id="208" creationId="{3E7751F0-39D4-459D-9934-2A2195B3893E}"/>
          </ac:inkMkLst>
        </pc:inkChg>
        <pc:inkChg chg="add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09" creationId="{F5B10EE5-6F03-4EF0-8A0D-34083B38EDED}"/>
          </ac:inkMkLst>
        </pc:inkChg>
        <pc:inkChg chg="add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10" creationId="{55B048D5-C2B1-45C4-9EDF-1A3ECB37BC5F}"/>
          </ac:inkMkLst>
        </pc:inkChg>
        <pc:inkChg chg="add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11" creationId="{592C0AD5-E867-4801-9D5B-561D324BC67D}"/>
          </ac:inkMkLst>
        </pc:inkChg>
        <pc:inkChg chg="add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12" creationId="{BC0CAE03-0645-4A99-9A85-82B40BA65F4D}"/>
          </ac:inkMkLst>
        </pc:inkChg>
        <pc:inkChg chg="add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13" creationId="{03F6BD06-460B-4FD5-AA28-C7F141BAA125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14" creationId="{AD99E297-EA66-47D6-9BF0-561B103F4FE3}"/>
          </ac:inkMkLst>
        </pc:inkChg>
        <pc:inkChg chg="add">
          <ac:chgData name="Dr.Sugata Gangopadhyay" userId="5fbd9f87-0a98-489d-9d45-82abac52020a" providerId="ADAL" clId="{7CFF2478-D96A-430A-9DE3-97D3FC8915EE}" dt="2023-05-21T06:16:28.142" v="8884"/>
          <ac:inkMkLst>
            <pc:docMk/>
            <pc:sldMk cId="3366431808" sldId="443"/>
            <ac:inkMk id="215" creationId="{B8FB80C0-8468-4787-8ABF-E126071A017C}"/>
          </ac:inkMkLst>
        </pc:inkChg>
        <pc:inkChg chg="add">
          <ac:chgData name="Dr.Sugata Gangopadhyay" userId="5fbd9f87-0a98-489d-9d45-82abac52020a" providerId="ADAL" clId="{7CFF2478-D96A-430A-9DE3-97D3FC8915EE}" dt="2023-05-21T06:16:28.359" v="8885"/>
          <ac:inkMkLst>
            <pc:docMk/>
            <pc:sldMk cId="3366431808" sldId="443"/>
            <ac:inkMk id="216" creationId="{159A4003-975F-4EEA-9949-52881C41DF88}"/>
          </ac:inkMkLst>
        </pc:inkChg>
        <pc:inkChg chg="add">
          <ac:chgData name="Dr.Sugata Gangopadhyay" userId="5fbd9f87-0a98-489d-9d45-82abac52020a" providerId="ADAL" clId="{7CFF2478-D96A-430A-9DE3-97D3FC8915EE}" dt="2023-05-21T06:16:28.888" v="8886"/>
          <ac:inkMkLst>
            <pc:docMk/>
            <pc:sldMk cId="3366431808" sldId="443"/>
            <ac:inkMk id="217" creationId="{22D89588-84EC-4977-A403-6AA0C2CF2845}"/>
          </ac:inkMkLst>
        </pc:inkChg>
        <pc:inkChg chg="add">
          <ac:chgData name="Dr.Sugata Gangopadhyay" userId="5fbd9f87-0a98-489d-9d45-82abac52020a" providerId="ADAL" clId="{7CFF2478-D96A-430A-9DE3-97D3FC8915EE}" dt="2023-05-21T06:16:29.228" v="8887"/>
          <ac:inkMkLst>
            <pc:docMk/>
            <pc:sldMk cId="3366431808" sldId="443"/>
            <ac:inkMk id="218" creationId="{514D6F86-A8D9-4002-9DA7-B6F9148C220C}"/>
          </ac:inkMkLst>
        </pc:inkChg>
        <pc:inkChg chg="add">
          <ac:chgData name="Dr.Sugata Gangopadhyay" userId="5fbd9f87-0a98-489d-9d45-82abac52020a" providerId="ADAL" clId="{7CFF2478-D96A-430A-9DE3-97D3FC8915EE}" dt="2023-05-21T06:16:29.448" v="8888"/>
          <ac:inkMkLst>
            <pc:docMk/>
            <pc:sldMk cId="3366431808" sldId="443"/>
            <ac:inkMk id="219" creationId="{F3E9DFA3-030A-4026-85C3-8CE3AE88D284}"/>
          </ac:inkMkLst>
        </pc:inkChg>
        <pc:inkChg chg="add">
          <ac:chgData name="Dr.Sugata Gangopadhyay" userId="5fbd9f87-0a98-489d-9d45-82abac52020a" providerId="ADAL" clId="{7CFF2478-D96A-430A-9DE3-97D3FC8915EE}" dt="2023-05-21T06:16:30.005" v="8889"/>
          <ac:inkMkLst>
            <pc:docMk/>
            <pc:sldMk cId="3366431808" sldId="443"/>
            <ac:inkMk id="220" creationId="{A9341EC5-51AF-4174-B7D2-9E312CC1F19D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1" creationId="{5C4D7F4D-8B0D-49DA-8C87-3A96B7CD0B35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2" creationId="{18BD3774-F774-4309-923C-87F16F4687AE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3" creationId="{E5713A8F-3D42-46EF-AD5C-05790DA09AFE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4" creationId="{5EC3C0E4-5A13-4D07-B989-386B4F88BE9F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5" creationId="{D00EA203-7B3B-49F5-BF51-2D224AB1A990}"/>
          </ac:inkMkLst>
        </pc:inkChg>
        <pc:inkChg chg="add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6" creationId="{E3774A6C-F65F-4788-B594-5BF9133005C4}"/>
          </ac:inkMkLst>
        </pc:inkChg>
        <pc:inkChg chg="add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7" creationId="{B968E27D-268E-4ED8-9363-C237F4D1BB2D}"/>
          </ac:inkMkLst>
        </pc:inkChg>
        <pc:inkChg chg="add">
          <ac:chgData name="Dr.Sugata Gangopadhyay" userId="5fbd9f87-0a98-489d-9d45-82abac52020a" providerId="ADAL" clId="{7CFF2478-D96A-430A-9DE3-97D3FC8915EE}" dt="2023-05-21T06:16:34.339" v="8896"/>
          <ac:inkMkLst>
            <pc:docMk/>
            <pc:sldMk cId="3366431808" sldId="443"/>
            <ac:inkMk id="228" creationId="{0FE7F0B6-6CB2-4395-98AA-AC57F8561DC6}"/>
          </ac:inkMkLst>
        </pc:inkChg>
        <pc:inkChg chg="add">
          <ac:chgData name="Dr.Sugata Gangopadhyay" userId="5fbd9f87-0a98-489d-9d45-82abac52020a" providerId="ADAL" clId="{7CFF2478-D96A-430A-9DE3-97D3FC8915EE}" dt="2023-05-21T06:16:34.706" v="8897"/>
          <ac:inkMkLst>
            <pc:docMk/>
            <pc:sldMk cId="3366431808" sldId="443"/>
            <ac:inkMk id="229" creationId="{E2ACEA0F-F236-445A-AB77-FE7465D12139}"/>
          </ac:inkMkLst>
        </pc:inkChg>
        <pc:inkChg chg="add del">
          <ac:chgData name="Dr.Sugata Gangopadhyay" userId="5fbd9f87-0a98-489d-9d45-82abac52020a" providerId="ADAL" clId="{7CFF2478-D96A-430A-9DE3-97D3FC8915EE}" dt="2023-05-21T06:16:37.880" v="8901"/>
          <ac:inkMkLst>
            <pc:docMk/>
            <pc:sldMk cId="3366431808" sldId="443"/>
            <ac:inkMk id="230" creationId="{B39CE440-162B-40BD-A043-92784B3A6975}"/>
          </ac:inkMkLst>
        </pc:inkChg>
        <pc:inkChg chg="add del">
          <ac:chgData name="Dr.Sugata Gangopadhyay" userId="5fbd9f87-0a98-489d-9d45-82abac52020a" providerId="ADAL" clId="{7CFF2478-D96A-430A-9DE3-97D3FC8915EE}" dt="2023-05-21T06:16:37.595" v="8900"/>
          <ac:inkMkLst>
            <pc:docMk/>
            <pc:sldMk cId="3366431808" sldId="443"/>
            <ac:inkMk id="231" creationId="{CCC78C36-8A85-4BAB-A37F-79E161EF15A4}"/>
          </ac:inkMkLst>
        </pc:inkChg>
        <pc:inkChg chg="add del">
          <ac:chgData name="Dr.Sugata Gangopadhyay" userId="5fbd9f87-0a98-489d-9d45-82abac52020a" providerId="ADAL" clId="{7CFF2478-D96A-430A-9DE3-97D3FC8915EE}" dt="2023-05-21T06:16:41.509" v="8906"/>
          <ac:inkMkLst>
            <pc:docMk/>
            <pc:sldMk cId="3366431808" sldId="443"/>
            <ac:inkMk id="232" creationId="{9CF9A590-3E17-4DD9-AB28-DFF19BDE2500}"/>
          </ac:inkMkLst>
        </pc:inkChg>
        <pc:inkChg chg="add del">
          <ac:chgData name="Dr.Sugata Gangopadhyay" userId="5fbd9f87-0a98-489d-9d45-82abac52020a" providerId="ADAL" clId="{7CFF2478-D96A-430A-9DE3-97D3FC8915EE}" dt="2023-05-21T06:16:41.509" v="8906"/>
          <ac:inkMkLst>
            <pc:docMk/>
            <pc:sldMk cId="3366431808" sldId="443"/>
            <ac:inkMk id="233" creationId="{48E20589-2AA4-4CB9-9E48-BEED894680FE}"/>
          </ac:inkMkLst>
        </pc:inkChg>
        <pc:inkChg chg="add del">
          <ac:chgData name="Dr.Sugata Gangopadhyay" userId="5fbd9f87-0a98-489d-9d45-82abac52020a" providerId="ADAL" clId="{7CFF2478-D96A-430A-9DE3-97D3FC8915EE}" dt="2023-05-21T06:16:41.509" v="8906"/>
          <ac:inkMkLst>
            <pc:docMk/>
            <pc:sldMk cId="3366431808" sldId="443"/>
            <ac:inkMk id="234" creationId="{E3844147-6D19-4A02-8137-DE1D80075D28}"/>
          </ac:inkMkLst>
        </pc:inkChg>
        <pc:inkChg chg="add del">
          <ac:chgData name="Dr.Sugata Gangopadhyay" userId="5fbd9f87-0a98-489d-9d45-82abac52020a" providerId="ADAL" clId="{7CFF2478-D96A-430A-9DE3-97D3FC8915EE}" dt="2023-05-21T06:16:41.509" v="8906"/>
          <ac:inkMkLst>
            <pc:docMk/>
            <pc:sldMk cId="3366431808" sldId="443"/>
            <ac:inkMk id="235" creationId="{8BDC5906-E840-44FA-9289-6EAF73CB6722}"/>
          </ac:inkMkLst>
        </pc:inkChg>
        <pc:inkChg chg="add">
          <ac:chgData name="Dr.Sugata Gangopadhyay" userId="5fbd9f87-0a98-489d-9d45-82abac52020a" providerId="ADAL" clId="{7CFF2478-D96A-430A-9DE3-97D3FC8915EE}" dt="2023-05-21T06:16:41.509" v="8906"/>
          <ac:inkMkLst>
            <pc:docMk/>
            <pc:sldMk cId="3366431808" sldId="443"/>
            <ac:inkMk id="236" creationId="{14F6DF08-2A82-4B17-A9D6-7C33B5FB9274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37" creationId="{057E8985-77A4-4322-BB1F-8E92078CB2BE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38" creationId="{DE91C02B-8B46-4E22-8698-D0FAD0115AED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39" creationId="{612C973D-B208-41CF-B9BD-C76A72156F26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0" creationId="{375A181B-7B53-41E2-80F2-AE644C64307B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1" creationId="{6527EA3D-D1CB-4FC9-9D3D-2363911EDE39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2" creationId="{2DFD422A-99D6-4A54-B233-D3D692A52928}"/>
          </ac:inkMkLst>
        </pc:inkChg>
        <pc:inkChg chg="add">
          <ac:chgData name="Dr.Sugata Gangopadhyay" userId="5fbd9f87-0a98-489d-9d45-82abac52020a" providerId="ADAL" clId="{7CFF2478-D96A-430A-9DE3-97D3FC8915EE}" dt="2023-05-21T06:16:48.564" v="8913"/>
          <ac:inkMkLst>
            <pc:docMk/>
            <pc:sldMk cId="3366431808" sldId="443"/>
            <ac:inkMk id="243" creationId="{7EFB6833-CE26-4333-8D09-3B0E7919F960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4" creationId="{D2986AE5-28D2-4D9A-9E51-B8E238D08790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5" creationId="{BE58622D-E5C0-4C0C-85AA-F66EBF500A9D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6" creationId="{47774232-2C39-4E59-B50C-6960996F7224}"/>
          </ac:inkMkLst>
        </pc:inkChg>
        <pc:inkChg chg="add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7" creationId="{0FDD8350-3CCC-4F5E-9157-343ACC0658D7}"/>
          </ac:inkMkLst>
        </pc:inkChg>
        <pc:inkChg chg="add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8" creationId="{01082ECA-7962-4504-BAF1-97183E3FE407}"/>
          </ac:inkMkLst>
        </pc:inkChg>
        <pc:inkChg chg="add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9" creationId="{4DC6AEFD-CAA8-479F-B538-44B045CA40B1}"/>
          </ac:inkMkLst>
        </pc:inkChg>
        <pc:inkChg chg="add">
          <ac:chgData name="Dr.Sugata Gangopadhyay" userId="5fbd9f87-0a98-489d-9d45-82abac52020a" providerId="ADAL" clId="{7CFF2478-D96A-430A-9DE3-97D3FC8915EE}" dt="2023-05-21T06:16:51.252" v="8918"/>
          <ac:inkMkLst>
            <pc:docMk/>
            <pc:sldMk cId="3366431808" sldId="443"/>
            <ac:inkMk id="250" creationId="{469CC87E-B52C-487D-9B13-4F495BF5A9F3}"/>
          </ac:inkMkLst>
        </pc:inkChg>
        <pc:inkChg chg="add del">
          <ac:chgData name="Dr.Sugata Gangopadhyay" userId="5fbd9f87-0a98-489d-9d45-82abac52020a" providerId="ADAL" clId="{7CFF2478-D96A-430A-9DE3-97D3FC8915EE}" dt="2023-05-21T06:16:53.208" v="8922"/>
          <ac:inkMkLst>
            <pc:docMk/>
            <pc:sldMk cId="3366431808" sldId="443"/>
            <ac:inkMk id="251" creationId="{36DAF132-7305-4E34-B4CD-B0A3EFF7BE54}"/>
          </ac:inkMkLst>
        </pc:inkChg>
        <pc:inkChg chg="add del">
          <ac:chgData name="Dr.Sugata Gangopadhyay" userId="5fbd9f87-0a98-489d-9d45-82abac52020a" providerId="ADAL" clId="{7CFF2478-D96A-430A-9DE3-97D3FC8915EE}" dt="2023-05-21T06:16:53.208" v="8922"/>
          <ac:inkMkLst>
            <pc:docMk/>
            <pc:sldMk cId="3366431808" sldId="443"/>
            <ac:inkMk id="252" creationId="{7FE99BBC-7FF8-4A3C-AAC7-B1A5AA0ED7EB}"/>
          </ac:inkMkLst>
        </pc:inkChg>
        <pc:inkChg chg="add del">
          <ac:chgData name="Dr.Sugata Gangopadhyay" userId="5fbd9f87-0a98-489d-9d45-82abac52020a" providerId="ADAL" clId="{7CFF2478-D96A-430A-9DE3-97D3FC8915EE}" dt="2023-05-21T06:16:53.208" v="8922"/>
          <ac:inkMkLst>
            <pc:docMk/>
            <pc:sldMk cId="3366431808" sldId="443"/>
            <ac:inkMk id="253" creationId="{EAADAA55-E39E-4356-9819-30384FB6D266}"/>
          </ac:inkMkLst>
        </pc:inkChg>
        <pc:inkChg chg="add">
          <ac:chgData name="Dr.Sugata Gangopadhyay" userId="5fbd9f87-0a98-489d-9d45-82abac52020a" providerId="ADAL" clId="{7CFF2478-D96A-430A-9DE3-97D3FC8915EE}" dt="2023-05-21T06:16:53.208" v="8922"/>
          <ac:inkMkLst>
            <pc:docMk/>
            <pc:sldMk cId="3366431808" sldId="443"/>
            <ac:inkMk id="254" creationId="{BB6C4987-2B43-4837-A543-A09A92824271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7:01:58.020" v="10064"/>
        <pc:sldMkLst>
          <pc:docMk/>
          <pc:sldMk cId="3206350884" sldId="444"/>
        </pc:sldMkLst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2" creationId="{15922341-50BC-4B58-B50E-7EBB122B3C8B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3" creationId="{5373EC2D-E6AA-44CC-BC4B-9C74D37BCCBE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4" creationId="{2C07F21C-6B21-46B6-A0A1-847B0D7FA150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5" creationId="{E4939E99-42FE-4CF3-86BA-C89FB057D2E8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6" creationId="{6E3840DB-9022-4230-82F7-F53EC3328CB3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7" creationId="{3C20DD77-1FA6-4018-94D4-DBB2148C32EE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8" creationId="{B578C033-3B2A-45C4-AC96-CB5F4359CC79}"/>
          </ac:inkMkLst>
        </pc:inkChg>
        <pc:inkChg chg="add">
          <ac:chgData name="Dr.Sugata Gangopadhyay" userId="5fbd9f87-0a98-489d-9d45-82abac52020a" providerId="ADAL" clId="{7CFF2478-D96A-430A-9DE3-97D3FC8915EE}" dt="2023-05-21T06:58:09.289" v="9800"/>
          <ac:inkMkLst>
            <pc:docMk/>
            <pc:sldMk cId="3206350884" sldId="444"/>
            <ac:inkMk id="9" creationId="{976D3C00-7A02-4283-8A67-85D5377FCFDF}"/>
          </ac:inkMkLst>
        </pc:inkChg>
        <pc:inkChg chg="add">
          <ac:chgData name="Dr.Sugata Gangopadhyay" userId="5fbd9f87-0a98-489d-9d45-82abac52020a" providerId="ADAL" clId="{7CFF2478-D96A-430A-9DE3-97D3FC8915EE}" dt="2023-05-21T06:58:10.027" v="9801"/>
          <ac:inkMkLst>
            <pc:docMk/>
            <pc:sldMk cId="3206350884" sldId="444"/>
            <ac:inkMk id="10" creationId="{1AD1EB9E-6619-4236-B24A-71A7A969BD88}"/>
          </ac:inkMkLst>
        </pc:inkChg>
        <pc:inkChg chg="add">
          <ac:chgData name="Dr.Sugata Gangopadhyay" userId="5fbd9f87-0a98-489d-9d45-82abac52020a" providerId="ADAL" clId="{7CFF2478-D96A-430A-9DE3-97D3FC8915EE}" dt="2023-05-21T06:58:10.292" v="9802"/>
          <ac:inkMkLst>
            <pc:docMk/>
            <pc:sldMk cId="3206350884" sldId="444"/>
            <ac:inkMk id="11" creationId="{386A6FAB-73BA-48A6-9FCB-8A0056E4C47F}"/>
          </ac:inkMkLst>
        </pc:inkChg>
        <pc:inkChg chg="add">
          <ac:chgData name="Dr.Sugata Gangopadhyay" userId="5fbd9f87-0a98-489d-9d45-82abac52020a" providerId="ADAL" clId="{7CFF2478-D96A-430A-9DE3-97D3FC8915EE}" dt="2023-05-21T06:58:10.973" v="9803"/>
          <ac:inkMkLst>
            <pc:docMk/>
            <pc:sldMk cId="3206350884" sldId="444"/>
            <ac:inkMk id="12" creationId="{D32FBF40-872F-4E0E-B5BD-6B38016BE097}"/>
          </ac:inkMkLst>
        </pc:inkChg>
        <pc:inkChg chg="add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13" creationId="{4150B300-85F9-4179-970F-B5E1707ECFE9}"/>
          </ac:inkMkLst>
        </pc:inkChg>
        <pc:inkChg chg="add">
          <ac:chgData name="Dr.Sugata Gangopadhyay" userId="5fbd9f87-0a98-489d-9d45-82abac52020a" providerId="ADAL" clId="{7CFF2478-D96A-430A-9DE3-97D3FC8915EE}" dt="2023-05-21T06:58:15.623" v="9805"/>
          <ac:inkMkLst>
            <pc:docMk/>
            <pc:sldMk cId="3206350884" sldId="444"/>
            <ac:inkMk id="14" creationId="{919D2075-639B-4C0A-8616-4FCF0ED3B673}"/>
          </ac:inkMkLst>
        </pc:inkChg>
        <pc:inkChg chg="add">
          <ac:chgData name="Dr.Sugata Gangopadhyay" userId="5fbd9f87-0a98-489d-9d45-82abac52020a" providerId="ADAL" clId="{7CFF2478-D96A-430A-9DE3-97D3FC8915EE}" dt="2023-05-21T06:58:16.570" v="9806"/>
          <ac:inkMkLst>
            <pc:docMk/>
            <pc:sldMk cId="3206350884" sldId="444"/>
            <ac:inkMk id="15" creationId="{52CD1D17-5AC3-4EF6-86F2-A5FA9F2B932C}"/>
          </ac:inkMkLst>
        </pc:inkChg>
        <pc:inkChg chg="add">
          <ac:chgData name="Dr.Sugata Gangopadhyay" userId="5fbd9f87-0a98-489d-9d45-82abac52020a" providerId="ADAL" clId="{7CFF2478-D96A-430A-9DE3-97D3FC8915EE}" dt="2023-05-21T06:58:17.208" v="9807"/>
          <ac:inkMkLst>
            <pc:docMk/>
            <pc:sldMk cId="3206350884" sldId="444"/>
            <ac:inkMk id="16" creationId="{B78B556E-0B60-4564-BECE-0A7978D95C97}"/>
          </ac:inkMkLst>
        </pc:inkChg>
        <pc:inkChg chg="add">
          <ac:chgData name="Dr.Sugata Gangopadhyay" userId="5fbd9f87-0a98-489d-9d45-82abac52020a" providerId="ADAL" clId="{7CFF2478-D96A-430A-9DE3-97D3FC8915EE}" dt="2023-05-21T06:58:19.716" v="9808"/>
          <ac:inkMkLst>
            <pc:docMk/>
            <pc:sldMk cId="3206350884" sldId="444"/>
            <ac:inkMk id="17" creationId="{195821B6-6BE5-4079-BB8F-912A45989F54}"/>
          </ac:inkMkLst>
        </pc:inkChg>
        <pc:inkChg chg="add">
          <ac:chgData name="Dr.Sugata Gangopadhyay" userId="5fbd9f87-0a98-489d-9d45-82abac52020a" providerId="ADAL" clId="{7CFF2478-D96A-430A-9DE3-97D3FC8915EE}" dt="2023-05-21T06:58:19.968" v="9809"/>
          <ac:inkMkLst>
            <pc:docMk/>
            <pc:sldMk cId="3206350884" sldId="444"/>
            <ac:inkMk id="18" creationId="{62A5DA25-0087-4712-9196-1C8220C6E0F5}"/>
          </ac:inkMkLst>
        </pc:inkChg>
        <pc:inkChg chg="add">
          <ac:chgData name="Dr.Sugata Gangopadhyay" userId="5fbd9f87-0a98-489d-9d45-82abac52020a" providerId="ADAL" clId="{7CFF2478-D96A-430A-9DE3-97D3FC8915EE}" dt="2023-05-21T06:58:20.487" v="9810"/>
          <ac:inkMkLst>
            <pc:docMk/>
            <pc:sldMk cId="3206350884" sldId="444"/>
            <ac:inkMk id="19" creationId="{57B0DB1D-0CF1-4A91-A6BF-8112E907E5F2}"/>
          </ac:inkMkLst>
        </pc:inkChg>
        <pc:inkChg chg="add del">
          <ac:chgData name="Dr.Sugata Gangopadhyay" userId="5fbd9f87-0a98-489d-9d45-82abac52020a" providerId="ADAL" clId="{7CFF2478-D96A-430A-9DE3-97D3FC8915EE}" dt="2023-05-21T06:58:25.141" v="9816"/>
          <ac:inkMkLst>
            <pc:docMk/>
            <pc:sldMk cId="3206350884" sldId="444"/>
            <ac:inkMk id="20" creationId="{C1DED61D-CE46-44C5-8B20-D3E1027794ED}"/>
          </ac:inkMkLst>
        </pc:inkChg>
        <pc:inkChg chg="add">
          <ac:chgData name="Dr.Sugata Gangopadhyay" userId="5fbd9f87-0a98-489d-9d45-82abac52020a" providerId="ADAL" clId="{7CFF2478-D96A-430A-9DE3-97D3FC8915EE}" dt="2023-05-21T06:58:21.686" v="9812"/>
          <ac:inkMkLst>
            <pc:docMk/>
            <pc:sldMk cId="3206350884" sldId="444"/>
            <ac:inkMk id="21" creationId="{1C69A1F8-AC75-4337-BB31-C3838927DF43}"/>
          </ac:inkMkLst>
        </pc:inkChg>
        <pc:inkChg chg="add del">
          <ac:chgData name="Dr.Sugata Gangopadhyay" userId="5fbd9f87-0a98-489d-9d45-82abac52020a" providerId="ADAL" clId="{7CFF2478-D96A-430A-9DE3-97D3FC8915EE}" dt="2023-05-21T06:58:25.141" v="9816"/>
          <ac:inkMkLst>
            <pc:docMk/>
            <pc:sldMk cId="3206350884" sldId="444"/>
            <ac:inkMk id="22" creationId="{7400C39C-360F-4A01-965A-60A13D0AC4EF}"/>
          </ac:inkMkLst>
        </pc:inkChg>
        <pc:inkChg chg="add">
          <ac:chgData name="Dr.Sugata Gangopadhyay" userId="5fbd9f87-0a98-489d-9d45-82abac52020a" providerId="ADAL" clId="{7CFF2478-D96A-430A-9DE3-97D3FC8915EE}" dt="2023-05-21T06:58:23.089" v="9814"/>
          <ac:inkMkLst>
            <pc:docMk/>
            <pc:sldMk cId="3206350884" sldId="444"/>
            <ac:inkMk id="23" creationId="{B625822C-F71E-485B-B2E1-B1BE720BEEA6}"/>
          </ac:inkMkLst>
        </pc:inkChg>
        <pc:inkChg chg="add">
          <ac:chgData name="Dr.Sugata Gangopadhyay" userId="5fbd9f87-0a98-489d-9d45-82abac52020a" providerId="ADAL" clId="{7CFF2478-D96A-430A-9DE3-97D3FC8915EE}" dt="2023-05-21T06:58:24.485" v="9815"/>
          <ac:inkMkLst>
            <pc:docMk/>
            <pc:sldMk cId="3206350884" sldId="444"/>
            <ac:inkMk id="24" creationId="{51595A1E-8AC7-4A38-A9D3-272031A9DC33}"/>
          </ac:inkMkLst>
        </pc:inkChg>
        <pc:inkChg chg="add">
          <ac:chgData name="Dr.Sugata Gangopadhyay" userId="5fbd9f87-0a98-489d-9d45-82abac52020a" providerId="ADAL" clId="{7CFF2478-D96A-430A-9DE3-97D3FC8915EE}" dt="2023-05-21T06:58:25.141" v="9816"/>
          <ac:inkMkLst>
            <pc:docMk/>
            <pc:sldMk cId="3206350884" sldId="444"/>
            <ac:inkMk id="25" creationId="{45A8D5AA-48B9-4167-8330-C55EE8E7574A}"/>
          </ac:inkMkLst>
        </pc:inkChg>
        <pc:inkChg chg="add">
          <ac:chgData name="Dr.Sugata Gangopadhyay" userId="5fbd9f87-0a98-489d-9d45-82abac52020a" providerId="ADAL" clId="{7CFF2478-D96A-430A-9DE3-97D3FC8915EE}" dt="2023-05-21T06:58:25.947" v="9817"/>
          <ac:inkMkLst>
            <pc:docMk/>
            <pc:sldMk cId="3206350884" sldId="444"/>
            <ac:inkMk id="26" creationId="{5EE7E982-0619-43DE-B6AE-7C4055EFB1E2}"/>
          </ac:inkMkLst>
        </pc:inkChg>
        <pc:inkChg chg="add">
          <ac:chgData name="Dr.Sugata Gangopadhyay" userId="5fbd9f87-0a98-489d-9d45-82abac52020a" providerId="ADAL" clId="{7CFF2478-D96A-430A-9DE3-97D3FC8915EE}" dt="2023-05-21T06:58:26.357" v="9818"/>
          <ac:inkMkLst>
            <pc:docMk/>
            <pc:sldMk cId="3206350884" sldId="444"/>
            <ac:inkMk id="27" creationId="{818D5B32-D82D-4246-AA0A-0F3DF8578EEC}"/>
          </ac:inkMkLst>
        </pc:inkChg>
        <pc:inkChg chg="add">
          <ac:chgData name="Dr.Sugata Gangopadhyay" userId="5fbd9f87-0a98-489d-9d45-82abac52020a" providerId="ADAL" clId="{7CFF2478-D96A-430A-9DE3-97D3FC8915EE}" dt="2023-05-21T06:58:27.600" v="9819"/>
          <ac:inkMkLst>
            <pc:docMk/>
            <pc:sldMk cId="3206350884" sldId="444"/>
            <ac:inkMk id="28" creationId="{37F5CE5B-8A0A-441C-8ABD-F05874387A98}"/>
          </ac:inkMkLst>
        </pc:inkChg>
        <pc:inkChg chg="add del">
          <ac:chgData name="Dr.Sugata Gangopadhyay" userId="5fbd9f87-0a98-489d-9d45-82abac52020a" providerId="ADAL" clId="{7CFF2478-D96A-430A-9DE3-97D3FC8915EE}" dt="2023-05-21T06:58:30.884" v="9823"/>
          <ac:inkMkLst>
            <pc:docMk/>
            <pc:sldMk cId="3206350884" sldId="444"/>
            <ac:inkMk id="29" creationId="{1FAAEF26-D939-47B1-8F63-098E84A5A745}"/>
          </ac:inkMkLst>
        </pc:inkChg>
        <pc:inkChg chg="add del">
          <ac:chgData name="Dr.Sugata Gangopadhyay" userId="5fbd9f87-0a98-489d-9d45-82abac52020a" providerId="ADAL" clId="{7CFF2478-D96A-430A-9DE3-97D3FC8915EE}" dt="2023-05-21T06:58:30.884" v="9823"/>
          <ac:inkMkLst>
            <pc:docMk/>
            <pc:sldMk cId="3206350884" sldId="444"/>
            <ac:inkMk id="30" creationId="{0ECC2AC4-603D-4340-B4A5-6CBC94378C15}"/>
          </ac:inkMkLst>
        </pc:inkChg>
        <pc:inkChg chg="add del">
          <ac:chgData name="Dr.Sugata Gangopadhyay" userId="5fbd9f87-0a98-489d-9d45-82abac52020a" providerId="ADAL" clId="{7CFF2478-D96A-430A-9DE3-97D3FC8915EE}" dt="2023-05-21T06:58:30.884" v="9823"/>
          <ac:inkMkLst>
            <pc:docMk/>
            <pc:sldMk cId="3206350884" sldId="444"/>
            <ac:inkMk id="31" creationId="{D9F3DFC1-3EDC-426E-8BB9-4A49A04C1482}"/>
          </ac:inkMkLst>
        </pc:inkChg>
        <pc:inkChg chg="add">
          <ac:chgData name="Dr.Sugata Gangopadhyay" userId="5fbd9f87-0a98-489d-9d45-82abac52020a" providerId="ADAL" clId="{7CFF2478-D96A-430A-9DE3-97D3FC8915EE}" dt="2023-05-21T06:58:30.884" v="9823"/>
          <ac:inkMkLst>
            <pc:docMk/>
            <pc:sldMk cId="3206350884" sldId="444"/>
            <ac:inkMk id="32" creationId="{0C508D4C-F3D6-4C8B-BB5F-B476170C3B96}"/>
          </ac:inkMkLst>
        </pc:inkChg>
        <pc:inkChg chg="add del">
          <ac:chgData name="Dr.Sugata Gangopadhyay" userId="5fbd9f87-0a98-489d-9d45-82abac52020a" providerId="ADAL" clId="{7CFF2478-D96A-430A-9DE3-97D3FC8915EE}" dt="2023-05-21T06:58:33.420" v="9826"/>
          <ac:inkMkLst>
            <pc:docMk/>
            <pc:sldMk cId="3206350884" sldId="444"/>
            <ac:inkMk id="33" creationId="{F825D934-44E8-4511-A58A-D6950650AA76}"/>
          </ac:inkMkLst>
        </pc:inkChg>
        <pc:inkChg chg="add del">
          <ac:chgData name="Dr.Sugata Gangopadhyay" userId="5fbd9f87-0a98-489d-9d45-82abac52020a" providerId="ADAL" clId="{7CFF2478-D96A-430A-9DE3-97D3FC8915EE}" dt="2023-05-21T06:58:33.420" v="9826"/>
          <ac:inkMkLst>
            <pc:docMk/>
            <pc:sldMk cId="3206350884" sldId="444"/>
            <ac:inkMk id="34" creationId="{25EDF18B-19E2-4D0E-B2A1-B2B38AF3B321}"/>
          </ac:inkMkLst>
        </pc:inkChg>
        <pc:inkChg chg="add">
          <ac:chgData name="Dr.Sugata Gangopadhyay" userId="5fbd9f87-0a98-489d-9d45-82abac52020a" providerId="ADAL" clId="{7CFF2478-D96A-430A-9DE3-97D3FC8915EE}" dt="2023-05-21T06:58:33.420" v="9826"/>
          <ac:inkMkLst>
            <pc:docMk/>
            <pc:sldMk cId="3206350884" sldId="444"/>
            <ac:inkMk id="35" creationId="{3B642771-6880-48D7-BABA-94C49E4F9756}"/>
          </ac:inkMkLst>
        </pc:inkChg>
        <pc:inkChg chg="add">
          <ac:chgData name="Dr.Sugata Gangopadhyay" userId="5fbd9f87-0a98-489d-9d45-82abac52020a" providerId="ADAL" clId="{7CFF2478-D96A-430A-9DE3-97D3FC8915EE}" dt="2023-05-21T06:58:36.147" v="9827"/>
          <ac:inkMkLst>
            <pc:docMk/>
            <pc:sldMk cId="3206350884" sldId="444"/>
            <ac:inkMk id="36" creationId="{5C051D21-4786-4E30-B389-7B2799A55213}"/>
          </ac:inkMkLst>
        </pc:inkChg>
        <pc:inkChg chg="add">
          <ac:chgData name="Dr.Sugata Gangopadhyay" userId="5fbd9f87-0a98-489d-9d45-82abac52020a" providerId="ADAL" clId="{7CFF2478-D96A-430A-9DE3-97D3FC8915EE}" dt="2023-05-21T06:58:36.446" v="9828"/>
          <ac:inkMkLst>
            <pc:docMk/>
            <pc:sldMk cId="3206350884" sldId="444"/>
            <ac:inkMk id="37" creationId="{C235BFE9-41A5-4290-8B58-68728FF112CD}"/>
          </ac:inkMkLst>
        </pc:inkChg>
        <pc:inkChg chg="add">
          <ac:chgData name="Dr.Sugata Gangopadhyay" userId="5fbd9f87-0a98-489d-9d45-82abac52020a" providerId="ADAL" clId="{7CFF2478-D96A-430A-9DE3-97D3FC8915EE}" dt="2023-05-21T06:58:36.786" v="9829"/>
          <ac:inkMkLst>
            <pc:docMk/>
            <pc:sldMk cId="3206350884" sldId="444"/>
            <ac:inkMk id="38" creationId="{484860CF-A442-4490-9B1D-902F28D01276}"/>
          </ac:inkMkLst>
        </pc:inkChg>
        <pc:inkChg chg="add">
          <ac:chgData name="Dr.Sugata Gangopadhyay" userId="5fbd9f87-0a98-489d-9d45-82abac52020a" providerId="ADAL" clId="{7CFF2478-D96A-430A-9DE3-97D3FC8915EE}" dt="2023-05-21T06:58:37.076" v="9830"/>
          <ac:inkMkLst>
            <pc:docMk/>
            <pc:sldMk cId="3206350884" sldId="444"/>
            <ac:inkMk id="39" creationId="{166F3DC0-B01C-4E4D-BA35-B667B16BE0F8}"/>
          </ac:inkMkLst>
        </pc:inkChg>
        <pc:inkChg chg="add">
          <ac:chgData name="Dr.Sugata Gangopadhyay" userId="5fbd9f87-0a98-489d-9d45-82abac52020a" providerId="ADAL" clId="{7CFF2478-D96A-430A-9DE3-97D3FC8915EE}" dt="2023-05-21T06:58:37.864" v="9831"/>
          <ac:inkMkLst>
            <pc:docMk/>
            <pc:sldMk cId="3206350884" sldId="444"/>
            <ac:inkMk id="40" creationId="{504DF467-FB9E-4C98-B45F-B2AF23820F6B}"/>
          </ac:inkMkLst>
        </pc:inkChg>
        <pc:inkChg chg="add del">
          <ac:chgData name="Dr.Sugata Gangopadhyay" userId="5fbd9f87-0a98-489d-9d45-82abac52020a" providerId="ADAL" clId="{7CFF2478-D96A-430A-9DE3-97D3FC8915EE}" dt="2023-05-21T06:58:41.086" v="9836"/>
          <ac:inkMkLst>
            <pc:docMk/>
            <pc:sldMk cId="3206350884" sldId="444"/>
            <ac:inkMk id="41" creationId="{A2ACF3DA-91A7-432C-A9CA-4132395EF90C}"/>
          </ac:inkMkLst>
        </pc:inkChg>
        <pc:inkChg chg="add del">
          <ac:chgData name="Dr.Sugata Gangopadhyay" userId="5fbd9f87-0a98-489d-9d45-82abac52020a" providerId="ADAL" clId="{7CFF2478-D96A-430A-9DE3-97D3FC8915EE}" dt="2023-05-21T06:58:41.086" v="9836"/>
          <ac:inkMkLst>
            <pc:docMk/>
            <pc:sldMk cId="3206350884" sldId="444"/>
            <ac:inkMk id="42" creationId="{40A713AF-E660-4EA9-B236-788BE912D709}"/>
          </ac:inkMkLst>
        </pc:inkChg>
        <pc:inkChg chg="add del">
          <ac:chgData name="Dr.Sugata Gangopadhyay" userId="5fbd9f87-0a98-489d-9d45-82abac52020a" providerId="ADAL" clId="{7CFF2478-D96A-430A-9DE3-97D3FC8915EE}" dt="2023-05-21T06:58:41.086" v="9836"/>
          <ac:inkMkLst>
            <pc:docMk/>
            <pc:sldMk cId="3206350884" sldId="444"/>
            <ac:inkMk id="43" creationId="{28C3C5D2-D6F9-4CAA-95A6-8035F257C699}"/>
          </ac:inkMkLst>
        </pc:inkChg>
        <pc:inkChg chg="add">
          <ac:chgData name="Dr.Sugata Gangopadhyay" userId="5fbd9f87-0a98-489d-9d45-82abac52020a" providerId="ADAL" clId="{7CFF2478-D96A-430A-9DE3-97D3FC8915EE}" dt="2023-05-21T06:58:40.398" v="9835"/>
          <ac:inkMkLst>
            <pc:docMk/>
            <pc:sldMk cId="3206350884" sldId="444"/>
            <ac:inkMk id="44" creationId="{2B59DECB-8849-4B12-BBC6-25B5B4BE356E}"/>
          </ac:inkMkLst>
        </pc:inkChg>
        <pc:inkChg chg="add">
          <ac:chgData name="Dr.Sugata Gangopadhyay" userId="5fbd9f87-0a98-489d-9d45-82abac52020a" providerId="ADAL" clId="{7CFF2478-D96A-430A-9DE3-97D3FC8915EE}" dt="2023-05-21T06:58:41.086" v="9836"/>
          <ac:inkMkLst>
            <pc:docMk/>
            <pc:sldMk cId="3206350884" sldId="444"/>
            <ac:inkMk id="45" creationId="{99D0EB43-A5F6-42C5-8D8C-240E6C5215DC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46" creationId="{F57974B0-C8B4-4F45-96CE-A65FE491E6F0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47" creationId="{ED2E8693-144E-4ABD-A01C-845BC04CF20A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48" creationId="{BFA48B4E-558F-4FB8-9BF5-6FA9438A1B57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49" creationId="{677C5B95-AB61-4889-A909-0403BA8FC8EC}"/>
          </ac:inkMkLst>
        </pc:inkChg>
        <pc:inkChg chg="add">
          <ac:chgData name="Dr.Sugata Gangopadhyay" userId="5fbd9f87-0a98-489d-9d45-82abac52020a" providerId="ADAL" clId="{7CFF2478-D96A-430A-9DE3-97D3FC8915EE}" dt="2023-05-21T06:58:45.647" v="9841"/>
          <ac:inkMkLst>
            <pc:docMk/>
            <pc:sldMk cId="3206350884" sldId="444"/>
            <ac:inkMk id="50" creationId="{CF37AAAD-AD99-4A5A-B711-A12800F6E8B1}"/>
          </ac:inkMkLst>
        </pc:inkChg>
        <pc:inkChg chg="add">
          <ac:chgData name="Dr.Sugata Gangopadhyay" userId="5fbd9f87-0a98-489d-9d45-82abac52020a" providerId="ADAL" clId="{7CFF2478-D96A-430A-9DE3-97D3FC8915EE}" dt="2023-05-21T06:58:46.095" v="9842"/>
          <ac:inkMkLst>
            <pc:docMk/>
            <pc:sldMk cId="3206350884" sldId="444"/>
            <ac:inkMk id="51" creationId="{0E4FDB77-A1BB-4BFB-ABCA-BFB10D48410F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52" creationId="{2301451C-79FE-4314-93E4-ACA23C1533D1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53" creationId="{B8FBA7CA-5B90-4561-ABAF-E1374534035E}"/>
          </ac:inkMkLst>
        </pc:inkChg>
        <pc:inkChg chg="add">
          <ac:chgData name="Dr.Sugata Gangopadhyay" userId="5fbd9f87-0a98-489d-9d45-82abac52020a" providerId="ADAL" clId="{7CFF2478-D96A-430A-9DE3-97D3FC8915EE}" dt="2023-05-21T06:58:47.746" v="9845"/>
          <ac:inkMkLst>
            <pc:docMk/>
            <pc:sldMk cId="3206350884" sldId="444"/>
            <ac:inkMk id="54" creationId="{5D91A239-F552-4ECA-BD40-395BFCF4B534}"/>
          </ac:inkMkLst>
        </pc:inkChg>
        <pc:inkChg chg="add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55" creationId="{81808229-3758-4E31-BB6E-399138BCB40C}"/>
          </ac:inkMkLst>
        </pc:inkChg>
        <pc:inkChg chg="add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56" creationId="{B39488DA-B16A-4AEB-9822-366D39B1F5AD}"/>
          </ac:inkMkLst>
        </pc:inkChg>
        <pc:inkChg chg="add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57" creationId="{1A0FE2B6-0010-420B-B5A4-D7826CC24064}"/>
          </ac:inkMkLst>
        </pc:inkChg>
        <pc:inkChg chg="add del">
          <ac:chgData name="Dr.Sugata Gangopadhyay" userId="5fbd9f87-0a98-489d-9d45-82abac52020a" providerId="ADAL" clId="{7CFF2478-D96A-430A-9DE3-97D3FC8915EE}" dt="2023-05-21T06:58:52.674" v="9851"/>
          <ac:inkMkLst>
            <pc:docMk/>
            <pc:sldMk cId="3206350884" sldId="444"/>
            <ac:inkMk id="58" creationId="{8218710D-6A33-448A-8575-C5D2037ACE20}"/>
          </ac:inkMkLst>
        </pc:inkChg>
        <pc:inkChg chg="add del">
          <ac:chgData name="Dr.Sugata Gangopadhyay" userId="5fbd9f87-0a98-489d-9d45-82abac52020a" providerId="ADAL" clId="{7CFF2478-D96A-430A-9DE3-97D3FC8915EE}" dt="2023-05-21T06:58:52.674" v="9851"/>
          <ac:inkMkLst>
            <pc:docMk/>
            <pc:sldMk cId="3206350884" sldId="444"/>
            <ac:inkMk id="59" creationId="{AC4AA8E3-7522-4332-B192-0D430DFB2186}"/>
          </ac:inkMkLst>
        </pc:inkChg>
        <pc:inkChg chg="add del">
          <ac:chgData name="Dr.Sugata Gangopadhyay" userId="5fbd9f87-0a98-489d-9d45-82abac52020a" providerId="ADAL" clId="{7CFF2478-D96A-430A-9DE3-97D3FC8915EE}" dt="2023-05-21T06:58:52.674" v="9851"/>
          <ac:inkMkLst>
            <pc:docMk/>
            <pc:sldMk cId="3206350884" sldId="444"/>
            <ac:inkMk id="60" creationId="{E7AA9838-F57D-4CD1-9637-755478A8CF21}"/>
          </ac:inkMkLst>
        </pc:inkChg>
        <pc:inkChg chg="add">
          <ac:chgData name="Dr.Sugata Gangopadhyay" userId="5fbd9f87-0a98-489d-9d45-82abac52020a" providerId="ADAL" clId="{7CFF2478-D96A-430A-9DE3-97D3FC8915EE}" dt="2023-05-21T06:58:51.960" v="9850"/>
          <ac:inkMkLst>
            <pc:docMk/>
            <pc:sldMk cId="3206350884" sldId="444"/>
            <ac:inkMk id="61" creationId="{5D65E98B-4683-4BBF-833C-9CED5FDB80FD}"/>
          </ac:inkMkLst>
        </pc:inkChg>
        <pc:inkChg chg="add">
          <ac:chgData name="Dr.Sugata Gangopadhyay" userId="5fbd9f87-0a98-489d-9d45-82abac52020a" providerId="ADAL" clId="{7CFF2478-D96A-430A-9DE3-97D3FC8915EE}" dt="2023-05-21T06:58:52.674" v="9851"/>
          <ac:inkMkLst>
            <pc:docMk/>
            <pc:sldMk cId="3206350884" sldId="444"/>
            <ac:inkMk id="62" creationId="{06C450AE-E46D-4D1C-8C63-5EBF7DDE9EC3}"/>
          </ac:inkMkLst>
        </pc:inkChg>
        <pc:inkChg chg="add del">
          <ac:chgData name="Dr.Sugata Gangopadhyay" userId="5fbd9f87-0a98-489d-9d45-82abac52020a" providerId="ADAL" clId="{7CFF2478-D96A-430A-9DE3-97D3FC8915EE}" dt="2023-05-21T06:59:00.546" v="9854"/>
          <ac:inkMkLst>
            <pc:docMk/>
            <pc:sldMk cId="3206350884" sldId="444"/>
            <ac:inkMk id="63" creationId="{769EB48A-E995-43B0-9ED3-5BD87C14409C}"/>
          </ac:inkMkLst>
        </pc:inkChg>
        <pc:inkChg chg="add del">
          <ac:chgData name="Dr.Sugata Gangopadhyay" userId="5fbd9f87-0a98-489d-9d45-82abac52020a" providerId="ADAL" clId="{7CFF2478-D96A-430A-9DE3-97D3FC8915EE}" dt="2023-05-21T06:59:04.230" v="9855"/>
          <ac:inkMkLst>
            <pc:docMk/>
            <pc:sldMk cId="3206350884" sldId="444"/>
            <ac:inkMk id="64" creationId="{E37F6A82-505D-4E69-809F-5FF9012741F7}"/>
          </ac:inkMkLst>
        </pc:inkChg>
        <pc:inkChg chg="add">
          <ac:chgData name="Dr.Sugata Gangopadhyay" userId="5fbd9f87-0a98-489d-9d45-82abac52020a" providerId="ADAL" clId="{7CFF2478-D96A-430A-9DE3-97D3FC8915EE}" dt="2023-05-21T06:59:00.546" v="9854"/>
          <ac:inkMkLst>
            <pc:docMk/>
            <pc:sldMk cId="3206350884" sldId="444"/>
            <ac:inkMk id="65" creationId="{E5CE432E-2E9E-4004-971D-92428C0618B5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66" creationId="{5975DDB1-D2F1-49F3-A1D0-C50F747953C6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67" creationId="{C54B47C9-9740-4359-8632-7D192699B18C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68" creationId="{FAFCFF3D-95B2-41BB-ADC4-3364016B8DF5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69" creationId="{C854517A-4ECB-46CB-B3ED-D58D23FB0068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70" creationId="{2E377CAE-93C7-436C-A158-8011C75D0455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71" creationId="{8BB2CF70-0C03-48BB-B3B7-27C3CED2D09D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2" creationId="{F8847B92-4EFF-4A0D-B1E2-8BFE6D616CC3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3" creationId="{CE7AAB34-5F1C-43E3-9AA6-7E2CF6E4020A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4" creationId="{DB4B30E7-2944-4229-8261-9DD4F5A0E971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5" creationId="{207B3B86-7BB2-4FEE-B4F3-F9E246A9A180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6" creationId="{AF71B476-1CC6-417F-B83C-107461DE0B76}"/>
          </ac:inkMkLst>
        </pc:inkChg>
        <pc:inkChg chg="add">
          <ac:chgData name="Dr.Sugata Gangopadhyay" userId="5fbd9f87-0a98-489d-9d45-82abac52020a" providerId="ADAL" clId="{7CFF2478-D96A-430A-9DE3-97D3FC8915EE}" dt="2023-05-21T06:59:15.531" v="9867"/>
          <ac:inkMkLst>
            <pc:docMk/>
            <pc:sldMk cId="3206350884" sldId="444"/>
            <ac:inkMk id="77" creationId="{05857E7B-DD8A-4166-9A4A-8303EC24C524}"/>
          </ac:inkMkLst>
        </pc:inkChg>
        <pc:inkChg chg="add">
          <ac:chgData name="Dr.Sugata Gangopadhyay" userId="5fbd9f87-0a98-489d-9d45-82abac52020a" providerId="ADAL" clId="{7CFF2478-D96A-430A-9DE3-97D3FC8915EE}" dt="2023-05-21T06:59:15.881" v="9868"/>
          <ac:inkMkLst>
            <pc:docMk/>
            <pc:sldMk cId="3206350884" sldId="444"/>
            <ac:inkMk id="78" creationId="{2462F577-AA4E-4C70-9BCF-3A2721A6386E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9" creationId="{9EA97F82-360C-469F-9F7B-FF2DB5320B52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0" creationId="{D0AE7287-80D8-4322-98CD-BDE5FFB993B4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1" creationId="{3C4E9BBA-4627-473E-A9E6-CE4759018809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2" creationId="{F207CD0E-112B-405B-92F8-C11559830782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3" creationId="{7F12C967-5943-4541-A56A-B91F2DB158DD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4" creationId="{7D039766-2D9A-4BAA-A05F-85AD2BF064C6}"/>
          </ac:inkMkLst>
        </pc:inkChg>
        <pc:inkChg chg="add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5" creationId="{1B54E23A-47E7-4C9E-BA2C-7408FE252159}"/>
          </ac:inkMkLst>
        </pc:inkChg>
        <pc:inkChg chg="add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6" creationId="{364D4298-DC49-4977-AE97-A3F8040B7AE9}"/>
          </ac:inkMkLst>
        </pc:inkChg>
        <pc:inkChg chg="add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7" creationId="{57A749A0-38DF-4C00-BD0C-A5C225885078}"/>
          </ac:inkMkLst>
        </pc:inkChg>
        <pc:inkChg chg="add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8" creationId="{29FB44FB-A853-4DA4-8D5C-52171524A785}"/>
          </ac:inkMkLst>
        </pc:inkChg>
        <pc:inkChg chg="add del">
          <ac:chgData name="Dr.Sugata Gangopadhyay" userId="5fbd9f87-0a98-489d-9d45-82abac52020a" providerId="ADAL" clId="{7CFF2478-D96A-430A-9DE3-97D3FC8915EE}" dt="2023-05-21T06:59:39.624" v="9894"/>
          <ac:inkMkLst>
            <pc:docMk/>
            <pc:sldMk cId="3206350884" sldId="444"/>
            <ac:inkMk id="89" creationId="{557EF5CE-65C5-4155-B9DE-907275792D1B}"/>
          </ac:inkMkLst>
        </pc:inkChg>
        <pc:inkChg chg="add del">
          <ac:chgData name="Dr.Sugata Gangopadhyay" userId="5fbd9f87-0a98-489d-9d45-82abac52020a" providerId="ADAL" clId="{7CFF2478-D96A-430A-9DE3-97D3FC8915EE}" dt="2023-05-21T06:59:39.367" v="9893"/>
          <ac:inkMkLst>
            <pc:docMk/>
            <pc:sldMk cId="3206350884" sldId="444"/>
            <ac:inkMk id="90" creationId="{2CF13A87-EB4D-43F3-A5EB-EC5203B5378F}"/>
          </ac:inkMkLst>
        </pc:inkChg>
        <pc:inkChg chg="add del">
          <ac:chgData name="Dr.Sugata Gangopadhyay" userId="5fbd9f87-0a98-489d-9d45-82abac52020a" providerId="ADAL" clId="{7CFF2478-D96A-430A-9DE3-97D3FC8915EE}" dt="2023-05-21T06:59:39.102" v="9892"/>
          <ac:inkMkLst>
            <pc:docMk/>
            <pc:sldMk cId="3206350884" sldId="444"/>
            <ac:inkMk id="91" creationId="{013C79A0-FEF9-4B47-A94F-9659A0AB4908}"/>
          </ac:inkMkLst>
        </pc:inkChg>
        <pc:inkChg chg="add del">
          <ac:chgData name="Dr.Sugata Gangopadhyay" userId="5fbd9f87-0a98-489d-9d45-82abac52020a" providerId="ADAL" clId="{7CFF2478-D96A-430A-9DE3-97D3FC8915EE}" dt="2023-05-21T06:59:38.773" v="9891"/>
          <ac:inkMkLst>
            <pc:docMk/>
            <pc:sldMk cId="3206350884" sldId="444"/>
            <ac:inkMk id="92" creationId="{2B6CFD27-2EC8-4454-AF9C-6DA42F49F7D3}"/>
          </ac:inkMkLst>
        </pc:inkChg>
        <pc:inkChg chg="add del">
          <ac:chgData name="Dr.Sugata Gangopadhyay" userId="5fbd9f87-0a98-489d-9d45-82abac52020a" providerId="ADAL" clId="{7CFF2478-D96A-430A-9DE3-97D3FC8915EE}" dt="2023-05-21T06:59:38.272" v="9890"/>
          <ac:inkMkLst>
            <pc:docMk/>
            <pc:sldMk cId="3206350884" sldId="444"/>
            <ac:inkMk id="93" creationId="{130C2757-445E-4EE1-984C-E8A920963615}"/>
          </ac:inkMkLst>
        </pc:inkChg>
        <pc:inkChg chg="add del">
          <ac:chgData name="Dr.Sugata Gangopadhyay" userId="5fbd9f87-0a98-489d-9d45-82abac52020a" providerId="ADAL" clId="{7CFF2478-D96A-430A-9DE3-97D3FC8915EE}" dt="2023-05-21T06:59:38.015" v="9889"/>
          <ac:inkMkLst>
            <pc:docMk/>
            <pc:sldMk cId="3206350884" sldId="444"/>
            <ac:inkMk id="94" creationId="{BF442695-A445-4077-8E2A-EB00FC7D5A46}"/>
          </ac:inkMkLst>
        </pc:inkChg>
        <pc:inkChg chg="add del">
          <ac:chgData name="Dr.Sugata Gangopadhyay" userId="5fbd9f87-0a98-489d-9d45-82abac52020a" providerId="ADAL" clId="{7CFF2478-D96A-430A-9DE3-97D3FC8915EE}" dt="2023-05-21T06:59:37.796" v="9888"/>
          <ac:inkMkLst>
            <pc:docMk/>
            <pc:sldMk cId="3206350884" sldId="444"/>
            <ac:inkMk id="95" creationId="{3ADA7CD1-083D-46B4-8BB0-E26E66B3C4F6}"/>
          </ac:inkMkLst>
        </pc:inkChg>
        <pc:inkChg chg="add del">
          <ac:chgData name="Dr.Sugata Gangopadhyay" userId="5fbd9f87-0a98-489d-9d45-82abac52020a" providerId="ADAL" clId="{7CFF2478-D96A-430A-9DE3-97D3FC8915EE}" dt="2023-05-21T06:59:37.508" v="9887"/>
          <ac:inkMkLst>
            <pc:docMk/>
            <pc:sldMk cId="3206350884" sldId="444"/>
            <ac:inkMk id="96" creationId="{F437DD1E-66FF-4EB2-8EC4-202C8A2AD53F}"/>
          </ac:inkMkLst>
        </pc:inkChg>
        <pc:inkChg chg="add del">
          <ac:chgData name="Dr.Sugata Gangopadhyay" userId="5fbd9f87-0a98-489d-9d45-82abac52020a" providerId="ADAL" clId="{7CFF2478-D96A-430A-9DE3-97D3FC8915EE}" dt="2023-05-21T06:59:37.146" v="9886"/>
          <ac:inkMkLst>
            <pc:docMk/>
            <pc:sldMk cId="3206350884" sldId="444"/>
            <ac:inkMk id="97" creationId="{CE375C31-B0AB-4785-8ACA-D234265D08EE}"/>
          </ac:inkMkLst>
        </pc:inkChg>
        <pc:inkChg chg="add">
          <ac:chgData name="Dr.Sugata Gangopadhyay" userId="5fbd9f87-0a98-489d-9d45-82abac52020a" providerId="ADAL" clId="{7CFF2478-D96A-430A-9DE3-97D3FC8915EE}" dt="2023-05-21T06:59:30.729" v="9885"/>
          <ac:inkMkLst>
            <pc:docMk/>
            <pc:sldMk cId="3206350884" sldId="444"/>
            <ac:inkMk id="98" creationId="{219353CB-B1F3-43E2-BB12-8E6DE9D76731}"/>
          </ac:inkMkLst>
        </pc:inkChg>
        <pc:inkChg chg="add del">
          <ac:chgData name="Dr.Sugata Gangopadhyay" userId="5fbd9f87-0a98-489d-9d45-82abac52020a" providerId="ADAL" clId="{7CFF2478-D96A-430A-9DE3-97D3FC8915EE}" dt="2023-05-21T06:59:42.605" v="9899"/>
          <ac:inkMkLst>
            <pc:docMk/>
            <pc:sldMk cId="3206350884" sldId="444"/>
            <ac:inkMk id="99" creationId="{8E05C4D5-92F3-4474-980F-063EBD2596A6}"/>
          </ac:inkMkLst>
        </pc:inkChg>
        <pc:inkChg chg="add">
          <ac:chgData name="Dr.Sugata Gangopadhyay" userId="5fbd9f87-0a98-489d-9d45-82abac52020a" providerId="ADAL" clId="{7CFF2478-D96A-430A-9DE3-97D3FC8915EE}" dt="2023-05-21T06:59:41.374" v="9896"/>
          <ac:inkMkLst>
            <pc:docMk/>
            <pc:sldMk cId="3206350884" sldId="444"/>
            <ac:inkMk id="100" creationId="{69A8AC85-81B6-4728-9F73-724E935C1BE4}"/>
          </ac:inkMkLst>
        </pc:inkChg>
        <pc:inkChg chg="add del">
          <ac:chgData name="Dr.Sugata Gangopadhyay" userId="5fbd9f87-0a98-489d-9d45-82abac52020a" providerId="ADAL" clId="{7CFF2478-D96A-430A-9DE3-97D3FC8915EE}" dt="2023-05-21T06:59:42.605" v="9899"/>
          <ac:inkMkLst>
            <pc:docMk/>
            <pc:sldMk cId="3206350884" sldId="444"/>
            <ac:inkMk id="101" creationId="{F346B001-CBE7-464A-89BE-72DBB75F2FC2}"/>
          </ac:inkMkLst>
        </pc:inkChg>
        <pc:inkChg chg="add del">
          <ac:chgData name="Dr.Sugata Gangopadhyay" userId="5fbd9f87-0a98-489d-9d45-82abac52020a" providerId="ADAL" clId="{7CFF2478-D96A-430A-9DE3-97D3FC8915EE}" dt="2023-05-21T06:59:42.605" v="9899"/>
          <ac:inkMkLst>
            <pc:docMk/>
            <pc:sldMk cId="3206350884" sldId="444"/>
            <ac:inkMk id="102" creationId="{6C57DD99-D9F8-4395-9339-2D0F43E3820F}"/>
          </ac:inkMkLst>
        </pc:inkChg>
        <pc:inkChg chg="add">
          <ac:chgData name="Dr.Sugata Gangopadhyay" userId="5fbd9f87-0a98-489d-9d45-82abac52020a" providerId="ADAL" clId="{7CFF2478-D96A-430A-9DE3-97D3FC8915EE}" dt="2023-05-21T06:59:42.605" v="9899"/>
          <ac:inkMkLst>
            <pc:docMk/>
            <pc:sldMk cId="3206350884" sldId="444"/>
            <ac:inkMk id="103" creationId="{BF8EA272-FFF2-490F-A665-1C1DD8010701}"/>
          </ac:inkMkLst>
        </pc:inkChg>
        <pc:inkChg chg="add del">
          <ac:chgData name="Dr.Sugata Gangopadhyay" userId="5fbd9f87-0a98-489d-9d45-82abac52020a" providerId="ADAL" clId="{7CFF2478-D96A-430A-9DE3-97D3FC8915EE}" dt="2023-05-21T06:59:47.191" v="9908"/>
          <ac:inkMkLst>
            <pc:docMk/>
            <pc:sldMk cId="3206350884" sldId="444"/>
            <ac:inkMk id="104" creationId="{566AF795-B714-4F59-90EF-1EAF8D3A8836}"/>
          </ac:inkMkLst>
        </pc:inkChg>
        <pc:inkChg chg="add del">
          <ac:chgData name="Dr.Sugata Gangopadhyay" userId="5fbd9f87-0a98-489d-9d45-82abac52020a" providerId="ADAL" clId="{7CFF2478-D96A-430A-9DE3-97D3FC8915EE}" dt="2023-05-21T06:59:47.191" v="9908"/>
          <ac:inkMkLst>
            <pc:docMk/>
            <pc:sldMk cId="3206350884" sldId="444"/>
            <ac:inkMk id="105" creationId="{3140BB17-90E4-4B65-BD9C-9413C3FC4B0C}"/>
          </ac:inkMkLst>
        </pc:inkChg>
        <pc:inkChg chg="add del">
          <ac:chgData name="Dr.Sugata Gangopadhyay" userId="5fbd9f87-0a98-489d-9d45-82abac52020a" providerId="ADAL" clId="{7CFF2478-D96A-430A-9DE3-97D3FC8915EE}" dt="2023-05-21T06:59:47.191" v="9908"/>
          <ac:inkMkLst>
            <pc:docMk/>
            <pc:sldMk cId="3206350884" sldId="444"/>
            <ac:inkMk id="106" creationId="{5486AD67-D318-41EB-A299-3702853CC385}"/>
          </ac:inkMkLst>
        </pc:inkChg>
        <pc:inkChg chg="add del">
          <ac:chgData name="Dr.Sugata Gangopadhyay" userId="5fbd9f87-0a98-489d-9d45-82abac52020a" providerId="ADAL" clId="{7CFF2478-D96A-430A-9DE3-97D3FC8915EE}" dt="2023-05-21T06:59:47.191" v="9908"/>
          <ac:inkMkLst>
            <pc:docMk/>
            <pc:sldMk cId="3206350884" sldId="444"/>
            <ac:inkMk id="107" creationId="{B9020DE3-4124-42F2-A7BF-A8F4E3CBAB28}"/>
          </ac:inkMkLst>
        </pc:inkChg>
        <pc:inkChg chg="add">
          <ac:chgData name="Dr.Sugata Gangopadhyay" userId="5fbd9f87-0a98-489d-9d45-82abac52020a" providerId="ADAL" clId="{7CFF2478-D96A-430A-9DE3-97D3FC8915EE}" dt="2023-05-21T06:59:44.974" v="9904"/>
          <ac:inkMkLst>
            <pc:docMk/>
            <pc:sldMk cId="3206350884" sldId="444"/>
            <ac:inkMk id="108" creationId="{B22D1A47-4AD3-4EB0-9FA9-01A5B6A10602}"/>
          </ac:inkMkLst>
        </pc:inkChg>
        <pc:inkChg chg="add">
          <ac:chgData name="Dr.Sugata Gangopadhyay" userId="5fbd9f87-0a98-489d-9d45-82abac52020a" providerId="ADAL" clId="{7CFF2478-D96A-430A-9DE3-97D3FC8915EE}" dt="2023-05-21T06:59:45.424" v="9905"/>
          <ac:inkMkLst>
            <pc:docMk/>
            <pc:sldMk cId="3206350884" sldId="444"/>
            <ac:inkMk id="109" creationId="{6E4C4AE5-D632-44B0-82F2-947C828DD9A6}"/>
          </ac:inkMkLst>
        </pc:inkChg>
        <pc:inkChg chg="add">
          <ac:chgData name="Dr.Sugata Gangopadhyay" userId="5fbd9f87-0a98-489d-9d45-82abac52020a" providerId="ADAL" clId="{7CFF2478-D96A-430A-9DE3-97D3FC8915EE}" dt="2023-05-21T06:59:45.678" v="9906"/>
          <ac:inkMkLst>
            <pc:docMk/>
            <pc:sldMk cId="3206350884" sldId="444"/>
            <ac:inkMk id="110" creationId="{80DE5B45-B797-4BB2-B931-296932214ED9}"/>
          </ac:inkMkLst>
        </pc:inkChg>
        <pc:inkChg chg="add">
          <ac:chgData name="Dr.Sugata Gangopadhyay" userId="5fbd9f87-0a98-489d-9d45-82abac52020a" providerId="ADAL" clId="{7CFF2478-D96A-430A-9DE3-97D3FC8915EE}" dt="2023-05-21T06:59:46.279" v="9907"/>
          <ac:inkMkLst>
            <pc:docMk/>
            <pc:sldMk cId="3206350884" sldId="444"/>
            <ac:inkMk id="111" creationId="{FD2251A1-608F-49ED-9DE3-857828209012}"/>
          </ac:inkMkLst>
        </pc:inkChg>
        <pc:inkChg chg="add">
          <ac:chgData name="Dr.Sugata Gangopadhyay" userId="5fbd9f87-0a98-489d-9d45-82abac52020a" providerId="ADAL" clId="{7CFF2478-D96A-430A-9DE3-97D3FC8915EE}" dt="2023-05-21T06:59:47.191" v="9908"/>
          <ac:inkMkLst>
            <pc:docMk/>
            <pc:sldMk cId="3206350884" sldId="444"/>
            <ac:inkMk id="112" creationId="{08963C8B-CC06-4770-A045-C225AB87D950}"/>
          </ac:inkMkLst>
        </pc:inkChg>
        <pc:inkChg chg="add">
          <ac:chgData name="Dr.Sugata Gangopadhyay" userId="5fbd9f87-0a98-489d-9d45-82abac52020a" providerId="ADAL" clId="{7CFF2478-D96A-430A-9DE3-97D3FC8915EE}" dt="2023-05-21T06:59:51.224" v="9909"/>
          <ac:inkMkLst>
            <pc:docMk/>
            <pc:sldMk cId="3206350884" sldId="444"/>
            <ac:inkMk id="113" creationId="{A73AC9B2-88CB-4F25-BC89-3A39D836B87C}"/>
          </ac:inkMkLst>
        </pc:inkChg>
        <pc:inkChg chg="add del">
          <ac:chgData name="Dr.Sugata Gangopadhyay" userId="5fbd9f87-0a98-489d-9d45-82abac52020a" providerId="ADAL" clId="{7CFF2478-D96A-430A-9DE3-97D3FC8915EE}" dt="2023-05-21T06:59:57.454" v="9913"/>
          <ac:inkMkLst>
            <pc:docMk/>
            <pc:sldMk cId="3206350884" sldId="444"/>
            <ac:inkMk id="114" creationId="{400592EA-26EA-448B-BC43-B8A796E982A9}"/>
          </ac:inkMkLst>
        </pc:inkChg>
        <pc:inkChg chg="add del">
          <ac:chgData name="Dr.Sugata Gangopadhyay" userId="5fbd9f87-0a98-489d-9d45-82abac52020a" providerId="ADAL" clId="{7CFF2478-D96A-430A-9DE3-97D3FC8915EE}" dt="2023-05-21T06:59:57.454" v="9913"/>
          <ac:inkMkLst>
            <pc:docMk/>
            <pc:sldMk cId="3206350884" sldId="444"/>
            <ac:inkMk id="115" creationId="{3FFD39D8-C4F7-408B-9C62-8F159F8D69C5}"/>
          </ac:inkMkLst>
        </pc:inkChg>
        <pc:inkChg chg="add del">
          <ac:chgData name="Dr.Sugata Gangopadhyay" userId="5fbd9f87-0a98-489d-9d45-82abac52020a" providerId="ADAL" clId="{7CFF2478-D96A-430A-9DE3-97D3FC8915EE}" dt="2023-05-21T06:59:57.454" v="9913"/>
          <ac:inkMkLst>
            <pc:docMk/>
            <pc:sldMk cId="3206350884" sldId="444"/>
            <ac:inkMk id="116" creationId="{5458A100-DABE-479C-89B0-BAF49979C27C}"/>
          </ac:inkMkLst>
        </pc:inkChg>
        <pc:inkChg chg="add">
          <ac:chgData name="Dr.Sugata Gangopadhyay" userId="5fbd9f87-0a98-489d-9d45-82abac52020a" providerId="ADAL" clId="{7CFF2478-D96A-430A-9DE3-97D3FC8915EE}" dt="2023-05-21T06:59:57.454" v="9913"/>
          <ac:inkMkLst>
            <pc:docMk/>
            <pc:sldMk cId="3206350884" sldId="444"/>
            <ac:inkMk id="117" creationId="{944F802E-F4D3-4F86-8504-18CF4BFAB191}"/>
          </ac:inkMkLst>
        </pc:inkChg>
        <pc:inkChg chg="add">
          <ac:chgData name="Dr.Sugata Gangopadhyay" userId="5fbd9f87-0a98-489d-9d45-82abac52020a" providerId="ADAL" clId="{7CFF2478-D96A-430A-9DE3-97D3FC8915EE}" dt="2023-05-21T06:59:58.789" v="9914"/>
          <ac:inkMkLst>
            <pc:docMk/>
            <pc:sldMk cId="3206350884" sldId="444"/>
            <ac:inkMk id="118" creationId="{E8B46507-1048-4283-B1F8-E08582C3CB5F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19" creationId="{2037A5D4-0379-4398-A2DC-2D5DBD645DB4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20" creationId="{A0D046D6-C3E5-404A-B3BE-C1B1D8BEF18A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21" creationId="{15B47B6C-3E6B-4D7C-A644-20FD111AA2C3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22" creationId="{01831F3B-5376-4763-A315-A6AE97A42A20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23" creationId="{C7BA7658-FB41-4124-9C9B-D5D6320603A6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24" creationId="{9BE850F1-D1F1-43C9-A3CD-3FDE1937D78C}"/>
          </ac:inkMkLst>
        </pc:inkChg>
        <pc:inkChg chg="add del">
          <ac:chgData name="Dr.Sugata Gangopadhyay" userId="5fbd9f87-0a98-489d-9d45-82abac52020a" providerId="ADAL" clId="{7CFF2478-D96A-430A-9DE3-97D3FC8915EE}" dt="2023-05-21T07:00:02.753" v="9923"/>
          <ac:inkMkLst>
            <pc:docMk/>
            <pc:sldMk cId="3206350884" sldId="444"/>
            <ac:inkMk id="125" creationId="{E59F2A14-1E0A-48A8-B57E-4537FE69CB9C}"/>
          </ac:inkMkLst>
        </pc:inkChg>
        <pc:inkChg chg="add del">
          <ac:chgData name="Dr.Sugata Gangopadhyay" userId="5fbd9f87-0a98-489d-9d45-82abac52020a" providerId="ADAL" clId="{7CFF2478-D96A-430A-9DE3-97D3FC8915EE}" dt="2023-05-21T07:00:02.753" v="9923"/>
          <ac:inkMkLst>
            <pc:docMk/>
            <pc:sldMk cId="3206350884" sldId="444"/>
            <ac:inkMk id="126" creationId="{2F5E6E1F-FB4E-4033-82F4-9B30BF8BFAEC}"/>
          </ac:inkMkLst>
        </pc:inkChg>
        <pc:inkChg chg="add">
          <ac:chgData name="Dr.Sugata Gangopadhyay" userId="5fbd9f87-0a98-489d-9d45-82abac52020a" providerId="ADAL" clId="{7CFF2478-D96A-430A-9DE3-97D3FC8915EE}" dt="2023-05-21T07:00:02.753" v="9923"/>
          <ac:inkMkLst>
            <pc:docMk/>
            <pc:sldMk cId="3206350884" sldId="444"/>
            <ac:inkMk id="127" creationId="{0A61D779-DD39-4FEF-BD24-F68EE916B0D1}"/>
          </ac:inkMkLst>
        </pc:inkChg>
        <pc:inkChg chg="add">
          <ac:chgData name="Dr.Sugata Gangopadhyay" userId="5fbd9f87-0a98-489d-9d45-82abac52020a" providerId="ADAL" clId="{7CFF2478-D96A-430A-9DE3-97D3FC8915EE}" dt="2023-05-21T07:00:03.348" v="9924"/>
          <ac:inkMkLst>
            <pc:docMk/>
            <pc:sldMk cId="3206350884" sldId="444"/>
            <ac:inkMk id="128" creationId="{50D1A974-AFE0-4A5D-8EF0-1656417B98F4}"/>
          </ac:inkMkLst>
        </pc:inkChg>
        <pc:inkChg chg="add del">
          <ac:chgData name="Dr.Sugata Gangopadhyay" userId="5fbd9f87-0a98-489d-9d45-82abac52020a" providerId="ADAL" clId="{7CFF2478-D96A-430A-9DE3-97D3FC8915EE}" dt="2023-05-21T07:00:05.802" v="9930"/>
          <ac:inkMkLst>
            <pc:docMk/>
            <pc:sldMk cId="3206350884" sldId="444"/>
            <ac:inkMk id="129" creationId="{B208DF37-3F1C-417D-AACB-873ACDAE4E70}"/>
          </ac:inkMkLst>
        </pc:inkChg>
        <pc:inkChg chg="add del">
          <ac:chgData name="Dr.Sugata Gangopadhyay" userId="5fbd9f87-0a98-489d-9d45-82abac52020a" providerId="ADAL" clId="{7CFF2478-D96A-430A-9DE3-97D3FC8915EE}" dt="2023-05-21T07:00:05.802" v="9930"/>
          <ac:inkMkLst>
            <pc:docMk/>
            <pc:sldMk cId="3206350884" sldId="444"/>
            <ac:inkMk id="130" creationId="{91AB092E-E4D8-439F-9632-4DFABE7B8355}"/>
          </ac:inkMkLst>
        </pc:inkChg>
        <pc:inkChg chg="add del">
          <ac:chgData name="Dr.Sugata Gangopadhyay" userId="5fbd9f87-0a98-489d-9d45-82abac52020a" providerId="ADAL" clId="{7CFF2478-D96A-430A-9DE3-97D3FC8915EE}" dt="2023-05-21T07:00:05.802" v="9930"/>
          <ac:inkMkLst>
            <pc:docMk/>
            <pc:sldMk cId="3206350884" sldId="444"/>
            <ac:inkMk id="131" creationId="{F7908F8F-75CF-4121-9A94-A01E1B950521}"/>
          </ac:inkMkLst>
        </pc:inkChg>
        <pc:inkChg chg="add">
          <ac:chgData name="Dr.Sugata Gangopadhyay" userId="5fbd9f87-0a98-489d-9d45-82abac52020a" providerId="ADAL" clId="{7CFF2478-D96A-430A-9DE3-97D3FC8915EE}" dt="2023-05-21T07:00:04.967" v="9928"/>
          <ac:inkMkLst>
            <pc:docMk/>
            <pc:sldMk cId="3206350884" sldId="444"/>
            <ac:inkMk id="132" creationId="{23B989CF-3D25-42AC-8C64-396ADAADBD0C}"/>
          </ac:inkMkLst>
        </pc:inkChg>
        <pc:inkChg chg="add">
          <ac:chgData name="Dr.Sugata Gangopadhyay" userId="5fbd9f87-0a98-489d-9d45-82abac52020a" providerId="ADAL" clId="{7CFF2478-D96A-430A-9DE3-97D3FC8915EE}" dt="2023-05-21T07:00:05.267" v="9929"/>
          <ac:inkMkLst>
            <pc:docMk/>
            <pc:sldMk cId="3206350884" sldId="444"/>
            <ac:inkMk id="133" creationId="{8B8EDBAB-9D8C-4C5A-AC8F-FF70AEEE35D9}"/>
          </ac:inkMkLst>
        </pc:inkChg>
        <pc:inkChg chg="add">
          <ac:chgData name="Dr.Sugata Gangopadhyay" userId="5fbd9f87-0a98-489d-9d45-82abac52020a" providerId="ADAL" clId="{7CFF2478-D96A-430A-9DE3-97D3FC8915EE}" dt="2023-05-21T07:00:05.802" v="9930"/>
          <ac:inkMkLst>
            <pc:docMk/>
            <pc:sldMk cId="3206350884" sldId="444"/>
            <ac:inkMk id="134" creationId="{27DF87DC-5216-4164-BF77-0610CEE368EA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35" creationId="{0944922F-3D02-4194-A696-16116FDE55B7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36" creationId="{AC082E14-A427-4D10-85EB-23E05576E8FF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37" creationId="{7424E9EE-D60E-4722-83D9-CAD5C34705B0}"/>
          </ac:inkMkLst>
        </pc:inkChg>
        <pc:inkChg chg="add">
          <ac:chgData name="Dr.Sugata Gangopadhyay" userId="5fbd9f87-0a98-489d-9d45-82abac52020a" providerId="ADAL" clId="{7CFF2478-D96A-430A-9DE3-97D3FC8915EE}" dt="2023-05-21T07:00:08.301" v="9934"/>
          <ac:inkMkLst>
            <pc:docMk/>
            <pc:sldMk cId="3206350884" sldId="444"/>
            <ac:inkMk id="138" creationId="{A1D16AC2-0D03-4193-B784-A5A5A9D36D43}"/>
          </ac:inkMkLst>
        </pc:inkChg>
        <pc:inkChg chg="add">
          <ac:chgData name="Dr.Sugata Gangopadhyay" userId="5fbd9f87-0a98-489d-9d45-82abac52020a" providerId="ADAL" clId="{7CFF2478-D96A-430A-9DE3-97D3FC8915EE}" dt="2023-05-21T07:00:08.819" v="9935"/>
          <ac:inkMkLst>
            <pc:docMk/>
            <pc:sldMk cId="3206350884" sldId="444"/>
            <ac:inkMk id="139" creationId="{17FAB8BE-5B6F-4DF0-AE43-9D855458575B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0" creationId="{C66C1538-EEAE-471E-AC82-6C273D0CA521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1" creationId="{561D0E77-2AD6-4801-9A85-7FF73451F8F5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2" creationId="{534E8C10-183E-4DB2-9AB6-81C00E2D1CD8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3" creationId="{0E992FA3-F046-4C64-BD81-9A77D4A2B9BD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4" creationId="{E6C102E8-E66D-4F70-83BD-DC1BA03F56CE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5" creationId="{F1802B62-5B50-4B08-8D28-BAD1394042BD}"/>
          </ac:inkMkLst>
        </pc:inkChg>
        <pc:inkChg chg="add">
          <ac:chgData name="Dr.Sugata Gangopadhyay" userId="5fbd9f87-0a98-489d-9d45-82abac52020a" providerId="ADAL" clId="{7CFF2478-D96A-430A-9DE3-97D3FC8915EE}" dt="2023-05-21T07:00:12.318" v="9942"/>
          <ac:inkMkLst>
            <pc:docMk/>
            <pc:sldMk cId="3206350884" sldId="444"/>
            <ac:inkMk id="146" creationId="{B054D21B-A458-4286-AA9A-618BF986B64D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7" creationId="{D750BEC7-5283-46D6-893B-5CA4318786C8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8" creationId="{839B98AA-CE85-434E-BCA2-B49FC4F450A1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9" creationId="{5467A769-B990-42B8-AE42-9509DE6DDA9C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0" creationId="{8C47ADA0-5C3F-482F-B240-D4228B6A1229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1" creationId="{7A955E33-FEBE-4A67-8A2E-463300F6A0EB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2" creationId="{8637B9F6-2CE9-4B9D-A1BD-FB1877517BF5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3" creationId="{EC0DD105-A57F-4CB5-9375-28CE884F384C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4" creationId="{313399DB-980A-4A04-A749-323860E6EC37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5" creationId="{31A438C3-8F4B-4131-A522-140BE3D73F02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6" creationId="{5877AC66-6FD3-427E-910E-6E60B26B6A10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7" creationId="{41674E66-5EBE-47A8-87CD-907CE726A286}"/>
          </ac:inkMkLst>
        </pc:inkChg>
        <pc:inkChg chg="add">
          <ac:chgData name="Dr.Sugata Gangopadhyay" userId="5fbd9f87-0a98-489d-9d45-82abac52020a" providerId="ADAL" clId="{7CFF2478-D96A-430A-9DE3-97D3FC8915EE}" dt="2023-05-21T07:00:17.881" v="9954"/>
          <ac:inkMkLst>
            <pc:docMk/>
            <pc:sldMk cId="3206350884" sldId="444"/>
            <ac:inkMk id="158" creationId="{749FEF34-2A27-49D8-92E6-B17B02C7011D}"/>
          </ac:inkMkLst>
        </pc:inkChg>
        <pc:inkChg chg="add">
          <ac:chgData name="Dr.Sugata Gangopadhyay" userId="5fbd9f87-0a98-489d-9d45-82abac52020a" providerId="ADAL" clId="{7CFF2478-D96A-430A-9DE3-97D3FC8915EE}" dt="2023-05-21T07:00:18.150" v="9955"/>
          <ac:inkMkLst>
            <pc:docMk/>
            <pc:sldMk cId="3206350884" sldId="444"/>
            <ac:inkMk id="159" creationId="{4F53F81B-50E8-412A-9097-17241D3024CC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0" creationId="{688AD353-A2CA-4DB0-A9A1-6EBB1A2265A3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1" creationId="{8C4F73B0-CDE4-4DD7-94BF-5C9E289CDA7D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2" creationId="{4A4B4B13-7332-4681-B3D9-96436878895D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3" creationId="{4B4A2340-D8A9-4F3E-8BC5-E201825E6075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4" creationId="{2B716F8A-9131-4977-AAD2-40814FE0CE82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5" creationId="{3C23E23E-1028-41A7-B5CE-7EBDC2EE22B1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6" creationId="{68E28160-BD73-4DD4-8709-C76E1CC26EB1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7" creationId="{B47CA597-D787-4632-AF14-214E96E1C2A3}"/>
          </ac:inkMkLst>
        </pc:inkChg>
        <pc:inkChg chg="add">
          <ac:chgData name="Dr.Sugata Gangopadhyay" userId="5fbd9f87-0a98-489d-9d45-82abac52020a" providerId="ADAL" clId="{7CFF2478-D96A-430A-9DE3-97D3FC8915EE}" dt="2023-05-21T07:00:33.305" v="9957"/>
          <ac:inkMkLst>
            <pc:docMk/>
            <pc:sldMk cId="3206350884" sldId="444"/>
            <ac:inkMk id="168" creationId="{24FDEC1F-073B-4525-A837-DA5771F78C41}"/>
          </ac:inkMkLst>
        </pc:inkChg>
        <pc:inkChg chg="add">
          <ac:chgData name="Dr.Sugata Gangopadhyay" userId="5fbd9f87-0a98-489d-9d45-82abac52020a" providerId="ADAL" clId="{7CFF2478-D96A-430A-9DE3-97D3FC8915EE}" dt="2023-05-21T07:00:34.145" v="9958"/>
          <ac:inkMkLst>
            <pc:docMk/>
            <pc:sldMk cId="3206350884" sldId="444"/>
            <ac:inkMk id="169" creationId="{15FBD619-27D2-4B40-A429-789FE2595F2B}"/>
          </ac:inkMkLst>
        </pc:inkChg>
        <pc:inkChg chg="add del">
          <ac:chgData name="Dr.Sugata Gangopadhyay" userId="5fbd9f87-0a98-489d-9d45-82abac52020a" providerId="ADAL" clId="{7CFF2478-D96A-430A-9DE3-97D3FC8915EE}" dt="2023-05-21T07:00:36.256" v="9961"/>
          <ac:inkMkLst>
            <pc:docMk/>
            <pc:sldMk cId="3206350884" sldId="444"/>
            <ac:inkMk id="170" creationId="{377681E1-078B-42B4-A721-7C64880EB9F8}"/>
          </ac:inkMkLst>
        </pc:inkChg>
        <pc:inkChg chg="add del">
          <ac:chgData name="Dr.Sugata Gangopadhyay" userId="5fbd9f87-0a98-489d-9d45-82abac52020a" providerId="ADAL" clId="{7CFF2478-D96A-430A-9DE3-97D3FC8915EE}" dt="2023-05-21T07:00:36.256" v="9961"/>
          <ac:inkMkLst>
            <pc:docMk/>
            <pc:sldMk cId="3206350884" sldId="444"/>
            <ac:inkMk id="171" creationId="{02115DAC-76AC-4311-A755-FBE42532881B}"/>
          </ac:inkMkLst>
        </pc:inkChg>
        <pc:inkChg chg="add">
          <ac:chgData name="Dr.Sugata Gangopadhyay" userId="5fbd9f87-0a98-489d-9d45-82abac52020a" providerId="ADAL" clId="{7CFF2478-D96A-430A-9DE3-97D3FC8915EE}" dt="2023-05-21T07:00:36.256" v="9961"/>
          <ac:inkMkLst>
            <pc:docMk/>
            <pc:sldMk cId="3206350884" sldId="444"/>
            <ac:inkMk id="172" creationId="{7999A8D3-8049-4590-934A-1BF901322104}"/>
          </ac:inkMkLst>
        </pc:inkChg>
        <pc:inkChg chg="add del">
          <ac:chgData name="Dr.Sugata Gangopadhyay" userId="5fbd9f87-0a98-489d-9d45-82abac52020a" providerId="ADAL" clId="{7CFF2478-D96A-430A-9DE3-97D3FC8915EE}" dt="2023-05-21T07:00:38.455" v="9964"/>
          <ac:inkMkLst>
            <pc:docMk/>
            <pc:sldMk cId="3206350884" sldId="444"/>
            <ac:inkMk id="173" creationId="{7F546F6D-F3A2-4313-AB5E-37D77BB22FDB}"/>
          </ac:inkMkLst>
        </pc:inkChg>
        <pc:inkChg chg="add del">
          <ac:chgData name="Dr.Sugata Gangopadhyay" userId="5fbd9f87-0a98-489d-9d45-82abac52020a" providerId="ADAL" clId="{7CFF2478-D96A-430A-9DE3-97D3FC8915EE}" dt="2023-05-21T07:00:38.455" v="9964"/>
          <ac:inkMkLst>
            <pc:docMk/>
            <pc:sldMk cId="3206350884" sldId="444"/>
            <ac:inkMk id="174" creationId="{EE6D6967-9660-4F48-AE1C-F4B153EAA349}"/>
          </ac:inkMkLst>
        </pc:inkChg>
        <pc:inkChg chg="add">
          <ac:chgData name="Dr.Sugata Gangopadhyay" userId="5fbd9f87-0a98-489d-9d45-82abac52020a" providerId="ADAL" clId="{7CFF2478-D96A-430A-9DE3-97D3FC8915EE}" dt="2023-05-21T07:00:38.455" v="9964"/>
          <ac:inkMkLst>
            <pc:docMk/>
            <pc:sldMk cId="3206350884" sldId="444"/>
            <ac:inkMk id="175" creationId="{0935600D-37AC-4EFC-89FF-D0ED0A1A870F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76" creationId="{D179C14B-AAEB-415E-8134-4C6B74295040}"/>
          </ac:inkMkLst>
        </pc:inkChg>
        <pc:inkChg chg="add">
          <ac:chgData name="Dr.Sugata Gangopadhyay" userId="5fbd9f87-0a98-489d-9d45-82abac52020a" providerId="ADAL" clId="{7CFF2478-D96A-430A-9DE3-97D3FC8915EE}" dt="2023-05-21T07:00:39.274" v="9966"/>
          <ac:inkMkLst>
            <pc:docMk/>
            <pc:sldMk cId="3206350884" sldId="444"/>
            <ac:inkMk id="177" creationId="{E9DAC06E-7F37-4E04-ACE4-5E92596EE02F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78" creationId="{A824A16B-2C2F-437F-8549-7D3714EECFCA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79" creationId="{E7356932-CCC6-4D98-80C5-3EF1C492CA40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0" creationId="{60DAB647-EEC5-4E3B-A5D1-3854BB4D7188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1" creationId="{417DAE88-CD72-4B49-9157-7FCD1ECCE0FE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2" creationId="{AD126B7D-507B-4431-A42F-7F12950FB0A8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3" creationId="{5F05B2C9-32FD-4590-B658-947B7B76E006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4" creationId="{0CD37921-64FA-4F22-8999-E6F599F1F8BA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5" creationId="{6E0F6AAB-BF39-4D2C-8A3E-212B3BD46E40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6" creationId="{EEDC5329-0123-4475-8AD3-65E89E783D71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7" creationId="{4174A2BB-6A55-4B57-A693-80411857F67A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8" creationId="{620ED0DE-3B2C-4376-9E1D-78F409D2B512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9" creationId="{162DE47B-3269-4F80-A5B3-8714550B79BA}"/>
          </ac:inkMkLst>
        </pc:inkChg>
        <pc:inkChg chg="add">
          <ac:chgData name="Dr.Sugata Gangopadhyay" userId="5fbd9f87-0a98-489d-9d45-82abac52020a" providerId="ADAL" clId="{7CFF2478-D96A-430A-9DE3-97D3FC8915EE}" dt="2023-05-21T07:00:45.388" v="9979"/>
          <ac:inkMkLst>
            <pc:docMk/>
            <pc:sldMk cId="3206350884" sldId="444"/>
            <ac:inkMk id="190" creationId="{65B136D3-FC3C-4416-8508-6B01F22A9397}"/>
          </ac:inkMkLst>
        </pc:inkChg>
        <pc:inkChg chg="add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91" creationId="{B6EAC936-174B-4810-A668-4570BC5BFA8A}"/>
          </ac:inkMkLst>
        </pc:inkChg>
        <pc:inkChg chg="add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92" creationId="{D1A1325E-1A39-4499-BA22-B2AC0EF79BB3}"/>
          </ac:inkMkLst>
        </pc:inkChg>
        <pc:inkChg chg="add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93" creationId="{7E601022-4B1F-4371-8332-14384671938C}"/>
          </ac:inkMkLst>
        </pc:inkChg>
        <pc:inkChg chg="add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94" creationId="{F3F2F51D-0EAC-47D7-8FBE-1A52BC81E8BC}"/>
          </ac:inkMkLst>
        </pc:inkChg>
        <pc:inkChg chg="add">
          <ac:chgData name="Dr.Sugata Gangopadhyay" userId="5fbd9f87-0a98-489d-9d45-82abac52020a" providerId="ADAL" clId="{7CFF2478-D96A-430A-9DE3-97D3FC8915EE}" dt="2023-05-21T07:00:56.316" v="9981"/>
          <ac:inkMkLst>
            <pc:docMk/>
            <pc:sldMk cId="3206350884" sldId="444"/>
            <ac:inkMk id="195" creationId="{3C81B343-7385-43E9-B348-974EA92939D4}"/>
          </ac:inkMkLst>
        </pc:inkChg>
        <pc:inkChg chg="add">
          <ac:chgData name="Dr.Sugata Gangopadhyay" userId="5fbd9f87-0a98-489d-9d45-82abac52020a" providerId="ADAL" clId="{7CFF2478-D96A-430A-9DE3-97D3FC8915EE}" dt="2023-05-21T07:00:56.653" v="9982"/>
          <ac:inkMkLst>
            <pc:docMk/>
            <pc:sldMk cId="3206350884" sldId="444"/>
            <ac:inkMk id="196" creationId="{27E0CC9B-00BE-4B2F-B2D2-C7AF4B40924F}"/>
          </ac:inkMkLst>
        </pc:inkChg>
        <pc:inkChg chg="add">
          <ac:chgData name="Dr.Sugata Gangopadhyay" userId="5fbd9f87-0a98-489d-9d45-82abac52020a" providerId="ADAL" clId="{7CFF2478-D96A-430A-9DE3-97D3FC8915EE}" dt="2023-05-21T07:00:57.934" v="9983"/>
          <ac:inkMkLst>
            <pc:docMk/>
            <pc:sldMk cId="3206350884" sldId="444"/>
            <ac:inkMk id="197" creationId="{B8EB94B1-53C8-4532-B896-7878EFE2FFA1}"/>
          </ac:inkMkLst>
        </pc:inkChg>
        <pc:inkChg chg="add del">
          <ac:chgData name="Dr.Sugata Gangopadhyay" userId="5fbd9f87-0a98-489d-9d45-82abac52020a" providerId="ADAL" clId="{7CFF2478-D96A-430A-9DE3-97D3FC8915EE}" dt="2023-05-21T07:01:01.204" v="9987"/>
          <ac:inkMkLst>
            <pc:docMk/>
            <pc:sldMk cId="3206350884" sldId="444"/>
            <ac:inkMk id="198" creationId="{A391C2BA-9D66-4DDC-8E74-15DD6F99EBAC}"/>
          </ac:inkMkLst>
        </pc:inkChg>
        <pc:inkChg chg="add del">
          <ac:chgData name="Dr.Sugata Gangopadhyay" userId="5fbd9f87-0a98-489d-9d45-82abac52020a" providerId="ADAL" clId="{7CFF2478-D96A-430A-9DE3-97D3FC8915EE}" dt="2023-05-21T07:01:01.204" v="9987"/>
          <ac:inkMkLst>
            <pc:docMk/>
            <pc:sldMk cId="3206350884" sldId="444"/>
            <ac:inkMk id="199" creationId="{08982F0F-8907-4DBF-9A57-E16E90E4FF7D}"/>
          </ac:inkMkLst>
        </pc:inkChg>
        <pc:inkChg chg="add del">
          <ac:chgData name="Dr.Sugata Gangopadhyay" userId="5fbd9f87-0a98-489d-9d45-82abac52020a" providerId="ADAL" clId="{7CFF2478-D96A-430A-9DE3-97D3FC8915EE}" dt="2023-05-21T07:01:01.204" v="9987"/>
          <ac:inkMkLst>
            <pc:docMk/>
            <pc:sldMk cId="3206350884" sldId="444"/>
            <ac:inkMk id="200" creationId="{376B349A-8D29-4283-8EE3-5E3D7B75E144}"/>
          </ac:inkMkLst>
        </pc:inkChg>
        <pc:inkChg chg="add">
          <ac:chgData name="Dr.Sugata Gangopadhyay" userId="5fbd9f87-0a98-489d-9d45-82abac52020a" providerId="ADAL" clId="{7CFF2478-D96A-430A-9DE3-97D3FC8915EE}" dt="2023-05-21T07:01:01.204" v="9987"/>
          <ac:inkMkLst>
            <pc:docMk/>
            <pc:sldMk cId="3206350884" sldId="444"/>
            <ac:inkMk id="201" creationId="{01BC85B5-6BBA-459E-9FFF-EDDE057A9E41}"/>
          </ac:inkMkLst>
        </pc:inkChg>
        <pc:inkChg chg="add del">
          <ac:chgData name="Dr.Sugata Gangopadhyay" userId="5fbd9f87-0a98-489d-9d45-82abac52020a" providerId="ADAL" clId="{7CFF2478-D96A-430A-9DE3-97D3FC8915EE}" dt="2023-05-21T07:01:03.581" v="9990"/>
          <ac:inkMkLst>
            <pc:docMk/>
            <pc:sldMk cId="3206350884" sldId="444"/>
            <ac:inkMk id="202" creationId="{0BF92E93-F2A3-432C-9865-954BDEB37DBB}"/>
          </ac:inkMkLst>
        </pc:inkChg>
        <pc:inkChg chg="add del">
          <ac:chgData name="Dr.Sugata Gangopadhyay" userId="5fbd9f87-0a98-489d-9d45-82abac52020a" providerId="ADAL" clId="{7CFF2478-D96A-430A-9DE3-97D3FC8915EE}" dt="2023-05-21T07:01:03.581" v="9990"/>
          <ac:inkMkLst>
            <pc:docMk/>
            <pc:sldMk cId="3206350884" sldId="444"/>
            <ac:inkMk id="203" creationId="{66ECB1DE-57DD-438B-9A12-7E7C8E65A322}"/>
          </ac:inkMkLst>
        </pc:inkChg>
        <pc:inkChg chg="add">
          <ac:chgData name="Dr.Sugata Gangopadhyay" userId="5fbd9f87-0a98-489d-9d45-82abac52020a" providerId="ADAL" clId="{7CFF2478-D96A-430A-9DE3-97D3FC8915EE}" dt="2023-05-21T07:01:03.581" v="9990"/>
          <ac:inkMkLst>
            <pc:docMk/>
            <pc:sldMk cId="3206350884" sldId="444"/>
            <ac:inkMk id="204" creationId="{E62FA766-9003-4EB3-B405-403EB90DF401}"/>
          </ac:inkMkLst>
        </pc:inkChg>
        <pc:inkChg chg="add del">
          <ac:chgData name="Dr.Sugata Gangopadhyay" userId="5fbd9f87-0a98-489d-9d45-82abac52020a" providerId="ADAL" clId="{7CFF2478-D96A-430A-9DE3-97D3FC8915EE}" dt="2023-05-21T07:01:05.055" v="9995"/>
          <ac:inkMkLst>
            <pc:docMk/>
            <pc:sldMk cId="3206350884" sldId="444"/>
            <ac:inkMk id="205" creationId="{B488C63F-5386-47E3-B070-4A943469FDEA}"/>
          </ac:inkMkLst>
        </pc:inkChg>
        <pc:inkChg chg="add">
          <ac:chgData name="Dr.Sugata Gangopadhyay" userId="5fbd9f87-0a98-489d-9d45-82abac52020a" providerId="ADAL" clId="{7CFF2478-D96A-430A-9DE3-97D3FC8915EE}" dt="2023-05-21T07:01:03.844" v="9992"/>
          <ac:inkMkLst>
            <pc:docMk/>
            <pc:sldMk cId="3206350884" sldId="444"/>
            <ac:inkMk id="206" creationId="{DE11D3FF-A371-47B3-B0D5-D3DF9658FE44}"/>
          </ac:inkMkLst>
        </pc:inkChg>
        <pc:inkChg chg="add del">
          <ac:chgData name="Dr.Sugata Gangopadhyay" userId="5fbd9f87-0a98-489d-9d45-82abac52020a" providerId="ADAL" clId="{7CFF2478-D96A-430A-9DE3-97D3FC8915EE}" dt="2023-05-21T07:01:05.055" v="9995"/>
          <ac:inkMkLst>
            <pc:docMk/>
            <pc:sldMk cId="3206350884" sldId="444"/>
            <ac:inkMk id="207" creationId="{E3333334-E539-4416-908A-DDFF658A67F1}"/>
          </ac:inkMkLst>
        </pc:inkChg>
        <pc:inkChg chg="add del">
          <ac:chgData name="Dr.Sugata Gangopadhyay" userId="5fbd9f87-0a98-489d-9d45-82abac52020a" providerId="ADAL" clId="{7CFF2478-D96A-430A-9DE3-97D3FC8915EE}" dt="2023-05-21T07:01:05.055" v="9995"/>
          <ac:inkMkLst>
            <pc:docMk/>
            <pc:sldMk cId="3206350884" sldId="444"/>
            <ac:inkMk id="208" creationId="{2FCE9E77-62F5-4E88-B68A-B25572104FD2}"/>
          </ac:inkMkLst>
        </pc:inkChg>
        <pc:inkChg chg="add">
          <ac:chgData name="Dr.Sugata Gangopadhyay" userId="5fbd9f87-0a98-489d-9d45-82abac52020a" providerId="ADAL" clId="{7CFF2478-D96A-430A-9DE3-97D3FC8915EE}" dt="2023-05-21T07:01:05.055" v="9995"/>
          <ac:inkMkLst>
            <pc:docMk/>
            <pc:sldMk cId="3206350884" sldId="444"/>
            <ac:inkMk id="209" creationId="{F6930A59-A2F1-49EA-96CE-A4BA7EE1056B}"/>
          </ac:inkMkLst>
        </pc:inkChg>
        <pc:inkChg chg="add del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0" creationId="{1E69BC7A-B7EF-459E-91E4-7A9E4F6BDB62}"/>
          </ac:inkMkLst>
        </pc:inkChg>
        <pc:inkChg chg="add del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1" creationId="{03A6EE13-B888-4DDF-8D75-ED4CC266A356}"/>
          </ac:inkMkLst>
        </pc:inkChg>
        <pc:inkChg chg="add del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2" creationId="{36933389-916A-4877-980B-DE8FEA292E05}"/>
          </ac:inkMkLst>
        </pc:inkChg>
        <pc:inkChg chg="add del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3" creationId="{9D086DA5-DD23-46E9-8CBC-0136FD08A2E8}"/>
          </ac:inkMkLst>
        </pc:inkChg>
        <pc:inkChg chg="add del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4" creationId="{70CB00C3-F89E-48B4-B853-FF5A989E9D66}"/>
          </ac:inkMkLst>
        </pc:inkChg>
        <pc:inkChg chg="add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5" creationId="{64A8C516-775E-4F6A-848D-AC3DF4A55134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16" creationId="{B4E1DF0F-1260-4A37-839C-9D11893619C2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17" creationId="{6B137BEA-832C-4999-B70C-1358829C64A3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18" creationId="{F98F7478-FA54-4FCE-9EDF-FBA3653551E9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19" creationId="{C21B1D0B-1788-4E6A-8FEF-E8FE5602BCB3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0" creationId="{EA1DFC8C-A8FA-4BE3-8FE7-C108B90254CF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1" creationId="{F4DD1801-0DC5-4857-88B3-1087AF87D3E1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2" creationId="{DEDFAE0C-8092-4BD6-B091-97E4893EE806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3" creationId="{AB9C05EB-C02D-4406-BD14-26E898E6E027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4" creationId="{283BD7CB-0187-448B-86F7-7CC27F6E716D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5" creationId="{BAFCF0E0-867A-4B84-BD9C-B3588D043223}"/>
          </ac:inkMkLst>
        </pc:inkChg>
        <pc:inkChg chg="add">
          <ac:chgData name="Dr.Sugata Gangopadhyay" userId="5fbd9f87-0a98-489d-9d45-82abac52020a" providerId="ADAL" clId="{7CFF2478-D96A-430A-9DE3-97D3FC8915EE}" dt="2023-05-21T07:01:12.743" v="10012"/>
          <ac:inkMkLst>
            <pc:docMk/>
            <pc:sldMk cId="3206350884" sldId="444"/>
            <ac:inkMk id="226" creationId="{1D1E56D3-6B2B-4BBB-8F9A-EE44CD8BD9E2}"/>
          </ac:inkMkLst>
        </pc:inkChg>
        <pc:inkChg chg="add">
          <ac:chgData name="Dr.Sugata Gangopadhyay" userId="5fbd9f87-0a98-489d-9d45-82abac52020a" providerId="ADAL" clId="{7CFF2478-D96A-430A-9DE3-97D3FC8915EE}" dt="2023-05-21T07:01:12.912" v="10013"/>
          <ac:inkMkLst>
            <pc:docMk/>
            <pc:sldMk cId="3206350884" sldId="444"/>
            <ac:inkMk id="227" creationId="{ED2867B7-8543-4EDC-A72A-784A034B8BAD}"/>
          </ac:inkMkLst>
        </pc:inkChg>
        <pc:inkChg chg="add">
          <ac:chgData name="Dr.Sugata Gangopadhyay" userId="5fbd9f87-0a98-489d-9d45-82abac52020a" providerId="ADAL" clId="{7CFF2478-D96A-430A-9DE3-97D3FC8915EE}" dt="2023-05-21T07:01:13.491" v="10014"/>
          <ac:inkMkLst>
            <pc:docMk/>
            <pc:sldMk cId="3206350884" sldId="444"/>
            <ac:inkMk id="228" creationId="{D5E9AFE0-81A0-434C-9740-44E7B784BDB8}"/>
          </ac:inkMkLst>
        </pc:inkChg>
        <pc:inkChg chg="add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9" creationId="{314E52D8-DE42-4777-9F35-D1F50442061C}"/>
          </ac:inkMkLst>
        </pc:inkChg>
        <pc:inkChg chg="add del">
          <ac:chgData name="Dr.Sugata Gangopadhyay" userId="5fbd9f87-0a98-489d-9d45-82abac52020a" providerId="ADAL" clId="{7CFF2478-D96A-430A-9DE3-97D3FC8915EE}" dt="2023-05-21T07:01:36.910" v="10019"/>
          <ac:inkMkLst>
            <pc:docMk/>
            <pc:sldMk cId="3206350884" sldId="444"/>
            <ac:inkMk id="230" creationId="{46C6B05D-62E4-49F9-80C7-A0D0D8FD90D4}"/>
          </ac:inkMkLst>
        </pc:inkChg>
        <pc:inkChg chg="add del">
          <ac:chgData name="Dr.Sugata Gangopadhyay" userId="5fbd9f87-0a98-489d-9d45-82abac52020a" providerId="ADAL" clId="{7CFF2478-D96A-430A-9DE3-97D3FC8915EE}" dt="2023-05-21T07:01:36.910" v="10019"/>
          <ac:inkMkLst>
            <pc:docMk/>
            <pc:sldMk cId="3206350884" sldId="444"/>
            <ac:inkMk id="231" creationId="{7ED019D2-E520-4237-8100-BED905A0EFFE}"/>
          </ac:inkMkLst>
        </pc:inkChg>
        <pc:inkChg chg="add del">
          <ac:chgData name="Dr.Sugata Gangopadhyay" userId="5fbd9f87-0a98-489d-9d45-82abac52020a" providerId="ADAL" clId="{7CFF2478-D96A-430A-9DE3-97D3FC8915EE}" dt="2023-05-21T07:01:36.910" v="10019"/>
          <ac:inkMkLst>
            <pc:docMk/>
            <pc:sldMk cId="3206350884" sldId="444"/>
            <ac:inkMk id="232" creationId="{D8531EEE-9CED-4CEF-8B40-5BC37CC599B1}"/>
          </ac:inkMkLst>
        </pc:inkChg>
        <pc:inkChg chg="add">
          <ac:chgData name="Dr.Sugata Gangopadhyay" userId="5fbd9f87-0a98-489d-9d45-82abac52020a" providerId="ADAL" clId="{7CFF2478-D96A-430A-9DE3-97D3FC8915EE}" dt="2023-05-21T07:01:36.910" v="10019"/>
          <ac:inkMkLst>
            <pc:docMk/>
            <pc:sldMk cId="3206350884" sldId="444"/>
            <ac:inkMk id="233" creationId="{DD1471DF-D4CC-4BB6-AEA4-37CDBFBB32D7}"/>
          </ac:inkMkLst>
        </pc:inkChg>
        <pc:inkChg chg="add">
          <ac:chgData name="Dr.Sugata Gangopadhyay" userId="5fbd9f87-0a98-489d-9d45-82abac52020a" providerId="ADAL" clId="{7CFF2478-D96A-430A-9DE3-97D3FC8915EE}" dt="2023-05-21T07:01:37.920" v="10020"/>
          <ac:inkMkLst>
            <pc:docMk/>
            <pc:sldMk cId="3206350884" sldId="444"/>
            <ac:inkMk id="234" creationId="{E60FBB1A-1E20-4C8D-8587-114C969A5CC5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35" creationId="{B2E7F79C-999C-4B24-8DB2-5F111BCA3E81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36" creationId="{260B4EC3-A6D8-4B60-9BAF-F1546AFE7754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37" creationId="{96D20789-8A21-4322-BE74-675D1FF2A52D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38" creationId="{64A8F0FF-F3C9-4EF1-AA35-1611665A4EA0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39" creationId="{7773A975-084C-419D-82B5-7D1C95DEC095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0" creationId="{C17DD027-5CA7-4400-B000-5519E32ACCFB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1" creationId="{602AB718-79FF-4849-B079-76E672333F90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2" creationId="{C05689F0-A0EF-4BF2-B2B8-904E00184AA0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3" creationId="{2F0BDEB2-3CDE-4807-B1AD-87F687D3AE14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4" creationId="{318C1E3A-0A65-4C00-999D-6DA3D3202B1C}"/>
          </ac:inkMkLst>
        </pc:inkChg>
        <pc:inkChg chg="add">
          <ac:chgData name="Dr.Sugata Gangopadhyay" userId="5fbd9f87-0a98-489d-9d45-82abac52020a" providerId="ADAL" clId="{7CFF2478-D96A-430A-9DE3-97D3FC8915EE}" dt="2023-05-21T07:01:43.333" v="10031"/>
          <ac:inkMkLst>
            <pc:docMk/>
            <pc:sldMk cId="3206350884" sldId="444"/>
            <ac:inkMk id="245" creationId="{4618A1BB-6C21-4FED-A428-B2AB1DCB471D}"/>
          </ac:inkMkLst>
        </pc:inkChg>
        <pc:inkChg chg="add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6" creationId="{2464D2E7-9EB5-4457-B224-7AEE0104A8D4}"/>
          </ac:inkMkLst>
        </pc:inkChg>
        <pc:inkChg chg="add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7" creationId="{07DFB460-470A-4FE6-8127-39449FEC67CD}"/>
          </ac:inkMkLst>
        </pc:inkChg>
        <pc:inkChg chg="add">
          <ac:chgData name="Dr.Sugata Gangopadhyay" userId="5fbd9f87-0a98-489d-9d45-82abac52020a" providerId="ADAL" clId="{7CFF2478-D96A-430A-9DE3-97D3FC8915EE}" dt="2023-05-21T07:01:44.303" v="10033"/>
          <ac:inkMkLst>
            <pc:docMk/>
            <pc:sldMk cId="3206350884" sldId="444"/>
            <ac:inkMk id="248" creationId="{618447D4-C463-430E-8351-A97359ABA5F9}"/>
          </ac:inkMkLst>
        </pc:inkChg>
        <pc:inkChg chg="add">
          <ac:chgData name="Dr.Sugata Gangopadhyay" userId="5fbd9f87-0a98-489d-9d45-82abac52020a" providerId="ADAL" clId="{7CFF2478-D96A-430A-9DE3-97D3FC8915EE}" dt="2023-05-21T07:01:44.548" v="10034"/>
          <ac:inkMkLst>
            <pc:docMk/>
            <pc:sldMk cId="3206350884" sldId="444"/>
            <ac:inkMk id="249" creationId="{A9352527-E794-49EA-A55D-72A8A1E1EDF6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0" creationId="{732588A4-5882-4301-B367-0D45CE2D2D67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1" creationId="{BB3F572E-AFCA-4B6F-AFBA-377369DB4E33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2" creationId="{06943821-7F8C-4689-A7E1-071EA66BEE04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3" creationId="{ED19FEAD-FE59-4337-8EEA-A20F183BA136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4" creationId="{B057FF56-D661-469D-A35C-99C78752B53E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5" creationId="{1481E56D-6F43-4EB4-8001-686F019BBEEA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6" creationId="{0105C354-716B-433D-BB9E-61012700575D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7" creationId="{378E7074-3A2F-4F28-9F9A-6D38011DD228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8" creationId="{1CE03284-C3A9-406B-938F-E11BCDF3037E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9" creationId="{B6AF75B6-1CCA-4C55-84A5-A497958FFC45}"/>
          </ac:inkMkLst>
        </pc:inkChg>
        <pc:inkChg chg="add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60" creationId="{91CB776D-923F-4B11-AFE7-53537E716FBC}"/>
          </ac:inkMkLst>
        </pc:inkChg>
        <pc:inkChg chg="add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61" creationId="{DAAFE59E-C71E-41E1-9A9A-17E17D597886}"/>
          </ac:inkMkLst>
        </pc:inkChg>
        <pc:inkChg chg="add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62" creationId="{E835DB0D-21D5-498F-AC9D-4171980586F2}"/>
          </ac:inkMkLst>
        </pc:inkChg>
        <pc:inkChg chg="add del">
          <ac:chgData name="Dr.Sugata Gangopadhyay" userId="5fbd9f87-0a98-489d-9d45-82abac52020a" providerId="ADAL" clId="{7CFF2478-D96A-430A-9DE3-97D3FC8915EE}" dt="2023-05-21T07:01:52.727" v="10050"/>
          <ac:inkMkLst>
            <pc:docMk/>
            <pc:sldMk cId="3206350884" sldId="444"/>
            <ac:inkMk id="263" creationId="{BC4E32A9-F932-44CD-8826-A972512135DE}"/>
          </ac:inkMkLst>
        </pc:inkChg>
        <pc:inkChg chg="add del">
          <ac:chgData name="Dr.Sugata Gangopadhyay" userId="5fbd9f87-0a98-489d-9d45-82abac52020a" providerId="ADAL" clId="{7CFF2478-D96A-430A-9DE3-97D3FC8915EE}" dt="2023-05-21T07:01:52.727" v="10050"/>
          <ac:inkMkLst>
            <pc:docMk/>
            <pc:sldMk cId="3206350884" sldId="444"/>
            <ac:inkMk id="264" creationId="{96EE6C4D-3041-45E6-AA48-477897E03F70}"/>
          </ac:inkMkLst>
        </pc:inkChg>
        <pc:inkChg chg="add del">
          <ac:chgData name="Dr.Sugata Gangopadhyay" userId="5fbd9f87-0a98-489d-9d45-82abac52020a" providerId="ADAL" clId="{7CFF2478-D96A-430A-9DE3-97D3FC8915EE}" dt="2023-05-21T07:01:52.727" v="10050"/>
          <ac:inkMkLst>
            <pc:docMk/>
            <pc:sldMk cId="3206350884" sldId="444"/>
            <ac:inkMk id="265" creationId="{613B6209-CBF6-4AC4-9D7C-6C6619961EE8}"/>
          </ac:inkMkLst>
        </pc:inkChg>
        <pc:inkChg chg="add del">
          <ac:chgData name="Dr.Sugata Gangopadhyay" userId="5fbd9f87-0a98-489d-9d45-82abac52020a" providerId="ADAL" clId="{7CFF2478-D96A-430A-9DE3-97D3FC8915EE}" dt="2023-05-21T07:01:52.727" v="10050"/>
          <ac:inkMkLst>
            <pc:docMk/>
            <pc:sldMk cId="3206350884" sldId="444"/>
            <ac:inkMk id="266" creationId="{79D1B62C-535E-42E2-96EF-6D6F6FB907B9}"/>
          </ac:inkMkLst>
        </pc:inkChg>
        <pc:inkChg chg="add">
          <ac:chgData name="Dr.Sugata Gangopadhyay" userId="5fbd9f87-0a98-489d-9d45-82abac52020a" providerId="ADAL" clId="{7CFF2478-D96A-430A-9DE3-97D3FC8915EE}" dt="2023-05-21T07:01:52.727" v="10050"/>
          <ac:inkMkLst>
            <pc:docMk/>
            <pc:sldMk cId="3206350884" sldId="444"/>
            <ac:inkMk id="267" creationId="{88CB9EE0-F601-4BE8-86FE-AD9627CD77AA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68" creationId="{FF4813AD-50C5-462B-A1EC-E50D1DD93E9F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69" creationId="{FDB5A6A3-CC17-42EE-83BD-D4934977D46D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0" creationId="{C22FBAC8-5C83-4899-AA38-917FBFCF1745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1" creationId="{C89E0E90-814D-4F59-A7FF-3D68BFE3BDBC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2" creationId="{25AAC8A2-8166-49EA-A921-56035C9F9771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3" creationId="{08833F08-448F-4FBC-B0E6-F323F1486B85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4" creationId="{E50F705B-6BFE-4D21-B874-B9CFACAFC5DC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5" creationId="{27A9BFC4-1AF3-4D2F-9CA5-CAC6FE1661C7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6" creationId="{37F9D1C1-CDC3-4DB6-B496-A45C8E0EA482}"/>
          </ac:inkMkLst>
        </pc:inkChg>
        <pc:inkChg chg="add">
          <ac:chgData name="Dr.Sugata Gangopadhyay" userId="5fbd9f87-0a98-489d-9d45-82abac52020a" providerId="ADAL" clId="{7CFF2478-D96A-430A-9DE3-97D3FC8915EE}" dt="2023-05-21T07:01:56.283" v="10060"/>
          <ac:inkMkLst>
            <pc:docMk/>
            <pc:sldMk cId="3206350884" sldId="444"/>
            <ac:inkMk id="277" creationId="{FD3B7271-9B22-452B-A429-736E3A5AFC3C}"/>
          </ac:inkMkLst>
        </pc:inkChg>
        <pc:inkChg chg="add">
          <ac:chgData name="Dr.Sugata Gangopadhyay" userId="5fbd9f87-0a98-489d-9d45-82abac52020a" providerId="ADAL" clId="{7CFF2478-D96A-430A-9DE3-97D3FC8915EE}" dt="2023-05-21T07:01:56.578" v="10061"/>
          <ac:inkMkLst>
            <pc:docMk/>
            <pc:sldMk cId="3206350884" sldId="444"/>
            <ac:inkMk id="278" creationId="{CAF93D3C-2C0F-41A9-8129-5153F543262F}"/>
          </ac:inkMkLst>
        </pc:inkChg>
        <pc:inkChg chg="add">
          <ac:chgData name="Dr.Sugata Gangopadhyay" userId="5fbd9f87-0a98-489d-9d45-82abac52020a" providerId="ADAL" clId="{7CFF2478-D96A-430A-9DE3-97D3FC8915EE}" dt="2023-05-21T07:01:56.834" v="10062"/>
          <ac:inkMkLst>
            <pc:docMk/>
            <pc:sldMk cId="3206350884" sldId="444"/>
            <ac:inkMk id="279" creationId="{608308BA-496E-4BE3-837C-6451D0123222}"/>
          </ac:inkMkLst>
        </pc:inkChg>
        <pc:inkChg chg="add">
          <ac:chgData name="Dr.Sugata Gangopadhyay" userId="5fbd9f87-0a98-489d-9d45-82abac52020a" providerId="ADAL" clId="{7CFF2478-D96A-430A-9DE3-97D3FC8915EE}" dt="2023-05-21T07:01:57.145" v="10063"/>
          <ac:inkMkLst>
            <pc:docMk/>
            <pc:sldMk cId="3206350884" sldId="444"/>
            <ac:inkMk id="280" creationId="{93303217-5DA8-424C-B6AF-55E66A273598}"/>
          </ac:inkMkLst>
        </pc:inkChg>
        <pc:inkChg chg="add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81" creationId="{13018304-B684-4AE3-A12C-2C51BA0E2446}"/>
          </ac:inkMkLst>
        </pc:inkChg>
        <pc:inkChg chg="add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82" creationId="{07458200-A4C8-4FC0-B933-CD3A9F97A7E1}"/>
          </ac:inkMkLst>
        </pc:inkChg>
      </pc:sldChg>
      <pc:sldChg chg="addSp delSp modSp add">
        <pc:chgData name="Dr.Sugata Gangopadhyay" userId="5fbd9f87-0a98-489d-9d45-82abac52020a" providerId="ADAL" clId="{7CFF2478-D96A-430A-9DE3-97D3FC8915EE}" dt="2023-05-21T07:06:48.385" v="10348"/>
        <pc:sldMkLst>
          <pc:docMk/>
          <pc:sldMk cId="2335848158" sldId="445"/>
        </pc:sldMkLst>
        <pc:picChg chg="add mod">
          <ac:chgData name="Dr.Sugata Gangopadhyay" userId="5fbd9f87-0a98-489d-9d45-82abac52020a" providerId="ADAL" clId="{7CFF2478-D96A-430A-9DE3-97D3FC8915EE}" dt="2023-05-21T07:03:13.714" v="10072" actId="1076"/>
          <ac:picMkLst>
            <pc:docMk/>
            <pc:sldMk cId="2335848158" sldId="445"/>
            <ac:picMk id="3" creationId="{3F64387E-360D-4561-9C4D-2B00AC4E0852}"/>
          </ac:picMkLst>
        </pc:picChg>
        <pc:inkChg chg="add del mod">
          <ac:chgData name="Dr.Sugata Gangopadhyay" userId="5fbd9f87-0a98-489d-9d45-82abac52020a" providerId="ADAL" clId="{7CFF2478-D96A-430A-9DE3-97D3FC8915EE}" dt="2023-05-21T07:02:32.110" v="10069"/>
          <ac:inkMkLst>
            <pc:docMk/>
            <pc:sldMk cId="2335848158" sldId="445"/>
            <ac:inkMk id="2" creationId="{6350ACD0-5A61-4589-9258-2DC8212DD3B5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4" creationId="{2C7DF8DB-D34C-498F-AD83-BCE7331A6D98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5" creationId="{CD5A1904-B6C0-4257-BA86-79C4AF2F5A03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6" creationId="{69852AD0-96C2-4A9B-8198-0FFA074803F5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7" creationId="{AB1161CC-D194-4908-8070-2B7050F3336F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8" creationId="{5431815F-A627-4D5F-9167-8C81670199EE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9" creationId="{A02A39FE-59B5-4B36-9B32-7CD65B30545F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10" creationId="{54DFF15E-C3AA-4FE3-B594-008D9A6810E3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11" creationId="{9B57B110-CF4B-4E49-9CBD-11B04CC6B93E}"/>
          </ac:inkMkLst>
        </pc:inkChg>
        <pc:inkChg chg="add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12" creationId="{69A80762-7F38-4470-9037-4D24BB87D9C3}"/>
          </ac:inkMkLst>
        </pc:inkChg>
        <pc:inkChg chg="add">
          <ac:chgData name="Dr.Sugata Gangopadhyay" userId="5fbd9f87-0a98-489d-9d45-82abac52020a" providerId="ADAL" clId="{7CFF2478-D96A-430A-9DE3-97D3FC8915EE}" dt="2023-05-21T07:03:34.429" v="10082"/>
          <ac:inkMkLst>
            <pc:docMk/>
            <pc:sldMk cId="2335848158" sldId="445"/>
            <ac:inkMk id="13" creationId="{75377C1D-901B-4B7C-ADB6-4B16BF9932E3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14" creationId="{D35FDAEC-8DCC-4137-B68A-F969E62553A8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15" creationId="{A1176792-5E18-4C19-A8AB-6F569777F620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16" creationId="{92A2F080-D4F1-46F4-90B3-DEE50FB14C88}"/>
          </ac:inkMkLst>
        </pc:inkChg>
        <pc:inkChg chg="add">
          <ac:chgData name="Dr.Sugata Gangopadhyay" userId="5fbd9f87-0a98-489d-9d45-82abac52020a" providerId="ADAL" clId="{7CFF2478-D96A-430A-9DE3-97D3FC8915EE}" dt="2023-05-21T07:03:37.430" v="10086"/>
          <ac:inkMkLst>
            <pc:docMk/>
            <pc:sldMk cId="2335848158" sldId="445"/>
            <ac:inkMk id="17" creationId="{40EF3754-4F7B-444F-B0F5-6B7632F32774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18" creationId="{F7F1347E-FDD1-4074-B223-021228296ADE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19" creationId="{181956A7-6333-4101-B03B-E550BCB00AF0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0" creationId="{6C68E656-4BA0-4E79-92CE-46EE54E42292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1" creationId="{A51F8F2B-ADA2-4DF9-A9EA-68AA8A6F9818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2" creationId="{01FB6FCD-F898-495A-B7D9-9817B31ECA77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3" creationId="{C380BD46-185F-4FD6-A5CE-E7E0B71C52EB}"/>
          </ac:inkMkLst>
        </pc:inkChg>
        <pc:inkChg chg="add">
          <ac:chgData name="Dr.Sugata Gangopadhyay" userId="5fbd9f87-0a98-489d-9d45-82abac52020a" providerId="ADAL" clId="{7CFF2478-D96A-430A-9DE3-97D3FC8915EE}" dt="2023-05-21T07:03:40.090" v="10093"/>
          <ac:inkMkLst>
            <pc:docMk/>
            <pc:sldMk cId="2335848158" sldId="445"/>
            <ac:inkMk id="24" creationId="{14688541-0F95-446E-9661-4E133897F287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5" creationId="{708C8198-D88E-42D7-9D1B-35ED46D67436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6" creationId="{80A2CBC3-72A5-4A4E-962C-EE6F6AAB2DB6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7" creationId="{74A52DE9-CEDA-455E-9732-D0BF4CA84099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8" creationId="{58DA2B8A-2F2E-4731-912E-C3C765758D1A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9" creationId="{6472F929-1D7F-4FB4-BEE1-5102BBA20A27}"/>
          </ac:inkMkLst>
        </pc:inkChg>
        <pc:inkChg chg="add">
          <ac:chgData name="Dr.Sugata Gangopadhyay" userId="5fbd9f87-0a98-489d-9d45-82abac52020a" providerId="ADAL" clId="{7CFF2478-D96A-430A-9DE3-97D3FC8915EE}" dt="2023-05-21T07:03:43.229" v="10099"/>
          <ac:inkMkLst>
            <pc:docMk/>
            <pc:sldMk cId="2335848158" sldId="445"/>
            <ac:inkMk id="30" creationId="{604EF992-4BD5-4C74-9A3C-E3FD1A31B391}"/>
          </ac:inkMkLst>
        </pc:inkChg>
        <pc:inkChg chg="add">
          <ac:chgData name="Dr.Sugata Gangopadhyay" userId="5fbd9f87-0a98-489d-9d45-82abac52020a" providerId="ADAL" clId="{7CFF2478-D96A-430A-9DE3-97D3FC8915EE}" dt="2023-05-21T07:03:43.489" v="10100"/>
          <ac:inkMkLst>
            <pc:docMk/>
            <pc:sldMk cId="2335848158" sldId="445"/>
            <ac:inkMk id="31" creationId="{094F3022-C33F-4644-B4EB-CA608B83EA54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2" creationId="{DE246DFF-36F3-4427-987C-BA0B3CFAAA4C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3" creationId="{EB23C9EB-D23C-4F81-A7DD-BA15D8D28164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4" creationId="{D78FD613-53FC-4B4D-82C8-F3E8158D1A6E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5" creationId="{AA636A0D-A158-41E3-81E6-9DF9FFB7ECAA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6" creationId="{2D8C6542-AFE4-4581-A626-11FB645E1A60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7" creationId="{312D4B85-8A75-4A0A-8868-F0DE6A3071DB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8" creationId="{2CADE089-5373-4BD4-95D6-48E0C2A2E401}"/>
          </ac:inkMkLst>
        </pc:inkChg>
        <pc:inkChg chg="add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9" creationId="{27B134F1-4FBE-434A-BA67-92D47BF0B881}"/>
          </ac:inkMkLst>
        </pc:inkChg>
        <pc:inkChg chg="add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40" creationId="{B72011E7-5568-4AE6-857F-4D06B634E214}"/>
          </ac:inkMkLst>
        </pc:inkChg>
        <pc:inkChg chg="add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41" creationId="{DD44D3DC-1999-41C5-8255-B6FCF010622B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42" creationId="{DF2835F9-7F2F-4DB0-A24E-15550588F127}"/>
          </ac:inkMkLst>
        </pc:inkChg>
        <pc:inkChg chg="add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43" creationId="{9BC9467D-5710-4A49-AAFE-4BD7C7D8E2D6}"/>
          </ac:inkMkLst>
        </pc:inkChg>
        <pc:inkChg chg="add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44" creationId="{48EED95C-C574-45D1-8DF7-CC848FC49C02}"/>
          </ac:inkMkLst>
        </pc:inkChg>
        <pc:inkChg chg="add">
          <ac:chgData name="Dr.Sugata Gangopadhyay" userId="5fbd9f87-0a98-489d-9d45-82abac52020a" providerId="ADAL" clId="{7CFF2478-D96A-430A-9DE3-97D3FC8915EE}" dt="2023-05-21T07:03:48.292" v="10109"/>
          <ac:inkMkLst>
            <pc:docMk/>
            <pc:sldMk cId="2335848158" sldId="445"/>
            <ac:inkMk id="45" creationId="{60ED73DB-42DF-49FE-B79B-01B2B496289A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46" creationId="{82FAAAFE-DDE2-43CA-B160-F62CF5C4C077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47" creationId="{340CBFAC-A089-4C15-AF3E-2E072D698DDA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48" creationId="{29741F16-AFDE-446E-8AE5-87143D684F05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49" creationId="{CE6955BB-E493-4F57-B929-BFE17CE86F05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0" creationId="{C84E9AE1-2A14-4507-9BDE-B74716006B53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1" creationId="{1C0F9BB7-0B25-42BE-9F90-C45415EACBD6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2" creationId="{452E8FEB-CB8E-46CB-974A-162857049FE7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3" creationId="{27306439-E197-418C-B727-A85BE6FE03F6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4" creationId="{065D0435-532E-49D5-A738-47CD4FB574B9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5" creationId="{AEA80CB3-579B-4349-9E60-34B1634F52F7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6" creationId="{289FD8B4-3DAA-47D2-8D08-8F6A8F928C3F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7" creationId="{91F794A8-C5D8-4572-B98C-C214D91282BF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8" creationId="{9238C2DF-B4BE-4F72-AA3B-68BD635D8BAC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9" creationId="{2A3277E3-8C35-4061-8BD9-3962C2EDE079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60" creationId="{C697CED3-08E3-4E7E-ABBF-40C08002A0E5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1" creationId="{6E7D5728-E811-4B8A-9845-1227D9851DF1}"/>
          </ac:inkMkLst>
        </pc:inkChg>
        <pc:inkChg chg="add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62" creationId="{13605CFE-952B-40E0-866D-94246B805B58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3" creationId="{E4A228E8-D38C-474B-8D06-EDE75ED3ABC3}"/>
          </ac:inkMkLst>
        </pc:inkChg>
        <pc:inkChg chg="add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64" creationId="{43CBB15D-12CA-426D-B4C9-93455D03CA76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5" creationId="{5FA0A3E1-38AD-4467-9D00-E18EB834B06B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6" creationId="{18C69D37-FBE2-492E-9E61-D2D81F6B9AEE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7" creationId="{638F8534-4827-4845-B7BC-42F6D7383A4F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8" creationId="{A4ACD128-1AFE-4142-AF79-8070677BFEEA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9" creationId="{ED989382-60C1-4218-AEC5-E6724531AA16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0" creationId="{F502E558-CFBE-452A-BE0F-FF3F960BE161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1" creationId="{66C745CC-1FB1-4A6F-961E-367AF820DAAE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2" creationId="{1A65A946-C5CC-4661-B1E8-837EE15EEFA2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3" creationId="{47FFF501-A701-474E-BD87-B362A9F81B63}"/>
          </ac:inkMkLst>
        </pc:inkChg>
        <pc:inkChg chg="add">
          <ac:chgData name="Dr.Sugata Gangopadhyay" userId="5fbd9f87-0a98-489d-9d45-82abac52020a" providerId="ADAL" clId="{7CFF2478-D96A-430A-9DE3-97D3FC8915EE}" dt="2023-05-21T07:03:59.787" v="10135"/>
          <ac:inkMkLst>
            <pc:docMk/>
            <pc:sldMk cId="2335848158" sldId="445"/>
            <ac:inkMk id="74" creationId="{855FD6A0-B5DD-42C4-86F2-5231AF7456DF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5" creationId="{538938B0-36BF-4E3D-AE0E-E1E5B59059FF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6" creationId="{1E661983-114C-4A31-B754-E8A183C1D8DA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7" creationId="{8808AC3C-8797-4EEF-8C1A-929A36940842}"/>
          </ac:inkMkLst>
        </pc:inkChg>
        <pc:inkChg chg="add">
          <ac:chgData name="Dr.Sugata Gangopadhyay" userId="5fbd9f87-0a98-489d-9d45-82abac52020a" providerId="ADAL" clId="{7CFF2478-D96A-430A-9DE3-97D3FC8915EE}" dt="2023-05-21T07:04:01.124" v="10139"/>
          <ac:inkMkLst>
            <pc:docMk/>
            <pc:sldMk cId="2335848158" sldId="445"/>
            <ac:inkMk id="78" creationId="{43E8888A-5929-4E18-9AB6-5031A5E45F53}"/>
          </ac:inkMkLst>
        </pc:inkChg>
        <pc:inkChg chg="add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9" creationId="{36E05588-E63C-40BF-9CFE-0D4D7356D725}"/>
          </ac:inkMkLst>
        </pc:inkChg>
        <pc:inkChg chg="add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80" creationId="{67DEB845-9D29-43F5-A214-E4C687CF8A6F}"/>
          </ac:inkMkLst>
        </pc:inkChg>
        <pc:inkChg chg="add">
          <ac:chgData name="Dr.Sugata Gangopadhyay" userId="5fbd9f87-0a98-489d-9d45-82abac52020a" providerId="ADAL" clId="{7CFF2478-D96A-430A-9DE3-97D3FC8915EE}" dt="2023-05-21T07:04:02.473" v="10141"/>
          <ac:inkMkLst>
            <pc:docMk/>
            <pc:sldMk cId="2335848158" sldId="445"/>
            <ac:inkMk id="81" creationId="{5086F3A4-A741-4FF1-AB40-555859B402F3}"/>
          </ac:inkMkLst>
        </pc:inkChg>
        <pc:inkChg chg="add">
          <ac:chgData name="Dr.Sugata Gangopadhyay" userId="5fbd9f87-0a98-489d-9d45-82abac52020a" providerId="ADAL" clId="{7CFF2478-D96A-430A-9DE3-97D3FC8915EE}" dt="2023-05-21T07:04:02.726" v="10142"/>
          <ac:inkMkLst>
            <pc:docMk/>
            <pc:sldMk cId="2335848158" sldId="445"/>
            <ac:inkMk id="82" creationId="{B95E6F0D-9FFE-409F-8A9E-F58D6825482E}"/>
          </ac:inkMkLst>
        </pc:inkChg>
        <pc:inkChg chg="add del">
          <ac:chgData name="Dr.Sugata Gangopadhyay" userId="5fbd9f87-0a98-489d-9d45-82abac52020a" providerId="ADAL" clId="{7CFF2478-D96A-430A-9DE3-97D3FC8915EE}" dt="2023-05-21T07:04:09.157" v="10147"/>
          <ac:inkMkLst>
            <pc:docMk/>
            <pc:sldMk cId="2335848158" sldId="445"/>
            <ac:inkMk id="83" creationId="{C312FD7B-B76D-471E-AEAF-A121D2945926}"/>
          </ac:inkMkLst>
        </pc:inkChg>
        <pc:inkChg chg="add del">
          <ac:chgData name="Dr.Sugata Gangopadhyay" userId="5fbd9f87-0a98-489d-9d45-82abac52020a" providerId="ADAL" clId="{7CFF2478-D96A-430A-9DE3-97D3FC8915EE}" dt="2023-05-21T07:04:09.157" v="10147"/>
          <ac:inkMkLst>
            <pc:docMk/>
            <pc:sldMk cId="2335848158" sldId="445"/>
            <ac:inkMk id="84" creationId="{B25B2231-FDA2-479A-B1C5-6DA96FBCFF07}"/>
          </ac:inkMkLst>
        </pc:inkChg>
        <pc:inkChg chg="add del">
          <ac:chgData name="Dr.Sugata Gangopadhyay" userId="5fbd9f87-0a98-489d-9d45-82abac52020a" providerId="ADAL" clId="{7CFF2478-D96A-430A-9DE3-97D3FC8915EE}" dt="2023-05-21T07:04:09.157" v="10147"/>
          <ac:inkMkLst>
            <pc:docMk/>
            <pc:sldMk cId="2335848158" sldId="445"/>
            <ac:inkMk id="85" creationId="{B2B67060-11B5-4BDC-AC7C-356B769AD430}"/>
          </ac:inkMkLst>
        </pc:inkChg>
        <pc:inkChg chg="add del">
          <ac:chgData name="Dr.Sugata Gangopadhyay" userId="5fbd9f87-0a98-489d-9d45-82abac52020a" providerId="ADAL" clId="{7CFF2478-D96A-430A-9DE3-97D3FC8915EE}" dt="2023-05-21T07:04:09.157" v="10147"/>
          <ac:inkMkLst>
            <pc:docMk/>
            <pc:sldMk cId="2335848158" sldId="445"/>
            <ac:inkMk id="86" creationId="{C12B763F-8864-4379-8597-18BDEB6A007F}"/>
          </ac:inkMkLst>
        </pc:inkChg>
        <pc:inkChg chg="add">
          <ac:chgData name="Dr.Sugata Gangopadhyay" userId="5fbd9f87-0a98-489d-9d45-82abac52020a" providerId="ADAL" clId="{7CFF2478-D96A-430A-9DE3-97D3FC8915EE}" dt="2023-05-21T07:04:09.157" v="10147"/>
          <ac:inkMkLst>
            <pc:docMk/>
            <pc:sldMk cId="2335848158" sldId="445"/>
            <ac:inkMk id="87" creationId="{86CAE25B-062E-48A4-B79B-55E3A398A060}"/>
          </ac:inkMkLst>
        </pc:inkChg>
        <pc:inkChg chg="add del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88" creationId="{1BDC7A72-088D-4E4E-939D-336F37F2191E}"/>
          </ac:inkMkLst>
        </pc:inkChg>
        <pc:inkChg chg="add del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89" creationId="{5E6AAE13-060C-4229-B94B-DF7D0426FDF5}"/>
          </ac:inkMkLst>
        </pc:inkChg>
        <pc:inkChg chg="add">
          <ac:chgData name="Dr.Sugata Gangopadhyay" userId="5fbd9f87-0a98-489d-9d45-82abac52020a" providerId="ADAL" clId="{7CFF2478-D96A-430A-9DE3-97D3FC8915EE}" dt="2023-05-21T07:04:11.017" v="10150"/>
          <ac:inkMkLst>
            <pc:docMk/>
            <pc:sldMk cId="2335848158" sldId="445"/>
            <ac:inkMk id="90" creationId="{545DE3A0-AFB1-4CF0-AECD-AE6887C23048}"/>
          </ac:inkMkLst>
        </pc:inkChg>
        <pc:inkChg chg="add">
          <ac:chgData name="Dr.Sugata Gangopadhyay" userId="5fbd9f87-0a98-489d-9d45-82abac52020a" providerId="ADAL" clId="{7CFF2478-D96A-430A-9DE3-97D3FC8915EE}" dt="2023-05-21T07:04:11.269" v="10151"/>
          <ac:inkMkLst>
            <pc:docMk/>
            <pc:sldMk cId="2335848158" sldId="445"/>
            <ac:inkMk id="91" creationId="{8E7A72B1-D2E7-44D9-BC1D-AD7E98311F1E}"/>
          </ac:inkMkLst>
        </pc:inkChg>
        <pc:inkChg chg="add del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92" creationId="{74D5D454-A3D3-4F9A-BB30-B1BF501D606B}"/>
          </ac:inkMkLst>
        </pc:inkChg>
        <pc:inkChg chg="add del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93" creationId="{904E07CF-DA59-456D-8E64-5B83F1874F5C}"/>
          </ac:inkMkLst>
        </pc:inkChg>
        <pc:inkChg chg="add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94" creationId="{90B15A23-E309-4455-BB42-D94E5DD0FD4E}"/>
          </ac:inkMkLst>
        </pc:inkChg>
        <pc:inkChg chg="add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95" creationId="{9E3B5BB9-F466-4B1D-AEC3-DE0F1A1D6220}"/>
          </ac:inkMkLst>
        </pc:inkChg>
        <pc:inkChg chg="add del">
          <ac:chgData name="Dr.Sugata Gangopadhyay" userId="5fbd9f87-0a98-489d-9d45-82abac52020a" providerId="ADAL" clId="{7CFF2478-D96A-430A-9DE3-97D3FC8915EE}" dt="2023-05-21T07:04:14.223" v="10158"/>
          <ac:inkMkLst>
            <pc:docMk/>
            <pc:sldMk cId="2335848158" sldId="445"/>
            <ac:inkMk id="96" creationId="{CB69E102-5DFF-4B4C-B572-0826F2384860}"/>
          </ac:inkMkLst>
        </pc:inkChg>
        <pc:inkChg chg="add del">
          <ac:chgData name="Dr.Sugata Gangopadhyay" userId="5fbd9f87-0a98-489d-9d45-82abac52020a" providerId="ADAL" clId="{7CFF2478-D96A-430A-9DE3-97D3FC8915EE}" dt="2023-05-21T07:04:14.223" v="10158"/>
          <ac:inkMkLst>
            <pc:docMk/>
            <pc:sldMk cId="2335848158" sldId="445"/>
            <ac:inkMk id="97" creationId="{94D72E0D-27DC-4911-B2A9-D4B7D0F7BC53}"/>
          </ac:inkMkLst>
        </pc:inkChg>
        <pc:inkChg chg="add del">
          <ac:chgData name="Dr.Sugata Gangopadhyay" userId="5fbd9f87-0a98-489d-9d45-82abac52020a" providerId="ADAL" clId="{7CFF2478-D96A-430A-9DE3-97D3FC8915EE}" dt="2023-05-21T07:04:14.223" v="10158"/>
          <ac:inkMkLst>
            <pc:docMk/>
            <pc:sldMk cId="2335848158" sldId="445"/>
            <ac:inkMk id="98" creationId="{37F5EECE-D1CD-4B3E-BEB6-C10615703169}"/>
          </ac:inkMkLst>
        </pc:inkChg>
        <pc:inkChg chg="add">
          <ac:chgData name="Dr.Sugata Gangopadhyay" userId="5fbd9f87-0a98-489d-9d45-82abac52020a" providerId="ADAL" clId="{7CFF2478-D96A-430A-9DE3-97D3FC8915EE}" dt="2023-05-21T07:04:14.223" v="10158"/>
          <ac:inkMkLst>
            <pc:docMk/>
            <pc:sldMk cId="2335848158" sldId="445"/>
            <ac:inkMk id="99" creationId="{1D5CB5AC-15ED-4980-A14B-8B73B09D41DB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0" creationId="{DDD05402-04BB-420A-8E0F-423FA26B8549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1" creationId="{63AD91DE-6A43-49CD-BE63-FDC7BB1AB5CF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2" creationId="{9DB212DF-4F9F-488F-BD9D-9097E7C59438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3" creationId="{C96D9BB4-F096-4CA6-B7F6-4B2337ABA550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4" creationId="{D013D79F-EF2B-46B0-98A2-10EF89E02A47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5" creationId="{7AD354AE-49B0-424D-AA44-49840C9F1380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6" creationId="{CDC7993E-3175-4329-879C-6375DD3ECDA0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7" creationId="{658940EF-5DED-4AE1-83E3-D94A4B890ED5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8" creationId="{2AAC25B5-BA63-4410-B8E2-15E482E88A23}"/>
          </ac:inkMkLst>
        </pc:inkChg>
        <pc:inkChg chg="add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9" creationId="{B4F133E9-FE99-423D-A572-8AE83AD26A68}"/>
          </ac:inkMkLst>
        </pc:inkChg>
        <pc:inkChg chg="add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10" creationId="{EBE5A292-7D27-43C0-A86C-90C0F631FA51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1" creationId="{F3CF805D-AD64-45C4-966C-7A7A1EB35F40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2" creationId="{D6C46E86-C4AC-4D25-A6D4-6CEA78330A10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3" creationId="{587D2922-4EF7-4072-A593-4924B63F56E0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4" creationId="{347B58D1-3544-43A5-B9DD-49A712639793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5" creationId="{777B2A52-0775-4CD2-8833-255FC31BA3D9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6" creationId="{62D5723B-297D-42F0-9270-A48EF3FBBE66}"/>
          </ac:inkMkLst>
        </pc:inkChg>
        <pc:inkChg chg="add">
          <ac:chgData name="Dr.Sugata Gangopadhyay" userId="5fbd9f87-0a98-489d-9d45-82abac52020a" providerId="ADAL" clId="{7CFF2478-D96A-430A-9DE3-97D3FC8915EE}" dt="2023-05-21T07:04:24.165" v="10175"/>
          <ac:inkMkLst>
            <pc:docMk/>
            <pc:sldMk cId="2335848158" sldId="445"/>
            <ac:inkMk id="117" creationId="{069079A2-1EC0-4E08-B1A9-E72EB570D41E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8" creationId="{8FA1847D-4F8C-4A22-B051-C26729975CC5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9" creationId="{E42FAE49-7D6D-467D-AF58-B2A297053A56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20" creationId="{3F911D5E-07DD-43D9-B4A4-D3F89C629A80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21" creationId="{B0E173C1-8D4F-4FF5-8EFB-11902F6C02B7}"/>
          </ac:inkMkLst>
        </pc:inkChg>
        <pc:inkChg chg="add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22" creationId="{0F822D82-BA35-4FD9-90C6-CC862D94BF51}"/>
          </ac:inkMkLst>
        </pc:inkChg>
        <pc:inkChg chg="add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23" creationId="{35E439C3-0140-4D10-B0EA-8BE769D0763E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24" creationId="{C05978C9-FB01-435F-8EB0-284E39D137C9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25" creationId="{F4312C4A-FC58-4DBB-B50C-B23EA33D414A}"/>
          </ac:inkMkLst>
        </pc:inkChg>
        <pc:inkChg chg="add">
          <ac:chgData name="Dr.Sugata Gangopadhyay" userId="5fbd9f87-0a98-489d-9d45-82abac52020a" providerId="ADAL" clId="{7CFF2478-D96A-430A-9DE3-97D3FC8915EE}" dt="2023-05-21T07:04:39.341" v="10183"/>
          <ac:inkMkLst>
            <pc:docMk/>
            <pc:sldMk cId="2335848158" sldId="445"/>
            <ac:inkMk id="126" creationId="{D7F8C79B-1306-4841-BF4F-F0C0FF189BDA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27" creationId="{34667E71-077F-4854-A9D9-299BA11E112F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28" creationId="{905316F6-FD43-460F-95EE-BEFB72BA4FB6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29" creationId="{053D1C94-72CE-4A6D-AF57-E31D47550039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30" creationId="{1D3E6CAD-C90B-414A-8B60-20172082EE47}"/>
          </ac:inkMkLst>
        </pc:inkChg>
        <pc:inkChg chg="add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31" creationId="{FA2CFDFF-C3F4-4933-8EBB-63BDC6B3A8DA}"/>
          </ac:inkMkLst>
        </pc:inkChg>
        <pc:inkChg chg="add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32" creationId="{5851D472-4D3B-4C33-A5A8-8C37DB167989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33" creationId="{0E2F9E9C-1FB8-4250-A14E-BAE5B02EC20C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34" creationId="{B14F5EEE-55CD-47D9-8443-8C3CD5003A09}"/>
          </ac:inkMkLst>
        </pc:inkChg>
        <pc:inkChg chg="add">
          <ac:chgData name="Dr.Sugata Gangopadhyay" userId="5fbd9f87-0a98-489d-9d45-82abac52020a" providerId="ADAL" clId="{7CFF2478-D96A-430A-9DE3-97D3FC8915EE}" dt="2023-05-21T07:04:45.345" v="10191"/>
          <ac:inkMkLst>
            <pc:docMk/>
            <pc:sldMk cId="2335848158" sldId="445"/>
            <ac:inkMk id="135" creationId="{259971A0-70E0-4693-B065-8DFC91723A69}"/>
          </ac:inkMkLst>
        </pc:inkChg>
        <pc:inkChg chg="add">
          <ac:chgData name="Dr.Sugata Gangopadhyay" userId="5fbd9f87-0a98-489d-9d45-82abac52020a" providerId="ADAL" clId="{7CFF2478-D96A-430A-9DE3-97D3FC8915EE}" dt="2023-05-21T07:04:45.596" v="10192"/>
          <ac:inkMkLst>
            <pc:docMk/>
            <pc:sldMk cId="2335848158" sldId="445"/>
            <ac:inkMk id="136" creationId="{8C300D5B-EEAF-4FFF-96C4-2ED7FA9E0CF0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37" creationId="{3D929158-6221-43B0-A6B0-AD3F5FA4B9C0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38" creationId="{7644FE9A-D24F-4255-BAD2-83CADA410A98}"/>
          </ac:inkMkLst>
        </pc:inkChg>
        <pc:inkChg chg="add">
          <ac:chgData name="Dr.Sugata Gangopadhyay" userId="5fbd9f87-0a98-489d-9d45-82abac52020a" providerId="ADAL" clId="{7CFF2478-D96A-430A-9DE3-97D3FC8915EE}" dt="2023-05-21T07:04:46.345" v="10195"/>
          <ac:inkMkLst>
            <pc:docMk/>
            <pc:sldMk cId="2335848158" sldId="445"/>
            <ac:inkMk id="139" creationId="{E31D3292-2A4D-4767-8685-107E54A32C97}"/>
          </ac:inkMkLst>
        </pc:inkChg>
        <pc:inkChg chg="add">
          <ac:chgData name="Dr.Sugata Gangopadhyay" userId="5fbd9f87-0a98-489d-9d45-82abac52020a" providerId="ADAL" clId="{7CFF2478-D96A-430A-9DE3-97D3FC8915EE}" dt="2023-05-21T07:04:46.591" v="10196"/>
          <ac:inkMkLst>
            <pc:docMk/>
            <pc:sldMk cId="2335848158" sldId="445"/>
            <ac:inkMk id="140" creationId="{5C99DD31-FA7B-4F51-B1CD-AE56FC36A787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1" creationId="{4FE4FEBA-0B2B-4148-B9CD-AA5EBD6D58AA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2" creationId="{3FDDADD3-E5B0-4E93-BF8B-128365820F25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3" creationId="{5C75D9E1-A3CE-4693-9178-263BD09E46AD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4" creationId="{A5902E66-E5FB-443B-A883-F7C24419718A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5" creationId="{88E295E2-4271-4AEC-8AAA-758EEBAAFBAF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6" creationId="{25BD1938-C5A4-4895-9F4E-72395967C07C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7" creationId="{14A31D66-CE57-493A-96B9-98BAC757A9CA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8" creationId="{2EB417D7-EE6F-480A-99FF-DB21652AB497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9" creationId="{E964E8CF-E30B-4B69-9C68-98C303B2CFD9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0" creationId="{44965C79-2E28-4869-957A-9977CF38A390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1" creationId="{B9B040D7-DF36-4C2D-91BE-53300FF80950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2" creationId="{F4424276-5ACA-4EA5-BDC7-8B75A8707A55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3" creationId="{8BB6A42E-EE92-4696-B3A1-40BE51F09F7B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4" creationId="{56139C99-9E42-413A-88BA-04F0C46CF6F1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5" creationId="{8FB53FBE-5A4E-44DB-AB55-A35CABCBB82B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6" creationId="{26B25941-284A-42C8-BD4B-9E76D18C7602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7" creationId="{665AAC74-B9F4-47C6-BC6E-27C711C50F79}"/>
          </ac:inkMkLst>
        </pc:inkChg>
        <pc:inkChg chg="add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8" creationId="{99E4163F-BC15-4A3E-B1DF-19C68DA0C952}"/>
          </ac:inkMkLst>
        </pc:inkChg>
        <pc:inkChg chg="add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9" creationId="{48B43B42-B01A-414E-8CB2-958547991381}"/>
          </ac:inkMkLst>
        </pc:inkChg>
        <pc:inkChg chg="add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60" creationId="{B96A4664-9DAA-442B-8B11-4C29B2641F6B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61" creationId="{25A8F113-F820-4588-888C-E5CB5662464E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62" creationId="{8773B5F5-C68D-4D8C-8794-395C127540CC}"/>
          </ac:inkMkLst>
        </pc:inkChg>
        <pc:inkChg chg="add">
          <ac:chgData name="Dr.Sugata Gangopadhyay" userId="5fbd9f87-0a98-489d-9d45-82abac52020a" providerId="ADAL" clId="{7CFF2478-D96A-430A-9DE3-97D3FC8915EE}" dt="2023-05-21T07:04:56.074" v="10217"/>
          <ac:inkMkLst>
            <pc:docMk/>
            <pc:sldMk cId="2335848158" sldId="445"/>
            <ac:inkMk id="163" creationId="{EBACD8D7-FFA1-4518-86DA-45CD51601620}"/>
          </ac:inkMkLst>
        </pc:inkChg>
        <pc:inkChg chg="add">
          <ac:chgData name="Dr.Sugata Gangopadhyay" userId="5fbd9f87-0a98-489d-9d45-82abac52020a" providerId="ADAL" clId="{7CFF2478-D96A-430A-9DE3-97D3FC8915EE}" dt="2023-05-21T07:04:56.290" v="10218"/>
          <ac:inkMkLst>
            <pc:docMk/>
            <pc:sldMk cId="2335848158" sldId="445"/>
            <ac:inkMk id="164" creationId="{39E85E11-D1A7-486A-96B1-A8EB31164B2E}"/>
          </ac:inkMkLst>
        </pc:inkChg>
        <pc:inkChg chg="add">
          <ac:chgData name="Dr.Sugata Gangopadhyay" userId="5fbd9f87-0a98-489d-9d45-82abac52020a" providerId="ADAL" clId="{7CFF2478-D96A-430A-9DE3-97D3FC8915EE}" dt="2023-05-21T07:04:56.459" v="10219"/>
          <ac:inkMkLst>
            <pc:docMk/>
            <pc:sldMk cId="2335848158" sldId="445"/>
            <ac:inkMk id="165" creationId="{9C1DC273-04F3-4D60-8E1C-96C6DCF92204}"/>
          </ac:inkMkLst>
        </pc:inkChg>
        <pc:inkChg chg="add">
          <ac:chgData name="Dr.Sugata Gangopadhyay" userId="5fbd9f87-0a98-489d-9d45-82abac52020a" providerId="ADAL" clId="{7CFF2478-D96A-430A-9DE3-97D3FC8915EE}" dt="2023-05-21T07:04:56.802" v="10220"/>
          <ac:inkMkLst>
            <pc:docMk/>
            <pc:sldMk cId="2335848158" sldId="445"/>
            <ac:inkMk id="166" creationId="{09083BBE-B47C-4066-93B3-BF563C897B68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67" creationId="{5DC20AF9-2BD0-4BFC-B532-452074DDA4B3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68" creationId="{A0297C82-4B11-4645-832B-D3020168C849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69" creationId="{FBDE60A7-4A34-4775-BFFC-E1F4C87A13E1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70" creationId="{4049D556-EEAC-4F0B-944B-CA03C6859A20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1" creationId="{B98E26EE-FCAD-4027-8989-F3B8D342B187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2" creationId="{DCCCA406-D6AE-4041-B83B-0E72E74CFECF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3" creationId="{B2DCCE55-24D2-4599-B864-CD49E6547963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4" creationId="{B1ECD38B-62C0-4672-B532-BD076023AAA9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5" creationId="{58A5974E-3963-43BF-A8ED-6714F84D3D3F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6" creationId="{DEF9A8BD-9390-46BF-8FCE-0689EBD37A78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7" creationId="{72E2C5A9-74BD-45F3-A298-06AD3E6040AB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8" creationId="{1CFB31BA-4D38-494C-960A-91F885A1BE6B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9" creationId="{F5B4C9D7-9688-4EC8-8E36-98179224CAB0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0" creationId="{536E58CF-CF02-4D91-B9C3-9124CBAF6230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1" creationId="{2291E2F1-F09C-4B2E-88FF-9E6C4C58D2A3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2" creationId="{D08715F0-EE0D-47B4-96C4-6CBFF4610F02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3" creationId="{7F1DC4D4-528B-4717-9012-B7A26AFCB903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4" creationId="{0C7FD640-1265-4619-93B9-5691A6272113}"/>
          </ac:inkMkLst>
        </pc:inkChg>
        <pc:inkChg chg="add">
          <ac:chgData name="Dr.Sugata Gangopadhyay" userId="5fbd9f87-0a98-489d-9d45-82abac52020a" providerId="ADAL" clId="{7CFF2478-D96A-430A-9DE3-97D3FC8915EE}" dt="2023-05-21T07:05:03.933" v="10238"/>
          <ac:inkMkLst>
            <pc:docMk/>
            <pc:sldMk cId="2335848158" sldId="445"/>
            <ac:inkMk id="185" creationId="{EBACD0A2-C562-4DC7-995C-899B933418BB}"/>
          </ac:inkMkLst>
        </pc:inkChg>
        <pc:inkChg chg="add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6" creationId="{8899192A-9BEE-44A2-8A03-0749A99F5BF6}"/>
          </ac:inkMkLst>
        </pc:inkChg>
        <pc:inkChg chg="add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7" creationId="{324BE883-6DA6-4A78-9C35-6F59D496E043}"/>
          </ac:inkMkLst>
        </pc:inkChg>
        <pc:inkChg chg="add">
          <ac:chgData name="Dr.Sugata Gangopadhyay" userId="5fbd9f87-0a98-489d-9d45-82abac52020a" providerId="ADAL" clId="{7CFF2478-D96A-430A-9DE3-97D3FC8915EE}" dt="2023-05-21T07:05:21.181" v="10240"/>
          <ac:inkMkLst>
            <pc:docMk/>
            <pc:sldMk cId="2335848158" sldId="445"/>
            <ac:inkMk id="188" creationId="{7817750A-4A25-453E-A706-AE02C2B23C1B}"/>
          </ac:inkMkLst>
        </pc:inkChg>
        <pc:inkChg chg="add">
          <ac:chgData name="Dr.Sugata Gangopadhyay" userId="5fbd9f87-0a98-489d-9d45-82abac52020a" providerId="ADAL" clId="{7CFF2478-D96A-430A-9DE3-97D3FC8915EE}" dt="2023-05-21T07:05:21.429" v="10241"/>
          <ac:inkMkLst>
            <pc:docMk/>
            <pc:sldMk cId="2335848158" sldId="445"/>
            <ac:inkMk id="189" creationId="{DF92A811-A68C-4BEC-B0DA-2F363FFB2F0A}"/>
          </ac:inkMkLst>
        </pc:inkChg>
        <pc:inkChg chg="add">
          <ac:chgData name="Dr.Sugata Gangopadhyay" userId="5fbd9f87-0a98-489d-9d45-82abac52020a" providerId="ADAL" clId="{7CFF2478-D96A-430A-9DE3-97D3FC8915EE}" dt="2023-05-21T07:05:22.944" v="10242"/>
          <ac:inkMkLst>
            <pc:docMk/>
            <pc:sldMk cId="2335848158" sldId="445"/>
            <ac:inkMk id="190" creationId="{7ED047A4-6CEE-42EF-AD80-741326DDAB51}"/>
          </ac:inkMkLst>
        </pc:inkChg>
        <pc:inkChg chg="add">
          <ac:chgData name="Dr.Sugata Gangopadhyay" userId="5fbd9f87-0a98-489d-9d45-82abac52020a" providerId="ADAL" clId="{7CFF2478-D96A-430A-9DE3-97D3FC8915EE}" dt="2023-05-21T07:05:23.473" v="10243"/>
          <ac:inkMkLst>
            <pc:docMk/>
            <pc:sldMk cId="2335848158" sldId="445"/>
            <ac:inkMk id="191" creationId="{023D2610-8E54-42E5-B29C-1EAFED53B3BC}"/>
          </ac:inkMkLst>
        </pc:inkChg>
        <pc:inkChg chg="add">
          <ac:chgData name="Dr.Sugata Gangopadhyay" userId="5fbd9f87-0a98-489d-9d45-82abac52020a" providerId="ADAL" clId="{7CFF2478-D96A-430A-9DE3-97D3FC8915EE}" dt="2023-05-21T07:05:24.262" v="10244"/>
          <ac:inkMkLst>
            <pc:docMk/>
            <pc:sldMk cId="2335848158" sldId="445"/>
            <ac:inkMk id="192" creationId="{D4B2EE6C-7AB4-41FE-9F43-FCFAA92DAE71}"/>
          </ac:inkMkLst>
        </pc:inkChg>
        <pc:inkChg chg="add del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193" creationId="{BBC7E3E2-310A-4605-B5E0-0B1331B46D30}"/>
          </ac:inkMkLst>
        </pc:inkChg>
        <pc:inkChg chg="add del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194" creationId="{AD77694C-99F1-492F-B2A0-7BE7F5851E6C}"/>
          </ac:inkMkLst>
        </pc:inkChg>
        <pc:inkChg chg="add del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195" creationId="{55CD34EE-CD47-44D3-A70F-72E4BD0F6739}"/>
          </ac:inkMkLst>
        </pc:inkChg>
        <pc:inkChg chg="add">
          <ac:chgData name="Dr.Sugata Gangopadhyay" userId="5fbd9f87-0a98-489d-9d45-82abac52020a" providerId="ADAL" clId="{7CFF2478-D96A-430A-9DE3-97D3FC8915EE}" dt="2023-05-21T07:05:29.159" v="10248"/>
          <ac:inkMkLst>
            <pc:docMk/>
            <pc:sldMk cId="2335848158" sldId="445"/>
            <ac:inkMk id="196" creationId="{F8A35B5F-4B89-4E28-ADBB-816520996364}"/>
          </ac:inkMkLst>
        </pc:inkChg>
        <pc:inkChg chg="add">
          <ac:chgData name="Dr.Sugata Gangopadhyay" userId="5fbd9f87-0a98-489d-9d45-82abac52020a" providerId="ADAL" clId="{7CFF2478-D96A-430A-9DE3-97D3FC8915EE}" dt="2023-05-21T07:05:29.411" v="10249"/>
          <ac:inkMkLst>
            <pc:docMk/>
            <pc:sldMk cId="2335848158" sldId="445"/>
            <ac:inkMk id="197" creationId="{AE19DBDF-43F5-4F09-893B-CDF1692419A2}"/>
          </ac:inkMkLst>
        </pc:inkChg>
        <pc:inkChg chg="add del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198" creationId="{31D58683-3785-436C-81CF-A0CA0048CA94}"/>
          </ac:inkMkLst>
        </pc:inkChg>
        <pc:inkChg chg="add del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199" creationId="{3546FFC7-E352-4E27-84E8-6B8D41BD306A}"/>
          </ac:inkMkLst>
        </pc:inkChg>
        <pc:inkChg chg="add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200" creationId="{F452BEDF-1C46-4A0A-B46D-E74CE5C296F2}"/>
          </ac:inkMkLst>
        </pc:inkChg>
        <pc:inkChg chg="add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201" creationId="{F8E4EAE7-CDCE-4719-A246-96E5E0204E10}"/>
          </ac:inkMkLst>
        </pc:inkChg>
        <pc:inkChg chg="add del">
          <ac:chgData name="Dr.Sugata Gangopadhyay" userId="5fbd9f87-0a98-489d-9d45-82abac52020a" providerId="ADAL" clId="{7CFF2478-D96A-430A-9DE3-97D3FC8915EE}" dt="2023-05-21T07:05:32.549" v="10256"/>
          <ac:inkMkLst>
            <pc:docMk/>
            <pc:sldMk cId="2335848158" sldId="445"/>
            <ac:inkMk id="202" creationId="{EDEF6CB2-FF58-48DC-A30F-8E85A3F2C80B}"/>
          </ac:inkMkLst>
        </pc:inkChg>
        <pc:inkChg chg="add del">
          <ac:chgData name="Dr.Sugata Gangopadhyay" userId="5fbd9f87-0a98-489d-9d45-82abac52020a" providerId="ADAL" clId="{7CFF2478-D96A-430A-9DE3-97D3FC8915EE}" dt="2023-05-21T07:05:32.549" v="10256"/>
          <ac:inkMkLst>
            <pc:docMk/>
            <pc:sldMk cId="2335848158" sldId="445"/>
            <ac:inkMk id="203" creationId="{84CD9931-5C29-4297-B97B-423F486E01E7}"/>
          </ac:inkMkLst>
        </pc:inkChg>
        <pc:inkChg chg="add del">
          <ac:chgData name="Dr.Sugata Gangopadhyay" userId="5fbd9f87-0a98-489d-9d45-82abac52020a" providerId="ADAL" clId="{7CFF2478-D96A-430A-9DE3-97D3FC8915EE}" dt="2023-05-21T07:05:32.549" v="10256"/>
          <ac:inkMkLst>
            <pc:docMk/>
            <pc:sldMk cId="2335848158" sldId="445"/>
            <ac:inkMk id="204" creationId="{D9D76E92-966D-410A-B6BC-17BA70C69763}"/>
          </ac:inkMkLst>
        </pc:inkChg>
        <pc:inkChg chg="add">
          <ac:chgData name="Dr.Sugata Gangopadhyay" userId="5fbd9f87-0a98-489d-9d45-82abac52020a" providerId="ADAL" clId="{7CFF2478-D96A-430A-9DE3-97D3FC8915EE}" dt="2023-05-21T07:05:32.549" v="10256"/>
          <ac:inkMkLst>
            <pc:docMk/>
            <pc:sldMk cId="2335848158" sldId="445"/>
            <ac:inkMk id="205" creationId="{BCD10511-96C5-421D-8735-2BA702637A42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06" creationId="{445094A7-0A1F-4FB6-93A2-A1A3EE7C4CFF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07" creationId="{2616F0E3-D1B8-4F55-947F-2E3079D8201B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08" creationId="{97DF1EA4-7D11-4910-B306-1E0A417F5113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09" creationId="{E99C4A3E-230D-4AD4-B16D-5B76E8735D0A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10" creationId="{7BF7B435-52CC-447D-B6B6-951A6369FC29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11" creationId="{A9D00803-C639-4301-B903-2D0E231C4EE5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12" creationId="{383F94B8-4244-42DD-BEAA-FC7CB19B1544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13" creationId="{9343EF89-2305-4783-AB3D-E11AE5BDCF6E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14" creationId="{4C03A22E-50E5-48CB-B5B6-43C1D3C6AE61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15" creationId="{F5F61078-8B99-48A2-83BF-AAD5CCFF31B7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16" creationId="{E7936A15-BFEA-4090-884E-D3A34966F428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17" creationId="{D082E0D7-9E1C-49F5-876F-434B655F3000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18" creationId="{B31B55F7-CA97-461A-BBC1-8B0A52076D62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19" creationId="{4BEB4C6C-2CBD-4861-B615-9090B6B2436E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0" creationId="{F353AFCC-AA5A-4972-9A36-F1079A8CC3C9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1" creationId="{2BBBD308-840A-4448-9194-6D5112C71EF3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2" creationId="{4EA17F9D-7FA0-44E7-A424-2066DD66F8B9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3" creationId="{4679B564-E576-418A-A836-03DD043A239E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4" creationId="{BCF72083-7376-494F-947E-87FD6DE99408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5" creationId="{F27611E0-B9E7-45AF-9D6A-0B1A7183E8E4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26" creationId="{80D099DE-C51F-40D0-AA25-6B0325476CE4}"/>
          </ac:inkMkLst>
        </pc:inkChg>
        <pc:inkChg chg="add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7" creationId="{8BB13DB4-CAD4-42F4-878C-9A0D76AC8766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28" creationId="{6D561D24-4686-4AC6-B486-D24B775A472A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29" creationId="{77B85E4D-DC75-4D13-91A8-100524A9D4F1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0" creationId="{7D8A42C7-44DC-4E3D-A1D2-1088F9662FD0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1" creationId="{FCD1A824-885A-4E20-8C3E-8685D203C83F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2" creationId="{A22E110E-26AF-495B-B8CC-882879804D24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3" creationId="{7E411633-D796-4106-9567-5DEDF5FF8A04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4" creationId="{6F7EF5A7-8FB6-49FC-BA81-DD8FD24F192B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5" creationId="{ECA60580-E2B4-4598-8408-3C503BC622B1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6" creationId="{B0EAA79B-B2A9-4F2C-B41D-A66B0EA654A6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7" creationId="{8F5105BB-3E9D-431C-8603-AA03C4AF8A3E}"/>
          </ac:inkMkLst>
        </pc:inkChg>
        <pc:inkChg chg="add">
          <ac:chgData name="Dr.Sugata Gangopadhyay" userId="5fbd9f87-0a98-489d-9d45-82abac52020a" providerId="ADAL" clId="{7CFF2478-D96A-430A-9DE3-97D3FC8915EE}" dt="2023-05-21T07:05:44.552" v="10286"/>
          <ac:inkMkLst>
            <pc:docMk/>
            <pc:sldMk cId="2335848158" sldId="445"/>
            <ac:inkMk id="238" creationId="{ACA653CC-6C04-4D68-B661-3FAA93B881ED}"/>
          </ac:inkMkLst>
        </pc:inkChg>
        <pc:inkChg chg="add">
          <ac:chgData name="Dr.Sugata Gangopadhyay" userId="5fbd9f87-0a98-489d-9d45-82abac52020a" providerId="ADAL" clId="{7CFF2478-D96A-430A-9DE3-97D3FC8915EE}" dt="2023-05-21T07:05:44.806" v="10287"/>
          <ac:inkMkLst>
            <pc:docMk/>
            <pc:sldMk cId="2335848158" sldId="445"/>
            <ac:inkMk id="239" creationId="{FC6C1590-A546-4DAC-9E02-14C2CA01E001}"/>
          </ac:inkMkLst>
        </pc:inkChg>
        <pc:inkChg chg="add">
          <ac:chgData name="Dr.Sugata Gangopadhyay" userId="5fbd9f87-0a98-489d-9d45-82abac52020a" providerId="ADAL" clId="{7CFF2478-D96A-430A-9DE3-97D3FC8915EE}" dt="2023-05-21T07:05:45.074" v="10288"/>
          <ac:inkMkLst>
            <pc:docMk/>
            <pc:sldMk cId="2335848158" sldId="445"/>
            <ac:inkMk id="240" creationId="{286C220B-A268-4869-B476-96558ED47415}"/>
          </ac:inkMkLst>
        </pc:inkChg>
        <pc:inkChg chg="add">
          <ac:chgData name="Dr.Sugata Gangopadhyay" userId="5fbd9f87-0a98-489d-9d45-82abac52020a" providerId="ADAL" clId="{7CFF2478-D96A-430A-9DE3-97D3FC8915EE}" dt="2023-05-21T07:05:45.404" v="10289"/>
          <ac:inkMkLst>
            <pc:docMk/>
            <pc:sldMk cId="2335848158" sldId="445"/>
            <ac:inkMk id="241" creationId="{D4EA70F9-F54F-4E88-BBD7-B2F74100035A}"/>
          </ac:inkMkLst>
        </pc:inkChg>
        <pc:inkChg chg="add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42" creationId="{386812A5-D700-4D43-A7AD-6E7E793EE06A}"/>
          </ac:inkMkLst>
        </pc:inkChg>
        <pc:inkChg chg="add">
          <ac:chgData name="Dr.Sugata Gangopadhyay" userId="5fbd9f87-0a98-489d-9d45-82abac52020a" providerId="ADAL" clId="{7CFF2478-D96A-430A-9DE3-97D3FC8915EE}" dt="2023-05-21T07:05:50.251" v="10291"/>
          <ac:inkMkLst>
            <pc:docMk/>
            <pc:sldMk cId="2335848158" sldId="445"/>
            <ac:inkMk id="243" creationId="{B7072FB8-88BA-460E-80BD-9DF3F3D78894}"/>
          </ac:inkMkLst>
        </pc:inkChg>
        <pc:inkChg chg="add">
          <ac:chgData name="Dr.Sugata Gangopadhyay" userId="5fbd9f87-0a98-489d-9d45-82abac52020a" providerId="ADAL" clId="{7CFF2478-D96A-430A-9DE3-97D3FC8915EE}" dt="2023-05-21T07:05:50.515" v="10292"/>
          <ac:inkMkLst>
            <pc:docMk/>
            <pc:sldMk cId="2335848158" sldId="445"/>
            <ac:inkMk id="244" creationId="{25C7D112-A0D0-4390-9DF0-A87234472D93}"/>
          </ac:inkMkLst>
        </pc:inkChg>
        <pc:inkChg chg="add del">
          <ac:chgData name="Dr.Sugata Gangopadhyay" userId="5fbd9f87-0a98-489d-9d45-82abac52020a" providerId="ADAL" clId="{7CFF2478-D96A-430A-9DE3-97D3FC8915EE}" dt="2023-05-21T07:06:02.315" v="10295"/>
          <ac:inkMkLst>
            <pc:docMk/>
            <pc:sldMk cId="2335848158" sldId="445"/>
            <ac:inkMk id="245" creationId="{280993EB-6821-459E-A1B7-B19FF1A70E48}"/>
          </ac:inkMkLst>
        </pc:inkChg>
        <pc:inkChg chg="add del">
          <ac:chgData name="Dr.Sugata Gangopadhyay" userId="5fbd9f87-0a98-489d-9d45-82abac52020a" providerId="ADAL" clId="{7CFF2478-D96A-430A-9DE3-97D3FC8915EE}" dt="2023-05-21T07:06:02.315" v="10295"/>
          <ac:inkMkLst>
            <pc:docMk/>
            <pc:sldMk cId="2335848158" sldId="445"/>
            <ac:inkMk id="246" creationId="{93FF6576-CC2B-4E20-B181-5D6A36677840}"/>
          </ac:inkMkLst>
        </pc:inkChg>
        <pc:inkChg chg="add">
          <ac:chgData name="Dr.Sugata Gangopadhyay" userId="5fbd9f87-0a98-489d-9d45-82abac52020a" providerId="ADAL" clId="{7CFF2478-D96A-430A-9DE3-97D3FC8915EE}" dt="2023-05-21T07:06:02.315" v="10295"/>
          <ac:inkMkLst>
            <pc:docMk/>
            <pc:sldMk cId="2335848158" sldId="445"/>
            <ac:inkMk id="247" creationId="{510D6818-577F-4BF3-8BBC-F688A695505F}"/>
          </ac:inkMkLst>
        </pc:inkChg>
        <pc:inkChg chg="add del">
          <ac:chgData name="Dr.Sugata Gangopadhyay" userId="5fbd9f87-0a98-489d-9d45-82abac52020a" providerId="ADAL" clId="{7CFF2478-D96A-430A-9DE3-97D3FC8915EE}" dt="2023-05-21T07:06:13.726" v="10300"/>
          <ac:inkMkLst>
            <pc:docMk/>
            <pc:sldMk cId="2335848158" sldId="445"/>
            <ac:inkMk id="248" creationId="{53BDCE9C-8D14-43A1-9769-89E3FB3969ED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49" creationId="{C2342002-7B91-4A66-B52D-25886CB5CDAE}"/>
          </ac:inkMkLst>
        </pc:inkChg>
        <pc:inkChg chg="add del">
          <ac:chgData name="Dr.Sugata Gangopadhyay" userId="5fbd9f87-0a98-489d-9d45-82abac52020a" providerId="ADAL" clId="{7CFF2478-D96A-430A-9DE3-97D3FC8915EE}" dt="2023-05-21T07:06:13.726" v="10300"/>
          <ac:inkMkLst>
            <pc:docMk/>
            <pc:sldMk cId="2335848158" sldId="445"/>
            <ac:inkMk id="250" creationId="{C743CB6A-5BB7-4AD0-8481-986B8DF42040}"/>
          </ac:inkMkLst>
        </pc:inkChg>
        <pc:inkChg chg="add del">
          <ac:chgData name="Dr.Sugata Gangopadhyay" userId="5fbd9f87-0a98-489d-9d45-82abac52020a" providerId="ADAL" clId="{7CFF2478-D96A-430A-9DE3-97D3FC8915EE}" dt="2023-05-21T07:06:13.726" v="10300"/>
          <ac:inkMkLst>
            <pc:docMk/>
            <pc:sldMk cId="2335848158" sldId="445"/>
            <ac:inkMk id="251" creationId="{AB8DF8E9-1F45-4977-A4BB-01E448082396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52" creationId="{BB963E2C-6B3A-4397-94F5-51B36EA07BAA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3" creationId="{3B656B85-E50D-43CD-9C12-63E2C1C4FB98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4" creationId="{364BCEB5-5353-4A5C-A189-55F03B1DDC07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5" creationId="{946D38BA-69DF-4F1A-832F-F2807C953EF8}"/>
          </ac:inkMkLst>
        </pc:inkChg>
        <pc:inkChg chg="add">
          <ac:chgData name="Dr.Sugata Gangopadhyay" userId="5fbd9f87-0a98-489d-9d45-82abac52020a" providerId="ADAL" clId="{7CFF2478-D96A-430A-9DE3-97D3FC8915EE}" dt="2023-05-21T07:06:16.700" v="10304"/>
          <ac:inkMkLst>
            <pc:docMk/>
            <pc:sldMk cId="2335848158" sldId="445"/>
            <ac:inkMk id="256" creationId="{64C7B36C-F066-4425-B6F9-A2F8AD9BF198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7" creationId="{D92F3F62-6118-4E9C-A394-9DBD9AB9234D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8" creationId="{AA409A19-8246-4250-8E18-1153B1D7065D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9" creationId="{2DD0C9DB-C922-47A6-82F6-E28A73738C17}"/>
          </ac:inkMkLst>
        </pc:inkChg>
        <pc:inkChg chg="add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60" creationId="{054BC72E-A92E-40B7-8EB0-C40D021A7627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61" creationId="{63CC12D9-6C98-4EDA-965F-F2AE9D03D053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62" creationId="{AE72D453-5B65-4DB9-831C-059AAF14493E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63" creationId="{374BB051-F78D-4EAA-8F7E-83D7AEFB970E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64" creationId="{7C6D0D58-8F28-4C49-9A68-BB7D4BF82C8A}"/>
          </ac:inkMkLst>
        </pc:inkChg>
        <pc:inkChg chg="add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65" creationId="{8AC7B67F-0FD1-48FE-B737-F1417B7B05A4}"/>
          </ac:inkMkLst>
        </pc:inkChg>
        <pc:inkChg chg="add del">
          <ac:chgData name="Dr.Sugata Gangopadhyay" userId="5fbd9f87-0a98-489d-9d45-82abac52020a" providerId="ADAL" clId="{7CFF2478-D96A-430A-9DE3-97D3FC8915EE}" dt="2023-05-21T07:06:30.550" v="10317"/>
          <ac:inkMkLst>
            <pc:docMk/>
            <pc:sldMk cId="2335848158" sldId="445"/>
            <ac:inkMk id="266" creationId="{37DE83E2-C870-424C-8261-336FF7F292FB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67" creationId="{87412F3D-91C3-42F0-89D0-649FDEF9D16F}"/>
          </ac:inkMkLst>
        </pc:inkChg>
        <pc:inkChg chg="add del">
          <ac:chgData name="Dr.Sugata Gangopadhyay" userId="5fbd9f87-0a98-489d-9d45-82abac52020a" providerId="ADAL" clId="{7CFF2478-D96A-430A-9DE3-97D3FC8915EE}" dt="2023-05-21T07:06:30.550" v="10317"/>
          <ac:inkMkLst>
            <pc:docMk/>
            <pc:sldMk cId="2335848158" sldId="445"/>
            <ac:inkMk id="268" creationId="{0EEA1F57-3545-4B92-9F0A-AE71BA754CBB}"/>
          </ac:inkMkLst>
        </pc:inkChg>
        <pc:inkChg chg="add del">
          <ac:chgData name="Dr.Sugata Gangopadhyay" userId="5fbd9f87-0a98-489d-9d45-82abac52020a" providerId="ADAL" clId="{7CFF2478-D96A-430A-9DE3-97D3FC8915EE}" dt="2023-05-21T07:06:30.550" v="10317"/>
          <ac:inkMkLst>
            <pc:docMk/>
            <pc:sldMk cId="2335848158" sldId="445"/>
            <ac:inkMk id="269" creationId="{1CB2EDD5-DC61-4B79-AFD0-47B98283D544}"/>
          </ac:inkMkLst>
        </pc:inkChg>
        <pc:inkChg chg="add del">
          <ac:chgData name="Dr.Sugata Gangopadhyay" userId="5fbd9f87-0a98-489d-9d45-82abac52020a" providerId="ADAL" clId="{7CFF2478-D96A-430A-9DE3-97D3FC8915EE}" dt="2023-05-21T07:06:31.834" v="10320"/>
          <ac:inkMkLst>
            <pc:docMk/>
            <pc:sldMk cId="2335848158" sldId="445"/>
            <ac:inkMk id="270" creationId="{F9D3554F-302B-4FA6-A4D0-32DFFA6AA4B0}"/>
          </ac:inkMkLst>
        </pc:inkChg>
        <pc:inkChg chg="add del">
          <ac:chgData name="Dr.Sugata Gangopadhyay" userId="5fbd9f87-0a98-489d-9d45-82abac52020a" providerId="ADAL" clId="{7CFF2478-D96A-430A-9DE3-97D3FC8915EE}" dt="2023-05-21T07:06:31.834" v="10320"/>
          <ac:inkMkLst>
            <pc:docMk/>
            <pc:sldMk cId="2335848158" sldId="445"/>
            <ac:inkMk id="271" creationId="{542B2209-71CD-4085-85EB-1CA069DDFE25}"/>
          </ac:inkMkLst>
        </pc:inkChg>
        <pc:inkChg chg="add del">
          <ac:chgData name="Dr.Sugata Gangopadhyay" userId="5fbd9f87-0a98-489d-9d45-82abac52020a" providerId="ADAL" clId="{7CFF2478-D96A-430A-9DE3-97D3FC8915EE}" dt="2023-05-21T07:06:31.834" v="10320"/>
          <ac:inkMkLst>
            <pc:docMk/>
            <pc:sldMk cId="2335848158" sldId="445"/>
            <ac:inkMk id="272" creationId="{783832F2-5E5B-4A7F-9642-C663ED4997E6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3" creationId="{DE744D78-87FF-4832-9B49-6FE85D786D38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4" creationId="{4C660989-33EC-4AFD-9BCB-FCD26B72F313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5" creationId="{2E8672D3-DC3B-4C3A-A34A-C7F101BCE110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6" creationId="{FC006698-05D1-46D3-89B8-BE6EE625F4C1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7" creationId="{1AC6DEFB-9BF3-4B39-B0BF-25208C0B520B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8" creationId="{429D9CAE-DFC7-4576-84BA-23457563DB72}"/>
          </ac:inkMkLst>
        </pc:inkChg>
        <pc:inkChg chg="add del">
          <ac:chgData name="Dr.Sugata Gangopadhyay" userId="5fbd9f87-0a98-489d-9d45-82abac52020a" providerId="ADAL" clId="{7CFF2478-D96A-430A-9DE3-97D3FC8915EE}" dt="2023-05-21T07:06:41.545" v="10331"/>
          <ac:inkMkLst>
            <pc:docMk/>
            <pc:sldMk cId="2335848158" sldId="445"/>
            <ac:inkMk id="279" creationId="{C6CE7996-BFA3-4A8B-88C3-EA61EF7035D3}"/>
          </ac:inkMkLst>
        </pc:inkChg>
        <pc:inkChg chg="add del">
          <ac:chgData name="Dr.Sugata Gangopadhyay" userId="5fbd9f87-0a98-489d-9d45-82abac52020a" providerId="ADAL" clId="{7CFF2478-D96A-430A-9DE3-97D3FC8915EE}" dt="2023-05-21T07:06:41.545" v="10331"/>
          <ac:inkMkLst>
            <pc:docMk/>
            <pc:sldMk cId="2335848158" sldId="445"/>
            <ac:inkMk id="280" creationId="{96BB0EED-3AA9-4D6F-88DF-2527C63F8F1E}"/>
          </ac:inkMkLst>
        </pc:inkChg>
        <pc:inkChg chg="add del">
          <ac:chgData name="Dr.Sugata Gangopadhyay" userId="5fbd9f87-0a98-489d-9d45-82abac52020a" providerId="ADAL" clId="{7CFF2478-D96A-430A-9DE3-97D3FC8915EE}" dt="2023-05-21T07:06:41.545" v="10331"/>
          <ac:inkMkLst>
            <pc:docMk/>
            <pc:sldMk cId="2335848158" sldId="445"/>
            <ac:inkMk id="281" creationId="{C3EE5DC8-75DF-4829-80BC-994BBA33DAD2}"/>
          </ac:inkMkLst>
        </pc:inkChg>
        <pc:inkChg chg="add del">
          <ac:chgData name="Dr.Sugata Gangopadhyay" userId="5fbd9f87-0a98-489d-9d45-82abac52020a" providerId="ADAL" clId="{7CFF2478-D96A-430A-9DE3-97D3FC8915EE}" dt="2023-05-21T07:06:41.545" v="10331"/>
          <ac:inkMkLst>
            <pc:docMk/>
            <pc:sldMk cId="2335848158" sldId="445"/>
            <ac:inkMk id="282" creationId="{F9FADA59-B65A-4FAE-B53D-C0C70AD978A0}"/>
          </ac:inkMkLst>
        </pc:inkChg>
        <pc:inkChg chg="add del">
          <ac:chgData name="Dr.Sugata Gangopadhyay" userId="5fbd9f87-0a98-489d-9d45-82abac52020a" providerId="ADAL" clId="{7CFF2478-D96A-430A-9DE3-97D3FC8915EE}" dt="2023-05-21T07:06:41.545" v="10331"/>
          <ac:inkMkLst>
            <pc:docMk/>
            <pc:sldMk cId="2335848158" sldId="445"/>
            <ac:inkMk id="283" creationId="{7E11035E-58C5-4DE9-BB82-1C3D072021B7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4" creationId="{A1D71956-C555-4268-822A-66B51933B675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5" creationId="{093CEB23-7DB7-437D-B82F-887E7C57F465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6" creationId="{4E9CA74F-434F-4859-8A7C-85CB494911F2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7" creationId="{2455B116-F12D-49DA-A6C4-36C6CE421FC1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8" creationId="{C00B378E-2079-42A2-9E3F-08305EC638C3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9" creationId="{FAA93DE3-4282-49DC-924C-58D75B18C0CB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90" creationId="{76F035C7-DA5A-4617-AE51-31B6166E3A55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1" creationId="{5EF871D3-0D08-4266-B814-F5AE44A6A4F2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2" creationId="{0BAA9408-E5B4-41E6-9606-EB33D36BB00C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3" creationId="{02C1F4F7-A9A9-420D-B211-A0191BD5081E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4" creationId="{BEB57266-4A09-445B-841F-11D9959A0EFB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5" creationId="{B8875456-49A9-4040-B4F7-0428119022C4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6" creationId="{8B7B2D1D-E61B-4087-9E43-21D22AE9A897}"/>
          </ac:inkMkLst>
        </pc:inkChg>
        <pc:inkChg chg="add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7" creationId="{ACAA8E21-D4ED-45CC-9754-745684FF35B4}"/>
          </ac:inkMkLst>
        </pc:inkChg>
        <pc:inkChg chg="add">
          <ac:chgData name="Dr.Sugata Gangopadhyay" userId="5fbd9f87-0a98-489d-9d45-82abac52020a" providerId="ADAL" clId="{7CFF2478-D96A-430A-9DE3-97D3FC8915EE}" dt="2023-05-21T07:06:47.488" v="10345"/>
          <ac:inkMkLst>
            <pc:docMk/>
            <pc:sldMk cId="2335848158" sldId="445"/>
            <ac:inkMk id="298" creationId="{FF5ED20F-7730-4F65-B960-99BEBDD00D60}"/>
          </ac:inkMkLst>
        </pc:inkChg>
        <pc:inkChg chg="add">
          <ac:chgData name="Dr.Sugata Gangopadhyay" userId="5fbd9f87-0a98-489d-9d45-82abac52020a" providerId="ADAL" clId="{7CFF2478-D96A-430A-9DE3-97D3FC8915EE}" dt="2023-05-21T07:06:47.869" v="10346"/>
          <ac:inkMkLst>
            <pc:docMk/>
            <pc:sldMk cId="2335848158" sldId="445"/>
            <ac:inkMk id="299" creationId="{EB1AE802-FD9B-423E-84BD-2BABB0A026E0}"/>
          </ac:inkMkLst>
        </pc:inkChg>
        <pc:inkChg chg="add">
          <ac:chgData name="Dr.Sugata Gangopadhyay" userId="5fbd9f87-0a98-489d-9d45-82abac52020a" providerId="ADAL" clId="{7CFF2478-D96A-430A-9DE3-97D3FC8915EE}" dt="2023-05-21T07:06:48.043" v="10347"/>
          <ac:inkMkLst>
            <pc:docMk/>
            <pc:sldMk cId="2335848158" sldId="445"/>
            <ac:inkMk id="300" creationId="{A35FE9A8-55CD-4830-9EB0-2A941C8B11AE}"/>
          </ac:inkMkLst>
        </pc:inkChg>
        <pc:inkChg chg="add">
          <ac:chgData name="Dr.Sugata Gangopadhyay" userId="5fbd9f87-0a98-489d-9d45-82abac52020a" providerId="ADAL" clId="{7CFF2478-D96A-430A-9DE3-97D3FC8915EE}" dt="2023-05-21T07:06:48.385" v="10348"/>
          <ac:inkMkLst>
            <pc:docMk/>
            <pc:sldMk cId="2335848158" sldId="445"/>
            <ac:inkMk id="301" creationId="{702FCD61-A21D-4F5E-8ADC-80FC78462950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7:12:31.651" v="10563"/>
        <pc:sldMkLst>
          <pc:docMk/>
          <pc:sldMk cId="3132251476" sldId="446"/>
        </pc:sldMkLst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2" creationId="{AD7518A8-5717-4090-BF5E-F35A61FBBA20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3" creationId="{78AFEEA7-9420-495A-96FC-9B3E082318FE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4" creationId="{557EFD49-779E-4B18-BA7A-61DFEEFD417B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5" creationId="{D029D782-D057-4129-BE10-A43AA4347489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6" creationId="{E1B44B71-1CEA-4ED0-8502-278E376F91EE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7" creationId="{F386D387-A699-4995-AB0F-C6AA6D6A75D6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8" creationId="{D626D5F5-F864-4AA7-8932-32D7BE72DA0A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9" creationId="{C3CFA4AE-39D3-4E2A-A14C-18AC6461D05B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10" creationId="{18CC2246-7350-4822-A9F1-591F31299460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11" creationId="{A45CBC8E-DD1B-44D7-A8C1-38C96E6F1EC5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12" creationId="{6256B8E6-D297-4721-BCC5-C5B6E4B28766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13" creationId="{D58B4B70-F0A2-481F-B23B-0A42D097F932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14" creationId="{FA2AB8DA-1E1C-4B53-8ADC-3D943745C0AC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15" creationId="{FFC7DAA0-51B4-4DE4-94BB-5B44AB6184BB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16" creationId="{85DFEF5A-1CDD-40CE-B872-15A2969A9936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17" creationId="{518BEC6E-31DF-4F34-8780-BD6861F102AE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18" creationId="{7F9B1D15-7B78-416A-8DD9-F11CF905961B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19" creationId="{E3B124F1-1707-4077-9F9D-4A6B59844AE9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20" creationId="{9C5C3EE5-5CA1-4EC0-977D-9CCCB89E2EE3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21" creationId="{F1D73104-D710-453A-8E39-3C5585544DAB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22" creationId="{67357365-C3DC-4A02-8C33-CC5E9F7093EB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23" creationId="{95548FCB-4D2A-4D65-9AA9-40FF7C0DC2DC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24" creationId="{3A06F062-4AAC-475F-A995-C3C9C93555B4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25" creationId="{22DC7A28-B21F-47FD-953E-00ADCCC8A3D1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26" creationId="{88775803-8D0E-4904-A5CE-BEAC27806C49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27" creationId="{7F03A5B1-DB07-4A1E-8485-4F00E783791E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28" creationId="{86548331-E5B5-4A92-AFD2-5AFFF68BBCE8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29" creationId="{E89E068B-F490-4BF9-A651-80ACE9F4CEDD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30" creationId="{8C43A62E-40D3-4041-BBFF-0CE04D66E711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31" creationId="{146473CC-6FE7-4B2F-A636-6C5955D257E9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2" creationId="{4156090E-E00C-459B-B5DE-A91495FF56B7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3" creationId="{2EEC3004-6B06-4D79-AC3C-BFC7EC59F17C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4" creationId="{E57ABC13-87B2-4797-8EE8-F537DFABB7BC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5" creationId="{1340F40D-584A-44AC-8C50-088AD4270686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6" creationId="{38718151-FBED-495F-B8BC-3298DCEAEA62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7" creationId="{B2D222EC-DA5F-45F6-BCE6-793B7774D9B0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8" creationId="{EFBEB871-9357-479A-B2F7-8CECDBF11B69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9" creationId="{C561B395-5166-40DD-8696-433BC62CC677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40" creationId="{94B7152A-25B9-47FB-9642-6B5BB0000A76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41" creationId="{CC82E6B2-2248-46D9-B684-DF054934678C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2" creationId="{3952AF25-A663-4190-ADAE-3B843D559210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3" creationId="{6098E537-921F-4679-8187-FCC8AA2499AA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4" creationId="{8F803EF2-C5B8-4BEA-8189-D5B12E69D632}"/>
          </ac:inkMkLst>
        </pc:inkChg>
        <pc:inkChg chg="add del">
          <ac:chgData name="Dr.Sugata Gangopadhyay" userId="5fbd9f87-0a98-489d-9d45-82abac52020a" providerId="ADAL" clId="{7CFF2478-D96A-430A-9DE3-97D3FC8915EE}" dt="2023-05-21T07:09:55.547" v="10526"/>
          <ac:inkMkLst>
            <pc:docMk/>
            <pc:sldMk cId="3132251476" sldId="446"/>
            <ac:inkMk id="45" creationId="{C49CECDF-27C8-458C-97B1-5A8C400F2908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6" creationId="{878CD833-662F-414C-A5F2-05096A6A04D8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7" creationId="{F692FDD4-F384-4A76-B0E3-666220AC8973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8" creationId="{0669CC80-ABF8-4AD2-8232-47B65BEA98C6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9" creationId="{2DD70C0E-1867-40D8-B525-9759781BFE5A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50" creationId="{067008AD-9CE4-47F3-9B45-277ED5024F9E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51" creationId="{FF0B1526-A3C1-449C-B932-0325B2894162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52" creationId="{13FAE70B-9606-4DB3-AD0C-FCFB8F2CD4F5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53" creationId="{840D59C9-DA60-4CDE-8F54-6B7D09F08688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4" creationId="{20371E3F-41F4-43A0-82EE-5E33C4B0DA80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5" creationId="{8BE9A340-1AB2-4D27-A203-63E51A63C6DE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6" creationId="{52308836-797F-41AC-91C2-011727D7CAC1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7" creationId="{02F7B913-337E-4C4A-BF45-B0C1E179E6B4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8" creationId="{38A32D35-D13D-474A-9A2B-C0C755C624BE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9" creationId="{62504F1A-DFAC-4AAE-95BC-867E46FD2D1A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0" creationId="{069FF370-59D4-4518-B842-8A5A9905A877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1" creationId="{25C61E15-C538-405A-B1E9-2F64ED724365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2" creationId="{0713C8C0-471A-41A2-A254-47E281F5DFDF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3" creationId="{A83E88F2-4A89-4A55-A02A-C64C04E3D4A7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4" creationId="{5AD6B431-F8D0-493D-8715-ED3EA1E1D712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5" creationId="{3515794A-2615-4138-A2DC-B1F1547385FB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6" creationId="{4AC5D1F0-46B9-4FD0-A047-EBC31FF85851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7" creationId="{D3677315-1DB8-4362-B2DA-F8FBE9B702EB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8" creationId="{10F6ED4E-CBD2-4F0E-B4E8-0B3BE3EE1E13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9" creationId="{1C9BE963-5B10-4A23-941D-10EB6131010D}"/>
          </ac:inkMkLst>
        </pc:inkChg>
        <pc:inkChg chg="add">
          <ac:chgData name="Dr.Sugata Gangopadhyay" userId="5fbd9f87-0a98-489d-9d45-82abac52020a" providerId="ADAL" clId="{7CFF2478-D96A-430A-9DE3-97D3FC8915EE}" dt="2023-05-21T07:08:02.387" v="10414"/>
          <ac:inkMkLst>
            <pc:docMk/>
            <pc:sldMk cId="3132251476" sldId="446"/>
            <ac:inkMk id="70" creationId="{118F6D75-BEB8-4F4F-909E-CE683E6445AD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1" creationId="{B97A1B49-A288-483C-91F9-64EEF18C05D1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2" creationId="{43445CC6-7108-4C2E-AC3E-6797F4818B54}"/>
          </ac:inkMkLst>
        </pc:inkChg>
        <pc:inkChg chg="add">
          <ac:chgData name="Dr.Sugata Gangopadhyay" userId="5fbd9f87-0a98-489d-9d45-82abac52020a" providerId="ADAL" clId="{7CFF2478-D96A-430A-9DE3-97D3FC8915EE}" dt="2023-05-21T07:08:03.142" v="10417"/>
          <ac:inkMkLst>
            <pc:docMk/>
            <pc:sldMk cId="3132251476" sldId="446"/>
            <ac:inkMk id="73" creationId="{95A2AF00-44C4-4D7F-B536-A97890F7C939}"/>
          </ac:inkMkLst>
        </pc:inkChg>
        <pc:inkChg chg="add del">
          <ac:chgData name="Dr.Sugata Gangopadhyay" userId="5fbd9f87-0a98-489d-9d45-82abac52020a" providerId="ADAL" clId="{7CFF2478-D96A-430A-9DE3-97D3FC8915EE}" dt="2023-05-21T07:09:55.547" v="10526"/>
          <ac:inkMkLst>
            <pc:docMk/>
            <pc:sldMk cId="3132251476" sldId="446"/>
            <ac:inkMk id="74" creationId="{5C073F47-57B1-40A9-BF09-8DAC8B1250AA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5" creationId="{28505F17-BBF2-4271-80E3-312D48E600C4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6" creationId="{D3BDD257-8AC8-4C4A-BF14-09C38F296C3E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7" creationId="{DA35B03D-E459-40C6-A909-0ACE88385ABE}"/>
          </ac:inkMkLst>
        </pc:inkChg>
        <pc:inkChg chg="add del">
          <ac:chgData name="Dr.Sugata Gangopadhyay" userId="5fbd9f87-0a98-489d-9d45-82abac52020a" providerId="ADAL" clId="{7CFF2478-D96A-430A-9DE3-97D3FC8915EE}" dt="2023-05-21T07:09:55.547" v="10526"/>
          <ac:inkMkLst>
            <pc:docMk/>
            <pc:sldMk cId="3132251476" sldId="446"/>
            <ac:inkMk id="78" creationId="{2E75B885-B4BA-406D-9525-0A02B26F2B81}"/>
          </ac:inkMkLst>
        </pc:inkChg>
        <pc:inkChg chg="add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9" creationId="{B8FCA1AE-9CA0-41BE-BC57-3981B5A0B296}"/>
          </ac:inkMkLst>
        </pc:inkChg>
        <pc:inkChg chg="add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80" creationId="{260194C2-CB32-4BAE-8D46-739DADA7BC2B}"/>
          </ac:inkMkLst>
        </pc:inkChg>
        <pc:inkChg chg="add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81" creationId="{CB156FF9-310B-4A96-8243-421D6E1B6373}"/>
          </ac:inkMkLst>
        </pc:inkChg>
        <pc:inkChg chg="add">
          <ac:chgData name="Dr.Sugata Gangopadhyay" userId="5fbd9f87-0a98-489d-9d45-82abac52020a" providerId="ADAL" clId="{7CFF2478-D96A-430A-9DE3-97D3FC8915EE}" dt="2023-05-21T07:08:11.175" v="10423"/>
          <ac:inkMkLst>
            <pc:docMk/>
            <pc:sldMk cId="3132251476" sldId="446"/>
            <ac:inkMk id="82" creationId="{78D9A6E8-C84F-4EF6-BE75-2A252FB7F54A}"/>
          </ac:inkMkLst>
        </pc:inkChg>
        <pc:inkChg chg="add del">
          <ac:chgData name="Dr.Sugata Gangopadhyay" userId="5fbd9f87-0a98-489d-9d45-82abac52020a" providerId="ADAL" clId="{7CFF2478-D96A-430A-9DE3-97D3FC8915EE}" dt="2023-05-21T07:08:22.218" v="10427"/>
          <ac:inkMkLst>
            <pc:docMk/>
            <pc:sldMk cId="3132251476" sldId="446"/>
            <ac:inkMk id="83" creationId="{EA3C1BD1-B4B2-4360-BDEC-BFFDCE466AD3}"/>
          </ac:inkMkLst>
        </pc:inkChg>
        <pc:inkChg chg="add del">
          <ac:chgData name="Dr.Sugata Gangopadhyay" userId="5fbd9f87-0a98-489d-9d45-82abac52020a" providerId="ADAL" clId="{7CFF2478-D96A-430A-9DE3-97D3FC8915EE}" dt="2023-05-21T07:08:22.218" v="10427"/>
          <ac:inkMkLst>
            <pc:docMk/>
            <pc:sldMk cId="3132251476" sldId="446"/>
            <ac:inkMk id="84" creationId="{11967563-7C3B-4B2A-AEC9-2F9169C1438C}"/>
          </ac:inkMkLst>
        </pc:inkChg>
        <pc:inkChg chg="add del">
          <ac:chgData name="Dr.Sugata Gangopadhyay" userId="5fbd9f87-0a98-489d-9d45-82abac52020a" providerId="ADAL" clId="{7CFF2478-D96A-430A-9DE3-97D3FC8915EE}" dt="2023-05-21T07:08:22.218" v="10427"/>
          <ac:inkMkLst>
            <pc:docMk/>
            <pc:sldMk cId="3132251476" sldId="446"/>
            <ac:inkMk id="85" creationId="{57B95388-04BF-445C-983B-80281460949E}"/>
          </ac:inkMkLst>
        </pc:inkChg>
        <pc:inkChg chg="add">
          <ac:chgData name="Dr.Sugata Gangopadhyay" userId="5fbd9f87-0a98-489d-9d45-82abac52020a" providerId="ADAL" clId="{7CFF2478-D96A-430A-9DE3-97D3FC8915EE}" dt="2023-05-21T07:08:22.218" v="10427"/>
          <ac:inkMkLst>
            <pc:docMk/>
            <pc:sldMk cId="3132251476" sldId="446"/>
            <ac:inkMk id="86" creationId="{5548FAC4-BB09-4CAC-830C-584C71A0DB29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87" creationId="{FF5EA9B8-A0DB-4C61-BFE4-419DE5370006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88" creationId="{6A7B0380-7769-46D7-8537-DE589BF72F55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89" creationId="{993EF353-2BDE-4537-B780-33BEB8FED215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0" creationId="{88AE5AEC-0DF9-4CFF-BE9D-51B64FC4A273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1" creationId="{6DD6BE7C-6EA5-4EB6-B517-EF1BE72A4977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2" creationId="{5B499CA7-576E-4BF2-861B-18CED7E1C45C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3" creationId="{69698EBF-8602-4313-BF67-FBF572FECEFB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4" creationId="{C46A2CDE-40C7-4C4B-8E1E-AED6C1841E34}"/>
          </ac:inkMkLst>
        </pc:inkChg>
        <pc:inkChg chg="add">
          <ac:chgData name="Dr.Sugata Gangopadhyay" userId="5fbd9f87-0a98-489d-9d45-82abac52020a" providerId="ADAL" clId="{7CFF2478-D96A-430A-9DE3-97D3FC8915EE}" dt="2023-05-21T07:08:30.655" v="10436"/>
          <ac:inkMkLst>
            <pc:docMk/>
            <pc:sldMk cId="3132251476" sldId="446"/>
            <ac:inkMk id="95" creationId="{A347BA0A-5013-4C47-8462-730B0F3496AD}"/>
          </ac:inkMkLst>
        </pc:inkChg>
        <pc:inkChg chg="add">
          <ac:chgData name="Dr.Sugata Gangopadhyay" userId="5fbd9f87-0a98-489d-9d45-82abac52020a" providerId="ADAL" clId="{7CFF2478-D96A-430A-9DE3-97D3FC8915EE}" dt="2023-05-21T07:08:31.501" v="10437"/>
          <ac:inkMkLst>
            <pc:docMk/>
            <pc:sldMk cId="3132251476" sldId="446"/>
            <ac:inkMk id="96" creationId="{94FF40D1-94D1-494F-9552-50977CD53736}"/>
          </ac:inkMkLst>
        </pc:inkChg>
        <pc:inkChg chg="add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7" creationId="{4DE6DFC1-9CBD-4A89-B8CC-9FF85521FEC7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98" creationId="{E9E413B0-F695-4618-9FCE-7F8900C564EF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99" creationId="{9B96BFA5-150E-4FAB-B0A1-6865B99F6F84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0" creationId="{CD8C9419-28B7-4D12-8436-EEA1673B501D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1" creationId="{61B3476B-D39A-4C6E-8D85-6B616A822559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2" creationId="{A2807865-0B23-4A9C-AF30-1BA7703F79A0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3" creationId="{1CD5036D-27F4-48F7-9FC3-A3A234A55708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4" creationId="{450E2451-8D4E-4D85-BF0A-6E8AADA470F8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5" creationId="{A112D10B-D511-4F60-B53C-9E3B8DC43665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6" creationId="{2C057D2C-4310-4AD9-B2DD-C2C682DE1D72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7" creationId="{874A8273-719C-4ABD-AA80-5ABDFDB8B61C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8" creationId="{C5102DE9-410A-40D8-B93A-2CC8B4C20BD4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9" creationId="{F281DB22-143E-41D1-9D23-EA1327C6EFF4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0" creationId="{5266E84C-33D1-47D3-A2F7-375FD9D58052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1" creationId="{2F380567-7FC1-4A24-8C22-62D207796131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2" creationId="{7B0454FE-3C2A-46D5-86DE-7467776CF632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3" creationId="{F8FEA695-2C6E-470D-A6A8-AD5F731EF809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4" creationId="{E241ACE8-B256-437B-AE50-8A9B52C1DED5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5" creationId="{A15862D6-BC82-4E3D-BC33-CB2F797E33A6}"/>
          </ac:inkMkLst>
        </pc:inkChg>
        <pc:inkChg chg="add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6" creationId="{20BBBC3C-D992-4516-8E3E-29800D8AEC27}"/>
          </ac:inkMkLst>
        </pc:inkChg>
        <pc:inkChg chg="add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7" creationId="{A17469A7-C74A-4370-BB66-CF9F193828CC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18" creationId="{C118C74A-C31E-4D49-B974-28E735D17D4C}"/>
          </ac:inkMkLst>
        </pc:inkChg>
        <pc:inkChg chg="add del">
          <ac:chgData name="Dr.Sugata Gangopadhyay" userId="5fbd9f87-0a98-489d-9d45-82abac52020a" providerId="ADAL" clId="{7CFF2478-D96A-430A-9DE3-97D3FC8915EE}" dt="2023-05-21T07:09:04.853" v="10461"/>
          <ac:inkMkLst>
            <pc:docMk/>
            <pc:sldMk cId="3132251476" sldId="446"/>
            <ac:inkMk id="119" creationId="{7D7F2976-D664-493A-9C3F-8628B5AC36AC}"/>
          </ac:inkMkLst>
        </pc:inkChg>
        <pc:inkChg chg="add">
          <ac:chgData name="Dr.Sugata Gangopadhyay" userId="5fbd9f87-0a98-489d-9d45-82abac52020a" providerId="ADAL" clId="{7CFF2478-D96A-430A-9DE3-97D3FC8915EE}" dt="2023-05-21T07:09:03.921" v="10460"/>
          <ac:inkMkLst>
            <pc:docMk/>
            <pc:sldMk cId="3132251476" sldId="446"/>
            <ac:inkMk id="120" creationId="{1C1FD91F-E372-4019-8DC4-C7A6117FAD7B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1" creationId="{EA82D82C-EF43-498E-8933-3A3C3DF2EBF9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2" creationId="{7BB052C2-D263-4373-A575-1BC1BA8AC0A3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3" creationId="{A3FAB6D1-5293-4375-9161-8919C6DE24CD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4" creationId="{FBBBD55C-696A-4BDE-9D58-713F7A853621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5" creationId="{A6956579-DEFE-43AF-BAFB-DEA640F1A9CE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6" creationId="{83CDA33B-5150-497A-A283-B9591B0642B2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7" creationId="{FA3D17D7-E117-4E10-BFA8-B29F217C3C0C}"/>
          </ac:inkMkLst>
        </pc:inkChg>
        <pc:inkChg chg="add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8" creationId="{0FC0A051-8362-4EEA-9DC6-00E493720612}"/>
          </ac:inkMkLst>
        </pc:inkChg>
        <pc:inkChg chg="add">
          <ac:chgData name="Dr.Sugata Gangopadhyay" userId="5fbd9f87-0a98-489d-9d45-82abac52020a" providerId="ADAL" clId="{7CFF2478-D96A-430A-9DE3-97D3FC8915EE}" dt="2023-05-21T07:09:08.866" v="10470"/>
          <ac:inkMkLst>
            <pc:docMk/>
            <pc:sldMk cId="3132251476" sldId="446"/>
            <ac:inkMk id="129" creationId="{097778FA-B852-4130-A0AB-6A212407270E}"/>
          </ac:inkMkLst>
        </pc:inkChg>
        <pc:inkChg chg="add">
          <ac:chgData name="Dr.Sugata Gangopadhyay" userId="5fbd9f87-0a98-489d-9d45-82abac52020a" providerId="ADAL" clId="{7CFF2478-D96A-430A-9DE3-97D3FC8915EE}" dt="2023-05-21T07:09:09.250" v="10471"/>
          <ac:inkMkLst>
            <pc:docMk/>
            <pc:sldMk cId="3132251476" sldId="446"/>
            <ac:inkMk id="130" creationId="{CF682FD5-4F8B-4846-B26C-29E00D237596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1" creationId="{5E0E79EF-70A6-4A83-9EA7-19AA30C4A997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2" creationId="{9AF42FDD-5B3C-4E8C-A2ED-D54103B55BB7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3" creationId="{769A1109-7546-4EC5-B2BC-2FE2375C7DA4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4" creationId="{B474E1F9-85E4-4AEF-BC64-1AC4E6755354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5" creationId="{23553AD6-8D6E-48AE-B494-75A7A62A939D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6" creationId="{A5881866-2DDC-48B0-98D8-135F5180441A}"/>
          </ac:inkMkLst>
        </pc:inkChg>
        <pc:inkChg chg="add del">
          <ac:chgData name="Dr.Sugata Gangopadhyay" userId="5fbd9f87-0a98-489d-9d45-82abac52020a" providerId="ADAL" clId="{7CFF2478-D96A-430A-9DE3-97D3FC8915EE}" dt="2023-05-21T07:09:14.261" v="10480"/>
          <ac:inkMkLst>
            <pc:docMk/>
            <pc:sldMk cId="3132251476" sldId="446"/>
            <ac:inkMk id="137" creationId="{5500DCDF-221A-4288-BDB8-96563E49CA77}"/>
          </ac:inkMkLst>
        </pc:inkChg>
        <pc:inkChg chg="add del">
          <ac:chgData name="Dr.Sugata Gangopadhyay" userId="5fbd9f87-0a98-489d-9d45-82abac52020a" providerId="ADAL" clId="{7CFF2478-D96A-430A-9DE3-97D3FC8915EE}" dt="2023-05-21T07:09:14.261" v="10480"/>
          <ac:inkMkLst>
            <pc:docMk/>
            <pc:sldMk cId="3132251476" sldId="446"/>
            <ac:inkMk id="138" creationId="{93B76042-45F9-4E1B-87D2-2F25A8F54D13}"/>
          </ac:inkMkLst>
        </pc:inkChg>
        <pc:inkChg chg="add">
          <ac:chgData name="Dr.Sugata Gangopadhyay" userId="5fbd9f87-0a98-489d-9d45-82abac52020a" providerId="ADAL" clId="{7CFF2478-D96A-430A-9DE3-97D3FC8915EE}" dt="2023-05-21T07:09:14.261" v="10480"/>
          <ac:inkMkLst>
            <pc:docMk/>
            <pc:sldMk cId="3132251476" sldId="446"/>
            <ac:inkMk id="139" creationId="{AAE134A6-33BF-4219-9AB2-09B60261EC1C}"/>
          </ac:inkMkLst>
        </pc:inkChg>
        <pc:inkChg chg="add">
          <ac:chgData name="Dr.Sugata Gangopadhyay" userId="5fbd9f87-0a98-489d-9d45-82abac52020a" providerId="ADAL" clId="{7CFF2478-D96A-430A-9DE3-97D3FC8915EE}" dt="2023-05-21T07:09:20.736" v="10481"/>
          <ac:inkMkLst>
            <pc:docMk/>
            <pc:sldMk cId="3132251476" sldId="446"/>
            <ac:inkMk id="140" creationId="{4E4EDB93-AF02-42B3-A3D7-10AA935A8FBB}"/>
          </ac:inkMkLst>
        </pc:inkChg>
        <pc:inkChg chg="add del">
          <ac:chgData name="Dr.Sugata Gangopadhyay" userId="5fbd9f87-0a98-489d-9d45-82abac52020a" providerId="ADAL" clId="{7CFF2478-D96A-430A-9DE3-97D3FC8915EE}" dt="2023-05-21T07:09:29.797" v="10497"/>
          <ac:inkMkLst>
            <pc:docMk/>
            <pc:sldMk cId="3132251476" sldId="446"/>
            <ac:inkMk id="141" creationId="{F98B2417-5284-4A2A-B64C-D840A2A708E4}"/>
          </ac:inkMkLst>
        </pc:inkChg>
        <pc:inkChg chg="add del">
          <ac:chgData name="Dr.Sugata Gangopadhyay" userId="5fbd9f87-0a98-489d-9d45-82abac52020a" providerId="ADAL" clId="{7CFF2478-D96A-430A-9DE3-97D3FC8915EE}" dt="2023-05-21T07:09:26.427" v="10492"/>
          <ac:inkMkLst>
            <pc:docMk/>
            <pc:sldMk cId="3132251476" sldId="446"/>
            <ac:inkMk id="142" creationId="{1F638779-9005-4751-B038-86A7F3299543}"/>
          </ac:inkMkLst>
        </pc:inkChg>
        <pc:inkChg chg="add del">
          <ac:chgData name="Dr.Sugata Gangopadhyay" userId="5fbd9f87-0a98-489d-9d45-82abac52020a" providerId="ADAL" clId="{7CFF2478-D96A-430A-9DE3-97D3FC8915EE}" dt="2023-05-21T07:09:26.145" v="10491"/>
          <ac:inkMkLst>
            <pc:docMk/>
            <pc:sldMk cId="3132251476" sldId="446"/>
            <ac:inkMk id="143" creationId="{8C1A9D4F-11D1-447F-A5A4-697F1E28EE24}"/>
          </ac:inkMkLst>
        </pc:inkChg>
        <pc:inkChg chg="add del">
          <ac:chgData name="Dr.Sugata Gangopadhyay" userId="5fbd9f87-0a98-489d-9d45-82abac52020a" providerId="ADAL" clId="{7CFF2478-D96A-430A-9DE3-97D3FC8915EE}" dt="2023-05-21T07:09:25.892" v="10490"/>
          <ac:inkMkLst>
            <pc:docMk/>
            <pc:sldMk cId="3132251476" sldId="446"/>
            <ac:inkMk id="144" creationId="{082B2F2E-21D5-48F9-A433-04DA271DEAC8}"/>
          </ac:inkMkLst>
        </pc:inkChg>
        <pc:inkChg chg="add del">
          <ac:chgData name="Dr.Sugata Gangopadhyay" userId="5fbd9f87-0a98-489d-9d45-82abac52020a" providerId="ADAL" clId="{7CFF2478-D96A-430A-9DE3-97D3FC8915EE}" dt="2023-05-21T07:09:25.077" v="10488"/>
          <ac:inkMkLst>
            <pc:docMk/>
            <pc:sldMk cId="3132251476" sldId="446"/>
            <ac:inkMk id="145" creationId="{F7C73AB5-9FF2-46A0-8AA3-3123439DB431}"/>
          </ac:inkMkLst>
        </pc:inkChg>
        <pc:inkChg chg="add del">
          <ac:chgData name="Dr.Sugata Gangopadhyay" userId="5fbd9f87-0a98-489d-9d45-82abac52020a" providerId="ADAL" clId="{7CFF2478-D96A-430A-9DE3-97D3FC8915EE}" dt="2023-05-21T07:09:25.560" v="10489"/>
          <ac:inkMkLst>
            <pc:docMk/>
            <pc:sldMk cId="3132251476" sldId="446"/>
            <ac:inkMk id="146" creationId="{CDB25EAD-33B0-4B64-A388-327182E9E594}"/>
          </ac:inkMkLst>
        </pc:inkChg>
        <pc:inkChg chg="add">
          <ac:chgData name="Dr.Sugata Gangopadhyay" userId="5fbd9f87-0a98-489d-9d45-82abac52020a" providerId="ADAL" clId="{7CFF2478-D96A-430A-9DE3-97D3FC8915EE}" dt="2023-05-21T07:09:25.077" v="10488"/>
          <ac:inkMkLst>
            <pc:docMk/>
            <pc:sldMk cId="3132251476" sldId="446"/>
            <ac:inkMk id="147" creationId="{19CFB55D-E074-42BF-91E8-053C7D0F1A4C}"/>
          </ac:inkMkLst>
        </pc:inkChg>
        <pc:inkChg chg="add del">
          <ac:chgData name="Dr.Sugata Gangopadhyay" userId="5fbd9f87-0a98-489d-9d45-82abac52020a" providerId="ADAL" clId="{7CFF2478-D96A-430A-9DE3-97D3FC8915EE}" dt="2023-05-21T07:09:29.797" v="10497"/>
          <ac:inkMkLst>
            <pc:docMk/>
            <pc:sldMk cId="3132251476" sldId="446"/>
            <ac:inkMk id="148" creationId="{2BDF362C-7C78-4AFF-9076-2A9B32E38963}"/>
          </ac:inkMkLst>
        </pc:inkChg>
        <pc:inkChg chg="add del">
          <ac:chgData name="Dr.Sugata Gangopadhyay" userId="5fbd9f87-0a98-489d-9d45-82abac52020a" providerId="ADAL" clId="{7CFF2478-D96A-430A-9DE3-97D3FC8915EE}" dt="2023-05-21T07:09:29.797" v="10497"/>
          <ac:inkMkLst>
            <pc:docMk/>
            <pc:sldMk cId="3132251476" sldId="446"/>
            <ac:inkMk id="149" creationId="{4754F2E4-0F08-4C10-A88C-DC02D6863370}"/>
          </ac:inkMkLst>
        </pc:inkChg>
        <pc:inkChg chg="add del">
          <ac:chgData name="Dr.Sugata Gangopadhyay" userId="5fbd9f87-0a98-489d-9d45-82abac52020a" providerId="ADAL" clId="{7CFF2478-D96A-430A-9DE3-97D3FC8915EE}" dt="2023-05-21T07:09:29.797" v="10497"/>
          <ac:inkMkLst>
            <pc:docMk/>
            <pc:sldMk cId="3132251476" sldId="446"/>
            <ac:inkMk id="150" creationId="{CC085642-7A28-4F56-9A18-A1FFBAEA503D}"/>
          </ac:inkMkLst>
        </pc:inkChg>
        <pc:inkChg chg="add">
          <ac:chgData name="Dr.Sugata Gangopadhyay" userId="5fbd9f87-0a98-489d-9d45-82abac52020a" providerId="ADAL" clId="{7CFF2478-D96A-430A-9DE3-97D3FC8915EE}" dt="2023-05-21T07:09:28.846" v="10496"/>
          <ac:inkMkLst>
            <pc:docMk/>
            <pc:sldMk cId="3132251476" sldId="446"/>
            <ac:inkMk id="151" creationId="{08B201B3-7660-4A80-981E-BE115A136BDA}"/>
          </ac:inkMkLst>
        </pc:inkChg>
        <pc:inkChg chg="add">
          <ac:chgData name="Dr.Sugata Gangopadhyay" userId="5fbd9f87-0a98-489d-9d45-82abac52020a" providerId="ADAL" clId="{7CFF2478-D96A-430A-9DE3-97D3FC8915EE}" dt="2023-05-21T07:09:29.797" v="10497"/>
          <ac:inkMkLst>
            <pc:docMk/>
            <pc:sldMk cId="3132251476" sldId="446"/>
            <ac:inkMk id="152" creationId="{4194270A-B92D-4858-A5CB-25B6E5727F22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3" creationId="{0BBE6658-DC4E-449F-8417-B6D65A03F534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4" creationId="{F2A4F48C-4FB4-4754-BB9B-60844C9136CF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5" creationId="{3A56BCC4-3839-4BBE-BC10-1AE45F70755E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6" creationId="{31C1F449-A4C9-41F5-80B2-C4AADAC21F2E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7" creationId="{A445E958-22B2-43D8-B47C-28B1310360AE}"/>
          </ac:inkMkLst>
        </pc:inkChg>
        <pc:inkChg chg="add">
          <ac:chgData name="Dr.Sugata Gangopadhyay" userId="5fbd9f87-0a98-489d-9d45-82abac52020a" providerId="ADAL" clId="{7CFF2478-D96A-430A-9DE3-97D3FC8915EE}" dt="2023-05-21T07:09:33.560" v="10503"/>
          <ac:inkMkLst>
            <pc:docMk/>
            <pc:sldMk cId="3132251476" sldId="446"/>
            <ac:inkMk id="158" creationId="{86CC4B24-471B-45D0-8BBB-6BBF293E74B5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9" creationId="{97E3A4C2-F373-4D9C-AE29-7481950A69C3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60" creationId="{7371EE31-F277-47BA-9BEF-2F60CBB13153}"/>
          </ac:inkMkLst>
        </pc:inkChg>
        <pc:inkChg chg="add del">
          <ac:chgData name="Dr.Sugata Gangopadhyay" userId="5fbd9f87-0a98-489d-9d45-82abac52020a" providerId="ADAL" clId="{7CFF2478-D96A-430A-9DE3-97D3FC8915EE}" dt="2023-05-21T07:09:37.175" v="10509"/>
          <ac:inkMkLst>
            <pc:docMk/>
            <pc:sldMk cId="3132251476" sldId="446"/>
            <ac:inkMk id="161" creationId="{42AF37FD-05E4-4329-B3E2-78DDCEDF55AD}"/>
          </ac:inkMkLst>
        </pc:inkChg>
        <pc:inkChg chg="add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62" creationId="{B16C3222-2D2F-4B36-98C3-78538E4064E2}"/>
          </ac:inkMkLst>
        </pc:inkChg>
        <pc:inkChg chg="add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63" creationId="{C57718DA-7D21-4F9A-91F2-EC0FDE2501A1}"/>
          </ac:inkMkLst>
        </pc:inkChg>
        <pc:inkChg chg="add del">
          <ac:chgData name="Dr.Sugata Gangopadhyay" userId="5fbd9f87-0a98-489d-9d45-82abac52020a" providerId="ADAL" clId="{7CFF2478-D96A-430A-9DE3-97D3FC8915EE}" dt="2023-05-21T07:09:37.175" v="10509"/>
          <ac:inkMkLst>
            <pc:docMk/>
            <pc:sldMk cId="3132251476" sldId="446"/>
            <ac:inkMk id="164" creationId="{B8EC6290-A09D-4879-8BBD-8637161D5E29}"/>
          </ac:inkMkLst>
        </pc:inkChg>
        <pc:inkChg chg="add del">
          <ac:chgData name="Dr.Sugata Gangopadhyay" userId="5fbd9f87-0a98-489d-9d45-82abac52020a" providerId="ADAL" clId="{7CFF2478-D96A-430A-9DE3-97D3FC8915EE}" dt="2023-05-21T07:09:41.333" v="10517"/>
          <ac:inkMkLst>
            <pc:docMk/>
            <pc:sldMk cId="3132251476" sldId="446"/>
            <ac:inkMk id="165" creationId="{45F8F6D2-C75E-4C7C-A534-E8A8F0B36ECA}"/>
          </ac:inkMkLst>
        </pc:inkChg>
        <pc:inkChg chg="add">
          <ac:chgData name="Dr.Sugata Gangopadhyay" userId="5fbd9f87-0a98-489d-9d45-82abac52020a" providerId="ADAL" clId="{7CFF2478-D96A-430A-9DE3-97D3FC8915EE}" dt="2023-05-21T07:09:37.175" v="10509"/>
          <ac:inkMkLst>
            <pc:docMk/>
            <pc:sldMk cId="3132251476" sldId="446"/>
            <ac:inkMk id="166" creationId="{347EFD8A-8C30-482B-96A4-50EB1D3A270C}"/>
          </ac:inkMkLst>
        </pc:inkChg>
        <pc:inkChg chg="add del">
          <ac:chgData name="Dr.Sugata Gangopadhyay" userId="5fbd9f87-0a98-489d-9d45-82abac52020a" providerId="ADAL" clId="{7CFF2478-D96A-430A-9DE3-97D3FC8915EE}" dt="2023-05-21T07:09:41.333" v="10517"/>
          <ac:inkMkLst>
            <pc:docMk/>
            <pc:sldMk cId="3132251476" sldId="446"/>
            <ac:inkMk id="167" creationId="{DA84BEEF-68BB-43B8-B4BE-884B44EC06FD}"/>
          </ac:inkMkLst>
        </pc:inkChg>
        <pc:inkChg chg="add del">
          <ac:chgData name="Dr.Sugata Gangopadhyay" userId="5fbd9f87-0a98-489d-9d45-82abac52020a" providerId="ADAL" clId="{7CFF2478-D96A-430A-9DE3-97D3FC8915EE}" dt="2023-05-21T07:09:41.333" v="10517"/>
          <ac:inkMkLst>
            <pc:docMk/>
            <pc:sldMk cId="3132251476" sldId="446"/>
            <ac:inkMk id="168" creationId="{34961642-DE38-4590-AFD8-65C1DFB665DC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69" creationId="{19D35599-04DB-419D-8463-03B1A10259A5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0" creationId="{08D6DFC1-84B1-4AB7-8F4D-8598DA3FEDDA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1" creationId="{299C9542-3588-4D25-B119-E8271989917B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2" creationId="{367832ED-5EAA-49A6-9932-16A4E7EEC731}"/>
          </ac:inkMkLst>
        </pc:inkChg>
        <pc:inkChg chg="add del">
          <ac:chgData name="Dr.Sugata Gangopadhyay" userId="5fbd9f87-0a98-489d-9d45-82abac52020a" providerId="ADAL" clId="{7CFF2478-D96A-430A-9DE3-97D3FC8915EE}" dt="2023-05-21T07:09:42.135" v="10518"/>
          <ac:inkMkLst>
            <pc:docMk/>
            <pc:sldMk cId="3132251476" sldId="446"/>
            <ac:inkMk id="173" creationId="{B7718552-7A8F-4AC5-930F-0E1F8BAD1A46}"/>
          </ac:inkMkLst>
        </pc:inkChg>
        <pc:inkChg chg="add">
          <ac:chgData name="Dr.Sugata Gangopadhyay" userId="5fbd9f87-0a98-489d-9d45-82abac52020a" providerId="ADAL" clId="{7CFF2478-D96A-430A-9DE3-97D3FC8915EE}" dt="2023-05-21T07:09:41.333" v="10517"/>
          <ac:inkMkLst>
            <pc:docMk/>
            <pc:sldMk cId="3132251476" sldId="446"/>
            <ac:inkMk id="174" creationId="{13774D39-5B3D-40D3-A79D-92ABF24ABBDB}"/>
          </ac:inkMkLst>
        </pc:inkChg>
        <pc:inkChg chg="add">
          <ac:chgData name="Dr.Sugata Gangopadhyay" userId="5fbd9f87-0a98-489d-9d45-82abac52020a" providerId="ADAL" clId="{7CFF2478-D96A-430A-9DE3-97D3FC8915EE}" dt="2023-05-21T07:09:41.333" v="10517"/>
          <ac:inkMkLst>
            <pc:docMk/>
            <pc:sldMk cId="3132251476" sldId="446"/>
            <ac:inkMk id="175" creationId="{7ACED727-FC47-4486-8BCB-5431BF91E6FB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6" creationId="{C0DFFE46-6F75-433C-AE7F-2C1A6E9E0C22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7" creationId="{35BA5E04-4459-4DE3-BA0A-C4DD8B63C465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8" creationId="{FB530352-F2FB-4375-9A74-2FFB099449C7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9" creationId="{36648DDB-7242-4D22-B8BC-3C717970762E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80" creationId="{42EBB55F-6B09-4970-AEDF-36D010700FF6}"/>
          </ac:inkMkLst>
        </pc:inkChg>
        <pc:inkChg chg="add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81" creationId="{D4400AA5-B603-4A20-9C0F-FA89DA83E8F2}"/>
          </ac:inkMkLst>
        </pc:inkChg>
        <pc:inkChg chg="add del">
          <ac:chgData name="Dr.Sugata Gangopadhyay" userId="5fbd9f87-0a98-489d-9d45-82abac52020a" providerId="ADAL" clId="{7CFF2478-D96A-430A-9DE3-97D3FC8915EE}" dt="2023-05-21T07:09:55.547" v="10526"/>
          <ac:inkMkLst>
            <pc:docMk/>
            <pc:sldMk cId="3132251476" sldId="446"/>
            <ac:inkMk id="182" creationId="{18CA91D9-9CAE-4D13-B142-71AA0CF42293}"/>
          </ac:inkMkLst>
        </pc:inkChg>
        <pc:inkChg chg="add del">
          <ac:chgData name="Dr.Sugata Gangopadhyay" userId="5fbd9f87-0a98-489d-9d45-82abac52020a" providerId="ADAL" clId="{7CFF2478-D96A-430A-9DE3-97D3FC8915EE}" dt="2023-05-21T07:09:58.100" v="10531"/>
          <ac:inkMkLst>
            <pc:docMk/>
            <pc:sldMk cId="3132251476" sldId="446"/>
            <ac:inkMk id="183" creationId="{1AFC3AC6-BEC4-410A-AD61-2E56DF02CAA3}"/>
          </ac:inkMkLst>
        </pc:inkChg>
        <pc:inkChg chg="add del">
          <ac:chgData name="Dr.Sugata Gangopadhyay" userId="5fbd9f87-0a98-489d-9d45-82abac52020a" providerId="ADAL" clId="{7CFF2478-D96A-430A-9DE3-97D3FC8915EE}" dt="2023-05-21T07:09:58.100" v="10531"/>
          <ac:inkMkLst>
            <pc:docMk/>
            <pc:sldMk cId="3132251476" sldId="446"/>
            <ac:inkMk id="184" creationId="{980C8CE6-AC57-4CFE-BB20-1DC84C520026}"/>
          </ac:inkMkLst>
        </pc:inkChg>
        <pc:inkChg chg="add del">
          <ac:chgData name="Dr.Sugata Gangopadhyay" userId="5fbd9f87-0a98-489d-9d45-82abac52020a" providerId="ADAL" clId="{7CFF2478-D96A-430A-9DE3-97D3FC8915EE}" dt="2023-05-21T07:09:58.100" v="10531"/>
          <ac:inkMkLst>
            <pc:docMk/>
            <pc:sldMk cId="3132251476" sldId="446"/>
            <ac:inkMk id="185" creationId="{B439FDFA-7ED8-4AF0-A28E-037B80F74744}"/>
          </ac:inkMkLst>
        </pc:inkChg>
        <pc:inkChg chg="add del">
          <ac:chgData name="Dr.Sugata Gangopadhyay" userId="5fbd9f87-0a98-489d-9d45-82abac52020a" providerId="ADAL" clId="{7CFF2478-D96A-430A-9DE3-97D3FC8915EE}" dt="2023-05-21T07:09:58.100" v="10531"/>
          <ac:inkMkLst>
            <pc:docMk/>
            <pc:sldMk cId="3132251476" sldId="446"/>
            <ac:inkMk id="186" creationId="{428895FB-FDF5-4816-8B32-E51BD24FEAED}"/>
          </ac:inkMkLst>
        </pc:inkChg>
        <pc:inkChg chg="add del">
          <ac:chgData name="Dr.Sugata Gangopadhyay" userId="5fbd9f87-0a98-489d-9d45-82abac52020a" providerId="ADAL" clId="{7CFF2478-D96A-430A-9DE3-97D3FC8915EE}" dt="2023-05-21T07:09:58.100" v="10531"/>
          <ac:inkMkLst>
            <pc:docMk/>
            <pc:sldMk cId="3132251476" sldId="446"/>
            <ac:inkMk id="187" creationId="{90161F83-C231-4930-A2DE-5D47DA61358B}"/>
          </ac:inkMkLst>
        </pc:inkChg>
        <pc:inkChg chg="add del">
          <ac:chgData name="Dr.Sugata Gangopadhyay" userId="5fbd9f87-0a98-489d-9d45-82abac52020a" providerId="ADAL" clId="{7CFF2478-D96A-430A-9DE3-97D3FC8915EE}" dt="2023-05-21T07:10:42.802" v="10533"/>
          <ac:inkMkLst>
            <pc:docMk/>
            <pc:sldMk cId="3132251476" sldId="446"/>
            <ac:inkMk id="188" creationId="{47A138D3-BFEA-4886-B062-DE025E611A18}"/>
          </ac:inkMkLst>
        </pc:inkChg>
        <pc:inkChg chg="add del">
          <ac:chgData name="Dr.Sugata Gangopadhyay" userId="5fbd9f87-0a98-489d-9d45-82abac52020a" providerId="ADAL" clId="{7CFF2478-D96A-430A-9DE3-97D3FC8915EE}" dt="2023-05-21T07:10:42.802" v="10533"/>
          <ac:inkMkLst>
            <pc:docMk/>
            <pc:sldMk cId="3132251476" sldId="446"/>
            <ac:inkMk id="189" creationId="{24623BB0-4053-423F-B429-3F8D41786443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0" creationId="{43F4E2FD-64BD-4F14-9835-2C7524B845C9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1" creationId="{86A3DC47-12A4-4C10-958D-1A55D3AE55AC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2" creationId="{3489C6E3-22A1-4D13-889D-397A0D2C4226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3" creationId="{73BB0F07-464F-42B0-A13F-1005CA84E596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4" creationId="{F629F208-85A1-469C-8CAC-1597CCF60C6C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5" creationId="{18E2EFE5-1A33-49AE-8CC9-42DF555F74A7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6" creationId="{0E955F50-9BDD-402E-A738-F37A545383D9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7" creationId="{217DA43E-C776-4AC7-AF10-91194EC0743C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8" creationId="{A6701A8B-7154-4A8A-946D-34EF0A92318B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9" creationId="{17F7CC6E-7541-48BA-A59F-EED64EA6CB40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0" creationId="{0E13E2D9-2C25-468C-89EF-7369C5162B29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1" creationId="{AB9AD4AD-7BD6-4DB0-A658-3E9D3B1D1754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2" creationId="{9C2467A3-DF16-4C0B-89CD-93DC818B294E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3" creationId="{A09D1B10-2EFA-44A9-8F54-6304BA9EFEDC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4" creationId="{C8BBA2D8-8C92-4938-912C-4D08D495BAEE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5" creationId="{6B65413E-0C61-4BD6-8161-09C4364570F7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6" creationId="{5091BE97-9933-4E8F-B563-CE7275B5D1E6}"/>
          </ac:inkMkLst>
        </pc:inkChg>
        <pc:inkChg chg="add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7" creationId="{1B66B919-60F6-4667-99A7-01EEE15194FC}"/>
          </ac:inkMkLst>
        </pc:inkChg>
        <pc:inkChg chg="add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8" creationId="{AD22D20E-F3F7-4F5D-85B8-4D5A6BD96247}"/>
          </ac:inkMkLst>
        </pc:inkChg>
        <pc:inkChg chg="add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9" creationId="{31BB00D5-4A75-48D6-A598-6CDC6D307E1A}"/>
          </ac:inkMkLst>
        </pc:inkChg>
        <pc:inkChg chg="add">
          <ac:chgData name="Dr.Sugata Gangopadhyay" userId="5fbd9f87-0a98-489d-9d45-82abac52020a" providerId="ADAL" clId="{7CFF2478-D96A-430A-9DE3-97D3FC8915EE}" dt="2023-05-21T07:11:07.551" v="10551"/>
          <ac:inkMkLst>
            <pc:docMk/>
            <pc:sldMk cId="3132251476" sldId="446"/>
            <ac:inkMk id="210" creationId="{90EEBD77-21BF-4DF7-81A5-9402A3E2645C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1" creationId="{BD3A25B1-E1DD-4ABD-B3C7-5EFA49652294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2" creationId="{FECF6FF5-3B70-42AA-BF6E-3EF4F062ADA8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3" creationId="{9216140A-6DA1-4D17-AC45-9E6AEE48BE38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4" creationId="{5D35665F-C534-49F4-806C-D6FACB57897C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5" creationId="{4614924E-D488-41B7-B7DC-FD92B38FD0DF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6" creationId="{27FCE201-0BA8-4836-9ED9-198FCEC9FA04}"/>
          </ac:inkMkLst>
        </pc:inkChg>
        <pc:inkChg chg="add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7" creationId="{824226DE-E17F-4204-9BD0-725A2339F6C6}"/>
          </ac:inkMkLst>
        </pc:inkChg>
        <pc:inkChg chg="add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8" creationId="{4895F659-7172-4777-A1D1-F47177E779AC}"/>
          </ac:inkMkLst>
        </pc:inkChg>
        <pc:inkChg chg="add del">
          <ac:chgData name="Dr.Sugata Gangopadhyay" userId="5fbd9f87-0a98-489d-9d45-82abac52020a" providerId="ADAL" clId="{7CFF2478-D96A-430A-9DE3-97D3FC8915EE}" dt="2023-05-21T07:11:14.373" v="10561"/>
          <ac:inkMkLst>
            <pc:docMk/>
            <pc:sldMk cId="3132251476" sldId="446"/>
            <ac:inkMk id="219" creationId="{BB86B81D-F0E2-47E7-AD86-3E641B177190}"/>
          </ac:inkMkLst>
        </pc:inkChg>
        <pc:inkChg chg="add del">
          <ac:chgData name="Dr.Sugata Gangopadhyay" userId="5fbd9f87-0a98-489d-9d45-82abac52020a" providerId="ADAL" clId="{7CFF2478-D96A-430A-9DE3-97D3FC8915EE}" dt="2023-05-21T07:11:14.373" v="10561"/>
          <ac:inkMkLst>
            <pc:docMk/>
            <pc:sldMk cId="3132251476" sldId="446"/>
            <ac:inkMk id="220" creationId="{4F9C3402-84F4-4398-B404-0E50E799FFBB}"/>
          </ac:inkMkLst>
        </pc:inkChg>
        <pc:inkChg chg="add">
          <ac:chgData name="Dr.Sugata Gangopadhyay" userId="5fbd9f87-0a98-489d-9d45-82abac52020a" providerId="ADAL" clId="{7CFF2478-D96A-430A-9DE3-97D3FC8915EE}" dt="2023-05-21T07:11:14.373" v="10561"/>
          <ac:inkMkLst>
            <pc:docMk/>
            <pc:sldMk cId="3132251476" sldId="446"/>
            <ac:inkMk id="221" creationId="{DEEBA893-C117-42A7-A859-A0DB7C3ECF12}"/>
          </ac:inkMkLst>
        </pc:inkChg>
        <pc:inkChg chg="add">
          <ac:chgData name="Dr.Sugata Gangopadhyay" userId="5fbd9f87-0a98-489d-9d45-82abac52020a" providerId="ADAL" clId="{7CFF2478-D96A-430A-9DE3-97D3FC8915EE}" dt="2023-05-21T07:12:29.687" v="10562"/>
          <ac:inkMkLst>
            <pc:docMk/>
            <pc:sldMk cId="3132251476" sldId="446"/>
            <ac:inkMk id="222" creationId="{6C0C75CD-403A-40D2-8AB0-AB27A38A6BD0}"/>
          </ac:inkMkLst>
        </pc:inkChg>
        <pc:inkChg chg="add">
          <ac:chgData name="Dr.Sugata Gangopadhyay" userId="5fbd9f87-0a98-489d-9d45-82abac52020a" providerId="ADAL" clId="{7CFF2478-D96A-430A-9DE3-97D3FC8915EE}" dt="2023-05-21T07:12:31.651" v="10563"/>
          <ac:inkMkLst>
            <pc:docMk/>
            <pc:sldMk cId="3132251476" sldId="446"/>
            <ac:inkMk id="223" creationId="{6EB3A5C5-7184-43DD-9533-27A177DCF3A2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4:32:03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7813 1931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36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562 175 0 0 0,'0'0'1106'0'0,"0"0"485"0"0,0 0 106 0 0,0 0-84 0 0,0 0-132 0 0,4-9-72 0 0,1-4-745 0 0,4-8 25 0 0,-4-4 5092 0 0,-14 12-309 0 0,-40 22-4206 0 0,36 0-1106 0 0,1-1-1 0 0,1 2 1 0 0,-1-1-1 0 0,2 2 1 0 0,-1-1 0 0 0,1 1-1 0 0,1 1 1 0 0,0 0 0 0 0,1 0-1 0 0,0 1 1 0 0,1 0 0 0 0,0 0-1 0 0,1 1 1 0 0,1 0-1 0 0,0 0 1 0 0,1 0 0 0 0,-3 13-160 0 0,4-16 46 0 0,1 1 1 0 0,0 0-1 0 0,0 1 1 0 0,1-1-1 0 0,1 0 1 0 0,0 0-1 0 0,0 1 0 0 0,1-1 1 0 0,1 0-1 0 0,0 0 1 0 0,1 0-1 0 0,3 10-46 0 0,-4-19 25 0 0,0 0-1 0 0,0 1 0 0 0,0-1 0 0 0,0 0 1 0 0,0 0-1 0 0,1 0 0 0 0,-1-1 1 0 0,1 1-1 0 0,0-1 0 0 0,0 1 0 0 0,0-1 1 0 0,0 0-1 0 0,0 0 0 0 0,1 0 1 0 0,-1-1-1 0 0,0 1 0 0 0,1-1 0 0 0,0 0 1 0 0,-1 0-1 0 0,1 0 0 0 0,-1 0 1 0 0,1-1-1 0 0,0 1 0 0 0,0-1 0 0 0,-1 0 1 0 0,1 0-1 0 0,0 0 0 0 0,0-1 1 0 0,-1 1-1 0 0,1-1 0 0 0,0 0 0 0 0,-1 0-24 0 0,112-53 419 0 0,-102 43-382 0 0,0-1 0 0 0,-1 0 0 0 0,0 0 0 0 0,-1-1 0 0 0,0-1 0 0 0,-1 0-1 0 0,-1 0 1 0 0,0-1 0 0 0,-1 0 0 0 0,-1-1 0 0 0,4-11-37 0 0,-6 14 19 0 0,0-1 0 0 0,-1 1 0 0 0,-1-1 1 0 0,0 0-1 0 0,-1 0 0 0 0,-1 0 0 0 0,0-1 0 0 0,-1 1 0 0 0,0-1-19 0 0,0 9-38 0 0,-1 1 1 0 0,0-1-1 0 0,0 1 0 0 0,0 0 0 0 0,0-1 0 0 0,-1 1 0 0 0,0 0 0 0 0,0 0 1 0 0,-1 0-1 0 0,1 0 0 0 0,-1 0 0 0 0,0 1 0 0 0,0-1 0 0 0,-1 1 0 0 0,1 0 1 0 0,-1 0-1 0 0,0 0 0 0 0,0 0 0 0 0,-1 1 0 0 0,1-1 0 0 0,-1 1 0 0 0,1 0 1 0 0,-1 0-1 0 0,-4-1 38 0 0,-9 1-3525 0 0,10 6-1919 0 0,2 5-3538 0 0,3-4 27 0 0</inkml:trace>
  <inkml:trace contextRef="#ctx0" brushRef="#br0" timeOffset="528.641">472 290 8194 0 0,'0'0'3003'0'0,"0"0"-1588"0"0,0 0-363 0 0,0 0 137 0 0,0 0 101 0 0,0 0 17 0 0,0 0-89 0 0,0 0-134 0 0,0 0-138 0 0,0 0-191 0 0,0 0-198 0 0,0 0-194 0 0,0 0-139 0 0,-2-4-59 0 0,-6-11-14 0 0,6 12 16 0 0,2 3 13 0 0,0 0-6 0 0,0 0-16 0 0,0 0-30 0 0,0 0-27 0 0,13 22 1317 0 0,11 27-610 0 0,-11-20-631 0 0,1 0 0 0 0,1-2-1 0 0,1 1 1 0 0,2-2 0 0 0,0 0 0 0 0,2-1-1 0 0,4 2-176 0 0,42 49 202 0 0,-66-78-147 0 0,-1-16-2780 0 0,3 6-7499 0 0,0 8-1295 0 0</inkml:trace>
  <inkml:trace contextRef="#ctx0" brushRef="#br0" timeOffset="1965.937">759 463 0 0 0,'0'0'1015'0'0,"0"0"984"0"0,0 0 103 0 0,0 0-130 0 0,0 0-219 0 0,0 0-249 0 0,0 0-239 0 0,0 0-191 0 0,0 0-156 0 0,-24 21 4412 0 0,23-13-2398 0 0,21-18-1563 0 0,147-165-154 0 0,-149 136-470 0 0,-18 39-673 0 0,0 0-46 0 0,0 0 0 0 0,0 0-27 0 0,0 0-14 0 0,0 0-13 0 0,-12 17-244 0 0,5-8 289 0 0,-1 0 0 0 0,2 0 0 0 0,-1 0-1 0 0,1 1 1 0 0,1 0 0 0 0,0 0 0 0 0,0 1 0 0 0,1-1-1 0 0,0 1 1 0 0,1 0 0 0 0,0 0 0 0 0,1 0 0 0 0,0 0-1 0 0,1 1 1 0 0,0-1 0 0 0,1 0 0 0 0,1 8-17 0 0,-1-17 14 0 0,1 0 1 0 0,0-1 0 0 0,-1 1-1 0 0,1 0 1 0 0,0 0-1 0 0,0 0 1 0 0,0-1 0 0 0,1 1-1 0 0,-1-1 1 0 0,0 1 0 0 0,1-1-1 0 0,-1 1 1 0 0,1-1-1 0 0,-1 0 1 0 0,1 1 0 0 0,-1-1-1 0 0,1 0 1 0 0,0 0 0 0 0,0 0-1 0 0,0 0 1 0 0,-1-1-1 0 0,1 1 1 0 0,0-1 0 0 0,0 1-1 0 0,0-1 1 0 0,0 1 0 0 0,0-1-1 0 0,0 0 1 0 0,0 0-1 0 0,0 0 1 0 0,0 0 0 0 0,0 0-1 0 0,0-1 1 0 0,0 1 0 0 0,0 0-1 0 0,0-1 1 0 0,0 0-1 0 0,0 1 1 0 0,0-1 0 0 0,0 0-15 0 0,71-39 392 0 0,-62 30-377 0 0,0 0 0 0 0,-1-1-1 0 0,0 0 1 0 0,-1-1 0 0 0,-1 0-1 0 0,0 0 1 0 0,0-1 0 0 0,-1 0-1 0 0,-1 0 1 0 0,0-1 0 0 0,1-3-15 0 0,-43 71-58 0 0,34-50 63 0 0,0-1-1 0 0,0 0 1 0 0,1 1-1 0 0,-1 0 1 0 0,1-1-1 0 0,0 1 1 0 0,-1 0-1 0 0,2 0 1 0 0,-1 0-1 0 0,0-1 0 0 0,1 1 1 0 0,0 0-1 0 0,0 0 1 0 0,0 0-1 0 0,0 0 1 0 0,1 0-1 0 0,-1 0 1 0 0,1 0-1 0 0,0 0 1 0 0,0-1-1 0 0,1 1 1 0 0,-1 0-1 0 0,1-1 1 0 0,-1 1-1 0 0,1-1 0 0 0,0 1 1 0 0,1-1-1 0 0,-1 0 1 0 0,1 0-1 0 0,-1 0 1 0 0,1 0-1 0 0,0-1 1 0 0,0 1-1 0 0,0-1 1 0 0,0 1-1 0 0,0-1 1 0 0,1 0-1 0 0,-1 0 1 0 0,1-1-1 0 0,0 1-4 0 0,15-8-1329 0 0,-9-3-3157 0 0,-3 3-2780 0 0,-3 3-2567 0 0</inkml:trace>
  <inkml:trace contextRef="#ctx0" brushRef="#br0" timeOffset="2599.752">1309 360 2817 0 0,'0'0'3234'0'0,"0"0"-1909"0"0,0 0-646 0 0,0 0 196 0 0,0 0 392 0 0,0 0 331 0 0,0 0 127 0 0,0 0-138 0 0,0 0-298 0 0,0 0-279 0 0,0 0-193 0 0,0 0-157 0 0,0 0-70 0 0,3-7-29 0 0,9-31 452 0 0,-55 25 1430 0 0,37 15-2383 0 0,-1 1 0 0 0,2-1-1 0 0,-1 1 1 0 0,0 0-1 0 0,0 0 1 0 0,1 1 0 0 0,-1-1-1 0 0,1 1 1 0 0,0 1 0 0 0,1-1-1 0 0,-1 1 1 0 0,1-1-1 0 0,0 1 1 0 0,0 0 0 0 0,0 1-1 0 0,0-1 1 0 0,1 1-1 0 0,0 0 1 0 0,0 0 0 0 0,1 0-1 0 0,0 0 1 0 0,0 0 0 0 0,0 0-1 0 0,1 1 1 0 0,0-1-1 0 0,0 0 1 0 0,0 6-60 0 0,1-10 11 0 0,0-1-1 0 0,0 1 1 0 0,0-1 0 0 0,0 1-1 0 0,1-1 1 0 0,-1 1-1 0 0,1-1 1 0 0,-1 1 0 0 0,1-1-1 0 0,-1 1 1 0 0,1-1 0 0 0,0 1-1 0 0,-1-1 1 0 0,1 0 0 0 0,0 1-1 0 0,0-1 1 0 0,0 0 0 0 0,0 0-1 0 0,0 0 1 0 0,1 0-1 0 0,-1 0 1 0 0,0 0 0 0 0,0 0-1 0 0,1 0 1 0 0,-1 0 0 0 0,0 0-1 0 0,1-1 1 0 0,-1 1 0 0 0,1-1-1 0 0,-1 1 1 0 0,1-1-1 0 0,-1 1 1 0 0,1-1 0 0 0,-1 0-1 0 0,1 0 1 0 0,0 0 0 0 0,-1 0-1 0 0,1 0 1 0 0,-1 0 0 0 0,1 0-1 0 0,-1 0 1 0 0,2-1-11 0 0,63-23 432 0 0,-61 20-401 0 0,0-1 0 0 0,-1 1 0 0 0,0-1 0 0 0,1 0 0 0 0,-2 0 0 0 0,1 0 0 0 0,-1 0 0 0 0,1-1 0 0 0,-1 1 0 0 0,-1-1 0 0 0,1 0 0 0 0,-1 0 0 0 0,0 0 0 0 0,-1 0 0 0 0,2-5-31 0 0,-3 11 24 0 0,0 0-45 0 0,-11 28-139 0 0,5 29 727 0 0,17-35-2267 0 0,18-19-6646 0 0,-8-18-7859 0 0,-19 12 15602 0 0</inkml:trace>
  <inkml:trace contextRef="#ctx0" brushRef="#br0" timeOffset="3065.855">1431 340 0 0 0,'0'0'2379'0'0,"0"0"606"0"0,0 0-75 0 0,0 0-327 0 0,0 0-344 0 0,0 0-352 0 0,0 0-348 0 0,0 0-299 0 0,0 0-245 0 0,0 0-190 0 0,0 0-163 0 0,0 0-146 0 0,3-3-123 0 0,7-12-41 0 0,-1 38 1748 0 0,-32 106-436 0 0,8-106-967 0 0,15-23-517 0 0,1-8-146 0 0,0-1 0 0 0,1 1 0 0 0,1-1 0 0 0,0 1 0 0 0,0 0 0 0 0,0 0 0 0 0,1 1 0 0 0,0-1 0 0 0,0 1 0 0 0,1-1 0 0 0,0 1 0 0 0,0 1 0 0 0,1-1 0 0 0,0 1 0 0 0,0 0-14 0 0,-4 3-7 0 0,0 0 1 0 0,1 0-1 0 0,-1 0 0 0 0,1 0 0 0 0,-1 1 0 0 0,1-1 0 0 0,0 1 0 0 0,0 0 1 0 0,0 0-1 0 0,0 0 0 0 0,0 0 0 0 0,0 0 0 0 0,0 1 0 0 0,1-1 1 0 0,-1 1-1 0 0,1 0 0 0 0,-1 0 0 0 0,1 0 0 0 0,-1 1 0 0 0,1-1 0 0 0,0 1 1 0 0,0 0 6 0 0,-2 3 4 0 0,0 1 0 0 0,0-1 0 0 0,0 1 0 0 0,-1-1 0 0 0,1 1 0 0 0,-1 0 0 0 0,0 0 0 0 0,0 0 0 0 0,0 0 0 0 0,0 0 0 0 0,-1 0 0 0 0,1 0 0 0 0,-1 0 0 0 0,0 0 0 0 0,0 0 0 0 0,-1 0 0 0 0,1 0 0 0 0,-1 0 0 0 0,-1 2-4 0 0,-7 51-1210 0 0,19-49-5197 0 0,-1-7-4162 0 0,-6-1 2653 0 0</inkml:trace>
  <inkml:trace contextRef="#ctx0" brushRef="#br0" timeOffset="4148.799">1780 71 13987 0 0,'0'0'1203'0'0,"0"0"-138"0"0,0 0-279 0 0,0 0-286 0 0,0 0-144 0 0,0 0 130 0 0,0 0 234 0 0,0 0 199 0 0,0 0 79 0 0,0 0-119 0 0,0 0-220 0 0,-2 12-180 0 0,-49 208 1283 0 0,26-80-1677 0 0,16-177-3684 0 0,6 21 2026 0 0,-29-85-4244 0 0,30 97 5960 0 0,1 1-1 0 0,-1 0 1 0 0,-1-1 0 0 0,1 1 0 0 0,0 0-1 0 0,-1 0 1 0 0,1 1 0 0 0,-1-1-1 0 0,0 0 1 0 0,0 1 0 0 0,0 0-1 0 0,0-1 1 0 0,-1 1 0 0 0,1 1-1 0 0,-1-1 1 0 0,1 0 0 0 0,-1 1 0 0 0,1 0-1 0 0,-1 0 1 0 0,0 0 0 0 0,0 0-1 0 0,1 0 1 0 0,-1 1 0 0 0,0 0-1 0 0,-1 0-142 0 0,-4 0 1880 0 0,22 2-979 0 0,25 1-169 0 0,208-14-695 0 0,-257 36-15204 0 0,8-19 30237 0 0,-2 3-10886 0 0,-1 0-3789 0 0,-5 10-2601 0 0,6-9 3874 0 0,-1 0-1542 0 0,2 0 0 0 0,-1 1-1 0 0,1 0 1 0 0,1-1 0 0 0,0 1 0 0 0,0 0-1 0 0,1 1 1 0 0,1-1 0 0 0,0 0 0 0 0,0 1-1 0 0,1-1 1 0 0,1 0 0 0 0,0 1-126 0 0,-1-10 23 0 0,1 0-1 0 0,0 0 1 0 0,0 0 0 0 0,0 0-1 0 0,0-1 1 0 0,0 1 0 0 0,0 0-1 0 0,0-1 1 0 0,1 1 0 0 0,-1-1-1 0 0,0 1 1 0 0,1-1 0 0 0,0 0-1 0 0,-1 0 1 0 0,1 0 0 0 0,0 0-1 0 0,-1 0 1 0 0,1 0 0 0 0,0 0-1 0 0,0 0 1 0 0,0 0 0 0 0,0-1-1 0 0,0 1 1 0 0,0-1 0 0 0,0 0-1 0 0,0 1 1 0 0,0-1-1 0 0,0 0 1 0 0,0 0 0 0 0,0 0-1 0 0,0-1 1 0 0,0 1 0 0 0,0 0-1 0 0,0-1 1 0 0,0 1 0 0 0,0-1-1 0 0,-1 0 1 0 0,1 0 0 0 0,1 0-23 0 0,70-42 262 0 0,-66 34-268 0 0,-1-1 0 0 0,0 0 0 0 0,0 0 1 0 0,-1 0-1 0 0,-1-1 0 0 0,0 0 0 0 0,0 0 1 0 0,-1 0-1 0 0,0 0 0 0 0,-1-2 6 0 0,24-68-224 0 0,-35 98 190 0 0,1 0 0 0 0,1 1 0 0 0,0 1 0 0 0,1-1 0 0 0,1 1 0 0 0,1 0 0 0 0,1 0 0 0 0,0 1-1 0 0,1 6 35 0 0,2-25-99 0 0,1 1-1 0 0,0 0 0 0 0,-1-1 0 0 0,1 1 0 0 0,0-1 0 0 0,0 1 0 0 0,0-1 0 0 0,0 1 0 0 0,0-1 0 0 0,0 0 0 0 0,0 1 0 0 0,0-1 0 0 0,1 0 0 0 0,-1 0 0 0 0,0 0 0 0 0,1 0 0 0 0,-1 0 1 0 0,1 0-1 0 0,-1 0 0 0 0,1 0 0 0 0,-1-1 0 0 0,1 1 0 0 0,0-1 0 0 0,-1 1 0 0 0,1-1 0 0 0,0 0 0 0 0,0 1 0 0 0,-1-1 0 0 0,1 0 0 0 0,0 0 0 0 0,0 0 0 0 0,-1 0 0 0 0,1-1 0 0 0,0 1 1 0 0,-1 0-1 0 0,1-1 0 0 0,1 0 100 0 0,39-10-10756 0 0,-24-1 1184 0 0,-12 8 6449 0 0</inkml:trace>
  <inkml:trace contextRef="#ctx0" brushRef="#br0" timeOffset="4846.179">2141 252 136 0 0,'0'0'2827'0'0,"0"0"-141"0"0,0 0-276 0 0,0 0-180 0 0,0 0-56 0 0,0 0-127 0 0,0 0-259 0 0,0 0-354 0 0,0 0-439 0 0,0 0-353 0 0,0 0-169 0 0,0 0-19 0 0,0 0 93 0 0,9 6 715 0 0,-14 60 1094 0 0,-13 92 82 0 0,40-191-1198 0 0,88-133-1369 0 0,-111 167 124 0 0,1-1-1 0 0,0 0 1 0 0,0 1-1 0 0,0-1 1 0 0,-1 1-1 0 0,1-1 1 0 0,0 1-1 0 0,0-1 1 0 0,0 1 0 0 0,0-1-1 0 0,0 1 1 0 0,0-1-1 0 0,0 1 1 0 0,0-1-1 0 0,0 1 1 0 0,0-1 0 0 0,0 1-1 0 0,0-1 1 0 0,1 1-1 0 0,-1-1 1 0 0,0 1-1 0 0,0-1 1 0 0,0 1-1 0 0,1-1 1 0 0,-1 1 0 0 0,0-1-1 0 0,0 0 1 0 0,1 1-1 0 0,-1-1 1 0 0,1 1-1 0 0,-1-1 1 0 0,0 0 0 0 0,1 1-1 0 0,-1-1 1 0 0,1 0-1 0 0,-1 0 1 0 0,0 1-1 0 0,1-1 1 0 0,-1 0-1 0 0,1 0 1 0 0,-1 0 0 0 0,1 1-1 0 0,-1-1 1 0 0,1 0-1 0 0,-1 0 1 0 0,1 0-1 0 0,-1 0 1 0 0,1 0 0 0 0,-1 0-1 0 0,1 0 1 0 0,-1 0-1 0 0,1 0 1 0 0,-1 0-1 0 0,1-1 1 0 0,-1 1-1 0 0,1 0 1 0 0,-1 0 0 0 0,1 0-1 0 0,-1 0 1 0 0,1-1-1 0 0,-1 1 1 0 0,0 0 5 0 0,-5 50 45 0 0,2-36-34 0 0,-10 118 150 0 0,46-171 298 0 0,78-113-830 0 0,-110 153 361 0 0,0 1 0 0 0,0-1 0 0 0,1 1 0 0 0,-1-1 0 0 0,0 1 0 0 0,0-1 0 0 0,-1 1 0 0 0,1 0 0 0 0,0-1-1 0 0,0 1 1 0 0,-1 0 0 0 0,1 0 0 0 0,-1 0 0 0 0,0-1 0 0 0,1 1 0 0 0,-1 0 0 0 0,0 0 0 0 0,0 0 0 0 0,0 0 0 0 0,0 0 0 0 0,-1 0 0 0 0,1-1 0 0 0,0 1 0 0 0,-1 0 0 0 0,0 0 0 0 0,1 0 0 0 0,-1-1 0 0 0,-1 3 10 0 0,-2 12 8 0 0,2-10 5 0 0,0-1-1 0 0,0 0 0 0 0,1 1 1 0 0,-1-1-1 0 0,1 1 0 0 0,0-1 1 0 0,1 1-1 0 0,-1 0 0 0 0,1-1 1 0 0,0 1-1 0 0,0 0 0 0 0,1-1 1 0 0,0 1-1 0 0,0 0 0 0 0,0-1 0 0 0,1 1 1 0 0,0-1-1 0 0,0 0 0 0 0,0 0 1 0 0,1 1-1 0 0,-1-1 0 0 0,1-1 1 0 0,2 3-13 0 0,-4-5 354 0 0,3 0-3425 0 0,-3-6-5820 0 0,-1 2-2681 0 0</inkml:trace>
  <inkml:trace contextRef="#ctx0" brushRef="#br0" timeOffset="9246.773">216 25 0 0 0,'0'0'1436'0'0,"0"0"217"0"0,0 0 228 0 0,0 0 160 0 0,0 0 90 0 0,0 0-32 0 0,0 0-180 0 0,0 0-252 0 0,0 0-271 0 0,-1-4-227 0 0,-2-12-212 0 0,-7 15 3434 0 0,-9 12-4416 0 0,18-10 427 0 0,-15 13-214 0 0,1 0-1 0 0,1 1 1 0 0,0 1 0 0 0,1 0-1 0 0,1 1 1 0 0,0 0 0 0 0,2 1-1 0 0,0 0 1 0 0,0 0 0 0 0,2 1-1 0 0,1 1 1 0 0,0-1 0 0 0,1 1 0 0 0,1 0-1 0 0,1 3-187 0 0,0-14 38 0 0,1 0-1 0 0,0 1 1 0 0,1-1-1 0 0,0 1 1 0 0,0-1-1 0 0,1 1 1 0 0,0 0-1 0 0,1-1 1 0 0,0 1-1 0 0,0 0 1 0 0,1 0-1 0 0,1-1 1 0 0,0 1-1 0 0,0-1 1 0 0,0 1 0 0 0,2-1-1 0 0,-1 0 1 0 0,1 0-1 0 0,0 0 1 0 0,1 0-1 0 0,0-1 1 0 0,0 0-1 0 0,1 0 1 0 0,0 0-1 0 0,0-1 1 0 0,1 0-1 0 0,0 0 1 0 0,0 0-1 0 0,1-1 1 0 0,2 2-38 0 0,-3-5 54 0 0,-1 1 0 0 0,0-1 0 0 0,1 0-1 0 0,-1-1 1 0 0,1 0 0 0 0,0 0 0 0 0,0 0 0 0 0,0-1 0 0 0,0 0 0 0 0,0 0 0 0 0,0-1 0 0 0,1 0 0 0 0,-1 0 0 0 0,3-1-54 0 0,-10 0 8 0 0,1 0 1 0 0,-1 0-1 0 0,0 0 0 0 0,1 0 1 0 0,-1 0-1 0 0,0 0 1 0 0,0-1-1 0 0,0 1 1 0 0,0 0-1 0 0,0 0 1 0 0,0 0-1 0 0,0 0 0 0 0,0-1 1 0 0,0 1-1 0 0,0 0 1 0 0,-1 0-1 0 0,1 0 1 0 0,0 0-1 0 0,-1 0 1 0 0,1 0-1 0 0,-1 0 0 0 0,1 0 1 0 0,-1 0-1 0 0,0 0 1 0 0,1 0-1 0 0,-1 0 1 0 0,0 0-1 0 0,0 0 1 0 0,0 0-1 0 0,0 1 0 0 0,0-1 1 0 0,1 0-1 0 0,-1 1 1 0 0,0-1-1 0 0,0 1 1 0 0,-1-1-9 0 0,0-1-1117 0 0,-2-1 1297 0 0,4 3-5452 0 0,1-1-5407 0 0,0 1-550 0 0</inkml:trace>
  <inkml:trace contextRef="#ctx0" brushRef="#br0" timeOffset="11015.773">1069 28 0 0 0,'0'0'561'0'0,"0"0"1208"0"0,0 0 349 0 0,0 0-79 0 0,0 0-152 0 0,0 0-183 0 0,0 0-232 0 0,0 0-181 0 0,-1-4-142 0 0,-6-19 902 0 0,7 23-1127 0 0,0 0-89 0 0,0 0-116 0 0,0 0-126 0 0,9 7 2831 0 0,3 13-3186 0 0,-10-17 96 0 0,7 20-164 0 0,0 1 1 0 0,-1-1 0 0 0,-2 1-1 0 0,0 1 1 0 0,-2-1 0 0 0,-1 1 0 0 0,0 0-1 0 0,-2 0 1 0 0,-1 0 0 0 0,-1 0-1 0 0,-2 11-170 0 0,3-14 62 0 0,-1 0 0 0 0,0 0-1 0 0,-2 0 1 0 0,-1 0-1 0 0,0 0 1 0 0,-2-1-1 0 0,0 1 1 0 0,-1-2 0 0 0,-2 1-1 0 0,0-1 1 0 0,-1 0-1 0 0,-1-1 1 0 0,0 0-1 0 0,-2-1 1 0 0,0 0 0 0 0,-1-1-1 0 0,-6 5-61 0 0,-36 21 1142 0 0,70-73-158 0 0,-12 28-1973 0 0,0 0-3736 0 0,-1 2-5594 0 0,0 0-1294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52.1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29 15243 0 0,'0'0'1092'0'0,"0"0"71"0"0,0 0 128 0 0,0 0 107 0 0,0 0-67 0 0,0 0-136 0 0,0 0-162 0 0,0 0-160 0 0,0 0-169 0 0,0 0-199 0 0,0 0-191 0 0,0 0-148 0 0,0 0-98 0 0,-4-5-36 0 0,-13-14 3 0 0,13 14-2 0 0,17 26 1729 0 0,-12-20-1728 0 0,9 9 56 0 0,0-1 0 0 0,-1 1 0 0 0,0 1 0 0 0,0-1 0 0 0,-2 2 1 0 0,1-1-1 0 0,-1 1 0 0 0,-1 0 0 0 0,0 0 0 0 0,-1 1 0 0 0,0 0 0 0 0,2 11-90 0 0,-4-16 27 0 0,0 1 0 0 0,-1 0-1 0 0,0-1 1 0 0,0 1 0 0 0,-1 0 0 0 0,-1 0 0 0 0,1 0 0 0 0,-1 0 0 0 0,-1 0-1 0 0,0 0 1 0 0,0 0 0 0 0,-1 0 0 0 0,0 0 0 0 0,0-1 0 0 0,-1 1-1 0 0,0-1 1 0 0,-1 0 0 0 0,0 1 0 0 0,0-1 0 0 0,0-1 0 0 0,-1 1 0 0 0,-1-1-1 0 0,1 0 1 0 0,-1 0 0 0 0,0 0 0 0 0,0-1 0 0 0,-1 0 0 0 0,0 0-1 0 0,0-1 1 0 0,-1 0 0 0 0,-5 3-27 0 0,-23 5 284 0 0,43-24-2435 0 0,-6 8-2508 0 0,0 1-3770 0 0,-1 1-4152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0.7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84 11314 0 0,'0'0'2017'0'0,"0"0"-282"0"0,0 0-167 0 0,0 0-57 0 0,0 0-130 0 0,0 0-148 0 0,0 0-193 0 0,0 0-290 0 0,0 0-278 0 0,0 0-197 0 0,0 0-107 0 0,0 0 32 0 0,-4-2 815 0 0,195-4 1689 0 0,-192 3-5800 0 0,-4-1-4653 0 0,4 3 1896 0 0,-1 0-4696 0 0</inkml:trace>
  <inkml:trace contextRef="#ctx0" brushRef="#br0" timeOffset="331.135">108 3 1592 0 0,'0'0'2275'0'0,"0"0"67"0"0,0 0 118 0 0,0 0 55 0 0,0 0-72 0 0,0 0-236 0 0,0 0-367 0 0,0 0-381 0 0,0 0-328 0 0,0 0-274 0 0,0 0-260 0 0,0 0-218 0 0,0 0-113 0 0,-1-2 27 0 0,-23 127 4660 0 0,21-113-6176 0 0,-4 22 3549 0 0,8-29-7704 0 0,4-7-6823 0 0,-4 1 1068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5.8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12995 0 0,'0'0'1289'0'0,"0"0"-175"0"0,0 0-211 0 0,0 0 137 0 0,0 0 308 0 0,0 0 238 0 0,0 0-2 0 0,0 0-211 0 0,0 0-260 0 0,0 0-217 0 0,0 0-170 0 0,1 3 2138 0 0,0 4-3288 0 0,0 0-4242 0 0,0-3-5195 0 0,0-2-2411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8.3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29 213 0 0 0,'0'0'975'0'0,"0"0"1171"0"0,0 0 249 0 0,0 0-89 0 0,0 0-171 0 0,0 0-245 0 0,0 0-223 0 0,0 0-192 0 0,0-3-138 0 0,0 2-941 0 0,-1-10-128 0 0,-3 3 4352 0 0,-14 13 2578 0 0,16 41-7642 0 0,3-36 974 0 0,-6 208-92 0 0,5-218-428 0 0,0 0 1 0 0,0 0-18 0 0,0 0 11 0 0,0 0-1 0 0,0 0-16 0 0,0 0 11 0 0,0 0-12 0 0,0 0-13 0 0,0 0 4 0 0,0 0-14 0 0,0 0-12 0 0,0 0-23 0 0,4-19-11266 0 0,-2 13 4352 0 0,-1 2-3806 0 0</inkml:trace>
  <inkml:trace contextRef="#ctx0" brushRef="#br0" timeOffset="557.218">79 225 0 0 0,'0'0'2643'0'0,"0"0"-338"0"0,0 0 62 0 0,0 0 103 0 0,0 0 5 0 0,0 0-57 0 0,0 0-208 0 0,0 0-423 0 0,0 0-362 0 0,0 0-286 0 0,0 0-223 0 0,0 0-155 0 0,0 0-100 0 0,0-6-43 0 0,-1-15-60 0 0,1 15-70 0 0,0 6-77 0 0,0 0-91 0 0,0 0-62 0 0,0 0-50 0 0,1 28 2044 0 0,0 212-793 0 0,1-234-2527 0 0,3-11-6937 0 0,-1 0-2694 0 0,-2 4 322 0 0</inkml:trace>
  <inkml:trace contextRef="#ctx0" brushRef="#br0" timeOffset="1236.07">179 333 6129 0 0,'0'0'1983'0'0,"0"0"34"0"0,0 0 30 0 0,0 0-19 0 0,0 0-87 0 0,0 0-188 0 0,0 0-339 0 0,0 0-319 0 0,0 0-269 0 0,0 0-216 0 0,0 0-152 0 0,0 0-93 0 0,0-6-22 0 0,-1-17 17 0 0,44-7 2025 0 0,19 20-1063 0 0,-61 10-1309 0 0,0 0 0 0 0,1 0 0 0 0,-1 1 0 0 0,0-1 0 0 0,1 0 0 0 0,-1 1 0 0 0,0-1 0 0 0,0 1 0 0 0,1-1 0 0 0,-1 1 0 0 0,0 0 0 0 0,0-1 0 0 0,0 1 0 0 0,0 0 0 0 0,0 0 0 0 0,0 0 0 0 0,0 0 0 0 0,0 0 0 0 0,0 0 0 0 0,0 0 0 0 0,-1 0 0 0 0,1 0 1 0 0,0 0-1 0 0,-1 0 0 0 0,1 1 0 0 0,-1-1 0 0 0,1 0 0 0 0,-1 0 0 0 0,0 1 0 0 0,1-1 0 0 0,-1 0 0 0 0,0 1 0 0 0,0-1 0 0 0,0 0 0 0 0,0 1 0 0 0,0-1 0 0 0,0 0 0 0 0,0 1 0 0 0,0-1 0 0 0,-1 0 0 0 0,1 0 0 0 0,-1 1 0 0 0,1-1 0 0 0,-1 1-13 0 0,-23 42 332 0 0,21-41-323 0 0,0 0-1 0 0,1 0 1 0 0,0 0 0 0 0,-1 1 0 0 0,1-1-1 0 0,0 1 1 0 0,1-1 0 0 0,-1 1 0 0 0,1 0 0 0 0,-1 0-1 0 0,1 0 1 0 0,0-1 0 0 0,1 1 0 0 0,-1 0-1 0 0,1 0 1 0 0,0 0 0 0 0,0 3-9 0 0,0-6 12 0 0,0 1-1 0 0,1-1 1 0 0,-1 1 0 0 0,1-1 0 0 0,0 0-1 0 0,-1 1 1 0 0,1-1 0 0 0,0 0 0 0 0,0 0-1 0 0,0 1 1 0 0,0-1 0 0 0,0 0 0 0 0,0 0-1 0 0,0 0 1 0 0,0 0 0 0 0,0 0 0 0 0,1 0-1 0 0,-1-1 1 0 0,0 1 0 0 0,1 0 0 0 0,-1-1-1 0 0,0 1 1 0 0,1-1 0 0 0,-1 1 0 0 0,1-1-1 0 0,-1 1 1 0 0,1-1 0 0 0,-1 0 0 0 0,1 0-1 0 0,-1 0 1 0 0,1 0 0 0 0,-1 0 0 0 0,1 0-1 0 0,-1 0 1 0 0,1-1 0 0 0,-1 1 0 0 0,1-1-12 0 0,62-18 403 0 0,-52 14-410 0 0,-2 1 1 0 0,-3 3 20 0 0,0-2 0 0 0,0 1 0 0 0,-1-1 0 0 0,1 0 0 0 0,-1 0 0 0 0,1-1 0 0 0,-1 1 0 0 0,-1-1 0 0 0,1-1 0 0 0,0 1 1 0 0,-1-1-1 0 0,0 0-14 0 0,-15-5-4221 0 0,-4 10-5728 0 0,12 0 4866 0 0,0 0-4788 0 0</inkml:trace>
  <inkml:trace contextRef="#ctx0" brushRef="#br0" timeOffset="1601.58">358 300 9954 0 0,'0'0'2386'0'0,"0"0"-79"0"0,0 0-237 0 0,0 0-175 0 0,0 0-183 0 0,0 0-211 0 0,0 0-304 0 0,0 0-354 0 0,0 0-309 0 0,0 0-230 0 0,0 0-132 0 0,0 0-22 0 0,0 0 64 0 0,-2 30 1794 0 0,1-5-1763 0 0,-2 0 0 0 0,-1 0-1 0 0,0-1 1 0 0,-2 0 0 0 0,-1 0-1 0 0,-3 4-244 0 0,11-22-2420 0 0,5-7-10879 0 0,-5 0 1791 0 0</inkml:trace>
  <inkml:trace contextRef="#ctx0" brushRef="#br0" timeOffset="2134.546">538 261 4633 0 0,'0'0'2869'0'0,"0"0"-481"0"0,0 0-194 0 0,0 0-87 0 0,0 0-69 0 0,0 0-66 0 0,0 0-166 0 0,0 0-298 0 0,0 0-330 0 0,0 0-275 0 0,0 0-167 0 0,0 0-109 0 0,0-3-79 0 0,0-11-44 0 0,0 11-95 0 0,0 3-95 0 0,0 0-74 0 0,0 0-108 0 0,-10 192 2310 0 0,7-174-3398 0 0,2-17-5300 0 0,2-10-7097 0 0,-1 5 4370 0 0</inkml:trace>
  <inkml:trace contextRef="#ctx0" brushRef="#br0" timeOffset="2478.702">602 249 3345 0 0,'0'0'3448'0'0,"0"0"-404"0"0,0 0-213 0 0,0 0-204 0 0,0 0-328 0 0,0 0-351 0 0,0 0-401 0 0,0 0-498 0 0,0 0-399 0 0,0 0-252 0 0,0 0-107 0 0,0 0 24 0 0,0 0 65 0 0,7 3 1087 0 0,-13 96 1788 0 0,1 0-3683 0 0,5-99 49 0 0,0 0-130 0 0,-4-8-7427 0 0,3 5-311 0 0,1 3 8030 0 0,0-2-10961 0 0</inkml:trace>
  <inkml:trace contextRef="#ctx0" brushRef="#br0" timeOffset="4052.247">856 326 8210 0 0,'0'0'2179'0'0,"0"0"-277"0"0,0 0-181 0 0,0 0 1 0 0,0 0-23 0 0,0 0-83 0 0,0 0-213 0 0,0 0-361 0 0,0 0-379 0 0,0 0-211 0 0,0 0-83 0 0,0 0-14 0 0,0 0 28 0 0,27 4 2057 0 0,33-3-1652 0 0,-60-1-1026 0 0,-1 3-4691 0 0,1-1-6412 0 0,-1-1 905 0 0</inkml:trace>
  <inkml:trace contextRef="#ctx0" brushRef="#br0" timeOffset="4297.532">847 382 6265 0 0,'0'0'3773'0'0,"0"0"-1486"0"0,0 0-609 0 0,0 0-111 0 0,0 0-92 0 0,0 0-80 0 0,0 0-57 0 0,0 0-150 0 0,0 0-207 0 0,0 0-170 0 0,0 0-167 0 0,0 0-121 0 0,5 2-104 0 0,60 6 167 0 0,-33-11-9413 0 0,-29 2-2355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27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16379 0 0,'0'0'1805'0'0,"0"0"-740"0"0,0 0-382 0 0,0 0-91 0 0,0 0-33 0 0,0 0 27 0 0,0 0 44 0 0,0 0 36 0 0,0 0-13 0 0,0 0-90 0 0,0 0-101 0 0,0 0-106 0 0,0 0-82 0 0,8 1-39 0 0,77 8 347 0 0,-75 0-3044 0 0,-10-4-2575 0 0,-2-1-4888 0 0,1-2 1259 0 0</inkml:trace>
  <inkml:trace contextRef="#ctx0" brushRef="#br0" timeOffset="245.382">0 79 8074 0 0,'0'0'2688'0'0,"0"0"-623"0"0,0 0-201 0 0,0 0 65 0 0,0 0-233 0 0,0 0-296 0 0,0 0-320 0 0,0 0-351 0 0,0 0-329 0 0,0 0-184 0 0,0 0-120 0 0,0 0-128 0 0,0 0-160 0 0,0 0-352 0 0,56-6-833 0 0,-49 5-3080 0 0,-3 1-7697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21.6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0 481 12275 0 0,'0'0'1449'0'0,"0"0"89"0"0,0 0-199 0 0,0 0-270 0 0,0 0-132 0 0,0 0-13 0 0,1-9-9 0 0,2-26-44 0 0,-3 34-816 0 0,0 0 1 0 0,0 0 0 0 0,-1 1 0 0 0,1-1 0 0 0,0 0 0 0 0,0 0 0 0 0,0 1 0 0 0,0-1 0 0 0,0 0 0 0 0,0 0 0 0 0,0 1-1 0 0,0-1 1 0 0,0 0 0 0 0,0 0 0 0 0,0 0 0 0 0,1 1 0 0 0,-1-1 0 0 0,0 0 0 0 0,0 1 0 0 0,1-1 0 0 0,-1 0 0 0 0,1 1-1 0 0,-1-1 1 0 0,1 0 0 0 0,-1 1 0 0 0,1-1 0 0 0,-1 1 0 0 0,1-1 0 0 0,-1 1 0 0 0,1-1 0 0 0,-1 1 0 0 0,1-1 0 0 0,0 1 0 0 0,-1-1-1 0 0,1 1 1 0 0,0 0 0 0 0,0 0 0 0 0,-1-1 0 0 0,1 1 0 0 0,0 0 0 0 0,-1 0 0 0 0,1 0 0 0 0,0 0 0 0 0,0 0 0 0 0,0 0-1 0 0,-1 0 1 0 0,1 0 0 0 0,0 0 0 0 0,0 0 0 0 0,-1 0 0 0 0,1 0 0 0 0,0 0 0 0 0,0 1 0 0 0,-1-1 0 0 0,1 0 0 0 0,0 1-1 0 0,-1-1 1 0 0,1 0 0 0 0,0 1 0 0 0,-1-1-56 0 0,28 30 732 0 0,77 128 1029 0 0,-88-188 415 0 0,93-476-2158 0 0,-102 454-877 0 0,-8 51 437 0 0,0 1-190 0 0,9 25-10758 0 0,-5-18 1656 0 0,-3-5 3333 0 0</inkml:trace>
  <inkml:trace contextRef="#ctx0" brushRef="#br0" timeOffset="719.49">305 21 4289 0 0,'0'0'1990'0'0,"0"0"-105"0"0,0 0 12 0 0,0 0 125 0 0,0 0 85 0 0,0 0-50 0 0,0 0-245 0 0,0 0-360 0 0,0 0-331 0 0,0 0-292 0 0,0 0-203 0 0,0 0-136 0 0,0 0-103 0 0,0-3-30 0 0,1-11-18 0 0,-1 10-13 0 0,31 8 2131 0 0,35 5-2009 0 0,2-2 1 0 0,-1-4-1 0 0,1-2 1 0 0,10-4-449 0 0,278 12 300 0 0,-52 8-99 0 0,-67-4-136 0 0,-282 14-5800 0 0,28-21 2487 0 0,6-2-2452 0 0,1-1-5475 0 0</inkml:trace>
  <inkml:trace contextRef="#ctx0" brushRef="#br0" timeOffset="1402.427">523 204 8730 0 0,'0'0'1979'0'0,"0"0"-161"0"0,0 0-223 0 0,0 0-102 0 0,0 0 40 0 0,0 0 18 0 0,0 0-128 0 0,0 0-216 0 0,0 0-274 0 0,0 0-191 0 0,0 0-129 0 0,0 0-133 0 0,7-7-57 0 0,20-21-74 0 0,-20 21-77 0 0,-7 7-32 0 0,-18 18 823 0 0,-162 108-495 0 0,206-97-290 0 0,-13-15-203 0 0,1 1 1 0 0,1-2-1 0 0,0 0 0 0 0,1-1 1 0 0,0 0-1 0 0,17 8-75 0 0,-9 6 192 0 0,-24-25-128 0 0,0-1 5 0 0,0 0-5 0 0,0 0 15 0 0,0 0-11 0 0,0 0-7 0 0,0 0-15 0 0,0 0-33 0 0,-6-10-4666 0 0,2 4-6232 0 0,3 4 1170 0 0</inkml:trace>
  <inkml:trace contextRef="#ctx0" brushRef="#br0" timeOffset="1871.687">528 313 5273 0 0,'0'0'2134'0'0,"0"0"-112"0"0,0 0-37 0 0,0 0 43 0 0,0 0-16 0 0,0 0-144 0 0,0 0-313 0 0,7-9-354 0 0,21-28-280 0 0,-26 35-760 0 0,-1 0 1 0 0,0 1-1 0 0,1-1 0 0 0,-1 0 0 0 0,1 0 1 0 0,0 1-1 0 0,-1-1 0 0 0,1 1 1 0 0,0 0-1 0 0,0-1 0 0 0,0 1 0 0 0,0 0 1 0 0,0 0-1 0 0,0 0 0 0 0,1 1 0 0 0,-1-1 1 0 0,0 0-1 0 0,0 1 0 0 0,1-1 0 0 0,-1 1 1 0 0,0 0-1 0 0,1 0 0 0 0,-1 0 1 0 0,0 0-1 0 0,0 0 0 0 0,2 1-161 0 0,-3 1 71 0 0,0 1 0 0 0,0 0-1 0 0,0 0 1 0 0,0-1 0 0 0,0 1 0 0 0,0 0 0 0 0,-1 0-1 0 0,0 0 1 0 0,1 0 0 0 0,-1 0 0 0 0,0 0-1 0 0,0 0 1 0 0,-1 0 0 0 0,1 0 0 0 0,-1 0 0 0 0,1 0-1 0 0,-1 0 1 0 0,0 0 0 0 0,-1 1-71 0 0,1 0 75 0 0,0-2-43 0 0,0 0 0 0 0,0 0 0 0 0,0 0 0 0 0,0 0-1 0 0,0 0 1 0 0,0 0 0 0 0,1 1 0 0 0,-1-1 0 0 0,1 0-1 0 0,-1 1 1 0 0,1-1 0 0 0,0 0 0 0 0,0 1 0 0 0,0-1-1 0 0,0 0 1 0 0,1 1 0 0 0,-1-1 0 0 0,1 0 0 0 0,-1 1-1 0 0,1-1 1 0 0,0 0 0 0 0,0 0 0 0 0,0 0 0 0 0,0 0-1 0 0,0 0 1 0 0,0 0 0 0 0,0 0 0 0 0,1 0 0 0 0,-1 0 0 0 0,1 0-1 0 0,0-1 1 0 0,-1 1 0 0 0,1-1 0 0 0,0 1 0 0 0,0-1-1 0 0,0 1 1 0 0,0-1 0 0 0,0 0 0 0 0,0 0 0 0 0,0 0-1 0 0,0-1 1 0 0,1 1 0 0 0,-1 0 0 0 0,0-1 0 0 0,1 1-1 0 0,-1-1 1 0 0,0 0 0 0 0,1 0 0 0 0,-1 0 0 0 0,0 0-1 0 0,1 0 1 0 0,-1 0 0 0 0,1-1-32 0 0,4 0 37 0 0,1-1 0 0 0,-1 0 0 0 0,0 0 0 0 0,0 0 0 0 0,0-1 0 0 0,0 0 0 0 0,0-1 0 0 0,-1 1 0 0 0,0-1 0 0 0,1-1 0 0 0,-2 1 0 0 0,1-1 0 0 0,0 0 0 0 0,-1 0 0 0 0,0-1 0 0 0,0 0 0 0 0,0 0 0 0 0,-1 0 0 0 0,0 0 0 0 0,0 0 0 0 0,-1-1 0 0 0,1 0 0 0 0,-2 0 0 0 0,3-6-37 0 0,-18 15-8540 0 0,4 5-3528 0 0,7-5 3490 0 0</inkml:trace>
  <inkml:trace contextRef="#ctx0" brushRef="#br0" timeOffset="2270.009">678 274 8706 0 0,'0'0'2371'0'0,"0"0"-36"0"0,0 0-212 0 0,0 0-184 0 0,0 0-153 0 0,0 0-163 0 0,0 0-240 0 0,0 0-292 0 0,0 0-286 0 0,0 0-239 0 0,0 0-150 0 0,0 0-120 0 0,0-4-77 0 0,1-12-34 0 0,1 77 2213 0 0,-20 95-1191 0 0,17-155-5166 0 0,4-14-10062 0 0,-1 10 2720 0 0</inkml:trace>
  <inkml:trace contextRef="#ctx0" brushRef="#br0" timeOffset="2741.503">871 227 10178 0 0,'0'0'1939'0'0,"0"0"-36"0"0,0 0-193 0 0,0 0-100 0 0,0 0-82 0 0,0 0-72 0 0,0 0-151 0 0,0 0-253 0 0,0 0-227 0 0,0 0-195 0 0,0 0-127 0 0,0 0-65 0 0,0 0-74 0 0,1-4-34 0 0,-1 0-521 0 0,2-9 1276 0 0,-3 31 695 0 0,1 60-651 0 0,-7 57-751 0 0,1-121-325 0 0,5-13-6220 0 0,0-4-6522 0 0,1 2 1540 0 0</inkml:trace>
  <inkml:trace contextRef="#ctx0" brushRef="#br0" timeOffset="4387.559">1028 275 0 0 0,'-2'-3'1699'0'0,"-3"-7"20112"0"0,9 7-21706 0 0,0 0 0 0 0,0 0 0 0 0,0 0 0 0 0,0 0 0 0 0,0 0 0 0 0,1 1 0 0 0,-1 0 0 0 0,1 0 0 0 0,-1 0 0 0 0,1 1 0 0 0,0-1 0 0 0,0 1 0 0 0,-1 0 0 0 0,1 0 0 0 0,0 1 0 0 0,0 0 0 0 0,5 0-105 0 0,-8 2 26 0 0,0 0 1 0 0,0 0-1 0 0,-1 0 1 0 0,1 0-1 0 0,-1 1 1 0 0,1-1-1 0 0,-1 0 1 0 0,0 1-1 0 0,0-1 1 0 0,0 1-1 0 0,0 0 1 0 0,0-1 0 0 0,-1 1-1 0 0,1 0 1 0 0,-1-1-1 0 0,0 1 1 0 0,1 0-1 0 0,-1 0 1 0 0,-1-1-1 0 0,1 1 1 0 0,0 0-1 0 0,-1 0 1 0 0,1-1-1 0 0,-1 1 1 0 0,0-1-1 0 0,0 1 1 0 0,0 0-1 0 0,0-1 1 0 0,0 1-1 0 0,-1-1 1 0 0,1 0-1 0 0,-1 0 1 0 0,1 1-1 0 0,-1-1 1 0 0,-2 1-27 0 0,3-2 19 0 0,0 0-1 0 0,0-1 1 0 0,0 1 0 0 0,0 0-1 0 0,0 0 1 0 0,0-1-1 0 0,1 1 1 0 0,-1 0 0 0 0,0 0-1 0 0,0 0 1 0 0,1 0 0 0 0,-1 0-1 0 0,0 0 1 0 0,1 0 0 0 0,-1 1-1 0 0,1-1 1 0 0,-1 0 0 0 0,1 0-1 0 0,0 0 1 0 0,-1 0 0 0 0,1 1-1 0 0,0-1 1 0 0,0 0 0 0 0,0 0-1 0 0,0 1 1 0 0,0-1-1 0 0,0 0 1 0 0,0 0 0 0 0,0 0-1 0 0,1 1 1 0 0,-1-1 0 0 0,0 0-1 0 0,1 0 1 0 0,-1 0 0 0 0,1 0-1 0 0,-1 1 1 0 0,1-1 0 0 0,0 0-1 0 0,-1 0 1 0 0,1 0 0 0 0,0 0-1 0 0,0-1 1 0 0,0 1 0 0 0,0 0-1 0 0,0 0 1 0 0,0 0-1 0 0,0-1 1 0 0,0 1 0 0 0,0 0-1 0 0,0-1 1 0 0,0 1 0 0 0,0-1-1 0 0,0 1 1 0 0,0-1 0 0 0,1 0-1 0 0,-1 0 1 0 0,0 1 0 0 0,0-1-1 0 0,1 0 1 0 0,-1 0 0 0 0,0 0-1 0 0,0 0 1 0 0,0 0 0 0 0,1 0-1 0 0,-1-1 1 0 0,0 1-1 0 0,0 0-17 0 0,11-2 49 0 0,0 0 0 0 0,0-1 0 0 0,0 0 0 0 0,-1-1 0 0 0,1 0 0 0 0,-1-1 0 0 0,0 0 0 0 0,0-1 0 0 0,-1 0 0 0 0,0-1 0 0 0,0 0 0 0 0,0 0 0 0 0,5-7-50 0 0,-14 1-7468 0 0,-20 21-4081 0 0,16-7 2443 0 0</inkml:trace>
  <inkml:trace contextRef="#ctx0" brushRef="#br0" timeOffset="4700.532">1157 267 7042 0 0,'0'0'4906'0'0,"0"0"-2418"0"0,0 0-823 0 0,0 0-133 0 0,0 0-102 0 0,0 0-110 0 0,0 0-220 0 0,0 0-308 0 0,0 0-237 0 0,0 0-92 0 0,0 0 22 0 0,0 0 26 0 0,2 2-21 0 0,-1 3-365 0 0,0-1 1 0 0,0 1 0 0 0,0-1-1 0 0,0 1 1 0 0,-1-1 0 0 0,1 1-1 0 0,-1 0 1 0 0,-1-1 0 0 0,1 1-1 0 0,-1 0 1 0 0,1-1 0 0 0,-1 1-1 0 0,0-1 1 0 0,-1 1-1 0 0,1-1 1 0 0,-1 0 0 0 0,0 0-1 0 0,0 0 1 0 0,-1 1-126 0 0,-14 59-1678 0 0,25-64-6048 0 0,-3-4-1053 0 0,-3 2-204 0 0</inkml:trace>
  <inkml:trace contextRef="#ctx0" brushRef="#br0" timeOffset="5120.495">1289 180 9754 0 0,'0'0'1926'0'0,"0"0"-291"0"0,0 0-180 0 0,0 0-111 0 0,0 0-121 0 0,0 0-201 0 0,0 0-265 0 0,0 0-258 0 0,0 0-126 0 0,0 0 23 0 0,0 0 72 0 0,0 0 79 0 0,2 3 15 0 0,3 2-371 0 0,0-1 1 0 0,1 1 0 0 0,-1-1-1 0 0,1 0 1 0 0,0-1 0 0 0,0 1-1 0 0,0-1 1 0 0,1 0 0 0 0,-1-1-1 0 0,1 1 1 0 0,0-1-1 0 0,0-1 1 0 0,-1 1 0 0 0,1-1-1 0 0,3 0-191 0 0,52 17 513 0 0,-61-17-482 0 0,-1 0 0 0 0,0 1 1 0 0,1-1-1 0 0,-1 1 0 0 0,0-1 0 0 0,0 1 0 0 0,1-1 0 0 0,-1 1 1 0 0,0-1-1 0 0,-1 1 0 0 0,1-1 0 0 0,0 1 0 0 0,0-1 0 0 0,-1 1 1 0 0,1-1-1 0 0,-1 0 0 0 0,1 1 0 0 0,-1-1 0 0 0,1 1 1 0 0,-1-1-1 0 0,0 0 0 0 0,0 0 0 0 0,0 1 0 0 0,0-1 0 0 0,0 0 1 0 0,0 0-1 0 0,0 0 0 0 0,0 0 0 0 0,0 0 0 0 0,0 0 0 0 0,-1 0 1 0 0,1-1-1 0 0,0 1 0 0 0,-1 0 0 0 0,1-1 0 0 0,0 1 0 0 0,-1-1 1 0 0,0 1-32 0 0,-3 3 55 0 0,-156 156 807 0 0,146-130-1368 0 0,34-31-6080 0 0,-8-2-3942 0 0,-6 1 698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29.0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0 498 3081 0 0,'0'0'1855'0'0,"0"0"8"0"0,0 0 60 0 0,0 0 64 0 0,0 0 71 0 0,0 0-79 0 0,0 0-263 0 0,0 0-309 0 0,0 0-276 0 0,0 0-211 0 0,0 0-133 0 0,4-6-111 0 0,14-27 335 0 0,-18 33-628 0 0,0 0-67 0 0,0 0-48 0 0,0 0-40 0 0,16 23 1302 0 0,62 92-299 0 0,-77-114-1193 0 0,-1-1 0 0 0,1 1 0 0 0,-1-1 0 0 0,1 1 0 0 0,-1-1 1 0 0,1 1-1 0 0,0-1 0 0 0,-1 0 0 0 0,1 1 0 0 0,0-1 0 0 0,-1 0 0 0 0,1 0 1 0 0,0 1-1 0 0,-1-1 0 0 0,1 0 0 0 0,0 0 0 0 0,-1 0 0 0 0,1 0 0 0 0,0 0 1 0 0,0 0-1 0 0,-1 0 0 0 0,1 0 0 0 0,0 0 0 0 0,-1 0 0 0 0,1-1 0 0 0,0 1 1 0 0,-1 0-1 0 0,1 0 0 0 0,0-1 0 0 0,-1 1 0 0 0,1 0 0 0 0,0-1 0 0 0,-1 1 1 0 0,1 0-1 0 0,-1-1 0 0 0,1 1 0 0 0,-1-1 0 0 0,1 1 0 0 0,-1-1 0 0 0,1 1 1 0 0,-1-1-1 0 0,0 0 0 0 0,1 1 0 0 0,-1-1 0 0 0,0 0 0 0 0,1 1 0 0 0,-1-1 1 0 0,0 0-1 0 0,0 1 0 0 0,1-1 0 0 0,-1 0 0 0 0,0 0-38 0 0,17-48 71 0 0,-14 38 31 0 0,19-58-224 0 0,-4-1 0 0 0,-2 0 0 0 0,-3-1-1 0 0,-4-1 1 0 0,1-52 122 0 0,-12 111-651 0 0,-1 11-3723 0 0,-8 17-12095 0 0,9-12 10068 0 0</inkml:trace>
  <inkml:trace contextRef="#ctx0" brushRef="#br0" timeOffset="796.638">222 41 13395 0 0,'0'0'1253'0'0,"0"0"-108"0"0,0 0-20 0 0,0 0 89 0 0,0 0 87 0 0,0 0 6 0 0,0 0-156 0 0,0 0-213 0 0,0 0-263 0 0,0 0-218 0 0,0 0-141 0 0,0 0-125 0 0,-1-3-63 0 0,1 2-95 0 0,0 1 1 0 0,0-1-1 0 0,1 0 1 0 0,-1 0-1 0 0,0 1 0 0 0,0-1 1 0 0,0 0-1 0 0,1 1 1 0 0,-1-1-1 0 0,0 0 1 0 0,0 1-1 0 0,1-1 0 0 0,-1 0 1 0 0,1 1-1 0 0,-1-1 1 0 0,1 1-1 0 0,-1-1 1 0 0,1 0-1 0 0,-1 1 0 0 0,1-1 1 0 0,-1 1-1 0 0,1 0 1 0 0,0-1-1 0 0,-1 1 0 0 0,1 0 1 0 0,0-1-1 0 0,-1 1 1 0 0,1 0-1 0 0,0-1 1 0 0,-1 1-1 0 0,1 0 0 0 0,0 0 1 0 0,-1 0-1 0 0,1 0 1 0 0,0 0-1 0 0,0 0 1 0 0,-1 0-1 0 0,1 0 0 0 0,0 0 1 0 0,0 0-1 0 0,-1 0 1 0 0,1 0-1 0 0,0 1 1 0 0,-1-1-1 0 0,1 0 0 0 0,0 1 1 0 0,-1-1-1 0 0,1 0-33 0 0,9 0 38 0 0,204-8 1182 0 0,381 3-340 0 0,-315-4-671 0 0,286 20-25 0 0,-527-10-201 0 0,19 2-2554 0 0,-86 7-2409 0 0,15-6 374 0 0,1 1-3493 0 0,4-3-359 0 0</inkml:trace>
  <inkml:trace contextRef="#ctx0" brushRef="#br0" timeOffset="2916.179">562 347 0 0 0,'0'0'416'0'0,"0"0"646"0"0,0 0 318 0 0,0 0 123 0 0,-8-21 12620 0 0,5 14-11864 0 0,7-57 5668 0 0,-58 324-6720 0 0,51-264-5607 0 0,3-3-1821 0 0,0 3-4408 0 0,1 1 2002 0 0</inkml:trace>
  <inkml:trace contextRef="#ctx0" brushRef="#br0" timeOffset="4941.602">743 389 0 0 0,'0'0'1060'0'0,"0"0"386"0"0,0 0 198 0 0,0 0 185 0 0,0 0 82 0 0,0 0-140 0 0,0 0-323 0 0,0 0-344 0 0,0 0-370 0 0,0 0-239 0 0,0 0-85 0 0,0 0-26 0 0,0 0 36 0 0,0-6 8844 0 0,0-19-8973 0 0,0 24-283 0 0,0 0 1 0 0,0 0-1 0 0,0 0 1 0 0,0-1-1 0 0,0 1 1 0 0,-1 0-1 0 0,1 0 1 0 0,0 0 0 0 0,-1 0-1 0 0,1 0 1 0 0,-1 0-1 0 0,1 0 1 0 0,-1 0-1 0 0,1 0 1 0 0,-1 0-1 0 0,0 0 1 0 0,1 1 0 0 0,-1-1-1 0 0,0 0 1 0 0,0 0-1 0 0,0 1 1 0 0,0-1-1 0 0,0 0 1 0 0,0 1-1 0 0,0-1 1 0 0,0 1 0 0 0,0-1-1 0 0,0 1 1 0 0,0 0-1 0 0,0-1 1 0 0,0 1-1 0 0,0 0 1 0 0,0 0-1 0 0,0-1 1 0 0,0 1 0 0 0,0 0-1 0 0,-1 0 1 0 0,1 0-1 0 0,0 1 1 0 0,0-1-1 0 0,0 0 1 0 0,0 0-1 0 0,0 1 1 0 0,0-1 0 0 0,0 0-1 0 0,0 1 1 0 0,0-1-1 0 0,0 1 1 0 0,0-1-1 0 0,0 1 1 0 0,0 0-9 0 0,-47 34 73 0 0,16 20-72 0 0,31-54 9 0 0,1 0 0 0 0,-1 0 1 0 0,0 0-1 0 0,1 0 0 0 0,-1 1 1 0 0,1-1-1 0 0,-1 0 0 0 0,1 1 0 0 0,0-1 1 0 0,-1 0-1 0 0,1 1 0 0 0,0-1 0 0 0,0 0 1 0 0,0 1-1 0 0,0-1 0 0 0,0 0 1 0 0,1 1-1 0 0,-1-1 0 0 0,0 1 0 0 0,0-1 1 0 0,1 0-1 0 0,-1 0 0 0 0,1 1 0 0 0,0-1 1 0 0,-1 0-1 0 0,1 0 0 0 0,0 0 1 0 0,-1 1-1 0 0,1-1 0 0 0,0 0 0 0 0,0 0 1 0 0,0 0-1 0 0,0 0 0 0 0,0-1 0 0 0,0 1 1 0 0,0 0-1 0 0,0 0 0 0 0,1-1 1 0 0,-1 1-1 0 0,0 0 0 0 0,0-1 0 0 0,1 1 1 0 0,0-1-11 0 0,3 0 39 0 0,0 0 1 0 0,0-1 0 0 0,0 0 0 0 0,-1 0 0 0 0,1 0-1 0 0,0 0 1 0 0,0-1 0 0 0,0 0 0 0 0,-1 0-1 0 0,1 0 1 0 0,-1 0 0 0 0,0-1 0 0 0,0 0-1 0 0,0 0 1 0 0,0 0 0 0 0,0 0 0 0 0,0-1-1 0 0,-1 1 1 0 0,0-1 0 0 0,1 0 0 0 0,-1 0-1 0 0,-1 0 1 0 0,1-1 0 0 0,-1 1 0 0 0,1-1-1 0 0,-1 1 1 0 0,-1-1 0 0 0,1 0 0 0 0,-1 1-1 0 0,0-1 1 0 0,0 0 0 0 0,0 0-40 0 0,-1 4 45 0 0,0 1-25 0 0,0 0-42 0 0,-6 26-108 0 0,6-24 87 0 0,-1 0-1 0 0,1 0 1 0 0,0 0-1 0 0,0 0 0 0 0,0-1 1 0 0,0 1-1 0 0,0 0 1 0 0,1 0-1 0 0,-1 0 1 0 0,0 0-1 0 0,1 0 0 0 0,-1-1 1 0 0,1 1-1 0 0,0 0 1 0 0,0 0-1 0 0,0-1 1 0 0,0 1-1 0 0,0 0 0 0 0,0-1 1 0 0,0 1-1 0 0,0-1 1 0 0,0 0-1 0 0,1 1 1 0 0,-1-1-1 0 0,1 0 0 0 0,-1 0 1 0 0,1 0-1 0 0,-1 0 1 0 0,1 0-1 0 0,0 0 1 0 0,0 0-1 0 0,-1 0 0 0 0,1-1 1 0 0,0 1-1 0 0,0-1 1 0 0,0 1-1 0 0,-1-1 1 0 0,1 0-1 0 0,0 0 0 0 0,0 0 1 0 0,0 0-1 0 0,0 0 1 0 0,0 0-1 0 0,0 0 1 0 0,0 0-1 0 0,-1-1 0 0 0,1 1 1 0 0,0-1-1 0 0,0 0 1 0 0,0 1-1 0 0,-1-1 1 0 0,2-1 42 0 0,35-36-12864 0 0,-21-23 10196 0 0,-11 36 4022 0 0,-2 11 442 0 0,3-10 2666 0 0,-6 9 2471 0 0,-1 14-6223 0 0,0 1-192 0 0,0 0-191 0 0,0 0-119 0 0,-13 35 1825 0 0,-29 168 236 0 0,40-196-1357 0 0,-1-2-3692 0 0,7-14-6908 0 0,4-3-1680 0 0,-6 8 5149 0 0</inkml:trace>
  <inkml:trace contextRef="#ctx0" brushRef="#br0" timeOffset="5457.96">925 220 6545 0 0,'0'0'2006'0'0,"0"0"-47"0"0,0 0-16 0 0,0 0-2 0 0,0 0-190 0 0,0 0-240 0 0,0 0-330 0 0,0 0-320 0 0,0 0-251 0 0,0 0-143 0 0,0 0-51 0 0,0 0-25 0 0,0 0-3 0 0,8-1-15 0 0,26 1-24 0 0,-33 1-301 0 0,-1 0 1 0 0,1 0 0 0 0,0 0-1 0 0,0-1 1 0 0,-1 1 0 0 0,1 0-1 0 0,0 0 1 0 0,-1 0 0 0 0,1 0-1 0 0,-1 0 1 0 0,1 1 0 0 0,-1-1 0 0 0,0 0-1 0 0,1 0 1 0 0,-1 0 0 0 0,0 0-1 0 0,0 0 1 0 0,0 1 0 0 0,0-1-1 0 0,0 0 1 0 0,0 0 0 0 0,0 0 0 0 0,0 0-1 0 0,0 1 1 0 0,-1-1 0 0 0,1 0-1 0 0,0 0 1 0 0,-1 0 0 0 0,1 0-1 0 0,-1 0 1 0 0,1 0 0 0 0,-1 0-1 0 0,0 0 1 0 0,1 0 0 0 0,-1 0-49 0 0,-21 32 1251 0 0,49-33-247 0 0,117-55-6442 0 0,-150 95 8197 0 0,-40 115-672 0 0,45-152-3238 0 0,-3 10 2433 0 0,2-10-6146 0 0,-1-3-5849 0 0,3-1 100 0 0</inkml:trace>
  <inkml:trace contextRef="#ctx0" brushRef="#br0" timeOffset="5901.301">1010 368 6873 0 0,'0'0'2084'0'0,"0"0"-233"0"0,0 0-124 0 0,0 0-56 0 0,0 0-286 0 0,0 0-386 0 0,0 0-203 0 0,0 0-66 0 0,0 0-7 0 0,0 0-20 0 0,0 0-141 0 0,0 0-126 0 0,0 0-100 0 0,10 0-86 0 0,197-21 275 0 0,-203 21-487 0 0,-1-1-1 0 0,1 1 1 0 0,-1-1-1 0 0,0 0 1 0 0,1 0-1 0 0,-1 0 1 0 0,0 0-1 0 0,0 0 1 0 0,0-1 0 0 0,0 1-1 0 0,0-1 1 0 0,0 0-1 0 0,0 0 1 0 0,0 0-1 0 0,-1-1 1 0 0,1 1-1 0 0,-1 0 1 0 0,0-1-1 0 0,1 0 1 0 0,-1 0-1 0 0,0 1 1 0 0,-1-1-1 0 0,1 0 1 0 0,-1 0-1 0 0,1-1 1 0 0,-1 1-1 0 0,0 0 1 0 0,0 0-1 0 0,0-1 1 0 0,0 1-1 0 0,-1 0 1 0 0,1-1 0 0 0,-1 1-1 0 0,0-1 1 0 0,0 1-1 0 0,0-1 1 0 0,-1 0-38 0 0,-22 32 3016 0 0,-7 79-992 0 0,24-34-4824 0 0,9-68-3412 0 0,4-4-3737 0 0,-6-1 7989 0 0,2 0-5199 0 0</inkml:trace>
  <inkml:trace contextRef="#ctx0" brushRef="#br0" timeOffset="6366.832">1459 262 14859 0 0,'0'0'1818'0'0,"0"0"-431"0"0,0 0-335 0 0,0 0-189 0 0,0 0-64 0 0,0 0 14 0 0,0 0 13 0 0,0 0-37 0 0,0 0-117 0 0,0 0-126 0 0,0 0-87 0 0,-2 9-63 0 0,-35 133 1192 0 0,41-145-1586 0 0,1-1 1 0 0,-1 1-1 0 0,1 0 0 0 0,0 0 0 0 0,0 0 0 0 0,0 1 1 0 0,1 0-1 0 0,-1 0 0 0 0,0 0 0 0 0,1 1 1 0 0,0-1-1 0 0,-1 1 0 0 0,1 1 0 0 0,0-1 0 0 0,0 1-2 0 0,-5 1 3 0 0,-1 0 0 0 0,0-1 0 0 0,0 1-1 0 0,1 0 1 0 0,-1 0 0 0 0,0 0 0 0 0,0 0-1 0 0,0 0 1 0 0,0 0 0 0 0,-1 0 0 0 0,1 0 0 0 0,0 0-1 0 0,0 0 1 0 0,0 0 0 0 0,-1 0 0 0 0,1 0-1 0 0,0-1 1 0 0,-1 1 0 0 0,1 0 0 0 0,-1 0-1 0 0,1 0 1 0 0,-1 0 0 0 0,1-1 0 0 0,-1 1-1 0 0,0 0 1 0 0,1-1 0 0 0,-1 1 0 0 0,0 0-1 0 0,0-1 1 0 0,0 1 0 0 0,1-1 0 0 0,-1 1-1 0 0,0-1 1 0 0,0 0 0 0 0,0 1 0 0 0,0-1-1 0 0,0 0 1 0 0,0 1 0 0 0,1-1 0 0 0,-1 0-1 0 0,0 0 1 0 0,0 0 0 0 0,0 0 0 0 0,-1 0-3 0 0,-56 12 41 0 0,58-12-154 0 0,0 0-102 0 0,26-13-7545 0 0,-11 3 1479 0 0,-1-1-3563 0 0,-9 8 6994 0 0</inkml:trace>
  <inkml:trace contextRef="#ctx0" brushRef="#br0" timeOffset="6613.082">1557 307 0 0 0,'0'0'2749'0'0,"0"0"1229"0"0,0 0-189 0 0,0 0-742 0 0,0 0-799 0 0,0 0-711 0 0,0 0-402 0 0,0 0-137 0 0,0 0-13 0 0,0 0 32 0 0,0 0-78 0 0,0 0-127 0 0,0 0-117 0 0,2 6-111 0 0,3 62 1565 0 0,-13-16-1675 0 0,7-29-5225 0 0,1-23-2062 0 0,2 0 486 0 0,-2 0-2918 0 0</inkml:trace>
  <inkml:trace contextRef="#ctx0" brushRef="#br0" timeOffset="7026.955">1664 202 10602 0 0,'0'0'1941'0'0,"0"0"-28"0"0,0 0-68 0 0,0 0-157 0 0,0 0-278 0 0,0 0-251 0 0,0 0-262 0 0,0 0-226 0 0,0 0-179 0 0,0 0-110 0 0,11-4-48 0 0,30-13-36 0 0,-40 17-264 0 0,1-1 1 0 0,-1 1 0 0 0,1 0 0 0 0,-1-1-1 0 0,1 1 1 0 0,-1 0 0 0 0,1 0-1 0 0,-1 0 1 0 0,1 0 0 0 0,-1 1-1 0 0,0-1 1 0 0,1 0 0 0 0,-1 1-1 0 0,1-1 1 0 0,-1 1 0 0 0,0-1 0 0 0,1 1-1 0 0,-1-1 1 0 0,0 1 0 0 0,1 0-1 0 0,-1 0 1 0 0,0 0 0 0 0,0 0-1 0 0,0 0 1 0 0,0 0 0 0 0,0 0 0 0 0,0 0-1 0 0,0 0 1 0 0,0 0 0 0 0,0 1-1 0 0,0-1 1 0 0,-1 0 0 0 0,1 1-1 0 0,-1-1 1 0 0,1 0 0 0 0,-1 1-1 0 0,1-1 1 0 0,-1 1 0 0 0,0-1 0 0 0,0 1-1 0 0,1-1 1 0 0,-1 0 0 0 0,0 1-1 0 0,0-1 1 0 0,-1 1 0 0 0,1-1-1 0 0,0 1 1 0 0,0-1 0 0 0,-1 1 0 0 0,1-1-1 0 0,-1 0 1 0 0,1 1 0 0 0,-1-1-1 0 0,0 0 1 0 0,1 1 0 0 0,-1-1-1 0 0,0 0 1 0 0,0 0 0 0 0,0 1-1 0 0,0-1 1 0 0,0 0 0 0 0,0 0-35 0 0,-58 45 880 0 0,86-39 331 0 0,88-21 765 0 0,-115 14-1877 0 0,0 0-40 0 0,0 0-13 0 0,0 0-34 0 0,0 0-26 0 0,0 0-30 0 0,0 0-71 0 0,0 0-66 0 0,0 0-83 0 0,3 12-4962 0 0,-2-6-5816 0 0,-1-3-946 0 0</inkml:trace>
  <inkml:trace contextRef="#ctx0" brushRef="#br0" timeOffset="7282.802">2030 434 22125 0 0,'0'0'1176'0'0,"0"0"-56"0"0,0 0-64 0 0,0 0-15 0 0,0 0-209 0 0,0 0-176 0 0,0 0-320 0 0,0 0-144 0 0,0 0-104 0 0,0 0-176 0 0,0 0-80 0 0,0 0-112 0 0,0 0-248 0 0,-25-2-480 0 0,26 7-1377 0 0,0-1-5889 0 0,-1-1-5216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40.1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0 146 7770 0 0,'0'0'2285'0'0,"0"0"-135"0"0,0 0-152 0 0,0 0-144 0 0,0 0-394 0 0,0 0-342 0 0,0 0-261 0 0,0 0-217 0 0,0 0-118 0 0,0 0-83 0 0,0 0-47 0 0,10-7-20 0 0,66-42 741 0 0,-71 45-942 0 0,0 0 1 0 0,0 0-1 0 0,0-1 0 0 0,-1 0 0 0 0,0 1 0 0 0,0-1 0 0 0,0-1 0 0 0,0 1 1 0 0,-1-1-1 0 0,0 1 0 0 0,0-1 0 0 0,-1 0 0 0 0,1 0 0 0 0,-1 0 0 0 0,1-6-171 0 0,-36 111 863 0 0,21 45-859 0 0,-34-136-1543 0 0,8-4 1446 0 0,38-4 78 0 0,24 2 734 0 0,187-14 1658 0 0,-214 16-5346 0 0,0 0-3087 0 0,2-2-5426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39.3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10482 0 0,'0'0'1874'0'0,"0"0"-86"0"0,0 0 18 0 0,0 0 45 0 0,0 0-177 0 0,0 0-326 0 0,0 0-341 0 0,0 0-247 0 0,0 0-177 0 0,0 0-104 0 0,0 0-63 0 0,40-2 616 0 0,-23 5-4233 0 0,-9 0-4220 0 0,-5-2 687 0 0,-1 0-1010 0 0</inkml:trace>
  <inkml:trace contextRef="#ctx0" brushRef="#br0" timeOffset="249.928">24 42 5601 0 0,'0'0'3005'0'0,"0"0"-669"0"0,0 0-322 0 0,0 0-41 0 0,0 0-208 0 0,0 0-423 0 0,0 0-465 0 0,0 0-389 0 0,0 0-262 0 0,0 0-157 0 0,0 0-85 0 0,0 0-84 0 0,0 0-140 0 0,10-1-215 0 0,-6 1-166 0 0,35-4 787 0 0,-22 4-3312 0 0,0-1-4348 0 0,-12 1-296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47.5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7 8266 0 0,'0'0'1183'0'0,"0"0"-334"0"0,0 0-54 0 0,0 0 261 0 0,0 0 227 0 0,0 0 134 0 0,0 0-101 0 0,0 0-284 0 0,0 0-289 0 0,0 0-263 0 0,0 0-159 0 0,-11-3 23 0 0,8 2 3823 0 0,2 3-2722 0 0,1-2-1418 0 0,-1 1 0 0 0,1 0 1 0 0,-1-1-1 0 0,1 1 0 0 0,0 0 0 0 0,-1-1 1 0 0,1 1-1 0 0,0 0 0 0 0,0 0 1 0 0,-1-1-1 0 0,1 1 0 0 0,0 0 0 0 0,0 0 1 0 0,0 0-1 0 0,0-1 0 0 0,0 1 1 0 0,0 0-1 0 0,0 0 0 0 0,0-1 0 0 0,0 1 1 0 0,0 0-1 0 0,0 0 0 0 0,1-1 1 0 0,-1 1-1 0 0,0 0 0 0 0,1 0 0 0 0,-1-1 1 0 0,0 1-1 0 0,1 0 0 0 0,-1-1 1 0 0,1 1-1 0 0,-1 0 0 0 0,1-1 0 0 0,-1 1 1 0 0,1-1-1 0 0,-1 1 0 0 0,1-1 1 0 0,0 1-1 0 0,-1-1 0 0 0,1 0 0 0 0,0 1 1 0 0,-1-1-1 0 0,1 0 0 0 0,0 1 1 0 0,0-1-1 0 0,-1 0 0 0 0,1 0 0 0 0,0 0 1 0 0,0 1-1 0 0,0-1 0 0 0,0 0-27 0 0,-2 0 35 0 0,0 0 0 0 0,0 0 0 0 0,-1-1 0 0 0,1 1 0 0 0,0 0 0 0 0,0 0 0 0 0,0-1 0 0 0,0 1-1 0 0,0 0 1 0 0,0-1 0 0 0,0 1 0 0 0,1-1 0 0 0,-1 1 0 0 0,0-1 0 0 0,0 0 0 0 0,0 1 0 0 0,0-1 0 0 0,1 0 0 0 0,-1 1-1 0 0,0-1 1 0 0,1 0 0 0 0,-1 0 0 0 0,0 0 0 0 0,1 0 0 0 0,-1 0 0 0 0,1 0 0 0 0,-1 0 0 0 0,1 0 0 0 0,0 0 0 0 0,-1 0-1 0 0,1 0 1 0 0,0 0 0 0 0,0 0 0 0 0,0 0 0 0 0,0 0 0 0 0,0 0 0 0 0,0 0 0 0 0,0 0 0 0 0,0 0 0 0 0,0 0 0 0 0,0 0 0 0 0,1 0-1 0 0,-1 0 1 0 0,0 0 0 0 0,1-1-35 0 0,-2 3-1 0 0,1-1 0 0 0,-1 0 0 0 0,1 0-1 0 0,-1 1 1 0 0,1-1 0 0 0,-1 0 0 0 0,1 1 0 0 0,-1-1-1 0 0,1 0 1 0 0,-1 1 0 0 0,1-1 0 0 0,-1 1 0 0 0,1-1-1 0 0,-1 1 1 0 0,1-1 0 0 0,0 1 0 0 0,-1-1 0 0 0,1 1-1 0 0,0-1 1 0 0,0 1 0 0 0,-1 0 0 0 0,1-1 0 0 0,0 1 0 0 0,0-1-1 0 0,0 1 1 0 0,0 0 0 0 0,0-1 0 0 0,0 1 0 0 0,0 0-1 0 0,0-1 1 0 0,0 1 0 0 0,0-1 0 0 0,0 1 0 0 0,0 0-1 0 0,0-1 1 0 0,1 1 0 0 0,-1-1 0 0 0,0 1 0 0 0,0 0-1 0 0,1-1 1 0 0,-1 1 0 0 0,0-1 0 0 0,1 1 0 0 0,-1-1-1 0 0,0 1 1 0 0,1-1 0 0 0,-1 1 0 0 0,1-1 0 0 0,-1 0-1 0 0,1 1 1 0 0,-1-1 0 0 0,1 0 0 0 0,-1 1 0 0 0,1-1-1 0 0,0 0 1 0 0,-1 0 0 0 0,1 1 0 0 0,-1-1 0 0 0,1 0-1 0 0,-1 0 1 0 0,1 0 0 0 0,0 0 0 0 0,-1 0 0 0 0,1 0-1 0 0,0 0 1 0 0,-1 0 0 0 0,1 0 0 0 0,-1 0 0 0 0,1 0 1 0 0,45-9 78 0 0,-47 10-72 0 0,1-1 1 0 0,0 1-1 0 0,-1-1 0 0 0,1 0 0 0 0,-1 1 0 0 0,1-1 1 0 0,-1 0-1 0 0,1 1 0 0 0,-1-1 0 0 0,1 0 0 0 0,-1 0 1 0 0,1 0-1 0 0,-1 1 0 0 0,1-1 0 0 0,-1 0 0 0 0,1 0 1 0 0,-1 0-1 0 0,1 0 0 0 0,-1 0 0 0 0,0 0 0 0 0,1 0 1 0 0,-1 0-1 0 0,1 0 0 0 0,-1 0 0 0 0,1 0 0 0 0,-1 0 1 0 0,0-1-1 0 0,1 1 0 0 0,-1 0 0 0 0,1 0 0 0 0,-1-1 1 0 0,1 1-1 0 0,-1 0 0 0 0,1-1 0 0 0,0 1 0 0 0,-1 0 1 0 0,1-1-1 0 0,-1 1 0 0 0,1 0 0 0 0,0-1 0 0 0,-1 1 1 0 0,1-1-1 0 0,0 1 0 0 0,-1-1 0 0 0,1 1 0 0 0,0-1 1 0 0,0 1-1 0 0,-1-1 0 0 0,1 1 0 0 0,0-1 0 0 0,0 0 0 0 0,0 1 1 0 0,0-1-1 0 0,0 1 0 0 0,0-1 0 0 0,0 1 0 0 0,0-1 1 0 0,0 1-1 0 0,0-1 0 0 0,0 0 0 0 0,0 1 0 0 0,0-1 1 0 0,1 1-1 0 0,-1-1 0 0 0,0 1 0 0 0,0-1 0 0 0,0 1 1 0 0,1-1-7 0 0,-1 6-3695 0 0,1-3-7586 0 0,1 0-1044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02.4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8 10098 0 0,'0'0'1102'0'0,"0"0"-195"0"0,0 0 10 0 0,0 0 162 0 0,0 0 184 0 0,0 0 47 0 0,0 0-146 0 0,0 0-203 0 0,0 0-303 0 0,0 0-234 0 0,0 0-109 0 0,-5 5-129 0 0,-16 19-22 0 0,22-24-132 0 0,-1 0-1 0 0,1-1 0 0 0,-1 1 0 0 0,1-1 0 0 0,-1 1 0 0 0,1 0 0 0 0,-1 0 1 0 0,1-1-1 0 0,-1 1 0 0 0,1 0 0 0 0,-1 0 0 0 0,1-1 0 0 0,-1 1 0 0 0,1 0 0 0 0,-1 0 1 0 0,1 0-1 0 0,0 0 0 0 0,-1 0 0 0 0,1 0 0 0 0,-1 0 0 0 0,1 0 0 0 0,0 0 1 0 0,-1 0-1 0 0,1 1 0 0 0,-1-1 0 0 0,1 0 0 0 0,-1 0 0 0 0,1 0 0 0 0,-1 1 1 0 0,1-1-1 0 0,-1 0 0 0 0,1 0 0 0 0,-1 1 0 0 0,1-1 0 0 0,-1 1 0 0 0,1-1 1 0 0,-1 0-1 0 0,0 1 0 0 0,1-1 0 0 0,-1 1 0 0 0,0-1 0 0 0,1 1 0 0 0,-1-1 1 0 0,0 1-1 0 0,1-1 0 0 0,-1 1 0 0 0,0-1 0 0 0,0 1 0 0 0,0 0 0 0 0,0-1 1 0 0,0 1-1 0 0,0-1 0 0 0,1 1 0 0 0,-1-1 0 0 0,0 1 0 0 0,-1 0 0 0 0,1-1 0 0 0,0 1 1 0 0,0-1-1 0 0,0 1 0 0 0,0-1 0 0 0,0 1 0 0 0,-1 0-31 0 0,2-2 57 0 0,0 0 0 0 0,0 0 0 0 0,0 1 1 0 0,0-1-1 0 0,0 0 0 0 0,0 0 0 0 0,-1 0 0 0 0,1 0 0 0 0,0 0 0 0 0,-1 0 0 0 0,1 0 1 0 0,-1-1-1 0 0,1 1 0 0 0,-1 0 0 0 0,1 0 0 0 0,-1 0 0 0 0,0 0 0 0 0,0-1 0 0 0,1 1 0 0 0,-1 0 1 0 0,0 0-1 0 0,0-1 0 0 0,0 1 0 0 0,-1 0 0 0 0,1 0 0 0 0,0 0 0 0 0,0-1 0 0 0,-1 1 0 0 0,1 0 1 0 0,0 0-1 0 0,-1 0 0 0 0,1 0 0 0 0,-1-1 0 0 0,0 1 0 0 0,1 0 0 0 0,-1 0 0 0 0,0 0 1 0 0,0 0-1 0 0,1 1 0 0 0,-1-1 0 0 0,0 0 0 0 0,0 0 0 0 0,0 0 0 0 0,0 1 0 0 0,0-1 0 0 0,0 0 1 0 0,0 1-1 0 0,-1-1 0 0 0,1 1 0 0 0,0 0 0 0 0,0-1 0 0 0,0 1-57 0 0,0 17-750 0 0,8-6-3670 0 0,-3-8-2264 0 0,0-1-4966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50.5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1 7842 0 0,'0'0'1812'0'0,"0"0"59"0"0,0 0 199 0 0,0 0 66 0 0,0 0-313 0 0,0 0-325 0 0,0 0-331 0 0,0 0-335 0 0,0 0-302 0 0,0 0-261 0 0,0 0-113 0 0,0 0 25 0 0,-2 20 818 0 0,-38 141 1239 0 0,43-166-2205 0 0,0-1-1 0 0,0 1 1 0 0,0 0-1 0 0,0 0 1 0 0,1 1-1 0 0,0-1 1 0 0,0 1 0 0 0,0 0-1 0 0,1 0 1 0 0,-1 0-1 0 0,1 0 1 0 0,0 1-1 0 0,0 0 1 0 0,0 0 0 0 0,1 0-1 0 0,-1 1 1 0 0,1-1-1 0 0,-1 1 1 0 0,1 1-1 0 0,0-1 1 0 0,-1 1-1 0 0,1 0 1 0 0,0 0 0 0 0,1 1-33 0 0,-5 1 0 0 0,0 0 0 0 0,-1 0 0 0 0,1 1 0 0 0,0-1 1 0 0,-1 0-1 0 0,0 1 0 0 0,1-1 0 0 0,-1 1 0 0 0,0 0 0 0 0,1-1 1 0 0,-1 1-1 0 0,0 0 0 0 0,-1 0 0 0 0,1 0 0 0 0,0 0 1 0 0,0 0-1 0 0,-1 0 0 0 0,1 0 0 0 0,-1 0 0 0 0,1 0 0 0 0,-1 0 1 0 0,0 0-1 0 0,0 0 0 0 0,0 0 0 0 0,0 0 0 0 0,-1 0 1 0 0,1 0-1 0 0,0 0 0 0 0,-1 0 0 0 0,1 0 0 0 0,-1 0 1 0 0,0 0-1 0 0,0 0 0 0 0,0 0 0 0 0,0 0 0 0 0,0 0 0 0 0,0-1 1 0 0,0 1-1 0 0,0 0 0 0 0,-1-1 0 0 0,1 1 0 0 0,-1-1 1 0 0,0 1-1 0 0,-4 4 24 0 0,0-1 1 0 0,0 0 0 0 0,-1-1 0 0 0,1 0 0 0 0,-1 0 0 0 0,0 0 0 0 0,0-1 0 0 0,0 0 0 0 0,-1 0 0 0 0,1 0-1 0 0,-1-1 1 0 0,1-1 0 0 0,-1 1 0 0 0,0-1 0 0 0,-6 0-25 0 0,28-12-9718 0 0,-8 7 1133 0 0,-2 1 301 0 0</inkml:trace>
  <inkml:trace contextRef="#ctx0" brushRef="#br0" timeOffset="349.494">325 14 18404 0 0,'0'0'1068'0'0,"0"0"30"0"0,0 0 54 0 0,0 0-14 0 0,0 0-113 0 0,0 0-210 0 0,0 0-208 0 0,0 0-203 0 0,0 0-169 0 0,0 0-94 0 0,0 0-72 0 0,0 0-10 0 0,0 0 36 0 0,-8 7 17 0 0,-58 64 310 0 0,58-63-367 0 0,1 2-1 0 0,0-1 1 0 0,0 1-1 0 0,1 0 1 0 0,1 0-1 0 0,0 0 1 0 0,0 1-1 0 0,1 0 0 0 0,0 0 1 0 0,1 0-1 0 0,0 1 1 0 0,1-1-1 0 0,0 1 1 0 0,1-1-1 0 0,0 1 1 0 0,1 0-1 0 0,0-1 0 0 0,1 1 1 0 0,0-1-1 0 0,1 1 1 0 0,1-1-1 0 0,-1 1 1 0 0,2-1-1 0 0,-1 0 1 0 0,2 0-1 0 0,-1-1 0 0 0,2 1 1 0 0,-1-1-1 0 0,6 7-54 0 0,36 19 279 0 0,-40-50-2879 0 0,-4 0-2192 0 0,-1 7-4095 0 0,-1 2-2888 0 0</inkml:trace>
  <inkml:trace contextRef="#ctx0" brushRef="#br0" timeOffset="714.677">424 72 17076 0 0,'0'0'778'0'0,"0"0"19"0"0,0 0 35 0 0,0 0 27 0 0,0 0-51 0 0,0 0-169 0 0,0 0-217 0 0,0 0-159 0 0,0 0-107 0 0,0 0-42 0 0,0 0-4 0 0,0 0-20 0 0,0 0 7 0 0,-6 6 14 0 0,-19 19-13 0 0,24-23-41 0 0,1 0-1 0 0,-1 0 1 0 0,0 0-1 0 0,0 0 0 0 0,1 0 1 0 0,0 0-1 0 0,-1 0 1 0 0,1 0-1 0 0,0 1 1 0 0,0-1-1 0 0,0 0 0 0 0,0 0 1 0 0,0 0-1 0 0,1 0 1 0 0,-1 0-1 0 0,1 1 1 0 0,-1-1-1 0 0,1 0 0 0 0,0 0 1 0 0,0 0-1 0 0,0 0 1 0 0,0 0-1 0 0,0-1 0 0 0,0 1 1 0 0,0 0-1 0 0,1 0 1 0 0,-1-1-1 0 0,1 1 1 0 0,-1-1-1 0 0,1 1 0 0 0,-1-1 1 0 0,1 0-1 0 0,0 1 1 0 0,0-1-1 0 0,0 0 1 0 0,0 0-1 0 0,0 0 0 0 0,0-1 1 0 0,0 1-1 0 0,0 0 1 0 0,0-1-1 0 0,2 1-56 0 0,-2-1 32 0 0,0 1-1 0 0,0-1 1 0 0,1 0-1 0 0,-1 0 1 0 0,0 1 0 0 0,0-2-1 0 0,0 1 1 0 0,1 0-1 0 0,-1 0 1 0 0,0-1-1 0 0,0 1 1 0 0,0-1 0 0 0,1 0-1 0 0,-1 0 1 0 0,0 1-1 0 0,0-1 1 0 0,0-1-1 0 0,0 1 1 0 0,-1 0 0 0 0,1 0-1 0 0,0-1 1 0 0,0 1-1 0 0,-1-1 1 0 0,1 1-1 0 0,-1-1 1 0 0,1 0 0 0 0,-1 0-1 0 0,0 0 1 0 0,0 1-1 0 0,0-1 1 0 0,0 0-1 0 0,0-1 1 0 0,0 1 0 0 0,0 0-1 0 0,-1 0 1 0 0,1 0-1 0 0,-1 0 1 0 0,1-1-1 0 0,-1 1 1 0 0,0 0-1 0 0,0 0 1 0 0,0 0 0 0 0,0-1-1 0 0,-1 1 1 0 0,1 0-1 0 0,0 0 1 0 0,-1 0-1 0 0,0-1 1 0 0,1 1 0 0 0,-1 0-1 0 0,0 0 1 0 0,0 0-1 0 0,0 0 1 0 0,0 0-1 0 0,-1 0 1 0 0,1 1 0 0 0,0-1-1 0 0,-1 0 1 0 0,1 1-1 0 0,-1-1 1 0 0,0 1-1 0 0,1-1 1 0 0,-1 1 0 0 0,0 0-1 0 0,0-1 1 0 0,0 1-1 0 0,-1 0-31 0 0,-10 14-5834 0 0,13 7-3784 0 0,0-16 4282 0 0,0 2-1611 0 0</inkml:trace>
  <inkml:trace contextRef="#ctx0" brushRef="#br0" timeOffset="1066.668">407 378 13571 0 0,'0'0'2350'0'0,"0"0"-753"0"0,0 0-302 0 0,0 0 48 0 0,0 0-49 0 0,0 0-95 0 0,0 0-186 0 0,0 0-170 0 0,0 0-108 0 0,0 0-145 0 0,0 0-104 0 0,0 0-68 0 0,0 0-78 0 0,2-5-36 0 0,0-1-364 0 0,3-5 690 0 0,-3 29-72 0 0,7 49-583 0 0,3-77-9843 0 0,-6 6 208 0 0,-4 2 707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09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103 231 1128 0 0,'0'0'1834'0'0,"0"0"-1095"0"0,0 0-216 0 0,0 0 553 0 0,0 0 830 0 0,0 0 622 0 0,0 0 177 0 0,0 0-400 0 0,0 0-699 0 0,0 0-583 0 0,0 0-316 0 0,2-2-164 0 0,0 1-410 0 0,0 0 0 0 0,0 0 0 0 0,0 0 0 0 0,0-1 0 0 0,-1 1 0 0 0,1-1 0 0 0,-1 1 0 0 0,1-1 0 0 0,-1 0 0 0 0,1 0 0 0 0,-1 1 0 0 0,0-1 0 0 0,0 0 0 0 0,0 0 0 0 0,0 0 0 0 0,0-1 0 0 0,0 1 0 0 0,-1 0 0 0 0,1 0 0 0 0,-1 0 0 0 0,1 0 0 0 0,-1-1 0 0 0,0 1 0 0 0,0 0 0 0 0,0 0 0 0 0,0-1 0 0 0,0 1 0 0 0,0 0 0 0 0,-1 0 1 0 0,1 0-1 0 0,-1-1 0 0 0,0 1 0 0 0,0 0 0 0 0,1 0 0 0 0,-1 0 0 0 0,-1 0 0 0 0,1 0 0 0 0,0 0 0 0 0,0 0 0 0 0,-1 1 0 0 0,1-1 0 0 0,-1 0 0 0 0,1 1 0 0 0,-1-1 0 0 0,0 1 0 0 0,1-1 0 0 0,-1 1 0 0 0,-1 0-133 0 0,-2 1 37 0 0,-1 1 1 0 0,1 1-1 0 0,0-1 0 0 0,0 1 0 0 0,0 0 1 0 0,0 0-1 0 0,0 0 0 0 0,1 1 1 0 0,-1 0-1 0 0,1 0 0 0 0,-1 0 1 0 0,1 0-1 0 0,0 1 0 0 0,0-1 0 0 0,0 1 1 0 0,1 0-1 0 0,-1 1 0 0 0,1-1 1 0 0,0 0-1 0 0,1 1 0 0 0,-1 0 0 0 0,1-1 1 0 0,-1 1-1 0 0,1 0 0 0 0,1 0 1 0 0,-1 0-1 0 0,1 1-37 0 0,0-5 2 0 0,1 1 0 0 0,0-1 0 0 0,-1 0-1 0 0,1 1 1 0 0,0-1 0 0 0,0 1 0 0 0,0-1 0 0 0,0 1 0 0 0,0-1 0 0 0,0 0 0 0 0,0 1-1 0 0,0-1 1 0 0,0 1 0 0 0,1-1 0 0 0,-1 0 0 0 0,1 1 0 0 0,-1-1 0 0 0,1 0 0 0 0,0 1-1 0 0,-1-1 1 0 0,1 0 0 0 0,0 0 0 0 0,0 0 0 0 0,0 1 0 0 0,0-1 0 0 0,0 0 0 0 0,0 0-1 0 0,0 0 1 0 0,0-1 0 0 0,0 1 0 0 0,0 0 0 0 0,1 0 0 0 0,-1-1 0 0 0,0 1 0 0 0,0 0-1 0 0,1-1 1 0 0,-1 1 0 0 0,1-1 0 0 0,-1 0 0 0 0,0 1 0 0 0,1-1 0 0 0,-1 0 0 0 0,1 0-1 0 0,-1 0 1 0 0,1 0 0 0 0,-1 0 0 0 0,0 0 0 0 0,1-1 0 0 0,1 1-2 0 0,70-21 3 0 0,-71 20 8 0 0,-1 0 1 0 0,1 0-1 0 0,-1 0 1 0 0,1 0-1 0 0,-1 0 1 0 0,1-1 0 0 0,-1 1-1 0 0,0 0 1 0 0,1-1-1 0 0,-1 1 1 0 0,0-1-1 0 0,0 1 1 0 0,0-1 0 0 0,0 1-1 0 0,0-1 1 0 0,-1 0-1 0 0,1 1 1 0 0,0-1-1 0 0,-1 0 1 0 0,1 0 0 0 0,-1 0-1 0 0,0 1 1 0 0,0-1-1 0 0,1 0 1 0 0,-1 0-1 0 0,-1 0 1 0 0,1 0 0 0 0,0 0-1 0 0,0 1 1 0 0,0-1-1 0 0,-1-1-11 0 0,6 26-2655 0 0,3-15-1930 0 0,-2-3-3971 0 0,-2-3-2116 0 0</inkml:trace>
  <inkml:trace contextRef="#ctx0" brushRef="#br0" timeOffset="400.419">226 193 9634 0 0,'0'0'1612'0'0,"0"0"105"0"0,0 0 266 0 0,0 0 143 0 0,0 0-158 0 0,0 0-294 0 0,0 0-439 0 0,0 0-378 0 0,0 0-245 0 0,0 0-144 0 0,0 0-26 0 0,0 0-27 0 0,0 0-34 0 0,5 1-24 0 0,-5-1-356 0 0,1 0 20 0 0,0 0-1 0 0,0 0 0 0 0,0 0 1 0 0,0 1-1 0 0,1-1 1 0 0,-1 0-1 0 0,0 0 0 0 0,0 1 1 0 0,0-1-1 0 0,0 0 1 0 0,0 1-1 0 0,0-1 0 0 0,0 1 1 0 0,-1 0-1 0 0,1-1 1 0 0,0 1-1 0 0,0 0 0 0 0,0-1 1 0 0,0 1-1 0 0,-1 0 1 0 0,1 0-1 0 0,0 0 0 0 0,-1 0 1 0 0,1-1-1 0 0,-1 1 1 0 0,1 0-1 0 0,-1 0 0 0 0,1 0 1 0 0,-1 0-1 0 0,0 0 1 0 0,1 0-1 0 0,-1 0 0 0 0,0 1 1 0 0,0-1-1 0 0,0 0 1 0 0,0 0-1 0 0,0 0 0 0 0,0 0 1 0 0,0 0-1 0 0,0 0 1 0 0,0 0-1 0 0,-1 1-20 0 0,-8 54 517 0 0,9-56-418 0 0,0 0 20 0 0,8-21 202 0 0,-6 16-325 0 0,1 1 0 0 0,0-1-1 0 0,0 1 1 0 0,1 0 0 0 0,-1 0 0 0 0,1 1-1 0 0,0-1 1 0 0,0 1 0 0 0,0 0 0 0 0,1 0-1 0 0,-1 0 1 0 0,1 0 0 0 0,0 1-1 0 0,-1-1 1 0 0,1 1 0 0 0,0 1 0 0 0,0-1-1 0 0,0 1 1 0 0,1 0 0 0 0,3-1 4 0 0,-8 4 2 0 0,1 0 0 0 0,-1 0 0 0 0,1 0 0 0 0,-1 0 0 0 0,0 0 0 0 0,1 0-1 0 0,-1 0 1 0 0,0 0 0 0 0,0 1 0 0 0,-1-1 0 0 0,1 0 0 0 0,0 1 0 0 0,-1-1 0 0 0,0 0 0 0 0,1 1 0 0 0,-1-1 0 0 0,0 1 0 0 0,0-1 0 0 0,0 1 0 0 0,-1-1 0 0 0,1 0 0 0 0,0 1 0 0 0,-1 0-2 0 0,1 3-45 0 0,0 0-666 0 0,1 9-1561 0 0,1-11-2861 0 0,1 0-4296 0 0,-1-3-336 0 0</inkml:trace>
  <inkml:trace contextRef="#ctx0" brushRef="#br0" timeOffset="1116.879">622 223 7218 0 0,'0'0'1500'0'0,"0"0"-309"0"0,0 0 110 0 0,0 0 396 0 0,0 0 132 0 0,0 0-97 0 0,0 0-272 0 0,0 0-447 0 0,0 0-271 0 0,0 0-159 0 0,0 0-94 0 0,0 0 1 0 0,0 0-24 0 0,0-7 1 0 0,1-21-13 0 0,-38-11 1599 0 0,35 37-1907 0 0,-2 0-112 0 0,1 1 0 0 0,0-1 1 0 0,0 1-1 0 0,0-1 0 0 0,-1 1 1 0 0,1 0-1 0 0,-1 1 1 0 0,1-1-1 0 0,-1 0 0 0 0,1 1 1 0 0,-1 0-1 0 0,1 0 0 0 0,-1 0 1 0 0,1 0-1 0 0,-1 0 1 0 0,1 1-1 0 0,-1 0 0 0 0,1 0 1 0 0,-1 0-1 0 0,1 0 0 0 0,0 0 1 0 0,-1 1-1 0 0,1-1 0 0 0,0 1 1 0 0,0 0-1 0 0,0 0 1 0 0,0 0-1 0 0,1 0 0 0 0,-1 0 1 0 0,0 1-1 0 0,1-1 0 0 0,0 1 1 0 0,-1 0-1 0 0,1 0 0 0 0,0 0 1 0 0,1 0-1 0 0,-1 0 1 0 0,0 0-1 0 0,1 0 0 0 0,0 1 1 0 0,-1-1-1 0 0,2 0 0 0 0,-1 1 1 0 0,0-1-1 0 0,1 1 0 0 0,-1-1 1 0 0,1 1-1 0 0,0 0 1 0 0,0-1-1 0 0,0 1 0 0 0,1-1 1 0 0,-1 1-35 0 0,3-1 15 0 0,0 0 0 0 0,1 0 1 0 0,-1-1-1 0 0,0 1 0 0 0,1-1 0 0 0,0 0 1 0 0,0 0-1 0 0,-1 0 0 0 0,1 0 1 0 0,0-1-1 0 0,0 1 0 0 0,1-1 1 0 0,-1 0-1 0 0,0 0 0 0 0,0-1 0 0 0,0 1 1 0 0,1-1-1 0 0,-1 0 0 0 0,0 0 1 0 0,1-1-1 0 0,-1 1 0 0 0,0-1 1 0 0,0 0-1 0 0,0 0 0 0 0,1 0 0 0 0,-1 0 1 0 0,0-1-1 0 0,-1 0 0 0 0,1 0 1 0 0,0 0-1 0 0,0 0 0 0 0,-1-1 0 0 0,1 1 1 0 0,1-3-16 0 0,3-3 28 0 0,-1 1 1 0 0,0-2-1 0 0,0 1 1 0 0,-1-1-1 0 0,0 0 1 0 0,-1 0-1 0 0,0-1 1 0 0,0 1-1 0 0,-1-1 1 0 0,0 0-1 0 0,-1-1 1 0 0,0 1-1 0 0,-1-1 1 0 0,0 1-1 0 0,0-1 1 0 0,-1 1-1 0 0,-1-12-28 0 0,9-31 128 0 0,-58 222 271 0 0,50-52-1885 0 0,1-112-2657 0 0,2-3-8427 0 0,-3-2 2620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03.3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185 203 8418 0 0,'0'0'1008'0'0,"0"0"135"0"0,0 0 383 0 0,0 0 433 0 0,0 0 189 0 0,0 0-42 0 0,0 0-338 0 0,0 0-446 0 0,0 0-378 0 0,0 0-286 0 0,0 0-217 0 0,0 0-137 0 0,0 0-105 0 0,-7-6-37 0 0,-21-15 9 0 0,26 20-146 0 0,1 1-1 0 0,-1 0 1 0 0,0 0-1 0 0,0 0 1 0 0,0 0 0 0 0,0 0-1 0 0,0 0 1 0 0,0 0-1 0 0,0 1 1 0 0,0-1-1 0 0,0 1 1 0 0,0-1 0 0 0,0 1-1 0 0,0 0 1 0 0,1 0-1 0 0,-1 0 1 0 0,0 0-1 0 0,1 0 1 0 0,-1 0-1 0 0,0 0 1 0 0,1 0 0 0 0,-1 1-1 0 0,1-1 1 0 0,-1 2-25 0 0,-3 1 50 0 0,-3 1-9 0 0,1 1-1 0 0,-1 0 1 0 0,1 0-1 0 0,0 1 1 0 0,1 0-1 0 0,-1 0 1 0 0,1 1-1 0 0,1-1 1 0 0,0 1-1 0 0,0 1 1 0 0,0-1-1 0 0,1 1 1 0 0,0 0-1 0 0,1 0 0 0 0,0 0 1 0 0,0 0-1 0 0,1 0 1 0 0,0 1-1 0 0,1-1 1 0 0,0 6-41 0 0,1-13 12 0 0,1 0 0 0 0,-1 1 0 0 0,1-1 0 0 0,0 0 0 0 0,0 1 0 0 0,0-1 0 0 0,0 0 0 0 0,0 0 0 0 0,0 0 0 0 0,0 0 1 0 0,1 0-1 0 0,-1 0 0 0 0,1 0 0 0 0,0 0 0 0 0,-1-1 0 0 0,1 1 0 0 0,0-1 0 0 0,0 1 0 0 0,0-1 0 0 0,0 0 0 0 0,0 0 0 0 0,0 1 0 0 0,1-1 0 0 0,-1-1 0 0 0,0 1 0 0 0,1 0 1 0 0,-1-1-1 0 0,0 1 0 0 0,1-1 0 0 0,-1 1 0 0 0,0-1 0 0 0,1 0 0 0 0,-1 0 0 0 0,1 0 0 0 0,1-1-12 0 0,84-19 577 0 0,-84 20-556 0 0,-1-1-1 0 0,0 0 1 0 0,0 0 0 0 0,0 0 0 0 0,0 0 0 0 0,0 0 0 0 0,0-1 0 0 0,-1 1-1 0 0,1-1 1 0 0,0 0 0 0 0,-1 0 0 0 0,1 0 0 0 0,-1 0 0 0 0,0 0-1 0 0,0 0 1 0 0,1-1 0 0 0,-1 1 0 0 0,-1-1 0 0 0,1 0 0 0 0,0 1 0 0 0,-1-1-1 0 0,1 0 1 0 0,-1 0 0 0 0,0 0 0 0 0,0 0 0 0 0,0 0 0 0 0,-1 0 0 0 0,1-1-1 0 0,-1 1 1 0 0,1 0 0 0 0,-1 0 0 0 0,0 0 0 0 0,0 0 0 0 0,0-1 0 0 0,-1 1-1 0 0,1 0 1 0 0,-1 0 0 0 0,0 0 0 0 0,0 0 0 0 0,0 0 0 0 0,0 0 0 0 0,0 0-1 0 0,-1 0 1 0 0,0-1-21 0 0,-1 0-60 0 0,1 1 0 0 0,0-1-1 0 0,-1 1 1 0 0,0-1 0 0 0,0 1 0 0 0,0 0-1 0 0,0 0 1 0 0,-1 1 0 0 0,1-1 0 0 0,-1 1-1 0 0,1-1 1 0 0,-1 1 0 0 0,0 0 0 0 0,0 0-1 0 0,0 1 1 0 0,0-1 0 0 0,0 1-1 0 0,0 0 1 0 0,0 0 0 0 0,-1 1 0 0 0,-3-1 60 0 0,0 8-3048 0 0,6 1-5548 0 0,2-5-2881 0 0</inkml:trace>
  <inkml:trace contextRef="#ctx0" brushRef="#br0" timeOffset="643.518">221 444 17044 0 0,'0'0'1683'0'0,"0"0"-1225"0"0,0 0-330 0 0,0 0 218 0 0,0 0 307 0 0,0 0 244 0 0,0 0 52 0 0,0 0-191 0 0,0 0-280 0 0,0 0-243 0 0,0 0-134 0 0,0 0 2 0 0,0 0 40 0 0,-3 1 738 0 0,10-7-807 0 0,1 0 0 0 0,-1 0 0 0 0,0-1 0 0 0,-1 0 0 0 0,0 0 0 0 0,0-1 0 0 0,0 0 0 0 0,-1 0 0 0 0,0 0 0 0 0,-1 0-1 0 0,1-1 1 0 0,-2 0 0 0 0,1 1 0 0 0,-1-2 0 0 0,-1 1 0 0 0,0 0 0 0 0,0 0 0 0 0,-1-1 0 0 0,0 1 0 0 0,0-1 0 0 0,-1 0-74 0 0,0 10-10 0 0,-7 41-148 0 0,8-39 160 0 0,0-1 1 0 0,0 1 0 0 0,1 0 0 0 0,-1-1 0 0 0,0 1 0 0 0,1-1-1 0 0,-1 1 1 0 0,1-1 0 0 0,-1 1 0 0 0,1-1 0 0 0,-1 0-1 0 0,1 0 1 0 0,0 0 0 0 0,0 0 0 0 0,0 0 0 0 0,0 0-1 0 0,-1-1 1 0 0,1 1 0 0 0,0 0 0 0 0,0-1 0 0 0,0 0 0 0 0,0 1-1 0 0,1-1 1 0 0,-1 0 0 0 0,0 0 0 0 0,0 0 0 0 0,0 0-1 0 0,0-1 1 0 0,0 1 0 0 0,0 0 0 0 0,0-1 0 0 0,0 0 0 0 0,0 1-1 0 0,0-1 1 0 0,-1 0 0 0 0,1 0 0 0 0,0 0 0 0 0,0 0-1 0 0,-1 0 1 0 0,1-1 0 0 0,0 1 0 0 0,-1 0 0 0 0,1-1 0 0 0,-1 1-1 0 0,1-1-2 0 0,-2 2 7 0 0,0 0 0 0 0,0 1 0 0 0,0-1 0 0 0,-1 1 0 0 0,1-1 0 0 0,0 0 0 0 0,0 1 0 0 0,0-1 0 0 0,-1 0 0 0 0,1 1 0 0 0,0-1 0 0 0,0 0 0 0 0,0 1 0 0 0,-1-1 0 0 0,1 0 0 0 0,0 1 0 0 0,-1-1 1 0 0,1 0-1 0 0,0 0 0 0 0,-1 1 0 0 0,1-1 0 0 0,0 0 0 0 0,-1 0 0 0 0,1 0 0 0 0,-1 0 0 0 0,1 1 0 0 0,0-1 0 0 0,-1 0 0 0 0,1 0 0 0 0,-1 0 0 0 0,1 0 0 0 0,0 0 0 0 0,-1 0 0 0 0,1 0 0 0 0,-1 0 0 0 0,1 0 0 0 0,-1 0 0 0 0,1 0 0 0 0,0 0 0 0 0,-1-1 0 0 0,1 1 0 0 0,-1 0 0 0 0,1 0 0 0 0,0 0 0 0 0,-1 0 0 0 0,1-1 0 0 0,0 1 0 0 0,-1 0 0 0 0,1 0 0 0 0,0-1 0 0 0,-1 1 0 0 0,1 0 0 0 0,0-1 0 0 0,0 1 0 0 0,-1 0 0 0 0,1-1 0 0 0,0 1 0 0 0,0 0 0 0 0,0-1 0 0 0,-1 1 0 0 0,1-1 0 0 0,0 1 0 0 0,0 0 0 0 0,0-1 0 0 0,0 1 0 0 0,0-1 0 0 0,0 1 0 0 0,0 0 0 0 0,0-1 0 0 0,0 1-7 0 0,-3 2 1 0 0,-1 1 1 0 0,1 0-1 0 0,0 0 0 0 0,0 0 0 0 0,1 0 1 0 0,-1 0-1 0 0,1 1 0 0 0,-1-1 0 0 0,1 1 1 0 0,0 0-1 0 0,0-1 0 0 0,1 1 1 0 0,-1 0-1 0 0,1 0 0 0 0,0 0 0 0 0,0 3-1 0 0,0-6 1 0 0,1 1 1 0 0,0-1-1 0 0,0 1 0 0 0,0 0 0 0 0,0-1 0 0 0,1 1 0 0 0,-1 0 0 0 0,0-1 0 0 0,1 1 0 0 0,-1 0 0 0 0,1-1 0 0 0,-1 1 0 0 0,1-1 0 0 0,0 1 0 0 0,0-1 1 0 0,-1 0-1 0 0,1 1 0 0 0,0-1 0 0 0,0 0 0 0 0,1 1 0 0 0,-1-1 0 0 0,0 0 0 0 0,0 0 0 0 0,1 0 0 0 0,-1 0 0 0 0,0 0 0 0 0,1 0 0 0 0,-1-1 0 0 0,1 1 1 0 0,-1 0-1 0 0,1-1 0 0 0,-1 1 0 0 0,1-1 0 0 0,0 1 0 0 0,-1-1 0 0 0,1 0 0 0 0,0 0 0 0 0,-1 0 0 0 0,1 0 0 0 0,0 0 0 0 0,-1 0 0 0 0,1 0-1 0 0,84-13-1745 0 0,-68 6-3166 0 0,-1-2-4223 0 0,-11 6-2000 0 0</inkml:trace>
  <inkml:trace contextRef="#ctx0" brushRef="#br0" timeOffset="914.468">597 126 15963 0 0,'0'0'971'0'0,"0"0"-120"0"0,0 0-136 0 0,0 0 72 0 0,0 0 84 0 0,0 0 82 0 0,0 0 17 0 0,0 0-63 0 0,0 0-107 0 0,0 0-129 0 0,0 0-83 0 0,0 0-86 0 0,-4 10-79 0 0,-64 163 1170 0 0,48-59-3579 0 0,24-110-4406 0 0,2-5-6356 0 0,-5-1 6309 0 0</inkml:trace>
  <inkml:trace contextRef="#ctx0" brushRef="#br0" timeOffset="1318.617">702 129 12427 0 0,'0'0'2103'0'0,"0"0"-93"0"0,0 0-143 0 0,0 0-206 0 0,0 0-331 0 0,0 0-274 0 0,0 0-156 0 0,0 0-108 0 0,0 0-81 0 0,0 0-116 0 0,-4 12-127 0 0,-64 148 1282 0 0,57-138-1673 0 0,-13 58 43 0 0,25-80-114 0 0,0 1 0 0 0,0-1-1 0 0,0 0 1 0 0,0 0 0 0 0,0 0-1 0 0,0 0 1 0 0,0 0 0 0 0,0 0-1 0 0,0 0 1 0 0,0 0 0 0 0,0 0-1 0 0,0 0 1 0 0,0 0-1 0 0,0-1 1 0 0,0 1 0 0 0,0 0-1 0 0,0-1 1 0 0,0 1 0 0 0,0-1-1 0 0,0 1 1 0 0,0-1 0 0 0,0 1-1 0 0,-1-1 1 0 0,1 0 0 0 0,0 1-1 0 0,0-1 1 0 0,-1 0 0 0 0,1 0-1 0 0,0 0 1 0 0,-1 1 0 0 0,1-1-1 0 0,-1 0 1 0 0,1-1-6 0 0,15-17 43 0 0,-14 15-47 0 0,0 1-1 0 0,1 0 1 0 0,-1-1-1 0 0,1 1 1 0 0,0 0 0 0 0,-1 0-1 0 0,2 0 1 0 0,-1 1 0 0 0,0-1-1 0 0,0 1 1 0 0,1 0 0 0 0,-1-1-1 0 0,1 1 1 0 0,0 1-1 0 0,-1-1 1 0 0,1 1 0 0 0,0-1-1 0 0,0 1 1 0 0,2 0 4 0 0,-4 2-4 0 0,-1 1 0 0 0,1-1 0 0 0,-1 1 0 0 0,1 0 0 0 0,-1-1 0 0 0,0 1 0 0 0,0 0 1 0 0,0 0-1 0 0,0 0 0 0 0,0-1 0 0 0,0 1 0 0 0,0 0 0 0 0,0 0 0 0 0,-1 1 0 0 0,1-1 0 0 0,-1 0 0 0 0,0 0 0 0 0,1 0 0 0 0,-1 0 0 0 0,0 0 1 0 0,0 0-1 0 0,-1 1 0 0 0,1-1 4 0 0,2 15-15 0 0,14 12-146 0 0,-4-24-8322 0 0,-11-5 1421 0 0,-1 0-4437 0 0</inkml:trace>
  <inkml:trace contextRef="#ctx0" brushRef="#br0" timeOffset="1637.576">468 184 17964 0 0,'0'0'259'0'0,"0"0"-163"0"0,0 0 73 0 0,0 0 255 0 0,0 0 330 0 0,0 0 247 0 0,0 0 54 0 0,0 0-108 0 0,0 0-206 0 0,11 3-162 0 0,82 11 661 0 0,105-12 1032 0 0,-201-3-2422 0 0,-11 1 136 0 0,12 3-3902 0 0,4 1-3992 0 0,-1-2-3748 0 0</inkml:trace>
  <inkml:trace contextRef="#ctx0" brushRef="#br0" timeOffset="1988.52">872 289 17268 0 0,'0'0'1285'0'0,"0"0"-391"0"0,0 0-173 0 0,0 0 133 0 0,0 0 98 0 0,0 0-33 0 0,0 0-132 0 0,0 0-172 0 0,0 0-185 0 0,0 0-160 0 0,0 0-58 0 0,0 0-67 0 0,-8 10-32 0 0,-27 30 1 0 0,34-39-93 0 0,0 0 0 0 0,1 0 0 0 0,-1 1 0 0 0,1-1 0 0 0,-1 0 0 0 0,1 0 1 0 0,-1 1-1 0 0,1-1 0 0 0,0 0 0 0 0,0 1 0 0 0,-1-1 0 0 0,1 0 0 0 0,0 1 0 0 0,0-1 0 0 0,0 0 0 0 0,1 1 1 0 0,-1-1-1 0 0,0 0 0 0 0,0 1 0 0 0,1-1 0 0 0,-1 0 0 0 0,1 0 0 0 0,-1 1 0 0 0,1-1 0 0 0,0 0 1 0 0,-1 0-1 0 0,1 0 0 0 0,0 0 0 0 0,0 0 0 0 0,0 0 0 0 0,0 0 0 0 0,-1 0 0 0 0,2 0 0 0 0,-1 0 0 0 0,0 0 1 0 0,0-1-1 0 0,0 1 0 0 0,0 0 0 0 0,0-1 0 0 0,1 1 0 0 0,-1-1 0 0 0,0 1 0 0 0,0-1 0 0 0,1 0 1 0 0,-1 1-1 0 0,0-1 0 0 0,1 0 0 0 0,-1 0 0 0 0,0 0 0 0 0,1 0 0 0 0,-1 0 0 0 0,0 0 0 0 0,1 0 0 0 0,-1-1 1 0 0,0 1-1 0 0,1 0 0 0 0,0-1-21 0 0,2 1 62 0 0,0 1 1 0 0,-1-1-1 0 0,1 0 1 0 0,0 0-1 0 0,0 0 1 0 0,0-1-1 0 0,0 1 1 0 0,-1-1-1 0 0,1 0 1 0 0,0 0-1 0 0,-1 0 1 0 0,1 0-1 0 0,-1-1 0 0 0,1 0 1 0 0,-1 1-1 0 0,0-1 1 0 0,1-1-1 0 0,-1 1 1 0 0,0 0-1 0 0,0-1 1 0 0,-1 1-1 0 0,1-1 1 0 0,0 0-1 0 0,-1 0 1 0 0,0 0-1 0 0,1 0 1 0 0,-1-2-63 0 0,-2 3 5 0 0,-1 0 0 0 0,0-1 0 0 0,0 1 0 0 0,0 0 0 0 0,-1 0 0 0 0,1-1 0 0 0,0 1 0 0 0,-1 0 1 0 0,1 0-1 0 0,-1 0 0 0 0,0 1 0 0 0,1-1 0 0 0,-1 0 0 0 0,0 1 0 0 0,0-1 0 0 0,0 1 0 0 0,-1 0 0 0 0,1-1 0 0 0,0 1 1 0 0,0 0-1 0 0,-1 0 0 0 0,1 1 0 0 0,0-1 0 0 0,-1 0 0 0 0,-2 0-5 0 0,-21-12-3327 0 0,25 12 219 0 0,1 0-5338 0 0,0 0-3853 0 0</inkml:trace>
  <inkml:trace contextRef="#ctx0" brushRef="#br0" timeOffset="2604.314">1256 297 21477 0 0,'0'0'190'0'0,"0"0"-3"0"0,0 0 46 0 0,0 0 206 0 0,0 0 183 0 0,0 0 59 0 0,0 0-19 0 0,0 0-140 0 0,0 0-164 0 0,0 0-92 0 0,-5-9-77 0 0,-17-28-33 0 0,20 35-128 0 0,0 0 1 0 0,0 0 0 0 0,0 0-1 0 0,0 1 1 0 0,-1-1-1 0 0,1 1 1 0 0,-1 0 0 0 0,1-1-1 0 0,-1 1 1 0 0,1 0 0 0 0,-1 0-1 0 0,0 1 1 0 0,1-1 0 0 0,-1 1-1 0 0,0-1 1 0 0,1 1 0 0 0,-1 0-1 0 0,0 0 1 0 0,0 0 0 0 0,0 0-1 0 0,1 0 1 0 0,-1 1-1 0 0,0-1 1 0 0,1 1 0 0 0,-1 0-1 0 0,0 0 1 0 0,1 0 0 0 0,-1 0-1 0 0,1 0 1 0 0,-1 1 0 0 0,1-1-1 0 0,0 1 1 0 0,0-1 0 0 0,-1 1-1 0 0,1 0 1 0 0,-1 1-29 0 0,0-1 34 0 0,-2 1-32 0 0,0-1-1 0 0,0 2 1 0 0,0-1-1 0 0,0 1 1 0 0,0 0-1 0 0,1 0 1 0 0,0 0-1 0 0,0 0 1 0 0,0 1 0 0 0,0 0-1 0 0,1-1 1 0 0,0 1-1 0 0,0 1 1 0 0,0-1-1 0 0,0 0 1 0 0,1 1-1 0 0,0-1 1 0 0,0 1-1 0 0,1 0 1 0 0,-1 0 0 0 0,1 0-1 0 0,1 0 1 0 0,-1 0-1 0 0,1-1 1 0 0,0 2-2 0 0,2-4-3 0 0,1 0 1 0 0,0-1-1 0 0,0 1 1 0 0,0-1-1 0 0,0 0 1 0 0,0 0-1 0 0,0 0 1 0 0,1 0-1 0 0,-1-1 1 0 0,0 1-1 0 0,1-1 1 0 0,0 0-1 0 0,-1 0 1 0 0,1 0-1 0 0,0-1 1 0 0,-1 1-1 0 0,1-1 1 0 0,0 0-1 0 0,0 0 1 0 0,-1 0-1 0 0,1 0 1 0 0,0-1-1 0 0,0 0 1 0 0,-1 1-1 0 0,1-1 1 0 0,-1-1-1 0 0,1 1 1 0 0,-1 0-1 0 0,1-1 0 0 0,-1 0 1 0 0,0 0-1 0 0,1 0 1 0 0,-1 0-1 0 0,1-2 3 0 0,0 2 11 0 0,-1-1-1 0 0,0 1 0 0 0,0-1 1 0 0,-1 0-1 0 0,1 0 0 0 0,0 0 1 0 0,-1 0-1 0 0,0-1 0 0 0,0 1 0 0 0,0-1 1 0 0,0 1-1 0 0,0-1 0 0 0,-1 0 1 0 0,0 1-1 0 0,0-1 0 0 0,0 0 0 0 0,0 0 1 0 0,0 0-1 0 0,-1 0 0 0 0,0 0 1 0 0,1 0-1 0 0,-2 0 0 0 0,1 0 1 0 0,0 0-1 0 0,-1-2-10 0 0,1 6 14 0 0,-1 25 1 0 0,1 10-53 0 0,1-23 42 0 0,-1 0-1 0 0,1 0 1 0 0,-2 0 0 0 0,0 0-1 0 0,0 0 1 0 0,-1 0 0 0 0,0 0-1 0 0,-1-1 1 0 0,-1 1 0 0 0,0-1-1 0 0,0 0 1 0 0,-1 0-1 0 0,-3 3-2 0 0,2-8 45 0 0,-1-1 0 0 0,0 0 0 0 0,0-1 0 0 0,0 1 1 0 0,-1-1-1 0 0,1-1 0 0 0,-1 1 0 0 0,0-2 1 0 0,0 1-1 0 0,-1-1 0 0 0,1 0 0 0 0,0 0 1 0 0,-1-1-1 0 0,1-1 0 0 0,-1 1 0 0 0,1-1 0 0 0,-1-1 1 0 0,-7 0-47 0 0,15 0-53 0 0,0 1 0 0 0,0 0 0 0 0,0 0 0 0 0,0-1 1 0 0,-1 1-1 0 0,1-1 0 0 0,0 1 0 0 0,0-1 1 0 0,0 1-1 0 0,1-1 0 0 0,-1 1 0 0 0,0-1 0 0 0,0 0 1 0 0,0 0-1 0 0,0 1 0 0 0,0-1 0 0 0,1 0 0 0 0,-1 0 1 0 0,0 0-1 0 0,1 0 0 0 0,-1 0 0 0 0,1 0 0 0 0,-1 0 1 0 0,1 0-1 0 0,0 0 0 0 0,-1 0 0 0 0,1 0 0 0 0,0-1 1 0 0,0 1-1 0 0,-1 0 0 0 0,1 0 0 0 0,0 0 0 0 0,0 0 1 0 0,0 0-1 0 0,0 0 0 0 0,1-1 0 0 0,-1 1 0 0 0,0 0 1 0 0,0 0-1 0 0,1 0 0 0 0,-1 0 0 0 0,1 0 0 0 0,-1 0 1 0 0,1 0-1 0 0,-1 0 0 0 0,1 0 0 0 0,0 0 1 0 0,-1 0-1 0 0,1 0 0 0 0,0 0 0 0 0,0 1 0 0 0,-1-1 1 0 0,1 0-1 0 0,0 1 0 0 0,0-1 0 0 0,0 0 0 0 0,0 1 1 0 0,0-1-1 0 0,0 1 0 0 0,0-1 0 0 0,0 1 0 0 0,0 0 1 0 0,1-1-1 0 0,-1 1 0 0 0,0 0 0 0 0,0 0 0 0 0,0 0 1 0 0,1 0 52 0 0,19-16-5530 0 0,-7 7-3181 0 0,-5 3-1587 0 0</inkml:trace>
  <inkml:trace contextRef="#ctx0" brushRef="#br0" timeOffset="2915.627">1365 268 16235 0 0,'0'0'991'0'0,"0"0"-61"0"0,0 0 49 0 0,0 0 157 0 0,0 0 54 0 0,0 0-125 0 0,0 0-209 0 0,0 0-189 0 0,0 0-164 0 0,0 0-120 0 0,-9 4-61 0 0,-29 13-63 0 0,37-16-242 0 0,0 0 0 0 0,0 0 0 0 0,0 0 0 0 0,-1 0 0 0 0,1 0 0 0 0,0 0 0 0 0,0 0 0 0 0,0 0 0 0 0,1 0 0 0 0,-1 1 0 0 0,0-1 0 0 0,0 0 1 0 0,1 1-1 0 0,-1-1 0 0 0,1 0 0 0 0,-1 1 0 0 0,1-1 0 0 0,-1 1 0 0 0,1-1 0 0 0,0 1 0 0 0,0-1 0 0 0,0 1 0 0 0,0-1 0 0 0,0 1 0 0 0,0-1 0 0 0,0 1 0 0 0,0-1 0 0 0,1 1 0 0 0,-1-1 0 0 0,0 1 0 0 0,1-1 0 0 0,-1 0 0 0 0,1 1 0 0 0,0-1 0 0 0,-1 0 0 0 0,1 1 0 0 0,0-1 0 0 0,0 0 0 0 0,0 0 0 0 0,0 0 0 0 0,0 0 0 0 0,0 0 0 0 0,0 0 0 0 0,0 0 0 0 0,1 0 1 0 0,-1 0-1 0 0,0 0 0 0 0,2 0-17 0 0,0 1 53 0 0,0-1 1 0 0,0 0 0 0 0,0 1 0 0 0,0-1 0 0 0,0 0 0 0 0,0 0-1 0 0,1-1 1 0 0,-1 1 0 0 0,0-1 0 0 0,0 0 0 0 0,1 0 0 0 0,-1 0-1 0 0,0 0 1 0 0,1 0 0 0 0,-1-1 0 0 0,0 1 0 0 0,1-1 0 0 0,-1 0-1 0 0,0 0 1 0 0,0 0 0 0 0,0-1 0 0 0,0 1 0 0 0,0-1-1 0 0,0 1 1 0 0,0-1 0 0 0,-1 0 0 0 0,1 0 0 0 0,-1 0 0 0 0,1-1-1 0 0,-1 1 1 0 0,0-1 0 0 0,0 1 0 0 0,0-1 0 0 0,0 0 0 0 0,0 1-1 0 0,0-2-53 0 0,-26-33 463 0 0,9 23-1640 0 0,7-3-3528 0 0,8 15-1923 0 0,0 1-93 0 0,0 0-2782 0 0</inkml:trace>
  <inkml:trace contextRef="#ctx0" brushRef="#br0" timeOffset="3526.303">1520 212 18908 0 0,'0'0'888'0'0,"0"0"40"0"0,0 0 70 0 0,0 0 118 0 0,0 0-13 0 0,0 0-93 0 0,0 0-149 0 0,0 0-222 0 0,0 0-196 0 0,0 0-119 0 0,0 0-100 0 0,0 0-36 0 0,0 0-13 0 0,0-4-35 0 0,1-12-10 0 0,-1 12-44 0 0,0 4-34 0 0,0 0-15 0 0,0 0-14 0 0,0 0 9 0 0,0 0 12 0 0,-35 170 1340 0 0,60-183-1219 0 0,14-30-105 0 0,-37 41-46 0 0,70-73-65 0 0,-72 107-52 0 0,-2-11-112 0 0,4 32 29 0 0,30-33-5758 0 0,-23-19 1692 0 0,0 0-4181 0 0,-2-1-2355 0 0</inkml:trace>
  <inkml:trace contextRef="#ctx0" brushRef="#br0" timeOffset="3926.137">1873 204 17436 0 0,'0'0'1167'0'0,"0"0"-72"0"0,0 0 90 0 0,0 0 3 0 0,0 0-105 0 0,0 0-137 0 0,-9-1-207 0 0,-29-1-153 0 0,34 3-492 0 0,1 0 0 0 0,-1-1-1 0 0,1 1 1 0 0,0 1 0 0 0,-1-1-1 0 0,1 0 1 0 0,0 1-1 0 0,0 0 1 0 0,0 0 0 0 0,0 0-1 0 0,0 0 1 0 0,0 0-1 0 0,0 0 1 0 0,1 1 0 0 0,-1-1-1 0 0,1 1 1 0 0,0 0 0 0 0,0 0-1 0 0,0 0 1 0 0,-2 2-94 0 0,1-1 71 0 0,1-2-66 0 0,0-1 1 0 0,1 1 0 0 0,-1-1 0 0 0,0 1 0 0 0,1 0-1 0 0,-1 0 1 0 0,1-1 0 0 0,0 1 0 0 0,-1 0 0 0 0,1 0 0 0 0,0 1-1 0 0,0-1 1 0 0,0 0 0 0 0,1 0 0 0 0,-1 0 0 0 0,0 1 0 0 0,1-1-1 0 0,-1 0 1 0 0,1 0 0 0 0,0 1 0 0 0,0-1 0 0 0,0 1 0 0 0,0-1-1 0 0,0 0 1 0 0,1 1 0 0 0,-1-1 0 0 0,1 0 0 0 0,-1 0 0 0 0,1 1-1 0 0,0-1 1 0 0,0 0 0 0 0,0 0 0 0 0,0 0 0 0 0,0 0-1 0 0,0 0 1 0 0,1 0 0 0 0,-1 0 0 0 0,1 0 0 0 0,-1-1 0 0 0,1 1-1 0 0,0 0 1 0 0,-1-1 0 0 0,1 0 0 0 0,0 1 0 0 0,0-1 0 0 0,0 0-1 0 0,0 0 1 0 0,1 0 0 0 0,-1 0 0 0 0,0 0 0 0 0,0-1 0 0 0,0 1-1 0 0,1 0 1 0 0,0-1-6 0 0,1-1 4 0 0,-1 1-1 0 0,0-1 0 0 0,1 0 1 0 0,-1 0-1 0 0,1-1 0 0 0,-1 1 1 0 0,0-1-1 0 0,0 0 0 0 0,0 1 1 0 0,0-2-1 0 0,0 1 0 0 0,0 0 1 0 0,-1 0-1 0 0,1-1 0 0 0,-1 1 1 0 0,0-1-1 0 0,1 0 0 0 0,-1 0 1 0 0,0 0-1 0 0,-1 0 0 0 0,1 0 1 0 0,0 0-1 0 0,-1-1 0 0 0,0 1 1 0 0,0 0-1 0 0,0-1 0 0 0,0 1 1 0 0,0-1-1 0 0,-1 1 0 0 0,0-1 1 0 0,1 1-1 0 0,-1-1 0 0 0,0 1 1 0 0,-1-2-4 0 0,-11 25-111 0 0,25 19-2362 0 0,-1-32-3335 0 0,3-2-6122 0 0,-10-4 4455 0 0</inkml:trace>
  <inkml:trace contextRef="#ctx0" brushRef="#br0" timeOffset="4222.347">2032 78 12203 0 0,'0'0'1879'0'0,"0"0"98"0"0,1-11-72 0 0,-1-2-1146 0 0,2-14 83 0 0,6 1 2631 0 0,-8 32 261 0 0,-6 31-2692 0 0,-21 37-175 0 0,21-62-885 0 0,0 1 1 0 0,1-1 0 0 0,1 1 0 0 0,0 0 0 0 0,0 0-1 0 0,1 0 1 0 0,1 1 0 0 0,0-1 0 0 0,1 0-1 0 0,0 1 1 0 0,1-1 0 0 0,1 1 0 0 0,0 0-1 0 0,1 1 18 0 0,8 2-917 0 0,3-11-3888 0 0,33-28-17624 0 0,-42 18 22141 0 0</inkml:trace>
  <inkml:trace contextRef="#ctx0" brushRef="#br0" timeOffset="4457.554">2109 237 0 0 0,'0'0'1878'0'0,"0"0"1749"0"0,0 0 393 0 0,0 0-285 0 0,0 0-586 0 0,0 0-758 0 0,0 0-749 0 0,0 0-531 0 0,0 0-246 0 0,0 0-77 0 0,0 0-8 0 0,0 0-31 0 0,-12 20 1223 0 0,11-18-1970 0 0,0-1 1 0 0,0 0-1 0 0,1 0 0 0 0,-1 0 1 0 0,1 1-1 0 0,-1-1 0 0 0,1 0 1 0 0,-1 1-1 0 0,1-1 0 0 0,0 0 1 0 0,0 1-1 0 0,0-1 0 0 0,0 0 1 0 0,0 1-1 0 0,0-1 0 0 0,0 0 1 0 0,0 1-1 0 0,0-1 0 0 0,0 1 1 0 0,1-1-1 0 0,-1 0 0 0 0,1 0 1 0 0,-1 1-1 0 0,1-1 0 0 0,-1 0 1 0 0,1 0-1 0 0,0 1 0 0 0,0-1 1 0 0,-1 0-1 0 0,1 0 0 0 0,0 0 1 0 0,0 0-1 0 0,1 0-2 0 0,7 3-5083 0 0,4-3-4866 0 0,-9-1-1755 0 0</inkml:trace>
  <inkml:trace contextRef="#ctx0" brushRef="#br0" timeOffset="4629.312">2172 109 13339 0 0,'0'0'2160'0'0,"0"0"-1055"0"0,0 0-9 0 0,0 0-64 0 0,0 0-176 0 0,0 0-312 0 0,0 0-296 0 0,0 0-288 0 0,0 0-336 0 0,0 0-248 0 0,0 0-640 0 0,0 0-1601 0 0,0 0-3112 0 0,0 0-3257 0 0</inkml:trace>
  <inkml:trace contextRef="#ctx0" brushRef="#br0" timeOffset="5140.4">2283 44 12851 0 0,'0'0'1561'0'0,"0"0"145"0"0,0 0 104 0 0,0 0 74 0 0,0 0-213 0 0,0 0-297 0 0,0 0-331 0 0,0 0-372 0 0,0 0-199 0 0,0 0-118 0 0,0 0-66 0 0,0 0 26 0 0,0 0-81 0 0,-5 11-43 0 0,-35 96 226 0 0,38-96-393 0 0,1-8-31 0 0,-1 1-1 0 0,1 0 1 0 0,0 0 0 0 0,0 0 0 0 0,1 0 0 0 0,-1 0-1 0 0,1 0 1 0 0,0 0 0 0 0,0 0 0 0 0,0 0 0 0 0,1 0-1 0 0,-1 0 1 0 0,1 0 0 0 0,0 0 0 0 0,0 0-1 0 0,0 0 1 0 0,1 0 0 0 0,-1-1 0 0 0,1 1 0 0 0,0 0-1 0 0,1 0 9 0 0,1-3-329 0 0,0-1 0 0 0,0 0 0 0 0,0 0 0 0 0,0 0 0 0 0,0-1 0 0 0,0 1 0 0 0,0-1 0 0 0,0 0 0 0 0,0 0 0 0 0,0 0-1 0 0,-1-1 1 0 0,1 1 0 0 0,0-1 0 0 0,-1 0 0 0 0,1 0 0 0 0,-1 0 0 0 0,0-1 0 0 0,0 1 0 0 0,0-1 0 0 0,0 0 0 0 0,0 0 0 0 0,0 0-1 0 0,-1 0 1 0 0,0 0 0 0 0,2-3 329 0 0,16-50 1049 0 0,-46 75 2935 0 0,25-18-3931 0 0,-1 1-1 0 0,0 0 1 0 0,1-1-1 0 0,-1 1 1 0 0,1 0-1 0 0,-1 0 0 0 0,1 0 1 0 0,0 0-1 0 0,0 0 1 0 0,0 0-1 0 0,0 0 1 0 0,0 0-1 0 0,0 0 0 0 0,0 1 1 0 0,1-1-1 0 0,-1 0 1 0 0,1 0-1 0 0,0 1 1 0 0,0-1-1 0 0,0 0 1 0 0,0 1-1 0 0,0-1 0 0 0,0 0 1 0 0,0 1-1 0 0,1-1 1 0 0,-1 0-1 0 0,1 0 1 0 0,0 1-1 0 0,0-1 0 0 0,0 0 1 0 0,0 0-1 0 0,0 0 1 0 0,0 0-1 0 0,0 0 1 0 0,1 0-1 0 0,-1 0 1 0 0,1-1-1 0 0,-1 1 0 0 0,1 0 1 0 0,0-1-1 0 0,0 1 1 0 0,0-1-1 0 0,-1 0 1 0 0,1 1-1 0 0,0-1 0 0 0,1 0 1 0 0,-1 0-1 0 0,0-1 1 0 0,0 1-1 0 0,2 0-52 0 0,122 2 630 0 0,-126-3-604 0 0,-1 0 1 0 0,0 0 0 0 0,1 0-1 0 0,-1 0 1 0 0,1-1 0 0 0,-1 1-1 0 0,1 0 1 0 0,-1-1 0 0 0,0 1-1 0 0,1 0 1 0 0,-1-1 0 0 0,1 1-1 0 0,0-1 1 0 0,-1 1 0 0 0,1-1-1 0 0,-1 1 1 0 0,1-1 0 0 0,-1 1 0 0 0,1-1-1 0 0,0 1 1 0 0,0-1 0 0 0,-1 1-1 0 0,1-1 1 0 0,0 0 0 0 0,0 1-1 0 0,0-1 1 0 0,-1 1 0 0 0,1-1-1 0 0,0 0 1 0 0,0 1 0 0 0,0-1-1 0 0,0 0 1 0 0,0 1 0 0 0,0-1-1 0 0,0 0 1 0 0,1 1 0 0 0,-1-1-1 0 0,0 1 1 0 0,0-1 0 0 0,0 0-1 0 0,1 1 1 0 0,-1-1-27 0 0,-6 4 30 0 0,0 1 1 0 0,0 0-1 0 0,1 0 0 0 0,-1 1 0 0 0,1 0 1 0 0,0 0-1 0 0,0 0 0 0 0,1 0 1 0 0,-1 1-1 0 0,1 0 0 0 0,1 0 1 0 0,-1 0-1 0 0,1 0 0 0 0,0 0 1 0 0,0 1-1 0 0,1-1 0 0 0,0 1 0 0 0,0 0 1 0 0,0 0-1 0 0,1 0 0 0 0,0 0 1 0 0,0 0-1 0 0,1 0 0 0 0,0 0 1 0 0,0 0-1 0 0,1 0 0 0 0,0 0 1 0 0,0 0-1 0 0,2 4-30 0 0,-2-8-48 0 0,1-1 0 0 0,0 0 1 0 0,-1 0-1 0 0,1 0 0 0 0,0 0 0 0 0,0 0 1 0 0,0 0-1 0 0,0-1 0 0 0,0 1 0 0 0,1-1 1 0 0,-1 1-1 0 0,1-1 0 0 0,-1 0 0 0 0,0 0 1 0 0,1 0-1 0 0,0 0 0 0 0,-1 0 0 0 0,1-1 1 0 0,0 1-1 0 0,-1-1 0 0 0,1 0 0 0 0,0 0 1 0 0,-1 1-1 0 0,1-2 0 0 0,0 1 48 0 0,12-4-4030 0 0,-2-4-3516 0 0,-10 6-4268 0 0</inkml:trace>
  <inkml:trace contextRef="#ctx0" brushRef="#br0" timeOffset="5397.715">2368 38 20764 0 0,'0'0'561'0'0,"0"0"-169"0"0,0 0-56 0 0,0 0 0 0 0,0 0 24 0 0,0 0 32 0 0,0 0-80 0 0,0 0-104 0 0,0 0-168 0 0,0 0-184 0 0,60-7-496 0 0,-44 7-1705 0 0,-4-1-4984 0 0,-4 0-5330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17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1 15099 0 0,'0'0'2993'0'0,"0"0"-1093"0"0,0 0-334 0 0,0 0-242 0 0,0 0-288 0 0,0 0-221 0 0,0 0-107 0 0,0 0-35 0 0,0 0-35 0 0,0 0-79 0 0,-7 8-131 0 0,-46 85 150 0 0,50-87-617 0 0,1 0 0 0 0,0 0 0 0 0,0 0 0 0 0,1 0 0 0 0,0 0 0 0 0,0 1 0 0 0,0-1 0 0 0,1 0 0 0 0,0 0 0 0 0,0 1 0 0 0,1-1 0 0 0,-1 0 0 0 0,1 1 0 0 0,1-1 0 0 0,-1 0 0 0 0,1 0 0 0 0,0 0 0 0 0,0 0 0 0 0,1 0 0 0 0,0-1 0 0 0,0 1 0 0 0,2 1 39 0 0,-4-6-259 0 0,0 0-1 0 0,1-1 1 0 0,-1 1 0 0 0,1 0-1 0 0,0-1 1 0 0,-1 1-1 0 0,1-1 1 0 0,-1 0 0 0 0,1 1-1 0 0,0-1 1 0 0,-1 0 0 0 0,1 0-1 0 0,0 0 1 0 0,-1 0-1 0 0,1 0 1 0 0,0 0 0 0 0,-1-1-1 0 0,1 1 1 0 0,-1 0-1 0 0,1-1 1 0 0,0 0 0 0 0,-1 1-1 0 0,1-1 1 0 0,-1 0-1 0 0,0 0 1 0 0,1 1 0 0 0,-1-1-1 0 0,1 0 1 0 0,-1-1 0 0 0,0 1-1 0 0,0 0 1 0 0,0 0-1 0 0,0 0 1 0 0,0-1 0 0 0,0 1-1 0 0,1-2 260 0 0,17-32-761 0 0,-19 36 835 0 0,0-1 1 0 0,-1 0-1 0 0,1 0 1 0 0,0 0 0 0 0,-1 0-1 0 0,1 1 1 0 0,-1-1-1 0 0,1 0 1 0 0,0 0 0 0 0,-1 0-1 0 0,1 0 1 0 0,-1 0-1 0 0,1 0 1 0 0,0 0 0 0 0,-1 0-1 0 0,1 0 1 0 0,-1 0-1 0 0,1 0 1 0 0,-1 0-1 0 0,1 0 1 0 0,0-1 0 0 0,-1 1-1 0 0,1 0 1 0 0,-1 0-1 0 0,1 0 1 0 0,0-1 0 0 0,-1 1-1 0 0,1 0 1 0 0,0 0-1 0 0,-1-1 1 0 0,1 1 0 0 0,0 0-1 0 0,0 0 1 0 0,-1-1-1 0 0,1 1 1 0 0,0-1 0 0 0,0 1-1 0 0,-1 0 1 0 0,1-1-1 0 0,0 1 1 0 0,0 0-1 0 0,0-1 1 0 0,0 1 0 0 0,0-1-1 0 0,0 1 1 0 0,-1 0-1 0 0,1-1 1 0 0,0 1 0 0 0,0-1-1 0 0,0 1 1 0 0,0-1-1 0 0,0 1 1 0 0,1 0 0 0 0,-1-1-1 0 0,0 1 1 0 0,0-1-1 0 0,0 1 1 0 0,0 0-1 0 0,0-1 1 0 0,1 1 0 0 0,-1 0-1 0 0,0-1 1 0 0,0 1-1 0 0,0-1 1 0 0,1 1 0 0 0,-1 0-1 0 0,0 0 1 0 0,1-1-1 0 0,-1 1 1 0 0,0 0-75 0 0,-23 21 2176 0 0,22-20-2162 0 0,1-1-1 0 0,-1 1 1 0 0,0 0-1 0 0,0 0 0 0 0,1 0 1 0 0,-1 0-1 0 0,0 0 1 0 0,1 0-1 0 0,-1 1 1 0 0,1-1-1 0 0,0 0 0 0 0,-1 0 1 0 0,1 0-1 0 0,0 0 1 0 0,-1 1-1 0 0,1-1 1 0 0,0 0-1 0 0,0 0 0 0 0,0 0 1 0 0,0 1-1 0 0,0-1 1 0 0,1 0-1 0 0,-1 0 1 0 0,0 0-1 0 0,0 1 0 0 0,1-1 1 0 0,-1 0-1 0 0,1 0 1 0 0,-1 0-1 0 0,1 0 1 0 0,0 0-1 0 0,-1 0 0 0 0,1 0 1 0 0,0 0-1 0 0,-1 0 1 0 0,1 0-1 0 0,0 0 1 0 0,0-1-1 0 0,0 1 0 0 0,0 0 1 0 0,0 0-1 0 0,0-1 1 0 0,0 1-1 0 0,0-1 1 0 0,0 1-1 0 0,0-1 0 0 0,1 1 1 0 0,-1-1-1 0 0,0 0 1 0 0,0 1-1 0 0,0-1 1 0 0,0 0-1 0 0,1 0 0 0 0,0 0-13 0 0,74 0 323 0 0,-67-1-329 0 0,52-6 329 0 0,-68 48 1850 0 0,-1-26-1908 0 0,3-8-276 0 0,1 0 1 0 0,-1 1 0 0 0,1-1-1 0 0,1 1 1 0 0,0 0 0 0 0,0-1-1 0 0,0 1 1 0 0,1 1 0 0 0,0-1 0 0 0,1 0-1 0 0,0 0 1 0 0,0 1 0 0 0,0-1-1 0 0,1 1 1 0 0,1-1 0 0 0,-1 0-1 0 0,2 1 1 0 0,-1 2 10 0 0,3-13-14738 0 0,-3 0 2446 0 0</inkml:trace>
  <inkml:trace contextRef="#ctx0" brushRef="#br0" timeOffset="248.978">221 65 19868 0 0,'0'0'1945'0'0,"0"0"-538"0"0,0 0-227 0 0,0 0-36 0 0,0 0-101 0 0,0 0-120 0 0,0 0-151 0 0,0 0-196 0 0,0 0-168 0 0,0 0-114 0 0,0 0-49 0 0,0 0-10 0 0,9-8-5 0 0,32-24-35 0 0,20 23 201 0 0,-49 11-350 0 0,17 7-923 0 0,-21 2-8971 0 0,-7-8-2612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15.5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4 119 17452 0 0,'0'0'1307'0'0,"0"0"-156"0"0,0 0-205 0 0,0 0-152 0 0,0 0-138 0 0,0 0 72 0 0,0 0 100 0 0,0 0-17 0 0,0 0-81 0 0,0 0-135 0 0,0 0-98 0 0,2 10-54 0 0,11 80 705 0 0,-32 23-429 0 0,28-148-782 0 0,-4 27 61 0 0,-3 3-7 0 0,1-1-1 0 0,-1 1 0 0 0,1-1 0 0 0,0 1 0 0 0,0 0 1 0 0,1 0-1 0 0,-1 1 0 0 0,1-1 0 0 0,0 1 1 0 0,0 0-1 0 0,1 0 0 0 0,-1 0 0 0 0,1 0 0 0 0,0 1 1 0 0,0 0-1 0 0,0 0 0 0 0,0 0 0 0 0,1 1 1 0 0,-1-1-1 0 0,1 1 0 0 0,0 1 0 0 0,-1-1 0 0 0,5 0 10 0 0,-9 4 2 0 0,0-1-1 0 0,0 1 0 0 0,0-1 0 0 0,0 1 1 0 0,0-1-1 0 0,0 1 0 0 0,0 0 0 0 0,-1-1 0 0 0,1 1 1 0 0,-1 0-1 0 0,1 0 0 0 0,-1 0 0 0 0,0-1 0 0 0,1 1 1 0 0,-1 0-1 0 0,0 0 0 0 0,0 0 0 0 0,0 0 1 0 0,-1-1-1 0 0,1 1 0 0 0,0 0 0 0 0,-1 0 0 0 0,1 0 1 0 0,-1-1-1 0 0,0 1 0 0 0,1 0 0 0 0,-1-1 1 0 0,0 1-1 0 0,0 0 0 0 0,0-1 0 0 0,0 1 0 0 0,0-1 1 0 0,-1 0-1 0 0,1 1 0 0 0,-2 0-1 0 0,-26 25 75 0 0,67-51 19 0 0,-32 19-94 0 0,0 0 1 0 0,0 1-1 0 0,1 0 0 0 0,-1 0 0 0 0,1 1 1 0 0,0 0-1 0 0,-1 0 0 0 0,2 0 0 0 0,-1 1 1 0 0,0 0-1 0 0,0 1 0 0 0,1-1 0 0 0,-9 35-95 0 0,1-31-110 0 0,0 0-1 0 0,0 0 1 0 0,0 0-1 0 0,0 0 1 0 0,0 0-1 0 0,1 0 1 0 0,-1 0-1 0 0,1 0 1 0 0,-1-1-1 0 0,1 1 1 0 0,0 0-1 0 0,0 0 1 0 0,0 0-1 0 0,0-1 1 0 0,0 1-1 0 0,0-1 0 0 0,0 1 1 0 0,1-1-1 0 0,-1 1 1 0 0,1-1-1 0 0,-1 0 1 0 0,1 1-1 0 0,-1-1 1 0 0,1 0-1 0 0,-1 0 1 0 0,1 0 205 0 0,15 6-6333 0 0,0-2-4279 0 0,-10-4 4265 0 0</inkml:trace>
  <inkml:trace contextRef="#ctx0" brushRef="#br0" timeOffset="323.459">450 270 80 0 0,'0'0'4620'0'0,"0"0"-840"0"0,0 0-423 0 0,3-9-243 0 0,-1 0-2155 0 0,7-26 1022 0 0,-9 7 3044 0 0,-24 15-1281 0 0,-24 28-2917 0 0,3 32-436 0 0,44-46-392 0 0,0 1 0 0 0,0-1 1 0 0,0 0-1 0 0,0 0 0 0 0,1 1 0 0 0,-1-1 0 0 0,0 0 1 0 0,1 1-1 0 0,-1-1 0 0 0,1 1 0 0 0,0-1 1 0 0,-1 1-1 0 0,1-1 0 0 0,0 1 0 0 0,0-1 0 0 0,0 1 1 0 0,0-1-1 0 0,0 0 0 0 0,0 1 0 0 0,1-1 1 0 0,-1 1-1 0 0,0-1 0 0 0,1 1 0 0 0,-1-1 0 0 0,1 1 1 0 0,-1-1-1 0 0,1 0 0 0 0,0 1 0 0 0,0-1 1 0 0,-1 0-1 0 0,1 0 0 0 0,0 0 0 0 0,0 0 0 0 0,0 1 1 0 0,0-1-1 0 0,0 0 0 0 0,1-1 0 0 0,-1 1 1 0 0,0 0-1 0 0,0 0 0 0 0,1 0 1 0 0,1-1-2 0 0,-1 1 1 0 0,0-1-1 0 0,1 0 1 0 0,-1 1-1 0 0,0-1 1 0 0,1 0-1 0 0,-1-1 1 0 0,0 1-1 0 0,1 0 1 0 0,-1-1-1 0 0,0 1 1 0 0,0-1-1 0 0,1 0 1 0 0,-1 0-1 0 0,0 1 1 0 0,0-2-1 0 0,0 1 0 0 0,0 0 1 0 0,0 0-1 0 0,0-1 1 0 0,0 1-1 0 0,-1-1 1 0 0,1 1-1 0 0,0-1 1 0 0,-1 0-1 0 0,1 0 1 0 0,-1 1-1 0 0,0-1 1 0 0,1 0-1 0 0,-1 0 1 0 0,0-1 1 0 0,11-12 43 0 0,10 47-1505 0 0,-13-26-2324 0 0,-2-3-4428 0 0,-4-1-3685 0 0</inkml:trace>
  <inkml:trace contextRef="#ctx0" brushRef="#br0" timeOffset="751.045">601 88 6977 0 0,'0'0'5226'0'0,"0"0"-2787"0"0,3-10-573 0 0,-2 1-1118 0 0,8-32 572 0 0,7 14 4733 0 0,-18 60-3081 0 0,-65 216-1591 0 0,67-247-1378 0 0,-1-1-1 0 0,1 1 1 0 0,0 0-1 0 0,0-1 1 0 0,0 1-1 0 0,0-1 1 0 0,1 1-1 0 0,-1 0 1 0 0,0-1-1 0 0,1 1 1 0 0,-1-1-1 0 0,1 1 1 0 0,0-1-1 0 0,-1 1 1 0 0,1-1-1 0 0,0 1 1 0 0,0-1-1 0 0,0 0 1 0 0,0 1 0 0 0,0-1-1 0 0,0 0 1 0 0,0 0-1 0 0,0 0 1 0 0,0 0-1 0 0,1 0 1 0 0,-1 0-1 0 0,0 0 1 0 0,1 0-1 0 0,-1-1 1 0 0,1 1-1 0 0,-1 0 1 0 0,1-1-1 0 0,-1 1 1 0 0,1-1-1 0 0,0 0 1 0 0,-1 1-1 0 0,1-1 1 0 0,-1 0-1 0 0,1 0 1 0 0,0 0-1 0 0,-1 0 1 0 0,1 0-1 0 0,-1 0 1 0 0,1-1-1 0 0,0 1 1 0 0,-1 0-1 0 0,1-1 1 0 0,-1 0-1 0 0,1 1 1 0 0,-1-1-1 0 0,1 0 1 0 0,-1 0 0 0 0,1 0-3 0 0,116-66 33 0 0,-136 111 445 0 0,21-36-4860 0 0,5-5-4670 0 0,-6-3-2844 0 0</inkml:trace>
  <inkml:trace contextRef="#ctx0" brushRef="#br0" timeOffset="1005.183">713 157 15907 0 0,'0'0'1113'0'0,"0"0"-153"0"0,0 0 16 0 0,0 0 32 0 0,0 0-56 0 0,0 0-287 0 0,0 0-337 0 0,0 0-312 0 0,0 0-360 0 0,0 0-401 0 0,0 0-1031 0 0,0 0-2457 0 0,0 0-7153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12.0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140 171 2441 0 0,'0'0'1869'0'0,"0"0"73"0"0,0 0 380 0 0,0 0 281 0 0,0 0-28 0 0,0 0-268 0 0,0 0-468 0 0,0 0-429 0 0,0 0-286 0 0,0 0-135 0 0,0 0-69 0 0,0 0-83 0 0,0 0-69 0 0,4-9-77 0 0,11-26-116 0 0,-15 34-516 0 0,0 0 1 0 0,0 0-1 0 0,-1 0 1 0 0,1 0-1 0 0,0 0 0 0 0,-1 0 1 0 0,1 0-1 0 0,0 1 1 0 0,-1-1-1 0 0,1 0 0 0 0,-1 0 1 0 0,1 0-1 0 0,-1 0 1 0 0,0 1-1 0 0,1-1 0 0 0,-1 0 1 0 0,0 1-1 0 0,0-1 1 0 0,1 0-1 0 0,-1 1 0 0 0,0-1 1 0 0,0 1-1 0 0,0-1 1 0 0,0 1-1 0 0,1 0 0 0 0,-1-1 1 0 0,0 1-1 0 0,0 0 0 0 0,0 0 1 0 0,0-1-1 0 0,0 1 1 0 0,0 0-1 0 0,0 0 0 0 0,0 0 1 0 0,0 0-1 0 0,0 0 1 0 0,0 0-1 0 0,0 1 0 0 0,0-1 1 0 0,0 0-1 0 0,0 0 1 0 0,0 1-1 0 0,0-1-59 0 0,0 0 103 0 0,-6 2-72 0 0,0-1 0 0 0,1 1 0 0 0,0 0 0 0 0,-1 1 0 0 0,1 0 0 0 0,0 0 1 0 0,1 0-1 0 0,-1 1 0 0 0,0-1 0 0 0,1 1 0 0 0,0 1 0 0 0,0-1 0 0 0,0 1 0 0 0,0 0 1 0 0,1 0-1 0 0,0 0 0 0 0,0 0 0 0 0,0 1 0 0 0,1 0 0 0 0,0 0 0 0 0,0 0 1 0 0,0 0-1 0 0,1 0 0 0 0,0 1 0 0 0,0-1 0 0 0,0 1 0 0 0,1-1 0 0 0,0 1 0 0 0,0-1 1 0 0,1 1-1 0 0,0 0 0 0 0,0 1-31 0 0,0-6 3 0 0,1 1 1 0 0,-1-1-1 0 0,1 0 0 0 0,-1 1 1 0 0,1-1-1 0 0,-1 0 1 0 0,1 0-1 0 0,0 0 1 0 0,0 0-1 0 0,0 0 0 0 0,1 0 1 0 0,-1 0-1 0 0,0 0 1 0 0,1 0-1 0 0,-1 0 0 0 0,1-1 1 0 0,-1 1-1 0 0,1 0 1 0 0,0-1-1 0 0,0 0 0 0 0,0 1 1 0 0,0-1-1 0 0,0 0 1 0 0,0 0-1 0 0,0 0 0 0 0,0 0 1 0 0,0 0-1 0 0,1-1 1 0 0,-1 1-1 0 0,0-1 0 0 0,0 1 1 0 0,1-1-1 0 0,-1 0 1 0 0,0 0-1 0 0,1 0 1 0 0,-1 0-1 0 0,0 0 0 0 0,1-1-3 0 0,85-26 188 0 0,-86 25-189 0 0,0 0 0 0 0,0 0 0 0 0,0 0 0 0 0,0 0 0 0 0,0 0 0 0 0,0 0 0 0 0,-1-1 0 0 0,1 1 0 0 0,-1-1 0 0 0,1 1 0 0 0,-1-1 0 0 0,0 1 0 0 0,0-1 0 0 0,0 0 0 0 0,-1 0 0 0 0,1 1 0 0 0,0-1 0 0 0,-1 0 0 0 0,0 0 0 0 0,0 0 0 0 0,0 0 0 0 0,0 0 0 0 0,0 1-1 0 0,-1-1 1 0 0,1 0 0 0 0,-1 0 0 0 0,0 0 0 0 0,1 1 0 0 0,-1-1 0 0 0,-1 0 0 0 0,1 1 0 0 0,0-1 0 0 0,-1 1 0 0 0,1-1 0 0 0,-1 1 0 0 0,0-1 1 0 0,-33-28-4098 0 0,34 30 3086 0 0,0 1 795 0 0,1-1-3560 0 0,-1 1-3651 0 0,1 0-4033 0 0</inkml:trace>
  <inkml:trace contextRef="#ctx0" brushRef="#br0" timeOffset="519.135">231 283 13507 0 0,'0'0'4259'0'0,"0"0"-2642"0"0,0 0-732 0 0,0 0 152 0 0,0 0 113 0 0,0 0-51 0 0,0 0-260 0 0,0 0-296 0 0,0 0-230 0 0,0 0-151 0 0,0 0-46 0 0,0 0-24 0 0,0-4 14 0 0,23-33 344 0 0,-19 35-422 0 0,-1 0 0 0 0,0-1 0 0 0,0 1 0 0 0,0-1 0 0 0,0 0 0 0 0,0 0 0 0 0,-1 0 0 0 0,1 0 0 0 0,-1-1 0 0 0,0 1 0 0 0,0 0 1 0 0,0-1-1 0 0,0 0 0 0 0,-1 1 0 0 0,1-1 0 0 0,-1 0 0 0 0,0 0 0 0 0,0 0 0 0 0,0 0 0 0 0,-1 0 0 0 0,0 0 0 0 0,1 0 0 0 0,-1 0 0 0 0,-1 0 0 0 0,1 0 0 0 0,-1 0 0 0 0,1 0 0 0 0,-1 0 0 0 0,0 0 0 0 0,-1-2-28 0 0,1 6-3 0 0,0-1-1 0 0,0 1 0 0 0,0-1 0 0 0,0 1 1 0 0,0 0-1 0 0,0 0 0 0 0,0-1 0 0 0,0 1 1 0 0,-1 0-1 0 0,1 0 0 0 0,0 0 0 0 0,0 0 1 0 0,0 0-1 0 0,0 1 0 0 0,0-1 1 0 0,0 0-1 0 0,0 0 0 0 0,0 1 0 0 0,0-1 1 0 0,0 0-1 0 0,0 1 0 0 0,0-1 0 0 0,0 1 1 0 0,0-1-1 0 0,0 1 0 0 0,1 0 0 0 0,-1-1 1 0 0,0 1-1 0 0,0 0 0 0 0,0 0 0 0 0,1 0 1 0 0,-1-1-1 0 0,0 1 0 0 0,1 0 0 0 0,-1 0 1 0 0,1 0-1 0 0,-1 0 0 0 0,1 0 0 0 0,0 0 1 0 0,-1 0-1 0 0,1 0 0 0 0,0 0 0 0 0,0 0 1 0 0,0 0-1 0 0,-1 0 0 0 0,1 1 0 0 0,0-1 1 0 0,1 0-1 0 0,-1 0 0 0 0,0 0 0 0 0,0 0 1 0 0,0 0-1 0 0,0 0 0 0 0,1 0 0 0 0,-1 0 1 0 0,1 0-1 0 0,-1 0 0 0 0,1 0 0 0 0,-1 0 1 0 0,1 0-1 0 0,-1 0 0 0 0,1-1 0 0 0,0 2 4 0 0,3 1 13 0 0,-1-1 0 0 0,0 0-1 0 0,1 1 1 0 0,-1-1 0 0 0,1 0-1 0 0,0-1 1 0 0,0 1 0 0 0,-1-1-1 0 0,1 1 1 0 0,0-1-1 0 0,0-1 1 0 0,0 1 0 0 0,1 0-1 0 0,-1-1 1 0 0,0 0 0 0 0,0 0-1 0 0,0 0 1 0 0,0 0 0 0 0,0-1-1 0 0,0 0 1 0 0,0 0 0 0 0,0 0-1 0 0,0 0 1 0 0,0 0-1 0 0,1-1-12 0 0,-15 32 658 0 0,-4 36-453 0 0,14-65-306 0 0,1 0 0 0 0,0 0 0 0 0,0 0 0 0 0,0 0 0 0 0,0-1 0 0 0,0 1 0 0 0,0 0 0 0 0,0-1 0 0 0,0 1 0 0 0,0 0 0 0 0,0-1 0 0 0,0 1 0 0 0,0-1 0 0 0,0 0 0 0 0,0 1 0 0 0,1-1 0 0 0,-1 0 0 0 0,0 0 0 0 0,0 0 0 0 0,0 0 0 0 0,1 0 0 0 0,-1 0 0 0 0,0 0 0 0 0,0 0 0 0 0,0-1 0 0 0,1 1 0 0 0,-1 0 0 0 0,0-1 0 0 0,0 1 0 0 0,0 0 0 0 0,1-2 101 0 0,12-2-4806 0 0,-5 0-4214 0 0,-3 2-1982 0 0</inkml:trace>
  <inkml:trace contextRef="#ctx0" brushRef="#br0" timeOffset="770.3">600 1 12067 0 0,'0'0'4902'0'0,"0"0"-2726"0"0,0 0-923 0 0,0 0-158 0 0,0 0-82 0 0,0 0-118 0 0,0 0-55 0 0,0 0-77 0 0,0 0-138 0 0,-7 9-130 0 0,-48 82 655 0 0,45-69-1317 0 0,-21 53 480 0 0,25-22-4348 0 0,7-45 269 0 0,1-3-2273 0 0,0-1-5413 0 0</inkml:trace>
  <inkml:trace contextRef="#ctx0" brushRef="#br0" timeOffset="1097.831">654 28 15451 0 0,'0'0'1795'0'0,"0"0"-332"0"0,0 0-281 0 0,0 0-8 0 0,0 0 82 0 0,0 0-5 0 0,0 0-84 0 0,0 0-226 0 0,1 9-246 0 0,-12 87 849 0 0,-59 40-654 0 0,154-214-1394 0 0,-82 78 492 0 0,0 0 0 0 0,0 1 0 0 0,-1-1 0 0 0,1 1 0 0 0,0-1 0 0 0,-1 1 0 0 0,1 0 0 0 0,0 0 0 0 0,-1 0 0 0 0,1 0 0 0 0,-1 0 0 0 0,1 0 0 0 0,-1 0 0 0 0,0 0 0 0 0,1 0 0 0 0,-1 1 0 0 0,0-1 0 0 0,0 1 0 0 0,0-1 0 0 0,0 1 0 0 0,0-1 0 0 0,0 1 0 0 0,0-1 1 0 0,-1 1-1 0 0,1 0 0 0 0,-1-1 0 0 0,1 1 0 0 0,-1 0 0 0 0,1 0 0 0 0,-1-1 0 0 0,0 1 0 0 0,0 0 0 0 0,0 0 0 0 0,0 1 12 0 0,8 20-3431 0 0,-6-18 19 0 0,-2-4-1170 0 0,0 1-4793 0 0,0-2 2277 0 0</inkml:trace>
  <inkml:trace contextRef="#ctx0" brushRef="#br0" timeOffset="1318.911">511 141 7802 0 0,'0'0'2426'0'0,"0"0"-315"0"0,0 0-336 0 0,0 0-166 0 0,0 0-158 0 0,0 0-116 0 0,0 0-166 0 0,0 0-185 0 0,10-4-173 0 0,71-15 973 0 0,-56 19-1548 0 0,83 4 969 0 0,-39 9-5375 0 0,-59-10-655 0 0,-4 0-4457 0 0,-4-2 2861 0 0</inkml:trace>
  <inkml:trace contextRef="#ctx0" brushRef="#br0" timeOffset="1621.251">850 159 5497 0 0,'0'0'4034'0'0,"0"0"-629"0"0,0 0-555 0 0,0 0-409 0 0,0 0-497 0 0,0 0-472 0 0,0 0-366 0 0,0 0-314 0 0,0 0-199 0 0,0 0-96 0 0,0 0-45 0 0,0 0-30 0 0,-8 8-49 0 0,-22 24-31 0 0,31-33-300 0 0,1 0-1 0 0,-1 0 0 0 0,1 0 1 0 0,-1 0-1 0 0,1 0 0 0 0,-1 0 1 0 0,1 0-1 0 0,0 0 1 0 0,-1 1-1 0 0,1-1 0 0 0,0 1 1 0 0,0-1-1 0 0,-1 1 0 0 0,1-1 1 0 0,0 1-1 0 0,0 0 0 0 0,0 0 1 0 0,0 0-1 0 0,-1 0 1 0 0,1 1-1 0 0,0-1 0 0 0,0 0 1 0 0,0 1-1 0 0,-1-1 0 0 0,1 1 1 0 0,0-1-1 0 0,-1 1 0 0 0,1 0 1 0 0,0 0-1 0 0,-1 0 1 0 0,1 0-1 0 0,-1 0 0 0 0,1 0 1 0 0,-1 0-1 0 0,0 1 0 0 0,1-1 1 0 0,-1 0-1 0 0,0 1 0 0 0,0-1 1 0 0,0 1-1 0 0,0-1 1 0 0,0 1-1 0 0,0 0 0 0 0,-1-1 1 0 0,1 1-1 0 0,0 0 0 0 0,-1 0 1 0 0,1-1-1 0 0,-1 1 0 0 0,0 0 1 0 0,0 0-1 0 0,0 0 1 0 0,0-1-1 0 0,0 1 0 0 0,0 0 1 0 0,0 0-1 0 0,0 0 0 0 0,-1-1 1 0 0,1 1-1 0 0,-1 0 0 0 0,1 0 1 0 0,-1 0-42 0 0,2-5 17 0 0,-1 1 0 0 0,1 0 0 0 0,-1 0 0 0 0,0 0-1 0 0,1-1 1 0 0,-1 1 0 0 0,0 0 0 0 0,0 0 0 0 0,-1 0 0 0 0,1-1 0 0 0,0 1 0 0 0,-1 0 0 0 0,1 0 0 0 0,-1 0 0 0 0,0 0 0 0 0,0 0 0 0 0,0 0 0 0 0,0 0 0 0 0,0 0 0 0 0,0 0-1 0 0,0 0 1 0 0,-1 0 0 0 0,1 0 0 0 0,-1 1 0 0 0,1-1 0 0 0,-1 1 0 0 0,1-1 0 0 0,-3 0-17 0 0,-8-5-5476 0 0,0 4-5722 0 0,12 3-1027 0 0</inkml:trace>
  <inkml:trace contextRef="#ctx0" brushRef="#br0" timeOffset="2602.821">1022 131 17364 0 0,'0'0'948'0'0,"0"0"15"0"0,0 0 146 0 0,0 0 149 0 0,0 0 12 0 0,0 0-200 0 0,0 0-300 0 0,0 0-263 0 0,0 0-138 0 0,0 0 29 0 0,0 0-4 0 0,0 0-15 0 0,0 0-47 0 0,-3 11-86 0 0,-40 119 406 0 0,40-102-578 0 0,3-27-72 0 0,0-1-1 0 0,0 0 1 0 0,0 1 0 0 0,0-1-1 0 0,1 1 1 0 0,-1-1-1 0 0,0 0 1 0 0,0 1 0 0 0,1-1-1 0 0,-1 0 1 0 0,0 1-1 0 0,0-1 1 0 0,1 0 0 0 0,-1 0-1 0 0,0 1 1 0 0,1-1-1 0 0,-1 0 1 0 0,1 0 0 0 0,-1 1-1 0 0,0-1 1 0 0,1 0-1 0 0,-1 0 1 0 0,1 0 0 0 0,-1 0-1 0 0,0 0 1 0 0,1 0-1 0 0,-1 0 1 0 0,1 0 0 0 0,-1 0-1 0 0,1 0 1 0 0,-1 0-1 0 0,0 0 1 0 0,1 0 0 0 0,-1 0-1 0 0,1 0 1 0 0,-1 0-1 0 0,0 0 1 0 0,1 0 0 0 0,-1 0-1 0 0,1-1 1 0 0,-1 1-1 0 0,0 0 1 0 0,1 0 0 0 0,-1-1-1 0 0,0 1 1 0 0,1 0-1 0 0,-1 0 1 0 0,0-1 0 0 0,1 1-1 0 0,-1 0 1 0 0,0-1-1 0 0,0 1 1 0 0,1 0 0 0 0,-1-1-1 0 0,0 1 1 0 0,0-1-1 0 0,0 1 1 0 0,1 0 0 0 0,-1-1-1 0 0,0 1 1 0 0,0-1-2 0 0,105-118-18 0 0,-105 170-58 0 0,-1-50 77 0 0,0 1 0 0 0,0-1 0 0 0,1 0 0 0 0,-1 0 0 0 0,0 1-1 0 0,1-1 1 0 0,-1 0 0 0 0,1 1 0 0 0,-1-1 0 0 0,1 1 0 0 0,0-1 0 0 0,0 0-1 0 0,0 1 1 0 0,-1-1 0 0 0,1 1 0 0 0,1-1 0 0 0,-1 1 0 0 0,0-1 0 0 0,0 1-1 0 0,0-1 1 0 0,1 0 0 0 0,-1 1 0 0 0,1-1 0 0 0,-1 1 0 0 0,1-1 0 0 0,0 0-1 0 0,-1 0 1 0 0,1 1 0 0 0,0-1 0 0 0,0 0 0 0 0,0 0 0 0 0,0 0 0 0 0,0 0-1 0 0,0 0 1 0 0,0 0 0 0 0,0 0 0 0 0,0 0 0 0 0,1 0 0 0 0,-1-1 0 0 0,0 1-1 0 0,0 0 1 0 0,1-1 0 0 0,-1 1 0 0 0,1-1 0 0 0,-1 1 0 0 0,0-1 0 0 0,1 0-1 0 0,-1 0 1 0 0,1 0 0 0 0,-1 0 0 0 0,1 0 0 0 0,-1 0 0 0 0,1 0-1 0 0,2 0 10 0 0,0 0 1 0 0,0 0 0 0 0,0 0 0 0 0,0-1 0 0 0,-1 0 0 0 0,1 0-1 0 0,0 0 1 0 0,0 0 0 0 0,-1 0 0 0 0,1-1 0 0 0,-1 0-1 0 0,1 1 1 0 0,-1-1 0 0 0,0-1 0 0 0,0 1 0 0 0,0 0-1 0 0,0-1 1 0 0,0 1 0 0 0,0-1 0 0 0,-1 0 0 0 0,1 0 0 0 0,-1 0-1 0 0,0-1 1 0 0,0 1 0 0 0,0 0 0 0 0,0-1 0 0 0,0 1-1 0 0,-1-1 1 0 0,0 0 0 0 0,0 1 0 0 0,0-1 0 0 0,0 0-1 0 0,0 0 1 0 0,-1 0 0 0 0,0 1 0 0 0,1-1 0 0 0,-2-3-11 0 0,-18 29-56 0 0,19-20 56 0 0,-1-1 0 0 0,1 1 0 0 0,0 0 0 0 0,0 0 0 0 0,0 0 0 0 0,0-1 0 0 0,0 1 0 0 0,0 0 0 0 0,0 0 0 0 0,1 0 0 0 0,-1 0 0 0 0,0-1 0 0 0,1 1 0 0 0,0 0 0 0 0,-1-1 0 0 0,1 1 0 0 0,0 0 0 0 0,0-1 0 0 0,0 1 0 0 0,0-1 0 0 0,0 1 0 0 0,0-1 0 0 0,1 1 0 0 0,-1-1 0 0 0,0 0 0 0 0,1 0 0 0 0,-1 0 0 0 0,1 0 0 0 0,-1 0 0 0 0,1 0 0 0 0,0 0 0 0 0,-1 0 0 0 0,1-1 0 0 0,0 1 0 0 0,-1 0 0 0 0,1-1 0 0 0,0 0 0 0 0,0 1 0 0 0,0-1 0 0 0,-1 0 0 0 0,1 0 0 0 0,0 0 0 0 0,0 0 0 0 0,0 0 0 0 0,0 0 0 0 0,-1-1 0 0 0,1 1 0 0 0,0-1 0 0 0,0 1 0 0 0,-1-1 0 0 0,2 0 0 0 0,-2 2 20 0 0,0-1 1 0 0,0 1 0 0 0,0-1-1 0 0,1 1 1 0 0,-1-1-1 0 0,0 0 1 0 0,0 0 0 0 0,1 1-1 0 0,-1-1 1 0 0,0 0 0 0 0,0 0-1 0 0,1 0 1 0 0,-1 0-1 0 0,0-1 1 0 0,0 1 0 0 0,1 0-1 0 0,-1 0 1 0 0,0-1-1 0 0,0 1 1 0 0,0-1 0 0 0,1 1-1 0 0,-1-1 1 0 0,0 1 0 0 0,0-1-1 0 0,0 0 1 0 0,0 0-1 0 0,0 1 1 0 0,0-1 0 0 0,0 0-1 0 0,0 0 1 0 0,-1 0-1 0 0,1 0 1 0 0,0 0 0 0 0,0 0-1 0 0,-1 0 1 0 0,1 0-1 0 0,-1 0 1 0 0,1-1 0 0 0,-1 1-1 0 0,1 0 1 0 0,-1 0 0 0 0,0 0-1 0 0,0-1 1 0 0,1 1-1 0 0,-1 0 1 0 0,0 0 0 0 0,0-1-1 0 0,0 1 1 0 0,0 0-1 0 0,-1 0 1 0 0,1-1 0 0 0,0 1-1 0 0,0 0 1 0 0,-1 0 0 0 0,1-1-1 0 0,-1 1 1 0 0,1 0-1 0 0,-1 0 1 0 0,1 0-21 0 0,-45-32-664 0 0,51 31-12345 0 0,-5 2 8375 0 0,2 0-6772 0 0</inkml:trace>
  <inkml:trace contextRef="#ctx0" brushRef="#br0" timeOffset="2883.379">1353 124 16331 0 0,'0'0'862'0'0,"0"0"-54"0"0,0 0 112 0 0,0 0 213 0 0,0 0 75 0 0,0 0-55 0 0,0 0-204 0 0,9-4-265 0 0,31-13-185 0 0,-38 17-442 0 0,0 0 1 0 0,0-1 0 0 0,1 1 0 0 0,-1 0 0 0 0,0 1 0 0 0,0-1 0 0 0,1 0 0 0 0,-1 1-1 0 0,0-1 1 0 0,0 1 0 0 0,0 0 0 0 0,0-1 0 0 0,0 1 0 0 0,1 0 0 0 0,-1 0 0 0 0,-1 1-1 0 0,1-1 1 0 0,0 0 0 0 0,0 1 0 0 0,0-1 0 0 0,-1 1 0 0 0,1-1 0 0 0,-1 1 0 0 0,1 0-1 0 0,-1 0 1 0 0,0-1 0 0 0,0 1 0 0 0,1 0 0 0 0,-1 0 0 0 0,-1 1 0 0 0,1-1 0 0 0,0 0-1 0 0,0 0 1 0 0,-1 0 0 0 0,1 0 0 0 0,-1 1 0 0 0,0-1 0 0 0,0 0 0 0 0,0 0 0 0 0,0 1-1 0 0,0-1 1 0 0,0 0 0 0 0,0 0 0 0 0,-1 1 0 0 0,1-1 0 0 0,-1 0 0 0 0,0 0-1 0 0,0 2-56 0 0,-37 75 535 0 0,71-64-2013 0 0,-15-16-3678 0 0,-13 1 910 0 0,2 0-7506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17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13 631 18684 0 0,'0'0'8762'0'0,"0"0"-7986"0"0,0 0-344 0 0,0 0-88 0 0,0 0-144 0 0,0 0-144 0 0,0 0-328 0 0,0 0-1072 0 0,0 0-5538 0 0,0 0-7337 0 0</inkml:trace>
  <inkml:trace contextRef="#ctx0" brushRef="#br0" timeOffset="76360.925">265 50 7170 0 0,'0'0'1394'0'0,"0"0"123"0"0,0 0 110 0 0,0 0 139 0 0,0 0 129 0 0,0 0 57 0 0,0 0-117 0 0,0 0-293 0 0,0 0-298 0 0,0 0-230 0 0,0 0-161 0 0,-2-5-126 0 0,-9-20 401 0 0,12 32 3228 0 0,-2 13-4185 0 0,0-9 89 0 0,-9 194 314 0 0,-8 112-340 0 0,4-40-20 0 0,14-173-146 0 0,0-104-353 0 0,-3-15-3798 0 0,2 7-591 0 0,1 1-3799 0 0,0 3-3969 0 0</inkml:trace>
  <inkml:trace contextRef="#ctx0" brushRef="#br0" timeOffset="77122.9">101 17 0 0 0,'0'0'1111'0'0,"0"0"1480"0"0,0 0 247 0 0,0 0-287 0 0,0 0-317 0 0,0 0-279 0 0,0 0-244 0 0,0 0-197 0 0,-4-2-233 0 0,-15-10-210 0 0,14 9-198 0 0,5 3-164 0 0,0 0-132 0 0,0 0-112 0 0,0 0-83 0 0,0 0-72 0 0,0 0-56 0 0,0 0-48 0 0,0 0-30 0 0,33 3 1907 0 0,99-3-880 0 0,-138 15-8162 0 0,6-13 3229 0 0,-1 0-7483 0 0</inkml:trace>
  <inkml:trace contextRef="#ctx0" brushRef="#br0" timeOffset="77843.495">0 951 11074 0 0,'0'0'1805'0'0,"0"0"-385"0"0,0 0-104 0 0,0 0 193 0 0,0 0 30 0 0,0 0-120 0 0,0 0-239 0 0,0 0-379 0 0,0 0-227 0 0,0 0-187 0 0,0 0-153 0 0,0 0-59 0 0,0 0-79 0 0,46-12 1499 0 0,154 5 576 0 0,-209 0 1128 0 0,5 6-4875 0 0,0 1-4523 0 0,3 1-6354 0 0,1 0 1987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54.8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743 257 11891 0 0,'0'0'1424'0'0,"0"0"-184"0"0,0 0-272 0 0,0 0-71 0 0,0 0-321 0 0,0 0-264 0 0,0 0-216 0 0,0 0-128 0 0,0 0-104 0 0,0 0-360 0 0,0 0-1153 0 0,0 0-3256 0 0,0 0-5281 0 0</inkml:trace>
  <inkml:trace contextRef="#ctx0" brushRef="#br0" timeOffset="561.393">1040 454 20548 0 0,'0'0'961'0'0,"0"0"-193"0"0,0 0 112 0 0,0 0 208 0 0,0 0-112 0 0,0 0-159 0 0,0 0-337 0 0,0 0-232 0 0,0 0-152 0 0,0 0-72 0 0,0 0-40 0 0,0 0-32 0 0,0 0-120 0 0,0 0-344 0 0,-22 51-633 0 0,24-48-1359 0 0,-1-1-3890 0 0,0 0-6680 0 0</inkml:trace>
  <inkml:trace contextRef="#ctx0" brushRef="#br0" timeOffset="-732.112">412 364 8938 0 0,'0'0'5382'0'0,"0"0"-3897"0"0,0 0-961 0 0,0 0 305 0 0,0 0 270 0 0,0 0 164 0 0,0 0-12 0 0,0 0-257 0 0,0 0-214 0 0,0 0-165 0 0,0 0-119 0 0,0 0-60 0 0,0 0-93 0 0,-7-8-98 0 0,-21-21-56 0 0,27 29-174 0 0,0 0 0 0 0,0-1 1 0 0,-1 1-1 0 0,1 0 0 0 0,0 0 0 0 0,0 0 0 0 0,0-1 0 0 0,0 1 0 0 0,-1 0 0 0 0,1 1 0 0 0,0-1 0 0 0,0 0 0 0 0,0 0 0 0 0,-1 0 0 0 0,1 1 0 0 0,0-1 1 0 0,0 1-1 0 0,0-1 0 0 0,0 1 0 0 0,0-1 0 0 0,0 1 0 0 0,0-1 0 0 0,0 1 0 0 0,0 0 0 0 0,0 0 0 0 0,0-1 0 0 0,0 1 0 0 0,1 0 0 0 0,-1 0 0 0 0,0 0 0 0 0,1 0 1 0 0,-1 0-1 0 0,0 0 0 0 0,1 0 0 0 0,-1 0 0 0 0,1 1-15 0 0,-2 0 69 0 0,-1 1-39 0 0,-1 1 0 0 0,1-1 0 0 0,0 1 0 0 0,1 0 0 0 0,-1 0 0 0 0,1 0 0 0 0,0 0 0 0 0,0 1 0 0 0,0-1 0 0 0,0 0 0 0 0,1 1 0 0 0,-1-1 0 0 0,1 1 0 0 0,1 0 0 0 0,-1-1 0 0 0,0 1-1 0 0,1 0 1 0 0,0 0 0 0 0,0-1 0 0 0,1 1 0 0 0,-1 0 0 0 0,1-1 0 0 0,0 1 0 0 0,0 0 0 0 0,1-1 0 0 0,-1 1 0 0 0,1-1 0 0 0,0 0 0 0 0,0 1 0 0 0,1-1 0 0 0,1 3-30 0 0,0-7 23 0 0,0 0 0 0 0,0 0 1 0 0,0-1-1 0 0,0 1 1 0 0,0-1-1 0 0,0 0 0 0 0,0 0 1 0 0,0 0-1 0 0,0-1 0 0 0,0 1 1 0 0,-1-1-1 0 0,1 0 1 0 0,-1 0-1 0 0,1 0 0 0 0,-1-1 1 0 0,0 1-1 0 0,0-1 0 0 0,0 1 1 0 0,0-1-1 0 0,0 0 1 0 0,-1-1-1 0 0,1 1 0 0 0,-1 0 1 0 0,0 0-1 0 0,0-1 0 0 0,0 0 1 0 0,0 1-1 0 0,-1-1 1 0 0,0 0-1 0 0,1 0 0 0 0,-1 0 1 0 0,-1 0-1 0 0,1 0 1 0 0,0-4-25 0 0,0-9 106 0 0,-6 29-118 0 0,-4 28-13 0 0,18 14-972 0 0,3-45-4842 0 0,8-10-7577 0 0,-16-1 6402 0 0</inkml:trace>
  <inkml:trace contextRef="#ctx0" brushRef="#br0" timeOffset="-385.001">643 311 1872 0 0,'0'0'3801'0'0,"0"0"-191"0"0,0 0-357 0 0,0 0-467 0 0,0 0-590 0 0,0 0-567 0 0,0 0-500 0 0,0 0-308 0 0,0 0-179 0 0,0 0-103 0 0,-10 0-56 0 0,-31 0-67 0 0,38 1-355 0 0,0-1-1 0 0,1 1 1 0 0,-1 0-1 0 0,0 0 1 0 0,0 0 0 0 0,1 0-1 0 0,-1 0 1 0 0,1 1 0 0 0,-1-1-1 0 0,1 1 1 0 0,-1 0-1 0 0,1-1 1 0 0,0 1 0 0 0,0 0-1 0 0,0 1 1 0 0,0-1 0 0 0,0 0-1 0 0,0 0 1 0 0,1 1 0 0 0,-1-1-1 0 0,1 1 1 0 0,0 0-1 0 0,0-1 1 0 0,0 1 0 0 0,0 0-1 0 0,0 0-60 0 0,2 0 22 0 0,1 0 0 0 0,0 1 1 0 0,-1-1-1 0 0,1 0 0 0 0,0 0 0 0 0,1 0 0 0 0,-1 0 0 0 0,1-1 0 0 0,-1 1 0 0 0,1-1 0 0 0,0 1 0 0 0,0-1 0 0 0,0 0 0 0 0,0 0 0 0 0,0 0 0 0 0,0-1 1 0 0,1 1-1 0 0,-1-1 0 0 0,1 1-22 0 0,12 7 48 0 0,-10-5-26 0 0,-6-4-15 0 0,1 0 1 0 0,0 0-1 0 0,0 0 1 0 0,0 0 0 0 0,0 0-1 0 0,0 0 1 0 0,-1 1-1 0 0,1-1 1 0 0,0 0 0 0 0,0 1-1 0 0,0-1 1 0 0,-1 0-1 0 0,1 1 1 0 0,0-1 0 0 0,0 1-1 0 0,-1-1 1 0 0,1 1-1 0 0,0-1 1 0 0,-1 1 0 0 0,1 0-1 0 0,-1-1 1 0 0,1 1-1 0 0,-1 0 1 0 0,1-1 0 0 0,-1 1-1 0 0,1 0 1 0 0,-1 0 0 0 0,1-1-1 0 0,-1 1 1 0 0,0 0-1 0 0,0 0 1 0 0,0 0 0 0 0,1 0-1 0 0,-1 0 1 0 0,0-1-1 0 0,0 1 1 0 0,0 0 0 0 0,0 0-1 0 0,0 0 1 0 0,0 0-1 0 0,0 0 1 0 0,-1-1 0 0 0,1 1-1 0 0,0 0 1 0 0,0 0-1 0 0,-1 0 1 0 0,1 0 0 0 0,0-1-1 0 0,-1 1 1 0 0,1 0-1 0 0,-1 0 1 0 0,1-1 0 0 0,-1 1-1 0 0,0 0 1 0 0,1-1-1 0 0,-1 1 1 0 0,1-1 0 0 0,-1 1-1 0 0,0-1 1 0 0,0 1-8 0 0,-80 19 421 0 0,97-41-7200 0 0,-1 11-4810 0 0,-10 6 3837 0 0</inkml:trace>
  <inkml:trace contextRef="#ctx0" brushRef="#br0" timeOffset="-182.113">745 324 9994 0 0,'0'0'5143'0'0,"0"0"-2508"0"0,0 0-1019 0 0,0 0-269 0 0,0 0-244 0 0,0 0-189 0 0,0 0-130 0 0,0 0-85 0 0,0 0-74 0 0,0 0-94 0 0,0 0-82 0 0,0 0-47 0 0,-5 10-61 0 0,-39 94 683 0 0,43-102-2034 0 0,-3 22 2760 0 0,4-17-6411 0 0,3-5-7401 0 0,-2-2 590 0 0</inkml:trace>
  <inkml:trace contextRef="#ctx0" brushRef="#br0" timeOffset="364.929">893 333 16772 0 0,'0'0'1272'0'0,"0"0"-68"0"0,0 0 91 0 0,0 0 4 0 0,0 0-175 0 0,0 0-233 0 0,0 0-257 0 0,0 0-241 0 0,0 0-157 0 0,0 0-88 0 0,0 0-52 0 0,0 0-21 0 0,0 0-27 0 0,-8 0 0 0 0,-26 0 5 0 0,32 0-47 0 0,1 0 0 0 0,-1 0 0 0 0,1 1 0 0 0,-1-1 0 0 0,1 0 0 0 0,-1 1 0 0 0,1-1 0 0 0,-1 1 0 0 0,1-1 0 0 0,-1 1-1 0 0,1 0 1 0 0,0-1 0 0 0,-1 1 0 0 0,1 0 0 0 0,0 0 0 0 0,0 0 0 0 0,0 0 0 0 0,0 0 0 0 0,0 0 0 0 0,0 1 0 0 0,0-1 0 0 0,0 0 0 0 0,0 0 0 0 0,0 1 0 0 0,1-1 0 0 0,-1 0-1 0 0,0 1 1 0 0,1-1 0 0 0,-1 1 0 0 0,1-1 0 0 0,0 1 0 0 0,-1-1 0 0 0,1 1 0 0 0,0-1 0 0 0,0 1 0 0 0,0 0 0 0 0,0-1 0 0 0,0 1 0 0 0,0-1 0 0 0,1 1 0 0 0,-1-1 0 0 0,1 1-1 0 0,-1-1 1 0 0,1 1 0 0 0,-1-1 0 0 0,1 0 0 0 0,0 1 0 0 0,-1-1 0 0 0,1 0 0 0 0,0 1 0 0 0,0-1 0 0 0,0 0 0 0 0,0 0 0 0 0,0 0 0 0 0,0 0 0 0 0,1 0 0 0 0,-1 0-1 0 0,0 0 1 0 0,0 0 0 0 0,1 0 0 0 0,-1-1 0 0 0,1 1-6 0 0,75 65 38 0 0,-78-64-17 0 0,0 0 1 0 0,0 0 0 0 0,0 0-1 0 0,-1 0 1 0 0,1 0 0 0 0,-1 0 0 0 0,0-1-1 0 0,1 1 1 0 0,-1-1 0 0 0,0 1-1 0 0,0-1 1 0 0,0 1 0 0 0,0-1 0 0 0,0 0-1 0 0,0 0 1 0 0,0 0 0 0 0,0 0-1 0 0,0-1 1 0 0,-1 1 0 0 0,1 0 0 0 0,0-1-1 0 0,-1 0 1 0 0,1 0 0 0 0,0 1 0 0 0,-1-1-1 0 0,1 0 1 0 0,0-1 0 0 0,-2 1-22 0 0,-85 4 264 0 0,87-16-3628 0 0,12 4-7877 0 0,-5 6-492 0 0</inkml:trace>
  <inkml:trace contextRef="#ctx0" brushRef="#br0" timeOffset="-1818.421">91 312 0 0 0,'0'0'832'0'0,"0"0"918"0"0,0 0 461 0 0,0 0 179 0 0,0 0-34 0 0,0 0-277 0 0,0 0-322 0 0,0 0-265 0 0,0 0-181 0 0,1-5-79 0 0,1 0-670 0 0,2-5-176 0 0,-3 0 4650 0 0,-1 10-4513 0 0,0 0-55 0 0,0 0-66 0 0,0 0-66 0 0,0 0-64 0 0,0 0-56 0 0,0 0-29 0 0,0 0-41 0 0,0 0-31 0 0,0 0-26 0 0,-12 29 287 0 0,-42 150 1022 0 0,62-194-7126 0 0,-4 6 1577 0 0,0 2-3303 0 0,-2 2-3135 0 0</inkml:trace>
  <inkml:trace contextRef="#ctx0" brushRef="#br0" timeOffset="-1216.858">71 190 3313 0 0,'0'0'3355'0'0,"0"0"-1560"0"0,0 0-353 0 0,0 0 215 0 0,0 0 177 0 0,0 0-5 0 0,-10 0-230 0 0,-50 5 1249 0 0,60-5-2759 0 0,1 1 1 0 0,-1-1-1 0 0,1 0 0 0 0,-1 1 1 0 0,1-1-1 0 0,-1 0 0 0 0,1 1 0 0 0,-1-1 1 0 0,0 1-1 0 0,1-1 0 0 0,-1 0 0 0 0,1 1 1 0 0,-1-1-1 0 0,0 1 0 0 0,0-1 0 0 0,1 1 1 0 0,-1-1-1 0 0,0 1 0 0 0,0 0 0 0 0,1-1 1 0 0,-1 1-1 0 0,0-1 0 0 0,0 1 1 0 0,0-1-1 0 0,0 1 0 0 0,0 0 0 0 0,0-1 1 0 0,0 1-1 0 0,0-1 0 0 0,0 1 0 0 0,0 0 1 0 0,-1-1-1 0 0,1 1 0 0 0,0-1 0 0 0,0 1 1 0 0,0-1-1 0 0,-1 1 0 0 0,1-1 0 0 0,0 1 1 0 0,-1-1-1 0 0,1 1 0 0 0,0-1 1 0 0,-1 1-1 0 0,1-1 0 0 0,-1 1-89 0 0,178-1 1994 0 0,-175 0-1989 0 0,-1 0 1 0 0,0 0-1 0 0,0 0 1 0 0,1 0-1 0 0,-1 0 1 0 0,0 0 0 0 0,0 1-1 0 0,0-1 1 0 0,0 0-1 0 0,1 1 1 0 0,-1-1-1 0 0,0 1 1 0 0,0-1-1 0 0,0 1 1 0 0,0 0-1 0 0,0-1 1 0 0,0 1-1 0 0,0 0 1 0 0,0 0-1 0 0,0 0 1 0 0,-1 0-1 0 0,1 0 1 0 0,0 0-1 0 0,-1 0 1 0 0,1 0 0 0 0,0 0-1 0 0,-1 0 1 0 0,1 0-1 0 0,-1 0 1 0 0,1 0-1 0 0,-1 0 1 0 0,0 1-1 0 0,0-1 1 0 0,1 0-1 0 0,-1 0 1 0 0,0 0-1 0 0,0 1 1 0 0,0-1-1 0 0,0 0 1 0 0,0 0-1 0 0,-1 1 1 0 0,1-1-1 0 0,0 0 1 0 0,0 0 0 0 0,-1 0-1 0 0,1 0 1 0 0,-1 0-1 0 0,1 1 1 0 0,-1-1-1 0 0,0 0 1 0 0,1 0-1 0 0,-1 0 1 0 0,0 0-1 0 0,0 0 1 0 0,1-1-1 0 0,-1 1 1 0 0,0 0-1 0 0,0 0 1 0 0,0 0-1 0 0,0-1 1 0 0,0 1 0 0 0,-1 0-6 0 0,-93 84 242 0 0,95-84-245 0 0,1 0 0 0 0,-1 1 0 0 0,0-1 0 0 0,1 0 0 0 0,-1 0 0 0 0,0 0 0 0 0,1 1 0 0 0,0-1 0 0 0,-1 0 0 0 0,1 0 0 0 0,0 0 0 0 0,-1 0 0 0 0,1 0 0 0 0,0 0 0 0 0,0 0 0 0 0,0 0 0 0 0,0 0 0 0 0,0 0 0 0 0,0 0 0 0 0,0-1 0 0 0,0 1 0 0 0,0 0 0 0 0,1-1 0 0 0,-1 1 0 0 0,0-1 0 0 0,0 1 0 0 0,1-1 0 0 0,-1 0 0 0 0,0 0 0 0 0,0 1 0 0 0,1-1 0 0 0,-1 0 0 0 0,0 0 0 0 0,1 0 0 0 0,-1 0 0 0 0,0 0 0 0 0,1-1 0 0 0,-1 1 0 0 0,1 0 3 0 0,4 1-17 0 0,-3-1 18 0 0,-1 1 0 0 0,0-1 0 0 0,0 1 0 0 0,1 0 0 0 0,-1 0 0 0 0,0 0 0 0 0,0 0 0 0 0,0 0 0 0 0,0 0 0 0 0,0 0 0 0 0,0 1 0 0 0,0-1 0 0 0,0 1 0 0 0,-1 0 0 0 0,1-1 0 0 0,0 1 0 0 0,-1 0 0 0 0,0 0 0 0 0,1 0 0 0 0,-1 0 0 0 0,0 0 0 0 0,0 0 0 0 0,0 0 0 0 0,0 0 0 0 0,0 1 0 0 0,-1-1 0 0 0,1 0 1 0 0,-1 1-1 0 0,1-1 0 0 0,-1 0 0 0 0,0 1 0 0 0,0-1 0 0 0,0 0 0 0 0,0 1 0 0 0,0-1 0 0 0,-1 0 0 0 0,1 1 0 0 0,-1-1 0 0 0,0 0 0 0 0,1 1 0 0 0,-1-1 0 0 0,0 0 0 0 0,0 0 0 0 0,0 0 0 0 0,-1 0 0 0 0,1 0 0 0 0,0 0 0 0 0,-1 0 0 0 0,-1 1-1 0 0,0 3 58 0 0,-1 0 0 0 0,0 0 1 0 0,0 0-1 0 0,-1-1 0 0 0,1 0 0 0 0,-1 0 0 0 0,0 0 0 0 0,0 0 0 0 0,-1-1 0 0 0,0 0 1 0 0,1 0-1 0 0,-1 0 0 0 0,-1-1 0 0 0,1 0 0 0 0,0 0 0 0 0,-1-1 0 0 0,0 0 0 0 0,1 0 0 0 0,-6 1-57 0 0,24-22-3981 0 0,-5 12 9 0 0,-3 2-2164 0 0,1 0-5412 0 0</inkml:trace>
  <inkml:trace contextRef="#ctx0" brushRef="#br0" timeOffset="4716.945">2935 230 1360 0 0,'0'0'3532'0'0,"0"0"-270"0"0,0 0-203 0 0,0 0-288 0 0,0 0-448 0 0,0 0-435 0 0,0 0-385 0 0,0 0-305 0 0,0 0-213 0 0,0 0-144 0 0,0 0-142 0 0,0 0-104 0 0,7 10-86 0 0,24 32-85 0 0,-30-41-371 0 0,0 1-1 0 0,0-1 1 0 0,0 1 0 0 0,0 0-1 0 0,-1 0 1 0 0,1-1-1 0 0,0 1 1 0 0,-1 0 0 0 0,1 0-1 0 0,-1 0 1 0 0,0 0-1 0 0,0 0 1 0 0,0 0-1 0 0,0-1 1 0 0,0 1 0 0 0,0 0-1 0 0,0 0 1 0 0,0 0-1 0 0,-1 0 1 0 0,1 0 0 0 0,-1 0-1 0 0,1 0 1 0 0,-1-1-1 0 0,0 1 1 0 0,0 1-53 0 0,-17 14 752 0 0,33-38-333 0 0,-2 6-364 0 0,-11 12-61 0 0,1-1-1 0 0,0 1 1 0 0,-1 0-1 0 0,1 0 1 0 0,0 0-1 0 0,0 1 1 0 0,1-1-1 0 0,-1 1 0 0 0,0-1 1 0 0,1 1-1 0 0,0 0 1 0 0,-1 0-1 0 0,1 1 1 0 0,0-1-1 0 0,0 1 1 0 0,0 0-1 0 0,3-1 7 0 0,-6 4-1 0 0,0 0 0 0 0,1-1 0 0 0,-1 1 0 0 0,-1 0 0 0 0,1 0-1 0 0,0 0 1 0 0,0 0 0 0 0,-1 0 0 0 0,1 0 0 0 0,-1 0 0 0 0,0 0 0 0 0,1 0 0 0 0,-1 1-1 0 0,0-1 1 0 0,0 0 0 0 0,0 0 0 0 0,-1 0 0 0 0,1 0 0 0 0,-1 0 0 0 0,1 0 0 0 0,-1 0 0 0 0,1 0-1 0 0,-1 0 1 0 0,0 0 0 0 0,-1 2 1 0 0,1-2-376 0 0,-3 25 649 0 0,10-23-4889 0 0,6-3-6482 0 0,-7-1-436 0 0</inkml:trace>
  <inkml:trace contextRef="#ctx0" brushRef="#br0" timeOffset="4967.064">3358 317 24037 0 0,'0'0'608'0'0,"0"0"-56"0"0,0 0 97 0 0,0 0 23 0 0,0 0-144 0 0,0 0-224 0 0,0 0-176 0 0,0 0-136 0 0,0 0-200 0 0,0 0-464 0 0,0 0-1209 0 0,0 0-4200 0 0,0 0-7458 0 0</inkml:trace>
  <inkml:trace contextRef="#ctx0" brushRef="#br0" timeOffset="1688.185">1594 330 8138 0 0,'0'0'977'0'0,"0"0"-342"0"0,0 0 16 0 0,0 0 428 0 0,0 0 436 0 0,0 0 208 0 0,0 0-139 0 0,0 0-334 0 0,0 0-338 0 0,0 0-213 0 0,0 0-66 0 0,0 0 30 0 0,0 0 31 0 0,7-12 1814 0 0,-7 11-2473 0 0,0-1 0 0 0,0 0 1 0 0,-1 1-1 0 0,1-1 0 0 0,-1 1 0 0 0,1-1 0 0 0,-1 1 0 0 0,0-1 1 0 0,0 1-1 0 0,1-1 0 0 0,-1 1 0 0 0,0 0 0 0 0,0-1 1 0 0,0 1-1 0 0,0 0 0 0 0,-1 0 0 0 0,1 0 0 0 0,0 0 0 0 0,0 0 1 0 0,-1 0-1 0 0,1 0 0 0 0,0 0 0 0 0,-1 1 0 0 0,1-1 1 0 0,-1 0-1 0 0,1 1 0 0 0,-1-1 0 0 0,0 1 0 0 0,1 0 0 0 0,-1-1 1 0 0,1 1-1 0 0,-1 0 0 0 0,0 0 0 0 0,1 0 0 0 0,-1 0 1 0 0,1 0-1 0 0,-1 1 0 0 0,0-1-35 0 0,-63 13 42 0 0,18 37 40 0 0,46-49-83 0 0,1 0 1 0 0,-1 0-1 0 0,0 1 1 0 0,1-1-1 0 0,-1 0 1 0 0,1 1-1 0 0,0-1 1 0 0,-1 0 0 0 0,1 1-1 0 0,0-1 1 0 0,0 0-1 0 0,0 1 1 0 0,0-1-1 0 0,0 0 1 0 0,0 1-1 0 0,0-1 1 0 0,0 0 0 0 0,1 1-1 0 0,-1-1 1 0 0,0 0-1 0 0,1 1 1 0 0,-1-1-1 0 0,1 0 1 0 0,0 0-1 0 0,-1 1 1 0 0,1-1 0 0 0,0 0-1 0 0,0 0 1 0 0,0 0-1 0 0,-1 0 1 0 0,1 0-1 0 0,0 0 1 0 0,0 0-1 0 0,1 0 1 0 0,-1-1-1 0 0,0 1 1 0 0,0 0 0 0 0,0-1-1 0 0,0 1 1 0 0,1 0-1 0 0,-1-1 1 0 0,0 0-1 0 0,1 1 1 0 0,-1-1-1 0 0,0 0 1 0 0,1 1 0 0 0,-1-1-1 0 0,1 0 1 0 0,45 1 384 0 0,-1-17-4231 0 0,-41 14 2902 0 0,-1 0 1 0 0,0-1 0 0 0,-1 1 0 0 0,1-1 0 0 0,0 0-1 0 0,-1 0 1 0 0,1 0 0 0 0,-1-1 0 0 0,0 1 0 0 0,0-1-1 0 0,0 0 1 0 0,-1 0 0 0 0,0 0 0 0 0,1 0 0 0 0,-1 0-1 0 0,0-1 1 0 0,-1 1 0 0 0,1-1 0 0 0,-1 0 944 0 0,4-46-148 0 0,-7-1 4540 0 0,3-33 10116 0 0,-5 122-11211 0 0,-1 18-2505 0 0,-3-18-300 0 0,-10 59-225 0 0,18-30-404 0 0,8-46-1528 0 0,-4-15-2319 0 0,2-1-4772 0 0,-3-3-2183 0 0</inkml:trace>
  <inkml:trace contextRef="#ctx0" brushRef="#br0" timeOffset="1900.261">1734 278 11698 0 0,'0'0'2686'0'0,"0"0"-936"0"0,0 0-574 0 0,0 0-51 0 0,0 0 19 0 0,0 0 41 0 0,0 0-90 0 0,0 0-213 0 0,0 0-205 0 0,0 0-185 0 0,-4 10-103 0 0,-27 90 685 0 0,30-94-2016 0 0,0 17 1596 0 0,2-17-5484 0 0,1-2-5448 0 0,0-4 301 0 0</inkml:trace>
  <inkml:trace contextRef="#ctx0" brushRef="#br0" timeOffset="2165.86">1743 226 6161 0 0,'0'0'1793'0'0,"0"0"-129"0"0,0 0-472 0 0,0 0-440 0 0,0 0-463 0 0,0 0-305 0 0,0 0-177 0 0,0 0-87 0 0,0 0-288 0 0,0 0-1160 0 0,0 0-2409 0 0,0 0-792 0 0</inkml:trace>
  <inkml:trace contextRef="#ctx0" brushRef="#br0" timeOffset="2580.994">1825 304 8426 0 0,'0'0'2734'0'0,"0"0"-626"0"0,0 0-277 0 0,0 0 34 0 0,0 0-116 0 0,0 0-248 0 0,0 0-334 0 0,0 0-394 0 0,0 0-293 0 0,0 0-122 0 0,0 0 7 0 0,0 0 66 0 0,0 0 1 0 0,-1 6-52 0 0,-19 94 934 0 0,20-100-1274 0 0,0 0 22 0 0,0 0 20 0 0,13-25 248 0 0,-9 20-331 0 0,-1-2-11 0 0,1 0 0 0 0,-1 1 0 0 0,1 0 0 0 0,0-1 0 0 0,1 2-1 0 0,-1-1 1 0 0,1 0 0 0 0,1 1 0 0 0,-1 0 0 0 0,1 0 0 0 0,-1 1 0 0 0,2 0 0 0 0,-1 0 0 0 0,0 0 0 0 0,1 0 0 0 0,-1 1 0 0 0,8-2 12 0 0,-13 5-1 0 0,0 0 0 0 0,0 0 0 0 0,0 1 0 0 0,0-1 0 0 0,0 0 0 0 0,0 1-1 0 0,0-1 1 0 0,0 1 0 0 0,0-1 0 0 0,0 1 0 0 0,0-1 0 0 0,-1 1 0 0 0,1-1 0 0 0,0 1 0 0 0,0 0 0 0 0,0 0 0 0 0,-1 0 0 0 0,1-1 0 0 0,0 1 0 0 0,-1 0 0 0 0,1 0 0 0 0,-1 0 0 0 0,1 0 0 0 0,-1 0 0 0 0,1 0 0 0 0,-1 0 0 0 0,0 0 0 0 0,1 0 0 0 0,-1 0 0 0 0,0 0 0 0 0,0 0 0 0 0,0 0 0 0 0,0 0 0 0 0,0 0 0 0 0,0 1 0 0 0,0-1 0 0 0,0 0 0 0 0,0 0 0 0 0,-1 0 0 0 0,1 0 0 0 0,0 0 0 0 0,-1 0 0 0 0,1 0 1 0 0,-15 49-30 0 0,0-33 229 0 0,21-34-43 0 0,0 9-154 0 0,-4 3-6 0 0,1 0 1 0 0,0 0 0 0 0,0 1-1 0 0,0-1 1 0 0,1 1 0 0 0,0 0-1 0 0,0 0 1 0 0,0 0 0 0 0,0 0-1 0 0,0 1 1 0 0,1 0-1 0 0,-1 0 1 0 0,1 0 0 0 0,0 0-1 0 0,0 1 1 0 0,3-1 3 0 0,-5 46-135 0 0,-3 3-568 0 0,6-32-4045 0 0,3-1-6498 0 0,-7-10 1627 0 0</inkml:trace>
  <inkml:trace contextRef="#ctx0" brushRef="#br0" timeOffset="2997.153">2108 338 13347 0 0,'0'0'703'0'0,"0"0"-255"0"0,0 0 24 0 0,0 0 315 0 0,0 0 334 0 0,0 0 212 0 0,0 0-64 0 0,0 0-209 0 0,0 0-257 0 0,0 0-177 0 0,0 0-96 0 0,0 0-81 0 0,10 1-29 0 0,33 7-36 0 0,16-23 1076 0 0,-59 14-1413 0 0,-1-1-1 0 0,1 1 1 0 0,-1 0 0 0 0,0-1-1 0 0,1 1 1 0 0,-1-1 0 0 0,0 1-1 0 0,0 0 1 0 0,0 0 0 0 0,0 0-1 0 0,0-1 1 0 0,0 1 0 0 0,0 0 0 0 0,-1 0-1 0 0,1 0 1 0 0,0 1 0 0 0,0-1-1 0 0,-1 0 1 0 0,1 0 0 0 0,-1 1-1 0 0,1-1 1 0 0,0 1 0 0 0,-1-1-1 0 0,1 1 1 0 0,-1-1 0 0 0,1 1-1 0 0,-1 0 1 0 0,-1 0-47 0 0,0-1-1 0 0,0-1 1 0 0,0 1-1 0 0,0 0 0 0 0,0 1 1 0 0,0-1-1 0 0,0 1 0 0 0,0-1 1 0 0,0 1-1 0 0,0 0 0 0 0,0 0 1 0 0,0 0-1 0 0,0 0 0 0 0,-1 1 0 0 0,1-1 1 0 0,0 1-1 0 0,0 0 0 0 0,0 0 1 0 0,0 0-1 0 0,1 0 0 0 0,-1 1 1 0 0,0-1-1 0 0,0 1 0 0 0,1-1 1 0 0,-1 1-1 0 0,1 0 0 0 0,-1 0 1 0 0,1 0-1 0 0,0 1 0 0 0,0-1 1 0 0,0 0-1 0 0,0 1 0 0 0,0-1 1 0 0,0 1-1 0 0,1 0 0 0 0,-1 0 0 0 0,1 0 1 0 0,0-1-1 0 0,0 1 0 0 0,0 0 1 0 0,0 0-1 0 0,1 0 0 0 0,-1 1 1 0 0,1-1-1 0 0,-1 0 0 0 0,1 0 1 0 0,0 0-1 0 0,1 2 1 0 0,0-3-29 0 0,0 0-1 0 0,0 0 1 0 0,0 0-1 0 0,0 0 1 0 0,0 0-1 0 0,1 0 1 0 0,-1 0 0 0 0,1-1-1 0 0,-1 1 1 0 0,1 0-1 0 0,0-1 1 0 0,-1 1-1 0 0,1-1 1 0 0,0 0 0 0 0,0 1-1 0 0,0-1 1 0 0,0 0-1 0 0,1 0 1 0 0,-1 0-1 0 0,0-1 1 0 0,0 1 0 0 0,0-1-1 0 0,1 1 1 0 0,-1-1-1 0 0,0 1 1 0 0,1-1-1 0 0,-1 0 1 0 0,0 0 0 0 0,1-1-1 0 0,-1 1 1 0 0,0 0-1 0 0,2-1 30 0 0,47-6-3823 0 0,-24-2-2857 0 0,-3-3-6639 0 0,-20 9 11596 0 0</inkml:trace>
  <inkml:trace contextRef="#ctx0" brushRef="#br0" timeOffset="3344.112">2305 289 0 0 0,'0'0'2216'0'0,"0"0"1119"0"0,0 0 48 0 0,0 0-541 0 0,0 0-610 0 0,0 0-486 0 0,0 0-302 0 0,0 0-146 0 0,0 0-99 0 0,0 0-167 0 0,0 0-200 0 0,0 0-144 0 0,2 6-119 0 0,-1-1-430 0 0,0 0 0 0 0,0 0 0 0 0,-1 0 0 0 0,1 0 0 0 0,-1 0 0 0 0,0 0 1 0 0,0 0-1 0 0,-1 0 0 0 0,1 0 0 0 0,-1 0 0 0 0,0 0 0 0 0,-1 0 0 0 0,1 0 1 0 0,-1 0-1 0 0,-2 3-139 0 0,-3 7 394 0 0,13-21 801 0 0,8-14-1168 0 0,-12 15-37 0 0,1 0 0 0 0,0 0 1 0 0,0 0-1 0 0,0 0 1 0 0,1 1-1 0 0,-1 0 0 0 0,1-1 1 0 0,0 2-1 0 0,0-1 1 0 0,0 0-1 0 0,1 1 0 0 0,-1-1 1 0 0,1 1-1 0 0,0 1 0 0 0,0-1 1 0 0,0 1-1 0 0,0 0 1 0 0,4-2 9 0 0,-2 47-1193 0 0,-4-21-5436 0 0,13-6-8768 0 0,-12-13 12270 0 0</inkml:trace>
  <inkml:trace contextRef="#ctx0" brushRef="#br0" timeOffset="3850.927">2588 346 0 0 0,'0'0'1788'0'0,"0"0"1260"0"0,0 0 382 0 0,0 0-179 0 0,0 0-434 0 0,2-9-546 0 0,9-28-548 0 0,-10 36-1595 0 0,-1-1 0 0 0,1 1 0 0 0,-1 0 0 0 0,0 0 0 0 0,0-1-1 0 0,1 1 1 0 0,-1 0 0 0 0,0-1 0 0 0,0 1 0 0 0,0 0 0 0 0,0-1 0 0 0,-1 1 0 0 0,1 0 0 0 0,0 0 0 0 0,0-1 0 0 0,-1 1-1 0 0,1 0 1 0 0,-1 0 0 0 0,1 0 0 0 0,-1-1 0 0 0,0 1 0 0 0,1 0 0 0 0,-1 0 0 0 0,0 0 0 0 0,0 0 0 0 0,0 0 0 0 0,0 0 0 0 0,0 1-1 0 0,0-1 1 0 0,0 0 0 0 0,0 0 0 0 0,0 0 0 0 0,0 1 0 0 0,0-1 0 0 0,0 1 0 0 0,0-1 0 0 0,-1 1-128 0 0,1-1 41 0 0,-1 1 1 0 0,1-1 0 0 0,-1 1-1 0 0,0-1 1 0 0,1 1 0 0 0,-1 0-1 0 0,0 0 1 0 0,1 0-1 0 0,-1 0 1 0 0,0 0 0 0 0,1 0-1 0 0,-1 0 1 0 0,0 0 0 0 0,1 1-1 0 0,-1-1 1 0 0,0 1-1 0 0,1-1 1 0 0,-1 1 0 0 0,1 0-1 0 0,-1-1 1 0 0,1 1 0 0 0,-1 0-1 0 0,1 0 1 0 0,0 0-1 0 0,-1 0 1 0 0,1 0 0 0 0,0 1-1 0 0,0-1 1 0 0,0 0 0 0 0,0 0-1 0 0,0 1 1 0 0,0-1-1 0 0,0 1 1 0 0,0-1 0 0 0,1 1-1 0 0,-1-1 1 0 0,0 1 0 0 0,1 0-42 0 0,45 113 562 0 0,-47-113-520 0 0,0 0 0 0 0,-1 0 0 0 0,1 0 0 0 0,-1 0 0 0 0,0 0 0 0 0,1-1 0 0 0,-1 1 0 0 0,0-1 0 0 0,0 0 0 0 0,0 1 0 0 0,0-1 0 0 0,0-1 0 0 0,0 1 0 0 0,0 0 0 0 0,0-1-1 0 0,-1 0 1 0 0,1 1 0 0 0,0-1 0 0 0,0-1 0 0 0,0 1 0 0 0,-1 0-42 0 0,1 0 0 0 0,-23-2-432 0 0,32-17-3651 0 0,43-23-7611 0 0,1 0 1817 0 0,-46 37 10569 0 0,39-32-1913 0 0,-28 28 4817 0 0,1 3 5729 0 0,-14 12-781 0 0,-8 19-5646 0 0,0-5-3246 0 0,-3 10 4190 0 0,4-10-4271 0 0,2-3-5217 0 0,2 1-7327 0 0,1-18 4693 0 0</inkml:trace>
  <inkml:trace contextRef="#ctx0" brushRef="#br0" timeOffset="4097.859">2680 167 10778 0 0,'0'0'5778'0'0,"0"0"-5090"0"0,0 0-176 0 0,0 0-64 0 0,0 0-136 0 0,0 0-168 0 0,0 0-56 0 0,0 0-88 0 0,0 0-96 0 0,0 0-280 0 0,0 0-992 0 0,0 0-2825 0 0,0 0-7202 0 0</inkml:trace>
  <inkml:trace contextRef="#ctx0" brushRef="#br0" timeOffset="4362.959">2802 248 17660 0 0,'0'0'1155'0'0,"0"0"14"0"0,0 0 25 0 0,0 0-6 0 0,0 0-144 0 0,0 0-178 0 0,0 0-231 0 0,0 0-222 0 0,0 0-156 0 0,0 0-98 0 0,0 0-55 0 0,0 0-16 0 0,0 0-10 0 0,-6 4-17 0 0,-17 10-2 0 0,22-12-51 0 0,0-1 1 0 0,0 0 0 0 0,0 1-1 0 0,1-1 1 0 0,-1 0 0 0 0,0 1 0 0 0,1-1-1 0 0,-1 1 1 0 0,1-1 0 0 0,0 1 0 0 0,-1-1-1 0 0,1 1 1 0 0,0-1 0 0 0,0 1-1 0 0,0-1 1 0 0,0 1 0 0 0,0-1 0 0 0,1 1-1 0 0,-1-1 1 0 0,0 1 0 0 0,1-1 0 0 0,-1 1-1 0 0,1-1 1 0 0,-1 1 0 0 0,1-1-1 0 0,0 1 1 0 0,-1-1 0 0 0,1 0 0 0 0,0 0-1 0 0,0 1 1 0 0,0-1 0 0 0,0 0 0 0 0,0 0-1 0 0,0 0 1 0 0,1 0-9 0 0,-1 0 52 0 0,0 0-1 0 0,0 0 1 0 0,0 0-1 0 0,0-1 1 0 0,0 1-1 0 0,0 0 1 0 0,0-1 0 0 0,0 1-1 0 0,0-1 1 0 0,0 1-1 0 0,0-1 1 0 0,1 0 0 0 0,-1 1-1 0 0,0-1 1 0 0,0 0-1 0 0,0 0 1 0 0,1 0-1 0 0,-1 0 1 0 0,0 0 0 0 0,0 0-1 0 0,0 0 1 0 0,1 0-1 0 0,-1 0 1 0 0,0-1 0 0 0,0 1-1 0 0,0-1 1 0 0,0 1-1 0 0,0 0 1 0 0,1-1-1 0 0,-1 0 1 0 0,0 1 0 0 0,0-1-1 0 0,0 0 1 0 0,0 1-1 0 0,-1-1 1 0 0,1 0 0 0 0,1 0-52 0 0,-9-13 245 0 0,-7-25-3839 0 0,20 28-2442 0 0,9 2-4652 0 0,-11 7 2417 0 0</inkml:trace>
  <inkml:trace contextRef="#ctx0" brushRef="#br0" timeOffset="103492.855">939 240 3633 0 0,'0'0'2048'0'0,"0"0"-118"0"0,0 0 6 0 0,0 0 5 0 0,0 0-69 0 0,0 0-163 0 0,0 0-268 0 0,0 0-307 0 0,0 0-275 0 0,0 0-187 0 0,0 0-125 0 0,0 0-67 0 0,0 0-28 0 0,-4 0 4816 0 0,162-52-4546 0 0,110-11-300 0 0,214-28-216 0 0,93 58-218 0 0,-52 33 102 0 0,92 48-35 0 0,-396-23 235 0 0,188 49-290 0 0,-434-135-4981 0 0,26 59 5137 0 0,0-1-1 0 0,0 0 1 0 0,-1 1-1 0 0,1-1 1 0 0,-1 1-1 0 0,0 0 1 0 0,1-1-1 0 0,-1 1 1 0 0,0 0-1 0 0,-1 0 1 0 0,1 0-1 0 0,0 0 1 0 0,0 0-1 0 0,-1 1 1 0 0,1-1-1 0 0,-1 1 1 0 0,0 0-1 0 0,1 0 1 0 0,-1-1-1 0 0,0 1-155 0 0,3 1 96 0 0,14 16 592 0 0,30 10 72 0 0,-38-24-708 0 0,0 1-1 0 0,0-1 1 0 0,0 1 0 0 0,-1 0-1 0 0,0 1 1 0 0,1-1-1 0 0,-1 1 1 0 0,0 0 0 0 0,-1 1-1 0 0,1-1 1 0 0,-1 1 0 0 0,0 0-1 0 0,0 0 1 0 0,0 0-1 0 0,-1 0 1 0 0,1 1-52 0 0,-5-3 31 0 0,1-1 0 0 0,-1 1 0 0 0,1-1 0 0 0,-1 1 0 0 0,0-1 0 0 0,0 0-1 0 0,0 1 1 0 0,0-1 0 0 0,0 0 0 0 0,-1 0 0 0 0,1 0 0 0 0,-1 0 0 0 0,1 0 0 0 0,-1 0 0 0 0,0 0 0 0 0,0 0 0 0 0,0-1 0 0 0,0 1-1 0 0,0-1 1 0 0,0 1 0 0 0,0-1 0 0 0,0 0 0 0 0,-1 0 0 0 0,1 0 0 0 0,0 0 0 0 0,-1 0 0 0 0,1-1 0 0 0,-1 1 0 0 0,1-1 0 0 0,-1 1 0 0 0,1-1-1 0 0,-1 0 1 0 0,0 0-31 0 0,-29 13-97 0 0,25 2-2868 0 0,6-8-8342 0 0,1-6 7268 0 0,0 1-6767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2.9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4 17380 0 0,'0'0'144'0'0,"0"0"-96"0"0,0 0-96 0 0,0 0-40 0 0,0 0-40 0 0,0 0 64 0 0,0 0 8 0 0,0 0 0 0 0,0 0-72 0 0,0 0-168 0 0,0 0-49 0 0,0 0-15 0 0,-5-4-64 0 0,6 6-312 0 0,2-1-1200 0 0,-1 1-2305 0 0,-1-1-1792 0 0,0 0 3400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7.3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3 7882 0 0,'0'0'3815'0'0,"0"0"-1870"0"0,0 0-859 0 0,0 0-67 0 0,0 0 80 0 0,0 0 59 0 0,0 0-17 0 0,0 0-135 0 0,0 0-175 0 0,0 0-186 0 0,-9 9-189 0 0,-28 27-152 0 0,35-34-274 0 0,1-1 0 0 0,-1 0 0 0 0,1 1 0 0 0,-1-1-1 0 0,1 1 1 0 0,0 0 0 0 0,0-1 0 0 0,-1 1 0 0 0,1 0-1 0 0,0 0 1 0 0,1 0 0 0 0,-1 0 0 0 0,0 0 0 0 0,0 0-1 0 0,1 0 1 0 0,-1 0 0 0 0,1 0 0 0 0,0 0 0 0 0,0 0-1 0 0,0 0 1 0 0,0 0 0 0 0,0 0 0 0 0,0 0 0 0 0,0 0-1 0 0,1 0 1 0 0,-1 0 0 0 0,1 0 0 0 0,-1 0 0 0 0,1 0-1 0 0,0 0 1 0 0,0 0 0 0 0,0 0 0 0 0,0 0 0 0 0,0 0-1 0 0,0-1 1 0 0,0 1 0 0 0,1 0 0 0 0,-1-1 0 0 0,0 1-1 0 0,1-1 1 0 0,0 0 0 0 0,-1 1 0 0 0,1-1 0 0 0,0 0-1 0 0,0 0 1 0 0,-1 0 0 0 0,1 0 0 0 0,0-1 0 0 0,0 1-1 0 0,0 0 1 0 0,0-1 0 0 0,0 1 0 0 0,0-1 0 0 0,0 0-1 0 0,1 1 1 0 0,-1-1 0 0 0,0 0 0 0 0,1-1-30 0 0,-1 2 14 0 0,0 0 0 0 0,1-1 1 0 0,-1 1-1 0 0,1-1 0 0 0,-1 1 1 0 0,0-1-1 0 0,1 0 0 0 0,-1 0 1 0 0,1 0-1 0 0,-1-1 0 0 0,1 1 0 0 0,-1-1 1 0 0,0 1-1 0 0,1-1 0 0 0,-1 0 1 0 0,0 0-1 0 0,0 0 0 0 0,1 0 1 0 0,-1 0-1 0 0,0 0 0 0 0,0-1 1 0 0,0 1-1 0 0,0 0 0 0 0,0-1 0 0 0,-1 0 1 0 0,1 0-1 0 0,0 1 0 0 0,-1-1 1 0 0,0 0-1 0 0,1 0 0 0 0,-1 0 1 0 0,0-1-1 0 0,0 1 0 0 0,0 0 1 0 0,0 0-1 0 0,0-1 0 0 0,0 1 0 0 0,-1 0 1 0 0,1-1-1 0 0,-1 1 0 0 0,0-1 1 0 0,0 1-1 0 0,0 0 0 0 0,0-1 1 0 0,0 1-1 0 0,0-1 0 0 0,0 1 1 0 0,-1 0-1 0 0,0-1 0 0 0,1 1 0 0 0,-1 0 1 0 0,0-1-1 0 0,0 1 0 0 0,0 0 1 0 0,-1-2-15 0 0,-1 0-32 0 0,0 1 1 0 0,-1-1-1 0 0,1 1 1 0 0,-1 0-1 0 0,1 0 1 0 0,-1 1-1 0 0,0-1 1 0 0,0 1-1 0 0,0 0 1 0 0,0 0-1 0 0,0 0 1 0 0,-1 0-1 0 0,1 1 1 0 0,0 0-1 0 0,-1-1 1 0 0,-4 1 31 0 0,20 10-673 0 0,-1-8 706 0 0,-1-1 0 0 0,1 0 0 0 0,0 0 0 0 0,-1-1 0 0 0,1-1 0 0 0,-1 1-1 0 0,0-1 1 0 0,1-1 0 0 0,-1 0 0 0 0,0 0 0 0 0,4-3-33 0 0,-18 13 199 0 0,-1 129 1161 0 0,7-128-4184 0 0,12-11-11549 0 0,-9 1 5923 0 0</inkml:trace>
  <inkml:trace contextRef="#ctx0" brushRef="#br0" timeOffset="418.575">273 64 2088 0 0,'0'0'2684'0'0,"0"0"-1068"0"0,0 0-553 0 0,0 0 79 0 0,0 0 159 0 0,0 0 26 0 0,0 0-125 0 0,0 0-229 0 0,0 0-161 0 0,0 0 18 0 0,0 0 131 0 0,0 0 112 0 0,0 0 15 0 0,1 2-107 0 0,2 0-828 0 0,1-1-1 0 0,-1 0 0 0 0,0 0 1 0 0,0 0-1 0 0,0 0 0 0 0,0-1 0 0 0,1 1 1 0 0,-1-1-1 0 0,0 0 0 0 0,0 0 0 0 0,1 0 1 0 0,-1 0-1 0 0,0-1 0 0 0,1 1 0 0 0,-1-1 1 0 0,0 0-1 0 0,0 0 0 0 0,0 0 1 0 0,0 0-1 0 0,0-1 0 0 0,0 1 0 0 0,0-1 1 0 0,0 0-1 0 0,-1 1 0 0 0,1-1 0 0 0,0-1 1 0 0,-1 1-1 0 0,1-1-152 0 0,-3 1 22 0 0,1 1 1 0 0,-1-1-1 0 0,0 0 1 0 0,0 0-1 0 0,0 0 0 0 0,0 0 1 0 0,-1 1-1 0 0,1-1 0 0 0,0 0 1 0 0,-1 0-1 0 0,1 1 1 0 0,-1-1-1 0 0,0 0 0 0 0,1 1 1 0 0,-1-1-1 0 0,0 0 0 0 0,0 1 1 0 0,0-1-1 0 0,0 1 1 0 0,0 0-1 0 0,-1-1 0 0 0,1 1 1 0 0,0 0-1 0 0,-1 0 1 0 0,1-1-1 0 0,-1 1 0 0 0,1 0 1 0 0,-1 0-1 0 0,1 1 0 0 0,-1-1 1 0 0,0 0-1 0 0,1 1 1 0 0,-1-1-1 0 0,0 1 0 0 0,0-1 1 0 0,1 1-1 0 0,-1 0 1 0 0,0-1-1 0 0,0 1 0 0 0,0 0 1 0 0,1 0-1 0 0,-1 1 0 0 0,0-1 1 0 0,0 0-1 0 0,0 1 1 0 0,0-1-23 0 0,0 0 18 0 0,-1 0 1 0 0,0 1 0 0 0,1-1 0 0 0,-1 0 0 0 0,1 1 0 0 0,-1 0 0 0 0,1-1-1 0 0,-1 1 1 0 0,1 0 0 0 0,-1 1 0 0 0,1-1 0 0 0,0 0 0 0 0,0 1 0 0 0,-1-1-1 0 0,1 1 1 0 0,0-1 0 0 0,1 1 0 0 0,-1 0 0 0 0,0 0 0 0 0,0 0 0 0 0,1 0-1 0 0,-1 0 1 0 0,1 1 0 0 0,0-1 0 0 0,-1 0 0 0 0,1 1 0 0 0,0-1 0 0 0,0 1 0 0 0,1-1-1 0 0,-1 1 1 0 0,0-1 0 0 0,1 1 0 0 0,0-1 0 0 0,-1 1 0 0 0,1 0 0 0 0,0-1-1 0 0,1 1 1 0 0,-1 0 0 0 0,0-1 0 0 0,1 1 0 0 0,-1-1 0 0 0,1 1 0 0 0,0-1-1 0 0,0 1 1 0 0,0-1 0 0 0,0 1 0 0 0,0-1 0 0 0,0 0 0 0 0,1 0 0 0 0,-1 1-1 0 0,1-1 1 0 0,0 0 0 0 0,0 0 0 0 0,-1-1 0 0 0,1 1 0 0 0,1 0-19 0 0,4 1 50 0 0,0-1 0 0 0,0 0 0 0 0,0 0 0 0 0,1-1 0 0 0,-1 0 0 0 0,0 0 1 0 0,1-1-1 0 0,-1 0 0 0 0,1 0 0 0 0,-1 0 0 0 0,1-1 0 0 0,-1 0 0 0 0,0-1 0 0 0,5-1-50 0 0,-9 0-1745 0 0,-2 1-4124 0 0,-1 0-557 0 0,1 1-5206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6.5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1 7498 0 0,'0'0'2914'0'0,"0"0"-263"0"0,0 0-400 0 0,0 0-341 0 0,0 0-354 0 0,0 0-254 0 0,0 0-317 0 0,0 0-275 0 0,0 0-140 0 0,0 0-39 0 0,0 0 65 0 0,0 0 31 0 0,0 0-36 0 0,-1 8-67 0 0,-30 243 1933 0 0,32-249-3067 0 0,-1 24-231 0 0,-4-23-4966 0 0,-3-7-6178 0 0,6 3 3555 0 0</inkml:trace>
  <inkml:trace contextRef="#ctx0" brushRef="#br0" timeOffset="249.526">7 115 3089 0 0,'0'0'2735'0'0,"0"0"-239"0"0,0 0-231 0 0,0 0-145 0 0,0 0-178 0 0,0 0-191 0 0,0 0-252 0 0,9-6-255 0 0,29-16-235 0 0,-36 22-933 0 0,-1-1 0 0 0,1 1 0 0 0,0-1 0 0 0,-1 1 1 0 0,1 0-1 0 0,0 0 0 0 0,0 0 0 0 0,0 0 1 0 0,-1 0-1 0 0,1 0 0 0 0,0 0 0 0 0,0 1 0 0 0,-1-1 1 0 0,1 0-1 0 0,0 1 0 0 0,-1 0 0 0 0,1-1 0 0 0,0 1 1 0 0,-1 0-1 0 0,1 0 0 0 0,-1 0 0 0 0,1 0 1 0 0,-1 0-1 0 0,0 0 0 0 0,1 0 0 0 0,-1 0 0 0 0,0 1 1 0 0,0-1-1 0 0,0 1 0 0 0,0-1 0 0 0,0 0 0 0 0,0 1 1 0 0,0 0-1 0 0,0-1 0 0 0,-1 1 0 0 0,1 0 1 0 0,0-1-1 0 0,-1 1 0 0 0,0 0 0 0 0,1-1 0 0 0,-1 1 1 0 0,0 0-1 0 0,0 0 0 0 0,0 0 0 0 0,0-1 0 0 0,0 1 1 0 0,0 0-1 0 0,-1 0 0 0 0,1-1 0 0 0,-1 1 0 0 0,1 0 1 0 0,-1-1-1 0 0,1 1 0 0 0,-1 0 0 0 0,0-1 1 0 0,0 1-1 0 0,0-1 0 0 0,0 1 0 0 0,0-1 0 0 0,0 0 1 0 0,-1 1-77 0 0,-45 34 691 0 0,41-33-7904 0 0,17-11-3374 0 0,-7 5 2897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9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0 17812 0 0,'0'0'879'0'0,"0"0"-267"0"0,0 0-221 0 0,0 0-77 0 0,0 0 96 0 0,0 0 158 0 0,0 0 127 0 0,0 0 55 0 0,0 0-63 0 0,0 0-129 0 0,0 0-144 0 0,0 0-111 0 0,-2 11-75 0 0,-7 97 296 0 0,9-101-1541 0 0,0 5 2946 0 0,0-4-3423 0 0,-1-3-4301 0 0,-1-3-6212 0 0,0-2 5246 0 0</inkml:trace>
  <inkml:trace contextRef="#ctx0" brushRef="#br0" timeOffset="228.415">1 97 8202 0 0,'0'0'2812'0'0,"0"0"-693"0"0,0 0-315 0 0,0 0-89 0 0,0 0-214 0 0,0 0-298 0 0,0 0-315 0 0,0 0-234 0 0,0 0-129 0 0,0 0-63 0 0,0 0 18 0 0,0 0 5 0 0,0 0-14 0 0,10 0-32 0 0,173-15 1869 0 0,-191 17-733 0 0,-1 2-3398 0 0,3-1-3290 0 0,1 2-4624 0 0,4-4-1233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5.1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244 79 0 0 0,'0'0'784'0'0,"0"0"1206"0"0,0 0 354 0 0,0 0-155 0 0,0 0-378 0 0,0 0-405 0 0,0 0-364 0 0,0 0-259 0 0,0 0-137 0 0,0 0-51 0 0,-3 10 2383 0 0,1-6 5735 0 0,4-8-8683 0 0,0 1 0 0 0,-1-1 0 0 0,0 0-1 0 0,1 0 1 0 0,-2 0 0 0 0,1 0 0 0 0,0 0 0 0 0,-1 0-1 0 0,0 0 1 0 0,1 0 0 0 0,-2 0 0 0 0,1 0-1 0 0,0 0 1 0 0,-1 0 0 0 0,0 0 0 0 0,0 0-1 0 0,0 0-29 0 0,0 2 3 0 0,0 1 0 0 0,-1-1 0 0 0,1 1 0 0 0,0-1-1 0 0,0 1 1 0 0,-1 0 0 0 0,1-1 0 0 0,-1 1 0 0 0,1 0-1 0 0,-1 0 1 0 0,0 0 0 0 0,1 0 0 0 0,-1 0 0 0 0,0 1-1 0 0,0-1 1 0 0,0 0 0 0 0,1 1 0 0 0,-1 0 0 0 0,0-1 0 0 0,0 1-1 0 0,0 0 1 0 0,0 0 0 0 0,0 0 0 0 0,0 0 0 0 0,0 0-3 0 0,-5 0-2 0 0,1 1 1 0 0,0 0 0 0 0,-1 0-1 0 0,1 1 1 0 0,0 0 0 0 0,0 0-1 0 0,0 0 1 0 0,0 1 0 0 0,0 0-1 0 0,0 0 1 0 0,1 0 0 0 0,-1 1-1 0 0,1 0 1 0 0,0 0 0 0 0,0 0-1 0 0,1 0 1 0 0,-1 1 0 0 0,1 0-1 0 0,0 0 1 0 0,0 0 0 0 0,1 1-1 0 0,-1-1 1 0 0,1 1 0 0 0,0 0-1 0 0,1-1 1 0 0,0 1 0 0 0,-1 1-1 0 0,2-1 1 0 0,-1 0 0 0 0,1 0-1 0 0,0 1 1 0 0,0-1 0 0 0,1 1-1 0 0,0-1 1 0 0,0 2 1 0 0,42 16 120 0 0,-29-17-112 0 0,45 29 115 0 0,-57-35-120 0 0,0 0 0 0 0,0 0 0 0 0,0 0 0 0 0,0 0 0 0 0,0 0 0 0 0,-1 0 0 0 0,1 0 0 0 0,0 1 0 0 0,0-1 0 0 0,-1 0 0 0 0,1 1 0 0 0,-1-1-1 0 0,1 0 1 0 0,-1 1 0 0 0,0-1 0 0 0,0 1 0 0 0,1-1 0 0 0,-1 1 0 0 0,0-1 0 0 0,0 0 0 0 0,0 1 0 0 0,0-1 0 0 0,-1 1 0 0 0,1-1 0 0 0,0 1 0 0 0,-1-1 0 0 0,1 0 0 0 0,-1 1 0 0 0,1-1 0 0 0,-1 0 0 0 0,1 1 0 0 0,-1-1 0 0 0,0 0 0 0 0,0 0 0 0 0,0 1 0 0 0,0-1 0 0 0,0 0 0 0 0,0 0 0 0 0,0 0 0 0 0,0 0 0 0 0,-1 0-3 0 0,-4 4 89 0 0,1 0-1 0 0,-1-1 0 0 0,0 0 1 0 0,0 0-1 0 0,0-1 0 0 0,0 0 1 0 0,-1 0-1 0 0,0 0 0 0 0,1-1 1 0 0,-1 0-1 0 0,0 0 0 0 0,0-1 1 0 0,0 0-1 0 0,0 0 1 0 0,0 0-1 0 0,0-1 0 0 0,-1 0 1 0 0,1-1-1 0 0,0 1 0 0 0,-2-2-88 0 0,7 2-9 0 0,0-1-1 0 0,1 1 1 0 0,-1-1-1 0 0,1 0 0 0 0,-1 0 1 0 0,1 1-1 0 0,0-1 1 0 0,-1 0-1 0 0,1 0 0 0 0,0 0 1 0 0,-1 0-1 0 0,1-1 1 0 0,0 1-1 0 0,0 0 0 0 0,0 0 1 0 0,0-1-1 0 0,0 1 1 0 0,0-1-1 0 0,0 1 0 0 0,1 0 1 0 0,-1-1-1 0 0,1 0 1 0 0,-1 1-1 0 0,1-1 0 0 0,-1 1 1 0 0,1-1-1 0 0,0 0 1 0 0,0 1-1 0 0,-1-1 0 0 0,1 0 1 0 0,1 1-1 0 0,-1-1 1 0 0,0 0-1 0 0,0 1 0 0 0,0-1 1 0 0,1 1-1 0 0,0-2 10 0 0,11-13-3206 0 0,11 7-3392 0 0,-8 7-5355 0 0,-10 1 6114 0 0</inkml:trace>
  <inkml:trace contextRef="#ctx0" brushRef="#br0" timeOffset="862.263">180 260 10146 0 0,'0'0'1559'0'0,"0"0"-228"0"0,0 0-73 0 0,0 0-81 0 0,0 0 13 0 0,0 0 50 0 0,0 0-92 0 0,0 0-142 0 0,0 0-238 0 0,0 0-208 0 0,0 0-109 0 0,6-9-95 0 0,21-29-40 0 0,-25 35-195 0 0,0 0-1 0 0,1 0 0 0 0,-1 0 1 0 0,1 0-1 0 0,0 0 1 0 0,0 1-1 0 0,0-1 0 0 0,0 1 1 0 0,0 0-1 0 0,1 0 1 0 0,-1 0-1 0 0,1 0 0 0 0,-1 0 1 0 0,1 1-1 0 0,-1 0 0 0 0,1 0 1 0 0,0 0-1 0 0,3-1-120 0 0,1 45 564 0 0,-15 35-176 0 0,46-91 302 0 0,-27 6-624 0 0,0-1 0 0 0,-1-1 1 0 0,-1 0-1 0 0,1-1 0 0 0,-2 1 0 0 0,1-2 0 0 0,-1 0 0 0 0,6-10-66 0 0,-17 22 3 0 0,1 1-1 0 0,-1-1 0 0 0,0 1 0 0 0,1-1 0 0 0,-1 1 0 0 0,1 0 0 0 0,0 0 0 0 0,-1 0 1 0 0,1 0-1 0 0,0 0 0 0 0,0 0 0 0 0,0 0 0 0 0,0 0 0 0 0,1 0 0 0 0,-1 0 0 0 0,1 0 1 0 0,-1 1-1 0 0,1-1 0 0 0,0 0 0 0 0,-1 0 0 0 0,1 1 0 0 0,0-1 0 0 0,1 0 0 0 0,-1 0 1 0 0,0 1-1 0 0,1-1 0 0 0,-1 0 0 0 0,1 0 0 0 0,0 0 0 0 0,-1 0 0 0 0,1 0 1 0 0,0 0-1 0 0,1 0 0 0 0,-1 0 0 0 0,0 0 0 0 0,0 0 0 0 0,1 0 0 0 0,-1-1 0 0 0,1 1 1 0 0,-1 0-1 0 0,1-1 0 0 0,0 0 0 0 0,0 1 0 0 0,0-1 0 0 0,0 0 0 0 0,0 0 0 0 0,0 0 1 0 0,0 0-1 0 0,0 0 0 0 0,0 0 0 0 0,0-1 0 0 0,1 1-2 0 0,0-1-209 0 0,1 0-1 0 0,0-1 1 0 0,0 1-1 0 0,0-1 0 0 0,0 0 1 0 0,0 0-1 0 0,-1 0 1 0 0,1-1-1 0 0,0 1 1 0 0,-1-1-1 0 0,1 0 1 0 0,-1 0-1 0 0,1 0 1 0 0,-1 0-1 0 0,0 0 1 0 0,0-1-1 0 0,0 0 1 0 0,-1 1-1 0 0,1-1 1 0 0,0 0-1 0 0,-1-1 1 0 0,0 1-1 0 0,0 0 0 0 0,0-1 1 0 0,0 1-1 0 0,0-1 1 0 0,-1 1-1 0 0,1-1 210 0 0,12-53-1574 0 0,-10 0 4958 0 0,-20 101-1277 0 0,-11 210 557 0 0,24-243-3377 0 0,-2-20-13920 0 0,5-4 4572 0 0,0 8 7799 0 0</inkml:trace>
  <inkml:trace contextRef="#ctx0" brushRef="#br0" timeOffset="1117.038">505 234 0 0 0,'0'0'2401'0'0,"0"0"394"0"0,0 0-167 0 0,0 0-381 0 0,0 0-366 0 0,0 0-245 0 0,0 0-218 0 0,9-8-183 0 0,29-24-170 0 0,-36 31-960 0 0,-1 1-1 0 0,1-1 0 0 0,0 0 1 0 0,-1 1-1 0 0,1-1 0 0 0,0 1 1 0 0,-1 0-1 0 0,1-1 0 0 0,0 1 1 0 0,0 0-1 0 0,-1 0 0 0 0,1 0 1 0 0,0 0-1 0 0,-1 1 0 0 0,1-1 0 0 0,0 0 1 0 0,0 1-1 0 0,-1-1 0 0 0,1 1 1 0 0,-1-1-1 0 0,1 1 0 0 0,0 0 1 0 0,-1 0-1 0 0,0 0 0 0 0,1 0 1 0 0,-1 0-1 0 0,1 0 0 0 0,-1 0 1 0 0,0 0-1 0 0,0 1 0 0 0,0-1 1 0 0,0 0-1 0 0,0 1 0 0 0,0-1 1 0 0,0 1-1 0 0,0-1 0 0 0,0 1 0 0 0,-1-1 1 0 0,1 1-1 0 0,0 0 0 0 0,-1-1 1 0 0,0 1-1 0 0,1 0 0 0 0,-1-1 1 0 0,0 2-105 0 0,1 0 58 0 0,-1 1 0 0 0,0-1 1 0 0,0 1-1 0 0,-1-1 0 0 0,1 0 0 0 0,-1 1 1 0 0,1-1-1 0 0,-1 1 0 0 0,0-1 1 0 0,-1 0-1 0 0,1 0 0 0 0,0 0 1 0 0,-1 0-1 0 0,0 0 0 0 0,1 0 0 0 0,-1 0 1 0 0,0 0-1 0 0,-1 0 0 0 0,1-1 1 0 0,0 1-1 0 0,-1-1 0 0 0,0 0 1 0 0,1 0-1 0 0,-1 0 0 0 0,0 0 0 0 0,0 0 1 0 0,0-1-1 0 0,0 1 0 0 0,0-1 1 0 0,0 0-1 0 0,-1 0 0 0 0,1 0 1 0 0,0 0-1 0 0,-1 0 0 0 0,-2-1-58 0 0,19-22-9807 0 0,-7 17 3677 0 0,-2 0-1974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9.2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58 10098 0 0,'0'0'1587'0'0,"0"0"92"0"0,0 0 74 0 0,0 0-50 0 0,0 0-66 0 0,0 0-108 0 0,0 0-165 0 0,0 0-215 0 0,-1-9-198 0 0,-8-39 1082 0 0,10 109-281 0 0,-1-29-1604 0 0,-1-17-116 0 0,0 1 1 0 0,1-1-1 0 0,1 1 1 0 0,1-1 0 0 0,0 1-1 0 0,1-1 1 0 0,1 0-1 0 0,5 15-32 0 0,21-63 1747 0 0,65-151-1561 0 0,-94 199-2121 0 0,-1 8-2107 0 0,1-9-3727 0 0,-1-9-3812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10.8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229 99 9602 0 0,'0'0'4929'0'0,"0"0"-2970"0"0,0 0-845 0 0,0 0-59 0 0,0 0-32 0 0,0 0-94 0 0,-4-9-95 0 0,2 3-763 0 0,0-1 232 0 0,-1 0 0 0 0,1 0-1 0 0,-1 1 1 0 0,-1-1 0 0 0,1 1-1 0 0,-1 0 1 0 0,0 0-1 0 0,0 0 1 0 0,-1 0 0 0 0,0 1-1 0 0,-5-4-302 0 0,5 7 48 0 0,-1 1-1 0 0,0 0 0 0 0,0 0 1 0 0,0 0-1 0 0,0 1 0 0 0,0 0 0 0 0,0 0 1 0 0,0 1-1 0 0,0 0 0 0 0,0 0 1 0 0,0 0-1 0 0,0 0 0 0 0,1 1 1 0 0,-1 0-1 0 0,1 0 0 0 0,-1 1 0 0 0,1 0 1 0 0,0 0-1 0 0,-1 0 0 0 0,2 0 1 0 0,-1 1-1 0 0,0 0 0 0 0,1 0 1 0 0,-1 0-1 0 0,1 1 0 0 0,0-1 0 0 0,1 1 1 0 0,-1 0-1 0 0,1 0 0 0 0,0 0 1 0 0,0 0-1 0 0,-1 5-47 0 0,3-9 2 0 0,0 1 1 0 0,0-1-1 0 0,0 0 0 0 0,1 0 1 0 0,-1 1-1 0 0,1-1 1 0 0,-1 1-1 0 0,1-1 0 0 0,-1 1 1 0 0,1-1-1 0 0,0 0 0 0 0,-1 1 1 0 0,1 0-1 0 0,0-1 1 0 0,0 1-1 0 0,0-1 0 0 0,0 1 1 0 0,0-1-1 0 0,1 1 1 0 0,-1-1-1 0 0,0 1 0 0 0,1-1 1 0 0,-1 0-1 0 0,1 1 0 0 0,0-1 1 0 0,-1 1-1 0 0,1-1 1 0 0,0 0-1 0 0,0 0 0 0 0,0 1 1 0 0,0-1-1 0 0,0 0 0 0 0,0 0 1 0 0,0 0-1 0 0,0 0 1 0 0,0 0-1 0 0,0 0 0 0 0,1 0 1 0 0,-1-1-1 0 0,0 1 0 0 0,1 0 1 0 0,-1-1-1 0 0,0 1 1 0 0,1-1-1 0 0,-1 1 0 0 0,1-1 1 0 0,-1 0-1 0 0,2 1-2 0 0,74-13 337 0 0,-75 11-315 0 0,0 0 1 0 0,0-1-1 0 0,0 1 1 0 0,0-1-1 0 0,0 1 1 0 0,0-1-1 0 0,0 0 1 0 0,-1 1-1 0 0,1-1 1 0 0,0 0 0 0 0,-1 0-1 0 0,0 0 1 0 0,1-1-1 0 0,-1 1 1 0 0,0 0-1 0 0,0 0 1 0 0,0-1-1 0 0,-1 1 1 0 0,1 0-1 0 0,0-1 1 0 0,-1 1-1 0 0,0-1 1 0 0,1 1-1 0 0,-1-1 1 0 0,0 1-1 0 0,0-1 1 0 0,-1 1 0 0 0,1-3-23 0 0,-10 32-140 0 0,10-25 169 0 0,0 0 1 0 0,1 1 0 0 0,-1-1-1 0 0,1 0 1 0 0,-1 1 0 0 0,1-1-1 0 0,0 0 1 0 0,0 0 0 0 0,0 0-1 0 0,0 1 1 0 0,0-1 0 0 0,0 0-1 0 0,1 0 1 0 0,-1-1 0 0 0,1 1-1 0 0,-1 0 1 0 0,1 0 0 0 0,0-1-1 0 0,0 1 1 0 0,0-1 0 0 0,-1 1-1 0 0,2-1 1 0 0,-1 0 0 0 0,0 0-1 0 0,0 0 1 0 0,0 0 0 0 0,0 0-1 0 0,1-1 1 0 0,-1 1 0 0 0,0 0-1 0 0,1-1 1 0 0,-1 0 0 0 0,0 0-1 0 0,1 1 1 0 0,1-2-30 0 0,46 2-2067 0 0,-9-9-9531 0 0,-36 7-35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15.8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173 65 6417 0 0,'0'0'3566'0'0,"0"0"-1154"0"0,0 0-283 0 0,0 0-105 0 0,0 0-167 0 0,0 0-266 0 0,0 0-309 0 0,0 0-242 0 0,0 0-194 0 0,0 0-186 0 0,-8-6-147 0 0,-28-20-154 0 0,34 25-335 0 0,1 0 1 0 0,-1 1-1 0 0,0-1 0 0 0,1 1 0 0 0,-1-1 1 0 0,0 1-1 0 0,1 0 0 0 0,-1-1 1 0 0,0 1-1 0 0,0 0 0 0 0,1 0 0 0 0,-1 1 1 0 0,0-1-1 0 0,1 0 0 0 0,-1 0 1 0 0,0 1-1 0 0,1-1 0 0 0,-1 1 0 0 0,0 0 1 0 0,1-1-1 0 0,-1 1 0 0 0,1 0 1 0 0,-1 0-1 0 0,1 0 0 0 0,-1 0 1 0 0,1 0-1 0 0,0 0 0 0 0,0 0 0 0 0,-1 2-24 0 0,-3 0 76 0 0,0 0-31 0 0,-1 0 0 0 0,1 0 0 0 0,0 1 0 0 0,0-1 0 0 0,1 1 0 0 0,-1 0 0 0 0,1 1 0 0 0,0-1 0 0 0,0 1 0 0 0,0 0 0 0 0,1 0 0 0 0,-1 0 0 0 0,1 0 0 0 0,1 0 0 0 0,-1 1 0 0 0,1-1 0 0 0,-1 1 0 0 0,2 0 0 0 0,-2 5-45 0 0,5-9 21 0 0,0 0 1 0 0,1 0-1 0 0,-1 0 1 0 0,0 0-1 0 0,1-1 1 0 0,0 1-1 0 0,-1-1 1 0 0,1 1-1 0 0,0-1 1 0 0,0 0-1 0 0,0 0 1 0 0,-1 0-1 0 0,1-1 1 0 0,0 1-1 0 0,0-1 1 0 0,0 0-1 0 0,0 1 0 0 0,0-1 1 0 0,1-1-1 0 0,-1 1 1 0 0,0 0-1 0 0,0-1 1 0 0,-1 1-1 0 0,1-1 1 0 0,0 0-1 0 0,0 0 1 0 0,0 0-1 0 0,0-1 1 0 0,-1 1-1 0 0,2-1-21 0 0,-2 1-47 0 0,0 1 0 0 0,0-1-1 0 0,-1 0 1 0 0,1 0 0 0 0,0 0 0 0 0,-1 0-1 0 0,1 0 1 0 0,0 0 0 0 0,-1 0-1 0 0,0-1 1 0 0,1 1 0 0 0,-1 0 0 0 0,0-1-1 0 0,1 1 1 0 0,-1-1 0 0 0,0 0 0 0 0,0 1-1 0 0,0-1 1 0 0,-1 0 0 0 0,1 0 0 0 0,0 1-1 0 0,-1-1 1 0 0,1 0 0 0 0,-1 0 0 0 0,1 0-1 0 0,-1 0 1 0 0,0-1 47 0 0,1-22-10179 0 0,-2 12 270 0 0,1 11 4298 0 0</inkml:trace>
  <inkml:trace contextRef="#ctx0" brushRef="#br0" timeOffset="765.179">190 31 1128 0 0,'0'0'3818'0'0,"0"0"-709"0"0,0 0-506 0 0,0 0-326 0 0,0 0-349 0 0,0 0-358 0 0,0 0-317 0 0,0 0-147 0 0,0 0-43 0 0,0 0-38 0 0,0 0-88 0 0,0 0-191 0 0,3 3-184 0 0,15 61 1129 0 0,-18-64-1683 0 0,-1 1 0 0 0,1 0-1 0 0,0-1 1 0 0,0 1 0 0 0,0 0 0 0 0,-1 0 0 0 0,1-1 0 0 0,0 1-1 0 0,0 0 1 0 0,0 0 0 0 0,0-1 0 0 0,0 1 0 0 0,1 0 0 0 0,-1-1-1 0 0,0 1 1 0 0,0 0 0 0 0,0 0 0 0 0,1-1 0 0 0,-1 1 0 0 0,0 0-1 0 0,1-1 1 0 0,-1 1 0 0 0,0 0 0 0 0,1-1 0 0 0,-1 1 0 0 0,1-1-1 0 0,-1 1 1 0 0,1-1 0 0 0,-1 1 0 0 0,1-1 0 0 0,-1 1 0 0 0,1-1-1 0 0,0 0 1 0 0,-1 1 0 0 0,1-1 0 0 0,0 0 0 0 0,-1 1 0 0 0,1-1-1 0 0,0 0 1 0 0,-1 0 0 0 0,1 1 0 0 0,0-1 0 0 0,0 0 0 0 0,-1 0-1 0 0,1 0 1 0 0,0 0 0 0 0,0 0 0 0 0,-1 0 0 0 0,1 0 0 0 0,0-1-1 0 0,0 1 1 0 0,-1 0 0 0 0,1 0 0 0 0,0 0 0 0 0,0-1-8 0 0,28-31 421 0 0,17-56-338 0 0,-48 124-266 0 0,2-35 191 0 0,1 1-1 0 0,-1 0 0 0 0,0 0 1 0 0,1 0-1 0 0,-1 0 0 0 0,1 0 1 0 0,0-1-1 0 0,-1 1 1 0 0,1 0-1 0 0,0 0 0 0 0,0-1 1 0 0,0 1-1 0 0,0-1 0 0 0,1 1 1 0 0,-1-1-1 0 0,0 1 1 0 0,1-1-1 0 0,-1 0 0 0 0,0 1 1 0 0,1-1-1 0 0,0 0 0 0 0,-1 0 1 0 0,1 0-1 0 0,0-1 1 0 0,-1 1-1 0 0,1 0 0 0 0,0 0 1 0 0,0-1-1 0 0,0 1 1 0 0,0-1-1 0 0,0 0 0 0 0,-1 0 1 0 0,1 0-1 0 0,0 1 0 0 0,0-2 1 0 0,0 1-1 0 0,0 0 1 0 0,0 0-1 0 0,0-1 0 0 0,0 1 1 0 0,0-1-1 0 0,-1 1 0 0 0,3-1-7 0 0,80-36 474 0 0,-77 24-144 0 0,-15 19-59 0 0,5-3-268 0 0,0 1 0 0 0,0 0-1 0 0,0-1 1 0 0,0 1-1 0 0,0 1 1 0 0,1-1-1 0 0,0 0 1 0 0,0 1 0 0 0,0-1-1 0 0,0 1 1 0 0,1 0-1 0 0,0-1 1 0 0,0 1 0 0 0,0 0-1 0 0,0 2-2 0 0,4-6 6 0 0,-1 0 1 0 0,0 0-1 0 0,0 0 0 0 0,0 0 0 0 0,1 0 1 0 0,-1-1-1 0 0,0 1 0 0 0,0-1 0 0 0,1 0 1 0 0,-1 1-1 0 0,1-1 0 0 0,-1 0 0 0 0,0-1 1 0 0,1 1-1 0 0,-1 0 0 0 0,0-1 0 0 0,1 1 0 0 0,-1-1 1 0 0,0 0-1 0 0,0 0 0 0 0,0 1 0 0 0,1-2-6 0 0,82-36 120 0 0,-85 38-110 0 0,0 0-14 0 0,-14 50 180 0 0,46-52 899 0 0,45-29-1106 0 0,-46 13-7731 0 0,-26 14-4196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11.6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0 184 12259 0 0,'0'0'1499'0'0,"0"0"-555"0"0,0 0-85 0 0,0 0 62 0 0,0 0-3 0 0,0 0-81 0 0,0 0-146 0 0,0 0-81 0 0,1-9-26 0 0,0-31-19 0 0,-1 39-481 0 0,0-1-1 0 0,0 1 1 0 0,1 0 0 0 0,-1-1-1 0 0,0 1 1 0 0,1 0-1 0 0,-1-1 1 0 0,1 1 0 0 0,-1 0-1 0 0,1 0 1 0 0,0-1-1 0 0,-1 1 1 0 0,1 0 0 0 0,0 0-1 0 0,0 0 1 0 0,0 0 0 0 0,0 0-1 0 0,0 0 1 0 0,0 0-1 0 0,0 1 1 0 0,0-1 0 0 0,1 0-1 0 0,-1 0 1 0 0,0 1-1 0 0,0-1 1 0 0,0 1 0 0 0,1-1-1 0 0,-1 1 1 0 0,0 0 0 0 0,1-1-1 0 0,-1 1 1 0 0,1 0-1 0 0,0 0-83 0 0,5 41 1391 0 0,-8-13-948 0 0,0-23-406 0 0,0 1-1 0 0,0-1 0 0 0,1 0 1 0 0,-1 1-1 0 0,2-1 1 0 0,-1 0-1 0 0,0 1 1 0 0,1-1-1 0 0,0 0 0 0 0,0 0 1 0 0,1 1-1 0 0,-1-1 1 0 0,1 0-1 0 0,0 0 0 0 0,1-1 1 0 0,2 5-37 0 0,-3-9 36 0 0,0-1 1 0 0,1 1 0 0 0,-1-1-1 0 0,0 1 1 0 0,1-1-1 0 0,-1 0 1 0 0,0 0-1 0 0,0 0 1 0 0,0 0-1 0 0,0-1 1 0 0,0 1-1 0 0,0 0 1 0 0,0-1 0 0 0,0 0-1 0 0,0 1 1 0 0,-1-1-1 0 0,1 0 1 0 0,-1 0-1 0 0,1 0 1 0 0,-1 0-1 0 0,0 0 1 0 0,0 0 0 0 0,0 0-1 0 0,0 0 1 0 0,0-1-1 0 0,0 1 1 0 0,0 0-37 0 0,35-90 62 0 0,-37 94-67 0 0,1 0-1 0 0,0 0 0 0 0,0-1 0 0 0,0 1 1 0 0,0 0-1 0 0,0 0 0 0 0,0-1 0 0 0,0 1 1 0 0,1 0-1 0 0,-1 0 0 0 0,1-1 0 0 0,-1 1 1 0 0,1 0-1 0 0,0-1 0 0 0,-1 1 0 0 0,1 0 1 0 0,0-1-1 0 0,0 1 0 0 0,0-1 0 0 0,0 0 1 0 0,0 1-1 0 0,1-1 0 0 0,-1 0 1 0 0,0 0-1 0 0,1 1 0 0 0,-1-1 0 0 0,1 0 1 0 0,-1 0-1 0 0,1-1 0 0 0,-1 1 0 0 0,1 0 1 0 0,0 0-1 0 0,-1-1 0 0 0,1 1 0 0 0,0-1 1 0 0,-1 0-1 0 0,1 1 0 0 0,0-1 0 0 0,0 0 1 0 0,0 0-1 0 0,-1 0 0 0 0,1 0 0 0 0,1-1 6 0 0,80-7-237 0 0,-78 7 151 0 0,30-11 393 0 0,-34 12-302 0 0,-1-1 1 0 0,1 1-1 0 0,-1 0 1 0 0,1-1 0 0 0,-1 1-1 0 0,0 0 1 0 0,1-1-1 0 0,-1 1 1 0 0,1-1 0 0 0,-1 1-1 0 0,0-1 1 0 0,0 1-1 0 0,1-1 1 0 0,-1 1 0 0 0,0-1-1 0 0,0 1 1 0 0,1-1-1 0 0,-1 1 1 0 0,0-1 0 0 0,0 1-1 0 0,0-1 1 0 0,0 1-1 0 0,0-1 1 0 0,0 1 0 0 0,0-1-1 0 0,0 0 1 0 0,0 1-1 0 0,0-1 1 0 0,0 1 0 0 0,0-1-1 0 0,0 1 1 0 0,0-1-1 0 0,-1 1 1 0 0,1-1 0 0 0,0 1-1 0 0,0-1 1 0 0,-1 1-1 0 0,1-1 1 0 0,0 1 0 0 0,-1-1-1 0 0,1 1 1 0 0,0-1-1 0 0,-1 1 1 0 0,1 0 0 0 0,-1-1-1 0 0,1 1 1 0 0,-1 0-1 0 0,1-1 1 0 0,-1 1 0 0 0,1 0-1 0 0,-1 0 1 0 0,1-1 0 0 0,-1 1-1 0 0,1 0 1 0 0,-1 0-1 0 0,1 0 1 0 0,-1 0 0 0 0,1 0-1 0 0,-1 0-5 0 0,-4-1-7 0 0,0 0 0 0 0,1 1 0 0 0,-1 0 0 0 0,0 0 0 0 0,0 0 0 0 0,1 1 0 0 0,-1 0 0 0 0,0 0 0 0 0,1 0 0 0 0,-1 0 0 0 0,1 1 0 0 0,-1-1 0 0 0,1 1 0 0 0,0 0 0 0 0,-1 1 0 0 0,1-1 0 0 0,0 1 0 0 0,1 0 0 0 0,-1 0 0 0 0,0 0 0 0 0,1 0 0 0 0,0 0 0 0 0,-1 1 0 0 0,1 0 0 0 0,1 0 0 0 0,-1-1 0 0 0,1 2 0 0 0,-1 0 7 0 0,1-4-1 0 0,1 0-1 0 0,0 1 1 0 0,0-1 0 0 0,1 0-1 0 0,-1 1 1 0 0,0-1 0 0 0,0 0-1 0 0,1 1 1 0 0,-1-1 0 0 0,0 1-1 0 0,1-1 1 0 0,0 1-1 0 0,-1-1 1 0 0,1 1 0 0 0,0 0-1 0 0,0-1 1 0 0,0 1 0 0 0,0-1-1 0 0,0 1 1 0 0,0 0 0 0 0,0-1-1 0 0,0 1 1 0 0,1-1 0 0 0,-1 1-1 0 0,1-1 1 0 0,-1 1 0 0 0,1-1-1 0 0,-1 1 1 0 0,1-1-1 0 0,0 0 1 0 0,0 1 0 0 0,0-1-1 0 0,0 0 1 0 0,0 1 0 0 0,0-1-1 0 0,0 0 1 0 0,0 0 0 0 0,0 0-1 0 0,1 0 1 0 0,-1 0 0 0 0,0 0-1 0 0,1-1 1 0 0,-1 1 0 0 0,1 0-1 0 0,-1-1 1 0 0,1 1-1 0 0,-1-1 1 0 0,1 1 0 0 0,-1-1-1 0 0,1 0 1 0 0,-1 1 0 0 0,1-1 1 0 0,86 9-3052 0 0,-48-11-4125 0 0,-14-1-5038 0 0,-18 2 7946 0 0</inkml:trace>
  <inkml:trace contextRef="#ctx0" brushRef="#br0" timeOffset="500.629">494 140 7690 0 0,'0'0'2784'0'0,"0"0"-458"0"0,0 0-448 0 0,0 0-333 0 0,0 0-250 0 0,0 0-152 0 0,0 0-129 0 0,0 0-117 0 0,0 0-147 0 0,-10 4-182 0 0,-30 12-129 0 0,37-16-413 0 0,1 1 1 0 0,0 0-1 0 0,0 0 0 0 0,-1-1 1 0 0,1 1-1 0 0,0 1 0 0 0,0-1 1 0 0,0 0-1 0 0,0 0 1 0 0,0 1-1 0 0,0-1 0 0 0,1 1 1 0 0,-1 0-1 0 0,0-1 1 0 0,1 1-1 0 0,-1 0 0 0 0,1 0 1 0 0,0 0-1 0 0,-1 0 1 0 0,1 0-1 0 0,0 0 0 0 0,0 1 1 0 0,0-1-1 0 0,1 0 0 0 0,-1 0 1 0 0,1 1-1 0 0,-1-1 1 0 0,1 0-1 0 0,0 1 0 0 0,0-1 1 0 0,0 1-1 0 0,0-1 1 0 0,0 0-1 0 0,0 1 0 0 0,1-1 1 0 0,-1 0-1 0 0,1 1 1 0 0,-1-1-1 0 0,1 0 0 0 0,0 0 1 0 0,0 1-1 0 0,0-1 0 0 0,0 0 1 0 0,1 0-1 0 0,-1 0 1 0 0,0 0-1 0 0,1 0 0 0 0,0-1 1 0 0,-1 1-1 0 0,1 0 1 0 0,0-1-1 0 0,0 1 0 0 0,0-1 1 0 0,0 0-1 0 0,0 0 0 0 0,0 1 1 0 0,0-1-1 0 0,0 0 1 0 0,0-1-1 0 0,1 1 0 0 0,0 0-26 0 0,4-1 38 0 0,-1-1-1 0 0,0 0 0 0 0,1-1 0 0 0,-1 1 0 0 0,0-1 1 0 0,0 0-1 0 0,0-1 0 0 0,0 1 0 0 0,0-1 0 0 0,-1 0 0 0 0,1-1 1 0 0,-1 1-1 0 0,0-1 0 0 0,0 0 0 0 0,0-1 0 0 0,-1 1 1 0 0,1-1-1 0 0,-1 0 0 0 0,0 0 0 0 0,-1 0 0 0 0,1 0 1 0 0,-1-1-1 0 0,0 1 0 0 0,0-1 0 0 0,-1 0 0 0 0,1 0 0 0 0,-2 0 1 0 0,1 0-1 0 0,0-1 0 0 0,-1 1 0 0 0,0 0 0 0 0,-1-1 1 0 0,1 1-1 0 0,-1-5-37 0 0,21-103 741 0 0,-21 114-670 0 0,-8 31 45 0 0,1-13-96 0 0,1 0 1 0 0,1 1-1 0 0,1-1 1 0 0,0 1-1 0 0,2 0 1 0 0,0 1-1 0 0,1-1 1 0 0,1 0-1 0 0,1 1-20 0 0,-1-11 1267 0 0,0-1-4218 0 0,1-15-15400 0 0,-1-7 12378 0 0,0 8 5666 0 0,0 1 307 0 0</inkml:trace>
  <inkml:trace contextRef="#ctx0" brushRef="#br0" timeOffset="754.58">530 113 0 0 0,'0'0'3557'0'0,"0"0"-56"0"0,0 0-506 0 0,0 0-577 0 0,0 0-434 0 0,0 0-369 0 0,0 0-377 0 0,0 0-402 0 0,0 0-321 0 0,0 0-211 0 0,0 0 14 0 0,0 0 144 0 0,-3-1 129 0 0,197-12 4612 0 0,-194 13-5064 0 0,0 0-8 0 0,0 0-32 0 0,0 0-31 0 0,0 0-42 0 0,-14 22-4585 0 0,12-15 589 0 0,0-1-4978 0 0,1-3 425 0 0</inkml:trace>
  <inkml:trace contextRef="#ctx0" brushRef="#br0" timeOffset="1054.156">724 178 3441 0 0,'0'0'2414'0'0,"0"0"-57"0"0,0 0 44 0 0,0 0-71 0 0,0 0-218 0 0,0 0-339 0 0,0 0-370 0 0,0 0-317 0 0,-9 5-235 0 0,-29 14-169 0 0,36-17-558 0 0,-1-1 0 0 0,1 1 0 0 0,-1 0 0 0 0,1 0 0 0 0,-1 0 0 0 0,1 0 0 0 0,0 0 0 0 0,0 0 0 0 0,0 1 0 0 0,0-1 0 0 0,1 1-1 0 0,-1 0 1 0 0,1-1 0 0 0,-1 1 0 0 0,1 0 0 0 0,0 0 0 0 0,0 0 0 0 0,0 0 0 0 0,1 0 0 0 0,-1 0 0 0 0,1 0 0 0 0,-1 0 0 0 0,1 0 0 0 0,0 0 0 0 0,0 0 0 0 0,1 1-124 0 0,1-2 84 0 0,0 0 0 0 0,1 0 0 0 0,0-1-1 0 0,-1 1 1 0 0,1-1 0 0 0,0 1 0 0 0,0-1 0 0 0,0 0 0 0 0,0 0-1 0 0,0-1 1 0 0,0 1 0 0 0,0 0 0 0 0,0-1 0 0 0,0 0 0 0 0,1 0-1 0 0,-1 0 1 0 0,0 0 0 0 0,0 0 0 0 0,0-1 0 0 0,0 1 0 0 0,0-1-1 0 0,0 0 1 0 0,0 0 0 0 0,0 0 0 0 0,0 0 0 0 0,0-1 0 0 0,0 1-1 0 0,-1-1 1 0 0,3-1-84 0 0,-3 2 14 0 0,-1 1 0 0 0,1-1 0 0 0,-1 1-1 0 0,1-1 1 0 0,-1 0 0 0 0,0 1 0 0 0,1-1 0 0 0,-1 0-1 0 0,0 0 1 0 0,0 0 0 0 0,0 0 0 0 0,0 0-1 0 0,0 0 1 0 0,0-1 0 0 0,0 1 0 0 0,0 0 0 0 0,0 0-1 0 0,0-1 1 0 0,-1 1 0 0 0,1-1 0 0 0,0 1-1 0 0,-1 0 1 0 0,0-1 0 0 0,1 1 0 0 0,-1-1-1 0 0,0 1 1 0 0,1-1 0 0 0,-1 1 0 0 0,0-1 0 0 0,0 0-1 0 0,0 1 1 0 0,-1-1 0 0 0,1 1 0 0 0,0-1-1 0 0,0 1 1 0 0,-1-1 0 0 0,0 0-14 0 0,-37-46-881 0 0,20 30-888 0 0,18 17 2879 0 0,-1 1-3503 0 0,2-1-12017 0 0,0 2 5739 0 0</inkml:trace>
  <inkml:trace contextRef="#ctx0" brushRef="#br0" timeOffset="1570.875">807 286 7098 0 0,'0'0'5478'0'0,"0"0"-2912"0"0,0 0-790 0 0,0 0 59 0 0,0 0 15 0 0,0 0-167 0 0,0 0-377 0 0,0 0-399 0 0,0 0-310 0 0,0 0-232 0 0,0 0-171 0 0,0 0-71 0 0,0 0-59 0 0,2-4-20 0 0,52-92 532 0 0,-54 94-570 0 0,6-42-37 0 0,-14 20 36 0 0,6 25-34 0 0,1-1 1 0 0,-1 1-1 0 0,0-1 1 0 0,0 1-1 0 0,0 0 1 0 0,0-1-1 0 0,1 1 1 0 0,-1 0-1 0 0,0 1 1 0 0,1-1-1 0 0,-1 0 1 0 0,1 0-1 0 0,-1 1 0 0 0,1-1 1 0 0,-1 0-1 0 0,1 1 1 0 0,0 0-1 0 0,0-1 1 0 0,0 1-1 0 0,0 0 1 0 0,0-1-1 0 0,0 1 1 0 0,0 0-1 0 0,1 0 1 0 0,-1 0-1 0 0,1 0 1 0 0,-1 0-1 0 0,1-1 1 0 0,0 3 28 0 0,-1-3-3 0 0,1 1 0 0 0,0-1 1 0 0,0 1-1 0 0,0-1 0 0 0,0 1 0 0 0,0-1 1 0 0,1 1-1 0 0,-1-1 0 0 0,0 1 1 0 0,1-1-1 0 0,-1 1 0 0 0,1-1 0 0 0,-1 1 1 0 0,1-1-1 0 0,0 0 0 0 0,-1 1 0 0 0,1-1 1 0 0,0 0-1 0 0,0 0 0 0 0,0 1 1 0 0,0-1-1 0 0,0 0 0 0 0,0 0 0 0 0,1 0 1 0 0,-1 0-1 0 0,0 0 0 0 0,0-1 0 0 0,1 1 1 0 0,-1 0-1 0 0,0-1 0 0 0,1 1 1 0 0,-1 0-1 0 0,1-1 0 0 0,-1 0 0 0 0,1 1 1 0 0,-1-1-1 0 0,1 0 0 0 0,-1 0 0 0 0,1 0 1 0 0,-1 0-1 0 0,1 0 0 0 0,0 0 1 0 0,0 0 2 0 0,72-13 286 0 0,-87 34-177 0 0,-5 29-64 0 0,18-48-73 0 0,1-1 0 0 0,-1 0 0 0 0,1 0 0 0 0,0 1 0 0 0,0-1 0 0 0,-1 0 0 0 0,1 0 0 0 0,0 0 0 0 0,0 0 0 0 0,0 0 0 0 0,0 0 0 0 0,0 0 0 0 0,1 0 0 0 0,-1-1 0 0 0,0 1 0 0 0,0 0 0 0 0,0-1 0 0 0,1 1 0 0 0,-1-1 0 0 0,0 1 0 0 0,1-1 0 0 0,-1 0 0 0 0,1 1 0 0 0,-1-1 0 0 0,0 0 0 0 0,1 0 0 0 0,-1 0 0 0 0,1 0 0 0 0,-1 0 0 0 0,0 0 0 0 0,1-1 0 0 0,-1 1 0 0 0,2 0 28 0 0,28-4-8165 0 0,-21 3 877 0 0,-2-1-2273 0 0</inkml:trace>
  <inkml:trace contextRef="#ctx0" brushRef="#br0" timeOffset="2152.899">1279 130 6225 0 0,'0'0'1890'0'0,"0"0"-6"0"0,0 0 88 0 0,0 0 24 0 0,0 0-144 0 0,0 0-243 0 0,0 0-309 0 0,0 0-261 0 0,0 0-188 0 0,0 0-160 0 0,0 0-146 0 0,5-8-134 0 0,14-28-123 0 0,-19 35-281 0 0,0 0-1 0 0,0 0 1 0 0,0 1 0 0 0,-1-1 0 0 0,1 0 0 0 0,0 0-1 0 0,-1 0 1 0 0,1 1 0 0 0,0-1 0 0 0,-1 0 0 0 0,1 0-1 0 0,-1 1 1 0 0,1-1 0 0 0,-1 0 0 0 0,0 1 0 0 0,1-1-1 0 0,-1 1 1 0 0,1-1 0 0 0,-1 1 0 0 0,0-1 0 0 0,0 1-1 0 0,1-1 1 0 0,-1 1 0 0 0,0 0 0 0 0,0-1 0 0 0,1 1-1 0 0,-1 0 1 0 0,0 0 0 0 0,0-1 0 0 0,0 1 0 0 0,0 0-1 0 0,1 0 1 0 0,-1 0 0 0 0,0 0 0 0 0,0 0-1 0 0,0 0 1 0 0,0 1 0 0 0,0-1 0 0 0,1 0 0 0 0,-1 0-1 0 0,0 0 1 0 0,0 1 0 0 0,0-1 0 0 0,1 0 0 0 0,-1 1-7 0 0,-1-1 18 0 0,-6 0 11 0 0,1 0 1 0 0,-1 1 0 0 0,0 0-1 0 0,1 0 1 0 0,0 0-1 0 0,-1 1 1 0 0,1 0-1 0 0,0 1 1 0 0,0-1-1 0 0,0 1 1 0 0,0 1-1 0 0,0-1 1 0 0,-3 4-30 0 0,10-4 1 0 0,-1 0 1 0 0,1 0-1 0 0,-1 0 1 0 0,1 1-1 0 0,0-1 1 0 0,0 0-1 0 0,1 0 1 0 0,-1 0-1 0 0,1 1 1 0 0,-1-1-1 0 0,1 0 1 0 0,0 0-1 0 0,0 0 0 0 0,0 0 1 0 0,1 0-1 0 0,-1 0 1 0 0,1 0-1 0 0,-1-1 1 0 0,1 1-1 0 0,0-1 1 0 0,0 1-1 0 0,0-1 1 0 0,1 1-1 0 0,-1-1 1 0 0,1 0-1 0 0,-1 0 0 0 0,1 0 1 0 0,-1 0-1 0 0,1-1 1 0 0,0 1-1 0 0,1-1-1 0 0,-1 2 7 0 0,2 2 32 0 0,29 30 41 0 0,-34-34-54 0 0,1 0 1 0 0,-1-1-1 0 0,1 1 0 0 0,-1 0 0 0 0,0 0 0 0 0,1 0 1 0 0,-1 0-1 0 0,0 0 0 0 0,0 0 0 0 0,0-1 0 0 0,1 1 1 0 0,-1 0-1 0 0,0 0 0 0 0,0 0 0 0 0,0 0 0 0 0,-1 0 1 0 0,1 0-1 0 0,0 0 0 0 0,0 0 0 0 0,0 0 0 0 0,-1 0 1 0 0,1-1-1 0 0,0 1 0 0 0,-1 0 0 0 0,1 0 1 0 0,-1 0-1 0 0,1-1 0 0 0,-1 1 0 0 0,1 0 0 0 0,-1 0 1 0 0,1-1-1 0 0,-1 1 0 0 0,0 0 0 0 0,0-1 0 0 0,1 1 1 0 0,-1-1-1 0 0,0 1 0 0 0,0-1 0 0 0,1 1 0 0 0,-1-1 1 0 0,0 0-1 0 0,0 1 0 0 0,0-1 0 0 0,0 0 1 0 0,0 0-1 0 0,0 0 0 0 0,0 1-26 0 0,-9 2 109 0 0,0 0 0 0 0,0 0 0 0 0,0-1 1 0 0,-1-1-1 0 0,1 0 0 0 0,-1 0 0 0 0,1-1 0 0 0,-1 0 0 0 0,1 0 0 0 0,-1-2 1 0 0,1 1-1 0 0,0-1 0 0 0,-3-1-109 0 0,12 3-39 0 0,1-1 0 0 0,-1 1 0 0 0,0 0 0 0 0,1-1 0 0 0,-1 1 0 0 0,0 0 0 0 0,1-1 0 0 0,-1 1 0 0 0,0 0 0 0 0,1-1 0 0 0,-1 1 0 0 0,1-1 1 0 0,-1 0-1 0 0,1 1 0 0 0,-1-1 0 0 0,1 1 0 0 0,-1-1 0 0 0,1 0 0 0 0,0 1 0 0 0,-1-1 0 0 0,1 0 0 0 0,0 1 0 0 0,0-1 0 0 0,-1 0 0 0 0,1 1 0 0 0,0-1 0 0 0,0 0 0 0 0,0 0 0 0 0,0 1 0 0 0,0-1 0 0 0,0 0 0 0 0,0 0 0 0 0,0 1 1 0 0,0-1-1 0 0,0 0 0 0 0,1 0 0 0 0,-1 1 0 0 0,0-1 0 0 0,0 0 0 0 0,1 1 0 0 0,-1-1 0 0 0,0 0 0 0 0,1 1 0 0 0,-1-1 0 0 0,1 1 0 0 0,-1-1 0 0 0,1 0 0 0 0,-1 1 0 0 0,1-1 0 0 0,-1 1 0 0 0,1-1 0 0 0,0 1 0 0 0,-1 0 0 0 0,1-1 1 0 0,-1 1-1 0 0,1 0 39 0 0,39-30-6889 0 0,-37 28 5525 0 0,10-6-5024 0 0,-3 2-2873 0 0</inkml:trace>
  <inkml:trace contextRef="#ctx0" brushRef="#br0" timeOffset="2399.238">1402 46 11642 0 0,'0'0'2856'0'0,"0"0"-644"0"0,0 0-725 0 0,0 0-561 0 0,0 0-317 0 0,0 0 2 0 0,0 0 133 0 0,0 0 110 0 0,0 0 29 0 0,0 0-105 0 0,0 0-153 0 0,-2 10-140 0 0,-44 192 1713 0 0,35-140-1985 0 0,9-20-1308 0 0,2-42 195 0 0,-2-2-14203 0 0,1 0 5078 0 0</inkml:trace>
  <inkml:trace contextRef="#ctx0" brushRef="#br0" timeOffset="2615.047">1351 166 9898 0 0,'0'0'1664'0'0,"0"0"-238"0"0,0 0-95 0 0,0 0 77 0 0,0 0 58 0 0,0 0-58 0 0,0 0-155 0 0,9-1-209 0 0,32-3-172 0 0,-39 3-796 0 0,0 1 1 0 0,0 0 0 0 0,0 0-1 0 0,0 1 1 0 0,0-1-1 0 0,0 0 1 0 0,0 1-1 0 0,0-1 1 0 0,0 1-1 0 0,0-1 1 0 0,0 1-1 0 0,-1 0 1 0 0,1 0-1 0 0,0 0 1 0 0,0 0-1 0 0,-1 0 1 0 0,1 0-1 0 0,-1 1 1 0 0,1-1-1 0 0,-1 1 1 0 0,1-1-1 0 0,-1 1 1 0 0,0-1-1 0 0,0 1 1 0 0,0-1-1 0 0,0 1 1 0 0,0 0-1 0 0,0 0 1 0 0,0 0-1 0 0,0 0 1 0 0,-1-1-1 0 0,1 1 1 0 0,-1 0-1 0 0,0 0 1 0 0,1 0-1 0 0,-1 0 1 0 0,0 0-1 0 0,0 0 1 0 0,0 0 0 0 0,0 0-1 0 0,-1 0 1 0 0,1 0-1 0 0,0 0 1 0 0,-1 0-1 0 0,0 0 1 0 0,1 0-1 0 0,-1 0 1 0 0,0 0-1 0 0,0-1 1 0 0,0 1-1 0 0,0 1-76 0 0,-8 4-1285 0 0,-20 9 4056 0 0,21-12-5306 0 0,5-2-3585 0 0,4-2-4919 0 0,1-1 3575 0 0</inkml:trace>
  <inkml:trace contextRef="#ctx0" brushRef="#br0" timeOffset="2984.876">1604 148 5185 0 0,'0'0'2910'0'0,"0"0"-144"0"0,0 0-76 0 0,0 0-135 0 0,0 0-308 0 0,0 0-504 0 0,0 0-540 0 0,0 0-471 0 0,0 0-306 0 0,0 0-117 0 0,0 0-70 0 0,0 0-10 0 0,-5 2 15 0 0,2-1-194 0 0,-1 0 1 0 0,1 0-1 0 0,0 1 0 0 0,0-1 0 0 0,0 1 0 0 0,0 0 0 0 0,0 0 0 0 0,0 0 0 0 0,0 0 0 0 0,1 0 0 0 0,-1 0 0 0 0,1 1 1 0 0,-1 0-1 0 0,1-1 0 0 0,0 1 0 0 0,0 0 0 0 0,0 0 0 0 0,0 0 0 0 0,1 0 0 0 0,-1 0 0 0 0,1 1 0 0 0,0-1 0 0 0,0 0 1 0 0,0 1-1 0 0,0 0-50 0 0,3-3 30 0 0,-1 0 1 0 0,1 0 0 0 0,0 0-1 0 0,0 0 1 0 0,-1 0 0 0 0,1 0 0 0 0,0-1-1 0 0,0 1 1 0 0,0-1 0 0 0,0 1 0 0 0,0-1-1 0 0,0 0 1 0 0,0 0 0 0 0,0 0-1 0 0,0 0 1 0 0,0 0 0 0 0,-1 0 0 0 0,1-1-1 0 0,0 1 1 0 0,0-1 0 0 0,0 1-1 0 0,0-1 1 0 0,0 0 0 0 0,0 1 0 0 0,-1-1-1 0 0,1 0 1 0 0,0 0 0 0 0,-1 0-1 0 0,1-1 1 0 0,0 0-31 0 0,9-13 312 0 0,-9 16-199 0 0,2 6-231 0 0,-2-5-23 0 0,0 0 1 0 0,0 0-1 0 0,1-1 1 0 0,-1 1 0 0 0,1 0-1 0 0,0-1 1 0 0,-1 0-1 0 0,1 1 1 0 0,0-1-1 0 0,0 0 1 0 0,0 0-1 0 0,-1-1 1 0 0,1 1-1 0 0,0-1 1 0 0,0 1-1 0 0,0-1 1 0 0,0 0-1 0 0,0 0 1 0 0,3-1 140 0 0,16 1-4514 0 0,-4-1-3840 0 0,-11 0 2988 0 0,-2 0 310 0 0</inkml:trace>
  <inkml:trace contextRef="#ctx0" brushRef="#br0" timeOffset="3435.913">1811 125 2216 0 0,'0'0'4001'0'0,"0"0"-268"0"0,0 0-584 0 0,0 0-669 0 0,0 0-653 0 0,0 0-540 0 0,0 0-344 0 0,0 0-203 0 0,0 0-121 0 0,0 0-76 0 0,0 0-96 0 0,-10 2-74 0 0,-29 9-47 0 0,37-10-300 0 0,1-1 0 0 0,-1 1 0 0 0,1 0 0 0 0,-1-1 1 0 0,1 1-1 0 0,-1 0 0 0 0,1 0 0 0 0,-1 0 1 0 0,1 0-1 0 0,-1 0 0 0 0,1 0 0 0 0,0 0 0 0 0,0 0 1 0 0,0 0-1 0 0,0 1 0 0 0,0-1 0 0 0,0 0 1 0 0,0 1-1 0 0,0-1 0 0 0,0 1 0 0 0,1-1 1 0 0,-1 1-1 0 0,0 0 0 0 0,1-1 0 0 0,0 1 0 0 0,-1 0 1 0 0,1-1-1 0 0,0 1 0 0 0,0 0 0 0 0,0-1 1 0 0,0 1-1 0 0,0 0 0 0 0,0-1 0 0 0,0 1 0 0 0,0 0 1 0 0,1-1-1 0 0,-1 1 0 0 0,1-1 0 0 0,0 1 1 0 0,-1 0-1 0 0,1-1 0 0 0,0 1 0 0 0,0-1 1 0 0,0 0-1 0 0,0 1 0 0 0,0-1 0 0 0,0 0 0 0 0,0 1 1 0 0,0-1-1 0 0,0 0 0 0 0,1 0 0 0 0,-1 0 1 0 0,0 0-1 0 0,2 0-26 0 0,11 3 85 0 0,0-1 0 0 0,0 0 0 0 0,1-1-1 0 0,0-1 1 0 0,-1-1 0 0 0,1 0 0 0 0,0 0 0 0 0,-1-1 0 0 0,1-1 0 0 0,-1-1 0 0 0,0 0 0 0 0,7-3-85 0 0,-19 6 14 0 0,0-1 0 0 0,0 1-1 0 0,-1 0 1 0 0,1-1 0 0 0,0 0 0 0 0,0 1 0 0 0,-1-1 0 0 0,1 0 0 0 0,-1 0 0 0 0,1 0 0 0 0,-1 0 0 0 0,1 0 0 0 0,-1-1 0 0 0,1 1 0 0 0,-1 0 0 0 0,0-1-1 0 0,0 1 1 0 0,0-1 0 0 0,0 1 0 0 0,0-1 0 0 0,0 1 0 0 0,0-1 0 0 0,0 0 0 0 0,0 0 0 0 0,-1 1 0 0 0,1-1 0 0 0,-1 0 0 0 0,1 0 0 0 0,-1 0-1 0 0,0 1 1 0 0,0-1 0 0 0,0 0 0 0 0,0 0 0 0 0,0 0 0 0 0,0 0 0 0 0,0 0 0 0 0,-1 1 0 0 0,1-1 0 0 0,-1 0 0 0 0,1 0 0 0 0,-1 0 0 0 0,0 1-1 0 0,0-1 1 0 0,0 0 0 0 0,1 1 0 0 0,-1-1 0 0 0,-1 1 0 0 0,1-1 0 0 0,0 1 0 0 0,0 0 0 0 0,-1-1 0 0 0,0 0-14 0 0,0 2 3 0 0,1-1 0 0 0,-1 1-1 0 0,1-1 1 0 0,-1 1 0 0 0,0 0 0 0 0,1-1 0 0 0,-1 1 0 0 0,1 0 0 0 0,-1 0-1 0 0,0 0 1 0 0,1 0 0 0 0,-1 1 0 0 0,0-1 0 0 0,1 0 0 0 0,-1 1-1 0 0,1-1 1 0 0,-1 1 0 0 0,1-1 0 0 0,-1 1 0 0 0,1 0 0 0 0,-1 0 0 0 0,1-1-1 0 0,0 1 1 0 0,-1 0 0 0 0,1 0 0 0 0,0 1 0 0 0,0-1 0 0 0,0 0 0 0 0,0 0-1 0 0,0 1 1 0 0,0-1 0 0 0,0 0 0 0 0,0 1 0 0 0,0-1 0 0 0,1 1 0 0 0,-1-1-1 0 0,0 1 1 0 0,1-1 0 0 0,0 1 0 0 0,-1-1 0 0 0,1 1 0 0 0,0 0-1 0 0,0-1 1 0 0,-1 1 0 0 0,1 0 0 0 0,1-1 0 0 0,-1 1 0 0 0,0-1 0 0 0,0 1-1 0 0,1 0 1 0 0,-1-1 0 0 0,1 1 0 0 0,-1-1 0 0 0,1 1 0 0 0,-1-1 0 0 0,1 1-1 0 0,0-1 1 0 0,0 0 0 0 0,0 1 0 0 0,0-1 0 0 0,0 0 0 0 0,0 1-1 0 0,0-1 1 0 0,0 0 0 0 0,1 0-3 0 0,87 12 1532 0 0,-64-13-5343 0 0,-1 2-6018 0 0,-21-1-1674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9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1 119 8770 0 0,'0'0'1177'0'0,"0"0"102"0"0,0 0 175 0 0,0 0 157 0 0,0 0 37 0 0,0 0-138 0 0,0 0-287 0 0,0 0-349 0 0,0 0-337 0 0,0 0-257 0 0,0 0-180 0 0,0 0-53 0 0,0 0 3 0 0,7-13 296 0 0,1 11-135 0 0,3-1 156 0 0,0 0 0 0 0,0 0 0 0 0,0-1 0 0 0,-1 0 0 0 0,1-1 0 0 0,-1 0 0 0 0,0-1 0 0 0,-1 0 0 0 0,6-4-367 0 0,-16 9 2370 0 0,-20 16-2302 0 0,19-14-69 0 0,0 0 0 0 0,1 0 0 0 0,-1 0 0 0 0,0 0 0 0 0,1 1 0 0 0,-1-1 0 0 0,1 0 0 0 0,0 1 0 0 0,-1 0 0 0 0,1-1 0 0 0,0 1 0 0 0,0 0 0 0 0,0 0-1 0 0,0-1 1 0 0,0 1 0 0 0,0 0 0 0 0,1 0 0 0 0,-1 0 0 0 0,1 0 0 0 0,-1 0 0 0 0,1 0 0 0 0,0 0 0 0 0,0 0 0 0 0,0 0 0 0 0,0 0 0 0 0,0 0 0 0 0,0 0 0 0 0,0 0 0 0 0,1 0 0 0 0,-1 0 0 0 0,1 0 0 0 0,-1 0 0 0 0,1 0 0 0 0,0 0 0 0 0,0 0 0 0 0,0 0 0 0 0,0 0 0 0 0,0-1 0 0 0,0 1 0 0 0,0 0 0 0 0,1-1 0 0 0,-1 1 0 0 0,1-1 0 0 0,-1 0 0 0 0,1 1 0 0 0,-1-1 0 0 0,1 0 0 0 0,0 0 0 0 0,0 0 0 0 0,0 0 0 0 0,-1 0 0 0 0,1 0 0 0 0,0-1 0 0 0,0 1 0 0 0,1-1 1 0 0,25 4-3371 0 0,-18-4-1920 0 0,-1 0-4999 0 0,-5-1 2440 0 0</inkml:trace>
  <inkml:trace contextRef="#ctx0" brushRef="#br0" timeOffset="248.642">185 0 2937 0 0,'0'0'1712'0'0,"0"0"-32"0"0,0 0-423 0 0,0 0-177 0 0,0 0-360 0 0,0 0-504 0 0,0 0-392 0 0,0 0-256 0 0,0 0-48 0 0,0 0 8 0 0,0 0-232 0 0,0 0-1073 0 0,0 0-1431 0 0,0 0 855 0 0</inkml:trace>
  <inkml:trace contextRef="#ctx0" brushRef="#br0" timeOffset="550.079">235 100 3329 0 0,'0'0'2319'0'0,"0"0"-111"0"0,0 0 51 0 0,0 0-47 0 0,0 0-267 0 0,0 0-450 0 0,0 0-433 0 0,0 0-290 0 0,0 0-166 0 0,0 0-85 0 0,0 0-44 0 0,0 0-78 0 0,10-5-81 0 0,85-42 1105 0 0,-95 47-1390 0 0,-1 0 1 0 0,1 0-1 0 0,0 1 1 0 0,-1-1 0 0 0,1 0-1 0 0,0 0 1 0 0,-1 0 0 0 0,1 0-1 0 0,0 0 1 0 0,-1 0 0 0 0,1 0-1 0 0,-1 0 1 0 0,1 0-1 0 0,0 0 1 0 0,-1 0 0 0 0,1 0-1 0 0,0 0 1 0 0,-1 0 0 0 0,1 0-1 0 0,0-1 1 0 0,-1 1 0 0 0,1 0-1 0 0,0 0 1 0 0,-1 0 0 0 0,1 0-1 0 0,0-1 1 0 0,0 1-1 0 0,-1 0 1 0 0,1 0 0 0 0,0-1-1 0 0,0 1 1 0 0,-1 0 0 0 0,1 0-1 0 0,0-1 1 0 0,0 1 0 0 0,0 0-1 0 0,-1-1 1 0 0,1 1-1 0 0,0 0 1 0 0,0-1 0 0 0,0 1-1 0 0,0 0 1 0 0,0-1 0 0 0,0 1-1 0 0,0 0 1 0 0,0-1 0 0 0,0 1-1 0 0,0-1 1 0 0,0 1-1 0 0,0 0 1 0 0,0-1 0 0 0,0 1-1 0 0,0 0 1 0 0,0-1 0 0 0,0 1-1 0 0,0 0 1 0 0,1-1 0 0 0,-1 1-1 0 0,0 0 1 0 0,0-1-1 0 0,0 1-33 0 0,-34 2-272 0 0,35-2 262 0 0,0 0 0 0 0,0 0 0 0 0,0 1 0 0 0,0-1 0 0 0,0 1 0 0 0,0-1 0 0 0,0 1 1 0 0,0-1-1 0 0,0 1 0 0 0,0-1 0 0 0,0 1 0 0 0,0 0 0 0 0,0 0 0 0 0,0-1 0 0 0,0 1 0 0 0,-1 0 1 0 0,1 0-1 0 0,0 0 0 0 0,-1 0 0 0 0,1 0 0 0 0,0 0 0 0 0,-1 0 0 0 0,0 0 0 0 0,1 0 0 0 0,-1 0 1 0 0,1 0-1 0 0,-1 1 0 0 0,0-1 0 0 0,0 0 0 0 0,0 0 0 0 0,0 0 0 0 0,0 0 0 0 0,0 0 1 0 0,0 1-1 0 0,0-1 0 0 0,0 0 0 0 0,0 0 0 0 0,-1 0 0 0 0,1 0 0 0 0,0 0 0 0 0,-1 0 0 0 0,1 1 1 0 0,-1-1-1 0 0,1 0 0 0 0,-1 0 0 0 0,0-1 0 0 0,1 1 0 0 0,-1 0 0 0 0,0 0 0 0 0,0 0 1 0 0,1 0-1 0 0,-1 0 0 0 0,0-1 0 0 0,0 1 0 0 0,0 0 0 0 0,0-1 0 0 0,0 1 0 0 0,0-1 0 0 0,0 1 1 0 0,0-1-1 0 0,0 0 0 0 0,-1 1 0 0 0,1-1 0 0 0,0 0 0 0 0,0 0 0 0 0,0 1 0 0 0,0-1 0 0 0,0 0 10 0 0,27 13-5 0 0,69 52 8 0 0,-96-64 26 0 0,1 1 1 0 0,-1-1-1 0 0,1 1 0 0 0,-1-1 1 0 0,0 1-1 0 0,0-1 1 0 0,0 1-1 0 0,0-1 1 0 0,0 0-1 0 0,0 1 0 0 0,0-1 1 0 0,0 0-1 0 0,0 0 1 0 0,-1 0-1 0 0,1 0 0 0 0,0 0 1 0 0,-1 0-1 0 0,1 0 1 0 0,-1 0-1 0 0,1-1 1 0 0,-1 1-1 0 0,1-1 0 0 0,-1 1 1 0 0,1-1-1 0 0,-1 1 1 0 0,0-1-1 0 0,1 0 0 0 0,-1 0 1 0 0,0 0-1 0 0,1 0 1 0 0,-1 0-1 0 0,0 0 0 0 0,1 0 1 0 0,-1 0-1 0 0,0-1-29 0 0,-82 2 514 0 0,87-13-4615 0 0,9 5-4540 0 0,-11 7 6593 0 0,5-4-7154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19.2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26622 0 0,'0'0'472'0'0,"0"0"1"0"0,0 0 18 0 0,0 0 45 0 0,0 0-14 0 0,0 0-70 0 0,0 0-127 0 0,0 0-133 0 0,0 0-72 0 0,0 0-59 0 0,0 0-59 0 0,0 0-30 0 0,0 0-42 0 0,-5 1-13 0 0,4-1-4089 0 0,1 0-4503 0 0,0 1-3228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18.5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225 35 4417 0 0,'0'0'1707'0'0,"0"0"-165"0"0,0 0 55 0 0,0 0 189 0 0,0 0 137 0 0,0 0 43 0 0,0 0-123 0 0,0 0-320 0 0,0 0-317 0 0,0 0-281 0 0,0 0-231 0 0,2-2-136 0 0,-2 1-445 0 0,1 1 0 0 0,-1 0 0 0 0,1-1-1 0 0,-1 1 1 0 0,1-1 0 0 0,-1 1-1 0 0,0-1 1 0 0,1 1 0 0 0,-1-1 0 0 0,0 1-1 0 0,0-1 1 0 0,1 1 0 0 0,-1-1 0 0 0,0 0-1 0 0,0 1 1 0 0,0-1 0 0 0,1 1 0 0 0,-1-1-1 0 0,0 0 1 0 0,0 1 0 0 0,0-1 0 0 0,0 1-1 0 0,0-1 1 0 0,-1 0 0 0 0,1 1-1 0 0,0-1 1 0 0,0 1 0 0 0,0-1 0 0 0,0 0-1 0 0,-1 1 1 0 0,1-1 0 0 0,0 1 0 0 0,0-1-1 0 0,-1 1 1 0 0,1-1 0 0 0,0 1 0 0 0,-1-1-1 0 0,1 1 1 0 0,-1-1 0 0 0,1 1 0 0 0,-1 0-1 0 0,1-1 1 0 0,-1 1 0 0 0,1-1-1 0 0,-1 1 1 0 0,1 0 0 0 0,-1 0 0 0 0,1-1-1 0 0,-1 1 1 0 0,0 0-113 0 0,-17-6-160 0 0,10 5 190 0 0,0 0 0 0 0,0 1 0 0 0,0 1 0 0 0,1-1 0 0 0,-1 1 0 0 0,0 0 0 0 0,0 1 0 0 0,0 0 0 0 0,1 0 0 0 0,-1 1 0 0 0,1 0 0 0 0,0 0 0 0 0,0 1 0 0 0,0-1 0 0 0,0 2 0 0 0,1-1 0 0 0,-1 1 0 0 0,1 0 0 0 0,0 0 0 0 0,1 1 0 0 0,-1-1 0 0 0,1 1 0 0 0,0 0 0 0 0,1 1 0 0 0,-1 0 0 0 0,1-1 0 0 0,0 1 0 0 0,1 0 0 0 0,0 1 0 0 0,0-1 0 0 0,1 1 0 0 0,-1-1 0 0 0,2 1 0 0 0,-1 0 0 0 0,1-1 0 0 0,0 1 0 0 0,1 1-30 0 0,1-5 41 0 0,1-1 0 0 0,0 0 1 0 0,0 1-1 0 0,1-1 0 0 0,-1 0 0 0 0,1 0 0 0 0,-1-1 0 0 0,1 1 1 0 0,0 0-1 0 0,0-1 0 0 0,0 0 0 0 0,0 0 0 0 0,0 0 0 0 0,1 0 1 0 0,-1 0-1 0 0,1-1 0 0 0,-1 1 0 0 0,1-1 0 0 0,-1 0 1 0 0,1 0-1 0 0,0 0 0 0 0,0-1 0 0 0,0 1 0 0 0,-1-1 0 0 0,1 0 1 0 0,0 0-1 0 0,0 0 0 0 0,0-1 0 0 0,-1 1 0 0 0,1-1 0 0 0,0 0 1 0 0,3-1-42 0 0,2 2-24 0 0,83-13 312 0 0,-92 10-2570 0 0,-4 1-3242 0 0,1 0-4631 0 0,2 1-1452 0 0</inkml:trace>
  <inkml:trace contextRef="#ctx0" brushRef="#br0" timeOffset="414.649">51 66 15971 0 0,'0'0'1275'0'0,"0"0"-37"0"0,0 0 37 0 0,0 0-40 0 0,0 0-35 0 0,0 0-81 0 0,0 0-188 0 0,0 0-203 0 0,0 0-201 0 0,0 0-194 0 0,0 0-137 0 0,0 0-100 0 0,1-3-53 0 0,5-2 335 0 0,0 32 721 0 0,-4-12-762 0 0,9 98 919 0 0,-7-109-5074 0 0,-2-3-199 0 0,0-1-3419 0 0,-1 1-4898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4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75 11763 0 0,'0'0'1885'0'0,"0"0"-144"0"0,0 0-58 0 0,0 0 4 0 0,0 0-46 0 0,1-9-150 0 0,1-8-867 0 0,1-5 103 0 0,-3-4 3374 0 0,7 121-2677 0 0,15 41-1231 0 0,13-169 1506 0 0,-24 20-1744 0 0,-1-1 0 0 0,0 1 0 0 0,-1-1 1 0 0,0-1-1 0 0,-1 0 0 0 0,-1 0 0 0 0,0-1 1 0 0,-1 1-1 0 0,-1-2 45 0 0,-3 13-3997 0 0,-1 11-10104 0 0,0-5 11180 0 0,-1 1-6316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5.0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19380 0 0,'0'0'644'0'0,"0"0"26"0"0,0 0 66 0 0,0 0 111 0 0,0 0-4 0 0,0 0-158 0 0,0 0-222 0 0,0 0-195 0 0,0 0-129 0 0,0 0-73 0 0,0 0-42 0 0,0 0-12 0 0,0 0-24 0 0,7-1-41 0 0,46-2-536 0 0,-38 5-3958 0 0,-1 2-4456 0 0,-11-3-1570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7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122 144 10658 0 0,'0'0'854'0'0,"0"0"-145"0"0,0 0 239 0 0,0 0 297 0 0,0 0 115 0 0,0 0-74 0 0,0 0-210 0 0,0 0-211 0 0,0 0-170 0 0,0 0-155 0 0,0 0-98 0 0,0 0-42 0 0,5-3 8 0 0,14-10 39 0 0,-18 12-388 0 0,-1 0 1 0 0,1 0-1 0 0,-1-1 1 0 0,0 1-1 0 0,1 0 1 0 0,-1 0-1 0 0,0-1 1 0 0,0 1-1 0 0,0 0 1 0 0,0-1 0 0 0,0 1-1 0 0,0 0 1 0 0,0-1-1 0 0,0 1 1 0 0,0 0-1 0 0,-1 0 1 0 0,1-1-1 0 0,-1 1 1 0 0,1 0-1 0 0,-1 0 1 0 0,1-1-1 0 0,-1 1 1 0 0,0 0-1 0 0,1 0 1 0 0,-1 0 0 0 0,0 0-1 0 0,0 0 1 0 0,0 0-1 0 0,0 0 1 0 0,0 0-1 0 0,0 0 1 0 0,0 1-1 0 0,0-1 1 0 0,0 0-1 0 0,0 1 1 0 0,0-1-1 0 0,-1 1 1 0 0,1-1-1 0 0,0 1-58 0 0,-3-2 14 0 0,-1 1 0 0 0,1 1 0 0 0,0-1 0 0 0,0 1 0 0 0,0-1 0 0 0,-1 1 0 0 0,1 0 0 0 0,0 1 0 0 0,0-1 0 0 0,-1 1 0 0 0,1 0 0 0 0,0 0 0 0 0,0 0 0 0 0,0 0 0 0 0,0 1 0 0 0,0-1 1 0 0,0 1-1 0 0,0 0 0 0 0,1 0 0 0 0,-1 1 0 0 0,1-1 0 0 0,0 1 0 0 0,-1 0 0 0 0,1 0 0 0 0,0 0 0 0 0,1 0 0 0 0,-1 0 0 0 0,0 1 0 0 0,1-1 0 0 0,0 1 0 0 0,0 0 0 0 0,0 0 0 0 0,0-1 1 0 0,1 1-1 0 0,-1 0 0 0 0,1 1 0 0 0,0-1 0 0 0,0 0 0 0 0,1 0 0 0 0,-1 0 0 0 0,1 3-15 0 0,1-5 33 0 0,1 1 1 0 0,-1-1-1 0 0,1 1 1 0 0,0-1-1 0 0,0 0 0 0 0,0 1 1 0 0,0-1-1 0 0,0 0 1 0 0,1 0-1 0 0,-1 0 0 0 0,0-1 1 0 0,1 1-1 0 0,0-1 1 0 0,-1 1-1 0 0,1-1 0 0 0,0 0 1 0 0,0 0-1 0 0,-1 0 1 0 0,1 0-1 0 0,0-1 1 0 0,0 1-1 0 0,0-1 0 0 0,0 1 1 0 0,0-1-1 0 0,0 0 1 0 0,0 0-1 0 0,0-1 0 0 0,0 1 1 0 0,0-1-1 0 0,0 1 1 0 0,0-1-1 0 0,0 0 0 0 0,0 0 1 0 0,-1 0-1 0 0,1 0 1 0 0,0-1-1 0 0,-1 1 0 0 0,1-1 1 0 0,-1 0-1 0 0,2-1-33 0 0,-1 1 20 0 0,1 0 0 0 0,-1 0 0 0 0,0 0-1 0 0,0-1 1 0 0,0 0 0 0 0,-1 1 0 0 0,1-1-1 0 0,0 0 1 0 0,-1 0 0 0 0,0-1 0 0 0,0 1 0 0 0,0 0-1 0 0,0-1 1 0 0,-1 1 0 0 0,1-1 0 0 0,-1 0-1 0 0,0 1 1 0 0,0-1 0 0 0,0 0 0 0 0,0 0-1 0 0,-1 0 1 0 0,1 0 0 0 0,-1 0-20 0 0,-16 43-165 0 0,15-38 167 0 0,0 0 1 0 0,0 1 0 0 0,1-1 0 0 0,-1 1-1 0 0,1-1 1 0 0,-1 1 0 0 0,1-1 0 0 0,0 1-1 0 0,-1-1 1 0 0,1 1 0 0 0,0-1 0 0 0,0 1-1 0 0,0-1 1 0 0,0 1 0 0 0,0-1 0 0 0,1 1 0 0 0,-1-1-1 0 0,0 1 1 0 0,1-1 0 0 0,-1 1 0 0 0,1-1-1 0 0,-1 0 1 0 0,1 1 0 0 0,0-1 0 0 0,0 0-1 0 0,-1 1 1 0 0,1-1 0 0 0,0 0 0 0 0,0 0-1 0 0,0 0 1 0 0,0 0 0 0 0,1 0 0 0 0,-1 0-1 0 0,0 0 1 0 0,0 0 0 0 0,1 0 0 0 0,-1 0-1 0 0,0-1 1 0 0,1 1 0 0 0,-1-1 0 0 0,0 1-1 0 0,1-1 1 0 0,-1 1 0 0 0,1-1 0 0 0,0 0-3 0 0,16-4-1082 0 0,-7-3-2852 0 0,-2 2-4791 0 0,-6 3-2188 0 0</inkml:trace>
  <inkml:trace contextRef="#ctx0" brushRef="#br0" timeOffset="781.8">397 40 1816 0 0,'0'0'1566'0'0,"0"0"125"0"0,0 0 348 0 0,0 0 275 0 0,0 0 79 0 0,0 0-160 0 0,0 0-260 0 0,0 0-276 0 0,0 0-311 0 0,0 0-248 0 0,0 0-186 0 0,0 0-135 0 0,0 0-83 0 0,1-7-57 0 0,2 1-410 0 0,3-21 2386 0 0,-28 36-1512 0 0,10 3-1051 0 0,0-1-1 0 0,1 2 0 0 0,1-1 1 0 0,0 2-1 0 0,0-1 0 0 0,2 1 1 0 0,0 1-1 0 0,0 0 0 0 0,1 0 1 0 0,1 0-1 0 0,1 1 0 0 0,0-1 1 0 0,0 3-90 0 0,3-6 41 0 0,0 0 1 0 0,0-1-1 0 0,1 1 0 0 0,1 0 1 0 0,0 0-1 0 0,1-1 0 0 0,0 1 1 0 0,0 0-1 0 0,1-1 1 0 0,1 1-1 0 0,0-1 0 0 0,3 7-41 0 0,-4-13 16 0 0,0 0 0 0 0,0 0 0 0 0,0 0 0 0 0,1 0 0 0 0,0 0-1 0 0,0-1 1 0 0,0 1 0 0 0,1-1 0 0 0,-1 0 0 0 0,1 0 0 0 0,0 0-1 0 0,0-1 1 0 0,1 1 0 0 0,-1-1 0 0 0,1 0 0 0 0,-1 0 0 0 0,1-1 0 0 0,0 1-1 0 0,0-1 1 0 0,0 0 0 0 0,0 0 0 0 0,1-1 0 0 0,-1 0 0 0 0,0 0-1 0 0,1 0 1 0 0,-1 0 0 0 0,1-1 0 0 0,-1 0-16 0 0,-4 0 15 0 0,-1 0 0 0 0,1 0-1 0 0,-1 0 1 0 0,1 0 0 0 0,-1 0 0 0 0,1 0-1 0 0,-1 0 1 0 0,1 0 0 0 0,-1 0 0 0 0,0 0-1 0 0,1 0 1 0 0,-1 0 0 0 0,1 0 0 0 0,-1 0-1 0 0,1-1 1 0 0,-1 1 0 0 0,1 0 0 0 0,-1 0-1 0 0,0-1 1 0 0,1 1 0 0 0,-1 0 0 0 0,0 0-1 0 0,1-1 1 0 0,-1 1 0 0 0,0 0 0 0 0,1-1-1 0 0,-1 1 1 0 0,0-1 0 0 0,0 1 0 0 0,1 0 0 0 0,-1-1-1 0 0,0 1 1 0 0,0-1 0 0 0,0 1 0 0 0,1-1-1 0 0,-1 1 1 0 0,0-1 0 0 0,0 1 0 0 0,0-1-1 0 0,0 1 1 0 0,0 0 0 0 0,0-1 0 0 0,0 1-1 0 0,0-1 1 0 0,0 1 0 0 0,0-1 0 0 0,0 1-1 0 0,-1-1 1 0 0,1 1 0 0 0,0-1 0 0 0,0 1-1 0 0,0 0 1 0 0,-1-1 0 0 0,1 1 0 0 0,0-1 0 0 0,0 1-1 0 0,-1 0 1 0 0,1-1-15 0 0,-7-12-2344 0 0,2 5-3716 0 0,4 1-5363 0 0,1 6 805 0 0</inkml:trace>
  <inkml:trace contextRef="#ctx0" brushRef="#br0" timeOffset="1123.755">483 101 11787 0 0,'0'0'1703'0'0,"0"0"25"0"0,0 0-1 0 0,0 0-19 0 0,0 0-46 0 0,0 0-112 0 0,0 0-207 0 0,0 0-271 0 0,0 0-296 0 0,0 0-240 0 0,0 0-212 0 0,0 0-149 0 0,0 0-80 0 0,1-4-55 0 0,2-8 25 0 0,-6 25 287 0 0,-5 33 120 0 0,8-29-786 0 0,-1 1 1113 0 0,2-7-3080 0 0,-1-1-3077 0 0,0-1-4409 0 0,1-5-427 0 0</inkml:trace>
  <inkml:trace contextRef="#ctx0" brushRef="#br0" timeOffset="1518.879">423 365 16363 0 0,'0'0'1090'0'0,"0"0"-102"0"0,0 0 70 0 0,0 0 82 0 0,0 0-14 0 0,0 0-214 0 0,0 0-288 0 0,0 0-180 0 0,0 0-152 0 0,0 0-93 0 0,0 0-32 0 0,0 0-39 0 0,0 0 12 0 0,-2 3 12 0 0,1-2-114 0 0,-1 0 0 0 0,1 1 1 0 0,-1-1-1 0 0,1 0 0 0 0,0 1 1 0 0,0-1-1 0 0,0 1 0 0 0,0-1 1 0 0,0 1-1 0 0,0-1 1 0 0,0 1-1 0 0,0 0 0 0 0,1-1 1 0 0,-1 1-1 0 0,1 0 0 0 0,-1 0 1 0 0,1 0-1 0 0,0-1 0 0 0,-1 1 1 0 0,1 0-1 0 0,0 0 0 0 0,0 0 1 0 0,0 0-1 0 0,1 0 0 0 0,-1-1 1 0 0,0 1-1 0 0,1 0 1 0 0,-1 0-1 0 0,1 0 0 0 0,0-1 1 0 0,-1 1-1 0 0,1 0 0 0 0,0-1 1 0 0,0 1-1 0 0,0-1 0 0 0,0 1 1 0 0,0-1-1 0 0,1 1 0 0 0,-1-1 1 0 0,0 0-1 0 0,1 0 1 0 0,-1 1-1 0 0,1-1 0 0 0,-1 0 1 0 0,1 0-1 0 0,-1 0 0 0 0,1-1 1 0 0,0 1-1 0 0,-1 0 0 0 0,3 0-38 0 0,52-22 872 0 0,-55 21-862 0 0,0-1 1 0 0,0 1-1 0 0,0-1 1 0 0,0 0-1 0 0,0 1 1 0 0,0-1-1 0 0,0 0 1 0 0,-1 0-1 0 0,1 1 1 0 0,0-1-1 0 0,0 0 1 0 0,-1 0-1 0 0,1 0 1 0 0,-1 0-1 0 0,1 0 1 0 0,-1 0-1 0 0,1 0 1 0 0,-1 0-1 0 0,1 0 1 0 0,-1 0-1 0 0,0 0 1 0 0,1 0-1 0 0,-1-1 1 0 0,0 1-1 0 0,0 0 1 0 0,0 0-1 0 0,0 0 1 0 0,0 0-1 0 0,0 0 1 0 0,-1 0-1 0 0,1-1 1 0 0,0 1-1 0 0,0 0 1 0 0,-1 0-1 0 0,1 0 1 0 0,-1 0-1 0 0,1 0 1 0 0,-1 0-1 0 0,1 0 1 0 0,-1 0-1 0 0,0 0 1 0 0,1 0-1 0 0,-1 1 1 0 0,0-1-1 0 0,0 0 1 0 0,1 0-1 0 0,-1 0 1 0 0,0 1-1 0 0,-1-1-10 0 0,-66-12-1487 0 0,68 18-5164 0 0,5-3-3323 0 0,-2-1-40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5.2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16476 0 0,'0'0'1048'0'0,"0"0"-536"0"0,0 0 80 0 0,0 0 144 0 0,0 0-80 0 0,0 0-120 0 0,0 0-152 0 0,0 0-191 0 0,0 0-33 0 0,0 0-104 0 0,0 0-224 0 0,0 0-353 0 0,56 2-791 0 0,-41-3-1224 0 0,0 1-1921 0 0,-2-1-1721 0 0,-5 1 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7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170 38 11026 0 0,'0'0'2673'0'0,"0"0"-910"0"0,0 0-144 0 0,0 0 51 0 0,0 0-119 0 0,0 0-248 0 0,0 0-248 0 0,0 0-238 0 0,0 0-197 0 0,0 0-173 0 0,0 0-159 0 0,0 0-93 0 0,-9-7-65 0 0,-32-20-40 0 0,40 27-82 0 0,-1-1 0 0 0,1 0 0 0 0,-1 1 0 0 0,1 0 0 0 0,-1-1 0 0 0,1 1 0 0 0,-1 0 0 0 0,1 0 0 0 0,-1 0 0 0 0,1 0 0 0 0,-1 0 0 0 0,1 0 0 0 0,-1 0 0 0 0,1 0 0 0 0,-1 1 0 0 0,1-1 0 0 0,-1 0 0 0 0,1 1 0 0 0,-1-1 0 0 0,1 1 0 0 0,-1 0 0 0 0,1 0 0 0 0,0-1 0 0 0,-1 1 0 0 0,1 0 0 0 0,0 0 0 0 0,0 0 0 0 0,0 0 0 0 0,-1 1-8 0 0,-3 2 52 0 0,-59 68 443 0 0,63-70-454 0 0,0 0 0 0 0,0 1 0 0 0,0-1 0 0 0,0 1-1 0 0,1-1 1 0 0,-1 1 0 0 0,1-1 0 0 0,-1 1 0 0 0,1-1 0 0 0,0 1 0 0 0,0-1 0 0 0,0 1 0 0 0,0-1 0 0 0,1 1 0 0 0,-1-1 0 0 0,1 1 0 0 0,-1-1 0 0 0,1 1-1 0 0,0-1 1 0 0,0 1 0 0 0,0-1 0 0 0,0 0 0 0 0,1 0 0 0 0,-1 1 0 0 0,0-1 0 0 0,1 0 0 0 0,0 0 0 0 0,-1 0 0 0 0,1-1 0 0 0,0 1 0 0 0,0 0 0 0 0,0-1-1 0 0,0 1 1 0 0,0-1 0 0 0,1 0 0 0 0,0 1-41 0 0,3 1 59 0 0,1 1 0 0 0,-1-1 0 0 0,1-1 0 0 0,0 1-1 0 0,0-1 1 0 0,0-1 0 0 0,0 1 0 0 0,0-1 0 0 0,1 0 0 0 0,-1-1-1 0 0,0 0 1 0 0,0 0 0 0 0,1 0 0 0 0,-1-1 0 0 0,0 0 0 0 0,0-1-1 0 0,7-1-58 0 0,-1-19-3655 0 0,-16 13-1554 0 0,-3 1-4238 0 0,3 5-741 0 0</inkml:trace>
  <inkml:trace contextRef="#ctx0" brushRef="#br0" timeOffset="251.869">72 51 12203 0 0,'0'0'2261'0'0,"0"0"-275"0"0,0 0-251 0 0,0 0-188 0 0,0 0-224 0 0,0 0-231 0 0,0 0-247 0 0,0 0-259 0 0,0 0-200 0 0,0 0-111 0 0,0 0-31 0 0,0 0 58 0 0,0 0 72 0 0,0 4 46 0 0,5 109 1228 0 0,-5-112-2400 0 0,1 7-1357 0 0,-2-5-2278 0 0,1-1-4208 0 0,-1-1-2789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7.0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21 14947 0 0,'0'0'4504'0'0,"0"0"-3017"0"0,0 0-748 0 0,0 0 67 0 0,0 0 5 0 0,0 0-177 0 0,0 0-189 0 0,0 0-187 0 0,0 0-148 0 0,0 0-3 0 0,0 0 4 0 0,0 0 81 0 0,0 0 80 0 0,3 5-2 0 0,12 12 19 0 0,1 0-1 0 0,0-1 0 0 0,1-1 0 0 0,1 0 1 0 0,0-1-1 0 0,1-1 0 0 0,14 7-288 0 0,-22-11 1046 0 0,-8-6-5443 0 0,-1-2-8393 0 0,-3-1 1988 0 0</inkml:trace>
  <inkml:trace contextRef="#ctx0" brushRef="#br0" timeOffset="277.774">189 1 12011 0 0,'0'0'2939'0'0,"0"0"-1507"0"0,0 0-648 0 0,0 0 19 0 0,0 0 121 0 0,0 0 102 0 0,0 0 41 0 0,0 0-94 0 0,0 0-163 0 0,-9 6-169 0 0,-77 60 1028 0 0,-7 18-1712 0 0,93-72-4435 0 0,12-8-8758 0 0,-9-4 5914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5.4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54 19572 0 0,'0'0'1194'0'0,"0"0"17"0"0,0 0-88 0 0,0 0-110 0 0,0 0-139 0 0,0 0-226 0 0,0 0-216 0 0,0 0-196 0 0,0 0-127 0 0,0 0-31 0 0,0 0-6 0 0,0 0 52 0 0,-2 3 40 0 0,-3 5-96 0 0,1 1 0 0 0,0-1 1 0 0,1 1-1 0 0,0 0 0 0 0,1 0 1 0 0,-1 0-1 0 0,1 0 0 0 0,1 1 0 0 0,0-1 1 0 0,0 9-69 0 0,2 30-4363 0 0,0-44-34 0 0,3-1-7106 0 0,-3-3 4233 0 0</inkml:trace>
  <inkml:trace contextRef="#ctx0" brushRef="#br0" timeOffset="694.22">188 40 9882 0 0,'0'0'1438'0'0,"0"0"-19"0"0,0 0 97 0 0,0 0 44 0 0,0 0-115 0 0,0 0-116 0 0,0 0-136 0 0,0 0-176 0 0,0 0-178 0 0,0 0-176 0 0,0 0-147 0 0,0 0-121 0 0,0 0-98 0 0,-3-7-60 0 0,-9-18-57 0 0,11 24-162 0 0,1 1 0 0 0,-1-1 0 0 0,0 0-1 0 0,0 1 1 0 0,1-1 0 0 0,-1 0 0 0 0,0 1-1 0 0,0 0 1 0 0,0-1 0 0 0,0 1 0 0 0,0-1-1 0 0,0 1 1 0 0,0 0 0 0 0,0 0 0 0 0,0-1-1 0 0,0 1 1 0 0,0 0 0 0 0,0 0 0 0 0,0 0-1 0 0,0 0 1 0 0,0 0 0 0 0,0 1 0 0 0,0-1-1 0 0,0 0 1 0 0,0 0 0 0 0,0 1 0 0 0,0-1-1 0 0,0 0 1 0 0,0 1 0 0 0,0-1 0 0 0,0 1-1 0 0,0-1 1 0 0,0 1 0 0 0,0 0-18 0 0,-2 1 63 0 0,-99 67 1497 0 0,98-65-1511 0 0,1-1 1 0 0,0 1-1 0 0,0-1 0 0 0,0 1 0 0 0,1 0 0 0 0,-1 0 1 0 0,1 0-1 0 0,0 1 0 0 0,0-1 0 0 0,1 0 0 0 0,-1 1 1 0 0,1-1-1 0 0,0 1 0 0 0,0 0 0 0 0,0-1 0 0 0,1 1 1 0 0,-1 0-1 0 0,1-1 0 0 0,1 1 0 0 0,-1 0 0 0 0,0-1 1 0 0,1 1-1 0 0,0 0 0 0 0,0-1 0 0 0,1 2-49 0 0,0-2 54 0 0,-1-1-1 0 0,1 0 0 0 0,0 1 1 0 0,0-1-1 0 0,1 0 0 0 0,-1 0 1 0 0,0-1-1 0 0,1 1 1 0 0,0 0-1 0 0,0-1 0 0 0,0 0 1 0 0,0 1-1 0 0,0-1 1 0 0,0-1-1 0 0,0 1 0 0 0,1 0 1 0 0,-1-1-1 0 0,1 1 0 0 0,-1-1 1 0 0,1 0-1 0 0,-1 0 1 0 0,1-1-1 0 0,0 1 0 0 0,-1-1 1 0 0,1 0-1 0 0,0 0-53 0 0,100-10 381 0 0,-97 9-2125 0 0,8-7 5408 0 0,-12 2-5233 0 0,-1 0-5019 0 0,-1-1-7130 0 0,-1 6 4521 0 0</inkml:trace>
  <inkml:trace contextRef="#ctx0" brushRef="#br0" timeOffset="1274.677">115 67 8818 0 0,'0'0'2383'0'0,"0"0"-245"0"0,0 0-136 0 0,0 0-111 0 0,0 0-186 0 0,0 0-175 0 0,0 0-198 0 0,0 0-226 0 0,0 0-249 0 0,0 0-214 0 0,0 0-193 0 0,0 0-174 0 0,0-3-127 0 0,4-8-123 0 0,-2 28 371 0 0,1 30 424 0 0,-1 47 205 0 0,-2-94-1022 0 0,0 0-21 0 0,0 0-27 0 0,0 0-19 0 0,0 0-45 0 0,2-4-5148 0 0,-1 1-5432 0 0,0 2-690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17.4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13 0 0 0,'0'0'1787'0'0,"0"0"311"0"0,0 0 106 0 0,0 0-105 0 0,0 0-269 0 0,0 0-256 0 0,0 0-249 0 0,0 0-203 0 0,-2-5 900 0 0,-1-3 10911 0 0,2 237-12527 0 0,1-229-404 0 0,0 0-12 0 0,0 0-2 0 0,0 0-14 0 0,0 0-39 0 0,0 0-115 0 0,2-9-8589 0 0,-1 5 1065 0 0,0 1-3860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19.1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0 15611 0 0,'0'0'152'0'0,"0"0"-224"0"0,0 0-9 0 0,0 0 241 0 0,0 0 303 0 0,0 0 210 0 0,0 0 62 0 0,0 0-31 0 0,0 0-138 0 0,0 0-157 0 0,0 0-90 0 0,0 0-55 0 0,0 0 33 0 0,-2 3 30 0 0,-23 10 2124 0 0,37-24-1504 0 0,-10 10-925 0 0,-1 1 0 0 0,1-1 1 0 0,-1 1-1 0 0,1 0 0 0 0,-1-1 0 0 0,1 1 0 0 0,-1 0 0 0 0,1 0 0 0 0,0 0 0 0 0,-1 0 1 0 0,1 0-1 0 0,-1 0 0 0 0,1 1 0 0 0,-1-1 0 0 0,1 0 0 0 0,-1 1 0 0 0,1-1 0 0 0,-1 1 1 0 0,1 0-1 0 0,-1-1 0 0 0,0 1 0 0 0,1 0 0 0 0,-1 0 0 0 0,0 0 0 0 0,1 0 1 0 0,-1 0-1 0 0,0 0 0 0 0,0 0 0 0 0,0 1 0 0 0,0-1 0 0 0,0 0 0 0 0,0 0 0 0 0,-1 1 1 0 0,1-1-1 0 0,0 1 0 0 0,-1-1 0 0 0,1 1 0 0 0,-1-1 0 0 0,1 1 0 0 0,-1-1 0 0 0,0 1 1 0 0,1-1-1 0 0,-1 1 0 0 0,0-1 0 0 0,0 1 0 0 0,0 0 0 0 0,0-1 0 0 0,-1 1 0 0 0,1-1 1 0 0,0 1-1 0 0,-1-1 0 0 0,1 1 0 0 0,-1-1 0 0 0,1 1 0 0 0,-1-1 0 0 0,0 1 1 0 0,0-1-1 0 0,1 0 0 0 0,-1 1 0 0 0,0-1 0 0 0,0 0 0 0 0,0 0 0 0 0,-1 0 0 0 0,1 1-22 0 0,-76 30 625 0 0,97-48-10089 0 0,-14 12 2444 0 0,-1 2-2462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19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17004 0 0,'0'0'1420'0'0,"0"0"-12"0"0,0 0 5 0 0,0 0-64 0 0,0 0-173 0 0,0 0-174 0 0,0 0-209 0 0,0 0-259 0 0,0 0-217 0 0,0 0-167 0 0,0 0-89 0 0,0 0 11 0 0,0 11 658 0 0,4 16-245 0 0,0 1 0 0 0,-2-1 1 0 0,-1 1-1 0 0,-1 0 1 0 0,-3 18-486 0 0,0-39-3916 0 0,8-13-10272 0 0,-2 3 2828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19.7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4 108 11658 0 0,'0'0'2941'0'0,"0"0"-862"0"0,0 0-390 0 0,0 0-104 0 0,0 0-172 0 0,0 0-180 0 0,0 0-254 0 0,0 0-272 0 0,0 0-271 0 0,0 0-180 0 0,0 0-87 0 0,0 0-15 0 0,0 0 55 0 0,1 30 1373 0 0,-3 8-126 0 0,-1-1-4917 0 0,13-47-15369 0 0,-7 7 12575 0 0</inkml:trace>
  <inkml:trace contextRef="#ctx0" brushRef="#br0" timeOffset="443.86">94 0 10882 0 0,'0'0'1989'0'0,"0"0"-406"0"0,0 0-267 0 0,0 0-153 0 0,0 0-80 0 0,0 0-22 0 0,0 0-114 0 0,0 0-161 0 0,0 0-157 0 0,0 0-122 0 0,0 0-72 0 0,0 0-46 0 0,0 0-11 0 0,-3 9 14 0 0,-7 25-31 0 0,10-32-289 0 0,0 0 0 0 0,0 0-1 0 0,1 1 1 0 0,-1-1 0 0 0,1 0 0 0 0,0 0 0 0 0,-1 0-1 0 0,1 1 1 0 0,0-1 0 0 0,0 0 0 0 0,0 0-1 0 0,1 0 1 0 0,-1-1 0 0 0,0 1 0 0 0,1 0 0 0 0,-1 0-1 0 0,1-1 1 0 0,0 1 0 0 0,0-1 0 0 0,-1 1-1 0 0,1-1 1 0 0,0 0 0 0 0,0 0 0 0 0,0 0 0 0 0,0 0-1 0 0,0 0 1 0 0,1 0 0 0 0,1 0-72 0 0,9 4 127 0 0,0-2 0 0 0,0 1 0 0 0,1-2 1 0 0,0 0-1 0 0,-1 0 0 0 0,1-1 0 0 0,0-1 0 0 0,8-1-127 0 0,-10 1 62 0 0,-23-5 466 0 0,5 6-512 0 0,1 0 0 0 0,0 0 0 0 0,0 1 0 0 0,0-1 0 0 0,0 1 0 0 0,0 0 0 0 0,0 1 0 0 0,0-1 0 0 0,0 1 0 0 0,1 0 0 0 0,0 0 0 0 0,-1 0 0 0 0,1 1 0 0 0,0-1 0 0 0,1 1 0 0 0,-1 0 0 0 0,1 0 0 0 0,-1 0 0 0 0,1 1 0 0 0,0-1 0 0 0,1 1 0 0 0,-1 0 0 0 0,1 0 0 0 0,0 0 0 0 0,0 0 0 0 0,1 0 0 0 0,-1 0 0 0 0,1 0 0 0 0,0 1 0 0 0,1-1 0 0 0,-1 5-16 0 0,40 8-37 0 0,-29-18-5102 0 0,-2 0-5116 0 0,-6-1-1768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17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28 104 5705 0 0,'0'0'4209'0'0,"0"0"-1506"0"0,0 0-642 0 0,0 0-189 0 0,0 0-194 0 0,0 0-168 0 0,0 0-205 0 0,0 0-239 0 0,0 0-231 0 0,0 0-175 0 0,0 0-120 0 0,0 0-112 0 0,0 0-71 0 0,0-4-69 0 0,3-12-66 0 0,-3 13-46 0 0,0 3-40 0 0,0 0-36 0 0,0 0-23 0 0,-18 37 638 0 0,17-36-684 0 0,-1 1-1 0 0,1 0 1 0 0,0 0 0 0 0,0 0 0 0 0,0 0-1 0 0,0 0 1 0 0,0 0 0 0 0,0 0 0 0 0,1 1-1 0 0,-1-1 1 0 0,1 0 0 0 0,-1 0 0 0 0,1 1-1 0 0,0-1 1 0 0,0 0 0 0 0,0 0-1 0 0,0 1 1 0 0,0-1 0 0 0,1 0 0 0 0,-1 0-1 0 0,1 1 1 0 0,-1-1 0 0 0,1 0 0 0 0,0 0-1 0 0,0 0 1 0 0,0 0 0 0 0,0 0 0 0 0,0 0-1 0 0,0 0 1 0 0,1 0 0 0 0,-1 0-1 0 0,0-1 1 0 0,1 1 0 0 0,0 0 0 0 0,-1-1-1 0 0,1 0 1 0 0,0 1 0 0 0,0-1 0 0 0,0 0-1 0 0,0 0 1 0 0,0 0 0 0 0,0 0 0 0 0,0 0-1 0 0,0 0-30 0 0,4-1 51 0 0,-1-1 1 0 0,0 1-1 0 0,0-1 0 0 0,1 0 0 0 0,-1 0 0 0 0,0-1 0 0 0,0 0 1 0 0,0 0-1 0 0,0 0 0 0 0,-1 0 0 0 0,1-1 0 0 0,0 0 1 0 0,-1 0-1 0 0,0 0 0 0 0,0 0 0 0 0,0-1 0 0 0,0 1 0 0 0,0-1 1 0 0,-1 0-52 0 0,-2 1-5 0 0,-1 1 1 0 0,0 0 0 0 0,0-1 0 0 0,0 1 0 0 0,0 0 0 0 0,0 0 0 0 0,-1-1 0 0 0,1 1 0 0 0,-1 0-1 0 0,1 0 1 0 0,-1-1 0 0 0,0 1 0 0 0,0 0 0 0 0,0 0 0 0 0,0 0 0 0 0,0 0 0 0 0,0 0 0 0 0,-1 0-1 0 0,1 0 1 0 0,-1 1 0 0 0,1-1 0 0 0,-1 0 0 0 0,0 1 0 0 0,1 0 0 0 0,-1-1 0 0 0,0 1 0 0 0,0 0 0 0 0,0 0-1 0 0,0 0 1 0 0,0 0 0 0 0,-1 0 0 0 0,1 0 0 0 0,0 0 4 0 0,-16-11-1422 0 0,16 8-4134 0 0,8 1-10677 0 0,-4 2 10612 0 0</inkml:trace>
  <inkml:trace contextRef="#ctx0" brushRef="#br0" timeOffset="652.954">169 13 7362 0 0,'0'0'4163'0'0,"0"0"-1278"0"0,0 0-637 0 0,0 0-309 0 0,0 0-353 0 0,0 0-224 0 0,0 0-210 0 0,0 0-211 0 0,0 0-195 0 0,0 0-201 0 0,0 0-141 0 0,0 0-125 0 0,-2-3-65 0 0,0 0-317 0 0,-1-3 746 0 0,8 14 221 0 0,3 4-513 0 0,-2 0-230 0 0,2 0 0 0 0,-1-1 0 0 0,1 0 0 0 0,1 0 0 0 0,-1-1 0 0 0,2 0 0 0 0,0-1 0 0 0,0 0 0 0 0,0 0 0 0 0,11 6-121 0 0,-74 30 493 0 0,-29 59-532 0 0,85-108-3630 0 0,2-2-1493 0 0,0 1-4711 0 0,-2 1-668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6.4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24 9250 0 0,'0'0'4036'0'0,"0"0"-2121"0"0,0 0-571 0 0,0 0 94 0 0,0 0-10 0 0,0 0-92 0 0,0 0-109 0 0,0 0-141 0 0,0 0-192 0 0,0 0-195 0 0,0 0-153 0 0,0 0-130 0 0,-1-4-87 0 0,-3-11-46 0 0,3 11-59 0 0,1 4-59 0 0,0 0-39 0 0,0 0-40 0 0,36 45 1697 0 0,-30-37-1721 0 0,-1 1-1 0 0,0 1 1 0 0,-1-1-1 0 0,0 1 1 0 0,0-1-1 0 0,-1 1 0 0 0,0 0 1 0 0,-1 0-1 0 0,0 1 1 0 0,0-1-1 0 0,-2 0 1 0 0,1 1-1 0 0,-1-1 0 0 0,0 1 1 0 0,-1-1-1 0 0,-1 0 1 0 0,0 3-62 0 0,0-7 72 0 0,-1 1 0 0 0,0-1 0 0 0,0 0 0 0 0,-1-1 0 0 0,0 1 0 0 0,0-1 0 0 0,0 1 0 0 0,-1-1 0 0 0,1 0 0 0 0,-1-1 0 0 0,0 1 0 0 0,-1-1 0 0 0,1 0 0 0 0,-4 2-72 0 0,12-16-1676 0 0,-2 7-2681 0 0,-1 1-3940 0 0,1 0-4652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4.4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58 0 0 0,'0'0'2602'0'0,"0"0"-186"0"0,0 0-40 0 0,0 0-28 0 0,0 0-163 0 0,0 0-280 0 0,0 0-264 0 0,0 0-241 0 0,0 0-168 0 0,0 0-122 0 0,0 0-130 0 0,0-4-141 0 0,-1-11-124 0 0,-5 13 3283 0 0,-18 11-3103 0 0,17 0-787 0 0,0 1 1 0 0,0 0-1 0 0,0 0 1 0 0,2 0-1 0 0,-1 1 1 0 0,1-1-1 0 0,1 1 1 0 0,0 1 0 0 0,0-1-1 0 0,1 0 1 0 0,0 1-1 0 0,1 0 1 0 0,0 8-109 0 0,-1-8 64 0 0,0 1-1 0 0,1-1 1 0 0,0 0 0 0 0,1 1 0 0 0,0 0 0 0 0,1-1 0 0 0,0 1 0 0 0,1 0-1 0 0,1-1 1 0 0,0 1 0 0 0,0-1 0 0 0,2 0 0 0 0,-1 1 0 0 0,1-2 0 0 0,1 1-1 0 0,0 0 1 0 0,4 4-64 0 0,8-4 250 0 0,-12-16-3746 0 0,-2-3-1831 0 0,-1 3-3402 0 0,-1 0-3019 0 0</inkml:trace>
  <inkml:trace contextRef="#ctx0" brushRef="#br0" timeOffset="664.459">281 59 9426 0 0,'0'0'810'0'0,"0"0"-198"0"0,0 0 62 0 0,0 0 180 0 0,0 0 150 0 0,0 0 3 0 0,0 0-157 0 0,0 0-178 0 0,0 0-128 0 0,0 0-48 0 0,0 0-1 0 0,0 0 13 0 0,0 0 63 0 0,2-6 4290 0 0,1-6-3852 0 0,-2 11-985 0 0,-1 0 0 0 0,1 0 0 0 0,-1-1 0 0 0,0 1 0 0 0,1 0 0 0 0,-1 0 0 0 0,0 0 0 0 0,0-1 0 0 0,0 1 0 0 0,0 0 0 0 0,0 0 0 0 0,0-1 0 0 0,0 1 0 0 0,0 0 0 0 0,-1 0 0 0 0,1 0 0 0 0,0-1 0 0 0,-1 1 0 0 0,1 0 0 0 0,-1 0 0 0 0,1 0 0 0 0,-1 0 0 0 0,1 0 0 0 0,-1 0 0 0 0,0 0 0 0 0,0 0 0 0 0,0 0 0 0 0,1 0 0 0 0,-1 0 0 0 0,0 0 0 0 0,0 1 0 0 0,0-1 0 0 0,0 0 0 0 0,0 1 0 0 0,0-1 0 0 0,-1 0 0 0 0,1 1 0 0 0,0 0 0 0 0,0-1 0 0 0,0 1 0 0 0,0 0 0 0 0,-1-1 0 0 0,1 1 0 0 0,0 0 0 0 0,0 0 0 0 0,-1 0 0 0 0,1 0 0 0 0,0 0 0 0 0,0 0 0 0 0,0 1 0 0 0,-1-1 0 0 0,1 0 0 0 0,0 0 0 0 0,0 1 0 0 0,0-1 1 0 0,0 1-1 0 0,-1 0-24 0 0,-4 2 1 0 0,0 1 0 0 0,1 0 0 0 0,0 1 0 0 0,-1-1 0 0 0,2 1 0 0 0,-1 0 0 0 0,0 0 1 0 0,1 1-1 0 0,0-1 0 0 0,1 1 0 0 0,-1 0 0 0 0,1 0 0 0 0,0 0 0 0 0,0 0 0 0 0,1 1 1 0 0,0-1-1 0 0,0 1 0 0 0,0-1 0 0 0,1 1 0 0 0,0 6-1 0 0,2-11 14 0 0,1 0-1 0 0,0 0 1 0 0,0 0-1 0 0,1 0 1 0 0,-1 0-1 0 0,0 0 1 0 0,1 0-1 0 0,-1-1 1 0 0,1 1-1 0 0,-1-1 1 0 0,1 0-1 0 0,0 0 1 0 0,-1 0-1 0 0,1 0 1 0 0,0 0 0 0 0,0-1-1 0 0,0 1 1 0 0,0-1-1 0 0,0 0 1 0 0,0 0-1 0 0,0 0 1 0 0,-1 0-1 0 0,1 0 1 0 0,0-1-1 0 0,0 1 1 0 0,0-1-1 0 0,0 0 1 0 0,0 1-1 0 0,-1-1 1 0 0,1-1-1 0 0,0 1 1 0 0,-1 0-1 0 0,1-1 1 0 0,-1 1-1 0 0,0-1 1 0 0,2-1-14 0 0,-1 2 29 0 0,0 0 0 0 0,0 0 0 0 0,0 0 0 0 0,0-1 0 0 0,0 0 0 0 0,-1 1 0 0 0,1-1 0 0 0,0 0 0 0 0,-1 0 0 0 0,1-1 0 0 0,-1 1 0 0 0,0 0 0 0 0,0-1 0 0 0,0 0 0 0 0,0 1 0 0 0,0-1 0 0 0,0 0 0 0 0,-1 0 0 0 0,1 0 0 0 0,-1 0 0 0 0,0 0 0 0 0,0 0 0 0 0,0 0 0 0 0,0-1 0 0 0,-1 1 0 0 0,1 0 0 0 0,-1 0 0 0 0,0-1 0 0 0,0 1 0 0 0,0 0 0 0 0,0-1 0 0 0,-1 1 0 0 0,1 0 0 0 0,-2-3-30 0 0,0 6-15 0 0,1 1 0 0 0,-1 0-1 0 0,1-1 1 0 0,-1 1-1 0 0,1 0 1 0 0,-1 0-1 0 0,1 0 1 0 0,-1 0-1 0 0,1 0 1 0 0,0 0 0 0 0,-1 0-1 0 0,1 1 1 0 0,0-1-1 0 0,0 0 1 0 0,0 1-1 0 0,0-1 1 0 0,0 1-1 0 0,0-1 1 0 0,1 1 0 0 0,-1-1-1 0 0,0 1 1 0 0,1-1-1 0 0,-1 1 1 0 0,1 0-1 0 0,0-1 1 0 0,0 1-1 0 0,-1 0 1 0 0,1 0-1 0 0,0-1 1 0 0,0 2 16 0 0,0-1-57 0 0,-1 1 0 0 0,1 0 0 0 0,0 0 0 0 0,0-1 0 0 0,0 1 0 0 0,0 0 0 0 0,0 0 0 0 0,0 0 0 0 0,1-1 0 0 0,-1 1 0 0 0,1 0 0 0 0,0-1 0 0 0,0 1 0 0 0,0 0 0 0 0,0-1 1 0 0,1 1-1 0 0,-1-1 0 0 0,1 0 0 0 0,-1 1 0 0 0,1-1 0 0 0,0 0 0 0 0,0 1 57 0 0,9 7-5384 0 0,0 1-4958 0 0,-10-11 9249 0 0,1 2-7598 0 0</inkml:trace>
  <inkml:trace contextRef="#ctx0" brushRef="#br0" timeOffset="1270.418">201 334 13427 0 0,'0'0'1522'0'0,"0"0"-308"0"0,0 0-21 0 0,0 0 107 0 0,0 0 31 0 0,0 0-64 0 0,0 0-167 0 0,0 0-198 0 0,0 0-186 0 0,0 0-184 0 0,0 0-140 0 0,0 0-121 0 0,0-5-87 0 0,0-4-225 0 0,0-1 457 0 0,-4 30 238 0 0,-25 124 1328 0 0,75-208-1831 0 0,10 37-388 0 0,-55 27 232 0 0,1 0 0 0 0,-1 0 0 0 0,0 0-1 0 0,0 0 1 0 0,1 0 0 0 0,-1 0 0 0 0,0 0 0 0 0,0 1 0 0 0,1-1 0 0 0,-1 0-1 0 0,0 1 1 0 0,0-1 0 0 0,0 0 0 0 0,1 1 0 0 0,-1 0 0 0 0,0-1 0 0 0,0 1-1 0 0,0 0 1 0 0,0 0 0 0 0,0-1 0 0 0,0 1 0 0 0,0 0 0 0 0,0 0 0 0 0,-1 0-1 0 0,1 0 1 0 0,0 0 0 0 0,0 0 0 0 0,-1 0 0 0 0,1 0 0 0 0,-1 1 0 0 0,1-1-1 0 0,-1 0 1 0 0,1 0 0 0 0,-1 0 0 0 0,0 1 0 0 0,0-1 0 0 0,1 0-1 0 0,-1 1 1 0 0,0-1 0 0 0,0 0 0 0 0,0 0 0 0 0,-1 1 0 0 0,1-1 0 0 0,0 0-1 0 0,0 0 1 0 0,-1 1 5 0 0,-1 3 15 0 0,-1 0-1 0 0,0-1 0 0 0,0 0 0 0 0,0 1 0 0 0,-1-1 1 0 0,0 0-1 0 0,0-1 0 0 0,0 1 0 0 0,0-1 1 0 0,0 1-1 0 0,-1-1 0 0 0,1 0 0 0 0,-1-1 0 0 0,0 1 1 0 0,0-1-1 0 0,0 0 0 0 0,0 0 0 0 0,0-1 1 0 0,0 0-1 0 0,0 1 0 0 0,-1-2 0 0 0,1 1 1 0 0,0-1-1 0 0,-4 1-14 0 0,9-1-40 0 0,0 0 0 0 0,-1 0 1 0 0,1 0-1 0 0,0 0 0 0 0,-1 0 0 0 0,1 0 1 0 0,-1 1-1 0 0,1-1 0 0 0,0 0 0 0 0,-1 0 1 0 0,1 0-1 0 0,-1 0 0 0 0,1-1 1 0 0,0 1-1 0 0,-1 0 0 0 0,1 0 0 0 0,0 0 1 0 0,-1 0-1 0 0,1 0 0 0 0,-1 0 1 0 0,1-1-1 0 0,0 1 0 0 0,-1 0 0 0 0,1 0 1 0 0,0 0-1 0 0,0-1 0 0 0,-1 1 0 0 0,1 0 1 0 0,0 0-1 0 0,-1-1 0 0 0,1 1 1 0 0,0 0-1 0 0,0-1 0 0 0,0 1 0 0 0,-1 0 1 0 0,1-1-1 0 0,0 1 0 0 0,0 0 0 0 0,0-1 1 0 0,0 1-1 0 0,0-1 0 0 0,0 1 1 0 0,0 0-1 0 0,0-1 0 0 0,0 1 0 0 0,-1 0 1 0 0,2-1-1 0 0,-1 1 0 0 0,0-1 0 0 0,0 1 1 0 0,0 0-1 0 0,0-1 0 0 0,0 1 1 0 0,0 0-1 0 0,0-1 0 0 0,0 1 0 0 0,1-1 1 0 0,-1 1-1 0 0,0 0 0 0 0,0 0 0 0 0,0-1 1 0 0,1 1-1 0 0,-1 0 0 0 0,0-1 1 0 0,0 1-1 0 0,1 0 0 0 0,-1 0 0 0 0,0-1 1 0 0,1 1 39 0 0,9-14-4566 0 0,-1 5-4525 0 0,-4 4-2396 0 0</inkml:trace>
  <inkml:trace contextRef="#ctx0" brushRef="#br0" timeOffset="1650.869">426 88 18372 0 0,'0'0'1073'0'0,"0"0"17"0"0,0 0 38 0 0,0 0-26 0 0,0 0-82 0 0,0 0-89 0 0,0 0-154 0 0,0 0-211 0 0,0 0-178 0 0,0 0-173 0 0,0 0-130 0 0,0 0-40 0 0,0 0-18 0 0,4-8 120 0 0,11 46 402 0 0,-11-17-461 0 0,-1 1-1 0 0,-1-1 1 0 0,-1 1-1 0 0,-1 0 1 0 0,-1 0-1 0 0,-1-1 1 0 0,0 1-1 0 0,-2 0 1 0 0,-1-1-1 0 0,0 0 1 0 0,-1 0-1 0 0,-2-1 1 0 0,-7 17-88 0 0,-17 13 473 0 0,36-70-6319 0 0,2 10 887 0 0,-2 4-855 0 0,-1 1-5613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5.0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28 2088 0 0,'0'0'1908'0'0,"0"0"45"0"0,0 0 185 0 0,0 0 179 0 0,0 0-10 0 0,0 0-127 0 0,0 0-229 0 0,0 0-285 0 0,0 0-284 0 0,0 0-252 0 0,0 0-189 0 0,0 0-129 0 0,-1-4-97 0 0,0 3-624 0 0,1-1 0 0 0,-1 1-1 0 0,0 0 1 0 0,1-1 0 0 0,-1 1 0 0 0,0 0 0 0 0,0 0 0 0 0,0 0 0 0 0,0 0 0 0 0,0 0 0 0 0,0 0 0 0 0,0 0 0 0 0,0 0 0 0 0,0 0 0 0 0,0 0-1 0 0,0 0 1 0 0,-1 0 0 0 0,1 1 0 0 0,0-1 0 0 0,-1 1 0 0 0,1-1 0 0 0,0 1 0 0 0,-1-1 0 0 0,1 1 0 0 0,-1 0 0 0 0,1 0 0 0 0,-1 0 0 0 0,1 0-1 0 0,-1 0 1 0 0,1 0 0 0 0,0 0 0 0 0,-1 0 0 0 0,1 0 0 0 0,-1 1 0 0 0,1-1 0 0 0,0 0 0 0 0,-1 1 0 0 0,1 0 0 0 0,-1-1 0 0 0,1 1 0 0 0,0 0-1 0 0,0-1 1 0 0,0 1 0 0 0,-1 0 0 0 0,0 1-91 0 0,-5 5 69 0 0,0 1 0 0 0,0-1-1 0 0,0 1 1 0 0,1 1 0 0 0,0-1 0 0 0,0 1-1 0 0,1 0 1 0 0,1 0 0 0 0,-1 1-1 0 0,1-1 1 0 0,1 1 0 0 0,0 0 0 0 0,0 0-1 0 0,1 0 1 0 0,0 0 0 0 0,1 1-1 0 0,0 1-68 0 0,1-6 25 0 0,-1-1-1 0 0,1 1 1 0 0,0-1-1 0 0,0 1 1 0 0,1-1-1 0 0,0 1 0 0 0,0-1 1 0 0,0 1-1 0 0,0-1 1 0 0,1 0-1 0 0,0 0 0 0 0,0 0 1 0 0,1 0-1 0 0,-1 0 1 0 0,1 0-1 0 0,0 0 1 0 0,0-1-1 0 0,1 1 0 0 0,-1-1 1 0 0,1 0-1 0 0,0 0 1 0 0,0-1-1 0 0,1 1 1 0 0,-1-1-1 0 0,1 0 0 0 0,-1 0 1 0 0,1 0-1 0 0,0-1 1 0 0,0 1-1 0 0,0-1 1 0 0,0 0-1 0 0,4 0-24 0 0,33 0 219 0 0,-47-17-2915 0 0,2 10-2970 0 0,1 1-5591 0 0,2 2 1128 0 0</inkml:trace>
  <inkml:trace contextRef="#ctx0" brushRef="#br0" timeOffset="466.26">256 38 6153 0 0,'0'0'4755'0'0,"0"0"-2480"0"0,0 0-668 0 0,0 0 69 0 0,0 0-70 0 0,0 0-160 0 0,0 0-194 0 0,0 0-237 0 0,0 0-226 0 0,0 0-221 0 0,0 0-182 0 0,0 0-133 0 0,0 0-88 0 0,-5-3-27 0 0,-17-5-5 0 0,20 8-98 0 0,1 0 0 0 0,0 1 1 0 0,0-1-1 0 0,-1 1 0 0 0,1 0 0 0 0,0-1 0 0 0,0 1 0 0 0,0 0 0 0 0,0 0 0 0 0,0 0 0 0 0,0 0 1 0 0,0 0-1 0 0,0 0 0 0 0,0 0 0 0 0,0 0 0 0 0,0 0 0 0 0,0 0 0 0 0,1 0 0 0 0,-1 0 0 0 0,1 1 1 0 0,-1-1-1 0 0,1 0 0 0 0,-1 1 0 0 0,1-1 0 0 0,0 0 0 0 0,-1 1 0 0 0,1-1 0 0 0,0 0 1 0 0,0 1-36 0 0,-1 1 67 0 0,1-2-21 0 0,-1 0 0 0 0,1 1 0 0 0,0-1 0 0 0,-1 1 0 0 0,1-1 0 0 0,0 1 0 0 0,0-1 0 0 0,0 1 0 0 0,0-1 0 0 0,0 1 0 0 0,0-1 0 0 0,0 1-1 0 0,1-1 1 0 0,-1 0 0 0 0,0 1 0 0 0,1-1 0 0 0,-1 1 0 0 0,1-1 0 0 0,0 0 0 0 0,-1 1 0 0 0,1-1 0 0 0,0 0 0 0 0,0 0 0 0 0,0 0 0 0 0,0 1 0 0 0,0-1 0 0 0,0 0 0 0 0,0 0 0 0 0,0 0 0 0 0,0 0 0 0 0,1-1 0 0 0,-1 1 0 0 0,0 0 0 0 0,0-1 0 0 0,1 1 0 0 0,-1 0 0 0 0,1-1 0 0 0,-1 0 0 0 0,0 1 0 0 0,1-1 0 0 0,-1 0 0 0 0,1 1 0 0 0,-1-1 0 0 0,1 0 0 0 0,-1 0 0 0 0,1 0 0 0 0,-1-1 0 0 0,1 1 0 0 0,0 0-46 0 0,1 0 49 0 0,0 0 1 0 0,0 0-1 0 0,1-1 1 0 0,-1 1-1 0 0,0-1 1 0 0,0 0-1 0 0,0 1 1 0 0,0-1-1 0 0,0-1 1 0 0,0 1-1 0 0,0 0 1 0 0,0-1-1 0 0,-1 1 1 0 0,1-1-1 0 0,0 0 1 0 0,-1 0-1 0 0,1 0 1 0 0,-1 0-1 0 0,0-1 1 0 0,0 1-1 0 0,0-1 1 0 0,0 1-1 0 0,0-1-49 0 0,-2 1-14 0 0,0 0 0 0 0,0 1 0 0 0,0-1 1 0 0,-1 0-1 0 0,1 0 0 0 0,-1 1 0 0 0,1-1 0 0 0,-1 0 0 0 0,0 1 0 0 0,1-1 0 0 0,-1 1 0 0 0,0-1 1 0 0,0 1-1 0 0,0-1 0 0 0,0 1 0 0 0,0-1 0 0 0,-1 1 0 0 0,1 0 0 0 0,0 0 0 0 0,-1 0 0 0 0,1 0 1 0 0,-1 0-1 0 0,1 0 0 0 0,-1 0 0 0 0,1 0 0 0 0,-1 0 0 0 0,1 1 0 0 0,-1-1 0 0 0,0 1 0 0 0,0-1 1 0 0,1 1-1 0 0,-1-1 0 0 0,0 1 0 0 0,0 0 0 0 0,1 0 0 0 0,-1 0 0 0 0,0 0 0 0 0,0 0 0 0 0,1 1 1 0 0,-3-1 13 0 0,-20 20-7304 0 0,22-13 2032 0 0,1-3-1169 0 0,1-1-2681 0 0</inkml:trace>
  <inkml:trace contextRef="#ctx0" brushRef="#br0" timeOffset="895.579">274 226 15251 0 0,'0'0'1583'0'0,"0"0"-289"0"0,0 0 61 0 0,0 0 20 0 0,0 0-62 0 0,0 0-122 0 0,0 0-216 0 0,0 0-189 0 0,0 0-189 0 0,0 0-130 0 0,0 0-75 0 0,0 0-55 0 0,0 0-23 0 0,1-3-46 0 0,2-13 84 0 0,-3 16-264 0 0,0 28 747 0 0,0 67-997 0 0,5-104-7566 0 0,-3 7 1742 0 0,0-1-5718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1.9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98 18 5585 0 0,'0'0'1834'0'0,"0"0"105"0"0,0 0 172 0 0,0 0 67 0 0,0 0-83 0 0,0 0-248 0 0,0 0-303 0 0,0 0-262 0 0,0 0-280 0 0,0 0-198 0 0,0 0-179 0 0,-10-10 2058 0 0,-1 23-2461 0 0,2 0-1 0 0,-1 1 0 0 0,2 0 0 0 0,0 0 1 0 0,1 1-1 0 0,0 0 0 0 0,1 0 0 0 0,1 0 0 0 0,0 1 1 0 0,1 0-1 0 0,0 3-221 0 0,3-13 37 0 0,0 0 1 0 0,0-1-1 0 0,1 1 1 0 0,0 0-1 0 0,0 0 0 0 0,0 0 1 0 0,0 0-1 0 0,1 0 1 0 0,0-1-1 0 0,1 1 1 0 0,-1 0-1 0 0,1-1 1 0 0,0 1-1 0 0,0-1 0 0 0,1 1 1 0 0,-1-1-1 0 0,1 0 1 0 0,1 0-1 0 0,-1 0 1 0 0,1-1-1 0 0,-1 1 0 0 0,1-1 1 0 0,1 0-1 0 0,-1 0 1 0 0,1 0-1 0 0,-1 0 1 0 0,1-1-1 0 0,0 0 1 0 0,0 0-1 0 0,0 0 0 0 0,1-1 1 0 0,1 1-38 0 0,-4-2-392 0 0,10 2-329 0 0,-11-6-4384 0 0,-2-2-5493 0 0,0 3-1131 0 0</inkml:trace>
  <inkml:trace contextRef="#ctx0" brushRef="#br0" timeOffset="1317.675">224 18 0 0 0,'0'0'1514'0'0,"0"0"294"0"0,0 0-53 0 0,0 0-99 0 0,0 0-97 0 0,0 0-37 0 0,0 0 0 0 0,0 0-49 0 0,0 0-51 0 0,0 0-48 0 0,-2-12 2877 0 0,2 6 2899 0 0,-3 62-6152 0 0,1-30-1453 0 0,1 0-3942 0 0,1-26 160 0 0,0 0-3380 0 0,0 0-3681 0 0</inkml:trace>
  <inkml:trace contextRef="#ctx0" brushRef="#br0" timeOffset="1945.321">239 249 9202 0 0,'0'0'1852'0'0,"0"0"-658"0"0,0 0-107 0 0,0 0 285 0 0,0 0 136 0 0,0 0 6 0 0,0 0-151 0 0,0 0-259 0 0,0 0-242 0 0,0 0-191 0 0,0 0-90 0 0,0 0-45 0 0,0 0-24 0 0,0-3 22 0 0,0 2-471 0 0,0 0 0 0 0,0 0 1 0 0,-1 0-1 0 0,1 1 0 0 0,0-1 1 0 0,-1 0-1 0 0,1 0 0 0 0,0 0 1 0 0,-1 0-1 0 0,1 1 0 0 0,-1-1 1 0 0,0 0-1 0 0,1 0 0 0 0,-1 1 1 0 0,1-1-1 0 0,-1 1 0 0 0,0-1 1 0 0,0 0-1 0 0,1 1 0 0 0,-1-1 1 0 0,0 1-1 0 0,0 0 0 0 0,0-1 1 0 0,0 1-1 0 0,1 0 0 0 0,-1-1 1 0 0,0 1-1 0 0,0 0 0 0 0,0 0 1 0 0,0 0-1 0 0,0 0 0 0 0,0 0 1 0 0,0 0-1 0 0,0 0 0 0 0,0 0 1 0 0,1 0-1 0 0,-1 0 0 0 0,0 0 1 0 0,0 1-1 0 0,0-1 0 0 0,0 0 1 0 0,0 1-1 0 0,0-1 0 0 0,1 0 1 0 0,-1 1-1 0 0,0-1 0 0 0,0 1 1 0 0,1 0-1 0 0,-1-1 0 0 0,0 1 1 0 0,1-1-1 0 0,-1 1 0 0 0,0 1-63 0 0,-1-2 28 0 0,0 1 0 0 0,0-1 0 0 0,0 1 0 0 0,0 0 0 0 0,0 0 0 0 0,0 0 0 0 0,1 0-1 0 0,-1 0 1 0 0,0 0 0 0 0,0 1 0 0 0,1-1 0 0 0,-1 0 0 0 0,1 1 0 0 0,0 0 0 0 0,-1-1-1 0 0,1 1 1 0 0,0 0 0 0 0,0-1 0 0 0,0 1 0 0 0,0 0 0 0 0,0 0 0 0 0,0 0 0 0 0,1 0-1 0 0,-1 0 1 0 0,0 0 0 0 0,1 0 0 0 0,0 0 0 0 0,-1 0 0 0 0,1 0 0 0 0,0 0 0 0 0,0 0-1 0 0,0 1 1 0 0,1-1 0 0 0,-1 0 0 0 0,0 0 0 0 0,1 0 0 0 0,-1 0 0 0 0,1 0 0 0 0,0 0-1 0 0,0 0 1 0 0,0 0 0 0 0,0-1 0 0 0,0 1 0 0 0,0 0 0 0 0,0 0 0 0 0,0-1-1 0 0,1 1 1 0 0,-1-1 0 0 0,1 1 0 0 0,0-1-28 0 0,2 0 32 0 0,0 0 0 0 0,0 0 0 0 0,0-1-1 0 0,0 0 1 0 0,0 0 0 0 0,0 0 0 0 0,0 0-1 0 0,0 0 1 0 0,1-1 0 0 0,-1 0 0 0 0,0 0 0 0 0,0 0-1 0 0,-1 0 1 0 0,1-1 0 0 0,0 0 0 0 0,0 1 0 0 0,-1-1-1 0 0,1-1 1 0 0,-1 1 0 0 0,1 0 0 0 0,-1-1 0 0 0,0 0-1 0 0,0 0 1 0 0,0 0 0 0 0,1-2-32 0 0,-4 3-6 0 0,0 1 0 0 0,0-1 0 0 0,0 0 0 0 0,0 1 0 0 0,0-1 0 0 0,0 0 0 0 0,-1 1 0 0 0,1-1 0 0 0,-1 1 0 0 0,1-1 0 0 0,-1 1 0 0 0,1-1 0 0 0,-1 1 0 0 0,0-1 0 0 0,0 1 0 0 0,0-1 0 0 0,0 1 0 0 0,0 0 0 0 0,0 0 0 0 0,0-1 0 0 0,-1 1 0 0 0,1 0 0 0 0,0 0 0 0 0,0 0 0 0 0,-1 0 0 0 0,1 0 0 0 0,-1 1 0 0 0,1-1 0 0 0,-1 0 0 0 0,1 1 0 0 0,-1-1 0 0 0,0 1 0 0 0,1-1 0 0 0,-1 1 0 0 0,0 0 0 0 0,1 0 0 0 0,-1 0 0 0 0,0 0 0 0 0,0 0 6 0 0,0-1-58 0 0,-1-2-2879 0 0,4 0-8524 0 0,-1 2-221 0 0</inkml:trace>
  <inkml:trace contextRef="#ctx0" brushRef="#br0" timeOffset="2349.187">349 31 15147 0 0,'0'0'1817'0'0,"0"0"-489"0"0,0 0-144 0 0,0 0-6 0 0,0 0-134 0 0,0 0-130 0 0,0 0-149 0 0,0 0-160 0 0,0 0-139 0 0,0 0-114 0 0,0 0-52 0 0,0 0-48 0 0,0 0-29 0 0,6 2-7 0 0,-5-2-215 0 0,1 1 35 0 0,1-1 0 0 0,0 1 0 0 0,-1 0 1 0 0,1 0-1 0 0,-1 0 0 0 0,1 1 0 0 0,-1-1 0 0 0,0 0 1 0 0,1 1-1 0 0,-1 0 0 0 0,0-1 0 0 0,0 1 1 0 0,0 0-1 0 0,0 0 0 0 0,-1 0 0 0 0,1 0 0 0 0,0 1 1 0 0,-1-1-1 0 0,1 0 0 0 0,-1 1 0 0 0,1 2-36 0 0,2 3 64 0 0,-1 1-1 0 0,0 1 1 0 0,0-1-1 0 0,-1 0 1 0 0,0 1-1 0 0,0-1 1 0 0,-1 1-1 0 0,-1 0 1 0 0,0-1-1 0 0,0 1 1 0 0,0 0-1 0 0,-2-1 0 0 0,1 1 1 0 0,-1-1-1 0 0,0 1 1 0 0,-1-1-1 0 0,0 0 1 0 0,-1 0-1 0 0,0 0 1 0 0,0 0-1 0 0,-1-1 1 0 0,0 0-1 0 0,0 0 1 0 0,-1 0-1 0 0,0 0 1 0 0,0-1-1 0 0,-6 4-63 0 0,7-22-3444 0 0,6 3-1998 0 0,1 3-4611 0 0,0 2 726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8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8 8434 0 0,'0'0'4074'0'0,"0"0"-1595"0"0,0 0-552 0 0,0 0-193 0 0,0 0-179 0 0,0 0-208 0 0,0 0-248 0 0,0 0-187 0 0,0 0-165 0 0,0 0-150 0 0,0 0-127 0 0,-4-5-33 0 0,1 2 1222 0 0,-6 14-1502 0 0,-1 0-1 0 0,2 1 1 0 0,0 0-1 0 0,0 0 1 0 0,1 1 0 0 0,0 0-1 0 0,1 0 1 0 0,1 1-1 0 0,0-1 1 0 0,1 1-1 0 0,0 0 1 0 0,1 0 0 0 0,1 1-1 0 0,0-1 1 0 0,1 1-1 0 0,1 2-156 0 0,-1-7 36 0 0,1 0-1 0 0,1 0 1 0 0,0 0-1 0 0,0 0 1 0 0,1 1-1 0 0,0-1 1 0 0,1-1-1 0 0,0 1 1 0 0,0 0 0 0 0,1-1-1 0 0,1 0 1 0 0,0 0-1 0 0,0 0 1 0 0,0 0-1 0 0,1-1 1 0 0,0 0-1 0 0,1 0 1 0 0,0 0-1 0 0,0-1 1 0 0,1 0-1 0 0,0-1 1 0 0,0 0-1 0 0,1 1-35 0 0,28 12-194 0 0,-43-29-4332 0 0,4 6-4146 0 0,1 2-3584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8.9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99 12707 0 0,'0'0'1283'0'0,"0"0"-98"0"0,0 0 58 0 0,0 0 56 0 0,0 0 21 0 0,0 0-138 0 0,0 0-287 0 0,0 0-224 0 0,0 0-163 0 0,0 0-99 0 0,0 0-45 0 0,0 0-18 0 0,0 0-8 0 0,4-6 0 0 0,21-41 1109 0 0,-25 46-1416 0 0,1-1-1 0 0,-1 1 1 0 0,0 0-1 0 0,1-1 1 0 0,-1 1-1 0 0,0-1 0 0 0,0 1 1 0 0,0 0-1 0 0,0-1 1 0 0,0 1-1 0 0,0-1 1 0 0,0 1-1 0 0,0 0 1 0 0,-1-1-1 0 0,1 1 0 0 0,-1 0 1 0 0,1-1-1 0 0,-1 1 1 0 0,1 0-1 0 0,-1-1 1 0 0,0 1-1 0 0,1 0 1 0 0,-1 0-1 0 0,0 0 1 0 0,0 0-1 0 0,0 0 0 0 0,0 0 1 0 0,0 0-1 0 0,0 0 1 0 0,0 0-1 0 0,0 0 1 0 0,-1 0-1 0 0,1 1 1 0 0,0-1-1 0 0,0 0 0 0 0,-1 1 1 0 0,1-1-1 0 0,0 1 1 0 0,-1 0-1 0 0,1-1 1 0 0,-1 1-1 0 0,1 0 1 0 0,0 0-1 0 0,-1 0-30 0 0,-3 1 9 0 0,-1 0 0 0 0,1 1 1 0 0,0 0-1 0 0,0 0 0 0 0,0 1 0 0 0,0-1 0 0 0,0 1 0 0 0,0 0 1 0 0,1 0-1 0 0,-1 1 0 0 0,1-1 0 0 0,0 1 0 0 0,0 0 0 0 0,0 0 1 0 0,1 0-1 0 0,-1 1 0 0 0,1-1 0 0 0,0 1 0 0 0,0 0 0 0 0,1 0 1 0 0,0 0-1 0 0,-1 0 0 0 0,2 0 0 0 0,-1 1 0 0 0,1-1 0 0 0,-1 0 0 0 0,1 1 1 0 0,1-1-1 0 0,-1 1 0 0 0,1-1 0 0 0,0 6-9 0 0,0-10 5 0 0,0 1 0 0 0,0 0 1 0 0,0-1-1 0 0,0 1 0 0 0,0 0 0 0 0,1-1 0 0 0,-1 1 0 0 0,0 0 0 0 0,1-1 0 0 0,-1 1 0 0 0,1-1 1 0 0,-1 1-1 0 0,1-1 0 0 0,0 1 0 0 0,0-1 0 0 0,0 1 0 0 0,0-1 0 0 0,0 0 0 0 0,0 1 1 0 0,0-1-1 0 0,0 0 0 0 0,1 0 0 0 0,-1 0 0 0 0,0 0 0 0 0,1 0 0 0 0,-1 0 0 0 0,1 0 1 0 0,-1 0-1 0 0,1-1 0 0 0,-1 1 0 0 0,1-1 0 0 0,-1 1 0 0 0,1-1 0 0 0,0 1 0 0 0,-1-1 1 0 0,1 0-1 0 0,0 0 0 0 0,-1 0 0 0 0,1 0 0 0 0,0 0 0 0 0,1 0-5 0 0,66-25 438 0 0,-67 23-423 0 0,1-1-1 0 0,0 1 1 0 0,-1-1-1 0 0,1 0 1 0 0,-1 1 0 0 0,0-1-1 0 0,0 0 1 0 0,0 0-1 0 0,0 0 1 0 0,0-1-1 0 0,-1 1 1 0 0,0 0-1 0 0,1-1 1 0 0,-1 1 0 0 0,0 0-1 0 0,-1-1 1 0 0,1 1-1 0 0,-1-1 1 0 0,1 0-1 0 0,-1 1 1 0 0,0-1-1 0 0,-1-1-14 0 0,-6 35-240 0 0,7-28 246 0 0,0-1 0 0 0,0 1-1 0 0,0 0 1 0 0,1-1 0 0 0,-1 1-1 0 0,0-1 1 0 0,1 1 0 0 0,0 0 0 0 0,-1-1-1 0 0,1 1 1 0 0,0-1 0 0 0,0 1-1 0 0,0-1 1 0 0,0 0 0 0 0,0 1-1 0 0,0-1 1 0 0,0 0 0 0 0,0 0 0 0 0,0 0-1 0 0,1 0 1 0 0,-1 0 0 0 0,0 0-1 0 0,1 0 1 0 0,-1 0 0 0 0,1 0-1 0 0,-1-1 1 0 0,1 1 0 0 0,-1-1 0 0 0,1 1-1 0 0,0-1 1 0 0,0 1-6 0 0,21 4-5632 0 0,-7-1-5211 0 0,-13-3-570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9.7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28 10506 0 0,'0'0'1558'0'0,"0"0"-377"0"0,0 0 26 0 0,0 0 243 0 0,0 0 146 0 0,0 0-39 0 0,0 0-169 0 0,0 0-241 0 0,0 0-262 0 0,0 0-200 0 0,0 0-136 0 0,0 0-89 0 0,0 0-37 0 0,0-5-42 0 0,0-18-79 0 0,-11 189 3307 0 0,11-169-3607 0 0,0 1 1 0 0,0-1 0 0 0,0 1 0 0 0,1-1-1 0 0,-1 1 1 0 0,0-1 0 0 0,1 1 0 0 0,0-1-1 0 0,0 1 1 0 0,-1 0 0 0 0,1-1 0 0 0,1 1-1 0 0,-1 0 1 0 0,0 0 0 0 0,0 0 0 0 0,1 0-1 0 0,0 0 1 0 0,-1 0 0 0 0,1 0 0 0 0,0 0-1 0 0,0 0 1 0 0,0 1 0 0 0,0-1 0 0 0,0 1-1 0 0,0 0 1 0 0,0-1 0 0 0,0 1 0 0 0,1 0-1 0 0,-1 0 1 0 0,0 1 0 0 0,2-1-3 0 0,-2 0-3 0 0,0 0 0 0 0,1 0 0 0 0,-1 0 0 0 0,1 0 1 0 0,-1 1-1 0 0,1-1 0 0 0,-1 1 0 0 0,1 0 0 0 0,-1-1 0 0 0,1 1 0 0 0,-1 1 0 0 0,1-1 1 0 0,0 0-1 0 0,-1 1 0 0 0,1-1 0 0 0,-1 1 0 0 0,0-1 0 0 0,1 1 0 0 0,-1 0 1 0 0,0 0-1 0 0,1 1 0 0 0,-1-1 0 0 0,0 0 0 0 0,0 1 0 0 0,0-1 0 0 0,0 1 0 0 0,0 0 1 0 0,0-1-1 0 0,0 1 0 0 0,-1 0 0 0 0,1 0 0 0 0,-1 0 0 0 0,1 0 0 0 0,-1 1 1 0 0,0-1-1 0 0,0 0 0 0 0,0 1 0 0 0,0-1 0 0 0,0 0 0 0 0,0 1 0 0 0,-1-1 1 0 0,1 1-1 0 0,-1-1 0 0 0,0 1 0 0 0,0-1 0 0 0,0 1 0 0 0,0 1 3 0 0,-3 0 13 0 0,0 0 0 0 0,0 0 0 0 0,-1-1 0 0 0,1 1 0 0 0,-1-1 0 0 0,0 0 0 0 0,0 0-1 0 0,0 0 1 0 0,0 0 0 0 0,-1-1 0 0 0,1 0 0 0 0,-1 0 0 0 0,1 0 0 0 0,-1 0 0 0 0,0-1 0 0 0,0 1 0 0 0,0-1 0 0 0,1-1-1 0 0,-1 1 1 0 0,0-1 0 0 0,0 0 0 0 0,-5 0-13 0 0,-14-11-388 0 0,25 2-3103 0 0,5-1-4700 0 0,-3 7-3648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0.2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0 13291 0 0,'0'0'1538'0'0,"0"0"131"0"0,0 0 20 0 0,0 0-77 0 0,0 0-197 0 0,0 0-228 0 0,0 0-224 0 0,0 0-237 0 0,0 0-216 0 0,0 0-213 0 0,0 0-159 0 0,0 0-72 0 0,0 0-10 0 0,9 21 645 0 0,0-1-545 0 0,-1 0 0 0 0,-1 0 1 0 0,-1 1-1 0 0,-1-1 0 0 0,0 1 1 0 0,-2 1-1 0 0,0-1 1 0 0,-2 0-1 0 0,0 1 0 0 0,-1-1 1 0 0,-1 0-1 0 0,-1 1 1 0 0,-1-1-1 0 0,-1 0 0 0 0,-2 3-156 0 0,1-12 89 0 0,0 1-1 0 0,-1-1 1 0 0,-1-1-1 0 0,0 1 0 0 0,0-1 1 0 0,-1-1-1 0 0,-1 1 1 0 0,-5 5-89 0 0,-10 12 107 0 0,34-45-4220 0 0,-4 6-825 0 0,-1 1-4721 0 0,-2 5-649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0.7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10770 0 0,'0'0'2029'0'0,"0"0"-65"0"0,0 0-114 0 0,0 0-196 0 0,0 0-175 0 0,0 0-203 0 0,0 0-236 0 0,0 0-268 0 0,0 0-242 0 0,0 0-177 0 0,0 0-161 0 0,0 0-69 0 0,0 0-38 0 0,44 6 2178 0 0,25-4-1347 0 0,-69-2-919 0 0,0 0-11 0 0,0 0 7 0 0,0 0 14 0 0,0 0 9 0 0,0 0-2 0 0,0 0-44 0 0,0 0-57 0 0,0 0-123 0 0,0 0-186 0 0,-9 6-11641 0 0,6-4 3575 0 0,1 0 2375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0.9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0 448 0 0,'0'0'3129'0'0,"0"0"-601"0"0,0 0-107 0 0,0 0 41 0 0,0 0-62 0 0,0 0-122 0 0,0 0-275 0 0,0 0-339 0 0,0 0-255 0 0,0 0-240 0 0,0 0-246 0 0,0 0-180 0 0,0 0-152 0 0,5 2-90 0 0,98 3 1397 0 0,-83-3-1924 0 0,-5 0-4401 0 0,-5-1-7493 0 0,-8-1 1726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3.4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0 14843 0 0,'0'0'1829'0'0,"0"0"-358"0"0,0 0-181 0 0,0 0-81 0 0,0 0-97 0 0,0 0-86 0 0,0 0-144 0 0,0 0-176 0 0,0 0-178 0 0,0 0-165 0 0,0 0-111 0 0,0 0-50 0 0,0 0-16 0 0,3 0 18 0 0,1 4-119 0 0,1 0 0 0 0,-1 1 0 0 0,0 0 0 0 0,0-1 0 0 0,0 1 0 0 0,-1 0 0 0 0,0 1 0 0 0,0-1-1 0 0,0 1 1 0 0,-1-1 0 0 0,0 1 0 0 0,0 0 0 0 0,0 0 0 0 0,0 0 0 0 0,-1 0 0 0 0,0 0 0 0 0,-1 0 0 0 0,1 0 0 0 0,-1 0 0 0 0,-1 5-85 0 0,4 1 45 0 0,-1 1 0 0 0,0-1 0 0 0,-1 1 0 0 0,0 0 0 0 0,-1-1 0 0 0,-1 1 0 0 0,0 0 0 0 0,0-1 0 0 0,-1 1 0 0 0,-1-1 0 0 0,0 1 0 0 0,-1-1 0 0 0,0 0 0 0 0,-1 0 0 0 0,-1-1 0 0 0,1 1 0 0 0,-2-1 0 0 0,0-1 0 0 0,0 1 0 0 0,-1-1 0 0 0,0 0 0 0 0,0-1 0 0 0,-8 7-45 0 0,16-16-4 0 0,0-1-1 0 0,0 1 1 0 0,0 0 0 0 0,0 0 0 0 0,0-1-1 0 0,0 1 1 0 0,0 0 0 0 0,0 0 0 0 0,0-1-1 0 0,0 1 1 0 0,-1 0 0 0 0,1 0-1 0 0,0-1 1 0 0,0 1 0 0 0,0 0 0 0 0,0 0-1 0 0,0 0 1 0 0,0-1 0 0 0,0 1 0 0 0,-1 0-1 0 0,1 0 1 0 0,0 0 0 0 0,0-1 0 0 0,0 1-1 0 0,-1 0 1 0 0,1 0 0 0 0,0 0 0 0 0,0 0-1 0 0,0-1 1 0 0,-1 1 0 0 0,1 0 0 0 0,0 0-1 0 0,0 0 1 0 0,-1 0 0 0 0,1 0 0 0 0,0 0-1 0 0,0 0 1 0 0,-1 0 4 0 0,11-15-4224 0 0,-1 4-9278 0 0,-6 8 2553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5.3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9 13723 0 0,'0'0'1231'0'0,"0"0"93"0"0,0 0 160 0 0,0 0 49 0 0,0 0-70 0 0,0 0-135 0 0,0 0-177 0 0,0 0-187 0 0,0 0-182 0 0,0 0-228 0 0,0 0-237 0 0,0 0-164 0 0,0 0-113 0 0,-1-9 40 0 0,-7 74 516 0 0,5 48-16 0 0,3-113-513 0 0,0 0 34 0 0,0 0 46 0 0,0-26 322 0 0,1 23-477 0 0,0 0 0 0 0,0 0-1 0 0,1 0 1 0 0,0 1 0 0 0,-1-1-1 0 0,1 0 1 0 0,0 1 0 0 0,0-1-1 0 0,0 1 1 0 0,1-1 0 0 0,-1 1-1 0 0,1 0 1 0 0,-1 0-1 0 0,1 0 1 0 0,0 0 0 0 0,0 1-1 0 0,0-1 1 0 0,0 1 0 0 0,0-1-1 0 0,0 1 1 0 0,0 0 0 0 0,0 0-1 0 0,0 1 1 0 0,0-1 0 0 0,1 1-1 0 0,-1-1 1 0 0,0 1 0 0 0,1 0-1 0 0,-1 0 1 0 0,0 1 0 0 0,0-1-1 0 0,1 1 1 0 0,-1-1 0 0 0,0 1-1 0 0,0 0 1 0 0,0 0-1 0 0,0 1 1 0 0,0-1 0 0 0,0 1-1 0 0,0-1 1 0 0,0 1 0 0 0,-1 0-1 0 0,1 0 1 0 0,0 0 0 0 0,-1 0-1 0 0,0 0 1 0 0,1 1 0 0 0,-1-1-1 0 0,0 1 1 0 0,1 1 8 0 0,-4 0 3 0 0,-1-1 0 0 0,1 0 0 0 0,0 0 0 0 0,-1 1 0 0 0,0-1 0 0 0,1 0 0 0 0,-1 0 0 0 0,-1 0 0 0 0,1-1 0 0 0,0 1 0 0 0,-1 0 0 0 0,1-1 0 0 0,-1 0 1 0 0,0 0-1 0 0,0 1 0 0 0,1-1 0 0 0,-2-1 0 0 0,1 1 0 0 0,0 0 0 0 0,0-1 0 0 0,0 0 0 0 0,-1 0 0 0 0,1 0 0 0 0,-1 0 0 0 0,1 0 0 0 0,-1-1 0 0 0,1 1 0 0 0,-1-1 0 0 0,1 0 0 0 0,-1 0 0 0 0,1 0 0 0 0,-4-1-3 0 0,-19 1-373 0 0,33-9-5144 0 0,9 3-1337 0 0,-5 2-1214 0 0,-5 2 1113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59.6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32 0 0 0,'0'0'549'0'0,"0"0"1012"0"0,0 0 393 0 0,0 0 151 0 0,0 0-2 0 0,0 0-177 0 0,0 0-247 0 0,0 0-222 0 0,0 0-195 0 0,0 0-208 0 0,-7-3 371 0 0,6 2 1729 0 0,1 1 3444 0 0,121 2-5787 0 0,157-7-503 0 0,-488 5-1024 0 0,7 3 725 0 0,318-7 160 0 0,-34-1-114 0 0,150-14 100 0 0,-359 36-103 0 0,-38-5-136 0 0,305-22-1166 0 0,-139 14-12627 0 0,0-3 2746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6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4 12571 0 0,'0'0'899'0'0,"0"0"195"0"0,0 0 309 0 0,0 0 232 0 0,0 0 11 0 0,0 0-151 0 0,0 0-225 0 0,0 0-271 0 0,0 0-257 0 0,0 0-243 0 0,0 0-184 0 0,0 0-92 0 0,0 0-38 0 0,6-4 447 0 0,3 17-457 0 0,0 0 0 0 0,-1 1 0 0 0,-1 0-1 0 0,0 0 1 0 0,-1 1 0 0 0,0 0 0 0 0,-2 0-1 0 0,1 0 1 0 0,-2 0 0 0 0,0 1 0 0 0,-1 0 0 0 0,0-1-1 0 0,-2 1 1 0 0,0 0 0 0 0,0 0 0 0 0,-2 4-175 0 0,2-13 62 0 0,0 0 1 0 0,0-1-1 0 0,-1 1 1 0 0,0 0-1 0 0,0-1 1 0 0,-1 1-1 0 0,0-1 1 0 0,0 1-1 0 0,0-1 1 0 0,-1 0-1 0 0,0 0 1 0 0,0 0-1 0 0,-1 0 1 0 0,0 0-1 0 0,0-1 1 0 0,0 0-1 0 0,0 1 1 0 0,-1-2 0 0 0,0 1-1 0 0,0 0 1 0 0,0-1-1 0 0,-1 0 1 0 0,1 0-1 0 0,-5 1-62 0 0,14-14-1533 0 0,-2 6-3155 0 0,-1 2-3858 0 0,0-1-4151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5.6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6 10738 0 0,'0'0'2067'0'0,"0"0"-41"0"0,0 0-133 0 0,0 0-252 0 0,0 0-236 0 0,0 0-213 0 0,0 0-205 0 0,0 0-184 0 0,0 0-139 0 0,0 0-131 0 0,0 0-130 0 0,0 0-88 0 0,0 0-58 0 0,-7-1-17 0 0,-24-4-9 0 0,-5 36 683 0 0,32-24-751 0 0,-3 2-74 0 0,1 0 0 0 0,0 0 0 0 0,0 1 0 0 0,1 0 0 0 0,1 0 0 0 0,-1 0 0 0 0,2 1 0 0 0,-1-1 0 0 0,1 1 0 0 0,1 0 0 0 0,0 0 0 0 0,1 0 0 0 0,0 0 0 0 0,1 0 0 0 0,0 0 0 0 0,0 0 0 0 0,1 0 0 0 0,1 0 0 0 0,1 6-89 0 0,0-9 51 0 0,1 0-1 0 0,0-1 0 0 0,1 0 1 0 0,-1 0-1 0 0,1 0 1 0 0,1-1-1 0 0,-1 1 0 0 0,1-1 1 0 0,0-1-1 0 0,1 1 0 0 0,5 3-50 0 0,26 12-2197 0 0,-31-19-1341 0 0,-4-2-818 0 0,-1-1-4497 0 0,-1-1-920 0 0</inkml:trace>
  <inkml:trace contextRef="#ctx0" brushRef="#br0" timeOffset="411.806">219 44 10786 0 0,'0'0'2844'0'0,"0"0"-1005"0"0,0 0-216 0 0,0 0-18 0 0,0 0-126 0 0,0 0-136 0 0,0 0-181 0 0,0 0-257 0 0,0 0-288 0 0,0 0-252 0 0,0 0-176 0 0,0 0-94 0 0,0 0-19 0 0,-3-2 12 0 0,2 2-75 0 0,0 0 0 0 0,-1 0 0 0 0,1 0 0 0 0,0 0 0 0 0,0 0 0 0 0,0 0 1 0 0,0 1-1 0 0,-1-1 0 0 0,1 0 0 0 0,0 1 0 0 0,0-1 0 0 0,0 0 0 0 0,0 1 0 0 0,0 0 0 0 0,0-1 0 0 0,0 1 0 0 0,0 0 0 0 0,0-1 0 0 0,0 1 1 0 0,0 0-1 0 0,0 0 0 0 0,1 0 0 0 0,-1 0 0 0 0,0-1 0 0 0,0 1 0 0 0,1 0 0 0 0,-1 1 0 0 0,1-1 0 0 0,-1 0 0 0 0,1 0 0 0 0,-1 0 0 0 0,1 0 1 0 0,0 0-1 0 0,0 0 0 0 0,-1 1 0 0 0,1-1 0 0 0,0 0 0 0 0,0 0 0 0 0,0 0 0 0 0,0 0 0 0 0,0 1 0 0 0,1-1 0 0 0,-1 0 0 0 0,0 0 0 0 0,0 0 0 0 0,1 1-13 0 0,-1 0 40 0 0,1 1 0 0 0,-1-1 0 0 0,1 0 0 0 0,0 0 0 0 0,0 0 0 0 0,0 0 0 0 0,0 1 0 0 0,0-1 0 0 0,0-1 0 0 0,0 1-1 0 0,1 0 1 0 0,-1 0 0 0 0,1 0 0 0 0,-1-1 0 0 0,1 1 0 0 0,0 0 0 0 0,0-1 0 0 0,0 0 0 0 0,0 1 0 0 0,0-1 0 0 0,0 0-1 0 0,0 0 1 0 0,0 0 0 0 0,0 0 0 0 0,0-1 0 0 0,0 1 0 0 0,1-1 0 0 0,-1 1 0 0 0,0-1 0 0 0,1 0 0 0 0,-1 1-1 0 0,0-1 1 0 0,1 0 0 0 0,-1-1 0 0 0,0 1 0 0 0,0 0 0 0 0,1-1 0 0 0,-1 1 0 0 0,0-1 0 0 0,0 0 0 0 0,1 0 0 0 0,-1 0-1 0 0,0 0 1 0 0,0 0 0 0 0,0 0 0 0 0,0 0 0 0 0,0-1 0 0 0,-1 1 0 0 0,1-1 0 0 0,0 1 0 0 0,-1-1 0 0 0,1 0 0 0 0,1-2-40 0 0,-4 1-14 0 0,1 0 1 0 0,0 0-1 0 0,-1 0 1 0 0,1 0-1 0 0,-1 0 0 0 0,0 0 1 0 0,0 0-1 0 0,0 0 1 0 0,0 1-1 0 0,-1-1 1 0 0,1 0-1 0 0,-1 1 1 0 0,0-1-1 0 0,1 1 1 0 0,-1-1-1 0 0,0 1 1 0 0,-1 0-1 0 0,1 0 1 0 0,0 0-1 0 0,-1 0 1 0 0,1 0-1 0 0,-1 0 1 0 0,1 1-1 0 0,-1-1 1 0 0,0 1-1 0 0,0 0 1 0 0,0-1-1 0 0,1 1 1 0 0,-1 1-1 0 0,0-1 1 0 0,0 0-1 0 0,-1 1 1 0 0,1 0-1 0 0,0-1 0 0 0,0 1 1 0 0,0 1-1 0 0,-3-1 14 0 0,-7 23-4771 0 0,13-12-507 0 0,1-3-3817 0 0,0-3 1007 0 0</inkml:trace>
  <inkml:trace contextRef="#ctx0" brushRef="#br0" timeOffset="731.126">222 256 13755 0 0,'0'0'2551'0'0,"0"0"-963"0"0,0 0-322 0 0,0 0 60 0 0,0 0-85 0 0,0 0-128 0 0,0 0-144 0 0,0 0-191 0 0,0 0-168 0 0,0 0-146 0 0,0 0-133 0 0,0 0-85 0 0,0 0-45 0 0,11-6 426 0 0,-16 112 1337 0 0,5-105-5168 0 0,0-3-9486 0 0,0 1 1066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4.1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7 16756 0 0,'0'0'1728'0'0,"0"0"-428"0"0,0 0-22 0 0,0 0 43 0 0,0 0-68 0 0,0 0-158 0 0,0 0-233 0 0,0 0-216 0 0,0 0-186 0 0,0 0-155 0 0,0 0-115 0 0,0 0-105 0 0,0 0-41 0 0,-3-6 108 0 0,8 53 698 0 0,-11 70-143 0 0,2-104-755 0 0,1-12-3393 0 0,0-4-2752 0 0,-1-5-3924 0 0,3 5 884 0 0</inkml:trace>
  <inkml:trace contextRef="#ctx0" brushRef="#br0" timeOffset="300.712">1 85 6545 0 0,'0'0'2011'0'0,"0"0"-10"0"0,0 0 161 0 0,0 0 26 0 0,0 0-177 0 0,0 0-324 0 0,0 0-434 0 0,0 0-373 0 0,0 0-195 0 0,0 0-111 0 0,0 0-22 0 0,0 0-7 0 0,3 0-29 0 0,161-3 2954 0 0,-163 3-2601 0 0,0 1-3940 0 0,0-1-8423 0 0,0 0-138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1.6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71 6937 0 0,'0'0'1114'0'0,"0"0"-96"0"0,0 0 265 0 0,0 0 350 0 0,0 0 124 0 0,0 0-34 0 0,0 0-159 0 0,0 0-237 0 0,0 0-164 0 0,0 0-140 0 0,0 0-168 0 0,0 0-147 0 0,5-7-120 0 0,17-21-95 0 0,-21 27-453 0 0,-1 0-1 0 0,0-1 1 0 0,0 1-1 0 0,0 0 1 0 0,1 0-1 0 0,-1 0 0 0 0,-1-1 1 0 0,1 1-1 0 0,0 0 1 0 0,0 0-1 0 0,0 0 1 0 0,-1-1-1 0 0,1 1 1 0 0,0 0-1 0 0,-1 0 1 0 0,1 0-1 0 0,-1 0 0 0 0,1 0 1 0 0,-1 0-1 0 0,0 0 1 0 0,1 0-1 0 0,-1 0 1 0 0,0 0-1 0 0,0 0 1 0 0,0 0-1 0 0,0 1 1 0 0,0-1-1 0 0,0 0 1 0 0,0 0-1 0 0,0 1 0 0 0,0-1 1 0 0,0 1-1 0 0,0-1 1 0 0,0 1-1 0 0,0-1 1 0 0,0 1-1 0 0,0 0 1 0 0,-1 0-1 0 0,1-1 1 0 0,0 1-1 0 0,0 0 0 0 0,0 0 1 0 0,-1 0-1 0 0,1 0 1 0 0,0 1-1 0 0,0-1 1 0 0,0 0-1 0 0,-1 0 1 0 0,1 1-1 0 0,0-1 1 0 0,0 1-1 0 0,0-1 0 0 0,-1 1-39 0 0,-3 1 8 0 0,0 0-1 0 0,-1 0 0 0 0,1 0 0 0 0,0 1 0 0 0,1 0 0 0 0,-1 0 0 0 0,0 0 1 0 0,1 0-1 0 0,0 1 0 0 0,-1 0 0 0 0,2 0 0 0 0,-1 0 0 0 0,0 0 0 0 0,1 1 1 0 0,0-1-1 0 0,0 1 0 0 0,0 0 0 0 0,0 0 0 0 0,1 0 0 0 0,0 0 1 0 0,0 0-1 0 0,0 1 0 0 0,1-1 0 0 0,0 1 0 0 0,-1 1-7 0 0,2-6 16 0 0,1 1 0 0 0,-1-1 0 0 0,0 0 0 0 0,0 0 0 0 0,0 1 0 0 0,1-1 0 0 0,-1 0 0 0 0,0 0-1 0 0,1 0 1 0 0,-1 0 0 0 0,1 1 0 0 0,0-1 0 0 0,-1 0 0 0 0,1 0 0 0 0,0 0 0 0 0,0 0 0 0 0,-1 0 0 0 0,1-1 0 0 0,0 1 0 0 0,0 0 0 0 0,0 0 0 0 0,0 0-1 0 0,0-1 1 0 0,0 1 0 0 0,0 0 0 0 0,1-1 0 0 0,-1 1 0 0 0,0-1 0 0 0,0 0 0 0 0,0 1 0 0 0,1-1 0 0 0,-1 0 0 0 0,0 0 0 0 0,0 0 0 0 0,1 1 0 0 0,-1-1-1 0 0,0-1 1 0 0,0 1 0 0 0,1 0 0 0 0,-1 0 0 0 0,0 0 0 0 0,0-1 0 0 0,0 1 0 0 0,1 0 0 0 0,-1-1 0 0 0,0 1-16 0 0,54-27 403 0 0,-45-6-127 0 0,-18 65-501 0 0,9-30 250 0 0,-1 0 0 0 0,1-1 0 0 0,-1 1 0 0 0,1 0 0 0 0,-1-1 1 0 0,1 1-1 0 0,0 0 0 0 0,0-1 0 0 0,0 1 0 0 0,0-1 0 0 0,0 1 0 0 0,0-1 0 0 0,0 0 0 0 0,1 1 0 0 0,-1-1 0 0 0,0 0 1 0 0,1 0-1 0 0,-1 0 0 0 0,1 0 0 0 0,-1 0 0 0 0,1 0 0 0 0,0-1 0 0 0,-1 1 0 0 0,1 0 0 0 0,0-1 0 0 0,-1 1 0 0 0,1-1 0 0 0,0 0 1 0 0,0 1-1 0 0,0-1 0 0 0,-1 0 0 0 0,1 0 0 0 0,1 0-25 0 0,33-1-3038 0 0,-20 0-2080 0 0,-3-1-3441 0 0,-7 1-2197 0 0</inkml:trace>
  <inkml:trace contextRef="#ctx0" brushRef="#br0" timeOffset="408.876">370 3 14987 0 0,'0'0'1789'0'0,"0"0"-675"0"0,0 0-96 0 0,0 0 56 0 0,0 0-113 0 0,0 0-210 0 0,0 0-223 0 0,0 0-172 0 0,0 0-69 0 0,0 0 17 0 0,0 0 61 0 0,0 0 50 0 0,0 0 5 0 0,-6 4-25 0 0,-35 41 789 0 0,33-28-970 0 0,1 0-1 0 0,1 1 1 0 0,0 0-1 0 0,1 0 1 0 0,1 0 0 0 0,1 1-1 0 0,0-1 1 0 0,2 1-1 0 0,0 15-213 0 0,1-26 53 0 0,1-1 0 0 0,0 1-1 0 0,0-1 1 0 0,0 1 0 0 0,1-1-1 0 0,0 0 1 0 0,1 0-1 0 0,0 0 1 0 0,0 0 0 0 0,0 0-1 0 0,1 0 1 0 0,0-1 0 0 0,0 1-1 0 0,1-1 1 0 0,-1-1 0 0 0,1 1-1 0 0,1 0 1 0 0,-1-1-1 0 0,1 0 1 0 0,0-1 0 0 0,0 1-1 0 0,0-1 1 0 0,1 0 0 0 0,-1 0-1 0 0,5 1-52 0 0,31 4-844 0 0,-40-24-6065 0 0,-3 5-4982 0 0,1 6 2349 0 0</inkml:trace>
  <inkml:trace contextRef="#ctx0" brushRef="#br0" timeOffset="785.197">522 23 15971 0 0,'0'0'882'0'0,"0"0"114"0"0,0 0 223 0 0,0 0 131 0 0,0 0-29 0 0,0 0-87 0 0,0 0-197 0 0,0 0-167 0 0,0 0-141 0 0,0 0-148 0 0,0 0-121 0 0,0 0-146 0 0,0 0-106 0 0,0-3-73 0 0,0-1-119 0 0,1 1 361 0 0,-2 78 1053 0 0,3-64-1094 0 0,-1-5 324 0 0,0-2-3077 0 0,-1 0-2602 0 0,-1 0-3644 0 0,1-3-3292 0 0</inkml:trace>
  <inkml:trace contextRef="#ctx0" brushRef="#br0" timeOffset="1247.493">531 267 11570 0 0,'0'0'4251'0'0,"0"0"-2774"0"0,0 0-624 0 0,0 0 207 0 0,0 0 152 0 0,0 0-52 0 0,0 0-174 0 0,0 0-242 0 0,0 0-207 0 0,0 0-134 0 0,0 0-133 0 0,0 0-101 0 0,0 0-30 0 0,-21 15 699 0 0,19-15-810 0 0,1 1 0 0 0,-1 0 0 0 0,1-1 0 0 0,-1 1 0 0 0,1 0 0 0 0,0 0 0 0 0,-1 0 0 0 0,1 0 0 0 0,0 0 0 0 0,0 0 0 0 0,0 0 0 0 0,-1 0 0 0 0,1 1 0 0 0,0-1 0 0 0,1 0 0 0 0,-1 1 0 0 0,0-1 0 0 0,0 1 0 0 0,1-1 0 0 0,-1 1 0 0 0,0-1 0 0 0,1 1 0 0 0,0-1 0 0 0,-1 1 0 0 0,1-1 0 0 0,0 1 0 0 0,0 0 0 0 0,0-1 0 0 0,0 1 0 0 0,0-1 0 0 0,0 1 0 0 0,0 0 0 0 0,0-1 0 0 0,1 1 0 0 0,-1-1 0 0 0,1 1 0 0 0,-1 0 0 0 0,1-1 0 0 0,0 0 0 0 0,-1 1 0 0 0,1-1 0 0 0,0 1 0 0 0,0-1 0 0 0,0 0 0 0 0,0 0 0 0 0,0 1 0 0 0,0-1 0 0 0,1 0 0 0 0,-1 0 0 0 0,0 0 0 0 0,1 0 0 0 0,-1 0 0 0 0,0-1 0 0 0,1 1 0 0 0,-1 0 0 0 0,1-1 0 0 0,1 1-29 0 0,1 0 39 0 0,1 0-1 0 0,-1-1 0 0 0,1 1 0 0 0,-1-1 0 0 0,1-1 0 0 0,0 1 0 0 0,-1 0 0 0 0,1-1 0 0 0,-1 0 0 0 0,0 0 0 0 0,1-1 0 0 0,-1 1 0 0 0,0-1 0 0 0,1 0 0 0 0,-1 0 0 0 0,0 0 1 0 0,0 0-1 0 0,-1-1 0 0 0,3-1-37 0 0,-6 1 5 0 0,-1 1 0 0 0,1-1 0 0 0,-1 1 0 0 0,1-1 0 0 0,-1 1 0 0 0,0-1 0 0 0,0 1 0 0 0,0 0 0 0 0,0-1 0 0 0,0 1 0 0 0,-1 0 0 0 0,1 0 0 0 0,-1 0 0 0 0,0 0 0 0 0,1 0 0 0 0,-1 0 0 0 0,0 0 0 0 0,0 1 0 0 0,0-1 0 0 0,0 1 0 0 0,0-1 0 0 0,0 1 0 0 0,-1 0 0 0 0,1 0 0 0 0,0 0 0 0 0,-1 0 0 0 0,1 0 0 0 0,-1 1 0 0 0,1-1 0 0 0,-1 1 0 0 0,1-1 0 0 0,-1 1 0 0 0,0 0-5 0 0,-24-3-221 0 0,23 5-3981 0 0,3 2-4316 0 0,1-3-3058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2.1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 15339 0 0,'0'0'963'0'0,"0"0"-83"0"0,0 0 161 0 0,0 0 247 0 0,0 0 79 0 0,0 0-102 0 0,0 0-275 0 0,0 0-279 0 0,0 0-220 0 0,0 0-207 0 0,0 0-124 0 0,0 0-63 0 0,0 0 3 0 0,-8 0 637 0 0,131 1 1668 0 0,-121 4-6461 0 0,-13 3-13234 0 0,9-7 10518 0 0</inkml:trace>
  <inkml:trace contextRef="#ctx0" brushRef="#br0" timeOffset="268.402">29 79 11314 0 0,'0'0'1557'0'0,"0"0"-436"0"0,0 0 74 0 0,0 0 347 0 0,0 0 173 0 0,0 0-91 0 0,0 0-301 0 0,0 0-348 0 0,0 0-271 0 0,0 0-162 0 0,0 0-137 0 0,9-2-75 0 0,-3 2-654 0 0,79-11 1621 0 0,-47 8-5882 0 0,-35 3 596 0 0,0-1-4623 0 0,-2 0 478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0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71 0 0 0,'0'0'1999'0'0,"0"0"8"0"0,0 0 91 0 0,0 0 176 0 0,0 0 74 0 0,0 0-11 0 0,0 0-181 0 0,0 0-231 0 0,0 0-236 0 0,0 0-266 0 0,0 0-189 0 0,0 0-165 0 0,0 0-154 0 0,-1-6-92 0 0,-4-15-101 0 0,1 21 3901 0 0,-6 34-4150 0 0,10-33-346 0 0,0 130 461 0 0,6-69-462 0 0,-6-1-53 0 0,0-61-99 0 0,0 0-14 0 0,0 0-27 0 0,0 0-50 0 0,0 0-101 0 0,0 0-93 0 0,0 0-113 0 0,0 0-117 0 0,2 0-2543 0 0,2 0-2528 0 0,-2-1-4723 0 0,-1 0 81 0 0</inkml:trace>
  <inkml:trace contextRef="#ctx0" brushRef="#br0" timeOffset="1043.201">110 173 1800 0 0,'0'0'1958'0'0,"0"0"-391"0"0,0 0 125 0 0,0 0 425 0 0,0 0 234 0 0,0 0-4 0 0,0 0-264 0 0,0 0-362 0 0,0 0-329 0 0,0 0-242 0 0,0 0-167 0 0,0 0-121 0 0,0-3-76 0 0,2-18 1818 0 0,-18 36-498 0 0,1 57-1926 0 0,15-70-174 0 0,0-1 0 0 0,0 1 0 0 0,1-1 0 0 0,-1 1 1 0 0,0-1-1 0 0,1 1 0 0 0,0-1 0 0 0,-1 1 0 0 0,1-1 0 0 0,0 1 1 0 0,0-1-1 0 0,0 0 0 0 0,0 0 0 0 0,0 1 0 0 0,0-1 0 0 0,0 0 1 0 0,0 0-1 0 0,0 0 0 0 0,0 0 0 0 0,1 0 0 0 0,-1 0 0 0 0,0 0 1 0 0,1-1-1 0 0,-1 1 0 0 0,1 0 0 0 0,-1-1 0 0 0,1 1 0 0 0,-1-1 1 0 0,1 0-1 0 0,-1 1 0 0 0,1-1 0 0 0,-1 0 0 0 0,1 0 0 0 0,0 0 1 0 0,-1 0-1 0 0,1 0 0 0 0,-1 0 0 0 0,1-1 0 0 0,-1 1 0 0 0,1 0 0 0 0,-1-1 1 0 0,1 0-1 0 0,-1 1 0 0 0,2-1-6 0 0,0 1 10 0 0,0-1 1 0 0,-1 1-1 0 0,1 0 1 0 0,0-1-1 0 0,0 0 1 0 0,-1 1-1 0 0,1-1 1 0 0,0 0-1 0 0,-1 0 1 0 0,1-1-1 0 0,-1 1 1 0 0,1 0-1 0 0,-1-1 0 0 0,0 0 1 0 0,1 1-1 0 0,-1-1 1 0 0,0 0-1 0 0,0 0 1 0 0,0 0-1 0 0,-1-1 1 0 0,1 1-1 0 0,0 0 1 0 0,-1-1-1 0 0,0 1 1 0 0,1-1-1 0 0,-1 1 1 0 0,0-1-1 0 0,0 1 0 0 0,0-1 1 0 0,-1 0-1 0 0,1 0 1 0 0,-1 1-1 0 0,1-1 1 0 0,-1 0-1 0 0,0 0 1 0 0,0 0-1 0 0,0 0 1 0 0,-1 1-1 0 0,1-1 1 0 0,-1 0-1 0 0,1 0 0 0 0,-1 1 1 0 0,0-1-1 0 0,0 0 1 0 0,0 1-1 0 0,0-1 1 0 0,-1 1-1 0 0,1-1 1 0 0,-1 1-1 0 0,1 0 1 0 0,-1-1-1 0 0,-2-1-10 0 0,2 3-829 0 0,-9-11 785 0 0,9 8-4687 0 0,1-2-6022 0 0,1 5-228 0 0</inkml:trace>
  <inkml:trace contextRef="#ctx0" brushRef="#br0" timeOffset="1558.952">215 17 13411 0 0,'0'0'1636'0'0,"0"0"-87"0"0,0 0-49 0 0,0 0-9 0 0,0 0-70 0 0,0 0-59 0 0,0 0-147 0 0,0 0-209 0 0,0 0-237 0 0,0 0-246 0 0,0 0-183 0 0,0 0-163 0 0,0 0-86 0 0,-2-4-30 0 0,-5-9-8 0 0,12 24 180 0 0,5 5-132 0 0,1-1 0 0 0,0 0 0 0 0,1-1 0 0 0,1 0 0 0 0,1-1 1 0 0,0 0-1 0 0,0-1 0 0 0,1-1 0 0 0,0 0 0 0 0,1-1 0 0 0,1-1 0 0 0,7 3-101 0 0,-24-12 13 0 0,-1 0-1 0 0,1 0 1 0 0,0 1 0 0 0,0-1-1 0 0,0 0 1 0 0,-1 0-1 0 0,1 0 1 0 0,0 1 0 0 0,0-1-1 0 0,0 0 1 0 0,0 0-1 0 0,-1 1 1 0 0,1-1-1 0 0,0 0 1 0 0,0 1 0 0 0,0-1-1 0 0,0 0 1 0 0,0 0-1 0 0,0 1 1 0 0,0-1 0 0 0,0 0-1 0 0,0 1 1 0 0,0-1-1 0 0,0 0 1 0 0,0 1-13 0 0,-28-2 197 0 0,18 7-192 0 0,-1 1-1 0 0,2 0 1 0 0,-1 0-1 0 0,1 1 0 0 0,0 0 1 0 0,0 1-1 0 0,1 0 0 0 0,0 1 1 0 0,1-1-1 0 0,0 1 0 0 0,-4 10-4 0 0,-8 51-42 0 0,50-80-7773 0 0,-27 7 5517 0 0,5-4-7136 0 0,-5 3 412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48.5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2 6905 0 0,'0'0'2233'0'0,"0"0"-354"0"0,0 0-181 0 0,0 0 113 0 0,0 0 96 0 0,0 0-65 0 0,0 0-226 0 0,0 0-288 0 0,0 0-278 0 0,0 0-209 0 0,0 0-174 0 0,3-1 3105 0 0,-12 14-3665 0 0,-1-1-1 0 0,0 1 1 0 0,0-2 0 0 0,-1 1 0 0 0,0-2 0 0 0,-1 1 0 0 0,-1-1 0 0 0,1-1 0 0 0,-2 0-107 0 0,-16 13 36 0 0,-13 8 50 0 0,61-9-46 0 0,81 81 437 0 0,-34-43 22 0 0,-56-48-443 0 0,-10-19-1212 0 0,-1-3-2007 0 0,1 4-3431 0 0,1 6 4498 0 0,0-2-9735 0 0</inkml:trace>
  <inkml:trace contextRef="#ctx0" brushRef="#br0" timeOffset="757.92">275 130 11434 0 0,'0'0'1537'0'0,"0"0"-281"0"0,0 0 120 0 0,0 0 211 0 0,0 0 56 0 0,0 0-148 0 0,0 0-282 0 0,0 0-275 0 0,0 0-183 0 0,0 0-121 0 0,0 0-94 0 0,0 0-44 0 0,0 0-28 0 0,1-3-12 0 0,1-9-12 0 0,-2 9-28 0 0,0 3-33 0 0,0 0-39 0 0,0 0-38 0 0,0 0-38 0 0,0 0-50 0 0,-18 6 817 0 0,14-3-1008 0 0,1 1-1 0 0,-1-1 1 0 0,1 1 0 0 0,-1-1-1 0 0,1 1 1 0 0,0 0 0 0 0,0 0-1 0 0,1 0 1 0 0,-1 0-1 0 0,1 1 1 0 0,0-1 0 0 0,0 1-1 0 0,1-1 1 0 0,-1 1-1 0 0,1 0 1 0 0,0 0 0 0 0,0 0-1 0 0,1-1 1 0 0,-1 1-1 0 0,1 0 1 0 0,0 0 0 0 0,1 3-27 0 0,1-6 17 0 0,0 1 1 0 0,1 0-1 0 0,-1-1 1 0 0,1 1 0 0 0,-1-1-1 0 0,1 0 1 0 0,0 0-1 0 0,0 0 1 0 0,0 0 0 0 0,0-1-1 0 0,0 1 1 0 0,1-1-1 0 0,-1 0 1 0 0,0 0-1 0 0,1 0 1 0 0,-1 0 0 0 0,1 0-1 0 0,-1-1 1 0 0,1 0-1 0 0,-1 0 1 0 0,1 0 0 0 0,-1 0-1 0 0,1 0 1 0 0,-1 0-1 0 0,1-1 1 0 0,-1 0-1 0 0,1 0 1 0 0,-1 0 0 0 0,0 0-1 0 0,1 0 1 0 0,-1-1-1 0 0,0 0 1 0 0,0 1 0 0 0,0-1-1 0 0,0 0 1 0 0,0 0-1 0 0,-1-1 1 0 0,1 1-18 0 0,-1 0-11 0 0,0 0 1 0 0,-1 0-1 0 0,1 0 1 0 0,-1 0-1 0 0,1 0 1 0 0,-1 0-1 0 0,0 0 1 0 0,0 0-1 0 0,0 0 1 0 0,0-1-1 0 0,0 1 1 0 0,0 0-1 0 0,-1-1 1 0 0,1 1-1 0 0,-1-1 1 0 0,1 1-1 0 0,-1 0 1 0 0,0-1-1 0 0,0 1 1 0 0,0-1-1 0 0,-1 1 1 0 0,1-1-1 0 0,0 1 1 0 0,-1-1-1 0 0,0 1 1 0 0,1 0-1 0 0,-1-1 1 0 0,0 1-1 0 0,0 0 1 0 0,0 0-1 0 0,-1 0 1 0 0,1 0-1 0 0,-1 0 1 0 0,1 0-1 0 0,-1 0 1 0 0,1 0-1 0 0,-1 0 1 0 0,0 1-1 0 0,0-1 1 0 0,0 1-1 0 0,0-1 1 0 0,0 1-1 0 0,0 0 1 0 0,0 0-1 0 0,-1 0 1 0 0,1 0-1 0 0,0 0 0 0 0,-1 0 1 0 0,1 1-1 0 0,0-1 1 0 0,-1 1-1 0 0,1-1 1 0 0,-1 1-1 0 0,1 0 1 0 0,-1 0-1 0 0,1 0 1 0 0,-1 1-1 0 0,-1-1 11 0 0,3 0-2616 0 0,2 2-15401 0 0,0-2 8764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7.7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0 11282 0 0,'0'0'1631'0'0,"0"0"-58"0"0,0 0 54 0 0,0 0 102 0 0,0 0-80 0 0,0 0-106 0 0,0 0-252 0 0,0 0-382 0 0,0 0-315 0 0,0 0-234 0 0,0 0-101 0 0,-11 16 593 0 0,-3 6-639 0 0,-2-1 1 0 0,0 0-1 0 0,-1-1 1 0 0,-2 0-1 0 0,0-2 1 0 0,-1 0-214 0 0,-23 24 82 0 0,46-43-67 0 0,0 0 1 0 0,0 1-1 0 0,0-1 1 0 0,0 1-1 0 0,0 0 1 0 0,0 0-1 0 0,0 0 1 0 0,0 0 0 0 0,0 0-1 0 0,0 1 1 0 0,0-1-1 0 0,0 1 1 0 0,0 0-1 0 0,0 0 1 0 0,0 0-1 0 0,0 1 1 0 0,0-1-1 0 0,0 0 1 0 0,-1 1-1 0 0,1 0 1 0 0,-1 0-1 0 0,1 0 1 0 0,-1 0 0 0 0,0 0-1 0 0,0 0 1 0 0,0 0-1 0 0,0 1 1 0 0,0-1-1 0 0,0 1 1 0 0,0 0-1 0 0,-1 0-15 0 0,14 11 47 0 0,102 54 721 0 0,-117-76-5005 0 0,0 2-7468 0 0,0 4-199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8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80 3249 0 0,'0'0'3583'0'0,"0"0"-1372"0"0,0 0-373 0 0,0 0 196 0 0,0 0 22 0 0,0 0-165 0 0,0 0-248 0 0,0 0-349 0 0,0 0-287 0 0,0 0-239 0 0,0 0-208 0 0,0 0-108 0 0,0 0-50 0 0,-7 4 24 0 0,-13 8 373 0 0,36-22 1298 0 0,-7 4-1908 0 0,-5 4-90 0 0,0 0-1 0 0,0-1 1 0 0,0 1 0 0 0,-1-1-1 0 0,1 1 1 0 0,0-1 0 0 0,-1 0-1 0 0,0 0 1 0 0,0-1 0 0 0,0 1 0 0 0,0 0-1 0 0,-1-1 1 0 0,1 0 0 0 0,-1 0-1 0 0,0 0 1 0 0,0 0 0 0 0,0 0-1 0 0,-1 0 1 0 0,1 0 0 0 0,-1-1-1 0 0,0 1 1 0 0,0-2-99 0 0,-16 82 336 0 0,23 41-94 0 0,-6-111-2268 0 0,1-9-6466 0 0,1-2-824 0 0,-2 3-98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8.8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21 15339 0 0,'0'0'1130'0'0,"0"0"-38"0"0,0 0 108 0 0,0 0 171 0 0,0 0 43 0 0,0 0-8 0 0,0 0-151 0 0,0 0-217 0 0,0 0-201 0 0,0 0-199 0 0,0 0-144 0 0,0 0-137 0 0,0 0-99 0 0,1-5-44 0 0,7-10 74 0 0,-9 36 694 0 0,-15 211 493 0 0,16-232-1474 0 0,0 0-18 0 0,0 0 29 0 0,0 0-44 0 0,0-18-5951 0 0,2 12 1443 0 0,-1 0-3338 0 0,1 2-4017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01.1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 0 0 0,'0'0'1246'0'0,"0"0"481"0"0,0 0 17 0 0,0 0-145 0 0,0 0-77 0 0,0 0-11 0 0,0 0-64 0 0,0 0-92 0 0,0 0-122 0 0,0 0-143 0 0,-3 0-110 0 0,-8 2-409 0 0,-6 2 5637 0 0,15 0-681 0 0,19-2-6165 0 0,240-3 1221 0 0,-371 16-887 0 0,-51 2 143 0 0,459-36-91 0 0,-297 20-818 0 0,-8-1-4522 0 0,5 2-4671 0 0,3-1 200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9.3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8666 0 0,'0'0'2152'0'0,"0"0"-121"0"0,0 0-3 0 0,0 0-24 0 0,0 0-162 0 0,0 0-171 0 0,0 0-210 0 0,0 0-256 0 0,0 0-249 0 0,0 0-239 0 0,0 0-253 0 0,0 0-150 0 0,0 0-55 0 0,2-1 682 0 0,-10 94 654 0 0,15-82-3957 0 0,2-10-8071 0 0,-8-1 1019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9.8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13179 0 0,'0'0'4463'0'0,"0"0"-2716"0"0,0 0-753 0 0,0 0 8 0 0,0 0-62 0 0,0 0-127 0 0,0 0-123 0 0,0 0-153 0 0,0 0-153 0 0,0 0-38 0 0,0 0-28 0 0,0 0 8 0 0,0 0 38 0 0,2 5-44 0 0,3 3-205 0 0,-1-1 1 0 0,1 1-1 0 0,0-1 0 0 0,0 0 0 0 0,1 0 1 0 0,0-1-1 0 0,0 1 0 0 0,0-1 1 0 0,1-1-1 0 0,0 1 0 0 0,7 3-115 0 0,99 40 510 0 0,-158-15-78 0 0,34-24-422 0 0,1 0-1 0 0,0 2 1 0 0,0-1 0 0 0,1 1-1 0 0,1 0 1 0 0,0 1 0 0 0,0 0 0 0 0,2 1-1 0 0,0-1 1 0 0,-1 3-10 0 0,7-16-33 0 0,0 1-1 0 0,0-1 1 0 0,0 1-1 0 0,-1-1 1 0 0,1 1-1 0 0,0-1 1 0 0,0 1-1 0 0,0 0 1 0 0,0-1-1 0 0,0 1 1 0 0,0-1-1 0 0,0 1 1 0 0,0-1-1 0 0,0 1 1 0 0,0 0-1 0 0,0-1 1 0 0,0 1-1 0 0,1-1 1 0 0,-1 1-1 0 0,0-1 1 0 0,0 1-1 0 0,1-1 1 0 0,-1 1-1 0 0,0-1 1 0 0,1 1-1 0 0,-1-1 1 0 0,0 1-1 0 0,1-1 1 0 0,-1 0-1 0 0,1 1 1 0 0,-1-1-1 0 0,0 0 1 0 0,1 1-1 0 0,-1-1 1 0 0,1 0-1 0 0,-1 1 1 0 0,1-1-1 0 0,-1 0 1 0 0,1 0-1 0 0,0 0 1 0 0,-1 1-1 0 0,1-1 1 0 0,-1 0-1 0 0,1 0 1 0 0,-1 0-1 0 0,1 0 1 0 0,0 0-1 0 0,-1 0 1 0 0,1 0-1 0 0,-1 0 1 0 0,1 0-1 0 0,-1 0 1 0 0,1-1 33 0 0,22-4-8887 0 0,-17 4 2687 0 0,0-1-5276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0.1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12075 0 0,'0'0'5439'0'0,"0"0"-3905"0"0,0 0-928 0 0,0 0 175 0 0,0 0 201 0 0,0 0 66 0 0,0 0-96 0 0,0 0-173 0 0,0 0-219 0 0,0 0-165 0 0,0 0-137 0 0,0 0-107 0 0,0 0-54 0 0,6-1-54 0 0,-2 0-322 0 0,30-4 688 0 0,-9 8-4426 0 0,-22 1-5716 0 0,-3-3 5556 0 0,0 0-3726 0 0</inkml:trace>
  <inkml:trace contextRef="#ctx0" brushRef="#br0" timeOffset="169.702">17 65 5625 0 0,'0'0'3242'0'0,"0"0"-817"0"0,0 0-401 0 0,0 0-37 0 0,0 0-86 0 0,0 0-121 0 0,0 0-212 0 0,0 0-303 0 0,0 0-337 0 0,0 0-279 0 0,0 0-250 0 0,0 0-199 0 0,6 0-104 0 0,76-10-2069 0 0,-61 7-2555 0 0,-3 1-3791 0 0,-9 0-950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6.0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91 16860 0 0,'0'0'976'0'0,"0"0"-165"0"0,0 0 93 0 0,0 0 159 0 0,0 0-8 0 0,0 0-114 0 0,0 0-223 0 0,0 0-206 0 0,0 0-105 0 0,0 0-82 0 0,0 0-62 0 0,0 0-67 0 0,0 0-63 0 0,10-1 0 0 0,-3 1-454 0 0,47-3 1007 0 0,-11 8-5145 0 0,-39-3 210 0 0,-2 0-4782 0 0,-1 0 1108 0 0</inkml:trace>
  <inkml:trace contextRef="#ctx0" brushRef="#br0" timeOffset="215.826">42 151 13691 0 0,'0'0'1742'0'0,"0"0"-279"0"0,0 0 5 0 0,0 0 14 0 0,0 0-54 0 0,0 0-175 0 0,0 0-307 0 0,0 0-228 0 0,0 0-146 0 0,0 0-100 0 0,0 0-48 0 0,0 0-92 0 0,0 0-89 0 0,6 1-87 0 0,87-2-231 0 0,-50-4-5478 0 0,-10 1-6742 0 0,-27 3 3828 0 0</inkml:trace>
  <inkml:trace contextRef="#ctx0" brushRef="#br0" timeOffset="786.606">297 105 7586 0 0,'0'0'1517'0'0,"0"0"-450"0"0,0 0-3 0 0,0 0 386 0 0,0 0 344 0 0,0 0 174 0 0,0 0-122 0 0,0 0-368 0 0,0 0-361 0 0,0 0-310 0 0,0 0-227 0 0,0 0-126 0 0,0 0-72 0 0,9 0-11 0 0,-8 0-370 0 0,5 0 98 0 0,0 1 0 0 0,-1-1 0 0 0,1-1 0 0 0,-1 1 0 0 0,1-1 0 0 0,0 0 0 0 0,-1 0 0 0 0,1-1 0 0 0,-1 1 0 0 0,0-1 0 0 0,0 0 0 0 0,1-1 0 0 0,-1 1 0 0 0,-1-1 0 0 0,1 0-1 0 0,0-1 1 0 0,-1 1 0 0 0,1-1 0 0 0,-1 1 0 0 0,2-3-99 0 0,-6 2 31 0 0,1 1 0 0 0,-1-1 0 0 0,0 1-1 0 0,0-1 1 0 0,0 1 0 0 0,0-1 0 0 0,-1 1-1 0 0,1-1 1 0 0,-1 1 0 0 0,0-1 0 0 0,0 1-1 0 0,0 0 1 0 0,0-1 0 0 0,-1 1 0 0 0,1 0-1 0 0,-1 0 1 0 0,-2-3-31 0 0,-1 37 199 0 0,4 136 1005 0 0,-3-158-4345 0 0,-10-8-9258 0 0,1-2 4111 0 0,7 8 10482 0 0,8-3 7496 0 0,3-1-4500 0 0,20-1-2312 0 0,-21-2-1710 0 0,85 3 1197 0 0,-61-2-4784 0 0,-1 0-4234 0 0,-22-1-4886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4.8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25 12531 0 0,'0'0'1764'0'0,"0"0"-394"0"0,0 0-201 0 0,0 0-31 0 0,0 0 1 0 0,0 0-2 0 0,0 0-54 0 0,0 0-73 0 0,0 0-121 0 0,0 0-103 0 0,0 0-135 0 0,0 0-175 0 0,-7-5-114 0 0,-22-14-108 0 0,28 19-224 0 0,0 0 0 0 0,0 0-1 0 0,0 0 1 0 0,0 0 0 0 0,0 0 0 0 0,0 0 0 0 0,0 0 0 0 0,0 0-1 0 0,0 1 1 0 0,0-1 0 0 0,0 0 0 0 0,0 1 0 0 0,0-1 0 0 0,1 0 0 0 0,-1 1-1 0 0,0-1 1 0 0,0 1 0 0 0,0-1 0 0 0,1 1 0 0 0,-1 0 0 0 0,0-1 0 0 0,0 1-1 0 0,1 0 1 0 0,-1-1 0 0 0,1 1 0 0 0,-1 0 0 0 0,0 0 0 0 0,1 0 0 0 0,0 0-1 0 0,-1-1 1 0 0,1 1 0 0 0,-1 0 0 0 0,1 0 0 0 0,0 0 0 0 0,0 1-30 0 0,-1-1 103 0 0,-5 7-21 0 0,0 0-1 0 0,1 0 1 0 0,0 0 0 0 0,0 1 0 0 0,1 0-1 0 0,0-1 1 0 0,1 1 0 0 0,0 1-1 0 0,1-1 1 0 0,-1 0 0 0 0,2 1 0 0 0,-1-1-1 0 0,1 1 1 0 0,1 0 0 0 0,0-1-1 0 0,0 1 1 0 0,1 0 0 0 0,0-1-1 0 0,1 1 1 0 0,0-1 0 0 0,0 1 0 0 0,1-1-1 0 0,0 0 1 0 0,1 0 0 0 0,0 0-1 0 0,0-1 1 0 0,1 1 0 0 0,0-1 0 0 0,0 0-1 0 0,1 0 1 0 0,0-1 0 0 0,1 0-1 0 0,0 0 1 0 0,4 3-82 0 0,-9-8-59 0 0,58 28 35 0 0,-33-30-2551 0 0,-21-6-2313 0 0,-4 0-5120 0 0,-2 3-1475 0 0</inkml:trace>
  <inkml:trace contextRef="#ctx0" brushRef="#br0" timeOffset="261.137">233 14 15531 0 0,'0'0'1841'0'0,"0"0"-240"0"0,0 0-246 0 0,0 0-134 0 0,0 0-196 0 0,0 0-153 0 0,0 0-142 0 0,0 0-138 0 0,0 0-16 0 0,0 0 7 0 0,0 0-22 0 0,0 0-26 0 0,0 0-135 0 0,0 8-89 0 0,-4 115-1090 0 0,7-111-2773 0 0,-1-6-3884 0 0,-2-3-4410 0 0</inkml:trace>
  <inkml:trace contextRef="#ctx0" brushRef="#br0" timeOffset="618.843">234 266 18700 0 0,'0'0'653'0'0,"0"0"-208"0"0,0 0 59 0 0,0 0 100 0 0,0 0 49 0 0,0 0 21 0 0,0 0-117 0 0,0 0-98 0 0,0 0-79 0 0,0 0-80 0 0,-2 9-42 0 0,-6 28-53 0 0,9-36-168 0 0,-1 1 0 0 0,1 0 0 0 0,-1-1 0 0 0,1 0 0 0 0,0 1 0 0 0,0-1 0 0 0,0 1-1 0 0,0-1 1 0 0,0 0 0 0 0,0 0 0 0 0,0 1 0 0 0,0-1 0 0 0,0 0 0 0 0,1 0 0 0 0,-1 0 0 0 0,0 0 0 0 0,1-1 0 0 0,-1 1 0 0 0,1 0 0 0 0,-1-1 0 0 0,1 1 0 0 0,-1 0 0 0 0,1-1 0 0 0,-1 0 0 0 0,1 1 0 0 0,0-1 0 0 0,-1 0 0 0 0,1 0-1 0 0,-1 0 1 0 0,1 0 0 0 0,0 0 0 0 0,-1 0 0 0 0,1 0 0 0 0,0-1-37 0 0,-1 1 47 0 0,46-13 1100 0 0,-47 13-1132 0 0,1-1 0 0 0,0 1 0 0 0,-1-1 0 0 0,1 1 0 0 0,0-1 0 0 0,-1 1 0 0 0,1-1 0 0 0,-1 0 0 0 0,1 1 0 0 0,-1-1 0 0 0,1 1 0 0 0,-1-1 1 0 0,0 0-1 0 0,1 0 0 0 0,-1 1 0 0 0,0-1 0 0 0,1 0 0 0 0,-1 0 0 0 0,0 1 0 0 0,0-1 0 0 0,0 0 0 0 0,0 0 0 0 0,0 0 0 0 0,0 1 0 0 0,0-1 1 0 0,0 0-1 0 0,0 0 0 0 0,0 0 0 0 0,0 0 0 0 0,0 1 0 0 0,0-1 0 0 0,-1 0 0 0 0,1 0 0 0 0,0 1 0 0 0,-1-1 0 0 0,1 0 0 0 0,-1 1 0 0 0,1-1 1 0 0,0 0-1 0 0,-1 1 0 0 0,0-1 0 0 0,1 0 0 0 0,-1 1 0 0 0,1-1 0 0 0,-1 1 0 0 0,0-1 0 0 0,1 1 0 0 0,-1 0 0 0 0,0-1 0 0 0,1 1 0 0 0,-1-1 1 0 0,0 1-1 0 0,0 0 0 0 0,1 0 0 0 0,-1 0 0 0 0,-1-1-15 0 0,-72-27-1260 0 0,73 26-4128 0 0,5 1-7295 0 0,-2 1 4328 0 0</inkml:trace>
  <inkml:trace contextRef="#ctx0" brushRef="#br0" timeOffset="951.769">358 13 18356 0 0,'0'0'729'0'0,"0"0"-60"0"0,0 0 3 0 0,0 0 159 0 0,0 0 218 0 0,0 0 74 0 0,0 0-119 0 0,10 7-192 0 0,73 68 1113 0 0,-78-66-1892 0 0,1 0 1 0 0,-1 0 0 0 0,-1 0-1 0 0,0 1 1 0 0,0-1 0 0 0,-1 1-1 0 0,0 0 1 0 0,-1 0 0 0 0,0 0-1 0 0,0 0 1 0 0,-1 0 0 0 0,-1 0-1 0 0,0 1 1 0 0,0-1 0 0 0,-1 0-1 0 0,0 0 1 0 0,0 1 0 0 0,-1-1-1 0 0,-1 0 1 0 0,0-1-1 0 0,0 1 1 0 0,-1 0 0 0 0,0-1-1 0 0,-1 0 1 0 0,0 0 0 0 0,0 0-1 0 0,-1-1 1 0 0,0 1 0 0 0,-1-1-1 0 0,0 0-33 0 0,7-8-269 0 0,7-12-7111 0 0,-4 7-1163 0 0,0 1-3132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4.0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81 14251 0 0,'0'0'1438'0'0,"0"0"-335"0"0,0 0-73 0 0,0 0 105 0 0,0 0 26 0 0,0 0-65 0 0,0 0-201 0 0,0 0-226 0 0,0 0-163 0 0,0 0-113 0 0,0 0-90 0 0,0 0-59 0 0,0 0-37 0 0,-3 9-25 0 0,-8 26 24 0 0,12-34-173 0 0,-1 0 0 0 0,0 0 0 0 0,1 0 0 0 0,-1 0 0 0 0,1 0 0 0 0,-1 0 1 0 0,1 0-1 0 0,0 0 0 0 0,-1 0 0 0 0,1 0 0 0 0,0 0 0 0 0,-1 0 0 0 0,1-1 1 0 0,0 1-1 0 0,0 0 0 0 0,0-1 0 0 0,0 1 0 0 0,0 0 0 0 0,0-1 0 0 0,0 1 0 0 0,0-1 1 0 0,0 0-1 0 0,0 1 0 0 0,0-1 0 0 0,0 0 0 0 0,0 0 0 0 0,0 1 0 0 0,0-1 1 0 0,1 0-1 0 0,-1 0 0 0 0,0 0 0 0 0,0 0 0 0 0,0 0 0 0 0,0-1 0 0 0,0 1 0 0 0,0 0 1 0 0,1-1-34 0 0,0 1 71 0 0,2 0 24 0 0,0 0 0 0 0,0 0 0 0 0,0 0 0 0 0,0 0 0 0 0,0-1 0 0 0,0 0 0 0 0,0 0 0 0 0,0 0 0 0 0,-1 0 0 0 0,1-1 0 0 0,0 1 0 0 0,-1-1 0 0 0,1 0 0 0 0,-1 0 0 0 0,1 0 0 0 0,-1-1 0 0 0,1 0-95 0 0,-4 1 17 0 0,-1 0-1 0 0,0 0 0 0 0,1 0 0 0 0,-1 0 1 0 0,0 1-1 0 0,0-1 0 0 0,0 0 0 0 0,-1 0 1 0 0,1 1-1 0 0,0-1 0 0 0,0 1 1 0 0,-1-1-1 0 0,1 1 0 0 0,-1 0 0 0 0,0-1 1 0 0,1 1-1 0 0,-1 0 0 0 0,0 0 0 0 0,0 0 1 0 0,1 0-1 0 0,-1 0 0 0 0,0 1 0 0 0,0-1 1 0 0,0 0-1 0 0,0 1 0 0 0,0 0 1 0 0,0-1-1 0 0,0 1 0 0 0,0 0 0 0 0,0 0-16 0 0,-6-2-1641 0 0,-19-2 4648 0 0,20 3-4788 0 0,5 1-4739 0 0,7 2-6736 0 0,-2-2 5228 0 0</inkml:trace>
  <inkml:trace contextRef="#ctx0" brushRef="#br0" timeOffset="304.635">160 0 10218 0 0,'0'0'2231'0'0,"0"0"-174"0"0,0 0-117 0 0,0 0-187 0 0,0 0-190 0 0,0 0-223 0 0,0 0-279 0 0,0 0-175 0 0,0 0-123 0 0,0 0-100 0 0,0 0-86 0 0,9 6-120 0 0,27 21-66 0 0,-34-25-338 0 0,0 1-1 0 0,0-1 1 0 0,0 1 0 0 0,0-1-1 0 0,-1 1 1 0 0,1 0-1 0 0,-1 0 1 0 0,0 0-1 0 0,1 0 1 0 0,-1 0 0 0 0,-1 0-1 0 0,1 0 1 0 0,0 0-1 0 0,-1 0 1 0 0,1 0 0 0 0,-1 0-1 0 0,0 0 1 0 0,0 1-1 0 0,-1-1 1 0 0,1 0-53 0 0,0 7 108 0 0,1-6-80 0 0,0 1-1 0 0,0-1 0 0 0,-1 1 0 0 0,1 0 1 0 0,-1 0-1 0 0,0-1 0 0 0,-1 1 0 0 0,1 0 0 0 0,-1-1 1 0 0,0 1-1 0 0,0 0 0 0 0,0-1 0 0 0,-1 1 0 0 0,0-1 1 0 0,1 0-1 0 0,-2 0 0 0 0,1 1 0 0 0,0-1 1 0 0,-1 0-1 0 0,0-1 0 0 0,0 1 0 0 0,0 0 0 0 0,0-1 1 0 0,0 0-1 0 0,-1 0 0 0 0,0 0 0 0 0,0 0 0 0 0,1 0 1 0 0,-1-1-1 0 0,-1 0 0 0 0,1 0 0 0 0,-4 2-27 0 0,15-19-7236 0 0,-3 10-550 0 0,-1 2-3347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3.4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112 7 7290 0 0,'0'0'2123'0'0,"0"0"-288"0"0,0 0 25 0 0,0 0 83 0 0,0 0-26 0 0,0 0-106 0 0,0 0-258 0 0,0 0-291 0 0,0 0-285 0 0,0 0-218 0 0,0 0-197 0 0,0 0-146 0 0,0 0-79 0 0,-3-2-66 0 0,1 1-225 0 0,1 1 1 0 0,-1-1-1 0 0,0 1 0 0 0,1-1 0 0 0,-1 1 1 0 0,0-1-1 0 0,1 1 0 0 0,-1 0 0 0 0,0 0 1 0 0,1 0-1 0 0,-1 0 0 0 0,0 0 1 0 0,0 0-1 0 0,1 1 0 0 0,-1-1 0 0 0,0 0 1 0 0,1 1-1 0 0,-1 0 0 0 0,1-1 0 0 0,-1 1 1 0 0,1 0-1 0 0,-1 0 0 0 0,1-1 1 0 0,-1 1-1 0 0,1 0 0 0 0,-1 1 0 0 0,1-1 1 0 0,0 0-1 0 0,0 0 0 0 0,0 0 0 0 0,0 1 1 0 0,0-1-1 0 0,-1 2-46 0 0,-2 0 63 0 0,-1 1-1 0 0,1 0 1 0 0,-1 0 0 0 0,1 0 0 0 0,0 1-1 0 0,1-1 1 0 0,-1 1 0 0 0,1 0 0 0 0,0 0-1 0 0,0 0 1 0 0,1 0 0 0 0,-1 1 0 0 0,1-1-1 0 0,0 1 1 0 0,1 0 0 0 0,-1-1 0 0 0,1 1-1 0 0,0 0 1 0 0,1 0 0 0 0,0 0 0 0 0,-1 0-1 0 0,2 0 1 0 0,-1-1 0 0 0,1 1 0 0 0,0 0-1 0 0,0 0 1 0 0,0 0 0 0 0,1-1 0 0 0,0 1-1 0 0,0-1 1 0 0,1 1 0 0 0,-1-1-1 0 0,1 0 1 0 0,0 0 0 0 0,0 0 0 0 0,1 0-1 0 0,0-1 1 0 0,0 1 0 0 0,0-1 0 0 0,0 0-1 0 0,1 0 1 0 0,-1 0 0 0 0,6 2-63 0 0,28 2-631 0 0,-25-11-3768 0 0,-3-4-5934 0 0,-8 5-756 0 0</inkml:trace>
  <inkml:trace contextRef="#ctx0" brushRef="#br0" timeOffset="285.36">208 44 16964 0 0,'0'0'1777'0'0,"0"0"-292"0"0,0 0-137 0 0,0 0-133 0 0,0 0-171 0 0,0 0-156 0 0,0 0-233 0 0,0 0-208 0 0,0 0-103 0 0,0 0-33 0 0,0 0 30 0 0,0 0 27 0 0,0 0-12 0 0,-1 7-37 0 0,-10 105 1080 0 0,14-101-1043 0 0,-2-9-2661 0 0,1 0-4362 0 0,1-2-6023 0 0,-2 0 4735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2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7 14363 0 0,'0'0'1791'0'0,"0"0"-183"0"0,0 0-6 0 0,0 0-58 0 0,0 0-69 0 0,0 0-132 0 0,0 0-209 0 0,0 0-219 0 0,0 0-255 0 0,0 0-217 0 0,0 0-181 0 0,0 0-95 0 0,0-7 491 0 0,4 151 1385 0 0,-7-141-5393 0 0,1-6-9586 0 0,2 2 1286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2.7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0 8746 0 0,'0'0'2894'0'0,"0"0"-626"0"0,0 0-175 0 0,0 0-30 0 0,0 0-215 0 0,0 0-289 0 0,0 0-373 0 0,0 0-326 0 0,0 0-283 0 0,0 0-210 0 0,0 0-84 0 0,0 0-48 0 0,0 0 51 0 0,0 3 53 0 0,17 102 1744 0 0,-16-99-2058 0 0,-1 1-1 0 0,0-1 0 0 0,-1 1 1 0 0,1 0-1 0 0,-1-1 0 0 0,-1 1 1 0 0,1-1-1 0 0,-1 0 1 0 0,0 1-1 0 0,0-1 0 0 0,-1 0 1 0 0,0 0-1 0 0,0-1 0 0 0,0 1 1 0 0,-1 0-1 0 0,0-1 1 0 0,0 0-1 0 0,0 0 0 0 0,-1 0 1 0 0,0-1-1 0 0,1 1 0 0 0,-2-1-24 0 0,14-11-7232 0 0,2-3-5142 0 0,-5 7 3757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4.5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20876 0 0,'0'0'357'0'0,"0"0"-47"0"0,0 0 30 0 0,0 0 160 0 0,0 0 173 0 0,0 0 49 0 0,0 0 9 0 0,0 0-80 0 0,8 10-106 0 0,51 82 677 0 0,-56-85-1209 0 0,-1-1 0 0 0,0 1 0 0 0,0-1 0 0 0,-1 1 0 0 0,0 0 0 0 0,0 0 0 0 0,0-1 0 0 0,-1 1 0 0 0,0 0 0 0 0,0 0 0 0 0,-1 0 0 0 0,0 0 0 0 0,0-1 0 0 0,-1 1 0 0 0,1 0 0 0 0,-2-1 0 0 0,1 1 0 0 0,-1-1-1 0 0,1 0 1 0 0,-2 0 0 0 0,1 0 0 0 0,-1 0 0 0 0,0 0 0 0 0,0-1 0 0 0,0 0 0 0 0,-1 1 0 0 0,0-2 0 0 0,0 1 0 0 0,-1 0-13 0 0,17-13-7291 0 0,-3 2-2846 0 0,-3 2 262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03.7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40 0 0 0,'0'0'777'0'0,"0"0"756"0"0,0 0 382 0 0,0 0 185 0 0,0 0 197 0 0,0 0 1 0 0,0 0-138 0 0,0 0-199 0 0,0 0-336 0 0,0-8-274 0 0,-1-23-257 0 0,-1 33 3001 0 0,-9 28-3033 0 0,-33 173 1180 0 0,40-170-1942 0 0,4-33-272 0 0,0 0-22 0 0,0 0 22 0 0,0 0 11 0 0,0 0-12 0 0,17-24-2133 0 0,-9 13-1839 0 0,-2 4-5151 0 0,-3 3-2415 0 0</inkml:trace>
  <inkml:trace contextRef="#ctx0" brushRef="#br0" timeOffset="547.792">270 28 17084 0 0,'0'0'805'0'0,"0"0"-63"0"0,0 0 18 0 0,0 0-23 0 0,0 0-66 0 0,0 0-91 0 0,0 0-129 0 0,0 0-95 0 0,0 0-75 0 0,-12 4-87 0 0,-82 45 146 0 0,-70 81 131 0 0,205-195 1795 0 0,0 100-1561 0 0,55 84 78 0 0,-89-113-2632 0 0,-1-15-7153 0 0,0-1-550 0 0,-4 7 2729 0 0</inkml:trace>
  <inkml:trace contextRef="#ctx0" brushRef="#br0" timeOffset="1418.427">249 200 6449 0 0,'0'0'1863'0'0,"0"0"-469"0"0,0 0-118 0 0,0 0 261 0 0,0 0 207 0 0,0 0 8 0 0,0 0-249 0 0,0 0-422 0 0,0 0-387 0 0,0 0-192 0 0,0 0-34 0 0,0 0 29 0 0,0 0 78 0 0,2 2-13 0 0,6-1-364 0 0,-1 0 1 0 0,0 0 0 0 0,1 0-1 0 0,-1-1 1 0 0,1-1-1 0 0,-1 1 1 0 0,0-1 0 0 0,1 0-1 0 0,-1-1 1 0 0,0 0 0 0 0,0 0-1 0 0,0 0 1 0 0,0-1 0 0 0,0 0-1 0 0,-1 0 1 0 0,1-1-1 0 0,4-3-198 0 0,-10 6 20 0 0,0 1-1 0 0,0-1 1 0 0,0 1-1 0 0,-1-1 0 0 0,1 1 1 0 0,0-1-1 0 0,0 0 1 0 0,0 0-1 0 0,-1 1 1 0 0,1-1-1 0 0,0 0 0 0 0,-1 0 1 0 0,1 0-1 0 0,-1 0 1 0 0,1 0-1 0 0,-1 0 0 0 0,1 0 1 0 0,-1 0-1 0 0,1 0 1 0 0,-1 0-1 0 0,0 0 1 0 0,0 0-1 0 0,0 0 0 0 0,1 0 1 0 0,-1 0-1 0 0,0 0 1 0 0,0 0-1 0 0,-1 0 1 0 0,1 0-1 0 0,0 0 0 0 0,0-1 1 0 0,0 1-1 0 0,-1 0 1 0 0,1 0-1 0 0,-1 0 0 0 0,1 0 1 0 0,0 0-1 0 0,-1 1 1 0 0,0-1-1 0 0,1 0 1 0 0,-1 0-1 0 0,0 0 0 0 0,1 0 1 0 0,-1 1-1 0 0,0-1 1 0 0,0 0-1 0 0,1 0 0 0 0,-2 0-19 0 0,-46-27-67 0 0,43 29 72 0 0,0 0 1 0 0,1 0-1 0 0,-1 1 1 0 0,0-1 0 0 0,1 1-1 0 0,-1 0 1 0 0,1 0-1 0 0,0 1 1 0 0,-1-1 0 0 0,1 1-1 0 0,0 0 1 0 0,1 0 0 0 0,-1 1-1 0 0,0-1 1 0 0,1 1-1 0 0,0-1 1 0 0,0 1 0 0 0,0 0-1 0 0,0 0 1 0 0,1 1-1 0 0,-1-1 1 0 0,1 0 0 0 0,0 1-1 0 0,1 0 1 0 0,-1-1-1 0 0,1 1 1 0 0,0 0 0 0 0,0 0-1 0 0,0 0 1 0 0,1-1-1 0 0,-1 1 1 0 0,1 0 0 0 0,1 0-1 0 0,-1 2-5 0 0,2-4 29 0 0,-1 0-1 0 0,1 0 1 0 0,-1-1-1 0 0,1 1 1 0 0,0-1-1 0 0,0 1 0 0 0,0-1 1 0 0,1 0-1 0 0,-1 0 1 0 0,0 0-1 0 0,1 0 1 0 0,-1 0-1 0 0,1 0 1 0 0,0-1-1 0 0,0 1 0 0 0,0-1 1 0 0,-1 0-1 0 0,1 0 1 0 0,0 0-1 0 0,0 0 1 0 0,1-1-1 0 0,-1 1 1 0 0,0-1-1 0 0,0 1 0 0 0,0-1 1 0 0,0 0-1 0 0,0-1 1 0 0,3 1-29 0 0,88-21 360 0 0,-84 16-351 0 0,-1-1 0 0 0,0 0 0 0 0,0 0 1 0 0,-1-1-1 0 0,1 0 0 0 0,-2-1 1 0 0,1 0-1 0 0,-1 0 0 0 0,0-1 0 0 0,-1 1 1 0 0,0-1-1 0 0,0-1 0 0 0,-1 1 1 0 0,0-1-1 0 0,0 0 0 0 0,-1 0 0 0 0,-1-1 1 0 0,0 1-1 0 0,0-1 0 0 0,-1 1 1 0 0,-1-1-1 0 0,1 0 0 0 0,-2 0 0 0 0,1 0 1 0 0,-2 0-1 0 0,0-1-9 0 0,1 11 2 0 0,-1 1-1 0 0,1 0 1 0 0,-1 0 0 0 0,1 0-1 0 0,-1 0 1 0 0,0 0 0 0 0,1 0 0 0 0,-1 0-1 0 0,0 0 1 0 0,1 0 0 0 0,-1 0-1 0 0,1 0 1 0 0,-1 0 0 0 0,0 0-1 0 0,1 0 1 0 0,-1 1 0 0 0,1-1 0 0 0,-1 0-1 0 0,1 0 1 0 0,-1 1 0 0 0,1-1-1 0 0,-1 0 1 0 0,1 1 0 0 0,-1-1 0 0 0,1 1-1 0 0,-1-1 1 0 0,1 0 0 0 0,-1 1-1 0 0,1-1 1 0 0,0 1 0 0 0,-1-1-1 0 0,1 1 1 0 0,0-1 0 0 0,-1 1 0 0 0,1 0-1 0 0,0-1 1 0 0,0 1 0 0 0,0-1-1 0 0,0 1 1 0 0,-1 0 0 0 0,1-1-1 0 0,0 1 1 0 0,0-1 0 0 0,0 1 0 0 0,0 0-1 0 0,0-1 1 0 0,0 1 0 0 0,1-1-1 0 0,-1 1 1 0 0,0 0 0 0 0,0-1-1 0 0,0 1 1 0 0,0-1 0 0 0,1 1-2 0 0,-7 22 62 0 0,2 1 0 0 0,1 0 0 0 0,0 0 0 0 0,2-1 1 0 0,1 1-1 0 0,1 11-62 0 0,0 7 67 0 0,4-63-6371 0 0,-2 9 1347 0 0,0 3-3918 0 0,-2 4 753 0 0</inkml:trace>
  <inkml:trace contextRef="#ctx0" brushRef="#br0" timeOffset="1746.968">489 88 2497 0 0,'0'0'3275'0'0,"0"0"-1064"0"0,0 0-435 0 0,0 0 43 0 0,0 0 51 0 0,0 0-48 0 0,0 0-239 0 0,0 0-321 0 0,0 0-332 0 0,0 0-283 0 0,0 0-236 0 0,0 0-156 0 0,0 0-9 0 0,-7 1 92 0 0,-14 7 311 0 0,39-1 1630 0 0,187-20 2225 0 0,-205 13-4557 0 0,0 0-37 0 0,0 0-54 0 0,0 0-114 0 0,0 0-129 0 0,0 0-211 0 0,0 0-279 0 0,0 0-291 0 0,11 1-16501 0 0,-9 0 10539 0 0</inkml:trace>
  <inkml:trace contextRef="#ctx0" brushRef="#br0" timeOffset="2195.948">820 91 1304 0 0,'0'0'4057'0'0,"0"0"-729"0"0,0 0-552 0 0,0 0-273 0 0,0 0-278 0 0,0 0-261 0 0,0 0-258 0 0,0 0-326 0 0,0 0-256 0 0,0 0-186 0 0,0 0-157 0 0,0 0-103 0 0,0 0-98 0 0,0-5-77 0 0,2-18 337 0 0,-19 38 464 0 0,-14 62-666 0 0,30-75-626 0 0,1 0 1 0 0,0 0-1 0 0,0 0 0 0 0,0 0 0 0 0,0 0 0 0 0,0 0 1 0 0,0 0-1 0 0,1 0 0 0 0,-1-1 0 0 0,1 1 1 0 0,-1 0-1 0 0,1 0 0 0 0,0 0 0 0 0,-1-1 0 0 0,1 1 1 0 0,0 0-1 0 0,0-1 0 0 0,0 1 0 0 0,1 0 0 0 0,-1-1 1 0 0,0 0-1 0 0,0 1 0 0 0,1-1 0 0 0,-1 0 1 0 0,1 0-1 0 0,-1 1 0 0 0,1-1 0 0 0,0 0 0 0 0,-1-1 1 0 0,1 1-1 0 0,0 0 0 0 0,0 0 0 0 0,0-1 0 0 0,-1 1 1 0 0,1-1-1 0 0,0 0 0 0 0,0 1 0 0 0,0-1 1 0 0,0 0-1 0 0,0 0 0 0 0,0 0 0 0 0,0 0-12 0 0,2 0 28 0 0,0 1 0 0 0,-1-1 0 0 0,1 0 0 0 0,0 0-1 0 0,0 0 1 0 0,0-1 0 0 0,-1 1 0 0 0,1-1 0 0 0,0 0 0 0 0,-1 0-1 0 0,1 0 1 0 0,-1 0 0 0 0,1-1 0 0 0,-1 1 0 0 0,1-1 0 0 0,-1 0-1 0 0,0 0 1 0 0,0 0 0 0 0,0-1 0 0 0,0 1 0 0 0,0-1 0 0 0,-1 0 0 0 0,1 1-1 0 0,-1-1 1 0 0,0 0 0 0 0,1 0 0 0 0,-1-1 0 0 0,-1 1 0 0 0,1 0-1 0 0,0-1 1 0 0,-1 1 0 0 0,1-3-28 0 0,-2 1-25 0 0,-1-1-1 0 0,0 1 1 0 0,0 0-1 0 0,-1 0 1 0 0,1 0 0 0 0,-1 0-1 0 0,0 0 1 0 0,0 1-1 0 0,-1-1 1 0 0,1 0 0 0 0,-1 1-1 0 0,0 0 1 0 0,0 0-1 0 0,-1 0 1 0 0,1 0 0 0 0,-1 0-1 0 0,0 1 1 0 0,0-1-1 0 0,0 1 1 0 0,0 0 0 0 0,-3-1 25 0 0,-8 7-2701 0 0,10 6-5282 0 0,4-8 7150 0 0,-1 2-11093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4.7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 17844 0 0,'0'0'717'0'0,"0"0"158"0"0,0 0 220 0 0,0 0 165 0 0,0 0-21 0 0,0 0-304 0 0,0 0-333 0 0,0 0-273 0 0,0 0-162 0 0,0 0-34 0 0,0 0-42 0 0,0 0-34 0 0,9-1-9 0 0,2 0-943 0 0,52-4 1849 0 0,-40 8-5115 0 0,-5 3-5205 0 0,-16-5 2882 0 0,-1 0 1044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4.9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9162 0 0,'0'0'2086'0'0,"0"0"-279"0"0,0 0 13 0 0,0 0 45 0 0,0 0-77 0 0,0 0-294 0 0,0 0-425 0 0,0 0-351 0 0,0 0-262 0 0,0 0-175 0 0,9 0-121 0 0,95 1-1123 0 0,-57-3-9044 0 0,-38 1 1416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5.3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91 13547 0 0,'0'0'1416'0'0,"0"0"-286"0"0,0 0-49 0 0,0 0 66 0 0,0 0-11 0 0,0 0 17 0 0,0 0-134 0 0,0 0-210 0 0,0 0-162 0 0,0 0-162 0 0,0 0-87 0 0,9-4-77 0 0,59-39 834 0 0,-71 0 779 0 0,-6 75-1679 0 0,7-22-147 0 0,1 0 1 0 0,0 0-1 0 0,0 0 1 0 0,1 0-1 0 0,1 0 1 0 0,-1 0-1 0 0,2 0 1 0 0,-1 0 0 0 0,2 0-1 0 0,-1 0 1 0 0,1 0-1 0 0,0-1 1 0 0,1 1-1 0 0,1-1 1 0 0,1 3-109 0 0,-2-2-180 0 0,-4-6-9367 0 0,0-3-2337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7.6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 11138 0 0,'0'0'1918'0'0,"0"0"-28"0"0,0 0 69 0 0,0 0 89 0 0,0 0-49 0 0,0 0-167 0 0,0 0-273 0 0,0 0-355 0 0,0 0-341 0 0,0 0-279 0 0,0 0-231 0 0,0 0-79 0 0,0 0 20 0 0,7-2 384 0 0,-20 50 434 0 0,12-42-1147 0 0,-1-3-25 0 0,1 0 1 0 0,-1 1 0 0 0,1-1-1 0 0,0 0 1 0 0,0 1-1 0 0,0 0 1 0 0,1-1 0 0 0,0 1-1 0 0,-1-1 1 0 0,1 1-1 0 0,0 0 1 0 0,1-1 0 0 0,-1 1-1 0 0,0 0 1 0 0,1-1 0 0 0,0 1-1 0 0,0-1 1 0 0,0 1-1 0 0,1-1 1 0 0,0 2 59 0 0,9-2-4605 0 0,-4-4-7153 0 0,-4 0 47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8.0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17156 0 0,'0'0'895'0'0,"0"0"-285"0"0,0 0-135 0 0,0 0 77 0 0,0 0 130 0 0,0 0 155 0 0,0 0 97 0 0,0 0-27 0 0,0 0-78 0 0,0 0-105 0 0,2 10-141 0 0,9 29-99 0 0,33 2 626 0 0,-31-34-914 0 0,104 53 903 0 0,-116-58-1089 0 0,-1-1 1 0 0,0 0-1 0 0,1 1 1 0 0,-1-1-1 0 0,0 1 1 0 0,1-1 0 0 0,-1 0-1 0 0,0 1 1 0 0,0-1-1 0 0,0 1 1 0 0,0-1-1 0 0,0 0 1 0 0,-1 1-1 0 0,1-1 1 0 0,0 1 0 0 0,-1-1-1 0 0,1 0 1 0 0,-1 1-1 0 0,1-1 1 0 0,-1 0-1 0 0,0 0 1 0 0,1 1-1 0 0,-1-1 1 0 0,0 0 0 0 0,0 0-1 0 0,0 0 1 0 0,0 0-1 0 0,0 0 1 0 0,0 0-1 0 0,0 0 1 0 0,0 0-1 0 0,0 0 1 0 0,-1-1 0 0 0,1 1-1 0 0,0 0 1 0 0,-1-1-1 0 0,1 1 1 0 0,-1-1-11 0 0,-4 6 47 0 0,-31 27 212 0 0,-83 95 243 0 0,119-127-552 0 0,1-1-1 0 0,-1 0 1 0 0,1 1-1 0 0,-1-1 1 0 0,1 1 0 0 0,-1-1-1 0 0,1 1 1 0 0,-1-1-1 0 0,1 1 1 0 0,0-1-1 0 0,-1 1 1 0 0,1-1 0 0 0,0 1-1 0 0,-1-1 1 0 0,1 1-1 0 0,0 0 1 0 0,0-1-1 0 0,0 1 1 0 0,-1 0-1 0 0,1-1 1 0 0,0 1 0 0 0,0 0-1 0 0,0-1 1 0 0,0 1-1 0 0,0 0 1 0 0,0-1-1 0 0,0 1 1 0 0,0 0-1 0 0,1-1 1 0 0,-1 1 0 0 0,0-1-1 0 0,0 1 1 0 0,0 0-1 0 0,1-1 1 0 0,-1 1-1 0 0,0-1 1 0 0,1 1-1 0 0,-1 0 1 0 0,0-1 0 0 0,1 1-1 0 0,-1-1 1 0 0,1 1-1 0 0,-1-1 1 0 0,1 0-1 0 0,-1 1 1 0 0,1-1-1 0 0,-1 1 1 0 0,1-1 50 0 0,9 0-5659 0 0,4-5-5261 0 0,-10 3 638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8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17380 0 0,'0'0'965'0'0,"0"0"-41"0"0,0 0 149 0 0,0 0 168 0 0,0 0 20 0 0,0 0-145 0 0,0 0-241 0 0,0 0-209 0 0,0 0-145 0 0,0 0-101 0 0,0 0-74 0 0,0 0-62 0 0,0 0-67 0 0,6 1-43 0 0,11-2-357 0 0,40 2 900 0 0,-24 6-5369 0 0,-29-5-66 0 0,-3-1-4767 0 0,0 0 343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8.5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7242 0 0,'0'0'4497'0'0,"0"0"-1733"0"0,0 0-789 0 0,0 0-57 0 0,0 0-136 0 0,0 0-183 0 0,0 0-268 0 0,0 0-343 0 0,0 0-243 0 0,0 0-174 0 0,0 0-147 0 0,0 0-117 0 0,0 0-124 0 0,4 0-99 0 0,42-1-844 0 0,-24-2-5719 0 0,-17 2 3539 0 0,1 1-8410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9.5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80 16067 0 0,'0'0'799'0'0,"0"0"-137"0"0,0 0 91 0 0,0 0 133 0 0,0 0 94 0 0,0 0-21 0 0,0 0-166 0 0,0 0-167 0 0,0 0-165 0 0,0 0-83 0 0,0 0-62 0 0,0 0-54 0 0,-3 9 20 0 0,-7 27-9 0 0,10-34-228 0 0,0-1 0 0 0,1 0 0 0 0,-1 0 0 0 0,0 1 0 0 0,1-1 0 0 0,-1 0 0 0 0,1 0 0 0 0,0 0 0 0 0,-1 0 0 0 0,1 0 0 0 0,0 0 0 0 0,-1 0 0 0 0,1 0 0 0 0,0 0 0 0 0,0 0 0 0 0,0 0 0 0 0,0 0 0 0 0,0-1 0 0 0,0 1 0 0 0,0 0 0 0 0,0-1 0 0 0,1 1 0 0 0,-1-1 0 0 0,0 1 0 0 0,0-1 0 0 0,0 1 0 0 0,1-1 0 0 0,-1 0 0 0 0,0 0 0 0 0,0 0 0 0 0,1 0 0 0 0,-1 0 0 0 0,0 0 0 0 0,1 0 0 0 0,-1 0 0 0 0,1 0-45 0 0,0 0 86 0 0,49-7 1141 0 0,-50 7-1210 0 0,-1 0 1 0 0,1-1-1 0 0,0 1 0 0 0,0-1 1 0 0,0 1-1 0 0,-1-1 0 0 0,1 1 1 0 0,0-1-1 0 0,-1 0 1 0 0,1 1-1 0 0,0-1 0 0 0,-1 0 1 0 0,1 1-1 0 0,-1-1 0 0 0,1 0 1 0 0,-1 0-1 0 0,1 1 0 0 0,-1-1 1 0 0,1 0-1 0 0,-1 0 1 0 0,0 0-1 0 0,0 0 0 0 0,1 0 1 0 0,-1 0-1 0 0,0 1 0 0 0,0-1 1 0 0,0 0-1 0 0,0 0 0 0 0,0 0 1 0 0,0 0-1 0 0,0 0 0 0 0,0 0 1 0 0,-1 0-1 0 0,1 0 1 0 0,0 0-1 0 0,0 1 0 0 0,-1-1 1 0 0,1 0-1 0 0,0 0 0 0 0,-1 0 1 0 0,1 1-1 0 0,-1-1 0 0 0,0 0 1 0 0,1 0-1 0 0,-1 1 1 0 0,1-1-1 0 0,-1 0 0 0 0,0 1 1 0 0,1-1-1 0 0,-1 1 0 0 0,0-1 1 0 0,0 0-18 0 0,-17-14-777 0 0,-3-2 2382 0 0,9 5-3539 0 0,7 1-3616 0 0,4 0-5107 0 0,1 9 1733 0 0</inkml:trace>
  <inkml:trace contextRef="#ctx0" brushRef="#br0" timeOffset="260.589">110 1 11178 0 0,'0'0'3306'0'0,"0"0"-1381"0"0,0 0-630 0 0,0 0-90 0 0,0 0 9 0 0,0 0 12 0 0,0 0-88 0 0,0 0-157 0 0,0 0-153 0 0,0 0-140 0 0,0 0-153 0 0,8 9-106 0 0,24 28-101 0 0,-29-34-290 0 0,-1 1 1 0 0,0-1-1 0 0,0 1 0 0 0,-1-1 0 0 0,1 1 0 0 0,-1 0 0 0 0,0 0 0 0 0,0 0 0 0 0,0 0 0 0 0,0 0 1 0 0,-1 0-1 0 0,0 0 0 0 0,1 0 0 0 0,-1 0 0 0 0,-1 0 0 0 0,1 0 0 0 0,-1 0 0 0 0,1 0 1 0 0,-1 0-1 0 0,0-1 0 0 0,-1 1 0 0 0,1 0 0 0 0,-1 0 0 0 0,0 0-38 0 0,-56 63-721 0 0,62-67-14077 0 0,-2-1 3998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9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8 6113 0 0,'0'0'1870'0'0,"0"0"-91"0"0,0 0 218 0 0,0 0 279 0 0,0 0 14 0 0,0 0-132 0 0,0 0-351 0 0,0 0-424 0 0,0 0-356 0 0,0 0-261 0 0,0 0-198 0 0,0 0-114 0 0,0 0-47 0 0,-6-2-30 0 0,5 2-375 0 0,-1-1 55 0 0,-1 0 0 0 0,1 0 1 0 0,0 1-1 0 0,-1-1 1 0 0,1 1-1 0 0,-1-1 1 0 0,1 1-1 0 0,-1 0 1 0 0,1 0-1 0 0,-1 0 1 0 0,1 0-1 0 0,-1 1 0 0 0,1-1 1 0 0,-1 1-1 0 0,1-1 1 0 0,-1 1-1 0 0,1 0 1 0 0,0 0-1 0 0,-1 0 1 0 0,1 0-1 0 0,0 0 0 0 0,0 1 1 0 0,0-1-1 0 0,-1 1-57 0 0,-2 2 61 0 0,0 0 1 0 0,1 0-1 0 0,0 0 0 0 0,0 0 0 0 0,0 1 0 0 0,1 0 0 0 0,-1-1 0 0 0,1 1 0 0 0,0 1 0 0 0,1-1 0 0 0,-1 0 0 0 0,1 1 1 0 0,0-1-1 0 0,0 1 0 0 0,1-1 0 0 0,0 1 0 0 0,0 0 0 0 0,0 0 0 0 0,0 0 0 0 0,1-1 0 0 0,0 1 0 0 0,0 0 1 0 0,1 0-1 0 0,0 0 0 0 0,0 0 0 0 0,0-1 0 0 0,1 1 0 0 0,0 0 0 0 0,0-1 0 0 0,0 1 0 0 0,0-1 0 0 0,1 0 0 0 0,0 0 1 0 0,0 0-1 0 0,1 0 0 0 0,-1 0 0 0 0,5 3-61 0 0,68 29-1283 0 0,-58-36-4197 0 0,-1-3-4994 0 0,-13 1-866 0 0</inkml:trace>
  <inkml:trace contextRef="#ctx0" brushRef="#br0" timeOffset="243.57">188 45 12651 0 0,'0'0'4485'0'0,"0"0"-2445"0"0,0 0-980 0 0,0 0-195 0 0,0 0-25 0 0,0 0 135 0 0,0 0 82 0 0,0 0-49 0 0,0 0-169 0 0,0 0-187 0 0,0 0-138 0 0,0 0-118 0 0,0 9-92 0 0,-3 87 319 0 0,9-71-3305 0 0,0-20-2572 0 0,4-1-5121 0 0,-7-4 377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6.3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192 8 8138 0 0,'0'0'2404'0'0,"0"0"22"0"0,0 0-27 0 0,0 0-250 0 0,0 0-278 0 0,0 0-227 0 0,0 0-273 0 0,0 0-323 0 0,0 0-281 0 0,0 0-291 0 0,0 0-212 0 0,-1-7 208 0 0,-13 45 927 0 0,-2-10-1267 0 0,-2-1-1 0 0,0-1 0 0 0,-2-1 0 0 0,-1-1 0 0 0,-1 0 0 0 0,-6 4-131 0 0,-5 1-26 0 0,33-29 76 0 0,0 0-16 0 0,0 0-2 0 0,31-24-67 0 0,-27 24 36 0 0,0-1-1 0 0,-1 1 1 0 0,1 0 0 0 0,0 0-1 0 0,-1 0 1 0 0,1 0 0 0 0,-1 1 0 0 0,1-1-1 0 0,0 1 1 0 0,-1 0 0 0 0,1 0-1 0 0,-1 0 1 0 0,1 1 0 0 0,-1-1-1 0 0,0 1 1 0 0,0-1 0 0 0,0 1 0 0 0,1 1-1 0 0,-2-1 1 0 0,1 0 0 0 0,0 1-1 0 0,0-1 1 0 0,-1 1 0 0 0,0 0 0 0 0,1-1-1 0 0,-1 2 0 0 0,23 17 11 0 0,96 59 315 0 0,-116-70-673 0 0,-5-18-5125 0 0,0 3 591 0 0,0 1-1823 0 0,0 1-3917 0 0</inkml:trace>
  <inkml:trace contextRef="#ctx0" brushRef="#br0" timeOffset="447.039">297 141 12651 0 0,'0'0'1843'0'0,"0"0"-223"0"0,0 0-93 0 0,0 0-45 0 0,0 0-110 0 0,0 0-73 0 0,0 0-147 0 0,0 0-198 0 0,0 0-202 0 0,0 0-197 0 0,0 0-173 0 0,0 0-105 0 0,0 0-71 0 0,-4-5-34 0 0,-11-16-13 0 0,-11 40 634 0 0,24-16-762 0 0,0 0 0 0 0,0-1-1 0 0,0 1 1 0 0,1 0-1 0 0,-1 0 1 0 0,1 0-1 0 0,0 0 1 0 0,-1 0-1 0 0,1 0 1 0 0,1 0-1 0 0,-1 1 1 0 0,0-1 0 0 0,1 0-1 0 0,0 0 1 0 0,0 1-1 0 0,0-1 1 0 0,0 0-1 0 0,0 1 1 0 0,1-1-1 0 0,-1 0 1 0 0,1 0-1 0 0,0 0 1 0 0,0 0-1 0 0,0 1 1 0 0,1-1 0 0 0,-1 0-1 0 0,0-1 1 0 0,1 1-1 0 0,0 0 1 0 0,0 0-1 0 0,0-1 1 0 0,0 1-1 0 0,0-1 1 0 0,1 0-1 0 0,-1 1 1 0 0,1-1 0 0 0,-1 0-1 0 0,1-1 1 0 0,0 1-1 0 0,0 0 1 0 0,0-1-1 0 0,0 1 1 0 0,0-1-1 0 0,0 0 1 0 0,0 0-1 0 0,0 0 1 0 0,0-1-1 0 0,1 1 1 0 0,-1-1 0 0 0,0 1-1 0 0,3-1-30 0 0,63-13 334 0 0,-68 12-328 0 0,0 1 0 0 0,0-1 1 0 0,1 1-1 0 0,-1-1 0 0 0,0 0 0 0 0,0 1 0 0 0,0-1 0 0 0,0 0 0 0 0,0 0 0 0 0,0 0 0 0 0,0 0 0 0 0,0 0 0 0 0,0 0 0 0 0,-1 0 0 0 0,1 0 0 0 0,0 0 0 0 0,-1 0 0 0 0,1 0 0 0 0,0 0 0 0 0,-1 0 0 0 0,0-1 0 0 0,1 1 1 0 0,-1 0-1 0 0,0 0 0 0 0,1-1 0 0 0,-1 1 0 0 0,0 0 0 0 0,0-1 0 0 0,0 1 0 0 0,0 0 0 0 0,0-1 0 0 0,-1 1 0 0 0,1 0 0 0 0,0 0 0 0 0,0-1 0 0 0,-1 1 0 0 0,1 0 0 0 0,-1 0 0 0 0,1 0 0 0 0,-1-1 0 0 0,0 1 1 0 0,1 0-1 0 0,-1 0 0 0 0,0 0 0 0 0,0 0 0 0 0,0 0 0 0 0,0 0 0 0 0,0 0 0 0 0,0 1 0 0 0,0-1 0 0 0,0 0-6 0 0,-97-66-1738 0 0,96 65-1428 0 0,7 2-10125 0 0,-4 1 2457 0 0</inkml:trace>
  <inkml:trace contextRef="#ctx0" brushRef="#br0" timeOffset="820.09">466 60 15579 0 0,'0'0'1446'0'0,"0"0"-68"0"0,0 0-2 0 0,0 0-28 0 0,0 0-16 0 0,0 0-94 0 0,0 0-166 0 0,0 0-216 0 0,0 0-241 0 0,0 0-187 0 0,0 0-145 0 0,0 0-90 0 0,0 0-35 0 0,2-3 3 0 0,-2 3-140 0 0,0 0 0 0 0,0 0-1 0 0,0 0 1 0 0,1 1 0 0 0,-1-1 0 0 0,0 0 0 0 0,0 0-1 0 0,1 0 1 0 0,-1 0 0 0 0,0 0 0 0 0,0 0-1 0 0,1 0 1 0 0,-1 1 0 0 0,0-1 0 0 0,0 0-1 0 0,1 0 1 0 0,-1 0 0 0 0,0 0 0 0 0,1 0 0 0 0,-1 0-1 0 0,0 0 1 0 0,0-1 0 0 0,1 1 0 0 0,-1 0-1 0 0,0 0 1 0 0,0 0 0 0 0,1 0 0 0 0,-1 0-1 0 0,0 0 1 0 0,0 0 0 0 0,1-1 0 0 0,-1 1-1 0 0,0 0 1 0 0,0 0 0 0 0,0 0 0 0 0,1 0 0 0 0,-1-1-1 0 0,0 1 1 0 0,0 0-21 0 0,2 39 968 0 0,-11 190 67 0 0,8-212-1136 0 0,-1 3 78 0 0,5-24-4970 0 0,4-10-3149 0 0,-5 10 2241 0 0,0 0-5215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02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350 52 7874 0 0,'0'0'1573'0'0,"0"0"-91"0"0,0 0-236 0 0,0 0-157 0 0,0 0 23 0 0,0 0 150 0 0,0 0 136 0 0,0 0 3 0 0,0 0-124 0 0,0 0-205 0 0,0 0-228 0 0,0-3-153 0 0,1-16 909 0 0,-5 25 1530 0 0,-11 7-2868 0 0,6-6-96 0 0,-42 58 279 0 0,-36 27-171 0 0,78-86-220 0 0,0-1 0 0 0,1-1 0 0 0,-2 1 1 0 0,1-1-1 0 0,0-1 0 0 0,-1 0 0 0 0,0 0 0 0 0,1-1 0 0 0,-1 0 0 0 0,0-1 1 0 0,0 0-1 0 0,0-1 0 0 0,0 0 0 0 0,0 0 0 0 0,-6-2-54 0 0,12 1 159 0 0,-17-8-958 0 0,31-2-4843 0 0,1 4 223 0 0,1 0-4148 0 0,-7 4 1825 0 0</inkml:trace>
  <inkml:trace contextRef="#ctx0" brushRef="#br0" timeOffset="397.779">167 6 10602 0 0,'0'0'1413'0'0,"0"0"-121"0"0,0 0-29 0 0,0 0 120 0 0,0 0 48 0 0,0 0-51 0 0,0 0-224 0 0,0 0-321 0 0,0 0-271 0 0,0 0-249 0 0,0 0-156 0 0,0 0-42 0 0,13-5 474 0 0,192 4 1461 0 0,-225 28-387 0 0,18-24-1656 0 0,0 1 0 0 0,0-1 0 0 0,0 1 1 0 0,0-1-1 0 0,0 1 0 0 0,1 0 0 0 0,-1 0 1 0 0,1 0-1 0 0,0 0 0 0 0,0 0 0 0 0,1 0 1 0 0,-1 0-1 0 0,1 0 0 0 0,0 0 0 0 0,0 0 1 0 0,0 0-1 0 0,1 1-9 0 0,10 4-1598 0 0,-6-8-2681 0 0,-1 0-5290 0 0,-3-1-1360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3.0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27 16980 0 0,'0'0'1024'0'0,"0"0"11"0"0,0 0 37 0 0,0 0-24 0 0,0 0-80 0 0,0 0-125 0 0,0 0-128 0 0,0 0-49 0 0,0 0-94 0 0,0 0-44 0 0,0 0-72 0 0,-9 8-109 0 0,-29 28-6 0 0,10 31 770 0 0,26-50-904 0 0,-1-10-140 0 0,1 0 0 0 0,0 0 0 0 0,0 0 0 0 0,1 0 0 0 0,0 0 1 0 0,0 1-1 0 0,1-1 0 0 0,0 0 0 0 0,0 0 0 0 0,0 1 1 0 0,1-1-1 0 0,0 0 0 0 0,1 0 0 0 0,0 0 0 0 0,0 0 0 0 0,0 0 1 0 0,1 0-1 0 0,0-1 0 0 0,0 1 0 0 0,1-1 0 0 0,-1 0 0 0 0,2 0 1 0 0,-1 0-1 0 0,0 0 0 0 0,1-1 0 0 0,0 0 0 0 0,1 0 0 0 0,-1 0 1 0 0,1-1-1 0 0,2 2-67 0 0,-4-3-180 0 0,40 19 539 0 0,-14-17-4379 0 0,-25-8-1231 0 0,-4 1-1254 0 0,-1 1-5041 0 0</inkml:trace>
  <inkml:trace contextRef="#ctx0" brushRef="#br0" timeOffset="935.115">254 42 0 0 0,'0'0'2442'0'0,"0"0"-292"0"0,0 0 51 0 0,0 0 192 0 0,0 0 62 0 0,0 0-73 0 0,0 0-244 0 0,0 0-334 0 0,0 0-308 0 0,0 0-214 0 0,0 0-211 0 0,0 0-188 0 0,0 0-172 0 0,-2-7-159 0 0,-8-22-103 0 0,9 29-418 0 0,0-1-1 0 0,1 1 0 0 0,-1-1 1 0 0,0 1-1 0 0,1-1 1 0 0,-1 1-1 0 0,0-1 0 0 0,0 1 1 0 0,0 0-1 0 0,1 0 0 0 0,-1-1 1 0 0,0 1-1 0 0,0 0 1 0 0,0 0-1 0 0,0 0 0 0 0,1 0 1 0 0,-1 0-1 0 0,0 0 0 0 0,0 0 1 0 0,0 0-1 0 0,0 0 1 0 0,1 0-1 0 0,-1 1 0 0 0,0-1 1 0 0,0 0-1 0 0,1 1 1 0 0,-1-1-1 0 0,0 0 0 0 0,0 1 1 0 0,1-1-1 0 0,-1 1 0 0 0,0-1 1 0 0,1 1-1 0 0,-1-1 1 0 0,0 1-1 0 0,1 0 0 0 0,-1-1 1 0 0,1 1-1 0 0,-1 0 0 0 0,1-1 1 0 0,-1 1-1 0 0,1 0-30 0 0,-1 0 30 0 0,0 0 1 0 0,-1 0-1 0 0,1 0 1 0 0,-1 1 0 0 0,1-1 0 0 0,-1 1 0 0 0,1-1-1 0 0,0 1 1 0 0,0-1 0 0 0,0 1 0 0 0,0 0-1 0 0,0 0 1 0 0,0 0 0 0 0,0-1 0 0 0,0 1 0 0 0,1 0-1 0 0,-1 0 1 0 0,1 0 0 0 0,-1 0 0 0 0,1 0 0 0 0,0 0-1 0 0,0 0 1 0 0,0 0 0 0 0,0 0 0 0 0,0 0-1 0 0,0 0 1 0 0,1 0 0 0 0,-1 0 0 0 0,1 0 0 0 0,-1 0-1 0 0,1 0 1 0 0,0 0 0 0 0,0 0 0 0 0,0-1 0 0 0,0 1-1 0 0,0 0 1 0 0,0 0 0 0 0,0-1 0 0 0,0 1-1 0 0,1-1 1 0 0,-1 1 0 0 0,1-1 0 0 0,-1 0 0 0 0,1 1-1 0 0,-1-1 1 0 0,1 0 0 0 0,0 0 0 0 0,0 0-1 0 0,-1 0 1 0 0,1-1 0 0 0,0 1 0 0 0,0 0 0 0 0,0-1-1 0 0,0 1 1 0 0,0-1 0 0 0,0 0 0 0 0,0 0 0 0 0,0 1-1 0 0,0-1 1 0 0,0-1 0 0 0,1 1-31 0 0,45-5 660 0 0,-47 4-667 0 0,0 1 1 0 0,0 0-1 0 0,-1-1 1 0 0,1 1-1 0 0,0-1 1 0 0,-1 1-1 0 0,1-1 1 0 0,0 1-1 0 0,-1-1 1 0 0,1 1-1 0 0,-1-1 1 0 0,1 0-1 0 0,-1 1 1 0 0,1-1-1 0 0,-1 0 1 0 0,0 0-1 0 0,1 1 1 0 0,-1-1-1 0 0,0 0 1 0 0,1 0-1 0 0,-1 1 1 0 0,0-1-1 0 0,0 0 1 0 0,0 0-1 0 0,0 0 1 0 0,0 0-1 0 0,0 1 1 0 0,0-1-1 0 0,0 0 1 0 0,0 0-1 0 0,0 0 1 0 0,0 1-1 0 0,0-1 1 0 0,-1 0-1 0 0,1 0 1 0 0,0 0-1 0 0,-1 1 1 0 0,1-1 0 0 0,0 0-1 0 0,-1 1 1 0 0,1-1-1 0 0,-1 0 1 0 0,1 1-1 0 0,-1-1 1 0 0,0 0-1 0 0,1 1 1 0 0,-1-1-1 0 0,0 1 1 0 0,1-1-1 0 0,-1 1 1 0 0,0 0-1 0 0,1-1 1 0 0,-1 1-1 0 0,0 0 1 0 0,0-1 6 0 0,-7-3-4452 0 0,3 11-10586 0 0,5-4 6663 0 0</inkml:trace>
  <inkml:trace contextRef="#ctx0" brushRef="#br0" timeOffset="1183.158">276 207 10082 0 0,'0'0'3297'0'0,"0"0"-1571"0"0,0 0-470 0 0,0 0 217 0 0,0 0 211 0 0,0 0-8 0 0,0 0-249 0 0,0 0-287 0 0,0 0-253 0 0,0 0-186 0 0,0 0-158 0 0,0 0-169 0 0,-1 10-101 0 0,0 86-173 0 0,9-78-4312 0 0,-3-16-942 0 0,3-1-3820 0 0,-5 0 675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1.5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117 19 9114 0 0,'0'0'1654'0'0,"0"0"-157"0"0,0 0 45 0 0,0 0 136 0 0,0 0 63 0 0,0 0-24 0 0,0 0-160 0 0,0 0-239 0 0,0 0-275 0 0,0 0-210 0 0,0 0-182 0 0,0 0-147 0 0,0 0-62 0 0,1-4-84 0 0,2-11-43 0 0,-28 20 969 0 0,18-1-1193 0 0,0 0 0 0 0,1 1 0 0 0,-1-1-1 0 0,1 1 1 0 0,1 0 0 0 0,-1 1-1 0 0,1 0 1 0 0,0 0 0 0 0,0 0-1 0 0,0 0 1 0 0,1 1 0 0 0,0-1-1 0 0,0 1 1 0 0,1 0 0 0 0,0 0-1 0 0,0 1 1 0 0,1-1 0 0 0,0 1 0 0 0,0-1-1 0 0,0 1 1 0 0,1 0 0 0 0,0-1-1 0 0,1 1 1 0 0,0 0 0 0 0,0 3-91 0 0,1-8 21 0 0,0 0 0 0 0,0 0 0 0 0,1 0 1 0 0,-1-1-1 0 0,0 1 0 0 0,1 0 0 0 0,0-1 1 0 0,0 1-1 0 0,0-1 0 0 0,0 0 0 0 0,0 1 1 0 0,0-1-1 0 0,0 0 0 0 0,1 0 0 0 0,-1 0 1 0 0,1-1-1 0 0,-1 1 0 0 0,1-1 0 0 0,0 1 1 0 0,-1-1-1 0 0,1 0 0 0 0,2 1-21 0 0,27 4-2661 0 0,-9-6-3493 0 0,-2-4-5144 0 0,-16 3 1428 0 0</inkml:trace>
  <inkml:trace contextRef="#ctx0" brushRef="#br0" timeOffset="368.181">234 56 9234 0 0,'0'0'4797'0'0,"0"0"-2645"0"0,0 0-898 0 0,0 0-10 0 0,0 0-35 0 0,0 0-79 0 0,0 0-136 0 0,0 0-167 0 0,0 0-128 0 0,-9 2-113 0 0,-27 8-128 0 0,33-8-398 0 0,1-1-1 0 0,0 1 1 0 0,0-1-1 0 0,1 1 1 0 0,-1 0-1 0 0,0-1 1 0 0,0 1 0 0 0,1 0-1 0 0,-1 0 1 0 0,1 0-1 0 0,0 1 1 0 0,-1-1 0 0 0,1 0-1 0 0,0 0 1 0 0,0 1-1 0 0,1-1 1 0 0,-1 1-1 0 0,0-1 1 0 0,1 0 0 0 0,-1 1-1 0 0,1-1 1 0 0,0 1-1 0 0,0-1 1 0 0,0 1 0 0 0,0-1-1 0 0,0 1-59 0 0,0-1 47 0 0,1 0-11 0 0,-1 0 1 0 0,0 0-1 0 0,1 0 0 0 0,0 0 0 0 0,-1-1 0 0 0,1 1 0 0 0,0 0 1 0 0,0 0-1 0 0,0-1 0 0 0,0 1 0 0 0,0-1 0 0 0,0 1 1 0 0,0-1-1 0 0,0 1 0 0 0,1-1 0 0 0,-1 1 0 0 0,1-1 0 0 0,-1 0 1 0 0,1 0-1 0 0,-1 0 0 0 0,1 0 0 0 0,0 0 0 0 0,0 0 0 0 0,-1 0 1 0 0,1-1-1 0 0,0 1 0 0 0,0-1 0 0 0,0 1 0 0 0,0-1 1 0 0,0 0-1 0 0,0 1 0 0 0,0-1 0 0 0,-1 0 0 0 0,1 0 0 0 0,1-1-36 0 0,71-6 457 0 0,-73 7-450 0 0,0 0-1 0 0,0 0 1 0 0,0-1 0 0 0,0 1-1 0 0,0 0 1 0 0,0 0-1 0 0,0-1 1 0 0,0 1 0 0 0,0 0-1 0 0,0-1 1 0 0,0 1-1 0 0,0-1 1 0 0,-1 1-1 0 0,1-1 1 0 0,0 1 0 0 0,0-1-1 0 0,0 0 1 0 0,-1 1-1 0 0,1-1 1 0 0,0 0 0 0 0,-1 0-1 0 0,1 0 1 0 0,-1 1-1 0 0,1-1 1 0 0,-1 0-1 0 0,1 0 1 0 0,-1 0 0 0 0,1 0-1 0 0,-1 0 1 0 0,0 0-1 0 0,0 0 1 0 0,1 0 0 0 0,-1 0-1 0 0,0 0 1 0 0,0 0-1 0 0,0 0 1 0 0,0 0-1 0 0,0 0 1 0 0,0 0 0 0 0,-1 0-1 0 0,1 0 1 0 0,0 0-1 0 0,0 0 1 0 0,-1 0-1 0 0,1 0 1 0 0,-1 0 0 0 0,1 0-1 0 0,-1 1 1 0 0,1-1-1 0 0,-1 0 1 0 0,1 0 0 0 0,-1 0-1 0 0,0 1 1 0 0,1-1-1 0 0,-1 0 1 0 0,0 0-1 0 0,0 1 1 0 0,1-1 0 0 0,-1 1-1 0 0,0-1 1 0 0,0 1-1 0 0,0-1-6 0 0,-59-31-200 0 0,50 29-957 0 0,14 5-3500 0 0,15 5-10165 0 0,-13-5 7347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5.1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10 8850 0 0,'0'0'4444'0'0,"0"0"-1775"0"0,0 0-691 0 0,0 0-251 0 0,0 0-213 0 0,0 0-130 0 0,0 0-172 0 0,0 0-205 0 0,0 0-217 0 0,0 0-225 0 0,0 0-195 0 0,0 0-149 0 0,-1-3-100 0 0,0 3-105 0 0,0-1 0 0 0,0 0 0 0 0,0 1 0 0 0,1-1 0 0 0,-1 1-1 0 0,0-1 1 0 0,0 1 0 0 0,0-1 0 0 0,0 1 0 0 0,0 0 0 0 0,0 0 0 0 0,0-1-1 0 0,0 1 1 0 0,0 0 0 0 0,0 0 0 0 0,0 0 0 0 0,0 0 0 0 0,0 0 0 0 0,0 0-1 0 0,0 0 1 0 0,0 1 0 0 0,0-1 0 0 0,0 0 0 0 0,0 0 0 0 0,0 1-1 0 0,0-1 1 0 0,0 1 0 0 0,0-1 0 0 0,0 1 0 0 0,0-1 0 0 0,0 1 0 0 0,1-1-1 0 0,-1 1 1 0 0,0 0 0 0 0,0 0 0 0 0,1-1 0 0 0,-1 1 0 0 0,0 0-1 0 0,1 0 1 0 0,-1 0 0 0 0,1 0 0 0 0,-1-1 0 0 0,1 1 0 0 0,0 0 0 0 0,-1 0-1 0 0,1 0 1 0 0,0 0 0 0 0,0 0 0 0 0,-1 0 0 0 0,1 0 0 0 0,0 1-16 0 0,-2 0 32 0 0,0 0 0 0 0,0 0 0 0 0,0-1 0 0 0,0 1 1 0 0,1 1-1 0 0,-1-1 0 0 0,0 0 0 0 0,1 0 0 0 0,0 1 1 0 0,-1-1-1 0 0,1 1 0 0 0,0-1 0 0 0,0 1 0 0 0,1-1 1 0 0,-1 1-1 0 0,0-1 0 0 0,1 1 0 0 0,0 0 0 0 0,-1 0 1 0 0,1-1-1 0 0,0 1 0 0 0,0 0 0 0 0,1-1 0 0 0,-1 1 1 0 0,1 0-1 0 0,-1-1 0 0 0,1 1 0 0 0,0 0 0 0 0,0-1 1 0 0,0 1-1 0 0,0-1 0 0 0,0 0 0 0 0,1 1 0 0 0,-1-1 1 0 0,1 0-1 0 0,-1 0 0 0 0,1 0 0 0 0,0 0 0 0 0,0 0 1 0 0,0 0-1 0 0,0 0 0 0 0,0-1 0 0 0,0 1 0 0 0,1-1 1 0 0,-1 1-1 0 0,0-1 0 0 0,1 0 0 0 0,2 1-32 0 0,70-8 629 0 0,-74 5-619 0 0,1 1-1 0 0,-1-1 1 0 0,0 0-1 0 0,1 1 1 0 0,-1-1-1 0 0,0 0 1 0 0,0 0-1 0 0,1 0 1 0 0,-1 0-1 0 0,0 0 1 0 0,0 0-1 0 0,0 0 1 0 0,0 0-1 0 0,0 0 1 0 0,0-1-1 0 0,-1 1 1 0 0,1 0-1 0 0,0-1 1 0 0,-1 1-1 0 0,1-1 0 0 0,-1 1 1 0 0,1 0-1 0 0,-1-1 1 0 0,0 1-1 0 0,1-1 1 0 0,-1 1-1 0 0,0-1 1 0 0,0 1-1 0 0,0-1 1 0 0,0 1-1 0 0,0-1 1 0 0,-1 1-1 0 0,1-1 1 0 0,0 1-1 0 0,-1-1 1 0 0,1 1-1 0 0,-1-1 1 0 0,1 1-1 0 0,-1 0 1 0 0,0-1-1 0 0,0 1 1 0 0,1 0-1 0 0,-1 0 1 0 0,0-1-1 0 0,0 1 1 0 0,0 0-1 0 0,-1 0-9 0 0,-1-4-37 0 0,0 1-1 0 0,-1 0 0 0 0,0-1 1 0 0,0 2-1 0 0,0-1 1 0 0,0 0-1 0 0,-1 1 1 0 0,1 0-1 0 0,-1 0 1 0 0,0 0-1 0 0,0 0 0 0 0,0 1 1 0 0,-1 0-1 0 0,1 0 1 0 0,0 0-1 0 0,-1 1 1 0 0,-4-1 37 0 0,-35 5-9345 0 0,39-1-2639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7.6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20372 0 0,'0'0'576'0'0,"0"0"-45"0"0,0 0 84 0 0,0 0 120 0 0,0 0 14 0 0,0 0-67 0 0,0 0-141 0 0,0 0-157 0 0,0 0-129 0 0,0 0-114 0 0,10-1-62 0 0,75-3-312 0 0,-64 6-4214 0 0,-1 2-4508 0 0,-17-3-2158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7.9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12075 0 0,'0'0'2204'0'0,"0"0"-320"0"0,0 0-22 0 0,0 0-21 0 0,0 0-153 0 0,0 0-246 0 0,0 0-286 0 0,0 0-269 0 0,0 0-238 0 0,0 0-214 0 0,0 0-163 0 0,0 0-112 0 0,9 2-72 0 0,80 2-911 0 0,-55-8-4091 0 0,-27 4 1244 0 0,2-1-7877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9.4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17140 0 0,'0'0'1501'0'0,"0"0"-83"0"0,0 0 70 0 0,0 0 26 0 0,0 0-120 0 0,0 0-198 0 0,0 0-288 0 0,0 0-307 0 0,0 0-222 0 0,0 0-113 0 0,0 0-18 0 0,0 0 34 0 0,0 0 44 0 0,9 15 583 0 0,2 90-1567 0 0,-9-99-2272 0 0,-2-3-6790 0 0,0-3-1885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9.9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2417 0 0,'0'0'2496'0'0,"0"0"-35"0"0,0 0 240 0 0,0 0 149 0 0,0 0-74 0 0,0 0-312 0 0,0 0-563 0 0,0 0-470 0 0,0 0-355 0 0,0 0-239 0 0,0 0-130 0 0,0 0-89 0 0,0 0-58 0 0,4-2-69 0 0,-3 1-435 0 0,0 1 0 0 0,1 0 0 0 0,-1-1 0 0 0,1 1 0 0 0,-1 0 0 0 0,1 0 0 0 0,0 0 0 0 0,-1 0 0 0 0,1 0 0 0 0,-1 0 0 0 0,1 0 0 0 0,-1 1 0 0 0,1-1 0 0 0,-1 0 0 0 0,1 1 0 0 0,-1-1 0 0 0,0 1 0 0 0,1 0 0 0 0,-1-1 0 0 0,0 1 0 0 0,1 0 0 0 0,-1 0 0 0 0,0 0 0 0 0,0 0 0 0 0,0 0 0 0 0,0 0 0 0 0,0 0 0 0 0,0 0 0 0 0,0 1 0 0 0,0-1 0 0 0,0 0 0 0 0,0 1 0 0 0,-1-1 0 0 0,1 0 0 0 0,0 1 0 0 0,-1-1 0 0 0,1 1 0 0 0,-1-1 0 0 0,0 1 0 0 0,0-1 0 0 0,1 1-56 0 0,1 4 40 0 0,1 1 0 0 0,-1-1 0 0 0,0 1 0 0 0,0 0 0 0 0,-1 0-1 0 0,0 0 1 0 0,0 0 0 0 0,-1 0 0 0 0,0 0 0 0 0,0 0 0 0 0,0 0 0 0 0,-1-1 0 0 0,0 1 0 0 0,-1 0 0 0 0,1 0 0 0 0,-1 0-1 0 0,-1-1 1 0 0,1 1 0 0 0,-1-1 0 0 0,0 1 0 0 0,-1-1 0 0 0,1 0 0 0 0,-1-1 0 0 0,0 1 0 0 0,-1 0 0 0 0,1-1 0 0 0,-2 1-40 0 0,5-2-2895 0 0,13-12-7063 0 0,-10 7 6256 0 0,2-1-8151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1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14219 0 0,'0'0'4738'0'0,"0"0"-3255"0"0,0 0-776 0 0,0 0 108 0 0,0 0 71 0 0,0 0-37 0 0,0 0-149 0 0,0 0-193 0 0,0 0-203 0 0,0 0-147 0 0,0 0-146 0 0,9 0-174 0 0,38 0 283 0 0,-22 1-2472 0 0,-6 2-2982 0 0,-1 0-4434 0 0,-13-2 1889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1.5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11867 0 0,'0'0'2052'0'0,"0"0"-314"0"0,0 0-7 0 0,0 0-19 0 0,0 0-90 0 0,0 0-290 0 0,0 0-421 0 0,0 0-340 0 0,0 0-234 0 0,10 1-166 0 0,106-3-1267 0 0,-72-1-3274 0 0,-4 0-5290 0 0,-29 2 742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1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24 7666 0 0,'0'0'3456'0'0,"0"0"-440"0"0,0 0-536 0 0,0 0-506 0 0,0 0-376 0 0,0 0-281 0 0,0 0-203 0 0,0 0-149 0 0,0 0-120 0 0,-9 2-128 0 0,-27 7-113 0 0,34-8-545 0 0,0 0 1 0 0,0 1-1 0 0,0-1 0 0 0,0 0 0 0 0,0 1 0 0 0,0-1 1 0 0,0 1-1 0 0,1 0 0 0 0,-1 0 0 0 0,1-1 1 0 0,-1 1-1 0 0,1 0 0 0 0,0 0 0 0 0,0 0 0 0 0,0 1 1 0 0,0-1-1 0 0,0 0 0 0 0,0 0 0 0 0,1 0 1 0 0,-1 1-1 0 0,1-1 0 0 0,-1 0 0 0 0,1 1 0 0 0,0-1 1 0 0,0 0-1 0 0,0 1 0 0 0,0-1 0 0 0,0 1 1 0 0,1-1-1 0 0,-1 0 0 0 0,1 0 0 0 0,0 1 0 0 0,-1-1 1 0 0,1 0-1 0 0,0 0 0 0 0,0 0 0 0 0,1 1-59 0 0,0-1 65 0 0,1 1 0 0 0,0-1-1 0 0,0 0 1 0 0,0 0 0 0 0,0 0-1 0 0,0 0 1 0 0,1-1-1 0 0,-1 0 1 0 0,0 1 0 0 0,1-1-1 0 0,-1 0 1 0 0,1 0 0 0 0,-1-1-1 0 0,1 1 1 0 0,0-1 0 0 0,-1 0-1 0 0,1 0 1 0 0,0 0 0 0 0,-1 0-1 0 0,1-1 1 0 0,-1 1-1 0 0,1-1 1 0 0,-1 0 0 0 0,1 0-1 0 0,-1 0 1 0 0,1-1 0 0 0,0 0-65 0 0,-2 2 8 0 0,0-1 0 0 0,0 0 0 0 0,0 0-1 0 0,0-1 1 0 0,0 1 0 0 0,-1 0 0 0 0,1-1 0 0 0,0 1 0 0 0,0-1 0 0 0,-1 0 0 0 0,1 1 0 0 0,-1-1 0 0 0,0 0 0 0 0,1 0 0 0 0,-1 0 0 0 0,0 0 0 0 0,0 0 0 0 0,0 0 0 0 0,-1 0 0 0 0,1 0 0 0 0,0-1 0 0 0,-1 1-1 0 0,1 0 1 0 0,-1 0 0 0 0,0-1 0 0 0,0 1 0 0 0,0 0 0 0 0,0-1 0 0 0,0 1 0 0 0,0 0 0 0 0,-1 0 0 0 0,1-1 0 0 0,-1 1 0 0 0,1 0 0 0 0,-1 0 0 0 0,0 0 0 0 0,0 0 0 0 0,0 0 0 0 0,0 0 0 0 0,0 0-1 0 0,-1 0 1 0 0,0-1-8 0 0,-20-23-1726 0 0,4 12-6096 0 0,12 11-4306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07.9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 2120 0 0,'0'0'1743'0'0,"0"0"-118"0"0,0 0 79 0 0,0 0 271 0 0,0 0 191 0 0,0 0-75 0 0,0 0-313 0 0,0 0-378 0 0,0 0-336 0 0,0 0-251 0 0,0 0-180 0 0,1 2 5213 0 0,0-2-7446 0 0,-2-6-4858 0 0,-2 2-6124 0 0,2 3 8264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0.2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0 16876 0 0,'0'0'1080'0'0,"0"0"-63"0"0,0 0 134 0 0,0 0 127 0 0,0 0-12 0 0,0 0-148 0 0,-9 1-225 0 0,-31 2-196 0 0,38-2-612 0 0,-1 0 1 0 0,0 0-1 0 0,1 0 1 0 0,-1 0-1 0 0,1 0 0 0 0,-1 1 1 0 0,1-1-1 0 0,0 1 1 0 0,-1-1-1 0 0,1 1 0 0 0,0 0 1 0 0,0 0-1 0 0,0 0 0 0 0,1 0 1 0 0,-1 0-1 0 0,0 1 1 0 0,1-1-1 0 0,-1 1 0 0 0,1-1 1 0 0,0 1-1 0 0,-1 2-85 0 0,-2 1 162 0 0,0 1-100 0 0,-1 0 0 0 0,1-1 0 0 0,0 1 1 0 0,0 1-1 0 0,1-1 0 0 0,0 1 0 0 0,0-1 0 0 0,1 1 0 0 0,0 0 0 0 0,0 0 0 0 0,1 0 0 0 0,0 0 0 0 0,1 0 0 0 0,-1 0 0 0 0,2 0 1 0 0,-1 0-1 0 0,1 0 0 0 0,0 0 0 0 0,1 0 0 0 0,-1 0 0 0 0,2 0 0 0 0,-1-1 0 0 0,1 1 0 0 0,0-1 0 0 0,1 1 0 0 0,0-1 1 0 0,4 6-63 0 0,1-4-33 0 0,0 0 1 0 0,0 0-1 0 0,1-1 1 0 0,1 0-1 0 0,-1-1 1 0 0,1 0-1 0 0,1-1 1 0 0,9 5 32 0 0,29 3-3913 0 0,-41-13-500 0 0,-3-1-5287 0 0,-4-1-1022 0 0</inkml:trace>
  <inkml:trace contextRef="#ctx0" brushRef="#br0" timeOffset="249.928">212 8 14643 0 0,'0'0'2330'0'0,"0"0"-216"0"0,0 0-207 0 0,0 0-255 0 0,0 0-318 0 0,0 0-341 0 0,0 0-318 0 0,0 0-217 0 0,0 0-90 0 0,0 0-28 0 0,0 0-4 0 0,0 0-16 0 0,-1 6-73 0 0,1 75 14 0 0,3-62-3918 0 0,2-2-3784 0 0,-4-12-4006 0 0</inkml:trace>
  <inkml:trace contextRef="#ctx0" brushRef="#br0" timeOffset="584.324">220 242 18084 0 0,'0'0'897'0'0,"0"0"-286"0"0,0 0 68 0 0,0 0 193 0 0,0 0 139 0 0,0 0-25 0 0,0 0-201 0 0,0 0-199 0 0,0 0-166 0 0,-3 9-76 0 0,-8 28-24 0 0,11-36-276 0 0,0 1 0 0 0,1-1 0 0 0,-1 0 1 0 0,1 1-1 0 0,-1-1 0 0 0,1 0 0 0 0,-1 0 1 0 0,1 0-1 0 0,0 0 0 0 0,0 0 0 0 0,-1 1 0 0 0,1-1 1 0 0,0 0-1 0 0,0-1 0 0 0,0 1 0 0 0,0 0 0 0 0,0 0 1 0 0,0 0-1 0 0,0-1 0 0 0,1 1 0 0 0,-1 0 1 0 0,0-1-1 0 0,0 1 0 0 0,1-1 0 0 0,-1 1 0 0 0,0-1 1 0 0,0 0-1 0 0,1 0 0 0 0,-1 1 0 0 0,0-1 0 0 0,1 0 1 0 0,-1 0-1 0 0,0 0 0 0 0,1 0 0 0 0,-1-1 1 0 0,0 1-1 0 0,1 0 0 0 0,0-1-44 0 0,0 1 55 0 0,-2 1-42 0 0,1 0 0 0 0,0-1 0 0 0,0 1 0 0 0,0-1 0 0 0,0 1 0 0 0,0-1 0 0 0,0 0 0 0 0,0 1 0 0 0,0-1-1 0 0,0 0 1 0 0,0 1 0 0 0,0-1 0 0 0,0 0 0 0 0,1 0 0 0 0,-1 0 0 0 0,0 0 0 0 0,0 0 0 0 0,0 0 0 0 0,0-1 0 0 0,0 1 0 0 0,0 0 0 0 0,0 0 0 0 0,0-1 0 0 0,0 1 0 0 0,0-1 0 0 0,0 1 0 0 0,0-1 0 0 0,0 1 0 0 0,0-1 0 0 0,0 1 0 0 0,0-1 0 0 0,-1 0 0 0 0,1 0 0 0 0,0 1 0 0 0,0-1 0 0 0,-1 0 0 0 0,1 0-1 0 0,-1 0 1 0 0,1 0 0 0 0,-1 0 0 0 0,1 0 0 0 0,-1 0 0 0 0,1 0 0 0 0,-1 0 0 0 0,0 0 0 0 0,1 0 0 0 0,-1 0 0 0 0,0 0 0 0 0,0 0 0 0 0,0 0 0 0 0,0 0 0 0 0,0 0 0 0 0,0 0 0 0 0,0 0 0 0 0,0 0 0 0 0,0-1 0 0 0,-1 1 0 0 0,1 0 0 0 0,0 0 0 0 0,-1 0 0 0 0,1 0 0 0 0,-1 0 0 0 0,1 0 0 0 0,-1 1 0 0 0,1-1-1 0 0,-1 0 1 0 0,0 0 0 0 0,0 0-13 0 0,-14-12-567 0 0,-6-9-343 0 0,17 13-3333 0 0,3-3-3641 0 0,1 10-2394 0 0</inkml:trace>
  <inkml:trace contextRef="#ctx0" brushRef="#br0" timeOffset="849.173">328 26 16307 0 0,'0'0'1442'0'0,"0"0"-91"0"0,0 0-25 0 0,0 0-38 0 0,0 0-121 0 0,0 0-103 0 0,0 0-154 0 0,0 0-185 0 0,10 2-174 0 0,31 4-94 0 0,-37-4-386 0 0,1 0 1 0 0,-1 0-1 0 0,0 1 0 0 0,-1-1 0 0 0,1 1 0 0 0,0 0 0 0 0,-1 0 0 0 0,1 0 1 0 0,-1 0-1 0 0,0 1 0 0 0,0 0 0 0 0,-1-1 0 0 0,1 1 0 0 0,-1 0 0 0 0,1 0 1 0 0,-1 0-1 0 0,0 0 0 0 0,-1 1 0 0 0,1 0-71 0 0,-1-2 29 0 0,2 7-3 0 0,0 1-1 0 0,-1 0 1 0 0,0 0 0 0 0,-1 0 0 0 0,0 0 0 0 0,-1 0 0 0 0,0 0 0 0 0,-1 0-1 0 0,0 0 1 0 0,-1 0 0 0 0,0 0 0 0 0,-1 0 0 0 0,0-1 0 0 0,0 1 0 0 0,-2-1-1 0 0,1 0 1 0 0,-1 0 0 0 0,0 0 0 0 0,-2 1-26 0 0,2 1-53 0 0,3-3-3579 0 0,9-15-10809 0 0,-5 3 4107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8.4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1 7826 0 0,'0'0'2839'0'0,"0"0"-447"0"0,0 0-79 0 0,0 0-10 0 0,0 0-201 0 0,0 0-252 0 0,0 0-350 0 0,0 0-394 0 0,0 0-306 0 0,0 0-270 0 0,0 0-200 0 0,0 0-82 0 0,0 0-12 0 0,-8 0 45 0 0,-26 4 50 0 0,-3 40 667 0 0,34-37-872 0 0,0-2-96 0 0,0-1 0 0 0,1 0-1 0 0,-1 1 1 0 0,1-1 0 0 0,0 1-1 0 0,1 0 1 0 0,-1 0 0 0 0,1 0 0 0 0,0 0-1 0 0,0 0 1 0 0,1 0 0 0 0,-1 0-1 0 0,1 0 1 0 0,0 0 0 0 0,0 0-1 0 0,1 0 1 0 0,0 0 0 0 0,0 0-1 0 0,0 0 1 0 0,0 0 0 0 0,1 0-1 0 0,0-1 1 0 0,0 1 0 0 0,0-1 0 0 0,0 1-1 0 0,1-1 1 0 0,0 1 0 0 0,0-1-1 0 0,0 0 1 0 0,0-1 0 0 0,0 1-1 0 0,1 0 1 0 0,0-1 0 0 0,0 0-1 0 0,0 0 1 0 0,0 0 0 0 0,0 0 0 0 0,1-1-1 0 0,-1 0 1 0 0,1 1 0 0 0,0-2-1 0 0,0 1-29 0 0,54 10-1755 0 0,-46-11-2780 0 0,1-1-3894 0 0,-10 0-3737 0 0</inkml:trace>
  <inkml:trace contextRef="#ctx0" brushRef="#br0" timeOffset="683.583">180 65 7074 0 0,'0'0'3127'0'0,"0"0"-1264"0"0,0 0-303 0 0,0 0 210 0 0,0 0 82 0 0,0 0-14 0 0,0 0-186 0 0,0 0-315 0 0,0 0-276 0 0,0 0-223 0 0,0 0-155 0 0,0 0-93 0 0,-3-5-59 0 0,-10-16-71 0 0,12 20-418 0 0,0 0 1 0 0,0 1-1 0 0,0 0 0 0 0,0-1 0 0 0,0 1 0 0 0,0-1 0 0 0,0 1 0 0 0,0 0 0 0 0,0 0 1 0 0,-1 0-1 0 0,1 0 0 0 0,0 0 0 0 0,0 0 0 0 0,0 0 0 0 0,0 0 0 0 0,0 0 0 0 0,-1 0 1 0 0,1 1-1 0 0,0-1 0 0 0,0 0 0 0 0,0 1 0 0 0,0-1 0 0 0,0 1 0 0 0,0-1 0 0 0,0 1 1 0 0,0-1-1 0 0,0 1 0 0 0,0 0 0 0 0,0 0 0 0 0,1-1 0 0 0,-1 1 0 0 0,0 0 0 0 0,0 0 1 0 0,1 0-1 0 0,-1 0 0 0 0,0 0 0 0 0,1 0 0 0 0,-1 0 0 0 0,1 0 0 0 0,0 0 0 0 0,-1 0 1 0 0,1 0-1 0 0,0 0 0 0 0,-1 1 0 0 0,1-1 0 0 0,0 1-42 0 0,-2 0 22 0 0,0 0 1 0 0,1 1-1 0 0,-1 0 1 0 0,1-1-1 0 0,0 1 1 0 0,-1 0-1 0 0,1 0 0 0 0,0 0 1 0 0,1-1-1 0 0,-1 1 1 0 0,0 0-1 0 0,1 0 0 0 0,0 0 1 0 0,0 0-1 0 0,0 0 1 0 0,0 0-1 0 0,0 0 1 0 0,0 0-1 0 0,1 0 0 0 0,-1 0 1 0 0,1 0-1 0 0,0 0 1 0 0,0 0-1 0 0,0 0 1 0 0,1 0-1 0 0,-1-1 0 0 0,0 1 1 0 0,1 0-1 0 0,0-1 1 0 0,0 0-1 0 0,0 1 0 0 0,0-1 1 0 0,0 0-1 0 0,0 0 1 0 0,0 0-1 0 0,1 0 1 0 0,-1 0-1 0 0,1-1 0 0 0,-1 1 1 0 0,1-1-1 0 0,0 1 1 0 0,0-1-1 0 0,-1 0 1 0 0,1 0-1 0 0,0 0 0 0 0,0-1 1 0 0,0 1-1 0 0,3-1-22 0 0,-5 1 4 0 0,0-1 0 0 0,1 0 0 0 0,-1 1 0 0 0,1-1 0 0 0,-1 0-1 0 0,1 0 1 0 0,-1 0 0 0 0,0-1 0 0 0,1 1 0 0 0,-1 0 0 0 0,1 0 0 0 0,-1-1-1 0 0,0 1 1 0 0,1-1 0 0 0,-1 1 0 0 0,0-1 0 0 0,1 0 0 0 0,-1 1 0 0 0,0-1 0 0 0,0 0-1 0 0,0 0 1 0 0,0 0 0 0 0,0 0 0 0 0,0 0 0 0 0,0 0 0 0 0,0 0 0 0 0,0 0-1 0 0,0 0 1 0 0,0 0 0 0 0,-1-1 0 0 0,1 1 0 0 0,0 0 0 0 0,-1-1 0 0 0,1 1-1 0 0,-1 0 1 0 0,0-1 0 0 0,1 1 0 0 0,-1-1 0 0 0,0 1 0 0 0,0 0 0 0 0,0-1 0 0 0,0 1-1 0 0,0-1 1 0 0,0 1 0 0 0,0-1 0 0 0,0 1 0 0 0,-1 0 0 0 0,1-1 0 0 0,-1 1-1 0 0,1 0 1 0 0,-1-1 0 0 0,1 1 0 0 0,-1 0 0 0 0,0-1 0 0 0,1 1 0 0 0,-1 0-1 0 0,0 0 1 0 0,-1-1-4 0 0,-2-7-730 0 0,-9-19-596 0 0,14 11-9280 0 0,1 15 3481 0 0,1 1-2562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6.7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9026 0 0,'0'0'6689'0'0,"0"0"-4056"0"0,0 0-1366 0 0,0 0-191 0 0,0 0-84 0 0,0 0 21 0 0,0 0 40 0 0,0 0-45 0 0,0 0-125 0 0,0 0-133 0 0,0 0-137 0 0,0 0-107 0 0,2 10-68 0 0,6 82 929 0 0,-6 144-300 0 0,0-201-2560 0 0,5-43-7656 0 0,-5 5 1913 0 0,-1 0-4155 0 0</inkml:trace>
  <inkml:trace contextRef="#ctx0" brushRef="#br0" timeOffset="363.443">121 125 12355 0 0,'0'0'2039'0'0,"0"0"-882"0"0,0 0-208 0 0,0 0 231 0 0,0 0 139 0 0,0 0-3 0 0,0 0-174 0 0,0 0-250 0 0,0 0-231 0 0,0 0-161 0 0,-5 10-96 0 0,-17 29-61 0 0,21-37-276 0 0,1-1 0 0 0,-1 1 0 0 0,1 0 0 0 0,0 0-1 0 0,0 0 1 0 0,0-1 0 0 0,0 1 0 0 0,0 0 0 0 0,1 0 0 0 0,-1 0-1 0 0,0-1 1 0 0,1 1 0 0 0,-1 0 0 0 0,1 0 0 0 0,0-1 0 0 0,0 1-1 0 0,-1-1 1 0 0,1 1 0 0 0,0 0 0 0 0,0-1 0 0 0,0 0 0 0 0,1 1-1 0 0,-1-1 1 0 0,0 0 0 0 0,1 1 0 0 0,-1-1 0 0 0,0 0 0 0 0,1 0-1 0 0,-1 0 1 0 0,1 0 0 0 0,0 0 0 0 0,-1-1 0 0 0,1 1 0 0 0,0 0 0 0 0,-1-1-1 0 0,1 1 1 0 0,0-1 0 0 0,0 0 0 0 0,0 0 0 0 0,-1 1 0 0 0,1-1-1 0 0,0 0 1 0 0,0 0 0 0 0,0-1 0 0 0,0 1 0 0 0,-1 0 0 0 0,1-1-1 0 0,0 1 1 0 0,0-1 0 0 0,-1 1 0 0 0,1-1-67 0 0,0 0 17 0 0,0 1 0 0 0,-1-1 0 0 0,1 0 0 0 0,0 1 0 0 0,-1-1 0 0 0,1 0 1 0 0,-1 0-1 0 0,1 0 0 0 0,-1 0 0 0 0,1 0 0 0 0,-1-1 0 0 0,0 1 0 0 0,1 0 0 0 0,-1-1 0 0 0,0 1 0 0 0,0-1 1 0 0,0 1-1 0 0,0-1 0 0 0,0 1 0 0 0,-1-1 0 0 0,1 0 0 0 0,0 1 0 0 0,-1-1 0 0 0,1 0 0 0 0,-1 0 0 0 0,0 1 0 0 0,1-1 1 0 0,-1 0-1 0 0,0 0 0 0 0,0 0 0 0 0,0 1 0 0 0,0-1 0 0 0,-1 0 0 0 0,1 0 0 0 0,0 0 0 0 0,-1 1 0 0 0,1-1 1 0 0,-1 0-1 0 0,0 1 0 0 0,0-1 0 0 0,1 0 0 0 0,-1 1 0 0 0,0-1 0 0 0,0 1 0 0 0,0-1 0 0 0,-1 1 0 0 0,1 0 0 0 0,0-1 1 0 0,0 1-1 0 0,-1 0 0 0 0,1 0 0 0 0,-1 0 0 0 0,1 0 0 0 0,-1 0 0 0 0,-1-1-17 0 0,-14-44-4003 0 0,21 30-2651 0 0,7 3-6401 0 0,-8 10 8161 0 0</inkml:trace>
  <inkml:trace contextRef="#ctx0" brushRef="#br0" timeOffset="691.086">183 25 8474 0 0,'0'0'2808'0'0,"0"0"-263"0"0,0 0-263 0 0,0 0-294 0 0,0 0-371 0 0,0 0-368 0 0,0 0-357 0 0,0 0-234 0 0,0 0-125 0 0,0 0-41 0 0,0 0 12 0 0,0 0-11 0 0,0 0-36 0 0,3 7-48 0 0,-1-3-359 0 0,0 0-1 0 0,0 0 0 0 0,1 0 0 0 0,0 0 0 0 0,-1 0 0 0 0,1-1 1 0 0,0 1-1 0 0,1-1 0 0 0,-1 0 0 0 0,1 0 0 0 0,-1 0 0 0 0,1 0 1 0 0,0-1-1 0 0,0 1 0 0 0,2 0-49 0 0,139 43 859 0 0,-145-44-833 0 0,1 0 0 0 0,-1 0 1 0 0,0 0-1 0 0,0 0 0 0 0,0 0 0 0 0,0-1 1 0 0,0 1-1 0 0,0 0 0 0 0,0 0 1 0 0,-1 0-1 0 0,1 0 0 0 0,-1 0 0 0 0,0 0 1 0 0,1-1-1 0 0,-1 1 0 0 0,0 0 0 0 0,0 0 1 0 0,0-1-1 0 0,0 1 0 0 0,0-1 1 0 0,0 1-1 0 0,-1-1 0 0 0,1 1 0 0 0,-1-1 1 0 0,1 0-1 0 0,-1 1 0 0 0,1-1 1 0 0,-1 0-1 0 0,1 0 0 0 0,-1 0-26 0 0,-1 2 77 0 0,0-1-31 0 0,-19 21 143 0 0,0 1-1 0 0,1 0 1 0 0,1 2-1 0 0,2 0 0 0 0,-12 22-188 0 0,26-13-397 0 0,12-29-3433 0 0,6-4-5275 0 0,-11-2-1829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5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221 24 7106 0 0,'0'0'3724'0'0,"0"0"-2066"0"0,0 0-488 0 0,0 0 186 0 0,0 0 211 0 0,0 0 173 0 0,0 0 30 0 0,0 0-146 0 0,0 0-277 0 0,0 0-316 0 0,2-6-295 0 0,6-11-315 0 0,-12 23 715 0 0,-1 2-923 0 0,-21 28 8 0 0,-1-2 0 0 0,-2-1 0 0 0,-1-1 0 0 0,-1-1 1 0 0,-13 8-222 0 0,10-14 50 0 0,34-25-19 0 0,1-1-31 0 0,0-1 0 0 0,0 0 0 0 0,0 1 0 0 0,0-1 0 0 0,0 1 0 0 0,0-1 0 0 0,1 1 0 0 0,-1 0 0 0 0,1-1 0 0 0,-1 1 0 0 0,1 0 0 0 0,-1 0 0 0 0,1 0 0 0 0,0 0 0 0 0,-1 1 0 0 0,1-1 0 0 0,0 0 0 0 0,0 1 0 0 0,-1-1 0 0 0,1 1 0 0 0,0-1 0 0 0,0 1 0 0 0,0 0 0 0 0,0 0 0 0 0,0 0 0 0 0,0 0 0 0 0,-1 0 0 0 0,1 0 0 0 0,0 1 0 0 0,0-1 0 0 0,0 0 0 0 0,69 62 169 0 0,57 10 549 0 0,-126-71-976 0 0,3 2 93 0 0,-5-7-4678 0 0,0-4-9162 0 0,0 6 4603 0 0</inkml:trace>
  <inkml:trace contextRef="#ctx0" brushRef="#br0" timeOffset="470.139">327 163 3281 0 0,'0'0'3006'0'0,"0"0"-1290"0"0,0 0 19 0 0,0 0 486 0 0,0 0 224 0 0,0 0-80 0 0,0 0-323 0 0,0 0-410 0 0,0 0-340 0 0,0 0-227 0 0,0 0-137 0 0,0 0-84 0 0,0 0-63 0 0,1-5-67 0 0,0-7-810 0 0,-1 5 2782 0 0,-3 25-1122 0 0,-3 130-1480 0 0,28-162-10766 0 0,-17 10 4018 0 0,-1 1-4687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4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19164 0 0,'0'0'1018'0'0,"0"0"-222"0"0,0 0-51 0 0,0 0 59 0 0,0 0 29 0 0,0 0-4 0 0,0 0-85 0 0,0 0-141 0 0,0 0-164 0 0,0 0-134 0 0,0 0-90 0 0,9-2-78 0 0,85 0 13 0 0,-81 5-1076 0 0,20 4 92 0 0,-23-3-4980 0 0,-1 2-5614 0 0,-7-5 3648 0 0</inkml:trace>
  <inkml:trace contextRef="#ctx0" brushRef="#br0" timeOffset="251.542">14 76 15243 0 0,'0'0'1846'0'0,"0"0"-332"0"0,0 0-97 0 0,0 0-58 0 0,0 0-141 0 0,0 0-211 0 0,0 0-307 0 0,0 0-264 0 0,0 0-168 0 0,0 0-123 0 0,0 0-81 0 0,0 0-76 0 0,10-1-97 0 0,25 0-288 0 0,15-1-236 0 0,-15 1-2761 0 0,-7 0-2727 0 0,-3 1-4065 0 0,-17 0 5821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0.2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1 5449 0 0,'0'0'2338'0'0,"0"0"201"0"0,0 0 162 0 0,0 0-117 0 0,0 0-317 0 0,0 0-406 0 0,0 0-426 0 0,0 0-384 0 0,0 0-338 0 0,0 0-206 0 0,0 0-64 0 0,0 0 20 0 0,0 0 81 0 0,-2 4 50 0 0,-8 16-148 0 0,0 1 0 0 0,1 0 1 0 0,1 0-1 0 0,1 1 0 0 0,1 0 0 0 0,1 0 0 0 0,1 1 0 0 0,0 0 0 0 0,2 7-446 0 0,5-7-1243 0 0,21 30 3856 0 0,6-33-6430 0 0,-12-21-3012 0 0,1-11-4725 0 0,-15 10 2880 0 0</inkml:trace>
  <inkml:trace contextRef="#ctx0" brushRef="#br0" timeOffset="316.919">176 9 12483 0 0,'0'0'1887'0'0,"0"0"-356"0"0,0 0-342 0 0,0 0-142 0 0,0 0-59 0 0,0 0-14 0 0,0 0-59 0 0,0 0-126 0 0,0 0-145 0 0,0 0-131 0 0,0 0-124 0 0,-7 9-86 0 0,-21 30-25 0 0,28-37-229 0 0,-1 0 0 0 0,0 0 0 0 0,1 0 0 0 0,-1 0 0 0 0,1 1-1 0 0,0-1 1 0 0,0 0 0 0 0,-1 0 0 0 0,2 1 0 0 0,-1-1-1 0 0,0 0 1 0 0,0 0 0 0 0,1 1 0 0 0,-1-1 0 0 0,1 0 0 0 0,0 0-1 0 0,-1 0 1 0 0,1 0 0 0 0,0 0 0 0 0,0 0 0 0 0,0 0 0 0 0,1 0-1 0 0,-1 0 1 0 0,0 0 0 0 0,1-1 0 0 0,-1 1 0 0 0,1-1-1 0 0,0 1 1 0 0,-1-1 0 0 0,1 1 0 0 0,0-1 0 0 0,0 0 0 0 0,0 0-1 0 0,0 0 1 0 0,0 0 0 0 0,0 0 0 0 0,0 0 0 0 0,0-1 0 0 0,1 1-1 0 0,-1-1 1 0 0,1 1-49 0 0,1 0 66 0 0,-1 1 1 0 0,1-1-1 0 0,-1 0 0 0 0,1 0 0 0 0,0-1 0 0 0,0 1 0 0 0,-1-1 0 0 0,1 0 1 0 0,0 0-1 0 0,-1 0 0 0 0,1 0 0 0 0,0 0 0 0 0,0-1 0 0 0,-1 0 1 0 0,1 0-1 0 0,-1 0 0 0 0,1 0 0 0 0,-1 0 0 0 0,1-1 0 0 0,-1 0 1 0 0,0 1-1 0 0,1-1 0 0 0,1-2-66 0 0,-6 1 3 0 0,1-1 0 0 0,0 0 1 0 0,-1 1-1 0 0,0-1 0 0 0,0 1 1 0 0,0-1-1 0 0,0 1 0 0 0,0 0 1 0 0,-1 0-1 0 0,1-1 0 0 0,-1 1 1 0 0,0 0-1 0 0,0 0 0 0 0,0 0 1 0 0,0 1-1 0 0,-1-1 0 0 0,1 0 0 0 0,-1 1 1 0 0,0 0-1 0 0,0-1 0 0 0,1 1 1 0 0,-1 0-1 0 0,-1 1 0 0 0,1-1 1 0 0,0 0-1 0 0,0 1 0 0 0,-1 0 1 0 0,1 0-1 0 0,-1 0-3 0 0,-18 3-4164 0 0,18 6-766 0 0,2 1-3306 0 0,2-5-1984 0 0</inkml:trace>
  <inkml:trace contextRef="#ctx0" brushRef="#br0" timeOffset="3702.118">216 242 0 0 0,'0'0'1186'0'0,"0"0"935"0"0,0 0 412 0 0,0 0 246 0 0,0 0 140 0 0,0 0-83 0 0,0 0-401 0 0,0 0-472 0 0,0 0-388 0 0,0 0-292 0 0,0 0-188 0 0,0 0-114 0 0,0 0-106 0 0,1-4-103 0 0,5-12-122 0 0,-4 12-150 0 0,-9 28 1115 0 0,1-4-1040 0 0,2-12-478 0 0,1 0-1 0 0,0 0 1 0 0,1 1-1 0 0,0-1 1 0 0,0 1-1 0 0,1-1 1 0 0,0 1 0 0 0,1 0-1 0 0,-1-1 1 0 0,2 1-1 0 0,-1 0 1 0 0,2 1-97 0 0,-3-10-77 0 0,1 0 1 0 0,0-1-1 0 0,-1 1 1 0 0,1-1-1 0 0,0 1 0 0 0,0 0 1 0 0,0-1-1 0 0,-1 1 1 0 0,1-1-1 0 0,0 1 1 0 0,0-1-1 0 0,0 1 1 0 0,0 0-1 0 0,0-1 0 0 0,0 1 1 0 0,0-1-1 0 0,0 1 1 0 0,0-1-1 0 0,0 1 1 0 0,0-1-1 0 0,0 1 1 0 0,0-1-1 0 0,0 1 0 0 0,0-1 1 0 0,1 1-1 0 0,-1 0 1 0 0,0-1-1 0 0,0 1 1 0 0,1-1-1 0 0,-1 1 1 0 0,0 0-1 0 0,0-1 1 0 0,1 1-1 0 0,-1 0 0 0 0,0-1 1 0 0,1 1-1 0 0,-1 0 1 0 0,0-1-1 0 0,1 1 1 0 0,-1 0-1 0 0,1 0 1 0 0,-1-1-1 0 0,1 1 0 0 0,-1 0 1 0 0,0 0-1 0 0,1 0 1 0 0,-1 0-1 0 0,1 0 1 0 0,-1 0-1 0 0,1-1 1 0 0,-1 1-1 0 0,1 0 1 0 0,-1 0-1 0 0,1 1 0 0 0,-1-1 1 0 0,0 0-1 0 0,1 0 1 0 0,-1 0-1 0 0,1 0 1 0 0,-1 0-1 0 0,1 0 1 0 0,-1 1-1 0 0,1-1 0 0 0,-1 0 1 0 0,0 0-1 0 0,1 0 1 0 0,-1 1-1 0 0,0-1 1 0 0,1 0-1 0 0,-1 1 77 0 0,6-16-8299 0 0,-4 11-1118 0 0</inkml:trace>
  <inkml:trace contextRef="#ctx0" brushRef="#br0" timeOffset="4020.207">336 67 15979 0 0,'0'0'1446'0'0,"0"0"-668"0"0,0 0-210 0 0,0 0 89 0 0,0 0 119 0 0,0 0 157 0 0,0 0 61 0 0,0 0-80 0 0,0 0-133 0 0,0 0-118 0 0,6 9-116 0 0,2 4-345 0 0,0-1-1 0 0,-1 1 1 0 0,-1 1 0 0 0,0-1-1 0 0,-1 1 1 0 0,-1 0 0 0 0,0 0-1 0 0,-1 1 1 0 0,0-1-1 0 0,0 9-201 0 0,-2-16 18 0 0,-1 0 0 0 0,0 0 0 0 0,-1-1 0 0 0,1 1 0 0 0,-1 0 0 0 0,-1 0 0 0 0,1 0 0 0 0,-1-1 0 0 0,0 1 0 0 0,-1-1 0 0 0,1 1 0 0 0,-1-1 0 0 0,0 0 0 0 0,-1 0 0 0 0,0 0 1 0 0,0-1-1 0 0,0 1 0 0 0,0-1 0 0 0,-1 0 0 0 0,0 0 0 0 0,0-1 0 0 0,-1 1-18 0 0,5-5-128 0 0,1 0-161 0 0,18-13-10345 0 0,-14 11 4773 0 0,0-1-4676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4.4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169 28 1944 0 0,'0'0'2273'0'0,"0"0"127"0"0,0 0 38 0 0,0 0 1 0 0,0 0-113 0 0,0 0-224 0 0,0 0-290 0 0,0 0-302 0 0,0 0-254 0 0,0 0-229 0 0,0 0-183 0 0,5-6-151 0 0,4-4-742 0 0,2-1 1630 0 0,-28 22-502 0 0,-17 13-803 0 0,26-20-256 0 0,-1 1-1 0 0,1 1 1 0 0,1-1 0 0 0,-1 1-1 0 0,1 1 1 0 0,0 0 0 0 0,0 0-1 0 0,1 0 1 0 0,0 0 0 0 0,0 1-1 0 0,1 0 1 0 0,-1 3-20 0 0,5-10 0 0 0,1 0 0 0 0,0 0-1 0 0,0 0 1 0 0,0 1 0 0 0,0-1 0 0 0,0 0 0 0 0,0 0 0 0 0,0 0-1 0 0,0 0 1 0 0,0 0 0 0 0,0 0 0 0 0,1 0 0 0 0,-1 1 0 0 0,1-1 0 0 0,-1 0-1 0 0,0 0 1 0 0,1 0 0 0 0,0 0 0 0 0,-1 0 0 0 0,1 0 0 0 0,0-1-1 0 0,-1 1 1 0 0,1 0 0 0 0,0 0 0 0 0,0 0 0 0 0,0-1 0 0 0,0 1-1 0 0,-1 0 1 0 0,1-1 0 0 0,0 1 0 0 0,0-1 0 0 0,1 1 0 0 0,-1-1-1 0 0,0 1 1 0 0,0-1 0 0 0,0 0 0 0 0,0 0 0 0 0,0 1 0 0 0,0-1 0 0 0,0 0-1 0 0,0 0 1 0 0,2 0 0 0 0,-2 0 3 0 0,0 0 0 0 0,0-1 0 0 0,0 1 0 0 0,0 1 0 0 0,0-1 0 0 0,0 0 0 0 0,0 0 0 0 0,0 0 0 0 0,0 0 0 0 0,0 1 0 0 0,0-1 0 0 0,0 1 0 0 0,0-1 1 0 0,0 1-1 0 0,0-1 0 0 0,-1 1 0 0 0,1-1 0 0 0,0 1 0 0 0,0-1 0 0 0,0 1 0 0 0,-1 0 0 0 0,1 0 0 0 0,0 0 0 0 0,-1-1 0 0 0,1 1 0 0 0,-1 0 0 0 0,1 0 0 0 0,-1 0 0 0 0,1 0 0 0 0,-1 0 0 0 0,1 0 0 0 0,-1 0 0 0 0,0 0 0 0 0,0 0 0 0 0,1 0 0 0 0,-1 0 0 0 0,0 0 0 0 0,0 0 0 0 0,0 0 0 0 0,0 0 0 0 0,0 0 0 0 0,-1 0 0 0 0,1 0 0 0 0,0 0 0 0 0,0 0 0 0 0,-1 0 0 0 0,1 0 0 0 0,0 0 0 0 0,-1 0 0 0 0,1 0 0 0 0,-1 0 0 0 0,1 0 1 0 0,-1-1-1 0 0,0 1 0 0 0,1 0 0 0 0,-1 0-3 0 0,-99 86 269 0 0,138-88-200 0 0,-37 1-64 0 0,0 0 0 0 0,1-1 0 0 0,-1 1-1 0 0,1 0 1 0 0,-1 0 0 0 0,1 0-1 0 0,-1 0 1 0 0,0 1 0 0 0,1-1 0 0 0,-1 0-1 0 0,1 1 1 0 0,-1-1 0 0 0,0 1 0 0 0,1-1-1 0 0,-1 1 1 0 0,0-1 0 0 0,1 1-1 0 0,-1 0 1 0 0,0 0 0 0 0,0 0 0 0 0,0-1-1 0 0,0 1 1 0 0,0 0 0 0 0,0 1 0 0 0,0-1-1 0 0,0 0 1 0 0,0 0 0 0 0,0 0-1 0 0,-1 0 1 0 0,1 1 0 0 0,0-1 0 0 0,-1 0-1 0 0,1 1 1 0 0,-1-1 0 0 0,0 0 0 0 0,1 1-1 0 0,-1-1 1 0 0,0 1 0 0 0,0-1 0 0 0,0 1-1 0 0,0-1 1 0 0,0 0 0 0 0,0 1-1 0 0,0-1 1 0 0,0 1 0 0 0,-1-1 0 0 0,1 1-5 0 0,-16 75 622 0 0,15-73-544 0 0,0-3-52 0 0,0 0 1 0 0,0 1-1 0 0,0-1 0 0 0,0 1 0 0 0,0-1 0 0 0,0 1 1 0 0,0-1-1 0 0,1 1 0 0 0,-1-1 0 0 0,0 1 0 0 0,1 0 1 0 0,0-1-1 0 0,-1 1 0 0 0,1 0 0 0 0,0-1 0 0 0,0 1 0 0 0,0 0 1 0 0,0 0-1 0 0,0-1 0 0 0,0 1 0 0 0,0 0 0 0 0,1-1 1 0 0,-1 1-1 0 0,1 0 0 0 0,-1-1 0 0 0,1 1 0 0 0,0-1 1 0 0,-1 1-1 0 0,1-1 0 0 0,0 1 0 0 0,0-1 0 0 0,0 1 1 0 0,0-1-1 0 0,0 0 0 0 0,0 1 0 0 0,1-1 0 0 0,-1 0 0 0 0,0 0 1 0 0,1 0-1 0 0,-1 0 0 0 0,1 0 0 0 0,-1 0 0 0 0,1-1 1 0 0,-1 1-1 0 0,1 0 0 0 0,0-1 0 0 0,-1 1 0 0 0,1-1 1 0 0,0 0-1 0 0,-1 1 0 0 0,1-1 0 0 0,0 0 0 0 0,-1 0 1 0 0,1 0-1 0 0,0 0 0 0 0,0-1 0 0 0,-1 1 0 0 0,1 0 0 0 0,0-1 1 0 0,-1 1-1 0 0,2-1-26 0 0,-2 1-69 0 0,31-16-574 0 0,-27 11-4115 0 0,0 0-4542 0 0,-3 3-2770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7.1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0 11995 0 0,'0'0'964'0'0,"0"0"-95"0"0,0 0-29 0 0,0 0 229 0 0,0 0 243 0 0,0 0 78 0 0,0 0-103 0 0,0 0-183 0 0,0 0-215 0 0,0 0-179 0 0,0 0-153 0 0,0 0-135 0 0,0 0-61 0 0,-4 5-60 0 0,2-2-279 0 0,1-1 51 0 0,-1 1 1 0 0,1-1-1 0 0,-1 0 1 0 0,0 1-1 0 0,0-1 1 0 0,1 0-1 0 0,-2 0 1 0 0,1-1 0 0 0,0 1-1 0 0,0 0 1 0 0,-1-1-1 0 0,1 1 1 0 0,0-1-1 0 0,-1 0 1 0 0,0 1-1 0 0,1-1 1 0 0,-1-1 0 0 0,0 1-1 0 0,1 0 1 0 0,-1-1-1 0 0,0 1-73 0 0,19-19 288 0 0,-15 17-284 0 0,0 0-1 0 0,-1 0 1 0 0,1 0 0 0 0,0 0-1 0 0,0 0 1 0 0,0 0 0 0 0,1 0-1 0 0,-1 0 1 0 0,0 0-1 0 0,0 0 1 0 0,0 1 0 0 0,1-1-1 0 0,-1 0 1 0 0,0 1 0 0 0,1-1-1 0 0,-1 1 1 0 0,0-1-1 0 0,1 1 1 0 0,-1 0 0 0 0,1 0-1 0 0,-1 0 1 0 0,0-1 0 0 0,1 1-1 0 0,-1 0 1 0 0,1 1 0 0 0,-1-1-1 0 0,1 0 1 0 0,-1 0-1 0 0,0 1 1 0 0,1-1 0 0 0,-1 1-1 0 0,1-1 1 0 0,-1 1 0 0 0,0-1-1 0 0,0 1 1 0 0,1 0-1 0 0,-1 0 1 0 0,0 0 0 0 0,0 0-1 0 0,0 0 1 0 0,0 0 0 0 0,0 0-1 0 0,0 0 1 0 0,0 0-1 0 0,0 0 1 0 0,0 0 0 0 0,-1 0-1 0 0,1 1 1 0 0,0-1 0 0 0,-1 0-1 0 0,1 1 1 0 0,-1-1-1 0 0,0 0 1 0 0,1 1 0 0 0,-1-1-1 0 0,0 1 1 0 0,0-1-4 0 0,0 5 45 0 0,-1-1-1 0 0,0 0 1 0 0,-1 1-1 0 0,1-1 1 0 0,-1 0 0 0 0,0 0-1 0 0,0 0 1 0 0,-1 0 0 0 0,1-1-1 0 0,-1 1 1 0 0,0 0-1 0 0,-1-1 1 0 0,1 0 0 0 0,-1 0-1 0 0,1 0 1 0 0,-1 0-1 0 0,-1-1 1 0 0,1 1 0 0 0,0-1-1 0 0,-1 0 1 0 0,1 0 0 0 0,-1-1-1 0 0,0 1 1 0 0,-4 0-45 0 0,32-14-7168 0 0,-13 5-1818 0 0,-4 3-2062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7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17412 0 0,'0'0'1475'0'0,"0"0"-106"0"0,0 0-138 0 0,0 0-197 0 0,0 0-178 0 0,0 0-151 0 0,0 0-74 0 0,0 0-27 0 0,0 0 2 0 0,0 0 14 0 0,0 0-44 0 0,0 0-104 0 0,-1 8-61 0 0,-9 126 1469 0 0,9-74-4023 0 0,4-52-2836 0 0,3-7-5544 0 0,-5-1-322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7.5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6249 0 0,'0'0'3936'0'0,"0"0"-1381"0"0,0 0-621 0 0,0 0-220 0 0,0 0-14 0 0,0 0-36 0 0,0 0-161 0 0,0 0-249 0 0,0 0-233 0 0,0 0-178 0 0,0 0-176 0 0,0 0-132 0 0,2 7-102 0 0,4 22-110 0 0,-11 6 409 0 0,0-14-3115 0 0,5-16-1280 0 0,0-2-4410 0 0,0-2-3215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42.0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339 238 0 0 0,'0'0'1738'0'0,"0"0"369"0"0,0 0-20 0 0,0 0-204 0 0,0 0-200 0 0,0 0-143 0 0,0 0-85 0 0,0 0-81 0 0,3-9-99 0 0,1 0-718 0 0,12-30 631 0 0,-11 9 5249 0 0,-5 30-6051 0 0,-5 19-18 0 0,-19 45-25 0 0,3 2 0 0 0,3 0 0 0 0,-6 52-343 0 0,19-98-7972 0 0,8-26-3428 0 0,-3 4 10999 0 0,2-2-4933 0 0</inkml:trace>
  <inkml:trace contextRef="#ctx0" brushRef="#br0" timeOffset="663.614">305 131 5881 0 0,'0'0'1187'0'0,"0"0"-569"0"0,0 0-128 0 0,0 0 160 0 0,0 0 217 0 0,0 0 164 0 0,0 0 98 0 0,0 0 11 0 0,0 0-91 0 0,0 0-146 0 0,-10 8-166 0 0,-31 25-180 0 0,42-34-478 0 0,0 1 0 0 0,0-1 0 0 0,-1 1 0 0 0,1 0 0 0 0,0 0-1 0 0,0 0 1 0 0,0 0 0 0 0,0-1 0 0 0,0 1 0 0 0,0 0 0 0 0,0 0-1 0 0,0 1 1 0 0,0-1 0 0 0,0 0 0 0 0,0 0 0 0 0,0 0 0 0 0,0 1-1 0 0,-1-1 1 0 0,1 0 0 0 0,0 1 0 0 0,0-1 0 0 0,0 1 0 0 0,0-1-1 0 0,-1 1 1 0 0,1-1 0 0 0,0 1 0 0 0,0 0 0 0 0,-1-1 0 0 0,1 1-1 0 0,-1 0 1 0 0,1-1 0 0 0,0 1 0 0 0,-1 0 0 0 0,1 0 0 0 0,-1 0-1 0 0,0 0 1 0 0,1-1 0 0 0,-1 1 0 0 0,0 0 0 0 0,1 0 0 0 0,-1 0-1 0 0,0 0 1 0 0,0 0 0 0 0,0 0 0 0 0,0 0 0 0 0,0 0 0 0 0,0 0-1 0 0,0 0 1 0 0,0 0 0 0 0,0 0 0 0 0,0-1 0 0 0,-1 1 0 0 0,1 0-1 0 0,0 0 1 0 0,-1 0 0 0 0,1 0 0 0 0,-1 0 0 0 0,1 0 0 0 0,-1-1-1 0 0,1 1 1 0 0,-1 0 0 0 0,0 0-79 0 0,49-15 566 0 0,-38 10-486 0 0,1 0 0 0 0,0 1 0 0 0,0 0 0 0 0,0 0 0 0 0,0 1 1 0 0,1 1-1 0 0,-1 0 0 0 0,0 0 0 0 0,1 2 0 0 0,-1-1 0 0 0,0 1 0 0 0,4 1-80 0 0,-14-2 5 0 0,1 1-1 0 0,0-1 1 0 0,-1 1-1 0 0,1-1 1 0 0,-1 1-1 0 0,1 0 1 0 0,-1-1-1 0 0,1 1 1 0 0,-1 0-1 0 0,1 0 1 0 0,-1 0-1 0 0,0 0 1 0 0,1 0-1 0 0,-1 0 1 0 0,0 1-1 0 0,0-1 1 0 0,0 0-1 0 0,0 0 1 0 0,0 1-1 0 0,0-1 1 0 0,0 1-1 0 0,-1-1 1 0 0,1 1-1 0 0,0-1 1 0 0,-1 1-1 0 0,1 0 1 0 0,-1-1-1 0 0,0 1 1 0 0,1 0-1 0 0,-1-1 1 0 0,0 1-1 0 0,0 0 1 0 0,0-1-1 0 0,0 1 1 0 0,0 0-1 0 0,-1-1 1 0 0,1 1-1 0 0,0 0 1 0 0,-1-1-1 0 0,0 1 1 0 0,1-1-1 0 0,-1 1 0 0 0,0-1 1 0 0,1 1-1 0 0,-1-1 1 0 0,0 1-1 0 0,0-1-4 0 0,-52 67 281 0 0,-101 57-2 0 0,154-125-279 0 0,0 0 0 0 0,1 0 0 0 0,-1 0 0 0 0,1 0 0 0 0,-1 1 0 0 0,1-1 0 0 0,-1 0 1 0 0,0 0-1 0 0,1 1 0 0 0,-1-1 0 0 0,0 0 0 0 0,1 0 0 0 0,-1 1 0 0 0,0-1 0 0 0,1 1 0 0 0,-1-1 0 0 0,0 0 0 0 0,0 1 0 0 0,1-1 0 0 0,-1 0 0 0 0,0 1 0 0 0,0-1 0 0 0,0 1 1 0 0,0-1-1 0 0,1 1 0 0 0,-1-1 0 0 0,0 1 0 0 0,0-1 0 0 0,0 0 0 0 0,0 1 0 0 0,0-1 0 0 0,0 1 0 0 0,0-1 0 0 0,0 1 0 0 0,0-1 0 0 0,-1 1 0 0 0,1-1 0 0 0,0 0 1 0 0,0 1-1 0 0,0-1 0 0 0,0 1 0 0 0,-1-1 0 0 0,1 1 0 0 0,0-1 0 0 0,0 0 0 0 0,-1 1 0 0 0,1-1 0 0 0,0 0 0 0 0,-1 1 0 0 0,1-1 0 0 0,0 0 0 0 0,-1 0 0 0 0,1 1 0 0 0,-1-1 0 0 0,43-5 100 0 0,-35 3-94 0 0,90-11 13 0 0,-94 13-17 0 0,0 0-1 0 0,0 0 1 0 0,0 0 0 0 0,0 0 0 0 0,0 1-1 0 0,0-1 1 0 0,0 1 0 0 0,0 0-1 0 0,0 0 1 0 0,0 0 0 0 0,0 0-1 0 0,-1 0 1 0 0,1 1 0 0 0,0-1 0 0 0,-1 1-1 0 0,1 0 1 0 0,-1-1 0 0 0,1 1-1 0 0,-1 0 1 0 0,0 1 0 0 0,0-1-1 0 0,0 0 1 0 0,0 1 0 0 0,0-1 0 0 0,-1 1-1 0 0,1-1 1 0 0,-1 1 0 0 0,0 0-1 0 0,1 0-1 0 0,-2 0 28 0 0,1 0-1 0 0,-1-1 0 0 0,0 1 1 0 0,0-1-1 0 0,-1 1 0 0 0,1 0 1 0 0,0-1-1 0 0,-1 1 0 0 0,1-1 1 0 0,-1 1-1 0 0,0-1 0 0 0,0 1 1 0 0,0-1-1 0 0,0 0 0 0 0,-1 1 1 0 0,1-1-1 0 0,0 0 0 0 0,-1 0 1 0 0,0 0-1 0 0,1 0 0 0 0,-1 0 1 0 0,0 0-1 0 0,0 0 0 0 0,0-1 1 0 0,0 1-1 0 0,0-1 0 0 0,-1 1 0 0 0,1-1 1 0 0,0 0-1 0 0,-3 1-27 0 0,-75 31 395 0 0,-52-10 301 0 0,150-48-3189 0 0,1 14-1886 0 0,-6 4-3466 0 0,-5 4-2951 0 0</inkml:trace>
  <inkml:trace contextRef="#ctx0" brushRef="#br0" timeOffset="1068.483">654 400 7338 0 0,'0'0'1245'0'0,"0"0"39"0"0,0 0 250 0 0,0 0 290 0 0,0 0 141 0 0,0 0-47 0 0,0 0-250 0 0,0 0-305 0 0,0 0-280 0 0,0 0-198 0 0,0 0-152 0 0,0 0-124 0 0,0 0-86 0 0,1-5-103 0 0,1-5-276 0 0,-6 16 871 0 0,-1 6-785 0 0,0-3-175 0 0,1-1 0 0 0,0 1 1 0 0,0 0-1 0 0,1 0 0 0 0,1 1 0 0 0,-1-1 0 0 0,2 0 1 0 0,-1 1-1 0 0,1 0 0 0 0,0-1 0 0 0,1 4-55 0 0,20-2-2358 0 0,-11-15-2708 0 0,-2-1-4744 0 0,-3 3 656 0 0</inkml:trace>
  <inkml:trace contextRef="#ctx0" brushRef="#br0" timeOffset="1233.12">667 266 12043 0 0,'0'0'1320'0'0,"0"0"8"0"0,0 0-232 0 0,0 0-103 0 0,0 0-153 0 0,0 0-184 0 0,0 0-224 0 0,0 0-248 0 0,0 0-392 0 0,0 0-192 0 0,0 0-328 0 0,0 0-761 0 0,0 0-1343 0 0,0 0-2321 0 0,-16-10-2929 0 0</inkml:trace>
  <inkml:trace contextRef="#ctx0" brushRef="#br0" timeOffset="8813.216">296 72 0 0 0,'0'0'847'0'0,"0"0"366"0"0,0 0 197 0 0,0 0 185 0 0,0 0 251 0 0,0 0 180 0 0,0 0 71 0 0,2-10-90 0 0,0-4-1228 0 0,2-8-40 0 0,-3-4 4118 0 0,-36 30-2202 0 0,18 4-2521 0 0,0 0-1 0 0,0 2 1 0 0,0 0-1 0 0,1 1 1 0 0,1 0-1 0 0,0 2 1 0 0,0 0 0 0 0,2 0-1 0 0,-1 1 1 0 0,2 1-1 0 0,0 0 1 0 0,0 1-1 0 0,2 0 1 0 0,0 0-1 0 0,1 1 1 0 0,0 1-1 0 0,2 0 1 0 0,0 0-1 0 0,1 0 1 0 0,1 1-1 0 0,0-1 1 0 0,2 1-1 0 0,0 0 1 0 0,1 1-1 0 0,1-1 1 0 0,1 4-134 0 0,2-10 32 0 0,1 1 0 0 0,1-1 1 0 0,0 0-1 0 0,1 0 0 0 0,0-1 1 0 0,1 1-1 0 0,1-1 1 0 0,0 0-1 0 0,0-1 0 0 0,1 0 1 0 0,1 0-1 0 0,0 0 0 0 0,0-1 1 0 0,1-1-1 0 0,0 0 0 0 0,1 0 1 0 0,0-1-1 0 0,0 0 0 0 0,1-1 1 0 0,0 0-1 0 0,0-1 0 0 0,0 0 1 0 0,1-1-1 0 0,2 0-32 0 0,-5-4 778 0 0,-12-9-3812 0 0,3 4-1997 0 0,5 0-3389 0 0,-3 2-2192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08.5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8 6801 0 0,'0'0'1150'0'0,"0"0"-132"0"0,0 0-246 0 0,0 0 0 0 0,0 0 256 0 0,0 0 359 0 0,0 0 247 0 0,0 0-7 0 0,0 0-267 0 0,0 0-425 0 0,0 0-382 0 0,0 0-275 0 0,0 0-149 0 0,4-7 2044 0 0,-4 16-6623 0 0,0-3-6988 0 0,0-4 5709 0 0</inkml:trace>
  <inkml:trace contextRef="#ctx0" brushRef="#br0" timeOffset="250.915">99 8 11378 0 0</inkml:trace>
  <inkml:trace contextRef="#ctx0" brushRef="#br0" timeOffset="620.939">99 8 11378 0 0,'1'10'412'0'0,"-1"-8"1045"0"0,-4-5 1904 0 0,-2-1 3336 0 0,6 3-6148 0 0,0 1-127 0 0,0 0-97 0 0,0 0-38 0 0,0 0-27 0 0,0 0-11 0 0,0 0-6 0 0,0 0-28 0 0,0 0-36 0 0,0 0-30 0 0,0 0-33 0 0,0 0-24 0 0,0 0-29 0 0,0 0-9 0 0,0 0-7 0 0,-3 26 860 0 0,1-11-842 0 0,1 0 1 0 0,1 0-1 0 0,0-1 1 0 0,1 1-1 0 0,1 0 1 0 0,0 0-1 0 0,1 0 1 0 0,0-1-1 0 0,1 0 1 0 0,1 0-1 0 0,1 0 1 0 0,0 0-1 0 0,0-1 1 0 0,1 0-1 0 0,1 0 1 0 0,0 0-1 0 0,1-1 1 0 0,0-1-1 0 0,1 0 1 0 0,0 0-1 0 0,1 0 1 0 0,0-2-1 0 0,1 1 1 0 0,0-1-1 0 0,0-1 1 0 0,1 0-1 0 0,0-1 1 0 0,0-1-1 0 0,1 1 1 0 0,0-2-1 0 0,0 0 1 0 0,0-1-1 0 0,1 0 1 0 0,-1-2-1 0 0,1 1 1 0 0,0-2-66 0 0,15-10 141 0 0,-30 9-158 0 0,0 0-33 0 0,-4-18-9711 0 0,3 12-1764 0 0,0 4 2917 0 0</inkml:trace>
  <inkml:trace contextRef="#ctx0" brushRef="#br0" timeOffset="1253.12">52 83 5553 0 0,'0'0'4755'0'0,"0"0"-3032"0"0,0 0-718 0 0,0 0 146 0 0,0 0 196 0 0,0 0 77 0 0,0 0-69 0 0,0 0-305 0 0,0 0-353 0 0,0 0-218 0 0,0 0-134 0 0,0 0-19 0 0,0 0 22 0 0,0 0 13 0 0,0 0 2 0 0,-6 6-39 0 0,-36 59 1362 0 0,38-67 1440 0 0,7-70-3033 0 0,13 20 365 0 0,2 64-280 0 0,-1-3-104 0 0,1 0-1 0 0,0-2 1 0 0,0 0-1 0 0,1-1 1 0 0,0 0-1 0 0,0-2 1 0 0,1 0-1 0 0,-1-2 0 0 0,1 0 1 0 0,-1-1-1 0 0,1 0 1 0 0,16-3-74 0 0,-36 2-1 0 0,0 0 7 0 0,0 0-19 0 0,-3 0-300 0 0,1 0-3008 0 0,1 0-5625 0 0,1 0-237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8.7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133 4 12707 0 0,'0'0'3026'0'0,"0"0"-863"0"0,0 0-357 0 0,0 0-119 0 0,0 0-290 0 0,0 0-329 0 0,0 0-241 0 0,0 0-173 0 0,-9-1-130 0 0,-29-1-83 0 0,36 2-362 0 0,0 0-1 0 0,1 0 1 0 0,-1 0-1 0 0,0 1 0 0 0,0-1 1 0 0,0 0-1 0 0,0 1 1 0 0,0 0-1 0 0,1-1 1 0 0,-1 1-1 0 0,0 0 1 0 0,0 0-1 0 0,1 0 0 0 0,-1 0 1 0 0,1 0-1 0 0,-1 0 1 0 0,1 1-1 0 0,-1-1 1 0 0,1 0-1 0 0,0 1 1 0 0,0-1-1 0 0,-1 1 0 0 0,1 0 1 0 0,0-1-1 0 0,0 1 1 0 0,1 0-1 0 0,-1-1 1 0 0,0 1-1 0 0,1 0 1 0 0,-1 0-1 0 0,1 0 0 0 0,-1 0 1 0 0,1 0-79 0 0,37 6 921 0 0,-26-7-897 0 0,-9-2-25 0 0,1 1 0 0 0,0-1-1 0 0,-1 1 1 0 0,1 0 0 0 0,0-1 0 0 0,-1 1 0 0 0,1 0-1 0 0,0 1 1 0 0,-1-1 0 0 0,1 0 0 0 0,0 1 0 0 0,-1 0-1 0 0,1-1 1 0 0,-1 1 0 0 0,1 0 0 0 0,-1 1 0 0 0,1-1-1 0 0,-1 0 1 0 0,0 1 0 0 0,1-1 0 0 0,-1 1 0 0 0,0-1-1 0 0,0 1 1 0 0,0 0 0 0 0,0 0 0 0 0,-1 0-1 0 0,1 0 1 0 0,0 1 0 0 0,-1-1 0 0 0,1 0 0 0 0,-1 0-1 0 0,0 1 1 0 0,0-1 0 0 0,1 3 1 0 0,-5-3-3 0 0,0 1 0 0 0,1-1-1 0 0,-1 0 1 0 0,0 0 0 0 0,0-1 0 0 0,0 1-1 0 0,0-1 1 0 0,0 1 0 0 0,0-1 0 0 0,-1 0 0 0 0,1 0-1 0 0,0 0 1 0 0,-1-1 0 0 0,1 1 0 0 0,-1-1-1 0 0,1 0 1 0 0,-1 1 0 0 0,1-2 0 0 0,-1 1 3 0 0,3 0 2 0 0,-7 1 18 0 0,1 0-19 0 0,-1 0 0 0 0,1-1 0 0 0,0 0 0 0 0,0 0 0 0 0,-1 0 0 0 0,1-1-1 0 0,0 0 1 0 0,0 0 0 0 0,0-1 0 0 0,0 0 0 0 0,0 0 0 0 0,0-1-1 0 0,15-13-3084 0 0,8 10-6351 0 0,-14 5 5977 0 0,2-1-8594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9.7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70 12859 0 0,'0'0'1387'0'0,"0"0"188"0"0,0 0 246 0 0,0 0 68 0 0,0 0-182 0 0,0 0-223 0 0,0 0-309 0 0,0 0-265 0 0,0 0-210 0 0,0 0-221 0 0,0 0-138 0 0,0 0-100 0 0,0 0-93 0 0,-8-1-2 0 0,-21-4-30 0 0,27 6-104 0 0,0 0 0 0 0,1-1 0 0 0,-1 1 0 0 0,1 0 0 0 0,-1 0 0 0 0,1 0 1 0 0,-1 0-1 0 0,1 0 0 0 0,0 1 0 0 0,-1-1 0 0 0,1 0 0 0 0,0 0 0 0 0,0 1 0 0 0,0-1 1 0 0,0 1-1 0 0,0-1 0 0 0,0 1 0 0 0,0 0 0 0 0,1-1 0 0 0,-1 1 0 0 0,1 0 0 0 0,-1-1 0 0 0,1 1 1 0 0,-1 0-1 0 0,1 0 0 0 0,0 0 0 0 0,0-1 0 0 0,0 1 0 0 0,0 0 0 0 0,0 0 0 0 0,0-1 1 0 0,1 1-1 0 0,-1 0 0 0 0,1 0 0 0 0,-1 0-12 0 0,2-1 12 0 0,0 1 0 0 0,-1 0 0 0 0,1-1 0 0 0,0 1 0 0 0,0-1 0 0 0,0 0 0 0 0,0 0 0 0 0,0 0 0 0 0,0 0 0 0 0,1 0 0 0 0,-1 0 0 0 0,0-1 0 0 0,0 1 0 0 0,1-1 0 0 0,-1 1 0 0 0,0-1 0 0 0,1 0 0 0 0,-1 0 0 0 0,0 0 0 0 0,1 0 0 0 0,-1 0 0 0 0,0 0 1 0 0,1-1-1 0 0,-1 1 0 0 0,0-1 0 0 0,0 0 0 0 0,1 0 0 0 0,-1 0 0 0 0,0 0 0 0 0,0 0 0 0 0,0 0 0 0 0,0 0 0 0 0,0-1 0 0 0,0 1 0 0 0,-1-1 0 0 0,1 1 0 0 0,0-1 0 0 0,-1 0 0 0 0,1 0 0 0 0,-1 0 0 0 0,1 0 0 0 0,-1 0 0 0 0,0 0 0 0 0,0 0 0 0 0,0 0 0 0 0,0 0 0 0 0,0 0 0 0 0,-1-1 0 0 0,1-1-12 0 0,-10-36-18 0 0,9 40-38 0 0,23 10-27 0 0,-17-10 99 0 0,1 1-1 0 0,-1-1 1 0 0,1 0-1 0 0,-1 0 1 0 0,1-1 0 0 0,-1 0-1 0 0,1 0 1 0 0,-1-1 0 0 0,0 1-1 0 0,0-1 1 0 0,0-1-1 0 0,0 1 1 0 0,0-1 0 0 0,0 0-1 0 0,-1 0 1 0 0,1-1 0 0 0,-1 0-1 0 0,0 0 1 0 0,0 0-1 0 0,0-1 1 0 0,1-1-16 0 0,-6 6 14 0 0,0 1 0 0 0,-1-1 0 0 0,1 1 0 0 0,-1-1 0 0 0,1 0 0 0 0,-1 1 1 0 0,1-1-1 0 0,-1 0 0 0 0,1 1 0 0 0,-1-1 0 0 0,1 0 0 0 0,-1 0 0 0 0,1 0 0 0 0,-1 1 0 0 0,1-1 0 0 0,-1 0 0 0 0,0 0 0 0 0,1 0 1 0 0,-1 0-1 0 0,1 0 0 0 0,-1 0 0 0 0,0 0 0 0 0,1 0 0 0 0,-1 0 0 0 0,1 0 0 0 0,-1-1 0 0 0,1 1 0 0 0,-1 0 0 0 0,0 0 0 0 0,1 0 0 0 0,-1-1 1 0 0,1 1-1 0 0,-1 0 0 0 0,1 0 0 0 0,-1-1 0 0 0,1 1 0 0 0,0-1 0 0 0,-1 1 0 0 0,1 0 0 0 0,-1-1 0 0 0,1 1 0 0 0,0-1 0 0 0,-1 1 1 0 0,1-1-1 0 0,0 1 0 0 0,0-1 0 0 0,-1 1 0 0 0,1-1 0 0 0,0 1 0 0 0,0-1 0 0 0,0 0 0 0 0,-1 1 0 0 0,1-1 0 0 0,0 1 0 0 0,0-1 0 0 0,0 1 1 0 0,0-1-1 0 0,0 0 0 0 0,0 1 0 0 0,1-1 0 0 0,-1 0-14 0 0,-7 13 64 0 0,1 0-1 0 0,0 0 1 0 0,0 0 0 0 0,2 1-1 0 0,-1 0 1 0 0,2 0 0 0 0,0 0-1 0 0,0 1 1 0 0,1-1 0 0 0,1 1 0 0 0,0 1-64 0 0,0 1 18 0 0,0-1 1 0 0,-2 1 0 0 0,0-1 0 0 0,-1 0-1 0 0,0 0 1 0 0,-1 0 0 0 0,-1 0 0 0 0,-4 7-19 0 0,1-9 34 0 0,7-22-2 0 0,-6-24-33 0 0,3 28 32 0 0,4 5-30 0 0,0-1-1 0 0,1 1 1 0 0,-1 0 0 0 0,0 0 0 0 0,0-1 0 0 0,1 1 0 0 0,-1 0-1 0 0,1-1 1 0 0,-1 1 0 0 0,0-1 0 0 0,1 1 0 0 0,-1-1 0 0 0,1 1 0 0 0,-1-1-1 0 0,1 1 1 0 0,-1-1 0 0 0,1 1 0 0 0,-1-1 0 0 0,1 0 0 0 0,0 1-1 0 0,-1-1 1 0 0,1 0 0 0 0,0 1 0 0 0,0-1 0 0 0,-1 0 0 0 0,1 0-1 0 0,0 1 1 0 0,0-1 0 0 0,0 0 0 0 0,0 0 0 0 0,0 1 0 0 0,0-1 0 0 0,0 0-1 0 0,0 1 1 0 0,0-1 0 0 0,0 0 0 0 0,1 0 0 0 0,-1 1 0 0 0,0-1-1 0 0,0 0 1 0 0,1 1 0 0 0,-1-1 0 0 0,0 0 0 0 0,1 1 0 0 0,-1-1 0 0 0,1 0-1 0 0,-1 1 1 0 0,1-1 0 0 0,-1 1 0 0 0,1-1 0 0 0,-1 1 0 0 0,1-1-1 0 0,-1 1 1 0 0,1 0 0 0 0,0-1 0 0 0,-1 1 0 0 0,1-1 0 0 0,0 1-1 0 0,-1 0 1 0 0,1 0 0 0 0,0 0 0 0 0,0-1 0 0 0,-1 1 0 0 0,1 0 0 0 0,0 0-1 0 0,0 0 1 0 0,-1 0 0 0 0,2 0-1 0 0,20-7 13 0 0,2 0 0 0 0,-1 2 0 0 0,0 0 1 0 0,1 2-1 0 0,0 1 0 0 0,19 0-13 0 0,-43 2 48 0 0,0 0 36 0 0,0 0 0 0 0,-20 9-184 0 0,21-1-2585 0 0,4-4-5457 0 0,-1-3-4217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7.3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8 156 15131 0 0,'0'0'1381'0'0,"0"0"-124"0"0,0 0-71 0 0,0 0-41 0 0,0 0-114 0 0,0 0-123 0 0,0 0-158 0 0,0 0-142 0 0,0 0-103 0 0,0 0-70 0 0,0 0 7 0 0,0 0 26 0 0,0 0 16 0 0,-4 4 1 0 0,0 0-396 0 0,5-4-60 0 0,-1 0 0 0 0,0 1-1 0 0,1-1 1 0 0,-1 0 0 0 0,0 0 0 0 0,1 0 0 0 0,-1 0 0 0 0,0 0 0 0 0,1 0 0 0 0,-1 1 0 0 0,0-1 0 0 0,0 0 0 0 0,1 0 0 0 0,-1 1 0 0 0,0-1 0 0 0,0 0 0 0 0,1 0 0 0 0,-1 1 0 0 0,0-1 0 0 0,0 0 0 0 0,0 0 0 0 0,1 1 0 0 0,-1-1 0 0 0,0 0 0 0 0,0 1 0 0 0,0-1-29 0 0,80-46 312 0 0,-75 43-297 0 0,0-1-1 0 0,0 0 0 0 0,-1 0 0 0 0,1 0 1 0 0,-1-1-1 0 0,0 1 0 0 0,0-1 0 0 0,-1 0 1 0 0,1 0-1 0 0,-1 0 0 0 0,0 0 1 0 0,0-1-1 0 0,-1 1 0 0 0,0-1 0 0 0,0 0 1 0 0,0 0-1 0 0,0 0 0 0 0,-1 0 0 0 0,0 0 1 0 0,-1 0-1 0 0,1-2-14 0 0,-2 8 4 0 0,1 1 0 0 0,0-1 1 0 0,-1 1-1 0 0,0 0 0 0 0,1-1 1 0 0,-1 0-1 0 0,1 1 0 0 0,-1-1 0 0 0,0 1 1 0 0,1-1-1 0 0,-1 0 0 0 0,0 1 1 0 0,1-1-1 0 0,-1 0 0 0 0,0 1 0 0 0,1-1 1 0 0,-1 0-1 0 0,0 0 0 0 0,0 0 1 0 0,1 0-1 0 0,-1 0 0 0 0,0 0 1 0 0,0 0-1 0 0,1 0 0 0 0,-1 0 0 0 0,0 0 1 0 0,0 0-1 0 0,1-1 0 0 0,-1 1 1 0 0,0 0-1 0 0,0 0 0 0 0,1-1 0 0 0,-1 1 1 0 0,0-1-1 0 0,1 1 0 0 0,-1 0 1 0 0,1-1-1 0 0,-1 1 0 0 0,1-1 0 0 0,-1 1 1 0 0,0-1-1 0 0,1 0 0 0 0,0 1 1 0 0,-1-1-1 0 0,1 1 0 0 0,-1-1 0 0 0,1 0 1 0 0,0 1-1 0 0,-1-1 0 0 0,1 0 1 0 0,0 0-1 0 0,0 1 0 0 0,0-1 0 0 0,0 0 1 0 0,-1 0-1 0 0,1 0-4 0 0,-51 106 20 0 0,49-102-50 0 0,1 1 1 0 0,0 0 0 0 0,0 0-1 0 0,0 0 1 0 0,0 0 0 0 0,1 0 0 0 0,-1 0-1 0 0,1 0 1 0 0,0 0 0 0 0,1 0 0 0 0,-1 0-1 0 0,1 0 1 0 0,-1 1 0 0 0,1-2-1 0 0,0 1 1 0 0,0 0 0 0 0,1 0 0 0 0,-1 0-1 0 0,1 0 1 0 0,0-1 0 0 0,0 1-1 0 0,0-1 1 0 0,1 0 0 0 0,-1 1 0 0 0,1-1-1 0 0,0 0 1 0 0,0 0 29 0 0,41 12-5023 0 0,-28-14-760 0 0,-1-3-4730 0 0,-10 1 4693 0 0</inkml:trace>
  <inkml:trace contextRef="#ctx0" brushRef="#br0" timeOffset="897.823">129 135 2601 0 0,'0'0'2823'0'0,"0"0"-471"0"0,0 0-450 0 0,0 0-223 0 0,0 0-176 0 0,0 0-211 0 0,0 0-315 0 0,0 0-276 0 0,0 0-102 0 0,0 0 12 0 0,0 0 93 0 0,0 0 49 0 0,3 0-78 0 0,278-14 3627 0 0,-281 14-4237 0 0,-1-1 0 0 0,1 1 0 0 0,0 0 0 0 0,0 0 0 0 0,0 0 0 0 0,-1 0 0 0 0,1 0 0 0 0,0 0 0 0 0,0 0 0 0 0,0-1 0 0 0,-1 1 0 0 0,1 0 0 0 0,0 0 0 0 0,0 0 0 0 0,0 0 0 0 0,0-1 0 0 0,0 1 0 0 0,0 0 0 0 0,0 0 0 0 0,-1 0 0 0 0,1-1 0 0 0,0 1 0 0 0,0 0 0 0 0,0 0 0 0 0,0-1 0 0 0,0 1 0 0 0,0 0 0 0 0,0 0 0 0 0,0 0 0 0 0,0-1 0 0 0,0 1 0 0 0,0 0 0 0 0,0 0 0 0 0,0 0 0 0 0,0-1-65 0 0,-26-3 166 0 0,20 5-115 0 0,0 0 1 0 0,0 0-1 0 0,0 0 1 0 0,0 1-1 0 0,0 0 1 0 0,0 0-1 0 0,0 0 1 0 0,1 1-1 0 0,-1 0 1 0 0,1 0-1 0 0,-1 1 1 0 0,1-1-1 0 0,0 1 1 0 0,1 0-1 0 0,-1 0 1 0 0,1 1-1 0 0,0-1 1 0 0,0 1-1 0 0,0 0 1 0 0,0 0-1 0 0,1 0 1 0 0,0 1-1 0 0,0-1 1 0 0,0 1-1 0 0,1 0 1 0 0,0 0-1 0 0,0 0 1 0 0,0 0-52 0 0,4-4 12 0 0,-1 0 0 0 0,1 0 0 0 0,-1 0 0 0 0,1 0 0 0 0,0-1 1 0 0,0 1-1 0 0,-1-1 0 0 0,1 1 0 0 0,0-1 0 0 0,0 0 1 0 0,1 0-1 0 0,-1 0 0 0 0,0 0 0 0 0,0 0 0 0 0,0 0 1 0 0,1-1-1 0 0,-1 1 0 0 0,0-1 0 0 0,1 1 0 0 0,-1-1 0 0 0,1 0 1 0 0,-1 0-1 0 0,0 0 0 0 0,1 0 0 0 0,-1 0 0 0 0,0-1 1 0 0,1 1-1 0 0,-1-1 0 0 0,0 0 0 0 0,1 1 0 0 0,-1-1 0 0 0,0 0 1 0 0,0 0-1 0 0,0 0 0 0 0,0-1 0 0 0,2 0-12 0 0,1 1 9 0 0,-1-1-1 0 0,1 1 1 0 0,0-1-1 0 0,-1 0 1 0 0,0 0 0 0 0,1-1-1 0 0,-1 1 1 0 0,0-1-1 0 0,0 0 1 0 0,0 0-1 0 0,-1 0 1 0 0,1 0-1 0 0,-1-1 1 0 0,0 1 0 0 0,0-1-1 0 0,0 0 1 0 0,0 0-1 0 0,-1 0 1 0 0,1-1-1 0 0,-1 1 1 0 0,0 0-1 0 0,0-1 1 0 0,-1 0 0 0 0,1 1-1 0 0,-1-1 1 0 0,0 0-1 0 0,-1 0 1 0 0,1 1-1 0 0,-1-6-8 0 0,0 11-1 0 0,0-1 0 0 0,0 1 1 0 0,0-1-1 0 0,0 0 0 0 0,0 1 0 0 0,0-1 0 0 0,0 0 0 0 0,0 1 0 0 0,0-1 0 0 0,0 1 0 0 0,0-1 0 0 0,0 0 0 0 0,-1 1 1 0 0,1-1-1 0 0,0 0 0 0 0,0 1 0 0 0,0-1 0 0 0,-1 0 0 0 0,1 0 0 0 0,0 1 0 0 0,0-1 0 0 0,-1 0 0 0 0,1 0 0 0 0,0 1 0 0 0,-1-1 1 0 0,1 0-1 0 0,0 0 0 0 0,-1 0 0 0 0,1 0 0 0 0,0 1 0 0 0,-1-1 0 0 0,1 0 0 0 0,0 0 0 0 0,-1 0 0 0 0,1 0 0 0 0,-1 0 0 0 0,1 0 1 0 0,0 0-1 0 0,-1 0 0 0 0,1 0 0 0 0,0 0 0 0 0,-1 0 0 0 0,1 0 0 0 0,-1 0 0 0 0,1 0 0 0 0,0 0 0 0 0,-1-1 0 0 0,1 1 0 0 0,0 0 1 0 0,-1 0-1 0 0,1 0 0 0 0,0-1 0 0 0,-1 1 0 0 0,1 0 0 0 0,0 0 0 0 0,0-1 0 0 0,-1 1 0 0 0,1 0 0 0 0,0 0 0 0 0,0-1 0 0 0,-1 1 1 0 0,1 0-1 0 0,0-1 0 0 0,0 1 0 0 0,0 0 0 0 0,0-1 0 0 0,-1 1 0 0 0,1 0 0 0 0,0-1 1 0 0,-14 28-14 0 0,12-25 18 0 0,1-1 1 0 0,0 1-1 0 0,-1-1 1 0 0,1 1-1 0 0,0 0 1 0 0,0 0-1 0 0,0 0 1 0 0,0-1-1 0 0,1 1 1 0 0,-1 0-1 0 0,0 0 1 0 0,1 0-1 0 0,-1 0 0 0 0,1 0 1 0 0,0 0-1 0 0,0 0 1 0 0,0 0-1 0 0,0 0 1 0 0,0 1-1 0 0,0-1 1 0 0,0 0-1 0 0,1 0 1 0 0,-1 0-1 0 0,1 0 1 0 0,-1 0-1 0 0,1 0 0 0 0,0-1 1 0 0,0 1-1 0 0,0 0 1 0 0,0 0-1 0 0,0 0 1 0 0,0-1-1 0 0,0 1 1 0 0,1-1-1 0 0,-1 1 1 0 0,1-1-1 0 0,-1 1 1 0 0,1-1-1 0 0,-1 0 0 0 0,1 0 1 0 0,0 0-1 0 0,0 0 1 0 0,-1 0-1 0 0,1 0 1 0 0,0 0-1 0 0,0 0 1 0 0,0-1-1 0 0,0 1 1 0 0,2-1-5 0 0,4-1 17 0 0,1-1 0 0 0,-1 0 0 0 0,1-1 0 0 0,-1 0 0 0 0,0 0 0 0 0,0-1 0 0 0,0 0 0 0 0,0 0 0 0 0,-1-1 0 0 0,1 0 0 0 0,-1 0 0 0 0,-1 0 0 0 0,1-1 0 0 0,-1 0 0 0 0,0-1 0 0 0,0 0 0 0 0,4-6-17 0 0,4-2 43 0 0,-14 16-44 0 0,0 0 0 0 0,0 0 0 0 0,0-1 0 0 0,0 1 0 0 0,0 0 1 0 0,0 0-1 0 0,0-1 0 0 0,1 1 0 0 0,-1 0 0 0 0,0 0 0 0 0,0-1 0 0 0,1 1 0 0 0,-1 0 1 0 0,0 0-1 0 0,1-1 0 0 0,-1 1 0 0 0,1-1 0 0 0,-1 1 0 0 0,1 0 0 0 0,-1-1 1 0 0,1 1-1 0 0,-1-1 0 0 0,1 1 0 0 0,0-1 0 0 0,-1 1 0 0 0,1-1 0 0 0,0 0 0 0 0,-1 1 1 0 0,1-1-1 0 0,0 0 0 0 0,0 1 0 0 0,-1-1 0 0 0,1 0 0 0 0,0 0 0 0 0,0 0 0 0 0,-1 0 1 0 0,1 0-1 0 0,0 0 0 0 0,0 0 0 0 0,0 0 0 0 0,-1 0 0 0 0,1 0 0 0 0,0 0 1 0 0,0 0-1 0 0,-1 0 0 0 0,1-1 0 0 0,0 1 0 0 0,0 0 0 0 0,-1-1 0 0 0,1 1 0 0 0,0 0 1 0 0,-1-1-1 0 0,1 1 0 0 0,-1-1 0 0 0,1 1 0 0 0,0-1 0 0 0,-1 1 0 0 0,1-1 0 0 0,-1 0 1 0 0,1 1-1 0 0,-1-1 0 0 0,0 0 0 0 0,1 1 0 0 0,-1-1 0 0 0,1 0 0 0 0,-1 1 1 0 0,0-1-1 0 0,0 0 0 0 0,1 0 1 0 0,-1 6-14 0 0,1 0 1 0 0,-1 0-1 0 0,0 1 0 0 0,-1-1 1 0 0,1 0-1 0 0,-1 0 1 0 0,0 1-1 0 0,0-1 0 0 0,-1 0 1 0 0,0 0-1 0 0,1 0 1 0 0,-2-1-1 0 0,1 1 0 0 0,0 0 1 0 0,-1-1-1 0 0,0 0 0 0 0,0 1 1 0 0,0-1-1 0 0,-1 0 1 0 0,0 0 13 0 0,26-18-15394 0 0,0-4 6659 0 0,5-5 4550 0 0,12-13 4407 0 0,-26 24 53 0 0,5-3 5543 0 0,3 8 7892 0 0,-19 20-9149 0 0,-5 10-2738 0 0,-6 7-256 0 0,0-2-2797 0 0,6-10-9844 0 0,3-18-524 0 0</inkml:trace>
  <inkml:trace contextRef="#ctx0" brushRef="#br0" timeOffset="1142.969">740 43 11843 0 0,'0'0'1152'0'0,"0"0"-304"0"0,0 0-392 0 0,0 0-312 0 0,0 0-448 0 0,0 0-496 0 0,0 0-488 0 0,0 0-1801 0 0,0 0-2760 0 0,0 0 2736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4.9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21 191 0 0 0,'0'0'2090'0'0,"0"0"192"0"0,0 0 33 0 0,0 0 1 0 0,0 0-67 0 0,0 0-111 0 0,0 0-202 0 0,0 0-210 0 0,0 0-155 0 0,2-9-124 0 0,5-27-98 0 0,-6 37 3799 0 0,-7 35-4033 0 0,-19 53-548 0 0,51-113-343 0 0,50-53-344 0 0,-73 128 38 0 0,-4-49 87 0 0,0 0 0 0 0,1 0-1 0 0,-1 1 1 0 0,1-1-1 0 0,-1 0 1 0 0,1 0 0 0 0,-1 0-1 0 0,1 0 1 0 0,0 0 0 0 0,0 0-1 0 0,0 1 1 0 0,1-1-1 0 0,-1 0 1 0 0,0 0 0 0 0,1 0-1 0 0,-1 0 1 0 0,1 0 0 0 0,0 0-1 0 0,0 0 1 0 0,0 0-1 0 0,0 0 1 0 0,0 0 0 0 0,0 0-1 0 0,0 0 1 0 0,1-1 0 0 0,-1 1-1 0 0,0 0 1 0 0,1-1-1 0 0,0 0 1 0 0,-1 1 0 0 0,1-1-1 0 0,0 0 1 0 0,0 0 0 0 0,0 1-1 0 0,-1-1 1 0 0,1-1-1 0 0,0 1 1 0 0,1 0 0 0 0,-1 0-1 0 0,0-1 1 0 0,0 1 0 0 0,0-1-1 0 0,0 0 1 0 0,0 0-1 0 0,1 0-4 0 0,1 1 5 0 0,-1-1-1 0 0,1 1 1 0 0,0-1-1 0 0,-1 0 1 0 0,1 0-1 0 0,-1-1 1 0 0,1 1-1 0 0,0-1 1 0 0,-1 0-1 0 0,1 0 1 0 0,-1 0-1 0 0,0 0 1 0 0,1-1-1 0 0,-1 1 1 0 0,0-1 0 0 0,0 0-1 0 0,0 0 1 0 0,0 0-1 0 0,0 0 1 0 0,0 0-1 0 0,-1-1 1 0 0,1 1-1 0 0,-1-1 1 0 0,1 0-1 0 0,-1 0 1 0 0,0 0-1 0 0,0 0 1 0 0,-1 0-1 0 0,1 0 1 0 0,0 0-1 0 0,-1-1 1 0 0,0 1-1 0 0,0-1 1 0 0,0 1-1 0 0,0-1 1 0 0,-1 1-1 0 0,1-4-4 0 0,-1 8-1 0 0,0-1 0 0 0,0 0 0 0 0,0 1-1 0 0,0-1 1 0 0,0 0 0 0 0,0 1 0 0 0,0-1 0 0 0,-1 0 0 0 0,1 0 0 0 0,0 1-1 0 0,0-1 1 0 0,0 0 0 0 0,0 0 0 0 0,-1 1 0 0 0,1-1 0 0 0,0 0-1 0 0,0 0 1 0 0,0 1 0 0 0,-1-1 0 0 0,1 0 0 0 0,0 0 0 0 0,0 0-1 0 0,-1 1 1 0 0,1-1 0 0 0,0 0 0 0 0,0 0 0 0 0,-1 0 0 0 0,1 0-1 0 0,0 0 1 0 0,-1 0 0 0 0,1 0 0 0 0,0 0 0 0 0,-1 0 0 0 0,1 0 0 0 0,0 0-1 0 0,-1 0 1 0 0,1 0 0 0 0,0 0 0 0 0,0 0 0 0 0,-1 0 0 0 0,1 0-1 0 0,0 0 1 0 0,-1 0 0 0 0,1 0 0 0 0,0 0 0 0 0,-1 0 0 0 0,1-1-1 0 0,0 1 1 0 0,0 0 0 0 0,-1 0 1 0 0,-11 34-62 0 0,12-33 64 0 0,0 1-1 0 0,0 0 1 0 0,0-1 0 0 0,1 1 0 0 0,-1-1-1 0 0,0 1 1 0 0,1 0 0 0 0,-1-1-1 0 0,1 1 1 0 0,-1-1 0 0 0,1 1-1 0 0,0-1 1 0 0,0 0 0 0 0,0 1 0 0 0,-1-1-1 0 0,1 0 1 0 0,1 0 0 0 0,-1 1-1 0 0,0-1 1 0 0,0 0 0 0 0,0 0-1 0 0,1 0 1 0 0,-1 0 0 0 0,0 0 0 0 0,1-1-1 0 0,-1 1 1 0 0,1 0 0 0 0,-1-1-1 0 0,1 1 1 0 0,-1-1 0 0 0,1 1-1 0 0,-1-1 1 0 0,1 0 0 0 0,-1 0-1 0 0,1 1 1 0 0,0-1 0 0 0,-1 0 0 0 0,1-1-1 0 0,-1 1 1 0 0,1 0 0 0 0,0 0-1 0 0,-1-1 1 0 0,1 1 0 0 0,0-1-2 0 0,68-31 90 0 0,-69 29-113 0 0,0 0-1 0 0,0 0 0 0 0,-1 0 1 0 0,0-1-1 0 0,1 1 0 0 0,-1 0 0 0 0,-1-1 1 0 0,1 1-1 0 0,0 0 0 0 0,-1 0 1 0 0,0-1-1 0 0,1 1 0 0 0,-1 0 0 0 0,0 0 1 0 0,-1 0-1 0 0,1 0 0 0 0,-1 0 1 0 0,1 0-1 0 0,-1 0 0 0 0,0 1 0 0 0,0-1 1 0 0,0 0-1 0 0,0 1 0 0 0,-1 0 1 0 0,1-1-1 0 0,0 1 0 0 0,-1 0 0 0 0,0 0 1 0 0,0 1-1 0 0,1-1 0 0 0,-1 0 1 0 0,0 1-1 0 0,0 0 0 0 0,0 0 0 0 0,-1 0 1 0 0,1 0-1 0 0,-1 0 24 0 0,4 1-766 0 0,22 11-12750 0 0,-20-11 9326 0 0,2 2-5152 0 0</inkml:trace>
  <inkml:trace contextRef="#ctx0" brushRef="#br0" timeOffset="320.751">388 179 9978 0 0,'0'0'2170'0'0,"0"0"-234"0"0,0 0-153 0 0,0 0-206 0 0,0 0-185 0 0,0 0-132 0 0,0 0-189 0 0,0 0-169 0 0,0 0-119 0 0,0 0-129 0 0,0 0-80 0 0,9-5-77 0 0,31-14-66 0 0,-38 19-372 0 0,0 0-1 0 0,0 0 1 0 0,0 0 0 0 0,0 0 0 0 0,0 0-1 0 0,0 0 1 0 0,1 0 0 0 0,-1 1-1 0 0,0-1 1 0 0,0 1 0 0 0,0 0 0 0 0,0-1-1 0 0,0 1 1 0 0,0 0 0 0 0,-1 0 0 0 0,1 0-1 0 0,0 0 1 0 0,0 1 0 0 0,-1-1-1 0 0,1 0 1 0 0,-1 1 0 0 0,1-1 0 0 0,-1 1-1 0 0,1 0 1 0 0,-1-1 0 0 0,0 1-1 0 0,0 0 1 0 0,0 0 0 0 0,0 0 0 0 0,0 0-1 0 0,0 0 1 0 0,-1 0 0 0 0,1 0-59 0 0,0 0 36 0 0,-1 0-1 0 0,0 0 1 0 0,1 0 0 0 0,-1-1 0 0 0,0 1 0 0 0,0 0-1 0 0,0 0 1 0 0,0 0 0 0 0,0-1 0 0 0,0 1 0 0 0,-1 0 0 0 0,1 0-1 0 0,-1 0 1 0 0,1-1 0 0 0,-1 1 0 0 0,1 0 0 0 0,-1-1-1 0 0,0 1 1 0 0,0-1 0 0 0,0 1 0 0 0,0-1 0 0 0,0 1 0 0 0,0-1-1 0 0,-1 1 1 0 0,1-1 0 0 0,0 0 0 0 0,-1 1-36 0 0,-14 20 134 0 0,50-14-832 0 0,28-9-3058 0 0,-42 0-993 0 0,0-1-4385 0 0,-11 2-576 0 0</inkml:trace>
  <inkml:trace contextRef="#ctx0" brushRef="#br0" timeOffset="1068.959">702 40 9394 0 0,'0'0'1682'0'0,"0"0"79"0"0,0 0-79 0 0,0 0-138 0 0,0 0-191 0 0,0 0-181 0 0,0 0-204 0 0,0 0-265 0 0,0 0-244 0 0,0 0-195 0 0,0 0-151 0 0,0 0-11 0 0,0 0 46 0 0,-2-2 82 0 0,3 2-128 0 0,-1 1-1 0 0,0-1 1 0 0,1 0-1 0 0,-1 1 1 0 0,0-1-1 0 0,0 1 0 0 0,0-1 1 0 0,0 0-1 0 0,1 1 1 0 0,-1-1-1 0 0,0 1 1 0 0,0-1-1 0 0,0 0 1 0 0,0 1-1 0 0,0-1 1 0 0,0 1-1 0 0,0-1 1 0 0,0 0-1 0 0,0 1 0 0 0,0-1 1 0 0,0 1-1 0 0,0-1 1 0 0,0 0-1 0 0,0 1 1 0 0,-1-1-1 0 0,1 1 1 0 0,0-1-1 0 0,0 0 1 0 0,0 1-1 0 0,-1-1 0 0 0,1 0 1 0 0,0 1-1 0 0,0-1 1 0 0,-1 0-1 0 0,1 1 1 0 0,0-1-1 0 0,-1 0 1 0 0,1 0-1 0 0,0 1 1 0 0,-1-1-1 0 0,1 0 1 0 0,0 0-1 0 0,-1 1 0 0 0,1-1 1 0 0,-1 0-1 0 0,1 0 1 0 0,0 0-1 0 0,-1 0 1 0 0,1 0-1 0 0,-1 0 1 0 0,1 0-1 0 0,0 0 1 0 0,-1 0-1 0 0,1 0 0 0 0,-1 0 1 0 0,1 0-1 0 0,-1 0 1 0 0,1 0-1 0 0,0 0 1 0 0,-1 0-1 0 0,1 0 1 0 0,-1-1-1 0 0,1 1 1 0 0,0 0-102 0 0,-2 14-487 0 0,-40 147 1985 0 0,78-188-986 0 0,54-56-970 0 0,-91 83 455 0 0,1 1 0 0 0,0-1 0 0 0,0 1 1 0 0,0-1-1 0 0,0 1 0 0 0,-1-1 0 0 0,1 1 0 0 0,0-1 0 0 0,0 1 0 0 0,0-1 0 0 0,0 1 0 0 0,0-1 0 0 0,0 1 0 0 0,0-1 1 0 0,0 1-1 0 0,1-1 0 0 0,-1 0 0 0 0,0 1 0 0 0,0-1 0 0 0,0 1 0 0 0,0-1 0 0 0,1 1 0 0 0,-1-1 0 0 0,0 1 0 0 0,0-1 0 0 0,1 0 1 0 0,-1 1-1 0 0,0-1 0 0 0,1 1 0 0 0,-1-1 0 0 0,1 0 0 0 0,-1 0 0 0 0,0 1 0 0 0,1-1 0 0 0,-1 0 0 0 0,1 1 0 0 0,-1-1 0 0 0,1 0 1 0 0,-1 0-1 0 0,0 0 0 0 0,1 0 0 0 0,-1 0 0 0 0,1 1 0 0 0,-1-1 0 0 0,1 0 0 0 0,-1 0 0 0 0,1 0 0 0 0,-1 0 0 0 0,1 0 1 0 0,-1 0-1 0 0,1-1 0 0 0,-1 1 0 0 0,1 0 0 0 0,-1 0 0 0 0,1 0 0 0 0,-1 0 0 0 0,1 0 0 0 0,-1-1 0 0 0,1 1 0 0 0,-1 0 0 0 0,0-1 1 0 0,1 1-1 0 0,-1 0 3 0 0,-13 42 109 0 0,-16 40 16 0 0,31-81-120 0 0,-1-1 0 0 0,0 1 0 0 0,1-1 0 0 0,-1 1 0 0 0,1-1 0 0 0,-1 0 0 0 0,0 0 0 0 0,1 1 0 0 0,-1-1 0 0 0,1 0 0 0 0,-1 0 0 0 0,1-1 0 0 0,-1 1 0 0 0,1 0 0 0 0,-1 0 0 0 0,0-1 0 0 0,1 1 0 0 0,-1-1 0 0 0,1 1 0 0 0,-1-1 0 0 0,0 0 0 0 0,0 1 0 0 0,1-1 0 0 0,-1 0 0 0 0,0 0 0 0 0,0 0 0 0 0,0 0 0 0 0,1 0-5 0 0,93-101-348 0 0,-105 128 307 0 0,9-24 1 0 0,0-1 0 0 0,0 1 0 0 0,0 0 0 0 0,0 0 0 0 0,0-1 1 0 0,0 1-1 0 0,0 0 0 0 0,0 0 0 0 0,1 0 0 0 0,-1 0 1 0 0,1 0-1 0 0,0 0 0 0 0,-1 0 0 0 0,1 0 0 0 0,0 0 1 0 0,0 0-1 0 0,0 0 0 0 0,1 0 0 0 0,-1 0 0 0 0,0 0 1 0 0,1 0-1 0 0,-1 0 0 0 0,1 0 0 0 0,0 0 0 0 0,-1 0 0 0 0,1 0 1 0 0,0 0-1 0 0,0-1 0 0 0,1 1 0 0 0,-1 0 0 0 0,0-1 1 0 0,0 1-1 0 0,1-1 0 0 0,-1 1 0 0 0,1-1 0 0 0,-1 0 1 0 0,1 1-1 0 0,0-1 0 0 0,-1 0 0 0 0,1 0 0 0 0,0 0 1 0 0,0-1-1 0 0,0 1 0 0 0,0 0 0 0 0,0-1 0 0 0,0 1 0 0 0,1 0 40 0 0,56 7-6658 0 0,-33-8 994 0 0,-10 1-195 0 0,-6-1-3024 0 0</inkml:trace>
  <inkml:trace contextRef="#ctx0" brushRef="#br0" timeOffset="1647.723">1170 178 2473 0 0,'0'0'4219'0'0,"0"0"-1149"0"0,0 0-564 0 0,0 0-120 0 0,-4-10-122 0 0,-10-29-189 0 0,13 38-1901 0 0,1 0-1 0 0,-1 0 0 0 0,1 0 0 0 0,-1 0 1 0 0,1 0-1 0 0,-1-1 0 0 0,0 1 0 0 0,0 1 1 0 0,1-1-1 0 0,-1 0 0 0 0,0 0 0 0 0,0 0 1 0 0,0 0-1 0 0,0 0 0 0 0,0 1 0 0 0,0-1 1 0 0,0 1-1 0 0,0-1 0 0 0,-1 0 0 0 0,1 1 1 0 0,0 0-1 0 0,0-1 0 0 0,0 1 0 0 0,-1 0 1 0 0,1 0-1 0 0,0-1 0 0 0,0 1 0 0 0,-1 0 1 0 0,1 0-1 0 0,0 0 0 0 0,-1 1-173 0 0,-45 21 2180 0 0,44-20-2139 0 0,0 0-1 0 0,0 0 0 0 0,0 0 0 0 0,0 0 0 0 0,1 0 0 0 0,-1 1 0 0 0,1-1 1 0 0,0 1-1 0 0,-1 0 0 0 0,1 0 0 0 0,1 0 0 0 0,-1 0 0 0 0,0 0 1 0 0,1 0-1 0 0,-1 0 0 0 0,1 0 0 0 0,0 1 0 0 0,0-1 0 0 0,0 1 0 0 0,1-1 1 0 0,-1 1-1 0 0,1-1 0 0 0,-1 1 0 0 0,1-1 0 0 0,1 1 0 0 0,-1-1 1 0 0,1 4-41 0 0,1-6-5 0 0,1 0 1 0 0,0 0 0 0 0,0 1 0 0 0,0-2 0 0 0,0 1-1 0 0,0 0 1 0 0,0-1 0 0 0,0 1 0 0 0,0-1-1 0 0,0 0 1 0 0,0 0 0 0 0,0 0 0 0 0,0 0 0 0 0,0-1-1 0 0,0 1 1 0 0,0-1 0 0 0,0 0 0 0 0,0 1 0 0 0,0-2-1 0 0,0 1 1 0 0,-1 0 0 0 0,1 0 0 0 0,0-1 0 0 0,-1 0-1 0 0,1 1 1 0 0,-1-1 0 0 0,1 0 0 0 0,-1 0 0 0 0,0 0-1 0 0,0-1 1 0 0,0 1 0 0 0,1-2 4 0 0,12-26 99 0 0,-15 30-79 0 0,0 27-222 0 0,2-25 12 0 0,0 1-1 0 0,0-1 1 0 0,0 0-1 0 0,0 0 1 0 0,0 0 0 0 0,1 0-1 0 0,-1 0 1 0 0,0-1-1 0 0,1 1 1 0 0,0-1-1 0 0,-1 0 1 0 0,1 1-1 0 0,0-1 1 0 0,-1 0-1 0 0,1-1 1 0 0,0 1 0 0 0,0 0-1 0 0,0-1 1 0 0,0 0-1 0 0,0 0 1 0 0,0 0-1 0 0,0 0 1 0 0,0 0-1 0 0,0 0 1 0 0,1-1 190 0 0,46-12-13549 0 0,-34-1 7079 0 0,-5-4 3416 0 0,-1-17 3403 0 0,-6-2 3899 0 0,4-11 4137 0 0,3 10-1933 0 0,-6 22-1146 0 0,-5 16-4504 0 0,-6 21 1301 0 0,-11 13-976 0 0,10-21-1090 0 0,1-1 0 0 0,0 1-1 0 0,0 0 1 0 0,1 0 0 0 0,1 1-1 0 0,0-1 1 0 0,1 1 0 0 0,1 0-1 0 0,0 0 1 0 0,1 0 0 0 0,0 10-37 0 0,7-3-3774 0 0,-4-16-2281 0 0,-1-3-3995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2.1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80 193 696 0 0,'0'0'2479'0'0,"0"0"-602"0"0,0 0 39 0 0,0 0 183 0 0,0 0 111 0 0,0 0 11 0 0,0 0-242 0 0,0 0-315 0 0,0 0-274 0 0,0 0-207 0 0,0 0-167 0 0,0 0-157 0 0,0 0-143 0 0,-3-5-120 0 0,-10-17-97 0 0,11 22-432 0 0,1-1 0 0 0,-1 1 1 0 0,1 0-1 0 0,0-1 0 0 0,-1 1 1 0 0,1 0-1 0 0,-1 0 0 0 0,1 0 1 0 0,-1 0-1 0 0,1 1 0 0 0,-1-1 1 0 0,1 0-1 0 0,0 1 0 0 0,-1-1 0 0 0,1 1 1 0 0,0-1-1 0 0,-1 1 0 0 0,1-1 1 0 0,0 1-1 0 0,-1 0 0 0 0,1 0 1 0 0,0 0-1 0 0,0 0 0 0 0,0 0 1 0 0,0 0-1 0 0,0 0 0 0 0,0 0 1 0 0,0 0-1 0 0,0 0 0 0 0,1 0 1 0 0,-1 1-1 0 0,0-1 0 0 0,1 0 1 0 0,-1 1-1 0 0,1-1-67 0 0,-1 0 54 0 0,-1 1-28 0 0,0 0 0 0 0,0 0 0 0 0,1 0 0 0 0,-1 0 0 0 0,1 0 0 0 0,-1 0 1 0 0,1 0-1 0 0,0 0 0 0 0,0 1 0 0 0,0-1 0 0 0,0 0 0 0 0,0 1 1 0 0,1-1-1 0 0,-1 1 0 0 0,1-1 0 0 0,-1 1 0 0 0,1-1 0 0 0,0 1 1 0 0,0-1-1 0 0,0 1 0 0 0,0-1 0 0 0,1 1 0 0 0,-1-1 0 0 0,1 1 1 0 0,-1-1-1 0 0,1 1 0 0 0,0-1 0 0 0,0 0 0 0 0,0 1 0 0 0,0-1 0 0 0,0 0 1 0 0,1 0-1 0 0,-1 0 0 0 0,1 0 0 0 0,-1 0 0 0 0,1 0 0 0 0,0 0 1 0 0,0 0-1 0 0,0-1 0 0 0,0 1 0 0 0,0-1 0 0 0,0 1 0 0 0,0-1 1 0 0,0 0-1 0 0,1 0 0 0 0,-1 0 0 0 0,0 0 0 0 0,1 0 0 0 0,-1-1 0 0 0,1 1 1 0 0,-1-1-1 0 0,3 1-26 0 0,-2-1-3 0 0,0-1 0 0 0,0 1 0 0 0,0-1 0 0 0,0 1 0 0 0,0-1-1 0 0,0 0 1 0 0,0 0 0 0 0,0-1 0 0 0,0 1 0 0 0,-1-1 0 0 0,1 1 0 0 0,0-1 0 0 0,-1 0 0 0 0,1 0 0 0 0,-1 0 0 0 0,0 0 0 0 0,0 0 0 0 0,0-1 0 0 0,0 1 0 0 0,0-1 0 0 0,0 1 0 0 0,-1-1-1 0 0,1 0 1 0 0,-1 0 0 0 0,1 1 0 0 0,-1-1 0 0 0,0 0 0 0 0,0 0 0 0 0,-1 0 0 0 0,1 0 0 0 0,-1 0 0 0 0,1-1 0 0 0,-1 1 0 0 0,0 0 0 0 0,0 0 0 0 0,0 0 0 0 0,-1 0 0 0 0,1 0 0 0 0,-1 0-1 0 0,0 0 1 0 0,1 0 0 0 0,-2 0 0 0 0,1 0 0 0 0,0 0 0 0 0,0 0 0 0 0,-1 0 0 0 0,1 1 0 0 0,-1-1 0 0 0,0 1 0 0 0,0-1 0 0 0,-1 0 3 0 0,3 3-811 0 0,3 9-7121 0 0,-1-6 2033 0 0,-1 0-4905 0 0</inkml:trace>
  <inkml:trace contextRef="#ctx0" brushRef="#br0" timeOffset="631.474">176 292 11554 0 0,'0'0'2050'0'0,"0"0"-60"0"0,0 0-19 0 0,0 0-32 0 0,0 0-198 0 0,0 0-328 0 0,0 0-369 0 0,0 0-275 0 0,0 0-163 0 0,0 0-132 0 0,0 0-97 0 0,0 0-77 0 0,0 0-50 0 0,7-1 1581 0 0,0-6-1803 0 0,1-1 1 0 0,-1 1 0 0 0,0-1-1 0 0,-1 0 1 0 0,0-1 0 0 0,-1 0-1 0 0,1 0 1 0 0,-2 0-1 0 0,1 0 1 0 0,-1-1 0 0 0,-1 1-1 0 0,1-1 1 0 0,-2 0 0 0 0,1 0-1 0 0,-1 0 1 0 0,-1-1 0 0 0,0 1-1 0 0,-1 0 1 0 0,0-9-29 0 0,-18 34-83 0 0,16-12 82 0 0,0-1 1 0 0,0 0-1 0 0,1 0 0 0 0,-1 0 1 0 0,1 1-1 0 0,0-1 0 0 0,0 1 1 0 0,0-1-1 0 0,0 1 0 0 0,0 0 0 0 0,0-1 1 0 0,1 1-1 0 0,-1 0 0 0 0,1-1 1 0 0,0 1-1 0 0,0 0 0 0 0,0 0 1 0 0,0-1-1 0 0,0 1 0 0 0,1 0 1 0 0,-1 0-1 0 0,1-1 0 0 0,0 1 0 0 0,-1-1 1 0 0,1 1-1 0 0,1 0 0 0 0,-1-1 1 0 0,0 0-1 0 0,0 1 0 0 0,1-1 1 0 0,0 0-1 0 0,-1 0 0 0 0,1 1 1 0 0,0-1-1 0 0,0-1 0 0 0,0 1 0 0 0,0 0 1 0 0,0 0-1 0 0,1-1 0 0 0,-1 1 1 0 0,0-1-1 0 0,1 0 0 0 0,-1 0 1 0 0,1 0-1 0 0,-1 0 0 0 0,1 0 0 0 0,0 0 1 0 0,1-1 0 0 0,-1 1 5 0 0,-1 0-1 0 0,1 0 1 0 0,0-1 0 0 0,0 1 0 0 0,-1-1 0 0 0,1 0-1 0 0,0 0 1 0 0,0 0 0 0 0,0 0 0 0 0,0-1-1 0 0,-1 1 1 0 0,1-1 0 0 0,0 1 0 0 0,0-1 0 0 0,-1 0-1 0 0,1 0 1 0 0,-1 0 0 0 0,1-1 0 0 0,-1 1 0 0 0,1-1-1 0 0,-1 1 1 0 0,0-1 0 0 0,1 0 0 0 0,-1 0-1 0 0,0 0 1 0 0,0 0 0 0 0,-1 0 0 0 0,1 0 0 0 0,0 0-1 0 0,-1-1 1 0 0,1 1 0 0 0,-1-1 0 0 0,0 1 0 0 0,0-1-1 0 0,0 1 1 0 0,0-1 0 0 0,0 0 0 0 0,0 0-1 0 0,-1-1-3 0 0,0 4-2 0 0,0-1 1 0 0,0 1 0 0 0,0-1 0 0 0,0 1-1 0 0,0 0 1 0 0,-1-1 0 0 0,1 1 0 0 0,0-1-1 0 0,0 1 1 0 0,-1 0 0 0 0,1-1 0 0 0,0 1 0 0 0,-1 0-1 0 0,1-1 1 0 0,0 1 0 0 0,-1 0 0 0 0,1 0-1 0 0,0-1 1 0 0,-1 1 0 0 0,1 0 0 0 0,0 0 0 0 0,-1 0-1 0 0,1-1 1 0 0,-1 1 0 0 0,1 0 0 0 0,-1 0-1 0 0,1 0 1 0 0,0 0 0 0 0,-1 0 0 0 0,1 0-1 0 0,-1 0 1 0 0,1 0 0 0 0,-1 0 0 0 0,1 0 0 0 0,-1 0-1 0 0,1 0 1 0 0,0 0 0 0 0,-1 0 0 0 0,1 0-1 0 0,-1 1 1 0 0,1-1 0 0 0,-1 0 0 0 0,1 0 0 0 0,0 0-1 0 0,-1 1 1 0 0,1-1 0 0 0,0 0 0 0 0,-1 1-1 0 0,1-1 1 0 0,0 0 0 0 0,-1 1 0 0 0,1-1 0 0 0,0 0-1 0 0,0 1 1 0 0,-1-1 0 0 0,1 0 0 0 0,0 1-1 0 0,0-1 1 0 0,0 1 0 0 0,-1-1 0 0 0,1 0-1 0 0,0 1 1 0 0,0-1 0 0 0,0 1 0 0 0,0-1 0 0 0,-17 27-15 0 0,16-25 10 0 0,-1 0 0 0 0,1 0-1 0 0,0 0 1 0 0,0 0 0 0 0,0 0-1 0 0,0 0 1 0 0,0 1 0 0 0,0-1-1 0 0,0 0 1 0 0,1 0 0 0 0,-1 1-1 0 0,1-1 1 0 0,-1 0 0 0 0,1 1-1 0 0,0-1 1 0 0,0 1-1 0 0,0-1 1 0 0,0 0 0 0 0,1 1-1 0 0,-1-1 1 0 0,1 0 0 0 0,-1 1-1 0 0,1-1 1 0 0,0 0 0 0 0,0 0-1 0 0,0 1 1 0 0,0-1 0 0 0,0 0-1 0 0,0 0 1 0 0,1 0 0 0 0,-1-1-1 0 0,1 1 1 0 0,-1 0 0 0 0,1 0-1 0 0,0-1 1 0 0,0 1 0 0 0,0-1-1 0 0,0 1 1 0 0,0-1 0 0 0,0 0-1 0 0,0 0 1 0 0,0 0 0 0 0,0 0-1 0 0,0 0 1 0 0,1 0 0 0 0,0-1 5 0 0,46-5-2772 0 0,-33 2-907 0 0,0-1-3634 0 0,-11 3 4089 0 0,2-2-8133 0 0</inkml:trace>
  <inkml:trace contextRef="#ctx0" brushRef="#br0" timeOffset="902.985">580 11 10226 0 0,'0'0'4382'0'0,"0"0"-1804"0"0,0 0-739 0 0,0 0-284 0 0,0 0-298 0 0,0 0-334 0 0,0 0-198 0 0,0 0-89 0 0,0 0 14 0 0,0 0 44 0 0,0 0-52 0 0,0 0-103 0 0,-3 9-99 0 0,-51 186 920 0 0,56-157-3249 0 0,5-32-4278 0 0,7-8-7220 0 0,-10 0 6384 0 0</inkml:trace>
  <inkml:trace contextRef="#ctx0" brushRef="#br0" timeOffset="1280.756">682 1 2312 0 0,'0'0'4684'0'0,"0"0"-908"0"0,0 0-638 0 0,0 0-515 0 0,0 0-512 0 0,0 0-449 0 0,0 0-289 0 0,0 0-207 0 0,0 0-110 0 0,0 0-76 0 0,0 0-152 0 0,0 0-170 0 0,0 0-105 0 0,3 8-76 0 0,4 65 597 0 0,-62 88-191 0 0,58-169-930 0 0,1 1 0 0 0,-1-1 0 0 0,1 1 0 0 0,0 0 0 0 0,1 0 0 0 0,0 0 0 0 0,0 1 0 0 0,1 0 0 0 0,-1 0 0 0 0,1 0 0 0 0,0 1 0 0 0,5-3 47 0 0,-10 8-7 0 0,0 0-1 0 0,0 1 1 0 0,0-1-1 0 0,1 1 1 0 0,-1-1-1 0 0,0 1 0 0 0,0 0 1 0 0,0-1-1 0 0,0 1 1 0 0,0 0-1 0 0,0 0 1 0 0,0 0-1 0 0,0 0 1 0 0,0 0-1 0 0,0 0 1 0 0,-1 0-1 0 0,1 0 1 0 0,0 0-1 0 0,-1 0 1 0 0,1 1-1 0 0,-1-1 1 0 0,1 0-1 0 0,-1 0 1 0 0,0 1-1 0 0,1-1 1 0 0,-1 0-1 0 0,0 0 0 0 0,0 1 1 0 0,0-1-1 0 0,0 0 1 0 0,0 2 7 0 0,10 20-47 0 0,29-3-1566 0 0,-29-19-2872 0 0,-1-2-3949 0 0,-8 0 1643 0 0,-1 1-396 0 0</inkml:trace>
  <inkml:trace contextRef="#ctx0" brushRef="#br0" timeOffset="1580.412">598 80 10258 0 0,'0'0'2250'0'0,"0"0"-272"0"0,0 0-287 0 0,0 0-166 0 0,0 0-216 0 0,0 0-273 0 0,0 0-209 0 0,0 0-74 0 0,0 0 31 0 0,0 0 50 0 0,0 0-83 0 0,0 0-170 0 0,0 0-131 0 0,11 1-106 0 0,224 4 2075 0 0,-225 7-4364 0 0,-12-3-4989 0 0,3 4-7495 0 0,0-11 9947 0 0</inkml:trace>
  <inkml:trace contextRef="#ctx0" brushRef="#br0" timeOffset="1883.857">885 158 8138 0 0,'0'0'2587'0'0,"0"0"-412"0"0,0 0-273 0 0,0 0-176 0 0,0 0-197 0 0,0 0-185 0 0,0 0-243 0 0,0 0-257 0 0,0 0-184 0 0,0 0-163 0 0,0 0-92 0 0,0 0-59 0 0,0 0-27 0 0,-7 7 20 0 0,-21 25-12 0 0,28-31-282 0 0,0 0 1 0 0,0 1 0 0 0,0-1-1 0 0,0 0 1 0 0,0 0 0 0 0,1 0 0 0 0,-1 1-1 0 0,0-1 1 0 0,1 0 0 0 0,-1 0-1 0 0,1 0 1 0 0,-1 0 0 0 0,1 0 0 0 0,-1 0-1 0 0,1 0 1 0 0,0 0 0 0 0,-1 0-1 0 0,1 0 1 0 0,0 0 0 0 0,0 0 0 0 0,0 0-1 0 0,0-1 1 0 0,0 1 0 0 0,0 0-1 0 0,0 0 1 0 0,0-1 0 0 0,0 1 0 0 0,0-1-1 0 0,0 1 1 0 0,0-1 0 0 0,0 0 0 0 0,1 1-1 0 0,-1-1 1 0 0,0 0 0 0 0,0 0-1 0 0,0 0 1 0 0,1 0 0 0 0,-1 0 0 0 0,0 0-46 0 0,2 1 70 0 0,-1 0 0 0 0,1 0 0 0 0,0 0 1 0 0,-1-1-1 0 0,1 1 0 0 0,0-1 1 0 0,0 0-1 0 0,-1 0 0 0 0,1 0 1 0 0,0 0-1 0 0,0 0 0 0 0,-1-1 0 0 0,1 1 1 0 0,0-1-1 0 0,-1 0 0 0 0,1 0 1 0 0,0 0-1 0 0,-1 0 0 0 0,1 0 1 0 0,-1 0-1 0 0,0-1 0 0 0,1 1 0 0 0,-1-1 1 0 0,0 0-1 0 0,0 1 0 0 0,0-1 1 0 0,0 0-1 0 0,0 0 0 0 0,0 0 1 0 0,-1-1-1 0 0,1 1 0 0 0,-1 0 0 0 0,1-1 1 0 0,-1 1-1 0 0,1-3-70 0 0,-39-25 359 0 0,13 17-6671 0 0,23 13 3621 0 0,1 0-6770 0 0,0 0-916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0.4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1 112 15851 0 0,'0'0'767'0'0,"0"0"21"0"0,0 0 154 0 0,0 0 245 0 0,0 0 140 0 0,0 0-68 0 0,0 0-206 0 0,0 0-257 0 0,0 0-199 0 0,0 0-119 0 0,0 0-114 0 0,0 0-42 0 0,0 0-23 0 0,8-3-34 0 0,134-57 1150 0 0,-132 56-1354 0 0,-8 3-30 0 0,1 0 1 0 0,0 0 0 0 0,0 0 0 0 0,0-1 0 0 0,-1 1 0 0 0,1 0-1 0 0,0-1 1 0 0,-1 0 0 0 0,1 0 0 0 0,-1 0 0 0 0,0 0 0 0 0,0 0 0 0 0,0 0-1 0 0,0 0 1 0 0,0-1 0 0 0,0 1 0 0 0,-1-1 0 0 0,1 1 0 0 0,-1-1 0 0 0,1 0-1 0 0,0-2-31 0 0,-48 9 254 0 0,37 0-247 0 0,1 0 1 0 0,0 0 0 0 0,1 1 0 0 0,-1 0-1 0 0,1 0 1 0 0,-1 1 0 0 0,2 0-1 0 0,-1 0 1 0 0,1 1 0 0 0,0-1-1 0 0,0 2 1 0 0,1-1 0 0 0,0 0-1 0 0,0 1 1 0 0,0 0 0 0 0,1 0-1 0 0,-2 9-7 0 0,5-16 4 0 0,1 1-1 0 0,0-1 1 0 0,-1 0-1 0 0,1 1 0 0 0,0-1 1 0 0,0 1-1 0 0,0-1 1 0 0,0 0-1 0 0,0 1 0 0 0,1-1 1 0 0,-1 1-1 0 0,0-1 1 0 0,1 0-1 0 0,-1 1 0 0 0,1-1 1 0 0,-1 0-1 0 0,1 0 1 0 0,0 1-1 0 0,-1-1 0 0 0,1 0 1 0 0,0 0-1 0 0,0 0 0 0 0,0 0 1 0 0,0 0-1 0 0,0 0 1 0 0,0 0-1 0 0,0 0 0 0 0,0 0 1 0 0,0 0-1 0 0,0-1 1 0 0,1 1-1 0 0,-1 0 0 0 0,0-1 1 0 0,0 1-1 0 0,1-1 1 0 0,-1 0-1 0 0,0 1 0 0 0,1-1 1 0 0,-1 0-1 0 0,1 0 1 0 0,-1 0-1 0 0,0 0 0 0 0,1 0 1 0 0,-1 0-1 0 0,1 0 0 0 0,-1 0 1 0 0,0 0-1 0 0,1-1 1 0 0,-1 1-4 0 0,70-18 155 0 0,-67 17-148 0 0,0 0 0 0 0,1-1 1 0 0,-1 0-1 0 0,-1 1 0 0 0,1-2 1 0 0,0 1-1 0 0,0 0 0 0 0,-1-1 0 0 0,1 1 1 0 0,-1-1-1 0 0,0 0 0 0 0,0 0 0 0 0,0-1 1 0 0,0 1-1 0 0,0-1 0 0 0,-1 1 1 0 0,0-1-1 0 0,0 0 0 0 0,0 0 0 0 0,0 0 1 0 0,0 0-1 0 0,0-3-7 0 0,-18 34-56 0 0,15-26 60 0 0,0 1 0 0 0,0 0 0 0 0,0 0 0 0 0,1-1 0 0 0,-1 1 1 0 0,1 0-1 0 0,-1 0 0 0 0,1 0 0 0 0,-1 0 0 0 0,1 0 0 0 0,0 0 0 0 0,0 0 0 0 0,0 0 0 0 0,0 0 1 0 0,1-1-1 0 0,-1 1 0 0 0,0 0 0 0 0,1 0 0 0 0,-1 0 0 0 0,1 0 0 0 0,0 0 0 0 0,-1-1 0 0 0,1 1 1 0 0,0 0-1 0 0,0 0 0 0 0,0-1 0 0 0,1 1 0 0 0,-1-1 0 0 0,0 1 0 0 0,0-1 0 0 0,1 0 0 0 0,-1 1 1 0 0,1-1-1 0 0,-1 0 0 0 0,1 0 0 0 0,0 0 0 0 0,-1 0 0 0 0,1 0 0 0 0,0 0 0 0 0,0-1 0 0 0,0 1 1 0 0,-1 0-1 0 0,1-1 0 0 0,0 0 0 0 0,0 1 0 0 0,0-1 0 0 0,0 0 0 0 0,0 0 0 0 0,0 0 0 0 0,0 0 1 0 0,0 0-1 0 0,0-1 0 0 0,0 1 0 0 0,-1-1 0 0 0,1 1 0 0 0,0-1 0 0 0,0 0 0 0 0,0 1 0 0 0,0-1 1 0 0,0-1-5 0 0,28-9-1923 0 0,-19 3-8762 0 0,-9 6-1250 0 0</inkml:trace>
  <inkml:trace contextRef="#ctx0" brushRef="#br0" timeOffset="1132.936">360 64 4841 0 0,'0'0'2076'0'0,"0"0"-228"0"0,0 0 123 0 0,0 0 134 0 0,0 0 39 0 0,0 0-85 0 0,0 0-251 0 0,0 0-286 0 0,3-9-275 0 0,16-43 1819 0 0,-15 92-390 0 0,-9 83-1436 0 0,29-148-510 0 0,-15 10-703 0 0,-5 7-25 0 0,1 1-1 0 0,-1 0 1 0 0,1 1-1 0 0,0-1 0 0 0,0 1 1 0 0,1 0-1 0 0,0 0 0 0 0,0 0 1 0 0,1 1-1 0 0,-1 0 1 0 0,1 0-1 0 0,4-1-1 0 0,-9 7-1 0 0,0 0-1 0 0,0 0 1 0 0,0 0-1 0 0,0 0 1 0 0,0 1 0 0 0,-1-1-1 0 0,1 1 1 0 0,0-1-1 0 0,-1 1 1 0 0,1 0 0 0 0,-1 0-1 0 0,0 0 1 0 0,1 0 0 0 0,-1 0-1 0 0,0 0 1 0 0,0 0-1 0 0,0 0 1 0 0,0 0 0 0 0,-1 0-1 0 0,1 0 1 0 0,-1 1-1 0 0,1-1 1 0 0,-1 0 0 0 0,0 0-1 0 0,0 1 1 0 0,0-1 0 0 0,0 0-1 0 0,0 1 1 0 0,0-1-1 0 0,-1 0 1 0 0,1 0 0 0 0,-1 1-1 0 0,1-1 1 0 0,-1 0-1 0 0,0 1 2 0 0,0 5 18 0 0,1-2-761 0 0,7 35 1458 0 0,3-34-5786 0 0,7-4-7084 0 0,-14-3 535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9.2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60 163 4865 0 0,'0'0'2634'0'0,"0"0"-1050"0"0,0 0-241 0 0,0 0 104 0 0,0 0 176 0 0,0 0 36 0 0,0 0-130 0 0,0 0-217 0 0,0 0-179 0 0,0 0-95 0 0,0 0-108 0 0,-8 9-81 0 0,-3 3-433 0 0,-12 13-55 0 0,6 4 2783 0 0,50-56-592 0 0,146-124-2137 0 0,-199 223 119 0 0,17-69-538 0 0,1 1 1 0 0,0 0-1 0 0,0 0 1 0 0,0 0 0 0 0,1 0-1 0 0,0 0 1 0 0,-1 0 0 0 0,2 0-1 0 0,-1 0 1 0 0,0 1-1 0 0,1-1 1 0 0,0 0 0 0 0,-1 1-1 0 0,2-1 1 0 0,-1 0-1 0 0,0 0 1 0 0,1 1 0 0 0,0-1-1 0 0,0 0 1 0 0,0 0 0 0 0,1 0-1 0 0,-1 0 1 0 0,1 0-1 0 0,0 0 1 0 0,0 0 0 0 0,2 2 3 0 0,-2-6-280 0 0,0 1 1 0 0,-1-1 0 0 0,1 0 0 0 0,0 0 0 0 0,-1 0 0 0 0,1 0 0 0 0,0 0 0 0 0,0 0 0 0 0,-1 0 0 0 0,1-1-1 0 0,0 1 1 0 0,-1 0 0 0 0,1-1 0 0 0,0 1 0 0 0,-1-1 0 0 0,1 0 0 0 0,-1 0 0 0 0,1 0 0 0 0,-1 0-1 0 0,0 0 1 0 0,1 0 0 0 0,-1 0 0 0 0,0 0 0 0 0,1 0 0 0 0,-1 0 0 0 0,0-1 0 0 0,0 1 279 0 0,10-12-6446 0 0,-3 0-3683 0 0,-5 9 4960 0 0</inkml:trace>
  <inkml:trace contextRef="#ctx0" brushRef="#br0" timeOffset="258.159">264 23 0 0 0,'0'0'1696'0'0,"0"0"2025"0"0,0 0-472 0 0,0 0-657 0 0,0 0-575 0 0,0 0-457 0 0,0 0-512 0 0,0 0-439 0 0,0 0-561 0 0,0 0-305 0 0,0 0-135 0 0,0 0-88 0 0,0 0 80 0 0,0 0-312 0 0,2-22-568 0 0,5 27-1825 0 0,-2 0-1840 0 0,-1-2-24 0 0</inkml:trace>
  <inkml:trace contextRef="#ctx0" brushRef="#br0" timeOffset="507.537">401 121 7202 0 0,'0'0'4439'0'0,"0"0"-2181"0"0,0 0-827 0 0,0 0-229 0 0,0 0-52 0 0,0 0-36 0 0,0 0-47 0 0,0 0-174 0 0,0 0-152 0 0,0 0-135 0 0,0 0-142 0 0,0 0-66 0 0,1-7-74 0 0,5-19-27 0 0,-7 25-272 0 0,0 1-1 0 0,1-1 0 0 0,-1 1 0 0 0,0-1 0 0 0,1 1 0 0 0,-1-1 1 0 0,0 1-1 0 0,0 0 0 0 0,1-1 0 0 0,-1 1 0 0 0,0 0 1 0 0,0 0-1 0 0,1 0 0 0 0,-1-1 0 0 0,0 1 0 0 0,0 0 1 0 0,0 0-1 0 0,0 0 0 0 0,1 0 0 0 0,-1 0 0 0 0,0 1 0 0 0,0-1 1 0 0,0 0-1 0 0,1 0 0 0 0,-1 0 0 0 0,0 1 0 0 0,0-1 1 0 0,0 0-1 0 0,1 1 0 0 0,-1-1 0 0 0,0 1 0 0 0,1-1 0 0 0,-1 1 1 0 0,0-1-1 0 0,1 1 0 0 0,-1-1 0 0 0,1 1-24 0 0,-2-1 16 0 0,0 1 0 0 0,0-1 0 0 0,1 0 1 0 0,-1 1-1 0 0,0-1 0 0 0,1 1 0 0 0,-1 0 0 0 0,1 0 0 0 0,-1-1 0 0 0,1 1 0 0 0,-1 0 0 0 0,1 0 0 0 0,0 0 0 0 0,-1 1 0 0 0,1-1 1 0 0,0 0-1 0 0,0 0 0 0 0,0 1 0 0 0,0-1 0 0 0,0 1 0 0 0,0-1 0 0 0,0 1 0 0 0,0-1 0 0 0,1 1 0 0 0,-1-1 0 0 0,1 1 0 0 0,-1 0 1 0 0,1-1-1 0 0,-1 1 0 0 0,1 0 0 0 0,0-1 0 0 0,0 1 0 0 0,0 0 0 0 0,0 0 0 0 0,0-1 0 0 0,0 1 0 0 0,1 0 0 0 0,-1-1 0 0 0,0 1 0 0 0,1 0 1 0 0,-1-1-1 0 0,1 1 0 0 0,0-1 0 0 0,0 1 0 0 0,-1 0 0 0 0,1-1 0 0 0,0 0 0 0 0,0 1 0 0 0,0-1 0 0 0,1 0 0 0 0,-1 1-16 0 0,75 53 152 0 0,-77-53-109 0 0,0 0-1 0 0,0 0 1 0 0,0 0-1 0 0,-1-1 1 0 0,1 1-1 0 0,0 0 1 0 0,-1-1-1 0 0,0 1 1 0 0,1-1-1 0 0,-1 1 1 0 0,0-1-1 0 0,1 0 1 0 0,-1 0-1 0 0,0 0 1 0 0,0 0 0 0 0,0 0-1 0 0,0 0 1 0 0,0 0-1 0 0,0-1 1 0 0,-1 1-1 0 0,1-1 1 0 0,0 1-1 0 0,0-1 1 0 0,0 0-1 0 0,0 0 1 0 0,-1 0-1 0 0,1 0 1 0 0,0 0-1 0 0,0-1 1 0 0,0 1-1 0 0,-2-1-42 0 0,-32-2 512 0 0,36 3-530 0 0,-1 0 0 0 0,1 0 0 0 0,-1 0 0 0 0,1 0 0 0 0,-1-1 0 0 0,1 1 0 0 0,-1 0-1 0 0,1 0 1 0 0,-1 0 0 0 0,1 0 0 0 0,-1-1 0 0 0,1 1 0 0 0,0 0 0 0 0,-1 0 0 0 0,1-1-1 0 0,0 1 1 0 0,-1 0 0 0 0,1-1 0 0 0,-1 1 0 0 0,1 0 0 0 0,0-1 0 0 0,0 1 0 0 0,-1-1 0 0 0,1 1-1 0 0,0 0 1 0 0,0-1 0 0 0,-1 1 0 0 0,1-1 0 0 0,0 1 0 0 0,0-1 0 0 0,0 1 0 0 0,0-1 0 0 0,0 1-1 0 0,0-1 1 0 0,0 1 0 0 0,0-1 0 0 0,0 1 0 0 0,0-1 0 0 0,0 1 0 0 0,0-1 0 0 0,0 1 0 0 0,0-1-1 0 0,0 1 1 0 0,0 0 0 0 0,1-1 0 0 0,-1 1 0 0 0,0-1 0 0 0,0 1 0 0 0,1-1 0 0 0,-1 1 0 0 0,0 0-1 0 0,0-1 1 0 0,1 1 0 0 0,-1 0 0 0 0,0-1 0 0 0,1 1 0 0 0,-1 0 0 0 0,1-1 0 0 0,-1 1 0 0 0,0 0-1 0 0,1 0 1 0 0,-1-1 0 0 0,1 1 0 0 0,-1 0 0 0 0,1 0 0 0 0,-1 0 0 0 0,1 0 0 0 0,-1 0 0 0 0,1-1 18 0 0,22-15-3500 0 0,-7 7-5214 0 0,-8 5-2673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8.0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9 17652 0 0,'0'0'1047'0'0,"0"0"-230"0"0,0 0-55 0 0,0 0 18 0 0,0 0 52 0 0,0 0-14 0 0,0 0-94 0 0,0 0-122 0 0,0 0-103 0 0,0 0-59 0 0,0 0-53 0 0,0 0-67 0 0,0 0-37 0 0,2 8-27 0 0,-1-5-222 0 0,0 1 0 0 0,0 0 0 0 0,1-1 0 0 0,-1 1-1 0 0,1-1 1 0 0,0 0 0 0 0,0 1 0 0 0,0-1 0 0 0,0 0 0 0 0,1 0 0 0 0,-1 0 0 0 0,1-1 0 0 0,0 1 0 0 0,0-1-1 0 0,-1 1 1 0 0,2-1 0 0 0,-1 0 0 0 0,0 0 0 0 0,2 1-34 0 0,128 42 464 0 0,-159-14 259 0 0,5-14-551 0 0,0 2 0 0 0,1 0 0 0 0,1 1 0 0 0,1 1 0 0 0,1 1 0 0 0,1 0 0 0 0,1 1 0 0 0,-3 8-172 0 0,15-7-1048 0 0,9-23-3192 0 0,4-4-4880 0 0,-6 1-2377 0 0</inkml:trace>
  <inkml:trace contextRef="#ctx0" brushRef="#br0" timeOffset="523.909">380 4 18260 0 0,'0'0'617'0'0,"0"0"-94"0"0,0 0 116 0 0,0 0 176 0 0,0 0 74 0 0,0 0-4 0 0,0 0-137 0 0,-8-1-202 0 0,-27-2-168 0 0,35 3-362 0 0,-1 1 0 0 0,1-1 0 0 0,-1 0 0 0 0,1 0-1 0 0,-1 1 1 0 0,1-1 0 0 0,0 0 0 0 0,-1 1 0 0 0,1-1 0 0 0,-1 0 0 0 0,1 1 0 0 0,0-1 0 0 0,-1 1 0 0 0,1-1 0 0 0,0 0 0 0 0,0 1 0 0 0,-1-1-1 0 0,1 1 1 0 0,0-1 0 0 0,0 1 0 0 0,0-1 0 0 0,0 1 0 0 0,0-1 0 0 0,-1 1 0 0 0,1-1 0 0 0,0 1 0 0 0,0-1 0 0 0,0 1 0 0 0,0-1-1 0 0,0 1 1 0 0,1-1 0 0 0,-1 1 0 0 0,0-1 0 0 0,0 1 0 0 0,0-1 0 0 0,0 1 0 0 0,1-1 0 0 0,-1 1 0 0 0,0-1 0 0 0,0 1 0 0 0,1-1 0 0 0,-1 1-1 0 0,0-1 1 0 0,1 0 0 0 0,-1 1 0 0 0,0-1 0 0 0,1 0 0 0 0,-1 1 0 0 0,0-1 0 0 0,1 0 0 0 0,-1 1 0 0 0,1-1 0 0 0,-1 0-16 0 0,1 0 41 0 0,78 69 1257 0 0,-113-53-1367 0 0,32-16 64 0 0,0 0 1 0 0,0 1-1 0 0,0 0 1 0 0,0-1 0 0 0,0 1-1 0 0,0 0 1 0 0,0 0-1 0 0,1 0 1 0 0,-1 0 0 0 0,0 0-1 0 0,0 0 1 0 0,1 1-1 0 0,-1-1 1 0 0,1 1-1 0 0,-1-1 1 0 0,1 1 0 0 0,-1-1-1 0 0,1 1 1 0 0,0 0-1 0 0,0 0 1 0 0,0 0 0 0 0,0-1-1 0 0,0 1 1 0 0,0 0-1 0 0,1 0 1 0 0,-1 0 0 0 0,1 1-1 0 0,-1-1 1 0 0,1 0-1 0 0,0 0 1 0 0,0 0 0 0 0,0 0-1 0 0,0 0 1 0 0,0 0-1 0 0,0 0 1 0 0,0 0-1 0 0,1 0 1 0 0,-1 1 0 0 0,1-1-1 0 0,0 0 1 0 0,-1 0-1 0 0,1-1 1 0 0,0 1 0 0 0,0 0-1 0 0,0 0 1 0 0,1 0-1 0 0,-1-1 1 0 0,0 1 0 0 0,1 1 4 0 0,9 13 81 0 0,-7-12-58 0 0,-1 0 0 0 0,0-1 1 0 0,-1 1-1 0 0,1 0 0 0 0,-1 0 0 0 0,0 1 0 0 0,1-1 0 0 0,-2 1 0 0 0,1-1 0 0 0,-1 1 0 0 0,1-1 0 0 0,-1 1 1 0 0,0 0-1 0 0,-1-1 0 0 0,1 1 0 0 0,-1 0 0 0 0,0 0 0 0 0,-1 3-23 0 0,-3-4 96 0 0,0-1 0 0 0,0 1 0 0 0,0-1 0 0 0,-1 1 0 0 0,1-1 0 0 0,-1-1 0 0 0,0 1 0 0 0,0-1 1 0 0,0 0-1 0 0,-1 0 0 0 0,1 0 0 0 0,0-1 0 0 0,-1 1 0 0 0,1-1 0 0 0,-1-1 0 0 0,1 1 0 0 0,-1-1 0 0 0,0 0-96 0 0,0 1 50 0 0,-30 2-66 0 0,35-3-235 0 0,2-7-6200 0 0,-2 5-2969 0 0,1 0-2604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5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82 12803 0 0,'0'0'1539'0'0,"0"0"44"0"0,0 0 20 0 0,0 0 16 0 0,0 0-8 0 0,0 0-58 0 0,0 0-160 0 0,0 0-213 0 0,0 0-214 0 0,0 0-256 0 0,0 0-259 0 0,0 0-207 0 0,1-6-120 0 0,0-15 40 0 0,-1 41 539 0 0,-4 201 1587 0 0,29-229-7635 0 0,29-48-12672 0 0,-27 13 10715 0 0,-9 3 7172 0 0,-6-1 7652 0 0,-13 40-425 0 0,-2 4-3278 0 0,-15 19-1043 0 0,12-11-1863 0 0,2-7-715 0 0,1 0 0 0 0,0 0-1 0 0,1 0 1 0 0,-1 1 0 0 0,1 0 0 0 0,0-1 0 0 0,0 1-1 0 0,0 0 1 0 0,0 0 0 0 0,1 0 0 0 0,0 0 0 0 0,0 0-1 0 0,0 0 1 0 0,1 1 0 0 0,0 0-198 0 0,2-4 66 0 0,0 0 0 0 0,0 0 1 0 0,1 0-1 0 0,-1 0 0 0 0,1 0 0 0 0,-1-1 0 0 0,1 1 1 0 0,0-1-1 0 0,0 1 0 0 0,0-1 0 0 0,-1 0 0 0 0,1 0 1 0 0,0 0-1 0 0,0-1 0 0 0,1 1 0 0 0,-1-1 0 0 0,0 1 1 0 0,0-1-1 0 0,0 0 0 0 0,0 0 0 0 0,0-1 0 0 0,0 1 1 0 0,0-1-1 0 0,0 1 0 0 0,0-1 0 0 0,0 0 1 0 0,0 0-1 0 0,1-1-66 0 0,77-30 725 0 0,-81 31-734 0 0,0-1 1 0 0,0 1-1 0 0,0-1 0 0 0,0 1 1 0 0,0-1-1 0 0,0 1 0 0 0,-1-1 1 0 0,1 1-1 0 0,-1-1 0 0 0,1 1 0 0 0,-1-1 1 0 0,1 1-1 0 0,-1-1 0 0 0,0 1 1 0 0,0 0-1 0 0,0 0 0 0 0,0-1 0 0 0,0 1 1 0 0,0 0-1 0 0,0 0 0 0 0,0 0 1 0 0,0 0-1 0 0,-1 0 0 0 0,1 0 0 0 0,0 0 1 0 0,-1 1-1 0 0,1-1 0 0 0,0 0 1 0 0,-1 1-1 0 0,1-1 0 0 0,-1 1 1 0 0,1-1-1 0 0,-1 1 0 0 0,1 0 0 0 0,-1 0 1 0 0,1 0-1 0 0,-1 0 0 0 0,1 0 1 0 0,-1 0 8 0 0,-4-2-149 0 0,-40-31-3387 0 0,41 16-2563 0 0,9-4-6140 0 0,-1 17 7186 0 0</inkml:trace>
  <inkml:trace contextRef="#ctx0" brushRef="#br0" timeOffset="404.332">212 1 8354 0 0,'0'0'3335'0'0,"0"0"-536"0"0,0 0-637 0 0,0 0-451 0 0,0 0-276 0 0,0 0-212 0 0,0 0-240 0 0,0 0-241 0 0,0 0-178 0 0,0 0-106 0 0,0 0-36 0 0,0 0 18 0 0,0 0 0 0 0,0 7-7 0 0,0-3-383 0 0,0-2-6 0 0,0 1 0 0 0,-1-1 0 0 0,1 0 0 0 0,1 1 0 0 0,-1-1 0 0 0,0 0 0 0 0,0 0 0 0 0,1 1 0 0 0,0-1 0 0 0,-1 0 0 0 0,1 0-1 0 0,0 0 1 0 0,0 0 0 0 0,0 0 0 0 0,0 0 0 0 0,0 0 0 0 0,1 0 0 0 0,-1 0 0 0 0,0 0 0 0 0,1-1 0 0 0,0 1 0 0 0,-1 0 0 0 0,3 0-44 0 0,13 9 194 0 0,2-1 1 0 0,-1 0 0 0 0,2-2 0 0 0,-1 0 0 0 0,1-1 0 0 0,14 3-196 0 0,-16-5 110 0 0,-46 30 771 0 0,6-14-739 0 0,1 1-1 0 0,2 0 0 0 0,0 1 0 0 0,1 1 0 0 0,2 1 0 0 0,0 0 0 0 0,2 2 0 0 0,-1 3-140 0 0,11 3 205 0 0,28-47-4322 0 0,-22 13 3595 0 0,3-3-2672 0 0,-1 0-2113 0 0,-1 1-6469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0.8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141 114 12491 0 0,'0'0'877'0'0,"0"0"109"0"0,0 0 283 0 0,3-9 276 0 0,1-2-1250 0 0,9-27 2157 0 0,-7-7 3649 0 0,-7 44-6038 0 0,0 0-1 0 0,0 0 1 0 0,0 0-1 0 0,0 0 1 0 0,0 1-1 0 0,-1-1 1 0 0,1 0 0 0 0,0 1-1 0 0,-1-1 1 0 0,1 1-1 0 0,0-1 1 0 0,-1 1-1 0 0,1 0 1 0 0,0-1-1 0 0,-1 1 1 0 0,1 0-1 0 0,-1 0 1 0 0,1 0-1 0 0,0 0 1 0 0,-1 0 0 0 0,1 0-1 0 0,-1 1 1 0 0,1-1-1 0 0,0 0 1 0 0,-1 1-1 0 0,1-1 1 0 0,0 1-1 0 0,-1-1 1 0 0,1 1-1 0 0,0 0 1 0 0,0-1-1 0 0,-1 1 1 0 0,1 0 0 0 0,0 0-1 0 0,0 0 1 0 0,0 0-1 0 0,0 0 1 0 0,0 1-63 0 0,-7 2 43 0 0,0 0 0 0 0,0 1 1 0 0,1 0-1 0 0,-1 0 0 0 0,2 1 1 0 0,-1 0-1 0 0,0 0 0 0 0,1 1 1 0 0,0-1-1 0 0,1 1 1 0 0,-1 1-1 0 0,2-1 0 0 0,-1 1 1 0 0,1 0-1 0 0,0 0 0 0 0,0 0 1 0 0,1 0-1 0 0,0 1 0 0 0,1 0 1 0 0,0-1-1 0 0,0 1 0 0 0,1 0 1 0 0,0 0-1 0 0,0 1-43 0 0,3-5-3 0 0,1-1 1 0 0,-1 1-1 0 0,1-1 1 0 0,0 0-1 0 0,1 0 0 0 0,-1-1 1 0 0,0 1-1 0 0,1-1 1 0 0,0 1-1 0 0,0-1 0 0 0,0 0 1 0 0,0 0-1 0 0,1-1 0 0 0,-1 0 1 0 0,1 1-1 0 0,-1-1 1 0 0,1-1-1 0 0,0 1 0 0 0,0-1 1 0 0,-1 1-1 0 0,1-2 1 0 0,0 1-1 0 0,0 0 0 0 0,0-1 1 0 0,1 0 2 0 0,47 2-2554 0 0,-46-6-687 0 0,-24-21-14191 0 0,7 16 12322 0 0,7 6 4356 0 0,-2-1 739 0 0,1 0 0 0 0,0-1 0 0 0,0 0 0 0 0,1 1 0 0 0,-1-1 0 0 0,1 0 0 0 0,0-1 0 0 0,1 1 0 0 0,-1-1 0 0 0,1 1 0 0 0,0-1 0 0 0,1 0 0 0 0,-1 0 0 0 0,1 1 0 0 0,0-2 15 0 0,2-13 3234 0 0,6 2 3311 0 0,-1 18 5536 0 0,-13 46-7641 0 0,-27 58-2609 0 0,45-91-5750 0 0,0-10-5865 0 0,-7-2-1631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2.1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12 118 2232 0 0,'0'0'2801'0'0,"0"0"-180"0"0,0 0-98 0 0,0 0 72 0 0,0 0-1 0 0,0 0-163 0 0,0 0-298 0 0,0 0-462 0 0,0 0-470 0 0,0 0-354 0 0,0 0-355 0 0,0 0-193 0 0,0 0-34 0 0,6-4-39 0 0,2-2-113 0 0,6-3 158 0 0,0-1 0 0 0,-1 0 0 0 0,-1-1 0 0 0,0 0 0 0 0,0-1 0 0 0,-1-1 0 0 0,0 0 0 0 0,3-6-271 0 0,-68 219-881 0 0,45-178-1183 0 0,-32 0-10771 0 0,25-21 11804 0 0,-1-1 3599 0 0,16 0-2223 0 0,0 4 7483 0 0,19 5-4654 0 0,135-33-996 0 0,-147 24-2842 0 0,9-2-944 0 0,-5 0-7700 0 0,-6 1-2477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1.5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117 0 13475 0 0,'0'0'2360'0'0,"0"0"-200"0"0,0 0-96 0 0,0 0-92 0 0,0 0-251 0 0,0 0-357 0 0,0 0-388 0 0,0 0-373 0 0,0 0-272 0 0,0 0-141 0 0,0 0-65 0 0,0 0 13 0 0,0 0 10 0 0,-10 2 2 0 0,5-1-128 0 0,0 0 0 0 0,-1 0 0 0 0,1 1 0 0 0,0 0-1 0 0,-1 0 1 0 0,1 0 0 0 0,0 0 0 0 0,0 1 0 0 0,1 0 0 0 0,-1 0 0 0 0,1 0 0 0 0,-1 0 0 0 0,1 1 0 0 0,0 0 0 0 0,0 0 0 0 0,0 0 0 0 0,1 0 0 0 0,0 1 0 0 0,-1-1 0 0 0,2 1 0 0 0,-1 0 0 0 0,0 0 0 0 0,1 0 0 0 0,0 0 0 0 0,-1 6-22 0 0,3-7-2 0 0,0-1-1 0 0,1 1 1 0 0,0 0 0 0 0,0 0-1 0 0,0 0 1 0 0,0-1 0 0 0,1 1-1 0 0,-1 0 1 0 0,1-1 0 0 0,0 0-1 0 0,0 1 1 0 0,0-1 0 0 0,1 0-1 0 0,-1 0 1 0 0,1 0 0 0 0,0 0 0 0 0,-1 0-1 0 0,1-1 1 0 0,0 1 0 0 0,1-1-1 0 0,-1 0 1 0 0,0 0 0 0 0,1 0-1 0 0,-1 0 1 0 0,1-1 0 0 0,0 1-1 0 0,-1-1 1 0 0,1 0 0 0 0,0 0-1 0 0,0-1 1 0 0,0 1 0 0 0,0-1 2 0 0,50 6-8142 0 0,-51-7 1239 0 0,-1 1-4664 0 0</inkml:trace>
  <inkml:trace contextRef="#ctx0" brushRef="#br0" timeOffset="239.804">102 33 14611 0 0,'0'0'1728'0'0,"0"0"-298"0"0,0 0-76 0 0,0 0 174 0 0,0 0 142 0 0,0 0-110 0 0,-3 10-298 0 0,-24 95 1840 0 0,26-69-1955 0 0,1-9-3811 0 0,-2-10-8142 0 0,0-13-2179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1.1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19292 0 0,'0'0'575'0'0,"0"0"-172"0"0,0 0 91 0 0,0 0 225 0 0,0 0 219 0 0,0 0 118 0 0,0 0-61 0 0,0 0-130 0 0,0 0-160 0 0,5 10-160 0 0,20 29-121 0 0,49 13 287 0 0,-54-37-698 0 0,-12-9-2534 0 0,-2-1-3051 0 0,-1 0-4553 0 0,-3-4 608 0 0</inkml:trace>
  <inkml:trace contextRef="#ctx0" brushRef="#br0" timeOffset="170.402">146 1 12043 0 0,'0'0'2615'0'0,"0"0"-385"0"0,0 0-359 0 0,0 0-258 0 0,0 0-272 0 0,0 0-260 0 0,0 0-202 0 0,0 0-136 0 0,-9 3-124 0 0,-32 12-119 0 0,-17 37 521 0 0,29-14-2086 0 0,26-23-3506 0 0,8-1-6125 0 0,-3-11 472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7.9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30 0 0 0,'0'0'2090'0'0,"0"0"394"0"0,0 0-50 0 0,0 0-257 0 0,0 0-198 0 0,0 0-119 0 0,0 0-144 0 0,-6-26 11975 0 0,5 23-12597 0 0,-3 35 102 0 0,-11 54-948 0 0,7-51-52 0 0,2 0 0 0 0,1 1 0 0 0,2-1-1 0 0,2 1 1 0 0,1 24-196 0 0,5-65-4056 0 0,9-14-9141 0 0,-12 16 11078 0 0,1-1-9785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0.6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4 5545 0 0,'0'0'5053'0'0,"0"0"-2356"0"0,0 0-729 0 0,0 0-70 0 0,0 0-106 0 0,0 0-155 0 0,-9 1-196 0 0,-81 0 4505 0 0,98 0-2517 0 0,58-2-3124 0 0,422 5-76 0 0,295-12-286 0 0,-756 10-64 0 0,-38-1-1243 0 0,-53-2-2781 0 0,43 0 224 0 0,1-1-3492 0 0,9 2-4377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3.8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96 13883 0 0,'0'0'1927'0'0,"0"0"-100"0"0,0 0-29 0 0,0 0-59 0 0,0 0-131 0 0,0 0-201 0 0,0 0-311 0 0,0 0-319 0 0,0 0-263 0 0,0 0-234 0 0,0 0-94 0 0,0 0 6 0 0,-5-4 355 0 0,17 53 513 0 0,-10-41-988 0 0,0 1 1 0 0,1-1-1 0 0,0 1 0 0 0,0-1 1 0 0,1 0-1 0 0,0 0 1 0 0,1-1-1 0 0,-1 1 0 0 0,2-1 1 0 0,-1 0-1 0 0,1-1 1 0 0,0 1-1 0 0,0-1 0 0 0,6 4-72 0 0,-10-11 31 0 0,-1-1-1 0 0,1 0 1 0 0,0 0 0 0 0,-1 0-1 0 0,1 0 1 0 0,-1 0-1 0 0,0 0 1 0 0,0-1-1 0 0,0 1 1 0 0,0 0-1 0 0,0-1 1 0 0,0 1 0 0 0,-1 0-1 0 0,1-1 1 0 0,-1 1-1 0 0,0-1 1 0 0,1 1-1 0 0,-1-1 1 0 0,0 1-1 0 0,-1-1 1 0 0,1 1 0 0 0,0-1-31 0 0,16-201-155 0 0,-15 206 153 0 0,-1 0 1 0 0,1 0 0 0 0,0 0-1 0 0,0 0 1 0 0,0 0 0 0 0,0 0-1 0 0,0 0 1 0 0,0 0 0 0 0,0 0-1 0 0,0-1 1 0 0,1 1-1 0 0,-1 0 1 0 0,1-1 0 0 0,-1 1-1 0 0,1-1 1 0 0,0 1 0 0 0,0-1-1 0 0,-1 0 1 0 0,1 0-1 0 0,0 0 1 0 0,0 0 0 0 0,0 0-1 0 0,0 0 1 0 0,0 0 0 0 0,1-1-1 0 0,-1 1 1 0 0,0-1-1 0 0,0 0 1 0 0,0 1 0 0 0,1-1 1 0 0,77 9 149 0 0,35-9-1108 0 0,-115 0 423 0 0,-18 5-4661 0 0,-3 1-2409 0 0,13-3 1466 0 0,1-1-3902 0 0</inkml:trace>
  <inkml:trace contextRef="#ctx0" brushRef="#br0" timeOffset="280.672">211 107 6665 0 0,'0'0'3452'0'0,"0"0"-520"0"0,0 0-380 0 0,0 0-355 0 0,0 0-267 0 0,0 0-303 0 0,0 0-328 0 0,0 0-288 0 0,0 0-235 0 0,0 0-105 0 0,0 0-80 0 0,0 0-74 0 0,0 0-35 0 0,7 1-73 0 0,19 4-51 0 0,-24-4-312 0 0,0 0 1 0 0,0 0-1 0 0,-1 0 1 0 0,1 0-1 0 0,0 0 1 0 0,-1 1-1 0 0,1-1 1 0 0,-1 0-1 0 0,1 1 1 0 0,-1-1-1 0 0,0 1 1 0 0,0 0-1 0 0,0-1 1 0 0,0 1-1 0 0,0 0 1 0 0,0 0-1 0 0,0 0 1 0 0,0-1-1 0 0,-1 1 1 0 0,1 0-1 0 0,-1 0 1 0 0,0 0-1 0 0,1 0 1 0 0,-1 0-1 0 0,0 0 1 0 0,0 0 0 0 0,0 0-1 0 0,0 0 1 0 0,-1 0-1 0 0,1 0 1 0 0,0 0-1 0 0,-1 0 1 0 0,1 0-1 0 0,-1 0 1 0 0,0 0-1 0 0,0 0 1 0 0,0 0-1 0 0,0-1 1 0 0,0 1-1 0 0,0 0 1 0 0,0-1-1 0 0,-2 2-46 0 0,-2 5 0 0 0,5-8 8 0 0,1 0 0 0 0,0 0 0 0 0,-1 0 0 0 0,1 0 0 0 0,0 0 0 0 0,-1 0 0 0 0,1 0 0 0 0,0 0 0 0 0,-1 0 0 0 0,1 1 0 0 0,0-1 0 0 0,-1 0 0 0 0,1 0 0 0 0,-1 1 0 0 0,1-1 0 0 0,0 0 0 0 0,-1 1 0 0 0,1-1 0 0 0,-1 1 0 0 0,1-1 0 0 0,-1 0 0 0 0,1 1 1 0 0,-1-1-1 0 0,1 1 0 0 0,-1 0 0 0 0,0-1 0 0 0,1 1 0 0 0,-1-1 0 0 0,0 1 0 0 0,1 0 0 0 0,-1-1 0 0 0,0 1 0 0 0,0-1 0 0 0,1 1 0 0 0,-1 0 0 0 0,0-1 0 0 0,0 1 0 0 0,0 0 0 0 0,0 0 0 0 0,0-1 0 0 0,0 1 0 0 0,0 0 0 0 0,0-1 0 0 0,0 1 0 0 0,-1 0 0 0 0,1-1 0 0 0,0 1 0 0 0,0 0 0 0 0,-1-1 0 0 0,1 1 0 0 0,0-1 0 0 0,-1 1 0 0 0,1 0 0 0 0,0-1 0 0 0,-1 1 0 0 0,1-1 0 0 0,-1 1 0 0 0,1-1 0 0 0,-1 1 0 0 0,1-1 0 0 0,-1 0 1 0 0,1 1-1 0 0,-1-1 0 0 0,1 0 0 0 0,-1 1 0 0 0,0-1 0 0 0,1 0 0 0 0,-1 0 0 0 0,0 1-8 0 0,68-7-1018 0 0,-52 3-3169 0 0,-1 1-3787 0 0,-9 0-4838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2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57 10330 0 0,'0'0'2138'0'0,"0"0"-14"0"0,0 0-96 0 0,0 0-128 0 0,0 0-94 0 0,0 0-137 0 0,0 0-204 0 0,0 0-284 0 0,0 0-305 0 0,0 0-290 0 0,0 0-261 0 0,0 0-143 0 0,0 0-5 0 0,-2-9 296 0 0,-8 57 348 0 0,9 13-950 0 0,1-47-5170 0 0,1 1-6120 0 0,-1-14 497 0 0</inkml:trace>
  <inkml:trace contextRef="#ctx0" brushRef="#br0" timeOffset="444.929">1 117 10178 0 0,'0'0'2463'0'0,"0"0"-436"0"0,0 0-445 0 0,0 0-284 0 0,0 0-222 0 0,0 0-132 0 0,0 0-78 0 0,0 0-47 0 0,0 0 5 0 0,0 0-87 0 0,0 0-167 0 0,0 0-173 0 0,10 1-132 0 0,143-5 482 0 0,-8-19-845 0 0,-143 21 192 0 0,-1-1 0 0 0,1 1 1 0 0,-1 0-1 0 0,0-1 1 0 0,0 1-1 0 0,0-1 0 0 0,-1 0 1 0 0,1 1-1 0 0,0-1 1 0 0,-1 0-1 0 0,0 1 0 0 0,0-1 1 0 0,1 0-1 0 0,-2 1 1 0 0,1-1-1 0 0,0 0 0 0 0,0 1 1 0 0,-1-1-1 0 0,0 0 1 0 0,1 1-1 0 0,-1-1 0 0 0,0 1 1 0 0,0-1-1 0 0,-1 1 0 0 0,1-1 1 0 0,0 1-1 0 0,-1 0 1 0 0,1 0-1 0 0,-1 0 0 0 0,0-1 1 0 0,0 2-1 0 0,0-2-94 0 0,-18 31 1221 0 0,17-20-1186 0 0,0 0 1 0 0,1 0-1 0 0,-1 0 1 0 0,2 0 0 0 0,-1 0-1 0 0,1 1 1 0 0,0-1-1 0 0,1 0 1 0 0,0 1 0 0 0,0-1-1 0 0,1 1 1 0 0,0-1-1 0 0,0 0 1 0 0,1 0 0 0 0,0 1-1 0 0,0-1 1 0 0,1 0-1 0 0,0-1 1 0 0,1 1 0 0 0,0 0-36 0 0,8-1-3714 0 0,-3-7-3870 0 0,-5 0 2447 0 0,-2 0-6188 0 0</inkml:trace>
  <inkml:trace contextRef="#ctx0" brushRef="#br0" timeOffset="703.972">405 61 14955 0 0,'0'0'1783'0'0,"0"0"-304"0"0,0 0-89 0 0,0 0 106 0 0,0 0 37 0 0,0 0-163 0 0,0 0-228 0 0,-2 8-243 0 0,-14 78 1494 0 0,20-45-4931 0 0,-2-38-522 0 0,-1-2-1027 0 0,0 0-1648 0 0,-1 0-5909 0 0</inkml:trace>
  <inkml:trace contextRef="#ctx0" brushRef="#br0" timeOffset="994.502">473 0 15611 0 0,'0'0'1587'0'0,"0"0"-297"0"0,0 0-271 0 0,0 0-52 0 0,0 0 26 0 0,0 0 31 0 0,0 0-26 0 0,0 0-134 0 0,0 0-118 0 0,0 0-90 0 0,0 0-121 0 0,3 9-53 0 0,10 29-52 0 0,-12-35-353 0 0,1 0 1 0 0,0 0 0 0 0,1-1-1 0 0,-1 1 1 0 0,0 0 0 0 0,1-1-1 0 0,0 0 1 0 0,-1 0-1 0 0,1 0 1 0 0,0 0 0 0 0,0 0-1 0 0,0 0 1 0 0,0-1 0 0 0,1 1-1 0 0,-1-1 1 0 0,0 0-1 0 0,1 0 1 0 0,-1 0 0 0 0,0 0-78 0 0,4 1 97 0 0,63 19 593 0 0,-70-19-671 0 0,0 0 1 0 0,0-1 0 0 0,0 1 0 0 0,0 0 0 0 0,-1 0-1 0 0,1 0 1 0 0,-1 0 0 0 0,1-1 0 0 0,-1 1 0 0 0,1 0-1 0 0,-1-1 1 0 0,0 1 0 0 0,0 0 0 0 0,0-1 0 0 0,0 1-1 0 0,0-1 1 0 0,0 0 0 0 0,-1 1 0 0 0,1-1 0 0 0,0 0-1 0 0,-1 1 1 0 0,1-1 0 0 0,-1 0 0 0 0,1 0 0 0 0,-2 0-20 0 0,0 2 63 0 0,1-1-246 0 0,-101 97 829 0 0,82-77-4372 0 0,0 0-3770 0 0,18-19-3053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1.0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29 109 6913 0 0,'0'0'3773'0'0,"0"0"-1438"0"0,0 0-450 0 0,0 0-182 0 0,0 0-44 0 0,2-9 12 0 0,1-6-1052 0 0,5-24 1571 0 0,0 12 2551 0 0,-20 88-2542 0 0,-25 96-1862 0 0,59-144-7011 0 0,-4-17-6959 0 0,-14 2 3915 0 0</inkml:trace>
  <inkml:trace contextRef="#ctx0" brushRef="#br0" timeOffset="703.063">157 91 11506 0 0,'0'0'2628'0'0,"0"0"-419"0"0,0 0-563 0 0,0 0-352 0 0,0 0-161 0 0,0 0-58 0 0,0 0-88 0 0,0 0-99 0 0,0 0-136 0 0,0 0-165 0 0,0 0-131 0 0,-8 10-112 0 0,-21 31-67 0 0,28-40-223 0 0,0 1 0 0 0,1 0 0 0 0,-1-1 0 0 0,1 1 0 0 0,0 0 0 0 0,-1 0 0 0 0,1-1 0 0 0,0 1 0 0 0,0 0 0 0 0,0 0 0 0 0,0 0 0 0 0,0-1 0 0 0,1 1 0 0 0,-1 0 1 0 0,0 0-1 0 0,1-1 0 0 0,-1 1 0 0 0,1 0 0 0 0,0-1 0 0 0,0 1 0 0 0,0-1 0 0 0,-1 1 0 0 0,1-1 0 0 0,1 1 0 0 0,-1-1 0 0 0,0 1 0 0 0,0-1 0 0 0,0 0 0 0 0,1 0 1 0 0,-1 0-1 0 0,1 0 0 0 0,-1 0 0 0 0,1 0 0 0 0,-1 0 0 0 0,1 0 0 0 0,-1 0 0 0 0,1-1 0 0 0,0 1 0 0 0,-1-1 0 0 0,1 1 0 0 0,0-1 0 0 0,0 0 0 0 0,-1 0 0 0 0,1 1 1 0 0,0-1-1 0 0,0 0 0 0 0,0-1 0 0 0,-1 1 0 0 0,1 0 0 0 0,0 0 0 0 0,0-1 0 0 0,-1 1 0 0 0,1-1 0 0 0,0 0 0 0 0,-1 1 0 0 0,1-1 0 0 0,-1 0 0 0 0,1 0 0 0 0,-1 0 1 0 0,1 0-1 0 0,1-1-54 0 0,-2 0 15 0 0,0 1 0 0 0,0-1 1 0 0,-1 1-1 0 0,1-1 1 0 0,0 0-1 0 0,-1 1 0 0 0,1-1 1 0 0,0 0-1 0 0,-1 0 1 0 0,0 1-1 0 0,1-1 1 0 0,-1 0-1 0 0,0 0 0 0 0,0 1 1 0 0,0-1-1 0 0,0 0 1 0 0,-1 0-1 0 0,1 0 0 0 0,0 1 1 0 0,-1-1-1 0 0,1 0 1 0 0,-1 0-1 0 0,0 1 1 0 0,1-1-1 0 0,-1 0 0 0 0,0 1 1 0 0,0-1-1 0 0,0 1 1 0 0,0-1-1 0 0,0 1 0 0 0,0 0 1 0 0,-1-1-1 0 0,1 1 1 0 0,0 0-1 0 0,-1 0 1 0 0,1 0-1 0 0,-1 0 0 0 0,1 0 1 0 0,-1 0-16 0 0,-20-32-2079 0 0,37-10-5307 0 0,-1-2 6087 0 0,-15 44 1529 0 0,0 0-1 0 0,-1 1 0 0 0,1-1 1 0 0,0 1-1 0 0,-1-1 0 0 0,1 1 1 0 0,-1 0-1 0 0,1-1 0 0 0,-1 1 1 0 0,1 0-1 0 0,-1 0 0 0 0,1 0 1 0 0,-1 0-1 0 0,1 0 0 0 0,0 0 1 0 0,-1 1-1 0 0,1-1 0 0 0,-1 0 1 0 0,1 1-1 0 0,-1-1 0 0 0,1 1 1 0 0,0-1-1 0 0,-1 1 0 0 0,1 0 1 0 0,0 0-1 0 0,-1-1 0 0 0,1 1 1 0 0,0 0-1 0 0,0 0 0 0 0,-1 1-228 0 0,3 0 89 0 0,-1 1 0 0 0,1-1 1 0 0,-1 0-1 0 0,1 1 1 0 0,0-1-1 0 0,0 0 1 0 0,0 0-1 0 0,0 1 0 0 0,0-1 1 0 0,0 0-1 0 0,1 0 1 0 0,-1 0-1 0 0,1-1 1 0 0,-1 1-1 0 0,1 0 1 0 0,0 0-1 0 0,0-1 0 0 0,0 1 1 0 0,0-1-1 0 0,0 0 1 0 0,0 1-1 0 0,0-1 1 0 0,0 0-1 0 0,0 0 1 0 0,1-1-1 0 0,-1 1 0 0 0,0 0 1 0 0,1-1-1 0 0,-1 1 1 0 0,0-1-1 0 0,1 0 1 0 0,-1 0-1 0 0,1 0 1 0 0,-1 0-1 0 0,0 0 0 0 0,2 0-90 0 0,6 2 92 0 0,13 5 5 0 0,-12-5-82 0 0,0 1 0 0 0,-1 0 0 0 0,1 1 0 0 0,0 0 0 0 0,-1 0 0 0 0,0 1 0 0 0,0 1 0 0 0,-1 0 0 0 0,8 5-15 0 0,-17-8 29 0 0,0-1 1 0 0,0 1-1 0 0,0-1 0 0 0,0 1 1 0 0,-1-1-1 0 0,1 1 0 0 0,-1-1 1 0 0,0 1-1 0 0,0-1 0 0 0,1 0 1 0 0,-2 1-1 0 0,1-1 0 0 0,0 0 1 0 0,0 0-1 0 0,-1 0 0 0 0,1 0 1 0 0,-1 0-1 0 0,0 0 0 0 0,1 0 1 0 0,-1 0-1 0 0,0-1 0 0 0,0 1 1 0 0,0-1-1 0 0,0 1 0 0 0,0-1 1 0 0,-2 0-30 0 0,-4 7 110 0 0,-10 11 22 0 0,0 0 0 0 0,1 2 0 0 0,1 0 0 0 0,1 0-1 0 0,1 2 1 0 0,0 1-132 0 0,14-24-33 0 0,0 0 20 0 0,0 0-43 0 0,0 0-47 0 0,0 0-90 0 0,26-11-7912 0 0,-20 7 4431 0 0,0 1-4218 0 0,-2 0-3080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9.7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4 7970 0 0,'0'0'2668'0'0,"0"0"-114"0"0,0 0-68 0 0,0 0-169 0 0,0 0-292 0 0,0 0-368 0 0,0 0-364 0 0,0 0-266 0 0,0 0-208 0 0,0 0-206 0 0,0 0-162 0 0,0 0-157 0 0,0 0-81 0 0,-5 0 40 0 0,-14 3 199 0 0,37-1 862 0 0,61-6-141 0 0,-39 1-2162 0 0,0 2-4827 0 0,-39 1 1573 0 0,-1 0-5287 0 0,-1 1 529 0 0</inkml:trace>
  <inkml:trace contextRef="#ctx0" brushRef="#br0" timeOffset="250.272">64 62 10410 0 0,'0'0'2618'0'0,"0"0"-384"0"0,0 0-275 0 0,0 0-221 0 0,0 0-197 0 0,0 0-248 0 0,0 0-318 0 0,0 0-237 0 0,0 0-150 0 0,0 0-62 0 0,0 0-69 0 0,0 0-118 0 0,3 1-107 0 0,43-3-913 0 0,-24-3-3628 0 0,-14 3 565 0 0,1-1-7593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8.3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44 15435 0 0,'0'0'3089'0'0,"0"0"-1577"0"0,0 0-318 0 0,0 0-35 0 0,0 0-8 0 0,0 0-3 0 0,0 0-137 0 0,0 0-176 0 0,0 0-223 0 0,0 0-204 0 0,0 0-140 0 0,0 0-117 0 0,-1-3-23 0 0,-31 123 2492 0 0,17 3-3161 0 0,15-123 61 0 0,0 0-166 0 0,0-2-4395 0 0,-1-3-2126 0 0,0 2-1549 0 0,1 1 586 0 0</inkml:trace>
  <inkml:trace contextRef="#ctx0" brushRef="#br0" timeOffset="316.009">1 167 8986 0 0,'0'0'2950'0'0,"0"0"-622"0"0,0 0-297 0 0,0 0-97 0 0,0 0-100 0 0,0 0-186 0 0,0 0-309 0 0,0 0-363 0 0,0 0-263 0 0,0 0-163 0 0,0 0-71 0 0,0 0-9 0 0,0 0-32 0 0,9 4 344 0 0,91-7 770 0 0,-26 3-1217 0 0,-58-1-7135 0 0,-5-6-5369 0 0,-10 6 9621 0 0,1 0-5280 0 0</inkml:trace>
  <inkml:trace contextRef="#ctx0" brushRef="#br0" timeOffset="896.012">238 43 2096 0 0,'0'0'3913'0'0,"0"0"-421"0"0,0 0-312 0 0,0 0-351 0 0,0 0-346 0 0,0 0-377 0 0,0 0-351 0 0,0 0-316 0 0,0 0-252 0 0,0 0-216 0 0,0 0-162 0 0,0 0-122 0 0,0 0-140 0 0,-5-7-106 0 0,-14-21-98 0 0,14 21-114 0 0,5 7-42 0 0,0 0-47 0 0,0 0-52 0 0,48 61 1126 0 0,83 37-847 0 0,-156-73 350 0 0,-126 144-413 0 0,138-150-128 0 0,14-21-2049 0 0,7-10-4022 0 0,-7 9-1179 0 0,1 0-5167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7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26 13347 0 0,'0'0'1648'0'0,"0"0"-154"0"0,0 0-4 0 0,0 0 34 0 0,0 0-136 0 0,0 0-188 0 0,0 0-163 0 0,0 0-161 0 0,0 0-108 0 0,0 0-88 0 0,0 0-156 0 0,0 0-109 0 0,0 0-122 0 0,-5 0 653 0 0,840-12 766 0 0,-339 36-1720 0 0,-429-24 22 0 0,-91-14-835 0 0,-66-2-4281 0 0,60 12-170 0 0,1 2-4463 0 0,17 1 1317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0.8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69 0 0 0,'0'0'956'0'0,"0"0"1270"0"0,0 0 200 0 0,0 0-102 0 0,0 0-38 0 0,0 0-21 0 0,0 0-98 0 0,0 0-205 0 0,0 0-309 0 0,0 0-302 0 0,0 0-261 0 0,0-9-195 0 0,1-4-536 0 0,-3-32 2686 0 0,-3 44 420 0 0,-5 28-3836 0 0,9-24 665 0 0,-60 233 575 0 0,108-282-4852 0 0,39-55-10011 0 0,-51 59 11383 0 0,0 1 7046 0 0,-72 79 7280 0 0,-9 2-9321 0 0,-49 50-3138 0 0,97-92 772 0 0,1-1 0 0 0,-1 1 0 0 0,1 0 1 0 0,0 0-1 0 0,-1 1 0 0 0,1-1 0 0 0,0 0 1 0 0,0 1-1 0 0,0 0 0 0 0,1-1 1 0 0,-1 1-1 0 0,0 1 0 0 0,0-1 0 0 0,1 0 1 0 0,-1 1-1 0 0,0-1 0 0 0,1 1 0 0 0,-1 0 1 0 0,0 0-1 0 0,1 1 0 0 0,-1-1 0 0 0,0 1 1 0 0,1-1-1 0 0,-1 1 0 0 0,0 0 0 0 0,2 1-28 0 0,11 22-22 0 0,16 20 215 0 0,-2-25-3193 0 0,-15-18-3791 0 0,-5-3-5708 0 0,-7 1 7410 0 0</inkml:trace>
  <inkml:trace contextRef="#ctx0" brushRef="#br0" timeOffset="610.045">238 206 3049 0 0,'0'0'2360'0'0,"0"0"-595"0"0,0 0-336 0 0,0 0-13 0 0,0 0 10 0 0,0 0-54 0 0,0 0-170 0 0,0 0-171 0 0,0 0-75 0 0,0 0-32 0 0,0 0-14 0 0,0 0-30 0 0,0 0-69 0 0,4 1-104 0 0,0 0-544 0 0,0-1 1 0 0,1 0 0 0 0,-1 0 0 0 0,0 0 0 0 0,1 0-1 0 0,-1-1 1 0 0,0 1 0 0 0,0-1 0 0 0,1-1 0 0 0,-1 1-1 0 0,0 0 1 0 0,0-1 0 0 0,0 0 0 0 0,0 0-1 0 0,-1 0 1 0 0,3-2-164 0 0,-4 4 49 0 0,0 0 0 0 0,0 0 0 0 0,0-1 0 0 0,0 1 1 0 0,0-1-1 0 0,0 0 0 0 0,0 1 0 0 0,0-1 0 0 0,0 0 0 0 0,-1 0 0 0 0,1 0 0 0 0,0-1 0 0 0,0 1 0 0 0,-1 0 0 0 0,1-1 0 0 0,-1 1 0 0 0,1-1 0 0 0,-1 1 0 0 0,0-1 1 0 0,1 0-1 0 0,-1 1 0 0 0,0-1 0 0 0,0 0 0 0 0,0 0 0 0 0,-1 0 0 0 0,1 0 0 0 0,0 0 0 0 0,-1 0 0 0 0,1 0 0 0 0,-1 0 0 0 0,1 0 0 0 0,-1 0 0 0 0,0 0 0 0 0,0 0 1 0 0,0 0-1 0 0,0 0 0 0 0,-1 0 0 0 0,1-1 0 0 0,0 1 0 0 0,-1 0 0 0 0,0 0 0 0 0,1 0 0 0 0,-1 0 0 0 0,0 1 0 0 0,0-1 0 0 0,0 0 0 0 0,0 0 0 0 0,0 0 0 0 0,-1 1 1 0 0,1-1-1 0 0,0 1 0 0 0,-1-1 0 0 0,-1-1-49 0 0,-1 3 17 0 0,0 0 1 0 0,0 0-1 0 0,0 0 1 0 0,0 0 0 0 0,-1 0-1 0 0,1 1 1 0 0,0 0-1 0 0,0 0 1 0 0,0 0-1 0 0,0 0 1 0 0,1 1 0 0 0,-1-1-1 0 0,0 1 1 0 0,1 0-1 0 0,-1 0 1 0 0,1 1-1 0 0,-1-1 1 0 0,1 1 0 0 0,0-1-1 0 0,0 1 1 0 0,0 0-1 0 0,1 0 1 0 0,-1 1-1 0 0,1-1 1 0 0,-1 0-1 0 0,1 1 1 0 0,0-1 0 0 0,0 1-1 0 0,1 0 1 0 0,-1 0-1 0 0,1 0 1 0 0,0 0-1 0 0,0 0 1 0 0,0 0 0 0 0,0 4-18 0 0,1-6 20 0 0,-1 0 0 0 0,1 0 0 0 0,0 0 0 0 0,0 0 0 0 0,0 0 0 0 0,0 1 1 0 0,0-1-1 0 0,1 0 0 0 0,-1 0 0 0 0,1 0 0 0 0,-1 0 0 0 0,1 0 0 0 0,0 0 1 0 0,0 0-1 0 0,0 0 0 0 0,0 0 0 0 0,0 0 0 0 0,0-1 0 0 0,0 1 0 0 0,1 0 1 0 0,-1-1-1 0 0,1 1 0 0 0,-1-1 0 0 0,1 1 0 0 0,-1-1 0 0 0,1 0 0 0 0,0 1 0 0 0,0-1 1 0 0,0 0-1 0 0,0 0 0 0 0,0 0 0 0 0,0-1 0 0 0,0 1 0 0 0,0 0 0 0 0,0-1 1 0 0,0 0-1 0 0,0 1 0 0 0,0-1 0 0 0,0 0 0 0 0,1 0 0 0 0,-1 0 0 0 0,0 0 1 0 0,0 0-1 0 0,0-1 0 0 0,0 1 0 0 0,0-1 0 0 0,0 1 0 0 0,0-1 0 0 0,1 0-20 0 0,6-1 31 0 0,1-1-1 0 0,-1 0 0 0 0,0-1 0 0 0,0 0 0 0 0,-1 0 1 0 0,1-1-1 0 0,-1 0 0 0 0,0 0 0 0 0,0-1 1 0 0,0 0-1 0 0,-1 0 0 0 0,0-1 0 0 0,0 0 0 0 0,-1 0 1 0 0,0-1-1 0 0,0 0 0 0 0,-1 0 0 0 0,0 0 0 0 0,0-1 1 0 0,-1 1-1 0 0,0-1 0 0 0,-1 0 0 0 0,2-7-30 0 0,0-36 215 0 0,-18 70-152 0 0,8-8-41 0 0,0-1-1 0 0,0 1 1 0 0,1 0 0 0 0,0 1 0 0 0,0-1 0 0 0,2 1 0 0 0,-1-1-1 0 0,1 1 1 0 0,1 0 0 0 0,0 0 0 0 0,0 0 0 0 0,1 0 0 0 0,1 6-22 0 0,15 8-209 0 0,1-23-3195 0 0,-3-7-3321 0 0,0-7-4913 0 0,-11 8 5297 0 0</inkml:trace>
  <inkml:trace contextRef="#ctx0" brushRef="#br0" timeOffset="863.646">483 64 2232 0 0,'0'0'4245'0'0,"0"0"-1737"0"0,0 0-683 0 0,0 0-203 0 0,0 0-132 0 0,0 0-167 0 0,0 0-274 0 0,0 0-358 0 0,0 0-396 0 0,0 0-357 0 0,0 0-131 0 0,0 0 0 0 0,0-8-662 0 0,26 8-4211 0 0,-18 0 860 0 0,-1 0-2499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8.5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10226 0 0,'0'0'2693'0'0,"0"0"-290"0"0,0 0-283 0 0,0 0-186 0 0,0 0-201 0 0,0 0-202 0 0,0 0-219 0 0,0 0-240 0 0,0 0-286 0 0,0 0-244 0 0,0 0-243 0 0,0 0-166 0 0,0 0-82 0 0,-2-1-14 0 0,2 1-26 0 0,0 1 0 0 0,0-1 0 0 0,0 0 0 0 0,0 1 0 0 0,0-1 0 0 0,0 0 0 0 0,0 1 0 0 0,0-1 0 0 0,0 0 0 0 0,0 0 0 0 0,0 1 0 0 0,0-1 0 0 0,0 0 0 0 0,0 1 0 0 0,0-1 0 0 0,0 0-1 0 0,0 1 1 0 0,0-1 0 0 0,0 0 0 0 0,-1 0 0 0 0,1 1 0 0 0,0-1 0 0 0,0 0 0 0 0,0 0 0 0 0,0 1 0 0 0,-1-1 0 0 0,1 0 0 0 0,0 0 0 0 0,0 0 0 0 0,0 1 0 0 0,-1-1 0 0 0,1 0 0 0 0,0 0 0 0 0,-1 0-1 0 0,1 0 1 0 0,0 1 0 0 0,0-1 0 0 0,-1 0 0 0 0,1 0 0 0 0,0 0 0 0 0,-1 0 0 0 0,1 0 0 0 0,0 0 0 0 0,0 0 0 0 0,-1 0 0 0 0,1 0 0 0 0,0 0 0 0 0,-1 0 0 0 0,1 0 0 0 0,0 0 0 0 0,-1 0-11 0 0,24 27 796 0 0,91 21 46 0 0,-144-24-478 0 0,24-19-345 0 0,-10 6 52 0 0,1 1 0 0 0,1 0 1 0 0,0 1-1 0 0,0 1 0 0 0,1 0 0 0 0,1 1 0 0 0,-4 8-71 0 0,15-23-34 0 0,0 1 0 0 0,1-1 0 0 0,-1 0-1 0 0,1 1 1 0 0,-1-1 0 0 0,1 1 0 0 0,-1 0-1 0 0,1-1 1 0 0,-1 1 0 0 0,1-1-1 0 0,0 1 1 0 0,-1 0 0 0 0,1-1 0 0 0,0 1-1 0 0,-1 0 1 0 0,1-1 0 0 0,0 1 0 0 0,0 0-1 0 0,0-1 1 0 0,-1 1 0 0 0,1 0 0 0 0,0 0-1 0 0,0-1 1 0 0,0 1 0 0 0,0 0 0 0 0,0 0-1 0 0,1-1 1 0 0,-1 1 0 0 0,0 0-1 0 0,0 0 1 0 0,0-1 0 0 0,1 1 0 0 0,-1 0-1 0 0,0-1 1 0 0,1 1 0 0 0,-1 0 0 0 0,0-1-1 0 0,1 1 1 0 0,-1-1 0 0 0,1 1 0 0 0,-1-1-1 0 0,1 1 1 0 0,-1-1 0 0 0,1 1-1 0 0,0-1 1 0 0,-1 1 0 0 0,1-1 0 0 0,-1 0-1 0 0,1 1 1 0 0,0-1 0 0 0,0 0 0 0 0,-1 1-1 0 0,1-1 1 0 0,0 0 0 0 0,-1 0 0 0 0,1 0-1 0 0,0 0 1 0 0,0 0 0 0 0,-1 0 0 0 0,1 0-1 0 0,0 0 1 0 0,0 0 0 0 0,-1 0-1 0 0,2 0 35 0 0,26-5-4318 0 0,-1-3-3539 0 0,-17 5 1842 0 0,0 1-646 0 0,-3 0 3755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8.7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14675 0 0,'0'0'2174'0'0,"0"0"-328"0"0,0 0-79 0 0,0 0-71 0 0,0 0-236 0 0,0 0-263 0 0,0 0-275 0 0,0 0-248 0 0,0 0-177 0 0,0 0-139 0 0,0 0-81 0 0,0 0-53 0 0,0 0-68 0 0,3-1-33 0 0,78 3-1572 0 0,-63 0-3215 0 0,0 1-3961 0 0,-14-2-2523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0.2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1 188 11474 0 0,'0'0'4499'0'0,"0"0"-2855"0"0,0 0-592 0 0,3-9 210 0 0,-1 2-938 0 0,14-36 1615 0 0,2 16 2615 0 0,-7 57-3012 0 0,-6 0-1113 0 0,-5-21-379 0 0,1 1 0 0 0,1 0 1 0 0,0-1-1 0 0,0 0 0 0 0,1 0 0 0 0,0 1 1 0 0,0-1-1 0 0,1-1 0 0 0,0 1 1 0 0,1-1-1 0 0,0 1 0 0 0,2 0-50 0 0,-6-9 34 0 0,1-1-1 0 0,-1 0 0 0 0,1 0 0 0 0,-1 0 1 0 0,1 0-1 0 0,-1-1 0 0 0,0 1 1 0 0,1 0-1 0 0,-1 0 0 0 0,0-1 0 0 0,0 1 1 0 0,0-1-1 0 0,0 1 0 0 0,0-1 1 0 0,-1 1-1 0 0,1-1 0 0 0,0 0 0 0 0,-1 1 1 0 0,1-1-1 0 0,-1 0 0 0 0,1 0 1 0 0,-1 1-1 0 0,0-1 0 0 0,0 0 1 0 0,0 0-1 0 0,0 0 0 0 0,0 0-33 0 0,-8-163-149 0 0,16 91 183 0 0,37 88-158 0 0,159 8 118 0 0,-203-11-6408 0 0,-12-6-4187 0 0,11-5 10525 0 0,-5 3-11601 0 0</inkml:trace>
  <inkml:trace contextRef="#ctx0" brushRef="#br0" timeOffset="285.162">207 124 7962 0 0,'0'0'2612'0'0,"0"0"-577"0"0,0 0-198 0 0,0 0 30 0 0,0 0 7 0 0,0 0-151 0 0,0 0-291 0 0,0 0-285 0 0,0 0-248 0 0,9 0-163 0 0,29-2-108 0 0,-35 3-535 0 0,-1-1 0 0 0,0 1-1 0 0,0 0 1 0 0,0 0 0 0 0,1 0 0 0 0,-1 0-1 0 0,0 0 1 0 0,0 0 0 0 0,-1 0 0 0 0,1 1 0 0 0,0-1-1 0 0,0 1 1 0 0,-1-1 0 0 0,1 1 0 0 0,-1 0 0 0 0,1 0-1 0 0,-1 0 1 0 0,0 0 0 0 0,1 0 0 0 0,-1 0 0 0 0,0 0-1 0 0,0 0 1 0 0,-1 0 0 0 0,1 0 0 0 0,0 1 0 0 0,-1-1-1 0 0,0 0 1 0 0,1 0 0 0 0,-1 1 0 0 0,0-1-1 0 0,0 0 1 0 0,0 1 0 0 0,0-1 0 0 0,-1 0 0 0 0,1 1-1 0 0,0-1 1 0 0,-1 0 0 0 0,0 0 0 0 0,0 0 0 0 0,1 1-1 0 0,-1-1 1 0 0,-1 0 0 0 0,1 0 0 0 0,0 0 0 0 0,-2 1-93 0 0,3-1 16 0 0,0-1 0 0 0,0 0 0 0 0,0 1 0 0 0,0-1 0 0 0,0 0 1 0 0,0 1-1 0 0,0-1 0 0 0,1 0 0 0 0,-1 1 0 0 0,0-1 0 0 0,1 0 1 0 0,-1 1-1 0 0,1-1 0 0 0,-1 0 0 0 0,1 0 0 0 0,0 0 0 0 0,-1 1 1 0 0,1-1-1 0 0,0 0 0 0 0,0 0 0 0 0,0 0 0 0 0,0 0 0 0 0,0 0 1 0 0,0-1-1 0 0,0 1 0 0 0,0 0 0 0 0,0 0 0 0 0,0-1 0 0 0,1 1 1 0 0,-1-1-1 0 0,0 1 0 0 0,0-1 0 0 0,1 1 0 0 0,-1-1 0 0 0,0 0 1 0 0,1 1-1 0 0,-1-1 0 0 0,0 0 0 0 0,1 0 0 0 0,-1 0 0 0 0,0 0 1 0 0,1 0-1 0 0,-1-1 0 0 0,0 1 0 0 0,1 0 0 0 0,-1-1 0 0 0,0 1 1 0 0,1 0-1 0 0,-1-1 0 0 0,0 0 0 0 0,0 1 0 0 0,0-1 0 0 0,0 0 1 0 0,1 1-1 0 0,-1-1 0 0 0,0-1-16 0 0,5 2-77 0 0,38-8-1626 0 0,-30 5-2308 0 0,0-1-4854 0 0,-6 1-4064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9.0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7 12043 0 0,'0'0'2579'0'0,"0"0"-207"0"0,0 0-294 0 0,0 0-214 0 0,0 0-234 0 0,0 0-236 0 0,0 0-362 0 0,0 0-331 0 0,0 0-288 0 0,0 0-205 0 0,0 0 44 0 0,0 0 62 0 0,-2 3 74 0 0,-4 8-227 0 0,1 0 0 0 0,1 0 0 0 0,0 1 0 0 0,1-1 0 0 0,0 1 0 0 0,0 0 0 0 0,1 0 0 0 0,1 0 0 0 0,0 0 0 0 0,1 0 0 0 0,0 0 0 0 0,2 9-161 0 0,-2-12-22 0 0,0-7-726 0 0,3 26 763 0 0,0-20-5069 0 0,4-6-6876 0 0,-5-2 861 0 0</inkml:trace>
  <inkml:trace contextRef="#ctx0" brushRef="#br0" timeOffset="264.897">118 66 5585 0 0,'0'0'4348'0'0,"0"0"-447"0"0,0 0-757 0 0,0 0-814 0 0,0 0-844 0 0,0 0-499 0 0,0 0-247 0 0,0 0-84 0 0,0 0-12 0 0,0 0-92 0 0,0 0-166 0 0,0 0-146 0 0,0 0-115 0 0,-3 7-33 0 0,-16 68-2012 0 0,22-70-3304 0 0,0-3-4530 0 0,-1-2 1436 0 0</inkml:trace>
  <inkml:trace contextRef="#ctx0" brushRef="#br0" timeOffset="573.92">216 1 11546 0 0,'0'0'2385'0'0,"0"0"-323"0"0,0 0-253 0 0,0 0-246 0 0,0 0-278 0 0,0 0-300 0 0,0 0-295 0 0,0 0-271 0 0,0 0-162 0 0,0 0-6 0 0,0 0 59 0 0,0 0 134 0 0,0 0 69 0 0,-3 15 1004 0 0,10-8-1349 0 0,0-1-1 0 0,0 0 1 0 0,0 0-1 0 0,1-1 1 0 0,-1 0-1 0 0,1 0 1 0 0,0-1 0 0 0,1 0-1 0 0,-1-1 1 0 0,1 0-1 0 0,0 0 1 0 0,0 0-1 0 0,6 0-167 0 0,65 28 12 0 0,-120 5 903 0 0,-90 62-359 0 0,104-74-4132 0 0,1 0-3740 0 0,22-19-4944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7.6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19 11723 0 0,'0'0'1044'0'0,"0"0"104"0"0,0 0 162 0 0,0 0 217 0 0,0 0 82 0 0,8-3-47 0 0,38-12 1117 0 0,-41 21 965 0 0,-6 23-2057 0 0,-27 49-138 0 0,-2 30-1670 0 0,30-107 36 0 0,0-1 0 0 0,0 1 0 0 0,0 0 0 0 0,0-1 1 0 0,0 1-1 0 0,0-1 0 0 0,0 1 0 0 0,0 0 0 0 0,0-1 0 0 0,1 1 0 0 0,-1-1 1 0 0,0 1-1 0 0,0 0 0 0 0,1-1 0 0 0,-1 1 0 0 0,0-1 0 0 0,1 1 0 0 0,-1-1 1 0 0,0 1-1 0 0,1-1 0 0 0,-1 1 0 0 0,1-1 0 0 0,-1 0 0 0 0,1 1 0 0 0,-1-1 1 0 0,1 0-1 0 0,-1 1 0 0 0,1-1 0 0 0,-1 0 0 0 0,1 1 0 0 0,-1-1 0 0 0,1 0 1 0 0,0 0-1 0 0,-1 0 0 0 0,1 0 0 0 0,-1 0 0 0 0,1 1 0 0 0,0-1 0 0 0,-1 0 1 0 0,1 0-1 0 0,0-1 0 0 0,-1 1 0 0 0,1 0 0 0 0,-1 0 0 0 0,1 0 0 0 0,0 0 1 0 0,-1 0-1 0 0,1-1 0 0 0,-1 1 0 0 0,1 0 0 0 0,-1 0 0 0 0,1-1 0 0 0,0 1 185 0 0,20-11-14206 0 0,-16 8 9149 0 0</inkml:trace>
  <inkml:trace contextRef="#ctx0" brushRef="#br0" timeOffset="299.707">153 76 1288 0 0,'0'0'4192'0'0,"0"0"-243"0"0,0 0-451 0 0,0 0-580 0 0,0 0-639 0 0,0 0-704 0 0,0 0-546 0 0,0 0-360 0 0,0 0-181 0 0,0 0-6 0 0,0 0-13 0 0,0 0-16 0 0,0 0-33 0 0,-6 5-69 0 0,-16 15-34 0 0,21-18-270 0 0,0-1 0 0 0,0 1 0 0 0,0 0 0 0 0,1-1 0 0 0,-1 1 0 0 0,1 0 0 0 0,-1-1 0 0 0,1 1-1 0 0,0 0 1 0 0,-1 0 0 0 0,1 0 0 0 0,0-1 0 0 0,0 1 0 0 0,0 0 0 0 0,0 0 0 0 0,1-1 0 0 0,-1 1 0 0 0,0 0 0 0 0,1 0-1 0 0,-1-1 1 0 0,1 1 0 0 0,0 0 0 0 0,0-1 0 0 0,-1 1 0 0 0,1-1 0 0 0,0 1 0 0 0,0-1 0 0 0,1 1 0 0 0,-1-1 0 0 0,0 0-1 0 0,0 1 1 0 0,1-1 0 0 0,-1 0 0 0 0,0 0 0 0 0,1 0 0 0 0,-1 0 0 0 0,1 0 0 0 0,0 0 0 0 0,-1-1 0 0 0,1 1 0 0 0,0 0 0 0 0,-1-1-1 0 0,1 1 1 0 0,0-1 0 0 0,-1 0 0 0 0,1 0 0 0 0,0 1 0 0 0,0-1 0 0 0,0 0 0 0 0,-1-1 0 0 0,2 1-47 0 0,40-5 684 0 0,-43 4-676 0 0,1 1 0 0 0,-1 0 0 0 0,1 0 0 0 0,0-1 0 0 0,-1 1 1 0 0,1 0-1 0 0,-1-1 0 0 0,1 1 0 0 0,0 0 0 0 0,-1-1 0 0 0,1 1 1 0 0,-1-1-1 0 0,1 1 0 0 0,-1-1 0 0 0,0 1 0 0 0,1-1 0 0 0,-1 1 1 0 0,0-1-1 0 0,1 1 0 0 0,-1-1 0 0 0,0 0 0 0 0,1 1 0 0 0,-1-1 1 0 0,0 0-1 0 0,0 1 0 0 0,0-1 0 0 0,0 0 0 0 0,0 1 0 0 0,0-1 0 0 0,0 0 1 0 0,0 1-1 0 0,0-1 0 0 0,0 0 0 0 0,0 1 0 0 0,0-1 0 0 0,0 0 1 0 0,0 1-1 0 0,0-1 0 0 0,-1 1 0 0 0,1-1 0 0 0,0 0 0 0 0,-1 1 1 0 0,1-1-1 0 0,0 1 0 0 0,-1-1 0 0 0,1 1 0 0 0,-1-1 0 0 0,1 1 1 0 0,-1-1-1 0 0,1 1 0 0 0,-1-1 0 0 0,1 1 0 0 0,-1-1 0 0 0,1 1 0 0 0,-1 0 1 0 0,1-1-1 0 0,-1 1 0 0 0,0 0 0 0 0,1 0 0 0 0,-1-1-8 0 0,-61-32-1668 0 0,70 29-16697 0 0,-6 4 10455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6.6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15699 0 0,'0'0'897'0'0,"0"0"-129"0"0,0 0 184 0 0,0 0 112 0 0,0 0-176 0 0,0 0-264 0 0,0 0-303 0 0,0 0-233 0 0,0 0-176 0 0,0 0-201 0 0,0 0-247 0 0,0 0-496 0 0,0 0-920 0 0,54-1-2297 0 0,-49 1-2361 0 0,-1 0 65 0 0</inkml:trace>
  <inkml:trace contextRef="#ctx0" brushRef="#br0" timeOffset="168.358">18 54 7186 0 0,'0'0'2552'0'0,"0"0"-672"0"0,0 0-391 0 0,0 0-41 0 0,0 0-336 0 0,0 0-311 0 0,0 0-249 0 0,0 0-256 0 0,0 0-160 0 0,0 0-248 0 0,0 0-440 0 0,0 0-977 0 0,58-7-2504 0 0,-47 6-2136 0 0,-4 0 1112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5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71 13323 0 0,'0'0'1562'0'0,"0"0"181"0"0,0 0 105 0 0,1-9 2 0 0,1-3-1092 0 0,2-23 971 0 0,-2 21 3920 0 0,-37 307-3754 0 0,39-277-3150 0 0,19-27-6594 0 0,-14 4 2652 0 0,-4 2-1469 0 0,0 2-2724 0 0</inkml:trace>
  <inkml:trace contextRef="#ctx0" brushRef="#br0" timeOffset="253.048">119 160 11530 0 0,'0'0'2765'0'0,"0"0"-862"0"0,0 0-489 0 0,0 0-13 0 0,0 0 4 0 0,0 0-100 0 0,0 0-155 0 0,0 0-201 0 0,0 0-168 0 0,0 0-81 0 0,0 0-51 0 0,0 0-61 0 0,0 0-38 0 0,3 0-105 0 0,99 3-881 0 0,-80-4-3702 0 0,0 1-3577 0 0,-16 0-3970 0 0</inkml:trace>
  <inkml:trace contextRef="#ctx0" brushRef="#br0" timeOffset="582.009">311 44 12947 0 0,'0'0'1976'0'0,"0"0"-487"0"0,0 0-247 0 0,0 0 39 0 0,0 0-133 0 0,0 0-224 0 0,0 0-193 0 0,0 0-158 0 0,0 0 22 0 0,0 0 60 0 0,0 0-5 0 0,0 0-42 0 0,0 0-124 0 0,9 2-88 0 0,139 33 1327 0 0,-147-34-1701 0 0,1 0-1 0 0,-1 0 1 0 0,0 0 0 0 0,0 0-1 0 0,1 0 1 0 0,-1 0 0 0 0,0 0-1 0 0,0 0 1 0 0,0 1 0 0 0,-1-1-1 0 0,1 0 1 0 0,0 1 0 0 0,0-1-1 0 0,-1 1 1 0 0,1-1 0 0 0,0 1-1 0 0,-1-1 1 0 0,0 1 0 0 0,1-1-1 0 0,-1 1 1 0 0,0-1 0 0 0,0 1-1 0 0,0 0 1 0 0,0-1 0 0 0,0 1-1 0 0,0-1 1 0 0,0 1 0 0 0,-1-1-1 0 0,1 1 1 0 0,0-1 0 0 0,-1 1-1 0 0,0-1 1 0 0,1 1 0 0 0,-1-1-1 0 0,0 1 1 0 0,1-1 0 0 0,-2 1-22 0 0,-34 55 865 0 0,32-52-792 0 0,-132 164 589 0 0,129-141-1149 0 0,26-31-2720 0 0,-5-6-987 0 0,-5 3-4845 0 0,-4 3-2666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2.0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49 224 0 0,'0'0'1754'0'0,"0"0"-461"0"0,0 0 162 0 0,0 0 528 0 0,0 0 443 0 0,0 0 211 0 0,0 0-106 0 0,0 0-434 0 0,0 0-470 0 0,0 0-318 0 0,0 0-209 0 0,6-8-102 0 0,20-24-38 0 0,-24 24 2546 0 0,-23 15-3331 0 0,11-1-117 0 0,1 0-1 0 0,0 1 1 0 0,0 0 0 0 0,1 0-1 0 0,-1 1 1 0 0,2 0 0 0 0,-1 1 0 0 0,1 0-1 0 0,1 0 1 0 0,-1 0 0 0 0,0 4-58 0 0,6-12 5 0 0,1 1 1 0 0,-1 0-1 0 0,1-1 1 0 0,0 1 0 0 0,0 0-1 0 0,0-1 1 0 0,-1 1-1 0 0,1 0 1 0 0,1-1 0 0 0,-1 1-1 0 0,0 0 1 0 0,0-1-1 0 0,1 1 1 0 0,-1 0 0 0 0,1-1-1 0 0,-1 1 1 0 0,1 0-1 0 0,0-1 1 0 0,0 1 0 0 0,-1-1-1 0 0,1 0 1 0 0,0 1-1 0 0,0-1 1 0 0,0 0 0 0 0,1 1-1 0 0,-1-1 1 0 0,0 0-1 0 0,0 0 1 0 0,1 0 0 0 0,0 0-6 0 0,17 35 89 0 0,-22-32-75 0 0,1 1 1 0 0,-1-1-1 0 0,0 0 0 0 0,0 0 1 0 0,0 0-1 0 0,-1 0 0 0 0,0 0 1 0 0,1-1-1 0 0,-1 0 0 0 0,0 1 1 0 0,-1-1-1 0 0,1-1 0 0 0,0 1 0 0 0,-1-1 1 0 0,0 1-15 0 0,-6 2 52 0 0,4 0-52 0 0,20-3 29 0 0,-11-1-18 0 0,0-1 0 0 0,0 0 0 0 0,0 0 0 0 0,0 1 0 0 0,0-1 0 0 0,0 1 0 0 0,0-1 0 0 0,0 1-1 0 0,0 0 1 0 0,0 0 0 0 0,0 0 0 0 0,-1 0 0 0 0,1 0 0 0 0,0 0 0 0 0,-1 1 0 0 0,1-1 0 0 0,-1 0 0 0 0,1 1 0 0 0,-1-1 0 0 0,0 1-1 0 0,1 0 1 0 0,-1-1 0 0 0,0 1 0 0 0,0 0 0 0 0,0 0 0 0 0,-1 0 0 0 0,1 0 0 0 0,0 0 0 0 0,-1-1 0 0 0,1 1 0 0 0,-1 0 0 0 0,1 0-1 0 0,-1 1 1 0 0,0-1 0 0 0,0 0 0 0 0,0 0 0 0 0,0 0-11 0 0,-17 84 972 0 0,9-58-569 0 0,7-26-392 0 0,0 0 0 0 0,0 0 0 0 0,0 0 1 0 0,1 0-1 0 0,-1 0 0 0 0,1 0 0 0 0,-1 1 0 0 0,1-1 0 0 0,0 0 0 0 0,0 0 0 0 0,0 0 0 0 0,0 0 0 0 0,0 1 0 0 0,0-1 0 0 0,1 0 1 0 0,-1 0-1 0 0,1 0 0 0 0,-1 0 0 0 0,1 0 0 0 0,0 0 0 0 0,0 0 0 0 0,0 0 0 0 0,0 0 0 0 0,0 0 0 0 0,0 0 0 0 0,1-1 0 0 0,-1 1 1 0 0,0 0-1 0 0,1-1 0 0 0,-1 1 0 0 0,1-1 0 0 0,0 0 0 0 0,0 1 0 0 0,-1-1 0 0 0,1 0 0 0 0,0 0 0 0 0,0 0 0 0 0,0 0 0 0 0,0 0 1 0 0,0-1-1 0 0,0 1 0 0 0,1-1 0 0 0,-1 1 0 0 0,0-1 0 0 0,2 0-11 0 0,40-7-2577 0 0,-31 2-2180 0 0,1-1-4907 0 0,-9 4-2207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5.7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 11346 0 0,'0'0'5955'0'0,"0"0"-3713"0"0,0 0-962 0 0,0 0-64 0 0,0 0-58 0 0,0 0-131 0 0,0 0-182 0 0,0 0-214 0 0,0 0-155 0 0,0 0-70 0 0,0 0 23 0 0,0 0 26 0 0,0 0-15 0 0,-3 9-35 0 0,-45 262 1380 0 0,41-255-2538 0 0,6-13-4808 0 0,4-7-7836 0 0,-2 2 3012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7.4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1 25389 0 0,'0'0'192'0'0,"-11"2"-133"0"0,-53 16-28 0 0,65-18-15 0 0,-1 0 1 0 0,0 0-1 0 0,1 0 0 0 0,-1 0 1 0 0,1 0-1 0 0,-1 0 1 0 0,0 0-1 0 0,1 0 1 0 0,-1 0-1 0 0,1 1 0 0 0,-1-1 1 0 0,1 0-1 0 0,-1 0 1 0 0,0 0-1 0 0,1 0 1 0 0,-1 1-1 0 0,0-1 0 0 0,1 0 1 0 0,-1 0-1 0 0,0 1 1 0 0,1-1-1 0 0,-1 0 0 0 0,0 1 1 0 0,0-1-1 0 0,1 0 1 0 0,-1 1-1 0 0,0-1 1 0 0,0 0-1 0 0,1 1 0 0 0,-1-1 1 0 0,0 0-1 0 0,0 1 1 0 0,0-1-1 0 0,0 1 1 0 0,0-1-1 0 0,0 1 0 0 0,0-1 1 0 0,0 0-1 0 0,0 1 1 0 0,0-1-1 0 0,0 1 0 0 0,0-1 1 0 0,0 1-1 0 0,0-1 1 0 0,0 0-1 0 0,0 1 1 0 0,0-1-1 0 0,0 1 0 0 0,0-1 1 0 0,-1 0-1 0 0,1 1 1 0 0,0-1-1 0 0,0 0 0 0 0,-1 1 1 0 0,1-1-1 0 0,0 0 1 0 0,0 1-1 0 0,-1-1 1 0 0,1 0-1 0 0,0 0 0 0 0,-1 1 1 0 0,1-1-1 0 0,0 0 1 0 0,-1 0-1 0 0,1 1 1 0 0,-1-1-18 0 0,37 10 519 0 0,37-1-352 0 0,1-3-1 0 0,0-3 0 0 0,38-5-165 0 0,-9 1-5 0 0,778 6-344 0 0,-883-6-6610 0 0,-2 0-4838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3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0 0 0,'0'0'772'0'0,"0"0"935"0"0,0 0 338 0 0,0 0 80 0 0,0 0-83 0 0,0 0-197 0 0,0 0-181 0 0,0 0-189 0 0,0 0-147 0 0,2 2 10153 0 0,2 2-9056 0 0,127-6-2185 0 0,-131 4-12375 0 0,-5 2-959 0 0,4-3 9174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6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0 196 17236 0 0,'0'0'1024'0'0,"0"0"-25"0"0,0 0 45 0 0,0 0 114 0 0,0 0 5 0 0,0 0-130 0 0,0 0-234 0 0,0 0-220 0 0,0 0-137 0 0,0 0 15 0 0,0 0 41 0 0,0 0 32 0 0,2 8 938 0 0,163-16 336 0 0,-165 8-1850 0 0,0 0-25 0 0,0 0-24 0 0,0 0-73 0 0,0 0-72 0 0,0 0-140 0 0,0 0-1804 0 0,-1 0 3811 0 0,1 0-2159 0 0,-1 0-2974 0 0,1 0-2388 0 0,0 0-3466 0 0,0 0-25 0 0</inkml:trace>
  <inkml:trace contextRef="#ctx0" brushRef="#br0" timeOffset="534.424">260 76 5969 0 0,'0'0'5791'0'0,"0"0"-3281"0"0,0 0-842 0 0,0 0-14 0 0,0 0-34 0 0,0 0-84 0 0,0 0-119 0 0,0 0-212 0 0,0 0-208 0 0,0 0-187 0 0,0 0-151 0 0,0 0-83 0 0,-3-2-88 0 0,-10-9-59 0 0,10 8-51 0 0,17 25 1235 0 0,-2-15-1524 0 0,0 0 1 0 0,0 0-1 0 0,1-1 1 0 0,-1-1 0 0 0,1 0-1 0 0,1 0 1 0 0,-1-1 0 0 0,1-1-1 0 0,7 0-89 0 0,21 8 108 0 0,-34-9-106 0 0,-8-2 2 0 0,-1 1-1 0 0,1-1 0 0 0,-1 0 1 0 0,1 1-1 0 0,-1-1 0 0 0,1 1 1 0 0,-1-1-1 0 0,1 1 1 0 0,0-1-1 0 0,-1 1 0 0 0,1-1 1 0 0,0 1-1 0 0,-1 0 1 0 0,1-1-1 0 0,0 1 0 0 0,0 0 1 0 0,0-1-1 0 0,-1 1 1 0 0,1-1-1 0 0,0 1 0 0 0,0 0 1 0 0,0-1-1 0 0,0 1 0 0 0,0 0 1 0 0,0-1-1 0 0,0 1 1 0 0,0 0-1 0 0,1-1 0 0 0,-1 1 1 0 0,0 0-1 0 0,0-1 1 0 0,0 1-1 0 0,1 0 0 0 0,-1-1 1 0 0,0 1-1 0 0,1-1 0 0 0,-1 1 1 0 0,0-1-1 0 0,1 1 1 0 0,-1-1-1 0 0,1 1 0 0 0,-1-1 1 0 0,1 1-1 0 0,-1-1 1 0 0,1 0-1 0 0,-1 1 0 0 0,1-1 1 0 0,0 0-1 0 0,-1 1 0 0 0,1-1 1 0 0,-1 0-1 0 0,1 0 1 0 0,0 1-1 0 0,-1-1 0 0 0,1 0 1 0 0,0 0-1 0 0,-1 0 1 0 0,1 0-1 0 0,0 0 0 0 0,-1 0 1 0 0,1 0-1 0 0,0 0 1 0 0,-1 0-1 0 0,1 0 0 0 0,0-1 1 0 0,-1 1-1 0 0,1 0 0 0 0,0 0-2 0 0,-203 176 641 0 0,144-101-619 0 0,65-82-7729 0 0,-3 1-66 0 0,0 3-3905 0 0</inkml:trace>
  <inkml:trace contextRef="#ctx0" brushRef="#br0" timeOffset="977.045">620 7 18780 0 0,'0'0'946'0'0,"0"0"-41"0"0,0 0-54 0 0,0 0 14 0 0,0 0 33 0 0,0 0 6 0 0,0 0-30 0 0,0 0-168 0 0,0 0-236 0 0,0 0-199 0 0,0 0-171 0 0,0 0-83 0 0,1-4-12 0 0,0 5 0 0 0,-1-1 0 0 0,0 0-1 0 0,0 0 1 0 0,1 0-1 0 0,-1 0 1 0 0,0 0 0 0 0,0 0-1 0 0,1 0 1 0 0,-1 0-1 0 0,0 0 1 0 0,1 0 0 0 0,-1 0-1 0 0,0 0 1 0 0,0 0-1 0 0,1 0 1 0 0,-1 0 0 0 0,0 0-1 0 0,1 0 1 0 0,-1 0-1 0 0,0 0 1 0 0,0 0 0 0 0,1-1-1 0 0,-1 1 1 0 0,0 0-1 0 0,0 0 1 0 0,0 0 0 0 0,1 0-1 0 0,-1-1 1 0 0,0 1 0 0 0,0 0-1 0 0,0 0 1 0 0,1 0-1 0 0,-1-1 1 0 0,0 1 0 0 0,0 0-1 0 0,0-1-4 0 0,-1 44 219 0 0,0-23-145 0 0,2-17-62 0 0,-1 0 0 0 0,1 1 0 0 0,-1-1 1 0 0,1 0-1 0 0,0 0 0 0 0,0 0 0 0 0,0 0 0 0 0,1 0 0 0 0,-1 0 0 0 0,1 0 0 0 0,0 0 0 0 0,-1-1 1 0 0,1 1-1 0 0,0-1 0 0 0,1 1 0 0 0,-1-1 0 0 0,0 0 0 0 0,1 1 0 0 0,-1-1 0 0 0,1-1 0 0 0,0 1 0 0 0,0 0 1 0 0,0-1-1 0 0,0 1 0 0 0,0-1 0 0 0,0 0 0 0 0,0 0-12 0 0,27 17 85 0 0,-30-17-86 0 0,0 0 0 0 0,1 0 0 0 0,-1 0-1 0 0,0 0 1 0 0,0 0 0 0 0,0 0 0 0 0,0 1-1 0 0,0-1 1 0 0,0 0 0 0 0,0 0 0 0 0,0 0 0 0 0,0 0-1 0 0,0 0 1 0 0,-1 0 0 0 0,1 0 0 0 0,0 0-1 0 0,-1 0 1 0 0,1 0 0 0 0,-1 0 0 0 0,1 0-1 0 0,-1 0 1 0 0,0 0 0 0 0,1 0 0 0 0,-1 0 0 0 0,0 0-1 0 0,0-1 1 0 0,0 1 0 0 0,1 0 0 0 0,-1-1-1 0 0,0 1 1 0 0,0 0 0 0 0,0-1 0 0 0,-1 1 1 0 0,-8 11-1 0 0,7-6 18 0 0,1 0 0 0 0,0 0 0 0 0,1 0 0 0 0,-1 0-1 0 0,1 0 1 0 0,0 0 0 0 0,1 0 0 0 0,-1 1 0 0 0,1-1 0 0 0,1 0 0 0 0,-1 0 0 0 0,1 0 0 0 0,0 0 0 0 0,0 1 0 0 0,1-1 0 0 0,0-1-1 0 0,0 1 1 0 0,0 0 0 0 0,1 0 0 0 0,0-1 0 0 0,0 1 0 0 0,3 3-17 0 0,6 17 337 0 0,-13-24-288 0 0,-1 0 0 0 0,1-1 0 0 0,-1 1 0 0 0,0-1-1 0 0,0 1 1 0 0,1-1 0 0 0,-1 0 0 0 0,0 0 0 0 0,0 0-1 0 0,0 0 1 0 0,-1 0 0 0 0,1 0 0 0 0,0 0 0 0 0,0-1-1 0 0,0 1 1 0 0,-1-1 0 0 0,1 0 0 0 0,0 1 0 0 0,0-1-1 0 0,-1 0 1 0 0,1 0 0 0 0,0-1 0 0 0,0 1 0 0 0,-1 0-1 0 0,0-1-48 0 0,0 1 38 0 0,-125 6-1149 0 0,74 0-8850 0 0,44-4-1947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2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96 15715 0 0,'0'0'1461'0'0,"0"0"-49"0"0,0 0 0 0 0,0 0 51 0 0,0 0 23 0 0,0 0-36 0 0,0 0-209 0 0,0 0-289 0 0,3-9-229 0 0,11-36 263 0 0,-24 122 1162 0 0,-14 89-1385 0 0,29-149-5516 0 0,15-28-12251 0 0,-16 8 7549 0 0</inkml:trace>
  <inkml:trace contextRef="#ctx0" brushRef="#br0" timeOffset="302.914">148 94 13379 0 0,'0'0'1947'0'0,"0"0"-505"0"0,0 0-238 0 0,0 0 73 0 0,0 0 62 0 0,0 0-92 0 0,0 0-222 0 0,-6 10-241 0 0,-19 32-187 0 0,23-41-517 0 0,1 1 0 0 0,-1-1 0 0 0,1 1 1 0 0,0-1-1 0 0,-1 1 0 0 0,1 0 0 0 0,0-1 0 0 0,0 1 0 0 0,0 0 0 0 0,0 0 0 0 0,1 0 0 0 0,-1 0 0 0 0,0 0 0 0 0,1 0 0 0 0,-1 0 1 0 0,1 0-1 0 0,0 0 0 0 0,0 0 0 0 0,-1 0 0 0 0,1 0 0 0 0,1 0 0 0 0,-1 0 0 0 0,0 0 0 0 0,0 0 0 0 0,1 0 0 0 0,-1 0 1 0 0,1 0-1 0 0,0 0 0 0 0,0 0 0 0 0,-1 0 0 0 0,1 0 0 0 0,0-1 0 0 0,1 1 0 0 0,-1 0 0 0 0,0-1 0 0 0,0 1 0 0 0,1 0 1 0 0,-1-1-1 0 0,1 0 0 0 0,-1 1 0 0 0,1-1 0 0 0,0 0 0 0 0,-1 0 0 0 0,1 0 0 0 0,0 0 0 0 0,0 0 0 0 0,0 0 0 0 0,0-1 0 0 0,0 1 1 0 0,0 0-1 0 0,0-1 0 0 0,0 0 0 0 0,0 1 0 0 0,0-1 0 0 0,0 0 0 0 0,0 0 0 0 0,1 0-80 0 0,-2-1 35 0 0,1 0 0 0 0,-1 0-1 0 0,0 0 1 0 0,0 0 0 0 0,0 0 0 0 0,0 0 0 0 0,0 0-1 0 0,0 0 1 0 0,-1 0 0 0 0,1-1 0 0 0,0 1-1 0 0,-1 0 1 0 0,1 0 0 0 0,-1-1 0 0 0,1 1 0 0 0,-1-1-1 0 0,1 1 1 0 0,-1 0 0 0 0,0-1 0 0 0,0 1-1 0 0,0-1 1 0 0,0 1 0 0 0,0 0 0 0 0,0-1-1 0 0,0 1 1 0 0,0-1 0 0 0,0 1 0 0 0,-1-1 0 0 0,1 1-1 0 0,-1 0 1 0 0,1-1 0 0 0,-1 1 0 0 0,1 0-1 0 0,-1 0 1 0 0,0-1 0 0 0,1 1 0 0 0,-1 0 0 0 0,0 0-1 0 0,0 0 1 0 0,0 0 0 0 0,0 0 0 0 0,-1 0-35 0 0,0-4-83 0 0,12-7-14085 0 0,-6 11 4287 0 0,-3 0 3746 0 0</inkml:trace>
  <inkml:trace contextRef="#ctx0" brushRef="#br0" timeOffset="878.154">187 70 2609 0 0,'0'0'3988'0'0,"0"0"-1030"0"0,0 0-526 0 0,0 0-331 0 0,0 0-143 0 0,0 0-59 0 0,0 0-102 0 0,0 0-153 0 0,0 0-236 0 0,3-9-236 0 0,12-40 2022 0 0,-17 98-425 0 0,-15 154-1674 0 0,14-198-4369 0 0,-5-30-4251 0 0,1 2-7600 0 0,5 18 10025 0 0</inkml:trace>
  <inkml:trace contextRef="#ctx0" brushRef="#br0" timeOffset="1210.178">85 153 1816 0 0,'0'0'3892'0'0,"0"0"-409"0"0,0 0-417 0 0,0 0-398 0 0,0 0-419 0 0,0 0-415 0 0,0 0-399 0 0,0 0-341 0 0,0 0-268 0 0,0 0-195 0 0,0 0-120 0 0,0 0-60 0 0,0 0 25 0 0,-7 2 61 0 0,-22 5 65 0 0,57 5 2352 0 0,2-9-2581 0 0,1-2 0 0 0,0 0 0 0 0,-1-3 1 0 0,1 0-1 0 0,-1-2 0 0 0,25-6-373 0 0,-64 10-4202 0 0,-2-1-1904 0 0,5 2-4333 0 0,4-1 422 0 0</inkml:trace>
  <inkml:trace contextRef="#ctx0" brushRef="#br0" timeOffset="1588.308">161 31 14179 0 0,'0'0'1839'0'0,"0"0"-252"0"0,0 0-271 0 0,0 0-61 0 0,0 0 11 0 0,0 0-39 0 0,0 0-194 0 0,0 0-340 0 0,0 0-327 0 0,0 0-172 0 0,0 0-16 0 0,0 0 116 0 0,1 4 118 0 0,2 18 127 0 0,0 1-1 0 0,-2 0 1 0 0,-1 0-1 0 0,0 0 1 0 0,-2 0 0 0 0,-4 18-539 0 0,2 6 161 0 0,1-27-732 0 0,-3-34-9463 0 0,5 3-2378 0 0,0 7 6197 0 0</inkml:trace>
  <inkml:trace contextRef="#ctx0" brushRef="#br0" timeOffset="1887.827">82 136 9442 0 0,'0'0'2222'0'0,"0"0"-272"0"0,0 0-233 0 0,0 0-159 0 0,0 0-171 0 0,0 0-230 0 0,0 0-251 0 0,0 0-225 0 0,0 0-99 0 0,0 0 19 0 0,0 0 81 0 0,0 0 87 0 0,1 4 45 0 0,0-3-715 0 0,1 1 1 0 0,-1 0-1 0 0,0-1 0 0 0,1 1 1 0 0,-1 0-1 0 0,1-1 0 0 0,-1 0 1 0 0,1 1-1 0 0,-1-1 0 0 0,1 0 1 0 0,0 0-1 0 0,0 0 0 0 0,0 0 1 0 0,0 0-1 0 0,0 0 0 0 0,0-1 1 0 0,0 1-1 0 0,0-1 0 0 0,0 1 1 0 0,0-1-1 0 0,0 0 0 0 0,0 0 1 0 0,0 0-1 0 0,0 0 0 0 0,0 0 1 0 0,0 0-1 0 0,0 0 0 0 0,1-1 0 0 0,0 0-98 0 0,159-8 1522 0 0,-170 11-3608 0 0,6-1-4366 0 0,6 1-6695 0 0,-2-2 5956 0 0</inkml:trace>
  <inkml:trace contextRef="#ctx0" brushRef="#br0" timeOffset="2333.958">408 0 16019 0 0,'0'0'1450'0'0,"0"0"-95"0"0,0 0-32 0 0,0 0 23 0 0,0 0-41 0 0,0 0-241 0 0,0 0-325 0 0,0 0-340 0 0,0 0-244 0 0,0 0-46 0 0,0 0 55 0 0,0 0 83 0 0,0 0 66 0 0,3 5-2 0 0,18 20 53 0 0,1-2-1 0 0,1 0 1 0 0,1-1-1 0 0,1-2 1 0 0,1 0 0 0 0,4 1-364 0 0,-69 3 935 0 0,-139 115-730 0 0,175-137-220 0 0,1-1-5 0 0,-1 1 0 0 0,1 0 0 0 0,0 0 1 0 0,-1 0-1 0 0,1 0 0 0 0,0 0 0 0 0,0 0 0 0 0,0 1 1 0 0,0-1-1 0 0,1 1 0 0 0,-1-1 0 0 0,1 1 0 0 0,-1 0 1 0 0,1-1-1 0 0,0 1 0 0 0,0 0 0 0 0,0 0 0 0 0,0 0 1 0 0,1 0-1 0 0,-1 0 0 0 0,1 0 0 0 0,0 0 20 0 0,28 1-5740 0 0,-18-8 713 0 0,-3 1-3799 0 0,-2 1-751 0 0</inkml:trace>
  <inkml:trace contextRef="#ctx0" brushRef="#br0" timeOffset="2746.199">729 173 18348 0 0,'0'0'877'0'0,"0"0"-432"0"0,0 0-81 0 0,0 0 245 0 0,0 0 234 0 0,0 0 134 0 0,0 0-42 0 0,0 0-229 0 0,0 0-230 0 0,0 0-187 0 0,0 0-106 0 0,0 0-59 0 0,-5 5-29 0 0,-39 30 298 0 0,43-35-336 0 0,1 0-18 0 0,1-2-46 0 0,0 1 1 0 0,0-1-1 0 0,0 0 0 0 0,0 1 0 0 0,0-1 1 0 0,0 1-1 0 0,0 0 0 0 0,0-1 1 0 0,0 1-1 0 0,1 0 0 0 0,-1-1 0 0 0,1 1 1 0 0,-1 0-1 0 0,1 0 0 0 0,-1 0 0 0 0,1 1 1 0 0,0-1-1 0 0,-1 0 0 0 0,1 1 0 0 0,0-1 1 0 0,0 1-1 0 0,-1-1 0 0 0,1 1 0 0 0,0 0 1 0 0,0 0-1 0 0,0-1 0 0 0,-1 1 0 0 0,1 1 1 0 0,0-1-1 0 0,0 0 0 0 0,0 0 0 0 0,0 1 1 0 0,-1-1-1 0 0,1 1 0 0 0,0-1 1 0 0,-1 1-1 0 0,1 0 7 0 0,0 2 34 0 0,-1-1 0 0 0,0 1-1 0 0,0 0 1 0 0,-1-1 0 0 0,1 1 0 0 0,0 0 0 0 0,-1 0 0 0 0,0 0 0 0 0,1-1 0 0 0,-1 1 0 0 0,-1 0-1 0 0,1 0 1 0 0,0 0 0 0 0,0 0 0 0 0,-1-1 0 0 0,0 1 0 0 0,0 0 0 0 0,1 0 0 0 0,-1-1 0 0 0,-1 1 0 0 0,1-1-1 0 0,0 1 1 0 0,-1-1 0 0 0,1 1 0 0 0,-1-1 0 0 0,0 0 0 0 0,0 0 0 0 0,0 0 0 0 0,0 0 0 0 0,0 0-1 0 0,0 0 1 0 0,-2 0-34 0 0,-79 47 545 0 0,89-58-6414 0 0,7-1-3272 0 0,-12 9 6768 0 0,4-3-7384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1:47.6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46 14171 0 0,'0'0'503'0'0,"0"0"-86"0"0,0 0 77 0 0,0 0 203 0 0,0 0 229 0 0,0 0 194 0 0,0 0 84 0 0,0 0-16 0 0,0 0-150 0 0,0 0-234 0 0,0 0-280 0 0,0 0-224 0 0,0 0-125 0 0,-1-2-67 0 0,-5-5-7 0 0,4 5 18 0 0,2 2-2 0 0,0 0 33 0 0,28 1 1834 0 0,242-12 269 0 0,398 3-926 0 0,-290-3-945 0 0,278 6 145 0 0,-607 6-2710 0 0,-56 3-4293 0 0,4-3-4156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1:39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210 62 0 0 0,'0'0'1620'0'0,"0"0"526"0"0,0 0 121 0 0,0 0-4 0 0,0 0-30 0 0,0 0-141 0 0,0 0-215 0 0,0 0-248 0 0,0 0-256 0 0,0 0-229 0 0,0 0-154 0 0,0-5-118 0 0,0-22 1934 0 0,-6 28 1848 0 0,-9 33-4533 0 0,-19 150 579 0 0,34-180-679 0 0,0 0-1 0 0,0 0 0 0 0,-1 0 0 0 0,1 0 0 0 0,-1-1 0 0 0,0 1 0 0 0,0 0 0 0 0,0 0 0 0 0,0-1 0 0 0,-1 1 0 0 0,0-1 0 0 0,1 1 0 0 0,-1-1 0 0 0,-1 0 0 0 0,1 0 1 0 0,0 0-1 0 0,-1 0 0 0 0,1 0 0 0 0,-1 0 0 0 0,0 0 0 0 0,0-1 0 0 0,0 0 0 0 0,0 0 0 0 0,-1 1 0 0 0,1-2 0 0 0,-1 1 0 0 0,1 0 0 0 0,-1-1 0 0 0,1 0 0 0 0,-1 1 0 0 0,0-1 1 0 0,0-1-1 0 0,1 1 0 0 0,-1-1 0 0 0,0 1 0 0 0,0-1 0 0 0,0 0 0 0 0,0 0 0 0 0,0-1 0 0 0,0 1 0 0 0,1-1 0 0 0,-1 0 0 0 0,0 0 0 0 0,0 0 0 0 0,0-1-20 0 0,-23-29 248 0 0,23 16-3680 0 0,11 10-4772 0 0,-3 3 816 0 0,-4 2 6343 0 0,2-1-8824 0 0</inkml:trace>
  <inkml:trace contextRef="#ctx0" brushRef="#br0" timeOffset="1020.165">69 71 0 0 0,'0'0'883'0'0,"0"0"904"0"0,0 0 468 0 0,0 0 131 0 0,0 0 84 0 0,0 0-78 0 0,0 0-243 0 0,0 0-300 0 0,0 0-320 0 0,0 0-284 0 0,0 0-207 0 0,1-8-141 0 0,3-37 608 0 0,-4 45-1415 0 0,0-1 0 0 0,1 0 0 0 0,-1 1 0 0 0,1-1 0 0 0,-1 1 0 0 0,0-1 0 0 0,1 0 0 0 0,-1 1 0 0 0,1-1 0 0 0,-1 1 0 0 0,1 0 0 0 0,0-1 0 0 0,-1 1 0 0 0,1-1 0 0 0,-1 1 0 0 0,1 0 0 0 0,0-1 0 0 0,-1 1 0 0 0,1 0 0 0 0,0 0 0 0 0,-1-1 0 0 0,1 1 0 0 0,0 0 0 0 0,-1 0 0 0 0,1 0 0 0 0,0 0 0 0 0,0 0 0 0 0,-1 0 0 0 0,1 0 0 0 0,0 0 0 0 0,-1 0 0 0 0,1 1 0 0 0,0-1 0 0 0,-1 0 0 0 0,1 0 0 0 0,0 1 0 0 0,-1-1 0 0 0,1 0 1 0 0,0 1-1 0 0,-1-1 0 0 0,1 0 0 0 0,-1 1 0 0 0,1-1 0 0 0,-1 1 0 0 0,1-1 0 0 0,-1 1 0 0 0,1-1 0 0 0,-1 1 0 0 0,1 0 0 0 0,-1-1 0 0 0,0 1 0 0 0,1-1 0 0 0,-1 1-90 0 0,36 32-107 0 0,-35-32 254 0 0,5 7-121 0 0,1 1 0 0 0,-1 0-1 0 0,0 1 1 0 0,-1-1-1 0 0,0 1 1 0 0,-1 0-1 0 0,0 0 1 0 0,0 1-1 0 0,-1-1 1 0 0,0 1-1 0 0,-1 0 1 0 0,-1 0-1 0 0,1 0 1 0 0,-2 0-1 0 0,0 8-25 0 0,35-40-194 0 0,-17 10 168 0 0,-1 0 1 0 0,0-2 0 0 0,0 0-1 0 0,-1-1 1 0 0,-1 0-1 0 0,-1-1 1 0 0,0-1 0 0 0,9-14 25 0 0,-21 29 0 0 0,-1 0 1 0 0,0 0 0 0 0,0 0-1 0 0,0 0 1 0 0,-1-1 0 0 0,1 1-1 0 0,0 0 1 0 0,0-1 0 0 0,-1 1-1 0 0,1 0 1 0 0,-1-1 0 0 0,1 1-1 0 0,-1-1 1 0 0,0 1 0 0 0,1-1-1 0 0,-1 1 1 0 0,0-1-1 0 0,0 1 1 0 0,0-1 0 0 0,0 1-1 0 0,0-1 1 0 0,-1 0 0 0 0,1 1-1 0 0,0-1 1 0 0,-1 1 0 0 0,1 0-1 0 0,-1-1 1 0 0,1 1 0 0 0,-1-1-1 0 0,0 1 1 0 0,1 0 0 0 0,-1-1-1 0 0,0 1 1 0 0,0 0 0 0 0,0 0-1 0 0,0 0 1 0 0,-1-1-1 0 0,-28 60-135 0 0,6 189 1151 0 0,20-238-430 0 0,2-7-3052 0 0,1-3-3278 0 0,0-3-4810 0 0,1 3 645 0 0</inkml:trace>
  <inkml:trace contextRef="#ctx0" brushRef="#br0" timeOffset="1786.405">430 200 0 0 0,'0'0'2378'0'0,"0"0"210"0"0,0 0-55 0 0,0 0-209 0 0,0 0-232 0 0,0 0-309 0 0,0 0-284 0 0,0 0-214 0 0,0 0-227 0 0,0 0-202 0 0,-13 3 1989 0 0,73 1 365 0 0,21-33-2168 0 0,-81 27-1031 0 0,0 1-1 0 0,1 0 0 0 0,-2 0 0 0 0,1-1 1 0 0,0 1-1 0 0,0 0 0 0 0,0 0 0 0 0,0-1 1 0 0,-1 1-1 0 0,1 0 0 0 0,-1 0 0 0 0,1 0 1 0 0,-1-1-1 0 0,1 1 0 0 0,-1 0 1 0 0,0 0-1 0 0,1 0 0 0 0,-1 0 0 0 0,0 0 1 0 0,0 0-1 0 0,0 0 0 0 0,0 0 0 0 0,0 1 1 0 0,0-1-1 0 0,0 0 0 0 0,0 0 0 0 0,0 1 1 0 0,0-1-1 0 0,0 1 0 0 0,0-1 0 0 0,-1 1 1 0 0,1-1-1 0 0,0 1 0 0 0,0 0 0 0 0,-1 0 1 0 0,1-1-1 0 0,0 1 0 0 0,0 0 0 0 0,-1 0 1 0 0,1 0-1 0 0,0 0 0 0 0,0 1 0 0 0,-1-1 1 0 0,1 0-1 0 0,-1 1-10 0 0,-2-1 8 0 0,0 0 0 0 0,0 0 0 0 0,0 0 0 0 0,0 1 0 0 0,0 0 0 0 0,0 0 0 0 0,0 0 0 0 0,0 0 0 0 0,1 0 0 0 0,-1 1 0 0 0,0 0 0 0 0,1 0 0 0 0,-1 0 0 0 0,1 0 0 0 0,0 0 0 0 0,0 1 0 0 0,0-1 1 0 0,0 1-1 0 0,0 0 0 0 0,0 0 0 0 0,1 0 0 0 0,-1 0 0 0 0,1 0 0 0 0,0 1 0 0 0,0-1 0 0 0,0 1 0 0 0,0 0 0 0 0,1-1 0 0 0,0 1 0 0 0,-1 0 0 0 0,1 0 0 0 0,1 0 0 0 0,-1 0 0 0 0,0 0 0 0 0,1 0 0 0 0,0 0 0 0 0,0 0 0 0 0,0 0 0 0 0,1 0 0 0 0,-1 0 0 0 0,2 3-8 0 0,1-4 49 0 0,0 1 0 0 0,0-1 0 0 0,1 0 0 0 0,0-1 0 0 0,-1 1 0 0 0,1-1 1 0 0,0 1-1 0 0,0-1 0 0 0,0 0 0 0 0,0-1 0 0 0,1 1 0 0 0,-1-1 0 0 0,0 1 0 0 0,1-1 0 0 0,-1-1 0 0 0,1 1 0 0 0,-1-1 0 0 0,1 1 0 0 0,-1-1 0 0 0,1-1 0 0 0,0 1 0 0 0,-1-1 0 0 0,1 1 0 0 0,-1-1 0 0 0,0 0 0 0 0,1-1 0 0 0,-1 1 0 0 0,0-1 0 0 0,0 0 0 0 0,1 0-49 0 0,-3-1-6918 0 0,2-1-4901 0 0,-1 3 2801 0 0</inkml:trace>
  <inkml:trace contextRef="#ctx0" brushRef="#br0" timeOffset="2447.303">786 202 0 0 0,'0'0'464'0'0,"0"0"504"0"0,0 0 519 0 0,0 0 368 0 0,0 0 174 0 0,0 0-23 0 0,0 0-155 0 0,0 0-260 0 0,0 0-262 0 0,0 0-166 0 0,0 0-153 0 0,0 0-106 0 0,4-4-47 0 0,18-17 636 0 0,-22 20-1395 0 0,1 0 1 0 0,-1 1 0 0 0,1-1-1 0 0,-1 0 1 0 0,0 0-1 0 0,0 0 1 0 0,0 1-1 0 0,1-1 1 0 0,-1 0 0 0 0,0 0-1 0 0,0 0 1 0 0,0 0-1 0 0,0 1 1 0 0,0-1 0 0 0,0 0-1 0 0,-1 0 1 0 0,1 0-1 0 0,0 0 1 0 0,0 1 0 0 0,0-1-1 0 0,-1 0 1 0 0,1 0-1 0 0,0 1 1 0 0,-1-1 0 0 0,1 0-1 0 0,-1 0 1 0 0,1 1-1 0 0,-1-1 1 0 0,1 1 0 0 0,-1-1-1 0 0,0 0 1 0 0,1 1-1 0 0,-1-1 1 0 0,0 1-1 0 0,1-1 1 0 0,-1 1 0 0 0,0 0-1 0 0,0-1 1 0 0,1 1-99 0 0,-53-10 510 0 0,48 12-461 0 0,1 0-1 0 0,-1 0 0 0 0,1 1 0 0 0,-1 0 1 0 0,1 0-1 0 0,0 0 0 0 0,0 0 0 0 0,0 1 1 0 0,0 0-1 0 0,1-1 0 0 0,-1 1 0 0 0,1 0 1 0 0,0 1-1 0 0,0-1 0 0 0,1 1 0 0 0,-1-1 1 0 0,1 1-1 0 0,0 0 0 0 0,0 0 0 0 0,0 0 1 0 0,1 0-1 0 0,0 0 0 0 0,0 0 0 0 0,0 0 1 0 0,1 0-1 0 0,0 1 0 0 0,0 3-48 0 0,1-7 31 0 0,1 0 1 0 0,-1 1-1 0 0,1-1 0 0 0,0 0 0 0 0,0 0 1 0 0,0 0-1 0 0,0 0 0 0 0,0-1 0 0 0,1 1 0 0 0,-1 0 1 0 0,1-1-1 0 0,-1 0 0 0 0,1 1 0 0 0,-1-1 1 0 0,1 0-1 0 0,-1 0 0 0 0,1-1 0 0 0,0 1 0 0 0,0 0 1 0 0,-1-1-1 0 0,1 0 0 0 0,0 0 0 0 0,0 0 0 0 0,0 0 1 0 0,-1 0-1 0 0,1 0 0 0 0,0-1 0 0 0,0 1 1 0 0,-1-1-1 0 0,1 0 0 0 0,0 0 0 0 0,-1 0 0 0 0,1 0 1 0 0,-1 0-1 0 0,1-1 0 0 0,-1 1 0 0 0,1-1 1 0 0,-1 1-1 0 0,0-1 0 0 0,0 0 0 0 0,0 0 0 0 0,0 0 1 0 0,0 0-1 0 0,0 0 0 0 0,-1-1 0 0 0,1 1 1 0 0,-1 0-1 0 0,1-1 0 0 0,-1 0-31 0 0,9-29 134 0 0,-16 44-155 0 0,5-10 10 0 0,1 0-1 0 0,-1-1 1 0 0,1 1-1 0 0,-1 0 1 0 0,1 0-1 0 0,0 0 1 0 0,-1 0-1 0 0,1 0 1 0 0,0-1-1 0 0,1 1 1 0 0,-1 0-1 0 0,0 0 1 0 0,0 0-1 0 0,1 0 1 0 0,-1-1-1 0 0,1 1 1 0 0,-1 0-1 0 0,1 0 1 0 0,0-1-1 0 0,0 1 1 0 0,0 0 0 0 0,0-1-1 0 0,0 1 1 0 0,0-1-1 0 0,0 0 1 0 0,1 2 11 0 0,13 4-4509 0 0,5-4-6594 0 0,-15-3 1513 0 0</inkml:trace>
  <inkml:trace contextRef="#ctx0" brushRef="#br0" timeOffset="2851.217">1029 166 5569 0 0,'0'0'4885'0'0,"0"0"-2515"0"0,0 0-760 0 0,0 0-58 0 0,0 0-94 0 0,0 0-142 0 0,0 0-162 0 0,0 0-164 0 0,0 0-165 0 0,0 0-159 0 0,0 0-115 0 0,0 0-109 0 0,-1-7-98 0 0,-3-21-70 0 0,3 27-262 0 0,1 1 0 0 0,-1-1-1 0 0,0 0 1 0 0,1 1-1 0 0,-1-1 1 0 0,0 0 0 0 0,1 1-1 0 0,-1-1 1 0 0,0 1-1 0 0,0 0 1 0 0,0-1 0 0 0,1 1-1 0 0,-1-1 1 0 0,0 1-1 0 0,0 0 1 0 0,0 0 0 0 0,0-1-1 0 0,0 1 1 0 0,0 0-1 0 0,1 0 1 0 0,-1 0-1 0 0,0 0 1 0 0,0 0 0 0 0,0 0-1 0 0,0 0 1 0 0,0 1-1 0 0,0-1 1 0 0,0 0 0 0 0,1 0-1 0 0,-1 1 1 0 0,0-1-1 0 0,0 1 1 0 0,0-1 0 0 0,0 0-1 0 0,1 1 1 0 0,-1-1-1 0 0,0 1-11 0 0,0 0 34 0 0,-1-1-25 0 0,0 0-1 0 0,0 0 0 0 0,0 0 0 0 0,1 1 1 0 0,-1-1-1 0 0,0 1 0 0 0,0-1 1 0 0,1 1-1 0 0,-1-1 0 0 0,0 1 1 0 0,1 0-1 0 0,-1 0 0 0 0,1 0 0 0 0,-1 0 1 0 0,1 0-1 0 0,-1 0 0 0 0,1 1 1 0 0,0-1-1 0 0,-1 0 0 0 0,1 1 1 0 0,0-1-1 0 0,0 1 0 0 0,0-1 1 0 0,0 1-1 0 0,0-1 0 0 0,1 1 0 0 0,-1 0 1 0 0,0-1-1 0 0,1 1 0 0 0,-1 0 1 0 0,1 0-1 0 0,0-1 0 0 0,-1 1 1 0 0,1 0-1 0 0,0 0 0 0 0,0 0 0 0 0,0-1 1 0 0,1 1-1 0 0,-1 0 0 0 0,0 0 1 0 0,0 0-1 0 0,1-1 0 0 0,0 1 1 0 0,-1 0-1 0 0,1 0 0 0 0,0-1 1 0 0,-1 1-1 0 0,1-1 0 0 0,0 1 0 0 0,0-1 1 0 0,1 1-1 0 0,-1-1 0 0 0,0 1-8 0 0,51 45 160 0 0,-54-44-120 0 0,0-1 0 0 0,0 0-1 0 0,0 0 1 0 0,0 0-1 0 0,0 1 1 0 0,0-2-1 0 0,-1 1 1 0 0,1 0 0 0 0,-1 0-1 0 0,1-1 1 0 0,-1 0-1 0 0,0 1 1 0 0,0-1 0 0 0,1 0-1 0 0,-1 0 1 0 0,0-1-1 0 0,0 1 1 0 0,0-1 0 0 0,-1 1-40 0 0,-61 3 817 0 0,84-28-5911 0 0,-8 19 2069 0 0,-3 0-2803 0 0,-2 2-5032 0 0</inkml:trace>
  <inkml:trace contextRef="#ctx0" brushRef="#br0" timeOffset="3483.101">1074 245 14131 0 0,'0'0'1224'0'0,"0"0"-30"0"0,0 0 114 0 0,0 0-18 0 0,0 0-205 0 0,0 0-215 0 0,0 0-170 0 0,0 0-85 0 0,0 0-87 0 0,0 0-139 0 0,0 0-103 0 0,0 0-90 0 0,0 0-39 0 0,7-8-5 0 0,56-53 691 0 0,-45 8 859 0 0,-39 77-1293 0 0,-1 43-360 0 0,22-65-43 0 0,-1-1-1 0 0,1 1 1 0 0,0 0-1 0 0,0-1 1 0 0,0 1-1 0 0,1-1 1 0 0,-1 1-1 0 0,0 0 1 0 0,1-1-1 0 0,-1 1 1 0 0,1-1 0 0 0,-1 1-1 0 0,1-1 1 0 0,-1 1-1 0 0,1-1 1 0 0,0 0-1 0 0,0 1 1 0 0,0-1-1 0 0,0 0 1 0 0,0 1-1 0 0,0-1 1 0 0,0 0 0 0 0,1 0-1 0 0,-1 0 1 0 0,0 0-1 0 0,0 0 1 0 0,1 0-1 0 0,-1-1 1 0 0,1 1-1 0 0,-1 0 1 0 0,1-1-1 0 0,-1 1 1 0 0,1-1 0 0 0,-1 1-1 0 0,1-1 1 0 0,-1 0-1 0 0,1 0 1 0 0,0 0-1 0 0,-1 0 1 0 0,2 0-6 0 0,2 0 13 0 0,-1 0 1 0 0,1 0-1 0 0,-1 0 0 0 0,0-1 1 0 0,1 0-1 0 0,-1 0 0 0 0,0 0 1 0 0,0 0-1 0 0,0-1 0 0 0,0 0 1 0 0,0 1-1 0 0,0-2 0 0 0,0 1 1 0 0,0 0-1 0 0,-1-1 0 0 0,0 1 1 0 0,1-1-1 0 0,-1 0 0 0 0,0 0 1 0 0,0-1-1 0 0,0 1 0 0 0,-1-1 1 0 0,1 1-1 0 0,-1-1 0 0 0,0 0 1 0 0,0 0-1 0 0,0 0 0 0 0,0 0 1 0 0,-1 0-1 0 0,0 0 0 0 0,0 0 1 0 0,0-1-1 0 0,0 1 0 0 0,0 0 1 0 0,-1-1-1 0 0,0 1 0 0 0,0 0 1 0 0,-1-3-14 0 0,-15 45-59 0 0,43 6-660 0 0,-12-34-6072 0 0,1-4-9363 0 0,-12-5 12020 0 0</inkml:trace>
  <inkml:trace contextRef="#ctx0" brushRef="#br0" timeOffset="4231.321">1355 249 8810 0 0,'0'0'2112'0'0,"0"0"-86"0"0,0 0 127 0 0,0 0-48 0 0,0 0-307 0 0,0 0-340 0 0,0 0-321 0 0,0 0-266 0 0,0 0-204 0 0,0 0-198 0 0,0 0-138 0 0,0 0-80 0 0,0 0-56 0 0,3-5-42 0 0,11-11-37 0 0,-11 14-83 0 0,-1 1 0 0 0,1-1 0 0 0,-1 1 0 0 0,1-1 0 0 0,-1 0 0 0 0,1 0 0 0 0,-1-1 0 0 0,0 1 0 0 0,0 0 0 0 0,0-1 0 0 0,-1 1 0 0 0,1-1 0 0 0,0 1 0 0 0,-1-1 0 0 0,1 0 0 0 0,-1 0 0 0 0,0 0 0 0 0,0 0 0 0 0,0 0 0 0 0,-1 0 0 0 0,1 0 0 0 0,-1 0 0 0 0,1 0 0 0 0,-1 0 0 0 0,0 0 0 0 0,0 0 0 0 0,-1 0 0 0 0,1 0 0 0 0,-1 0 0 0 0,1 0 0 0 0,-1 0 0 0 0,0 0 0 0 0,0 0 0 0 0,0 0 0 0 0,0 0 0 0 0,-1 1 0 0 0,1-1 0 0 0,-2-2-33 0 0,3 6-5 0 0,1-1 0 0 0,0 1 0 0 0,0 0 1 0 0,-1-1-1 0 0,1 1 0 0 0,-1 0 0 0 0,1-1 1 0 0,0 1-1 0 0,-1 0 0 0 0,1 0 1 0 0,-1-1-1 0 0,0 1 0 0 0,1 0 0 0 0,-1 0 1 0 0,0 0-1 0 0,1 0 0 0 0,-1 0 0 0 0,0-1 1 0 0,0 1-1 0 0,0 0 0 0 0,0 0 1 0 0,0 0-1 0 0,0 0 0 0 0,0 0 0 0 0,0 0 1 0 0,0 0-1 0 0,0 0 0 0 0,-1-1 0 0 0,1 1 1 0 0,0 0-1 0 0,0 0 0 0 0,-1 0 1 0 0,1 0-1 0 0,-1 0 0 0 0,1-1 0 0 0,-1 1 1 0 0,1 0-1 0 0,-1-1 0 0 0,1 1 0 0 0,-1 0 1 0 0,0-1-1 0 0,1 1 0 0 0,-1 0 1 0 0,0-1-1 0 0,0 1 0 0 0,1-1 0 0 0,-1 1 1 0 0,0-1-1 0 0,0 0 0 0 0,0 1 0 0 0,0-1 1 0 0,1 0-1 0 0,-1 0 0 0 0,0 1 1 0 0,0-1-1 0 0,0 0 0 0 0,0 0 0 0 0,0 0 1 0 0,0 0-1 0 0,0 0 0 0 0,0 0 1 0 0,0-1-1 0 0,1 1 0 0 0,-1 0 0 0 0,0 0 1 0 0,0-1-1 0 0,0 1 0 0 0,0-1 5 0 0,104-11 451 0 0,-110 44-287 0 0,6-31-153 0 0,-1 0 0 0 0,1 0 1 0 0,0 0-1 0 0,0 0 0 0 0,0 1 0 0 0,0-1 1 0 0,0 0-1 0 0,0 1 0 0 0,0-1 0 0 0,0 1 1 0 0,1-1-1 0 0,-1 1 0 0 0,0-1 0 0 0,1 1 1 0 0,-1 0-1 0 0,1-1 0 0 0,0 1 0 0 0,0 0 1 0 0,-1-1-1 0 0,1 1 0 0 0,0 0 0 0 0,1-1 1 0 0,-1 1-1 0 0,0 0 0 0 0,0-1 0 0 0,1 1 1 0 0,-1 0-1 0 0,1-1 0 0 0,-1 1 0 0 0,1-1 1 0 0,-1 1-1 0 0,1-1 0 0 0,0 1 0 0 0,0-1 1 0 0,0 1-1 0 0,0-1 0 0 0,0 0 0 0 0,0 1 1 0 0,0-1-1 0 0,1 0 0 0 0,-1 0 0 0 0,0 0 1 0 0,1 0-1 0 0,-1 0 0 0 0,1 0 0 0 0,-1-1 1 0 0,1 1-1 0 0,-1 0 0 0 0,1-1 0 0 0,-1 1 1 0 0,1-1-1 0 0,0 1 0 0 0,1-1-11 0 0,83-24 401 0 0,-83 23-393 0 0,-1 0 0 0 0,1 0 0 0 0,-1-1 0 0 0,0 1 0 0 0,1 0 0 0 0,-1-1 0 0 0,0 0 1 0 0,0 1-1 0 0,0-1 0 0 0,0 0 0 0 0,0 0 0 0 0,0 0 0 0 0,-1 0 0 0 0,1 0 0 0 0,-1-1 0 0 0,1 1 0 0 0,-1 0 0 0 0,0-1 0 0 0,0 1 0 0 0,0-1 0 0 0,0 0 0 0 0,0 1 0 0 0,-1-1 0 0 0,1 1 1 0 0,-1-1-1 0 0,1 0 0 0 0,-1 0 0 0 0,0 1 0 0 0,0-1 0 0 0,-1 0 0 0 0,1-1-8 0 0,-1 3 0 0 0,1-1-1 0 0,0 1 1 0 0,-1 0-1 0 0,1 0 1 0 0,-1 0 0 0 0,1-1-1 0 0,-1 1 1 0 0,0 0 0 0 0,0 0-1 0 0,1 0 1 0 0,-1 0 0 0 0,0 0-1 0 0,0 0 1 0 0,0 0 0 0 0,0 1-1 0 0,0-1 1 0 0,0 0 0 0 0,0 0-1 0 0,0 1 1 0 0,0-1 0 0 0,-1 1-1 0 0,1-1 1 0 0,0 1 0 0 0,0-1-1 0 0,-1 1 1 0 0,1 0 0 0 0,0-1-1 0 0,0 1 1 0 0,-1 0-1 0 0,1 0 1 0 0,0 0 0 0 0,-1 0-1 0 0,1 0 1 0 0,0 0 0 0 0,0 1-1 0 0,-1-1 1 0 0,1 0 0 0 0,0 1-1 0 0,0-1 1 0 0,-1 1 0 0 0,1-1-1 0 0,0 1 1 0 0,0-1 0 0 0,0 1-1 0 0,-1 0 1 0 0,-1 1 5 0 0,1-1 1 0 0,-1 1-1 0 0,1 0 0 0 0,-1-1 0 0 0,1 1 0 0 0,0 0 0 0 0,0 0 0 0 0,0 1 0 0 0,0-1 0 0 0,0 0 1 0 0,0 1-1 0 0,1-1 0 0 0,-1 1 0 0 0,1 0 0 0 0,-1-1 0 0 0,1 1 0 0 0,0 0 0 0 0,0 0 0 0 0,1 0 1 0 0,-1 0-6 0 0,1 0 12 0 0,1-1 1 0 0,0 0-1 0 0,-1 0 1 0 0,1 0 0 0 0,0 0-1 0 0,0 0 1 0 0,1 0-1 0 0,-1 0 1 0 0,0 0 0 0 0,1 0-1 0 0,-1 0 1 0 0,1-1 0 0 0,-1 1-1 0 0,1-1 1 0 0,0 1-1 0 0,0-1 1 0 0,0 1 0 0 0,-1-1-1 0 0,1 0 1 0 0,1 0 0 0 0,-1 0-1 0 0,0 0 1 0 0,0-1-1 0 0,0 1 1 0 0,0 0 0 0 0,1-1-1 0 0,-1 1 1 0 0,0-1-1 0 0,0 0 1 0 0,1 0 0 0 0,-1 0-1 0 0,0 0 1 0 0,1 0 0 0 0,-1-1-1 0 0,2 1-12 0 0,34 0-7463 0 0,-25 0 471 0 0,-9 0-4247 0 0</inkml:trace>
  <inkml:trace contextRef="#ctx0" brushRef="#br0" timeOffset="5131.045">1712 110 8610 0 0,'0'0'2052'0'0,"0"0"13"0"0,0 0 91 0 0,0 0-70 0 0,0 0-195 0 0,0 0-243 0 0,0 0-286 0 0,0 0-314 0 0,0 0-289 0 0,0 0-278 0 0,0 0-218 0 0,0 0-103 0 0,0 0-8 0 0,2 24 1306 0 0,-11 100 60 0 0,10-131-1512 0 0,0-1 1 0 0,1 0 0 0 0,0 1 0 0 0,0-1 0 0 0,1 1-1 0 0,0 0 1 0 0,1 0 0 0 0,-1 0 0 0 0,1 1 0 0 0,1-1-1 0 0,-1 1 1 0 0,1 0 0 0 0,0 0 0 0 0,1 0 0 0 0,-1 1-1 0 0,1-1 1 0 0,0 2 0 0 0,0-1 0 0 0,1 1 0 0 0,3-3-7 0 0,-9 7-2 0 0,0 0 0 0 0,1 0 0 0 0,-1 0 0 0 0,0 0 1 0 0,1 0-1 0 0,-1 0 0 0 0,0 1 0 0 0,1-1 0 0 0,-1 0 0 0 0,0 1 1 0 0,0-1-1 0 0,1 0 0 0 0,-1 1 0 0 0,0 0 0 0 0,0-1 1 0 0,0 1-1 0 0,1 0 0 0 0,-1 0 0 0 0,0-1 0 0 0,0 1 1 0 0,0 0-1 0 0,-1 0 0 0 0,1 0 0 0 0,0 0 0 0 0,0 0 0 0 0,0 0 1 0 0,-1 1-1 0 0,1-1 0 0 0,0 0 0 0 0,-1 0 0 0 0,1 0 1 0 0,-1 1-1 0 0,0-1 0 0 0,1 0 0 0 0,-1 1 0 0 0,0-1 0 0 0,0 0 1 0 0,0 1-1 0 0,0-1 0 0 0,0 0 0 0 0,0 1 0 0 0,0-1 1 0 0,0 0-1 0 0,-1 1 2 0 0,-13 60 212 0 0,2-51-102 0 0,15-22 77 0 0,13-20-138 0 0,-14 26-60 0 0,1 0 0 0 0,-1 1-1 0 0,1-1 1 0 0,0 1 0 0 0,0 0 0 0 0,1 0-1 0 0,-1 1 1 0 0,1-1 0 0 0,0 0-1 0 0,0 1 1 0 0,0 0 0 0 0,0 0-1 0 0,1 0 1 0 0,-1 1 0 0 0,1 0 0 0 0,0-1-1 0 0,-1 2 1 0 0,1-1 0 0 0,0 0-1 0 0,0 1 1 0 0,2 0 11 0 0,-5 2 2 0 0,0 1 0 0 0,-1 0 0 0 0,1-1-1 0 0,-1 1 1 0 0,1 0 0 0 0,-1 0 0 0 0,0 0 0 0 0,1 0 0 0 0,-1 0 0 0 0,0 1 0 0 0,-1-1-1 0 0,1 0 1 0 0,0 0 0 0 0,0 1 0 0 0,-1-1 0 0 0,0 0 0 0 0,1 1 0 0 0,-1-1 0 0 0,0 1-1 0 0,0-1 1 0 0,0 0 0 0 0,0 1 0 0 0,-1-1 0 0 0,1 0 0 0 0,-1 1 0 0 0,0 0-2 0 0,1 1 16 0 0,-3 13-542 0 0,0 1 2047 0 0,3-7-3509 0 0,4-4-3548 0 0,3-1-5014 0 0,-6-5-522 0 0</inkml:trace>
  <inkml:trace contextRef="#ctx0" brushRef="#br0" timeOffset="5530.114">2013 194 13787 0 0,'0'0'848'0'0,"0"0"-58"0"0,0 0 146 0 0,0 0 121 0 0,0 0 2 0 0,0 0-71 0 0,0 0-69 0 0,0 0-74 0 0,0 0-91 0 0,0 0-101 0 0,0 0-163 0 0,0 0-100 0 0,7-1-65 0 0,2 0-281 0 0,-2 1 106 0 0,0 0 1 0 0,1-1-1 0 0,-1 0 1 0 0,0 0-1 0 0,0-1 1 0 0,0 1-1 0 0,0-2 1 0 0,0 1-1 0 0,0-1 1 0 0,-1 0-1 0 0,1 0 1 0 0,1-2-151 0 0,-8 3 17 0 0,0 1 0 0 0,0-1 0 0 0,0 1 0 0 0,0-1 1 0 0,0 1-1 0 0,-1-1 0 0 0,1 1 0 0 0,0-1 0 0 0,-1 1 0 0 0,1-1 1 0 0,-1 1-1 0 0,0-1 0 0 0,1 1 0 0 0,-1 0 0 0 0,0 0 0 0 0,0-1 0 0 0,0 1 1 0 0,0 0-1 0 0,0 0 0 0 0,0 0 0 0 0,0 0 0 0 0,0 0 0 0 0,-1 0 1 0 0,1 0-1 0 0,0 0 0 0 0,-1 0 0 0 0,1 1 0 0 0,0-1 0 0 0,-1 0 1 0 0,1 1-1 0 0,-1-1 0 0 0,1 1 0 0 0,-1 0 0 0 0,1 0 0 0 0,-1-1 0 0 0,1 1 1 0 0,-1 0-1 0 0,1 0 0 0 0,-1 0 0 0 0,1 0 0 0 0,-1 1 0 0 0,1-1 1 0 0,-1 0-1 0 0,0 1-17 0 0,0-2 2 0 0,0 1 0 0 0,0 0-1 0 0,0 0 1 0 0,0 0 0 0 0,0 0 0 0 0,1 0 0 0 0,-1 0 0 0 0,0 1 0 0 0,0-1 0 0 0,0 1 0 0 0,0-1 0 0 0,0 1 0 0 0,0 0 0 0 0,0-1 0 0 0,1 1 0 0 0,-1 0-1 0 0,0 0 1 0 0,1 0 0 0 0,-1 1 0 0 0,1-1 0 0 0,-1 0 0 0 0,1 0 0 0 0,-1 1 0 0 0,1-1 0 0 0,0 1 0 0 0,0 0 0 0 0,0-1 0 0 0,0 1 0 0 0,0 0 0 0 0,0-1 0 0 0,0 1-1 0 0,0 0 1 0 0,1 0 0 0 0,-1 0 0 0 0,1 0 0 0 0,-1 0 0 0 0,1 0 0 0 0,0 0 0 0 0,0 0 0 0 0,0 0 0 0 0,0 0 0 0 0,0-1 0 0 0,0 1 0 0 0,1 0 0 0 0,-1 0 0 0 0,1 0-1 0 0,-1 0 1 0 0,1 0 0 0 0,0 0 0 0 0,-1 0 0 0 0,1-1 0 0 0,0 1 0 0 0,0 0 0 0 0,0-1 0 0 0,1 1 0 0 0,-1-1 0 0 0,0 1 0 0 0,1 0-2 0 0,62 20-3252 0 0,-41-20-3713 0 0,0-2-7606 0 0,-20 0 12801 0 0</inkml:trace>
  <inkml:trace contextRef="#ctx0" brushRef="#br0" timeOffset="5921.272">2158 196 0 0 0,'0'0'717'0'0,"0"0"2199"0"0,0 0 471 0 0,0 0-398 0 0,0 0-509 0 0,0 0-445 0 0,0 0-366 0 0,0 0-276 0 0,0 0-243 0 0,0 0-212 0 0,0 0-164 0 0,0 0-115 0 0,0 0-69 0 0,4-4-64 0 0,10-12-41 0 0,1 42 2266 0 0,42-65-1610 0 0,-38 66-433 0 0,-11-4-2832 0 0,5-16-5259 0 0,-11-7 3320 0 0,0 0-2381 0 0,0 0-850 0 0</inkml:trace>
  <inkml:trace contextRef="#ctx0" brushRef="#br0" timeOffset="6316.427">2386 79 0 0 0,'0'0'2062'0'0,"0"0"793"0"0,0 0 199 0 0,1-9-108 0 0,9-35 314 0 0,-4 19 7050 0 0,-14 98-7927 0 0,6-58-2269 0 0,0-9-83 0 0,0 0 0 0 0,1 0-1 0 0,0 0 1 0 0,1-1 0 0 0,-1 1 0 0 0,1 0 0 0 0,0 0 0 0 0,0 0 0 0 0,1 0 0 0 0,0 0 0 0 0,0 0 0 0 0,0 0 0 0 0,1-1 0 0 0,1 5-31 0 0,-1-10 2 0 0,0 1 0 0 0,0 0 1 0 0,1-1-1 0 0,-1 1 0 0 0,0-1 1 0 0,1 0-1 0 0,-1 0 0 0 0,0 0 1 0 0,0 0-1 0 0,1 0 0 0 0,-1 0 1 0 0,0-1-1 0 0,0 1 0 0 0,1-1 1 0 0,-1 1-1 0 0,0-1 0 0 0,0 0 1 0 0,0 0-1 0 0,0 0 0 0 0,0 0 1 0 0,0 0-1 0 0,0-1 0 0 0,1 1-2 0 0,0-1-17 0 0,62-21-98 0 0,-64 25 112 0 0,-1-1 1 0 0,1 0-1 0 0,0 1 0 0 0,-1-1 1 0 0,1 1-1 0 0,-1-1 0 0 0,1 1 0 0 0,-1-1 1 0 0,0 1-1 0 0,1-1 0 0 0,-1 1 1 0 0,0 0-1 0 0,0-1 0 0 0,0 1 1 0 0,-1-1-1 0 0,1 1 0 0 0,0-1 1 0 0,0 1-1 0 0,-1-1 0 0 0,1 1 1 0 0,-1-1-1 0 0,1 1 0 0 0,-1-1 1 0 0,0 0-1 0 0,0 1 0 0 0,1-1 1 0 0,-2 1 2 0 0,-8 8-1304 0 0,2-7-2445 0 0,1-2-3519 0 0,0-4-5502 0 0,4 2 10595 0 0</inkml:trace>
  <inkml:trace contextRef="#ctx0" brushRef="#br0" timeOffset="6574.084">2472 143 0 0 0,'0'0'3443'0'0,"0"0"-166"0"0,5-9-296 0 0,-1 2-2716 0 0,56-68 9355 0 0,-18 62-8882 0 0,-33 14-4123 0 0,0 2-3314 0 0,-7-2-3541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12.5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32 3009 0 0,'0'0'2652'0'0,"0"0"-566"0"0,0 0-310 0 0,0 0-141 0 0,0 0-60 0 0,0 0 3 0 0,0 0-127 0 0,0 0-161 0 0,0 0-195 0 0,0 0-217 0 0,0 0-132 0 0,-2-5-105 0 0,-11-22 1185 0 0,11 28-1767 0 0,0-1-1 0 0,0 1 1 0 0,0 0 0 0 0,0-1-1 0 0,0 1 1 0 0,1 0 0 0 0,-1 0-1 0 0,0 0 1 0 0,1 1-1 0 0,-1-1 1 0 0,1 0 0 0 0,-1 1-1 0 0,1-1 1 0 0,0 0 0 0 0,-1 1-1 0 0,1 0 1 0 0,0-1 0 0 0,0 1-1 0 0,0 0 1 0 0,0-1 0 0 0,1 1-1 0 0,-1 0 1 0 0,0 0-1 0 0,1 0 1 0 0,-1 0 0 0 0,1 0-1 0 0,-1 0 1 0 0,1 0 0 0 0,0 0-1 0 0,0 0 1 0 0,0 0 0 0 0,0 0-1 0 0,1 0 1 0 0,-1 1-59 0 0,0-2 22 0 0,0 0 0 0 0,0 1 0 0 0,0-1 0 0 0,0 1 0 0 0,0-1-1 0 0,1 0 1 0 0,-1 1 0 0 0,0-1 0 0 0,1 1 0 0 0,-1-1 0 0 0,1 0 0 0 0,-1 1 0 0 0,1-1 0 0 0,0 0 0 0 0,0 0 0 0 0,0 0 0 0 0,-1 1 0 0 0,1-1 0 0 0,0 0 0 0 0,0 0-1 0 0,0 0 1 0 0,1 0 0 0 0,-1-1 0 0 0,0 1 0 0 0,0 0 0 0 0,0 0 0 0 0,1-1 0 0 0,-1 1 0 0 0,0-1 0 0 0,1 1 0 0 0,-1-1 0 0 0,0 1 0 0 0,1-1 0 0 0,-1 0-1 0 0,1 0 1 0 0,-1 0 0 0 0,0 0 0 0 0,1 0 0 0 0,-1 0 0 0 0,1 0 0 0 0,-1 0 0 0 0,1 0 0 0 0,-1-1 0 0 0,0 1 0 0 0,1 0 0 0 0,-1-1 0 0 0,0 0 0 0 0,1 1 0 0 0,-1-1-1 0 0,0 0 1 0 0,0 1 0 0 0,1-1 0 0 0,-1 0 0 0 0,0 0 0 0 0,0 0 0 0 0,0 0-22 0 0,-2 1 13 0 0,-1 1 1 0 0,1 0-1 0 0,0-1 1 0 0,-1 1-1 0 0,1-1 0 0 0,-1 1 1 0 0,1-1-1 0 0,-1 0 0 0 0,1 0 1 0 0,-1 1-1 0 0,1-1 0 0 0,-1 0 1 0 0,1 0-1 0 0,-1-1 0 0 0,1 1 1 0 0,-1 0-1 0 0,1 0 1 0 0,-1-1-1 0 0,1 1 0 0 0,-1-1 1 0 0,1 1-1 0 0,0-1 0 0 0,-1 0 1 0 0,1 0-1 0 0,0 1 0 0 0,-1-1 1 0 0,1 0-1 0 0,0 0 0 0 0,0 0 1 0 0,0 0-1 0 0,0 0 1 0 0,0-1-1 0 0,0 1 0 0 0,0 0 1 0 0,0 0-1 0 0,1-1 0 0 0,-1 1 1 0 0,0 0-1 0 0,1-1 0 0 0,-1 1 1 0 0,1-1-1 0 0,-1 1 0 0 0,1-1 1 0 0,0 1-1 0 0,0-1 1 0 0,-1 1-1 0 0,1-1 0 0 0,0 1 1 0 0,1-1-1 0 0,-1 1 0 0 0,0-1 1 0 0,0 1-1 0 0,0-1 0 0 0,1 1 1 0 0,-1-1-1 0 0,1 1 0 0 0,-1 0 1 0 0,1-1-1 0 0,0 1 1 0 0,0 0-1 0 0,-1-1 0 0 0,1 1 1 0 0,0 0-1 0 0,0 0 0 0 0,0 0 1 0 0,0 0-1 0 0,1-1-13 0 0,-4 2-9 0 0,-1 1 1 0 0,1 0-1 0 0,-1 0 0 0 0,1 0 0 0 0,-1 0 1 0 0,1 0-1 0 0,0 0 0 0 0,0 1 1 0 0,-1-1-1 0 0,1 1 0 0 0,0-1 1 0 0,0 1-1 0 0,1 0 0 0 0,-1 0 1 0 0,0 0-1 0 0,0 0 0 0 0,1 0 0 0 0,-1 0 1 0 0,1 1-1 0 0,0-1 0 0 0,0 0 1 0 0,0 1-1 0 0,0-1 9 0 0,42-4 271 0 0,-42 2-256 0 0,0 1 0 0 0,1-1 1 0 0,-1 0-1 0 0,0 0 1 0 0,0 0-1 0 0,0 0 0 0 0,1 0 1 0 0,-1 0-1 0 0,0 0 1 0 0,0 0-1 0 0,0 0 1 0 0,1-1-1 0 0,-1 1 0 0 0,0 0 1 0 0,0 0-1 0 0,1-1 1 0 0,-1 1-1 0 0,0 0 0 0 0,1-1 1 0 0,-1 1-1 0 0,0-1 1 0 0,1 1-1 0 0,-1-1 0 0 0,0 1 1 0 0,1-1-1 0 0,-1 1 1 0 0,1-1-1 0 0,-1 0 0 0 0,1 1 1 0 0,0-1-1 0 0,-1 0 1 0 0,1 1-1 0 0,-1-1 0 0 0,1 0 1 0 0,0 0-1 0 0,0 1 1 0 0,-1-1-1 0 0,1 0 0 0 0,0 0 1 0 0,0 0-1 0 0,0 1 1 0 0,0-1-1 0 0,0 0 1 0 0,0 0-1 0 0,0 0 0 0 0,0 1 1 0 0,0-1-1 0 0,1 0 1 0 0,-1 0-1 0 0,0 1 0 0 0,0-1 1 0 0,1 0-1 0 0,-1 0 1 0 0,0 1-1 0 0,1-1 0 0 0,-1 0 1 0 0,1 1-1 0 0,-1-1 1 0 0,1 0-1 0 0,-1 1 0 0 0,1-1 1 0 0,0 1-1 0 0,-1-1 1 0 0,1 1-1 0 0,-1-1 0 0 0,1 1 1 0 0,0-1-16 0 0,-22 44-367 0 0,20-44 378 0 0,0 1-1 0 0,0-1 1 0 0,1 1-1 0 0,-1-1 1 0 0,0 1 0 0 0,1-1-1 0 0,-1 0 1 0 0,1 0-1 0 0,-1 1 1 0 0,0-1-1 0 0,1 0 1 0 0,0 0 0 0 0,-1 0-1 0 0,1 1 1 0 0,-1-1-1 0 0,1 0 1 0 0,0 0-1 0 0,0 0 1 0 0,-1 0 0 0 0,1 0-1 0 0,0 0 1 0 0,0 0-1 0 0,0 1 1 0 0,0-1-1 0 0,0 0 1 0 0,0 0 0 0 0,0 0-1 0 0,1 0 1 0 0,-1 0-1 0 0,0 0 1 0 0,0 0-1 0 0,1 0 1 0 0,-1 1 0 0 0,1-1-1 0 0,-1 0 1 0 0,0 0-1 0 0,1 0 1 0 0,0 1 0 0 0,-1-1-1 0 0,1 0 1 0 0,-1 0-1 0 0,1 1 1 0 0,0-1-1 0 0,-1 1 1 0 0,1-1 0 0 0,0 1-1 0 0,0-1 1 0 0,0 1-1 0 0,-1-1 1 0 0,1 1-1 0 0,0 0 1 0 0,0-1 0 0 0,0 1-1 0 0,0 0 1 0 0,0 0-1 0 0,0-1 1 0 0,0 1-1 0 0,-1 0 1 0 0,1 0 0 0 0,0 0-1 0 0,0 0 1 0 0,0 0-1 0 0,0 1 1 0 0,0-1-1 0 0,0 0 1 0 0,0 0 0 0 0,0 1-1 0 0,-1-1 1 0 0,1 0-1 0 0,1 1-10 0 0,-23 14-671 0 0,25-7-3653 0 0,5 0-5960 0 0,-5-7-1580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14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211 190 0 0 0,'0'0'2028'0'0,"0"0"93"0"0,0 0-62 0 0,0 0-73 0 0,0 0-102 0 0,4-9-141 0 0,0-3-1055 0 0,11-22 1192 0 0,-8 9 4657 0 0,-41 136-2499 0 0,7-31-3822 0 0,8 16 237 0 0,19-96-328 0 0,0 0 85 0 0,7-16 996 0 0,4-12-1329 0 0,-1-1 0 0 0,-1 0 0 0 0,-2-1 0 0 0,-1 0 0 0 0,-2 0 0 0 0,0 0 0 0 0,-2-1 0 0 0,-2 1 0 0 0,-2-29 123 0 0,2 57-7 0 0,0 0 0 0 0,-1-1 0 0 0,1 1 0 0 0,-1-1 1 0 0,1 1-1 0 0,-1 0 0 0 0,0 0 0 0 0,1-1 0 0 0,-1 1 0 0 0,0 0 0 0 0,-1 0 0 0 0,1 0 0 0 0,0 0 1 0 0,-1 0-1 0 0,1 0 0 0 0,-1 0 0 0 0,1 0 0 0 0,-1 1 0 0 0,0-1 0 0 0,0 1 0 0 0,0-1 1 0 0,0 1-1 0 0,0 0 0 0 0,0-1 0 0 0,0 1 0 0 0,0 0 0 0 0,0 1 0 0 0,-1-1 0 0 0,1 0 1 0 0,0 0-1 0 0,-1 1 0 0 0,1 0 0 0 0,0-1 0 0 0,-1 1 0 0 0,1 0 0 0 0,0 0 0 0 0,-1 0 1 0 0,1 1-1 0 0,-1-1 0 0 0,1 0 0 0 0,-2 2 7 0 0,-96 33-111 0 0,96-33 108 0 0,1-1-1 0 0,0 1 1 0 0,0-1 0 0 0,1 0 0 0 0,-1 1-1 0 0,0 0 1 0 0,1-1 0 0 0,-1 1-1 0 0,1 0 1 0 0,0 0 0 0 0,0 0 0 0 0,0 1-1 0 0,0-1 1 0 0,0 1 0 0 0,0-1-1 0 0,0 1 1 0 0,1-1 0 0 0,0 1-1 0 0,-1 0 1 0 0,1 0 3 0 0,46 8 371 0 0,293-35-158 0 0,-330 24-249 0 0,-9 1 33 0 0,1-1 0 0 0,0 0 1 0 0,0 1-1 0 0,0-1 0 0 0,0 0 0 0 0,0 1 0 0 0,0-1 1 0 0,0 0-1 0 0,0 1 0 0 0,0-1 0 0 0,0 1 0 0 0,0-1 1 0 0,0 0-1 0 0,0 1 0 0 0,0-1 0 0 0,0 0 1 0 0,0 1-1 0 0,0-1 0 0 0,0 0 0 0 0,0 1 0 0 0,0-1 1 0 0,1 0-1 0 0,-1 1 0 0 0,0-1 0 0 0,0 0 0 0 0,0 0 1 0 0,1 1-1 0 0,-1-1 0 0 0,0 0 0 0 0,0 1 0 0 0,1-1 1 0 0,-1 0-1 0 0,0 0 0 0 0,1 0 0 0 0,-1 1 1 0 0,0-1 2 0 0,-1 1-29 0 0,-12 12-3273 0 0,5-3-3008 0 0,3-4-2075 0 0,2-2 355 0 0</inkml:trace>
  <inkml:trace contextRef="#ctx0" brushRef="#br0" timeOffset="413.857">35 396 8170 0 0,'0'0'1197'0'0,"0"0"-158"0"0,0 0 44 0 0,0 0 192 0 0,0 0 167 0 0,0 0 117 0 0,0 0-72 0 0,0 0-218 0 0,0 0-266 0 0,0 0-313 0 0,0 0-273 0 0,0 0-172 0 0,-4 1-42 0 0,4-1-116 0 0,0 1-1 0 0,1-1 1 0 0,-1 0 0 0 0,0 1-1 0 0,0-1 1 0 0,0 0 0 0 0,0 1-1 0 0,1-1 1 0 0,-1 0 0 0 0,0 1-1 0 0,0-1 1 0 0,0 0-1 0 0,0 1 1 0 0,0-1 0 0 0,0 0-1 0 0,0 1 1 0 0,0-1 0 0 0,0 1-1 0 0,0-1 1 0 0,0 0 0 0 0,0 1-1 0 0,0-1 1 0 0,0 0 0 0 0,-1 1-1 0 0,1-1 1 0 0,0 0-1 0 0,0 1 1 0 0,0-1 0 0 0,-1 0-87 0 0,162-4 2217 0 0,-55-4-2011 0 0,-106 8-177 0 0,0 0 30 0 0,0 0 16 0 0,0 0 13 0 0,0 0-12 0 0,0 0-7 0 0,-3-1-389 0 0,3 0-4123 0 0,0 1-4441 0 0,1 0-2256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16.0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58 122 0 0 0,'1'-9'868'0'0,"0"2"-603"0"0,11-60 4683 0 0,13 29 8550 0 0,-27 68-9748 0 0,-67 193-1061 0 0,43-151-2168 0 0,29-81-476 0 0,1 0 0 0 0,0 0 0 0 0,1 0 0 0 0,-1 0 0 0 0,2 1 0 0 0,-1-1 1 0 0,1 1-1 0 0,0 1 0 0 0,1-1 0 0 0,0 1 0 0 0,0 0 0 0 0,0 1 0 0 0,1-1 0 0 0,0 2 0 0 0,9-6-45 0 0,-15 11-4 0 0,0 1-1 0 0,0-1 0 0 0,0 1 1 0 0,0-1-1 0 0,0 1 0 0 0,0 0 1 0 0,-1 0-1 0 0,1 0 1 0 0,0 0-1 0 0,0 0 0 0 0,-1 0 1 0 0,1 0-1 0 0,0 0 0 0 0,-1 1 1 0 0,1-1-1 0 0,-1 1 1 0 0,0-1-1 0 0,0 1 0 0 0,1 0 1 0 0,-1-1-1 0 0,0 1 0 0 0,0 0 1 0 0,-1 0-1 0 0,1 0 1 0 0,0-1-1 0 0,0 1 0 0 0,-1 0 1 0 0,1 0-1 0 0,-1 0 0 0 0,0 0 1 0 0,0 0-1 0 0,0 0 1 0 0,0 0-1 0 0,0 0 0 0 0,0 1 1 0 0,0-1-1 0 0,0 0 0 0 0,-1 0 5 0 0,10 32 25 0 0,-8-32-54 0 0,1-1 0 0 0,-1 1 0 0 0,1 0 0 0 0,0 0 0 0 0,0-1 0 0 0,0 0 0 0 0,0 1 0 0 0,0-1 0 0 0,0 0 0 0 0,0 0-1 0 0,0 0 1 0 0,0 0 0 0 0,1 0 0 0 0,-1 0 0 0 0,0-1 0 0 0,1 1 0 0 0,-1-1 0 0 0,0 0 0 0 0,1 1 0 0 0,-1-1-1 0 0,1 0 1 0 0,-1 0 0 0 0,0-1 0 0 0,1 1 0 0 0,-1-1 0 0 0,0 1 0 0 0,2-1 29 0 0,20-5-6066 0 0,-4 0-7998 0 0,-15 4 7915 0 0</inkml:trace>
  <inkml:trace contextRef="#ctx0" brushRef="#br0" timeOffset="781.095">390 206 4713 0 0,'0'0'3687'0'0,"0"0"-1622"0"0,0 0-594 0 0,0 0-77 0 0,0 0-69 0 0,0 0 3 0 0,0 0-2 0 0,0 0-115 0 0,0 0-168 0 0,0 0-203 0 0,0 0-229 0 0,0 0-184 0 0,0 0-127 0 0,-6-8-91 0 0,-19-23-44 0 0,24 30-148 0 0,0 1 1 0 0,0-1-1 0 0,0 1 0 0 0,0 0 0 0 0,0 0 0 0 0,0-1 0 0 0,0 1 0 0 0,-1 0 0 0 0,1 0 0 0 0,0 0 0 0 0,0 0 0 0 0,0 0 0 0 0,0 0 0 0 0,0 0 0 0 0,0 1 0 0 0,0-1 1 0 0,0 0-1 0 0,0 0 0 0 0,0 1 0 0 0,0-1 0 0 0,0 1 0 0 0,0-1 0 0 0,0 1 0 0 0,0-1 0 0 0,0 1 0 0 0,0 0 0 0 0,0 0 0 0 0,1-1 0 0 0,-1 1 0 0 0,0 0 0 0 0,0 0 1 0 0,1 0-1 0 0,-1 0 0 0 0,1 0 0 0 0,-1 0-17 0 0,-2 2 76 0 0,-2 1-1 0 0,0 0 1 0 0,1 1 0 0 0,-1 0-1 0 0,1-1 1 0 0,0 2 0 0 0,0-1-1 0 0,1 0 1 0 0,-1 1-1 0 0,1 0 1 0 0,0-1 0 0 0,1 1-1 0 0,0 0 1 0 0,-1 1-1 0 0,2-1 1 0 0,-1 0 0 0 0,1 1-1 0 0,0-1 1 0 0,0 0 0 0 0,1 1-1 0 0,0 1-75 0 0,1-7 23 0 0,-1 0 0 0 0,1 1 0 0 0,0-1 0 0 0,0 0 0 0 0,-1 1 0 0 0,1-1-1 0 0,0 0 1 0 0,0 0 0 0 0,0 0 0 0 0,1 0 0 0 0,-1 0 0 0 0,0 0 0 0 0,0 0 0 0 0,1 0 0 0 0,-1 0-1 0 0,0-1 1 0 0,1 1 0 0 0,-1-1 0 0 0,0 1 0 0 0,1-1 0 0 0,-1 1 0 0 0,1-1 0 0 0,-1 0 0 0 0,1 1 0 0 0,-1-1-1 0 0,1 0 1 0 0,-1 0 0 0 0,1 0 0 0 0,-1 0 0 0 0,1-1 0 0 0,-1 1 0 0 0,1 0 0 0 0,-1-1 0 0 0,1 1-1 0 0,-1-1 1 0 0,1 1 0 0 0,-1-1-23 0 0,54-24 425 0 0,-52 23-376 0 0,-1-1 0 0 0,1 0 0 0 0,0 0-1 0 0,-1 0 1 0 0,1 0 0 0 0,-1 0-1 0 0,0 0 1 0 0,0-1 0 0 0,-1 1 0 0 0,1-1-1 0 0,-1 0 1 0 0,1 1 0 0 0,-1-1-1 0 0,0 0 1 0 0,0 1 0 0 0,-1-1 0 0 0,1 0-1 0 0,-1 0 1 0 0,0-3-49 0 0,0 7 9 0 0,-5 23-111 0 0,4-19 137 0 0,0-1-23 0 0,-1 0 0 0 0,1 0 0 0 0,0 0 1 0 0,0 0-1 0 0,0 0 0 0 0,0 1 0 0 0,0-1 0 0 0,1 0 1 0 0,0 1-1 0 0,0-1 0 0 0,0 0 0 0 0,0 1 0 0 0,0-1 0 0 0,0 1 1 0 0,1-1-1 0 0,0 0 0 0 0,0 0 0 0 0,0 1 0 0 0,0-1 1 0 0,0 0-1 0 0,0 0 0 0 0,1 0 0 0 0,0 0 0 0 0,-1 0 1 0 0,1-1-1 0 0,2 3-12 0 0,1-6 43 0 0,0 0 1 0 0,0-1 0 0 0,-1 1 0 0 0,1-1-1 0 0,0-1 1 0 0,-1 1 0 0 0,1 0 0 0 0,-1-1-1 0 0,0 0 1 0 0,0 0 0 0 0,0 0-1 0 0,0-1 1 0 0,-1 1 0 0 0,1-1 0 0 0,-1 0-1 0 0,0 0 1 0 0,0 0 0 0 0,0 0 0 0 0,-1-1-1 0 0,0 1 1 0 0,1-1 0 0 0,-1 1 0 0 0,-1-1-1 0 0,2-3-43 0 0,29-45 39 0 0,-32 53-80 0 0,0 12 11 0 0,-1-9 43 0 0,0 1 0 0 0,0 0 0 0 0,0-1 0 0 0,0 1 1 0 0,1 0-1 0 0,0-1 0 0 0,0 1 0 0 0,0 0 0 0 0,0-1 1 0 0,1 1-1 0 0,-1 0 0 0 0,1-1 0 0 0,0 1 0 0 0,0-1 1 0 0,0 1-1 0 0,0-1 0 0 0,1 1 0 0 0,-1-1 0 0 0,1 0 1 0 0,0 0-1 0 0,0 0 0 0 0,0 0 0 0 0,1 0 0 0 0,-1 0 1 0 0,1 0-1 0 0,-1-1 0 0 0,1 1 0 0 0,0-1 0 0 0,0 0 1 0 0,0 0-1 0 0,0 0 0 0 0,1 0 0 0 0,-1 0 0 0 0,2 0-13 0 0,-2-4 44 0 0,1 0 1 0 0,-1-1-1 0 0,0 1 0 0 0,-1-1 0 0 0,1 0 0 0 0,0 1 0 0 0,-1-1 0 0 0,1 0 0 0 0,-1-1 0 0 0,0 1 0 0 0,0 0 0 0 0,0-1 0 0 0,-1 1 1 0 0,1-1-1 0 0,-1 1 0 0 0,0-1 0 0 0,0 0 0 0 0,1-1-44 0 0,22-69-2746 0 0,-29 76-15105 0 0,4 0 9431 0 0</inkml:trace>
  <inkml:trace contextRef="#ctx0" brushRef="#br0" timeOffset="1298.178">682 293 12163 0 0,'0'0'942'0'0,"0"0"-89"0"0,0 0 35 0 0,0 0 97 0 0,0 0 72 0 0,0 0-1 0 0,0 0-137 0 0,0 0-178 0 0,0 0-170 0 0,0 0-92 0 0,0 0-38 0 0,0 0 6 0 0,3 0 2 0 0,5 1-276 0 0,0-1 1 0 0,-1 0-1 0 0,1 0 0 0 0,0-1 0 0 0,0 0 0 0 0,-1 0 0 0 0,1-1 0 0 0,-1 0 0 0 0,1 0 0 0 0,-1-1 0 0 0,0 0 0 0 0,0 0 0 0 0,0-1 0 0 0,0 0 0 0 0,-1 0 1 0 0,1 0-1 0 0,-1-1 0 0 0,1-1-173 0 0,-6 5 16 0 0,0 1-1 0 0,-1-1 1 0 0,1 1 0 0 0,0-1 0 0 0,-1 1 0 0 0,1-1 0 0 0,-1 1 0 0 0,1-1 0 0 0,-1 0 0 0 0,1 1-1 0 0,-1-1 1 0 0,1 0 0 0 0,-1 0 0 0 0,0 1 0 0 0,1-1 0 0 0,-1 0 0 0 0,0 0 0 0 0,0 0 0 0 0,1 1 0 0 0,-1-1-1 0 0,0 0 1 0 0,0 0 0 0 0,0 0 0 0 0,0 1 0 0 0,0-1 0 0 0,0 0 0 0 0,0 0 0 0 0,-1 0 0 0 0,1 0-1 0 0,0 1 1 0 0,0-1 0 0 0,-1 0 0 0 0,1 0 0 0 0,0 1 0 0 0,-1-1 0 0 0,1 0 0 0 0,-1 0 0 0 0,1 1-1 0 0,-1-1 1 0 0,1 0 0 0 0,-1 1 0 0 0,1-1 0 0 0,-1 1 0 0 0,0-1 0 0 0,1 1 0 0 0,-1-1 0 0 0,0 1-1 0 0,1-1 1 0 0,-1 1 0 0 0,0 0 0 0 0,0-1 0 0 0,0 1-16 0 0,-43-9 1 0 0,40 9 0 0 0,0 0 1 0 0,0 0 0 0 0,0 1 0 0 0,0 0 0 0 0,0 0-1 0 0,0 0 1 0 0,0 0 0 0 0,0 0 0 0 0,1 1 0 0 0,-1 0 0 0 0,1 0-1 0 0,-1 0 1 0 0,1 0 0 0 0,-1 0 0 0 0,1 1 0 0 0,0-1 0 0 0,0 1-1 0 0,1 0 1 0 0,-1 0 0 0 0,0 0 0 0 0,1 0 0 0 0,0 1-1 0 0,0-1 1 0 0,0 1 0 0 0,0-1 0 0 0,0 1 0 0 0,1-1 0 0 0,-1 1-1 0 0,1 0 1 0 0,0 2-2 0 0,3-3 37 0 0,1 0 1 0 0,-1 0-1 0 0,1 0 0 0 0,0-1 0 0 0,0 1 0 0 0,0-1 0 0 0,0 0 1 0 0,1 0-1 0 0,-1 0 0 0 0,1 0 0 0 0,-1 0 0 0 0,1-1 0 0 0,0 0 1 0 0,-1 0-1 0 0,1 0 0 0 0,0 0 0 0 0,0 0 0 0 0,0-1 0 0 0,0 0 1 0 0,-1 1-1 0 0,1-2 0 0 0,0 1 0 0 0,3 0-37 0 0,106-14 608 0 0,-113 14-622 0 0,-6-1-2366 0 0,2 0-463 0 0,1 1-4984 0 0,1 0-3743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19.7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54 0 0 0,'0'0'1270'0'0,"0"0"-2"0"0,0 0 76 0 0,0 0 203 0 0,0 0 174 0 0,0 0 82 0 0,0 0-139 0 0,0 0-316 0 0,0 0-360 0 0,0 0-334 0 0,0 0-254 0 0,2-2 5909 0 0,7-6-5342 0 0,-17-21 1799 0 0,-40 14-1556 0 0,44 17-1199 0 0,0-1 0 0 0,0 1 0 0 0,1 0 0 0 0,-1 0 0 0 0,1 1 1 0 0,-1-1-1 0 0,1 1 0 0 0,0 0 0 0 0,0-1 0 0 0,0 1 0 0 0,0 1 0 0 0,0-1 0 0 0,1 0 1 0 0,0 1-1 0 0,-1-1 0 0 0,1 1 0 0 0,1 0 0 0 0,-1 0 0 0 0,0 0 0 0 0,1 0 0 0 0,0 0 1 0 0,0 0-1 0 0,0 0 0 0 0,0 0 0 0 0,1 0 0 0 0,0 0 0 0 0,-1 1 0 0 0,2-1 0 0 0,-1 4-11 0 0,2-6 35 0 0,0-1-1 0 0,0 1 0 0 0,0 0 0 0 0,1-1 1 0 0,-1 1-1 0 0,0-1 0 0 0,0 0 0 0 0,1 0 0 0 0,-1 0 1 0 0,1 0-1 0 0,-1 0 0 0 0,1 0 0 0 0,0-1 1 0 0,-1 1-1 0 0,1-1 0 0 0,0 0 0 0 0,-1 0 0 0 0,1 0 1 0 0,0 0-1 0 0,-1 0 0 0 0,1 0 0 0 0,-1-1 0 0 0,1 1 1 0 0,0-1-1 0 0,-1 0 0 0 0,1 0 0 0 0,-1 0 1 0 0,1 0-1 0 0,-1 0 0 0 0,0-1 0 0 0,0 1 0 0 0,1-1 1 0 0,-1 1-1 0 0,0-1 0 0 0,2-2-34 0 0,-2 3 25 0 0,1 0 0 0 0,0-1-1 0 0,-1 1 1 0 0,1-1 0 0 0,-1 0 0 0 0,1 0-1 0 0,-1 0 1 0 0,0 0 0 0 0,0 0 0 0 0,0 0-1 0 0,0 0 1 0 0,0-1 0 0 0,0 1 0 0 0,-1-1-1 0 0,1 0 1 0 0,-1 1 0 0 0,0-1 0 0 0,0 0-1 0 0,0 0 1 0 0,0 0 0 0 0,0 0 0 0 0,-1 0-1 0 0,1 0 1 0 0,-1 0 0 0 0,1-1-25 0 0,-15 34-288 0 0,14-27 295 0 0,0 0 0 0 0,0-1 0 0 0,1 1 0 0 0,-1-1 0 0 0,1 0 0 0 0,-1 1 0 0 0,1-1 0 0 0,0 1 0 0 0,0-1 0 0 0,0 0 0 0 0,0 1 0 0 0,0-1 0 0 0,1 0 0 0 0,-1 0 0 0 0,1 0 0 0 0,-1 0 0 0 0,1 0 1 0 0,0-1-1 0 0,0 1 0 0 0,0 0 0 0 0,0-1 0 0 0,0 1 0 0 0,0-1 0 0 0,0 0 0 0 0,0 1 0 0 0,1-1 0 0 0,-1 0 0 0 0,0-1 0 0 0,1 1 0 0 0,-1 0 0 0 0,1-1 0 0 0,-1 1 0 0 0,1-1 0 0 0,-1 0 0 0 0,1 0 0 0 0,-1 0 0 0 0,1 0 0 0 0,-1 0 0 0 0,1 0 0 0 0,-1-1 0 0 0,1 1 1 0 0,-1-1-1 0 0,0 0 0 0 0,1 0 0 0 0,-1 0 0 0 0,0 0 0 0 0,1 0 0 0 0,-1 0 0 0 0,0 0 0 0 0,0-1-7 0 0,4-1-5354 0 0,-1 1-6118 0 0,-3 1 836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0.3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113 202 13675 0 0,'0'0'951'0'0,"0"0"-487"0"0,0 0-101 0 0,0 0 122 0 0,0 0 151 0 0,0 0 175 0 0,0 0 87 0 0,0 0-2 0 0,0 0-64 0 0,0 0-127 0 0,0 0-104 0 0,0 0-91 0 0,1-8-51 0 0,5-39 392 0 0,-8 46-800 0 0,1-1 0 0 0,0 1 0 0 0,-1 0 0 0 0,0 0-1 0 0,1-1 1 0 0,-1 1 0 0 0,0 0 0 0 0,1 0 0 0 0,-1 1 0 0 0,0-1 0 0 0,0 0 0 0 0,0 1 0 0 0,0-1-1 0 0,0 1 1 0 0,0-1 0 0 0,0 1 0 0 0,0 0 0 0 0,0 0 0 0 0,0 0 0 0 0,0 0 0 0 0,0 0 0 0 0,0 0-1 0 0,1 1 1 0 0,-1-1 0 0 0,0 1 0 0 0,0-1 0 0 0,0 1 0 0 0,0 0 0 0 0,0 0 0 0 0,0-1 0 0 0,1 1 0 0 0,-1 1-1 0 0,0-1 1 0 0,1 0 0 0 0,-1 0 0 0 0,1 1 0 0 0,-1-1-51 0 0,-1 1 5 0 0,-1 0-1 0 0,1 0 1 0 0,-1 1 0 0 0,1-1 0 0 0,0 1-1 0 0,0 0 1 0 0,0 0 0 0 0,0 0-1 0 0,1 0 1 0 0,-1 1 0 0 0,1-1-1 0 0,0 0 1 0 0,0 1 0 0 0,0 0-1 0 0,0 0 1 0 0,1-1 0 0 0,-1 1 0 0 0,1 0-1 0 0,0 0 1 0 0,0 0 0 0 0,0 0-1 0 0,1 1 1 0 0,-1 3-5 0 0,4-7 9 0 0,-1 1 0 0 0,0 0-1 0 0,1-1 1 0 0,-1 1 0 0 0,1-1 0 0 0,-1 0-1 0 0,1 0 1 0 0,0 0 0 0 0,-1 0 0 0 0,1 0-1 0 0,0-1 1 0 0,0 1 0 0 0,-1-1 0 0 0,1 0-1 0 0,0 0 1 0 0,0 0 0 0 0,0 0 0 0 0,0 0-1 0 0,0 0 1 0 0,-1-1 0 0 0,1 0 0 0 0,0 1-1 0 0,0-1 1 0 0,-1 0 0 0 0,1 0 0 0 0,-1-1-1 0 0,1 1 1 0 0,-1 0 0 0 0,1-1 0 0 0,1-1-9 0 0,0 1 65 0 0,-1 0 0 0 0,1-1 1 0 0,0 1-1 0 0,-1-1 0 0 0,0 1 1 0 0,1-1-1 0 0,-1 0 1 0 0,0-1-1 0 0,-1 1 0 0 0,1-1 1 0 0,0 1-1 0 0,-1-1 0 0 0,0 0 1 0 0,0 1-1 0 0,0-1 0 0 0,0 0 1 0 0,-1-1-66 0 0,-1 5 109 0 0,-5 21-18 0 0,-23 49 82 0 0,-8 44-38 0 0,36-113-135 0 0,-1-1 0 0 0,1 0 1 0 0,0 1-1 0 0,-1-1 0 0 0,1 0 1 0 0,0 1-1 0 0,0-1 1 0 0,0 0-1 0 0,-1 1 0 0 0,1-1 1 0 0,0 0-1 0 0,0 1 0 0 0,0-1 1 0 0,0 1-1 0 0,0-1 0 0 0,0 1 1 0 0,-1-1-1 0 0,1 0 0 0 0,0 1 1 0 0,0-1-1 0 0,0 1 0 0 0,1-1 1 0 0,-1 1-1 0 0,0-1 0 0 0,0 0 1 0 0,0 1-1 0 0,0-1 0 0 0,0 1 1 0 0,0-1-1 0 0,1 0 0 0 0,-1 1 1 0 0,0-1-1 0 0,0 0 0 0 0,1 1 1 0 0,-1-1-1 0 0,0 0 0 0 0,0 1 1 0 0,1-1-1 0 0,-1 0 1 0 0,0 1-1 0 0,1-1 0 0 0,-1 0 1 0 0,0 0-1 0 0,1 1 0 0 0,-1-1 1 0 0,1 0-1 0 0,-1 0 0 0 0,0 0 1 0 0,1 0-1 0 0,-1 0 0 0 0,1 0 1 0 0,-1 1-1 0 0,0-1 0 0 0,1 0 1 0 0,-1 0-1 0 0,1 0 0 0 0,-1 0 1 0 0,1-1-1 0 0,-1 1 0 0 0,0 0 1 0 0,1 0-1 0 0,-1 0 0 0 0,1 0 1 0 0,-1 0-1 0 0,1 0 0 0 0,10-10-1943 0 0,-1-2-4833 0 0,-7 9 2555 0 0,0 0-7014 0 0</inkml:trace>
  <inkml:trace contextRef="#ctx0" brushRef="#br0" timeOffset="387.052">207 171 16051 0 0,'0'0'1059'0'0,"0"0"58"0"0,0 0 72 0 0,0 0 27 0 0,0 0-29 0 0,0 0-114 0 0,0 0-219 0 0,0 0-225 0 0,0 0-255 0 0,0 0-186 0 0,0 0-80 0 0,0 0-4 0 0,0 0 35 0 0,-5 4 20 0 0,-22 45 280 0 0,26-48-411 0 0,1 0 0 0 0,-1 0 0 0 0,0 1 0 0 0,1-1-1 0 0,-1 1 1 0 0,1-1 0 0 0,0 0 0 0 0,-1 1 0 0 0,1-1 0 0 0,0 1 0 0 0,0-1 0 0 0,0 1 0 0 0,0-1 0 0 0,0 1-1 0 0,0-1 1 0 0,1 1 0 0 0,-1-1 0 0 0,0 1 0 0 0,1-1 0 0 0,-1 0 0 0 0,1 1 0 0 0,-1-1 0 0 0,1 0 0 0 0,0 1-1 0 0,0-1 1 0 0,-1 0 0 0 0,1 0 0 0 0,0 0 0 0 0,0 1 0 0 0,0-1 0 0 0,0 0 0 0 0,1 0 0 0 0,-1-1 0 0 0,0 1-1 0 0,0 0 1 0 0,1 0 0 0 0,-1-1 0 0 0,0 1 0 0 0,1 0 0 0 0,-1-1 0 0 0,0 1 0 0 0,2-1-28 0 0,1 0 34 0 0,1 0-1 0 0,-1 0 1 0 0,0 0 0 0 0,1-1 0 0 0,-1 0-1 0 0,0 0 1 0 0,0 0 0 0 0,0 0 0 0 0,0-1 0 0 0,0 0-1 0 0,0 0 1 0 0,0 0 0 0 0,-1 0 0 0 0,1 0 0 0 0,-1-1-1 0 0,1 1 1 0 0,-1-1 0 0 0,0 0 0 0 0,0 0-1 0 0,0-1 1 0 0,0 1 0 0 0,-1 0 0 0 0,1-1 0 0 0,-1 0-1 0 0,0 1 1 0 0,0-1 0 0 0,0 0 0 0 0,-1 0 0 0 0,0 0-1 0 0,1 0 1 0 0,-1 0 0 0 0,0-1 0 0 0,-1 1-1 0 0,1 0 1 0 0,-1-1 0 0 0,0 1-34 0 0,-1 1 1340 0 0,-2-1-3367 0 0,1 1-6310 0 0,5 4-5401 0 0,-2 1 8226 0 0</inkml:trace>
  <inkml:trace contextRef="#ctx0" brushRef="#br0" timeOffset="886.118">433 21 11883 0 0,'0'0'1979'0'0,"0"0"-112"0"0,0 0-156 0 0,0 0-174 0 0,0 0-198 0 0,0 0-208 0 0,0 0-271 0 0,0 0-315 0 0,0 0-240 0 0,0 0-96 0 0,0 0 39 0 0,0 0 90 0 0,0 0 55 0 0,1 5-17 0 0,-2 13-222 0 0,-1 0 0 0 0,0 0 0 0 0,-1 0 0 0 0,-1 0 0 0 0,0-1 0 0 0,-2 1 1 0 0,0-1-1 0 0,-1-1 0 0 0,-1 1 0 0 0,-1 1-154 0 0,3-12 689 0 0,15-23-628 0 0,60-30-396 0 0,-67 46 331 0 0,0 0 1 0 0,-1 1 0 0 0,1-1 0 0 0,0 1-1 0 0,0-1 1 0 0,-1 1 0 0 0,1 0 0 0 0,0 0-1 0 0,0-1 1 0 0,0 1 0 0 0,-1 1 0 0 0,1-1-1 0 0,0 0 1 0 0,0 0 0 0 0,0 1 0 0 0,-1-1-1 0 0,1 1 1 0 0,0-1 0 0 0,0 1 0 0 0,-1 0-1 0 0,1-1 1 0 0,-1 1 0 0 0,1 0 0 0 0,-1 0-1 0 0,1 0 1 0 0,-1 1 0 0 0,1-1 0 0 0,-1 0-1 0 0,0 0 1 0 0,0 1 0 0 0,1-1 0 0 0,-1 1-1 0 0,0-1 1 0 0,0 1 0 0 0,-1-1 0 0 0,1 1-1 0 0,0 0 1 0 0,0 0 0 0 0,-1-1 0 0 0,1 1-1 0 0,-1 0 1 0 0,0 0 0 0 0,1-1 0 0 0,-1 1 3 0 0,-1 2 17 0 0,1-1 0 0 0,-1 0 0 0 0,1 1 0 0 0,-1-1 0 0 0,0 0-1 0 0,0 0 1 0 0,-1 0 0 0 0,1 0 0 0 0,-1 1 0 0 0,1-2 0 0 0,-1 1 0 0 0,0 0 0 0 0,0 0 0 0 0,0-1 0 0 0,-1 1 0 0 0,1-1 0 0 0,-1 1 0 0 0,1-1 0 0 0,-1 0 0 0 0,0 0 0 0 0,0 0 0 0 0,0-1 0 0 0,0 1 0 0 0,0-1 0 0 0,0 1 0 0 0,0-1 0 0 0,0 0 0 0 0,0 0 0 0 0,-1-1 0 0 0,1 1 0 0 0,0-1 0 0 0,-1 1 0 0 0,1-1 0 0 0,-1 0-1 0 0,1 0 1 0 0,-2-1-17 0 0,18-18-3579 0 0,6 5-2166 0 0,-6 5-1462 0 0,-7 6 2735 0 0,1-1-1669 0 0</inkml:trace>
  <inkml:trace contextRef="#ctx0" brushRef="#br0" timeOffset="1134.787">642 164 2497 0 0,'0'0'4645'0'0,"0"0"-1928"0"0,0 0-943 0 0,0 0-178 0 0,0 0 44 0 0,0 0 84 0 0,0 0 12 0 0,0 0-149 0 0,0 0-270 0 0,0 0-303 0 0,0 0-268 0 0,0 0-219 0 0,-2 5-177 0 0,-6 42-17 0 0,7-35-4386 0 0,0-1-4292 0 0,1-9-2564 0 0</inkml:trace>
  <inkml:trace contextRef="#ctx0" brushRef="#br0" timeOffset="1290.048">653 69 11402 0 0,'0'0'4857'0'0,"0"0"-4080"0"0,0 0-129 0 0,0 0-128 0 0,0 0-272 0 0,0 0-528 0 0,0 0-344 0 0,0 0-248 0 0,0 0-449 0 0,0 0-887 0 0,0 0-2889 0 0,0 0-2953 0 0</inkml:trace>
  <inkml:trace contextRef="#ctx0" brushRef="#br0" timeOffset="1490.749">843 1 17188 0 0,'0'0'1519'0'0,"0"0"-283"0"0,0 0-297 0 0,0 0-168 0 0,0 0-49 0 0,0 0 41 0 0,0 0 23 0 0,0 0-55 0 0,0 0-127 0 0,-5 10-148 0 0,-29 93 493 0 0,23-17-2093 0 0,8-83-2930 0 0,2-3-790 0 0,0 0-3670 0 0,1 0 486 0 0</inkml:trace>
  <inkml:trace contextRef="#ctx0" brushRef="#br0" timeOffset="1661.635">787 108 15835 0 0,'0'0'1817'0'0,"0"0"-257"0"0,0 0-24 0 0,0 0-167 0 0,0 0-265 0 0,0 0-264 0 0,0 0-336 0 0,0 0-176 0 0,0 0-136 0 0,0 0-128 0 0,0 0-24 0 0,0 0-80 0 0,53-7-152 0 0,-37 5-200 0 0,-1 2-568 0 0,-1-1-1208 0 0,-2 1-3410 0 0,-5-1-7000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9.0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14 22533 0 0,'0'0'235'0'0,"0"0"-51"0"0,0 0 6 0 0,0 0 54 0 0,0 0 70 0 0,0 0 31 0 0,0 0-35 0 0,0 0-64 0 0,0 0-71 0 0,0 0-111 0 0,-1-3-240 0 0,0 2-1045 0 0,-3-7 2838 0 0,5 6-5811 0 0,1 3-5786 0 0,0 0-850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4.0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 0 0 0,'0'0'1138'0'0,"0"0"1110"0"0,0 0 477 0 0,0 0 63 0 0,0 0-215 0 0,0 0-406 0 0,0 0-407 0 0,0 0-355 0 0,0 0-289 0 0,0 0-217 0 0,0 0-152 0 0,-3 1-97 0 0,-9 6 960 0 0,12-7-1159 0 0,0 0-14 0 0,0 0-13 0 0,26 3 3484 0 0,85-5-2821 0 0,-111 2-1884 0 0,0 0 1095 0 0,0 0-4686 0 0,0 0-4271 0 0,1 0-2807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0.6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19796 0 0,'0'0'682'0'0,"0"0"-148"0"0,0 0-123 0 0,0 0-11 0 0,0 0 23 0 0,0 0 43 0 0,0 0 2 0 0,0 0-86 0 0,9-1-106 0 0,-3-1-1249 0 0,60-4 3035 0 0,-44 11-6259 0 0,-5 8-6739 0 0,-15-12 1142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0.8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 9386 0 0,'0'0'4558'0'0,"0"0"-2321"0"0,0 0-829 0 0,0 0 4 0 0,0 0 31 0 0,0 0-54 0 0,0 0-169 0 0,0 0-272 0 0,0 0-290 0 0,0 0-220 0 0,0 0-166 0 0,0 0-122 0 0,10 0-100 0 0,88-7-2001 0 0,-88 6 509 0 0,9 0-2997 0 0,-6 0-3309 0 0,-3 0-2241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3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32 0 0 0,'0'0'2899'0'0,"0"0"47"0"0,0 0-108 0 0,0 0-140 0 0,0 0-289 0 0,0 0-356 0 0,0 0-336 0 0,0 0-298 0 0,0 0-212 0 0,0 0-159 0 0,0 0-123 0 0,0 0-127 0 0,2-5-137 0 0,8-16-111 0 0,-6 16 3426 0 0,-3 11-3851 0 0,-28 165 65 0 0,45-204-14 0 0,-16 29-199 0 0,0 1-1 0 0,1 0 0 0 0,0 0 0 0 0,0 0 0 0 0,-1 0 0 0 0,2 0 0 0 0,-1 0 0 0 0,0 1 0 0 0,1 0 0 0 0,-1-1 0 0 0,1 1 1 0 0,-1 1-1 0 0,1-1 0 0 0,0 0 0 0 0,0 1 0 0 0,0 0 0 0 0,0 0 0 0 0,0 0 0 0 0,0 0 0 0 0,0 1 0 0 0,0 0 0 0 0,1 0 1 0 0,-1 0-1 0 0,0 0 0 0 0,0 0 0 0 0,0 1 0 0 0,0 0 0 0 0,2 0 24 0 0,-5 0 0 0 0,0 0 0 0 0,1 0 0 0 0,-1 0 0 0 0,0 0 0 0 0,-1 1 0 0 0,1-1 0 0 0,0 0 0 0 0,0 0-1 0 0,0 1 1 0 0,-1-1 0 0 0,1 0 0 0 0,-1 1 0 0 0,1-1 0 0 0,-1 1 0 0 0,1-1 0 0 0,-1 0 0 0 0,0 1 0 0 0,0-1 0 0 0,0 1 0 0 0,0-1 0 0 0,0 1 0 0 0,0-1 0 0 0,0 1 0 0 0,0-1 0 0 0,0 1-1 0 0,-1-1 1 0 0,1 1 0 0 0,-1-1 0 0 0,1 0 0 0 0,-1 1 0 0 0,0-1 0 0 0,1 0 0 0 0,-1 1 0 0 0,0-1 0 0 0,0 0 0 0 0,0 0 0 0 0,0 0 0 0 0,0 1 0 0 0,0-1 0 0 0,0 0 0 0 0,0-1 0 0 0,-1 2-1 0 0,-58 24 255 0 0,10-26-317 0 0,74-13-9604 0 0,-16 10 2524 0 0,-3 1-4121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4.9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10 27454 0 0,'0'0'453'0'0,"0"0"2"0"0,0 0 59 0 0,0 0 64 0 0,0 0-8 0 0,0 0-118 0 0,0 0-148 0 0,0 0-108 0 0,0 0-56 0 0,0 0-59 0 0,0 0-55 0 0,0 0-58 0 0,-5-2-79 0 0,0-1-317 0 0,-7-2 882 0 0,7 9-6119 0 0,3-2-5 0 0,0-1-6459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4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17004 0 0,'0'0'1509'0'0,"0"0"-51"0"0,0 0-66 0 0,0 0-105 0 0,0 0-145 0 0,0 0-147 0 0,0 0-191 0 0,0 0-196 0 0,0 0-211 0 0,0 0-145 0 0,0 0-44 0 0,0 0 20 0 0,1 3 70 0 0,1 132 2188 0 0,-6-64-3268 0 0,2-67-736 0 0,2-4-3144 0 0,-1 1-4922 0 0,1-1-2194 0 0</inkml:trace>
  <inkml:trace contextRef="#ctx0" brushRef="#br0" timeOffset="216.831">111 73 16716 0 0,'0'0'1460'0'0,"0"0"-401"0"0,0 0-192 0 0,0 0 110 0 0,0 0 99 0 0,0 0 82 0 0,0 0-98 0 0,0 0-206 0 0,0 0-178 0 0,0 0-173 0 0,0 0-141 0 0,0 0-95 0 0,0 0-95 0 0,-1 8-49 0 0,0-3-373 0 0,-7 40 787 0 0,15-13-3875 0 0,-3-28-1647 0 0,-2-3-3224 0 0,1 0-2876 0 0</inkml:trace>
  <inkml:trace contextRef="#ctx0" brushRef="#br0" timeOffset="591.651">214 6 13883 0 0,'0'0'1546'0'0,"0"0"-225"0"0,0 0-87 0 0,0 0-66 0 0,0 0-68 0 0,0 0-90 0 0,0 0-233 0 0,0 0-227 0 0,0 0-189 0 0,0 0-107 0 0,0 0 43 0 0,0 0 48 0 0,0 0 20 0 0,5 2 1 0 0,223 71 1024 0 0,-226-73-1360 0 0,-1 1 1 0 0,0 0-1 0 0,0 0 0 0 0,0-1 1 0 0,1 1-1 0 0,-1 0 1 0 0,0 0-1 0 0,0 0 0 0 0,0 0 1 0 0,0 0-1 0 0,0 0 0 0 0,-1 1 1 0 0,1-1-1 0 0,0 0 1 0 0,0 0-1 0 0,-1 1 0 0 0,1-1 1 0 0,-1 0-1 0 0,1 1 0 0 0,-1-1 1 0 0,0 0-1 0 0,1 1 1 0 0,-1-1-1 0 0,0 1 0 0 0,0-1 1 0 0,0 1-1 0 0,0-1 0 0 0,0 0 1 0 0,0 1-1 0 0,-1-1 1 0 0,1 1-1 0 0,0-1 0 0 0,-1 0 1 0 0,1 1-1 0 0,-1-1 0 0 0,1 0 1 0 0,-1 1-1 0 0,0-1 1 0 0,1 0-1 0 0,-1 0 0 0 0,0 1 1 0 0,0-1-1 0 0,0 0 0 0 0,0 0 1 0 0,0 0-1 0 0,0 0 1 0 0,0-1-1 0 0,0 1 0 0 0,-1 0 1 0 0,1 0-1 0 0,0-1 0 0 0,-1 1 1 0 0,1 0-1 0 0,0-1-30 0 0,-140 165 1587 0 0,139-162-2170 0 0,-5 7 1252 0 0,7-4-9135 0 0,1-6-3394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1.7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156 133 3945 0 0,'0'0'2154'0'0,"0"0"-45"0"0,0 0 56 0 0,0 0 26 0 0,0 0-159 0 0,0 0-249 0 0,0 0-217 0 0,0 0-232 0 0,0 0-190 0 0,0 0-178 0 0,0 0-182 0 0,0 0-157 0 0,5-9-159 0 0,11-27-115 0 0,-16 35-336 0 0,0 0 1 0 0,0 0-1 0 0,0 0 1 0 0,0 1-1 0 0,0-1 1 0 0,-1 0-1 0 0,1 0 0 0 0,0 0 1 0 0,0 1-1 0 0,-1-1 1 0 0,1 0-1 0 0,0 0 1 0 0,-1 1-1 0 0,1-1 0 0 0,-1 0 1 0 0,1 1-1 0 0,-1-1 1 0 0,1 0-1 0 0,-1 1 0 0 0,0-1 1 0 0,1 1-1 0 0,-1-1 1 0 0,0 1-1 0 0,1-1 1 0 0,-1 1-1 0 0,0 0 0 0 0,0-1 1 0 0,1 1-1 0 0,-1 0 1 0 0,0 0-1 0 0,0-1 0 0 0,0 1 1 0 0,1 0-1 0 0,-1 0 1 0 0,0 0-1 0 0,0 0 1 0 0,0 0-1 0 0,0 0 0 0 0,1 0 1 0 0,-1 0-1 0 0,0 0 1 0 0,0 1-1 0 0,0-1 1 0 0,1 0-1 0 0,-1 0 0 0 0,0 1-17 0 0,-1-1 33 0 0,-6 0 3 0 0,0 1 0 0 0,1 0 1 0 0,-1 1-1 0 0,0 0 0 0 0,1 0 1 0 0,-1 0-1 0 0,1 1 0 0 0,0 0 1 0 0,0 1-1 0 0,0-1 0 0 0,0 1 1 0 0,1 1-1 0 0,-1-1 0 0 0,1 1 1 0 0,0 0-1 0 0,1 1 0 0 0,-1-1 1 0 0,1 1-1 0 0,0 0 0 0 0,-2 4-36 0 0,6-9 2 0 0,1 0-1 0 0,-1-1 0 0 0,1 1 1 0 0,-1 0-1 0 0,1 0 0 0 0,0 0 1 0 0,-1-1-1 0 0,1 1 0 0 0,0 0 1 0 0,-1 0-1 0 0,1 0 0 0 0,0 0 0 0 0,0 0 1 0 0,0-1-1 0 0,0 1 0 0 0,0 0 1 0 0,0 0-1 0 0,0 0 0 0 0,0 0 1 0 0,0 0-1 0 0,1 0 0 0 0,-1-1 1 0 0,0 1-1 0 0,0 0 0 0 0,1 0 1 0 0,-1 0-1 0 0,0 0 0 0 0,1-1 0 0 0,-1 1 1 0 0,1 0-1 0 0,0 0 0 0 0,-1-1 1 0 0,1 1-1 0 0,-1-1 0 0 0,1 1 1 0 0,0 0-1 0 0,-1-1 0 0 0,1 1 1 0 0,0-1-1 0 0,0 1 0 0 0,-1-1 1 0 0,1 0-1 0 0,0 1 0 0 0,0-1 1 0 0,0 0-1 0 0,0 0 0 0 0,0 1 0 0 0,-1-1 1 0 0,1 0-1 0 0,0 0 0 0 0,0 0 1 0 0,0 0-1 0 0,0 0 0 0 0,0 0 1 0 0,0 0-1 0 0,0-1-1 0 0,53-7 258 0 0,-50 7-219 0 0,0-1 0 0 0,1 1 0 0 0,-1-1 0 0 0,0 0 0 0 0,0-1 0 0 0,0 1-1 0 0,0-1 1 0 0,0 0 0 0 0,-1 0 0 0 0,1 0 0 0 0,-1 0 0 0 0,0 0-1 0 0,0-1 1 0 0,0 0 0 0 0,0 1 0 0 0,-1-1 0 0 0,1 0 0 0 0,-1 0-1 0 0,0-1 1 0 0,0 1 0 0 0,-1 0 0 0 0,1-1 0 0 0,-1 1 0 0 0,1-5-39 0 0,-4 25-368 0 0,2-14 365 0 0,-1-1 0 0 0,1 1 0 0 0,0-1 1 0 0,0 1-1 0 0,0-1 0 0 0,-1 1 0 0 0,1 0 0 0 0,1-1 0 0 0,-1 1 1 0 0,0-1-1 0 0,0 1 0 0 0,1-1 0 0 0,-1 1 0 0 0,0-1 1 0 0,1 1-1 0 0,0-1 0 0 0,-1 0 0 0 0,1 1 0 0 0,0-1 0 0 0,0 1 1 0 0,0-1-1 0 0,0 0 0 0 0,0 0 0 0 0,0 0 0 0 0,0 0 0 0 0,0 0 1 0 0,1 1 2 0 0,1 1-4 0 0,0-1 0 0 0,1 0 1 0 0,-1 1-1 0 0,0-1 1 0 0,1 0-1 0 0,0-1 1 0 0,-1 1-1 0 0,1-1 1 0 0,0 1-1 0 0,0-1 0 0 0,0-1 1 0 0,0 1-1 0 0,0 0 1 0 0,0-1-1 0 0,0 0 1 0 0,0 0-1 0 0,0 0 1 0 0,0 0-1 0 0,0-1 0 0 0,0 1 1 0 0,0-1-1 0 0,0 0 1 0 0,0-1-1 0 0,0 1 1 0 0,0-1-1 0 0,0 1 1 0 0,-1-1-1 0 0,1 0 0 0 0,-1 0 1 0 0,0-1-1 0 0,1 1 1 0 0,-1-1-1 0 0,0 1 1 0 0,0-1-1 0 0,-1 0 1 0 0,1 0-1 0 0,0-1 0 0 0,-1 1 1 0 0,0 0-1 0 0,0-1 1 0 0,0 1-1 0 0,0-1 1 0 0,-1 0-1 0 0,1 0 1 0 0,-1-1 3 0 0,10-95 1306 0 0,-26 142-644 0 0,3 110 768 0 0,12-66-1221 0 0,0-97-4337 0 0,3-6-7810 0 0,-1 12 483 0 0</inkml:trace>
  <inkml:trace contextRef="#ctx0" brushRef="#br0" timeOffset="302.455">447 107 9434 0 0,'0'0'4257'0'0,"0"0"-2514"0"0,0 0-801 0 0,0 0 2 0 0,0 0 28 0 0,0 0-16 0 0,0 0-102 0 0,0 0-130 0 0,0 0-123 0 0,-9 4-129 0 0,-28 16-76 0 0,37-19-344 0 0,-1 0-1 0 0,0-1 1 0 0,0 1-1 0 0,1 0 1 0 0,-1 0-1 0 0,1 0 1 0 0,-1 0-1 0 0,1 0 0 0 0,-1 0 1 0 0,1 0-1 0 0,-1-1 1 0 0,1 1-1 0 0,0 0 1 0 0,0 0-1 0 0,-1 1 0 0 0,1-1 1 0 0,0 0-1 0 0,0 0 1 0 0,0 0-1 0 0,0 0 1 0 0,0 0-1 0 0,0 0 1 0 0,1 0-1 0 0,-1 0 0 0 0,0 0 1 0 0,0 0-1 0 0,1 0 1 0 0,-1 0-1 0 0,1 0 1 0 0,-1 0-1 0 0,1-1 1 0 0,-1 1-1 0 0,1 0 0 0 0,-1 0 1 0 0,1 0-1 0 0,0 0 1 0 0,-1-1-1 0 0,1 1 1 0 0,0 0-1 0 0,0-1 0 0 0,0 1 1 0 0,0-1-1 0 0,-1 1 1 0 0,1-1-1 0 0,0 1 1 0 0,0-1-1 0 0,0 1 1 0 0,0-1-1 0 0,0 0 0 0 0,0 0 1 0 0,0 1-1 0 0,0-1 1 0 0,0 0-1 0 0,0 0 1 0 0,0 0-1 0 0,1 0-51 0 0,-1 1 33 0 0,0 0-1 0 0,0 0 1 0 0,1 0-1 0 0,-1-1 1 0 0,0 1 0 0 0,1 0-1 0 0,-1-1 1 0 0,0 1-1 0 0,1-1 1 0 0,-1 1 0 0 0,1-1-1 0 0,-1 1 1 0 0,1-1-1 0 0,0 0 1 0 0,-1 0-1 0 0,1 0 1 0 0,-1 0 0 0 0,1 0-1 0 0,-1 0 1 0 0,1 0-1 0 0,-1-1 1 0 0,1 1 0 0 0,-1 0-1 0 0,1-1 1 0 0,-1 0-1 0 0,1 1 1 0 0,-1-1-1 0 0,0 0 1 0 0,1 1 0 0 0,-1-1-1 0 0,0 0 1 0 0,0 0-1 0 0,0 0 1 0 0,1 0 0 0 0,-1 0-1 0 0,0 0 1 0 0,0-1-1 0 0,0 1 1 0 0,-1 0 0 0 0,1 0-1 0 0,0-1 1 0 0,0 1-1 0 0,-1-1 1 0 0,1 1-1 0 0,-1 0 1 0 0,1-1 0 0 0,-1 1-1 0 0,0-1 1 0 0,1 0-1 0 0,-1 1 1 0 0,0-1 0 0 0,0 1-1 0 0,0-1 1 0 0,0 1-1 0 0,0-1 1 0 0,-1 1 0 0 0,1-1-1 0 0,0 1 1 0 0,-1-1-1 0 0,1 1 1 0 0,-1-1-1 0 0,0 0-32 0 0,-21-19-674 0 0,-8-10-1080 0 0,24 9-9407 0 0,8 19 5012 0 0,-1 0-1309 0 0</inkml:trace>
  <inkml:trace contextRef="#ctx0" brushRef="#br0" timeOffset="657.468">470 20 4873 0 0,'0'0'3786'0'0,"0"0"-811"0"0,0 0-849 0 0,0 0-653 0 0,0 0-479 0 0,0 0-253 0 0,0 0-76 0 0,0 0 47 0 0,0 0 44 0 0,0 0 43 0 0,0 0-9 0 0,0 0-86 0 0,0 0-76 0 0,6 5-88 0 0,70 35 746 0 0,58-6-162 0 0,-133-33-1070 0 0,-1 1-1 0 0,0-1 1 0 0,1 0-1 0 0,-1 1 1 0 0,0-1 0 0 0,0 1-1 0 0,0-1 1 0 0,0 0 0 0 0,0 1-1 0 0,-1-1 1 0 0,1 1-1 0 0,0-1 1 0 0,-1 0 0 0 0,1 1-1 0 0,-1-1 1 0 0,1 0-1 0 0,-1 1 1 0 0,1-1 0 0 0,-1 0-1 0 0,0 0 1 0 0,0 0-1 0 0,0 1 1 0 0,1-1 0 0 0,-1 0-1 0 0,0 0 1 0 0,-1 0 0 0 0,1-1-1 0 0,0 1 1 0 0,0 0-1 0 0,0 0 1 0 0,0 0 0 0 0,-1-1-1 0 0,1 1 1 0 0,0-1-1 0 0,-1 1 1 0 0,1-1 0 0 0,0 1-1 0 0,-1-1 1 0 0,1 0-54 0 0,-4 4 121 0 0,-128 120 961 0 0,134-113-4569 0 0,10-15-9264 0 0,-7 2 1123 0 0</inkml:trace>
  <inkml:trace contextRef="#ctx0" brushRef="#br0" timeOffset="955.228">931 19 19684 0 0,'0'0'880'0'0,"0"0"-218"0"0,0 0-37 0 0,0 0-17 0 0,0 0-95 0 0,0 0-145 0 0,0 0-118 0 0,0 0 28 0 0,0 0 83 0 0,0 0 89 0 0,0 0 34 0 0,0 0-79 0 0,0 0-86 0 0,-2 9-90 0 0,-21 121-213 0 0,19-121-3771 0 0,1-7-1121 0 0,0 0-3567 0 0,1-2-615 0 0</inkml:trace>
  <inkml:trace contextRef="#ctx0" brushRef="#br0" timeOffset="1205.562">793 107 10362 0 0,'0'0'4693'0'0,"0"0"-2480"0"0,0 0-974 0 0,0 0-76 0 0,0 0-22 0 0,0 0-29 0 0,0 0-101 0 0,0 0-173 0 0,0 0-197 0 0,0 0-181 0 0,11-1-129 0 0,125-6 11 0 0,-74 8-5230 0 0,-51-1-647 0 0,-4 0-5091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9.3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26 20580 0 0,'0'0'651'0'0,"0"0"17"0"0,0 0 47 0 0,0 0 67 0 0,0 0-19 0 0,0 0-11 0 0,0 0-46 0 0,0 0-101 0 0,0 0-115 0 0,0 0-160 0 0,0 0-160 0 0,0 0-104 0 0,0-6-48 0 0,0-6-10 0 0,-1 5 47 0 0,0 23 100 0 0,-40 202 209 0 0,40-197-2967 0 0,4-16-2068 0 0,3-1-5100 0 0,-3-4-1062 0 0</inkml:trace>
  <inkml:trace contextRef="#ctx0" brushRef="#br0" timeOffset="399.325">113 131 9538 0 0,'0'0'2126'0'0,"0"0"-47"0"0,0 0-172 0 0,0 0-183 0 0,0 0-241 0 0,0 0-217 0 0,0 0-211 0 0,0 0-232 0 0,0 0-180 0 0,0 0-157 0 0,0 0-136 0 0,4-9-60 0 0,15-26-52 0 0,-18 34-210 0 0,0 0 1 0 0,0 0 0 0 0,0 0-1 0 0,0 0 1 0 0,0 0 0 0 0,0 0-1 0 0,0 0 1 0 0,0 0-1 0 0,0 0 1 0 0,0 0 0 0 0,0 1-1 0 0,1-1 1 0 0,-1 1-1 0 0,0-1 1 0 0,0 1 0 0 0,1-1-1 0 0,-1 1 1 0 0,0 0 0 0 0,1-1-1 0 0,-1 1 1 0 0,0 0-1 0 0,1 0 1 0 0,-1 0 0 0 0,1 0-1 0 0,-1 0 1 0 0,0 1-1 0 0,1-1 1 0 0,-1 0 0 0 0,0 0-1 0 0,1 1 1 0 0,-1-1 0 0 0,0 1-1 0 0,0 0 1 0 0,1-1-1 0 0,-1 1 1 0 0,0 0 0 0 0,0-1-1 0 0,0 1 1 0 0,0 0-1 0 0,0 0 1 0 0,0 0 0 0 0,0 0-1 0 0,0 0 1 0 0,0 0 0 0 0,0 0-1 0 0,-1 1 1 0 0,1-1-1 0 0,0 0-28 0 0,-27 89 1334 0 0,74-83 102 0 0,-33-8-1405 0 0,0 0-1 0 0,0-1 0 0 0,0-1 1 0 0,0 0-1 0 0,0-1 0 0 0,-1-1 1 0 0,0 0-1 0 0,11-6-30 0 0,-26 11-77 0 0,1 0 0 0 0,0 0-1 0 0,0 0 1 0 0,0 0 0 0 0,-1-1-1 0 0,1 1 1 0 0,0 0 0 0 0,0 0 0 0 0,0 0-1 0 0,0-1 1 0 0,0 1 0 0 0,-1 0 0 0 0,1 0-1 0 0,0 0 1 0 0,0-1 0 0 0,0 1 0 0 0,0 0-1 0 0,0 0 1 0 0,0 0 0 0 0,0-1 0 0 0,0 1-1 0 0,0 0 1 0 0,0 0 0 0 0,0-1-1 0 0,0 1 1 0 0,0 0 0 0 0,0 0 0 0 0,0-1-1 0 0,0 1 1 0 0,0 0 0 0 0,0 0 0 0 0,0 0-1 0 0,0-1 1 0 0,0 1 0 0 0,0 0 0 0 0,1 0-1 0 0,-1 0 1 0 0,0-1 0 0 0,0 1 0 0 0,0 0-1 0 0,0 0 1 0 0,0 0 0 0 0,1-1-1 0 0,-1 1 1 0 0,0 0 0 0 0,0 0 0 0 0,0 0-1 0 0,1 0 1 0 0,-1 0 0 0 0,0 0 0 0 0,0-1 77 0 0,-21 2-14393 0 0,16 0 4332 0 0</inkml:trace>
  <inkml:trace contextRef="#ctx0" brushRef="#br0" timeOffset="657.246">301 88 10298 0 0,'0'0'2713'0'0,"0"0"-206"0"0,0 0-275 0 0,0 0-298 0 0,0 0-271 0 0,0 0-336 0 0,0 0-389 0 0,0 0-374 0 0,0 0-255 0 0,0 0-65 0 0,0 0 52 0 0,0 0 76 0 0,-2 3 71 0 0,-78 159 219 0 0,79-157-2120 0 0,1-5-3741 0 0,0 1-5021 0 0,0-1 595 0 0</inkml:trace>
  <inkml:trace contextRef="#ctx0" brushRef="#br0" timeOffset="1078.23">383 44 15907 0 0,'0'0'879'0'0,"0"0"-89"0"0,0 0-103 0 0,0 0-47 0 0,0 0-36 0 0,0 0-53 0 0,0 0-50 0 0,0 0 9 0 0,0 0 46 0 0,0 0 56 0 0,0 0-5 0 0,0 0-86 0 0,0 0-104 0 0,6 5-114 0 0,120 81 816 0 0,-84-66-983 0 0,-69-1 614 0 0,-132 115 745 0 0,155-120-4000 0 0,18-18-8583 0 0,-10 2-127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6.8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85 150 5177 0 0,'0'0'1368'0'0,"0"0"7"0"0,0 0 32 0 0,0 0 11 0 0,0 0-80 0 0,0 0-81 0 0,0 0-26 0 0,0 0-81 0 0,0 0-101 0 0,0 0-75 0 0,0 0-93 0 0,0 0-29 0 0,0 0-3 0 0,4-9-38 0 0,10-26-89 0 0,-14 34-692 0 0,0 1-1 0 0,0-1 0 0 0,0 0 1 0 0,-1 0-1 0 0,1 0 0 0 0,0 1 0 0 0,-1-1 1 0 0,1 0-1 0 0,0 1 0 0 0,-1-1 1 0 0,1 0-1 0 0,-1 0 0 0 0,1 1 0 0 0,-1-1 1 0 0,0 1-1 0 0,1-1 0 0 0,-1 1 1 0 0,0-1-1 0 0,1 1 0 0 0,-1-1 0 0 0,0 1 1 0 0,1-1-1 0 0,-1 1 0 0 0,0 0 1 0 0,0 0-1 0 0,1-1 0 0 0,-1 1 0 0 0,0 0 1 0 0,0 0-1 0 0,0 0 0 0 0,0 0 1 0 0,1 0-1 0 0,-1 0 0 0 0,0 0 0 0 0,0 0 1 0 0,0 0-1 0 0,0 0 0 0 0,1 0 1 0 0,-1 0-1 0 0,0 1 0 0 0,0-1 1 0 0,1 0-1 0 0,-1 1 0 0 0,0-1 0 0 0,0 1-29 0 0,1-1 33 0 0,-1 0-33 0 0,0 0 0 0 0,0 1 0 0 0,0-1 0 0 0,0 1 0 0 0,0-1 0 0 0,0 1 0 0 0,1-1 0 0 0,-1 1 0 0 0,0-1 0 0 0,0 1 0 0 0,1 0 0 0 0,-1 0 0 0 0,0-1 0 0 0,1 1 0 0 0,-1 0 0 0 0,1 0 0 0 0,-1-1 0 0 0,1 1 0 0 0,-1 0 0 0 0,1 0 0 0 0,0 0 0 0 0,-1 0 0 0 0,1 0 0 0 0,0 0 0 0 0,0 0 0 0 0,0 0 0 0 0,0 0 0 0 0,0 0 0 0 0,0 0 0 0 0,0 0 0 0 0,0 0 0 0 0,0 0 0 0 0,0 0 0 0 0,0-1 0 0 0,0 1 0 0 0,1 0 0 0 0,-1 0 0 0 0,0 0 0 0 0,1 0 0 0 0,-1 0 0 0 0,1 0 0 0 0,-1 0 0 0 0,1-1 0 0 0,0 2 0 0 0,24 44 102 0 0,-23-43-101 0 0,-1-2 38 0 0,0 1 1 0 0,1-1-1 0 0,-1 1 0 0 0,0-1 1 0 0,0 1-1 0 0,0-1 0 0 0,0 1 1 0 0,0 0-1 0 0,-1-1 1 0 0,1 1-1 0 0,-1 0 0 0 0,1 0 1 0 0,-1-1-1 0 0,1 1 0 0 0,-1 0 1 0 0,0 0-1 0 0,0 0 0 0 0,0 0 1 0 0,0-1-1 0 0,0 1 0 0 0,0 0 1 0 0,0 0-1 0 0,-1 0 0 0 0,1 0 1 0 0,-1-1-1 0 0,1 1 1 0 0,-1 0-1 0 0,0 0 0 0 0,0-1 1 0 0,0 1-1 0 0,0-1 0 0 0,0 1 1 0 0,0-1-1 0 0,0 1 0 0 0,0-1 1 0 0,0 1-1 0 0,-1-1 0 0 0,1 0 1 0 0,-1 0-1 0 0,1 0 1 0 0,-1 0-1 0 0,1 0 0 0 0,-1 0 1 0 0,0 0-1 0 0,1 0 0 0 0,-1-1 1 0 0,0 1-1 0 0,1-1 0 0 0,-1 1 1 0 0,0-1-1 0 0,0 0 0 0 0,0 1 1 0 0,0-1-1 0 0,1 0 0 0 0,-1 0 1 0 0,0 0-1 0 0,-1-1-39 0 0,1 2-15 0 0,1 0 0 0 0,0-1 0 0 0,-1 1 0 0 0,1 0 0 0 0,0-1 0 0 0,-1 1 0 0 0,1-1 0 0 0,-1 0 0 0 0,1 1 0 0 0,0-1 0 0 0,-1 0 0 0 0,1 0 0 0 0,-1 0 0 0 0,1 0 0 0 0,-1 0 0 0 0,1 0 0 0 0,-1 0 0 0 0,1-1 1 0 0,-1 1-1 0 0,1 0 0 0 0,0-1 0 0 0,-1 1 0 0 0,1-1 0 0 0,-1 0 0 0 0,1 1 0 0 0,0-1 0 0 0,0 0 0 0 0,-1 0 0 0 0,1 0 0 0 0,0 0 0 0 0,0 0 0 0 0,0 0 0 0 0,0 0 0 0 0,0 0 0 0 0,0 0 0 0 0,1-1 0 0 0,-1 1 0 0 0,0 0 0 0 0,0 0 0 0 0,1-1 0 0 0,-1 1 0 0 0,1-1 0 0 0,-1 1 0 0 0,1 0 0 0 0,0-1 0 0 0,0 1 0 0 0,-1-1 0 0 0,1 1 0 0 0,0-1 0 0 0,0 1 0 0 0,0-1 0 0 0,1 1 0 0 0,-1-1 0 0 0,0 1 0 0 0,0-1 0 0 0,1 0 15 0 0,17-22-3674 0 0,2 0 0 0 0,1 1 0 0 0,0 1 1 0 0,2 1-1 0 0,15-11 3674 0 0,-35 30-252 0 0,6-7 18 0 0,44-31 2087 0 0,-15 25 5985 0 0,-24 34-1754 0 0,-24 29-3671 0 0,-13-3-1596 0 0,-7 20-535 0 0,23-20-3630 0 0,8-41-631 0 0,-1-1-2510 0 0,1-1-4724 0 0</inkml:trace>
  <inkml:trace contextRef="#ctx0" brushRef="#br0" timeOffset="253.702">150 83 12971 0 0,'0'0'3384'0'0,"0"0"-2799"0"0,0 0-257 0 0,0 0-80 0 0,0 0-56 0 0,0 0-16 0 0,0 0 72 0 0,0 0-96 0 0,0 0-80 0 0,58-14-144 0 0,-42 14-200 0 0,2 1-288 0 0,0 2-545 0 0,0 0-831 0 0,0 1-1753 0 0,-4-1-1432 0 0,-5-1-480 0 0</inkml:trace>
  <inkml:trace contextRef="#ctx0" brushRef="#br0" timeOffset="528.611">442 120 5057 0 0,'0'0'2577'0'0,"0"0"-365"0"0,0 0-153 0 0,0 0-90 0 0,-10 3-86 0 0,0 0-1667 0 0,-3 0 580 0 0,1 0 0 0 0,-1 1 0 0 0,1 1 0 0 0,0 0 0 0 0,0 1 0 0 0,1 0 0 0 0,-1 1 0 0 0,1 0 0 0 0,1 1 0 0 0,-9 7-796 0 0,19-15 14 0 0,-1 0 0 0 0,1 1 1 0 0,0-1-1 0 0,-1 0 0 0 0,1 1 0 0 0,-1-1 0 0 0,1 1 0 0 0,0-1 0 0 0,-1 1 0 0 0,1-1 1 0 0,0 0-1 0 0,-1 1 0 0 0,1 0 0 0 0,0-1 0 0 0,0 1 0 0 0,0-1 0 0 0,-1 1 1 0 0,1-1-1 0 0,0 1 0 0 0,0-1 0 0 0,0 1 0 0 0,0 0 0 0 0,0-1 0 0 0,0 1 0 0 0,0-1 1 0 0,0 1-1 0 0,0-1 0 0 0,0 1 0 0 0,0 0 0 0 0,1-1 0 0 0,-1 1 0 0 0,0-1 0 0 0,0 1 1 0 0,1-1-1 0 0,-1 1 0 0 0,0-1 0 0 0,0 1 0 0 0,1-1 0 0 0,-1 1 0 0 0,1-1 1 0 0,-1 0-1 0 0,0 1 0 0 0,1-1 0 0 0,-1 1 0 0 0,1-1 0 0 0,-1 0 0 0 0,1 1 0 0 0,-1-1 1 0 0,1 0-1 0 0,-1 0 0 0 0,1 0 0 0 0,-1 1 0 0 0,1-1 0 0 0,0 0 0 0 0,-1 0 1 0 0,1 0-1 0 0,-1 0 0 0 0,1 0 0 0 0,-1 0 0 0 0,1 0 0 0 0,0 0 0 0 0,-1 0 0 0 0,1 0 1 0 0,-1 0-1 0 0,1 0 0 0 0,-1 0 0 0 0,1-1 0 0 0,0 1-14 0 0,41-7 321 0 0,-36 5-322 0 0,-1 0 1 0 0,1-1-1 0 0,-1 1 1 0 0,0-1 0 0 0,0 0-1 0 0,0 0 1 0 0,0-1-1 0 0,0 0 1 0 0,-1 0-1 0 0,0 0 1 0 0,0 0-1 0 0,0 0 1 0 0,0-1 0 0 0,-1 0-1 0 0,1 0 1 0 0,-6 11-507 0 0,-4 52 113 0 0,18-43-2184 0 0,12-8-3353 0 0,-11-7-4911 0 0,-10 0 5886 0 0</inkml:trace>
  <inkml:trace contextRef="#ctx0" brushRef="#br0" timeOffset="774.684">559 41 3241 0 0,'0'0'3634'0'0,"0"0"-479"0"0,0 0-180 0 0,0 0-235 0 0,0 0-328 0 0,0 0-450 0 0,0 0-503 0 0,0 0-482 0 0,0 0-372 0 0,0 0-184 0 0,0 0-17 0 0,0 0 54 0 0,-7-2 456 0 0,-15 57 92 0 0,15-3-729 0 0,2-5-2988 0 0,2-39-637 0 0,0-4-3006 0 0,1-1-2549 0 0,2-1 3579 0 0</inkml:trace>
  <inkml:trace contextRef="#ctx0" brushRef="#br0" timeOffset="1019.404">473 86 10850 0 0,'0'0'2077'0'0,"0"0"-134"0"0,0 0-260 0 0,0 0-203 0 0,0 0-246 0 0,0 0-297 0 0,0 0-317 0 0,0 0-259 0 0,0 0-172 0 0,0 0-94 0 0,0 0-55 0 0,0 0-60 0 0,10-4-112 0 0,30-9-163 0 0,8 13-4536 0 0,-38 3-892 0 0,-3-2-4785 0 0</inkml:trace>
  <inkml:trace contextRef="#ctx0" brushRef="#br0" timeOffset="1401.781">633 192 11787 0 0,'0'0'2373'0'0,"0"0"-691"0"0,0 0-203 0 0,0 0 1 0 0,0 0-77 0 0,0 0-226 0 0,0 0-307 0 0,0 0-244 0 0,0 0-157 0 0,0 0-106 0 0,0 0-60 0 0,0 0-55 0 0,0 0-47 0 0,6-3-10 0 0,99-36 1511 0 0,-105 38-1689 0 0,1 0 1 0 0,-1-1 0 0 0,0 1 0 0 0,1 0-1 0 0,-1 0 1 0 0,0 0 0 0 0,0-1 0 0 0,0 1-1 0 0,0 0 1 0 0,0 0 0 0 0,0 0 0 0 0,0-1-1 0 0,0 1 1 0 0,-1 0 0 0 0,1 0 0 0 0,0 0-1 0 0,-1-1 1 0 0,1 1 0 0 0,-1 0 0 0 0,1 0-1 0 0,-1 0 1 0 0,1 0 0 0 0,-1 0 0 0 0,0 0 0 0 0,0 0-1 0 0,1 0 1 0 0,-1 0 0 0 0,0 1 0 0 0,0-1-1 0 0,0 0 1 0 0,0 0 0 0 0,0 1 0 0 0,0-1-1 0 0,0 0 1 0 0,0 1 0 0 0,0-1 0 0 0,-1 1-1 0 0,1 0 1 0 0,0-1 0 0 0,0 1 0 0 0,0 0-1 0 0,0 0 1 0 0,-1 0 0 0 0,1 0 0 0 0,0 0-1 0 0,0 0 1 0 0,-1 0 0 0 0,1 0 0 0 0,0 0-1 0 0,0 0 1 0 0,-1 1-14 0 0,-3-1 16 0 0,1 0 0 0 0,-1 0 0 0 0,0 1-1 0 0,1 0 1 0 0,-1 0 0 0 0,1 0 0 0 0,0 0 0 0 0,-1 1-1 0 0,1-1 1 0 0,0 1 0 0 0,0 0 0 0 0,0 1 0 0 0,0-1-1 0 0,0 1 1 0 0,0 0 0 0 0,1 0 0 0 0,-1 0 0 0 0,1 0 0 0 0,0 0-1 0 0,0 1 1 0 0,0-1 0 0 0,0 1 0 0 0,1 0 0 0 0,-1 0-1 0 0,1 0 1 0 0,0 0 0 0 0,0 1 0 0 0,0 1-16 0 0,4-3 61 0 0,0 0 0 0 0,0 0 1 0 0,0 0-1 0 0,1 0 0 0 0,-1 0 0 0 0,1-1 1 0 0,0 1-1 0 0,0-1 0 0 0,0 0 0 0 0,0 0 1 0 0,0 0-1 0 0,0 0 0 0 0,0 0 0 0 0,1-1 1 0 0,-1 1-1 0 0,1-1 0 0 0,-1 0 0 0 0,1 0 1 0 0,-1 0-1 0 0,1-1 0 0 0,0 1 0 0 0,-1-1 0 0 0,1 0 1 0 0,0 0-1 0 0,-1 0 0 0 0,3-1-61 0 0,10 3-65 0 0,-1-1 0 0 0,1-1-1 0 0,0-1 1 0 0,-1 0-1 0 0,0-1 1 0 0,1-1 0 0 0,-1 0-1 0 0,0-1 1 0 0,6-3 65 0 0,-18 3-2441 0 0,-3 2-2904 0 0,-3 0-3715 0 0,2 2-2596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4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17756 0 0,'0'0'1189'0'0,"0"0"18"0"0,0 0-156 0 0,0 0-161 0 0,0 0-154 0 0,0 0-172 0 0,0 0-123 0 0,0 0-62 0 0,0 0-1 0 0,0 0 27 0 0,0 0-38 0 0,0 0-65 0 0,0 0-73 0 0,-7 11-81 0 0,-21 34-38 0 0,3 49 44 0 0,18-68-663 0 0,1-3 1890 0 0,3-8-3790 0 0,1-3-3640 0 0,1 0-5135 0 0,1-10 3648 0 0</inkml:trace>
  <inkml:trace contextRef="#ctx0" brushRef="#br0" timeOffset="416.179">148 19 15843 0 0,'0'0'1247'0'0,"0"0"-341"0"0,0 0-226 0 0,0 0 149 0 0,0 0 204 0 0,0 0 70 0 0,0 0-104 0 0,-4 10-201 0 0,-10 19-281 0 0,-37 113 983 0 0,104-176-1344 0 0,-9 7-723 0 0,-48 55 512 0 0,3-27 61 0 0,0 0 0 0 0,0 0 0 0 0,1 0 0 0 0,-1 0 0 0 0,0 1 0 0 0,0-1 0 0 0,1 0 0 0 0,-1 0 0 0 0,1 1 0 0 0,-1-1 0 0 0,1 0 0 0 0,-1 1 0 0 0,1-1 0 0 0,0 0 0 0 0,-1 1 0 0 0,1-1 0 0 0,0 0 0 0 0,0 1 0 0 0,0-1 0 0 0,0 1 0 0 0,1-1 0 0 0,-1 0 0 0 0,0 1 0 0 0,0-1 0 0 0,1 0 0 0 0,-1 1 0 0 0,1-1 0 0 0,-1 0 0 0 0,1 0 0 0 0,0 1 0 0 0,-1-1 0 0 0,1 0 0 0 0,0 0 0 0 0,0 0 0 0 0,0 0 0 0 0,0 0 0 0 0,0 0 0 0 0,0 0 0 0 0,0 0 0 0 0,0 0 0 0 0,0-1 0 0 0,1 1 0 0 0,-1 0 0 0 0,0-1 0 0 0,0 1 0 0 0,1-1 0 0 0,-1 1 0 0 0,0-1 0 0 0,1 1 0 0 0,-1-1 0 0 0,0 0 0 0 0,1 0 0 0 0,-1 0 0 0 0,0 0 0 0 0,1 0 0 0 0,-1 0 0 0 0,1 0 0 0 0,-1 0-6 0 0,7 0-118 0 0,-1 0 0 0 0,0 0 0 0 0,0-1 1 0 0,1 0-1 0 0,-1 0 0 0 0,0-1 0 0 0,0 0 0 0 0,0 0 0 0 0,0 0 0 0 0,0-1 0 0 0,-1 0 0 0 0,1-1 0 0 0,0 0 118 0 0,-4-1-2034 0 0,-2 1-5230 0 0,-1 2-3785 0 0</inkml:trace>
  <inkml:trace contextRef="#ctx0" brushRef="#br0" timeOffset="674.718">0 66 16988 0 0,'0'0'560'0'0,"0"0"-56"0"0,0 0-8 0 0,0 0 104 0 0,0 0-80 0 0,0 0-104 0 0,0 0-184 0 0,0 0-160 0 0,0 0-8 0 0,0 0-48 0 0,0 0-96 0 0,0 0-184 0 0,69-2-304 0 0,-48 4-568 0 0,2 0-1129 0 0,-6-1-2856 0 0,-5 0-5913 0 0</inkml:trace>
  <inkml:trace contextRef="#ctx0" brushRef="#br0" timeOffset="1031.961">294 183 12819 0 0,'0'0'1168'0'0,"0"0"-257"0"0,0 0-175 0 0,0 0 67 0 0,0 0 204 0 0,0 0 121 0 0,0 0-66 0 0,0 0-156 0 0,10-3-180 0 0,98-24 1109 0 0,-77 15-808 0 0,-31 12-1007 0 0,0 0 0 0 0,1-1 0 0 0,-1 1 0 0 0,0 0 0 0 0,1-1 1 0 0,-1 1-1 0 0,0 0 0 0 0,0-1 0 0 0,0 1 0 0 0,0-1 0 0 0,1 1 1 0 0,-1 0-1 0 0,0-1 0 0 0,0 1 0 0 0,0-1 0 0 0,0 1 0 0 0,0-1 1 0 0,0 1-1 0 0,0 0 0 0 0,0-1 0 0 0,0 1 0 0 0,0-1 0 0 0,0 1 1 0 0,0-1-1 0 0,0 1 0 0 0,0-1 0 0 0,-1 1 0 0 0,1 0 0 0 0,0-1 1 0 0,0 1-1 0 0,0 0 0 0 0,-1-1 0 0 0,1 1 0 0 0,0-1 0 0 0,-1 1 1 0 0,1 0-1 0 0,0-1 0 0 0,0 1 0 0 0,-1 0 0 0 0,1 0 0 0 0,-1-1 0 0 0,1 1 1 0 0,0 0-1 0 0,-1 0 0 0 0,1 0 0 0 0,-1-1 0 0 0,1 1 0 0 0,0 0 1 0 0,-1 0-1 0 0,1 0 0 0 0,-1 0 0 0 0,1 0 0 0 0,-1 0 0 0 0,1 0 1 0 0,0 0-1 0 0,-1 0 0 0 0,1 0 0 0 0,-1 0 0 0 0,1 0 0 0 0,-1 0 1 0 0,1 0-1 0 0,0 0 0 0 0,-1 1 0 0 0,1-1 0 0 0,-1 0 0 0 0,1 0 1 0 0,0 0-1 0 0,-1 1 0 0 0,1-1-20 0 0,-97 4 153 0 0,94-4-133 0 0,1 0 0 0 0,0 1 1 0 0,-1 0-1 0 0,1-1 0 0 0,0 1 1 0 0,-1 0-1 0 0,1 0 0 0 0,0 0 0 0 0,0 1 1 0 0,0-1-1 0 0,0 0 0 0 0,0 1 0 0 0,0-1 1 0 0,0 1-1 0 0,0 0 0 0 0,0 0 0 0 0,1 0 1 0 0,-1-1-1 0 0,1 2 0 0 0,0-1 0 0 0,-1 0 1 0 0,1 0-1 0 0,0 0 0 0 0,0 0 1 0 0,0 1-1 0 0,1-1 0 0 0,-1 1 0 0 0,0-1 1 0 0,1 0-1 0 0,0 1 0 0 0,0-1 0 0 0,-1 1 1 0 0,1-1-1 0 0,1 1 0 0 0,-1-1 0 0 0,0 1 1 0 0,1 0-21 0 0,0-1 46 0 0,0 1 0 0 0,1-1 0 0 0,-1 0 0 0 0,1 0 0 0 0,0 0 0 0 0,-1 0 0 0 0,1 0 0 0 0,0 0 0 0 0,0 0 0 0 0,0-1 0 0 0,1 1 0 0 0,-1-1 0 0 0,0 1 1 0 0,1-1-1 0 0,-1 0 0 0 0,0 0 0 0 0,1 0 0 0 0,0 0 0 0 0,-1-1 0 0 0,1 1 0 0 0,-1-1 0 0 0,1 1 0 0 0,0-1 0 0 0,-1 0 0 0 0,1 0 0 0 0,0 0 0 0 0,-1 0 0 0 0,2-1-46 0 0,47-3 142 0 0,-23-2-1887 0 0,-16 3-7839 0 0,-9 2-1387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4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84 1984 0 0,'0'0'2796'0'0,"0"0"-474"0"0,0 0-139 0 0,0 0-32 0 0,0 0-63 0 0,0 0-181 0 0,0 0-278 0 0,0 0-244 0 0,0 0-195 0 0,0 0-199 0 0,0 0-207 0 0,0 0-204 0 0,0 0-181 0 0,-5-3-144 0 0,-13-9-106 0 0,16 28 184 0 0,7-14-246 0 0,0-1 0 0 0,-1 0-1 0 0,1-1 1 0 0,0 1-1 0 0,-1-1 1 0 0,1 0 0 0 0,0 0-1 0 0,-1 0 1 0 0,1-1 0 0 0,0 0-1 0 0,-1 1 1 0 0,1-2-1 0 0,0 1 1 0 0,-1-1 0 0 0,0 1-1 0 0,1-1 1 0 0,-1 0 0 0 0,0-1-1 0 0,0 1 1 0 0,0-1 0 0 0,0 0-1 0 0,-1 1 1 0 0,1-2-1 0 0,-1 1 1 0 0,1 0-87 0 0,-4 2 28 0 0,0 0 0 0 0,0 1-1 0 0,0-1 1 0 0,-1 1 0 0 0,1-1 0 0 0,0 0 0 0 0,0 1 0 0 0,0-1-1 0 0,0 1 1 0 0,-1-1 0 0 0,1 1 0 0 0,0-1 0 0 0,0 0-1 0 0,-1 1 1 0 0,1-1 0 0 0,-1 1 0 0 0,1 0 0 0 0,0-1-1 0 0,-1 1 1 0 0,1-1 0 0 0,-1 1 0 0 0,1 0 0 0 0,-1-1 0 0 0,1 1-1 0 0,-1 0 1 0 0,1-1 0 0 0,-1 1 0 0 0,1 0 0 0 0,-1 0-1 0 0,0-1 1 0 0,1 1 0 0 0,-1 0 0 0 0,1 0 0 0 0,-1 0-1 0 0,0 0 1 0 0,1 0 0 0 0,-1 0 0 0 0,1 0 0 0 0,-1 0-1 0 0,0 0 1 0 0,1 0 0 0 0,-1 0 0 0 0,1 1 0 0 0,-1-1 0 0 0,0 0-1 0 0,1 0 1 0 0,-1 0 0 0 0,1 1 0 0 0,-1-1 0 0 0,1 0-1 0 0,-1 1 1 0 0,1-1 0 0 0,-1 1 0 0 0,1-1 0 0 0,-1 0-1 0 0,1 1 1 0 0,0-1 0 0 0,-1 1 0 0 0,1-1 0 0 0,0 1-1 0 0,-1-1 1 0 0,1 1 0 0 0,0-1 0 0 0,0 1 0 0 0,-1 0 0 0 0,1-1-1 0 0,0 1 1 0 0,0 0-28 0 0,-38 46 178 0 0,37-46-170 0 0,0 0-1 0 0,0 1 0 0 0,0-1 0 0 0,0 0 0 0 0,1 1 1 0 0,-1-1-1 0 0,0 1 0 0 0,1-1 0 0 0,-1 1 1 0 0,1-1-1 0 0,0 1 0 0 0,-1-1 0 0 0,1 1 0 0 0,0 0 1 0 0,0-1-1 0 0,0 1 0 0 0,0-1 0 0 0,0 1 0 0 0,0 0 1 0 0,0-1-1 0 0,1 1 0 0 0,-1-1 0 0 0,1 1 1 0 0,-1-1-1 0 0,1 1 0 0 0,-1-1 0 0 0,1 1 0 0 0,0-1 1 0 0,0 1-1 0 0,0-1 0 0 0,0 0 0 0 0,0 0 0 0 0,0 1 1 0 0,0-1-1 0 0,0 0-7 0 0,2 1-15 0 0,1-1 1 0 0,-1 0-1 0 0,0 0 0 0 0,0 0 1 0 0,1-1-1 0 0,-1 1 0 0 0,0-1 1 0 0,1 0-1 0 0,-1 0 1 0 0,1 0-1 0 0,-1 0 0 0 0,1 0 1 0 0,-1-1-1 0 0,0 1 0 0 0,1-1 1 0 0,-1 0-1 0 0,0 0 1 0 0,1-1 14 0 0,18-6-3462 0 0,-4 1-4994 0 0,-15 6 6561 0 0,2-2-9379 0 0</inkml:trace>
  <inkml:trace contextRef="#ctx0" brushRef="#br0" timeOffset="252.208">128 0 8090 0 0,'0'0'688'0'0,"0"0"-216"0"0,0 0-192 0 0,0 0-192 0 0,0 0-312 0 0,0 0-352 0 0,0 0-152 0 0,0 0-369 0 0,0 0-1479 0 0,0 0-1841 0 0</inkml:trace>
  <inkml:trace contextRef="#ctx0" brushRef="#br0" timeOffset="516.019">192 58 12011 0 0,'0'0'1973'0'0,"0"0"-243"0"0,0 0-380 0 0,0 0-290 0 0,0 0-233 0 0,0 0-142 0 0,0 0 43 0 0,0 0 53 0 0,0 0 21 0 0,0 0-31 0 0,0 0-153 0 0,0 0-165 0 0,-1 6-109 0 0,-21 76 1072 0 0,37-99-365 0 0,-13 14-1061 0 0,0 0 0 0 0,0 0 1 0 0,0 1-1 0 0,0-1 0 0 0,0 0 1 0 0,1 1-1 0 0,-1 0 0 0 0,1-1 1 0 0,-1 1-1 0 0,1 0 0 0 0,0 0 1 0 0,0 0-1 0 0,0 1 0 0 0,0-1 1 0 0,0 1-1 0 0,0 0 0 0 0,1 0 0 0 0,-1 0 1 0 0,0 0-1 0 0,1 0 0 0 0,-1 1 1 0 0,0-1-1 0 0,1 1 0 0 0,-1 0 1 0 0,3 0 9 0 0,-5 1 3 0 0,0 0 1 0 0,0 0-1 0 0,1 0 0 0 0,-1 0 1 0 0,0 0-1 0 0,0 0 1 0 0,0 0-1 0 0,-1 0 1 0 0,1 0-1 0 0,0 0 1 0 0,0 1-1 0 0,0-1 1 0 0,-1 0-1 0 0,1 1 0 0 0,-1-1 1 0 0,1 0-1 0 0,-1 1 1 0 0,0-1-1 0 0,1 1 1 0 0,-1-1-1 0 0,0 1 1 0 0,0-1-1 0 0,0 0 1 0 0,0 1-1 0 0,0-1 0 0 0,0 1 1 0 0,-1-1-1 0 0,1 1 1 0 0,0-1-1 0 0,-1 1-3 0 0,1 18-1928 0 0,7-6-4366 0 0,-4-11-64 0 0,-1-2-4587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30.9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20 23221 0 0,'0'0'908'0'0,"0"0"-61"0"0,0 0 96 0 0,0 0 196 0 0,0 0 65 0 0,0 0-122 0 0,0 0-220 0 0,0 0-223 0 0,0 0-160 0 0,0 0-114 0 0,0 0-79 0 0,0 0-51 0 0,0 0-33 0 0,0 0-18 0 0,-2-9-1905 0 0,2 4-1910 0 0,0 2-4818 0 0,-1 0-4569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16.5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72 3777 0 0,'0'0'2284'0'0,"0"0"-166"0"0,0 0-120 0 0,0 0-12 0 0,0 0-77 0 0,0 0-122 0 0,0 0-177 0 0,0 0-190 0 0,0 0-203 0 0,0 0-198 0 0,0-9-151 0 0,-1-32 145 0 0,1 20 2267 0 0,0 21-2972 0 0,0 0-59 0 0,0 0-62 0 0,0 0-54 0 0,0 0-53 0 0,0 0-22 0 0,0 0-14 0 0,0 31 221 0 0,-20 254 1082 0 0,38-319-875 0 0,0-2-419 0 0,52-140-66 0 0,-61 236-91 0 0,36 97 117 0 0,-23-211 598 0 0,22-129-622 0 0,-35 213-7688 0 0,-2-20-3656 0 0,-3-6 431 0 0</inkml:trace>
  <inkml:trace contextRef="#ctx0" brushRef="#br0" timeOffset="629.881">251 222 7450 0 0,'0'0'797'0'0,"0"0"-33"0"0,0 0 228 0 0,0 0 421 0 0,0 0 303 0 0,0 0 57 0 0,0 0-204 0 0,0 0-391 0 0,0 0-353 0 0,0 0-169 0 0,0 0-69 0 0,0 0 40 0 0,0 0 32 0 0,-1 3-32 0 0,1-2-525 0 0,0 1 1 0 0,0-1 0 0 0,0 1 0 0 0,0-1 0 0 0,1 1 0 0 0,-1-1 0 0 0,0 1 0 0 0,0-1-1 0 0,1 1 1 0 0,-1-1 0 0 0,1 1 0 0 0,0-1 0 0 0,-1 0 0 0 0,1 1 0 0 0,0-1-1 0 0,0 0 1 0 0,0 1 0 0 0,0-1 0 0 0,0 0 0 0 0,0 0 0 0 0,0 0 0 0 0,0 0-1 0 0,0 0 1 0 0,1 0 0 0 0,-1 0 0 0 0,0-1 0 0 0,1 1 0 0 0,-1 0 0 0 0,1-1 0 0 0,-1 1-1 0 0,0-1 1 0 0,1 1 0 0 0,-1-1 0 0 0,1 0 0 0 0,-1 1 0 0 0,1-1 0 0 0,0 0-1 0 0,0 0-102 0 0,7 0 121 0 0,0-1-1 0 0,0 0 1 0 0,0 0-1 0 0,0-1 1 0 0,0 0-1 0 0,0-1 1 0 0,0 0-1 0 0,-1 0 0 0 0,1-1 1 0 0,-1 0-1 0 0,0 0 1 0 0,0-1-1 0 0,2-2-120 0 0,-9 7 5 0 0,0-1 0 0 0,-1 1 0 0 0,1-1 0 0 0,-1 1 0 0 0,1-1 0 0 0,0 0 0 0 0,-1 1 0 0 0,0-1 0 0 0,1 0 0 0 0,-1 1 0 0 0,1-1 0 0 0,-1 0 0 0 0,0 1 0 0 0,0-1 0 0 0,1 0 0 0 0,-1 0 0 0 0,0 1 0 0 0,0-1 0 0 0,0 0 0 0 0,0 0 0 0 0,0 0 0 0 0,0 1 0 0 0,0-1 0 0 0,0 0 0 0 0,0 0 0 0 0,0 1 0 0 0,0-1 1 0 0,0 0-1 0 0,-1 0 0 0 0,1 1 0 0 0,0-1 0 0 0,-1 0 0 0 0,1 0 0 0 0,0 1 0 0 0,-1-1 0 0 0,1 0 0 0 0,-1 1 0 0 0,1-1 0 0 0,-1 1 0 0 0,1-1 0 0 0,-1 1 0 0 0,0-1 0 0 0,1 1 0 0 0,-1-1 0 0 0,0 1 0 0 0,1-1 0 0 0,-1 1 0 0 0,0 0 0 0 0,1-1 0 0 0,-1 1 0 0 0,0 0 0 0 0,0 0-5 0 0,-40-14-226 0 0,36 15 227 0 0,0-1-1 0 0,0 1 1 0 0,1-1 0 0 0,-1 1 0 0 0,0 1 0 0 0,0-1 0 0 0,0 1-1 0 0,1-1 1 0 0,-1 2 0 0 0,1-1 0 0 0,0 0 0 0 0,-1 1 0 0 0,1 0-1 0 0,0 0 1 0 0,1 0 0 0 0,-1 0 0 0 0,0 0 0 0 0,1 1-1 0 0,0 0 1 0 0,0 0 0 0 0,0 0 0 0 0,0 0 0 0 0,0 0 0 0 0,1 0-1 0 0,0 1 1 0 0,0 0 0 0 0,0-1 0 0 0,1 1 0 0 0,-1 0 0 0 0,1-1-1 0 0,0 1 1 0 0,1 0 0 0 0,-1 0 0 0 0,1 4-1 0 0,2-7 38 0 0,0 1 0 0 0,0 0 1 0 0,1-1-1 0 0,-1 0 0 0 0,1 1 1 0 0,0-1-1 0 0,-1 0 0 0 0,1 0 1 0 0,0 0-1 0 0,0-1 0 0 0,0 1 1 0 0,1-1-1 0 0,-1 1 0 0 0,0-1 1 0 0,0 0-1 0 0,1-1 0 0 0,-1 1 1 0 0,1 0-1 0 0,-1-1 0 0 0,1 0 1 0 0,-1 0-1 0 0,0 0 0 0 0,1 0 1 0 0,-1 0-1 0 0,1-1 0 0 0,-1 0 1 0 0,3 0-39 0 0,119-23 468 0 0,-125 24-522 0 0,0 0-94 0 0,-16 4-5153 0 0,11-2-3067 0 0,3-1-3201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26.8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44 12563 0 0,'0'0'3034'0'0,"0"0"-1857"0"0,0 0-583 0 0,0 0 62 0 0,0 0 128 0 0,0 0 144 0 0,0 0 52 0 0,0 0-113 0 0,0 0-176 0 0,0 0-195 0 0,0 0-149 0 0,0 0-78 0 0,0 0-85 0 0,-3-7-33 0 0,-7-22-24 0 0,9 28-109 0 0,0 0-1 0 0,0 1 1 0 0,0-1 0 0 0,0 0 0 0 0,-1 1-1 0 0,1-1 1 0 0,0 1 0 0 0,0-1 0 0 0,0 1-1 0 0,-1-1 1 0 0,1 1 0 0 0,0 0 0 0 0,0 0-1 0 0,-1 0 1 0 0,1-1 0 0 0,0 1 0 0 0,-1 0-1 0 0,1 1 1 0 0,0-1 0 0 0,0 0 0 0 0,-1 0-1 0 0,1 0 1 0 0,0 1 0 0 0,0-1 0 0 0,-1 1-1 0 0,1-1 1 0 0,0 1 0 0 0,0-1 0 0 0,0 1-1 0 0,0 0 1 0 0,-1 0-18 0 0,0 0 45 0 0,-3 1 15 0 0,0-1 0 0 0,0 1 0 0 0,0 0 0 0 0,0 0 0 0 0,0 1 0 0 0,0 0 0 0 0,0-1 0 0 0,1 2 0 0 0,0-1 0 0 0,-1 0 0 0 0,1 1 0 0 0,0 0 0 0 0,1 0 0 0 0,-1 0 0 0 0,1 0 0 0 0,0 1 0 0 0,0-1 0 0 0,0 1 0 0 0,0 0 0 0 0,1 0 0 0 0,0 0 0 0 0,0 0 0 0 0,0 2-60 0 0,4-5 26 0 0,0 0 0 0 0,0-1 0 0 0,0 1 0 0 0,0-1 0 0 0,1 1 0 0 0,-1-1 0 0 0,0 0 0 0 0,1 1 1 0 0,-1-1-1 0 0,1-1 0 0 0,-1 1 0 0 0,1 0 0 0 0,0 0 0 0 0,-1-1 0 0 0,1 0 0 0 0,0 1 0 0 0,-1-1 0 0 0,1 0 0 0 0,0 0 0 0 0,-1-1 1 0 0,1 1-1 0 0,0-1 0 0 0,-1 1 0 0 0,1-1 0 0 0,-1 0 0 0 0,1 0 0 0 0,-1 0-26 0 0,3 1 7 0 0,-1 0 0 0 0,0-1 0 0 0,0 1-1 0 0,0-1 1 0 0,0 0 0 0 0,0 0 0 0 0,0-1 0 0 0,0 1 0 0 0,0-1 0 0 0,0 0 0 0 0,-1 0-1 0 0,1 0 1 0 0,-1 0 0 0 0,1-1 0 0 0,-1 1 0 0 0,0-1 0 0 0,0 0 0 0 0,0 0 0 0 0,0 0-1 0 0,-1-1 1 0 0,1 1 0 0 0,-1 0 0 0 0,0-1 0 0 0,0 0 0 0 0,0 1 0 0 0,0-2-7 0 0,-27 17 188 0 0,24-10-207 0 0,1 0 0 0 0,-1 1 0 0 0,1-1-1 0 0,-1 0 1 0 0,1 0 0 0 0,0 0 0 0 0,-1 1 0 0 0,1-1 0 0 0,0 0 0 0 0,1 1 0 0 0,-1-1 0 0 0,0 0 0 0 0,1 0 0 0 0,-1 0 0 0 0,1 1 0 0 0,0-1-1 0 0,-1 0 1 0 0,1 0 0 0 0,0 0 0 0 0,0 0 0 0 0,1 0 0 0 0,-1 0 0 0 0,0-1 0 0 0,1 1 0 0 0,-1 0 0 0 0,1 0 0 0 0,-1-1 0 0 0,1 1-1 0 0,0-1 1 0 0,0 0 0 0 0,-1 1 0 0 0,1-1 0 0 0,0 0 0 0 0,0 0 0 0 0,0 0 0 0 0,1-1 0 0 0,-1 1 0 0 0,0 0 0 0 0,0-1 0 0 0,0 1 0 0 0,0-1-1 0 0,1 0 1 0 0,-1 1 0 0 0,0-1 0 0 0,0-1 0 0 0,1 1 0 0 0,-1 0 0 0 0,0 0 0 0 0,0-1 0 0 0,1 1 0 0 0,-1-1 0 0 0,0 0 0 0 0,0 1 0 0 0,0-1-1 0 0,0 0 1 0 0,0 0 0 0 0,0-1 0 0 0,0 1 0 0 0,0 0 19 0 0,8-3-2017 0 0,-4 2-2130 0 0,-1 0-4895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34.9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1 161 4033 0 0,'0'0'1347'0'0,"0"0"-14"0"0,0 0 61 0 0,0 0 168 0 0,0 0 161 0 0,0 0 102 0 0,0 0-53 0 0,0 0-212 0 0,0 0-277 0 0,0 0-298 0 0,0 0-254 0 0,0-3-193 0 0,0 1-324 0 0,2-10 511 0 0,-2 15 3563 0 0,22-34-2974 0 0,33-84-815 0 0,-66 143-10 0 0,4-15-465 0 0,2 1 0 0 0,0-1-1 0 0,0 1 1 0 0,1 0 0 0 0,1 0-1 0 0,0 0 1 0 0,1 0-1 0 0,0 0 1 0 0,1 1 0 0 0,1-1-1 0 0,1 9-23 0 0,0-21 2 0 0,-1 0 0 0 0,1 0 0 0 0,-1-1 0 0 0,1 1 0 0 0,0 0 0 0 0,0 0 0 0 0,0-1 0 0 0,0 1 0 0 0,0 0 1 0 0,0-1-1 0 0,0 1 0 0 0,0-1 0 0 0,1 0 0 0 0,-1 1 0 0 0,1-1 0 0 0,-1 0 0 0 0,1 0 0 0 0,-1 0 0 0 0,1 0 0 0 0,0 0 0 0 0,-1 0 0 0 0,1 0 0 0 0,0 0 0 0 0,0-1 0 0 0,0 1 0 0 0,0-1 0 0 0,-1 1 0 0 0,1-1 0 0 0,0 0 0 0 0,0 0 0 0 0,0 0 0 0 0,0 0 0 0 0,0 0 0 0 0,0 0 0 0 0,0-1 0 0 0,0 1 0 0 0,0 0 0 0 0,0-1 0 0 0,-1 0 0 0 0,1 1 0 0 0,0-1 0 0 0,0 0 0 0 0,-1 0 0 0 0,1 0 0 0 0,0 0 0 0 0,-1 0 0 0 0,1 0 0 0 0,-1-1 0 0 0,0 1 0 0 0,1 0 0 0 0,-1-1 0 0 0,0 1 0 0 0,0-1 0 0 0,0 0 0 0 0,0 1 0 0 0,0-1 1 0 0,0 0-1 0 0,0 0 0 0 0,0 1 0 0 0,-1-1 0 0 0,1 0 0 0 0,0-1-2 0 0,-1 3-3 0 0,0 0 1 0 0,0 1 0 0 0,0-1-1 0 0,0 0 1 0 0,1 0 0 0 0,-1 1-1 0 0,0-1 1 0 0,0 0 0 0 0,1 0 0 0 0,-1 1-1 0 0,0-1 1 0 0,0 0 0 0 0,1 0-1 0 0,-1 0 1 0 0,0 0 0 0 0,1 1-1 0 0,-1-1 1 0 0,0 0 0 0 0,1 0-1 0 0,-1 0 1 0 0,0 0 0 0 0,1 0-1 0 0,-1 0 1 0 0,0 0 0 0 0,1 0 0 0 0,-1 0-1 0 0,0 0 1 0 0,1 0 0 0 0,-1 0-1 0 0,0 0 1 0 0,1 0 0 0 0,-1 0-1 0 0,0 0 1 0 0,1-1 0 0 0,-1 1-1 0 0,0 0 1 0 0,1 0 0 0 0,-1 0-1 0 0,0 0 1 0 0,0-1 0 0 0,1 1 0 0 0,-1 0-1 0 0,0 0 1 0 0,0-1 0 0 0,1 1-1 0 0,-1 0 1 0 0,0 0 0 0 0,0-1-1 0 0,0 1 1 0 0,0 0 0 0 0,1-1-1 0 0,-1 1 1 0 0,0 0 0 0 0,0-1-1 0 0,0 1 1 0 0,0 0 0 0 0,0-1 0 0 0,0 1-1 0 0,0 0 1 0 0,0-1 0 0 0,0 1-1 0 0,0 0 3 0 0,18 17-78 0 0,-18-17 87 0 0,-1-1-1 0 0,1 0 1 0 0,0 1-1 0 0,-1-1 1 0 0,1 1-1 0 0,0-1 1 0 0,-1 0-1 0 0,1 1 1 0 0,0-1-1 0 0,0 1 1 0 0,0-1-1 0 0,0 0 1 0 0,-1 1-1 0 0,1-1 1 0 0,0 0-1 0 0,0 1 1 0 0,0-1-1 0 0,0 0 1 0 0,0 1-1 0 0,1-1 1 0 0,-1 0-1 0 0,0 1 1 0 0,0-1-1 0 0,0 0 1 0 0,1 1-1 0 0,-1-1 1 0 0,0 1-1 0 0,0-1 1 0 0,1 0-1 0 0,-1 1 1 0 0,1-1-1 0 0,-1 1 1 0 0,1-1-1 0 0,-1 1 1 0 0,0-1-1 0 0,1 1 1 0 0,0 0-1 0 0,-1-1 1 0 0,1 1-1 0 0,-1-1 1 0 0,1 1-1 0 0,-1 0 1 0 0,1 0-1 0 0,0-1 1 0 0,-1 1-1 0 0,1 0 1 0 0,0 0-1 0 0,-1 0 1 0 0,1 0-1 0 0,0 0 1 0 0,-1 0-1 0 0,1 0 1 0 0,0 0-1 0 0,-1 0 1 0 0,1 0-1 0 0,0 0-8 0 0,-49-53 595 0 0,50 50-585 0 0,0 0 0 0 0,0 1 0 0 0,1-1-1 0 0,-1 1 1 0 0,0 0 0 0 0,1 0 0 0 0,0 0 0 0 0,-1 0 0 0 0,1 0-1 0 0,0 0 1 0 0,0 1 0 0 0,0-1 0 0 0,0 1 0 0 0,0 0-1 0 0,0 0 1 0 0,1 0 0 0 0,-1 0 0 0 0,0 1 0 0 0,0-1 0 0 0,3 1-10 0 0,-4-1 1 0 0,160-18-129 0 0,-163 33 217 0 0,-4 0-3438 0 0,7-7-5906 0 0,0-5-2381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32.9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175 196 7082 0 0,'0'0'2168'0'0,"0"0"-592"0"0,0 0-218 0 0,0 0-59 0 0,0 0 5 0 0,0 0 55 0 0,0 0-44 0 0,-2-9-121 0 0,-5-29-142 0 0,6 35-898 0 0,0 1 1 0 0,-1-1 0 0 0,1 1-1 0 0,-1 0 1 0 0,0-1 0 0 0,0 1-1 0 0,0 0 1 0 0,0 0-1 0 0,0 0 1 0 0,0 0 0 0 0,0 1-1 0 0,-1-1 1 0 0,1 1 0 0 0,-1-1-1 0 0,1 1 1 0 0,-1 0-1 0 0,1 0 1 0 0,-1 0 0 0 0,0 0-1 0 0,0 0 1 0 0,1 0-1 0 0,-1 1 1 0 0,0 0 0 0 0,0-1-1 0 0,0 1 1 0 0,0 0 0 0 0,1 0-1 0 0,-1 1 1 0 0,0-1-1 0 0,0 1 1 0 0,0-1 0 0 0,-1 1-155 0 0,0 0 32 0 0,-1 0 1 0 0,1 0-1 0 0,0 0 0 0 0,0 1 1 0 0,0-1-1 0 0,0 1 1 0 0,0 0-1 0 0,1 0 1 0 0,-1 0-1 0 0,0 1 1 0 0,1-1-1 0 0,-1 1 1 0 0,1 0-1 0 0,0 0 1 0 0,0 0-1 0 0,0 0 1 0 0,1 0-1 0 0,-1 1 0 0 0,1-1 1 0 0,0 1-1 0 0,-1 0 1 0 0,2 0-1 0 0,-1 0 1 0 0,0 0-1 0 0,1 0 1 0 0,0 0-1 0 0,0 0 1 0 0,0 0-1 0 0,0 1 1 0 0,1-1-1 0 0,0 0 1 0 0,-1 3-34 0 0,4-5 30 0 0,0 1-1 0 0,-1-1 0 0 0,1 1 0 0 0,0-1 0 0 0,0 0 0 0 0,1 0 0 0 0,-1 0 0 0 0,0-1 0 0 0,1 1 0 0 0,-1-1 1 0 0,0 0-1 0 0,1 0 0 0 0,0 0 0 0 0,-1 0 0 0 0,1-1 0 0 0,0 1 0 0 0,-1-1 0 0 0,1 0 0 0 0,0 0 1 0 0,-1 0-1 0 0,1 0 0 0 0,0-1 0 0 0,-1 0 0 0 0,1 0 0 0 0,-1 0 0 0 0,1 0 0 0 0,-1 0 0 0 0,3-2-28 0 0,2 1 17 0 0,0-1 0 0 0,0 1 0 0 0,0-2 0 0 0,0 1 0 0 0,-1-1 0 0 0,0-1 0 0 0,1 1 0 0 0,-2-1 0 0 0,1 0 0 0 0,0-1 0 0 0,-1 1 0 0 0,0-1 0 0 0,-1-1 0 0 0,1 1 0 0 0,-1-1 0 0 0,0 0 0 0 0,-1 0 0 0 0,0 0 0 0 0,0-1 0 0 0,0 1 0 0 0,-1-1 0 0 0,0 0 0 0 0,-1 0 0 0 0,1 0 0 0 0,-2-1 0 0 0,1 1 0 0 0,-1 0 0 0 0,0-5-17 0 0,-1-38 441 0 0,-14 71-548 0 0,2 1 95 0 0,7-13 18 0 0,-1 0 0 0 0,2 0 1 0 0,-1 1-1 0 0,1 0 0 0 0,0 0 1 0 0,1 0-1 0 0,0 1 1 0 0,1-1-1 0 0,0 1 0 0 0,0-1 1 0 0,1 1-1 0 0,0 0 1 0 0,1 7-7 0 0,0-14 9 0 0,1 0 1 0 0,0 0 0 0 0,0-1 0 0 0,0 1 0 0 0,0 0 0 0 0,1-1 0 0 0,-1 1 0 0 0,1-1 0 0 0,0 0 0 0 0,-1 1 0 0 0,1-1 0 0 0,0 0 0 0 0,0 0 0 0 0,0 0 0 0 0,1 0 0 0 0,-1 0 0 0 0,0-1 0 0 0,1 1 0 0 0,-1-1 0 0 0,1 0 0 0 0,-1 1 0 0 0,1-1 0 0 0,0 0 0 0 0,0 0 0 0 0,-1-1 0 0 0,1 1 0 0 0,0-1 0 0 0,0 1 0 0 0,0-1 0 0 0,0 0 0 0 0,1 0-10 0 0,89-14 192 0 0,-90 13-191 0 0,0 0 1 0 0,-1 0-1 0 0,1 0 0 0 0,-1 0 1 0 0,0 0-1 0 0,1-1 0 0 0,-1 1 1 0 0,0-1-1 0 0,0 1 0 0 0,0-1 1 0 0,0 0-1 0 0,0 0 0 0 0,0 0 1 0 0,0 0-1 0 0,-1 0 0 0 0,1 0 1 0 0,-1-1-1 0 0,0 1 0 0 0,1 0 1 0 0,-1-1-1 0 0,0 1 0 0 0,0-1 1 0 0,-1 1-1 0 0,1-1 0 0 0,0 0 1 0 0,-1 1-1 0 0,0-1 0 0 0,0 0 1 0 0,1 1-1 0 0,-1-1 0 0 0,-1 0 1 0 0,1 1-1 0 0,0-1 0 0 0,-1 0 1 0 0,1 1-1 0 0,-1-1 0 0 0,0 1 1 0 0,0-1-1 0 0,0 1 0 0 0,0-1 1 0 0,0 1-1 0 0,-1 0 0 0 0,1-1 1 0 0,-1 1-1 0 0,-1-2-1 0 0,1 3-5 0 0,1 0 1 0 0,-1-1-1 0 0,0 1 0 0 0,0 0 1 0 0,0 0-1 0 0,0 0 1 0 0,0 0-1 0 0,0 0 0 0 0,0 1 1 0 0,0-1-1 0 0,0 1 0 0 0,0-1 1 0 0,0 1-1 0 0,-1 0 1 0 0,1 0-1 0 0,0-1 0 0 0,0 2 1 0 0,0-1-1 0 0,-1 0 1 0 0,1 0-1 0 0,0 1 0 0 0,0-1 1 0 0,0 1-1 0 0,0 0 0 0 0,0-1 1 0 0,0 1-1 0 0,0 0 1 0 0,0 0-1 0 0,0 1 0 0 0,0-1 1 0 0,1 0-1 0 0,-1 1 0 0 0,0-1 1 0 0,1 0-1 0 0,-1 1 1 0 0,0 1 4 0 0,-1 0 1 0 0,0 0 1 0 0,0 0 0 0 0,0 0 0 0 0,0 0 0 0 0,1 0-1 0 0,-1 1 1 0 0,1-1 0 0 0,0 1 0 0 0,0-1 0 0 0,1 1-1 0 0,-1 0 1 0 0,1 0 0 0 0,0 0 0 0 0,0 0 0 0 0,0 0 0 0 0,0 0-1 0 0,0 0 1 0 0,1 0 0 0 0,0 3-2 0 0,3-4 6 0 0,-1 0 0 0 0,1 0 0 0 0,0 0 0 0 0,0 0 0 0 0,0 0 0 0 0,1-1 0 0 0,-1 0 0 0 0,1 1 0 0 0,-1-1 0 0 0,1 0 0 0 0,0-1 0 0 0,0 1 0 0 0,0-1 0 0 0,0 0 0 0 0,0 0 0 0 0,0 0 0 0 0,0 0 0 0 0,0-1 0 0 0,0 1 0 0 0,0-1 0 0 0,0 0 0 0 0,0 0 0 0 0,1-1 0 0 0,-1 1 0 0 0,2-2-6 0 0,-3 2 2 0 0,2 1 1 0 0,1-1 1 0 0,-1 0-1 0 0,1-1 1 0 0,-1 1-1 0 0,0-1 0 0 0,1 0 1 0 0,-1 0-1 0 0,0-1 1 0 0,0 0-1 0 0,1 0 0 0 0,-2 0 1 0 0,1 0-1 0 0,0-1 1 0 0,0 0-1 0 0,-1 0 1 0 0,1 0-1 0 0,-1 0 0 0 0,0-1 1 0 0,0 1-1 0 0,0-1 1 0 0,-1 0-1 0 0,1-1 0 0 0,-1 1 1 0 0,0-1-1 0 0,0 1 1 0 0,-1-1-1 0 0,2-3-3 0 0,7-36-27 0 0,-13 76-331 0 0,2-30 364 0 0,-1 1 0 0 0,-1-1 0 0 0,1 1 0 0 0,0-1 0 0 0,0 1 0 0 0,1 0 0 0 0,-1-1 0 0 0,1 1 0 0 0,-1 0 0 0 0,1 0 0 0 0,0-1 0 0 0,0 1 0 0 0,0 0 0 0 0,0 0 0 0 0,0 0 0 0 0,1-1 0 0 0,-1 1 0 0 0,1 0 1 0 0,0-1-1 0 0,0 1 0 0 0,0-1 0 0 0,0 1 0 0 0,0-1 0 0 0,1 1 0 0 0,-1-1 0 0 0,1 1 0 0 0,-1-1 0 0 0,1 0 0 0 0,0 0 0 0 0,0 0 0 0 0,0 0 0 0 0,0 0 0 0 0,0-1 0 0 0,1 1 0 0 0,-1-1 0 0 0,0 1 0 0 0,1-1 0 0 0,-1 0 0 0 0,1 0 0 0 0,0 1-6 0 0,0-3 5 0 0,1 1-1 0 0,-1-1 1 0 0,0 0-1 0 0,1 0 1 0 0,-1 0 0 0 0,0 0-1 0 0,0 0 1 0 0,0-1-1 0 0,0 1 1 0 0,0-1-1 0 0,0 0 1 0 0,-1 0 0 0 0,1 0-1 0 0,0 0 1 0 0,-1-1-1 0 0,0 1 1 0 0,1-1 0 0 0,-1 1-1 0 0,0-1 1 0 0,0 0-1 0 0,-1 0 1 0 0,1 0 0 0 0,0 0-1 0 0,-1 0 1 0 0,0 0-1 0 0,0 0 1 0 0,0 0 0 0 0,0-1-1 0 0,0 1 1 0 0,-1 0-1 0 0,1-1 1 0 0,-1 1 0 0 0,0-1-1 0 0,0 1 1 0 0,0 0-1 0 0,-1-1 1 0 0,1 1 0 0 0,-1 0-1 0 0,0-1 1 0 0,0 1-1 0 0,0 0 1 0 0,0 0-1 0 0,0 0 1 0 0,-1 0 0 0 0,0-1-5 0 0,78 9-560 0 0,-5-11 586 0 0,-84 33 308 0 0,12-26-325 0 0,-1 1 1 0 0,1 0 0 0 0,0-1-1 0 0,0 1 1 0 0,0 0 0 0 0,0 0-1 0 0,0 0 1 0 0,1 0 0 0 0,-1 0 0 0 0,0 0-1 0 0,1 0 1 0 0,0 0 0 0 0,-1 0-1 0 0,1 0 1 0 0,0 0 0 0 0,0 1-1 0 0,0-1 1 0 0,0 0 0 0 0,1 0-1 0 0,-1 0 1 0 0,0 0 0 0 0,1 0 0 0 0,0 0-1 0 0,-1 0 1 0 0,1 0 0 0 0,0 0-1 0 0,0 0 1 0 0,0 0 0 0 0,1 1-10 0 0,28 6-4902 0 0,-25-9-665 0 0,0 0-5749 0 0</inkml:trace>
  <inkml:trace contextRef="#ctx0" brushRef="#br0" timeOffset="243.201">779 46 15043 0 0,'0'0'848'0'0,"0"0"-231"0"0,0 0-241 0 0,0 0-104 0 0,0 0-112 0 0,0 0-176 0 0,0 0-96 0 0,0 0-56 0 0,0 0-80 0 0,0 0-24 0 0,0 0-153 0 0,0 0-335 0 0,0 0-592 0 0,0 0-1361 0 0,29 29-1768 0 0,-19-24-592 0 0,-4-3 3377 0 0</inkml:trace>
  <inkml:trace contextRef="#ctx0" brushRef="#br0" timeOffset="645.939">924 104 0 0 0,'0'0'2789'0'0,"0"0"1147"0"0,0 0-485 0 0,0 0-674 0 0,0 0-552 0 0,0 0-413 0 0,0 0-318 0 0,0 0-250 0 0,0 0-217 0 0,0 0-193 0 0,0 0-153 0 0,0 0-125 0 0,-9 2-77 0 0,-28 10-71 0 0,35-11-363 0 0,0 0 1 0 0,0 0-1 0 0,0-1 1 0 0,1 1-1 0 0,-1 1 0 0 0,0-1 1 0 0,1 0-1 0 0,-1 0 0 0 0,1 1 1 0 0,-1-1-1 0 0,1 0 1 0 0,0 1-1 0 0,0 0 0 0 0,0-1 1 0 0,0 1-1 0 0,0 0 0 0 0,0-1 1 0 0,0 1-1 0 0,0 0 1 0 0,1 0-1 0 0,-1 0 0 0 0,0 0 1 0 0,1 0-1 0 0,0 0 0 0 0,0 0 1 0 0,-1 0-1 0 0,1 0 0 0 0,0 0 1 0 0,0 0-1 0 0,1-1 1 0 0,-1 1-1 0 0,0 0 0 0 0,1 0 1 0 0,-1 0-1 0 0,1 0 0 0 0,0 0 1 0 0,-1 0-1 0 0,1 0 1 0 0,0-1-1 0 0,0 1 0 0 0,0 0 1 0 0,1-1-1 0 0,-1 1 0 0 0,0-1 1 0 0,0 1-1 0 0,2 0-45 0 0,6 1 58 0 0,1-1 0 0 0,0 0 0 0 0,1 0 0 0 0,-1-1 0 0 0,0 0-1 0 0,1-1 1 0 0,-1 0 0 0 0,0-1 0 0 0,0 0 0 0 0,1 0 0 0 0,-1-1 0 0 0,0-1 0 0 0,0 0-1 0 0,7-3-57 0 0,-10 5 5 0 0,35-20 103 0 0,-41 20-106 0 0,0 1 0 0 0,0-1 0 0 0,-1 1 0 0 0,1-1 0 0 0,0 1 0 0 0,-1-1 0 0 0,1 1 0 0 0,-1-1 0 0 0,1 0 0 0 0,-1 1 0 0 0,1-1 0 0 0,-1 0 0 0 0,1 0 0 0 0,-1 1 0 0 0,1-1 0 0 0,-1 0 0 0 0,0 0 0 0 0,0 1 0 0 0,1-1 0 0 0,-1 0 0 0 0,0 0 0 0 0,0 0 0 0 0,0 0 0 0 0,0 1 0 0 0,0-1 1 0 0,0 0-1 0 0,0 0 0 0 0,0 0 0 0 0,0 0 0 0 0,-1 1 0 0 0,1-1 0 0 0,0 0 0 0 0,0 0 0 0 0,-1 0 0 0 0,1 1 0 0 0,0-1 0 0 0,-1 0 0 0 0,1 0 0 0 0,-1 1 0 0 0,1-1 0 0 0,-1 0 0 0 0,1 1 0 0 0,-1-1 0 0 0,0 1 0 0 0,1-1 0 0 0,-1 1 0 0 0,0-1 0 0 0,1 1 0 0 0,-1-1 0 0 0,0 1 0 0 0,0 0 0 0 0,1-1 0 0 0,-1 1 0 0 0,0 0-2 0 0,-2-2 1 0 0,-1 1 0 0 0,1 0 0 0 0,0-1 0 0 0,0 2 0 0 0,-1-1 0 0 0,1 0 0 0 0,0 1 0 0 0,-1-1 0 0 0,1 1 0 0 0,0 0 0 0 0,-1 0 0 0 0,1 0 0 0 0,-1 1 0 0 0,1-1 0 0 0,0 1 0 0 0,0 0 0 0 0,-1 0 0 0 0,1 0 0 0 0,0 0-1 0 0,0 0 1 0 0,0 1 0 0 0,0 0 0 0 0,0-1 0 0 0,0 1 0 0 0,0 0 0 0 0,1 0 0 0 0,-1 1 0 0 0,1-1 0 0 0,-1 0 0 0 0,1 1 0 0 0,0 0 0 0 0,0-1 0 0 0,0 1 0 0 0,1 0 0 0 0,-1 1-1 0 0,3-2 35 0 0,0 0 0 0 0,1 1 1 0 0,-1-1-1 0 0,1 0 0 0 0,0 0 0 0 0,0-1 1 0 0,0 1-1 0 0,0 0 0 0 0,0 0 0 0 0,0-1 1 0 0,0 1-1 0 0,0-1 0 0 0,1 0 0 0 0,-1 0 1 0 0,1 0-1 0 0,-1 0 0 0 0,1 0 0 0 0,-1 0 1 0 0,1-1-1 0 0,-1 1 0 0 0,1-1 0 0 0,0 0 1 0 0,-1 0-1 0 0,1 0 0 0 0,-1 0 0 0 0,1 0 1 0 0,0 0-1 0 0,-1-1 0 0 0,2 0-35 0 0,-1 1 17 0 0,158-3 984 0 0,-169 1-5037 0 0,3 1-470 0 0,2 1-3794 0 0,0 0-3652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28.0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10 202 1176 0 0,'0'0'1462'0'0,"0"0"54"0"0,0 0 193 0 0,0 0 291 0 0,0 0 266 0 0,0 0 146 0 0,0 0-96 0 0,0 0-245 0 0,0 0-304 0 0,0 0-307 0 0,0 0-253 0 0,0 0-215 0 0,0 0-204 0 0,5-6-193 0 0,13-19-204 0 0,-22 48 537 0 0,-2-12-812 0 0,2 1 0 0 0,0 0 0 0 0,0 0 0 0 0,1 0 0 0 0,1 1 0 0 0,0-1 0 0 0,0 1 0 0 0,1 0 0 0 0,1 1-116 0 0,1-14 21 0 0,0 0 1 0 0,-1 1-1 0 0,1-1 0 0 0,0 1 0 0 0,0-1 0 0 0,0 0 0 0 0,-1 0 0 0 0,1 1 1 0 0,0-1-1 0 0,0 0 0 0 0,0 0 0 0 0,0 0 0 0 0,0 0 0 0 0,0 0 0 0 0,0 0 1 0 0,-1 0-1 0 0,1 0 0 0 0,0-1 0 0 0,0 1 0 0 0,0 0 0 0 0,0 0 0 0 0,0-1 1 0 0,-1 1-1 0 0,1-1 0 0 0,0 1 0 0 0,0-1 0 0 0,-1 1 0 0 0,1-1 0 0 0,0 1 1 0 0,-1-1-1 0 0,1 1 0 0 0,0-1 0 0 0,-1 0 0 0 0,1 1 0 0 0,-1-1 0 0 0,1 0 1 0 0,-1 0-1 0 0,1 1 0 0 0,-1-1 0 0 0,0 0 0 0 0,1 0 0 0 0,-1 0 0 0 0,0 0 1 0 0,0 0-22 0 0,1 1-23 0 0,32-47 105 0 0,28-23-125 0 0,-59 71 36 0 0,-1 0-1 0 0,1 0 1 0 0,0 1 0 0 0,-1-1 0 0 0,1 1-1 0 0,-1-1 1 0 0,1 1 0 0 0,-1-1-1 0 0,0 1 1 0 0,0 0 0 0 0,0 0-1 0 0,0 0 1 0 0,0-1 0 0 0,0 1-1 0 0,0 0 1 0 0,-1 0 0 0 0,1 0-1 0 0,-1 0 1 0 0,1 0 0 0 0,-1 1 0 0 0,0-1-1 0 0,0 0 1 0 0,0 0 0 0 0,0 0-1 0 0,0 0 1 0 0,0 0 0 0 0,0 0-1 0 0,-1 0 1 0 0,1 0 0 0 0,-1 0-1 0 0,0 0 1 0 0,1 0 0 0 0,-1 0 7 0 0,-13 81 110 0 0,33-114 146 0 0,44-51-537 0 0,-61 82 273 0 0,-1 1 0 0 0,0 0 0 0 0,0 0 0 0 0,0-1 0 0 0,0 1 0 0 0,0 0 1 0 0,0 0-1 0 0,0 0 0 0 0,0 0 0 0 0,0 0 0 0 0,0 0 0 0 0,0 1 0 0 0,0-1 0 0 0,-1 0 0 0 0,1 0 0 0 0,-1 0 0 0 0,1 1 0 0 0,-1-1 0 0 0,1 0 0 0 0,-1 1 0 0 0,0-1 1 0 0,1 1-1 0 0,-1-1 0 0 0,0 0 0 0 0,0 1 0 0 0,0-1 0 0 0,0 0 0 0 0,0 1 0 0 0,-1-1 0 0 0,1 1 0 0 0,0-1 0 0 0,-1 0 0 0 0,1 1 0 0 0,0-1 0 0 0,-1 0 0 0 0,0 0 1 0 0,1 1 7 0 0,-1 5-3 0 0,1-4 9 0 0,0 0-1 0 0,0-1 1 0 0,1 1 0 0 0,-1 0-1 0 0,1 0 1 0 0,-1 0-1 0 0,1-1 1 0 0,0 1 0 0 0,0 0-1 0 0,0 0 1 0 0,0-1 0 0 0,0 1-1 0 0,1-1 1 0 0,-1 1-1 0 0,1-1 1 0 0,0 0 0 0 0,0 0-1 0 0,0 0 1 0 0,0 0 0 0 0,0 0-1 0 0,0 0 1 0 0,0 0 0 0 0,1 0-1 0 0,-1-1 1 0 0,1 0-1 0 0,-1 1 1 0 0,1-1 0 0 0,-1 0-1 0 0,1 0 1 0 0,0 0 0 0 0,0 0-1 0 0,-1-1 1 0 0,1 1-1 0 0,0-1 1 0 0,0 0 0 0 0,0 0-1 0 0,0 0 1 0 0,-1 0 0 0 0,1 0-1 0 0,0 0 1 0 0,0-1 0 0 0,0 0-1 0 0,-1 1 1 0 0,1-1-1 0 0,0 0-5 0 0,3 1 8 0 0,0-1-1 0 0,0 1 0 0 0,-1-1 1 0 0,1 0-1 0 0,0-1 0 0 0,-1 1 0 0 0,1-1 1 0 0,-1 0-1 0 0,0 0 0 0 0,1-1 1 0 0,-1 0-1 0 0,0 1 0 0 0,0-2 1 0 0,-1 1-1 0 0,1-1 0 0 0,-1 1 0 0 0,0-1 1 0 0,0 0-1 0 0,0-1 0 0 0,0 1 1 0 0,-1-1-1 0 0,1 0 0 0 0,-1 0 0 0 0,-1 0 1 0 0,1 0-1 0 0,-1 0 0 0 0,1 0 1 0 0,-1-1-1 0 0,-1 1 0 0 0,1-1 1 0 0,-1 0-1 0 0,0 1 0 0 0,-1-1 0 0 0,1-1-7 0 0,-2 6 1 0 0,-1 0-1 0 0,1 0 0 0 0,0 0 0 0 0,-1 0 0 0 0,1 0 0 0 0,-1 0 0 0 0,1 1 1 0 0,-1-1-1 0 0,0 1 0 0 0,1-1 0 0 0,-1 1 0 0 0,1 0 0 0 0,-1-1 0 0 0,0 1 1 0 0,1 0-1 0 0,-1 0 0 0 0,0 0 0 0 0,1 0 0 0 0,-1 0 0 0 0,0 1 0 0 0,1-1 0 0 0,-1 0 1 0 0,0 1-1 0 0,1-1 0 0 0,-1 1 0 0 0,1 0 0 0 0,-1-1 0 0 0,1 1 0 0 0,-1 0 1 0 0,1 0-1 0 0,0 0 0 0 0,-1 0 0 0 0,1 0 0 0 0,0 0 0 0 0,0 1 0 0 0,0-1 1 0 0,-1 0-1 0 0,1 1 0 0 0,0-1 0 0 0,-1 0-1 0 0,1 0 0 0 0,-1 0 0 0 0,0 0 0 0 0,0 0 0 0 0,1 0-1 0 0,-1 0 1 0 0,1 1 0 0 0,-1-1 0 0 0,1 1 0 0 0,-1-1 0 0 0,1 1 0 0 0,0-1 0 0 0,0 1 0 0 0,0-1 0 0 0,0 1 0 0 0,0 0 0 0 0,0 0 0 0 0,0 0 0 0 0,0 0 0 0 0,1-1 0 0 0,-1 1 0 0 0,1 0-1 0 0,-1 0 1 0 0,1 0 0 0 0,0 0 0 0 0,0 0 0 0 0,0 0 0 0 0,0 0 0 0 0,0 0 0 0 0,0 0 0 0 0,1 0 0 0 0,-1 0 0 0 0,1 0 0 0 0,-1 0 0 0 0,1 0 0 0 0,0 0 0 0 0,0 0 0 0 0,-1 0 0 0 0,1-1 0 0 0,1 1-1 0 0,-1 0 1 0 0,0-1 0 0 0,0 1 0 0 0,1-1 0 0 0,-1 1 0 0 0,0-1 0 0 0,1 0 0 0 0,0 1 0 0 0,-1-1 0 0 0,1 0 0 0 0,0 0 0 0 0,-1 0 0 0 0,2 0 1 0 0,114 21-4447 0 0,-76-23-298 0 0,-2 0-3371 0 0,-29 0 5066 0 0,4 0-1614 0 0,-4 0 2640 0 0</inkml:trace>
  <inkml:trace contextRef="#ctx0" brushRef="#br0" timeOffset="628.711">721 249 0 0 0,'0'0'2370'0'0,"0"0"610"0"0,0 0-15 0 0,-1-9-232 0 0,-5-31-261 0 0,6 39-2206 0 0,0-1 0 0 0,-1 1 0 0 0,1-1 0 0 0,0 1 0 0 0,0 0 0 0 0,-1 0 0 0 0,1-1 0 0 0,-1 1 0 0 0,1 0 0 0 0,-1 0 0 0 0,0-1 0 0 0,0 1 0 0 0,1 0 0 0 0,-1 0 0 0 0,0 0 0 0 0,0 0 0 0 0,0 0 0 0 0,0 0 0 0 0,0 0 0 0 0,0 1 1 0 0,0-1-1 0 0,0 0 0 0 0,-1 1 0 0 0,1-1 0 0 0,0 0 0 0 0,0 1 0 0 0,0-1 0 0 0,-1 1 0 0 0,1 0 0 0 0,0-1 0 0 0,-1 1 0 0 0,1 0 0 0 0,-2 0-266 0 0,-56 20 1920 0 0,8 26-970 0 0,50-45-944 0 0,0 0 1 0 0,0 0-1 0 0,0 0 1 0 0,0 0 0 0 0,1 0-1 0 0,-1 0 1 0 0,0 0-1 0 0,1 1 1 0 0,-1-1 0 0 0,0 0-1 0 0,1 0 1 0 0,0 1-1 0 0,-1-1 1 0 0,1 0 0 0 0,0 1-1 0 0,-1-1 1 0 0,1 0-1 0 0,0 1 1 0 0,0-1 0 0 0,0 1-1 0 0,0-1 1 0 0,1 0-1 0 0,-1 1 1 0 0,0-1 0 0 0,0 0-1 0 0,1 1 1 0 0,-1-1-1 0 0,1 0 1 0 0,-1 1 0 0 0,1-1-1 0 0,0 0 1 0 0,0 0-1 0 0,-1 0 1 0 0,1 0 0 0 0,0 0-1 0 0,0 0 1 0 0,0 0-1 0 0,0 0 1 0 0,0 0 0 0 0,0 0-1 0 0,0 0 1 0 0,0 0-1 0 0,1-1 1 0 0,-1 1 0 0 0,0 0-1 0 0,1-1-6 0 0,2 2 22 0 0,-1-1 0 0 0,1 0-1 0 0,-1 0 1 0 0,1 0 0 0 0,0-1 0 0 0,-1 0 0 0 0,1 1-1 0 0,0-1 1 0 0,0 0 0 0 0,-1-1 0 0 0,1 1-1 0 0,0-1 1 0 0,0 1 0 0 0,-1-1 0 0 0,1 0 0 0 0,-1-1-1 0 0,1 1 1 0 0,-1 0 0 0 0,1-1 0 0 0,-1 0 0 0 0,0 0-1 0 0,0 0 1 0 0,0 0 0 0 0,0-1 0 0 0,0 1-1 0 0,-1-1 1 0 0,1 1 0 0 0,0-1 0 0 0,-1 0 0 0 0,0 0-1 0 0,0 0 1 0 0,0-1 0 0 0,0 1 0 0 0,-1 0-1 0 0,1-1 1 0 0,-1 1 0 0 0,0-1 0 0 0,1 1 0 0 0,-2-1-1 0 0,1 0 1 0 0,0 1 0 0 0,-1-2-22 0 0,-16 17 57 0 0,15-11-46 0 0,0 1-1 0 0,-1-1 0 0 0,1 0 0 0 0,0 1 1 0 0,0 0-1 0 0,0-1 0 0 0,0 1 0 0 0,1 0 1 0 0,-1-1-1 0 0,0 1 0 0 0,1 0 0 0 0,-1 0 1 0 0,1-1-1 0 0,0 1 0 0 0,-1 0 0 0 0,1 0 1 0 0,0 0-1 0 0,0 0 0 0 0,0-1 1 0 0,0 1-1 0 0,1 0 0 0 0,-1 0 0 0 0,0 0 1 0 0,1 0-1 0 0,-1-1 0 0 0,1 1 0 0 0,0 0 1 0 0,-1 0-1 0 0,1-1 0 0 0,0 1 0 0 0,0-1 1 0 0,0 1-1 0 0,0-1 0 0 0,1 1 0 0 0,-1-1 1 0 0,0 0-1 0 0,1 1 0 0 0,-1-1 0 0 0,0 0 1 0 0,1 0-1 0 0,0 0 0 0 0,-1 0 0 0 0,1 0 1 0 0,0 0-1 0 0,-1-1 0 0 0,1 1 1 0 0,0 0-1 0 0,0-1 0 0 0,-1 1 0 0 0,1-1 1 0 0,0 0-1 0 0,0 0 0 0 0,0 0 0 0 0,0 0 1 0 0,-1 0-1 0 0,1 0 0 0 0,0 0 0 0 0,0 0 1 0 0,0-1-1 0 0,0 1 0 0 0,-1-1 0 0 0,2 0-10 0 0,3-1 19 0 0,0 0 0 0 0,0 0-1 0 0,-1-1 1 0 0,1 0-1 0 0,-1 0 1 0 0,0 0-1 0 0,0-1 1 0 0,0 0-1 0 0,0 0 1 0 0,-1 0-1 0 0,1 0 1 0 0,-1-1 0 0 0,0 0-1 0 0,0 0 1 0 0,-1 0-1 0 0,0 0 1 0 0,0 0-1 0 0,0-1 1 0 0,0 1-1 0 0,-1-1 1 0 0,0 0-1 0 0,0 0 1 0 0,0 0 0 0 0,-1 0-1 0 0,1-5-18 0 0,-2 10 1 0 0,25 54-203 0 0,-12 12 264 0 0,-16-63-179 0 0,1 0 1 0 0,-1 0-1 0 0,1 0 1 0 0,-1-1 0 0 0,0 1-1 0 0,0-1 1 0 0,0 0 0 0 0,0 0-1 0 0,0 0 1 0 0,0 0 0 0 0,0 0-1 0 0,0 0 1 0 0,0-1 0 0 0,0 0-1 0 0,0 1 1 0 0,-1-1-1 0 0,1-1 1 0 0,0 1 0 0 0,0 0-1 0 0,-2-1 117 0 0,8-7-19204 0 0,-2 6 13331 0 0</inkml:trace>
  <inkml:trace contextRef="#ctx0" brushRef="#br0" timeOffset="1681.86">930 250 11939 0 0,'0'0'1185'0'0,"0"0"-145"0"0,0 0-118 0 0,0 0 1 0 0,0 0 84 0 0,0 0 125 0 0,0 0 17 0 0,0 0-76 0 0,-1-9-198 0 0,-3-27-253 0 0,4 36-570 0 0,1 1-1 0 0,-1-1 0 0 0,1 0 0 0 0,-1 1 0 0 0,1-1 1 0 0,-1 1-1 0 0,1-1 0 0 0,-1 0 0 0 0,1 1 0 0 0,-1-1 1 0 0,1 0-1 0 0,-1 0 0 0 0,1 1 0 0 0,-1-1 0 0 0,1 0 1 0 0,0 0-1 0 0,-1 0 0 0 0,1 0 0 0 0,0 0 0 0 0,-1 1 1 0 0,1-1-1 0 0,-1 0 0 0 0,1-1 0 0 0,0 1 0 0 0,-1 0 1 0 0,1 0-1 0 0,-1 0 0 0 0,1 0 0 0 0,0 0 0 0 0,-1-1 1 0 0,1 1-1 0 0,-1 0 0 0 0,1 0 0 0 0,-1-1 0 0 0,1 1 1 0 0,-1 0-1 0 0,1-1 0 0 0,-1 1 0 0 0,1-1 0 0 0,-1 1 1 0 0,1-1-1 0 0,-1 1 0 0 0,0-1 0 0 0,1 1 0 0 0,-1-1 1 0 0,0 1-1 0 0,1-1 0 0 0,-1 1 0 0 0,0-1 0 0 0,0 1 1 0 0,0-1-1 0 0,1 0 0 0 0,-1 1 0 0 0,0-1 0 0 0,0 0 1 0 0,0 1-1 0 0,0-1 0 0 0,0 1 0 0 0,0-1 0 0 0,0 0 1 0 0,0 1-52 0 0,-2 32 916 0 0,0-29-877 0 0,1 0-1 0 0,1 0 1 0 0,-1 1 0 0 0,0-1-1 0 0,1 0 1 0 0,0 1 0 0 0,-1-1-1 0 0,1 0 1 0 0,1 1 0 0 0,-1-1-1 0 0,0 0 1 0 0,1 0 0 0 0,0 1-1 0 0,0-1 1 0 0,0 0 0 0 0,0 0-1 0 0,0 0 1 0 0,0 0 0 0 0,1 0-1 0 0,0 0 1 0 0,-1 0 0 0 0,1 0-1 0 0,0-1 1 0 0,1 1 0 0 0,0 0-39 0 0,1-3 23 0 0,1 0 0 0 0,0 0-1 0 0,-1-1 1 0 0,1 0 0 0 0,0 0 0 0 0,-1 0 0 0 0,1 0 0 0 0,-1-1 0 0 0,1 0 0 0 0,-1 0 0 0 0,0 0 0 0 0,0 0-1 0 0,0-1 1 0 0,0 1 0 0 0,0-1 0 0 0,-1 0 0 0 0,1 0 0 0 0,-1-1 0 0 0,0 1 0 0 0,0-1 0 0 0,0 1 0 0 0,0-1-1 0 0,0 0 1 0 0,-1 0 0 0 0,0 0 0 0 0,0-1 0 0 0,0 1 0 0 0,0 0 0 0 0,0-5-23 0 0,1 3 38 0 0,7-13-188 0 0,-13 35 0 0 0,2-15 154 0 0,0 1-1 0 0,0 0 1 0 0,0 0-1 0 0,0 0 0 0 0,1-1 1 0 0,-1 1-1 0 0,1 0 0 0 0,-1 0 1 0 0,1 0-1 0 0,0 0 1 0 0,-1 0-1 0 0,1 0 0 0 0,0 0 1 0 0,0 0-1 0 0,0 0 0 0 0,1 0 1 0 0,-1 0-1 0 0,0 0 1 0 0,1 0-1 0 0,0 0 0 0 0,-1 0 1 0 0,1 0-1 0 0,0 0 0 0 0,0 0 1 0 0,0-1-1 0 0,0 1 1 0 0,0 0-1 0 0,0-1 0 0 0,1 1 1 0 0,-1 0-1 0 0,0-1 0 0 0,1 0 1 0 0,-1 1-1 0 0,1-1 1 0 0,0 0-1 0 0,-1 0 0 0 0,1 0 1 0 0,0 0-1 0 0,0 0 0 0 0,0 0 1 0 0,0-1-1 0 0,-1 1 1 0 0,1 0-1 0 0,0-1 0 0 0,0 0 1 0 0,0 1-1 0 0,0-1 0 0 0,0 0 1 0 0,1 0-4 0 0,0-1 9 0 0,0 0 0 0 0,0 0 0 0 0,0 0 0 0 0,-1 0 0 0 0,1-1 0 0 0,0 1 0 0 0,-1-1 0 0 0,1 0 0 0 0,-1 0 0 0 0,1 0 0 0 0,-1 0 0 0 0,0 0 0 0 0,0 0 0 0 0,0-1-1 0 0,0 1 1 0 0,0-1 0 0 0,-1 1 0 0 0,1-1 0 0 0,-1 0 0 0 0,2-2-9 0 0,29-33 1 0 0,-32 37-4 0 0,1 1 0 0 0,0-1 0 0 0,0 1 0 0 0,-1-1 0 0 0,1 1 0 0 0,0 0 0 0 0,0-1 0 0 0,-1 1 0 0 0,1 0 0 0 0,0 0 0 0 0,0-1 0 0 0,0 1 0 0 0,0 0 0 0 0,-1 0 1 0 0,1 0-1 0 0,0 0 0 0 0,0 0 0 0 0,0 0 0 0 0,0 0 0 0 0,0 1 0 0 0,-1-1 0 0 0,1 0 0 0 0,0 0 0 0 0,0 1 0 0 0,0-1 0 0 0,-1 0 0 0 0,1 1 0 0 0,0-1 0 0 0,0 1 0 0 0,-1-1 0 0 0,1 1 0 0 0,0-1 0 0 0,-1 1 0 0 0,1-1 0 0 0,-1 1 0 0 0,1 0 0 0 0,0-1 0 0 0,-1 1 0 0 0,0 0 1 0 0,1 0-1 0 0,-1-1 0 0 0,1 1 0 0 0,-1 0 0 0 0,0 0 0 0 0,0 0 0 0 0,1-1 0 0 0,-1 1 0 0 0,0 0 0 0 0,0 0 0 0 0,0 0 0 0 0,0 0 0 0 0,0-1 0 0 0,0 1 0 0 0,0 0 0 0 0,0 0 0 0 0,0 0 0 0 0,0 0 0 0 0,-1 0 0 0 0,1-1 0 0 0,0 1 0 0 0,-1 0 0 0 0,1 0 3 0 0,-1 1 3 0 0,1 0 0 0 0,0 0 0 0 0,0 0 0 0 0,0 0 0 0 0,1 0-1 0 0,-1-1 1 0 0,0 1 0 0 0,1 0 0 0 0,-1 0 0 0 0,1 0-1 0 0,0-1 1 0 0,-1 1 0 0 0,1 0 0 0 0,0-1 0 0 0,0 1-1 0 0,0 0 1 0 0,0-1 0 0 0,0 1 0 0 0,1-1 0 0 0,-1 0-1 0 0,0 1 1 0 0,1-1 0 0 0,-1 0 0 0 0,2 1-3 0 0,3 0 7 0 0,0-1 1 0 0,0 1-1 0 0,0-1 1 0 0,0 0 0 0 0,1-1-1 0 0,-1 1 1 0 0,0-1-1 0 0,0-1 1 0 0,1 1-1 0 0,-1-1 1 0 0,0 0-1 0 0,0-1 1 0 0,0 1-1 0 0,0-1 1 0 0,0 0-1 0 0,0-1 1 0 0,0 1 0 0 0,-1-1-1 0 0,1 0 1 0 0,2-3-8 0 0,-10 8-7 0 0,1-1 1 0 0,0 0 0 0 0,0 0-1 0 0,-1 0 1 0 0,1 0 0 0 0,-1 0 0 0 0,1 0-1 0 0,-1-1 1 0 0,1 1 0 0 0,-1 0-1 0 0,1-1 1 0 0,-1 1 0 0 0,0-1 0 0 0,1 0-1 0 0,-1 1 1 0 0,0-1 0 0 0,1 0-1 0 0,-1 0 1 0 0,0 0 0 0 0,0 0 0 0 0,1 0-1 0 0,-1-1 1 0 0,0 1 0 0 0,1 0-1 0 0,-1-1 1 0 0,0 1 0 0 0,1-1 0 0 0,-1 0-1 0 0,1 1 1 0 0,-1-1 0 0 0,1 0-1 0 0,-1 0 1 0 0,1 0 0 0 0,0 0 0 0 0,-1 0-1 0 0,1 0 1 0 0,0-1 0 0 0,0 1-1 0 0,0 0 1 0 0,0-1 0 0 0,0 1 0 0 0,0-1-1 0 0,0 1 1 0 0,0-1 0 0 0,1 1-1 0 0,-1-1 1 0 0,1 1 0 0 0,-1-1 0 0 0,1 0-1 0 0,-1 1 1 0 0,1-1 0 0 0,0 0-1 0 0,0 1 1 0 0,0-1 0 0 0,0 0 0 0 0,0 1-1 0 0,0-1 1 0 0,0 0 0 0 0,1 0-1 0 0,-1 1 1 0 0,1-1 0 0 0,-1 1 0 0 0,1-2 5 0 0,-2 4-1 0 0,0 1 0 0 0,0 0 0 0 0,0-1 0 0 0,0 1 0 0 0,1 0 0 0 0,-1-1 0 0 0,1 1 0 0 0,-1 0 0 0 0,1 0 0 0 0,-1 0 0 0 0,1 0 0 0 0,0-1 0 0 0,0 1 0 0 0,0 0 0 0 0,0 0 0 0 0,0 0 0 0 0,0 0 0 0 0,1 0 0 0 0,-1-1 0 0 0,0 1 0 0 0,1 0 0 0 0,0 0 0 0 0,-1 0 0 0 0,1-1 0 0 0,0 1 0 0 0,0 0 0 0 0,0-1 0 0 0,0 1 0 0 0,0-1 0 0 0,0 1 0 0 0,1-1 0 0 0,-1 0 0 0 0,0 1 0 0 0,1-1 0 0 0,-1 0 0 0 0,1 0 0 0 0,-1 0 0 0 0,1 0 0 0 0,0 0-1 0 0,-1 0 1 0 0,1-1 0 0 0,0 1 0 0 0,-1 0 0 0 0,1-1 0 0 0,0 1 0 0 0,0-1 0 0 0,0 0 0 0 0,0 0 0 0 0,0 0 0 0 0,-1 0 0 0 0,1 0 0 0 0,0 0 0 0 0,0 0 0 0 0,0 0 2 0 0,63 2-3306 0 0,-44-2-1505 0 0,0 0-4456 0 0,-12-1-500 0 0</inkml:trace>
  <inkml:trace contextRef="#ctx0" brushRef="#br0" timeOffset="2629.89">1537 186 7698 0 0,'0'0'5061'0'0,"0"0"-3016"0"0,0 0-699 0 0,0 0 80 0 0,0 0-3 0 0,0 0-34 0 0,0 0-79 0 0,0 0-220 0 0,0 0-246 0 0,0 0-229 0 0,0 0-219 0 0,0 0-154 0 0,1-3-46 0 0,7-8 310 0 0,-8 27 454 0 0,-8 30-77 0 0,-1-3-624 0 0,9-42-251 0 0,0-1 10 0 0,0 0 5 0 0,0 0 49 0 0,8-22 148 0 0,-5 17-248 0 0,-1-1 0 0 0,1 1 1 0 0,0 0-1 0 0,0 0 0 0 0,0 0 0 0 0,1 1 1 0 0,-1-1-1 0 0,1 1 0 0 0,1 0 0 0 0,-1 0 0 0 0,0 0 1 0 0,1 1-1 0 0,0 0 0 0 0,0 0 0 0 0,0 0 0 0 0,0 0 1 0 0,0 1-1 0 0,6-3 28 0 0,-10 8-4 0 0,1-1 0 0 0,-1 0-1 0 0,1 0 1 0 0,-1 1 0 0 0,0-1 0 0 0,0 0 0 0 0,0 1-1 0 0,0-1 1 0 0,-1 1 0 0 0,1 0 0 0 0,0-1 0 0 0,-1 1-1 0 0,0 0 1 0 0,0-1 0 0 0,0 1 0 0 0,0 0 0 0 0,0-1 0 0 0,0 1-1 0 0,-1-1 1 0 0,1 1 0 0 0,-1 0 0 0 0,0 1 4 0 0,-19 42 188 0 0,20-46-161 0 0,0 0-2 0 0,0 0 6 0 0,19-28 162 0 0,-17 26-215 0 0,1-5 4 0 0,2 1 1 0 0,-1 0 0 0 0,0 0-1 0 0,1 0 1 0 0,0 0 0 0 0,1 1-1 0 0,-1 0 1 0 0,1 0-1 0 0,0 1 1 0 0,0-1 0 0 0,0 1-1 0 0,1 1 1 0 0,2-2 17 0 0,-1 56-115 0 0,-5-48 124 0 0,0 0 0 0 0,0 0-1 0 0,1-1 1 0 0,-1 1 0 0 0,1-1-1 0 0,0 1 1 0 0,-1-1 0 0 0,1 0-1 0 0,0-1 1 0 0,0 1 0 0 0,0-1-1 0 0,0 0 1 0 0,0 0 0 0 0,1 0-1 0 0,-1 0 1 0 0,0-1 0 0 0,0 1-1 0 0,1-1 1 0 0,-1 0 0 0 0,0 0-1 0 0,1-1 1 0 0,-1 0 0 0 0,0 1-1 0 0,0-1 1 0 0,0-1 0 0 0,0 1-1 0 0,0-1 1 0 0,0 1 0 0 0,0-1-1 0 0,0 0 1 0 0,0 0 0 0 0,1-2-9 0 0,-4 3-3 0 0,1 0 1 0 0,-1 0-1 0 0,1 0 1 0 0,-1-1-1 0 0,0 1 1 0 0,1-1 0 0 0,-1 1-1 0 0,0-1 1 0 0,0 1-1 0 0,0-1 1 0 0,0 1-1 0 0,0-1 1 0 0,-1 0 0 0 0,1 0-1 0 0,0 1 1 0 0,-1-1-1 0 0,1 0 1 0 0,-1 0-1 0 0,0 0 1 0 0,0 0 0 0 0,1 0-1 0 0,-1 1 1 0 0,0-1-1 0 0,-1 0 1 0 0,1 0-1 0 0,0 0 1 0 0,0 0-1 0 0,-1 0 1 0 0,1 1 0 0 0,-1-1-1 0 0,0 0 1 0 0,0 0-1 0 0,1 1 1 0 0,-1-1-1 0 0,0 0 1 0 0,0 1 0 0 0,0-1-1 0 0,-1 1 1 0 0,1-1-1 0 0,0 1 1 0 0,-1 0-1 0 0,1-1 1 0 0,-1 1 0 0 0,1 0-1 0 0,-1 0 1 0 0,1 0-1 0 0,-1 0 1 0 0,0 0-1 0 0,1 1 1 0 0,-1-1 0 0 0,0 0-1 0 0,0 1 1 0 0,0-1-1 0 0,1 1 1 0 0,-1 0-1 0 0,0 0 1 0 0,-1-1 2 0 0,1 2-23 0 0,1 0 0 0 0,-1 0 1 0 0,0 0-1 0 0,0 0 0 0 0,1 0 1 0 0,-1 0-1 0 0,1 1 0 0 0,-1-1 0 0 0,1 0 1 0 0,-1 1-1 0 0,1-1 0 0 0,0 1 1 0 0,0 0-1 0 0,0-1 0 0 0,0 1 0 0 0,0 0 1 0 0,0-1-1 0 0,0 1 0 0 0,0 0 1 0 0,1 0-1 0 0,-1 0 0 0 0,1 0 0 0 0,-1 0 1 0 0,1 0-1 0 0,0 0 0 0 0,0 0 0 0 0,0 0 1 0 0,0 0-1 0 0,0 0 0 0 0,0 0 1 0 0,1 0-1 0 0,-1 0 0 0 0,1 0 0 0 0,-1 0 1 0 0,1-1-1 0 0,0 1 0 0 0,-1 0 1 0 0,1 0-1 0 0,0 0 0 0 0,0-1 0 0 0,0 1 1 0 0,1 0-1 0 0,-1-1 0 0 0,0 1 1 0 0,1-1-1 0 0,-1 0 0 0 0,1 1 0 0 0,-1-1 1 0 0,1 0-1 0 0,-1 0 0 0 0,1 0 0 0 0,0 0 1 0 0,0 0-1 0 0,0 0 23 0 0,30 8-5318 0 0,-21-7-1 0 0,1-2-4002 0 0,-8 0 2828 0 0</inkml:trace>
  <inkml:trace contextRef="#ctx0" brushRef="#br0" timeOffset="3002.714">1903 208 0 0 0,'0'0'641'0'0,"0"0"1411"0"0,0 0 197 0 0,0 0-101 0 0,0 0 15 0 0,0 0 8 0 0,0 0-83 0 0,0 0-239 0 0,0 0-333 0 0,0 0-317 0 0,0 0-234 0 0,0 0-122 0 0,0 0-59 0 0,7-3-55 0 0,22-7-88 0 0,-28 11-572 0 0,0 0 0 0 0,0 0 0 0 0,0-1 1 0 0,0 1-1 0 0,0 0 0 0 0,0 0 0 0 0,-1 0 0 0 0,1 0 0 0 0,0 0 0 0 0,-1 0 1 0 0,1 0-1 0 0,0 0 0 0 0,-1 0 0 0 0,1 1 0 0 0,-1-1 0 0 0,0 0 0 0 0,1 0 0 0 0,-1 0 1 0 0,0 1-1 0 0,0-1 0 0 0,0 0 0 0 0,0 0 0 0 0,0 1 0 0 0,0-1 0 0 0,0 0 1 0 0,0 0-1 0 0,0 1 0 0 0,0-1 0 0 0,-1 0 0 0 0,1 1-69 0 0,-1 1 160 0 0,-3 28 1478 0 0,9-60-1050 0 0,-4 26-608 0 0,1-1 1 0 0,-1 1 0 0 0,1 0 0 0 0,0 0-1 0 0,0 0 1 0 0,1 0 0 0 0,-1 0 0 0 0,1 0-1 0 0,-1 0 1 0 0,1 1 0 0 0,0-1 0 0 0,0 1-1 0 0,0 0 1 0 0,0 0 0 0 0,1 0 0 0 0,-1 0-1 0 0,0 1 1 0 0,1-1 0 0 0,-1 1 0 0 0,1 0-1 0 0,0 0 1 0 0,-1 0 0 0 0,4 0 19 0 0,32 57-24 0 0,-14-45-1364 0 0,-20-10-3904 0 0,0-2-4906 0 0,-4 0 1045 0 0</inkml:trace>
  <inkml:trace contextRef="#ctx0" brushRef="#br0" timeOffset="3248.501">2112 109 0 0 0,'6'-19'958'0'0,"12"-37"2131"0"0,2 22 6142 0 0,-14 39-1261 0 0,-6 46-4474 0 0,-5-25-2667 0 0,2-13-754 0 0,1 0 0 0 0,0-1 0 0 0,1 1 1 0 0,0 0-1 0 0,1 0 0 0 0,0 0 0 0 0,1 0 0 0 0,1 0 0 0 0,0-1 0 0 0,1 4-75 0 0,-3-15-646 0 0,3 5 4 0 0,-2-5-2933 0 0,1-1-3991 0 0,-2 0-1688 0 0</inkml:trace>
  <inkml:trace contextRef="#ctx0" brushRef="#br0" timeOffset="3493.774">2160 110 16828 0 0,'0'0'2240'0'0,"0"0"-497"0"0,0 0-464 0 0,0 0-229 0 0,0 0-73 0 0,0 0-21 0 0,0 0-85 0 0,0 0-189 0 0,10-6-176 0 0,79-42 441 0 0,-26 33-2952 0 0,-62 18-8528 0 0,-1-2 6553 0 0,0 1-7581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25.7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14 153 0 0 0,'0'0'336'0'0,"0"0"1319"0"0,0 0 508 0 0,0 0 203 0 0,0 0 133 0 0,0 0-93 0 0,0 0-203 0 0,0 0-285 0 0,0 0-352 0 0,0 0-281 0 0,1-9-226 0 0,3-18-857 0 0,-2 9 2677 0 0,0 5 642 0 0,-11 59-3028 0 0,-4 52 124 0 0,13-98-598 0 0,0 0-4 0 0,0 0 11 0 0,0 0 2 0 0,0 0 15 0 0,0 0 19 0 0,0 0-6 0 0,0 0 30 0 0,0 0-16 0 0,0 0-8 0 0,0 0 9 0 0,0 0-34 0 0,16-27 254 0 0,-10 17-293 0 0,-4 6-10 0 0,0 0 1 0 0,1-1-1 0 0,-1 1 0 0 0,1 0 1 0 0,0 0-1 0 0,0 1 1 0 0,0-1-1 0 0,0 1 0 0 0,1-1 1 0 0,-1 1-1 0 0,1 0 1 0 0,0 1-1 0 0,0-1 0 0 0,0 0 1 0 0,0 1-1 0 0,0 0 1 0 0,1 0-1 0 0,-1 0 0 0 0,1 1 12 0 0,4 49-185 0 0,-10-46 187 0 0,0 0 0 0 0,1 0 1 0 0,0 0-1 0 0,-1 0 0 0 0,1 0 0 0 0,0 1 0 0 0,0-1 1 0 0,0 0-1 0 0,0 0 0 0 0,0 0 0 0 0,1 0 0 0 0,-1 1 1 0 0,1-1-1 0 0,-1 0 0 0 0,1 0 0 0 0,0 0 0 0 0,0 0 1 0 0,0 0-1 0 0,0 0 0 0 0,0-1 0 0 0,0 1 0 0 0,1 0 1 0 0,-1 0-1 0 0,1-1 0 0 0,-1 1 0 0 0,1-1 0 0 0,-1 1 1 0 0,1-1-1 0 0,0 0 0 0 0,0 0 0 0 0,0 1 0 0 0,0-1 1 0 0,-1-1-1 0 0,1 1 0 0 0,1 0 0 0 0,-1 0 0 0 0,0-1 1 0 0,0 1-1 0 0,0-1 0 0 0,0 0 0 0 0,0 1 0 0 0,0-1 1 0 0,3 0-3 0 0,4-1 7 0 0,0-1 0 0 0,0 1 0 0 0,0-2 0 0 0,0 1 0 0 0,-1-1 0 0 0,1 0 0 0 0,-1-1 0 0 0,0 0 1 0 0,0 0-1 0 0,0-1 0 0 0,0 0 0 0 0,-1-1 0 0 0,0 1 0 0 0,0-1 0 0 0,0-1-7 0 0,-8 8-2 0 0,0 0 0 0 0,0 0 0 0 0,0 0 0 0 0,0 0-1 0 0,0-1 1 0 0,0 1 0 0 0,-1 0 0 0 0,1-1 0 0 0,0 1-1 0 0,0-1 1 0 0,-1 1 0 0 0,1-1 0 0 0,-1 1 0 0 0,1-1 0 0 0,0 0-1 0 0,-1 0 1 0 0,1 0 0 0 0,0 0 0 0 0,-1 0 0 0 0,1 0-1 0 0,-1 0 1 0 0,1 0 0 0 0,0 0 0 0 0,-1-1 0 0 0,1 1 0 0 0,0 0-1 0 0,-1-1 1 0 0,1 0 0 0 0,0 1 0 0 0,0-1 0 0 0,-1 0-1 0 0,1 1 1 0 0,0-1 0 0 0,0 0 0 0 0,0 0 0 0 0,0 0 0 0 0,0 0-1 0 0,0 0 1 0 0,0 0 0 0 0,0 0 0 0 0,1 0 0 0 0,-1 0-1 0 0,0-1 1 0 0,1 1 0 0 0,-1 0 0 0 0,0-1 0 0 0,1 1 0 0 0,0 0-1 0 0,-1-1 1 0 0,1 1 0 0 0,0 0 0 0 0,0-1 0 0 0,0 1-1 0 0,-1 0 1 0 0,1-1 0 0 0,1 1 0 0 0,-1-1 0 0 0,0 1 0 0 0,0 0-1 0 0,1-1 1 0 0,-1 1 0 0 0,0 0 0 0 0,1-1 0 0 0,-1 1-1 0 0,1 0 1 0 0,0-2 2 0 0,-2 5-1 0 0,-1 0 0 0 0,0-1 0 0 0,1 1 0 0 0,-1 0 0 0 0,1 0 0 0 0,0 0 0 0 0,0 0 0 0 0,0 0 0 0 0,0 0 0 0 0,0 0 0 0 0,0 0 0 0 0,0 1 0 0 0,0-1 0 0 0,1 0 0 0 0,0 1 0 0 0,-1-1 0 0 0,1 0 0 0 0,0 1 0 0 0,0-1 0 0 0,0 0 0 0 0,0 1 0 0 0,0-1 0 0 0,1 0 0 0 0,-1 0 0 0 0,1 1 0 0 0,0-1 0 0 0,-1 0 0 0 0,1 0 0 0 0,0 0-1 0 0,0 1 1 0 0,0-1 0 0 0,1 0 0 0 0,-1-1 0 0 0,0 1 0 0 0,1 0 0 0 0,0 0 0 0 0,-1 0 0 0 0,1-1 0 0 0,0 1 0 0 0,-1-1 0 0 0,1 0 0 0 0,0 1 0 0 0,0-1 0 0 0,0 0 0 0 0,1 0 0 0 0,-1 0 0 0 0,0 0 0 0 0,0-1 0 0 0,0 1 0 0 0,1 0 0 0 0,-1-1 0 0 0,3 1 1 0 0,5-1 7 0 0,0 1-1 0 0,0-1 1 0 0,0-1 0 0 0,0 1 0 0 0,0-2-1 0 0,0 1 1 0 0,-1-1 0 0 0,1-1 0 0 0,0 0-1 0 0,-1 0 1 0 0,0-1 0 0 0,1-1 0 0 0,-2 1-1 0 0,1-1 1 0 0,0 0 0 0 0,2-3-7 0 0,-13 8 0 0 0,1 1-1 0 0,0-1 1 0 0,0 1-1 0 0,0-1 1 0 0,0 0 0 0 0,0 1-1 0 0,0-1 1 0 0,-1 0-1 0 0,1 0 1 0 0,0 0 0 0 0,0 0-1 0 0,0 0 1 0 0,-1 0-1 0 0,1 0 1 0 0,0 0 0 0 0,0-1-1 0 0,0 1 1 0 0,0 0-1 0 0,0-1 1 0 0,0 1 0 0 0,-1-1-1 0 0,1 1 1 0 0,0-1-1 0 0,0 0 1 0 0,0 1 0 0 0,0-1-1 0 0,1 0 1 0 0,-1 0-1 0 0,0 1 1 0 0,0-1 0 0 0,0 0-1 0 0,1 0 1 0 0,-1 0-1 0 0,0 0 1 0 0,1 0 0 0 0,-1 0-1 0 0,1 0 1 0 0,-1 0-1 0 0,1-1 1 0 0,-1 1 0 0 0,1 0-1 0 0,0 0 1 0 0,0 0-1 0 0,0 0 1 0 0,-1 0 0 0 0,1-1-1 0 0,0 1 1 0 0,1 0-1 0 0,-1 0 1 0 0,0 0 0 0 0,0-1-1 0 0,0 1 1 0 0,1 0-1 0 0,-1 0 1 0 0,0 0 0 0 0,1 0-1 0 0,-1 0 1 0 0,1 0-1 0 0,-1 0 1 0 0,1 0 0 0 0,0 0-1 0 0,0 0 1 0 0,-1 0-1 0 0,1 0 1 0 0,0 0 0 0 0,0 0-1 0 0,1 0 1 0 0,-4 1 0 0 0,0 0 0 0 0,0 0-1 0 0,1 0 1 0 0,-1 0 0 0 0,0 1 0 0 0,0-1-1 0 0,1 1 1 0 0,-1-1 0 0 0,0 1-1 0 0,1-1 1 0 0,-1 1 0 0 0,0 0 0 0 0,1 0-1 0 0,-1 0 1 0 0,1 0 0 0 0,0 0 0 0 0,-1 0-1 0 0,1 0 1 0 0,0 1 0 0 0,0-1-1 0 0,-1 0 1 0 0,1 1 0 0 0,0-1 0 0 0,0 1-1 0 0,1-1 1 0 0,-1 1 0 0 0,0-1-1 0 0,0 1 1 0 0,1 0 0 0 0,-1 0 0 0 0,1-1-1 0 0,-1 1 1 0 0,1 0 0 0 0,0-1-1 0 0,0 1 1 0 0,0 0 0 0 0,0 0 0 0 0,0 0-1 0 0,0-1 1 0 0,0 1 0 0 0,1 0 0 0 0,-1 0-1 0 0,0-1 1 0 0,1 1 0 0 0,0 0-1 0 0,-1-1 1 0 0,1 1 0 0 0,0-1 0 0 0,0 1-1 0 0,0-1 1 0 0,0 1 0 0 0,0-1-1 0 0,0 1 1 0 0,0-1 0 0 0,0 0 0 0 0,1 0-1 0 0,-1 0 1 0 0,1 1 0 0 0,-1-1-1 0 0,1-1 1 0 0,-1 1 0 0 0,2 1 0 0 0,103 1 829 0 0,-83-7-3434 0 0,0-1-3347 0 0,-8 2-965 0 0,-10 2-4820 0 0</inkml:trace>
  <inkml:trace contextRef="#ctx0" brushRef="#br0" timeOffset="600.126">746 136 13739 0 0,'0'0'1431'0'0,"0"0"-228"0"0,0 0-160 0 0,0 0 12 0 0,0 0-4 0 0,0 0-10 0 0,0 0-142 0 0,0 0-243 0 0,0 0-196 0 0,0 0-162 0 0,0 0-136 0 0,0 0-59 0 0,0 0-39 0 0,-6-4 4 0 0,-19-10 45 0 0,-37 21 1058 0 0,54-5-984 0 0,-72 36 965 0 0,80-37-1146 0 0,-1-1 1 0 0,1 1-1 0 0,-1 0 0 0 0,1 0 0 0 0,-1-1 1 0 0,1 1-1 0 0,0 0 0 0 0,0 0 0 0 0,-1 0 0 0 0,1 0 1 0 0,0 0-1 0 0,0 0 0 0 0,0-1 0 0 0,0 1 1 0 0,0 0-1 0 0,0 0 0 0 0,0 0 0 0 0,0 0 1 0 0,0 0-1 0 0,0 0 0 0 0,1 0 0 0 0,-1-1 0 0 0,0 1 1 0 0,1 0-1 0 0,-1 0 0 0 0,0 0 0 0 0,1-1 1 0 0,-1 1-1 0 0,1 0 0 0 0,-1 0 0 0 0,1-1 1 0 0,0 1-1 0 0,-1 0 0 0 0,1-1 0 0 0,0 1 0 0 0,-1-1 1 0 0,1 1-1 0 0,0-1 0 0 0,0 1 0 0 0,-1-1 1 0 0,1 0-1 0 0,0 1 0 0 0,0-1 0 0 0,0 0 0 0 0,0 1 1 0 0,0-1-1 0 0,-1 0 0 0 0,1 0 0 0 0,0 0-6 0 0,45 10 415 0 0,-40-10-382 0 0,0 1-1 0 0,0-1 0 0 0,0-1 0 0 0,0 1 1 0 0,0-1-1 0 0,0 0 0 0 0,-1 0 0 0 0,1 0 1 0 0,0-1-1 0 0,0 0 0 0 0,-1 0 0 0 0,0-1 0 0 0,1 1 1 0 0,-1-1-1 0 0,0 0 0 0 0,0-1 0 0 0,0 1 1 0 0,-1-1-1 0 0,1 0 0 0 0,-1 0 0 0 0,0 0 1 0 0,0-1-1 0 0,0 1 0 0 0,-1-1 0 0 0,1 0 1 0 0,-1 0-1 0 0,0-1 0 0 0,-1 1 0 0 0,0 0 1 0 0,1-1-1 0 0,-2 0 0 0 0,1 1 0 0 0,-1-1 1 0 0,1-1-33 0 0,-12-86 81 0 0,5 126-332 0 0,11 138-502 0 0,1-163-3957 0 0,3-5-9860 0 0,-5-3 7060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37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12 17252 0 0,'0'0'7641'0'0,"0"0"-6480"0"0,0 0-225 0 0,0 0-64 0 0,0 0-288 0 0,0 0-168 0 0,0 0-160 0 0,0 0-104 0 0,0 0-64 0 0,0 0-232 0 0,0 0-120 0 0,0 0-216 0 0,0 0-528 0 0,0 0-1201 0 0,-30-11-5872 0 0,33 12-5530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35.9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40 14611 0 0,'0'0'1516'0'0,"0"0"91"0"0,0 0 54 0 0,0 0-58 0 0,0 0-182 0 0,0 0-282 0 0,0 0-325 0 0,0 0-319 0 0,0 0-199 0 0,0 0-39 0 0,0 0 35 0 0,0 0 52 0 0,0 0 7 0 0,0 6-64 0 0,-22 102 522 0 0,64-150-209 0 0,-39 38-616 0 0,0-1-4 0 0,0 0 1 0 0,1 0-1 0 0,-1 0 0 0 0,1 0 0 0 0,0 1 1 0 0,1-1-1 0 0,-1 1 0 0 0,1 0 0 0 0,0 0 1 0 0,0 1-1 0 0,0-1 0 0 0,0 1 0 0 0,0 0 1 0 0,1 1-1 0 0,0-1 0 0 0,2 0 20 0 0,-6 39-140 0 0,-34 27 312 0 0,56-78 22 0 0,76-58-470 0 0,-97 117 81 0 0,-2-42 205 0 0,1 1-1 0 0,-1-1 1 0 0,1 0-1 0 0,0 0 1 0 0,0 0 0 0 0,0 0-1 0 0,0 0 1 0 0,0 0 0 0 0,1 0-1 0 0,-1-1 1 0 0,0 1 0 0 0,1-1-1 0 0,-1 1 1 0 0,1-1 0 0 0,-1 0-1 0 0,1 0 1 0 0,0 0 0 0 0,0-1-1 0 0,-1 1 1 0 0,1-1 0 0 0,0 1-1 0 0,0-1 1 0 0,0 0 0 0 0,0 0-1 0 0,-1 0 1 0 0,1 0-1 0 0,0-1 1 0 0,0 1 0 0 0,0-1-1 0 0,-1 0 1 0 0,1 0 0 0 0,0 0-10 0 0,9 0-4 0 0,-5 2 9 0 0,1-1-1 0 0,0 0 1 0 0,0-1-1 0 0,-1 0 1 0 0,1 0-1 0 0,0-1 1 0 0,-1 0-1 0 0,1 0 1 0 0,-1 0-1 0 0,0-1 1 0 0,0 0-1 0 0,0-1 0 0 0,0 0 1 0 0,6-4-5 0 0,-13 6 5 0 0,1 0-1 0 0,-1-1 1 0 0,1 1 0 0 0,-1 0 0 0 0,0-1 0 0 0,0 1-1 0 0,0 0 1 0 0,0-1 0 0 0,0 1 0 0 0,0 0-1 0 0,-1-1 1 0 0,1 1 0 0 0,-1 0 0 0 0,1 0-1 0 0,-1-1 1 0 0,0 1 0 0 0,0 0 0 0 0,0 0-1 0 0,0 0 1 0 0,-1 0 0 0 0,1 0 0 0 0,-1 0-1 0 0,1 0 1 0 0,-1 1 0 0 0,1-1 0 0 0,-1 0-1 0 0,0 1 1 0 0,0 0 0 0 0,0-1 0 0 0,0 1 0 0 0,0 0-1 0 0,0 0 1 0 0,0 0 0 0 0,0 0 0 0 0,0 0-1 0 0,0 0 1 0 0,-1 1 0 0 0,1-1 0 0 0,0 1-1 0 0,-1-1 1 0 0,1 1 0 0 0,0 0 0 0 0,-1 0-1 0 0,1 0 1 0 0,0 1 0 0 0,-1-1 0 0 0,1 0-1 0 0,0 1 1 0 0,-1-1 0 0 0,1 1 0 0 0,-2 1-5 0 0,3-2-4 0 0,-1 0 0 0 0,0 0 0 0 0,1 0 0 0 0,-1 1 0 0 0,1-1 0 0 0,-1 1 0 0 0,1-1 0 0 0,-1 1 0 0 0,1-1 0 0 0,0 1 1 0 0,-1 0-1 0 0,1 0 0 0 0,0 0 0 0 0,-1 0 0 0 0,1 0 0 0 0,0 0 0 0 0,0 0 0 0 0,0 0 0 0 0,0 0 0 0 0,0 1 0 0 0,0-1 0 0 0,0 0 1 0 0,0 1-1 0 0,1-1 0 0 0,-1 0 0 0 0,0 1 0 0 0,1-1 0 0 0,-1 1 0 0 0,1-1 0 0 0,0 1 0 0 0,-1-1 0 0 0,1 1 0 0 0,0 0 0 0 0,0-1 0 0 0,0 1 1 0 0,0-1-1 0 0,0 1 0 0 0,1-1 0 0 0,-1 1 0 0 0,0 0 0 0 0,1-1 0 0 0,-1 1 0 0 0,1-1 0 0 0,-1 0 0 0 0,1 1 0 0 0,0-1 0 0 0,-1 1 1 0 0,1-1-1 0 0,0 0 0 0 0,0 1 0 0 0,0-1 0 0 0,0 0 0 0 0,0 0 0 0 0,1 0 0 0 0,-1 0 0 0 0,0 0 0 0 0,0 0 0 0 0,1 0 0 0 0,-1-1 0 0 0,0 1 1 0 0,1 0-1 0 0,-1-1 0 0 0,1 1 0 0 0,-1-1 0 0 0,1 1 0 0 0,0-1 4 0 0,14 6-447 0 0,1-1 1 0 0,0-1 0 0 0,0 0-1 0 0,0-1 1 0 0,1-1-1 0 0,-1-1 1 0 0,1 0-1 0 0,1-1 447 0 0,15-1-4314 0 0,-1 0-3327 0 0,-15 1 1653 0 0,-10-1-375 0 0</inkml:trace>
  <inkml:trace contextRef="#ctx0" brushRef="#br0" timeOffset="570.514">670 58 0 0 0,'0'0'980'0'0,"0"0"2206"0"0,0 0 460 0 0,0 0-158 0 0,0 0-328 0 0,0 0-499 0 0,0 0-574 0 0,0 0-543 0 0,0 0-430 0 0,0 0-243 0 0,0 0-158 0 0,-9-6-77 0 0,-30-15-58 0 0,37 21-505 0 0,-1-1 1 0 0,1 1-1 0 0,0 0 1 0 0,-1 0-1 0 0,1 0 0 0 0,-1 0 1 0 0,1 0-1 0 0,-1 0 1 0 0,1 1-1 0 0,0-1 0 0 0,-1 1 1 0 0,1 0-1 0 0,0-1 1 0 0,-1 1-1 0 0,1 0 0 0 0,0 1 1 0 0,0-1-1 0 0,0 0 1 0 0,0 1-1 0 0,0-1 0 0 0,0 1 1 0 0,0-1-1 0 0,0 2-73 0 0,-4 1 227 0 0,7-4-216 0 0,0-1 0 0 0,1 1 0 0 0,-1 0 0 0 0,0 0 0 0 0,0 0 0 0 0,0 0 0 0 0,1 0 0 0 0,-1 0 0 0 0,0 0 0 0 0,0 0 0 0 0,0 0 0 0 0,0 0 0 0 0,1 1 0 0 0,-1-1 0 0 0,0 1 0 0 0,0-1 0 0 0,0 1 0 0 0,0-1 0 0 0,0 1 0 0 0,0-1 0 0 0,0 1 0 0 0,0 0 0 0 0,0 0 0 0 0,0-1 0 0 0,0 1 0 0 0,-1 0 0 0 0,1 0 0 0 0,0 0 0 0 0,0 0 0 0 0,-1 0 0 0 0,1 0 0 0 0,-1 0 0 0 0,1 0 0 0 0,-1 0 0 0 0,1 0 0 0 0,-1 0 0 0 0,0 1 0 0 0,1-1 0 0 0,-1 0 0 0 0,0 0 0 0 0,0 0 0 0 0,0 0 0 0 0,0 1 0 0 0,0-1 0 0 0,0 0 0 0 0,0 0 0 0 0,0 0 0 0 0,-1 1 0 0 0,1-1 0 0 0,0 0 0 0 0,-1 0 0 0 0,1 0 0 0 0,-1 0 0 0 0,1 0 0 0 0,-1 0 0 0 0,0 0 0 0 0,1 0 0 0 0,-1 0 0 0 0,0 0 0 0 0,0 0 0 0 0,1 0 0 0 0,-1 0 0 0 0,0-1 0 0 0,0 1 0 0 0,0 0 0 0 0,0-1 0 0 0,0 1 0 0 0,0-1 0 0 0,0 1-11 0 0,5-1 9 0 0,1-1 0 0 0,0 0 0 0 0,-1 0 0 0 0,1 0 0 0 0,-1-1 0 0 0,1 1 0 0 0,-1-1 0 0 0,0 0 0 0 0,0 0 0 0 0,0-1 0 0 0,0 1 0 0 0,0-1 0 0 0,0 0 0 0 0,0 0 0 0 0,-1 0 0 0 0,0-1 0 0 0,1 1 1 0 0,-1-1-1 0 0,-1 0 0 0 0,1 1 0 0 0,0-1 0 0 0,-1-1 0 0 0,0 1 0 0 0,0 0 0 0 0,0 0 0 0 0,-1-1 0 0 0,1-1-9 0 0,-3 57-127 0 0,2-50 144 0 0,1 0-1 0 0,0 1 1 0 0,0-1 0 0 0,0 0-1 0 0,0 0 1 0 0,0 0 0 0 0,0 0-1 0 0,0 0 1 0 0,0 0 0 0 0,0 0-1 0 0,0-1 1 0 0,1 1 0 0 0,-1-1-1 0 0,0 0 1 0 0,0 1 0 0 0,1-1-1 0 0,-1 0 1 0 0,0-1 0 0 0,0 1-1 0 0,1 0 1 0 0,-1-1-1 0 0,0 1 1 0 0,0-1 0 0 0,0 1-1 0 0,0-1 1 0 0,1 0 0 0 0,-1 0-1 0 0,0 0 1 0 0,0 0 0 0 0,-1 0-1 0 0,2-1-16 0 0,83-74 130 0 0,-90 116-350 0 0,-13 19-4859 0 0,21-58-3729 0 0,-3-1 4472 0 0,1 0-5322 0 0</inkml:trace>
  <inkml:trace contextRef="#ctx0" brushRef="#br0" timeOffset="1256.085">926 22 6353 0 0,'0'0'6744'0'0,"0"0"-3403"0"0,0 0-1275 0 0,0 0-318 0 0,0 0-237 0 0,0 0-200 0 0,0 0-172 0 0,0 0-200 0 0,0 0-252 0 0,0 0-231 0 0,0 0-195 0 0,0 0-163 0 0,0 0-37 0 0,2-6 240 0 0,-1 27 165 0 0,-1-19-451 0 0,-1 0-1 0 0,1 0 0 0 0,-1 0 1 0 0,1 0-1 0 0,0 0 1 0 0,-1 0-1 0 0,1 0 0 0 0,0 0 1 0 0,1 0-1 0 0,-1 0 1 0 0,0 0-1 0 0,1 0 0 0 0,-1 0 1 0 0,1 0-1 0 0,-1 0 0 0 0,1 0 1 0 0,0 0-1 0 0,0 0 1 0 0,0 0-1 0 0,0-1 0 0 0,0 1 1 0 0,0 0-1 0 0,0-1 1 0 0,1 1-1 0 0,-1 0 0 0 0,1-1 1 0 0,-1 0-1 0 0,1 1 1 0 0,0-1-1 0 0,-1 0 0 0 0,1 0 1 0 0,0 0-1 0 0,0 0 1 0 0,0 0-1 0 0,1 0-14 0 0,29-44-124 0 0,-31 41 112 0 0,1-2-3 0 0,-1 1-1 0 0,1 0 1 0 0,0 0-1 0 0,0 0 1 0 0,0 0-1 0 0,1 1 1 0 0,-1-1-1 0 0,1 1 1 0 0,-1-1-1 0 0,1 1 1 0 0,0 0-1 0 0,0 0 1 0 0,0 0-1 0 0,0 0 1 0 0,0 1-1 0 0,0-1 1 0 0,1 1-1 0 0,0-1 16 0 0,-1 41-24 0 0,-4-38 29 0 0,1 0-1 0 0,0 0 1 0 0,-1-1-1 0 0,1 1 0 0 0,0 0 1 0 0,0 0-1 0 0,0 0 1 0 0,0 0-1 0 0,0 0 1 0 0,0 0-1 0 0,0 0 0 0 0,0 0 1 0 0,0 0-1 0 0,1 0 1 0 0,-1 0-1 0 0,0 0 1 0 0,1 0-1 0 0,-1 0 0 0 0,0 0 1 0 0,1-1-1 0 0,-1 1 1 0 0,1 0-1 0 0,0 0 1 0 0,-1 0-1 0 0,1-1 0 0 0,0 1 1 0 0,-1 0-1 0 0,1-1 1 0 0,0 1-1 0 0,0 0 1 0 0,-1-1-1 0 0,1 1 0 0 0,0-1 1 0 0,0 0-1 0 0,0 1 1 0 0,0-1-1 0 0,0 0 1 0 0,0 1-1 0 0,0-1 0 0 0,0 0 1 0 0,-1 0-1 0 0,1 0 1 0 0,0 0-1 0 0,0 0 1 0 0,0 0-1 0 0,0 0 0 0 0,0 0 1 0 0,0 0-1 0 0,0 0 1 0 0,0 0-1 0 0,0-1 1 0 0,0 1-1 0 0,0 0 1 0 0,0-1-1 0 0,0 1 0 0 0,0-1 1 0 0,-1 1-1 0 0,1-1 1 0 0,0 1-1 0 0,0-1 1 0 0,-1 0-1 0 0,1 1 0 0 0,0-1 1 0 0,-1 0-1 0 0,2 0-4 0 0,82-50-408 0 0,-95 78 526 0 0,10-26-115 0 0,1 0 0 0 0,0 0 0 0 0,-1 0 0 0 0,1 0 0 0 0,0 0 0 0 0,0 0 0 0 0,0 0 0 0 0,0 0 0 0 0,0 1 0 0 0,0-1 0 0 0,0 0 0 0 0,0 0 0 0 0,0 0 0 0 0,0 0 0 0 0,1 0 0 0 0,-1 0 0 0 0,0 0 0 0 0,1 0 0 0 0,-1 0 1 0 0,1 0-1 0 0,-1 0 0 0 0,1 0 0 0 0,0 0 0 0 0,-1 0 0 0 0,1 0 0 0 0,0-1 0 0 0,0 1 0 0 0,-1 0 0 0 0,1 0 0 0 0,0-1 0 0 0,0 1 0 0 0,0-1 0 0 0,0 1 0 0 0,0 0 0 0 0,0-1 0 0 0,0 0 0 0 0,0 1 0 0 0,0-1 0 0 0,0 0 1 0 0,0 1-1 0 0,0-1 0 0 0,0 0 0 0 0,0 0 0 0 0,1 0 0 0 0,-1 0 0 0 0,0 0 0 0 0,0 0 0 0 0,0 0 0 0 0,0 0 0 0 0,0-1 0 0 0,0 1 0 0 0,1 0-3 0 0,63-4-260 0 0,-16-7-1046 0 0,-39 7-3612 0 0,-1-1-4693 0 0,-9 4-1501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13.5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59 272 0 0,'0'0'3198'0'0,"0"0"-1294"0"0,0 0-199 0 0,0 0 65 0 0,0 0-85 0 0,0 0-146 0 0,0 0-120 0 0,0 0-129 0 0,0 0-138 0 0,0 0-168 0 0,0 0-166 0 0,-1-8-118 0 0,-2-34 1842 0 0,3 42-2047 0 0,0 0-133 0 0,-14 27 733 0 0,3 15-445 0 0,13-42-593 0 0,0 0 0 0 0,-1 0 0 0 0,1 0-1 0 0,0 0 1 0 0,-1 0 0 0 0,1 0 0 0 0,0-1 0 0 0,-1 1 0 0 0,1-1 0 0 0,-1 1 0 0 0,1-1 0 0 0,-1 1 0 0 0,1-1 0 0 0,-1 0 0 0 0,1 0 0 0 0,-1 0 0 0 0,0 0 0 0 0,0 0-1 0 0,1 0 1 0 0,-1 0 0 0 0,0 0 0 0 0,0 0 0 0 0,0-1 0 0 0,0 1 0 0 0,0 0 0 0 0,0-1-57 0 0,0 1 31 0 0,0-1 1 0 0,-1 1-1 0 0,1-1 1 0 0,0 1-1 0 0,-1 0 0 0 0,1-1 1 0 0,-1 0-1 0 0,1 1 0 0 0,-1-1 1 0 0,0 1-1 0 0,1-1 1 0 0,-1 1-1 0 0,0-1 0 0 0,0 0 1 0 0,0 1-1 0 0,0-1 0 0 0,-1 1 1 0 0,1-1-1 0 0,0 0 1 0 0,-1 1-1 0 0,1-1 0 0 0,-1 1 1 0 0,1-1-1 0 0,-1 1 0 0 0,0 0 1 0 0,0-1-1 0 0,0 1 1 0 0,1 0-1 0 0,-1-1 0 0 0,-1 1 1 0 0,1 0-1 0 0,0 0 0 0 0,0 0 1 0 0,0 0-1 0 0,0 0 1 0 0,-1 0-1 0 0,1 0 0 0 0,-1 0 1 0 0,1 0-1 0 0,0 1 0 0 0,-1-1 1 0 0,1 1-1 0 0,-1-1 1 0 0,0 1-1 0 0,1-1 0 0 0,-1 1 1 0 0,1 0-1 0 0,-1 0 0 0 0,1 0 1 0 0,-1 0-1 0 0,0 0 1 0 0,1 0-1 0 0,-1 0 0 0 0,1 1 1 0 0,-2-1-32 0 0,6 21-2796 0 0,6-10-3505 0 0,-4-5-1434 0 0,-1-2-2219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14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17 8210 0 0,'0'0'2234'0'0,"0"0"-846"0"0,0 0-185 0 0,0 0-127 0 0,0 0-216 0 0,0 0-125 0 0,0 0-98 0 0,0 0-80 0 0,0 0-100 0 0,0 0-118 0 0,0 0-87 0 0,0 0-77 0 0,-7 1 622 0 0,8 0-685 0 0,1-1-1 0 0,-1 1 0 0 0,0-1 1 0 0,1 0-1 0 0,-1 1 1 0 0,1-1-1 0 0,-1 0 1 0 0,1 0-1 0 0,-1 0 1 0 0,1 0-1 0 0,-1 0 1 0 0,1 0-1 0 0,-1-1 1 0 0,1 1-1 0 0,-1 0 1 0 0,1-1-1 0 0,-1 1 1 0 0,0-1-1 0 0,1 0 1 0 0,-1 1-1 0 0,0-1 0 0 0,1 0 1 0 0,-1 0-1 0 0,0 0 1 0 0,0 1-1 0 0,0-1 1 0 0,0-1-1 0 0,0 1 1 0 0,0 0-1 0 0,0 0 1 0 0,0 0-1 0 0,0 0 1 0 0,0-1-1 0 0,0 0-111 0 0,-40 7 915 0 0,41-1-12795 0 0,-1-4 791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30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85 14643 0 0,'0'0'1680'0'0,"0"0"-297"0"0,0 0-108 0 0,0 0-5 0 0,0 0-24 0 0,0 0-115 0 0,0 0-195 0 0,0 0-245 0 0,0 0-251 0 0,0 0-150 0 0,0 0-62 0 0,0 0 32 0 0,0 0 59 0 0,-2 4 27 0 0,-25 90 1625 0 0,25-88-1112 0 0,0 2-5207 0 0,4-6-1840 0 0,2-4-3438 0 0,-2 2 820 0 0</inkml:trace>
  <inkml:trace contextRef="#ctx0" brushRef="#br0" timeOffset="594.343">109 4 5313 0 0,'0'0'2682'0'0,"0"0"-155"0"0,0 0-182 0 0,0 0-178 0 0,0 0-272 0 0,0 0-299 0 0,0 0-275 0 0,0 0-251 0 0,0 0-265 0 0,0 0-227 0 0,0 0-191 0 0,0 0-135 0 0,0 0-72 0 0,-2-3-28 0 0,2 3-77 0 0,0 1-1 0 0,0-1 0 0 0,-1 0 0 0 0,1 1 1 0 0,0-1-1 0 0,0 0 0 0 0,0 1 1 0 0,0-1-1 0 0,0 0 0 0 0,0 1 1 0 0,0-1-1 0 0,-1 0 0 0 0,1 0 0 0 0,0 1 1 0 0,0-1-1 0 0,-1 0 0 0 0,1 0 1 0 0,0 1-1 0 0,0-1 0 0 0,-1 0 0 0 0,1 0 1 0 0,0 1-1 0 0,0-1 0 0 0,-1 0 1 0 0,1 0-1 0 0,0 0 0 0 0,-1 0 0 0 0,1 0 1 0 0,0 0-1 0 0,-1 1 0 0 0,1-1 1 0 0,0 0-1 0 0,-1 0 0 0 0,1 0-74 0 0,4 5 155 0 0,1 1 0 0 0,0-1 0 0 0,1-1-1 0 0,-1 1 1 0 0,1-1 0 0 0,0 1 0 0 0,0-2 0 0 0,0 1-1 0 0,0-1 1 0 0,1 0 0 0 0,-1 0 0 0 0,1-1-1 0 0,0 1 1 0 0,0-2 0 0 0,0 1 0 0 0,0-1 0 0 0,2 0-155 0 0,42 14 259 0 0,-51-13-236 0 0,1 0 0 0 0,0 0 0 0 0,-1 0 0 0 0,1 0 0 0 0,-1 0 0 0 0,0-1 0 0 0,0 1 0 0 0,0 0 0 0 0,0 0-1 0 0,0 0 1 0 0,0 0 0 0 0,0 0 0 0 0,0 0 0 0 0,-1 0 0 0 0,1 0 0 0 0,-1 0 0 0 0,0 0 0 0 0,1-1 0 0 0,-1 1-1 0 0,0 0 1 0 0,0 0 0 0 0,0-1 0 0 0,0 1 0 0 0,0-1 0 0 0,-1 1 0 0 0,1-1 0 0 0,0 1 0 0 0,-1-1 0 0 0,1 0-1 0 0,-1 0 1 0 0,0 1 0 0 0,1-1 0 0 0,-1 0 0 0 0,0 0 0 0 0,1-1 0 0 0,-1 1 0 0 0,0 0 0 0 0,0 0-23 0 0,-1 0 44 0 0,-172 144 720 0 0,170-139-2120 0 0,-7 17 4356 0 0,11-10-5698 0 0,6-11-3223 0 0,4-4-4454 0 0,-7 2-1881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15.1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123 134 12755 0 0,'0'0'462'0'0,"0"0"53"0"0,0 0 152 0 0,0 0 231 0 0,0 0 179 0 0,0 0 107 0 0,0 0 7 0 0,0 0-118 0 0,0 0-171 0 0,0 0-153 0 0,0 0-157 0 0,0 0-127 0 0,0 0-126 0 0,1-8-155 0 0,3-23 199 0 0,-113 247 1002 0 0,91-193-1059 0 0,18-23-166 0 0,0 0 78 0 0,4-17 917 0 0,5-4-1117 0 0,8-22 10 0 0,2 0-1 0 0,1 1 1 0 0,2 1-1 0 0,3 1 1 0 0,0 1-1 0 0,10-8-47 0 0,-29 85-28 0 0,4 211 136 0 0,-16-207-273 0 0,-20-90-9364 0 0,-3 13 4561 0 0,-7 14 4391 0 0,-50 9 9676 0 0,85 12-8743 0 0,1 0-125 0 0,0 0-87 0 0,16 0 842 0 0,222-31 2436 0 0,-238 31-3386 0 0,0 0-2 0 0,0 0-63 0 0,0 0-16 0 0,-1 0-1802 0 0,-4 2 4960 0 0,4-1-4981 0 0,0-1-5004 0 0,1 1-7124 0 0,1-1 9368 0 0</inkml:trace>
  <inkml:trace contextRef="#ctx0" brushRef="#br0" timeOffset="512.063">297 153 5985 0 0,'0'0'3404'0'0,"0"0"-630"0"0,0 0-562 0 0,0 0-314 0 0,0 0-211 0 0,0 0-56 0 0,0 0-165 0 0,0 0-285 0 0,0 0-295 0 0,0 0-310 0 0,0 0-212 0 0,0 0-132 0 0,0 0-59 0 0,4-6 690 0 0,-29 146 1595 0 0,20-134-1475 0 0,10-33-599 0 0,-3 21-387 0 0,0 1 1 0 0,0-1-1 0 0,1 1 1 0 0,-1 0-1 0 0,1 0 1 0 0,0 0-1 0 0,0 0 1 0 0,1 0-1 0 0,0 1 1 0 0,-1-1-1 0 0,2 1 1 0 0,-1 0-1 0 0,0 0 1 0 0,1 1-1 0 0,-1-1 1 0 0,1 1-1 0 0,0 0 1 0 0,1 0-1 0 0,-1 1 1 0 0,0-1-1 0 0,1 1 1 0 0,-1 1-1 0 0,1-1 1 0 0,-1 1-1 0 0,2-1 3 0 0,-4 4 1 0 0,-1 0 0 0 0,0 0 0 0 0,0 0 0 0 0,0 1 0 0 0,0-1 0 0 0,0 0 0 0 0,0 1 0 0 0,0-1 0 0 0,-1 1 0 0 0,1-1 0 0 0,-1 1 0 0 0,0 0-1 0 0,0 0 1 0 0,0 0 0 0 0,0 0 0 0 0,0 0 0 0 0,-1 0 0 0 0,1 0 0 0 0,-1 0 0 0 0,0 0 0 0 0,0 0 0 0 0,0 0 0 0 0,0 0 0 0 0,-1 0 0 0 0,1 0 0 0 0,-1 0 0 0 0,0 0-1 0 0,1 5-27 0 0,-9 44-192 0 0,9-52-120 0 0,0 0-261 0 0,17-18-20758 0 0,-14 14 14781 0 0</inkml:trace>
  <inkml:trace contextRef="#ctx0" brushRef="#br0" timeOffset="998.262">491 154 4961 0 0,'0'0'3881'0'0,"0"0"-590"0"0,0 0-810 0 0,0 0-790 0 0,0 0-622 0 0,0 0-232 0 0,0 0-33 0 0,0 0 13 0 0,0 0-3 0 0,0 0-113 0 0,0 0-139 0 0,0 0-110 0 0,0 0-97 0 0,-2 9-37 0 0,-8 41 150 0 0,10-46-422 0 0,2-1-1 0 0,-1 0 0 0 0,0 0 0 0 0,1 0 1 0 0,-1 0-1 0 0,1 0 0 0 0,0 0 0 0 0,0 0 1 0 0,0 0-1 0 0,0-1 0 0 0,1 1 0 0 0,-1-1 1 0 0,1 0-1 0 0,-1 1 0 0 0,1-1 0 0 0,0 0 1 0 0,0-1-1 0 0,0 1 0 0 0,0 0 0 0 0,0-1 1 0 0,0 0-1 0 0,0 1 0 0 0,1-1 0 0 0,-1-1 1 0 0,0 1-1 0 0,1 0 0 0 0,-1-1 0 0 0,0 0 1 0 0,1 0-1 0 0,-1 0 0 0 0,1 0 0 0 0,-1 0 1 0 0,1-1-1 0 0,-1 1 0 0 0,0-1 0 0 0,1 0 1 0 0,-1 0-1 0 0,0 0 0 0 0,0-1 0 0 0,0 1 1 0 0,0-1-1 0 0,0 1 0 0 0,0-1 0 0 0,0 0 1 0 0,0 0-1 0 0,-1-1 0 0 0,1 1 0 0 0,-1-1 1 0 0,0 1-1 0 0,1-1 0 0 0,-1 0 0 0 0,0 1 1 0 0,-1-1-1 0 0,1 0 0 0 0,0 0 0 0 0,-1-1-45 0 0,4-73 856 0 0,-66 222-67 0 0,22-12 706 0 0,42-141-1727 0 0,1-7-3249 0 0,1 0-8390 0 0,-3 11-153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17.2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27 179 5649 0 0,'0'0'2501'0'0,"0"0"-223"0"0,0 0-151 0 0,0 0-194 0 0,0 0-122 0 0,0 0-91 0 0,0 0-208 0 0,0 0-215 0 0,0 0-222 0 0,0 0-174 0 0,1-8-117 0 0,5-40 1478 0 0,-6 48-1949 0 0,0 0-113 0 0,-1 21 29 0 0,-31 136 988 0 0,34-168-1142 0 0,1 1 1 0 0,0-1-1 0 0,1 1 1 0 0,0 0-1 0 0,0 0 1 0 0,1 1-1 0 0,1-1 1 0 0,0 1-1 0 0,0 0 1 0 0,1 1 0 0 0,0-1-1 0 0,0 1 1 0 0,1 1-1 0 0,7-7-75 0 0,-14 13-5 0 0,0 0 0 0 0,0 1 0 0 0,0-1 1 0 0,0 0-1 0 0,0 1 0 0 0,0-1 0 0 0,0 0 0 0 0,1 1 0 0 0,-1-1 0 0 0,0 1 0 0 0,0 0 0 0 0,1-1 1 0 0,-1 1-1 0 0,0 0 0 0 0,1 0 0 0 0,-1 0 0 0 0,0 0 0 0 0,0 0 0 0 0,1 0 0 0 0,-1 0 0 0 0,0 1 1 0 0,0-1-1 0 0,1 0 0 0 0,-1 1 0 0 0,0-1 0 0 0,0 1 0 0 0,1-1 0 0 0,-1 1 0 0 0,0-1 0 0 0,0 1 1 0 0,0 0-1 0 0,0 0 0 0 0,0-1 0 0 0,0 1 0 0 0,0 0 0 0 0,0 0 0 0 0,0 0 0 0 0,-1 0 0 0 0,1 0 0 0 0,0 0 1 0 0,-1 1-1 0 0,1-1 0 0 0,-1 0 0 0 0,1 0 0 0 0,-1 0 0 0 0,1 0 0 0 0,-1 1 0 0 0,0-1 0 0 0,1 0 1 0 0,-1 1-1 0 0,0-1 0 0 0,0 0 5 0 0,-1 70 13 0 0,-39-16 101 0 0,52-83 120 0 0,-10 24-254 0 0,2-5 11 0 0,0 1-1 0 0,1 0 0 0 0,0 0 0 0 0,0 0 0 0 0,1 1 0 0 0,0 0 1 0 0,0 0-1 0 0,1 0 0 0 0,0 1 0 0 0,0 0 0 0 0,0 0 0 0 0,8-4 10 0 0,-14 9-4 0 0,0 1 0 0 0,0 0 0 0 0,0 0 0 0 0,0 0-1 0 0,0 0 1 0 0,-1 0 0 0 0,1 0 0 0 0,0 0-1 0 0,0 0 1 0 0,0 0 0 0 0,0 0 0 0 0,0 0-1 0 0,-1 0 1 0 0,1 1 0 0 0,0-1 0 0 0,0 0-1 0 0,0 1 1 0 0,-1-1 0 0 0,1 0 0 0 0,0 1-1 0 0,-1-1 1 0 0,1 1 0 0 0,0-1 0 0 0,-1 1-1 0 0,1 0 1 0 0,0-1 0 0 0,-1 1 0 0 0,1 0-1 0 0,-1-1 1 0 0,1 1 0 0 0,-1 0 0 0 0,1 0 0 0 0,-1-1-1 0 0,0 1 1 0 0,0 0 0 0 0,1 0 0 0 0,-1 0-1 0 0,0-1 1 0 0,0 1 0 0 0,0 0 0 0 0,0 0-1 0 0,1 0 1 0 0,-1 0 0 0 0,-1 0 0 0 0,1-1-1 0 0,0 1 5 0 0,2 52 22 0 0,-3-43-23 0 0,1-3 72 0 0,5 17-2440 0 0,15-19-9155 0 0,-14-5 4805 0 0,-2 0-1401 0 0</inkml:trace>
  <inkml:trace contextRef="#ctx0" brushRef="#br0" timeOffset="445.96">349 229 10714 0 0,'0'0'1093'0'0,"0"0"0"0"0,0 0 223 0 0,0 0 198 0 0,0 0 2 0 0,0 0-175 0 0,0 0-296 0 0,0 0-214 0 0,0 0-100 0 0,0 0-79 0 0,0 0-116 0 0,0 0-92 0 0,0 0-62 0 0,9-1-30 0 0,104-27 1411 0 0,-114 27-1732 0 0,1 0 0 0 0,0 0 1 0 0,0-1-1 0 0,0 1 0 0 0,0 0 0 0 0,-1-1 1 0 0,1 1-1 0 0,-1 0 0 0 0,1 0 0 0 0,-1 0 1 0 0,1-1-1 0 0,-1 1 0 0 0,0 0 0 0 0,0 0 1 0 0,1 0-1 0 0,-1 0 0 0 0,0 0 0 0 0,0 0 1 0 0,0 0-1 0 0,0 0 0 0 0,0 1 0 0 0,0-1 1 0 0,0 0-1 0 0,0 1 0 0 0,-1-1 0 0 0,1 0 1 0 0,0 1-1 0 0,0 0 0 0 0,-1-1 0 0 0,1 1 1 0 0,0 0-1 0 0,0-1 0 0 0,-1 1 0 0 0,1 0 1 0 0,0 0-1 0 0,-1 0 0 0 0,1 0 0 0 0,0 0 1 0 0,-2 1-32 0 0,-2-2 13 0 0,1 0 0 0 0,-1 1 1 0 0,0 0-1 0 0,0 0 1 0 0,0 1-1 0 0,0-1 1 0 0,0 1-1 0 0,1 0 0 0 0,-1 0 1 0 0,0 0-1 0 0,1 1 1 0 0,-1 0-1 0 0,1 0 0 0 0,-1 0 1 0 0,1 0-1 0 0,0 1 1 0 0,0 0-1 0 0,0-1 0 0 0,0 2 1 0 0,0-1-1 0 0,1 0 1 0 0,-1 1-1 0 0,1-1 1 0 0,0 1-1 0 0,0 0 0 0 0,1 0 1 0 0,-1 0-1 0 0,1 1 1 0 0,0-1-1 0 0,0 1 0 0 0,0-1 1 0 0,0 1-1 0 0,1-1 1 0 0,0 1-1 0 0,0 2-13 0 0,3-5 0 0 0,0 1 1 0 0,0 0-1 0 0,1-1 0 0 0,-1 0 0 0 0,1 1 1 0 0,0-1-1 0 0,0 0 0 0 0,0 0 1 0 0,0-1-1 0 0,0 1 0 0 0,0-1 0 0 0,0 1 1 0 0,0-1-1 0 0,1 0 0 0 0,-1 0 1 0 0,0-1-1 0 0,1 1 0 0 0,-1-1 0 0 0,1 1 1 0 0,-1-1-1 0 0,0 0 0 0 0,1 0 0 0 0,-1-1 1 0 0,1 1-1 0 0,-1-1 0 0 0,1 1 1 0 0,-1-1-1 0 0,0 0 0 0 0,3-2 0 0 0,58-8-5947 0 0,-43 7-1942 0 0,-12 2-3190 0 0</inkml:trace>
  <inkml:trace contextRef="#ctx0" brushRef="#br0" timeOffset="1140.768">662 180 8746 0 0,'0'0'3326'0'0,"0"0"-1107"0"0,0 0-441 0 0,0 0-157 0 0,0 0-272 0 0,0 0-204 0 0,0 0-176 0 0,0 0-191 0 0,0 0-130 0 0,0 0-142 0 0,0 0-130 0 0,-9-2-65 0 0,-28-7-42 0 0,-3 29 919 0 0,36-15-992 0 0,2-4-169 0 0,0 0 0 0 0,1 0 0 0 0,-1 0 0 0 0,1 0 0 0 0,-1 0 0 0 0,1 0 0 0 0,0 0 0 0 0,-1 0 0 0 0,1 1 0 0 0,0-1 0 0 0,0 1 0 0 0,0-1 0 0 0,0 1 0 0 0,0-1 0 0 0,0 1 0 0 0,0 0 0 0 0,0-1 0 0 0,1 1 0 0 0,-1 0-1 0 0,1-1 1 0 0,-1 1 0 0 0,1 0 0 0 0,0 0 0 0 0,0 0 0 0 0,0 0 0 0 0,0-1 0 0 0,0 1 0 0 0,0 0 0 0 0,0 0 0 0 0,1 0 0 0 0,-1-1 0 0 0,0 1 0 0 0,1 0 0 0 0,0 0 0 0 0,-1-1 0 0 0,1 1 0 0 0,0 0 0 0 0,0-1 0 0 0,0 1 0 0 0,0-1-1 0 0,0 1 1 0 0,0-1 0 0 0,0 0 0 0 0,1 1 0 0 0,-1-1 0 0 0,0 0 0 0 0,1 0 0 0 0,-1 0 0 0 0,1 0 0 0 0,0 0 0 0 0,-1 0 0 0 0,1 0 0 0 0,0-1 0 0 0,-1 1 0 0 0,1 0 0 0 0,0-1 0 0 0,0 1 0 0 0,-1-1 0 0 0,1 0 0 0 0,0 0 0 0 0,0 0-1 0 0,1 0-26 0 0,1-1 17 0 0,0-1 0 0 0,0 0 0 0 0,0 0 0 0 0,-1 0-1 0 0,1 0 1 0 0,-1-1 0 0 0,1 0 0 0 0,-1 1 0 0 0,0-1-1 0 0,0 0 1 0 0,0-1 0 0 0,0 1 0 0 0,-1 0-1 0 0,1-1 1 0 0,-1 1 0 0 0,0-1 0 0 0,0 0 0 0 0,0 0-1 0 0,-1 0 1 0 0,1 0 0 0 0,-1 0 0 0 0,0 0 0 0 0,0 0-1 0 0,0-1 1 0 0,-1 1 0 0 0,1 0 0 0 0,-1 0-1 0 0,0-1 1 0 0,-1-3-17 0 0,-15 56-154 0 0,15-46 166 0 0,0 0 0 0 0,0 1 0 0 0,1-1 1 0 0,-1 0-1 0 0,1 0 0 0 0,-1 0 0 0 0,1 0 1 0 0,0 0-1 0 0,0 0 0 0 0,0 0 0 0 0,0 1 1 0 0,0-1-1 0 0,1 0 0 0 0,-1 0 0 0 0,1 0 1 0 0,-1 0-1 0 0,1 0 0 0 0,0 0 0 0 0,0 0 1 0 0,0 0-1 0 0,0 0 0 0 0,0 0 0 0 0,0 0 1 0 0,0-1-1 0 0,1 1 0 0 0,-1 0 1 0 0,1-1-1 0 0,-1 1 0 0 0,1-1 0 0 0,-1 0 1 0 0,1 1-1 0 0,0-1 0 0 0,0 0 0 0 0,0 0 1 0 0,0 0-1 0 0,0 0 0 0 0,0 0 0 0 0,0-1 1 0 0,0 1-1 0 0,0-1 0 0 0,0 1 0 0 0,0-1 1 0 0,0 0-1 0 0,0 0 0 0 0,0 0 0 0 0,1 0 1 0 0,-1 0-1 0 0,0 0 0 0 0,0 0 0 0 0,0-1 1 0 0,0 1-1 0 0,2-1-12 0 0,35-21 245 0 0,-3-31-50 0 0,-12 14-170 0 0,-24 39-28 0 0,1-1-1 0 0,-1 1 0 0 0,1-1 1 0 0,0 0-1 0 0,0 1 0 0 0,-1-1 1 0 0,1 1-1 0 0,0-1 0 0 0,0 1 1 0 0,0 0-1 0 0,-1-1 1 0 0,1 1-1 0 0,0 0 0 0 0,0 0 1 0 0,0 0-1 0 0,0-1 0 0 0,0 1 1 0 0,0 0-1 0 0,0 0 0 0 0,-1 0 1 0 0,1 0-1 0 0,0 0 0 0 0,0 1 1 0 0,0-1-1 0 0,0 0 0 0 0,0 0 1 0 0,0 1-1 0 0,-1-1 0 0 0,1 0 1 0 0,0 1-1 0 0,0-1 0 0 0,0 1 1 0 0,-1-1-1 0 0,1 1 0 0 0,0-1 1 0 0,-1 1-1 0 0,1 0 0 0 0,0-1 1 0 0,-1 1-1 0 0,1 0 0 0 0,-1-1 1 0 0,1 1-1 0 0,-1 0 0 0 0,1 0 1 0 0,-1-1-1 0 0,1 1 0 0 0,-1 0 1 0 0,0 0-1 0 0,0 0 0 0 0,1 0 1 0 0,-1 0-1 0 0,0 0 0 0 0,0-1 1 0 0,0 1-1 0 0,0 0 4 0 0,20 54 12 0 0,-19-54-18 0 0,-1 0-1 0 0,0 1 1 0 0,1-1-1 0 0,-1 1 1 0 0,0-1 0 0 0,0 1-1 0 0,0-1 1 0 0,0 1-1 0 0,0-1 1 0 0,0 1-1 0 0,-1-1 1 0 0,1 1 0 0 0,0-1-1 0 0,-1 0 1 0 0,1 1-1 0 0,-1-1 1 0 0,1 1-1 0 0,-1-1 1 0 0,0 0 0 0 0,0 0-1 0 0,1 1 1 0 0,-1-1-1 0 0,0 0 1 0 0,0 0-1 0 0,0 0 1 0 0,0 0 0 0 0,-1 0-1 0 0,1 0 1 0 0,0 0-1 0 0,0 0 1 0 0,0-1 0 0 0,-1 1-1 0 0,1 0 1 0 0,0-1-1 0 0,-1 1 1 0 0,1-1-1 0 0,-1 1 1 0 0,1-1 0 0 0,-1 0-1 0 0,1 1 1 0 0,-1-1-1 0 0,1 0 1 0 0,0 0-1 0 0,-1 0 1 0 0,1 0 0 0 0,-1-1-1 0 0,1 1 1 0 0,-1 0-1 0 0,0-1 7 0 0,-2-8-5714 0 0,12-1-7462 0 0,-7 10 12597 0 0,2-3-7979 0 0</inkml:trace>
  <inkml:trace contextRef="#ctx0" brushRef="#br0" timeOffset="1660.75">980 180 12419 0 0,'0'0'2289'0'0,"0"0"-404"0"0,0 0-346 0 0,0 0-184 0 0,0 0-130 0 0,0 0 1 0 0,0 0-96 0 0,0 0-192 0 0,0 0-239 0 0,0 0-277 0 0,0 0-200 0 0,0 0-127 0 0,-1-10 118 0 0,-11 107 1326 0 0,14-96-1508 0 0,0 0-1 0 0,0-1 1 0 0,0 1-1 0 0,0-1 1 0 0,0 1-1 0 0,0-1 0 0 0,0 0 1 0 0,0 0-1 0 0,0 0 1 0 0,0 0-1 0 0,0 0 1 0 0,0 0-1 0 0,-1 0 0 0 0,1-1 1 0 0,0 1-1 0 0,0-1 1 0 0,0 0-1 0 0,0 1 1 0 0,0-1-1 0 0,0 0 0 0 0,-1 0 1 0 0,1 0-1 0 0,0 0 1 0 0,-1 0-1 0 0,1-1 0 0 0,-1 1 1 0 0,1 0-1 0 0,-1-1 1 0 0,0 1-1 0 0,1-1 1 0 0,-1 1-1 0 0,0-2-30 0 0,50-77 228 0 0,-52 83-227 0 0,-1-1 0 0 0,1 1 1 0 0,0 0-1 0 0,0-1 0 0 0,0 1 0 0 0,0 0 1 0 0,0 0-1 0 0,1-1 0 0 0,0 1 0 0 0,-1 0 0 0 0,1 0 1 0 0,0 0-1 0 0,0 0 0 0 0,0 0 0 0 0,1-1 0 0 0,-1 1 1 0 0,1 0-1 0 0,-1 0 0 0 0,1 0 0 0 0,0-1 0 0 0,0 1 1 0 0,0 0-1 0 0,1-1 0 0 0,-1 1 0 0 0,0-1 0 0 0,1 1 1 0 0,0-1-1 0 0,0 0 0 0 0,0 0 0 0 0,0 0 0 0 0,0 0 1 0 0,0 0-1 0 0,0 0 0 0 0,0 0 0 0 0,1-1 1 0 0,-1 1-1 0 0,1-1 0 0 0,-1 0 0 0 0,1 0 0 0 0,0 1 1 0 0,-1-2-1 0 0,4 2-1 0 0,-4-1-52 0 0,0-1 0 0 0,1 1 0 0 0,-1-1 0 0 0,1 0 0 0 0,-1 0 0 0 0,1 0 0 0 0,-1 0 0 0 0,0 0 1 0 0,1 0-1 0 0,-1-1 0 0 0,1 1 0 0 0,-1-1 0 0 0,0 1 0 0 0,1-1 0 0 0,-1 0 0 0 0,0 0 0 0 0,0 0 0 0 0,0 0 1 0 0,1-1-1 0 0,-1 1 0 0 0,-1 0 0 0 0,1-1 0 0 0,0 0 0 0 0,0 1 0 0 0,0-1 0 0 0,-1 0 0 0 0,1 0 0 0 0,-1 0 0 0 0,1 0 1 0 0,-1 0-1 0 0,0 0 0 0 0,0 0 0 0 0,0 0 0 0 0,0-1 0 0 0,0 1 0 0 0,-1 0 0 0 0,1-1 0 0 0,0-1 52 0 0,2-9-3846 0 0,1 5-6079 0 0,-3 4-1396 0 0</inkml:trace>
  <inkml:trace contextRef="#ctx0" brushRef="#br0" timeOffset="2264.202">1218 169 1624 0 0,'0'0'3237'0'0,"0"0"-688"0"0,0 0-181 0 0,0 0-93 0 0,0 0-306 0 0,0 0-329 0 0,0 0-321 0 0,0 0-311 0 0,0 0-245 0 0,0 0-207 0 0,0 0-140 0 0,0 0-60 0 0,0 0-26 0 0,3-5-14 0 0,-2 3-248 0 0,-1 1 1 0 0,1-1-1 0 0,0 1 1 0 0,-1-1-1 0 0,1 1 1 0 0,0-1-1 0 0,0 1 0 0 0,0 0 1 0 0,0-1-1 0 0,0 1 1 0 0,1 0-1 0 0,-1 0 1 0 0,0 0-1 0 0,1 0 1 0 0,-1 0-1 0 0,0 0 1 0 0,1 0-1 0 0,-1 1 0 0 0,1-1 1 0 0,-1 0-1 0 0,1 1 1 0 0,0-1-1 0 0,-1 1 1 0 0,1 0-1 0 0,-1-1 1 0 0,1 1-1 0 0,0 0 1 0 0,-1 0-1 0 0,1 0 1 0 0,0 0-1 0 0,-1 0 0 0 0,1 0 1 0 0,0 1-1 0 0,-1-1 1 0 0,1 1-1 0 0,0-1-68 0 0,0 3 87 0 0,-1-1 0 0 0,1 0-1 0 0,-1 1 1 0 0,0-1 0 0 0,0 1-1 0 0,0-1 1 0 0,0 1 0 0 0,0-1-1 0 0,-1 1 1 0 0,1 0 0 0 0,-1-1-1 0 0,0 1 1 0 0,0 0 0 0 0,0-1 0 0 0,0 1-1 0 0,0 0 1 0 0,0 0 0 0 0,-1-1-1 0 0,1 1 1 0 0,-1 0 0 0 0,0-1-1 0 0,0 1 1 0 0,0-1 0 0 0,0 1-1 0 0,0-1-86 0 0,-3 15 155 0 0,4-16-128 0 0,0 1 0 0 0,0-1 0 0 0,0 0 0 0 0,0 1 0 0 0,0-1 0 0 0,1 0 0 0 0,-1 1 0 0 0,1-1 0 0 0,-1 0 0 0 0,1 0 0 0 0,-1 1 0 0 0,1-1 0 0 0,-1 0 0 0 0,1 0 0 0 0,0 0 0 0 0,0 0 0 0 0,0 0 0 0 0,-1 0 0 0 0,1 0 0 0 0,0 0 0 0 0,0 0 0 0 0,0 0 0 0 0,1 0 0 0 0,-1-1 0 0 0,0 1 0 0 0,0 0 0 0 0,0-1 0 0 0,1 1 0 0 0,-1-1 0 0 0,0 1 0 0 0,0-1 0 0 0,1 0 0 0 0,-1 1 0 0 0,0-1 0 0 0,1 0 0 0 0,-1 0 0 0 0,0 0 0 0 0,1 0 0 0 0,-1 0 0 0 0,1 0-27 0 0,63-4 530 0 0,-57 3-558 0 0,0 1 31 0 0,-6 0 9 0 0,0 1 0 0 0,0-1 0 0 0,0 1 0 0 0,0-1 0 0 0,0 1 0 0 0,0-1 0 0 0,0 0 0 0 0,0 0 0 0 0,0 0 0 0 0,0 0 0 0 0,0-1 0 0 0,0 1 0 0 0,0 0 0 0 0,0-1 0 0 0,0 1 0 0 0,0-1 0 0 0,0 0 0 0 0,0 0 0 0 0,-1 0 0 0 0,1 0 0 0 0,0 0 0 0 0,0 0 0 0 0,-1 0 0 0 0,1 0 0 0 0,-1-1 0 0 0,1 1 0 0 0,-1-1 0 0 0,1 1 0 0 0,-1-1 0 0 0,0 1 0 0 0,0-1 0 0 0,0 0 0 0 0,0 0 1 0 0,0 1-1 0 0,0-1 0 0 0,-1 0 0 0 0,1 0 0 0 0,0 0 0 0 0,-1 0 0 0 0,1 0 0 0 0,-1 0 0 0 0,0 0 0 0 0,0 0 0 0 0,0 0 0 0 0,0 0 0 0 0,0 0 0 0 0,0 0 0 0 0,-1 0 0 0 0,1 0 0 0 0,-1-1-12 0 0,1 1-6 0 0,-1 1 1 0 0,1-1-1 0 0,-1 0 1 0 0,0 0-1 0 0,1 0 0 0 0,-1 1 1 0 0,0-1-1 0 0,0 1 1 0 0,0-1-1 0 0,-1 0 0 0 0,1 1 1 0 0,0 0-1 0 0,0-1 1 0 0,-1 1-1 0 0,1 0 1 0 0,-1 0-1 0 0,1 0 0 0 0,-1 0 1 0 0,0 0-1 0 0,1 0 1 0 0,-1 0-1 0 0,0 0 0 0 0,0 1 1 0 0,1-1-1 0 0,-1 0 1 0 0,0 1-1 0 0,0 0 1 0 0,0 0-1 0 0,0-1 0 0 0,0 1 1 0 0,0 0-1 0 0,0 0 1 0 0,1 1-1 0 0,-1-1 0 0 0,0 0 1 0 0,0 1-1 0 0,0-1 1 0 0,0 1-1 0 0,0-1 1 0 0,1 1-1 0 0,-1 0 0 0 0,0 0 1 0 0,1 0-1 0 0,-1 0 1 0 0,1 0-1 0 0,-1 0 0 0 0,1 0 1 0 0,-1 1-1 0 0,1-1 1 0 0,0 0-1 0 0,-1 1 1 0 0,1-1-1 0 0,0 1 0 0 0,0 0 1 0 0,0-1-1 0 0,0 1 1 0 0,0 0-1 0 0,1-1 0 0 0,-1 1 1 0 0,1 0-1 0 0,-1 0 1 0 0,1 0-1 0 0,-1 0 1 0 0,1 0 5 0 0,-1 0 23 0 0,1 1 1 0 0,-1-1 0 0 0,1 1 0 0 0,0-1-1 0 0,0 1 1 0 0,0-1 0 0 0,0 1 0 0 0,0-1 0 0 0,0 1-1 0 0,1-1 1 0 0,-1 1 0 0 0,1-1 0 0 0,0 1-1 0 0,-1-1 1 0 0,1 0 0 0 0,0 1 0 0 0,1-1 0 0 0,-1 0-1 0 0,0 0 1 0 0,1 0 0 0 0,-1 0 0 0 0,1 0 0 0 0,-1 0-1 0 0,1 0 1 0 0,0 0 0 0 0,0-1 0 0 0,0 1-1 0 0,0-1 1 0 0,0 1 0 0 0,0-1 0 0 0,0 0 0 0 0,1 0-1 0 0,-1 0 1 0 0,0 0 0 0 0,1 0 0 0 0,-1 0-1 0 0,1-1 1 0 0,1 1-24 0 0,62 7-1055 0 0,-29-13-3106 0 0,-32 3-3574 0 0,-1 0-4605 0 0</inkml:trace>
  <inkml:trace contextRef="#ctx0" brushRef="#br0" timeOffset="3948.67">1634 167 1392 0 0,'0'0'2446'0'0,"0"0"-204"0"0,0 0-184 0 0,0 0-48 0 0,0 0 86 0 0,0 0 99 0 0,0 0-86 0 0,0 0-196 0 0,0 0-270 0 0,0 0-292 0 0,0 0-245 0 0,0-8-250 0 0,1-22-220 0 0,0 23-208 0 0,1 30 379 0 0,-24 95 339 0 0,25-126-1065 0 0,0 0 1 0 0,0 1-1 0 0,1-1 0 0 0,0 1 1 0 0,1 0-1 0 0,-1 0 1 0 0,1 0-1 0 0,1 1 1 0 0,-1 0-1 0 0,1 0 1 0 0,0 0-1 0 0,0 1 0 0 0,1 0 1 0 0,5-4-82 0 0,-10 10-6 0 0,0 0-1 0 0,-1 1 1 0 0,1-1 0 0 0,0 0-1 0 0,-1 1 1 0 0,1-1 0 0 0,-1 1-1 0 0,0-1 1 0 0,0 1 0 0 0,1 0-1 0 0,-1 0 1 0 0,0-1 0 0 0,0 1 0 0 0,-1 0-1 0 0,1 0 1 0 0,0 0 0 0 0,-1 0-1 0 0,1 0 1 0 0,-1 0 0 0 0,1 0-1 0 0,-1 0 1 0 0,0 0 0 0 0,0 1-1 0 0,0-1 1 0 0,0 0 0 0 0,0 0 0 0 0,-1 0-1 0 0,1 0 1 0 0,-1 0 0 0 0,1 0-1 0 0,-1 0 1 0 0,0 0 0 0 0,1 0-1 0 0,-1 0 1 0 0,0-1 0 0 0,0 1-1 0 0,-1 0 8 0 0,-23 45 103 0 0,25-47-48 0 0,9-19 238 0 0,-3 10-291 0 0,-3 2-17 0 0,1 0 1 0 0,1 1-1 0 0,-1-1 0 0 0,1 1 1 0 0,1 0-1 0 0,-1 0 1 0 0,1 0-1 0 0,0 1 1 0 0,0 0-1 0 0,0 0 1 0 0,5-2 13 0 0,-9 7-7 0 0,0 0 0 0 0,-1 0 0 0 0,1 1 0 0 0,-1-1 1 0 0,1 1-1 0 0,-1-1 0 0 0,1 1 0 0 0,-1 0 0 0 0,1 0 0 0 0,-1 0 1 0 0,0-1-1 0 0,1 1 0 0 0,-1 0 0 0 0,0 1 0 0 0,0-1 1 0 0,0 0-1 0 0,1 0 0 0 0,-1 0 0 0 0,-1 1 0 0 0,1-1 0 0 0,0 0 1 0 0,0 1-1 0 0,0-1 0 0 0,-1 1 0 0 0,1-1 0 0 0,-1 1 1 0 0,1-1-1 0 0,-1 1 0 0 0,0 0 0 0 0,1-1 0 0 0,-1 1 1 0 0,0-1-1 0 0,0 1 0 0 0,0 0 0 0 0,0-1 0 0 0,0 1 0 0 0,-1 1 7 0 0,10 27 15 0 0,-5-28 1 0 0,-1 1 0 0 0,1-1-1 0 0,0 0 1 0 0,0 0 0 0 0,0 0 0 0 0,0-1-1 0 0,1 1 1 0 0,-1-1 0 0 0,0 0-1 0 0,1-1 1 0 0,-1 1 0 0 0,0-1 0 0 0,1 1-1 0 0,-1-1 1 0 0,1 0 0 0 0,-1-1-1 0 0,1 1 1 0 0,-1-1 0 0 0,0 0 0 0 0,1 0-1 0 0,-1-1 1 0 0,0 1 0 0 0,0-1-1 0 0,0 0 1 0 0,0 0 0 0 0,0 0 0 0 0,0 0-1 0 0,-1-1 1 0 0,1 0 0 0 0,-1 1 0 0 0,1-1-1 0 0,-1-1 1 0 0,2-2-16 0 0,-3 4 9 0 0,-1-1 0 0 0,0 0 0 0 0,0 0 1 0 0,0 0-1 0 0,0 0 0 0 0,-1 0 0 0 0,1 0 0 0 0,-1 0 0 0 0,0 0 1 0 0,0 0-1 0 0,0 0 0 0 0,0 0 0 0 0,0 0 0 0 0,-1 0 0 0 0,1 0 1 0 0,-1 0-1 0 0,0 1 0 0 0,0-1 0 0 0,0 0 0 0 0,0 0 0 0 0,0 0 1 0 0,-1 1-1 0 0,1-1 0 0 0,-2-1-9 0 0,0 4-8 0 0,1 0 1 0 0,-1 0-1 0 0,1 1 0 0 0,0 0 0 0 0,0-1 1 0 0,-1 1-1 0 0,1 0 0 0 0,0 0 0 0 0,0 0 0 0 0,0 0 1 0 0,0 1-1 0 0,0-1 0 0 0,0 0 0 0 0,0 1 1 0 0,0-1-1 0 0,0 1 0 0 0,1 0 0 0 0,-1 0 1 0 0,1 0-1 0 0,-1 0 0 0 0,1 0 0 0 0,0 0 1 0 0,0 0-1 0 0,0 0 0 0 0,0 0 0 0 0,0 0 1 0 0,0 1-1 0 0,1-1 0 0 0,-1 0 0 0 0,1 1 1 0 0,-1-1-1 0 0,1 1 8 0 0,0-2-34 0 0,1 1 1 0 0,-1 0-1 0 0,0-1 0 0 0,1 1 0 0 0,-1 0 1 0 0,1-1-1 0 0,-1 1 0 0 0,1-1 0 0 0,0 1 1 0 0,0-1-1 0 0,0 1 0 0 0,0-1 0 0 0,0 1 1 0 0,0-1-1 0 0,0 0 0 0 0,0 0 1 0 0,0 0-1 0 0,1 1 0 0 0,-1-1 0 0 0,0 0 1 0 0,1-1-1 0 0,-1 1 0 0 0,1 0 0 0 0,-1 0 1 0 0,1-1-1 0 0,0 1 0 0 0,-1 0 1 0 0,1-1-1 0 0,0 0 0 0 0,-1 1 0 0 0,1-1 1 0 0,0 0-1 0 0,-1 0 0 0 0,1 0 0 0 0,0 0 1 0 0,0 0 33 0 0,22 2-4423 0 0,-4-2-5662 0 0,-14 0 4983 0 0,-2 0-1976 0 0</inkml:trace>
  <inkml:trace contextRef="#ctx0" brushRef="#br0" timeOffset="4519.042">2029 177 0 0 0,'0'0'3075'0'0,"0"0"211"0"0,0 0-206 0 0,0 0-278 0 0,0 0-231 0 0,0 0-471 0 0,0 0-593 0 0,0 0-499 0 0,0 0-279 0 0,0 0-71 0 0,0 0 16 0 0,0 0 10 0 0,0 0-72 0 0,2 3-97 0 0,3 54 2172 0 0,21-80-1864 0 0,33-18-915 0 0,-50 89-220 0 0,-9-47 270 0 0,1 1 0 0 0,0-1-1 0 0,0 1 1 0 0,0-1 0 0 0,0 0 0 0 0,0 1 0 0 0,0-1 0 0 0,1 0-1 0 0,-1 0 1 0 0,0 0 0 0 0,0 0 0 0 0,1 0 0 0 0,-1 0-1 0 0,1 0 1 0 0,-1-1 0 0 0,1 1 0 0 0,-1 0 0 0 0,1-1-1 0 0,-1 1 1 0 0,1-1 0 0 0,0 0 0 0 0,-1 1 0 0 0,1-1 0 0 0,0 0-1 0 0,-1 0 1 0 0,1 0 0 0 0,0 0 0 0 0,-1-1 0 0 0,1 1-1 0 0,0 0 1 0 0,-1-1 0 0 0,1 1 0 0 0,-1-1 0 0 0,1 1 0 0 0,0-1-1 0 0,-1 0 43 0 0,35-17-9551 0 0,-27 5 849 0 0,-3-2 3623 0 0,-2-6 2614 0 0,-1-11 3246 0 0,2-12 1078 0 0,14-16 3175 0 0,2 26 5047 0 0,-20 40-4600 0 0,-6 29-3156 0 0,-2-14-1504 0 0,3-12-725 0 0,1-1 0 0 0,0 1 0 0 0,0-1 0 0 0,1 1 0 0 0,0 0 0 0 0,0 0 0 0 0,1 0 0 0 0,0 0 0 0 0,1 0 0 0 0,0 0 0 0 0,1 0 0 0 0,0 0 0 0 0,0 0-1 0 0,0 0 1 0 0,3 4-96 0 0,-2-1-181 0 0,-2-10-5441 0 0,0-1-5830 0 0,-1-1 1795 0 0</inkml:trace>
  <inkml:trace contextRef="#ctx0" brushRef="#br0" timeOffset="4801.199">2301 86 16620 0 0,'0'0'2319'0'0,"0"0"-372"0"0,0 0-430 0 0,0 0-263 0 0,0 0-144 0 0,0 0-144 0 0,0 0-189 0 0,0 0-217 0 0,0 0-152 0 0,0 0-107 0 0,10-7-97 0 0,31-20-46 0 0,7 10-198 0 0,-48 20-2863 0 0,0 0-2246 0 0,0-2 842 0 0,0 1-8058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23.2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7 128 11883 0 0,'0'0'658'0'0,"0"0"-71"0"0,0 0 59 0 0,0 0 154 0 0,0 0 187 0 0,0 0 102 0 0,0 0-97 0 0,0 0-242 0 0,0 0-189 0 0,0 0-153 0 0,0 0-94 0 0,-6-5 697 0 0,20-3-269 0 0,-3 4-478 0 0,-1-2 1 0 0,1 0-1 0 0,-1 0 0 0 0,0-1 0 0 0,0 0 0 0 0,-1 0 1 0 0,0-1-1 0 0,0-1 0 0 0,-1 1 0 0 0,0-1 0 0 0,-1-1 1 0 0,6-8-265 0 0,-12 8 2515 0 0,-11 30-2118 0 0,-2 16-180 0 0,1 1-1 0 0,3 0 0 0 0,0 1 1 0 0,3 0-1 0 0,1 0 1 0 0,2 0-1 0 0,2 20-216 0 0,-21-5-1361 0 0,19-52-766 0 0,2-3-8257 0 0,0 0-1121 0 0</inkml:trace>
  <inkml:trace contextRef="#ctx0" brushRef="#br0" timeOffset="276.948">83 156 11618 0 0,'0'0'1778'0'0,"0"0"-239"0"0,0 0-140 0 0,0 0-47 0 0,0 0-26 0 0,11-5-42 0 0,-7 2-1250 0 0,4-1 318 0 0,0-1-1 0 0,0 1 1 0 0,1 1 0 0 0,-1 0-1 0 0,1 0 1 0 0,-1 1 0 0 0,1 0-1 0 0,0 0 1 0 0,0 1 0 0 0,0 0-1 0 0,0 1-351 0 0,-8-1 18 0 0,0 1 0 0 0,0 0 0 0 0,0 0 0 0 0,-1 0 0 0 0,1 0-1 0 0,0 0 1 0 0,0 0 0 0 0,0 0 0 0 0,0 0 0 0 0,-1 0-1 0 0,1 0 1 0 0,0 0 0 0 0,0 0 0 0 0,0 1 0 0 0,-1-1-1 0 0,1 0 1 0 0,0 1 0 0 0,0-1 0 0 0,-1 0 0 0 0,1 1-1 0 0,0-1 1 0 0,-1 1 0 0 0,1-1 0 0 0,0 1 0 0 0,-1-1-1 0 0,1 1 1 0 0,-1 0 0 0 0,1-1 0 0 0,-1 1 0 0 0,1 0-1 0 0,-1-1 1 0 0,0 1 0 0 0,1 0 0 0 0,-1 0 0 0 0,0 0-1 0 0,1-1 1 0 0,-1 1 0 0 0,0 0 0 0 0,0 0 0 0 0,0 0-1 0 0,0-1 1 0 0,0 1 0 0 0,0 0 0 0 0,0 0 0 0 0,0 0-1 0 0,0-1 1 0 0,0 1 0 0 0,0 0 0 0 0,-1 0 0 0 0,1 0-1 0 0,0-1 1 0 0,0 1 0 0 0,-1 0 0 0 0,1 0 0 0 0,-1-1-1 0 0,1 1-17 0 0,-32 37 541 0 0,24-32-596 0 0,-1 0 1 0 0,1-1-1 0 0,-1 0 0 0 0,-1 0 1 0 0,1-1-1 0 0,-1 0 0 0 0,1 0 1 0 0,-1-1-1 0 0,0 0 0 0 0,-1-1 1 0 0,-4 0 54 0 0,31-11-14834 0 0,-12 7 4533 0 0</inkml:trace>
  <inkml:trace contextRef="#ctx0" brushRef="#br0" timeOffset="1093.94">273 210 14299 0 0,'0'0'1711'0'0,"0"0"-208"0"0,0 0-100 0 0,0 0-63 0 0,0 0-115 0 0,0 0-205 0 0,0 0-337 0 0,0 0-178 0 0,0 0-128 0 0,0 0-134 0 0,0 0-73 0 0,0 0-70 0 0,5-7-22 0 0,46-57 401 0 0,-50 62-467 0 0,1 1 0 0 0,-1-1 0 0 0,0 0-1 0 0,1 1 1 0 0,-1-1 0 0 0,0 0 0 0 0,0 0 0 0 0,0 0 0 0 0,0 0-1 0 0,0 0 1 0 0,-1 0 0 0 0,1 0 0 0 0,-1 0 0 0 0,1 0 0 0 0,-1 0-1 0 0,0 0 1 0 0,1 0 0 0 0,-1 0 0 0 0,0 0 0 0 0,0 0 0 0 0,-1-1 0 0 0,1 1-1 0 0,0 0 1 0 0,-1 0 0 0 0,1 0 0 0 0,-1 0 0 0 0,0 0 0 0 0,0 0-1 0 0,0 0 1 0 0,0 0 0 0 0,0 1 0 0 0,0-1 0 0 0,0 0 0 0 0,0 0-1 0 0,-1 1 1 0 0,1-1 0 0 0,-1 1 0 0 0,1-1 0 0 0,-1 1 0 0 0,0 0-1 0 0,1-1 1 0 0,-1 1 0 0 0,0 0 0 0 0,0 0 0 0 0,0 0 0 0 0,0 1-1 0 0,0-1 1 0 0,0 0 0 0 0,0 1-12 0 0,1 0-3 0 0,-1 0-1 0 0,1 0 1 0 0,-1 0-1 0 0,1 0 1 0 0,0 1 0 0 0,-1-1-1 0 0,1 1 1 0 0,0-1-1 0 0,-1 1 1 0 0,1-1-1 0 0,0 1 1 0 0,0 0 0 0 0,-1-1-1 0 0,1 1 1 0 0,0 0-1 0 0,0 0 1 0 0,0 0-1 0 0,0 0 1 0 0,0 0 0 0 0,0 0-1 0 0,0 0 1 0 0,1 0-1 0 0,-1 0 1 0 0,0 1-1 0 0,1-1 1 0 0,-1 0 0 0 0,0 0-1 0 0,1 1 1 0 0,0-1-1 0 0,-1 0 1 0 0,1 1-1 0 0,0-1 1 0 0,-1 1 0 0 0,1-1-1 0 0,0 0 1 0 0,0 1-1 0 0,0-1 1 0 0,1 1-1 0 0,-1-1 1 0 0,0 0 0 0 0,0 1-1 0 0,1-1 1 0 0,-1 0-1 0 0,1 1 1 0 0,-1-1-1 0 0,1 0 1 0 0,-1 1 0 0 0,1-1-1 0 0,0 0 1 0 0,0 0-1 0 0,-1 0 1 0 0,1 0-1 0 0,0 0 1 0 0,0 0 0 0 0,0 0-1 0 0,0 0 1 0 0,1 0-1 0 0,-1 0 1 0 0,0-1-1 0 0,0 1 1 0 0,0 0 0 0 0,1-1-1 0 0,0 1 4 0 0,160-39 574 0 0,-161 40-559 0 0,0-1 0 0 0,-1 0 0 0 0,1 1 0 0 0,0-1 0 0 0,-1 0 0 0 0,1 1 1 0 0,-1-1-1 0 0,0 1 0 0 0,1-1 0 0 0,-1 1 0 0 0,0-1 0 0 0,0 1 1 0 0,0-1-1 0 0,0 1 0 0 0,0-1 0 0 0,0 1 0 0 0,0-1 0 0 0,-1 1 0 0 0,1-1 1 0 0,0 1-1 0 0,-1-1 0 0 0,0 0 0 0 0,1 1 0 0 0,-1-1 0 0 0,0 1 0 0 0,1-1 1 0 0,-1 0-1 0 0,0 0 0 0 0,0 0 0 0 0,0 1 0 0 0,0-1 0 0 0,0 0 1 0 0,0 0-1 0 0,-1 0 0 0 0,1 0 0 0 0,0 0-15 0 0,0 0 9 0 0,-1 0-1 0 0,1-1-1 0 0,0 1 1 0 0,0 0 0 0 0,0-1-1 0 0,0 1 1 0 0,0 0-1 0 0,0 0 1 0 0,0 0-1 0 0,0 0 1 0 0,1 0 0 0 0,-1 0-1 0 0,0 0 1 0 0,0 0-1 0 0,1 0 1 0 0,-1 0-1 0 0,1 0 1 0 0,-1 1-1 0 0,1-1 1 0 0,-1 0 0 0 0,1 0-1 0 0,0 1 1 0 0,0-1-1 0 0,0 0 1 0 0,-1 0-1 0 0,1 1 1 0 0,0-1 0 0 0,1 0-1 0 0,-1 1 1 0 0,0-1-1 0 0,0 0 1 0 0,0 0-1 0 0,1 1 1 0 0,-1-1 0 0 0,1 0-1 0 0,-1 0 1 0 0,1 0-1 0 0,-1 0 1 0 0,1 1-1 0 0,0-1 1 0 0,-1 0-1 0 0,1 0 1 0 0,0 0 0 0 0,0 0-1 0 0,0-1 1 0 0,0 1-1 0 0,0 0 1 0 0,0 0-1 0 0,0 0 1 0 0,0-1 0 0 0,0 1-1 0 0,0-1 1 0 0,0 1-1 0 0,1-1 1 0 0,-1 1-1 0 0,0-1 1 0 0,0 1-1 0 0,1-1 1 0 0,-1 0 0 0 0,0 0-1 0 0,0 0 1 0 0,1 0-1 0 0,-1 0 1 0 0,0 0-1 0 0,1 0 1 0 0,-1 0 0 0 0,0 0-1 0 0,1-1-7 0 0,13-3 62 0 0,-1 0-1 0 0,0-2 1 0 0,-1 1-1 0 0,1-2 1 0 0,-1 1-1 0 0,0-2 0 0 0,-1 0 1 0 0,0 0-1 0 0,0-2 1 0 0,1-1-62 0 0,-16 13 25 0 0,0-1 1 0 0,0 1 0 0 0,0 0-1 0 0,0-1 1 0 0,1 1-1 0 0,-1 1 1 0 0,0-1-1 0 0,1 0 1 0 0,-1 1-1 0 0,1-1 1 0 0,0 1 0 0 0,0 0-1 0 0,0 0 1 0 0,0 0-1 0 0,1 0 1 0 0,-1 0-1 0 0,1 0 1 0 0,-1 0-1 0 0,1 0 1 0 0,0 1 0 0 0,0-1-1 0 0,1 0 1 0 0,-1 1-1 0 0,1-1 1 0 0,0 1-26 0 0,3-2 10 0 0,0-1 0 0 0,0 0 0 0 0,0 1-1 0 0,0-1 1 0 0,1 0 0 0 0,-1-1 0 0 0,0 1 0 0 0,1 0 0 0 0,-1-1 0 0 0,1 0 0 0 0,-1 0 0 0 0,0 0 0 0 0,1 0 0 0 0,-1-1 0 0 0,1 1 0 0 0,-1-1 0 0 0,0 0 0 0 0,0 0 0 0 0,1 0 0 0 0,-1 0-1 0 0,0 0 1 0 0,2-2-10 0 0,47-27 323 0 0,-51 29-312 0 0,0 1-1 0 0,0-1 0 0 0,-1 0 1 0 0,1 0-1 0 0,0 0 1 0 0,-1 0-1 0 0,1 0 1 0 0,0 0-1 0 0,-1 0 1 0 0,0 0-1 0 0,1 0 1 0 0,-1 0-1 0 0,1 0 1 0 0,-1 0-1 0 0,0 0 1 0 0,0 0-1 0 0,0 0 1 0 0,1 0-1 0 0,-1 0 1 0 0,0-1-1 0 0,-1 1 1 0 0,1 0-1 0 0,0 0 1 0 0,0 0-1 0 0,0 0 1 0 0,-1 0-1 0 0,1 0 1 0 0,0 0-1 0 0,-1 0 1 0 0,1 0-1 0 0,-1 0 1 0 0,1 0-1 0 0,-1 0 1 0 0,0 0-1 0 0,1 0 1 0 0,-1 0-1 0 0,0 0 1 0 0,0 0-1 0 0,1 1 0 0 0,-1-1 1 0 0,0 0-1 0 0,0 1 1 0 0,0-1-1 0 0,0 1 1 0 0,0-1-1 0 0,0 1 1 0 0,0-1-1 0 0,0 1 1 0 0,0-1-1 0 0,-1 1-10 0 0,-65-14-1083 0 0,64 26-4111 0 0,10-6-6962 0 0,-3-4 1135 0 0</inkml:trace>
  <inkml:trace contextRef="#ctx0" brushRef="#br0" timeOffset="2338.341">895 127 7378 0 0,'0'0'2521'0'0,"0"0"-161"0"0,0 0-335 0 0,0 0-184 0 0,0 0-128 0 0,0 0-110 0 0,0 0-189 0 0,0 0-216 0 0,0 0-189 0 0,0 0-143 0 0,0 0-129 0 0,0 0-122 0 0,0 0-135 0 0,-2-5-156 0 0,-6-18-112 0 0,7 23-196 0 0,-1 0-1 0 0,1 0 1 0 0,-1 0 0 0 0,1 0-1 0 0,0 0 1 0 0,-1 0 0 0 0,1 1-1 0 0,-1-1 1 0 0,1 0-1 0 0,-1 1 1 0 0,1-1 0 0 0,0 1-1 0 0,-1-1 1 0 0,1 1-1 0 0,0 0 1 0 0,0 0 0 0 0,-1-1-1 0 0,1 1 1 0 0,0 0-1 0 0,0 0 1 0 0,0 0 0 0 0,0 0-1 0 0,0 0 1 0 0,0 1-1 0 0,0-1 1 0 0,1 0 0 0 0,-1 0-16 0 0,1-1 0 0 0,-33 63 142 0 0,33-62-138 0 0,-1 1-1 0 0,1-1 1 0 0,0 1-1 0 0,0 0 1 0 0,0-1-1 0 0,0 1 1 0 0,1-1-1 0 0,-1 1 1 0 0,0 0 0 0 0,1-1-1 0 0,-1 1 1 0 0,1-1-1 0 0,-1 1 1 0 0,1-1-1 0 0,0 1 1 0 0,-1-1-1 0 0,1 0 1 0 0,0 1-1 0 0,0-1 1 0 0,0 0 0 0 0,0 1-1 0 0,0-1 1 0 0,1 0-1 0 0,-1 0 1 0 0,0 0-1 0 0,0 0 1 0 0,1 0-1 0 0,-1-1 1 0 0,1 1-1 0 0,-1 0 1 0 0,1 0-1 0 0,-1-1 1 0 0,1 1 0 0 0,-1-1-1 0 0,1 0 1 0 0,-1 1-1 0 0,1-1 1 0 0,0 0-1 0 0,-1 0 1 0 0,2 0-4 0 0,9 1 39 0 0,0-1 1 0 0,0-1 0 0 0,0 0-1 0 0,0 0 1 0 0,-1-2-1 0 0,1 1 1 0 0,-1-1 0 0 0,1-1-1 0 0,-1 0 1 0 0,0 0-1 0 0,0-1 1 0 0,-1-1-1 0 0,1 0 1 0 0,-1 0 0 0 0,-1-1-1 0 0,8-7-39 0 0,-15 14 10 0 0,-1-1-1 0 0,1 0 1 0 0,-1-1-1 0 0,1 1 0 0 0,-1 0 1 0 0,0 0-1 0 0,1-1 1 0 0,-1 1-1 0 0,0 0 1 0 0,0-1-1 0 0,0 1 0 0 0,0-1 1 0 0,0 0-1 0 0,0 1 1 0 0,-1-1-1 0 0,1 0 1 0 0,0 0-1 0 0,-1 1 0 0 0,1-1 1 0 0,-1 0-1 0 0,0 0 1 0 0,0 0-1 0 0,1 1 1 0 0,-1-1-1 0 0,-1 0 0 0 0,1 0 1 0 0,0 0-1 0 0,0 0 1 0 0,-1 1-1 0 0,1-1 1 0 0,-1 0-1 0 0,1 0 0 0 0,-1 1 1 0 0,0-1-1 0 0,1 0 1 0 0,-1 1-1 0 0,0-1 1 0 0,0 1-1 0 0,0-1 0 0 0,-1 1 1 0 0,1-1-1 0 0,0 1 1 0 0,0 0-1 0 0,-1 0 1 0 0,1-1-1 0 0,-1 1 1 0 0,1 0-1 0 0,-1 0 0 0 0,0 0 1 0 0,1 1-1 0 0,-1-1 1 0 0,0 0-1 0 0,1 1 1 0 0,-1-1-1 0 0,-2 0-9 0 0,0 3-5 0 0,0 0 0 0 0,0 0 0 0 0,0 0 0 0 0,0 0 0 0 0,1 0 0 0 0,-1 1 0 0 0,1 0 0 0 0,-1 0 0 0 0,1 0 0 0 0,0 0 0 0 0,0 0 0 0 0,0 0 0 0 0,0 1 0 0 0,1 0 0 0 0,-1-1 0 0 0,1 1 0 0 0,0 0 0 0 0,0 0 0 0 0,1 0 0 0 0,-1 1 0 0 0,1-1 0 0 0,0 0 0 0 0,0 1 0 0 0,0-1 0 0 0,1 0 0 0 0,-1 1 0 0 0,1-1 0 0 0,0 3 5 0 0,3-5 9 0 0,-1 0-1 0 0,1 0 1 0 0,-1 0 0 0 0,1 0 0 0 0,0 0-1 0 0,0-1 1 0 0,0 1 0 0 0,0-1-1 0 0,0 0 1 0 0,0 0 0 0 0,0 0 0 0 0,0 0-1 0 0,1 0 1 0 0,-1-1 0 0 0,0 0-1 0 0,0 1 1 0 0,1-1 0 0 0,-1 0 0 0 0,0-1-1 0 0,0 1 1 0 0,1-1 0 0 0,-1 1-1 0 0,0-1 1 0 0,0 0 0 0 0,0 0 0 0 0,0 0-1 0 0,0-1 1 0 0,3-1-9 0 0,1 2 13 0 0,-1 0 0 0 0,1 0-1 0 0,0-1 1 0 0,-1 0 0 0 0,0-1 0 0 0,1 0 0 0 0,-1 0 0 0 0,0 0-1 0 0,0 0 1 0 0,-1-1 0 0 0,1 0 0 0 0,-1 0 0 0 0,0-1-1 0 0,0 1 1 0 0,0-1 0 0 0,-1 0 0 0 0,1-1 0 0 0,-1 1 0 0 0,0-1-1 0 0,-1 0 1 0 0,0 0 0 0 0,0 0 0 0 0,0 0-13 0 0,33 67-399 0 0,-36-60 401 0 0,0 0 0 0 0,0 1 0 0 0,1-1-1 0 0,-1 0 1 0 0,0 1 0 0 0,0-1 0 0 0,0 0 0 0 0,0 0 0 0 0,0 1-1 0 0,-1-1 1 0 0,1 0 0 0 0,0 0 0 0 0,-1 1 0 0 0,1-1-1 0 0,-1 0 1 0 0,1 0 0 0 0,-1 0 0 0 0,1 0 0 0 0,-1 1 0 0 0,0-1-1 0 0,0 0 1 0 0,1 0 0 0 0,-1 0 0 0 0,0-1 0 0 0,0 1 0 0 0,0 0-1 0 0,0 0 1 0 0,0 0 0 0 0,0-1 0 0 0,0 1 0 0 0,0 0 0 0 0,-1-1-1 0 0,1 1 1 0 0,0-1 0 0 0,0 1 0 0 0,0-1 0 0 0,-1 0 0 0 0,1 0-1 0 0,0 1 1 0 0,0-1 0 0 0,-1 0 0 0 0,1 0 0 0 0,0 0 0 0 0,-1 0-2 0 0,-2 0-13 0 0,39-13 7 0 0,-17 7-6 0 0,-1-1 1 0 0,0 0-1 0 0,0-1 0 0 0,-1-1 0 0 0,0 0 1 0 0,-1-1-1 0 0,1-2 12 0 0,-16 12-10 0 0,-1 0 0 0 0,0 0 0 0 0,1 0 0 0 0,-1-1 0 0 0,1 1 0 0 0,-1 0 1 0 0,0 0-1 0 0,1 0 0 0 0,-1-1 0 0 0,1 1 0 0 0,-1 0 0 0 0,1-1 0 0 0,-1 1 0 0 0,1 0 0 0 0,-1-1 0 0 0,1 1 0 0 0,-1-1 0 0 0,1 1 0 0 0,-1 0 1 0 0,1-1-1 0 0,0 1 0 0 0,-1-1 0 0 0,1 1 0 0 0,0-1 0 0 0,-1 0 0 0 0,1 1 0 0 0,0-1 0 0 0,0 1 0 0 0,0-1 0 0 0,0 1 0 0 0,-1-1 1 0 0,1 0-1 0 0,0 1 0 0 0,0-1 0 0 0,0 0 0 0 0,0 1 0 0 0,0-1 0 0 0,0 1 0 0 0,1-1 0 0 0,-1 0 0 0 0,0 1 0 0 0,0-1 0 0 0,0 1 0 0 0,0-1 1 0 0,1 1-1 0 0,-1-1 0 0 0,0 0 0 0 0,1 1 0 0 0,-1-1 0 0 0,0 1 0 0 0,1-1 0 0 0,-1 1 0 0 0,1 0 0 0 0,-1-1 0 0 0,0 1 0 0 0,1-1 0 0 0,-1 1 1 0 0,1 0 9 0 0,-2 0-13 0 0,0 0 1 0 0,0 0-1 0 0,0 0 1 0 0,0 0 0 0 0,0 0-1 0 0,0 0 1 0 0,0 1-1 0 0,0-1 1 0 0,0 0-1 0 0,0 1 1 0 0,0-1 0 0 0,0 1-1 0 0,0-1 1 0 0,0 1-1 0 0,0-1 1 0 0,0 1 0 0 0,0 0-1 0 0,0-1 1 0 0,1 1-1 0 0,-1 0 1 0 0,0 0 0 0 0,1 0-1 0 0,-1-1 1 0 0,0 1-1 0 0,1 0 1 0 0,-1 0 0 0 0,1 0-1 0 0,0 0 1 0 0,-1 0-1 0 0,1 0 1 0 0,0 0 0 0 0,-1 0-1 0 0,1 0 1 0 0,0 0-1 0 0,0 0 1 0 0,0 0 0 0 0,0 1-1 0 0,0-1 1 0 0,0 0-1 0 0,0 0 1 0 0,0 0 0 0 0,1 0-1 0 0,-1 0 1 0 0,0 0-1 0 0,1 0 1 0 0,-1 0-1 0 0,0 0 1 0 0,1 0 12 0 0,58 63-55 0 0,-61-62 73 0 0,1 0-1 0 0,-1-1 0 0 0,0 1 0 0 0,1 0 0 0 0,-1-1 1 0 0,0 0-1 0 0,0 1 0 0 0,0-1 0 0 0,0 0 0 0 0,0 0 0 0 0,0 0 1 0 0,-1 0-1 0 0,1-1 0 0 0,0 1 0 0 0,0 0 0 0 0,-1-1 1 0 0,1 0-1 0 0,0 0 0 0 0,-1 1 0 0 0,1-1 0 0 0,0 0 0 0 0,-1-1 1 0 0,1 1-1 0 0,0 0 0 0 0,-2-1-17 0 0,1 1-22 0 0,-3 0-587 0 0,-14 0 1650 0 0,16-3-3981 0 0,11-3-6057 0 0,-3 4-2693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26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0 13875 0 0,'0'0'216'0'0,"0"0"-232"0"0,0 0-168 0 0,0 0-72 0 0,0 0-144 0 0,0 0-80 0 0,0 0-40 0 0,0 0-961 0 0,0 0-2376 0 0,0 0-3040 0 0</inkml:trace>
  <inkml:trace contextRef="#ctx0" brushRef="#br0" timeOffset="-279.815">19 155 7930 0 0,'0'0'1667'0'0,"0"0"-42"0"0,0 0-74 0 0,0 0 34 0 0,0 0 50 0 0,0 0-34 0 0,0 0-182 0 0,0 0-264 0 0,0 0-258 0 0,0 0-216 0 0,0 0-158 0 0,-3 2-91 0 0,-9 8-1 0 0,8-8 67 0 0,4-2 60 0 0,30-16 2725 0 0,-13 8-3153 0 0,3-2 16 0 0,51-43 538 0 0,-71 53-528 0 0,0 0-12 0 0,0 0-46 0 0,0 0-35 0 0,-20 50-73 0 0,19-49-30 0 0,1 1 0 0 0,-1 0 0 0 0,0-1 0 0 0,1 1 0 0 0,-1 0 0 0 0,1-1 0 0 0,-1 1 0 0 0,1 0 0 0 0,0-1 0 0 0,0 1 0 0 0,-1 0 0 0 0,1 0 0 0 0,1 0 0 0 0,-1-1 0 0 0,0 1 0 0 0,0 0 0 0 0,1-1 0 0 0,-1 1 0 0 0,1 0 0 0 0,-1 0 0 0 0,1-1 0 0 0,0 1 0 0 0,0-1 0 0 0,-1 1 0 0 0,1-1 0 0 0,0 1 0 0 0,0-1 0 0 0,1 1 0 0 0,-1-1 0 0 0,0 0 0 0 0,0 0 0 0 0,1 0 0 0 0,-1 0 0 0 0,1 0 0 0 0,-1 0 0 0 0,1 0 0 0 0,-1 0 0 0 0,1 0 0 0 0,-1 0 0 0 0,1-1 0 0 0,0 1 0 0 0,-1-1 0 0 0,1 0 0 0 0,0 1 0 0 0,0-1 0 0 0,0 0 40 0 0,2 0-942 0 0,8 0-3688 0 0,-4-1-4180 0 0,-2 0-3218 0 0</inkml:trace>
  <inkml:trace contextRef="#ctx0" brushRef="#br0" timeOffset="416.224">232 91 11610 0 0,'0'0'2044'0'0,"0"0"-455"0"0,0 0-196 0 0,0 0-108 0 0,0 0 1 0 0,0 0-3 0 0,0 0-115 0 0,0 0-217 0 0,0 0-182 0 0,0 0-150 0 0,0 0-101 0 0,0 0-77 0 0,0 0-77 0 0,7-1-9 0 0,18-3-12 0 0,-24 4-302 0 0,1 0 0 0 0,-1 0 1 0 0,0 1-1 0 0,1-1 0 0 0,-1 1 1 0 0,0-1-1 0 0,1 1 0 0 0,-1 0 1 0 0,0-1-1 0 0,0 1 1 0 0,1 0-1 0 0,-1 0 0 0 0,0 0 1 0 0,0 0-1 0 0,0 0 0 0 0,0 0 1 0 0,0 0-1 0 0,0 0 1 0 0,0 0-1 0 0,-1 1 0 0 0,1-1 1 0 0,0 0-1 0 0,-1 1 0 0 0,1-1 1 0 0,-1 0-1 0 0,1 1 0 0 0,-1-1 1 0 0,0 0-1 0 0,1 1 1 0 0,-1-1-1 0 0,0 1 0 0 0,0-1 1 0 0,0 1-1 0 0,0-1 0 0 0,0 1 1 0 0,-1-1-1 0 0,1 0 0 0 0,0 1 1 0 0,-1-1-1 0 0,1 1 1 0 0,-1-1-1 0 0,1 0 0 0 0,-1 1 1 0 0,1-1-1 0 0,-1 0 0 0 0,0 0 1 0 0,0 1-1 0 0,0-1 0 0 0,0 0 1 0 0,0 0-1 0 0,0 0 1 0 0,0 0-1 0 0,0 0 0 0 0,0 0-41 0 0,-27 21 897 0 0,33-49-583 0 0,-4 24-317 0 0,1-1 1 0 0,-1 1-1 0 0,0 0 0 0 0,1 0 0 0 0,0-1 0 0 0,0 1 0 0 0,0 0 0 0 0,0 1 1 0 0,0-1-1 0 0,0 0 0 0 0,1 0 0 0 0,0 1 0 0 0,-1 0 0 0 0,1-1 1 0 0,0 1-1 0 0,0 0 0 0 0,0 1 0 0 0,0-1 0 0 0,0 0 0 0 0,1 1 0 0 0,-1 0 1 0 0,0 0-1 0 0,1 0 0 0 0,-1 0 0 0 0,1 0 0 0 0,-1 1 0 0 0,1-1 0 0 0,0 1 1 0 0,-1 0-1 0 0,1 0 0 0 0,-1 0 0 0 0,1 1 0 0 0,-1-1 0 0 0,1 1 0 0 0,-1 0 1 0 0,1 0-1 0 0,-1 0 0 0 0,1 0 0 0 0,-1 1 0 0 0,0 0 0 0 0,0-1 1 0 0,0 1-1 0 0,0 0 0 0 0,0 0 0 0 0,0 1 0 0 0,-1-1 0 0 0,1 0 0 0 0,-1 1 1 0 0,1 0-1 0 0,-1 0 0 0 0,0-1 0 0 0,0 1 0 0 0,0 1 0 0 0,0-1 0 0 0,-1 0 1 0 0,1 0-1 0 0,-1 1 0 0 0,1 1 3 0 0,-1 30 204 0 0,-1-35-207 0 0,0 0-3 0 0,0 0 11 0 0,0 0-34 0 0,6-4-4721 0 0,-2 1-3496 0 0,-1 2-3993 0 0</inkml:trace>
  <inkml:trace contextRef="#ctx0" brushRef="#br0" timeOffset="1785.551">196 193 0 0 0,'0'0'1979'0'0,"0"0"304"0"0,0 0-66 0 0,0 0-257 0 0,0 0-314 0 0,-4 1-222 0 0,-6 2-318 0 0,-8-7 13433 0 0,27-8-15422 0 0,150-94 1800 0 0,-86 54-367 0 0,-74 52-544 0 0,0-1 1 0 0,-1 1-1 0 0,1-1 1 0 0,0 1-1 0 0,0 0 1 0 0,0 0-1 0 0,-1-1 0 0 0,1 1 1 0 0,0 0-1 0 0,-1 0 1 0 0,1 0-1 0 0,0 0 1 0 0,0 0-1 0 0,-1 0 1 0 0,1 1-1 0 0,0-1 0 0 0,0 0 1 0 0,-1 1-1 0 0,1-1 1 0 0,0 1-1 0 0,0-1 1 0 0,0 1-1 0 0,0-1 1 0 0,0 1-1 0 0,0 0 0 0 0,0 0 1 0 0,0-1-1 0 0,0 1 1 0 0,0 0-1 0 0,-1 1-6 0 0,0-1-5 0 0,1 0-1 0 0,-1 0 0 0 0,0 1 1 0 0,0-1-1 0 0,1 0 0 0 0,-1 1 1 0 0,0-1-1 0 0,1 1 0 0 0,0-1 0 0 0,-1 1 1 0 0,1 0-1 0 0,0 0 0 0 0,0 0 1 0 0,0-1-1 0 0,0 1 0 0 0,0 0 1 0 0,0 0-1 0 0,0 0 0 0 0,1 1 1 0 0,-1-1-1 0 0,1 0 0 0 0,0 0 1 0 0,0 0-1 0 0,-1 0 0 0 0,1 0 1 0 0,0 1-1 0 0,1-1 0 0 0,-1 0 1 0 0,0 0-1 0 0,1 0 0 0 0,-1 0 0 0 0,1 0 1 0 0,0 0-1 0 0,-1 0 0 0 0,1 0 1 0 0,0 0-1 0 0,0 0 0 0 0,1 0 1 0 0,-1 0-1 0 0,0-1 0 0 0,0 1 1 0 0,1 0-1 0 0,-1-1 0 0 0,1 1 1 0 0,0-1-1 0 0,1 2 6 0 0,26 44 42 0 0,-29-45-31 0 0,0-1 0 0 0,0 0 0 0 0,0 0-1 0 0,0 1 1 0 0,0-1 0 0 0,0 0 0 0 0,0 1 0 0 0,0-1 0 0 0,0 0 0 0 0,-1 0-1 0 0,1 1 1 0 0,-1-1 0 0 0,1 0 0 0 0,-1 0 0 0 0,1 0 0 0 0,-1 0 0 0 0,1 0-1 0 0,-1 0 1 0 0,0 1 0 0 0,0-1 0 0 0,0-1 0 0 0,1 1 0 0 0,-1 0-1 0 0,0 0 1 0 0,0 0 0 0 0,0 0 0 0 0,0-1 0 0 0,-1 1 0 0 0,1 0 0 0 0,0-1-1 0 0,0 1 1 0 0,0-1 0 0 0,0 1 0 0 0,-1-1 0 0 0,1 0 0 0 0,0 0-1 0 0,0 1 1 0 0,-1-1 0 0 0,1 0 0 0 0,-1 0-11 0 0,-1 1 19 0 0,1 0 0 0 0,0 0 0 0 0,0-1 1 0 0,-1 1-1 0 0,1 0 0 0 0,0-1 0 0 0,-1 0 0 0 0,1 1 0 0 0,0-1 0 0 0,-1 0 0 0 0,1 0 1 0 0,-1 0-1 0 0,1-1 0 0 0,0 1 0 0 0,-1 0 0 0 0,1-1 0 0 0,0 0 0 0 0,-1 1 0 0 0,1-1 1 0 0,0 0-1 0 0,0 0 0 0 0,0 0 0 0 0,0-1 0 0 0,0 1 0 0 0,0-1 0 0 0,0 1 0 0 0,0-1 1 0 0,0 1-1 0 0,1-1 0 0 0,-1 0 0 0 0,1 0 0 0 0,-2-1-19 0 0,20-8-2431 0 0,-1 9-7539 0 0,-14 2 5882 0 0,2 0-7741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33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95 0 0 0,'0'0'1091'0'0,"0"0"695"0"0,0 0 353 0 0,0 0 129 0 0,0 0 121 0 0,0 0-10 0 0,2-9-148 0 0,-1 3-2004 0 0,7-33 2595 0 0,13-2 6078 0 0,-33 86-5878 0 0,11-42-2980 0 0,-5 12 87 0 0,1 0-1 0 0,1 1 0 0 0,0-1 1 0 0,1 1-1 0 0,0 0 0 0 0,2 0 1 0 0,0 0-1 0 0,0-1 0 0 0,2 1 1 0 0,0 3-129 0 0,-1-18-97 0 0,0 0 0 0 0,0 0 1 0 0,1 0-1 0 0,-1 0 0 0 0,0 0 0 0 0,1 0 0 0 0,-1 0 1 0 0,0-1-1 0 0,1 1 0 0 0,-1 0 0 0 0,1 0 1 0 0,-1 0-1 0 0,1-1 0 0 0,-1 1 0 0 0,1 0 0 0 0,0 0 1 0 0,-1-1-1 0 0,1 1 0 0 0,0-1 0 0 0,0 1 1 0 0,0-1-1 0 0,-1 1 0 0 0,1-1 0 0 0,0 1 0 0 0,0-1 1 0 0,0 0-1 0 0,0 1 0 0 0,0-1 0 0 0,0 0 1 0 0,0 0-1 0 0,-1 0 0 0 0,1 0 0 0 0,0 0 0 0 0,0 0 1 0 0,0 0-1 0 0,0 0 0 0 0,0 0 0 0 0,0 0 1 0 0,0 0-1 0 0,0 0 0 0 0,0-1 0 0 0,0 1 0 0 0,0 0 1 0 0,0-1 96 0 0,20-9-7561 0 0,-4-2-5283 0 0,-13 8 6927 0 0</inkml:trace>
  <inkml:trace contextRef="#ctx0" brushRef="#br0" timeOffset="285.525">158 142 0 0 0,'0'0'3294'0'0,"0"0"812"0"0,0 0-197 0 0,0 0-719 0 0,0 0-835 0 0,0 0-766 0 0,0 0-513 0 0,0 0-168 0 0,0 0 2 0 0,0 0-13 0 0,0 0-38 0 0,0 0-136 0 0,-5 5-183 0 0,-28 47 753 0 0,32-50-1259 0 0,0-1-1 0 0,1 0 0 0 0,-1 0 1 0 0,1 1-1 0 0,-1-1 0 0 0,1 0 1 0 0,0 1-1 0 0,-1-1 0 0 0,1 0 0 0 0,0 1 1 0 0,0-1-1 0 0,0 0 0 0 0,0 1 1 0 0,0-1-1 0 0,0 1 0 0 0,0-1 1 0 0,1 0-1 0 0,-1 1 0 0 0,0-1 1 0 0,1 0-1 0 0,-1 1 0 0 0,1-1 1 0 0,-1 0-1 0 0,1 0 0 0 0,0 1 1 0 0,0-1-1 0 0,-1 0 0 0 0,1 0 0 0 0,0 0 1 0 0,0 0-1 0 0,0 0 0 0 0,0 0 1 0 0,0 0-1 0 0,0-1 0 0 0,1 1 1 0 0,-1 0-1 0 0,0 0 0 0 0,0-1 1 0 0,0 1-1 0 0,1-1 0 0 0,-1 1 1 0 0,0-1-1 0 0,1 0 0 0 0,-1 1 1 0 0,0-1-1 0 0,1 0 0 0 0,-1 0 1 0 0,1 0-1 0 0,-1 0 0 0 0,1 0-33 0 0,63-9 715 0 0,-63 9-704 0 0,-1-1 1 0 0,0 1-1 0 0,1-1 1 0 0,-1 1-1 0 0,0-1 0 0 0,1 0 1 0 0,-1 1-1 0 0,0-1 1 0 0,0 0-1 0 0,0 0 1 0 0,0 0-1 0 0,0 0 1 0 0,0 0-1 0 0,0 0 1 0 0,0 0-1 0 0,0 0 1 0 0,0 0-1 0 0,0-1 0 0 0,-1 1 1 0 0,1 0-1 0 0,0 0 1 0 0,-1-1-1 0 0,0 1 1 0 0,1-1-1 0 0,-1 1 1 0 0,1 0-1 0 0,-1-1 1 0 0,0 1-1 0 0,0-1 1 0 0,0 1-1 0 0,0 0 1 0 0,0-1-1 0 0,0 1 0 0 0,0-1 1 0 0,-1 1-1 0 0,1 0 1 0 0,0-1-1 0 0,-1 1 1 0 0,1 0-1 0 0,-1-1 1 0 0,0 1-1 0 0,1 0 1 0 0,-1-1-1 0 0,0 1-11 0 0,-2-3-188 0 0,0 1 1 0 0,1 0-1 0 0,-2-1 0 0 0,1 1 0 0 0,0 0 1 0 0,-1 1-1 0 0,1-1 0 0 0,-1 1 0 0 0,0-1 0 0 0,0 1 1 0 0,0 0-1 0 0,0 0 0 0 0,0 1 0 0 0,-1-1 1 0 0,1 1-1 0 0,-3 0 188 0 0,-12-6-6875 0 0,1-2-6838 0 0,15 8 8771 0 0</inkml:trace>
  <inkml:trace contextRef="#ctx0" brushRef="#br0" timeOffset="548.309">0 83 6673 0 0,'0'0'3085'0'0,"0"0"-832"0"0,0 0-494 0 0,0 0-36 0 0,0 0-63 0 0,0 0-156 0 0,0 0-369 0 0,0 0-439 0 0,0 0-242 0 0,0 0-91 0 0,0 0 15 0 0,0 0 56 0 0,0 0-16 0 0,9 0 4 0 0,280-12 3143 0 0,-292 13-3328 0 0,-9 3-2199 0 0,13 1-2895 0 0,5 3-3753 0 0,-4-6-2720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30.9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1 249 0 0 0,'0'0'547'0'0,"0"0"742"0"0,0 0 458 0 0,0 0 245 0 0,0 0 4 0 0,0 0-204 0 0,0 0-394 0 0,0 0-295 0 0,0 0-134 0 0,0 0-54 0 0,0 0-3 0 0,0 0 10 0 0,0 0 9 0 0,0 1 5575 0 0,0 3-3393 0 0,1 13-2409 0 0,67-66 346 0 0,-62 45-1020 0 0,-1 0 1 0 0,0-1-1 0 0,0 0 1 0 0,-1 0-1 0 0,0 0 0 0 0,1 0 1 0 0,-2-1-1 0 0,1 1 1 0 0,-1-1-1 0 0,1 0 0 0 0,-2 0 1 0 0,1-1-1 0 0,-1 1 1 0 0,0-1-1 0 0,0 0-30 0 0,-22 17-139 0 0,19-10 137 0 0,0 1 0 0 0,0 0 0 0 0,-1 0 0 0 0,1 0-1 0 0,0 0 1 0 0,0 0 0 0 0,1 0 0 0 0,-1 0-1 0 0,0 0 1 0 0,0 0 0 0 0,0 1 0 0 0,1-1 0 0 0,-1 0-1 0 0,1 1 1 0 0,-1-1 0 0 0,1 0 0 0 0,-1 1-1 0 0,1-1 1 0 0,0 0 0 0 0,-1 1 0 0 0,1-1 0 0 0,0 1-1 0 0,0-1 1 0 0,0 0 0 0 0,0 1 0 0 0,1-1 0 0 0,-1 1-1 0 0,0-1 1 0 0,0 0 0 0 0,1 1 0 0 0,-1-1-1 0 0,1 0 1 0 0,-1 1 0 0 0,1-1 0 0 0,0 0 0 0 0,0 0-1 0 0,-1 1 1 0 0,1-1 0 0 0,0 0 0 0 0,0 0 0 0 0,0 0-1 0 0,0 0 1 0 0,0 0 0 0 0,0 0 0 0 0,0 0-1 0 0,1-1 1 0 0,-1 1 0 0 0,0 0 0 0 0,0-1 0 0 0,1 1-1 0 0,-1-1 1 0 0,0 1 0 0 0,1-1 0 0 0,-1 0 0 0 0,0 1-1 0 0,1-1 1 0 0,-1 0 0 0 0,1 0 0 0 0,-1 0-1 0 0,1 0 1 0 0,-1 0 0 0 0,1 0 2 0 0,7 0 12 0 0,-1 0 0 0 0,1-1 0 0 0,-1 1 0 0 0,1-2-1 0 0,0 1 1 0 0,-1-1 0 0 0,0 0 0 0 0,1-1 0 0 0,-1 0 0 0 0,0-1 0 0 0,-1 1 0 0 0,2-2-12 0 0,-35 21 216 0 0,-4 38-282 0 0,30-53 68 0 0,0 0 0 0 0,0 1 0 0 0,-1-1 0 0 0,1 0 0 0 0,0 0 0 0 0,0 1 0 0 0,0-1 0 0 0,0 0 1 0 0,1 0-1 0 0,-1 1 0 0 0,0-1 0 0 0,0 0 0 0 0,1 0 0 0 0,-1 1 0 0 0,1-1 0 0 0,-1 0 0 0 0,1 0 0 0 0,0 0 0 0 0,-1 0 0 0 0,1 0 0 0 0,0 0 0 0 0,0 0 0 0 0,0 0 0 0 0,-1 0 0 0 0,1 0 0 0 0,0 0 0 0 0,0-1 1 0 0,0 1-1 0 0,0 0 0 0 0,1-1 0 0 0,-1 1 0 0 0,0 0 0 0 0,0-1 0 0 0,0 1 0 0 0,0-1 0 0 0,1 0 0 0 0,-1 0 0 0 0,0 1 0 0 0,0-1 0 0 0,1 0 0 0 0,-1 0 0 0 0,0 0 0 0 0,1 0 0 0 0,-1 0 0 0 0,1-1-2 0 0,10 2 21 0 0,1-2 0 0 0,-1 0 0 0 0,0 0 0 0 0,1-1 0 0 0,-1 0 0 0 0,0-1-1 0 0,0-1 1 0 0,-1 0 0 0 0,1 0 0 0 0,-1-1 0 0 0,0-1 0 0 0,0 0 0 0 0,0 0-1 0 0,9-9-20 0 0,-22 16 4 0 0,1-1-1 0 0,0 1 0 0 0,0-1 0 0 0,-1 1 1 0 0,1-1-1 0 0,0 0 0 0 0,0 0 0 0 0,-1 0 0 0 0,1 0 1 0 0,0 0-1 0 0,-1 0 0 0 0,1 0 0 0 0,0 0 1 0 0,0 0-1 0 0,-1-1 0 0 0,1 1 0 0 0,0 0 0 0 0,0-1 1 0 0,-1 1-1 0 0,1-1 0 0 0,0 0 0 0 0,0 1 1 0 0,0-1-1 0 0,0 0 0 0 0,0 0 0 0 0,0 1 0 0 0,0-1 1 0 0,0 0-1 0 0,0 0 0 0 0,0 0 0 0 0,0 0 1 0 0,1 0-1 0 0,-1-1 0 0 0,0 1 0 0 0,1 0 0 0 0,-1 0 1 0 0,1 0-1 0 0,-1 0 0 0 0,1-1 0 0 0,0 1 1 0 0,-1 0-1 0 0,1-1 0 0 0,0 1 0 0 0,0 0 0 0 0,0 0 1 0 0,0-1-1 0 0,0 1 0 0 0,0 0 0 0 0,0-1 1 0 0,1 1-1 0 0,-1 0 0 0 0,0 0 0 0 0,1-1 0 0 0,-1 1 1 0 0,1 0-1 0 0,-1 0 0 0 0,1 0 0 0 0,-1-1 0 0 0,1 1 1 0 0,0 0-1 0 0,0 0 0 0 0,0 0 0 0 0,-1 0 1 0 0,1 0-1 0 0,0 1 0 0 0,0-1 0 0 0,0 0 0 0 0,1 0 1 0 0,-1 0-1 0 0,0 1-3 0 0,-5 1-5 0 0,0 1-1 0 0,-1 0 1 0 0,1 0 0 0 0,0 1-1 0 0,0-1 1 0 0,0 1 0 0 0,0 0-1 0 0,0 0 1 0 0,1 0 0 0 0,0 1-1 0 0,-1-1 1 0 0,1 1 0 0 0,0 0-1 0 0,1 0 1 0 0,-1 0 0 0 0,1 0-1 0 0,-1 0 1 0 0,1 1 0 0 0,1-1-1 0 0,-1 0 1 0 0,1 1 0 0 0,-1 2 4 0 0,3-5-1 0 0,1 0 0 0 0,0 0 0 0 0,0 0 0 0 0,0-1 0 0 0,0 1 0 0 0,0-1 0 0 0,1 1-1 0 0,-1-1 1 0 0,0 0 0 0 0,0 0 0 0 0,1 0 0 0 0,-1 0 0 0 0,1 0 0 0 0,-1-1 0 0 0,1 1-1 0 0,0-1 1 0 0,-1 1 0 0 0,1-1 0 0 0,-1 0 0 0 0,1 0 0 0 0,0 0 0 0 0,-1 0 0 0 0,1-1-1 0 0,2 0 3 0 0,-2 1-23 0 0,61-3-2317 0 0,-43 1-2675 0 0,0 0-5651 0 0,-13 1-90 0 0</inkml:trace>
  <inkml:trace contextRef="#ctx0" brushRef="#br0" timeOffset="279.301">632 1 17412 0 0,'0'0'1573'0'0,"0"0"-158"0"0,0 0-265 0 0,0 0-207 0 0,0 0-188 0 0,0 0-167 0 0,0 0-97 0 0,0 0-7 0 0,0 0 32 0 0,0 0 53 0 0,0 0 34 0 0,0 0-72 0 0,0 0-62 0 0,-3 11-67 0 0,-26 91 539 0 0,14-66-741 0 0,10-26-291 0 0,1 0-1 0 0,-1 0 1 0 0,2 1-1 0 0,0-1 1 0 0,0 1-1 0 0,1 0 1 0 0,0 0-1 0 0,1 0 1 0 0,0 0-1 0 0,0 5 92 0 0,10-5-4557 0 0,0-8-6673 0 0,-6-3-230 0 0</inkml:trace>
  <inkml:trace contextRef="#ctx0" brushRef="#br0" timeOffset="930.782">816 178 11731 0 0,'0'0'2567'0'0,"0"0"-622"0"0,0 0-456 0 0,0 0-236 0 0,0 0-183 0 0,0 0-99 0 0,0 0-88 0 0,0 0-151 0 0,0 0-100 0 0,0 0-117 0 0,0 0-131 0 0,-9-7-76 0 0,-29-20-69 0 0,37 26-215 0 0,-1 0 1 0 0,1 1 0 0 0,0-1 0 0 0,0 1 0 0 0,0-1 0 0 0,-1 1-1 0 0,1 0 1 0 0,0 0 0 0 0,0-1 0 0 0,-1 1 0 0 0,1 0 0 0 0,0 0-1 0 0,0 0 1 0 0,-1 0 0 0 0,1 0 0 0 0,0 1 0 0 0,0-1 0 0 0,-1 0 0 0 0,1 0-1 0 0,0 1 1 0 0,0-1 0 0 0,-1 1 0 0 0,1-1 0 0 0,0 1 0 0 0,0 0-1 0 0,0-1 1 0 0,0 1 0 0 0,0 0 0 0 0,0 0 0 0 0,0 0 0 0 0,0 0-1 0 0,0 0-24 0 0,-4 3 144 0 0,1-2-95 0 0,0 1-1 0 0,-1-1 0 0 0,1 1 0 0 0,0 0 1 0 0,0 0-1 0 0,0 1 0 0 0,1-1 0 0 0,-1 1 1 0 0,1-1-1 0 0,0 1 0 0 0,0 0 1 0 0,0 1-1 0 0,1-1 0 0 0,-1 0 0 0 0,1 1 1 0 0,0-1-1 0 0,0 1 0 0 0,1 0 0 0 0,-1-1 1 0 0,1 1-1 0 0,0 0 0 0 0,1 0-48 0 0,2-3 16 0 0,0 0-1 0 0,0 0 1 0 0,0 0 0 0 0,1-1-1 0 0,-1 1 1 0 0,1-1 0 0 0,-1 0-1 0 0,1 0 1 0 0,0 0 0 0 0,-1 0-1 0 0,1 0 1 0 0,0-1 0 0 0,0 1-1 0 0,0-1 1 0 0,-1 1 0 0 0,1-1-1 0 0,0 0 1 0 0,0 0 0 0 0,0-1-1 0 0,0 1 1 0 0,-1-1 0 0 0,1 1-1 0 0,0-1 1 0 0,0 0 0 0 0,-1 0-1 0 0,1 0 1 0 0,0 0 0 0 0,-1 0-1 0 0,1-1 1 0 0,-1 1-1 0 0,0-1 1 0 0,1 0 0 0 0,-1 1-1 0 0,0-1 1 0 0,1-1-16 0 0,0 1 8 0 0,0-1 0 0 0,0 1 0 0 0,0-1 0 0 0,0 1 0 0 0,-1-1 0 0 0,1 0 0 0 0,-1 0 0 0 0,0 0 0 0 0,1 0 0 0 0,-1-1-1 0 0,-1 1 1 0 0,1-1 0 0 0,0 1 0 0 0,-1-1 0 0 0,0 0 0 0 0,0 1 0 0 0,0-1 0 0 0,0 0 0 0 0,-1 0 0 0 0,1 1 0 0 0,-1-4-8 0 0,0 7-19 0 0,-6 31-252 0 0,6-29 275 0 0,-1-1-1 0 0,1 0 1 0 0,0 1-1 0 0,0-1 0 0 0,0 1 1 0 0,0-1-1 0 0,0 0 1 0 0,0 1-1 0 0,0-1 0 0 0,0 1 1 0 0,0-1-1 0 0,1 1 0 0 0,-1-1 1 0 0,1 0-1 0 0,-1 1 1 0 0,1-1-1 0 0,-1 0 0 0 0,1 0 1 0 0,0 1-1 0 0,0-1 0 0 0,-1 0 1 0 0,1 0-1 0 0,0 0 1 0 0,0 0-1 0 0,0 0 0 0 0,0 0 1 0 0,1 0-1 0 0,-1 0 1 0 0,0 0-1 0 0,0 0 0 0 0,0-1 1 0 0,1 1-1 0 0,-1-1 0 0 0,0 1 1 0 0,1-1-1 0 0,-1 1 1 0 0,0-1-1 0 0,1 0 0 0 0,-1 1 1 0 0,1-1-1 0 0,-1 0 0 0 0,1 0 1 0 0,-1 0-1 0 0,0 0 1 0 0,1 0-1 0 0,-1-1 0 0 0,1 1 1 0 0,-1 0-1 0 0,1-1-3 0 0,68-27 152 0 0,-65 22-143 0 0,0-1 0 0 0,0 0-1 0 0,-1 0 1 0 0,0 0 0 0 0,0 0 0 0 0,-1-1 0 0 0,0 0 0 0 0,0 0 0 0 0,0 0-1 0 0,-1 0 1 0 0,-1 0 0 0 0,1 0 0 0 0,-1 0 0 0 0,-1-1 0 0 0,0-4-9 0 0,9-41 191 0 0,-48 212-303 0 0,42-129 913 0 0,0-15-2928 0 0,-2 0-8788 0 0,-1-13 4475 0 0,0-1-2553 0 0</inkml:trace>
  <inkml:trace contextRef="#ctx0" brushRef="#br0" timeOffset="1184.555">870 113 8722 0 0,'0'0'2392'0'0,"0"0"-119"0"0,0 0-345 0 0,0 0-303 0 0,0 0-433 0 0,0 0-336 0 0,0 0-296 0 0,0 0-160 0 0,0 0-32 0 0,0 0-48 0 0,0 0-80 0 0,0 0-104 0 0,67-4-160 0 0,-50 6-176 0 0,1 0-728 0 0,-2 0-1984 0 0,-4-1-3362 0 0,-4 0-4400 0 0</inkml:trace>
  <inkml:trace contextRef="#ctx0" brushRef="#br0" timeOffset="1496.818">1013 227 8426 0 0,'0'0'4964'0'0,"0"0"-2924"0"0,0 0-917 0 0,0 0 6 0 0,0 0 37 0 0,0 0-26 0 0,0 0-109 0 0,0 0-207 0 0,0 0-169 0 0,0 0-151 0 0,10-3-112 0 0,96-25 934 0 0,-105 29-1294 0 0,1-1 0 0 0,-1 0 0 0 0,0 0 0 0 0,0 0 0 0 0,0 0 0 0 0,1 1 0 0 0,-1-1-1 0 0,0-1 1 0 0,0 1 0 0 0,0 0 0 0 0,1 0 0 0 0,-1 0 0 0 0,0-1 0 0 0,0 1 0 0 0,0 0 0 0 0,0-1 0 0 0,1 0 0 0 0,-1 1 0 0 0,0-1 0 0 0,0 1 0 0 0,0-1 0 0 0,0 0-1 0 0,0 0 1 0 0,0 1 0 0 0,-1-1 0 0 0,1 0 0 0 0,0 0 0 0 0,0 0 0 0 0,-1 0 0 0 0,1 0 0 0 0,0 0 0 0 0,-1 0 0 0 0,1-1 0 0 0,-1 1 0 0 0,1 0 0 0 0,-1 0 0 0 0,0 0 0 0 0,0 0-1 0 0,1-1 1 0 0,-1 1 0 0 0,0 0 0 0 0,0 0 0 0 0,0 0 0 0 0,0-1 0 0 0,0 1 0 0 0,0 0 0 0 0,-1 0 0 0 0,1-1 0 0 0,0 1 0 0 0,-1 0 0 0 0,1 0 0 0 0,-1 0 0 0 0,1 0 0 0 0,-1 0-1 0 0,1 0 1 0 0,-1 0 0 0 0,0-1-32 0 0,-2 0 0 0 0,0 0-1 0 0,0 0 1 0 0,-1 0-1 0 0,1 0 1 0 0,0 1 0 0 0,-1-1-1 0 0,1 1 1 0 0,-1 0-1 0 0,1 0 1 0 0,-1 1-1 0 0,1-1 1 0 0,-1 1-1 0 0,1-1 1 0 0,-1 1-1 0 0,0 0 1 0 0,1 1-1 0 0,-1-1 1 0 0,0 1-1 0 0,1-1 1 0 0,-1 1-1 0 0,1 0 1 0 0,-1 0 0 0 0,1 1-1 0 0,-1-1 1 0 0,1 1-1 0 0,0-1 1 0 0,0 1-1 0 0,0 0 1 0 0,0 0-1 0 0,0 1 1 0 0,0-1-1 0 0,1 1 1 0 0,-1-1-1 0 0,1 1 1 0 0,-1 0-1 0 0,1 0 1 0 0,-1 2 0 0 0,3-4 2 0 0,-1 0 0 0 0,1 0 0 0 0,0 1 0 0 0,0-1 1 0 0,0 0-1 0 0,0 1 0 0 0,0-1 0 0 0,0 1 0 0 0,0-1 0 0 0,0 0 0 0 0,0 1 0 0 0,1-1 0 0 0,-1 0 0 0 0,0 0 1 0 0,1 1-1 0 0,-1-1 0 0 0,1 0 0 0 0,0 0 0 0 0,-1 1 0 0 0,1-1 0 0 0,0 0 0 0 0,0 0 0 0 0,-1 0 0 0 0,1 0 1 0 0,0 0-1 0 0,0 0 0 0 0,0 0 0 0 0,1-1 0 0 0,-1 1 0 0 0,0 0 0 0 0,0-1 0 0 0,0 1 0 0 0,0 0 1 0 0,1-1-1 0 0,-1 1 0 0 0,0-1 0 0 0,1 0 0 0 0,-1 1 0 0 0,0-1 0 0 0,1 0-2 0 0,62 12-2252 0 0,-56-11 1173 0 0,19 1-5393 0 0,14 1-9405 0 0,-32-3 14950 0 0</inkml:trace>
  <inkml:trace contextRef="#ctx0" brushRef="#br0" timeOffset="2005.5">1401 190 328 0 0,'0'0'4385'0'0,"0"0"-1060"0"0,0 0-563 0 0,0 0-284 0 0,0 0-258 0 0,0 0-238 0 0,0 0-334 0 0,0 0-362 0 0,0 0-354 0 0,0 0-268 0 0,0 0-199 0 0,0 0-114 0 0,0 0-71 0 0,-2-6-52 0 0,-10-19-12 0 0,10 24-186 0 0,1 0 0 0 0,0 0 0 0 0,-1 1-1 0 0,1-1 1 0 0,-1 0 0 0 0,1 1 0 0 0,-1-1-1 0 0,1 1 1 0 0,-1 0 0 0 0,1-1 0 0 0,-1 1-1 0 0,1 0 1 0 0,-1 0 0 0 0,1 0-1 0 0,-1 0 1 0 0,1 0 0 0 0,-1 1 0 0 0,1-1-1 0 0,-1 0 1 0 0,0 1 0 0 0,1-1 0 0 0,0 1-1 0 0,-1-1 1 0 0,1 1 0 0 0,-1 0 0 0 0,1 0-1 0 0,0-1 1 0 0,-1 2-30 0 0,-2-1 82 0 0,2 0-70 0 0,-1 0 0 0 0,0 0 1 0 0,1 0-1 0 0,-1 0 0 0 0,1 0 0 0 0,-1 1 0 0 0,1-1 0 0 0,-1 1 0 0 0,1-1 0 0 0,0 1 1 0 0,0 0-1 0 0,0 0 0 0 0,0 0 0 0 0,0 0 0 0 0,0 1 0 0 0,1-1 0 0 0,-1 0 0 0 0,1 1 1 0 0,-1-1-1 0 0,1 1 0 0 0,0-1 0 0 0,0 1 0 0 0,0 0 0 0 0,0-1 0 0 0,1 1 0 0 0,-1 0 0 0 0,1 0 1 0 0,0 0-1 0 0,-1-1 0 0 0,1 1 0 0 0,0 0 0 0 0,1 0 0 0 0,-1 0 0 0 0,1 2-12 0 0,3-4 41 0 0,0 1 0 0 0,0-1-1 0 0,0 0 1 0 0,0 0 0 0 0,0 0-1 0 0,0-1 1 0 0,0 1 0 0 0,0-1-1 0 0,1 0 1 0 0,-1 0-1 0 0,0-1 1 0 0,0 1 0 0 0,0-1-1 0 0,0 0 1 0 0,0 0 0 0 0,0 0-1 0 0,0-1 1 0 0,0 1 0 0 0,0-1-1 0 0,0 0 1 0 0,-1 0 0 0 0,1 0-1 0 0,-1-1 1 0 0,0 1 0 0 0,3-3-41 0 0,1-2 6 0 0,-2-1 1 0 0,1 1-1 0 0,-1-1 1 0 0,0 0-1 0 0,-1 0 1 0 0,0 0-1 0 0,0-1 1 0 0,-1 1-1 0 0,0-1 1 0 0,-1 0-1 0 0,0 0 1 0 0,0 0-1 0 0,0 0 1 0 0,-1 0-1 0 0,-1-1 1 0 0,0 1-1 0 0,0 0 1 0 0,-1 0-1 0 0,-1-5-6 0 0,3-16 43 0 0,-29 110 149 0 0,26-64-87 0 0,1 0 0 0 0,1-1 0 0 0,0 1 0 0 0,1 0 0 0 0,0 0 0 0 0,1 0 0 0 0,1 0 0 0 0,2 4-105 0 0,-4-14 52 0 0,0-5-274 0 0,-1 14 480 0 0,-3-12-2838 0 0,-3-2-3785 0 0,4-1-5253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34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136 16 17748 0 0,'0'0'736'0'0,"0"0"-12"0"0,0 0 112 0 0,0 0 178 0 0,0 0 34 0 0,0 0-9 0 0,0 0-146 0 0,0 0-198 0 0,0 0-133 0 0,0 0-161 0 0,0 0-115 0 0,0 0-38 0 0,-1-3-66 0 0,1 3-171 0 0,-1-1-1 0 0,1 0 1 0 0,-1 0-1 0 0,1 0 0 0 0,-1 1 1 0 0,1-1-1 0 0,-1 0 1 0 0,0 1-1 0 0,1-1 1 0 0,-1 1-1 0 0,0-1 0 0 0,1 0 1 0 0,-1 1-1 0 0,0 0 1 0 0,0-1-1 0 0,0 1 0 0 0,0-1 1 0 0,1 1-1 0 0,-1 0 1 0 0,0 0-1 0 0,0-1 1 0 0,0 1-1 0 0,0 0 0 0 0,0 0 1 0 0,0 0-1 0 0,0 0 1 0 0,0 0-1 0 0,0 0 0 0 0,1 0 1 0 0,-1 0-1 0 0,0 1 1 0 0,0-1-1 0 0,0 0 1 0 0,0 0-1 0 0,0 1 0 0 0,0-1 1 0 0,1 1-1 0 0,-1-1 1 0 0,0 1-1 0 0,0-1 1 0 0,1 1-1 0 0,-1-1 0 0 0,0 1 1 0 0,1 0-1 0 0,-1-1 1 0 0,0 1-1 0 0,1 0-10 0 0,-3 0 6 0 0,-4 1 21 0 0,1 1 0 0 0,0 0 0 0 0,-1 0 0 0 0,1 0 0 0 0,0 1 0 0 0,1-1 0 0 0,-1 1 0 0 0,1 1 0 0 0,0-1-1 0 0,0 1 1 0 0,0 0 0 0 0,0 0 0 0 0,1 1 0 0 0,0-1 0 0 0,0 1 0 0 0,1 0 0 0 0,-3 5-27 0 0,6-10 7 0 0,-1 1 0 0 0,1-1-1 0 0,0 0 1 0 0,1 0 0 0 0,-1 0 0 0 0,0 0 0 0 0,0 0 0 0 0,0 1-1 0 0,1-1 1 0 0,-1 0 0 0 0,1 0 0 0 0,-1 0 0 0 0,0 0 0 0 0,1 0-1 0 0,0 0 1 0 0,-1 0 0 0 0,1 0 0 0 0,0 0 0 0 0,0 0 0 0 0,-1-1-1 0 0,1 1 1 0 0,0 0 0 0 0,0 0 0 0 0,0-1 0 0 0,0 1 0 0 0,0 0-1 0 0,0-1 1 0 0,0 1 0 0 0,0-1 0 0 0,0 1 0 0 0,0-1 0 0 0,0 0-1 0 0,0 1 1 0 0,1-1 0 0 0,-1 0 0 0 0,0 0 0 0 0,0 0 0 0 0,0 0-1 0 0,0 0 1 0 0,0 0 0 0 0,1 0 0 0 0,-1 0 0 0 0,0 0 0 0 0,0-1-1 0 0,0 1 1 0 0,0 0 0 0 0,0-1 0 0 0,1 0-7 0 0,57-16 344 0 0,-56 15-318 0 0,0 1 1 0 0,-1-1-1 0 0,1 1 0 0 0,-1-1 0 0 0,0 0 1 0 0,1 0-1 0 0,-1 0 0 0 0,0 0 1 0 0,0 0-1 0 0,0 0 0 0 0,0-1 0 0 0,-1 1 1 0 0,1-1-1 0 0,-1 1 0 0 0,1-1 1 0 0,-1 1-1 0 0,0-1 0 0 0,0 0 0 0 0,0 0 1 0 0,0 0-1 0 0,-1 0 0 0 0,1 0 0 0 0,-1 0 1 0 0,1-2-27 0 0,-8 27-178 0 0,6-20 185 0 0,1-1 0 0 0,-1 0 0 0 0,0 1 1 0 0,1-1-1 0 0,-1 0 0 0 0,1 1 0 0 0,-1-1 0 0 0,1 1 0 0 0,-1-1 0 0 0,1 1 0 0 0,0-1 0 0 0,0 1 0 0 0,0-1 0 0 0,0 1 1 0 0,0-1-1 0 0,0 1 0 0 0,0-1 0 0 0,1 1 0 0 0,-1-1 0 0 0,0 1 0 0 0,1-1 0 0 0,-1 1 0 0 0,1-1 0 0 0,0 0 0 0 0,-1 1 1 0 0,1-1-1 0 0,0 0 0 0 0,0 1 0 0 0,0 0-7 0 0,4 1 17 0 0,0 0-1 0 0,-1 0 1 0 0,1 0 0 0 0,0-1-1 0 0,0 1 1 0 0,0-1 0 0 0,1 0 0 0 0,-1-1-1 0 0,0 1 1 0 0,1-1 0 0 0,-1 0 0 0 0,1-1-1 0 0,0 1 1 0 0,-1-1 0 0 0,1 0-1 0 0,-1-1 1 0 0,1 1 0 0 0,-1-1 0 0 0,1 0-1 0 0,-1 0 1 0 0,1-1 0 0 0,0 0-17 0 0,-4 0-1312 0 0,-1 1-1742 0 0,-1-1-3923 0 0,1 1-5320 0 0</inkml:trace>
  <inkml:trace contextRef="#ctx0" brushRef="#br0" timeOffset="2565.238">323 79 4441 0 0,'0'0'3053'0'0,"0"0"-361"0"0,0 0-350 0 0,0 0-278 0 0,0 0-160 0 0,0 0-201 0 0,0 0-234 0 0,0 0-275 0 0,0 0-254 0 0,4-9-137 0 0,12-27-98 0 0,-16 37-634 0 0,0-1 0 0 0,1 0-1 0 0,-1 0 1 0 0,0 0 0 0 0,0 1 0 0 0,0-1-1 0 0,1 0 1 0 0,-1 0 0 0 0,0 0-1 0 0,0 0 1 0 0,0 0 0 0 0,1 1 0 0 0,-1-1-1 0 0,0 0 1 0 0,0 0 0 0 0,1 0-1 0 0,-1 0 1 0 0,0 0 0 0 0,0 0-1 0 0,1 0 1 0 0,-1 0 0 0 0,0 0 0 0 0,0 0-1 0 0,1 0 1 0 0,-1 0 0 0 0,0 0-1 0 0,1 0 1 0 0,-1 0 0 0 0,0 0 0 0 0,0 0-1 0 0,1 0 1 0 0,-1-1 0 0 0,0 1-1 0 0,0 0 1 0 0,0 0 0 0 0,1 0-1 0 0,-1 0 1 0 0,0 0 0 0 0,0-1 0 0 0,0 1-1 0 0,1 0 1 0 0,-1 0 0 0 0,0-1-71 0 0,-1 26 404 0 0,-16 49 415 0 0,17-74-748 0 0,0 0 39 0 0,0 0 50 0 0,19-26 442 0 0,-10 12-576 0 0,38-32-11 0 0,-33 91-102 0 0,-14-36-917 0 0,4 31 2192 0 0,2-29-6022 0 0,5-2-6464 0 0,-9-8-473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36.5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10 266 2353 0 0,'0'0'1502'0'0,"0"0"49"0"0,0 0 115 0 0,0 0 109 0 0,0 0-13 0 0,0 0-146 0 0,0 0-223 0 0,0 0-200 0 0,0 0-151 0 0,0 0-127 0 0,0 0-83 0 0,-3 3-65 0 0,-3 3-1105 0 0,15-9 8795 0 0,2-6-8127 0 0,19-21 76 0 0,-19 11 914 0 0,-2 8-1477 0 0,-5 2 369 0 0,-4 10-211 0 0,-1-1 1 0 0,1 0-1 0 0,0 0 1 0 0,0 1 0 0 0,-1-1-1 0 0,1 0 1 0 0,0 0-1 0 0,0 0 1 0 0,-1 1-1 0 0,1-1 1 0 0,0 0 0 0 0,-1 0-1 0 0,1 0 1 0 0,0 0-1 0 0,-1 0 1 0 0,1 0-1 0 0,0 0 1 0 0,-1 0-1 0 0,1 0 1 0 0,0 0 0 0 0,-1 0-1 0 0,1 0 1 0 0,0 0-1 0 0,-1 0 1 0 0,1 0-1 0 0,0 0 1 0 0,-1 0 0 0 0,1 0-1 0 0,0 0 1 0 0,-1 0-1 0 0,1 0 1 0 0,0-1-1 0 0,0 1 1 0 0,-1 0 0 0 0,1 0-1 0 0,0 0 1 0 0,0-1-1 0 0,-1 1 1 0 0,1 0-1 0 0,0 0 1 0 0,0-1-1 0 0,-1 1 1 0 0,1 0 0 0 0,0 0-1 0 0,0-1 1 0 0,0 1-1 0 0,0 0 1 0 0,-1-1-1 0 0,1 1 1 0 0,0 0 0 0 0,0-1-1 0 0,0 1 1 0 0,0 0-1 0 0,0-1 1 0 0,0 1-1 0 0,0 0 1 0 0,0-1 0 0 0,0 1-1 0 0,0 0 1 0 0,0-1-1 0 0,0 1 1 0 0,0 0-1 0 0,0-1 1 0 0,1 1-1 0 0,-1 0 1 0 0,0-1 0 0 0,0 1-2 0 0,-25 15-47 0 0,23-14 50 0 0,0 0-1 0 0,0 0 0 0 0,0 1 0 0 0,0-1 0 0 0,0 1 0 0 0,0 0 0 0 0,0 0 0 0 0,1-1 0 0 0,-1 1 0 0 0,1 0 0 0 0,-1 0 1 0 0,1 0-1 0 0,0 1 0 0 0,0-1 0 0 0,0 0 0 0 0,0 0 0 0 0,0 1 0 0 0,0-1 0 0 0,1 1 0 0 0,-1-1 0 0 0,1 0 0 0 0,-1 1 0 0 0,1-1 1 0 0,0 1-1 0 0,0-1 0 0 0,0 1 0 0 0,1-1 0 0 0,-1 1 0 0 0,0-1 0 0 0,1 1 0 0 0,0-1 0 0 0,-1 0 0 0 0,1 1 0 0 0,0-1 1 0 0,0 0-1 0 0,1 0 0 0 0,-1 0 0 0 0,0 0 0 0 0,1 0 0 0 0,-1 0 0 0 0,1 0 0 0 0,-1 0 0 0 0,1 0 0 0 0,0-1 0 0 0,0 1 0 0 0,0 0 1 0 0,0-1-1 0 0,0 0 0 0 0,0 0 0 0 0,1 1 0 0 0,-1-1 0 0 0,0-1 0 0 0,2 2-2 0 0,5-2 36 0 0,-1 0-1 0 0,0-1 1 0 0,1 0-1 0 0,-1 0 1 0 0,0-1 0 0 0,1 0-1 0 0,-1 0 1 0 0,0-1-1 0 0,0 0 1 0 0,-1 0 0 0 0,1-1-1 0 0,-1 0 1 0 0,0 0-1 0 0,0-1 1 0 0,0 0 0 0 0,0 0-1 0 0,-1-1 1 0 0,0 1-1 0 0,0-2-35 0 0,-4 4 3 0 0,-1 1 1 0 0,0-1-1 0 0,-1 0 0 0 0,1 1 0 0 0,0-1 0 0 0,-1 0 1 0 0,0 0-1 0 0,1 0 0 0 0,-1 0 0 0 0,0 0 1 0 0,0 1-1 0 0,-1-1 0 0 0,1 0 0 0 0,-1 0 0 0 0,1 0 1 0 0,-1 1-1 0 0,0-1 0 0 0,0 0 0 0 0,0 1 0 0 0,0-1 1 0 0,-1 0-1 0 0,1 1 0 0 0,-1 0 0 0 0,0-1 0 0 0,1 1 1 0 0,-1 0-1 0 0,0 0 0 0 0,0 0 0 0 0,0 0 0 0 0,-1 0 1 0 0,1 0-1 0 0,0 1 0 0 0,-1-1 0 0 0,1 1 0 0 0,-1 0 1 0 0,1-1-1 0 0,-1 1 0 0 0,0 0 0 0 0,1 1 0 0 0,-1-1 1 0 0,0 0-1 0 0,0 1 0 0 0,0-1 0 0 0,0 1 0 0 0,1 0 1 0 0,-1 0-1 0 0,0 0 0 0 0,0 1 0 0 0,0-1 0 0 0,-2 1-3 0 0,-34 16-1562 0 0,40-4-1781 0 0,10 2-3423 0 0,-6-10-841 0 0,-1-1-2717 0 0</inkml:trace>
  <inkml:trace contextRef="#ctx0" brushRef="#br0" timeOffset="1509.178">305 232 9290 0 0,'0'0'1331'0'0,"0"0"-161"0"0,0 0 219 0 0,0 0 348 0 0,0 0 182 0 0,0 0-99 0 0,0 0-350 0 0,0 0-366 0 0,0 0-269 0 0,0 0-152 0 0,0 0-122 0 0,0 0-29 0 0,0 2 2330 0 0,4-5-2844 0 0,-1 1 0 0 0,0-1 0 0 0,1 0 1 0 0,-1 0-1 0 0,-1 0 0 0 0,1 0 0 0 0,0 0 0 0 0,-1-1 0 0 0,1 1 1 0 0,-1-1-1 0 0,0 0 0 0 0,-1 0 0 0 0,1 1 0 0 0,0-1 0 0 0,-1 0 0 0 0,0-1 1 0 0,0 1-1 0 0,0 0 0 0 0,-1 0 0 0 0,1 0 0 0 0,-1 0 0 0 0,0-1 0 0 0,0 1 1 0 0,-1 0-1 0 0,1 0 0 0 0,-1-1 0 0 0,0 1 0 0 0,-1-3-18 0 0,1 7-20 0 0,-1-1-1 0 0,0 1 1 0 0,1 0 0 0 0,-1-1-1 0 0,1 1 1 0 0,-1 0 0 0 0,0 0-1 0 0,1 1 1 0 0,-1-1 0 0 0,0 0-1 0 0,1 0 1 0 0,-1 1 0 0 0,1-1-1 0 0,-1 1 1 0 0,1-1 0 0 0,-1 1-1 0 0,1 0 1 0 0,-1 0 0 0 0,1-1-1 0 0,0 1 1 0 0,-1 0 0 0 0,1 0-1 0 0,0 0 1 0 0,0 1 0 0 0,0-1-1 0 0,-1 0 1 0 0,1 0 0 0 0,0 1-1 0 0,1-1 1 0 0,-1 0 0 0 0,0 1-1 0 0,0-1 1 0 0,1 1 0 0 0,-1-1-1 0 0,1 1 1 0 0,-1-1 0 0 0,1 1-1 0 0,-1 0 1 0 0,1-1 0 0 0,0 1 20 0 0,44 8 34 0 0,60-19 58 0 0,-103 10-79 0 0,-1 1-1 0 0,1-1 0 0 0,-1 0 0 0 0,1 1 1 0 0,-1-1-1 0 0,1 1 0 0 0,-1-1 1 0 0,0 1-1 0 0,1-1 0 0 0,-1 1 0 0 0,0-1 1 0 0,0 1-1 0 0,0 0 0 0 0,-1-1 1 0 0,1 1-1 0 0,0-1 0 0 0,0 1 0 0 0,-1-1 1 0 0,1 0-1 0 0,-1 1 0 0 0,1-1 1 0 0,-1 1-1 0 0,0-1 0 0 0,0 0 0 0 0,0 1 1 0 0,0 0-13 0 0,0-1 11 0 0,-28 70 264 0 0,64-70-1226 0 0,-9-10-4693 0 0,-9 1-7656 0 0,-12 6 6065 0 0</inkml:trace>
  <inkml:trace contextRef="#ctx0" brushRef="#br0" timeOffset="1720.079">672 0 15963 0 0,'0'0'1706'0'0,"0"0"-200"0"0,0 0-235 0 0,0 0-119 0 0,0 0-109 0 0,0 0-198 0 0,0 0-223 0 0,0 0-203 0 0,0 0-141 0 0,0 0 36 0 0,0 0 28 0 0,0 0 44 0 0,0 0 21 0 0,-4 9-94 0 0,-50 138 514 0 0,44-78-2944 0 0,11-62-2805 0 0,1-6-207 0 0,1 0-3297 0 0,-3-1 1626 0 0</inkml:trace>
  <inkml:trace contextRef="#ctx0" brushRef="#br0" timeOffset="2094.113">742 8 8242 0 0,'0'0'3737'0'0,"0"0"-723"0"0,0 0-734 0 0,0 0-694 0 0,0 0-489 0 0,0 0-119 0 0,0 0 25 0 0,0 0 106 0 0,0 0-37 0 0,0 0-190 0 0,-1 9-195 0 0,-49 157 1428 0 0,35-129-2058 0 0,15-36-21 0 0,0-1 0 0 0,0 0-26 0 0,0 0 40 0 0,9-18 69 0 0,-8 15-132 0 0,0 1 0 0 0,0 0 1 0 0,1-1-1 0 0,0 1 0 0 0,-1 0 0 0 0,1 0 0 0 0,0-1 0 0 0,0 1 1 0 0,0 1-1 0 0,0-1 0 0 0,1 0 0 0 0,-1 0 0 0 0,0 1 1 0 0,1 0-1 0 0,-1-1 0 0 0,1 1 0 0 0,-1 0 0 0 0,1 0 0 0 0,0 0 1 0 0,-1 1-1 0 0,1-1 0 0 0,0 0 0 0 0,0 1 0 0 0,-1 0 1 0 0,1 0-1 0 0,0 0 0 0 0,0 0 0 0 0,0 0 0 0 0,-1 1 0 0 0,1-1 1 0 0,0 1-1 0 0,0-1 0 0 0,-1 1 0 0 0,1 0 0 0 0,0 0 1 0 0,1 1 12 0 0,21 12 550 0 0,-15-9-661 0 0,0 0-3324 0 0,1 4-9865 0 0,-10-8 2147 0 0</inkml:trace>
  <inkml:trace contextRef="#ctx0" brushRef="#br0" timeOffset="2350.171">630 127 7466 0 0,'0'0'2907'0'0,"0"0"-273"0"0,0 0-308 0 0,0 0-165 0 0,0 0-252 0 0,0 0-338 0 0,-4-9-378 0 0,-13-26-392 0 0,17 34-780 0 0,0 0 1 0 0,0 0 0 0 0,0 1-1 0 0,0-1 1 0 0,0 0 0 0 0,1 1 0 0 0,-1-1-1 0 0,0 0 1 0 0,0 0 0 0 0,1 1-1 0 0,-1-1 1 0 0,0 0 0 0 0,1 1 0 0 0,-1-1-1 0 0,0 0 1 0 0,1 1 0 0 0,-1-1-1 0 0,1 1 1 0 0,-1-1 0 0 0,1 1 0 0 0,-1-1-1 0 0,1 1 1 0 0,0-1 0 0 0,-1 1 0 0 0,1 0-1 0 0,0-1 1 0 0,-1 1 0 0 0,1 0-1 0 0,0-1 1 0 0,-1 1 0 0 0,1 0 0 0 0,0 0-1 0 0,0 0 1 0 0,-1 0 0 0 0,1 0-1 0 0,0-1 1 0 0,-1 1 0 0 0,1 1 0 0 0,0-1-1 0 0,0 0 1 0 0,-1 0 0 0 0,1 0-1 0 0,0 0 1 0 0,0 0 0 0 0,0 1-22 0 0,1-1 49 0 0,156 9-919 0 0,-125-2-3483 0 0,-1 0-3956 0 0,-21-4-1937 0 0</inkml:trace>
  <inkml:trace contextRef="#ctx0" brushRef="#br0" timeOffset="2537.33">1002 138 12467 0 0,'0'0'2432'0'0,"0"0"-423"0"0,0 0-400 0 0,-8 0-192 0 0,2 0-1381 0 0,2 0 250 0 0,-1-1 0 0 0,0 1 1 0 0,1 1-1 0 0,-1-1 0 0 0,0 1 1 0 0,1-1-1 0 0,-1 2 0 0 0,0-1 0 0 0,1 0 1 0 0,-1 1-1 0 0,1 0 0 0 0,0 0 1 0 0,0 0-1 0 0,0 0 0 0 0,0 1 1 0 0,-2 1-287 0 0,5-3 19 0 0,0-1 0 0 0,0 1 1 0 0,0 0-1 0 0,1-1 1 0 0,-1 1-1 0 0,0 0 1 0 0,1 0-1 0 0,-1 0 0 0 0,1 0 1 0 0,-1-1-1 0 0,1 1 1 0 0,-1 0-1 0 0,1 0 1 0 0,-1 0-1 0 0,1 0 0 0 0,0 0 1 0 0,0 0-1 0 0,-1 0 1 0 0,1 0-1 0 0,0 1 0 0 0,0-1 1 0 0,0 0-1 0 0,0 0 1 0 0,0 0-1 0 0,0 0 1 0 0,1 0-1 0 0,-1 0 0 0 0,0 0 1 0 0,0 0-1 0 0,1 0 1 0 0,-1 0-1 0 0,1 0 1 0 0,-1 0-1 0 0,1 0 0 0 0,-1-1 1 0 0,1 1-1 0 0,-1 0 1 0 0,1 0-1 0 0,0 0 1 0 0,0 0-1 0 0,-1-1 0 0 0,1 1 1 0 0,0 0-1 0 0,0-1 1 0 0,0 1-1 0 0,0-1 0 0 0,0 1 1 0 0,0-1-1 0 0,0 1 1 0 0,0-1-1 0 0,0 0 1 0 0,0 0-1 0 0,0 1 0 0 0,0-1 1 0 0,0 0-20 0 0,60 10 700 0 0,-60-10-687 0 0,1 0 0 0 0,-1 1 0 0 0,1-1 1 0 0,0 0-1 0 0,-1 0 0 0 0,1 0 0 0 0,-1 0 0 0 0,1 0 0 0 0,-1 0 1 0 0,1 0-1 0 0,-1-1 0 0 0,1 1 0 0 0,0-1 0 0 0,-1 1 0 0 0,0-1 1 0 0,1 1-1 0 0,-1-1 0 0 0,1 0 0 0 0,-1 0 0 0 0,0 0 0 0 0,0 0 1 0 0,1 0-1 0 0,-1 0 0 0 0,0 0 0 0 0,0 0 0 0 0,0 0 0 0 0,0 0 1 0 0,0-1-1 0 0,0 1 0 0 0,0 0 0 0 0,-1-1 0 0 0,1 1 0 0 0,0-1 1 0 0,-1 1-1 0 0,1-1 0 0 0,-1 1 0 0 0,0-1 0 0 0,1 1 0 0 0,-1-1 1 0 0,0 1-1 0 0,0-1 0 0 0,0 1 0 0 0,0-1 0 0 0,0 0 0 0 0,0 1 1 0 0,-1-1-1 0 0,1 1 0 0 0,0-1 0 0 0,-1 1 0 0 0,1-1 0 0 0,-1 1 1 0 0,0-1-1 0 0,1 1 0 0 0,-1 0 0 0 0,0-1-13 0 0,-14-25-2954 0 0,14 17-2566 0 0,3-1-5806 0 0,-1 7 4083 0 0</inkml:trace>
  <inkml:trace contextRef="#ctx0" brushRef="#br0" timeOffset="2919.624">1179 109 10770 0 0,'0'0'2652'0'0,"0"0"-1028"0"0,0 0-480 0 0,0 0 239 0 0,0 0 272 0 0,0 0 28 0 0,0 0-263 0 0,0 0-325 0 0,0 0-272 0 0,0 0-245 0 0,-1 9-169 0 0,-18 75 526 0 0,-3-55-230 0 0,31-70-425 0 0,-3 32-302 0 0,1 0 0 0 0,-1 1 0 0 0,1-1 0 0 0,1 1 0 0 0,0 1 0 0 0,0-1 0 0 0,0 2 0 0 0,1-1 0 0 0,0 1 0 0 0,0 0 0 0 0,1 1 0 0 0,1-1 22 0 0,-10 6-2 0 0,0-1 0 0 0,0 1-1 0 0,-1 0 1 0 0,1 0 0 0 0,0 0-1 0 0,0-1 1 0 0,0 1 0 0 0,0 0-1 0 0,0 0 1 0 0,-1 0-1 0 0,1 0 1 0 0,0 1 0 0 0,0-1-1 0 0,0 0 1 0 0,0 0 0 0 0,0 0-1 0 0,-1 1 1 0 0,1-1 0 0 0,0 0-1 0 0,0 1 1 0 0,-1-1-1 0 0,1 1 1 0 0,0-1 0 0 0,0 1-1 0 0,-1-1 1 0 0,1 1 0 0 0,-1 0-1 0 0,1-1 1 0 0,0 1 0 0 0,-1 0-1 0 0,1-1 1 0 0,-1 1-1 0 0,0 0 1 0 0,1 0 0 0 0,-1-1-1 0 0,0 1 1 0 0,1 0 0 0 0,-1 0-1 0 0,0 0 1 0 0,0 0 0 0 0,1-1-1 0 0,-1 1 1 0 0,0 0 0 0 0,0 0-1 0 0,0 0 1 0 0,0 0-1 0 0,0 0 1 0 0,-1-1 0 0 0,1 1-1 0 0,0 0 1 0 0,0 0 0 0 0,0 0-1 0 0,-1 0 1 0 0,1-1 0 0 0,0 1-1 0 0,-1 0 1 0 0,0 0 2 0 0,-15 52 33 0 0,5-13-561 0 0,13-32-5046 0 0,3-3-5528 0 0,-3-5 1515 0 0</inkml:trace>
  <inkml:trace contextRef="#ctx0" brushRef="#br0" timeOffset="3231.023">1411 122 9650 0 0,'0'0'3113'0'0,"0"0"-485"0"0,0 0-571 0 0,0 0-476 0 0,0 0-394 0 0,0 0-256 0 0,0 0-217 0 0,0 0-134 0 0,0 0-152 0 0,0 0-132 0 0,0 0-76 0 0,-8 6-87 0 0,-27 18-10 0 0,34-23-94 0 0,1 0 0 0 0,-1 0-1 0 0,0 0 1 0 0,1 0 0 0 0,-1 0 0 0 0,1 0 0 0 0,0 0-1 0 0,-1 1 1 0 0,1-1 0 0 0,0 0 0 0 0,0 0 0 0 0,-1 1-1 0 0,1-1 1 0 0,0 0 0 0 0,0 0 0 0 0,1 1 0 0 0,-1-1-1 0 0,0 0 1 0 0,0 0 0 0 0,0 1 0 0 0,1-1 0 0 0,-1 0-1 0 0,1 0 1 0 0,-1 0 0 0 0,1 0 0 0 0,-1 0 0 0 0,1 0-1 0 0,0 0 1 0 0,-1 0 0 0 0,1 0 0 0 0,0 0 0 0 0,0 0-1 0 0,0 0 1 0 0,0 0 0 0 0,0 0 0 0 0,0-1 0 0 0,0 1-1 0 0,0 0 1 0 0,0-1 0 0 0,0 1 0 0 0,0-1 0 0 0,0 1-1 0 0,1-1 1 0 0,-1 1 0 0 0,0-1 0 0 0,0 0 0 0 0,1 0-29 0 0,2 2 101 0 0,0 0 1 0 0,0 0-1 0 0,0-1 0 0 0,1 1 1 0 0,-1-1-1 0 0,1 0 1 0 0,-1-1-1 0 0,1 1 0 0 0,0-1 1 0 0,-1 0-1 0 0,1 0 1 0 0,-1 0-1 0 0,1 0 1 0 0,-1-1-1 0 0,1 0 0 0 0,-1 0 1 0 0,1 0-1 0 0,-1-1 1 0 0,0 1-1 0 0,3-3-101 0 0,-6 1 44 0 0,0-1 0 0 0,-1 0-1 0 0,0 1 1 0 0,1-1 0 0 0,-1 0-1 0 0,-1 0 1 0 0,1 1 0 0 0,-1-1-1 0 0,1 0 1 0 0,-1 1 0 0 0,0-1 0 0 0,0 1-1 0 0,-1-1 1 0 0,1 1 0 0 0,-1-1-1 0 0,1 1 1 0 0,-1 0 0 0 0,0 0-1 0 0,0 0 1 0 0,-1 0 0 0 0,1 0 0 0 0,-1 0-1 0 0,1 1 1 0 0,-1-1 0 0 0,0 1-1 0 0,0-1 1 0 0,-3 0-44 0 0,2-2 40 0 0,-5-3-1019 0 0,8 9-3707 0 0,4 6-5216 0 0,-2-5-1566 0 0</inkml:trace>
  <inkml:trace contextRef="#ctx0" brushRef="#br0" timeOffset="3558.317">1501 116 10082 0 0,'0'0'2729'0'0,"0"0"-1040"0"0,0 0-314 0 0,0 0-64 0 0,0 0-218 0 0,0 0-160 0 0,0 0-146 0 0,7-9-162 0 0,23-26-135 0 0,-28 33-438 0 0,0 1 0 0 0,0-1 0 0 0,0 1-1 0 0,1 0 1 0 0,-1 0 0 0 0,0 0 0 0 0,1 0 0 0 0,-1 0 0 0 0,1 0 0 0 0,-1 1 0 0 0,1-1 0 0 0,-1 1-1 0 0,1 0 1 0 0,0-1 0 0 0,-1 1 0 0 0,1 0 0 0 0,-1 1 0 0 0,1-1 0 0 0,0 0 0 0 0,1 1-52 0 0,5 0 203 0 0,-7-1-157 0 0,0 0 0 0 0,0 0 0 0 0,1 0 0 0 0,-1 0 0 0 0,0 1 0 0 0,0-1 0 0 0,0 0 0 0 0,0 1 0 0 0,0-1 0 0 0,0 1 0 0 0,0 0 0 0 0,0 0 0 0 0,0 0 0 0 0,-1 0 0 0 0,1 0 0 0 0,0 0 0 0 0,0 0 0 0 0,-1 1 0 0 0,1-1 0 0 0,-1 1 0 0 0,1-1 0 0 0,-1 1 0 0 0,0-1 0 0 0,1 1 0 0 0,-1 0 0 0 0,0 0 0 0 0,0 0 0 0 0,0 0 0 0 0,-1-1 0 0 0,1 1 0 0 0,0 0 0 0 0,-1 0 0 0 0,1 0 0 0 0,-1 1 0 0 0,1-1 0 0 0,-1 0 0 0 0,0 0 0 0 0,0 0 0 0 0,0 0 0 0 0,0 0 0 0 0,-1 0 0 0 0,1 0 0 0 0,0 0 0 0 0,-1 0 0 0 0,0 0 0 0 0,1 0 0 0 0,-1 0 0 0 0,0 0 0 0 0,0 0 0 0 0,0 0 0 0 0,0 0 0 0 0,0-1 0 0 0,-1 1 0 0 0,1 0 0 0 0,0-1 0 0 0,-1 1 0 0 0,0 0-46 0 0,-45 48 736 0 0,47-49-755 0 0,1 1 0 0 0,-1 0 0 0 0,1-1 0 0 0,0 1 0 0 0,0-1 0 0 0,-1 1 0 0 0,1-1 0 0 0,0 1-1 0 0,0-1 1 0 0,1 0 0 0 0,-1 0 0 0 0,0 1 0 0 0,0-1 0 0 0,1 0 0 0 0,-1 0 0 0 0,1 0 0 0 0,-1 0-1 0 0,1 0 1 0 0,-1-1 0 0 0,1 1 0 0 0,-1 0 0 0 0,1-1 0 0 0,0 1 0 0 0,-1-1 0 0 0,1 0-1 0 0,0 1 1 0 0,-1-1 0 0 0,1 0 0 0 0,0 0 0 0 0,-1 0 0 0 0,1 0 0 0 0,0 0 0 0 0,0-1 19 0 0,0 2-264 0 0,24 2-3947 0 0,-9-2-5915 0 0,-11 0 1804 0 0</inkml:trace>
  <inkml:trace contextRef="#ctx0" brushRef="#br0" timeOffset="4101.256">1806 72 8626 0 0,'0'0'2692'0'0,"0"0"-300"0"0,0 0-509 0 0,0 0-479 0 0,0 0-300 0 0,0 0-37 0 0,0 0 45 0 0,0 0-30 0 0,0 0-146 0 0,0 0-193 0 0,-6 11-163 0 0,-37 88 975 0 0,23-34-399 0 0,20-65-1061 0 0,0 0 36 0 0,0 0 46 0 0,0 0 46 0 0,0-5-215 0 0,1 0 0 0 0,0 0 0 0 0,1 0 0 0 0,-1 0 0 0 0,1 0 0 0 0,0 0 0 0 0,0 0 0 0 0,1 0 0 0 0,-1 1 0 0 0,1-1 0 0 0,0 1-1 0 0,1 0 1 0 0,-1-1 0 0 0,1 2 0 0 0,-1-1 0 0 0,1 0 0 0 0,0 1 0 0 0,0 0 0 0 0,3-2-8 0 0,2-3 1 0 0,34-23-172 0 0,-41 67-77 0 0,-24 26 376 0 0,27-69-84 0 0,0 0-1 0 0,1 0 0 0 0,1 0 1 0 0,-1 1-1 0 0,1 0 1 0 0,0 1-1 0 0,0-1 1 0 0,0 1-1 0 0,1 1 1 0 0,0-1-1 0 0,0 1 1 0 0,3 0-44 0 0,22-9-145 0 0,-34 43 47 0 0,1-29 53 0 0,-4 35-848 0 0,5-24-3996 0 0,3-1-6555 0 0,-2-8 1617 0 0</inkml:trace>
  <inkml:trace contextRef="#ctx0" brushRef="#br0" timeOffset="4697.028">2187 146 10922 0 0,'0'0'2133'0'0,"0"0"-150"0"0,0 0-212 0 0,0 0-223 0 0,0 0-274 0 0,0 0-294 0 0,-9-4-214 0 0,-30-11-173 0 0,36 14-546 0 0,0 0-1 0 0,0 1 1 0 0,1-1-1 0 0,-1 0 1 0 0,0 1-1 0 0,0 0 1 0 0,0 0 0 0 0,1 0-1 0 0,-1 0 1 0 0,0 0-1 0 0,0 0 1 0 0,0 1-1 0 0,1 0 1 0 0,-1-1 0 0 0,0 1-1 0 0,1 0 1 0 0,-1 0-1 0 0,0 0 1 0 0,1 1-1 0 0,-1-1 1 0 0,1 1 0 0 0,0-1-1 0 0,0 1 1 0 0,-1 0-1 0 0,1 0 1 0 0,0 0-1 0 0,0 0 1 0 0,1 0 0 0 0,-1 0-1 0 0,0 1 1 0 0,1-1-1 0 0,-1 0 1 0 0,1 1-1 0 0,0 0 1 0 0,0-1 0 0 0,0 1-1 0 0,0 1-46 0 0,2-2 18 0 0,1-1 0 0 0,0 1 0 0 0,0 0 0 0 0,0 0 0 0 0,1-1-1 0 0,-1 0 1 0 0,0 1 0 0 0,1-1 0 0 0,-1 0 0 0 0,0 0 0 0 0,1 0 0 0 0,0 0 0 0 0,-1-1 0 0 0,1 1 0 0 0,-1-1-1 0 0,1 1 1 0 0,0-1 0 0 0,-1 0 0 0 0,1 0 0 0 0,0 0 0 0 0,-1-1 0 0 0,1 1 0 0 0,-1 0 0 0 0,1-1 0 0 0,0 0 0 0 0,0 0-19 0 0,36-22 28 0 0,-38 22-51 0 0,-1 1-8 0 0,-3 16-227 0 0,3-15 266 0 0,-1 0 1 0 0,1 0 0 0 0,0-1-1 0 0,0 1 1 0 0,-1 0-1 0 0,1 0 1 0 0,0 0 0 0 0,0 0-1 0 0,0 0 1 0 0,0 0 0 0 0,0 0-1 0 0,0-1 1 0 0,0 1-1 0 0,0 0 1 0 0,0 0 0 0 0,1 0-1 0 0,-1 0 1 0 0,0 0-1 0 0,1-1 1 0 0,-1 1 0 0 0,0 0-1 0 0,1 0 1 0 0,-1 0-1 0 0,1-1 1 0 0,-1 1 0 0 0,1 0-1 0 0,0-1 1 0 0,-1 1-1 0 0,1 0 1 0 0,-1-1 0 0 0,1 1-1 0 0,0-1 1 0 0,0 1-1 0 0,-1-1 1 0 0,1 1 0 0 0,0-1-1 0 0,0 0 1 0 0,0 1 0 0 0,0-1-9 0 0,2 2 44 0 0,0-1 0 0 0,0 0 0 0 0,0 1 0 0 0,1-1 0 0 0,-1-1 0 0 0,0 1 0 0 0,0 0 0 0 0,1-1 0 0 0,-1 0 0 0 0,0 0 0 0 0,1 0 0 0 0,-1 0 0 0 0,0 0 0 0 0,0 0 0 0 0,1-1 0 0 0,-1 0 0 0 0,0 0 0 0 0,0 0 0 0 0,0 0 0 0 0,1 0 0 0 0,-1-1 0 0 0,-1 1 0 0 0,1-1 0 0 0,0 0 0 0 0,0 0 0 0 0,-1 0 0 0 0,1 0 0 0 0,-1 0 0 0 0,1 0 0 0 0,-1-1 0 0 0,0 1 0 0 0,0-1 0 0 0,0 0 0 0 0,0 0 0 0 0,-1 1 0 0 0,1-1 0 0 0,-1 0 0 0 0,1 0 0 0 0,0-3-43 0 0,30-131-53 0 0,-74 191-430 0 0,40-50 500 0 0,1 0 1 0 0,0 0 0 0 0,0 0-1 0 0,0 0 1 0 0,0 1-1 0 0,0-1 1 0 0,1 0-1 0 0,0 0 1 0 0,0 0 0 0 0,0 1-1 0 0,1-1 1 0 0,-1 0-1 0 0,1 0 1 0 0,0 0 0 0 0,0 1-1 0 0,0-1 1 0 0,1 0-1 0 0,-1 0 1 0 0,1-1-1 0 0,0 1 1 0 0,0 0 0 0 0,1-1-1 0 0,-1 1 1 0 0,1-1-1 0 0,-1 0 1 0 0,3 2-18 0 0,33 31-8490 0 0,-35-34-3095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42.5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84 4161 0 0,'0'0'1197'0'0,"0"0"90"0"0,0 0 179 0 0,0 0 149 0 0,0-10 149 0 0,-3-33 475 0 0,3 26 1123 0 0,0 3 3369 0 0,-34 267-3115 0 0,28-229-2869 0 0,6-35-56 0 0,0 7-698 0 0,1 0 0 0 0,0 0 1 0 0,0 0-1 0 0,0-1 0 0 0,0 1 1 0 0,1 0-1 0 0,-1 0 1 0 0,1 0-1 0 0,0 1 0 0 0,0-1 1 0 0,0 0-1 0 0,1 1 1 0 0,0-1-1 0 0,-1 1 0 0 0,1 0 1 0 0,0 0-1 0 0,0 0 0 0 0,1 0 1 0 0,-1 1-1 0 0,1-1 1 0 0,-1 1-1 0 0,1 0 0 0 0,0 0 1 0 0,0 0-1 0 0,0 1 1 0 0,0-1-1 0 0,0 1 0 0 0,0 0 1 0 0,0 0-1 0 0,0 0 1 0 0,0 0-1 0 0,1 1 0 0 0,-1 0 1 0 0,0 0-1 0 0,1 0 0 0 0,-1 1 1 0 0,0-1-1 0 0,0 1 1 0 0,0 0-1 0 0,1 0 0 0 0,-1 0 1 0 0,0 1-1 0 0,0-1 1 0 0,-1 1-1 0 0,1 0 0 0 0,0 0 1 0 0,0 1-1 0 0,-1-1 7 0 0,-2 0 3 0 0,1-1 0 0 0,-1 0 0 0 0,0 1 0 0 0,-1-1 0 0 0,1 1 0 0 0,0 0 1 0 0,0-1-1 0 0,-1 1 0 0 0,1 0 0 0 0,-1-1 0 0 0,1 1 0 0 0,-1 0 0 0 0,0-1 0 0 0,1 1 0 0 0,-1 0 0 0 0,0 0 0 0 0,0 0 0 0 0,0-1 0 0 0,-1 1 0 0 0,1 0 0 0 0,0 0 1 0 0,-1-1-1 0 0,1 1 0 0 0,-1 0 0 0 0,1-1 0 0 0,-1 1 0 0 0,0 0 0 0 0,0-1 0 0 0,0 1 0 0 0,0-1 0 0 0,0 0 0 0 0,0 1 0 0 0,0-1 0 0 0,0 0 0 0 0,-1 1 0 0 0,1-1 1 0 0,0 0-1 0 0,-1 0 0 0 0,1 0 0 0 0,-2 1-3 0 0,-64 37 97 0 0,53-32-101 0 0,-1-1-1 0 0,0-1 1 0 0,-1 0-1 0 0,1-1 1 0 0,-1 0-1 0 0,0-2 1 0 0,1 0-1 0 0,-6 0 5 0 0,62-13-5010 0 0,-20 4-3748 0 0,-11 5-2879 0 0</inkml:trace>
  <inkml:trace contextRef="#ctx0" brushRef="#br0" timeOffset="651.718">369 183 15539 0 0,'0'0'1674'0'0,"0"0"-162"0"0,0 0-209 0 0,0 0-152 0 0,0 0-103 0 0,0 0-77 0 0,0 0-119 0 0,0 0-118 0 0,0 0-126 0 0,0 0-133 0 0,0 0-151 0 0,0 0-129 0 0,0 0-79 0 0,-7-3-40 0 0,-23-9 14 0 0,28 13-70 0 0,0-1 0 0 0,0 1 0 0 0,0 0 0 0 0,0 0 0 0 0,0 0 0 0 0,1-1 0 0 0,-1 2 0 0 0,0-1 0 0 0,0 0 0 0 0,1 0 0 0 0,-1 0 0 0 0,1 1 0 0 0,-1-1-1 0 0,1 1 1 0 0,0-1 0 0 0,-1 1 0 0 0,1 0 0 0 0,0-1 0 0 0,0 1 0 0 0,0 0 0 0 0,0 0 0 0 0,1 0 0 0 0,-1 0-20 0 0,-2 4 76 0 0,-21 53 223 0 0,23-57-292 0 0,1-1-1 0 0,0 0 1 0 0,0 0 0 0 0,0 0-1 0 0,0 0 1 0 0,0 0-1 0 0,0 0 1 0 0,0 0 0 0 0,0 0-1 0 0,0 0 1 0 0,0 1 0 0 0,1-1-1 0 0,-1 0 1 0 0,0 0-1 0 0,1 0 1 0 0,-1 0 0 0 0,1 0-1 0 0,-1 0 1 0 0,1 0-1 0 0,-1 0 1 0 0,1-1 0 0 0,0 1-1 0 0,-1 0 1 0 0,1 0 0 0 0,0 0-1 0 0,0-1 1 0 0,0 1-1 0 0,0 0 1 0 0,0-1 0 0 0,0 1-1 0 0,0-1 1 0 0,0 1-1 0 0,0-1 1 0 0,0 1 0 0 0,0-1-1 0 0,0 0 1 0 0,0 1 0 0 0,0-1-1 0 0,0 0 1 0 0,0 0-1 0 0,0 0 1 0 0,0 0 0 0 0,0 0-1 0 0,0 0 1 0 0,1 0-1 0 0,-1 0 1 0 0,0 0 0 0 0,0-1-1 0 0,0 1 1 0 0,0 0 0 0 0,0-1-1 0 0,0 1 1 0 0,0-1-1 0 0,0 1 1 0 0,0-1-7 0 0,6-1 17 0 0,-1 0 0 0 0,1 0 1 0 0,-1-1-1 0 0,0 0 0 0 0,1 0 0 0 0,-1 0 1 0 0,-1-1-1 0 0,1 0 0 0 0,0 0 0 0 0,-1 0 1 0 0,0-1-1 0 0,0 0 0 0 0,0 0 0 0 0,-1 0 0 0 0,0-1 1 0 0,0 1-1 0 0,0-1 0 0 0,-1 0 0 0 0,1 0 1 0 0,-1 0-1 0 0,-1-1 0 0 0,1 1 0 0 0,-1-1 1 0 0,0 1-1 0 0,-1-1 0 0 0,1-4-17 0 0,-18 68-289 0 0,15-56 292 0 0,1 1 0 0 0,-1-1 1 0 0,1 1-1 0 0,-1-1 0 0 0,1 1 1 0 0,-1-1-1 0 0,1 1 0 0 0,0 0 0 0 0,0-1 1 0 0,0 1-1 0 0,0 0 0 0 0,0-1 1 0 0,0 1-1 0 0,0 0 0 0 0,1-1 1 0 0,-1 1-1 0 0,1-1 0 0 0,-1 1 1 0 0,1-1-1 0 0,-1 1 0 0 0,1-1 0 0 0,0 1 1 0 0,0-1-1 0 0,0 1 0 0 0,0-1 1 0 0,0 0-1 0 0,0 0 0 0 0,0 1 1 0 0,0-1-1 0 0,0 0 0 0 0,0 0 1 0 0,1 0-1 0 0,-1 0 0 0 0,1 0 1 0 0,-1-1-1 0 0,0 1 0 0 0,1 0 0 0 0,-1-1 1 0 0,1 1-1 0 0,0-1 0 0 0,-1 1 1 0 0,1-1-1 0 0,-1 0 0 0 0,1 1 1 0 0,0-1-1 0 0,-1 0 0 0 0,1 0 1 0 0,0 0-1 0 0,-1-1 0 0 0,1 1 0 0 0,-1 0 1 0 0,1-1-1 0 0,0 1 0 0 0,-1-1 1 0 0,1 1-1 0 0,-1-1-3 0 0,8-3 20 0 0,-1-1 0 0 0,-1-1 0 0 0,1 1 0 0 0,-1-1 0 0 0,0 0 0 0 0,0-1 0 0 0,-1 0 0 0 0,0 0 0 0 0,0 0 0 0 0,0-1 0 0 0,-1 1 0 0 0,0-1 1 0 0,0-2-21 0 0,9-11-12 0 0,-14 21 13 0 0,0 1-1 0 0,0-1 1 0 0,0 1-1 0 0,0 0 0 0 0,0-1 1 0 0,0 1-1 0 0,0-1 0 0 0,0 1 1 0 0,0 0-1 0 0,0-1 0 0 0,1 1 1 0 0,-1-1-1 0 0,0 1 1 0 0,0-1-1 0 0,1 1 0 0 0,-1-1 1 0 0,0 1-1 0 0,1-1 0 0 0,-1 1 1 0 0,1-1-1 0 0,-1 1 1 0 0,1-1-1 0 0,-1 0 0 0 0,0 1 1 0 0,1-1-1 0 0,0 0 0 0 0,-1 1 1 0 0,1-1-1 0 0,-1 0 0 0 0,1 0 1 0 0,-1 1-1 0 0,1-1 1 0 0,-1 0-1 0 0,1 0 0 0 0,0 0 1 0 0,-1 0-1 0 0,1 0 0 0 0,-1 0 1 0 0,1 0-1 0 0,0 0 1 0 0,-1 0-1 0 0,1 0 0 0 0,-1 0 1 0 0,1 0-1 0 0,0 0 0 0 0,-1 0 1 0 0,1-1-1 0 0,-1 1 1 0 0,1 0-1 0 0,-1 0 0 0 0,1-1 1 0 0,-1 1-1 0 0,1 0 0 0 0,-1-1 1 0 0,1 1-1 0 0,-1-1 0 0 0,1 1 1 0 0,-1 0-1 0 0,0-1 1 0 0,1 1-1 0 0,-1-1 0 0 0,0 1 1 0 0,1-1-1 0 0,-1 0 0 0 0,0 1 1 0 0,0-1-1 0 0,1 1 0 0 0,3 50 21 0 0,-28 13-2897 0 0,26-59-2269 0 0,3-4-4901 0 0,-5 0 9653 0 0,2 0-9652 0 0</inkml:trace>
  <inkml:trace contextRef="#ctx0" brushRef="#br0" timeOffset="916.494">719 137 9770 0 0,'0'0'5447'0'0,"0"0"-2295"0"0,0 0-1302 0 0,0 0-578 0 0,0 0-302 0 0,0 0-107 0 0,0 0 2 0 0,0 0-45 0 0,0 0-109 0 0,0 0-127 0 0,0 0-126 0 0,0 0-114 0 0,-3 9-91 0 0,-13 79-71 0 0,15-77-666 0 0,-1 3-2684 0 0,2-5-8097 0 0,0-7-463 0 0</inkml:trace>
  <inkml:trace contextRef="#ctx0" brushRef="#br0" timeOffset="1085.283">686 83 9882 0 0,'0'0'2353'0'0,"0"0"-361"0"0,0 0-624 0 0,0 0-551 0 0,0 0-785 0 0,0 0-385 0 0,0 0-151 0 0,0 0-136 0 0,0 0-24 0 0,0 0-1536 0 0,0 0-2689 0 0,0 0-2305 0 0</inkml:trace>
  <inkml:trace contextRef="#ctx0" brushRef="#br0" timeOffset="1402.911">772 211 12075 0 0,'0'0'2483'0'0,"0"0"-457"0"0,0 0-475 0 0,0 0-327 0 0,0 0-320 0 0,0 0-193 0 0,0 0-95 0 0,0 0-55 0 0,0 0-79 0 0,0 0-101 0 0,9-9-58 0 0,76-56 781 0 0,-86 65-1087 0 0,0 0 1 0 0,1 0-1 0 0,-1-1 0 0 0,1 1 0 0 0,-1 0 1 0 0,1-1-1 0 0,-1 1 0 0 0,1 0 0 0 0,0-1 1 0 0,-1 1-1 0 0,1-1 0 0 0,-1 1 0 0 0,1-1 1 0 0,0 1-1 0 0,-1-1 0 0 0,1 1 0 0 0,0-1 0 0 0,0 1 1 0 0,-1-1-1 0 0,1 1 0 0 0,0-1 0 0 0,0 0 1 0 0,0 1-1 0 0,0-1 0 0 0,0 1 0 0 0,-1-1 1 0 0,1 0-1 0 0,0 1 0 0 0,1-1 0 0 0,-1 1 1 0 0,0-1-1 0 0,0 0 0 0 0,0 1 0 0 0,0-1 0 0 0,0 1 1 0 0,1-1-1 0 0,-1 1 0 0 0,0-1 0 0 0,0 1 1 0 0,1-1-1 0 0,-1 1 0 0 0,0-1 0 0 0,1 1 1 0 0,-1-1-1 0 0,1 1 0 0 0,-1-1 0 0 0,0 1 1 0 0,1-1-1 0 0,-1 1 0 0 0,1 0 0 0 0,-1-1 0 0 0,1 1 1 0 0,0 0-18 0 0,-2 0-15 0 0,0-1 0 0 0,0 1 1 0 0,0 0-1 0 0,-1 0 0 0 0,1 0 1 0 0,0 0-1 0 0,0 0 0 0 0,0 0 0 0 0,0 1 1 0 0,0-1-1 0 0,0 0 0 0 0,0 1 1 0 0,0-1-1 0 0,0 0 0 0 0,0 1 1 0 0,0-1-1 0 0,0 1 0 0 0,0 0 0 0 0,0-1 1 0 0,1 1-1 0 0,-1 0 0 0 0,0-1 1 0 0,0 1-1 0 0,0 0 0 0 0,1 0 1 0 0,-1 0-1 0 0,1-1 0 0 0,-1 1 0 0 0,0 0 1 0 0,1 0-1 0 0,0 0 0 0 0,-1 0 1 0 0,1 0-1 0 0,-1 0 0 0 0,1 0 1 0 0,0 0-1 0 0,0 0 0 0 0,0 1 1 0 0,0-1-1 0 0,0 0 0 0 0,0 0 0 0 0,0 0 1 0 0,0 0-1 0 0,0 0 0 0 0,0 0 1 0 0,0 0 14 0 0,20 54-176 0 0,-11-36 229 0 0,-10-16-4 0 0,1-1 0 0 0,-1 1-1 0 0,1-1 1 0 0,-1 0 0 0 0,0 1 0 0 0,0-1 0 0 0,0 0 0 0 0,0 1-1 0 0,-1-1 1 0 0,1 0 0 0 0,-1 0 0 0 0,1 0 0 0 0,-1 0-1 0 0,0 0 1 0 0,1-1 0 0 0,-1 1 0 0 0,0 0 0 0 0,0-1 0 0 0,0 0-1 0 0,0 1 1 0 0,-1-1 0 0 0,1 0 0 0 0,0 0 0 0 0,-1 0-1 0 0,1 0 1 0 0,0 0 0 0 0,-1-1 0 0 0,1 1 0 0 0,-1-1 0 0 0,1 0-1 0 0,-1 1 1 0 0,1-1 0 0 0,-1 0 0 0 0,1-1 0 0 0,-1 1 0 0 0,1 0-1 0 0,-1-1 1 0 0,1 1 0 0 0,-1-1 0 0 0,1 0 0 0 0,-3-1-49 0 0,7-8-2524 0 0,5 5-3861 0 0,-4 2-2670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45.2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10 102 3201 0 0,'0'0'2590'0'0,"0"0"-6"0"0,0 0 14 0 0,0 0-56 0 0,0 0-231 0 0,0 0-367 0 0,0 0-375 0 0,0 0-305 0 0,0 0-248 0 0,0 0-200 0 0,0 0-153 0 0,0 0-111 0 0,0 0-73 0 0,-9 8 2279 0 0,12-7-2661 0 0,0-1 0 0 0,1 0 0 0 0,-1 0-1 0 0,0 0 1 0 0,1 0 0 0 0,-1-1 0 0 0,0 1 0 0 0,0-1 0 0 0,1 0-1 0 0,-1 0 1 0 0,0 0 0 0 0,0 0 0 0 0,0 0 0 0 0,0-1-1 0 0,0 0 1 0 0,0 1 0 0 0,-1-1 0 0 0,3-2-97 0 0,7-3 100 0 0,-7 6-55 0 0,1-1-1 0 0,-2-1 0 0 0,1 1 1 0 0,0-1-1 0 0,0 0 1 0 0,-1 0-1 0 0,1 0 0 0 0,-1-1 1 0 0,0 1-1 0 0,0-1 1 0 0,0 0-1 0 0,-1 0 0 0 0,1 0 1 0 0,-1-1-1 0 0,0 1 1 0 0,0-1-1 0 0,-1 0 1 0 0,1 0-1 0 0,-1 0 0 0 0,1-4-44 0 0,-3 8 28 0 0,0 1-44 0 0,-7 20-62 0 0,7-18 77 0 0,-3 3-1 0 0,0 0 0 0 0,0 1-1 0 0,1 0 1 0 0,0-1 0 0 0,0 1 0 0 0,0 0-1 0 0,1 0 1 0 0,0 0 0 0 0,0 0 0 0 0,0 0-1 0 0,1 1 1 0 0,0-1 0 0 0,0 0 0 0 0,1 2 2 0 0,-1-7 3 0 0,1 0 1 0 0,0 0-1 0 0,0 1 1 0 0,0-1-1 0 0,0 0 1 0 0,0 0-1 0 0,0 0 1 0 0,0 0-1 0 0,0 0 1 0 0,0 0-1 0 0,0-1 1 0 0,0 1-1 0 0,0 0 1 0 0,1-1-1 0 0,-1 1 1 0 0,0 0-1 0 0,1-1 1 0 0,-1 0-1 0 0,0 1 1 0 0,1-1-1 0 0,-1 0 1 0 0,1 0-1 0 0,-1 1 1 0 0,0-1-1 0 0,1 0 1 0 0,-1 0-1 0 0,1-1 1 0 0,-1 1-1 0 0,1 0 1 0 0,-1 0-1 0 0,0-1 1 0 0,1 1-1 0 0,-1-1 1 0 0,0 1-1 0 0,1-1 1 0 0,-1 0-1 0 0,0 1 1 0 0,0-1-4 0 0,51-27 77 0 0,39-72-5 0 0,-96 146-158 0 0,7 23 70 0 0,36-101 72 0 0,4-14-207 0 0,-21 76 10 0 0,15-15-1013 0 0,-23-14-2777 0 0,0 0-5053 0 0,-10-1-2546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9.4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16 8514 0 0,'0'0'2816'0'0,"0"0"-390"0"0,0 0-281 0 0,0 0-221 0 0,0 0-173 0 0,0 0-173 0 0,0 0-206 0 0,0 0-233 0 0,0 0-251 0 0,0 0-226 0 0,0 0-222 0 0,0 0-177 0 0,0 0-113 0 0,1-4-86 0 0,0-7-64 0 0,-3 14 431 0 0,-1 9-76 0 0,-21 124 1453 0 0,24-136-1795 0 0,0 0 10 0 0,0 0 5 0 0,0 0-45 0 0,0 0 37 0 0,0 0-7 0 0,0 0 11 0 0,14-20-51 0 0,-11 16 6 0 0,0 1 0 0 0,0 0 0 0 0,0 0 0 0 0,0 1 0 0 0,1-1 0 0 0,-1 0 0 0 0,1 1 0 0 0,0 0 0 0 0,-1 0 0 0 0,1 0 0 0 0,0 1 0 0 0,0-1 0 0 0,0 1 0 0 0,1 0 0 0 0,-1 0 0 0 0,0 0 0 0 0,0 0 0 0 0,1 1 0 0 0,-1 0 0 0 0,0 0 0 0 0,3 0 21 0 0,-6 2 3 0 0,1 0 1 0 0,-1 0-1 0 0,0 0 1 0 0,1 0-1 0 0,-1 0 0 0 0,0 0 1 0 0,-1 0-1 0 0,1 0 1 0 0,0 0-1 0 0,-1 0 0 0 0,1 1 1 0 0,-1-1-1 0 0,1 0 1 0 0,-1 1-1 0 0,0-1 0 0 0,0 0 1 0 0,0 0-1 0 0,0 1 1 0 0,-1-1-1 0 0,1 0 0 0 0,-1 0 1 0 0,1 1-1 0 0,-1-1 1 0 0,0 0-1 0 0,1 0 0 0 0,-1 0 1 0 0,-1 0-1 0 0,1 0 1 0 0,0 0-1 0 0,0 0 0 0 0,-2 2-3 0 0,-2 0 0 0 0,0-1-1 0 0,0 1 0 0 0,0-1 0 0 0,-1 0 0 0 0,1 0 0 0 0,-1 0 0 0 0,0-1 0 0 0,0 0 0 0 0,0 0 0 0 0,0-1 0 0 0,0 1 0 0 0,0-1 1 0 0,0 0-1 0 0,0-1 0 0 0,-1 0 0 0 0,-4 0 1 0 0,28-19-3822 0 0,-16 18 3681 0 0,29-23-6552 0 0,14-13-10571 0 0,-38 31 16731 0 0</inkml:trace>
  <inkml:trace contextRef="#ctx0" brushRef="#br0" timeOffset="287.464">176 33 0 0 0,'0'0'2176'0'0,"0"0"1145"0"0,0 0 57 0 0,0 0-413 0 0,0 0-359 0 0,0 0-295 0 0,0 0-316 0 0,0 0-319 0 0,0 0-325 0 0,0 0-300 0 0,0 0-273 0 0,7-5-214 0 0,21-14-123 0 0,-24 48 2739 0 0,-18 172-2410 0 0,14-201-1462 0 0,0 0-227 0 0,6-6-13824 0 0,-5 4 3558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45.5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13531 0 0,'0'0'2712'0'0,"0"0"-1415"0"0,0 0-385 0 0,0 0-248 0 0,0 0-224 0 0,0 0-256 0 0,0 0-208 0 0,0 0-64 0 0,0 0-80 0 0,0 0 0 0 0,0 0-240 0 0,0 0-1352 0 0,0 0-4218 0 0,0 0-5168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54.6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17916 0 0,'0'0'4841'0'0,"0"0"-3601"0"0,0 0-232 0 0,0 0-95 0 0,0 0-281 0 0,0 0-240 0 0,0 0-112 0 0,0 0-216 0 0,0 0-176 0 0,0 0-128 0 0,0 0-320 0 0,0 0-953 0 0,0 0-3816 0 0,0 0-7962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53.4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99 138 0 0 0,'0'0'1744'0'0,"0"0"869"0"0,0 0 232 0 0,0 0-26 0 0,0 0-168 0 0,0 0-288 0 0,0 0-352 0 0,0 0-417 0 0,0 0-336 0 0,0 0-290 0 0,0 0-217 0 0,0 0-171 0 0,0 0-133 0 0,-8-4-74 0 0,-24-15-62 0 0,31 19-290 0 0,0 0 0 0 0,0-1 0 0 0,-1 1 0 0 0,1 0 0 0 0,0 0 1 0 0,0-1-1 0 0,-1 1 0 0 0,1 0 0 0 0,0 0 0 0 0,0 0 0 0 0,-1 1 1 0 0,1-1-1 0 0,0 0 0 0 0,0 0 0 0 0,0 1 0 0 0,-1-1 0 0 0,1 0 1 0 0,0 1-1 0 0,0-1 0 0 0,0 1 0 0 0,0 0 0 0 0,0-1 1 0 0,0 1-1 0 0,0 0 0 0 0,0 0 0 0 0,0 0 0 0 0,0-1 0 0 0,0 1 1 0 0,0 0-1 0 0,1 0 0 0 0,-1 0 0 0 0,0 0 0 0 0,1 1 0 0 0,-1-1 1 0 0,1 0-1 0 0,-1 0 0 0 0,1 0 0 0 0,0 0 0 0 0,-1 1 0 0 0,1-1 1 0 0,0 0-1 0 0,0 0 0 0 0,0 1 0 0 0,0-1 0 0 0,0 0 0 0 0,0 0 1 0 0,0 0-1 0 0,0 1 0 0 0,0-1 0 0 0,1 0 0 0 0,-1 0 0 0 0,0 1 1 0 0,1-1-1 0 0,-1 0 0 0 0,1 1-21 0 0,75 64 841 0 0,-77-65-813 0 0,0 1-1 0 0,0 0 0 0 0,1-1 1 0 0,-1 1-1 0 0,-1-1 0 0 0,1 1 1 0 0,0-1-1 0 0,0 1 0 0 0,0-1 1 0 0,-1 0-1 0 0,1 0 0 0 0,-1 1 0 0 0,1-1 1 0 0,-1 0-1 0 0,1 0 0 0 0,-1-1 1 0 0,0 1-1 0 0,1 0 0 0 0,-1 0 1 0 0,0-1-1 0 0,0 1 0 0 0,0-1 1 0 0,1 0-1 0 0,-1 1 0 0 0,0-1 1 0 0,0 0-28 0 0,-2 1 11 0 0,-51 9-156 0 0,75-40-6849 0 0,3 8-1896 0 0,26-28-725 0 0,20-29 11343 0 0,-1 1 20553 0 0,-61 113-19119 0 0,-42 211-1159 0 0,12-174-4308 0 0,20-83-8827 0 0,0-14-903 0 0,2 5 7922 0 0,1 13 4113 0 0</inkml:trace>
  <inkml:trace contextRef="#ctx0" brushRef="#br0" timeOffset="193.839">187 173 0 0 0,'0'0'2111'0'0,"0"0"775"0"0,0 0 55 0 0,0 0-329 0 0,8-9-306 0 0,24-27-245 0 0,-30 34-1772 0 0,0 1 0 0 0,0-1 0 0 0,1 0 0 0 0,-1 1 1 0 0,1-1-1 0 0,-1 1 0 0 0,1 0 0 0 0,0 0 1 0 0,-1 0-1 0 0,1 0 0 0 0,0 1 0 0 0,0-1 0 0 0,0 0 1 0 0,0 1-1 0 0,-1 0 0 0 0,1 0 0 0 0,0 0 1 0 0,0 0-1 0 0,0 0 0 0 0,0 1 0 0 0,0-1 1 0 0,-1 1-1 0 0,1 0 0 0 0,0 0 0 0 0,0 0 0 0 0,-1 0 1 0 0,1 0-1 0 0,-1 1 0 0 0,1-1 0 0 0,-1 1 1 0 0,1 0-1 0 0,-1 0-289 0 0,-1-1 39 0 0,0 0 0 0 0,0-1 1 0 0,0 1-1 0 0,-1 0 0 0 0,1 0 1 0 0,-1 0-1 0 0,1 0 0 0 0,-1 0 1 0 0,1 0-1 0 0,-1 0 0 0 0,1 1 1 0 0,-1-1-1 0 0,0 0 0 0 0,0 0 1 0 0,0 0-1 0 0,1 0 0 0 0,-1 0 1 0 0,0 0-1 0 0,-1 1 0 0 0,1-1 1 0 0,0 0-1 0 0,0 0 0 0 0,0 0 0 0 0,-1 0 1 0 0,1 0-1 0 0,0 0 0 0 0,-1 0 1 0 0,1 1-1 0 0,-1-1 0 0 0,1 0 1 0 0,-1-1-1 0 0,0 1 0 0 0,1 0 1 0 0,-1 0-1 0 0,0 0 0 0 0,0 0 1 0 0,1 0-1 0 0,-1-1 0 0 0,0 1 1 0 0,0 0-1 0 0,0-1 0 0 0,0 1 1 0 0,0 0-40 0 0,-51 32-427 0 0,43-28 204 0 0,3-2-376 0 0,-15 10-445 0 0,14-4-5626 0 0,15-7-7680 0 0,-5-2 11800 0 0</inkml:trace>
  <inkml:trace contextRef="#ctx0" brushRef="#br0" timeOffset="581.2">405 136 1856 0 0,'0'0'4109'0'0,"0"0"-331"0"0,0 0-494 0 0,0 0-425 0 0,0 0-318 0 0,0 0-349 0 0,0 0-292 0 0,5-9-353 0 0,16-26-378 0 0,-15 26-326 0 0,-33 32 569 0 0,21-19-1297 0 0,3-2-93 0 0,0 0 1 0 0,0 0-1 0 0,0 1 1 0 0,0-1-1 0 0,0 1 1 0 0,0-1-1 0 0,0 1 1 0 0,1 0-1 0 0,-1 0 1 0 0,1 0-1 0 0,0 0 1 0 0,0 1-1 0 0,0-1 1 0 0,1 0-1 0 0,-1 1 1 0 0,1 0-1 0 0,0-1 1 0 0,0 1-1 0 0,0 0 1 0 0,0-1-1 0 0,0 1 1 0 0,1 0-1 0 0,0 3-22 0 0,1-6 2 0 0,1 0 1 0 0,0 0-1 0 0,0 0 0 0 0,0 0 1 0 0,0-1-1 0 0,-1 1 0 0 0,1-1 1 0 0,0 1-1 0 0,0-1 0 0 0,0 0 0 0 0,0 1 1 0 0,0-1-1 0 0,0 0 0 0 0,0 0 1 0 0,0-1-1 0 0,0 1 0 0 0,0 0 1 0 0,0-1-1 0 0,0 1 0 0 0,0-1 1 0 0,0 0-1 0 0,0 1 0 0 0,0-1 1 0 0,-1 0-1 0 0,1 0 0 0 0,0 0 0 0 0,-1 0 1 0 0,1-1-1 0 0,0 1 0 0 0,-1 0 1 0 0,0-1-1 0 0,1 1 0 0 0,-1-1 1 0 0,1 0-3 0 0,37-54 85 0 0,-24 103-148 0 0,26-29-2342 0 0,-26-18-3760 0 0,0 0-6731 0 0,-12-1 6139 0 0</inkml:trace>
  <inkml:trace contextRef="#ctx0" brushRef="#br0" timeOffset="975.489">630 103 0 0 0,'0'0'1380'0'0,"0"0"1628"0"0,0 0 572 0 0,0 0 37 0 0,0 0-223 0 0,2-9-543 0 0,10-26-709 0 0,-13 27 673 0 0,-16 17-1870 0 0,17-9-856 0 0,-47 53 1739 0 0,46-52-1815 0 0,0 1 0 0 0,0-1 0 0 0,1 1 0 0 0,-1-1 0 0 0,0 1 0 0 0,1-1 0 0 0,-1 1 0 0 0,1 0 0 0 0,0-1-1 0 0,-1 1 1 0 0,1-1 0 0 0,0 1 0 0 0,0 0 0 0 0,0-1 0 0 0,0 1 0 0 0,1 0 0 0 0,-1-1 0 0 0,0 1 0 0 0,1 0 0 0 0,-1-1 0 0 0,1 1 0 0 0,-1-1 0 0 0,1 1 0 0 0,0-1 0 0 0,0 1 0 0 0,-1-1 0 0 0,1 1 0 0 0,0-1-1 0 0,0 0 1 0 0,0 0 0 0 0,1 1 0 0 0,-1-1 0 0 0,0 0 0 0 0,0 0 0 0 0,1 0 0 0 0,-1 0 0 0 0,1 0 0 0 0,-1-1 0 0 0,1 1 0 0 0,0 0-13 0 0,17 6 50 0 0,1-1 1 0 0,0-1-1 0 0,0 0 0 0 0,1-2 0 0 0,0 0 1 0 0,-1-2-1 0 0,1 0 0 0 0,0-1 1 0 0,-1-1-1 0 0,1-1 0 0 0,6-2-50 0 0,36-16-4 0 0,-61 20-3 0 0,-1-1 0 0 0,0 0 0 0 0,0 0 0 0 0,0 0 0 0 0,0 0 0 0 0,0 0 0 0 0,0 0-1 0 0,0 0 1 0 0,0 0 0 0 0,-1 0 0 0 0,1-1 0 0 0,0 1 0 0 0,-1 0 0 0 0,1 0 0 0 0,-1-1-1 0 0,1 1 1 0 0,-1-1 0 0 0,0 1 0 0 0,1 0 0 0 0,-1-1 0 0 0,0 1 0 0 0,0-1 0 0 0,0 1-1 0 0,0 0 1 0 0,0-1 0 0 0,0 1 0 0 0,0-1 0 0 0,-1 1 0 0 0,1 0 0 0 0,-1-1 0 0 0,1 1-1 0 0,-1 0 1 0 0,1-1 0 0 0,-1 1 0 0 0,0 0 0 0 0,1 0 0 0 0,-1-1 0 0 0,0 1 0 0 0,0 0-1 0 0,0 0 1 0 0,0 0 0 0 0,0 0 0 0 0,0 0 0 0 0,0 0 7 0 0,-2-2 6 0 0,-1 0 0 0 0,1 0 0 0 0,-1 0 0 0 0,0 0 0 0 0,0 0 0 0 0,0 1 0 0 0,0 0 0 0 0,0-1 0 0 0,0 2 0 0 0,0-1 0 0 0,-1 0 0 0 0,1 1 0 0 0,-1 0 0 0 0,1 0 0 0 0,-1 0 0 0 0,0 1 0 0 0,1-1 0 0 0,-1 1 0 0 0,0 0 0 0 0,1 1 0 0 0,-1-1 0 0 0,0 1 0 0 0,1 0 0 0 0,-1 0 0 0 0,1 0 0 0 0,-1 0 0 0 0,1 1 0 0 0,0 0 0 0 0,-1 0 0 0 0,1 0 0 0 0,0 1 0 0 0,0-1 0 0 0,1 1 0 0 0,-1 0 0 0 0,0 0 0 0 0,-1 3-6 0 0,4-5 9 0 0,0 0 1 0 0,0 0-1 0 0,1 0 0 0 0,-1 0 1 0 0,1 0-1 0 0,-1 1 0 0 0,1-1 0 0 0,-1 0 1 0 0,1 0-1 0 0,0 1 0 0 0,0-1 1 0 0,0 0-1 0 0,-1 0 0 0 0,1 1 1 0 0,0-1-1 0 0,0 0 0 0 0,1 1 0 0 0,-1-1 1 0 0,0 0-1 0 0,0 0 0 0 0,1 1 1 0 0,-1-1-1 0 0,1 0 0 0 0,-1 0 1 0 0,1 1-1 0 0,-1-1 0 0 0,1 0 0 0 0,0 0 1 0 0,-1 0-1 0 0,1 0 0 0 0,0 0 1 0 0,0 0-1 0 0,0 0 0 0 0,0 0 1 0 0,0 0-1 0 0,0-1 0 0 0,0 1 0 0 0,0 0 1 0 0,0-1-1 0 0,1 1 0 0 0,-1-1 1 0 0,0 1-1 0 0,0-1 0 0 0,0 1 1 0 0,1-1-1 0 0,-1 0 0 0 0,0 1 0 0 0,1-1-9 0 0,63 16 210 0 0,5-9-1030 0 0,-47-6-3579 0 0,0 0-5884 0 0,-14-1-1490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50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162 114 5385 0 0,'0'0'1307'0'0,"0"0"221"0"0,0 0 410 0 0,0 0 252 0 0,0 0-12 0 0,0 0-182 0 0,0 0-298 0 0,0 0-238 0 0,0 0-138 0 0,0 0-117 0 0,0 0-147 0 0,0 0-237 0 0,0 0-230 0 0,5-4-207 0 0,-3 2-367 0 0,-2 2-8 0 0,-1-1-1 0 0,1 1 1 0 0,-1 0 0 0 0,1 0-1 0 0,-1 0 1 0 0,1-1 0 0 0,-1 1 0 0 0,1 0-1 0 0,-1-1 1 0 0,1 1 0 0 0,0 0-1 0 0,-1-1 1 0 0,1 1 0 0 0,0-1-1 0 0,-1 1 1 0 0,1 0 0 0 0,0-1-1 0 0,-1 1 1 0 0,1-1 0 0 0,0 1-1 0 0,0-1 1 0 0,0 1 0 0 0,-1-1-1 0 0,1 1 1 0 0,0-1 0 0 0,0 1 0 0 0,0-1-1 0 0,0 1 1 0 0,0-1 0 0 0,0 1-1 0 0,0-1 1 0 0,0 0 0 0 0,0 1-1 0 0,0-1 1 0 0,0 1 0 0 0,1-1-1 0 0,-1 1 1 0 0,0-1 0 0 0,0 1-1 0 0,0-1 1 0 0,1 1 0 0 0,-1-1-9 0 0,-14 4 64 0 0,5-2-10 0 0,1 0 1 0 0,0 0 0 0 0,0 1 0 0 0,-1 0 0 0 0,1 1 0 0 0,1 0-1 0 0,-1 0 1 0 0,0 0 0 0 0,1 1 0 0 0,-1 0 0 0 0,-5 5-55 0 0,13-6 13 0 0,-1-1 0 0 0,1 1 0 0 0,0-1 1 0 0,0 1-1 0 0,0-1 0 0 0,0 1 1 0 0,0-1-1 0 0,1 1 0 0 0,-1-1 0 0 0,1 1 1 0 0,0-1-1 0 0,-1 1 0 0 0,1-1 1 0 0,0 0-1 0 0,1 0 0 0 0,-1 1 0 0 0,0-1 1 0 0,1 0-1 0 0,-1 0 0 0 0,1 0 1 0 0,-1 0-1 0 0,1 0 0 0 0,0-1 0 0 0,0 1 1 0 0,0-1-1 0 0,0 1 0 0 0,0-1 1 0 0,0 1-1 0 0,0-1 0 0 0,1 0 0 0 0,-1 0 1 0 0,0 0-1 0 0,1 0 0 0 0,-1-1 1 0 0,1 1-1 0 0,-1-1 0 0 0,2 1-13 0 0,7 5 70 0 0,-12-6-47 0 0,1-1-1 0 0,-1 1 1 0 0,1 0-1 0 0,-1 0 1 0 0,1 0-1 0 0,-1 0 1 0 0,0 0-1 0 0,1 0 1 0 0,-1 0 0 0 0,1 0-1 0 0,-1 0 1 0 0,1 0-1 0 0,-1 0 1 0 0,1 0-1 0 0,-1 0 1 0 0,1 0 0 0 0,-1 1-1 0 0,0-1 1 0 0,1 0-1 0 0,-1 0 1 0 0,1 1-1 0 0,-1-1 1 0 0,1 0-1 0 0,0 1 1 0 0,-1-1 0 0 0,1 0-1 0 0,-1 1 1 0 0,1-1-1 0 0,0 1 1 0 0,-1-1-1 0 0,1 0 1 0 0,0 1-1 0 0,-1-1 1 0 0,1 1 0 0 0,0-1-1 0 0,0 1 1 0 0,-1-1-1 0 0,1 1 1 0 0,0-1-1 0 0,0 1 1 0 0,0 0-1 0 0,0-1 1 0 0,0 1 0 0 0,0-1-1 0 0,0 1 1 0 0,0-1-1 0 0,0 1 1 0 0,0 0-1 0 0,0-1 1 0 0,0 1-1 0 0,0-1 1 0 0,0 1 0 0 0,1-1-1 0 0,-1 1 1 0 0,0-1-1 0 0,0 1 1 0 0,1-1-1 0 0,-1 1 1 0 0,0-1 0 0 0,1 1-1 0 0,-1-1-22 0 0,-7 2-125 0 0,-80 8-224 0 0,101-31-4883 0 0,23-10-5619 0 0,-11 10 224 0 0,-19 15 9764 0 0</inkml:trace>
  <inkml:trace contextRef="#ctx0" brushRef="#br0" timeOffset="255.303">200 38 0 0 0,'0'0'2687'0'0,"0"0"1350"0"0,0 0-116 0 0,0 0-731 0 0,0 0-672 0 0,10-5-544 0 0,29-15-421 0 0,-38 20-1432 0 0,1 0-1 0 0,-1-1 1 0 0,0 1-1 0 0,1 0 1 0 0,-1 0-1 0 0,0 0 0 0 0,1 1 1 0 0,-1-1-1 0 0,0 0 1 0 0,0 0-1 0 0,1 1 1 0 0,-1-1-1 0 0,0 1 1 0 0,0-1-1 0 0,1 1 1 0 0,-1-1-1 0 0,0 1 0 0 0,0 0 1 0 0,0 0-1 0 0,0-1 1 0 0,0 1-1 0 0,0 0 1 0 0,0 0-1 0 0,0 0 1 0 0,0 0-1 0 0,-1 0 1 0 0,1 0-1 0 0,0 1 0 0 0,-1-1 1 0 0,1 0-1 0 0,0 0 1 0 0,-1 0-1 0 0,1 1 1 0 0,-1-1-1 0 0,0 0 1 0 0,0 0-1 0 0,1 1 1 0 0,-1-1-1 0 0,0 0 0 0 0,0 1 1 0 0,0-1-1 0 0,0 0 1 0 0,0 1-1 0 0,-1-1 1 0 0,1 0-1 0 0,0 1 1 0 0,-1-1-1 0 0,1 0 1 0 0,-1 1-121 0 0,1 0 165 0 0,-23 92 2249 0 0,3-30-4334 0 0,18-20-5982 0 0,3-42 722 0 0,-1-1-4084 0 0</inkml:trace>
  <inkml:trace contextRef="#ctx0" brushRef="#br0" timeOffset="438.38">239 98 10314 0 0,'0'0'2879'0'0,"0"0"-703"0"0,0 0-472 0 0,0 0-396 0 0,0 0-256 0 0,0 0-166 0 0,0 0-152 0 0,0 0-209 0 0,0 0-161 0 0,0 0-108 0 0,9-6-116 0 0,31-14-80 0 0,14 15-680 0 0,-24 13-3375 0 0,-21-5 799 0 0,1 0-3183 0 0,-3 0-1829 0 0</inkml:trace>
  <inkml:trace contextRef="#ctx0" brushRef="#br0" timeOffset="736.274">467 155 4137 0 0,'0'0'5374'0'0,"0"0"-2416"0"0,0 0-781 0 0,0 0-250 0 0,0 0-340 0 0,0 0-294 0 0,0 0-180 0 0,0 0-204 0 0,0 0-161 0 0,0 0-143 0 0,0 0-164 0 0,-9-2-72 0 0,-28-6-34 0 0,34 8-260 0 0,-1 1 0 0 0,1-1 1 0 0,0 1-1 0 0,0-1 0 0 0,0 1 0 0 0,0 0 0 0 0,1 0 1 0 0,-1 0-1 0 0,0 1 0 0 0,0-1 0 0 0,0 1 0 0 0,1-1 1 0 0,-1 1-1 0 0,1 0 0 0 0,0 0 0 0 0,-1 0 0 0 0,1 0 0 0 0,0 1 1 0 0,0-1-1 0 0,0 1 0 0 0,0 0-75 0 0,2-3 0 0 0,-1 1 16 0 0,0 0-1 0 0,0 0 0 0 0,0 0 1 0 0,0 1-1 0 0,0-1 0 0 0,0 0 1 0 0,1 1-1 0 0,-1-1 1 0 0,0 0-1 0 0,1 1 0 0 0,-1-1 1 0 0,1 1-1 0 0,0-1 1 0 0,-1 1-1 0 0,1-1 0 0 0,0 1 1 0 0,0-1-1 0 0,0 1 1 0 0,0-1-1 0 0,0 1 0 0 0,0-1 1 0 0,0 1-1 0 0,1-1 1 0 0,-1 1-1 0 0,1-1 0 0 0,-1 1 1 0 0,1-1-1 0 0,-1 1 1 0 0,1-1-1 0 0,0 0 0 0 0,0 1 1 0 0,-1-1-1 0 0,1 0 1 0 0,0 0-1 0 0,0 0 0 0 0,0 1 1 0 0,1-1-1 0 0,-1 0 0 0 0,0 0 1 0 0,0-1-1 0 0,1 1 1 0 0,-1 0-1 0 0,0 0 0 0 0,1-1 1 0 0,-1 1-1 0 0,0 0 1 0 0,1-1-1 0 0,-1 1 0 0 0,1-1 1 0 0,-1 0-1 0 0,1 0 1 0 0,-1 1-1 0 0,1-1 0 0 0,-1 0 1 0 0,1 0-1 0 0,0-1 1 0 0,-1 1-1 0 0,1 0 0 0 0,-1 0 1 0 0,1-1-1 0 0,-1 1 1 0 0,0-1-1 0 0,1 1 0 0 0,-1-1 1 0 0,1 0-1 0 0,-1 1 1 0 0,0-1-1 0 0,1 0 0 0 0,-1 0 1 0 0,0 0-16 0 0,76-71 236 0 0,-75 118-460 0 0,27-3-1831 0 0,-19-38-2555 0 0,2-3-3790 0 0,-8-2-1745 0 0</inkml:trace>
  <inkml:trace contextRef="#ctx0" brushRef="#br0" timeOffset="991.459">626 0 5337 0 0,'0'0'4553'0'0,"0"0"-333"0"0,0 0-869 0 0,0 0-857 0 0,0 0-826 0 0,0 0-629 0 0,0 0-317 0 0,0 0-130 0 0,0 0 9 0 0,0 0 66 0 0,0 0-71 0 0,0 0-112 0 0,-5 10-85 0 0,-25 86 419 0 0,24 36-2515 0 0,4-124-1458 0 0,0-6-594 0 0,0-1-3598 0 0,-1 0-3862 0 0</inkml:trace>
  <inkml:trace contextRef="#ctx0" brushRef="#br0" timeOffset="1238.321">536 84 13075 0 0,'0'0'2227'0'0,"0"0"-264"0"0,0 0-440 0 0,0 0-357 0 0,0 0-153 0 0,0 0-97 0 0,0 0-143 0 0,0 0-179 0 0,10-6-187 0 0,34-21-135 0 0,34 16-241 0 0,-66 12-355 0 0,14 3-1982 0 0,-9 1-5604 0 0,-10-3-3302 0 0</inkml:trace>
  <inkml:trace contextRef="#ctx0" brushRef="#br0" timeOffset="1535.316">673 219 13011 0 0,'0'0'2139'0'0,"0"0"-415"0"0,0 0-387 0 0,0 0-120 0 0,0 0-49 0 0,0 0-63 0 0,0 0-145 0 0,9-4-211 0 0,125-44 1648 0 0,-135 48-2381 0 0,0 0-1 0 0,0 0 1 0 0,0 0 0 0 0,0 0 0 0 0,0-1 0 0 0,0 1 0 0 0,0 0-1 0 0,0 0 1 0 0,0-1 0 0 0,0 1 0 0 0,1-1 0 0 0,-1 1-1 0 0,0-1 1 0 0,0 1 0 0 0,0-1 0 0 0,1 1 0 0 0,-1-1-1 0 0,0 0 1 0 0,1 1 0 0 0,-1-1 0 0 0,0 0 0 0 0,1 0 0 0 0,-1 1-1 0 0,1-1 1 0 0,-1 0 0 0 0,1 0 0 0 0,0 0 0 0 0,-1 0-1 0 0,1 0 1 0 0,0 1 0 0 0,0-1 0 0 0,-1 0 0 0 0,1 0-1 0 0,0 0 1 0 0,0 0 0 0 0,0 0 0 0 0,0 0 0 0 0,0 0 0 0 0,0 0-1 0 0,0 0 1 0 0,1 0 0 0 0,-1 0 0 0 0,0 0 0 0 0,1 1-1 0 0,-1-1 1 0 0,0 0 0 0 0,1 0 0 0 0,-1 0 0 0 0,1 0-1 0 0,-1 0 1 0 0,1 1 0 0 0,-1-1 0 0 0,1 0 0 0 0,0 1 0 0 0,-1-1-1 0 0,1 0 1 0 0,0 1 0 0 0,0-1 0 0 0,-1 1 0 0 0,1-1-1 0 0,0 1 1 0 0,0-1 0 0 0,0 1-16 0 0,-5 0 10 0 0,0 0-1 0 0,0 0 1 0 0,0 1 0 0 0,0-1 0 0 0,0 1-1 0 0,0 0 1 0 0,0 0 0 0 0,0 1-1 0 0,1-1 1 0 0,-1 1 0 0 0,0 0 0 0 0,1 0-1 0 0,-1 0 1 0 0,1 0 0 0 0,0 0-1 0 0,0 1 1 0 0,0 0 0 0 0,0 0 0 0 0,0-1-1 0 0,0 2 1 0 0,1-1 0 0 0,0 0-1 0 0,-1 0 1 0 0,1 1 0 0 0,0-1 0 0 0,1 1-1 0 0,-1 0 1 0 0,1 0 0 0 0,-1-1-1 0 0,1 1 1 0 0,0 0 0 0 0,0 3-10 0 0,3-4 14 0 0,-1-1 0 0 0,1 1 1 0 0,0-1-1 0 0,0 0 0 0 0,0 0 0 0 0,0 0 1 0 0,0 0-1 0 0,0 0 0 0 0,1 0 1 0 0,-1 0-1 0 0,0-1 0 0 0,1 1 0 0 0,0-1 1 0 0,-1 0-1 0 0,1 0 0 0 0,0 0 0 0 0,0 0 1 0 0,-1 0-1 0 0,1-1 0 0 0,0 1 1 0 0,0-1-1 0 0,0 0 0 0 0,0 0 0 0 0,0 0 1 0 0,0 0-1 0 0,0 0 0 0 0,0-1 0 0 0,-1 1 1 0 0,1-1-1 0 0,1 0-14 0 0,4 1-177 0 0,33-2-2072 0 0,-14-1-4859 0 0,-16 1 1139 0 0,-1 1-5782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47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151 252 0 0 0,'0'0'3578'0'0,"0"0"-601"0"0,0 0-302 0 0,0 0-214 0 0,0 0-226 0 0,0 0-206 0 0,0 0-272 0 0,0 0-302 0 0,0 0-278 0 0,0 0-250 0 0,0 0-196 0 0,3-8-182 0 0,8-24-96 0 0,-11 30-389 0 0,-1 0 0 0 0,1 0 0 0 0,0 1 0 0 0,-1-1 0 0 0,1 0 0 0 0,-1 0 0 0 0,0 1 0 0 0,1-1 0 0 0,-1 0 0 0 0,0 1 0 0 0,0-1 0 0 0,0 1 0 0 0,0-1 0 0 0,0 1 0 0 0,-1-1 0 0 0,1 1 0 0 0,0 0 0 0 0,-1 0 0 0 0,1-1 0 0 0,-1 1 0 0 0,1 0 0 0 0,-1 0 0 0 0,1 1 0 0 0,-1-1 0 0 0,0 0 0 0 0,0 0 0 0 0,1 1 0 0 0,-1-1 0 0 0,0 1 0 0 0,0 0 0 0 0,0-1 0 0 0,1 1 0 0 0,-1 0 0 0 0,0 0 0 0 0,0 0 0 0 0,0 0 0 0 0,0 0 0 0 0,1 1 0 0 0,-1-1 0 0 0,0 1 0 0 0,0-1 0 0 0,0 1 0 0 0,1-1 0 0 0,-2 2-64 0 0,-3-1 38 0 0,1 0 1 0 0,-1 1-1 0 0,0 0 0 0 0,1 0 0 0 0,-1 1 0 0 0,1 0 1 0 0,0 0-1 0 0,0 0 0 0 0,0 0 0 0 0,0 1 0 0 0,0 0 0 0 0,1 0 1 0 0,0 0-1 0 0,0 0 0 0 0,0 1 0 0 0,0 0 0 0 0,1 0 1 0 0,-1 0-1 0 0,1 0 0 0 0,1 0 0 0 0,-1 1 0 0 0,-1 3-38 0 0,6-7 18 0 0,-1 0-1 0 0,0 0 1 0 0,1 0-1 0 0,-1-1 1 0 0,1 1 0 0 0,0 0-1 0 0,-1-1 1 0 0,1 1-1 0 0,0-1 1 0 0,0 0-1 0 0,0 1 1 0 0,0-1-1 0 0,0 0 1 0 0,1 0-1 0 0,-1 0 1 0 0,0-1-1 0 0,0 1 1 0 0,1 0-1 0 0,-1-1 1 0 0,0 0-1 0 0,1 1 1 0 0,-1-1-1 0 0,0 0 1 0 0,1 0 0 0 0,-1 0-1 0 0,1-1 1 0 0,-1 1-1 0 0,0-1 1 0 0,1 1-1 0 0,-1-1 1 0 0,0 0-1 0 0,0 1 1 0 0,0-1-1 0 0,1 0 1 0 0,0-2-18 0 0,4 2 55 0 0,0-1 0 0 0,-1-1-1 0 0,1 1 1 0 0,-1-1 0 0 0,1 0 0 0 0,-1 0 0 0 0,0-1 0 0 0,-1 0 0 0 0,1 0-1 0 0,-1-1 1 0 0,1 1 0 0 0,-1-1 0 0 0,0 0 0 0 0,-1 0 0 0 0,2-3-55 0 0,-17 33 114 0 0,1 0 0 0 0,1 1 1 0 0,1 0-1 0 0,2 1 0 0 0,0 0 1 0 0,2 0-1 0 0,-1 27-114 0 0,5-53-12 0 0,1 1 0 0 0,-1-1 1 0 0,0 0-1 0 0,0 1 0 0 0,1-1 0 0 0,-1 0 1 0 0,1 1-1 0 0,0-1 0 0 0,-1 0 0 0 0,1 0 1 0 0,0 0-1 0 0,-1 1 0 0 0,1-1 0 0 0,0 0 1 0 0,0 0-1 0 0,0 0 0 0 0,0 0 0 0 0,0 0 1 0 0,0-1-1 0 0,1 1 0 0 0,-1 0 0 0 0,0 0 1 0 0,0-1-1 0 0,0 1 0 0 0,1-1 0 0 0,-1 1 1 0 0,0-1-1 0 0,1 1 0 0 0,-1-1 0 0 0,0 0 1 0 0,1 0-1 0 0,-1 0 0 0 0,1 0 0 0 0,-1 0 1 0 0,0 0-1 0 0,1 0 0 0 0,-1 0 1 0 0,1 0-1 0 0,-1-1 0 0 0,0 1 0 0 0,1 0 1 0 0,-1-1-1 0 0,0 1 0 0 0,0-1 0 0 0,1 0 1 0 0,-1 1-1 0 0,0-1 0 0 0,0 0 0 0 0,0 0 1 0 0,0 0-1 0 0,0 0 0 0 0,0 0 0 0 0,0 0 1 0 0,0 0-1 0 0,0 0 0 0 0,0 0 0 0 0,0 0 12 0 0,28-20-3122 0 0,-11 5-7073 0 0,-13 11-1426 0 0</inkml:trace>
  <inkml:trace contextRef="#ctx0" brushRef="#br0" timeOffset="316.248">251 199 11747 0 0,'0'0'2195'0'0,"0"0"73"0"0,0 0-171 0 0,0 0-345 0 0,0 0-330 0 0,0 0-357 0 0,0 0-249 0 0,0 0-218 0 0,0 0-95 0 0,0 0-25 0 0,0 0-67 0 0,0 0-44 0 0,0 0-47 0 0,-6 10-69 0 0,-18 33-39 0 0,23-40-169 0 0,0-1-1 0 0,1 1 1 0 0,0-1 0 0 0,-1 1 0 0 0,1 0 0 0 0,0-1 0 0 0,0 1 0 0 0,0-1 0 0 0,1 1-1 0 0,-1-1 1 0 0,1 1 0 0 0,-1-1 0 0 0,1 1 0 0 0,0-1 0 0 0,0 1 0 0 0,0-1 0 0 0,0 0-1 0 0,0 1 1 0 0,1-1 0 0 0,-1 0 0 0 0,1 0 0 0 0,-1 0 0 0 0,1 0 0 0 0,0 0 0 0 0,0 0 0 0 0,-1-1-1 0 0,2 1 1 0 0,-1-1 0 0 0,0 1 0 0 0,0-1 0 0 0,0 0 0 0 0,1 0 0 0 0,-1 1 0 0 0,0-2-1 0 0,1 1 1 0 0,-1 0 0 0 0,1 0 0 0 0,-1-1 0 0 0,1 0 0 0 0,-1 1 0 0 0,1-1 0 0 0,0 0-1 0 0,-1 0 1 0 0,1 0 0 0 0,-1-1 0 0 0,1 1-43 0 0,0 0 21 0 0,0 1 0 0 0,0-1-1 0 0,0 1 1 0 0,0-1 0 0 0,-1 0 0 0 0,1 0 0 0 0,0-1-1 0 0,0 1 1 0 0,0 0 0 0 0,-1-1 0 0 0,1 0 0 0 0,0 1-1 0 0,0-1 1 0 0,-1 0 0 0 0,1-1 0 0 0,-1 1 0 0 0,1 0-1 0 0,-1-1 1 0 0,1 1 0 0 0,-1-1 0 0 0,0 0 0 0 0,0 0-1 0 0,0 0 1 0 0,0 0 0 0 0,0 0 0 0 0,0 0 0 0 0,-1-1-1 0 0,1 1 1 0 0,-1 0 0 0 0,1-1 0 0 0,-1 0 0 0 0,0 1-1 0 0,0-1 1 0 0,0 0 0 0 0,0 1 0 0 0,-1-1-1 0 0,1 0 1 0 0,-1 0 0 0 0,1 1 0 0 0,-1-1 0 0 0,0 0-1 0 0,0 0 1 0 0,-1 0 0 0 0,1 0 0 0 0,0 1 0 0 0,-1-1-1 0 0,0 0 1 0 0,1 0 0 0 0,-1 0-21 0 0,-6-8-836 0 0,-1-4 1920 0 0,6 6-3212 0 0,5 4-3634 0 0,5 2-5260 0 0,-4 2 193 0 0</inkml:trace>
  <inkml:trace contextRef="#ctx0" brushRef="#br0" timeOffset="752.99">591 212 16011 0 0,'0'0'1339'0'0,"0"0"-17"0"0,0 0-14 0 0,0 0-109 0 0,0 0-113 0 0,0 0-125 0 0,0 0-143 0 0,0 0-114 0 0,0 0-107 0 0,0 0-116 0 0,-9-7-120 0 0,-28-21-104 0 0,36 27-235 0 0,0 0-1 0 0,-1 1 0 0 0,1-1 0 0 0,-1 0 1 0 0,1 1-1 0 0,0 0 0 0 0,-1-1 1 0 0,1 1-1 0 0,-1 0 0 0 0,0 0 0 0 0,1-1 1 0 0,-1 1-1 0 0,1 0 0 0 0,-1 1 0 0 0,1-1 1 0 0,-1 0-1 0 0,1 0 0 0 0,-1 1 1 0 0,1-1-1 0 0,-1 1 0 0 0,1-1 0 0 0,-1 1 1 0 0,1 0-1 0 0,0-1 0 0 0,-1 1 1 0 0,1 0-1 0 0,0 0 0 0 0,0 0 0 0 0,0 0 1 0 0,-1 0-1 0 0,1 0 0 0 0,0 0 1 0 0,0 0-1 0 0,0 1 0 0 0,0 0-21 0 0,-2 2 46 0 0,1-3-38 0 0,0 0 0 0 0,0 0 1 0 0,0 0-1 0 0,0 0 0 0 0,0 1 0 0 0,1-1 0 0 0,-1 1 0 0 0,1-1 0 0 0,-1 1 1 0 0,1 0-1 0 0,-1-1 0 0 0,1 1 0 0 0,0 0 0 0 0,0 0 0 0 0,0 0 0 0 0,0 0 1 0 0,0 0-1 0 0,0 0 0 0 0,1 0 0 0 0,-1 0 0 0 0,1 1 0 0 0,-1-1 0 0 0,1 0 1 0 0,0 0-1 0 0,0 1 0 0 0,0-1 0 0 0,0 0 0 0 0,0 0 0 0 0,1 0 0 0 0,-1 1 1 0 0,0-1-1 0 0,1 0 0 0 0,0 0 0 0 0,0 0 0 0 0,-1 0 0 0 0,1 0 0 0 0,0 0 1 0 0,1 0-1 0 0,-1 0 0 0 0,0 0 0 0 0,1-1 0 0 0,-1 1 0 0 0,0 0 0 0 0,1-1 1 0 0,0 1-1 0 0,-1-1 0 0 0,1 0 0 0 0,0 1 0 0 0,0-1 0 0 0,0 0 0 0 0,0 0 1 0 0,0 0-1 0 0,0 0 0 0 0,0-1 0 0 0,0 1 0 0 0,0 0 0 0 0,1-1-8 0 0,1 0 10 0 0,-1 1-1 0 0,1-1 1 0 0,-1-1-1 0 0,1 1 1 0 0,-1-1 0 0 0,1 1-1 0 0,-1-1 1 0 0,0 0-1 0 0,1 0 1 0 0,-1 0-1 0 0,0-1 1 0 0,0 1-1 0 0,0-1 1 0 0,0 0 0 0 0,0 1-1 0 0,0-2 1 0 0,0 1-1 0 0,-1 0 1 0 0,1 0-1 0 0,-1-1 1 0 0,1 1-1 0 0,-1-1 1 0 0,0 0 0 0 0,0 0-1 0 0,0 0 1 0 0,0 0-1 0 0,-1 0 1 0 0,1 0-1 0 0,-1 0 1 0 0,0-1-1 0 0,0 1 1 0 0,0 0-1 0 0,0-1 1 0 0,-1 1 0 0 0,0-1-1 0 0,1 1 1 0 0,-1-2-10 0 0,0 6-8 0 0,0-1 1 0 0,0 0 0 0 0,1 1-1 0 0,-1-1 1 0 0,0 1-1 0 0,0-1 1 0 0,0 1 0 0 0,0-1-1 0 0,0 1 1 0 0,0-1 0 0 0,0 1-1 0 0,0-1 1 0 0,0 1-1 0 0,0-1 1 0 0,0 1 0 0 0,0-1-1 0 0,-1 0 1 0 0,1 1 0 0 0,0-1-1 0 0,0 1 1 0 0,0-1 0 0 0,-1 1-1 0 0,1-1 1 0 0,0 0-1 0 0,0 1 1 0 0,-1-1 0 0 0,1 0-1 0 0,0 1 1 0 0,-1-1 0 0 0,1 0-1 0 0,-1 1 1 0 0,1-1-1 0 0,0 0 1 0 0,-1 1 0 0 0,1-1-1 0 0,-1 0 1 0 0,1 0 0 0 0,0 0-1 0 0,-1 0 1 0 0,1 1-1 0 0,-1-1 1 0 0,1 0 0 0 0,-1 0-1 0 0,1 0 1 0 0,-1 0 0 0 0,1 0-1 0 0,-1 0 1 0 0,1 0-1 0 0,-1 0 1 0 0,1 0 0 0 0,-1 0-1 0 0,1-1 1 0 0,0 1 0 0 0,-1 0-1 0 0,1 0 8 0 0,46 46-1647 0 0,-23-32-6389 0 0,-18-11 4606 0 0,0 0-6183 0 0</inkml:trace>
  <inkml:trace contextRef="#ctx0" brushRef="#br0" timeOffset="1185.99">684 160 9818 0 0,'0'0'2494'0'0,"0"0"-291"0"0,0 0-352 0 0,0 0-355 0 0,0 0-178 0 0,0 0-151 0 0,0 0-179 0 0,0 0-140 0 0,0 0-121 0 0,0 0-99 0 0,0 0-109 0 0,9 5-109 0 0,28 18-76 0 0,-35-20-279 0 0,0-1 0 0 0,0 1-1 0 0,1-1 1 0 0,-2 1-1 0 0,1 0 1 0 0,0-1 0 0 0,0 1-1 0 0,-1 0 1 0 0,0 0 0 0 0,1 0-1 0 0,-1 0 1 0 0,0 0-1 0 0,-1 1 1 0 0,1-1 0 0 0,-1 0-1 0 0,1 0 1 0 0,-1 1 0 0 0,0-1-1 0 0,0 0 1 0 0,0 1 0 0 0,-1-1-1 0 0,1 0 1 0 0,-1 0-1 0 0,1 0 1 0 0,-1 1 0 0 0,0-1-1 0 0,-2 2-54 0 0,3-3 32 0 0,-1 0 0 0 0,1 0 0 0 0,-1 0 0 0 0,0 0 1 0 0,1 0-1 0 0,-1 0 0 0 0,0-1 0 0 0,0 1 0 0 0,-1 0 0 0 0,1-1 0 0 0,0 1 0 0 0,0 0 0 0 0,-1-1 0 0 0,1 0 0 0 0,-1 1 0 0 0,1-1 0 0 0,-1 0 0 0 0,0 0 0 0 0,0 0 0 0 0,1 0 0 0 0,-1 0 0 0 0,0 0 1 0 0,0 0-1 0 0,0-1 0 0 0,0 1 0 0 0,0-1 0 0 0,0 1 0 0 0,-1-1-32 0 0,12-35 221 0 0,-6 29-230 0 0,1 1 0 0 0,-1 0 0 0 0,1-1 0 0 0,0 1 0 0 0,1 1 0 0 0,-1-1 0 0 0,1 1 0 0 0,0 0 0 0 0,0 0 0 0 0,0 0 0 0 0,0 0 0 0 0,1 1 0 0 0,0 0 0 0 0,-1 0 0 0 0,1 1 0 0 0,0 0 0 0 0,0 0-1 0 0,6-1 10 0 0,-10 4-17 0 0,0 1-1 0 0,0 0 1 0 0,0 0-1 0 0,-1-1 0 0 0,1 1 1 0 0,-1 1-1 0 0,1-1 0 0 0,-1 0 1 0 0,1 0-1 0 0,-1 0 1 0 0,0 1-1 0 0,0-1 0 0 0,0 0 1 0 0,-1 1-1 0 0,1-1 0 0 0,-1 1 1 0 0,1-1-1 0 0,-1 1 1 0 0,0-1-1 0 0,0 1 0 0 0,0 0 1 0 0,0-1-1 0 0,0 1 1 0 0,0-1-1 0 0,-1 1 0 0 0,1-1 1 0 0,-2 2 17 0 0,2 5-559 0 0,0-4-445 0 0,0 5-1891 0 0,1-4-7291 0 0,0-4 778 0 0</inkml:trace>
  <inkml:trace contextRef="#ctx0" brushRef="#br0" timeOffset="1469.254">988 1 17804 0 0,'0'0'1051'0'0,"0"0"-348"0"0,0 0-331 0 0,0 0 56 0 0,0 0 245 0 0,0 0 291 0 0,0 0 95 0 0,0 0-93 0 0,-1 9-131 0 0,-26 178 1685 0 0,18-131-2426 0 0,9-44-4767 0 0,-1 1-4962 0 0,1-13-1798 0 0</inkml:trace>
  <inkml:trace contextRef="#ctx0" brushRef="#br0" timeOffset="1723.071">845 113 9130 0 0,'0'0'5310'0'0,"0"0"-2461"0"0,0 0-893 0 0,0 0-447 0 0,0 0-345 0 0,0 0-316 0 0,0 0-276 0 0,0 0-214 0 0,0 0-162 0 0,0 0-67 0 0,0 0-18 0 0,9-4-42 0 0,75-15-213 0 0,-35 20-2806 0 0,-33 0-1149 0 0,0 0-3478 0 0,-3 1-1854 0 0</inkml:trace>
  <inkml:trace contextRef="#ctx0" brushRef="#br0" timeOffset="2250.161">1028 225 6321 0 0,'0'0'2900'0'0,"0"0"-325"0"0,0 0-427 0 0,0 0-314 0 0,0 0-199 0 0,0 0-109 0 0,6-9-107 0 0,-2 3-911 0 0,18-26 268 0 0,-1 8 3730 0 0,-37 75-2683 0 0,16-50-1817 0 0,0 1 1 0 0,-1-1-1 0 0,1 1 0 0 0,0-1 0 0 0,0 0 0 0 0,0 1 0 0 0,0-1 0 0 0,0 1 1 0 0,0-1-1 0 0,0 1 0 0 0,0-1 0 0 0,1 1 0 0 0,-1-1 0 0 0,0 0 0 0 0,1 1 1 0 0,-1-1-1 0 0,1 1 0 0 0,0-1 0 0 0,-1 0 0 0 0,1 0 0 0 0,0 1 0 0 0,0-1 0 0 0,0 0 1 0 0,0 0-1 0 0,0 0 0 0 0,0 0 0 0 0,0 0 0 0 0,0 0 0 0 0,1 0 0 0 0,-1 0 1 0 0,0-1-1 0 0,0 1 0 0 0,1 0 0 0 0,-1-1 0 0 0,0 1 0 0 0,1-1 0 0 0,-1 0 1 0 0,1 1-1 0 0,-1-1 0 0 0,1 0 0 0 0,-1 0 0 0 0,1 0 0 0 0,-1 0 0 0 0,0 0 1 0 0,1 0-1 0 0,-1 0 0 0 0,1 0 0 0 0,-1 0 0 0 0,1-1 0 0 0,-1 1 0 0 0,0-1 1 0 0,1 1-1 0 0,-1-1 0 0 0,0 0 0 0 0,1 1 0 0 0,-1-1 0 0 0,0 0 0 0 0,0 0 0 0 0,0 0 1 0 0,1 0-1 0 0,-1 0 0 0 0,0 0 0 0 0,0-1-6 0 0,4-1 15 0 0,-1-1 0 0 0,0 0 0 0 0,0 1 0 0 0,-1-1 0 0 0,1 0 0 0 0,-1-1 0 0 0,0 1 0 0 0,0-1 0 0 0,0 1 0 0 0,-1-1 0 0 0,1 0 0 0 0,-1 0 0 0 0,0 0 0 0 0,-1 0 0 0 0,1 0 0 0 0,0-4-15 0 0,0 0-20 0 0,-3 12-3 0 0,0 0 1 0 0,1-1-1 0 0,-1 1 1 0 0,1 0-1 0 0,-1 0 0 0 0,1-1 1 0 0,0 1-1 0 0,0 0 1 0 0,0 0-1 0 0,0-1 0 0 0,1 1 1 0 0,-1 0-1 0 0,1 0 0 0 0,-1-1 1 0 0,1 1-1 0 0,0 0 1 0 0,0-1-1 0 0,0 1 0 0 0,1-1 1 0 0,-1 1-1 0 0,1-1 0 0 0,-1 0 1 0 0,1 0-1 0 0,0 1 1 0 0,0-1-1 0 0,0 0 0 0 0,0-1 1 0 0,0 1-1 0 0,0 0 0 0 0,0-1 1 0 0,2 2 22 0 0,13 7-5443 0 0,2-2-5327 0 0,-16-6-686 0 0</inkml:trace>
  <inkml:trace contextRef="#ctx0" brushRef="#br0" timeOffset="2819.829">1285 155 264 0 0,'0'0'3399'0'0,"0"0"-166"0"0,0 0 24 0 0,0 0-213 0 0,0 0-306 0 0,0 0-449 0 0,0 0-557 0 0,0 0-473 0 0,0 0-315 0 0,0 0-139 0 0,0 0-23 0 0,0 0 8 0 0,5-1-65 0 0,-4 1-712 0 0,0 0 18 0 0,-1-1 0 0 0,1 1 1 0 0,0 0-1 0 0,-1 0 0 0 0,1-1 0 0 0,0 1 0 0 0,-1 0 1 0 0,1 0-1 0 0,0 0 0 0 0,-1 0 0 0 0,1 0 0 0 0,0 0 1 0 0,0 0-1 0 0,-1 0 0 0 0,1 0 0 0 0,0 0 0 0 0,-1 0 1 0 0,1 0-1 0 0,0 1 0 0 0,-1-1 0 0 0,1 0 0 0 0,0 1 1 0 0,-1-1-1 0 0,1 0 0 0 0,-1 1 0 0 0,1-1 0 0 0,-1 0 1 0 0,1 1-1 0 0,0-1 0 0 0,-1 1 0 0 0,0-1 0 0 0,1 1 1 0 0,-1-1-1 0 0,1 1 0 0 0,-1 0 0 0 0,0-1 0 0 0,1 1 1 0 0,-1-1-1 0 0,0 1 0 0 0,1 0 0 0 0,-1-1 0 0 0,0 1 1 0 0,0 0-1 0 0,0-1 0 0 0,0 1 0 0 0,0 0 0 0 0,0 0 1 0 0,0-1-1 0 0,0 1 0 0 0,0 0 0 0 0,0-1 1 0 0,0 1-1 0 0,0 0 0 0 0,0-1 0 0 0,-1 1 0 0 0,1 0 1 0 0,0-1-1 0 0,0 1 0 0 0,-1 0 0 0 0,1-1 0 0 0,0 1 1 0 0,-1 0-33 0 0,-15 92 1230 0 0,16-93-1201 0 0,0 0-4 0 0,0 0 38 0 0,14-25 134 0 0,-9 17-227 0 0,0 0-1 0 0,1 1 0 0 0,0-1 1 0 0,1 1-1 0 0,0 0 0 0 0,0 0 1 0 0,0 1-1 0 0,1 0 0 0 0,-1 1 0 0 0,1-1 1 0 0,1 2-1 0 0,-1-1 0 0 0,5-1 32 0 0,-12 6-3 0 0,0 0 0 0 0,0 0 0 0 0,-1 0 0 0 0,1 0 0 0 0,0 0 0 0 0,0 1 0 0 0,0-1 0 0 0,-1 0 0 0 0,1 0 0 0 0,0 0 0 0 0,0 1-1 0 0,0-1 1 0 0,-1 1 0 0 0,1-1 0 0 0,0 0 0 0 0,-1 1 0 0 0,1-1 0 0 0,0 1 0 0 0,-1 0 0 0 0,1-1 0 0 0,-1 1 0 0 0,1-1 0 0 0,-1 1-1 0 0,1 0 1 0 0,-1-1 0 0 0,1 1 0 0 0,-1 0 0 0 0,0 0 0 0 0,1-1 0 0 0,-1 1 0 0 0,0 0 0 0 0,0 0 0 0 0,1 0 0 0 0,-1-1 0 0 0,0 1 0 0 0,0 0-1 0 0,0 0 1 0 0,0 0 0 0 0,0 0 0 0 0,0-1 0 0 0,0 1 0 0 0,0 0 0 0 0,-1 0 0 0 0,1 0 0 0 0,0 0 0 0 0,0-1 0 0 0,-1 1 0 0 0,1 0-1 0 0,0 0 1 0 0,-1-1 0 0 0,1 1 0 0 0,-1 0 0 0 0,0 0 3 0 0,-18 46 170 0 0,11-35-83 0 0,13-15 138 0 0,4-6-232 0 0,-6 5-1 0 0,0 0-1 0 0,1 0 1 0 0,0 0-1 0 0,0 0 1 0 0,0 0 0 0 0,1 1-1 0 0,-1 0 1 0 0,1 0-1 0 0,0 0 1 0 0,0 0-1 0 0,0 1 1 0 0,0 0 0 0 0,0 0-1 0 0,0 0 1 0 0,1 1 8 0 0,8 48-568 0 0,-14-47 486 0 0,4 9-1904 0 0,-2-7-1165 0 0,0 1-3522 0 0,0-1-5195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46.0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33 8018 0 0,'0'0'2288'0'0,"0"0"137"0"0,0 0 18 0 0,0 0-227 0 0,0 0-273 0 0,0 0-150 0 0,0 0-213 0 0,0 0-264 0 0,0 0-329 0 0,0 0-369 0 0,0 0-277 0 0,0 0-197 0 0,0 0-42 0 0,1-6 60 0 0,1-4-96 0 0,1-3 150 0 0,-8 27 289 0 0,-6 19 63 0 0,3-11-461 0 0,1 0-1 0 0,0 0 1 0 0,2 0-1 0 0,1 1 1 0 0,1 0-1 0 0,0 0 1 0 0,2 11-107 0 0,16-14-2812 0 0,-6-18-1568 0 0,1-2-4052 0 0,-6 0-3045 0 0</inkml:trace>
  <inkml:trace contextRef="#ctx0" brushRef="#br0" timeOffset="579.981">155 1 10578 0 0,'0'0'3500'0'0,"0"0"-733"0"0,0 0-824 0 0,0 0-752 0 0,0 0-412 0 0,0 0 17 0 0,0 0 127 0 0,0 0 106 0 0,0 0-64 0 0,0 0-221 0 0,-3 9-167 0 0,-61 193 1582 0 0,117-271-2480 0 0,-48 111 61 0 0,-5-40 263 0 0,0 0 0 0 0,1 1-1 0 0,-1-1 1 0 0,1 0 0 0 0,-1 0 0 0 0,1 0 0 0 0,0 0 0 0 0,0 0 0 0 0,0 0-1 0 0,0 0 1 0 0,0 0 0 0 0,0 0 0 0 0,1 0 0 0 0,-1-1 0 0 0,0 1 0 0 0,1 0-1 0 0,0-1 1 0 0,-1 1 0 0 0,1-1 0 0 0,0 0 0 0 0,0 0 0 0 0,0 1 0 0 0,0-1-1 0 0,0 0 1 0 0,0-1 0 0 0,0 1 0 0 0,0 0 0 0 0,0-1 0 0 0,0 1 0 0 0,0-1-1 0 0,0 1 1 0 0,1-1 0 0 0,-1 0 0 0 0,0 0 0 0 0,0 0 0 0 0,0 0 0 0 0,1-1-1 0 0,0 1-2 0 0,88-13 111 0 0,-89 13-108 0 0,-1 0 1 0 0,1 0-1 0 0,-1 0 1 0 0,1 0-1 0 0,-1-1 1 0 0,1 1-1 0 0,-1 0 1 0 0,1-1-1 0 0,-1 1 1 0 0,1-1-1 0 0,-1 1 1 0 0,0-1-1 0 0,1 0 1 0 0,-1 0-1 0 0,0 1 1 0 0,1-1-1 0 0,-1 0 1 0 0,0 0 0 0 0,0 0-1 0 0,0-1 1 0 0,0 1-1 0 0,0 0 1 0 0,0 0-1 0 0,0 0 1 0 0,0-1-1 0 0,-1 1 1 0 0,1 0-1 0 0,0-1 1 0 0,-1 1-1 0 0,1-1 1 0 0,-1 1-1 0 0,0-1 1 0 0,1 1-1 0 0,-1-1 1 0 0,0 1-1 0 0,0-1 1 0 0,0 1 0 0 0,0-1-1 0 0,0 1 1 0 0,0-1-1 0 0,0 1 1 0 0,-1-1-1 0 0,1 1 1 0 0,0-1-1 0 0,-1 1 1 0 0,1-1-1 0 0,-1 1 1 0 0,0 0-1 0 0,1-1 1 0 0,-1 1-1 0 0,0 0 1 0 0,0 0-1 0 0,0-1 1 0 0,0 1-1 0 0,0 0 1 0 0,-1-1-4 0 0,1 2-8 0 0,-1 0 0 0 0,1 0 0 0 0,0-1 0 0 0,0 1 0 0 0,-1 0 0 0 0,1 1 0 0 0,0-1 0 0 0,0 0 0 0 0,-1 0-1 0 0,1 0 1 0 0,0 1 0 0 0,0-1 0 0 0,0 1 0 0 0,0-1 0 0 0,-1 1 0 0 0,1-1 0 0 0,0 1 0 0 0,0 0 0 0 0,0 0 0 0 0,0-1 0 0 0,0 1 0 0 0,1 0 0 0 0,-1 0 0 0 0,0 0 0 0 0,0 0 0 0 0,0 0 0 0 0,1 0 0 0 0,-1 0 0 0 0,0 0 0 0 0,1 0 0 0 0,-1 0 0 0 0,1 0-1 0 0,0 1 1 0 0,-1-1 0 0 0,1 0 0 0 0,0 0 0 0 0,0 1 0 0 0,-1-1 0 0 0,1 0 0 0 0,0 0 0 0 0,0 1 0 0 0,1-1 0 0 0,-1 0 0 0 0,0 0 0 0 0,0 0 0 0 0,0 1 0 0 0,1-1 0 0 0,-1 0 0 0 0,1 0 0 0 0,-1 0 0 0 0,1 0 0 0 0,-1 1 0 0 0,1-1 0 0 0,0 0-1 0 0,-1 0 1 0 0,1 0 0 0 0,0-1 0 0 0,0 1 0 0 0,0 0 0 0 0,0 0 0 0 0,0 0 0 0 0,0 0 8 0 0,73 4-812 0 0,-59-8-3185 0 0,-1-2-3757 0 0,-11 4-1817 0 0</inkml:trace>
  <inkml:trace contextRef="#ctx0" brushRef="#br0" timeOffset="835.858">14 93 15947 0 0,'0'0'1143'0'0,"0"0"-130"0"0,0 0-147 0 0,0 0-47 0 0,0 0-51 0 0,0 0-105 0 0,0 0-165 0 0,0 0-94 0 0,0 0 14 0 0,0 0 83 0 0,0 0 72 0 0,0 0-66 0 0,0 0-124 0 0,10 0-129 0 0,72-3 14 0 0,31 0-435 0 0,-42 7-6695 0 0,-62-2-2140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04.9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62 5121 0 0,'0'0'3550'0'0,"0"0"-1767"0"0,0 0-422 0 0,0 0-27 0 0,0 0-184 0 0,0 0-91 0 0,0 0-86 0 0,0 0-138 0 0,0 0-187 0 0,0 0-237 0 0,0 0-172 0 0,1-8-118 0 0,5-22-63 0 0,30 6 2533 0 0,-68 29-1087 0 0,33-4-1462 0 0,0-1 1 0 0,-1 0-1 0 0,1 0 0 0 0,0 0 1 0 0,-1 0-1 0 0,1 0 0 0 0,0 1 0 0 0,-1-1 1 0 0,1 0-1 0 0,-1 0 0 0 0,1 1 0 0 0,-1-1 1 0 0,1 0-1 0 0,0 1 0 0 0,-1-1 1 0 0,1 1-1 0 0,-1-1 0 0 0,0 1 0 0 0,1-1 1 0 0,-1 1-1 0 0,1-1 0 0 0,-1 1 0 0 0,0-1 1 0 0,1 1-1 0 0,-1 0 0 0 0,0-1 1 0 0,0 1-1 0 0,1-1 0 0 0,-1 1 0 0 0,0 0 1 0 0,0-1-1 0 0,0 1 0 0 0,0 0 1 0 0,0-1-1 0 0,0 1 0 0 0,0 0 0 0 0,0-1 1 0 0,0 1-1 0 0,0 0 0 0 0,0-1 0 0 0,0 1 1 0 0,-1 0-1 0 0,1-1 0 0 0,0 1 1 0 0,0-1-1 0 0,-1 1 0 0 0,1 0 0 0 0,0-1 1 0 0,-1 1-1 0 0,1-1 0 0 0,-1 1 0 0 0,1-1 1 0 0,0 1-43 0 0,3-3 155 0 0,-1 1-2763 0 0,0 1-8462 0 0,-2 0-306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08.4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0 16564 0 0,'0'0'1855'0'0,"0"0"-208"0"0,0 0-244 0 0,0 0-191 0 0,0 0-139 0 0,0 0-164 0 0,0 0-216 0 0,0 0-209 0 0,0 0-208 0 0,0 0-137 0 0,0 0-11 0 0,0 0 56 0 0,0 0 96 0 0,-1 5 83 0 0,-27 234 1372 0 0,28-233-1437 0 0,0-5-4901 0 0,0 0-7985 0 0,0-2 1408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09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11322 0 0,'0'0'3764'0'0,"0"0"-1582"0"0,0 0-657 0 0,0 0-288 0 0,0 0-190 0 0,0 0-110 0 0,0 0-87 0 0,0 0-106 0 0,0 0-192 0 0,0 0-181 0 0,0 0-163 0 0,0 0-135 0 0,0 0-32 0 0,4-4-2 0 0,11-13-2 0 0,0 46 158 0 0,-19 86-103 0 0,40-72-101 0 0,-1-8 26 0 0,-44 33 413 0 0,-3-18 262 0 0,18-18-186 0 0,-5-30-484 0 0,0 0 1 0 0,-1 0-1 0 0,1 0 1 0 0,0 0-1 0 0,-1 0 1 0 0,1 0 0 0 0,-1 1-1 0 0,1-1 1 0 0,-1 0-1 0 0,0 0 1 0 0,0 1-1 0 0,0-1 1 0 0,0 0 0 0 0,-1 0-1 0 0,1 0 1 0 0,-1 1-1 0 0,1-1 1 0 0,-1 0-1 0 0,0 0 1 0 0,1 0 0 0 0,-1 0-1 0 0,0 0 1 0 0,0 0-1 0 0,-1 0 1 0 0,1 0-1 0 0,0-1 1 0 0,-1 1 0 0 0,1 0-1 0 0,-1-1 1 0 0,1 1-1 0 0,-2 0-22 0 0,-26 14-1452 0 0,19-11-2533 0 0,0-1-4815 0 0,4-1-3562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08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97 12251 0 0,'0'0'3784'0'0,"0"0"-1534"0"0,0 0-803 0 0,0 0-404 0 0,0 0-285 0 0,0 0-66 0 0,0 0 77 0 0,0 0 43 0 0,0 0-7 0 0,0 0-109 0 0,0 0-176 0 0,0 0-125 0 0,-4 10-91 0 0,-23 88 445 0 0,25-73-1305 0 0,2-22-5409 0 0,1-2-6011 0 0,0-2 3198 0 0</inkml:trace>
  <inkml:trace contextRef="#ctx0" brushRef="#br0" timeOffset="384.4">139 1 14331 0 0,'0'0'1670'0'0,"0"0"-225"0"0,0 0-276 0 0,0 0-152 0 0,0 0-85 0 0,0 0-95 0 0,0 0-123 0 0,0 0-151 0 0,0 0-159 0 0,0 0-77 0 0,0 0-22 0 0,0 0 26 0 0,0 0 32 0 0,-1 7-18 0 0,2 23-33 0 0,35 10 412 0 0,-26-33-627 0 0,112 52 489 0 0,-141-41 80 0 0,4-10-566 0 0,0 1 1 0 0,0 1-1 0 0,1 0 1 0 0,1 1 0 0 0,0 0-1 0 0,0 1 1 0 0,1 1-1 0 0,1 0 1 0 0,0 0-1 0 0,-9 15-100 0 0,21-28-68 0 0,-1 0 0 0 0,0 0-1 0 0,0 0 1 0 0,1 0 0 0 0,-1 0 0 0 0,0 0-1 0 0,1 0 1 0 0,-1 1 0 0 0,0-1-1 0 0,0 0 1 0 0,1 0 0 0 0,-1 0-1 0 0,0 1 1 0 0,0-1 0 0 0,1 0 0 0 0,-1 0-1 0 0,0 1 1 0 0,0-1 0 0 0,0 0-1 0 0,0 0 1 0 0,1 1 0 0 0,-1-1-1 0 0,0 0 1 0 0,0 1 0 0 0,0-1-1 0 0,0 0 1 0 0,0 1 0 0 0,0-1 0 0 0,0 0-1 0 0,0 0 1 0 0,0 1 0 0 0,0-1-1 0 0,0 0 1 0 0,0 1 0 0 0,0-1-1 0 0,0 0 1 0 0,0 1 0 0 0,0-1 0 0 0,0 0-1 0 0,0 1 1 0 0,0-1 0 0 0,-1 0-1 0 0,1 0 1 0 0,0 1 0 0 0,0-1-1 0 0,0 0 1 0 0,0 1 0 0 0,-1-1 0 0 0,1 0-1 0 0,0 0 1 0 0,0 0 0 0 0,-1 1 68 0 0,13-10-5701 0 0,-2 0-3580 0 0,-6 5-329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8.7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19 9594 0 0,'0'0'5113'0'0,"0"0"-3106"0"0,0 0-764 0 0,0 0 71 0 0,0 0 21 0 0,0 0-50 0 0,0 0-138 0 0,0 0-183 0 0,0 0-206 0 0,0 0-221 0 0,0 0-206 0 0,0 0-159 0 0,0 0-120 0 0,-1-6-56 0 0,1-7-9 0 0,-1 26 512 0 0,-13 88 957 0 0,14-97-3227 0 0,-1 11 5528 0 0,1-9-5366 0 0,0-2-5139 0 0,-1-2-7296 0 0,0-4 6669 0 0</inkml:trace>
  <inkml:trace contextRef="#ctx0" brushRef="#br0" timeOffset="252.73">1 86 8754 0 0,'0'0'2012'0'0,"0"0"-351"0"0,0 0-28 0 0,0 0-8 0 0,0 0-178 0 0,0 0-306 0 0,0 0-299 0 0,0 0-241 0 0,0 0-147 0 0,0 0-81 0 0,0 0-68 0 0,0 0-36 0 0,0 0-48 0 0,9 0-52 0 0,15 0-1003 0 0,62-1 1770 0 0,-57-1-5982 0 0,-3-1-5701 0 0,-21 2 4931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06.5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15 3209 0 0,'0'0'1293'0'0,"0"0"6"0"0,0 0 79 0 0,0 0 112 0 0,0 0 129 0 0,0 0 18 0 0,0 0-164 0 0,0 0-296 0 0,0 0-302 0 0,0 0-243 0 0,0 0-149 0 0,5-3-51 0 0,19-8 5 0 0,-56 27 4673 0 0,-49 45-4326 0 0,81-60-779 0 0,-1 0 1 0 0,0 0-1 0 0,0 0 1 0 0,0-1-1 0 0,1 1 0 0 0,-1 0 1 0 0,1 0-1 0 0,-1 0 1 0 0,0 0-1 0 0,1 0 1 0 0,0 0-1 0 0,-1 0 1 0 0,1 0-1 0 0,0 1 1 0 0,-1-1-1 0 0,1 0 1 0 0,0 0-1 0 0,0 0 1 0 0,0 0-1 0 0,0 0 1 0 0,0 0-1 0 0,0 1 1 0 0,0-1-1 0 0,0 0 0 0 0,1 0 1 0 0,-1 0-1 0 0,0 0 1 0 0,1 0-1 0 0,-1 0 1 0 0,1 0-1 0 0,-1 0 1 0 0,1 0-1 0 0,-1 0 1 0 0,1 0-1 0 0,0 0 1 0 0,-1 0-1 0 0,1 0 1 0 0,0-1-1 0 0,0 1 1 0 0,0 0-1 0 0,0 0 0 0 0,0-1 1 0 0,-1 1-1 0 0,1-1 1 0 0,0 1-1 0 0,1-1 1 0 0,-1 1-1 0 0,0-1 1 0 0,0 1-1 0 0,0-1 1 0 0,0 0-1 0 0,0 0 1 0 0,0 0-1 0 0,0 1 1 0 0,1-1-6 0 0,0 0 11 0 0,-1 0 0 0 0,1 1 0 0 0,0 0 0 0 0,-1-1 0 0 0,1 1 0 0 0,0 0 0 0 0,-1 0 0 0 0,1 0 0 0 0,-1 0 0 0 0,1 0 0 0 0,-1 0 0 0 0,0 1 0 0 0,1-1 0 0 0,-1 0 1 0 0,0 1-1 0 0,0-1 0 0 0,0 1 0 0 0,0-1 0 0 0,0 1 0 0 0,0-1 0 0 0,-1 1 0 0 0,1 0 0 0 0,0-1 0 0 0,-1 1 0 0 0,1 1-11 0 0,-3 1 42 0 0,0 0-1 0 0,-1 0 1 0 0,1 0 0 0 0,-1 0-1 0 0,0 0 1 0 0,0-1 0 0 0,0 1 0 0 0,0-1-1 0 0,0 0 1 0 0,-1 0 0 0 0,0 0-1 0 0,0 0 1 0 0,1-1 0 0 0,-1 1-1 0 0,-1-1 1 0 0,-3 2-42 0 0,5-2 23 0 0,-13 6 54 0 0,7-3 85 0 0,23-10 44 0 0,-13 4-204 0 0,0 0 1 0 0,1 0-1 0 0,-1 0 1 0 0,1 1-1 0 0,-1-1 1 0 0,1 0-1 0 0,-1 0 1 0 0,1 1-1 0 0,0-1 1 0 0,-1 1-1 0 0,1 0 1 0 0,0-1-1 0 0,-1 1 0 0 0,1 0 1 0 0,0 0-1 0 0,-1 0 1 0 0,1 0-1 0 0,0 0 1 0 0,0 0-1 0 0,-1 0 1 0 0,1 1-1 0 0,0-1 1 0 0,-1 1-1 0 0,1-1 1 0 0,-1 1-1 0 0,1 0 0 0 0,-1 0 1 0 0,1-1-1 0 0,-1 1 1 0 0,1 0-1 0 0,-1 0 1 0 0,0 0-1 0 0,1 1 1 0 0,-1-1-1 0 0,0 0 1 0 0,0 0-1 0 0,0 1 1 0 0,0-1-1 0 0,0 1 0 0 0,0-1 1 0 0,0 1-1 0 0,-1-1 1 0 0,1 1-1 0 0,0-1 1 0 0,-1 1-1 0 0,1 0 1 0 0,-1-1-1 0 0,0 1 1 0 0,1 0-1 0 0,-1-1 1 0 0,0 1-1 0 0,0 0 0 0 0,0 0 1 0 0,0-1-1 0 0,-1 1 1 0 0,1 0-1 0 0,0-1 1 0 0,-1 1-3 0 0,-46 141 1036 0 0,48-141-1025 0 0,0 0-1 0 0,1 0 1 0 0,-1 0-1 0 0,0 0 1 0 0,1 0-1 0 0,0 0 1 0 0,-1 0 0 0 0,1 0-1 0 0,0 0 1 0 0,0-1-1 0 0,0 1 1 0 0,0-1-1 0 0,0 1 1 0 0,0-1 0 0 0,0 0-1 0 0,1 0 1 0 0,-1 0-1 0 0,0 0 1 0 0,1 0-1 0 0,-1-1 1 0 0,1 1 0 0 0,-1-1-1 0 0,0 1 1 0 0,1-1-1 0 0,-1 0 1 0 0,1 0-1 0 0,-1 0 1 0 0,1 0 0 0 0,-1-1-1 0 0,1 1 1 0 0,-1-1-1 0 0,3 0-10 0 0,28-4-2827 0 0,-23 3-909 0 0,-4 0-4677 0 0,-4 1-2672 0 0</inkml:trace>
  <inkml:trace contextRef="#ctx0" brushRef="#br0" timeOffset="407.597">288 126 9290 0 0,'0'0'3731'0'0,"0"0"-1453"0"0,0 0-496 0 0,0 0-219 0 0,0 0-144 0 0,0 0-67 0 0,0 0-133 0 0,0 0-240 0 0,0 0-280 0 0,0 0-264 0 0,0 0-201 0 0,0 0-104 0 0,0-3-33 0 0,-3-5 479 0 0,-3 39 677 0 0,3-14-919 0 0,-25 142 1231 0 0,29-154-4757 0 0,5-9-11104 0 0,-4 2 3392 0 0</inkml:trace>
  <inkml:trace contextRef="#ctx0" brushRef="#br0" timeOffset="762.641">369 186 12131 0 0,'0'0'2159'0'0,"0"0"-271"0"0,0 0-381 0 0,0 0-259 0 0,0 0-205 0 0,0 0-240 0 0,0 0-207 0 0,0 0-165 0 0,0 0-82 0 0,0 0 15 0 0,0 0 17 0 0,0 0-5 0 0,0 0-14 0 0,-4 9-32 0 0,-29 78 794 0 0,32-86-1099 0 0,1 0 0 0 0,1 0 0 0 0,-1 0 0 0 0,0 0 0 0 0,0 0 0 0 0,0 0-1 0 0,0-1 1 0 0,1 1 0 0 0,-1 0 0 0 0,0 0 0 0 0,1 0 0 0 0,-1 0 0 0 0,0 0 0 0 0,1 0 0 0 0,-1-1 0 0 0,1 1 0 0 0,0 0-1 0 0,-1 0 1 0 0,1-1 0 0 0,0 1 0 0 0,-1-1 0 0 0,1 1 0 0 0,0 0 0 0 0,0-1 0 0 0,-1 1 0 0 0,1-1 0 0 0,0 1 0 0 0,0-1 0 0 0,0 0-1 0 0,0 1 1 0 0,0-1 0 0 0,0 0 0 0 0,0 0 0 0 0,0 0 0 0 0,-1 0 0 0 0,1 0 0 0 0,0 1 0 0 0,0-2 0 0 0,0 1 0 0 0,0 0-1 0 0,0 0 1 0 0,0 0 0 0 0,0 0 0 0 0,0-1 0 0 0,0 1 0 0 0,0 0 0 0 0,0-1 0 0 0,-1 1 0 0 0,1 0 0 0 0,0-1 0 0 0,0 0 0 0 0,0 1-1 0 0,-1-1 1 0 0,1 1-25 0 0,45-31 889 0 0,-45 30-894 0 0,0-1-1 0 0,0 0 1 0 0,0 0 0 0 0,-1 0-1 0 0,1 1 1 0 0,-1-1 0 0 0,1 0 0 0 0,-1 0-1 0 0,0 0 1 0 0,1 0 0 0 0,-1 0 0 0 0,0 0-1 0 0,0 0 1 0 0,0 0 0 0 0,-1 0 0 0 0,1 0-1 0 0,0 0 1 0 0,-1 0 0 0 0,1 0-1 0 0,-1 0 1 0 0,0 0 0 0 0,0 1 0 0 0,0-1-1 0 0,0 0 1 0 0,0 0 0 0 0,0 1 0 0 0,0-1-1 0 0,0 1 1 0 0,-1-1 0 0 0,1 1-1 0 0,0-1 1 0 0,-1 1 0 0 0,1 0 0 0 0,-1 0-1 0 0,0 0 1 0 0,1 0 0 0 0,-1 0 0 0 0,0 0-1 0 0,0 0 1 0 0,0 0 0 0 0,0 1 5 0 0,-15-14-3349 0 0,17 14 1562 0 0,2 0-5530 0 0,2 0-1040 0 0,-2 0 2057 0 0</inkml:trace>
  <inkml:trace contextRef="#ctx0" brushRef="#br0" timeOffset="1189.543">476 114 3161 0 0,'0'0'4707'0'0,"0"0"-1170"0"0,0 0-706 0 0,0 0-418 0 0,0 0-409 0 0,0 0-310 0 0,0 0-291 0 0,0 0-275 0 0,0 0-242 0 0,0 0-238 0 0,0 0-205 0 0,0 0-182 0 0,0 0-142 0 0,-2-7-74 0 0,-2-6-40 0 0,-1-2 50 0 0,12 27 301 0 0,-2-5-292 0 0,0 1-1 0 0,0-2 1 0 0,1 1 0 0 0,0-1-1 0 0,0 0 1 0 0,0 0 0 0 0,1-1-1 0 0,0 1 1 0 0,0-1-1 0 0,1-1 1 0 0,-1 0 0 0 0,1 0-1 0 0,0 0 1 0 0,0-1 0 0 0,4 1-64 0 0,52 29 139 0 0,-91-4 928 0 0,-6-7-872 0 0,2 1 1 0 0,0 2 0 0 0,2 1 0 0 0,1 2-1 0 0,-4 7-195 0 0,31-35-24 0 0,1 0 0 0 0,-1 0 0 0 0,1 0-1 0 0,-1 0 1 0 0,1 0 0 0 0,0 0-1 0 0,-1 0 1 0 0,1 0 0 0 0,-1 1 0 0 0,1-1-1 0 0,-1 0 1 0 0,1 0 0 0 0,-1 0-1 0 0,1 1 1 0 0,0-1 0 0 0,-1 0 0 0 0,1 1-1 0 0,0-1 1 0 0,-1 0 0 0 0,1 1-1 0 0,0-1 1 0 0,-1 0 0 0 0,1 1 0 0 0,0-1-1 0 0,0 1 1 0 0,-1-1 0 0 0,1 0-1 0 0,0 1 1 0 0,0-1 0 0 0,0 1-1 0 0,0-1 1 0 0,0 1 0 0 0,-1-1 0 0 0,1 1-1 0 0,0-1 1 0 0,0 1 0 0 0,0-1-1 0 0,0 1 1 0 0,0-1 0 0 0,1 1 0 0 0,-1-1-1 0 0,0 1 1 0 0,0-1 0 0 0,0 0-1 0 0,0 1 1 0 0,0-1 0 0 0,1 1 0 0 0,-1-1-1 0 0,0 1 1 0 0,0-1 0 0 0,1 0-1 0 0,-1 1 1 0 0,0-1 0 0 0,1 0 0 0 0,-1 1-1 0 0,0-1 1 0 0,1 0 0 0 0,-1 1-1 0 0,0-1 1 0 0,1 0 0 0 0,-1 0-1 0 0,1 1 1 0 0,-1-1 0 0 0,1 0 0 0 0,-1 0-1 0 0,0 0 1 0 0,1 0 0 0 0,-1 0-1 0 0,1 1 25 0 0,16-5-4621 0 0,-1-3-5188 0 0,-10 5-1352 0 0</inkml:trace>
  <inkml:trace contextRef="#ctx0" brushRef="#br0" timeOffset="1583.62">792 295 9098 0 0,'0'0'5485'0'0,"0"0"-3678"0"0,0 0-1068 0 0,0 0 80 0 0,0 0 208 0 0,0 0 140 0 0,0 0-31 0 0,0 0-176 0 0,0 0-262 0 0,0 0-244 0 0,0 0-118 0 0,0 0-77 0 0,0 0-31 0 0,-4 4-14 0 0,2-2-147 0 0,-1 1 1 0 0,0-1 0 0 0,0 1 0 0 0,0-1 0 0 0,0 0 0 0 0,0 0 0 0 0,0 0-1 0 0,-1 0 1 0 0,1-1 0 0 0,-1 1 0 0 0,1-1 0 0 0,-1 0 0 0 0,1 0 0 0 0,-1 0-1 0 0,0 0 1 0 0,0-1 0 0 0,-3 0-68 0 0,17-21 246 0 0,-9 20-249 0 0,0-1 1 0 0,-1 1 0 0 0,1 0 0 0 0,0-1 0 0 0,0 1 0 0 0,0 0-1 0 0,0 0 1 0 0,0-1 0 0 0,1 1 0 0 0,-1 0 0 0 0,0 0 0 0 0,0 0-1 0 0,1 0 1 0 0,-1 1 0 0 0,1-1 0 0 0,-1 0 0 0 0,0 1 0 0 0,1-1 0 0 0,0 0-1 0 0,-1 1 1 0 0,1 0 0 0 0,-1-1 0 0 0,1 1 0 0 0,-1 0 0 0 0,1 0-1 0 0,0 0 1 0 0,-1 0 0 0 0,1 0 0 0 0,-1 0 0 0 0,1 0 0 0 0,0 1 0 0 0,-1-1-1 0 0,1 1 1 0 0,-1-1 0 0 0,1 1 0 0 0,-1-1 0 0 0,1 1 0 0 0,-1 0-1 0 0,1 0 1 0 0,-1 0 0 0 0,0 0 0 0 0,0 0 0 0 0,1 0 0 0 0,-1 0-1 0 0,0 0 1 0 0,0 0 0 0 0,0 1 0 0 0,0-1 0 0 0,0 0 0 0 0,0 1 0 0 0,-1-1-1 0 0,1 0 1 0 0,0 1 0 0 0,-1-1 0 0 0,1 1 0 0 0,-1 0 0 0 0,1-1-1 0 0,-1 1 1 0 0,0-1 0 0 0,0 2 2 0 0,-1 2 49 0 0,0 0 0 0 0,0 0 1 0 0,-1 0-1 0 0,0 0 0 0 0,0 0 0 0 0,0-1 0 0 0,-1 1 0 0 0,1-1 0 0 0,-1 1 0 0 0,0-1 1 0 0,-1 0-1 0 0,1 0 0 0 0,0 0 0 0 0,-1-1 0 0 0,0 1 0 0 0,0-1 0 0 0,0 0 1 0 0,-1 0-1 0 0,1-1 0 0 0,-1 1 0 0 0,1-1 0 0 0,-1 0 0 0 0,0 0 0 0 0,0 0 0 0 0,-3 0-49 0 0,7-2-109 0 0,1 0-132 0 0,0 0-213 0 0,12-9-9146 0 0,-10 7 4952 0 0,2-1-6464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18.0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83 10074 0 0,'0'0'1729'0'0,"0"0"-691"0"0,0 0-88 0 0,0 0 156 0 0,0 0 164 0 0,0 0 107 0 0,0 0-16 0 0,0 0-120 0 0,0 0-216 0 0,0 0-169 0 0,0 0-151 0 0,-2-2-137 0 0,-6-4-79 0 0,6 4-78 0 0,2 2-38 0 0,0 0-11 0 0,0 0-25 0 0,0 0-1 0 0,0 0-25 0 0,0 0-32 0 0,0 0-17 0 0,0 0-40 0 0,0 0-29 0 0,0 0-24 0 0,0 0-38 0 0,0 0-11 0 0,0 0-26 0 0,0 0-10 0 0,24-3 293 0 0,306-11-32 0 0,197-33-62 0 0,-523 46-527 0 0,-3-1-2956 0 0,0 0-3393 0 0,1 0-4705 0 0,-1 1 4155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18.3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75 16075 0 0,'0'0'1205'0'0,"0"0"139"0"0,0 0 24 0 0,0 0-2 0 0,0 0-87 0 0,0 0-190 0 0,0 0-275 0 0,0 0-322 0 0,0 0-260 0 0,0 0-132 0 0,0 0-20 0 0,0 0 47 0 0,0 0 98 0 0,-2 6 49 0 0,-16 180 962 0 0,17-185-5920 0 0,0-7-10044 0 0,1 4 6834 0 0</inkml:trace>
  <inkml:trace contextRef="#ctx0" brushRef="#br0" timeOffset="767.885">24 19 10322 0 0,'0'0'2035'0'0,"0"0"-282"0"0,0 0-96 0 0,0 0-16 0 0,0 0-13 0 0,0 0-148 0 0,0 0-303 0 0,0 0-327 0 0,0 0-267 0 0,0 0-181 0 0,0 0-89 0 0,0 0-32 0 0,6-4 542 0 0,-1 9-611 0 0,-1 0-1 0 0,-1 0 1 0 0,1 0-1 0 0,-1 1 0 0 0,0-1 1 0 0,0 1-1 0 0,0-1 1 0 0,-1 1-1 0 0,0 0 0 0 0,0 0 1 0 0,-1 0-1 0 0,1 0 1 0 0,-1 1-1 0 0,0 0-211 0 0,15 47 313 0 0,-13-54-251 0 0,1 0 1 0 0,0 1-1 0 0,0-1 0 0 0,0-1 1 0 0,0 1-1 0 0,0 0 1 0 0,0-1-1 0 0,-1 0 0 0 0,1 0 1 0 0,0 0-1 0 0,0-1 0 0 0,-1 1 1 0 0,1-1-1 0 0,-1 0 0 0 0,1 0 1 0 0,-1 0-1 0 0,0 0 1 0 0,0 0-1 0 0,1-2-62 0 0,1 2 70 0 0,23-14-41 0 0,-18 12-17 0 0,0-1 1 0 0,-1 0 0 0 0,1-1 0 0 0,-1 0-1 0 0,0 0 1 0 0,-1-1 0 0 0,1 0 0 0 0,-1 0 0 0 0,0-1-1 0 0,-1 0 1 0 0,0-1 0 0 0,-1 1 0 0 0,4-7-13 0 0,-11 16-3 0 0,1-1 1 0 0,-1 0-1 0 0,0 1 1 0 0,1-1-1 0 0,-1 0 1 0 0,0 1 0 0 0,1-1-1 0 0,-1 0 1 0 0,0 0-1 0 0,1 0 1 0 0,-1 0-1 0 0,0 0 1 0 0,0 0-1 0 0,1 0 1 0 0,-1 0 0 0 0,0 0-1 0 0,1 0 1 0 0,-1 0-1 0 0,0 0 1 0 0,0 0-1 0 0,1-1 1 0 0,-1 1-1 0 0,0 0 1 0 0,1 0 0 0 0,-1-1-1 0 0,1 1 1 0 0,-1-1-1 0 0,0 1 1 0 0,1 0-1 0 0,-1-1 1 0 0,1 1-1 0 0,-1-1 1 0 0,1 1 0 0 0,-1-1-1 0 0,1 0 1 0 0,-1 1-1 0 0,1-1 1 0 0,0 1-1 0 0,-1-1 1 0 0,1 0-1 0 0,0 1 1 0 0,0-1 0 0 0,-1 0-1 0 0,1 0 1 0 0,0 1-1 0 0,0-1 1 0 0,0 0-1 0 0,0 0 3 0 0,-7 14 27 0 0,1 0 0 0 0,1 0 0 0 0,0 1-1 0 0,1 0 1 0 0,0-1 0 0 0,1 2-1 0 0,1-1 1 0 0,0 0 0 0 0,1 0 0 0 0,0 1-1 0 0,1-1 1 0 0,1 0 0 0 0,1 1 0 0 0,0-1-1 0 0,0 0 1 0 0,1 0 0 0 0,1 0 0 0 0,1 0-1 0 0,0-1 1 0 0,1 3-27 0 0,-4-10-763 0 0,-4-10-4662 0 0,-1 1-2202 0 0,2 2-5042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42.1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21 6489 0 0,'0'0'1735'0'0,"0"0"-274"0"0,0 0-117 0 0,0 0-8 0 0,0 0-27 0 0,0 0-81 0 0,0 0-205 0 0,0 0-266 0 0,0 0-242 0 0,0 0-179 0 0,0 0-85 0 0,0-1-400 0 0,0-3 5302 0 0,0 4-5116 0 0,0-1 1 0 0,0 1 0 0 0,-1-1 0 0 0,1 1 0 0 0,0-1 0 0 0,0 1 0 0 0,0-1 0 0 0,0 1-1 0 0,0-1 1 0 0,1 1 0 0 0,-1-1 0 0 0,0 0 0 0 0,0 1 0 0 0,0-1 0 0 0,0 1 0 0 0,1-1 0 0 0,-1 1-1 0 0,0-1 1 0 0,0 1 0 0 0,1 0 0 0 0,-1-1 0 0 0,0 1 0 0 0,1-1 0 0 0,-1 1 0 0 0,1 0-1 0 0,-1-1 1 0 0,0 1 0 0 0,1 0 0 0 0,-1-1 0 0 0,1 1 0 0 0,-1 0 0 0 0,1 0 0 0 0,-1-1 0 0 0,1 1-1 0 0,-1 0 1 0 0,1 0 0 0 0,-1 0 0 0 0,1 0 0 0 0,-1 0 0 0 0,1-1 0 0 0,0 1 0 0 0,-1 0-38 0 0,-1 1-20 0 0,-1 0 0 0 0,0-1 1 0 0,1 1-1 0 0,-1 0 0 0 0,0 0 1 0 0,1 0-1 0 0,-1 0 0 0 0,1 0 1 0 0,0 0-1 0 0,-1 1 0 0 0,1-1 0 0 0,0 0 1 0 0,0 1-1 0 0,0-1 0 0 0,0 1 1 0 0,0-1-1 0 0,0 1 0 0 0,0 0 1 0 0,0-1-1 0 0,0 1 0 0 0,1 0 1 0 0,-1-1-1 0 0,1 1 0 0 0,-1 0 1 0 0,1 0-1 0 0,0 0 0 0 0,0-1 1 0 0,0 2 19 0 0,0-3 22 0 0,1 1 1 0 0,-1-1-1 0 0,1 1 1 0 0,0-1-1 0 0,-1 0 1 0 0,1 1-1 0 0,0-1 1 0 0,-1 0 0 0 0,1 0-1 0 0,0 1 1 0 0,-1-1-1 0 0,1 0 1 0 0,0 0-1 0 0,-1 0 1 0 0,1 0-1 0 0,0 0 1 0 0,-1 0-1 0 0,1 0 1 0 0,0 0-1 0 0,-1 0 1 0 0,1 0-1 0 0,0 0 1 0 0,-1-1-1 0 0,1 1 1 0 0,0 0-1 0 0,-1 0 1 0 0,1-1 0 0 0,0 1-1 0 0,-1 0 1 0 0,1-1-1 0 0,-1 1 1 0 0,1-1-1 0 0,-1 1 1 0 0,1-1-1 0 0,-1 1 1 0 0,1-1-1 0 0,-1 1 1 0 0,1-1-1 0 0,-1 1 1 0 0,0-1-1 0 0,1 0 1 0 0,-1 1-1 0 0,0-1 1 0 0,1 0-1 0 0,-1 1 1 0 0,0-1-23 0 0,-34-11 906 0 0,40 19-3020 0 0,0-3-6951 0 0,-2-4-2325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47.5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26 13635 0 0,'0'0'3167'0'0,"0"0"-2047"0"0,0 0-437 0 0,0 0 230 0 0,0 0 177 0 0,0 0 132 0 0,0 0-46 0 0,0 0-242 0 0,0 0-297 0 0,0 0-291 0 0,0 0-200 0 0,1-4-60 0 0,4-11 167 0 0,-4 36 791 0 0,-25 112 153 0 0,4-103-805 0 0,19-30-307 0 0,1 0 36 0 0,1-6-103 0 0,0 1-1 0 0,-1-1 1 0 0,2 0-1 0 0,-1 0 0 0 0,1 1 1 0 0,-1-1-1 0 0,2 1 1 0 0,-1 0-1 0 0,1-1 0 0 0,-1 1 1 0 0,1 0-1 0 0,1 1 1 0 0,-1-1-1 0 0,1 0 0 0 0,1 0-17 0 0,-3 2 13 0 0,1-2-17 0 0,0 0 0 0 0,0 1 0 0 0,0-1 0 0 0,0 1-1 0 0,1 0 1 0 0,0 0 0 0 0,0 0 0 0 0,0 1 0 0 0,0-1 0 0 0,0 1 0 0 0,1 0 0 0 0,-1 0 0 0 0,1 1 0 0 0,0-1 0 0 0,0 1 0 0 0,0 0 0 0 0,0 0 0 0 0,1 1 0 0 0,-1 0 0 0 0,0 0 0 0 0,1 0-1 0 0,-1 0 1 0 0,1 1 4 0 0,-3 2-2 0 0,-1 0 0 0 0,1 0 0 0 0,-1 0 0 0 0,0 0 0 0 0,0 0 0 0 0,0 1 0 0 0,0-1 0 0 0,0 1 0 0 0,-1 0 0 0 0,1 0 0 0 0,-1-1 0 0 0,1 1 0 0 0,-1 0 0 0 0,0 0 0 0 0,0 0-1 0 0,-1 0 1 0 0,1 0 0 0 0,-1 0 0 0 0,1 1 0 0 0,-1-1 0 0 0,0 0 0 0 0,0 0 0 0 0,0 0 0 0 0,-1 0 0 0 0,1 0 0 0 0,-1 0 0 0 0,1 1 0 0 0,-1-1 0 0 0,0 0 0 0 0,0-1 0 0 0,-1 1 0 0 0,1 0-1 0 0,-1 0 1 0 0,1 0 0 0 0,-1-1 2 0 0,-28 36 254 0 0,30-38-261 0 0,0 0 11 0 0,39-68 36 0 0,-35 62-42 0 0,-1 1 1 0 0,1 0-1 0 0,-1 0 0 0 0,1 1 0 0 0,1-1 0 0 0,-1 1 1 0 0,1 0-1 0 0,-1 0 0 0 0,1 0 0 0 0,0 1 1 0 0,1 0-1 0 0,-1 0 0 0 0,1 0 0 0 0,-1 0 0 0 0,1 1 1 0 0,0 0-1 0 0,0 0 0 0 0,4 0 2 0 0,-9 4 0 0 0,1 0-1 0 0,-1 1 1 0 0,0-1 0 0 0,0 0 0 0 0,0 1-1 0 0,0-1 1 0 0,0 1 0 0 0,-1-1-1 0 0,1 1 1 0 0,-1 0 0 0 0,1-1-1 0 0,-1 1 1 0 0,0-1 0 0 0,0 1-1 0 0,0 0 1 0 0,-1-1 0 0 0,1 1-1 0 0,-1 0 1 0 0,1-1 0 0 0,-1 1-1 0 0,0 1 1 0 0,-20 83-808 0 0,24-84-3814 0 0,-1-4-1080 0 0,-1 1-3022 0 0,1 0-27 0 0</inkml:trace>
  <inkml:trace contextRef="#ctx0" brushRef="#br0" timeOffset="470.472">413 94 14019 0 0,'0'0'812'0'0,"0"0"-234"0"0,0 0 135 0 0,0 0 293 0 0,0 0 197 0 0,0 0 9 0 0,0 0-117 0 0,0 0-175 0 0,0 0-176 0 0,0 0-134 0 0,0 0-88 0 0,0 0-64 0 0,0 0-59 0 0,9 1-63 0 0,-7-1-331 0 0,4 1 91 0 0,1 0-1 0 0,-1 0 1 0 0,1-1-1 0 0,-1 1 1 0 0,1-1 0 0 0,0-1-1 0 0,-1 1 1 0 0,0-1-1 0 0,1-1 1 0 0,-1 1-1 0 0,1-1 1 0 0,-1 0-1 0 0,0 0 1 0 0,0-1 0 0 0,0 0-1 0 0,-1 0 1 0 0,1 0-1 0 0,5-5-95 0 0,-10 7 16 0 0,-1 0-1 0 0,1 0 1 0 0,-1 0-1 0 0,1 0 1 0 0,0 0-1 0 0,-1 0 1 0 0,0 0-1 0 0,1-1 1 0 0,-1 1-1 0 0,0 0 1 0 0,1 0-1 0 0,-1 0 1 0 0,0-1-1 0 0,0 1 1 0 0,0 0-1 0 0,0 0 1 0 0,0-1-1 0 0,-1 1 1 0 0,1 0-1 0 0,0 0 1 0 0,0-1 0 0 0,-1 1-1 0 0,1 0 1 0 0,-1 0-1 0 0,1 0 1 0 0,-1 0-1 0 0,1 0 1 0 0,-1 0-1 0 0,0 0 1 0 0,0 0-1 0 0,1 0 1 0 0,-1 0-1 0 0,0 0 1 0 0,0 0-1 0 0,0 0 1 0 0,0 0-1 0 0,0 1 1 0 0,0-1-1 0 0,0 1 1 0 0,0-1-1 0 0,-1 0 1 0 0,1 1-1 0 0,0 0 1 0 0,0-1-1 0 0,0 1 1 0 0,-1 0-1 0 0,1-1-15 0 0,-61-5-29 0 0,57 7 51 0 0,0 0-1 0 0,0 0 1 0 0,1 0-1 0 0,-1 0 1 0 0,0 1-1 0 0,1 0 1 0 0,-1 0-1 0 0,1 0 1 0 0,0 1-1 0 0,0-1 1 0 0,0 1-1 0 0,0 0 1 0 0,0 0-1 0 0,0 0 1 0 0,1 1-1 0 0,0-1 1 0 0,-1 1-1 0 0,1 0 1 0 0,1 0-1 0 0,-1 0 1 0 0,0 0-1 0 0,1 1 0 0 0,0-1 1 0 0,0 1-1 0 0,1-1 1 0 0,-1 1-1 0 0,1 0 1 0 0,-1 3-22 0 0,4-5 35 0 0,0 0 0 0 0,1 0-1 0 0,-1 0 1 0 0,1 0 0 0 0,0 0 0 0 0,-1 0 0 0 0,1-1 0 0 0,0 1 0 0 0,1-1 0 0 0,-1 0-1 0 0,0 0 1 0 0,1 0 0 0 0,-1-1 0 0 0,1 1 0 0 0,-1-1 0 0 0,1 0 0 0 0,0 1-1 0 0,0-2 1 0 0,0 1 0 0 0,-1 0 0 0 0,1-1 0 0 0,0 0 0 0 0,0 0 0 0 0,0 0-1 0 0,0 0 1 0 0,0-1 0 0 0,0 1 0 0 0,0-1 0 0 0,-1 0-35 0 0,-2 1-3 0 0,75-9-2171 0 0,-51 4-2559 0 0,-1 0-5274 0 0,-15 3-1501 0 0</inkml:trace>
  <inkml:trace contextRef="#ctx0" brushRef="#br0" timeOffset="1194.204">800 16 13403 0 0,'0'0'2756'0'0,"0"0"-784"0"0,0 0-435 0 0,0 0-76 0 0,0 0-195 0 0,0 0-184 0 0,0 0-228 0 0,0 0-237 0 0,0 0-160 0 0,0 0-103 0 0,0 0-82 0 0,0 0-47 0 0,0 0-37 0 0,-7-3-40 0 0,-23-9-1 0 0,-12 33 579 0 0,38-17-710 0 0,0-1 0 0 0,1 0 0 0 0,-1 1 0 0 0,1-1 0 0 0,0 1 0 0 0,0 0 0 0 0,0 0 0 0 0,1 0 0 0 0,-1 1 0 0 0,1-1 0 0 0,0 0 0 0 0,1 1 0 0 0,-1 0 0 0 0,1-1 0 0 0,-1 1 0 0 0,1 0 0 0 0,1 0 0 0 0,-1 0 0 0 0,1-1 0 0 0,0 1 0 0 0,0 0 0 0 0,0 0 0 0 0,1 0 0 0 0,-1 0 0 0 0,2 1-16 0 0,-2-5 6 0 0,1 0 1 0 0,0 0 0 0 0,0 0 0 0 0,0 0-1 0 0,-1 0 1 0 0,1-1 0 0 0,0 1 0 0 0,0 0-1 0 0,0-1 1 0 0,0 1 0 0 0,0-1 0 0 0,1 1-1 0 0,-1-1 1 0 0,0 1 0 0 0,0-1 0 0 0,0 0 0 0 0,0 1-1 0 0,0-1 1 0 0,1 0 0 0 0,-1 0 0 0 0,0 0-1 0 0,0 0 1 0 0,0 0 0 0 0,0 0 0 0 0,1 0-1 0 0,-1-1 1 0 0,0 1 0 0 0,0 0 0 0 0,0-1-1 0 0,0 1 1 0 0,0-1 0 0 0,0 1 0 0 0,0-1-1 0 0,0 1 1 0 0,0-1 0 0 0,0 0 0 0 0,0 1-1 0 0,0-1 1 0 0,0 0 0 0 0,0 0 0 0 0,0 0 0 0 0,0 0-8 0 0,33-40 211 0 0,-16-18-130 0 0,-18 59-92 0 0,-4 27-73 0 0,3-24 83 0 0,1 1 0 0 0,-1-1 0 0 0,1 1 0 0 0,0 0 0 0 0,0-1 0 0 0,0 1 0 0 0,1-1 1 0 0,-1 1-1 0 0,1 0 0 0 0,-1-1 0 0 0,1 1 0 0 0,1-1 0 0 0,-1 0 0 0 0,0 1 0 0 0,1-1 0 0 0,-1 0 1 0 0,3 2 1 0 0,-3-3 6 0 0,0-1 1 0 0,0 0 0 0 0,1-1-1 0 0,-1 1 1 0 0,1 0 0 0 0,-1 0-1 0 0,0 0 1 0 0,1-1 0 0 0,0 1-1 0 0,-1-1 1 0 0,1 1 0 0 0,-1-1-1 0 0,1 0 1 0 0,-1 0 0 0 0,1 1-1 0 0,0-1 1 0 0,-1 0 0 0 0,1 0-1 0 0,0-1 1 0 0,-1 1 0 0 0,1 0-1 0 0,-1 0 1 0 0,1-1 0 0 0,-1 1-1 0 0,1-1 1 0 0,-1 0 0 0 0,1 1-1 0 0,0-1-6 0 0,1-1 12 0 0,0 1 1 0 0,-1-1-1 0 0,1 0 0 0 0,0-1 0 0 0,0 1 0 0 0,-1 0 0 0 0,0-1 0 0 0,1 1 0 0 0,-1-1 0 0 0,0 0 0 0 0,0 1 0 0 0,0-1 0 0 0,-1 0 0 0 0,1-1 1 0 0,-1 1-1 0 0,1 0 0 0 0,-1 0 0 0 0,0 0 0 0 0,0-1 0 0 0,-1 1-12 0 0,34-49 14 0 0,-16 86-142 0 0,-16-32 132 0 0,-1 0 1 0 0,1 0-1 0 0,-1 0 0 0 0,0-1 0 0 0,0 1 0 0 0,0 0 0 0 0,0 0 0 0 0,0 0 0 0 0,0 1 0 0 0,-1-1 0 0 0,1 0 0 0 0,-1 0 0 0 0,1 0 0 0 0,-1 0 0 0 0,0 1 0 0 0,0-1 0 0 0,0 0 0 0 0,0 0 0 0 0,0 1 0 0 0,0-1 0 0 0,-1 0 0 0 0,1 0 0 0 0,-1 0 0 0 0,0 1 0 0 0,1-1 0 0 0,-1 0 0 0 0,0 0 0 0 0,0 0 0 0 0,0 0 0 0 0,-1-1 0 0 0,1 1 0 0 0,0 0 0 0 0,-1 0 0 0 0,1-1 0 0 0,-1 1 0 0 0,1-1 1 0 0,-1 1-1 0 0,0-1 0 0 0,0 1 0 0 0,0-1 0 0 0,0 0 0 0 0,0 0 0 0 0,0 0 0 0 0,0 0 0 0 0,0-1 0 0 0,0 1 0 0 0,-1 0-4 0 0,-5-8-2480 0 0,16-4-8156 0 0,-8 11 10593 0 0,3-2-9658 0 0</inkml:trace>
  <inkml:trace contextRef="#ctx0" brushRef="#br0" timeOffset="2349.331">1019 72 112 0 0,'0'0'3783'0'0,"0"0"-987"0"0,0 0-290 0 0,0 0 104 0 0,0 0-169 0 0,0 0-240 0 0,0 0-349 0 0,0 0-425 0 0,0 0-324 0 0,0 0-227 0 0,0 0-158 0 0,0 0-114 0 0,0 0-64 0 0,2-9-63 0 0,6-27-46 0 0,-8 36-373 0 0,0 1 0 0 0,0-1 0 0 0,0 0 0 0 0,1 0 0 0 0,-1 1 0 0 0,0-1 0 0 0,0 0 0 0 0,0 1 0 0 0,1-1 0 0 0,-1 0 0 0 0,0 0 0 0 0,0 0 0 0 0,1 1 0 0 0,-1-1 0 0 0,0 0 0 0 0,1 0 0 0 0,-1 0 0 0 0,0 0 0 0 0,0 1 0 0 0,1-1 0 0 0,-1 0 0 0 0,0 0 1 0 0,1 0-1 0 0,-1 0 0 0 0,0 0 0 0 0,1 0 0 0 0,-1 0 0 0 0,0 0 0 0 0,1 0 0 0 0,-1 0 0 0 0,0 0 0 0 0,1 0 0 0 0,-1 0 0 0 0,0 0 0 0 0,1 0 0 0 0,-1-1-58 0 0,-9 42 877 0 0,7-37-857 0 0,1-1-1 0 0,-1 1 1 0 0,1 0-1 0 0,0-1 1 0 0,0 1-1 0 0,0 0 1 0 0,1-1-1 0 0,-1 1 1 0 0,1 0-1 0 0,0 0 1 0 0,0 0-1 0 0,0-1 1 0 0,1 1-1 0 0,-1 0 1 0 0,1 0-1 0 0,0-1 0 0 0,0 1 1 0 0,1 1-20 0 0,0-4 23 0 0,1 0 0 0 0,0 1 0 0 0,0-1 0 0 0,0-1 0 0 0,-1 1 0 0 0,1 0 0 0 0,0-1 0 0 0,0 1-1 0 0,0-1 1 0 0,0 0 0 0 0,0 0 0 0 0,0 0 0 0 0,0 0 0 0 0,0-1 0 0 0,0 1 0 0 0,0-1 0 0 0,0 0 0 0 0,-1 1 0 0 0,1-1 0 0 0,0-1 0 0 0,0 1 0 0 0,-1 0 0 0 0,1-1 0 0 0,-1 1 0 0 0,1-1 0 0 0,-1 0-1 0 0,0 0 1 0 0,1 0 0 0 0,-1 0 0 0 0,0 0 0 0 0,0 0 0 0 0,-1-1 0 0 0,1 1 0 0 0,1-2-23 0 0,53-87 204 0 0,-56 90-249 0 0,-10 43-47 0 0,0 2 74 0 0,16-17 12 0 0,-4-27 14 0 0,1 1 0 0 0,-1-1 1 0 0,1 1-1 0 0,-1-1 0 0 0,1 0 1 0 0,-1 0-1 0 0,1 0 0 0 0,-1 0 1 0 0,1 0-1 0 0,-1 0 0 0 0,1-1 1 0 0,-1 1-1 0 0,1-1 0 0 0,-1 0 1 0 0,1 0-1 0 0,-1 0 0 0 0,0 0 1 0 0,0 0-1 0 0,1 0 0 0 0,-1-1 1 0 0,0 1-1 0 0,0-1 0 0 0,0 1 1 0 0,0-1-1 0 0,-1 0 0 0 0,1 0 1 0 0,0 0-1 0 0,-1 0 0 0 0,1 0 1 0 0,-1 0-1 0 0,0 0 0 0 0,1-2-8 0 0,0 2 10 0 0,47-53 58 0 0,-48 93-256 0 0,2-36 187 0 0,0 1 1 0 0,0-1-1 0 0,0 0 0 0 0,1 0 1 0 0,0 0-1 0 0,-1 0 0 0 0,1 0 1 0 0,0-1-1 0 0,0 0 1 0 0,-1 0-1 0 0,1 0 0 0 0,0 0 1 0 0,0-1-1 0 0,0 1 0 0 0,0-1 1 0 0,0 0-1 0 0,1 0 0 0 0,-1 0 1 0 0,2-1 0 0 0,-4 2 2 0 0,0-1 1 0 0,1 1-1 0 0,0-1 0 0 0,-1 1 1 0 0,1-1-1 0 0,-1 0 1 0 0,1 0-1 0 0,-1 0 0 0 0,1 0 1 0 0,0-1-1 0 0,-1 1 1 0 0,1-1-1 0 0,-1 1 0 0 0,1-1 1 0 0,-1 0-1 0 0,1 0 1 0 0,-1 0-1 0 0,0 0 1 0 0,0 0-1 0 0,1-1 0 0 0,-1 1 1 0 0,0-1-1 0 0,0 1 1 0 0,0-1-1 0 0,0 0 0 0 0,-1 0 1 0 0,1 0-1 0 0,0 0 1 0 0,-1 0-1 0 0,0 0 0 0 0,1 0 1 0 0,-1-1-1 0 0,0 1 1 0 0,0 0-1 0 0,0-1 0 0 0,0 1 1 0 0,0-1-1 0 0,-1 1 1 0 0,1-1-1 0 0,-1 1 0 0 0,0-3-2 0 0,-1 4-11 0 0,0 0 0 0 0,-1 0 0 0 0,1 0 0 0 0,0 0 0 0 0,-1 0 0 0 0,1 0 0 0 0,-1 0 0 0 0,0 0 0 0 0,1 0 0 0 0,-1 1 0 0 0,0-1 0 0 0,1 1-1 0 0,-1-1 1 0 0,0 1 0 0 0,0 0 0 0 0,1-1 0 0 0,-1 1 0 0 0,0 0 0 0 0,0 0 0 0 0,1 1 0 0 0,-1-1 0 0 0,0 0 0 0 0,0 0 0 0 0,1 1 0 0 0,-1-1-1 0 0,0 1 1 0 0,1 0 0 0 0,-1-1 0 0 0,0 1 0 0 0,1 0 0 0 0,-1 0 0 0 0,1 0 0 0 0,-1 0 0 0 0,1 0 0 0 0,0 0 0 0 0,-1 0 0 0 0,1 1-1 0 0,0-1 1 0 0,0 0 0 0 0,0 1 0 0 0,0-1 0 0 0,0 1 0 0 0,0 0 0 0 0,0-1 0 0 0,1 1 0 0 0,-1-1 0 0 0,0 1 0 0 0,1 0 0 0 0,0 0 0 0 0,-1-1-1 0 0,1 1 1 0 0,0 0 11 0 0,0 1 11 0 0,0-1-1 0 0,0 0 1 0 0,0 0-1 0 0,1 0 1 0 0,-1 0-1 0 0,1 0 1 0 0,-1 0-1 0 0,1 0 1 0 0,0 0-1 0 0,0 0 1 0 0,0 0-1 0 0,0 0 1 0 0,0 0-1 0 0,0 0 1 0 0,1 0-1 0 0,-1-1 1 0 0,1 1-1 0 0,-1-1 1 0 0,1 1-1 0 0,-1-1 1 0 0,1 0-1 0 0,0 1 1 0 0,0-1-1 0 0,0 0 1 0 0,0 0-1 0 0,-1 0 1 0 0,2 0-1 0 0,-1-1 1 0 0,0 1-1 0 0,0 0 1 0 0,0-1-1 0 0,0 0 1 0 0,0 1-1 0 0,0-1 1 0 0,1 0-11 0 0,80 8 363 0 0,-78-8-1048 0 0,17-3 1744 0 0,-17-2-3847 0 0,-3-3-4072 0 0,-2 5-5382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45.8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92 0 0 0,'0'0'847'0'0,"0"0"1043"0"0,0 0 626 0 0,0 0 217 0 0,0 0-91 0 0,0 0-341 0 0,0 0-432 0 0,0 0-429 0 0,0 0-277 0 0,0 0-133 0 0,0 0-80 0 0,0 0-53 0 0,5-5-81 0 0,43-43 3942 0 0,-43 87-3099 0 0,-26 44-841 0 0,47-98-404 0 0,46-55-179 0 0,-72 70-235 0 0,0 0-14 0 0,-7 27-68 0 0,6-25 85 0 0,1-1-1 0 0,-1 0 1 0 0,1 1-1 0 0,-1-1 1 0 0,1 1-1 0 0,0-1 1 0 0,-1 1-1 0 0,1-1 1 0 0,0 1-1 0 0,0-1 1 0 0,0 1-1 0 0,0-1 1 0 0,0 1-1 0 0,1 0 1 0 0,-1-1-1 0 0,0 1 1 0 0,1-1-1 0 0,-1 0 1 0 0,1 1-1 0 0,-1-1 1 0 0,1 1-1 0 0,0-1 1 0 0,-1 0-1 0 0,1 1 1 0 0,0-1-1 0 0,0 0 1 0 0,0 0-1 0 0,0 0 1 0 0,0 0 0 0 0,0 0-1 0 0,1 0 1 0 0,-1 0-1 0 0,0 0 1 0 0,0 0-1 0 0,1 0 1 0 0,-1-1-1 0 0,1 1 1 0 0,-1-1-1 0 0,0 1 1 0 0,1-1-1 0 0,-1 1 1 0 0,1-1-1 0 0,-1 0 1 0 0,1 1-1 0 0,-1-1 1 0 0,1 0-1 0 0,0 0 1 0 0,-1 0-1 0 0,1-1 1 0 0,-1 1-1 0 0,1 0 1 0 0,-1-1-1 0 0,1 1 1 0 0,-1 0-1 0 0,0-1 1 0 0,1 0-1 0 0,-1 1 1 0 0,1-1-1 0 0,-1 0 1 0 0,0 0-1 0 0,0 0 1 0 0,1 1-1 0 0,-1-2 1 0 0,0 1-1 0 0,0 0 1 0 0,0 0-1 0 0,0 0 1 0 0,0 0-1 0 0,0-1-1 0 0,1 0 4 0 0,0 0 0 0 0,-1 0 0 0 0,1 0 0 0 0,-1 0 1 0 0,1 0-1 0 0,-1 0 0 0 0,0-1 0 0 0,0 1 1 0 0,0-1-1 0 0,0 1 0 0 0,0-1 0 0 0,0 1 0 0 0,-1-1 1 0 0,1 1-1 0 0,-1-1 0 0 0,0 0 0 0 0,0 1 1 0 0,0-1-1 0 0,0 1 0 0 0,0-1 0 0 0,-1 0 0 0 0,1 1 1 0 0,-1-1-1 0 0,1 1 0 0 0,-1-1 0 0 0,0 1 0 0 0,0-1 1 0 0,0 1-1 0 0,0 0 0 0 0,-1-1 0 0 0,1 1 1 0 0,-1 0-1 0 0,1 0 0 0 0,-2-1-5 0 0,3 2-4 0 0,1-11-4959 0 0,2 9-359 0 0,1 0-3525 0 0,-2 2-1250 0 0</inkml:trace>
  <inkml:trace contextRef="#ctx0" brushRef="#br0" timeOffset="654.747">295 16 11034 0 0,'0'0'3185'0'0,"0"0"-1857"0"0,0 0-409 0 0,0 0 243 0 0,0 0 138 0 0,0 0-74 0 0,0 0-282 0 0,0 0-365 0 0,0 0-287 0 0,0 0-156 0 0,0 0 0 0 0,0 0 65 0 0,0 0 74 0 0,-4 0 45 0 0,4 1-269 0 0,1-1-1 0 0,-1 0 1 0 0,0 0-1 0 0,0 1 1 0 0,1-1 0 0 0,-1 0-1 0 0,0 1 1 0 0,0-1-1 0 0,1 0 1 0 0,-1 1-1 0 0,0-1 1 0 0,0 0 0 0 0,0 1-1 0 0,0-1 1 0 0,0 0-1 0 0,1 1 1 0 0,-1-1 0 0 0,0 1-1 0 0,0-1 1 0 0,0 0-1 0 0,0 1 1 0 0,0-1 0 0 0,0 1-1 0 0,0-1 1 0 0,-1 0-1 0 0,1 1 1 0 0,0-1 0 0 0,0 1-1 0 0,0-1 1 0 0,0 0-1 0 0,0 1 1 0 0,0-1 0 0 0,-1 0-1 0 0,1 1 1 0 0,0-1-1 0 0,0 0 1 0 0,-1 1 0 0 0,1-1-1 0 0,0 0 1 0 0,0 0-1 0 0,-1 1 1 0 0,1-1 0 0 0,0 0-1 0 0,-1 0 1 0 0,1 1-1 0 0,0-1 1 0 0,-1 0 0 0 0,1 0-1 0 0,-1 0-50 0 0,7 2 143 0 0,0 0-1 0 0,0 0 0 0 0,0-1 1 0 0,1 0-1 0 0,-1 0 1 0 0,0-1-1 0 0,0 1 1 0 0,1-1-1 0 0,-1-1 1 0 0,0 1-1 0 0,0-1 0 0 0,1 0 1 0 0,-1-1-1 0 0,0 1 1 0 0,0-1-1 0 0,4-2-142 0 0,-10 3 9 0 0,1 0-1 0 0,-1 0 0 0 0,0 0 1 0 0,0 0-1 0 0,0 0 0 0 0,0 0 1 0 0,0 0-1 0 0,0 0 0 0 0,0 0 1 0 0,0 0-1 0 0,0 0 0 0 0,-1 0 1 0 0,1 0-1 0 0,0 0 0 0 0,-1 0 1 0 0,1 0-1 0 0,0 0 0 0 0,-1 0 1 0 0,1 1-1 0 0,-1-1 0 0 0,0 0 0 0 0,1 0 1 0 0,-1 0-1 0 0,0 1 0 0 0,1-1 1 0 0,-1 0-1 0 0,0 1 0 0 0,0-1 1 0 0,1 1-1 0 0,-1-1 0 0 0,0 1 1 0 0,0-1-1 0 0,0 1 0 0 0,0-1 1 0 0,0 1-1 0 0,0 0 0 0 0,0 0 1 0 0,0-1-1 0 0,0 1 0 0 0,0 0 1 0 0,0 0-1 0 0,0 0 0 0 0,0 0 1 0 0,0 0-1 0 0,0 0-8 0 0,-41 20-71 0 0,-1 42 82 0 0,43-61-5 0 0,0 1-1 0 0,-1 0 1 0 0,1-1 0 0 0,0 1-1 0 0,0 0 1 0 0,0 0 0 0 0,0-1-1 0 0,1 1 1 0 0,-1 0 0 0 0,0-1 0 0 0,1 1-1 0 0,-1 0 1 0 0,1-1 0 0 0,-1 1-1 0 0,1-1 1 0 0,0 1 0 0 0,0-1-1 0 0,-1 1 1 0 0,1-1 0 0 0,0 1-1 0 0,0-1 1 0 0,1 0 0 0 0,-1 0-1 0 0,0 1 1 0 0,0-1 0 0 0,1 0 0 0 0,-1 0-1 0 0,0 0 1 0 0,1 0 0 0 0,-1-1-1 0 0,1 1 1 0 0,0 0 0 0 0,-1-1-1 0 0,1 1 1 0 0,-1-1 0 0 0,1 1-1 0 0,0-1 1 0 0,-1 0 0 0 0,1 1-1 0 0,0-1 1 0 0,0 0 0 0 0,-1 0-1 0 0,1 0 1 0 0,0-1 0 0 0,0 1-6 0 0,83-8 782 0 0,-75 2 297 0 0,-9 3-4817 0 0,-1-1-3236 0 0,1 3-5179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43.9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135 179 1832 0 0,'0'0'2093'0'0,"0"0"-5"0"0,0 0 70 0 0,0 0 108 0 0,0 0-28 0 0,0 0-173 0 0,0 0-247 0 0,0 0-339 0 0,0 0-311 0 0,0 0-202 0 0,0 0-143 0 0,-2-4-82 0 0,0-48 3548 0 0,4 106-2891 0 0,-23 109-686 0 0,21-163-681 0 0,0 0 6 0 0,0 0 23 0 0,0 0 39 0 0,2-17 335 0 0,9-33-625 0 0,-2 0 0 0 0,-3-1 0 0 0,-1 0 0 0 0,-3-11 191 0 0,-2 60-14 0 0,0-1 0 0 0,-1 1 0 0 0,1-1 0 0 0,0 1 0 0 0,-1-1 0 0 0,0 1 0 0 0,0-1 0 0 0,1 1 0 0 0,-1 0 0 0 0,-1-1 0 0 0,1 1 0 0 0,0 0 0 0 0,0 0 0 0 0,-1 0 0 0 0,1 0 0 0 0,-1 0 0 0 0,0 0 0 0 0,0 0 0 0 0,0 1 0 0 0,1-1 0 0 0,-1 0 1 0 0,-1 1-1 0 0,1 0 0 0 0,0-1 0 0 0,0 1 0 0 0,-1 0 0 0 0,1 0 0 0 0,0 1 0 0 0,-1-1 0 0 0,1 0 0 0 0,-1 1 0 0 0,1-1 0 0 0,-1 1 0 0 0,1 0 0 0 0,-1 0 0 0 0,1 0 0 0 0,-1 0 0 0 0,1 0 0 0 0,-1 0 0 0 0,1 1 0 0 0,-1 0 0 0 0,1-1 0 0 0,-1 1 0 0 0,1 0 0 0 0,0 0 0 0 0,0 0 0 0 0,-1 0 0 0 0,1 0 0 0 0,0 1 0 0 0,0-1 0 0 0,0 1 0 0 0,0 0 0 0 0,0-1 0 0 0,0 1 0 0 0,1 0 0 0 0,-1 0 0 0 0,1 0 0 0 0,-1 0 0 0 0,1 0 0 0 0,0 0 0 0 0,-1 1 0 0 0,1-1 0 0 0,0 1 14 0 0,1-2-1 0 0,-1 0-1 0 0,1-1 1 0 0,-1 1 0 0 0,1 0-1 0 0,-1 0 1 0 0,1-1 0 0 0,0 1 0 0 0,0 0-1 0 0,-1 0 1 0 0,1 0 0 0 0,0-1 0 0 0,0 1-1 0 0,0 0 1 0 0,0 0 0 0 0,0 0-1 0 0,0 0 1 0 0,0-1 0 0 0,0 1 0 0 0,0 0-1 0 0,0 0 1 0 0,1 0 0 0 0,-1 0 0 0 0,0-1-1 0 0,0 1 1 0 0,1 0 0 0 0,-1 0 0 0 0,1-1-1 0 0,-1 1 1 0 0,0 0 0 0 0,1-1-1 0 0,-1 1 1 0 0,1 0 0 0 0,0-1 0 0 0,-1 1-1 0 0,1-1 1 0 0,0 1 0 0 0,-1-1 0 0 0,1 1-1 0 0,0-1 1 0 0,-1 1 0 0 0,1-1-1 0 0,0 0 1 0 0,0 1 0 0 0,-1-1 0 0 0,1 0-1 0 0,0 0 1 0 0,0 0 0 0 0,0 0 0 0 0,0 1-1 0 0,-1-1 1 0 0,1 0 0 0 0,0 0 0 0 0,0-1-1 0 0,0 1 1 0 0,0 0 1 0 0,56-4 170 0 0,-50 3-162 0 0,139-13 243 0 0,-147 35-887 0 0,-2-13-4870 0 0,1-2-7705 0 0,1-5 5055 0 0</inkml:trace>
  <inkml:trace contextRef="#ctx0" brushRef="#br0" timeOffset="399.929">0 349 10890 0 0,'0'0'784'0'0,"0"0"-141"0"0,0 0 111 0 0,0 0 377 0 0,0 0 317 0 0,0 0 116 0 0,0 0-162 0 0,0 0-363 0 0,0 0-350 0 0,0 0-213 0 0,0 0-67 0 0,0 0-5 0 0,4 0 20 0 0,133-4 3942 0 0,-72 0-4762 0 0,-61-3-19696 0 0,-2 5 14157 0 0</inkml:trace>
  <inkml:trace contextRef="#ctx0" brushRef="#br0" timeOffset="1191.139">242 263 10226 0 0,'0'0'856'0'0,"0"0"-205"0"0,0 0 57 0 0,0 0 191 0 0,0 0 133 0 0,0 0 121 0 0,0 0 16 0 0,0 0-65 0 0,0 0-86 0 0,0 0-120 0 0,0 0-150 0 0,0 0-135 0 0,0 0-99 0 0,11-2-64 0 0,0 2-322 0 0,0-2 0 0 0,0 1-1 0 0,0-2 1 0 0,0 1 0 0 0,0-2-1 0 0,0 1 1 0 0,-1-2 0 0 0,0 1-1 0 0,0-1 1 0 0,0-1-1 0 0,0 0 1 0 0,-1 0 0 0 0,0-1-1 0 0,0 0-127 0 0,-8 4 25 0 0,0 0-1 0 0,0 0 0 0 0,0 1 1 0 0,-1-1-1 0 0,1 0 0 0 0,-1 0 1 0 0,0 0-1 0 0,0 0 0 0 0,0 0 1 0 0,-1 0-1 0 0,1 0 0 0 0,-1 0 0 0 0,1 0 1 0 0,-1 0-1 0 0,0 1 0 0 0,0-1 1 0 0,0 0-1 0 0,0 1 0 0 0,-1-1 1 0 0,1 0-1 0 0,-1 1 0 0 0,0 0 1 0 0,1-1-1 0 0,-1 1 0 0 0,0 0 0 0 0,0 0 1 0 0,-1 0-1 0 0,1 0 0 0 0,0 0 1 0 0,-1 0-1 0 0,1 1 0 0 0,-1-1 1 0 0,1 1-1 0 0,-1 0 0 0 0,-1 0-24 0 0,-14 48 882 0 0,-27 196 2639 0 0,26-177-3321 0 0,55-66-152 0 0,-34 0-51 0 0,0 0 0 0 0,0 0 0 0 0,0 0 0 0 0,0 0 0 0 0,0 0 0 0 0,0 0 0 0 0,0-1 0 0 0,0 1 1 0 0,0-1-1 0 0,0 1 0 0 0,0-1 0 0 0,0 0 0 0 0,0 0 0 0 0,0 0 0 0 0,0 0 0 0 0,-1 0 0 0 0,1 0 0 0 0,0 0 1 0 0,-1-1-1 0 0,1 1 0 0 0,-1-1 0 0 0,1 1 0 0 0,-1-1 0 0 0,0 1 0 0 0,0-1 0 0 0,0 0 0 0 0,0 0 1 0 0,0 0-1 0 0,0 0 0 0 0,0 1 0 0 0,0-1 0 0 0,-1 0 0 0 0,1 0 0 0 0,-1-1 0 0 0,1 1 0 0 0,-1 0 0 0 0,0 0 1 0 0,0 0-1 0 0,0 0 0 0 0,0 0 0 0 0,0 0 0 0 0,-1 0 0 0 0,1 0 0 0 0,0 0 0 0 0,-1 0 0 0 0,0 0 0 0 0,1 0 1 0 0,-1 0-1 0 0,0 0 0 0 0,0 0 0 0 0,0 0 0 0 0,0 1 0 0 0,0-1 0 0 0,-1 0 0 0 0,1 1 0 0 0,-1-1 1 0 0,1 1-1 0 0,-2-2 3 0 0,-110-23-222 0 0,140 11-39 0 0,58-25-690 0 0,-57 25-3087 0 0,-1 0-5562 0 0,-20 12-1855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54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127 200 11266 0 0,'0'0'649'0'0,"0"0"-113"0"0,0 0 230 0 0,0 0 416 0 0,0 0 306 0 0,0 0 83 0 0,0 0-242 0 0,0 0-350 0 0,0 0-235 0 0,5-8-96 0 0,15-28-3 0 0,-20 36-579 0 0,1-1-1 0 0,-1 1 1 0 0,1-1-1 0 0,-1 1 1 0 0,1 0-1 0 0,-1-1 1 0 0,0 1-1 0 0,1-1 1 0 0,-1 1-1 0 0,0-1 1 0 0,1 1-1 0 0,-1-1 1 0 0,0 1-1 0 0,0-1 1 0 0,0 0-1 0 0,0 1 1 0 0,1-1-1 0 0,-1 1 1 0 0,0-1-1 0 0,0 0 1 0 0,0 1-1 0 0,0-1 1 0 0,0 1 0 0 0,0-1-1 0 0,0 0 1 0 0,0 1-1 0 0,-1-1 1 0 0,1 1-1 0 0,0-1 1 0 0,0 1-1 0 0,0-1 1 0 0,-1 1-1 0 0,1-1 1 0 0,0 1-1 0 0,-1-1 1 0 0,1 1-1 0 0,0-1 1 0 0,-1 1-1 0 0,1-1 1 0 0,0 1-1 0 0,-1-1 1 0 0,1 1-1 0 0,-1 0 1 0 0,1-1-1 0 0,-1 1 1 0 0,1 0-1 0 0,-1-1 1 0 0,1 1-1 0 0,-1 0 1 0 0,0 0-66 0 0,-37 6 420 0 0,31-4-404 0 0,1 1 1 0 0,-1-1-1 0 0,1 1 1 0 0,0 1-1 0 0,0-1 1 0 0,0 1-1 0 0,1 0 1 0 0,-1 1 0 0 0,1-1-1 0 0,0 1 1 0 0,0 0-1 0 0,0 0 1 0 0,1 1-1 0 0,0-1 1 0 0,0 1-1 0 0,0 0 1 0 0,1 0-1 0 0,0 0 1 0 0,0 1-1 0 0,0-1 1 0 0,1 1-1 0 0,0-1 1 0 0,-1 7-17 0 0,3-12 5 0 0,0 0-1 0 0,0 0 1 0 0,1 0 0 0 0,-1 0-1 0 0,0 0 1 0 0,0 0-1 0 0,1 0 1 0 0,-1 0 0 0 0,0 0-1 0 0,1 0 1 0 0,-1 0 0 0 0,1-1-1 0 0,-1 1 1 0 0,1 0 0 0 0,0 0-1 0 0,-1-1 1 0 0,1 1 0 0 0,0 0-1 0 0,0-1 1 0 0,-1 1 0 0 0,1 0-1 0 0,0-1 1 0 0,0 1 0 0 0,0-1-1 0 0,0 0 1 0 0,-1 1 0 0 0,1-1-1 0 0,0 0 1 0 0,0 1 0 0 0,0-1-1 0 0,0 0 1 0 0,0 0 0 0 0,0 0-1 0 0,0 0 1 0 0,0 0 0 0 0,0 0-1 0 0,0 0 1 0 0,0 0 0 0 0,0 0-1 0 0,0 0 1 0 0,0-1 0 0 0,0 1-1 0 0,0 0 1 0 0,0-1 0 0 0,0 1-1 0 0,0-1-4 0 0,42-20 435 0 0,14-34 739 0 0,-57 55-1050 0 0,-5 17 5 0 0,-17 34-42 0 0,16-40-94 0 0,1 0 0 0 0,0 0 1 0 0,0 0-1 0 0,1 1 0 0 0,1-1 0 0 0,0 1 0 0 0,1 0 1 0 0,0 0-1 0 0,0 0 0 0 0,1 1 7 0 0,2-12 7 0 0,0 0 0 0 0,-1 0 0 0 0,1 0 0 0 0,0 0 0 0 0,0-1 0 0 0,-1 1 0 0 0,1 0 0 0 0,0-1 0 0 0,0 1 0 0 0,0-1 0 0 0,0 1 0 0 0,0-1 0 0 0,0 1 0 0 0,0-1 0 0 0,0 1 0 0 0,0-1 0 0 0,0 0 0 0 0,0 0 0 0 0,0 1 0 0 0,0-1 0 0 0,0 0 0 0 0,0 0 0 0 0,0 0 0 0 0,1 0 0 0 0,-1-1 0 0 0,0 1 0 0 0,0 0 0 0 0,0 0 0 0 0,0 0 0 0 0,0-1 0 0 0,0 1 0 0 0,0-1 0 0 0,0 1 0 0 0,0-1 0 0 0,0 1 0 0 0,0-1 0 0 0,-1 1 0 0 0,1-1 0 0 0,0 0 0 0 0,0 0 0 0 0,0 1 0 0 0,-1-1 0 0 0,1 0 0 0 0,0 0 0 0 0,-1 0 0 0 0,1 0 0 0 0,-1 0 0 0 0,1 0 0 0 0,-1 0 0 0 0,0 0 0 0 0,1 0 0 0 0,-1 0 0 0 0,0 0 0 0 0,1 0 0 0 0,-1 0 0 0 0,0 0-7 0 0,1-2-1 0 0,0 0 1 0 0,0 0-1 0 0,-1 0 1 0 0,1-1-1 0 0,-1 1 0 0 0,0 0 1 0 0,0 0-1 0 0,0 0 0 0 0,0 0 1 0 0,0 0-1 0 0,-1-1 1 0 0,1 1-1 0 0,-1 0 0 0 0,0 0 1 0 0,0 0-1 0 0,0 0 0 0 0,0 0 1 0 0,-1 1-1 0 0,1-1 1 0 0,-1 0-1 0 0,0 1 0 0 0,1-1 1 0 0,-1 0-1 0 0,0 1 0 0 0,-1 0 1 0 0,1 0-1 0 0,0 0 1 0 0,-1 0-1 0 0,1 0 0 0 0,-1 0 1 0 0,0 0-1 0 0,1 1 0 0 0,-1-1 1 0 0,-2 0 0 0 0,31-19-43 0 0,92-65 163 0 0,-124 132-187 0 0,5-45 69 0 0,1 0-1 0 0,0 1 1 0 0,1-1 0 0 0,-1 0 0 0 0,0 0-1 0 0,0 0 1 0 0,0 0 0 0 0,1 0 0 0 0,-1 0-1 0 0,1 1 1 0 0,-1-1 0 0 0,1 0 0 0 0,-1 0-1 0 0,1 0 1 0 0,0 0 0 0 0,-1-1 0 0 0,1 1-1 0 0,0 0 1 0 0,0 0 0 0 0,-1 0-1 0 0,1 0 1 0 0,0-1 0 0 0,0 1 0 0 0,0 0-1 0 0,0-1 1 0 0,0 1 0 0 0,0-1 0 0 0,0 1-1 0 0,0-1 1 0 0,0 0 0 0 0,1 1 0 0 0,-1-1-1 0 0,0 0 1 0 0,0 0 0 0 0,0 0 0 0 0,0 0-1 0 0,0 0 1 0 0,1 0 0 0 0,-1 0 0 0 0,0 0-1 0 0,0 0 1 0 0,0 0 0 0 0,0-1 0 0 0,0 1-1 0 0,1 0 1 0 0,-1-1 0 0 0,0 1 0 0 0,0-1-1 0 0,0 1 1 0 0,1-2-2 0 0,3 1 14 0 0,1-1-1 0 0,-1 0 1 0 0,0-1-1 0 0,1 1 1 0 0,-1-1 0 0 0,0 0-1 0 0,0 0 1 0 0,-1-1-1 0 0,1 0 1 0 0,-1 1-1 0 0,0-2 1 0 0,0 1 0 0 0,0 0-1 0 0,0-1 1 0 0,-1 1-1 0 0,0-1 1 0 0,3-5-14 0 0,-12 23 55 0 0,5-12-59 0 0,0-1-1 0 0,1 1 1 0 0,-1 0 0 0 0,0-1 0 0 0,0 1 0 0 0,1 0 0 0 0,-1 0 0 0 0,1 0 0 0 0,-1-1 0 0 0,1 1 0 0 0,-1 0 0 0 0,1 0 0 0 0,-1 0 0 0 0,1 0 0 0 0,0 0 0 0 0,0 0 0 0 0,-1 0 0 0 0,1 0 0 0 0,0 0 0 0 0,0 0 0 0 0,0 0 0 0 0,0 0 0 0 0,0 0 0 0 0,0 0 0 0 0,0 0 0 0 0,1 0 0 0 0,-1 0 0 0 0,0 0 0 0 0,1 0 0 0 0,-1 0 0 0 0,0 0 0 0 0,1 0 0 0 0,-1 0 0 0 0,1 0 0 0 0,-1-1 0 0 0,1 1 0 0 0,0 0 0 0 0,-1 0-1 0 0,1 0 1 0 0,0-1 0 0 0,-1 1 0 0 0,1 0 0 0 0,0-1 0 0 0,0 1 0 0 0,0-1 0 0 0,0 1 0 0 0,0-1 0 0 0,0 1 0 0 0,0-1 0 0 0,-1 0 0 0 0,1 0 0 0 0,0 1 0 0 0,1-1 4 0 0,47 0-2583 0 0,-33-3-1878 0 0,-1-2-4553 0 0,-9 3-2330 0 0</inkml:trace>
  <inkml:trace contextRef="#ctx0" brushRef="#br0" timeOffset="682.169">497 153 10634 0 0,'0'0'2165'0'0,"0"0"-529"0"0,0 0-229 0 0,0 0 49 0 0,0 0-17 0 0,0 0-48 0 0,0 0-172 0 0,0 0-313 0 0,0 0-315 0 0,0 0-206 0 0,0 0-101 0 0,0 0-29 0 0,0 0 10 0 0,4-28 2237 0 0,18-94-1162 0 0,-22 122-1206 0 0,-3 23 15 0 0,-48 192 443 0 0,51-214-596 0 0,0-1 17 0 0,0 0 13 0 0,17-23 15 0 0,-14 18-54 0 0,1 0-1 0 0,0 0 1 0 0,0 0-1 0 0,0 1 1 0 0,0-1-1 0 0,1 1 1 0 0,0 0-1 0 0,0 1 1 0 0,0-1-1 0 0,0 1 0 0 0,1 0 1 0 0,-1 1-1 0 0,1-1 1 0 0,0 1-1 0 0,0 0 1 0 0,0 0-1 0 0,0 1 1 0 0,0-1-1 0 0,0 2 1 0 0,0-1-1 0 0,0 1 1 0 0,6 0 13 0 0,-11 0 2 0 0,1 1-1 0 0,-1 0 1 0 0,1 0 0 0 0,-1-1-1 0 0,0 1 1 0 0,1 0 0 0 0,-1 0 0 0 0,0 1-1 0 0,0-1 1 0 0,0 0 0 0 0,0 0 0 0 0,0 1-1 0 0,0-1 1 0 0,0 0 0 0 0,0 1 0 0 0,0-1-1 0 0,-1 1 1 0 0,1-1 0 0 0,-1 1 0 0 0,1-1-1 0 0,-1 1 1 0 0,1 0 0 0 0,-1-1 0 0 0,0 1-1 0 0,0 0 1 0 0,0-1 0 0 0,0 1 0 0 0,0-1-1 0 0,0 1 1 0 0,0 0 0 0 0,-1-1 0 0 0,1 1-1 0 0,-1-1 1 0 0,1 1 0 0 0,-1 0 0 0 0,1-1-1 0 0,-1 1 1 0 0,0-1 0 0 0,0 0 0 0 0,0 1-1 0 0,0-1 1 0 0,0 0 0 0 0,0 1 0 0 0,0-1-1 0 0,0 0 1 0 0,0 0 0 0 0,0 0 0 0 0,-1 0-1 0 0,1 0 1 0 0,-1 0 0 0 0,1 0 0 0 0,0-1-1 0 0,-1 1 1 0 0,1 0 0 0 0,-2 0-2 0 0,-9 4 8 0 0,-1-1-1 0 0,1 0 1 0 0,-1 0 0 0 0,0-2 0 0 0,1 1 0 0 0,-1-2 0 0 0,0 1-1 0 0,-13-2-7 0 0,47-14-2740 0 0,-11 9 1117 0 0,12-6-3859 0 0,-7 5-3673 0 0,-6 2-532 0 0</inkml:trace>
  <inkml:trace contextRef="#ctx0" brushRef="#br0" timeOffset="927.887">761 148 13779 0 0,'0'0'2175'0'0,"0"0"-487"0"0,0 0-347 0 0,0 0 8 0 0,0 0 21 0 0,0 0-32 0 0,0 0-197 0 0,0 0-262 0 0,0 0-206 0 0,0 0-143 0 0,-5 9-103 0 0,-39 80 557 0 0,43-75-1189 0 0,1-10-3359 0 0,0-1-3653 0 0,0-3-2910 0 0</inkml:trace>
  <inkml:trace contextRef="#ctx0" brushRef="#br0" timeOffset="1099.255">702 53 21805 0 0,'0'0'1008'0'0,"0"0"-32"0"0,0 0-48 0 0,0 0 16 0 0,0 0-87 0 0,0 0-161 0 0,0 0-248 0 0,0 0-208 0 0,0 0-160 0 0,0 0-72 0 0,0 0-32 0 0,0 0-16 0 0,0 0-16 0 0,0 0-88 0 0,0 5-248 0 0,5-2-800 0 0,-1 1-1985 0 0,0-2-9986 0 0</inkml:trace>
  <inkml:trace contextRef="#ctx0" brushRef="#br0" timeOffset="1666.977">900 11 11843 0 0,'0'0'1593'0'0,"0"0"-44"0"0,0 0 27 0 0,0 0-28 0 0,0 0 3 0 0,0 0-5 0 0,0 0-205 0 0,0 0-326 0 0,0 0-333 0 0,0 0-230 0 0,0 0-56 0 0,5-5 43 0 0,-2 0-342 0 0,-2 5-64 0 0,-1 1 0 0 0,0-1 0 0 0,0 1 0 0 0,0-1 0 0 0,0 0 0 0 0,1 1 0 0 0,-1-1 0 0 0,0 0 0 0 0,0 1 0 0 0,1-1-1 0 0,-1 0 1 0 0,0 1 0 0 0,1-1 0 0 0,-1 0 0 0 0,0 1 0 0 0,1-1 0 0 0,-1 0 0 0 0,0 0 0 0 0,1 1 0 0 0,-1-1 0 0 0,0 0 0 0 0,1 0 0 0 0,-1 0 0 0 0,1 0 0 0 0,-1 0 0 0 0,1 0 0 0 0,-1 0 0 0 0,0 1 0 0 0,1-1 0 0 0,-1 0 0 0 0,1 0 0 0 0,-1-1 0 0 0,1 1-1 0 0,-1 0 1 0 0,0 0 0 0 0,1 0 0 0 0,-1 0 0 0 0,1 0 0 0 0,-1 0 0 0 0,0 0 0 0 0,1-1 0 0 0,-1 1 0 0 0,1 0 0 0 0,-1 0 0 0 0,0-1 0 0 0,1 1 0 0 0,-1 0 0 0 0,0-1-33 0 0,-34 118 1520 0 0,28-106-1580 0 0,0 1 1 0 0,1 0-1 0 0,1 0 0 0 0,0 1 1 0 0,1-1-1 0 0,0 1 0 0 0,1 0 1 0 0,0 8 59 0 0,5-7-2353 0 0,0-11-2180 0 0,1-2-5254 0 0,-1 0-1713 0 0</inkml:trace>
  <inkml:trace contextRef="#ctx0" brushRef="#br0" timeOffset="1913.02">926 80 14195 0 0,'0'0'2899'0'0,"0"0"-677"0"0,0 0-488 0 0,0 0-190 0 0,0 0-185 0 0,0 0-193 0 0,0 0-257 0 0,0 0-239 0 0,0 0-169 0 0,0 0-98 0 0,0 0-72 0 0,0 0-47 0 0,0 0-11 0 0,8-6-40 0 0,69-31 496 0 0,12 30-308 0 0,-99 22-2307 0 0,6-8-2020 0 0,3-5 357 0 0,-1 1-7613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52.3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34 0 0 0,'0'0'729'0'0,"0"0"1459"0"0,0 0 400 0 0,0 0-18 0 0,0 0-19 0 0,0 0-97 0 0,0 0-207 0 0,0 0-310 0 0,0 0-361 0 0,0 0-248 0 0,0 0-211 0 0,0-6-177 0 0,0-1-1296 0 0,-2-9 2774 0 0,-5 39-78 0 0,-51 257-65 0 0,62-271-5835 0 0,11-30-7837 0 0,-12 16 6351 0 0,1-1-3853 0 0</inkml:trace>
  <inkml:trace contextRef="#ctx0" brushRef="#br0" timeOffset="613.752">202 0 10802 0 0,'0'0'2310'0'0,"0"0"-451"0"0,0 0-472 0 0,0 0-220 0 0,0 0-67 0 0,0 0 71 0 0,0 0-1 0 0,0 0-102 0 0,0 0-90 0 0,0 0-128 0 0,0 0-100 0 0,0 0-99 0 0,1 9-82 0 0,-2 66 685 0 0,-89 135-79 0 0,94-219-1154 0 0,1 0 1 0 0,0 0-1 0 0,0 1 1 0 0,1 0-1 0 0,0 0 1 0 0,0 0-1 0 0,1 1 0 0 0,0-1 1 0 0,0 2-1 0 0,8-6-21 0 0,-14 12-3 0 0,0 1-1 0 0,1-1 0 0 0,-1 1 0 0 0,0 0 0 0 0,0-1 0 0 0,0 1 0 0 0,0 0 0 0 0,0 0 0 0 0,0 0 0 0 0,0-1 1 0 0,0 1-1 0 0,0 0 0 0 0,0 0 0 0 0,0 1 0 0 0,0-1 0 0 0,0 0 0 0 0,-1 0 0 0 0,1 0 0 0 0,-1 1 1 0 0,1-1-1 0 0,-1 0 0 0 0,1 0 0 0 0,-1 1 0 0 0,0-1 0 0 0,1 0 0 0 0,-1 1 0 0 0,0-1 0 0 0,0 0 0 0 0,0 1 1 0 0,0-1-1 0 0,0 1 0 0 0,-1-1 0 0 0,1 0 0 0 0,0 1 0 0 0,-1-1 0 0 0,1 0 0 0 0,-1 1 4 0 0,5 21-42 0 0,-1-20 54 0 0,0-1 0 0 0,1 0-1 0 0,0 0 1 0 0,0 0 0 0 0,0 0 0 0 0,0 0 0 0 0,0-1 0 0 0,0 0 0 0 0,0 0 0 0 0,0 0 0 0 0,0 0 0 0 0,0-1 0 0 0,1 0-1 0 0,-1 0 1 0 0,0 0 0 0 0,0 0 0 0 0,1-1 0 0 0,-1 1 0 0 0,0-1 0 0 0,0 0 0 0 0,0 0 0 0 0,0-1 0 0 0,0 1 0 0 0,0-1-1 0 0,0 0 1 0 0,0 0 0 0 0,-1 0 0 0 0,1 0 0 0 0,2-4-12 0 0,-4 5 4 0 0,0-1 0 0 0,-1-1 1 0 0,1 1-1 0 0,-1 0 0 0 0,1 0 0 0 0,-1-1 0 0 0,0 1 0 0 0,0 0 1 0 0,0-1-1 0 0,0 1 0 0 0,-1-1 0 0 0,1 1 0 0 0,-1-1 0 0 0,1 0 0 0 0,-1 1 1 0 0,0-1-1 0 0,0 1 0 0 0,0-1 0 0 0,-1 0 0 0 0,1 1 0 0 0,0-1 1 0 0,-1 1-1 0 0,0-1 0 0 0,1 1 0 0 0,-1-1 0 0 0,-1 0-4 0 0,1 3-13 0 0,-1 0 0 0 0,1 0 0 0 0,-1 0 0 0 0,1 1 0 0 0,0-1 0 0 0,-1 1 0 0 0,1-1-1 0 0,0 1 1 0 0,-1-1 0 0 0,1 1 0 0 0,0 0 0 0 0,0-1 0 0 0,-1 1 0 0 0,1 0 0 0 0,0 0 0 0 0,0 0 0 0 0,0 0 0 0 0,0 0-1 0 0,0 0 1 0 0,0 0 0 0 0,1 1 0 0 0,-1-1 0 0 0,0 0 0 0 0,0 0 0 0 0,1 1 0 0 0,-1-1 0 0 0,0 1 13 0 0,0-1 1 0 0,0 0 0 0 0,1 0 1 0 0,-1 1-1 0 0,0-1 0 0 0,0 0 1 0 0,0 0-1 0 0,1 0 0 0 0,-1 1 1 0 0,1-1-1 0 0,-1 0 0 0 0,1 1 1 0 0,-1-1-1 0 0,1 1 0 0 0,0-1 1 0 0,-1 0-1 0 0,1 1 0 0 0,0-1 1 0 0,0 1-1 0 0,0-1 0 0 0,0 1 0 0 0,1-1 1 0 0,-1 0-1 0 0,0 1 0 0 0,1-1 1 0 0,-1 1-1 0 0,0-1 0 0 0,1 0 1 0 0,0 1-1 0 0,-1-1 0 0 0,1 0 1 0 0,0 0-1 0 0,0 0 0 0 0,-1 1 1 0 0,1-1-1 0 0,0 0 0 0 0,0 0 1 0 0,0 0-1 0 0,1 0 0 0 0,-1 0 1 0 0,0-1-1 0 0,0 1 0 0 0,0 0 1 0 0,1 0-1 0 0,-1-1 0 0 0,0 1 1 0 0,1-1-1 0 0,-1 1 0 0 0,1-1-1 0 0,70-1-2636 0 0,-66-3-1981 0 0,-5 0-7508 0 0,-1 3 3051 0 0</inkml:trace>
  <inkml:trace contextRef="#ctx0" brushRef="#br0" timeOffset="860.212">39 117 17452 0 0,'0'0'649'0'0,"0"0"-117"0"0,0 0 20 0 0,0 0 150 0 0,0 0 125 0 0,0 0-63 0 0,0 0-243 0 0,0 0-251 0 0,0 0-136 0 0,0 0 14 0 0,0 0 39 0 0,0 0-41 0 0,0 0-62 0 0,13-1-84 0 0,109-5-1514 0 0,-65 3-8672 0 0,-40 2-1082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00.4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9 170 0 0 0,'0'0'1096'0'0,"0"0"705"0"0,0 0 332 0 0,0 0 204 0 0,0 0 131 0 0,0 0 5 0 0,0 0-290 0 0,0 0-432 0 0,0 0-344 0 0,6-9-211 0 0,2-3-709 0 0,26-29 2871 0 0,-33 45-161 0 0,-13 29-2186 0 0,-2-5-539 0 0,10-22-420 0 0,0 1 1 0 0,0 0-1 0 0,1 0 1 0 0,0 0-1 0 0,0 0 0 0 0,0 1 1 0 0,1-1-1 0 0,0 1 1 0 0,1-1-1 0 0,0 1 0 0 0,0 0 1 0 0,1-1-1 0 0,-1 5-52 0 0,3-12 13 0 0,-1 1-1 0 0,1 0 1 0 0,0-1-1 0 0,-1 1 0 0 0,1-1 1 0 0,-1 1-1 0 0,1-1 1 0 0,0 0-1 0 0,-1 0 1 0 0,1 0-1 0 0,0 0 0 0 0,-1 0 1 0 0,1 0-1 0 0,0 0 1 0 0,-1-1-1 0 0,1 1 0 0 0,0 0 1 0 0,-1-1-1 0 0,1 0 1 0 0,-1 1-1 0 0,1-1 1 0 0,-1 0-1 0 0,1 0 0 0 0,-1 1 1 0 0,0-1-1 0 0,1 0 1 0 0,-1 0-1 0 0,0-1 1 0 0,0 1-1 0 0,1 0 0 0 0,-1 0 1 0 0,0-1-13 0 0,66-83 148 0 0,-66 85-158 0 0,-21 62-114 0 0,20-61 126 0 0,0 0-1 0 0,-1 1 1 0 0,1-1-1 0 0,0 0 0 0 0,0 0 1 0 0,0 0-1 0 0,0 0 1 0 0,1 0-1 0 0,-1 1 0 0 0,0-1 1 0 0,0 0-1 0 0,1 0 1 0 0,-1 0-1 0 0,0 0 0 0 0,1 0 1 0 0,-1 0-1 0 0,1 0 1 0 0,0 0-1 0 0,-1 0 0 0 0,1 0 1 0 0,0 0-1 0 0,0-1 1 0 0,-1 1-1 0 0,1 0 0 0 0,0 0 1 0 0,0-1-1 0 0,0 1 1 0 0,0 0-1 0 0,0-1 0 0 0,0 1 1 0 0,0-1-1 0 0,0 1 0 0 0,0-1 1 0 0,0 0-1 0 0,0 1 1 0 0,0-1-1 0 0,0 0 0 0 0,1 0 1 0 0,-1 0-1 0 0,0 0 1 0 0,0 0-1 0 0,0 0 0 0 0,0 0 1 0 0,0 0-1 0 0,1 0 1 0 0,-1 0-1 0 0,0-1 0 0 0,0 1 1 0 0,0 0-1 0 0,0-1 1 0 0,0 1-1 0 0,0-1 0 0 0,0 1 1 0 0,0-1-1 0 0,0 0 1 0 0,0 1-1 0 0,0-1 0 0 0,-1 0 1 0 0,1 0-1 0 0,0 0 1 0 0,0 1-1 0 0,-1-1 0 0 0,1 0 1 0 0,0 0-2 0 0,0 0 0 0 0,0-1 0 0 0,1 1 0 0 0,-1 0 0 0 0,0-1 0 0 0,0 1 0 0 0,0 0-1 0 0,0-1 1 0 0,0 1 0 0 0,0-1 0 0 0,-1 0 0 0 0,1 1 0 0 0,0-1 0 0 0,-1 0 0 0 0,1 1 0 0 0,-1-1 0 0 0,0 0 0 0 0,1 0 0 0 0,-1 1 0 0 0,0-1 0 0 0,0 0 0 0 0,0 0 0 0 0,-1 1 0 0 0,1-1 0 0 0,0 0 0 0 0,-1 0 0 0 0,1 1 0 0 0,-1-1 0 0 0,1 0 0 0 0,-1 1 0 0 0,0-1 0 0 0,1 1 0 0 0,-1-1-1 0 0,0 1 1 0 0,0-1 0 0 0,0 1 0 0 0,-1-1 0 0 0,-46-53-304 0 0,41 48 274 0 0,16 10-19 0 0,0 0 0 0 0,0 0 0 0 0,0-1 0 0 0,1 0 0 0 0,-1-1 0 0 0,0 0 0 0 0,1 0 0 0 0,-1-1 0 0 0,1-1 0 0 0,-1 1 0 0 0,1-1 0 0 0,0-1 49 0 0,90-16 194 0 0,-100 18-135 0 0,-27 26 189 0 0,24-24-250 0 0,0 0 0 0 0,0 0 1 0 0,0 1-1 0 0,1-1 0 0 0,-1 0 0 0 0,1 1 1 0 0,-1 0-1 0 0,1 0 0 0 0,0 0 0 0 0,0 0 1 0 0,0 0-1 0 0,1 0 0 0 0,-1 0 0 0 0,1 1 1 0 0,0-1-1 0 0,0 0 0 0 0,0 1 0 0 0,0-1 1 0 0,0 1-1 0 0,1-1 0 0 0,-1 1 0 0 0,1 0 0 0 0,0-1 1 0 0,0 1-1 0 0,1-1 0 0 0,-1 1 0 0 0,1-1 1 0 0,0 2 1 0 0,38-2-4328 0 0,-26-11-2068 0 0,-4 0-5269 0 0,-5 5 5973 0 0</inkml:trace>
  <inkml:trace contextRef="#ctx0" brushRef="#br0" timeOffset="253.201">312 47 9122 0 0,'0'0'1968'0'0,"0"0"97"0"0,0 0-329 0 0,0 0-199 0 0,0 0-153 0 0,0 0-304 0 0,0 0-336 0 0,0 0-392 0 0,0 0-248 0 0,0 0-112 0 0,0 0-96 0 0,0 0-88 0 0,0 0-120 0 0,0 0-344 0 0,-14 15-760 0 0,21-10-2353 0 0,-2-2-6769 0 0</inkml:trace>
  <inkml:trace contextRef="#ctx0" brushRef="#br0" timeOffset="439.282">493 1 12587 0 0,'0'0'5153'0'0,"0"0"-2919"0"0,0 0-761 0 0,0 0-44 0 0,0 0-101 0 0,0 0-161 0 0,0 0-259 0 0,0 0-336 0 0,0 0-259 0 0,0 0-150 0 0,0 0-37 0 0,0 0 60 0 0,-5 2 54 0 0,2 0-196 0 0,0 0-1 0 0,0 1 1 0 0,1-1 0 0 0,-1 1-1 0 0,0 0 1 0 0,1 0-1 0 0,0 0 1 0 0,0 0-1 0 0,0 0 1 0 0,0 0 0 0 0,0 1-1 0 0,0-1 1 0 0,1 1-1 0 0,0-1 1 0 0,0 1-1 0 0,0-1 1 0 0,0 1-1 0 0,0 0-43 0 0,-16 45 88 0 0,-10 31-53 0 0,21-26-3158 0 0,27-71-19185 0 0,-18 13 18953 0 0</inkml:trace>
  <inkml:trace contextRef="#ctx0" brushRef="#br0" timeOffset="753.555">550 30 0 0 0,'0'0'4373'0'0,"0"0"-374"0"0,0 0-707 0 0,0 0-670 0 0,0 0-451 0 0,0 0-189 0 0,0 0-90 0 0,0 0-242 0 0,0 0-381 0 0,0 0-315 0 0,3 9-238 0 0,5 29-140 0 0,-26 25 893 0 0,10-50-1270 0 0,-31 73 191 0 0,85-133-583 0 0,2 13-49 0 0,-38 74 126 0 0,10-21-1908 0 0,-8-17-8887 0 0,-9-2-452 0 0</inkml:trace>
  <inkml:trace contextRef="#ctx0" brushRef="#br0" timeOffset="967.948">472 83 19652 0 0,'0'0'1489'0'0,"0"0"-81"0"0,0 0-520 0 0,0 0-128 0 0,0 0-208 0 0,0 0-80 0 0,0 0-48 0 0,0 0-39 0 0,0 0-33 0 0,0 0-128 0 0,60-2-88 0 0,-33 3-96 0 0,2-1-136 0 0,4 0-288 0 0,1 1-929 0 0,-7-1-2551 0 0,-8 0-9459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5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167 96 1816 0 0,'0'0'1319'0'0,"0"0"-156"0"0,0 0 200 0 0,0 0 444 0 0,0 0 356 0 0,0 0 53 0 0,0 0-216 0 0,0 0-409 0 0,0 0-403 0 0,0 0-312 0 0,0 0-242 0 0,0 0-103 0 0,0 0-50 0 0,-1-3 4761 0 0,1 0-4975 0 0,-2 0-229 0 0,0 0 1 0 0,0 1-1 0 0,-1-1 0 0 0,1 0 0 0 0,-1 1 0 0 0,0-1 0 0 0,0 1 1 0 0,0 0-1 0 0,0 0 0 0 0,0 0 0 0 0,0 0 0 0 0,0 1 0 0 0,0-1 1 0 0,-1 1-1 0 0,1 0 0 0 0,-1 0 0 0 0,1 0 0 0 0,-1 0 0 0 0,1 1 1 0 0,-1-1-1 0 0,0 1 0 0 0,1 0 0 0 0,-1 0 0 0 0,1 1 0 0 0,-1-1 1 0 0,0 1-1 0 0,1-1 0 0 0,-1 1 0 0 0,1 0 0 0 0,0 0 0 0 0,-1 1 1 0 0,1-1-1 0 0,0 1 0 0 0,-1 0 0 0 0,1-1 0 0 0,0 1 0 0 0,0 1 1 0 0,1-1-1 0 0,-1 0 0 0 0,0 1 0 0 0,1-1 0 0 0,-1 1-38 0 0,0 0 17 0 0,1-1-1 0 0,-1 1 1 0 0,0 0-1 0 0,1 0 1 0 0,0 0-1 0 0,-1 0 1 0 0,1 0-1 0 0,1 1 0 0 0,-1-1 1 0 0,0 1-1 0 0,1-1 1 0 0,0 1-1 0 0,-1-1 1 0 0,2 1-1 0 0,-1 0 1 0 0,0 0-1 0 0,1-1 1 0 0,-1 1-1 0 0,1 0 1 0 0,0 0-1 0 0,0 0 0 0 0,1-1 1 0 0,-1 1-1 0 0,1 0 1 0 0,0 0-1 0 0,0-1 1 0 0,0 1-1 0 0,0 0 1 0 0,1-1-1 0 0,0 1 1 0 0,-1-1-1 0 0,2 1-16 0 0,1-3 32 0 0,0-1 1 0 0,-1 1-1 0 0,1-1 0 0 0,0 0 1 0 0,0-1-1 0 0,0 1 0 0 0,-1-1 1 0 0,1 1-1 0 0,0-1 0 0 0,0 0 0 0 0,-1-1 1 0 0,1 1-1 0 0,-1-1 0 0 0,1 1 1 0 0,-1-1-1 0 0,0 0 0 0 0,0 0 1 0 0,0-1-1 0 0,0 1 0 0 0,0 0 1 0 0,0-1-1 0 0,0 0 0 0 0,-1 0 1 0 0,0 0-1 0 0,1 0 0 0 0,-1 0 0 0 0,0 0 1 0 0,0-1-1 0 0,-1 1 0 0 0,1-1 1 0 0,-1 1-1 0 0,0-1 0 0 0,0 1 1 0 0,0-1-1 0 0,0-1-32 0 0,-2 7 0 0 0,0 1-1 0 0,0-1 1 0 0,-1 1 0 0 0,2 0 0 0 0,-1-1-1 0 0,0 1 1 0 0,1 0 0 0 0,-1 0-1 0 0,1 0 1 0 0,0-1 0 0 0,-1 1-1 0 0,2 0 1 0 0,-1 0 0 0 0,0 0 0 0 0,0 0-1 0 0,1-1 1 0 0,0 1 0 0 0,-1 0-1 0 0,1-1 1 0 0,0 1 0 0 0,0 0 0 0 0,1-1-1 0 0,-1 1 1 0 0,1-1 0 0 0,-1 1-1 0 0,1-1 1 0 0,0 0 0 0 0,-1 0 0 0 0,1 0-1 0 0,0 0 1 0 0,1 0 0 0 0,-1 0-1 0 0,0 0 1 0 0,0-1 0 0 0,1 1 0 0 0,-1-1-1 0 0,1 0 1 0 0,-1 1 0 0 0,1-1-1 0 0,0-1 1 0 0,0 1 0 0 0,-1 0 0 0 0,1 0-1 0 0,0-1 1 0 0,0 0 0 0 0,1 1 0 0 0,0-1 68 0 0,1-1 1 0 0,0 1 0 0 0,-1-1 0 0 0,1 0 0 0 0,-1 0-1 0 0,1 0 1 0 0,-1 0 0 0 0,0-1 0 0 0,1 0 0 0 0,-1 0-1 0 0,0 0 1 0 0,0 0 0 0 0,0-1 0 0 0,0 1-1 0 0,-1-1 1 0 0,3-2-69 0 0,2-8-4548 0 0,-4-4-5119 0 0,-4 16-2042 0 0</inkml:trace>
  <inkml:trace contextRef="#ctx0" brushRef="#br0" timeOffset="581.612">358 21 6969 0 0,'0'0'2676'0'0,"0"0"-536"0"0,0 0-251 0 0,0 0-16 0 0,0 0-44 0 0,0 0-132 0 0,0 0-232 0 0,0 0-252 0 0,0 0-220 0 0,0 0-177 0 0,0 0-133 0 0,0 0-103 0 0,0 0-44 0 0,-1-3-12 0 0,-1-15 1652 0 0,-12 61-357 0 0,-3 165-1110 0 0,14-200-1831 0 0,4-18-4007 0 0,4-1-7969 0 0,-3 8 1860 0 0</inkml:trace>
  <inkml:trace contextRef="#ctx0" brushRef="#br0" timeOffset="2500.281">464 90 0 0 0,'0'0'620'0'0,"0"0"858"0"0,0 0 247 0 0,0 0-13 0 0,0 0-89 0 0,0 0-92 0 0,0 0-142 0 0,0 0-147 0 0,0-1 1795 0 0,1-5 10393 0 0,-1 4-13736 0 0,-3 3 323 0 0,0 1 1 0 0,1 0-1 0 0,-1 0 1 0 0,1 0 0 0 0,0 0-1 0 0,0 1 1 0 0,0-1-1 0 0,0 0 1 0 0,0 1 0 0 0,0 0-1 0 0,1-1 1 0 0,-1 1 0 0 0,1 0-1 0 0,0 0 1 0 0,-1 0-1 0 0,1 0 1 0 0,1 0 0 0 0,-1 0-1 0 0,0 0 1 0 0,1 0-1 0 0,0 0 1 0 0,-1 0 0 0 0,1 0-1 0 0,1 2-17 0 0,-1-3 22 0 0,0 0 1 0 0,1-1-1 0 0,-1 1 0 0 0,1-1 0 0 0,-1 1 0 0 0,1 0 0 0 0,0-1 0 0 0,0 1 0 0 0,-1-1 0 0 0,1 1 0 0 0,0-1 1 0 0,1 0-1 0 0,-1 1 0 0 0,0-1 0 0 0,0 0 0 0 0,0 0 0 0 0,1 0 0 0 0,-1 0 0 0 0,1 0 0 0 0,-1 0 0 0 0,1 0 1 0 0,-1 0-1 0 0,1-1 0 0 0,-1 1 0 0 0,1 0 0 0 0,0-1 0 0 0,-1 0 0 0 0,1 1 0 0 0,0-1 0 0 0,-1 0 0 0 0,1 0 1 0 0,0 0-1 0 0,-1 0 0 0 0,1 0 0 0 0,0 0 0 0 0,0 0 0 0 0,-1-1 0 0 0,2 1-22 0 0,66-20 630 0 0,-67 17-666 0 0,-1 0 1 0 0,1 0-1 0 0,-1 0 1 0 0,0 0-1 0 0,0 0 0 0 0,0-1 1 0 0,0 1-1 0 0,-1 0 1 0 0,1 0-1 0 0,-1-1 1 0 0,0 1-1 0 0,0 0 0 0 0,0-1 1 0 0,0 1-1 0 0,0 0 1 0 0,-1-1-1 0 0,0 1 1 0 0,1 0-1 0 0,-1 0 0 0 0,0 0 1 0 0,-1-1-1 0 0,1 1 1 0 0,0 0-1 0 0,-1 1 1 0 0,0-1-1 0 0,0 0 0 0 0,0 0 1 0 0,0 1-1 0 0,0-1 1 0 0,0 1-1 0 0,-1 0 0 0 0,1-1 1 0 0,-1 1-1 0 0,-2-1 36 0 0,7 3-9115 0 0,7 1-4292 0 0,-6-1 7766 0 0</inkml:trace>
  <inkml:trace contextRef="#ctx0" brushRef="#br0" timeOffset="2931.699">570 25 2721 0 0,'0'0'2858'0'0,"0"0"-203"0"0,0 0-128 0 0,0 0-116 0 0,0 0-188 0 0,0 0-281 0 0,0 0-346 0 0,0 0-365 0 0,0 0-324 0 0,0 0-244 0 0,0 0-212 0 0,0 0-135 0 0,-2-3-100 0 0,-6-10-85 0 0,7 10-41 0 0,22 18 1712 0 0,23 7-545 0 0,36 32-683 0 0,-79-51-538 0 0,-1-1 0 0 0,0 1 1 0 0,0-1-1 0 0,-1 1 0 0 0,1-1 0 0 0,0 0 1 0 0,-1 1-1 0 0,1-1 0 0 0,-1 1 0 0 0,0-1 1 0 0,0 0-1 0 0,0 0 0 0 0,0 1 0 0 0,0-1 0 0 0,-1 0 1 0 0,1 0-1 0 0,-1 0 0 0 0,1 0 0 0 0,-1 0 1 0 0,0-1-1 0 0,1 1 0 0 0,-1 0 0 0 0,0-1 1 0 0,0 1-1 0 0,0-1 0 0 0,0 0 0 0 0,-1 0 0 0 0,-1 1-36 0 0,-3 5-4 0 0,-91 87 505 0 0,96-90-408 0 0,2-2-5726 0 0,8-6-4236 0 0,-5 3-1452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57.7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55 15771 0 0,'0'0'1693'0'0,"0"0"-446"0"0,0 0-168 0 0,0 0-31 0 0,0 0 43 0 0,0 0 68 0 0,3-9 22 0 0,7-27-161 0 0,-7 26-245 0 0,-3 10-240 0 0,2 14 256 0 0,-17 222 1092 0 0,11-207-1958 0 0,0 21-3988 0 0,8-44-674 0 0,0-5-5055 0 0,-2-1-814 0 0</inkml:trace>
  <inkml:trace contextRef="#ctx0" brushRef="#br0" timeOffset="408.51">60 160 10362 0 0,'0'0'1949'0'0,"0"0"-89"0"0,0 0-172 0 0,0 0-51 0 0,0 0-65 0 0,0 0-108 0 0,4-9-210 0 0,15-28-343 0 0,-17 35-795 0 0,0-1 1 0 0,0 1 0 0 0,0 0-1 0 0,0 0 1 0 0,0 0-1 0 0,1 0 1 0 0,-1 0 0 0 0,0 0-1 0 0,1 1 1 0 0,0-1-1 0 0,-1 1 1 0 0,1-1 0 0 0,0 1-1 0 0,0 0 1 0 0,0 0-1 0 0,0 1 1 0 0,0-1 0 0 0,0 0-1 0 0,0 1 1 0 0,0 0-1 0 0,0 0 1 0 0,0 0 0 0 0,0 0-1 0 0,0 0 1 0 0,0 1-1 0 0,0-1 1 0 0,0 1 0 0 0,2 0-117 0 0,-3 2 47 0 0,-1-1 1 0 0,1 0-1 0 0,-1 1 1 0 0,0-1-1 0 0,1 1 1 0 0,-1 0-1 0 0,0-1 1 0 0,-1 1 0 0 0,1 0-1 0 0,0 0 1 0 0,-1-1-1 0 0,0 1 1 0 0,0 0-1 0 0,1 0 1 0 0,-2 0 0 0 0,1-1-1 0 0,0 1 1 0 0,0 0-1 0 0,-1 0 1 0 0,0 0-1 0 0,1-1 1 0 0,-1 1-1 0 0,0 0 1 0 0,0-1 0 0 0,-1 1-1 0 0,1-1 1 0 0,-1 1-1 0 0,1-1 1 0 0,-1 0-1 0 0,0 0 1 0 0,1 0 0 0 0,-3 2-48 0 0,4-3-1 0 0,-11 16 83 0 0,8-13-71 0 0,0-1 0 0 0,1 1 0 0 0,-1-1 0 0 0,1 1-1 0 0,0 0 1 0 0,0 0 0 0 0,0 0 0 0 0,1 0 0 0 0,-1 0 0 0 0,1 1 0 0 0,0-1 0 0 0,0 0 0 0 0,1 1-1 0 0,-1-1 1 0 0,1 1 0 0 0,0 3-11 0 0,2-7 32 0 0,0 1-1 0 0,1-1 0 0 0,-1 0 0 0 0,1-1 1 0 0,-1 1-1 0 0,1 0 0 0 0,-1-1 1 0 0,1 1-1 0 0,-1-1 0 0 0,1 0 1 0 0,0 0-1 0 0,-1 0 0 0 0,1 0 1 0 0,-1 0-1 0 0,1 0 0 0 0,0-1 0 0 0,-1 1 1 0 0,1-1-1 0 0,-1 0 0 0 0,1 0 1 0 0,0 0-32 0 0,164-65 708 0 0,-161 60-959 0 0,-10 2-3430 0 0,-7 2-9555 0 0,9 2 3387 0 0</inkml:trace>
  <inkml:trace contextRef="#ctx0" brushRef="#br0" timeOffset="700.538">227 119 10674 0 0,'0'0'2507'0'0,"0"0"-150"0"0,0 0-315 0 0,0 0-214 0 0,0 0-131 0 0,0 0-162 0 0,0 0-345 0 0,0 0-425 0 0,0 0-325 0 0,0 0-211 0 0,0 0 23 0 0,0 0 112 0 0,0 0 86 0 0,-1 3 76 0 0,-17 93 1407 0 0,-4 25-3251 0 0,28-125-16675 0 0,-4 2 8515 0 0</inkml:trace>
  <inkml:trace contextRef="#ctx0" brushRef="#br0" timeOffset="1143.532">331 47 13547 0 0,'0'0'2174'0'0,"0"0"-113"0"0,0 0-315 0 0,0 0-195 0 0,0 0-112 0 0,0 0-164 0 0,0 0-196 0 0,0 0-299 0 0,0 0-301 0 0,0 0-163 0 0,0 0-156 0 0,0 0-87 0 0,0 0-14 0 0,-3-1 162 0 0,8 11-172 0 0,1 0-1 0 0,0 0 0 0 0,0 0 0 0 0,1-1 0 0 0,0 0 0 0 0,1 0 0 0 0,0-1 0 0 0,0 0 0 0 0,0 0 0 0 0,1-1 0 0 0,1 0 0 0 0,-1-1 0 0 0,1 0 0 0 0,0 0 0 0 0,0-1 1 0 0,1 0-1 0 0,-1-1 0 0 0,1 0 0 0 0,0-1 0 0 0,6 1-48 0 0,3 4 53 0 0,-65 7 513 0 0,29-7-523 0 0,0 0 1 0 0,1 2-1 0 0,1 0 1 0 0,-1 0-1 0 0,2 2 1 0 0,-1-1-1 0 0,1 2 1 0 0,1 0-1 0 0,1 0 1 0 0,0 1 0 0 0,-4 7-44 0 0,5 21-277 0 0,27-44-4914 0 0,-10-1-737 0 0,-5 1 1734 0 0,3 0-7700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29.5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98 145 16508 0 0,'0'0'846'0'0,"0"0"-12"0"0,0 0 118 0 0,0 0 156 0 0,0 0 43 0 0,-2-9-37 0 0,-6-29-125 0 0,7 37-947 0 0,0 0-1 0 0,1 0 0 0 0,-1-1 1 0 0,0 1-1 0 0,0 0 1 0 0,0 0-1 0 0,0 0 0 0 0,0 0 1 0 0,0 1-1 0 0,0-1 0 0 0,-1 0 1 0 0,1 0-1 0 0,0 1 1 0 0,0-1-1 0 0,-1 0 0 0 0,1 1 1 0 0,0 0-1 0 0,-1-1 0 0 0,1 1 1 0 0,-1 0-1 0 0,1-1 0 0 0,0 1 1 0 0,-1 0-1 0 0,1 0 1 0 0,-1 0-1 0 0,1 0 0 0 0,0 1 1 0 0,-1-1-1 0 0,1 0 0 0 0,0 0 1 0 0,-1 1-1 0 0,1-1 0 0 0,0 1 1 0 0,-1-1-1 0 0,1 1 1 0 0,0 0-1 0 0,0 0 0 0 0,-1-1 1 0 0,1 1-1 0 0,0 0 0 0 0,0 0 1 0 0,0 0-1 0 0,0 0 1 0 0,0 0-1 0 0,0 0 0 0 0,1 0 1 0 0,-1 1-1 0 0,0-1 0 0 0,0 0 1 0 0,1 0-1 0 0,-1 1-41 0 0,-26 51 45 0 0,27-52-43 0 0,-1 0-1 0 0,1 0 0 0 0,0 1 0 0 0,0-1 1 0 0,-1 0-1 0 0,1 0 0 0 0,0 0 0 0 0,0 0 1 0 0,0 1-1 0 0,0-1 0 0 0,0 0 0 0 0,1 0 1 0 0,-1 0-1 0 0,0 1 0 0 0,0-1 0 0 0,1 0 1 0 0,-1 0-1 0 0,1 0 0 0 0,-1 0 0 0 0,1 0 1 0 0,-1 0-1 0 0,1 0 0 0 0,0 0 0 0 0,0 0 1 0 0,-1 0-1 0 0,1 0 0 0 0,0 0 0 0 0,0-1 1 0 0,0 1-1 0 0,0 0 0 0 0,0 0 0 0 0,0-1 1 0 0,0 1-1 0 0,0-1 0 0 0,0 1 0 0 0,0-1 1 0 0,0 1-1 0 0,0-1 0 0 0,1 0 0 0 0,-1 0 1 0 0,0 1-1 0 0,0-1 0 0 0,0 0 0 0 0,1 0 1 0 0,-1 0-1 0 0,0 0 0 0 0,0 0-1 0 0,1 0 10 0 0,-1 0 0 0 0,0-1-1 0 0,0 1 1 0 0,1 0 0 0 0,-1 0-1 0 0,0-1 1 0 0,0 1 0 0 0,0-1-1 0 0,0 1 1 0 0,1-1 0 0 0,-1 1 0 0 0,0-1-1 0 0,0 0 1 0 0,0 1 0 0 0,0-1-1 0 0,0 0 1 0 0,0 0 0 0 0,-1 0-1 0 0,1 0 1 0 0,0 0 0 0 0,0 0-1 0 0,-1 0 1 0 0,1 0 0 0 0,0 0 0 0 0,-1 0-1 0 0,1 0 1 0 0,-1 0 0 0 0,1 0-1 0 0,-1-1 1 0 0,0 1 0 0 0,1 0-1 0 0,-1 0 1 0 0,0 0 0 0 0,0-1 0 0 0,0 1-1 0 0,0 0 1 0 0,0 0 0 0 0,0-1-1 0 0,0 1 1 0 0,-1 0 0 0 0,1 0-1 0 0,0 0 1 0 0,-1-1 0 0 0,1 1-10 0 0,-19-54-63 0 0,-2 30-425 0 0,25 50-127 0 0,1-22 635 0 0,0 0 0 0 0,-1 0 0 0 0,1 0 0 0 0,0-1 0 0 0,1 0-1 0 0,-1 0 1 0 0,0 0 0 0 0,1-1 0 0 0,-1 0 0 0 0,1 0 0 0 0,-1 0-1 0 0,1 0 1 0 0,-1-1 0 0 0,1 0 0 0 0,-1 0 0 0 0,1-1 0 0 0,-1 1-1 0 0,1-1 1 0 0,-1-1 0 0 0,1 1 0 0 0,-1-1 0 0 0,0 0 0 0 0,1 0-1 0 0,1-1-19 0 0,-3 2 39 0 0,0 0-1 0 0,0 0 0 0 0,-1 0 0 0 0,1 0 1 0 0,0 0-1 0 0,-1-1 0 0 0,1 0 0 0 0,-1 1 1 0 0,0-1-1 0 0,0-1 0 0 0,1 1 0 0 0,-1 0 0 0 0,-1-1 1 0 0,1 1-1 0 0,0-1 0 0 0,-1 0 0 0 0,1 0 1 0 0,-1 0-1 0 0,0 0 0 0 0,0-1 0 0 0,0 1 1 0 0,0-1-1 0 0,-1 1 0 0 0,1-1 0 0 0,-1 1 0 0 0,0-1 1 0 0,0 0-1 0 0,0 0 0 0 0,0 1 0 0 0,-1-4-38 0 0,-3-19 599 0 0,-14 35-237 0 0,6 8-352 0 0,0 1 0 0 0,1 0 0 0 0,1 1 0 0 0,1 0 0 0 0,0 1 0 0 0,2-1 0 0 0,0 1 0 0 0,1 0 0 0 0,0 9-10 0 0,4-23 0 0 0,0-1 0 0 0,0 1 0 0 0,0 0 0 0 0,1 0 0 0 0,0 0 0 0 0,0 0 0 0 0,0 0 0 0 0,1 0 0 0 0,0-1 0 0 0,0 1 0 0 0,0 0 0 0 0,1 0 0 0 0,0-1 0 0 0,0 1 0 0 0,1-1 0 0 0,-1 0 0 0 0,2 2 0 0 0,-2-8 15 0 0,0 1 0 0 0,0-1 0 0 0,0 1-1 0 0,-1-1 1 0 0,1 0 0 0 0,0 0 0 0 0,0 0-1 0 0,-1 0 1 0 0,1 0 0 0 0,0 0 0 0 0,-1 0-1 0 0,1-1 1 0 0,-1 1 0 0 0,1-1 0 0 0,-1 1-1 0 0,0-1 1 0 0,0 1 0 0 0,1-1 0 0 0,-1 0-1 0 0,0 1 1 0 0,-1-1 0 0 0,1 0 0 0 0,0 0 0 0 0,0 0-1 0 0,-1 0 1 0 0,1 0 0 0 0,-1 0 0 0 0,0 0-1 0 0,1 0-14 0 0,-1-1 2 0 0,1 0 0 0 0,-1 0 0 0 0,1 0 0 0 0,-1 0 0 0 0,0 0 1 0 0,0 0-1 0 0,0 0 0 0 0,-1 0 0 0 0,1 0 0 0 0,-1 0 0 0 0,0 0 0 0 0,1 1 0 0 0,-1-1 0 0 0,-1 0 0 0 0,1 0 0 0 0,0 1 0 0 0,0-1 0 0 0,-1 1 0 0 0,0-1 0 0 0,1 1 0 0 0,-1-1 0 0 0,0 1 0 0 0,0 0 0 0 0,-1 0 0 0 0,1 0 0 0 0,-1-1-2 0 0,-51-6-3645 0 0,47 12 933 0 0,3 0-2921 0 0,1 0-5852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26.3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0 286 9802 0 0,'0'0'2970'0'0,"0"0"-1115"0"0,0 0-248 0 0,0 0 108 0 0,0 0-68 0 0,0 0-231 0 0,0 0-338 0 0,0 0-406 0 0,0 0-314 0 0,0 0-212 0 0,0 0-68 0 0,0 0 36 0 0,0 0 45 0 0,1-13 460 0 0,24 1-212 0 0,-17 9-318 0 0,0 0-1 0 0,0 0 0 0 0,0-1 1 0 0,0 0-1 0 0,-1-1 0 0 0,0 1 1 0 0,0-2-1 0 0,0 1 1 0 0,-1-1-1 0 0,1 0 0 0 0,-2 0 1 0 0,1 0-1 0 0,1-3-88 0 0,-38 46 867 0 0,29-35-865 0 0,1-1 0 0 0,-1 1 1 0 0,1 0-1 0 0,0 0 0 0 0,0-1 0 0 0,0 1 0 0 0,0 0 1 0 0,0 0-1 0 0,0 0 0 0 0,1 0 0 0 0,-1 0 0 0 0,0 0 1 0 0,1 1-1 0 0,0-1 0 0 0,-1 0 0 0 0,1 0 1 0 0,0 0-1 0 0,0 0 0 0 0,1 0 0 0 0,-1 1 0 0 0,0-1 1 0 0,0 0-1 0 0,1 0 0 0 0,0 0 0 0 0,-1 0 0 0 0,1 0 1 0 0,0 0-1 0 0,0 0 0 0 0,0 0 0 0 0,0 0 0 0 0,0-1 1 0 0,1 1-1 0 0,-1 0 0 0 0,0-1 0 0 0,1 1 0 0 0,-1-1 1 0 0,1 1-1 0 0,0-1 0 0 0,-1 0 0 0 0,1 1 0 0 0,0-1 1 0 0,0 0-1 0 0,0 0 0 0 0,0 0 0 0 0,0-1 0 0 0,0 1 1 0 0,0 0-1 0 0,0-1 0 0 0,1 1-2 0 0,1-1 9 0 0,0 1 0 0 0,0-1 0 0 0,-1 0 0 0 0,1-1 0 0 0,0 1 0 0 0,0 0 0 0 0,-1-1 1 0 0,1 0-1 0 0,0 0 0 0 0,-1 0 0 0 0,1 0 0 0 0,-1-1 0 0 0,1 0 0 0 0,-1 1 0 0 0,0-1 0 0 0,0 0 0 0 0,0 0 0 0 0,0-1 0 0 0,0 1 0 0 0,0-1 0 0 0,0 1 0 0 0,-1-1 0 0 0,1 0 0 0 0,-1 0 1 0 0,0 0-1 0 0,0-1 0 0 0,0 1 0 0 0,0 0 0 0 0,-1-1 0 0 0,1 1 0 0 0,-1-1 0 0 0,0 1 0 0 0,0-1 0 0 0,0 0 0 0 0,-1 1 0 0 0,1-1 0 0 0,-1 0 0 0 0,0 0 0 0 0,0 1 0 0 0,0-1 0 0 0,0 0 1 0 0,-1 0-1 0 0,0 1 0 0 0,0-1 0 0 0,0 0 0 0 0,0 1 0 0 0,0-1 0 0 0,-2-2-9 0 0,3 5-9 0 0,-1 0 0 0 0,0 1 0 0 0,0-1 0 0 0,0 0-1 0 0,1 0 1 0 0,-1 0 0 0 0,0 1 0 0 0,0-1 0 0 0,0 1 0 0 0,0-1 0 0 0,0 0 0 0 0,0 1 0 0 0,0 0 0 0 0,-1-1 0 0 0,1 1 0 0 0,0 0 0 0 0,0-1 0 0 0,0 1-1 0 0,0 0 1 0 0,0 0 0 0 0,-1 0 0 0 0,1 0 0 0 0,0 0 0 0 0,0 0 0 0 0,0 0 0 0 0,0 1 0 0 0,0-1 0 0 0,-1 0 0 0 0,1 1 0 0 0,0-1 0 0 0,0 1 0 0 0,0-1-1 0 0,0 1 1 0 0,0-1 0 0 0,0 1 0 0 0,0 0 0 0 0,0-1 0 0 0,0 1 0 0 0,1 0 0 0 0,-1 0 0 0 0,0 0 0 0 0,0 0 0 0 0,1 0 0 0 0,-1 0 0 0 0,0 0 9 0 0,-31 46-235 0 0,31-46 232 0 0,1 0 0 0 0,0 0 0 0 0,-1 0 0 0 0,1 0 0 0 0,0 0 0 0 0,0 0 0 0 0,0 0 1 0 0,0 0-1 0 0,0 0 0 0 0,0 0 0 0 0,0 0 0 0 0,0 1 0 0 0,0-1 0 0 0,1 0 0 0 0,-1 0 0 0 0,0 0 0 0 0,1 0 0 0 0,-1 0 0 0 0,0 0 0 0 0,1 0 0 0 0,0 0 1 0 0,-1-1-1 0 0,1 1 0 0 0,-1 0 0 0 0,1 0 0 0 0,0 0 0 0 0,0 0 0 0 0,-1-1 0 0 0,1 1 0 0 0,0 0 0 0 0,0-1 0 0 0,0 1 0 0 0,0-1 0 0 0,0 1 0 0 0,0-1 0 0 0,0 1 1 0 0,0-1-1 0 0,0 0 0 0 0,0 1 0 0 0,0-1 0 0 0,0 0 0 0 0,0 0 0 0 0,0 0 0 0 0,0 0 0 0 0,0 0 0 0 0,0 0 0 0 0,0 0 0 0 0,0 0 0 0 0,0 0 0 0 0,1-1 1 0 0,-1 1-1 0 0,0 0 0 0 0,0-1 3 0 0,60-12 68 0 0,37-36 242 0 0,-120 75 83 0 0,22-25-391 0 0,-1 0 1 0 0,0 1-1 0 0,0-1 0 0 0,1 0 1 0 0,-1 1-1 0 0,1-1 0 0 0,-1 1 1 0 0,1-1-1 0 0,0 0 0 0 0,0 1 1 0 0,-1-1-1 0 0,1 1 0 0 0,0-1 1 0 0,0 1-1 0 0,0-1 0 0 0,1 1 1 0 0,-1-1-1 0 0,0 1 0 0 0,0-1 1 0 0,1 1-1 0 0,-1-1 0 0 0,1 0 0 0 0,-1 1 1 0 0,1-1-1 0 0,0 0 0 0 0,0 1 1 0 0,-1-1-1 0 0,1 0 0 0 0,0 0 1 0 0,0 0-1 0 0,0 0 0 0 0,0 0 1 0 0,0 0-1 0 0,0 0 0 0 0,1 0 1 0 0,-1 0-1 0 0,0 0 0 0 0,0-1 1 0 0,1 1-1 0 0,-1 0 0 0 0,0-1 1 0 0,1 1-1 0 0,-1-1 0 0 0,1 0 0 0 0,-1 1 1 0 0,1-1-1 0 0,-1 0 0 0 0,1 0 1 0 0,-1 0-1 0 0,0 0 0 0 0,1 0 1 0 0,-1 0-1 0 0,1 0 0 0 0,-1-1 1 0 0,1 1-1 0 0,-1 0 0 0 0,1-1 1 0 0,-1 1-1 0 0,0-1 0 0 0,1 0 1 0 0,0 0-3 0 0,2 0 18 0 0,-1 0 1 0 0,1 0 0 0 0,0-1-1 0 0,-1 1 1 0 0,1-1 0 0 0,-1 0-1 0 0,1 0 1 0 0,-1 0 0 0 0,0 0-1 0 0,0-1 1 0 0,0 1 0 0 0,0-1-1 0 0,0 0 1 0 0,-1 0 0 0 0,1 0-1 0 0,-1 0 1 0 0,0 0 0 0 0,0-1-1 0 0,0 1 1 0 0,0-1 0 0 0,0 1-1 0 0,-1-1 1 0 0,0 0 0 0 0,0 1-1 0 0,0-1 1 0 0,0 0-19 0 0,-1 4 36 0 0,0 0-40 0 0,-10 29-260 0 0,10-27 246 0 0,0-1 1 0 0,0 1-1 0 0,0-1 0 0 0,0 0 1 0 0,0 1-1 0 0,0-1 1 0 0,0 0-1 0 0,1 1 0 0 0,-1-1 1 0 0,0 0-1 0 0,1 1 1 0 0,-1-1-1 0 0,1 0 0 0 0,0 0 1 0 0,-1 0-1 0 0,1 1 1 0 0,0-1-1 0 0,0 0 0 0 0,0 0 1 0 0,0 0-1 0 0,-1 0 1 0 0,2 0-1 0 0,-1 0 0 0 0,0-1 1 0 0,0 1-1 0 0,0 0 1 0 0,0 0-1 0 0,0-1 0 0 0,1 1 1 0 0,-1-1-1 0 0,0 1 0 0 0,0-1 1 0 0,1 0-1 0 0,-1 1 1 0 0,0-1-1 0 0,1 0 0 0 0,-1 0 1 0 0,0 0-1 0 0,1 0 1 0 0,-1 0-1 0 0,1 0 0 0 0,-1 0 1 0 0,1-1 17 0 0,32-4-4388 0 0,-7-6-9526 0 0,-23 8 5403 0 0</inkml:trace>
  <inkml:trace contextRef="#ctx0" brushRef="#br0" timeOffset="257.6">597 0 11883 0 0,'0'0'2448'0'0,"0"0"-546"0"0,0 0-669 0 0,0 0-283 0 0,0 0 22 0 0,0 0 95 0 0,0 0 71 0 0,0 0-109 0 0,-2 9-230 0 0,-47 149 2518 0 0,40-124-3303 0 0,-4 10-404 0 0,1-18-7125 0 0,11-26 3123 0 0,1 0 1335 0 0,0 0-2688 0 0,0 0 92 0 0</inkml:trace>
  <inkml:trace contextRef="#ctx0" brushRef="#br0" timeOffset="423.572">457 137 5681 0 0,'0'0'3016'0'0,"0"0"-221"0"0,0 0-412 0 0,0 0-249 0 0,0 0-217 0 0,0 0-288 0 0,0 0-412 0 0,0 0-428 0 0,0 0-381 0 0,0 0-226 0 0,0 0-83 0 0,0 0 18 0 0,0 0 39 0 0,2-3-29 0 0,3 1-128 0 0,1-1 0 0 0,-1 1 0 0 0,1 0 0 0 0,-1 0 0 0 0,1 0 0 0 0,0 1 0 0 0,0 0 0 0 0,0 0 0 0 0,0 0 0 0 0,-1 1-1 0 0,1 0 1 0 0,0 0 0 0 0,0 0 0 0 0,0 1 0 0 0,0 0 0 0 0,1 0 1 0 0,13 0-434 0 0,22 2-2488 0 0,-14-1-3998 0 0,-16-1 783 0 0,-4-1-83 0 0</inkml:trace>
  <inkml:trace contextRef="#ctx0" brushRef="#br0" timeOffset="920.863">740 134 12163 0 0,'0'0'1763'0'0,"0"0"-218"0"0,0 0-166 0 0,0 0 43 0 0,0 0-62 0 0,0 0-201 0 0,0 0-251 0 0,0 0-208 0 0,0 0-161 0 0,0 0-88 0 0,-9 7-78 0 0,-28 25-30 0 0,35-30-282 0 0,-1 0 1 0 0,0 1-1 0 0,1-1 0 0 0,0 1 0 0 0,0 0 0 0 0,-1 0 1 0 0,2 0-1 0 0,-1 0 0 0 0,0 0 0 0 0,1 0 0 0 0,-1 0 1 0 0,1 1-1 0 0,0-1 0 0 0,0 0 0 0 0,0 1 1 0 0,0-1-1 0 0,1 1 0 0 0,0-1 0 0 0,-1 3-61 0 0,2-4 21 0 0,-1-1 0 0 0,0 1-1 0 0,1-1 1 0 0,-1 1 0 0 0,0-1 0 0 0,1 1 0 0 0,0-1-1 0 0,-1 1 1 0 0,1-1 0 0 0,0 0 0 0 0,0 1-1 0 0,0-1 1 0 0,0 0 0 0 0,0 0 0 0 0,0 1-1 0 0,0-1 1 0 0,0 0 0 0 0,1 0 0 0 0,-1 0-1 0 0,0-1 1 0 0,1 1 0 0 0,-1 0 0 0 0,0 0-1 0 0,1-1 1 0 0,-1 1 0 0 0,1-1 0 0 0,-1 1 0 0 0,1-1-1 0 0,-1 1 1 0 0,1-1 0 0 0,0 0 0 0 0,-1 0-1 0 0,1 0 1 0 0,-1 0 0 0 0,2 0-21 0 0,3 0 17 0 0,-1 0 0 0 0,0 0 0 0 0,1 0-1 0 0,-1-1 1 0 0,0 0 0 0 0,1 0 0 0 0,-1 0 0 0 0,0-1 0 0 0,0 1 0 0 0,0-1 0 0 0,0-1 0 0 0,0 1-1 0 0,-1-1 1 0 0,1 1 0 0 0,-1-1 0 0 0,1-1 0 0 0,-1 1 0 0 0,0 0 0 0 0,0-1 0 0 0,-1 0 0 0 0,1 0 0 0 0,-1 0-1 0 0,0-1 1 0 0,0 1 0 0 0,0-1 0 0 0,0 1 0 0 0,-1-1 0 0 0,0 0 0 0 0,0 0 0 0 0,0 0 0 0 0,-1 0-1 0 0,0 0 1 0 0,1-5-17 0 0,-27 27-121 0 0,23-16 120 0 0,1 0-1 0 0,-1 1 1 0 0,0-1-1 0 0,1 1 1 0 0,-1 0-1 0 0,1 0 1 0 0,-1 0 0 0 0,1 0-1 0 0,0 0 1 0 0,0 0-1 0 0,-1 0 1 0 0,2 0-1 0 0,-1 0 1 0 0,0 0 0 0 0,0 0-1 0 0,1 1 1 0 0,-1-1-1 0 0,1 0 1 0 0,0 1-1 0 0,-1-1 1 0 0,1 0 0 0 0,0 1-1 0 0,1-1 1 0 0,-1 0-1 0 0,0 1 1 0 0,1-1-1 0 0,-1 0 1 0 0,1 0 0 0 0,0 1-1 0 0,-1-1 1 0 0,1 0-1 0 0,0 0 1 0 0,1 0-1 0 0,-1 0 1 0 0,0 0 0 0 0,0 0-1 0 0,1 0 1 0 0,-1-1-1 0 0,1 1 1 0 0,0 0-1 0 0,-1-1 1 0 0,1 1 0 0 0,0-1-1 0 0,0 0 1 0 0,0 1-1 0 0,0-1 1 0 0,0 0-1 0 0,0 0 1 0 0,1 0-1 0 0,-1-1 1 0 0,0 1 0 0 0,0 0-1 0 0,1-1 1 0 0,-1 0-1 0 0,0 1 1 0 0,2-1 1 0 0,-3 1 11 0 0,1-1 1 0 0,0 1-1 0 0,-1 0 1 0 0,1-1-1 0 0,0 1 1 0 0,0-1-1 0 0,0 1 1 0 0,-1-1-1 0 0,1 0 0 0 0,0 0 1 0 0,0 0-1 0 0,0 0 1 0 0,0 0-1 0 0,0 0 1 0 0,-1-1-1 0 0,1 1 1 0 0,0 0-1 0 0,0-1 0 0 0,0 0 1 0 0,-1 1-1 0 0,1-1 1 0 0,0 0-1 0 0,-1 0 1 0 0,1 0-1 0 0,-1 0 1 0 0,1 0-1 0 0,-1 0 0 0 0,1-1 1 0 0,-1 1-1 0 0,0 0 1 0 0,0-1-1 0 0,1 1 1 0 0,-1-1-1 0 0,0 1 1 0 0,0-1-1 0 0,-1 1 0 0 0,1-1 1 0 0,0 0-1 0 0,0 0 1 0 0,-1 1-1 0 0,1-1 1 0 0,-1 0-1 0 0,0 0 1 0 0,1 0-1 0 0,-1 1 0 0 0,0-1 1 0 0,0 0-1 0 0,0 0 1 0 0,0 0-1 0 0,-1 0 1 0 0,1 0-1 0 0,0 1 1 0 0,-1-1-1 0 0,1 0 0 0 0,-1-1-11 0 0,-15-18-689 0 0,-5-11-1654 0 0,16 10-9693 0 0,8 17 1418 0 0,-2 4 9324 0 0</inkml:trace>
  <inkml:trace contextRef="#ctx0" brushRef="#br0" timeOffset="1472.581">945 140 0 0 0,'0'0'2985'0'0,"0"0"506"0"0,0 0-210 0 0,0 0-493 0 0,0 0-598 0 0,0 0-431 0 0,0 0-265 0 0,0 0-126 0 0,0 0-113 0 0,0 0-180 0 0,0 0-187 0 0,0 0-176 0 0,0 0-137 0 0,-1 10-104 0 0,-13 77 742 0 0,1-61-1144 0 0,6-9 935 0 0,24-35-512 0 0,-10 9-518 0 0,1 0 0 0 0,0 0 0 0 0,0 0 0 0 0,1 1 1 0 0,0 1-1 0 0,0-1 0 0 0,1 1 0 0 0,0 1 0 0 0,0 0 0 0 0,1 0 0 0 0,0 1 1 0 0,0 1-1 0 0,3-2 26 0 0,-13 6-2 0 0,0 0 1 0 0,0 0 0 0 0,0 0 0 0 0,0 0-1 0 0,0 1 1 0 0,0-1 0 0 0,0 0 0 0 0,0 0-1 0 0,0 1 1 0 0,0-1 0 0 0,0 1 0 0 0,0-1-1 0 0,0 1 1 0 0,0-1 0 0 0,-1 1 0 0 0,1-1-1 0 0,0 1 1 0 0,0 0 0 0 0,-1-1 0 0 0,1 1-1 0 0,0 0 1 0 0,-1 0 0 0 0,1 0 0 0 0,-1-1-1 0 0,1 1 1 0 0,-1 0 0 0 0,1 0 0 0 0,-1 0-1 0 0,0 0 1 0 0,1 0 0 0 0,-1 0 0 0 0,0 0-1 0 0,0 0 1 0 0,0 0 0 0 0,0 0 0 0 0,0 0-1 0 0,0 0 1 0 0,0 0 0 0 0,0 0 0 0 0,0 0-1 0 0,0 0 1 0 0,0 0 0 0 0,-1 0 0 0 0,1 0-1 0 0,0-1 1 0 0,-1 1 0 0 0,1 0 0 0 0,-1 0-1 0 0,0 1 3 0 0,-17 50 201 0 0,-5-20 55 0 0,33-63 394 0 0,-6 24-672 0 0,1 0 1 0 0,0 0-1 0 0,0 1 0 0 0,0 0 0 0 0,1 0 0 0 0,0 0 0 0 0,0 0 1 0 0,0 1-1 0 0,1 0 0 0 0,0 0 0 0 0,0 1 0 0 0,0 0 0 0 0,0 0 1 0 0,1 1-1 0 0,-1 0 0 0 0,2-1 21 0 0,-8 6-2 0 0,0 0 1 0 0,0 0-1 0 0,0 0 1 0 0,0-1-1 0 0,0 1 1 0 0,-1 0-1 0 0,1 0 1 0 0,-1 0-1 0 0,1 0 1 0 0,-1 0-1 0 0,0 0 1 0 0,0 0-1 0 0,0 0 1 0 0,0 0-1 0 0,0 0 1 0 0,0 0-1 0 0,-1 0 1 0 0,1 0-1 0 0,-1 0 1 0 0,1 0-1 0 0,-1 0 0 0 0,0-1 1 0 0,0 1-1 0 0,0 0 1 0 0,0 0-1 0 0,0-1 1 0 0,0 1-1 0 0,0 0 1 0 0,0-1 1 0 0,-13 42-1613 0 0,18-30-3193 0 0,6-2-5612 0 0,-6-9-191 0 0</inkml:trace>
  <inkml:trace contextRef="#ctx0" brushRef="#br0" timeOffset="1898.178">1282 180 12051 0 0,'0'0'1609'0'0,"0"0"-128"0"0,0 0-52 0 0,0 0-26 0 0,0 0-249 0 0,0 0-394 0 0,0 0-371 0 0,0 0-161 0 0,0 0 10 0 0,0 0 85 0 0,0 0 66 0 0,0 0 10 0 0,4 2-35 0 0,8 2-158 0 0,-1-1 1 0 0,1 0-1 0 0,0 0 1 0 0,0-1-1 0 0,0-1 0 0 0,0 0 1 0 0,1-1-1 0 0,-1 0 1 0 0,0-1-1 0 0,8-1-206 0 0,-20 2 6 0 0,1 0 0 0 0,-1 0 0 0 0,1-1 1 0 0,-1 1-1 0 0,1 0 0 0 0,-1 0 0 0 0,1 0 0 0 0,-1 0 0 0 0,1-1 0 0 0,-1 1 0 0 0,1 0 0 0 0,-1 0 1 0 0,1-1-1 0 0,-1 1 0 0 0,0 0 0 0 0,1-1 0 0 0,-1 1 0 0 0,1-1 0 0 0,-1 1 0 0 0,0 0 0 0 0,1-1 0 0 0,-1 1 1 0 0,0-1-1 0 0,0 1 0 0 0,1-1 0 0 0,-1 1 0 0 0,0-1 0 0 0,0 1 0 0 0,0-1 0 0 0,0 1 0 0 0,0-1 0 0 0,0 1 1 0 0,0-1-1 0 0,0 1 0 0 0,0-1 0 0 0,0 1 0 0 0,0-1 0 0 0,0 1 0 0 0,0-1 0 0 0,0 1 0 0 0,0-1 1 0 0,0 0-1 0 0,0 1 0 0 0,-1 0 0 0 0,1-1 0 0 0,0 1 0 0 0,0-1 0 0 0,-1 1 0 0 0,1-1 0 0 0,0 1 0 0 0,-1-1 1 0 0,1 1-1 0 0,0 0 0 0 0,-1-1 0 0 0,1 1 0 0 0,-1 0 0 0 0,1-1 0 0 0,-1 1 0 0 0,1 0 0 0 0,0 0 0 0 0,-1-1 1 0 0,0 1-7 0 0,-29-21 340 0 0,27 19-341 0 0,-1 0 0 0 0,0 0 0 0 0,1 1 0 0 0,-1 0 0 0 0,0-1 0 0 0,0 1 0 0 0,0 1 0 0 0,0-1 0 0 0,0 1-1 0 0,0-1 1 0 0,0 1 0 0 0,0 0 0 0 0,0 1 0 0 0,0-1 0 0 0,0 1 0 0 0,0-1 0 0 0,0 1 0 0 0,0 1 0 0 0,1-1 0 0 0,-1 0 0 0 0,0 1 0 0 0,1 0 0 0 0,-1 0 0 0 0,1 0 0 0 0,-1 0 0 0 0,1 0 0 0 0,0 1 0 0 0,0-1-1 0 0,0 1 1 0 0,0 0 0 0 0,1 0 0 0 0,-1 0 0 0 0,1 0 0 0 0,0 1 0 0 0,-1-1 0 0 0,2 1 0 0 0,-1-1 0 0 0,0 2 1 0 0,4-2 48 0 0,0 1-1 0 0,0-1 1 0 0,1 0-1 0 0,-1-1 1 0 0,1 1-1 0 0,0 0 1 0 0,0-1-1 0 0,0 1 1 0 0,0-1-1 0 0,1 0 1 0 0,-1 0-1 0 0,0 0 1 0 0,1-1-1 0 0,-1 1 1 0 0,1-1-1 0 0,0 0 1 0 0,0 0-1 0 0,-1 0 1 0 0,1 0-1 0 0,0-1 1 0 0,0 1-1 0 0,0-1 1 0 0,0 0-1 0 0,0 0 1 0 0,-1-1-1 0 0,1 1 1 0 0,2-1-48 0 0,10 1-92 0 0,0 0 0 0 0,0-1 0 0 0,0-1 0 0 0,0 0 0 0 0,-1-1 1 0 0,1-1-1 0 0,-1 0 0 0 0,0-1 0 0 0,0-1 0 0 0,0 0 0 0 0,12-8 92 0 0,-27 14-568 0 0,3-3-1414 0 0,-2 3-1531 0 0,0-1-3283 0 0,-1 0-4969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24.2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2 223 8770 0 0,'0'0'1052'0'0,"0"0"-134"0"0,0 0-84 0 0,0 0 168 0 0,0 0 240 0 0,0 0 135 0 0,0 0-14 0 0,0 0-200 0 0,0 0-272 0 0,0 0-202 0 0,0 0-135 0 0,0 0-82 0 0,0 0-37 0 0,-2 3-19 0 0,7 12 1844 0 0,19-31-757 0 0,-14 7-1455 0 0,0-1-1 0 0,0 1 0 0 0,-1-2 1 0 0,0 1-1 0 0,-1-1 1 0 0,0-1-1 0 0,0 1 0 0 0,-2-1 1 0 0,1-1-1 0 0,-2 1 1 0 0,1-1-1 0 0,-2 0 0 0 0,0 0 1 0 0,0-1-1 0 0,-1 1 0 0 0,-1-1 1 0 0,0-9-48 0 0,-2 22 1 0 0,-1 1 0 0 0,0 0 0 0 0,0 0 0 0 0,0 0 0 0 0,1 0 1 0 0,-1 0-1 0 0,0 0 0 0 0,0 0 0 0 0,0 0 0 0 0,0 0 0 0 0,1 0 0 0 0,-1 0 0 0 0,0 0 1 0 0,0 0-1 0 0,0 1 0 0 0,1-1 0 0 0,-1 0 0 0 0,0 1 0 0 0,0-1 0 0 0,1 1 0 0 0,-1-1 0 0 0,0 0 1 0 0,1 1-1 0 0,-1 0 0 0 0,0-1 0 0 0,1 1 0 0 0,-1-1 0 0 0,1 1 0 0 0,-1 0 0 0 0,1-1 1 0 0,-1 1-1 0 0,1 0 0 0 0,-1 0 0 0 0,1-1 0 0 0,0 1 0 0 0,-1 0 0 0 0,1 0 0 0 0,0 0 1 0 0,0-1-1 0 0,0 1 0 0 0,0 0 0 0 0,0 1-1 0 0,-2-1 29 0 0,-6 11 77 0 0,0 0 1 0 0,1 1 0 0 0,1-1-1 0 0,0 1 1 0 0,0 1-1 0 0,1-1 1 0 0,1 1 0 0 0,-1 4-107 0 0,5 48-1634 0 0,38-14-7869 0 0,-33-49 3250 0 0,-1-2-3033 0 0</inkml:trace>
  <inkml:trace contextRef="#ctx0" brushRef="#br0" timeOffset="664.064">264 36 11450 0 0,'0'0'4179'0'0,"0"0"-1958"0"0,0 0-946 0 0,0 0-410 0 0,0 0-303 0 0,0 0-106 0 0,0 0 106 0 0,0 0 95 0 0,0 0 74 0 0,0 0-7 0 0,0 0-121 0 0,0 0-107 0 0,0 0-90 0 0,-2 10-65 0 0,-41 133 1061 0 0,11-83-1244 0 0,43-76 27 0 0,-7 9-198 0 0,0 1 1 0 0,0-1-1 0 0,0 1 1 0 0,1 0-1 0 0,0 0 1 0 0,0 0-1 0 0,1 1 0 0 0,0 0 1 0 0,0 0-1 0 0,0 0 1 0 0,0 1-1 0 0,1 0 1 0 0,2-1 12 0 0,-12 41-114 0 0,1-29 124 0 0,1-6-10 0 0,0 0 0 0 0,0 1 1 0 0,0-1-1 0 0,0 1 0 0 0,0-1 1 0 0,0 1-1 0 0,0-1 1 0 0,0 1-1 0 0,1 0 0 0 0,-1-1 1 0 0,0 1-1 0 0,1 0 0 0 0,0 0 1 0 0,-1-1-1 0 0,1 1 1 0 0,0 0-1 0 0,0 0 0 0 0,0-1 1 0 0,0 1-1 0 0,0 0 0 0 0,1 0 1 0 0,-1-1-1 0 0,0 1 1 0 0,1 0-1 0 0,-1 0 0 0 0,1-1 1 0 0,0 1-1 0 0,-1-1 0 0 0,1 1 1 0 0,0 0-1 0 0,0-1 1 0 0,0 0-1 0 0,0 1 0 0 0,1-1 1 0 0,-1 1-1 0 0,0-1 0 0 0,0 0 1 0 0,1 0-1 0 0,-1 0 1 0 0,1 0-1 0 0,-1 0 0 0 0,1 0 1 0 0,-1 0-1 0 0,1-1 0 0 0,0 1 1 0 0,-1 0-1 0 0,2-1 0 0 0,4 1 11 0 0,0-1-1 0 0,-1 0 1 0 0,1 0 0 0 0,0 0-1 0 0,-1-1 1 0 0,1 0-1 0 0,-1-1 1 0 0,1 0 0 0 0,-1 0-1 0 0,1 0 1 0 0,-1 0-1 0 0,0-1 1 0 0,0 0 0 0 0,0-1-1 0 0,-1 1 1 0 0,1-1 0 0 0,-1 0-1 0 0,0 0 1 0 0,0-1-1 0 0,0 1 1 0 0,0-1 0 0 0,-1-1-1 0 0,0 1 1 0 0,0 0-1 0 0,1-3-10 0 0,-5 7-2 0 0,0 1 0 0 0,1-1 0 0 0,-1 0 0 0 0,0 1 0 0 0,1-1 0 0 0,-1 0-1 0 0,0 0 1 0 0,0 1 0 0 0,0-1 0 0 0,0 0 0 0 0,0 0 0 0 0,0 1-1 0 0,0-1 1 0 0,0 0 0 0 0,0 0 0 0 0,0 1 0 0 0,0-1 0 0 0,0 0-1 0 0,0 0 1 0 0,-1 1 0 0 0,1-1 0 0 0,0 0 0 0 0,-1 1 0 0 0,1-1-1 0 0,0 0 1 0 0,-1 1 0 0 0,1-1 0 0 0,-1 0 0 0 0,1 1 0 0 0,-1-1-1 0 0,1 1 1 0 0,-1-1 0 0 0,1 1 0 0 0,-1-1 0 0 0,0 1 0 0 0,1-1-1 0 0,-1 1 1 0 0,0 0 0 0 0,1-1 0 0 0,-1 1 0 0 0,0 0 0 0 0,0 0-1 0 0,1-1 1 0 0,-1 1 0 0 0,0 0 0 0 0,0 0 0 0 0,1 0 0 0 0,-1 0-1 0 0,0 0 1 0 0,0 0 0 0 0,1 0 0 0 0,-1 0 0 0 0,0 0 0 0 0,0 1-1 0 0,0-1 3 0 0,-40 16-207 0 0,39-15 203 0 0,1 0 0 0 0,0 0 0 0 0,0-1 1 0 0,0 1-1 0 0,-1 0 0 0 0,1 0 0 0 0,0 1 1 0 0,0-1-1 0 0,1 0 0 0 0,-1 0 0 0 0,0 0 1 0 0,0 1-1 0 0,0-1 0 0 0,1 0 0 0 0,-1 1 0 0 0,1-1 1 0 0,-1 0-1 0 0,1 1 0 0 0,0-1 0 0 0,-1 1 1 0 0,1-1-1 0 0,0 1 0 0 0,0-1 0 0 0,0 1 1 0 0,0-1-1 0 0,0 1 0 0 0,0-1 0 0 0,0 1 1 0 0,1-1-1 0 0,-1 1 0 0 0,1-1 0 0 0,-1 0 0 0 0,1 1 1 0 0,-1-1-1 0 0,1 1 0 0 0,0-1 0 0 0,-1 0 1 0 0,1 0-1 0 0,0 0 0 0 0,0 1 0 0 0,0-1 1 0 0,0 0-1 0 0,0 0 0 0 0,0 0 0 0 0,1 0 0 0 0,-1 0 1 0 0,0-1-1 0 0,0 1 0 0 0,1 0 0 0 0,-1-1 1 0 0,0 1-1 0 0,1 0 0 0 0,-1-1 0 0 0,1 0 1 0 0,-1 1-1 0 0,1-1 0 0 0,-1 0 0 0 0,1 0 0 0 0,-1 0 1 0 0,1 0-1 0 0,-1 0 0 0 0,1 0 0 0 0,0 0 4 0 0,58 4-338 0 0,-34-3-3563 0 0,-24-1 3363 0 0,-3-5-13863 0 0,1 4 6855 0 0</inkml:trace>
  <inkml:trace contextRef="#ctx0" brushRef="#br0" timeOffset="939.939">99 122 10986 0 0,'0'0'1715'0'0,"0"0"-133"0"0,-8 0-102 0 0,-21 0-383 0 0,7 0 1726 0 0,22 0-2007 0 0,19 4 415 0 0,51 3-276 0 0,0-3 1 0 0,1-3-1 0 0,14-4-955 0 0,-52 3 115 0 0,54-6-2317 0 0,-84 4-3238 0 0,-2 1-295 0 0,0 0-5135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03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84 0 0 0,'0'0'2028'0'0,"0"0"621"0"0,0 0 29 0 0,0 0-2 0 0,0 0-22 0 0,0 0-133 0 0,0 0-287 0 0,3-9-439 0 0,0-3-1153 0 0,3-9-10 0 0,6 0 2559 0 0,-8 27-2 0 0,-2 39-2491 0 0,-28 113-120 0 0,24-152-1586 0 0,-1 10 1922 0 0,3-15-6163 0 0,3-2-5740 0 0,-1-1 20 0 0</inkml:trace>
  <inkml:trace contextRef="#ctx0" brushRef="#br0" timeOffset="576.991">53 25 13387 0 0,'0'0'3066'0'0,"0"0"-1022"0"0,0 0-531 0 0,0 0-181 0 0,0 0-77 0 0,0 0-139 0 0,0 0-210 0 0,0 0-256 0 0,0 0-260 0 0,0 0-175 0 0,0 0-118 0 0,0 0-62 0 0,-10-8 98 0 0,10 13-52 0 0,0 0 0 0 0,0-1 0 0 0,0 1 0 0 0,0 0 0 0 0,1-1 1 0 0,-1 1-1 0 0,1-1 0 0 0,1 1 0 0 0,-1-1 0 0 0,0 1 0 0 0,1-1 0 0 0,0 0 0 0 0,0 1 0 0 0,1-1 0 0 0,-1 0 1 0 0,1-1-1 0 0,0 1 0 0 0,-1 0 0 0 0,2-1 0 0 0,-1 0 0 0 0,0 1 0 0 0,1-1 0 0 0,-1 0 0 0 0,1-1 1 0 0,0 1-1 0 0,0-1 0 0 0,0 0 0 0 0,1 0 0 0 0,-1 0 0 0 0,0 0 0 0 0,1-1 0 0 0,-1 0 0 0 0,1 1 0 0 0,-1-2 1 0 0,1 1-1 0 0,-1-1 0 0 0,1 1 0 0 0,2-1-81 0 0,-1 0 21 0 0,-1 0 0 0 0,0 0 1 0 0,1 0-1 0 0,-1 0 0 0 0,1-1 0 0 0,-1 0 1 0 0,0 0-1 0 0,1 0 0 0 0,-1-1 0 0 0,0 0 1 0 0,0 0-1 0 0,0 0 0 0 0,0-1 0 0 0,0 0 1 0 0,-1 0-1 0 0,1 0 0 0 0,-1 0 0 0 0,0 0 1 0 0,0-1-1 0 0,0 0 0 0 0,0 0 0 0 0,-1 0 1 0 0,1 0-1 0 0,-1-1 0 0 0,0 1 0 0 0,-1-1 1 0 0,1 0-1 0 0,-1 0 0 0 0,0 0 0 0 0,0 0-21 0 0,12-48 103 0 0,-14 53-114 0 0,-17 29-198 0 0,9-14 239 0 0,2 0-1 0 0,-1 0 1 0 0,2 1-1 0 0,0-1 1 0 0,1 1 0 0 0,1 0-1 0 0,-2 11-29 0 0,5-21-87 0 0,-1 0-1 0 0,1-1 1 0 0,0 1-1 0 0,0 0 1 0 0,0-1-1 0 0,1 1 1 0 0,0 0 0 0 0,0-1-1 0 0,0 1 1 0 0,1-1-1 0 0,0 0 1 0 0,0 1-1 0 0,0-1 1 0 0,0 0-1 0 0,1 0 1 0 0,0 0-1 0 0,0-1 1 0 0,1 1-1 0 0,-1-1 1 0 0,1 1 0 0 0,0-1-1 0 0,0 0 1 0 0,3 2 87 0 0,-4-5-3421 0 0,-2-1-1780 0 0,0 0-240 0 0,-1 0-7017 0 0</inkml:trace>
  <inkml:trace contextRef="#ctx0" brushRef="#br0" timeOffset="20413.035">469 258 12579 0 0,'0'0'1307'0'0,"0"0"-152"0"0,0 0-174 0 0,0 0-53 0 0,0 0 3 0 0,0 0-17 0 0,0 0-79 0 0,0 0-213 0 0,0 0-258 0 0,0 0-182 0 0,0 0-125 0 0,-1-2-86 0 0,0 2 43 0 0,1 1 0 0 0,-1 0 1 0 0,0 0-1 0 0,1 0 0 0 0,-1-1 0 0 0,0 1 1 0 0,0 0-1 0 0,1-1 0 0 0,-1 1 1 0 0,0 0-1 0 0,0-1 0 0 0,0 1 0 0 0,0-1 1 0 0,0 0-1 0 0,0 1 0 0 0,0-1 1 0 0,0 0-1 0 0,0 1 0 0 0,0-1 0 0 0,0 0 1 0 0,0 0-1 0 0,0 0 0 0 0,0 0 1 0 0,0 0-1 0 0,0 0 0 0 0,0 0 0 0 0,0 0 1 0 0,0 0-1 0 0,0-1 0 0 0,0 1 0 0 0,0 0 1 0 0,0-1-1 0 0,0 1 0 0 0,0 0 1 0 0,1-1-1 0 0,-1 1 0 0 0,0-1 0 0 0,0 0 1 0 0,0 1-1 0 0,0-1 0 0 0,1 0 1 0 0,-1 1-1 0 0,0-1 0 0 0,1 0 0 0 0,-1 0 1 0 0,0 0-1 0 0,1 0 0 0 0,-1 0-14 0 0,4 0 19 0 0,-1-1 0 0 0,0 0-1 0 0,0 1 1 0 0,1-1 0 0 0,-1 1-1 0 0,1 0 1 0 0,-1 0 0 0 0,1 0-1 0 0,0 0 1 0 0,-1 0 0 0 0,1 1-1 0 0,0-1 1 0 0,-1 1 0 0 0,1-1-1 0 0,0 1 1 0 0,0 0 0 0 0,0 0-1 0 0,-1 1 1 0 0,1-1 0 0 0,0 0-1 0 0,0 1 1 0 0,-1 0 0 0 0,1 0-1 0 0,0-1 1 0 0,-1 2 0 0 0,1-1-19 0 0,-1 0 42 0 0,0 1 1 0 0,-1-1 0 0 0,1 0-1 0 0,-1 1 1 0 0,0-1 0 0 0,1 1-1 0 0,-1-1 1 0 0,0 1 0 0 0,0 0-1 0 0,0 0 1 0 0,0-1 0 0 0,0 1-1 0 0,0 0 1 0 0,-1 0 0 0 0,1 0 0 0 0,-1 0-1 0 0,1 0 1 0 0,-1 0 0 0 0,0 0-1 0 0,0 0 1 0 0,0 0 0 0 0,0 0-1 0 0,0 0 1 0 0,0 0 0 0 0,0 0-1 0 0,-1 0 1 0 0,1 0 0 0 0,-1 0-1 0 0,1 0 1 0 0,-1 0 0 0 0,0 0-1 0 0,0 0 1 0 0,0 0 0 0 0,0-1-1 0 0,0 1 1 0 0,0 0 0 0 0,0-1-1 0 0,-1 1 1 0 0,1-1 0 0 0,0 1-1 0 0,-1-1 1 0 0,0 0 0 0 0,1 1-1 0 0,-1-1 1 0 0,0 0 0 0 0,1 0-1 0 0,-1 0 1 0 0,0-1 0 0 0,0 1 0 0 0,0 0-1 0 0,0-1 1 0 0,0 1 0 0 0,0-1-1 0 0,0 1 1 0 0,0-1 0 0 0,-1 0-43 0 0,-60 21-1268 0 0,42-15-1906 0 0,0-1-3779 0 0,11-3-4087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36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30 8106 0 0,'0'0'2012'0'0,"0"0"-113"0"0,0 0-16 0 0,0 0 47 0 0,0 0-88 0 0,0 0-135 0 0,0 0-215 0 0,0 0-328 0 0,0 0-310 0 0,0 0-299 0 0,0 0-233 0 0,0 0-98 0 0,0 0 3 0 0,2-3 57 0 0,0 0-279 0 0,3-6 429 0 0,-8 24 227 0 0,-3 26-275 0 0,46-47-77 0 0,82-58-311 0 0,-121 65 16 0 0,0 1 0 0 0,0-1 0 0 0,-1 1 0 0 0,1-1 0 0 0,0 1 0 0 0,-1-1 0 0 0,1 1 0 0 0,-1 0 0 0 0,1-1 0 0 0,-1 1 0 0 0,0-1 0 0 0,0 1 0 0 0,0 0 0 0 0,0-1 0 0 0,0 1 0 0 0,0 0 0 0 0,0-1 0 0 0,-1 1 0 0 0,1 0 0 0 0,0-1 0 0 0,-1 1 0 0 0,0-1 0 0 0,1 1 0 0 0,-1 0 0 0 0,0-1 0 0 0,0 0 0 0 0,1 1 0 0 0,-1-1 0 0 0,0 1 0 0 0,-1-1 1 0 0,1 0-16 0 0,0 1 23 0 0,-1 2-876 0 0,-4 10 2196 0 0,7-11-4906 0 0,2-3-4511 0 0,-1 0-3555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36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22045 0 0,'0'0'224'0'0,"0"0"24"0"0,0 0 152 0 0,0 0 88 0 0,0 0-24 0 0,0 0-240 0 0,0 0-264 0 0,0 0-208 0 0,0 0-200 0 0,0 0-344 0 0,0 0-600 0 0,0 0-1009 0 0,0 0-2736 0 0,60 3-6810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41.1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54 12723 0 0,'0'0'1427'0'0,"0"0"-134"0"0,0 0 50 0 0,0 0 120 0 0,0 0 75 0 0,4-9-30 0 0,12-26-198 0 0,-16 35-1236 0 0,-1 0 0 0 0,1 0-1 0 0,0 0 1 0 0,0 0 0 0 0,-1 0 0 0 0,1 0 0 0 0,0 0 0 0 0,-1 0 0 0 0,1 0 0 0 0,0 0-1 0 0,0 0 1 0 0,-1 0 0 0 0,1 0 0 0 0,0-1 0 0 0,0 1 0 0 0,-1 0 0 0 0,1 0 0 0 0,0 0-1 0 0,0 0 1 0 0,0 0 0 0 0,-1-1 0 0 0,1 1 0 0 0,0 0 0 0 0,0 0 0 0 0,0 0 0 0 0,-1-1 0 0 0,1 1-1 0 0,0 0 1 0 0,0 0 0 0 0,0 0 0 0 0,0-1 0 0 0,0 1 0 0 0,0 0 0 0 0,-1 0 0 0 0,1-1-1 0 0,0 1 1 0 0,0 0 0 0 0,0 0 0 0 0,0-1 0 0 0,0 1 0 0 0,0 0 0 0 0,0-1 0 0 0,0 1-1 0 0,0 0 1 0 0,0 0 0 0 0,0-1 0 0 0,0 1 0 0 0,1 0 0 0 0,-1 0-74 0 0,-18 14-109 0 0,14-11 120 0 0,0 0 0 0 0,0 0-1 0 0,1 0 1 0 0,-1 1 0 0 0,1-1 0 0 0,0 1-1 0 0,0 0 1 0 0,0 0 0 0 0,1 0-1 0 0,-1 0 1 0 0,1 1 0 0 0,0-1 0 0 0,0 1-1 0 0,0-1 1 0 0,1 1 0 0 0,0 0-1 0 0,-1-1 1 0 0,2 1 0 0 0,-1 0 0 0 0,1 0-1 0 0,-1 0 1 0 0,1 0 0 0 0,1 0-1 0 0,-1-1 1 0 0,1 1 0 0 0,0 0 0 0 0,0 0-1 0 0,1 3-10 0 0,0-7 13 0 0,0 0-1 0 0,0 0 1 0 0,1 0-1 0 0,-1 0 0 0 0,0-1 1 0 0,1 1-1 0 0,-1-1 1 0 0,0 1-1 0 0,1-1 1 0 0,-1 0-1 0 0,1 0 0 0 0,-1 0 1 0 0,0 0-1 0 0,1-1 1 0 0,-1 1-1 0 0,1 0 0 0 0,-1-1 1 0 0,0 0-1 0 0,1 1 1 0 0,-1-1-1 0 0,0 0 1 0 0,0 0-1 0 0,0-1 0 0 0,0 1 1 0 0,0 0-1 0 0,0-1 1 0 0,0 1-1 0 0,0-1 0 0 0,0 0 1 0 0,-1 1-1 0 0,1-1 1 0 0,-1 0-1 0 0,1 0 1 0 0,-1 0-1 0 0,0 0 0 0 0,1 0 1 0 0,-1 0-1 0 0,0-1 1 0 0,-1 1-1 0 0,1 0 1 0 0,0 0-1 0 0,-1-1 0 0 0,1 1 1 0 0,-1-1-1 0 0,0 1 1 0 0,1 0-1 0 0,-1-1 0 0 0,-1 0-12 0 0,-12-47-1145 0 0,3 27-4530 0 0,10 22 3676 0 0,1 1-10433 0 0,0 0 6671 0 0</inkml:trace>
  <inkml:trace contextRef="#ctx0" brushRef="#br0" timeOffset="437.08">121 93 8554 0 0,'0'0'3132'0'0,"0"0"-1036"0"0,0 0-445 0 0,0 0 128 0 0,0 0 46 0 0,0 0-176 0 0,0 0-350 0 0,0 0-378 0 0,0 0-255 0 0,0 0-122 0 0,0 0-65 0 0,0 0-63 0 0,0 0-66 0 0,5-1-68 0 0,62-28 364 0 0,-65 28-639 0 0,-1 0 0 0 0,1 0 0 0 0,-1 1 1 0 0,1-1-1 0 0,-1 0 0 0 0,1 0 0 0 0,-1 0 1 0 0,0-1-1 0 0,0 1 0 0 0,0 0 0 0 0,1 0 1 0 0,-1-1-1 0 0,0 1 0 0 0,-1-1 0 0 0,1 1 0 0 0,0-1 1 0 0,0 1-1 0 0,-1-1 0 0 0,1 0 0 0 0,0 1 1 0 0,-1-1-1 0 0,0 0 0 0 0,1 1 0 0 0,-1-1 0 0 0,0 0 1 0 0,0 1-1 0 0,0-1 0 0 0,0 0 0 0 0,0 0 1 0 0,0 1-1 0 0,-1-1 0 0 0,1 0 0 0 0,-1 1 1 0 0,1-1-1 0 0,-1 1 0 0 0,1-1 0 0 0,-1 0 0 0 0,0 1 1 0 0,0-1-1 0 0,0 1 0 0 0,0 0 0 0 0,-1-2-7 0 0,3 4-11 0 0,0 0 0 0 0,0-1 0 0 0,0 1 0 0 0,-1 0 0 0 0,1 0 0 0 0,0-1 0 0 0,-1 1 0 0 0,1 0 0 0 0,-1 0 0 0 0,1 0 0 0 0,-1 0-1 0 0,1 0 1 0 0,-1 0 0 0 0,1 0 0 0 0,-1 0 0 0 0,0 0 0 0 0,0 0 0 0 0,0 0 0 0 0,0 0 0 0 0,1 0 0 0 0,-1 0 0 0 0,0 0 0 0 0,-1 0 0 0 0,1 0-1 0 0,0 0 1 0 0,0 1 0 0 0,0-1 0 0 0,-1 0 0 0 0,1 0 0 0 0,0 0 0 0 0,-1 0 0 0 0,1-1 0 0 0,-1 1 0 0 0,1 0 0 0 0,-1 0 0 0 0,0 0 0 0 0,1 0 0 0 0,-1 0-1 0 0,0-1 1 0 0,1 1 0 0 0,-1 0 0 0 0,0 0 0 0 0,0-1 0 0 0,0 1 0 0 0,0-1 0 0 0,0 1 0 0 0,0-1 0 0 0,0 1 0 0 0,0-1 0 0 0,0 0 0 0 0,0 1 0 0 0,0-1-1 0 0,0 0 1 0 0,0 0 0 0 0,0 0 0 0 0,0 0 0 0 0,0 0 0 0 0,0 0 0 0 0,0 0 0 0 0,0 0 0 0 0,0 0 0 0 0,0 0 0 0 0,0 0 0 0 0,0-1 0 0 0,0 1-1 0 0,-1-1 13 0 0,66 23 289 0 0,-63-20-257 0 0,0 0 0 0 0,-1-1 0 0 0,1 1 0 0 0,-1 0 0 0 0,1 0 0 0 0,-1 0 0 0 0,1 0 0 0 0,-1 0 0 0 0,0 0 0 0 0,0 0 0 0 0,0 0 0 0 0,0 0-1 0 0,0 0 1 0 0,-1 0 0 0 0,1 0 0 0 0,-1 0 0 0 0,1 0 0 0 0,-1-1 0 0 0,0 1 0 0 0,1 0 0 0 0,-1 0 0 0 0,0 0 0 0 0,0-1 0 0 0,0 1 0 0 0,-1 0-33 0 0,-5 18 175 0 0,7-19-167 0 0,0 0 0 0 0,0 0 0 0 0,0 0 0 0 0,1 0 1 0 0,-1 0-1 0 0,0 0 0 0 0,1 0 0 0 0,-1 0 0 0 0,1 0 0 0 0,-1 0 0 0 0,1 0 0 0 0,-1 0 0 0 0,1 0 0 0 0,0 0 0 0 0,0 0 0 0 0,-1 0 1 0 0,1-1-1 0 0,0 1 0 0 0,0 0 0 0 0,0 0 0 0 0,0-1 0 0 0,0 1 0 0 0,0-1 0 0 0,0 1 0 0 0,0-1 0 0 0,0 1 0 0 0,0-1 0 0 0,0 0 0 0 0,0 1 1 0 0,0-1-1 0 0,0 0 0 0 0,0 0 0 0 0,0 0 0 0 0,0 0 0 0 0,1 0 0 0 0,-1 0 0 0 0,0 0 0 0 0,0 0 0 0 0,0 0 0 0 0,0-1 0 0 0,0 1 0 0 0,1-1-7 0 0,51-7-520 0 0,-17-3-1898 0 0,-21 5-2550 0 0,-8 4 801 0 0,1-1-7711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39.7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18 19428 0 0,'0'0'1015'0'0,"0"0"88"0"0,0 0 17 0 0,0 0 24 0 0,0 0 22 0 0,0 0-48 0 0,0 0-176 0 0,0 0-248 0 0,0 0-277 0 0,0 0-185 0 0,0 0-142 0 0,0 0-50 0 0,0 0 54 0 0,0-3 46 0 0,-40 115 1143 0 0,36-94-1602 0 0,-4 25 640 0 0,6-15-4477 0 0,5-25-1825 0 0,1-3-1078 0 0,-3 0 2550 0 0,2 0-3814 0 0</inkml:trace>
  <inkml:trace contextRef="#ctx0" brushRef="#br0" timeOffset="300.871">131 73 15507 0 0,'0'0'1575'0'0,"0"0"-446"0"0,0 0-192 0 0,0 0 53 0 0,0 0 63 0 0,0 0-51 0 0,0 0-221 0 0,0 0-229 0 0,0 0-180 0 0,0 0-110 0 0,0 0-46 0 0,-6 10-28 0 0,-16 29-7 0 0,22-38-144 0 0,0 1 1 0 0,-1-1-1 0 0,1 0 0 0 0,0 1 0 0 0,0-1 0 0 0,0 1 0 0 0,0-1 1 0 0,0 0-1 0 0,1 1 0 0 0,-1-1 0 0 0,0 0 0 0 0,1 1 0 0 0,-1-1 0 0 0,1 0 1 0 0,-1 1-1 0 0,1-1 0 0 0,0 0 0 0 0,-1 0 0 0 0,1 1 0 0 0,0-1 1 0 0,0 0-1 0 0,0 0 0 0 0,0 0 0 0 0,0 0 0 0 0,0 0 0 0 0,0-1 0 0 0,0 1 1 0 0,0 0-1 0 0,0 0 0 0 0,1-1 0 0 0,-1 1 0 0 0,0 0 0 0 0,1-1 0 0 0,-1 0 1 0 0,0 1-1 0 0,1-1 0 0 0,-1 0 0 0 0,0 1 0 0 0,1-1 0 0 0,-1 0 1 0 0,1 0-1 0 0,-1 0 0 0 0,0 0 0 0 0,1 0 0 0 0,-1-1 0 0 0,0 1 0 0 0,1 0 1 0 0,-1-1-1 0 0,0 1 0 0 0,1-1 0 0 0,-1 1 0 0 0,0-1 0 0 0,0 0 1 0 0,1 1-1 0 0,-1-1 0 0 0,0 0 0 0 0,1 0-37 0 0,-1 0 21 0 0,0 1 0 0 0,0 0 0 0 0,0 0 0 0 0,0-1 0 0 0,0 1 0 0 0,0 0 0 0 0,0-1 0 0 0,0 1 0 0 0,0-1 0 0 0,0 0 0 0 0,0 1 0 0 0,-1-1 0 0 0,1 0 0 0 0,0 1 0 0 0,0-1 0 0 0,0 0 0 0 0,-1 0 0 0 0,1 0 0 0 0,0 0 0 0 0,-1 0 0 0 0,1 0 0 0 0,-1 0 0 0 0,1 0 0 0 0,-1 0 0 0 0,0 0 1 0 0,1 0-1 0 0,-1 0 0 0 0,0 0 0 0 0,0 0 0 0 0,0 0 0 0 0,1 0 0 0 0,-1 0 0 0 0,0 0 0 0 0,0 0 0 0 0,-1 0 0 0 0,1 0 0 0 0,0-1 0 0 0,0 1 0 0 0,-1 0 0 0 0,1 0 0 0 0,0 0 0 0 0,-1 0 0 0 0,1 0 0 0 0,-1 0 0 0 0,1 0 0 0 0,-1 0 0 0 0,1 1 0 0 0,-1-1 0 0 0,0 0 0 0 0,0 0 0 0 0,1 0 0 0 0,-1 1 0 0 0,0-1 0 0 0,0 0 0 0 0,0 1 0 0 0,0-1-21 0 0,-53-37-792 0 0,48 36 1783 0 0,-3-3-2328 0 0,4 2-3332 0 0,17-3-13734 0 0,-8 5 14573 0 0</inkml:trace>
  <inkml:trace contextRef="#ctx0" brushRef="#br0" timeOffset="642.48">174 1 2625 0 0,'0'0'5451'0'0,"0"0"-1646"0"0,0 0-982 0 0,0 0-645 0 0,0 0-447 0 0,0 0-418 0 0,0 0-416 0 0,0 0-358 0 0,0 0-255 0 0,0 0-121 0 0,0 0 30 0 0,0 0 30 0 0,0 0-3 0 0,-2 4 13 0 0,2-3-214 0 0,0 0 0 0 0,-1 1-1 0 0,1-1 1 0 0,0 1 0 0 0,0-1 0 0 0,-1 0 0 0 0,1 1-1 0 0,0-1 1 0 0,0 0 0 0 0,1 1 0 0 0,-1-1-1 0 0,0 1 1 0 0,0-1 0 0 0,1 0 0 0 0,-1 1-1 0 0,1-1 1 0 0,-1 0 0 0 0,1 0 0 0 0,-1 1 0 0 0,1-1-1 0 0,0 0 1 0 0,0 0 0 0 0,-1 0 0 0 0,1 0-1 0 0,0 0 1 0 0,0 0 0 0 0,0 0 0 0 0,0 0-1 0 0,0 0 1 0 0,1 0 0 0 0,-1-1 0 0 0,0 1 0 0 0,0 0-1 0 0,0-1 1 0 0,1 1 0 0 0,-1-1 0 0 0,0 1-1 0 0,1-1 1 0 0,-1 0 0 0 0,0 0 0 0 0,1 1-19 0 0,148 32 1784 0 0,-149-31-1728 0 0,-1-1-1 0 0,1 0 1 0 0,-1 1 0 0 0,1-1-1 0 0,-1 1 1 0 0,0-1 0 0 0,1 1-1 0 0,-1-1 1 0 0,0 1 0 0 0,0 0 0 0 0,0-1-1 0 0,0 1 1 0 0,0-1 0 0 0,-1 1-1 0 0,1-1 1 0 0,0 1 0 0 0,-1-1-1 0 0,1 1 1 0 0,-1-1 0 0 0,0 0-1 0 0,1 1 1 0 0,-1-1 0 0 0,0 0-1 0 0,0 1 1 0 0,0-1 0 0 0,0 0-1 0 0,0 0 1 0 0,0 0 0 0 0,0 0-1 0 0,0 0 1 0 0,0 0 0 0 0,0 0-1 0 0,-1 0 1 0 0,1 0 0 0 0,0 0 0 0 0,-1-1-1 0 0,1 1 1 0 0,-1-1 0 0 0,1 1-1 0 0,-1-1 1 0 0,1 1-56 0 0,-1 0 12 0 0,-56 44 822 0 0,40-32-744 0 0,0 0-1 0 0,1 1 1 0 0,0 0-1 0 0,2 1 0 0 0,-1 1 1 0 0,2 1-1 0 0,0 0 1 0 0,-7 13-90 0 0,20-29-42 0 0,1-1 0 0 0,-1 0-1 0 0,1 1 1 0 0,0-1 0 0 0,-1 0 0 0 0,1 1 0 0 0,0-1-1 0 0,-1 1 1 0 0,1-1 0 0 0,0 1 0 0 0,-1-1 0 0 0,1 1-1 0 0,0-1 1 0 0,0 1 0 0 0,-1-1 0 0 0,1 1 0 0 0,0-1 0 0 0,0 1-1 0 0,0-1 1 0 0,0 1 0 0 0,0-1 0 0 0,0 1 0 0 0,0-1-1 0 0,0 1 1 0 0,0 0 0 0 0,0-1 0 0 0,0 1 0 0 0,0-1-1 0 0,0 1 1 0 0,0-1 0 0 0,0 1 0 0 0,1-1 0 0 0,-1 1 0 0 0,0-1-1 0 0,0 1 1 0 0,1-1 0 0 0,-1 1 0 0 0,0-1 0 0 0,1 0-1 0 0,-1 1 1 0 0,0-1 0 0 0,1 1 0 0 0,-1-1 0 0 0,1 0-1 0 0,-1 1 1 0 0,0-1 0 0 0,1 0 0 0 0,-1 1 0 0 0,1-1 0 0 0,-1 0-1 0 0,1 0 1 0 0,-1 0 0 0 0,1 1 0 0 0,0-1 0 0 0,-1 0-1 0 0,1 0 1 0 0,-1 0 0 0 0,1 0 0 0 0,-1 0 0 0 0,1 0 0 0 0,-1 0-1 0 0,1 0 1 0 0,-1 0 0 0 0,1 0 0 0 0,0-1 0 0 0,-1 1-1 0 0,1 0 1 0 0,-1 0 0 0 0,1 0 42 0 0,12-5-4568 0 0,-2-1-3789 0 0,-6 3-3140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37.5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8 201 12867 0 0,'0'0'1904'0'0,"0"0"31"0"0,0 0-33 0 0,0 0-174 0 0,0 0-194 0 0,0 0-280 0 0,0 0-366 0 0,0 0-336 0 0,0 0-251 0 0,0 0-162 0 0,0 0-64 0 0,0 0 6 0 0,-3 1 48 0 0,3-1-117 0 0,1 0 0 0 0,-1 0 0 0 0,0 0 0 0 0,0 1 0 0 0,0-1-1 0 0,1 0 1 0 0,-1 1 0 0 0,0-1 0 0 0,0 0 0 0 0,0 0-1 0 0,0 1 1 0 0,1-1 0 0 0,-1 0 0 0 0,0 1 0 0 0,0-1 0 0 0,0 0-1 0 0,0 1 1 0 0,0-1 0 0 0,0 0 0 0 0,0 1 0 0 0,0-1-1 0 0,0 0 1 0 0,0 1 0 0 0,0-1 0 0 0,0 0 0 0 0,0 1 0 0 0,0-1-1 0 0,-1 0 1 0 0,1 1 0 0 0,0-1 0 0 0,0 0 0 0 0,0 1-1 0 0,0-1 1 0 0,-1 0 0 0 0,1 0 0 0 0,0 1 0 0 0,0-1 0 0 0,0 0-1 0 0,-1 0 1 0 0,1 1 0 0 0,0-1 0 0 0,0 0 0 0 0,-1 0-1 0 0,1 0 1 0 0,0 1 0 0 0,-1-1 0 0 0,1 0 0 0 0,0 0 0 0 0,-1 0-1 0 0,1 0 1 0 0,0 0 0 0 0,-1 0 0 0 0,1 0 0 0 0,0 0 0 0 0,-1 0-13 0 0,39 12 890 0 0,-22-13-790 0 0,0 0-1 0 0,1 0 1 0 0,-1-2-1 0 0,-1 0 0 0 0,1-1 1 0 0,0 0-1 0 0,-1-1 1 0 0,0-1-1 0 0,11-6-98 0 0,-26 12 4 0 0,1 0 0 0 0,0-1 0 0 0,0 1 0 0 0,-1-1 0 0 0,1 1 0 0 0,0-1 0 0 0,-1 1 0 0 0,1-1 0 0 0,0 1 1 0 0,-1-1-1 0 0,1 1 0 0 0,-1-1 0 0 0,1 0 0 0 0,-1 1 0 0 0,1-1 0 0 0,-1 0 0 0 0,1 0 0 0 0,-1 1 0 0 0,0-1 0 0 0,1 0 0 0 0,-1 0 0 0 0,0 0 0 0 0,0 1 0 0 0,0-1 0 0 0,1 0 1 0 0,-1 0-1 0 0,0 0 0 0 0,0 0 0 0 0,0 1 0 0 0,-1-1 0 0 0,1 0 0 0 0,0 0 0 0 0,0 0 0 0 0,0 0 0 0 0,0 1 0 0 0,-1-1 0 0 0,1 0 0 0 0,0 0 0 0 0,-1 0 0 0 0,1 1 0 0 0,-1-1 1 0 0,1 0-1 0 0,-1 1 0 0 0,1-1 0 0 0,-1 0 0 0 0,1 1 0 0 0,-1-1 0 0 0,0 1 0 0 0,1-1 0 0 0,-1 1 0 0 0,0-1 0 0 0,0 1 0 0 0,0-1-4 0 0,-41-23 42 0 0,38 23-40 0 0,-1 0-1 0 0,1 0 1 0 0,-1 1-1 0 0,0-1 1 0 0,1 1-1 0 0,-1 1 1 0 0,0-1-1 0 0,1 0 1 0 0,-1 1-1 0 0,1 0 1 0 0,-1 0-1 0 0,1 1 1 0 0,-1-1 0 0 0,1 1-1 0 0,0 0 1 0 0,0 0-1 0 0,0 0 1 0 0,0 1-1 0 0,0-1 1 0 0,0 1-1 0 0,0 0 1 0 0,1 0-1 0 0,0 0 1 0 0,-1 1-1 0 0,1-1 1 0 0,1 1-1 0 0,-1 0 1 0 0,0-1-1 0 0,1 1 1 0 0,0 1-1 0 0,0-1 1 0 0,0 0-1 0 0,0 0 1 0 0,1 1-1 0 0,0-1 1 0 0,-1 1-1 0 0,2-1 1 0 0,-1 1-1 0 0,0-1 1 0 0,1 1-1 0 0,0 0 1 0 0,0-1-1 0 0,1 1 1 0 0,0 3-2 0 0,0-5 0 0 0,1 0-1 0 0,-1 0 1 0 0,1 0 0 0 0,0 0-1 0 0,0 0 1 0 0,1-1 0 0 0,-1 1-1 0 0,1-1 1 0 0,-1 1 0 0 0,1-1 0 0 0,0 0-1 0 0,-1 0 1 0 0,1 0 0 0 0,0 0-1 0 0,0 0 1 0 0,1-1 0 0 0,-1 0-1 0 0,0 1 1 0 0,0-1 0 0 0,1 0-1 0 0,-1-1 1 0 0,1 1 0 0 0,-1-1-1 0 0,1 1 1 0 0,-1-1 0 0 0,1 0 0 0 0,2-1 0 0 0,50-2-1742 0 0,-9-8-3998 0 0,-35 6 1461 0 0,1 0-3647 0 0,-6 3-417 0 0</inkml:trace>
  <inkml:trace contextRef="#ctx0" brushRef="#br0" timeOffset="254.183">295 135 7730 0 0,'0'0'3356'0'0,"0"0"-375"0"0,0 0-418 0 0,0 0-373 0 0,0 0-494 0 0,0 0-493 0 0,0 0-333 0 0,0 0-197 0 0,0 0-86 0 0,0 0-5 0 0,0 0-42 0 0,0 0-90 0 0,0 0-65 0 0,-4 7-88 0 0,-20 66 194 0 0,23-55-4678 0 0,4-2-4502 0 0,-2-13-2789 0 0</inkml:trace>
  <inkml:trace contextRef="#ctx0" brushRef="#br0" timeOffset="419.382">330 68 19420 0 0,'0'0'456'0'0,"0"0"-168"0"0,0 0-160 0 0,0 0-16 0 0,0 0-56 0 0,0 0-144 0 0,0 0-144 0 0,0 0-296 0 0,0 0-488 0 0,0 0-1233 0 0,0 0-3152 0 0,0 0-5545 0 0</inkml:trace>
  <inkml:trace contextRef="#ctx0" brushRef="#br0" timeOffset="716.098">443 97 11362 0 0,'0'0'1745'0'0,"0"0"53"0"0,0 0-27 0 0,3-11-35 0 0,-1 0-1162 0 0,8-34 1228 0 0,2 15 2933 0 0,-18 64-3252 0 0,-9 5-1361 0 0,-13 49-161 0 0,28-30-3689 0 0,5-46 238 0 0,-1-4-5419 0 0,-2-5-2053 0 0</inkml:trace>
  <inkml:trace contextRef="#ctx0" brushRef="#br0" timeOffset="1337.5">583 16 14299 0 0,'0'0'2237'0'0,"0"0"-334"0"0,0 0-591 0 0,0 0-291 0 0,0 0-84 0 0,0 0 67 0 0,0 0 64 0 0,0 0-141 0 0,-2 9-200 0 0,-68 171 1459 0 0,60-144-2106 0 0,10-35-84 0 0,0-1-1 0 0,-1 1 1 0 0,1-1-1 0 0,0 1 1 0 0,-1-1 0 0 0,1 1-1 0 0,0-1 1 0 0,0 1 0 0 0,0-1-1 0 0,-1 1 1 0 0,1 0-1 0 0,0-1 1 0 0,0 1 0 0 0,0-1-1 0 0,0 1 1 0 0,0 0 0 0 0,0-1-1 0 0,0 1 1 0 0,0-1-1 0 0,1 1 1 0 0,-1 0 0 0 0,0-1-1 0 0,0 1 1 0 0,0-1-1 0 0,0 1 1 0 0,1-1 0 0 0,-1 1-1 0 0,0-1 1 0 0,1 1 0 0 0,-1-1-1 0 0,0 1 1 0 0,1-1-1 0 0,-1 1 1 0 0,1-1 0 0 0,-1 0-1 0 0,1 1 1 0 0,-1-1 0 0 0,1 1-1 0 0,-1-1 1 0 0,1 0-1 0 0,-1 0 1 0 0,1 1 0 0 0,-1-1-1 0 0,1 0 1 0 0,-1 0 0 0 0,1 0-1 0 0,0 0 1 0 0,-1 1-1 0 0,1-1 1 0 0,-1 0 0 0 0,1 0-1 0 0,-1 0 1 0 0,1 0 0 0 0,0-1 4 0 0,50-58-341 0 0,-48 55 308 0 0,55-46-328 0 0,-56 82 367 0 0,-14 30 82 0 0,14-61-75 0 0,0-1 1 0 0,1 1-1 0 0,-1-1 0 0 0,0 1 0 0 0,0-1 0 0 0,1 0 0 0 0,-1 0 0 0 0,0 0 0 0 0,0 0 0 0 0,1 0 0 0 0,-1 0 1 0 0,0-1-1 0 0,0 1 0 0 0,1-1 0 0 0,-1 0 0 0 0,0 0 0 0 0,0 1 0 0 0,0-1 0 0 0,0-1 0 0 0,0 1 0 0 0,0 0 0 0 0,0 0-13 0 0,34-35-44 0 0,-37 36 45 0 0,0 1-1 0 0,1-1 0 0 0,-1 1 0 0 0,1-1 0 0 0,-1 1 1 0 0,1-1-1 0 0,-1 1 0 0 0,1 0 0 0 0,-1-1 0 0 0,1 1 0 0 0,0 0 1 0 0,-1-1-1 0 0,1 1 0 0 0,0 0 0 0 0,-1-1 0 0 0,1 1 0 0 0,0 0 1 0 0,0 0-1 0 0,0-1 0 0 0,0 1 0 0 0,0 0 0 0 0,0 0 1 0 0,0 0-1 0 0,0-1 0 0 0,0 1 0 0 0,0 0 0 0 0,0 0 0 0 0,0-1 1 0 0,1 1-1 0 0,-1 0 0 0 0,0 0 0 0 0,1-1 0 0 0,-1 1 0 0 0,0 0 1 0 0,1-1-1 0 0,-1 1 0 0 0,1 0 0 0 0,-1-1 0 0 0,1 1 1 0 0,-1-1-1 0 0,1 1 0 0 0,-1-1 0 0 0,1 1 0 0 0,0-1 0 0 0,-1 1 1 0 0,1-1-1 0 0,0 0 0 0 0,-1 1 0 0 0,1-1 0 0 0,0 0 1 0 0,0 0-1 0 0,-1 1 0 0 0,1-1 0 0 0,47-7 270 0 0,-29 2-289 0 0,40 6 507 0 0,-37 12-1260 0 0,-24 17-3924 0 0,1-29 1473 0 0,0 0-2974 0 0,1-1-4892 0 0</inkml:trace>
  <inkml:trace contextRef="#ctx0" brushRef="#br0" timeOffset="1586.417">527 112 18860 0 0,'0'0'1384'0'0,"0"0"-111"0"0,0 0-329 0 0,0 0-96 0 0,0 0-152 0 0,0 0-160 0 0,9-54-192 0 0,6 47-168 0 0,4 1-104 0 0,6 0-72 0 0,4 0-72 0 0,4 1-152 0 0,3 1-304 0 0,4 0-568 0 0,0 1-1169 0 0,-9 1-2792 0 0,-10 1-7433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43.7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13 13547 0 0,'0'0'1364'0'0,"0"0"-5"0"0,0 0-81 0 0,0 0-26 0 0,0 0-14 0 0,0 0-15 0 0,0 0-95 0 0,0 0-180 0 0,0 0-220 0 0,0 0-245 0 0,0 0-206 0 0,0 0-155 0 0,1-3-68 0 0,0 3-18 0 0,-1 0-1 0 0,0 0 0 0 0,0 0 0 0 0,1 1 1 0 0,-1-1-1 0 0,0 0 0 0 0,1 0 0 0 0,-1 0 1 0 0,0 0-1 0 0,1 0 0 0 0,-1 0 1 0 0,0 0-1 0 0,0 0 0 0 0,1 0-35 0 0,-17 47 617 0 0,6-21-443 0 0,2-9-131 0 0,0 0 0 0 0,1 1 1 0 0,1 0-1 0 0,1 0 0 0 0,0 0 0 0 0,1 1 0 0 0,1 0 1 0 0,1-1-1 0 0,1 1 0 0 0,0 0 0 0 0,2 0 0 0 0,1 12-43 0 0,-2-30 8 0 0,0 0-1 0 0,1-1 0 0 0,-1 1 0 0 0,0 0 0 0 0,1 0 1 0 0,-1 0-1 0 0,0-1 0 0 0,1 1 0 0 0,-1 0 0 0 0,1 0 0 0 0,0-1 1 0 0,-1 1-1 0 0,1 0 0 0 0,-1-1 0 0 0,1 1 0 0 0,0-1 1 0 0,0 1-1 0 0,-1-1 0 0 0,1 1 0 0 0,0-1 0 0 0,0 0 1 0 0,-1 1-1 0 0,1-1 0 0 0,0 0 0 0 0,0 1 0 0 0,0-1 0 0 0,0 0 1 0 0,0 0-1 0 0,-1 0 0 0 0,1 0 0 0 0,0 0 0 0 0,0 0 1 0 0,0 0-1 0 0,0 0 0 0 0,0 0 0 0 0,0 0 0 0 0,-1-1 1 0 0,1 1-1 0 0,0 0 0 0 0,0-1 0 0 0,0 1 0 0 0,0 0 0 0 0,-1-1 1 0 0,1 1-1 0 0,0-1 0 0 0,-1 1 0 0 0,2-1-7 0 0,40-30 175 0 0,-36 26-177 0 0,0 0 3 0 0,0 0 0 0 0,0 0 0 0 0,0 1 0 0 0,0 0 0 0 0,1 0 0 0 0,0 0 0 0 0,0 1 0 0 0,0 0 0 0 0,0 0 0 0 0,0 1 0 0 0,0 0-1 0 0,1 0 1 0 0,-1 1 0 0 0,1 0 0 0 0,0 0 0 0 0,-1 1 0 0 0,2 0-1 0 0,-6 2 2 0 0,-1-1-1 0 0,0 1 1 0 0,0 1-1 0 0,0-1 1 0 0,0 0-1 0 0,0 0 1 0 0,-1 1-1 0 0,1-1 1 0 0,-1 1-1 0 0,1 0 1 0 0,-1-1-1 0 0,0 1 1 0 0,0 0 0 0 0,0 0-1 0 0,-1-1 1 0 0,1 1-1 0 0,-1 0 1 0 0,1 0-1 0 0,-1 0 1 0 0,0 0-1 0 0,0 0 1 0 0,0 0-1 0 0,0 0 1 0 0,-1 0-1 0 0,1 0 1 0 0,-1-1-1 0 0,0 1 1 0 0,0 0-1 0 0,0 0 1 0 0,0 0-1 0 0,0-1 1 0 0,-1 1-1 0 0,1-1 1 0 0,-1 1-1 0 0,0 0 0 0 0,0-1-70 0 0,1 0 1 0 0,-1-1-1 0 0,1 1 1 0 0,-1-1 0 0 0,1 1-1 0 0,-1-1 1 0 0,0 0 0 0 0,0 0-1 0 0,0 0 1 0 0,1 0 0 0 0,-1 0-1 0 0,0 0 1 0 0,0 0 0 0 0,-1-1-1 0 0,1 1 1 0 0,0-1 0 0 0,0 1-1 0 0,0-1 1 0 0,0 0 0 0 0,0 0-1 0 0,0 0 1 0 0,0 0 0 0 0,-1 0-1 0 0,1-1 1 0 0,0 1-1 0 0,0-1 1 0 0,0 1 0 0 0,-1-1 68 0 0,-14-10-5969 0 0,5-7-6430 0 0,11 13 5296 0 0</inkml:trace>
  <inkml:trace contextRef="#ctx0" brushRef="#br0" timeOffset="254.641">101 65 10034 0 0,'0'0'2487'0'0,"0"0"-485"0"0,0 0-390 0 0,0 0-197 0 0,0 0-141 0 0,0 0-140 0 0,0 0-69 0 0,0 0-81 0 0,0 0-121 0 0,0 0-140 0 0,12-5-156 0 0,40-17-128 0 0,63 6 857 0 0,-111 25-3959 0 0,-17 2-3477 0 0,7-6-835 0 0,2-1-3142 0 0</inkml:trace>
  <inkml:trace contextRef="#ctx0" brushRef="#br0" timeOffset="7876.358">465 26 1584 0 0,'0'0'1618'0'0,"0"0"160"0"0,0 0 175 0 0,0 0 168 0 0,0 0-19 0 0,0 0-187 0 0,0 0-187 0 0,0 0-201 0 0,0 0-176 0 0,0 0-161 0 0,0 0-209 0 0,0 0-143 0 0,0 0-129 0 0,-4-5-102 0 0,-12-15-79 0 0,40 68 1317 0 0,-17-34-1801 0 0,0 1 0 0 0,-1-1 0 0 0,-1 1 0 0 0,0 0 1 0 0,-1 0-1 0 0,-1 1 0 0 0,0-1 0 0 0,-1 1 1 0 0,-1 0-1 0 0,0-1 0 0 0,-2 1 0 0 0,1 0 0 0 0,-2 0 1 0 0,0-1-1 0 0,-1 1 0 0 0,0-1 0 0 0,-1 0 1 0 0,-1 0-1 0 0,-1 0 0 0 0,0 0 0 0 0,0-1 0 0 0,-2 0 1 0 0,0 0-1 0 0,0-1 0 0 0,-5 4-44 0 0,5-8 187 0 0,0-1 1 0 0,-1 0-1 0 0,0-1 0 0 0,0 0 0 0 0,0 0 0 0 0,-1-1 0 0 0,0 0 1 0 0,-1-1-1 0 0,-4 2-187 0 0,7-4 352 0 0,8-2-178 0 0,0-1-7 0 0,0 0 12 0 0,0 0-5 0 0,0 0-11 0 0,0 0-11 0 0,3-12 1372 0 0,-1 6-4445 0 0,-2 3-3006 0 0,0-1-4343 0 0,0 3-662 0 0</inkml:trace>
  <inkml:trace contextRef="#ctx0" brushRef="#br0" timeOffset="9779.916">126 635 656 0 0,'0'0'2135'0'0,"0"0"-165"0"0,0 0-28 0 0,0 0 53 0 0,0 0-9 0 0,0 0-126 0 0,0 0-193 0 0,0 0-207 0 0,0 0-235 0 0,0 0-182 0 0,0 0-155 0 0,-2-5-141 0 0,-7-22 1484 0 0,17 41 2594 0 0,6 8-4808 0 0,13 6 373 0 0,-6-5-200 0 0,0-2 0 0 0,2 0 0 0 0,0-2 0 0 0,2 0 0 0 0,0-2 0 0 0,19 11-190 0 0,-26-21 57 0 0,1 0 1 0 0,1-1-1 0 0,-1 0 1 0 0,1-2-1 0 0,0 0 0 0 0,0-2 1 0 0,0 0-1 0 0,1-1 1 0 0,-1-1-1 0 0,0-1 1 0 0,17-2-58 0 0,-10-3 51 0 0,-1 0-1 0 0,0-1 1 0 0,0-2 0 0 0,0-1-1 0 0,-1 0 1 0 0,23-15-51 0 0,-36 20-1742 0 0,-12 5 1412 0 0,0 0 1 0 0,-1 0 0 0 0,1 0-1 0 0,0-1 1 0 0,0 1 0 0 0,0 0 0 0 0,0 0-1 0 0,-1 0 1 0 0,1-1 0 0 0,0 1-1 0 0,0 0 1 0 0,0 0 0 0 0,0 0-1 0 0,0-1 1 0 0,0 1 0 0 0,0 0 0 0 0,0 0-1 0 0,0-1 1 0 0,0 1 0 0 0,-1 0-1 0 0,1 0 1 0 0,0-1 0 0 0,1 1-1 0 0,-1 0 1 0 0,0 0 0 0 0,0-1 0 0 0,0 1-1 0 0,0 0 1 0 0,0 0 0 0 0,0-1-1 0 0,0 1 330 0 0,-2 0-7405 0 0,0-1-2352 0 0</inkml:trace>
  <inkml:trace contextRef="#ctx0" brushRef="#br0" timeOffset="10796.314">786 601 10538 0 0,'0'0'1498'0'0,"0"0"-75"0"0,0 0 55 0 0,0 0 47 0 0,0 0-97 0 0,0 0-166 0 0,0 0-234 0 0,0 0-210 0 0,0 0-227 0 0,0 0-226 0 0,0 0-166 0 0,0 0-113 0 0,0 0-38 0 0,-2-1 2 0 0,2 1-28 0 0,0 0 0 0 0,0 0 0 0 0,0 1-1 0 0,0-1 1 0 0,0 0 0 0 0,0 0 0 0 0,0 1 0 0 0,0-1 0 0 0,0 0 0 0 0,0 0 0 0 0,0 1 0 0 0,0-1 0 0 0,0 0 0 0 0,0 0 0 0 0,0 1 0 0 0,-1-1 0 0 0,1 0 0 0 0,0 0-1 0 0,0 0 1 0 0,0 1 0 0 0,0-1 0 0 0,0 0 0 0 0,-1 0 0 0 0,1 0 0 0 0,0 1 0 0 0,0-1 0 0 0,0 0 0 0 0,-1 0 0 0 0,1 0 0 0 0,0 0 0 0 0,0 0 0 0 0,-1 1-1 0 0,1-1 1 0 0,0 0 0 0 0,0 0 0 0 0,-1 0 0 0 0,1 0 0 0 0,0 0 0 0 0,0 0 0 0 0,-1 0 0 0 0,1 0 0 0 0,0 0 0 0 0,0 0 0 0 0,-1 0 0 0 0,1 0 0 0 0,0 0 0 0 0,0 0-1 0 0,-1 0 1 0 0,1 0 0 0 0,0-1 0 0 0,0 1 0 0 0,-1 0 0 0 0,1 0 0 0 0,0 0-22 0 0,23 20 1383 0 0,88-13-334 0 0,-69-8-942 0 0,-42 1-83 0 0,-7 13 1419 0 0,-6-13-1320 0 0,-23 46 54 0 0,29-37-144 0 0,2 0 0 0 0,-1 0 0 0 0,1 1 0 0 0,0 0 0 0 0,1 0 0 0 0,0 0 0 0 0,1 0 0 0 0,0 1 0 0 0,1-1 0 0 0,0 1 0 0 0,0 0 0 0 0,1 0 0 0 0,1 0 0 0 0,0 6-33 0 0,1-14 32 0 0,1-1 0 0 0,-1 1 0 0 0,1 0 1 0 0,0-1-1 0 0,0 0 0 0 0,0 1 0 0 0,0-1 0 0 0,0 0 1 0 0,0 0-1 0 0,1 0 0 0 0,-1 0 0 0 0,1 0 1 0 0,-1-1-1 0 0,1 1 0 0 0,0-1 0 0 0,0 0 1 0 0,0 1-1 0 0,-1-1 0 0 0,1 0 0 0 0,0-1 0 0 0,0 1 1 0 0,0-1-1 0 0,0 1 0 0 0,0-1 0 0 0,1 0 1 0 0,-1 0-1 0 0,0 0 0 0 0,0 0 0 0 0,0-1 0 0 0,0 1 1 0 0,0-1-1 0 0,0 0 0 0 0,0 0 0 0 0,0 0 1 0 0,-1 0-1 0 0,1-1 0 0 0,0 1 0 0 0,-1-1 0 0 0,1 1 1 0 0,0-1-1 0 0,-1 0 0 0 0,0 0 0 0 0,1-1-32 0 0,0-13 462 0 0,-5 13-5146 0 0,-1 2-5011 0 0,2 1-2909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38.3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41 248 0 0,'0'0'966'0'0,"0"0"-113"0"0,0 0-122 0 0,0 0 209 0 0,0 0 372 0 0,0 0 362 0 0,0 0 169 0 0,0 0-160 0 0,0 0-316 0 0,0 0-337 0 0,0 0-298 0 0,-6-2-23 0 0,5 2 2859 0 0,1 0 3892 0 0,12 4-7113 0 0,0-1 0 0 0,0 0 0 0 0,0 0 0 0 0,0-1 0 0 0,1-1 0 0 0,-1 0 0 0 0,1-1 0 0 0,0 0 0 0 0,11-2-347 0 0,15 0 210 0 0,320-9 156 0 0,90 4-311 0 0,-203-1 57 0 0,-15 0-77 0 0,-19 0 2 0 0,-21-2-42 0 0,-210 12-6742 0 0,8 0 1703 0 0,3-1-3596 0 0,1 1 22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30.6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25 341 0 0 0,'0'0'3194'0'0,"0"0"-1218"0"0,0 0-250 0 0,0 0 352 0 0,0 0 268 0 0,0 0 56 0 0,0 0-235 0 0,0 0-440 0 0,0 0-418 0 0,0 0-348 0 0,0 0-199 0 0,-4 5-93 0 0,-12 16-89 0 0,12-15-68 0 0,4-6-39 0 0,19-13 1945 0 0,28-21-1575 0 0,-35 27-792 0 0,0 0 0 0 0,-1-1 0 0 0,0-1 0 0 0,0 0 0 0 0,-1 0 0 0 0,0-1 1 0 0,-1 0-1 0 0,0-1 0 0 0,0 0 0 0 0,-1-1 0 0 0,-1 1 0 0 0,0-1 0 0 0,4-10-51 0 0,-9-23 178 0 0,-2 45-173 0 0,0-1 0 0 0,0 0 0 0 0,0 0 0 0 0,0 0-1 0 0,0 0 1 0 0,0 1 0 0 0,0-1 0 0 0,0 0 0 0 0,0 0-1 0 0,0 0 1 0 0,0 1 0 0 0,-1-1 0 0 0,1 0-1 0 0,0 0 1 0 0,-1 0 0 0 0,1 1 0 0 0,-1-1 0 0 0,1 0-1 0 0,0 1 1 0 0,-1-1 0 0 0,0 0 0 0 0,1 1-1 0 0,-1-1 1 0 0,1 1 0 0 0,-1-1 0 0 0,0 1 0 0 0,1-1-1 0 0,-1 1 1 0 0,0-1 0 0 0,0 1 0 0 0,1 0-1 0 0,-1-1 1 0 0,0 1 0 0 0,0 0 0 0 0,1 0 0 0 0,-1-1-1 0 0,0 1 1 0 0,0 0 0 0 0,0 0 0 0 0,0 0-1 0 0,1 0 1 0 0,-1 0 0 0 0,0 0 0 0 0,0 0 0 0 0,0 0-1 0 0,0 1 1 0 0,1-1 0 0 0,-1 0 0 0 0,0 0 0 0 0,0 1-6 0 0,-5 4-2 0 0,1 0 0 0 0,0 0 0 0 0,0 0 0 0 0,0 1 0 0 0,1 0 0 0 0,-1 0 0 0 0,2 0 0 0 0,-1 0-1 0 0,1 1 1 0 0,-1-1 0 0 0,2 1 0 0 0,-1 2 3 0 0,-2 1 15 0 0,0-1-27 0 0,1-1 0 0 0,1 1 1 0 0,-1 0-1 0 0,1 0 0 0 0,1 0 1 0 0,0 1-1 0 0,0-1 0 0 0,1 1 1 0 0,0-1-1 0 0,0 1 0 0 0,1-1 0 0 0,0 1 1 0 0,2 9 11 0 0,-1-17-137 0 0,0 0 1 0 0,0 0-1 0 0,0 0 1 0 0,0 0-1 0 0,0-1 0 0 0,1 1 1 0 0,-1 0-1 0 0,1 0 1 0 0,-1-1-1 0 0,1 1 1 0 0,-1-1-1 0 0,1 1 1 0 0,0-1-1 0 0,0 0 0 0 0,0 0 1 0 0,0 0-1 0 0,0 0 1 0 0,0 0-1 0 0,0 0 1 0 0,0 0-1 0 0,0-1 1 0 0,0 1-1 0 0,0-1 0 0 0,0 1 1 0 0,1-1-1 0 0,-1 0 1 0 0,2 0 136 0 0,17-2-6444 0 0,-2-5-5679 0 0,-14 4 7327 0 0</inkml:trace>
  <inkml:trace contextRef="#ctx0" brushRef="#br0" timeOffset="574.01">283 124 6505 0 0,'0'0'4127'0'0,"0"0"-1339"0"0,0 0-546 0 0,0 0-270 0 0,0 0-378 0 0,0 0-318 0 0,0 0-295 0 0,0 0-212 0 0,0 0-54 0 0,0 0-98 0 0,0 0-101 0 0,-5 11-61 0 0,-30 96 844 0 0,4 31-759 0 0,49-164-772 0 0,36-58-555 0 0,-53 85 784 0 0,0 1-1 0 0,0-1 1 0 0,0 1-1 0 0,0-1 1 0 0,0 1-1 0 0,-1 0 1 0 0,1-1-1 0 0,0 1 1 0 0,-1 0-1 0 0,0 0 1 0 0,1-1-1 0 0,-1 1 1 0 0,0 0-1 0 0,0 0 1 0 0,1-1-1 0 0,-2 1 1 0 0,1 0-1 0 0,0 0 1 0 0,0 0-1 0 0,0-1 1 0 0,-1 1-1 0 0,1 0 1 0 0,-1-1-1 0 0,0 1 1 0 0,1 0-1 0 0,-1-1 1 0 0,0 1 3 0 0,0-1 5 0 0,0 0 1 0 0,0 1-1 0 0,0-1 1 0 0,1 0-1 0 0,-1 1 1 0 0,0-1-1 0 0,1 1 1 0 0,-1-1-1 0 0,1 1 1 0 0,-1-1-1 0 0,1 1 1 0 0,0-1-1 0 0,-1 1 0 0 0,1-1 1 0 0,0 1-1 0 0,0-1 1 0 0,0 1-1 0 0,0-1 1 0 0,1 1-1 0 0,-1-1 1 0 0,0 1-1 0 0,1-1 1 0 0,-1 1-1 0 0,1-1 1 0 0,-1 1-1 0 0,1-1 1 0 0,0 1-1 0 0,-1-1 1 0 0,1 0-1 0 0,0 0 1 0 0,0 1-1 0 0,0-1 1 0 0,0 0-1 0 0,0 0 1 0 0,0 0-1 0 0,0 0 1 0 0,1 0-1 0 0,-1 0 1 0 0,0 0-1 0 0,1 0 1 0 0,-1-1-1 0 0,0 1 0 0 0,1 0 1 0 0,-1-1-1 0 0,1 1 1 0 0,-1-1-1 0 0,1 0 1 0 0,-1 1-1 0 0,1-1 1 0 0,-1 0-1 0 0,1 0 1 0 0,-1 0-1 0 0,1 0 1 0 0,1 0-6 0 0,5-1 10 0 0,1-1-1 0 0,-1 1 1 0 0,0-2 0 0 0,0 1 0 0 0,0-1 0 0 0,0 0 0 0 0,-1 0 0 0 0,1-1-1 0 0,-1 0 1 0 0,0-1 0 0 0,0 1 0 0 0,0-1 0 0 0,2-3-10 0 0,-10 9-4 0 0,0 0 1 0 0,0-1-1 0 0,0 1 1 0 0,-1 0-1 0 0,1-1 1 0 0,0 1-1 0 0,0-1 1 0 0,0 1-1 0 0,0-1 1 0 0,-1 0-1 0 0,1 1 1 0 0,0-1-1 0 0,-1 0 1 0 0,1 0-1 0 0,0 0 1 0 0,0 0-1 0 0,-1 0 1 0 0,1 0 0 0 0,0 0-1 0 0,0 0 1 0 0,-1-1-1 0 0,1 1 1 0 0,0 0-1 0 0,0-1 1 0 0,-1 1-1 0 0,1-1 1 0 0,0 1-1 0 0,0-1 1 0 0,0 0-1 0 0,0 1 1 0 0,0-1-1 0 0,0 0 1 0 0,0 0-1 0 0,0 0 1 0 0,0 0-1 0 0,0 0 1 0 0,1 0-1 0 0,-1 0 1 0 0,0 0-1 0 0,1 0 1 0 0,-1 0-1 0 0,0 0 1 0 0,1-1-1 0 0,-1 1 1 0 0,1 0-1 0 0,0 0 1 0 0,-1 0-1 0 0,1-1 1 0 0,0 1-1 0 0,0 0 1 0 0,0-1-1 0 0,0 1 1 0 0,0 0-1 0 0,0 0 1 0 0,0-1-1 0 0,0 1 1 0 0,1 0-1 0 0,-1 0 1 0 0,0-1-1 0 0,1 1 1 0 0,-1 0-1 0 0,1 0 1 0 0,0 0-1 0 0,-1 0 1 0 0,1-1-1 0 0,0 1 1 0 0,-1 0-1 0 0,2 0 4 0 0,-4 2-7 0 0,0 1-1 0 0,1-1 0 0 0,-1 1 0 0 0,1 0 0 0 0,-1 0 0 0 0,1 0 0 0 0,0 0 0 0 0,-1 0 0 0 0,1 0 0 0 0,0 0 0 0 0,1 0 0 0 0,-1 0 0 0 0,0 0 0 0 0,0 1 1 0 0,1-1-1 0 0,-1 0 0 0 0,1 0 0 0 0,0 1 0 0 0,0-1 0 0 0,0 0 0 0 0,0 1 0 0 0,0-1 0 0 0,0 0 0 0 0,1 1 0 0 0,-1-1 0 0 0,1 0 0 0 0,0 0 0 0 0,-1 1 0 0 0,1-1 1 0 0,0 0-1 0 0,0 0 0 0 0,0 0 0 0 0,1 0 0 0 0,-1 0 0 0 0,0 0 0 0 0,1 0 0 0 0,0-1 0 0 0,-1 1 0 0 0,1-1 0 0 0,0 1 0 0 0,0-1 0 0 0,-1 1 0 0 0,1-1 1 0 0,0 0-1 0 0,0 0 0 0 0,1 0 0 0 0,-1 0 0 0 0,0 0 0 0 0,0 0 0 0 0,0-1 0 0 0,1 1 0 0 0,-1-1 0 0 0,0 1 0 0 0,1-1 0 0 0,0 0 8 0 0,32 1-2216 0 0,-23-3-2638 0 0,-1 0-5797 0 0,-9 0 3339 0 0</inkml:trace>
  <inkml:trace contextRef="#ctx0" brushRef="#br0" timeOffset="818.03">83 206 15739 0 0,'0'0'392'0'0,"0"0"-184"0"0,0 0-168 0 0,0 0 97 0 0,0 0 119 0 0,0 0 64 0 0,0 0 120 0 0,0 0-72 0 0,0 0-104 0 0,0 0-96 0 0,58-5-120 0 0,-36 3-64 0 0,4-1-120 0 0,0 0-216 0 0,3 0-464 0 0,0 1-1217 0 0,-8 0-2704 0 0,-6 1-5553 0 0</inkml:trace>
  <inkml:trace contextRef="#ctx0" brushRef="#br0" timeOffset="1387.531">629 213 19060 0 0,'0'0'722'0'0,"0"0"-89"0"0,0 0-8 0 0,0 0 10 0 0,0 0-35 0 0,0 0-49 0 0,0 0-152 0 0,0 0-98 0 0,0 0-87 0 0,0 0-77 0 0,0 0 0 0 0,0 0-50 0 0,-3 9-9 0 0,-32 111 471 0 0,77-169 573 0 0,-38 46-1109 0 0,-1-1-18 0 0,0-1-1 0 0,1 1 0 0 0,0 0 0 0 0,-1 0 0 0 0,1 1 1 0 0,1-1-1 0 0,-1 1 0 0 0,0 0 0 0 0,1 0 1 0 0,0 1-1 0 0,0-1 0 0 0,0 1 0 0 0,0 0 0 0 0,0 0 1 0 0,0 0-1 0 0,0 1 0 0 0,0 0 0 0 0,1 0 0 0 0,0 0 6 0 0,-4 3 2 0 0,-1 0-1 0 0,0 0 1 0 0,0 0-1 0 0,-1 0 1 0 0,1 1-1 0 0,0-1 0 0 0,-1 0 1 0 0,1 0-1 0 0,-1 0 1 0 0,0 1-1 0 0,1-1 1 0 0,-1 0-1 0 0,0 0 0 0 0,0 1 1 0 0,-1-1-1 0 0,1 0 1 0 0,0 0-1 0 0,-1 1 1 0 0,0-1-1 0 0,1 0 0 0 0,-1 0 1 0 0,0 0-1 0 0,0 0 1 0 0,0 0-1 0 0,0 0 1 0 0,0 0-1 0 0,-1 0 0 0 0,1 0 1 0 0,-2 1-2 0 0,-22 32 189 0 0,25-35-163 0 0,0 0 43 0 0,17-23 38 0 0,-6 8-153 0 0,59-56 13 0 0,-69 72 35 0 0,0 0 1 0 0,0 0-1 0 0,1 1 1 0 0,-1-1-1 0 0,0 1 1 0 0,0-1-1 0 0,0 1 1 0 0,0-1-1 0 0,0 1 1 0 0,-1 0-1 0 0,1-1 1 0 0,0 1-1 0 0,-1 0 1 0 0,0 0-1 0 0,1 0 1 0 0,-1-1-1 0 0,0 1 1 0 0,0 0-1 0 0,0 0 1 0 0,0 0-1 0 0,0 0 1 0 0,0-1-1 0 0,0 1 1 0 0,-1 0-1 0 0,1 0 1 0 0,-1 0-1 0 0,1-1 1 0 0,-1 1-1 0 0,0 0 1 0 0,1-1-1 0 0,-1 1 1 0 0,0 0-3 0 0,-3 10-1115 0 0,-1 38 2667 0 0,13-38-6231 0 0,9-6-6392 0 0,-13-6 197 0 0</inkml:trace>
  <inkml:trace contextRef="#ctx0" brushRef="#br0" timeOffset="1804.331">880 280 15771 0 0,'0'0'671'0'0,"0"0"-147"0"0,0 0 56 0 0,0 0 127 0 0,0 0 99 0 0,0 0 19 0 0,0 0-109 0 0,0 0-129 0 0,0 0-141 0 0,0 0-110 0 0,8 1-42 0 0,80-10 853 0 0,-74 6-819 0 0,50-28 525 0 0,-64 30-844 0 0,1 1 1 0 0,-1-1 0 0 0,0 0 0 0 0,1 0-1 0 0,-1-1 1 0 0,0 1 0 0 0,0 0 0 0 0,0 0-1 0 0,0 0 1 0 0,0 0 0 0 0,0 0 0 0 0,0 0-1 0 0,0 0 1 0 0,0 0 0 0 0,0 0 0 0 0,-1 0-1 0 0,1 0 1 0 0,0 0 0 0 0,-1 0 0 0 0,1 0-1 0 0,-1 0 1 0 0,1 0 0 0 0,-1 0 0 0 0,1 0 0 0 0,-1 1-1 0 0,0-1 1 0 0,1 0 0 0 0,-1 0 0 0 0,0 1-1 0 0,0-1 1 0 0,1 0 0 0 0,-1 1 0 0 0,0-1-1 0 0,0 1 1 0 0,0-1 0 0 0,0 1 0 0 0,0-1-1 0 0,0 1 1 0 0,0 0 0 0 0,0-1 0 0 0,0 1-1 0 0,0 0 1 0 0,0 0 0 0 0,-1 0-10 0 0,-47-7 216 0 0,44 8-163 0 0,0 0-1 0 0,0 0 1 0 0,1 1-1 0 0,-1-1 1 0 0,1 1-1 0 0,-1 0 1 0 0,1 0-1 0 0,0 1 1 0 0,-1-1-1 0 0,1 1 1 0 0,0 0-1 0 0,1 0 1 0 0,-1 0-1 0 0,1 1 1 0 0,-1-1 0 0 0,1 1-1 0 0,0 0 1 0 0,0 0-1 0 0,1 0 1 0 0,-1 0-1 0 0,1 1 1 0 0,0-1-1 0 0,0 1 1 0 0,0-1-1 0 0,1 1 1 0 0,-1-1-1 0 0,1 1 1 0 0,0 0-1 0 0,1 0 1 0 0,-1 0-1 0 0,1 0-52 0 0,2-2 21 0 0,1 0-1 0 0,0-1 0 0 0,0 1 1 0 0,0 0-1 0 0,0-1 1 0 0,0 0-1 0 0,0 0 0 0 0,1 0 1 0 0,-1 0-1 0 0,1 0 0 0 0,-1-1 1 0 0,1 1-1 0 0,0-1 0 0 0,-1 0 1 0 0,1 0-1 0 0,0 0 1 0 0,0-1-1 0 0,0 0 0 0 0,0 1 1 0 0,0-1-1 0 0,0 0 0 0 0,0-1 1 0 0,0 1-1 0 0,-1-1 0 0 0,1 0 1 0 0,1 0-21 0 0,8 1-33 0 0,85-6-2042 0 0,-65 2-3498 0 0,-1 0-6841 0 0,-24 3 5115 0 0</inkml:trace>
  <inkml:trace contextRef="#ctx0" brushRef="#br0" timeOffset="2531.296">1278 253 10034 0 0,'0'0'1879'0'0,"0"0"-488"0"0,0 0-215 0 0,0 0 115 0 0,0 0 39 0 0,0 0-15 0 0,0 0-133 0 0,0 0-270 0 0,0 0-208 0 0,0 0-176 0 0,0 0-115 0 0,0 0-9 0 0,3-8-43 0 0,9-28-4 0 0,-12 35-329 0 0,0 0 0 0 0,0 1 0 0 0,0-1 0 0 0,0 0 1 0 0,-1 1-1 0 0,1-1 0 0 0,0 0 0 0 0,-1 0 0 0 0,1 1 0 0 0,0-1 0 0 0,-1 0 0 0 0,1 1 0 0 0,-1-1 0 0 0,1 1 1 0 0,-1-1-1 0 0,1 1 0 0 0,-1-1 0 0 0,1 1 0 0 0,-1-1 0 0 0,0 1 0 0 0,1-1 0 0 0,-1 1 0 0 0,0 0 1 0 0,1-1-1 0 0,-1 1 0 0 0,0 0 0 0 0,0 0 0 0 0,1-1 0 0 0,-1 1 0 0 0,0 0 0 0 0,0 0 0 0 0,1 0 0 0 0,-1 0 1 0 0,0 0-1 0 0,0 0 0 0 0,1 0 0 0 0,-1 0 0 0 0,0 1 0 0 0,0-1 0 0 0,1 0 0 0 0,-1 0 0 0 0,0 0 1 0 0,0 1-1 0 0,1-1 0 0 0,-1 0 0 0 0,0 1 0 0 0,0 0-28 0 0,1-1 45 0 0,-9 2 5 0 0,1 0 0 0 0,0 1 0 0 0,0 0 1 0 0,0 0-1 0 0,0 1 0 0 0,0 0 1 0 0,1 0-1 0 0,-1 1 0 0 0,1 0 1 0 0,0 0-1 0 0,1 1 0 0 0,-1 0 0 0 0,1 0 1 0 0,1 1-1 0 0,-1-1 0 0 0,1 1 1 0 0,0 0-1 0 0,0 1 0 0 0,1-1 1 0 0,0 1-1 0 0,-2 6-50 0 0,5-13 3 0 0,1 1 1 0 0,0-1-1 0 0,-1 0 0 0 0,1 1 1 0 0,0-1-1 0 0,0 0 0 0 0,0 1 1 0 0,-1-1-1 0 0,2 0 0 0 0,-1 1 1 0 0,0-1-1 0 0,0 0 1 0 0,0 1-1 0 0,0-1 0 0 0,1 0 1 0 0,-1 1-1 0 0,1-1 0 0 0,-1 0 1 0 0,1 0-1 0 0,0 1 1 0 0,-1-1-1 0 0,1 0 0 0 0,0 0 1 0 0,0 0-1 0 0,-1 0 0 0 0,1 0 1 0 0,0 0-1 0 0,0 0 0 0 0,0 0 1 0 0,1 0-1 0 0,-1-1 1 0 0,0 1-1 0 0,0 0 0 0 0,0-1 1 0 0,0 1-1 0 0,1-1 0 0 0,-1 1 1 0 0,0-1-1 0 0,1 1 1 0 0,-1-1-1 0 0,0 0 0 0 0,1 0 1 0 0,-1 0-1 0 0,0 0 0 0 0,1 0 1 0 0,-1 0-1 0 0,0 0 0 0 0,1 0 1 0 0,0-1-4 0 0,66-21 115 0 0,-64 19-105 0 0,-1 0-1 0 0,1-1 1 0 0,-1 1-1 0 0,0-1 1 0 0,0 0 0 0 0,0 1-1 0 0,0-1 1 0 0,-1 0-1 0 0,1-1 1 0 0,-1 1 0 0 0,0 0-1 0 0,-1-1 1 0 0,1 1-1 0 0,-1-1 1 0 0,1 0 0 0 0,-1 1-1 0 0,-1-1 1 0 0,1 0 0 0 0,-1 0-1 0 0,0 1 1 0 0,0-1-1 0 0,0 0 1 0 0,-1 0 0 0 0,1 0-10 0 0,-9 35-5 0 0,8-27 11 0 0,-1-1 0 0 0,1 1 1 0 0,0-1-1 0 0,0 1 0 0 0,0 0 0 0 0,0 0 0 0 0,1-1 1 0 0,-1 1-1 0 0,1 0 0 0 0,0 0 0 0 0,0 0 0 0 0,-1-1 0 0 0,2 1 1 0 0,-1 0-1 0 0,0 0 0 0 0,1 0 0 0 0,-1 0 0 0 0,1-1 1 0 0,0 1-1 0 0,0 0 0 0 0,0 0-6 0 0,2-2 37 0 0,1 0 1 0 0,-1-1-1 0 0,0 1 1 0 0,1-1-1 0 0,-1 1 1 0 0,1-1-1 0 0,-1 0 0 0 0,1-1 1 0 0,-1 1-1 0 0,1 0 1 0 0,-1-1-1 0 0,0 0 0 0 0,1 0 1 0 0,-1 0-1 0 0,0 0 1 0 0,1 0-1 0 0,-1-1 1 0 0,0 1-1 0 0,0-1 0 0 0,0 0 1 0 0,0 0-1 0 0,-1 0 1 0 0,1-1-1 0 0,-1 1 1 0 0,2-2-38 0 0,-2 3-8 0 0,48-72 143 0 0,-27 29-79 0 0,-23 43-57 0 0,0 1 0 0 0,1 0-1 0 0,-1-1 1 0 0,0 1 0 0 0,1 0 0 0 0,-1-1 0 0 0,1 1-1 0 0,-1 0 1 0 0,0-1 0 0 0,1 1 0 0 0,-1 0 0 0 0,1 0 0 0 0,-1 0-1 0 0,1-1 1 0 0,-1 1 0 0 0,1 0 0 0 0,-1 0 0 0 0,1 0-1 0 0,-1 0 1 0 0,1 0 0 0 0,-1 0 0 0 0,1 0 0 0 0,-1 0 0 0 0,1 0-1 0 0,-1 0 1 0 0,1 0 0 0 0,-1 0 0 0 0,1 1 0 0 0,-1-1 0 0 0,1 0-1 0 0,-1 0 1 0 0,1 0 0 0 0,-1 1 0 0 0,0-1 0 0 0,1 0-1 0 0,-1 0 1 0 0,1 1 0 0 0,-1-1 0 0 0,0 0 0 0 0,1 1 0 0 0,-1-1-1 0 0,0 1 1 0 0,1-1 0 0 0,-1 0 0 0 0,0 1 0 0 0,0-1 0 0 0,1 1-1 0 0,-1-1 1 0 0,0 1 0 0 0,0-1 0 0 0,0 1 0 0 0,0-1-1 0 0,1 1 1 0 0,-1-1 0 0 0,0 1 0 0 0,0-1 0 0 0,0 1 0 0 0,0-1-1 0 0,0 1 1 0 0,0-1 0 0 0,0 1 0 0 0,-1-1 0 0 0,1 1-1 0 0,0-1 1 0 0,0 1 0 0 0,0-1 0 0 0,0 1 0 0 0,-1-1 1 0 0,7 42 60 0 0,-6-38-65 0 0,0 0 1 0 0,-1-1-1 0 0,1 1 1 0 0,-1 0-1 0 0,0 0 1 0 0,0-1-1 0 0,0 1 0 0 0,-1 0 1 0 0,1-1-1 0 0,-1 1 1 0 0,0-1-1 0 0,0 0 1 0 0,0 1-1 0 0,0-1 1 0 0,-1 0-1 0 0,1 0 0 0 0,-1 0 1 0 0,0 0 4 0 0,-27 7-5999 0 0,29-11 828 0 0,1 0-1783 0 0,0 1 3941 0 0,0-2-3202 0 0</inkml:trace>
  <inkml:trace contextRef="#ctx0" brushRef="#br0" timeOffset="2990.011">1459 239 10850 0 0,'0'0'2275'0'0,"0"0"-354"0"0,0 0-162 0 0,0 0-137 0 0,0 0-199 0 0,0 0-246 0 0,0 0-259 0 0,0 0-274 0 0,4-10-152 0 0,13-29-57 0 0,-15 37-360 0 0,-1 0 1 0 0,0 0 0 0 0,1 1 0 0 0,0-1-1 0 0,-1 0 1 0 0,1 0 0 0 0,0 1 0 0 0,0-1-1 0 0,-1 1 1 0 0,1 0 0 0 0,1-1-1 0 0,-1 1 1 0 0,0 0 0 0 0,0 0 0 0 0,0 0-1 0 0,0 0 1 0 0,1 1 0 0 0,-1-1 0 0 0,0 1-1 0 0,1-1 1 0 0,-1 1 0 0 0,1 0-1 0 0,-1 0 1 0 0,0 0 0 0 0,1 0 0 0 0,-1 0-1 0 0,1 1 1 0 0,0-1-76 0 0,-2 3 61 0 0,1 1 0 0 0,-1-1-1 0 0,0 0 1 0 0,-1 1 0 0 0,1-1-1 0 0,0 0 1 0 0,-1 1 0 0 0,0-1-1 0 0,0 1 1 0 0,0-1 0 0 0,0 1-1 0 0,0-1 1 0 0,-1 0 0 0 0,0 1-1 0 0,0-1 1 0 0,0 0 0 0 0,0 1-1 0 0,0 0-60 0 0,-22 62 442 0 0,49-77-194 0 0,-17 4-256 0 0,-1 0 0 0 0,0 0 0 0 0,0-1 0 0 0,-1 0 0 0 0,0-1 0 0 0,-1 1 0 0 0,1-1 0 0 0,-2 0 1 0 0,4-7 7 0 0,-8 15 0 0 0,20-23-58 0 0,-26 43 21 0 0,-24 61 107 0 0,58-68-1157 0 0,-16-13-2859 0 0,-4 0-4911 0 0,-6 0-2591 0 0</inkml:trace>
  <inkml:trace contextRef="#ctx0" brushRef="#br0" timeOffset="3540.116">1697 205 9978 0 0,'0'0'1571'0'0,"0"0"-159"0"0,0 0-179 0 0,0 0 6 0 0,0 0-58 0 0,0 0-143 0 0,0 0-122 0 0,0 0-176 0 0,0 0-236 0 0,0 0-125 0 0,0 0-72 0 0,0 0-10 0 0,0 0 61 0 0,8-5 39 0 0,23-17 43 0 0,-31 21-407 0 0,1 1 0 0 0,-1-1 0 0 0,0 1-1 0 0,1 0 1 0 0,-1-1 0 0 0,0 1 0 0 0,1-1 0 0 0,-1 1 0 0 0,1-1 0 0 0,-1 1-1 0 0,0 0 1 0 0,1-1 0 0 0,-1 1 0 0 0,1 0 0 0 0,-1 0 0 0 0,1-1-1 0 0,-1 1 1 0 0,1 0 0 0 0,-1 0 0 0 0,1 0 0 0 0,0 0 0 0 0,-1-1 0 0 0,1 1-1 0 0,-1 0 1 0 0,1 0 0 0 0,-1 0 0 0 0,1 0 0 0 0,0 0 0 0 0,-1 1-1 0 0,1-1 1 0 0,-1 0 0 0 0,1 0 0 0 0,-1 0 0 0 0,1 0 0 0 0,-1 0 0 0 0,1 1-1 0 0,-1-1 1 0 0,1 0 0 0 0,-1 1 0 0 0,1-1 0 0 0,-1 0 0 0 0,1 1 0 0 0,-1-1-1 0 0,0 0 1 0 0,1 1 0 0 0,-1-1 0 0 0,1 1 0 0 0,-1-1 0 0 0,0 1-1 0 0,0-1 1 0 0,1 1 0 0 0,-1-1 0 0 0,0 1 0 0 0,0-1 0 0 0,0 1 0 0 0,1-1-1 0 0,-1 1 1 0 0,0-1 0 0 0,0 1 0 0 0,0 0 0 0 0,0-1 0 0 0,0 1-1 0 0,0-1 1 0 0,0 1 0 0 0,0 0-33 0 0,-6 30 582 0 0,5-26-521 0 0,0-4-49 0 0,0 1-1 0 0,0-1 1 0 0,0 0 0 0 0,0 0 0 0 0,0 0 0 0 0,1 1-1 0 0,-1-1 1 0 0,0 0 0 0 0,1 1 0 0 0,-1-1 0 0 0,1 1-1 0 0,0-1 1 0 0,-1 0 0 0 0,1 1 0 0 0,0-1-1 0 0,0 1 1 0 0,0-1 0 0 0,0 1 0 0 0,0-1 0 0 0,0 1-1 0 0,0-1 1 0 0,0 1 0 0 0,1-1 0 0 0,-1 0 0 0 0,1 1-1 0 0,-1-1 1 0 0,1 1 0 0 0,-1-1 0 0 0,1 0 0 0 0,0 0-1 0 0,0 1 1 0 0,0-1 0 0 0,0 0 0 0 0,0 0 0 0 0,0 0-1 0 0,0 0 1 0 0,0 0 0 0 0,0 0 0 0 0,0 0 0 0 0,0 0-1 0 0,1 0 1 0 0,-1-1 0 0 0,0 1 0 0 0,1 0 0 0 0,-1-1-1 0 0,0 1 1 0 0,1-1 0 0 0,-1 0 0 0 0,1 1 0 0 0,-1-1-1 0 0,1 0-11 0 0,9 0 85 0 0,1 0-1 0 0,-1-1 0 0 0,0 0 0 0 0,1-1 0 0 0,-1 0 0 0 0,0-1 0 0 0,0-1 0 0 0,0 1 1 0 0,-1-2-1 0 0,1 1 0 0 0,-1-1 0 0 0,1-2-84 0 0,-10 7 0 0 0,0-1-1 0 0,1 0 1 0 0,-1 0 0 0 0,0 0-1 0 0,0 0 1 0 0,0 0 0 0 0,0 0 0 0 0,0-1-1 0 0,-1 1 1 0 0,1 0 0 0 0,0 0-1 0 0,-1-1 1 0 0,1 1 0 0 0,0-1-1 0 0,-1 1 1 0 0,1 0 0 0 0,-1-1-1 0 0,0 1 1 0 0,0-1 0 0 0,1 1 0 0 0,-1-1-1 0 0,0 1 1 0 0,0-1 0 0 0,0 1-1 0 0,-1-1 1 0 0,1 1 0 0 0,0 0-1 0 0,-1-1 1 0 0,1 1 0 0 0,0-1-1 0 0,-1 1 1 0 0,0 0 0 0 0,1-1 0 0 0,-1 1-1 0 0,0 0 1 0 0,1-1 0 0 0,-1 1-1 0 0,0 0 1 0 0,0 0 0 0 0,0 0-1 0 0,0 0 1 0 0,-1 0 0 0 0,-54-32-186 0 0,54 33 190 0 0,0 0-1 0 0,0 0 1 0 0,0-1-1 0 0,0 1 1 0 0,0 0-1 0 0,0 1 1 0 0,0-1-1 0 0,-1 0 1 0 0,1 1-1 0 0,0-1 1 0 0,0 1-1 0 0,0-1 1 0 0,0 1-1 0 0,1 0 1 0 0,-1 0-1 0 0,0 0 1 0 0,0 0-1 0 0,0 0 0 0 0,1 0 1 0 0,-1 1-1 0 0,0-1 1 0 0,1 1-1 0 0,0-1 1 0 0,-1 1-1 0 0,1-1 1 0 0,0 1-1 0 0,-1 0 1 0 0,1 0-1 0 0,0-1 1 0 0,0 1-1 0 0,1 0 1 0 0,-1 0-1 0 0,0 0 1 0 0,1 0-1 0 0,-1 0 1 0 0,1 0-1 0 0,-1 0 1 0 0,1 0-1 0 0,0 0 1 0 0,0 1-1 0 0,0-1 1 0 0,0 0-1 0 0,1 0 1 0 0,-1 0-1 0 0,0 0 1 0 0,1 0-1 0 0,-1 0 1 0 0,1 0-1 0 0,0 0 0 0 0,0 0 1 0 0,0 0-1 0 0,0 0 1 0 0,0-1-1 0 0,0 1 1 0 0,0 0-1 0 0,0-1 1 0 0,1 1-1 0 0,-1-1 1 0 0,1 1-1 0 0,-1-1 1 0 0,1 1-1 0 0,1 0-3 0 0,14 3-346 0 0,0-1-1 0 0,1-1 1 0 0,0 0-1 0 0,-1-1 0 0 0,1-1 1 0 0,0-1-1 0 0,0 0 1 0 0,0-1-1 0 0,0-1 347 0 0,2 1-1583 0 0,14-2-3079 0 0,-11 1-2086 0 0,-4 0-3536 0 0</inkml:trace>
  <inkml:trace contextRef="#ctx0" brushRef="#br0" timeOffset="5112.986">2224 130 9866 0 0,'0'0'1638'0'0,"0"0"17"0"0,0 0 123 0 0,0 0 73 0 0,0 0-38 0 0,0 0-139 0 0,0 0-318 0 0,0 0-400 0 0,0 0-361 0 0,0 0-193 0 0,0 0-45 0 0,0 0 31 0 0,0 0 11 0 0,-1 4-66 0 0,-26 141 629 0 0,50-163-1274 0 0,10-23 48 0 0,-29 35 248 0 0,-1 0-1 0 0,2 0 1 0 0,-1 0-1 0 0,1 1 1 0 0,-1 0 0 0 0,2 0-1 0 0,-1 0 1 0 0,0 0-1 0 0,1 1 1 0 0,0 0-1 0 0,0 0 1 0 0,0 0-1 0 0,5-1 17 0 0,-10 7 8 0 0,0-1 0 0 0,0 1-1 0 0,0 0 1 0 0,0-1 0 0 0,0 1-1 0 0,0 0 1 0 0,-1 0 0 0 0,1 0-1 0 0,0 0 1 0 0,-1 0 0 0 0,0 0-1 0 0,1 0 1 0 0,-1 0 0 0 0,0 0-1 0 0,0 0 1 0 0,0 0 0 0 0,0 0-1 0 0,-1 0 1 0 0,1 0 0 0 0,0 0-1 0 0,-1 0 1 0 0,0 0 0 0 0,1 0-1 0 0,-1-1 1 0 0,0 1 0 0 0,0 0-1 0 0,0 1-7 0 0,0-3 3 0 0,-34 93 166 0 0,64-109-106 0 0,3-23-110 0 0,39-28-45 0 0,-70 68 92 0 0,1 0 1 0 0,-1 0-1 0 0,1 0 0 0 0,-1-1 1 0 0,0 1-1 0 0,0 0 1 0 0,1 1-1 0 0,-1-1 0 0 0,0 0 1 0 0,0 0-1 0 0,0 0 0 0 0,0 1 1 0 0,-1-1-1 0 0,1 0 0 0 0,0 1 1 0 0,0-1-1 0 0,-1 1 0 0 0,1-1 1 0 0,-1 1-1 0 0,1-1 0 0 0,-1 1 1 0 0,0-1-1 0 0,1 1 0 0 0,-1 0 1 0 0,0-1-1 0 0,0 1 0 0 0,0-1 1 0 0,-1 1-1 0 0,1 0 0 0 0,0-1 1 0 0,0 1-1 0 0,-1-1 0 0 0,1 1 1 0 0,-1-1-1 0 0,1 1 0 0 0,-1-1 1 0 0,0 0-1 0 0,0 1 1 0 0,0-1-1 0 0,1 1 0 0 0,-1-1 1 0 0,-1 1-1 0 0,-1 18-12 0 0,4-18 19 0 0,1-1-1 0 0,0 0 1 0 0,0 1 0 0 0,0-1-1 0 0,0 0 1 0 0,0 0 0 0 0,0 0 0 0 0,1-1-1 0 0,-1 1 1 0 0,0 0 0 0 0,0-1 0 0 0,1 1-1 0 0,-1-1 1 0 0,0 0 0 0 0,0 0 0 0 0,1 0-1 0 0,-1 0 1 0 0,0 0 0 0 0,1 0 0 0 0,-1-1-1 0 0,0 1 1 0 0,0-1 0 0 0,1 0 0 0 0,-1 0-1 0 0,0 1 1 0 0,0-1 0 0 0,0 0 0 0 0,0-1-1 0 0,2 0-6 0 0,-2 1-10 0 0,5-1 16 0 0,67-29-175 0 0,-72 30 166 0 0,-1 0 1 0 0,1 0-1 0 0,0 0 1 0 0,0 0-1 0 0,-1-1 1 0 0,1 1-1 0 0,-1 0 0 0 0,1-1 1 0 0,-1 1-1 0 0,1-1 1 0 0,-1 0-1 0 0,0 1 1 0 0,0-1-1 0 0,0 0 1 0 0,0 0-1 0 0,0 1 1 0 0,0-1-1 0 0,-1 0 1 0 0,1 0-1 0 0,0 0 1 0 0,-1 0-1 0 0,0 0 0 0 0,1 0 1 0 0,-1 0-1 0 0,0 0 1 0 0,0 0-1 0 0,0 0 1 0 0,0-1-1 0 0,-1 1 1 0 0,1 0-1 0 0,0 0 1 0 0,-1 0-1 0 0,0 0 1 0 0,1 1-1 0 0,-2-3 3 0 0,2 3 3 0 0,-1 0-1 0 0,1 0 1 0 0,-1 0-1 0 0,0 0 1 0 0,1 0 0 0 0,-1 0-1 0 0,0 0 1 0 0,0 0-1 0 0,0 1 1 0 0,0-1-1 0 0,0 0 1 0 0,0 0 0 0 0,0 1-1 0 0,0-1 1 0 0,0 0-1 0 0,0 1 1 0 0,0-1 0 0 0,0 1-1 0 0,0 0 1 0 0,0-1-1 0 0,-1 1 1 0 0,1 0-1 0 0,0 0 1 0 0,0-1 0 0 0,0 1-1 0 0,-1 0 1 0 0,1 0-1 0 0,0 1 1 0 0,0-1-1 0 0,0 0 1 0 0,-1 0 0 0 0,1 0-1 0 0,0 1 1 0 0,0-1-1 0 0,0 1 1 0 0,0-1-1 0 0,0 1 1 0 0,-1-1 0 0 0,1 1-1 0 0,0 0 1 0 0,0-1-1 0 0,1 1 1 0 0,-1 0 0 0 0,0 0-1 0 0,0 0 1 0 0,0 0-3 0 0,-36 46 112 0 0,36-45-110 0 0,1-1 0 0 0,-1 1-1 0 0,1 0 1 0 0,0 0 0 0 0,0 0 0 0 0,0 0 0 0 0,0-1 0 0 0,0 1 0 0 0,0 0-1 0 0,0 0 1 0 0,0 0 0 0 0,1 0 0 0 0,-1-1 0 0 0,1 1 0 0 0,-1 0-1 0 0,1 0 1 0 0,0-1 0 0 0,-1 1 0 0 0,1-1 0 0 0,0 1 0 0 0,0 0 0 0 0,0-1-1 0 0,1 0 1 0 0,-1 1 0 0 0,0-1 0 0 0,1 0 0 0 0,-1 1 0 0 0,0-1 0 0 0,1 0-1 0 0,-1 0 1 0 0,1 0 0 0 0,0 0 0 0 0,-1-1 0 0 0,1 1 0 0 0,0 0 0 0 0,-1-1-1 0 0,1 1 1 0 0,0-1 0 0 0,0 1 0 0 0,0-1 0 0 0,-1 0 0 0 0,1 0 0 0 0,0 0-1 0 0,0 0 1 0 0,0 0 0 0 0,0 0 0 0 0,-1 0 0 0 0,1-1 0 0 0,0 1-1 0 0,0-1 1 0 0,0 1 0 0 0,-1-1 0 0 0,1 0 0 0 0,0 0 0 0 0,-1 0 0 0 0,1 0-1 0 0,-1 0 1 0 0,1 0 0 0 0,0-1-2 0 0,89-54 14 0 0,-90 89-17 0 0,-1-32 2 0 0,1 0 1 0 0,-1 0-1 0 0,1 0 1 0 0,-1 0-1 0 0,1-1 1 0 0,0 1-1 0 0,-1 0 1 0 0,1 0-1 0 0,0-1 1 0 0,0 1-1 0 0,-1 0 1 0 0,1-1-1 0 0,0 1 1 0 0,0-1-1 0 0,0 1 1 0 0,0-1-1 0 0,0 1 1 0 0,0-1-1 0 0,0 0 1 0 0,0 1-1 0 0,0-1 1 0 0,0 0-1 0 0,0 0 1 0 0,0 0-1 0 0,0 0 1 0 0,0 0 0 0 0,0 0-1 0 0,0 0 1 0 0,0 0-1 0 0,0 0 1 0 0,0 0-1 0 0,0-1 1 0 0,0 1-1 0 0,0 0 1 0 0,0-1-1 0 0,0 1 1 0 0,0-1-1 0 0,0 1 1 0 0,0-1-1 0 0,-1 1 1 0 0,1-1-1 0 0,0 0 1 0 0,0 1-1 0 0,0-1 1 0 0,-1 0-1 0 0,1 0 1 0 0,0 1-1 0 0,-1-1 1 0 0,1 0-1 0 0,-1 0 1 0 0,1 0-1 0 0,-1 0 1 0 0,1 0-1 0 0,-1 0 1 0 0,0 0-1 0 0,1 0 1 0 0,-1 0 0 0 0,17-10-31 0 0,27-3-137 0 0,-54 41 237 0 0,-4 7-257 0 0,41-40-2141 0 0,63-67-5152 0 0,-55 3 7196 0 0,9-34 5902 0 0,-43 109-2108 0 0,-12 33-1941 0 0,8-32-1484 0 0,-2 4-117 0 0,0 0 0 0 0,0 1-1 0 0,0-1 1 0 0,2 1 0 0 0,-1 0 0 0 0,1 0 0 0 0,1 1-1 0 0,0-1 1 0 0,1 0 0 0 0,0 1 0 0 0,0-1-1 0 0,1 1 1 0 0,2 7 33 0 0,0-13-2866 0 0,-1-5-1325 0 0,0 0-3379 0 0,-1-1-3531 0 0</inkml:trace>
  <inkml:trace contextRef="#ctx0" brushRef="#br0" timeOffset="5391.794">2864 110 19428 0 0,'0'0'1184'0'0,"0"0"-23"0"0,0 0-241 0 0,0 0 0 0 0,0 0-248 0 0,0 0-224 0 0,0 0-152 0 0,0 0-160 0 0,0 0-56 0 0,0 0-24 0 0,58-21-112 0 0,-38 18-80 0 0,3 0-224 0 0,2 0-344 0 0,0-1-560 0 0,2 2-1273 0 0,-6 0-3800 0 0,-8 0-6082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42.3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64 12587 0 0,'0'0'3354'0'0,"0"0"-1509"0"0,0 0-408 0 0,0 0-9 0 0,2-9-44 0 0,6-24-215 0 0,-7 32 2678 0 0,-60 153-2681 0 0,55-138-2232 0 0,-1 3 2990 0 0,2-5-3459 0 0,1-2-4242 0 0,2 1-6107 0 0,0-10 2005 0 0</inkml:trace>
  <inkml:trace contextRef="#ctx0" brushRef="#br0" timeOffset="238.022">144 85 15091 0 0,'0'0'6244'0'0,"0"0"-4501"0"0,0 0-1227 0 0,0 0 51 0 0,0 0 129 0 0,0 0 40 0 0,0 0-33 0 0,0 0-116 0 0,0 0-145 0 0,0 0-106 0 0,0 0-66 0 0,0 0-58 0 0,0 0-37 0 0,-7 10-19 0 0,-18 29-55 0 0,6 10-56 0 0,21-24-3674 0 0,1-20 94 0 0,0-3-4838 0 0,-1-1-2846 0 0</inkml:trace>
  <inkml:trace contextRef="#ctx0" brushRef="#br0" timeOffset="537.535">214 0 17724 0 0,'0'0'1019'0'0,"0"0"-54"0"0,0 0-110 0 0,0 0 60 0 0,0 0 4 0 0,0 0-127 0 0,0 0-197 0 0,0 0-230 0 0,0 0-117 0 0,0 0-41 0 0,0 0 33 0 0,0 0 64 0 0,1 6 16 0 0,-1-5-318 0 0,0 0 27 0 0,0 1-1 0 0,0 0 1 0 0,0 0-1 0 0,0 0 1 0 0,0 0 0 0 0,1-1-1 0 0,-1 1 1 0 0,1 0-1 0 0,-1 0 1 0 0,1-1-1 0 0,0 1 1 0 0,0 0-1 0 0,-1-1 1 0 0,1 1 0 0 0,0 0-1 0 0,1-1 1 0 0,-1 0-1 0 0,0 1 1 0 0,0-1-1 0 0,1 0 1 0 0,-1 1-1 0 0,0-1 1 0 0,1 0 0 0 0,-1 0-1 0 0,1 0 1 0 0,0 0-1 0 0,-1-1 1 0 0,1 1-1 0 0,0 0 1 0 0,0-1-29 0 0,217 47 1064 0 0,-219-47-1044 0 0,1 1-1 0 0,0-1 1 0 0,0 0-1 0 0,-1 0 1 0 0,1 1-1 0 0,0-1 1 0 0,-1 0-1 0 0,1 1 1 0 0,0-1-1 0 0,-1 0 1 0 0,1 1-1 0 0,-1-1 1 0 0,1 1-1 0 0,0-1 1 0 0,-1 1-1 0 0,1-1 1 0 0,-1 1-1 0 0,1 0 1 0 0,-1-1-1 0 0,0 1 1 0 0,1 0-1 0 0,-1-1 1 0 0,0 1-1 0 0,1 0 1 0 0,-1-1-1 0 0,0 1 1 0 0,0 0-1 0 0,0 0 1 0 0,1-1-1 0 0,-1 1 1 0 0,0 0-1 0 0,0 0 1 0 0,0-1-1 0 0,0 1 1 0 0,0 0-1 0 0,-1 0 1 0 0,1-1-1 0 0,0 1 1 0 0,0 0-1 0 0,0 0 1 0 0,-1-1-1 0 0,1 1 1 0 0,0 0-1 0 0,-1-1 1 0 0,1 1-1 0 0,-1 0 1 0 0,1-1-1 0 0,0 1 1 0 0,-1 0-1 0 0,0-1 1 0 0,1 1-1 0 0,-1-1 1 0 0,1 1-1 0 0,-1-1 1 0 0,0 1-20 0 0,-38 32 932 0 0,34-29-887 0 0,-119 78 527 0 0,-38 31-759 0 0,69-19-9839 0 0,81-79-2773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0.7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9314 0 0,'0'0'1491'0'0,"0"0"-5"0"0,0 0 66 0 0,0 0 42 0 0,0 0-57 0 0,0 0-208 0 0,0 0-292 0 0,0 0-267 0 0,0 0-292 0 0,0 0-194 0 0,0 0-86 0 0,0 0-27 0 0,27-4 1222 0 0,53 2-247 0 0,-82 13-4064 0 0,-1-7-1710 0 0,1-1-4212 0 0,1-2 1446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1.0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9914 0 0,'0'0'1291'0'0,"0"0"-193"0"0,0 0 50 0 0,0 0 127 0 0,0 0 62 0 0,0 0-24 0 0,0 0-97 0 0,0 0-98 0 0,0 0-165 0 0,0 0-178 0 0,0 0-182 0 0,0 0-157 0 0,10 1-73 0 0,157 15 2096 0 0,-165-16-2873 0 0,14 0-115 0 0,-12-2-4881 0 0,1-1-6368 0 0,-4 2 4620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28.9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52 0 0 0,'0'0'1864'0'0,"0"0"-73"0"0,0 0-52 0 0,0 0 6 0 0,0 0 22 0 0,0 0-80 0 0,0 0-157 0 0,0 0-227 0 0,0 0-231 0 0,-1-3-167 0 0,-11-46 8581 0 0,4 79-7716 0 0,2 143-343 0 0,7-111-1232 0 0,-1-60-247 0 0,1-4-3305 0 0,0 1-2049 0 0,0-1-3386 0 0,0 2-1882 0 0</inkml:trace>
  <inkml:trace contextRef="#ctx0" brushRef="#br0" timeOffset="621.202">61 137 3321 0 0,'0'0'3701'0'0,"0"0"-1773"0"0,0 0-545 0 0,0 0-9 0 0,0 0 28 0 0,0 0-3 0 0,0 0 12 0 0,0 0-116 0 0,0 0-250 0 0,0 0-289 0 0,0 0-256 0 0,0 0-149 0 0,0 0-37 0 0,2-5 6 0 0,4-18 39 0 0,36-7 2120 0 0,-41 29-2454 0 0,0 1 0 0 0,0-1-1 0 0,1 0 1 0 0,-1 1 0 0 0,0-1-1 0 0,1 1 1 0 0,-1-1 0 0 0,0 1-1 0 0,1 0 1 0 0,-1-1 0 0 0,0 1-1 0 0,1 0 1 0 0,-1 0 0 0 0,1 0 0 0 0,-1 0-1 0 0,0 0 1 0 0,1 0 0 0 0,-1 1-1 0 0,1-1 1 0 0,-1 0 0 0 0,0 1-1 0 0,1-1 1 0 0,-1 1 0 0 0,0-1-1 0 0,0 1 1 0 0,1 0 0 0 0,-1 0-1 0 0,0-1 1 0 0,0 1 0 0 0,0 0-1 0 0,0 0 1 0 0,0 0 0 0 0,0 0-1 0 0,0 0 1 0 0,0 0 0 0 0,0 0 0 0 0,-1 1-1 0 0,1-1 1 0 0,0 0 0 0 0,-1 0-1 0 0,1 1 1 0 0,-1-1 0 0 0,1 0-1 0 0,-1 1 1 0 0,0-1 0 0 0,1 0-1 0 0,-1 1 1 0 0,0-1 0 0 0,0 1-1 0 0,0-1 1 0 0,0 0 0 0 0,0 1-1 0 0,0-1 1 0 0,-1 1 0 0 0,1-1-1 0 0,0 0 1 0 0,-1 1 0 0 0,1-1-1 0 0,-1 0 1 0 0,1 1 0 0 0,-1-1 0 0 0,0 0-1 0 0,0 0 1 0 0,1 0 0 0 0,-1 0-1 0 0,0 1 1 0 0,0-1 0 0 0,0 0-1 0 0,-1 0-24 0 0,-12 50 258 0 0,14-49-242 0 0,0-1-1 0 0,0 0 0 0 0,0 0 1 0 0,1 0-1 0 0,-1 0 0 0 0,0 0 1 0 0,1 0-1 0 0,-1 0 0 0 0,1 0 0 0 0,-1 0 1 0 0,1 0-1 0 0,-1 0 0 0 0,1 0 1 0 0,0 0-1 0 0,-1 0 0 0 0,1 0 1 0 0,0-1-1 0 0,0 1 0 0 0,0 0 1 0 0,0 0-1 0 0,-1-1 0 0 0,1 1 0 0 0,0-1 1 0 0,0 1-1 0 0,0-1 0 0 0,0 1 1 0 0,0-1-1 0 0,1 0 0 0 0,-1 1 1 0 0,0-1-1 0 0,0 0 0 0 0,0 0 1 0 0,0 0-1 0 0,0 0 0 0 0,0 0 0 0 0,0 0 1 0 0,1 0-1 0 0,-1 0 0 0 0,0 0 1 0 0,0 0-1 0 0,0-1 0 0 0,0 1 1 0 0,0 0-1 0 0,0-1 0 0 0,1 0-15 0 0,6 0 76 0 0,1-1 0 0 0,0 0 0 0 0,-1-1 0 0 0,0 0 0 0 0,1 0 0 0 0,-1-1 0 0 0,-1 0 0 0 0,1-1 0 0 0,0 1 0 0 0,-1-1 0 0 0,0-1 0 0 0,0 0 0 0 0,-1 1 0 0 0,0-2 0 0 0,5-4-76 0 0,-7-2 308 0 0,-4 11-5363 0 0,-1 1-5473 0 0,0 1-757 0 0</inkml:trace>
  <inkml:trace contextRef="#ctx0" brushRef="#br0" timeOffset="990.31">209 105 8666 0 0,'0'0'2950'0'0,"0"0"-1118"0"0,0 0-484 0 0,0 0-134 0 0,0 0-116 0 0,0 0-22 0 0,0 0-5 0 0,0 0-116 0 0,0 0-213 0 0,0 0-280 0 0,0 0-223 0 0,0 0-107 0 0,2-4 468 0 0,-21 103 2545 0 0,2-40-2884 0 0,17-58 335 0 0,0 4-4068 0 0,5-4-11007 0 0,-3-1 6043 0 0</inkml:trace>
  <inkml:trace contextRef="#ctx0" brushRef="#br0" timeOffset="1552.94">334 40 9426 0 0,'0'0'3497'0'0,"0"0"-1709"0"0,0 0-481 0 0,0 0-67 0 0,0 0-78 0 0,0 0-11 0 0,0 0 6 0 0,0 0-99 0 0,0 0-163 0 0,0 0-218 0 0,0 0-249 0 0,0 0-177 0 0,0 0-138 0 0,-2-4-75 0 0,-1-2-59 0 0,10 10 630 0 0,4 9-489 0 0,0-2 0 0 0,1 0 0 0 0,1 0-1 0 0,0-1 1 0 0,0-1 0 0 0,1 0 0 0 0,0 0 0 0 0,0-2 0 0 0,7 3-120 0 0,-63 13 347 0 0,31-14-351 0 0,-1 0 0 0 0,1 0 0 0 0,0 2 0 0 0,1-1 0 0 0,1 1 0 0 0,-1 0 0 0 0,2 1 0 0 0,0 0 0 0 0,0 1 0 0 0,1 0 0 0 0,-2 4 4 0 0,9-16-88 0 0,0-1 0 0 0,0 0 0 0 0,0 1 0 0 0,0-1 0 0 0,0 1 1 0 0,0-1-1 0 0,0 1 0 0 0,0-1 0 0 0,0 1 0 0 0,0-1 0 0 0,0 1 0 0 0,0-1 1 0 0,0 0-1 0 0,0 1 0 0 0,0-1 0 0 0,0 1 0 0 0,0-1 0 0 0,0 1 1 0 0,1-1-1 0 0,-1 0 0 0 0,0 1 0 0 0,0-1 0 0 0,1 1 0 0 0,-1-1 1 0 0,0 0-1 0 0,1 1 0 0 0,-1-1 0 0 0,0 0 0 0 0,1 1 0 0 0,-1-1 1 0 0,0 0-1 0 0,1 0 0 0 0,-1 1 0 0 0,1-1 0 0 0,-1 0 0 0 0,0 0 0 0 0,1 0 1 0 0,-1 0-1 0 0,1 0 0 0 0,-1 1 0 0 0,1-1 0 0 0,-1 0 0 0 0,0 0 1 0 0,1 0-1 0 0,-1 0 0 0 0,1 0 0 0 0,-1 0 0 0 0,1 0 0 0 0,-1 0 1 0 0,1-1-1 0 0,-1 1 0 0 0,1 0 0 0 0,-1 0 0 0 0,0 0 0 0 0,1 0 0 0 0,-1-1 1 0 0,1 1-1 0 0,-1 0 0 0 0,0 0 0 0 0,1-1 0 0 0,-1 1 0 0 0,0 0 1 0 0,1-1 87 0 0,31-9-15960 0 0,-32 10 15452 0 0,5-2-3648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1.8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80 14019 0 0,'0'0'987'0'0,"0"0"-79"0"0,0 0 14 0 0,0 0 35 0 0,0 0-3 0 0,0 0-22 0 0,0 0-64 0 0,0 0-78 0 0,0 0-149 0 0,0 0-149 0 0,0 0-104 0 0,0 0-93 0 0,0 0-43 0 0,-3-5-47 0 0,-7-12-55 0 0,-34 19 260 0 0,39-1-387 0 0,1 0 0 0 0,-1 0-1 0 0,1 0 1 0 0,0 1-1 0 0,0 0 1 0 0,0 0-1 0 0,0 0 1 0 0,0 0 0 0 0,0 1-1 0 0,1-1 1 0 0,-1 1-1 0 0,1 0 1 0 0,-1 0-1 0 0,1 0 1 0 0,0 1 0 0 0,0-1-1 0 0,1 1 1 0 0,-1-1-1 0 0,1 1 1 0 0,0 0-1 0 0,0 0 1 0 0,0 0 0 0 0,0 0-1 0 0,1 1 1 0 0,-1-1-1 0 0,0 4-22 0 0,5-6 25 0 0,-1 0 1 0 0,0 0-1 0 0,1 0 0 0 0,-1 0 0 0 0,1-1 0 0 0,0 1 0 0 0,-1-1 1 0 0,1 0-1 0 0,0 0 0 0 0,0 0 0 0 0,0 0 0 0 0,0 0 0 0 0,0-1 1 0 0,0 1-1 0 0,0-1 0 0 0,0 0 0 0 0,0 0 0 0 0,0 0 0 0 0,0 0 1 0 0,0 0-1 0 0,0-1 0 0 0,0 1 0 0 0,0-1 0 0 0,0 0 0 0 0,0 0 1 0 0,0 0-1 0 0,0 0 0 0 0,-1-1 0 0 0,1 1 0 0 0,0-1 0 0 0,1 0-25 0 0,-2 0 6 0 0,1 0 0 0 0,-1 1 0 0 0,1-1 0 0 0,-1 0 0 0 0,0-1 0 0 0,1 1 0 0 0,-1 0 0 0 0,0 0 0 0 0,-1-1 0 0 0,1 0 0 0 0,0 1 0 0 0,-1-1 0 0 0,1 0 0 0 0,-1 0 0 0 0,0 1 0 0 0,0-1 0 0 0,0 0 0 0 0,0 0 0 0 0,-1 0 0 0 0,1 0 0 0 0,-1-1 0 0 0,1 1 0 0 0,-1 0 0 0 0,0-1-6 0 0,-1 7-53 0 0,1-1 0 0 0,1 0 0 0 0,-1 1-1 0 0,0-1 1 0 0,0 0 0 0 0,1 0 0 0 0,0 1-1 0 0,-1-1 1 0 0,1 0 0 0 0,0 0 0 0 0,0 0-1 0 0,0 0 1 0 0,0 0 0 0 0,0 0 0 0 0,1 0-1 0 0,-1 0 1 0 0,1-1 0 0 0,-1 1 0 0 0,1 0-1 0 0,-1-1 1 0 0,1 1 0 0 0,0-1 0 0 0,0 0-1 0 0,0 1 1 0 0,0-1 0 0 0,0 0 0 0 0,0 0-1 0 0,0 0 1 0 0,0-1 0 0 0,0 1-1 0 0,1 0 1 0 0,-1-1 0 0 0,0 1 0 0 0,0-1-1 0 0,1 0 1 0 0,-1 0 0 0 0,0 0 0 0 0,1 0-1 0 0,-1 0 1 0 0,0 0 0 0 0,0-1 0 0 0,1 1-1 0 0,-1-1 1 0 0,0 0 0 0 0,0 1 0 0 0,0-1-1 0 0,0 0 1 0 0,0 0 0 0 0,0 0 0 0 0,0-1-1 0 0,0 1 1 0 0,0 0 0 0 0,0-1 0 0 0,-1 1-1 0 0,1-1 1 0 0,0 0 0 0 0,-1 0 0 0 0,0 1-1 0 0,1-1 1 0 0,-1 0 0 0 0,0 0-1 0 0,0 0 54 0 0,3-6 76 0 0,-1 1-1 0 0,-1 0 1 0 0,1-1-1 0 0,-1 1 1 0 0,-1-1-1 0 0,1 0 1 0 0,-1 0-1 0 0,-1 0 1 0 0,1 1-1 0 0,-1-1 1 0 0,-1 0-1 0 0,0 0 1 0 0,0-1-76 0 0,-13 44 2885 0 0,8 113-1489 0 0,4-142-1865 0 0,-1 3-2710 0 0,3-6-2024 0 0,1-1-3470 0 0,0-1-1445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2.1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50 13395 0 0,'0'0'1764'0'0,"0"0"-445"0"0,0 0-272 0 0,0 0-13 0 0,0 0-27 0 0,0 0-87 0 0,0 0-128 0 0,0 0-136 0 0,0 0-140 0 0,0 0-148 0 0,0 0-117 0 0,-9 3-88 0 0,-28 9-39 0 0,35-11-100 0 0,1 1 0 0 0,-1-1 1 0 0,1 0-1 0 0,0 1 1 0 0,0-1-1 0 0,-1 1 0 0 0,1-1 1 0 0,0 1-1 0 0,0 0 1 0 0,1 0-1 0 0,-1-1 0 0 0,0 1 1 0 0,1 0-1 0 0,-1 0 1 0 0,1 0-1 0 0,-1-1 0 0 0,1 1 1 0 0,0 0-1 0 0,0 0 0 0 0,0 0 1 0 0,0 0-1 0 0,0 0 1 0 0,0 0-1 0 0,0 0 0 0 0,1 0 1 0 0,-1-1-1 0 0,1 1 1 0 0,-1 0-1 0 0,1 0 0 0 0,0 0 1 0 0,1 1-25 0 0,-1-1 57 0 0,0 0 1 0 0,0 0 0 0 0,1-1-1 0 0,-1 1 1 0 0,1 0 0 0 0,0 0-1 0 0,-1-1 1 0 0,1 1 0 0 0,0-1-1 0 0,0 0 1 0 0,0 1 0 0 0,0-1-1 0 0,0 0 1 0 0,0 0 0 0 0,0 0-1 0 0,0-1 1 0 0,0 1 0 0 0,1 0-1 0 0,-1-1 1 0 0,0 1 0 0 0,1-1-1 0 0,-1 0 1 0 0,0 0 0 0 0,1 0-1 0 0,-1 0 1 0 0,0 0 0 0 0,0 0-1 0 0,1-1 1 0 0,-1 1 0 0 0,2-2-58 0 0,-3 0 17 0 0,0 0 1 0 0,-1-1-1 0 0,1 1 1 0 0,-1 0 0 0 0,1-1-1 0 0,-1 1 1 0 0,0-1 0 0 0,0 1-1 0 0,0-1 1 0 0,0 1 0 0 0,-1 0-1 0 0,1-1 1 0 0,-1 1-1 0 0,1-1 1 0 0,-1 1 0 0 0,0 0-1 0 0,0-1 1 0 0,0 1 0 0 0,0 0-1 0 0,0 0 1 0 0,-2-2-18 0 0,-6-23-827 0 0,12 4-2482 0 0,1 17-1225 0 0,2 0-4342 0 0,-4 5 210 0 0</inkml:trace>
  <inkml:trace contextRef="#ctx0" brushRef="#br0" timeOffset="415.957">127 1 5649 0 0,'0'0'5713'0'0,"0"0"-2853"0"0,0 0-996 0 0,0 0-201 0 0,0 0-245 0 0,0 0-250 0 0,0 0-304 0 0,0 0-306 0 0,0 0-240 0 0,0 0-148 0 0,0 0-52 0 0,0 0 40 0 0,3 7 749 0 0,112 31 734 0 0,-115-36-1597 0 0,0-1 1 0 0,0 1-1 0 0,0-1 0 0 0,0 1 0 0 0,-1 0 0 0 0,1-1 0 0 0,0 1 0 0 0,-1-1 0 0 0,1 1 0 0 0,-1-1 0 0 0,0 0 1 0 0,0 1-1 0 0,1-1 0 0 0,-1 0 0 0 0,0 1 0 0 0,0-1 0 0 0,0 0 0 0 0,0 0 0 0 0,0 0 0 0 0,-1 0 0 0 0,1 0 1 0 0,0 0-1 0 0,0 0 0 0 0,-1 0 0 0 0,1 0 0 0 0,-1 0 0 0 0,1-1 0 0 0,0 1 0 0 0,-1-1-44 0 0,-21 16 119 0 0,13-10-41 0 0,0 0-1 0 0,0 1 1 0 0,1 0 0 0 0,0 0-1 0 0,0 1 1 0 0,1 0-1 0 0,0 1 1 0 0,1 0-1 0 0,0 0 1 0 0,0 0-1 0 0,-2 6-76 0 0,8-12-2632 0 0,3-3-12106 0 0,-1-1 4784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4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12283 0 0,'0'0'1684'0'0,"0"0"-48"0"0,0 0-174 0 0,0 0-242 0 0,0 0-212 0 0,0 0-129 0 0,0 0-177 0 0,0 0-190 0 0,0 0-112 0 0,0 0-28 0 0,0 0 17 0 0,0 0 57 0 0,0 0-10 0 0,2 6-53 0 0,1 113 768 0 0,-12-62-907 0 0,10-81 118 0 0,0 21-374 0 0,0 1-1 0 0,0-1 0 0 0,0 1 1 0 0,1 0-1 0 0,-1 0 0 0 0,1 0 1 0 0,-1-1-1 0 0,1 2 0 0 0,0-1 1 0 0,-1 0-1 0 0,1 0 0 0 0,0 0 1 0 0,0 1-1 0 0,1-1 0 0 0,-1 1 1 0 0,0 0-1 0 0,0-1 0 0 0,1 1 1 0 0,-1 0-1 0 0,1 0 0 0 0,-1 1 1 0 0,1-1-1 0 0,-1 0 0 0 0,1 1 1 0 0,-1 0-1 0 0,1-1 0 0 0,-1 1 1 0 0,1 0-1 0 0,0 1 0 0 0,-1-1 1 0 0,1 0-1 0 0,-1 1 0 0 0,1-1 1 0 0,-1 1-1 0 0,1 0 0 0 0,-1 0 1 0 0,1 0-1 0 0,-1 0 0 0 0,0 0 1 0 0,1 0-1 0 0,-1 1 0 0 0,0-1 1 0 0,0 1-1 0 0,0-1 0 0 0,0 1 1 0 0,0 0-1 0 0,0 0 0 0 0,-1 0 1 0 0,1 0-1 0 0,-1 0 0 0 0,1 0 1 0 0,-1 1-1 0 0,0-1 0 0 0,0 0 1 0 0,0 1-1 0 0,0-1 0 0 0,0 1 1 0 0,0-1-1 0 0,-1 1 0 0 0,1-1 1 0 0,-1 1-1 0 0,0 1 13 0 0,-2-1 22 0 0,0 1 0 0 0,-1-1 0 0 0,1 1 0 0 0,-1-1 0 0 0,0 0 0 0 0,0 0 0 0 0,0 0 0 0 0,0 0 0 0 0,-1-1 0 0 0,1 0 0 0 0,-1 1 0 0 0,0-1 0 0 0,1 0 0 0 0,-1 0 0 0 0,0-1 0 0 0,0 1 0 0 0,0-1 0 0 0,0 0 0 0 0,-1 0 0 0 0,1-1 0 0 0,0 1 0 0 0,0-1 0 0 0,0 1 0 0 0,-1-2 0 0 0,1 1 0 0 0,-2 0-22 0 0,-1-9-2327 0 0,16 0-8977 0 0,-5 6 67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4.8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24 13027 0 0,'0'0'3328'0'0,"0"0"-1712"0"0,0 0-492 0 0,0 0-16 0 0,0 0-45 0 0,0 0-59 0 0,0 0-62 0 0,0 0-126 0 0,0 0-129 0 0,0 0-186 0 0,0 0-170 0 0,0 0-124 0 0,0 0-105 0 0,-2-4-40 0 0,-3-11-12 0 0,3 11-19 0 0,7 54 1640 0 0,-14 98-748 0 0,9-148-941 0 0,0 0-48 0 0,0 0-109 0 0,0 0-180 0 0,2-8-8472 0 0,0 6 1402 0 0,-1 0-3806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5.1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12203 0 0,'0'0'2280'0'0,"0"0"-404"0"0,0 0-342 0 0,0 0-278 0 0,0 0-237 0 0,0 0-219 0 0,0 0-203 0 0,0 0-140 0 0,0 0-33 0 0,0 0 68 0 0,0 0 36 0 0,0 0-12 0 0,0 0-51 0 0,0 5-100 0 0,-6 75 307 0 0,8-76-5672 0 0,2-3-8346 0 0,-3-1 6208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42.4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225 769 0 0 0,'0'0'277'0'0,"0"0"1133"0"0,0 0 485 0 0,0 0 22 0 0,0 0-121 0 0,0 0-169 0 0,0 0-200 0 0,-3-3-118 0 0,-16-14 909 0 0,30 21 6311 0 0,3-3-4046 0 0,35-3-4248 0 0,-18 0 321 0 0,303-5 159 0 0,30-10-435 0 0,696 14-26 0 0,-606-11-168 0 0,-177-15 0 0 0,-285 27-4551 0 0,-3 0-652 0 0,6 2-1218 0 0,-1-1-5696 0 0</inkml:trace>
  <inkml:trace contextRef="#ctx0" brushRef="#br0" timeOffset="759.563">33 117 10218 0 0,'0'0'1098'0'0,"0"0"-33"0"0,0 0 1 0 0,0 0 133 0 0,0 0 157 0 0,0 0 122 0 0,1-11 2 0 0,0-4-853 0 0,1-11-51 0 0,6-3 2843 0 0,-7 79-260 0 0,1-26-2744 0 0,-24 278 1556 0 0,4-150-1705 0 0,11-37-181 0 0,6-102-541 0 0,1-20-3054 0 0,2-22-5800 0 0,0 20 2631 0 0,0 2-2844 0 0</inkml:trace>
  <inkml:trace contextRef="#ctx0" brushRef="#br0" timeOffset="2446.308">66 42 3689 0 0,'0'0'1848'0'0,"0"0"-266"0"0,0 0-233 0 0,0 0-56 0 0,0 0 34 0 0,0 0 72 0 0,0 0 41 0 0,0 0-92 0 0,0 0-147 0 0,0 0-187 0 0,0 0-188 0 0,0 0-149 0 0,0 0-104 0 0,1-5-60 0 0,2-13-65 0 0,3 13 5389 0 0,10 1-6135 0 0,-13 4 830 0 0,175-9 866 0 0,-112 11-1121 0 0,587 3 794 0 0,-246 8-927 0 0,498-7-34 0 0,-415-9-151 0 0,-378-2 48 0 0,-100 67-54 0 0,-10 203 71 0 0,10-94-99 0 0,-7-90 78 0 0,-1-87-3125 0 0,-1 0-6325 0 0,-3 3-2900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5.6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11450 0 0,'0'0'1828'0'0,"0"0"-49"0"0,0 0-123 0 0,0 0-93 0 0,0 0-151 0 0,0 0-254 0 0,0 0-307 0 0,0 0-274 0 0,0 0-240 0 0,0 0-151 0 0,0 0-61 0 0,0 0-6 0 0,0 0 50 0 0,14 14 985 0 0,196 75 461 0 0,-265-86-912 0 0,48-1-681 0 0,0 1 0 0 0,0 0 1 0 0,1 1-1 0 0,-1-1 1 0 0,1 1-1 0 0,0 0 0 0 0,0 1 1 0 0,0 0-1 0 0,1 0 0 0 0,-1 0 1 0 0,1 0-1 0 0,1 1 1 0 0,-1 0-1 0 0,1 0 0 0 0,0 0 1 0 0,0 0-1 0 0,0 1 0 0 0,1 0 1 0 0,0-1-1 0 0,1 1 1 0 0,-1 0-1 0 0,1 0 0 0 0,1 1 1 0 0,-1-1-1 0 0,1 0 0 0 0,1 1 1 0 0,-1 1-23 0 0,2-8 2 0 0,0 0 1 0 0,0 0-1 0 0,-1-1 1 0 0,1 1-1 0 0,0 0 1 0 0,0-1-1 0 0,0 1 1 0 0,0-1-1 0 0,0 1 0 0 0,0-1 1 0 0,0 0-1 0 0,0 1 1 0 0,0-1-1 0 0,0 0 1 0 0,0 1-1 0 0,0-1 1 0 0,0 0-1 0 0,0 0 1 0 0,0 0-1 0 0,0 0 1 0 0,0 0-1 0 0,0 0 0 0 0,0-1 1 0 0,0 1-1 0 0,0 0 1 0 0,0 0-1 0 0,0-1 1 0 0,0 1-1 0 0,0-1 1 0 0,0 1-1 0 0,0-1 1 0 0,0 1-1 0 0,0-1 0 0 0,0 1 1 0 0,0-1-1 0 0,0 0-2 0 0,7-3-4257 0 0,-3 1-4192 0 0,-4 1-3610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3.7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68 1600 0 0,'0'0'3150'0'0,"0"0"-959"0"0,0 0-302 0 0,0 0 6 0 0,0 0-93 0 0,0 0-147 0 0,0 0-235 0 0,0 0-206 0 0,0 0-184 0 0,0 0-207 0 0,0 0-197 0 0,0 0-209 0 0,0 0-147 0 0,-3-1-6 0 0,-4-7 585 0 0,29 6 723 0 0,-2 0-1183 0 0,138-7 681 0 0,-180 24-8830 0 0,2-12-8225 0 0,17-3 15604 0 0</inkml:trace>
  <inkml:trace contextRef="#ctx0" brushRef="#br0" timeOffset="236.332">94 11 0 0 0,'0'0'2675'0'0,"0"0"197"0"0,0 0 19 0 0,0 0-56 0 0,0 0-212 0 0,0 0-414 0 0,0 0-520 0 0,0 0-627 0 0,0 0-535 0 0,0 0-320 0 0,-2-3-87 0 0,-8-5 756 0 0,10 35 1355 0 0,1-4-1558 0 0,-6 17 95 0 0,0-9-1327 0 0,5-11-2993 0 0,2-15-2399 0 0,0-2-1101 0 0,-1-2-92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7.6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29 3673 0 0,'0'0'2018'0'0,"0"0"83"0"0,0 0-56 0 0,0 0-91 0 0,0 0-117 0 0,0 0-120 0 0,0 0-108 0 0,0 0-208 0 0,0 0-212 0 0,0 0-215 0 0,0 0-214 0 0,-1-5-157 0 0,-2-18 508 0 0,-17 155 1000 0 0,23-141-1998 0 0,-1 0 1 0 0,1 1-1 0 0,1-1 1 0 0,0 0-1 0 0,0 1 0 0 0,1 0 1 0 0,0 0-1 0 0,0 0 1 0 0,1 1-1 0 0,0 0 1 0 0,0 0-1 0 0,1 0 1 0 0,-1 1-1 0 0,7-4-113 0 0,-12 9-8 0 0,-1 1 1 0 0,1 0-1 0 0,0 0 1 0 0,0-1-1 0 0,0 1 1 0 0,-1 0-1 0 0,1 0 1 0 0,0 0-1 0 0,0 0 1 0 0,0 0-1 0 0,-1 0 0 0 0,1 0 1 0 0,0 0-1 0 0,0 1 1 0 0,0-1-1 0 0,-1 0 1 0 0,1 0-1 0 0,0 1 1 0 0,0-1-1 0 0,-1 0 0 0 0,1 1 1 0 0,0-1-1 0 0,-1 1 1 0 0,1-1-1 0 0,-1 1 1 0 0,1-1-1 0 0,0 1 1 0 0,-1-1-1 0 0,1 1 1 0 0,-1 0-1 0 0,1-1 0 0 0,-1 1 1 0 0,0 0-1 0 0,1-1 1 0 0,-1 1-1 0 0,0 0 1 0 0,1 0-1 0 0,-1-1 1 0 0,0 1-1 0 0,0 0 0 0 0,0 0 1 0 0,1 0-1 0 0,-1-1 1 0 0,0 1-1 0 0,0 0 1 0 0,0 0-1 0 0,0 0 1 0 0,-1-1-1 0 0,1 1 8 0 0,3 49 36 0 0,-3-46-50 0 0,-22 56 86 0 0,24-89 444 0 0,0 24-528 0 0,-1 0 1 0 0,1 0-1 0 0,-1 0 0 0 0,1 0 0 0 0,1 0 1 0 0,-1 1-1 0 0,1-1 0 0 0,-1 1 0 0 0,1-1 1 0 0,1 1-1 0 0,-1 0 0 0 0,0 0 1 0 0,1 1-1 0 0,0-1 0 0 0,0 1 0 0 0,0 0 1 0 0,0 0-1 0 0,1 0 0 0 0,-1 0 0 0 0,1 1 1 0 0,0 0-1 0 0,-1 0 0 0 0,1 0 0 0 0,0 0 1 0 0,1 1 11 0 0,-4 3-4 0 0,0 0 0 0 0,0 1 1 0 0,1-1-1 0 0,-2 1 1 0 0,1 0-1 0 0,0-1 0 0 0,0 1 1 0 0,-1 0-1 0 0,0 0 0 0 0,1 0 1 0 0,-1 0-1 0 0,0 0 0 0 0,0 0 1 0 0,-1 0-1 0 0,1 0 1 0 0,-1 1-1 0 0,0-1 0 0 0,1 0 1 0 0,-1 0-1 0 0,-1 0 0 0 0,1 1 1 0 0,-1 0 3 0 0,-1 8-275 0 0,-1 0 2090 0 0,2-5-3765 0 0,3-4-3517 0 0,1-1-4885 0 0,-2-2 23 0 0</inkml:trace>
  <inkml:trace contextRef="#ctx0" brushRef="#br0" timeOffset="444.929">304 97 8250 0 0,'0'0'1263'0'0,"0"0"-279"0"0,0 0-100 0 0,0 0 155 0 0,0 0 185 0 0,0 0 105 0 0,0 0-13 0 0,0 0-184 0 0,0 0-257 0 0,0 0-223 0 0,0 0-177 0 0,0 0-96 0 0,9-2-58 0 0,109-37 1847 0 0,-118 38-2133 0 0,1 1-1 0 0,0 0 0 0 0,-1-1 0 0 0,1 1 0 0 0,0-1 0 0 0,-1 1 0 0 0,1-1 0 0 0,0 1 0 0 0,-1-1 0 0 0,1 1 0 0 0,-1-1 1 0 0,1 0-1 0 0,-1 1 0 0 0,0-1 0 0 0,1 0 0 0 0,-1 1 0 0 0,0-1 0 0 0,1 0 0 0 0,-1 0 0 0 0,0 1 0 0 0,0-1 1 0 0,1 0-1 0 0,-1 0 0 0 0,0 1 0 0 0,0-1 0 0 0,0 0 0 0 0,0 0 0 0 0,0 1 0 0 0,0-1 0 0 0,0 0 0 0 0,0 0 0 0 0,-1 0 1 0 0,1 1-1 0 0,0-1 0 0 0,0 0 0 0 0,-1 0 0 0 0,1 1 0 0 0,0-1 0 0 0,-1 0 0 0 0,1 1 0 0 0,-1-1 0 0 0,1 1 1 0 0,-1-1-1 0 0,1 0 0 0 0,-1 1 0 0 0,1-1 0 0 0,-1 1 0 0 0,0-1 0 0 0,1 1 0 0 0,-1-1 0 0 0,0 1 0 0 0,1 0 0 0 0,-1-1 1 0 0,0 1-1 0 0,0 0-34 0 0,-43-16 37 0 0,39 15-11 0 0,0 1 0 0 0,0 1-1 0 0,0-1 1 0 0,1 1 0 0 0,-1-1 0 0 0,0 1 0 0 0,0 1 0 0 0,0-1 0 0 0,0 1-1 0 0,1 0 1 0 0,-1 0 0 0 0,1 0 0 0 0,-1 0 0 0 0,1 1 0 0 0,0 0 0 0 0,0 0 0 0 0,0 0-1 0 0,0 0 1 0 0,1 1 0 0 0,-1 0 0 0 0,1-1 0 0 0,0 1 0 0 0,0 0 0 0 0,0 1-1 0 0,1-1 1 0 0,-1 0 0 0 0,1 1 0 0 0,-1 3-26 0 0,3-6 21 0 0,0 0 1 0 0,1 0-1 0 0,-1 0 0 0 0,1-1 1 0 0,0 1-1 0 0,-1 0 1 0 0,1-1-1 0 0,0 1 0 0 0,0 0 1 0 0,0-1-1 0 0,0 1 0 0 0,0-1 1 0 0,1 0-1 0 0,-1 1 0 0 0,0-1 1 0 0,1 0-1 0 0,-1 0 0 0 0,0 0 1 0 0,1 0-1 0 0,0 0 1 0 0,-1 0-1 0 0,1 0 0 0 0,-1 0 1 0 0,1-1-1 0 0,0 1 0 0 0,0 0 1 0 0,-1-1-1 0 0,1 0 0 0 0,0 1 1 0 0,0-1-1 0 0,0 0 1 0 0,0 0-1 0 0,0 0-21 0 0,65 0-1998 0 0,-66 0 1777 0 0,24-2-4513 0 0,-10 0-4395 0 0,-9 1-422 0 0</inkml:trace>
  <inkml:trace contextRef="#ctx0" brushRef="#br0" timeOffset="1242.456">645 58 6073 0 0,'0'0'5100'0'0,"0"0"-2846"0"0,0 0-1003 0 0,0 0-163 0 0,0 0-24 0 0,0 0 75 0 0,0 0 17 0 0,0 0-109 0 0,0 0-148 0 0,0 0-168 0 0,0 0-155 0 0,0 0-122 0 0,-1-9-117 0 0,-7-24-77 0 0,8 33-240 0 0,-1-1 0 0 0,0 0 1 0 0,1 0-1 0 0,-1 1 0 0 0,0-1 0 0 0,1 0 1 0 0,-1 1-1 0 0,0-1 0 0 0,0 1 0 0 0,1-1 1 0 0,-1 1-1 0 0,0-1 0 0 0,0 1 0 0 0,0 0 1 0 0,0-1-1 0 0,0 1 0 0 0,0 0 0 0 0,0 0 1 0 0,0-1-1 0 0,0 1 0 0 0,1 0 0 0 0,-1 0 1 0 0,0 0-1 0 0,0 0 0 0 0,0 0 0 0 0,0 1 1 0 0,0-1-1 0 0,0 0 0 0 0,0 0 0 0 0,0 1 0 0 0,0-1 1 0 0,0 0-1 0 0,0 1 0 0 0,1-1 0 0 0,-1 1 1 0 0,0-1-1 0 0,0 1 0 0 0,0-1 0 0 0,1 1 1 0 0,-1 0-21 0 0,-1 0 62 0 0,-3 0-31 0 0,1 0 0 0 0,-1 1 0 0 0,1 0 0 0 0,-1 0 0 0 0,1 0-1 0 0,0 1 1 0 0,0-1 0 0 0,0 1 0 0 0,0 0 0 0 0,1 0 0 0 0,-1 1 0 0 0,1-1-1 0 0,-1 1 1 0 0,1-1 0 0 0,0 1 0 0 0,1 0 0 0 0,-1 0 0 0 0,1 1 0 0 0,0-1-1 0 0,0 0 1 0 0,0 1 0 0 0,0-1 0 0 0,1 1 0 0 0,0 0 0 0 0,0-1 0 0 0,0 1 0 0 0,0 0-1 0 0,1 1-30 0 0,2-4 33 0 0,0 0 0 0 0,0 0 0 0 0,1 0 0 0 0,-1-1 0 0 0,1 0 0 0 0,-1 1 0 0 0,1-1 0 0 0,0 0 0 0 0,-1 0 0 0 0,1 0 0 0 0,0 0 0 0 0,0-1 0 0 0,0 1-1 0 0,0-1 1 0 0,-1 0 0 0 0,1 0 0 0 0,0 0 0 0 0,0 0 0 0 0,0 0 0 0 0,0-1 0 0 0,0 1 0 0 0,0-1 0 0 0,-1 0 0 0 0,1 0 0 0 0,0 0 0 0 0,-1 0 0 0 0,1 0 0 0 0,0 0 0 0 0,-1-1-1 0 0,1 1 1 0 0,-1-1 0 0 0,0 0 0 0 0,2-2-33 0 0,0 2 23 0 0,0-1-1 0 0,-1 1 1 0 0,1-1-1 0 0,-1 0 1 0 0,0 0 0 0 0,0 0-1 0 0,0-1 1 0 0,0 1-1 0 0,-1-1 1 0 0,1 0-1 0 0,-1 1 1 0 0,0-1 0 0 0,0 0-1 0 0,-1 0 1 0 0,1 0-1 0 0,-1-1 1 0 0,0 1-1 0 0,0 0 1 0 0,0-1-1 0 0,0 1 1 0 0,-1 0 0 0 0,0-1-1 0 0,0-3-22 0 0,0 8-32 0 0,-8 18-260 0 0,7-17 300 0 0,-1 1 0 0 0,1-1 0 0 0,0 1 0 0 0,0 0 0 0 0,-1 0 0 0 0,1-1 0 0 0,0 1 0 0 0,0 0 0 0 0,1 0 0 0 0,-1 0 0 0 0,0 0 0 0 0,1 0 0 0 0,-1 0 0 0 0,1 0 0 0 0,-1 0 0 0 0,1 0 0 0 0,0 0 0 0 0,0 0 0 0 0,0 0 0 0 0,0 1 0 0 0,1-1 0 0 0,-1 0 0 0 0,0 0 0 0 0,1 0 0 0 0,-1 0 0 0 0,1 0 0 0 0,0 0 0 0 0,0 0 0 0 0,0-1 0 0 0,0 1 0 0 0,0 0 0 0 0,0 0 0 0 0,0 0 0 0 0,1-1 0 0 0,-1 1 0 0 0,0-1 0 0 0,1 1 0 0 0,-1-1 0 0 0,1 0 0 0 0,0 1 0 0 0,0-1 0 0 0,-1 0 0 0 0,1 0 0 0 0,0 0 0 0 0,0-1 0 0 0,0 1 0 0 0,0 0 0 0 0,0-1 0 0 0,0 1 0 0 0,2 0-8 0 0,-1-1 21 0 0,0-1 0 0 0,0 1-1 0 0,0 0 1 0 0,0-1 0 0 0,0 0 0 0 0,0 0-1 0 0,0 0 1 0 0,0 0 0 0 0,0 0 0 0 0,-1 0-1 0 0,1-1 1 0 0,0 1 0 0 0,-1-1 0 0 0,1 0-1 0 0,-1 0 1 0 0,0 0 0 0 0,1 0 0 0 0,-1 0-1 0 0,0-1 1 0 0,0 1 0 0 0,0-1 0 0 0,-1 1-1 0 0,1-1 1 0 0,-1 1 0 0 0,1-1 0 0 0,-1 0-1 0 0,0 0 1 0 0,0 0 0 0 0,0 0 0 0 0,0 0-1 0 0,-1-1-19 0 0,19-33 49 0 0,-17 36-58 0 0,-1 1 1 0 0,1 1 0 0 0,0-1 0 0 0,-1 0-1 0 0,1 0 1 0 0,0 1 0 0 0,-1-1 0 0 0,1 1-1 0 0,-1-1 1 0 0,1 1 0 0 0,-1-1 0 0 0,1 1-1 0 0,-1 0 1 0 0,1 0 0 0 0,-1 0 0 0 0,0 0-1 0 0,1 0 1 0 0,-1 0 0 0 0,0 0 0 0 0,0 1 0 0 0,0-1-1 0 0,0 0 1 0 0,0 1 0 0 0,0-1 0 0 0,0 0-1 0 0,0 1 1 0 0,-1-1 0 0 0,1 1 0 0 0,0 0-1 0 0,-1-1 1 0 0,0 1 0 0 0,1-1 0 0 0,-1 1-1 0 0,0 0 8 0 0,3 3-4 0 0,4 6-4 0 0,-6-10 11 0 0,0 0 1 0 0,0-1 0 0 0,0 1 0 0 0,0-1 0 0 0,-1 1-1 0 0,1 0 1 0 0,0-1 0 0 0,-1 1 0 0 0,1 0 0 0 0,-1 0-1 0 0,1 0 1 0 0,0 0 0 0 0,-1-1 0 0 0,0 1 0 0 0,1 0-1 0 0,-1 0 1 0 0,0 0 0 0 0,1 0 0 0 0,-1 0 0 0 0,0 0-1 0 0,0 0 1 0 0,0 0 0 0 0,0 0 0 0 0,0 0 0 0 0,0 0-1 0 0,0 0 1 0 0,0 0 0 0 0,0 0 0 0 0,0 0 0 0 0,-1 0-1 0 0,1 0 1 0 0,0 0 0 0 0,-1 0 0 0 0,1 0 0 0 0,-1 0-1 0 0,1-1 1 0 0,-1 1 0 0 0,1 0 0 0 0,-1 0 0 0 0,1 0-1 0 0,-1-1 1 0 0,0 1 0 0 0,0 0 0 0 0,1-1 0 0 0,-1 1-1 0 0,0 0 1 0 0,0-1 0 0 0,0 1 0 0 0,1-1 0 0 0,-1 1 0 0 0,0-1-1 0 0,0 0 1 0 0,0 1 0 0 0,0-1 0 0 0,0 0 0 0 0,0 0-1 0 0,0 0 1 0 0,0 0 0 0 0,-1 1-4 0 0,-35 8-68 0 0,37-9-95 0 0,0 0-186 0 0,11-3-9906 0 0,-7 2 3509 0 0,-2 0-3179 0 0</inkml:trace>
  <inkml:trace contextRef="#ctx0" brushRef="#br0" timeOffset="2414.613">900 90 5961 0 0,'0'0'1455'0'0,"0"0"-49"0"0,0 0 92 0 0,0 0 131 0 0,0 0-3 0 0,0 0-70 0 0,0 0-130 0 0,0 0-283 0 0,0 0-276 0 0,0 0-194 0 0,0 0-142 0 0,0 0-26 0 0,0 0 27 0 0,2-5-6 0 0,46-57 3636 0 0,-48 89-3949 0 0,0-25-186 0 0,-9 55 347 0 0,9-56-358 0 0,0 0 1 0 0,0 0 0 0 0,0 0-1 0 0,1 0 1 0 0,-1 0 0 0 0,0 0-1 0 0,1 0 1 0 0,-1 0 0 0 0,1 0-1 0 0,-1 0 1 0 0,1 0 0 0 0,0 0-1 0 0,-1 0 1 0 0,1 0-1 0 0,0-1 1 0 0,-1 1 0 0 0,1 0-1 0 0,0-1 1 0 0,0 1 0 0 0,0 0-1 0 0,0-1 1 0 0,0 1 0 0 0,-1-1-1 0 0,1 1 1 0 0,0-1-1 0 0,0 0 1 0 0,0 1 0 0 0,0-1-1 0 0,0 0 1 0 0,0 0 0 0 0,1 0-1 0 0,-1 0 1 0 0,0 1 0 0 0,0-2-1 0 0,0 1 1 0 0,0 0 0 0 0,0 0-1 0 0,0 0 1 0 0,0 0-1 0 0,0-1 1 0 0,0 1 0 0 0,0 0-1 0 0,0-1 1 0 0,0 1 0 0 0,0-1-1 0 0,0 1 1 0 0,0-1 0 0 0,-1 1-1 0 0,1-1 1 0 0,0 0-1 0 0,0 1 1 0 0,0-1-17 0 0,4-1 23 0 0,-1 0 0 0 0,1 0 0 0 0,-1 0 0 0 0,0 0 0 0 0,1-1 0 0 0,-1 0 0 0 0,0 1 0 0 0,-1-2 0 0 0,1 1 0 0 0,0 0 0 0 0,-1-1-1 0 0,0 1 1 0 0,0-1 0 0 0,0 0 0 0 0,0 0 0 0 0,0 0 0 0 0,-1-1 0 0 0,0 1 0 0 0,0-1 0 0 0,0 1 0 0 0,0-1 0 0 0,-1 0 0 0 0,0 1 0 0 0,0-2-23 0 0,-1 6-21 0 0,0 0-34 0 0,-2 29-284 0 0,1-27 344 0 0,1 0 0 0 0,0 1 0 0 0,0-1 0 0 0,0 0 0 0 0,0 0 0 0 0,0 0 1 0 0,1 1-1 0 0,-1-1 0 0 0,1 0 0 0 0,-1 0 0 0 0,1 0 0 0 0,0 0 0 0 0,0 0 0 0 0,0 0 0 0 0,0 0 0 0 0,0 0 0 0 0,0 0 0 0 0,1 0 0 0 0,-1-1 0 0 0,1 1 0 0 0,-1 0 0 0 0,1-1 1 0 0,-1 1-1 0 0,1-1 0 0 0,0 0 0 0 0,0 1 0 0 0,0-1 0 0 0,0 0 0 0 0,0 0 0 0 0,0 0 0 0 0,0-1 0 0 0,0 1 0 0 0,0 0 0 0 0,2 0-5 0 0,14-34 254 0 0,-17 29-272 0 0,0 0 1 0 0,1 1-1 0 0,0-1 1 0 0,-1 0-1 0 0,2 1 1 0 0,-1 0 0 0 0,0-1-1 0 0,0 1 1 0 0,1 0-1 0 0,0 0 1 0 0,0 1-1 0 0,0-1 1 0 0,0 0-1 0 0,0 1 1 0 0,0 0 0 0 0,0 0-1 0 0,1 0 1 0 0,-1 0-1 0 0,1 0 1 0 0,0 1-1 0 0,0-1 1 0 0,-1 1 0 0 0,1 0-1 0 0,0 0 1 0 0,0 1-1 0 0,0-1 1 0 0,3 1 17 0 0,-6 2-9 0 0,0 0 0 0 0,0 0 1 0 0,0 0-1 0 0,0 0 0 0 0,-1 0 0 0 0,1 0 0 0 0,-1 0 1 0 0,1 0-1 0 0,-1 1 0 0 0,0-1 0 0 0,0 0 1 0 0,0 0-1 0 0,0 0 0 0 0,0 1 0 0 0,0-1 1 0 0,-1 0-1 0 0,1 0 0 0 0,-1 0 0 0 0,1 0 1 0 0,-1 0-1 0 0,0 1 0 0 0,0-1 0 0 0,0 0 9 0 0,0-1 2 0 0,0 0 0 0 0,1 0-1 0 0,-1 0 1 0 0,1 1 0 0 0,-1-1-1 0 0,1 0 1 0 0,0 0 0 0 0,-1 0-1 0 0,1 1 1 0 0,0-1-1 0 0,0 0 1 0 0,0 0 0 0 0,0 1-1 0 0,0-1 1 0 0,0 0 0 0 0,0 0-1 0 0,0 0 1 0 0,0 1 0 0 0,1-1-1 0 0,-1 0 1 0 0,0 0-1 0 0,1 0 1 0 0,-1 1 0 0 0,1-1-1 0 0,0 0 1 0 0,-1 0 0 0 0,1 0-1 0 0,0 0 1 0 0,-1 0 0 0 0,1 0-1 0 0,0 0 1 0 0,0 0-1 0 0,0-1 1 0 0,0 1 0 0 0,0 0-1 0 0,0 0 1 0 0,0-1 0 0 0,0 1-1 0 0,0-1 1 0 0,0 1 0 0 0,0-1-1 0 0,1 1 1 0 0,-1-1-1 0 0,0 0 1 0 0,0 1 0 0 0,1-1-1 0 0,-1 0 1 0 0,0 0 0 0 0,0 0-1 0 0,0 0 1 0 0,1 0 0 0 0,-1 0-1 0 0,0-1 1 0 0,0 1-1 0 0,1 0-1 0 0,73-15 102 0 0,-73 15-101 0 0,0-1 0 0 0,1 0-1 0 0,-1 1 1 0 0,1-1-1 0 0,-1-1 1 0 0,0 1 0 0 0,0 0-1 0 0,0 0 1 0 0,0-1 0 0 0,0 0-1 0 0,0 1 1 0 0,0-1-1 0 0,0 0 1 0 0,0 0 0 0 0,-1 0-1 0 0,1 0 1 0 0,-1 0-1 0 0,1 0 1 0 0,-1 0 0 0 0,0 0-1 0 0,0-1 1 0 0,0 1-1 0 0,0 0 1 0 0,0-1 0 0 0,-1 1-1 0 0,1-1 1 0 0,-1 1-1 0 0,0-1 1 0 0,1 1 0 0 0,-1-1-1 0 0,0 1 1 0 0,-1-1-1 0 0,1 0 1 0 0,0 1 0 0 0,-1-1-1 0 0,1 1 1 0 0,-1 0-1 0 0,0-1 1 0 0,0 1 0 0 0,0-1-1 0 0,0 1 1 0 0,0 0-1 0 0,0 0 1 0 0,-1-1-1 0 0,-1 2-13 0 0,0 1 0 0 0,1 0-1 0 0,-1 0 1 0 0,0 0 0 0 0,1 0 0 0 0,-1 0-1 0 0,0 1 1 0 0,0-1 0 0 0,1 1 0 0 0,-1-1-1 0 0,1 1 1 0 0,-1 0 0 0 0,1 0 0 0 0,-1 0-1 0 0,1 1 1 0 0,-1-1 0 0 0,1 1 0 0 0,0-1-1 0 0,0 1 1 0 0,0 0 0 0 0,0 0 0 0 0,0-1-1 0 0,0 1 1 0 0,0 1 0 0 0,1-1 0 0 0,-1 0-1 0 0,1 0 1 0 0,0 1 0 0 0,-1-1 0 0 0,1 1 0 0 0,0-1-1 0 0,0 1 1 0 0,1-1 0 0 0,-1 1 0 0 0,0 0-1 0 0,1-1 1 0 0,0 1 0 0 0,-1 0 0 0 0,1-1-1 0 0,0 1 1 0 0,1 0 0 0 0,-1-1 0 0 0,0 1-1 0 0,1 2 14 0 0,1-3-26 0 0,0 0 0 0 0,1 0-1 0 0,-1 0 1 0 0,1 0 0 0 0,-1 0-1 0 0,1-1 1 0 0,-1 1 0 0 0,1-1-1 0 0,0 1 1 0 0,0-1 0 0 0,0 0-1 0 0,0 0 1 0 0,0 0 0 0 0,0-1-1 0 0,0 1 1 0 0,0-1-1 0 0,0 1 1 0 0,0-1 0 0 0,3 0 26 0 0,23 0-7423 0 0,-16-1-1076 0 0,-8 1-1579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40.8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8474 0 0,'0'0'3056'0'0,"0"0"-1007"0"0,0 0-598 0 0,0 0-296 0 0,0 0-204 0 0,0 0-104 0 0,0 0 9 0 0,0 0-63 0 0,0 0-114 0 0,0 0-123 0 0,0 0-102 0 0,0 0-74 0 0,15 14 1184 0 0,-30 77 1278 0 0,15-91-2797 0 0,-11-23 1326 0 0,11 20-1381 0 0,0 0-1 0 0,1 0 1 0 0,0 0-1 0 0,0-1 0 0 0,-1 1 1 0 0,2 0-1 0 0,-1 0 1 0 0,0 0-1 0 0,1 1 1 0 0,-1-1-1 0 0,1 0 0 0 0,0 0 1 0 0,0 1-1 0 0,0-1 1 0 0,0 1-1 0 0,0 0 1 0 0,1-1-1 0 0,-1 1 0 0 0,1 0 1 0 0,-1 1-1 0 0,1-1 1 0 0,0 0-1 0 0,0 1 1 0 0,0-1-1 0 0,0 1 0 0 0,0 0 1 0 0,0 0-1 0 0,0 0 1 0 0,0 0-1 0 0,0 1 1 0 0,1-1-1 0 0,-1 1 0 0 0,0 0 1 0 0,0 0-1 0 0,0 0 1 0 0,1 0-1 0 0,-1 1 1 0 0,0-1-1 0 0,0 1 0 0 0,2 0 11 0 0,6 58 106 0 0,-11-55-3684 0 0,-2-2-11852 0 0,1-2 7232 0 0</inkml:trace>
  <inkml:trace contextRef="#ctx0" brushRef="#br0" timeOffset="1721.367">67 28 0 0 0,'0'0'1104'0'0,"0"0"698"0"0,0 0 245 0 0,0 0-79 0 0,0 0-83 0 0,0 0-185 0 0,0 0-322 0 0,0 0-257 0 0,0 0-219 0 0,0 0-166 0 0,0 0-33 0 0,0 0-3 0 0,8-3 19 0 0,-4 1-788 0 0,-1 0 258 0 0,0 0 0 0 0,0 0 0 0 0,0 1 1 0 0,0-1-1 0 0,0 1 0 0 0,1 0 0 0 0,-1 0 0 0 0,0 0 0 0 0,1 1 1 0 0,-1-1-1 0 0,0 1 0 0 0,1-1 0 0 0,-1 1 0 0 0,1 0 0 0 0,-1 1 1 0 0,1-1-1 0 0,-1 0 0 0 0,0 1 0 0 0,1 0 0 0 0,-1 0 0 0 0,3 1-189 0 0,-4 0 82 0 0,0 0 1 0 0,-1 0-1 0 0,1 1 0 0 0,-1-1 0 0 0,0 0 0 0 0,1 1 0 0 0,-1-1 0 0 0,0 1 0 0 0,0-1 0 0 0,-1 1 0 0 0,1-1 0 0 0,0 1 0 0 0,-1 0 0 0 0,0-1 0 0 0,1 1 0 0 0,-1 0 0 0 0,0-1 1 0 0,0 1-1 0 0,-1 0 0 0 0,1 0 0 0 0,-1-1 0 0 0,1 1 0 0 0,-1-1 0 0 0,0 1 0 0 0,0 0 0 0 0,0-1 0 0 0,0 1 0 0 0,0-1 0 0 0,-1 0 0 0 0,1 1-82 0 0,-1-1-246 0 0,2-2-5394 0 0,0 1-5841 0 0,0-1 5718 0 0</inkml:trace>
  <inkml:trace contextRef="#ctx0" brushRef="#br0" timeOffset="2088.09">186 61 2641 0 0,'0'0'2417'0'0,"0"0"-1328"0"0,0 0-351 0 0,0 0 341 0 0,0 0 494 0 0,0 0 352 0 0,0 0 59 0 0,0 0-285 0 0,0 0-454 0 0,0 0-411 0 0,0 0-293 0 0,9-1-121 0 0,100-16 2159 0 0,-109 16-2536 0 0,0-1-1 0 0,1 1 0 0 0,-1 0 0 0 0,1 0 0 0 0,-1 0 0 0 0,0-1 0 0 0,0 1 0 0 0,0 0 0 0 0,0 0 0 0 0,0 0 1 0 0,0-1-1 0 0,0 1 0 0 0,0 0 0 0 0,0 0 0 0 0,-1 0 0 0 0,1-1 0 0 0,0 1 0 0 0,-1 0 0 0 0,1 0 1 0 0,-1 0-1 0 0,1 0 0 0 0,-1 0 0 0 0,0 0 0 0 0,1 0 0 0 0,-1 0 0 0 0,0 0 0 0 0,0 0 0 0 0,0 0 0 0 0,0 0 1 0 0,0 1-1 0 0,0-1 0 0 0,0 0 0 0 0,0 1 0 0 0,0-1 0 0 0,0 0 0 0 0,0 1 0 0 0,0-1 0 0 0,0 1 1 0 0,0 0-1 0 0,-1-1 0 0 0,1 1 0 0 0,0 0 0 0 0,0 0 0 0 0,0 0 0 0 0,-1 0 0 0 0,1 0 0 0 0,0 0 0 0 0,0 0 1 0 0,-1 0-43 0 0,0 0 13 0 0,0-1 1 0 0,0 1-1 0 0,0 0 1 0 0,0-1-1 0 0,0 1 1 0 0,0 0 0 0 0,0 0-1 0 0,0 1 1 0 0,0-1-1 0 0,0 0 1 0 0,0 1 0 0 0,0-1-1 0 0,0 1 1 0 0,0 0-1 0 0,0-1 1 0 0,0 1 0 0 0,0 0-1 0 0,0 0 1 0 0,1 0-1 0 0,-1 0 1 0 0,0 1-1 0 0,1-1 1 0 0,-1 0 0 0 0,1 1-1 0 0,0-1 1 0 0,-1 1-1 0 0,1-1 1 0 0,0 1 0 0 0,0 0-1 0 0,0 0 1 0 0,0-1-1 0 0,0 1 1 0 0,0 0-1 0 0,0 0 1 0 0,1 0 0 0 0,-1 0-1 0 0,1 0 1 0 0,-1 0-1 0 0,1 0 1 0 0,0 0 0 0 0,0 0-1 0 0,0 0 1 0 0,0 0-1 0 0,0 0 1 0 0,0 0-1 0 0,1 0 1 0 0,-1 0 0 0 0,1 0-1 0 0,-1 0 1 0 0,1 0-1 0 0,0 0 1 0 0,0 0 0 0 0,0 0-1 0 0,0 0 1 0 0,0-1-1 0 0,0 1 1 0 0,0 0 0 0 0,1-1-1 0 0,-1 1 1 0 0,0-1-1 0 0,1 0 1 0 0,-1 1-1 0 0,1-1 1 0 0,1 1-14 0 0,54 18-1820 0 0,-37-17-2595 0 0,-1-2-4691 0 0,-14-1 750 0 0</inkml:trace>
  <inkml:trace contextRef="#ctx0" brushRef="#br0" timeOffset="2507.256">386 32 3825 0 0,'0'0'2188'0'0,"0"0"-523"0"0,0 0-390 0 0,0 0-150 0 0,0 0 187 0 0,0 0 214 0 0,0 0-26 0 0,0 0-219 0 0,0 0-258 0 0,0 0-250 0 0,0 0-177 0 0,0 0-88 0 0,0 0-70 0 0,1 5-21 0 0,0-5-346 0 0,0 1 0 0 0,0 0 0 0 0,-1 0 0 0 0,1 1 0 0 0,0-1 0 0 0,-1 0 0 0 0,1 0 0 0 0,-1 0 0 0 0,1 0 0 0 0,-1 0 0 0 0,0 1 0 0 0,1-1 0 0 0,-1 0 0 0 0,0 0-1 0 0,0 1 1 0 0,0-1 0 0 0,0 0 0 0 0,0 0 0 0 0,0 1 0 0 0,0-1 0 0 0,0 0 0 0 0,-1 0 0 0 0,1 0 0 0 0,0 1 0 0 0,-1-1 0 0 0,1 0 0 0 0,-1 0 0 0 0,1 0 0 0 0,-1 0 0 0 0,0 0 0 0 0,1 0 0 0 0,-1 0 0 0 0,0 0 0 0 0,0 0 0 0 0,0 0-1 0 0,1 0 1 0 0,-1 0 0 0 0,0 0 0 0 0,0-1 0 0 0,-1 1 0 0 0,1 0 0 0 0,0-1 0 0 0,0 1 0 0 0,0-1 0 0 0,0 1 0 0 0,0-1 0 0 0,-1 0 0 0 0,1 1 0 0 0,0-1 0 0 0,0 0 0 0 0,-1 0 0 0 0,1 0 0 0 0,0 0 0 0 0,0 0-71 0 0,0-1 15 0 0,1 1 0 0 0,0-1-1 0 0,0 0 1 0 0,-1 0 0 0 0,1 0 0 0 0,0 0 0 0 0,0 0 0 0 0,0 0 0 0 0,0 0 0 0 0,0 1 0 0 0,0-1 0 0 0,0 0 0 0 0,0 0 0 0 0,1 0 0 0 0,-1 0 0 0 0,0 0 0 0 0,0 0 0 0 0,1 1 0 0 0,-1-1 0 0 0,1 0-1 0 0,-1 0 1 0 0,1 0 0 0 0,-1 1 0 0 0,1-1 0 0 0,-1 0 0 0 0,1 1 0 0 0,0-1 0 0 0,-1 0 0 0 0,1 1 0 0 0,0-1 0 0 0,-1 1 0 0 0,1-1 0 0 0,0 1 0 0 0,0-1 0 0 0,0 1 0 0 0,-1 0 0 0 0,2-1-15 0 0,-2 1 3 0 0,4-4-19 0 0,0 1-1 0 0,-1 0 1 0 0,2-1 0 0 0,-1 1 0 0 0,0 1 0 0 0,1-1 0 0 0,-1 1-1 0 0,1-1 1 0 0,0 1 0 0 0,-1 0 0 0 0,1 1 0 0 0,0 0 0 0 0,0-1 0 0 0,0 1-1 0 0,0 1 1 0 0,1-1 0 0 0,3 1 16 0 0,-8 2 32 0 0,1 1 0 0 0,0-1 1 0 0,-1 0-1 0 0,1 1 0 0 0,-1 0 0 0 0,0-1 0 0 0,0 1 1 0 0,0 0-1 0 0,0-1 0 0 0,0 1 0 0 0,0 0 0 0 0,-1 0 1 0 0,0 0-1 0 0,1 0 0 0 0,-1 0 0 0 0,0 0 1 0 0,0 0-1 0 0,-1-1 0 0 0,1 1 0 0 0,-1 0 0 0 0,1 0 1 0 0,-1 0-1 0 0,0 0 0 0 0,0-1 0 0 0,0 1 0 0 0,-1 0-32 0 0,1 1 31 0 0,1-2-1259 0 0,-2 3 3613 0 0,0-3-2271 0 0,1 1-3395 0 0,1-1-9809 0 0,0-3 3757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43.6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3 9218 0 0,'0'0'2993'0'0,"0"0"-470"0"0,0 0-647 0 0,0 0-557 0 0,0 0-467 0 0,0 0-264 0 0,0 0-7 0 0,0 0 92 0 0,0 0 90 0 0,0 0-15 0 0,0 0-117 0 0,0 0-139 0 0,0 0-107 0 0,-1 10-41 0 0,-1 1-584 0 0,-3 93 1857 0 0,11-62-4413 0 0,-2-45-16976 0 0,-4 1 16977 0 0</inkml:trace>
  <inkml:trace contextRef="#ctx0" brushRef="#br0" timeOffset="188.531">41 44 7418 0 0,'0'0'3299'0'0,"0"0"-414"0"0,0 0-549 0 0,0 0-348 0 0,0 0-274 0 0,0 0-261 0 0,0 0-256 0 0,0 0-271 0 0,0 0-188 0 0,0 0-132 0 0,9-6-147 0 0,83-29 816 0 0,-89 35-2140 0 0,18-2 2542 0 0,-18 3-4949 0 0,-5 3-5032 0 0,0-2-2953 0 0</inkml:trace>
  <inkml:trace contextRef="#ctx0" brushRef="#br0" timeOffset="3318.99">167 104 912 0 0,'0'0'2371'0'0,"0"0"-221"0"0,0 0-85 0 0,0 0 19 0 0,0 0 115 0 0,0 0 2 0 0,0 0-201 0 0,0 0-305 0 0,0 0-316 0 0,0 0-253 0 0,0 0-165 0 0,0 0-149 0 0,1-5-74 0 0,6-11 347 0 0,-10 33 693 0 0,-9 49-934 0 0,6-106 1055 0 0,5 33-1915 0 0,1 0 0 0 0,0 1 0 0 0,1-1 0 0 0,-1 1 0 0 0,1-1 0 0 0,0 1 0 0 0,1-1 0 0 0,0 1-1 0 0,0 0 1 0 0,0-1 0 0 0,1 1 0 0 0,0 0 0 0 0,0 1 0 0 0,2-4 16 0 0,13 38-419 0 0,7 33 371 0 0,-21-62 56 0 0,-1-1 0 0 0,1 1 0 0 0,-1 0 0 0 0,1-1 0 0 0,-1 0 0 0 0,0 0 0 0 0,1 0 0 0 0,-1 0 0 0 0,0 0 0 0 0,0-1 0 0 0,0 0 0 0 0,0 1 0 0 0,0-1 0 0 0,0 0 0 0 0,0 0 0 0 0,0-1 0 0 0,-1 1 0 0 0,1-1 0 0 0,-1 1-1 0 0,0-1-7 0 0,5-2-11 0 0,15-25 154 0 0,-22 30-143 0 0,0 0 7 0 0,0 0-19 0 0,0 0-11 0 0,0 0 2 0 0,0 0 6 0 0,0 0-18 0 0,-12 27-157 0 0,-8 79 409 0 0,20-105-191 0 0,0 0 0 0 0,0-1 0 0 0,0 1 0 0 0,0-1-1 0 0,0 1 1 0 0,0-1 0 0 0,0 1 0 0 0,0-1 0 0 0,1 1 0 0 0,-1-1 0 0 0,0 1 0 0 0,0-1 0 0 0,0 1-1 0 0,1-1 1 0 0,-1 1 0 0 0,0-1 0 0 0,0 1 0 0 0,1-1 0 0 0,-1 1 0 0 0,0-1 0 0 0,1 0 0 0 0,-1 1-1 0 0,1-1 1 0 0,-1 0 0 0 0,0 1 0 0 0,1-1 0 0 0,-1 0 0 0 0,1 1 0 0 0,-1-1 0 0 0,1 0 0 0 0,-1 0-1 0 0,1 0 1 0 0,-1 1 0 0 0,1-1 0 0 0,-1 0 0 0 0,1 0 0 0 0,-1 0 0 0 0,1 0 0 0 0,0 0 0 0 0,-1 0 0 0 0,1 0-1 0 0,-1 0 1 0 0,1 0 0 0 0,-1 0 0 0 0,1 0 0 0 0,-1-1 0 0 0,1 1 0 0 0,-1 0 0 0 0,1 0 0 0 0,-1 0-1 0 0,1-1 1 0 0,-1 1 0 0 0,1 0 0 0 0,-1-1 0 0 0,1 1 0 0 0,-1 0 0 0 0,0-1 0 0 0,1 1 0 0 0,-1-1-28 0 0,17-9-2006 0 0,-11 4-2614 0 0,-2 3-3522 0 0,-3 2-3973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49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25 0 0 0,'0'0'1527'0'0,"0"0"1038"0"0,0 0 192 0 0,0 0-117 0 0,0 0-213 0 0,0 0-199 0 0,0 0-209 0 0,0 0-246 0 0,0 0-285 0 0,0 0-233 0 0,0 0-209 0 0,0 0-150 0 0,0 0-104 0 0,1-5-93 0 0,3-14 204 0 0,-4 37 590 0 0,0 76-534 0 0,-2-89-655 0 0,0-2-3880 0 0,5-3-9419 0 0,-1-1 1803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51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43 4641 0 0,'0'0'1592'0'0,"0"0"-55"0"0,0 0 19 0 0,0 0 23 0 0,0 0-4 0 0,0 0-28 0 0,0 0-93 0 0,0 0-163 0 0,0 0-237 0 0,0 0-279 0 0,0 0-233 0 0,0 0-103 0 0,0 0-30 0 0,3-5 51 0 0,9-16 73 0 0,-12 20-473 0 0,0 0 0 0 0,1 0 0 0 0,-1 0 0 0 0,0 0 0 0 0,1 1 0 0 0,-1-1 0 0 0,1 0 0 0 0,-1 0 0 0 0,1 1 0 0 0,-1-1 0 0 0,1 0 0 0 0,-1 1 0 0 0,1-1-1 0 0,0 0 1 0 0,-1 1 0 0 0,1-1 0 0 0,0 1 0 0 0,0-1 0 0 0,-1 1 0 0 0,1 0 0 0 0,0-1 0 0 0,0 1 0 0 0,0 0 0 0 0,0-1 0 0 0,-1 1 0 0 0,1 0 0 0 0,0 0-1 0 0,0 0 1 0 0,0 0 0 0 0,0 0 0 0 0,0 0 0 0 0,0 0 0 0 0,0 0 0 0 0,-1 0 0 0 0,1 0 0 0 0,0 1 0 0 0,0-1 0 0 0,0 0 0 0 0,0 1 0 0 0,-1-1 0 0 0,1 0-1 0 0,0 1 1 0 0,0-1 0 0 0,-1 1 0 0 0,1-1 0 0 0,0 1 0 0 0,0-1 0 0 0,-1 1 0 0 0,1 0 0 0 0,-1-1 0 0 0,1 1 0 0 0,-1 0 0 0 0,1 0 0 0 0,-1-1 0 0 0,1 1-1 0 0,-1 0 1 0 0,0 0 0 0 0,1-1 0 0 0,-1 1 0 0 0,0 0 0 0 0,0 0 0 0 0,1 0 0 0 0,-1 0-60 0 0,-4 34 373 0 0,3-33-349 0 0,0 1 0 0 0,0-1 0 0 0,0 1-1 0 0,1 0 1 0 0,-1-1 0 0 0,0 1 0 0 0,1-1 0 0 0,0 1 0 0 0,0 0 0 0 0,-1-1 0 0 0,2 1 0 0 0,-1 0 0 0 0,0-1 0 0 0,0 1 0 0 0,1 0-1 0 0,0-1 1 0 0,-1 1 0 0 0,1-1 0 0 0,0 1 0 0 0,0-1 0 0 0,0 1 0 0 0,1-1 0 0 0,-1 0 0 0 0,1 1 0 0 0,-1-1 0 0 0,1 0 0 0 0,0 0-1 0 0,-1 0 1 0 0,1 0 0 0 0,0-1 0 0 0,0 1 0 0 0,1 0 0 0 0,-1-1 0 0 0,0 1 0 0 0,0-1 0 0 0,1 0 0 0 0,-1 0 0 0 0,1 0 0 0 0,0 0-24 0 0,61-2 808 0 0,-64 0-822 0 0,0 0 0 0 0,-1-1 1 0 0,1 1-1 0 0,-1 0 0 0 0,1 0 1 0 0,-1-1-1 0 0,0 1 0 0 0,1 0 1 0 0,-1 0-1 0 0,0 0 0 0 0,0 0 1 0 0,0 0-1 0 0,0 0 0 0 0,0 0 1 0 0,0 0-1 0 0,0 1 0 0 0,0-1 1 0 0,0 0-1 0 0,0 1 0 0 0,0-1 1 0 0,-1 0-1 0 0,1 1 0 0 0,0-1 1 0 0,0 1-1 0 0,-1 0 0 0 0,1-1 1 0 0,0 1-1 0 0,-1 0 0 0 0,1 0 1 0 0,0 0-1 0 0,-1 0 0 0 0,1 0 1 0 0,0 0-1 0 0,-1 0 0 0 0,1 1 1 0 0,0-1-1 0 0,-1 0 0 0 0,1 1 1 0 0,0-1-1 0 0,-1 1 14 0 0,0-1-6 0 0,-1 1 0 0 0,0-1 0 0 0,0 1 0 0 0,1 0 1 0 0,-1 0-1 0 0,1 0 0 0 0,-1 0 0 0 0,1 1 0 0 0,-1-1 0 0 0,1 1 0 0 0,0-1 0 0 0,0 1 1 0 0,0 0-1 0 0,-1 0 0 0 0,2 0 0 0 0,-1 0 0 0 0,0 0 0 0 0,0 0 0 0 0,1 1 1 0 0,-1-1-1 0 0,1 0 0 0 0,0 1 0 0 0,0-1 0 0 0,0 1 0 0 0,0 0 0 0 0,0-1 0 0 0,0 1 1 0 0,1 0-1 0 0,-1 0 0 0 0,1-1 0 0 0,0 1 0 0 0,0 0 0 0 0,0 0 0 0 0,0-1 0 0 0,0 1 1 0 0,1 0-1 0 0,-1 0 0 0 0,1-1 0 0 0,0 1 0 0 0,0 0 0 0 0,0-1 0 0 0,0 1 0 0 0,0-1 1 0 0,0 1-1 0 0,1-1 0 0 0,-1 0 0 0 0,2 3 6 0 0,3 6 16 0 0,-4-7-4 0 0,1 0 0 0 0,-1 0 0 0 0,0 0 1 0 0,0 0-1 0 0,-1 1 0 0 0,1-1 1 0 0,-1 1-1 0 0,0-1 0 0 0,0 1 1 0 0,-1-1-1 0 0,1 1 0 0 0,-1 0 0 0 0,0-1 1 0 0,0 1-1 0 0,0 1-12 0 0,-3-4 45 0 0,0 0 1 0 0,0 0-1 0 0,0-1 0 0 0,-1 1 1 0 0,1-1-1 0 0,0 0 0 0 0,0 1 1 0 0,-1-2-1 0 0,1 1 1 0 0,-1 0-1 0 0,1-1 0 0 0,-1 1 1 0 0,1-1-1 0 0,-1 0 0 0 0,1 0 1 0 0,-1 0-1 0 0,1-1 0 0 0,-4 0-45 0 0,-3 1 41 0 0,-4-6-120 0 0,19 3-5117 0 0,2 0-5159 0 0,-6 2-1123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50.0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26 15499 0 0,'0'0'1694'0'0,"0"0"-140"0"0,0 0-66 0 0,0 0-137 0 0,0 0-212 0 0,0 0-260 0 0,0 0-218 0 0,0 0-211 0 0,0 0-189 0 0,0 0-109 0 0,0 0-100 0 0,0 0-23 0 0,0 0 19 0 0,-5 33 687 0 0,4-25-1092 0 0,-5 26 1385 0 0,-3-18-6819 0 0,8-15 3802 0 0,1-1-4443 0 0,0 0 4421 0 0,0 0-8133 0 0</inkml:trace>
  <inkml:trace contextRef="#ctx0" brushRef="#br0" timeOffset="495.166">87 4 12475 0 0,'0'0'1873'0'0,"0"0"-148"0"0,0 0-42 0 0,0 0-119 0 0,0 0-165 0 0,0 0-189 0 0,0 0-242 0 0,0 0-224 0 0,0 0-213 0 0,0 0-191 0 0,0 0-135 0 0,0 0-93 0 0,0 0-52 0 0,0-4 98 0 0,140 52 1481 0 0,-178-3-1173 0 0,-64 39-243 0 0,100-81-1674 0 0,6-6-5757 0 0,-1 1-2349 0 0,-1 1 398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45.3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144 19 2336 0 0,'0'0'2002'0'0,"0"0"-188"0"0,0 0-186 0 0,0 0-86 0 0,0 0 2 0 0,0 0 74 0 0,0 0 37 0 0,0 0-80 0 0,0 0-153 0 0,0 0-207 0 0,0 0-217 0 0,4-4-185 0 0,10-11-171 0 0,-42 18 659 0 0,18 0-1272 0 0,4-2-17 0 0,0 0 1 0 0,1 1-1 0 0,-1 0 1 0 0,1 0-1 0 0,0 0 1 0 0,0 1 0 0 0,-1-1-1 0 0,2 1 1 0 0,-1 0-1 0 0,0 1 1 0 0,1-1-1 0 0,-1 1 1 0 0,1 0 0 0 0,0 0-1 0 0,-1 2-12 0 0,48 33 318 0 0,-42-38-314 0 0,0 0 1 0 0,-1 1-1 0 0,1-1 1 0 0,0 0-1 0 0,-1 0 1 0 0,1 0-1 0 0,-1 1 1 0 0,1-1-1 0 0,-1 0 1 0 0,0 1 0 0 0,0-1-1 0 0,1 0 1 0 0,-1 1-1 0 0,0-1 1 0 0,0 0-1 0 0,0 1 1 0 0,0-1-1 0 0,-1 0 1 0 0,1 1-1 0 0,0-1 1 0 0,-1 0 0 0 0,1 1-1 0 0,0-1 1 0 0,-1 0-1 0 0,0 0 1 0 0,1 0-1 0 0,-1 1 1 0 0,0-1-1 0 0,1 0 1 0 0,-1 0 0 0 0,0 0-1 0 0,0 0 1 0 0,0 0-1 0 0,0 0 1 0 0,0 0-1 0 0,0-1 1 0 0,0 1-1 0 0,0 0 1 0 0,-1-1-1 0 0,1 1 1 0 0,0 0 0 0 0,-1-1-5 0 0,-61 28 321 0 0,53-25-285 0 0,94-21 508 0 0,-83 20-518 0 0,0 0 0 0 0,0-1-1 0 0,0 1 1 0 0,0 0 0 0 0,0 0 0 0 0,0 0 0 0 0,-1 0 0 0 0,1 0 0 0 0,0 0 0 0 0,-1 1 0 0 0,0-1 0 0 0,1 0 0 0 0,-1 0-1 0 0,0 0 1 0 0,0 0 0 0 0,-1 1 0 0 0,1-1 0 0 0,0 0 0 0 0,-1 0 0 0 0,1 0 0 0 0,-1 0 0 0 0,1 0 0 0 0,-1 0 0 0 0,0 0-1 0 0,0 0 1 0 0,0 0 0 0 0,0 0 0 0 0,-1 0-26 0 0,-16 49 698 0 0,18-50-669 0 0,0 0 0 0 0,0 0 1 0 0,0 1-1 0 0,0-1 0 0 0,0 0 0 0 0,0 0 0 0 0,1 0 1 0 0,-1 0-1 0 0,0 0 0 0 0,0 0 0 0 0,1 0 1 0 0,-1 1-1 0 0,1-1 0 0 0,-1 0 0 0 0,1 0 0 0 0,-1 0 1 0 0,1-1-1 0 0,0 1 0 0 0,0 0 0 0 0,-1 0 0 0 0,1 0 1 0 0,0 0-1 0 0,0-1 0 0 0,0 1 0 0 0,0 0 1 0 0,0-1-1 0 0,0 1 0 0 0,0-1 0 0 0,0 1 0 0 0,0-1 1 0 0,0 1-1 0 0,0-1 0 0 0,0 0 0 0 0,0 1 0 0 0,0-1 1 0 0,0 0-1 0 0,0 0 0 0 0,1 0 0 0 0,-1 0 1 0 0,0 0-1 0 0,0 0 0 0 0,0 0 0 0 0,0 0 0 0 0,1-1-29 0 0,-1 1-501 0 0,31-2 2387 0 0,-18-2-3531 0 0,-7-1-3347 0 0,-3-2-4640 0 0,-4 6-1252 0 0</inkml:trace>
  <inkml:trace contextRef="#ctx0" brushRef="#br0" timeOffset="2723.896">255 106 9194 0 0,'0'0'1995'0'0,"0"0"-28"0"0,0 0-49 0 0,0 0-88 0 0,0 0-87 0 0,0 0-140 0 0,0 0-219 0 0,0 0-196 0 0,0 0-254 0 0,0 0-241 0 0,0 0-194 0 0,0 0-211 0 0,0 0-120 0 0,-1-4-69 0 0,1 1-105 0 0,-3-7 112 0 0,2 26 639 0 0,-7 72 729 0 0,7-85-2411 0 0,-3 11 1007 0 0,5-11-5571 0 0,2-2-5914 0 0,-2-1 1376 0 0</inkml:trace>
  <inkml:trace contextRef="#ctx0" brushRef="#br0" timeOffset="3060.564">338 120 10674 0 0,'0'0'1789'0'0,"0"0"-409"0"0,0 0-397 0 0,0 0-194 0 0,0 0-109 0 0,0 0-34 0 0,0 0-11 0 0,0 0-59 0 0,0 0-79 0 0,0 0-105 0 0,0 0-102 0 0,0 0-67 0 0,0 0-57 0 0,-6 8-26 0 0,-19 22-9 0 0,24-28-73 0 0,1-1-1 0 0,0 0 1 0 0,-1 1 0 0 0,1-1 0 0 0,0 1-1 0 0,-1-1 1 0 0,1 1 0 0 0,0-1 0 0 0,0 1-1 0 0,0-1 1 0 0,0 1 0 0 0,1-1 0 0 0,-1 0-1 0 0,0 1 1 0 0,1-1 0 0 0,-1 1 0 0 0,1-1-1 0 0,-1 0 1 0 0,1 1 0 0 0,-1-1-1 0 0,1 0 1 0 0,0 1 0 0 0,0-1 0 0 0,0 0-1 0 0,0 0 1 0 0,0 0 0 0 0,0 0 0 0 0,0 0-1 0 0,0 0 1 0 0,0 0 0 0 0,0 0 0 0 0,0 0-1 0 0,1-1 1 0 0,-1 1 0 0 0,0 0 0 0 0,1-1-1 0 0,-1 1 1 0 0,1-1 0 0 0,-1 1 0 0 0,0-1-1 0 0,1 0 1 0 0,-1 0 0 0 0,1 0 0 0 0,-1 1-1 0 0,1-1 1 0 0,-1-1 0 0 0,1 1-1 0 0,-1 0 1 0 0,1 0 0 0 0,-1 0 0 0 0,0-1-1 0 0,1 1 1 0 0,-1-1 0 0 0,1 0-58 0 0,0 2 39 0 0,0-1 1 0 0,0 1-1 0 0,0-1 1 0 0,0 0-1 0 0,-1 0 0 0 0,1 0 1 0 0,0 0-1 0 0,0 0 1 0 0,0 0-1 0 0,0 0 0 0 0,-1-1 1 0 0,1 1-1 0 0,0-1 1 0 0,0 1-1 0 0,0-1 0 0 0,-1 0 1 0 0,1 1-1 0 0,0-1 1 0 0,-1 0-1 0 0,1 0 0 0 0,-1 0 1 0 0,1-1-1 0 0,-1 1 1 0 0,1 0-1 0 0,-1 0 0 0 0,0-1 1 0 0,0 1-1 0 0,0-1 1 0 0,0 1-1 0 0,0-1 0 0 0,0 1 1 0 0,0-1-1 0 0,0 0 1 0 0,0 0-1 0 0,-1 1 0 0 0,1-1 1 0 0,-1 0-1 0 0,1 0 1 0 0,-1 0-1 0 0,0 1 0 0 0,0-1 1 0 0,0 0-1 0 0,0 0 1 0 0,0 0-1 0 0,0 0 0 0 0,0 0 1 0 0,-1 1-1 0 0,1-1 1 0 0,-1 0-1 0 0,1 0 1 0 0,-1 0-1 0 0,0 1 0 0 0,0-1 1 0 0,1 0-1 0 0,-1 1 1 0 0,0-1-1 0 0,0 1 0 0 0,-1-1 1 0 0,1 1-1 0 0,0 0 1 0 0,0-1-1 0 0,-1 1 0 0 0,1 0 1 0 0,-1 0-1 0 0,1 0 1 0 0,-2-1-41 0 0,-25-6-1213 0 0,24 10-4447 0 0,5 3-5445 0 0,0-3 3378 0 0</inkml:trace>
  <inkml:trace contextRef="#ctx0" brushRef="#br0" timeOffset="3498.532">476 78 13323 0 0,'0'0'1658'0'0,"0"0"-173"0"0,0 0-121 0 0,0 0-89 0 0,0 0-106 0 0,0 0-128 0 0,0 0-199 0 0,0 0-265 0 0,0 0-239 0 0,0 0-214 0 0,0 0-140 0 0,0 0-31 0 0,0 0 6 0 0,-2-6 79 0 0,94 60 656 0 0,-49-35-544 0 0,-66 3 636 0 0,-87 63 245 0 0,110-75-4443 0 0,10-8-8307 0 0,-7-2 1059 0 0</inkml:trace>
  <inkml:trace contextRef="#ctx0" brushRef="#br0" timeOffset="3930.162">734 235 10218 0 0,'0'0'3388'0'0,"0"0"-1893"0"0,0 0-603 0 0,0 0 156 0 0,0 0 131 0 0,0 0-10 0 0,0 0-168 0 0,0 0-256 0 0,0 0-218 0 0,0 0-152 0 0,0 0-127 0 0,0 0-70 0 0,-4 0-66 0 0,5 0-73 0 0,-1-1 0 0 0,0 1 0 0 0,0-1 0 0 0,1 0 0 0 0,-1 1 0 0 0,0-1 0 0 0,0 0 0 0 0,0 1 0 0 0,1-1 0 0 0,-1 0 0 0 0,0 1 0 0 0,0-1 0 0 0,0 0 0 0 0,0 1 0 0 0,0-1 0 0 0,-1 0-1 0 0,1 1 1 0 0,0-1 0 0 0,0 0 0 0 0,0 1 0 0 0,-1-1 0 0 0,1 0 0 0 0,0 1 0 0 0,0-1 0 0 0,-1 1 0 0 0,1-1 0 0 0,-1 0 0 0 0,1 1 0 0 0,-1-1 0 0 0,1 1 0 0 0,0-1 0 0 0,-1 1-1 0 0,0-1 1 0 0,1 1 0 0 0,-1 0 0 0 0,1-1 0 0 0,-1 1 0 0 0,1 0 0 0 0,-1-1 0 0 0,0 1 0 0 0,1 0 0 0 0,-1 0 0 0 0,0 0 0 0 0,1-1 0 0 0,-1 1 0 0 0,0 0 0 0 0,1 0 0 0 0,-1 0-1 0 0,0 0 1 0 0,0 0 0 0 0,1 0 0 0 0,-1 1 0 0 0,0-1 0 0 0,1 0 0 0 0,-1 0 0 0 0,0 0 0 0 0,1 0 0 0 0,-1 1 0 0 0,1-1 0 0 0,-1 0 0 0 0,0 1 0 0 0,1-1 0 0 0,-1 1 0 0 0,1-1-1 0 0,-1 0 1 0 0,0 1-39 0 0,2-2 0 0 0,0 0-1 0 0,0 0 0 0 0,1 0 1 0 0,-1 0-1 0 0,0 0 0 0 0,0 0 0 0 0,0 1 1 0 0,1-1-1 0 0,-1 0 0 0 0,0 1 1 0 0,1-1-1 0 0,-1 1 0 0 0,1-1 0 0 0,-1 1 1 0 0,1-1-1 0 0,-1 1 0 0 0,1 0 1 0 0,-1 0-1 0 0,1 0 0 0 0,-1 0 1 0 0,1 0-1 0 0,-1 0 0 0 0,0 0 0 0 0,1 1 1 0 0,-1-1-1 0 0,1 0 0 0 0,-1 1 1 0 0,1-1-1 0 0,-1 1 0 0 0,0 0 0 0 0,1-1 1 0 0,-1 1-1 0 0,0 0 0 0 0,0 0 1 0 0,1 0-1 0 0,-1 0 0 0 0,0 0 1 0 0,0 0-1 0 0,0 0 0 0 0,0 0 0 0 0,0 0 1 0 0,-1 1-1 0 0,1-1 0 0 0,0 0 1 0 0,0 1-1 0 0,-1-1 0 0 0,1 0 0 0 0,-1 1 1 0 0,1-1-1 0 0,-1 1 0 0 0,0-1 1 0 0,1 1-1 0 0,-1-1 0 0 0,0 1 0 0 0,0-1 1 0 0,0 1-1 0 0,0-1 0 0 0,0 1 1 0 0,-1-1-1 0 0,1 0 0 0 0,0 1 1 0 0,-1-1-1 0 0,1 1 0 0 0,-1-1 0 0 0,1 1 1 0 0,-1-1-1 0 0,0 0 0 0 0,0 1 1 0 0,-58 29 1254 0 0,43-30-1027 0 0,16-1-209 0 0,0 0-6 0 0,0 0-6 0 0,0 0-74 0 0,10-9-4499 0 0,-5 6-197 0 0,-3 2 456 0 0,1 0-6615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59.1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56 2369 0 0,'0'0'1871'0'0,"0"0"-227"0"0,0 0-26 0 0,0 0 102 0 0,0 0 114 0 0,0 0 37 0 0,0 0-198 0 0,0 0-356 0 0,0 0-328 0 0,0 0-231 0 0,0 0-89 0 0,0 0 3 0 0,0 0 47 0 0,1-4 31 0 0,6-17 542 0 0,-37 21 488 0 0,27 0-1721 0 0,0 1-1 0 0,0-1 0 0 0,-1 1 0 0 0,1 0 1 0 0,0 1-1 0 0,0-1 0 0 0,0 0 1 0 0,0 1-1 0 0,0 0 0 0 0,0 0 0 0 0,0 0 1 0 0,1 0-1 0 0,-1 0 0 0 0,1 0 1 0 0,0 1-1 0 0,-1-1 0 0 0,1 1 0 0 0,0 0 1 0 0,0-1-1 0 0,1 1 0 0 0,-1 0 1 0 0,0 0-1 0 0,1 0 0 0 0,0 0 0 0 0,0 1 1 0 0,0-1-1 0 0,0 0 0 0 0,0 0 0 0 0,1 1 1 0 0,-1 2-59 0 0,4-3 57 0 0,0-1 0 0 0,0 0 0 0 0,0 0 0 0 0,1 0 0 0 0,-1 0 0 0 0,1-1 0 0 0,-1 0 1 0 0,1 1-1 0 0,-1-1 0 0 0,1 0 0 0 0,0-1 0 0 0,-1 1 0 0 0,1-1 0 0 0,0 1 0 0 0,0-1 0 0 0,-1 0 0 0 0,1 0 1 0 0,0-1-1 0 0,0 1 0 0 0,-1-1 0 0 0,1 0 0 0 0,0 0 0 0 0,-1 0 0 0 0,1-1 0 0 0,-1 1 0 0 0,1-1 0 0 0,1-1-57 0 0,-3 1 2 0 0,-1 0 1 0 0,1 0-1 0 0,-1 0 0 0 0,0-1 0 0 0,0 1 0 0 0,0 0 0 0 0,0-1 0 0 0,0 1 0 0 0,-1 0 0 0 0,1-1 0 0 0,-1 1 0 0 0,0-1 0 0 0,1 1 0 0 0,-1-1 0 0 0,0 0 0 0 0,0 1 0 0 0,-1-1 1 0 0,1 1-1 0 0,0-1 0 0 0,-1 1 0 0 0,0 0 0 0 0,1-1 0 0 0,-1 1 0 0 0,0-1 0 0 0,0 1 0 0 0,-1 0 0 0 0,1 0 0 0 0,0 0 0 0 0,-1 0 0 0 0,1 0 0 0 0,-1 0 0 0 0,0 0 1 0 0,1 0-1 0 0,-1 0 0 0 0,0 1 0 0 0,0-1 0 0 0,0 1 0 0 0,0-1 0 0 0,-1 1 0 0 0,1 0 0 0 0,0 0 0 0 0,-1 0-2 0 0,2 1-12 0 0,0 1 0 0 0,0-1-1 0 0,0 0 1 0 0,0 1 0 0 0,0 0 0 0 0,0-1 0 0 0,0 1-1 0 0,0-1 1 0 0,0 1 0 0 0,0 0 0 0 0,1 0-1 0 0,-1 0 1 0 0,0-1 0 0 0,1 1 0 0 0,-1 0 0 0 0,0 0-1 0 0,1 0 1 0 0,-1 0 0 0 0,1 0 0 0 0,-1 0 0 0 0,1 0-1 0 0,0 0 1 0 0,0 0 0 0 0,-1 0 0 0 0,1 0-1 0 0,0 0 1 0 0,0 1 0 0 0,0-1 0 0 0,0 0 0 0 0,0 0-1 0 0,0 0 1 0 0,0 0 0 0 0,0 0 0 0 0,1 0 0 0 0,-1 0-1 0 0,0 0 1 0 0,1 0 0 0 0,-1 0 0 0 0,1 0-1 0 0,-1 0 1 0 0,1 0 0 0 0,-1 0 0 0 0,1 0 0 0 0,0 0-1 0 0,-1 0 1 0 0,1 0 0 0 0,0-1 0 0 0,0 1-1 0 0,0 0 1 0 0,0 0 12 0 0,6 2 23 0 0,1-1 0 0 0,0 0 0 0 0,0 0 0 0 0,0 0 0 0 0,0-1-1 0 0,0 0 1 0 0,0-1 0 0 0,0 0 0 0 0,0 0 0 0 0,0 0 0 0 0,1-1 0 0 0,-1-1 0 0 0,0 1-1 0 0,6-3-22 0 0,-12 4 14 0 0,0 1 0 0 0,1-1 0 0 0,-1 0 0 0 0,0 0 0 0 0,1 0 0 0 0,-1-1 0 0 0,0 1 0 0 0,1-1 0 0 0,-1 1 0 0 0,0-1 0 0 0,0 0 0 0 0,0 1 0 0 0,1-1 0 0 0,-1 0 0 0 0,0 0 0 0 0,0-1 0 0 0,0 1 0 0 0,0 0 0 0 0,-1-1 0 0 0,1 1 0 0 0,0-1 0 0 0,-1 0 0 0 0,1 1 0 0 0,-1-1 0 0 0,1 0 0 0 0,-1 0 0 0 0,0 0 0 0 0,1 0 0 0 0,-1 0 0 0 0,-1 0 0 0 0,1-1 0 0 0,0 1 0 0 0,0 0-1 0 0,-1 0 1 0 0,1-1 0 0 0,-1 1 0 0 0,0 0 0 0 0,1-1 0 0 0,-1 1 0 0 0,0 0 0 0 0,-1-1 0 0 0,1 1 0 0 0,0 0 0 0 0,-1-1 0 0 0,1 1 0 0 0,-1-1-14 0 0,1 4-2 0 0,0 0 0 0 0,-1 0-1 0 0,1 0 1 0 0,0-1 0 0 0,0 1 0 0 0,-1 0-1 0 0,1 0 1 0 0,0 0 0 0 0,-1 0-1 0 0,1-1 1 0 0,-1 1 0 0 0,1 0 0 0 0,-1 0-1 0 0,1-1 1 0 0,-1 1 0 0 0,0 0 0 0 0,1-1-1 0 0,-1 1 1 0 0,0 0 0 0 0,0-1 0 0 0,1 1-1 0 0,-1-1 1 0 0,0 0 0 0 0,0 1-1 0 0,0-1 1 0 0,1 1 0 0 0,-1-1 0 0 0,0 0-1 0 0,0 0 1 0 0,0 0 0 0 0,0 1 0 0 0,0-1-1 0 0,0 0 1 0 0,0 0 0 0 0,0 0-1 0 0,1 0 1 0 0,-1-1 0 0 0,0 1 0 0 0,0 0-1 0 0,0 0 1 0 0,0 0 0 0 0,0-1 0 0 0,0 1-1 0 0,1-1 1 0 0,-1 1 0 0 0,0 0-1 0 0,0-1 1 0 0,0 1 0 0 0,1-1 0 0 0,-1 0-1 0 0,0 1 1 0 0,1-1 0 0 0,-1 1 0 0 0,0-1-1 0 0,1 0 1 0 0,-1 0 0 0 0,1 1 0 0 0,-1-1-1 0 0,1 0 1 0 0,0 0 0 0 0,-1 0-1 0 0,1 0 1 0 0,0 1 0 0 0,-1-1 0 0 0,1 0-1 0 0,0 0 1 0 0,0 0 2 0 0,-7 28 329 0 0,0 1-1 0 0,3 0 1 0 0,0 0-1 0 0,2 0 0 0 0,0 0 1 0 0,3 23-329 0 0,-1-40 39 0 0,36-5 374 0 0,-30-6-373 0 0,-5 0-32 0 0,1 1 1 0 0,0-1-1 0 0,0 1 1 0 0,0-1-1 0 0,-1 0 1 0 0,1 1-1 0 0,0-1 0 0 0,0 0 1 0 0,0 0-1 0 0,0 0 1 0 0,-1-1-1 0 0,1 1 1 0 0,0 0-1 0 0,0-1 1 0 0,0 1-1 0 0,-1-1 1 0 0,1 0-1 0 0,0 1 1 0 0,-1-1-1 0 0,1 0 1 0 0,-1 0-1 0 0,1 0 0 0 0,-1 0 1 0 0,1-1-1 0 0,-1 1 1 0 0,1 0-1 0 0,-1 0 1 0 0,0-1-1 0 0,0 1 1 0 0,0-1-9 0 0,-59-35-79 0 0,57 36 77 0 0,1 1 1 0 0,-1 0-1 0 0,1-1 1 0 0,-1 1-1 0 0,1-1 0 0 0,-1 1 1 0 0,1-1-1 0 0,-1 1 0 0 0,1-1 1 0 0,0 1-1 0 0,-1-1 1 0 0,1 1-1 0 0,0-1 0 0 0,-1 0 1 0 0,1 1-1 0 0,0-1 0 0 0,0 1 1 0 0,0-1-1 0 0,-1 0 1 0 0,1 1-1 0 0,0-1 0 0 0,0 0 1 0 0,0 1-1 0 0,0-1 0 0 0,0 0 1 0 0,0 1-1 0 0,0-1 1 0 0,0 0-1 0 0,1 1 0 0 0,-1-1 1 0 0,0 0-1 0 0,0 1 0 0 0,0-1 1 0 0,1 1-1 0 0,-1-1 1 0 0,0 0-1 0 0,1 1 0 0 0,-1-1 1 0 0,0 1-1 0 0,1-1 0 0 0,-1 1 1 0 0,1-1-1 0 0,-1 1 1 0 0,1-1-1 0 0,-1 1 0 0 0,1 0 1 0 0,-1-1-1 0 0,1 1 0 0 0,0 0 1 0 0,-1-1-1 0 0,1 1 1 0 0,-1 0-1 0 0,1 0 0 0 0,0 0 1 0 0,-1-1-1 0 0,1 1 0 0 0,0 0 1 0 0,-1 0-1 0 0,1 0 1 0 0,0 0-1 0 0,-1 0 2 0 0,43-15-92 0 0,10 10 47 0 0,-52 8-556 0 0,-1 0-3897 0 0,1-1-5874 0 0,0-2-1626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1.4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1 192 0 0,'0'0'2277'0'0,"0"0"-844"0"0,0 0-169 0 0,0 0 107 0 0,0 0 100 0 0,0 0 68 0 0,0 0-20 0 0,0 0-53 0 0,0 0-90 0 0,0 0-131 0 0,0 0-169 0 0,-5 0-217 0 0,-12 0 142 0 0,32 5 1333 0 0,136 0-314 0 0,-152-5-2025 0 0,1 0 0 0 0,0 0-1 0 0,0 0 1 0 0,0 1-1 0 0,0-1 1 0 0,0 0-1 0 0,0 0 1 0 0,0 0-1 0 0,0 1 1 0 0,0-1 0 0 0,0 0-1 0 0,0 0 1 0 0,0 0-1 0 0,0 1 1 0 0,0-1-1 0 0,0 0 1 0 0,0 0-1 0 0,1 0 1 0 0,-1 0-1 0 0,0 1 1 0 0,0-1 0 0 0,0 0-1 0 0,0 0 1 0 0,0 0-1 0 0,0 0 1 0 0,0 1-1 0 0,1-1 1 0 0,-1 0-1 0 0,0 0 6 0 0,-15 4-1659 0 0,0-1-4567 0 0,10-2-1255 0 0,1 0 562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5.0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37 0 0 0,'0'0'2365'0'0,"0"0"6"0"0,0 0 137 0 0,0 0 219 0 0,0 0-3 0 0,0 0-156 0 0,0 0-230 0 0,0 0-333 0 0,0 0-360 0 0,0 0-295 0 0,0 0-235 0 0,0 0-216 0 0,0 0-123 0 0,-1-6-127 0 0,-1-20-110 0 0,-15 62 1427 0 0,-2 93-598 0 0,18-125-6106 0 0,3-2-10284 0 0,-1-2 4869 0 0</inkml:trace>
  <inkml:trace contextRef="#ctx0" brushRef="#br0" timeOffset="341.905">144 69 14995 0 0,'0'0'1566'0'0,"0"0"-126"0"0,0 0-128 0 0,0 0-151 0 0,0 0-172 0 0,0 0-210 0 0,0 0-208 0 0,0 0-187 0 0,0 0-133 0 0,0 0-50 0 0,0 0-21 0 0,0 0-1 0 0,0 0 10 0 0,-4 4 3 0 0,2-4-138 0 0,1 1-1 0 0,0-1 1 0 0,-1 1-1 0 0,1 0 1 0 0,0-1-1 0 0,-1 1 1 0 0,1 0-1 0 0,0 0 1 0 0,0 0-1 0 0,0 0 0 0 0,0 0 1 0 0,0 0-1 0 0,0 1 1 0 0,0-1-1 0 0,0 0 1 0 0,0 0-1 0 0,0 1 1 0 0,1-1-1 0 0,-1 1 1 0 0,0-1-1 0 0,1 0 1 0 0,0 1-1 0 0,-1-1 1 0 0,1 1-1 0 0,0-1 1 0 0,0 1-1 0 0,-1-1 1 0 0,1 1-1 0 0,0-1 1 0 0,0 1-1 0 0,1 0 1 0 0,-1-1-1 0 0,0 1 1 0 0,1-1-1 0 0,-1 0 1 0 0,0 1-1 0 0,1-1 0 0 0,0 1 1 0 0,-1-1-1 0 0,1 0 1 0 0,0 1-1 0 0,0-1 1 0 0,0 0-1 0 0,0 0 1 0 0,0 1-1 0 0,0-1 1 0 0,0 0-1 0 0,0 0 1 0 0,0 0-1 0 0,0 0 1 0 0,1 0-1 0 0,-1-1 1 0 0,0 1-1 0 0,1 0 1 0 0,-1-1-1 0 0,0 1 1 0 0,1-1-1 0 0,-1 1 1 0 0,1-1-54 0 0,-3 0 24 0 0,0-1 1 0 0,1 0-1 0 0,-1 0 1 0 0,0 1 0 0 0,1-1-1 0 0,-1 0 1 0 0,1 0 0 0 0,-1 0-1 0 0,1 0 1 0 0,-1 0-1 0 0,1 0 1 0 0,0 0 0 0 0,-1 0-1 0 0,1 0 1 0 0,0 0 0 0 0,0 0-1 0 0,0 0 1 0 0,0 0-1 0 0,0 0 1 0 0,0 0 0 0 0,0 0-1 0 0,0 0 1 0 0,0 0 0 0 0,0 0-1 0 0,0 0 1 0 0,1 0-1 0 0,-1 0 1 0 0,0 0 0 0 0,1 0-1 0 0,-1 0 1 0 0,1 1 0 0 0,-1-1-1 0 0,1 0 1 0 0,-1 0-1 0 0,1 0 1 0 0,0 0 0 0 0,0 1-1 0 0,-1-1 1 0 0,1 0 0 0 0,0 1-1 0 0,0-1 1 0 0,0 0-1 0 0,-1 1 1 0 0,1-1 0 0 0,0 1-1 0 0,0 0 1 0 0,0-1 0 0 0,0 1-1 0 0,0 0 1 0 0,0-1-1 0 0,0 1 1 0 0,0 0 0 0 0,0 0-1 0 0,0 0 1 0 0,0 0 0 0 0,0 0-1 0 0,0 0 1 0 0,0 0-1 0 0,0 0 1 0 0,0 0 0 0 0,0 1-1 0 0,0-1 1 0 0,0 0 0 0 0,0 1-1 0 0,0-1 1 0 0,0 1-1 0 0,0-1 1 0 0,0 1 0 0 0,0-1-25 0 0,-9-9-402 0 0,-3-3 49 0 0,8 3-3421 0 0,6 3-3672 0 0,5 0-5465 0 0,-5 5 8553 0 0</inkml:trace>
  <inkml:trace contextRef="#ctx0" brushRef="#br0" timeOffset="963.81">226 10 6801 0 0,'0'0'2836'0'0,"0"0"-118"0"0,0 0-86 0 0,0 0-287 0 0,0 0-385 0 0,0 0-400 0 0,0 0-307 0 0,0 0-262 0 0,0 0-226 0 0,0 0-190 0 0,0 0-164 0 0,0 0-158 0 0,-2-2-73 0 0,3-5 515 0 0,16 15 807 0 0,-2-1-1250 0 0,154 75 414 0 0,-169-82-642 0 0,-1 0-1 0 0,1 1 1 0 0,0-1-1 0 0,0 0 1 0 0,-1 0-1 0 0,1 0 1 0 0,0 1 0 0 0,0-1-1 0 0,-1 0 1 0 0,1 0-1 0 0,0 1 1 0 0,0-1-1 0 0,0 0 1 0 0,0 1-1 0 0,-1-1 1 0 0,1 0-1 0 0,0 1 1 0 0,0-1-1 0 0,0 0 1 0 0,0 0-1 0 0,0 1 1 0 0,0-1-1 0 0,0 0 1 0 0,0 1-1 0 0,0-1 1 0 0,0 0-1 0 0,0 1 1 0 0,0-1-1 0 0,0 1 1 0 0,0-1-1 0 0,0 0 1 0 0,0 0-1 0 0,0 1 1 0 0,0-1-1 0 0,0 0 1 0 0,1 1-1 0 0,-1-1 1 0 0,0 0-1 0 0,0 1 1 0 0,0-1-1 0 0,1 0 1 0 0,-1 0-1 0 0,0 1 1 0 0,0-1-1 0 0,1 0 1 0 0,-1 0 0 0 0,0 1-24 0 0,-19 7-79 0 0,5 2 75 0 0,1 0 1 0 0,0 2-1 0 0,0-1 0 0 0,1 1 0 0 0,1 1 0 0 0,0 0 1 0 0,-8 13 3 0 0,22-17 299 0 0,3-8-8411 0 0,-3-1 141 0 0,-2 0-4281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2.6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26 168 824 0 0,'0'0'2818'0'0,"0"0"-303"0"0,0 0-22 0 0,0 0 9 0 0,0 0-163 0 0,0 0-229 0 0,0 0-339 0 0,0 0-259 0 0,0 0-205 0 0,0 0-212 0 0,0 0-200 0 0,0 0-224 0 0,0 0-198 0 0,-4-1-153 0 0,-12-3-124 0 0,12 3-47 0 0,4 1-33 0 0,24 1 1437 0 0,-16-1-1454 0 0,0-1 0 0 0,1 1 1 0 0,-1-1-1 0 0,0-1 0 0 0,0 0 0 0 0,0 0 1 0 0,0 0-1 0 0,0-1 0 0 0,-1 0 0 0 0,1-1 1 0 0,-1 0-1 0 0,0 0 0 0 0,0 0 0 0 0,1-2-99 0 0,-8 5 11 0 0,-1-1 0 0 0,1 1-1 0 0,0 0 1 0 0,0-1-1 0 0,-1 1 1 0 0,1-1-1 0 0,-1 1 1 0 0,1 0-1 0 0,-1 0 1 0 0,1-1-1 0 0,-1 1 1 0 0,0 0 0 0 0,0 0-1 0 0,1-1 1 0 0,-1 1-1 0 0,0 0 1 0 0,0 0-1 0 0,0 0 1 0 0,0 0-1 0 0,0 1 1 0 0,-1-1-1 0 0,1 0 1 0 0,0 0-1 0 0,0 1 1 0 0,-1-1 0 0 0,1 0-1 0 0,0 1 1 0 0,-1-1-1 0 0,1 1 1 0 0,0 0-1 0 0,-1-1 1 0 0,1 1-1 0 0,-1 0 1 0 0,1 0-1 0 0,0 0 1 0 0,-1 0 0 0 0,1 0-1 0 0,-1 0 1 0 0,1 1-1 0 0,0-1 1 0 0,-1 0-1 0 0,0 1-10 0 0,-3 0 0 0 0,0 0-1 0 0,1 0 0 0 0,-1 0 1 0 0,0 0-1 0 0,1 1 1 0 0,-1 0-1 0 0,1 0 0 0 0,-1 0 1 0 0,1 1-1 0 0,0-1 1 0 0,0 1-1 0 0,0 0 0 0 0,1 0 1 0 0,-1 0-1 0 0,1 1 1 0 0,-1 0-1 0 0,1-1 0 0 0,0 1 1 0 0,1 0-1 0 0,-1 0 1 0 0,1 0-1 0 0,-1 1 0 0 0,1-1 1 0 0,0 1-1 0 0,1-1 1 0 0,-1 1-1 0 0,1 0 0 0 0,0-1 1 0 0,0 1-1 0 0,1 0 1 0 0,-1 0 0 0 0,4-2 20 0 0,0-1 0 0 0,0 1 0 0 0,0-1 0 0 0,0 0 0 0 0,0 0 0 0 0,1 0 1 0 0,-1 0-1 0 0,1 0 0 0 0,0-1 0 0 0,-1 1 0 0 0,1-1 0 0 0,0 0 0 0 0,0 0 1 0 0,-1-1-1 0 0,1 1 0 0 0,0-1 0 0 0,0 0 0 0 0,0 0 0 0 0,0 0 0 0 0,0 0 1 0 0,0-1-1 0 0,0 0 0 0 0,-1 0 0 0 0,1 0 0 0 0,0 0 0 0 0,-1 0 1 0 0,1-1-1 0 0,2 0-20 0 0,-3 1 17 0 0,1 1 0 0 0,0-1 0 0 0,-1 0-1 0 0,1 0 1 0 0,0 0 0 0 0,-1 0 0 0 0,1-1 0 0 0,-1 1 0 0 0,0-1 0 0 0,1 0 0 0 0,-1 0 0 0 0,0 0 0 0 0,0-1 0 0 0,0 1 0 0 0,-1-1 0 0 0,1 1 0 0 0,-1-1 0 0 0,1 0 0 0 0,-1 0 0 0 0,0 0 0 0 0,0 0 0 0 0,0-1 0 0 0,0 1-1 0 0,-1 0 1 0 0,1-1 0 0 0,-1 0 0 0 0,0 1 0 0 0,0-1 0 0 0,0 1 0 0 0,-1-1 0 0 0,1-2-17 0 0,-1 6 0 0 0,-1 0 0 0 0,1 0 0 0 0,0 0-1 0 0,-1 0 1 0 0,1 0 0 0 0,0 1 0 0 0,-1-1 0 0 0,1 0-1 0 0,0 0 1 0 0,-1 0 0 0 0,1 0 0 0 0,-1 0 0 0 0,1 0-1 0 0,0 0 1 0 0,-1-1 0 0 0,1 1 0 0 0,0 0 0 0 0,-1 0-1 0 0,1 0 1 0 0,0 0 0 0 0,-1 0 0 0 0,1 0 0 0 0,0-1-1 0 0,-1 1 1 0 0,1 0 0 0 0,0 0 0 0 0,-1 0 0 0 0,1-1-1 0 0,0 1 1 0 0,0 0 0 0 0,-1-1 0 0 0,1 1 0 0 0,0 0-1 0 0,0 0 1 0 0,0-1 0 0 0,0 1 0 0 0,-1 0 0 0 0,1-1-1 0 0,0 1 1 0 0,0 0 0 0 0,0-1 0 0 0,0 1 0 0 0,0-1 0 0 0,0 1-1 0 0,0 0 1 0 0,0-1 0 0 0,0 1 0 0 0,0 0 0 0 0,0-1-1 0 0,0 1 1 0 0,0 0 0 0 0,0-1 0 0 0,0 1 0 0 0,0 0-1 0 0,0-1 1 0 0,0 1 0 0 0,1 0 0 0 0,-1-1 0 0 0,0 1-1 0 0,0 0 1 0 0,0-1 0 0 0,1 1 0 0 0,-1 0 0 0 0,-14 27-27 0 0,18 15-4158 0 0,-2-40 3573 0 0,-1 0 0 0 0,1 0 0 0 0,0 0 1 0 0,-1 0-1 0 0,1 0 0 0 0,0 0 0 0 0,0 0 0 0 0,1 0 0 0 0,-1-1 0 0 0,0 1 0 0 0,0-1 0 0 0,1 0 0 0 0,-1 0 0 0 0,1 0 0 0 0,-1 0 0 0 0,1 0 0 0 0,-1 0 1 0 0,1-1-1 0 0,0 1 0 0 0,-1-1 0 0 0,4 1 612 0 0,-3-1-11248 0 0</inkml:trace>
  <inkml:trace contextRef="#ctx0" brushRef="#br0" timeOffset="255.042">216 42 12155 0 0,'0'0'1152'0'0,"0"0"-216"0"0,0 0-192 0 0,0 0-88 0 0,0 0-120 0 0,0 0-87 0 0,0 0-177 0 0,0 0-312 0 0,0 0-176 0 0,0 0-105 0 0,0 0-87 0 0,0 0-176 0 0,0 0-936 0 0,0 0-2425 0 0,-9 0-1504 0 0,13 1 1032 0 0</inkml:trace>
  <inkml:trace contextRef="#ctx0" brushRef="#br0" timeOffset="470.552">314 0 11955 0 0,'0'0'1877'0'0,"0"0"-68"0"0,0 0-128 0 0,0 0-68 0 0,0 0-56 0 0,0 0-154 0 0,0 0-309 0 0,0 0-399 0 0,0 0-337 0 0,0 0-205 0 0,0 0-68 0 0,0 0 51 0 0,4 15 747 0 0,-27 123 1297 0 0,18-86-4524 0 0,16-52-5853 0 0,-7-2 142 0 0,-1 0-828 0 0</inkml:trace>
  <inkml:trace contextRef="#ctx0" brushRef="#br0" timeOffset="1501.028">368 27 2024 0 0,'0'0'3488'0'0,"0"0"-701"0"0,0 0-410 0 0,0 0-216 0 0,0 0-239 0 0,0 0-334 0 0,0 0-351 0 0,0 0-360 0 0,0 0-186 0 0,0 0-13 0 0,0 0 18 0 0,0 0 37 0 0,0 0-7 0 0,2 3-58 0 0,1 2-430 0 0,-1 0-1 0 0,-1 0 1 0 0,1 0 0 0 0,-1 0-1 0 0,0 1 1 0 0,0-1 0 0 0,0 0-1 0 0,-1 0 1 0 0,0 1 0 0 0,0-1-1 0 0,0 0 1 0 0,0 0 0 0 0,-1 1-1 0 0,-1 3-237 0 0,-18 72 1562 0 0,42-129-498 0 0,20 16-1308 0 0,-41 32 238 0 0,0 0 1 0 0,0-1 0 0 0,0 1-1 0 0,0 0 1 0 0,0 0 0 0 0,0 0 0 0 0,0 0-1 0 0,0 0 1 0 0,0 0 0 0 0,0 0 0 0 0,0 0-1 0 0,0 0 1 0 0,0 0 0 0 0,0 1-1 0 0,0-1 1 0 0,0 0 0 0 0,-1 1 0 0 0,1-1-1 0 0,0 0 1 0 0,0 1 0 0 0,0-1 0 0 0,0 1-1 0 0,-1 0 1 0 0,1-1 0 0 0,0 1-1 0 0,0 0 1 0 0,-1-1 0 0 0,1 1 0 0 0,0 0-1 0 0,-1 0 1 0 0,1-1 0 0 0,-1 1 0 0 0,1 0-1 0 0,-1 0 1 0 0,0 0 0 0 0,1 0-1 0 0,-1 0 1 0 0,0 0 0 0 0,0 0 0 0 0,1 0-1 0 0,-1 0 1 0 0,0 0 0 0 0,0-1 0 0 0,0 1-1 0 0,0 0 1 0 0,0 0 0 0 0,0 0-1 0 0,-1 0 1 0 0,1 0 0 0 0,0 0 0 0 0,0 1 5 0 0,-11 47 28 0 0,51-45 114 0 0,-37-5-132 0 0,1 0 1 0 0,-1 0-1 0 0,1 0 0 0 0,-1 0 0 0 0,0-1 0 0 0,0 1 0 0 0,0-1 0 0 0,0 0 0 0 0,0 0 0 0 0,0 0 0 0 0,0 0 0 0 0,0-1 1 0 0,-1 1-1 0 0,1-1 0 0 0,-1 1 0 0 0,0-1 0 0 0,0 0 0 0 0,0 0 0 0 0,0 0 0 0 0,0 0 0 0 0,-1 0 0 0 0,1 0 0 0 0,-1-1 1 0 0,0 1-1 0 0,0 0 0 0 0,0-1 0 0 0,0 1 0 0 0,-1-1 0 0 0,0 1 0 0 0,1-3-10 0 0,-16 29-345 0 0,14-22 346 0 0,1 1 1 0 0,-1-1 0 0 0,1 0-1 0 0,0 1 1 0 0,-1-1 0 0 0,1 0 0 0 0,0 1-1 0 0,0-1 1 0 0,0 1 0 0 0,0-1-1 0 0,0 0 1 0 0,0 1 0 0 0,0-1-1 0 0,1 0 1 0 0,-1 1 0 0 0,0-1-1 0 0,1 1 1 0 0,-1-1 0 0 0,1 0-1 0 0,0 0 1 0 0,-1 1 0 0 0,1-1 0 0 0,0 0-1 0 0,0 0 1 0 0,0 0 0 0 0,-1 0-1 0 0,1 0 1 0 0,0 0 0 0 0,0 0-1 0 0,1 0 1 0 0,-1 0 0 0 0,0 0-1 0 0,0-1 1 0 0,0 1 0 0 0,1 0-1 0 0,-1-1 1 0 0,0 1 0 0 0,0-1 0 0 0,1 0-1 0 0,-1 1 1 0 0,1-1 0 0 0,-1 0-1 0 0,0 0 1 0 0,1 0 0 0 0,-1 0-1 0 0,1 0 1 0 0,-1 0 0 0 0,0 0-1 0 0,1 0 1 0 0,-1 0 0 0 0,0-1-1 0 0,1 1 1 0 0,-1-1 0 0 0,0 1 0 0 0,1-1-1 0 0,-1 1 1 0 0,0-1 0 0 0,0 0-1 0 0,1 1 1 0 0,-1-1 0 0 0,0 0-1 0 0,0 0 1 0 0,0 0 0 0 0,0 0-1 0 0,0 0 1 0 0,0 0 0 0 0,-1 0-1 0 0,2-1-1 0 0,42-30-37 0 0,-43 63-195 0 0,-2-30 238 0 0,1 1 0 0 0,-1-1 0 0 0,1 1-1 0 0,0-1 1 0 0,0 1 0 0 0,0-1 0 0 0,0 1 0 0 0,0-1 0 0 0,0 1-1 0 0,0-1 1 0 0,0 1 0 0 0,1-1 0 0 0,-1 1 0 0 0,1-1 0 0 0,-1 1-1 0 0,1-1 1 0 0,-1 0 0 0 0,1 1 0 0 0,0-1 0 0 0,-1 0 0 0 0,1 1-1 0 0,0-1 1 0 0,0 0 0 0 0,0 0 0 0 0,0 0 0 0 0,0 0 0 0 0,0 0 0 0 0,1 0-1 0 0,-1 0 1 0 0,0 0 0 0 0,0-1 0 0 0,1 1 0 0 0,-1 0 0 0 0,1-1-1 0 0,-1 1 1 0 0,0-1 0 0 0,1 1 0 0 0,-1-1 0 0 0,1 0 0 0 0,-1 1-1 0 0,1-1 1 0 0,-1 0 0 0 0,1 0 0 0 0,-1 0 0 0 0,1 0 0 0 0,-1 0-1 0 0,1-1 1 0 0,-1 1 0 0 0,1 0 0 0 0,-1-1 0 0 0,1 1 0 0 0,-1-1 0 0 0,0 0-1 0 0,1 1 1 0 0,-1-1 0 0 0,0 0 0 0 0,1 0 0 0 0,-1 0-6 0 0,6-2-73 0 0,0-1 0 0 0,0 0 1 0 0,-1 0-1 0 0,0-1 1 0 0,0 1-1 0 0,0-1 0 0 0,0-1 1 0 0,-1 1-1 0 0,0-1 0 0 0,0 0 1 0 0,-1 0-1 0 0,1 0 1 0 0,0-2 72 0 0,-8 3-6456 0 0,-5 7-5666 0 0,6-1 3239 0 0</inkml:trace>
  <inkml:trace contextRef="#ctx0" brushRef="#br0" timeOffset="1882.902">316 42 14595 0 0,'0'0'1747'0'0,"0"0"-733"0"0,0 0-178 0 0,0 0 173 0 0,0 0 180 0 0,0 0-32 0 0,0 0-225 0 0,0 0-310 0 0,0 0-298 0 0,0 0-140 0 0,0 0-43 0 0,0 0-29 0 0,0 0-8 0 0,7-1-34 0 0,90-7-996 0 0,-74 8-3551 0 0,-2 1-4118 0 0,-11-1-1443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0.8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68 15155 0 0,'0'0'1598'0'0,"0"0"-518"0"0,0 0-242 0 0,0 0-88 0 0,0 0-25 0 0,0 0 56 0 0,0 0 59 0 0,0 0 19 0 0,0 0-29 0 0,0 0-118 0 0,0 0-164 0 0,0 0-140 0 0,0 0-69 0 0,-2 9-44 0 0,-15 84 510 0 0,20-92-4906 0 0,-2-1 129 0 0,0 0-3541 0 0,1 0-3464 0 0</inkml:trace>
  <inkml:trace contextRef="#ctx0" brushRef="#br0" timeOffset="259.219">7 1 17612 0 0,'0'0'772'0'0,"0"0"-11"0"0,0 0 28 0 0,0 0 31 0 0,0 0-52 0 0,0 0-127 0 0,0 0-227 0 0,0 0-250 0 0,0 0-192 0 0,0 0-116 0 0,0 0-39 0 0,0 0-20 0 0,14 5-4794 0 0,-4 0-5280 0 0,-6-3 3368 0 0</inkml:trace>
  <inkml:trace contextRef="#ctx0" brushRef="#br0" timeOffset="721.029">100 107 7226 0 0,'0'0'1026'0'0,"0"0"-184"0"0,0 0 242 0 0,0 0 362 0 0,0 0 249 0 0,0 0 20 0 0,0 0-204 0 0,0 0-235 0 0,0 0-148 0 0,0 0-103 0 0,0 0-135 0 0,0 0-157 0 0,0 0-135 0 0,4 0-72 0 0,6 0-264 0 0,-1-1 0 0 0,1 0 1 0 0,-1 0-1 0 0,1-1 0 0 0,-1-1 1 0 0,0 1-1 0 0,0-2 0 0 0,0 1 0 0 0,0-1 1 0 0,-1 0-1 0 0,1-1 0 0 0,6-5-262 0 0,-15 10 7 0 0,1 0 0 0 0,-1 0 0 0 0,1 0 0 0 0,-1-1 0 0 0,0 1 0 0 0,1 0 0 0 0,-1 0 0 0 0,1-1 0 0 0,-1 1 0 0 0,0 0 0 0 0,1-1 0 0 0,-1 1 0 0 0,0 0 0 0 0,1-1 0 0 0,-1 1-1 0 0,0 0 1 0 0,0-1 0 0 0,0 1 0 0 0,1-1 0 0 0,-1 1 0 0 0,0-1 0 0 0,0 1 0 0 0,0 0 0 0 0,0-1 0 0 0,0 1 0 0 0,0-1 0 0 0,0 1 0 0 0,0-1 0 0 0,0 1 0 0 0,0-1 0 0 0,0 1 0 0 0,0-1 0 0 0,0 1 0 0 0,0-1 0 0 0,0 1 0 0 0,0 0 0 0 0,0-1-1 0 0,0 1 1 0 0,-1-1 0 0 0,1 1 0 0 0,0-1 0 0 0,0 1 0 0 0,-1 0 0 0 0,1-1 0 0 0,0 1 0 0 0,-1 0 0 0 0,1-1 0 0 0,0 1 0 0 0,-1 0 0 0 0,1-1 0 0 0,0 1 0 0 0,-1 0 0 0 0,1 0 0 0 0,-1-1 0 0 0,1 1 0 0 0,-1 0 0 0 0,1 0 0 0 0,0 0 0 0 0,-1 0-1 0 0,1 0 1 0 0,-1 0 0 0 0,1-1 0 0 0,-1 1 0 0 0,1 0 0 0 0,-1 0 0 0 0,1 1-7 0 0,-34-3-356 0 0,32 3 347 0 0,1 0 0 0 0,0 0 1 0 0,0 0-1 0 0,0 0 0 0 0,0 1 0 0 0,0-1 1 0 0,0 0-1 0 0,0 0 0 0 0,0 1 0 0 0,0-1 1 0 0,0 1-1 0 0,1-1 0 0 0,-1 1 0 0 0,1-1 0 0 0,-1 1 1 0 0,1-1-1 0 0,0 1 0 0 0,-1 0 0 0 0,1-1 1 0 0,0 1-1 0 0,0 0 0 0 0,0-1 0 0 0,0 1 1 0 0,1-1-1 0 0,-1 1 0 0 0,0 0 0 0 0,1-1 1 0 0,-1 1-1 0 0,1-1 0 0 0,-1 1 0 0 0,1-1 1 0 0,0 1-1 0 0,-1-1 0 0 0,1 0 0 0 0,0 1 1 0 0,0-1-1 0 0,0 0 0 0 0,0 1 0 0 0,0-1 1 0 0,1 0-1 0 0,-1 0 0 0 0,0 0 0 0 0,0 0 0 0 0,1 0 1 0 0,-1-1-1 0 0,1 1 0 0 0,0 0 9 0 0,19 34 5 0 0,-23-32 19 0 0,0-1 0 0 0,-1 1 0 0 0,1-1 0 0 0,0 0 0 0 0,-1 0 0 0 0,0 0-1 0 0,1 0 1 0 0,-1 0 0 0 0,0-1 0 0 0,0 1 0 0 0,0-1 0 0 0,0 0 0 0 0,0 0 0 0 0,0 0 0 0 0,0 0 0 0 0,-1 0 0 0 0,1-1-1 0 0,0 1 1 0 0,0-1 0 0 0,-1 0 0 0 0,1 0 0 0 0,0 0 0 0 0,0 0 0 0 0,-1-1 0 0 0,1 0 0 0 0,0 1 0 0 0,0-1 0 0 0,-2-1-24 0 0,5 2-32 0 0,1 0 1 0 0,-1 0 0 0 0,0 0 0 0 0,1 0 0 0 0,-1 0 0 0 0,0 0-1 0 0,1 0 1 0 0,-1 0 0 0 0,0 0 0 0 0,1 0 0 0 0,-1 0 0 0 0,0 0 0 0 0,1 0-1 0 0,-1 0 1 0 0,0-1 0 0 0,1 1 0 0 0,-1 0 0 0 0,0 0 0 0 0,0 0-1 0 0,1-1 1 0 0,-1 1 0 0 0,0 0 0 0 0,0 0 0 0 0,1-1 0 0 0,-1 1-1 0 0,0 0 1 0 0,0 0 0 0 0,0-1 0 0 0,0 1 0 0 0,1 0 0 0 0,-1-1 0 0 0,0 1-1 0 0,0 0 1 0 0,0-1 0 0 0,0 1 0 0 0,0 0 0 0 0,0-1 0 0 0,0 1-1 0 0,0 0 1 0 0,0-1 0 0 0,0 1 0 0 0,0 0 0 0 0,0-1 0 0 0,0 1-1 0 0,0 0 1 0 0,0-1 0 0 0,0 1 0 0 0,0 0 0 0 0,0-1 0 0 0,-1 1-1 0 0,1 0 1 0 0,0 0 0 0 0,0-1 0 0 0,0 1 0 0 0,-1 0 0 0 0,1 0 0 0 0,0-1-1 0 0,0 1 1 0 0,0 0 0 0 0,-1 0 0 0 0,1-1 0 0 0,0 1 0 0 0,-1 0-1 0 0,1 0 1 0 0,0 0 0 0 0,0 0 0 0 0,-1-1 0 0 0,1 1 31 0 0,8-5-3677 0 0,-2 3-3478 0 0,-1 0-4328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0.0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62 8114 0 0,'0'0'2555'0'0,"0"0"-464"0"0,0 0-237 0 0,0 0-113 0 0,0 0-9 0 0,0 0 28 0 0,0 0-86 0 0,0 0-229 0 0,0 0-235 0 0,0 0-218 0 0,0 0-184 0 0,0 0-173 0 0,0 0-147 0 0,3-8-96 0 0,6-24-126 0 0,-6 23-74 0 0,-7 29 402 0 0,-11 83 323 0 0,15-99-112 0 0,-1 11-4321 0 0,6-24-7484 0 0,-3-8-3202 0 0,-1 13 12655 0 0</inkml:trace>
  <inkml:trace contextRef="#ctx0" brushRef="#br0" timeOffset="466.188">4 23 0 0 0,'0'0'2889'0'0,"0"0"54"0"0,0 0-186 0 0,0 0-269 0 0,0 0-255 0 0,0 0-208 0 0,0 0-235 0 0,0 0-212 0 0,0 0-271 0 0,0 0-338 0 0,0 0-337 0 0,0 0-289 0 0,0-5-188 0 0,-3-6-165 0 0,3 5 444 0 0,9 20 665 0 0,-6-10-1008 0 0,-1 0 0 0 0,1-1 0 0 0,0 1 1 0 0,0-1-1 0 0,1 1 0 0 0,-1-1 0 0 0,1 0 0 0 0,-1 0 1 0 0,1-1-1 0 0,0 1 0 0 0,0-1 0 0 0,0 0 0 0 0,1 0 1 0 0,-1 0-1 0 0,0 0 0 0 0,1-1 0 0 0,-1 0 0 0 0,1 0 1 0 0,0 0-1 0 0,-1-1 0 0 0,1 1 0 0 0,0-1 0 0 0,-1 0 1 0 0,1 0-1 0 0,0-1 0 0 0,-1 1 0 0 0,1-1 0 0 0,-1 0 1 0 0,1 0-1 0 0,-1-1 0 0 0,1 0 0 0 0,-1 1 0 0 0,0-1 1 0 0,0-1-1 0 0,0 1 0 0 0,3-2-91 0 0,15-38 808 0 0,-22 42-740 0 0,0 0-25 0 0,0 0-23 0 0,-7 17-49 0 0,2-6 73 0 0,1 0 0 0 0,1 0 0 0 0,-1 1 0 0 0,2-1 1 0 0,0 1-1 0 0,0 0 0 0 0,1 0 0 0 0,0-1 1 0 0,1 1-1 0 0,1 0 0 0 0,0 0 0 0 0,0 0 0 0 0,3 9-44 0 0,13-8-2733 0 0,-1-13-4644 0 0,-10 0 1676 0 0,0 0-5391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55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12 169 0 0 0,'0'0'1134'0'0,"0"0"414"0"0,0 0 170 0 0,0 0 167 0 0,0 0 165 0 0,0 0-41 0 0,0 0-186 0 0,0 0-231 0 0,0 0-282 0 0,0 0-244 0 0,0 0-213 0 0,-3 0-180 0 0,-5-4 2476 0 0,21-5 1935 0 0,2 0-5710 0 0,73-61 1624 0 0,-116 152-48 0 0,28-80-938 0 0,-1 0-1 0 0,1 0 0 0 0,-1 0 0 0 0,1-1 1 0 0,-1 1-1 0 0,1 0 0 0 0,0 0 0 0 0,0 0 0 0 0,0 0 1 0 0,0 0-1 0 0,1 0 0 0 0,-1-1 0 0 0,0 1 1 0 0,1 0-1 0 0,-1 0 0 0 0,1 0 0 0 0,0-1 0 0 0,-1 1 1 0 0,1 0-1 0 0,0 0 0 0 0,0-1 0 0 0,0 1 0 0 0,0-1 1 0 0,1 1-1 0 0,-1-1 0 0 0,0 0 0 0 0,1 1 1 0 0,-1-1-1 0 0,0 0 0 0 0,1 0 0 0 0,0 0 0 0 0,-1 0 1 0 0,1 0-1 0 0,0 0 0 0 0,-1 0 0 0 0,1-1 0 0 0,0 1 1 0 0,0-1-1 0 0,0 1 0 0 0,-1-1 0 0 0,1 0 1 0 0,0 1-1 0 0,0-1 0 0 0,0 0 0 0 0,0 0 0 0 0,0 0 1 0 0,0-1-1 0 0,-1 1 0 0 0,1 0 0 0 0,0-1 1 0 0,0 1-1 0 0,0-1 0 0 0,-1 0 0 0 0,1 0 0 0 0,0 1 1 0 0,-1-1-1 0 0,1 0 0 0 0,0 0 0 0 0,-1-1 0 0 0,1 1 1 0 0,0-1-12 0 0,0 1 13 0 0,0 0 1 0 0,0 0 0 0 0,0-1 0 0 0,0 1 0 0 0,0-1 0 0 0,0 0 0 0 0,0 0-1 0 0,-1 1 1 0 0,1-1 0 0 0,-1 0 0 0 0,1 0 0 0 0,-1 0 0 0 0,0-1 0 0 0,0 1 0 0 0,1 0-1 0 0,-2 0 1 0 0,1-1 0 0 0,0 1 0 0 0,0 0 0 0 0,-1-1 0 0 0,1 1 0 0 0,-1-1-1 0 0,0 1 1 0 0,0-1 0 0 0,0 1 0 0 0,0-1 0 0 0,0 1 0 0 0,-1-1 0 0 0,1 1-1 0 0,-1-1 1 0 0,1 1 0 0 0,-1 0 0 0 0,0-1 0 0 0,0 1 0 0 0,0 0 0 0 0,0 0-1 0 0,0-1 1 0 0,-1 1 0 0 0,1 0 0 0 0,-1 0 0 0 0,1 1 0 0 0,-1-1 0 0 0,0 0-1 0 0,1 0 1 0 0,-1 1 0 0 0,-1-1-14 0 0,0 1-11 0 0,0-1-1 0 0,1 2 1 0 0,-1-1-1 0 0,0 0 1 0 0,0 0-1 0 0,0 1 1 0 0,0 0-1 0 0,0-1 1 0 0,0 1-1 0 0,0 0 1 0 0,0 1-1 0 0,-1-1 1 0 0,1 0-1 0 0,0 1 1 0 0,1 0-1 0 0,-1 0 1 0 0,0 0-1 0 0,0 0 1 0 0,0 0-1 0 0,0 0 1 0 0,-2 2 11 0 0,6-2-10 0 0,0 0 0 0 0,0 0 0 0 0,-1 0 1 0 0,1 0-1 0 0,0 0 0 0 0,0 0 0 0 0,0 0 0 0 0,0 0 1 0 0,0 0-1 0 0,0-1 0 0 0,0 1 0 0 0,0 0 1 0 0,0-1-1 0 0,0 1 0 0 0,0-1 0 0 0,1 1 0 0 0,-1-1 1 0 0,0 1-1 0 0,0-1 0 0 0,0 0 0 0 0,1 0 1 0 0,-1 0-1 0 0,0 0 0 0 0,0 0 0 0 0,1 0 0 0 0,-1 0 1 0 0,0 0-1 0 0,1 0 0 0 0,-1 0 0 0 0,1-1 10 0 0,107-11 67 0 0,-115 43-54 0 0,5-30-9 0 0,0 1 0 0 0,0-1 0 0 0,0 0 0 0 0,1 1 0 0 0,-1-1 0 0 0,0 1 0 0 0,1-1-1 0 0,-1 1 1 0 0,0-1 0 0 0,1 1 0 0 0,0-1 0 0 0,-1 1 0 0 0,1-1 0 0 0,0 1 0 0 0,0 0 0 0 0,0-1-1 0 0,0 1 1 0 0,0-1 0 0 0,0 1 0 0 0,0 0 0 0 0,1-1 0 0 0,-1 1 0 0 0,0-1 0 0 0,1 1 0 0 0,0-1-1 0 0,-1 1 1 0 0,1-1 0 0 0,0 1 0 0 0,0-1 0 0 0,-1 0 0 0 0,1 1 0 0 0,0-1 0 0 0,0 0 0 0 0,1 0-1 0 0,-1 0 1 0 0,0 0 0 0 0,0 0 0 0 0,0 0 0 0 0,1 0 0 0 0,-1 0 0 0 0,1 0 0 0 0,-1 0 0 0 0,1-1 0 0 0,-1 1-1 0 0,1-1 1 0 0,-1 1 0 0 0,1-1 0 0 0,-1 1 0 0 0,1-1 0 0 0,-1 0 0 0 0,1 0 0 0 0,0 0 0 0 0,-1 0-1 0 0,1 0 1 0 0,-1 0 0 0 0,1-1 0 0 0,0 1 0 0 0,-1 0 0 0 0,1-1 0 0 0,1 0-4 0 0,0 0 13 0 0,1 0 0 0 0,-1 0 0 0 0,0 0 0 0 0,1-1 1 0 0,-1 1-1 0 0,0-1 0 0 0,0 0 0 0 0,0 0 0 0 0,0 0 1 0 0,0 0-1 0 0,-1-1 0 0 0,1 1 0 0 0,-1-1 0 0 0,1 1 1 0 0,-1-1-1 0 0,0 0 0 0 0,0 0 0 0 0,0 0 0 0 0,0 0 1 0 0,-1-1-1 0 0,1 1 0 0 0,-1 0 0 0 0,0-1 0 0 0,0 1 1 0 0,0-1-1 0 0,0 1 0 0 0,-1-1 0 0 0,1-1-13 0 0,-1 5 8 0 0,0 0-4 0 0,0 0-17 0 0,0 0-11 0 0,0 0-11 0 0,-11 27-144 0 0,11-26 129 0 0,-1 1-1 0 0,1-1 1 0 0,0 1 0 0 0,0-1-1 0 0,0 0 1 0 0,0 1-1 0 0,0-1 1 0 0,0 1-1 0 0,0-1 1 0 0,0 0-1 0 0,1 1 1 0 0,-1-1-1 0 0,0 0 1 0 0,1 1-1 0 0,0-1 1 0 0,-1 0-1 0 0,1 1 1 0 0,0-1-1 0 0,-1 0 1 0 0,1 0 0 0 0,0 0-1 0 0,0 0 1 0 0,0 0-1 0 0,0 0 1 0 0,0 0-1 0 0,0 0 1 0 0,0 0-1 0 0,0 0 1 0 0,0 0-1 0 0,1-1 1 0 0,-1 1-1 0 0,0-1 1 0 0,1 1-1 0 0,-1-1 1 0 0,0 1-1 0 0,1-1 1 0 0,-1 1 0 0 0,0-1-1 0 0,1 0 1 0 0,-1 0-1 0 0,1 0 51 0 0,19 2-7082 0 0,-2-5-8242 0 0,-15 2 11352 0 0</inkml:trace>
  <inkml:trace contextRef="#ctx0" brushRef="#br0" timeOffset="340.989">477 1 1128 0 0,'0'0'3342'0'0,"0"0"-144"0"0,0 0-206 0 0,0 0-210 0 0,0 0-302 0 0,0 0-429 0 0,0 0-510 0 0,0 0-524 0 0,0 0-434 0 0,0 0-296 0 0,0 0-126 0 0,0 0 15 0 0,0 0 79 0 0,-3 25 1959 0 0,-1 40-316 0 0,-4 36-860 0 0,5-89-1633 0 0,2-14-4243 0 0,1-6-6103 0 0,0 6 772 0 0</inkml:trace>
  <inkml:trace contextRef="#ctx0" brushRef="#br0" timeOffset="724.623">382 78 2096 0 0,'0'0'3424'0'0,"0"0"-1274"0"0,0 0-253 0 0,0 0 94 0 0,0 0 3 0 0,0 0-57 0 0,0 0-229 0 0,0 0-318 0 0,0 0-339 0 0,0 0-327 0 0,0 0-294 0 0,0 0-207 0 0,0 0-84 0 0,-4-1 22 0 0,1 0-242 0 0,-8-2 712 0 0,28 2 788 0 0,168-7 1575 0 0,-184 13-8047 0 0,-1-2-3040 0 0,1-1-2070 0 0</inkml:trace>
  <inkml:trace contextRef="#ctx0" brushRef="#br0" timeOffset="1352.388">728 93 12251 0 0,'0'0'1447'0'0,"0"0"-80"0"0,0 0 73 0 0,0 0 66 0 0,0 0-50 0 0,0 0-151 0 0,0 0-216 0 0,0 0-202 0 0,0 0-194 0 0,0 0-174 0 0,0 0-170 0 0,0 0-137 0 0,-6-3-81 0 0,-17-12-50 0 0,-8 33 463 0 0,28-16-497 0 0,-1 1 0 0 0,1 0 0 0 0,0 0 0 0 0,0 0 0 0 0,0 0 0 0 0,0 1 0 0 0,0-1 0 0 0,1 1 0 0 0,-1 0 0 0 0,1-1 0 0 0,0 1 0 0 0,0 0-1 0 0,0 0 1 0 0,1 1 0 0 0,0-1 0 0 0,0 0 0 0 0,0 0 0 0 0,0 1 0 0 0,0-1 0 0 0,1 1 0 0 0,0 2-47 0 0,2-5 34 0 0,1 0-1 0 0,0 0 1 0 0,0 0 0 0 0,0 0-1 0 0,0-1 1 0 0,0 0 0 0 0,1 0 0 0 0,-1 0-1 0 0,0 0 1 0 0,0 0 0 0 0,1 0-1 0 0,-1-1 1 0 0,1 0 0 0 0,-1 0 0 0 0,0 0-1 0 0,1 0 1 0 0,-1 0 0 0 0,1 0-1 0 0,-1-1 1 0 0,0 0 0 0 0,1 0 0 0 0,-1 0-1 0 0,0 0 1 0 0,0 0 0 0 0,0-1-1 0 0,0 1 1 0 0,0-1 0 0 0,0 0-1 0 0,2-1-33 0 0,-1 1 32 0 0,0 1 0 0 0,0-1 0 0 0,-1 0 0 0 0,1 0 0 0 0,-1 0 0 0 0,1-1 0 0 0,-1 1 0 0 0,0-1-1 0 0,0 0 1 0 0,0 0 0 0 0,0 0 0 0 0,0 0 0 0 0,-1-1 0 0 0,1 1 0 0 0,-1 0 0 0 0,0-1 0 0 0,0 0-1 0 0,0 0 1 0 0,-1 1 0 0 0,1-1 0 0 0,-1 0 0 0 0,1-4-32 0 0,-2 8 16 0 0,0 0-5 0 0,-3 2-23 0 0,1-1 0 0 0,0 1 0 0 0,-1 0 1 0 0,1-1-1 0 0,0 1 0 0 0,0 1 0 0 0,0-1 0 0 0,0 0 1 0 0,0 0-1 0 0,0 1 0 0 0,1-1 0 0 0,-1 1 0 0 0,1-1 1 0 0,0 1-1 0 0,0 0 0 0 0,0-1 0 0 0,0 1 1 0 0,0 0-1 0 0,0 0 0 0 0,1 0 0 0 0,-1 0 0 0 0,1 0 1 0 0,0 0-1 0 0,0 2 12 0 0,3-3 5 0 0,0 0 0 0 0,0-1 0 0 0,0 1 0 0 0,0-1 0 0 0,0 0 0 0 0,0 0-1 0 0,0 0 1 0 0,0 0 0 0 0,1-1 0 0 0,-1 1 0 0 0,0-1 0 0 0,0 0 0 0 0,1 0 0 0 0,-1 0 0 0 0,0 0 0 0 0,0-1 0 0 0,1 1 0 0 0,-1-1 0 0 0,0 0 0 0 0,1 0-5 0 0,-3 0-15 0 0,1 1 0 0 0,-1-1 0 0 0,1 0 0 0 0,-1 1 0 0 0,0-1 0 0 0,1 0 0 0 0,-1 0 0 0 0,0 0 0 0 0,0 0 0 0 0,0-1 0 0 0,0 1 0 0 0,0 0 0 0 0,0 0 0 0 0,0-1 0 0 0,0 1 0 0 0,0 0 0 0 0,-1-1 0 0 0,1 1 0 0 0,0-1 0 0 0,-1 1 0 0 0,1-1 0 0 0,-1 1 0 0 0,0-1 0 0 0,1 1 0 0 0,-1-1 0 0 0,0 0 0 0 0,0 1 0 0 0,0-1 0 0 0,0 1 0 0 0,0-1-1 0 0,-1 0 1 0 0,1 1 0 0 0,0-1 0 0 0,-1 1 0 0 0,1-1 0 0 0,-1 1 0 0 0,1-1 0 0 0,-1 1 0 0 0,0 0 0 0 0,0-1 0 0 0,0 1 0 0 0,1 0 0 0 0,-1-1 0 0 0,-1 1 0 0 0,1 0 0 0 0,0 0 0 0 0,0 0 0 0 0,0 0 0 0 0,0 0 0 0 0,-1 0 0 0 0,1 0 0 0 0,-1 0 0 0 0,1 1 0 0 0,0-1 0 0 0,-1 0 0 0 0,0 1 15 0 0,1-1 2357 0 0,1 0-4227 0 0,1 1-16455 0 0,0 0 13443 0 0,0 1 658 0 0</inkml:trace>
  <inkml:trace contextRef="#ctx0" brushRef="#br0" timeOffset="2150.799">919 106 1584 0 0,'0'0'4184'0'0,"0"0"-1412"0"0,0 0-476 0 0,0 0-111 0 0,0 0-105 0 0,0 0-93 0 0,0 0-256 0 0,0 0-410 0 0,0 0-415 0 0,0 0-318 0 0,0 0-169 0 0,0 0-54 0 0,0 0 22 0 0,3-1 37 0 0,-2 1-372 0 0,0 0 0 0 0,0 0 0 0 0,0 0 0 0 0,0 0 0 0 0,0 0 1 0 0,0 0-1 0 0,0 0 0 0 0,0 0 0 0 0,0 1 0 0 0,0-1 0 0 0,0 0 0 0 0,0 1 0 0 0,0-1 0 0 0,0 1 0 0 0,0-1 0 0 0,0 1 1 0 0,-1-1-1 0 0,1 1 0 0 0,0 0 0 0 0,0-1 0 0 0,-1 1 0 0 0,1 0 0 0 0,0 0 0 0 0,-1-1 0 0 0,1 1 0 0 0,-1 0 0 0 0,1 0 0 0 0,-1 0 1 0 0,1 0-1 0 0,-1 0 0 0 0,0 0 0 0 0,1 0 0 0 0,-1 0 0 0 0,0 0 0 0 0,0 0 0 0 0,0 0 0 0 0,1 0 0 0 0,-1 0 0 0 0,0 0 1 0 0,-1 0-1 0 0,1 0 0 0 0,0 0 0 0 0,0 0 0 0 0,0 0 0 0 0,-1 0 0 0 0,1 0 0 0 0,0 0 0 0 0,-1 0 0 0 0,1 0 0 0 0,-1-1 1 0 0,1 2-53 0 0,-27 50 1521 0 0,27-52-1483 0 0,0 0 42 0 0,0 0 61 0 0,0 0 7 0 0,0 0 24 0 0,-2-29 292 0 0,3 25-475 0 0,-1 0 0 0 0,1 0 0 0 0,0 1 0 0 0,0-1 0 0 0,0 0 0 0 0,0 1 0 0 0,1-1 0 0 0,-1 1 0 0 0,1-1 0 0 0,0 1 0 0 0,0 0 0 0 0,0 0 0 0 0,1 0 0 0 0,-1 0 0 0 0,1 0 0 0 0,-1 1 0 0 0,1-1 0 0 0,0 1 0 0 0,0-1 0 0 0,0 1 0 0 0,0 0 0 0 0,1 0 0 0 0,-1 0 0 0 0,1 1 0 0 0,-1-1 0 0 0,1 1 0 0 0,-1 0 0 0 0,1 0 0 0 0,0 0 0 0 0,0 1 0 0 0,-1-1 0 0 0,1 1 0 0 0,1 0 11 0 0,-2 2-2 0 0,0 1 1 0 0,-1-1-1 0 0,1 1 0 0 0,-1 0 0 0 0,0 0 0 0 0,0 0 0 0 0,0 0 0 0 0,0 0 1 0 0,-1 0-1 0 0,1 1 0 0 0,-1-1 0 0 0,0 0 0 0 0,0 1 0 0 0,0-1 1 0 0,0 1-1 0 0,0 0 0 0 0,-1-1 0 0 0,0 1 0 0 0,0-1 0 0 0,0 1 0 0 0,0 0 1 0 0,0-1-1 0 0,-1 1 0 0 0,0 0 2 0 0,1-3 0 0 0,-9 34 171 0 0,9-66 397 0 0,0 28-584 0 0,1-1 0 0 0,0 1 0 0 0,0 0 0 0 0,1-1 0 0 0,-1 1 0 0 0,1 0 0 0 0,-1 0 0 0 0,1 0 0 0 0,0 0 0 0 0,0 0 0 0 0,0 0 0 0 0,1 0 0 0 0,-1 1 0 0 0,1-1 0 0 0,-1 1 0 0 0,1 0 0 0 0,0 0 0 0 0,0 0 0 0 0,0 0 0 0 0,0 0 0 0 0,0 0 0 0 0,0 1 0 0 0,1 0 0 0 0,-1 0 0 0 0,0 0 0 0 0,1 0 0 0 0,-1 0 0 0 0,1 0 0 0 0,-1 1 0 0 0,1 0 0 0 0,-1 0 0 0 0,1 0 0 0 0,-1 0 0 0 0,2 0 16 0 0,-3 2 1 0 0,1 1-1 0 0,0-1 1 0 0,-1 0-1 0 0,1 1 1 0 0,-1 0-1 0 0,0 0 1 0 0,0-1-1 0 0,0 1 1 0 0,0 0-1 0 0,0 0 1 0 0,-1 1-1 0 0,1-1 1 0 0,-1 0-1 0 0,0 1 1 0 0,0-1 0 0 0,0 0-1 0 0,0 1 1 0 0,-1-1-1 0 0,0 1 1 0 0,1-1-1 0 0,-1 1 1 0 0,0 0-1 0 0,-1-1 1 0 0,1 1-1 0 0,-1-1 0 0 0,-1 0 2580 0 0,0-1-5740 0 0,5-5-21302 0 0,-2 2 21253 0 0</inkml:trace>
  <inkml:trace contextRef="#ctx0" brushRef="#br0" timeOffset="2674.945">1220 148 2945 0 0,'0'0'3270'0'0,"0"0"-1761"0"0,0 0-616 0 0,0 0 71 0 0,0 0 213 0 0,0 0 276 0 0,0 0 166 0 0,0 0-50 0 0,0 0-158 0 0,0 0-192 0 0,0 0-188 0 0,0 0-179 0 0,2 1-125 0 0,2 1-523 0 0,-1-1-1 0 0,1 0 1 0 0,0 0-1 0 0,-1 0 1 0 0,1 0 0 0 0,0-1-1 0 0,0 1 1 0 0,0-1-1 0 0,-1 0 1 0 0,1 0-1 0 0,0-1 1 0 0,0 1 0 0 0,0-1-1 0 0,-1 0 1 0 0,1 0-1 0 0,0 0 1 0 0,-1 0 0 0 0,1 0-1 0 0,-1-1 1 0 0,1 0-1 0 0,-1 0 1 0 0,0 0-1 0 0,0 0 1 0 0,0 0 0 0 0,0-1-1 0 0,3-2-203 0 0,-6 4 8 0 0,0-1 1 0 0,0 1-1 0 0,-1-1 0 0 0,1 1 0 0 0,0-1 0 0 0,-1 1 0 0 0,1-1 0 0 0,-1 1 1 0 0,1-1-1 0 0,-1 1 0 0 0,1 0 0 0 0,-1-1 0 0 0,0 1 0 0 0,0 0 0 0 0,0 0 1 0 0,0 0-1 0 0,0 0 0 0 0,0-1 0 0 0,0 1 0 0 0,0 0 0 0 0,0 1 1 0 0,-1-1-1 0 0,1 0 0 0 0,0 0 0 0 0,-1 0 0 0 0,1 1 0 0 0,0-1 0 0 0,-1 1 1 0 0,1-1-1 0 0,-1 1 0 0 0,1 0 0 0 0,-1-1 0 0 0,1 1 0 0 0,-1 0 1 0 0,1 0-1 0 0,-1 0 0 0 0,1 0 0 0 0,-1 0 0 0 0,1 0 0 0 0,-1 1 0 0 0,1-1 1 0 0,-1 0-1 0 0,1 1 0 0 0,0-1 0 0 0,-1 1 0 0 0,1 0 0 0 0,-1-1 1 0 0,1 1-1 0 0,0 0 0 0 0,0 0 0 0 0,-1 0 0 0 0,1 0 0 0 0,-1 1-8 0 0,-44 39 49 0 0,45-40-29 0 0,0 0 0 0 0,1 0 0 0 0,-1 0 0 0 0,1 0 0 0 0,-1 1 0 0 0,1-1 0 0 0,0 0 0 0 0,0 0 0 0 0,-1 0 0 0 0,1 1 0 0 0,0-1 0 0 0,0 0 0 0 0,0 0 0 0 0,0 1 0 0 0,0-1 0 0 0,0 0 0 0 0,1 0 0 0 0,-1 1 0 0 0,0-1 0 0 0,1 0 0 0 0,-1 0 0 0 0,1 0 0 0 0,-1 0 1 0 0,1 0-1 0 0,-1 1 0 0 0,1-1 0 0 0,0 0 0 0 0,0 0 0 0 0,0 0 0 0 0,-1-1 0 0 0,1 1 0 0 0,0 0 0 0 0,0 0 0 0 0,0 0 0 0 0,0-1 0 0 0,0 1 0 0 0,0 0 0 0 0,0-1 0 0 0,1 1 0 0 0,-1-1 0 0 0,0 1 0 0 0,0-1 0 0 0,0 0 0 0 0,1 0 0 0 0,-1 1 0 0 0,0-1 0 0 0,0 0 0 0 0,1 0-20 0 0,102 4 981 0 0,-103-7-2097 0 0,-1 0-4649 0 0,0 2-2504 0 0,0 0-3104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8.3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12003 0 0,'0'0'1313'0'0,"0"0"-191"0"0,0 0-58 0 0,0 0 18 0 0,0 0-94 0 0,0 0-137 0 0,0 0-121 0 0,0 0-61 0 0,0 0 4 0 0,0 0 42 0 0,0 0-15 0 0,0 0-77 0 0,0 0-95 0 0,4 5-87 0 0,66 46 1098 0 0,15-20-1012 0 0,-113-3 532 0 0,6-10-852 0 0,1 0-1 0 0,0 2 1 0 0,2 0 0 0 0,0 2 0 0 0,1 0-1 0 0,1 1-206 0 0,13-14 486 0 0,3-7-4939 0 0,1-1-4891 0 0,0-1-2603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7.7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0 12547 0 0,'0'0'1899'0'0,"0"0"-27"0"0,0 0-30 0 0,0 0-51 0 0,0 0-165 0 0,0 0-267 0 0,0 0-353 0 0,0 0-365 0 0,0 0-313 0 0,0 0-194 0 0,0 0-94 0 0,0 0-4 0 0,0 0 63 0 0,0 21 680 0 0,-8 95 1123 0 0,3-102-1487 0 0,0 0-1549 0 0,4-9-4926 0 0,4-5-5123 0 0,-2 0 1244 0 0</inkml:trace>
  <inkml:trace contextRef="#ctx0" brushRef="#br0" timeOffset="251.529">101 38 6801 0 0,'0'0'4472'0'0,"0"0"-1770"0"0,0 0-888 0 0,0 0-455 0 0,0 0-388 0 0,0 0-189 0 0,0 0-5 0 0,0 0 67 0 0,0 0 0 0 0,0 0-48 0 0,0 0-113 0 0,0 0-158 0 0,0 0-87 0 0,-2 7-89 0 0,1-1-549 0 0,-10 56 1102 0 0,10-35-3510 0 0,2-24-848 0 0,1-2-5837 0 0,-1-1-209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7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56 8890 0 0,'0'0'1632'0'0,"0"0"-122"0"0,0 0 112 0 0,0 0 42 0 0,0 0-37 0 0,0 0-127 0 0,0 0-254 0 0,0 0-282 0 0,0 0-230 0 0,0 0-186 0 0,0 0-122 0 0,0 0-59 0 0,0 0-16 0 0,1-4 12 0 0,7-20 1533 0 0,-37 32-648 0 0,28-7-1229 0 0,-1 0-1 0 0,1-1 1 0 0,0 1-1 0 0,-1 0 1 0 0,1 0-1 0 0,0 0 1 0 0,0 0-1 0 0,0 0 0 0 0,0 0 1 0 0,0 0-1 0 0,0 0 1 0 0,0 1-1 0 0,0-1 1 0 0,1 0-1 0 0,-1 1 1 0 0,0-1-1 0 0,1 0 1 0 0,-1 1-1 0 0,1-1 0 0 0,-1 1 1 0 0,1-1-1 0 0,0 0 1 0 0,0 1-1 0 0,0-1 1 0 0,-1 1-1 0 0,1-1 1 0 0,1 1-1 0 0,-1-1 1 0 0,0 1-1 0 0,0-1 0 0 0,0 1 1 0 0,1-1-1 0 0,-1 1 1 0 0,1-1-1 0 0,-1 1 1 0 0,1-1-1 0 0,0 0 1 0 0,-1 1-1 0 0,1-1 1 0 0,0 0-1 0 0,0 0 1 0 0,0 0-1 0 0,0 0 0 0 0,0 1 1 0 0,0-1-1 0 0,0 0 1 0 0,1-1-1 0 0,-1 1 1 0 0,0 0-1 0 0,0 0 1 0 0,1 0-1 0 0,-1-1 1 0 0,0 1-1 0 0,1-1 0 0 0,-1 1 1 0 0,1-1-1 0 0,-1 0 1 0 0,1 1-1 0 0,-1-1 1 0 0,1 0-1 0 0,-1 0 1 0 0,2 0-19 0 0,-2 0-21 0 0,1 1 1 0 0,-1-1 0 0 0,1 0-1 0 0,0 0 1 0 0,-1 0 0 0 0,1 0-1 0 0,-1 0 1 0 0,1-1 0 0 0,-1 1 0 0 0,1 0-1 0 0,-1-1 1 0 0,1 1 0 0 0,-1-1-1 0 0,0 1 1 0 0,1-1 0 0 0,-1 0-1 0 0,0 1 1 0 0,1-1 0 0 0,-1 0 0 0 0,0 0-1 0 0,0 0 1 0 0,0 0 0 0 0,0 0-1 0 0,1 0 1 0 0,-2 0 0 0 0,1-1-1 0 0,0 1 1 0 0,0 0 0 0 0,0-1-1 0 0,0 1 1 0 0,-1 0 0 0 0,1-1 0 0 0,-1 1-1 0 0,1-1 1 0 0,-1 1 0 0 0,0-1-1 0 0,1 1 1 0 0,-1-1 0 0 0,0 1-1 0 0,0-1 1 0 0,0 1 0 0 0,0-1 0 0 0,0 1-1 0 0,0-1 1 0 0,-1 1 0 0 0,1-1-1 0 0,0 1 1 0 0,-1-1 0 0 0,0 1 20 0 0,1-1-380 0 0,1-15-6435 0 0,5 9-8102 0 0,-4 7 10291 0 0</inkml:trace>
  <inkml:trace contextRef="#ctx0" brushRef="#br0" timeOffset="362.022">150 55 6105 0 0,'0'0'3194'0'0,"0"0"-330"0"0,0 0-65 0 0,0 0-212 0 0,0 0-374 0 0,0 0-465 0 0,0 0-414 0 0,0 0-321 0 0,0 0-287 0 0,0 0-213 0 0,0 0-204 0 0,0 0-135 0 0,22-23 407 0 0,-21 22-594 0 0,-1-1 0 0 0,1 0 0 0 0,0 0 0 0 0,0 1 0 0 0,0-1 0 0 0,0 0 0 0 0,0 1 0 0 0,0-1 0 0 0,0 1 0 0 0,1-1 0 0 0,-1 1 0 0 0,0 0 0 0 0,1-1 0 0 0,-1 1 0 0 0,1 0 0 0 0,0 0 0 0 0,-1 0 0 0 0,1 0 0 0 0,0 0 0 0 0,0 1-1 0 0,-1-1 1 0 0,1 0 0 0 0,0 1 0 0 0,0 0 0 0 0,0-1 0 0 0,0 1 0 0 0,0 0 0 0 0,0 0 0 0 0,0 0 0 0 0,0 0 0 0 0,0 0 0 0 0,-1 0 0 0 0,1 1 0 0 0,0-1 0 0 0,0 0 0 0 0,0 1 0 0 0,0 0 0 0 0,0 0 0 0 0,-1-1 0 0 0,1 1 0 0 0,0 0 0 0 0,-1 0 0 0 0,1 0 0 0 0,-1 1 0 0 0,1-1 0 0 0,-1 0 0 0 0,1 0-1 0 0,-1 1 1 0 0,1 1 13 0 0,-4 70 210 0 0,43-68-1402 0 0,-19-6-4024 0 0,-7 0-5262 0 0,-9 1 1633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0.7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132 118 4873 0 0,'0'0'2035'0'0,"0"0"-280"0"0,0 0-73 0 0,0 0 22 0 0,0 0-11 0 0,0 0-82 0 0,0 0-156 0 0,0 0-195 0 0,0 0-171 0 0,0 0-203 0 0,0 0-158 0 0,0 0-110 0 0,0 0-88 0 0,-2-3-39 0 0,1 1-422 0 0,0 1 1 0 0,0-1-1 0 0,-1 1 0 0 0,1-1 1 0 0,0 1-1 0 0,-1 0 0 0 0,1-1 1 0 0,-1 1-1 0 0,1 0 0 0 0,-1 0 1 0 0,0 0-1 0 0,1 0 0 0 0,-1 0 0 0 0,0 1 1 0 0,0-1-1 0 0,0 0 0 0 0,0 1 1 0 0,0 0-1 0 0,1-1 0 0 0,-1 1 1 0 0,0 0-1 0 0,0 0 0 0 0,0 0 1 0 0,0 0-1 0 0,0 0 0 0 0,0 0 0 0 0,0 1 1 0 0,0-1-1 0 0,0 1 0 0 0,1-1 1 0 0,-1 1-1 0 0,0 0 0 0 0,-1 0-69 0 0,-1 1 39 0 0,-1 0 0 0 0,1 0 0 0 0,0 0 0 0 0,0 0-1 0 0,0 0 1 0 0,1 1 0 0 0,-1 0 0 0 0,0 0 0 0 0,1 0-1 0 0,0 0 1 0 0,0 1 0 0 0,0-1 0 0 0,0 1 0 0 0,1 0 0 0 0,-1-1-1 0 0,1 1 1 0 0,0 1 0 0 0,0-1 0 0 0,0 0 0 0 0,1 0-1 0 0,-1 1 1 0 0,1-1 0 0 0,0 0 0 0 0,0 1 0 0 0,1 0 0 0 0,-1-1-1 0 0,1 1 1 0 0,0 4-39 0 0,3-7 30 0 0,-1 0 0 0 0,1 0 0 0 0,-1 1 0 0 0,1-2 0 0 0,0 1 0 0 0,-1 0 0 0 0,1 0-1 0 0,0-1 1 0 0,0 0 0 0 0,0 1 0 0 0,1-1 0 0 0,-1 0 0 0 0,0-1 0 0 0,0 1 0 0 0,1 0 0 0 0,-1-1 0 0 0,0 0-1 0 0,1 0 1 0 0,-1 0 0 0 0,0 0 0 0 0,0 0 0 0 0,1-1 0 0 0,-1 0 0 0 0,0 1 0 0 0,0-1 0 0 0,1 0 0 0 0,-1-1 0 0 0,0 1-1 0 0,0 0 1 0 0,0-1 0 0 0,-1 0 0 0 0,1 0 0 0 0,2-1-30 0 0,-3 1 6 0 0,1 0 0 0 0,-1 0 1 0 0,0 0-1 0 0,0 0 0 0 0,0 0 0 0 0,0 0 0 0 0,0-1 1 0 0,0 1-1 0 0,0-1 0 0 0,-1 1 0 0 0,1-1 0 0 0,-1 0 0 0 0,0 1 1 0 0,0-1-1 0 0,0 0 0 0 0,0 0 0 0 0,0 0 0 0 0,-1 0 1 0 0,0 0-1 0 0,1 0 0 0 0,-1 0 0 0 0,0 0 0 0 0,0 0 1 0 0,0 0-1 0 0,-1 0 0 0 0,1 0 0 0 0,-1 0 0 0 0,0 0 0 0 0,0 0 1 0 0,0 0-1 0 0,0 1 0 0 0,0-1 0 0 0,0 0 0 0 0,-1 0 1 0 0,1 1-1 0 0,-1-1 0 0 0,0 1 0 0 0,0 0 0 0 0,0-1 0 0 0,0 1 1 0 0,0 0-1 0 0,-1 0 0 0 0,1 0 0 0 0,0 1 0 0 0,-1-1 1 0 0,0 0-1 0 0,0 1-6 0 0,4 1-7 0 0,-1 1 1 0 0,1-1-1 0 0,0 1 1 0 0,-1-1-1 0 0,1 1 0 0 0,0-1 1 0 0,-1 1-1 0 0,1 0 1 0 0,-1-1-1 0 0,1 1 1 0 0,-1 0-1 0 0,1-1 0 0 0,-1 1 1 0 0,0 0-1 0 0,1 0 1 0 0,-1 0-1 0 0,0-1 1 0 0,0 1-1 0 0,1 0 1 0 0,-1 0-1 0 0,0 0 0 0 0,0 0 1 0 0,0 0-1 0 0,0-1 1 0 0,0 1-1 0 0,0 0 1 0 0,0 0-1 0 0,0 0 1 0 0,-1 0-1 0 0,1 0 0 0 0,0-1 1 0 0,0 1-1 0 0,-1 0 1 0 0,1 0-1 0 0,-1-1 1 0 0,1 1-1 0 0,0 0 0 0 0,-1 0 1 0 0,1-1-1 0 0,-1 1 1 0 0,0 0-1 0 0,1-1 1 0 0,-1 1-1 0 0,1-1 1 0 0,-1 1-1 0 0,0-1 0 0 0,0 1 1 0 0,1-1-1 0 0,-1 1 1 0 0,0-1-1 0 0,0 0 1 0 0,0 1-1 0 0,1-1 1 0 0,-1 0-1 0 0,0 0 0 0 0,0 0 1 0 0,0 1-1 0 0,0-1 1 0 0,1 0-1 0 0,-1 0 1 0 0,0 0-1 0 0,-1-1 7 0 0,11 3 21 0 0,0-1 0 0 0,0 0 0 0 0,0 0 0 0 0,0-1 0 0 0,0-1 0 0 0,0 1 0 0 0,0-2 0 0 0,0 1 1 0 0,0-1-1 0 0,0 0 0 0 0,0-1 0 0 0,-1 0 0 0 0,1-1 0 0 0,-1 1 0 0 0,0-1 0 0 0,0-1 0 0 0,0 0 0 0 0,-1 0 0 0 0,3-3-21 0 0,-8 7 17 0 0,0-1 0 0 0,-1 0 0 0 0,1 0 0 0 0,0 0 0 0 0,-1 0 0 0 0,1 0 0 0 0,-1-1 0 0 0,0 1 0 0 0,0 0 0 0 0,0-1 0 0 0,0 1 0 0 0,0-1-1 0 0,0 1 1 0 0,-1-1 0 0 0,1 1 0 0 0,-1-1 0 0 0,0 0 0 0 0,0 1 0 0 0,0-1 0 0 0,0 1 0 0 0,0-2-17 0 0,-19-29 312 0 0,4 64-190 0 0,-19 206 1706 0 0,33-181-1787 0 0,3-56-42 0 0,0 1 0 0 0,0-1 0 0 0,0 0 0 0 0,0 0 0 0 0,0 0-1 0 0,0 0 1 0 0,0 0 0 0 0,-1 0 0 0 0,1 0 0 0 0,0-1 0 0 0,0 1-1 0 0,0-1 1 0 0,0 1 0 0 0,0-1 0 0 0,0 0 0 0 0,-1 0-1 0 0,1 0 1 0 0,0 0 0 0 0,0 0 0 0 0,-1 0 0 0 0,1 0 0 0 0,-1 0-1 0 0,1-1 1 0 0,0 0 1 0 0,-1 1-4 0 0,0 0-1 0 0,1 0 0 0 0,-1 0 1 0 0,0 0-1 0 0,0 0 1 0 0,0 0-1 0 0,0 0 0 0 0,0 0 1 0 0,0 0-1 0 0,-1-1 0 0 0,1 1 1 0 0,0 0-1 0 0,-1 0 0 0 0,1-1 1 0 0,-1 1-1 0 0,1-1 1 0 0,-1 1-1 0 0,1 0 0 0 0,-1-1 1 0 0,0 1-1 0 0,0-1 0 0 0,0 1 1 0 0,0-1-1 0 0,0 1 1 0 0,0-1-1 0 0,0 1 0 0 0,0 0 1 0 0,-1-1-1 0 0,1 1 0 0 0,0-1 1 0 0,-1 1-1 0 0,1 0 0 0 0,-1-1 1 0 0,0 1-1 0 0,1 0 1 0 0,-1-1-1 0 0,0 1 0 0 0,0 0 1 0 0,0 0-1 0 0,0 0 0 0 0,0 0 1 0 0,0 0-1 0 0,0 0 1 0 0,0 0-1 0 0,0 0 0 0 0,-1 0 1 0 0,1 1-1 0 0,0-1 0 0 0,-1 0 1 0 0,1 1-1 0 0,0-1 0 0 0,-1 1 1 0 0,1-1-1 0 0,0 1 1 0 0,-1 0-1 0 0,1 0 0 0 0,-2-1 5 0 0,4 1 1 0 0,0 0-1 0 0,-1 0 0 0 0,1-1 0 0 0,0 1 1 0 0,-1-1-1 0 0,1 1 0 0 0,0-1 0 0 0,-1 1 1 0 0,1-1-1 0 0,-1 1 0 0 0,1-1 1 0 0,-1 1-1 0 0,0-1 0 0 0,1 0 0 0 0,-1 1 1 0 0,1-1-1 0 0,-1 0 0 0 0,0 1 0 0 0,0-1 1 0 0,1 0-1 0 0,-1 0 0 0 0,0 1 1 0 0,0-1-1 0 0,0 0 0 0 0,0 0 0 0 0,0 1 1 0 0,0-1-1 0 0,0 0 0 0 0,0 0 0 0 0,0 1 1 0 0,0-1-1 0 0,0 0 0 0 0,0 1 1 0 0,-1-1-1 0 0,1 0 0 0 0,0 0 0 0 0,0 1 1 0 0,-1-1-1 0 0,1 0 0 0 0,-1 1 0 0 0,1-1 1 0 0,0 1-1 0 0,-1-1 0 0 0,1 0 1 0 0,-1 1-1 0 0,0-1 0 0 0,1 1 0 0 0,-1-1 1 0 0,1 1-1 0 0,-1 0 0 0 0,0-1 0 0 0,1 1 1 0 0,-1 0-1 0 0,0-1 0 0 0,1 1 0 0 0,-1 0 1 0 0,0 0-1 0 0,0-1 0 0 0,1 1 1 0 0,-1 0-1 0 0,0 0 0 0 0,0 0 0 0 0,1 0 1 0 0,-1 0-1 0 0,0 0 0 0 0,0 0 0 0 0,1 0 1 0 0,-1 1-1 0 0,0-1 0 0 0,54-31-951 0 0,-29 18-4098 0 0,-6 4-4960 0 0,-11 5-1991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27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15 198 8330 0 0,'0'0'2082'0'0,"0"0"-561"0"0,0 0-207 0 0,0 0 41 0 0,0 0 57 0 0,0 0-78 0 0,0 0-205 0 0,0 0-197 0 0,0 0-197 0 0,0 0-168 0 0,0 0-140 0 0,-4 1-134 0 0,-6 0 325 0 0,11-2 2461 0 0,6-2-2391 0 0,96-65 504 0 0,-107 74-1146 0 0,-1 0-1 0 0,1 1 1 0 0,0-1-1 0 0,1 1 1 0 0,-1 0-1 0 0,1 0 1 0 0,0 0-1 0 0,1 1 0 0 0,0-1 1 0 0,0 0-1 0 0,1 1 1 0 0,0 0-1 0 0,0-1 1 0 0,1 3-46 0 0,2-8 9 0 0,1 0 0 0 0,-1 0 0 0 0,1-1 1 0 0,0 1-1 0 0,0-1 0 0 0,0 1 0 0 0,0-1 1 0 0,0 0-1 0 0,0 0 0 0 0,0-1 0 0 0,1 1 0 0 0,-1 0 1 0 0,0-1-1 0 0,0 0 0 0 0,0 0 0 0 0,1 0 1 0 0,-1 0-1 0 0,0 0 0 0 0,0-1 0 0 0,1 0 1 0 0,-1 1-1 0 0,0-1 0 0 0,0 0 0 0 0,0 0 1 0 0,0-1-1 0 0,0 1 0 0 0,0-1 0 0 0,0 1 1 0 0,2-3-10 0 0,-3 3 1 0 0,0 0 1 0 0,0 0 0 0 0,0-1-1 0 0,0 1 1 0 0,0 0 0 0 0,0-1 0 0 0,-1 1-1 0 0,1-1 1 0 0,-1 0 0 0 0,1 1-1 0 0,-1-1 1 0 0,1 0 0 0 0,-1 0 0 0 0,0 0-1 0 0,0 0 1 0 0,0 0 0 0 0,0 0-1 0 0,0-1 1 0 0,0 1 0 0 0,-1 0 0 0 0,1 0-1 0 0,-1-1 1 0 0,1 1 0 0 0,-1 0-1 0 0,0-1 1 0 0,0 1 0 0 0,0 0 0 0 0,0-1-1 0 0,-1 1 1 0 0,1 0 0 0 0,-1 0-1 0 0,1-1 1 0 0,-1 1 0 0 0,0 0 0 0 0,0 0-1 0 0,1 0 1 0 0,-2 0 0 0 0,1 0-1 0 0,0 0 1 0 0,0 0 0 0 0,-1 0-1 0 0,1 0 1 0 0,-1 0 0 0 0,1 1 0 0 0,-1-1-1 0 0,-1 0-1 0 0,2 1-21 0 0,0 0-1 0 0,-1 0 1 0 0,0 0-1 0 0,1 0 1 0 0,-1 0-1 0 0,0 0 1 0 0,1 1-1 0 0,-1-1 1 0 0,0 1-1 0 0,0-1 1 0 0,1 1-1 0 0,-1 0 1 0 0,0-1-1 0 0,0 1 0 0 0,0 0 1 0 0,0 0-1 0 0,0 0 1 0 0,1 1-1 0 0,-1-1 1 0 0,0 0-1 0 0,0 1 1 0 0,0-1-1 0 0,1 1 1 0 0,-1-1-1 0 0,0 1 1 0 0,1 0-1 0 0,-1 0 1 0 0,0 0-1 0 0,0 0 22 0 0,2 0-5 0 0,0 1 0 0 0,0-1 0 0 0,1 0 0 0 0,-1 0 0 0 0,0 0 0 0 0,1 0 0 0 0,-1 0 0 0 0,0 0 0 0 0,1 0 0 0 0,-1 0 0 0 0,1 0 0 0 0,-1 0 0 0 0,1 0 0 0 0,0-1 0 0 0,0 1 0 0 0,-1 0 0 0 0,1 0 0 0 0,0 0 0 0 0,0-1 0 0 0,0 1 0 0 0,-1 0 0 0 0,1-1 0 0 0,0 1 0 0 0,0-1 0 0 0,0 1 0 0 0,0-1 0 0 0,0 0 0 0 0,0 1 0 0 0,0-1 0 0 0,1 0 0 0 0,-1 0 0 0 0,0 1 0 0 0,0-1 0 0 0,0 0 0 0 0,0 0 0 0 0,0 0 0 0 0,0 0 5 0 0,13 0 8 0 0,0 1 0 0 0,1-2 1 0 0,-1 0-1 0 0,0-1 0 0 0,0 0 1 0 0,-1-1-1 0 0,1 0 0 0 0,9-4-8 0 0,-26 15 238 0 0,-8 50-217 0 0,13-56-12 0 0,0-1-1 0 0,1 0 1 0 0,-1 0-1 0 0,0 0 0 0 0,1 0 1 0 0,-1 0-1 0 0,1 0 1 0 0,-1-1-1 0 0,1 1 1 0 0,-1-1-1 0 0,1 1 1 0 0,-1-1-1 0 0,1 0 0 0 0,0 0 1 0 0,-1-1-1 0 0,1 1 1 0 0,-1 0-1 0 0,1-1 1 0 0,-1 1-1 0 0,1-1 1 0 0,-1 0-1 0 0,1 0 0 0 0,-1 0 1 0 0,2-1-9 0 0,-1 1 6 0 0,1 0-1 0 0,-1 0 1 0 0,1 0 0 0 0,-1 0 0 0 0,0-1 0 0 0,0 1-1 0 0,1-1 1 0 0,-1 0 0 0 0,0 0 0 0 0,-1 0-1 0 0,1 0 1 0 0,0 0 0 0 0,0-1 0 0 0,-1 0 0 0 0,0 1-1 0 0,1-1 1 0 0,-1 0 0 0 0,0 0 0 0 0,0 0 0 0 0,-1 0-1 0 0,1 0 1 0 0,-1-1 0 0 0,1 1 0 0 0,-1 0-1 0 0,0-1 1 0 0,0 1 0 0 0,-1-1 0 0 0,1 1 0 0 0,-1-1-1 0 0,0-1-5 0 0,-16 30-280 0 0,15-24 280 0 0,0 0-1 0 0,1 0 1 0 0,-1 0 0 0 0,1 1-1 0 0,0-1 1 0 0,-1 0-1 0 0,1 1 1 0 0,0-1-1 0 0,-1 0 1 0 0,1 1-1 0 0,0-1 1 0 0,0 0 0 0 0,0 1-1 0 0,0-1 1 0 0,1 0-1 0 0,-1 1 1 0 0,0-1-1 0 0,1 0 1 0 0,-1 1 0 0 0,0-1-1 0 0,1 0 1 0 0,0 0-1 0 0,-1 1 1 0 0,1-1-1 0 0,0 0 1 0 0,-1 0 0 0 0,1 0-1 0 0,0 0 1 0 0,0 0-1 0 0,0 0 1 0 0,0 0-1 0 0,0 0 1 0 0,0 0-1 0 0,0-1 1 0 0,0 1 0 0 0,0 0-1 0 0,1-1 1 0 0,-1 1-1 0 0,0 0 1 0 0,1-1 0 0 0,57 6-1617 0 0,-54-6 1164 0 0,27-7-6064 0 0,-23 2 952 0 0,1-1-3419 0 0,-6 4 4534 0 0</inkml:trace>
  <inkml:trace contextRef="#ctx0" brushRef="#br0" timeOffset="299.885">562 1 4969 0 0,'0'0'2071'0'0,"0"0"64"0"0,0 0 52 0 0,0 0 65 0 0,0 0-25 0 0,0 0-132 0 0,0 0-300 0 0,0 0-413 0 0,0 0-416 0 0,0 0-389 0 0,0 0-273 0 0,0 0-127 0 0,0 0 14 0 0,-2 2 966 0 0,-21 194 2347 0 0,19-185-3438 0 0,0-11-2925 0 0,0-4-3065 0 0,0-2-4502 0 0,3 4 1580 0 0</inkml:trace>
  <inkml:trace contextRef="#ctx0" brushRef="#br0" timeOffset="553.176">452 49 14539 0 0,'0'0'1130'0'0,"0"0"-45"0"0,0 0 57 0 0,0 0 45 0 0,0 0-99 0 0,0 0-240 0 0,0 0-298 0 0,0 0-172 0 0,0 0-24 0 0,0 0 37 0 0,0 0 26 0 0,9 0-32 0 0,103-1 964 0 0,-85 3-5044 0 0,-3 0-4320 0 0,-20-1-3078 0 0</inkml:trace>
  <inkml:trace contextRef="#ctx0" brushRef="#br0" timeOffset="1119.517">733 99 17068 0 0,'0'0'589'0'0,"0"0"49"0"0,0 0 140 0 0,0 0 152 0 0,0 0 41 0 0,0 0-96 0 0,0 0-238 0 0,0 0-259 0 0,0 0-177 0 0,0 0-77 0 0,0 0-9 0 0,0 0 17 0 0,0 0 32 0 0,-3 5 12 0 0,-19 53 594 0 0,21-57-742 0 0,1 1 0 0 0,0-1 0 0 0,-1 0 0 0 0,1 1-1 0 0,0-1 1 0 0,0 1 0 0 0,0-1 0 0 0,0 0 0 0 0,0 1-1 0 0,0-1 1 0 0,1 1 0 0 0,-1-1 0 0 0,0 0 0 0 0,1 1-1 0 0,-1-1 1 0 0,1 0 0 0 0,-1 0 0 0 0,1 1 0 0 0,0-1 0 0 0,-1 0-1 0 0,1 0 1 0 0,0 0 0 0 0,0 0 0 0 0,0 0 0 0 0,0 0-1 0 0,0 0 1 0 0,0 0 0 0 0,0 0 0 0 0,0 0 0 0 0,0 0-1 0 0,0-1 1 0 0,1 1 0 0 0,-1 0 0 0 0,0-1 0 0 0,0 1-1 0 0,1-1 1 0 0,-1 0 0 0 0,0 1 0 0 0,1-1 0 0 0,-1 0-1 0 0,1 0 1 0 0,-1 0 0 0 0,0 0 0 0 0,1 0 0 0 0,-1 0-1 0 0,1 0-26 0 0,3 0 33 0 0,-1 0 0 0 0,0-1 0 0 0,0 1 1 0 0,1-1-1 0 0,-1 0 0 0 0,0 0 0 0 0,0-1 1 0 0,0 1-1 0 0,0-1 0 0 0,0 0 0 0 0,-1 0 1 0 0,1 0-1 0 0,0 0 0 0 0,-1-1 1 0 0,0 1-1 0 0,1-1 0 0 0,-1 0 0 0 0,0 0 1 0 0,0 0-1 0 0,-1-1 0 0 0,1 1 0 0 0,-1-1 1 0 0,1 1-1 0 0,-1-1 0 0 0,0 0 1 0 0,-1 0-1 0 0,1 0 0 0 0,-1 0 0 0 0,0 0 1 0 0,1 0-1 0 0,-2 0 0 0 0,1 0 0 0 0,0-3-34 0 0,-19 24-277 0 0,16-16 278 0 0,1 0 0 0 0,0 0 0 0 0,0 1 0 0 0,0-1 0 0 0,0 0 0 0 0,0 1 0 0 0,0-1 0 0 0,0 1 0 0 0,0-1 0 0 0,0 1 0 0 0,0-1-1 0 0,1 1 1 0 0,-1-1 0 0 0,1 1 0 0 0,-1 0 0 0 0,1-1 0 0 0,0 1 0 0 0,0 0 0 0 0,0-1 0 0 0,0 1 0 0 0,0 0 0 0 0,0 0 0 0 0,0-1 0 0 0,0 1 0 0 0,0 0 0 0 0,1-1 0 0 0,-1 1 0 0 0,1 0 0 0 0,0-1 0 0 0,-1 1 0 0 0,1-1 0 0 0,0 1-1 0 0,0-1 1 0 0,0 1 0 0 0,0-1 0 0 0,0 0 0 0 0,0 1 0 0 0,0-1 0 0 0,0 0 0 0 0,1 0 0 0 0,-1 0 0 0 0,0 0 0 0 0,1 0 0 0 0,-1 0 0 0 0,1 0 0 0 0,-1 0 0 0 0,1-1 0 0 0,-1 1 0 0 0,1 0 0 0 0,0-1 0 0 0,-1 0 0 0 0,1 1 0 0 0,0-1-1 0 0,-1 0 1 0 0,1 0 0 0 0,1 0-1 0 0,4 2 27 0 0,0-2 1 0 0,-1 1-1 0 0,1-1 0 0 0,0 0 0 0 0,0 0 0 0 0,-1 0 0 0 0,1-1 0 0 0,0 0 0 0 0,-1-1 0 0 0,1 0 0 0 0,-1 0 0 0 0,1 0 0 0 0,0-1-27 0 0,-7 1-18 0 0,1 1-1 0 0,-1-1 0 0 0,0 0 0 0 0,0 1 0 0 0,0-1 0 0 0,0 0 1 0 0,0 0-1 0 0,0 1 0 0 0,0-1 0 0 0,-1 0 0 0 0,1 0 1 0 0,-1 1-1 0 0,1-1 0 0 0,-1 0 0 0 0,0 1 0 0 0,1-1 0 0 0,-1 1 1 0 0,0-1-1 0 0,0 1 0 0 0,0-1 0 0 0,0 1 0 0 0,0 0 0 0 0,-1-1 1 0 0,1 1-1 0 0,0 0 0 0 0,0 0 0 0 0,-1 0 0 0 0,1 0 0 0 0,-1 0 1 0 0,1 0-1 0 0,-1 0 0 0 0,0 1 0 0 0,1-1 0 0 0,-2 0 19 0 0,-35-23-2829 0 0,29 19-2068 0 0,-1-1-4570 0 0,8 5 216 0 0</inkml:trace>
  <inkml:trace contextRef="#ctx0" brushRef="#br0" timeOffset="1730.835">990 107 15219 0 0,'0'0'1519'0'0,"0"0"-274"0"0,0 0-277 0 0,0 0-219 0 0,0 0-134 0 0,0 0-16 0 0,0 0 58 0 0,0 0 47 0 0,0 0 27 0 0,0 0-53 0 0,0 0-165 0 0,0 0-149 0 0,1 10-112 0 0,7 90 906 0 0,-13-118 105 0 0,6 14-1284 0 0,1-1 1 0 0,-1 1 0 0 0,1-1-1 0 0,-1 1 1 0 0,1 0-1 0 0,1 0 1 0 0,-1 0-1 0 0,0 0 1 0 0,1 0 0 0 0,0 1-1 0 0,0-1 1 0 0,0 1-1 0 0,1 0 1 0 0,-1 0-1 0 0,1 0 1 0 0,-1 0-1 0 0,1 0 1 0 0,0 1 0 0 0,0 0-1 0 0,0-1 1 0 0,0 2-1 0 0,1-1 1 0 0,-1 0-1 0 0,0 1 1 0 0,5-1 20 0 0,-6 4 0 0 0,-1 1 1 0 0,0 0-1 0 0,0-1 0 0 0,0 1 1 0 0,0 0-1 0 0,-1 0 0 0 0,1 0 1 0 0,-1 0-1 0 0,0 0 0 0 0,0 0 1 0 0,0 1-1 0 0,0-1 0 0 0,0 0 1 0 0,-1 1-1 0 0,1-1 0 0 0,-1 0 1 0 0,0 1-1 0 0,0-1 0 0 0,-1 0 1 0 0,1 1-1 0 0,0-1 0 0 0,-1 0 1 0 0,0 1-1 0 0,-1 1 0 0 0,2-5 28 0 0,0 0 0 0 0,-1-1 0 0 0,1 1 0 0 0,0 0 1 0 0,-1 0-1 0 0,1-1 0 0 0,0 1 0 0 0,-1 0 0 0 0,1 0 0 0 0,0 0 0 0 0,-1 0 0 0 0,1-1 0 0 0,0 1 1 0 0,-1 0-1 0 0,1 0 0 0 0,-1 0 0 0 0,1 0 0 0 0,0 0 0 0 0,-1 0 0 0 0,1 0 0 0 0,-1 0 0 0 0,1 0 0 0 0,0 0 1 0 0,-1 0-1 0 0,1 0 0 0 0,-1 0 0 0 0,1 1-28 0 0,5-8 1 0 0,-3 3-11 0 0,0 0 0 0 0,0 0 1 0 0,0 1-1 0 0,1-1 0 0 0,0 1 0 0 0,0 0 0 0 0,0 0 0 0 0,0 0 0 0 0,0 0 0 0 0,1 0 0 0 0,-1 1 1 0 0,1-1-1 0 0,0 1 0 0 0,-1 0 0 0 0,1 0 0 0 0,0 0 0 0 0,1 1 10 0 0,5 49-165 0 0,-11-29-864 0 0,1-12-5538 0 0,0-1-5008 0 0,0-4 3588 0 0</inkml:trace>
  <inkml:trace contextRef="#ctx0" brushRef="#br0" timeOffset="2200.371">1239 165 13083 0 0,'0'0'783'0'0,"0"0"-303"0"0,0 0-64 0 0,0 0 236 0 0,0 0 335 0 0,0 0 284 0 0,0 0 69 0 0,0 0-160 0 0,0 0-258 0 0,0 0-273 0 0,0 0-167 0 0,10 1-95 0 0,93-10 1933 0 0,-102 9-2301 0 0,0-1 0 0 0,0 0 0 0 0,0 1 0 0 0,0-1 1 0 0,0 0-1 0 0,0 0 0 0 0,-1 0 0 0 0,1 1 0 0 0,0-1 0 0 0,0 0 0 0 0,-1 0 0 0 0,1 0 1 0 0,-1 0-1 0 0,1 0 0 0 0,-1 0 0 0 0,1 0 0 0 0,-1-1 0 0 0,1 1 0 0 0,-1 0 0 0 0,0 0 1 0 0,0 0-1 0 0,0 0 0 0 0,0 0 0 0 0,1-1 0 0 0,-2 1 0 0 0,1 0 0 0 0,0 0 0 0 0,0 0 1 0 0,0 0-1 0 0,0 0 0 0 0,-1-1 0 0 0,1 1 0 0 0,0 0 0 0 0,-1 0 0 0 0,1 0 0 0 0,-1 0 1 0 0,0 0-1 0 0,1 0 0 0 0,-1 0 0 0 0,0 0 0 0 0,1 0 0 0 0,-1 0 0 0 0,0 1 0 0 0,0-1 1 0 0,0 0-1 0 0,0 0 0 0 0,0 1 0 0 0,0-1 0 0 0,0 1 0 0 0,0-1 0 0 0,0 1 0 0 0,0-1 0 0 0,0 1 1 0 0,0 0-1 0 0,0-1 0 0 0,0 1 0 0 0,-1 0 0 0 0,1 0 0 0 0,0 0 0 0 0,0 0 0 0 0,0 0 1 0 0,0 0-1 0 0,-1 0 0 0 0,1 0 0 0 0,0 0-19 0 0,-2 0 16 0 0,0 1 0 0 0,0-1 0 0 0,0 1 0 0 0,0-1 0 0 0,0 1 0 0 0,0 0 0 0 0,0 0 0 0 0,0 0 0 0 0,1 1 0 0 0,-1-1 0 0 0,0 1 0 0 0,1-1 0 0 0,-1 1 1 0 0,1 0-1 0 0,0 0 0 0 0,0 0 0 0 0,0 0 0 0 0,0 0 0 0 0,0 1 0 0 0,0-1 0 0 0,0 0 0 0 0,1 1 0 0 0,-1 0 0 0 0,1-1 0 0 0,-1 1 0 0 0,1 0 0 0 0,0 0 0 0 0,0 0 0 0 0,1-1 0 0 0,-1 1 0 0 0,1 0 0 0 0,-1 0 0 0 0,1 0 0 0 0,0 2-16 0 0,3-2 65 0 0,0-1-1 0 0,0 0 1 0 0,1 1-1 0 0,-1-1 0 0 0,1-1 1 0 0,0 1-1 0 0,-1 0 0 0 0,1-1 1 0 0,0 0-1 0 0,0 0 1 0 0,0 0-1 0 0,0 0 0 0 0,0-1 1 0 0,0 0-1 0 0,0 1 0 0 0,0-1 1 0 0,0-1-1 0 0,0 1 1 0 0,0-1-1 0 0,0 1 0 0 0,0-1-64 0 0,10 0-63 0 0,43-2-2828 0 0,-46 1-2232 0 0,1 0-4056 0 0,-8 0-1657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1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9682 0 0,'0'0'1068'0'0,"0"0"-272"0"0,0 0-175 0 0,0 0 41 0 0,0 0 163 0 0,0 0 231 0 0,0 0 197 0 0,0 0 88 0 0,0 0-64 0 0,0 0-171 0 0,0 0-219 0 0,0 0-222 0 0,10 2-169 0 0,89 6 798 0 0,11-17-311 0 0,-131 21-3120 0 0,12-4-3415 0 0,4-4-4867 0 0,4-2 4515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1.8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0 133 11642 0 0,'0'0'1740'0'0,"0"0"9"0"0,0 0-8 0 0,0 0-78 0 0,0 0-167 0 0,0 0-221 0 0,0 0-232 0 0,0 0-164 0 0,0 0-157 0 0,0 0-171 0 0,0 0-148 0 0,0 0-124 0 0,0 0-87 0 0,3-12 118 0 0,235-82 675 0 0,-239 94-965 0 0,0 1 0 0 0,0-1 1 0 0,1 0-1 0 0,-1 0 1 0 0,0 0-1 0 0,0-1 0 0 0,0 1 1 0 0,1 0-1 0 0,-1 0 0 0 0,0 0 1 0 0,1 0-1 0 0,-1-1 1 0 0,0 1-1 0 0,0 0 0 0 0,1-1 1 0 0,-1 1-1 0 0,0-1 0 0 0,1 1 1 0 0,-1 0-1 0 0,1-1 0 0 0,-1 0 1 0 0,1 1-1 0 0,-1-1 1 0 0,1 1-1 0 0,-1-1 0 0 0,1 0 1 0 0,-1 1-1 0 0,1-1 0 0 0,0 0 1 0 0,-1 1-1 0 0,1-1 1 0 0,0 0-1 0 0,-1 1 0 0 0,1-1 1 0 0,0 0-1 0 0,0 0 0 0 0,0 1 1 0 0,0-1-1 0 0,0 0 1 0 0,0 0-1 0 0,0 1 0 0 0,0-1 1 0 0,0 0-1 0 0,0 0 0 0 0,0 0 1 0 0,1 1-1 0 0,-1-1 0 0 0,0 0 1 0 0,1 1-1 0 0,-1-1 1 0 0,0 0-21 0 0,-7 4-2 0 0,0 1 0 0 0,0 0 1 0 0,1 1-1 0 0,-1 0 1 0 0,1 0-1 0 0,0 0 1 0 0,0 0-1 0 0,1 1 0 0 0,-1 0 1 0 0,1 1-1 0 0,0-1 1 0 0,1 1-1 0 0,0-1 1 0 0,0 2-1 0 0,0-1 0 0 0,1 0 1 0 0,-2 7 1 0 0,5-13 4 0 0,-1 0 0 0 0,1 0-1 0 0,-1 1 1 0 0,1-1 0 0 0,0 0 0 0 0,0 0 0 0 0,-1 1-1 0 0,1-1 1 0 0,0 0 0 0 0,0 0 0 0 0,0 1 0 0 0,0-1-1 0 0,1 0 1 0 0,-1 0 0 0 0,0 0 0 0 0,0 1 0 0 0,1-1-1 0 0,-1 0 1 0 0,1 0 0 0 0,-1 0 0 0 0,1 0 0 0 0,-1 0-1 0 0,1 1 1 0 0,0-1 0 0 0,0 0 0 0 0,-1 0 0 0 0,1-1-1 0 0,0 1 1 0 0,0 0 0 0 0,0 0 0 0 0,0 0 0 0 0,0-1-1 0 0,0 1 1 0 0,0 0 0 0 0,0-1 0 0 0,1 1 0 0 0,-1-1-1 0 0,0 1 1 0 0,0-1 0 0 0,0 0 0 0 0,1 1 0 0 0,-1-1 0 0 0,0 0-1 0 0,0 0 1 0 0,1 0 0 0 0,-1 0 0 0 0,0 0 0 0 0,0 0-1 0 0,0 0 1 0 0,1 0 0 0 0,-1-1 0 0 0,0 1 0 0 0,0 0-1 0 0,1-1-3 0 0,65-25 220 0 0,-64 25-207 0 0,-1 0 0 0 0,1 0 0 0 0,-1-1 0 0 0,1 1 0 0 0,-1-1 0 0 0,0 0 0 0 0,1 0 0 0 0,-1 0 0 0 0,0 0 0 0 0,0 0 0 0 0,-1 0 0 0 0,1 0 0 0 0,0-1 0 0 0,-1 1 0 0 0,1-1 0 0 0,-1 1 0 0 0,0-1 0 0 0,0 0-1 0 0,0 1 1 0 0,0-1 0 0 0,0 0 0 0 0,-1 0 0 0 0,1 1 0 0 0,-1-1 0 0 0,0 0 0 0 0,0 0 0 0 0,0 0 0 0 0,0 0-13 0 0,-19 38-156 0 0,18-34 154 0 0,0 1 1 0 0,0 0-1 0 0,0 0 1 0 0,0 0-1 0 0,0 0 1 0 0,0 1-1 0 0,1-1 0 0 0,-1 0 1 0 0,1 0-1 0 0,0 0 1 0 0,-1 0-1 0 0,1 1 0 0 0,0-1 1 0 0,0 0-1 0 0,1 0 1 0 0,-1 0-1 0 0,0 1 0 0 0,1-1 1 0 0,-1 0-1 0 0,1 0 1 0 0,0 0-1 0 0,0 0 0 0 0,-1 0 1 0 0,1 0-1 0 0,1 0 1 0 0,-1 0-1 0 0,0 0 1 0 0,0-1-1 0 0,1 1 0 0 0,-1 0 1 0 0,1-1-1 0 0,-1 1 1 0 0,1-1-1 0 0,0 1 0 0 0,0-1 1 0 0,0 0-1 0 0,-1 0 1 0 0,1 0-1 0 0,0 0 0 0 0,0 0 1 0 0,1 0-1 0 0,-1-1 1 0 0,0 1-1 0 0,0 0 1 0 0,0-1-1 0 0,0 0 0 0 0,1 0 1 0 0,-1 1-1 0 0,0-1 1 0 0,0-1-1 0 0,0 1 0 0 0,2 0 2 0 0,39-4-1708 0 0,-30 1-1363 0 0,1 0-3405 0 0,-7 1-5139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8.1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17236 0 0,'0'0'472'0'0,"0"0"-88"0"0,0 0-32 0 0,0 0 24 0 0,0 0-80 0 0,0 0-104 0 0,0 0-248 0 0,0 0-312 0 0,0 0-88 0 0,0 0-88 0 0,0 0-128 0 0,0 0-265 0 0,0 0-1215 0 0,0 0-2873 0 0,10 10-4073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42.6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99 10690 0 0,'0'0'1775'0'0,"0"0"-460"0"0,0 0-256 0 0,0 0-8 0 0,0 0 73 0 0,0 0 41 0 0,0 0-85 0 0,0 0-145 0 0,0 0-162 0 0,0 0-173 0 0,0 0-181 0 0,0 0-182 0 0,0 0-98 0 0,16-14 165 0 0,-14 14-272 0 0,0-1 0 0 0,0 0-1 0 0,0 0 1 0 0,0 0 0 0 0,-1 0 0 0 0,1 0-1 0 0,0 0 1 0 0,-1 0 0 0 0,1 0 0 0 0,0-1-1 0 0,-1 1 1 0 0,0 0 0 0 0,1-1 0 0 0,-1 0 0 0 0,0 1-1 0 0,0-1 1 0 0,0 0 0 0 0,0 1 0 0 0,0-1-1 0 0,0 0 1 0 0,0 0 0 0 0,-1 0 0 0 0,1 0-1 0 0,-1 0 1 0 0,1 0 0 0 0,-1 0 0 0 0,0 0-1 0 0,1 0 1 0 0,-1 0 0 0 0,0 0 0 0 0,-1 0-1 0 0,1 0 1 0 0,0 0 0 0 0,-1 0 0 0 0,1 0-1 0 0,-1 0 1 0 0,1 0 0 0 0,-1 0 0 0 0,0 0-1 0 0,0 1 1 0 0,0-1 0 0 0,0 0 0 0 0,0 0-1 0 0,0 1 1 0 0,0-1 0 0 0,-1 1 0 0 0,1-1 0 0 0,-1 1-32 0 0,2 0-5 0 0,-1 1 1 0 0,1-1 0 0 0,-1 1-1 0 0,1-1 1 0 0,-1 1 0 0 0,1 0-1 0 0,-1-1 1 0 0,0 1 0 0 0,1 0 0 0 0,-1 0-1 0 0,0-1 1 0 0,1 1 0 0 0,-1 0-1 0 0,1 0 1 0 0,-1 0 0 0 0,0 0 0 0 0,0 0-1 0 0,1 0 1 0 0,-1 0 0 0 0,0 0-1 0 0,1 0 1 0 0,-1 0 0 0 0,0 0 0 0 0,1 0-1 0 0,-1 1 1 0 0,1-1 0 0 0,-1 0-1 0 0,0 0 1 0 0,1 1 0 0 0,-1-1 0 0 0,1 0-1 0 0,-1 1 1 0 0,0-1 0 0 0,1 0-1 0 0,-1 1 1 0 0,1-1 0 0 0,-1 1 0 0 0,1-1-1 0 0,0 1 1 0 0,-1 0 0 0 0,1-1-1 0 0,-1 1 1 0 0,1-1 0 0 0,0 1 0 0 0,0-1-1 0 0,-1 1 1 0 0,1 0 0 0 0,0-1-1 0 0,0 1 1 0 0,0 0 0 0 0,0-1 0 0 0,0 1-1 0 0,0 0 1 0 0,-1-1 0 0 0,2 1-1 0 0,-1 0 5 0 0,59 5 212 0 0,-52-6-191 0 0,-5-1-16 0 0,-1 0 1 0 0,1 1-1 0 0,0-1 1 0 0,-1 0-1 0 0,1 1 1 0 0,0-1-1 0 0,0 1 1 0 0,-1 0-1 0 0,1 0 1 0 0,0-1-1 0 0,0 1 1 0 0,-1 0-1 0 0,1 0 1 0 0,0 1-1 0 0,0-1 1 0 0,-1 0-1 0 0,1 1 1 0 0,0-1-1 0 0,0 1 1 0 0,-1-1-1 0 0,1 1 1 0 0,0 0-1 0 0,-1-1 1 0 0,1 1-1 0 0,-1 0 1 0 0,1 0-1 0 0,-1 0 1 0 0,0 1-1 0 0,1-1 1 0 0,-1 0-1 0 0,0 0 1 0 0,0 1-1 0 0,0-1 1 0 0,0 1-1 0 0,0-1 1 0 0,0 1-1 0 0,0-1 1 0 0,0 1-1 0 0,0 0 1 0 0,-1-1 0 0 0,1 1-1 0 0,-1 0 1 0 0,0-1-1 0 0,1 1 1 0 0,-1 0-1 0 0,0 0 1 0 0,0-1-1 0 0,0 1 1 0 0,0 0-1 0 0,0 0 1 0 0,0 0-1 0 0,-1-1 1 0 0,1 3-6 0 0,-10 17 16 0 0,-2 31-2676 0 0,17-48-2791 0 0,-1-3-2551 0 0,-3-1 6496 0 0,2 1-5366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43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13635 0 0,'0'0'3049'0'0,"0"0"-2137"0"0,0 0-312 0 0,0 0-248 0 0,0 0-280 0 0,0 0-256 0 0,0 0-184 0 0,0 0-184 0 0,0 0-272 0 0,0 0-737 0 0,0 0-2760 0 0,0 0-6465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44.3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19 128 12667 0 0,'0'0'676'0'0,"0"0"-64"0"0,0 0 88 0 0,0 0 215 0 0,0 0 156 0 0,0 0 109 0 0,0 0-4 0 0,0 0-157 0 0,0 0-219 0 0,0 0-250 0 0,0 0-219 0 0,0 0-117 0 0,0 0 4 0 0,1-4 63 0 0,8-9 241 0 0,-7 32 704 0 0,-11 36 439 0 0,-13 2-1033 0 0,32-87 184 0 0,-3 19-905 0 0,0 0 1 0 0,2 0-1 0 0,-1 1 0 0 0,1 0 1 0 0,1 1-1 0 0,-1 0 0 0 0,2 1 1 0 0,9-7 88 0 0,-19 14-5 0 0,-1 1 1 0 0,1 0 0 0 0,-1-1-1 0 0,1 1 1 0 0,-1 0-1 0 0,1 0 1 0 0,-1-1 0 0 0,1 1-1 0 0,-1 0 1 0 0,1 0 0 0 0,-1 0-1 0 0,1 0 1 0 0,-1 0 0 0 0,1 0-1 0 0,-1 0 1 0 0,1 0-1 0 0,-1 0 1 0 0,1 0 0 0 0,0 0-1 0 0,-1 0 1 0 0,1 0 0 0 0,-1 0-1 0 0,1 0 1 0 0,-1 1 0 0 0,1-1-1 0 0,-1 0 1 0 0,1 0-1 0 0,-1 1 1 0 0,0-1 0 0 0,1 0-1 0 0,-1 1 1 0 0,1-1 0 0 0,-1 0-1 0 0,0 1 1 0 0,1-1 0 0 0,-1 1-1 0 0,0-1 1 0 0,1 0-1 0 0,-1 1 1 0 0,0-1 0 0 0,1 1-1 0 0,-1-1 1 0 0,0 1 0 0 0,0-1-1 0 0,0 1 1 0 0,0-1 0 0 0,1 1-1 0 0,-1-1 1 0 0,0 1-1 0 0,0 0 1 0 0,0-1 0 0 0,0 1-1 0 0,0-1 1 0 0,0 1 0 0 0,0-1-1 0 0,-1 1 1 0 0,1-1 0 0 0,0 1-1 0 0,0-1 1 0 0,0 1-1 0 0,0-1 1 0 0,-1 1 0 0 0,1-1 4 0 0,-7 47 117 0 0,5-39-126 0 0,2-7 18 0 0,-1 1 1 0 0,1-1-1 0 0,0 0 1 0 0,0 1-1 0 0,0-1 1 0 0,0 1-1 0 0,0-1 0 0 0,0 0 1 0 0,0 1-1 0 0,0-1 1 0 0,0 0-1 0 0,1 1 0 0 0,-1-1 1 0 0,0 0-1 0 0,1 1 1 0 0,-1-1-1 0 0,1 0 1 0 0,0 0-1 0 0,-1 0 0 0 0,1 1 1 0 0,0-1-1 0 0,0 0 1 0 0,0 0-1 0 0,0 0 1 0 0,0 0-1 0 0,0 0 0 0 0,0 0 1 0 0,0-1-1 0 0,0 1 1 0 0,0 0-1 0 0,0-1 0 0 0,0 1 1 0 0,1 0-1 0 0,-1-1 1 0 0,0 1-1 0 0,1-1 1 0 0,-1 0-1 0 0,0 1 0 0 0,1-1 1 0 0,-1 0-1 0 0,0 0 1 0 0,1 0-1 0 0,-1 0 1 0 0,0 0-1 0 0,1 0 0 0 0,-1 0 1 0 0,0-1-1 0 0,1 1 1 0 0,-1 0-1 0 0,0-1 0 0 0,1 1 1 0 0,-1-1-1 0 0,0 1 1 0 0,0-1-1 0 0,1 0 1 0 0,-1 1-1 0 0,0-1 0 0 0,0 0 1 0 0,0 0-1 0 0,0 0 1 0 0,0 0-1 0 0,0 0-9 0 0,76-91 77 0 0,-77 91-111 0 0,-5 36-575 0 0,3 32 1696 0 0,14-54-4857 0 0,12-8-4162 0 0,-21-5-3737 0 0</inkml:trace>
  <inkml:trace contextRef="#ctx0" brushRef="#br0" timeOffset="251.964">265 46 14107 0 0,'0'0'400'0'0,"0"0"-336"0"0,0 0-376 0 0,0 0-240 0 0,0 0-144 0 0,0 0-136 0 0,0 0-337 0 0,0 0-1199 0 0,0 0-2361 0 0,0 0 816 0 0</inkml:trace>
  <inkml:trace contextRef="#ctx0" brushRef="#br0" timeOffset="496.337">404 137 7730 0 0,'0'0'4161'0'0,"0"0"-2817"0"0,0 0-664 0 0,0 0 188 0 0,0 0 164 0 0,0 0 74 0 0,0 0-18 0 0,0 0-98 0 0,0 0-134 0 0,-10-4-168 0 0,-28-12-165 0 0,38 16-501 0 0,1 1 0 0 0,-1-1 0 0 0,1 1 0 0 0,-1-1 0 0 0,0 1 0 0 0,1 0 0 0 0,-1-1 0 0 0,0 1 0 0 0,1 0 1 0 0,-1-1-1 0 0,0 1 0 0 0,0 0 0 0 0,0 0 0 0 0,1-1 0 0 0,-1 1 0 0 0,0 0 0 0 0,0 0 0 0 0,0-1 0 0 0,0 1 0 0 0,0 0 0 0 0,-1-1 0 0 0,1 1 0 0 0,0 0 0 0 0,0 0 1 0 0,0-1-1 0 0,-1 1 0 0 0,1 0 0 0 0,0-1 0 0 0,0 1 0 0 0,-1 0 0 0 0,1-1 0 0 0,-1 1 0 0 0,1-1 0 0 0,-1 1 0 0 0,1-1 0 0 0,-1 1 0 0 0,1-1 0 0 0,-1 1 0 0 0,1-1 1 0 0,-1 1-1 0 0,0-1 0 0 0,1 1 0 0 0,-1-1 0 0 0,0 0 0 0 0,1 0 0 0 0,-1 1 0 0 0,0-1 0 0 0,1 0 0 0 0,-1 0 0 0 0,0 0 0 0 0,0 0 0 0 0,1 1 0 0 0,-2-1-22 0 0,19 10 42 0 0,-14-9-34 0 0,1 1 0 0 0,-1-1 0 0 0,-1 1 0 0 0,1 0 0 0 0,0 0 0 0 0,0 0 0 0 0,-1 0 0 0 0,1 0 0 0 0,-1 0 0 0 0,1 1 0 0 0,-1-1 0 0 0,0 1 0 0 0,0 0 0 0 0,0-1 0 0 0,0 1 0 0 0,-1 0 0 0 0,1 0 0 0 0,-1 0-8 0 0,-39 8 1085 0 0,-11-12-1641 0 0,62-7-13297 0 0,-13 8 12435 0 0,3-1-6261 0 0</inkml:trace>
  <inkml:trace contextRef="#ctx0" brushRef="#br0" timeOffset="947.863">531 0 6537 0 0,'0'0'2205'0'0,"0"0"182"0"0,0 0 48 0 0,0 0-130 0 0,0 0-268 0 0,0 0-361 0 0,0 0-467 0 0,0 0-353 0 0,0 0-150 0 0,0 0-17 0 0,0 0 74 0 0,0 0-35 0 0,0 0-118 0 0,1 9-108 0 0,-13 77 624 0 0,7-73-972 0 0,2-8-125 0 0,0 0 1 0 0,1 0 0 0 0,0 0 0 0 0,0 0 0 0 0,0 0 0 0 0,0 1 0 0 0,1-1-1 0 0,0 0 1 0 0,0 1 0 0 0,1 0 0 0 0,-1-1 0 0 0,1 1 0 0 0,0-1 0 0 0,1 1 0 0 0,-1-1-1 0 0,1 1 1 0 0,0-1 0 0 0,0 1 0 0 0,1-1 0 0 0,1 4-30 0 0,-1-9 18 0 0,1 0 0 0 0,-1 0 0 0 0,0-1 0 0 0,1 1 0 0 0,-1 0 1 0 0,0-1-1 0 0,0 0 0 0 0,1 1 0 0 0,-1-1 0 0 0,0 0 0 0 0,0 0 0 0 0,0 0 0 0 0,0 0 0 0 0,0 0 0 0 0,0-1 1 0 0,0 1-1 0 0,-1-1 0 0 0,1 1 0 0 0,0-1 0 0 0,-1 0 0 0 0,1 1 0 0 0,-1-1 0 0 0,1 0 0 0 0,0-2-18 0 0,4-2 23 0 0,62-50-135 0 0,-78 91-29 0 0,24 14-12 0 0,-5-42-5510 0 0,3-5-5846 0 0,-12-2 1108 0 0</inkml:trace>
  <inkml:trace contextRef="#ctx0" brushRef="#br0" timeOffset="1201.827">469 91 16860 0 0,'0'0'1456'0'0,"0"0"-392"0"0,0 0-344 0 0,0 0-168 0 0,0 0-15 0 0,0 0 79 0 0,0 0-16 0 0,0 0-96 0 0,59-20-136 0 0,-45 18-144 0 0,1 1-104 0 0,0 0-104 0 0,0 0-136 0 0,-2 0-184 0 0,0 0-592 0 0,-2 0-1297 0 0,-3 0-3128 0 0,-3 0-6929 0 0</inkml:trace>
  <inkml:trace contextRef="#ctx0" brushRef="#br0" timeOffset="1458.897">635 48 15939 0 0,'0'0'1425'0'0,"0"0"-217"0"0,0 0-104 0 0,0 0-240 0 0,0 0-343 0 0,0 0-313 0 0,0 0-264 0 0,0 0-217 0 0,0 0-175 0 0,0 0-272 0 0,0 0-824 0 0,0 0-2081 0 0,0 0-3000 0 0,0 0-1353 0 0</inkml:trace>
  <inkml:trace contextRef="#ctx0" brushRef="#br0" timeOffset="1714.119">827 125 15419 0 0,'0'0'2187'0'0,"0"0"-314"0"0,0 0-265 0 0,0 0-260 0 0,0 0-234 0 0,0 0-158 0 0,0 0-129 0 0,0 0-145 0 0,0 0-137 0 0,0 0-100 0 0,0 0-88 0 0,0 0-44 0 0,-7 0-30 0 0,-52 15 484 0 0,57-15-747 0 0,1 1-1 0 0,-1-1 1 0 0,0 1 0 0 0,0 0-1 0 0,1 0 1 0 0,-1 0 0 0 0,0-1 0 0 0,1 2-1 0 0,-1-1 1 0 0,1 0 0 0 0,-1 0-1 0 0,1 0 1 0 0,-1 1 0 0 0,1-1-1 0 0,0 1 1 0 0,0-1 0 0 0,0 1-1 0 0,0 0 1 0 0,0-1 0 0 0,0 1 0 0 0,0 0-1 0 0,1-1 1 0 0,-1 1 0 0 0,0 0-1 0 0,1 0 1 0 0,0 0 0 0 0,-1 0-1 0 0,1 0 1 0 0,0 0 0 0 0,0-1-1 0 0,0 1 1 0 0,0 0 0 0 0,0 0 0 0 0,1 0-1 0 0,-1 0 1 0 0,0 0-20 0 0,3 1 5 0 0,-1 0 1 0 0,0 1-1 0 0,1-1 1 0 0,0-1-1 0 0,-1 1 0 0 0,1 0 1 0 0,0-1-1 0 0,1 1 1 0 0,-1-1-1 0 0,0 0 0 0 0,1 0 1 0 0,-1 0-1 0 0,1-1 1 0 0,-1 1-1 0 0,1-1 1 0 0,0 0-1 0 0,0 0 0 0 0,0 0 1 0 0,0 0-1 0 0,0-1 1 0 0,0 1-1 0 0,-1-1 0 0 0,1 0 1 0 0,0-1-1 0 0,0 1 1 0 0,0 0-1 0 0,0-1 0 0 0,1 0-5 0 0,19-4-5034 0 0,-4-4-5241 0 0,-17 8-1896 0 0</inkml:trace>
  <inkml:trace contextRef="#ctx0" brushRef="#br0" timeOffset="1715.119">1191 221 25429 0 0,'0'0'1137'0'0,"0"0"-161"0"0,0 0-224 0 0,0 0-256 0 0,0 0-200 0 0,0 0-128 0 0,0 0-104 0 0,0 0-144 0 0,0 0-216 0 0,0 0-240 0 0,0 0-696 0 0,0 0-2129 0 0,0 0-10298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43.2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4473 0 0,'0'0'4780'0'0,"0"0"-2257"0"0,0 0-563 0 0,0 0-109 0 0,0 0-240 0 0,0 0-330 0 0,0 0-265 0 0,0 0-132 0 0,0 0-22 0 0,0 0 4 0 0,0 0-59 0 0,0 0-145 0 0,0 0-154 0 0,3 6-81 0 0,6 62 798 0 0,-21-18-758 0 0,12-53-478 0 0,0-1 1 0 0,0 1 0 0 0,0 0-1 0 0,0-1 1 0 0,1 1-1 0 0,0 0 1 0 0,-1-1-1 0 0,1 1 1 0 0,1 0-1 0 0,-1 0 1 0 0,0 0 0 0 0,1 0-1 0 0,-1 0 1 0 0,1 0-1 0 0,0 0 1 0 0,0 0-1 0 0,0 1 1 0 0,1-2 10 0 0,0 0-31 0 0,0 0 0 0 0,0 0 0 0 0,0 1 0 0 0,0-1 0 0 0,0 1 1 0 0,1 0-1 0 0,0 0 0 0 0,-1 0 0 0 0,1 0 0 0 0,0 0 0 0 0,0 1 0 0 0,1 0 0 0 0,-1 0 1 0 0,0 0-1 0 0,1 0 0 0 0,0 1 0 0 0,-1 0 0 0 0,1 0 0 0 0,4-1 31 0 0,-7 5 6 0 0,-1-1 0 0 0,1 0 0 0 0,0 0-1 0 0,-1 1 1 0 0,1-1 0 0 0,-1 1 0 0 0,0 0 0 0 0,0-1 0 0 0,0 1-1 0 0,0 0 1 0 0,0-1 0 0 0,-1 1 0 0 0,1 0 0 0 0,-1 0 0 0 0,0 0-1 0 0,0 0 1 0 0,0-1 0 0 0,0 1 0 0 0,0 0 0 0 0,0 0 0 0 0,-1 0-1 0 0,0 0 1 0 0,1-1 0 0 0,-2 2-6 0 0,-14 29 1100 0 0,15-35-1099 0 0,1 1 0 0 0,-1-1 0 0 0,1 1 0 0 0,0-1-1 0 0,-1 0 1 0 0,1 1 0 0 0,0-1 0 0 0,0 0 0 0 0,0 0-1 0 0,0 1 1 0 0,0-1 0 0 0,0 0 0 0 0,0 1 0 0 0,1-1-1 0 0,-1 0 1 0 0,1 1 0 0 0,-1-1 0 0 0,1 1 0 0 0,0-1-1 0 0,-1 1 1 0 0,1-1 0 0 0,0 1 0 0 0,0-1 0 0 0,0 1-1 0 0,0 0 1 0 0,0-1 0 0 0,1 1 0 0 0,-1 0 0 0 0,0 0-1 0 0,1 0 0 0 0,1-4-16 0 0,0 1-1 0 0,0 0 0 0 0,0 0 1 0 0,1 0-1 0 0,0 0 0 0 0,-1 1 0 0 0,1-1 1 0 0,1 1-1 0 0,-1 0 0 0 0,0 0 1 0 0,1 1-1 0 0,-1-1 0 0 0,1 1 0 0 0,0 0 1 0 0,0 0-1 0 0,0 1 0 0 0,1-1 17 0 0,1 49-102 0 0,-8-34-288 0 0,-1 4 259 0 0,4-7-2986 0 0,3-4-3204 0 0,6-3-4750 0 0,-8-3 5795 0 0</inkml:trace>
  <inkml:trace contextRef="#ctx0" brushRef="#br0" timeOffset="249.995">268 61 0 0 0,'0'0'1836'0'0,"0"0"450"0"0,0 0 200 0 0,5-9 107 0 0,0-1-1691 0 0,18-26 3337 0 0,-32 51 3285 0 0,5 5-4269 0 0,5 6-3403 0 0,13 11-4331 0 0,-12-35 234 0 0,-2-1-2647 0 0,1 0-2465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40.6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129 195 6753 0 0,'0'0'1439'0'0,"0"0"-25"0"0,0 0 56 0 0,0 0 95 0 0,0 0 76 0 0,0 0-25 0 0,0 0-177 0 0,0 0-235 0 0,0 0-190 0 0,0 0-147 0 0,0 0-102 0 0,0 0-94 0 0,2-6-71 0 0,4-18-69 0 0,-6 22-462 0 0,0 1 0 0 0,-1-1 0 0 0,0 1 0 0 0,1 0 0 0 0,-1-1 0 0 0,0 1 0 0 0,1 0 0 0 0,-1 0 0 0 0,0-1 0 0 0,0 1 0 0 0,0 0 0 0 0,0 0 1 0 0,0 0-1 0 0,0 0 0 0 0,-1 0 0 0 0,1 0 0 0 0,0 0 0 0 0,0 1 0 0 0,-1-1 0 0 0,1 0 0 0 0,0 1 0 0 0,-1-1 0 0 0,1 1 0 0 0,-1-1 0 0 0,1 1 0 0 0,-1 0 0 0 0,1 0 0 0 0,-1-1 0 0 0,1 1 0 0 0,-1 0 0 0 0,1 0-69 0 0,-3 0 23 0 0,1-1 0 0 0,-1 0 0 0 0,1 1 0 0 0,-1 0 0 0 0,1 0-1 0 0,-1 0 1 0 0,0 0 0 0 0,1 1 0 0 0,-1 0 0 0 0,1-1 0 0 0,-1 1-1 0 0,1 0 1 0 0,0 1 0 0 0,-1-1 0 0 0,1 0 0 0 0,0 1 0 0 0,0 0-1 0 0,0 0 1 0 0,0 0 0 0 0,0 0 0 0 0,0 0 0 0 0,1 1 0 0 0,-1-1 0 0 0,1 1-1 0 0,-1 0 1 0 0,1-1 0 0 0,0 1 0 0 0,0 0 0 0 0,0 1 0 0 0,1-1-1 0 0,-1 0 1 0 0,1 0 0 0 0,0 1 0 0 0,0-1 0 0 0,0 0 0 0 0,0 1-1 0 0,0-1 1 0 0,1 1 0 0 0,-1 0 0 0 0,1 0-23 0 0,0-2 7 0 0,1-1-1 0 0,-1 0 1 0 0,0 1 0 0 0,0-1 0 0 0,1 0-1 0 0,-1 0 1 0 0,1 1 0 0 0,-1-1 0 0 0,1 0-1 0 0,0 0 1 0 0,0 0 0 0 0,-1 0 0 0 0,1 0-1 0 0,0 0 1 0 0,0 0 0 0 0,0 0 0 0 0,0 0-1 0 0,0 0 1 0 0,0 0 0 0 0,0 0 0 0 0,0-1-1 0 0,0 1 1 0 0,1 0 0 0 0,-1-1 0 0 0,0 1-1 0 0,0-1 1 0 0,1 0 0 0 0,-1 1 0 0 0,0-1-1 0 0,1 0 1 0 0,-1 0 0 0 0,0 1 0 0 0,1-1-1 0 0,-1 0 1 0 0,0-1 0 0 0,1 1 0 0 0,-1 0-1 0 0,0 0 1 0 0,0 0 0 0 0,1-1 0 0 0,-1 1-1 0 0,1-1-6 0 0,52-21 369 0 0,-46 14-351 0 0,-1 0 0 0 0,1-1-1 0 0,-2 0 1 0 0,1-1 0 0 0,-1 0 0 0 0,-1 1 0 0 0,0-2 0 0 0,0 1-1 0 0,-1-1 1 0 0,-1 1 0 0 0,1-1 0 0 0,-2 0 0 0 0,1 0-1 0 0,-2-1 1 0 0,1 1 0 0 0,-2 0 0 0 0,0-12-18 0 0,2 11 17 0 0,-25 159 735 0 0,35-62-1533 0 0,-7-80-3882 0 0,1-5-6370 0 0,-6 0 10169 0 0,2 0-9562 0 0</inkml:trace>
  <inkml:trace contextRef="#ctx0" brushRef="#br0" timeOffset="415.848">223 173 10026 0 0,'0'0'936'0'0,"0"0"-486"0"0,0 0-99 0 0,0 0 263 0 0,0 0 423 0 0,0 0 351 0 0,0 0 207 0 0,0 0-40 0 0,0 0-255 0 0,0 0-258 0 0,0 0-262 0 0,10 0-196 0 0,8 1-214 0 0,0-2 0 0 0,0 0 0 0 0,0-1 1 0 0,0 0-1 0 0,-1-2 0 0 0,1 0 0 0 0,8-4-370 0 0,-25 8 20 0 0,-1 0 0 0 0,1 0 0 0 0,-1 0 0 0 0,1-1 0 0 0,-1 1 0 0 0,1 0 0 0 0,-1 0 0 0 0,1-1 0 0 0,-1 1 0 0 0,1 0 0 0 0,-1 0 0 0 0,1-1 0 0 0,-1 1 0 0 0,0-1 0 0 0,1 1 0 0 0,-1 0-1 0 0,1-1 1 0 0,-1 1 0 0 0,0-1 0 0 0,0 1 0 0 0,1-1 0 0 0,-1 1 0 0 0,0-1 0 0 0,0 1 0 0 0,1-1 0 0 0,-1 1 0 0 0,0-1 0 0 0,0 1 0 0 0,0-1 0 0 0,0 1 0 0 0,0-1 0 0 0,0 0 0 0 0,0 1 0 0 0,0-1 0 0 0,0 1 0 0 0,0-1 0 0 0,0 1 0 0 0,0-1 0 0 0,0 1 0 0 0,-1-1-1 0 0,1 1 1 0 0,0-1 0 0 0,0 1 0 0 0,0-1 0 0 0,-1 1 0 0 0,1-1 0 0 0,0 1 0 0 0,-1-1 0 0 0,1 1 0 0 0,0-1 0 0 0,-1 1 0 0 0,1 0 0 0 0,-1-1 0 0 0,1 1 0 0 0,-1 0 0 0 0,1-1 0 0 0,-1 1 0 0 0,1 0 0 0 0,-1 0 0 0 0,0-1-20 0 0,-32-13-34 0 0,-50 38 115 0 0,81-23-67 0 0,0 0 0 0 0,0 0 0 0 0,0 1 0 0 0,0-1 0 0 0,0 1 0 0 0,0 0 0 0 0,0-1 0 0 0,0 1 0 0 0,1 0 0 0 0,-1 0 0 0 0,1 0 0 0 0,-1 0 0 0 0,1 0 0 0 0,0 1 0 0 0,0-1 1 0 0,0 0-1 0 0,0 1 0 0 0,0-1 0 0 0,0 0 0 0 0,1 1 0 0 0,-1-1 0 0 0,1 1 0 0 0,0-1 0 0 0,0 1 0 0 0,0-1 0 0 0,0 1 0 0 0,0 0 0 0 0,0-1 0 0 0,1 1 0 0 0,-1-1 0 0 0,1 0 0 0 0,0 1 1 0 0,0 0-15 0 0,1 0-10 0 0,0-1 0 0 0,1 1 1 0 0,-1 0-1 0 0,1-1 0 0 0,0 1 1 0 0,0-1-1 0 0,0 0 1 0 0,0 0-1 0 0,0 0 0 0 0,1 0 1 0 0,-1-1-1 0 0,1 1 0 0 0,-1-1 1 0 0,1 0-1 0 0,-1 0 1 0 0,1 0-1 0 0,-1-1 0 0 0,1 1 1 0 0,0-1-1 0 0,0 0 0 0 0,-1 0 1 0 0,1 0-1 0 0,0 0 1 0 0,-1-1-1 0 0,1 1 0 0 0,0-1 1 0 0,-1 0-1 0 0,1 0 0 0 0,1-1 11 0 0,37-14-6912 0 0,-28 6-4998 0 0,-10 7 5050 0 0</inkml:trace>
  <inkml:trace contextRef="#ctx0" brushRef="#br0" timeOffset="650.672">491 0 12403 0 0,'0'0'1960'0'0,"0"0"-360"0"0,0 0-545 0 0,0 0-365 0 0,0 0-19 0 0,0 0 223 0 0,0 0 216 0 0,0 0 86 0 0,0 0-122 0 0,0 0-218 0 0,0 0-197 0 0,-1 10-159 0 0,-25 128 1484 0 0,28-76-2508 0 0,0-48-1526 0 0,-2-13 1315 0 0,0 0-2974 0 0,1 0-9145 0 0,-1-1 6074 0 0</inkml:trace>
  <inkml:trace contextRef="#ctx0" brushRef="#br0" timeOffset="834.646">428 81 17116 0 0,'0'0'960'0'0,"0"0"-232"0"0,0 0-256 0 0,0 0-40 0 0,0 0-48 0 0,0 0 104 0 0,0 0 65 0 0,0 0-73 0 0,0 0-104 0 0,62-22-160 0 0,-47 20-168 0 0,1 1-168 0 0,-1 0-256 0 0,-1 1-577 0 0,-1 0-1327 0 0,-4 0-3225 0 0,-4 0-6322 0 0</inkml:trace>
  <inkml:trace contextRef="#ctx0" brushRef="#br0" timeOffset="1252.414">548 193 11787 0 0,'0'0'5255'0'0,"0"0"-3534"0"0,0 0-1056 0 0,0 0-102 0 0,0 0 5 0 0,0 0 44 0 0,0 0 7 0 0,0 0-12 0 0,0 0-83 0 0,0 0-108 0 0,0 0-85 0 0,9-5-90 0 0,70-35 841 0 0,-79 39-1066 0 0,1 1 1 0 0,0-1-1 0 0,-1 1 1 0 0,1-1 0 0 0,-1 0-1 0 0,1 1 1 0 0,-1-1-1 0 0,0 0 1 0 0,1 1 0 0 0,-1-1-1 0 0,0 0 1 0 0,1 0-1 0 0,-1 1 1 0 0,0-1-1 0 0,0 0 1 0 0,0 0 0 0 0,1 0-1 0 0,-1 1 1 0 0,0-1-1 0 0,0 0 1 0 0,0 0 0 0 0,0 0-1 0 0,-1 1 1 0 0,1-1-1 0 0,0 0 1 0 0,0 0-1 0 0,0 0 1 0 0,-1 1 0 0 0,1-1-1 0 0,0 0 1 0 0,-1 0-1 0 0,1 1 1 0 0,0-1 0 0 0,-1 0-1 0 0,1 1 1 0 0,-1-1-1 0 0,1 1 1 0 0,-1-1-1 0 0,0 0 1 0 0,1 1 0 0 0,-1-1-1 0 0,0 1 1 0 0,1 0-1 0 0,-1-1 1 0 0,0 1 0 0 0,1-1-1 0 0,-1 1 1 0 0,0 0-1 0 0,0 0 1 0 0,0-1-1 0 0,1 1 1 0 0,-1 0 0 0 0,0 0-1 0 0,0 0 1 0 0,0 0-1 0 0,1 0 1 0 0,-1 0 0 0 0,0 0-1 0 0,0 0 1 0 0,0 0-1 0 0,1 0 1 0 0,-1 1-1 0 0,0-1 1 0 0,0 0 0 0 0,1 0-1 0 0,-1 1 1 0 0,0-1-1 0 0,0 1 1 0 0,0-1-17 0 0,-2 1 9 0 0,0 0 1 0 0,0 0 0 0 0,0 0-1 0 0,0 1 1 0 0,1-1-1 0 0,-1 1 1 0 0,0 0-1 0 0,1 0 1 0 0,-1-1-1 0 0,1 2 1 0 0,-1-1-1 0 0,1 0 1 0 0,0 0-1 0 0,0 1 1 0 0,0-1 0 0 0,0 1-1 0 0,1 0 1 0 0,-1-1-1 0 0,1 1 1 0 0,-1 0-1 0 0,1 0 1 0 0,0 0-1 0 0,0 0 1 0 0,0 0-1 0 0,1 0 1 0 0,-1 0-1 0 0,1 1 1 0 0,-1-1-1 0 0,1 0 1 0 0,0 0 0 0 0,0 0-1 0 0,1 1 1 0 0,-1-1-10 0 0,3 0-7 0 0,0-1 1 0 0,0 0 0 0 0,0 1-1 0 0,0-1 1 0 0,1 0-1 0 0,-1-1 1 0 0,1 1 0 0 0,-1-1-1 0 0,1 1 1 0 0,-1-1-1 0 0,1 0 1 0 0,0 0 0 0 0,0 0-1 0 0,-1-1 1 0 0,1 0 0 0 0,0 1-1 0 0,0-1 1 0 0,0-1-1 0 0,0 1 1 0 0,-1 0 0 0 0,1-1-1 0 0,3-1 7 0 0,1 2-259 0 0,14-3-1648 0 0,-9 0-5682 0 0,-8 2-2964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9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22 139 10586 0 0,'0'0'4629'0'0,"0"0"-2712"0"0,0 0-728 0 0,0 0-91 0 0,0 0-57 0 0,0 0-12 0 0,0-9-33 0 0,4-39 727 0 0,-6 92 1483 0 0,-21 34-2459 0 0,42-87-302 0 0,90-79-402 0 0,-119 125-213 0 0,9-36 172 0 0,0 1-1 0 0,1-1 1 0 0,0 0-1 0 0,-1 0 1 0 0,1 0-1 0 0,-1 0 1 0 0,1 0-1 0 0,0 0 1 0 0,0 1-1 0 0,0-1 1 0 0,0 0-1 0 0,0 0 1 0 0,0 0-1 0 0,0 0 1 0 0,0 1-1 0 0,0-1 1 0 0,0 0-1 0 0,1 0 1 0 0,-1 0-1 0 0,1 0 1 0 0,-1 0-1 0 0,0 0 1 0 0,1 1-1 0 0,0-1 1 0 0,-1 0-1 0 0,1 0 0 0 0,0-1 1 0 0,-1 1-1 0 0,1 0 1 0 0,0 0-1 0 0,0 0 1 0 0,0 0-1 0 0,0-1 1 0 0,0 1-1 0 0,0 0 1 0 0,0-1-1 0 0,0 1 1 0 0,0-1-1 0 0,0 1 1 0 0,0-1-1 0 0,0 1 1 0 0,0-1-1 0 0,0 0 1 0 0,1 0-1 0 0,-1 0 1 0 0,0 1-1 0 0,0-1 1 0 0,0 0-1 0 0,1 0 1 0 0,-1-1-1 0 0,0 1 1 0 0,0 0-1 0 0,0 0 1 0 0,1-1-2 0 0,60-26-21 0 0,-48 1 6 0 0,-21 38-191 0 0,6-10 209 0 0,0 0 0 0 0,0 0-1 0 0,1-1 1 0 0,-1 1 0 0 0,1 0-1 0 0,-1 0 1 0 0,1 0 0 0 0,0-1 0 0 0,-1 1-1 0 0,1 0 1 0 0,0 0 0 0 0,0 0 0 0 0,0 0-1 0 0,1 0 1 0 0,-1 0 0 0 0,0-1 0 0 0,1 1-1 0 0,-1 0 1 0 0,1 0 0 0 0,0 0 0 0 0,-1-1-1 0 0,1 1 1 0 0,0 0 0 0 0,0-1 0 0 0,0 1-1 0 0,0-1 1 0 0,1 1 0 0 0,-1-1 0 0 0,0 1-1 0 0,0-1 1 0 0,1 0 0 0 0,-1 0-1 0 0,1 0 1 0 0,-1 0 0 0 0,1 0 0 0 0,0 0-1 0 0,-1 0 1 0 0,1 0 0 0 0,0 0 0 0 0,0-1-1 0 0,0 1 1 0 0,-1-1 0 0 0,1 0 0 0 0,0 1-1 0 0,0-1 1 0 0,0 0 0 0 0,0 0 0 0 0,0 0-1 0 0,0 0 1 0 0,-1 0 0 0 0,1-1 0 0 0,0 1-1 0 0,0 0 1 0 0,0-1 0 0 0,0 0-3 0 0,48-9 125 0 0,-49 10-120 0 0,-1 0 0 0 0,1 0-1 0 0,0-1 1 0 0,0 1 0 0 0,0-1 0 0 0,0 1-1 0 0,-1-1 1 0 0,1 1 0 0 0,0-1 0 0 0,0 1-1 0 0,-1-1 1 0 0,1 0 0 0 0,0 0 0 0 0,-1 1 0 0 0,1-1-1 0 0,-1 0 1 0 0,1 0 0 0 0,-1 1 0 0 0,1-1-1 0 0,-1 0 1 0 0,0 0 0 0 0,1 0 0 0 0,-1 0-1 0 0,0 0 1 0 0,0 0 0 0 0,0 0 0 0 0,0 1-1 0 0,1-1 1 0 0,-1 0 0 0 0,0 0 0 0 0,-1 0-1 0 0,1 0 1 0 0,0 0 0 0 0,0 0 0 0 0,0 0-1 0 0,0 0 1 0 0,-1 0 0 0 0,1 0 0 0 0,-1 1 0 0 0,1-1-1 0 0,0 0 1 0 0,-1 0 0 0 0,1 0 0 0 0,-1 1-1 0 0,0-1 1 0 0,1 0 0 0 0,-1 0 0 0 0,1 1-1 0 0,-1-1 1 0 0,0 1 0 0 0,0-1-5 0 0,-57-49-2507 0 0,61 48-14036 0 0,-1 2 6756 0 0</inkml:trace>
  <inkml:trace contextRef="#ctx0" brushRef="#br0" timeOffset="315.229">431 12 15075 0 0,'0'0'1441'0'0,"0"0"-10"0"0,0 0-43 0 0,0 0-43 0 0,0 0-59 0 0,0 0-58 0 0,0 0-114 0 0,0 0-189 0 0,0 0-222 0 0,0 0-255 0 0,0 0-216 0 0,0 0-130 0 0,0 0-42 0 0,0-3 50 0 0,-1-6 171 0 0,0 28 204 0 0,-3 24 160 0 0,-5 85-1558 0 0,9-128 253 0 0,0 0-184 0 0,0-5-9639 0 0,0 5 6378 0 0,0-2-6925 0 0</inkml:trace>
  <inkml:trace contextRef="#ctx0" brushRef="#br0" timeOffset="565.933">365 49 10706 0 0,'0'0'3328'0'0,"0"0"-1372"0"0,0 0-549 0 0,0 0-73 0 0,0 0 3 0 0,0 0-82 0 0,0 0-159 0 0,0 0-230 0 0,0 0-225 0 0,0 0-151 0 0,0 0-125 0 0,0 0-85 0 0,0 0-29 0 0,6-1-58 0 0,107-14-1455 0 0,-87 13-3304 0 0,-2 1-3878 0 0,-12 0-2789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7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75 6905 0 0,'0'0'2336'0'0,"0"0"-337"0"0,0 0-130 0 0,0 0-43 0 0,0 0-61 0 0,0 0-84 0 0,0 0-187 0 0,0 0-171 0 0,0 0-188 0 0,0 0-215 0 0,0 0-171 0 0,-5-3-184 0 0,-14-7-141 0 0,37-19 1065 0 0,-18 30-1471 0 0,-1-1-1 0 0,1 1 0 0 0,0 0 1 0 0,0 0-1 0 0,0 0 0 0 0,0 0 1 0 0,0 0-1 0 0,0 0 0 0 0,0 0 1 0 0,0 0-1 0 0,0 0 0 0 0,0 0 0 0 0,1 0 1 0 0,-1 0-1 0 0,0 0 0 0 0,1 0 1 0 0,-1 0-1 0 0,0 0 0 0 0,1-1 1 0 0,-1 1-1 0 0,1 0 0 0 0,0 0 1 0 0,-1 0-1 0 0,1-1 0 0 0,-1 1 1 0 0,1 0-1 0 0,0-1 0 0 0,0 1 1 0 0,-1-1-1 0 0,1 1 0 0 0,0-1 0 0 0,0 1 1 0 0,0-1-1 0 0,0 1 0 0 0,0-1 1 0 0,0 0-1 0 0,0 1 0 0 0,-1-1 1 0 0,1 0-1 0 0,0 0 0 0 0,0 0 1 0 0,0 0-1 0 0,0 0 0 0 0,0 0 1 0 0,0 0-1 0 0,0 0 0 0 0,0 0 1 0 0,0 0-1 0 0,0-1 0 0 0,0 1 1 0 0,0 0-1 0 0,0-1 0 0 0,0 1 0 0 0,0 0 1 0 0,-1-1-1 0 0,1 1 0 0 0,0-1 1 0 0,0 1-1 0 0,0-1 0 0 0,-1 0 1 0 0,1 1-1 0 0,0-1 0 0 0,-1 0 1 0 0,1 0-1 0 0,-1 1 0 0 0,1-1 1 0 0,0 0-1 0 0,-1 0 0 0 0,1 0-17 0 0,-14 39 359 0 0,3 19-1185 0 0,17-52-2208 0 0,0-5-6633 0 0,-7 0 8927 0 0,2 0-10642 0 0</inkml:trace>
  <inkml:trace contextRef="#ctx0" brushRef="#br0" timeOffset="599.195">128 104 10642 0 0,'0'0'3518'0'0,"0"0"-1817"0"0,0 0-785 0 0,0 0-223 0 0,0 0-46 0 0,0 0 52 0 0,0 0 99 0 0,0 0 36 0 0,0 0-85 0 0,0 0-108 0 0,10-7-133 0 0,88-56 867 0 0,-75 42-591 0 0,-42 8-670 0 0,18 14-129 0 0,-1-1 1 0 0,0 1 0 0 0,1-1-1 0 0,-1 1 1 0 0,1 0-1 0 0,-1 0 1 0 0,1-1 0 0 0,-1 1-1 0 0,1 0 1 0 0,0 1 0 0 0,-1-1-1 0 0,1 0 1 0 0,0 0 0 0 0,0 0-1 0 0,0 1 1 0 0,0-1 0 0 0,0 0-1 0 0,0 1 1 0 0,0-1 0 0 0,0 1-1 0 0,1-1 1 0 0,-1 1 0 0 0,1 0-1 0 0,-1-1 1 0 0,1 1 0 0 0,-1 0-1 0 0,1-1 1 0 0,0 1-1 0 0,0 0 1 0 0,0-1 0 0 0,0 1-1 0 0,0 0 1 0 0,0 0 0 0 0,0-1-1 0 0,1 1 1 0 0,-1 0 0 0 0,1-1-1 0 0,-1 1 1 0 0,1-1 0 0 0,-1 1-1 0 0,1-1 1 0 0,0 1 0 0 0,0-1-1 0 0,0 1 1 0 0,0-1 0 0 0,0 0-1 0 0,0 1 1 0 0,0-1-1 0 0,0 0 1 0 0,1 0 0 0 0,-1 0-1 0 0,0 0 1 0 0,1 0 0 0 0,0 1 14 0 0,0-2 19 0 0,-1 1 0 0 0,0 0 0 0 0,1 0 0 0 0,-1 0 0 0 0,0 0 1 0 0,0 0-1 0 0,1 0 0 0 0,-1 0 0 0 0,0 0 0 0 0,0 1 0 0 0,-1-1 0 0 0,1 0 1 0 0,0 1-1 0 0,0-1 0 0 0,0 1 0 0 0,-1-1 0 0 0,1 0 0 0 0,-1 1 0 0 0,1 0 1 0 0,-1-1-1 0 0,0 1 0 0 0,0-1 0 0 0,1 1 0 0 0,-1-1 0 0 0,0 1 0 0 0,0-1 0 0 0,-1 1 1 0 0,1 0-1 0 0,0-1 0 0 0,0 1 0 0 0,-1-1 0 0 0,1 1 0 0 0,-1-1 0 0 0,1 1 1 0 0,-1-1-1 0 0,0 1 0 0 0,1-1 0 0 0,-1 0 0 0 0,0 1 0 0 0,0-1 0 0 0,0 0 1 0 0,0 0-1 0 0,0 0 0 0 0,-1 0 0 0 0,1 0 0 0 0,0 0 0 0 0,0 0 0 0 0,-1 0 1 0 0,1 0-1 0 0,0 0 0 0 0,-1-1 0 0 0,1 1 0 0 0,-1-1 0 0 0,1 1 0 0 0,-1-1 0 0 0,1 1 1 0 0,-2-1-20 0 0,-24 1 128 0 0,31-18-3144 0 0,9 7-1073 0 0,-4 4-1737 0 0,-6 3 2393 0 0,4-1-5266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6.6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18 8266 0 0,'0'0'3677'0'0,"0"0"-933"0"0,0 0-479 0 0,0 0-336 0 0,0 0-415 0 0,0 0-398 0 0,0 0-361 0 0,0 0-269 0 0,0 0-65 0 0,0 0 40 0 0,0 0 74 0 0,0 0 39 0 0,1 4-86 0 0,-7 68 1296 0 0,3-65-1707 0 0,2 0 1 0 0,-1 0-1 0 0,1 0 0 0 0,0 1 0 0 0,1-1 1 0 0,-1 0-1 0 0,1 1 0 0 0,1-1 0 0 0,0 0 1 0 0,0 1-1 0 0,0-1 0 0 0,1 0 0 0 0,0 2-77 0 0,0-6-596 0 0,-2-3-4461 0 0,0-5-5472 0 0,0 3-620 0 0</inkml:trace>
  <inkml:trace contextRef="#ctx0" brushRef="#br0" timeOffset="254.042">71 67 15267 0 0,'0'0'1943'0'0,"0"0"-265"0"0,0 0-108 0 0,0 0-129 0 0,0 0-124 0 0,0 0-168 0 0,0 0-191 0 0,10-6-199 0 0,85-33 994 0 0,-17 18-67 0 0,-78 21-1702 0 0,0 0-88 0 0,-14 13-6345 0 0,11-10-826 0 0,0 0-5209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5.4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68 7706 0 0,'0'0'4602'0'0,"0"0"-2828"0"0,0 0-621 0 0,0 0 146 0 0,0 0 40 0 0,0 0-17 0 0,-1-10-58 0 0,-1-3-799 0 0,-1-31 2816 0 0,-32 174-1987 0 0,3 50-933 0 0,32-184-363 0 0,0 1 0 0 0,1 0 1 0 0,-1 0-1 0 0,0 0 0 0 0,1 0 0 0 0,0 0 0 0 0,0 0 0 0 0,0 0 0 0 0,0 0 0 0 0,0 1 0 0 0,0-1 0 0 0,1 0 1 0 0,-1 0-1 0 0,1 1 0 0 0,0-1 0 0 0,0 1 0 0 0,0 0 0 0 0,0-1 0 0 0,0 1 0 0 0,1 0 0 0 0,-1 0 1 0 0,0 1-1 0 0,1-1 0 0 0,0 0 0 0 0,-1 1 0 0 0,1-1 0 0 0,0 1 0 0 0,0 0 0 0 0,0 0 0 0 0,0 0 0 0 0,0 0 1 0 0,0 1-1 0 0,0-1 0 0 0,0 1 0 0 0,0 0 0 0 0,0 0 0 0 0,0 0 0 0 0,2 0 2 0 0,-3 1 5 0 0,-1 0-1 0 0,1-1 1 0 0,0 1-1 0 0,0 0 0 0 0,-1 1 1 0 0,1-1-1 0 0,-1 0 1 0 0,1 0-1 0 0,-1 1 1 0 0,1-1-1 0 0,-1 0 1 0 0,0 1-1 0 0,1 0 1 0 0,-1-1-1 0 0,0 1 0 0 0,0 0 1 0 0,0-1-1 0 0,-1 1 1 0 0,1 0-1 0 0,0 0 1 0 0,-1 0-1 0 0,1 0 1 0 0,-1 0-1 0 0,1 0 1 0 0,-1 0-1 0 0,0 0 0 0 0,0 0 1 0 0,0 0-1 0 0,0 0 1 0 0,0 0-1 0 0,-1 0 1 0 0,1 0-1 0 0,0-1 1 0 0,-1 1-1 0 0,0 0 0 0 0,1 0 1 0 0,-1 0-1 0 0,0 0 1 0 0,0-1-1 0 0,0 1 1 0 0,0 0-1 0 0,0-1 1 0 0,0 1-1 0 0,-1-1 1 0 0,1 1-1 0 0,-1-1 0 0 0,1 1 1 0 0,-1-1-1 0 0,1 0 1 0 0,-1 0-1 0 0,1 0 1 0 0,-1 0-1 0 0,-1 0-4 0 0,-11 4 75 0 0,0-2 0 0 0,0 0 0 0 0,-1 0-1 0 0,1-1 1 0 0,-1-1 0 0 0,0-1 0 0 0,0 0 0 0 0,1-1-1 0 0,-1 0 1 0 0,1-1 0 0 0,-6-2-75 0 0,20 4-21 0 0,1-1-1 0 0,-1 1 1 0 0,0 0-1 0 0,1 0 1 0 0,-1 0-1 0 0,0-1 1 0 0,1 1-1 0 0,-1 0 1 0 0,1-1 0 0 0,-1 1-1 0 0,0 0 1 0 0,0-1-1 0 0,1 1 1 0 0,-1 0-1 0 0,0-1 1 0 0,0 1-1 0 0,1-1 1 0 0,-1 1 0 0 0,0 0-1 0 0,0-1 1 0 0,0 1-1 0 0,0-1 1 0 0,0 1-1 0 0,0-1 1 0 0,1 1-1 0 0,-1 0 1 0 0,0-1-1 0 0,0 1 1 0 0,0-1 0 0 0,0 1-1 0 0,-1-1 1 0 0,1 1-1 0 0,0-1 1 0 0,0 1-1 0 0,0 0 1 0 0,0-1-1 0 0,0 1 1 0 0,-1-1 0 0 0,1 1-1 0 0,0-1 1 0 0,0 1-1 0 0,-1 0 1 0 0,1-1-1 0 0,0 1 1 0 0,0 0-1 0 0,-1-1 1 0 0,1 1-1 0 0,0 0 1 0 0,-1 0 0 0 0,1-1-1 0 0,-1 1 1 0 0,1 0-1 0 0,0 0 1 0 0,-1-1-1 0 0,1 1 1 0 0,-1 0-1 0 0,1 0 1 0 0,0 0-1 0 0,-1 0 1 0 0,1 0 0 0 0,-1 0-1 0 0,1 0 1 0 0,-1 0-1 0 0,1 0 1 0 0,-1 0 21 0 0,20-9-4317 0 0,-5 4-5506 0 0,-8 3-1410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3.8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44 16860 0 0,'0'0'1239'0'0,"0"0"-114"0"0,0 0-85 0 0,0 0-75 0 0,0 0-79 0 0,0 0-47 0 0,0 0-129 0 0,0 0-131 0 0,0 0-126 0 0,0 0-146 0 0,0 0-85 0 0,0 0-62 0 0,-9-3-20 0 0,-29-5 30 0 0,36 8-129 0 0,0 1 0 0 0,-1-1 0 0 0,1 1 0 0 0,0-1 0 0 0,0 1 0 0 0,0-1 0 0 0,0 1 1 0 0,0 0-1 0 0,0 0 0 0 0,0 0 0 0 0,1 1 0 0 0,-1-1 0 0 0,0 0 0 0 0,0 1 0 0 0,1-1 0 0 0,-1 1 0 0 0,1-1 0 0 0,-1 1 1 0 0,1 0-1 0 0,0-1 0 0 0,0 1 0 0 0,0 0 0 0 0,0 0 0 0 0,0 0 0 0 0,-1 1-41 0 0,1 0 38 0 0,0-2-29 0 0,-1 0 0 0 0,1 0 0 0 0,0 1 0 0 0,0-1 0 0 0,-1 0 0 0 0,1 1 0 0 0,0-1 0 0 0,1 1 0 0 0,-1-1 0 0 0,0 1 0 0 0,0 0 0 0 0,1-1 0 0 0,-1 1 0 0 0,0 0 0 0 0,1-1 0 0 0,0 1 0 0 0,-1 0-1 0 0,1 0 1 0 0,0 0 0 0 0,0-1 0 0 0,0 1 0 0 0,0 0 0 0 0,1 0 0 0 0,-1-1 0 0 0,0 1 0 0 0,1 0 0 0 0,-1 0 0 0 0,1-1 0 0 0,-1 1 0 0 0,1 0 0 0 0,0-1 0 0 0,0 1 0 0 0,0-1 0 0 0,0 1 0 0 0,0-1 0 0 0,0 1-1 0 0,0-1 1 0 0,0 0 0 0 0,1 0 0 0 0,-1 1 0 0 0,0-1 0 0 0,1 0 0 0 0,-1 0 0 0 0,1 0 0 0 0,-1 0 0 0 0,1-1 0 0 0,0 1 0 0 0,-1 0 0 0 0,1-1 0 0 0,0 1 0 0 0,0-1 0 0 0,-1 0 0 0 0,1 1 0 0 0,0-1 0 0 0,0 0 0 0 0,-1 0-1 0 0,1 0 1 0 0,0 0 0 0 0,0 0 0 0 0,0-1 0 0 0,-1 1 0 0 0,3-1-9 0 0,0 0 2 0 0,1-1-1 0 0,-1 0 0 0 0,0 0 1 0 0,1 0-1 0 0,-1 0 1 0 0,0-1-1 0 0,0 0 0 0 0,-1 0 1 0 0,1 0-1 0 0,0 0 0 0 0,-1 0 1 0 0,0-1-1 0 0,0 0 1 0 0,0 1-1 0 0,0-1 0 0 0,-1 0 1 0 0,1-1-1 0 0,-1 1 1 0 0,0 0-1 0 0,0-1 0 0 0,-1 1 1 0 0,1-1-1 0 0,-1 1 0 0 0,1-4 0 0 0,-2 8-3 0 0,-12 63-11 0 0,12-61 23 0 0,0-1 0 0 0,1 0 1 0 0,-1 1-1 0 0,0-1 0 0 0,0 0 1 0 0,1 1-1 0 0,-1-1 0 0 0,1 0 1 0 0,-1 1-1 0 0,1-1 0 0 0,-1 0 1 0 0,1 0-1 0 0,0 0 0 0 0,-1 0 1 0 0,1 0-1 0 0,0 0 0 0 0,0 0 1 0 0,0 0-1 0 0,0 0 0 0 0,0 0 1 0 0,0 0-1 0 0,0 0 0 0 0,0-1 0 0 0,1 1 1 0 0,-1 0-1 0 0,0-1 0 0 0,0 1 1 0 0,1-1-1 0 0,-1 1 0 0 0,0-1 1 0 0,0 0-1 0 0,1 1 0 0 0,-1-1 1 0 0,1 0-1 0 0,-1 0 0 0 0,0 0 1 0 0,1 0-1 0 0,-1 0 0 0 0,0-1 1 0 0,1 1-1 0 0,-1 0 0 0 0,0 0 1 0 0,0-1-1 0 0,1 1 0 0 0,-1-1 1 0 0,1 0-11 0 0,3-1 5 0 0,1-1 1 0 0,-1 1 0 0 0,0-1 0 0 0,0-1 0 0 0,-1 1 0 0 0,1 0 0 0 0,-1-1 0 0 0,1 0-1 0 0,-1 0 1 0 0,-1-1 0 0 0,1 1 0 0 0,0-1 0 0 0,-1 0 0 0 0,0 0 0 0 0,1-2-6 0 0,36-41-123 0 0,-40 48 120 0 0,1-1 0 0 0,-1 1 0 0 0,1-1 0 0 0,-1 1 0 0 0,1-1 0 0 0,-1 1 0 0 0,1-1 0 0 0,-1 1 0 0 0,1-1-1 0 0,0 1 1 0 0,-1 0 0 0 0,1-1 0 0 0,-1 1 0 0 0,1 0 0 0 0,0-1 0 0 0,-1 1 0 0 0,1 0 0 0 0,0 0 0 0 0,-1 0 0 0 0,1 0 0 0 0,0 0 0 0 0,0 0 0 0 0,-1 0 0 0 0,1 0 0 0 0,0 0 0 0 0,-1 0 0 0 0,1 0 0 0 0,0 0 0 0 0,-1 0 0 0 0,1 0 0 0 0,0 1-1 0 0,-1-1 1 0 0,1 0 0 0 0,0 1 0 0 0,-1-1 0 0 0,1 0 0 0 0,-1 1 0 0 0,1-1 0 0 0,0 1 0 0 0,-1-1 0 0 0,1 1 0 0 0,-1-1 0 0 0,0 1 0 0 0,1-1 0 0 0,-1 1 0 0 0,1-1 0 0 0,-1 1 0 0 0,0 0 0 0 0,1-1 0 0 0,-1 1 0 0 0,0-1 0 0 0,0 1 0 0 0,1 0 0 0 0,-1 0-1 0 0,0-1 4 0 0,4 46-1 0 0,-4-39 7 0 0,-23 40 21 0 0,1-40-4628 0 0,22-9-7147 0 0,0 1 835 0 0</inkml:trace>
  <inkml:trace contextRef="#ctx0" brushRef="#br0" timeOffset="897.255">391 43 14251 0 0,'0'0'1914'0'0,"0"0"-331"0"0,0 0-298 0 0,0 0-230 0 0,0 0-233 0 0,0 0-157 0 0,0 0-117 0 0,0 0-50 0 0,0 0 17 0 0,0 0-17 0 0,0 0-31 0 0,0 0-84 0 0,-1 7-84 0 0,0-2-296 0 0,-1-2 89 0 0,1 1-1 0 0,-1 0 1 0 0,1 0 0 0 0,1-1-1 0 0,-1 1 1 0 0,0 0 0 0 0,1 0-1 0 0,0 0 1 0 0,0 0 0 0 0,0 0-1 0 0,0 0 1 0 0,1 0 0 0 0,-1 0 0 0 0,1 0-1 0 0,0-1 1 0 0,1 1 0 0 0,-1 0-1 0 0,0 0 1 0 0,1-1 0 0 0,0 1-1 0 0,0-1 1 0 0,1 2-92 0 0,0-5 19 0 0,0 0 0 0 0,0-1 1 0 0,0 1-1 0 0,0-1 0 0 0,0 1 0 0 0,0-1 0 0 0,0 0 0 0 0,-1 0 1 0 0,1 0-1 0 0,0-1 0 0 0,0 1 0 0 0,-1-1 0 0 0,1 1 1 0 0,-1-1-1 0 0,1 0 0 0 0,-1 0 0 0 0,0 0 0 0 0,0 0 0 0 0,0 0 1 0 0,0-1-1 0 0,0 1 0 0 0,0-1 0 0 0,-1 1 0 0 0,1-1 1 0 0,-1 1-1 0 0,0-1 0 0 0,0 0 0 0 0,0 0 0 0 0,0 0 0 0 0,0 0 1 0 0,0-1-20 0 0,8-13-29 0 0,13-12-92 0 0,-28 53-144 0 0,5-22 272 0 0,-1 0 1 0 0,1 0-1 0 0,0 0 0 0 0,0 0 1 0 0,-1 0-1 0 0,1 0 1 0 0,0 0-1 0 0,1 1 0 0 0,-1-1 1 0 0,0 0-1 0 0,1 0 0 0 0,-1 1 1 0 0,1-1-1 0 0,0 1 0 0 0,-1-1 1 0 0,1 0-1 0 0,1 1 0 0 0,-1-1 1 0 0,0 0-1 0 0,0 1 0 0 0,1-1 1 0 0,-1 0-1 0 0,1 1 0 0 0,0-1 1 0 0,0 0-1 0 0,0 0 1 0 0,0 0-1 0 0,0 1 0 0 0,0-1 1 0 0,1 0-1 0 0,-1-1 0 0 0,1 1 1 0 0,-1 0-1 0 0,1 0 0 0 0,0-1 1 0 0,-1 1-1 0 0,1-1 0 0 0,0 1 1 0 0,0-1-1 0 0,0 0 0 0 0,0 1 1 0 0,1-1-1 0 0,-1-1 0 0 0,0 1 1 0 0,2 1-8 0 0,48-49 152 0 0,20-12-283 0 0,-67 97-4 0 0,-4-34 142 0 0,0 0-1 0 0,1 0 1 0 0,0 0-1 0 0,-1 0 0 0 0,2 0 1 0 0,-1-1-1 0 0,0 1 0 0 0,1-1 1 0 0,-1 1-1 0 0,1-1 0 0 0,0 0 1 0 0,0 0-1 0 0,0 0 1 0 0,1 0-1 0 0,-1-1 0 0 0,1 0 1 0 0,-1 1-1 0 0,1-1 0 0 0,0 0 1 0 0,0-1-1 0 0,0 1 0 0 0,0-1 1 0 0,0 0-1 0 0,0 0 1 0 0,0 0-1 0 0,1 0 0 0 0,-1-1 1 0 0,0 1-1 0 0,0-1 0 0 0,1 0 1 0 0,-1-1-1 0 0,0 1 0 0 0,0-1 1 0 0,1 0-1 0 0,-1 0 0 0 0,0 0 1 0 0,0 0-1 0 0,0-1 1 0 0,0 0-7 0 0,-1 0-7 0 0,1-1 1 0 0,-1 0 0 0 0,0 0 0 0 0,0-1 0 0 0,0 1 0 0 0,-1-1-1 0 0,1 1 1 0 0,-1-1 0 0 0,0 0 0 0 0,0 0 0 0 0,0 0 0 0 0,0 0-1 0 0,-1 0 1 0 0,0 0 0 0 0,0-1 0 0 0,0 1 0 0 0,0 0 0 0 0,-1-1-1 0 0,1 1 1 0 0,-1 0 0 0 0,0-4 6 0 0,-2 7-14 0 0,1 1 0 0 0,0-1 1 0 0,0 0-1 0 0,-1 1 0 0 0,1 0 0 0 0,0-1 0 0 0,-1 1 0 0 0,1-1 0 0 0,-1 1 0 0 0,1 0 0 0 0,0 0 1 0 0,-1 0-1 0 0,1 0 0 0 0,-1 0 0 0 0,1 0 0 0 0,0 0 0 0 0,-1 1 0 0 0,1-1 0 0 0,-1 0 0 0 0,1 1 1 0 0,0-1-1 0 0,0 1 0 0 0,-1 0 0 0 0,1-1 0 0 0,0 1 0 0 0,0 0 0 0 0,-1 0 0 0 0,1-1 0 0 0,0 2 14 0 0,-1-2 6 0 0,0 1 1 0 0,1-1-1 0 0,-1 1 0 0 0,1-1 0 0 0,-1 1 0 0 0,0 0 0 0 0,1-1 0 0 0,-1 1 0 0 0,1 0 0 0 0,0 0 0 0 0,-1 0 0 0 0,1 0 0 0 0,0 1 0 0 0,0-1 0 0 0,0 0 0 0 0,-1 0 1 0 0,1 1-1 0 0,1-1 0 0 0,-1 0 0 0 0,0 1 0 0 0,0-1 0 0 0,0 1 0 0 0,1 0 0 0 0,-1-1 0 0 0,1 1 0 0 0,-1-1 0 0 0,1 1 0 0 0,0 0 0 0 0,-1-1 0 0 0,1 1 0 0 0,0 0 1 0 0,0-1-1 0 0,0 1 0 0 0,1 0 0 0 0,-1 0 0 0 0,0-1 0 0 0,0 1 0 0 0,1-1 0 0 0,-1 1 0 0 0,1 0 0 0 0,0-1 0 0 0,-1 1 0 0 0,1-1 0 0 0,0 1 0 0 0,0-1 0 0 0,0 0 1 0 0,0 1-1 0 0,0-1 0 0 0,0 0 0 0 0,1 0 0 0 0,-1 1 0 0 0,0-1 0 0 0,0 0 0 0 0,1 0 0 0 0,-1 0 0 0 0,1-1 0 0 0,-1 1 0 0 0,1 0 0 0 0,-1-1 0 0 0,1 1 0 0 0,0 0 1 0 0,1-1-7 0 0,52 1-1227 0 0,-37-3-3637 0 0,0 0-6285 0 0,-11 1 1096 0 0</inkml:trace>
  <inkml:trace contextRef="#ctx0" brushRef="#br0" timeOffset="2074.973">944 50 8634 0 0,'0'0'1451'0'0,"0"0"68"0"0,0 0 130 0 0,0 0 104 0 0,0 0 23 0 0,0 0-50 0 0,0 0-171 0 0,0 0-220 0 0,0 0-239 0 0,0 0-270 0 0,0 0-258 0 0,0 0-184 0 0,0 0-121 0 0,4-6-46 0 0,13-17 3 0 0,-6 52 942 0 0,-24 56-396 0 0,7-114-416 0 0,7 24-374 0 0,0 0-1 0 0,0 0 1 0 0,1 1 0 0 0,-1-1-1 0 0,1 0 1 0 0,0 1 0 0 0,1 0 0 0 0,-1-1-1 0 0,1 1 1 0 0,-1 0 0 0 0,1 0 0 0 0,1 0-1 0 0,-1 1 1 0 0,0-1 0 0 0,1 1-1 0 0,0 0 1 0 0,0 0 0 0 0,0 0 0 0 0,0 0-1 0 0,0 1 1 0 0,0-1 0 0 0,1 1 0 0 0,-1 0-1 0 0,1 0 1 0 0,0 1 24 0 0,-3 3 0 0 0,0-1 1 0 0,0 1-1 0 0,-1 0 0 0 0,1 0 1 0 0,-1 1-1 0 0,0-1 0 0 0,1 0 0 0 0,-1 0 1 0 0,0 1-1 0 0,0-1 0 0 0,0 0 1 0 0,-1 1-1 0 0,1-1 0 0 0,0 1 1 0 0,-1-1-1 0 0,0 1 0 0 0,0 0 1 0 0,1-1-1 0 0,-1 1 0 0 0,-1-1 0 0 0,1 1 1 0 0,0-1-1 0 0,-1 1 0 0 0,1-1 12 0 0,0 0 3 0 0,0 1 1 0 0,0-1-1 0 0,0 0 0 0 0,-1 1 1 0 0,1-1-1 0 0,-1 1 1 0 0,0-1-1 0 0,0 0 1 0 0,0 1-1 0 0,0-1 0 0 0,0 0 1 0 0,0 0-1 0 0,0 0 1 0 0,-1 0-1 0 0,1 0 1 0 0,-1 0-1 0 0,1 0 0 0 0,-1-1 1 0 0,0 1-1 0 0,0 0 1 0 0,0 0-16 0 0,1-2 68 0 0,1 0 10 0 0,32-38 41 0 0,-20 26-149 0 0,-8 7 17 0 0,0 0 0 0 0,0 1 0 0 0,1-1 0 0 0,0 1 0 0 0,0 0 0 0 0,0 0 0 0 0,0 0 0 0 0,0 1 0 0 0,1 0 1 0 0,0 0-1 0 0,0 0 0 0 0,-1 0 0 0 0,2 1 0 0 0,-1 0 0 0 0,0 1 0 0 0,3-1 13 0 0,-3 57-47 0 0,-7-54 54 0 0,1 1 1 0 0,-1 0-1 0 0,1 0 1 0 0,0 0-1 0 0,0 0 1 0 0,0 0-1 0 0,0-1 0 0 0,0 1 1 0 0,1 0-1 0 0,-1 0 1 0 0,0 0-1 0 0,1 0 0 0 0,0-1 1 0 0,-1 1-1 0 0,1 0 1 0 0,0-1-1 0 0,0 1 0 0 0,0 0 1 0 0,0-1-1 0 0,0 1 1 0 0,0-1-1 0 0,0 1 0 0 0,0-1 1 0 0,1 0-1 0 0,-1 0 1 0 0,1 1-1 0 0,-1-1 0 0 0,1 0 1 0 0,-1 0-1 0 0,1 0 1 0 0,-1 0-1 0 0,1-1 0 0 0,0 1 1 0 0,0 0-1 0 0,-1-1 1 0 0,1 1-1 0 0,0-1 0 0 0,0 0 1 0 0,0 0-1 0 0,0 1 1 0 0,-1-1-1 0 0,1 0 0 0 0,0 0 1 0 0,0-1-1 0 0,0 1 1 0 0,0 0-1 0 0,0-1 0 0 0,-1 1 1 0 0,3-1-8 0 0,-1 1 4 0 0,1 1 1 0 0,0-1 0 0 0,0 0-1 0 0,0 0 1 0 0,0 0 0 0 0,0-1-1 0 0,0 1 1 0 0,-1-1 0 0 0,1 0-1 0 0,0 0 1 0 0,0 0-1 0 0,-1 0 1 0 0,1-1 0 0 0,-1 0-1 0 0,1 0 1 0 0,-1 0 0 0 0,0 0-1 0 0,1 0 1 0 0,-1 0-1 0 0,0-1 1 0 0,-1 0 0 0 0,1 1-1 0 0,0-1 1 0 0,-1 0 0 0 0,1 0-1 0 0,-1-1 1 0 0,0 1-1 0 0,0 0 1 0 0,-1-1 0 0 0,1 1-1 0 0,0-1 1 0 0,-1 0 0 0 0,0 1-1 0 0,0-1 1 0 0,0 0 0 0 0,0-2-5 0 0,-1 5-4 0 0,0 0 0 0 0,1-1 1 0 0,-1 1-1 0 0,0 0 0 0 0,0-1 1 0 0,0 1-1 0 0,0 0 0 0 0,0-1 0 0 0,0 1 1 0 0,0 0-1 0 0,-1 0 0 0 0,1-1 1 0 0,0 1-1 0 0,-1 0 0 0 0,1 0 1 0 0,-1-1-1 0 0,1 1 0 0 0,-1 0 1 0 0,0 0-1 0 0,1 0 0 0 0,-1 0 1 0 0,0 0-1 0 0,0 0 0 0 0,0 0 1 0 0,0 0-1 0 0,0 0 0 0 0,0 0 1 0 0,0 0-1 0 0,0 1 0 0 0,0-1 1 0 0,0 0-1 0 0,0 1 0 0 0,0-1 1 0 0,-1 1-1 0 0,1-1 0 0 0,0 1 1 0 0,0 0-1 0 0,-1-1 0 0 0,1 1 1 0 0,0 0-1 0 0,-1 0 0 0 0,1 0 1 0 0,0 0-1 0 0,-1 0 0 0 0,1 0 1 0 0,0 0-1 0 0,0 1 0 0 0,-1-1 1 0 0,1 0-1 0 0,0 1 0 0 0,0-1 1 0 0,-1 1-1 0 0,1-1 0 0 0,0 1 1 0 0,0 0-1 0 0,0-1 0 0 0,0 1 1 0 0,0 0-1 0 0,0 0 0 0 0,0 0 1 0 0,0 0-1 0 0,0 0 0 0 0,0 0 1 0 0,0 0-1 0 0,1 0 4 0 0,-2 0 9 0 0,1 0 0 0 0,-1 1 1 0 0,1-1-1 0 0,0 1 0 0 0,0-1 0 0 0,-1 1 1 0 0,1-1-1 0 0,0 1 0 0 0,0 0 0 0 0,1-1 1 0 0,-1 1-1 0 0,0 0 0 0 0,1 0 0 0 0,-1 0 1 0 0,1 0-1 0 0,-1 0 0 0 0,1-1 0 0 0,0 1 1 0 0,0 0-1 0 0,0 0 0 0 0,0 0 0 0 0,0 0 1 0 0,0 0-1 0 0,0 0 0 0 0,1 0 0 0 0,-1 0 1 0 0,1 0-1 0 0,0-1 0 0 0,-1 1 0 0 0,1 0 1 0 0,0 0-1 0 0,0-1 0 0 0,0 1 0 0 0,0 0 0 0 0,0-1 1 0 0,0 1-1 0 0,1-1 0 0 0,-1 0 0 0 0,0 1 1 0 0,2 0-10 0 0,33 17-1177 0 0,4-12-4890 0 0,-29-7-3719 0 0,-8-1 1148 0 0</inkml:trace>
  <inkml:trace contextRef="#ctx0" brushRef="#br0" timeOffset="2463.276">1421 4 1016 0 0,'0'0'2383'0'0,"0"0"-43"0"0,0 0-48 0 0,0 0-87 0 0,0 0-200 0 0,0 0-198 0 0,0 0-164 0 0,0 0-154 0 0,0 0-197 0 0,0 0-250 0 0,0 0-244 0 0,0 0-170 0 0,0 0-102 0 0,5 8-70 0 0,17 24-60 0 0,-21-31-310 0 0,-1 0 1 0 0,1 0-1 0 0,0 0 0 0 0,0 0 0 0 0,-1 0 1 0 0,1 0-1 0 0,0 1 0 0 0,-1-1 1 0 0,1 0-1 0 0,-1 0 0 0 0,1 0 0 0 0,-1 1 1 0 0,0-1-1 0 0,0 0 0 0 0,1 1 0 0 0,-1-1 1 0 0,0 0-1 0 0,0 1 0 0 0,0-1 1 0 0,-1 0-1 0 0,1 0 0 0 0,0 1 0 0 0,0-1 1 0 0,-1 0-1 0 0,1 1 0 0 0,0-1 0 0 0,-1 0 1 0 0,0 0-1 0 0,1 0 0 0 0,-1 0 1 0 0,1 1-1 0 0,-1-1 0 0 0,0 0 0 0 0,0 0 1 0 0,0 0-1 0 0,0 0 0 0 0,0-1 0 0 0,0 1 1 0 0,0 0-1 0 0,0 0 0 0 0,0-1 0 0 0,0 1 1 0 0,0 0-1 0 0,0-1 0 0 0,-1 1-86 0 0,10-26 352 0 0,-4 20-390 0 0,0 1 1 0 0,-1 0-1 0 0,2 0 0 0 0,-1 0 0 0 0,0 0 0 0 0,1 1 0 0 0,0 0 0 0 0,0 0 0 0 0,0 0 1 0 0,0 0-1 0 0,0 1 0 0 0,0 0 0 0 0,1 0 0 0 0,-1 0 0 0 0,2 0 38 0 0,-6 4-1 0 0,1 1-1 0 0,-1-1 1 0 0,0 0-1 0 0,0 0 1 0 0,0 1-1 0 0,0-1 1 0 0,0 0-1 0 0,0 1 1 0 0,-1-1-1 0 0,1 1 1 0 0,-1-1-1 0 0,0 1 1 0 0,1 0-1 0 0,-1-1 0 0 0,0 1 1 0 0,-1-1-1 0 0,1 1 1 0 0,0-1-1 0 0,-1 1 1 0 0,0-1-1 0 0,1 1 1 0 0,-1 0 1 0 0,7 18-1058 0 0,1-19-3180 0 0,2-1-5248 0 0,-7-1-1531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2.7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23 5297 0 0,'0'0'3022'0'0,"0"0"-863"0"0,0 0-178 0 0,0 0-34 0 0,0 0-76 0 0,0 0-112 0 0,0 0-203 0 0,0 0-186 0 0,0 0-199 0 0,0 0-187 0 0,0 0-160 0 0,0 0-177 0 0,-1-5-158 0 0,1-12-37 0 0,0 35 450 0 0,1 2-563 0 0,-11 53 486 0 0,9-73-814 0 0,1 0 0 0 0,-1 0 0 0 0,1 0 0 0 0,-1 0 0 0 0,1 0-1 0 0,-1 0 1 0 0,1-1 0 0 0,-1 1 0 0 0,1 0 0 0 0,-1 0 0 0 0,1 0 0 0 0,-1-1 0 0 0,1 1-1 0 0,-1 0 1 0 0,1-1 0 0 0,-1 1 0 0 0,1 0 0 0 0,0-1 0 0 0,-1 1 0 0 0,1 0-1 0 0,0-1 1 0 0,-1 1 0 0 0,1-1 0 0 0,0 1 0 0 0,0-1 0 0 0,-1 1 0 0 0,1-1 0 0 0,0 1-1 0 0,0-1 1 0 0,0 1 0 0 0,-1-1 0 0 0,1 1 0 0 0,0-1 0 0 0,0 1 0 0 0,0-1 0 0 0,0 1-1 0 0,0-1 1 0 0,0 1 0 0 0,0-1 0 0 0,0 1 0 0 0,1-1 0 0 0,-1 0 0 0 0,0 1-1 0 0,0-1 1 0 0,0 1 0 0 0,0-1 0 0 0,1 1 0 0 0,-1 0 0 0 0,0-1 0 0 0,1 1 0 0 0,-1-1-1 0 0,0 1 1 0 0,1-1 0 0 0,-1 1 0 0 0,0 0 0 0 0,1-1 0 0 0,-1 1 0 0 0,1 0-1 0 0,-1-1 1 0 0,1 1 0 0 0,-1 0 0 0 0,1 0 0 0 0,-1-1 0 0 0,1 1 0 0 0,-1 0 0 0 0,1 0-1 0 0,-1 0-10 0 0,3-6-32 0 0,0 1 0 0 0,0-1 0 0 0,0 1 0 0 0,0 0 0 0 0,1 0-1 0 0,0 0 1 0 0,0 1 0 0 0,0-1 0 0 0,1 1 0 0 0,0 0 0 0 0,-1 0 0 0 0,2 1-1 0 0,-1-1 1 0 0,0 1 0 0 0,0 0 0 0 0,1 1 0 0 0,0-1 0 0 0,0 1 32 0 0,-4 4-4 0 0,0 0 1 0 0,0 0-1 0 0,-1 0 1 0 0,1 0-1 0 0,-1 0 1 0 0,1 0-1 0 0,-1 1 1 0 0,0-1-1 0 0,0 1 1 0 0,0-1-1 0 0,0 1 0 0 0,0-1 1 0 0,-1 1-1 0 0,1-1 1 0 0,-1 1-1 0 0,0 0 1 0 0,1-1-1 0 0,-1 1 1 0 0,-1 2 3 0 0,2-3 11 0 0,0 0 1 0 0,-1 0-1 0 0,1 1 0 0 0,-1-1 1 0 0,0 0-1 0 0,1 0 1 0 0,-1 1-1 0 0,0-1 0 0 0,0 0 1 0 0,-1 0-1 0 0,1 0 1 0 0,0 1-1 0 0,-1-1 0 0 0,1 0 1 0 0,-1 0-1 0 0,0 0 1 0 0,0 0-1 0 0,0 0 0 0 0,0 0 1 0 0,0 0-1 0 0,0 0 1 0 0,0 0-1 0 0,-1 0 0 0 0,1-1 1 0 0,-1 1-1 0 0,1 0 1 0 0,-1-1-1 0 0,0 1 0 0 0,1-1 1 0 0,-1 0-1 0 0,0 0 1 0 0,0 1-1 0 0,-1-1-11 0 0,12-33 43 0 0,-7 27-53 0 0,1 1 1 0 0,0-1 0 0 0,0 1 0 0 0,0 0-1 0 0,0 0 1 0 0,0 1 0 0 0,1-1 0 0 0,0 0-1 0 0,-1 1 1 0 0,1 0 0 0 0,1 0-1 0 0,-1 0 1 0 0,0 1 0 0 0,1-1 0 0 0,-1 1-1 0 0,1 0 1 0 0,0 1 0 0 0,0-1 0 0 0,1 0 9 0 0,-5 4-5 0 0,1 0-1 0 0,-1 1 1 0 0,1-1 0 0 0,-1 0 0 0 0,1 0 0 0 0,-1 1 0 0 0,0-1 0 0 0,0 0 0 0 0,0 1 0 0 0,-1-1-1 0 0,1 1 1 0 0,-1-1 0 0 0,1 1 0 0 0,-1 0 0 0 0,0-1 0 0 0,0 1 0 0 0,0-1 0 0 0,0 1-1 0 0,0 0 1 0 0,0-1 0 0 0,-1 2 5 0 0,1-1 9 0 0,-2 23 390 0 0,1-14-1314 0 0,1 1-3990 0 0,4-10-8948 0 0,-3-2 5305 0 0</inkml:trace>
  <inkml:trace contextRef="#ctx0" brushRef="#br0" timeOffset="424.12">272 86 11835 0 0,'0'0'520'0'0,"0"0"-167"0"0,0 0 99 0 0,0 0 247 0 0,0 0 241 0 0,0 0 192 0 0,0 0 45 0 0,0 0-116 0 0,0 0-170 0 0,9-1-209 0 0,109-22 2174 0 0,-117 22-2824 0 0,0 0 0 0 0,0 1-1 0 0,1-1 1 0 0,-1 0 0 0 0,0 0-1 0 0,-1 0 1 0 0,1 0 0 0 0,0 0-1 0 0,0 0 1 0 0,0 0 0 0 0,0 0-1 0 0,-1 0 1 0 0,1 0 0 0 0,-1 0 0 0 0,1 0-1 0 0,-1-1 1 0 0,1 1 0 0 0,-1 0-1 0 0,1 0 1 0 0,-1-1 0 0 0,0 1-1 0 0,0 0 1 0 0,0-1 0 0 0,0 1 0 0 0,0 0-1 0 0,0 0 1 0 0,0-1 0 0 0,0 1-1 0 0,0 0 1 0 0,-1-1 0 0 0,1 1-1 0 0,0 0 1 0 0,-1 0 0 0 0,1 0-1 0 0,-1-1 1 0 0,0 1 0 0 0,1 0 0 0 0,-1 0-1 0 0,0 0 1 0 0,0 0 0 0 0,0 0-1 0 0,1 0 1 0 0,-1 0 0 0 0,0 0-1 0 0,0 0 1 0 0,0 1 0 0 0,0-1-1 0 0,-1 0 1 0 0,1 1 0 0 0,0-1 0 0 0,0 0-1 0 0,0 1 1 0 0,-1 0 0 0 0,1-1-1 0 0,0 1 1 0 0,0 0 0 0 0,-1-1-1 0 0,1 1 1 0 0,0 0 0 0 0,-1 0 0 0 0,1 0-1 0 0,0 0 1 0 0,0 0 0 0 0,-2 1-32 0 0,-1-1 31 0 0,-1 0 1 0 0,1 0 0 0 0,0 0-1 0 0,-1 1 1 0 0,1-1-1 0 0,0 1 1 0 0,0 0 0 0 0,0 1-1 0 0,0-1 1 0 0,-1 1 0 0 0,2-1-1 0 0,-1 1 1 0 0,0 1 0 0 0,0-1-1 0 0,1 0 1 0 0,-1 1 0 0 0,1 0-1 0 0,0 0 1 0 0,-1 0-1 0 0,2 0 1 0 0,-1 0 0 0 0,0 1-1 0 0,1-1 1 0 0,-1 1 0 0 0,1 0-1 0 0,0-1 1 0 0,0 1 0 0 0,0 0-1 0 0,1 0 1 0 0,-1 1 0 0 0,1-1-1 0 0,0 0 1 0 0,0 4-32 0 0,3-6-25 0 0,0 0 0 0 0,0 0 0 0 0,0 0 0 0 0,0 0-1 0 0,1 0 1 0 0,-1 0 0 0 0,1-1 0 0 0,-1 1 0 0 0,1-1 0 0 0,-1 0 0 0 0,1 0 0 0 0,0 0 0 0 0,0 0 0 0 0,0 0 0 0 0,0 0 0 0 0,-1-1 0 0 0,1 1 0 0 0,0-1 0 0 0,0 0 0 0 0,0 0-1 0 0,0 0 1 0 0,0 0 0 0 0,0-1 0 0 0,0 1 0 0 0,2-1 25 0 0,5 1-764 0 0,37 0-6328 0 0,-27 0-2612 0 0,-11 0 2220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1:56.2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60 106 0 0 0,'0'0'1652'0'0,"0"0"964"0"0,0 0 319 0 0,0 0 7 0 0,0 0-248 0 0,0 0-358 0 0,0 0-391 0 0,0 0-354 0 0,0 0-279 0 0,0 0-221 0 0,0 0-162 0 0,0 0-115 0 0,0 0-117 0 0,3-5-115 0 0,6-18-129 0 0,-41 24 381 0 0,30-1-818 0 0,0 1 0 0 0,0-1 0 0 0,0 1 0 0 0,0 0 0 0 0,0 0 0 0 0,0 0-1 0 0,0 0 1 0 0,1 0 0 0 0,-1 0 0 0 0,0 0 0 0 0,0 1 0 0 0,1-1 0 0 0,-1 1 0 0 0,1-1 0 0 0,0 1 0 0 0,-1-1 0 0 0,1 1 0 0 0,0 0 0 0 0,0 0 0 0 0,0 0 0 0 0,0-1 0 0 0,0 1 0 0 0,0 0 0 0 0,1 0 0 0 0,-1 0 0 0 0,0 1 0 0 0,1-1 0 0 0,0 0 0 0 0,0 0 0 0 0,-1 0 0 0 0,1 0 0 0 0,0 0-1 0 0,1 0 1 0 0,-1 0 0 0 0,0 1 0 0 0,1-1 0 0 0,-1 0 0 0 0,1 0 0 0 0,-1 0 0 0 0,1 0 0 0 0,0 0 0 0 0,0 0 0 0 0,0-1 0 0 0,0 1 0 0 0,0 0 0 0 0,1 0 0 0 0,-1-1 0 0 0,0 1 0 0 0,1-1 0 0 0,0 1 0 0 0,-1-1 0 0 0,1 1 0 0 0,0-1 0 0 0,-1 0 0 0 0,1 0 0 0 0,0 0 0 0 0,0 0-1 0 0,0 0 1 0 0,0 0 0 0 0,0-1 0 0 0,1 1-16 0 0,0 0 19 0 0,0-1 0 0 0,0 1 0 0 0,0-1-1 0 0,0 1 1 0 0,0-1 0 0 0,1 0 0 0 0,-1-1-1 0 0,0 1 1 0 0,0-1 0 0 0,0 1 0 0 0,0-1-1 0 0,0 0 1 0 0,0 0 0 0 0,0 0 0 0 0,0 0-1 0 0,0-1 1 0 0,-1 1 0 0 0,1-1 0 0 0,0 1-1 0 0,-1-1 1 0 0,1 0 0 0 0,-1 0 0 0 0,0 0-1 0 0,1-1 1 0 0,-1 1 0 0 0,0-1 0 0 0,-1 1-1 0 0,1-1 1 0 0,0 1 0 0 0,-1-1 0 0 0,1 0-1 0 0,-1 0 1 0 0,1-3-19 0 0,-4 3-34 0 0,0 1 0 0 0,0-1 1 0 0,0 0-1 0 0,0 0 0 0 0,-1 1 0 0 0,1-1 0 0 0,-1 1 1 0 0,0 0-1 0 0,0 0 0 0 0,0 0 0 0 0,0 0 0 0 0,0 1 0 0 0,0-1 1 0 0,0 1-1 0 0,0-1 0 0 0,-1 1 0 0 0,1 0 0 0 0,0 1 0 0 0,-1-1 1 0 0,1 0-1 0 0,-1 1 0 0 0,-3 0 34 0 0,10 30-415 0 0,3-27 428 0 0,-1 0 0 0 0,1-1 1 0 0,0 1-1 0 0,0-1 0 0 0,0 0 0 0 0,0 0 0 0 0,1-1 0 0 0,-1 0 0 0 0,0 0 0 0 0,1 0 0 0 0,-1-1 0 0 0,0 0 1 0 0,1 0-1 0 0,-1-1 0 0 0,1 0 0 0 0,-1 0 0 0 0,0 0 0 0 0,0-1 0 0 0,0 0 0 0 0,0 0 0 0 0,0 0 1 0 0,0-1-1 0 0,1-1-13 0 0,-3 4 18 0 0,-1-1 0 0 0,0 1 1 0 0,1-1-1 0 0,-1 0 0 0 0,0 0 1 0 0,0-1-1 0 0,1 1 0 0 0,-1 0 1 0 0,0-1-1 0 0,0 0 0 0 0,-1 0 1 0 0,1 0-1 0 0,0 0 0 0 0,-1 0 1 0 0,1-1-1 0 0,-1 1 0 0 0,0-1 1 0 0,1 1-1 0 0,-1-1 0 0 0,0 0 1 0 0,-1 0-1 0 0,1 0 1 0 0,-1 0-1 0 0,1 0 0 0 0,-1 0 1 0 0,0-1-1 0 0,0 1 0 0 0,0 0 1 0 0,0-1-1 0 0,-1 1 0 0 0,0 0 1 0 0,1-1-1 0 0,-1 1 0 0 0,0-1 1 0 0,-1 1-1 0 0,1 0 0 0 0,-1-1 1 0 0,1 1-1 0 0,-1-1 0 0 0,0 1 1 0 0,0 0-1 0 0,0 0 0 0 0,-1 0 1 0 0,1 0-1 0 0,-2-2-18 0 0,2 5 7 0 0,-1 0 0 0 0,1 0 0 0 0,-1 0 0 0 0,1 1 0 0 0,0-1 0 0 0,-1 0 0 0 0,1 1 0 0 0,-1-1 0 0 0,1 1 0 0 0,0-1-1 0 0,0 1 1 0 0,-1-1 0 0 0,1 1 0 0 0,0 0 0 0 0,0 0 0 0 0,0 0 0 0 0,0 0 0 0 0,0 0 0 0 0,0 0 0 0 0,0 0 0 0 0,0 0 0 0 0,0 0 0 0 0,0 0 0 0 0,0 0 0 0 0,1 1 0 0 0,-1-1 0 0 0,0 0 0 0 0,1 1-1 0 0,-1-1 1 0 0,1 0 0 0 0,0 1 0 0 0,-1-1 0 0 0,1 0 0 0 0,0 1 0 0 0,0-1 0 0 0,0 1 0 0 0,0-1 0 0 0,0 1 0 0 0,0-1 0 0 0,0 1-7 0 0,0 0 21 0 0,-8 32 123 0 0,2 0-1 0 0,1 1 1 0 0,2-1 0 0 0,1 1 0 0 0,3 31-144 0 0,0-32 30 0 0,-1-34-31 0 0,0 0 34 0 0,0 0 15 0 0,-2-39-864 0 0,6 27-2908 0 0,3 2-4894 0 0,-4 7-2774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1:56.6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113 174 17444 0 0,'0'0'516'0'0,"0"0"0"0"0,0 0 79 0 0,0 0 109 0 0,0 0 103 0 0,0 0 54 0 0,0 0 1 0 0,0 0-31 0 0,0 0-73 0 0,0 0-99 0 0,0 0-143 0 0,0 0-104 0 0,-4-6-85 0 0,-13-20-103 0 0,-11 32 139 0 0,26-4-316 0 0,-3 1-21 0 0,1-1 1 0 0,0 1-1 0 0,0 0 1 0 0,0 0-1 0 0,0 0 0 0 0,0 1 1 0 0,1-1-1 0 0,-1 1 1 0 0,1 0-1 0 0,0 0 1 0 0,1 0-1 0 0,-1 0 1 0 0,1 1-1 0 0,-1-1 1 0 0,1 1-1 0 0,0 0 1 0 0,1-1-1 0 0,-1 1 1 0 0,1 0-1 0 0,-1 4-26 0 0,5-6 21 0 0,0-1 0 0 0,0 0 0 0 0,0 0 0 0 0,0 0 0 0 0,0 0 0 0 0,0 0 0 0 0,0-1 0 0 0,1 1 0 0 0,-1-1 0 0 0,0 0 0 0 0,1 0 0 0 0,-1 0 0 0 0,1 0-1 0 0,-1-1 1 0 0,1 1 0 0 0,0-1 0 0 0,-1 0 0 0 0,1 0 0 0 0,-1-1 0 0 0,1 1 0 0 0,0-1 0 0 0,-1 1 0 0 0,1-1 0 0 0,-1 0 0 0 0,1-1 0 0 0,-1 1 0 0 0,0-1 0 0 0,2 0-21 0 0,-3 2-276 0 0,1-1 1 0 0,-1 1-1 0 0,1-1 1 0 0,-1 0-1 0 0,1 1 1 0 0,-1-1-1 0 0,0-1 1 0 0,1 1-1 0 0,-1 0 0 0 0,0 0 1 0 0,0-1-1 0 0,0 0 1 0 0,0 1-1 0 0,0-1 1 0 0,0 0-1 0 0,0 0 1 0 0,0 0-1 0 0,-1 0 1 0 0,1 0-1 0 0,-1 0 0 0 0,0 0 1 0 0,0-1-1 0 0,1 1 1 0 0,-1 0-1 0 0,-1-1 1 0 0,1 1-1 0 0,0-1 1 0 0,0 1-1 0 0,-1-1 1 0 0,0 1-1 0 0,1-1 0 0 0,-1 0 1 0 0,0 1-1 0 0,0-1 1 0 0,-1 1-1 0 0,1-1 1 0 0,0 0-1 0 0,-1 1 1 0 0,0-2 275 0 0,0-3-6798 0 0,-1 2-3216 0 0</inkml:trace>
  <inkml:trace contextRef="#ctx0" brushRef="#br0" timeOffset="447.419">237 0 10170 0 0,'0'0'2661'0'0,"0"0"-523"0"0,0 0-377 0 0,0 0-162 0 0,0 0-49 0 0,0 0-103 0 0,0 0-270 0 0,0 0-386 0 0,0 0-333 0 0,0 0-102 0 0,0 0 60 0 0,0 0 91 0 0,0 0 74 0 0,-2 9-45 0 0,-50 190 1001 0 0,50-164-1281 0 0,5-42-286 0 0,0 1-1 0 0,1 0 1 0 0,-1 0 0 0 0,1 0 0 0 0,1 1 0 0 0,-1-1 0 0 0,1 1 0 0 0,0 0-1 0 0,0 0 1 0 0,0 0 0 0 0,1 1 0 0 0,-1 0 0 0 0,1 0 0 0 0,0 0 0 0 0,1 1-1 0 0,-1 0 1 0 0,0 0 0 0 0,1 1 0 0 0,0 0 0 0 0,5-2 30 0 0,-10 6 7 0 0,0-1 0 0 0,-1 1 0 0 0,1 0 0 0 0,0 0 1 0 0,-1-1-1 0 0,0 1 0 0 0,1 0 0 0 0,-1 0 0 0 0,0 0 0 0 0,0 1 0 0 0,0-1 0 0 0,0 0 1 0 0,0 0-1 0 0,-1 0 0 0 0,1 1 0 0 0,-1-1 0 0 0,1 0 0 0 0,-1 1 0 0 0,0-1 1 0 0,0 1-1 0 0,0-1 0 0 0,0 0 0 0 0,0 1 0 0 0,-1-1 0 0 0,1 0 0 0 0,-1 1 1 0 0,1-1-1 0 0,-1 0 0 0 0,0 0 0 0 0,0 0 0 0 0,0 1 0 0 0,0-1 0 0 0,0 0 1 0 0,-1 0-8 0 0,0 2-6 0 0,0-1 1 0 0,-1 1-1 0 0,1-1 1 0 0,-1 0-1 0 0,0 0 1 0 0,0 0-1 0 0,0 0 1 0 0,-1 0-1 0 0,1-1 1 0 0,-1 1-1 0 0,1-1 1 0 0,-1 0-1 0 0,0 0 1 0 0,0 0-1 0 0,1-1 1 0 0,-1 1-1 0 0,-1-1 1 0 0,1 0-1 0 0,0 0 1 0 0,0 0-1 0 0,0-1 1 0 0,0 0-1 0 0,-1 0 1 0 0,1 0-1 0 0,0 0 1 0 0,-2 0 5 0 0,6-1-101 0 0,-1 1 0 0 0,1 0-1 0 0,-1 0 1 0 0,0-1 0 0 0,1 1 0 0 0,-1 0 0 0 0,1-1 0 0 0,-1 1-1 0 0,1-1 1 0 0,-1 1 0 0 0,1 0 0 0 0,-1-1 0 0 0,1 1 0 0 0,-1-1 0 0 0,1 0-1 0 0,0 1 1 0 0,-1-1 0 0 0,1 1 0 0 0,0-1 0 0 0,-1 1 0 0 0,1-1-1 0 0,0 0 1 0 0,0 1 0 0 0,0-1 0 0 0,0 0 0 0 0,0 1 0 0 0,-1-1 0 0 0,1 0-1 0 0,0 1 1 0 0,0-1 0 0 0,1 0 0 0 0,-1 1 0 0 0,0-1 0 0 0,0 0-1 0 0,0 1 1 0 0,0-1 0 0 0,0 1 0 0 0,1-1 0 0 0,-1 0 0 0 0,0 1 0 0 0,1-1-1 0 0,-1 1 1 0 0,0-1 0 0 0,1 1 0 0 0,-1-1 0 0 0,1 1 0 0 0,-1-1-1 0 0,1 1 1 0 0,-1-1 101 0 0,22-29-8471 0 0,-21 30 7931 0 0,18-20-9408 0 0,-14 13 6426 0 0</inkml:trace>
  <inkml:trace contextRef="#ctx0" brushRef="#br0" timeOffset="709.215">412 12 5497 0 0,'0'0'4461'0'0,"0"0"-757"0"0,0 0-933 0 0,0 0-747 0 0,0 0-545 0 0,0 0-349 0 0,0 0-139 0 0,0 0-36 0 0,0 0-11 0 0,0 0-41 0 0,0 0-169 0 0,1 9-159 0 0,-5 77 694 0 0,-14 35-2815 0 0,16-112-1800 0 0,0-6-1055 0 0,-1-2-4488 0 0,1 0-366 0 0</inkml:trace>
  <inkml:trace contextRef="#ctx0" brushRef="#br0" timeOffset="897.579">281 91 9802 0 0,'0'0'1742'0'0,"0"0"-82"0"0,0 0-188 0 0,0 0-171 0 0,0 0-237 0 0,0 0-235 0 0,0 0-143 0 0,0 0-94 0 0,0 0-68 0 0,11 0-122 0 0,96 3 203 0 0,-51 0-2730 0 0,-18 1-2933 0 0,-4 1-4282 0 0,-25-4 5184 0 0</inkml:trace>
  <inkml:trace contextRef="#ctx0" brushRef="#br0" timeOffset="1364.493">607 118 6185 0 0,'0'0'2877'0'0,"0"0"-349"0"0,0 0-282 0 0,0 0-203 0 0,0 0-208 0 0,-9-1-217 0 0,1 0-1177 0 0,0 1 0 0 0,1-1 0 0 0,-1 1 1 0 0,0 0-1 0 0,1 1 0 0 0,-1 0 0 0 0,0 0 0 0 0,1 1 0 0 0,-1 0 0 0 0,1 0 0 0 0,0 1 0 0 0,-5 2-441 0 0,-32 39 1377 0 0,44-43-1358 0 0,-1 0 1 0 0,0 0 0 0 0,1 0-1 0 0,0 1 1 0 0,-1-1 0 0 0,1 0-1 0 0,0 0 1 0 0,-1 0 0 0 0,1 1-1 0 0,0-1 1 0 0,0 0 0 0 0,0 0-1 0 0,0 0 1 0 0,0 1-1 0 0,1-1 1 0 0,-1 0 0 0 0,0 0-1 0 0,0 0 1 0 0,1 1 0 0 0,-1-1-1 0 0,1 0 1 0 0,-1 0 0 0 0,1 0-1 0 0,-1 0 1 0 0,1 0 0 0 0,0 0-1 0 0,-1 0 1 0 0,1 0-1 0 0,0 0 1 0 0,0 0 0 0 0,0 0-1 0 0,0-1 1 0 0,0 1 0 0 0,0 0-1 0 0,0-1 1 0 0,0 1 0 0 0,0 0-1 0 0,0-1 1 0 0,0 1 0 0 0,0-1-1 0 0,1 0 1 0 0,-1 1 0 0 0,0-1-1 0 0,0 0 1 0 0,0 0-1 0 0,1 0 1 0 0,-1 0 0 0 0,0 0-1 0 0,1 0-19 0 0,5 2 25 0 0,1-1-1 0 0,0 0 0 0 0,0-1 1 0 0,0 0-1 0 0,0 0 0 0 0,0-1 1 0 0,-1 0-1 0 0,1 0 0 0 0,0-1 0 0 0,-1 0 1 0 0,1 0-1 0 0,-1-1 0 0 0,1 1 1 0 0,-1-2-1 0 0,0 1 0 0 0,0-1 1 0 0,0 0-1 0 0,1-2-24 0 0,-9 6-4 0 0,1 0 1 0 0,-1 0-1 0 0,0 0 1 0 0,0 0-1 0 0,0 0 0 0 0,0 0 1 0 0,1 0-1 0 0,-1 0 1 0 0,0 0-1 0 0,0 0 0 0 0,0-1 1 0 0,0 1-1 0 0,1 0 1 0 0,-1 0-1 0 0,0-1 1 0 0,0 1-1 0 0,1 0 0 0 0,-1-1 1 0 0,0 1-1 0 0,1-1 1 0 0,-1 1-1 0 0,0-1 1 0 0,1 0-1 0 0,-1 1 0 0 0,0-1 1 0 0,1 1-1 0 0,-1-1 1 0 0,1 0-1 0 0,0 0 1 0 0,-1 1-1 0 0,1-1 0 0 0,-1 0 1 0 0,1 0-1 0 0,0 1 1 0 0,0-1-1 0 0,-1 0 0 0 0,1 0 1 0 0,0 0-1 0 0,0 0 1 0 0,0 1-1 0 0,0-1 1 0 0,0 0-1 0 0,0 0 0 0 0,0 0 1 0 0,0 0-1 0 0,0 1 1 0 0,1-1-1 0 0,-1 0 1 0 0,0 0-1 0 0,0 0 0 0 0,1 1 1 0 0,-1-1-1 0 0,1 0 1 0 0,-1 0-1 0 0,1 1 0 0 0,-1-1 1 0 0,1 0-1 0 0,-1 1 1 0 0,1-1-1 0 0,0 0 4 0 0,-3 2 2 0 0,1 0 0 0 0,0-1 0 0 0,-1 1 1 0 0,1 0-1 0 0,0 0 0 0 0,0 0 0 0 0,0 0 0 0 0,0 0 0 0 0,0 0 0 0 0,0 0 0 0 0,0 0 0 0 0,0 1 1 0 0,0-1-1 0 0,1 0 0 0 0,-1 1 0 0 0,0-1 0 0 0,1 0 0 0 0,-1 1 0 0 0,1-1 0 0 0,-1 1 0 0 0,1-1 1 0 0,0 1-1 0 0,0-1 0 0 0,0 0 0 0 0,0 1 0 0 0,0-1 0 0 0,0 1 0 0 0,0-1 0 0 0,0 1 0 0 0,0-1 1 0 0,1 1-1 0 0,-1-1 0 0 0,1 1 0 0 0,-1-1 0 0 0,1 0 0 0 0,-1 1 0 0 0,1-1 0 0 0,0 0 0 0 0,0 1 1 0 0,-1-1-1 0 0,1 0 0 0 0,0 0 0 0 0,0 0 0 0 0,0 0 0 0 0,1 0 0 0 0,-1 0 0 0 0,0 0 0 0 0,0 0 1 0 0,0 0-1 0 0,1-1 0 0 0,-1 1 0 0 0,0 0 0 0 0,1-1 0 0 0,-1 1 0 0 0,1-1 0 0 0,-1 0 0 0 0,0 1 1 0 0,1-1-1 0 0,-1 0 0 0 0,1 0-2 0 0,87-11 60 0 0,-86 11-63 0 0,-1-1 0 0 0,1 0 0 0 0,-1 0 0 0 0,1 0 0 0 0,-1 0 0 0 0,0 0 0 0 0,1 0 0 0 0,-1-1 0 0 0,0 1 0 0 0,0-1 0 0 0,0 1 0 0 0,0-1 0 0 0,0 0 1 0 0,0 0-1 0 0,-1 0 0 0 0,1 0 0 0 0,0 0 0 0 0,-1-1 0 0 0,0 1 0 0 0,0 0 0 0 0,1-1 0 0 0,-1 1 0 0 0,0 0 0 0 0,-1-1 0 0 0,1 0 0 0 0,0 1 0 0 0,-1-1 0 0 0,0 1 0 0 0,1-1 0 0 0,-1 0 0 0 0,0-1 3 0 0,-21 17-170 0 0,20-11 138 0 0,0 0 0 0 0,1-1 0 0 0,-1 1-1 0 0,1 0 1 0 0,-1-1 0 0 0,1 1-1 0 0,-1 0 1 0 0,1 0 0 0 0,0 0-1 0 0,0 0 1 0 0,0-1 0 0 0,0 1-1 0 0,0 0 1 0 0,0 0 0 0 0,1 0 0 0 0,-1-1-1 0 0,1 1 1 0 0,-1 0 0 0 0,1 0-1 0 0,-1-1 1 0 0,1 1 0 0 0,0 0-1 0 0,0-1 1 0 0,0 1 0 0 0,0-1-1 0 0,0 1 1 0 0,0-1 0 0 0,1 0 0 0 0,-1 1-1 0 0,0-1 1 0 0,1 0 0 0 0,-1 0-1 0 0,0 0 1 0 0,1 0 0 0 0,0 0-1 0 0,-1 0 1 0 0,1 0 0 0 0,0-1-1 0 0,-1 1 1 0 0,1 0 0 0 0,1-1 32 0 0,14 5-4768 0 0,1-3-4203 0 0,-12-1-2238 0 0</inkml:trace>
  <inkml:trace contextRef="#ctx0" brushRef="#br0" timeOffset="1616.464">796 61 8834 0 0,'0'0'664'0'0,"0"0"16"0"0,0 0-152 0 0,0 0-200 0 0,0 0-312 0 0,0 0-328 0 0,0 0-192 0 0,0 0-216 0 0,0 0-544 0 0,0 0-1721 0 0,0 0-2280 0 0</inkml:trace>
  <inkml:trace contextRef="#ctx0" brushRef="#br0" timeOffset="2076.877">868 130 4353 0 0,'0'0'4848'0'0,"0"0"-1470"0"0,0 0-739 0 0,0 0-321 0 0,0 0-377 0 0,0 0-374 0 0,0 0-364 0 0,0 0-422 0 0,0 0-333 0 0,0 0-163 0 0,0 0-28 0 0,0 0 61 0 0,-1 3 55 0 0,-20 68 1874 0 0,21-70-2195 0 0,0-1 14 0 0,0 0-5 0 0,0 0 34 0 0,0 0 4 0 0,21-15 178 0 0,58-40-556 0 0,-74 99 143 0 0,-7-31 133 0 0,4-11 12 0 0,0 0-1 0 0,0 0 1 0 0,0 0-1 0 0,0 0 0 0 0,1-1 1 0 0,-1 1-1 0 0,0-1 0 0 0,1 1 1 0 0,-1-1-1 0 0,1 0 1 0 0,0 0-1 0 0,-1 0 0 0 0,1-1 1 0 0,0 1-1 0 0,-1 0 0 0 0,1-1 1 0 0,0 0-1 0 0,0 0 1 0 0,0 1-1 0 0,-1-2 0 0 0,1 1 1 0 0,0 0-1 0 0,0-1 1 0 0,-1 1-1 0 0,1-1 0 0 0,0 0 1 0 0,0 0-1 0 0,-1 0 0 0 0,1 0 1 0 0,-1 0-1 0 0,1 0 1 0 0,0-1-9 0 0,56-67-254 0 0,-59 69 247 0 0,0 0 13 0 0,-12 41-2437 0 0,17-35-2092 0 0,-1-2-4035 0 0,-2-2-2820 0 0</inkml:trace>
  <inkml:trace contextRef="#ctx0" brushRef="#br0" timeOffset="2331.868">1139 82 16708 0 0,'0'0'536'0'0,"0"0"-80"0"0,0 0-176 0 0,0 0-152 0 0,0 0-216 0 0,0 0-240 0 0,0 0-136 0 0,0 0-56 0 0,0 0-113 0 0,0 0-359 0 0,0 0-784 0 0,0 0-1305 0 0,0 0-1272 0 0,0 0-128 0 0,33 4 3089 0 0,-32-2 1392 0 0</inkml:trace>
  <inkml:trace contextRef="#ctx0" brushRef="#br0" timeOffset="2845.67">1195 112 0 0 0,'0'0'3886'0'0,"0"0"-88"0"0,0 0-529 0 0,0 0-568 0 0,0 0-433 0 0,0 0-336 0 0,0 0-236 0 0,0 0-191 0 0,0 0-178 0 0,0 0-189 0 0,0 0-213 0 0,0 0-193 0 0,0 0-170 0 0,-4 9-154 0 0,-16 45 467 0 0,22-53-824 0 0,0 0 1 0 0,0 0-1 0 0,0-1 0 0 0,0 1 1 0 0,0 0-1 0 0,0-1 0 0 0,0 1 1 0 0,0-1-1 0 0,0 0 1 0 0,0 0-1 0 0,0 0 0 0 0,0 0 1 0 0,0 0-1 0 0,0 0 0 0 0,0-1 1 0 0,0 1-1 0 0,0 0 1 0 0,0-1-1 0 0,0 0 0 0 0,0 0 1 0 0,0 1-1 0 0,0-1 0 0 0,0 0 1 0 0,-1 0-1 0 0,1-1 1 0 0,0 1-1 0 0,-1 0 0 0 0,1 0 1 0 0,-1-1-1 0 0,1 0-51 0 0,8-2 99 0 0,48-18-234 0 0,-58 22 102 0 0,-28 33 80 0 0,25-9 16 0 0,36-23 10 0 0,-6-6-73 0 0,-25 4-3 0 0,1-1 1 0 0,-1 1-1 0 0,0 0 1 0 0,0 0-1 0 0,0 1 1 0 0,1-1-1 0 0,-1 0 1 0 0,0 1-1 0 0,1-1 1 0 0,-1 1-1 0 0,0 0 1 0 0,1 0-1 0 0,-1 0 1 0 0,0 0-1 0 0,1 0 1 0 0,-1 0-1 0 0,1 1 1 0 0,-1-1-1 0 0,0 1 1 0 0,0 0-1 0 0,1 0 1 0 0,-1 0-1 0 0,0 0 1 0 0,0 0-1 0 0,0 0 1 0 0,0 0-1 0 0,0 1 1 0 0,0-1-1 0 0,0 1 1 0 0,0-1-1 0 0,-1 1 1 0 0,1 0-1 0 0,-1 0 1 0 0,1-1-1 0 0,-1 1 1 0 0,1 0-1 0 0,-1 1 0 0 0,0-1 1 0 0,0 0-1 0 0,0 0 1 0 0,-1 0-1 0 0,2 3 3 0 0,0-2 18 0 0,-1 1 1 0 0,1-1-1 0 0,-1 1 0 0 0,0 0 0 0 0,0-1 0 0 0,0 1 0 0 0,-1 0 0 0 0,1 0 0 0 0,-1 0 0 0 0,0 0 0 0 0,0 0 0 0 0,0-1 0 0 0,0 1 0 0 0,-1 0 0 0 0,0 0 0 0 0,1 0 0 0 0,-2-1 0 0 0,1 1 0 0 0,0 0 0 0 0,-1-1 0 0 0,1 1 0 0 0,-1-1 0 0 0,0 1 0 0 0,0-1 0 0 0,0 0 0 0 0,-1 0 0 0 0,1 0 1 0 0,-1 0-1 0 0,0 0 0 0 0,0-1 0 0 0,0 1 0 0 0,0-1 0 0 0,0 0 0 0 0,0 0 0 0 0,-1 0 0 0 0,1 0 0 0 0,-1-1 0 0 0,-2 2-18 0 0,4-2 13 0 0,1-1 0 0 0,-1 1-1 0 0,0 0 1 0 0,1-1 0 0 0,-1 1 0 0 0,0-1 0 0 0,1 0 0 0 0,-1 1 0 0 0,0-1 0 0 0,1 0-1 0 0,-1 0 1 0 0,0 0 0 0 0,0 0 0 0 0,1-1 0 0 0,-1 1 0 0 0,0 0 0 0 0,1-1-1 0 0,-1 1 1 0 0,0-1 0 0 0,1 0 0 0 0,-1 1 0 0 0,1-1 0 0 0,-1 0 0 0 0,1 0-1 0 0,-1 0 1 0 0,1 0 0 0 0,0 0 0 0 0,-1 0 0 0 0,1-1 0 0 0,0 1 0 0 0,0 0-1 0 0,0 0 1 0 0,0-1 0 0 0,0 1 0 0 0,0-1 0 0 0,0 1 0 0 0,1-1 0 0 0,-1 1-1 0 0,0-1 1 0 0,1 0 0 0 0,0 1 0 0 0,-1-1 0 0 0,1 0 0 0 0,0 1 0 0 0,0-1 0 0 0,-1 0-1 0 0,1 0 1 0 0,1 1 0 0 0,-1-1 0 0 0,0 0 0 0 0,0 1 0 0 0,1-1 0 0 0,-1 0-1 0 0,1 1 1 0 0,-1-1 0 0 0,1 0 0 0 0,0 1 0 0 0,-1-1 0 0 0,2 0-13 0 0,86-61-1000 0 0,-44 48-6994 0 0,-35 13-3986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1:55.0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59 1648 0 0,'0'0'1747'0'0,"0"0"-4"0"0,0 0 92 0 0,0 0 159 0 0,0 0 153 0 0,0 0 34 0 0,0 0-150 0 0,0 0-259 0 0,8-9-277 0 0,33-40 1757 0 0,-42 54-485 0 0,-6 24-1787 0 0,-7 7-317 0 0,9-25-585 0 0,0 0 0 0 0,0 1 0 0 0,1-1 0 0 0,0 1-1 0 0,1 0 1 0 0,1 0 0 0 0,0 0 0 0 0,0 1 0 0 0,1-1 0 0 0,1 0-1 0 0,0 1 1 0 0,0-1 0 0 0,2 5-78 0 0,-1-15 12 0 0,0 0 0 0 0,0 0 0 0 0,0-1 0 0 0,0 1 0 0 0,0 0 0 0 0,0-1-1 0 0,0 1 1 0 0,0-1 0 0 0,1 1 0 0 0,-1-1 0 0 0,1 0 0 0 0,-1 0 0 0 0,1 1 0 0 0,-1-1 0 0 0,1 0-1 0 0,0 0 1 0 0,-1-1 0 0 0,1 1 0 0 0,0 0 0 0 0,0 0 0 0 0,0-1 0 0 0,0 1 0 0 0,0-1 0 0 0,-1 0 0 0 0,1 0-1 0 0,0 1 1 0 0,0-1 0 0 0,0 0 0 0 0,0-1 0 0 0,0 1 0 0 0,0 0 0 0 0,0 0 0 0 0,0-1 0 0 0,0 1-1 0 0,0-1 1 0 0,-1 0 0 0 0,1 0 0 0 0,0 1 0 0 0,0-1 0 0 0,-1 0 0 0 0,1 0 0 0 0,0-1 0 0 0,-1 1-12 0 0,5-1 7 0 0,-1-1 1 0 0,0 0 0 0 0,0 0 0 0 0,-1 0-1 0 0,1-1 1 0 0,-1 1 0 0 0,1-1 0 0 0,-1 0-1 0 0,0 0 1 0 0,0-1 0 0 0,-1 1 0 0 0,0-1 0 0 0,1 0-1 0 0,1-4-7 0 0,-6 8-2 0 0,0 1 0 0 0,1 0 0 0 0,-1 0 0 0 0,0 0 0 0 0,1 0-1 0 0,-1 0 1 0 0,0 0 0 0 0,0 0 0 0 0,1 0 0 0 0,-1 0 0 0 0,0 0 0 0 0,0 0-1 0 0,1 0 1 0 0,-1 1 0 0 0,0-1 0 0 0,1 0 0 0 0,-1 0 0 0 0,0 1 0 0 0,1-1-1 0 0,-1 0 1 0 0,0 1 0 0 0,1-1 0 0 0,-1 1 0 0 0,1-1 0 0 0,-1 1 0 0 0,1-1-1 0 0,-1 1 1 0 0,1-1 0 0 0,-1 1 0 0 0,1 0 0 0 0,-1-1 0 0 0,1 1 0 0 0,0 0-1 0 0,-1-1 1 0 0,1 1 0 0 0,0 0 0 0 0,0-1 0 0 0,0 1 0 0 0,-1 0 0 0 0,1 0-1 0 0,0-1 1 0 0,0 1 0 0 0,0 0 0 0 0,0-1 0 0 0,0 1 0 0 0,0 1 2 0 0,0-1 0 0 0,-1-1 0 0 0,1 1 0 0 0,-1 0 0 0 0,1 0 1 0 0,-1 1-1 0 0,1-1 0 0 0,0 0 0 0 0,-1 0 0 0 0,1 0 1 0 0,0 0-1 0 0,0 0 0 0 0,0 0 0 0 0,0 0 1 0 0,0 0-1 0 0,0 1 0 0 0,0-1 0 0 0,0 0 0 0 0,0 0 1 0 0,0 0-1 0 0,1 0 0 0 0,-1 0 0 0 0,1 0 0 0 0,-1 0 1 0 0,0 0-1 0 0,1 0 0 0 0,0 0 0 0 0,-1 0 0 0 0,1 0 1 0 0,0 0-1 0 0,-1 0 0 0 0,1 0 0 0 0,0-1 1 0 0,0 1-1 0 0,0 0 0 0 0,-1-1 0 0 0,1 1 0 0 0,0 0 1 0 0,0-1-1 0 0,0 1 0 0 0,0-1 0 0 0,0 1 0 0 0,0-1 1 0 0,0 0-1 0 0,1 1 0 0 0,-1-1 0 0 0,0 0 0 0 0,0 0 1 0 0,0 0-1 0 0,0 0 0 0 0,0 0 0 0 0,0 0 0 0 0,1 0 1 0 0,-1 0-1 0 0,0 0 0 0 0,0-1 0 0 0,1 1 0 0 0,65-16 93 0 0,-62 14-91 0 0,0-1 1 0 0,0 0-1 0 0,0 0 1 0 0,0 0 0 0 0,0 0-1 0 0,-1-1 1 0 0,1 0-1 0 0,-1 0 1 0 0,0 0 0 0 0,0 0-1 0 0,-1-1 1 0 0,1 0-1 0 0,-1 1 1 0 0,0-1-1 0 0,0 0 1 0 0,-1-1 0 0 0,1 1-1 0 0,-1 0 1 0 0,0-1-1 0 0,-1 1 1 0 0,1-1 0 0 0,-1 0-1 0 0,0 0 1 0 0,-1 1-1 0 0,1-1 1 0 0,-1 0 0 0 0,-1 0-1 0 0,1 0 1 0 0,-1 1-1 0 0,1-1 1 0 0,-2 0 0 0 0,1 1-1 0 0,-1-1 1 0 0,0 1-1 0 0,0-3-2 0 0,0 8-8 0 0,1 0 0 0 0,-1 0 0 0 0,1 0 0 0 0,-1 0 0 0 0,1 0 1 0 0,-1 0-1 0 0,1 0 0 0 0,-1 0 0 0 0,1 1 0 0 0,-1-1 0 0 0,1 0 0 0 0,-1 1 0 0 0,1-1 0 0 0,-1 1 0 0 0,1 0 0 0 0,0 0 0 0 0,0-1 0 0 0,-1 1 0 0 0,1 0 0 0 0,0 0 0 0 0,0 0 0 0 0,0 0 0 0 0,0 0 0 0 0,0 0 0 0 0,0 1 0 0 0,0-1 0 0 0,0 0 0 0 0,0 0 0 0 0,0 1 0 0 0,1-1 0 0 0,-1 0 0 0 0,1 1 0 0 0,-1-1 0 0 0,1 1 0 0 0,-1-1 0 0 0,1 1 0 0 0,0-1 1 0 0,0 1-1 0 0,0-1 0 0 0,0 2 8 0 0,-3 1-2 0 0,1 0 1 0 0,0-1 0 0 0,0 1 0 0 0,1 1 0 0 0,-1-1 0 0 0,1 0 0 0 0,0 0 0 0 0,0 0 0 0 0,0 1 0 0 0,0-1 0 0 0,1 0 0 0 0,0 1-1 0 0,0-1 1 0 0,0 1 0 0 0,0-1 0 0 0,1 0 0 0 0,0 1 0 0 0,0-1 0 0 0,0 0 0 0 0,0 0 0 0 0,1 1 0 0 0,-1-1 0 0 0,1 0 0 0 0,0 0-1 0 0,0-1 1 0 0,1 1 0 0 0,-1 0 0 0 0,1-1 0 0 0,0 1 0 0 0,0-1 0 0 0,0 0 0 0 0,0 0 0 0 0,0 0 0 0 0,1-1 0 0 0,-1 1-1 0 0,1-1 1 0 0,0 1 0 0 0,0-1 0 0 0,0-1 0 0 0,0 1 0 0 0,0 0 0 0 0,0-1 0 0 0,2 1 1 0 0,-4-2 3 0 0,0 1 0 0 0,0 0 0 0 0,1 0 0 0 0,-1-1 0 0 0,0 1-1 0 0,0-1 1 0 0,0 1 0 0 0,0-1 0 0 0,1 0 0 0 0,-1 0 0 0 0,0 0 0 0 0,0 0 0 0 0,0-1 0 0 0,1 1 0 0 0,-1-1 0 0 0,0 1 0 0 0,0-1 0 0 0,0 1 0 0 0,0-1-1 0 0,0 0 1 0 0,0 0 0 0 0,0 0 0 0 0,0-1 0 0 0,0 1 0 0 0,-1 0 0 0 0,1 0 0 0 0,0-1 0 0 0,-1 0 0 0 0,1 1 0 0 0,-1-1 0 0 0,1 0 0 0 0,-1 1 0 0 0,0-1-1 0 0,0 0 1 0 0,0 0 0 0 0,0 0 0 0 0,0 0 0 0 0,0 0 0 0 0,-1 0 0 0 0,1 0 0 0 0,0-2-3 0 0,-2 4-16 0 0,1 0 0 0 0,0 0 0 0 0,-1 0 0 0 0,1 1 0 0 0,-1-1 0 0 0,1 0 1 0 0,-1 0-1 0 0,1 0 0 0 0,0 0 0 0 0,-1 0 0 0 0,1 0 0 0 0,-1 0 0 0 0,1 0 0 0 0,-1 0 0 0 0,1 0 0 0 0,-1 0 0 0 0,1 0 0 0 0,-1-1 0 0 0,1 1 1 0 0,0 0-1 0 0,-1 0 0 0 0,1 0 0 0 0,-1-1 0 0 0,1 1 0 0 0,0 0 0 0 0,-1 0 0 0 0,1-1 0 0 0,0 1 0 0 0,-1 0 0 0 0,1-1 0 0 0,0 1 16 0 0,-1 2 2 0 0,1-1-1 0 0,0 1 0 0 0,0 0 1 0 0,0-1-1 0 0,0 1 0 0 0,0 0 1 0 0,1-1-1 0 0,-1 1 0 0 0,0 0 1 0 0,1-1-1 0 0,-1 1 0 0 0,1-1 0 0 0,0 1 1 0 0,-1 0-1 0 0,1-1 0 0 0,0 0 1 0 0,0 1-1 0 0,0-1 0 0 0,0 1 1 0 0,0-1-1 0 0,0 0 0 0 0,1 0 1 0 0,-1 0-1 0 0,0 0 0 0 0,0 0 1 0 0,1 0-1 0 0,-1 0 0 0 0,1 0 0 0 0,-1 0 1 0 0,1-1-1 0 0,-1 1 0 0 0,1 0 1 0 0,0-1-1 0 0,-1 0 0 0 0,1 1 1 0 0,0-1-1 0 0,-1 0 0 0 0,1 0 1 0 0,0 0-1 0 0,-1 0 0 0 0,1 0 0 0 0,0 0 1 0 0,-1 0-1 0 0,1-1 0 0 0,0 1 1 0 0,-1 0-1 0 0,1-1 0 0 0,-1 0 1 0 0,1 1-1 0 0,-1-1 0 0 0,1 0 1 0 0,0 0-2 0 0,-1 0-1 0 0,0 1 1 0 0,0-1 0 0 0,0 1-1 0 0,0-1 1 0 0,1 1 0 0 0,-1-1-1 0 0,0 1 1 0 0,0 0 0 0 0,1 0 0 0 0,-1-1-1 0 0,0 1 1 0 0,1 0 0 0 0,-1 0-1 0 0,0 0 1 0 0,1 0 0 0 0,-1 1 0 0 0,0-1-1 0 0,0 0 1 0 0,1 0 0 0 0,-1 1-1 0 0,0-1 1 0 0,0 1 0 0 0,1-1-1 0 0,-1 1 1 0 0,0 0 0 0 0,0-1 0 0 0,0 1-1 0 0,0 0 1 0 0,0 0 0 0 0,0 0-1 0 0,0-1 1 0 0,0 1 0 0 0,0 0 0 0 0,-1 0-1 0 0,1 1 1 0 0,0-1 0 0 0,-1 0-1 0 0,1 0 1 0 0,0 0 0 0 0,-1 0-1 0 0,1 1 1 0 0,-1-1 0 0 0,0 0 0 0 0,1 0-1 0 0,-1 1 1 0 0,0-1 0 0 0,0 0-1 0 0,0 1 1 0 0,0-1 0 0 0,0 0 0 0 0,10 111 441 0 0,-11-111-435 0 0,1 0 0 0 0,-1 0 0 0 0,1 0-1 0 0,-1 0 1 0 0,1-1 0 0 0,-1 1 0 0 0,0 0 0 0 0,1-1-1 0 0,-1 1 1 0 0,0 0 0 0 0,0-1 0 0 0,1 1 0 0 0,-1-1-1 0 0,0 1 1 0 0,0-1 0 0 0,0 1 0 0 0,0-1 0 0 0,1 0-1 0 0,-1 1 1 0 0,0-1 0 0 0,0 0 0 0 0,0 0-1 0 0,0 0 1 0 0,0 0 0 0 0,0 0 0 0 0,0 0 0 0 0,0 0-1 0 0,0 0 1 0 0,0 0 0 0 0,0 0 0 0 0,0 0 0 0 0,0 0-1 0 0,0-1 1 0 0,1 1 0 0 0,-1 0 0 0 0,0-1 0 0 0,0 1-1 0 0,0-1 1 0 0,0 1 0 0 0,1-1 0 0 0,-1 1 0 0 0,0-1-1 0 0,0 0 1 0 0,1 1 0 0 0,-1-1 0 0 0,0 0 0 0 0,1 1-1 0 0,-1-1 1 0 0,1 0 0 0 0,-1 0 0 0 0,1 0-1 0 0,-1 0 1 0 0,1 1 0 0 0,0-1 0 0 0,-1 0 0 0 0,1 0-1 0 0,0 0 1 0 0,0 0 0 0 0,0 0 0 0 0,0 0 0 0 0,0-1-6 0 0,4-32-3685 0 0,2 12-5886 0 0,-4 14 2942 0 0,-1 2-1579 0 0</inkml:trace>
  <inkml:trace contextRef="#ctx0" brushRef="#br0" timeOffset="247.849">350 136 9490 0 0,'0'0'2663'0'0,"0"0"-804"0"0,0 0-310 0 0,0 0-25 0 0,0 0-81 0 0,0 0-188 0 0,0 0-336 0 0,0 0-352 0 0,0 0-242 0 0,0 0-132 0 0,0 0-99 0 0,0 0-90 0 0,6-2-158 0 0,38-3-1413 0 0,-21 4-8748 0 0,-18 2 466 0 0</inkml:trace>
  <inkml:trace contextRef="#ctx0" brushRef="#br0" timeOffset="414.924">118 104 16844 0 0,'0'0'680'0'0,"0"0"-176"0"0,0 0-224 0 0,0 0-48 0 0,0 0-176 0 0,0 0-40 0 0,0 0-192 0 0,0 0-288 0 0,0 0-520 0 0,0 0-2017 0 0,0 0-7985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1:48.0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56 237 10122 0 0,'0'0'874'0'0,"0"0"-107"0"0,0 0 65 0 0,0 0 188 0 0,0 0 231 0 0,0 0 109 0 0,0 0-110 0 0,0 0-203 0 0,0 0-258 0 0,0 0-178 0 0,0 0-123 0 0,-4-3-125 0 0,3 2-8688 0 0,1 3 2906 0 0,0 0-1611 0 0</inkml:trace>
  <inkml:trace contextRef="#ctx0" brushRef="#br0" timeOffset="1800.458">206 107 0 0 0,'0'0'2131'0'0,"0"0"463"0"0,0 0-184 0 0,0 0-403 0 0,0 0-273 0 0,0 0-145 0 0,0 0-70 0 0,0 0-73 0 0,-1 4 3406 0 0,4-21-2581 0 0,-4 19-714 0 0,-2 7-1447 0 0,-38 197 1230 0 0,57-275-4210 0 0,-16 58 2222 0 0,2-3-301 0 0,0 0 0 0 0,-1-1 0 0 0,-1 1 0 0 0,-1-1 0 0 0,0 1 0 0 0,0 0 0 0 0,-2-1 0 0 0,0 1 0 0 0,0 0-1 0 0,-2 0 1 0 0,-3-9 949 0 0,3 18 174 0 0,0 1 0 0 0,0-1 0 0 0,0 1 0 0 0,0 0 0 0 0,-1 0 0 0 0,0 0 0 0 0,0 1 0 0 0,0 0 0 0 0,0 0-1 0 0,-1 1 1 0 0,1 0 0 0 0,0 0 0 0 0,-1 0 0 0 0,0 1 0 0 0,1 0 0 0 0,-1 0 0 0 0,0 0 0 0 0,0 1-1 0 0,0 0 1 0 0,1 1 0 0 0,-1-1 0 0 0,0 1 0 0 0,-6 2-174 0 0,13-3 24 0 0,1 1 1 0 0,-1-1-1 0 0,0 0 0 0 0,0 0 1 0 0,0 1-1 0 0,0-1 0 0 0,1 0 1 0 0,-1 0-1 0 0,0 0 0 0 0,0 1 1 0 0,0-1-1 0 0,0 0 0 0 0,0 1 0 0 0,0-1 1 0 0,0 0-1 0 0,0 0 0 0 0,1 1 1 0 0,-1-1-1 0 0,0 0 0 0 0,0 1 1 0 0,0-1-1 0 0,0 0 0 0 0,-1 0 1 0 0,1 1-1 0 0,0-1 0 0 0,0 0 1 0 0,0 1-1 0 0,0-1 0 0 0,0 0 1 0 0,0 0-1 0 0,0 1 0 0 0,0-1 1 0 0,-1 0-1 0 0,1 0 0 0 0,0 1 1 0 0,0-1-1 0 0,0 0 0 0 0,0 0 1 0 0,-1 0-1 0 0,1 1 0 0 0,0-1 0 0 0,0 0 1 0 0,-1 0-1 0 0,1 0 0 0 0,0 0 1 0 0,0 0-1 0 0,-1 1 0 0 0,1-1 1 0 0,0 0-1 0 0,0 0 0 0 0,-1 0 1 0 0,1 0-25 0 0,26 8 1038 0 0,240-6 1541 0 0,-114-3-2287 0 0,-152 1-128 0 0,0 0 131 0 0,-65 5 973 0 0,56 54-549 0 0,-35 162 1734 0 0,46-230-2367 0 0,-1 0 0 0 0,1 0 1 0 0,1 0-1 0 0,0 1 0 0 0,0-1 1 0 0,1 1-1 0 0,0 0 0 0 0,0 0 1 0 0,1 0-1 0 0,0 1 0 0 0,0-1-86 0 0,-2 7 0 0 0,-1 1-1 0 0,0-1 0 0 0,0 1 1 0 0,1-1-1 0 0,-1 1 1 0 0,0 0-1 0 0,1 0 0 0 0,-1 0 1 0 0,0 0-1 0 0,0 0 1 0 0,1 1-1 0 0,-1-1 0 0 0,0 1 1 0 0,0-1-1 0 0,1 1 0 0 0,-1 0 1 0 0,0 0-1 0 0,0 0 1 0 0,0 0-1 0 0,0 0 0 0 0,0 1 1 0 0,0-1-1 0 0,-1 0 0 0 0,1 1 1 0 0,0 0-1 0 0,-1-1 1 0 0,1 1-1 0 0,-1 0 0 0 0,1 0 1 0 0,-1 0-1 0 0,0 0 0 0 0,0 0 1 0 0,0 0-1 0 0,0 0 1 0 0,0 0-1 0 0,0 0 0 0 0,-1 0 1 0 0,1 0-1 0 0,-1 1 0 0 0,1-1 1 0 0,-1 0-1 0 0,0 1 1 0 0,0-1-1 0 0,0 0 0 0 0,-1 3 1 0 0,2-1 43 0 0,0 0 0 0 0,0-1 0 0 0,0 1 0 0 0,1 0 0 0 0,-1 0-1 0 0,1 0 1 0 0,0-1 0 0 0,0 1 0 0 0,0-1 0 0 0,1 1 0 0 0,-1-1 0 0 0,1 0-1 0 0,-1 0 1 0 0,1 0 0 0 0,0-1 0 0 0,0 1 0 0 0,1 0 0 0 0,-1-1-43 0 0,13 1-4089 0 0,3-6-4580 0 0,-18 2-1540 0 0</inkml:trace>
  <inkml:trace contextRef="#ctx0" brushRef="#br0" timeOffset="2282.322">525 253 9058 0 0,'0'0'1015'0'0,"0"0"-582"0"0,0 0-187 0 0,0 0 386 0 0,0 0 579 0 0,0 0 380 0 0,0 0 96 0 0,0 0-143 0 0,0 0-289 0 0,0 0-329 0 0,0 0-244 0 0,9 1-170 0 0,-9-1-517 0 0,7 1 190 0 0,0 0 0 0 0,0 0 0 0 0,0-1 0 0 0,0 0 0 0 0,0-1 0 0 0,0 1 0 0 0,0-1 0 0 0,0 0 0 0 0,0-1 0 0 0,0 0 0 0 0,0 0 0 0 0,-1 0 0 0 0,1-1 0 0 0,-1 0 0 0 0,0 0 0 0 0,0-1 0 0 0,1 0-185 0 0,-7 2 3 0 0,0 1 0 0 0,-1-1 1 0 0,1 1-1 0 0,0-1 0 0 0,0 1 1 0 0,-1-1-1 0 0,1 0 0 0 0,-1 1 1 0 0,1-1-1 0 0,-1 1 0 0 0,0 0 0 0 0,0-1 1 0 0,0 1-1 0 0,1 0 0 0 0,-1-1 1 0 0,0 1-1 0 0,-1 0 0 0 0,1 0 1 0 0,0 0-1 0 0,0 0 0 0 0,0 0 0 0 0,-1 0 1 0 0,1 0-1 0 0,0 0 0 0 0,-1 0 1 0 0,1 1-1 0 0,-1-1 0 0 0,1 1 1 0 0,-1-1-1 0 0,1 1 0 0 0,-1-1 1 0 0,1 1-1 0 0,-1 0 0 0 0,0 0 0 0 0,1 0 1 0 0,-1 0-1 0 0,1 0 0 0 0,-1 0 1 0 0,1 0-1 0 0,-1 0 0 0 0,0 1 1 0 0,1-1-1 0 0,-1 1 0 0 0,0-1-3 0 0,-2 1 17 0 0,0 1 0 0 0,0-1 0 0 0,0 1 1 0 0,0 0-1 0 0,0-1 0 0 0,0 2 0 0 0,0-1 0 0 0,1 0 0 0 0,-1 1 0 0 0,1 0 0 0 0,0 0 0 0 0,-1 0 1 0 0,1 0-1 0 0,1 0 0 0 0,-1 1 0 0 0,0-1 0 0 0,1 1 0 0 0,0 0 0 0 0,0-1 0 0 0,0 1 0 0 0,0 0 0 0 0,1 0 1 0 0,-1 0-1 0 0,1 1 0 0 0,0-1 0 0 0,0 0 0 0 0,1 0 0 0 0,-1 1 0 0 0,1 1-17 0 0,2-3 88 0 0,0-1 1 0 0,0 0-1 0 0,0 0 0 0 0,1 0 0 0 0,-1 0 1 0 0,1 0-1 0 0,-1 0 0 0 0,1 0 0 0 0,0-1 1 0 0,0 0-1 0 0,0 1 0 0 0,0-1 0 0 0,0 0 1 0 0,0 0-1 0 0,0-1 0 0 0,0 1 0 0 0,0 0 1 0 0,0-1-1 0 0,0 0 0 0 0,0 0 0 0 0,0 0 1 0 0,1 0-1 0 0,-1-1 0 0 0,0 1-88 0 0,81-6-281 0 0,-66 2-4915 0 0,-1-2-5092 0 0,-14 4-638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01.3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55 936 0 0,'0'0'1819'0'0,"0"0"138"0"0,0 0 187 0 0,0 0 215 0 0,0 0 151 0 0,0 0-41 0 0,0 0-257 0 0,0 0-319 0 0,0 0-320 0 0,0 0-232 0 0,0 0-193 0 0,4-8-151 0 0,16-39 1472 0 0,-37 118 1172 0 0,-4 41-3395 0 0,38-107-6319 0 0,-6-6-6163 0 0,-6 1 831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01.7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82 15579 0 0,'0'0'1714'0'0,"0"0"-163"0"0,0 0-209 0 0,0 0-135 0 0,0 0-130 0 0,0 0-167 0 0,0 0-156 0 0,0 0-137 0 0,0 0-124 0 0,0 0-78 0 0,0 0-98 0 0,0 0-75 0 0,0 0-38 0 0,-9 10-44 0 0,-27 31-38 0 0,35-40-91 0 0,0 1 0 0 0,0-1 0 0 0,0 0-1 0 0,1 1 1 0 0,-1-1 0 0 0,0 1 0 0 0,1-1-1 0 0,-1 0 1 0 0,1 1 0 0 0,-1 0 0 0 0,1-1-1 0 0,-1 1 1 0 0,1-1 0 0 0,0 1 0 0 0,0-1-1 0 0,0 1 1 0 0,0 0 0 0 0,0-1 0 0 0,0 1-1 0 0,1-1 1 0 0,-1 1 0 0 0,0-1 0 0 0,1 1-1 0 0,-1 0 1 0 0,1-1 0 0 0,0 0 0 0 0,-1 1 0 0 0,1-1-1 0 0,0 1 1 0 0,0-1 0 0 0,0 0 0 0 0,0 0-1 0 0,0 1 1 0 0,0-1 0 0 0,0 0 0 0 0,1 0-1 0 0,-1 0 1 0 0,0 0 0 0 0,1 0 0 0 0,-1-1-1 0 0,0 1 1 0 0,1 0 0 0 0,-1-1 0 0 0,1 1-1 0 0,-1-1 1 0 0,1 1 0 0 0,-1-1 0 0 0,1 0-1 0 0,-1 1 1 0 0,1-1 0 0 0,0 0 0 0 0,-1 0-1 0 0,1 0 1 0 0,-1 0 0 0 0,1 0 0 0 0,0-1-1 0 0,-1 1 1 0 0,1 0 0 0 0,-1-1 0 0 0,1 0-1 0 0,-1 1 1 0 0,1-1 0 0 0,-1 0 0 0 0,0 1-1 0 0,1-1 1 0 0,0-1-31 0 0,0 1-4 0 0,0 0-1 0 0,0 0 0 0 0,0 0 1 0 0,-1-1-1 0 0,1 1 1 0 0,0 0-1 0 0,-1-1 0 0 0,0 1 1 0 0,1-1-1 0 0,-1 0 1 0 0,0 1-1 0 0,1-1 1 0 0,-1 0-1 0 0,0 0 0 0 0,0 0 1 0 0,-1 0-1 0 0,1 0 1 0 0,0 0-1 0 0,-1 0 1 0 0,1 0-1 0 0,-1 0 0 0 0,1 0 1 0 0,-1 0-1 0 0,0 0 1 0 0,0 0-1 0 0,0 0 0 0 0,0-1 1 0 0,0 1-1 0 0,-1 0 1 0 0,1 0-1 0 0,-1 0 1 0 0,1 0-1 0 0,-1 0 0 0 0,0 0 1 0 0,0 0-1 0 0,0 0 1 0 0,0 0-1 0 0,0 1 0 0 0,0-1 1 0 0,0 0-1 0 0,-2-1 5 0 0,-7-37-7875 0 0,10 32 1874 0 0,0 3-3036 0 0</inkml:trace>
  <inkml:trace contextRef="#ctx0" brushRef="#br0" timeOffset="407.118">123 0 17812 0 0,'0'0'1631'0'0,"0"0"-87"0"0,0 0-97 0 0,0 0-85 0 0,0 0-150 0 0,0 0-230 0 0,0 0-316 0 0,0 0-299 0 0,0 0-196 0 0,0 0-113 0 0,0 0-20 0 0,0 0 18 0 0,-2 3 20 0 0,4 2-54 0 0,0-1-1 0 0,0 1 1 0 0,0 0-1 0 0,1 0 1 0 0,0-1 0 0 0,0 1-1 0 0,0-1 1 0 0,0 0 0 0 0,1 0-1 0 0,-1 0 1 0 0,1-1 0 0 0,0 1-1 0 0,0-1 1 0 0,0 0 0 0 0,1 0-1 0 0,-1 0 1 0 0,1 0 0 0 0,0-1-1 0 0,0 0 1 0 0,0 0 0 0 0,1 0-22 0 0,42 18 166 0 0,-113 25 1669 0 0,53-34-1714 0 0,3-5-76 0 0,1 1-1 0 0,1 0 1 0 0,-1 1 0 0 0,1-1 0 0 0,0 2-1 0 0,1-1 1 0 0,0 1 0 0 0,0-1 0 0 0,1 2 0 0 0,-1 0-45 0 0,13 2-1326 0 0,4-11-7631 0 0,-9-1 5231 0 0,2 0-8319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03.9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66 0 0 0,'0'0'2123'0'0,"0"0"232"0"0,0 0 54 0 0,0 0 25 0 0,0 0 5 0 0,0 0-143 0 0,0 0-243 0 0,0 0-300 0 0,0 0-366 0 0,0 0-273 0 0,0 0-210 0 0,-3-2-178 0 0,-17-10 387 0 0,19 12-1058 0 0,1 0 0 0 0,-1 0-1 0 0,0 1 1 0 0,1-1 0 0 0,-1 0-1 0 0,1 0 1 0 0,-1 0 0 0 0,1 0-1 0 0,-1 1 1 0 0,1-1 0 0 0,-1 0-1 0 0,1 0 1 0 0,-1 1 0 0 0,1-1-1 0 0,-1 0 1 0 0,1 1 0 0 0,0-1-1 0 0,-1 1 1 0 0,1-1 0 0 0,0 0 0 0 0,-1 1-1 0 0,1-1 1 0 0,0 1 0 0 0,-1-1-1 0 0,1 1 1 0 0,0-1 0 0 0,0 1-1 0 0,-1-1 1 0 0,1 1 0 0 0,0-1-1 0 0,0 1 1 0 0,0 0 0 0 0,0-1-1 0 0,0 1 1 0 0,0-1 0 0 0,0 1-1 0 0,0-1 1 0 0,0 1 0 0 0,0-1-1 0 0,0 1 1 0 0,0-1 0 0 0,0 1-1 0 0,1 0 1 0 0,-1-1 0 0 0,0 1-1 0 0,0-1 1 0 0,1 1 0 0 0,-1-1-1 0 0,0 1 1 0 0,0-1 0 0 0,1 0 0 0 0,-1 1-1 0 0,1-1 1 0 0,-1 1 0 0 0,0-1-1 0 0,1 0 1 0 0,-1 1 0 0 0,1-1-1 0 0,-1 0 1 0 0,1 1 0 0 0,-1-1-1 0 0,1 0 1 0 0,-1 0 0 0 0,1 0-1 0 0,-1 1-54 0 0,22-1 162 0 0,0-1-1 0 0,0-1 0 0 0,0 0 0 0 0,0-2 0 0 0,-1-1 1 0 0,0 0-1 0 0,3-3-161 0 0,36-7 72 0 0,-3 1-30 0 0,-78-7 578 0 0,17 21-613 0 0,0 0 0 0 0,0 0-1 0 0,0 1 1 0 0,0-1-1 0 0,0 1 1 0 0,0 0-1 0 0,0 0 1 0 0,1 0-1 0 0,-1 1 1 0 0,0-1-1 0 0,1 1 1 0 0,-1 0-1 0 0,1 0 1 0 0,0 0 0 0 0,-1 0-1 0 0,1 1 1 0 0,0-1-1 0 0,0 1 1 0 0,1 0-1 0 0,-1 0 1 0 0,0 0-1 0 0,1 0 1 0 0,0 1-1 0 0,0-1 1 0 0,0 0 0 0 0,0 1-1 0 0,1 0 1 0 0,-1-1-1 0 0,1 1 1 0 0,0 0-1 0 0,0 0 1 0 0,0 2-7 0 0,1-5 7 0 0,0 1 0 0 0,0-1 0 0 0,0 1 1 0 0,0-1-1 0 0,1 1 0 0 0,-1-1 0 0 0,0 1 0 0 0,1-1 1 0 0,0 1-1 0 0,-1-1 0 0 0,1 1 0 0 0,0-1 0 0 0,0 0 1 0 0,-1 1-1 0 0,1-1 0 0 0,0 0 0 0 0,0 0 0 0 0,1 0 1 0 0,-1 0-1 0 0,0 0 0 0 0,0 0 0 0 0,0 0 0 0 0,1 0 0 0 0,-1 0 1 0 0,0 0-1 0 0,1-1 0 0 0,-1 1 0 0 0,1-1 0 0 0,-1 1 1 0 0,1-1-1 0 0,-1 1 0 0 0,1-1 0 0 0,-1 0 0 0 0,1 0 1 0 0,-1 0-1 0 0,1 0 0 0 0,0 0 0 0 0,-1 0 0 0 0,1 0 1 0 0,-1 0-1 0 0,1-1 0 0 0,-1 1 0 0 0,2-1-7 0 0,62-27 334 0 0,-60 24-334 0 0,-1 0 0 0 0,1-1 1 0 0,-1 0-1 0 0,0 1 1 0 0,0-2-1 0 0,-1 1 0 0 0,0 0 1 0 0,0-1-1 0 0,0 1 1 0 0,0-1-1 0 0,-1 0 1 0 0,0 0-1 0 0,1-6 0 0 0,-3 12 4 0 0,-11 24-211 0 0,10-22 213 0 0,-1-1 0 0 0,1 1 0 0 0,-1 0 0 0 0,1 1 0 0 0,0-1 0 0 0,0 0 0 0 0,0 0 0 0 0,0 0 0 0 0,0 1 0 0 0,0-1 0 0 0,1 0 0 0 0,-1 1 0 0 0,1-1 0 0 0,-1 1 0 0 0,1-1 0 0 0,0 1 0 0 0,0-1 0 0 0,0 0 0 0 0,0 1 0 0 0,1-1 0 0 0,-1 1 0 0 0,1-1 0 0 0,-1 0 0 0 0,1 1 0 0 0,0-1 0 0 0,0 0 0 0 0,0 1 0 0 0,0-1 0 0 0,0 0 0 0 0,1 0 0 0 0,-1 0 0 0 0,1 0 0 0 0,-1 0 0 0 0,1 0 0 0 0,0-1 0 0 0,-1 1 0 0 0,1-1 0 0 0,0 1 0 0 0,0-1 0 0 0,0 1 0 0 0,1-1 0 0 0,-1 0 0 0 0,0 0 0 0 0,0 0 0 0 0,1 0 0 0 0,-1 0 0 0 0,0-1 0 0 0,1 1-6 0 0,4-2 9 0 0,-1 1-1 0 0,0-1 1 0 0,0 0-1 0 0,0-1 1 0 0,0 0 0 0 0,0 0-1 0 0,-1 0 1 0 0,1 0-1 0 0,0-1 1 0 0,-1 0-1 0 0,0 0 1 0 0,1-1-1 0 0,-1 1 1 0 0,-1-1-1 0 0,1 0 1 0 0,0 0-1 0 0,-1-1 1 0 0,0 0 0 0 0,0 1-1 0 0,3-6-8 0 0,16-16-3 0 0,-20 26-3 0 0,-1 0 0 0 0,0 0 0 0 0,0 0 0 0 0,0 0 0 0 0,1 0 0 0 0,-1 0 0 0 0,0 1 0 0 0,0-1 0 0 0,0 1 0 0 0,0-1 0 0 0,0 1 0 0 0,0 0 0 0 0,0 0 0 0 0,0 0 0 0 0,0 0 0 0 0,0 0 0 0 0,0 0 0 0 0,0 1 0 0 0,-1-1 0 0 0,1 1 0 0 0,0-1 0 0 0,-1 1 0 0 0,0-1 0 0 0,1 1-1 0 0,-1 0 1 0 0,0 0 0 0 0,0 0 0 0 0,0 0 0 0 0,0 0 0 0 0,0 0 0 0 0,0 0 0 0 0,0 0 0 0 0,-1 0 0 0 0,1 0 0 0 0,-1 0 0 0 0,0 0 0 0 0,1 0 0 0 0,-1 1 0 0 0,0-1 0 0 0,0 0 0 0 0,-1 0 0 0 0,1 2 6 0 0,-2-2 8 0 0,-1 1-1 0 0,1-1 1 0 0,-1 0-1 0 0,0 0 1 0 0,0 0 0 0 0,0 0-1 0 0,0 0 1 0 0,0-1 0 0 0,0 1-1 0 0,0-1 1 0 0,0 0-1 0 0,-1 0 1 0 0,1 0 0 0 0,-1 0-1 0 0,1-1 1 0 0,0 1 0 0 0,-1-1-1 0 0,1 0 1 0 0,-1 0-1 0 0,1 0 1 0 0,-4-1-8 0 0,10-2-6317 0 0,3 2-2097 0 0,-3 0-3291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11.9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113 112 5849 0 0,'0'0'1719'0'0,"0"0"-490"0"0,0 0 35 0 0,0 0 284 0 0,0 0 141 0 0,0 0-34 0 0,0 0-96 0 0,0 0-84 0 0,0 0-95 0 0,0 0-88 0 0,-2-9-101 0 0,0-2-534 0 0,-1-11-456 0 0,2-6 5086 0 0,-19 52-3954 0 0,10-12-1233 0 0,1-1 1 0 0,0 2 0 0 0,0-1 0 0 0,2 1-1 0 0,-1 1 1 0 0,2-1 0 0 0,0 1 0 0 0,0 0-1 0 0,1 1 1 0 0,1-1 0 0 0,-2 12-101 0 0,71-169-1430 0 0,-26 49 1121 0 0,-42 102 306 0 0,0 1-1 0 0,0-1 1 0 0,0 1 0 0 0,2-1 0 0 0,-1 1 0 0 0,1 0 0 0 0,0-1 0 0 0,0 1-1 0 0,1 0 1 0 0,1 0 0 0 0,0 1 3 0 0,1-6 13 0 0,0 1 0 0 0,1-1 0 0 0,0 0 0 0 0,0 0 0 0 0,0 0 0 0 0,0 0 0 0 0,1-1 0 0 0,-1 1 0 0 0,1-1 0 0 0,0 0 0 0 0,0 0 0 0 0,0 0 0 0 0,1-1 0 0 0,-1 1 0 0 0,1-1 0 0 0,-1 0 0 0 0,1 0 0 0 0,0-1 0 0 0,0 1 0 0 0,-1-1 0 0 0,1 0 0 0 0,0-1 0 0 0,0 1 0 0 0,0-1 0 0 0,0 0 0 0 0,0 0 0 0 0,0 0 0 0 0,0-1 0 0 0,0 0 0 0 0,0 0 0 0 0,0 0 0 0 0,0 0 0 0 0,0-1 0 0 0,-1 0 0 0 0,1 0 0 0 0,-1 0 0 0 0,1-1 0 0 0,0 0-13 0 0,0-2 13 0 0,0-1 0 0 0,-1 1 1 0 0,0-1-1 0 0,0 0 0 0 0,-1 0 1 0 0,1-1-1 0 0,-1 1 0 0 0,-1-1 1 0 0,1 1-1 0 0,-1-1 0 0 0,0 0 1 0 0,-1 0-1 0 0,0 0 0 0 0,0 0 1 0 0,0-7-14 0 0,-1 14 1 0 0,-9 13-124 0 0,3-2 187 0 0,0 0-1 0 0,1 1 0 0 0,0 0 0 0 0,0 0 1 0 0,1 0-1 0 0,1 0 0 0 0,0 0 1 0 0,1 1-1 0 0,0-1 0 0 0,1 1 0 0 0,1-1 1 0 0,-1 1-1 0 0,3 12-63 0 0,15 14 72 0 0,-11-34-4421 0 0,1-3-4581 0 0,-5-2-3239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4.2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41 0 0 0,'0'0'876'0'0,"0"0"542"0"0,0 0 354 0 0,0 0 301 0 0,0 0 296 0 0,0 0 121 0 0,0 0-62 0 0,0 0-204 0 0,0 0-314 0 0,0 0-311 0 0,0 0-292 0 0,0 0-330 0 0,4-8-305 0 0,10-24-281 0 0,-51 141 2116 0 0,26-25-2384 0 0,10-69 921 0 0,-4-5-5212 0 0,-3-8-4527 0 0,-4-11-3842 0 0,9 6 11757 0 0</inkml:trace>
  <inkml:trace contextRef="#ctx0" brushRef="#br0" timeOffset="261.839">0 104 3529 0 0,'0'0'2688'0'0,"0"0"-601"0"0,0 0-653 0 0,0 0-335 0 0,0 0-147 0 0,0 0-92 0 0,0 0-102 0 0,0 0-91 0 0,0 0 21 0 0,0 0 83 0 0,0 0 88 0 0,0 0 17 0 0,0 0-79 0 0,10-1-107 0 0,18-1-274 0 0,1-1 100 0 0,1 1-1 0 0,0 2 1 0 0,0 0 0 0 0,-1 2 0 0 0,27 6-516 0 0,-63-6 755 0 0,4-2-5318 0 0,1 0-4405 0 0,2 0-6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12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0 207 11731 0 0,'0'0'1502'0'0,"0"0"-25"0"0,0 0 203 0 0,0 0 231 0 0,0 0-50 0 0,0 0-245 0 0,0 0-330 0 0,0 0-318 0 0,0 0-276 0 0,0 0-240 0 0,0 0-171 0 0,0 0-82 0 0,0 0-40 0 0,2-4-34 0 0,13-28 97 0 0,14-58 200 0 0,-29 93-717 0 0,18 17 193 0 0,93-11 423 0 0,-110-7-303 0 0,1 0-1 0 0,-1 1 1 0 0,0-1-1 0 0,0 1 0 0 0,0-1 1 0 0,0 1-1 0 0,0-1 1 0 0,-1 1-1 0 0,1 0 1 0 0,-1 0-1 0 0,0-1 0 0 0,1 1 1 0 0,-1 0-1 0 0,-1-1 1 0 0,1 1-1 0 0,0 0 1 0 0,-1 0-1 0 0,1-1 0 0 0,-1 1 1 0 0,0-1-1 0 0,0 1 1 0 0,0 0-1 0 0,0-1 1 0 0,0 0-1 0 0,0 1 0 0 0,-1-1 1 0 0,1 0-1 0 0,-1 1 1 0 0,0-1-1 0 0,1 0 1 0 0,-3 1-18 0 0,-1 6 87 0 0,4-8-74 0 0,1 0 0 0 0,-1-1-1 0 0,0 1 1 0 0,0-1-1 0 0,0 1 1 0 0,1 0-1 0 0,-1 0 1 0 0,1 0-1 0 0,-1-1 1 0 0,0 1-1 0 0,1 0 1 0 0,-1 0-1 0 0,1 0 1 0 0,0 0 0 0 0,-1 0-1 0 0,1 0 1 0 0,0 0-1 0 0,-1 0 1 0 0,1 0-1 0 0,0 0 1 0 0,0 0-1 0 0,0 0 1 0 0,0 0-1 0 0,0 0 1 0 0,0 0 0 0 0,0 0-1 0 0,0 0 1 0 0,1 0-1 0 0,-1 0 1 0 0,0 0-1 0 0,1 0 1 0 0,-1 0-1 0 0,0 0 1 0 0,1-1-1 0 0,-1 1 1 0 0,1 0-1 0 0,0 0 1 0 0,-1 0 0 0 0,1 0-1 0 0,-1-1 1 0 0,1 1-1 0 0,0 0 1 0 0,0-1-1 0 0,-1 1 1 0 0,1 0-1 0 0,0-1 1 0 0,0 1-1 0 0,0-1 1 0 0,0 1-1 0 0,0-1 1 0 0,0 0 0 0 0,0 1-1 0 0,0-1 1 0 0,0 0-1 0 0,0 0 1 0 0,0 0-1 0 0,0 1 1 0 0,0-1-1 0 0,0 0 1 0 0,0 0-1 0 0,0-1 1 0 0,0 1 0 0 0,0 0-1 0 0,0 0 1 0 0,0 0-1 0 0,0-1 1 0 0,0 1-13 0 0,9 0 22 0 0,-1-1 1 0 0,1 0 0 0 0,-1-1-1 0 0,0 0 1 0 0,0 0 0 0 0,0-1-1 0 0,0 0 1 0 0,0 0 0 0 0,0-1-1 0 0,-1 0 1 0 0,1-1 0 0 0,-1 0-1 0 0,0 0 1 0 0,-1-1 0 0 0,1 0-1 0 0,0-1-22 0 0,-7 6-2 0 0,0 0 0 0 0,0 0 0 0 0,0 0 0 0 0,0 0 0 0 0,0 0 0 0 0,0 0-1 0 0,0-1 1 0 0,0 1 0 0 0,0 0 0 0 0,-1 0 0 0 0,1-1 0 0 0,0 1-1 0 0,-1 0 1 0 0,0-1 0 0 0,1 1 0 0 0,-1-1 0 0 0,0 1 0 0 0,1-1 0 0 0,-1 1-1 0 0,0 0 1 0 0,0-1 0 0 0,0 1 0 0 0,0-1 0 0 0,-1 1 0 0 0,1-1 0 0 0,0 1-1 0 0,-1-1 1 0 0,1 1 0 0 0,0 0 0 0 0,-1-1 0 0 0,0 1 0 0 0,1 0 0 0 0,-1-1-1 0 0,0 1 1 0 0,0 0 0 0 0,0 0 0 0 0,0 0 0 0 0,0 0 0 0 0,0-1 0 0 0,0 1-1 0 0,0 1 1 0 0,0-1 0 0 0,0 0 0 0 0,0 0 0 0 0,-1 0 0 0 0,1 1 0 0 0,0-1-1 0 0,-1 0 1 0 0,1 1 0 0 0,0-1 0 0 0,-1 1 0 0 0,1 0 0 0 0,-1 0-1 0 0,1-1 1 0 0,-1 1 0 0 0,1 0 0 0 0,-1 0 0 0 0,1 0 0 0 0,-1 0 0 0 0,1 1-1 0 0,0-1 1 0 0,-1 0 0 0 0,1 0 0 0 0,-2 1 2 0 0,-1 0 0 0 0,1 0 0 0 0,-1-1-1 0 0,0 1 1 0 0,0 1 0 0 0,1-1 0 0 0,-1 1 0 0 0,1-1 0 0 0,-1 1-1 0 0,1 0 1 0 0,0 0 0 0 0,-1 0 0 0 0,1 1 0 0 0,0-1 0 0 0,1 1-1 0 0,-1 0 1 0 0,0-1 0 0 0,1 1 0 0 0,-1 0 0 0 0,1 1-1 0 0,0-1 1 0 0,0 0 0 0 0,1 1 0 0 0,-1-1 0 0 0,0 1 0 0 0,1 0-1 0 0,0-1 1 0 0,0 1 0 0 0,0 0 0 0 0,1 0 0 0 0,-1 1 0 0 0,3-2-6 0 0,0-1 0 0 0,1 1 1 0 0,-1-1-1 0 0,0 0 1 0 0,1 0-1 0 0,0 0 0 0 0,-1 0 1 0 0,1 0-1 0 0,0-1 1 0 0,0 1-1 0 0,0-1 0 0 0,0 0 1 0 0,0 1-1 0 0,1-1 1 0 0,-1-1-1 0 0,0 1 0 0 0,0 0 1 0 0,1-1-1 0 0,-1 0 1 0 0,0 0-1 0 0,1 0 0 0 0,-1 0 1 0 0,0 0-1 0 0,3-1 6 0 0,1 1-179 0 0,34 1-2053 0 0,-14-1-5608 0 0,-22 0 4716 0 0,3 0-8554 0 0</inkml:trace>
  <inkml:trace contextRef="#ctx0" brushRef="#br0" timeOffset="1289.559">537 144 12283 0 0,'0'0'1455'0'0,"0"0"-499"0"0,0 0-148 0 0,0 0 119 0 0,0 0 142 0 0,0 0 64 0 0,0 0-101 0 0,0 0-179 0 0,0 0-228 0 0,0 0-212 0 0,0 0-100 0 0,0 0-81 0 0,0 0-21 0 0,-9-4-8 0 0,-25-15-44 0 0,33 19-144 0 0,0 0 1 0 0,1 0-1 0 0,-1 0 1 0 0,0 0 0 0 0,0 0-1 0 0,0 0 1 0 0,1 0-1 0 0,-1 1 1 0 0,0-1 0 0 0,0 0-1 0 0,0 0 1 0 0,1 1-1 0 0,-1-1 1 0 0,0 1 0 0 0,1-1-1 0 0,-1 1 1 0 0,0-1-1 0 0,1 1 1 0 0,-1-1 0 0 0,0 1-1 0 0,1-1 1 0 0,-1 1-1 0 0,1 0 1 0 0,-1-1 0 0 0,1 1-1 0 0,0 0 1 0 0,-1-1-1 0 0,1 1 1 0 0,-1 0 0 0 0,1 0-1 0 0,0-1 1 0 0,0 1-1 0 0,0 0 1 0 0,-1 0 0 0 0,1 0-1 0 0,0-1 1 0 0,0 1-1 0 0,0 0 1 0 0,0 0 0 0 0,0 0-1 0 0,0-1 1 0 0,0 1 0 0 0,1 0-1 0 0,-1 0 1 0 0,0 0-1 0 0,0-1 1 0 0,1 1 0 0 0,-1 0-1 0 0,0 0 1 0 0,1-1-1 0 0,-1 1 1 0 0,1 0 0 0 0,-1-1-1 0 0,1 1 1 0 0,-1 0-1 0 0,1-1 1 0 0,0 1-16 0 0,1 4 212 0 0,20 43 489 0 0,-22-47-676 0 0,0 0 0 0 0,1-1 0 0 0,-1 1 0 0 0,0 0 1 0 0,0 0-1 0 0,0 0 0 0 0,0-1 0 0 0,0 1 0 0 0,0 0 1 0 0,0 0-1 0 0,0 0 0 0 0,0 0 0 0 0,0-1 0 0 0,0 1 1 0 0,-1 0-1 0 0,1 0 0 0 0,0 0 0 0 0,0-1 0 0 0,-1 1 1 0 0,1 0-1 0 0,-1 0 0 0 0,1-1 0 0 0,-1 1 0 0 0,1 0 0 0 0,-1-1 1 0 0,1 1-1 0 0,-1-1 0 0 0,1 1 0 0 0,-1 0 0 0 0,0-1 1 0 0,1 1-1 0 0,-1-1 0 0 0,0 0 0 0 0,0 1 0 0 0,1-1 1 0 0,-1 0-1 0 0,0 1 0 0 0,0-1 0 0 0,0 0 0 0 0,1 0 0 0 0,-1 0 1 0 0,0 0-1 0 0,0 1 0 0 0,0-1 0 0 0,0 0 0 0 0,1 0 1 0 0,-1-1-1 0 0,0 1 0 0 0,0 0 0 0 0,0 0 0 0 0,1 0 1 0 0,-1-1-1 0 0,0 1 0 0 0,0 0 0 0 0,0-1 0 0 0,1 1 0 0 0,-2-1-24 0 0,2 0 15 0 0,0 0 1 0 0,-1 0 0 0 0,1 0 0 0 0,0 0 0 0 0,0 0 0 0 0,0 0 0 0 0,-1 0 0 0 0,1 0 0 0 0,0 0 0 0 0,1 0 0 0 0,-1 0 0 0 0,0 0 0 0 0,0 0 0 0 0,0 0 0 0 0,0 1 0 0 0,1-1 0 0 0,-1 0 0 0 0,1 0 0 0 0,-1 0 0 0 0,0 0 0 0 0,1 0 0 0 0,-1 0 0 0 0,1 0 0 0 0,0 1 0 0 0,-1-1-1 0 0,1 0 1 0 0,0 0 0 0 0,-1 1 0 0 0,1-1 0 0 0,0 1 0 0 0,0-1 0 0 0,0 0 0 0 0,0 1 0 0 0,-1 0 0 0 0,1-1 0 0 0,0 1 0 0 0,0-1 0 0 0,0 1 0 0 0,1 0-17 0 0,131-85 205 0 0,-133 85-151 0 0,-28 53 693 0 0,27-52-733 0 0,1 1 1 0 0,0 0-1 0 0,0 0 1 0 0,0 0-1 0 0,0 0 1 0 0,0 0-1 0 0,0 0 0 0 0,0 0 1 0 0,1 0-1 0 0,-1 0 1 0 0,1 0-1 0 0,-1 0 1 0 0,1 0-1 0 0,0-1 1 0 0,0 1-1 0 0,0 0 1 0 0,0 0-1 0 0,0-1 1 0 0,0 1-1 0 0,0-1 1 0 0,1 1-1 0 0,-1-1 1 0 0,0 1-1 0 0,1-1 1 0 0,0 0-1 0 0,-1 0 1 0 0,1 0-1 0 0,-1 0 1 0 0,1 0-1 0 0,0 0 1 0 0,0 0-1 0 0,0 0 1 0 0,-1-1-1 0 0,1 1 1 0 0,0-1-1 0 0,0 1 1 0 0,0-1-1 0 0,0 0 1 0 0,0 0-1 0 0,0 0 1 0 0,0 0-1 0 0,0 0 1 0 0,0 0-1 0 0,0 0 1 0 0,0-1-1 0 0,0 1 1 0 0,0-1-1 0 0,-1 1 1 0 0,1-1-1 0 0,0 0 1 0 0,0 0-1 0 0,0 0 1 0 0,-1 0-1 0 0,1 0 1 0 0,0 0-1 0 0,-1 0 1 0 0,1-1-1 0 0,-1 1 1 0 0,0 0-1 0 0,1-2-14 0 0,4 0 9 0 0,-1-1 0 0 0,0 1 0 0 0,-1-1 0 0 0,1 0 1 0 0,-1 0-1 0 0,1 0 0 0 0,-1-1 0 0 0,-1 0 0 0 0,1 1 0 0 0,-1-1 0 0 0,1-1 0 0 0,-1 1 0 0 0,-1 0 0 0 0,1-1 0 0 0,-1 0 0 0 0,0 0-9 0 0,-22 33-161 0 0,19-26 162 0 0,1 0 1 0 0,-1 1-1 0 0,1-1 1 0 0,-1 1-1 0 0,1-1 1 0 0,-1 1-1 0 0,1-1 0 0 0,0 1 1 0 0,0-1-1 0 0,0 1 1 0 0,0-1-1 0 0,0 1 0 0 0,0-1 1 0 0,0 1-1 0 0,1-1 1 0 0,-1 1-1 0 0,1-1 1 0 0,-1 0-1 0 0,1 1 0 0 0,-1-1 1 0 0,1 1-1 0 0,0-1 1 0 0,-1 0-1 0 0,1 1 0 0 0,0-1 1 0 0,0 0-1 0 0,0 0 1 0 0,0 0-1 0 0,0 0 1 0 0,0 0-1 0 0,1 0 0 0 0,-1 0 1 0 0,0 0-1 0 0,0 0 1 0 0,1-1-1 0 0,-1 1 0 0 0,0 0 1 0 0,1-1-1 0 0,-1 1 1 0 0,1-1-1 0 0,-1 0 1 0 0,1 1-1 0 0,-1-1 0 0 0,1 0 1 0 0,-1 0-1 0 0,1 0 1 0 0,-1 0-1 0 0,1 0 0 0 0,-1 0 1 0 0,1 0-1 0 0,0-1-1 0 0,3 1-20 0 0,0 0 0 0 0,0 0 0 0 0,-1-1 0 0 0,1 0-1 0 0,0 0 1 0 0,-1 0 0 0 0,1-1 0 0 0,0 0 0 0 0,-1 1-1 0 0,0-1 1 0 0,1-1 0 0 0,-1 1 0 0 0,0-1 0 0 0,0 0 0 0 0,0 0-1 0 0,1-1 21 0 0,0-7 12 0 0,-1 1-1 0 0,1-1 1 0 0,-2 0-1 0 0,0 0 1 0 0,0 0-1 0 0,-1 0 0 0 0,-1 0 1 0 0,1-1-1 0 0,-2 1 1 0 0,0 0-1 0 0,0-1 1 0 0,-1-1-12 0 0,1 6 33 0 0,-41 84 79 0 0,40-73-101 0 0,0-1 1 0 0,0 1-1 0 0,0-1 0 0 0,1 0 0 0 0,-1 1 1 0 0,1-1-1 0 0,0 1 0 0 0,0-1 0 0 0,1 1 1 0 0,-1-1-1 0 0,0 1 0 0 0,1-1 0 0 0,0 1 1 0 0,0-1-1 0 0,0 0 0 0 0,0 1 0 0 0,1-1 1 0 0,-1 0-1 0 0,1 0 0 0 0,0 0 0 0 0,0 0 1 0 0,0 0-1 0 0,0-1 0 0 0,1 1 1 0 0,-1-1-1 0 0,1 1 0 0 0,-1-1 0 0 0,1 0 1 0 0,0 0-1 0 0,0 0 0 0 0,0 0 0 0 0,0 0 1 0 0,0-1-1 0 0,0 1 0 0 0,0-1 0 0 0,1 0 1 0 0,-1 0-1 0 0,1 0 0 0 0,-1-1 0 0 0,0 1 1 0 0,1-1-1 0 0,-1 1 0 0 0,1-1-11 0 0,0-1 5 0 0,0 0 0 0 0,1 1 0 0 0,-1-1-1 0 0,0-1 1 0 0,0 1 0 0 0,0-1 0 0 0,0 1-1 0 0,-1-1 1 0 0,1 0 0 0 0,0-1 0 0 0,-1 1-1 0 0,1 0 1 0 0,-1-1 0 0 0,0 0 0 0 0,0 0 0 0 0,0 0-1 0 0,0 0 1 0 0,-1 0 0 0 0,1-1 0 0 0,-1 1-1 0 0,0-1 1 0 0,0 0 0 0 0,0 0 0 0 0,0 0 0 0 0,-1 1-1 0 0,1-2 1 0 0,-1 1 0 0 0,0 0 0 0 0,0 0-1 0 0,-1 0 1 0 0,1-2-5 0 0,47-107-128 0 0,-63 154 99 0 0,-15 87-145 0 0,35-96-7171 0 0,-5-31 7203 0 0,0-1 1 0 0,1 1 0 0 0,-1-1 0 0 0,0 1-1 0 0,0-1 1 0 0,0 0 0 0 0,0 1 0 0 0,0-1 0 0 0,1 1-1 0 0,-1-1 1 0 0,0 0 0 0 0,0 1 0 0 0,1-1-1 0 0,-1 0 1 0 0,0 1 0 0 0,0-1 0 0 0,1 0 0 0 0,-1 0-1 0 0,1 1 1 0 0,-1-1 0 0 0,0 0 0 0 0,1 0-1 0 0,-1 1 1 0 0,0-1 0 0 0,1 0 0 0 0,-1 0 0 0 0,1 0-1 0 0,-1 0 1 0 0,1 0 0 0 0,-1 1 0 0 0,0-1-1 0 0,1 0 1 0 0,-1 0 0 0 0,1 0 0 0 0,-1 0 0 0 0,1 0-1 0 0,-1-1 1 0 0,0 1 0 0 0,1 0 0 0 0,-1 0-1 0 0,1 0 1 0 0,-1 0 0 0 0,0 0 0 0 0,1-1 0 0 0,-1 1-1 0 0,1 0 1 0 0,-1 0 0 0 0,0 0 0 0 0,1-1-1 0 0,-1 1 1 0 0,0 0 0 0 0,1-1 0 0 0,-1 1 0 0 0,0 0-1 0 0,0-1 1 0 0,1 1 0 0 0,-1 0 0 0 0,0-1-1 0 0,0 1 1 0 0,1-1 0 0 0,-1 1 0 0 0,0 0 0 0 0,0-1-1 0 0,0 1 1 0 0,0-1 0 0 0,0 1 0 0 0,0 0-1 0 0,0-1 1 0 0,0 0 141 0 0,6-9-9818 0 0,-5 7 7963 0 0</inkml:trace>
  <inkml:trace contextRef="#ctx0" brushRef="#br0" timeOffset="1537.918">1038 74 0 0 0,'0'0'669'0'0,"0"0"2232"0"0,0 0 545 0 0,0 0-122 0 0,0 0-310 0 0,0 0-418 0 0,0 0-429 0 0,0 0-444 0 0,0 0-360 0 0,0 0-272 0 0,0 0-255 0 0,0 0-170 0 0,4-4-114 0 0,-3 2-465 0 0,0 0 1 0 0,1 0-1 0 0,-1 0 1 0 0,1 1-1 0 0,0-1 1 0 0,0 0-1 0 0,0 1 1 0 0,0-1-1 0 0,0 1 1 0 0,0 0-1 0 0,0-1 1 0 0,0 1-1 0 0,0 0 1 0 0,0 1-1 0 0,1-1 0 0 0,-1 0 1 0 0,0 0-1 0 0,1 1 1 0 0,-1 0-1 0 0,0-1 1 0 0,1 1-1 0 0,1 0-87 0 0,71-3 2395 0 0,-76 10-5686 0 0,-3 0-5195 0 0,3-6 4503 0 0,0 1-7836 0 0</inkml:trace>
  <inkml:trace contextRef="#ctx0" brushRef="#br0" timeOffset="1883.705">1242 87 17436 0 0,'0'0'1900'0'0,"0"0"-180"0"0,0 0-225 0 0,0 0-277 0 0,0 0-344 0 0,0 0-334 0 0,0 0-232 0 0,0 0-114 0 0,0 0-1 0 0,0 0 61 0 0,0 0 9 0 0,0 0-19 0 0,-3 7-41 0 0,-27 57 350 0 0,30-63-542 0 0,-1-1 0 0 0,1 1-1 0 0,-1-1 1 0 0,1 1 0 0 0,-1-1 0 0 0,1 1 0 0 0,0-1-1 0 0,-1 1 1 0 0,1 0 0 0 0,0-1 0 0 0,0 1-1 0 0,-1 0 1 0 0,1-1 0 0 0,0 1 0 0 0,0 0-1 0 0,0-1 1 0 0,0 1 0 0 0,0 0 0 0 0,0-1-1 0 0,0 1 1 0 0,0 0 0 0 0,0-1 0 0 0,0 1 0 0 0,0 0-1 0 0,0-1 1 0 0,1 1 0 0 0,-1-1 0 0 0,0 1-1 0 0,0 0 1 0 0,1-1 0 0 0,-1 1 0 0 0,0-1-1 0 0,1 1 1 0 0,-1 0 0 0 0,1-1 0 0 0,-1 1 0 0 0,1-1-1 0 0,-1 0 1 0 0,1 1 0 0 0,-1-1 0 0 0,1 1-1 0 0,-1-1 1 0 0,1 0 0 0 0,-1 1 0 0 0,1-1-1 0 0,0 0 1 0 0,-1 0 0 0 0,1 1 0 0 0,0-1-1 0 0,-1 0 1 0 0,1 0 0 0 0,0 0 0 0 0,-1 0 0 0 0,1 0-1 0 0,0 0 1 0 0,-1 0 0 0 0,1 0 0 0 0,0 0-1 0 0,-1 0 1 0 0,1 0-11 0 0,49-12 356 0 0,-33 7-420 0 0,12 4 20 0 0,-29 1 21 0 0,1 0 1 0 0,-1 0-1 0 0,1 0 0 0 0,-1 1 0 0 0,0-1 0 0 0,1 0 0 0 0,-1 0 0 0 0,0 1 0 0 0,1-1 1 0 0,-1 0-1 0 0,0 0 0 0 0,0 1 0 0 0,1-1 0 0 0,-1 0 0 0 0,0 1 0 0 0,0-1 0 0 0,1 0 1 0 0,-1 1-1 0 0,0-1 0 0 0,0 1 0 0 0,0-1 0 0 0,0 0 0 0 0,0 1 0 0 0,0-1 0 0 0,1 0 0 0 0,-1 1 1 0 0,0-1-1 0 0,0 1 0 0 0,0-1 0 0 0,0 1 0 0 0,0-1 0 0 0,0 0 0 0 0,-1 1 0 0 0,1-1 1 0 0,0 0-1 0 0,0 1 0 0 0,0-1 0 0 0,0 1 0 0 0,0-1 0 0 0,-1 0 0 0 0,1 1 0 0 0,0-1 1 0 0,0 0-1 0 0,0 1 0 0 0,-1-1 0 0 0,1 0 0 0 0,0 1 0 0 0,-1-1 0 0 0,1 0 0 0 0,0 0 0 0 0,-1 1 1 0 0,1-1-1 0 0,0 0 0 0 0,-1 0 0 0 0,1 0 0 0 0,0 0 0 0 0,-1 1 0 0 0,1-1 0 0 0,-1 0 1 0 0,1 0-1 0 0,0 0 0 0 0,-1 0 0 0 0,1 0 0 0 0,-1 0 0 0 0,1 0 0 0 0,0 0 0 0 0,-1 0 23 0 0,-6 4-2709 0 0,2-1-6465 0 0,2-2-2946 0 0</inkml:trace>
  <inkml:trace contextRef="#ctx0" brushRef="#br0" timeOffset="2032.917">1282 11 20084 0 0,'0'0'936'0'0,"0"0"-247"0"0,0 0-129 0 0,0 0-208 0 0,0 0-456 0 0,0 0-176 0 0,0 0-296 0 0,0 0-785 0 0,0 0-4768 0 0,0 0-6034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07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29 114 0 0 0,'0'0'375'0'0,"0"0"902"0"0,0 0 360 0 0,0 0 424 0 0,0 0 375 0 0,0 0 212 0 0,0 0-50 0 0,0 0-296 0 0,0 0-331 0 0,0 0-327 0 0,0 0-245 0 0,0 0-202 0 0,2-2-209 0 0,6-5-196 0 0,-6 5-189 0 0,-31 72 2193 0 0,18-17-2270 0 0,28-80 78 0 0,-16 26-606 0 0,2-6-20 0 0,1 1 1 0 0,-1 0-1 0 0,1 0 0 0 0,0 0 0 0 0,1 1 0 0 0,-1 0 0 0 0,1 0 0 0 0,0 0 1 0 0,1 0-1 0 0,-1 0 0 0 0,1 1 0 0 0,0 0 0 0 0,0 1 0 0 0,0-1 0 0 0,0 1 1 0 0,0 0-1 0 0,1 1 0 0 0,0-1 0 0 0,-1 1 0 0 0,5 0 22 0 0,-9 4 0 0 0,0 0-1 0 0,-1 0 1 0 0,1 0 0 0 0,0 0-1 0 0,-1 1 1 0 0,0-1-1 0 0,1 1 1 0 0,-1-1 0 0 0,0 1-1 0 0,0-1 1 0 0,0 1-1 0 0,0 0 1 0 0,-1-1 0 0 0,1 1-1 0 0,-1 0 1 0 0,0 0 0 0 0,0-1-1 0 0,0 1 1 0 0,0 0-1 0 0,0 0 1 0 0,0-1 0 0 0,-1 1-1 0 0,1 0 1 0 0,-1 0 0 0 0,1-3 0 0 0,-28 63 416 0 0,28-63-373 0 0,0 0 13 0 0,0 0 17 0 0,0 0 20 0 0,9-16 65 0 0,0 4-210 0 0,69-68-194 0 0,-77 81 241 0 0,1 0 0 0 0,-1 0 0 0 0,0 0 0 0 0,0 0 0 0 0,0 0 0 0 0,0 0 0 0 0,0 0 0 0 0,0 0 0 0 0,0 1 0 0 0,-1-1 0 0 0,1 0 0 0 0,0 1 0 0 0,-1-1 0 0 0,1 0 0 0 0,-1 1 0 0 0,1-1 0 0 0,-1 1 0 0 0,0-1-1 0 0,0 1 1 0 0,0-1 0 0 0,1 1 0 0 0,-1-1 0 0 0,-1 1 0 0 0,1-1 0 0 0,0 1 0 0 0,0-1 0 0 0,0 1 0 0 0,-1-1 0 0 0,1 1 0 0 0,-1-1 0 0 0,1 1 0 0 0,-1-1 0 0 0,0 0 0 0 0,1 1 0 0 0,-1-1 0 0 0,0 0 0 0 0,0 0 0 0 0,-1 1 5 0 0,0 10-54 0 0,10 17-2459 0 0,0-23-2369 0 0,3-1-4916 0 0,-7-4-711 0 0</inkml:trace>
  <inkml:trace contextRef="#ctx0" brushRef="#br0" timeOffset="390.687">327 173 10258 0 0,'0'0'1431'0'0,"0"0"-400"0"0,0 0-128 0 0,0 0 42 0 0,0 0 48 0 0,0 0 52 0 0,0 0-14 0 0,0 0-40 0 0,0 0-51 0 0,0 0-73 0 0,0 0-105 0 0,0 0-126 0 0,0 0-92 0 0,7 6-101 0 0,20 16-69 0 0,28-25 517 0 0,-53 3-869 0 0,-1 0 0 0 0,0 1-1 0 0,1-1 1 0 0,-1 0 0 0 0,0 0 0 0 0,1 0 0 0 0,-1 1-1 0 0,1-2 1 0 0,-1 1 0 0 0,0 0 0 0 0,1 0-1 0 0,-1 0 1 0 0,1-1 0 0 0,-1 1 0 0 0,0-1-1 0 0,1 1 1 0 0,-1-1 0 0 0,0 1 0 0 0,0-1 0 0 0,0 0-1 0 0,1 1 1 0 0,-1-1 0 0 0,0 0 0 0 0,0 0-1 0 0,0 0 1 0 0,0 0 0 0 0,0 0 0 0 0,0 0-1 0 0,-1 0 1 0 0,1-1 0 0 0,0 1 0 0 0,0 0 0 0 0,-1 0-1 0 0,1-1 1 0 0,-1 1 0 0 0,1 0 0 0 0,-1-1-1 0 0,0 1 1 0 0,1 0 0 0 0,-1-1 0 0 0,0 1-1 0 0,0-1 1 0 0,0 1 0 0 0,0 0 0 0 0,0-1 0 0 0,0 1-1 0 0,0-1 1 0 0,-1 1 0 0 0,1 0 0 0 0,0-1-1 0 0,-1 1 1 0 0,1 0 0 0 0,-1-1 0 0 0,0 1-1 0 0,1 0 1 0 0,-1 0 0 0 0,0 0 0 0 0,0 0 0 0 0,0-1-1 0 0,0 1 1 0 0,0 0 0 0 0,-1 0-22 0 0,0-2 18 0 0,0 1 0 0 0,0 0 0 0 0,-1 0 0 0 0,1 0 1 0 0,-1 1-1 0 0,0-1 0 0 0,1 1 0 0 0,-1-1 0 0 0,0 1 1 0 0,0 0-1 0 0,0 0 0 0 0,0 0 0 0 0,0 1 0 0 0,0-1 0 0 0,0 1 1 0 0,0-1-1 0 0,0 1 0 0 0,-1 0 0 0 0,1 0 0 0 0,0 1 0 0 0,0-1 1 0 0,0 1-1 0 0,0-1 0 0 0,0 1 0 0 0,0 0 0 0 0,0 0 1 0 0,0 0-1 0 0,0 1 0 0 0,1-1 0 0 0,-1 1 0 0 0,0-1 0 0 0,1 1 1 0 0,-1 0-1 0 0,1 0 0 0 0,0 0 0 0 0,-1 0 0 0 0,1 0 1 0 0,0 1-1 0 0,0-1 0 0 0,1 1 0 0 0,-1-1 0 0 0,0 1 0 0 0,1 0 1 0 0,-1 0-1 0 0,1 0 0 0 0,0 1-18 0 0,0-2 30 0 0,1-1-1 0 0,0 0 1 0 0,0 1 0 0 0,0-1-1 0 0,0 1 1 0 0,0-1 0 0 0,0 1-1 0 0,1-1 1 0 0,-1 0 0 0 0,0 1-1 0 0,1-1 1 0 0,-1 0 0 0 0,1 1-1 0 0,-1-1 1 0 0,1 0 0 0 0,0 1-1 0 0,-1-1 1 0 0,1 0 0 0 0,0 0-1 0 0,0 0 1 0 0,0 0 0 0 0,0 0-1 0 0,0 0 1 0 0,0 0 0 0 0,0 0-1 0 0,0 0 1 0 0,1 0 0 0 0,-1-1-1 0 0,0 1 1 0 0,0 0 0 0 0,1-1-1 0 0,-1 1 1 0 0,0-1 0 0 0,1 0-1 0 0,-1 1 1 0 0,0-1 0 0 0,1 0-1 0 0,-1 0 1 0 0,1 0-30 0 0,65 3-90 0 0,-52-4-344 0 0,25-2-3495 0 0,-29 2-750 0 0,-1 0-3766 0 0,-3 0-1406 0 0</inkml:trace>
  <inkml:trace contextRef="#ctx0" brushRef="#br0" timeOffset="1452.944">611 180 5081 0 0,'0'0'1599'0'0,"0"0"-23"0"0,0 0 207 0 0,0 0 193 0 0,0 0 3 0 0,0 0-118 0 0,0 0-235 0 0,0 0-251 0 0,0 0-219 0 0,6-9-190 0 0,19-28-159 0 0,-25 36-735 0 0,1 0 1 0 0,0 1-1 0 0,0-1 1 0 0,-1 0-1 0 0,1 0 1 0 0,-1 1-1 0 0,1-1 1 0 0,0 0-1 0 0,-1 0 1 0 0,0 0-1 0 0,1 0 1 0 0,-1 0-1 0 0,1 0 1 0 0,-1 0-1 0 0,0 0 1 0 0,0 0-1 0 0,0 0 1 0 0,1 0-1 0 0,-1 0 1 0 0,0 0 0 0 0,0 0-1 0 0,0 0 1 0 0,-1 0-1 0 0,1 0 1 0 0,0 0-1 0 0,0 0 1 0 0,0 0-1 0 0,-1 0 1 0 0,1 0-1 0 0,-1 0 1 0 0,1 0-1 0 0,-1 0 1 0 0,1 0-1 0 0,-1 1 1 0 0,1-1-1 0 0,-1 0 1 0 0,0 0-1 0 0,1 0 1 0 0,-1 1-1 0 0,0-1 1 0 0,0 0-1 0 0,1 1 1 0 0,-1-1-1 0 0,0 1 1 0 0,0-1-1 0 0,0 1 1 0 0,0-1-1 0 0,0 1 1 0 0,0 0 0 0 0,0-1-1 0 0,0 1 1 0 0,0 0-1 0 0,0 0-72 0 0,-46 1 538 0 0,42 1-519 0 0,0 0 0 0 0,0 0 0 0 0,1 0 0 0 0,-1 0 0 0 0,1 1 1 0 0,0 0-1 0 0,0 0 0 0 0,0 0 0 0 0,0 0 0 0 0,0 1 1 0 0,1-1-1 0 0,-1 1 0 0 0,1 0 0 0 0,0 0 0 0 0,0 0 1 0 0,0 1-1 0 0,1-1 0 0 0,0 1 0 0 0,-1-1 0 0 0,2 1 0 0 0,-1 0 1 0 0,0 0-1 0 0,1-1 0 0 0,0 1 0 0 0,0 0 0 0 0,1 1-19 0 0,2-4 22 0 0,0 0 0 0 0,0 0 0 0 0,0 0 0 0 0,0-1 0 0 0,1 1-1 0 0,-1-1 1 0 0,1 1 0 0 0,-1-1 0 0 0,1 0 0 0 0,-1 0 0 0 0,1 0-1 0 0,0 0 1 0 0,-1 0 0 0 0,1 0 0 0 0,0-1 0 0 0,0 0 0 0 0,0 1-1 0 0,0-1 1 0 0,-1 0 0 0 0,1 0 0 0 0,0-1 0 0 0,0 1 0 0 0,0-1-1 0 0,0 1 1 0 0,-1-1 0 0 0,1 0 0 0 0,0 0 0 0 0,-1 0 0 0 0,1 0-1 0 0,-1-1 1 0 0,1 1 0 0 0,0-1-22 0 0,2 1 7 0 0,0-1-1 0 0,0 0 0 0 0,0 0 1 0 0,-1-1-1 0 0,1 0 1 0 0,0 1-1 0 0,-1-1 0 0 0,0-1 1 0 0,0 1-1 0 0,0-1 1 0 0,0 1-1 0 0,0-1 1 0 0,-1 0-1 0 0,1-1 0 0 0,-1 1 1 0 0,0-1-1 0 0,-1 1 1 0 0,1-1-1 0 0,-1 0 0 0 0,0 0 1 0 0,0 0-1 0 0,0 0 1 0 0,-1 0-1 0 0,0 0 0 0 0,0 0 1 0 0,0-5-7 0 0,-14 37-364 0 0,0 43 395 0 0,14-69-18 0 0,-1 1 0 0 0,0 0-1 0 0,0-1 1 0 0,1 1 0 0 0,-1-1-1 0 0,1 1 1 0 0,0-1 0 0 0,-1 1-1 0 0,1-1 1 0 0,0 1 0 0 0,0-1-1 0 0,0 0 1 0 0,0 1 0 0 0,0-1-1 0 0,0 0 1 0 0,0 0 0 0 0,0 0-1 0 0,0 0 1 0 0,1 0 0 0 0,-1 0-1 0 0,0 0 1 0 0,1 0 0 0 0,-1 0-1 0 0,1-1 1 0 0,-1 1 0 0 0,1 0-1 0 0,-1-1 1 0 0,1 0 0 0 0,0 1-1 0 0,-1-1 1 0 0,1 0 0 0 0,-1 0-1 0 0,1 0 1 0 0,0 0 0 0 0,-1 0-1 0 0,1 0 1 0 0,0 0 0 0 0,-1 0-1 0 0,1-1 1 0 0,-1 1 0 0 0,2-1-13 0 0,4-1 14 0 0,0-1 0 0 0,0 0 0 0 0,0 0 0 0 0,-1 0 0 0 0,1-1 0 0 0,-1 0 1 0 0,0 0-1 0 0,0-1 0 0 0,0 1 0 0 0,0-2 0 0 0,-1 1 0 0 0,0 0 0 0 0,0-1 1 0 0,0 0-1 0 0,-1 0 0 0 0,0 0 0 0 0,0-1 0 0 0,-1 1 0 0 0,0-1 0 0 0,2-5-14 0 0,6-6 16 0 0,-10 19-23 0 0,1 0 0 0 0,-1 0 0 0 0,0 1 1 0 0,1-1-1 0 0,-1 0 0 0 0,0 1 0 0 0,0-1 0 0 0,0 1 0 0 0,0 0 0 0 0,0-1 0 0 0,0 1 0 0 0,-1 0 0 0 0,1-1 0 0 0,-1 1 0 0 0,1 0 0 0 0,-1 0 0 0 0,1 0 0 0 0,-1 0 0 0 0,0-1 0 0 0,0 1 0 0 0,0 0 0 0 0,0 0 0 0 0,0 0 0 0 0,-1 0 0 0 0,1 0 1 0 0,0-1-1 0 0,-1 1 0 0 0,0 1 7 0 0,1 3-115 0 0,-1 0 1 0 0,1 1 0 0 0,-2-1-1 0 0,1 0 1 0 0,-1 1-1 0 0,0-1 1 0 0,0 0 0 0 0,0 0-1 0 0,-1-1 1 0 0,0 1 0 0 0,0 0-1 0 0,-1-1 1 0 0,0 1 114 0 0,-1 2-1225 0 0,5-7-905 0 0,1 0-10580 0 0,0-1 2441 0 0</inkml:trace>
  <inkml:trace contextRef="#ctx0" brushRef="#br0" timeOffset="2319.597">917 181 192 0 0,'0'0'2306'0'0,"0"0"-66"0"0,0 0 113 0 0,0 0 129 0 0,0 0-118 0 0,0 0-229 0 0,0 0-364 0 0,0 0-370 0 0,0 0-284 0 0,0 0-171 0 0,6-9-111 0 0,20-29-75 0 0,-9 20 1408 0 0,-13 25-371 0 0,-11 24-358 0 0,-5 25-631 0 0,12-55-795 0 0,0 0 0 0 0,0 0 0 0 0,1 0 0 0 0,-1 0 1 0 0,0 0-1 0 0,0 0 0 0 0,1 0 0 0 0,-1 0 0 0 0,1 0 0 0 0,-1-1 0 0 0,1 1 0 0 0,-1 0 0 0 0,1 0 0 0 0,-1 0 0 0 0,1 0 0 0 0,0-1 0 0 0,-1 1 1 0 0,1 0-1 0 0,0-1 0 0 0,0 1 0 0 0,0 0 0 0 0,-1-1 0 0 0,1 1 0 0 0,0-1 0 0 0,0 1 0 0 0,0-1 0 0 0,0 0 0 0 0,0 1 0 0 0,0-1 0 0 0,0 0 1 0 0,0 0-1 0 0,0 0 0 0 0,0 0 0 0 0,0 1 0 0 0,0-1 0 0 0,0-1 0 0 0,0 1 0 0 0,0 0 0 0 0,0 0 0 0 0,0 0 0 0 0,0 0 0 0 0,0-1 0 0 0,0 1 1 0 0,0 0-1 0 0,0-1 0 0 0,0 1 0 0 0,-1-1 0 0 0,1 1 0 0 0,0-1 0 0 0,0 0 0 0 0,0 1 0 0 0,-1-1 0 0 0,2 0-13 0 0,86-73 92 0 0,-60 44-156 0 0,-28 29-4 0 0,-7 31-136 0 0,6-28 208 0 0,-1 1 1 0 0,1-1 0 0 0,0 0-1 0 0,0 0 1 0 0,0 1 0 0 0,1-1-1 0 0,-1 1 1 0 0,1-1 0 0 0,-1 1 0 0 0,1-1-1 0 0,0 1 1 0 0,0-1 0 0 0,0 1-1 0 0,0-1 1 0 0,0 1 0 0 0,0-1-1 0 0,1 1 1 0 0,-1-1 0 0 0,1 0-1 0 0,0 1 1 0 0,0-1 0 0 0,0 1 0 0 0,0-1-1 0 0,0 0 1 0 0,0 0 0 0 0,1 1-5 0 0,2-3 9 0 0,0 1 0 0 0,0-1 0 0 0,0 0 0 0 0,0 0 0 0 0,0-1 0 0 0,0 1 0 0 0,0-1 0 0 0,-1 0 0 0 0,1 0 0 0 0,0 0 0 0 0,0-1 0 0 0,-1 1 0 0 0,1-1 0 0 0,-1 0 0 0 0,1 0 0 0 0,-1 0 0 0 0,0 0 0 0 0,0-1 0 0 0,0 1 0 0 0,0-1 1 0 0,0 0-1 0 0,0 0 0 0 0,1-2-9 0 0,2 0-16 0 0,51-33-227 0 0,-59 75 187 0 0,3-35 61 0 0,0 0 1 0 0,1 0-1 0 0,-1 1 1 0 0,1-1-1 0 0,-1-1 1 0 0,1 1-1 0 0,0 0 0 0 0,0 0 1 0 0,0 0-1 0 0,0-1 1 0 0,0 1-1 0 0,0-1 1 0 0,0 0-1 0 0,0 0 0 0 0,1 0 1 0 0,-1 0-1 0 0,0 0 1 0 0,1 0-1 0 0,-1 0 1 0 0,1-1-1 0 0,-1 1 1 0 0,1-1-1 0 0,-1 0 0 0 0,1 1 1 0 0,-1-1-1 0 0,1-1 1 0 0,-1 1-1 0 0,1 0 1 0 0,-1 0-1 0 0,1-1 1 0 0,-1 0-1 0 0,1 1 0 0 0,-1-1 1 0 0,0 0-1 0 0,1 0 1 0 0,-1 0-1 0 0,0-1 1 0 0,2 0-6 0 0,-3 1 0 0 0,0-1-1 0 0,0 1 1 0 0,1-1 0 0 0,-1 0 0 0 0,0 1 0 0 0,0-1 0 0 0,-1 0 0 0 0,1 0 0 0 0,0 1 0 0 0,-1-1-1 0 0,1 0 1 0 0,-1 0 0 0 0,1 0 0 0 0,-1 0 0 0 0,0 0 0 0 0,0 0 0 0 0,0 0 0 0 0,0 0 0 0 0,0 0 0 0 0,0 0-1 0 0,0 0 1 0 0,-1 0 0 0 0,1 1 0 0 0,-1-1 0 0 0,0 0 0 0 0,1 0 0 0 0,-14 30-926 0 0,32-7-2094 0 0,1-11-4471 0 0,-12-7 141 0 0,-3-1-1645 0 0</inkml:trace>
  <inkml:trace contextRef="#ctx0" brushRef="#br0" timeOffset="2858.394">1455 102 15163 0 0,'0'0'1805'0'0,"0"0"-560"0"0,0 0-391 0 0,0 0-109 0 0,0 0 121 0 0,0 0 205 0 0,0 0 81 0 0,0 0-119 0 0,0 0-211 0 0,0 0-197 0 0,0 0-146 0 0,0 9-105 0 0,-7 82 891 0 0,83-168-1366 0 0,-75 78 100 0 0,-1 0 0 0 0,1 0 1 0 0,0-1-1 0 0,0 1 0 0 0,-1 0 1 0 0,1 0-1 0 0,0 0 0 0 0,-1 0 0 0 0,1 0 1 0 0,-1 0-1 0 0,0 0 0 0 0,1 0 1 0 0,-1 0-1 0 0,0 0 0 0 0,1 0 1 0 0,-1 0-1 0 0,0 1 0 0 0,0-1 0 0 0,0 0 1 0 0,0 0-1 0 0,0 0 0 0 0,0 0 1 0 0,0 0-1 0 0,0 0 0 0 0,-1 0 0 0 0,1 1 1 0 0,0-1-1 0 0,-1 0 0 0 0,1 0 1 0 0,-1 0-1 0 0,1 0 0 0 0,-1 0 0 0 0,1 0 1 0 0,-1-1-1 0 0,0 2 1 0 0,-1 11 1 0 0,28-18 227 0 0,18-12-473 0 0,-44 17 99 0 0,8 19-7853 0 0,11-9-8646 0 0,-15-9 14078 0 0</inkml:trace>
  <inkml:trace contextRef="#ctx0" brushRef="#br0" timeOffset="3571.355">1670 168 0 0 0,'0'0'1195'0'0,"0"0"1367"0"0,0 0 112 0 0,0 0-246 0 0,0 0-303 0 0,0 0-304 0 0,0 0-288 0 0,0 0-326 0 0,0 0-288 0 0,0 0-193 0 0,0 0-156 0 0,0 0-74 0 0,0 0-3 0 0,2-5-23 0 0,39-36 1678 0 0,-28 32-953 0 0,-23 9-379 0 0,-24 10-218 0 0,33-9-578 0 0,1-1 0 0 0,-1 0 0 0 0,0 0 1 0 0,0 1-1 0 0,1-1 0 0 0,-1 0 0 0 0,0 1 1 0 0,1-1-1 0 0,-1 0 0 0 0,0 1 0 0 0,1-1 0 0 0,-1 1 1 0 0,0-1-1 0 0,1 1 0 0 0,-1 0 0 0 0,1-1 1 0 0,-1 1-1 0 0,1-1 0 0 0,0 1 0 0 0,-1 0 0 0 0,1 0 1 0 0,-1-1-1 0 0,1 1 0 0 0,0 0 0 0 0,0-1 1 0 0,-1 1-1 0 0,1 0 0 0 0,0 0 0 0 0,0 0 1 0 0,0-1-1 0 0,0 1 0 0 0,0 0 0 0 0,0 0 0 0 0,0 0 1 0 0,0-1-1 0 0,0 1 0 0 0,0 0 0 0 0,1 0 1 0 0,-1-1-1 0 0,0 1 0 0 0,1 0 0 0 0,-1 0 0 0 0,0-1 1 0 0,1 1-1 0 0,-1 0 0 0 0,1-1 0 0 0,-1 1 1 0 0,1 0-1 0 0,-1-1 0 0 0,1 1 0 0 0,-1-1 0 0 0,1 1 1 0 0,-1-1-1 0 0,1 1 0 0 0,0-1 0 0 0,-1 0 1 0 0,1 1-1 0 0,0-1 0 0 0,0 0 0 0 0,-1 1 0 0 0,1-1 1 0 0,0 0-1 0 0,0 0 0 0 0,0 1-20 0 0,53 10 810 0 0,-28-24-947 0 0,10 18-7443 0 0,-1-22 2394 0 0,-21-45 10294 0 0,-9 22-2274 0 0,9-3 1372 0 0,-14 43-3803 0 0,-7 19 217 0 0,-24 144 199 0 0,30-152-1512 0 0,1-13-5646 0 0,4-17-11518 0 0,-2 15 15579 0 0</inkml:trace>
  <inkml:trace contextRef="#ctx0" brushRef="#br0" timeOffset="3817.693">1879 51 0 0 0,'0'0'2401'0'0,"0"0"391"0"0,0 0-231 0 0,0 0-249 0 0,0 0-319 0 0,0 0-513 0 0,0 0-632 0 0,0 0-440 0 0,0 0-352 0 0,0 0-232 0 0,0 0-432 0 0,0 0-1280 0 0,53-20-2889 0 0,-47 20-2625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05.9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73 0 0 0,'0'0'2080'0'0,"0"0"453"0"0,0 0 112 0 0,0 0-113 0 0,0 0-282 0 0,0 0-332 0 0,0 0-267 0 0,0 0-172 0 0,4-9-116 0 0,3-8-794 0 0,1-4 347 0 0,4-4 4277 0 0,-28 88-2752 0 0,-4 54-2907 0 0,33-114-8627 0 0,1-14-5235 0 0,-11 8 10645 0 0</inkml:trace>
  <inkml:trace contextRef="#ctx0" brushRef="#br0" timeOffset="581.555">125 11 0 0 0,'0'0'3405'0'0,"0"0"154"0"0,0 0-235 0 0,0 0-463 0 0,0 0-613 0 0,0 0-585 0 0,0 0-379 0 0,0 0-133 0 0,0 0 34 0 0,0 0 49 0 0,0 0-74 0 0,0 0-214 0 0,0 7-201 0 0,-32 103 2121 0 0,8-54-2376 0 0,24-56-489 0 0,0 0-1 0 0,0 0 40 0 0,14-18 41 0 0,-10 14-119 0 0,-2 0 7 0 0,0 1 0 0 0,0-1-1 0 0,1 1 1 0 0,-1 0-1 0 0,1 0 1 0 0,0 0-1 0 0,0 0 1 0 0,0 0-1 0 0,0 1 1 0 0,0-1-1 0 0,1 1 1 0 0,-1 0 0 0 0,1 0-1 0 0,0 0 1 0 0,-1 0-1 0 0,1 1 1 0 0,0 0-1 0 0,3-1 32 0 0,7 45-50 0 0,-10-39 60 0 0,0 0 1 0 0,0 0-1 0 0,1-1 1 0 0,-1 0-1 0 0,1 0 1 0 0,0 0 0 0 0,0-1-1 0 0,0 1 1 0 0,0-1-1 0 0,1 0 1 0 0,-1-1-1 0 0,0 1 1 0 0,1-1-1 0 0,-1 0 1 0 0,1 0 0 0 0,0-1-1 0 0,-1 0 1 0 0,1 0-1 0 0,-1 0 1 0 0,1-1-1 0 0,0 0 1 0 0,-1 0 0 0 0,1 0-1 0 0,-1 0 1 0 0,0-1-1 0 0,5-2-10 0 0,-8 4 1 0 0,-1-1 0 0 0,1 1-1 0 0,-1 0 1 0 0,0-1 0 0 0,1 1-1 0 0,-1-1 1 0 0,1 0 0 0 0,-1 1-1 0 0,0-1 1 0 0,0 0-1 0 0,0 0 1 0 0,1 1 0 0 0,-1-1-1 0 0,0 0 1 0 0,0 0 0 0 0,0-1-1 0 0,0 1 1 0 0,0 0 0 0 0,-1 0-1 0 0,1 0 1 0 0,0-1 0 0 0,0 1-1 0 0,-1 0 1 0 0,1-1 0 0 0,-1 1-1 0 0,1 0 1 0 0,-1-1 0 0 0,0 1-1 0 0,1-1 1 0 0,-1 1 0 0 0,0 0-1 0 0,0-1 1 0 0,0 1-1 0 0,0-1 1 0 0,0 1 0 0 0,-1-1-1 0 0,1 1 1 0 0,0-1 0 0 0,-1 1-1 0 0,1 0 1 0 0,0-1 0 0 0,-1 1-1 0 0,0 0 1 0 0,1-1 0 0 0,-1 1-1 0 0,0 0 1 0 0,0 0 0 0 0,0-1-1 0 0,0 1 0 0 0,0 1-7 0 0,0-1-1 0 0,-1 1 1 0 0,1 0-1 0 0,0 0 1 0 0,0 0-1 0 0,-1 0 0 0 0,1 0 1 0 0,0 1-1 0 0,0-1 1 0 0,0 0-1 0 0,-1 1 1 0 0,1-1-1 0 0,0 0 1 0 0,0 1-1 0 0,0-1 0 0 0,0 1 1 0 0,0 0-1 0 0,0-1 1 0 0,0 1-1 0 0,0 0 1 0 0,0 0-1 0 0,0-1 1 0 0,0 1-1 0 0,0 0 1 0 0,1 0-1 0 0,-1 0 0 0 0,0 0 1 0 0,1 0-1 0 0,-1 0 1 0 0,0 0-1 0 0,1 1 1 0 0,0-1-1 0 0,-1 0 1 0 0,1 0-1 0 0,-1 0 0 0 0,1 0 1 0 0,0 1-1 0 0,0-1 1 0 0,0 0-1 0 0,0 0 1 0 0,0 1-1 0 0,0-1 1 0 0,0 0-1 0 0,0 0 1 0 0,0 0-1 0 0,1 1 0 0 0,-1-1 1 0 0,0 0-1 0 0,1 0 1 0 0,-1 0-1 0 0,1 0 1 0 0,0 0-1 0 0,-1 0 1 0 0,1 0-1 0 0,0 0 0 0 0,-1 0 1 0 0,1 0-1 0 0,0 0 1 0 0,0 0-1 0 0,0 0 1 0 0,0 0-1 0 0,0-1 1 0 0,0 1-1 0 0,0 0 1 0 0,1 0 7 0 0,64 6-1476 0 0,-52-8-4130 0 0,-1-1-5096 0 0,-11 2 1081 0 0</inkml:trace>
  <inkml:trace contextRef="#ctx0" brushRef="#br0" timeOffset="834.048">20 94 13235 0 0,'0'0'2746'0'0,"0"0"-1374"0"0,0 0-618 0 0,0 0-196 0 0,0 0-130 0 0,0 0-2 0 0,0 0 91 0 0,0 0 105 0 0,0 0 101 0 0,0 0-6 0 0,0 0-142 0 0,0 0-203 0 0,12 0-180 0 0,6 0-728 0 0,105 1 815 0 0,-79 0-3791 0 0,-5 2-4248 0 0,-26-2-3028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17.3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312 1 7082 0 0,'0'0'1540'0'0,"0"0"-77"0"0,0 0 8 0 0,0 0 78 0 0,0 0 68 0 0,0 0 86 0 0,0 0-61 0 0,0 0-233 0 0,0 0-313 0 0,0 0-278 0 0,0 0-195 0 0,0 0-592 0 0,3-1 6998 0 0,-35 29-6995 0 0,-2-2 1 0 0,0-1-1 0 0,-1-2 1 0 0,-2-1 0 0 0,0-2-1 0 0,-1-2-34 0 0,-29 17 101 0 0,69-36-84 0 0,0 0-1 0 0,0 0 1 0 0,0 1-1 0 0,1-1 1 0 0,-1 0-1 0 0,0 1 1 0 0,1-1-1 0 0,-1 1 1 0 0,0 0 0 0 0,1-1-1 0 0,-1 1 1 0 0,0 1-1 0 0,1-1 1 0 0,-1 0-1 0 0,0 0 1 0 0,1 1 0 0 0,-1-1-1 0 0,0 1 1 0 0,1 0-1 0 0,-1 0 1 0 0,0 0-1 0 0,0 0 1 0 0,0 0 0 0 0,0 0-1 0 0,0 1 1 0 0,1 0-17 0 0,144 105 364 0 0,-32-50-136 0 0,-118-59-985 0 0,-3-2 3604 0 0,2-1-3912 0 0,1 1-5071 0 0,2-1-7273 0 0,1 4 1797 0 0</inkml:trace>
  <inkml:trace contextRef="#ctx0" brushRef="#br0" timeOffset="486.21">416 174 8538 0 0,'0'0'1916'0'0,"0"0"-134"0"0,0 0 34 0 0,0 0 127 0 0,0 0-34 0 0,0 0-71 0 0,0 0-231 0 0,0 0-361 0 0,0 0-244 0 0,0 0-219 0 0,0 0-144 0 0,0 0-54 0 0,1-9-74 0 0,3-26-35 0 0,-4 34-433 0 0,-1 0 0 0 0,1 0 0 0 0,-1 0 0 0 0,1 0 0 0 0,-1 1 0 0 0,1-1 0 0 0,-1 0 0 0 0,1 1 0 0 0,-1-1 0 0 0,0 0 0 0 0,1 1 0 0 0,-1-1 0 0 0,0 1 0 0 0,0-1 0 0 0,0 1 0 0 0,1-1 0 0 0,-1 1 0 0 0,0 0 0 0 0,0-1 0 0 0,0 1 0 0 0,0 0 0 0 0,1 0 0 0 0,-1-1 0 0 0,0 1 0 0 0,0 0 0 0 0,0 0 0 0 0,0 0 0 0 0,0 0 0 0 0,0 0 0 0 0,0 0 0 0 0,0 1 0 0 0,0-1 0 0 0,1 0 0 0 0,-1 0 0 0 0,0 1 0 0 0,0-1 0 0 0,0 0 0 0 0,0 1 0 0 0,1-1 0 0 0,-1 1 0 0 0,0-1 0 0 0,0 1 0 0 0,1-1 0 0 0,-2 2-43 0 0,-2 1 22 0 0,0 0 0 0 0,0 1 0 0 0,0 0 0 0 0,0-1 0 0 0,1 1-1 0 0,-1 1 1 0 0,1-1 0 0 0,0 0 0 0 0,0 1 0 0 0,1 0-1 0 0,0 0 1 0 0,-1 0 0 0 0,1 0 0 0 0,1 0 0 0 0,-1 0 0 0 0,1 0-1 0 0,0 0 1 0 0,0 1 0 0 0,1-1 0 0 0,-1 0 0 0 0,1 1 0 0 0,1 4-22 0 0,1-7 21 0 0,0 0 1 0 0,1-1 0 0 0,0 1 0 0 0,0-1 0 0 0,-1 0 0 0 0,1 0 0 0 0,1 0 0 0 0,-1 0-1 0 0,0 0 1 0 0,0-1 0 0 0,1 0 0 0 0,-1 1 0 0 0,1-1 0 0 0,-1 0 0 0 0,1-1 0 0 0,-1 1-1 0 0,1-1 1 0 0,-1 1 0 0 0,1-1 0 0 0,0 0 0 0 0,-1 0 0 0 0,1-1 0 0 0,0 1 0 0 0,-1-1 0 0 0,1 0-1 0 0,-1 0 1 0 0,1 0 0 0 0,-1 0 0 0 0,0 0 0 0 0,1-1 0 0 0,-1 0 0 0 0,3-1-22 0 0,-4 2 0 0 0,-1 0 0 0 0,1 0 1 0 0,0 0-1 0 0,0 0 1 0 0,-1-1-1 0 0,1 1 0 0 0,-1 0 1 0 0,1-1-1 0 0,-1 1 1 0 0,0-1-1 0 0,1 1 0 0 0,-1-1 1 0 0,0 0-1 0 0,0 1 1 0 0,0-1-1 0 0,0 0 0 0 0,-1 0 1 0 0,1 0-1 0 0,0 0 1 0 0,-1 0-1 0 0,1 0 0 0 0,-1 0 1 0 0,0 0-1 0 0,1 0 0 0 0,-1 0 1 0 0,0 0-1 0 0,0 0 1 0 0,-1 0-1 0 0,1 0 0 0 0,0 0 1 0 0,-1 0-1 0 0,1 0 1 0 0,-1 0-1 0 0,1 1 0 0 0,-1-1 1 0 0,0 0-1 0 0,0 0 1 0 0,0 0-1 0 0,0 1 0 0 0,0-1 1 0 0,0 0-1 0 0,-1 1 1 0 0,1-1-1 0 0,0 1 0 0 0,-1-1 1 0 0,1 1-1 0 0,-1 0 1 0 0,0 0-1 0 0,1 0 0 0 0,-1 0 1 0 0,-1-1-1 0 0,-1-2-461 0 0,-12-17-2439 0 0,18 15-3159 0 0,6 1-4970 0 0,-5 4 1794 0 0</inkml:trace>
  <inkml:trace contextRef="#ctx0" brushRef="#br0" timeOffset="932.122">561 54 7714 0 0,'0'0'4415'0'0,"0"0"-1902"0"0,0 0-645 0 0,0 0-102 0 0,0 0-59 0 0,0 0-77 0 0,0 0-125 0 0,0 0-254 0 0,0 0-277 0 0,0 0-177 0 0,0 0-174 0 0,0 0-106 0 0,0 0-27 0 0,0-8-79 0 0,3-21-35 0 0,-3 21-64 0 0,0 8-113 0 0,0 0-54 0 0,0 0-80 0 0,0 0-39 0 0,3 28 367 0 0,-20 268 751 0 0,18-271-917 0 0,7-44-2458 0 0,-5 13-1423 0 0,0 1-3885 0 0,-1 2-4456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1.3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 14403 0 0,'0'0'1299'0'0,"0"0"-177"0"0,0 0 122 0 0,0 0 168 0 0,0 0 47 0 0,0 0-63 0 0,0 0-291 0 0,0 0-285 0 0,0 0-241 0 0,0 0-162 0 0,0 0-29 0 0,0 0-28 0 0,-3 2 2953 0 0,180 1-2521 0 0,-146-9-56 0 0,-24 5-1552 0 0,-20 4-5744 0 0,7-1 872 0 0,1 0-4795 0 0,3-1 3185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1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5129 0 0,'0'0'4078'0'0,"0"0"-1112"0"0,0 0-447 0 0,0 0-91 0 0,0 0-260 0 0,0 0-321 0 0,0 0-364 0 0,0 0-375 0 0,0 0-291 0 0,0 0-240 0 0,0 0-205 0 0,0 0-113 0 0,0 0-50 0 0,-3 2-9 0 0,2-2-242 0 0,1 0 90 0 0,0 0 0 0 0,0 1 0 0 0,1-1 1 0 0,-1 0-1 0 0,0 0 0 0 0,0 0 0 0 0,0 1 0 0 0,1-1 0 0 0,-1 0 0 0 0,0 0 0 0 0,0 1 0 0 0,0-1 0 0 0,0 0 0 0 0,1 0 0 0 0,-1 1 0 0 0,0-1 0 0 0,0 0 0 0 0,0 1 0 0 0,0-1 0 0 0,0 0 0 0 0,0 1 0 0 0,0-1 0 0 0,0 0 0 0 0,0 0 0 0 0,0 1 0 0 0,0-1 0 0 0,0 0 0 0 0,0 1 0 0 0,0-1 0 0 0,0 0 0 0 0,0 1 0 0 0,-1-1 0 0 0,1 0 0 0 0,0 0 0 0 0,0 1 0 0 0,0-1 0 0 0,0 0 0 0 0,-1 0 0 0 0,1 1 0 0 0,0-1 0 0 0,0 0-48 0 0,148 3 2086 0 0,-115-2-1917 0 0,-33-2-3773 0 0,-1 0-7008 0 0,-1 1-1673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4.0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57 6129 0 0,'0'0'2613'0'0,"0"0"-794"0"0,0 0-204 0 0,0 0 143 0 0,0 0 207 0 0,0 0 176 0 0,0 0-109 0 0,3-9-353 0 0,14-39 650 0 0,-20 54 5001 0 0,-9 62-7144 0 0,-1 151 106 0 0,14-223 42 0 0,0-4-3487 0 0,1 1-8716 0 0,0 5-490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9.5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0 17644 0 0,'0'0'923'0'0,"0"0"7"0"0,0 0 11 0 0,0 0 64 0 0,0 0-25 0 0,0 0-190 0 0,0 0-234 0 0,0 0-193 0 0,0 0-68 0 0,0 0 5 0 0,0 0-20 0 0,0 0-4 0 0,0 0-16 0 0,1 7-28 0 0,4 20-5 0 0,41 7 777 0 0,-2-23-393 0 0,-66-24-854 0 0,22 13 290 0 0,9 10 1577 0 0,-46 37-300 0 0,-69 74-544 0 0,121-122-5517 0 0,-1-4-6576 0 0,-9 3-705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9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 16836 0 0,'0'0'1273'0'0,"0"0"-70"0"0,0 0-63 0 0,0 0-10 0 0,0 0-14 0 0,0 0-130 0 0,0 0-285 0 0,0 0-231 0 0,0 0-160 0 0,0 0 1 0 0,0 0 124 0 0,0 0 42 0 0,0 0 25 0 0,7 7-35 0 0,5 4-301 0 0,-1 0 0 0 0,0 1 0 0 0,-1 0 1 0 0,0 1-1 0 0,-1 0 0 0 0,-1 0 0 0 0,0 1 1 0 0,-1 0-1 0 0,0 0 0 0 0,-1 1 0 0 0,-1 0 1 0 0,1 3-167 0 0,-6-11 49 0 0,0 0 0 0 0,0-1 1 0 0,-1 1-1 0 0,0 0 1 0 0,0-1-1 0 0,-1 1 1 0 0,1-1-1 0 0,-1 1 0 0 0,-1-1 1 0 0,1 0-1 0 0,-1 0 1 0 0,0 0-1 0 0,-1 0 0 0 0,1 0 1 0 0,-1-1-1 0 0,-1 1 1 0 0,1-1-1 0 0,0 0 1 0 0,-1 0-1 0 0,0-1 0 0 0,0 0 1 0 0,-1 0-1 0 0,1 0 1 0 0,-1 0-1 0 0,0-1 0 0 0,0 0 1 0 0,0 0-1 0 0,0 0 1 0 0,-1-1-1 0 0,1 0 1 0 0,-1 0-1 0 0,1-1 0 0 0,-1 0 1 0 0,1 0-1 0 0,-1-1 1 0 0,-1 1-50 0 0,8-1 40 0 0,0 0-55 0 0,23-10-2790 0 0,-21 9 2211 0 0,10-5-3248 0 0,-4 2-6181 0 0,-4 1-2381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8.3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 13155 0 0,'0'0'2340'0'0,"0"0"37"0"0,0 0-201 0 0,0 0-262 0 0,0 0-276 0 0,0 0-366 0 0,0 0-419 0 0,0 0-283 0 0,0 0-102 0 0,0 0 17 0 0,0 0 53 0 0,0 0 15 0 0,1 6-51 0 0,-26 189 1364 0 0,13-150-2408 0 0,22-55-18286 0 0,-7 7 7555 0 0</inkml:trace>
  <inkml:trace contextRef="#ctx0" brushRef="#br0" timeOffset="311.805">166 92 14931 0 0,'0'0'2495'0'0,"0"0"-456"0"0,0 0-521 0 0,0 0-264 0 0,0 0-127 0 0,0 0-147 0 0,0 0-197 0 0,0 0-273 0 0,0 0-145 0 0,0 0-16 0 0,0 0-14 0 0,0 0 21 0 0,0 0-25 0 0,0 4-75 0 0,-22 74 782 0 0,21-76-2514 0 0,-5 8 4741 0 0,3-5-5180 0 0,1-2-4983 0 0,1-2-7049 0 0,1-1 6251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2.4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172 212 3521 0 0,'0'0'1555'0'0,"0"0"-1094"0"0,0 0-290 0 0,0 0 222 0 0,0 0 387 0 0,0 0 387 0 0,0 0 191 0 0,0 0-14 0 0,0 0-149 0 0,0 0-181 0 0,0 0-127 0 0,0 0-90 0 0,0 0-82 0 0,20-5 5649 0 0,-19 3-6337 0 0,-1 0-1 0 0,1 1 1 0 0,-1-1 0 0 0,1 0 0 0 0,-1 1 0 0 0,1-1-1 0 0,-1 0 1 0 0,0 0 0 0 0,0 1 0 0 0,0-1-1 0 0,0 0 1 0 0,0 0 0 0 0,0 0 0 0 0,-1 1-1 0 0,1-1 1 0 0,-1 0 0 0 0,1 1 0 0 0,-1-1-1 0 0,1 0 1 0 0,-1 1 0 0 0,0-1 0 0 0,0 1-1 0 0,0-1 1 0 0,0 1 0 0 0,0-1 0 0 0,0 1 0 0 0,0 0-1 0 0,-1-1 1 0 0,1 1 0 0 0,0 0 0 0 0,-1 0-1 0 0,1 0 1 0 0,-1 0 0 0 0,1 0 0 0 0,-1 0-1 0 0,1 0 1 0 0,-1 1 0 0 0,0-1 0 0 0,1 1-1 0 0,-1-1 1 0 0,0 1 0 0 0,0 0 0 0 0,1-1-1 0 0,-1 1 1 0 0,0 0 0 0 0,0 0 0 0 0,1 0 0 0 0,-1 0-1 0 0,0 1 1 0 0,0-1 0 0 0,1 0 0 0 0,-1 1-1 0 0,0-1 1 0 0,1 1 0 0 0,-1 0 0 0 0,0-1-1 0 0,1 1 1 0 0,-1 0 0 0 0,1 0 0 0 0,-2 1-27 0 0,-9 6 23 0 0,1 1 0 0 0,-1 1 0 0 0,1-1 1 0 0,1 2-1 0 0,0 0 0 0 0,1 0 1 0 0,0 1-1 0 0,0 0 0 0 0,1 0 0 0 0,1 1 1 0 0,-4 9-24 0 0,10-21 13 0 0,-1 1 1 0 0,1-1-1 0 0,0 1 1 0 0,0 0-1 0 0,1-1 1 0 0,-1 1-1 0 0,0 0 1 0 0,0-1-1 0 0,1 1 1 0 0,-1 0-1 0 0,1 0 1 0 0,0 0-1 0 0,-1 0 1 0 0,1-1-1 0 0,0 1 1 0 0,0 0-1 0 0,0 0 1 0 0,0 0-1 0 0,1 0 1 0 0,-1 0-1 0 0,0 0 1 0 0,1-1-1 0 0,-1 1 1 0 0,1 0-1 0 0,0 0 1 0 0,0-1-1 0 0,-1 1 1 0 0,1 0-1 0 0,0-1 1 0 0,0 1-1 0 0,1-1 1 0 0,-1 1-1 0 0,0-1 1 0 0,0 0-1 0 0,1 1 1 0 0,-1-1-1 0 0,1 0 1 0 0,-1 0-1 0 0,1 0 1 0 0,-1 0 0 0 0,1 0-1 0 0,0 0 1 0 0,-1-1-1 0 0,1 1 1 0 0,0 0-1 0 0,0-1 1 0 0,0 0-1 0 0,0 1 1 0 0,-1-1-1 0 0,1 0 1 0 0,0 0-1 0 0,0 0 1 0 0,0 0-1 0 0,0 0 1 0 0,0 0-1 0 0,-1-1 1 0 0,1 1-1 0 0,0 0 1 0 0,0-1-1 0 0,0 0 1 0 0,-1 1-1 0 0,1-1-13 0 0,6-2 40 0 0,0-1-1 0 0,0 0 0 0 0,0 0 1 0 0,-1-1-1 0 0,0 0 0 0 0,0 0 1 0 0,0 0-1 0 0,-1-1 1 0 0,0 0-1 0 0,0 0 0 0 0,0-1 1 0 0,-1 0-1 0 0,0 0 1 0 0,0 0-1 0 0,-1-1 0 0 0,1 1 1 0 0,-2-1-1 0 0,1 0 0 0 0,-1 0-39 0 0,-25 32 2 0 0,20-22 4 0 0,0-1 0 0 0,0 1 0 0 0,0 0 0 0 0,1 0 1 0 0,-1 0-1 0 0,1 0 0 0 0,-1 0 0 0 0,1 0 0 0 0,0 1 0 0 0,0-1 0 0 0,0 0 1 0 0,0 1-1 0 0,0-1 0 0 0,0 1 0 0 0,1-1 0 0 0,-1 1 0 0 0,1-1 1 0 0,0 1-1 0 0,0-1 0 0 0,0 1 0 0 0,0-1 0 0 0,0 1 0 0 0,0 0 1 0 0,1-1-1 0 0,-1 1 0 0 0,1-1 0 0 0,0 0 0 0 0,-1 1 0 0 0,1-1 1 0 0,0 1-1 0 0,1-1 0 0 0,-1 0 0 0 0,0 0 0 0 0,1 0 0 0 0,-1 0 1 0 0,1 0-1 0 0,0 0 0 0 0,-1 0 0 0 0,1 0 0 0 0,0 0 0 0 0,0-1 1 0 0,0 1-1 0 0,1-1 0 0 0,-1 0 0 0 0,0 0 0 0 0,0 1 0 0 0,1-1 0 0 0,-1-1 1 0 0,1 1-1 0 0,0 0-6 0 0,5-1 61 0 0,0-1 0 0 0,0-1 1 0 0,0 1-1 0 0,0-1 1 0 0,0 0-1 0 0,0-1 0 0 0,-1 0 1 0 0,1 0-1 0 0,-1-1 0 0 0,1 0 1 0 0,-1 0-1 0 0,-1-1 0 0 0,1 1 1 0 0,-1-1-1 0 0,2-2-61 0 0,2-15-462 0 0,-9 12-5916 0 0,0 4-1996 0 0,-1 3-2811 0 0</inkml:trace>
  <inkml:trace contextRef="#ctx0" brushRef="#br0" timeOffset="397.722">481 43 17084 0 0,'0'0'1073'0'0,"0"0"38"0"0,0 0 1 0 0,0 0-42 0 0,0 0-63 0 0,0 0-68 0 0,0 0-67 0 0,0 0-101 0 0,0 0-131 0 0,0 0-148 0 0,0 0-183 0 0,0 0-139 0 0,-3-8-117 0 0,-12-26-73 0 0,-1 74 211 0 0,-2 40 260 0 0,3 1-1 0 0,3 1 1 0 0,1 59-451 0 0,6-93 204 0 0,5-48-207 0 0,0 0-3 0 0,0 0-14 0 0,0 0-30 0 0,-2-25-4703 0 0,5 6-1342 0 0,1 8-2182 0 0,-1 4-949 0 0</inkml:trace>
  <inkml:trace contextRef="#ctx0" brushRef="#br0" timeOffset="721.765">590 176 7450 0 0,'0'0'5406'0'0,"0"0"-3311"0"0,0 0-992 0 0,0 0-177 0 0,0 0-132 0 0,0 0-49 0 0,0 0-36 0 0,0 0-38 0 0,0 0-34 0 0,-11 3-90 0 0,-37 13-73 0 0,46-14-421 0 0,-1-1 0 0 0,0 1 0 0 0,0 0 0 0 0,0 0 0 0 0,1 0 0 0 0,-1 1 0 0 0,1-1 0 0 0,0 1 0 0 0,0-1 0 0 0,0 1 0 0 0,0 0 0 0 0,0 0 0 0 0,0 0 0 0 0,1 0 0 0 0,0 0 0 0 0,-1 0 0 0 0,1 0 0 0 0,0 0 0 0 0,0 1 0 0 0,1-1 0 0 0,-1 0 0 0 0,1 3-53 0 0,-2-1 63 0 0,1-3-19 0 0,0 1-1 0 0,0-1 0 0 0,0 1 1 0 0,0-1-1 0 0,0 1 0 0 0,1 0 1 0 0,-1-1-1 0 0,1 1 1 0 0,-1 0-1 0 0,1-1 0 0 0,0 1 1 0 0,0 0-1 0 0,1 0 1 0 0,-1-1-1 0 0,0 1 0 0 0,1 0 1 0 0,-1-1-1 0 0,1 1 0 0 0,0-1 1 0 0,0 1-1 0 0,0-1 1 0 0,0 1-1 0 0,1-1 0 0 0,-1 0 1 0 0,1 1-1 0 0,-1-1 0 0 0,1 0 1 0 0,0 0-1 0 0,0 0 1 0 0,0 0-1 0 0,0 0 0 0 0,0-1 1 0 0,0 1-1 0 0,0-1 0 0 0,1 1 1 0 0,-1-1-1 0 0,0 0 1 0 0,1 0-1 0 0,-1 0 0 0 0,1 0 1 0 0,0 0-1 0 0,-1 0 1 0 0,1-1-1 0 0,-1 1 0 0 0,1-1 1 0 0,0 0-1 0 0,0 0 0 0 0,-1 0 1 0 0,1 0-1 0 0,0-1 1 0 0,-1 1-1 0 0,1 0 0 0 0,2-2-43 0 0,-1 1 17 0 0,0-1 0 0 0,0 0-1 0 0,-1 0 1 0 0,1-1 0 0 0,0 1-1 0 0,-1-1 1 0 0,1 0-1 0 0,-1 0 1 0 0,0 0 0 0 0,0 0-1 0 0,0 0 1 0 0,0-1 0 0 0,-1 0-1 0 0,0 1 1 0 0,1-1 0 0 0,-1 0-1 0 0,0 0 1 0 0,-1 0 0 0 0,1 0-1 0 0,-1 0 1 0 0,0-1-1 0 0,0 1 1 0 0,0 0 0 0 0,0 0-1 0 0,-1-1 1 0 0,0 1 0 0 0,0-1-1 0 0,0 1 1 0 0,0 0 0 0 0,-1-1-1 0 0,0 1 1 0 0,0 0-1 0 0,0-1 1 0 0,0 1 0 0 0,-1 0-1 0 0,1 0 1 0 0,-1 0 0 0 0,0 0-1 0 0,0 0 1 0 0,-1 1 0 0 0,1-1-1 0 0,-1 0 1 0 0,0 1 0 0 0,-2-2-17 0 0,-33-38-3327 0 0,40 42-6685 0 0,8 1 2383 0 0,-9 0 5804 0 0,3 0-1200 0 0</inkml:trace>
  <inkml:trace contextRef="#ctx0" brushRef="#br0" timeOffset="1135.74">641 107 624 0 0,'0'0'3888'0'0,"0"0"-428"0"0,0 0-567 0 0,0 0-490 0 0,0 0-380 0 0,0 0-294 0 0,0 0-245 0 0,0 0-220 0 0,-8-11-205 0 0,-24-31-173 0 0,32 43-836 0 0,0 0 0 0 0,0-1 0 0 0,0 1 1 0 0,0-1-1 0 0,0 1 0 0 0,0-1 1 0 0,-1 1-1 0 0,1-1 0 0 0,0 1 0 0 0,0-1 1 0 0,0 1-1 0 0,-1-1 0 0 0,1 0 0 0 0,0 1 1 0 0,0-1-1 0 0,-1 1 0 0 0,1-1 1 0 0,0 0-1 0 0,-1 1 0 0 0,1-1 0 0 0,-1 1 1 0 0,1-1-1 0 0,0 0 0 0 0,-1 0 0 0 0,1 1 1 0 0,-1-1-1 0 0,1 0 0 0 0,-1 0 1 0 0,1 0-1 0 0,-1 1 0 0 0,1-1 0 0 0,-1 0 1 0 0,1 0-1 0 0,-1 0 0 0 0,1 0 1 0 0,-1 0-1 0 0,1 0 0 0 0,-1 0 0 0 0,1 0 1 0 0,-1 0-1 0 0,1 0 0 0 0,-1 0 0 0 0,0-1-50 0 0,10 17 62 0 0,1-1 0 0 0,1 0 0 0 0,0-1 0 0 0,1 0 1 0 0,0-1-1 0 0,1-1 0 0 0,0 0 0 0 0,1 0 0 0 0,0-1 0 0 0,1-1 0 0 0,9 5-62 0 0,-18-12 16 0 0,42 23 230 0 0,-69-11 1205 0 0,-19 21-1307 0 0,2 2 1 0 0,1 1-1 0 0,2 2 1 0 0,2 2-1 0 0,2 1-144 0 0,14-13 162 0 0,17-30-174 0 0,0-1 4 0 0,0 0 13 0 0,0 0-76 0 0,8-11-5868 0 0,-4 7-1022 0 0,-2 1-4446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7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3 18548 0 0,'0'0'2299'0'0,"0"0"-927"0"0,0 0-562 0 0,0 0-274 0 0,0 0 64 0 0,0 0 140 0 0,0 0 107 0 0,0 0-8 0 0,0 0-174 0 0,0 0-140 0 0,0 0-113 0 0,-5 9-103 0 0,-26 83 601 0 0,28 3-1912 0 0,-3-91-4978 0 0,2-4-835 0 0,3 0 3572 0 0,-1 0-8377 0 0</inkml:trace>
  <inkml:trace contextRef="#ctx0" brushRef="#br0" timeOffset="265.394">0 117 11875 0 0,'0'0'2869'0'0,"0"0"-1539"0"0,0 0-547 0 0,0 0 222 0 0,0 0 346 0 0,0 0 158 0 0,0 0-80 0 0,0 0-311 0 0,9 1-323 0 0,155 0 197 0 0,-138-2-1665 0 0,34-2-2821 0 0,-21 2-8321 0 0,-29 1 2741 0 0</inkml:trace>
  <inkml:trace contextRef="#ctx0" brushRef="#br0" timeOffset="631.117">427 11 4225 0 0,'0'0'5014'0'0,"0"0"-1664"0"0,0 0-572 0 0,0 0-347 0 0,0 0-203 0 0,0 0-248 0 0,0 0-318 0 0,0 0-363 0 0,0 0-431 0 0,0 0-352 0 0,0 0-231 0 0,0 0-83 0 0,0 0 88 0 0,-1-3 73 0 0,-8-4 306 0 0,10 35 216 0 0,-1 5-277 0 0,0-28-576 0 0,0-1-1 0 0,0 0 1 0 0,-1 1-1 0 0,0-1 1 0 0,0 0-1 0 0,0 0 1 0 0,0 1-1 0 0,-1-1 1 0 0,0 0-1 0 0,1 0 1 0 0,-1 0-1 0 0,-1-1 1 0 0,1 1-1 0 0,-1 0 1 0 0,1-1-1 0 0,-1 0 1 0 0,0 1-1 0 0,0-1 1 0 0,-3 2-32 0 0,24-26-4 0 0,56-5-213 0 0,-72 26 215 0 0,0-1 0 0 0,-1 1 1 0 0,1-1-1 0 0,-1 1 1 0 0,1 0-1 0 0,0 0 1 0 0,0 0-1 0 0,-1 0 0 0 0,1 0 1 0 0,0 0-1 0 0,-1 1 1 0 0,1-1-1 0 0,-1 1 1 0 0,1-1-1 0 0,0 1 0 0 0,-1-1 1 0 0,1 1-1 0 0,-1 0 1 0 0,1 0-1 0 0,-1-1 0 0 0,0 1 1 0 0,1 0-1 0 0,-1 1 1 0 0,0-1-1 0 0,0 0 1 0 0,1 0-1 0 0,-1 0 0 0 0,0 1 1 0 0,0-1-1 0 0,0 1 1 0 0,-1-1-1 0 0,1 0 0 0 0,0 1 1 0 0,0 0-1 0 0,-1-1 1 0 0,1 1-1 0 0,-1-1 1 0 0,0 1-1 0 0,1 0 0 0 0,-1-1 1 0 0,0 1-1 0 0,0 0 1 0 0,0-1-1 0 0,0 2 2 0 0,-2 0 9 0 0,0-1 0 0 0,0 1-1 0 0,0-1 1 0 0,0 1 0 0 0,-1-1 0 0 0,1 0-1 0 0,-1 0 1 0 0,0 0 0 0 0,1 0 0 0 0,-1 0-1 0 0,0-1 1 0 0,0 1 0 0 0,0-1 0 0 0,0 0-1 0 0,-1 0 1 0 0,1 0 0 0 0,0 0 0 0 0,0 0-1 0 0,0-1 1 0 0,-1 0 0 0 0,1 1 0 0 0,0-1-1 0 0,-1-1 1 0 0,1 1-9 0 0,3 0 2 0 0,-60 2 22 0 0,76-17-8556 0 0,-9 11 466 0 0,-2 1-4109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5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29 4225 0 0,'0'0'2204'0'0,"0"0"-211"0"0,0 0-66 0 0,0 0 9 0 0,0 0 30 0 0,0 0 40 0 0,0 0-135 0 0,0 0-249 0 0,0 0-273 0 0,0 0-243 0 0,0 0-199 0 0,0 0-159 0 0,0 0-75 0 0,0-6-58 0 0,0-16-82 0 0,-23 28 2723 0 0,14 0-3173 0 0,1 0-1 0 0,-1 1 1 0 0,1-1 0 0 0,1 2 0 0 0,-1-1-1 0 0,1 1 1 0 0,1 0 0 0 0,-1 1 0 0 0,1-1-1 0 0,1 1 1 0 0,0 0 0 0 0,0 1-1 0 0,0-1 1 0 0,1 1 0 0 0,1 0 0 0 0,0 0-1 0 0,0 1 1 0 0,1-1 0 0 0,0 0 0 0 0,1 1-1 0 0,0-1 1 0 0,1 1 0 0 0,0-1 0 0 0,1 1-83 0 0,4-4 24 0 0,0 0 1 0 0,1 0-1 0 0,0 0 1 0 0,0-1 0 0 0,1 0-1 0 0,-1-1 1 0 0,1 1-1 0 0,1-1 1 0 0,-1 0-1 0 0,1-1 1 0 0,0 0 0 0 0,0 0-1 0 0,0-1 1 0 0,0 0-1 0 0,0 0 1 0 0,1-1 0 0 0,0 0-1 0 0,-1-1 1 0 0,1 0-1 0 0,0 0 1 0 0,0-1-1 0 0,-1 0 1 0 0,9-1-25 0 0,-18 1 2 0 0,1 0 0 0 0,-1-1 0 0 0,1 1 0 0 0,-1-1 0 0 0,1 1 0 0 0,0 0 1 0 0,-1-1-1 0 0,1 1 0 0 0,-1-1 0 0 0,1 1 0 0 0,0-1 0 0 0,0 1 0 0 0,-1-1 0 0 0,1 0 0 0 0,0 1 0 0 0,0-1 0 0 0,0 1 0 0 0,-1-1 0 0 0,1 1 1 0 0,0-1-1 0 0,0 0 0 0 0,0 1 0 0 0,0-1 0 0 0,0 0 0 0 0,0 1 0 0 0,0-1 0 0 0,0 1 0 0 0,1-1 0 0 0,-1 0 0 0 0,0 1 0 0 0,0-1 0 0 0,0 1 0 0 0,1-1 1 0 0,-1 1-1 0 0,0-1 0 0 0,1 1 0 0 0,-1-1 0 0 0,0 1 0 0 0,1-1 0 0 0,-1 1 0 0 0,1-1 0 0 0,-1 1 0 0 0,0 0 0 0 0,1-1 0 0 0,-1 1 0 0 0,1 0 0 0 0,-1-1 1 0 0,1 1-1 0 0,0 0 0 0 0,-1-1 0 0 0,1 1 0 0 0,-1 0 0 0 0,1 0 0 0 0,-1 0 0 0 0,1 0 0 0 0,0 0 0 0 0,-1 0 0 0 0,1 0 0 0 0,-1 0 0 0 0,1 0 0 0 0,0 0 1 0 0,-1 0-1 0 0,1 0 0 0 0,-1 0 0 0 0,1 0-2 0 0,6-2-8967 0 0,-4 2-1261 0 0,-1 0-1576 0 0</inkml:trace>
  <inkml:trace contextRef="#ctx0" brushRef="#br0" timeOffset="1007.408">441 120 4985 0 0,'0'0'2470'0'0,"0"0"-334"0"0,0 0-107 0 0,0 0-49 0 0,0 0 35 0 0,0 0-65 0 0,0 0-318 0 0,0 0-369 0 0,0 0-329 0 0,0 0-249 0 0,0 0-143 0 0,0 0-83 0 0,2-4-6 0 0,-1 2-358 0 0,0 1 1 0 0,0 0-1 0 0,0-1 1 0 0,0 1-1 0 0,0-1 1 0 0,-1 1-1 0 0,1-1 1 0 0,0 0-1 0 0,-1 1 1 0 0,0-1-1 0 0,1 0 1 0 0,-1 1-1 0 0,0-1 0 0 0,0 0 1 0 0,1 1-1 0 0,-1-1 1 0 0,-1 0-1 0 0,1 1 1 0 0,0-1-1 0 0,0 0 1 0 0,-1 1-1 0 0,1-1 1 0 0,-1 0-1 0 0,1 1 1 0 0,-1-1-1 0 0,0 1 1 0 0,1-1-1 0 0,-1 1 0 0 0,0-1 1 0 0,0 1-1 0 0,0-1 1 0 0,0 1-1 0 0,-1 0 1 0 0,1 0-1 0 0,0 0 1 0 0,0-1-1 0 0,-1 1 1 0 0,1 0-1 0 0,0 1 1 0 0,-1-1-1 0 0,1 0 0 0 0,-1 0 1 0 0,0 0-96 0 0,-3 1 22 0 0,0-1 0 0 0,0 1-1 0 0,0 0 1 0 0,0 0 0 0 0,-1 0 0 0 0,1 0 0 0 0,0 1-1 0 0,0 0 1 0 0,0 0 0 0 0,1 1 0 0 0,-1-1 0 0 0,0 1 0 0 0,0 0-1 0 0,1 0 1 0 0,-1 1 0 0 0,1-1 0 0 0,0 1 0 0 0,0 0-1 0 0,0 0 1 0 0,0 1 0 0 0,0-1 0 0 0,0 1 0 0 0,1 0-1 0 0,0-1 1 0 0,0 2 0 0 0,0-1 0 0 0,0 0 0 0 0,1 1 0 0 0,0-1-1 0 0,-1 1 1 0 0,2-1 0 0 0,-1 1 0 0 0,0 0 0 0 0,1 0-1 0 0,0 0 1 0 0,0 0 0 0 0,1 0 0 0 0,-1 0 0 0 0,1 2-22 0 0,2-4 17 0 0,1 0 1 0 0,-1 0 0 0 0,1 0-1 0 0,0 0 1 0 0,-1 0 0 0 0,1-1-1 0 0,0 1 1 0 0,1-1 0 0 0,-1 0-1 0 0,0 0 1 0 0,1 0 0 0 0,-1-1-1 0 0,1 1 1 0 0,-1-1 0 0 0,1 0-1 0 0,0 0 1 0 0,0 0 0 0 0,-1 0-1 0 0,1 0 1 0 0,0-1 0 0 0,0 0-1 0 0,0 0 1 0 0,0 0 0 0 0,0 0-1 0 0,-1-1 1 0 0,1 1 0 0 0,0-1-1 0 0,0 0 1 0 0,0 0 0 0 0,-1-1-1 0 0,1 1 1 0 0,-1-1 0 0 0,3-1-18 0 0,-4 3 11 0 0,0 0 1 0 0,1-1 0 0 0,-1 1 0 0 0,0-1 0 0 0,0 0-1 0 0,0 0 1 0 0,0 0 0 0 0,0 0 0 0 0,0 0 0 0 0,0 0-1 0 0,0 0 1 0 0,-1-1 0 0 0,1 1 0 0 0,0-1 0 0 0,-1 1-1 0 0,1-1 1 0 0,-1 0 0 0 0,1 0 0 0 0,-1 1 0 0 0,0-1-1 0 0,0 0 1 0 0,0 0 0 0 0,0 0 0 0 0,0 0 0 0 0,0 0-1 0 0,-1-1 1 0 0,1 1 0 0 0,-1 0 0 0 0,1 0 0 0 0,-1 0-1 0 0,0-1 1 0 0,0 1 0 0 0,0 0 0 0 0,0 0 0 0 0,0 0-1 0 0,0-1 1 0 0,-1 1 0 0 0,1 0 0 0 0,-1 0 0 0 0,1 0-12 0 0,-11 30-292 0 0,11-26 262 0 0,0-1 1 0 0,0 1-1 0 0,1 0 1 0 0,-1 0-1 0 0,1 0 1 0 0,-1 0 0 0 0,1-1-1 0 0,0 1 1 0 0,-1 0-1 0 0,1-1 1 0 0,0 1-1 0 0,0 0 1 0 0,0-1-1 0 0,0 1 1 0 0,0-1 0 0 0,1 0-1 0 0,-1 1 1 0 0,0-1-1 0 0,1 0 1 0 0,-1 0-1 0 0,1 0 1 0 0,-1 0 0 0 0,1 0-1 0 0,0 0 1 0 0,-1 0-1 0 0,1 0 1 0 0,0-1-1 0 0,0 1 1 0 0,-1-1 0 0 0,1 1-1 0 0,0-1 1 0 0,0 0-1 0 0,0 0 1 0 0,0 0-1 0 0,-1 0 1 0 0,1 0 0 0 0,0 0-1 0 0,0 0 1 0 0,0-1 29 0 0,77-9-5310 0 0,-57 3 1600 0 0,12-20-14292 0 0,-29 13 15522 0 0,-4-3 3878 0 0,-3-37 8602 0 0,0-1 5021 0 0,-6 82-9966 0 0,-3 12-4470 0 0,-4 150 529 0 0,17-191-7219 0 0,4-6-3699 0 0,-3 5-1925 0 0</inkml:trace>
  <inkml:trace contextRef="#ctx0" brushRef="#br0" timeOffset="1345.389">750 87 13915 0 0,'0'0'1900'0'0,"0"0"-350"0"0,0 0-267 0 0,0 0-71 0 0,0 0-46 0 0,0 0-86 0 0,0 0-189 0 0,0 0-216 0 0,0 0-146 0 0,0 0-114 0 0,0 0-84 0 0,-7 10-66 0 0,-21 30-53 0 0,28-38-166 0 0,-1 0 0 0 0,0 0 0 0 0,1 0-1 0 0,-1 0 1 0 0,1 0 0 0 0,-1 0 0 0 0,1 0 0 0 0,0 0-1 0 0,0 0 1 0 0,0 0 0 0 0,0 0 0 0 0,0 0 0 0 0,1 0-1 0 0,-1 0 1 0 0,0 0 0 0 0,1 0 0 0 0,0 0 0 0 0,-1-1-1 0 0,1 1 1 0 0,0 0 0 0 0,0 0 0 0 0,0 0 0 0 0,0-1-1 0 0,0 1 1 0 0,0-1 0 0 0,1 1 0 0 0,-1-1 0 0 0,1 1-1 0 0,-1-1 1 0 0,1 0 0 0 0,-1 1 0 0 0,1-1 0 0 0,0 0-1 0 0,-1 0 1 0 0,1 0 0 0 0,0 0 0 0 0,0-1 0 0 0,0 1-1 0 0,0 0 1 0 0,0-1 0 0 0,0 0 0 0 0,0 1 0 0 0,0-1-1 0 0,0 0 1 0 0,0 0 0 0 0,0 0 0 0 0,0 0 0 0 0,0 0-1 0 0,0 0 1 0 0,0-1 0 0 0,0 1 0 0 0,-1-1 0 0 0,1 0-1 0 0,0 1 1 0 0,0-1 0 0 0,0 0 0 0 0,0 0 0 0 0,0 0-46 0 0,0 0 35 0 0,0 0-1 0 0,1 0 1 0 0,-1 0 0 0 0,0 0 0 0 0,0-1 0 0 0,0 1 0 0 0,-1 0 0 0 0,1-1-1 0 0,0 1 1 0 0,0-1 0 0 0,-1 0 0 0 0,1 0 0 0 0,-1 0 0 0 0,1 1 0 0 0,-1-1-1 0 0,0 0 1 0 0,0-1 0 0 0,0 1 0 0 0,0 0 0 0 0,0 0 0 0 0,-1 0 0 0 0,1-1-1 0 0,0 1 1 0 0,-1 0 0 0 0,0-1 0 0 0,0 1 0 0 0,1 0 0 0 0,-1-1 0 0 0,-1 1 0 0 0,1 0-1 0 0,0-1 1 0 0,-1 1 0 0 0,1 0 0 0 0,-1-1 0 0 0,1 1-35 0 0,-40-39-2367 0 0,40 41 2346 0 0,-2 0-3107 0 0,1 1-8378 0 0,1 0 43 0 0</inkml:trace>
  <inkml:trace contextRef="#ctx0" brushRef="#br0" timeOffset="1831.449">882 34 17156 0 0,'0'0'1808'0'0,"0"0"-129"0"0,0 0-191 0 0,0 0-199 0 0,0 0-186 0 0,0 0-142 0 0,0 0-186 0 0,0 0-198 0 0,0 0-161 0 0,0 0-145 0 0,0 0-111 0 0,0 0-65 0 0,0 0-27 0 0,1 3 176 0 0,5 3-111 0 0,5 7-36 0 0,0 0 0 0 0,1-1 0 0 0,1-1 1 0 0,-1 0-1 0 0,2-1 0 0 0,0 0 0 0 0,0-1 0 0 0,0-1 0 0 0,1 0 0 0 0,1-1 1 0 0,-1 0-98 0 0,-6-5-55 0 0,-9-2 77 0 0,0 1 0 0 0,0-1-1 0 0,0 0 1 0 0,-1 0 0 0 0,1 0 0 0 0,0 0-1 0 0,0 1 1 0 0,0-1 0 0 0,0 0 0 0 0,0 0 0 0 0,-1 0-1 0 0,1 0 1 0 0,0 1 0 0 0,0-1 0 0 0,0 0-1 0 0,0 0 1 0 0,0 1 0 0 0,0-1 0 0 0,0 0-1 0 0,0 0 1 0 0,0 0 0 0 0,0 1 0 0 0,0-1-1 0 0,0 0 1 0 0,0 0 0 0 0,0 1 0 0 0,0-1-1 0 0,0 0 1 0 0,0 0 0 0 0,0 0 0 0 0,0 1 0 0 0,0-1-1 0 0,0 0 1 0 0,0 0-22 0 0,-11 5 22 0 0,-1 0 0 0 0,0 1 0 0 0,1 0 1 0 0,0 1-1 0 0,1 0 0 0 0,-1 1 0 0 0,1 0 0 0 0,1 0 0 0 0,0 1 0 0 0,0 0 0 0 0,0 1 0 0 0,0 3-22 0 0,8-13-31 0 0,1 0-1 0 0,-1 0 0 0 0,1 0 0 0 0,-1 0 0 0 0,1 0 0 0 0,-1 0 0 0 0,1 1 0 0 0,0-1 0 0 0,-1 0 0 0 0,1 0 0 0 0,0 1 0 0 0,-1-1 0 0 0,1 0 0 0 0,-1 1 0 0 0,1-1 0 0 0,0 0 0 0 0,0 1 0 0 0,-1-1 0 0 0,1 0 0 0 0,0 1 0 0 0,0-1 0 0 0,-1 1 0 0 0,1-1 1 0 0,0 0-1 0 0,0 1 0 0 0,0-1 0 0 0,0 1 0 0 0,-1-1 0 0 0,1 1 0 0 0,0-1 0 0 0,0 1 0 0 0,0-1 0 0 0,0 1 0 0 0,0-1 0 0 0,0 0 0 0 0,0 1 0 0 0,1-1 0 0 0,-1 1 0 0 0,0-1 0 0 0,0 1 0 0 0,0-1 0 0 0,0 1 0 0 0,0-1 0 0 0,1 0 0 0 0,-1 1 0 0 0,0-1 1 0 0,0 1-1 0 0,1-1 0 0 0,-1 0 0 0 0,0 1 0 0 0,1-1 0 0 0,-1 0 0 0 0,0 1 0 0 0,1-1 0 0 0,-1 0 0 0 0,1 0 0 0 0,-1 1 0 0 0,0-1 0 0 0,1 0 0 0 0,-1 0 0 0 0,1 0 0 0 0,-1 0 0 0 0,1 1 32 0 0,14-2-5600 0 0,2-3-6061 0 0,-13 2 693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3.0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201 36 4961 0 0,'0'0'2247'0'0,"0"0"-145"0"0,0 0-98 0 0,0 0-83 0 0,0 0-45 0 0,0 0-9 0 0,0 0-98 0 0,0 0-189 0 0,0 0-220 0 0,0 0-229 0 0,0 0-237 0 0,7-6-179 0 0,19-18-121 0 0,-20 18-86 0 0,-6 6-47 0 0,0 0-81 0 0,-19 23 891 0 0,-187 141-347 0 0,192-154 87 0 0,63 23-936 0 0,-37-21-98 0 0,206 106 647 0 0,-204-96-492 0 0,-14-21-116 0 0,0-1-10 0 0,-16-11-4369 0 0,12 6-1877 0 0,3 4 1991 0 0,0-1-7784 0 0</inkml:trace>
  <inkml:trace contextRef="#ctx0" brushRef="#br0" timeOffset="515.655">362 136 8874 0 0,'0'0'1883'0'0,"0"0"-1"0"0,0 0 91 0 0,0 0 87 0 0,0 0-20 0 0,0 0-148 0 0,0 0-334 0 0,0 0-347 0 0,0 0-283 0 0,0 0-198 0 0,0 0-137 0 0,0 0-87 0 0,0 0-74 0 0,-1-6-71 0 0,-5-15-66 0 0,5 21-262 0 0,0-1 0 0 0,0 1 0 0 0,0-1 0 0 0,0 1 0 0 0,0 0 0 0 0,0-1 0 0 0,0 1 0 0 0,0 0 0 0 0,0 0 0 0 0,0-1 0 0 0,-1 1 0 0 0,1 0 0 0 0,0 0 0 0 0,0 0-1 0 0,0 1 1 0 0,0-1 0 0 0,0 0 0 0 0,0 0 0 0 0,0 1 0 0 0,0-1 0 0 0,0 0 0 0 0,0 1 0 0 0,0-1 0 0 0,0 1 0 0 0,0-1 0 0 0,0 1 0 0 0,0 0 0 0 0,0-1 0 0 0,0 1 0 0 0,0 0 0 0 0,1 0 0 0 0,-1-1 0 0 0,0 1-33 0 0,1 0 23 0 0,-5 2 45 0 0,2 1-1 0 0,-1 0 1 0 0,0 0 0 0 0,1 0 0 0 0,-1 1 0 0 0,1-1 0 0 0,0 1 0 0 0,1 0-1 0 0,-1 0 1 0 0,1 0 0 0 0,0 0 0 0 0,0 0 0 0 0,1 0 0 0 0,0 0-1 0 0,-1 5-67 0 0,1-8 22 0 0,1-1 0 0 0,-1 1 0 0 0,1 0 0 0 0,0 0 0 0 0,0 0-1 0 0,0 0 1 0 0,0 0 0 0 0,0 0 0 0 0,0 0 0 0 0,0 0 0 0 0,1 0-1 0 0,-1 0 1 0 0,1 0 0 0 0,-1 0 0 0 0,1 0 0 0 0,0-1 0 0 0,0 1-1 0 0,0 0 1 0 0,0 0 0 0 0,0-1 0 0 0,0 1 0 0 0,0-1 0 0 0,1 1-1 0 0,-1-1 1 0 0,0 1 0 0 0,1-1 0 0 0,-1 0 0 0 0,1 0 0 0 0,0 0-1 0 0,-1 0 1 0 0,1 0 0 0 0,0 0 0 0 0,0 0 0 0 0,0 0-1 0 0,-1-1 1 0 0,1 1 0 0 0,0-1 0 0 0,0 1 0 0 0,0-1 0 0 0,0 0-1 0 0,0 0 1 0 0,0 0 0 0 0,1 0-22 0 0,0 1 12 0 0,-1 0 0 0 0,1-1 1 0 0,0 0-1 0 0,0 1 0 0 0,0-1 0 0 0,-1 0 0 0 0,1 0 1 0 0,0-1-1 0 0,0 1 0 0 0,0-1 0 0 0,-1 1 0 0 0,1-1 0 0 0,0 0 1 0 0,-1 0-1 0 0,1 0 0 0 0,0 0 0 0 0,-1-1 0 0 0,0 1 1 0 0,1-1-1 0 0,-1 1 0 0 0,0-1 0 0 0,0 0 0 0 0,1 0 0 0 0,-1 0 1 0 0,-1 0-1 0 0,1 0 0 0 0,0 0 0 0 0,-1-1 0 0 0,1 1 1 0 0,-1 0-1 0 0,1-1 0 0 0,-1 1 0 0 0,0-1 0 0 0,0 0 0 0 0,0 1 1 0 0,-1-1-1 0 0,1 0 0 0 0,-1 0 0 0 0,1 0 0 0 0,-1 1 0 0 0,0-1 1 0 0,0 0-1 0 0,0 0 0 0 0,0 0 0 0 0,-1 1 0 0 0,1-1 1 0 0,-1 0-1 0 0,0 0 0 0 0,0 1 0 0 0,0-1 0 0 0,0 0 0 0 0,0 1 1 0 0,-1-2-13 0 0,-44-31-1317 0 0,46 35 684 0 0,4 10-5537 0 0,-1-6 946 0 0,-2-2 1733 0 0,1 0-7908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31.2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0 0 0,'0'0'2039'0'0,"0"0"524"0"0,0 0 315 0 0,0 0 23 0 0,0 0-155 0 0,0 0-392 0 0,0 0-526 0 0,0 0-404 0 0,0 0-317 0 0,0 0-220 0 0,-5 5 4093 0 0,64 2-2335 0 0,2-5-4105 0 0,-73 6-10060 0 0,8-5 1094 0 0,3-1 5480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31.3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1616 0 0,'0'0'3975'0'0,"0"0"-259"0"0,0 0-340 0 0,0 0-433 0 0,0 0-544 0 0,0 0-652 0 0,0 0-589 0 0,0 0-373 0 0,0 0-199 0 0,0 0-58 0 0,0 0 40 0 0,0 0 75 0 0,0 0 18 0 0,12 9 804 0 0,47-11-317 0 0,-30 0-3541 0 0,0 1-8733 0 0,-22 1-917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39.2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161 46 0 0 0,'0'0'1490'0'0,"0"0"1112"0"0,0 0 186 0 0,0 0-238 0 0,0 0-348 0 0,0 0-392 0 0,0 0-383 0 0,0 0-321 0 0,0 0-199 0 0,0 2 9045 0 0,0-2-9395 0 0,-1-3-551 0 0,0 0-1 0 0,0 1 1 0 0,0-1-1 0 0,0 1 0 0 0,0-1 1 0 0,-1 1-1 0 0,1 0 1 0 0,-1 0-1 0 0,1-1 1 0 0,-1 1-1 0 0,0 0 0 0 0,0 0 1 0 0,0 1-1 0 0,0-1 1 0 0,0 0-1 0 0,-1 1 1 0 0,1-1-1 0 0,0 1 0 0 0,-1 0 1 0 0,1 0-1 0 0,-1 0 1 0 0,1 0-1 0 0,-1 0 1 0 0,0 0-1 0 0,1 1 1 0 0,-1-1-1 0 0,0 1 0 0 0,1 0 1 0 0,-1 0-1 0 0,0 0 1 0 0,0 0-1 0 0,1 0 1 0 0,-1 0-1 0 0,0 1 0 0 0,1-1 1 0 0,-1 1-1 0 0,0 0 1 0 0,1 0-1 0 0,-1 0 1 0 0,1 0-1 0 0,0 1 1 0 0,-1-1-1 0 0,1 0 0 0 0,0 1 1 0 0,-1 0-1 0 0,1 0 1 0 0,0-1-1 0 0,1 1 1 0 0,-1 0-1 0 0,0 0 0 0 0,0 1 1 0 0,0 1-6 0 0,-3 1 17 0 0,0 0 0 0 0,1 0 0 0 0,0 1 0 0 0,0 0 1 0 0,0 0-1 0 0,1 0 0 0 0,0 0 0 0 0,0 0 0 0 0,1 1 0 0 0,0-1 0 0 0,0 1 0 0 0,0 0 1 0 0,1-1-1 0 0,0 1 0 0 0,0 0 0 0 0,0 0 0 0 0,1 0 0 0 0,0 0 0 0 0,1 1-17 0 0,0-6 19 0 0,0 0 0 0 0,0-1 0 0 0,0 1-1 0 0,0 0 1 0 0,0-1 0 0 0,1 1 0 0 0,-1-1 0 0 0,0 1-1 0 0,1-1 1 0 0,-1 0 0 0 0,1 0 0 0 0,0 1-1 0 0,-1-1 1 0 0,1 0 0 0 0,0-1 0 0 0,0 1 0 0 0,-1 0-1 0 0,1 0 1 0 0,0-1 0 0 0,0 1 0 0 0,0-1-1 0 0,0 0 1 0 0,0 1 0 0 0,0-1 0 0 0,0 0 0 0 0,0 0-1 0 0,0 0 1 0 0,0 0 0 0 0,0-1 0 0 0,0 1-1 0 0,0 0 1 0 0,0-1 0 0 0,0 0 0 0 0,1 0-19 0 0,61-30 471 0 0,-61 28-452 0 0,0 0 1 0 0,0 0-1 0 0,-1 0 1 0 0,1 0-1 0 0,-1 0 1 0 0,0-1-1 0 0,0 1 1 0 0,0-1-1 0 0,0 0 1 0 0,-1 1-1 0 0,1-1 1 0 0,-1 0-1 0 0,0 0 1 0 0,0 0-1 0 0,0 0 1 0 0,-1 0-1 0 0,0 0 1 0 0,1 0-1 0 0,-1 0 1 0 0,-1 0-1 0 0,1-3-19 0 0,-11 48-144 0 0,11-38 129 0 0,0-1-1 0 0,-1 0 1 0 0,1 1-1 0 0,0-1 0 0 0,0 0 1 0 0,0 1-1 0 0,1-1 1 0 0,-1 0-1 0 0,0 1 0 0 0,1-1 1 0 0,-1 0-1 0 0,1 1 1 0 0,0-1-1 0 0,0 0 0 0 0,0 0 1 0 0,0 0-1 0 0,0 0 1 0 0,1 0-1 0 0,-1 0 0 0 0,0 0 1 0 0,1 0-1 0 0,0-1 1 0 0,-1 1-1 0 0,1 0 1 0 0,0-1-1 0 0,0 0 0 0 0,0 1 1 0 0,0-1-1 0 0,0 0 1 0 0,0 0-1 0 0,0 0 0 0 0,0 0 1 0 0,0 0-1 0 0,1 0 1 0 0,-1-1-1 0 0,0 1 0 0 0,1-1 1 0 0,-1 0-1 0 0,0 0 1 0 0,1 0-1 0 0,-1 0 1 0 0,0 0-1 0 0,1 0 0 0 0,-1 0 1 0 0,1-1 15 0 0,22-3-2405 0 0,-8-1-4672 0 0,-12 4 2704 0 0,1-1-7452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3.2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33 880 0 0,'0'0'2566'0'0,"0"0"355"0"0,0 0 238 0 0,0 0-73 0 0,0 0-237 0 0,0 0-353 0 0,0 0-377 0 0,0 0-369 0 0,0 0-315 0 0,0 0-285 0 0,0 0-258 0 0,0 0-232 0 0,0 0-208 0 0,4-6-159 0 0,13-21-26 0 0,-18 55 1293 0 0,-42 126-341 0 0,34-121-945 0 0,9-33-169 0 0,9-17-9 0 0,-5 11-106 0 0,0-1-1 0 0,1 1 1 0 0,0 0 0 0 0,0 1-1 0 0,1-1 1 0 0,-1 1 0 0 0,1 0-1 0 0,0 1 1 0 0,1-1 0 0 0,-1 1-1 0 0,1 1 1 0 0,0-1 0 0 0,3-1 10 0 0,-7 4-3 0 0,0 0 0 0 0,-1-1 0 0 0,1 1-1 0 0,0 0 1 0 0,0 1 0 0 0,0-1 0 0 0,0 0 0 0 0,-1 1 0 0 0,1 0 0 0 0,0 0 0 0 0,0-1 0 0 0,0 2 0 0 0,0-1 0 0 0,0 0 0 0 0,0 1-1 0 0,0-1 1 0 0,0 1 0 0 0,0 0 0 0 0,-1 0 0 0 0,1 0 0 0 0,0 0 0 0 0,-1 0 0 0 0,1 1 0 0 0,0-1 0 0 0,-1 1 0 0 0,0 0 0 0 0,1 0-1 0 0,-1-1 1 0 0,0 2 0 0 0,0-1 0 0 0,0 0 0 0 0,0 0 0 0 0,-1 1 0 0 0,1-1 0 0 0,0 1 0 0 0,-1-1 3 0 0,0 0 3 0 0,0 0 0 0 0,-1 0 0 0 0,1 0-1 0 0,0 0 1 0 0,-1 0 0 0 0,0 0 0 0 0,0 0 0 0 0,1 1 0 0 0,-1-1 0 0 0,0 0 0 0 0,0 0 0 0 0,-1 0 0 0 0,1 0 0 0 0,0 0 0 0 0,-1 0 0 0 0,1 0-1 0 0,-1 0 1 0 0,0 0 0 0 0,0 0 0 0 0,0 0 0 0 0,0-1 0 0 0,0 1 0 0 0,0 0 0 0 0,0 0 0 0 0,0-1 0 0 0,-1 1 0 0 0,1-1 0 0 0,-1 1 0 0 0,1-1-1 0 0,-1 0 1 0 0,0 1 0 0 0,1-1 0 0 0,-1 0 0 0 0,0 0 0 0 0,0 0 0 0 0,0 0 0 0 0,0-1 0 0 0,0 1 0 0 0,0 0-3 0 0,-80 25 159 0 0,6-21 8 0 0,76-6-278 0 0,-1 0 0 0 0,1 1 0 0 0,0-1 0 0 0,0 0 0 0 0,0 0 1 0 0,0 0-1 0 0,0 0 0 0 0,0 0 0 0 0,0 1 0 0 0,1-1 0 0 0,-1 0 0 0 0,0 0 0 0 0,0 0 0 0 0,1 0 1 0 0,-1 1-1 0 0,0-1 0 0 0,1 0 0 0 0,-1 0 0 0 0,1 1 0 0 0,-1-1 0 0 0,1 0 0 0 0,-1 1 0 0 0,1-1 1 0 0,0 0-1 0 0,-1 1 0 0 0,1-1 0 0 0,0 1 0 0 0,-1-1 0 0 0,1 1 0 0 0,0 0 0 0 0,0-1 1 0 0,-1 1-1 0 0,1 0 0 0 0,0-1 0 0 0,0 1 0 0 0,0 0 0 0 0,0 0 0 0 0,-1 0 0 0 0,1 0 0 0 0,0-1 1 0 0,1 1 110 0 0,9-4-5999 0 0,-7 2-117 0 0,2 0-6159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5.4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0 9666 0 0,'0'0'3810'0'0,"0"0"-805"0"0,0 0-567 0 0,0 0-491 0 0,0 0-434 0 0,0 0-330 0 0,0 0-308 0 0,0 0-160 0 0,0 0-48 0 0,0 0-12 0 0,0 0-6 0 0,0 0-90 0 0,0 0-104 0 0,0 7-55 0 0,-9 64 881 0 0,1-30-1186 0 0,14-28-5743 0 0,-6-13 3758 0 0,0 0-5604 0 0,0 0-3930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4.4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96 0 0 0,'0'0'1680'0'0,"0"0"641"0"0,0 0 301 0 0,0 0 86 0 0,0 0-152 0 0,0 0-295 0 0,0 0-331 0 0,0 0-334 0 0,0 0-211 0 0,0 0-129 0 0,0 0-136 0 0,2-7-125 0 0,7-32 967 0 0,-27 72 3221 0 0,-66 37-5191 0 0,80-68 239 0 0,7-1-234 0 0,1 0-1 0 0,-1 0 0 0 0,0 0 1 0 0,1 0-1 0 0,-1 0 0 0 0,0 1 1 0 0,0-1-1 0 0,0 1 0 0 0,0 0 1 0 0,0 0-1 0 0,-1 0 0 0 0,1 0 0 0 0,-1 0 1 0 0,1 1-1 0 0,-1-1 0 0 0,0 1 1 0 0,0 0-1 0 0,0 0 0 0 0,0-1 1 0 0,0 1-1 0 0,-1 0 0 0 0,1 1 1 0 0,-1-1-1 0 0,0 0 4 0 0,25 30 14 0 0,12 15-2240 0 0,-38-48 1023 0 0,0 0-531 0 0,0 0-5390 0 0,2 0 1022 0 0,-2 0 5427 0 0,1-1-9985 0 0</inkml:trace>
  <inkml:trace contextRef="#ctx0" brushRef="#br0" timeOffset="361.815">229 103 12659 0 0,'0'0'2508'0'0,"0"0"-243"0"0,0 0-365 0 0,0 0-288 0 0,0 0-205 0 0,0 0-262 0 0,0 0-300 0 0,0 0-250 0 0,0 0-204 0 0,0 0-109 0 0,0 0-68 0 0,0 0-37 0 0,-8 5-1 0 0,-24 14-21 0 0,30-18-138 0 0,0 1 0 0 0,0-1 0 0 0,0 1 0 0 0,0 0 0 0 0,0-1 0 0 0,0 1 0 0 0,1 0 0 0 0,-1 0 0 0 0,1 0 0 0 0,0 1 0 0 0,-1-1 0 0 0,1 0 0 0 0,0 0 0 0 0,0 1 0 0 0,0-1 0 0 0,1 1 0 0 0,-1-1 0 0 0,0 1 0 0 0,1-1 0 0 0,0 1 0 0 0,-1-1 0 0 0,1 1 0 0 0,0-1 0 0 0,0 1 0 0 0,1-1 0 0 0,-1 1 0 0 0,1-1 0 0 0,-1 1 1 0 0,1-1-1 0 0,0 1 0 0 0,-1-1 0 0 0,1 0 0 0 0,1 1 0 0 0,-1-1 0 0 0,0 0 0 0 0,0 0 0 0 0,1 0 0 0 0,-1 0 0 0 0,1 0 0 0 0,0 0 0 0 0,0 0 0 0 0,0 0-17 0 0,3 0 51 0 0,-1-1 1 0 0,0 1-1 0 0,0-1 1 0 0,1 0 0 0 0,-1-1-1 0 0,0 1 1 0 0,1-1-1 0 0,-1 0 1 0 0,1 0-1 0 0,-1 0 1 0 0,1-1-1 0 0,-1 1 1 0 0,0-1-1 0 0,1 0 1 0 0,-1 0 0 0 0,0-1-1 0 0,4-1-51 0 0,-6 2 22 0 0,0 1 0 0 0,0-1 0 0 0,-1 0 1 0 0,1 0-1 0 0,0 0 0 0 0,-1 0 0 0 0,1-1 0 0 0,-1 1 0 0 0,1 0 0 0 0,-1-1 0 0 0,1 1 0 0 0,-1-1 0 0 0,0 1 1 0 0,0-1-1 0 0,0 1 0 0 0,0-1 0 0 0,0 0 0 0 0,0 0 0 0 0,0 0 0 0 0,0 1 0 0 0,-1-1 0 0 0,1 0 0 0 0,-1 0 1 0 0,1 0-1 0 0,-1 0 0 0 0,0 0 0 0 0,0 0 0 0 0,0 0 0 0 0,0 0 0 0 0,0 0 0 0 0,0 0 0 0 0,-1 0 0 0 0,1 0 1 0 0,-1 0-1 0 0,1 0 0 0 0,-1 0 0 0 0,0 1 0 0 0,1-1 0 0 0,-1 0 0 0 0,0 0-22 0 0,-38-49-221 0 0,17 41-2248 0 0,35 19-15099 0 0,-10-8 9020 0 0</inkml:trace>
  <inkml:trace contextRef="#ctx0" brushRef="#br0" timeOffset="766.908">398 44 6609 0 0,'0'0'2270'0'0,"0"0"-48"0"0,0 0-33 0 0,0 0-22 0 0,0 0-64 0 0,0 0-128 0 0,0 0-233 0 0,0 0-334 0 0,2-9-264 0 0,9-26-224 0 0,-14 53 4229 0 0,-4 31-4172 0 0,0-6-656 0 0,-5 118 46 0 0,19-162-10285 0 0,-4-3 3139 0 0,0 1-4982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2.2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24 6521 0 0,'0'0'3020'0'0,"0"0"-414"0"0,0 0-283 0 0,0 0-185 0 0,0 0-151 0 0,0 0-99 0 0,0 0-188 0 0,0 0-249 0 0,0 0-218 0 0,0 0-206 0 0,0 0-197 0 0,0 0-197 0 0,1-5-192 0 0,0-3-441 0 0,1-2 574 0 0,-10 27 320 0 0,2 2-2216 0 0,-3 30 5375 0 0,7-33-5601 0 0,2 0-4943 0 0,1-2-7058 0 0,-1-16 3140 0 0</inkml:trace>
  <inkml:trace contextRef="#ctx0" brushRef="#br0" timeOffset="298.842">0 67 8290 0 0,'0'0'3090'0'0,"0"0"-390"0"0,0 0-319 0 0,0 0-331 0 0,0 0-267 0 0,0 0-320 0 0,0 0-360 0 0,0 0-311 0 0,0 0-271 0 0,0 0-149 0 0,0 0-37 0 0,0 0 21 0 0,0 0 64 0 0,3-1 23 0 0,213-11 2450 0 0,-216 12-2808 0 0,0 0 4 0 0,0 0-1 0 0,0 0-6 0 0,0 0-29 0 0,-5-1-284 0 0,5 1-5521 0 0,2 0-5877 0 0,-2 0 212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39.2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79 1984 0 0,'0'0'530'0'0,"0"0"59"0"0,0 0 321 0 0,0 0 558 0 0,0 0 577 0 0,0 0 351 0 0,0 0 54 0 0,0 0-212 0 0,0 0-352 0 0,0 0-321 0 0,0 0-274 0 0,0 0-209 0 0,0 0-130 0 0,-1-8-108 0 0,-3-26-89 0 0,0 33 1764 0 0,-5 31-2351 0 0,3-2 67 0 0,-7 22 10 0 0,3 0 0 0 0,2 1 0 0 0,2 1 0 0 0,2 17-245 0 0,0-30-444 0 0,1-65-14292 0 0,3 19 8674 0 0,0 1 417 0 0</inkml:trace>
  <inkml:trace contextRef="#ctx0" brushRef="#br0" timeOffset="284.484">11 142 3737 0 0,'0'0'1818'0'0,"0"0"-74"0"0,0 0-68 0 0,0 0 13 0 0,0 0 35 0 0,0 0 26 0 0,8-10-94 0 0,28-32-189 0 0,12 21 2332 0 0,10 54-2672 0 0,-57-32-1092 0 0,1 1-1 0 0,-1 0 0 0 0,0 0 0 0 0,0 1 0 0 0,0-1 0 0 0,0 0 0 0 0,0 0 1 0 0,-1 1-1 0 0,1-1 0 0 0,0 0 0 0 0,-1 0 0 0 0,0 1 0 0 0,0-1 0 0 0,0 1 1 0 0,0-1-1 0 0,0 0 0 0 0,0 1 0 0 0,0-1 0 0 0,-1 0 0 0 0,1 1 0 0 0,-1-1 1 0 0,0 0-1 0 0,1 1 0 0 0,-1-1 0 0 0,0 0 0 0 0,-1 0 0 0 0,1 0 0 0 0,0 0 1 0 0,0 0-1 0 0,-1 0 0 0 0,1 0 0 0 0,-1-1 0 0 0,0 1 0 0 0,0 0 0 0 0,1-1 1 0 0,-1 1-1 0 0,0-1 0 0 0,0 0 0 0 0,0 0 0 0 0,-1 1-34 0 0,-89 40 329 0 0,108-55-7855 0 0,4 1-3557 0 0,-14 8 5810 0 0</inkml:trace>
  <inkml:trace contextRef="#ctx0" brushRef="#br0" timeOffset="835.319">309 90 2769 0 0,'0'0'2171'0'0,"0"0"-143"0"0,0 0-121 0 0,0 0 7 0 0,0 0-22 0 0,0 0-91 0 0,0 0-274 0 0,0 0-379 0 0,0 0-366 0 0,0 0-285 0 0,0 0-158 0 0,0 0-83 0 0,-8-4-32 0 0,-27-8 4 0 0,31 12-185 0 0,1 0 0 0 0,0 0 0 0 0,0 0 0 0 0,0 1 0 0 0,0-1 0 0 0,0 1 0 0 0,0 0 0 0 0,0 0 0 0 0,0 0 0 0 0,0 0 0 0 0,0 0 0 0 0,0 1 0 0 0,0 0 1 0 0,1-1-1 0 0,-1 1 0 0 0,1 0 0 0 0,-1 0 0 0 0,1 0 0 0 0,-2 1-43 0 0,3-1 29 0 0,0-1-18 0 0,0-1 0 0 0,0 1 0 0 0,0 0 0 0 0,0-1 0 0 0,1 1 0 0 0,-1 0 0 0 0,0 0 0 0 0,1 0 0 0 0,-1 0 0 0 0,0 0 0 0 0,1 0 0 0 0,-1-1 0 0 0,1 1 0 0 0,0 0 0 0 0,-1 0 0 0 0,1 1 0 0 0,0-1 0 0 0,0 0 0 0 0,-1 0 0 0 0,1 0 0 0 0,0 0 0 0 0,0 0 0 0 0,0 0 0 0 0,0 0 0 0 0,0 0 0 0 0,0 0 0 0 0,1 0 0 0 0,-1 0 0 0 0,0 0 0 0 0,1 0 0 0 0,-1 0 0 0 0,0 0 0 0 0,1 0 0 0 0,-1 0 0 0 0,1 0 0 0 0,0 0 0 0 0,-1 0 0 0 0,1 0 0 0 0,0 0 0 0 0,-1-1 0 0 0,1 1 0 0 0,0 0 0 0 0,0 0 0 0 0,0-1 0 0 0,0 1-11 0 0,50 31 751 0 0,-36-24-532 0 0,-14-7-207 0 0,0-1-1 0 0,0 1 0 0 0,0-1 1 0 0,0 1-1 0 0,0-1 0 0 0,0 1 1 0 0,0 0-1 0 0,0-1 0 0 0,0 1 1 0 0,-1 0-1 0 0,1 0 0 0 0,0 0 1 0 0,0 0-1 0 0,-1 0 1 0 0,1 0-1 0 0,-1 0 0 0 0,1 0 1 0 0,-1 0-1 0 0,1 0 0 0 0,-1 0 1 0 0,1 0-1 0 0,-1 0 0 0 0,0 0 1 0 0,0 0-1 0 0,0 1 0 0 0,1-1 1 0 0,-1 0-1 0 0,0 0 0 0 0,0 0 1 0 0,-1 0-1 0 0,1 0 0 0 0,0 1 1 0 0,0-1-1 0 0,0 0 0 0 0,-1 0 1 0 0,1 0-1 0 0,-1 0 0 0 0,1 0 1 0 0,-1 0-1 0 0,1 0 0 0 0,-1 0 1 0 0,0 0-1 0 0,1 0 1 0 0,-1 0-1 0 0,0 0 0 0 0,0 0 1 0 0,1-1-1 0 0,-1 1 0 0 0,0 0 1 0 0,0-1-1 0 0,0 1 0 0 0,0 0 1 0 0,0-1-1 0 0,0 1 0 0 0,0-1 1 0 0,0 0-1 0 0,-1 1 0 0 0,1-1 1 0 0,0 0-1 0 0,0 0 0 0 0,0 1 1 0 0,0-1-1 0 0,0 0 0 0 0,-1 0 1 0 0,1 0-12 0 0,-68 19-31 0 0,83-43-389 0 0,6 8 406 0 0,2 2 0 0 0,0 0 1 0 0,1 2-1 0 0,0 0 0 0 0,0 2 0 0 0,1 0 0 0 0,1 2 0 0 0,14-3 14 0 0,-12 2 314 0 0,-58 61 705 0 0,30-49-1011 0 0,0-1 0 0 0,0 1 0 0 0,0-1 0 0 0,0 1 0 0 0,0 0 1 0 0,1-1-1 0 0,0 1 0 0 0,-1 0 0 0 0,1 0 0 0 0,0-1 0 0 0,0 1 1 0 0,0 0-1 0 0,1 0 0 0 0,-1 0 0 0 0,1-1 0 0 0,-1 1 1 0 0,1 0-1 0 0,0-1 0 0 0,0 1 0 0 0,0-1 0 0 0,1 1 0 0 0,-1-1 1 0 0,1 1-1 0 0,-1-1 0 0 0,1 0 0 0 0,0 0 0 0 0,-1 0 0 0 0,2 1-8 0 0,35 0-2409 0 0,-24-7-1598 0 0,-5 0-1958 0 0,-6 2 2009 0 0,3 0-3239 0 0</inkml:trace>
  <inkml:trace contextRef="#ctx0" brushRef="#br0" timeOffset="1094.916">535 0 14627 0 0,'0'0'2169'0'0,"0"0"-1049"0"0,0 0-216 0 0,0 0-16 0 0,0 0-48 0 0,0 0-175 0 0,0 0-193 0 0,0 0-232 0 0,0 0-288 0 0,0 0-136 0 0,0 0-144 0 0,0 0-281 0 0,0 0-743 0 0,0 0-3489 0 0,-21 8-7017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1.2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26 108 11947 0 0,'0'0'2701'0'0,"0"0"-316"0"0,0 0-354 0 0,0 0-441 0 0,0 0-361 0 0,0 0-334 0 0,0 0-283 0 0,0 0-160 0 0,0 0-101 0 0,0 0-41 0 0,0 0-38 0 0,0 0-34 0 0,-4 6-6 0 0,-14 19-6 0 0,17-24-174 0 0,1 1-1 0 0,-1-1 1 0 0,1 1 0 0 0,-1-1 0 0 0,1 1 0 0 0,0-1 0 0 0,0 1 0 0 0,0-1-1 0 0,-1 1 1 0 0,1-1 0 0 0,1 1 0 0 0,-1-1 0 0 0,0 1 0 0 0,0-1 0 0 0,0 1-1 0 0,1-1 1 0 0,-1 1 0 0 0,1-1 0 0 0,-1 1 0 0 0,1-1 0 0 0,0 0 0 0 0,0 1 0 0 0,-1-1-1 0 0,1 0 1 0 0,0 0 0 0 0,0 1 0 0 0,0-1 0 0 0,0 0 0 0 0,0 0 0 0 0,1 0-1 0 0,-1 0 1 0 0,0 0 0 0 0,0-1 0 0 0,1 1 0 0 0,-1 0 0 0 0,0 0 0 0 0,1-1-1 0 0,-1 1 1 0 0,1-1 0 0 0,-1 1 0 0 0,1-1 0 0 0,-1 0 0 0 0,1 0 0 0 0,-1 1-1 0 0,1-1 1 0 0,-1 0 0 0 0,1 0 0 0 0,-1-1 0 0 0,1 1 0 0 0,-1 0 0 0 0,1 0-1 0 0,-1-1 1 0 0,1 1 0 0 0,-1-1 0 0 0,1 1 0 0 0,-1-1 0 0 0,1 0 0 0 0,-1 1-1 0 0,0-1 1 0 0,0 0 0 0 0,1-1-52 0 0,0 1 11 0 0,0 0-1 0 0,0 0 1 0 0,-1 0-1 0 0,1 0 1 0 0,-1-1-1 0 0,1 1 1 0 0,-1 0-1 0 0,1-1 1 0 0,-1 0-1 0 0,0 1 1 0 0,0-1-1 0 0,1 0 1 0 0,-1 1-1 0 0,-1-1 1 0 0,1 0-1 0 0,0 0 1 0 0,0 0-1 0 0,-1 0 1 0 0,1 0-1 0 0,-1 0 1 0 0,1 0-1 0 0,-1 0 1 0 0,0 0-1 0 0,0 0 1 0 0,0 0-1 0 0,0 0 1 0 0,0 0-1 0 0,-1 0 1 0 0,1 0-1 0 0,0 0 1 0 0,-1 0-1 0 0,0 0 1 0 0,1 0 0 0 0,-1 0-1 0 0,0 0 1 0 0,0 0-1 0 0,0 1 1 0 0,0-1-1 0 0,0 0 1 0 0,-1 1-1 0 0,1-1 1 0 0,0 1-1 0 0,-1-1 1 0 0,1 1-1 0 0,-1-1 1 0 0,0 1-1 0 0,1 0 1 0 0,-1 0-1 0 0,0 0 1 0 0,0 0-1 0 0,0 0-10 0 0,-6-13-1643 0 0,9 9-3155 0 0,2 1-5798 0 0,-1 4-745 0 0</inkml:trace>
  <inkml:trace contextRef="#ctx0" brushRef="#br0" timeOffset="485.557">136 27 14467 0 0,'0'0'2245'0'0,"0"0"-225"0"0,0 0-280 0 0,0 0-255 0 0,0 0-188 0 0,0 0-120 0 0,0 0-161 0 0,0 0-148 0 0,0 0-165 0 0,0 0-192 0 0,0 0-147 0 0,0 0-142 0 0,0 0-96 0 0,-3-6-21 0 0,0 2-113 0 0,-3-12 137 0 0,20 32 260 0 0,-4-5-318 0 0,1-1 0 0 0,1 0 0 0 0,-1-1 0 0 0,1 0 0 0 0,1-1 0 0 0,-1-1 0 0 0,1 0 0 0 0,1 0 0 0 0,0-1 0 0 0,-1-1 0 0 0,2 0 1 0 0,0-1-72 0 0,27 12 75 0 0,-42-16-74 0 0,-25 16 296 0 0,-126 110-185 0 0,124-98-212 0 0,27-28 42 0 0,15-2-6703 0 0,-9-2-2442 0 0,-4 3-2565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39.8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190 11 18612 0 0,'0'0'1059'0'0,"0"0"-51"0"0,0 0 8 0 0,0 0 51 0 0,0 0 11 0 0,0 0-115 0 0,0 0-211 0 0,0 0-269 0 0,0 0-191 0 0,0 0-104 0 0,0 0-102 0 0,0 0 5 0 0,0 0 14 0 0,-39 35 1441 0 0,-112 70-892 0 0,151-106-320 0 0,0 0-330 0 0,0 1-1 0 0,0-1 1 0 0,0 1-1 0 0,0-1 1 0 0,0 1-1 0 0,0-1 1 0 0,0 1-1 0 0,0-1 1 0 0,0 1-1 0 0,0-1 1 0 0,1 1-1 0 0,-1-1 1 0 0,0 1-1 0 0,0-1 1 0 0,0 1-1 0 0,1 0 1 0 0,-1-1-1 0 0,0 1 1 0 0,0-1-1 0 0,1 1 1 0 0,-1-1-1 0 0,0 1 1 0 0,1 0-1 0 0,-1-1 1 0 0,1 1-1 0 0,-1 0 1 0 0,0 0-1 0 0,1-1 1 0 0,-1 1-1 0 0,1 0 1 0 0,-1 0-1 0 0,1-1 1 0 0,-1 1-1 0 0,1 0 1 0 0,-1 0-1 0 0,1 0 1 0 0,-1 0-1 0 0,1 0 1 0 0,-1 0-1 0 0,1 0 1 0 0,-1 0-1 0 0,1 0 1 0 0,-1 0-1 0 0,1 0 1 0 0,-1 0-1 0 0,1 0 1 0 0,-1 0-1 0 0,1 0 0 0 0,-1 1 1 0 0,1-1-1 0 0,-1 0 1 0 0,0 0-1 0 0,1 1 1 0 0,-1-1-1 0 0,1 0 1 0 0,-1 1-1 0 0,1-1 1 0 0,-1 0-4 0 0,142 104 160 0 0,-112-85-147 0 0,-31-29-5687 0 0,1 7-3926 0 0,0 1-2251 0 0</inkml:trace>
  <inkml:trace contextRef="#ctx0" brushRef="#br0" timeOffset="1072.533">355 133 1720 0 0,'0'0'4040'0'0,"0"0"-1334"0"0,0 0-398 0 0,0 0-47 0 0,0 0-93 0 0,0 0-146 0 0,0 0-219 0 0,0 0-308 0 0,0 0-288 0 0,0 0-221 0 0,2-9-186 0 0,10-39 497 0 0,-13 47-1217 0 0,-1 0-1 0 0,1 0 0 0 0,0 0 0 0 0,0 1 0 0 0,-1-1 1 0 0,1 0-1 0 0,0 1 0 0 0,-1-1 0 0 0,1 1 1 0 0,-1-1-1 0 0,1 1 0 0 0,0 0 0 0 0,-1 0 0 0 0,1 0 1 0 0,-1 0-1 0 0,1 0 0 0 0,-1 0 0 0 0,1 0 1 0 0,-1 0-1 0 0,1 0 0 0 0,-1 0 0 0 0,1 1 0 0 0,-1-1 1 0 0,1 1-1 0 0,0-1 0 0 0,-1 1 0 0 0,1 0 1 0 0,0-1-1 0 0,0 1 0 0 0,-1 0 0 0 0,1 0 0 0 0,0 0 1 0 0,0 0-1 0 0,0 0 0 0 0,0 0 0 0 0,0 0 1 0 0,0 1-80 0 0,-3 1 27 0 0,1 1 0 0 0,0-1 0 0 0,-1 1-1 0 0,1 0 1 0 0,1 0 0 0 0,-1 1 0 0 0,1-1 0 0 0,-1 0 0 0 0,1 1 0 0 0,1 0 0 0 0,-1-1 0 0 0,0 1 0 0 0,1 0 0 0 0,0 0 0 0 0,0 1-27 0 0,1-4 11 0 0,0 0 1 0 0,0 0-1 0 0,0 0 0 0 0,0 0 0 0 0,0-1 0 0 0,0 1 1 0 0,0 0-1 0 0,1 0 0 0 0,-1 0 0 0 0,1-1 0 0 0,-1 1 1 0 0,1 0-1 0 0,0-1 0 0 0,-1 1 0 0 0,1 0 0 0 0,0-1 1 0 0,0 1-1 0 0,0-1 0 0 0,0 1 0 0 0,1-1 0 0 0,-1 0 1 0 0,0 1-1 0 0,1-1 0 0 0,-1 0 0 0 0,1 0 0 0 0,-1 0 1 0 0,1 0-1 0 0,-1 0 0 0 0,1 0 0 0 0,0-1 0 0 0,-1 1 1 0 0,1 0-1 0 0,0-1 0 0 0,-1 1 0 0 0,1-1 0 0 0,0 0 0 0 0,0 0 1 0 0,0 1-1 0 0,0-1 0 0 0,-1 0 0 0 0,1-1 0 0 0,0 1-11 0 0,0 1 23 0 0,1-1-1 0 0,-1 1 1 0 0,0-1-1 0 0,1 0 1 0 0,-1 0-1 0 0,1 0 1 0 0,-1 0-1 0 0,0-1 1 0 0,1 1-1 0 0,-1-1 0 0 0,0 1 1 0 0,0-1-1 0 0,1 0 1 0 0,-1 0-1 0 0,0 0 1 0 0,0 0-1 0 0,0 0 1 0 0,0 0-1 0 0,0 0 1 0 0,0-1-1 0 0,0 1 0 0 0,0-1 1 0 0,-1 0-1 0 0,1 1 1 0 0,0-1-1 0 0,-1 0 1 0 0,0 0-1 0 0,1 0 1 0 0,-1 0-1 0 0,0 0 1 0 0,0 0-1 0 0,0 0 1 0 0,0-1-1 0 0,-1 1 0 0 0,1 0 1 0 0,0-1-1 0 0,-1 1 1 0 0,0 0-1 0 0,1-1 1 0 0,-1 1-1 0 0,0 0 1 0 0,0-1-1 0 0,-1 1 1 0 0,1 0-1 0 0,0-1 0 0 0,-1 1 1 0 0,1 0-1 0 0,-1-1 1 0 0,0 1-1 0 0,0 0 1 0 0,0 0-1 0 0,0 0 1 0 0,0 0-1 0 0,0 0 1 0 0,-1 0-1 0 0,0-2-22 0 0,-23-21-1670 0 0,51 28-9963 0 0,5 0-2415 0 0,-3-9 9208 0 0,-6-8 8834 0 0,-4-12 8466 0 0,5-22 1305 0 0,-26 81-11790 0 0,-11 164-971 0 0,-4-159-779 0 0,18-38-227 0 0,0 0 8 0 0,0 0-16 0 0,0 0-16 0 0,0 0-38 0 0,15-23-11864 0 0,-11 19 4147 0 0,-1 0-3523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09.3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62 0 0 0,'0'0'1796'0'0,"0"0"98"0"0,0 0 117 0 0,0 0 131 0 0,0 0 1 0 0,0 0-166 0 0,0 0-242 0 0,0 0-278 0 0,0 0-238 0 0,1-3-183 0 0,10-22 6857 0 0,3-9-6018 0 0,-10 87-395 0 0,-32 196-844 0 0,25-178-793 0 0,15-80-8691 0 0,-7 6 1142 0 0,-1 1-4373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1:50.9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0 185 9034 0 0,'0'0'4107'0'0,"0"0"-3010"0"0,0 0-915 0 0,0 0 25 0 0,0 0 196 0 0,0 0 310 0 0,0 0 248 0 0,0 0 76 0 0,0 0-90 0 0,0 0-218 0 0,9-6-178 0 0,75-50 596 0 0,-82 55-1093 0 0,61-44 963 0 0,-61 44-957 0 0,-1 0 0 0 0,1 0 0 0 0,-1-1 1 0 0,1 1-1 0 0,-1-1 0 0 0,0 1 0 0 0,1-1 0 0 0,-1 1 0 0 0,0-1 0 0 0,0 0 0 0 0,0 0 0 0 0,0 1 0 0 0,-1-1 0 0 0,1 0 0 0 0,0 0 1 0 0,-1 0-1 0 0,1 0 0 0 0,-1 0 0 0 0,0 0 0 0 0,1 0 0 0 0,-1 0 0 0 0,0 0 0 0 0,0 0 0 0 0,-1 0 0 0 0,1 0 0 0 0,0 0 0 0 0,-1 0 1 0 0,1 0-1 0 0,-1 1 0 0 0,1-1 0 0 0,-1 0 0 0 0,0 0 0 0 0,0 0 0 0 0,0 1 0 0 0,-1-3-60 0 0,2 3 22 0 0,-1 1 0 0 0,0-1-1 0 0,1 0 1 0 0,-1 0 0 0 0,0 0 0 0 0,1 1 0 0 0,-1-1-1 0 0,0 0 1 0 0,0 1 0 0 0,0-1 0 0 0,1 1-1 0 0,-1-1 1 0 0,0 1 0 0 0,0-1 0 0 0,0 1-1 0 0,0 0 1 0 0,0-1 0 0 0,0 1 0 0 0,0 0 0 0 0,0 0-1 0 0,0 0 1 0 0,0 0 0 0 0,0 0 0 0 0,0 0-1 0 0,0 0 1 0 0,0 0 0 0 0,0 0 0 0 0,0 0-1 0 0,0 0 1 0 0,0 1 0 0 0,0-1 0 0 0,0 0-1 0 0,0 1 1 0 0,0-1 0 0 0,0 1 0 0 0,1-1 0 0 0,-1 1-1 0 0,0-1 1 0 0,0 1 0 0 0,0 0 0 0 0,1-1-1 0 0,-1 1 1 0 0,0 0 0 0 0,1 0 0 0 0,-1-1-1 0 0,0 1 1 0 0,1 0 0 0 0,-1 0 0 0 0,1 0 0 0 0,0 0-1 0 0,-1 0 1 0 0,1 0 0 0 0,0 0 0 0 0,-1 0-1 0 0,1 0 1 0 0,0 0 0 0 0,0 0-22 0 0,-20 58 791 0 0,20-59-782 0 0,-34 276 2922 0 0,32-228-5984 0 0,1-14-3622 0 0,1-48-4762 0 0,0 10 3341 0 0</inkml:trace>
  <inkml:trace contextRef="#ctx0" brushRef="#br0" timeOffset="300.835">71 214 4969 0 0,'0'0'1984'0'0,"0"0"-216"0"0,0 0-135 0 0,0 0 56 0 0,0 0 100 0 0,0 0 74 0 0,0 0-134 0 0,0 0-260 0 0,0 0-311 0 0,9-7-279 0 0,30-18-184 0 0,-37 24-631 0 0,0 0 0 0 0,0 1 1 0 0,-1-1-1 0 0,1 1 1 0 0,0-1-1 0 0,0 1 1 0 0,0 0-1 0 0,0 0 1 0 0,0 0-1 0 0,0 0 0 0 0,0 0 1 0 0,0 0-1 0 0,0 0 1 0 0,0 1-1 0 0,0-1 1 0 0,0 1-1 0 0,0-1 0 0 0,0 1 1 0 0,0 0-1 0 0,-1 0 1 0 0,1 0-1 0 0,0 0 1 0 0,0 0-1 0 0,-1 0 0 0 0,1 0 1 0 0,-1 1-1 0 0,1-1 1 0 0,-1 1-1 0 0,0-1 1 0 0,1 1-1 0 0,-1-1 0 0 0,0 1 1 0 0,0 0-1 0 0,0-1 1 0 0,0 1-1 0 0,0 0 1 0 0,-1 0-1 0 0,1 0 1 0 0,0 0-1 0 0,-1 0 0 0 0,0 0 1 0 0,1-1-1 0 0,-1 1 1 0 0,0 0-1 0 0,0 0 1 0 0,0 0-1 0 0,0 0 0 0 0,0 0 1 0 0,-1 0-1 0 0,1 0 1 0 0,0 0-1 0 0,-1 0 1 0 0,0 0-1 0 0,1 0-64 0 0,-2 1 53 0 0,1 0-1 0 0,-1-1 1 0 0,1 1 0 0 0,-1-1 0 0 0,0 1-1 0 0,0-1 1 0 0,0 0 0 0 0,0 0 0 0 0,-1 0-1 0 0,1 0 1 0 0,-1 0 0 0 0,1 0 0 0 0,-1 0-1 0 0,1-1 1 0 0,-1 0 0 0 0,0 1-1 0 0,0-1 1 0 0,0 0 0 0 0,0 0 0 0 0,0 0-1 0 0,0-1 1 0 0,0 1 0 0 0,0-1 0 0 0,0 0-1 0 0,0 0 1 0 0,-2 0-53 0 0,14-19-7435 0 0,10 6-6841 0 0,-15 11 9512 0 0</inkml:trace>
  <inkml:trace contextRef="#ctx0" brushRef="#br0" timeOffset="2587.888">214 266 464 0 0,'0'0'2741'0'0,"0"0"-801"0"0,0 0-354 0 0,0 0 79 0 0,0 0 161 0 0,0 0 132 0 0,0 0-42 0 0,0 0-219 0 0,0 0-232 0 0,0 0-123 0 0,0 0-86 0 0,0 0-112 0 0,0 0-143 0 0,4 1-234 0 0,-1-1-691 0 0,-1 0 0 0 0,1 0 1 0 0,0 0-1 0 0,0 0 1 0 0,-1-1-1 0 0,1 1 0 0 0,0-1 1 0 0,-1 0-1 0 0,1 0 1 0 0,-1 0-1 0 0,1 0 0 0 0,-1 0 1 0 0,1 0-1 0 0,-1-1 1 0 0,0 1-1 0 0,1-1 0 0 0,-1 0 1 0 0,0 1-1 0 0,0-1 1 0 0,0 0-1 0 0,-1 0 0 0 0,1-1 1 0 0,0 1-1 0 0,0-1-76 0 0,0 1 9 0 0,-1 1 0 0 0,1-1 0 0 0,0 0 0 0 0,-1 0 0 0 0,1 0 0 0 0,-1 0 0 0 0,0 0 0 0 0,0 0 0 0 0,0 0 0 0 0,0-1 0 0 0,0 1 0 0 0,0 0 0 0 0,0 0 0 0 0,-1-1 0 0 0,1 1 0 0 0,-1-1 0 0 0,0 1 0 0 0,1-1 0 0 0,-1 1 0 0 0,0 0 0 0 0,-1-1 0 0 0,1 1 0 0 0,0-1 0 0 0,-1 1 0 0 0,1 0 1 0 0,-1-1-1 0 0,0 1 0 0 0,0 0 0 0 0,0-1 0 0 0,0 1 0 0 0,0 0 0 0 0,0 0 0 0 0,-1 0 0 0 0,1 0 0 0 0,-1 0 0 0 0,1 0 0 0 0,-1 1 0 0 0,0-1 0 0 0,1 0 0 0 0,-1 1 0 0 0,0-1 0 0 0,0 1 0 0 0,0 0 0 0 0,-1-1 0 0 0,0 1-9 0 0,2 1-5 0 0,-1 0 1 0 0,1 0 0 0 0,-1 0 0 0 0,1 0 0 0 0,-1 1-1 0 0,0-1 1 0 0,1 0 0 0 0,-1 1 0 0 0,1-1 0 0 0,-1 1-1 0 0,1 0 1 0 0,0-1 0 0 0,-1 1 0 0 0,1 0 0 0 0,0 0-1 0 0,-1 0 1 0 0,1 0 0 0 0,0 0 0 0 0,0 0-1 0 0,0 0 1 0 0,0 1 0 0 0,0-1 0 0 0,0 0 0 0 0,0 0-1 0 0,0 1 1 0 0,1-1 0 0 0,-1 1 0 0 0,0-1 0 0 0,1 1-1 0 0,-1-1 1 0 0,1 1 0 0 0,0-1 0 0 0,-1 1 0 0 0,1-1-1 0 0,0 1 1 0 0,0 0 0 0 0,0-1 0 0 0,0 1-1 0 0,0-1 1 0 0,0 1 0 0 0,1-1 0 0 0,-1 1 0 0 0,0-1-1 0 0,1 1 1 0 0,-1-1 0 0 0,1 1 0 0 0,0-1 0 0 0,0 1-1 0 0,-1-1 1 0 0,1 0 0 0 0,0 1 0 0 0,0-1 0 0 0,0 0-1 0 0,0 0 1 0 0,0 0 0 0 0,0 0 0 0 0,1 1 4 0 0,5-1 40 0 0,1 0 1 0 0,0 0-1 0 0,0 0 0 0 0,0-1 1 0 0,-1 0-1 0 0,1 0 1 0 0,0-1-1 0 0,0 0 1 0 0,0 0-1 0 0,-1-1 1 0 0,1 0-1 0 0,-1-1 1 0 0,1 1-1 0 0,-1-2 0 0 0,0 1 1 0 0,0-1-1 0 0,0 0 1 0 0,3-3-41 0 0,-15 17 539 0 0,4-9-534 0 0,0 1 0 0 0,-1-1 0 0 0,1 1 0 0 0,0-1 0 0 0,-1 1 0 0 0,1-1 0 0 0,0 1 0 0 0,0 0 0 0 0,0 0 0 0 0,1 0 0 0 0,-1-1 0 0 0,0 1 0 0 0,1 0 0 0 0,-1 0 0 0 0,1 0 0 0 0,0 0 0 0 0,-1 0 0 0 0,1 0 0 0 0,0 0 0 0 0,0 0 0 0 0,1 0 0 0 0,-1 0 0 0 0,0 0 0 0 0,1 0 0 0 0,-1 0 0 0 0,1 0 0 0 0,-1 0 0 0 0,1 0 0 0 0,0 0 0 0 0,0 0 0 0 0,0-1 0 0 0,0 1 0 0 0,0 0 0 0 0,0-1 0 0 0,0 1 0 0 0,1-1 0 0 0,-1 1 0 0 0,1-1 0 0 0,-1 0 0 0 0,1 1 0 0 0,-1-1 0 0 0,1 0 0 0 0,0 0 0 0 0,0 0 0 0 0,-1 0 0 0 0,1 0 0 0 0,0-1 0 0 0,0 1 0 0 0,0-1 0 0 0,1 1-5 0 0,3 0 27 0 0,0-1-1 0 0,1 0 0 0 0,-1 0 1 0 0,0-1-1 0 0,0 0 0 0 0,1 0 1 0 0,-1 0-1 0 0,0-1 0 0 0,0 0 1 0 0,0 0-1 0 0,-1 0 0 0 0,1-1 1 0 0,0 0-1 0 0,-1 0 0 0 0,0 0 0 0 0,0-1 1 0 0,0 0-1 0 0,0 0 0 0 0,0 0 1 0 0,-1 0-1 0 0,0-1 0 0 0,1 0 1 0 0,0-2-27 0 0,-5 8-3 0 0,-1 0 0 0 0,0 0 0 0 0,1-1 0 0 0,-1 1 0 0 0,0 0 0 0 0,1 0 0 0 0,-1 0 0 0 0,0 0 0 0 0,0-1 0 0 0,0 1 0 0 0,0 0 0 0 0,0-1 0 0 0,0 1 0 0 0,0-1 0 0 0,0 1 0 0 0,0-1 0 0 0,0 1 0 0 0,0-1 0 0 0,0 0 0 0 0,0 0 0 0 0,0 1-1 0 0,0-1 1 0 0,-1 0 0 0 0,1 0 0 0 0,0 0 0 0 0,0 0 0 0 0,0 0 0 0 0,0 0 0 0 0,0-1 0 0 0,0 1 0 0 0,0 0 0 0 0,-1-1 0 0 0,1 1 0 0 0,0 0 0 0 0,0-1 0 0 0,0 1 0 0 0,0-1 0 0 0,0 0 0 0 0,0 1 0 0 0,1-1 0 0 0,-1 0 0 0 0,0 1 0 0 0,0-1 0 0 0,0 0 0 0 0,1 0 0 0 0,-1 0 0 0 0,0 0 0 0 0,1 0 0 0 0,-1 0 0 0 0,1 0 0 0 0,-1 0 0 0 0,1 0 0 0 0,-1 0 0 0 0,1 0 0 0 0,0 0 0 0 0,-1 0 0 0 0,1 0 0 0 0,0 0 0 0 0,0 0 0 0 0,0-1 0 0 0,0 1 0 0 0,0 0 0 0 0,0 0 0 0 0,0 0 0 0 0,1 0 0 0 0,-1-1 3 0 0,-2 4 0 0 0,1 0 0 0 0,0-1 0 0 0,0 1 0 0 0,-1 0 0 0 0,1 0 0 0 0,0 0 0 0 0,1 0 0 0 0,-1 0 0 0 0,0 0 1 0 0,1 0-1 0 0,-1 1 0 0 0,1-1 0 0 0,-1 0 0 0 0,1 0 0 0 0,0 0 0 0 0,0 0 0 0 0,0 1 0 0 0,0-1 0 0 0,0 0 0 0 0,1 0 0 0 0,-1 0 0 0 0,1 0 0 0 0,-1 1 0 0 0,1-1 0 0 0,0 0 0 0 0,0 0 0 0 0,0 0 0 0 0,0 0 1 0 0,0-1-1 0 0,0 1 0 0 0,1 0 0 0 0,-1 0 0 0 0,0-1 0 0 0,1 1 0 0 0,0-1 0 0 0,-1 1 0 0 0,1-1 0 0 0,0 1 0 0 0,0-1 0 0 0,0 0 0 0 0,-1 0 0 0 0,1 0 0 0 0,0 0 0 0 0,1 0 0 0 0,-1-1 0 0 0,0 1 0 0 0,0-1 0 0 0,0 1 1 0 0,0-1-1 0 0,0 0 0 0 0,1 0 0 0 0,1 0 0 0 0,-2 1 1 0 0,1 0 0 0 0,-1 0 0 0 0,1-1 1 0 0,-1 1-1 0 0,1-1 0 0 0,0 0 0 0 0,-1 0 1 0 0,1 0-1 0 0,-1 0 0 0 0,1 0 0 0 0,-1 0 0 0 0,1-1 1 0 0,0 1-1 0 0,-1-1 0 0 0,1 0 0 0 0,-1 1 1 0 0,0-1-1 0 0,1-1 0 0 0,-1 1 0 0 0,0 0 1 0 0,0 0-1 0 0,1-1 0 0 0,-1 1 0 0 0,0-1 0 0 0,0 0 1 0 0,-1 0-1 0 0,1 0 0 0 0,0 0 0 0 0,-1 0 1 0 0,1 0-1 0 0,-1 0 0 0 0,1 0 0 0 0,-1 0 1 0 0,0-1-1 0 0,0 1 0 0 0,0-1 0 0 0,0 1 0 0 0,-1-1 1 0 0,1 1-1 0 0,-1-1 0 0 0,1 1 0 0 0,-1-1 1 0 0,0 1-1 0 0,0-1 0 0 0,0 0 0 0 0,0 1 1 0 0,-1-1-1 0 0,1 1 0 0 0,-1-1 0 0 0,1 1 0 0 0,-1-1 1 0 0,0 0-2 0 0,-2-1-42 0 0,0 1 1 0 0,0-1 0 0 0,0 1 0 0 0,0 0-1 0 0,-1 0 1 0 0,1 0 0 0 0,-1 0-1 0 0,0 1 1 0 0,1 0 0 0 0,-1-1 0 0 0,0 1-1 0 0,-1 1 1 0 0,1-1 0 0 0,0 0 0 0 0,0 1-1 0 0,-1 0 1 0 0,1 0 0 0 0,-1 1-1 0 0,1-1 1 0 0,-1 1 0 0 0,-2 0 41 0 0,7 0-8 0 0,-1 0 1 0 0,1 0-1 0 0,0 0 1 0 0,0 1-1 0 0,-1-1 1 0 0,1 0-1 0 0,0 0 0 0 0,-1 1 1 0 0,1-1-1 0 0,0 0 1 0 0,0 0-1 0 0,0 1 1 0 0,-1-1-1 0 0,1 0 1 0 0,0 1-1 0 0,0-1 0 0 0,0 0 1 0 0,0 1-1 0 0,0-1 1 0 0,0 0-1 0 0,0 1 1 0 0,-1-1-1 0 0,1 0 1 0 0,0 1-1 0 0,0-1 0 0 0,0 1 1 0 0,0-1-1 0 0,0 0 1 0 0,1 1-1 0 0,-1-1 1 0 0,0 0-1 0 0,0 1 1 0 0,0-1-1 0 0,0 0 0 0 0,0 1 1 0 0,0-1-1 0 0,1 0 1 0 0,-1 1-1 0 0,0-1 1 0 0,0 0-1 0 0,0 0 0 0 0,1 1 1 0 0,-1-1-1 0 0,0 0 1 0 0,0 0-1 0 0,1 1 1 0 0,-1-1-1 0 0,0 0 1 0 0,1 0-1 0 0,-1 0 0 0 0,0 1 1 0 0,1-1-1 0 0,-1 0 1 0 0,0 0-1 0 0,1 0 1 0 0,-1 0-1 0 0,0 0 1 0 0,1 0-1 0 0,-1 0 0 0 0,0 0 1 0 0,1 0-1 0 0,-1 0 1 0 0,0 0-1 0 0,1 0 1 0 0,-1 0-1 0 0,0 0 1 0 0,1 0-1 0 0,-1 0 0 0 0,1 0 8 0 0,11-2 18 0 0,0 1 1 0 0,0-2-1 0 0,0 0 0 0 0,0 0 0 0 0,0-1 0 0 0,0-1 0 0 0,-1 0 0 0 0,0 0 0 0 0,0-1 0 0 0,0 0 0 0 0,-1-1 0 0 0,0-1 0 0 0,3-2-18 0 0,-11 8 22 0 0,1 0 1 0 0,-1 1-1 0 0,0-1 0 0 0,0-1 1 0 0,0 1-1 0 0,0 0 0 0 0,-1 0 1 0 0,1-1-1 0 0,-1 1 0 0 0,1-1 1 0 0,-1 1-1 0 0,0-1 0 0 0,0 0 0 0 0,0 0 1 0 0,0 1-1 0 0,0-1 0 0 0,-1 0 1 0 0,1 0-1 0 0,-1 0 0 0 0,0 0 1 0 0,0 0-1 0 0,0 1 0 0 0,0-1 1 0 0,0 0-1 0 0,-1 0 0 0 0,1 0 0 0 0,-1 0 1 0 0,0 0-1 0 0,0 1 0 0 0,0-1 1 0 0,0 0-1 0 0,0 1 0 0 0,-1-2-22 0 0,-27 41 98 0 0,24-27-81 0 0,1 0 1 0 0,0-1 0 0 0,0 1-1 0 0,1 1 1 0 0,1-1 0 0 0,0 0 0 0 0,0 1-1 0 0,1-1 1 0 0,0 1 0 0 0,1-1-1 0 0,0 1 1 0 0,1 0 0 0 0,0-1 0 0 0,0 1-1 0 0,2-1 1 0 0,-1 0 0 0 0,1 1-1 0 0,4 8-17 0 0,-5-18 4 0 0,-1 0 0 0 0,1 0 0 0 0,0 0-1 0 0,0 0 1 0 0,0 0 0 0 0,0-1 0 0 0,0 1 0 0 0,0-1-1 0 0,1 1 1 0 0,-1-1 0 0 0,0 0 0 0 0,0 1-1 0 0,0-1 1 0 0,0 0 0 0 0,0-1 0 0 0,1 1-1 0 0,-1 0 1 0 0,0-1 0 0 0,0 1 0 0 0,0-1 0 0 0,0 1-1 0 0,0-1 1 0 0,0 0 0 0 0,0 0 0 0 0,0 0-1 0 0,0 0 1 0 0,-1 0 0 0 0,1 0 0 0 0,0-1-1 0 0,-1 1 1 0 0,1-1 0 0 0,-1 1 0 0 0,1-1 0 0 0,-1 0-1 0 0,1 1 1 0 0,-1-1 0 0 0,0 0 0 0 0,0 0-1 0 0,0 0 1 0 0,0 0 0 0 0,0 0 0 0 0,-1 0-1 0 0,1 0 1 0 0,-1 0 0 0 0,1 0 0 0 0,-1-1-4 0 0,1 0-37 0 0,0 0-1 0 0,0 1 1 0 0,0-1 0 0 0,0 0 0 0 0,-1 0-1 0 0,0 1 1 0 0,1-1 0 0 0,-1 0 0 0 0,0 0-1 0 0,0 0 1 0 0,0 0 0 0 0,-1 1 0 0 0,1-1-1 0 0,-1 0 1 0 0,0 0 0 0 0,1 1 0 0 0,-1-1 0 0 0,-1 0-1 0 0,1 1 1 0 0,0-1 0 0 0,0 1 0 0 0,-1-1-1 0 0,0 1 1 0 0,1 0 0 0 0,-2-2 37 0 0,16 18-776 0 0,112-9 1046 0 0,-46-11 71 0 0,-106 2 155 0 0,24 3-496 0 0,0 1 0 0 0,-1 0 0 0 0,1-1-1 0 0,-1 2 1 0 0,1-1 0 0 0,0 0 0 0 0,-1 1 0 0 0,1-1 0 0 0,0 1 0 0 0,0 0 0 0 0,-1 0 0 0 0,1 0 0 0 0,0 1 0 0 0,0-1 0 0 0,0 1 0 0 0,0 0 0 0 0,1 0 0 0 0,-1 0 0 0 0,0 0 0 0 0,1 0 0 0 0,-1 0 0 0 0,1 1 0 0 0,0-1 0 0 0,0 1 0 0 0,0 0 0 0 0,0-1 0 0 0,0 1 0 0 0,0 0 0 0 0,1 0 0 0 0,0 0-1 0 0,-1 0 1 0 0,1 1 0 0 0,0-1 0 0 0,1 0 0 0 0,-1 0 0 0 0,0 3 0 0 0,4-4 20 0 0,0 0 0 0 0,0 0 0 0 0,0 0 0 0 0,0 0 0 0 0,0-1-1 0 0,0 1 1 0 0,1-1 0 0 0,-1 0 0 0 0,1 0 0 0 0,-1 0 0 0 0,0 0-1 0 0,1-1 1 0 0,0 1 0 0 0,-1-1 0 0 0,1 0 0 0 0,-1 0 0 0 0,1 0 0 0 0,-1 0-1 0 0,1-1 1 0 0,-1 0 0 0 0,1 1 0 0 0,-1-1 0 0 0,1 0 0 0 0,-1-1-1 0 0,2 0-19 0 0,-3 1 6 0 0,0 0 0 0 0,0 0 0 0 0,0-1 0 0 0,0 1 0 0 0,-1-1 0 0 0,1 1 0 0 0,0-1 0 0 0,-1 0 0 0 0,1 1 0 0 0,-1-1 0 0 0,1 0 0 0 0,-1 0 0 0 0,0 0 0 0 0,0 0 0 0 0,0 0 0 0 0,0 0 0 0 0,0-1 0 0 0,0 1 0 0 0,-1 0 0 0 0,1 0 0 0 0,-1-1 0 0 0,0 1 0 0 0,1 0 0 0 0,-1-1 0 0 0,0 1 0 0 0,0 0 0 0 0,-1-1 0 0 0,1 1 0 0 0,0 0 0 0 0,-1-1 0 0 0,1 1 0 0 0,-1 0 0 0 0,0 0 0 0 0,0-1 0 0 0,-1 0-6 0 0,-1 47-662 0 0,3-43 668 0 0,-1 1-1 0 0,1-1 0 0 0,0 1 1 0 0,0-1-1 0 0,0 1 0 0 0,0-1 1 0 0,0 1-1 0 0,1-1 1 0 0,-1 1-1 0 0,0-1 0 0 0,1 1 1 0 0,-1-1-1 0 0,1 0 0 0 0,-1 1 1 0 0,1-1-1 0 0,0 1 1 0 0,-1-1-1 0 0,1 0 0 0 0,0 0 1 0 0,0 0-1 0 0,0 1 0 0 0,0-1 1 0 0,0 0-1 0 0,0 0 0 0 0,0 0 1 0 0,1 0-1 0 0,-1 0 1 0 0,0-1-1 0 0,0 1 0 0 0,1 0 1 0 0,-1-1-1 0 0,1 1 0 0 0,-1-1 1 0 0,1 1-1 0 0,-1-1 0 0 0,0 1 1 0 0,1-1-1 0 0,-1 0 1 0 0,1 0-1 0 0,0 0 0 0 0,-1 0 1 0 0,1 0-1 0 0,-1 0 0 0 0,1 0 1 0 0,-1-1-1 0 0,1 1 0 0 0,0-1-5 0 0,3 0 23 0 0,-1 0 0 0 0,1-1 0 0 0,-1 0 0 0 0,0 0 0 0 0,1 0 0 0 0,-1 0-1 0 0,0-1 1 0 0,0 0 0 0 0,-1 0 0 0 0,1 0 0 0 0,-1 0 0 0 0,1 0-1 0 0,-1-1 1 0 0,0 1 0 0 0,1-3-23 0 0,1-6 10 0 0,0 0 0 0 0,-1 0 0 0 0,0-1 0 0 0,-1 0 0 0 0,0 0 0 0 0,-1 0 0 0 0,-1 0-1 0 0,0 0 1 0 0,-1-4-10 0 0,3-21-9 0 0,-33 105-188 0 0,27-59 199 0 0,1 0 0 0 0,0-1 1 0 0,0 1-1 0 0,1 0 0 0 0,0 0 1 0 0,0 0-1 0 0,1 0 0 0 0,0 0 0 0 0,0 1 1 0 0,1-1-1 0 0,0 0 0 0 0,0 0 1 0 0,1-1-1 0 0,0 1 0 0 0,1 0 0 0 0,0 0 1 0 0,0-1-1 0 0,1 3-2 0 0,-2-9-6 0 0,-1 1-1 0 0,1-1 1 0 0,-1 0 0 0 0,1 1-1 0 0,0-1 1 0 0,0 0 0 0 0,-1 0-1 0 0,1 0 1 0 0,0 0 0 0 0,0-1 0 0 0,0 1-1 0 0,0 0 1 0 0,0-1 0 0 0,0 0-1 0 0,0 1 1 0 0,0-1 0 0 0,0 0-1 0 0,0 0 1 0 0,1 0 0 0 0,-1 0-1 0 0,0 0 1 0 0,0-1 0 0 0,0 1-1 0 0,0 0 1 0 0,0-1 0 0 0,0 0-1 0 0,0 0 1 0 0,0 1 0 0 0,-1-1-1 0 0,1 0 1 0 0,0 0 0 0 0,0-1-1 0 0,-1 1 1 0 0,1 0 0 0 0,0 0-1 0 0,-1-1 1 0 0,1 1 0 0 0,-1-1-1 0 0,0 0 1 0 0,0 1 0 0 0,1-1-1 0 0,-1 0 1 0 0,0 0 0 0 0,0 1-1 0 0,-1-1 1 0 0,1 0 0 0 0,0 0 0 0 0,-1 0-1 0 0,1 0 1 0 0,-1 0 0 0 0,1 0-1 0 0,-1 0 1 0 0,0-1 0 0 0,0 1-1 0 0,0 0 1 0 0,0 0 0 0 0,0 0-1 0 0,-1 0 1 0 0,1 0 0 0 0,-1 0-1 0 0,1 0 1 0 0,-1 0 0 0 0,0 0-1 0 0,1 0 1 0 0,-1 0 0 0 0,-1 0 6 0 0,1 0-24 0 0,1 1 1 0 0,-1-1-1 0 0,0 1 0 0 0,0-1 1 0 0,0 1-1 0 0,0 0 1 0 0,-1-1-1 0 0,1 1 1 0 0,0 0-1 0 0,0 0 1 0 0,-1 0-1 0 0,1 0 1 0 0,-1 0-1 0 0,1 0 0 0 0,-1 0 1 0 0,1 0-1 0 0,-1 1 1 0 0,0-1-1 0 0,1 1 1 0 0,-1-1-1 0 0,0 1 1 0 0,0 0-1 0 0,1-1 1 0 0,-1 1-1 0 0,0 0 0 0 0,1 0 1 0 0,-1 0-1 0 0,0 0 1 0 0,0 1-1 0 0,1-1 1 0 0,-1 0-1 0 0,0 1 1 0 0,1-1-1 0 0,-1 1 0 0 0,0 0 24 0 0,3 0-4 0 0,0 0 0 0 0,0 1-1 0 0,0-1 1 0 0,0 0 0 0 0,0 0-1 0 0,0 0 1 0 0,0 0 0 0 0,1 0-1 0 0,-1 0 1 0 0,0 0-1 0 0,1 0 1 0 0,-1-1 0 0 0,0 1-1 0 0,1-1 1 0 0,-1 1 0 0 0,1-1-1 0 0,-1 1 1 0 0,1-1 0 0 0,0 0-1 0 0,-1 1 1 0 0,1-1-1 0 0,-1 0 1 0 0,1 0 0 0 0,-1 0-1 0 0,1 0 1 0 0,1-1 4 0 0,-3 1-1 0 0,15 2 58 0 0,0-1 0 0 0,0 0 0 0 0,1-1 1 0 0,-1-1-1 0 0,0 0 0 0 0,0-1 0 0 0,0-1 0 0 0,14-4-57 0 0,-31 8 3 0 0,0 1 0 0 0,0-1 0 0 0,0 0 0 0 0,0 0 0 0 0,1 1 0 0 0,-1-1 0 0 0,1 1 0 0 0,-1 0 0 0 0,1-1 0 0 0,-1 1 1 0 0,1 0-1 0 0,0 0 0 0 0,0 0 0 0 0,0 0 0 0 0,0 0 0 0 0,0 0 0 0 0,0 0 0 0 0,1 0 0 0 0,-1 0 0 0 0,1 0 0 0 0,-1 0 0 0 0,1 1 0 0 0,0-1 0 0 0,0 0 0 0 0,0 0 0 0 0,0 0 0 0 0,0 1 0 0 0,0-1 0 0 0,1 0 0 0 0,-1 0 0 0 0,1 0 0 0 0,-1 0 0 0 0,1 1 0 0 0,0-1 0 0 0,0 0 0 0 0,0 0 0 0 0,0 0 0 0 0,0-1 0 0 0,1 1 0 0 0,-1 0 0 0 0,0 0 0 0 0,1-1 0 0 0,-1 1 0 0 0,1-1 0 0 0,0 1 0 0 0,0-1 1 0 0,-1 0-1 0 0,1 1 0 0 0,0-1 0 0 0,0 0 0 0 0,0 0 0 0 0,0-1-3 0 0,13 0-2583 0 0,-6-3-6234 0 0,-5 2-2588 0 0</inkml:trace>
  <inkml:trace contextRef="#ctx0" brushRef="#br0" timeOffset="2835.828">1279 48 11570 0 0,'0'0'4097'0'0,"0"0"-3192"0"0,0 0 31 0 0,0 0 72 0 0,0 0-8 0 0,0 0-32 0 0,0 0-159 0 0,0 0-257 0 0,0 0-320 0 0,0 0-464 0 0,0 0-240 0 0,0 0-249 0 0,0 0-439 0 0,-15-18-1112 0 0,19 19-3378 0 0,-1 0-5888 0 0</inkml:trace>
  <inkml:trace contextRef="#ctx0" brushRef="#br0" timeOffset="80259.749">1005 534 0 0 0,'0'0'1374'0'0,"0"0"418"0"0,0 0 139 0 0,0 0-41 0 0,0 0 9 0 0,0 0-56 0 0,0 0-113 0 0,0 0-187 0 0,0 0-223 0 0,0 0-170 0 0,0 0-144 0 0,0 0-53 0 0,-1-3-37 0 0,-3-5-394 0 0,4-12 6199 0 0,13 11-7044 0 0,-12 8 355 0 0,2-1-1 0 0,-1 1 1 0 0,0 0 0 0 0,0 0-1 0 0,0 0 1 0 0,1 0 0 0 0,-1 0-1 0 0,0 0 1 0 0,1 0 0 0 0,-1 1-1 0 0,1 0 1 0 0,-1-1 0 0 0,0 1-1 0 0,1 0 1 0 0,-1 0 0 0 0,1 0-1 0 0,-1 0 1 0 0,1 1 0 0 0,-1-1-1 0 0,1 1 1 0 0,-1-1 0 0 0,0 1-1 0 0,1 0 1 0 0,-1 0 0 0 0,0 0-1 0 0,1 0 1 0 0,-1 0 0 0 0,0 1-1 0 0,0-1 1 0 0,0 1 0 0 0,0-1-1 0 0,-1 1 1 0 0,1 0 0 0 0,0 0-1 0 0,-1-1 1 0 0,1 1 0 0 0,-1 0-1 0 0,1 1 1 0 0,0 1-32 0 0,-2 52 281 0 0,-2-52-233 0 0,1 1-1 0 0,-1-1 1 0 0,0 0 0 0 0,0 0-1 0 0,0 0 1 0 0,-1 0-1 0 0,0 0 1 0 0,1 0 0 0 0,-1-1-1 0 0,-1 1 1 0 0,1-1 0 0 0,0 0-1 0 0,-1 0 1 0 0,0 0-1 0 0,1 0 1 0 0,-1-1 0 0 0,-2 2-48 0 0,6-4 14 0 0,0 0-1 0 0,1 0 1 0 0,-1 0 0 0 0,0 0-1 0 0,0 0 1 0 0,1 1 0 0 0,-1-1 0 0 0,0 0-1 0 0,1 0 1 0 0,-1 0 0 0 0,0 1-1 0 0,0-1 1 0 0,1 0 0 0 0,-1 0 0 0 0,0 1-1 0 0,0-1 1 0 0,0 0 0 0 0,0 1 0 0 0,1-1-1 0 0,-1 0 1 0 0,0 1 0 0 0,0-1-1 0 0,0 0 1 0 0,0 1 0 0 0,0-1 0 0 0,0 0-1 0 0,0 1 1 0 0,0-1 0 0 0,0 0-1 0 0,0 1 1 0 0,0-1 0 0 0,0 0 0 0 0,0 1-1 0 0,0-1 1 0 0,0 0 0 0 0,0 1 0 0 0,0-1-1 0 0,0 0 1 0 0,-1 1 0 0 0,1-1-1 0 0,0 0 1 0 0,0 1 0 0 0,0-1 0 0 0,-1 0-1 0 0,1 0-13 0 0,36-1 300 0 0,21-5 115 0 0,-55 5-6359 0 0,0 1-3395 0 0,-1 0-3303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19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1 170 9178 0 0,'0'0'2003'0'0,"0"0"-167"0"0,0 0-122 0 0,0 0-102 0 0,0 0-91 0 0,0 0-30 0 0,0 0-123 0 0,0 0-168 0 0,0 0-233 0 0,0-8-231 0 0,0-29-145 0 0,1 34-487 0 0,-1 1 0 0 0,1-1 1 0 0,0 1-1 0 0,1-1 0 0 0,-1 1 0 0 0,0 0 0 0 0,1 0 0 0 0,-1-1 1 0 0,1 1-1 0 0,-1 0 0 0 0,1 0 0 0 0,0 1 0 0 0,0-1 0 0 0,0 0 0 0 0,0 1 1 0 0,0-1-1 0 0,1 1 0 0 0,-1-1 0 0 0,0 1 0 0 0,1 0 0 0 0,-1 0 0 0 0,1 0 1 0 0,1 0-105 0 0,-3 1 47 0 0,0-1-25 0 0,0 1-1 0 0,-1 0 0 0 0,1 0 0 0 0,0 0 1 0 0,0-1-1 0 0,0 1 0 0 0,0 0 1 0 0,0 0-1 0 0,0 0 0 0 0,0 0 0 0 0,-1 1 1 0 0,1-1-1 0 0,0 0 0 0 0,0 0 0 0 0,0 0 1 0 0,0 1-1 0 0,0-1 0 0 0,-1 0 1 0 0,1 1-1 0 0,0-1 0 0 0,0 1 0 0 0,-1-1 1 0 0,1 1-1 0 0,0-1 0 0 0,-1 1 0 0 0,1 0 1 0 0,0-1-1 0 0,-1 1 0 0 0,1 0 0 0 0,-1-1 1 0 0,1 1-1 0 0,-1 0 0 0 0,1 0 1 0 0,-1-1-1 0 0,0 1 0 0 0,1 0 0 0 0,-1 0 1 0 0,0 0-1 0 0,0 0 0 0 0,0 0 0 0 0,0-1 1 0 0,1 1-1 0 0,-1 0 0 0 0,0 0 1 0 0,0 0-1 0 0,-1 0 0 0 0,1 0-21 0 0,1 50 499 0 0,-1-46-445 0 0,-3 18 61 0 0,2-21-98 0 0,0 0 0 0 0,-1 1-1 0 0,2-1 1 0 0,-1 0-1 0 0,0 0 1 0 0,0 1 0 0 0,1-1-1 0 0,-1 0 1 0 0,1 1-1 0 0,0-1 1 0 0,0 1 0 0 0,0-1-1 0 0,0 0 1 0 0,0 1-1 0 0,0-1 1 0 0,1 1 0 0 0,-1-1-1 0 0,1 0 1 0 0,-1 1-1 0 0,1-1 1 0 0,0 0 0 0 0,0 0-1 0 0,0 0 1 0 0,0 1-1 0 0,1-1 1 0 0,-1 0 0 0 0,1 0-1 0 0,-1-1 1 0 0,1 1-1 0 0,-1 0 1 0 0,1 0 0 0 0,0-1-1 0 0,0 1 1 0 0,0-1-1 0 0,0 0 1 0 0,0 1 0 0 0,0-1-1 0 0,0 0 1 0 0,0 0-1 0 0,1 0 1 0 0,-1-1 0 0 0,0 1-1 0 0,1 0-16 0 0,7-2 46 0 0,1 0 0 0 0,-1-1 0 0 0,0 0-1 0 0,0 0 1 0 0,0-1 0 0 0,0 0 0 0 0,0-1 0 0 0,-1 0-1 0 0,1-1 1 0 0,-1 1 0 0 0,0-2 0 0 0,-1 1-1 0 0,1-2 1 0 0,-1 1 0 0 0,6-7-46 0 0,-2-17 262 0 0,-14 25-5142 0 0,-3 3-5264 0 0,5 2-1430 0 0</inkml:trace>
  <inkml:trace contextRef="#ctx0" brushRef="#br0" timeOffset="357.264">168 82 10954 0 0,'0'0'5011'0'0,"0"0"-2657"0"0,0 0-826 0 0,0 0-148 0 0,0 0-141 0 0,0 0-143 0 0,0 0-237 0 0,0 0-276 0 0,0 0-219 0 0,0 0-41 0 0,0 0 77 0 0,0 0 21 0 0,0 0 33 0 0,-2 8-49 0 0,-61 221 1330 0 0,63-229-1734 0 0,-4 21-524 0 0,8-18-3983 0 0,6-9-6084 0 0,-7 3-930 0 0</inkml:trace>
  <inkml:trace contextRef="#ctx0" brushRef="#br0" timeOffset="1572.11">377 32 2713 0 0,'0'0'2212'0'0,"0"0"-107"0"0,0 0 128 0 0,0 0 126 0 0,0 0 41 0 0,0 0-40 0 0,0 0-269 0 0,0 0-344 0 0,0 0-318 0 0,0 0-238 0 0,0 0-211 0 0,0 0-148 0 0,-2-5-91 0 0,1 2-379 0 0,-5-9-308 0 0,-2 4 2851 0 0,16 37-635 0 0,3-17-2264 0 0,0 0 0 0 0,1-1 1 0 0,0 0-1 0 0,1 0 0 0 0,0-1 0 0 0,0-1 1 0 0,1 0-1 0 0,0-1 0 0 0,1-1 0 0 0,0 0 1 0 0,0-1-1 0 0,0 0 0 0 0,1-2 0 0 0,0 1 1 0 0,0-2-1 0 0,9 1-6 0 0,-29-8 10 0 0,4 3-8 0 0,-1-1 0 0 0,0 1 1 0 0,1 0-1 0 0,-1 0 0 0 0,0 0 1 0 0,0 0-1 0 0,0 0 0 0 0,0 0 1 0 0,0 0-1 0 0,0 1 1 0 0,0-1-1 0 0,0 0 0 0 0,0 0 1 0 0,0 1-1 0 0,0-1 0 0 0,-1 1 1 0 0,1-1-1 0 0,0 1 0 0 0,0-1 1 0 0,-1 1-1 0 0,1 0 0 0 0,0-1 1 0 0,0 1-1 0 0,-1 0 1 0 0,1 0-1 0 0,0 0 0 0 0,-1 0 1 0 0,1 0-1 0 0,0 1 0 0 0,-1-1 1 0 0,1 0-1 0 0,0 0 0 0 0,0 1 1 0 0,-1-1-1 0 0,1 1 1 0 0,0-1-1 0 0,0 1 0 0 0,0 0 1 0 0,0-1-1 0 0,-1 1-2 0 0,-19 20-12 0 0,-1 0 0 0 0,2 1-1 0 0,1 1 1 0 0,1 1 0 0 0,1 1 0 0 0,-1 5 12 0 0,-5 25-23 0 0,23-55-12 0 0,0 0-7 0 0,0 0 46 0 0,0 0-31 0 0,0 0-10 0 0,0 0-43 0 0,16-13-3266 0 0,-10 8 1954 0 0,4-3-2180 0 0,-3 3-2750 0 0,-2 1-5488 0 0</inkml:trace>
  <inkml:trace contextRef="#ctx0" brushRef="#br0" timeOffset="50851.778">631 63 5329 0 0,'0'0'1761'0'0,"0"0"-9"0"0,0 0 96 0 0,0 0 74 0 0,0 0 57 0 0,0 0-109 0 0,0 0-247 0 0,0 0-246 0 0,0 0-218 0 0,0 0-150 0 0,0 0-113 0 0,0-8-117 0 0,1-5-404 0 0,0-6-96 0 0,-1-4 3234 0 0,-18 130-2315 0 0,13 98-419 0 0,3-191-758 0 0,3-21-929 0 0,0-9-2240 0 0,2 2-3553 0 0,0 8-1143 0 0,-1 2-3024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12.1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41 0 0 0,'0'0'894'0'0,"0"0"1105"0"0,0 0 396 0 0,0 0 67 0 0,0 0-86 0 0,0 0-131 0 0,0 0-197 0 0,0 0-249 0 0,0 0-187 0 0,0 0-202 0 0,0 0-171 0 0,0-9-140 0 0,-1-10-1056 0 0,1 7 2843 0 0,-1 41-870 0 0,-20 232 682 0 0,27-245-4275 0 0,8-18-7316 0 0,-12 2 7874 0 0,2-1-10840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13.1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24 202 0 0 0,'0'0'2024'0'0,"0"0"54"0"0,0 0 125 0 0,0 0 153 0 0,0 0 36 0 0,0 0-62 0 0,0 0-232 0 0,0 0-285 0 0,0 0-235 0 0,0 0-216 0 0,0 0-202 0 0,3-8-160 0 0,3-5-594 0 0,3-6 40 0 0,-2-3 2799 0 0,-12 70 203 0 0,1 3-3293 0 0,-35 165 576 0 0,39-215-741 0 0,0-1-2 0 0,0 0 12 0 0,0 0-6 0 0,0 0 21 0 0,0 0-12 0 0,5-14-6175 0 0,-1 6-5694 0 0,-2 4 177 0 0</inkml:trace>
  <inkml:trace contextRef="#ctx0" brushRef="#br0" timeOffset="833.185">176 26 1376 0 0,'0'0'2013'0'0,"0"0"34"0"0,0 0-25 0 0,0 0 51 0 0,0 0 8 0 0,0 0-83 0 0,0 0-157 0 0,0 0-214 0 0,0 0-184 0 0,0 0-170 0 0,0 0-196 0 0,0 0-170 0 0,0 0-135 0 0,-4-3-158 0 0,-15-12 1641 0 0,54 8-371 0 0,39 17-1382 0 0,-73-9-498 0 0,1-1 0 0 0,-1 1 1 0 0,0 0-1 0 0,1 0 0 0 0,-1 0 0 0 0,0-1 1 0 0,0 1-1 0 0,0 0 0 0 0,0 0 0 0 0,0 1 1 0 0,0-1-1 0 0,0 0 0 0 0,0 0 0 0 0,0 0 1 0 0,-1 1-1 0 0,1-1 0 0 0,0 0 0 0 0,-1 1 1 0 0,1-1-1 0 0,-1 0 0 0 0,0 1 0 0 0,1-1 1 0 0,-1 1-1 0 0,0-1 0 0 0,0 1 0 0 0,0-1 1 0 0,0 1-1 0 0,0-1 0 0 0,0 1 0 0 0,0-1 1 0 0,0 0-1 0 0,-1 1 0 0 0,1-1 0 0 0,-1 1 0 0 0,1-1 1 0 0,-1 0-1 0 0,1 1 0 0 0,-1-1 0 0 0,0 0 1 0 0,0 1-1 0 0,1-1 0 0 0,-1 0 0 0 0,0 0 1 0 0,0 0-1 0 0,0 0 0 0 0,0 0 0 0 0,-1 0 1 0 0,1 0-5 0 0,-122 94 312 0 0,123-95-307 0 0,0 1 1 0 0,-1-1-1 0 0,1 0 0 0 0,0 1 1 0 0,-1-1-1 0 0,1 1 1 0 0,0-1-1 0 0,-1 1 1 0 0,1-1-1 0 0,0 1 1 0 0,0-1-1 0 0,-1 1 0 0 0,1-1 1 0 0,0 1-1 0 0,0-1 1 0 0,0 1-1 0 0,0-1 1 0 0,0 1-1 0 0,0 0 1 0 0,0-1-1 0 0,0 1 0 0 0,0-1 1 0 0,0 1-1 0 0,0-1 1 0 0,0 1-1 0 0,1-1 1 0 0,-1 1-1 0 0,0-1 1 0 0,0 1-1 0 0,0-1 0 0 0,1 1 1 0 0,-1-1-1 0 0,0 1 1 0 0,1-1-1 0 0,-1 1 1 0 0,0-1-1 0 0,1 0 0 0 0,-1 1 1 0 0,0-1-1 0 0,1 1 1 0 0,-1-1-1 0 0,1 0 1 0 0,-1 0-1 0 0,1 1 1 0 0,-1-1-1 0 0,1 0 0 0 0,-1 0 1 0 0,1 1-1 0 0,-1-1 1 0 0,1 0-1 0 0,-1 0 1 0 0,1 0-1 0 0,-1 0 1 0 0,1 0-1 0 0,0 0 0 0 0,-1 0 1 0 0,1 0-1 0 0,-1 0 1 0 0,1 0-1 0 0,-1 0 1 0 0,1 0-1 0 0,-1 0 1 0 0,1-1-1 0 0,-1 1 0 0 0,1 0 1 0 0,-1 0-1 0 0,1-1 1 0 0,-1 1-1 0 0,1 0 1 0 0,0-1-6 0 0,45-1 306 0 0,47-13 102 0 0,-93 15-395 0 0,0 0 11 0 0,0 0-56 0 0,0 0-8 0 0,0 0-61 0 0,0 0-30 0 0,-5 13-4743 0 0,3-9-2016 0 0,1-2-4870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15.4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75 0 0 0,'0'0'1560'0'0,"0"0"347"0"0,0 0 74 0 0,0 0 18 0 0,0 0 7 0 0,0 0 34 0 0,0 0-45 0 0,0 0-181 0 0,0 0-216 0 0,1-9-201 0 0,0 1-757 0 0,4-25-31 0 0,-7 9 4921 0 0,2 91-3032 0 0,-19 168-907 0 0,15-184-1364 0 0,19-45-2772 0 0,-5-6-4330 0 0,-8 0 3599 0 0,3 0-8779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6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5 198 3841 0 0,'0'0'2760'0'0,"0"0"-174"0"0,0 0 19 0 0,0 0-14 0 0,0 0-114 0 0,0 0-217 0 0,0 0-373 0 0,0 0-380 0 0,0 0-245 0 0,0 0-214 0 0,0 0-163 0 0,0 0-88 0 0,0 0-127 0 0,-1-6-63 0 0,-3-16-87 0 0,77 91 1301 0 0,17-17-1748 0 0,-151-23 606 0 0,54-24-677 0 0,0 0 0 0 0,1 1-1 0 0,0 0 1 0 0,0 0 0 0 0,0 1 0 0 0,1-1 0 0 0,0 1-1 0 0,0 0 1 0 0,1 1 0 0 0,-1-1 0 0 0,2 1 0 0 0,-1 0-1 0 0,1 0 1 0 0,0 0 0 0 0,1 0 0 0 0,0 0 0 0 0,0 4-2 0 0,24-18-4245 0 0,-16 3-1406 0 0,-4 1 1258 0 0,1 1-7688 0 0</inkml:trace>
  <inkml:trace contextRef="#ctx0" brushRef="#br0" timeOffset="453.574">498 241 11522 0 0,'0'0'2066'0'0,"0"0"-277"0"0,0 0-42 0 0,0 0 22 0 0,0 0-87 0 0,0 0-191 0 0,0 0-193 0 0,0 0-270 0 0,0 0-257 0 0,0 0-191 0 0,0 0-195 0 0,0 0-95 0 0,-4-8 1283 0 0,17 12-1345 0 0,1 0 0 0 0,-1-1 0 0 0,1-1 1 0 0,-1 0-1 0 0,1-1 0 0 0,0-1 0 0 0,-1 0 0 0 0,1-1 0 0 0,0 0 0 0 0,1-1-228 0 0,-3 0 137 0 0,-17 7-3076 0 0,-7 0-1431 0 0,5-1-6597 0 0,4-2-566 0 0</inkml:trace>
  <inkml:trace contextRef="#ctx0" brushRef="#br0" timeOffset="719.272">518 326 8930 0 0,'0'0'3083'0'0,"0"0"-504"0"0,0 0-295 0 0,0 0-272 0 0,0 0-410 0 0,0 0-394 0 0,0 0-295 0 0,0 0-142 0 0,0 0 25 0 0,0 0 50 0 0,0 0-58 0 0,0 0-105 0 0,0 0-123 0 0,7 3-90 0 0,80 16 1105 0 0,-19-23 33 0 0,-52 3-5146 0 0,-6 1-6502 0 0,-12 0-2265 0 0</inkml:trace>
  <inkml:trace contextRef="#ctx0" brushRef="#br0" timeOffset="30071.148">231 137 1136 0 0,'0'0'2301'0'0,"0"0"141"0"0,0 0 147 0 0,0 0 40 0 0,0 0-28 0 0,0 0-165 0 0,0 0-329 0 0,0 0-342 0 0,0 0-292 0 0,0 0-263 0 0,0 0-219 0 0,2-5-178 0 0,9-18 440 0 0,-11 23-749 0 0,0 0-75 0 0,0 0-90 0 0,0 0-113 0 0,0 0-100 0 0,-1 17 122 0 0,-22 211 1776 0 0,8-146-1465 0 0,22-103-7915 0 0,1 6-5906 0 0,-6 10 3679 0 0</inkml:trace>
  <inkml:trace contextRef="#ctx0" brushRef="#br0" timeOffset="30476.58">307 35 6041 0 0,'0'0'2589'0'0,"0"0"-151"0"0,0 0-338 0 0,0 0-229 0 0,0 0-145 0 0,0 0-184 0 0,0 0-234 0 0,0 0-229 0 0,0 0-212 0 0,0 0-138 0 0,9-7-113 0 0,31-21-98 0 0,-41 29-483 0 0,0 0-1 0 0,0 0 1 0 0,0 0 0 0 0,0 0 0 0 0,0 0 0 0 0,1 0-1 0 0,-1 0 1 0 0,0 1 0 0 0,1-1 0 0 0,-1 0 0 0 0,0 0 0 0 0,1 1-1 0 0,0-1 1 0 0,-1 0 0 0 0,1 1 0 0 0,0-1 0 0 0,-1 0 0 0 0,1 1-1 0 0,0-1 1 0 0,0 0 0 0 0,0 1 0 0 0,0-1 0 0 0,1 1 0 0 0,-1-1-1 0 0,0 0 1 0 0,0 1 0 0 0,1-1 0 0 0,-1 0 0 0 0,1 1 0 0 0,-1-1-1 0 0,1 0 1 0 0,0 0 0 0 0,-1 0 0 0 0,1 0 0 0 0,0 1 0 0 0,0-1-1 0 0,0 0 1 0 0,0 0 0 0 0,0 0 0 0 0,0-1 0 0 0,0 1-1 0 0,0 0 1 0 0,0 0 0 0 0,1 0 0 0 0,-1-1 0 0 0,0 1 0 0 0,0-1-1 0 0,1 1 1 0 0,-1-1 0 0 0,0 1 0 0 0,1-1 0 0 0,-1 0 0 0 0,0 0-1 0 0,1 0 1 0 0,-1 0 0 0 0,0 0 0 0 0,1 0 0 0 0,-1 0 0 0 0,0 0-1 0 0,1 0 1 0 0,-1 0 0 0 0,1-1 0 0 0,-1 1 0 0 0,0-1 0 0 0,0 1-1 0 0,1-1 1 0 0,-1 1 0 0 0,0-1 0 0 0,1 0-35 0 0,-79 76 381 0 0,79-73-329 0 0,0-1-1 0 0,-1 0 0 0 0,1 0 1 0 0,0 0-1 0 0,0 0 0 0 0,0 0 0 0 0,0 0 1 0 0,0 0-1 0 0,0 0 0 0 0,0-1 1 0 0,0 1-1 0 0,0-1 0 0 0,0 0 1 0 0,0 1-1 0 0,0-1 0 0 0,1 0 1 0 0,-1 0-1 0 0,0 0 0 0 0,0-1 1 0 0,0 1-1 0 0,0 0 0 0 0,0-1 1 0 0,2 0-52 0 0,51-5 604 0 0,-6 0-2107 0 0,-17 4-9216 0 0,-31 2-915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00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291 181 8130 0 0,'0'0'911'0'0,"0"0"-147"0"0,0 0 109 0 0,0 0 376 0 0,0 0 303 0 0,0 0 96 0 0,0 0-198 0 0,0 0-385 0 0,0 0-292 0 0,0 0-155 0 0,0 0-97 0 0,-1 9 322 0 0,1-7 5715 0 0,-2-43-5946 0 0,2 38-571 0 0,-2 1-1 0 0,1 0 1 0 0,0 0 0 0 0,0 0-1 0 0,-1 0 1 0 0,1 0 0 0 0,-1 1-1 0 0,1-1 1 0 0,-1 0-1 0 0,0 1 1 0 0,0-1 0 0 0,0 1-1 0 0,0-1 1 0 0,0 1-1 0 0,0 0 1 0 0,0 0 0 0 0,0 0-1 0 0,0 0 1 0 0,0 0-1 0 0,-1 1 1 0 0,1-1 0 0 0,0 1-1 0 0,-1-1 1 0 0,1 1 0 0 0,0 0-1 0 0,-1 0 1 0 0,1 0-1 0 0,-1 0 1 0 0,1 0 0 0 0,0 1-1 0 0,-1-1 1 0 0,1 1-1 0 0,0-1 1 0 0,-1 1 0 0 0,1 0-1 0 0,0 0 1 0 0,0 0-1 0 0,0 0 1 0 0,0 0 0 0 0,0 0-1 0 0,0 1 1 0 0,-1 0-41 0 0,-25 35 348 0 0,28-37-351 0 0,-5 21 301 0 0,2-10 266 0 0,2-8-548 0 0,1-2-2737 0 0,6-2-10291 0 0,-4 1 946 0 0</inkml:trace>
  <inkml:trace contextRef="#ctx0" brushRef="#br0" timeOffset="17513.058">21 22 0 0 0,'0'0'1331'0'0,"0"0"815"0"0,0 0 349 0 0,0 0 83 0 0,0 0 9 0 0,0 0-117 0 0,0 0-271 0 0,0 0-287 0 0,0 0-307 0 0,0 0-286 0 0,0 0-224 0 0,3-5-195 0 0,-2 1-1206 0 0,6-9 2432 0 0,-5 37-95 0 0,-28 173-341 0 0,19-90-2315 0 0,19-129-9820 0 0,-8 17 2683 0 0,-2 2-1584 0 0</inkml:trace>
  <inkml:trace contextRef="#ctx0" brushRef="#br0" timeOffset="18290.198">232 149 0 0 0,'0'0'552'0'0,"0"0"1306"0"0,0 0 473 0 0,0 0 246 0 0,0 0 76 0 0,0 0-144 0 0,0 0-375 0 0,0 0-470 0 0,0 0-373 0 0,0 0-255 0 0,0 0-149 0 0,0 0-113 0 0,0 0-136 0 0,-1-4-89 0 0,0 3-463 0 0,1-1 0 0 0,-1 1 0 0 0,0-1 0 0 0,0 1 0 0 0,0 0 0 0 0,0 0 0 0 0,0 0 0 0 0,0-1 0 0 0,0 1 0 0 0,-1 0 0 0 0,1 0 0 0 0,0 0 0 0 0,0 1 0 0 0,-1-1 0 0 0,1 0 0 0 0,-1 0 1 0 0,1 1-1 0 0,-1-1 0 0 0,1 1 0 0 0,-1-1 0 0 0,1 1 0 0 0,-1 0 0 0 0,1 0 0 0 0,-1-1 0 0 0,1 1 0 0 0,-1 0 0 0 0,0 0 0 0 0,1 1 0 0 0,-1-1 0 0 0,1 0 0 0 0,-1 0 0 0 0,1 1 0 0 0,-1-1 0 0 0,1 1 0 0 0,-1-1 1 0 0,1 1-1 0 0,-1 0 0 0 0,0 0-86 0 0,-1 1 65 0 0,-1 0 0 0 0,0 0 0 0 0,1 0 0 0 0,0 0 1 0 0,-1 1-1 0 0,1-1 0 0 0,0 1 0 0 0,0 0 0 0 0,1 0 0 0 0,-1 0 1 0 0,1 1-1 0 0,-1-1 0 0 0,1 0 0 0 0,0 1 0 0 0,0 0 1 0 0,1-1-1 0 0,-1 1 0 0 0,1 0 0 0 0,-1 0 0 0 0,1 0 1 0 0,0 0-1 0 0,1 0 0 0 0,-1 0 0 0 0,1 0 0 0 0,0 0 0 0 0,0 0 1 0 0,0 1-1 0 0,0-1 0 0 0,1 0 0 0 0,0 0 0 0 0,0 0 1 0 0,0 0-1 0 0,1 3-65 0 0,2-5 52 0 0,0 1 1 0 0,-1-1 0 0 0,1 0 0 0 0,0-1 0 0 0,0 1-1 0 0,1-1 1 0 0,-1 1 0 0 0,0-1 0 0 0,0 0-1 0 0,1-1 1 0 0,-1 1 0 0 0,0-1 0 0 0,1 0-1 0 0,-1 0 1 0 0,1 0 0 0 0,-1-1 0 0 0,0 1-1 0 0,1-1 1 0 0,-1 0 0 0 0,0 0 0 0 0,0-1-1 0 0,0 1 1 0 0,0-1 0 0 0,0 0 0 0 0,0 0-1 0 0,0-1 1 0 0,-1 1 0 0 0,1-1 0 0 0,-1 1-1 0 0,1-1 1 0 0,-1 0 0 0 0,0 0 0 0 0,0-1-1 0 0,0 1 1 0 0,-1-1 0 0 0,1 0-53 0 0,15-50 415 0 0,-34 76-482 0 0,15-20 70 0 0,0 0-1 0 0,0-1 1 0 0,0 1 0 0 0,1 0 0 0 0,-1 0 0 0 0,1 0-1 0 0,-1 0 1 0 0,1 0 0 0 0,0 0 0 0 0,0 0 0 0 0,0 0-1 0 0,0 0 1 0 0,0 0 0 0 0,0 0 0 0 0,0 0 0 0 0,1 0-1 0 0,-1-1 1 0 0,1 1 0 0 0,0 0 0 0 0,-1 0 0 0 0,1 0-1 0 0,0 0 1 0 0,0-1 0 0 0,0 1 0 0 0,0 0-1 0 0,0-1 1 0 0,1 1 0 0 0,-1-1 0 0 0,0 1 0 0 0,1-1-1 0 0,-1 0 1 0 0,1 1 0 0 0,-1-1 0 0 0,1 0 0 0 0,0 0-1 0 0,-1 0 1 0 0,1 0 0 0 0,0-1 0 0 0,0 1 0 0 0,0 0-1 0 0,0-1 1 0 0,0 1 0 0 0,0-1 0 0 0,-1 0-1 0 0,1 1 1 0 0,0-1 0 0 0,0 0 0 0 0,0 0 0 0 0,0 0-1 0 0,0-1 1 0 0,0 1 0 0 0,0 0 0 0 0,0-1 0 0 0,2 0-3 0 0,-3 1-358 0 0,54-4 1731 0 0,-41 0-3089 0 0,-2-3-3758 0 0,-4-2-5219 0 0,-7 7-775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37.5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40 0 0 0,'0'0'645'0'0,"0"0"477"0"0,0 0 153 0 0,0 0 63 0 0,0 0 95 0 0,0 0 69 0 0,0 0-11 0 0,0 0-148 0 0,0 0-216 0 0,0 0-218 0 0,0 0-147 0 0,1-6-66 0 0,5-27 666 0 0,-7 38 3397 0 0,-18 74-2484 0 0,-44 171-692 0 0,92-290-745 0 0,-1-25-1424 0 0,7-16-1355 0 0,-3 34-2256 0 0,-24 40-406 0 0,-4 10-5452 0 0,-4-2 6977 0 0</inkml:trace>
  <inkml:trace contextRef="#ctx0" brushRef="#br0" timeOffset="335.666">62 237 0 0 0,'0'0'1235'0'0,"0"0"712"0"0,0 0 168 0 0,0 0-13 0 0,0 0-67 0 0,0 0-137 0 0,0 0-182 0 0,0 0-208 0 0,0 0-222 0 0,0 0-206 0 0,0 0-206 0 0,0 0-229 0 0,0 0-209 0 0,-4-2-180 0 0,-2-3-282 0 0,-2 0 439 0 0,18 21 845 0 0,74 94 2261 0 0,-83-109-3499 0 0,2 2-1221 0 0,-6-10-3054 0 0,2-3-4721 0 0,1 6-909 0 0</inkml:trace>
  <inkml:trace contextRef="#ctx0" brushRef="#br0" timeOffset="813.712">156 237 8578 0 0,'0'0'611'0'0,"0"0"-219"0"0,0 0-178 0 0,0 0 70 0 0,0 0 226 0 0,0 0 311 0 0,0 0 232 0 0,0 0 71 0 0,0 0-84 0 0,0 0-186 0 0,11-2-232 0 0,93-28 956 0 0,-65 11 151 0 0,-39 18-1682 0 0,1 0 0 0 0,-1 1 0 0 0,1-1 0 0 0,-1 0 0 0 0,1 1 0 0 0,-1-1 0 0 0,1 0 0 0 0,-1 1 1 0 0,0-1-1 0 0,1 0 0 0 0,-1 0 0 0 0,0 0 0 0 0,0 1 0 0 0,0-1 0 0 0,1 0 0 0 0,-1 0 0 0 0,0 0 0 0 0,0 1 0 0 0,0-1 0 0 0,0 0 0 0 0,0 0 0 0 0,-1 0 0 0 0,1 0 0 0 0,0 1 0 0 0,0-1 0 0 0,0 0 0 0 0,-1 0 0 0 0,1 1 0 0 0,0-1 0 0 0,-1 0 0 0 0,1 0 0 0 0,-1 1 0 0 0,1-1 0 0 0,-1 0 0 0 0,1 1 0 0 0,-1-1 1 0 0,1 1-1 0 0,-1-1 0 0 0,0 0 0 0 0,1 1 0 0 0,-1 0 0 0 0,0-1 0 0 0,0 1 0 0 0,1-1 0 0 0,-1 1 0 0 0,0 0 0 0 0,0-1 0 0 0,1 1 0 0 0,-1 0 0 0 0,0 0-47 0 0,-5-2 17 0 0,0 0 1 0 0,0 1-1 0 0,1 0 0 0 0,-1 0 1 0 0,0 1-1 0 0,0-1 0 0 0,-1 1 1 0 0,1 1-1 0 0,0-1 0 0 0,0 1 1 0 0,1 0-1 0 0,-1 0 0 0 0,0 1 1 0 0,0-1-1 0 0,0 1 0 0 0,1 1 1 0 0,-1-1-1 0 0,1 1 0 0 0,0 0 1 0 0,0 0-1 0 0,0 1 0 0 0,0-1 1 0 0,0 1-1 0 0,1 0 0 0 0,-1 0 1 0 0,1 1-1 0 0,0-1 0 0 0,1 1 1 0 0,-1 0-1 0 0,-1 3-17 0 0,4-5 9 0 0,-1-1 0 0 0,1 1-1 0 0,0-1 1 0 0,0 1 0 0 0,0-1-1 0 0,1 1 1 0 0,-1 0 0 0 0,1 0-1 0 0,-1-1 1 0 0,1 1 0 0 0,0 0 0 0 0,0 0-1 0 0,0-1 1 0 0,0 1 0 0 0,1 0-1 0 0,-1 0 1 0 0,1-1 0 0 0,-1 1 0 0 0,1 0-1 0 0,0-1 1 0 0,0 1 0 0 0,0 0-1 0 0,1-1 1 0 0,-1 0 0 0 0,1 1-1 0 0,-1-1 1 0 0,1 0 0 0 0,0 0 0 0 0,0 0-1 0 0,0 0 1 0 0,0 0 0 0 0,0 0-1 0 0,0 0 1 0 0,0-1 0 0 0,1 1 0 0 0,-1-1-1 0 0,0 1 1 0 0,1-1 0 0 0,-1 0-1 0 0,1 0 1 0 0,0 0 0 0 0,-1-1-1 0 0,1 1 1 0 0,0-1 0 0 0,0 1 0 0 0,-1-1-1 0 0,1 0 1 0 0,0 0 0 0 0,0 0-1 0 0,0 0 1 0 0,-1-1 0 0 0,1 1 0 0 0,1-1-9 0 0,94-25-5885 0 0,-68 9-396 0 0,-4-2-3673 0 0,-20 15 9330 0 0</inkml:trace>
  <inkml:trace contextRef="#ctx0" brushRef="#br0" timeOffset="1081.629">419 82 0 0 0,'0'0'2387'0'0,"0"0"866"0"0,0 0 16 0 0,0 0-283 0 0,0 0-362 0 0,0 0-434 0 0,0 0-439 0 0,0 0-453 0 0,0 0-396 0 0,0 0-365 0 0,0 0-263 0 0,0-5-62 0 0,1 0-168 0 0,-2 5-1 0 0,1 0 0 0 0,0 0 1 0 0,-1 1-1 0 0,1-1 0 0 0,0 0 0 0 0,0 0 1 0 0,-1 0-1 0 0,1 0 0 0 0,0 0 0 0 0,-1 0 1 0 0,1 0-1 0 0,0 0 0 0 0,-1 0 0 0 0,1 0 1 0 0,0 0-1 0 0,0 0 0 0 0,-1 0 0 0 0,1 0 0 0 0,0-1 1 0 0,-1 1-1 0 0,1 0 0 0 0,0 0-43 0 0,-12 36 483 0 0,1 1 1 0 0,3 0-1 0 0,1 0 0 0 0,1 0 1 0 0,1 29-484 0 0,4-53-675 0 0,3-25-5116 0 0,2-14-8546 0 0,-2 20 10045 0 0</inkml:trace>
  <inkml:trace contextRef="#ctx0" brushRef="#br0" timeOffset="1329.902">360 108 6529 0 0,'0'0'1495'0'0,"0"0"-237"0"0,0 0-184 0 0,0 0 88 0 0,0 0 153 0 0,0 0 62 0 0,0 0-150 0 0,0 0-327 0 0,0 0-287 0 0,0 0-126 0 0,0 0 28 0 0,0 0 61 0 0,2 2 13 0 0,3 0-534 0 0,0-1 0 0 0,0 1 0 0 0,1-1 0 0 0,-1 0 0 0 0,0 0 0 0 0,1-1 0 0 0,-1 0 0 0 0,1 0 0 0 0,-1 0 0 0 0,0-1 0 0 0,1 1 0 0 0,-1-1 0 0 0,0 0 0 0 0,1-1 0 0 0,1 0-55 0 0,22-3-2272 0 0,-18 4 56 0 0,7-1-6461 0 0,-8 1 1900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19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 12755 0 0,'0'0'1247'0'0,"0"0"125"0"0,0 0 172 0 0,0 0 71 0 0,0 0-40 0 0,0 0-150 0 0,0 0-260 0 0,0 0-262 0 0,0 0-253 0 0,0 0-213 0 0,0 0-177 0 0,-7 0-63 0 0,5 0-3532 0 0,7 2-1156 0 0,-1 0-7040 0 0,-1-2 5743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0.2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14299 0 0,'0'0'1844'0'0,"0"0"-85"0"0,0 0-204 0 0,0 0-218 0 0,0 0-101 0 0,0 0-94 0 0,0 0-146 0 0,0 0-188 0 0,0 0-243 0 0,0 0-198 0 0,0 0-159 0 0,0 0-124 0 0,10-1 232 0 0,-15 218 2600 0 0,5-217-2927 0 0,0 0 0 0 0,0 0 7 0 0,0 0-24 0 0,0 0 0 0 0,0 0-44 0 0,5-15-6783 0 0,-2 11-1121 0 0,-1 1-3470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0.8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10 8082 0 0,'0'0'2171'0'0,"0"0"-49"0"0,0 0-19 0 0,0 0-115 0 0,0 0-177 0 0,0 0-154 0 0,0 0-180 0 0,0 0-200 0 0,0 0-211 0 0,0 0-169 0 0,0 0-153 0 0,0 0-107 0 0,0 0-61 0 0,-1-3-100 0 0,1-3-796 0 0,-4 12 3526 0 0,-7 50-2980 0 0,-21 186 230 0 0,37-250-7258 0 0,-1 0 2093 0 0,0 1-3466 0 0,-1 3-2791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1.2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45 7178 0 0,'0'0'1848'0'0,"0"0"39"0"0,0 0-112 0 0,0 0-165 0 0,0 0-169 0 0,0 0-80 0 0,0 0-85 0 0,0 0-97 0 0,10-8-176 0 0,29-22-180 0 0,-38 29-770 0 0,1 0 0 0 0,0 1 1 0 0,-1-1-1 0 0,1 0 1 0 0,0 1-1 0 0,0-1 1 0 0,-1 1-1 0 0,1-1 1 0 0,0 1-1 0 0,0 0 0 0 0,0 0 1 0 0,0 0-1 0 0,0 0 1 0 0,-1 0-1 0 0,1 0 1 0 0,0 1-1 0 0,0-1 1 0 0,0 0-1 0 0,0 1 0 0 0,-1 0 1 0 0,1-1-1 0 0,0 1 1 0 0,-1 0-1 0 0,1 0 1 0 0,0 0-1 0 0,-1 0 1 0 0,1 0-1 0 0,-1 0 0 0 0,1 0 1 0 0,-1 1-1 0 0,0-1 1 0 0,0 0-1 0 0,0 1 1 0 0,1-1-1 0 0,-1 1 1 0 0,0 0-1 0 0,-1-1 1 0 0,1 1-1 0 0,0 0 0 0 0,0-1 1 0 0,-1 1-1 0 0,1 0 1 0 0,-1 0-1 0 0,0 0 1 0 0,1-1-1 0 0,-1 1 1 0 0,0 0-1 0 0,0 0 0 0 0,0 0 1 0 0,0 0-1 0 0,0 0 1 0 0,-1 0-1 0 0,1-1-53 0 0,-1 4 50 0 0,0-1 0 0 0,-1 0-1 0 0,1 0 1 0 0,-1 0 0 0 0,0 0 0 0 0,0 0 0 0 0,0-1-1 0 0,-1 1 1 0 0,1-1 0 0 0,-1 1 0 0 0,0-1-1 0 0,0 0 1 0 0,0 0 0 0 0,0 0 0 0 0,-1 0 0 0 0,1-1-1 0 0,-1 1 1 0 0,-3 1-50 0 0,-29 27 826 0 0,67-25 602 0 0,117-33-1561 0 0,-145 26-662 0 0,-3 1-15347 0 0,-1 1 5849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1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11723 0 0,'0'0'1493'0'0,"0"0"-421"0"0,0 0-11 0 0,0 0 334 0 0,0 0 205 0 0,0 0-73 0 0,0 0-327 0 0,0 0-392 0 0,0 0-305 0 0,0 0-152 0 0,0 0-70 0 0,0 0-69 0 0,0 0-36 0 0,7 0-57 0 0,9 0-291 0 0,25-1 372 0 0,-12 2-4808 0 0,-27-1 665 0 0,-1 1-2596 0 0,-1-1-1920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1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5433 0 0,'0'0'2879'0'0,"0"0"-591"0"0,0 0-272 0 0,0 0 98 0 0,0 0-38 0 0,0 0-230 0 0,0 0-386 0 0,0 0-350 0 0,0 0-243 0 0,0 0-187 0 0,0 0-204 0 0,0 0-195 0 0,10 2-178 0 0,89 2-956 0 0,-61-4-3629 0 0,-4 1-5920 0 0,-19-1 2510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2.0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72 168 9114 0 0,'0'0'2786'0'0,"0"0"-299"0"0,0 0-180 0 0,0 0-254 0 0,0 0-312 0 0,0 0-240 0 0,0 0-221 0 0,0 0-160 0 0,0 0-149 0 0,0 0-171 0 0,0 0-186 0 0,0 0-217 0 0,-2-5-170 0 0,-5-15-10 0 0,-50 183 1793 0 0,55-149-2209 0 0,-1 19 264 0 0,6-15-4008 0 0,1-14-1780 0 0,-1-4-366 0 0,-3 0 4306 0 0,2 1-9682 0 0</inkml:trace>
  <inkml:trace contextRef="#ctx0" brushRef="#br0" timeOffset="782.165">240 229 12995 0 0,'0'0'2068'0'0,"0"0"-265"0"0,0 0-181 0 0,0 0-131 0 0,0 0-137 0 0,0 0-126 0 0,0 0-205 0 0,0 0-250 0 0,0 0-206 0 0,0 0-195 0 0,0 0-160 0 0,0 0-79 0 0,0 0-58 0 0,-4-5-12 0 0,-12-18 16 0 0,-29 36 330 0 0,-1 42-44 0 0,45-54-358 0 0,1 0 0 0 0,-1 1 1 0 0,1-1-1 0 0,0 1 0 0 0,0-1 0 0 0,-1 1 0 0 0,1 0 1 0 0,0-1-1 0 0,0 1 0 0 0,0-1 0 0 0,1 1 0 0 0,-1-1 1 0 0,0 1-1 0 0,0-1 0 0 0,1 1 0 0 0,-1-1 0 0 0,1 1 1 0 0,0-1-1 0 0,-1 0 0 0 0,1 1 0 0 0,0-1 0 0 0,0 0 0 0 0,0 1 1 0 0,0-1-1 0 0,0 0 0 0 0,0 0 0 0 0,0 0 0 0 0,0 0 1 0 0,0 0-1 0 0,0 0 0 0 0,1 0 0 0 0,-1 0 0 0 0,0-1 1 0 0,1 1-1 0 0,-1 0 0 0 0,1-1 0 0 0,-1 1 0 0 0,0-1 0 0 0,1 0 1 0 0,-1 1-1 0 0,1-1 0 0 0,0 0 0 0 0,-1 0 0 0 0,1 0-7 0 0,2 1 19 0 0,0 0 0 0 0,-1-1-1 0 0,1 1 1 0 0,0-1 0 0 0,-1 0-1 0 0,1 0 1 0 0,0 0 0 0 0,-1-1-1 0 0,1 1 1 0 0,0-1 0 0 0,-1 0-1 0 0,1 0 1 0 0,-1 0 0 0 0,1-1-1 0 0,-1 1 1 0 0,0-1 0 0 0,1 0 0 0 0,-1 1-1 0 0,0-2 1 0 0,0 1 0 0 0,0 0-1 0 0,0-1 1 0 0,-1 1 0 0 0,1-1-1 0 0,-1 0 1 0 0,0 1 0 0 0,1-1-1 0 0,-1-1 1 0 0,0 1 0 0 0,-1 0-1 0 0,1 0 1 0 0,-1-1 0 0 0,1 1-1 0 0,-1-1 1 0 0,0 1 0 0 0,0-1-1 0 0,-1 1 1 0 0,1-1 0 0 0,-1-1-19 0 0,-16 34-294 0 0,16-27 263 0 0,0 0 0 0 0,0 0 0 0 0,0 0 0 0 0,1 0-1 0 0,-1-1 1 0 0,0 1 0 0 0,1 0 0 0 0,-1 0 0 0 0,1-1 0 0 0,0 1 0 0 0,-1 0-1 0 0,1 0 1 0 0,0-1 0 0 0,0 1 0 0 0,0-1 0 0 0,0 1 0 0 0,1-1 0 0 0,-1 0-1 0 0,0 1 1 0 0,0-1 0 0 0,1 0 0 0 0,-1 0 0 0 0,1 0 0 0 0,-1 0 0 0 0,1 0 0 0 0,0 0-1 0 0,-1 0 1 0 0,1 0 0 0 0,0-1 0 0 0,-1 1 0 0 0,1-1 0 0 0,0 1 0 0 0,0-1-1 0 0,0 0 1 0 0,-1 1 0 0 0,1-1 0 0 0,0 0 0 0 0,1 0 31 0 0,73-6-6931 0 0,-14-35-4714 0 0,-41-7 12276 0 0,-16 21 1875 0 0,6-17 2983 0 0,0 18 1877 0 0,-32 90-2124 0 0,19 47-4333 0 0,2-70-666 0 0,0-40-200 0 0,1 6-1408 0 0,0-10-4001 0 0,3-4-4005 0 0,-2 4-1531 0 0</inkml:trace>
  <inkml:trace contextRef="#ctx0" brushRef="#br0" timeOffset="1227.954">564 46 7658 0 0,'0'0'2435'0'0,"0"0"-423"0"0,0 0-186 0 0,0 0-138 0 0,0 0-263 0 0,0 0-174 0 0,0 0-131 0 0,0 0-128 0 0,0 0-133 0 0,0 0-156 0 0,0 0-151 0 0,0 0-92 0 0,8-8-85 0 0,23-22-54 0 0,-30 29-290 0 0,0 0 0 0 0,0 1 0 0 0,0-1 0 0 0,0 0 0 0 0,0 1 0 0 0,0-1 0 0 0,0 1 0 0 0,0 0 0 0 0,0-1 0 0 0,0 1 0 0 0,1 0 0 0 0,-1-1 0 0 0,0 1 0 0 0,0 0 0 0 0,0 0 0 0 0,1 0 0 0 0,-1 0 0 0 0,0 0 0 0 0,0 0 0 0 0,0 0 0 0 0,0 1 0 0 0,1-1 0 0 0,-1 0 0 0 0,0 1 0 0 0,0-1 0 0 0,0 1 0 0 0,0-1 0 0 0,0 1 0 0 0,0-1 0 0 0,0 1 0 0 0,0 0 0 0 0,0 0 0 0 0,0-1 0 0 0,0 1 0 0 0,0 0 0 0 0,-1 0 0 0 0,1 0 0 0 0,0 0 0 0 0,0 0 0 0 0,-1 0 0 0 0,1 0 0 0 0,-1 0 0 0 0,1 0 0 0 0,-1 0 0 0 0,0 0 0 0 0,1 1 0 0 0,-1-1 0 0 0,0 0 0 0 0,0 0 0 0 0,1 0 0 0 0,-1 0 0 0 0,0 1 0 0 0,0-1 0 0 0,0 0 0 0 0,-1 0 0 0 0,1 1-31 0 0,-1 1 48 0 0,0 1-1 0 0,0 0 1 0 0,0-1-1 0 0,-1 1 1 0 0,0-1 0 0 0,0 1-1 0 0,1-1 1 0 0,-2 0-1 0 0,1 0 1 0 0,0 0-1 0 0,-1 0 1 0 0,1 0-1 0 0,-1-1 1 0 0,0 1-1 0 0,0-1 1 0 0,0 0-1 0 0,-1 1-47 0 0,-22 22 238 0 0,59-14 450 0 0,118-18 630 0 0,-180 13-2970 0 0,20-2-2487 0 0,-1 0-4799 0 0,5-2-3454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0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78 131 4609 0 0,'0'0'2200'0'0,"0"0"105"0"0,0 0 49 0 0,0 0-34 0 0,0 0-99 0 0,0 0-201 0 0,0 0-274 0 0,1-9-302 0 0,6-40 706 0 0,-8 49-2075 0 0,0-1-1 0 0,0 0 1 0 0,0 1-1 0 0,1-1 1 0 0,-1 1-1 0 0,0-1 1 0 0,0 1-1 0 0,0-1 1 0 0,0 1-1 0 0,0 0 1 0 0,0 0 0 0 0,0-1-1 0 0,0 1 1 0 0,-1 0-1 0 0,1 0 1 0 0,0 0-1 0 0,0 0 1 0 0,0 0-1 0 0,0 0 1 0 0,0 0-1 0 0,0 1 1 0 0,0-1 0 0 0,0 0-1 0 0,0 1 1 0 0,0-1-1 0 0,0 0 1 0 0,0 1-1 0 0,0-1 1 0 0,0 1-1 0 0,0 0 1 0 0,0-1-1 0 0,1 1 1 0 0,-1 0 0 0 0,0-1-1 0 0,0 1 1 0 0,1 0-1 0 0,-1 0 1 0 0,0 0-1 0 0,0 0-74 0 0,-2 1 7 0 0,-1 0 0 0 0,1 0 0 0 0,0 1 0 0 0,0-1-1 0 0,0 1 1 0 0,0 0 0 0 0,0 0 0 0 0,1 0 0 0 0,-1 0 0 0 0,1 0-1 0 0,0 0 1 0 0,0 1 0 0 0,0-1 0 0 0,0 1 0 0 0,1-1 0 0 0,-1 1-1 0 0,1 0 1 0 0,0-1 0 0 0,0 1 0 0 0,0 0 0 0 0,1 0 0 0 0,-1 0 0 0 0,1 0-1 0 0,0 4-6 0 0,1-7 5 0 0,0 0 0 0 0,1 0 0 0 0,-1 0 0 0 0,0 0 0 0 0,0 0 0 0 0,1 0 0 0 0,-1 0 0 0 0,0 0 0 0 0,1-1 0 0 0,-1 1 0 0 0,1 0 0 0 0,-1-1 0 0 0,1 1 0 0 0,-1-1 0 0 0,1 0 0 0 0,-1 1 0 0 0,1-1 0 0 0,-1 0 0 0 0,1 0 0 0 0,0 0 0 0 0,-1 0 0 0 0,1 0 0 0 0,-1 0 0 0 0,1-1 0 0 0,-1 1 0 0 0,1-1 0 0 0,-1 1 0 0 0,1-1 0 0 0,-1 1 0 0 0,1-1 0 0 0,-1 0 0 0 0,0 1 0 0 0,1-1 0 0 0,-1 0 0 0 0,0 0 0 0 0,1 0 0 0 0,-1 0 0 0 0,0-1 0 0 0,0 1 0 0 0,0 0 0 0 0,0 0 0 0 0,0 0 0 0 0,-1-1 0 0 0,1 1 0 0 0,0-1 0 0 0,0 1 0 0 0,-1-1 0 0 0,1 1 0 0 0,-1-1 0 0 0,1 1 0 0 0,-1-1 0 0 0,0 0-5 0 0,-30-51-10 0 0,49 84-502 0 0,-14-29 530 0 0,0 0 1 0 0,-1-1-1 0 0,1 1 1 0 0,0-1 0 0 0,0 0-1 0 0,1 0 1 0 0,-1 0 0 0 0,0-1-1 0 0,0 0 1 0 0,0 0 0 0 0,1 0-1 0 0,-1 0 1 0 0,0-1-1 0 0,0 0 1 0 0,0 0 0 0 0,0-1-1 0 0,0 1 1 0 0,0-1 0 0 0,0 0-1 0 0,-1 0 1 0 0,1-1 0 0 0,-1 1-1 0 0,1-1 1 0 0,-1 0-1 0 0,0 0 1 0 0,0-1 0 0 0,0 1-1 0 0,0-1 1 0 0,-1 0 0 0 0,0 0-1 0 0,0 0 1 0 0,0 0-1 0 0,0-1 1 0 0,0 1 0 0 0,-1-1-19 0 0,-1 2 35 0 0,-1 0 0 0 0,1-1 0 0 0,-1 1 1 0 0,0 0-1 0 0,0 0 0 0 0,0-1 0 0 0,-1 1 0 0 0,1 0 1 0 0,-1 0-1 0 0,0-1 0 0 0,0 1 0 0 0,0 0 0 0 0,0 0 1 0 0,0 0-1 0 0,-1 0 0 0 0,1 0 0 0 0,-1 0 0 0 0,0 1 1 0 0,0-1-1 0 0,-1-1-35 0 0,-6 31-47 0 0,-1 49 435 0 0,2-1 0 0 0,5 1 0 0 0,3 23-388 0 0,19-109 349 0 0,21-47-202 0 0,-39 56-145 0 0,-1-1-1 0 0,1 1 1 0 0,-1 0 0 0 0,0-1 0 0 0,0 1-1 0 0,0-1 1 0 0,0 1 0 0 0,0 0 0 0 0,0-1-1 0 0,0 1 1 0 0,0-1 0 0 0,0 1 0 0 0,0 0-1 0 0,-1-1 1 0 0,1 1 0 0 0,-1 0 0 0 0,1-1-1 0 0,-1 1 1 0 0,1 0 0 0 0,-1 0 0 0 0,0-1-1 0 0,0 1 1 0 0,1 0 0 0 0,-1 0 0 0 0,0 0-1 0 0,0 0 1 0 0,0 0 0 0 0,0 0 0 0 0,0 0-1 0 0,-1 0 1 0 0,1 1 0 0 0,0-1-1 0 0,0 0 1 0 0,-1 1 0 0 0,1-1 0 0 0,0 1-1 0 0,0-1 1 0 0,-1 1 0 0 0,1 0 0 0 0,-1-1-1 0 0,1 1 1 0 0,0 0 0 0 0,-1 0 0 0 0,1 0-1 0 0,-1 0 1 0 0,1 0 0 0 0,-1 0-2 0 0,-43 0-592 0 0,78 3-8466 0 0,-24-5 2531 0 0,0 1-4733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5.7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50 1432 0 0,'0'0'2015'0'0,"0"0"265"0"0,0 0 381 0 0,0 0 153 0 0,0 0-148 0 0,0 0-303 0 0,0 0-453 0 0,0 0-407 0 0,0 0-263 0 0,0 0-187 0 0,0 0-130 0 0,0 0-107 0 0,0 0-97 0 0,4-6-82 0 0,9-22-109 0 0,-13 27-479 0 0,0 0 0 0 0,-1 0 0 0 0,1 0-1 0 0,-1 0 1 0 0,1 0 0 0 0,-1 0 0 0 0,0 1 0 0 0,1-1 0 0 0,-1 0 0 0 0,0 0-1 0 0,0 1 1 0 0,0-1 0 0 0,1 0 0 0 0,-1 1 0 0 0,0-1 0 0 0,0 1-1 0 0,0-1 1 0 0,0 1 0 0 0,0 0 0 0 0,0-1 0 0 0,0 1 0 0 0,0 0-1 0 0,0-1 1 0 0,0 1 0 0 0,0 0 0 0 0,0 0 0 0 0,0 0 0 0 0,0 0-1 0 0,0 0 1 0 0,0 0 0 0 0,0 0 0 0 0,-1 1 0 0 0,1-1 0 0 0,0 0-1 0 0,0 1 1 0 0,0-1 0 0 0,1 0-49 0 0,-6 2 25 0 0,0-1 1 0 0,1 1-1 0 0,-1 0 0 0 0,1 1 1 0 0,-1-1-1 0 0,1 1 0 0 0,0 0 1 0 0,0 0-1 0 0,0 1 0 0 0,1 0 0 0 0,-1-1 1 0 0,1 2-1 0 0,0-1 0 0 0,0 0 1 0 0,0 1-1 0 0,1 0 0 0 0,-1-1 0 0 0,1 1 1 0 0,0 1-1 0 0,1-1 0 0 0,-1 0 1 0 0,1 1-1 0 0,0-1 0 0 0,1 1 0 0 0,-1 0 1 0 0,1 0-1 0 0,0-1 0 0 0,0 7-25 0 0,2-10 17 0 0,0-1 0 0 0,0 1 0 0 0,0-1 0 0 0,1 1 0 0 0,-1-1 0 0 0,0 1 0 0 0,1-1 1 0 0,-1 0-1 0 0,1 0 0 0 0,-1 1 0 0 0,1-1 0 0 0,-1 0 0 0 0,1-1 0 0 0,0 1 0 0 0,0 0 0 0 0,-1 0 0 0 0,1-1 0 0 0,0 1 0 0 0,0-1 0 0 0,0 1 0 0 0,0-1 0 0 0,0 0 0 0 0,0 0 0 0 0,0 0 0 0 0,0 0 0 0 0,-1 0 0 0 0,1 0 0 0 0,0-1 0 0 0,0 1 0 0 0,0-1 0 0 0,0 1 0 0 0,0-1 0 0 0,-1 0 0 0 0,1 1 0 0 0,0-1 0 0 0,0 0 0 0 0,-1 0 0 0 0,1 0 0 0 0,-1 0 0 0 0,1-1 0 0 0,-1 1 0 0 0,1 0 0 0 0,-1-1 0 0 0,0 1 0 0 0,0-1 0 0 0,0 1 0 0 0,1-1 0 0 0,-1 0 0 0 0,-1 1 0 0 0,1-1 1 0 0,0-1-18 0 0,11-29 189 0 0,-9 45-325 0 0,-4-11 138 0 0,1 0 1 0 0,0 0-1 0 0,0-1 0 0 0,0 1 0 0 0,1 0 1 0 0,-1-1-1 0 0,0 1 0 0 0,1 0 1 0 0,-1-1-1 0 0,1 1 0 0 0,-1-1 1 0 0,1 1-1 0 0,0 0 0 0 0,0-1 1 0 0,-1 0-1 0 0,1 1 0 0 0,0-1 1 0 0,1 1-1 0 0,-1-1 0 0 0,0 0 1 0 0,0 0-1 0 0,0 0 0 0 0,1 0 1 0 0,-1 0-1 0 0,1 0 0 0 0,-1 0 1 0 0,0 0-1 0 0,1 0 0 0 0,0-1 1 0 0,-1 1-1 0 0,1 0 0 0 0,-1-1 1 0 0,1 0-1 0 0,0 1 0 0 0,-1-1 0 0 0,1 0 1 0 0,0 0-1 0 0,0 0 0 0 0,-1 0 1 0 0,1 0-1 0 0,0 0 0 0 0,-1 0 1 0 0,1-1-1 0 0,0 1 0 0 0,-1-1 1 0 0,1 1-1 0 0,-1-1 0 0 0,1 1 1 0 0,-1-1-1 0 0,1 0 0 0 0,-1 0 1 0 0,1 0-1 0 0,-1 0 0 0 0,1 0 1 0 0,-1 0-1 0 0,0 0 0 0 0,0-1 1 0 0,1 0-3 0 0,13-10 21 0 0,-10 7-20 0 0,0 1 0 0 0,0-1 0 0 0,0 1-1 0 0,0 0 1 0 0,1 1 0 0 0,-1-1-1 0 0,1 1 1 0 0,0 0 0 0 0,0 0 0 0 0,1 1-1 0 0,-1 0 1 0 0,0 0 0 0 0,1 0-1 0 0,-1 1 1 0 0,1 0 0 0 0,0 0 0 0 0,-1 1-1 0 0,2 0 0 0 0,-7 0 1 0 0,0 0-1 0 0,0 0 1 0 0,-1 0-1 0 0,1 1 0 0 0,0-1 1 0 0,0 0-1 0 0,-1 0 1 0 0,1 1-1 0 0,0-1 1 0 0,-1 1-1 0 0,1-1 0 0 0,0 1 1 0 0,-1-1-1 0 0,1 1 1 0 0,0-1-1 0 0,-1 1 1 0 0,1-1-1 0 0,-1 1 0 0 0,1-1 1 0 0,-1 1-1 0 0,0 0 1 0 0,1 0-1 0 0,-1-1 1 0 0,0 1-1 0 0,1 0 0 0 0,-1-1 1 0 0,0 1-1 0 0,0 0 1 0 0,0 0-1 0 0,1-1 1 0 0,-1 1-1 0 0,0 0 0 0 0,0 0 1 0 0,0 0-1 0 0,0-1 1 0 0,0 1-1 0 0,-1 0 1 0 0,1 0-1 0 0,0-1 0 0 0,0 1 1 0 0,0 0-1 0 0,-1 0 1 0 0,1-1-1 0 0,0 1 1 0 0,-1 0-1 0 0,1-1 1 0 0,-1 1-1 0 0,1 0 0 0 0,-1-1 1 0 0,1 1-1 0 0,-1 0 1 0 0,1-1-1 0 0,-28 34 45 0 0,-11-9-638 0 0,48-25-4924 0 0,0 0-4016 0 0,-4-1-2266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7.8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67 13187 0 0,'0'0'1715'0'0,"0"0"36"0"0,0 0-32 0 0,0 0-93 0 0,0 0-141 0 0,0-9-196 0 0,4-48 2303 0 0,-4 57-3250 0 0,0 0-121 0 0,0 13-110 0 0,0 1-1 0 0,-1-1 1 0 0,-1 1-1 0 0,0-1 1 0 0,-1 0 0 0 0,0 1-1 0 0,-1-1 1 0 0,-1-1-1 0 0,0 1 1 0 0,0-1 0 0 0,-1 0-1 0 0,-1 0 1 0 0,-4 6-111 0 0,88-105 154 0 0,-29 47-248 0 0,-38 84 27 0 0,-32 43 170 0 0,81-165 86 0 0,-57 75-198 0 0,1-1-1 0 0,0 1 0 0 0,0 0 1 0 0,0 0-1 0 0,0 1 0 0 0,1-1 1 0 0,-1 0-1 0 0,1 1 1 0 0,-1 0-1 0 0,1 0 0 0 0,0 0 1 0 0,0 1-1 0 0,0-1 0 0 0,0 1 1 0 0,0 0-1 0 0,0 0 1 0 0,0 0-1 0 0,0 0 0 0 0,1 1 10 0 0,-2 47-65 0 0,-1 0-1047 0 0,7-36-3196 0 0,6-2-5433 0 0,-11-7-595 0 0</inkml:trace>
  <inkml:trace contextRef="#ctx0" brushRef="#br0" timeOffset="333.967">348 119 6569 0 0,'0'0'2025'0'0,"0"0"-453"0"0,0 0-408 0 0,0 0-255 0 0,0 0-161 0 0,0 0-35 0 0,0 0 121 0 0,0 0 147 0 0,0 0 90 0 0,0 0-4 0 0,0 0-77 0 0,0 0-101 0 0,9 1-101 0 0,1 0-506 0 0,0 1-1 0 0,0-2 0 0 0,0 1 0 0 0,0-1 0 0 0,0-1 0 0 0,0 0 1 0 0,-1 0-1 0 0,1-1 0 0 0,0 0 0 0 0,0-1 0 0 0,-1 0 1 0 0,0 0-1 0 0,7-4-281 0 0,-16 7 30 0 0,1-1-1 0 0,-1 0 1 0 0,1 1 0 0 0,-1-1 0 0 0,1 1 0 0 0,-1-1-1 0 0,0 0 1 0 0,1 1 0 0 0,-1-1 0 0 0,0 0 0 0 0,1 0 0 0 0,-1 1-1 0 0,0-1 1 0 0,0 0 0 0 0,0 0 0 0 0,0 1 0 0 0,0-1-1 0 0,0 0 1 0 0,0 0 0 0 0,0 1 0 0 0,0-1 0 0 0,0 0 0 0 0,0 0-1 0 0,0 1 1 0 0,0-1 0 0 0,-1 0 0 0 0,1 0 0 0 0,0 1-1 0 0,-1-1 1 0 0,1 0 0 0 0,0 1 0 0 0,-1-1 0 0 0,1 0 0 0 0,-1 1-1 0 0,1-1 1 0 0,-1 1 0 0 0,1-1 0 0 0,-1 1 0 0 0,1-1-1 0 0,-1 1 1 0 0,0-1 0 0 0,1 1 0 0 0,-1-1 0 0 0,0 1-1 0 0,1 0 1 0 0,-1-1 0 0 0,0 1 0 0 0,0 0 0 0 0,1 0 0 0 0,-1 0-1 0 0,0-1 1 0 0,0 1 0 0 0,1 0-30 0 0,-42-13 162 0 0,38 12-151 0 0,0 1 0 0 0,-1 0 0 0 0,1-1 1 0 0,0 1-1 0 0,0 1 0 0 0,0-1 1 0 0,0 1-1 0 0,-1-1 0 0 0,1 1 0 0 0,0 1 1 0 0,0-1-1 0 0,0 0 0 0 0,1 1 1 0 0,-1 0-1 0 0,0 0 0 0 0,0 0 1 0 0,1 0-1 0 0,-1 1 0 0 0,1-1 0 0 0,0 1 1 0 0,0 0-1 0 0,0 0 0 0 0,0 0 1 0 0,0 0-1 0 0,1 0 0 0 0,0 1 1 0 0,-1-1-1 0 0,1 1 0 0 0,0 0 0 0 0,1 0 1 0 0,-1-1-1 0 0,1 1 0 0 0,-1 0 1 0 0,1 1-1 0 0,1-1 0 0 0,-1 1-11 0 0,2-3-65 0 0,0 0 0 0 0,0 1 0 0 0,1-1 0 0 0,0 0 0 0 0,-1 0 0 0 0,1 1 0 0 0,0-1 0 0 0,0-1 0 0 0,0 1 0 0 0,0 0 0 0 0,0 0-1 0 0,0-1 1 0 0,0 1 0 0 0,1-1 0 0 0,-1 0 0 0 0,1 0 0 0 0,-1 0 0 0 0,1 0 0 0 0,-1 0 0 0 0,1 0 0 0 0,0-1 0 0 0,-1 1 0 0 0,1-1 0 0 0,0 0 0 0 0,0 1 65 0 0,43 3-5978 0 0,-33-3-587 0 0,-3-1-4494 0 0</inkml:trace>
  <inkml:trace contextRef="#ctx0" brushRef="#br0" timeOffset="977.145">746 81 8682 0 0,'0'0'3257'0'0,"0"0"-339"0"0,0 0-478 0 0,0 0-478 0 0,0 0-401 0 0,0 0-335 0 0,0 0-288 0 0,0 0-253 0 0,-8-8-161 0 0,-29-24-113 0 0,36 31-373 0 0,-1 1-1 0 0,1-1 1 0 0,-1 1 0 0 0,1-1-1 0 0,-1 1 1 0 0,0-1 0 0 0,1 1-1 0 0,-1 0 1 0 0,0 0 0 0 0,0 0-1 0 0,1 0 1 0 0,-1 0 0 0 0,0 0-1 0 0,1 1 1 0 0,-1-1 0 0 0,0 0-1 0 0,1 1 1 0 0,-1-1 0 0 0,1 1-1 0 0,-1 0 1 0 0,1-1 0 0 0,-1 1-1 0 0,1 0 1 0 0,-1 0 0 0 0,1 0-1 0 0,0 0 1 0 0,-1 0 0 0 0,1 1-1 0 0,0-1 1 0 0,-1 1-38 0 0,-3 2 169 0 0,5-4-164 0 0,-5 2 39 0 0,0 1 0 0 0,0-1-1 0 0,0 1 1 0 0,0 0 0 0 0,1 0 0 0 0,-1 1 0 0 0,1-1 0 0 0,0 1 0 0 0,0 0 0 0 0,1 0-1 0 0,-1 0 1 0 0,1 1 0 0 0,0 0 0 0 0,0-1 0 0 0,0 1 0 0 0,0 0 0 0 0,1 0-1 0 0,0 0 1 0 0,0 0 0 0 0,0 1 0 0 0,1-1 0 0 0,0 1 0 0 0,0-1 0 0 0,0 1-1 0 0,1-1-43 0 0,2-3 13 0 0,-1 0 0 0 0,1 0 0 0 0,0-1 0 0 0,1 1 0 0 0,-1-1 0 0 0,0 1 0 0 0,0-1 0 0 0,1 0 0 0 0,-1 0 0 0 0,0 0-1 0 0,1 0 1 0 0,-1 0 0 0 0,1 0 0 0 0,-1-1 0 0 0,1 1 0 0 0,0-1 0 0 0,-1 0 0 0 0,1 0 0 0 0,-1 0 0 0 0,1 0 0 0 0,0 0 0 0 0,-1-1-1 0 0,1 1 1 0 0,-1-1 0 0 0,1 1 0 0 0,-1-1 0 0 0,1 0 0 0 0,-1 0 0 0 0,0 0 0 0 0,1-1 0 0 0,-1 1 0 0 0,0 0 0 0 0,0-1-1 0 0,0 0 1 0 0,0 1 0 0 0,0-1 0 0 0,0 0 0 0 0,0 0 0 0 0,-1 0 0 0 0,1 0 0 0 0,0 0-13 0 0,5-7 25 0 0,0 1 0 0 0,0-1 0 0 0,0-1 0 0 0,-1 1 0 0 0,-1-1 0 0 0,0 0 0 0 0,0 0 0 0 0,-1 0 1 0 0,0-1-1 0 0,0-2-25 0 0,-9 80-139 0 0,4-66 151 0 0,0 0 0 0 0,0 1-1 0 0,1-1 1 0 0,-1 0 0 0 0,1 1 0 0 0,-1-1 0 0 0,1 1-1 0 0,0-1 1 0 0,0 1 0 0 0,0 0 0 0 0,-1-1 0 0 0,1 1 0 0 0,1-1-1 0 0,-1 1 1 0 0,0-1 0 0 0,0 1 0 0 0,0-1 0 0 0,1 1-1 0 0,-1-1 1 0 0,1 1 0 0 0,-1-1 0 0 0,1 1 0 0 0,0-1 0 0 0,0 0-1 0 0,-1 1 1 0 0,1-1 0 0 0,0 0 0 0 0,0 0 0 0 0,0 0-1 0 0,0 0 1 0 0,0 1 0 0 0,1-1 0 0 0,-1-1 0 0 0,0 1 0 0 0,0 0-1 0 0,1 0 1 0 0,-1 0 0 0 0,1-1 0 0 0,-1 1 0 0 0,0-1-1 0 0,1 1 1 0 0,-1-1 0 0 0,1 1 0 0 0,-1-1 0 0 0,1 0 0 0 0,-1 0-1 0 0,1 0 1 0 0,0 0 0 0 0,-1 0 0 0 0,1 0 0 0 0,-1 0-1 0 0,1 0 1 0 0,-1-1 0 0 0,1 1 0 0 0,-1 0 0 0 0,1-1 0 0 0,-1 0-1 0 0,1 1-11 0 0,67-72 399 0 0,-64 65-398 0 0,0 0 0 0 0,0 0 0 0 0,0 0 0 0 0,1 0 0 0 0,0 1 0 0 0,0 0 0 0 0,1 1 0 0 0,0-1 0 0 0,0 1 0 0 0,0 0 0 0 0,0 1 0 0 0,1 0 0 0 0,2-1-1 0 0,-9 5 0 0 0,0 0 0 0 0,0 0 0 0 0,0 0 0 0 0,0 0 0 0 0,0 0 0 0 0,0 0 0 0 0,0 1 0 0 0,0-1 0 0 0,0 0 0 0 0,0 0 0 0 0,0 1 0 0 0,0-1 0 0 0,-1 1 0 0 0,1-1 0 0 0,0 1 0 0 0,0-1 0 0 0,0 1 0 0 0,-1 0 0 0 0,1-1 0 0 0,0 1 0 0 0,0 0 0 0 0,-1 0 0 0 0,1-1-1 0 0,-1 1 1 0 0,1 0 0 0 0,-1 0 0 0 0,1 0 0 0 0,-1 0 0 0 0,1 0 0 0 0,-1 0 0 0 0,0-1 0 0 0,0 1 0 0 0,1 0 0 0 0,-1 0 0 0 0,0 0 0 0 0,0 0 0 0 0,0 0 0 0 0,0 0 0 0 0,0 0 0 0 0,0 0 0 0 0,0 0 0 0 0,-1 0 0 0 0,1 0 0 0 0,0 0 0 0 0,0 0 0 0 0,-6 52 105 0 0,5-49-164 0 0,-2 0 1 0 0,1 1-1 0 0,0-1 0 0 0,-1-1 0 0 0,1 1 0 0 0,-1 0 0 0 0,0 0 0 0 0,0-1 0 0 0,-1 0 0 0 0,1 0 0 0 0,-1 0 0 0 0,0 0 0 0 0,1 0 0 0 0,-1-1 0 0 0,0 1 0 0 0,-1-1 0 0 0,1 0 0 0 0,0-1 0 0 0,-1 1 0 0 0,1-1 0 0 0,-3 1 59 0 0,30-15-21485 0 0,-18 10 15361 0 0</inkml:trace>
  <inkml:trace contextRef="#ctx0" brushRef="#br0" timeOffset="1693.619">1017 44 1296 0 0,'0'0'4215'0'0,"0"0"-332"0"0,0 0-404 0 0,0 0-483 0 0,0 0-556 0 0,0 0-567 0 0,0 0-558 0 0,0 0-499 0 0,0 0-372 0 0,0 0-124 0 0,0 0 33 0 0,0 0 94 0 0,0 0 75 0 0,1 2-26 0 0,-14 99 1356 0 0,15-100-1828 0 0,0 0 1 0 0,-1 0-1 0 0,1 0 0 0 0,0 0 0 0 0,0 0 1 0 0,0-1-1 0 0,0 1 0 0 0,0 0 1 0 0,1-1-1 0 0,-1 0 0 0 0,0 1 0 0 0,0-1 1 0 0,0 0-1 0 0,0 0 0 0 0,0 0 1 0 0,0-1-1 0 0,1 1 0 0 0,-1 0 0 0 0,0-1 1 0 0,0 1-1 0 0,0-1 0 0 0,0 0 1 0 0,0 0-1 0 0,0 0 0 0 0,0 0 0 0 0,0 0 1 0 0,-1 0-1 0 0,1 0 0 0 0,0 0 0 0 0,-1-1 1 0 0,1 1-1 0 0,-1-1 0 0 0,1 1 1 0 0,-1-1-25 0 0,72-81 189 0 0,-72 83-221 0 0,-11 24-88 0 0,7-18 154 0 0,1-4-29 0 0,0 0-1 0 0,1 0 0 0 0,-1 0 1 0 0,1 0-1 0 0,-1 0 0 0 0,1 0 0 0 0,0 1 1 0 0,0-1-1 0 0,0 0 0 0 0,0 1 1 0 0,0-1-1 0 0,1 1 0 0 0,-1-1 0 0 0,1 1 1 0 0,0-1-1 0 0,-1 1 0 0 0,1 0 1 0 0,0-1-1 0 0,1 1 0 0 0,-1-1 0 0 0,0 1 1 0 0,1-1-1 0 0,-1 1 0 0 0,1-1 1 0 0,0 1-1 0 0,0-1 0 0 0,0 1 0 0 0,0-1 1 0 0,0 0-1 0 0,1 0 0 0 0,-1 1 1 0 0,1-1-1 0 0,0 0-4 0 0,2-2 26 0 0,1-1 0 0 0,0 0 0 0 0,-1 0 0 0 0,1 0 0 0 0,0 0 0 0 0,-1-1 0 0 0,0 0 0 0 0,1 0 0 0 0,-1 0 0 0 0,0-1 0 0 0,0 1 0 0 0,0-1 0 0 0,0 0 0 0 0,0 0 1 0 0,-1 0-1 0 0,0-1 0 0 0,1 1 0 0 0,-1-1 0 0 0,0-1-26 0 0,72-72-82 0 0,-81 115-242 0 0,5-36 326 0 0,1 0 0 0 0,0 0 0 0 0,0 0 0 0 0,-1-1 0 0 0,1 1 0 0 0,0 0 0 0 0,0 0 0 0 0,1 0 0 0 0,-1-1 0 0 0,0 1 0 0 0,1 0 0 0 0,-1 0 0 0 0,1 0 0 0 0,-1-1 0 0 0,1 1 0 0 0,0 0 0 0 0,0-1 0 0 0,0 1 0 0 0,0-1 0 0 0,0 1 0 0 0,0-1 0 0 0,0 1 0 0 0,0-1 0 0 0,1 0 0 0 0,-1 0 0 0 0,0 1 0 0 0,1-1 0 0 0,-1 0 0 0 0,1 0 0 0 0,-1 0 0 0 0,1-1 0 0 0,0 1 0 0 0,-1 0 0 0 0,1-1 0 0 0,0 1 0 0 0,0-1 0 0 0,-1 1 0 0 0,1-1 0 0 0,0 0 0 0 0,1 0-2 0 0,76-5 90 0 0,-77 4-100 0 0,0 0 0 0 0,-1-1 0 0 0,1 0 0 0 0,0 1 1 0 0,0-1-1 0 0,-1 0 0 0 0,1 0 0 0 0,-1 0 1 0 0,1 0-1 0 0,-1 0 0 0 0,0 0 0 0 0,0 0 0 0 0,0 0 1 0 0,0-1-1 0 0,0 1 0 0 0,0 0 0 0 0,-1-1 0 0 0,1 1 1 0 0,-1 0-1 0 0,0-1 0 0 0,1 1 0 0 0,-1-1 0 0 0,0 1 1 0 0,-1-1-1 0 0,1 1 0 0 0,0 0 0 0 0,-1-1 0 0 0,1 1 1 0 0,-1-1 9 0 0,-10 18-1050 0 0,12-5-1749 0 0,6-5-4423 0 0,-2-3-641 0 0,-1 0-964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36.1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215 46 1624 0 0,'0'0'973'0'0,"0"0"-168"0"0,0 0-95 0 0,0 0 142 0 0,0 0 260 0 0,0 0 310 0 0,0 0 185 0 0,0 0 13 0 0,0 0-92 0 0,0 0-183 0 0,0 0-133 0 0,0 0-71 0 0,0 0-56 0 0,3-5-26 0 0,7-20 1606 0 0,-16 21 272 0 0,-18 11-2481 0 0,11 7-390 0 0,1 0 0 0 0,0 0 0 0 0,1 1-1 0 0,1 0 1 0 0,0 1 0 0 0,1 1 0 0 0,-5 14-66 0 0,-2-1 135 0 0,-41 107 379 0 0,55-132-495 0 0,1 1-1 0 0,0-1 1 0 0,0 1 0 0 0,1-1-1 0 0,-1 1 1 0 0,1 0-1 0 0,0-1 1 0 0,1 1 0 0 0,-1-1-1 0 0,1 1 1 0 0,0-1-1 0 0,0 1 1 0 0,1-1 0 0 0,0 1-1 0 0,0-1 1 0 0,0 0-1 0 0,1 0 1 0 0,-1 0-1 0 0,1 0 1 0 0,0-1 0 0 0,1 1-1 0 0,-1-1 1 0 0,1 1-1 0 0,3 2-18 0 0,1-3-1921 0 0,-7-6-2423 0 0,-1-2-3341 0 0,0 2-3074 0 0</inkml:trace>
  <inkml:trace contextRef="#ctx0" brushRef="#br0" timeOffset="441.103">1 55 6081 0 0,'0'0'818'0'0,"0"0"10"0"0,0 0 8 0 0,0 0-41 0 0,0 0 44 0 0,0 0 49 0 0,0 0-26 0 0,0 0-93 0 0,0 0-115 0 0,0 0-66 0 0,0 0-32 0 0,0 0 0 0 0,0 0 32 0 0,3-1-35 0 0,148-53 3740 0 0,-150 55-4261 0 0,1-1-1 0 0,0 0 0 0 0,0 1 0 0 0,-1 0 1 0 0,1-1-1 0 0,0 1 0 0 0,-1 0 0 0 0,1 0 1 0 0,-1 0-1 0 0,1 0 0 0 0,-1 0 0 0 0,0 0 1 0 0,1 0-1 0 0,-1 1 0 0 0,0-1 0 0 0,0 0 1 0 0,0 1-1 0 0,0-1 0 0 0,0 1 0 0 0,0-1 1 0 0,0 1-1 0 0,0 0 0 0 0,-1-1 0 0 0,1 1 1 0 0,-1 0-1 0 0,1-1 0 0 0,-1 1 0 0 0,0 0 1 0 0,1 0-1 0 0,-1-1 0 0 0,0 1 0 0 0,0 0 1 0 0,0 0-1 0 0,-1 0 0 0 0,1-1 0 0 0,-1 3-31 0 0,10 30 290 0 0,27-13-784 0 0,-17-20-8660 0 0,-14-1-1317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5.9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0 18092 0 0,'0'0'1287'0'0,"0"0"34"0"0,0 0 30 0 0,0 0-46 0 0,0 0-102 0 0,0 0-163 0 0,0 0-285 0 0,0 0-267 0 0,0 0-218 0 0,0 0-152 0 0,0 0-19 0 0,0 0 51 0 0,0 0 54 0 0,-2 2 30 0 0,-26 93 538 0 0,19-64-1711 0 0,-2 4 3134 0 0,6-11-3990 0 0,1-5-4366 0 0,3-1-6185 0 0,1-16 2703 0 0</inkml:trace>
  <inkml:trace contextRef="#ctx0" brushRef="#br0" timeOffset="583.387">111 14 3913 0 0,'0'0'3821'0'0,"0"0"-21"0"0,0 0-363 0 0,0 0-592 0 0,0 0-641 0 0,0 0-597 0 0,0 0-430 0 0,0 0-213 0 0,0 0-59 0 0,0 0-43 0 0,0 0-117 0 0,0 0-129 0 0,0 0-129 0 0,8 8-120 0 0,21 28-68 0 0,-28-34-276 0 0,0 0 0 0 0,0 0 0 0 0,0 0 1 0 0,-1 0-1 0 0,1 0 0 0 0,-1 0 0 0 0,1 0 1 0 0,-1 1-1 0 0,0-1 0 0 0,0 0 0 0 0,0 0 1 0 0,0 0-1 0 0,0 0 0 0 0,0 1 0 0 0,-1-1 1 0 0,1 0-1 0 0,-1 0 0 0 0,0 0 0 0 0,1 0 0 0 0,-1 0 1 0 0,0 0-1 0 0,0 0 0 0 0,-1 0-23 0 0,-1 7 54 0 0,-25 62 168 0 0,93-154-217 0 0,-53 86-258 0 0,-11 28 250 0 0,1 5 28 0 0,3-33-19 0 0,0 0 0 0 0,0 0 0 0 0,1 0 1 0 0,-1-1-1 0 0,0 1 0 0 0,1-2 0 0 0,0 1 1 0 0,-1 0-1 0 0,1-1 0 0 0,0 0 0 0 0,0-1 0 0 0,0 1 1 0 0,0-1-1 0 0,0 0 0 0 0,0-1 0 0 0,-1 1 1 0 0,1-1-1 0 0,0 0 0 0 0,0-1 0 0 0,0 1 0 0 0,1-2-6 0 0,-5 2 1 0 0,0 1 0 0 0,0-1 0 0 0,0 0 0 0 0,0 0 0 0 0,0 0-1 0 0,0 0 1 0 0,-1-1 0 0 0,1 1 0 0 0,0 0 0 0 0,-1-1-1 0 0,1 1 1 0 0,-1-1 0 0 0,1 1 0 0 0,-1-1 0 0 0,0 0-1 0 0,0 0 1 0 0,0 0 0 0 0,0 1 0 0 0,0-1 0 0 0,0 0-1 0 0,0 0 1 0 0,-1 0 0 0 0,1 0 0 0 0,-1-1 0 0 0,1 1-1 0 0,-1 0 1 0 0,0 0 0 0 0,0 0 0 0 0,0 0 0 0 0,0 0-1 0 0,0 0 1 0 0,0-1 0 0 0,-1 1 0 0 0,1 0 0 0 0,-1 0 0 0 0,1 0-1 0 0,-1 0 1 0 0,0 0-1 0 0,0 2-17 0 0,0 0 0 0 0,-1 0 0 0 0,1 0 0 0 0,0 0 0 0 0,0 1 0 0 0,0-1 0 0 0,0 0 0 0 0,-1 1 0 0 0,1-1 0 0 0,0 1 0 0 0,0-1 0 0 0,0 1 0 0 0,0-1 0 0 0,0 1 0 0 0,0 0 0 0 0,0 0 0 0 0,0-1 0 0 0,1 1 0 0 0,-1 0 0 0 0,0 0 0 0 0,0 0 0 0 0,1 0 0 0 0,-1 0 0 0 0,0 0 0 0 0,1 0 0 0 0,-1 0 0 0 0,1 0 0 0 0,-1 0 0 0 0,1 0 0 0 0,0 1 0 0 0,-1-1 0 0 0,1 0 0 0 0,0 0 0 0 0,0 0 0 0 0,0 1 0 0 0,0 0 17 0 0,1 0-74 0 0,-1 1 0 0 0,1 0-1 0 0,0-1 1 0 0,1 1 0 0 0,-1-1 0 0 0,0 1 0 0 0,1-1 0 0 0,-1 0-1 0 0,1 1 1 0 0,0-1 0 0 0,0 0 0 0 0,0 0 0 0 0,0 0 0 0 0,0 0-1 0 0,0-1 1 0 0,0 1 0 0 0,1 0 0 0 0,-1-1 0 0 0,0 0-1 0 0,1 1 1 0 0,0-1 0 0 0,-1 0 0 0 0,1 0 0 0 0,0-1 0 0 0,-1 1-1 0 0,1-1 1 0 0,0 1 0 0 0,0-1 0 0 0,-1 0 0 0 0,1 0 0 0 0,0 0-1 0 0,0 0 1 0 0,0 0 0 0 0,-1-1 0 0 0,1 1 0 0 0,0-1-1 0 0,1 0 75 0 0,0-2-2528 0 0,-4 0-6813 0 0,0 2-1754 0 0</inkml:trace>
  <inkml:trace contextRef="#ctx0" brushRef="#br0" timeOffset="830.479">11 77 14971 0 0,'0'0'2337'0'0,"0"0"-312"0"0,0 0-297 0 0,0 0-151 0 0,0 0-191 0 0,0 0-309 0 0,0 0-364 0 0,0 0-320 0 0,0 0-188 0 0,0 0-78 0 0,0 0-52 0 0,9-5-13 0 0,84-27 20 0 0,-11 27-735 0 0,-54 4-1831 0 0,-1 0-3369 0 0,-16 1-5626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4.0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4 12923 0 0,'0'0'3287'0'0,"0"0"-958"0"0,0 0-373 0 0,0 0-200 0 0,0 0-179 0 0,0 0-241 0 0,0 0-301 0 0,0 0-348 0 0,0 0-259 0 0,0 0-68 0 0,0 0-12 0 0,0 0 39 0 0,0 0 30 0 0,-1 5-71 0 0,-27 82 818 0 0,-4 15-3018 0 0,35-95-1453 0 0,-2-5-651 0 0,2-1-3809 0 0,-2 0-4267 0 0</inkml:trace>
  <inkml:trace contextRef="#ctx0" brushRef="#br0" timeOffset="270.572">158 32 17140 0 0,'0'0'1756'0'0,"0"0"-381"0"0,0 0-404 0 0,0 0-143 0 0,0 0 39 0 0,0 0 98 0 0,0 0 25 0 0,0 0-165 0 0,0 0-218 0 0,0 0-168 0 0,0 0-146 0 0,-2 9-91 0 0,-30 91-372 0 0,30-81-2995 0 0,3-16-2322 0 0,2-1-4450 0 0,-2-2 1438 0 0</inkml:trace>
  <inkml:trace contextRef="#ctx0" brushRef="#br0" timeOffset="586.343">222 0 12587 0 0,'0'0'2879'0'0,"0"0"-757"0"0,0 0-682 0 0,0 0-454 0 0,0 0-304 0 0,0 0-113 0 0,0 0-63 0 0,0 0-14 0 0,0 0-13 0 0,0 0-92 0 0,0 0-43 0 0,0 0-24 0 0,0 0-15 0 0,4 8 12 0 0,13 21-27 0 0,-14-26-231 0 0,-1 0-1 0 0,1 0 1 0 0,0 0-1 0 0,0-1 1 0 0,1 0-1 0 0,-1 1 1 0 0,0-1-1 0 0,1-1 0 0 0,-1 1 1 0 0,1 0-1 0 0,0-1 1 0 0,-1 0-1 0 0,1 1 1 0 0,0-2-1 0 0,0 1 1 0 0,0 0-1 0 0,0-1-58 0 0,6 2 92 0 0,59 13 356 0 0,-83 11 1054 0 0,-148 160 1114 0 0,159-163-3420 0 0,6-23-3195 0 0,3-4-3646 0 0,-4 2-4511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1.4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85 174 13915 0 0,'0'0'1586'0'0,"0"0"75"0"0,0 0 40 0 0,0 0-30 0 0,0 0-106 0 0,0 0-228 0 0,0 0-288 0 0,0 0-274 0 0,0 0-200 0 0,0 0-134 0 0,0 0-134 0 0,0 0-95 0 0,0 0-71 0 0,-8-7-61 0 0,-24-19-9 0 0,30 26-68 0 0,1 0 0 0 0,0 0 0 0 0,0 0-1 0 0,-1 0 1 0 0,1 0 0 0 0,0 0 0 0 0,0 0 0 0 0,0 1-1 0 0,-1-1 1 0 0,1 1 0 0 0,0-1 0 0 0,0 1 0 0 0,0-1-1 0 0,0 1 1 0 0,0 0 0 0 0,0-1 0 0 0,0 1 0 0 0,0 0-1 0 0,0 0 1 0 0,0 0 0 0 0,0 0 0 0 0,0 0 0 0 0,1 0 0 0 0,-1 0-1 0 0,0 0 1 0 0,1 0 0 0 0,-1 0 0 0 0,1 0 0 0 0,-1 0-1 0 0,1 0 1 0 0,-1 1 0 0 0,1-1 0 0 0,0 0 0 0 0,0 0-1 0 0,-1 1-2 0 0,0 0 2 0 0,0 0 3 0 0,0 0-1 0 0,-1 0 0 0 0,1 0 1 0 0,0-1-1 0 0,0 1 0 0 0,0 0 1 0 0,1 0-1 0 0,-1 1 0 0 0,0-1 1 0 0,1 0-1 0 0,-1 0 0 0 0,1 0 1 0 0,0 0-1 0 0,0 0 1 0 0,0 1-1 0 0,0-1 0 0 0,0 0 1 0 0,0 0-1 0 0,1 0 0 0 0,-1 0 1 0 0,1 1-1 0 0,-1-1 0 0 0,1 0 1 0 0,0 0-1 0 0,0 0 0 0 0,0 0 1 0 0,0 0-1 0 0,0-1 1 0 0,0 1-1 0 0,0 0 0 0 0,1 0 1 0 0,-1-1-1 0 0,1 1 0 0 0,-1-1 1 0 0,1 1-1 0 0,0-1 0 0 0,0 0 1 0 0,-1 1-1 0 0,1-1 1 0 0,0 0-1 0 0,0 0 0 0 0,0 0 1 0 0,0-1-1 0 0,0 1 0 0 0,0 0 1 0 0,0-1-1 0 0,1 0 0 0 0,-1 1 1 0 0,0-1-1 0 0,0 0 0 0 0,0 0 1 0 0,2 0-5 0 0,-2 0 14 0 0,-1 1 0 0 0,0-1 0 0 0,1 0 0 0 0,-1 0 0 0 0,1 0 0 0 0,-1 0 0 0 0,0 0 0 0 0,1 0 0 0 0,-1 0 0 0 0,0-1 0 0 0,1 1 0 0 0,-1 0 0 0 0,1-1 0 0 0,-1 1 0 0 0,0-1 0 0 0,0 1 0 0 0,1-1 0 0 0,-1 0 0 0 0,0 1 0 0 0,0-1 0 0 0,0 0 0 0 0,0 0 0 0 0,0 0 0 0 0,0 0 0 0 0,0 0 0 0 0,0 0 0 0 0,0 0 0 0 0,0 0 0 0 0,-1-1 0 0 0,1 1 0 0 0,0 0 0 0 0,-1 0 0 0 0,1-1 0 0 0,-1 1 0 0 0,1 0 0 0 0,-1-1 0 0 0,0 1 0 0 0,1 0 0 0 0,-1-1 0 0 0,0 1 0 0 0,0 0 0 0 0,0-1 1 0 0,0 1-1 0 0,0-1 0 0 0,-1 1 0 0 0,1 0 0 0 0,0-1 0 0 0,0 1 0 0 0,-1 0 0 0 0,1-1 0 0 0,-1 1 0 0 0,0 0 0 0 0,1-1 0 0 0,-1 1 0 0 0,0 0 0 0 0,1 0 0 0 0,-2-1-14 0 0,-4-14-452 0 0,4 2-3430 0 0,19-26-17051 0 0,-3 24 15985 0 0,-1 0 6950 0 0,15-30 1072 0 0,-13 19 4014 0 0,2 4 4239 0 0,-13 26-7587 0 0,2 22-2138 0 0,-6-13-1387 0 0,0 1-1 0 0,0-1 1 0 0,-1 1 0 0 0,-1-1-1 0 0,0 0 1 0 0,0 0-1 0 0,-1 0 1 0 0,-1 0 0 0 0,0 0-1 0 0,-1 0-214 0 0,-16 64 105 0 0,22-81-126 0 0,1 0-1 0 0,-1 1 1 0 0,1-1-1 0 0,0 1 1 0 0,0-1-1 0 0,1 1 1 0 0,-1 0-1 0 0,1-1 1 0 0,0 1-1 0 0,0 1 1 0 0,0-1-1 0 0,1 0 1 0 0,-1 1-1 0 0,1 0 0 0 0,0-1 1 0 0,0 2-1 0 0,0-1 1 0 0,0 0-1 0 0,1 1 1 0 0,-1 0-1 0 0,1 0 1 0 0,-1 0-1 0 0,1 0 1 0 0,0 1-1 0 0,-1 0 1 0 0,1 0-1 0 0,0 0 1 0 0,0 0-1 0 0,0 1 1 0 0,1 0 21 0 0,-5 1 2 0 0,1 1 1 0 0,0-1-1 0 0,-1 0 0 0 0,1 1 1 0 0,-1-1-1 0 0,1 1 1 0 0,-1 0-1 0 0,0-1 1 0 0,0 1-1 0 0,1 0 0 0 0,-1 0 1 0 0,-1 0-1 0 0,1 0 1 0 0,0 0-1 0 0,0 0 0 0 0,-1 0 1 0 0,1 0-1 0 0,-1 0 1 0 0,0 0-1 0 0,1 1 1 0 0,-1-1-1 0 0,0 0 0 0 0,0 0 1 0 0,0 0-1 0 0,-1 0 1 0 0,1 0-1 0 0,0 0 0 0 0,-1 1 1 0 0,0-1-1 0 0,1 0 1 0 0,-1 0-1 0 0,0 0 1 0 0,0-1-1 0 0,0 1 0 0 0,0 0 1 0 0,0 0-1 0 0,-1 0 1 0 0,1-1-1 0 0,0 1 0 0 0,-1-1 1 0 0,0 1-1 0 0,1-1 1 0 0,-1 1-1 0 0,0-1 1 0 0,1 0-1 0 0,-1 0 0 0 0,0 0 1 0 0,-1 0-3 0 0,-70 23-472 0 0,91-49-5892 0 0,64-62-11771 0 0,-56 56 15896 0 0,-2-1 3633 0 0,-19 25-929 0 0,22-27 4640 0 0,6 15 6294 0 0,-25 59-5646 0 0,-8-38-5446 0 0,-28 149 1121 0 0,27-150-2026 0 0,-7 19 123 0 0,4-14-5002 0 0,-1-3-7861 0 0,4-3 6032 0 0</inkml:trace>
  <inkml:trace contextRef="#ctx0" brushRef="#br0" timeOffset="246.541">284 98 5977 0 0,'0'0'3073'0'0,"0"0"-218"0"0,0 0-481 0 0,0 0-547 0 0,0 0-505 0 0,0 0-354 0 0,0 0-221 0 0,0 0-63 0 0,0 0-24 0 0,0 0-82 0 0,11-1-157 0 0,148-2-1465 0 0,-121 5-3872 0 0,-5 0-4311 0 0,-23-1 2928 0 0</inkml:trace>
  <inkml:trace contextRef="#ctx0" brushRef="#br0" timeOffset="781.787">570 130 4569 0 0,'0'0'3935'0'0,"0"0"-1477"0"0,0 0-505 0 0,0 0-121 0 0,0 0-131 0 0,0 0-140 0 0,0 0-195 0 0,0 0-229 0 0,0 0-234 0 0,0 0-136 0 0,0 0-60 0 0,0 0-56 0 0,0 0-34 0 0,-1-5-90 0 0,0-13-142 0 0,-24 29 290 0 0,23-9-617 0 0,-1-1-33 0 0,0 1-1 0 0,1-1 1 0 0,-1 1-1 0 0,1-1 1 0 0,0 1-1 0 0,-1 0 1 0 0,1 0-1 0 0,0 0 1 0 0,0 1 0 0 0,0-1-1 0 0,1 0 1 0 0,-1 1-1 0 0,1-1 1 0 0,-1 1-1 0 0,1 0 1 0 0,0-1-1 0 0,0 1 1 0 0,0 0-1 0 0,0 0 1 0 0,0-1-1 0 0,0 1 1 0 0,1 0-1 0 0,0 0 1 0 0,-1 3-25 0 0,4-4 25 0 0,0-1 0 0 0,0 1 0 0 0,0-1 0 0 0,0 0 0 0 0,1 0 0 0 0,-1 0 0 0 0,0 0 0 0 0,0 0-1 0 0,1-1 1 0 0,-1 1 0 0 0,0-1 0 0 0,1 0 0 0 0,-1 0 0 0 0,1 0 0 0 0,-1-1 0 0 0,0 1 0 0 0,1-1 0 0 0,-1 0 0 0 0,0 0 0 0 0,0 0 0 0 0,0 0 0 0 0,0-1 0 0 0,0 1 0 0 0,0-1 0 0 0,0 1 0 0 0,0-1-1 0 0,0-1-24 0 0,0 2 27 0 0,0 0 0 0 0,-1-1 0 0 0,1 0 0 0 0,-1 0 0 0 0,1 1 0 0 0,-1-1 0 0 0,0 0 0 0 0,0-1 0 0 0,0 1 0 0 0,0 0 0 0 0,0-1 0 0 0,0 1 0 0 0,-1-1 0 0 0,1 1 0 0 0,-1-1 0 0 0,0 0 0 0 0,0 0 0 0 0,0 0 0 0 0,0 1 0 0 0,0-1 0 0 0,-1 0 0 0 0,1 0 0 0 0,-1 0 0 0 0,0 0 0 0 0,1 0 0 0 0,-2 0 0 0 0,1-3-27 0 0,-16 33-190 0 0,15-25 193 0 0,0 0 0 0 0,0 0 0 0 0,0 0 0 0 0,0 0 0 0 0,0 0-1 0 0,0 0 1 0 0,1 0 0 0 0,-1 0 0 0 0,1 0 0 0 0,0 0 0 0 0,-1 1-1 0 0,1-1 1 0 0,0 0 0 0 0,0 0 0 0 0,1 0 0 0 0,-1 1 0 0 0,0-1 0 0 0,1 0-1 0 0,-1 0 1 0 0,1 0 0 0 0,0 0 0 0 0,0 0 0 0 0,0 0 0 0 0,0 0 0 0 0,0 0-1 0 0,0 0 1 0 0,0-1 0 0 0,0 1 0 0 0,1 0 0 0 0,-1-1 0 0 0,1 1 0 0 0,-1-1-1 0 0,1 1 1 0 0,0-1 0 0 0,0 0 0 0 0,-1 1 0 0 0,1-1 0 0 0,0 0 0 0 0,0 0-1 0 0,0-1 1 0 0,0 1 0 0 0,0 0 0 0 0,1-1 0 0 0,-1 1 0 0 0,0-1-1 0 0,0 1 1 0 0,0-1 0 0 0,0 0 0 0 0,0 0 0 0 0,1 0-3 0 0,9 1 28 0 0,-1 0 0 0 0,1 0 0 0 0,0-1 0 0 0,0-1 0 0 0,-1 0 0 0 0,1-1 0 0 0,0 0 0 0 0,-1 0 0 0 0,1-2 0 0 0,-1 1 0 0 0,0-1 0 0 0,0-1 0 0 0,1-1-28 0 0,-10 5 2 0 0,-1-1 0 0 0,-1 1 0 0 0,1-1 1 0 0,0 1-1 0 0,0-1 0 0 0,0 1 0 0 0,-1-1 0 0 0,1 0 0 0 0,-1 1 0 0 0,0-1 1 0 0,1 0-1 0 0,-1 1 0 0 0,0-1 0 0 0,0 0 0 0 0,0 1 0 0 0,0-1 0 0 0,0 0 1 0 0,0 1-1 0 0,0-1 0 0 0,-1 0 0 0 0,1 0 0 0 0,-1 1 0 0 0,1-1 0 0 0,-1 1 1 0 0,0-1-1 0 0,0 1 0 0 0,1-1 0 0 0,-1 1 0 0 0,0-1 0 0 0,0 1 0 0 0,0 0 1 0 0,-1-1-1 0 0,1 1 0 0 0,0 0 0 0 0,0 0 0 0 0,-1 0 0 0 0,1 0 0 0 0,0 0 1 0 0,-1 0-1 0 0,1 0 0 0 0,-1 0 0 0 0,0 1 0 0 0,1-1 0 0 0,-1 1 1 0 0,1-1-1 0 0,-1 1-2 0 0,0 2-10 0 0,0 0 0 0 0,0 0 0 0 0,0 0 0 0 0,0 0 0 0 0,1 0 0 0 0,-1 0-1 0 0,1 1 1 0 0,-1-1 0 0 0,1 1 0 0 0,0-1 0 0 0,0 1 0 0 0,0 0 0 0 0,0-1 0 0 0,1 1 0 0 0,-1 0 0 0 0,1-1 0 0 0,-1 1 0 0 0,1 0 0 0 0,0 0 0 0 0,0-1 0 0 0,0 1 0 0 0,1 0 0 0 0,-1 0 0 0 0,1-1 0 0 0,0 2 10 0 0,29 25-895 0 0,-21-27-2809 0 0,0-1-3410 0 0,-6 0-4594 0 0</inkml:trace>
  <inkml:trace contextRef="#ctx0" brushRef="#br0" timeOffset="1029.271">817 49 15659 0 0,'0'0'1225'0'0,"0"0"-313"0"0,0 0-200 0 0,0 0-304 0 0,0 0-216 0 0,0 0-168 0 0,0 0-144 0 0,0 0-104 0 0,0 0-304 0 0,0 0-872 0 0,0 0-3177 0 0,0 0-6650 0 0</inkml:trace>
  <inkml:trace contextRef="#ctx0" brushRef="#br0" timeOffset="1533.129">900 131 14403 0 0,'0'0'2373'0'0,"0"0"-232"0"0,0 0-186 0 0,0 0-244 0 0,0 0-280 0 0,0 0-325 0 0,0 0-354 0 0,0 0-310 0 0,0 0-217 0 0,0 0-113 0 0,0 0-28 0 0,0 0 13 0 0,-6 21 576 0 0,-11 44-265 0 0,17-65-396 0 0,0 0-3 0 0,0 0 2 0 0,18-14 258 0 0,67-59-318 0 0,-76 108-136 0 0,-7-11 187 0 0,-1-23 2 0 0,0 1 1 0 0,0-1-1 0 0,-1 0 0 0 0,1 0 1 0 0,0 0-1 0 0,0 0 0 0 0,0 0 1 0 0,0 0-1 0 0,0 0 0 0 0,1 0 1 0 0,-1-1-1 0 0,0 1 0 0 0,0 0 1 0 0,0-1-1 0 0,1 1 0 0 0,-1 0 1 0 0,0-1-1 0 0,1 0 0 0 0,-1 1 1 0 0,0-1-1 0 0,1 0 0 0 0,-1 0 1 0 0,1 0-1 0 0,-1 0 0 0 0,0 0 1 0 0,1 0-1 0 0,-1 0 0 0 0,0 0 0 0 0,1 0 1 0 0,-1-1-1 0 0,1 1 0 0 0,-1 0 1 0 0,0-1-1 0 0,0 0 0 0 0,1 1 1 0 0,-1-1-1 0 0,0 0 0 0 0,0 1 1 0 0,0-1-1 0 0,1-1-4 0 0,42-38 120 0 0,-36 27-81 0 0,-3 17-119 0 0,-4 3 35 0 0,16 21-1509 0 0,-8-21-2649 0 0,-1-1-5328 0 0,-5-3-2266 0 0</inkml:trace>
  <inkml:trace contextRef="#ctx0" brushRef="#br0" timeOffset="2182.531">1133 83 9666 0 0,'0'0'1567'0'0,"0"0"-216"0"0,0 0-316 0 0,0 0-406 0 0,0 0-393 0 0,0 0-317 0 0,0 0-202 0 0,0 0-147 0 0,0 0-249 0 0,0 0-353 0 0,0 0-357 0 0,10 0-386 0 0,33-1-288 0 0,-13 5-3035 0 0,-11 7 5188 0 0,-9 7 4912 0 0,-18 18 7512 0 0,-26 17-5844 0 0,67-74-4917 0 0,26 3-2060 0 0,-58 18 304 0 0,1 0 1 0 0,-1 0-1 0 0,0 1 1 0 0,1-1-1 0 0,-1 0 0 0 0,1 1 1 0 0,-1-1-1 0 0,0 1 1 0 0,1 0-1 0 0,-1-1 1 0 0,0 1-1 0 0,1 0 1 0 0,-1 0-1 0 0,0 0 1 0 0,0 0-1 0 0,0 0 0 0 0,0 0 1 0 0,0 0-1 0 0,0 0 1 0 0,0 0-1 0 0,0 0 1 0 0,0 1-1 0 0,-1-1 1 0 0,1 0-1 0 0,-1 1 1 0 0,1-1-1 0 0,0 0 0 0 0,-1 1 1 0 0,0-1-1 0 0,1 1 1 0 0,-1-1-1 0 0,0 1 1 0 0,0-1-1 0 0,0 1 1 0 0,0-1-1 0 0,0 0 1 0 0,0 1-1 0 0,0-1 0 0 0,-1 2 3 0 0,0 39 178 0 0,35 56 142 0 0,-64-106 376 0 0,29 7-761 0 0,0-1-1 0 0,0 0 1 0 0,0 0-1 0 0,1 0 0 0 0,-1 0 1 0 0,0 0-1 0 0,1 0 1 0 0,0 0-1 0 0,-1 0 1 0 0,1 0-1 0 0,0-1 1 0 0,0 1-1 0 0,0 0 1 0 0,0 0-1 0 0,0 0 1 0 0,1 0-1 0 0,-1 0 1 0 0,1 0-1 0 0,-1 0 1 0 0,1 0-1 0 0,0 0 1 0 0,0 0-1 0 0,0 0 1 0 0,0 0-1 0 0,0 0 1 0 0,0 1-1 0 0,0-1 0 0 0,0 0 1 0 0,1 1 65 0 0,12-17-4020 0 0,-1 3-4330 0 0,-12 14 7494 0 0,6-6-11000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34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0 241 8874 0 0,'0'0'897'0'0,"0"0"56"0"0,0 0 259 0 0,0 0 328 0 0,0 0 191 0 0,0 0-34 0 0,0 0-266 0 0,10-6-317 0 0,77-54 1912 0 0,-83 58-2849 0 0,0 0 0 0 0,-1 0-1 0 0,1-1 1 0 0,-1 1 0 0 0,1-1-1 0 0,-1 1 1 0 0,0-1 0 0 0,0 0-1 0 0,0 0 1 0 0,-1-1-1 0 0,1 1 1 0 0,-1-1 0 0 0,0 1-1 0 0,0-1 1 0 0,0 0 0 0 0,0 1-1 0 0,0-1 1 0 0,-1 0 0 0 0,0 0-1 0 0,0 0 1 0 0,0 0 0 0 0,0-1-1 0 0,-1 1 1 0 0,0 0-1 0 0,1 0 1 0 0,-1 0 0 0 0,-1-1-1 0 0,1 1 1 0 0,-1 0 0 0 0,0 0-1 0 0,-1-4-176 0 0,-4 35 346 0 0,-11 265 1157 0 0,8-210-2027 0 0,5-89-11374 0 0,4 3 3417 0 0,-1 0-416 0 0</inkml:trace>
  <inkml:trace contextRef="#ctx0" brushRef="#br0" timeOffset="317.227">94 259 5433 0 0,'0'0'2249'0'0,"0"0"-8"0"0,0 0-28 0 0,0 0-54 0 0,0 0-164 0 0,0 0-154 0 0,5-9-268 0 0,18-27-303 0 0,-21 33-1063 0 0,1 0 0 0 0,-1 0 1 0 0,1 1-1 0 0,0-1 0 0 0,0 1 1 0 0,0 0-1 0 0,1 0 0 0 0,-1 0 1 0 0,0 0-1 0 0,1 1 0 0 0,-1-1 1 0 0,1 1-1 0 0,-1 0 0 0 0,1 0 1 0 0,0 0-1 0 0,0 1 0 0 0,-1-1 0 0 0,1 1 1 0 0,4 0-208 0 0,-6 0 100 0 0,-1-1-65 0 0,0 0-1 0 0,1 1 1 0 0,-1-1-1 0 0,0 1 1 0 0,0-1-1 0 0,1 1 1 0 0,-1 0-1 0 0,1-1 1 0 0,-1 1-1 0 0,0 0 1 0 0,1 0-1 0 0,-1 0 1 0 0,0 0-1 0 0,1 0 0 0 0,-1 0 1 0 0,1 0-1 0 0,-1 1 1 0 0,0-1-1 0 0,1 1 1 0 0,-1-1-1 0 0,0 1 1 0 0,1-1-1 0 0,-1 1 1 0 0,0-1-1 0 0,0 1 1 0 0,0 0-1 0 0,0 0 1 0 0,0 0-1 0 0,1 0 1 0 0,-2 0-1 0 0,1 0 0 0 0,0 0 1 0 0,0 0-1 0 0,0 0 1 0 0,0 0-1 0 0,-1 0 1 0 0,1 0-1 0 0,0 1 1 0 0,-1-1-1 0 0,1 0 1 0 0,-1 1-1 0 0,1-1 1 0 0,-1 0-1 0 0,0 1 1 0 0,0-1-1 0 0,0 0 1 0 0,1 1-1 0 0,-1-1 1 0 0,0 1-1 0 0,-1-1 0 0 0,1 0 1 0 0,0 1-1 0 0,0-1 1 0 0,-1 0-1 0 0,1 1 1 0 0,0-1-1 0 0,-1 0 1 0 0,0 1-1 0 0,1-1 1 0 0,-1 1-35 0 0,-4 4 25 0 0,1 0 0 0 0,-1-1 0 0 0,0 0 0 0 0,0 0 0 0 0,-1 0 0 0 0,0 0 0 0 0,1-1 0 0 0,-1 0 0 0 0,-1 0 0 0 0,1-1 0 0 0,-1 0 0 0 0,1 0 1 0 0,-1 0-1 0 0,0-1 0 0 0,0 0 0 0 0,0 0 0 0 0,0-1 0 0 0,0 0 0 0 0,-2 0-25 0 0,19-13-6115 0 0,-3 4-965 0 0,-2 4 173 0 0,-1 1-549 0 0</inkml:trace>
  <inkml:trace contextRef="#ctx0" brushRef="#br0" timeOffset="1962.86">230 278 10466 0 0,'0'0'1115'0'0,"0"0"-68"0"0,0 0 237 0 0,0 0 377 0 0,0 0 251 0 0,0 0-76 0 0,0 0-361 0 0,0 0-461 0 0,0 0-409 0 0,0 0-200 0 0,0 0-69 0 0,0 0-20 0 0,0 0-26 0 0,6-6-22 0 0,-1 2-263 0 0,0-1 93 0 0,0 1 1 0 0,0-1 0 0 0,0 0-1 0 0,0 0 1 0 0,-1 0-1 0 0,0-1 1 0 0,0 0-1 0 0,-1 1 1 0 0,0-1-1 0 0,0 0 1 0 0,0-1-1 0 0,0 0-98 0 0,-3 5 11 0 0,1 0-1 0 0,-1 0 1 0 0,0 0 0 0 0,0 0-1 0 0,0 0 1 0 0,0 0-1 0 0,0 0 1 0 0,0 0-1 0 0,0 1 1 0 0,-1-1-1 0 0,1 0 1 0 0,-1 0-1 0 0,1 0 1 0 0,-1 0 0 0 0,0 0-1 0 0,0 1 1 0 0,0-1-1 0 0,0 0 1 0 0,0 1-1 0 0,0-1 1 0 0,0 1-1 0 0,-1-1 1 0 0,1 1-1 0 0,0-1 1 0 0,-1 1 0 0 0,1 0-1 0 0,-1 0 1 0 0,0 0-1 0 0,1 0 1 0 0,-1 0-1 0 0,0 0 1 0 0,-1-1-11 0 0,2 3-7 0 0,1 0-1 0 0,-1-1 1 0 0,0 1 0 0 0,1 0 0 0 0,-1-1 0 0 0,1 1 0 0 0,-1 0-1 0 0,1 0 1 0 0,-1-1 0 0 0,1 1 0 0 0,-1 0 0 0 0,1 0 0 0 0,0 0-1 0 0,0-1 1 0 0,-1 1 0 0 0,1 0 0 0 0,0 0 0 0 0,0 0-1 0 0,0 0 1 0 0,0 0 0 0 0,0 0 0 0 0,0 0 0 0 0,0 0 0 0 0,0-1-1 0 0,0 1 1 0 0,0 0 0 0 0,1 0 0 0 0,-1 0 0 0 0,0 0 0 0 0,1 0-1 0 0,-1 0 1 0 0,0-1 0 0 0,1 1 0 0 0,-1 0 0 0 0,1 0-1 0 0,0-1 1 0 0,-1 1 0 0 0,1 0 0 0 0,-1-1 0 0 0,1 1 0 0 0,0-1-1 0 0,0 1 8 0 0,4 1 32 0 0,1-1 0 0 0,-1 0 0 0 0,1 0-1 0 0,0-1 1 0 0,-1 1 0 0 0,1-1-1 0 0,0 0 1 0 0,-1-1 0 0 0,1 0-1 0 0,-1 0 1 0 0,1 0 0 0 0,-1 0 0 0 0,1-1-1 0 0,-1 0 1 0 0,0 0 0 0 0,1 0-1 0 0,0-1-31 0 0,27-9 240 0 0,-49 41 296 0 0,12-24-508 0 0,1-1 0 0 0,0 1 0 0 0,0 0 0 0 0,0 0 0 0 0,0 0-1 0 0,1 0 1 0 0,0 0 0 0 0,0 1 0 0 0,1-1 0 0 0,-1 1 0 0 0,1-1-1 0 0,0 1 1 0 0,1-1 0 0 0,-1 1 0 0 0,1 0 0 0 0,0 2-28 0 0,2-6 25 0 0,1-1 0 0 0,-1 0 0 0 0,0 1 0 0 0,0-1 0 0 0,0 0 0 0 0,1 0 0 0 0,-1 0 0 0 0,0-1 0 0 0,1 1 0 0 0,-1 0 0 0 0,1-1 0 0 0,-1 0 0 0 0,1 1 0 0 0,-1-1 0 0 0,1 0 0 0 0,-1 0 0 0 0,1-1 0 0 0,-1 1 0 0 0,1 0 0 0 0,-1-1 0 0 0,1 0 0 0 0,-1 1 0 0 0,1-1 0 0 0,-1 0 0 0 0,0 0 1 0 0,0 0-1 0 0,1-1 0 0 0,-1 1 0 0 0,0-1 0 0 0,1 0-25 0 0,1 0 23 0 0,0 0 0 0 0,0 0 1 0 0,-1 0-1 0 0,1 0 1 0 0,-1-1-1 0 0,0 1 1 0 0,0-1-1 0 0,0 0 0 0 0,0 1 1 0 0,0-2-1 0 0,0 1 1 0 0,-1 0-1 0 0,1 0 1 0 0,-1-1-1 0 0,0 1 1 0 0,0-1-1 0 0,-1 0 0 0 0,1 0 1 0 0,-1 0-1 0 0,1 0 1 0 0,-1 0-1 0 0,0 0 1 0 0,-1 0-1 0 0,1 0 0 0 0,-1 0 1 0 0,0 0-1 0 0,0 0 1 0 0,0-1-24 0 0,-20 36-256 0 0,19-30 254 0 0,0 0 0 0 0,0 1 0 0 0,0-1 1 0 0,0 0-1 0 0,0 1 0 0 0,0-1 0 0 0,1 1 0 0 0,-1-1 1 0 0,0 1-1 0 0,1-1 0 0 0,-1 1 0 0 0,1 0 0 0 0,0-1 1 0 0,0 1-1 0 0,0 0 0 0 0,-1-1 0 0 0,1 1 0 0 0,1-1 1 0 0,-1 1-1 0 0,0 0 0 0 0,0-1 0 0 0,1 1 0 0 0,-1 0 1 0 0,1-1-1 0 0,-1 1 0 0 0,1-1 0 0 0,-1 1 0 0 0,1-1 1 0 0,0 1-1 0 0,0-1 0 0 0,0 0 0 0 0,0 1 0 0 0,0-1 1 0 0,0 0-1 0 0,0 0 0 0 0,0 0 0 0 0,1 0 0 0 0,-1 0 1 0 0,0 0-1 0 0,1 0 0 0 0,-1 0 0 0 0,1 0 1 0 0,-1 0-1 0 0,1-1 0 0 0,-1 1 0 0 0,1-1 0 0 0,-1 1 1 0 0,1-1-1 0 0,0 0 0 0 0,-1 0 0 0 0,1 1 0 0 0,1-1 2 0 0,-2 0 4 0 0,1 1 0 0 0,0-1-1 0 0,-1 0 1 0 0,1 0 0 0 0,0 1-1 0 0,-1-1 1 0 0,1 0 0 0 0,0 0-1 0 0,0-1 1 0 0,-1 1 0 0 0,1 0 0 0 0,0-1-1 0 0,-1 1 1 0 0,1-1 0 0 0,0 1-1 0 0,-1-1 1 0 0,1 0 0 0 0,-1 1-1 0 0,1-1 1 0 0,-1 0 0 0 0,1 0-1 0 0,-1 0 1 0 0,0 0 0 0 0,0-1-1 0 0,1 1 1 0 0,-1 0 0 0 0,0 0-1 0 0,0-1 1 0 0,0 1 0 0 0,0-1 0 0 0,0 1-1 0 0,-1-1 1 0 0,1 1 0 0 0,0-1-1 0 0,-1 1 1 0 0,1-1 0 0 0,-1 0-1 0 0,1 1 1 0 0,-1-1 0 0 0,0 0-1 0 0,0 0 1 0 0,0 1 0 0 0,0-1-1 0 0,0 0 1 0 0,0 1 0 0 0,0-1-1 0 0,0 0 1 0 0,-1 1 0 0 0,1-1 0 0 0,-1 0-1 0 0,1 1 1 0 0,-1-1 0 0 0,0 0-1 0 0,0 1 1 0 0,1-1 0 0 0,-1 1-1 0 0,0 0 1 0 0,0-1 0 0 0,-1 1-4 0 0,-1-3-34 0 0,-1 0 0 0 0,0 0 1 0 0,0 0-1 0 0,0 1 0 0 0,0-1 0 0 0,-1 1 1 0 0,0 0-1 0 0,1 1 0 0 0,-1-1 0 0 0,0 1 1 0 0,0 0-1 0 0,-1 0 0 0 0,1 0 1 0 0,-3 0 33 0 0,8 2-108 0 0,0 0-7 0 0,0 0 19 0 0,28-1-7 0 0,-12-5 124 0 0,1 0-1 0 0,-1-1 1 0 0,-1 0-1 0 0,0-1 1 0 0,0-1-1 0 0,0-1 1 0 0,-1 0-1 0 0,-1-1 1 0 0,1 0-1 0 0,-2-1 1 0 0,6-6-21 0 0,-12 0 183 0 0,-16 28-220 0 0,0 9 40 0 0,2 0-1 0 0,0 0 1 0 0,1 1-1 0 0,2 0 1 0 0,0 0-1 0 0,0 0 1 0 0,2 1-1 0 0,1 0 1 0 0,0 9-3 0 0,2-29 3 0 0,-1 0 1 0 0,1 0-1 0 0,0 0 1 0 0,0-1-1 0 0,0 1 1 0 0,0 0-1 0 0,0 0 1 0 0,0 0 0 0 0,0 0-1 0 0,0 0 1 0 0,0 0-1 0 0,0 0 1 0 0,0-1-1 0 0,0 1 1 0 0,0 0-1 0 0,1 0 1 0 0,-1 0-1 0 0,0 0 1 0 0,1-1-1 0 0,-1 1 1 0 0,1 0-1 0 0,-1 0 1 0 0,1-1-1 0 0,-1 1 1 0 0,1 0-1 0 0,-1-1 1 0 0,1 1-1 0 0,0 0 1 0 0,-1-1-1 0 0,1 1 1 0 0,0-1-1 0 0,0 1 1 0 0,-1-1-1 0 0,1 0 1 0 0,0 1-1 0 0,0-1 1 0 0,0 0-1 0 0,-1 1 1 0 0,1-1-1 0 0,0 0 1 0 0,0 0-1 0 0,0 0 1 0 0,0 0-1 0 0,0 0 1 0 0,0 0-1 0 0,-1 0 1 0 0,1 0-1 0 0,0 0 1 0 0,0 0-1 0 0,0 0 1 0 0,0-1-1 0 0,0 1 1 0 0,0-1-4 0 0,35-32 194 0 0,-35 30-213 0 0,1 1 0 0 0,-2-1-1 0 0,1 0 1 0 0,0 0 0 0 0,-1 1 0 0 0,1-1-1 0 0,-1 0 1 0 0,0 0 0 0 0,0 0 0 0 0,0 0-1 0 0,0 1 1 0 0,0-1 0 0 0,-1 0 0 0 0,1 0-1 0 0,-1 0 1 0 0,0 1 0 0 0,0-1 0 0 0,0 0-1 0 0,0 1 1 0 0,0-1 0 0 0,0 1 0 0 0,-1-1-1 0 0,1 1 1 0 0,-1 0 0 0 0,0-1 0 0 0,0 1-1 0 0,0 0 1 0 0,0 0 0 0 0,0 0 0 0 0,-1 0 19 0 0,21 17-714 0 0,-7-13 732 0 0,1 0 1 0 0,0-1-1 0 0,0-1 0 0 0,0 0 1 0 0,0-1-1 0 0,0 0 0 0 0,-1-1 1 0 0,1 0-1 0 0,0-1 0 0 0,-1 0 1 0 0,0-1-1 0 0,1-1-18 0 0,-12 5 6 0 0,0 0 0 0 0,-1 0 1 0 0,1 0-1 0 0,0 0 0 0 0,0-1 0 0 0,-1 1 0 0 0,1 0 1 0 0,0 0-1 0 0,0 0 0 0 0,0-1 0 0 0,-1 1 0 0 0,1 0 0 0 0,0 0 1 0 0,0-1-1 0 0,0 1 0 0 0,0 0 0 0 0,0 0 0 0 0,-1-1 0 0 0,1 1 1 0 0,0 0-1 0 0,0-1 0 0 0,0 1 0 0 0,0 0 0 0 0,0-1 1 0 0,0 1-1 0 0,0 0 0 0 0,0 0 0 0 0,0-1 0 0 0,0 1 0 0 0,0 0 1 0 0,0-1-1 0 0,0 1 0 0 0,0 0 0 0 0,1-1 0 0 0,-1 1 0 0 0,0 0 1 0 0,0 0-1 0 0,0-1 0 0 0,0 1 0 0 0,0 0 0 0 0,1 0 0 0 0,-1-1 1 0 0,0 1-1 0 0,0 0 0 0 0,0 0 0 0 0,1 0 0 0 0,-1-1 1 0 0,0 1-1 0 0,0 0 0 0 0,1 0 0 0 0,-1 0 0 0 0,0 0 0 0 0,1-1 1 0 0,-1 1-1 0 0,0 0 0 0 0,0 0 0 0 0,1 0 0 0 0,-1 0 0 0 0,0 0 1 0 0,1 0-1 0 0,-1 0 0 0 0,0 0 0 0 0,1 0-6 0 0,-28-4 13 0 0,23 6-16 0 0,0-1 1 0 0,0 1 0 0 0,0-1-1 0 0,0 1 1 0 0,1 0 0 0 0,-1 0-1 0 0,0 1 1 0 0,1-1 0 0 0,0 1-1 0 0,-1 0 1 0 0,1 0 0 0 0,0 0-1 0 0,1 0 1 0 0,-1 1 0 0 0,0-1-1 0 0,1 1 1 0 0,0-1 0 0 0,0 1-1 0 0,0 0 1 0 0,0 0 0 0 0,1 0-1 0 0,-1 0 1 0 0,1 0 0 0 0,0 0-1 0 0,0 0 1 0 0,1 0 0 0 0,-1 1-1 0 0,1-1 1 0 0,0 0 0 0 0,0 1 0 0 0,0-1 2 0 0,2-3 14 0 0,0 1 0 0 0,0 0 0 0 0,0-1 0 0 0,0 0 0 0 0,0 1 0 0 0,0-1 0 0 0,0 0 0 0 0,1 0 0 0 0,-1 0 0 0 0,0 0 0 0 0,1-1 0 0 0,-1 1 0 0 0,0-1 0 0 0,1 1 0 0 0,-1-1 0 0 0,1 0 0 0 0,-1 0 0 0 0,0 0 0 0 0,1 0 0 0 0,-1 0 0 0 0,1-1 0 0 0,-1 1 0 0 0,1-1 0 0 0,-1 0 0 0 0,0 1 0 0 0,0-1 0 0 0,1 0 0 0 0,-1 0 0 0 0,0 0 0 0 0,0-1 0 0 0,0 1 0 0 0,0-1 0 0 0,0 1 0 0 0,0-1 0 0 0,0 1 0 0 0,-1-1 0 0 0,1 0 0 0 0,-1 0 0 0 0,2-1-14 0 0,-1-1 9 0 0,1 1-1 0 0,-1-1 0 0 0,0 1 1 0 0,0-1-1 0 0,0 0 0 0 0,0 0 1 0 0,-1 1-1 0 0,1-1 0 0 0,-1-1 1 0 0,0 1-1 0 0,0 0 0 0 0,-1 0 1 0 0,1 0-1 0 0,-1 0 0 0 0,0-1 1 0 0,0 1-1 0 0,0 0 0 0 0,-1-1-8 0 0,1-2-15 0 0,-9 68-318 0 0,9-60 335 0 0,0 1 1 0 0,0-1 0 0 0,0 0-1 0 0,0 1 1 0 0,0-1 0 0 0,0 0 0 0 0,0 1-1 0 0,1-1 1 0 0,-1 0 0 0 0,0 0-1 0 0,1 1 1 0 0,-1-1 0 0 0,1 0-1 0 0,-1 0 1 0 0,1 0 0 0 0,0 1 0 0 0,-1-1-1 0 0,1 0 1 0 0,0 0 0 0 0,0 0-1 0 0,0 0 1 0 0,0 0 0 0 0,0-1-1 0 0,0 1 1 0 0,0 0 0 0 0,0 0 0 0 0,0-1-1 0 0,0 1 1 0 0,1 0 0 0 0,-1-1-1 0 0,0 1 1 0 0,0-1 0 0 0,1 0-1 0 0,-1 1 1 0 0,0-1 0 0 0,1 0-3 0 0,19-1-2670 0 0,-6-2-3162 0 0,0-3-4737 0 0,-10 5 1766 0 0</inkml:trace>
  <inkml:trace contextRef="#ctx0" brushRef="#br0" timeOffset="3517.002">941 80 0 0 0,'0'0'1570'0'0,"0"0"459"0"0,0 0 269 0 0,0 0 29 0 0,0 0-202 0 0,0 0-265 0 0,0 0-250 0 0,0 0-226 0 0,0 0-146 0 0,0 0-71 0 0,0 0-34 0 0,0-8-38 0 0,3-13-513 0 0,1-19 6415 0 0,-35 288-5921 0 0,31-302-222 0 0,1 51-863 0 0,0 0 0 0 0,0 0 0 0 0,0 1 0 0 0,0-1 0 0 0,0 0-1 0 0,0 0 1 0 0,1 1 0 0 0,0-1 0 0 0,-1 1 0 0 0,1-1 0 0 0,0 1 0 0 0,0 0 0 0 0,0 0 0 0 0,0 0 0 0 0,1 0 0 0 0,-1 0 0 0 0,1 0 0 0 0,-1 0 0 0 0,1 1-1 0 0,-1-1 1 0 0,1 1 0 0 0,0 0 0 0 0,0 0 0 0 0,0 0 0 0 0,0 0 0 0 0,0 1 0 0 0,-1-1 0 0 0,1 1 0 0 0,0-1 0 0 0,1 1 0 0 0,-1 0 0 0 0,0 0-1 0 0,0 1 1 0 0,0-1 0 0 0,0 0 0 0 0,-1 1 0 0 0,1 0 0 0 0,0 0 0 0 0,0 0 0 0 0,0 0 0 0 0,0 0 0 0 0,-1 1 0 0 0,1-1 0 0 0,0 1 0 0 0,-1-1 0 0 0,0 1-1 0 0,1 0 1 0 0,-1 0 0 0 0,0 0 0 0 0,0 1 0 0 0,1 1 9 0 0,-2 0 2 0 0,-1-1-1 0 0,0 1 1 0 0,-1 0 0 0 0,1 0-1 0 0,-1 0 1 0 0,1 0 0 0 0,-1 0-1 0 0,0 0 1 0 0,-1-1 0 0 0,1 1-1 0 0,-1 0 1 0 0,1-1-1 0 0,-1 1 1 0 0,0-1 0 0 0,-1 0-1 0 0,1 1 1 0 0,0-1 0 0 0,-1 0-1 0 0,0-1 1 0 0,0 1 0 0 0,0 0-1 0 0,0-1 1 0 0,0 1-1 0 0,0-1 1 0 0,-1 0 0 0 0,1 0-1 0 0,-1-1 1 0 0,1 1 0 0 0,-1-1-1 0 0,0 1 1 0 0,1-1 0 0 0,-1 0-1 0 0,0-1 1 0 0,0 1 0 0 0,0 0-2 0 0,4-2 3 0 0,0 0-1 0 0,0 1 1 0 0,1-1 0 0 0,-1 1 0 0 0,0-1 0 0 0,0 0 0 0 0,0 1 0 0 0,0-1 0 0 0,0 1 0 0 0,0-1 0 0 0,0 0 0 0 0,0 1 0 0 0,0-1 0 0 0,0 1 0 0 0,-1-1 0 0 0,1 1 0 0 0,0-1 0 0 0,0 0 0 0 0,0 1 0 0 0,-1-1 0 0 0,1 1 0 0 0,0-1 0 0 0,-1 1 0 0 0,1-1 0 0 0,-1 1 0 0 0,1-1 0 0 0,0 1 0 0 0,-1 0 0 0 0,1-1 0 0 0,-1 1 0 0 0,1-1 0 0 0,-1 1 0 0 0,1 0 0 0 0,-1 0 0 0 0,1-1 0 0 0,-1 1 0 0 0,1 0 0 0 0,-1 0 0 0 0,0 0 0 0 0,1-1 0 0 0,-1 1 0 0 0,1 0 0 0 0,-1 0 0 0 0,0 0 0 0 0,1 0 0 0 0,-1 0 0 0 0,1 0 0 0 0,-1 0 0 0 0,0 0 0 0 0,1 1 0 0 0,-1-1 0 0 0,1 0 0 0 0,-1 0 0 0 0,0 0 0 0 0,1 1 0 0 0,-1-1 0 0 0,1 0 0 0 0,-1 1 0 0 0,0-1-3 0 0,103-39-103 0 0,8-7 136 0 0,-107 34 12 0 0,-26 18-148 0 0,21-6 99 0 0,0 1 1 0 0,1 0 0 0 0,-1 0 0 0 0,0 0 0 0 0,1 0 0 0 0,-1 0 0 0 0,1 0 0 0 0,-1 0 0 0 0,1 0 0 0 0,0 1 0 0 0,-1-1 0 0 0,1 0 0 0 0,0 1 0 0 0,0-1 0 0 0,0 1 0 0 0,0 0 0 0 0,0-1 0 0 0,1 1 0 0 0,-1 0 0 0 0,0-1 0 0 0,1 1-1 0 0,-1 0 1 0 0,1 0 0 0 0,0-1 0 0 0,-1 1 0 0 0,1 0 0 0 0,0 0 0 0 0,0 0 0 0 0,0 0 0 0 0,0-1 0 0 0,1 1 0 0 0,-1 0 0 0 0,0 0 0 0 0,1 0 0 0 0,-1-1 0 0 0,1 1 0 0 0,0 0 0 0 0,0 0 0 0 0,-1-1 0 0 0,1 1 0 0 0,0-1-1 0 0,0 1 1 0 0,0-1 0 0 0,1 1 0 0 0,-1-1 0 0 0,0 0 0 0 0,1 1 0 0 0,-1-1 0 0 0,0 0 0 0 0,1 0 0 0 0,0 0 0 0 0,-1 0 0 0 0,1 0 0 0 0,-1-1 0 0 0,1 1 0 0 0,0 0 0 0 0,0-1 0 0 0,-1 1 0 0 0,1-1 0 0 0,0 1 0 0 0,0-1 0 0 0,0 0-1 0 0,0 0 4 0 0,37-2-1938 0 0,-26 0-2058 0 0,0-1-4341 0 0,-9 2-3250 0 0</inkml:trace>
  <inkml:trace contextRef="#ctx0" brushRef="#br0" timeOffset="3766.052">1136 80 11050 0 0,'0'0'1841'0'0,"0"0"-17"0"0,0 0-240 0 0,0 0-143 0 0,0 0-305 0 0,0 0-296 0 0,0 0-400 0 0,0 0-416 0 0,0 0-232 0 0,0 0-160 0 0,0 0-96 0 0,0 0-216 0 0,0 0-632 0 0,0 0-1761 0 0,22-8-2752 0 0,-17 8-2425 0 0</inkml:trace>
  <inkml:trace contextRef="#ctx0" brushRef="#br0" timeOffset="4662.736">1281 1 10402 0 0,'0'0'2926'0'0,"0"0"-849"0"0,0 0-370 0 0,0 0-110 0 0,0 0-106 0 0,0 0-69 0 0,0 0-188 0 0,0 0-342 0 0,0 0-356 0 0,0 0-209 0 0,0 0-65 0 0,0 0 54 0 0,0 0 75 0 0,2 4 5 0 0,0 4-278 0 0,-1 0-1 0 0,1 0 1 0 0,-1 1-1 0 0,-1-1 1 0 0,1 0-1 0 0,-1 1 0 0 0,-1-1 1 0 0,0 0-1 0 0,0 1 1 0 0,0-1-1 0 0,-1 0 1 0 0,-1 2-118 0 0,-6 59 160 0 0,8-68-156 0 0,1 0 1 0 0,0 0-1 0 0,-1 1 0 0 0,1-1 1 0 0,0 0-1 0 0,0 0 0 0 0,0 1 1 0 0,0-1-1 0 0,0 0 0 0 0,0 0 1 0 0,0 1-1 0 0,0-1 0 0 0,1 0 1 0 0,-1 0-1 0 0,0 0 0 0 0,1 1 1 0 0,-1-1-1 0 0,1 0 1 0 0,-1 0-1 0 0,1 0 0 0 0,0 0 1 0 0,-1 0-1 0 0,1 0 0 0 0,0 0 1 0 0,0 0-1 0 0,0 0 0 0 0,0 0 1 0 0,0 0-1 0 0,0-1 0 0 0,0 1 1 0 0,0 0-1 0 0,0-1 0 0 0,0 1 1 0 0,0-1-1 0 0,0 1 0 0 0,0-1 1 0 0,1 1-1 0 0,-1-1 1 0 0,0 0-1 0 0,0 0 0 0 0,1 1 1 0 0,-1-1-1 0 0,0 0 0 0 0,0 0 1 0 0,1 0-1 0 0,-1 0 0 0 0,0-1 1 0 0,0 1-1 0 0,0 0 0 0 0,1 0 1 0 0,-1-1-1 0 0,0 1 0 0 0,0-1 1 0 0,0 1-1 0 0,0-1 0 0 0,0 1 1 0 0,1-1-1 0 0,-1 0 1 0 0,0 0-1 0 0,-1 1 0 0 0,1-1 1 0 0,0 0-1 0 0,0 0 0 0 0,0 0 1 0 0,0 0-5 0 0,3-3-10 0 0,1-1 1 0 0,-1 1 0 0 0,0-1 0 0 0,0 0 0 0 0,-1 0 0 0 0,1 0 0 0 0,-1 0-1 0 0,0-1 1 0 0,-1 1 0 0 0,1-1 0 0 0,-1 0 0 0 0,0 1 0 0 0,-1-1 0 0 0,1-1 9 0 0,-7 22-108 0 0,3-14 109 0 0,1 0 0 0 0,0 0 0 0 0,0 1 0 0 0,0-1 0 0 0,0 0 0 0 0,0 1 0 0 0,0-1 0 0 0,1 0 0 0 0,-1 1 0 0 0,0-1 0 0 0,1 1 0 0 0,-1 0 0 0 0,1-1 0 0 0,-1 1 0 0 0,1-1 0 0 0,0 1 0 0 0,0 0 0 0 0,0-1 0 0 0,0 1 0 0 0,0-1 0 0 0,0 1 0 0 0,0 0 0 0 0,0-1 0 0 0,1 1 0 0 0,-1-1 0 0 0,0 1 0 0 0,1 0 0 0 0,0-1 0 0 0,-1 1 0 0 0,1-1 0 0 0,0 0 0 0 0,0 1-1 0 0,0-1 1 0 0,0 0 0 0 0,0 1 0 0 0,0-1 0 0 0,0 0 0 0 0,0 0 0 0 0,0 0 0 0 0,1 0 0 0 0,-1 0 0 0 0,0 0 0 0 0,1 0 0 0 0,-1 0 0 0 0,1-1 0 0 0,-1 1 0 0 0,1 0 0 0 0,-1-1 0 0 0,1 1 0 0 0,-1-1 0 0 0,2 0-1 0 0,2 1 10 0 0,0-1 0 0 0,0 0 0 0 0,0 0 0 0 0,0 0 0 0 0,0-1 0 0 0,0 0 0 0 0,0 0-1 0 0,0 0 1 0 0,0 0 0 0 0,0-1 0 0 0,0 0 0 0 0,-1 0 0 0 0,1 0 0 0 0,0-1 0 0 0,-1 1 0 0 0,0-1 0 0 0,0 0-1 0 0,0-1 1 0 0,0 1 0 0 0,0-1 0 0 0,-1 1 0 0 0,1-1 0 0 0,-1 0 0 0 0,0 0 0 0 0,0-1 0 0 0,-1 1 0 0 0,1 0-1 0 0,-1-1 1 0 0,0 0 0 0 0,0 0 0 0 0,-1 1 0 0 0,1-1 0 0 0,0-4-10 0 0,-1 3-2 0 0,-1 0 0 0 0,0 0-1 0 0,0 1 1 0 0,0-1 0 0 0,-1 0 0 0 0,0 0-1 0 0,0 0 1 0 0,0 1 0 0 0,-1-1 0 0 0,0 1 0 0 0,0-1-1 0 0,0 1 1 0 0,0 0 0 0 0,-1 0 0 0 0,-3-5 2 0 0,-18 41-259 0 0,6 75 275 0 0,18-103-15 0 0,-1-1-1 0 0,1 0 1 0 0,0 1-1 0 0,1-1 1 0 0,-1 1-1 0 0,0-1 1 0 0,1 0 0 0 0,-1 1-1 0 0,1-1 1 0 0,0 0-1 0 0,0 0 1 0 0,0 1-1 0 0,0-1 1 0 0,0 0-1 0 0,0 0 1 0 0,0 0-1 0 0,1 0 1 0 0,-1 0-1 0 0,1-1 1 0 0,0 1-1 0 0,-1 0 1 0 0,1-1-1 0 0,0 1 1 0 0,0-1 0 0 0,0 1-1 0 0,0-1 1 0 0,0 0-1 0 0,0 0 1 0 0,0 0-1 0 0,1 0 1 0 0,-1 0-1 0 0,0-1 1 0 0,1 1-1 0 0,-1-1 1 0 0,0 1-1 0 0,1-1 1 0 0,-1 0-1 0 0,0 0 1 0 0,1 0 0 0 0,-1 0-1 0 0,1 0 1 0 0,1-1-1 0 0,-3 1 3 0 0,1-1 1 0 0,-1 1-1 0 0,1 0 1 0 0,-1-1-1 0 0,1 0 1 0 0,-1 1-1 0 0,0-1 1 0 0,1 0-1 0 0,-1 1 1 0 0,0-1 0 0 0,1 0-1 0 0,-1 0 1 0 0,0 0-1 0 0,0 0 1 0 0,0 0-1 0 0,0-1 1 0 0,0 1-1 0 0,0 0 1 0 0,0 0-1 0 0,0-1 1 0 0,0 1 0 0 0,-1-1-1 0 0,1 1 1 0 0,0 0-1 0 0,-1-1 1 0 0,1 1-1 0 0,-1-1 1 0 0,0 0-1 0 0,0 1 1 0 0,1-1-1 0 0,-1 1 1 0 0,0-1 0 0 0,0 1-1 0 0,0-1 1 0 0,-1 0-4 0 0,-4 14-347 0 0,5-11 346 0 0,-1-1 0 0 0,1 0 0 0 0,-1 1-1 0 0,1-1 1 0 0,-1 1 0 0 0,1-1 0 0 0,0 1-1 0 0,-1-1 1 0 0,1 1 0 0 0,0-1 0 0 0,-1 1-1 0 0,1-1 1 0 0,0 1 0 0 0,0-1 0 0 0,0 1-1 0 0,-1 0 1 0 0,1-1 0 0 0,0 1 0 0 0,0-1-1 0 0,0 1 1 0 0,0 0 0 0 0,0-1 0 0 0,0 1-1 0 0,0-1 1 0 0,0 1 0 0 0,0 0 0 0 0,0-1 0 0 0,1 1-1 0 0,-1-1 1 0 0,0 1 0 0 0,0-1 0 0 0,0 1-1 0 0,1 0 1 0 0,-1-1 0 0 0,0 1 0 0 0,1-1-1 0 0,-1 1 1 0 0,0-1 0 0 0,1 0 0 0 0,-1 1-1 0 0,1-1 1 0 0,-1 1 0 0 0,1-1 0 0 0,-1 0-1 0 0,1 1 1 0 0,-1-1 0 0 0,1 0 0 0 0,-1 1-1 0 0,1-1 1 0 0,-1 0 0 0 0,1 0 0 0 0,0 0 0 0 0,-1 0 1 0 0,31 7 43 0 0,-29-7-43 0 0,1 0 0 0 0,-1 0 0 0 0,1 1-1 0 0,-1-1 1 0 0,1 1 0 0 0,-1-1-1 0 0,1 1 1 0 0,-1 0 0 0 0,1 0-1 0 0,-1 0 1 0 0,0 0 0 0 0,0 0 0 0 0,0 1-1 0 0,1-1 1 0 0,-1 1 0 0 0,0-1-1 0 0,-1 1 1 0 0,1 0 0 0 0,0 0 0 0 0,0 0-1 0 0,-1 0 1 0 0,1 0 0 0 0,-1 0-1 0 0,0 0 1 0 0,1 0 0 0 0,-1 1 0 0 0,0 1 0 0 0,1-2 19 0 0,-1 0 1 0 0,0 0 0 0 0,0 1 0 0 0,0-1 0 0 0,0 0-1 0 0,0 1 1 0 0,0-1 0 0 0,-1 0 0 0 0,1 1 0 0 0,-1-1-1 0 0,0 1 1 0 0,0-1 0 0 0,0 1 0 0 0,0-1 0 0 0,0 1 0 0 0,0-1-1 0 0,-1 1 1 0 0,1-1 0 0 0,-1 1 0 0 0,1-1 0 0 0,-1 0-1 0 0,0 1 1 0 0,0-1 0 0 0,0 0 0 0 0,-1 0 0 0 0,1 1 0 0 0,0-1-1 0 0,-1 0 1 0 0,1 0 0 0 0,-1-1 0 0 0,0 1 0 0 0,0 0-1 0 0,1 0 1 0 0,-1-1 0 0 0,0 1 0 0 0,-1-1 0 0 0,1 0-1 0 0,0 0 1 0 0,0 0 0 0 0,0 0 0 0 0,-1 0 0 0 0,1 0 0 0 0,-1 0-1 0 0,1-1 1 0 0,0 1 0 0 0,-1-1 0 0 0,1 0 0 0 0,-1 1-1 0 0,-1-1-19 0 0,3-1-28 0 0,0 1-1 0 0,0-1 0 0 0,0 1 1 0 0,-1-1-1 0 0,1 1 0 0 0,0-1 1 0 0,0 0-1 0 0,0 1 0 0 0,0-1 1 0 0,0 0-1 0 0,1 0 0 0 0,-1 0 1 0 0,0 0-1 0 0,0 0 0 0 0,0 0 1 0 0,1 0-1 0 0,-1 0 0 0 0,1 0 1 0 0,-1 0-1 0 0,0 0 0 0 0,1 0 1 0 0,0 0-1 0 0,-1-1 0 0 0,1 1 1 0 0,0 0-1 0 0,0 0 0 0 0,0 0 1 0 0,-1-1-1 0 0,1 1 0 0 0,0 0 1 0 0,1-1 28 0 0,-1-13-3558 0 0,1 2-4540 0 0,-1 11 5371 0 0,0-3-9077 0 0</inkml:trace>
  <inkml:trace contextRef="#ctx0" brushRef="#br0" timeOffset="4919.645">1495 62 18020 0 0,'0'0'801'0'0,"0"0"-210"0"0,0 0-137 0 0,0 0 12 0 0,0 0 93 0 0,0 0 97 0 0,0 0-38 0 0,0 0-149 0 0,10-2-218 0 0,80-7-295 0 0,-68 8-4968 0 0,-2 1-5158 0 0,-18 0 2511 0 0</inkml:trace>
  <inkml:trace contextRef="#ctx0" brushRef="#br0" timeOffset="5079.726">1355 34 13731 0 0,'0'0'2817'0'0,"0"0"-2121"0"0,0 0-336 0 0,0 0-200 0 0,0 0-144 0 0,0 0-24 0 0,0 0-16 0 0,0 0-160 0 0,0 0-536 0 0,0 0-2161 0 0,0 0-8241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33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193 157 144 0 0,'0'0'1452'0'0,"0"0"255"0"0,0 0 419 0 0,0 0 332 0 0,0 0 83 0 0,0 0-182 0 0,0 0-388 0 0,0 0-407 0 0,0 0-344 0 0,0 0-263 0 0,0 0-161 0 0,1-3-95 0 0,31-86 5250 0 0,-31 130-5038 0 0,-47 188 185 0 0,71-312-718 0 0,-24 81-400 0 0,3-14-108 0 0,-1 0 0 0 0,-1 0 0 0 0,0 0 0 0 0,-1 0-1 0 0,-1-1 1 0 0,0 1 0 0 0,-1 0 0 0 0,-1 0 0 0 0,0 0 0 0 0,-2 0-1 0 0,-4-15 129 0 0,4 27-20 0 0,0 0 0 0 0,-1 0 1 0 0,0 1-1 0 0,0-1 0 0 0,0 1 0 0 0,0 0 0 0 0,0 0 0 0 0,-1 1 0 0 0,1-1 0 0 0,-1 1 0 0 0,0 0 0 0 0,0 1 0 0 0,1 0 0 0 0,-1 0 0 0 0,0 0 0 0 0,0 0 0 0 0,0 1 0 0 0,0 0 0 0 0,0 0 0 0 0,0 1 0 0 0,0 0 0 0 0,0 0 0 0 0,0 0 0 0 0,0 1 0 0 0,1-1 0 0 0,-1 1 0 0 0,0 1 0 0 0,1-1 0 0 0,0 1 0 0 0,-1 0 0 0 0,1 0 1 0 0,0 1-1 0 0,1-1 0 0 0,-1 1 0 0 0,-2 3 20 0 0,7-7-1 0 0,0 0 1 0 0,-1 0-1 0 0,1 1 1 0 0,-1-1-1 0 0,1 0 0 0 0,0 1 1 0 0,0-1-1 0 0,-1 0 1 0 0,1 1-1 0 0,0-1 1 0 0,-1 1-1 0 0,1-1 1 0 0,0 0-1 0 0,0 1 1 0 0,0-1-1 0 0,0 1 1 0 0,-1-1-1 0 0,1 1 1 0 0,0-1-1 0 0,0 1 1 0 0,0-1-1 0 0,0 1 1 0 0,0-1-1 0 0,0 1 1 0 0,0-1-1 0 0,0 1 1 0 0,0-1-1 0 0,0 0 1 0 0,0 1-1 0 0,1-1 0 0 0,-1 1 1 0 0,0-1-1 0 0,0 1 1 0 0,0-1-1 0 0,1 1 1 0 0,-1-1-1 0 0,0 0 1 0 0,0 1-1 0 0,1-1 1 0 0,-1 0-1 0 0,0 1 1 0 0,1-1-1 0 0,-1 0 1 0 0,1 1-1 0 0,-1-1 1 0 0,0 0-1 0 0,1 0 1 0 0,-1 1-1 0 0,1-1 1 0 0,-1 0-1 0 0,0 0 1 0 0,1 0-1 0 0,-1 1 1 0 0,1-1-1 0 0,-1 0 1 0 0,1 0-1 0 0,-1 0 0 0 0,1 0 1 0 0,-1 0-1 0 0,1 0 1 0 0,-1 0-1 0 0,1 0 1 0 0,-1 0-1 0 0,1 0 1 0 0,-1-1 0 0 0,35 5 87 0 0,-35-4-87 0 0,78 3 119 0 0,-1-4-1 0 0,1-3 1 0 0,57-11-119 0 0,-156 6 592 0 0,21 9-620 0 0,0 0 4 0 0,-11 19 220 0 0,-12 123 994 0 0,15-26 111 0 0,8-124-1316 0 0,1 1-1 0 0,1-1 1 0 0,-1 1-1 0 0,1-1 1 0 0,0 1-1 0 0,1 0 1 0 0,0 0-1 0 0,0 0 1 0 0,1 0-1 0 0,-1 0 1 0 0,1 1-1 0 0,1 0 1 0 0,4-6 15 0 0,-8 11-1 0 0,-1 1 0 0 0,1 0 0 0 0,-1-1 0 0 0,1 1-1 0 0,-1 0 1 0 0,1-1 0 0 0,0 1 0 0 0,-1 0 0 0 0,1 0 0 0 0,0-1 0 0 0,-1 1 0 0 0,1 0-1 0 0,-1 0 1 0 0,1 0 0 0 0,0 0 0 0 0,-1 0 0 0 0,1 0 0 0 0,0 0 0 0 0,-1 0 0 0 0,1 0-1 0 0,0 0 1 0 0,-1 0 0 0 0,1 1 0 0 0,0-1 0 0 0,-1 0 0 0 0,1 0 0 0 0,-1 1 0 0 0,1-1-1 0 0,-1 0 1 0 0,1 1 0 0 0,0-1 0 0 0,-1 0 0 0 0,1 1 0 0 0,-1-1 0 0 0,1 1 0 0 0,-1-1-1 0 0,0 1 1 0 0,1-1 0 0 0,-1 1 0 0 0,0-1 0 0 0,1 1 0 0 0,-1-1 0 0 0,0 1 0 0 0,1 0-1 0 0,-1-1 1 0 0,0 1 0 0 0,0 0 0 0 0,0-1 0 0 0,0 1 0 0 0,0 0 0 0 0,0-1 0 0 0,0 1-1 0 0,0 0 3 0 0,10 44-71 0 0,-9-39 67 0 0,21 56-4557 0 0,-21-62 413 0 0,0 0-5642 0 0,1 0-1228 0 0</inkml:trace>
  <inkml:trace contextRef="#ctx0" brushRef="#br0" timeOffset="470.013">488 257 2857 0 0,'0'0'4657'0'0,"0"0"-3093"0"0,0 0-915 0 0,0 0 242 0 0,0 0 435 0 0,0 0 358 0 0,0 0 154 0 0,0 0-187 0 0,0 0-315 0 0,0 0-314 0 0,0 0-242 0 0,0 0-144 0 0,8 0-94 0 0,-2 1-347 0 0,-1 0 0 0 0,1 0 1 0 0,0-1-1 0 0,0 1 0 0 0,0-1 1 0 0,0-1-1 0 0,-1 1 0 0 0,1-1 1 0 0,0 0-1 0 0,0-1 0 0 0,-1 1 1 0 0,1-1-1 0 0,-1 0 0 0 0,0-1 1 0 0,1 1-1 0 0,-1-1 0 0 0,0 0 1 0 0,0 0-1 0 0,-1 0 0 0 0,1-1 1 0 0,-1 0-1 0 0,1 0 1 0 0,0-2-196 0 0,-5 6 3 0 0,1-1 0 0 0,-1 0 0 0 0,0 0 0 0 0,0 0 0 0 0,0 0 0 0 0,0 0 0 0 0,0 0 0 0 0,0 0 1 0 0,0 0-1 0 0,0 1 0 0 0,0-1 0 0 0,0 0 0 0 0,0 0 0 0 0,0 0 0 0 0,-1 0 0 0 0,1 0 0 0 0,0 0 0 0 0,-1 1 1 0 0,1-1-1 0 0,-1 0 0 0 0,1 0 0 0 0,-1 0 0 0 0,1 1 0 0 0,-1-1 0 0 0,1 0 0 0 0,-1 1 0 0 0,0-1 1 0 0,0 0-1 0 0,1 1 0 0 0,-1-1 0 0 0,0 1 0 0 0,0-1 0 0 0,1 1 0 0 0,-1 0 0 0 0,0-1 0 0 0,0 1 1 0 0,0 0-1 0 0,0-1 0 0 0,0 1 0 0 0,0 0 0 0 0,1 0 0 0 0,-1 0 0 0 0,0 0 0 0 0,0 0 0 0 0,0 0 0 0 0,0 0 1 0 0,-1 0-4 0 0,-44 6 86 0 0,-3 54 244 0 0,49-58-322 0 0,-1-1 0 0 0,1 1 0 0 0,-1-1 0 0 0,1 1 0 0 0,0 0 0 0 0,-1-1 1 0 0,1 1-1 0 0,0-1 0 0 0,0 1 0 0 0,0 0 0 0 0,1-1 0 0 0,-1 1 0 0 0,0 0 1 0 0,1-1-1 0 0,-1 1 0 0 0,1-1 0 0 0,-1 1 0 0 0,1-1 0 0 0,-1 1 0 0 0,1-1 0 0 0,0 1 1 0 0,0-1-1 0 0,0 1 0 0 0,0-1 0 0 0,0 0 0 0 0,0 0 0 0 0,0 0 0 0 0,1 1 1 0 0,-1-1-1 0 0,0 0 0 0 0,1-1 0 0 0,-1 1 0 0 0,0 0 0 0 0,1 0 0 0 0,-1 0 0 0 0,1-1 1 0 0,-1 1-1 0 0,1-1 0 0 0,0 1 0 0 0,-1-1 0 0 0,1 0 0 0 0,0 0 0 0 0,-1 1 1 0 0,1-1-1 0 0,0 0-8 0 0,95 2-62 0 0,-77-5-3312 0 0,-1-1-3316 0 0,-14 3-4949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51.9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68 5833 0 0,'0'0'6512'0'0,"0"0"-3524"0"0,0 0-1005 0 0,0 0-107 0 0,0 0-234 0 0,0 0-298 0 0,0 0-306 0 0,0 0-308 0 0,0 0-252 0 0,0 0-157 0 0,0 0 1 0 0,0 0 76 0 0,0 0 108 0 0,-2 2 62 0 0,-46 133 592 0 0,45-142-7891 0 0,1-22 4575 0 0,2 17 2464 0 0,0 0 0 0 0,1 0 1 0 0,0 0-1 0 0,1 0 0 0 0,1 1 0 0 0,0-1 0 0 0,0 1 1 0 0,1-1-1 0 0,0 1 0 0 0,1 0 0 0 0,4-6-308 0 0,-7 17 74 0 0,-1 0 1 0 0,0 0-1 0 0,0 0 1 0 0,0 0-1 0 0,0 1 0 0 0,0-1 1 0 0,0 0-1 0 0,0 1 0 0 0,1-1 1 0 0,-1 1-1 0 0,0-1 1 0 0,0 1-1 0 0,-1 0 0 0 0,1-1 1 0 0,0 1-1 0 0,0 0 0 0 0,0 0 1 0 0,0 0-1 0 0,-1 0 1 0 0,1-1-1 0 0,0 1 0 0 0,-1 0 1 0 0,1 0-1 0 0,0 0 0 0 0,-1 0 1 0 0,1 0-1 0 0,-1 1 1 0 0,0-1-1 0 0,1 0 0 0 0,-1 0 1 0 0,0 0-1 0 0,0 0 0 0 0,0 0 1 0 0,0 1-1 0 0,0-1 1 0 0,0 0-1 0 0,0 0 0 0 0,0 0 1 0 0,0 0-1 0 0,0 0 0 0 0,-1 1-74 0 0,4 6 276 0 0,-2-6-255 0 0,0 1-1 0 0,1-1 1 0 0,-1 1 0 0 0,1-1 0 0 0,-1 0 0 0 0,1 0 0 0 0,0 0-1 0 0,0 0 1 0 0,0 0 0 0 0,0 0 0 0 0,0 0 0 0 0,1 0 0 0 0,-1-1-1 0 0,0 1 1 0 0,1-1 0 0 0,-1 0 0 0 0,1 0 0 0 0,0 0 0 0 0,-1 0-1 0 0,1 0 1 0 0,0 0 0 0 0,-1-1 0 0 0,1 1 0 0 0,0-1 0 0 0,0 0 0 0 0,0 0-1 0 0,0 0 1 0 0,-1 0 0 0 0,1 0 0 0 0,0-1 0 0 0,0 1 0 0 0,-1-1-1 0 0,1 0 1 0 0,0 0 0 0 0,-1 0 0 0 0,1 0 0 0 0,0 0 0 0 0,-1 0-1 0 0,0-1 1 0 0,1 0 0 0 0,-1 1 0 0 0,0-1 0 0 0,0 0 0 0 0,0 0-1 0 0,0 0 1 0 0,0 0 0 0 0,0 0 0 0 0,0 0 0 0 0,-1-1 0 0 0,1 1-1 0 0,-1-1 1 0 0,0 1 0 0 0,1-3-21 0 0,38-58 1168 0 0,-44 93-634 0 0,-26 179-232 0 0,30-208-564 0 0,0 2-1705 0 0,-2-3-7586 0 0,2 0-2123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52.8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9 162 7914 0 0,'0'0'3099'0'0,"0"0"24"0"0,0 0-159 0 0,0 0-493 0 0,0 0-540 0 0,0 0-515 0 0,0 0-454 0 0,0 0-345 0 0,0 0-275 0 0,0 0-125 0 0,0 0-68 0 0,0 0-1 0 0,0 0 51 0 0,-3-4 29 0 0,-3-15 934 0 0,84-52-234 0 0,-77 71-938 0 0,1 1-1 0 0,-1 0 1 0 0,0 0 0 0 0,0 0-1 0 0,0-1 1 0 0,1 1 0 0 0,-1 0-1 0 0,0 0 1 0 0,0 1 0 0 0,0-1-1 0 0,0 0 1 0 0,-1 0 0 0 0,1 0-1 0 0,0 1 1 0 0,0-1 0 0 0,-1 0-1 0 0,1 1 1 0 0,-1-1 0 0 0,1 1-1 0 0,-1-1 1 0 0,0 0 0 0 0,1 1-1 0 0,-1-1 1 0 0,0 1 0 0 0,0-1-1 0 0,0 1 1 0 0,0-1 0 0 0,0 1-1 0 0,0-1 1 0 0,-1 1 0 0 0,1-1-1 0 0,-1 2 11 0 0,1-2 4 0 0,0 0-1 0 0,0 0 1 0 0,0 0-1 0 0,-1 0 1 0 0,1 0-1 0 0,0 0 1 0 0,1 0 0 0 0,-1 0-1 0 0,0 0 1 0 0,0 0-1 0 0,0 0 1 0 0,1 0-1 0 0,-1 0 1 0 0,0 0-1 0 0,1 0 1 0 0,-1 0 0 0 0,1 0-1 0 0,-1 0 1 0 0,1-1-1 0 0,-1 1 1 0 0,1 0-1 0 0,0 0 1 0 0,-1-1-1 0 0,1 1 1 0 0,0 0-1 0 0,0 0 1 0 0,0-1 0 0 0,-1 1-1 0 0,1-1 1 0 0,0 1-1 0 0,0-1 1 0 0,0 1-1 0 0,0-1 1 0 0,0 0-1 0 0,0 1 1 0 0,0-1-1 0 0,0 0 1 0 0,0 0 0 0 0,0 0-1 0 0,0 0 1 0 0,0 0-1 0 0,0 0 1 0 0,0 0-1 0 0,0 0 1 0 0,0 0-1 0 0,0 0 1 0 0,0-1-1 0 0,0 1 1 0 0,0 0 0 0 0,1-1-4 0 0,3 1 13 0 0,-13 26 32 0 0,8-24-37 0 0,0 0 0 0 0,-1-1-1 0 0,1 1 1 0 0,0 0-1 0 0,0-1 1 0 0,0 1 0 0 0,0 0-1 0 0,0-1 1 0 0,0 1 0 0 0,1 0-1 0 0,-1-1 1 0 0,0 1-1 0 0,1-1 1 0 0,0 1 0 0 0,-1-1-1 0 0,1 1 1 0 0,0 0 0 0 0,-1-1-1 0 0,1 0 1 0 0,0 1 0 0 0,0-1-1 0 0,0 0 1 0 0,1 1-1 0 0,-1-1 1 0 0,0 0 0 0 0,0 0-1 0 0,1 0 1 0 0,-1 0 0 0 0,0 0-1 0 0,1 0 1 0 0,-1-1-1 0 0,1 1 1 0 0,-1 0 0 0 0,1-1-1 0 0,0 1 1 0 0,-1-1 0 0 0,1 1-1 0 0,-1-1 1 0 0,1 0-1 0 0,0 0 1 0 0,-1 0 0 0 0,1 0-1 0 0,0 0 1 0 0,-1 0 0 0 0,1 0-1 0 0,0 0 1 0 0,-1-1 0 0 0,1 1-1 0 0,0-1 1 0 0,-1 1-1 0 0,1-1 1 0 0,-1 0 0 0 0,1 1-1 0 0,0-1-7 0 0,6 1 15 0 0,-1 1-5 0 0,-1-1 1 0 0,1 0-1 0 0,0 0 1 0 0,-1 0-1 0 0,1-1 0 0 0,0 1 1 0 0,-1-2-1 0 0,1 1 1 0 0,-1-1-1 0 0,0 0 1 0 0,1 0-1 0 0,-1-1 0 0 0,0 1 1 0 0,0-2-1 0 0,0 1 1 0 0,4-4-11 0 0,-11 9-1 0 0,-1-1 1 0 0,1 1 0 0 0,-1-1-1 0 0,1 0 1 0 0,-1 0 0 0 0,1 0-1 0 0,-1 1 1 0 0,0-2 0 0 0,0 1 0 0 0,1 0-1 0 0,-1 0 1 0 0,0 0 0 0 0,0-1-1 0 0,0 1 1 0 0,0-1 0 0 0,0 0-1 0 0,0 1 1 0 0,0-1 0 0 0,0 0-1 0 0,0 0 1 0 0,0 0 0 0 0,0 0-1 0 0,0-1 1 0 0,0 1 0 0 0,0-1-1 0 0,0 1 1 0 0,0-1 0 0 0,1 1-1 0 0,-1-1 1 0 0,0 0 0 0 0,0 0 0 0 0,0 0-1 0 0,1 0 1 0 0,-1 0 0 0 0,1-1-1 0 0,-1 1 1 0 0,1 0 0 0 0,-1-1-1 0 0,1 1 1 0 0,0-1 0 0 0,-1 1-1 0 0,1-1 1 0 0,0 0 0 0 0,0 1-1 0 0,0-1 1 0 0,1 0 0 0 0,-1 0-1 0 0,0 0 1 0 0,1 0 0 0 0,-1 0-1 0 0,1 1 1 0 0,-1-1 0 0 0,1 0 0 0 0,0 0-1 0 0,0 0 1 0 0,0 0 0 0 0,0 0-1 0 0,0 0 1 0 0,1 0 0 0 0,-1 0-1 0 0,0 0 1 0 0,1 0 0 0 0,0 0-1 0 0,-1 0 1 0 0,1 0 0 0 0,0 0-1 0 0,0 0 1 0 0,-1 4-31 0 0,-1-1 1 0 0,0 1-1 0 0,1-1 0 0 0,0 1 0 0 0,-1 0 0 0 0,1 0 0 0 0,0-1 0 0 0,0 1 0 0 0,0 0 0 0 0,0-1 0 0 0,0 1 0 0 0,0 0 0 0 0,0 0 0 0 0,1-1 1 0 0,-1 1-1 0 0,1 0 0 0 0,-1-1 0 0 0,1 1 0 0 0,-1-1 0 0 0,1 1 0 0 0,0-1 0 0 0,0 1 0 0 0,0-1 0 0 0,0 1 0 0 0,0-1 0 0 0,0 0 0 0 0,0 1 1 0 0,1-1-1 0 0,-1 0 0 0 0,0 0 0 0 0,1 0 0 0 0,-1 0 0 0 0,1 0 0 0 0,-1 0 0 0 0,1-1 0 0 0,-1 1 0 0 0,1 0 0 0 0,0-1 31 0 0,34 13-4530 0 0,-5-8-8206 0 0,-23-4 2830 0 0</inkml:trace>
  <inkml:trace contextRef="#ctx0" brushRef="#br0" timeOffset="1203.731">437 120 0 0 0,'0'0'4009'0'0,"0"0"-1533"0"0,0 0-335 0 0,0 0 131 0 0,1-10-15 0 0,0-9-1266 0 0,2-14 1107 0 0,-3 9 4528 0 0,0 24-6280 0 0,-1 28 741 0 0,18 81 157 0 0,-17-107-1224 0 0,0 0 1 0 0,0-1-1 0 0,0 1 0 0 0,-1-1 1 0 0,1 1-1 0 0,-1-1 1 0 0,1 1-1 0 0,-1-1 0 0 0,1 1 1 0 0,-1-1-1 0 0,0 0 1 0 0,0 1-1 0 0,0-1 0 0 0,0 0 1 0 0,0 0-1 0 0,0 1 1 0 0,0-1-1 0 0,0 0 0 0 0,0 0 1 0 0,0 0-1 0 0,0 0 1 0 0,-1-1-1 0 0,1 1 0 0 0,-1 0 1 0 0,1 0-1 0 0,0-1 0 0 0,-1 1 1 0 0,1-1-1 0 0,-1 1 1 0 0,1-1-1 0 0,-1 0 0 0 0,1 1 1 0 0,-1-1-1 0 0,0 0 1 0 0,1 0-1 0 0,-1 0 0 0 0,1 0 1 0 0,-1-1-1 0 0,1 1 1 0 0,-1 0-1 0 0,1 0 0 0 0,-1-1 1 0 0,1 1-1 0 0,-1-1 1 0 0,1 0-1 0 0,-1 1 0 0 0,1-1 1 0 0,0 0-1 0 0,-1 0 1 0 0,1 0-1 0 0,-1 0-20 0 0,3-1 9 0 0,-1 0 0 0 0,1-1 0 0 0,-1 1-1 0 0,1 0 1 0 0,-1 0 0 0 0,1 0 0 0 0,0 0 0 0 0,0 0 0 0 0,0 0-1 0 0,0 1 1 0 0,0-1 0 0 0,1 0 0 0 0,-1 0 0 0 0,1 1 0 0 0,-1-1 0 0 0,1 1-1 0 0,-1-1 1 0 0,1 1 0 0 0,0 0 0 0 0,0 0 0 0 0,-1-1 0 0 0,1 1-1 0 0,0 1 1 0 0,0-1 0 0 0,1 0-9 0 0,-3 1 8 0 0,12-9-21 0 0,-4 3 15 0 0,1 1-1 0 0,-1-1 1 0 0,1 1 0 0 0,0 0-1 0 0,0 1 1 0 0,0 0-1 0 0,1 1 1 0 0,-1 0-1 0 0,1 0 1 0 0,6 0-2 0 0,-21 32 167 0 0,4-28-164 0 0,0 0 0 0 0,0 0 0 0 0,0 0 0 0 0,0 0 0 0 0,0 0 0 0 0,0 0 0 0 0,1 1 0 0 0,-1-1-1 0 0,0 0 1 0 0,1 0 0 0 0,-1 1 0 0 0,1-1 0 0 0,-1 0 0 0 0,1 1 0 0 0,0-1 0 0 0,0 1 0 0 0,-1-1 0 0 0,1 0 0 0 0,0 1 0 0 0,0-1 0 0 0,0 1 0 0 0,1-1 0 0 0,-1 0 0 0 0,0 1 0 0 0,0-1 0 0 0,1 1 0 0 0,-1-1 0 0 0,1 0 0 0 0,-1 0 0 0 0,1 1 0 0 0,0-1 0 0 0,-1 0 0 0 0,1 0 0 0 0,0 0 0 0 0,0 1 0 0 0,0-1 0 0 0,0 0 0 0 0,0 0-1 0 0,0 0 1 0 0,0-1 0 0 0,0 1 0 0 0,0 0 0 0 0,1 0 0 0 0,-1-1 0 0 0,0 1 0 0 0,0 0 0 0 0,1-1 0 0 0,-1 1 0 0 0,0-1 0 0 0,1 0 0 0 0,-1 1 0 0 0,1-1 0 0 0,-1 0 0 0 0,0 0 0 0 0,1 0 0 0 0,-1 0 0 0 0,1 0 0 0 0,-1 0-3 0 0,4-2 10 0 0,0-1 0 0 0,-1 1 0 0 0,1-1 0 0 0,-1 0 0 0 0,1 0 0 0 0,-1 0 0 0 0,0-1 0 0 0,0 1 0 0 0,-1-1 0 0 0,1 0 0 0 0,-1 0 0 0 0,0-1 0 0 0,0 1 0 0 0,0 0 1 0 0,1-4-11 0 0,22-26 214 0 0,-28 36-214 0 0,1 0-1 0 0,0 0 0 0 0,-1 0 1 0 0,1 0-1 0 0,0 0 0 0 0,0 0 1 0 0,0 1-1 0 0,1-1 1 0 0,-1 0-1 0 0,1 1 0 0 0,-1-1 1 0 0,1 0-1 0 0,-1 1 0 0 0,1-1 1 0 0,0 1-1 0 0,0-1 0 0 0,1 1 1 0 0,-1-1-1 0 0,0 0 1 0 0,1 1-1 0 0,-1-1 0 0 0,1 0 1 0 0,0 1-1 0 0,0-1 0 0 0,0 0 1 0 0,0 0-1 0 0,0 0 1 0 0,0 0-1 0 0,1 0 0 0 0,-1 0 1 0 0,1 0-1 0 0,-1 0 0 0 0,1 0 1 0 0,0-1-1 0 0,0 1 1 0 0,0 0-1 0 0,-1-1 0 0 0,3 1 1 0 0,-1-1 23 0 0,1 0 1 0 0,-1 0-1 0 0,1 0 0 0 0,-1-1 0 0 0,1 0 1 0 0,0 1-1 0 0,-1-1 0 0 0,1 0 0 0 0,-1-1 1 0 0,1 1-1 0 0,-1-1 0 0 0,1 0 1 0 0,-1 0-1 0 0,1 0 0 0 0,-1 0 0 0 0,1 0 1 0 0,-1-1-1 0 0,0 1 0 0 0,0-1 0 0 0,0 0 1 0 0,0 0-1 0 0,0 0 0 0 0,0 0 0 0 0,-1-1 1 0 0,1 1-1 0 0,-1-1 0 0 0,1 0 0 0 0,-1 0 1 0 0,0 0-1 0 0,0 0 0 0 0,0 0 0 0 0,-1 0 1 0 0,1 0-1 0 0,-1 0 0 0 0,1-1 0 0 0,-1 1 1 0 0,0-1-1 0 0,-1 1 0 0 0,1-1-23 0 0,36-106 64 0 0,-74 203-407 0 0,36-91 348 0 0,0 0-1 0 0,0 0 1 0 0,1 0-1 0 0,-1 1 1 0 0,1-1-1 0 0,-1 0 0 0 0,1 0 1 0 0,0 1-1 0 0,0-1 1 0 0,0 0-1 0 0,0 1 1 0 0,0-1-1 0 0,1 0 1 0 0,-1 0-1 0 0,1 1 0 0 0,-1-1 1 0 0,1 0-1 0 0,0 0 1 0 0,0 0-1 0 0,0 0 1 0 0,0 0-1 0 0,0 0 1 0 0,0 0-1 0 0,1 0 0 0 0,-1 0 1 0 0,1-1-1 0 0,-1 1 1 0 0,1 0-1 0 0,0-1 1 0 0,-1 1-1 0 0,1-1 1 0 0,0 0-1 0 0,0 0 0 0 0,0 1 1 0 0,0-1-1 0 0,0 0 1 0 0,0-1-1 0 0,0 1 1 0 0,1 0-1 0 0,-1-1 1 0 0,0 1-1 0 0,0-1 0 0 0,1 0 1 0 0,-1 1-1 0 0,2-1-4 0 0,1-2-3 0 0,1 1-1 0 0,-1-1 0 0 0,0 0 1 0 0,0 0-1 0 0,0-1 0 0 0,0 1 0 0 0,0-1 1 0 0,0 0-1 0 0,-1 0 0 0 0,0-1 1 0 0,1 1-1 0 0,-1-1 0 0 0,0 0 0 0 0,-1 0 1 0 0,1-1-1 0 0,-1 1 0 0 0,0-1 1 0 0,0 1-1 0 0,0-1 0 0 0,-1 0 0 0 0,1 0 1 0 0,-1 0-1 0 0,0 0 0 0 0,-1-1 1 0 0,1 1-1 0 0,-1-5 4 0 0,29-50-109 0 0,-61 141 130 0 0,29-78-109 0 0,0 1-1 0 0,1 0 1 0 0,-1 0-1 0 0,1 0 1 0 0,0 0 0 0 0,0 0-1 0 0,1 0 1 0 0,-1 0-1 0 0,1 0 1 0 0,0 0-1 0 0,0 0 1 0 0,0 0-1 0 0,0 1 1 0 0,1-1-1 0 0,0 0 1 0 0,0 0-1 0 0,0 0 1 0 0,0 0 0 0 0,1 0-1 0 0,-1-1 1 0 0,1 1-1 0 0,0 0 1 0 0,0-1-1 0 0,0 1 1 0 0,1-1-1 0 0,-1 0 1 0 0,1 1 88 0 0,6-3-6056 0 0,1-10-11253 0 0,-9 6 14919 0 0</inkml:trace>
  <inkml:trace contextRef="#ctx0" brushRef="#br0" timeOffset="1450.719">980 81 0 0 0,'0'0'3182'0'0,"0"0"660"0"0,0 0-172 0 0,0 0-522 0 0,0 0-540 0 0,0 0-517 0 0,0 0-428 0 0,0 0-336 0 0,0 0-264 0 0,0 0-231 0 0,0 0-138 0 0,0 0-114 0 0,6-5-61 0 0,54-19 1240 0 0,57 11-15 0 0,-142 31-6058 0 0,15-9-6327 0 0,8-8 7198 0 0,-1 2-6881 0 0</inkml:trace>
  <inkml:trace contextRef="#ctx0" brushRef="#br0" timeOffset="1830.635">1206 117 17756 0 0,'0'0'1293'0'0,"0"0"29"0"0,0 0 16 0 0,0 0-107 0 0,0 0-266 0 0,0 0-314 0 0,0 0-307 0 0,0 0-172 0 0,0 0-69 0 0,0 0 31 0 0,0 0 48 0 0,0 0 30 0 0,-1 3 3 0 0,-16 52 953 0 0,41-59-467 0 0,70-11-706 0 0,-93 15-17 0 0,-1 1 0 0 0,1-1 1 0 0,-1 0-1 0 0,1 1 0 0 0,-1-1 0 0 0,1 1 1 0 0,-1-1-1 0 0,0 1 0 0 0,1-1 0 0 0,-1 1 0 0 0,0 0 1 0 0,1-1-1 0 0,-1 1 0 0 0,0-1 0 0 0,0 1 1 0 0,1 0-1 0 0,-1-1 0 0 0,0 1 0 0 0,0 0 1 0 0,0-1-1 0 0,0 1 0 0 0,0-1 0 0 0,0 1 0 0 0,0 0 1 0 0,0-1-1 0 0,0 1 0 0 0,0 0 0 0 0,0-1 1 0 0,0 1-1 0 0,-1 0 0 0 0,1-1 0 0 0,0 1 1 0 0,0-1-1 0 0,-1 1 0 0 0,1 0 0 0 0,0-1 0 0 0,-1 1 1 0 0,1-1-1 0 0,-1 1 0 0 0,1-1 0 0 0,-1 1 1 0 0,1-1-1 0 0,-1 1 0 0 0,1-1 0 0 0,-1 0 0 0 0,1 1 1 0 0,-1-1-1 0 0,1 0 0 0 0,-1 1 22 0 0,-8 7-8619 0 0,6-6-3212 0 0</inkml:trace>
  <inkml:trace contextRef="#ctx0" brushRef="#br0" timeOffset="2093.992">1281 17 21437 0 0,'0'0'1456'0'0,"0"0"-512"0"0,0 0-16 0 0,0 0-144 0 0,0 0-199 0 0,0 0-321 0 0,0 0-280 0 0,0 0-144 0 0,0 0-120 0 0,0 0-177 0 0,0 0-487 0 0,0 0-1920 0 0,0 0-5778 0 0,0 0-4329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51.1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3 123 1072 0 0,'0'0'4641'0'0,"0"0"-2154"0"0,0 0-529 0 0,0 0 179 0 0,0 0 90 0 0,0 0-21 0 0,0 0-174 0 0,0 0-324 0 0,0 0-330 0 0,0 0-271 0 0,0 0-182 0 0,0 0-143 0 0,0 0-150 0 0,8-7-152 0 0,21-19-141 0 0,-26 47 1176 0 0,-46 81-181 0 0,95-164-788 0 0,-9 19-755 0 0,-43 76-3 0 0,-1-25 207 0 0,0-7 6 0 0,0-1 0 0 0,1 1-1 0 0,-1-1 1 0 0,0 1 0 0 0,1 0 0 0 0,-1 0 0 0 0,1-1 0 0 0,-1 1 0 0 0,1 0 0 0 0,-1 0-1 0 0,1 0 1 0 0,0 0 0 0 0,-1 0 0 0 0,1-1 0 0 0,0 1 0 0 0,0 0 0 0 0,0 0 0 0 0,0 0-1 0 0,0 0 1 0 0,-1 0 0 0 0,2 0 0 0 0,-1 0 0 0 0,0 0 0 0 0,0 0 0 0 0,0 0 0 0 0,0 0-1 0 0,1-1 1 0 0,-1 1 0 0 0,0 0 0 0 0,1 0 0 0 0,-1 0 0 0 0,0 0 0 0 0,1-1 0 0 0,-1 1-1 0 0,1 0 1 0 0,0 0 0 0 0,-1-1 0 0 0,1 1 0 0 0,0 0 0 0 0,-1-1 0 0 0,1 1 0 0 0,0-1-1 0 0,0 1 1 0 0,-1-1 0 0 0,1 1 0 0 0,0-1 0 0 0,0 1 0 0 0,0-1 0 0 0,0 0-1 0 0,0 1 1 0 0,-1-1 0 0 0,1 0 0 0 0,0 0 0 0 0,0 0 0 0 0,0 0 0 0 0,0 0 0 0 0,0 0-1 0 0,0 0 1 0 0,0 0 0 0 0,0 0 0 0 0,0 0 0 0 0,0-1 0 0 0,0 1 0 0 0,-1 0 0 0 0,1 0-1 0 0,0-1 1 0 0,0 1 0 0 0,0-1 0 0 0,0 1 0 0 0,0-1-1 0 0,71-55-136 0 0,-72 56 168 0 0,0 0-33 0 0,0 0-22 0 0,-1 13-127 0 0,1-12 149 0 0,-1-1 0 0 0,1 1 1 0 0,0 0-1 0 0,-1 0 0 0 0,1 0 1 0 0,0 0-1 0 0,0 0 0 0 0,0-1 0 0 0,0 1 1 0 0,0 0-1 0 0,0 0 0 0 0,0 0 0 0 0,0 0 1 0 0,0 0-1 0 0,0 0 0 0 0,0 0 1 0 0,1-1-1 0 0,-1 1 0 0 0,0 0 0 0 0,1 0 1 0 0,-1 0-1 0 0,0-1 0 0 0,1 1 1 0 0,-1 0-1 0 0,1 0 0 0 0,-1-1 0 0 0,1 1 1 0 0,0 0-1 0 0,-1-1 0 0 0,1 1 1 0 0,0-1-1 0 0,-1 1 0 0 0,1-1 0 0 0,0 1 1 0 0,0-1-1 0 0,0 1 0 0 0,-1-1 1 0 0,1 0-1 0 0,0 1 0 0 0,0-1 0 0 0,0 0 1 0 0,0 0-1 0 0,0 0 0 0 0,-1 1 0 0 0,1-1 1 0 0,0 0-1 0 0,0 0 0 0 0,0 0 1 0 0,0-1-1 0 0,0 1 0 0 0,0 0 1 0 0,2 0 5 0 0,1 0-1 0 0,-1 0 1 0 0,0-1-1 0 0,0 1 0 0 0,1-1 1 0 0,-1 0-1 0 0,0 0 1 0 0,0 0-1 0 0,0 0 1 0 0,0 0-1 0 0,0-1 1 0 0,0 1-1 0 0,0-1 1 0 0,0 0-1 0 0,-1 0 1 0 0,1 0-1 0 0,-1 0 1 0 0,1-1-1 0 0,-1 1 0 0 0,0 0 1 0 0,0-1-1 0 0,0 0 1 0 0,0 0-5 0 0,-2 4-5 0 0,-1 0 0 0 0,0-1 0 0 0,1 1-1 0 0,-1 0 1 0 0,1 0 0 0 0,-1 0 0 0 0,1-1 0 0 0,-1 1 0 0 0,1 0 0 0 0,0 0 0 0 0,0 0-1 0 0,-1 0 1 0 0,1 0 0 0 0,0 0 0 0 0,0 0 0 0 0,0 0 0 0 0,0 0 0 0 0,0 0 0 0 0,0 0 0 0 0,0 0-1 0 0,0 0 1 0 0,0 0 0 0 0,1 0 0 0 0,-1-1 0 0 0,0 1 0 0 0,0 0 0 0 0,1 0 0 0 0,-1 0 0 0 0,1 0-1 0 0,-1 0 1 0 0,1 0 0 0 0,-1-1 0 0 0,1 1 0 0 0,0 0 0 0 0,-1-1 0 0 0,1 1 0 0 0,0 0-1 0 0,-1-1 1 0 0,1 1 0 0 0,0 0 0 0 0,0-1 0 0 0,0 0 0 0 0,0 1 0 0 0,-1-1 0 0 0,1 1 0 0 0,0-1-1 0 0,0 0 1 0 0,0 0 0 0 0,0 1 0 0 0,0-1 0 0 0,0 0 0 0 0,0 0 0 0 0,0 0 0 0 0,0 0 0 0 0,0 0-1 0 0,0 0 1 0 0,0 0 0 0 0,0-1 0 0 0,0 1 0 0 0,0 0 0 0 0,0 0 5 0 0,3-1-3 0 0,1 1 0 0 0,-1-1 1 0 0,1 1-1 0 0,-1-1 0 0 0,0-1 1 0 0,1 1-1 0 0,-1-1 0 0 0,0 1 0 0 0,0-1 1 0 0,0 0-1 0 0,0-1 0 0 0,0 1 1 0 0,0-1-1 0 0,-1 1 0 0 0,1-1 0 0 0,-1 0 1 0 0,0 0-1 0 0,0-1 0 0 0,0 1 1 0 0,0-1-1 0 0,-1 0 0 0 0,1 1 1 0 0,-1-1-1 0 0,0 0 0 0 0,0 0 0 0 0,0-1 1 0 0,-1 1-1 0 0,1 0 0 0 0,-1-1 1 0 0,0 1-1 0 0,0 0 0 0 0,-1-1 0 0 0,1-1 3 0 0,15-65 345 0 0,-20 82-333 0 0,-1 0 1 0 0,2 1-1 0 0,-1-1 1 0 0,1 1-1 0 0,1 0 1 0 0,0-1-1 0 0,1 1 1 0 0,0 0-1 0 0,1 0 1 0 0,0 5-13 0 0,17 37-5741 0 0,-15-52 1637 0 0,-1-2-125 0 0,0 1-3608 0 0,0-1 751 0 0</inkml:trace>
  <inkml:trace contextRef="#ctx0" brushRef="#br0" timeOffset="245.883">427 81 5505 0 0,'0'0'5377'0'0,"0"0"-2368"0"0,0 0-561 0 0,0 0-431 0 0,0 0-425 0 0,0 0-415 0 0,0 0-425 0 0,0 0-320 0 0,0 0-264 0 0,0 0-104 0 0,0 0-64 0 0,0 0-128 0 0,55-12-192 0 0,-40 12-424 0 0,2 0-657 0 0,3 0-1255 0 0,-5 0-3178 0 0,-4 0-5624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56.2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9 103 12979 0 0,'0'0'1300'0'0,"0"0"-6"0"0,0 0 59 0 0,2-9 132 0 0,-1 3-1379 0 0,11-37 2486 0 0,13-1 3686 0 0,-25 43-5979 0 0,0 22 492 0 0,-32 237 978 0 0,29-235-1733 0 0,-10 239 241 0 0,15-248-283 0 0,-1-27-891 0 0,3-11-2637 0 0,-1 13-524 0 0,-1 5-3061 0 0,-1 0-5177 0 0</inkml:trace>
  <inkml:trace contextRef="#ctx0" brushRef="#br0" timeOffset="612.782">364 108 12675 0 0,'0'0'1656'0'0,"0"0"-102"0"0,0 0 79 0 0,0 0 73 0 0,0 0 17 0 0,0 0-91 0 0,0 0-285 0 0,0 0-297 0 0,0 0-303 0 0,0 0-250 0 0,0 0-166 0 0,0 0-114 0 0,0 0-9 0 0,-56 47 938 0 0,-171 110-947 0 0,235-159-103 0 0,-3 0-87 0 0,0 0 1 0 0,0 0 0 0 0,0 0 0 0 0,0 0-1 0 0,0 1 1 0 0,0 0 0 0 0,1 0 0 0 0,-1 1-1 0 0,0-1 1 0 0,1 1 0 0 0,-1 0 0 0 0,1 1-1 0 0,-1-1 1 0 0,0 1 0 0 0,0 0 0 0 0,4 2-10 0 0,106 122 688 0 0,-70-97-498 0 0,34 32 168 0 0,-86-68-2727 0 0,-5-9-8406 0 0,11 15-1273 0 0</inkml:trace>
  <inkml:trace contextRef="#ctx0" brushRef="#br0" timeOffset="1112.629">456 258 16131 0 0,'0'0'1315'0'0,"0"0"-152"0"0,0 0 115 0 0,0 0 225 0 0,0 0 137 0 0,0 0-42 0 0,0 0-227 0 0,4-9-302 0 0,12-28-248 0 0,-35 86 2871 0 0,-4 63-4965 0 0,29-96-2829 0 0,-4-13-1117 0 0,0 0-3913 0 0,-1-2-2723 0 0</inkml:trace>
  <inkml:trace contextRef="#ctx0" brushRef="#br0" timeOffset="2580.315">656 156 1000 0 0,'0'0'4358'0'0,"0"0"-1640"0"0,0 0-496 0 0,0 0 81 0 0,0 0 79 0 0,0 0-39 0 0,0 0-206 0 0,0-9-311 0 0,1-14-1182 0 0,-1 5 4214 0 0,-3 56-4232 0 0,-1 0 0 0 0,-2 0 1 0 0,-1 0-1 0 0,-3-1 0 0 0,-3 9-626 0 0,-20 85-1452 0 0,30-118-1086 0 0,1-8-1120 0 0,1 0-4028 0 0,0-2-5062 0 0</inkml:trace>
  <inkml:trace contextRef="#ctx0" brushRef="#br0" timeOffset="3274.765">726 293 12507 0 0,'0'0'3003'0'0,"0"0"-1349"0"0,0 0-521 0 0,0 0-54 0 0,0 0 16 0 0,0 0 13 0 0,0 0-21 0 0,1-10-115 0 0,6-27-207 0 0,-6 35-689 0 0,0 0 1 0 0,-1 0 0 0 0,1 0 0 0 0,0 1 0 0 0,1-1 0 0 0,-1 0 0 0 0,0 1 0 0 0,0-1 0 0 0,1 1 0 0 0,-1 0 0 0 0,0-1 0 0 0,1 1 0 0 0,0 0 0 0 0,-1 0 0 0 0,1 0-1 0 0,0 0 1 0 0,-1 0 0 0 0,1 0 0 0 0,0 0 0 0 0,0 1 0 0 0,0-1 0 0 0,0 1 0 0 0,0-1 0 0 0,0 1 0 0 0,0 0 0 0 0,0 0 0 0 0,0 0 0 0 0,0 0 0 0 0,-1 0 0 0 0,1 0-1 0 0,0 0 1 0 0,2 1-77 0 0,-3 1 37 0 0,0 0 0 0 0,0 0 0 0 0,0 1-1 0 0,0-1 1 0 0,0 0 0 0 0,-1 1 0 0 0,1-1 0 0 0,-1 1-1 0 0,1-1 1 0 0,-1 1 0 0 0,0-1 0 0 0,0 1-1 0 0,0-1 1 0 0,0 1 0 0 0,-1-1 0 0 0,1 0 0 0 0,-1 1-1 0 0,1-1 1 0 0,-1 1 0 0 0,0-1 0 0 0,-1 3-37 0 0,-11 28 214 0 0,-6 39 57 0 0,21-71-242 0 0,-1 0 0 0 0,1 0 0 0 0,0 0 0 0 0,0 0 1 0 0,0 0-1 0 0,-1 0 0 0 0,1-1 0 0 0,0 1 0 0 0,0-1 0 0 0,0 1 0 0 0,0-1 0 0 0,0 0 0 0 0,0 1 0 0 0,0-1 1 0 0,0 0-1 0 0,0-1 0 0 0,0 1 0 0 0,0 0 0 0 0,0 0 0 0 0,0-1 0 0 0,0 1 0 0 0,0-1 0 0 0,0 0 0 0 0,0 0 1 0 0,0 1-1 0 0,-1-1 0 0 0,1 0 0 0 0,1-1-29 0 0,13-4 24 0 0,-1 0 1 0 0,0-1-1 0 0,0-1 0 0 0,0 0 1 0 0,-1-1-1 0 0,0-1 1 0 0,12-10-25 0 0,-21 0-1676 0 0,-9 15-2330 0 0,-3 0-4509 0 0,4 4-3203 0 0</inkml:trace>
  <inkml:trace contextRef="#ctx0" brushRef="#br0" timeOffset="3552.985">841 211 15755 0 0,'0'0'1946'0'0,"0"0"-287"0"0,0 0-349 0 0,0 0-198 0 0,0 0-196 0 0,0 0-108 0 0,0 0 1 0 0,0 0-8 0 0,0 0-23 0 0,0 0-98 0 0,0 0-160 0 0,-1 9-120 0 0,-23 128 744 0 0,14-85-2585 0 0,9-41-3904 0 0,1 0-4942 0 0,0-9-1182 0 0</inkml:trace>
  <inkml:trace contextRef="#ctx0" brushRef="#br0" timeOffset="4155.876">1022 138 17916 0 0,'0'0'1275'0'0,"0"0"-184"0"0,0 0-38 0 0,0 0 79 0 0,0 0 46 0 0,0 0-20 0 0,0 0-141 0 0,0 0-193 0 0,0 0-185 0 0,0 0-127 0 0,0 0-104 0 0,0 0-70 0 0,-4-6-58 0 0,-12-18-48 0 0,16 24-207 0 0,0 0 0 0 0,0 0 0 0 0,0 1 0 0 0,-1-1 0 0 0,1 0 1 0 0,0 0-1 0 0,0 0 0 0 0,0 1 0 0 0,0-1 0 0 0,0 0 0 0 0,0 0 0 0 0,0 0 0 0 0,0 1 0 0 0,-1-1 1 0 0,1 0-1 0 0,0 0 0 0 0,0 0 0 0 0,0 0 0 0 0,0 1 0 0 0,-1-1 0 0 0,1 0 0 0 0,0 0 0 0 0,0 0 1 0 0,0 0-1 0 0,-1 0 0 0 0,1 0 0 0 0,0 0 0 0 0,0 1 0 0 0,-1-1 0 0 0,1 0 0 0 0,0 0 0 0 0,0 0 1 0 0,0 0-1 0 0,-1 0 0 0 0,1 0-25 0 0,13 19 29 0 0,1 1 0 0 0,1-2 0 0 0,0 0 0 0 0,1-1 0 0 0,1 0 0 0 0,1-2 0 0 0,1 0 0 0 0,0-1 0 0 0,0 0 0 0 0,15 6-29 0 0,-37-21 23 0 0,0 1 0 0 0,0 0 0 0 0,-1 0 0 0 0,1 0-1 0 0,0 0 1 0 0,0 1 0 0 0,0-1 0 0 0,0 1-1 0 0,0 0 1 0 0,0 0 0 0 0,0 0 0 0 0,0 0 0 0 0,0 0-1 0 0,0 1 1 0 0,1-1 0 0 0,-1 1 0 0 0,0 0-1 0 0,1-1 1 0 0,-1 1 0 0 0,1 1 0 0 0,0-1 0 0 0,0 0-1 0 0,0 0 1 0 0,-1 3-23 0 0,-56 67-121 0 0,50-58 102 0 0,-23 39 46 0 0,23-16-158 0 0,19-36-3817 0 0,-4-4-6295 0 0,-3 2-1674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04.4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0 9306 0 0,'0'0'2179'0'0,"0"0"-250"0"0,0 0 51 0 0,0 0 72 0 0,0 0-86 0 0,0 0-264 0 0,0 0-331 0 0,0 0-290 0 0,0 0-228 0 0,0 0-167 0 0,0 0-120 0 0,-5 0-81 0 0,-26 3 1084 0 0,61 9 690 0 0,178-13-1818 0 0,-239 6-2740 0 0,5 7-3007 0 0,3 0-3251 0 0,2 1-5091 0 0,-37 20 12517 0 0,25-15 5092 0 0,17-8 2013 0 0,0 0 3782 0 0,12 1-4128 0 0,19-5-3444 0 0,20-2-1030 0 0,135-21-1277 0 0,-164 15-2186 0 0,-4 1-2164 0 0,0 0-4964 0 0,-2 1-2362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9:02.8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135 209 4217 0 0,'0'0'1972'0'0,"0"0"-297"0"0,0 0-146 0 0,0 0 88 0 0,0 0 109 0 0,0 0-62 0 0,0 0-231 0 0,0 0-286 0 0,0 0-239 0 0,0 0-168 0 0,0 0-107 0 0,0 0-75 0 0,0 0-22 0 0,3-4-7 0 0,-2 4-462 0 0,0-1-1 0 0,0 0 0 0 0,0 0 1 0 0,-1 1-1 0 0,1-1 0 0 0,0 0 1 0 0,0 0-1 0 0,0 0 0 0 0,-1 0 1 0 0,1 0-1 0 0,0 0 0 0 0,-1 0 0 0 0,1-1 1 0 0,-1 1-1 0 0,1 0 0 0 0,-1 0 1 0 0,0 0-1 0 0,1-1 0 0 0,-1 1 1 0 0,0 0-1 0 0,0 0 0 0 0,0-1 1 0 0,0 1-1 0 0,0 0 0 0 0,0 0 0 0 0,0 0 1 0 0,-1-1-1 0 0,1 1 0 0 0,0 0 1 0 0,-1 0-1 0 0,1 0 0 0 0,-1-1 1 0 0,1 1-1 0 0,-1 0 0 0 0,1 0 0 0 0,-1 0 1 0 0,0 0-1 0 0,0 0 0 0 0,1 0 1 0 0,-1 0-1 0 0,0 0 0 0 0,0 1 1 0 0,0-1-1 0 0,0 0 0 0 0,0 0 1 0 0,0 1-1 0 0,0-1 0 0 0,0 1 0 0 0,0-1 1 0 0,-1 1-1 0 0,1-1 0 0 0,0 1 1 0 0,0-1-1 0 0,0 1 0 0 0,-1 0 1 0 0,1 0-1 0 0,0 0-66 0 0,-5 0 11 0 0,1 0 0 0 0,0 1 0 0 0,0-1 0 0 0,-1 1 0 0 0,1 0 0 0 0,0 1 0 0 0,0-1 0 0 0,0 1 0 0 0,0 0 0 0 0,1 1 0 0 0,-1-1 0 0 0,0 1-1 0 0,1 0 1 0 0,0 0 0 0 0,-1 0 0 0 0,1 0 0 0 0,0 1 0 0 0,1 0 0 0 0,-1 0 0 0 0,1 0 0 0 0,0 0 0 0 0,0 0 0 0 0,0 1 0 0 0,0-1 0 0 0,1 1 0 0 0,-1 0 0 0 0,2 0 0 0 0,-1 0 0 0 0,0 0 0 0 0,1 0 0 0 0,0 0 0 0 0,0 0 0 0 0,0 0 0 0 0,1 1 0 0 0,0-1 0 0 0,0 3-11 0 0,2-6 14 0 0,0 1 1 0 0,0-1-1 0 0,0 1 1 0 0,1-1-1 0 0,-1 0 1 0 0,1 0-1 0 0,0 0 1 0 0,-1 0-1 0 0,1-1 1 0 0,0 1-1 0 0,0-1 1 0 0,0 0-1 0 0,0 1 1 0 0,0-2-1 0 0,1 1 1 0 0,-1 0-1 0 0,0 0 1 0 0,0-1 0 0 0,1 0-1 0 0,-1 0 1 0 0,0 0-1 0 0,1 0 1 0 0,-1 0-1 0 0,0 0 1 0 0,0-1-1 0 0,1 0 1 0 0,-1 0-1 0 0,0 0 1 0 0,0 0-1 0 0,0 0 1 0 0,0 0-1 0 0,0-1 1 0 0,0 1-1 0 0,0-1 1 0 0,1-2-15 0 0,9 0 24 0 0,-1-2-1 0 0,1 0 1 0 0,-1 0 0 0 0,-1-1 0 0 0,1-1 0 0 0,-1 1-1 0 0,0-2 1 0 0,-1 0 0 0 0,0 0 0 0 0,-1-1 0 0 0,1 0-1 0 0,-2-1 1 0 0,0 0 0 0 0,0 0 0 0 0,-1 0 0 0 0,0-1-1 0 0,-1 0 1 0 0,0-1 0 0 0,-1 0 0 0 0,-1 1 0 0 0,0-2-1 0 0,0 1 1 0 0,-2 0 0 0 0,1-1 0 0 0,-2 1 0 0 0,1-13-24 0 0,-2 27 4 0 0,-1 0 1 0 0,1-1-1 0 0,0 1 1 0 0,0-1-1 0 0,0 1 1 0 0,-1-1-1 0 0,1 1 1 0 0,0-1-1 0 0,-1 1 1 0 0,1-1-1 0 0,0 0 1 0 0,-1 1-1 0 0,1-1 1 0 0,0 1-1 0 0,-1-1 1 0 0,1 0-1 0 0,-1 1 1 0 0,1-1-1 0 0,-1 0 1 0 0,1 0 0 0 0,-1 1-1 0 0,1-1 1 0 0,-1 0-1 0 0,1 0 1 0 0,-1 0-1 0 0,1 1 1 0 0,-1-1-1 0 0,0 0 1 0 0,1 0-1 0 0,-1 0 1 0 0,1 0-1 0 0,-1 0 1 0 0,1 0-1 0 0,-1 0 1 0 0,1 0-1 0 0,-1-1 1 0 0,1 1-1 0 0,-1 0 1 0 0,0 0-1 0 0,1 0 1 0 0,-1-1-1 0 0,1 1 1 0 0,-1 0-1 0 0,1 0 1 0 0,0-1-1 0 0,-1 1 1 0 0,1 0 0 0 0,-1-1-1 0 0,1 1 1 0 0,-1-1-1 0 0,1 1 1 0 0,0 0-1 0 0,-1-1 1 0 0,1 1-1 0 0,0-1 1 0 0,0 1-1 0 0,-1-1 1 0 0,1 1-1 0 0,0-1 1 0 0,0 1-1 0 0,0-1 1 0 0,0 1-1 0 0,-1-1 1 0 0,1 0-1 0 0,0 1 1 0 0,0-1-1 0 0,0 1 1 0 0,0-1-1 0 0,0 0-4 0 0,-26 37-34 0 0,13-15 51 0 0,2 0 1 0 0,1 1-1 0 0,0 0 0 0 0,2 0 1 0 0,0 1-1 0 0,2 0 0 0 0,-3 17-17 0 0,8-37 5 0 0,0 0 0 0 0,0 0 0 0 0,0 0 1 0 0,1-1-1 0 0,-1 1 0 0 0,1 0 0 0 0,0 0 0 0 0,0 0 0 0 0,0 0 0 0 0,0 0 0 0 0,0 0 0 0 0,0 0 0 0 0,1 0 0 0 0,0 0 0 0 0,-1 0 0 0 0,1 0 0 0 0,0-1 0 0 0,1 1 0 0 0,-1 0 0 0 0,0-1 0 0 0,1 1 0 0 0,-1-1 0 0 0,1 1 0 0 0,0-1 1 0 0,0 0-1 0 0,0 1 0 0 0,0-1 0 0 0,0 0 0 0 0,1 0 0 0 0,-1-1 0 0 0,0 1 0 0 0,1 0 0 0 0,0-1 0 0 0,-1 0 0 0 0,1 1 0 0 0,0-1 0 0 0,0 0 0 0 0,-1 0 0 0 0,1-1 0 0 0,0 1 0 0 0,0-1 0 0 0,0 1 0 0 0,0-1 0 0 0,0 0 0 0 0,0 0 0 0 0,0 0 1 0 0,0 0-1 0 0,0-1 0 0 0,0 1 0 0 0,0-1 0 0 0,1 0-5 0 0,5-3 8 0 0,1 0 1 0 0,-1 0-1 0 0,-1-1 0 0 0,1 0 1 0 0,-1-1-1 0 0,1 1 1 0 0,-2-2-1 0 0,1 1 1 0 0,-1-1-1 0 0,0 0 0 0 0,0-1 1 0 0,-1 1-1 0 0,0-2 1 0 0,0 1-1 0 0,-1 0 1 0 0,0-1-1 0 0,0 0 0 0 0,-1 0 1 0 0,2-7-9 0 0,-17 40 32 0 0,8-19-33 0 0,0 0 0 0 0,0 0 0 0 0,1 0 0 0 0,-1 0 0 0 0,1 1 0 0 0,1-1 0 0 0,-1 0 0 0 0,1 1 0 0 0,0 0 0 0 0,0-1 0 0 0,0 1 0 0 0,1 0 0 0 0,0-1 0 0 0,0 1 0 0 0,0 0 0 0 0,1 0 1 0 0,11 4-3849 0 0,-2-13-8454 0 0,-7 2 1509 0 0</inkml:trace>
  <inkml:trace contextRef="#ctx0" brushRef="#br0" timeOffset="253.168">483 103 4889 0 0,'0'0'5113'0'0,"0"0"-3441"0"0,0 0-231 0 0,0 0-169 0 0,0 0-248 0 0,0 0-280 0 0,0 0-351 0 0,0 0-409 0 0,0 0-281 0 0,0 0-167 0 0,0 0-288 0 0,0 0-920 0 0,0 0-2489 0 0,0 0-5025 0 0</inkml:trace>
  <inkml:trace contextRef="#ctx0" brushRef="#br0" timeOffset="1136.946">625 249 0 0 0,'0'0'1486'0'0,"0"0"723"0"0,0 0 275 0 0,0 0-140 0 0,0 0-437 0 0,0 0-568 0 0,0 0-508 0 0,0 0-314 0 0,0 0-138 0 0,0 0-11 0 0,1-1 7358 0 0,3-2-6172 0 0,-3 2-1535 0 0,1 0 1 0 0,0-1-1 0 0,-1 1 1 0 0,0-1-1 0 0,1 0 1 0 0,-1 1-1 0 0,0-1 1 0 0,0 0-1 0 0,0 0 1 0 0,0 0 0 0 0,0 0-1 0 0,0 0 1 0 0,-1 0-1 0 0,1 0 1 0 0,-1 0-1 0 0,1 0 1 0 0,-1 0-1 0 0,0 0 1 0 0,0 0-1 0 0,0 0 1 0 0,0 0 0 0 0,0 0-1 0 0,0 0 1 0 0,0 0-1 0 0,-1-1 1 0 0,1 1-1 0 0,-1 0 1 0 0,0 0-1 0 0,1 0 1 0 0,-1 1-1 0 0,0-1 1 0 0,0 0 0 0 0,0 0-1 0 0,0 0 1 0 0,-1 1-1 0 0,1-1 1 0 0,0 0-1 0 0,-1 1 1 0 0,1-1-1 0 0,-1 1 1 0 0,0 0-1 0 0,1-1 1 0 0,-1 1-1 0 0,0 0 1 0 0,0 0 0 0 0,0 0-1 0 0,0 0 1 0 0,0 1-1 0 0,0-1-19 0 0,-4 1 17 0 0,1 1 1 0 0,-1-1-1 0 0,0 1 0 0 0,1 0 0 0 0,-1 1 0 0 0,1-1 0 0 0,-1 1 1 0 0,1 0-1 0 0,0 1 0 0 0,0-1 0 0 0,0 1 0 0 0,0 0 0 0 0,0 0 1 0 0,1 1-1 0 0,-1-1 0 0 0,1 1 0 0 0,0 0 0 0 0,0 0 1 0 0,0 1-1 0 0,1-1 0 0 0,-1 1 0 0 0,1-1 0 0 0,0 1 0 0 0,1 0 1 0 0,-1 0-1 0 0,1 1 0 0 0,0-1 0 0 0,0 0 0 0 0,0 1 1 0 0,1 0-1 0 0,0-1 0 0 0,0 1 0 0 0,1-1 0 0 0,-1 5-17 0 0,3-7 11 0 0,0-1 0 0 0,0 1 0 0 0,0-1 0 0 0,1 0 0 0 0,-1 0 0 0 0,1 0 0 0 0,-1-1 0 0 0,1 1 0 0 0,-1 0 0 0 0,1-1 0 0 0,0 0 0 0 0,0 0 0 0 0,0 1 0 0 0,0-2 0 0 0,0 1 0 0 0,0 0 0 0 0,0-1 0 0 0,0 1 0 0 0,0-1 0 0 0,0 0 0 0 0,0 0 0 0 0,0 0 0 0 0,1 0 0 0 0,-1-1 0 0 0,0 1 0 0 0,0-1 0 0 0,0 0 0 0 0,0 0 0 0 0,0 0 0 0 0,-1 0 0 0 0,1 0 0 0 0,0-1 0 0 0,0 1 0 0 0,-1-1 0 0 0,1 0 0 0 0,-1 0 0 0 0,1 0 0 0 0,-1 0 0 0 0,0 0 0 0 0,0 0 0 0 0,0-1 0 0 0,0 0-11 0 0,1 0 65 0 0,0-1 1 0 0,0 0-1 0 0,0 0 1 0 0,-1-1-1 0 0,0 1 1 0 0,0 0-1 0 0,0-1 1 0 0,0 1-1 0 0,-1-1 1 0 0,0 1-1 0 0,0-1 1 0 0,0 0 0 0 0,0 0-1 0 0,-1 1 1 0 0,0-2-66 0 0,0 6 52 0 0,0 0-44 0 0,-4 21-106 0 0,-7 25 157 0 0,9-31-50 0 0,0-1-1 0 0,-2 0 0 0 0,0 0 0 0 0,0 0 0 0 0,-1 0 0 0 0,-1-1 0 0 0,0 1 0 0 0,-1-2 0 0 0,-7 11-8 0 0,8-19 75 0 0,0 1 0 0 0,-1-1-1 0 0,0-1 1 0 0,1 1 0 0 0,-1-1-1 0 0,-1 0 1 0 0,1-1 0 0 0,0 0-1 0 0,-1 0 1 0 0,1 0 0 0 0,-1-1-1 0 0,1 0 1 0 0,-1-1 0 0 0,0 0 0 0 0,1 0-1 0 0,-1 0 1 0 0,0-1 0 0 0,1 0-1 0 0,-1-1 1 0 0,1 1 0 0 0,-1-2-1 0 0,1 1 1 0 0,0-1 0 0 0,0 0-1 0 0,0 0 1 0 0,0-1 0 0 0,0 0-75 0 0,7 4-13 0 0,-1-1 1 0 0,1 1 0 0 0,-1 0-1 0 0,1-1 1 0 0,-1 1 0 0 0,1-1-1 0 0,-1 1 1 0 0,1-1-1 0 0,-1 1 1 0 0,1-1 0 0 0,0 1-1 0 0,-1-1 1 0 0,1 1 0 0 0,0-1-1 0 0,-1 1 1 0 0,1-1-1 0 0,0 0 1 0 0,0 1 0 0 0,-1-1-1 0 0,1 1 1 0 0,0-1 0 0 0,0 0-1 0 0,0 1 1 0 0,0-1 0 0 0,0 0-1 0 0,0 1 1 0 0,0-1-1 0 0,0 0 1 0 0,0 1 0 0 0,0-1-1 0 0,1 1 1 0 0,-1-1 0 0 0,0 0-1 0 0,0 1 1 0 0,0-1 0 0 0,1 1-1 0 0,-1-1 1 0 0,0 0-1 0 0,1 1 1 0 0,-1-1 0 0 0,1 1-1 0 0,-1-1 1 0 0,0 1 0 0 0,1-1-1 0 0,-1 1 1 0 0,1 0 0 0 0,-1-1-1 0 0,1 1 1 0 0,0 0-1 0 0,-1-1 1 0 0,1 1 0 0 0,-1 0-1 0 0,1 0 1 0 0,0-1 0 0 0,-1 1-1 0 0,1 0 1 0 0,-1 0 0 0 0,1 0-1 0 0,0 0 13 0 0,41-17-3543 0 0,-41 17 3179 0 0,24-7-4108 0 0,-7 2-4048 0 0,-9 2-2092 0 0</inkml:trace>
  <inkml:trace contextRef="#ctx0" brushRef="#br0" timeOffset="1417.525">738 200 11698 0 0,'0'0'1730'0'0,"0"0"-135"0"0,0 0 51 0 0,0 0 48 0 0,0 0-53 0 0,0 0-163 0 0,0 0-312 0 0,0 0-316 0 0,0 0-256 0 0,0 0-202 0 0,0 0-140 0 0,0 0-43 0 0,0 0 21 0 0,2 0 47 0 0,-13 47 965 0 0,-7 2-1024 0 0,35-31-2191 0 0,-8-19-2867 0 0,0-1-5050 0 0,-5 0-319 0 0</inkml:trace>
  <inkml:trace contextRef="#ctx0" brushRef="#br0" timeOffset="1616.782">781 74 14619 0 0,'0'0'1288'0'0,"0"0"-79"0"0,0 0-217 0 0,0 0-144 0 0,0 0-272 0 0,0 0-352 0 0,0 0-368 0 0,0 0-184 0 0,0 0-184 0 0,0 0-320 0 0,0 0-881 0 0,0 0-2279 0 0,0 0-2058 0 0,0 0-135 0 0</inkml:trace>
  <inkml:trace contextRef="#ctx0" brushRef="#br0" timeOffset="1869.432">983 46 13947 0 0,'0'0'2171'0'0,"0"0"-260"0"0,0 0-266 0 0,0 0-174 0 0,0 0-134 0 0,0 0-171 0 0,0 0-262 0 0,0 0-304 0 0,0 0-261 0 0,0 0-159 0 0,0 0-45 0 0,0 0 35 0 0,0 0 60 0 0,-3 5 39 0 0,-18 44 276 0 0,-40 125 97 0 0,52-114-805 0 0,53-64-5769 0 0,-23-7 518 0 0,-8 2-2439 0 0,-6 4-447 0 0</inkml:trace>
  <inkml:trace contextRef="#ctx0" brushRef="#br0" timeOffset="2104.141">1038 122 10946 0 0,'0'0'2512'0'0,"0"0"-276"0"0,0 0-248 0 0,0 0-112 0 0,0 0-172 0 0,0 0-240 0 0,0 0-305 0 0,0 0-296 0 0,0 0-283 0 0,0 0-211 0 0,0 0-91 0 0,0 0-33 0 0,0 0 29 0 0,7-4 36 0 0,71-19 797 0 0,-39 26 800 0 0,-49 15-3747 0 0,8-12-1579 0 0,1 1-3895 0 0,0-2-5282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32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133 543 11354 0 0,'0'0'46'0'0,"0"0"-145"0"0,0 0-53 0 0,0 0 20 0 0,0 0 88 0 0,0 0 125 0 0,0 0 45 0 0,0 0 4 0 0,0 0-31 0 0,0 0-95 0 0,0 0-137 0 0,1 5-3093 0 0,2 2-3758 0 0,-3-5 5914 0 0</inkml:trace>
  <inkml:trace contextRef="#ctx0" brushRef="#br0" timeOffset="1004.688">110 20 0 0 0,'0'0'400'0'0,"0"0"1050"0"0,0 0 215 0 0,0 0-94 0 0,0 0-29 0 0,0 0-18 0 0,0 0-113 0 0,0 0-114 0 0,0 0-161 0 0,0 0-133 0 0,0 0-90 0 0,0 0-101 0 0,-1-4-90 0 0,-6-12-89 0 0,-17 26 5353 0 0,21-6-5919 0 0,0-1 0 0 0,0 1 0 0 0,1 0 0 0 0,-1 0 0 0 0,1 0 0 0 0,0 1 0 0 0,0-1 0 0 0,1 0 0 0 0,-1 1 1 0 0,1-1-1 0 0,0 1 0 0 0,0 0 0 0 0,1-1 0 0 0,0 1 0 0 0,-1 2-67 0 0,-1 9 105 0 0,-40 383 1143 0 0,42-383-846 0 0,-4-27-551 0 0,2 2-5250 0 0,1 3-6887 0 0,1 4 5294 0 0</inkml:trace>
  <inkml:trace contextRef="#ctx0" brushRef="#br0" timeOffset="1682.486">113 251 3857 0 0,'0'0'636'0'0,"0"0"24"0"0,0 0 187 0 0,0 0 211 0 0,0 0 254 0 0,0 0 181 0 0,0 0 53 0 0,0 0-38 0 0,0 0-185 0 0,0 0-210 0 0,0 0-204 0 0,0 0-167 0 0,0 0-112 0 0,-3-3-99 0 0,2 2-457 0 0,0 1 0 0 0,0-1 0 0 0,0 0 0 0 0,1 0 1 0 0,-1 0-1 0 0,0 0 0 0 0,1 0 0 0 0,-1 0 0 0 0,0 0 0 0 0,1 0 0 0 0,-1 0 0 0 0,1 0 0 0 0,0-1 0 0 0,-1 1 0 0 0,1 0 0 0 0,0 0 0 0 0,0 0 0 0 0,0 0 0 0 0,-1-1 0 0 0,1 1 1 0 0,0 0-1 0 0,1 0 0 0 0,-1 0 0 0 0,0-1 0 0 0,0 1 0 0 0,0 0 0 0 0,1 0 0 0 0,-1 0 0 0 0,1 0 0 0 0,-1 0 0 0 0,1-1 0 0 0,-1 1 0 0 0,1 0 0 0 0,0 0 0 0 0,-1 0 1 0 0,1 0-1 0 0,0 1 0 0 0,0-1 0 0 0,0 0 0 0 0,0 0 0 0 0,0 0-74 0 0,6-7 116 0 0,1 1-1 0 0,0-1 1 0 0,0 2 0 0 0,0-1-1 0 0,1 1 1 0 0,0 0-1 0 0,0 1 1 0 0,0 0 0 0 0,1 1-1 0 0,0 0 1 0 0,0 0-116 0 0,-9 3-1 0 0,0 1 1 0 0,0 0-1 0 0,0-1 0 0 0,0 1 1 0 0,0 0-1 0 0,0 0 0 0 0,0 0 1 0 0,0 0-1 0 0,0 0 0 0 0,0 0 1 0 0,0 0-1 0 0,0 0 0 0 0,0 0 1 0 0,0 0-1 0 0,0 0 0 0 0,0 1 1 0 0,0-1-1 0 0,0 0 0 0 0,0 1 1 0 0,0-1-1 0 0,-1 1 0 0 0,1-1 1 0 0,0 1-1 0 0,0-1 0 0 0,0 1 1 0 0,-1-1-1 0 0,1 1 0 0 0,0 0 1 0 0,0 0-1 0 0,-1-1 0 0 0,1 1 1 0 0,-1 0-1 0 0,1 0 0 0 0,-1 0 1 0 0,1 0-1 0 0,-1 0 0 0 0,1 0 1 0 0,-1 0-1 0 0,0-1 0 0 0,1 1 1 0 0,-1 0-1 0 0,0 0 0 0 0,0 0 1 0 0,0 0-1 0 0,0 0 0 0 0,0 0 1 0 0,0 0-1 0 0,0 0 0 0 0,0 0 1 0 0,0 0-1 0 0,-1 0 0 0 0,1 1 1 0 0,-16 52 231 0 0,6-39-127 0 0,7-11-91 0 0,0 1-1 0 0,0-1 0 0 0,0 1 0 0 0,0-1 1 0 0,1 1-1 0 0,0 0 0 0 0,0 0 0 0 0,0 0 1 0 0,1 0-1 0 0,-1 0 0 0 0,1 1 0 0 0,0-1 1 0 0,1 0-1 0 0,-1 1 0 0 0,1 2-12 0 0,3-6 32 0 0,-1 0 0 0 0,1-1 0 0 0,-1 1 1 0 0,1-1-1 0 0,0 0 0 0 0,0 0 0 0 0,-1 0 0 0 0,1 0 0 0 0,0 0 0 0 0,0 0 0 0 0,0-1 0 0 0,0 0 0 0 0,0 1 0 0 0,0-1 0 0 0,0 0 0 0 0,0 0 0 0 0,0-1 0 0 0,0 1 1 0 0,0-1-1 0 0,0 0 0 0 0,0 1 0 0 0,0-1 0 0 0,-1 0 0 0 0,1-1 0 0 0,0 1 0 0 0,-1 0 0 0 0,1-1 0 0 0,-1 0 0 0 0,1 1 0 0 0,-1-1 0 0 0,1 0 0 0 0,0-2-32 0 0,3 1-8 0 0,121-72 427 0 0,-127 68-1747 0 0,-4 6-3062 0 0,1 1-4576 0 0,1 0-745 0 0</inkml:trace>
  <inkml:trace contextRef="#ctx0" brushRef="#br0" timeOffset="2098.904">273 195 9250 0 0,'0'0'815'0'0,"0"0"68"0"0,0 0 72 0 0,0 0 102 0 0,0 0 97 0 0,0 0 106 0 0,0 0 28 0 0,0 0-46 0 0,0 0-171 0 0,0 0-286 0 0,0 0-275 0 0,0 0-258 0 0,0-4-168 0 0,-1 0-95 0 0,-2-6 80 0 0,2 27 441 0 0,-36 177 1944 0 0,30-154-1650 0 0,6-48-3004 0 0,-1-1-6939 0 0,2 6-961 0 0</inkml:trace>
  <inkml:trace contextRef="#ctx0" brushRef="#br0" timeOffset="2763.819">420 56 13371 0 0,'0'0'683'0'0,"0"0"33"0"0,0 0 116 0 0,0 0 123 0 0,0 0 68 0 0,0 0 38 0 0,0 0-3 0 0,0 0-22 0 0,0 0-85 0 0,0 0-168 0 0,0 0-200 0 0,0 0-227 0 0,-3-4-175 0 0,-6-11 34 0 0,18 29 330 0 0,-7-11-514 0 0,8 17 52 0 0,1 0 0 0 0,1-2 0 0 0,0 1 0 0 0,2-1 0 0 0,0-1 0 0 0,1-1 0 0 0,0 0 0 0 0,2-1-1 0 0,0 0 1 0 0,9 5-83 0 0,35 19 6 0 0,-65-41-2 0 0,1 1 1 0 0,-1 0 0 0 0,0 1 0 0 0,1-1 0 0 0,-1 1-1 0 0,0-1 1 0 0,0 1 0 0 0,1 0 0 0 0,-1 0-1 0 0,0 1 1 0 0,0-1 0 0 0,1 1 0 0 0,-1 0-1 0 0,0 0 1 0 0,1 0 0 0 0,-1 0 0 0 0,1 1-1 0 0,-1-1 1 0 0,1 1 0 0 0,0 0 0 0 0,-1 0-1 0 0,1 0 1 0 0,0 1 0 0 0,1-1 0 0 0,-1 1-1 0 0,0-1 1 0 0,1 1 0 0 0,-1 0 0 0 0,1 0-1 0 0,-1 1-4 0 0,-25 24 26 0 0,1 2 0 0 0,1 0 0 0 0,2 2 0 0 0,1 0 0 0 0,2 2 0 0 0,-5 11-26 0 0,26-45 6 0 0,1 1-1 0 0,-1-1 0 0 0,0 1 1 0 0,0-1-1 0 0,1 0 0 0 0,-1 1 1 0 0,0-1-1 0 0,0 1 0 0 0,1-1 1 0 0,-1 0-1 0 0,0 1 0 0 0,1-1 0 0 0,-1 0 1 0 0,1 1-1 0 0,-1-1 0 0 0,0 0 1 0 0,1 0-1 0 0,-1 1 0 0 0,1-1 1 0 0,-1 0-1 0 0,1 0 0 0 0,-1 0 1 0 0,1 1-1 0 0,-1-1 0 0 0,1 0 0 0 0,-1 0 1 0 0,1 0-1 0 0,-1 0 0 0 0,1 0 1 0 0,-1 0-1 0 0,1 0 0 0 0,-1 0 1 0 0,1 0-1 0 0,-1 0 0 0 0,1-1 1 0 0,-1 1-1 0 0,1 0 0 0 0,-1 0 0 0 0,0 0 1 0 0,1-1-1 0 0,-1 1 0 0 0,1 0 1 0 0,-1 0-1 0 0,1-1 0 0 0,-1 1 1 0 0,0 0-1 0 0,1-1 0 0 0,-1 1 1 0 0,0 0-1 0 0,1-1 0 0 0,-1 1 0 0 0,0-1 1 0 0,0 1-1 0 0,1-1 0 0 0,-1 1 1 0 0,0 0-1 0 0,0-1 0 0 0,0 1 1 0 0,1-1-1 0 0,-1 1 0 0 0,0-1 1 0 0,0 1-1 0 0,0-1 0 0 0,0 1 1 0 0,0-1-1 0 0,0 1 0 0 0,0-1 0 0 0,0 1 1 0 0,0-1-6 0 0,5-7-4320 0 0,-2 1-4517 0 0,-3 5-2662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02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0 182 11090 0 0,'0'0'1857'0'0,"0"0"33"0"0,0 0-2 0 0,0 0-62 0 0,2-9-55 0 0,-1 5-1374 0 0,6-40 1633 0 0,5 18 3163 0 0,-11 59-3631 0 0,-20 393 99 0 0,19-387-1621 0 0,-2-57-5619 0 0,2 11-1767 0 0,0 3-4805 0 0</inkml:trace>
  <inkml:trace contextRef="#ctx0" brushRef="#br0" timeOffset="565.474">56 75 14819 0 0,'0'0'1479'0'0,"0"0"-285"0"0,0 0-281 0 0,0 0-23 0 0,0 0 143 0 0,0 0 193 0 0,0 0 96 0 0,0 0-137 0 0,0 0-299 0 0,2-9-290 0 0,9-26-184 0 0,-10 33-313 0 0,0 0 0 0 0,0 0 0 0 0,0 0 0 0 0,1 0 0 0 0,-1 1 0 0 0,1-1 0 0 0,-1 0 0 0 0,1 1 0 0 0,0-1 0 0 0,-1 1 0 0 0,1 0 0 0 0,0-1 0 0 0,0 1 0 0 0,0 0 0 0 0,0 0 0 0 0,0 0 0 0 0,0 0 0 0 0,0 1 0 0 0,1-1 0 0 0,-1 1 0 0 0,0-1 0 0 0,0 1 0 0 0,0 0 0 0 0,1 0 0 0 0,0 0-99 0 0,5-2 208 0 0,80 11 479 0 0,-86-8-682 0 0,0-1 0 0 0,0 1 1 0 0,0 0-1 0 0,0 0 1 0 0,0 0-1 0 0,0 0 0 0 0,-1 0 1 0 0,1 0-1 0 0,0 1 1 0 0,-1-1-1 0 0,1 1 0 0 0,-1-1 1 0 0,0 1-1 0 0,1-1 1 0 0,-1 1-1 0 0,0 0 1 0 0,0-1-1 0 0,0 1 0 0 0,0 0 1 0 0,0 0-1 0 0,0 0 1 0 0,-1 0-1 0 0,1 0 0 0 0,-1 0 1 0 0,1 0-1 0 0,-1 0 1 0 0,0 0-1 0 0,0 0 0 0 0,0 0 1 0 0,0 0-1 0 0,0 0 1 0 0,0 0-1 0 0,0 0 0 0 0,-1 0 1 0 0,1 0-1 0 0,-1 0 1 0 0,0 0-1 0 0,1 0 0 0 0,-1 0 1 0 0,0 0-1 0 0,-1 1-5 0 0,-100 99 712 0 0,103-101-684 0 0,0 1 0 0 0,0-1 0 0 0,1 0 0 0 0,-1 0 0 0 0,0 0 0 0 0,0 0 0 0 0,1 0 0 0 0,-1 0 0 0 0,0-1 0 0 0,1 1 0 0 0,-1 0 0 0 0,1-1 0 0 0,-1 1 0 0 0,1-1 0 0 0,-1 1 0 0 0,1-1 0 0 0,-1 0 0 0 0,1 1 0 0 0,0-1 0 0 0,-1 0 0 0 0,1 0 0 0 0,-1 0 0 0 0,1 0 0 0 0,-1-1-1 0 0,1 1 1 0 0,0 0 0 0 0,-1-1 0 0 0,1 1 0 0 0,0-1-28 0 0,168-36 700 0 0,-171 38-1816 0 0,-2 5-2022 0 0,2 0-4665 0 0,1-4-4387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07.2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56 15195 0 0,'0'0'1838'0'0,"0"0"-782"0"0,0 0-193 0 0,0 0 65 0 0,0 0 127 0 0,0 0 161 0 0,2-9 23 0 0,8-37 776 0 0,-3 77 450 0 0,-19 158-662 0 0,-2-58-1640 0 0,11-82 35 0 0,0 24-3617 0 0,5-77-7386 0 0,-1 2-892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09.0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41 11803 0 0,'0'0'2081'0'0,"0"0"-258"0"0,0 0-364 0 0,0 0-190 0 0,0 0-20 0 0,0 0 71 0 0,0 0 25 0 0,0 0-124 0 0,0 0-184 0 0,0 0-145 0 0,0 0-116 0 0,0 0-101 0 0,0 0-75 0 0,1-8-124 0 0,0-24-121 0 0,-27 49 316 0 0,8 1-511 0 0,9-11-118 0 0,0-1-1 0 0,1 2 0 0 0,0-1 1 0 0,0 1-1 0 0,1 0 0 0 0,0 1 1 0 0,1 0-1 0 0,0 0 0 0 0,0 0 0 0 0,1 1 1 0 0,0 0-1 0 0,1 0 0 0 0,0 0 1 0 0,0 0-1 0 0,1 1 0 0 0,0-1 0 0 0,1 1 1 0 0,0 9-42 0 0,2-16-2 0 0,1 0 0 0 0,1 0 0 0 0,-1-1 0 0 0,0 1 1 0 0,1 0-1 0 0,0-1 0 0 0,0 1 0 0 0,0-1 0 0 0,0 0 0 0 0,1 0 0 0 0,-1 1 1 0 0,1-2-1 0 0,0 1 0 0 0,0 0 0 0 0,0 0 0 0 0,0-1 0 0 0,0 0 1 0 0,1 0-1 0 0,-1 0 0 0 0,0 0 0 0 0,1 0 0 0 0,0-1 0 0 0,-1 1 1 0 0,1-1-1 0 0,1 0 2 0 0,99 18-1387 0 0,-56-18-1734 0 0,-32-1-903 0 0,-1-1-4038 0 0,-5-1-4254 0 0</inkml:trace>
  <inkml:trace contextRef="#ctx0" brushRef="#br0" timeOffset="694.04">387 121 3825 0 0,'0'0'3131'0'0,"0"0"-1201"0"0,0 0-360 0 0,0 0 181 0 0,0 0 174 0 0,0 0 72 0 0,0 0-169 0 0,0 0-400 0 0,0 0-351 0 0,0 0-238 0 0,0 0-135 0 0,0 0-25 0 0,0 0-9 0 0,3-6-14 0 0,11-29 505 0 0,-15 33-1080 0 0,-1 0 0 0 0,1 0 0 0 0,-1 0 0 0 0,0 0 1 0 0,0 1-1 0 0,0-1 0 0 0,1 0 0 0 0,-1 1 0 0 0,-1-1 1 0 0,1 1-1 0 0,0 0 0 0 0,0-1 0 0 0,0 1 0 0 0,-1 0 0 0 0,1 1 1 0 0,-1-1-1 0 0,1 0 0 0 0,-1 1 0 0 0,1-1 0 0 0,-1 1 1 0 0,1 0-1 0 0,-1-1 0 0 0,1 1 0 0 0,-1 1-81 0 0,-3 0 25 0 0,-1 0 0 0 0,1 0 1 0 0,0 1-1 0 0,0 0 0 0 0,1 0 0 0 0,-1 1 0 0 0,0-1 0 0 0,1 1 0 0 0,-1 0 0 0 0,1 1 1 0 0,0 0-1 0 0,0-1 0 0 0,0 2 0 0 0,1-1 0 0 0,0 0 0 0 0,-1 1 0 0 0,2 0 0 0 0,-1 0 1 0 0,0 0-1 0 0,1 0 0 0 0,0 1 0 0 0,0-1 0 0 0,1 1 0 0 0,-1 0 0 0 0,1 0 1 0 0,1 0-1 0 0,-1 0 0 0 0,1 0 0 0 0,0 0 0 0 0,0 0 0 0 0,1 1 0 0 0,-1 2-25 0 0,3-7 16 0 0,0 1-1 0 0,0-1 1 0 0,0 1-1 0 0,0-1 0 0 0,0 0 1 0 0,1 0-1 0 0,-1 0 1 0 0,1 0-1 0 0,-1-1 0 0 0,1 1 1 0 0,0-1-1 0 0,0 1 1 0 0,-1-1-1 0 0,1 0 0 0 0,0 0 1 0 0,0 0-1 0 0,0-1 1 0 0,0 1-1 0 0,0-1 0 0 0,0 1 1 0 0,0-1-1 0 0,1 0 1 0 0,-1 0-1 0 0,0-1 0 0 0,0 1 1 0 0,0 0-1 0 0,0-1 1 0 0,0 0-1 0 0,0 0 0 0 0,0 0 1 0 0,-1 0-1 0 0,1 0 1 0 0,0-1-1 0 0,0 1 1 0 0,-1-1-1 0 0,1 0 0 0 0,-1 1 1 0 0,3-3-16 0 0,-2 2 20 0 0,1 0 1 0 0,-1-1 0 0 0,1 1-1 0 0,-1-1 1 0 0,0 0-1 0 0,0 0 1 0 0,0 0-1 0 0,0 0 1 0 0,0-1 0 0 0,-1 1-1 0 0,0-1 1 0 0,0 0-1 0 0,0 1 1 0 0,0-1 0 0 0,0 0-1 0 0,-1 0 1 0 0,1 0-1 0 0,-1 0 1 0 0,0 0 0 0 0,-1-1-1 0 0,1 1 1 0 0,-1 0-1 0 0,1 0 1 0 0,-1 0 0 0 0,-1-3-21 0 0,-3 32-136 0 0,4-24 134 0 0,-1 1-1 0 0,0 0 0 0 0,1-1 0 0 0,-1 1 0 0 0,1-1 0 0 0,-1 1 1 0 0,1 0-1 0 0,0 0 0 0 0,-1-1 0 0 0,1 1 0 0 0,0 0 0 0 0,0 0 1 0 0,0-1-1 0 0,1 1 0 0 0,-1 0 0 0 0,0 0 0 0 0,1-1 0 0 0,-1 1 1 0 0,1 0-1 0 0,-1-1 0 0 0,1 1 0 0 0,0-1 0 0 0,0 1 0 0 0,0-1 1 0 0,0 1-1 0 0,0-1 0 0 0,0 1 0 0 0,0-1 0 0 0,0 0 0 0 0,1 0 1 0 0,-1 0-1 0 0,0 1 0 0 0,1-1 0 0 0,-1-1 0 0 0,1 1 0 0 0,-1 0 1 0 0,1 0-1 0 0,0 0 3 0 0,45 7-2359 0 0,-37-9-2219 0 0,-2-1-3778 0 0,-4 0-3588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07.7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155 1 17532 0 0,'0'0'1328'0'0,"0"0"-261"0"0,0 0-188 0 0,0 0 45 0 0,0 0 88 0 0,0 0 58 0 0,0 0-142 0 0,0 0-297 0 0,0 0-263 0 0,0 0-188 0 0,0 0-55 0 0,0 0 31 0 0,0 0 60 0 0,-2 2 48 0 0,-10 13-103 0 0,-2-1-1 0 0,1-1 0 0 0,-2 0 1 0 0,0-1-1 0 0,0 0 0 0 0,-1-2 0 0 0,-9 5-160 0 0,-3 3 231 0 0,48 10 225 0 0,-10-13-425 0 0,1-1 0 0 0,0 0 0 0 0,1 0 0 0 0,0-1 0 0 0,1-1 0 0 0,1 0 0 0 0,0-1 0 0 0,0 0 0 0 0,1-1 0 0 0,11 5-31 0 0,-21-6-1434 0 0,-7-10-3540 0 0,-2 0-4317 0 0,4 0-2345 0 0</inkml:trace>
  <inkml:trace contextRef="#ctx0" brushRef="#br0" timeOffset="249.538">309 32 20724 0 0,'0'0'1279'0'0,"0"0"-213"0"0,0 0-126 0 0,0 0-76 0 0,0 0-82 0 0,0 0-138 0 0,0 0-181 0 0,0 0-122 0 0,0 0-39 0 0,0 0 24 0 0,0 0 18 0 0,0 0-38 0 0,-1 8-29 0 0,-31 128-681 0 0,28-117-3232 0 0,3-11-5039 0 0,1-5-2939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1.2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51 7674 0 0,'0'0'2748'0'0,"0"0"-470"0"0,0 0-271 0 0,0 0-77 0 0,0 0-50 0 0,0 0-119 0 0,0 0-282 0 0,0 0-284 0 0,0 0-225 0 0,0 0-160 0 0,0 0-101 0 0,0 0-39 0 0,0 0-37 0 0,6-9-40 0 0,17-24-80 0 0,-17 24-102 0 0,-6 9-78 0 0,0 0-100 0 0,-2 22 432 0 0,-35 222 332 0 0,33-201-1260 0 0,1-12 1014 0 0,2-10-3418 0 0,0-4-3116 0 0,0 0-4415 0 0,1-14-1819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3.9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 15971 0 0,'0'0'1635'0'0,"0"0"-420"0"0,0 0-377 0 0,0 0 38 0 0,0 0 163 0 0,0 0 163 0 0,0 0-4 0 0,0 0-217 0 0,0 0-208 0 0,1 10-138 0 0,-6 109 1420 0 0,-19-41-1754 0 0,44-93-229 0 0,-16 11-82 0 0,0 1 0 0 0,0-1 0 0 0,1 1 0 0 0,-1 0 0 0 0,1 1 0 0 0,0-1 0 0 0,-1 1 0 0 0,1 0 0 0 0,1 0 0 0 0,-1 0 0 0 0,0 1 0 0 0,0 0 0 0 0,1 0 0 0 0,-1 0-1 0 0,0 1 1 0 0,1 0 0 0 0,-1 0 0 0 0,0 0 0 0 0,1 0 0 0 0,3 2 10 0 0,-9-2 2 0 0,1 0 0 0 0,0 1 1 0 0,0-1-1 0 0,-1 1 0 0 0,1-1 0 0 0,0 1 0 0 0,-1-1 0 0 0,1 1 0 0 0,-1-1 0 0 0,1 1 1 0 0,-1-1-1 0 0,1 1 0 0 0,-1 0 0 0 0,1 0 0 0 0,-1-1 0 0 0,0 1 0 0 0,1 0 0 0 0,-1-1 1 0 0,0 1-1 0 0,1 0 0 0 0,-1 0 0 0 0,0 0 0 0 0,0-1 0 0 0,0 1 0 0 0,0 0 1 0 0,0 0-1 0 0,0 0 0 0 0,0-1 0 0 0,0 1 0 0 0,0 0 0 0 0,0 0 0 0 0,0 0 0 0 0,-1-1 1 0 0,1 1-1 0 0,0 0 0 0 0,-1 0 0 0 0,1-1 0 0 0,0 1 0 0 0,-1 0 0 0 0,1-1 0 0 0,-1 1 1 0 0,1 0-1 0 0,-1-1 0 0 0,1 1 0 0 0,-1 0 0 0 0,1-1 0 0 0,-1 1 0 0 0,0-1 1 0 0,1 1-1 0 0,-1-1 0 0 0,0 0 0 0 0,1 1 0 0 0,-1-1 0 0 0,0 0 0 0 0,0 1-2 0 0,-40 23 90 0 0,36-22-125 0 0,0 0 0 0 0,-1 0 0 0 0,1-1 0 0 0,0 1 0 0 0,0-1 0 0 0,-1-1 0 0 0,1 1 0 0 0,0-1 0 0 0,-1 0 0 0 0,1 0 0 0 0,-1 0 0 0 0,1-1 0 0 0,0 0 0 0 0,-2 0 35 0 0,10-17-6738 0 0,8 9-4498 0 0,-6 6 903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3.3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4 6977 0 0,'0'0'3200'0'0,"0"0"-1096"0"0,0 0-247 0 0,0 0 130 0 0,0 0 63 0 0,0 0-59 0 0,0 0-258 0 0,0 0-378 0 0,0 0-408 0 0,0 0-349 0 0,0 0-229 0 0,0 0-84 0 0,0 0 28 0 0,10-3 380 0 0,-19 53-6 0 0,7-44-1518 0 0,-13 47 1316 0 0,7-37-6590 0 0,-2-1-8374 0 0,10-13 8263 0 0</inkml:trace>
  <inkml:trace contextRef="#ctx0" brushRef="#br0" timeOffset="254.31">1 67 0 0 0,'0'0'3546'0'0,"0"0"-300"0"0,0 0-37 0 0,0 0-130 0 0,0 0-433 0 0,0 0-676 0 0,0 0-734 0 0,0 0-517 0 0,0 0-210 0 0,0 0 26 0 0,0 0 48 0 0,0 0-34 0 0,0 0-94 0 0,6 1-101 0 0,21 0-646 0 0,51 2 741 0 0,-51-3-4230 0 0,-2-2-4011 0 0,-16 1-3172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2.0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88 7754 0 0,'0'0'4433'0'0,"0"0"-2080"0"0,0 0-655 0 0,0 0-115 0 0,2-10-4 0 0,-2 4-1087 0 0,8-38 1175 0 0,7 17 3941 0 0,-17 60-4158 0 0,-52 189-2290 0 0,50-210-2168 0 0,2-9-992 0 0,0 0-4112 0 0,2-1-3313 0 0</inkml:trace>
  <inkml:trace contextRef="#ctx0" brushRef="#br0" timeOffset="538.531">204 100 13371 0 0,'0'0'2198'0'0,"0"0"-183"0"0,0 0-242 0 0,0 0-199 0 0,0 0-206 0 0,0 0-253 0 0,0 0-302 0 0,0 0-245 0 0,0 0-134 0 0,-10 5-95 0 0,-29 17-68 0 0,37-21-234 0 0,0-1-1 0 0,0 1 1 0 0,0 0 0 0 0,1 0 0 0 0,-1 0 0 0 0,0 0-1 0 0,1 0 1 0 0,-1 0 0 0 0,1 1 0 0 0,-1-1 0 0 0,1 0-1 0 0,-1 1 1 0 0,1-1 0 0 0,0 1 0 0 0,0 0 0 0 0,0-1-1 0 0,0 1 1 0 0,0 0 0 0 0,0 0 0 0 0,0 0 0 0 0,1-1-1 0 0,-1 1 1 0 0,1 0 0 0 0,-1 0 0 0 0,1 0 0 0 0,0 0-1 0 0,-1 0 1 0 0,1 0 0 0 0,0 0 0 0 0,1 0 0 0 0,-1 0-1 0 0,0 0 1 0 0,0 0 0 0 0,1 0 0 0 0,-1 0 0 0 0,1 0-1 0 0,0-1 1 0 0,-1 1 0 0 0,1 0 0 0 0,0 0 0 0 0,0 0-1 0 0,0-1 1 0 0,0 1 0 0 0,1-1 0 0 0,-1 1 0 0 0,0-1-1 0 0,1 1 1 0 0,-1-1 0 0 0,1 0 0 0 0,-1 1 0 0 0,1-1-1 0 0,0 0 1 0 0,-1 0 0 0 0,1 0 0 0 0,0-1 0 0 0,0 1-1 0 0,0 0 1 0 0,0-1 0 0 0,0 1-37 0 0,0-1 26 0 0,-1-1-1 0 0,1 1 1 0 0,-1-1 0 0 0,1 0-1 0 0,-1 0 1 0 0,0 1-1 0 0,1-1 1 0 0,-1 0 0 0 0,0 0-1 0 0,0 0 1 0 0,0 0 0 0 0,0 0-1 0 0,0-1 1 0 0,0 1 0 0 0,0 0-1 0 0,0 0 1 0 0,0-1 0 0 0,0 1-1 0 0,-1 0 1 0 0,1-1 0 0 0,0 1-1 0 0,-1-1 1 0 0,0 1-1 0 0,1-1 1 0 0,-1 1 0 0 0,0-1-1 0 0,1 1 1 0 0,-1-1 0 0 0,0 0-1 0 0,0 1 1 0 0,-1-1 0 0 0,1 1-1 0 0,0-2-25 0 0,-4-37-3573 0 0,2 24-1883 0 0,2 8-1527 0 0,0 2-4469 0 0</inkml:trace>
  <inkml:trace contextRef="#ctx0" brushRef="#br0" timeOffset="835.502">215 9 14795 0 0,'0'0'1159'0'0,"0"0"-264"0"0,0 0-39 0 0,0 0 156 0 0,0 0 78 0 0,0 0-15 0 0,0 0-175 0 0,0 0-215 0 0,0 0-156 0 0,-1 9-104 0 0,-1 30-53 0 0,3-36-318 0 0,-1-1 0 0 0,1 1 1 0 0,0-1-1 0 0,0 1 0 0 0,0-1 0 0 0,0 0 1 0 0,1 1-1 0 0,-1-1 0 0 0,1 0 0 0 0,-1 0 0 0 0,1 0 1 0 0,0 0-1 0 0,0-1 0 0 0,0 1 0 0 0,0 0 0 0 0,0-1 1 0 0,0 1-1 0 0,0-1 0 0 0,0 0 0 0 0,1 1 0 0 0,-1-1 1 0 0,1 0-55 0 0,2 2 97 0 0,118 53 638 0 0,-123-54-688 0 0,0 0 1 0 0,0 0-1 0 0,0 0 1 0 0,0 0 0 0 0,0 0-1 0 0,0 0 1 0 0,-1 0-1 0 0,1 0 1 0 0,-1 0-1 0 0,1 0 1 0 0,-1-1 0 0 0,0 1-1 0 0,0 0 1 0 0,1 0-1 0 0,-1 0 1 0 0,-1-1 0 0 0,1 1-1 0 0,0 0 1 0 0,0-1-1 0 0,-1 1 1 0 0,1-1 0 0 0,-1 0-1 0 0,1 1 1 0 0,-1-1-1 0 0,1 0 1 0 0,-1 0 0 0 0,0 0-1 0 0,0 0 1 0 0,1 0-1 0 0,-1 0 1 0 0,0-1 0 0 0,-2 1-48 0 0,1 2 52 0 0,-36 24 349 0 0,-78 73-242 0 0,108-77-2159 0 0,14-13-8987 0 0,-3-9-690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7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34 17196 0 0,'0'0'1555'0'0,"0"0"-574"0"0,0 0-294 0 0,0 0-28 0 0,0 0 85 0 0,0 0 95 0 0,0 0 10 0 0,0 0-176 0 0,0 0-189 0 0,9-7-159 0 0,29-18-113 0 0,-37 25-193 0 0,1-1 0 0 0,-1 1 0 0 0,1 0-1 0 0,-1 0 1 0 0,1 0 0 0 0,-1 0 0 0 0,1 0 0 0 0,-1 0-1 0 0,0 0 1 0 0,1 0 0 0 0,-1 1 0 0 0,1-1 0 0 0,-1 1 0 0 0,1-1-1 0 0,-1 1 1 0 0,0-1 0 0 0,1 1 0 0 0,-1 0 0 0 0,0 0-1 0 0,0-1 1 0 0,0 1 0 0 0,1 0 0 0 0,-1 0 0 0 0,0 0 0 0 0,0 0-1 0 0,0 1 1 0 0,-1-1 0 0 0,1 0 0 0 0,0 0 0 0 0,0 0-1 0 0,-1 1 1 0 0,1-1 0 0 0,0 0 0 0 0,-1 1 0 0 0,1-1 0 0 0,-1 1-19 0 0,1 2 75 0 0,0 1 0 0 0,-1-1 0 0 0,1 1 0 0 0,-1 0 0 0 0,0-1 0 0 0,0 1 0 0 0,0-1 0 0 0,-1 1 0 0 0,0 0 1 0 0,0-1-1 0 0,0 0 0 0 0,0 1 0 0 0,-1-1 0 0 0,0 0 0 0 0,1 1 0 0 0,-2-1 0 0 0,1 0 0 0 0,0 0 0 0 0,-1-1 0 0 0,0 1 1 0 0,0 0-1 0 0,0-1 0 0 0,0 0 0 0 0,0 1 0 0 0,-1-1 0 0 0,1-1 0 0 0,-1 1 0 0 0,0-1 0 0 0,-2 2-75 0 0,42 3 923 0 0,17-14-922 0 0,42 2-3797 0 0,-82 9-716 0 0,-5 2-6009 0 0,-6-3 367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7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 20700 0 0,'0'0'1017'0'0,"0"0"-369"0"0,0 0-224 0 0,0 0 128 0 0,0 0 80 0 0,0 0-32 0 0,0 0-176 0 0,0 0-216 0 0,55-13-168 0 0,-43 11-104 0 0,1 1-152 0 0,-2 0-208 0 0,0 0-288 0 0,0 1-616 0 0,-1 0-1177 0 0,-2 0-2840 0 0,-4 0-6849 0 0</inkml:trace>
  <inkml:trace contextRef="#ctx0" brushRef="#br0" timeOffset="266.784">18 55 13603 0 0,'0'0'2026'0'0,"0"0"-478"0"0,0 0-377 0 0,0 0-110 0 0,0 0-60 0 0,0 0-72 0 0,0 0-105 0 0,0 0-149 0 0,0 0-176 0 0,0 0-167 0 0,0 0-145 0 0,10 2-142 0 0,89 5-2179 0 0,-96-7 1835 0 0,15-1-2337 0 0,-6 0-2338 0 0,-1 1-5963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6.6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66 0 0 0,'0'0'1110'0'0,"0"0"466"0"0,0 0 267 0 0,0 0 243 0 0,0 0 274 0 0,0 0 129 0 0,0 0-73 0 0,0 0-277 0 0,0 0-358 0 0,0 0-322 0 0,0 0-279 0 0,0 0-192 0 0,0 0-150 0 0,1-8-121 0 0,5-22-97 0 0,-61 296 2902 0 0,54-252-3628 0 0,0-7-16 0 0,1 1 1 0 0,-1-1-1 0 0,0 0 0 0 0,-1 0 1 0 0,0 0-1 0 0,0 0 1 0 0,0 0-1 0 0,-1-1 1 0 0,0 1-1 0 0,0-1 0 0 0,0 0 1 0 0,-1 1 121 0 0,10-25-16934 0 0,-3 13 8309 0 0</inkml:trace>
  <inkml:trace contextRef="#ctx0" brushRef="#br0" timeOffset="366.527">125 207 6481 0 0,'0'0'4351'0'0,"0"0"-2839"0"0,0 0-731 0 0,0 0 94 0 0,0 0 179 0 0,0 0 214 0 0,0 0 76 0 0,0 0-121 0 0,0 0-218 0 0,0 0-276 0 0,0 0-155 0 0,0 0-101 0 0,0 0-76 0 0,-3 3-35 0 0,4-2-347 0 0,-1-1 1 0 0,0 0-1 0 0,1 0 0 0 0,-1 0 1 0 0,0 0-1 0 0,1 0 1 0 0,-1 0-1 0 0,0 0 0 0 0,1 0 1 0 0,-1 0-1 0 0,0 1 1 0 0,0-1-1 0 0,1 0 0 0 0,-1 0 1 0 0,0 0-1 0 0,0 1 1 0 0,1-1-1 0 0,-1 0 0 0 0,0 0 1 0 0,0 1-1 0 0,0-1 1 0 0,1 0-1 0 0,-1 0 0 0 0,0 1 1 0 0,0-1-1 0 0,0 0 0 0 0,0 1 1 0 0,0-1-1 0 0,0 0 1 0 0,1 1-1 0 0,-1-1 0 0 0,0 0 1 0 0,0 1-1 0 0,0-1 1 0 0,0 0-1 0 0,0 1 0 0 0,0-1-15 0 0,39-29 344 0 0,-36 26-214 0 0,1-1-1 0 0,-1 0 0 0 0,0 1 0 0 0,0-1 0 0 0,-1-1 1 0 0,1 1-1 0 0,-1 0 0 0 0,0-1 0 0 0,0 1 0 0 0,0-1 1 0 0,0 0-1 0 0,-1 1 0 0 0,0-1 0 0 0,0 0 0 0 0,0 0 1 0 0,-1 0-1 0 0,1-1-129 0 0,-16 31 496 0 0,14-22-483 0 0,-7 13 53 0 0,0 1 0 0 0,1-1 0 0 0,1 2 0 0 0,0-1 0 0 0,2 0 0 0 0,0 1 0 0 0,1 0 0 0 0,0 0 0 0 0,2 0 0 0 0,0 10-66 0 0,15-29-5929 0 0,-1-11-1399 0 0,-10 9 2706 0 0,2-2-4207 0 0</inkml:trace>
  <inkml:trace contextRef="#ctx0" brushRef="#br0" timeOffset="749.182">298 0 13355 0 0,'0'0'1197'0'0,"0"0"-240"0"0,0 0-208 0 0,0 0-37 0 0,0 0 42 0 0,0 0 65 0 0,0 0-29 0 0,0 0-121 0 0,0 0-161 0 0,0 0-167 0 0,0 0-99 0 0,0 0-20 0 0,0 0 4 0 0,-7 10 32 0 0,-20 28 14 0 0,27-37-254 0 0,0 0 0 0 0,-1 0-1 0 0,1 0 1 0 0,0 0 0 0 0,1 0-1 0 0,-1 0 1 0 0,0 0 0 0 0,0 0-1 0 0,0 0 1 0 0,1 1 0 0 0,-1-1-1 0 0,0 0 1 0 0,1 0 0 0 0,-1 0-1 0 0,1 0 1 0 0,-1 0-1 0 0,1-1 1 0 0,0 1 0 0 0,-1 0-1 0 0,1 0 1 0 0,0 0 0 0 0,0 0-1 0 0,-1-1 1 0 0,1 1 0 0 0,0 0-1 0 0,0-1 1 0 0,0 1 0 0 0,0-1-1 0 0,0 1 1 0 0,0-1 0 0 0,0 1-1 0 0,0-1 1 0 0,0 0 0 0 0,0 1-1 0 0,0-1 1 0 0,0 0 0 0 0,1 0-18 0 0,3 2 72 0 0,185 88 440 0 0,-189-89-493 0 0,1 0 0 0 0,-1 0-1 0 0,0 1 1 0 0,1-1 0 0 0,-1 0 0 0 0,0 1 0 0 0,0-1 0 0 0,0 1-1 0 0,0-1 1 0 0,0 1 0 0 0,0-1 0 0 0,0 1 0 0 0,-1 0 0 0 0,1-1-1 0 0,-1 1 1 0 0,1 0 0 0 0,-1-1 0 0 0,1 1 0 0 0,-1 0-1 0 0,0 0 1 0 0,0 0 0 0 0,0-1 0 0 0,0 1 0 0 0,0 0 0 0 0,-1 0-1 0 0,1 0 1 0 0,0-1 0 0 0,-1 1 0 0 0,1 0 0 0 0,-1-1 0 0 0,0 1-1 0 0,1 0 1 0 0,-1-1 0 0 0,0 1 0 0 0,0-1 0 0 0,-1 1-19 0 0,-46 55 1257 0 0,39-48-1153 0 0,-221 211 2363 0 0,211-177-2187 0 0,48-48-4707 0 0,-24-1-496 0 0,-1 2-2222 0 0,-2 1-4455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4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33 148 12115 0 0,'0'0'2201'0'0,"0"0"-230"0"0,0 0-237 0 0,0 0-133 0 0,0 0-142 0 0,0 0-73 0 0,0 0-164 0 0,0 0-296 0 0,0 0-233 0 0,0 0-245 0 0,0 0-106 0 0,0 0 23 0 0,0 0 15 0 0,5 9 639 0 0,-17 113 1005 0 0,0-83-1559 0 0,5-18-507 0 0,3-8-3147 0 0,2-1-2561 0 0,1-1-3655 0 0,1-9-2376 0 0</inkml:trace>
  <inkml:trace contextRef="#ctx0" brushRef="#br0" timeOffset="254.712">158 193 14611 0 0,'0'0'6127'0'0,"0"0"-4248"0"0,0 0-1214 0 0,0 0 33 0 0,0 0 111 0 0,0 0 46 0 0,0 0-64 0 0,0 0-176 0 0,0 0-170 0 0,-6 9-131 0 0,-40 87 32 0 0,42-78-682 0 0,3-10-2373 0 0,0-2-3431 0 0,1 0-5136 0 0,0-5 3582 0 0</inkml:trace>
  <inkml:trace contextRef="#ctx0" brushRef="#br0" timeOffset="589.102">273 133 20828 0 0,'0'0'687'0'0,"0"0"-23"0"0,0 0 77 0 0,0 0 113 0 0,0 0-15 0 0,0 0-111 0 0,0 0-209 0 0,0 0-185 0 0,0 0-88 0 0,0 0-34 0 0,0 0-6 0 0,0 0 11 0 0,0 0-6 0 0,1 9-7 0 0,2 29-25 0 0,-2-35-162 0 0,1-1 0 0 0,-1 0 0 0 0,1 0 0 0 0,0 0 1 0 0,-1 0-1 0 0,1 0 0 0 0,0 0 0 0 0,0 0 1 0 0,0 0-1 0 0,1-1 0 0 0,-1 1 0 0 0,0-1 0 0 0,1 0 1 0 0,-1 1-1 0 0,1-1 0 0 0,-1 0 0 0 0,1 0 1 0 0,-1-1-1 0 0,1 1 0 0 0,0-1 0 0 0,0 1-17 0 0,5 1 35 0 0,144 47 331 0 0,-148-34-144 0 0,-38 5 329 0 0,30-18-497 0 0,-46 21 346 0 0,30-15-338 0 0,0 0 0 0 0,1 2-1 0 0,1 1 1 0 0,0 0 0 0 0,0 1 0 0 0,1 1-1 0 0,-3 2-61 0 0,8 18-1430 0 0,15-26-2991 0 0,2-2-3943 0 0,-3-5-3214 0 0</inkml:trace>
  <inkml:trace contextRef="#ctx0" brushRef="#br0" timeOffset="1198.879">607 104 18132 0 0,'0'0'1239'0'0,"0"0"-51"0"0,0 0-52 0 0,0 0 19 0 0,0 0-44 0 0,0 0-97 0 0,0 0-215 0 0,0 0-250 0 0,0 0-134 0 0,0 0-62 0 0,0 0 17 0 0,0 0 24 0 0,9 6-22 0 0,29 22-29 0 0,-35-24-298 0 0,0-1-1 0 0,-1 1 1 0 0,1 0-1 0 0,-1 0 1 0 0,0 0-1 0 0,0 0 1 0 0,0 1-1 0 0,-1-1 1 0 0,0 0-1 0 0,0 1 1 0 0,0-1 0 0 0,0 1-1 0 0,-1-1 1 0 0,1 1-1 0 0,-1-1 1 0 0,0 1-1 0 0,-1 0-44 0 0,2 6 77 0 0,0-4-56 0 0,-1 1 0 0 0,1 0 1 0 0,-1 0-1 0 0,-1 0 1 0 0,1 0-1 0 0,-1-1 0 0 0,-1 1 1 0 0,0 0-1 0 0,0-1 1 0 0,0 1-1 0 0,-1-1 0 0 0,0 0 1 0 0,0 0-1 0 0,-1 0 0 0 0,0 0 1 0 0,0 0-1 0 0,-1-1 1 0 0,0 0-1 0 0,0 0 0 0 0,0 0 1 0 0,-1 0-1 0 0,1-1 1 0 0,-1 0-1 0 0,-1 0 0 0 0,1-1 1 0 0,-5 3-22 0 0,-22 11-1458 0 0,29-17-5114 0 0,20-12-6890 0 0,-11 7 4994 0 0</inkml:trace>
  <inkml:trace contextRef="#ctx0" brushRef="#br0" timeOffset="2796.342">842 50 1264 0 0,'0'0'2933'0'0,"0"0"-154"0"0,0 0-82 0 0,0 0-67 0 0,0 0-114 0 0,0 0-182 0 0,0 0-372 0 0,0 0-442 0 0,0 0-310 0 0,0 0-203 0 0,0 0-146 0 0,0 0-86 0 0,0 0-72 0 0,1-8-51 0 0,8-34 1344 0 0,-9 42-1630 0 0,0 0-53 0 0,0 0-50 0 0,0 0-51 0 0,0 0-29 0 0,0 0-5 0 0,0 0-10 0 0,0 0 8 0 0,0 0-18 0 0,0 0-33 0 0,0 0-18 0 0,0 0-26 0 0,0 0 4 0 0,0 0 1 0 0,0 0-7 0 0,0 0 7 0 0,-5 21 190 0 0,-16 64-89 0 0,3 1 0 0 0,5 1-1 0 0,-2 54-186 0 0,7-86-118 0 0,11-73-8693 0 0,-1 10 94 0 0,-1 2-3354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2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79 149 5073 0 0,'0'0'4381'0'0,"0"0"-1864"0"0,0 0-524 0 0,0 0 110 0 0,0 0 6 0 0,0 0-147 0 0,0 0-230 0 0,0 0-329 0 0,0 0-276 0 0,0 0-223 0 0,0 0-178 0 0,0 0-149 0 0,-1-9-134 0 0,-4-25-119 0 0,4 33-310 0 0,1 0 1 0 0,-1 1-1 0 0,0 0 1 0 0,0-1-1 0 0,1 1 1 0 0,-1-1-1 0 0,0 1 0 0 0,0 0 1 0 0,0-1-1 0 0,1 1 1 0 0,-1 0-1 0 0,0 0 1 0 0,0 0-1 0 0,0 0 1 0 0,0 0-1 0 0,1 0 0 0 0,-1 0 1 0 0,0 0-1 0 0,0 0 1 0 0,0 0-1 0 0,0 0 1 0 0,1 0-1 0 0,-1 1 1 0 0,0-1-1 0 0,0 0 0 0 0,0 1 1 0 0,1-1-1 0 0,-1 0 1 0 0,0 1-1 0 0,0-1 1 0 0,1 1-1 0 0,-1-1 1 0 0,0 1-1 0 0,1 0 0 0 0,-1-1 1 0 0,1 1-1 0 0,-1-1 1 0 0,1 1-1 0 0,-1 0 1 0 0,1 0-1 0 0,-1-1 1 0 0,1 2-15 0 0,-1-1 32 0 0,-3 2-3 0 0,0 1 0 0 0,1 0 0 0 0,-1 0 0 0 0,1 0 0 0 0,0 0-1 0 0,0 1 1 0 0,1-1 0 0 0,-1 1 0 0 0,1 0 0 0 0,0 0 0 0 0,0 0 0 0 0,1 0 0 0 0,-1 0 0 0 0,1 0 0 0 0,0 3-29 0 0,1-6 9 0 0,0 0-1 0 0,0 0 1 0 0,0 0 0 0 0,0 0-1 0 0,0 0 1 0 0,1 0-1 0 0,-1 0 1 0 0,0 0 0 0 0,1 0-1 0 0,0 0 1 0 0,0 0 0 0 0,-1 0-1 0 0,1 0 1 0 0,0 0-1 0 0,0-1 1 0 0,1 1 0 0 0,-1 0-1 0 0,0-1 1 0 0,1 1-1 0 0,-1-1 1 0 0,1 1 0 0 0,-1-1-1 0 0,1 0 1 0 0,-1 0-1 0 0,1 0 1 0 0,0 0 0 0 0,0 0-1 0 0,0 0 1 0 0,-1 0-1 0 0,1 0 1 0 0,0-1 0 0 0,0 1-1 0 0,0-1 1 0 0,0 1-1 0 0,0-1 1 0 0,0 0 0 0 0,0 0-1 0 0,0 0 1 0 0,0 0 0 0 0,2 0-10 0 0,-1 0 25 0 0,0 0 0 0 0,-1 0-1 0 0,1 0 1 0 0,0-1 0 0 0,-1 1-1 0 0,1-1 1 0 0,-1 1 0 0 0,1-1-1 0 0,-1 0 1 0 0,1 0 0 0 0,-1 0-1 0 0,0 0 1 0 0,1 0 0 0 0,-1-1-1 0 0,0 1 1 0 0,0-1-1 0 0,0 1 1 0 0,0-1 0 0 0,0 0-1 0 0,0 0 1 0 0,0 0 0 0 0,-1 0-1 0 0,1 0 1 0 0,-1 0 0 0 0,1-1-1 0 0,-1 1 1 0 0,0 0 0 0 0,0-1-1 0 0,0 1 1 0 0,0-1 0 0 0,0 1-1 0 0,-1-1 1 0 0,1 1-1 0 0,-1-1 1 0 0,0 0 0 0 0,1 1-1 0 0,-1-1 1 0 0,0 1 0 0 0,-1-1-1 0 0,1 0 1 0 0,0 1 0 0 0,-1-1-1 0 0,0 1 1 0 0,1-1 0 0 0,-1 1-1 0 0,0-1 1 0 0,0 1-1 0 0,0-1 1 0 0,-1 1 0 0 0,1 0-1 0 0,-1 0 1 0 0,0-2-24 0 0,-10-12-151 0 0,-11-23-3081 0 0,42 27-13878 0 0,-18 11 14410 0 0,4 0-4128 0 0</inkml:trace>
  <inkml:trace contextRef="#ctx0" brushRef="#br0" timeOffset="328.181">187 1 14707 0 0,'0'0'2574'0'0,"0"0"-431"0"0,0 0-397 0 0,0 0-252 0 0,0 0-257 0 0,0 0-255 0 0,0 0-296 0 0,0 0-292 0 0,0 0-210 0 0,0 0-107 0 0,0 0 1 0 0,0 0 46 0 0,0 0 58 0 0,2 2 26 0 0,3 4-115 0 0,1 0-1 0 0,0 0 0 0 0,0-1 1 0 0,1 0-1 0 0,-1 0 1 0 0,1 0-1 0 0,0-1 0 0 0,1 0 1 0 0,-1-1-1 0 0,1 1 0 0 0,-1-1 1 0 0,1-1-1 0 0,5 2-92 0 0,25 11 126 0 0,-24-9-90 0 0,56 40 328 0 0,-70-43-315 0 0,-1-1 0 0 0,1 1 0 0 0,0-1 0 0 0,-1 1-1 0 0,1-1 1 0 0,-1 1 0 0 0,0-1 0 0 0,0 1-1 0 0,0-1 1 0 0,0 0 0 0 0,0 0 0 0 0,0 1 0 0 0,-1-1-1 0 0,1 0 1 0 0,-1 0 0 0 0,0 0 0 0 0,1-1 0 0 0,-1 1-1 0 0,0 0 1 0 0,0-1 0 0 0,0 1 0 0 0,0-1-1 0 0,0 1 1 0 0,-1-1 0 0 0,1 0-49 0 0,-5 4 81 0 0,-66 47 434 0 0,-34 32-201 0 0,87-43-727 0 0,24-25-2869 0 0,1-14-314 0 0,-2-2-1907 0 0,-2 0 3406 0 0,0 0-9668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1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160 44 2345 0 0,'0'0'2316'0'0,"0"0"-37"0"0,0 0 182 0 0,0 0 158 0 0,0 0-33 0 0,0 0-226 0 0,0 0-386 0 0,0 0-404 0 0,0 0-291 0 0,0 0-191 0 0,0 0-119 0 0,0 0-126 0 0,7-6-120 0 0,24-18-115 0 0,-24 18-129 0 0,-7 6-82 0 0,-23 26 1238 0 0,-153 102-974 0 0,171-124-687 0 0,5-4 35 0 0,0 0 1 0 0,0 0 0 0 0,1 0-1 0 0,-1 0 1 0 0,0 0 0 0 0,1 0 0 0 0,-1 1-1 0 0,0-1 1 0 0,0 0 0 0 0,1 0-1 0 0,-1 0 1 0 0,0 0 0 0 0,0 1-1 0 0,0-1 1 0 0,1 0 0 0 0,-1 0-1 0 0,0 0 1 0 0,0 1 0 0 0,0-1-1 0 0,0 0 1 0 0,1 0 0 0 0,-1 1-1 0 0,0-1 1 0 0,0 0 0 0 0,0 0-1 0 0,0 1 1 0 0,0-1 0 0 0,0 0-1 0 0,0 0 1 0 0,0 1 0 0 0,0-1-1 0 0,0 0 1 0 0,0 1 0 0 0,0-1-1 0 0,0 0 1 0 0,0 0 0 0 0,0 1-10 0 0,6 0 7 0 0,-1 0 1 0 0,1 0-1 0 0,-1 0 1 0 0,0 1-1 0 0,0 0 1 0 0,1 0 0 0 0,-1 0-1 0 0,0 1 1 0 0,-1 0-1 0 0,1 0 1 0 0,0 0-1 0 0,-1 0 1 0 0,0 1-1 0 0,1 0 1 0 0,-2-1 0 0 0,1 2-1 0 0,0-1 1 0 0,-1 0-1 0 0,0 1 1 0 0,0 0-1 0 0,0-1 1 0 0,0 2-8 0 0,31 35-34 0 0,-32-39-1607 0 0,5 6 4283 0 0,-5-6-8507 0 0,-2-2-7970 0 0,0 0 2878 0 0</inkml:trace>
  <inkml:trace contextRef="#ctx0" brushRef="#br0" timeOffset="252.404">235 113 13291 0 0,'0'0'3325'0'0,"0"0"-662"0"0,0 0-735 0 0,0 0-482 0 0,0 0-398 0 0,0 0-248 0 0,0 0-118 0 0,0 0-77 0 0,0 0-22 0 0,0 0-19 0 0,0 0-46 0 0,0 0-90 0 0,0 0-74 0 0,-1 9-40 0 0,-16 77 301 0 0,13-73-999 0 0,0-3-3151 0 0,3-2-6508 0 0,1-7-1558 0 0</inkml:trace>
  <inkml:trace contextRef="#ctx0" brushRef="#br0" timeOffset="527.569">382 0 21373 0 0,'0'0'1284'0'0,"0"0"-115"0"0,0 0-174 0 0,0 0-129 0 0,0 0-157 0 0,0 0-129 0 0,0 0-143 0 0,0 0-69 0 0,0 0-14 0 0,0 0 14 0 0,0 0 30 0 0,0 9-38 0 0,-22 158 1076 0 0,-3-21-1486 0 0,15-122-1685 0 0,6-21-2551 0 0,-1-1-3710 0 0,4-2-3545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0.1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251 245 752 0 0,'0'0'4038'0'0,"0"0"-1881"0"0,0 0-474 0 0,0 0 224 0 0,0 0 164 0 0,0 0-48 0 0,0 0-214 0 0,0 0-345 0 0,0 0-375 0 0,0 0-246 0 0,0 0-77 0 0,0 0-13 0 0,8-3 33 0 0,25-7 30 0 0,-25 8-33 0 0,-8 2-56 0 0,0 0-73 0 0,0 0-99 0 0,0 0-72 0 0,0 0-79 0 0,0 0-65 0 0,0 0-50 0 0,0 0-38 0 0,0 0-31 0 0,0 0-44 0 0,7-45 1288 0 0,-8 43-1442 0 0,-1 1-1 0 0,1 0 1 0 0,-1-1-1 0 0,1 1 0 0 0,-1 0 1 0 0,1 0-1 0 0,-1 0 1 0 0,0 0-1 0 0,0 0 1 0 0,1 0-1 0 0,-1 0 1 0 0,0 1-1 0 0,0-1 0 0 0,0 1 1 0 0,0-1-1 0 0,0 1 1 0 0,0 0-1 0 0,0 0 1 0 0,0 0-1 0 0,0 0 0 0 0,0 0 1 0 0,1 0-1 0 0,-1 0 1 0 0,0 1-1 0 0,0-1 1 0 0,0 1-1 0 0,-1 0-21 0 0,-4 2 9 0 0,0 1 1 0 0,1-1-1 0 0,-1 2 1 0 0,1-1-1 0 0,0 1 1 0 0,0 0-1 0 0,1 0 1 0 0,0 0-1 0 0,0 1 0 0 0,0 0 1 0 0,0 0-1 0 0,1 0 1 0 0,0 0-1 0 0,0 1 1 0 0,1 0-1 0 0,0-1 0 0 0,0 1 1 0 0,1 1-1 0 0,-1-1 1 0 0,1 0-1 0 0,1 0 1 0 0,0 1-1 0 0,0-1 1 0 0,0 1-1 0 0,1-1 0 0 0,0 6-9 0 0,2-12 11 0 0,-1 0-1 0 0,0 1 0 0 0,1-1 0 0 0,-1 0 0 0 0,1 0 0 0 0,-1 0 0 0 0,1 0 0 0 0,0-1 1 0 0,-1 1-1 0 0,1 0 0 0 0,0-1 0 0 0,0 1 0 0 0,-1-1 0 0 0,1 0 0 0 0,0 1 0 0 0,0-1 1 0 0,0 0-1 0 0,-1 0 0 0 0,1 0 0 0 0,0-1 0 0 0,0 1 0 0 0,0 0 0 0 0,-1-1 1 0 0,1 1-1 0 0,0-1 0 0 0,0 1 0 0 0,-1-1 0 0 0,1 0 0 0 0,-1 1 0 0 0,1-1 0 0 0,0 0 1 0 0,-1 0-1 0 0,1-1 0 0 0,-1 1 0 0 0,0 0 0 0 0,1 0 0 0 0,-1-1-10 0 0,4-1 21 0 0,-1 0 1 0 0,1 0-1 0 0,-1 0 0 0 0,0-1 0 0 0,0 0 0 0 0,0 0 1 0 0,-1 0-1 0 0,1 0 0 0 0,-1 0 0 0 0,0-1 0 0 0,0 1 0 0 0,0-1 1 0 0,-1 0-1 0 0,0 0 0 0 0,0 0 0 0 0,0 0 0 0 0,0 0 1 0 0,-1-1-22 0 0,-1 6 9 0 0,0 0-20 0 0,0 0-22 0 0,-8 21-8 0 0,7-20 39 0 0,-1 1 0 0 0,1 0 1 0 0,-1 0-1 0 0,1 0 1 0 0,0 0-1 0 0,0 0 0 0 0,0 0 1 0 0,0 1-1 0 0,0-1 1 0 0,1 0-1 0 0,-1 0 1 0 0,1 1-1 0 0,-1-1 0 0 0,1 0 1 0 0,0 1-1 0 0,0-1 1 0 0,0 0-1 0 0,0 1 0 0 0,0-1 1 0 0,1 0-1 0 0,-1 1 1 0 0,0-1-1 0 0,1 0 0 0 0,0 0 1 0 0,0 1-1 0 0,0-1 1 0 0,0 0-1 0 0,0 0 0 0 0,0 0 1 0 0,0 0-1 0 0,1 0 1 0 0,-1 0-1 0 0,1-1 1 0 0,-1 1-1 0 0,1 0 0 0 0,0-1 1 0 0,0 1-1 0 0,-1-1 1 0 0,1 1-1 0 0,0-1 0 0 0,0 0 1 0 0,0 0-1 0 0,1 0 1 0 0,-1 0-1 0 0,0 0 0 0 0,0-1 1 0 0,1 1-1 0 0,-1-1 1 0 0,0 1-1 0 0,1-1 1 0 0,-1 0-1 0 0,2 0 2 0 0,21-16-1347 0 0,-23 7-3525 0 0,-5-1-6397 0 0,2 7-847 0 0</inkml:trace>
  <inkml:trace contextRef="#ctx0" brushRef="#br0" timeOffset="369.846">37 0 18268 0 0,'0'0'1112'0'0,"0"0"22"0"0,0 0-11 0 0,0 0 88 0 0,0 0 29 0 0,0 0-57 0 0,0 0-212 0 0,0 0-291 0 0,0 0-256 0 0,0 0-161 0 0,0 0-47 0 0,0 0 16 0 0,0 0 52 0 0,4 1 32 0 0,-2 0-288 0 0,0 0-1 0 0,-1 0 1 0 0,1 0 0 0 0,-1 0 0 0 0,0 0-1 0 0,1 1 1 0 0,-1-1 0 0 0,0 0 0 0 0,0 1-1 0 0,0-1 1 0 0,0 1 0 0 0,0-1 0 0 0,0 1 0 0 0,0 0-1 0 0,0-1 1 0 0,-1 1 0 0 0,1 0 0 0 0,0 0-1 0 0,-1-1 1 0 0,0 1 0 0 0,1 0 0 0 0,-1 0-1 0 0,0 0 1 0 0,0 0 0 0 0,0-1 0 0 0,0 1-1 0 0,0 0 1 0 0,-1 0 0 0 0,1 0 0 0 0,-1-1 0 0 0,1 1-1 0 0,-1 0 1 0 0,1 0 0 0 0,-1-1 0 0 0,0 2-28 0 0,0 4 44 0 0,-43 335 620 0 0,30-252-1757 0 0,26-93-5277 0 0,-4-4-4540 0 0,-5 3-1046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5.8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1 20700 0 0,'0'0'1681'0'0,"0"0"-496"0"0,0 0-316 0 0,0 0-156 0 0,0 0-160 0 0,0 0-56 0 0,0 0 28 0 0,0 0 38 0 0,0 0 28 0 0,0 0-47 0 0,-2 9-92 0 0,-40 176 1398 0 0,21-81-1909 0 0,14-86-1272 0 0,2-16-2811 0 0,0-6-4939 0 0,4 2-2708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6.1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19700 0 0,'0'0'1671'0'0,"0"0"-210"0"0,0 0-122 0 0,0 0-137 0 0,0 0-255 0 0,0 0-272 0 0,0 0-237 0 0,0 0-132 0 0,0 0-23 0 0,0 0 34 0 0,0 0 29 0 0,0 0-13 0 0,0 0-59 0 0,0 9-60 0 0,0-1-346 0 0,0 3-47 0 0,-1 1-1 0 0,0-1 1 0 0,0 1-1 0 0,-1-1 0 0 0,0 0 1 0 0,-1 1-1 0 0,-1-1 1 0 0,0-1-1 0 0,0 2 180 0 0,-1-7-2997 0 0,1-4-7148 0 0,2 0-1646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6.5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 15059 0 0,'0'0'1979'0'0,"0"0"-173"0"0,0 0-118 0 0,0 0 9 0 0,0 0-169 0 0,0 0-305 0 0,0 0-289 0 0,0 0-221 0 0,0 0-161 0 0,0 0-116 0 0,0 0-88 0 0,0 0-68 0 0,0 0-64 0 0,-2-2-61 0 0,2 2-141 0 0,-1 0-1 0 0,1 1 1 0 0,0-1 0 0 0,0 0-1 0 0,0 0 1 0 0,0 0-1 0 0,0 0 1 0 0,0 1 0 0 0,-1-1-1 0 0,1 0 1 0 0,0 0-1 0 0,0 0 1 0 0,0 0 0 0 0,-1 0-1 0 0,1 1 1 0 0,0-1 0 0 0,0 0-1 0 0,0 0 1 0 0,-1 0-1 0 0,1 0 1 0 0,0 0 0 0 0,0 0-1 0 0,0 0 1 0 0,-1 0-1 0 0,1 0 1 0 0,0 0 0 0 0,0 0-1 0 0,-1 0 1 0 0,1 0 0 0 0,0 0-1 0 0,0 0 1 0 0,0 0-1 0 0,-1 0 1 0 0,1-1-14 0 0,18 25 663 0 0,0-11-492 0 0,1 0 1 0 0,0-2 0 0 0,0 0-1 0 0,1-2 1 0 0,1 0 0 0 0,17 5-172 0 0,87 45 147 0 0,-124-58-140 0 0,-1-1 0 0 0,1 0 0 0 0,-1 1-1 0 0,1-1 1 0 0,-1 0 0 0 0,1 1 0 0 0,-1-1 0 0 0,0 0 0 0 0,1 1-1 0 0,-1-1 1 0 0,0 1 0 0 0,0-1 0 0 0,1 1 0 0 0,-1-1-1 0 0,0 1 1 0 0,0-1 0 0 0,1 1 0 0 0,-1-1 0 0 0,0 1-1 0 0,0-1 1 0 0,0 1 0 0 0,0-1 0 0 0,0 1 0 0 0,0 0-1 0 0,0-1 1 0 0,0 1 0 0 0,0-1 0 0 0,0 1 0 0 0,0-1 0 0 0,0 1-1 0 0,-1-1 1 0 0,1 1 0 0 0,0-1 0 0 0,0 1 0 0 0,0-1-1 0 0,-1 1 1 0 0,1-1 0 0 0,0 1 0 0 0,-1-1 0 0 0,1 1-1 0 0,0-1 1 0 0,-1 0 0 0 0,1 1 0 0 0,0-1 0 0 0,-1 0-1 0 0,1 1 1 0 0,-1-1 0 0 0,1 0 0 0 0,-1 1 0 0 0,1-1-1 0 0,-1 0 1 0 0,1 0 0 0 0,-1 0 0 0 0,1 1 0 0 0,-1-1 0 0 0,1 0-1 0 0,-1 0 1 0 0,1 0 0 0 0,-1 0 0 0 0,0 0 0 0 0,1 0-1 0 0,-1 0-6 0 0,-44 13 379 0 0,40-11-369 0 0,-27 5-1224 0 0,-96 36 3264 0 0,93-18-7062 0 0,9 10-7077 0 0,25-31-629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7.0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57 18180 0 0,'0'0'1535'0'0,"0"0"-163"0"0,0 0-32 0 0,0 0-9 0 0,0 0-36 0 0,4-9-74 0 0,20-39 642 0 0,-18 88 94 0 0,-6 54-1706 0 0,-5 0-1 0 0,-13 75-250 0 0,15-150-187 0 0,2-5-40 0 0,1-10-6556 0 0,0-3-773 0 0,0-3-3941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7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58 9466 0 0,'0'0'2103'0'0,"0"0"14"0"0,0 0 66 0 0,0 0-56 0 0,0 0-247 0 0,0 0-306 0 0,0 0-358 0 0,0 0-276 0 0,0 0-227 0 0,0 0-176 0 0,0 0-96 0 0,0 0-69 0 0,0 0-47 0 0,1-8-32 0 0,3-25-33 0 0,-3 31-229 0 0,0 1 0 0 0,0 0 1 0 0,0 0-1 0 0,0 0 0 0 0,0 0 0 0 0,0 0 1 0 0,0 0-1 0 0,0 0 0 0 0,0 0 0 0 0,1 0 1 0 0,-1 1-1 0 0,0-1 0 0 0,1 0 0 0 0,-1 1 1 0 0,0-1-1 0 0,1 1 0 0 0,-1 0 0 0 0,0-1 1 0 0,1 1-1 0 0,-1 0 0 0 0,1 0 0 0 0,-1 0 1 0 0,1 0-1 0 0,-1 0 0 0 0,1 0 0 0 0,-1 0 1 0 0,0 0-1 0 0,1 1 0 0 0,0-1-31 0 0,2 0 94 0 0,-1 0-75 0 0,0 0-1 0 0,0-1 0 0 0,0 1 0 0 0,0 0 1 0 0,0 1-1 0 0,0-1 0 0 0,0 0 1 0 0,0 1-1 0 0,0 0 0 0 0,0-1 0 0 0,-1 1 1 0 0,1 1-1 0 0,0-1 0 0 0,0 0 1 0 0,-1 0-1 0 0,1 1 0 0 0,-1 0 0 0 0,1-1 1 0 0,-1 1-1 0 0,0 0 0 0 0,0 0 1 0 0,0 0-1 0 0,0 1 0 0 0,0-1 0 0 0,0 0 1 0 0,-1 1-1 0 0,1-1 0 0 0,-1 1 1 0 0,1 0-1 0 0,-1-1 0 0 0,0 1 0 0 0,0 0 1 0 0,0 0-1 0 0,0 0 0 0 0,-1-1 1 0 0,1 1-1 0 0,-1 0 0 0 0,0 0 0 0 0,0 0 1 0 0,0 0-1 0 0,0 0 0 0 0,0 0 1 0 0,-1 0-1 0 0,1 0 0 0 0,-1 0 0 0 0,0 0 1 0 0,0-1-1 0 0,0 1 0 0 0,0 0 1 0 0,-1 0-1 0 0,1-1 0 0 0,-1 1-18 0 0,-92 43 320 0 0,55-33-92 0 0,64 2 199 0 0,6-10-274 0 0,0-2 0 0 0,0-1 0 0 0,0-2 0 0 0,0 0 0 0 0,0-3-1 0 0,6-1-152 0 0,0-14-300 0 0,-37 17-490 0 0,-3 6-9423 0 0,3-4 4993 0 0,-1 1-7095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4.9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0 15563 0 0,'0'0'5259'0'0,"0"0"-3511"0"0,0 0-1094 0 0,0 0-17 0 0,0 0 154 0 0,0 0 118 0 0,0 0-20 0 0,-5 10-147 0 0,-43 85 879 0 0,-17 78-705 0 0,52-158-830 0 0,14-31-17 0 0,2 11-82 0 0,-1-1-1 0 0,1 1 1 0 0,1 0 0 0 0,-1 0 0 0 0,1 0 0 0 0,0 0 0 0 0,0 1 0 0 0,0 0-1 0 0,0 0 1 0 0,1 0 0 0 0,0 0 0 0 0,0 1 0 0 0,0-1 0 0 0,0 1 0 0 0,0 1-1 0 0,1-1 1 0 0,1 0 13 0 0,-5 2-5 0 0,1-1-1 0 0,0 1 0 0 0,0 0 0 0 0,0 0 1 0 0,0 1-1 0 0,0-1 0 0 0,0 0 0 0 0,0 1 1 0 0,0 0-1 0 0,0 0 0 0 0,0 0 0 0 0,0 0 1 0 0,0 0-1 0 0,0 1 0 0 0,0-1 0 0 0,0 1 1 0 0,0 0-1 0 0,0 0 0 0 0,0 0 0 0 0,0 0 1 0 0,-1 0-1 0 0,1 0 0 0 0,0 1 0 0 0,-1 0 1 0 0,1-1-1 0 0,-1 1 0 0 0,1 0 0 0 0,-1 0 1 0 0,0 1-1 0 0,0-1 0 0 0,0 0 0 0 0,0 1 1 0 0,0-1-1 0 0,0 1 6 0 0,-1 0 5 0 0,0-1 1 0 0,0 0-1 0 0,0 0 0 0 0,0 0 1 0 0,-1 0-1 0 0,1 1 0 0 0,-1-1 1 0 0,1 0-1 0 0,-1 1 1 0 0,0-1-1 0 0,0 0 0 0 0,0 1 1 0 0,0-1-1 0 0,0 0 0 0 0,0 1 1 0 0,-1-1-1 0 0,1 0 0 0 0,-1 0 1 0 0,0 1-1 0 0,1-1 1 0 0,-1 0-1 0 0,0 0 0 0 0,0 0 1 0 0,-1 0-1 0 0,1 0 0 0 0,0 0 1 0 0,-1 0-1 0 0,1 0 0 0 0,-1-1 1 0 0,0 1-1 0 0,1 0 0 0 0,-1-1 1 0 0,0 1-1 0 0,0-1 1 0 0,0 0-1 0 0,0 0 0 0 0,0 0 1 0 0,0 0-1 0 0,0 0 0 0 0,-1 0-5 0 0,-91 27 225 0 0,52-29-109 0 0,42 1-150 0 0,-1 0 1 0 0,0 0-1 0 0,1-1 0 0 0,-1 1 1 0 0,1 0-1 0 0,-1 0 0 0 0,0 0 0 0 0,1-1 1 0 0,-1 1-1 0 0,1 0 0 0 0,-1-1 0 0 0,1 1 1 0 0,-1 0-1 0 0,1-1 0 0 0,0 1 1 0 0,-1-1-1 0 0,1 1 0 0 0,-1-1 0 0 0,1 1 1 0 0,0-1-1 0 0,-1 1 0 0 0,1-1 1 0 0,0 1-1 0 0,0-1 0 0 0,0 1 0 0 0,-1-1 1 0 0,1 0-1 0 0,0 1 0 0 0,0-1 0 0 0,0 1 1 0 0,0-1-1 0 0,0 0 0 0 0,0 1 1 0 0,0-1-1 0 0,0 1 0 0 0,0-1 0 0 0,0 0 1 0 0,0 1-1 0 0,0-1 0 0 0,1 1 1 0 0,-1-1-1 0 0,0 1 0 0 0,0-1 0 0 0,0 1 1 0 0,1-1-1 0 0,-1 0 0 0 0,0 1 0 0 0,1 0 1 0 0,-1-1-1 0 0,1 1 0 0 0,-1-1 1 0 0,0 1-1 0 0,1-1 0 0 0,-1 1 0 0 0,1 0 1 0 0,-1-1-1 0 0,1 1 0 0 0,-1 0 1 0 0,1 0-1 0 0,0-1 0 0 0,-1 1 0 0 0,1 0 1 0 0,-1 0-1 0 0,1 0 34 0 0,31-23-5743 0 0,-21 16-589 0 0,-3 2-4918 0 0</inkml:trace>
  <inkml:trace contextRef="#ctx0" brushRef="#br0" timeOffset="358.277">493 47 19092 0 0,'0'0'2215'0'0,"0"0"-915"0"0,0 0-415 0 0,0 0-128 0 0,0 0-66 0 0,0 0-22 0 0,0 0-19 0 0,0 0-33 0 0,0 0-96 0 0,0 0-132 0 0,0 0-86 0 0,-10 7-63 0 0,-82 60 451 0 0,-53 32-542 0 0,200-86-244 0 0,63 70 62 0 0,-104-72-118 0 0,-6-5 118 0 0,-2-2-2897 0 0,-1-1-2504 0 0,0 0-3606 0 0,-3-3-2413 0 0</inkml:trace>
  <inkml:trace contextRef="#ctx0" brushRef="#br0" timeOffset="617.478">563 132 19060 0 0,'0'0'1643'0'0,"0"0"-413"0"0,0 0-279 0 0,0 0-133 0 0,0 0 13 0 0,0 0 5 0 0,0 0-18 0 0,0 0-57 0 0,0 0-187 0 0,0 0-139 0 0,0 0-106 0 0,-1 10-84 0 0,-12 86 260 0 0,13-96-677 0 0,-4 18 418 0 0,2-11-2520 0 0,2-1-3145 0 0,0 0-4624 0 0,0-5-1331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0.5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0 10354 0 0,'0'0'4448'0'0,"0"0"-2137"0"0,0 0-772 0 0,0 0-285 0 0,0 0-261 0 0,0 0-234 0 0,0 0-160 0 0,0 0-83 0 0,0 0-41 0 0,-11 4-5 0 0,-35 13-35 0 0,42-15-355 0 0,-1 0 0 0 0,1 1 0 0 0,0 0 0 0 0,0 0 0 0 0,1 1 0 0 0,-1-1 0 0 0,1 1-1 0 0,-1-1 1 0 0,1 1 0 0 0,0 0 0 0 0,0 0 0 0 0,1 1 0 0 0,-1-1 0 0 0,1 0 0 0 0,-1 3-80 0 0,-2 3 115 0 0,3-8-121 0 0,0-1-1 0 0,1 1 1 0 0,-1 0 0 0 0,1 0 0 0 0,-1 0-1 0 0,1 0 1 0 0,-1 0 0 0 0,1 0 0 0 0,0 0 0 0 0,0 0-1 0 0,0 1 1 0 0,0-1 0 0 0,0 0 0 0 0,1 1-1 0 0,-1-1 1 0 0,1 1 0 0 0,0-1 0 0 0,-1 1 0 0 0,1-1-1 0 0,0 0 1 0 0,0 1 0 0 0,1-1 0 0 0,-1 1-1 0 0,0-1 1 0 0,1 1 0 0 0,0-1 0 0 0,-1 0-1 0 0,1 1 1 0 0,0-1 0 0 0,0 0 0 0 0,0 0 0 0 0,1 0-1 0 0,-1 0 1 0 0,0 0 0 0 0,1 0 0 0 0,-1 0-1 0 0,1 0 1 0 0,0 0 0 0 0,0 0 0 0 0,0-1 0 0 0,-1 1-1 0 0,1-1 1 0 0,1 0 0 0 0,-1 1 0 0 0,0-1-1 0 0,0 0 1 0 0,0 0 0 0 0,1 0 6 0 0,31-3-3473 0 0,-23-2-1766 0 0,-1-1-5160 0 0,-8 3 4342 0 0</inkml:trace>
  <inkml:trace contextRef="#ctx0" brushRef="#br0" timeOffset="255.818">35 93 6721 0 0,'0'0'2245'0'0,"0"0"-302"0"0,0 0-295 0 0,0 0-25 0 0,0 0-34 0 0,0 0-137 0 0,0 0-301 0 0,0 0-344 0 0,0 0-211 0 0,0 0-83 0 0,0 0 5 0 0,0 0-3 0 0,0 0-66 0 0,7-1-108 0 0,102-13 3 0 0,-84 11-3854 0 0,-2 2-3654 0 0,-16 0-3841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4.2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7 104 0 0 0,'0'0'906'0'0,"0"0"1290"0"0,0 0 377 0 0,0 0 111 0 0,0 0-110 0 0,0 0-235 0 0,0 0-334 0 0,0 0-362 0 0,0 0-302 0 0,0 0-198 0 0,0 0-140 0 0,0 0-89 0 0,0 0-77 0 0,-5-3 438 0 0,4 2 3829 0 0,229 0-4044 0 0,-246 1-6021 0 0,9 0 443 0 0,0 0-4984 0 0,5 0-1114 0 0</inkml:trace>
  <inkml:trace contextRef="#ctx0" brushRef="#br0" timeOffset="282.919">143 0 10506 0 0,'0'0'2687'0'0,"0"0"-211"0"0,0 0-248 0 0,0 0-171 0 0,0 0-285 0 0,0 0-378 0 0,0 0-445 0 0,0 0-395 0 0,0 0-182 0 0,0 0 40 0 0,0 0 107 0 0,0 0 106 0 0,0 0-25 0 0,0 7-109 0 0,-19 118 783 0 0,18-120-1871 0 0,-6 33 530 0 0,9-26-3403 0 0,5-5-4284 0 0,-4-6-968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9.4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 21613 0 0,'0'0'608'0'0,"0"0"-72"0"0,0 0-16 0 0,0 0-16 0 0,0 0-72 0 0,0 0-112 0 0,0 0-112 0 0,0 0-80 0 0,0 0-128 0 0,54-16-88 0 0,-40 16-160 0 0,0 1-256 0 0,1 1-344 0 0,-2 0-832 0 0,-1 2-1657 0 0,-3-2-3665 0 0,-2-1-4160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9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14491 0 0,'0'0'1144'0'0,"0"0"-375"0"0,0 0-113 0 0,0 0 168 0 0,0 0 88 0 0,0 0-120 0 0,0 0-200 0 0,0 0-232 0 0,0 0-216 0 0,0 0-168 0 0,65 1-160 0 0,-46-2-344 0 0,2-1-792 0 0,0 1-2249 0 0,-5-1-3472 0 0,-6 2-977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9.9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60 132 17348 0 0,'0'0'1617'0'0,"0"0"-288"0"0,0 0 22 0 0,0 0 0 0 0,0 0-128 0 0,0 0-177 0 0,0 0-244 0 0,0 0-247 0 0,0 0-195 0 0,0 0-131 0 0,0 0-26 0 0,0 0 33 0 0,0 0 32 0 0,4-1 33 0 0,-3 1-278 0 0,0 1-1 0 0,0-1 0 0 0,1 1 0 0 0,-1-1 0 0 0,0 1 0 0 0,0-1 0 0 0,0 1 1 0 0,0 0-1 0 0,0 0 0 0 0,0-1 0 0 0,0 1 0 0 0,0 0 0 0 0,0 0 0 0 0,-1 0 1 0 0,1 0-1 0 0,0 0 0 0 0,0 0 0 0 0,-1 0 0 0 0,1 0 0 0 0,-1 0 0 0 0,1 0 1 0 0,-1 1-1 0 0,1-1 0 0 0,-1 0 0 0 0,0 0 0 0 0,1 0 0 0 0,-1 1 0 0 0,0-1 1 0 0,0 0-1 0 0,0 0 0 0 0,0 1 0 0 0,0-1 0 0 0,0 0 0 0 0,-1 0 0 0 0,1 0 1 0 0,0 1-1 0 0,-1-1 0 0 0,1 0 0 0 0,0 0 0 0 0,-1 0 0 0 0,0 0 0 0 0,1 1 1 0 0,-1-1-1 0 0,1 0 0 0 0,-1 0 0 0 0,0 0 0 0 0,0 0 0 0 0,0 0-22 0 0,0 1 22 0 0,-72 293 1161 0 0,70-270-1169 0 0,3-25-3 0 0,0 0 4 0 0,0 0-7 0 0,0 0-34 0 0,0 0-27 0 0,15-14-4828 0 0,-8 7 726 0 0,-2 3-3106 0 0,-1 0-4954 0 0</inkml:trace>
  <inkml:trace contextRef="#ctx0" brushRef="#br0" timeOffset="1134.957">161 184 15723 0 0,'0'0'1385'0'0,"0"0"-32"0"0,0 0 0 0 0,0 0 0 0 0,0 0-33 0 0,0 0-93 0 0,0 0-190 0 0,0 0-247 0 0,0 0-300 0 0,0 0-229 0 0,0 0-115 0 0,0 0-29 0 0,0 0 92 0 0,6-1 85 0 0,-6 1-293 0 0,-1 0 13 0 0,1 1 1 0 0,-1-1 0 0 0,1 1-1 0 0,0-1 1 0 0,-1 1-1 0 0,1 0 1 0 0,0-1 0 0 0,0 1-1 0 0,-1 0 1 0 0,1-1 0 0 0,0 1-1 0 0,0 0 1 0 0,0-1-1 0 0,0 1 1 0 0,0 0 0 0 0,0 0-1 0 0,0-1 1 0 0,0 1 0 0 0,0 0-1 0 0,0-1 1 0 0,0 1 0 0 0,0 0-1 0 0,0-1 1 0 0,1 1-1 0 0,-1 0 1 0 0,0-1 0 0 0,0 1-1 0 0,1 0 1 0 0,-1-1 0 0 0,1 1-1 0 0,-1-1 1 0 0,0 1 0 0 0,1-1-1 0 0,-1 1 1 0 0,1-1-1 0 0,-1 1 1 0 0,1-1 0 0 0,0 1-1 0 0,-1-1 1 0 0,1 0 0 0 0,-1 1-1 0 0,1-1 1 0 0,0 0 0 0 0,-1 1-1 0 0,1-1 1 0 0,0 0-1 0 0,-1 0 1 0 0,1 0 0 0 0,0 0-1 0 0,-1 0 1 0 0,1 0 0 0 0,0 1-1 0 0,0-2 1 0 0,-1 1-1 0 0,1 0 1 0 0,0 0 0 0 0,-1 0-1 0 0,1 0 1 0 0,0 0 0 0 0,-1-1-1 0 0,1 1-14 0 0,-72 156 676 0 0,76-163-647 0 0,0 1-1 0 0,0 0 1 0 0,1 0-1 0 0,0 1 0 0 0,0-1 1 0 0,0 1-1 0 0,1 1 0 0 0,-1-1 1 0 0,1 1-1 0 0,0 0 0 0 0,0 1 1 0 0,1 0-1 0 0,-1 0 1 0 0,1 0-1 0 0,1 1-28 0 0,-8 1-3 0 0,1 1 1 0 0,-1 0-1 0 0,1 0 1 0 0,-1 0-1 0 0,1 0 1 0 0,-1 0-1 0 0,0 0 1 0 0,1 0-1 0 0,-1 0 1 0 0,1 0-1 0 0,-1 1 1 0 0,0-1-1 0 0,1 1 1 0 0,-1-1-1 0 0,0 1 1 0 0,1-1-1 0 0,-1 1 1 0 0,0 0-1 0 0,0 0 1 0 0,1-1-1 0 0,-1 1 1 0 0,0 0-1 0 0,0 0 1 0 0,0 0-1 0 0,0 1 1 0 0,0-1-1 0 0,-1 0 0 0 0,1 0 1 0 0,0 0-1 0 0,0 1 1 0 0,-1-1-1 0 0,1 0 1 0 0,-1 0-1 0 0,1 1 1 0 0,-1-1-1 0 0,1 1 1 0 0,-1-1-1 0 0,0 0 1 0 0,0 1-1 0 0,0-1 1 0 0,0 1-1 0 0,0-1 1 0 0,0 1-1 0 0,0-1 1 0 0,0 0-1 0 0,-1 1 1 0 0,1-1-1 0 0,0 1 1 0 0,-1-1-1 0 0,1 0 1 0 0,-1 1-1 0 0,0-1 1 0 0,1 0-1 0 0,-1 0 1 0 0,0 1-1 0 0,0-1 1 0 0,0 0-1 0 0,0 0 1 0 0,0 0-1 0 0,0 0 1 0 0,-1 1 2 0 0,-4 3 10 0 0,-1 0 0 0 0,0 0 0 0 0,0 0 1 0 0,0-1-1 0 0,-1 0 0 0 0,0-1 1 0 0,0 0-1 0 0,0 0 0 0 0,0 0 0 0 0,0-1 1 0 0,0 0-1 0 0,-1-1 0 0 0,1 0 1 0 0,-1 0-1 0 0,1-1 0 0 0,-1 0 1 0 0,1 0-1 0 0,-1-1-10 0 0,38-17-127 0 0,72-17-109 0 0,-75 28 197 0 0,-1-2 0 0 0,0 0 1 0 0,0-1-1 0 0,-1-2 1 0 0,0 0-1 0 0,10-8 39 0 0,14-40-18 0 0,-47 58 24 0 0,0 0 0 0 0,0 0 1 0 0,0 0-1 0 0,0 0 0 0 0,-1 0 0 0 0,1 0 1 0 0,-1 0-1 0 0,1 0 0 0 0,-1 0 0 0 0,0 0 0 0 0,0 0 1 0 0,0 0-1 0 0,0 0 0 0 0,0 0 0 0 0,0-1 1 0 0,-1 1-1 0 0,1 0 0 0 0,-1 0 0 0 0,1 0 0 0 0,-1 0 1 0 0,0 0-1 0 0,0 0 0 0 0,0 1 0 0 0,0-1 0 0 0,0 0 1 0 0,0 0-1 0 0,-1 1 0 0 0,1-1 0 0 0,0 0 1 0 0,-1 1-1 0 0,1-1 0 0 0,-1 1 0 0 0,0 0 0 0 0,-1-1-6 0 0,0 2 2 0 0,1 0 0 0 0,-1 1 0 0 0,0-1 0 0 0,1 1 0 0 0,-1 0 0 0 0,1 0 0 0 0,-1 0 0 0 0,1 0 0 0 0,-1 0 0 0 0,1 1 0 0 0,0-1 0 0 0,0 1-1 0 0,-1-1 1 0 0,1 1 0 0 0,0 0 0 0 0,1 0 0 0 0,-1 0 0 0 0,0 0 0 0 0,0 0 0 0 0,1 0 0 0 0,0 1 0 0 0,-1-1 0 0 0,1 0 0 0 0,0 1 0 0 0,0-1-1 0 0,0 1 1 0 0,0 0 0 0 0,1-1 0 0 0,-1 1 0 0 0,1-1 0 0 0,-1 1 0 0 0,1 0-2 0 0,-2 2 9 0 0,-8 26 78 0 0,1 0-1 0 0,1 1 1 0 0,2-1-1 0 0,2 1 1 0 0,0 1-1 0 0,2 0-86 0 0,-1-1-5 0 0,4-31-18 0 0,-1 0 1 0 0,0 1 0 0 0,0-1 0 0 0,0 0-1 0 0,-1 1 1 0 0,1-1 0 0 0,0 0 0 0 0,0 0 0 0 0,-1 1-1 0 0,1-1 1 0 0,-1 0 0 0 0,1 0 0 0 0,-1 0-1 0 0,1 1 1 0 0,-1-1 0 0 0,0 0 0 0 0,0 0-1 0 0,1 0 1 0 0,-1 0 0 0 0,0 0 0 0 0,0 0 0 0 0,0-1-1 0 0,0 1 1 0 0,0 0 0 0 0,0 0 0 0 0,0-1-1 0 0,-1 1 1 0 0,1 0 0 0 0,0-1 0 0 0,-1 1 22 0 0,-2-13-4696 0 0,4 6-563 0 0,0 5 2731 0 0,0-3-8149 0 0</inkml:trace>
  <inkml:trace contextRef="#ctx0" brushRef="#br0" timeOffset="1480.867">492 14 15835 0 0,'0'0'2138'0'0,"0"0"-1086"0"0,0 0-274 0 0,0 0 23 0 0,0 0 2 0 0,0 0-47 0 0,0 0-133 0 0,0 0-155 0 0,0 0-144 0 0,10-3-133 0 0,31-8-51 0 0,-39 12-129 0 0,0-1 0 0 0,1 0 0 0 0,-1 1 0 0 0,0-1-1 0 0,0 1 1 0 0,0 0 0 0 0,0 0 0 0 0,0 0 0 0 0,0 0 0 0 0,0 0-1 0 0,0 0 1 0 0,0 0 0 0 0,-1 1 0 0 0,1-1 0 0 0,0 1 0 0 0,-1-1 0 0 0,1 1-1 0 0,-1 0 1 0 0,0-1 0 0 0,1 1 0 0 0,-1 0 0 0 0,0 0 0 0 0,0 0 0 0 0,0 0-1 0 0,0 0 1 0 0,-1 0 0 0 0,1 0 0 0 0,0 1 0 0 0,-1-1 0 0 0,0 0 0 0 0,1 0-1 0 0,-1 0 1 0 0,0 0 0 0 0,0 1 0 0 0,0-1 0 0 0,-1 1-11 0 0,1 1 37 0 0,0 1 1 0 0,-1-1-1 0 0,1 0 1 0 0,-1 1-1 0 0,-1-1 1 0 0,1 0-1 0 0,0 0 1 0 0,-1 0-1 0 0,0 0 1 0 0,0 0-1 0 0,0 0 1 0 0,0 0-1 0 0,-1-1 1 0 0,1 1-1 0 0,-1-1 0 0 0,0 0 1 0 0,0 0-1 0 0,-1 0 1 0 0,1 0-1 0 0,0 0 1 0 0,-2 0-38 0 0,-11 12 673 0 0,52-14 1712 0 0,21-10-1586 0 0,-27 3-421 0 0,-9 4-3012 0 0,-5 0-2417 0 0,1 1-3391 0 0,-12 1-4001 0 0</inkml:trace>
  <inkml:trace contextRef="#ctx0" brushRef="#br0" timeOffset="1731.129">637 489 27630 0 0,'0'0'504'0'0,"0"0"0"0"0,0 0-104 0 0,0 0-8 0 0,0 0-104 0 0,0 0-184 0 0,0 0-272 0 0,0 0-328 0 0,0 0-480 0 0,0 0-1120 0 0,0 0-3962 0 0,0 0-7809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42.3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0 129 15739 0 0,'0'0'1401'0'0,"0"0"-5"0"0,0 0-33 0 0,0 0-105 0 0,0 0-164 0 0,0 0-124 0 0,0 0-141 0 0,0 0-146 0 0,0 0-103 0 0,0 0-71 0 0,0 0-53 0 0,0 0-56 0 0,0 0-82 0 0,3 7-59 0 0,-1-5-242 0 0,-2 0 0 0 0,1 0 0 0 0,0-1 0 0 0,0 1 0 0 0,-1 0 0 0 0,1-1 0 0 0,0 1 0 0 0,1-1 0 0 0,-1 1 0 0 0,0-1-1 0 0,0 1 1 0 0,1-1 0 0 0,-1 0 0 0 0,1 0 0 0 0,-1 0 0 0 0,1 1 0 0 0,-1-1 0 0 0,1-1 0 0 0,0 1 0 0 0,-1 0 0 0 0,1 0 0 0 0,0-1 0 0 0,0 1 0 0 0,0-1 0 0 0,-1 1 0 0 0,1-1-1 0 0,0 0 1 0 0,0 0 0 0 0,0 0 0 0 0,1 0-17 0 0,6 0 45 0 0,1-1 0 0 0,-1-1 0 0 0,1 0 0 0 0,-1 0 0 0 0,0 0 0 0 0,0-1 0 0 0,0-1 0 0 0,0 0 0 0 0,-1 0 0 0 0,1 0 0 0 0,-1-1 0 0 0,7-6-45 0 0,-12 9 17 0 0,0 0-1 0 0,0 0 1 0 0,-1 0-1 0 0,1 0 1 0 0,-1-1-1 0 0,0 1 0 0 0,1-1 1 0 0,-1 1-1 0 0,0-1 1 0 0,-1 0-1 0 0,1 0 1 0 0,0 0-1 0 0,-1 0 0 0 0,0 0 1 0 0,1 0-1 0 0,-1-1 1 0 0,-1 1-1 0 0,1 0 1 0 0,0 0-1 0 0,-1-1 1 0 0,1 1-1 0 0,-1-1 0 0 0,0 1 1 0 0,0 0-1 0 0,-1-1 1 0 0,1 1-1 0 0,-1 0 1 0 0,1-1-1 0 0,-1 1 0 0 0,0 0 1 0 0,0 0-1 0 0,-1 0 1 0 0,1-1-1 0 0,-1 1 1 0 0,1 0-1 0 0,-1 1 1 0 0,-1-2-17 0 0,2 3 2 0 0,1 0 1 0 0,0 1 0 0 0,-1-1-1 0 0,1 0 1 0 0,-1 1 0 0 0,1-1-1 0 0,-1 1 1 0 0,1-1 0 0 0,-1 1-1 0 0,1-1 1 0 0,-1 1 0 0 0,1-1-1 0 0,-1 1 1 0 0,0 0 0 0 0,1-1-1 0 0,-1 1 1 0 0,0 0 0 0 0,1 0-1 0 0,-1-1 1 0 0,0 1-1 0 0,0 0 1 0 0,1 0 0 0 0,-1 0-1 0 0,0 0 1 0 0,1 0 0 0 0,-1 0-1 0 0,0 0 1 0 0,0 0 0 0 0,1 0-1 0 0,-1 0 1 0 0,0 0 0 0 0,1 1-1 0 0,-1-1 1 0 0,0 0 0 0 0,0 0-1 0 0,1 1 1 0 0,-1-1 0 0 0,1 0-1 0 0,-1 1 1 0 0,0-1 0 0 0,1 1-1 0 0,-1-1 1 0 0,1 1 0 0 0,-1-1-1 0 0,1 1 1 0 0,-1-1 0 0 0,1 1-1 0 0,-1 0 1 0 0,1-1 0 0 0,0 1-1 0 0,-1 0 1 0 0,1-1 0 0 0,0 1-1 0 0,0 0 1 0 0,-1-1 0 0 0,1 1-1 0 0,0 0 1 0 0,0-1 0 0 0,0 1-1 0 0,0 0 1 0 0,0 0 0 0 0,0-1-1 0 0,0 1 1 0 0,0 0-3 0 0,-14 52 92 0 0,12-34-81 0 0,1 1 0 0 0,1 0-1 0 0,0 0 1 0 0,2-1 0 0 0,0 1-1 0 0,1-1 1 0 0,1 1 0 0 0,1-1-1 0 0,3 8-10 0 0,-12-6-1155 0 0,-33-13-10029 0 0,17-7 7197 0 0,3 4 3284 0 0,-6 26 15205 0 0,43-23-12419 0 0,134-11-771 0 0,-89-3-7625 0 0,-52 5 3731 0 0,12-2-10451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41.1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98 115 18956 0 0,'0'0'1019'0'0,"0"0"-103"0"0,0 0-230 0 0,0 0-104 0 0,0 0 107 0 0,0 0 119 0 0,0 0 99 0 0,0 0-2 0 0,0 0-179 0 0,0 0-145 0 0,-4 11-133 0 0,-35 91 624 0 0,17-53-846 0 0,-10 26 27 0 0,96-128-297 0 0,23 28-16 0 0,-85 25 60 0 0,1 0 0 0 0,-1 0 0 0 0,0 0 0 0 0,1 1 0 0 0,-1-1 1 0 0,0 1-1 0 0,0-1 0 0 0,1 1 0 0 0,-1 0 0 0 0,0 0 0 0 0,0 0 0 0 0,0 0 0 0 0,0 0 0 0 0,0 0 0 0 0,0 0 0 0 0,0 1 0 0 0,0-1 0 0 0,0 1 0 0 0,-1 0 0 0 0,1-1 0 0 0,-1 1 0 0 0,1 0 0 0 0,-1 0 0 0 0,0 0 0 0 0,1 0 0 0 0,-1 0 0 0 0,0 0 0 0 0,0 0 0 0 0,-1 1 0 0 0,1-1 0 0 0,0 0 0 0 0,-1 0 0 0 0,1 1 0 0 0,-1-1 0 0 0,0 0 0 0 0,0 1 0 0 0,0 0 0 0 0,-2 3 1 0 0,-1 0-1 0 0,1 0 1 0 0,-1 0-1 0 0,-1-1 1 0 0,1 1-1 0 0,-1-1 1 0 0,0 0-1 0 0,0 0 1 0 0,-1 0-1 0 0,1 0 1 0 0,-1-1-1 0 0,0 0 1 0 0,0 0-1 0 0,-1 0 1 0 0,1 0-1 0 0,-1-1 1 0 0,1 0-1 0 0,-1 0 1 0 0,0-1-1 0 0,-1 0 1 0 0,1 0-1 0 0,0 0 0 0 0,0-1 1 0 0,-1 0-1 0 0,-3 1 0 0 0,-57 7-78 0 0,78-29-52 0 0,22-5-63 0 0,0 1 0 0 0,2 2 0 0 0,0 2 0 0 0,18-7 193 0 0,39-23-101 0 0,83-65 264 0 0,-175 115-159 0 0,1 0-1 0 0,-1 0 1 0 0,0 0 0 0 0,1 0 0 0 0,-1 0 0 0 0,1 0 0 0 0,-1-1 0 0 0,1 1 0 0 0,-1 0 0 0 0,1 0 0 0 0,-1 0 0 0 0,0 0 0 0 0,1-1 0 0 0,-1 1-1 0 0,0 0 1 0 0,1 0 0 0 0,-1-1 0 0 0,1 1 0 0 0,-1 0 0 0 0,0-1 0 0 0,0 1 0 0 0,1 0 0 0 0,-1-1 0 0 0,0 1 0 0 0,0 0 0 0 0,1-1 0 0 0,-1 1-1 0 0,0-1 1 0 0,0 1 0 0 0,0 0 0 0 0,0-1 0 0 0,1 1 0 0 0,-1-1 0 0 0,0 1 0 0 0,0-1 0 0 0,0 1 0 0 0,0 0 0 0 0,0-1 0 0 0,0 1 0 0 0,0-1-1 0 0,0 1 1 0 0,0-1 0 0 0,-1 1 0 0 0,1-1 0 0 0,0 1 0 0 0,0 0 0 0 0,0-1 0 0 0,0 1 0 0 0,-1-1 0 0 0,1 1 0 0 0,0 0 0 0 0,0-1 0 0 0,-1 1-1 0 0,1 0 1 0 0,0-1 0 0 0,-1 1 0 0 0,1 0 0 0 0,0-1 0 0 0,-1 1 0 0 0,1 0 0 0 0,0 0 0 0 0,-1-1 0 0 0,1 1 0 0 0,-1 0 0 0 0,1 0 0 0 0,0 0-1 0 0,-1 0 1 0 0,1 0 0 0 0,-1-1-4 0 0,-31 10 170 0 0,23 3-91 0 0,-1-1 1 0 0,2 1 0 0 0,0 1-1 0 0,0-1 1 0 0,1 2 0 0 0,1-1-1 0 0,0 1 1 0 0,1-1 0 0 0,0 1-1 0 0,1 1 1 0 0,1-1 0 0 0,0 1-1 0 0,1-1 1 0 0,1 1 0 0 0,0 0-1 0 0,1 0 1 0 0,0-1 0 0 0,2 1-1 0 0,1 11-79 0 0,3 60 348 0 0,-10-104-10576 0 0,4 12 2213 0 0,1 0-3808 0 0</inkml:trace>
  <inkml:trace contextRef="#ctx0" brushRef="#br0" timeOffset="458.664">562 1 17324 0 0,'0'0'972'0'0,"0"0"-111"0"0,0 0-132 0 0,0 0 11 0 0,0 0 39 0 0,0 0 30 0 0,0 0-51 0 0,0 0-176 0 0,0 0-186 0 0,0 0-107 0 0,0 0-71 0 0,9 1 0 0 0,28 6-9 0 0,-35-6-176 0 0,0 0 0 0 0,-1 0 0 0 0,0 1 1 0 0,1-1-1 0 0,-1 0 0 0 0,0 1 0 0 0,0 0 0 0 0,1-1 0 0 0,-1 1 0 0 0,-1 0 1 0 0,1-1-1 0 0,0 1 0 0 0,0 0 0 0 0,0 0 0 0 0,-1 0 0 0 0,1-1 1 0 0,-1 1-1 0 0,0 0 0 0 0,0 0 0 0 0,1 0 0 0 0,-1 0 0 0 0,0 0 0 0 0,0 0 1 0 0,-1 0-1 0 0,1 0 0 0 0,0 0 0 0 0,-1 0 0 0 0,0 1-33 0 0,-1 2 95 0 0,0-1 0 0 0,0 1 1 0 0,0-1-1 0 0,-1 0 0 0 0,0 0 0 0 0,0 0 0 0 0,0 0 0 0 0,0 0 0 0 0,0-1 1 0 0,-1 1-1 0 0,0-1 0 0 0,0 0 0 0 0,0 0 0 0 0,0 0 0 0 0,-4 1-95 0 0,2 1 338 0 0,46-4 851 0 0,52-11-1976 0 0,-61 8-3918 0 0,-1 0-6506 0 0,-20 2-852 0 0</inkml:trace>
  <inkml:trace contextRef="#ctx0" brushRef="#br0" timeOffset="777.982">750 275 18860 0 0,'0'0'984'0'0,"0"0"-400"0"0,0 0-320 0 0,0 0 80 0 0,0 0-15 0 0,0 0-49 0 0,0 0-96 0 0,0 0-168 0 0,0 0-216 0 0,53-8-649 0 0,-41 8-1743 0 0,1 0-3033 0 0,-4 0-1489 0 0,-2 0 1649 0 0</inkml:trace>
  <inkml:trace contextRef="#ctx0" brushRef="#br0" timeOffset="778.982">680 342 16900 0 0,'0'0'1693'0'0,"0"0"-275"0"0,0 0-118 0 0,0 0-93 0 0,0 0-165 0 0,0 0-185 0 0,0 0-195 0 0,0 0-146 0 0,0 0-112 0 0,0 0-97 0 0,0 0-110 0 0,0 0-90 0 0,0 0-82 0 0,12 7-105 0 0,39 22-136 0 0,37-23-3410 0 0,-59-7-1251 0 0,-10-1-2306 0 0,-3 1-3470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37.4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23 269 15571 0 0,'0'0'264'0'0,"0"0"-64"0"0,0 0 0 0 0,0 0 297 0 0,0 0 279 0 0,0 0 104 0 0,0 0-16 0 0,0 0-320 0 0,0 0-336 0 0,0 0-184 0 0,0 0-232 0 0,0 0-16 0 0,-3-2-16 0 0,2 4-120 0 0,1 1-320 0 0,0 1-1401 0 0,0-1-3104 0 0,0-1-5865 0 0</inkml:trace>
  <inkml:trace contextRef="#ctx0" brushRef="#br0" timeOffset="727.971">28 226 0 0 0,'0'0'1590'0'0,"0"0"1161"0"0,0 0 471 0 0,0 0-84 0 0,0 0-401 0 0,1-9-477 0 0,3-26-367 0 0,6-14 4610 0 0,-5 36-2883 0 0,-7 29-2003 0 0,-1 6-1492 0 0,-27 294 936 0 0,17-260-961 0 0,13-56-38 0 0,0 0-50 0 0,0 0 28 0 0,0 0-18 0 0,4-19-1626 0 0,8-2-2966 0 0,-2 8-6329 0 0,-6 8-861 0 0</inkml:trace>
  <inkml:trace contextRef="#ctx0" brushRef="#br0" timeOffset="1351.447">276 323 16748 0 0,'0'0'598'0'0,"0"0"-82"0"0,0 0 226 0 0,0 0 298 0 0,0 0 134 0 0,0 0-113 0 0,0 0-315 0 0,0 0-290 0 0,0 0-145 0 0,0 0-66 0 0,0 0 20 0 0,0 0 9 0 0,0 0-23 0 0,10-22 1077 0 0,-10 19-1307 0 0,0 1 1 0 0,1 0-1 0 0,-1 0 0 0 0,0 0 1 0 0,0 0-1 0 0,-1 0 1 0 0,1-1-1 0 0,0 1 1 0 0,-1 0-1 0 0,1 0 0 0 0,-1 0 1 0 0,0 0-1 0 0,1 0 1 0 0,-1 0-1 0 0,0 0 0 0 0,0 0 1 0 0,-1 1-1 0 0,1-1 1 0 0,0 0-1 0 0,-1 0 1 0 0,1 1-1 0 0,0-1 0 0 0,-1 1 1 0 0,0-1-1 0 0,1 1 1 0 0,-1 0-1 0 0,0 0 0 0 0,0 0 1 0 0,0 0-1 0 0,0 0 1 0 0,0 0-1 0 0,0 0 1 0 0,0 1-1 0 0,0-1 0 0 0,0 1 1 0 0,0-1-1 0 0,0 1 1 0 0,0 0-1 0 0,0 0 0 0 0,-1 0 1 0 0,1 0-1 0 0,0 0 1 0 0,0 0-1 0 0,0 0 1 0 0,0 1-1 0 0,0-1 0 0 0,0 1 1 0 0,0 0-1 0 0,0 0 1 0 0,0 0-1 0 0,-2 0-21 0 0,-26 23 15 0 0,24-19-21 0 0,-1 1 0 0 0,1 0 0 0 0,0 1 0 0 0,1-1 0 0 0,-1 1 0 0 0,2 0 1 0 0,-1 0-1 0 0,1 1 0 0 0,0 0 0 0 0,0-1 0 0 0,1 1 0 0 0,0 0 0 0 0,0 1 0 0 0,1-1 0 0 0,0 0 0 0 0,0 1 0 0 0,1-1 0 0 0,0 1 6 0 0,2-7 2 0 0,-1 0 0 0 0,0-1 0 0 0,1 1 0 0 0,-1-1 0 0 0,1 1 0 0 0,-1-1 0 0 0,1 1 0 0 0,0-1 0 0 0,-1 1 0 0 0,1-1 0 0 0,0 1 0 0 0,0-1 0 0 0,0 0 0 0 0,0 0 0 0 0,0 0 0 0 0,1 1 0 0 0,-1-1 0 0 0,0 0 0 0 0,0 0 0 0 0,1-1 0 0 0,-1 1 0 0 0,1 0 0 0 0,-1 0 0 0 0,1-1 0 0 0,-1 1 0 0 0,1 0 0 0 0,-1-1 0 0 0,1 0 0 0 0,-1 1 0 0 0,1-1 0 0 0,0 0 0 0 0,-1 0 0 0 0,1 0 0 0 0,0 0 0 0 0,-1 0 0 0 0,1 0 0 0 0,-1-1 0 0 0,1 1-2 0 0,62-15 88 0 0,-59 13-79 0 0,0 0-1 0 0,1 0 1 0 0,-1 0 0 0 0,0-1-1 0 0,0 0 1 0 0,0 0 0 0 0,-1 0-1 0 0,1-1 1 0 0,-1 1 0 0 0,0-1-1 0 0,0 0 1 0 0,0 0 0 0 0,0-1-1 0 0,-1 1 1 0 0,1-1 0 0 0,-1 0-1 0 0,-1 0 1 0 0,1 0 0 0 0,-1 0-1 0 0,1 0 1 0 0,-2 0 0 0 0,2-5-9 0 0,-13 27-211 0 0,10-14 168 0 0,-1-1-1 0 0,1 1 1 0 0,0-1 0 0 0,0 1-1 0 0,0-1 1 0 0,1 1 0 0 0,-1-1 0 0 0,0 1-1 0 0,1-1 1 0 0,0 1 0 0 0,-1-1-1 0 0,1 1 1 0 0,0-1 0 0 0,0 0-1 0 0,1 1 1 0 0,-1-1 0 0 0,0 0-1 0 0,1 0 1 0 0,-1 0 0 0 0,1 0-1 0 0,0 0 1 0 0,0-1 0 0 0,0 1-1 0 0,0 0 1 0 0,0-1 0 0 0,0 1-1 0 0,0-1 1 0 0,0 0 0 0 0,0 0-1 0 0,2 1 44 0 0,22 4-5598 0 0,2-8-7175 0 0,-21 0 5545 0 0</inkml:trace>
  <inkml:trace contextRef="#ctx0" brushRef="#br0" timeOffset="1663.851">520 162 5033 0 0,'0'0'2550'0'0,"0"0"-30"0"0,0 0-71 0 0,0 0-30 0 0,0 0-173 0 0,0 0-310 0 0,0 0-406 0 0,0 0-352 0 0,0 0-294 0 0,0 0-248 0 0,0 0-157 0 0,0 0-102 0 0,0 0-54 0 0,1-7-34 0 0,4-15 200 0 0,-7 40 1738 0 0,-66 250 516 0 0,65-237-2657 0 0,3-23-86 0 0,0 0 0 0 0,-1 0-1 0 0,1 0 1 0 0,-2 0 0 0 0,0 0 0 0 0,0-1 0 0 0,0 1-1 0 0,-1 0 1 0 0,0-1 0 0 0,0 0 0 0 0,-4 7 0 0 0,10-28-8254 0 0,-1 7 599 0 0,-1 2-4011 0 0</inkml:trace>
  <inkml:trace contextRef="#ctx0" brushRef="#br0" timeOffset="2267.122">626 56 0 0 0,'0'0'3841'0'0,"0"0"-1017"0"0,0 0-332 0 0,0 0-15 0 0,0 0-151 0 0,0 0-229 0 0,0 0-334 0 0,0 0-363 0 0,0 0-290 0 0,0 0-206 0 0,0 0-113 0 0,0 0-46 0 0,0 0-54 0 0,-2-8-63 0 0,-3-22-112 0 0,6 29-466 0 0,-1 0-1 0 0,1 0 0 0 0,0 0 1 0 0,-1 0-1 0 0,1 0 1 0 0,0 0-1 0 0,0 0 0 0 0,0 0 1 0 0,-1 0-1 0 0,1 0 0 0 0,0 0 1 0 0,0 1-1 0 0,0-1 1 0 0,0 0-1 0 0,0 1 0 0 0,1-1 1 0 0,-1 1-1 0 0,0-1 1 0 0,0 1-1 0 0,0 0 0 0 0,0-1 1 0 0,1 1-1 0 0,-1 0 0 0 0,0 0 1 0 0,0 0-1 0 0,1 0 1 0 0,-1 0-1 0 0,0 0 0 0 0,0 0 1 0 0,0 0-1 0 0,1 0 0 0 0,-1 1 1 0 0,0-1-1 0 0,0 0 1 0 0,0 1-1 0 0,1 0-49 0 0,0-1 14 0 0,1 0 1 0 0,-1 1-1 0 0,0-1 0 0 0,0 0 1 0 0,-1 1-1 0 0,1-1 0 0 0,0 1 1 0 0,0 0-1 0 0,0 0 1 0 0,0 0-1 0 0,0 0 0 0 0,-1 0 1 0 0,1 0-1 0 0,0 0 0 0 0,-1 1 1 0 0,1-1-1 0 0,-1 1 0 0 0,1-1 1 0 0,-1 1-1 0 0,0-1 1 0 0,0 1-1 0 0,0 0 0 0 0,0-1 1 0 0,0 1-1 0 0,0 0 0 0 0,0 0 1 0 0,0 0-1 0 0,-1 0 0 0 0,1 0 1 0 0,-1 0-1 0 0,0 0 0 0 0,1 0 1 0 0,-1 0-1 0 0,0 0 1 0 0,0 0-1 0 0,0 0 0 0 0,0 0 1 0 0,-1 0-1 0 0,1 0 0 0 0,-1 1-14 0 0,-44 70 436 0 0,1-35-230 0 0,85-29-7 0 0,47-16 108 0 0,-40 3-3801 0 0,-23 2-2063 0 0,-1 2-3682 0 0,-15 0-576 0 0</inkml:trace>
  <inkml:trace contextRef="#ctx0" brushRef="#br0" timeOffset="2560.449">981 187 16155 0 0,'0'0'1415'0'0,"0"0"-124"0"0,0 0 22 0 0,0 0 68 0 0,0 0-26 0 0,0 0-85 0 0,0 0-257 0 0,0 0-290 0 0,0 0-216 0 0,0 0-168 0 0,0 0-94 0 0,0 0-84 0 0,0 0-65 0 0,4-6-3 0 0,-3 4-104 0 0,11-13 187 0 0,-8 41 348 0 0,-39 152-1445 0 0,30-160-432 0 0,1-13-2882 0 0,1-3-6708 0 0,2-2 349 0 0</inkml:trace>
  <inkml:trace contextRef="#ctx0" brushRef="#br0" timeOffset="2965.974">854 312 9882 0 0,'0'0'1955'0'0,"0"0"-200"0"0,0 0 22 0 0,0 0 34 0 0,0 0-278 0 0,0 0-304 0 0,0 0-377 0 0,0 0-273 0 0,0 0-58 0 0,0 0-20 0 0,0 0 25 0 0,0 0 5 0 0,11 0-69 0 0,220-15 1361 0 0,-206 15-2111 0 0,39-3-1238 0 0,-31-12-7036 0 0,-22-7-1611 0 0,-4-9 5037 0 0,-1 8 5974 0 0,9-22 8731 0 0,3 2 6020 0 0,-29 83-12495 0 0,5-13-2476 0 0,-5 5-420 0 0,2 0 0 0 0,1 1 1 0 0,1-1-1 0 0,2 1 0 0 0,1 1 1 0 0,2-1-1 0 0,2 28-198 0 0,1-46 339 0 0,0-4-3116 0 0,2-14-2325 0 0,2-8-3854 0 0,-2 7-3087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8:24.9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5657 0 0,'0'0'3652'0'0,"0"0"-1026"0"0,0 0-587 0 0,0 0-279 0 0,0 0-164 0 0,0 0-202 0 0,0 0-283 0 0,0 0-314 0 0,0 0-211 0 0,0 0-94 0 0,0 0-84 0 0,0 0-85 0 0,0 3-84 0 0,5 30 183 0 0,-3-25-5322 0 0,-1-1-5258 0 0,0-6 4757 0 0,-1-1 2758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31.6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11402 0 0,'0'0'174'0'0,"0"0"-34"0"0,0 0-103 0 0,0 0-51 0 0,0 0 28 0 0,0 0 45 0 0,0 0 37 0 0,0 0-37 0 0,0 0-111 0 0,0 0-158 0 0,0 0-233 0 0,-6 2-5047 0 0,6 1 263 0 0,1-1 4682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40.5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89 11498 0 0,'0'0'742'0'0,"0"0"-94"0"0,0 0 70 0 0,0 0 224 0 0,0 0 224 0 0,0 0 78 0 0,0 0-98 0 0,0 0-171 0 0,0 0-203 0 0,0 0-165 0 0,0 0-161 0 0,0 0-145 0 0,0 0-69 0 0,-8 4 1288 0 0,83-55 179 0 0,-34 20-919 0 0,-41 31-737 0 0,0 0-14 0 0,0 0-40 0 0,-24 113 425 0 0,24-113-400 0 0,1 1 1 0 0,-1 0-1 0 0,0-1 0 0 0,0 1 1 0 0,1 0-1 0 0,-1-1 0 0 0,0 1 1 0 0,1 0-1 0 0,-1-1 0 0 0,0 1 1 0 0,1-1-1 0 0,-1 1 0 0 0,1-1 1 0 0,-1 1-1 0 0,1-1 0 0 0,-1 1 1 0 0,1-1-1 0 0,0 1 0 0 0,-1-1 1 0 0,1 0-1 0 0,0 1 0 0 0,-1-1 1 0 0,1 0-1 0 0,0 1 0 0 0,-1-1 1 0 0,1 0-1 0 0,0 0 0 0 0,-1 0 1 0 0,1 0-1 0 0,0 0 1 0 0,0 0-1 0 0,-1 0 0 0 0,1 0 1 0 0,0 0-1 0 0,0 0 0 0 0,-1 0 1 0 0,1 0-1 0 0,0 0 0 0 0,-1-1 1 0 0,1 1-1 0 0,0 0 0 0 0,-1 0 1 0 0,1-1-1 0 0,0 1 0 0 0,-1-1 1 0 0,1 1-1 0 0,-1 0 0 0 0,1-1 1 0 0,-1 1-1 0 0,1-1 0 0 0,-1 0 1 0 0,1 1-1 0 0,-1-1 0 0 0,1 1 1 0 0,-1-1-15 0 0,40-27 250 0 0,-1-16-96 0 0,-39 44-139 0 0,0 0-27 0 0,0 0-21 0 0,0 0-21 0 0,-3 23-72 0 0,2-22 127 0 0,0 0 0 0 0,1 0 0 0 0,-1 0 0 0 0,1 0 0 0 0,-1 0 0 0 0,1 0 1 0 0,-1 0-1 0 0,1 0 0 0 0,0 0 0 0 0,-1 0 0 0 0,1 0 0 0 0,0 1 0 0 0,0-1 0 0 0,0 0 0 0 0,0 0 0 0 0,0 0 1 0 0,0 0-1 0 0,0 1 0 0 0,0-1 0 0 0,0 0 0 0 0,1 0 0 0 0,-1 0 0 0 0,1 0 0 0 0,-1 0 0 0 0,0 0 1 0 0,1 0-1 0 0,0 0 0 0 0,-1 0 0 0 0,1 0 0 0 0,0 0 0 0 0,-1 0 0 0 0,1 0 0 0 0,0 0 0 0 0,0 0 1 0 0,0 0-1 0 0,0-1 0 0 0,0 1 0 0 0,0 0 0 0 0,0-1 0 0 0,0 1 0 0 0,0-1 0 0 0,0 1 0 0 0,0-1 0 0 0,0 0 1 0 0,0 1-1 0 0,0-1 0 0 0,0 0 0 0 0,1 0 0 0 0,-1 0 0 0 0,0 0 0 0 0,0 0 0 0 0,0 0 0 0 0,2 0-1 0 0,-2 0 14 0 0,1 0 0 0 0,0 0-1 0 0,0 0 1 0 0,0 0-1 0 0,0 0 1 0 0,0-1 0 0 0,0 1-1 0 0,0-1 1 0 0,0 1-1 0 0,0-1 1 0 0,-1 0-1 0 0,1 0 1 0 0,0 0 0 0 0,0 0-1 0 0,-1 0 1 0 0,1 0-1 0 0,-1 0 1 0 0,1 0 0 0 0,-1-1-1 0 0,1 1 1 0 0,-1 0-1 0 0,0-1 1 0 0,0 0 0 0 0,0 1-1 0 0,0-1 1 0 0,0 0-1 0 0,0 1 1 0 0,0-1 0 0 0,0 0-1 0 0,-1 0 1 0 0,1 0-1 0 0,-1 0 1 0 0,1 0-1 0 0,-1 1 1 0 0,0-1 0 0 0,1 0-1 0 0,-1 0 1 0 0,0 0-1 0 0,-1 0 1 0 0,1 0 0 0 0,0 0-1 0 0,0 0 1 0 0,-1 0-1 0 0,1 0 1 0 0,-1 0 0 0 0,0 0-1 0 0,1 1 1 0 0,-1-1-1 0 0,0 0 1 0 0,0 1-1 0 0,0-1 1 0 0,-1 0 0 0 0,1 1-1 0 0,0-1 1 0 0,0 1-1 0 0,-1-1 1 0 0,1 1 0 0 0,-2-1-14 0 0,0-1-997 0 0,-3-5 1683 0 0,6 7-5878 0 0,1 0-5537 0 0,1 1-388 0 0</inkml:trace>
  <inkml:trace contextRef="#ctx0" brushRef="#br0" timeOffset="598.459">362 40 14131 0 0,'0'0'860'0'0,"0"0"-16"0"0,0 0 135 0 0,0 0 99 0 0,0 0-31 0 0,0 0-132 0 0,0 0-275 0 0,0 0-236 0 0,0 0-151 0 0,0 0-45 0 0,0 0 15 0 0,0 0 50 0 0,12 8 952 0 0,-4-6-1063 0 0,1-2 0 0 0,-1 1 0 0 0,0-1 0 0 0,0-1 0 0 0,1 1 0 0 0,-1-1 0 0 0,0-1 0 0 0,0 0 0 0 0,0 0 0 0 0,0 0 1 0 0,0-1-1 0 0,-1 0 0 0 0,3-2-162 0 0,-9 5 13 0 0,-1 0 0 0 0,1 0 0 0 0,-1-1 1 0 0,0 1-1 0 0,1 0 0 0 0,-1 0 0 0 0,1-1 0 0 0,-1 1 1 0 0,0 0-1 0 0,1 0 0 0 0,-1-1 0 0 0,0 1 0 0 0,1 0 1 0 0,-1-1-1 0 0,0 1 0 0 0,0-1 0 0 0,1 1 0 0 0,-1 0 1 0 0,0-1-1 0 0,0 1 0 0 0,0-1 0 0 0,1 1 0 0 0,-1-1 1 0 0,0 1-1 0 0,0-1 0 0 0,0 1 0 0 0,0 0 0 0 0,0-1 1 0 0,0 1-1 0 0,0-1 0 0 0,0 1 0 0 0,0-1 0 0 0,0 1 1 0 0,0-1-1 0 0,0 1 0 0 0,-1-1 0 0 0,1 1 0 0 0,0 0 1 0 0,0-1-1 0 0,0 1 0 0 0,-1-1 0 0 0,1 1 1 0 0,0 0-1 0 0,0-1 0 0 0,-1 1 0 0 0,1-1 0 0 0,0 1 1 0 0,-1 0-1 0 0,1 0 0 0 0,0-1 0 0 0,-1 1 0 0 0,1 0 1 0 0,-1-1-1 0 0,1 1 0 0 0,0 0 0 0 0,-1 0 0 0 0,1 0 1 0 0,-1 0-1 0 0,1-1 0 0 0,-1 1 0 0 0,1 0 0 0 0,-1 0 1 0 0,1 0-1 0 0,0 0 0 0 0,-1 0 0 0 0,1 0 0 0 0,-1 0-13 0 0,-32-8-273 0 0,30 7 268 0 0,-1 1 1 0 0,0 0 0 0 0,0 1 0 0 0,0-1 0 0 0,0 1-1 0 0,0-1 1 0 0,0 1 0 0 0,0 0 0 0 0,0 1 0 0 0,1-1 0 0 0,-1 1-1 0 0,1-1 1 0 0,-1 1 0 0 0,1 0 0 0 0,-1 0 0 0 0,1 1 0 0 0,0-1-1 0 0,0 1 1 0 0,0 0 0 0 0,0-1 0 0 0,1 1 0 0 0,-1 0-1 0 0,1 1 1 0 0,0-1 0 0 0,0 0 0 0 0,0 1 0 0 0,0-1 0 0 0,0 1-1 0 0,1 0 1 0 0,0-1 0 0 0,-1 1 0 0 0,1 0 0 0 0,1 0-1 0 0,-1 0 1 0 0,1 0 0 0 0,-1 0 0 0 0,1 0 0 0 0,0 2 4 0 0,4-3 53 0 0,-1 0-1 0 0,1 0 1 0 0,0 0 0 0 0,-1-1 0 0 0,1 1-1 0 0,1-1 1 0 0,-1 0 0 0 0,0 0 0 0 0,0 0-1 0 0,1-1 1 0 0,-1 1 0 0 0,1-1 0 0 0,-1 0 0 0 0,1-1-1 0 0,-1 1 1 0 0,1-1 0 0 0,0 0 0 0 0,-1 0-1 0 0,1 0 1 0 0,0-1 0 0 0,-1 1 0 0 0,1-1-1 0 0,-1 0 1 0 0,1-1 0 0 0,-1 1 0 0 0,1-1 0 0 0,-1 0-1 0 0,0 0 1 0 0,0 0 0 0 0,3-3-53 0 0,-2 2 432 0 0,-5 2-5498 0 0,0 1-5557 0 0,0 0-614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9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171 146 0 0 0,'0'0'839'0'0,"0"0"667"0"0,0 0 182 0 0,0 0 71 0 0,0 0 44 0 0,0 0-5 0 0,0 2 9318 0 0,0-2-9816 0 0,1-15-887 0 0,0 13-363 0 0,-1 0 0 0 0,1-1 0 0 0,0 1 0 0 0,-1 0-1 0 0,1-1 1 0 0,-1 1 0 0 0,0 0 0 0 0,1-1-1 0 0,-1 1 1 0 0,0 0 0 0 0,-1-1 0 0 0,1 1-1 0 0,0-1 1 0 0,-1 1 0 0 0,1 0 0 0 0,-1-1-1 0 0,0 1 1 0 0,0 0 0 0 0,0 0 0 0 0,0 0-1 0 0,0 0 1 0 0,0-1 0 0 0,-1 2 0 0 0,1-1-1 0 0,0 0 1 0 0,-1 0 0 0 0,0 0 0 0 0,1 1-1 0 0,-1-1 1 0 0,0 1 0 0 0,0-1 0 0 0,0 1-1 0 0,0 0 1 0 0,0-1 0 0 0,0 1 0 0 0,-1 0-1 0 0,1 1 1 0 0,0-1 0 0 0,0 0 0 0 0,-1 1-1 0 0,0-1-48 0 0,-3 3 11 0 0,1 0 0 0 0,0 1 1 0 0,0-1-1 0 0,1 1 0 0 0,-1 0 1 0 0,0 0-1 0 0,1 1 0 0 0,0 0 1 0 0,0-1-1 0 0,0 1 0 0 0,0 1 1 0 0,1-1-1 0 0,-1 0 0 0 0,1 1 1 0 0,0 0-1 0 0,-1 3-12 0 0,0-2 17 0 0,-2 1-1 0 0,0 1 0 0 0,1 0 0 0 0,-1 0 0 0 0,2 0-1 0 0,-1 1 1 0 0,1-1 0 0 0,1 1 0 0 0,0 0 0 0 0,0 0 0 0 0,0 1-1 0 0,1-1 1 0 0,1 0 0 0 0,0 1 0 0 0,0 0 0 0 0,0-1 0 0 0,2 7-16 0 0,-1-15 5 0 0,0 0 1 0 0,0 1 0 0 0,1-1 0 0 0,-1 1 0 0 0,1-1 0 0 0,-1 0 0 0 0,1 1 0 0 0,-1-1 0 0 0,1 0-1 0 0,0 1 1 0 0,-1-1 0 0 0,1 0 0 0 0,0 0 0 0 0,0 0 0 0 0,0 0 0 0 0,0 0 0 0 0,0 0-1 0 0,0 0 1 0 0,1 0 0 0 0,-1 0 0 0 0,0 0 0 0 0,0-1 0 0 0,1 1 0 0 0,-1 0 0 0 0,0-1-1 0 0,1 1 1 0 0,-1-1 0 0 0,0 0 0 0 0,1 1 0 0 0,-1-1 0 0 0,1 0 0 0 0,-1 0 0 0 0,0 0-1 0 0,1 0 1 0 0,-1 0 0 0 0,1 0 0 0 0,-1 0 0 0 0,1 0 0 0 0,-1-1 0 0 0,0 1 0 0 0,1-1 0 0 0,-1 1-1 0 0,1-1 1 0 0,-1 1 0 0 0,0-1 0 0 0,0 0 0 0 0,1 0 0 0 0,-1 1 0 0 0,0-1 0 0 0,0 0-1 0 0,0 0 1 0 0,1-1-6 0 0,59-52 243 0 0,-54 47-210 0 0,0 0 0 0 0,-1-1 1 0 0,1 0-1 0 0,-2-1 0 0 0,1 1 1 0 0,-1-1-1 0 0,0 0 0 0 0,-1-1 1 0 0,0 1-1 0 0,2-10-33 0 0,-40 144 238 0 0,35-124-222 0 0,1 0 0 0 0,-1 0 1 0 0,1 0-1 0 0,-1-1 0 0 0,0 1 1 0 0,1 0-1 0 0,-1 0 1 0 0,1-1-1 0 0,0 1 0 0 0,-1-1 1 0 0,1 1-1 0 0,0-1 1 0 0,-1 0-1 0 0,1 0 0 0 0,0 0 1 0 0,-1 0-1 0 0,1 0 0 0 0,0 0 1 0 0,-1 0-1 0 0,1 0 1 0 0,-1-1-1 0 0,1 1 0 0 0,0 0 1 0 0,-1-1-1 0 0,1 0 1 0 0,-1 1-1 0 0,1-1 0 0 0,-1 0 1 0 0,1 0-1 0 0,-1 0 0 0 0,0 0 1 0 0,1 0-1 0 0,-1 0 1 0 0,0 0-1 0 0,1-1-16 0 0,22-17-1870 0 0,-15 12-3340 0 0,-1 0-6433 0 0,-4 5 3943 0 0</inkml:trace>
  <inkml:trace contextRef="#ctx0" brushRef="#br0" timeOffset="250.289">331 283 14555 0 0,'0'0'1362'0'0,"0"0"-346"0"0,0 0-67 0 0,0 0 72 0 0,0 0 43 0 0,0 0-77 0 0,0 0-186 0 0,0 0-209 0 0,0 0-215 0 0,0 0-135 0 0,-8 10-120 0 0,5-6-291 0 0,-32 41 522 0 0,6-9-3298 0 0,24-30-465 0 0,4-2-5067 0 0,1-2 37 0 0</inkml:trace>
  <inkml:trace contextRef="#ctx0" brushRef="#br0" timeOffset="636.964">481 0 14147 0 0,'0'0'1814'0'0,"0"0"-70"0"0,0 0-286 0 0,0 0-325 0 0,0 0-360 0 0,0 0-244 0 0,0 0-98 0 0,0 0 3 0 0,0 0 87 0 0,0 0 57 0 0,0 0-14 0 0,0 0-90 0 0,-3 12-150 0 0,-59 219 395 0 0,55-209-557 0 0,8-25-71 0 0,2-4-92 0 0,-2 3-23 0 0,0 0-1 0 0,1-1 1 0 0,-1 1 0 0 0,1 0-1 0 0,0 0 1 0 0,1 0 0 0 0,-1 0 0 0 0,1 0-1 0 0,-1 1 1 0 0,1-1 0 0 0,0 1 0 0 0,1 0-1 0 0,-1-1 1 0 0,0 1 0 0 0,1 1-1 0 0,0-1 1 0 0,0 1 0 0 0,0-1 0 0 0,0 1-1 0 0,0 0 1 0 0,0 0 0 0 0,0 1 0 0 0,1-1-1 0 0,-1 1 1 0 0,1 0 0 0 0,-1 0 0 0 0,1 1-1 0 0,-1-1 1 0 0,1 1 0 0 0,2 0 24 0 0,-5 2 6 0 0,0 0 1 0 0,0 0-1 0 0,0 0 1 0 0,-1 0-1 0 0,1 0 1 0 0,0 0-1 0 0,-1 0 0 0 0,0 1 1 0 0,0-1-1 0 0,1 1 1 0 0,-1-1-1 0 0,-1 1 1 0 0,1-1-1 0 0,0 1 1 0 0,-1-1-1 0 0,1 1 1 0 0,-1 0-1 0 0,0-1 1 0 0,0 1-1 0 0,0 0 1 0 0,0 0-1 0 0,0-1 1 0 0,0 1-1 0 0,-1 0 1 0 0,1-1-1 0 0,-1 1 0 0 0,0-1 1 0 0,0 1-1 0 0,0-1 1 0 0,0 1-1 0 0,0-1 1 0 0,-1 0-1 0 0,1 1 1 0 0,-1-1-1 0 0,0 0 1 0 0,1 0-1 0 0,-1 0 1 0 0,0 0-1 0 0,0 0 1 0 0,0-1-1 0 0,-1 2-6 0 0,-2 0 33 0 0,0 1 0 0 0,0-1 0 0 0,-1 0 0 0 0,1 0 0 0 0,-1-1 0 0 0,0 0 0 0 0,1 0 0 0 0,-1 0 0 0 0,0 0 0 0 0,0-1 0 0 0,0 0-1 0 0,0 0 1 0 0,0-1 0 0 0,0 0 0 0 0,-1 0 0 0 0,1 0 0 0 0,-1-1-33 0 0,6-23-1820 0 0,20 0-3787 0 0,-10 16-810 0 0,-3 2-4595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37.5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42 7770 0 0,'0'0'1553'0'0,"0"0"44"0"0,0 0 27 0 0,0 0-9 0 0,0 0-19 0 0,0 0-23 0 0,0 0-112 0 0,0 0-166 0 0,0 0-152 0 0,0 0-153 0 0,0 0-158 0 0,0 0-127 0 0,0 0-112 0 0,-1-8-115 0 0,-5-21-110 0 0,-13 65 973 0 0,15-25-1276 0 0,-2 1-66 0 0,1 1 0 0 0,0 0 0 0 0,1 0 0 0 0,1 0 0 0 0,0 0 0 0 0,1 0 0 0 0,0 0-1 0 0,1 1 1 0 0,0-1 0 0 0,2 12 1 0 0,6-14-4851 0 0,1-9-7555 0 0,-6-2 3075 0 0</inkml:trace>
  <inkml:trace contextRef="#ctx0" brushRef="#br0" timeOffset="486.529">162 0 14635 0 0,'0'0'1627'0'0,"0"0"-160"0"0,0 0-253 0 0,0 0-295 0 0,0 0-229 0 0,0 0-139 0 0,0 0-107 0 0,0 0-26 0 0,0 0 7 0 0,0 0 45 0 0,0 0 30 0 0,0 0-24 0 0,-4 9-60 0 0,-71 191 1334 0 0,82-196-1205 0 0,17-31-552 0 0,5-5-133 0 0,-11 79-45 0 0,-16-46 187 0 0,0 1 1 0 0,0 0-1 0 0,0-1 1 0 0,0 1-1 0 0,0-1 0 0 0,0 0 1 0 0,0 0-1 0 0,1 1 1 0 0,-1-2-1 0 0,0 1 1 0 0,1 0-1 0 0,-1 0 0 0 0,1-1 1 0 0,-1 1-1 0 0,1-1 1 0 0,-1 0-1 0 0,1 0 0 0 0,-1 0 1 0 0,1 0-1 0 0,-1 0 1 0 0,3-1-3 0 0,13-11-2852 0 0,-16 4-3767 0 0,-3 3-3625 0 0,1 2 3693 0 0</inkml:trace>
  <inkml:trace contextRef="#ctx0" brushRef="#br0" timeOffset="733.151">6 67 13971 0 0,'0'0'673'0'0,"0"0"-95"0"0,0 0 126 0 0,0 0 259 0 0,0 0 184 0 0,0 0 65 0 0,0 0-161 0 0,0 0-344 0 0,0 0-320 0 0,0 0-206 0 0,0 0-53 0 0,0 0 45 0 0,50-2 1072 0 0,-26 1-1884 0 0,37-1 1152 0 0,-40 4-4899 0 0,-2 2-4752 0 0,-14-3-332 0 0</inkml:trace>
  <inkml:trace contextRef="#ctx0" brushRef="#br0" timeOffset="1580.982">457 141 11915 0 0,'0'0'1444'0'0,"0"0"-700"0"0,0 0-169 0 0,0 0 214 0 0,0 0 162 0 0,0 0 63 0 0,0 0-97 0 0,0 0-169 0 0,0 0-154 0 0,0 0-122 0 0,0 0-147 0 0,0 0-143 0 0,0 0-66 0 0,-1-2-54 0 0,-4 0 13 0 0,1 0-1 0 0,0 1 0 0 0,-1-1 0 0 0,0 1 0 0 0,1 0 0 0 0,-1 0 0 0 0,0 1 0 0 0,1-1 0 0 0,-1 1 0 0 0,0 0 0 0 0,0 1 0 0 0,1-1 1 0 0,-1 1-1 0 0,0 0 0 0 0,1 0 0 0 0,-1 0 0 0 0,1 1 0 0 0,-1-1 0 0 0,1 1 0 0 0,0 0 0 0 0,-1 1 0 0 0,1-1 0 0 0,0 1 1 0 0,1-1-1 0 0,-1 1 0 0 0,0 0 0 0 0,1 1 0 0 0,-1-1 0 0 0,-1 3-74 0 0,4-5 11 0 0,1-1 0 0 0,-1 1 0 0 0,1-1 0 0 0,-1 0 0 0 0,1 1 0 0 0,-1-1 0 0 0,1 1 0 0 0,0 0-1 0 0,-1-1 1 0 0,1 1 0 0 0,-1-1 0 0 0,1 1 0 0 0,0-1 0 0 0,0 1 0 0 0,-1 0 0 0 0,1-1 0 0 0,0 1 0 0 0,0 0 0 0 0,0-1 0 0 0,0 1 0 0 0,-1 0 0 0 0,1-1 0 0 0,0 1 0 0 0,0 0 0 0 0,1-1 0 0 0,-1 1 0 0 0,0 0 0 0 0,0-1-1 0 0,0 1 1 0 0,0 0 0 0 0,0-1 0 0 0,1 1 0 0 0,-1 0 0 0 0,0-1 0 0 0,1 1 0 0 0,-1-1 0 0 0,0 1 0 0 0,1-1 0 0 0,-1 1 0 0 0,1-1 0 0 0,-1 1 0 0 0,1-1 0 0 0,-1 1 0 0 0,1-1 0 0 0,-1 1 0 0 0,1-1 0 0 0,-1 0 0 0 0,1 1 0 0 0,0-1-1 0 0,-1 0 1 0 0,1 0 0 0 0,0 1 0 0 0,-1-1 0 0 0,1 0 0 0 0,0 0 0 0 0,-1 0 0 0 0,1 0 0 0 0,0 0 0 0 0,-1 0 0 0 0,1 0 0 0 0,0 0 0 0 0,-1 0 0 0 0,1 0 0 0 0,0 0 0 0 0,-1 0 0 0 0,1 0 0 0 0,0-1-11 0 0,45-11 757 0 0,-45 12-756 0 0,1-1 24 0 0,0 1 0 0 0,0-1 0 0 0,1 0 1 0 0,-1 0-1 0 0,0 0 0 0 0,0 0 0 0 0,0 0 0 0 0,0 0 0 0 0,-1 0 0 0 0,1-1 0 0 0,0 1 0 0 0,0-1 0 0 0,-1 1 0 0 0,1-1 1 0 0,-1 0-1 0 0,1 0 0 0 0,-1 0 0 0 0,0 1 0 0 0,0-1 0 0 0,0 0 0 0 0,0-1 0 0 0,0 1 0 0 0,0 0 0 0 0,0 0 0 0 0,-1 0 1 0 0,1 0-1 0 0,-1-1 0 0 0,0 1 0 0 0,1 0 0 0 0,-1 0 0 0 0,0-1 0 0 0,0 0-25 0 0,-2 4-9 0 0,1-1 0 0 0,0 1-1 0 0,-1-1 1 0 0,1 1 0 0 0,0 0 0 0 0,0-1-1 0 0,0 1 1 0 0,-1 0 0 0 0,1 0 0 0 0,0 0-1 0 0,0 0 1 0 0,0 0 0 0 0,0 0 0 0 0,1 0-1 0 0,-1 0 1 0 0,0 0 0 0 0,0 0 0 0 0,1 1-1 0 0,-1-1 1 0 0,1 0 0 0 0,-1 1-1 0 0,1-1 1 0 0,-1 0 0 0 0,1 1 0 0 0,0-1-1 0 0,0 0 1 0 0,-1 1 0 0 0,1-1 0 0 0,0 1-1 0 0,0-1 1 0 0,0 0 0 0 0,1 1 0 0 0,-1 0 9 0 0,0 0 7 0 0,0-1 0 0 0,0 1 0 0 0,0 0 0 0 0,0 0 0 0 0,0 0 0 0 0,0 0 0 0 0,1-1 0 0 0,-1 1 0 0 0,1 0 0 0 0,-1 0 0 0 0,1-1 0 0 0,0 1-1 0 0,-1 0 1 0 0,1-1 0 0 0,0 1 0 0 0,0-1 0 0 0,0 1 0 0 0,1-1 0 0 0,-1 1 0 0 0,0-1 0 0 0,0 0 0 0 0,1 0 0 0 0,-1 1 0 0 0,1-1 0 0 0,-1 0 0 0 0,1 0 0 0 0,-1 0 0 0 0,1-1 0 0 0,0 1 0 0 0,-1 0 0 0 0,1-1 0 0 0,0 1 0 0 0,0-1 0 0 0,0 1 0 0 0,-1-1 0 0 0,1 0 0 0 0,0 0 0 0 0,0 0 0 0 0,0 0 0 0 0,-1 0 0 0 0,1 0 0 0 0,2-1-7 0 0,73-28 317 0 0,-70 20-306 0 0,0 1-1 0 0,-1-1 1 0 0,0 0-1 0 0,0 0 1 0 0,-1-1-1 0 0,0 0 1 0 0,-1 0-1 0 0,0 0 1 0 0,-1 0-1 0 0,0-1 1 0 0,0 0 0 0 0,-1 1-1 0 0,-1-1 1 0 0,0 0-1 0 0,0 0 1 0 0,-1-4-11 0 0,0 15-31 0 0,0 0-47 0 0,-11 26-235 0 0,8-20 328 0 0,-1-1-1 0 0,2 1 1 0 0,-1-1-1 0 0,1 1 1 0 0,-1 0-1 0 0,2 0 1 0 0,-1 0 0 0 0,1 0-1 0 0,-1 1 1 0 0,2-1-1 0 0,-1 0 1 0 0,1 0-1 0 0,0 1 1 0 0,0-1 0 0 0,1 0-1 0 0,0 1 1 0 0,0-1-1 0 0,0 0 1 0 0,1 0-1 0 0,0 0 1 0 0,0 0 0 0 0,0 0-1 0 0,1-1 1 0 0,0 1-1 0 0,0 0 1 0 0,2 1-15 0 0,16-1-2213 0 0,27-25-9229 0 0,-44 15 5283 0 0,-1 1 250 0 0</inkml:trace>
  <inkml:trace contextRef="#ctx0" brushRef="#br0" timeOffset="1879.004">544 60 8370 0 0,'0'0'1512'0'0,"0"0"-86"0"0,0 0 26 0 0,0 0 52 0 0,0 0-47 0 0,0 0-146 0 0,0 0-324 0 0,0 0-366 0 0,0 0-254 0 0,0 0-83 0 0,0 0 71 0 0,0 0 125 0 0,0 0 62 0 0,2 1-7 0 0,4 2-349 0 0,1 0-1 0 0,-1-1 0 0 0,1 0 1 0 0,-1 0-1 0 0,1-1 0 0 0,0 0 1 0 0,0 0-1 0 0,-1 0 1 0 0,1-1-1 0 0,0 0 0 0 0,0-1 1 0 0,0 1-1 0 0,3-2-185 0 0,15 1 823 0 0,-23 2-2073 0 0,-4 1-2985 0 0,1 0-4717 0 0,0-1-1047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33.2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276 126 720 0 0,'0'0'1316'0'0,"0"0"-6"0"0,0 0 44 0 0,0 0 53 0 0,0 0 13 0 0,0 0-13 0 0,0 0-36 0 0,0 0-99 0 0,0 0-145 0 0,0 0-164 0 0,0 0-179 0 0,0 0-153 0 0,0 0-138 0 0,-4 1-79 0 0,2 0-173 0 0,-11 4-269 0 0,3 3 3414 0 0,15-16 1512 0 0,3-9-4284 0 0,0-1-733 0 0,-6 15 131 0 0,0-1 0 0 0,0 0 0 0 0,0 0 0 0 0,0 0 0 0 0,-1 0 0 0 0,0 0 0 0 0,0-1 0 0 0,0 1 0 0 0,0 0 0 0 0,-1 0 0 0 0,1-1 0 0 0,-1 1 0 0 0,0 0-1 0 0,0-1 1 0 0,-1 1 0 0 0,1 0 0 0 0,-1-1 0 0 0,0 1 0 0 0,0 0 0 0 0,-1-1-12 0 0,-1 3-25 0 0,0 1-1 0 0,0 0 1 0 0,-1 0 0 0 0,1 0 0 0 0,0 0-1 0 0,0 0 1 0 0,-1 1 0 0 0,1-1 0 0 0,-1 1-1 0 0,1 0 1 0 0,-1 0 0 0 0,1 0-1 0 0,0 0 1 0 0,-1 1 0 0 0,1 0 0 0 0,0-1-1 0 0,-1 1 1 0 0,1 0 0 0 0,0 1-1 0 0,0-1 1 0 0,0 0 0 0 0,0 1 0 0 0,-2 1 25 0 0,-3 0 0 0 0,1 1 0 0 0,0 0 1 0 0,0 0-1 0 0,0 0 0 0 0,1 1 0 0 0,-1 0 1 0 0,1 0-1 0 0,0 1 0 0 0,0 0 1 0 0,1 0-1 0 0,0 0 0 0 0,0 1 1 0 0,0-1-1 0 0,1 1 0 0 0,0 0 1 0 0,0 1-1 0 0,-2 7 0 0 0,6-12 2 0 0,0 1-1 0 0,0-1 1 0 0,0 1 0 0 0,1 0-1 0 0,0-1 1 0 0,-1 1-1 0 0,1-1 1 0 0,0 1 0 0 0,1-1-1 0 0,-1 1 1 0 0,1-1 0 0 0,-1 0-1 0 0,1 0 1 0 0,0 1 0 0 0,0-1-1 0 0,1-1 1 0 0,-1 1 0 0 0,0 0-1 0 0,1-1 1 0 0,0 1 0 0 0,0-1-1 0 0,1 2-1 0 0,23 28 17 0 0,-25-30-9 0 0,0 0 1 0 0,1 1-1 0 0,-1-1 0 0 0,0 1 0 0 0,-1-1 0 0 0,1 1 0 0 0,0 0 1 0 0,-1 0-1 0 0,1-1 0 0 0,-1 1 0 0 0,0 0 0 0 0,0 0 0 0 0,0 0 1 0 0,0 1-1 0 0,-1-1 0 0 0,1 0 0 0 0,-1 0 0 0 0,0 0 0 0 0,0 1 1 0 0,0-1-1 0 0,0 0 0 0 0,0 0 0 0 0,-1 0 0 0 0,0 0 0 0 0,1 1 1 0 0,-1-1-1 0 0,0 0 0 0 0,-1 0 0 0 0,1 0 0 0 0,0-1 0 0 0,-1 1 1 0 0,0 0-1 0 0,0 0 0 0 0,1-1 0 0 0,-2 1 0 0 0,1-1 0 0 0,0 0 1 0 0,0 0-1 0 0,-1 1 0 0 0,1-1 0 0 0,-1-1 0 0 0,1 1 0 0 0,-1 0 1 0 0,0-1-1 0 0,0 1 0 0 0,0-1 0 0 0,0 0 0 0 0,-1 0-8 0 0,-2 0 82 0 0,-1 0 0 0 0,1-1 0 0 0,0 0 0 0 0,0-1 0 0 0,0 0 0 0 0,0 1 0 0 0,0-2 0 0 0,0 1 0 0 0,0-1 0 0 0,0 0 0 0 0,1 0 0 0 0,-1 0 0 0 0,1-1 0 0 0,-1 0 0 0 0,1 0 0 0 0,0-1 0 0 0,0 1 0 0 0,0-1 0 0 0,1 0-1 0 0,-1 0 1 0 0,1-1 0 0 0,-1 0-82 0 0,5 4-127 0 0,0 0 0 0 0,0 1 0 0 0,-1-1 0 0 0,1 0 0 0 0,0 1 0 0 0,0-1 0 0 0,0 0 0 0 0,0 1 0 0 0,0-1 0 0 0,0 1 0 0 0,0-1 0 0 0,0 0 0 0 0,1 1 0 0 0,-1-1 0 0 0,0 0 0 0 0,0 1 0 0 0,0-1 0 0 0,1 0 0 0 0,-1 1 0 0 0,0-1 0 0 0,1 1 0 0 0,-1-1 0 0 0,0 1 0 0 0,1-1 0 0 0,-1 1 0 0 0,1-1 0 0 0,-1 1 0 0 0,1-1 0 0 0,-1 1 0 0 0,1-1 0 0 0,-1 1 0 0 0,1 0 0 0 0,0 0 0 0 0,-1-1 0 0 0,1 1 0 0 0,-1 0 0 0 0,1 0 0 0 0,0-1 0 0 0,-1 1 0 0 0,1 0 0 0 0,0 0 0 0 0,-1 0 0 0 0,1 0 0 0 0,0 0 0 0 0,-1 0 0 0 0,1 0-1 0 0,0 0 1 0 0,-1 0 0 0 0,1 0 0 0 0,0 1 0 0 0,-1-1 0 0 0,1 0 0 0 0,-1 0 0 0 0,1 1 127 0 0,28-2-14440 0 0,-27 1 11075 0 0,3 0 1137 0 0</inkml:trace>
  <inkml:trace contextRef="#ctx0" brushRef="#br0" timeOffset="1133.129">222 294 1368 0 0,'0'0'867'0'0,"0"0"64"0"0,0 0 417 0 0,0 0 477 0 0,0 0 356 0 0,0 0 77 0 0,0 0-237 0 0,0 0-361 0 0,0 0-404 0 0,0 0-342 0 0,0 0-278 0 0,0 0-197 0 0,0 0-88 0 0,18-25 2112 0 0,42-26-15 0 0,-61 97-2189 0 0,-14 23-128 0 0,17-69-95 0 0,-1 1 1 0 0,1-1 0 0 0,-1 1-1 0 0,1-1 1 0 0,0 0-1 0 0,-1 0 1 0 0,1 0 0 0 0,0 0-1 0 0,-1 0 1 0 0,1 0 0 0 0,-1 0-1 0 0,1-1 1 0 0,0 1 0 0 0,-1-1-1 0 0,1 1 1 0 0,-1-1-1 0 0,1 1 1 0 0,-1-1 0 0 0,1 0-1 0 0,-1 0 1 0 0,1 0 0 0 0,-1 0-1 0 0,0 0 1 0 0,0 0-1 0 0,1 0 1 0 0,-1 0 0 0 0,0 0-1 0 0,0-1 1 0 0,0 1 0 0 0,0-1-37 0 0,2 0 13 0 0,5-4 38 0 0,0-1-1 0 0,0 0 1 0 0,0 0 0 0 0,-1 0-1 0 0,0-1 1 0 0,0 0 0 0 0,-1-1-1 0 0,0 1 1 0 0,0-1 0 0 0,2-6-51 0 0,-10 20-18 0 0,0 1 1 0 0,0-1 0 0 0,1 0-1 0 0,0 1 1 0 0,0 0 0 0 0,0-1-1 0 0,1 1 1 0 0,-1-1 0 0 0,1 1-1 0 0,1 0 1 0 0,-1-1 0 0 0,1 1-1 0 0,0 0 1 0 0,0-1 0 0 0,1 0-1 0 0,0 1 1 0 0,0-1 0 0 0,0 0-1 0 0,2 3 18 0 0,0-7 21 0 0,-1 0-1 0 0,1-1 0 0 0,0 0 1 0 0,0 0-1 0 0,0 0 0 0 0,0 0 1 0 0,0-1-1 0 0,-1 0 1 0 0,1 1-1 0 0,0-1 0 0 0,0-1 1 0 0,-1 1-1 0 0,1 0 0 0 0,-1-1 1 0 0,1 0-1 0 0,-1 0 1 0 0,0 0-1 0 0,0 0 0 0 0,1 0 1 0 0,-2-1-1 0 0,1 1 0 0 0,0-1 1 0 0,0 0-1 0 0,-1 0 1 0 0,1 0-1 0 0,-1 0 0 0 0,0 0 1 0 0,0-1-1 0 0,1-1-20 0 0,5-7 19 0 0,0 0 1 0 0,-1 0-1 0 0,-1 0 0 0 0,0-1 1 0 0,0 0-1 0 0,-1 0 0 0 0,-1-1 1 0 0,0 1-1 0 0,-1-1 0 0 0,0-5-19 0 0,-23 67-178 0 0,11-14 268 0 0,1 0 0 0 0,2 0-1 0 0,2 1 1 0 0,1 0 0 0 0,2 5-90 0 0,-3 21-1144 0 0,9-77-4466 0 0,-1 5-1409 0 0,-1 5-250 0 0,-2 1 2611 0 0</inkml:trace>
  <inkml:trace contextRef="#ctx0" brushRef="#br0" timeOffset="1447.638">523 291 1176 0 0,'0'0'1667'0'0,"0"0"23"0"0,0 0-60 0 0,0 0 17 0 0,0 0 29 0 0,0 0 78 0 0,0 0-27 0 0,0 0-192 0 0,0 0-260 0 0,0 0-248 0 0,0 0-197 0 0,0 0-145 0 0,9-8-92 0 0,32-26-70 0 0,-40 32-470 0 0,0 1 0 0 0,1 0-1 0 0,-1 0 1 0 0,1-1 0 0 0,-1 1 0 0 0,1 0 0 0 0,-1 0 0 0 0,1 1 0 0 0,0-1-1 0 0,-1 0 1 0 0,1 1 0 0 0,0-1 0 0 0,-1 0 0 0 0,1 1 0 0 0,0 0 0 0 0,0 0 0 0 0,0-1-1 0 0,-1 1 1 0 0,1 0 0 0 0,0 0 0 0 0,0 0 0 0 0,0 1 0 0 0,-1-1 0 0 0,1 0-1 0 0,0 1 1 0 0,0-1 0 0 0,-1 1 0 0 0,1 0 0 0 0,0 0 0 0 0,-1-1 0 0 0,1 1-1 0 0,0 0 1 0 0,-1 0 0 0 0,1 0 0 0 0,-1 1 0 0 0,0-1 0 0 0,1 0 0 0 0,-1 0 0 0 0,0 1-1 0 0,0-1 1 0 0,0 1 0 0 0,0-1 0 0 0,0 1 0 0 0,0-1 0 0 0,0 1 0 0 0,-1 0-1 0 0,1-1 1 0 0,0 1 0 0 0,-1 0 0 0 0,1 0-53 0 0,-3 2 83 0 0,0 0 1 0 0,-1 0-1 0 0,1-1 0 0 0,0 1 0 0 0,-1-1 1 0 0,0 1-1 0 0,0-1 0 0 0,0 0 0 0 0,0 0 1 0 0,-1-1-1 0 0,1 1 0 0 0,-1-1 0 0 0,1 1 1 0 0,-1-1-1 0 0,0 0 0 0 0,0 0 0 0 0,0-1 1 0 0,0 1-1 0 0,0-1 0 0 0,0 0 0 0 0,-1 0 1 0 0,1 0-1 0 0,0-1 0 0 0,0 1 0 0 0,-1-1 1 0 0,-1 0-84 0 0,6 0-197 0 0,0 0-187 0 0,26-12-17799 0 0,-23 10 12704 0 0</inkml:trace>
  <inkml:trace contextRef="#ctx0" brushRef="#br0" timeOffset="1872.724">749 194 5241 0 0,'0'0'1821'0'0,"0"0"-42"0"0,0 0-122 0 0,0 0-83 0 0,0 0 17 0 0,0 0 49 0 0,0 0-37 0 0,0 0-177 0 0,0 0-223 0 0,0 0-195 0 0,0 0-190 0 0,0 0-98 0 0,0 0-84 0 0,-1-8-115 0 0,-3-22-70 0 0,-12 83 1843 0 0,-8 153-871 0 0,23-200-320 0 0,0-4-4165 0 0,-1-3-3868 0 0,1-5-3576 0 0,1 4 2495 0 0</inkml:trace>
  <inkml:trace contextRef="#ctx0" brushRef="#br0" timeOffset="2195.578">705 275 896 0 0,'0'0'2397'0'0,"0"0"-121"0"0,0 0-73 0 0,0 0-90 0 0,0 0-150 0 0,0 0-148 0 0,0 0-247 0 0,0 0-293 0 0,0 0-259 0 0,0 0-234 0 0,0 0-162 0 0,0 0-72 0 0,8-7-60 0 0,28-20-32 0 0,-37 28-402 0 0,0 0 0 0 0,0 1-1 0 0,0-1 1 0 0,0 0 0 0 0,0 1-1 0 0,1-1 1 0 0,-1 1-1 0 0,0-1 1 0 0,1 1 0 0 0,-1-1-1 0 0,1 1 1 0 0,0-1 0 0 0,-1 1-1 0 0,1 0 1 0 0,0-1 0 0 0,0 1-1 0 0,0-1 1 0 0,0 1-1 0 0,0 0 1 0 0,0-1 0 0 0,1 1-1 0 0,-1-1 1 0 0,1 1 0 0 0,-1-1-1 0 0,1 1 1 0 0,-1-1 0 0 0,1 1-1 0 0,0-1 1 0 0,0 1-1 0 0,-1-1 1 0 0,1 0 0 0 0,0 1-1 0 0,0-1 1 0 0,1 0 0 0 0,-1 0-1 0 0,0 0 1 0 0,0 0-1 0 0,0 0 1 0 0,1 0 0 0 0,-1 0-1 0 0,1 0 1 0 0,-1 0 0 0 0,0-1-1 0 0,1 1 1 0 0,-1-1 0 0 0,1 1-1 0 0,0-1 1 0 0,-1 1-1 0 0,1-1 1 0 0,-1 0 0 0 0,1 0-1 0 0,0 0 1 0 0,-1 0 0 0 0,1 0-1 0 0,-1 0 1 0 0,1 0 0 0 0,0-1-1 0 0,-1 1 1 0 0,1 0-1 0 0,-1-1 1 0 0,1 1 0 0 0,-1-1-1 0 0,1 0 1 0 0,-1 0 0 0 0,1 1-1 0 0,-1-1 1 0 0,0 0 0 0 0,0 0-1 0 0,2-1-53 0 0,-58 21 1168 0 0,55-19-1170 0 0,0 0-88 0 0,0 0-98 0 0,23-16-11538 0 0,-10 10 1153 0 0,-9 4 7867 0 0</inkml:trace>
  <inkml:trace contextRef="#ctx0" brushRef="#br0" timeOffset="2897.635">910 235 0 0 0,'0'0'2288'0'0,"0"0"285"0"0,0 0-87 0 0,0 0-136 0 0,0 0-90 0 0,0 0-161 0 0,0 0-218 0 0,0 0-293 0 0,0 0-313 0 0,0 0-271 0 0,0 0-236 0 0,0 0-191 0 0,0 0-151 0 0,-3-4-119 0 0,-9-12-74 0 0,-17 38 946 0 0,27-21-1148 0 0,1 0 0 0 0,-1 0-1 0 0,1 1 1 0 0,-1-1-1 0 0,1 1 1 0 0,0-1 0 0 0,0 1-1 0 0,0 0 1 0 0,0-1-1 0 0,0 1 1 0 0,0 0 0 0 0,0 0-1 0 0,0-1 1 0 0,1 1-1 0 0,-1 0 1 0 0,1 0 0 0 0,-1 0-1 0 0,1 0 1 0 0,0 0-1 0 0,0 0 1 0 0,0 0 0 0 0,0 0-1 0 0,0 0 1 0 0,0 0 0 0 0,0 0-1 0 0,1 0 1 0 0,-1 0-1 0 0,1-1 1 0 0,-1 1 0 0 0,1 0-1 0 0,0 0 1 0 0,0 0-1 0 0,0-1 1 0 0,0 1 0 0 0,0 0-1 0 0,0-1 1 0 0,0 1-1 0 0,0-1 1 0 0,1 1 0 0 0,-1-1-1 0 0,1 1 1 0 0,-1-1-1 0 0,1 0 1 0 0,-1 0 0 0 0,1 0-1 0 0,0 0 1 0 0,0 0 0 0 0,-1 0-1 0 0,1-1 1 0 0,0 1-1 0 0,0 0 1 0 0,0-1 0 0 0,0 0-1 0 0,0 1 1 0 0,0-1-1 0 0,0 0 1 0 0,0 0 0 0 0,0 0-1 0 0,0 0 1 0 0,0 0-1 0 0,0-1 1 0 0,1 1-31 0 0,0-1 15 0 0,0 0 0 0 0,0-1 0 0 0,0 1 0 0 0,0-1 0 0 0,0 0 0 0 0,0 1 0 0 0,0-1 0 0 0,0-1 0 0 0,-1 1 0 0 0,1 0-1 0 0,-1 0 1 0 0,0-1 0 0 0,1 0 0 0 0,-1 1 0 0 0,0-1 0 0 0,-1 0 0 0 0,1 0 0 0 0,0 0 0 0 0,-1 0 0 0 0,0 0 0 0 0,0-1 0 0 0,0 1 0 0 0,0 0 0 0 0,0 0 0 0 0,0-1 0 0 0,-1 1 0 0 0,0-1 0 0 0,0 1-1 0 0,0 0 1 0 0,0-1 0 0 0,0 1 0 0 0,-1-1 0 0 0,1 1 0 0 0,-2-4-15 0 0,2 8-7 0 0,0-1 0 0 0,-1 0 0 0 0,1 0 0 0 0,0 0 0 0 0,0 1 0 0 0,-1-1 0 0 0,1 0 0 0 0,0 0-1 0 0,0 0 1 0 0,-1 0 0 0 0,1 0 0 0 0,0 0 0 0 0,-1 0 0 0 0,1 0 0 0 0,0 0 0 0 0,0 0 0 0 0,-1 0 0 0 0,1 0 0 0 0,0 0 0 0 0,-1 0-1 0 0,1 0 1 0 0,0 0 0 0 0,0 0 0 0 0,-1 0 0 0 0,1 0 0 0 0,0 0 0 0 0,-1 0 0 0 0,1 0 0 0 0,0-1 0 0 0,0 1 0 0 0,-1 0 0 0 0,1 0-1 0 0,0 0 1 0 0,0 0 0 0 0,-1-1 0 0 0,1 1 0 0 0,0 0 0 0 0,0 0 0 0 0,0-1 0 0 0,0 1 0 0 0,-1 0 0 0 0,1 0 0 0 0,0-1 0 0 0,0 1-1 0 0,0 0 1 0 0,0 0 0 0 0,0-1 0 0 0,0 1 0 0 0,0 0 0 0 0,0-1 0 0 0,0 1 0 0 0,0 0 0 0 0,0 0 0 0 0,0-1 0 0 0,0 1 0 0 0,0 0-1 0 0,0-1 8 0 0,-9 27-181 0 0,9-25 183 0 0,0 0 0 0 0,0 0 0 0 0,0 0 1 0 0,1 0-1 0 0,-1 0 0 0 0,0 0 0 0 0,1 0 1 0 0,-1 0-1 0 0,1 0 0 0 0,-1 0 0 0 0,1 0 1 0 0,-1 0-1 0 0,1 0 0 0 0,0 0 0 0 0,0 0 1 0 0,-1 0-1 0 0,1-1 0 0 0,0 1 0 0 0,0 0 1 0 0,0-1-1 0 0,0 1 0 0 0,0 0 0 0 0,0-1 1 0 0,0 1-1 0 0,0-1 0 0 0,0 0 0 0 0,0 1 1 0 0,0-1-1 0 0,0 0 0 0 0,0 0 0 0 0,0 1 1 0 0,0-1-1 0 0,0 0 0 0 0,1 0 0 0 0,-1 0 1 0 0,0 0-1 0 0,0 0 0 0 0,0-1 0 0 0,0 1 1 0 0,0 0-1 0 0,0 0 0 0 0,0-1 0 0 0,0 1 1 0 0,1-1-3 0 0,46-20 183 0 0,-30-13 168 0 0,-29 90-204 0 0,7 4-112 0 0,23-52-7150 0 0,4-14-7404 0 0,-19 4 10223 0 0</inkml:trace>
  <inkml:trace contextRef="#ctx0" brushRef="#br0" timeOffset="3482.265">1172 255 1168 0 0,'0'0'2826'0'0,"0"0"-1287"0"0,0 0-327 0 0,0 0 175 0 0,0 0 164 0 0,0 0 72 0 0,0 0-129 0 0,0 0-290 0 0,0 0-343 0 0,0 0-253 0 0,0 0-116 0 0,0 0 0 0 0,0 0 56 0 0,-2 2 28 0 0,1-1-500 0 0,1 0 0 0 0,0-1 0 0 0,0 1 0 0 0,-1 0 0 0 0,1-1 0 0 0,0 1 0 0 0,0 0 0 0 0,0-1 0 0 0,0 1 0 0 0,0 0 0 0 0,0-1 0 0 0,0 1 0 0 0,0 0 0 0 0,0-1 0 0 0,0 1 0 0 0,0 0 0 0 0,0-1 0 0 0,0 1 0 0 0,1 0 0 0 0,-1-1 0 0 0,0 1 0 0 0,0 0 0 0 0,1-1 0 0 0,-1 1 0 0 0,1 0 0 0 0,-1-1-1 0 0,0 1 1 0 0,1-1 0 0 0,-1 1 0 0 0,1-1 0 0 0,-1 1 0 0 0,1-1 0 0 0,-1 0 0 0 0,1 1 0 0 0,0-1 0 0 0,-1 1 0 0 0,1-1 0 0 0,-1 0 0 0 0,1 0 0 0 0,0 1 0 0 0,-1-1 0 0 0,1 0 0 0 0,0 0 0 0 0,0 0 0 0 0,-1 0 0 0 0,1 0 0 0 0,0 0 0 0 0,-1 0 0 0 0,1 0 0 0 0,0 0 0 0 0,-1 0 0 0 0,1 0 0 0 0,0 0 0 0 0,-1 0 0 0 0,1-1 0 0 0,0 1 0 0 0,-1 0 0 0 0,1 0 0 0 0,0-1 0 0 0,-1 1 0 0 0,1-1 0 0 0,-1 1 0 0 0,1 0 0 0 0,-1-1 0 0 0,1 1 0 0 0,-1-1 0 0 0,1 1 0 0 0,-1-1 0 0 0,1 0-76 0 0,1 1 45 0 0,0-1 0 0 0,-1 1 0 0 0,1 0 0 0 0,0-1 0 0 0,-1 0 0 0 0,1 1 0 0 0,0-1 0 0 0,-1 0 0 0 0,1 0 0 0 0,-1 0 0 0 0,1 0 0 0 0,-1 0 0 0 0,0 0 0 0 0,1-1 0 0 0,-1 1 0 0 0,0 0 0 0 0,0-1 0 0 0,0 1 0 0 0,0 0 0 0 0,0-1 0 0 0,0 0 0 0 0,0 1 0 0 0,0-1 0 0 0,-1 0 0 0 0,1 1 0 0 0,-1-1 0 0 0,1 0 0 0 0,-1 1 0 0 0,0-1 0 0 0,1 0 0 0 0,-1 0 0 0 0,0 0 0 0 0,0 1 0 0 0,0-1 0 0 0,0 0 0 0 0,-1 0 0 0 0,1 1 0 0 0,-1-1 0 0 0,1 0 0 0 0,-1 0 0 0 0,1 1 0 0 0,-1-1 0 0 0,0 0 0 0 0,0 1 0 0 0,0-1 0 0 0,1 1 0 0 0,-2-1 0 0 0,1 1 0 0 0,0 0 0 0 0,0-1 0 0 0,-1 1-45 0 0,-2 1 1 0 0,0-1-1 0 0,-1 1 1 0 0,1 1 0 0 0,0-1 0 0 0,-1 0 0 0 0,1 1-1 0 0,0 0 1 0 0,0 0 0 0 0,0 1 0 0 0,-1-1 0 0 0,1 1 0 0 0,1 0-1 0 0,-1 0 1 0 0,0 0 0 0 0,0 0 0 0 0,1 1 0 0 0,-1-1-1 0 0,1 1 1 0 0,0 0 0 0 0,0 0 0 0 0,0 0 0 0 0,0 1 0 0 0,0-1-1 0 0,1 1 1 0 0,-1-1 0 0 0,1 2-1 0 0,1-3 24 0 0,0-1 0 0 0,0 1 0 0 0,0 0 1 0 0,0 0-1 0 0,0 0 0 0 0,1 0 0 0 0,-1 1 0 0 0,1-1 0 0 0,-1 0 0 0 0,1 0 0 0 0,0 0 1 0 0,0 0-1 0 0,0 0 0 0 0,0 1 0 0 0,0-1 0 0 0,1 0 0 0 0,-1 0 0 0 0,1 0 1 0 0,-1 0-1 0 0,1 0 0 0 0,0 0 0 0 0,0 0 0 0 0,-1 0 0 0 0,1 0 0 0 0,1 0 0 0 0,-1 0 1 0 0,0-1-1 0 0,0 1 0 0 0,1 0 0 0 0,-1-1 0 0 0,1 1 0 0 0,-1-1 0 0 0,1 1 0 0 0,0-1 1 0 0,0 0-1 0 0,-1 0 0 0 0,1 0 0 0 0,0 0 0 0 0,0 0 0 0 0,0 0 0 0 0,0 0 1 0 0,0-1-1 0 0,0 1 0 0 0,0-1 0 0 0,1 0 0 0 0,-1 1 0 0 0,0-1 0 0 0,0 0 0 0 0,0 0 1 0 0,0 0-1 0 0,0 0 0 0 0,1-1 0 0 0,-1 1-24 0 0,105-18 681 0 0,-108 13-3196 0 0,0 5-2658 0 0,0 0-4189 0 0,0 0-688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43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93 0 0 0,'0'0'1280'0'0,"0"0"302"0"0,0 0-26 0 0,0 0-166 0 0,0 0-135 0 0,0 0-43 0 0,0 0-33 0 0,0 0-23 0 0,8-7-21 0 0,56-57 4041 0 0,-65 66-5122 0 0,1-1 1 0 0,-1 1-1 0 0,0-1 1 0 0,0 1-1 0 0,0-1 0 0 0,1 0 1 0 0,-1 1-1 0 0,-1-1 0 0 0,1 0 1 0 0,0 0-1 0 0,0 0 1 0 0,0 1-1 0 0,0-1 0 0 0,-1-1 1 0 0,1 1-1 0 0,-1 0 1 0 0,1 0-1 0 0,0 0 0 0 0,-1-1 1 0 0,0 1-1 0 0,1-1 1 0 0,-1 1-1 0 0,1-1 0 0 0,-1 0 1 0 0,1 1-1 0 0,-1-1 0 0 0,0 0 1 0 0,1 0-1 0 0,-1 0 1 0 0,0 0-1 0 0,1 0 0 0 0,-1-1 1 0 0,1 1-1 0 0,-1 0 1 0 0,0-1-1 0 0,1 1 0 0 0,-1-1 1 0 0,1 0-1 0 0,-1 1 1 0 0,1-1-1 0 0,0 0 0 0 0,-1 0 1 0 0,1 0-1 0 0,0 0 0 0 0,0 0 1 0 0,-1 0-1 0 0,1-1 1 0 0,0 1-1 0 0,0 0 0 0 0,0 0 1 0 0,0-1-1 0 0,0 1 1 0 0,1-1-1 0 0,-1 1 0 0 0,0-1 1 0 0,1 1-1 0 0,-1-1 1 0 0,1 1-1 0 0,0-1 0 0 0,-1 1 1 0 0,1-1-1 0 0,0 0 0 0 0,0 1 1 0 0,0-1-1 0 0,0 0 1 0 0,0 1-1 0 0,0-1 0 0 0,0 1 1 0 0,1-2-55 0 0,-22 114 3078 0 0,13-41-2209 0 0,0 23-466 0 0,7-92-403 0 0,0 0 0 0 0,0 0 0 0 0,0 0 0 0 0,0 0 1 0 0,0-1-1 0 0,0 1 0 0 0,0 0 0 0 0,-1-1 0 0 0,1 1 0 0 0,0-1 0 0 0,0 1 0 0 0,-1-1 0 0 0,1 1 0 0 0,0-1 1 0 0,-1 0-1 0 0,1 0 0 0 0,0 0 0 0 0,-1 0 0 0 0,1 0 0 0 0,0 0 0 0 0,-1 0 0 0 0,1 0 0 0 0,0-1 0 0 0,-1 1 1 0 0,1 0-1 0 0,0-1 0 0 0,0 1 0 0 0,-1-1 0 0 0,1 1 0 0 0,0-1 0 0 0,0 0 0 0 0,0 1 0 0 0,0-1 0 0 0,0 0 1 0 0,0 0-1 0 0,0 0 0 0 0,0 0 0 0 0,0 0 0 0 0,0 0 0 0 0,0 0 0 0 0,0 0 0 0 0,1 0 0 0 0,-1-1 0 0 0,1 1 1 0 0,-1 0-1 0 0,1 0 0 0 0,-1-1 0 0 0,1 1 0 0 0,-1 0 0 0 0,1 0 0 0 0,0-1 0 0 0,0 1 0 0 0,0-2 0 0 0,2-1-3 0 0,0 0 1 0 0,1 0-1 0 0,-1 0 0 0 0,1 0 0 0 0,0 1 0 0 0,0-1 0 0 0,1 1 0 0 0,-1-1 0 0 0,1 1 0 0 0,0 0 0 0 0,-1 0 0 0 0,1 1 0 0 0,1-1 0 0 0,-1 1 1 0 0,0 0-1 0 0,0 0 0 0 0,1 1 0 0 0,-1-1 0 0 0,1 1 0 0 0,0 0 0 0 0,0 0 3 0 0,-2 0 4 0 0,-1 0-1 0 0,0 1 1 0 0,1 0 0 0 0,-1-1-1 0 0,0 1 1 0 0,1 0 0 0 0,-1 0-1 0 0,0 0 1 0 0,1 0 0 0 0,-1 1-1 0 0,0-1 1 0 0,0 1 0 0 0,1-1-1 0 0,-1 1 1 0 0,0 0-1 0 0,0 0 1 0 0,0 0 0 0 0,0 0-1 0 0,0 0 1 0 0,0 0 0 0 0,0 1-1 0 0,0-1 1 0 0,0 1 0 0 0,0-1-1 0 0,-1 1 1 0 0,1 0 0 0 0,-1 0-1 0 0,1-1 1 0 0,-1 1 0 0 0,0 0-1 0 0,0 0 1 0 0,0 0 0 0 0,0 1-1 0 0,0-1 1 0 0,0 0 0 0 0,0 0-1 0 0,-1 0 1 0 0,1 1 0 0 0,-1-1-1 0 0,0 0 1 0 0,1 1-1 0 0,-1-1 1 0 0,0 0 0 0 0,-1 1-1 0 0,1-1 1 0 0,0 0 0 0 0,-1 1-1 0 0,1-1 1 0 0,-1 0 0 0 0,0 1-4 0 0,2-3 17 0 0,-1 1 0 0 0,0 0 0 0 0,1 0 0 0 0,-1 0 0 0 0,0 0 0 0 0,1 0 0 0 0,-1-1 0 0 0,1 1 0 0 0,-1 0 0 0 0,1 0 0 0 0,0-1 0 0 0,-1 1 0 0 0,1-1 0 0 0,0 1 0 0 0,-1 0 0 0 0,1-1 0 0 0,0 1 0 0 0,0-1 0 0 0,-1 1 0 0 0,1-1 0 0 0,0 0 0 0 0,0 1 0 0 0,0-1 0 0 0,0 0 0 0 0,0 0 0 0 0,-1 1 0 0 0,1-1 0 0 0,0 0 0 0 0,0 0 0 0 0,0 0 0 0 0,0 0 0 0 0,0 0 0 0 0,0 0 0 0 0,0 0 0 0 0,0-1 0 0 0,0 1 0 0 0,-1 0 0 0 0,1 0 0 0 0,0-1 0 0 0,0 1 0 0 0,0-1 0 0 0,0 1 0 0 0,-1 0 0 0 0,1-1 0 0 0,0 0 0 0 0,0 1 0 0 0,-1-1-17 0 0,47-20 416 0 0,-23-9 322 0 0,-24 30-783 0 0,0 0-58 0 0,0 0-70 0 0,0 0-130 0 0,0 0-171 0 0,0 0-207 0 0,-1 5-6519 0 0,0-3-349 0 0,1-1-3027 0 0</inkml:trace>
  <inkml:trace contextRef="#ctx0" brushRef="#br0" timeOffset="1414.759">403 236 8610 0 0,'0'0'853'0'0,"0"0"-131"0"0,0 0 38 0 0,0 0 234 0 0,0 0 238 0 0,0 0 164 0 0,0 0-29 0 0,0 0-233 0 0,0 0-271 0 0,0 0-211 0 0,0 0-162 0 0,0 0-69 0 0,0 0-5 0 0,0-7 9 0 0,0-19 7 0 0,-1 25-385 0 0,1 0 0 0 0,-1 0 0 0 0,0-1 0 0 0,0 1 0 0 0,0 0 0 0 0,0 0-1 0 0,0 0 1 0 0,0 0 0 0 0,0 0 0 0 0,0 1 0 0 0,0-1 0 0 0,-1 0 0 0 0,1 0 0 0 0,0 1 0 0 0,0-1 0 0 0,-1 1-1 0 0,1-1 1 0 0,-1 1 0 0 0,1-1 0 0 0,0 1 0 0 0,-1 0 0 0 0,1 0 0 0 0,-1 0 0 0 0,1-1 0 0 0,0 1 0 0 0,-1 1 0 0 0,1-1-1 0 0,-1 0 1 0 0,1 0 0 0 0,-1 1 0 0 0,1-1 0 0 0,0 0 0 0 0,-1 1 0 0 0,1-1 0 0 0,-1 2-47 0 0,-2-1 28 0 0,0 1 0 0 0,0 0 0 0 0,0 1 0 0 0,0-1 0 0 0,0 1 0 0 0,1 0-1 0 0,-1-1 1 0 0,1 2 0 0 0,0-1 0 0 0,0 0 0 0 0,0 1 0 0 0,0-1 0 0 0,1 1 0 0 0,-1 0 0 0 0,1 0 0 0 0,0 0 0 0 0,0 0 0 0 0,1 0 0 0 0,-1 0 0 0 0,1 0 0 0 0,0 1 0 0 0,0-1 0 0 0,0 1 0 0 0,1-1 0 0 0,-1 1 0 0 0,1 0-28 0 0,1-4 45 0 0,1 1 1 0 0,-1-1-1 0 0,0 0 1 0 0,1 1 0 0 0,-1-1-1 0 0,1 0 1 0 0,0 0 0 0 0,-1 0-1 0 0,1 0 1 0 0,0 0-1 0 0,0 0 1 0 0,-1 0 0 0 0,1-1-1 0 0,0 1 1 0 0,0-1 0 0 0,0 1-1 0 0,0-1 1 0 0,0 0-1 0 0,0 0 1 0 0,0 0 0 0 0,0 0-1 0 0,0 0 1 0 0,0 0 0 0 0,0 0-1 0 0,0-1 1 0 0,0 1-1 0 0,-1-1 1 0 0,1 1 0 0 0,0-1-1 0 0,0 0 1 0 0,0 0 0 0 0,-1 0-1 0 0,1 0 1 0 0,0 0-1 0 0,-1 0 1 0 0,1 0 0 0 0,-1-1-1 0 0,1 1-45 0 0,2-1 39 0 0,0 0 0 0 0,0 0 0 0 0,0-1 0 0 0,-1 0 0 0 0,1 1-1 0 0,-1-1 1 0 0,0 0 0 0 0,0 0 0 0 0,0-1 0 0 0,0 1 0 0 0,0-1-1 0 0,-1 1 1 0 0,0-1 0 0 0,1 0 0 0 0,-1 0 0 0 0,-1 0 0 0 0,1 0 0 0 0,0 0-1 0 0,-1-1 1 0 0,0 1 0 0 0,0 0 0 0 0,0-1 0 0 0,-1 1-39 0 0,0 3 41 0 0,0 1-23 0 0,-8 41-255 0 0,8-39 251 0 0,-1-1-1 0 0,1 0 0 0 0,-1 1 1 0 0,1-1-1 0 0,0 1 0 0 0,0-1 0 0 0,-1 1 1 0 0,1-1-1 0 0,0 1 0 0 0,0-1 0 0 0,1 1 1 0 0,-1-1-1 0 0,0 1 0 0 0,0-1 0 0 0,1 1 1 0 0,-1-1-1 0 0,1 1 0 0 0,-1-1 0 0 0,1 1 1 0 0,0-1-1 0 0,-1 0 0 0 0,1 0 0 0 0,0 1 1 0 0,0-1-1 0 0,0 0 0 0 0,0 0 0 0 0,0 0 1 0 0,0 0-1 0 0,0 0 0 0 0,1 0 1 0 0,-1 0-1 0 0,0 0 0 0 0,0 0 0 0 0,1-1 1 0 0,-1 1-1 0 0,1-1 0 0 0,-1 1 0 0 0,0-1 1 0 0,1 1-1 0 0,-1-1 0 0 0,1 0 0 0 0,-1 1 1 0 0,1-1-1 0 0,-1 0 0 0 0,1 0 0 0 0,-1 0 1 0 0,1 0-1 0 0,-1-1 0 0 0,1 1 0 0 0,-1 0 1 0 0,1-1-1 0 0,-1 1 0 0 0,1-1 0 0 0,-1 1 1 0 0,0-1-1 0 0,1 1 0 0 0,-1-1 1 0 0,0 0-1 0 0,1 0 0 0 0,-1 0 0 0 0,0 0 1 0 0,0 0-1 0 0,0 0 0 0 0,0 0 0 0 0,0 0 1 0 0,0 0-1 0 0,0-1 0 0 0,0 1 0 0 0,-1 0 1 0 0,1-1-14 0 0,55-73 308 0 0,-45 105-374 0 0,10 43 46 0 0,2-96 359 0 0,29-52-482 0 0,-34 107-135 0 0,-10-29 296 0 0,1 0-1 0 0,-1 0 1 0 0,1-1 0 0 0,-1 0 0 0 0,1-1 0 0 0,0 0 0 0 0,0 0 0 0 0,0-1 0 0 0,0 0-1 0 0,0-1 1 0 0,0 1 0 0 0,0-2 0 0 0,-1 1 0 0 0,1-1 0 0 0,0-1-18 0 0,-8 3 5 0 0,0 0 1 0 0,1-1-1 0 0,-1 1 1 0 0,0 0-1 0 0,0-1 1 0 0,0 1-1 0 0,0-1 1 0 0,0 1-1 0 0,0-1 1 0 0,1 1-1 0 0,-1-1 1 0 0,0 0-1 0 0,-1 0 1 0 0,1 1-1 0 0,0-1 1 0 0,0 0-1 0 0,0 0 1 0 0,0 0 0 0 0,-1 0-1 0 0,1 0 1 0 0,0 0-1 0 0,-1 0 1 0 0,1 0-1 0 0,-1-1 1 0 0,1 1-1 0 0,-1 0 1 0 0,0 0-1 0 0,1 0 1 0 0,-1 0-1 0 0,0-1 1 0 0,0 1-1 0 0,0 0 1 0 0,0 0-1 0 0,0-1 1 0 0,0 1-1 0 0,0 0 1 0 0,0 0-1 0 0,0 0 1 0 0,-1-1-1 0 0,1 1 1 0 0,-1 0-1 0 0,1 0 1 0 0,0 0-1 0 0,-1 0 1 0 0,0 0-1 0 0,1 0 1 0 0,-1 0-1 0 0,0 0 1 0 0,1 0-1 0 0,-1 0 1 0 0,0 0-1 0 0,-1-1-5 0 0,-2 2-14 0 0,0 0 0 0 0,-1 0 0 0 0,1 0 0 0 0,0 1 0 0 0,-1-1 0 0 0,1 1 0 0 0,0 0-1 0 0,0 0 1 0 0,0 1 0 0 0,0-1 0 0 0,0 1 0 0 0,0 0 0 0 0,0 0 0 0 0,1 0-1 0 0,-1 0 1 0 0,1 1 0 0 0,-1 0 0 0 0,1-1 0 0 0,0 1 0 0 0,0 0 0 0 0,0 1-1 0 0,0-1 1 0 0,1 0 0 0 0,-1 1 0 0 0,1 0 0 0 0,0-1 0 0 0,0 1 0 0 0,0 0 0 0 0,1 0-1 0 0,-1 0 15 0 0,1-2 9 0 0,1 0 0 0 0,-1-1-1 0 0,0 1 1 0 0,1 0 0 0 0,-1 0-1 0 0,1-1 1 0 0,0 1-1 0 0,0 0 1 0 0,-1 0 0 0 0,1 0-1 0 0,0-1 1 0 0,0 1 0 0 0,1 0-1 0 0,-1 0 1 0 0,0 0-1 0 0,1-1 1 0 0,-1 1 0 0 0,1 0-1 0 0,-1-1 1 0 0,1 1 0 0 0,0 0-1 0 0,0-1 1 0 0,-1 1 0 0 0,1-1-1 0 0,1 1 1 0 0,-1-1-1 0 0,0 1 1 0 0,0-1 0 0 0,0 0-1 0 0,1 1 1 0 0,-1-1 0 0 0,0 0-1 0 0,1 0 1 0 0,0 0-1 0 0,-1 0 1 0 0,1-1 0 0 0,-1 1-1 0 0,1 0 1 0 0,0 0 0 0 0,-1-1-1 0 0,1 1 1 0 0,0-1 0 0 0,0 0-1 0 0,0 0 1 0 0,-1 1-1 0 0,1-1 1 0 0,0 0 0 0 0,0 0-1 0 0,0-1-8 0 0,93-7 522 0 0,-63-2-1073 0 0,-34 9-3347 0 0,0 1-4058 0 0,2 0 2142 0 0,-1 0-3696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51.1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80 147 0 0 0,'0'0'621'0'0,"0"0"1153"0"0,0 0 445 0 0,0 0 0 0 0,0 0-170 0 0,0 0-218 0 0,0 0-179 0 0,0 0-211 0 0,0 0-210 0 0,3-2-150 0 0,7-24 4970 0 0,-28 21-5873 0 0,15 5-159 0 0,0 0 0 0 0,1-1 0 0 0,-1 1-1 0 0,1 0 1 0 0,-1 0 0 0 0,0 0 0 0 0,1 1-1 0 0,-1-1 1 0 0,0 0 0 0 0,1 1 0 0 0,-1 0-1 0 0,1 0 1 0 0,-1 0 0 0 0,1 0-1 0 0,-1 0 1 0 0,1 0 0 0 0,0 1 0 0 0,-1-1-1 0 0,1 1 1 0 0,0-1 0 0 0,0 1 0 0 0,0 0-1 0 0,0 0 1 0 0,1 0 0 0 0,-1 0 0 0 0,0 0-1 0 0,1 0 1 0 0,0 1 0 0 0,-1-1 0 0 0,1 0-1 0 0,0 1 1 0 0,0-1 0 0 0,0 1-1 0 0,0-1 1 0 0,1 1 0 0 0,-1-1 0 0 0,1 1-1 0 0,0 0 1 0 0,-1-1 0 0 0,1 1 0 0 0,1 2-19 0 0,0-3 67 0 0,1 0 0 0 0,0 0 1 0 0,0 0-1 0 0,1 0 0 0 0,-1 0 1 0 0,0 0-1 0 0,1-1 1 0 0,-1 1-1 0 0,1-1 0 0 0,-1 0 1 0 0,1 1-1 0 0,0-1 0 0 0,0-1 1 0 0,-1 1-1 0 0,1 0 0 0 0,0-1 1 0 0,0 1-1 0 0,0-1 1 0 0,0 0-1 0 0,0 0 0 0 0,0 0 1 0 0,-1 0-1 0 0,1 0 0 0 0,0-1 1 0 0,0 1-1 0 0,0-1 0 0 0,0 0 1 0 0,-1 0-1 0 0,1 0 1 0 0,0 0-1 0 0,-1 0 0 0 0,1-1 1 0 0,-1 1-1 0 0,1-1 0 0 0,-1 0 1 0 0,0 0-1 0 0,2-1-67 0 0,1-2 25 0 0,0 0 1 0 0,0-1-1 0 0,-1 0 0 0 0,1 0 1 0 0,-1 0-1 0 0,0 0 0 0 0,-1-1 0 0 0,0 1 1 0 0,0-1-1 0 0,0 0 0 0 0,-1 0 1 0 0,0 0-1 0 0,0-1 0 0 0,-1 1 0 0 0,0 0 1 0 0,0-1-1 0 0,-1 1 0 0 0,0 0 1 0 0,0-1-1 0 0,-1 1 0 0 0,1 0 0 0 0,-2-1 1 0 0,1 1-1 0 0,-1 0 0 0 0,-2-5-25 0 0,4 12-1 0 0,0-1 0 0 0,-1 1-1 0 0,1 0 1 0 0,0-1 0 0 0,-1 1-1 0 0,1 0 1 0 0,-1 0-1 0 0,1-1 1 0 0,0 1 0 0 0,-1 0-1 0 0,1 0 1 0 0,-1 0 0 0 0,1 0-1 0 0,-1-1 1 0 0,1 1 0 0 0,0 0-1 0 0,-1 0 1 0 0,1 0 0 0 0,-1 0-1 0 0,1 0 1 0 0,-1 0 0 0 0,1 0-1 0 0,-1 0 1 0 0,1 0 0 0 0,-1 0-1 0 0,1 1 1 0 0,0-1 0 0 0,-1 0-1 0 0,1 0 1 0 0,-1 0-1 0 0,1 1 1 0 0,-1-1 0 0 0,1 0-1 0 0,0 0 1 0 0,-1 1 0 0 0,1-1-1 0 0,0 0 1 0 0,-1 1 0 0 0,1-1-1 0 0,0 0 1 0 0,-1 1 0 0 0,1-1-1 0 0,0 0 1 0 0,0 1 0 0 0,0-1-1 0 0,-1 1 1 0 0,1-1 0 0 0,0 0-1 0 0,0 1 1 0 0,0-1 0 0 0,0 1-1 0 0,0-1 1 0 0,0 1-1 0 0,0-1 1 0 0,0 1 0 0 0,0-1-1 0 0,0 1 1 0 0,0-1 0 0 0,0 0-1 0 0,0 1 1 0 0,0-1 0 0 0,0 1-1 0 0,0-1 1 0 0,0 1 0 0 0,0-1-1 0 0,1 0 1 0 0,-1 1 0 0 0,0-1-1 0 0,0 1 2 0 0,-11 38 28 0 0,3 139 591 0 0,11-175-2388 0 0,3-11-6123 0 0,-4 5 983 0 0,1 1-3315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57.5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112 151 10258 0 0,'0'0'1430'0'0,"0"0"-69"0"0,0 0 142 0 0,0 0 72 0 0,0 0-93 0 0,0 0-170 0 0,0 0-235 0 0,0 0-229 0 0,0 0-179 0 0,0 0-119 0 0,0 0-109 0 0,0 0-67 0 0,0 0-42 0 0,6-6-38 0 0,18-18 12 0 0,-24 24-292 0 0,0-1 0 0 0,0 0 0 0 0,0 0 0 0 0,0 1 0 0 0,0-1 0 0 0,0 0 0 0 0,0 0 0 0 0,0 1 0 0 0,0-1 0 0 0,0 0 0 0 0,-1 1 0 0 0,1-1 0 0 0,0 0 0 0 0,0 1-1 0 0,-1-1 1 0 0,1 0 0 0 0,0 1 0 0 0,-1-1 0 0 0,1 1 0 0 0,-1-1 0 0 0,1 0 0 0 0,-1 1 0 0 0,1-1 0 0 0,-1 1 0 0 0,1-1 0 0 0,-1 1 0 0 0,0 0 0 0 0,1-1 0 0 0,-1 1 0 0 0,0 0 0 0 0,1-1 0 0 0,-1 1 0 0 0,0 0 0 0 0,1 0 0 0 0,-1 0 0 0 0,0-1 0 0 0,0 1 0 0 0,1 0 0 0 0,-1 0 0 0 0,0 0 0 0 0,1 0 0 0 0,-1 0 0 0 0,0 0 0 0 0,0 0 0 0 0,1 1 0 0 0,-1-1 0 0 0,0 0 0 0 0,1 0 0 0 0,-1 1 0 0 0,0-1 0 0 0,1 0 0 0 0,-1 1 0 0 0,0-1 0 0 0,1 0-14 0 0,-1 0 65 0 0,-1 0-77 0 0,0 0 1 0 0,0-1-1 0 0,0 1 0 0 0,0 0 1 0 0,0 0-1 0 0,0 0 0 0 0,0 0 1 0 0,0 1-1 0 0,0-1 1 0 0,0 0-1 0 0,0 1 0 0 0,1-1 1 0 0,-1 1-1 0 0,0 0 0 0 0,0 0 1 0 0,0 0-1 0 0,1-1 0 0 0,-1 2 1 0 0,0-1-1 0 0,1 0 1 0 0,-1 0-1 0 0,1 0 0 0 0,-1 1 1 0 0,1-1-1 0 0,0 1 0 0 0,-1-1 1 0 0,1 1-1 0 0,0 0 0 0 0,0-1 1 0 0,0 1-1 0 0,0 0 1 0 0,1 0-1 0 0,-1 0 0 0 0,0 0 1 0 0,1-1-1 0 0,-1 1 0 0 0,1 0 1 0 0,0 0-1 0 0,-1 0 0 0 0,1 0 1 0 0,0 0-1 0 0,0 0 0 0 0,1 0 1 0 0,-1 0-1 0 0,0 0 1 0 0,1 0-1 0 0,-1 0 0 0 0,1 0 1 0 0,-1 0-1 0 0,1 0 0 0 0,0-1 1 0 0,0 1-1 0 0,0 0 0 0 0,0 0 1 0 0,0-1 11 0 0,5 8-9 0 0,-5-9 23 0 0,0 0 0 0 0,0 1 0 0 0,0-1 0 0 0,0 1 0 0 0,-1-1 0 0 0,1 1 0 0 0,0-1 0 0 0,0 1 0 0 0,-1 0 0 0 0,1-1 0 0 0,0 1 0 0 0,-1 0 0 0 0,1 0-1 0 0,0-1 1 0 0,-1 1 0 0 0,1 0 0 0 0,-1 0 0 0 0,0 0 0 0 0,1 0 0 0 0,-1-1 0 0 0,0 1 0 0 0,1 0 0 0 0,-1 0 0 0 0,0 0 0 0 0,0 0 0 0 0,0 0 0 0 0,0 0 0 0 0,0 0 0 0 0,0 0-1 0 0,0 0 1 0 0,0 0 0 0 0,0 0 0 0 0,0 0 0 0 0,0 0 0 0 0,-1 0 0 0 0,1 0 0 0 0,0-1 0 0 0,-1 1 0 0 0,1 0 0 0 0,-1 0 0 0 0,1 0 0 0 0,-1 0 0 0 0,1-1 0 0 0,-1 1-1 0 0,0 0 1 0 0,1 0 0 0 0,-1-1 0 0 0,0 1 0 0 0,1-1 0 0 0,-1 1 0 0 0,0-1 0 0 0,0 1 0 0 0,0-1 0 0 0,0 1 0 0 0,1-1 0 0 0,-1 1 0 0 0,0-1 0 0 0,0 0 0 0 0,0 0 0 0 0,0 1-1 0 0,0-1 1 0 0,0 0 0 0 0,-1 0-14 0 0,-1 1 50 0 0,0-1 0 0 0,0 1 0 0 0,0 0 0 0 0,-1-1 0 0 0,1 0 0 0 0,0 0-1 0 0,0 0 1 0 0,-1 0 0 0 0,1 0 0 0 0,0-1 0 0 0,0 1 0 0 0,0-1 0 0 0,0 0 0 0 0,0 0-1 0 0,-1 0 1 0 0,2-1 0 0 0,-1 1 0 0 0,0-1 0 0 0,0 1 0 0 0,-1-2-50 0 0,13-16-3635 0 0,5 14-8056 0 0,-10 3 1158 0 0</inkml:trace>
  <inkml:trace contextRef="#ctx0" brushRef="#br0" timeOffset="332.989">254 28 13235 0 0,'0'0'1100'0'0,"0"0"162"0"0,0 0 131 0 0,0 0 117 0 0,0 0-22 0 0,0 0-97 0 0,0 0-150 0 0,0 0-209 0 0,0 0-269 0 0,0 0-245 0 0,0 0-230 0 0,0 0-180 0 0,0 0-90 0 0,3-6-48 0 0,10-13 57 0 0,-16 41 451 0 0,-37 161 403 0 0,36-170-341 0 0,2-7-297 0 0,0-1-2854 0 0,1 2-10423 0 0,1-8 4810 0 0</inkml:trace>
  <inkml:trace contextRef="#ctx0" brushRef="#br0" timeOffset="581.92">172 80 10242 0 0,'0'0'1066'0'0,"0"0"35"0"0,0 0 8 0 0,0 0-8 0 0,0 0-82 0 0,0 0-125 0 0,0 0-145 0 0,0 0-156 0 0,0 0-146 0 0,9-4-123 0 0,69-18-74 0 0,22 32-4595 0 0,-67-1-1090 0 0,-2 4-3484 0 0,-25-11 8723 0 0</inkml:trace>
  <inkml:trace contextRef="#ctx0" brushRef="#br0" timeOffset="1160.617">469 104 136 0 0,'0'0'4230'0'0,"0"0"-646"0"0,0 0-868 0 0,0 0-701 0 0,0 0-452 0 0,0 0-385 0 0,0 0-237 0 0,0 0-114 0 0,0 0-73 0 0,0 0-33 0 0,0 0-30 0 0,0 0-71 0 0,-10 4-38 0 0,5-3-611 0 0,-3 1 260 0 0,-1 1 0 0 0,0 0 0 0 0,1 0-1 0 0,0 0 1 0 0,0 1 0 0 0,0 1 0 0 0,0-1 0 0 0,1 1 0 0 0,-1 1 0 0 0,1-1 0 0 0,1 1-1 0 0,-1 0 1 0 0,-4 6-231 0 0,11-12 28 0 0,-1 1-1 0 0,1-1 0 0 0,-1 1 0 0 0,1 0 1 0 0,0-1-1 0 0,-1 1 0 0 0,1-1 0 0 0,0 1 0 0 0,0 0 1 0 0,-1-1-1 0 0,1 1 0 0 0,0 0 0 0 0,0-1 1 0 0,0 1-1 0 0,0-1 0 0 0,0 1 0 0 0,0 0 1 0 0,0 0-1 0 0,0-1 0 0 0,0 1 0 0 0,0-1 1 0 0,0 1-1 0 0,0 0 0 0 0,0-1 0 0 0,1 1 1 0 0,-1 0-1 0 0,0-1 0 0 0,1 1 0 0 0,-1 0 0 0 0,0-1 1 0 0,1 1-1 0 0,-1-1 0 0 0,0 1 0 0 0,1-1 1 0 0,-1 1-1 0 0,1-1 0 0 0,-1 1 0 0 0,1-1 1 0 0,-1 0-1 0 0,1 1 0 0 0,-1-1 0 0 0,1 0 1 0 0,0 1-1 0 0,-1-1 0 0 0,1 0 0 0 0,0 0 0 0 0,-1 1 1 0 0,1-1-1 0 0,0 0 0 0 0,-1 0 0 0 0,1 0 1 0 0,0 0-1 0 0,-1 0 0 0 0,1 0 0 0 0,0 0 1 0 0,-1 0-1 0 0,1 0 0 0 0,0 0 0 0 0,-1 0 1 0 0,1-1-1 0 0,-1 1 0 0 0,1 0 0 0 0,0 0 0 0 0,-1-1 1 0 0,1 1-28 0 0,45-14 795 0 0,1-33-779 0 0,-47 47-26 0 0,0 0-16 0 0,-1 18-433 0 0,1-16 453 0 0,-1-1-1 0 0,1 1 1 0 0,-1-1-1 0 0,1 1 1 0 0,0-1-1 0 0,-1 1 1 0 0,1-1-1 0 0,0 1 1 0 0,0 0-1 0 0,0-1 1 0 0,0 1-1 0 0,0-1 1 0 0,1 1-1 0 0,-1 0 1 0 0,0-1-1 0 0,1 1 1 0 0,-1-1-1 0 0,1 1 1 0 0,-1-1-1 0 0,1 1 1 0 0,0-1-1 0 0,0 1 0 0 0,0-1 1 0 0,0 0-1 0 0,0 0 1 0 0,0 1-1 0 0,0-1 1 0 0,0 0-1 0 0,0 0 1 0 0,0 0-1 0 0,1 0 1 0 0,-1 0-1 0 0,0 0 1 0 0,1 0-1 0 0,-1-1 1 0 0,1 1-1 0 0,-1-1 1 0 0,1 1-1 0 0,-1-1 1 0 0,1 1-1 0 0,-1-1 1 0 0,1 0-1 0 0,0 1 1 0 0,-1-1-1 0 0,1 0 7 0 0,2 0-77 0 0,1 0 0 0 0,-1-1-1 0 0,0 1 1 0 0,0-1 0 0 0,0 0-1 0 0,0 0 1 0 0,1 0 0 0 0,-1 0 0 0 0,-1-1-1 0 0,1 0 1 0 0,0 0 0 0 0,0 0 0 0 0,-1 0-1 0 0,1 0 1 0 0,-1-1 0 0 0,0 1-1 0 0,1-1 1 0 0,-1 0 0 0 0,0 0 0 0 0,-1 0-1 0 0,1-1 1 0 0,-1 1 0 0 0,1-1 0 0 0,-1 1-1 0 0,0-1 1 0 0,0 0 0 0 0,-1 0 0 0 0,1 0-1 0 0,-1 0 1 0 0,0 0 0 0 0,0 0-1 0 0,0 0 1 0 0,0-2 77 0 0,53-117 1445 0 0,-88 294-80 0 0,29-159-1165 0 0,2-5-800 0 0,2-3-3062 0 0,0 0-2508 0 0,0 0-3654 0 0,1-4 4296 0 0</inkml:trace>
  <inkml:trace contextRef="#ctx0" brushRef="#br0" timeOffset="1418.536">586 69 7762 0 0,'0'0'2013'0'0,"0"0"-266"0"0,0 0-188 0 0,0 0-78 0 0,0 0-209 0 0,0 0-252 0 0,0 0-276 0 0,0 0-290 0 0,0 0-202 0 0,0 0-127 0 0,0 0-91 0 0,10-3-93 0 0,29-11-152 0 0,-2 13-1696 0 0,-18 7-2604 0 0,-7-2-2138 0 0,-4-2 1523 0 0</inkml:trace>
  <inkml:trace contextRef="#ctx0" brushRef="#br0" timeOffset="1718.311">719 205 9298 0 0,'0'0'2068'0'0,"0"0"-333"0"0,0 0-205 0 0,0 0-122 0 0,0 0-226 0 0,0 0-228 0 0,0 0-176 0 0,0 0-129 0 0,0 0-143 0 0,10-3-98 0 0,94-29 1294 0 0,-64 12-275 0 0,-39 19-1411 0 0,0 1 0 0 0,0-1 0 0 0,-1 1 0 0 0,1-1 1 0 0,0 1-1 0 0,-1-1 0 0 0,1 1 0 0 0,-1-1 0 0 0,1 0 1 0 0,0 1-1 0 0,-1-1 0 0 0,0 0 0 0 0,1 0 0 0 0,-1 1 1 0 0,1-1-1 0 0,-1 0 0 0 0,0 0 0 0 0,1 0 0 0 0,-1 1 1 0 0,0-1-1 0 0,0 0 0 0 0,0 0 0 0 0,0 0 0 0 0,0 0 0 0 0,0 0 1 0 0,0 1-1 0 0,0-1 0 0 0,0 0 0 0 0,0 0 0 0 0,0 0 1 0 0,-1 0-1 0 0,1 1 0 0 0,0-1 0 0 0,0 0 0 0 0,-1 0 1 0 0,1 0-1 0 0,-1 1 0 0 0,1-1 0 0 0,-1 0 0 0 0,1 1 1 0 0,-1-1-1 0 0,1 0 0 0 0,-1 1 0 0 0,0-1 0 0 0,1 0 1 0 0,-1 1-1 0 0,0-1 0 0 0,1 1 0 0 0,-1 0 0 0 0,0-1 1 0 0,0 1-17 0 0,-4-1-16 0 0,1 0-1 0 0,-1 1 1 0 0,0 0 0 0 0,1 0 0 0 0,-1 0 0 0 0,0 0 0 0 0,0 1 0 0 0,1 0 0 0 0,-1 0 0 0 0,0 0 0 0 0,1 0 0 0 0,-1 1 0 0 0,1 0 0 0 0,0 0 0 0 0,0 0 0 0 0,-1 0 0 0 0,1 1 0 0 0,0-1 0 0 0,1 1 0 0 0,-1 0 0 0 0,1 0-1 0 0,-1 1 1 0 0,1-1 0 0 0,0 1 0 0 0,0 0 0 0 0,0 0 0 0 0,1 0 0 0 0,-1 0 0 0 0,1 0 16 0 0,1-2 27 0 0,0-1 0 0 0,0 0-1 0 0,1 1 1 0 0,-1-1 0 0 0,1 1 0 0 0,-1-1-1 0 0,1 1 1 0 0,-1-1 0 0 0,1 1 0 0 0,0-1 0 0 0,0 1-1 0 0,0-1 1 0 0,0 1 0 0 0,0-1 0 0 0,0 1-1 0 0,0-1 1 0 0,0 1 0 0 0,1-1 0 0 0,-1 1-1 0 0,1-1 1 0 0,-1 1 0 0 0,1-1 0 0 0,-1 1-1 0 0,1-1 1 0 0,0 0 0 0 0,0 1 0 0 0,0-1 0 0 0,0 0-1 0 0,-1 0 1 0 0,2 1 0 0 0,-1-1 0 0 0,0 0-1 0 0,0 0 1 0 0,0 0 0 0 0,0 0 0 0 0,1-1-1 0 0,-1 1 1 0 0,0 0 0 0 0,1 0 0 0 0,-1-1-1 0 0,1 1 1 0 0,-1-1 0 0 0,1 1 0 0 0,-1-1 0 0 0,1 0-1 0 0,-1 0 1 0 0,1 1 0 0 0,-1-1 0 0 0,2 0-27 0 0,79 3 538 0 0,-55-12-2989 0 0,-22 6-1796 0 0,0 0-3384 0 0,-3 1-3895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54.3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89 163 864 0 0,'0'0'3536'0'0,"0"0"-1857"0"0,0 0-115 0 0,0 0 484 0 0,0 0 302 0 0,0 0-89 0 0,0 0-404 0 0,0 0-436 0 0,0 0-340 0 0,0 0-240 0 0,0 0-189 0 0,0 0-151 0 0,7-29 2485 0 0,-9 28-2976 0 0,0 0 0 0 0,1 0 0 0 0,-2 0 0 0 0,1 0 1 0 0,0 0-1 0 0,0 0 0 0 0,0 1 0 0 0,0-1 0 0 0,0 1 0 0 0,-1-1 0 0 0,1 1 0 0 0,0 0 0 0 0,0 0 0 0 0,-1 0 1 0 0,1 0-1 0 0,0 0 0 0 0,0 1 0 0 0,-1-1 0 0 0,1 1 0 0 0,0-1 0 0 0,0 1 0 0 0,0 0 0 0 0,0 0 0 0 0,0 0 0 0 0,0 0 1 0 0,0 0-1 0 0,0 0 0 0 0,0 1 0 0 0,0-1 0 0 0,1 0 0 0 0,-1 1 0 0 0,0 0 0 0 0,1-1 0 0 0,0 1 0 0 0,-1 1-10 0 0,0-3-5 0 0,1 1-1 0 0,0-1 1 0 0,0 0-1 0 0,0 1 1 0 0,-1 0-1 0 0,1-1 1 0 0,0 1-1 0 0,0 0 1 0 0,0-1-1 0 0,0 1 1 0 0,0 0-1 0 0,0 0 1 0 0,0 0-1 0 0,0 0 1 0 0,1 0-1 0 0,-1 0 1 0 0,0 0-1 0 0,1 0 0 0 0,-1 0 1 0 0,0 0-1 0 0,1 1 1 0 0,-1-1-1 0 0,1 0 1 0 0,0 0-1 0 0,-1 0 1 0 0,1 1-1 0 0,0-1 1 0 0,0 0-1 0 0,0 1 1 0 0,0-1-1 0 0,0 0 1 0 0,0 0-1 0 0,0 1 1 0 0,0-1-1 0 0,0 0 1 0 0,1 0-1 0 0,-1 1 1 0 0,1-1-1 0 0,-1 0 0 0 0,1 0 1 0 0,-1 0-1 0 0,1 1 1 0 0,-1-1-1 0 0,1 0 1 0 0,0 0-1 0 0,0 0 1 0 0,0 0-1 0 0,0 0 1 0 0,-1 0-1 0 0,1-1 1 0 0,0 1-1 0 0,0 0 1 0 0,1 0-1 0 0,-1-1 1 0 0,0 1-1 0 0,0-1 1 0 0,0 1-1 0 0,0-1 0 0 0,1 1 1 0 0,-1-1-1 0 0,0 0 1 0 0,0 1-1 0 0,1-1 6 0 0,1 0 44 0 0,1-1-1 0 0,-1 1 0 0 0,1-1 1 0 0,-1 0-1 0 0,1 0 0 0 0,-1 0 1 0 0,0 0-1 0 0,0-1 0 0 0,0 1 1 0 0,1-1-1 0 0,-2 0 0 0 0,1 0 1 0 0,0 0-1 0 0,0 0 1 0 0,0 0-1 0 0,-1 0 0 0 0,0-1 1 0 0,1 0-1 0 0,-1 1 0 0 0,0-1 1 0 0,0 0-1 0 0,0 0 0 0 0,-1 0 1 0 0,2-3-44 0 0,-41 118 1295 0 0,36-108-1277 0 0,0 1-1 0 0,0 0 1 0 0,0 0 0 0 0,1 0 0 0 0,0 0 0 0 0,0 0 0 0 0,0 0 0 0 0,1 1 0 0 0,0-1 0 0 0,0 0 0 0 0,0 0 0 0 0,0 0 0 0 0,1 1 0 0 0,0-1 0 0 0,0 0 0 0 0,0 0 0 0 0,1 0 0 0 0,0 0 0 0 0,0 1-18 0 0,0-6 19 0 0,0 0 0 0 0,-1 0 1 0 0,1 0-1 0 0,0 0 0 0 0,-1-1 0 0 0,1 1 0 0 0,0 0 1 0 0,-1-1-1 0 0,1 1 0 0 0,0-1 0 0 0,-1 1 1 0 0,1-1-1 0 0,-1 0 0 0 0,1 1 0 0 0,-1-1 0 0 0,1 0 1 0 0,-1 0-1 0 0,0 0 0 0 0,1-1 0 0 0,-1 1 1 0 0,0 0-1 0 0,0 0 0 0 0,0-1 0 0 0,0 1 0 0 0,0 0 1 0 0,0-1-1 0 0,0 1 0 0 0,0-1 0 0 0,-1 1 1 0 0,1-1-1 0 0,-1 0 0 0 0,1 1 0 0 0,-1-1 0 0 0,1 0 1 0 0,-1 1-1 0 0,0-1 0 0 0,0 0 0 0 0,0 1 0 0 0,0-2-19 0 0,0 1-8 0 0,0 0 0 0 0,-1 0 0 0 0,1 0 0 0 0,-1 1 0 0 0,1-1-1 0 0,-1 0 1 0 0,0 0 0 0 0,0 0 0 0 0,0 1 0 0 0,0-1 0 0 0,0 0-1 0 0,0 1 1 0 0,0-1 0 0 0,-1 1 0 0 0,1 0 0 0 0,0-1 0 0 0,-1 1-1 0 0,1 0 1 0 0,-1 0 0 0 0,1 0 0 0 0,-1 0 0 0 0,0 0 0 0 0,0 0-1 0 0,1 0 1 0 0,-1 0 0 0 0,0 1 0 0 0,0-1 0 0 0,0 1-1 0 0,0-1 1 0 0,0 1 0 0 0,0 0 0 0 0,1 0 0 0 0,-1 0 0 0 0,0 0-1 0 0,0 0 1 0 0,0 0 0 0 0,0 0 0 0 0,0 1 0 0 0,0-1 0 0 0,0 1-1 0 0,-1 0 9 0 0,-2-1 6 0 0,5 0-5 0 0,0 0-17 0 0,0 0-1 0 0,28-14-8 0 0,-10 5 45 0 0,-1-1 0 0 0,0 0 1 0 0,0-2-1 0 0,-1 0 1 0 0,-1-1-1 0 0,0 0 0 0 0,7-8-20 0 0,-14 10 112 0 0,-8 11-119 0 0,-21 30-136 0 0,19-29 146 0 0,1 0 1 0 0,0 0 0 0 0,-1 0 0 0 0,1 0 0 0 0,0 1-1 0 0,0-1 1 0 0,0 0 0 0 0,0 1 0 0 0,0-1-1 0 0,0 1 1 0 0,1-1 0 0 0,-1 1 0 0 0,0 0-1 0 0,1-1 1 0 0,-1 1 0 0 0,1 0 0 0 0,-1-1-1 0 0,1 1 1 0 0,0 0 0 0 0,0-1 0 0 0,0 1-1 0 0,0 0 1 0 0,0-1 0 0 0,0 1 0 0 0,1 0-1 0 0,-1 0 1 0 0,0-1 0 0 0,1 1 0 0 0,-1 0-1 0 0,1-1 1 0 0,0 1 0 0 0,-1-1 0 0 0,1 1-1 0 0,0-1 1 0 0,0 1 0 0 0,0-1 0 0 0,0 0-1 0 0,0 1 1 0 0,1-1 0 0 0,-1 0 0 0 0,0 0-1 0 0,0 0 1 0 0,1 0 0 0 0,-1 0 0 0 0,1 0-1 0 0,-1 0 1 0 0,1 0 0 0 0,-1-1 0 0 0,1 1-1 0 0,0 0 1 0 0,-1-1 0 0 0,1 0 0 0 0,0 1-1 0 0,-1-1 1 0 0,1 0 0 0 0,0 0 0 0 0,-1 0-1 0 0,1 0 1 0 0,0 0 0 0 0,0 0 0 0 0,-1 0-1 0 0,1-1 1 0 0,0 1 0 0 0,-1-1 0 0 0,2 0-4 0 0,4-1 31 0 0,0-2 0 0 0,0 1 0 0 0,0-1 0 0 0,0 0 0 0 0,-1 0 0 0 0,0-1 0 0 0,0 0 0 0 0,0 0 0 0 0,-1-1 0 0 0,1 1 0 0 0,-1-1 0 0 0,-1 0 0 0 0,1 0 0 0 0,-1-1 0 0 0,0 0 0 0 0,1-1-31 0 0,-28 49-49 0 0,23-39-60 0 0,0 0 1 0 0,0 0-1 0 0,1 0 1 0 0,-1-1 0 0 0,0 1-1 0 0,1 0 1 0 0,-1 0-1 0 0,1 0 1 0 0,0-1 0 0 0,0 1-1 0 0,-1 0 1 0 0,1-1-1 0 0,0 1 1 0 0,0-1 0 0 0,1 1-1 0 0,-1-1 1 0 0,0 1-1 0 0,0-1 1 0 0,1 0 0 0 0,-1 0-1 0 0,1 1 1 0 0,-1-1-1 0 0,1 0 1 0 0,-1 0 0 0 0,1-1-1 0 0,0 1 1 0 0,-1 0-1 0 0,1 0 1 0 0,0-1 0 0 0,0 1-1 0 0,-1-1 1 0 0,1 0-1 0 0,0 1 1 0 0,0-1 0 0 0,1 0 108 0 0,46 3-13030 0 0,-36-3 6124 0 0,-4 0 3155 0 0</inkml:trace>
  <inkml:trace contextRef="#ctx0" brushRef="#br0" timeOffset="393.068">591 193 12859 0 0,'0'0'1497'0'0,"0"0"-119"0"0,0 0-18 0 0,0 0-9 0 0,0 0-124 0 0,0 0-196 0 0,0 0-180 0 0,0 0-166 0 0,-9-2-160 0 0,-27-7-123 0 0,32 8-318 0 0,-1 1-1 0 0,1 0 1 0 0,0 0-1 0 0,0 0 1 0 0,0 0-1 0 0,-1 1 1 0 0,1 0-1 0 0,0 0 1 0 0,0 0-1 0 0,0 0 1 0 0,0 1-1 0 0,0-1 1 0 0,1 1-1 0 0,-1 0 1 0 0,0 0-1 0 0,1 1 1 0 0,-1-1 0 0 0,0 2-84 0 0,-2 0 143 0 0,7-4-137 0 0,0 0-1 0 0,0 0 0 0 0,0 0 1 0 0,0 0-1 0 0,0 0 0 0 0,1 0 1 0 0,-1 1-1 0 0,0-1 0 0 0,0 0 1 0 0,0 1-1 0 0,0-1 1 0 0,0 1-1 0 0,0-1 0 0 0,0 1 1 0 0,0 0-1 0 0,0-1 0 0 0,0 1 1 0 0,0 0-1 0 0,0-1 0 0 0,-1 1 1 0 0,1 0-1 0 0,0 0 0 0 0,0 0 1 0 0,-1 0-1 0 0,1 0 0 0 0,-1 0 1 0 0,1 0-1 0 0,-1 0 1 0 0,1 0-1 0 0,-1 0 0 0 0,0 0 1 0 0,1 0-1 0 0,-1 0 0 0 0,0 1 1 0 0,0-1-1 0 0,0 0 0 0 0,0 0 1 0 0,0 0-1 0 0,0 0 0 0 0,0 0 1 0 0,0 1-1 0 0,0-1 0 0 0,0 0 1 0 0,-1 0-1 0 0,1 0 1 0 0,-1 0-1 0 0,1 0 0 0 0,-1 0 1 0 0,1 0-1 0 0,-1 0 0 0 0,1 0 1 0 0,-1 0-1 0 0,0 0 0 0 0,1 0 1 0 0,-1 0-1 0 0,0 0 0 0 0,0-1 1 0 0,0 1-1 0 0,0 0 1 0 0,0-1-1 0 0,0 1 0 0 0,0 0 1 0 0,0-1-1 0 0,0 0 0 0 0,0 1 1 0 0,0-1-1 0 0,0 1 0 0 0,0-1 1 0 0,0 0-1 0 0,-1 0-5 0 0,5 0 24 0 0,0 0-1 0 0,0 0 1 0 0,0 0-1 0 0,0-1 0 0 0,0 0 1 0 0,0 0-1 0 0,0 1 1 0 0,0-2-1 0 0,0 1 1 0 0,0 0-1 0 0,0-1 1 0 0,-1 1-1 0 0,1-1 1 0 0,-1 0-1 0 0,1 0 1 0 0,-1 0-1 0 0,1 0 1 0 0,-1 0-1 0 0,0 0 1 0 0,0-1-1 0 0,0 1 1 0 0,0-1-1 0 0,0 0-23 0 0,-1 6-125 0 0,0-1 0 0 0,0 1 0 0 0,0-1 0 0 0,1 0 0 0 0,-1 0 1 0 0,1 1-1 0 0,-1-1 0 0 0,1 0 0 0 0,0 0 0 0 0,0 0 0 0 0,0-1 0 0 0,0 1 0 0 0,0 0 0 0 0,1-1 0 0 0,-1 1 0 0 0,0-1 0 0 0,1 0 0 0 0,-1 0 0 0 0,1 0 0 0 0,-1 0 1 0 0,1 0-1 0 0,0 0 0 0 0,-1-1 0 0 0,1 1 0 0 0,1-1 125 0 0,8 1-3252 0 0,-4-1-2197 0 0,-3 0-2419 0 0,-3 0 1832 0 0</inkml:trace>
  <inkml:trace contextRef="#ctx0" brushRef="#br0" timeOffset="798.238">618 199 0 0 0,'0'0'2262'0'0,"0"0"402"0"0,0 0 60 0 0,0 0-184 0 0,0 0-286 0 0,0 0-304 0 0,0 0-362 0 0,9-6-318 0 0,29-17-246 0 0,-37 23-903 0 0,0 0-1 0 0,1 0 1 0 0,-1-1 0 0 0,0 1 0 0 0,0 0 0 0 0,1 0-1 0 0,-1 0 1 0 0,0 0 0 0 0,1 1 0 0 0,-1-1 0 0 0,0 0-1 0 0,0 0 1 0 0,1 1 0 0 0,-1-1 0 0 0,0 1-1 0 0,0-1 1 0 0,0 1 0 0 0,0-1 0 0 0,1 1 0 0 0,-1 0-1 0 0,0 0 1 0 0,0 0 0 0 0,0-1 0 0 0,0 1 0 0 0,-1 0-1 0 0,1 0 1 0 0,0 0 0 0 0,0 0 0 0 0,-1 0-1 0 0,1 1 1 0 0,0-1 0 0 0,-1 0 0 0 0,1 0 0 0 0,-1 0-1 0 0,1 0 1 0 0,-1 1 0 0 0,0 0-121 0 0,1-1 124 0 0,0 1-59 0 0,0-1-1 0 0,0 1 1 0 0,0 0 0 0 0,0 0 0 0 0,-1 0-1 0 0,1 0 1 0 0,0-1 0 0 0,-1 1 0 0 0,0 0 0 0 0,1 0-1 0 0,-1 0 1 0 0,0 0 0 0 0,0 0 0 0 0,0 0-1 0 0,0 0 1 0 0,0 0 0 0 0,0 0 0 0 0,-1 0-1 0 0,1 0 1 0 0,-1 0 0 0 0,0 0 0 0 0,1 0 0 0 0,-1-1-1 0 0,0 1 1 0 0,0 0 0 0 0,0 0 0 0 0,0-1-1 0 0,0 1 1 0 0,0 0 0 0 0,-1-1 0 0 0,1 0-1 0 0,0 1 1 0 0,-1-1 0 0 0,1 0 0 0 0,-1 1 0 0 0,0-1-1 0 0,1 0 1 0 0,-1 0 0 0 0,0 0 0 0 0,0-1-1 0 0,0 1 1 0 0,1 0 0 0 0,-1-1 0 0 0,0 1-1 0 0,0-1 1 0 0,-2 1-65 0 0,16-23 215 0 0,-8 18-246 0 0,-1 0-1 0 0,1 0 1 0 0,-1 0-1 0 0,1 0 1 0 0,1 1 0 0 0,-1 0-1 0 0,0 0 1 0 0,1 0 0 0 0,-1 0-1 0 0,1 0 1 0 0,0 1-1 0 0,0 0 1 0 0,0 0 0 0 0,0 0-1 0 0,1 1 1 0 0,-1 0 0 0 0,0 0-1 0 0,0 0 1 0 0,2 0 31 0 0,2 51-1063 0 0,-5-41-3227 0 0,0-4-6741 0 0,-3-3 1948 0 0</inkml:trace>
  <inkml:trace contextRef="#ctx0" brushRef="#br0" timeOffset="1596.032">968 0 16051 0 0,'0'0'1191'0'0,"0"0"62"0"0,0 0 14 0 0,0 0-73 0 0,0 0-173 0 0,0 0-224 0 0,0 0-265 0 0,0 0-249 0 0,0 0-183 0 0,0 0-69 0 0,0 0 46 0 0,0 0 82 0 0,-3 6 43 0 0,-11 21 6 0 0,0 2 0 0 0,3 0 0 0 0,0 0 0 0 0,2 1 0 0 0,1 0-1 0 0,0 6-207 0 0,8-37 10 0 0,1 0-1 0 0,-1 0 1 0 0,1 0-1 0 0,-1 0 1 0 0,1 0-1 0 0,-1 1 1 0 0,1-1 0 0 0,0 0-1 0 0,0 0 1 0 0,-1 1-1 0 0,1-1 1 0 0,0 0-1 0 0,0 1 1 0 0,0-1-1 0 0,-1 1 1 0 0,1-1-1 0 0,0 1 1 0 0,0-1-1 0 0,0 1 1 0 0,0 0-1 0 0,0-1 1 0 0,0 1-1 0 0,0 0 1 0 0,0 0-1 0 0,0 0 1 0 0,0 0-1 0 0,0 0 1 0 0,0 0-1 0 0,0 0 1 0 0,0 0-1 0 0,0 0 1 0 0,0 1-1 0 0,0-1 1 0 0,0 0-1 0 0,0 0 1 0 0,0 1-1 0 0,0-1 1 0 0,0 1-1 0 0,0-1 1 0 0,0 1-1 0 0,-1-1 1 0 0,1 1-1 0 0,0 0 1 0 0,0-1-1 0 0,0 1 1 0 0,-1 0-1 0 0,1 0 1 0 0,-1-1-1 0 0,1 1 1 0 0,0 0 0 0 0,-1 0-1 0 0,1 0 1 0 0,-1 0-1 0 0,0 0 1 0 0,1 0-1 0 0,-1 0 1 0 0,0 0-1 0 0,1 0 1 0 0,-1 0-1 0 0,0 0 1 0 0,0 0-1 0 0,0 0 1 0 0,0 0-1 0 0,0 0 1 0 0,0 0-1 0 0,0 0 1 0 0,-1 0-1 0 0,1 1-9 0 0,94-86 66 0 0,-99 127-250 0 0,5-42 199 0 0,-1 1 1 0 0,1-1 0 0 0,0 0 0 0 0,-1 1-1 0 0,1-1 1 0 0,0 1 0 0 0,0-1 0 0 0,0 1 0 0 0,0-1-1 0 0,0 1 1 0 0,0-1 0 0 0,0 1 0 0 0,1-1 0 0 0,-1 1-1 0 0,0-1 1 0 0,1 1 0 0 0,-1-1 0 0 0,1 0-1 0 0,0 1 1 0 0,-1-1 0 0 0,1 0 0 0 0,0 1 0 0 0,0-1-1 0 0,0 0 1 0 0,0 0 0 0 0,0 0 0 0 0,0 0 0 0 0,0 0-1 0 0,0 0 1 0 0,0 0 0 0 0,0 0 0 0 0,1 0-1 0 0,-1-1 1 0 0,0 1 0 0 0,1 0 0 0 0,-1-1 0 0 0,1 1-1 0 0,-1-1 1 0 0,0 0 0 0 0,1 1 0 0 0,-1-1-1 0 0,1 0 1 0 0,-1 0 0 0 0,1 0 0 0 0,-1 0 0 0 0,1 0-1 0 0,-1 0 1 0 0,1 0 0 0 0,-1-1 0 0 0,1 1 0 0 0,-1 0-1 0 0,0-1 1 0 0,1 1 0 0 0,-1-1 0 0 0,1 0-1 0 0,-1 1 1 0 0,0-1 0 0 0,0 0 0 0 0,1 0 0 0 0,-1 0-1 0 0,0 0 1 0 0,0 0 0 0 0,0 0 0 0 0,0 0 0 0 0,0 0-1 0 0,0 0 1 0 0,0-1-16 0 0,58-69-11 0 0,-60 73-19 0 0,0 0-1 0 0,0-1 0 0 0,0 1 0 0 0,0 0 0 0 0,0 0 0 0 0,0 0 1 0 0,0-1-1 0 0,0 1 0 0 0,1 0 0 0 0,-1 0 0 0 0,1 0 1 0 0,0 0-1 0 0,-1 0 0 0 0,1 0 0 0 0,0 0 0 0 0,0 0 0 0 0,0 0 1 0 0,0 0-1 0 0,1 0 0 0 0,-1 0 0 0 0,1 0 0 0 0,-1 0 0 0 0,1 0 1 0 0,-1 0-1 0 0,1 0 0 0 0,0 0 0 0 0,0 0 0 0 0,0 0 0 0 0,0-1 1 0 0,0 1-1 0 0,1 0 0 0 0,-1-1 0 0 0,0 1 0 0 0,1-1 1 0 0,-1 0-1 0 0,1 1 0 0 0,-1-1 0 0 0,1 0 0 0 0,0 0 0 0 0,0 0 1 0 0,-1 0-1 0 0,1 0 0 0 0,0 0 0 0 0,2 0 31 0 0,-3-1-1345 0 0,6 2 2021 0 0,-5-2-6051 0 0,-1 0-7589 0 0,-1 0 6348 0 0</inkml:trace>
  <inkml:trace contextRef="#ctx0" brushRef="#br0" timeOffset="1838.032">875 70 9146 0 0,'0'0'2003'0'0,"0"0"-757"0"0,0 0-18 0 0,0 0 234 0 0,0 0-13 0 0,0 0-231 0 0,0 0-394 0 0,0 0-311 0 0,0 0-173 0 0,0 0-86 0 0,0 0-34 0 0,0 0-68 0 0,9-4-80 0 0,73-17-810 0 0,-50 22-1821 0 0,-11 0-4442 0 0,-10 0-2828 0 0</inkml:trace>
  <inkml:trace contextRef="#ctx0" brushRef="#br0" timeOffset="2427.192">1323 116 13819 0 0,'0'0'3759'0'0,"0"0"-2782"0"0,0 0-785 0 0,0 0 8 0 0,0 0 57 0 0,0 0 129 0 0,0 0 143 0 0,0 0 115 0 0,0 0 71 0 0,0 0-30 0 0,0 0-94 0 0,0 0-105 0 0,0 0-82 0 0,-3 9-59 0 0,-22 82 1078 0 0,25-91-1383 0 0,0-1 0 0 0,0 1 0 0 0,-1 0 1 0 0,1-1-1 0 0,0 1 0 0 0,-1-1 0 0 0,1 1 0 0 0,0-1 0 0 0,-1 1 0 0 0,1 0 0 0 0,0-1 0 0 0,-1 1 1 0 0,1 0-1 0 0,-1-1 0 0 0,1 1 0 0 0,-1 0 0 0 0,1 0 0 0 0,-1-1 0 0 0,1 1 0 0 0,-1 0 1 0 0,1 0-1 0 0,-1 0 0 0 0,1 0 0 0 0,-1 0 0 0 0,0 0 0 0 0,1 0 0 0 0,-1 0 0 0 0,1 0 0 0 0,-1 0 1 0 0,1 0-1 0 0,-1 0 0 0 0,1 0 0 0 0,-1 0 0 0 0,1 0 0 0 0,-1 0 0 0 0,1 1 0 0 0,-1-1 1 0 0,1 0-1 0 0,-1 0 0 0 0,1 1 0 0 0,-1-1 0 0 0,1 0 0 0 0,-1 1 0 0 0,1-1 0 0 0,0 1 0 0 0,-1-1 1 0 0,1 0-1 0 0,0 1 0 0 0,-1-1 0 0 0,1 1-40 0 0,1-5-51 0 0,0 0 1 0 0,1 1-1 0 0,-1-1 0 0 0,1 0 1 0 0,0 1-1 0 0,0-1 0 0 0,0 1 1 0 0,1 0-1 0 0,-1 0 1 0 0,1 0-1 0 0,0 0 0 0 0,0 0 1 0 0,0 0-1 0 0,0 1 0 0 0,0-1 1 0 0,1 1-1 0 0,-1 0 0 0 0,1 0 1 0 0,-1 0-1 0 0,1 1 1 0 0,0-1-1 0 0,-1 1 0 0 0,1 0 1 0 0,0 0-1 0 0,0 0 0 0 0,0 0 1 0 0,0 1-1 0 0,0 0 1 0 0,2 0 50 0 0,-5 0 15 0 0,1 1 0 0 0,-1 0 0 0 0,1 0 1 0 0,-1 0-1 0 0,1 0 0 0 0,-1 1 1 0 0,0-1-1 0 0,0 0 0 0 0,1 0 0 0 0,-1 1 1 0 0,0-1-1 0 0,0 1 0 0 0,0-1 0 0 0,0 1 1 0 0,-1-1-1 0 0,1 1 0 0 0,0 0 1 0 0,-1-1-1 0 0,1 1 0 0 0,-1 0 0 0 0,0-1 1 0 0,1 1-1 0 0,-1 0 0 0 0,0 0 1 0 0,0-1-1 0 0,0 1 0 0 0,0 0 0 0 0,0 0 1 0 0,-1-1-1 0 0,1 1 0 0 0,0 0 1 0 0,-1 0-1 0 0,1-1 0 0 0,-1 1 0 0 0,0-1 1 0 0,0 1-1 0 0,1 0 0 0 0,-1-1 0 0 0,0 1 1 0 0,0-1-1 0 0,0 0 0 0 0,-1 1 1 0 0,1-1-1 0 0,0 0 0 0 0,0 0 0 0 0,-1 0 1 0 0,1 0-1 0 0,-2 1-15 0 0,3-2 123 0 0,16-18-250 0 0,-11 15 100 0 0,-3 0-5 0 0,1 1 0 0 0,-1-1-1 0 0,1 1 1 0 0,0 0 0 0 0,0 0 0 0 0,0 0 0 0 0,0 0 0 0 0,0 0 0 0 0,0 1 0 0 0,1-1-1 0 0,-1 1 1 0 0,0 0 0 0 0,1 0 0 0 0,-1 0 0 0 0,1 1 0 0 0,0-1 0 0 0,-1 1 0 0 0,3 0 32 0 0,6 57-22 0 0,-12-49 1 0 0,2 9-988 0 0,-1-14-3844 0 0,1 1-4548 0 0,-2-4-1367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51.8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30 190 6937 0 0,'0'0'2224'0'0,"0"0"-936"0"0,0 0-193 0 0,0 0 222 0 0,0 0 230 0 0,0 0 94 0 0,0 0-29 0 0,0 0-168 0 0,0 0-230 0 0,0 0-202 0 0,0 0-226 0 0,0 0-190 0 0,0 0-136 0 0,18-14 572 0 0,-13 12-979 0 0,0 0 0 0 0,-1 0-1 0 0,1 0 1 0 0,-1-1 0 0 0,1 1 0 0 0,-1-1-1 0 0,0-1 1 0 0,0 1 0 0 0,-1 0 0 0 0,1-1-1 0 0,-1 0 1 0 0,1 0 0 0 0,-1 0-1 0 0,0 0 1 0 0,-1 0 0 0 0,1-1 0 0 0,-1 1-1 0 0,0-1 1 0 0,0 0 0 0 0,0 0 0 0 0,0 1-1 0 0,-1-1 1 0 0,0 0 0 0 0,0 0 0 0 0,-1 0-1 0 0,1-1 1 0 0,-1 1 0 0 0,0 0-1 0 0,0 0 1 0 0,-1 0 0 0 0,1 0 0 0 0,-1 0-1 0 0,0 0 1 0 0,-1 0 0 0 0,0-1-53 0 0,1 5-1 0 0,1 0 0 0 0,-1 0 0 0 0,-1 0 0 0 0,1 0 0 0 0,0 0 0 0 0,0 0 0 0 0,0 0 0 0 0,0 0-1 0 0,-1 0 1 0 0,1 0 0 0 0,0 1 0 0 0,-1-1 0 0 0,1 0 0 0 0,0 1 0 0 0,-1-1 0 0 0,1 1 0 0 0,-1 0 0 0 0,1 0 0 0 0,-1-1 0 0 0,1 1 0 0 0,-1 0 0 0 0,1 0 0 0 0,-1 0 0 0 0,1 0 0 0 0,-1 1 0 0 0,1-1 0 0 0,-1 0 0 0 0,1 1 0 0 0,-1-1 0 0 0,1 1 0 0 0,-1-1-1 0 0,1 1 1 0 0,0 0 0 0 0,0-1 0 0 0,-1 1 0 0 0,1 0 0 0 0,0 0 0 0 0,0 0 0 0 0,0 0 0 0 0,0 0 0 0 0,0 0 0 0 0,0 1 0 0 0,0-1 0 0 0,0 0 0 0 0,0 0 0 0 0,0 2 1 0 0,-39 62 33 0 0,28 23 553 0 0,35-49-1601 0 0,15-34-2594 0 0,-25-9-831 0 0,-5 0-1260 0 0,-4 3 1784 0 0,1-2-4026 0 0</inkml:trace>
  <inkml:trace contextRef="#ctx0" brushRef="#br0" timeOffset="652.259">216 0 12379 0 0,'0'0'1399'0'0,"0"0"-140"0"0,0 0-205 0 0,0 0-155 0 0,0 0-124 0 0,0 0-87 0 0,0 0-41 0 0,0 0 3 0 0,0 0 52 0 0,0 0 75 0 0,0 0 1 0 0,0 0-75 0 0,-2 9-120 0 0,-54 169 2254 0 0,52-158-2487 0 0,14-33 172 0 0,24-32-889 0 0,-31 76-12 0 0,-3-28 385 0 0,0-1-1 0 0,1 0 1 0 0,-1 0 0 0 0,1 0-1 0 0,-1 0 1 0 0,1 0-1 0 0,0 0 1 0 0,0-1-1 0 0,0 1 1 0 0,0 0-1 0 0,0 0 1 0 0,0 0 0 0 0,0-1-1 0 0,1 1 1 0 0,-1-1-1 0 0,0 1 1 0 0,1-1-1 0 0,0 1 1 0 0,-1-1-1 0 0,1 0 1 0 0,0 0 0 0 0,-1 0-1 0 0,1 0 1 0 0,0 0-1 0 0,0 0 1 0 0,0 0-1 0 0,0-1 1 0 0,0 1-1 0 0,0-1 1 0 0,0 1 0 0 0,0-1-1 0 0,0 0 1 0 0,0 0-1 0 0,1 0 1 0 0,-1 0-1 0 0,0 0 1 0 0,0 0-1 0 0,0-1 1 0 0,0 1-6 0 0,2 0 12 0 0,1-1-1 0 0,-1 1 1 0 0,0-1-1 0 0,0 0 1 0 0,0 1 0 0 0,0-2-1 0 0,0 1 1 0 0,0 0 0 0 0,0-1-1 0 0,0 0 1 0 0,-1 0-1 0 0,1 0 1 0 0,0 0 0 0 0,-1-1-1 0 0,0 1 1 0 0,0-1-1 0 0,1 0 1 0 0,-2 0 0 0 0,3-3-12 0 0,7-35-78 0 0,-41 68-490 0 0,29-25 563 0 0,-1 0-1 0 0,1 0 1 0 0,0-1-1 0 0,0 1 0 0 0,0 0 1 0 0,0 0-1 0 0,0 0 1 0 0,0 0-1 0 0,0 0 0 0 0,0-1 1 0 0,1 1-1 0 0,-1 0 1 0 0,1 0-1 0 0,0-1 1 0 0,-1 1-1 0 0,1 0 0 0 0,0-1 1 0 0,0 1-1 0 0,0 0 1 0 0,0-1-1 0 0,0 1 1 0 0,0-1-1 0 0,1 0 0 0 0,-1 1 1 0 0,0-1-1 0 0,1 0 1 0 0,-1 0-1 0 0,1 0 1 0 0,-1 0-1 0 0,1 0 0 0 0,0 0 1 0 0,-1 0-1 0 0,1-1 1 0 0,0 1-1 0 0,-1 0 1 0 0,1-1-1 0 0,0 0 0 0 0,0 1 1 0 0,0-1-1 0 0,0 0 1 0 0,-1 0-1 0 0,1 0 1 0 0,0 0-1 0 0,1 0 6 0 0,32-2-5369 0 0,-32 0 1548 0 0,-2 1-4830 0 0,-1 0 689 0 0</inkml:trace>
  <inkml:trace contextRef="#ctx0" brushRef="#br0" timeOffset="986.003">0 77 6113 0 0,'0'0'3296'0'0,"0"0"-2297"0"0,0 0-629 0 0,0 0 61 0 0,0 0 87 0 0,0 0 103 0 0,0 0 212 0 0,0 0 213 0 0,0 0 184 0 0,0 0 90 0 0,0 0-122 0 0,0 0-214 0 0,0 0-212 0 0,9 1-155 0 0,-7-1-593 0 0,40 4 940 0 0,0-2 0 0 0,1-1 1 0 0,-1-2-1 0 0,1-2 0 0 0,32-8-964 0 0,-72 10-1012 0 0,-5 1-2813 0 0,1 2-4068 0 0,1-1-3242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47.0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22 48 0 0,'0'0'2790'0'0,"0"0"-802"0"0,0 0-269 0 0,0 0 58 0 0,0 0 91 0 0,0 0 69 0 0,0 0-2 0 0,0 0-151 0 0,0 0-212 0 0,0 0-213 0 0,0 0-232 0 0,0 0-179 0 0,0 0-147 0 0,0-4-135 0 0,1-2-857 0 0,-1-3 1761 0 0,-5 27-145 0 0,-17 83-496 0 0,22-101-901 0 0,0 0 10 0 0,0 0 6 0 0,0 0 24 0 0,0 0 44 0 0,17-22 733 0 0,-4 0-793 0 0,-10 16-56 0 0,0 0-1 0 0,1 0 1 0 0,-1 0 0 0 0,1 1-1 0 0,0-1 1 0 0,0 1 0 0 0,1 0 0 0 0,-1 1-1 0 0,1-1 1 0 0,0 1 0 0 0,1 0-1 0 0,-1 0 1 0 0,6-3 4 0 0,-10 9-6 0 0,1-1 0 0 0,-1 1 0 0 0,0-1 0 0 0,0 1 0 0 0,1 0 0 0 0,-1 0 0 0 0,-1 0 0 0 0,1 0 0 0 0,0 0 0 0 0,0-1 0 0 0,-1 1 0 0 0,1 1 0 0 0,-1-1 0 0 0,1 0 0 0 0,-1 0 0 0 0,0 0 0 0 0,0 0 0 0 0,0 0 0 0 0,0 0 0 0 0,0 0 0 0 0,-1 0 0 0 0,1 0-1 0 0,-1 2 7 0 0,1 0-2 0 0,-10 66 51 0 0,10-70-21 0 0,0 0-4 0 0,0 0 36 0 0,0 0 21 0 0,0 0-22 0 0,12-22 68 0 0,-9 16-127 0 0,0-1-27 0 0,1 0 1 0 0,0 1-1 0 0,1-1 1 0 0,-1 1-1 0 0,1-1 1 0 0,0 1-1 0 0,1 1 0 0 0,0-1 1 0 0,0 1-1 0 0,0 0 1 0 0,0 0-1 0 0,1 1 0 0 0,4-3 27 0 0,-9 9-4 0 0,-1-1-1 0 0,1 1 0 0 0,-1 0 0 0 0,0 0 0 0 0,0 0 0 0 0,0 0 0 0 0,0 0 0 0 0,0 0 0 0 0,0 0 0 0 0,-1 0 0 0 0,1 0 0 0 0,-1 1 0 0 0,1-1 0 0 0,-1 0 0 0 0,0 0 0 0 0,0 1 0 0 0,0-1 0 0 0,0 0 0 0 0,0 0 0 0 0,0 0 0 0 0,-1 1 0 0 0,0 1 5 0 0,1 1-11 0 0,-1 19 320 0 0,1 1-3793 0 0,2-25-7189 0 0,-1 0 1918 0 0</inkml:trace>
  <inkml:trace contextRef="#ctx0" brushRef="#br0" timeOffset="578.903">330 76 5089 0 0,'0'0'779'0'0,"0"0"-347"0"0,0 0-63 0 0,0 0 221 0 0,0 0 285 0 0,0 0 261 0 0,0 0 191 0 0,0 0 29 0 0,0 0-85 0 0,0 0-116 0 0,0 0-140 0 0,0 0-138 0 0,0 0-78 0 0,0 3-36 0 0,0-1-667 0 0,0-1 0 0 0,0 0 0 0 0,1 0 0 0 0,-1 0 0 0 0,1 0 0 0 0,-1 0 0 0 0,1 0 0 0 0,0 0 0 0 0,-1 0 0 0 0,1 0 0 0 0,0 0 0 0 0,0 0 0 0 0,-1 0 0 0 0,1 0 0 0 0,0-1 0 0 0,0 1 0 0 0,0 0 0 0 0,0-1-1 0 0,0 1 1 0 0,0-1 0 0 0,0 1 0 0 0,0-1 0 0 0,0 1 0 0 0,1-1 0 0 0,-1 0 0 0 0,0 1 0 0 0,0-1 0 0 0,0 0 0 0 0,0 0 0 0 0,1 0 0 0 0,-1 0 0 0 0,0 0 0 0 0,0 0 0 0 0,0 0 0 0 0,0 0 0 0 0,1-1 0 0 0,-1 1 0 0 0,0 0 0 0 0,0-1 0 0 0,0 1 0 0 0,0-1 0 0 0,0 1 0 0 0,0-1 0 0 0,0 1 0 0 0,0-1 0 0 0,0 0 0 0 0,0 0 0 0 0,0 0-97 0 0,71-33 1544 0 0,-72 33-1534 0 0,0-1 0 0 0,0 0 0 0 0,0 1 0 0 0,0-1 0 0 0,0 0 0 0 0,-1 1-1 0 0,1-1 1 0 0,-1 0 0 0 0,1 1 0 0 0,-1-1 0 0 0,0 1 0 0 0,0-1-1 0 0,0 1 1 0 0,1-1 0 0 0,-1 1 0 0 0,0-1 0 0 0,-1 1 0 0 0,1 0-1 0 0,0 0 1 0 0,0-1 0 0 0,-1 1 0 0 0,1 0 0 0 0,0 0 0 0 0,-1 0 0 0 0,1 0-1 0 0,-1 1 1 0 0,1-1 0 0 0,-1 0 0 0 0,0 1 0 0 0,1-1 0 0 0,-1 1-1 0 0,0-1 1 0 0,1 1 0 0 0,-1 0 0 0 0,0 0 0 0 0,1 0 0 0 0,-1 0-1 0 0,0 0 1 0 0,0 0 0 0 0,1 0 0 0 0,-1 0 0 0 0,0 1 0 0 0,1-1-1 0 0,-1 1 1 0 0,0-1 0 0 0,0 2-9 0 0,-2-2 10 0 0,0 1-1 0 0,1-1 1 0 0,-1 1-1 0 0,0 0 0 0 0,1 0 1 0 0,-1 1-1 0 0,1-1 1 0 0,0 1-1 0 0,-1 0 1 0 0,1 0-1 0 0,0 0 1 0 0,0 0-1 0 0,0 0 1 0 0,0 1-1 0 0,1-1 1 0 0,-1 1-1 0 0,0 0 0 0 0,1 0 1 0 0,0 0-1 0 0,0 0 1 0 0,0 0-1 0 0,0 0 1 0 0,0 0-1 0 0,1 1 1 0 0,0-1-1 0 0,-1 1 1 0 0,1-1-1 0 0,0 1 0 0 0,1 0 1 0 0,-1-1-1 0 0,1 1 1 0 0,-1 0-1 0 0,1 0-9 0 0,3 0 51 0 0,1-1-1 0 0,-1 0 0 0 0,0-1 0 0 0,1 1 0 0 0,0 0 1 0 0,0-1-1 0 0,-1 0 0 0 0,1 0 0 0 0,1 0 1 0 0,-1 0-1 0 0,0-1 0 0 0,0 1 0 0 0,1-1 1 0 0,-1 0-1 0 0,0-1 0 0 0,1 1 0 0 0,-1-1 0 0 0,1 0 1 0 0,-1 0-1 0 0,1 0 0 0 0,-1 0 0 0 0,1-1 1 0 0,-1 0-1 0 0,4-1-50 0 0,43-5-4346 0 0,-27 3-6882 0 0,-18 3 895 0 0</inkml:trace>
  <inkml:trace contextRef="#ctx0" brushRef="#br0" timeOffset="1117.549">694 63 9858 0 0,'0'0'1455'0'0,"0"0"-65"0"0,0 0-6 0 0,0 0-20 0 0,0 0-57 0 0,0 0-125 0 0,0 0-177 0 0,0 0-168 0 0,0 0-172 0 0,0 0-138 0 0,0 0-131 0 0,0 0-108 0 0,0 0-72 0 0,-5-6-57 0 0,-14-18-30 0 0,18 22-99 0 0,-1 1 0 0 0,1 1 0 0 0,-1-1 0 0 0,0 0 1 0 0,0 0-1 0 0,0 1 0 0 0,1-1 0 0 0,-1 0 0 0 0,0 1 0 0 0,0 0 0 0 0,0 0 0 0 0,0-1 0 0 0,0 1 1 0 0,0 0-1 0 0,1 0 0 0 0,-1 1 0 0 0,0-1 0 0 0,0 0 0 0 0,0 1 0 0 0,0-1 0 0 0,0 1 0 0 0,1-1 0 0 0,-1 1 1 0 0,-2 1-31 0 0,2-1 65 0 0,-3 0-25 0 0,1-1-1 0 0,0 1 1 0 0,0 1-1 0 0,0-1 1 0 0,0 0-1 0 0,0 1 1 0 0,0 0-1 0 0,0 0 1 0 0,1 0-1 0 0,-1 1 1 0 0,1-1-1 0 0,0 1 1 0 0,-1 0-1 0 0,1 0 1 0 0,0 0-1 0 0,1 0 1 0 0,-1 0-1 0 0,0 1 1 0 0,1-1-1 0 0,0 1 1 0 0,0 0-1 0 0,0 0 1 0 0,0-1-1 0 0,1 1 1 0 0,-1 0-1 0 0,1 1 1 0 0,0-1-1 0 0,0 0 1 0 0,0 3-40 0 0,4-5 45 0 0,0 0 0 0 0,0 0 0 0 0,0 0-1 0 0,0 0 1 0 0,0-1 0 0 0,0 0 0 0 0,0 1 0 0 0,0-1 0 0 0,1 0 0 0 0,-1-1 0 0 0,1 1 0 0 0,-1 0 0 0 0,0-1 0 0 0,1 0 0 0 0,-1 0-1 0 0,1 0 1 0 0,-1 0 0 0 0,1 0 0 0 0,-1-1 0 0 0,0 0 0 0 0,1 0 0 0 0,-1 0 0 0 0,0 0 0 0 0,0 0 0 0 0,1 0 0 0 0,-1-1-1 0 0,0 0 1 0 0,0 1 0 0 0,0-1 0 0 0,-1 0 0 0 0,3-2-45 0 0,-3 3 26 0 0,1-1 1 0 0,-1 1-1 0 0,1-1 1 0 0,-1 0-1 0 0,0 1 0 0 0,0-1 1 0 0,1 0-1 0 0,-1 0 0 0 0,-1-1 1 0 0,1 1-1 0 0,0 0 0 0 0,0-1 1 0 0,-1 1-1 0 0,1-1 1 0 0,-1 1-1 0 0,0-1 0 0 0,0 0 1 0 0,0 0-1 0 0,0 1 0 0 0,-1-1 1 0 0,1 0-1 0 0,-1 0 0 0 0,1 0 1 0 0,-1 0-1 0 0,0 0 1 0 0,0 0-27 0 0,0 3 14 0 0,-16 28-220 0 0,16-26 181 0 0,-1-1-1 0 0,1 1 1 0 0,0 0 0 0 0,0-1 0 0 0,0 1 0 0 0,0-1 0 0 0,0 1 0 0 0,0 0 0 0 0,0-1 0 0 0,1 1 0 0 0,-1-1 0 0 0,0 1 0 0 0,1-1 0 0 0,-1 1 0 0 0,1-1 0 0 0,0 1 0 0 0,0-1 0 0 0,-1 1 0 0 0,1-1 0 0 0,0 0 0 0 0,0 1-1 0 0,0-1 1 0 0,0 0 0 0 0,1 0 0 0 0,-1 0 0 0 0,0 0 0 0 0,0 0 0 0 0,1 0 0 0 0,-1 0 0 0 0,1 0 0 0 0,-1 0 0 0 0,1-1 0 0 0,-1 1 0 0 0,1-1 0 0 0,-1 1 0 0 0,1-1 0 0 0,-1 1 0 0 0,1-1 0 0 0,-1 0 0 0 0,1 0 0 0 0,0 0-1 0 0,-1 0 1 0 0,1 0 0 0 0,0 0 0 0 0,-1 0 0 0 0,1-1 25 0 0,15 2-4897 0 0,-1-2-4426 0 0,-12 1-1286 0 0</inkml:trace>
  <inkml:trace contextRef="#ctx0" brushRef="#br0" timeOffset="3078.896">929 39 2409 0 0,'0'0'1180'0'0,"0"0"75"0"0,0 0 156 0 0,0 0 194 0 0,0 0 104 0 0,0 0-29 0 0,0 0-84 0 0,0 0-207 0 0,0 0-282 0 0,0 0-269 0 0,0 0-189 0 0,0 0-93 0 0,0 0 7 0 0,1-2 30 0 0,0 1-532 0 0,-1 0 1 0 0,1 0-1 0 0,-1 0 1 0 0,1 1-1 0 0,-1-1 1 0 0,1 0-1 0 0,-1 0 1 0 0,0 0-1 0 0,1 0 1 0 0,-1 0-1 0 0,0 1 1 0 0,0-1-1 0 0,0 0 1 0 0,0 0-1 0 0,1 0 1 0 0,-1 0-1 0 0,-1 0 1 0 0,1 0-1 0 0,0 0 1 0 0,0 0-1 0 0,0 0 1 0 0,0 0-1 0 0,-1 1 1 0 0,1-1-1 0 0,0 0 1 0 0,-1 0-1 0 0,1 0 1 0 0,-1 0-1 0 0,1 1 1 0 0,-1-1-1 0 0,1 0 1 0 0,-1 0-1 0 0,1 1 1 0 0,-1-1-1 0 0,0 0 1 0 0,1 1-1 0 0,-1-1 1 0 0,0 1-1 0 0,0-1 1 0 0,0 1-1 0 0,1-1 1 0 0,-1 1-1 0 0,0-1 1 0 0,0 1-1 0 0,0 0 1 0 0,0 0-1 0 0,0-1 0 0 0,0 1 1 0 0,0 0-1 0 0,1 0 1 0 0,-1 0-1 0 0,0 0 1 0 0,0 0-1 0 0,0 0 1 0 0,0 0-1 0 0,0 0-61 0 0,-47 6 187 0 0,47-6-176 0 0,0 0 0 0 0,0 1-1 0 0,1-1 1 0 0,-1 1 0 0 0,0-1-1 0 0,1 1 1 0 0,-1-1 0 0 0,0 1-1 0 0,1 0 1 0 0,-1-1 0 0 0,0 1-1 0 0,1 0 1 0 0,-1-1 0 0 0,1 1-1 0 0,0 0 1 0 0,-1 0 0 0 0,1 0-1 0 0,-1-1 1 0 0,1 1 0 0 0,0 0-1 0 0,0 0 1 0 0,0 0 0 0 0,-1 0-1 0 0,1-1 1 0 0,0 1 0 0 0,0 0-1 0 0,0 0 1 0 0,0 0 0 0 0,0 0-1 0 0,0 0 1 0 0,1 0 0 0 0,-1-1-1 0 0,0 1 1 0 0,0 0 0 0 0,1 0-1 0 0,-1 0 1 0 0,0 0 0 0 0,1-1-1 0 0,-1 1 1 0 0,1 0 0 0 0,-1-1-1 0 0,1 1 1 0 0,-1 0 0 0 0,1-1-1 0 0,0 1 1 0 0,-1 0 0 0 0,1-1-1 0 0,0 1 1 0 0,-1-1 0 0 0,2 1-11 0 0,15 15 479 0 0,-15-15-462 0 0,0 1 0 0 0,0-1-1 0 0,0 0 1 0 0,0 1-1 0 0,0 0 1 0 0,0-1-1 0 0,0 1 1 0 0,0 0 0 0 0,-1 0-1 0 0,1 0 1 0 0,-1 0-1 0 0,1 0 1 0 0,-1 1-1 0 0,0-1 1 0 0,0 0 0 0 0,0 1-1 0 0,0-1 1 0 0,0 1-1 0 0,-1-1 1 0 0,1 0-1 0 0,-1 1 1 0 0,0 0-1 0 0,1-1 1 0 0,-1 1-17 0 0,-3 0 40 0 0,1-1 1 0 0,0 0-1 0 0,-1 0 1 0 0,0 0-1 0 0,1-1 1 0 0,-1 1-1 0 0,0-1 1 0 0,0 1-1 0 0,0-1 1 0 0,0 0-1 0 0,0 0 0 0 0,0 0 1 0 0,0 0-1 0 0,-1-1 1 0 0,1 0-1 0 0,0 1 1 0 0,0-1-1 0 0,0 0 1 0 0,-1 0-1 0 0,1-1 1 0 0,0 1-1 0 0,0-1 0 0 0,0 1 1 0 0,-3-2-41 0 0,6 1 5 0 0,1 0 0 0 0,-1-1 1 0 0,0 1-1 0 0,1 0 0 0 0,-1 0 1 0 0,1 0-1 0 0,0 0 0 0 0,-1 0 1 0 0,1 0-1 0 0,0 0 0 0 0,-1 0 0 0 0,1 0 1 0 0,0 0-1 0 0,0 1 0 0 0,0-1 1 0 0,0 0-1 0 0,0 0 0 0 0,0 1 0 0 0,0-1 1 0 0,0 1-1 0 0,0-1 0 0 0,0 1 1 0 0,0-1-1 0 0,1 1 0 0 0,-1 0 0 0 0,0-1 1 0 0,0 1-1 0 0,0 0 0 0 0,1 0 1 0 0,0 0-6 0 0,8-3 2 0 0,4 0 26 0 0,0-1 1 0 0,-1-1-1 0 0,1 0 0 0 0,-1 0 0 0 0,0-1 0 0 0,-1-1 0 0 0,1 0 0 0 0,-1-1 0 0 0,-1 0 1 0 0,1-1-1 0 0,3-4-28 0 0,-48 46 521 0 0,32-32-511 0 0,0 1-1 0 0,1-1 1 0 0,-1 1-1 0 0,0 0 1 0 0,0-1-1 0 0,1 1 1 0 0,-1 0 0 0 0,1-1-1 0 0,0 1 1 0 0,-1 0-1 0 0,1 0 1 0 0,0 0-1 0 0,0-1 1 0 0,0 1 0 0 0,0 0-1 0 0,1 0 1 0 0,-1 0-1 0 0,0-1 1 0 0,1 1-1 0 0,-1 0 1 0 0,1 0-1 0 0,0-1 1 0 0,-1 1 0 0 0,1-1-1 0 0,0 1 1 0 0,0 0-1 0 0,0-1 1 0 0,0 1-1 0 0,0-1 1 0 0,1 0-1 0 0,-1 1 1 0 0,0-1 0 0 0,1 0-1 0 0,-1 0 1 0 0,0 0-1 0 0,1 0 1 0 0,0 0-1 0 0,-1 0 1 0 0,1 0-1 0 0,-1-1 1 0 0,1 1 0 0 0,0 0-1 0 0,0-1 1 0 0,-1 0-1 0 0,1 1 1 0 0,0-1-1 0 0,0 0 1 0 0,0 0-1 0 0,-1 0 1 0 0,1 0 0 0 0,0 0-1 0 0,0 0 1 0 0,0-1-1 0 0,-1 1 1 0 0,1 0-1 0 0,0-1 1 0 0,-1 0 0 0 0,1 1-1 0 0,0-1 1 0 0,0 0-10 0 0,1 0 23 0 0,1 0 0 0 0,-1 0 0 0 0,1 0 0 0 0,-1 0 0 0 0,1-1 0 0 0,-1 0 0 0 0,0 0 0 0 0,0 1 0 0 0,0-2 0 0 0,0 1 0 0 0,0 0 0 0 0,0-1 1 0 0,-1 1-1 0 0,1-1 0 0 0,-1 0 0 0 0,0 0 0 0 0,1 0 0 0 0,-1 0 0 0 0,-1 0 0 0 0,1 0 0 0 0,0-1 0 0 0,-1 1 0 0 0,0 0 0 0 0,0-1 0 0 0,0 1 1 0 0,0-1-1 0 0,0 0 0 0 0,-1 1 0 0 0,1-1 0 0 0,-1 0 0 0 0,0 1 0 0 0,0-1 0 0 0,-1-1-23 0 0,1 4-37 0 0,-12 24-230 0 0,11-21 270 0 0,0 0 0 0 0,1 0 0 0 0,-1 0 0 0 0,0 0 0 0 0,1 0 0 0 0,-1 0 1 0 0,1 0-1 0 0,-1 0 0 0 0,1 0 0 0 0,0 0 0 0 0,0 0 0 0 0,0 0 0 0 0,0 0 0 0 0,0 0 0 0 0,0 0 0 0 0,1 0 0 0 0,-1 0 0 0 0,1 0 0 0 0,0 0 0 0 0,-1 0 0 0 0,1 0 1 0 0,0 0-1 0 0,0 0 0 0 0,0 0 0 0 0,0-1 0 0 0,0 1 0 0 0,1 0 0 0 0,-1-1 0 0 0,0 1 0 0 0,1-1 0 0 0,0 0 0 0 0,-1 1 0 0 0,1-1 0 0 0,-1 0 0 0 0,1 0 1 0 0,0 0-1 0 0,0 0 0 0 0,0 0 0 0 0,0 0 0 0 0,0 0 0 0 0,0-1 0 0 0,0 1 0 0 0,0-1 0 0 0,0 0 0 0 0,0 1 0 0 0,0-1 0 0 0,0 0 0 0 0,0 0 0 0 0,0 0 1 0 0,0-1-1 0 0,0 1 0 0 0,0 0 0 0 0,0-1 0 0 0,0 1 0 0 0,0-1 0 0 0,0 0 0 0 0,0 1 0 0 0,0-1 0 0 0,0 0 0 0 0,0 0 0 0 0,-1-1 0 0 0,1 1 0 0 0,0-1-3 0 0,0 1 9 0 0,-1-1-1 0 0,1 0 0 0 0,-1 1 0 0 0,0-1 0 0 0,0 0 1 0 0,0 0-1 0 0,0 0 0 0 0,0 0 0 0 0,0 0 0 0 0,0 0 1 0 0,-1 0-1 0 0,1 0 0 0 0,-1 0 0 0 0,0 0 0 0 0,1-1 1 0 0,-1 1-1 0 0,0 0 0 0 0,0 0 0 0 0,0 0 1 0 0,-1 0-1 0 0,1-1 0 0 0,0 1 0 0 0,-1 0-8 0 0,2-29-135 0 0,34 27-309 0 0,-26 3 432 0 0,35 4-38 0 0,-44-3 51 0 0,1 1-1 0 0,0 0 1 0 0,0-1 0 0 0,-1 1 0 0 0,1-1 0 0 0,0 1 0 0 0,-1 0-1 0 0,1 0 1 0 0,0-1 0 0 0,-1 1 0 0 0,1 0 0 0 0,-1 0-1 0 0,0 0 1 0 0,1 0 0 0 0,-1-1 0 0 0,1 1 0 0 0,-1 0 0 0 0,0 0-1 0 0,0 0 1 0 0,0 0 0 0 0,0 0 0 0 0,1 0 0 0 0,-1 0-1 0 0,0 0 1 0 0,-1 0 0 0 0,1 0 0 0 0,0 0 0 0 0,0 0 0 0 0,0-1-1 0 0,0 1 1 0 0,-1 0 0 0 0,1 0 0 0 0,0 0 0 0 0,-1 0-1 0 0,1 0 1 0 0,-1 0 0 0 0,1-1 0 0 0,-1 1 0 0 0,0 0 0 0 0,1 0-1 0 0,-1-1 1 0 0,0 1 0 0 0,0 0-1 0 0,-2 5 7 0 0,2-5-5 0 0,0-1 1 0 0,0 1-1 0 0,-1-1 1 0 0,1 1 0 0 0,0 0-1 0 0,1 0 1 0 0,-1 0-1 0 0,0-1 1 0 0,0 1 0 0 0,0 0-1 0 0,0 0 1 0 0,1 0-1 0 0,-1 0 1 0 0,0 0-1 0 0,1 0 1 0 0,-1 1 0 0 0,1-1-1 0 0,-1 0 1 0 0,1 0-1 0 0,0 0 1 0 0,-1 0 0 0 0,1 1-1 0 0,0-1 1 0 0,0 0-1 0 0,0 0 1 0 0,0 1-1 0 0,0-1 1 0 0,0 0 0 0 0,0 0-1 0 0,0 1 1 0 0,1-1-1 0 0,-1 0 1 0 0,0 0-1 0 0,1 0 1 0 0,-1 0 0 0 0,1 1-1 0 0,-1-1 1 0 0,1 0-1 0 0,0 0 1 0 0,-1 0 0 0 0,1 0-1 0 0,0 0 1 0 0,0 0-1 0 0,0-1 1 0 0,0 1-1 0 0,-1 0 1 0 0,1 0 0 0 0,0 0-1 0 0,1-1 1 0 0,-1 1-1 0 0,0-1 1 0 0,0 1 0 0 0,0-1-1 0 0,0 1 1 0 0,0-1-1 0 0,0 1 1 0 0,1-1-1 0 0,-1 0 1 0 0,0 0 0 0 0,0 0-1 0 0,1 0 1 0 0,-1 0-1 0 0,0 0-2 0 0,4 1 10 0 0,0 0 1 0 0,-1-1-1 0 0,1 0 0 0 0,0 0 0 0 0,-1 0 0 0 0,1 0 0 0 0,0-1 0 0 0,-1 0 0 0 0,1 0 0 0 0,0 0 0 0 0,-1 0 0 0 0,0-1 1 0 0,1 0-1 0 0,-1 0 0 0 0,0 0 0 0 0,0 0 0 0 0,0-1 0 0 0,0 1 0 0 0,0-1 0 0 0,-1 0 0 0 0,1 0 0 0 0,-1-1 0 0 0,0 1 1 0 0,0-1-1 0 0,0 1 0 0 0,0-1 0 0 0,0 0 0 0 0,-1 0 0 0 0,0 0 0 0 0,0-1 0 0 0,0 1 0 0 0,0 0 0 0 0,-1-1 0 0 0,0 1 1 0 0,0-1-1 0 0,0 0 0 0 0,0 0-10 0 0,-1 4-3 0 0,0 0-1 0 0,0 1 1 0 0,0-1 0 0 0,0 0 0 0 0,-1 1 0 0 0,1-1 0 0 0,0 0-1 0 0,0 1 1 0 0,0-1 0 0 0,-1 0 0 0 0,1 1 0 0 0,0-1 0 0 0,-1 1-1 0 0,1-1 1 0 0,0 0 0 0 0,-1 1 0 0 0,1-1 0 0 0,-1 1 0 0 0,1-1-1 0 0,-1 1 1 0 0,1 0 0 0 0,-1-1 0 0 0,1 1 0 0 0,-1-1 0 0 0,0 1-1 0 0,1 0 1 0 0,-1 0 0 0 0,0-1 0 0 0,1 1 0 0 0,-1 0-1 0 0,1 0 1 0 0,-1 0 0 0 0,0 0 0 0 0,0-1 0 0 0,1 1 0 0 0,-1 0-1 0 0,0 0 1 0 0,1 0 0 0 0,-1 1 0 0 0,0-1 0 0 0,1 0 0 0 0,-1 0-1 0 0,0 0 1 0 0,1 0 0 0 0,-1 1 0 0 0,0-1 0 0 0,1 0 0 0 0,-1 0-1 0 0,1 1 1 0 0,-1-1 0 0 0,1 1 0 0 0,-1-1 0 0 0,1 1 0 0 0,-1-1-1 0 0,1 0 1 0 0,-1 1 0 0 0,1 0 0 0 0,-1-1 0 0 0,1 1 3 0 0,-35 28-21 0 0,34-28 26 0 0,0 0 0 0 0,0 0 0 0 0,0 0 0 0 0,0 0 1 0 0,1 0-1 0 0,-1 0 0 0 0,0 0 0 0 0,1 0 0 0 0,-1 1 0 0 0,1-1 1 0 0,0 0-1 0 0,-1 0 0 0 0,1 1 0 0 0,0-1 0 0 0,-1 0 0 0 0,1 0 1 0 0,0 1-1 0 0,0-1 0 0 0,0 0 0 0 0,0 1 0 0 0,1-1 1 0 0,-1 0-1 0 0,0 0 0 0 0,0 1 0 0 0,1-1 0 0 0,-1 0 0 0 0,1 0 1 0 0,-1 0-1 0 0,1 1 0 0 0,-1-1 0 0 0,1 0 0 0 0,0 0 0 0 0,-1 0 1 0 0,1 0-1 0 0,0 0 0 0 0,0 0 0 0 0,0 0 0 0 0,0 0 0 0 0,0-1 1 0 0,0 1-1 0 0,0 0 0 0 0,0-1 0 0 0,0 1 0 0 0,0 0 1 0 0,1-1-1 0 0,-1 1 0 0 0,1-1-5 0 0,60 6 134 0 0,-38-11-1716 0 0,-16 2-3117 0 0,-1-2-6024 0 0,-6 4 664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7:27.0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 24165 0 0,'0'0'2105'0'0,"0"0"-1665"0"0,0 0 80 0 0,0 0 72 0 0,0 0-88 0 0,0 0-104 0 0,0 0-176 0 0,0 0-160 0 0,0 0-48 0 0,0 0-184 0 0,0 0-40 0 0,0 0-112 0 0,0 0-472 0 0,7-17-1137 0 0,-1 21-4592 0 0,-3-1-7218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6:03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3516 212 11490 0 0,'0'0'1643'0'0,"0"0"-78"0"0,0 0 10 0 0,0 0 4 0 0,0 0-115 0 0,0 0-166 0 0,0 0-258 0 0,0 0-273 0 0,0 0-246 0 0,0 0-213 0 0,0 0-121 0 0,0 0-51 0 0,15-6 375 0 0,3 6-712 0 0,14 0 226 0 0,-10 0-8052 0 0,-21 1-2717 0 0,-1-1 5607 0 0</inkml:trace>
  <inkml:trace contextRef="#ctx0" brushRef="#br0" timeOffset="253.267">3489 267 0 0 0,'0'0'4153'0'0,"0"0"-1239"0"0,0 0-267 0 0,0 0 3 0 0,0 0-199 0 0,0 0-334 0 0,0 0-485 0 0,0 0-440 0 0,0 0-222 0 0,0 0-105 0 0,0 0-87 0 0,0 0-118 0 0,0 0-140 0 0,4 0-147 0 0,67 3-634 0 0,-55-4-3671 0 0,-1 1-3514 0 0,-9 0-3669 0 0</inkml:trace>
  <inkml:trace contextRef="#ctx0" brushRef="#br0" timeOffset="-1497.718">2843 131 0 0 0,'0'0'1202'0'0,"0"0"301"0"0,0 0-22 0 0,0 0-59 0 0,0 0-59 0 0,0 0-71 0 0,-2 1 6221 0 0,-3 2-3753 0 0,-18 13-2580 0 0,23-16-1086 0 0,0-1 0 0 0,1 1 0 0 0,-1-1-1 0 0,0 1 1 0 0,0-1 0 0 0,1 1 0 0 0,-1-1 0 0 0,0 1-1 0 0,0-1 1 0 0,0 1 0 0 0,0-1 0 0 0,0 1-1 0 0,0-1 1 0 0,0 0 0 0 0,0 1 0 0 0,0-1-1 0 0,0 1 1 0 0,0-1 0 0 0,0 1 0 0 0,0-1-1 0 0,0 1 1 0 0,-1-1 0 0 0,1 0 0 0 0,0 1-1 0 0,0-1 1 0 0,-1 1 0 0 0,1-1 0 0 0,0 1-1 0 0,-1 0 1 0 0,1-1 0 0 0,0 1 0 0 0,-1-1-1 0 0,1 1 1 0 0,-1 0 0 0 0,1-1 0 0 0,0 1 0 0 0,-1 0-1 0 0,1-1 1 0 0,-1 1 0 0 0,1 0 0 0 0,-1 0-1 0 0,1-1 1 0 0,-1 1 0 0 0,0 0 0 0 0,1 0-1 0 0,-1 0-93 0 0,10-8 34 0 0,1 0 0 0 0,1 1 0 0 0,-1 0 0 0 0,1 0-1 0 0,0 1 1 0 0,0 1 0 0 0,1 0 0 0 0,0 1 0 0 0,-1 0 0 0 0,2 0-1 0 0,-1 1 1 0 0,0 1 0 0 0,1 0 0 0 0,3 1-34 0 0,-15 1 3 0 0,0 0-1 0 0,0 0 1 0 0,0 0 0 0 0,0 0 0 0 0,0 1 0 0 0,0-1 0 0 0,0 0-1 0 0,0 0 1 0 0,0 1 0 0 0,0-1 0 0 0,0 1 0 0 0,0-1 0 0 0,-1 1-1 0 0,1-1 1 0 0,0 1 0 0 0,0 0 0 0 0,-1-1 0 0 0,1 1-1 0 0,0 0 1 0 0,-1 0 0 0 0,1-1 0 0 0,0 1 0 0 0,-1 0 0 0 0,1 0-1 0 0,-1 0 1 0 0,0 0 0 0 0,1 0 0 0 0,-1 0 0 0 0,0-1 0 0 0,1 1-1 0 0,-1 0 1 0 0,0 0 0 0 0,0 0 0 0 0,0 0 0 0 0,0 0 0 0 0,0 0-1 0 0,0 0 1 0 0,0 0 0 0 0,0 0 0 0 0,0 0 0 0 0,0 0-1 0 0,-1 0 1 0 0,1 0 0 0 0,0 0 0 0 0,-1 0 0 0 0,1 0-3 0 0,-20 50 218 0 0,17-45-195 0 0,-9 17 29 0 0,8-17-39 0 0,1-1-1 0 0,0 1 1 0 0,0 0 0 0 0,0 0 0 0 0,0 0-1 0 0,1 1 1 0 0,0-1 0 0 0,1 0 0 0 0,-1 1-1 0 0,1-1 1 0 0,0 1 0 0 0,1 0 0 0 0,0-1-1 0 0,0 1-12 0 0,0-5 22 0 0,1 0 0 0 0,0 0-1 0 0,-1 0 1 0 0,1-1 0 0 0,0 1-1 0 0,0 0 1 0 0,0 0 0 0 0,1-1-1 0 0,-1 1 1 0 0,0-1 0 0 0,0 1 0 0 0,1-1-1 0 0,-1 1 1 0 0,1-1 0 0 0,0 0-1 0 0,-1 0 1 0 0,1 0 0 0 0,0 0-1 0 0,0 0 1 0 0,-1 0 0 0 0,1 0-1 0 0,0-1 1 0 0,0 1 0 0 0,0-1-1 0 0,0 1 1 0 0,0-1 0 0 0,0 0 0 0 0,0 0-1 0 0,0 1 1 0 0,0-2 0 0 0,0 1-1 0 0,0 0 1 0 0,0 0 0 0 0,0-1-1 0 0,0 1 1 0 0,0-1-22 0 0,70-22 733 0 0,-62 18-680 0 0,0 0-1 0 0,0 0 1 0 0,-1-1 0 0 0,0 0-1 0 0,0 0 1 0 0,-1-1 0 0 0,1 0-1 0 0,-1-1 1 0 0,-1 0 0 0 0,4-4-53 0 0,-9 3-2724 0 0,-14 0-12312 0 0,10 9 4651 0 0</inkml:trace>
  <inkml:trace contextRef="#ctx0" brushRef="#br0" timeOffset="-1166.033">3020 177 8922 0 0,'0'0'3195'0'0,"0"0"-930"0"0,0 0-425 0 0,0 0-149 0 0,0 0-112 0 0,0 0-119 0 0,0 0-231 0 0,0 0-380 0 0,0 0-330 0 0,0 0-234 0 0,0 0-101 0 0,0 0 47 0 0,-1 3 71 0 0,-25 174 3086 0 0,18-181-10164 0 0,6 3-55 0 0,-1-1-4580 0 0</inkml:trace>
  <inkml:trace contextRef="#ctx0" brushRef="#br0" timeOffset="-781.06">2698 171 12459 0 0,'0'0'1015'0'0,"0"0"26"0"0,0 0 29 0 0,0 0 125 0 0,0 0 206 0 0,0 0 128 0 0,0 0-86 0 0,0 0-294 0 0,0 0-389 0 0,0 0-330 0 0,0 0-242 0 0,0 0-118 0 0,0 0 26 0 0,-3 31 1801 0 0,-24 83-782 0 0,42-104-6943 0 0,0-10-4107 0 0,-14 0 7220 0 0,5-1-5665 0 0</inkml:trace>
  <inkml:trace contextRef="#ctx0" brushRef="#br0" timeOffset="-266.388">3187 149 17228 0 0,'0'0'434'0'0,"0"0"-29"0"0,0 0 119 0 0,0 0 230 0 0,0 0 223 0 0,0 0 144 0 0,0 0-49 0 0,0 0-218 0 0,0 0-259 0 0,0 0-240 0 0,0 0-179 0 0,0 0-96 0 0,0 0-40 0 0,2-3 0 0 0,-3 4-31 0 0,1-1 1 0 0,0 1 0 0 0,0-1 0 0 0,0 1 0 0 0,0-1 0 0 0,0 0 0 0 0,0 1 0 0 0,0-1-1 0 0,0 1 1 0 0,0-1 0 0 0,0 1 0 0 0,0-1 0 0 0,0 0 0 0 0,1 1 0 0 0,-1-1 0 0 0,0 1-1 0 0,0-1 1 0 0,0 0 0 0 0,0 1 0 0 0,1-1 0 0 0,-1 0 0 0 0,0 1 0 0 0,0-1-1 0 0,1 0 1 0 0,-1 1 0 0 0,0-1 0 0 0,1 0 0 0 0,-1 1 0 0 0,0-1 0 0 0,1 0 0 0 0,-1 0-1 0 0,0 1 1 0 0,1-1 0 0 0,-1 0 0 0 0,1 0 0 0 0,-1 0 0 0 0,0 0 0 0 0,1 0-1 0 0,-1 0 1 0 0,1 1 0 0 0,-1-1 0 0 0,1 0 0 0 0,-1 0 0 0 0,0 0 0 0 0,1 0 0 0 0,-1 0-1 0 0,1-1 1 0 0,-1 1 0 0 0,1 0 0 0 0,-1 0 0 0 0,0 0 0 0 0,1 0 0 0 0,-1 0 0 0 0,1-1-1 0 0,-1 1 1 0 0,0 0 0 0 0,1 0 0 0 0,-1 0 0 0 0,0-1 0 0 0,1 1-10 0 0,7 20 332 0 0,-6-15-292 0 0,1-1 0 0 0,0 1 0 0 0,0-1 0 0 0,0 0 0 0 0,0-1 1 0 0,1 1-1 0 0,0 0 0 0 0,0-1 0 0 0,0 0 0 0 0,0 0 0 0 0,0 0 0 0 0,0 0 0 0 0,1-1 1 0 0,-1 0-1 0 0,1 0 0 0 0,0 0 0 0 0,0 0 0 0 0,0-1 0 0 0,0 0 0 0 0,0 0 1 0 0,0 0-1 0 0,2 0-40 0 0,-7-1 101 0 0,-25 17 599 0 0,14-9-681 0 0,0 0 0 0 0,0 1 0 0 0,1 1 0 0 0,1-1-1 0 0,-1 1 1 0 0,2 1 0 0 0,-1 0 0 0 0,-6 12-19 0 0,15-23-48 0 0,-1 1-1 0 0,1-1 1 0 0,0 1 0 0 0,-1-1-1 0 0,1 1 1 0 0,0-1 0 0 0,-1 1-1 0 0,1 0 1 0 0,0-1 0 0 0,0 1-1 0 0,-1 0 1 0 0,1-1 0 0 0,0 1-1 0 0,0 0 1 0 0,0-1 0 0 0,0 1-1 0 0,0 0 1 0 0,0-1 0 0 0,0 1-1 0 0,0 0 1 0 0,0 0 0 0 0,0-1-1 0 0,1 1 1 0 0,-1 0 0 0 0,0-1-1 0 0,0 1 1 0 0,1-1 0 0 0,-1 1-1 0 0,0 0 1 0 0,1-1 0 0 0,-1 1-1 0 0,0-1 1 0 0,1 1 0 0 0,-1-1-1 0 0,1 1 1 0 0,-1-1 0 0 0,1 1-1 0 0,-1-1 1 0 0,1 1 0 0 0,0-1-1 0 0,-1 0 1 0 0,1 1 0 0 0,-1-1-1 0 0,1 0 1 0 0,0 0 0 0 0,-1 1 0 0 0,1-1-1 0 0,0 0 1 0 0,-1 0 0 0 0,1 0-1 0 0,0 0 1 0 0,-1 0 0 0 0,1 0-1 0 0,0 0 1 0 0,-1 0 0 0 0,1 0-1 0 0,0 0 1 0 0,-1 0 0 0 0,1-1-1 0 0,0 1 1 0 0,-1 0 0 0 0,1 0-1 0 0,0-1 49 0 0,27-4-5774 0 0,-5-3-3947 0 0,-18 7 5209 0 0,1-1 150 0 0</inkml:trace>
  <inkml:trace contextRef="#ctx0" brushRef="#br0" timeOffset="1470.716">4008 206 8026 0 0,'0'0'1208'0'0,"0"0"-533"0"0,0 0-148 0 0,0 0 323 0 0,0 0 477 0 0,0 0 410 0 0,0 0 128 0 0,0 0-240 0 0,0 0-336 0 0,0 0-268 0 0,0 0-223 0 0,0 0-153 0 0,-1-20 1975 0 0,0 18-2611 0 0,0 0 1 0 0,0 0-1 0 0,-1 0 0 0 0,1 0 0 0 0,-1 1 0 0 0,1-1 0 0 0,-1 0 1 0 0,0 1-1 0 0,0-1 0 0 0,1 1 0 0 0,-1 0 0 0 0,0 0 1 0 0,0 0-1 0 0,0 0 0 0 0,-1 0 0 0 0,1 0 0 0 0,0 0 0 0 0,0 1 1 0 0,0-1-1 0 0,-1 1 0 0 0,1-1 0 0 0,0 1 0 0 0,-1 0 0 0 0,1 0 1 0 0,0 0-1 0 0,-1 0 0 0 0,1 0 0 0 0,0 1 0 0 0,0-1 1 0 0,-1 1-1 0 0,1 0 0 0 0,0-1 0 0 0,0 1 0 0 0,0 0 0 0 0,0 0 1 0 0,0 0-1 0 0,0 1 0 0 0,0-1 0 0 0,0 0 0 0 0,-1 2-9 0 0,-2 0 5 0 0,1-1 0 0 0,-1 1-1 0 0,1 1 1 0 0,0-1 0 0 0,0 1 0 0 0,1-1-1 0 0,-1 1 1 0 0,1 0 0 0 0,0 0 0 0 0,0 0-1 0 0,0 1 1 0 0,0-1 0 0 0,1 1-1 0 0,0 0 1 0 0,0 0 0 0 0,0 0 0 0 0,0-1-1 0 0,1 3-4 0 0,0-5 4 0 0,1-1-1 0 0,0 1 0 0 0,0-1 0 0 0,0 1 1 0 0,1-1-1 0 0,-1 1 0 0 0,0-1 0 0 0,0 1 1 0 0,1-1-1 0 0,-1 1 0 0 0,1-1 0 0 0,-1 1 1 0 0,1-1-1 0 0,0 0 0 0 0,0 1 0 0 0,-1-1 1 0 0,1 0-1 0 0,0 1 0 0 0,0-1 1 0 0,0 0-1 0 0,0 0 0 0 0,1 0 0 0 0,-1 0 1 0 0,0 0-1 0 0,0 0 0 0 0,1 0 0 0 0,-1-1 1 0 0,0 1-1 0 0,1 0 0 0 0,-1-1 0 0 0,1 1 1 0 0,-1-1-1 0 0,1 1 0 0 0,-1-1 0 0 0,1 0 1 0 0,-1 0-1 0 0,1 0 0 0 0,-1 1 0 0 0,1-1 1 0 0,-1-1-1 0 0,1 1 0 0 0,-1 0 1 0 0,1 0-1 0 0,-1-1 0 0 0,1 1 0 0 0,0 0-3 0 0,68-27 321 0 0,-68 26-300 0 0,0 0 1 0 0,0-1-1 0 0,-1 1 1 0 0,1-1-1 0 0,-1 1 0 0 0,1-1 1 0 0,-1 1-1 0 0,1-1 1 0 0,-1 0-1 0 0,0 0 0 0 0,0 1 1 0 0,0-1-1 0 0,0 0 0 0 0,0 0 1 0 0,0 0-1 0 0,-1 0 1 0 0,1-1-1 0 0,-1 1 0 0 0,1 0 1 0 0,-1 0-1 0 0,0 0 1 0 0,0 0-1 0 0,0 0 0 0 0,0-1 1 0 0,0 1-1 0 0,0 0 1 0 0,-1 0-23 0 0,-16 35-28 0 0,17-32 17 0 0,0 1-1 0 0,-1-1 1 0 0,1 1-1 0 0,0-1 1 0 0,0 1 0 0 0,1-1-1 0 0,-1 1 1 0 0,0-1-1 0 0,0 1 1 0 0,1-1-1 0 0,-1 0 1 0 0,1 1-1 0 0,-1-1 1 0 0,1 0 0 0 0,-1 1-1 0 0,1-1 1 0 0,0 0-1 0 0,0 1 1 0 0,0-1-1 0 0,0 0 1 0 0,0 0-1 0 0,0 0 1 0 0,0 0 0 0 0,0 0-1 0 0,0 0 1 0 0,0 0-1 0 0,0 0 1 0 0,1-1-1 0 0,-1 1 1 0 0,0 0 0 0 0,1-1-1 0 0,-1 1 1 0 0,0-1-1 0 0,1 1 1 0 0,-1-1 12 0 0,37 2-4785 0 0,-14-4-6382 0 0,-16 1 1870 0 0</inkml:trace>
  <inkml:trace contextRef="#ctx0" brushRef="#br0" timeOffset="3515.92">5330 103 16564 0 0,'0'0'1226'0'0,"0"0"-35"0"0,0 0-85 0 0,0 0-123 0 0,0 0-123 0 0,0 0-78 0 0,0 0-74 0 0,0 0-70 0 0,0 0-113 0 0,0 0-173 0 0,0 0-174 0 0,0 0-111 0 0,0 0-19 0 0,-7-1 25 0 0,-20-2 11 0 0,19 45 445 0 0,7-37-468 0 0,1 1 0 0 0,-1-1 0 0 0,0 1-1 0 0,-1-1 1 0 0,1 0 0 0 0,-1 0 0 0 0,0 1 0 0 0,0-1 0 0 0,0 0 0 0 0,-1 0 0 0 0,0-1 0 0 0,0 1 0 0 0,0-1 0 0 0,-1 1 0 0 0,-2 1-61 0 0,6-6 126 0 0,0 0 15 0 0,4-4-139 0 0,-1-1 0 0 0,1 1 0 0 0,0-1 0 0 0,0 1 0 0 0,0 0 0 0 0,1 0 0 0 0,-1 1 0 0 0,1-1 0 0 0,0 1 0 0 0,0 0 0 0 0,0 1 0 0 0,1-1 1 0 0,-1 1-1 0 0,1 0 0 0 0,-1 0 0 0 0,1 1 0 0 0,0 0 0 0 0,-1 0 0 0 0,1 0 0 0 0,0 0 0 0 0,0 1 0 0 0,0 0 0 0 0,3 1-2 0 0,-8-1 5 0 0,1 1-1 0 0,-1 0 1 0 0,1 0 0 0 0,-1 0 0 0 0,0 0 0 0 0,1 0 0 0 0,-1 0-1 0 0,0 0 1 0 0,1 1 0 0 0,-1-1 0 0 0,0 0 0 0 0,0 1 0 0 0,0-1-1 0 0,0 1 1 0 0,-1-1 0 0 0,1 1 0 0 0,0-1 0 0 0,-1 1 0 0 0,1 0-1 0 0,-1-1 1 0 0,1 1 0 0 0,-1 0 0 0 0,0-1 0 0 0,1 1-1 0 0,-1 0 1 0 0,0-1 0 0 0,0 1 0 0 0,-1 0 0 0 0,1 0 0 0 0,0-1-1 0 0,0 1 1 0 0,-1 0 0 0 0,1-1 0 0 0,-1 1 0 0 0,0 0 0 0 0,1-1-1 0 0,-1 1 1 0 0,0-1 0 0 0,0 1 0 0 0,0-1 0 0 0,0 1 0 0 0,0-1-1 0 0,0 0 1 0 0,0 0 0 0 0,-1 1 0 0 0,1-1 0 0 0,0 0 0 0 0,-1 0-1 0 0,1 0 1 0 0,-1 0 0 0 0,1-1 0 0 0,-1 1 0 0 0,1 0 0 0 0,-1-1-1 0 0,0 1 1 0 0,1-1 0 0 0,-1 1 0 0 0,0-1-5 0 0,-83 12 157 0 0,102-39-6706 0 0,0 16-5154 0 0,-11 8 2376 0 0</inkml:trace>
  <inkml:trace contextRef="#ctx0" brushRef="#br0" timeOffset="3791.011">5590 60 16756 0 0,'0'0'1175'0'0,"0"0"-213"0"0,0 0-209 0 0,0 0 44 0 0,0 0 142 0 0,0 0 162 0 0,0 0 26 0 0,0 0-149 0 0,0 0-135 0 0,0 0-166 0 0,0 0-134 0 0,0 0-62 0 0,-5 10-107 0 0,-27 90 854 0 0,27-78-1570 0 0,1-2 2189 0 0,2-6-3528 0 0,1-4-3437 0 0,0 0-4788 0 0,1-9-1404 0 0</inkml:trace>
  <inkml:trace contextRef="#ctx0" brushRef="#br0" timeOffset="4752.942">6280 238 23621 0 0,'0'0'848'0'0,"0"0"-112"0"0,0 0-135 0 0,0 0-113 0 0,0 0-184 0 0,0 0-152 0 0,0 0-192 0 0,0 0-376 0 0,0 0-769 0 0,0 0-3096 0 0,0 0-8993 0 0</inkml:trace>
  <inkml:trace contextRef="#ctx0" brushRef="#br0" timeOffset="4031.886">5731 103 15787 0 0,'0'0'1739'0'0,"0"0"-649"0"0,0 0-346 0 0,0 0 27 0 0,0 0 163 0 0,0 0 143 0 0,0 0 1 0 0,0 0-168 0 0,0 0-196 0 0,0 0-157 0 0,0 0-130 0 0,0 0-133 0 0,0 0-89 0 0,-4 10-81 0 0,1-4-423 0 0,-19 44 947 0 0,14-9-4304 0 0,8-38 1473 0 0,0-3-943 0 0,0 1-3505 0 0,0 0-4141 0 0</inkml:trace>
  <inkml:trace contextRef="#ctx0" brushRef="#br0" timeOffset="4499.248">5833 0 13515 0 0,'0'0'2030'0'0,"0"0"-161"0"0,0 0-420 0 0,0 0-377 0 0,0 0-272 0 0,0 0-160 0 0,0 0-18 0 0,0 0 5 0 0,0 0 7 0 0,0 0-19 0 0,0 0-65 0 0,0 0-76 0 0,0 0-39 0 0,-1 6-50 0 0,0-1-290 0 0,1 0-1 0 0,0 0 0 0 0,0 0 1 0 0,0 0-1 0 0,1 0 0 0 0,0 0 0 0 0,0 0 1 0 0,0 0-1 0 0,0 0 0 0 0,1 0 0 0 0,0 0 1 0 0,0-1-1 0 0,0 1 0 0 0,0-1 0 0 0,1 0 1 0 0,0 1-1 0 0,0-1 0 0 0,0 0 1 0 0,1 0-95 0 0,4 3 44 0 0,-1 0 0 0 0,1-1 1 0 0,1 0-1 0 0,-1-1 1 0 0,1 1-1 0 0,0-2 0 0 0,1 1 1 0 0,-1-2-1 0 0,1 1 1 0 0,-1-1-1 0 0,1 0 0 0 0,0-1 1 0 0,0 0-1 0 0,0-1 1 0 0,0 0-1 0 0,1-1 0 0 0,4 0-44 0 0,-30-5 332 0 0,6 6-312 0 0,-1 1-1 0 0,1 0 0 0 0,0 1 0 0 0,0 0 0 0 0,1 0 0 0 0,-1 1 0 0 0,1 0 0 0 0,-1 1 0 0 0,1-1 0 0 0,0 2 0 0 0,1-1 0 0 0,0 1 1 0 0,-1 0-1 0 0,2 1 0 0 0,-1 0 0 0 0,0 1-19 0 0,6-7-4 0 0,0 0-1 0 0,0 0 1 0 0,0 0-1 0 0,0 0 1 0 0,0 0 0 0 0,0 0-1 0 0,0 1 1 0 0,1-1 0 0 0,-1 0-1 0 0,0 0 1 0 0,1 1 0 0 0,-1-1-1 0 0,1 1 1 0 0,0-1 0 0 0,-1 1-1 0 0,1-1 1 0 0,0 0 0 0 0,0 1-1 0 0,0-1 1 0 0,0 1 0 0 0,0-1-1 0 0,0 1 1 0 0,0-1 0 0 0,0 1-1 0 0,1-1 1 0 0,-1 1 0 0 0,1-1-1 0 0,-1 0 1 0 0,1 1 0 0 0,-1-1-1 0 0,1 0 1 0 0,0 1 0 0 0,-1-1-1 0 0,1 0 1 0 0,0 0 0 0 0,0 0-1 0 0,0 0 1 0 0,0 0 0 0 0,0 0-1 0 0,0 0 1 0 0,1 0 0 0 0,-1 0-1 0 0,0 0 1 0 0,0 0 0 0 0,1-1-1 0 0,-1 1 1 0 0,0 0 0 0 0,1-1-1 0 0,-1 0 1 0 0,1 1 0 0 0,0-1 4 0 0,14 5-4334 0 0,2-2-4205 0 0,-14-3-3443 0 0</inkml:trace>
  <inkml:trace contextRef="#ctx0" brushRef="#br0" timeOffset="2783.736">4905 136 13667 0 0,'0'0'2259'0'0,"0"0"-208"0"0,0 0-313 0 0,0 0-259 0 0,0 0-220 0 0,0 0-248 0 0,0 0-306 0 0,0 0-282 0 0,0 0-146 0 0,0 0-49 0 0,0 0 16 0 0,0 0 34 0 0,0 0-9 0 0,-3 7-30 0 0,-26 77 492 0 0,29-74-885 0 0,-2 13 95 0 0,-1-14-4195 0 0,1-9-3496 0 0,1 0 3743 0 0,0 0-5803 0 0</inkml:trace>
  <inkml:trace contextRef="#ctx0" brushRef="#br0" timeOffset="3071.1">4811 202 7778 0 0,'0'0'2867'0'0,"0"0"-485"0"0,0 0-202 0 0,0 0-149 0 0,0 0-285 0 0,0 0-316 0 0,0 0-313 0 0,0 0-238 0 0,0 0-135 0 0,0 0-110 0 0,0 0-110 0 0,0 0-125 0 0,5-1-129 0 0,88-8-704 0 0,-72 7-3758 0 0,-1 2-3935 0 0,-14-1-3037 0 0</inkml:trace>
  <inkml:trace contextRef="#ctx0" brushRef="#br0" timeOffset="1798.797">4316 77 13283 0 0,'0'0'2690'0'0,"0"0"-993"0"0,0 0-276 0 0,0 0-62 0 0,0 0-104 0 0,0 0-140 0 0,0 0-222 0 0,0 0-215 0 0,0 0-192 0 0,0 0-174 0 0,0 0-102 0 0,0 0-38 0 0,0 0 29 0 0,-2 2 75 0 0,-3 7-50 0 0,0-1 1 0 0,0 1-1 0 0,1 0 0 0 0,0 0 0 0 0,1 0 1 0 0,0 0-1 0 0,0 1 0 0 0,1-1 0 0 0,0 1 1 0 0,1 0-1 0 0,0 0-226 0 0,-5 20 212 0 0,-1 63-1114 0 0,22-95-9527 0 0,-10-1 2008 0 0,-2 2-576 0 0</inkml:trace>
  <inkml:trace contextRef="#ctx0" brushRef="#br0" timeOffset="2106.077">4400 150 12483 0 0,'0'0'1687'0'0,"0"0"-328"0"0,0 0-215 0 0,0 0-57 0 0,0 0-51 0 0,0 0-30 0 0,0 0-102 0 0,0 0-139 0 0,0 0-102 0 0,-9 8-123 0 0,-27 26-112 0 0,35-33-384 0 0,0 1 0 0 0,0-1-1 0 0,1 1 1 0 0,-1-1 0 0 0,0 1-1 0 0,1-1 1 0 0,-1 1 0 0 0,1 0-1 0 0,-1-1 1 0 0,1 1 0 0 0,0 0 0 0 0,0 0-1 0 0,0-1 1 0 0,0 1 0 0 0,0 0-1 0 0,0-1 1 0 0,0 1 0 0 0,0 0-1 0 0,1-1 1 0 0,-1 1 0 0 0,1 0-1 0 0,-1-1 1 0 0,1 1 0 0 0,0-1 0 0 0,0 1-1 0 0,0-1 1 0 0,-1 1 0 0 0,1-1-1 0 0,0 1 1 0 0,1-1 0 0 0,-1 0-1 0 0,0 0 1 0 0,0 1 0 0 0,1-1-1 0 0,-1 0 1 0 0,0 0 0 0 0,1 0-1 0 0,-1-1 1 0 0,1 1 0 0 0,-1 0 0 0 0,1 0-1 0 0,0-1 1 0 0,-1 1 0 0 0,1-1-1 0 0,0 1 1 0 0,-1-1 0 0 0,1 0-1 0 0,0 0 1 0 0,-1 0 0 0 0,2 0-44 0 0,-2 1 28 0 0,1 0 0 0 0,-1-1 0 0 0,1 1 0 0 0,-1 0 0 0 0,1-1 0 0 0,-1 1 0 0 0,1-1 0 0 0,0 0 0 0 0,-1 0 1 0 0,1 1-1 0 0,0-1 0 0 0,-1 0 0 0 0,1 0 0 0 0,0-1 0 0 0,-1 1 0 0 0,1 0 0 0 0,0 0 0 0 0,-1-1 0 0 0,1 1 0 0 0,0-1 0 0 0,-1 0 0 0 0,1 1 1 0 0,-1-1-1 0 0,1 0 0 0 0,-1 0 0 0 0,0 0 0 0 0,1 0 0 0 0,-1 0 0 0 0,0 0 0 0 0,0 0 0 0 0,0 0 0 0 0,1-1 0 0 0,-1 1 0 0 0,-1 0 1 0 0,1-1-1 0 0,0 1 0 0 0,0-1 0 0 0,0 1 0 0 0,-1-1 0 0 0,1 1 0 0 0,-1-1 0 0 0,1 0 0 0 0,-1 1 0 0 0,0-1 0 0 0,1 0 0 0 0,-1 1 0 0 0,0-1 1 0 0,0 0-1 0 0,0 1 0 0 0,0-1 0 0 0,-1 0 0 0 0,1 1 0 0 0,0-1 0 0 0,-1 0 0 0 0,0-1-28 0 0,-17-58-3032 0 0,19 40-3646 0 0,7 1-7704 0 0,-5 16 11643 0 0</inkml:trace>
  <inkml:trace contextRef="#ctx0" brushRef="#br0" timeOffset="2502.472">4460 77 400 0 0,'0'0'2375'0'0,"0"0"-241"0"0,0 0-99 0 0,0 0 7 0 0,0 0-36 0 0,0 0-83 0 0,0 0-183 0 0,0 0-246 0 0,0 0-234 0 0,0 0-206 0 0,0 0-184 0 0,0 0-168 0 0,-1 9-119 0 0,-1 29-110 0 0,2-35-399 0 0,1 0 0 0 0,0 0 0 0 0,0 0-1 0 0,0-1 1 0 0,0 1 0 0 0,0-1 0 0 0,0 1 0 0 0,1 0-1 0 0,-1-1 1 0 0,1 0 0 0 0,0 1 0 0 0,0-1 0 0 0,0 0-1 0 0,0 0 1 0 0,0 0 0 0 0,0 0 0 0 0,1-1-1 0 0,-1 1 1 0 0,0-1 0 0 0,1 1 0 0 0,-1-1 0 0 0,1 0-1 0 0,0 0 1 0 0,0 1-74 0 0,9 2 222 0 0,1 0 0 0 0,-1-1 0 0 0,1 0-1 0 0,-1-1 1 0 0,1 0 0 0 0,0-1 0 0 0,0-1-1 0 0,0 0 1 0 0,3 0-222 0 0,-10 0 258 0 0,-18 0 82 0 0,9-1-254 0 0,-1 1 0 0 0,1 0-1 0 0,-1 0 1 0 0,1 0 0 0 0,-1 0 0 0 0,1 1-1 0 0,-1-1 1 0 0,1 1 0 0 0,-1 0-1 0 0,1 0 1 0 0,0 1 0 0 0,-1-1 0 0 0,1 0-1 0 0,0 1 1 0 0,0 0 0 0 0,0 0-1 0 0,0 0 1 0 0,-1 2-86 0 0,-2 0 46 0 0,1 0-1 0 0,0 1 1 0 0,1 0-1 0 0,-1 0 1 0 0,1 0-1 0 0,0 0 0 0 0,0 1 1 0 0,1 0-1 0 0,0 0 1 0 0,0 0-1 0 0,0 0 1 0 0,0 0-1 0 0,1 0 1 0 0,0 1-1 0 0,1-1 1 0 0,-1 1-1 0 0,1 0 1 0 0,1-1-1 0 0,-1 7-45 0 0,28-1-5172 0 0,-4-17-5940 0 0,-19 4 5973 0 0,1 0-1301 0 0</inkml:trace>
  <inkml:trace contextRef="#ctx0" brushRef="#br0" timeOffset="8966.862">777 776 17796 0 0,'0'0'904'0'0,"0"0"-56"0"0,0 0-80 0 0,0 0 89 0 0,0 0-105 0 0,0 0-48 0 0,0 0-104 0 0,0 0-240 0 0,0 0-232 0 0,0 0-344 0 0,0 0-216 0 0,0 0-176 0 0,0 0-256 0 0,0 0-593 0 0,7-3-1991 0 0,-1 5-3226 0 0,-3 0-3344 0 0</inkml:trace>
  <inkml:trace contextRef="#ctx0" brushRef="#br0" timeOffset="8279.918">117 973 1816 0 0,'0'0'1649'0'0,"0"0"-317"0"0,0 0-10 0 0,0 0 247 0 0,0 0 204 0 0,0 0 116 0 0,0 0-106 0 0,0 0-290 0 0,0 0-332 0 0,0 0-278 0 0,0 0-187 0 0,-8 4-122 0 0,-23 13-57 0 0,29-15-334 0 0,-1 0-1 0 0,0 0 1 0 0,1 1 0 0 0,-1-1-1 0 0,1 1 1 0 0,0-1-1 0 0,0 1 1 0 0,0 0 0 0 0,0 0-1 0 0,1 0 1 0 0,-1 0-1 0 0,1 0 1 0 0,-1 0 0 0 0,1 0-1 0 0,0 0 1 0 0,0 1-1 0 0,1-1 1 0 0,-1 0-1 0 0,1 1 1 0 0,-1-1 0 0 0,1 0-1 0 0,0 1 1 0 0,1 1-183 0 0,0-4 72 0 0,0-1 0 0 0,0 1 1 0 0,0 0-1 0 0,0-1 0 0 0,0 1 1 0 0,0-1-1 0 0,0 1 0 0 0,0-1 0 0 0,1 0 1 0 0,-1 1-1 0 0,0-1 0 0 0,0 0 1 0 0,1 0-1 0 0,-1 0 0 0 0,0 0 0 0 0,0 0 1 0 0,0 0-1 0 0,1 0 0 0 0,-1 0 0 0 0,0-1 1 0 0,0 1-1 0 0,0 0 0 0 0,1-1 1 0 0,-1 1-1 0 0,0-1 0 0 0,0 1 0 0 0,0-1 1 0 0,0 0-1 0 0,0 1 0 0 0,0-1 1 0 0,0 0-1 0 0,0 0 0 0 0,0 0 0 0 0,0 0 1 0 0,-1 0-73 0 0,18-9 94 0 0,0-1 1 0 0,-1-2-1 0 0,-1 1 0 0 0,0-2 1 0 0,0 0-1 0 0,-2-1 1 0 0,0 0-1 0 0,0-1 0 0 0,-2-1 1 0 0,3-5-95 0 0,-10 1 348 0 0,-14 31-167 0 0,-11 79-83 0 0,19-86-90 0 0,1 0 0 0 0,0-1 0 0 0,0 1 0 0 0,0 0 0 0 0,0 0 0 0 0,0-1 0 0 0,1 1 0 0 0,-1 0 0 0 0,1 0 0 0 0,0-1 0 0 0,-1 1 0 0 0,1-1 0 0 0,1 1 0 0 0,-1-1 0 0 0,0 1 0 0 0,1-1 0 0 0,-1 0 1 0 0,1 1-1 0 0,-1-1 0 0 0,1 0 0 0 0,0 0 0 0 0,0 0 0 0 0,0 0 0 0 0,0-1 0 0 0,0 1 0 0 0,1-1 0 0 0,-1 1 0 0 0,0-1 0 0 0,1 0 0 0 0,-1 1 0 0 0,2-1-8 0 0,2-2 39 0 0,0 0 0 0 0,-1 0 0 0 0,0-1 0 0 0,1 0 0 0 0,-1 0-1 0 0,0 0 1 0 0,0-1 0 0 0,0 1 0 0 0,0-1 0 0 0,-1 0 0 0 0,1-1 0 0 0,-1 1 0 0 0,1-1 0 0 0,-1 0 0 0 0,-1 0-1 0 0,1 0 1 0 0,0-1 0 0 0,-1 1 0 0 0,0-1 0 0 0,0 0 0 0 0,0 0 0 0 0,-1 0 0 0 0,0 0 0 0 0,1-1-39 0 0,10-48 128 0 0,-28 79-342 0 0,13-23 218 0 0,0 1-1 0 0,0 1 1 0 0,1-1-1 0 0,-1 0 1 0 0,1 0-1 0 0,0 0 1 0 0,0 1-1 0 0,0-1 1 0 0,1 1-1 0 0,-1-1 1 0 0,1 0-1 0 0,0 1 1 0 0,0-1-1 0 0,0 1 0 0 0,0-1 1 0 0,0 1-1 0 0,1-1 1 0 0,0 1-1 0 0,0-1 1 0 0,0 0-1 0 0,0 1 1 0 0,0-1-1 0 0,1 0 1 0 0,-1 0-1 0 0,1 0 1 0 0,0 0-1 0 0,0 0 1 0 0,0 0-1 0 0,0-1 1 0 0,0 1-1 0 0,1-1 1 0 0,-1 1-1 0 0,1-1 1 0 0,0 0-1 0 0,-1 0 1 0 0,1 0-1 0 0,0 0 1 0 0,0-1-1 0 0,0 1 1 0 0,1-1-1 0 0,0 1-3 0 0,1-4 32 0 0,1 0 0 0 0,-1-1 0 0 0,0 0 0 0 0,0 0 0 0 0,-1 0 1 0 0,1 0-1 0 0,-1-1 0 0 0,1 1 0 0 0,-1-1 0 0 0,0-1 0 0 0,-1 1 0 0 0,1 0 0 0 0,-1-1 0 0 0,1-1-32 0 0,43-75 82 0 0,-27 117-373 0 0,-7-15 309 0 0,-11-18-18 0 0,0-1 0 0 0,0 1 1 0 0,0 0-1 0 0,0 0 1 0 0,0 0-1 0 0,-1 0 1 0 0,1 0-1 0 0,-1 0 0 0 0,0 0 1 0 0,0 0-1 0 0,0 1 1 0 0,0-1-1 0 0,-1 0 1 0 0,1 1-1 0 0,-1-1 1 0 0,0 0-1 0 0,0 1 0 0 0,0 0 0 0 0,-2-2 23 0 0,0-1 0 0 0,0 1 0 0 0,0-1 0 0 0,0 1 0 0 0,-1-1-1 0 0,1 0 1 0 0,0 0 0 0 0,-1 0 0 0 0,1 0 0 0 0,-1 0 0 0 0,1 0 0 0 0,-1-1-1 0 0,1 1 1 0 0,-1-1 0 0 0,1 0 0 0 0,-1 0 0 0 0,0 1 0 0 0,1-2 0 0 0,-1 1-1 0 0,1 0 1 0 0,-1-1 0 0 0,-2 0-23 0 0,5 1-58 0 0,0-1-1 0 0,-1 1 1 0 0,1 0-1 0 0,0-1 1 0 0,-1 1-1 0 0,1-1 1 0 0,0 1-1 0 0,0-1 1 0 0,-1 1-1 0 0,1-1 1 0 0,0 1-1 0 0,0-1 1 0 0,0 1-1 0 0,0-1 1 0 0,0 0-1 0 0,0 1 1 0 0,0-1-1 0 0,0 1 1 0 0,0-1 0 0 0,0 1-1 0 0,0-1 1 0 0,0 1-1 0 0,0-1 1 0 0,0 1-1 0 0,0-1 1 0 0,1 1-1 0 0,-1-1 1 0 0,0 1-1 0 0,0-1 1 0 0,1 1-1 0 0,-1-1 1 0 0,0 1-1 0 0,1-1 1 0 0,-1 1-1 0 0,0-1 1 0 0,1 1-1 0 0,-1 0 1 0 0,1-1-1 0 0,-1 1 1 0 0,0 0-1 0 0,1-1 1 0 0,-1 1-1 0 0,1 0 1 0 0,-1 0 0 0 0,1-1-1 0 0,-1 1 1 0 0,1 0-1 0 0,-1 0 1 0 0,1 0-1 0 0,0 0 1 0 0,-1 0 58 0 0,19-11-5602 0 0,-16 10 3270 0 0,3-2-4694 0 0,-1 0-3798 0 0</inkml:trace>
  <inkml:trace contextRef="#ctx0" brushRef="#br0" timeOffset="8714.98">665 953 7186 0 0,'0'0'1565'0'0,"0"0"-526"0"0,0 0-85 0 0,0 0 254 0 0,0 0 115 0 0,0 0 13 0 0,0 0-22 0 0,0 0-107 0 0,0 0-102 0 0,0 0-111 0 0,0 0-191 0 0,0 0-161 0 0,0 0-100 0 0,7-1-61 0 0,-6 1-482 0 0,6-1 254 0 0,1 0 0 0 0,-1-1-1 0 0,0 1 1 0 0,0-1-1 0 0,0 0 1 0 0,0-1 0 0 0,-1 0-1 0 0,1 0 1 0 0,0 0-1 0 0,-1-1 1 0 0,0 0 0 0 0,0 0-1 0 0,0-1 1 0 0,3-3-253 0 0,-9 7 23 0 0,1 1 1 0 0,-1-1 0 0 0,0 1 0 0 0,1 0 0 0 0,-1-1-1 0 0,0 1 1 0 0,0-1 0 0 0,0 1 0 0 0,1-1-1 0 0,-1 0 1 0 0,0 1 0 0 0,0-1 0 0 0,0 1-1 0 0,0-1 1 0 0,0 1 0 0 0,0-1 0 0 0,0 1-1 0 0,0-1 1 0 0,0 1 0 0 0,0-1 0 0 0,0 1-1 0 0,0-1 1 0 0,0 0 0 0 0,-1 1 0 0 0,1-1 0 0 0,0 1-1 0 0,0-1 1 0 0,-1 1 0 0 0,1-1 0 0 0,0 1-1 0 0,0 0 1 0 0,-1-1 0 0 0,1 1 0 0 0,-1-1-1 0 0,1 1 1 0 0,0 0 0 0 0,-1-1 0 0 0,1 1-1 0 0,-1 0 1 0 0,1-1 0 0 0,-1 1 0 0 0,1 0-1 0 0,-1 0 1 0 0,1-1 0 0 0,-1 1 0 0 0,1 0-1 0 0,-1 0 1 0 0,1 0 0 0 0,-1 0 0 0 0,1 0 0 0 0,-1 0-1 0 0,0 0 1 0 0,1 0 0 0 0,-1 0 0 0 0,1 0-1 0 0,-1 0 1 0 0,1 0 0 0 0,-1 0 0 0 0,1 0-1 0 0,-1 1-23 0 0,-34 3-57 0 0,31-3 68 0 0,0 0 1 0 0,0 0-1 0 0,1 1 1 0 0,-1 0-1 0 0,0-1 0 0 0,1 1 1 0 0,0 1-1 0 0,-1-1 1 0 0,1 0-1 0 0,0 1 0 0 0,0 0 1 0 0,0-1-1 0 0,1 1 0 0 0,-1 0 1 0 0,1 1-1 0 0,-1-1 1 0 0,1 0-1 0 0,0 1 0 0 0,0-1 1 0 0,1 1-1 0 0,-1-1 1 0 0,1 1-1 0 0,0 0 0 0 0,0 0 1 0 0,0 0-1 0 0,0 0 1 0 0,1 0-1 0 0,-1 0 0 0 0,1 0 1 0 0,0 0-1 0 0,0 0 1 0 0,1 0-1 0 0,-1-1 0 0 0,1 1 1 0 0,0 0-1 0 0,0 0 0 0 0,0 0-11 0 0,1-1 12 0 0,0-1-1 0 0,1 0 1 0 0,-1 0 0 0 0,1 0-1 0 0,-1-1 1 0 0,1 1-1 0 0,0 0 1 0 0,-1-1-1 0 0,1 0 1 0 0,0 0-1 0 0,0 0 1 0 0,0 0-1 0 0,0 0 1 0 0,0 0-1 0 0,0-1 1 0 0,0 1-1 0 0,1-1 1 0 0,-1 0-1 0 0,0 0 1 0 0,0 0-1 0 0,0-1 1 0 0,0 1-1 0 0,0-1 1 0 0,0 0-1 0 0,0 1 1 0 0,0-1-1 0 0,0-1 1 0 0,0 1-1 0 0,0 0 1 0 0,-1-1 0 0 0,1 1-1 0 0,2-2-11 0 0,16-8-4906 0 0,-4 2-4894 0 0,-14 7-1591 0 0</inkml:trace>
  <inkml:trace contextRef="#ctx0" brushRef="#br0" timeOffset="10047.934">877 890 17660 0 0,'0'0'1015'0'0,"0"0"-22"0"0,0 0 70 0 0,0 0 53 0 0,0 0-91 0 0,0 0-153 0 0,0 0-248 0 0,0 0-260 0 0,0 0-191 0 0,0 0-73 0 0,0 0 28 0 0,0 0 47 0 0,0 0 40 0 0,-1 7 21 0 0,-15 104 1159 0 0,36-129-744 0 0,-3-2-570 0 0,-14 15-89 0 0,1 0 0 0 0,-1 1 0 0 0,1-1 0 0 0,0 1-1 0 0,0 0 1 0 0,1 0 0 0 0,-1 0 0 0 0,1 0-1 0 0,0 1 1 0 0,0 0 0 0 0,0 0 0 0 0,0 0 0 0 0,1 1-1 0 0,1-1 9 0 0,1 48-76 0 0,-7-42 78 0 0,0-1 0 0 0,0 0 0 0 0,1 1 0 0 0,-1-1 0 0 0,1 0 0 0 0,-1 0 0 0 0,1 1 0 0 0,0-1 0 0 0,0-1 0 0 0,0 1 0 0 0,0 0 0 0 0,0 0 0 0 0,0-1 0 0 0,1 1 0 0 0,-1-1 0 0 0,0 0 0 0 0,1 1 0 0 0,-1-1 0 0 0,1 0 0 0 0,-1-1 0 0 0,1 1 0 0 0,0 0 0 0 0,-1-1 0 0 0,1 1 0 0 0,0-1 0 0 0,-1 0 0 0 0,1 0 0 0 0,0 0 0 0 0,-1 0 0 0 0,1-1 0 0 0,1 1-2 0 0,86-21 69 0 0,-88 21-70 0 0,0-1 0 0 0,0 1-1 0 0,0-1 1 0 0,-1 0 0 0 0,1 1 0 0 0,0-1-1 0 0,-1 0 1 0 0,1 0 0 0 0,-1 0 0 0 0,1 0 0 0 0,-1-1-1 0 0,1 1 1 0 0,-1 0 0 0 0,0-1 0 0 0,1 1 0 0 0,-1 0-1 0 0,0-1 1 0 0,0 0 0 0 0,0 1 0 0 0,0-1 0 0 0,0 0-1 0 0,-1 1 1 0 0,1-1 0 0 0,-1 0 0 0 0,1 0 0 0 0,-1 0-1 0 0,1 1 1 0 0,-1-1 0 0 0,0 0 0 0 0,0 0 0 0 0,0 0-1 0 0,0 0 1 0 0,0 0 0 0 0,0 0 0 0 0,-1 1-1 0 0,1-1 1 0 0,0 0 0 0 0,-1 0 0 0 0,0 0 0 0 0,1 1-1 0 0,-1-1 1 0 0,0 0 0 0 0,0 1 0 0 0,0-1 0 0 0,0 0-1 0 0,0 1 1 0 0,0-1 0 0 0,-1 1 0 0 0,1 0 0 0 0,0-1-1 0 0,-1 1 1 0 0,1 0 0 0 0,-2-1 1 0 0,0 2-10 0 0,1 0 0 0 0,-1 0-1 0 0,0 0 1 0 0,0 1 0 0 0,1-1 0 0 0,-1 1 0 0 0,1-1 0 0 0,-1 1-1 0 0,1 0 1 0 0,-1 0 0 0 0,1 0 0 0 0,-1 0 0 0 0,1 1 0 0 0,0-1-1 0 0,-1 1 1 0 0,1-1 0 0 0,0 1 0 0 0,0 0 0 0 0,0 0 0 0 0,1 0-1 0 0,-1 0 1 0 0,0 0 0 0 0,1 0 0 0 0,-1 0 0 0 0,1 1 0 0 0,0-1 0 0 0,-1 0-1 0 0,1 1 1 0 0,0-1 0 0 0,1 1 0 0 0,-1 1 10 0 0,0-2-2 0 0,0-1 0 0 0,0 1 1 0 0,0-1-1 0 0,0 1 0 0 0,1-1 1 0 0,-1 1-1 0 0,1 0 0 0 0,-1-1 0 0 0,1 1 1 0 0,0 0-1 0 0,0 0 0 0 0,-1-1 1 0 0,1 1-1 0 0,0 0 0 0 0,1 0 0 0 0,-1-1 1 0 0,0 1-1 0 0,0 0 0 0 0,1-1 1 0 0,-1 1-1 0 0,1 0 0 0 0,-1-1 0 0 0,1 1 1 0 0,0 0-1 0 0,0-1 0 0 0,0 1 1 0 0,0-1-1 0 0,0 0 0 0 0,0 1 0 0 0,0-1 1 0 0,0 0-1 0 0,0 1 0 0 0,1-1 1 0 0,-1 0-1 0 0,1 0 0 0 0,-1 0 0 0 0,0 0 1 0 0,1 0-1 0 0,0-1 0 0 0,-1 1 0 0 0,1 0 1 0 0,-1-1-1 0 0,1 1 0 0 0,0-1 1 0 0,0 0-1 0 0,-1 1 0 0 0,1-1 0 0 0,0 0 3 0 0,1 0 18 0 0,1 0 1 0 0,-1 0 0 0 0,0-1 0 0 0,0 1 0 0 0,0-1 0 0 0,0 0 0 0 0,0 0 0 0 0,0 0 0 0 0,0 0 0 0 0,0 0 0 0 0,0-1 0 0 0,-1 1 0 0 0,1-1-1 0 0,0 0 1 0 0,-1 0 0 0 0,1 0 0 0 0,-1 0 0 0 0,0 0 0 0 0,0 0 0 0 0,0-1 0 0 0,0 1 0 0 0,0-1 0 0 0,0 0 0 0 0,-1 1 0 0 0,1-1 0 0 0,-1 0-1 0 0,1 0 1 0 0,-1 0 0 0 0,0 0 0 0 0,-1 0 0 0 0,1 0 0 0 0,0 0 0 0 0,-1 0 0 0 0,0-2-20 0 0,0 5-16 0 0,0 0-21 0 0,-5 31 14 0 0,9 152 552 0 0,-3-181-518 0 0,-1 0 0 0 0,1 1-1 0 0,-1-1 1 0 0,1 1 0 0 0,-1-1-1 0 0,0 1 1 0 0,0 0 0 0 0,0-1-1 0 0,0 1 1 0 0,-1-1-1 0 0,1 1 1 0 0,-1-1 0 0 0,1 1-1 0 0,-1-1 1 0 0,0 0 0 0 0,0 1-1 0 0,0-1 1 0 0,0 0 0 0 0,0 0-1 0 0,-1 1 1 0 0,1-1 0 0 0,-1 0-1 0 0,1 0 1 0 0,-1 0-1 0 0,0-1 1 0 0,0 1 0 0 0,0 0-1 0 0,0-1 1 0 0,0 1 0 0 0,0-1-1 0 0,0 0 1 0 0,0 1 0 0 0,-1-1-1 0 0,1 0 1 0 0,0-1 0 0 0,-1 1-1 0 0,1 0 1 0 0,-1-1-1 0 0,1 1 1 0 0,-1-1 0 0 0,1 0-1 0 0,-1 1 1 0 0,1-1 0 0 0,-1-1-1 0 0,1 1 1 0 0,-1 0 0 0 0,1-1-1 0 0,-1 1 1 0 0,0-1-11 0 0,1 1 5 0 0,0-1 1 0 0,0 0-1 0 0,1 0 1 0 0,-1 1-1 0 0,0-1 1 0 0,0 0-1 0 0,0 0 1 0 0,1-1-1 0 0,-1 1 1 0 0,1 0-1 0 0,-1-1 1 0 0,1 1-1 0 0,-1 0 1 0 0,1-1-1 0 0,0 0 1 0 0,0 1-1 0 0,0-1 1 0 0,0 0-1 0 0,0 0 1 0 0,0 1-1 0 0,0-1 1 0 0,0 0-1 0 0,1 0 1 0 0,-1 0-1 0 0,1 0 1 0 0,0 0-1 0 0,-1 0 0 0 0,1 0 1 0 0,0 0-1 0 0,0 0 1 0 0,0 0-1 0 0,0 0 1 0 0,1 0-1 0 0,-1 0 1 0 0,1 0-1 0 0,-1 0 1 0 0,1 0-1 0 0,-1 0 1 0 0,1 0-1 0 0,1-1-5 0 0,51-62-10 0 0,23 20-833 0 0,-59 38-4883 0 0,1 0-5566 0 0,-15 5-73 0 0</inkml:trace>
  <inkml:trace contextRef="#ctx0" brushRef="#br0" timeOffset="10966.592">1736 781 2345 0 0,'0'0'3556'0'0,"0"0"-1477"0"0,0 0-429 0 0,0 0 56 0 0,0 0 46 0 0,0 0 163 0 0,2-9 80 0 0,0-3-1239 0 0,7-28 3391 0 0,-13 61 283 0 0,-11 36-3534 0 0,7-34-666 0 0,4-17-204 0 0,1 0 0 0 0,1 1 0 0 0,-1-1-1 0 0,1 1 1 0 0,0-1 0 0 0,1 1 0 0 0,0 0-1 0 0,0 0 1 0 0,0 0 0 0 0,1 0 0 0 0,0 0-1 0 0,0 0 1 0 0,1 0 0 0 0,0 3-26 0 0,23 15-1532 0 0,-3-21-2519 0 0,-2-7-3669 0 0,-1-6-5761 0 0,-14 7 12447 0 0</inkml:trace>
  <inkml:trace contextRef="#ctx0" brushRef="#br0" timeOffset="11585.894">1834 783 0 0 0,'0'0'3305'0'0,"0"0"95"0"0,0 0-136 0 0,0 0-246 0 0,1-9-306 0 0,9-37 1409 0 0,-11 67 448 0 0,0-4-3858 0 0,-11 30 534 0 0,-6 67-348 0 0,38-150-464 0 0,10-8-681 0 0,-26 72 65 0 0,-5-26 188 0 0,1 1 0 0 0,0-1 0 0 0,0 1 0 0 0,1-1 0 0 0,-1 1-1 0 0,0-1 1 0 0,1 0 0 0 0,-1 1 0 0 0,1-1 0 0 0,0 1-1 0 0,0-1 1 0 0,0 0 0 0 0,0 0 0 0 0,0 0 0 0 0,1 1 0 0 0,-1-1-1 0 0,1 0 1 0 0,-1-1 0 0 0,1 1 0 0 0,0 0 0 0 0,-1 0-1 0 0,1-1 1 0 0,0 1 0 0 0,0-1 0 0 0,0 1 0 0 0,1-1-1 0 0,-1 0 1 0 0,0 0 0 0 0,0 0 0 0 0,1 0 0 0 0,-1 0 0 0 0,0-1-1 0 0,1 1 1 0 0,-1-1 0 0 0,1 0 0 0 0,-1 1 0 0 0,1-1-1 0 0,-1 0 1 0 0,1 0 0 0 0,-1-1 0 0 0,1 1-5 0 0,76-15 74 0 0,-77 14-71 0 0,0 1-1 0 0,0-1 0 0 0,-1 0 1 0 0,1 0-1 0 0,0 0 1 0 0,0 0-1 0 0,-1 0 0 0 0,1 0 1 0 0,0 0-1 0 0,-1 0 0 0 0,1-1 1 0 0,-1 1-1 0 0,1 0 1 0 0,-1-1-1 0 0,0 0 0 0 0,0 1 1 0 0,0-1-1 0 0,0 0 1 0 0,0 1-1 0 0,0-1 0 0 0,0 0 1 0 0,0 0-1 0 0,-1 0 1 0 0,1 0-1 0 0,-1 0 0 0 0,1 0 1 0 0,-1 0-1 0 0,0 0 0 0 0,0 0 1 0 0,0 0-1 0 0,0 0 1 0 0,0 0-1 0 0,0 0 0 0 0,0 0 1 0 0,-1 0-1 0 0,1 0 1 0 0,-2-1-3 0 0,1 2-11 0 0,0 1 0 0 0,0-1 1 0 0,0 1-1 0 0,0-1 1 0 0,0 1-1 0 0,0 0 0 0 0,0-1 1 0 0,0 1-1 0 0,-1 0 1 0 0,1 0-1 0 0,0 0 0 0 0,0 0 1 0 0,0 0-1 0 0,0 0 1 0 0,0 0-1 0 0,-1 1 1 0 0,1-1-1 0 0,0 0 0 0 0,0 1 1 0 0,0-1-1 0 0,0 1 1 0 0,0-1-1 0 0,0 1 0 0 0,0-1 1 0 0,0 1-1 0 0,0 0 1 0 0,0-1-1 0 0,0 1 0 0 0,0 0 1 0 0,1 0-1 0 0,-1 0 1 0 0,0-1-1 0 0,0 1 0 0 0,1 0 1 0 0,-1 0-1 0 0,1 0 1 0 0,-1 0-1 0 0,1 0 0 0 0,-1 0 1 0 0,1 1-1 0 0,0-1 1 0 0,-1 0-1 0 0,1 0 1 0 0,0 0-1 0 0,0 0 0 0 0,0 0 1 0 0,0 1-1 0 0,0-1 1 0 0,0 0-1 0 0,0 0 0 0 0,0 0 1 0 0,1 1 10 0 0,13 26-282 0 0,42-20 124 0 0,-22-20-6649 0 0,-32 10 2610 0 0,-1 0-5072 0 0,-1 1 2928 0 0</inkml:trace>
  <inkml:trace contextRef="#ctx0" brushRef="#br0" timeOffset="11812.026">1774 787 11362 0 0,'0'0'1235'0'0,"0"0"-172"0"0,0 0-120 0 0,0 0 17 0 0,0 0 43 0 0,0 0-19 0 0,0 0-187 0 0,0 0-232 0 0,0 0-154 0 0,0 0-23 0 0,0 0 43 0 0,0 0-1 0 0,0 0-80 0 0,4 2-111 0 0,118-2-486 0 0,-68-5-1496 0 0,-14 3-1987 0 0,-14 1-3316 0 0,-12 1-1349 0 0</inkml:trace>
  <inkml:trace contextRef="#ctx0" brushRef="#br0" timeOffset="17365.03">5026 688 16564 0 0,'0'0'1909'0'0,"0"0"-87"0"0,0 0-227 0 0,0 0-227 0 0,0 0-253 0 0,0 0-273 0 0,0 0-230 0 0,0 0-160 0 0,0 0-89 0 0,0 0-38 0 0,0 0-25 0 0,0 0 15 0 0,-9 4-3 0 0,-28 15-37 0 0,14 28 390 0 0,22-38-595 0 0,-6 91-1168 0 0,9-96-2376 0 0,1-12-18293 0 0,-3 5 19202 0 0</inkml:trace>
  <inkml:trace contextRef="#ctx0" brushRef="#br0" timeOffset="17797.933">4964 660 648 0 0,'0'0'3950'0'0,"0"0"-149"0"0,0 0-385 0 0,0 0-440 0 0,0 0-527 0 0,0 0-540 0 0,0 0-466 0 0,0 0-369 0 0,0 0-306 0 0,0 0-246 0 0,0 0-158 0 0,0 0-79 0 0,0 0-10 0 0,-3-1 10 0 0,3 1-260 0 0,-1 0 0 0 0,0 0 1 0 0,0 0-1 0 0,1 1 0 0 0,-1-1 0 0 0,0 0 0 0 0,0 0 1 0 0,1 1-1 0 0,-1-1 0 0 0,0 1 0 0 0,1-1 0 0 0,-1 1 0 0 0,0-1 1 0 0,1 1-1 0 0,-1-1 0 0 0,1 1 0 0 0,-1-1 0 0 0,1 1 0 0 0,-1 0 1 0 0,1-1-1 0 0,-1 1 0 0 0,1 0 0 0 0,0-1 0 0 0,-1 1 0 0 0,1 0 1 0 0,0 0-1 0 0,0-1 0 0 0,0 1 0 0 0,-1 0 0 0 0,1 0 0 0 0,0 0 1 0 0,0-1-1 0 0,0 1 0 0 0,0 0 0 0 0,0 0 0 0 0,0-1 0 0 0,1 1 1 0 0,-1 0-1 0 0,0 0 0 0 0,0 0 0 0 0,0-1 0 0 0,1 1 0 0 0,-1 0 1 0 0,0-1-1 0 0,1 1 0 0 0,-1 0 0 0 0,1-1 0 0 0,-1 1 0 0 0,1 0 1 0 0,-1-1-1 0 0,1 1 0 0 0,-1-1 0 0 0,1 1 0 0 0,0-1 0 0 0,-1 1 1 0 0,1-1-1 0 0,0 1 0 0 0,-1-1 0 0 0,1 0 0 0 0,0 1 0 0 0,0-1 1 0 0,0 0-27 0 0,5 6 74 0 0,0 0 0 0 0,1 0-1 0 0,0 0 1 0 0,0-1-1 0 0,0-1 1 0 0,0 1-1 0 0,1-1 1 0 0,0 0 0 0 0,0-1-1 0 0,0 0 1 0 0,0 0-1 0 0,1 0 1 0 0,-1-1 0 0 0,1-1-1 0 0,-1 1 1 0 0,1-2-1 0 0,0 1 1 0 0,-1-1-1 0 0,1 0 1 0 0,0-1 0 0 0,-1 0-1 0 0,1 0 1 0 0,-1-1-1 0 0,9-2-72 0 0,-15 2 18 0 0,1 0 1 0 0,-1 0-1 0 0,0 0 0 0 0,1-1 0 0 0,-1 1 0 0 0,0-1 0 0 0,0 1 0 0 0,0-1 1 0 0,-1 0-1 0 0,1 1 0 0 0,-1-1 0 0 0,1 0 0 0 0,-1 0 0 0 0,0 0 1 0 0,0 0-1 0 0,0 0 0 0 0,-1 0 0 0 0,1-1 0 0 0,-1 1 0 0 0,0 0 0 0 0,0 0 1 0 0,0 0-1 0 0,0-1 0 0 0,0 1 0 0 0,-1 0 0 0 0,1 0 0 0 0,-1 0 1 0 0,0 0-1 0 0,0 0 0 0 0,0 0 0 0 0,-1-2-18 0 0,-29 35 224 0 0,28-25-201 0 0,0-1 0 0 0,0 1 0 0 0,1-1 0 0 0,0 1 0 0 0,0 0 1 0 0,0 0-1 0 0,1 0 0 0 0,-1 0 0 0 0,1 0 0 0 0,1 0 0 0 0,-1 1 0 0 0,1-1 0 0 0,-1 0 0 0 0,2 0 0 0 0,-1 1 0 0 0,0-1 1 0 0,1 0-1 0 0,0 0 0 0 0,0 0 0 0 0,1 0 0 0 0,0 0 0 0 0,-1 0 0 0 0,2 0 0 0 0,-1 0 0 0 0,0-1 0 0 0,1 1 0 0 0,0-1 1 0 0,0 1-1 0 0,0-1 0 0 0,1 0 0 0 0,-1-1 0 0 0,1 1 0 0 0,0 0 0 0 0,0-1 0 0 0,4 3-23 0 0,13-5-1638 0 0,-14-2-1774 0 0,-1-2-3748 0 0,-2 2-4771 0 0</inkml:trace>
  <inkml:trace contextRef="#ctx0" brushRef="#br0" timeOffset="12630.004">2533 809 3513 0 0,'0'0'2686'0'0,"0"0"-405"0"0,0 0-151 0 0,0 0-105 0 0,0 0-165 0 0,0 0-130 0 0,0 0-119 0 0,0 0-134 0 0,0 0-122 0 0,0 0-145 0 0,0 0-186 0 0,0 0-224 0 0,0 0-222 0 0,-1-6-187 0 0,-1 1-393 0 0,-4-8 387 0 0,-5 36 539 0 0,-14 107 302 0 0,25-130-1218 0 0,0 1 0 0 0,0-1-1 0 0,0 1 1 0 0,0-1-1 0 0,0 1 1 0 0,0-1 0 0 0,0 0-1 0 0,1 1 1 0 0,-1-1-1 0 0,0 1 1 0 0,0-1 0 0 0,1 0-1 0 0,-1 1 1 0 0,0-1-1 0 0,0 0 1 0 0,1 1 0 0 0,-1-1-1 0 0,0 0 1 0 0,1 0-1 0 0,-1 1 1 0 0,0-1 0 0 0,1 0-1 0 0,-1 0 1 0 0,1 1-1 0 0,-1-1 1 0 0,0 0 0 0 0,1 0-1 0 0,-1 0 1 0 0,1 0-1 0 0,-1 0 1 0 0,0 0 0 0 0,1 0-1 0 0,-1 0 1 0 0,1 0-1 0 0,-1 0 1 0 0,1 0 0 0 0,-1 0-1 0 0,1 0 1 0 0,-1 0-1 0 0,0 0 1 0 0,1 0 0 0 0,-1 0-1 0 0,1 0 1 0 0,-1-1-1 0 0,0 1 1 0 0,1 0 0 0 0,-1 0-1 0 0,1 0 1 0 0,-1-1-1 0 0,0 1 1 0 0,1 0 0 0 0,-1-1-1 0 0,0 1 1 0 0,0 0-1 0 0,1-1 1 0 0,-1 1 0 0 0,0 0-1 0 0,0-1 1 0 0,1 1-1 0 0,-1 0 1 0 0,0-1 0 0 0,0 1-1 0 0,0-1 1 0 0,0 1-1 0 0,1-1-7 0 0,21-23 99 0 0,38-63-305 0 0,-55 125 70 0 0,1 37 208 0 0,23-103 206 0 0,-20 15-273 0 0,-6 8-15 0 0,-1 0 0 0 0,1 1 0 0 0,0 0 0 0 0,0 0 0 0 0,0 0 1 0 0,1 0-1 0 0,0 0 0 0 0,-1 0 0 0 0,1 1 0 0 0,0 0 0 0 0,1 0 0 0 0,-1 0 0 0 0,1 0 0 0 0,-1 1 0 0 0,3-1 10 0 0,1 47-36 0 0,1-12-2671 0 0,-7-30 2174 0 0,-1 0-1 0 0,1 0 0 0 0,0-1 1 0 0,-1 1-1 0 0,1 0 0 0 0,0-1 1 0 0,0 1-1 0 0,0-1 1 0 0,0 0-1 0 0,1 0 0 0 0,-1 1 1 0 0,0-1-1 0 0,0-1 0 0 0,1 1 1 0 0,-1 0-1 0 0,0-1 1 0 0,1 1-1 0 0,-1-1 0 0 0,1 0 1 0 0,-1 1-1 0 0,1-1 1 0 0,-1 0-1 0 0,1-1 0 0 0,-1 1 1 0 0,1 0-1 0 0,-1-1 0 0 0,0 1 1 0 0,1-1 533 0 0,1 0-9977 0 0</inkml:trace>
  <inkml:trace contextRef="#ctx0" brushRef="#br0" timeOffset="13092.731">2817 873 9090 0 0,'0'0'745'0'0,"0"0"-171"0"0,0 0 39 0 0,0 0 164 0 0,0 0 207 0 0,0 0 189 0 0,0 0 68 0 0,0 0-37 0 0,0 0-107 0 0,0 0-151 0 0,0 0-175 0 0,0 0-138 0 0,6 3-111 0 0,-2-1-409 0 0,-1 0 1 0 0,1-1-1 0 0,-1 0 1 0 0,1 0-1 0 0,0 0 1 0 0,0 0-1 0 0,-1 0 1 0 0,1-1-1 0 0,0 1 1 0 0,0-1-1 0 0,0 0 1 0 0,0-1-1 0 0,-1 1 1 0 0,1 0-1 0 0,0-1 1 0 0,0 0-1 0 0,2-1-113 0 0,46-23 1417 0 0,-51 25-1396 0 0,0 0-1 0 0,0-1 1 0 0,-1 1-1 0 0,1-1 1 0 0,0 1-1 0 0,0-1 1 0 0,-1 1-1 0 0,1-1 1 0 0,-1 0-1 0 0,1 1 1 0 0,0-1-1 0 0,-1 0 1 0 0,1 1-1 0 0,-1-1 1 0 0,0 0-1 0 0,1 0 1 0 0,-1 0-1 0 0,0 1 0 0 0,1-1 1 0 0,-1 0-1 0 0,0 0 1 0 0,0 0-1 0 0,0 0 1 0 0,0 1-1 0 0,1-1 1 0 0,-1 0-1 0 0,0 0 1 0 0,-1 0-1 0 0,1 0 1 0 0,0 0-1 0 0,0 0 1 0 0,0 1-1 0 0,0-1 1 0 0,-1 0-1 0 0,1 0 1 0 0,0 0-1 0 0,-1 1 0 0 0,1-1 1 0 0,-1 0-1 0 0,1 0 1 0 0,-1 1-1 0 0,1-1 1 0 0,-1 0-1 0 0,1 1 1 0 0,-1-1-1 0 0,0 0 1 0 0,1 1-1 0 0,-1-1 1 0 0,0 1-1 0 0,0 0 1 0 0,1-1-1 0 0,-1 1 1 0 0,0-1-1 0 0,0 1 1 0 0,0 0-1 0 0,1 0 0 0 0,-1-1 1 0 0,0 1-1 0 0,0 0 1 0 0,0 0-1 0 0,0 0-20 0 0,-4-1 19 0 0,1 0 0 0 0,-1 0 0 0 0,0 1 0 0 0,1-1 0 0 0,-1 1 0 0 0,1 0 0 0 0,-1 1 0 0 0,0-1 0 0 0,1 1 0 0 0,-1 0 0 0 0,1 0-1 0 0,-1 0 1 0 0,1 1 0 0 0,0-1 0 0 0,0 1 0 0 0,-1 0 0 0 0,1 0 0 0 0,0 1 0 0 0,1-1 0 0 0,-1 1 0 0 0,0 0 0 0 0,1 0 0 0 0,-1 0 0 0 0,1 0 0 0 0,0 1-1 0 0,0 0 1 0 0,1-1 0 0 0,-1 1 0 0 0,1 0 0 0 0,-1 0 0 0 0,1 0-19 0 0,2-2-24 0 0,-1-1-1 0 0,1 1 1 0 0,-1 0-1 0 0,1-1 1 0 0,0 1-1 0 0,-1 0 1 0 0,1-1 0 0 0,0 1-1 0 0,0 0 1 0 0,0-1-1 0 0,1 1 1 0 0,-1 0-1 0 0,0-1 1 0 0,1 1-1 0 0,-1-1 1 0 0,1 1 0 0 0,-1 0-1 0 0,1-1 1 0 0,0 1-1 0 0,-1-1 1 0 0,1 0-1 0 0,0 1 1 0 0,0-1-1 0 0,0 1 1 0 0,0-1 0 0 0,1 0-1 0 0,-1 0 1 0 0,0 0-1 0 0,0 0 1 0 0,1 0-1 0 0,-1 0 1 0 0,0 0-1 0 0,1 0 1 0 0,-1 0-1 0 0,1-1 1 0 0,-1 1 0 0 0,1-1-1 0 0,0 1 1 0 0,-1-1-1 0 0,1 1 1 0 0,0-1-1 0 0,-1 0 1 0 0,1 0-1 0 0,0 0 1 0 0,0 0 24 0 0,80 0-5525 0 0,-2-11-10618 0 0,-46 4 13359 0 0,-25 5 2784 0 0</inkml:trace>
  <inkml:trace contextRef="#ctx0" brushRef="#br0" timeOffset="13515.903">3118 871 0 0 0,'0'0'1315'0'0,"0"0"2002"0"0,0 0 205 0 0,0 0-458 0 0,0 0-470 0 0,0 0-423 0 0,0 0-358 0 0,0 0-298 0 0,0 0-279 0 0,0 0-277 0 0,0 0-211 0 0,0 0-145 0 0,-6-7-108 0 0,-20-23-47 0 0,-10 40 878 0 0,32-7-1117 0 0,-35 40 1025 0 0,39-42-1229 0 0,0 0 0 0 0,-1 1-1 0 0,1-1 1 0 0,0 0 0 0 0,0 0 0 0 0,0 1 0 0 0,0-1-1 0 0,0 0 1 0 0,0 0 0 0 0,1 1 0 0 0,-1-1 0 0 0,0 0-1 0 0,1 0 1 0 0,-1 0 0 0 0,1 1 0 0 0,-1-1 0 0 0,1 0-1 0 0,-1 0 1 0 0,1 0 0 0 0,0 0 0 0 0,0 0 0 0 0,-1 0-1 0 0,1 0 1 0 0,0 0 0 0 0,0 0 0 0 0,0 0 0 0 0,0-1 0 0 0,0 1-1 0 0,0 0 1 0 0,0-1 0 0 0,0 1 0 0 0,0-1 0 0 0,1 1-1 0 0,-1-1 1 0 0,0 1 0 0 0,0-1 0 0 0,0 0 0 0 0,1 1-1 0 0,-1-1 1 0 0,0 0 0 0 0,1 0 0 0 0,-1 0 0 0 0,0 0-1 0 0,1 0-4 0 0,2 0 17 0 0,0 0-1 0 0,0 0 0 0 0,0-1 0 0 0,0 1 0 0 0,0-1 0 0 0,0 0 0 0 0,0 0 0 0 0,0-1 0 0 0,0 1 1 0 0,-1-1-1 0 0,1 1 0 0 0,0-1 0 0 0,-1 0 0 0 0,1-1 0 0 0,-1 1 0 0 0,0-1 0 0 0,0 1 0 0 0,0-1 1 0 0,0 0-1 0 0,0 0 0 0 0,0 0 0 0 0,-1-1 0 0 0,0 1 0 0 0,0-1 0 0 0,0 1 0 0 0,0-1 1 0 0,0 1-1 0 0,0-1 0 0 0,-1 0 0 0 0,0 0 0 0 0,0 0 0 0 0,0 0 0 0 0,0 0 0 0 0,-1 0 0 0 0,0-3-15 0 0,0 7 12 0 0,0 0-9 0 0,-9 42-5 0 0,8-40-21 0 0,1 0-1 0 0,0 0 1 0 0,-1 0 0 0 0,1 0 0 0 0,0 0 0 0 0,0 0 0 0 0,0 0 0 0 0,1 0 0 0 0,-1 0 0 0 0,0 0 0 0 0,1 0 0 0 0,-1 0 0 0 0,1 0 0 0 0,0 0 0 0 0,0 0 0 0 0,-1 0 0 0 0,1-1 0 0 0,1 1 0 0 0,-1 0 0 0 0,0-1 0 0 0,0 1 0 0 0,0 0 0 0 0,1-1 0 0 0,-1 0 0 0 0,1 1 0 0 0,0-1 0 0 0,-1 0 0 0 0,1 0 0 0 0,0 1 0 0 0,-1-2 0 0 0,1 1 0 0 0,0 0 0 0 0,0 0 0 0 0,0 0 0 0 0,0-1 0 0 0,0 1 0 0 0,0-1 0 0 0,0 0 22 0 0,16 2-4867 0 0,1-4-4585 0 0,-16 1-1257 0 0</inkml:trace>
  <inkml:trace contextRef="#ctx0" brushRef="#br0" timeOffset="14814.349">3293 820 8050 0 0,'0'0'896'0'0,"0"0"-135"0"0,0 0 118 0 0,0 0 306 0 0,0 0 322 0 0,0 0 209 0 0,0 0-97 0 0,0 0-354 0 0,0 0-319 0 0,0 0-219 0 0,0 0-131 0 0,0 0-67 0 0,0 0-54 0 0,0-4-76 0 0,0 3-381 0 0,0 1 1 0 0,0-1-1 0 0,1 1 1 0 0,-1-1-1 0 0,0 0 0 0 0,0 1 1 0 0,0-1-1 0 0,0 1 1 0 0,0-1-1 0 0,0 1 1 0 0,0-1-1 0 0,0 1 0 0 0,-1-1 1 0 0,1 0-1 0 0,0 1 1 0 0,0-1-1 0 0,0 1 1 0 0,0-1-1 0 0,-1 1 0 0 0,1-1 1 0 0,0 1-1 0 0,-1-1 1 0 0,1 1-1 0 0,0-1 1 0 0,-1 1-1 0 0,1 0 0 0 0,-1-1 1 0 0,1 1-1 0 0,0-1 1 0 0,-1 1-1 0 0,1 0 1 0 0,-1 0-1 0 0,1-1 0 0 0,-1 1 1 0 0,1 0-1 0 0,-1 0 1 0 0,1-1-1 0 0,-1 1 1 0 0,0 0-1 0 0,1 0 0 0 0,-1 0 1 0 0,1 0-1 0 0,-1 0 1 0 0,1 0-1 0 0,-1 0 0 0 0,0 0 1 0 0,1 0-1 0 0,-1 0 1 0 0,1 0-1 0 0,-1 0 1 0 0,1 0-1 0 0,-1 1 0 0 0,1-1 1 0 0,-1 0-1 0 0,1 0 1 0 0,-1 1-1 0 0,1-1 1 0 0,-1 0-1 0 0,1 1 0 0 0,-1-1-17 0 0,0 2 28 0 0,1 1 0 0 0,0-1 0 0 0,0 0 0 0 0,0 0 0 0 0,0 0 0 0 0,0 1 0 0 0,1-1 1 0 0,-1 0-1 0 0,0 0 0 0 0,1 0 0 0 0,0 0 0 0 0,-1 0 0 0 0,1 0 0 0 0,0 0 1 0 0,0 0-1 0 0,0 0 0 0 0,1 0 0 0 0,-1 0 0 0 0,0 0 0 0 0,1-1 0 0 0,-1 1 0 0 0,1 0 1 0 0,-1-1-1 0 0,1 0 0 0 0,0 1 0 0 0,0-1 0 0 0,-1 0 0 0 0,1 0 0 0 0,0 0 1 0 0,0 0-1 0 0,0 0 0 0 0,1 0-29 0 0,14 13 180 0 0,-17-13-161 0 0,1 0 1 0 0,-1-1-1 0 0,0 1 1 0 0,1 0-1 0 0,-1 0 1 0 0,0 0-1 0 0,0-1 1 0 0,1 1-1 0 0,-1 0 1 0 0,0 0 0 0 0,0 0-1 0 0,0 0 1 0 0,0 0-1 0 0,0-1 1 0 0,0 1-1 0 0,0 0 1 0 0,0 0-1 0 0,0 0 1 0 0,-1 0-1 0 0,1-1 1 0 0,0 1-1 0 0,-1 0 1 0 0,1 0-1 0 0,0-1 1 0 0,-1 1-1 0 0,1 0 1 0 0,-1 0 0 0 0,1-1-1 0 0,-1 1 1 0 0,1 0-1 0 0,-1-1 1 0 0,1 1-1 0 0,-1-1 1 0 0,0 1-1 0 0,1-1 1 0 0,-1 1-1 0 0,0-1 1 0 0,0 1-1 0 0,1-1 1 0 0,-1 0-1 0 0,0 1 1 0 0,0-1-1 0 0,0 0 1 0 0,1 0 0 0 0,-1 1-1 0 0,0-1 1 0 0,0 0-1 0 0,0 0 1 0 0,0 0-1 0 0,0 0 1 0 0,1 0-1 0 0,-2 0-19 0 0,-47 8 585 0 0,87-32-268 0 0,-17 12-335 0 0,-11 7 45 0 0,0 0 0 0 0,0 0 0 0 0,0-1 0 0 0,-1-1 0 0 0,0 1 0 0 0,0-2 1 0 0,-1 1-1 0 0,1-1 0 0 0,5-9-27 0 0,-33 44 936 0 0,9 30-875 0 0,10-56-50 0 0,0 1 1 0 0,0-1-1 0 0,0 0 1 0 0,0 0-1 0 0,0 0 0 0 0,0 0 1 0 0,0 0-1 0 0,1 0 1 0 0,-1 0-1 0 0,0 0 1 0 0,1 1-1 0 0,-1-1 1 0 0,1 0-1 0 0,-1 0 1 0 0,1 0-1 0 0,-1-1 0 0 0,1 1 1 0 0,0 0-1 0 0,-1 0 1 0 0,1 0-1 0 0,0 0 1 0 0,0-1-1 0 0,0 1 1 0 0,0 0-1 0 0,-1-1 1 0 0,1 1-1 0 0,0 0 0 0 0,0-1 1 0 0,0 1-1 0 0,0-1 1 0 0,0 0-1 0 0,1 1 1 0 0,-1-1-1 0 0,0 0 1 0 0,0 0-1 0 0,0 1 1 0 0,0-1-1 0 0,0 0 0 0 0,0 0 1 0 0,0 0-1 0 0,1-1 1 0 0,-1 1-1 0 0,0 0 1 0 0,0 0-1 0 0,0 0 1 0 0,0-1-1 0 0,0 1 1 0 0,0-1-1 0 0,0 1 1 0 0,1-1-12 0 0,3-1 29 0 0,0 0 0 0 0,1 0 1 0 0,-1-1-1 0 0,0 0 1 0 0,0 0-1 0 0,0 0 0 0 0,-1 0 1 0 0,1-1-1 0 0,-1 0 1 0 0,0 0-1 0 0,0 0 0 0 0,0 0 1 0 0,0-1-1 0 0,-1 1 1 0 0,0-1-1 0 0,0 0 0 0 0,0 0 1 0 0,0 0-1 0 0,-1-1 1 0 0,1-3-30 0 0,-4 13-44 0 0,-8 50-75 0 0,9-54 124 0 0,0 1-1 0 0,-1 0 1 0 0,1 0-1 0 0,0 0 1 0 0,0 0 0 0 0,0-1-1 0 0,0 1 1 0 0,0 0 0 0 0,0 0-1 0 0,0 0 1 0 0,1 0-1 0 0,-1 0 1 0 0,0-1 0 0 0,0 1-1 0 0,1 0 1 0 0,-1 0-1 0 0,0 0 1 0 0,1-1 0 0 0,-1 1-1 0 0,1 0 1 0 0,-1 0 0 0 0,1-1-1 0 0,-1 1 1 0 0,1 0-1 0 0,-1-1 1 0 0,1 1 0 0 0,0-1-1 0 0,-1 1 1 0 0,1-1 0 0 0,0 1-1 0 0,0-1 1 0 0,-1 1-1 0 0,1-1 1 0 0,0 0 0 0 0,0 0-1 0 0,0 1 1 0 0,-1-1-1 0 0,1 0 1 0 0,0 0 0 0 0,0 0-1 0 0,0 0 1 0 0,0 0 0 0 0,0 0-1 0 0,-1 0 1 0 0,1 0-1 0 0,0 0 1 0 0,0 0 0 0 0,0 0-1 0 0,0 0 1 0 0,-1-1 0 0 0,1 1-1 0 0,0 0 1 0 0,0-1-1 0 0,0 1 1 0 0,-1-1 0 0 0,2 1-5 0 0,46-51 197 0 0,-4 2-289 0 0,-41 87-41 0 0,-4-36 134 0 0,0 0 0 0 0,0-1 0 0 0,1 1 0 0 0,-1 0 0 0 0,1 0 0 0 0,-1-1 0 0 0,1 1 1 0 0,0 0-1 0 0,0 0 0 0 0,0-1 0 0 0,0 1 0 0 0,0 0 0 0 0,0 0 0 0 0,0 0 0 0 0,1-1 0 0 0,-1 1 1 0 0,1 0-1 0 0,-1-1 0 0 0,1 1 0 0 0,-1 0 0 0 0,1-1 0 0 0,0 1 0 0 0,0 0 0 0 0,0-1 0 0 0,0 0 1 0 0,0 1-1 0 0,0-1 0 0 0,0 1 0 0 0,1-1 0 0 0,-1 0 0 0 0,1 0 0 0 0,-1 0 0 0 0,0 0 0 0 0,1 0 1 0 0,0 0-1 0 0,-1 0 0 0 0,1 0 0 0 0,-1-1 0 0 0,1 1 0 0 0,0-1 0 0 0,0 1 0 0 0,-1-1 0 0 0,1 0 1 0 0,0 1-1 0 0,0-1 0 0 0,-1 0 0 0 0,1 0 0 0 0,0 0-1 0 0,86-19 54 0 0,-86 17-58 0 0,0 1 0 0 0,0-1 1 0 0,0 0-1 0 0,0 0 0 0 0,0 0 0 0 0,0 0 1 0 0,-1-1-1 0 0,1 1 0 0 0,-1 0 0 0 0,0-1 0 0 0,0 1 1 0 0,1-1-1 0 0,-2 0 0 0 0,1 1 0 0 0,0-1 1 0 0,0 0-1 0 0,-1 1 0 0 0,0-1 0 0 0,1 0 0 0 0,-1 0 1 0 0,0 0 3 0 0,-10-18-130 0 0,-11 46 2 0 0,20-24-43 0 0,0 1-1 0 0,0-1 0 0 0,-1 1 1 0 0,1 0-1 0 0,1-1 1 0 0,-1 1-1 0 0,0 0 0 0 0,0 0 1 0 0,1 0-1 0 0,-1 0 0 0 0,1 0 1 0 0,-1 0-1 0 0,1 0 1 0 0,0-1-1 0 0,0 1 0 0 0,0 0 1 0 0,0 0-1 0 0,0 0 0 0 0,0 0 1 0 0,0 0-1 0 0,1 0 1 0 0,-1 0-1 0 0,1 0 0 0 0,0 0 1 0 0,-1 0-1 0 0,1 0 0 0 0,0-1 1 0 0,0 1-1 0 0,0 0 1 0 0,0-1-1 0 0,0 1 0 0 0,1 0 1 0 0,-1-1-1 0 0,0 0 0 0 0,1 1 1 0 0,-1-1-1 0 0,1 0 1 0 0,-1 0-1 0 0,1 1 0 0 0,0-1 1 0 0,0 0-1 0 0,-1-1 0 0 0,1 1 1 0 0,0 0-1 0 0,0-1 1 0 0,0 1-1 0 0,0-1 0 0 0,0 1 1 0 0,0-1-1 0 0,0 0 0 0 0,0 0 1 0 0,0 0 171 0 0,7 2-4687 0 0,-3-2-1335 0 0,-1 1-2252 0 0</inkml:trace>
  <inkml:trace contextRef="#ctx0" brushRef="#br0" timeOffset="15392.006">3898 781 5057 0 0,'0'0'4342'0'0,"0"0"-1030"0"0,0 0-716 0 0,0 0-633 0 0,0 0-541 0 0,0 0-327 0 0,0 0-100 0 0,0 0-39 0 0,0 0-20 0 0,0 0-46 0 0,0 0-170 0 0,0 0-181 0 0,-1 9-107 0 0,-25 117 1750 0 0,48-146-1704 0 0,61-65-911 0 0,-82 87 438 0 0,0 0-1 0 0,0 0 1 0 0,-1 0 0 0 0,1 0 0 0 0,0 0-1 0 0,-1 0 1 0 0,0 0 0 0 0,1 0 0 0 0,-1 0-1 0 0,0 1 1 0 0,0-1 0 0 0,0 0 0 0 0,0 0-1 0 0,-1 0 1 0 0,1 0 0 0 0,-1 1 0 0 0,1-1-1 0 0,-1 0 1 0 0,0 0 0 0 0,1 0-1 0 0,-1 0 1 0 0,0 0 0 0 0,-1 1-5 0 0,2-3 0 0 0,-11 47 179 0 0,29-56 6 0 0,55-60-609 0 0,-59 109 292 0 0,8-27-1761 0 0,-13-11-1984 0 0,-1 0-4222 0 0,-4-2-3239 0 0</inkml:trace>
  <inkml:trace contextRef="#ctx0" brushRef="#br0" timeOffset="16265.864">4115 846 10170 0 0,'0'0'1178'0'0,"0"0"-251"0"0,0 0-159 0 0,0 0 79 0 0,0 0 90 0 0,0 0 39 0 0,0 0-43 0 0,0 0-95 0 0,0 0-40 0 0,0 0-17 0 0,0 0-47 0 0,0 0-41 0 0,0 0-47 0 0,5 3-55 0 0,-3-1-502 0 0,0-1 1 0 0,0 1 0 0 0,0-1 0 0 0,1 0 0 0 0,-1 0 0 0 0,1 0-1 0 0,-1 0 1 0 0,1 0 0 0 0,-1 0 0 0 0,1-1 0 0 0,-1 1-1 0 0,1-1 1 0 0,-1 0 0 0 0,1 0 0 0 0,0 0 0 0 0,-1 0 0 0 0,1 0-1 0 0,-1 0 1 0 0,1-1 0 0 0,0 1 0 0 0,-1-1 0 0 0,1 0-1 0 0,0 0-89 0 0,-2 1 19 0 0,1-1 41 0 0,1 1 0 0 0,0-1 0 0 0,0 1 1 0 0,-1-1-1 0 0,1 0 0 0 0,0 0 0 0 0,-1 0 1 0 0,1 0-1 0 0,-1-1 0 0 0,0 1 0 0 0,1-1 1 0 0,-1 1-1 0 0,0-1 0 0 0,0 0 0 0 0,0 0 0 0 0,0 0 1 0 0,0 0-1 0 0,0 0 0 0 0,0 0 0 0 0,-1-1 1 0 0,1 1-1 0 0,-1-1 0 0 0,0 1 0 0 0,0-1 1 0 0,0 1-1 0 0,1-2-60 0 0,-4 2 6 0 0,0 1 0 0 0,0-1-1 0 0,-1 1 1 0 0,1 0 0 0 0,0 0 0 0 0,0 0 0 0 0,-1 0 0 0 0,1 0 0 0 0,0 0 0 0 0,-1 1 0 0 0,1-1-1 0 0,-1 1 1 0 0,1 0 0 0 0,-1 0 0 0 0,1 0 0 0 0,-1 0 0 0 0,1 0 0 0 0,0 0 0 0 0,-1 1 0 0 0,1-1-1 0 0,-1 1 1 0 0,1 0 0 0 0,0-1 0 0 0,-1 1 0 0 0,1 0 0 0 0,0 0 0 0 0,0 1 0 0 0,0-1 0 0 0,0 0-1 0 0,0 1 1 0 0,0 0 0 0 0,0-1 0 0 0,0 1 0 0 0,0 0 0 0 0,1 0 0 0 0,-2 1-6 0 0,2-2-3 0 0,0-1 1 0 0,0 1 0 0 0,0 0-1 0 0,1-1 1 0 0,-1 1 0 0 0,0 0-1 0 0,0 0 1 0 0,1-1 0 0 0,-1 1-1 0 0,0 0 1 0 0,1 0 0 0 0,-1 0-1 0 0,1 0 1 0 0,-1 0 0 0 0,1 0-1 0 0,-1 0 1 0 0,1 0 0 0 0,0 0-1 0 0,0 0 1 0 0,-1 0 0 0 0,1 0-1 0 0,0 0 1 0 0,0 0 0 0 0,0 0-1 0 0,0 0 1 0 0,0 0 0 0 0,0 0-1 0 0,1 1 1 0 0,-1-1 0 0 0,0 0-1 0 0,0 0 1 0 0,1 0 0 0 0,-1 0-1 0 0,1 0 1 0 0,-1-1 0 0 0,1 1-1 0 0,-1 0 1 0 0,1 0 0 0 0,0 0-1 0 0,-1 0 1 0 0,1 0 0 0 0,0-1-1 0 0,-1 1 1 0 0,1 0 0 0 0,0-1-1 0 0,0 1 1 0 0,0 0 0 0 0,0-1-1 0 0,0 1 1 0 0,0-1 0 0 0,0 1-1 0 0,0-1 1 0 0,0 0 0 0 0,0 1 2 0 0,39 7-3195 0 0,-17-8-2673 0 0,-8-2-3630 0 0,-10 1 2506 0 0</inkml:trace>
  <inkml:trace contextRef="#ctx0" brushRef="#br0" timeOffset="17070.754">4292 797 0 0 0,'0'0'2389'0'0,"0"0"450"0"0,0 0 181 0 0,0 0-31 0 0,0 0-251 0 0,0 0-428 0 0,0 0-612 0 0,0 0-564 0 0,0 0-311 0 0,0 0-144 0 0,0 0-20 0 0,0 0 28 0 0,0 0-28 0 0,7 18 1441 0 0,-18 46 15 0 0,40-95-1936 0 0,11 3-297 0 0,-28 65 34 0 0,-10-36 38 0 0,-1 0 0 0 0,1 0 0 0 0,0 0-1 0 0,0 0 1 0 0,0 0 0 0 0,-1 0 0 0 0,1 0-1 0 0,0-1 1 0 0,0 1 0 0 0,0-1 0 0 0,0 1 0 0 0,0-1-1 0 0,0 0 1 0 0,0 0 0 0 0,0 0 0 0 0,0 0-1 0 0,0 0 1 0 0,0 0 0 0 0,0-1 0 0 0,0 1-1 0 0,0-1 1 0 0,0 1 0 0 0,0-1 0 0 0,0 0-1 0 0,0 0 1 0 0,0 0 0 0 0,0 0 0 0 0,-1 0-1 0 0,2-1 47 0 0,30-22-4477 0 0,-3-32-8406 0 0,-14-6 8962 0 0,-8 27 6081 0 0,2 2 3375 0 0,-18 53 2162 0 0,-11 29-621 0 0,15-38-7129 0 0,0 1-1 0 0,0 0 0 0 0,1 0 1 0 0,1 0-1 0 0,0 1 1 0 0,0-1-1 0 0,2 0 1 0 0,-1 1-1 0 0,2 4 54 0 0,2-16-4964 0 0,4-19-857 0 0,-5-26-947 0 0,-5 30 8907 0 0,-2 1 3979 0 0,12 13-676 0 0,14 0-5187 0 0,-15 0 162 0 0,68-3-2067 0 0,-44 2-1829 0 0,-1 0-3742 0 0,-17 1-2963 0 0</inkml:trace>
  <inkml:trace contextRef="#ctx0" brushRef="#br0" timeOffset="20825.907">5700 586 6177 0 0,'0'0'1615'0'0,"0"0"143"0"0,0 0 128 0 0,0 0 101 0 0,0 0 45 0 0,0 0-103 0 0,0 0-198 0 0,2-9-208 0 0,7-24 2256 0 0,-49 163-1338 0 0,8-45-2015 0 0,29-75-575 0 0,3-10 189 0 0,1 0 1 0 0,-1-1-1 0 0,0 1 0 0 0,1 0 1 0 0,-1 0-1 0 0,0 0 0 0 0,1 0 1 0 0,-1 0-1 0 0,0 0 1 0 0,1 0-1 0 0,-1 0 0 0 0,0 1 1 0 0,1-1-1 0 0,-1 0 0 0 0,0 0 1 0 0,1 0-1 0 0,-1 0 1 0 0,0 0-1 0 0,1 1 0 0 0,-1-1 1 0 0,0 0-1 0 0,0 0 1 0 0,1 0-1 0 0,-1 1 0 0 0,0-1 1 0 0,1 0-41 0 0,11-16-16 0 0,45-39-199 0 0,-38 90 29 0 0,-15-20 147 0 0,-2-12 38 0 0,1 0 1 0 0,-1 0-1 0 0,0 0 1 0 0,1 0 0 0 0,-1 0-1 0 0,1-1 1 0 0,0 1 0 0 0,0-1-1 0 0,0 1 1 0 0,0-1-1 0 0,0 0 1 0 0,1-1 0 0 0,-1 1-1 0 0,1 0 1 0 0,-1-1 0 0 0,1 0-1 0 0,-1 0 1 0 0,1 0 0 0 0,0 0-1 0 0,0-1 1 0 0,-1 1-1 0 0,1-1 1 0 0,0 0 0 0 0,0 0-1 0 0,2 0 1 0 0,96-21-17 0 0,-100 21 21 0 0,0-1-1 0 0,0 0 1 0 0,0 0 0 0 0,0-1 0 0 0,-1 1-1 0 0,1 0 1 0 0,0-1 0 0 0,-1 1-1 0 0,1-1 1 0 0,-1 1 0 0 0,1-1 0 0 0,-1 1-1 0 0,0-1 1 0 0,1 0 0 0 0,-1 0 0 0 0,0 0-1 0 0,0 0 1 0 0,-1 0 0 0 0,1 0-1 0 0,0 0 1 0 0,-1 0 0 0 0,1 0 0 0 0,-1 0-1 0 0,1-1 1 0 0,-1 1 0 0 0,0 0 0 0 0,0 0-1 0 0,0 0 1 0 0,0 0 0 0 0,-1-1 0 0 0,1 1-1 0 0,-1 0 1 0 0,1 0 0 0 0,-1 0-1 0 0,1 0 1 0 0,-1 0 0 0 0,0 0 0 0 0,0 0-1 0 0,0 0 1 0 0,0 0 0 0 0,-1 1 0 0 0,1-1-1 0 0,0 0 1 0 0,-2-1-4 0 0,0 3-8 0 0,0 0-1 0 0,1 0 1 0 0,-1 0 0 0 0,0 0 0 0 0,0 0-1 0 0,1 1 1 0 0,-1-1 0 0 0,0 1-1 0 0,0 0 1 0 0,1 0 0 0 0,-1 0 0 0 0,1 0-1 0 0,-1 0 1 0 0,1 0 0 0 0,-1 1-1 0 0,1-1 1 0 0,0 1 0 0 0,0 0 0 0 0,0 0-1 0 0,0-1 1 0 0,0 1 0 0 0,0 1-1 0 0,0-1 1 0 0,0 0 0 0 0,1 0-1 0 0,-1 1 1 0 0,1-1 0 0 0,-1 3 8 0 0,1-4 2 0 0,-1 0 0 0 0,1 0 1 0 0,0 0-1 0 0,0 0 0 0 0,0 0 0 0 0,0 0 1 0 0,0 1-1 0 0,0-1 0 0 0,0 0 1 0 0,0 1-1 0 0,0-1 0 0 0,0 1 0 0 0,1-1 1 0 0,-1 1-1 0 0,1-1 0 0 0,-1 1 0 0 0,1-1 1 0 0,0 1-1 0 0,-1-1 0 0 0,1 1 0 0 0,0 0 1 0 0,0-1-1 0 0,0 1 0 0 0,0-1 0 0 0,1 1 1 0 0,-1 0-1 0 0,0-1 0 0 0,1 1 1 0 0,-1-1-1 0 0,1 1 0 0 0,-1-1 0 0 0,1 1 1 0 0,0-1-1 0 0,-1 1 0 0 0,1-1 0 0 0,0 0 1 0 0,0 1-1 0 0,0-1 0 0 0,0 0 0 0 0,0 0 1 0 0,1 0-1 0 0,-1 1 0 0 0,0-1 1 0 0,0-1-1 0 0,1 1 0 0 0,-1 0 0 0 0,1 0 1 0 0,-1 0-1 0 0,1-1 0 0 0,-1 1 0 0 0,1-1 1 0 0,-1 1-1 0 0,1-1 0 0 0,-1 0 0 0 0,1 1 1 0 0,0-1-1 0 0,-1 0 0 0 0,1 0 0 0 0,-1 0 1 0 0,1 0-1 0 0,0-1 0 0 0,-1 1 1 0 0,1 0-1 0 0,-1-1 0 0 0,1 1 0 0 0,1-1-2 0 0,3-1 18 0 0,-1-1-1 0 0,1 1 1 0 0,-1-1-1 0 0,1 0 1 0 0,-1-1-1 0 0,0 1 1 0 0,0-1-1 0 0,0 0 1 0 0,-1-1-1 0 0,1 1 1 0 0,-1-1-1 0 0,0 0 1 0 0,-1 1-1 0 0,1-2 1 0 0,-1 1-1 0 0,1-2-17 0 0,7 48-111 0 0,-10-39 115 0 0,-1-1 0 0 0,0 0 0 0 0,1 0-1 0 0,-1 0 1 0 0,1 0 0 0 0,-1 0 0 0 0,1 0 0 0 0,0 0-1 0 0,0 0 1 0 0,-1 0 0 0 0,1 0 0 0 0,0 0-1 0 0,0 0 1 0 0,0 0 0 0 0,0 0 0 0 0,0-1 0 0 0,0 1-1 0 0,0 0 1 0 0,0-1 0 0 0,0 1 0 0 0,0-1-1 0 0,0 1 1 0 0,0-1 0 0 0,1 1 0 0 0,-1-1 0 0 0,0 0-1 0 0,0 0 1 0 0,1 0 0 0 0,-1 1 0 0 0,0-1-1 0 0,0 0 1 0 0,0-1 0 0 0,1 1 0 0 0,-1 0 0 0 0,0 0-1 0 0,0 0 1 0 0,0-1 0 0 0,1 1 0 0 0,-1-1 0 0 0,0 1-1 0 0,0-1 1 0 0,0 1 0 0 0,0-1 0 0 0,0 0-1 0 0,0 1 1 0 0,0-1 0 0 0,0 0-4 0 0,49-61 48 0 0,-36 95-197 0 0,-13-31 159 0 0,0 0 0 0 0,1-1 0 0 0,-1 1 0 0 0,1 0 0 0 0,-1-1 0 0 0,1 0 0 0 0,0 1 0 0 0,0-1 0 0 0,-1 0 0 0 0,1 0 0 0 0,0 0 0 0 0,0 0 0 0 0,0 0 0 0 0,0 0 0 0 0,0-1 0 0 0,0 1 0 0 0,0-1 0 0 0,0 1 0 0 0,1-1 0 0 0,-1 0 0 0 0,0 0 0 0 0,0 0 0 0 0,0 0 0 0 0,0 0 0 0 0,0 0 0 0 0,1-1 0 0 0,-1 1 0 0 0,0-1 0 0 0,0 1 0 0 0,0-1 0 0 0,0 0 1 0 0,0 0-1 0 0,0 0 0 0 0,0 0 0 0 0,-1 0 0 0 0,1 0 0 0 0,0 0 0 0 0,0-1 0 0 0,-1 1 0 0 0,1-1 0 0 0,-1 1 0 0 0,1-1 0 0 0,-1 0 0 0 0,0 0 0 0 0,0 1 0 0 0,0-1 0 0 0,0 0 0 0 0,0 0 0 0 0,0 0 0 0 0,0 0 0 0 0,-1 0 0 0 0,1 0 0 0 0,-1 0 0 0 0,1-1-10 0 0,1-23-420 0 0,-2 25 209 0 0,0-1 1 0 0,1 1 0 0 0,-1-1-1 0 0,1 1 1 0 0,-1-1 0 0 0,1 1-1 0 0,-1 0 1 0 0,1-1 0 0 0,0 1 0 0 0,0 0-1 0 0,0-1 1 0 0,0 1 0 0 0,0 0-1 0 0,0 0 1 0 0,0 0 0 0 0,0 0-1 0 0,0 0 1 0 0,0 0 0 0 0,0 0-1 0 0,1 1 1 0 0,-1-1 0 0 0,0 0-1 0 0,1 1 1 0 0,-1-1 0 0 0,1 0-1 0 0,-1 1 1 0 0,0 0 0 0 0,1-1-1 0 0,-1 1 1 0 0,1 0 0 0 0,-1 0-1 0 0,1 0 1 0 0,-1 0 0 0 0,1 0-1 0 0,0 0 211 0 0,2 0-294 0 0,0 0 257 0 0,0-1-1 0 0,-1 1 1 0 0,1 0 0 0 0,0 0 0 0 0,0 0 0 0 0,-1 0 0 0 0,1 1-1 0 0,0-1 1 0 0,-1 1 0 0 0,1 0 0 0 0,-1 0 0 0 0,1 0 0 0 0,-1 1 0 0 0,1-1-1 0 0,-1 1 1 0 0,0 0 0 0 0,1 0 0 0 0,-1 0 0 0 0,0 0 0 0 0,-1 1 0 0 0,2 0 37 0 0,-12 34 5903 0 0,0-15-3396 0 0,9-10-5493 0 0,7-5-4067 0 0,8-3-5401 0 0,-14-3 6823 0 0</inkml:trace>
  <inkml:trace contextRef="#ctx0" brushRef="#br0" timeOffset="21076.636">6318 645 2609 0 0,'0'0'-913'0'0,"0"0"-391"0"0,0 0 912 0 0,0 0 392 0 0,0 0 0 0 0,0 0 0 0 0</inkml:trace>
  <inkml:trace contextRef="#ctx0" brushRef="#br0" timeOffset="21628.136">6416 674 0 0 0,'0'0'2115'0'0,"0"0"826"0"0,0 0-57 0 0,0 0-424 0 0,0 0-372 0 0,0 0-201 0 0,0 0-152 0 0,0 0-109 0 0,0 0-163 0 0,0 0-207 0 0,0 0-188 0 0,0 0-182 0 0,-4 9-129 0 0,-30 81 2495 0 0,64-114-1659 0 0,31-17-2119 0 0,-59 73 415 0 0,-2-30 114 0 0,0-1 1 0 0,0 1 0 0 0,1-1-1 0 0,-1 1 1 0 0,0-1 0 0 0,1 1-1 0 0,-1-1 1 0 0,1 0 0 0 0,-1 1-1 0 0,1-1 1 0 0,0 0 0 0 0,-1 1-1 0 0,1-1 1 0 0,0 0 0 0 0,0 0-1 0 0,0 0 1 0 0,0 0-1 0 0,0 0 1 0 0,0 0 0 0 0,0 0-1 0 0,0 0 1 0 0,1 0 0 0 0,-1 0-1 0 0,0-1 1 0 0,0 1 0 0 0,1 0-1 0 0,-1-1 1 0 0,0 1 0 0 0,1-1-1 0 0,-1 0 1 0 0,1 1-1 0 0,-1-1 1 0 0,1 0 0 0 0,-1 0-1 0 0,1 0 1 0 0,-1 0 0 0 0,1 0-1 0 0,-1 0 1 0 0,0 0 0 0 0,1 0-1 0 0,-1-1 1 0 0,1 1 0 0 0,-1-1-1 0 0,1 1 1 0 0,0-1-4 0 0,67-17 72 0 0,-67 17-76 0 0,0 1 0 0 0,-1-1 0 0 0,1 0 0 0 0,-1 1 1 0 0,1-1-1 0 0,-1 0 0 0 0,0 0 0 0 0,1 0 0 0 0,-1 0 0 0 0,0 0 0 0 0,0 0 0 0 0,1 0 1 0 0,-1-1-1 0 0,0 1 0 0 0,0 0 0 0 0,0-1 0 0 0,0 1 0 0 0,-1-1 0 0 0,1 1 1 0 0,0-1-1 0 0,-1 1 0 0 0,1-1 0 0 0,-1 1 0 0 0,1-1 0 0 0,-1 0 0 0 0,0 1 0 0 0,1-1 1 0 0,-1 0-1 0 0,0 1 0 0 0,0-1 0 0 0,0 0 0 0 0,-1 1 0 0 0,1-1 0 0 0,0 1 1 0 0,-1-1-1 0 0,1 0 0 0 0,-1 1 0 0 0,1-1 0 0 0,-1 1 0 0 0,0-2 4 0 0,0 2-17 0 0,0 1 0 0 0,0-1-1 0 0,1 1 1 0 0,-1-1 0 0 0,0 1 0 0 0,0 0 0 0 0,0-1-1 0 0,0 1 1 0 0,0 0 0 0 0,0 0 0 0 0,0-1-1 0 0,1 1 1 0 0,-1 0 0 0 0,0 0 0 0 0,0 0-1 0 0,0 0 1 0 0,0 0 0 0 0,0 0 0 0 0,0 1-1 0 0,0-1 1 0 0,0 0 0 0 0,0 0 0 0 0,0 1-1 0 0,0-1 1 0 0,1 0 0 0 0,-1 1 0 0 0,0-1-1 0 0,0 1 1 0 0,0-1 0 0 0,1 1 0 0 0,-1 0-1 0 0,0-1 1 0 0,0 1 0 0 0,1 0 0 0 0,-1-1 0 0 0,1 1-1 0 0,-1 0 1 0 0,1 0 0 0 0,-1-1 0 0 0,1 1-1 0 0,-1 0 1 0 0,1 0 0 0 0,0 0 0 0 0,-1 0-1 0 0,1 0 1 0 0,0 0 0 0 0,0 0 0 0 0,0 0-1 0 0,-1-1 1 0 0,1 1 0 0 0,0 0 0 0 0,0 0-1 0 0,1 0 1 0 0,-1 0 0 0 0,0 0 0 0 0,0 1 17 0 0,11 111 100 0 0,-13-110-66 0 0,-1 0 0 0 0,1 0 0 0 0,-1 0 0 0 0,0 0 0 0 0,0 0 0 0 0,0-1 0 0 0,0 0 0 0 0,0 1 0 0 0,-1-1 0 0 0,1 0 0 0 0,0-1 0 0 0,-1 1 0 0 0,0-1 0 0 0,1 1 0 0 0,-1-1 0 0 0,0 0 0 0 0,0 0 0 0 0,0-1 0 0 0,0 1 0 0 0,1-1 0 0 0,-1 0 0 0 0,0 0 0 0 0,0 0 0 0 0,0 0 0 0 0,0-1 0 0 0,-3 0-34 0 0,6 1 4 0 0,-24-8-422 0 0,26 1-3458 0 0,8-1-5125 0 0,-6 6-2453 0 0</inkml:trace>
  <inkml:trace contextRef="#ctx0" brushRef="#br0" timeOffset="34921.911">8961 452 1536 0 0,'0'0'3582'0'0,"0"0"-836"0"0,0 0-305 0 0,0 0-57 0 0,0 0-124 0 0,0 0-153 0 0,0 0-211 0 0,0 0-250 0 0,0 0-231 0 0,0 0-191 0 0,0 0-150 0 0,0 0-150 0 0,0 0-189 0 0,7-9-183 0 0,20-24-198 0 0,-20 24-148 0 0,-12 36 766 0 0,-38 114 223 0 0,42-131-1807 0 0,0-9 228 0 0,1 0 0 0 0,-1 0 1 0 0,1 0-1 0 0,-1 0 0 0 0,1 0 0 0 0,-1 0 1 0 0,1 0-1 0 0,0 0 0 0 0,-1 0 1 0 0,1 1-1 0 0,0-1 0 0 0,0 0 1 0 0,0 0-1 0 0,0 0 0 0 0,0 0 0 0 0,0 0 1 0 0,0 1-1 0 0,1-1 0 0 0,-1 0 1 0 0,0 0-1 0 0,1 0 0 0 0,-1 0 0 0 0,1 0 1 0 0,-1 0-1 0 0,1 0 0 0 0,-1 0 1 0 0,1 0-1 0 0,0 0 0 0 0,-1 0 1 0 0,1 0-1 0 0,0-1 0 0 0,0 1 0 0 0,-1 0 1 0 0,1 0-1 0 0,0-1 0 0 0,0 1 1 0 0,0 0-1 0 0,0-1 0 0 0,0 1 0 0 0,0-1 1 0 0,0 1-1 0 0,0-1 0 0 0,1 0 1 0 0,-1 0-1 0 0,0 1 0 0 0,0-1 0 0 0,0 0 1 0 0,0 0-1 0 0,0 0 0 0 0,1 0 384 0 0,3 0-9451 0 0</inkml:trace>
  <inkml:trace contextRef="#ctx0" brushRef="#br0" timeOffset="35524.411">9110 479 5409 0 0,'0'0'3365'0'0,"0"0"-509"0"0,0 0-718 0 0,0 0-459 0 0,0 0-304 0 0,0 0-188 0 0,0 0-127 0 0,0 0-139 0 0,0 0-173 0 0,0 0-161 0 0,-9 8-139 0 0,-28 26-99 0 0,39-34-280 0 0,-1-1-1 0 0,0 0 1 0 0,1 1 0 0 0,-1-1-1 0 0,1 1 1 0 0,-1-1-1 0 0,1 1 1 0 0,-1 0 0 0 0,1-1-1 0 0,-1 1 1 0 0,1 0-1 0 0,-1 0 1 0 0,1 0 0 0 0,-1 0-1 0 0,1 0 1 0 0,-1 1-1 0 0,1-1 1 0 0,-1 0 0 0 0,0 1-1 0 0,1-1 1 0 0,-1 1 0 0 0,1-1-1 0 0,-1 1 1 0 0,0 0-1 0 0,1 0 1 0 0,-1-1 0 0 0,0 1-1 0 0,0 0 1 0 0,0 0-1 0 0,1 0 1 0 0,-1 0 0 0 0,0 1-1 0 0,-1-1 1 0 0,1 0 0 0 0,0 0-1 0 0,0 1 1 0 0,0-1-1 0 0,-1 0 1 0 0,1 1 0 0 0,0-1-1 0 0,-1 0 1 0 0,0 1-1 0 0,1-1 1 0 0,-1 1 0 0 0,0-1-1 0 0,0 1 1 0 0,1-1-1 0 0,-1 1 1 0 0,0-1 0 0 0,-1 1-1 0 0,1-1 1 0 0,0 1 0 0 0,0-1-1 0 0,-1 1 1 0 0,1-1-1 0 0,-1 1 1 0 0,1-1 0 0 0,-1 2-69 0 0,3-7-117 0 0,-1 1 1 0 0,1-1 0 0 0,-1 0 0 0 0,0 0 0 0 0,0 1 0 0 0,0-1 0 0 0,-1 0-1 0 0,1 0 1 0 0,-1 0 0 0 0,0 0 0 0 0,0 0 0 0 0,0 1 0 0 0,0-1 0 0 0,-1 0 0 0 0,0 0-1 0 0,1 0 1 0 0,-2-2 116 0 0,-1-36-4996 0 0,8 21 1366 0 0,-9 28 5081 0 0,2-3-757 0 0,2-3-553 0 0,-1 0-1 0 0,1 1 0 0 0,0-1 0 0 0,0 1 1 0 0,0-1-1 0 0,0 1 0 0 0,0-1 0 0 0,0 1 1 0 0,0-1-1 0 0,1 1 0 0 0,-1-1 0 0 0,0 1 0 0 0,1-1 1 0 0,-1 1-1 0 0,1-1 0 0 0,0 0 0 0 0,-1 1 1 0 0,1-1-1 0 0,0 0 0 0 0,0 0 0 0 0,0 1 0 0 0,0-1 1 0 0,0 0-1 0 0,0 0 0 0 0,0 0 0 0 0,0 0 1 0 0,0 0-1 0 0,0-1 0 0 0,1 1 0 0 0,-1 0 1 0 0,0 0-1 0 0,1-1 0 0 0,-1 1 0 0 0,1-1 0 0 0,-1 1 1 0 0,0-1-1 0 0,2 1-140 0 0,56 15 898 0 0,6-5-228 0 0,-89 23 1253 0 0,21-31-1839 0 0,-8 6-4 0 0,1 0 1 0 0,-1 0-1 0 0,1 1 0 0 0,1 1 0 0 0,0 0 0 0 0,1 0 1 0 0,0 0-1 0 0,0 1 0 0 0,1 1 0 0 0,1-1 0 0 0,0 1-80 0 0,12 4-4219 0 0,15-18-11871 0 0,-16 0 9107 0 0</inkml:trace>
  <inkml:trace contextRef="#ctx0" brushRef="#br0" timeOffset="35943.336">9379 601 10650 0 0,'0'0'987'0'0,"0"0"-157"0"0,0 0 98 0 0,0 0 237 0 0,0 0 137 0 0,0 0 1 0 0,0 0-140 0 0,0 0-134 0 0,0 0-124 0 0,0 0-102 0 0,0 0-125 0 0,0 0-150 0 0,-6 1-101 0 0,-18 6-89 0 0,18-6-26 0 0,6-1-19 0 0,23-11 182 0 0,-22 10-465 0 0,0 1 1 0 0,-1-1 0 0 0,1 1-1 0 0,0 0 1 0 0,0-1-1 0 0,0 1 1 0 0,0 0 0 0 0,0 0-1 0 0,-1 0 1 0 0,1-1-1 0 0,0 1 1 0 0,0 0 0 0 0,0 0-1 0 0,0 0 1 0 0,0 1-1 0 0,0-1 1 0 0,0 0 0 0 0,-1 0-1 0 0,1 0 1 0 0,0 1-1 0 0,0-1 1 0 0,0 0 0 0 0,0 1-1 0 0,-1-1 1 0 0,1 1-1 0 0,0-1 1 0 0,0 1-1 0 0,-1-1 1 0 0,1 1 0 0 0,0-1-1 0 0,-1 1 1 0 0,1 0-1 0 0,0-1 1 0 0,-1 1 0 0 0,1 0-1 0 0,-1 0 1 0 0,0 0-1 0 0,1-1 1 0 0,-1 1 0 0 0,1 0-1 0 0,-1 0 1 0 0,0 0-1 0 0,0 0 1 0 0,0-1 0 0 0,1 1-1 0 0,-1 0 1 0 0,0 0-1 0 0,0 0 1 0 0,0 0 0 0 0,0 0-1 0 0,0 0 1 0 0,-1 0-1 0 0,1 0 1 0 0,0-1 0 0 0,0 1-1 0 0,0 0 1 0 0,-1 0-1 0 0,1 0 1 0 0,-1 0 0 0 0,1-1-1 0 0,-1 1-10 0 0,-30 51 734 0 0,26-48-2009 0 0,-14 7 3953 0 0,10-6-5167 0 0,10-5-2926 0 0,4-3-4065 0 0,-3 1-35 0 0</inkml:trace>
  <inkml:trace contextRef="#ctx0" brushRef="#br0" timeOffset="36221.017">9541 470 8890 0 0,'0'0'3331'0'0,"0"0"-685"0"0,0 0-715 0 0,0 0-565 0 0,0 0-419 0 0,0 0-214 0 0,0 0 11 0 0,0 0 82 0 0,0 0 57 0 0,0 0-3 0 0,0 0-135 0 0,0 0-151 0 0,0 0-115 0 0,-2 9-103 0 0,-5 12-299 0 0,-19 115-740 0 0,30-125-3184 0 0,-1-8-662 0 0,0-1-3893 0 0,-1-1 375 0 0</inkml:trace>
  <inkml:trace contextRef="#ctx0" brushRef="#br0" timeOffset="36411.18">9645 508 10818 0 0,'0'0'1999'0'0,"0"0"-400"0"0,0 0-250 0 0,0 0-1 0 0,0 0 26 0 0,0 0-47 0 0,0 0-163 0 0,0 0-201 0 0,0 0-187 0 0,0 0-156 0 0,-7 9-153 0 0,-21 28-115 0 0,14 19 454 0 0,14-44-6271 0 0,-1 0-6510 0 0,1-11 4453 0 0</inkml:trace>
  <inkml:trace contextRef="#ctx0" brushRef="#br0" timeOffset="37060.212">9700 446 3649 0 0,'0'0'2776'0'0,"0"0"-32"0"0,0 0-204 0 0,0 0-362 0 0,0 0-331 0 0,0 0-327 0 0,0 0-327 0 0,0 0-216 0 0,0 0-199 0 0,0 0-173 0 0,0 0-173 0 0,0 0-160 0 0,0 0-97 0 0,-3-4-82 0 0,-7-11-54 0 0,16 22 191 0 0,2 0 1 0 0,-1-1-1 0 0,1 0 1 0 0,0 0-1 0 0,0 0 1 0 0,1-1-1 0 0,-1-1 1 0 0,1 1-1 0 0,0-1 1 0 0,0-1-1 0 0,1 0 1 0 0,6 2-231 0 0,59 26 28 0 0,-74-30-21 0 0,-1-1 0 0 0,1 0 0 0 0,-1 1 0 0 0,1-1 0 0 0,-1 1 0 0 0,1-1 0 0 0,-1 0 0 0 0,0 1 0 0 0,1-1 0 0 0,-1 1-1 0 0,0-1 1 0 0,1 1 0 0 0,-1 0 0 0 0,0-1 0 0 0,1 1 0 0 0,-1-1 0 0 0,0 1 0 0 0,0 0 0 0 0,0-1 0 0 0,0 1 0 0 0,1-1 0 0 0,-1 1 0 0 0,0 0 0 0 0,0-1 0 0 0,0 1 0 0 0,0 0 0 0 0,-1-1 0 0 0,1 1 0 0 0,0-1 0 0 0,0 1 0 0 0,0 0 0 0 0,0-1 0 0 0,-1 1 0 0 0,1-1-1 0 0,0 1 1 0 0,0-1 0 0 0,-1 1 0 0 0,1 0 0 0 0,0-1 0 0 0,-1 1 0 0 0,1-1 0 0 0,-1 0 0 0 0,1 1 0 0 0,-1-1 0 0 0,1 1 0 0 0,-1-1 0 0 0,1 0 0 0 0,-1 1 0 0 0,1-1 0 0 0,-1 0 0 0 0,1 1 0 0 0,-1-1 0 0 0,0 0-7 0 0,-38 23 703 0 0,30-19-600 0 0,-1 2-135 0 0,0 0 1 0 0,0 1 0 0 0,1 0-1 0 0,-1 0 1 0 0,1 1-1 0 0,1 0 1 0 0,0 1 0 0 0,0-1-1 0 0,-5 9 32 0 0,-13 1-4600 0 0,5-13-7117 0 0,21-5 11268 0 0,-5 2-8289 0 0</inkml:trace>
  <inkml:trace contextRef="#ctx0" brushRef="#br0" timeOffset="37855.251">9064 525 0 0 0,'0'0'1832'0'0,"0"0"249"0"0,0 0 146 0 0,0 0-33 0 0,0 0-204 0 0,0 0-313 0 0,0 0-318 0 0,0 0-225 0 0,0 0-171 0 0,0 0-105 0 0,0 0-24 0 0,5-20 4685 0 0,-6 19-5481 0 0,0 0 0 0 0,0 1 0 0 0,1-1 0 0 0,-1 0 0 0 0,0 0 0 0 0,0 0 0 0 0,0 1 0 0 0,0-1 0 0 0,0 0 0 0 0,0 1 1 0 0,0-1-1 0 0,0 0 0 0 0,0 1 0 0 0,0 0 0 0 0,0-1 0 0 0,0 1 0 0 0,-1 0 0 0 0,1-1 0 0 0,0 1 0 0 0,0 0 1 0 0,0 0-1 0 0,0 0 0 0 0,-1 0 0 0 0,1 0 0 0 0,0 0 0 0 0,0 1 0 0 0,0-1 0 0 0,0 0 0 0 0,-1 0 0 0 0,1 1 1 0 0,0-1-1 0 0,0 1 0 0 0,0-1 0 0 0,0 1 0 0 0,0 0 0 0 0,0-1 0 0 0,0 1 0 0 0,0 0 0 0 0,0-1 0 0 0,0 1 0 0 0,1 0 1 0 0,-1 0-1 0 0,0 0 0 0 0,0 0 0 0 0,1 0 0 0 0,-1 0 0 0 0,1 0 0 0 0,-1 0 0 0 0,1 0 0 0 0,-1 1-38 0 0,-1 0 18 0 0,0 1 0 0 0,1 0-1 0 0,-1 0 1 0 0,1 0-1 0 0,-1 0 1 0 0,1 0 0 0 0,0 0-1 0 0,0 0 1 0 0,0 0-1 0 0,1 0 1 0 0,-1 1 0 0 0,1-1-1 0 0,0 0 1 0 0,0 0 0 0 0,0 1-1 0 0,0-1 1 0 0,0 0-1 0 0,1 3-17 0 0,2-4 41 0 0,-1-1-1 0 0,1 1 0 0 0,-1-1 0 0 0,1 1 1 0 0,0-1-1 0 0,-1 0 0 0 0,1 0 1 0 0,0 0-1 0 0,0-1 0 0 0,0 1 1 0 0,0 0-1 0 0,0-1 0 0 0,0 0 0 0 0,0 0 1 0 0,0 0-1 0 0,0 0 0 0 0,0 0 1 0 0,0-1-1 0 0,0 1 0 0 0,-1-1 0 0 0,1 0 1 0 0,0 0-1 0 0,0 0 0 0 0,0 0 1 0 0,-1 0-1 0 0,1-1 0 0 0,-1 1 0 0 0,1-1 1 0 0,-1 0-1 0 0,1 0 0 0 0,-1 0 1 0 0,0 0-1 0 0,0 0 0 0 0,0 0 0 0 0,0 0 1 0 0,0-1-1 0 0,0 1 0 0 0,-1-1-40 0 0,-3-32-393 0 0,-4 30-4291 0 0,-2 4-4595 0 0,6 1-1249 0 0</inkml:trace>
  <inkml:trace contextRef="#ctx0" brushRef="#br0" timeOffset="39031.138">9967 422 9074 0 0,'0'0'424'0'0,"0"0"-9"0"0,0 0 148 0 0,0 0 354 0 0,0 0 411 0 0,0 0 342 0 0,0 0 105 0 0,0 0-195 0 0,0 0-373 0 0,0 0-428 0 0,0 0-367 0 0,0 0-217 0 0,0 0-64 0 0,-9-3 258 0 0,6 5-339 0 0,1 0 0 0 0,-1 0 0 0 0,0 0 0 0 0,1 0 0 0 0,-1 0 0 0 0,1 1 0 0 0,0-1 0 0 0,0 1 0 0 0,0 0 1 0 0,0-1-1 0 0,0 1 0 0 0,0 0 0 0 0,1 0 0 0 0,-1 0 0 0 0,1 0 0 0 0,0 0 0 0 0,0 1 0 0 0,0-1 0 0 0,1 0 0 0 0,-1 0 0 0 0,1 1 0 0 0,-1-1 0 0 0,1 0 0 0 0,0 1 0 0 0,1 0-50 0 0,-1-1 40 0 0,1-1-1 0 0,0 1 1 0 0,0-1-1 0 0,0 1 1 0 0,0-1-1 0 0,0 0 1 0 0,1 1-1 0 0,-1-1 1 0 0,1 0-1 0 0,-1 0 1 0 0,1 0-1 0 0,0 0 1 0 0,0 0-1 0 0,0 0 1 0 0,0-1-1 0 0,0 1 1 0 0,0-1-1 0 0,1 1 1 0 0,-1-1-1 0 0,0 0 1 0 0,1 0-1 0 0,-1 0 1 0 0,1 0-1 0 0,-1 0 1 0 0,1 0-1 0 0,0-1 1 0 0,-1 1-1 0 0,1-1 1 0 0,1 0-40 0 0,9 4 105 0 0,-19 29 875 0 0,2-19-689 0 0,1 1-1 0 0,0-1 1 0 0,1 1-1 0 0,1 0 0 0 0,0 0 1 0 0,1 0-1 0 0,1 0 1 0 0,0 0-1 0 0,1 0-290 0 0,-16-3 347 0 0,2-12-3463 0 0,3-1-4765 0 0,7 1-3543 0 0</inkml:trace>
  <inkml:trace contextRef="#ctx0" brushRef="#br0" timeOffset="33993.494">7807 611 12667 0 0,'0'0'829'0'0,"0"0"-43"0"0,0 0-10 0 0,0 0 13 0 0,0 0-32 0 0,0 0 0 0 0,0 0-90 0 0,0 0-127 0 0,0 0-92 0 0,0 0-92 0 0,0 0-8 0 0,0 0 56 0 0,0 0 58 0 0,-7 3 69 0 0,-21 12 47 0 0,48-20 2295 0 0,-12 0-2760 0 0,0 0 0 0 0,0-1 1 0 0,0 0-1 0 0,-1 0 0 0 0,0 0 0 0 0,0-1 1 0 0,0-1-1 0 0,-1 1 0 0 0,0-1 0 0 0,-1 0 0 0 0,1 0 1 0 0,-2 0-1 0 0,1-1 0 0 0,-1 0 0 0 0,0 0 1 0 0,-1 0-1 0 0,0 0 0 0 0,-1-1 0 0 0,0 1 1 0 0,0-1-1 0 0,-1 0-113 0 0,-22 31 584 0 0,14-10-562 0 0,0 0 0 0 0,0 0 0 0 0,1 0 0 0 0,1 1-1 0 0,0 0 1 0 0,0 0 0 0 0,1 0 0 0 0,1 0 0 0 0,0 1 0 0 0,0 0 0 0 0,2-1 0 0 0,-1 1 0 0 0,2 0 0 0 0,0 1-22 0 0,0-13 3 0 0,0 1 1 0 0,0 0-1 0 0,1-1 0 0 0,-1 1 1 0 0,0-1-1 0 0,1 1 1 0 0,-1-1-1 0 0,1 0 1 0 0,0 1-1 0 0,-1-1 0 0 0,1 1 1 0 0,0-1-1 0 0,0 0 1 0 0,0 0-1 0 0,0 1 1 0 0,0-1-1 0 0,0 0 1 0 0,0 0-1 0 0,1 0 0 0 0,-1 0 1 0 0,0 0-1 0 0,1-1 1 0 0,-1 1-1 0 0,0 0 1 0 0,1-1-1 0 0,-1 1 1 0 0,1-1-1 0 0,-1 1 0 0 0,1-1 1 0 0,-1 1-1 0 0,1-1 1 0 0,-1 0-1 0 0,1 0 1 0 0,-1 0-1 0 0,1 0 1 0 0,0 0-1 0 0,-1 0 0 0 0,1 0 1 0 0,-1-1-1 0 0,1 1 1 0 0,-1-1-1 0 0,1 1 1 0 0,-1-1-1 0 0,1 1-3 0 0,1-1 5 0 0,0 0 1 0 0,0-1-1 0 0,1 1 0 0 0,-1-1 1 0 0,0 1-1 0 0,0-1 0 0 0,-1 0 0 0 0,1 0 1 0 0,0 0-1 0 0,-1 0 0 0 0,1-1 1 0 0,-1 1-1 0 0,1-1 0 0 0,-1 0 1 0 0,0 1-1 0 0,0-1 0 0 0,-1 0 0 0 0,1 0 1 0 0,0 0-1 0 0,-1-1-5 0 0,0 3-12 0 0,0-1 0 0 0,-1 0 1 0 0,1 1-1 0 0,0-1 0 0 0,-1 0 0 0 0,0 1 1 0 0,1-1-1 0 0,-1 0 0 0 0,0 0 0 0 0,0 1 0 0 0,0-1 1 0 0,0 0-1 0 0,0 0 0 0 0,0 1 0 0 0,0-1 1 0 0,-1 0-1 0 0,1 0 0 0 0,-1 1 0 0 0,1-1 0 0 0,-1 0 1 0 0,0 1-1 0 0,0-1 0 0 0,1 1 0 0 0,-1-1 0 0 0,0 1 1 0 0,0-1-1 0 0,-1 1 0 0 0,1 0 0 0 0,0-1 1 0 0,0 1-1 0 0,-1 0 0 0 0,1 0 0 0 0,0 0 0 0 0,-1 0 1 0 0,1 0-1 0 0,-1 0 12 0 0,2 1-84 0 0,47 11-91 0 0,181-20 361 0 0,-264 5 198 0 0,31 4-389 0 0,1 0 1 0 0,-1 1 0 0 0,0 0-1 0 0,1 0 1 0 0,-1 0 0 0 0,1 0-1 0 0,-1 1 1 0 0,1-1 0 0 0,0 1 0 0 0,0 0-1 0 0,0 1 1 0 0,0-1 0 0 0,0 1-1 0 0,0 0 1 0 0,1 0 0 0 0,-1 0-1 0 0,1 0 1 0 0,0 1 0 0 0,0-1-1 0 0,0 1 1 0 0,0 0 0 0 0,0 0-1 0 0,1 0 1 0 0,0 0 0 0 0,0 0 0 0 0,0 0-1 0 0,0 1 1 0 0,1-1 0 0 0,0 0-1 0 0,-1 3 5 0 0,5-5 8 0 0,-1 0-1 0 0,0-1 0 0 0,0 1 1 0 0,1-1-1 0 0,-1 0 0 0 0,1 1 1 0 0,0-1-1 0 0,-1 0 0 0 0,1 0 1 0 0,0-1-1 0 0,-1 1 0 0 0,1 0 1 0 0,0-1-1 0 0,0 0 0 0 0,0 0 1 0 0,0 0-1 0 0,-1 0 0 0 0,1 0 1 0 0,0 0-1 0 0,0-1 0 0 0,0 1 1 0 0,-1-1-1 0 0,1 0 0 0 0,0 0 1 0 0,-1 0-1 0 0,3-1-7 0 0,-1 1 11 0 0,0-1-1 0 0,0 1 1 0 0,0-1 0 0 0,0 0 0 0 0,0 0-1 0 0,0 0 1 0 0,-1-1 0 0 0,1 1-1 0 0,-1-1 1 0 0,0 0 0 0 0,0 0 0 0 0,0 0-1 0 0,0 0 1 0 0,0 0 0 0 0,-1-1 0 0 0,1 1-1 0 0,-1-1 1 0 0,0 0 0 0 0,0 0-1 0 0,0 0 1 0 0,-1 0 0 0 0,1 0 0 0 0,-1 0-1 0 0,0 0 1 0 0,0 0 0 0 0,-1-1-11 0 0,0 5-11 0 0,0 0-30 0 0,-8 27-237 0 0,7-25 283 0 0,1 0 0 0 0,-1 0 0 0 0,1 0-1 0 0,-1 0 1 0 0,1 0 0 0 0,0 0-1 0 0,0 0 1 0 0,0 0 0 0 0,0 0 0 0 0,0 0-1 0 0,0 0 1 0 0,0 0 0 0 0,1 0 0 0 0,-1 0-1 0 0,1 0 1 0 0,-1 0 0 0 0,1 0-1 0 0,0 0 1 0 0,0-1 0 0 0,0 1 0 0 0,0 0-1 0 0,0 0 1 0 0,0-1 0 0 0,0 1 0 0 0,1-1-1 0 0,-1 1 1 0 0,1-1 0 0 0,-1 1-1 0 0,1-1 1 0 0,0 0 0 0 0,-1 0 0 0 0,1 0-1 0 0,0 0 1 0 0,0 0 0 0 0,-1 0 0 0 0,1 0-1 0 0,0 0 1 0 0,0-1 0 0 0,0 1 0 0 0,0-1-1 0 0,0 0 1 0 0,0 1 0 0 0,0-1-1 0 0,0 0 1 0 0,1 0 0 0 0,-1 0 0 0 0,0-1-1 0 0,0 1 1 0 0,0 0 0 0 0,0-1 0 0 0,0 1-1 0 0,0-1 1 0 0,-1 0 0 0 0,1 0-1 0 0,0 0 1 0 0,0 0 0 0 0,0 0 0 0 0,-1 0-1 0 0,1 0 1 0 0,0 0 0 0 0,-1-1 0 0 0,1 1-1 0 0,-1 0 1 0 0,1-2-5 0 0,29-34 73 0 0,22-12-109 0 0,-50 50 30 0 0,0 1 0 0 0,0 0 0 0 0,0 0 0 0 0,0 0 0 0 0,0 0 0 0 0,-1 1 0 0 0,1-1 0 0 0,-1 1 0 0 0,1 0 0 0 0,-1 0 0 0 0,0-1 0 0 0,0 1 0 0 0,0 1 0 0 0,-1-1 0 0 0,1 0 0 0 0,-1 0 0 0 0,0 1 0 0 0,1-1 0 0 0,-1 0 0 0 0,-1 1 0 0 0,1-1 0 0 0,0 4 6 0 0,-1-5 4 0 0,0 0 0 0 0,0 0 0 0 0,0-1 0 0 0,0 1 0 0 0,0 0 0 0 0,-1 0 0 0 0,1-1 0 0 0,0 1 0 0 0,-1 0 0 0 0,0-1 0 0 0,1 1 0 0 0,-1 0 0 0 0,0-1 0 0 0,0 1 0 0 0,0-1 0 0 0,0 1 0 0 0,0-1 0 0 0,0 0 0 0 0,0 1 0 0 0,0-1 0 0 0,0 0 0 0 0,-1 0 0 0 0,1 0 0 0 0,-1 0 0 0 0,1 0 0 0 0,-1 0 0 0 0,1 0 0 0 0,-1 0 0 0 0,1-1 0 0 0,-1 1 0 0 0,0 0 0 0 0,1-1 0 0 0,-1 0 0 0 0,0 1 0 0 0,0-1 0 0 0,0 0-4 0 0,49-30 179 0 0,66-53-128 0 0,-116 87-61 0 0,-1 1-1 0 0,1 1 1 0 0,0-1 0 0 0,0 0 0 0 0,1 1 0 0 0,0-1-1 0 0,0 1 1 0 0,0 0 0 0 0,1 0 0 0 0,-1 0 0 0 0,1 0-1 0 0,1 0 1 0 0,-1 0 0 0 0,1 4 10 0 0,2-8 5 0 0,-1 0-1 0 0,0 0 1 0 0,1 0 0 0 0,0 0-1 0 0,-1 0 1 0 0,1-1 0 0 0,0 1 0 0 0,0 0-1 0 0,0-1 1 0 0,0 0 0 0 0,0 1-1 0 0,0-1 1 0 0,0 0 0 0 0,1 0-1 0 0,-1 0 1 0 0,0 0 0 0 0,1-1-1 0 0,-1 1 1 0 0,1 0 0 0 0,-1-1-1 0 0,1 0 1 0 0,-1 0 0 0 0,0 0-1 0 0,1 0 1 0 0,-1 0 0 0 0,1 0 0 0 0,-1 0-1 0 0,1-1 1 0 0,-1 0 0 0 0,1 1-1 0 0,-1-1 1 0 0,0 0 0 0 0,0 0-1 0 0,1 0 1 0 0,-1 0 0 0 0,0-1-1 0 0,0 1 1 0 0,0 0 0 0 0,0-1-1 0 0,0 0 1 0 0,0 1 0 0 0,-1-1-1 0 0,2-1-4 0 0,67-42-70 0 0,-71 74-48 0 0,-13-5-1998 0 0,10-20-2804 0 0,-1-1-4159 0 0,4-2-2489 0 0</inkml:trace>
  <inkml:trace contextRef="#ctx0" brushRef="#br0" timeOffset="34185.873">8508 457 15411 0 0,'0'0'1417'0'0,"0"0"-225"0"0,0 0-352 0 0,0 0-136 0 0,0 0-128 0 0,0 0-152 0 0,0 0-256 0 0,0 0-272 0 0,0 0-200 0 0,0 0-152 0 0,0 0-128 0 0,0 0-368 0 0,0 0-1537 0 0,0 0-3648 0 0,22-3-3569 0 0</inkml:trace>
  <inkml:trace contextRef="#ctx0" brushRef="#br0" timeOffset="38455.844">8747 409 3625 0 0,'0'0'1663'0'0,"0"0"-338"0"0,0 0-96 0 0,0 0 154 0 0,0 0 222 0 0,0 0 220 0 0,0 0 163 0 0,0 0-78 0 0,0 0-292 0 0,0 0-426 0 0,0 0-463 0 0,0 0-379 0 0,0 0-242 0 0,7-5-55 0 0,0 0-65 0 0,11-6 247 0 0,-30 30 530 0 0,10-17-711 0 0,0-1-31 0 0,0 0-1 0 0,0 0 1 0 0,0 1 0 0 0,0-1-1 0 0,1 0 1 0 0,-1 1 0 0 0,0-1-1 0 0,1 1 1 0 0,-1-1 0 0 0,1 1-1 0 0,0 0 1 0 0,-1 0 0 0 0,1 0-1 0 0,0 0 1 0 0,0 0 0 0 0,0 0-1 0 0,0 0 1 0 0,1 0 0 0 0,-1 0-1 0 0,0 0 1 0 0,1 0 0 0 0,0 0-1 0 0,-1 1 1 0 0,1-1 0 0 0,0 0-1 0 0,0 0 1 0 0,0 0 0 0 0,0 1-1 0 0,1-1 1 0 0,-1 0 0 0 0,1 0-1 0 0,-1 0 1 0 0,1 0 0 0 0,0 0-1 0 0,0 0 1 0 0,0 0 0 0 0,0 0-1 0 0,0 0 1 0 0,0 0-1 0 0,0 0 1 0 0,1 0 0 0 0,-1-1-1 0 0,1 1 1 0 0,-1 0 0 0 0,2 0-23 0 0,-2-2 7 0 0,0 0 0 0 0,0 0 0 0 0,0 1 0 0 0,1-1 0 0 0,-1 0 0 0 0,0 1 0 0 0,0 0 0 0 0,0-1 1 0 0,0 1-1 0 0,0-1 0 0 0,0 1 0 0 0,0 0 0 0 0,0 0 0 0 0,0 0 0 0 0,0-1 0 0 0,0 1 0 0 0,-1 0 0 0 0,1 0 0 0 0,0 0 0 0 0,0 0 0 0 0,-1 1 1 0 0,1-1-1 0 0,-1 0 0 0 0,1 0 0 0 0,-1 0 0 0 0,0 0 0 0 0,1 1 0 0 0,-1-1 0 0 0,0 0 0 0 0,0 0 0 0 0,0 0 0 0 0,0 1 0 0 0,0-1 0 0 0,0 0 0 0 0,0 0 1 0 0,0 1-1 0 0,0-1 0 0 0,-1 0 0 0 0,1 0 0 0 0,0 0 0 0 0,-1 1 0 0 0,1-1 0 0 0,-1 0 0 0 0,1 0 0 0 0,-1 0 0 0 0,0 0 0 0 0,1 0 0 0 0,-1 0 1 0 0,0 0-1 0 0,0 0 0 0 0,0 0 0 0 0,0-1 0 0 0,0 1 0 0 0,0 0 0 0 0,0 0 0 0 0,0-1 0 0 0,0 1 0 0 0,0-1 0 0 0,0 1-7 0 0,-12 8 56 0 0,12-8-59 0 0,-1-1 0 0 0,1 0-1 0 0,0 1 1 0 0,0-1 0 0 0,0 1 0 0 0,0 0-1 0 0,0-1 1 0 0,0 1 0 0 0,0 0 0 0 0,0 0-1 0 0,0-1 1 0 0,0 1 0 0 0,0 0 0 0 0,1 0-1 0 0,-1 0 1 0 0,0 0 0 0 0,0 0 0 0 0,1 0-1 0 0,-1 1 1 0 0,1-1 0 0 0,-1 0 0 0 0,1 0-1 0 0,0 0 1 0 0,-1 0 0 0 0,1 1-1 0 0,0-1 1 0 0,0 0 0 0 0,0 0 0 0 0,0 1-1 0 0,0-1 1 0 0,0 0 0 0 0,0 0 0 0 0,0 0-1 0 0,0 1 1 0 0,1-1 0 0 0,-1 1 3 0 0,4 80-783 0 0,4-73-3933 0 0,1-6-1666 0 0,-7-3 2942 0 0,3 2-4260 0 0</inkml:trace>
  <inkml:trace contextRef="#ctx0" brushRef="#br0" timeOffset="31312.203">7048 551 0 0 0,'0'0'1638'0'0,"0"0"609"0"0,0 0 183 0 0,0 0-68 0 0,0 0-134 0 0,0 0-186 0 0,0 0-203 0 0,2-9-227 0 0,3-5-963 0 0,2-7 152 0 0,-3-2 3520 0 0,-29 99 1659 0 0,-5 19-5687 0 0,28-85-1124 0 0,-2 28 1357 0 0,7-28-5345 0 0,3-4-5323 0 0,-4-6 1231 0 0</inkml:trace>
  <inkml:trace contextRef="#ctx0" brushRef="#br0" timeOffset="31993.667">7175 490 13915 0 0,'0'0'1592'0'0,"0"0"-66"0"0,0 0-184 0 0,0 0-223 0 0,0 0-223 0 0,0 0-177 0 0,0 0-89 0 0,0 0 30 0 0,0 0 87 0 0,0 0 28 0 0,0 0-71 0 0,-3 10-148 0 0,-30 80 763 0 0,-15 39-164 0 0,105-203-701 0 0,-55 72-466 0 0,0-1-2 0 0,-1 1 1 0 0,1 0-1 0 0,0-1 1 0 0,0 1-1 0 0,0 0 1 0 0,0 0-1 0 0,1 1 1 0 0,-1-1 0 0 0,0 0-1 0 0,1 1 1 0 0,-1-1-1 0 0,1 1 1 0 0,0 0-1 0 0,-1 0 1 0 0,1 0-1 0 0,0 0 1 0 0,0 0-1 0 0,-1 0 1 0 0,1 1-1 0 0,0 0 1 0 0,2-1 13 0 0,10 61-52 0 0,-14-58 56 0 0,0 0 1 0 0,-1 0-1 0 0,1 0 0 0 0,0 0 1 0 0,0 0-1 0 0,0 0 0 0 0,1 0 0 0 0,-1 0 1 0 0,0 0-1 0 0,1 0 0 0 0,-1-1 1 0 0,1 1-1 0 0,0-1 0 0 0,-1 1 1 0 0,1-1-1 0 0,0 0 0 0 0,0 0 1 0 0,0 1-1 0 0,0-1 0 0 0,0 0 1 0 0,0-1-1 0 0,0 1 0 0 0,0 0 1 0 0,1-1-1 0 0,-1 1 0 0 0,0-1 0 0 0,0 0 1 0 0,1 1-1 0 0,-1-1 0 0 0,0 0 1 0 0,0-1-1 0 0,1 1 0 0 0,-1 0 1 0 0,1-1-5 0 0,74-27 132 0 0,-75 26-132 0 0,-1 1 1 0 0,1-1 0 0 0,-1 0 0 0 0,1 0-1 0 0,-1 0 1 0 0,0 0 0 0 0,1 0-1 0 0,-1 0 1 0 0,0 0 0 0 0,0 0 0 0 0,-1 0-1 0 0,1 0 1 0 0,0-1 0 0 0,-1 1-1 0 0,1 0 1 0 0,-1-1 0 0 0,0 1 0 0 0,0 0-1 0 0,0-1 1 0 0,0 1 0 0 0,0 0-1 0 0,0-1 1 0 0,-1 1 0 0 0,1 0 0 0 0,-1 0-1 0 0,0-1 1 0 0,0 1 0 0 0,0 0-1 0 0,0 1-9 0 0,0 1 0 0 0,-1-1 1 0 0,1 1-1 0 0,-1 0 0 0 0,1 0 1 0 0,-1 0-1 0 0,1 0 0 0 0,-1 0 0 0 0,1 0 1 0 0,-1 0-1 0 0,1 0 0 0 0,-1 1 1 0 0,1-1-1 0 0,0 0 0 0 0,-1 1 1 0 0,1-1-1 0 0,-1 1 0 0 0,1 0 1 0 0,0-1-1 0 0,-1 1 0 0 0,1 0 1 0 0,0 0-1 0 0,0 0 0 0 0,0 0 0 0 0,0 0 1 0 0,0 0-1 0 0,0 0 0 0 0,0 0 1 0 0,0 0-1 0 0,0 1 0 0 0,0-1 1 0 0,1 0-1 0 0,-1 1 0 0 0,0-1 1 0 0,1 0-1 0 0,-1 1 0 0 0,1-1 0 0 0,0 1 1 0 0,-1-1-1 0 0,1 1 0 0 0,0-1 1 0 0,0 1-1 0 0,0-1 0 0 0,0 1 1 0 0,0-1-1 0 0,0 0 0 0 0,1 1 1 0 0,-1-1-1 0 0,0 1 0 0 0,1-1 1 0 0,-1 1-1 0 0,1-1 0 0 0,-1 0 0 0 0,1 1 1 0 0,0-1-1 0 0,-1 0 0 0 0,1 0 1 0 0,0 1-1 0 0,0-1 0 0 0,0 0 1 0 0,0 0-1 0 0,0 0 0 0 0,0 0 1 0 0,1 0-1 0 0,-1 0 0 0 0,1 0 9 0 0,72 8-1447 0 0,-58-8-3777 0 0,0-1-4965 0 0,-12 0 6785 0 0,-3 0-3819 0 0</inkml:trace>
  <inkml:trace contextRef="#ctx0" brushRef="#br0" timeOffset="32239.473">7050 550 8698 0 0,'0'0'2922'0'0,"0"0"-1210"0"0,-9-1-442 0 0,-43-6 2095 0 0,89 1-464 0 0,-12 1-2809 0 0,98-3-455 0 0,-82 8-2499 0 0,-1-1-4077 0 0,-24 1-3481 0 0</inkml:trace>
  <inkml:trace contextRef="#ctx0" brushRef="#br0" timeOffset="58551.951">8538 1345 10322 0 0,'0'0'1791'0'0,"0"0"-2"0"0,0 0 8 0 0,0 0-28 0 0,0 0-136 0 0,0 0-99 0 0,0 0-228 0 0,0 0-315 0 0,0 0-307 0 0,0 0-284 0 0,0 0-136 0 0,-2 4 784 0 0,-23 71 974 0 0,-7 57-1667 0 0,42-114-3714 0 0,-4-14-1352 0 0,1-1-4259 0 0,-3-2-1695 0 0</inkml:trace>
  <inkml:trace contextRef="#ctx0" brushRef="#br0" timeOffset="59155.188">8710 1312 18372 0 0,'0'0'1408'0'0,"0"0"-110"0"0,0 0-250 0 0,0 0-262 0 0,0 0-181 0 0,0 0-86 0 0,0 0 21 0 0,0 0 48 0 0,0 0 8 0 0,0 0-17 0 0,0 0-124 0 0,-6 10-110 0 0,-45 88 479 0 0,40-79-684 0 0,-34 95 128 0 0,48-114-259 0 0,0 0 1 0 0,-1-1-1 0 0,1 1 0 0 0,0-1 0 0 0,-1 0 0 0 0,1 0 0 0 0,-1 0 0 0 0,1 0 0 0 0,-1 0 0 0 0,0 0 0 0 0,1-1 1 0 0,-1 1-1 0 0,0-1 0 0 0,0 0 0 0 0,0 0 0 0 0,0 1 0 0 0,0-1 0 0 0,0 0 0 0 0,-1-1 0 0 0,1 1 0 0 0,-1 0 0 0 0,1-2-9 0 0,44-47-246 0 0,-41 85-30 0 0,-2-30 281 0 0,1 1 1 0 0,0-1-1 0 0,0 0 1 0 0,1 0-1 0 0,-1-1 1 0 0,1 1-1 0 0,0-1 1 0 0,0 0-1 0 0,0 0 1 0 0,0 0-1 0 0,0-1 1 0 0,1 0-1 0 0,-1 0 1 0 0,1 0-1 0 0,-1-1 1 0 0,1 0-1 0 0,0 0 1 0 0,-1 0-1 0 0,1-1 1 0 0,0 1-1 0 0,0-1 1 0 0,0-1-1 0 0,0 1 1 0 0,-1-1-1 0 0,6-1-5 0 0,2 1-7 0 0,-8 1-3 0 0,1 1 15 0 0,0-1 0 0 0,0 0 1 0 0,0 0-1 0 0,0 0 0 0 0,0-1 0 0 0,0 0 0 0 0,0 0 1 0 0,0-1-1 0 0,0 0 0 0 0,0 0 0 0 0,0 0 0 0 0,-1 0 1 0 0,4-3-6 0 0,-8 3-2 0 0,-1 1 0 0 0,1-1 1 0 0,-1 1-1 0 0,0-1 0 0 0,1 0 0 0 0,-1 1 1 0 0,0-1-1 0 0,0 0 0 0 0,0 1 1 0 0,0-1-1 0 0,-1 0 0 0 0,1 1 1 0 0,0-1-1 0 0,-1 1 0 0 0,1-1 0 0 0,-1 0 1 0 0,1 1-1 0 0,-1-1 0 0 0,0 1 1 0 0,0-1-1 0 0,0 1 0 0 0,0 0 1 0 0,0-1-1 0 0,0 1 0 0 0,0 0 0 0 0,0 0 1 0 0,0 0-1 0 0,0 0 0 0 0,-1 0 1 0 0,1 0-1 0 0,0 0 0 0 0,-1 0 0 0 0,1 0 1 0 0,-1 0-1 0 0,1 1 0 0 0,-1-1 1 0 0,0 1-1 0 0,1-1 0 0 0,-1 1 1 0 0,1 0-1 0 0,-1 0 0 0 0,0-1 0 0 0,1 1 1 0 0,-1 0-1 0 0,0 0 0 0 0,1 1 1 0 0,-2-1 1 0 0,2 0-5 0 0,-1 0 0 0 0,1 0 0 0 0,-1 0 1 0 0,1 0-1 0 0,-1 0 0 0 0,1 0 0 0 0,-1 1 1 0 0,1-1-1 0 0,-1 0 0 0 0,1 1 1 0 0,0 0-1 0 0,-1-1 0 0 0,1 1 0 0 0,0 0 1 0 0,0-1-1 0 0,-1 1 0 0 0,1 0 0 0 0,0 0 1 0 0,0 0-1 0 0,0 0 0 0 0,0 0 0 0 0,0 0 1 0 0,0 0-1 0 0,0 1 0 0 0,0-1 0 0 0,1 0 1 0 0,-1 0-1 0 0,0 1 0 0 0,1-1 0 0 0,-1 1 1 0 0,1-1-1 0 0,-1 0 0 0 0,1 1 0 0 0,0-1 1 0 0,0 1-1 0 0,-1-1 0 0 0,1 1 0 0 0,0-1 1 0 0,0 1-1 0 0,1-1 0 0 0,-1 1 1 0 0,0-1-1 0 0,0 0 0 0 0,1 1 0 0 0,-1-1 1 0 0,1 1-1 0 0,-1-1 0 0 0,1 0 0 0 0,-1 1 1 0 0,1-1-1 0 0,0 0 0 0 0,0 0 0 0 0,0 1 1 0 0,0-1-1 0 0,0 0 0 0 0,0 0 0 0 0,0 0 1 0 0,0 0-1 0 0,0 0 0 0 0,0 0 0 0 0,1-1 1 0 0,-1 1-1 0 0,1 0 5 0 0,65 5-232 0 0,-25-16-4945 0 0,-39 8 1597 0 0,-1 1-2384 0 0,-2 0-5197 0 0</inkml:trace>
  <inkml:trace contextRef="#ctx0" brushRef="#br0" timeOffset="59411.967">8477 1421 18116 0 0,'0'0'808'0'0,"0"0"-144"0"0,0 0-248 0 0,0 0-128 0 0,0 0-168 0 0,0 0-64 0 0,0 0 48 0 0,0 0-8 0 0,61-25-16 0 0,-37 24-16 0 0,2 0-80 0 0,5 0-104 0 0,1 1-288 0 0,2 0-920 0 0,0 2-1785 0 0,-9 0-3120 0 0,-8-1-3361 0 0</inkml:trace>
  <inkml:trace contextRef="#ctx0" brushRef="#br0" timeOffset="59775.789">9117 1413 18852 0 0,'0'0'807'0'0,"0"0"-206"0"0,0 0-54 0 0,0 0 137 0 0,0 0 206 0 0,0 0 126 0 0,0 0-30 0 0,0 0-137 0 0,0 0-185 0 0,0 0-108 0 0,-2 9-100 0 0,-33 109 993 0 0,76-139-642 0 0,37-32-869 0 0,-75 88-71 0 0,-3-33 143 0 0,0 0 0 0 0,1 1 1 0 0,0-1-1 0 0,-1 0 0 0 0,1 0 1 0 0,0 0-1 0 0,0 0 0 0 0,0 0 0 0 0,0 0 1 0 0,0 0-1 0 0,1-1 0 0 0,-1 1 1 0 0,1 0-1 0 0,-1-1 0 0 0,1 1 0 0 0,-1-1 1 0 0,1 1-1 0 0,0-1 0 0 0,0 0 1 0 0,0 1-1 0 0,0-1 0 0 0,-1 0 0 0 0,2-1 1 0 0,-1 1-1 0 0,0 0 0 0 0,0 0 0 0 0,0-1 1 0 0,0 1-1 0 0,0-1 0 0 0,1 0 1 0 0,-1 0-1 0 0,0 0 0 0 0,2 0-10 0 0,77-1-843 0 0,-67-1-1686 0 0,-9 0-971 0 0,0 1-3554 0 0,-1 0-5631 0 0</inkml:trace>
  <inkml:trace contextRef="#ctx0" brushRef="#br0" timeOffset="60694.96">9768 1324 11098 0 0,'0'0'1927'0'0,"0"0"-248"0"0,0 0 137 0 0,0 0 129 0 0,0 0-107 0 0,0 0-186 0 0,2-9-230 0 0,7-37 760 0 0,-35 117 745 0 0,22-62-3052 0 0,-1 0-1 0 0,1 1 1 0 0,0 0 0 0 0,1 0 0 0 0,1 0 0 0 0,-1 0-1 0 0,1 0 1 0 0,1 1 0 0 0,0-1 0 0 0,1 1-1 0 0,0 5 126 0 0,3-7-3284 0 0,0-7-611 0 0,-1 0-3706 0 0,-1-2-4031 0 0</inkml:trace>
  <inkml:trace contextRef="#ctx0" brushRef="#br0" timeOffset="61268.174">9892 1254 14259 0 0,'0'0'3502'0'0,"0"0"-1775"0"0,0 0-837 0 0,0 0-155 0 0,0 0 91 0 0,0 0 164 0 0,0 0 83 0 0,0 0-115 0 0,0 0-171 0 0,-3 10-163 0 0,-57 166 1422 0 0,60-176-2046 0 0,0-1 0 0 0,1 1 0 0 0,-1 0 0 0 0,0-1 0 0 0,1 1 0 0 0,-1 0 0 0 0,0 0 0 0 0,1-1 0 0 0,-1 1 0 0 0,0 0 0 0 0,1 0 0 0 0,-1-1 0 0 0,1 1 1 0 0,-1 0-1 0 0,0 0 0 0 0,1 0 0 0 0,-1 0 0 0 0,1 0 0 0 0,-1 0 0 0 0,1-1 0 0 0,-1 1 0 0 0,1 0 0 0 0,-1 0 0 0 0,0 0 0 0 0,1 1 0 0 0,-1-1 0 0 0,1 0 0 0 0,-1 0 0 0 0,1 0 0 0 0,-1 0 1 0 0,1 0-1 0 0,-1 0 0 0 0,0 1 0 0 0,1-1 0 0 0,-1 0 0 0 0,0 0 0 0 0,1 1 0 0 0,-1-1 0 0 0,1 0 0 0 0,-1 1 0 0 0,0-1 0 0 0,0 0 0 0 0,1 1 0 0 0,-1-1 0 0 0,0 0 0 0 0,0 1 0 0 0,1-1 1 0 0,-1 0-1 0 0,0 1 0 0 0,0-1 0 0 0,0 1 0 0 0,0-1 0 0 0,1 1 0 0 0,-1-1 0 0 0,0 1 0 0 0,0-1 0 0 0,0 0 0 0 0,0 1 0 0 0,0-1 0 0 0,0 1 0 0 0,0-1 0 0 0,0 1 0 0 0,37-37-313 0 0,-30 28 128 0 0,22-16-144 0 0,-30 57 105 0 0,1-31 226 0 0,0 0 1 0 0,-1 0 0 0 0,1 0 0 0 0,0 0 0 0 0,0 0 0 0 0,0 0 0 0 0,1 0 0 0 0,-1 1 0 0 0,0-1 0 0 0,1 0 0 0 0,0 0 0 0 0,-1 0 0 0 0,1 0 0 0 0,0 0 0 0 0,0 0 0 0 0,0-1 0 0 0,0 1 0 0 0,0 0 0 0 0,1 0 0 0 0,-1-1 0 0 0,0 1-1 0 0,1 0 1 0 0,-1-1 0 0 0,1 0 0 0 0,0 1 0 0 0,-1-1 0 0 0,1 0 0 0 0,0 0 0 0 0,0 0 0 0 0,0 0 0 0 0,0 0 0 0 0,0 0 0 0 0,0-1 0 0 0,0 1 0 0 0,0-1 0 0 0,0 1 0 0 0,0-1 0 0 0,0 0 0 0 0,0 0 0 0 0,1 0 0 0 0,-1 0 0 0 0,2 0-3 0 0,7 2 11 0 0,1-1 1 0 0,-1 0-1 0 0,1 0 1 0 0,0-1-1 0 0,-1-1 1 0 0,1 0-1 0 0,-1 0 1 0 0,1-1 0 0 0,-1-1-1 0 0,0 0 1 0 0,0 0-1 0 0,1-2-11 0 0,-11 5-1 0 0,1-1-1 0 0,-1 0 0 0 0,0 1 1 0 0,0-1-1 0 0,0 0 0 0 0,0 0 1 0 0,0 0-1 0 0,0 0 0 0 0,0 0 1 0 0,0 0-1 0 0,0 0 0 0 0,0-1 1 0 0,0 1-1 0 0,-1 0 1 0 0,1 0-1 0 0,0-1 0 0 0,-1 1 1 0 0,1 0-1 0 0,-1-1 0 0 0,0 1 1 0 0,1 0-1 0 0,-1-1 0 0 0,0 1 1 0 0,0-1-1 0 0,0 1 0 0 0,0 0 1 0 0,0-1-1 0 0,0 1 0 0 0,0-1 1 0 0,0 1-1 0 0,-1 0 0 0 0,1-1 1 0 0,0 1-1 0 0,-1 0 1 0 0,0-1-1 0 0,1 1 0 0 0,-1 0 1 0 0,0-1-1 0 0,1 1 0 0 0,-1 0 1 0 0,0 0-1 0 0,0 0 0 0 0,0 0 1 0 0,0 0-1 0 0,0 0 0 0 0,0 0 1 0 0,0 0-1 0 0,0 0 0 0 0,-1 1 1 0 0,1-1-1 0 0,0 0 1 0 0,0 1-1 0 0,-1-1 0 0 0,1 1 1 0 0,-1-1 1 0 0,0 1-19 0 0,1 0 1 0 0,0 1-1 0 0,0-1 1 0 0,0 0 0 0 0,-1 1-1 0 0,1-1 1 0 0,0 1 0 0 0,0 0-1 0 0,0-1 1 0 0,0 1 0 0 0,0 0-1 0 0,0-1 1 0 0,0 1 0 0 0,0 0-1 0 0,0 0 1 0 0,0 0-1 0 0,1 0 1 0 0,-1 0 0 0 0,0 0-1 0 0,1 0 1 0 0,-1 0 0 0 0,0 0-1 0 0,1 0 1 0 0,0 1 0 0 0,-1-1-1 0 0,1 0 1 0 0,0 0 0 0 0,-1 0-1 0 0,1 1 1 0 0,0-1-1 0 0,0 0 1 0 0,0 0 0 0 0,0 1-1 0 0,0-1 1 0 0,0 0 0 0 0,0 0-1 0 0,1 0 1 0 0,-1 1 0 0 0,0-1-1 0 0,1 0 1 0 0,-1 0-1 0 0,1 0 1 0 0,-1 0 0 0 0,1 1-1 0 0,-1-1 1 0 0,1 0 0 0 0,0 0-1 0 0,0 0 1 0 0,-1 0 0 0 0,1-1-1 0 0,0 1 1 0 0,0 0 0 0 0,0 0-1 0 0,0 0 1 0 0,0-1-1 0 0,0 1 1 0 0,0 0 0 0 0,0-1-1 0 0,1 1 1 0 0,-1-1 0 0 0,0 0-1 0 0,0 1 1 0 0,0-1 0 0 0,1 0 18 0 0,11 3-578 0 0,-4-1-4024 0 0,-3-1-8928 0 0,-6 0 5874 0 0</inkml:trace>
  <inkml:trace contextRef="#ctx0" brushRef="#br0" timeOffset="61511.862">9674 1330 20764 0 0,'0'0'986'0'0,"0"0"-6"0"0,0 0-36 0 0,0 0-13 0 0,0 0-123 0 0,0 0-186 0 0,0 0-195 0 0,0 0-135 0 0,0 0-55 0 0,12-6-73 0 0,40-19-59 0 0,28 15-47 0 0,-57 11-174 0 0,24 1-1150 0 0,-31 0-1476 0 0,-1 0-3295 0 0,-4 0-5967 0 0</inkml:trace>
  <inkml:trace contextRef="#ctx0" brushRef="#br0" timeOffset="82545.87">9060 1834 17148 0 0,'0'0'1133'0'0,"0"0"133"0"0,0 0 75 0 0,0 0-59 0 0,0 0-150 0 0,0 0-190 0 0,0 0-231 0 0,0 0-223 0 0,0 0-223 0 0,0 0-111 0 0,0 0-17 0 0,0 0 23 0 0,0 0 69 0 0,-13 19 573 0 0,-15 49 1189 0 0,23-59-1985 0 0,0 1 0 0 0,1 0 0 0 0,-1 0 0 0 0,2 1 0 0 0,0-1 0 0 0,0 1 0 0 0,1 0 0 0 0,0 0 0 0 0,1 0 0 0 0,0 8-6 0 0,1-17 9 0 0,0-1 1 0 0,1 0 0 0 0,-1 0-1 0 0,1 0 1 0 0,-1 1-1 0 0,1-1 1 0 0,0 0-1 0 0,-1 0 1 0 0,1 0 0 0 0,0 0-1 0 0,0 0 1 0 0,0 0-1 0 0,0 0 1 0 0,0 0-1 0 0,0-1 1 0 0,0 1 0 0 0,0 0-1 0 0,0 0 1 0 0,0-1-1 0 0,0 1 1 0 0,0-1-1 0 0,0 1 1 0 0,1-1 0 0 0,-1 1-1 0 0,0-1 1 0 0,0 0-1 0 0,1 0 1 0 0,-1 0-1 0 0,0 1 1 0 0,1-1 0 0 0,-1 0-1 0 0,0-1 1 0 0,0 1-1 0 0,1 0 1 0 0,-1 0-1 0 0,0 0 1 0 0,1-1 0 0 0,-1 1-1 0 0,0-1 1 0 0,0 1-1 0 0,0-1 1 0 0,0 1 0 0 0,1-1-1 0 0,-1 0-9 0 0,57-25 67 0 0,-55 24-65 0 0,1 0 0 0 0,-1 0 0 0 0,0 0 0 0 0,0-1-1 0 0,-1 1 1 0 0,1-1 0 0 0,0 0 0 0 0,-1 1 0 0 0,1-1 0 0 0,-1 0 0 0 0,0 0 0 0 0,0-1-1 0 0,0 1 1 0 0,-1 0 0 0 0,1-1 0 0 0,-1 1 0 0 0,1-4-2 0 0,-23 28-392 0 0,20-20 391 0 0,0 0 0 0 0,0 0 0 0 0,0 1 0 0 0,1-1 1 0 0,-1 0-1 0 0,0 0 0 0 0,1 1 0 0 0,-1-1 0 0 0,1 0 0 0 0,-1 1 0 0 0,1-1 0 0 0,0 0 0 0 0,-1 1 1 0 0,1-1-1 0 0,0 0 0 0 0,0 1 0 0 0,0-1 0 0 0,0 1 0 0 0,0-1 0 0 0,0 0 0 0 0,1 1 1 0 0,-1-1-1 0 0,0 1 0 0 0,1-1 0 0 0,-1 0 0 0 0,1 1 0 0 0,-1-1 0 0 0,1 0 0 0 0,0 0 1 0 0,0 0-1 0 0,-1 1 0 0 0,1-1 0 0 0,0 0 0 0 0,0 0 0 0 0,0 0 0 0 0,0 0 0 0 0,0 0 0 0 0,0-1 1 0 0,0 1-1 0 0,1 0 0 0 0,-1 0 0 0 0,0-1 0 0 0,0 1 0 0 0,1-1 0 0 0,-1 1 0 0 0,0-1 1 0 0,1 1-1 0 0,-1-1 0 0 0,1 0 0 0 0,-1 0 0 0 0,0 1 0 0 0,1-1 0 0 0,-1 0 0 0 0,1 0 0 0 0,-1-1 1 0 0,0 1-1 0 0,1 0 0 0 0,-1 0 0 0 0,1-1 1 0 0,-19-16-3485 0 0,-63-28-180 0 0,78 44 3689 0 0,1 0 0 0 0,-1 0 1 0 0,0-1-1 0 0,1 1 0 0 0,-1-1 0 0 0,1 1 1 0 0,-1-1-1 0 0,1 0 0 0 0,0 0 0 0 0,-1 1 1 0 0,1-1-1 0 0,0 0 0 0 0,0 0 0 0 0,1 0 1 0 0,-1 0-1 0 0,0 0 0 0 0,1-1 0 0 0,-1 1 1 0 0,1 0-1 0 0,-1 0 0 0 0,1 0 0 0 0,0 0 1 0 0,0-1-1 0 0,0 1 0 0 0,0 0 0 0 0,1 0 1 0 0,-1 0-1 0 0,1 0 0 0 0,-1 0 0 0 0,1-1 1 0 0,-1 1-1 0 0,1 0 0 0 0,0 0 0 0 0,0 0 1 0 0,0 1-1 0 0,1-1 0 0 0,-1 0 0 0 0,0 0 1 0 0,0 1-1 0 0,1-1-24 0 0,4-2 100 0 0,0 1 0 0 0,0 0-1 0 0,1 0 1 0 0,-1 1 0 0 0,1 0 0 0 0,-1 0 0 0 0,1 1 0 0 0,0 0-1 0 0,-1 0 1 0 0,1 0 0 0 0,0 1 0 0 0,0 0 0 0 0,-1 0-1 0 0,1 1 1 0 0,0-1 0 0 0,0 2 0 0 0,-1-1 0 0 0,1 1 0 0 0,-1 0-1 0 0,5 2-99 0 0,24 8-870 0 0,-20-6-6876 0 0,-11-4-3818 0 0</inkml:trace>
  <inkml:trace contextRef="#ctx0" brushRef="#br0" timeOffset="98968.711">8070 2666 15091 0 0,'0'0'1819'0'0,"0"0"-164"0"0,0 0-152 0 0,0 0-252 0 0,0 0-135 0 0,0 0-157 0 0,0 0-217 0 0,0 0-166 0 0,0 0-189 0 0,0 0-123 0 0,0 0-74 0 0,4-2-54 0 0,14-7 5 0 0,-23 25 755 0 0,-38-1-185 0 0,70-34-534 0 0,-26 19-170 0 0,0 0 1 0 0,1 0-1 0 0,-1 0 1 0 0,0 0-1 0 0,1 0 1 0 0,-1 0-1 0 0,0 1 1 0 0,0-1-1 0 0,1 0 1 0 0,-1 1-1 0 0,0 0 1 0 0,0-1-1 0 0,0 1 1 0 0,1-1-1 0 0,-1 1 1 0 0,0 0-1 0 0,0 0 1 0 0,0 0-1 0 0,0 0 1 0 0,-1 0-1 0 0,1 0 1 0 0,0 0-1 0 0,0 0 1 0 0,0 0-1 0 0,-1 0 1 0 0,1 0 0 0 0,-1 0-1 0 0,1 0 1 0 0,-1 1-1 0 0,1-1 1 0 0,-1 0-1 0 0,0 0 1 0 0,1 1-1 0 0,-1-1 1 0 0,0 0-1 0 0,0 1 1 0 0,0-1-1 0 0,0 0 1 0 0,0 0-1 0 0,0 1 1 0 0,0-1-1 0 0,-1 0 1 0 0,1 2-8 0 0,-18 56 188 0 0,-5-36-1316 0 0,14-18-1938 0 0,0 0-3861 0 0,4-3-4844 0 0</inkml:trace>
  <inkml:trace contextRef="#ctx0" brushRef="#br0" timeOffset="101381.075">9486 2365 15251 0 0,'0'0'1147'0'0,"0"0"-124"0"0,0 0-45 0 0,0 0 0 0 0,0 0-131 0 0,0 0-57 0 0,0 0-25 0 0,0 0 45 0 0,0 0 90 0 0,0 0-36 0 0,0 0-81 0 0,-6 10-124 0 0,-44 85 1049 0 0,34-64-1281 0 0,12-25-431 0 0,-1 1-1 0 0,2-1 0 0 0,-1 1 1 0 0,1 0-1 0 0,0 0 0 0 0,1 1 1 0 0,-1-1-1 0 0,2 1 1 0 0,-1-1-1 0 0,1 1 0 0 0,0 0 1 0 0,0-1-1 0 0,1 4 5 0 0,1-10-139 0 0,-1 0-1 0 0,1 0 1 0 0,-1 0 0 0 0,1 0-1 0 0,-1 1 1 0 0,1-1 0 0 0,0 0-1 0 0,0 0 1 0 0,0 0 0 0 0,-1 0 0 0 0,1-1-1 0 0,0 1 1 0 0,0 0 0 0 0,0 0-1 0 0,0 0 1 0 0,0-1 0 0 0,1 1-1 0 0,-1-1 1 0 0,0 1 0 0 0,0-1-1 0 0,0 1 1 0 0,1-1 0 0 0,-1 0-1 0 0,0 1 1 0 0,0-1 0 0 0,1 0-1 0 0,-1 0 1 0 0,0 0 0 0 0,0 0 0 0 0,1 0-1 0 0,-1 0 140 0 0,14-1-4754 0 0,-3-1-3697 0 0,-6 0-1895 0 0</inkml:trace>
  <inkml:trace contextRef="#ctx0" brushRef="#br0" timeOffset="101969.781">9591 2355 12283 0 0,'0'0'4846'0'0,"0"0"-2191"0"0,0 0-1257 0 0,0 0-587 0 0,0 0-251 0 0,0 0 76 0 0,0 0 201 0 0,0 0 116 0 0,0 0-52 0 0,-3 9-158 0 0,-71 166 1855 0 0,53-123-2763 0 0,41-64-110 0 0,67-72-684 0 0,-80 132 758 0 0,-4-44 217 0 0,1-1 1 0 0,0 0 0 0 0,0 0 0 0 0,1-1 0 0 0,-1 1 0 0 0,1-1 0 0 0,-1 0 0 0 0,1 0-1 0 0,0 0 1 0 0,-1-1 0 0 0,1 0 0 0 0,0 0 0 0 0,0 0 0 0 0,0 0 0 0 0,0-1 0 0 0,0 0-1 0 0,0 0 1 0 0,0 0 0 0 0,0-1 0 0 0,0 1 0 0 0,0-1 0 0 0,0 0 0 0 0,0-1-17 0 0,-3 2-5 0 0,-1 0 1 0 0,0 0-1 0 0,0 0 1 0 0,1 0 0 0 0,-1-1-1 0 0,0 1 1 0 0,1 0 0 0 0,-1-1-1 0 0,0 1 1 0 0,0-1-1 0 0,0 1 1 0 0,0-1 0 0 0,1 1-1 0 0,-1-1 1 0 0,0 0-1 0 0,0 0 1 0 0,0 1 0 0 0,0-1-1 0 0,0 0 1 0 0,-1 0-1 0 0,1 0 1 0 0,0 0 0 0 0,0 0-1 0 0,0 0 1 0 0,-1-1 0 0 0,1 1-1 0 0,-1 0 1 0 0,1 0-1 0 0,-1 0 1 0 0,1-1 0 0 0,-1 1-1 0 0,0 0 1 0 0,0 0-1 0 0,1-1 1 0 0,-1 1 0 0 0,0 0-1 0 0,0-1 1 0 0,0 1-1 0 0,-1 0 1 0 0,1 0 0 0 0,0-1-1 0 0,0 1 1 0 0,-1 0 0 0 0,1 0-1 0 0,0-1 1 0 0,-1 1-1 0 0,0 0 1 0 0,1 0 0 0 0,-1 0-1 0 0,1 0 1 0 0,-1 0-1 0 0,0 0 1 0 0,0 0 0 0 0,0 0-1 0 0,0 0 1 0 0,0 0 0 0 0,0 0-1 0 0,0 0 1 0 0,0 0-1 0 0,0 1 1 0 0,0-1 0 0 0,-1 0 4 0 0,3 2-7 0 0,0 0 0 0 0,0 0 0 0 0,0 0 0 0 0,-1 1 0 0 0,1-1 0 0 0,0 0 0 0 0,-1 0 0 0 0,1 1 1 0 0,-1-1-1 0 0,1 0 0 0 0,-1 1 0 0 0,0-1 0 0 0,1 0 0 0 0,-1 1 0 0 0,0-1 0 0 0,0 0 0 0 0,0 1 0 0 0,0-1 1 0 0,0 1-1 0 0,0-1 0 0 0,0 0 0 0 0,-1 1 0 0 0,1-1 0 0 0,0 0 0 0 0,-1 1 0 0 0,1-1 0 0 0,-1 0 1 0 0,1 0-1 0 0,-1 1 0 0 0,0-1 0 0 0,0 0 0 0 0,0 0 0 0 0,1 0 0 0 0,-1 0 0 0 0,0 0 0 0 0,0 0 1 0 0,0 0-1 0 0,0 0 0 0 0,-1 0 0 0 0,1 0 0 0 0,0-1 0 0 0,0 1 0 0 0,0 0 0 0 0,-1-1 0 0 0,1 1 0 0 0,0-1 1 0 0,-1 0-1 0 0,1 1 0 0 0,0-1 0 0 0,-1 0 0 0 0,1 0 0 0 0,0 0 0 0 0,-1 0 0 0 0,1 0 0 0 0,-1 0 1 0 0,1 0-1 0 0,0 0 0 0 0,-1 0 0 0 0,1-1 0 0 0,0 1 0 0 0,-1-1 0 0 0,1 1 0 0 0,0-1 0 0 0,-1 1 0 0 0,1-1 7 0 0,10 5-84 0 0,1-1 0 0 0,0 0 0 0 0,0 0 0 0 0,0-1 0 0 0,0-1 0 0 0,0 0 0 0 0,0 0-1 0 0,0 0 1 0 0,1-2 0 0 0,-1 1 0 0 0,8-2 84 0 0,-11 1-396 0 0,5 0-1322 0 0,-8-1-1332 0 0,-2 0-3706 0 0,-2 1-4438 0 0</inkml:trace>
  <inkml:trace contextRef="#ctx0" brushRef="#br0" timeOffset="102253.825">9381 2443 20468 0 0,'0'0'1522'0'0,"0"0"-312"0"0,0 0-346 0 0,0 0-240 0 0,0 0-151 0 0,9-6-2 0 0,86-34 869 0 0,-8 30-835 0 0,0 4-1 0 0,78 4-504 0 0,-112 2-170 0 0,-90 13-3059 0 0,23-5-1864 0 0,8-5 1103 0 0,1 1-6780 0 0</inkml:trace>
  <inkml:trace contextRef="#ctx0" brushRef="#br0" timeOffset="100278.724">8607 2549 4689 0 0,'0'0'2767'0'0,"0"0"7"0"0,0 0-104 0 0,0 0-157 0 0,0 0-133 0 0,0 0-235 0 0,0 0-293 0 0,3-9-293 0 0,9-26-320 0 0,-10 27-307 0 0,-2 8-301 0 0,-56 101 2103 0 0,26-21-1552 0 0,31-39-4482 0 0,10-27-2831 0 0,9-6-4324 0 0,-16-7 274 0 0</inkml:trace>
  <inkml:trace contextRef="#ctx0" brushRef="#br0" timeOffset="100883.696">8748 2478 16067 0 0,'0'0'2433'0'0,"0"0"-631"0"0,0 0-685 0 0,0 0-437 0 0,0 0-33 0 0,0 0 115 0 0,0 0 125 0 0,0 0 42 0 0,0 0-149 0 0,0 0-176 0 0,-2 10-150 0 0,-42 116 1026 0 0,13-57-1509 0 0,54-94-33 0 0,30-43-298 0 0,-57 101 112 0 0,3-31 249 0 0,1 1-1 0 0,0-1 1 0 0,0 0 0 0 0,0 1-1 0 0,0-1 1 0 0,0 1-1 0 0,0-1 1 0 0,0 1-1 0 0,1-1 1 0 0,0 1-1 0 0,-1-1 1 0 0,1 0-1 0 0,0 1 1 0 0,0-1 0 0 0,0 0-1 0 0,0 0 1 0 0,1 0-1 0 0,-1 0 1 0 0,1 0-1 0 0,-1 0 1 0 0,1 0-1 0 0,0 0 1 0 0,-1-1 0 0 0,1 1-1 0 0,0-1 1 0 0,0 1-1 0 0,0-1 1 0 0,0 1-1 0 0,1-1 1 0 0,-1 0-1 0 0,0 0 1 0 0,0 0 0 0 0,1-1-1 0 0,-1 1 1 0 0,1 0-1 0 0,-1-1 1 0 0,0 0-1 0 0,1 1 1 0 0,-1-1-1 0 0,1 0 1 0 0,1-1-1 0 0,0 3 9 0 0,0-1 1 0 0,-1 0 0 0 0,1 0-1 0 0,0 0 1 0 0,0-1-1 0 0,-1 1 1 0 0,1-1-1 0 0,0 0 1 0 0,0 0-1 0 0,0 0 1 0 0,0-1-1 0 0,-1 0 1 0 0,1 1-1 0 0,0-1 1 0 0,0 0-1 0 0,-1-1 1 0 0,1 1-1 0 0,-1-1 1 0 0,1 1-1 0 0,-1-1 1 0 0,0 0-1 0 0,1 0 1 0 0,-1-1-1 0 0,0 1 1 0 0,0-1 0 0 0,-1 1-1 0 0,1-1 1 0 0,0 0-1 0 0,-1 0 1 0 0,0 0-1 0 0,0 0 1 0 0,0-1-1 0 0,0 1 1 0 0,0-1-1 0 0,-1 1 1 0 0,1-1-10 0 0,-17-45 47 0 0,15 48-51 0 0,-1 1 0 0 0,0-1 0 0 0,0 0 0 0 0,0 1 1 0 0,1-1-1 0 0,-1 0 0 0 0,0 1 0 0 0,0-1 0 0 0,0 1 0 0 0,0 0 0 0 0,0-1 0 0 0,0 1 0 0 0,0 0 0 0 0,0 0 0 0 0,-1-1 0 0 0,1 1 0 0 0,0 0 0 0 0,0 0 0 0 0,0 0 1 0 0,0 0-1 0 0,0 0 0 0 0,0 1 0 0 0,0-1 0 0 0,0 0 0 0 0,0 0 0 0 0,0 1 0 0 0,0-1 0 0 0,0 1 0 0 0,0-1 0 0 0,0 1 0 0 0,0-1 0 0 0,0 1 0 0 0,0-1 1 0 0,0 1-1 0 0,1 0 0 0 0,-1 0 0 0 0,0-1 0 0 0,0 1 0 0 0,1 0 0 0 0,-1 0 0 0 0,1 0 0 0 0,-1 0 0 0 0,0 0 0 0 0,1 0 0 0 0,0 0 0 0 0,-1 0 4 0 0,0 1-16 0 0,-1 0-1 0 0,1 0 0 0 0,0 0 1 0 0,0 0-1 0 0,0 0 0 0 0,0 0 1 0 0,0 1-1 0 0,1-1 0 0 0,-1 0 1 0 0,1 1-1 0 0,-1-1 0 0 0,1 1 1 0 0,0-1-1 0 0,0 0 0 0 0,0 1 1 0 0,0-1-1 0 0,0 1 1 0 0,1-1-1 0 0,-1 0 0 0 0,1 1 1 0 0,-1-1-1 0 0,1 0 0 0 0,0 1 1 0 0,0-1-1 0 0,0 0 0 0 0,0 0 1 0 0,1 0-1 0 0,-1 0 0 0 0,0 0 1 0 0,1 0-1 0 0,-1 0 0 0 0,1 0 1 0 0,0-1-1 0 0,0 1 0 0 0,0-1 1 0 0,0 1-1 0 0,0-1 0 0 0,0 0 1 0 0,0 1-1 0 0,0-1 0 0 0,0 0 1 0 0,0-1-1 0 0,1 1 0 0 0,-1 0 1 0 0,0-1-1 0 0,1 1 0 0 0,-1-1 1 0 0,1 1-1 0 0,-1-1 0 0 0,0 0 1 0 0,1 0-1 0 0,-1 0 0 0 0,1-1 1 0 0,-1 1-1 0 0,2-1 17 0 0,3 2-1309 0 0,16-1-126 0 0,-16-2-3723 0 0,-2-1-5052 0 0,-4 2 1063 0 0</inkml:trace>
  <inkml:trace contextRef="#ctx0" brushRef="#br0" timeOffset="101130.011">8602 2554 14835 0 0,'0'0'1815'0'0,"0"0"-178"0"0,0 0-236 0 0,0 0-147 0 0,0 0-125 0 0,0 0-123 0 0,0 0-250 0 0,0 0-268 0 0,0 0-246 0 0,0 0-154 0 0,0 0-43 0 0,0 0-32 0 0,13-6-55 0 0,92-22-601 0 0,-40 26-2195 0 0,-22 1-5195 0 0,-20 1-3432 0 0</inkml:trace>
  <inkml:trace contextRef="#ctx0" brushRef="#br0" timeOffset="56481.094">7555 1410 17284 0 0,'0'0'1925'0'0,"0"0"-272"0"0,0 0-230 0 0,0 0-148 0 0,0 0-250 0 0,0 0-298 0 0,0 0-271 0 0,0 0-193 0 0,0 0-14 0 0,0 0 87 0 0,0 0 74 0 0,0 0 53 0 0,0 0-22 0 0,-3 9-61 0 0,-51 176 1483 0 0,43-127-2163 0 0,40-63-13628 0 0,-22 2 6466 0 0,-2 1-1021 0 0</inkml:trace>
  <inkml:trace contextRef="#ctx0" brushRef="#br0" timeOffset="57185.039">7684 1491 10602 0 0,'0'0'4040'0'0,"0"0"-2221"0"0,0 0-800 0 0,0 0 20 0 0,0 0 68 0 0,0 0 14 0 0,0 0-95 0 0,0 0-177 0 0,0 0-178 0 0,0 0-148 0 0,-9 6-123 0 0,-27 21-83 0 0,35-26-272 0 0,0 0 0 0 0,0 0 0 0 0,1 1-1 0 0,-1-1 1 0 0,0 0 0 0 0,1 0 0 0 0,-1 0-1 0 0,1 0 1 0 0,0 1 0 0 0,-1-1 0 0 0,1 0-1 0 0,0 1 1 0 0,0-1 0 0 0,0 0 0 0 0,0 1 0 0 0,0-1-1 0 0,0 0 1 0 0,0 0 0 0 0,0 1 0 0 0,0-1-1 0 0,0 0 1 0 0,1 1 0 0 0,-1-1 0 0 0,1 0-1 0 0,-1 0 1 0 0,1 0 0 0 0,-1 1 0 0 0,1-1 0 0 0,0 0-1 0 0,0 0 1 0 0,-1 0 0 0 0,1 0 0 0 0,0 0-1 0 0,0 0 1 0 0,0 0 0 0 0,0 0 0 0 0,0-1-1 0 0,0 1 1 0 0,0 0 0 0 0,0-1 0 0 0,1 1 0 0 0,-1 0-1 0 0,0-1 1 0 0,0 0 0 0 0,1 1 0 0 0,-1-1-1 0 0,0 0 1 0 0,0 1 0 0 0,1-1 0 0 0,-1 0-1 0 0,1 0-44 0 0,53 5 1284 0 0,-54-6-1269 0 0,0 1 0 0 0,0 0 0 0 0,0-1 0 0 0,0 1-1 0 0,0 0 1 0 0,0-1 0 0 0,-1 1 0 0 0,1-1 0 0 0,0 1 0 0 0,0-1-1 0 0,0 0 1 0 0,-1 1 0 0 0,1-1 0 0 0,0 0 0 0 0,-1 1 0 0 0,1-1-1 0 0,-1 0 1 0 0,1 0 0 0 0,-1 0 0 0 0,1 0 0 0 0,-1 1-1 0 0,1-1 1 0 0,-1 0 0 0 0,0 0 0 0 0,0 0 0 0 0,1 0 0 0 0,-1 0-1 0 0,0 0 1 0 0,0 0 0 0 0,0 0 0 0 0,0 0 0 0 0,0 0 0 0 0,0 0-1 0 0,0 0 1 0 0,0 0 0 0 0,-1 0 0 0 0,1 0 0 0 0,0 0 0 0 0,-1 1-1 0 0,1-1 1 0 0,0 0 0 0 0,-1 0 0 0 0,1 0 0 0 0,-1 0 0 0 0,1 0-1 0 0,-1 1 1 0 0,0-1 0 0 0,1 0 0 0 0,-1 1 0 0 0,0-1 0 0 0,1 0-1 0 0,-1 1 1 0 0,0-1-15 0 0,-20-64-2176 0 0,29 45-1858 0 0,9 0-3388 0 0,-9 14 3695 0 0,13-13-3101 0 0,-17 12 8225 0 0,-2 0 3328 0 0,-12 3 3716 0 0,-12 12-5502 0 0,21-8-2861 0 0,0 1 1 0 0,0-1-1 0 0,0 1 1 0 0,-1 0-1 0 0,1-1 1 0 0,0 1-1 0 0,0 0 1 0 0,0 0-1 0 0,1 0 1 0 0,-1 0-1 0 0,0 0 1 0 0,0 0-1 0 0,0 0 1 0 0,1 0-1 0 0,-1 0 1 0 0,0 0-1 0 0,1 0 1 0 0,-1 0-1 0 0,1 1 1 0 0,-1-1-1 0 0,1 0 1 0 0,0 0-1 0 0,0 1 1 0 0,-1-1-1 0 0,1 0 1 0 0,0 1 0 0 0,0-1-1 0 0,0 0 1 0 0,0 0-1 0 0,1 1 1 0 0,-1-1-1 0 0,0 0 1 0 0,0 0-1 0 0,1 1 1 0 0,-1-1-1 0 0,1 0 1 0 0,-1 0-1 0 0,1 0 1 0 0,-1 1-1 0 0,1-1 1 0 0,0 0-1 0 0,0 0 1 0 0,-1 0-1 0 0,1 0 1 0 0,0 0-1 0 0,0 0 1 0 0,0-1-1 0 0,0 1 1 0 0,0 0-1 0 0,0 0 1 0 0,0-1-1 0 0,2 1-78 0 0,62 33 744 0 0,75 7-389 0 0,-140-40-332 0 0,0 1 1 0 0,0-1-1 0 0,0 0 1 0 0,0 1-1 0 0,0-1 1 0 0,0 1-1 0 0,0-1 1 0 0,0 1-1 0 0,-1-1 0 0 0,1 0 1 0 0,0 1-1 0 0,-1-1 1 0 0,0 0-1 0 0,1 1 1 0 0,-1-1-1 0 0,0 0 1 0 0,1 0-1 0 0,-1 1 1 0 0,0-1-1 0 0,0 0 1 0 0,0 0-1 0 0,0 0 0 0 0,0 0 1 0 0,0 0-1 0 0,0 0 1 0 0,0 0-1 0 0,-1-1 1 0 0,1 1-1 0 0,0 0 1 0 0,0-1-1 0 0,-1 1 1 0 0,1-1-1 0 0,0 1 0 0 0,-1-1 1 0 0,1 0-1 0 0,-1 1 1 0 0,1-1-1 0 0,-1 0 1 0 0,1 0-1 0 0,0 0 1 0 0,-1 0-1 0 0,0 0-23 0 0,-5 4 134 0 0,-4 0-36 0 0,1 1 1 0 0,0 0 0 0 0,0 1 0 0 0,0 0-1 0 0,1 1 1 0 0,-1 0 0 0 0,2 0-1 0 0,-1 1 1 0 0,1 0 0 0 0,0 1-1 0 0,1 0 1 0 0,0 0 0 0 0,0 0-1 0 0,1 1 1 0 0,0 0 0 0 0,-4 10-99 0 0,13 0-203 0 0,1-17-4782 0 0,1-2-5046 0 0,-3-1-2173 0 0</inkml:trace>
  <inkml:trace contextRef="#ctx0" brushRef="#br0" timeOffset="99616.031">8067 1631 17276 0 0,'0'0'1197'0'0,"0"0"-374"0"0,0 0-108 0 0,0 0 128 0 0,0 0 101 0 0,0 0-9 0 0,0 0-152 0 0,0 0-147 0 0,0 0-97 0 0,0 0-107 0 0,0 0-102 0 0,-1 3-60 0 0,4 2 871 0 0,21-26-90 0 0,-23 21-1047 0 0,-1 0-1 0 0,1-1 1 0 0,-1 1-1 0 0,1 0 1 0 0,-1-1-1 0 0,1 1 0 0 0,0 0 1 0 0,-1-1-1 0 0,1 1 1 0 0,-1 0-1 0 0,1 0 1 0 0,0 0-1 0 0,-1 0 1 0 0,1 0-1 0 0,0 0 1 0 0,-1 0-1 0 0,1 0 0 0 0,-1 0 1 0 0,1 0-1 0 0,0 0 1 0 0,-1 0-1 0 0,1 0 1 0 0,-1 0-1 0 0,1 0 1 0 0,0 1-1 0 0,-1-1 1 0 0,1 0-1 0 0,-1 1 1 0 0,1-1-1 0 0,-1 0 0 0 0,1 1 1 0 0,-1-1-1 0 0,1 0 1 0 0,-1 1-1 0 0,1-1 1 0 0,-1 1-1 0 0,1-1 1 0 0,-1 1-1 0 0,0-1 1 0 0,1 1-1 0 0,-1-1 0 0 0,0 1 1 0 0,1 0-1 0 0,-1-1 1 0 0,0 1-1 0 0,0-1 1 0 0,0 1-1 0 0,0 0 1 0 0,1-1-1 0 0,-1 1 1 0 0,0-1-1 0 0,0 1 0 0 0,0 0 1 0 0,0-1-1 0 0,0 1 1 0 0,-1 0-1 0 0,1-1 1 0 0,0 1-1 0 0,0-1 1 0 0,0 1-1 0 0,0 0 1 0 0,-1-1-1 0 0,1 1-3 0 0,-18 38 152 0 0,-6-16-1915 0 0,16-16-1912 0 0,0 0-4181 0 0,3-3-4422 0 0</inkml:trace>
  <inkml:trace contextRef="#ctx0" brushRef="#br0" timeOffset="97466.533">7251 2636 32 0 0,'0'0'3135'0'0,"0"0"138"0"0,0 0 37 0 0,0 0-263 0 0,0 0-405 0 0,0 0-437 0 0,10-8-384 0 0,-5 4-1644 0 0,43-36 2319 0 0,-11 5 2675 0 0,-47 51-1869 0 0,-24 54-2660 0 0,9 26-488 0 0,22-55-2561 0 0,22-45-9520 0 0,-13 0 3723 0 0,-2 2-665 0 0</inkml:trace>
  <inkml:trace contextRef="#ctx0" brushRef="#br0" timeOffset="97682.591">7452 2574 8018 0 0,'0'0'6077'0'0,"0"0"-2546"0"0,0 0-1486 0 0,0 0-774 0 0,0 0-444 0 0,0 0-71 0 0,0 0 99 0 0,0 0 50 0 0,0 0-22 0 0,0 0-148 0 0,0 0-174 0 0,-5 8-135 0 0,-42 103 553 0 0,38-57-5231 0 0,9-51 1063 0 0,2-2-5532 0 0,-1 0-2122 0 0</inkml:trace>
  <inkml:trace contextRef="#ctx0" brushRef="#br0" timeOffset="98072.781">7541 2512 15315 0 0,'0'0'2318'0'0,"0"0"-431"0"0,0 0-543 0 0,0 0-401 0 0,0 0-341 0 0,0 0-219 0 0,0 0-83 0 0,0 0 14 0 0,0 0 33 0 0,0 0 87 0 0,0 0 34 0 0,0 0-20 0 0,0 0-18 0 0,5 7-71 0 0,43 46 401 0 0,100 7 394 0 0,-147-59-1143 0 0,-1-1 0 0 0,1 1 0 0 0,0-1 0 0 0,-1 0 0 0 0,1 1 0 0 0,-1 0 0 0 0,1-1 0 0 0,-1 1 0 0 0,1-1 0 0 0,-1 1 0 0 0,1 0 0 0 0,-1-1 0 0 0,0 1 0 0 0,1 0 0 0 0,-1-1 0 0 0,0 1-1 0 0,1 0 1 0 0,-1-1 0 0 0,0 1 0 0 0,0 0 0 0 0,0 0 0 0 0,0-1 0 0 0,0 1 0 0 0,0 0 0 0 0,0 0 0 0 0,0 0 0 0 0,0-1 0 0 0,0 1 0 0 0,0 0 0 0 0,0 0 0 0 0,0-1 0 0 0,-1 1 0 0 0,1 0 0 0 0,0-1 0 0 0,-1 1 0 0 0,1 0 0 0 0,0-1 0 0 0,-1 1 0 0 0,1 0 0 0 0,-1-1 0 0 0,1 1 0 0 0,-1-1 0 0 0,1 1 0 0 0,-1-1 0 0 0,0 1 0 0 0,1-1 0 0 0,-1 1 0 0 0,0-1-11 0 0,-36 31 695 0 0,30-27-605 0 0,-14 11 48 0 0,1 1 0 0 0,1 1 0 0 0,1 0 0 0 0,0 2 0 0 0,1 0 0 0 0,-9 14-138 0 0,0 6-66 0 0,20-39-5312 0 0,3-3-4034 0 0,2 2-2341 0 0</inkml:trace>
  <inkml:trace contextRef="#ctx0" brushRef="#br0" timeOffset="83119.115">9581 1861 8354 0 0,'0'0'3215'0'0,"0"0"-1193"0"0,0 0-172 0 0,0 0 91 0 0,0 0-76 0 0,6-9-109 0 0,-4 6-1489 0 0,15-24 778 0 0,-3 7 1820 0 0,-15 46 357 0 0,-38 70-1462 0 0,-6 27-1781 0 0,50-109-3463 0 0,6-11-7742 0 0,-7-3-644 0 0</inkml:trace>
  <inkml:trace contextRef="#ctx0" brushRef="#br0" timeOffset="83441.85">9760 1868 15251 0 0,'0'0'1995'0'0,"0"0"-372"0"0,0 0-342 0 0,0 0-124 0 0,0 0-35 0 0,0 0-87 0 0,0 0-128 0 0,0 0-165 0 0,-9 7-183 0 0,-44 34 241 0 0,52-41-768 0 0,0 1 1 0 0,0 0-1 0 0,0-1 0 0 0,0 1 0 0 0,0 0 0 0 0,0 0 0 0 0,0 0 0 0 0,0 0 0 0 0,0 0 0 0 0,0 0 0 0 0,1 0 0 0 0,-1 0 1 0 0,0 0-1 0 0,1 0 0 0 0,-1 1 0 0 0,1-1 0 0 0,0 0 0 0 0,-1 0 0 0 0,1 0 0 0 0,0 1 0 0 0,-1-1 0 0 0,1 0 0 0 0,0 0 1 0 0,0 1-1 0 0,0-1 0 0 0,0 0 0 0 0,0 1 0 0 0,1-1 0 0 0,-1 0 0 0 0,0 0 0 0 0,1 1 0 0 0,-1-1 0 0 0,0 0 0 0 0,1 0 1 0 0,0 0-1 0 0,-1 0 0 0 0,1 0 0 0 0,0 1 0 0 0,-1-1 0 0 0,1 0 0 0 0,0 0 0 0 0,0-1 0 0 0,0 1 0 0 0,0 0 0 0 0,0 0 0 0 0,0 0 1 0 0,0-1-1 0 0,0 1 0 0 0,0 0 0 0 0,0-1 0 0 0,0 1 0 0 0,1-1 0 0 0,-1 1 0 0 0,0-1 0 0 0,0 0 0 0 0,0 1 0 0 0,1-1 1 0 0,-1 0-1 0 0,0 0 0 0 0,1 0 0 0 0,-1 0 0 0 0,0 0 0 0 0,0 0 0 0 0,2-1-32 0 0,-2 2 15 0 0,1-1 1 0 0,-1 0-1 0 0,0 1 0 0 0,1-1 1 0 0,-1 0-1 0 0,0 0 0 0 0,1 0 0 0 0,-1 0 1 0 0,0 0-1 0 0,1 0 0 0 0,-1 0 0 0 0,1-1 1 0 0,-1 1-1 0 0,0 0 0 0 0,0-1 1 0 0,1 1-1 0 0,-1-1 0 0 0,0 0 0 0 0,0 1 1 0 0,1-1-1 0 0,-1 0 0 0 0,0 0 1 0 0,0 0-1 0 0,0 1 0 0 0,0-1 0 0 0,0 0 1 0 0,0 0-1 0 0,0-1 0 0 0,-1 1 1 0 0,1 0-1 0 0,0 0 0 0 0,0 0 0 0 0,-1 0 1 0 0,1-1-1 0 0,-1 1 0 0 0,1 0 1 0 0,-1-1-1 0 0,0 1 0 0 0,1 0 0 0 0,-1-1 1 0 0,0 1-1 0 0,0 0 0 0 0,0-1 1 0 0,0 1-1 0 0,0-1 0 0 0,0 1 0 0 0,-1 0 1 0 0,1-1-1 0 0,0 1 0 0 0,-1 0 1 0 0,1-1-1 0 0,-1 1 0 0 0,1 0 0 0 0,-1 0 1 0 0,1-1-1 0 0,-1 1 0 0 0,0 0 0 0 0,0 0 1 0 0,0 0-1 0 0,0 0 0 0 0,0-1-15 0 0,-9-11-291 0 0,-11-20-605 0 0,19 11-3561 0 0,11 12-2792 0 0,-2 5-1635 0 0,-6 5 7966 0 0,2-2-5845 0 0</inkml:trace>
  <inkml:trace contextRef="#ctx0" brushRef="#br0" timeOffset="83743.877">9814 1733 11450 0 0,'0'0'3253'0'0,"0"0"-580"0"0,0 0-654 0 0,0 0-480 0 0,0 0-394 0 0,-9 0-248 0 0,-27 0-184 0 0,35 0-669 0 0,-1 1-1 0 0,1-1 1 0 0,0 1-1 0 0,0-1 0 0 0,0 1 1 0 0,0 0-1 0 0,0 0 1 0 0,-1-1-1 0 0,1 1 1 0 0,1 0-1 0 0,-1 0 1 0 0,0 0-1 0 0,0 0 1 0 0,0 0-1 0 0,0 0 1 0 0,1 0-1 0 0,-1 0 1 0 0,0 1-1 0 0,1-1 1 0 0,-1 0-1 0 0,1 0 1 0 0,0 0-1 0 0,-1 1 1 0 0,1-1-1 0 0,0 0 1 0 0,0 1-1 0 0,-1-1 1 0 0,1 0-1 0 0,0 0 1 0 0,0 1-1 0 0,1-1 1 0 0,-1 0-1 0 0,0 1 1 0 0,0-1-1 0 0,1 0 1 0 0,-1 0-1 0 0,1 1 1 0 0,-1-1-1 0 0,1 0 1 0 0,-1 0-1 0 0,1 0 1 0 0,0 0-1 0 0,-1 1 0 0 0,1-1 1 0 0,0 0-1 0 0,0 0-43 0 0,8 6 50 0 0,0 1 0 0 0,1-1 0 0 0,-1 0-1 0 0,2-1 1 0 0,-1-1 0 0 0,1 1 0 0 0,-1-1-1 0 0,1-1 1 0 0,1 0 0 0 0,-1-1 0 0 0,1 0-1 0 0,-1-1 1 0 0,1 0 0 0 0,0 0 0 0 0,0-2-50 0 0,6 4 35 0 0,153 25 80 0 0,-170-28-69 0 0,-1 1 0 0 0,0-1 0 0 0,0 1 0 0 0,0-1 0 0 0,-1 0 0 0 0,1 1 0 0 0,0-1 0 0 0,0 1 0 0 0,-1-1 0 0 0,1 0 0 0 0,-1 1 0 0 0,1-1 0 0 0,-1 0 0 0 0,0 1 0 0 0,0-1 0 0 0,1 0 0 0 0,-1 0 0 0 0,0 0 0 0 0,0 0 0 0 0,0 0 0 0 0,0 0 0 0 0,0 0 0 0 0,0 0 0 0 0,0 0 0 0 0,-1 0 0 0 0,1-1 0 0 0,0 1 0 0 0,0 0 0 0 0,-1-1 0 0 0,1 1 0 0 0,0-1 0 0 0,-1 1 0 0 0,1-1 0 0 0,-1 0 0 0 0,1 0 0 0 0,0 1 0 0 0,-1-1 0 0 0,1 0-46 0 0,-3 2 105 0 0,-7 2-38 0 0,1 1-1 0 0,-1 1 0 0 0,1 0 0 0 0,0 1 0 0 0,0 0 0 0 0,1 0 1 0 0,0 1-1 0 0,0 0 0 0 0,1 0 0 0 0,0 1 0 0 0,1 1 0 0 0,0-1 0 0 0,0 1 1 0 0,1 0-1 0 0,0 0 0 0 0,1 1 0 0 0,0 0 0 0 0,0 0 0 0 0,2 0 1 0 0,-1 1-1 0 0,1-1 0 0 0,1 1 0 0 0,-1 6-66 0 0,11 5-1307 0 0,-4-17-2423 0 0,2 0-4932 0 0,-4-4-3759 0 0</inkml:trace>
  <inkml:trace contextRef="#ctx0" brushRef="#br0" timeOffset="79400.116">7317 2059 6705 0 0,'0'0'1685'0'0,"0"0"-150"0"0,0 0-32 0 0,0 0 105 0 0,0 0 55 0 0,0 0-65 0 0,0 0-239 0 0,0 0-323 0 0,0 0-255 0 0,0 0-195 0 0,0 0-106 0 0,4-7-29 0 0,21-35 1816 0 0,-25 42-2197 0 0,0-1 0 0 0,0 1 1 0 0,1-1-1 0 0,-1 1 0 0 0,0-1 0 0 0,0 0 1 0 0,0 1-1 0 0,0-1 0 0 0,0 1 0 0 0,0-1 1 0 0,0 0-1 0 0,0 1 0 0 0,0-1 0 0 0,0 1 1 0 0,0-1-1 0 0,0 0 0 0 0,0 1 0 0 0,0-1 1 0 0,-1 1-1 0 0,1-1 0 0 0,0 0 0 0 0,0 1 1 0 0,-1-1-1 0 0,1 1 0 0 0,0-1 0 0 0,-1 1 1 0 0,1-1-1 0 0,-1 1 0 0 0,1-1 0 0 0,0 1 1 0 0,-1 0-1 0 0,1-1 0 0 0,-1 1 0 0 0,1 0 1 0 0,-1-1-1 0 0,0 1 0 0 0,1 0 0 0 0,-1 0 1 0 0,1-1-1 0 0,-1 1 0 0 0,1 0 0 0 0,-1 0 1 0 0,0 0-1 0 0,1 0 0 0 0,-1 0 0 0 0,0 0-70 0 0,-48 2 588 0 0,44 0-566 0 0,1 0 0 0 0,-1 1-1 0 0,1 0 1 0 0,0 0 0 0 0,0 1-1 0 0,0-1 1 0 0,0 1 0 0 0,1 0-1 0 0,-1 0 1 0 0,1 0-1 0 0,0 0 1 0 0,0 0 0 0 0,0 1-1 0 0,1 0 1 0 0,0-1 0 0 0,-2 5-22 0 0,3-7-1 0 0,1 0 1 0 0,-1 0 0 0 0,0-1 0 0 0,1 1 0 0 0,0 0 0 0 0,-1 0-1 0 0,1 0 1 0 0,0-1 0 0 0,0 1 0 0 0,0 0 0 0 0,0 0 0 0 0,1 0 0 0 0,-1 0-1 0 0,0-1 1 0 0,1 1 0 0 0,-1 0 0 0 0,1 0 0 0 0,0-1 0 0 0,-1 1-1 0 0,1 0 1 0 0,0-1 0 0 0,0 1 0 0 0,0-1 0 0 0,0 1 0 0 0,0-1 0 0 0,1 0-1 0 0,-1 1 1 0 0,0-1 0 0 0,1 0 0 0 0,-1 0 0 0 0,0 0 0 0 0,1 0-1 0 0,0 0 1 0 0,-1 0 0 0 0,1 0 0 0 0,0 0 0 0 0,-1-1 0 0 0,1 1 0 0 0,0-1-1 0 0,0 1 1 0 0,-1-1 0 0 0,1 0 0 0 0,0 1 0 0 0,0-1 0 0 0,0 0-1 0 0,-1 0 1 0 0,1 0 0 0 0,1-1 0 0 0,108-8-1506 0 0,-75-1-4221 0 0,-2-3-7555 0 0,-26 9 6382 0 0</inkml:trace>
  <inkml:trace contextRef="#ctx0" brushRef="#br0" timeOffset="79789.64">7541 1868 7882 0 0,'0'0'2810'0'0,"0"0"-258"0"0,0 0-562 0 0,0 0-620 0 0,0 0-352 0 0,0 0 39 0 0,0 0 148 0 0,0 0 118 0 0,0 0-49 0 0,0 0-250 0 0,0 0-225 0 0,-2 11-162 0 0,-36 121 2109 0 0,-13-47-1956 0 0,51-85-749 0 0,0 0 10 0 0,16-17 230 0 0,54-63-533 0 0,-68 122 117 0 0,-2-40 135 0 0,-1 0-1 0 0,1 0 0 0 0,0 0 0 0 0,0 0 0 0 0,0 0 0 0 0,0 1 0 0 0,0-1 0 0 0,0 0 1 0 0,1 0-1 0 0,-1 0 0 0 0,1 0 0 0 0,-1 0 0 0 0,1 0 0 0 0,0 0 0 0 0,0 0 0 0 0,0 0 0 0 0,0 0 1 0 0,0 0-1 0 0,0-1 0 0 0,0 1 0 0 0,1 0 0 0 0,-1-1 0 0 0,1 1 0 0 0,-1-1 0 0 0,1 1 1 0 0,0-1-1 0 0,-1 0 0 0 0,1 0 0 0 0,0 0 0 0 0,0 0 0 0 0,0 0 0 0 0,0 0 0 0 0,0 0 1 0 0,0-1-1 0 0,0 1 0 0 0,0-1 0 0 0,0 1 0 0 0,0-1 0 0 0,0 0 0 0 0,0 0 0 0 0,3 0 1 0 0,84 5-4249 0 0,-60-5-2237 0 0,0-1-5842 0 0,-21 0 6964 0 0</inkml:trace>
  <inkml:trace contextRef="#ctx0" brushRef="#br0" timeOffset="80126.634">7828 2015 1664 0 0,'0'0'4569'0'0,"0"0"-462"0"0,0 0-620 0 0,0 0-566 0 0,0 0-590 0 0,0 0-508 0 0,0 0-399 0 0,-9-6-350 0 0,-32-18-239 0 0,39 23-766 0 0,1 1 0 0 0,-1-1 1 0 0,0 1-1 0 0,1-1 1 0 0,-1 1-1 0 0,0 0 1 0 0,1-1-1 0 0,-1 1 0 0 0,0 0 1 0 0,1 0-1 0 0,-1 0 1 0 0,0 1-1 0 0,0-1 1 0 0,1 0-1 0 0,-1 1 0 0 0,0-1 1 0 0,1 1-1 0 0,-1-1 1 0 0,1 1-1 0 0,-1 0 1 0 0,0-1-1 0 0,1 1 0 0 0,0 0 1 0 0,-1 0-1 0 0,1 0 1 0 0,0 0-1 0 0,-1 1-69 0 0,-4 2 306 0 0,-43 49 1157 0 0,48-51-1454 0 0,0-1 1 0 0,1 0 0 0 0,-1 0 0 0 0,1 1 0 0 0,-1-1 0 0 0,1 1 0 0 0,-1-1 0 0 0,1 0 0 0 0,0 1 0 0 0,0-1 0 0 0,0 1-1 0 0,-1-1 1 0 0,1 1 0 0 0,1-1 0 0 0,-1 1 0 0 0,0-1 0 0 0,0 1 0 0 0,0-1 0 0 0,1 0 0 0 0,-1 1 0 0 0,1-1 0 0 0,-1 1-1 0 0,1-1 1 0 0,0 0 0 0 0,0 0 0 0 0,-1 1 0 0 0,1-1 0 0 0,0 0 0 0 0,0 0 0 0 0,0 0 0 0 0,0 0 0 0 0,0 0 0 0 0,0 0 0 0 0,0 0-1 0 0,1 0 1 0 0,-1 0 0 0 0,0-1 0 0 0,1 1 0 0 0,-1 0 0 0 0,0-1 0 0 0,1 1 0 0 0,-1-1 0 0 0,0 1 0 0 0,1-1 0 0 0,-1 0-1 0 0,1 0 1 0 0,0 0-10 0 0,1 1-1 0 0,0-1 0 0 0,-1 1 0 0 0,1-1 0 0 0,0 0 0 0 0,0 0 0 0 0,0-1 0 0 0,0 1-1 0 0,0-1 1 0 0,0 1 0 0 0,0-1 0 0 0,-1 0 0 0 0,1 0 0 0 0,0 0 0 0 0,0 0 0 0 0,-1-1-1 0 0,1 1 1 0 0,-1-1 0 0 0,1 1 0 0 0,-1-1 0 0 0,0 0 0 0 0,0 0 0 0 0,0 0 0 0 0,0 0-1 0 0,0-1 1 0 0,0 1 0 0 0,0 0 0 0 0,-1-1 0 0 0,1 1 0 0 0,-1-1 0 0 0,0 0 0 0 0,0 1-1 0 0,0-1 1 0 0,0 0 0 0 0,0 0 0 0 0,0 1 0 0 0,-1-1 0 0 0,0 0 0 0 0,1 0 1 0 0,-1 5-77 0 0,0 0 0 0 0,1 0 0 0 0,0 1 0 0 0,-1-1 0 0 0,1 0 0 0 0,0 0 0 0 0,0 0 0 0 0,0 0 1 0 0,0 0-1 0 0,1 0 0 0 0,-1-1 0 0 0,0 1 0 0 0,1 0 0 0 0,-1 0 0 0 0,1-1 0 0 0,0 1 0 0 0,-1-1 0 0 0,1 0 0 0 0,0 1 1 0 0,0-1-1 0 0,0 0 0 0 0,0 0 0 0 0,0 0 0 0 0,0 0 0 0 0,0-1 0 0 0,1 1 77 0 0,18 5-7273 0 0,-3-5-9170 0 0,-15-2 13858 0 0</inkml:trace>
  <inkml:trace contextRef="#ctx0" brushRef="#br0" timeOffset="80515.08">7873 2055 0 0 0,'0'0'2240'0'0,"0"0"-138"0"0,0 0-189 0 0,3-10-21 0 0,11-28 6 0 0,-14 37-1654 0 0,0 0-1 0 0,0 0 1 0 0,1 0 0 0 0,-1 0-1 0 0,0-1 1 0 0,0 1 0 0 0,1 0 0 0 0,-1 0-1 0 0,0 0 1 0 0,1 0 0 0 0,0 0 0 0 0,-1 0-1 0 0,1 0 1 0 0,-1 0 0 0 0,1 0-1 0 0,0 0 1 0 0,0 0 0 0 0,-1 0 0 0 0,1 1-1 0 0,0-1 1 0 0,0 0 0 0 0,0 1 0 0 0,0-1-1 0 0,0 0 1 0 0,0 1 0 0 0,0-1-1 0 0,0 1 1 0 0,0 0 0 0 0,0-1 0 0 0,1 1-1 0 0,-1 0 1 0 0,0-1 0 0 0,0 1 0 0 0,0 0-1 0 0,0 0 1 0 0,1 0 0 0 0,-1 0-1 0 0,0 0 1 0 0,0 0 0 0 0,0 1 0 0 0,0-1-1 0 0,0 0 1 0 0,0 1 0 0 0,1-1 0 0 0,-1 0-1 0 0,0 1 1 0 0,0-1 0 0 0,0 1-244 0 0,14 28 3649 0 0,-15-23-3506 0 0,0-1-1 0 0,0 1 1 0 0,0 0-1 0 0,-1-1 0 0 0,1 1 1 0 0,-1 0-1 0 0,-1-1 1 0 0,1 1-1 0 0,-1-1 0 0 0,0 1 1 0 0,0-1-1 0 0,-1 0 0 0 0,-2 4-142 0 0,10-16 32 0 0,0 0-1 0 0,0 1 0 0 0,0 0 0 0 0,1 0 0 0 0,0 0 0 0 0,0 0 0 0 0,0 1 0 0 0,1 0 1 0 0,-1 1-1 0 0,1-1 0 0 0,1 1 0 0 0,-1 1 0 0 0,0-1 0 0 0,1 1 0 0 0,0 1 0 0 0,0-1 0 0 0,0 1 1 0 0,2 0-32 0 0,16 58-2573 0 0,-6-38-4073 0 0,-5-9-5357 0 0,-10-6 5420 0 0</inkml:trace>
  <inkml:trace contextRef="#ctx0" brushRef="#br0" timeOffset="80952.272">8272 2046 3121 0 0,'0'0'2879'0'0,"0"0"-246"0"0,0 0-168 0 0,0 0-193 0 0,-2-8-145 0 0,-6-28-207 0 0,8 35-1744 0 0,0 0 1 0 0,0 0-1 0 0,-1-1 1 0 0,1 1-1 0 0,0 0 0 0 0,-1 0 1 0 0,1 0-1 0 0,-1 0 1 0 0,1 0-1 0 0,-1 0 0 0 0,0 1 1 0 0,1-1-1 0 0,-1 0 1 0 0,0 0-1 0 0,0 0 1 0 0,1 0-1 0 0,-1 1 0 0 0,0-1 1 0 0,0 0-1 0 0,0 1 1 0 0,0-1-1 0 0,0 1 0 0 0,0-1 1 0 0,0 1-1 0 0,0-1 1 0 0,0 1-1 0 0,0 0 0 0 0,0 0 1 0 0,0-1-1 0 0,0 1 1 0 0,-1 0-1 0 0,1 0 0 0 0,0 0 1 0 0,-1 0-177 0 0,-45 22 2157 0 0,48-22-2147 0 0,0 0-1 0 0,0 0 1 0 0,0 0-1 0 0,0 0 0 0 0,0 0 1 0 0,0 0-1 0 0,0 0 1 0 0,0 0-1 0 0,-1 0 1 0 0,1 0-1 0 0,0 0 1 0 0,0 1-1 0 0,0-1 1 0 0,0 0-1 0 0,0 1 1 0 0,0-1-1 0 0,0 0 1 0 0,-1 1-1 0 0,1-1 1 0 0,0 1-1 0 0,0 0 1 0 0,-1-1-1 0 0,1 1 1 0 0,0 0-1 0 0,-1-1 0 0 0,1 1 1 0 0,-1 0-1 0 0,1 0 1 0 0,-1-1-1 0 0,1 1 1 0 0,-1 0-1 0 0,1 0 1 0 0,-1 0-1 0 0,0 0 1 0 0,1 0-1 0 0,-1-1 1 0 0,0 1-1 0 0,0 0 1 0 0,0 0-1 0 0,0 0 1 0 0,0 0-1 0 0,0 0 1 0 0,0 0-1 0 0,0 0 0 0 0,0 0 1 0 0,0 0-1 0 0,0 0 1 0 0,-1 0-1 0 0,1-1 1 0 0,0 1-1 0 0,-1 0 1 0 0,1 0-1 0 0,-1 0 1 0 0,1 0-1 0 0,-1-1 1 0 0,1 1-1 0 0,-1 0 1 0 0,1 0-1 0 0,-1-1 1 0 0,0 1-1 0 0,1 0 1 0 0,-1-1-1 0 0,0 1 0 0 0,0-1 1 0 0,0 1-1 0 0,1-1 1 0 0,-2 1-10 0 0,26-5 137 0 0,-23 4-136 0 0,0-1 0 0 0,0 0 0 0 0,-1 1 0 0 0,1 0-1 0 0,0-1 1 0 0,0 1 0 0 0,0 0 0 0 0,0-1 0 0 0,1 1 0 0 0,-1 0 0 0 0,0 0 0 0 0,0 0 0 0 0,0 0 0 0 0,0 0-1 0 0,0 0 1 0 0,0 0 0 0 0,0 0 0 0 0,0 0 0 0 0,0 1 0 0 0,0-1 0 0 0,0 0 0 0 0,0 1 0 0 0,0-1-1 0 0,0 0 1 0 0,0 1 0 0 0,0 0 0 0 0,0-1 0 0 0,0 1 0 0 0,-1-1 0 0 0,1 1 0 0 0,0 0 0 0 0,0 0 0 0 0,-1-1-1 0 0,1 1 1 0 0,0 0 0 0 0,-1 0 0 0 0,1 0 0 0 0,-1 0 0 0 0,1 0 0 0 0,-1 0 0 0 0,1 0 0 0 0,-1 0 0 0 0,0 0-1 0 0,0 0 1 0 0,1 0 0 0 0,-1 0 0 0 0,0 0 0 0 0,0 1-1 0 0,1 2 25 0 0,1 1 0 0 0,-1 0 0 0 0,-1 0 0 0 0,1-1 1 0 0,-1 1-1 0 0,0 0 0 0 0,0 0 0 0 0,0-1 0 0 0,0 1 0 0 0,-1 0 0 0 0,0 0 0 0 0,0-1 0 0 0,0 1 1 0 0,-1-1-1 0 0,1 1 0 0 0,-1-1 0 0 0,0 1 0 0 0,-1-1 0 0 0,1 0 0 0 0,-1 0 0 0 0,1 0 1 0 0,-1 0-1 0 0,-1-1 0 0 0,1 1 0 0 0,0-1 0 0 0,-1 0 0 0 0,0 0 0 0 0,1 0 0 0 0,-1 0 0 0 0,0-1 1 0 0,-1 1-1 0 0,1-1 0 0 0,0 0 0 0 0,-1 0 0 0 0,1-1 0 0 0,-3 1-25 0 0,19-12-9311 0 0,-5 4-109 0 0,-3 4 860 0 0</inkml:trace>
  <inkml:trace contextRef="#ctx0" brushRef="#br0" timeOffset="81242.601">8359 2022 8330 0 0,'0'0'1264'0'0,"0"0"-521"0"0,0 0-186 0 0,0 0 429 0 0,0 0 444 0 0,0 0 349 0 0,0 0 61 0 0,0 0-265 0 0,0 0-288 0 0,0 0-306 0 0,0 0-267 0 0,0 0-158 0 0,0 0-104 0 0,9-2-44 0 0,75-24 1515 0 0,-83 26-1896 0 0,-1 0-1 0 0,1 0 0 0 0,-1-1 1 0 0,1 1-1 0 0,-1 0 0 0 0,1-1 1 0 0,-1 1-1 0 0,1 0 0 0 0,-1-1 0 0 0,0 1 1 0 0,1-1-1 0 0,-1 1 0 0 0,0 0 1 0 0,1-1-1 0 0,-1 1 0 0 0,0-1 1 0 0,0 1-1 0 0,1-1 0 0 0,-1 1 1 0 0,0-1-1 0 0,0 0 0 0 0,0 1 1 0 0,0-1-1 0 0,0 1 0 0 0,0-1 1 0 0,0 1-1 0 0,0-1 0 0 0,0 1 0 0 0,0-1 1 0 0,0 0-1 0 0,0 1 0 0 0,0-1 1 0 0,0 1-1 0 0,-1-1 0 0 0,1 1 1 0 0,0-1-1 0 0,0 1 0 0 0,0-1 1 0 0,-1 1-1 0 0,1-1 0 0 0,0 1 1 0 0,-1 0-1 0 0,1-1 0 0 0,0 1 1 0 0,-1-1-1 0 0,1 1 0 0 0,-1 0 0 0 0,1-1 1 0 0,-1 1-1 0 0,1 0 0 0 0,-1-1 1 0 0,1 1-1 0 0,-1 0 0 0 0,1 0 1 0 0,-1 0-1 0 0,1-1 0 0 0,-1 1 1 0 0,1 0-1 0 0,-1 0-26 0 0,-34-10 53 0 0,32 9-34 0 0,-1 1 0 0 0,0 0 0 0 0,0 0-1 0 0,0 0 1 0 0,0 1 0 0 0,1-1 0 0 0,-1 1 0 0 0,0 0 0 0 0,1 0-1 0 0,-1 0 1 0 0,0 1 0 0 0,1-1 0 0 0,0 1 0 0 0,-1 0 0 0 0,1 0-1 0 0,0 0 1 0 0,0 0 0 0 0,0 1 0 0 0,0-1 0 0 0,0 1 0 0 0,1-1 0 0 0,-1 1-1 0 0,1 0 1 0 0,-1 0 0 0 0,1 1 0 0 0,0-1 0 0 0,0 0 0 0 0,1 1-1 0 0,-1-1 1 0 0,1 1 0 0 0,-1 1-19 0 0,4-2-80 0 0,1 0 1 0 0,-1 0-1 0 0,0-1 0 0 0,1 1 1 0 0,0 0-1 0 0,0-1 1 0 0,0 0-1 0 0,0 1 0 0 0,0-1 1 0 0,0 0-1 0 0,0-1 0 0 0,1 1 1 0 0,-1-1-1 0 0,0 1 0 0 0,1-1 1 0 0,0 0-1 0 0,-1 0 0 0 0,1 0 1 0 0,0-1-1 0 0,-1 0 0 0 0,1 1 1 0 0,0-1-1 0 0,-1 0 0 0 0,1-1 1 0 0,2 1 79 0 0,-4 0-117 0 0,55 1-6855 0 0,-20-2-5561 0 0,-27 0 7131 0 0</inkml:trace>
  <inkml:trace contextRef="#ctx0" brushRef="#br0" timeOffset="81639.829">8666 1991 0 0 0,'0'0'2637'0'0,"0"0"1089"0"0,0 0 16 0 0,0 0-483 0 0,0 0-622 0 0,0 0-599 0 0,0 0-529 0 0,0 0-358 0 0,0 0-245 0 0,0 0-149 0 0,-10-2-83 0 0,-31-6-93 0 0,38 8-493 0 0,0 0 1 0 0,0 1-1 0 0,0-1 0 0 0,1 1 1 0 0,-1 0-1 0 0,0-1 1 0 0,1 1-1 0 0,-1 0 0 0 0,0 1 1 0 0,1-1-1 0 0,-1 0 0 0 0,1 1 1 0 0,0-1-1 0 0,-1 1 0 0 0,1 0 1 0 0,0 0-1 0 0,0 0 0 0 0,0 0 1 0 0,0 0-1 0 0,1 0 0 0 0,-1 1 1 0 0,0-1-1 0 0,1 0 1 0 0,-1 3-89 0 0,1-5 9 0 0,1 1 1 0 0,-1-1-1 0 0,1 1 1 0 0,0 0-1 0 0,-1-1 1 0 0,1 1-1 0 0,0 0 1 0 0,0-1-1 0 0,-1 1 1 0 0,1 0 0 0 0,0 0-1 0 0,0-1 1 0 0,0 1-1 0 0,0 0 1 0 0,0 0-1 0 0,0-1 1 0 0,0 1-1 0 0,0 0 1 0 0,0 0-1 0 0,0-1 1 0 0,0 1 0 0 0,0 0-1 0 0,1-1 1 0 0,-1 1-1 0 0,0 0 1 0 0,1-1-1 0 0,-1 1 1 0 0,0 0-1 0 0,1-1 1 0 0,-1 1 0 0 0,1 0-1 0 0,-1-1 1 0 0,1 1-1 0 0,-1-1 1 0 0,1 1-1 0 0,-1-1 1 0 0,1 1-1 0 0,-1-1 1 0 0,1 0-1 0 0,0 1 1 0 0,-1-1 0 0 0,1 0-1 0 0,0 1 1 0 0,0-1-1 0 0,-1 0 1 0 0,1 0-1 0 0,0 0 1 0 0,-1 1-1 0 0,1-1 1 0 0,0 0-1 0 0,0 0 1 0 0,-1 0 0 0 0,1 0-1 0 0,0 0 1 0 0,0-1-1 0 0,-1 1 1 0 0,1 0-1 0 0,0 0 1 0 0,-1 0-1 0 0,1-1 1 0 0,0 1-10 0 0,47-11 420 0 0,-43 8-408 0 0,1-1 0 0 0,-1 1 0 0 0,-1-1 1 0 0,1 0-1 0 0,0-1 0 0 0,-1 1 0 0 0,0-1 0 0 0,0 0 0 0 0,0 0 0 0 0,-1 0 0 0 0,1 0 0 0 0,-1-1 0 0 0,-1 1 0 0 0,1-1 0 0 0,-1 0 0 0 0,0 0 0 0 0,0 0 0 0 0,-1 0 0 0 0,1 0 0 0 0,-1 0 0 0 0,-1 0 0 0 0,1-5-12 0 0,21-63 58 0 0,-22 74-131 0 0,-29 92-1 0 0,14 4-228 0 0,14-75-4296 0 0,0 0-4611 0 0,1-17-2390 0 0</inkml:trace>
  <inkml:trace contextRef="#ctx0" brushRef="#br0" timeOffset="42372.024">156 1772 3665 0 0,'0'0'2440'0'0,"0"0"21"0"0,0 0 61 0 0,0 0-103 0 0,0 0-265 0 0,0 0-323 0 0,0 0-323 0 0,0 0-264 0 0,0 0-199 0 0,0 0-169 0 0,0-6-137 0 0,-1-34 2169 0 0,1 40-2577 0 0,0 0-68 0 0,0 0-59 0 0,0 0-70 0 0,0 0-68 0 0,0 26 124 0 0,-11 161 1084 0 0,11-187-1261 0 0,0 0-13 0 0,0 0 30 0 0,15-26 68 0 0,-9 12-174 0 0,-1 1-1 0 0,0-1 1 0 0,-1 0-1 0 0,-1-1 1 0 0,0 1-1 0 0,-1 0 1 0 0,-1-1-1 0 0,0 0 1 0 0,0 1-1 0 0,-2-1 1 0 0,0 1-1 0 0,-1-1 0 0 0,0 1 1 0 0,-1-1-1 0 0,0 1 1 0 0,-2 0-1 0 0,1 0 1 0 0,-6-10 76 0 0,8 22-8 0 0,1 0-1 0 0,0 0 1 0 0,-1-1 0 0 0,1 1 0 0 0,-1 1-1 0 0,1-1 1 0 0,-1 0 0 0 0,0 0 0 0 0,0 1-1 0 0,0-1 1 0 0,0 1 0 0 0,0-1 0 0 0,0 1 0 0 0,-1 0-1 0 0,1 0 1 0 0,0 0 0 0 0,0 0 0 0 0,-1 0-1 0 0,1 1 1 0 0,-1-1 0 0 0,1 1 0 0 0,-1-1-1 0 0,1 1 1 0 0,-1 0 0 0 0,1 0 0 0 0,-1 0 0 0 0,1 0-1 0 0,-1 1 1 0 0,1-1 0 0 0,-1 1 0 0 0,1-1-1 0 0,0 1 1 0 0,-1 0 0 0 0,1 0 0 0 0,0 0-1 0 0,-1 0 1 0 0,1 0 0 0 0,0 1 0 0 0,0-1-1 0 0,0 1 1 0 0,-1 1 8 0 0,-2-1 0 0 0,0 2 1 0 0,1-1-1 0 0,-1 0 0 0 0,1 1 0 0 0,0 0 0 0 0,0 0 0 0 0,1 0 0 0 0,-1 1 1 0 0,1-1-1 0 0,0 1 0 0 0,0 0 0 0 0,0 0 0 0 0,1 0 0 0 0,-1 0 1 0 0,1 0-1 0 0,0 0 0 0 0,1 1 0 0 0,-1 4 0 0 0,3-7 24 0 0,1 0 1 0 0,0 1-1 0 0,1-2 1 0 0,-1 1-1 0 0,0 0 0 0 0,1 0 1 0 0,-1-1-1 0 0,1 1 1 0 0,0-1-1 0 0,0 0 1 0 0,0 0-1 0 0,0 0 0 0 0,1 0 1 0 0,-1-1-1 0 0,0 1 1 0 0,1-1-1 0 0,-1 0 0 0 0,1 0 1 0 0,-1 0-1 0 0,1 0 1 0 0,-1-1-1 0 0,1 0 0 0 0,0 1 1 0 0,-1-1-1 0 0,1 0 1 0 0,0-1-1 0 0,-1 1 0 0 0,1-1 1 0 0,-1 1-1 0 0,1-1 1 0 0,0 0-1 0 0,-1-1-24 0 0,3 2 14 0 0,177-15 201 0 0,-187 30-1094 0 0,-6-2-2939 0 0,9-12 1164 0 0,-4 5-8775 0 0,4-4 2496 0 0</inkml:trace>
  <inkml:trace contextRef="#ctx0" brushRef="#br0" timeOffset="42620.072">82 1916 10362 0 0,'0'0'3153'0'0,"0"0"-1673"0"0,0 0-670 0 0,0 0 14 0 0,0 0 95 0 0,0 0 57 0 0,0 0 32 0 0,0 0-45 0 0,0 0-109 0 0,0 0-113 0 0,0 0-163 0 0,0 0-213 0 0,0 0-149 0 0,6 1-151 0 0,33 0-2403 0 0,29-10-6254 0 0,-58 7-903 0 0</inkml:trace>
  <inkml:trace contextRef="#ctx0" brushRef="#br0" timeOffset="43217.585">331 1794 14787 0 0,'0'0'632'0'0,"0"0"-186"0"0,0 0 0 0 0,0 0 156 0 0,0 0 218 0 0,0 0 214 0 0,0 0 77 0 0,0 0-51 0 0,0 0-173 0 0,0 0-179 0 0,0 0-180 0 0,0 0-132 0 0,9-6-53 0 0,79-54 773 0 0,-61 20-206 0 0,-27 39-869 0 0,1 0 0 0 0,-1 0 1 0 0,1 0-1 0 0,-1 0 0 0 0,1 0 0 0 0,-1 0 1 0 0,0 0-1 0 0,1 0 0 0 0,-1 0 0 0 0,0 0 1 0 0,0 0-1 0 0,0 0 0 0 0,0 0 0 0 0,0 0 1 0 0,0 0-1 0 0,0 0 0 0 0,0 0 0 0 0,0 0 1 0 0,-1 0-1 0 0,1 0 0 0 0,0 0 0 0 0,0 0 1 0 0,-1 0-1 0 0,1 1 0 0 0,-1-1 0 0 0,1 0 0 0 0,-1 0 1 0 0,1 0-1 0 0,-1 0 0 0 0,0 1 0 0 0,1-1 1 0 0,-1 0-1 0 0,0 0 0 0 0,0 1 0 0 0,0-1 1 0 0,1 1-1 0 0,-1-1 0 0 0,0 0 0 0 0,0 1 1 0 0,0 0-1 0 0,0-1 0 0 0,0 1 0 0 0,0 0 1 0 0,0-1-1 0 0,0 1-41 0 0,-2 1 20 0 0,1 0 0 0 0,0 1 0 0 0,-1-1-1 0 0,1 1 1 0 0,0-1 0 0 0,0 1 0 0 0,0 0 0 0 0,0 0 0 0 0,1 0 0 0 0,-1 0 0 0 0,0 0 0 0 0,1 0-1 0 0,-1 0 1 0 0,1 0 0 0 0,0 1 0 0 0,0-1 0 0 0,0 0 0 0 0,0 1 0 0 0,0-1 0 0 0,0 1 0 0 0,1 0-1 0 0,-1-1 1 0 0,1 1 0 0 0,0-1 0 0 0,0 1 0 0 0,0 0-20 0 0,-2 4 63 0 0,-33 202 965 0 0,17-106-649 0 0,52-106-235 0 0,20-32-92 0 0,-53 34-51 0 0,-1 0-1 0 0,1 0 1 0 0,0 1 0 0 0,0-1 0 0 0,0 0-1 0 0,0-1 1 0 0,-1 1 0 0 0,1 0 0 0 0,0 0-1 0 0,-1 0 1 0 0,1 0 0 0 0,-1 0 0 0 0,1-1-1 0 0,-1 1 1 0 0,0 0 0 0 0,0 0 0 0 0,1-1-1 0 0,-1 1 1 0 0,0 0 0 0 0,0-1 0 0 0,0 1 0 0 0,0 0-1 0 0,-1 0 1 0 0,1-1 0 0 0,0 1 0 0 0,0 0-1 0 0,-1 0 1 0 0,1-1 0 0 0,-1 1 0 0 0,1 0-1 0 0,-1 0 1 0 0,1 0 0 0 0,-1 0 0 0 0,0 0-1 0 0,0 0 1 0 0,1 0 0 0 0,-1 0 0 0 0,0 0-1 0 0,0 0 1 0 0,0 0 0 0 0,0 0 0 0 0,0 0-1 0 0,0 1 1 0 0,0-1 0 0 0,-1 1 0 0 0,1-1-1 0 0,-105-40-35 0 0,140 29-1024 0 0,38-3-2681 0 0,-49 9-1154 0 0,0 0-5149 0 0,-15 4-86 0 0</inkml:trace>
  <inkml:trace contextRef="#ctx0" brushRef="#br0" timeOffset="48852.882">2895 1683 9594 0 0,'0'0'2329'0'0,"0"0"-809"0"0,0 0-221 0 0,0 0 25 0 0,0 0-14 0 0,0 0 15 0 0,0 0-106 0 0,0 0-167 0 0,0 0-189 0 0,0 0-189 0 0,0 0-153 0 0,0 0-129 0 0,-7-6-84 0 0,-24-16-30 0 0,30 22-246 0 0,-1-1 0 0 0,0 1 0 0 0,0 0 0 0 0,0 0 1 0 0,1 1-1 0 0,-1-1 0 0 0,0 0 0 0 0,0 1 0 0 0,1-1 1 0 0,-1 1-1 0 0,0-1 0 0 0,1 1 0 0 0,-1 0 0 0 0,1 0 0 0 0,-1-1 1 0 0,1 1-1 0 0,-1 0 0 0 0,1 1 0 0 0,-1-1 0 0 0,1 0 0 0 0,0 0 1 0 0,0 0-1 0 0,0 1 0 0 0,0-1 0 0 0,0 1 0 0 0,0-1 0 0 0,0 1 1 0 0,0-1-1 0 0,0 1 0 0 0,0 0-32 0 0,0 0 52 0 0,-1 0-38 0 0,0-1 0 0 0,1 1 0 0 0,-1-1-1 0 0,1 1 1 0 0,-1 0 0 0 0,1 0 0 0 0,0 0-1 0 0,-1-1 1 0 0,1 1 0 0 0,0 0 0 0 0,0 0-1 0 0,1 1 1 0 0,-1-1 0 0 0,0 0 0 0 0,1 0-1 0 0,-1 0 1 0 0,1 0 0 0 0,0 1 0 0 0,-1-1-1 0 0,1 0 1 0 0,0 0 0 0 0,1 1 0 0 0,-1-1-1 0 0,0 0 1 0 0,1 0 0 0 0,-1 0 0 0 0,1 1-1 0 0,-1-1 1 0 0,1 0 0 0 0,0 0 0 0 0,0 0 0 0 0,0 0-1 0 0,0 0 1 0 0,0 0 0 0 0,1-1 0 0 0,-1 1-1 0 0,1 0 1 0 0,-1 0 0 0 0,1-1 0 0 0,-1 1-1 0 0,1-1 1 0 0,0 0 0 0 0,0 1 0 0 0,0-1-1 0 0,0 0 1 0 0,0 0 0 0 0,0 0 0 0 0,0 0-1 0 0,0-1 1 0 0,0 1 0 0 0,0 0 0 0 0,1-1-1 0 0,-1 0 1 0 0,2 1-14 0 0,-2-1 14 0 0,1 1 1 0 0,0 0-1 0 0,0-1 0 0 0,0 0 1 0 0,0 0-1 0 0,0 0 0 0 0,0 0 1 0 0,0 0-1 0 0,0-1 0 0 0,0 1 0 0 0,0-1 1 0 0,0 0-1 0 0,-1 0 0 0 0,1 0 1 0 0,0 0-1 0 0,0 0 0 0 0,-1-1 0 0 0,1 1 1 0 0,-1-1-1 0 0,1 1 0 0 0,-1-1 1 0 0,0 0-1 0 0,0 0 0 0 0,1 0 0 0 0,-1 0 1 0 0,-1-1-1 0 0,1 1 0 0 0,0-1 1 0 0,-1 1-1 0 0,1-1 0 0 0,-1 1 1 0 0,0-1-1 0 0,1 0 0 0 0,-1 0 0 0 0,-1 1 1 0 0,1-1-1 0 0,0 0 0 0 0,-1 0 1 0 0,1 0-1 0 0,-1 0 0 0 0,0 0 0 0 0,0 0 1 0 0,0 0-1 0 0,-1 0 0 0 0,1 0 1 0 0,-1 0-1 0 0,1 0 0 0 0,-1 1 1 0 0,0-1-1 0 0,0 0 0 0 0,0 0 0 0 0,0 1 1 0 0,-2-3-15 0 0,1 2-9 0 0,0 0 0 0 0,0 1 0 0 0,0-1 0 0 0,-1 1 0 0 0,1-1 0 0 0,0 1 0 0 0,-1 0 1 0 0,0 0-1 0 0,0 0 0 0 0,1 0 0 0 0,-1 1 0 0 0,0-1 0 0 0,-1 1 0 0 0,1 0 0 0 0,0 0 0 0 0,0 0 1 0 0,0 0-1 0 0,-3 0 9 0 0,4 3-7 0 0,1 0 1 0 0,0 0 0 0 0,0 0 0 0 0,0 0 0 0 0,0 0-1 0 0,0 1 1 0 0,1-1 0 0 0,-1 0 0 0 0,1 1-1 0 0,-1-1 1 0 0,1 0 0 0 0,0 1 0 0 0,0-1 0 0 0,0 0-1 0 0,0 1 1 0 0,0-1 0 0 0,1 0 0 0 0,-1 1-1 0 0,1-1 1 0 0,0 0 0 0 0,-1 1 0 0 0,1-1 0 0 0,0 0-1 0 0,1 2 7 0 0,2-1 9 0 0,1 0 0 0 0,-1 0-1 0 0,0-1 1 0 0,1 0 0 0 0,-1 0-1 0 0,1 0 1 0 0,0 0 0 0 0,0-1-1 0 0,0 0 1 0 0,0 0 0 0 0,0 0-1 0 0,0 0 1 0 0,0-1 0 0 0,0 0-1 0 0,0 0 1 0 0,0 0 0 0 0,0-1-1 0 0,0 1 1 0 0,0-1 0 0 0,0-1-1 0 0,0 1 1 0 0,0-1 0 0 0,-1 1-1 0 0,1-1 1 0 0,-1-1 0 0 0,1 1-1 0 0,-1-1 1 0 0,0 1 0 0 0,1-1-1 0 0,-1-1 1 0 0,-1 1 0 0 0,1 0-1 0 0,0-1 1 0 0,-1 0 0 0 0,0 0-1 0 0,0 0 1 0 0,0 0 0 0 0,2-4-9 0 0,-4 5 27 0 0,0-1 0 0 0,0 1 1 0 0,0 0-1 0 0,0-1 0 0 0,-1 1 1 0 0,0-1-1 0 0,1 1 0 0 0,-1-1 0 0 0,0 1 1 0 0,0-1-1 0 0,-1 1 0 0 0,1-1 1 0 0,-1 1-1 0 0,0 0 0 0 0,0-1 1 0 0,0 1-1 0 0,0 0 0 0 0,-1-1 1 0 0,1 1-1 0 0,-1 0 0 0 0,0 0-27 0 0,-8 31 363 0 0,4-6-179 0 0,-4 10-15 0 0,2 1 0 0 0,1 0 0 0 0,1 0-1 0 0,2 1 1 0 0,2-1 0 0 0,1 28-169 0 0,1-59 5 0 0,0-1-1 0 0,0 0 0 0 0,0 1 1 0 0,0-1-1 0 0,0 0 0 0 0,1 1 1 0 0,-1-1-1 0 0,0 0 0 0 0,1 1 1 0 0,-1-1-1 0 0,1 0 0 0 0,0 0 1 0 0,-1 1-1 0 0,1-1 0 0 0,0 0 1 0 0,0 0-1 0 0,-1 0 0 0 0,1 0 1 0 0,0 0-1 0 0,0 0 0 0 0,0 0 1 0 0,0 0-1 0 0,1-1 0 0 0,-1 1 1 0 0,0 0-1 0 0,0-1 0 0 0,0 1 1 0 0,1 0-1 0 0,-1-1 0 0 0,0 0 1 0 0,1 1-1 0 0,-1-1 0 0 0,0 0 1 0 0,1 1-1 0 0,-1-1 0 0 0,0 0 1 0 0,1 0-1 0 0,-1 0 0 0 0,0 0 0 0 0,1-1 1 0 0,-1 1-1 0 0,0 0 0 0 0,1 0 1 0 0,-1-1-1 0 0,0 1 0 0 0,1-1 1 0 0,0 0-5 0 0,0 0 8 0 0,1 0-1 0 0,-1 0 1 0 0,1 0 0 0 0,-1 0 0 0 0,0-1-1 0 0,0 1 1 0 0,0-1 0 0 0,0 0 0 0 0,0 1-1 0 0,0-1 1 0 0,0 0 0 0 0,0 0 0 0 0,0 0-1 0 0,-1-1 1 0 0,1 1 0 0 0,-1 0 0 0 0,0 0 0 0 0,0-1-1 0 0,0 1 1 0 0,0-1 0 0 0,0 1 0 0 0,0-1-1 0 0,-1 0 1 0 0,1 1 0 0 0,-1-1-8 0 0,-1-1-16 0 0,0 0 1 0 0,-1 0-1 0 0,0 0 1 0 0,1 0-1 0 0,-1 0 1 0 0,-1 1-1 0 0,1-1 1 0 0,0 1-1 0 0,-1 0 1 0 0,0-1-1 0 0,0 1 0 0 0,0 1 1 0 0,0-1-1 0 0,0 0 1 0 0,-1 1-1 0 0,1-1 1 0 0,-1 1-1 0 0,1 0 1 0 0,-1 0-1 0 0,0 1 1 0 0,0-1-1 0 0,0 1 1 0 0,0 0-1 0 0,0 0 1 0 0,0 0-1 0 0,0 0 1 0 0,-1 1-1 0 0,1-1 0 0 0,0 1 1 0 0,0 0-1 0 0,0 1 1 0 0,-1-1-1 0 0,1 1 1 0 0,-2 0 15 0 0,6-1-106 0 0,0 1 1 0 0,-1-1 0 0 0,1 0 0 0 0,0 0-1 0 0,-1 0 1 0 0,1 1 0 0 0,0-1-1 0 0,0 0 1 0 0,0 1 0 0 0,-1-1-1 0 0,1 0 1 0 0,0 1 0 0 0,0-1-1 0 0,0 0 1 0 0,0 1 0 0 0,0-1 0 0 0,0 0-1 0 0,0 1 1 0 0,-1-1 0 0 0,1 0-1 0 0,0 1 1 0 0,0-1 0 0 0,0 0-1 0 0,0 1 1 0 0,0-1 0 0 0,1 0-1 0 0,-1 1 1 0 0,0-1 0 0 0,0 0 0 0 0,0 1-1 0 0,0-1 1 0 0,0 0 0 0 0,0 1-1 0 0,0-1 1 0 0,1 0 0 0 0,-1 1-1 0 0,0-1 1 0 0,0 0 0 0 0,1 0-1 0 0,-1 1 1 0 0,0-1 0 0 0,0 0 0 0 0,1 0-1 0 0,-1 1 1 0 0,0-1 0 0 0,0 0-1 0 0,1 0 1 0 0,-1 0 0 0 0,0 0-1 0 0,1 1 1 0 0,-1-1 0 0 0,0 0-1 0 0,1 0 1 0 0,-1 0 0 0 0,0 0 0 0 0,1 0-1 0 0,-1 0 1 0 0,0 0 0 0 0,1 0-1 0 0,-1 0 1 0 0,1 0 0 0 0,-1 0-1 0 0,0 0 1 0 0,1 0 0 0 0,-1 0-1 0 0,0 0 1 0 0,1-1 105 0 0,14 6-11955 0 0,-9-4 2417 0 0</inkml:trace>
  <inkml:trace contextRef="#ctx0" brushRef="#br0" timeOffset="55633.422">6788 1570 11066 0 0,'0'0'1655'0'0,"0"0"-106"0"0,0 0-22 0 0,0 0 90 0 0,0 0-6 0 0,0 0-66 0 0,0 0-134 0 0,0 0-240 0 0,0 0-191 0 0,0 0-173 0 0,0 0-211 0 0,0 0-117 0 0,0 0-85 0 0,5-5-23 0 0,16-15 48 0 0,-21 47 1424 0 0,-7-12-2625 0 0,-7 28 2536 0 0,17-32-6242 0 0,8-4-5455 0 0,-8-6-2198 0 0</inkml:trace>
  <inkml:trace contextRef="#ctx0" brushRef="#br0" timeOffset="55794.814">6856 1461 17148 0 0,'0'0'568'0'0,"0"0"-104"0"0,0 0-168 0 0,0 0-32 0 0,0 0-184 0 0,0 0-232 0 0,0 0-80 0 0,0 0-128 0 0,0 0-64 0 0,0 0-160 0 0,0 0-609 0 0,0 0-1119 0 0,0 0-2049 0 0,0 0-952 0 0,35 21 1424 0 0</inkml:trace>
  <inkml:trace contextRef="#ctx0" brushRef="#br0" timeOffset="56169.986">6941 1584 8994 0 0,'0'0'2530'0'0,"0"0"-263"0"0,0 0-253 0 0,0 0-201 0 0,0 0-360 0 0,0 0-414 0 0,0 0-251 0 0,0 0-120 0 0,0 0-56 0 0,0 0-72 0 0,9-4-114 0 0,77-33 582 0 0,-85 37-997 0 0,-1 0 0 0 0,1 0 0 0 0,0 1-1 0 0,-1-1 1 0 0,1 0 0 0 0,-1-1 0 0 0,1 1 0 0 0,-1 0 0 0 0,1 0 0 0 0,-1 0 0 0 0,1 0 0 0 0,0 0 0 0 0,-1 0 0 0 0,1-1-1 0 0,-1 1 1 0 0,1 0 0 0 0,-1-1 0 0 0,1 1 0 0 0,-1 0 0 0 0,1-1 0 0 0,-1 1 0 0 0,0 0 0 0 0,1-1 0 0 0,-1 1 0 0 0,0-1-1 0 0,1 1 1 0 0,-1-1 0 0 0,0 1 0 0 0,1-1 0 0 0,-1 1 0 0 0,0-1 0 0 0,0 1 0 0 0,1-1 0 0 0,-1 1 0 0 0,0-1 0 0 0,0 1-1 0 0,0-1 1 0 0,0 1 0 0 0,0-1 0 0 0,0 0 0 0 0,0 1 0 0 0,0-1 0 0 0,0 1 0 0 0,0-1 0 0 0,0 1 0 0 0,0-1-1 0 0,0 0 1 0 0,-1 1 0 0 0,1-1 0 0 0,0 1 0 0 0,0-1 0 0 0,-1 0-11 0 0,-30-5-266 0 0,30 8 255 0 0,0-1 1 0 0,-1 1-1 0 0,2-1 0 0 0,-1 1 0 0 0,0-1 1 0 0,0 1-1 0 0,0 0 0 0 0,1-1 0 0 0,-1 1 0 0 0,1 0 1 0 0,-1 0-1 0 0,1 0 0 0 0,0-1 0 0 0,0 1 1 0 0,-1 0-1 0 0,1 0 0 0 0,1 0 0 0 0,-1 0 0 0 0,0-1 1 0 0,0 1-1 0 0,1 0 0 0 0,-1 0 0 0 0,1 0 1 0 0,-1-1-1 0 0,1 1 0 0 0,0 0 0 0 0,0-1 0 0 0,0 1 1 0 0,0-1-1 0 0,0 1 0 0 0,0-1 0 0 0,0 1 1 0 0,0-1-1 0 0,1 0 0 0 0,-1 1 0 0 0,0-1 0 0 0,1 0 11 0 0,1 5-10 0 0,-1-5 44 0 0,-1 0 0 0 0,0 0 0 0 0,1 0 1 0 0,-1 1-1 0 0,0-1 0 0 0,0 0 0 0 0,0 1 0 0 0,0-1 0 0 0,0 1 1 0 0,0-1-1 0 0,-1 1 0 0 0,1-1 0 0 0,0 1 0 0 0,-1 0 1 0 0,1-1-1 0 0,-1 1 0 0 0,0 0 0 0 0,1-1 0 0 0,-1 1 0 0 0,0 0 1 0 0,0 0-1 0 0,0-1 0 0 0,0 1 0 0 0,0 0 0 0 0,-1 0 1 0 0,1-1-1 0 0,0 1 0 0 0,-1 0 0 0 0,0-1 0 0 0,1 1 1 0 0,-1-1-1 0 0,0 1 0 0 0,0-1 0 0 0,1 1 0 0 0,-1-1 0 0 0,0 1 1 0 0,-1-1-1 0 0,1 0 0 0 0,0 1 0 0 0,0-1 0 0 0,-1 0 1 0 0,1 0-1 0 0,0 0 0 0 0,-1 0 0 0 0,1 0 0 0 0,-1 0 0 0 0,1-1 1 0 0,-1 1-1 0 0,-1 0-34 0 0,-52-1 159 0 0,66-7-6492 0 0,-6 4 661 0 0,-5 3 4447 0 0,5-1-9935 0 0</inkml:trace>
  <inkml:trace contextRef="#ctx0" brushRef="#br0" timeOffset="51021.946">4188 1600 11787 0 0,'0'0'1823'0'0,"0"0"78"0"0,0 0-50 0 0,0 0-136 0 0,0 0-133 0 0,0 0-135 0 0,0 0-219 0 0,0 0-205 0 0,0 0-243 0 0,0 0-284 0 0,0 0-221 0 0,0 0-141 0 0,0 0-29 0 0,-1-7 235 0 0,-15 55 335 0 0,-2 45 126 0 0,46-106-251 0 0,67-93-604 0 0,-94 105 51 0 0,-1 1 0 0 0,1 0-1 0 0,-1 0 1 0 0,1-1-1 0 0,-1 1 1 0 0,1 0-1 0 0,-1 0 1 0 0,1 0 0 0 0,-1 0-1 0 0,1 0 1 0 0,0 0-1 0 0,-1 0 1 0 0,1 0-1 0 0,-1 0 1 0 0,1 0-1 0 0,0 0 1 0 0,-1 0 0 0 0,1 0-1 0 0,-1 0 1 0 0,1 0-1 0 0,-1 1 1 0 0,1-1-1 0 0,-1 0 1 0 0,1 0 0 0 0,-1 1-1 0 0,1-1 1 0 0,-1 0-1 0 0,1 1 1 0 0,-1-1-1 0 0,1 1 1 0 0,-1-1 0 0 0,0 1-1 0 0,1-1 1 0 0,-1 0-1 0 0,0 1 1 0 0,1-1-1 0 0,-1 1 1 0 0,0 0 0 0 0,0-1-1 0 0,1 1 1 0 0,-1-1-1 0 0,0 1 1 0 0,0-1-1 0 0,0 1 1 0 0,0-1-1 0 0,0 1 1 0 0,0 0 0 0 0,0-1-1 0 0,0 1 1 0 0,0-1-1 0 0,0 1 1 0 0,0 0-1 0 0,0-1 1 0 0,0 1 0 0 0,0-1-1 0 0,0 1 1 0 0,-1-1-1 0 0,1 1 1 0 0,0-1-1 0 0,0 1 1 0 0,-1-1 0 0 0,1 1-1 0 0,0-1 1 0 0,-1 1 3 0 0,-4 46 65 0 0,-4 20-31 0 0,32-88 244 0 0,64-90-326 0 0,-86 111 44 0 0,0 0 0 0 0,0 1-1 0 0,0-1 1 0 0,1 1 0 0 0,-1-1 0 0 0,0 1 0 0 0,-1-1 0 0 0,1 1 0 0 0,0 0 0 0 0,0 0 0 0 0,0-1 0 0 0,0 1 0 0 0,0 0 0 0 0,-1 0-1 0 0,1 0 1 0 0,0 0 0 0 0,-1 0 0 0 0,1 0 0 0 0,-1 0 0 0 0,1 0 0 0 0,-1 0 0 0 0,0 0 0 0 0,1 0 0 0 0,-1 0 0 0 0,0 0-1 0 0,1 0 1 0 0,-1 0 0 0 0,0 1 0 0 0,0-1 0 0 0,0 0 0 0 0,0 0 0 0 0,0 0 0 0 0,-1 0 0 0 0,1 0 0 0 0,0 1 0 0 0,0-1-1 0 0,-1 0 1 0 0,1 0 0 0 0,-1 0 0 0 0,1 0 0 0 0,-1 0 0 0 0,1 0 0 0 0,-1 0 0 0 0,1 0 0 0 0,-1 0 4 0 0,2 26 64 0 0,0-25-59 0 0,0 0 0 0 0,0 1 1 0 0,0-1-1 0 0,1 0 0 0 0,-1 0 0 0 0,1 0 1 0 0,-1 0-1 0 0,1-1 0 0 0,0 1 0 0 0,0 0 1 0 0,-1-1-1 0 0,1 1 0 0 0,0-1 0 0 0,1 1 1 0 0,-1-1-1 0 0,0 0 0 0 0,0 0 0 0 0,0 0 1 0 0,1 0-1 0 0,-1 0 0 0 0,1-1 0 0 0,-1 1 1 0 0,0-1-1 0 0,1 0 0 0 0,-1 1 0 0 0,1-1 1 0 0,-1 0-1 0 0,1 0 0 0 0,-1-1 0 0 0,1 1 1 0 0,-1 0-1 0 0,1-1-5 0 0,81-20-1375 0 0,-59 7-2479 0 0,-18 8-1045 0 0,0 0-4645 0 0,-4 3 599 0 0</inkml:trace>
  <inkml:trace contextRef="#ctx0" brushRef="#br0" timeOffset="51484.969">4615 1660 7986 0 0,'0'0'1389'0'0,"0"0"-239"0"0,0 0-57 0 0,0 0 105 0 0,0 0 74 0 0,0 0-29 0 0,0 0-166 0 0,0 0-185 0 0,0 0-65 0 0,0 0 3 0 0,0 0 1 0 0,0 0-51 0 0,0 0-110 0 0,3 1-125 0 0,2-1-372 0 0,0 0 0 0 0,0 0-1 0 0,1-1 1 0 0,-1 1 0 0 0,0-1-1 0 0,0 0 1 0 0,0 0-1 0 0,0-1 1 0 0,0 0 0 0 0,0 0-1 0 0,0 0 1 0 0,-1 0 0 0 0,1-1-1 0 0,-1 0 1 0 0,1 0 0 0 0,-1 0-1 0 0,0 0 1 0 0,0-1-1 0 0,-1 1 1 0 0,4-5-173 0 0,-7 7 25 0 0,1 0 1 0 0,-1 0-1 0 0,0 1 0 0 0,0-1 1 0 0,1 0-1 0 0,-1 0 0 0 0,0 0 1 0 0,0 0-1 0 0,0 0 0 0 0,0 0 1 0 0,0 0-1 0 0,0 0 1 0 0,-1 0-1 0 0,1 0 0 0 0,0 0 1 0 0,0 0-1 0 0,-1 0 0 0 0,1 0 1 0 0,0 0-1 0 0,-1 0 0 0 0,1 0 1 0 0,-1 0-1 0 0,0 1 0 0 0,1-1 1 0 0,-1 0-1 0 0,1 0 0 0 0,-1 1 1 0 0,0-1-1 0 0,0 0 0 0 0,1 1 1 0 0,-1-1-1 0 0,0 0 0 0 0,0 1 1 0 0,0 0-1 0 0,0-1 0 0 0,0 1 1 0 0,0-1-1 0 0,0 1 0 0 0,0 0 1 0 0,0 0-1 0 0,0-1 0 0 0,0 1 1 0 0,1 0-1 0 0,-1 0 0 0 0,0 0 1 0 0,0 0-1 0 0,-1 0-25 0 0,-49-2 119 0 0,45 4-84 0 0,1-1 1 0 0,-1 1-1 0 0,0 0 1 0 0,1 0-1 0 0,0 1 1 0 0,-1 0-1 0 0,1 0 0 0 0,0 0 1 0 0,1 1-1 0 0,-1-1 1 0 0,0 1-1 0 0,1 0 1 0 0,0 0-1 0 0,-1 2-35 0 0,4-5 10 0 0,-1 1 0 0 0,1-1-1 0 0,0 1 1 0 0,0 0-1 0 0,0-1 1 0 0,0 1 0 0 0,0 0-1 0 0,0 0 1 0 0,0 0-1 0 0,0 0 1 0 0,1 0 0 0 0,-1 0-1 0 0,1-1 1 0 0,0 1 0 0 0,-1 1-1 0 0,1-1 1 0 0,0 0-1 0 0,0 0 1 0 0,0 0 0 0 0,0 0-1 0 0,1 0 1 0 0,-1 0-1 0 0,1 0 1 0 0,-1 0 0 0 0,1 0-1 0 0,-1-1 1 0 0,1 1 0 0 0,0 0-1 0 0,0 0 1 0 0,0 0-1 0 0,0-1 1 0 0,0 1 0 0 0,1 0-1 0 0,-1-1 1 0 0,0 1-1 0 0,1-1 1 0 0,-1 1 0 0 0,1-1-1 0 0,-1 0 1 0 0,1 0-1 0 0,1 1-8 0 0,5 3-174 0 0,0-1 0 0 0,0-1 1 0 0,0 1-1 0 0,0-1 1 0 0,1 0-1 0 0,-1-1 0 0 0,1 0 1 0 0,0-1-1 0 0,-1 1 1 0 0,1-2-1 0 0,0 1 0 0 0,0-1 173 0 0,31-1-6339 0 0,-4-2-6954 0 0,-29 2 7560 0 0</inkml:trace>
  <inkml:trace contextRef="#ctx0" brushRef="#br0" timeOffset="52417.164">4877 1612 6881 0 0,'0'0'2774'0'0,"0"0"-173"0"0,0 0-335 0 0,0 0-295 0 0,0 0-329 0 0,0 0-258 0 0,0 0-253 0 0,0 0-207 0 0,0 0-155 0 0,0 0-156 0 0,0 0-109 0 0,-10-4-64 0 0,-30-12-40 0 0,38 16-347 0 0,0 0-1 0 0,1 0 1 0 0,-1 0 0 0 0,0 0-1 0 0,0 0 1 0 0,0 0 0 0 0,0 1-1 0 0,1-1 1 0 0,-1 0 0 0 0,0 1-1 0 0,0 0 1 0 0,1-1 0 0 0,-1 1-1 0 0,0 0 1 0 0,1 0 0 0 0,-1 0-1 0 0,1 0 1 0 0,-1 0 0 0 0,1 0-1 0 0,-1 0 1 0 0,1 1 0 0 0,0-1-1 0 0,0 0 1 0 0,-1 1 0 0 0,0 1-53 0 0,-2 1 195 0 0,1-2-145 0 0,0 1 1 0 0,-1 0-1 0 0,1-1 0 0 0,0 1 0 0 0,0 0 0 0 0,1 1 0 0 0,-1-1 1 0 0,1 0-1 0 0,-1 1 0 0 0,1 0 0 0 0,0-1 0 0 0,0 1 1 0 0,1 0-1 0 0,-1 0 0 0 0,1 0 0 0 0,0 0 0 0 0,0 0 1 0 0,0 0-1 0 0,1 0 0 0 0,-1 1 0 0 0,1-1 0 0 0,0 0 0 0 0,0 0 1 0 0,0 0-1 0 0,1 1 0 0 0,0-1 0 0 0,0 3-50 0 0,3-5 23 0 0,-1-1-1 0 0,0 1 0 0 0,1-1 1 0 0,-1 0-1 0 0,1 0 1 0 0,-1 0-1 0 0,1 0 1 0 0,0-1-1 0 0,-1 0 1 0 0,1 1-1 0 0,0-1 0 0 0,-1-1 1 0 0,1 1-1 0 0,-1 0 1 0 0,1-1-1 0 0,0 0 1 0 0,-1 0-1 0 0,1 0 0 0 0,-1 0 1 0 0,0 0-1 0 0,1-1 1 0 0,-1 0-1 0 0,0 1 1 0 0,0-1-1 0 0,0 0 0 0 0,0-1 1 0 0,0 1-1 0 0,0 0 1 0 0,-1-1-1 0 0,1 0 1 0 0,-1 0-1 0 0,0 1 1 0 0,1-1-1 0 0,-1-2-22 0 0,15-62 116 0 0,-17 66-125 0 0,-10 33-129 0 0,8-30 145 0 0,1 0-1 0 0,0-1 0 0 0,1 1 0 0 0,-1 0 0 0 0,0 0 1 0 0,0 0-1 0 0,1-1 0 0 0,-1 1 0 0 0,1 0 1 0 0,0 0-1 0 0,-1 0 0 0 0,1 0 0 0 0,0 0 1 0 0,0 0-1 0 0,0 0 0 0 0,1 0 0 0 0,-1 0 1 0 0,0 0-1 0 0,1 0 0 0 0,-1-1 0 0 0,1 1 1 0 0,-1 0-1 0 0,1 0 0 0 0,0 0 0 0 0,0-1 1 0 0,0 1-1 0 0,0 0 0 0 0,0-1 0 0 0,0 1 0 0 0,1-1 1 0 0,-1 1-1 0 0,0-1 0 0 0,1 0 0 0 0,-1 1 1 0 0,1-1-1 0 0,-1 0 0 0 0,1 0 0 0 0,0 0 1 0 0,0 0-1 0 0,-1 0 0 0 0,1-1 0 0 0,0 1 1 0 0,0-1-1 0 0,0 1 0 0 0,0-1 0 0 0,0 1 1 0 0,-1-1-1 0 0,1 0 0 0 0,0 0 0 0 0,0 0 1 0 0,0 0-1 0 0,0 0 0 0 0,0 0 0 0 0,0-1 0 0 0,0 1 1 0 0,1-1-7 0 0,4-2 16 0 0,-2 0 1 0 0,1-1-1 0 0,0 1 1 0 0,-1-1-1 0 0,1 0 1 0 0,-1-1-1 0 0,0 1 1 0 0,-1-1-1 0 0,1 0 1 0 0,-1 0-1 0 0,0 0 1 0 0,0-1-1 0 0,0 1 1 0 0,-1-1-1 0 0,0 0 1 0 0,1-2-17 0 0,37-51 29 0 0,-40 58-30 0 0,0 1 0 0 0,1-1 0 0 0,-1 0 0 0 0,1 1-1 0 0,-1-1 1 0 0,1 1 0 0 0,-1 0 0 0 0,1-1 0 0 0,-1 1 0 0 0,1 0 0 0 0,-1 0 0 0 0,1 0-1 0 0,-1 0 1 0 0,1 0 0 0 0,-1 0 0 0 0,1 0 0 0 0,-1 1 0 0 0,1-1 0 0 0,-1 1 0 0 0,1-1-1 0 0,-1 1 1 0 0,1-1 0 0 0,-1 1 0 0 0,0 0 0 0 0,0 0 0 0 0,1-1 0 0 0,-1 1-1 0 0,0 0 1 0 0,0 0 0 0 0,0 0 0 0 0,0 0 0 0 0,0 1 0 0 0,0-1 0 0 0,0 0 0 0 0,0 0-1 0 0,0 1 1 0 0,0-1 0 0 0,-1 0 0 0 0,1 1 0 0 0,-1-1 0 0 0,1 1 0 0 0,-1-1 0 0 0,1 1-1 0 0,-1-1 1 0 0,0 1 0 0 0,0-1 0 0 0,0 1 0 0 0,0-1 0 0 0,0 1 0 0 0,0-1 0 0 0,0 1-1 0 0,0-1 1 0 0,-1 1 0 0 0,1-1 0 0 0,0 1 0 0 0,-1-1 0 0 0,1 1 0 0 0,-1-1-1 0 0,0 0 1 0 0,1 1 0 0 0,-1-1 0 0 0,0 0 0 0 0,0 1 0 0 0,0-1 0 0 0,-1 1 1 0 0,-11 47 100 0 0,13-48-93 0 0,0 1 1 0 0,-1-1-1 0 0,1 1 0 0 0,0-1 1 0 0,-1 1-1 0 0,1-1 0 0 0,-1 0 1 0 0,1 1-1 0 0,-1-1 0 0 0,0 0 1 0 0,1 1-1 0 0,-1-1 1 0 0,0 0-1 0 0,0 0 0 0 0,0 1 1 0 0,0-1-1 0 0,0 0 0 0 0,0 0 1 0 0,0 0-1 0 0,-1 0 0 0 0,1 0 1 0 0,0-1-1 0 0,0 1 1 0 0,-1 0-1 0 0,1-1 0 0 0,0 1 1 0 0,-1 0-1 0 0,1-1 0 0 0,-1 0 1 0 0,1 1-1 0 0,-1-1 1 0 0,1 0-1 0 0,-1 0 0 0 0,1 0 1 0 0,-1 0-1 0 0,1 0 0 0 0,-1 0 1 0 0,1 0-1 0 0,-1 0 0 0 0,1-1 1 0 0,-1 1-1 0 0,0-1-7 0 0,-4-10-4165 0 0,23-8-8734 0 0,-14 17 10831 0 0,-1 0-7678 0 0</inkml:trace>
  <inkml:trace contextRef="#ctx0" brushRef="#br0" timeOffset="53395.024">5184 1571 10850 0 0,'0'0'1387'0'0,"0"0"26"0"0,0 0 74 0 0,0 0 52 0 0,0 0-64 0 0,0 0-103 0 0,0 0-184 0 0,0 0-222 0 0,0 0-245 0 0,0 0-259 0 0,0 0-192 0 0,0 0-67 0 0,0 0 45 0 0,-10 5 544 0 0,-7 50 1281 0 0,12 3-1206 0 0,5-57-849 0 0,0 0 0 0 0,0 0 0 0 0,0 0 1 0 0,0 0-1 0 0,0 0 0 0 0,1 0 0 0 0,-1 0 0 0 0,0 0 1 0 0,1 0-1 0 0,-1 0 0 0 0,1 0 0 0 0,-1 0 1 0 0,1 0-1 0 0,-1 0 0 0 0,1 0 0 0 0,0 0 0 0 0,-1 0 1 0 0,1-1-1 0 0,0 1 0 0 0,0 0 0 0 0,0 0 0 0 0,-1-1 1 0 0,1 1-1 0 0,0-1 0 0 0,0 1 0 0 0,0-1 0 0 0,0 1 1 0 0,0-1-1 0 0,0 1 0 0 0,0-1 0 0 0,0 0 1 0 0,0 0-1 0 0,0 1 0 0 0,1-1 0 0 0,-1 0 0 0 0,0 0 1 0 0,0 0-1 0 0,0 0 0 0 0,0 0 0 0 0,0-1 0 0 0,0 1 1 0 0,0 0-1 0 0,0 0 0 0 0,0-1 0 0 0,0 1 0 0 0,0 0 1 0 0,0-1-1 0 0,0 1 0 0 0,0-1 0 0 0,1 0-18 0 0,3-3 21 0 0,1 1 0 0 0,-1-1-1 0 0,0-1 1 0 0,0 1-1 0 0,-1-1 1 0 0,1 1-1 0 0,-1-1 1 0 0,0-1 0 0 0,-1 1-1 0 0,1 0 1 0 0,-1-1-1 0 0,0 0 1 0 0,0 0 0 0 0,-1 0-1 0 0,1 0 1 0 0,-2 0-1 0 0,2-3-20 0 0,13-30 56 0 0,-16 39-98 0 0,-20 70-72 0 0,20-68 121 0 0,0 0 0 0 0,0 1 0 0 0,0-1-1 0 0,0 0 1 0 0,0 0 0 0 0,1 0 0 0 0,-1 0 0 0 0,1 0 0 0 0,0 0 0 0 0,-1 1 0 0 0,1-1 0 0 0,0-1 0 0 0,0 1 0 0 0,1 0 0 0 0,-1 0 0 0 0,0 0 0 0 0,0 0-1 0 0,1-1 1 0 0,-1 1 0 0 0,1-1 0 0 0,-1 1 0 0 0,1-1 0 0 0,0 0 0 0 0,0 1 0 0 0,0-1 0 0 0,0 0 0 0 0,-1 0 0 0 0,1 0 0 0 0,1-1 0 0 0,-1 1 0 0 0,0 0-1 0 0,0-1 1 0 0,0 1 0 0 0,0-1 0 0 0,0 0 0 0 0,0 0 0 0 0,1 1 0 0 0,-1-2 0 0 0,0 1 0 0 0,0 0 0 0 0,0 0 0 0 0,0-1 0 0 0,1 1 0 0 0,-1-1-1 0 0,0 1 1 0 0,0-1 0 0 0,0 0 0 0 0,0 0 0 0 0,0 0 0 0 0,-1 0 0 0 0,1 0 0 0 0,0-1 0 0 0,0 1 0 0 0,-1-1 0 0 0,1 1 0 0 0,-1-1 0 0 0,1 1 0 0 0,-1-1-1 0 0,1 0 1 0 0,-1 0 0 0 0,0 1 0 0 0,0-1 0 0 0,0 0 0 0 0,0 0 0 0 0,0 0 0 0 0,-1 0 0 0 0,1-1-7 0 0,9-18-66 0 0,-9 17 62 0 0,0 0-1 0 0,0 0 1 0 0,0 1-1 0 0,1-1 1 0 0,-1 0-1 0 0,1 1 1 0 0,0-1-1 0 0,0 1 1 0 0,0 0-1 0 0,1-1 1 0 0,-1 1-1 0 0,1 0 1 0 0,0 1-1 0 0,0-1 1 0 0,0 0-1 0 0,0 1 1 0 0,0-1-1 0 0,0 1 1 0 0,1 0-1 0 0,-1 0 1 0 0,1 1-1 0 0,-1-1 1 0 0,1 1-1 0 0,3-2 5 0 0,-4 49-109 0 0,-4-44 112 0 0,0 1 0 0 0,1-1 0 0 0,-1 1 0 0 0,1-1 0 0 0,0 1-1 0 0,0-1 1 0 0,0 1 0 0 0,0-1 0 0 0,0 1 0 0 0,0 0 0 0 0,1-1 0 0 0,-1 1 0 0 0,1-1 0 0 0,0 0-1 0 0,0 1 1 0 0,0-1 0 0 0,0 0 0 0 0,0 1 0 0 0,0-1 0 0 0,1 0 0 0 0,-1 0 0 0 0,1 0 0 0 0,-1 0-1 0 0,1 0 1 0 0,0 0 0 0 0,0 0 0 0 0,0-1 0 0 0,0 1 0 0 0,0-1 0 0 0,0 1 0 0 0,0-1 0 0 0,1 0-1 0 0,-1 0 1 0 0,0 0 0 0 0,1 0 0 0 0,-1 0 0 0 0,1-1 0 0 0,-1 1 0 0 0,1-1 0 0 0,-1 1 0 0 0,1-1-1 0 0,-1 0 1 0 0,1 0 0 0 0,-1 0 0 0 0,1 0 0 0 0,-1-1 0 0 0,1 1 0 0 0,1-1-3 0 0,-1 2 0 0 0,1 0 0 0 0,0 0 1 0 0,-1 0-1 0 0,1-1 0 0 0,-1 1 1 0 0,1-1-1 0 0,0 0 0 0 0,-1 0 1 0 0,1 0-1 0 0,0-1 0 0 0,-1 1 1 0 0,1-1-1 0 0,0 0 0 0 0,-1 0 1 0 0,1 0-1 0 0,-1-1 0 0 0,0 1 1 0 0,1-1-1 0 0,-1 1 0 0 0,0-1 0 0 0,0 0 1 0 0,0-1-1 0 0,0 1 0 0 0,0 0 1 0 0,-1-1-1 0 0,1 1 0 0 0,-1-1 1 0 0,1 0-1 0 0,-1 0 0 0 0,0 0 1 0 0,0 0-1 0 0,0-1 0 0 0,-1 1 1 0 0,1 0-1 0 0,-1-1 0 0 0,0 1 1 0 0,0-1-1 0 0,0 0 0 0 0,0 2-5 0 0,0 1 0 0 0,-1 0 0 0 0,1 0 0 0 0,-1-1 0 0 0,0 1 0 0 0,1 0 0 0 0,-1-1 0 0 0,0 1 0 0 0,0 0 0 0 0,0-1 0 0 0,0 1 0 0 0,0 0 0 0 0,0-1 0 0 0,0 1 0 0 0,0 0 0 0 0,0-1 0 0 0,-1 1 0 0 0,1 0 1 0 0,-1-1-1 0 0,1 1 0 0 0,-1 0 0 0 0,1 0 0 0 0,-1-1 0 0 0,0 1 0 0 0,1 0 0 0 0,-1 0 0 0 0,0 0 0 0 0,0 0 0 0 0,0 0 0 0 0,0 0 0 0 0,0 0 0 0 0,0 0 0 0 0,0 0 0 0 0,0 1 0 0 0,0-1 0 0 0,-1 0 0 0 0,1 1 0 0 0,0-1 0 0 0,0 1 0 0 0,-1-1 0 0 0,1 1 0 0 0,0 0 0 0 0,-1-1 0 0 0,1 1 1 0 0,0 0-1 0 0,-1 0 0 0 0,1 0 0 0 0,0 0 0 0 0,-1 0 0 0 0,1 0 0 0 0,-1 0 0 0 0,1 1 0 0 0,0-1 0 0 0,-1 0 0 0 0,1 1 0 0 0,0-1 0 0 0,0 1 0 0 0,-1-1 0 0 0,1 1 0 0 0,0 0 0 0 0,0 0 0 0 0,0-1 0 0 0,0 1 0 0 0,0 0 0 0 0,0 0 0 0 0,0 0 0 0 0,0 0 0 0 0,0 0 5 0 0,0 1-2 0 0,-1-1 0 0 0,1 1-1 0 0,0-1 1 0 0,0 1 0 0 0,0-1-1 0 0,0 1 1 0 0,0 0 0 0 0,0-1-1 0 0,0 1 1 0 0,1 0 0 0 0,-1 0-1 0 0,0 0 1 0 0,1-1 0 0 0,0 1 0 0 0,-1 0-1 0 0,1 0 1 0 0,0 0 0 0 0,0 0-1 0 0,0 0 1 0 0,0 0 0 0 0,0 0-1 0 0,1 0 1 0 0,-1 0 0 0 0,1-1-1 0 0,-1 1 1 0 0,1 0 0 0 0,-1 0-1 0 0,1 0 1 0 0,0-1 0 0 0,0 1-1 0 0,0 0 1 0 0,0-1 0 0 0,0 1-1 0 0,1-1 1 0 0,-1 1 0 0 0,0-1-1 0 0,1 1 1 0 0,-1-1 0 0 0,1 0-1 0 0,-1 0 1 0 0,1 0 0 0 0,-1 0-1 0 0,1 0 1 0 0,0 0 0 0 0,0 0-1 0 0,-1-1 1 0 0,1 1 0 0 0,0 0-1 0 0,0-1 1 0 0,0 0 0 0 0,0 1-1 0 0,0-1 1 0 0,0 0 0 0 0,0 0-1 0 0,1 0 3 0 0,37-3-5230 0 0,-14-1-7661 0 0,-19 2 2673 0 0</inkml:trace>
  <inkml:trace contextRef="#ctx0" brushRef="#br0" timeOffset="54450.976">5722 1570 9202 0 0,'0'0'2379'0'0,"0"0"-49"0"0,0 0-151 0 0,0 0-198 0 0,0 0-224 0 0,0 0-259 0 0,0 0-357 0 0,0 0-368 0 0,0 0-260 0 0,0 0-82 0 0,0 0 48 0 0,0 0 81 0 0,0 0 19 0 0,1 4-34 0 0,-4 100 2248 0 0,4-109-2809 0 0,1 0 1 0 0,1 0 0 0 0,-1 0 0 0 0,1 0-1 0 0,-1 0 1 0 0,1 1 0 0 0,1-1 0 0 0,-1 1-1 0 0,1-1 1 0 0,-1 1 0 0 0,1 1-1 0 0,0-1 1 0 0,1 0 0 0 0,-1 1 0 0 0,1 0-1 0 0,-1 0 1 0 0,1 0 0 0 0,0 1 0 0 0,0-1-1 0 0,0 1 1 0 0,0 0 0 0 0,1 1 0 0 0,-1-1-1 0 0,0 1 1 0 0,1 0 15 0 0,-4 3-2 0 0,-1 0 0 0 0,1 0 0 0 0,-1 0 0 0 0,0 0 0 0 0,1 0 0 0 0,-1 0-1 0 0,0 0 1 0 0,0 0 0 0 0,0 0 0 0 0,-1 1 0 0 0,1-1 0 0 0,0 0 0 0 0,-1 1 0 0 0,1-1 0 0 0,-1 0-1 0 0,0 1 1 0 0,0-1 0 0 0,0 0 0 0 0,0 1 0 0 0,-1-1 0 0 0,1 1 0 0 0,0-1 0 0 0,-1 0 0 0 0,0 1-1 0 0,1-1 1 0 0,-1 0 0 0 0,0 0 0 0 0,0 0 0 0 0,0 0 0 0 0,-1 0 0 0 0,0 1 2 0 0,-40 46 204 0 0,42-49-141 0 0,36-43 3 0 0,-20 26-112 0 0,-11 11 35 0 0,0 0 0 0 0,0 0 0 0 0,0 1 0 0 0,1 0 0 0 0,0 0 0 0 0,0 0 0 0 0,0 0 0 0 0,0 1-1 0 0,1 0 1 0 0,0 1 0 0 0,0-1 0 0 0,0 1 0 0 0,0 1 0 0 0,5-2 11 0 0,-11 5-3 0 0,0 1 0 0 0,0 0 0 0 0,0-1 1 0 0,0 1-1 0 0,0 0 0 0 0,-1 0 0 0 0,1-1 0 0 0,0 1 1 0 0,-1 0-1 0 0,1 0 0 0 0,-1 0 0 0 0,0 0 0 0 0,0 0 0 0 0,0 0 1 0 0,0 0-1 0 0,0 0 0 0 0,0-1 0 0 0,0 1 0 0 0,-1 0 1 0 0,1 0-1 0 0,0 0 0 0 0,-1 0 0 0 0,0 0 0 0 0,1-1 1 0 0,-1 1 2 0 0,-1 6 14 0 0,2-7-10 0 0,0 1-1 0 0,-1-1 1 0 0,1 1 0 0 0,0 0-1 0 0,0-1 1 0 0,0 1 0 0 0,0-1-1 0 0,0 1 1 0 0,0 0 0 0 0,0-1 0 0 0,1 1-1 0 0,-1-1 1 0 0,1 1 0 0 0,-1-1-1 0 0,1 1 1 0 0,-1-1 0 0 0,1 1 0 0 0,0-1-1 0 0,0 1 1 0 0,0-1 0 0 0,-1 0-1 0 0,2 1 1 0 0,-1-1 0 0 0,0 0 0 0 0,0 0-1 0 0,0 0 1 0 0,0 0 0 0 0,1 0-1 0 0,-1 0 1 0 0,0 0 0 0 0,1 0 0 0 0,-1-1-1 0 0,1 1 1 0 0,-1 0 0 0 0,1-1-1 0 0,-1 1 1 0 0,1-1 0 0 0,-1 0 0 0 0,1 0-1 0 0,0 1 1 0 0,-1-1 0 0 0,1 0-1 0 0,0 0 1 0 0,-1 0 0 0 0,1-1 0 0 0,0 1-4 0 0,86-18 18 0 0,-86 17-18 0 0,0 1 1 0 0,0-1 0 0 0,0 0-1 0 0,-1-1 1 0 0,1 1-1 0 0,0 0 1 0 0,0 0 0 0 0,-1-1-1 0 0,1 1 1 0 0,-1-1-1 0 0,1 1 1 0 0,-1-1 0 0 0,0 0-1 0 0,0 1 1 0 0,1-1 0 0 0,-1 0-1 0 0,0 0 1 0 0,-1 0-1 0 0,1 0 1 0 0,0 0 0 0 0,0 0-1 0 0,-1 0 1 0 0,1 0-1 0 0,-1 0 1 0 0,0-1 0 0 0,0 1-1 0 0,0 0 1 0 0,0 0-1 0 0,0 0 1 0 0,0 0 0 0 0,0 0-1 0 0,-1 0 1 0 0,1-1 0 0 0,-1 1-1 0 0,0 0 1 0 0,1 0-1 0 0,-1 0 1 0 0,0 0 0 0 0,0 1-1 0 0,-1-3 0 0 0,1 3-3 0 0,0 0 0 0 0,1-1 0 0 0,-1 1-1 0 0,0 0 1 0 0,0 0 0 0 0,0 0 0 0 0,0 0 0 0 0,0 0-1 0 0,0 0 1 0 0,0 0 0 0 0,0 0 0 0 0,0 0 0 0 0,0 0-1 0 0,-1 0 1 0 0,1 1 0 0 0,0-1 0 0 0,-1 0 0 0 0,1 1-1 0 0,0 0 1 0 0,-1-1 0 0 0,1 1 0 0 0,-1 0 0 0 0,1-1-1 0 0,0 1 1 0 0,-1 0 0 0 0,1 0 0 0 0,-1 0 0 0 0,1 0-1 0 0,-1 1 1 0 0,1-1 0 0 0,-1 0 0 0 0,1 0 0 0 0,0 1-1 0 0,-1-1 1 0 0,1 1 0 0 0,0 0 0 0 0,-1-1 0 0 0,1 1-1 0 0,0 0 1 0 0,0-1 0 0 0,0 1 0 0 0,-1 0 0 0 0,1 0-1 0 0,0 0 1 0 0,0 0 0 0 0,0 0 0 0 0,1 1 0 0 0,-1-1-1 0 0,0 0 1 0 0,0 0 0 0 0,0 1 0 0 0,1-1 0 0 0,-1 0-1 0 0,1 1 1 0 0,-1-1 0 0 0,1 0 0 0 0,0 1 0 0 0,-1-1-1 0 0,1 1 1 0 0,0-1 0 0 0,0 1 0 0 0,0-1 0 0 0,0 0-1 0 0,0 1 1 0 0,0-1 0 0 0,1 1 0 0 0,-1-1 0 0 0,0 1-1 0 0,1-1 1 0 0,0 1 3 0 0,-1 1-154 0 0,2 0 0 0 0,-1-1 0 0 0,0 1 0 0 0,0-1 0 0 0,1 0 0 0 0,-1 1 0 0 0,1-1 0 0 0,0 0 0 0 0,-1 0 0 0 0,1 0 0 0 0,0 0 0 0 0,0 0 0 0 0,0-1-1 0 0,1 1 1 0 0,-1 0 0 0 0,0-1 0 0 0,1 0 0 0 0,-1 1 0 0 0,1-1 0 0 0,-1 0 0 0 0,1 0 154 0 0,17 5-5666 0 0,-1-2-5470 0 0,-15-3 2415 0 0</inkml:trace>
  <inkml:trace contextRef="#ctx0" brushRef="#br0" timeOffset="54834.006">6124 1625 0 0 0,'0'0'3343'0'0,"0"0"-870"0"0,0 0-241 0 0,0 0-84 0 0,0 0-81 0 0,0 0-55 0 0,0 0-128 0 0,0 0-166 0 0,0 0-184 0 0,10-8-206 0 0,28-23-236 0 0,-37 31-999 0 0,0-1-1 0 0,0 1 1 0 0,0-1-1 0 0,1 1 1 0 0,-1-1-1 0 0,0 1 0 0 0,0 0 1 0 0,1 0-1 0 0,-1 0 1 0 0,0 0-1 0 0,0 0 1 0 0,1 0-1 0 0,-1 0 1 0 0,0 0-1 0 0,0 0 1 0 0,0 1-1 0 0,1-1 0 0 0,-1 1 1 0 0,0-1-1 0 0,0 0 1 0 0,0 1-1 0 0,0 0 1 0 0,0-1-1 0 0,1 1 1 0 0,-1 0-1 0 0,0-1 0 0 0,-1 1 1 0 0,1 0-1 0 0,0 0 1 0 0,0 0-1 0 0,0 0 1 0 0,0 0-1 0 0,-1 0 1 0 0,1 0-1 0 0,0 0 1 0 0,-1 0-1 0 0,1 1 0 0 0,-1-1 1 0 0,1 0-1 0 0,-1 0 1 0 0,0 0-1 0 0,0 1 1 0 0,1-1-1 0 0,-1 0 1 0 0,0 0-1 0 0,0 1 0 0 0,0 0-92 0 0,0-1 120 0 0,1 1-68 0 0,0-1-1 0 0,-1 0 0 0 0,1 1 1 0 0,-1-1-1 0 0,1 1 1 0 0,-1 0-1 0 0,1-1 0 0 0,-1 1 1 0 0,0-1-1 0 0,0 1 0 0 0,0-1 1 0 0,0 1-1 0 0,0 0 1 0 0,0-1-1 0 0,0 1 0 0 0,0-1 1 0 0,-1 1-1 0 0,1-1 0 0 0,-1 1 1 0 0,1-1-1 0 0,-1 1 1 0 0,0-1-1 0 0,1 1 0 0 0,-1-1 1 0 0,0 0-1 0 0,0 1 1 0 0,0-1-1 0 0,0 0 0 0 0,0 0 1 0 0,0 1-1 0 0,0-1 0 0 0,-1 0 1 0 0,1 0-1 0 0,0-1 1 0 0,-1 1-1 0 0,1 0 0 0 0,0 0 1 0 0,-2 0-52 0 0,2-2-3 0 0,0 0 0 0 0,1-1 1 0 0,-1 1-1 0 0,0 0 0 0 0,1 0 1 0 0,-1-1-1 0 0,1 1 0 0 0,0 0 1 0 0,0-1-1 0 0,-1 1 0 0 0,1 0 1 0 0,0-1-1 0 0,0 1 0 0 0,0-1 1 0 0,0 1-1 0 0,0 0 0 0 0,1-1 1 0 0,-1 1-1 0 0,0-1 0 0 0,1 1 1 0 0,-1 0-1 0 0,1 0 0 0 0,-1-1 1 0 0,1 1-1 0 0,-1 0 0 0 0,1 0 1 0 0,0-1-1 0 0,0 1 0 0 0,0 0 1 0 0,0 0-1 0 0,0 0 0 0 0,0 0 1 0 0,0 0-1 0 0,0 0 0 0 0,0 1 1 0 0,0-1-1 0 0,1 0 3 0 0,1-4-25 0 0,0 1-1 0 0,1 0 1 0 0,-1-1 0 0 0,1 2-1 0 0,0-1 1 0 0,0 0 0 0 0,0 1-1 0 0,1-1 1 0 0,-1 1 0 0 0,1 1-1 0 0,0-1 1 0 0,0 1 0 0 0,0-1-1 0 0,0 1 1 0 0,0 1 0 0 0,0-1-1 0 0,1 1 1 0 0,-1 0 0 0 0,1 0-1 0 0,1 0 26 0 0,-5 3 0 0 0,0 0 0 0 0,-1 0-1 0 0,1 1 1 0 0,0-1 0 0 0,-1 0-1 0 0,0 1 1 0 0,1-1 0 0 0,-1 1 0 0 0,0 0-1 0 0,0-1 1 0 0,0 1 0 0 0,-1 0-1 0 0,1-1 1 0 0,-1 1 0 0 0,1 0-1 0 0,-1 0 1 0 0,0-1 0 0 0,0 1-1 0 0,0 0 1 0 0,-1 0 0 0 0,1 0 0 0 0,-1 2 0 0 0,1 5 0 0 0,5 18 329 0 0,1-18-3170 0 0,0-4-3833 0 0,2-3-5645 0 0,-6-2 6187 0 0</inkml:trace>
  <inkml:trace contextRef="#ctx0" brushRef="#br0" timeOffset="55093.13">6407 1474 0 0 0,'0'0'2115'0'0,"0"0"1030"0"0,5-11 321 0 0,-1 3-2367 0 0,17-33 1605 0 0,2 15 5586 0 0,-21 29-4664 0 0,-7 20-2390 0 0,-4 4-411 0 0,-37 160 798 0 0,41-162-3488 0 0,2-21-3198 0 0,0-1-4472 0 0,2-3-1787 0 0</inkml:trace>
  <inkml:trace contextRef="#ctx0" brushRef="#br0" timeOffset="55370.189">6282 1510 15123 0 0,'0'0'2301'0'0,"0"0"-692"0"0,0 0-454 0 0,0 0-217 0 0,0 0-115 0 0,0 0-8 0 0,0 0-89 0 0,0 0-148 0 0,10-4-159 0 0,115-29-11 0 0,-41 29-2311 0 0,-29 5-6313 0 0,-46-1 5516 0 0,9 0-8464 0 0</inkml:trace>
  <inkml:trace contextRef="#ctx0" brushRef="#br0" timeOffset="49169.846">3372 1547 20836 0 0,'0'0'311'0'0,"0"0"19"0"0,0 0 119 0 0,0 0 126 0 0,0 0 25 0 0,0 0-25 0 0,0 0-133 0 0,0 0-136 0 0,0 0 21 0 0,0 0 59 0 0,0 0 66 0 0,0 0 33 0 0,0 0-60 0 0,-4 9-101 0 0,-6 10-205 0 0,1 0-1 0 0,1 2 1 0 0,1-1 0 0 0,1 1 0 0 0,1-1-1 0 0,0 2 1 0 0,2-1 0 0 0,0 5-119 0 0,15-6-2078 0 0,-4-18-3897 0 0,1-1-6754 0 0,-6-1 5738 0 0</inkml:trace>
  <inkml:trace contextRef="#ctx0" brushRef="#br0" timeOffset="49801.017">3508 1534 17092 0 0,'0'0'1177'0'0,"0"0"-315"0"0,0 0-175 0 0,0 0 110 0 0,0 0 154 0 0,0 0 85 0 0,0 0-57 0 0,0 0-157 0 0,-5 10-126 0 0,-81 180 1995 0 0,81-154-2623 0 0,25-47 101 0 0,63-84-297 0 0,-74 143-37 0 0,-4-44 174 0 0,1 0-1 0 0,-1-1 1 0 0,1 0-1 0 0,-1 0 1 0 0,1-1 0 0 0,0 1-1 0 0,0-1 1 0 0,0 0 0 0 0,0-1-1 0 0,1 0 1 0 0,-1 0 0 0 0,0 0-1 0 0,1-1 1 0 0,-1 1 0 0 0,0-2-1 0 0,1 1 1 0 0,-1-1-1 0 0,0 0 1 0 0,1 0 0 0 0,-1 0-1 0 0,0-1 1 0 0,0 0 0 0 0,2-2-9 0 0,-6 5 2 0 0,-1-1 0 0 0,1 0 0 0 0,-1 1-1 0 0,0-1 1 0 0,1 0 0 0 0,-1 0 0 0 0,0 0 0 0 0,1 0 0 0 0,-1 0 0 0 0,1-1 0 0 0,-1 1 0 0 0,0 0 0 0 0,1-1 0 0 0,-1 1 0 0 0,0-1 0 0 0,1 1 0 0 0,-1-1 0 0 0,0 1 0 0 0,0-1 0 0 0,0 0 0 0 0,1 0 0 0 0,-1 0 0 0 0,0 0 0 0 0,0 0 0 0 0,0 0-1 0 0,0 0 1 0 0,-1 0 0 0 0,1 0 0 0 0,0 0 0 0 0,0 0 0 0 0,-1 0 0 0 0,1-1 0 0 0,0 1 0 0 0,-1 0 0 0 0,1-1 0 0 0,-1 1 0 0 0,0 0 0 0 0,1-1 0 0 0,-1 1 0 0 0,0 0 0 0 0,0-1 0 0 0,0 1 0 0 0,0-1 0 0 0,0 1 0 0 0,0 0 0 0 0,-1-1 0 0 0,1 1-1 0 0,0-1 1 0 0,-1 1 0 0 0,1 0 0 0 0,0-1 0 0 0,-1 1 0 0 0,0 0 0 0 0,1 0 0 0 0,-1-1 0 0 0,0 1 0 0 0,0 0 0 0 0,0 0 0 0 0,0 0 0 0 0,0 0-2 0 0,0 0-3 0 0,0-1 1 0 0,-1 1-1 0 0,0 0 1 0 0,1 0-1 0 0,-1 0 1 0 0,0 0-1 0 0,1 0 1 0 0,-1 1-1 0 0,0-1 1 0 0,0 1-1 0 0,0-1 1 0 0,0 1-1 0 0,1-1 1 0 0,-1 1-1 0 0,0 0 0 0 0,0 0 1 0 0,0 0-1 0 0,0 0 1 0 0,0 0-1 0 0,0 0 1 0 0,0 1-1 0 0,0-1 1 0 0,1 1-1 0 0,-1-1 1 0 0,0 1-1 0 0,0 0 1 0 0,0-1-1 0 0,1 1 1 0 0,-1 0-1 0 0,0 0 1 0 0,1 0-1 0 0,-1 1 0 0 0,1-1 1 0 0,-1 0-1 0 0,1 0 1 0 0,0 1-1 0 0,-1-1 1 0 0,1 1-1 0 0,0-1 1 0 0,0 1-1 0 0,0 0 1 0 0,0-1-1 0 0,0 1 1 0 0,1 0-1 0 0,-1 0 1 0 0,1 0-1 0 0,-1 0 0 0 0,1-1 1 0 0,-1 1-1 0 0,1 0 1 0 0,0 0-1 0 0,0 0 1 0 0,0 0-1 0 0,0 0 1 0 0,0 0-1 0 0,0 0 1 0 0,1 0-1 0 0,-1 0 1 0 0,1 0 2 0 0,2 1 1 0 0,1 0 0 0 0,0 0 0 0 0,0-1 1 0 0,0 0-1 0 0,0 1 0 0 0,0-1 1 0 0,0-1-1 0 0,0 1 0 0 0,1-1 0 0 0,-1 1 1 0 0,1-1-1 0 0,-1-1 0 0 0,1 1 0 0 0,-1 0 1 0 0,1-1-1 0 0,0 0 0 0 0,-1 0 1 0 0,1-1-1 0 0,-1 1 0 0 0,1-1 0 0 0,-1 0 1 0 0,1 0-1 0 0,0-1-1 0 0,-1 2-355 0 0,23-7 337 0 0,-19-3-5500 0 0,-15 4-8243 0 0,4 4 5483 0 0</inkml:trace>
  <inkml:trace contextRef="#ctx0" brushRef="#br0" timeOffset="50060.335">3390 1611 9442 0 0,'0'0'2421'0'0,"-9"0"-309"0"0,-30 1-530 0 0,17 0 856 0 0,8 0 3492 0 0,127-6-3667 0 0,-56 2-1934 0 0,-19 1-2911 0 0,24 3-10088 0 0,-54 0 1405 0 0</inkml:trace>
  <inkml:trace contextRef="#ctx0" brushRef="#br0" timeOffset="46136.838">1545 1812 17204 0 0,'0'0'72'0'0,"0"0"-52"0"0,0 0 61 0 0,0 0 154 0 0,0 0 153 0 0,0 0 148 0 0,0 0 83 0 0,0 0 40 0 0,0 0 15 0 0,0 0 32 0 0,0 0 49 0 0,0 0-16 0 0,0 0-19 0 0,0 3-108 0 0,11 3 476 0 0,8-31-228 0 0,-19 24-854 0 0,47-80 536 0 0,-24 123-604 0 0,-20-41 80 0 0,1 0 0 0 0,-1 0-1 0 0,0-1 1 0 0,0 1 0 0 0,1-1 0 0 0,-1 1 0 0 0,0-1 0 0 0,1 0 0 0 0,-1 0 0 0 0,0-1 0 0 0,0 1 0 0 0,1-1 0 0 0,-1 1 0 0 0,0-1 0 0 0,0 0 0 0 0,0 0 0 0 0,1 0-1 0 0,-1-1 1 0 0,-1 1 0 0 0,1-1 0 0 0,0 0 0 0 0,0 0 0 0 0,0 0 0 0 0,-1 0 0 0 0,1 0 0 0 0,-1 0 0 0 0,0-1 0 0 0,0 1 0 0 0,2-3-18 0 0,-5 6 9 0 0,1-1 0 0 0,0 0 0 0 0,-1 0 0 0 0,1 0 1 0 0,0 0-1 0 0,0 0 0 0 0,-1 0 0 0 0,1 0 0 0 0,0 0 0 0 0,-1 0 1 0 0,1 0-1 0 0,0 0 0 0 0,-1 0 0 0 0,1 0 0 0 0,0 0 0 0 0,-1 0 1 0 0,1 0-1 0 0,0 0 0 0 0,0 0 0 0 0,-1 0 0 0 0,1 0 0 0 0,0-1 0 0 0,-1 1 1 0 0,1 0-1 0 0,0 0 0 0 0,0 0 0 0 0,-1 0 0 0 0,1-1 0 0 0,0 1 1 0 0,0 0-1 0 0,-1 0 0 0 0,1-1 0 0 0,0 1 0 0 0,0 0 0 0 0,0 0 1 0 0,0-1-1 0 0,0 1 0 0 0,-1 0 0 0 0,1-1 0 0 0,0 1 0 0 0,0 0 1 0 0,0-1-1 0 0,0 1 0 0 0,0 0 0 0 0,0 0 0 0 0,0-1 0 0 0,0 1 1 0 0,0 0-1 0 0,0-1 0 0 0,0 1 0 0 0,0-1-9 0 0,-20 24-70 0 0,18-21 75 0 0,1-1 0 0 0,-1 1 0 0 0,1 0 0 0 0,-1 0 0 0 0,1 0 0 0 0,0 0 0 0 0,0 0-1 0 0,0 0 1 0 0,0 0 0 0 0,0 0 0 0 0,0 1 0 0 0,1-1 0 0 0,-1 0 0 0 0,1 0 0 0 0,-1 1 0 0 0,1-1 0 0 0,0 0-1 0 0,0 1 1 0 0,0-1 0 0 0,0 1 0 0 0,0-1 0 0 0,1 0 0 0 0,-1 0 0 0 0,1 1 0 0 0,-1-1 0 0 0,1 0 0 0 0,0 0 0 0 0,0 1-1 0 0,0-1 1 0 0,0 0 0 0 0,0 0 0 0 0,1 0 0 0 0,-1 0 0 0 0,1-1 0 0 0,-1 1 0 0 0,1 0 0 0 0,0-1 0 0 0,-1 1 0 0 0,1-1-1 0 0,0 1 1 0 0,0-1 0 0 0,0 0 0 0 0,0 0 0 0 0,0 1 0 0 0,0-2 0 0 0,1 1 0 0 0,-1 0 0 0 0,0 0 0 0 0,0-1-1 0 0,1 1 1 0 0,-1-1 0 0 0,0 0 0 0 0,1 0-5 0 0,3 1 22 0 0,0-1-1 0 0,0 0 1 0 0,0 0-1 0 0,0 0 1 0 0,-1-1-1 0 0,1 0 1 0 0,0 0-1 0 0,0-1 1 0 0,-1 1 0 0 0,1-1-1 0 0,0-1 1 0 0,-1 1-1 0 0,0-1 1 0 0,0 0-1 0 0,0 0 1 0 0,0 0-1 0 0,0-1 1 0 0,0 1-1 0 0,-1-1 1 0 0,0 0-1 0 0,0-1 1 0 0,0 1-1 0 0,0-1 1 0 0,-1 0-1 0 0,0 0 1 0 0,0 0 0 0 0,0 0-1 0 0,0 0 1 0 0,-1-1-1 0 0,0 1 1 0 0,0-1-1 0 0,0 0 1 0 0,-1 1-1 0 0,0-1 1 0 0,0 0-22 0 0,-1 5-2 0 0,0 0 1 0 0,0 1 0 0 0,0-1-1 0 0,0 0 1 0 0,0 1 0 0 0,0-1-1 0 0,0 0 1 0 0,0 0 0 0 0,-1 1-1 0 0,1-1 1 0 0,0 0 0 0 0,0 1-1 0 0,-1-1 1 0 0,1 1 0 0 0,0-1-1 0 0,-1 0 1 0 0,1 1 0 0 0,-1-1-1 0 0,1 1 1 0 0,-1-1 0 0 0,1 1-1 0 0,-1-1 1 0 0,1 1-1 0 0,-1-1 1 0 0,1 1 0 0 0,-1 0-1 0 0,0-1 1 0 0,1 1 0 0 0,-1 0-1 0 0,0-1 1 0 0,1 1 0 0 0,-1 0-1 0 0,0 0 1 0 0,1 0 0 0 0,-1 0-1 0 0,0-1 1 0 0,1 1 0 0 0,-1 0-1 0 0,0 0 1 0 0,1 0 0 0 0,-1 1-1 0 0,0-1 1 0 0,0 0 0 0 0,1 0-1 0 0,-1 0 1 0 0,0 0 0 0 0,1 1-1 0 0,-1-1 1 0 0,1 0 0 0 0,-1 1-1 0 0,0-1 1 0 0,1 0 0 0 0,-1 1-1 0 0,1-1 1 0 0,-1 1-1 0 0,1-1 1 0 0,-1 1 0 0 0,1-1-1 0 0,-1 1 1 0 0,1-1 0 0 0,-1 1-1 0 0,1 0 2 0 0,-31 34-87 0 0,30-33 86 0 0,0 0-1 0 0,-1 0 1 0 0,1 1-1 0 0,0-1 1 0 0,1 0-1 0 0,-1 1 1 0 0,0-1 0 0 0,1 0-1 0 0,-1 1 1 0 0,1-1-1 0 0,0 1 1 0 0,0-1-1 0 0,0 1 1 0 0,0-1 0 0 0,0 1-1 0 0,0-1 1 0 0,1 1-1 0 0,-1-1 1 0 0,1 0-1 0 0,0 1 1 0 0,-1-1-1 0 0,1 0 1 0 0,0 1 0 0 0,1-1-1 0 0,-1 0 1 0 0,0 0-1 0 0,1 0 1 0 0,-1 0-1 0 0,1 0 1 0 0,-1 0 0 0 0,1-1-1 0 0,0 1 1 0 0,0 0-1 0 0,0-1 1 0 0,0 1-1 0 0,0-1 1 0 0,0 0 0 0 0,0 0-1 0 0,0 0 1 0 0,1 0-1 0 0,-1 0 1 0 0,0 0-1 0 0,1 0 1 0 0,-1-1 0 0 0,1 1-1 0 0,-1-1 1 0 0,1 0-1 0 0,-1 0 1 0 0,1 0-1 0 0,-1 0 1 0 0,0 0-1 0 0,1 0 1 0 0,1-1 1 0 0,58-4-3018 0 0,-41 1-2491 0 0,-1-2-5736 0 0,-15 5 2879 0 0</inkml:trace>
  <inkml:trace contextRef="#ctx0" brushRef="#br0" timeOffset="47555.2">2053 1716 10802 0 0,'0'0'1495'0'0,"0"0"-253"0"0,0 0-138 0 0,0 0 26 0 0,0 0-25 0 0,0 0 62 0 0,0 0-15 0 0,0 0-171 0 0,0 0-152 0 0,0 0-199 0 0,0 0-178 0 0,0 0-103 0 0,0 0-110 0 0,-3-3-60 0 0,2 2-134 0 0,0-1 0 0 0,-1 2 0 0 0,1-1 0 0 0,0 0 0 0 0,-1 0 0 0 0,1 0 0 0 0,0 1 0 0 0,-1-1 0 0 0,1 0 0 0 0,-1 1 0 0 0,0 0 0 0 0,1-1 0 0 0,-1 1 0 0 0,1 0 0 0 0,-1 0 0 0 0,1 0 0 0 0,-1 0 0 0 0,0 0 0 0 0,1 0 0 0 0,-1 0 0 0 0,1 0 0 0 0,-1 1 0 0 0,1-1 0 0 0,-1 1 0 0 0,0-1 0 0 0,1 1 0 0 0,0 0 0 0 0,-1-1 0 0 0,1 1 0 0 0,-1 0 0 0 0,1 0 0 0 0,0 0 0 0 0,0 0 0 0 0,0 0 0 0 0,-1 0 0 0 0,1 0 0 0 0,0 1 0 0 0,0-1 0 0 0,0 0 0 0 0,0 1-45 0 0,0-1 24 0 0,0 0 0 0 0,0 0 0 0 0,0 0-1 0 0,0 1 1 0 0,0-1 0 0 0,0 0 0 0 0,0 1 0 0 0,1-1 0 0 0,-1 1 0 0 0,0-1-1 0 0,1 1 1 0 0,-1-1 0 0 0,1 1 0 0 0,-1-1 0 0 0,1 1 0 0 0,0 0 0 0 0,0-1-1 0 0,0 1 1 0 0,0 0 0 0 0,0-1 0 0 0,0 1 0 0 0,0-1 0 0 0,0 1 0 0 0,1 0-1 0 0,-1-1 1 0 0,1 1 0 0 0,-1-1 0 0 0,1 1 0 0 0,-1-1 0 0 0,1 1 0 0 0,0-1-1 0 0,0 1 1 0 0,0-1 0 0 0,0 0 0 0 0,0 0 0 0 0,0 1 0 0 0,0-1 0 0 0,0 0-1 0 0,0 0 1 0 0,1 0 0 0 0,-1 0 0 0 0,0 0 0 0 0,1 0 0 0 0,-1-1 0 0 0,1 1-1 0 0,-1 0 1 0 0,1-1 0 0 0,-1 1 0 0 0,1-1 0 0 0,0 1 0 0 0,-1-1 0 0 0,1 0-24 0 0,32 29 437 0 0,-35-28-425 0 0,-1 1 0 0 0,0-1 1 0 0,1 1-1 0 0,-1-1 1 0 0,1 0-1 0 0,-1 1 0 0 0,0-1 1 0 0,0 0-1 0 0,0 0 1 0 0,0 0-1 0 0,0-1 0 0 0,0 1 1 0 0,0 0-1 0 0,0-1 1 0 0,0 1-1 0 0,0-1 0 0 0,0 0 1 0 0,0 0-1 0 0,0 0 1 0 0,-1 0-1 0 0,1 0 0 0 0,0 0 1 0 0,0 0-1 0 0,0-1 1 0 0,0 1-1 0 0,0-1 0 0 0,0 0-12 0 0,27-25 6 0 0,2 14 4 0 0,-18 8 9 0 0,1 0 1 0 0,-1-1-1 0 0,0 1 1 0 0,0-2 0 0 0,-1 1-1 0 0,1-1 1 0 0,-1-1 0 0 0,-1 1-1 0 0,1-1 1 0 0,-1-1-1 0 0,0 1 1 0 0,4-7-20 0 0,-30 25 479 0 0,17-9-474 0 0,0 0-1 0 0,0-1 1 0 0,1 1 0 0 0,-1 0-1 0 0,1 0 1 0 0,-1 0 0 0 0,1 0 0 0 0,0 0-1 0 0,0 0 1 0 0,0 1 0 0 0,0-1-1 0 0,0 0 1 0 0,0 1 0 0 0,1-1 0 0 0,-1 0-1 0 0,1 1 1 0 0,-1-1 0 0 0,1 0 0 0 0,0 1-1 0 0,0-1 1 0 0,0 1 0 0 0,1-1-1 0 0,-1 1 1 0 0,0-1 0 0 0,1 0 0 0 0,0 1-1 0 0,-1-1 1 0 0,1 0 0 0 0,0 1-1 0 0,0-1 1 0 0,0 0 0 0 0,1 0 0 0 0,-1 0-1 0 0,0 0 1 0 0,1 0 0 0 0,-1 0-1 0 0,1 0 1 0 0,0-1 0 0 0,0 1 0 0 0,0-1-1 0 0,-1 1 1 0 0,1-1 0 0 0,1 1-1 0 0,-1-1 1 0 0,0 0 0 0 0,0 0 0 0 0,0 0-1 0 0,1 0 1 0 0,-1-1 0 0 0,0 1 0 0 0,1-1-1 0 0,-1 1-4 0 0,4-3 29 0 0,0 0-1 0 0,-1 0 0 0 0,0 0 1 0 0,1-1-1 0 0,-1 0 1 0 0,0 0-1 0 0,-1 0 0 0 0,1-1 1 0 0,0 0-1 0 0,-1 0 1 0 0,0 0-1 0 0,0 0 1 0 0,0 0-1 0 0,0-1 0 0 0,-1 0 1 0 0,0 0-1 0 0,0 0 1 0 0,0 0-1 0 0,0 0 0 0 0,0-3-28 0 0,-1-10 104 0 0,-12 25-168 0 0,9-6 65 0 0,-1 0 0 0 0,1 1-1 0 0,0-1 1 0 0,-1 0 0 0 0,1 1 0 0 0,0-1-1 0 0,0 1 1 0 0,0 0 0 0 0,0-1-1 0 0,0 1 1 0 0,1-1 0 0 0,-1 1-1 0 0,0 0 1 0 0,1 0 0 0 0,-1 0-1 0 0,1-1 1 0 0,0 1 0 0 0,-1 0 0 0 0,1 0-1 0 0,0 0 1 0 0,0 0 0 0 0,0 0-1 0 0,0-1 1 0 0,1 1 0 0 0,-1 0-1 0 0,0 0 1 0 0,1 0 0 0 0,0-1-1 0 0,-1 1 1 0 0,1 0 0 0 0,0 0 0 0 0,0-1-1 0 0,0 1 1 0 0,0-1 0 0 0,0 1-1 0 0,0-1 1 0 0,0 1 0 0 0,0-1-1 0 0,1 0 1 0 0,-1 1 0 0 0,0-1-1 0 0,1 0 1 0 0,0 0 0 0 0,-1 0 0 0 0,1 0-1 0 0,-1 0 1 0 0,1 0 0 0 0,0-1-1 0 0,0 1 1 0 0,0-1-1 0 0,3 0 4 0 0,1-1-1 0 0,-1 0 1 0 0,1 0-1 0 0,-1-1 1 0 0,1 1-1 0 0,-1-1 1 0 0,0 0-1 0 0,0-1 1 0 0,0 1-1 0 0,0-1 1 0 0,0 0 0 0 0,-1 0-1 0 0,1-1 1 0 0,-1 0-1 0 0,0 1 1 0 0,0-1-1 0 0,0 0 1 0 0,-1-1-1 0 0,1 1 1 0 0,-1-1-1 0 0,0 0 1 0 0,0 1 0 0 0,-1-1-1 0 0,0-1 1 0 0,1 1-1 0 0,-1 0 1 0 0,-1 0-1 0 0,1-1 1 0 0,-1 1-1 0 0,0-1 1 0 0,-1 1-1 0 0,1-1 1 0 0,-1 1 0 0 0,0-1-1 0 0,0-2-3 0 0,-3-52 45 0 0,-18 93-247 0 0,17-25 204 0 0,1 0 0 0 0,0 0 0 0 0,0 0 0 0 0,1 0 0 0 0,0 1 0 0 0,0-1 0 0 0,1 1 0 0 0,0-1 0 0 0,1 1 1 0 0,0-1-1 0 0,0 1 0 0 0,0-1 0 0 0,1 1 0 0 0,1-1 0 0 0,0 1 0 0 0,0 0-2 0 0,-1-8 2 0 0,0 0 0 0 0,0 1 0 0 0,0-1 1 0 0,0 0-1 0 0,0 0 0 0 0,1 1 0 0 0,-1-1 0 0 0,0 0 0 0 0,1 0 0 0 0,-1 0 0 0 0,1-1 0 0 0,-1 1 1 0 0,1 0-1 0 0,0-1 0 0 0,-1 1 0 0 0,1-1 0 0 0,-1 1 0 0 0,1-1 0 0 0,0 1 0 0 0,0-1 1 0 0,-1 0-1 0 0,1 0 0 0 0,0 0 0 0 0,-1 0 0 0 0,1 0 0 0 0,0-1 0 0 0,-1 1 0 0 0,1 0 0 0 0,0-1 1 0 0,-1 1-1 0 0,1-1 0 0 0,-1 0 0 0 0,1 0 0 0 0,0 1 0 0 0,-1-1 0 0 0,0 0 0 0 0,1 0-2 0 0,48-44 97 0 0,-33-73-337 0 0,-23 151 208 0 0,3-26 5 0 0,1 0 1 0 0,0 0 0 0 0,0 0-1 0 0,0 1 1 0 0,1-1-1 0 0,1 0 1 0 0,-1 1 0 0 0,1-1-1 0 0,0 1 1 0 0,1-1-1 0 0,0 0 1 0 0,0 1-1 0 0,0-1 1 0 0,1 0 0 0 0,0 0-1 0 0,0 0 1 0 0,1 0-1 0 0,0 0 1 0 0,0-1 0 0 0,3 4 26 0 0,-1-8-4244 0 0,1-8-13073 0 0,-4 4 11217 0 0</inkml:trace>
  <inkml:trace contextRef="#ctx0" brushRef="#br0" timeOffset="47800.232">2449 1682 7354 0 0,'0'0'2291'0'0,"0"0"-508"0"0,0 0-392 0 0,0 0-74 0 0,0 0 21 0 0,0 0 134 0 0,0 0 42 0 0,0 0-208 0 0,0 0-214 0 0,0 0-256 0 0,0 0-287 0 0,0 0-185 0 0,0 0-161 0 0,10 2-108 0 0,76-1-2284 0 0,-62-5-5187 0 0,-22 4 6140 0 0,7-1-9580 0 0</inkml:trace>
  <inkml:trace contextRef="#ctx0" brushRef="#br0" timeOffset="44384.981">886 1611 13483 0 0,'0'0'1320'0'0,"0"0"36"0"0,0 0 10 0 0,0 0-56 0 0,0 0-37 0 0,0 0-90 0 0,0 0-147 0 0,0 0-185 0 0,0 0-237 0 0,0 0-222 0 0,0 0-169 0 0,0 0-74 0 0,0 0 63 0 0,-2 3 101 0 0,-37 142 2071 0 0,36-136-2414 0 0,0 0 0 0 0,1 0 0 0 0,1-1 0 0 0,-1 1 0 0 0,1 0 0 0 0,1 1 0 0 0,0-1 0 0 0,0 0 0 0 0,1 0 0 0 0,0 0 0 0 0,0 0 0 0 0,1 0 0 0 0,0-1 0 0 0,1 1 0 0 0,0 1 30 0 0,18-7-7100 0 0,-3-18-7006 0 0,-17 14 12537 0 0,3-3-2671 0 0</inkml:trace>
  <inkml:trace contextRef="#ctx0" brushRef="#br0" timeOffset="45038.899">1016 1593 13571 0 0,'0'0'1822'0'0,"0"0"-554"0"0,0 0-504 0 0,0 0-105 0 0,0 0 166 0 0,0 0 264 0 0,0 0 158 0 0,0 0-106 0 0,0 0-221 0 0,-1 9-177 0 0,-38 187 2444 0 0,31-141-2929 0 0,8-55-235 0 0,0 0 47 0 0,14-21 366 0 0,26-44-449 0 0,-40 96-127 0 0,-1-28 141 0 0,1-1 1 0 0,-1 1-1 0 0,1-1 0 0 0,0 1 1 0 0,0 0-1 0 0,0-1 0 0 0,0 1 1 0 0,0 0-1 0 0,0-1 0 0 0,1 1 1 0 0,-1 0-1 0 0,1-1 0 0 0,0 1 1 0 0,0-1-1 0 0,0 1 0 0 0,0-1 1 0 0,0 1-1 0 0,0-1 0 0 0,1 0 1 0 0,-1 0-1 0 0,1 0 0 0 0,0 0 1 0 0,0 0-1 0 0,-1 0 0 0 0,1 0 1 0 0,1 0-1 0 0,-1-1 0 0 0,0 1 1 0 0,0-1-1 0 0,0 1 0 0 0,1-1 1 0 0,-1 0-1 0 0,1 0 0 0 0,-1 0 1 0 0,1 0-1 0 0,-1 0 0 0 0,1-1 1 0 0,0 1-1 0 0,-1-1 0 0 0,1 0 1 0 0,0 0-1 0 0,-1 0 0 0 0,2 0-1 0 0,3 1 9 0 0,0 0 0 0 0,-1-1 0 0 0,1 0 0 0 0,0 0-1 0 0,-1-1 1 0 0,1 1 0 0 0,-1-1 0 0 0,1-1 0 0 0,-1 1 0 0 0,1-1-1 0 0,-1-1 1 0 0,0 1 0 0 0,1-1 0 0 0,-2 0 0 0 0,1 0 0 0 0,0-1 0 0 0,0 1-1 0 0,-1-1 1 0 0,0-1 0 0 0,0 1 0 0 0,0-1 0 0 0,-1 0 0 0 0,1 0-1 0 0,0-1-8 0 0,-6 7-3 0 0,0 0-1 0 0,0 1 0 0 0,0-1 0 0 0,0 0 1 0 0,-1 0-1 0 0,1 0 0 0 0,0 0 0 0 0,0 0 1 0 0,-1 0-1 0 0,1 0 0 0 0,-1-1 0 0 0,1 1 1 0 0,-1 0-1 0 0,1-1 0 0 0,-1 1 0 0 0,1-1 1 0 0,-1 0-1 0 0,1 1 0 0 0,-1-1 0 0 0,0 0 1 0 0,1 0-1 0 0,-1 0 0 0 0,1 0 0 0 0,-1 0 1 0 0,0 0-1 0 0,1-1 0 0 0,-1 1 0 0 0,1-1 0 0 0,-1 1 1 0 0,1-1-1 0 0,-1 1 0 0 0,1-1 0 0 0,-1 0 1 0 0,1 1-1 0 0,-1-1 0 0 0,1 0 0 0 0,0 0 1 0 0,0 0-1 0 0,-1 0 0 0 0,1-1 0 0 0,0 1 1 0 0,0 0-1 0 0,0 0 0 0 0,0-1 0 0 0,0 1 1 0 0,1 0-1 0 0,-1-1 0 0 0,0 1 0 0 0,1-1 1 0 0,-1 1-1 0 0,1-1 0 0 0,-1 1 0 0 0,1-1 1 0 0,0 0-1 0 0,-1 1 0 0 0,1-1 0 0 0,0 1 1 0 0,0-1-1 0 0,0 0 0 0 0,1 1 0 0 0,-1-1 1 0 0,0 0-1 0 0,0 1 0 0 0,1-1 0 0 0,0 0 4 0 0,-2 4-5 0 0,0 0 1 0 0,0 0-1 0 0,0 0 0 0 0,0 0 0 0 0,1 1 0 0 0,-1-1 0 0 0,1 0 0 0 0,0 1 0 0 0,0-1 1 0 0,-1 0-1 0 0,2 1 0 0 0,-1-1 0 0 0,0 0 0 0 0,0 1 0 0 0,1-1 0 0 0,-1 0 0 0 0,1 0 1 0 0,-1 1-1 0 0,1-1 0 0 0,0 0 0 0 0,0 0 0 0 0,0 0 0 0 0,1 0 0 0 0,-1 0 0 0 0,0 0 1 0 0,1 0-1 0 0,-1 0 0 0 0,1-1 0 0 0,-1 1 0 0 0,1 0 0 0 0,0-1 0 0 0,0 0 0 0 0,0 1 1 0 0,0-1-1 0 0,0 0 0 0 0,0 0 0 0 0,0 0 0 0 0,0 0 0 0 0,0 0 0 0 0,1-1 1 0 0,-1 1-1 0 0,0 0 0 0 0,0-1 0 0 0,1 0 0 0 0,-1 0 0 0 0,0 0 0 0 0,1 0 0 0 0,-1 0 1 0 0,0 0-1 0 0,1 0 0 0 0,-1-1 0 0 0,1 1 5 0 0,-3 0-452 0 0,21-1 1332 0 0,-12-1-3036 0 0,-6-1-3605 0 0,-3 0-5162 0 0,-1 2 1693 0 0</inkml:trace>
  <inkml:trace contextRef="#ctx0" brushRef="#br0" timeOffset="45283.186">803 1707 16884 0 0,'0'0'394'0'0,"0"0"-32"0"0,0 0 103 0 0,0 0 182 0 0,0 0 76 0 0,0 0-51 0 0,0 0-141 0 0,0 0-158 0 0,0 0-57 0 0,0 0 26 0 0,0 0-38 0 0,0 0-83 0 0,9 0-81 0 0,105-3-1244 0 0,-64 2-8849 0 0,-35 1-1100 0 0</inkml:trace>
  <inkml:trace contextRef="#ctx0" brushRef="#br0" timeOffset="68378.764">3330 2184 13443 0 0,'0'0'3117'0'0,"0"0"-1573"0"0,0-9-199 0 0,2-17-524 0 0,-1-3 1672 0 0,-1 14 3001 0 0,-18 115-4154 0 0,14-89-1384 0 0,0 0-1 0 0,1 1 1 0 0,0 0 0 0 0,1 0 0 0 0,1 0 0 0 0,0 0 0 0 0,1 0 0 0 0,0 0 0 0 0,0 0 0 0 0,2 7 44 0 0,8 1-2477 0 0,-6-14-1904 0 0,1-1-4980 0 0,-2-3-2824 0 0</inkml:trace>
  <inkml:trace contextRef="#ctx0" brushRef="#br0" timeOffset="68761.726">3403 2206 12731 0 0,'0'0'5034'0'0,"0"0"-3197"0"0,0 0-813 0 0,0 0-11 0 0,0 0 2 0 0,0 0-41 0 0,0 0-111 0 0,0 0-206 0 0,0 0-252 0 0,0 0-140 0 0,0 0-85 0 0,0 0-66 0 0,0 0 29 0 0,6-1 20 0 0,-5 1-163 0 0,0-1 14 0 0,0 1 0 0 0,-1 0 0 0 0,1-1 1 0 0,0 1-1 0 0,-1 0 0 0 0,1 0 0 0 0,0 0 0 0 0,0-1 0 0 0,-1 1 0 0 0,1 0 1 0 0,0 0-1 0 0,0 0 0 0 0,-1 0 0 0 0,1 0 0 0 0,0 0 0 0 0,-1 0 0 0 0,1 1 1 0 0,0-1-1 0 0,0 0 0 0 0,-1 0 0 0 0,1 0 0 0 0,0 1 0 0 0,-1-1 0 0 0,1 0 1 0 0,0 1-1 0 0,-1-1 0 0 0,1 1 0 0 0,-1-1 0 0 0,1 1 0 0 0,-1-1 0 0 0,1 1 0 0 0,-1-1 1 0 0,1 1-1 0 0,-1-1 0 0 0,1 1 0 0 0,-1 0 0 0 0,0-1 0 0 0,1 1 0 0 0,-1 0 1 0 0,0-1-1 0 0,1 1 0 0 0,-1 0 0 0 0,0-1 0 0 0,0 1 0 0 0,0 0 0 0 0,0 0 1 0 0,0-1-1 0 0,0 1 0 0 0,0 0 0 0 0,0 0 0 0 0,0-1 0 0 0,0 1 0 0 0,0 0 1 0 0,0 0-1 0 0,0-1 0 0 0,-1 1 0 0 0,1 0 0 0 0,0-1 0 0 0,-1 1 0 0 0,1 0 0 0 0,-1 0-14 0 0,-3 17 318 0 0,3-17-285 0 0,0 1 0 0 0,0 0 0 0 0,0-1 0 0 0,0 1 1 0 0,0 0-1 0 0,1 0 0 0 0,-1-1 0 0 0,0 1 1 0 0,1 0-1 0 0,0 0 0 0 0,-1 0 0 0 0,1 0 0 0 0,0 0 1 0 0,0 0-1 0 0,0 0 0 0 0,0 0 0 0 0,0-1 1 0 0,1 1-1 0 0,-1 0 0 0 0,1 0 0 0 0,-1 0 0 0 0,1 0 1 0 0,-1 0-1 0 0,1-1 0 0 0,0 1 0 0 0,0 0 1 0 0,0-1-1 0 0,0 1 0 0 0,0-1 0 0 0,0 1 1 0 0,1-1-1 0 0,-1 1 0 0 0,0-1 0 0 0,1 0 0 0 0,-1 1 1 0 0,1-1-1 0 0,0 0 0 0 0,-1 0 0 0 0,1 0 1 0 0,0 0-1 0 0,-1-1 0 0 0,1 1 0 0 0,2 0-33 0 0,6 1 57 0 0,1-1-1 0 0,0 0 1 0 0,-1-1-1 0 0,1 0 1 0 0,0-1-1 0 0,0 0 1 0 0,-1-1-1 0 0,1 0 1 0 0,-1-1-1 0 0,0 0 1 0 0,1 0-1 0 0,-1-1 1 0 0,-1 0-1 0 0,1-1 1 0 0,-1 0-1 0 0,1-1 1 0 0,-1 0-1 0 0,-1 0 1 0 0,8-8-57 0 0,-4-30-354 0 0,-21 35-5328 0 0,-10 9-8339 0 0,17 1 3978 0 0</inkml:trace>
  <inkml:trace contextRef="#ctx0" brushRef="#br0" timeOffset="69023.729">3562 2203 12219 0 0,'0'0'2630'0'0,"0"0"-290"0"0,0 0-337 0 0,0 0-341 0 0,0 0-302 0 0,0 0-326 0 0,0 0-313 0 0,0 0-114 0 0,0 0-19 0 0,0 0 62 0 0,0 0 23 0 0,0 0-92 0 0,0 0-78 0 0,-3 8-99 0 0,-43 118 717 0 0,46-125-1221 0 0,0 0-1 0 0,0 0 1 0 0,1-1 0 0 0,-1 1 0 0 0,0 0 0 0 0,0-1 0 0 0,0 1 0 0 0,1-1 0 0 0,-1 1 0 0 0,0 0 0 0 0,1-1 0 0 0,-1 1 0 0 0,1-1 0 0 0,-1 1 0 0 0,1-1 0 0 0,-1 1 0 0 0,1-1 0 0 0,-1 1 0 0 0,1-1 0 0 0,-1 0 0 0 0,1 1 0 0 0,-1-1 0 0 0,1 0-1 0 0,0 1 1 0 0,-1-1 0 0 0,1 0 0 0 0,0 0 0 0 0,-1 1 0 0 0,1-1 0 0 0,0 0 0 0 0,-1 0 0 0 0,1 0 0 0 0,0 0 0 0 0,-1 0 0 0 0,1 0 0 0 0,0 0 0 0 0,-1 0 0 0 0,1 0 0 0 0,0-1 0 0 0,-1 1 0 0 0,1 0 0 0 0,0 0 0 0 0,-1 0 0 0 0,1-1 0 0 0,0 1 0 0 0,-1 0-1 0 0,1-1 101 0 0,10-3-6288 0 0,-2 0-4510 0 0,-5 2 3491 0 0</inkml:trace>
  <inkml:trace contextRef="#ctx0" brushRef="#br0" timeOffset="69392.931">3739 2063 17308 0 0,'0'0'1637'0'0,"0"0"-187"0"0,0 0-256 0 0,0 0-178 0 0,0 0-164 0 0,0 0-85 0 0,0 0-51 0 0,0 0-79 0 0,0 0-43 0 0,0 0-75 0 0,0 0-129 0 0,0 0-63 0 0,0 0-69 0 0,-2 9-29 0 0,-7 27 14 0 0,9-34-210 0 0,0 1 0 0 0,1-1-1 0 0,-1 0 1 0 0,1 0 0 0 0,-1 0 0 0 0,1 0 0 0 0,0 1 0 0 0,0-1 0 0 0,0 0 0 0 0,0 0 0 0 0,0 0 0 0 0,0-1 0 0 0,0 1 0 0 0,1 0 0 0 0,-1 0-1 0 0,1-1 1 0 0,-1 1 0 0 0,1-1 0 0 0,0 1 0 0 0,0-1 0 0 0,-1 0 0 0 0,1 1 0 0 0,0-1 0 0 0,0 0 0 0 0,1 0-33 0 0,0 1 33 0 0,9 4 16 0 0,0 0 1 0 0,1-1-1 0 0,-1-1 1 0 0,1 0 0 0 0,0 0-1 0 0,0-1 1 0 0,0-1-1 0 0,1 0 1 0 0,6-1-50 0 0,68 15 134 0 0,-109 10 301 0 0,-7-4-156 0 0,-1-2-176 0 0,1 2 0 0 0,1 1 0 0 0,1 1 0 0 0,1 1 0 0 0,2 1 0 0 0,0 1 0 0 0,-4 8-103 0 0,26-33-14 0 0,0-1 1 0 0,0 1-1 0 0,0-1 1 0 0,0 1-1 0 0,0 0 1 0 0,0-1-1 0 0,0 1 1 0 0,0 0-1 0 0,0 0 1 0 0,1 0-1 0 0,-1 0 1 0 0,1 0-1 0 0,0-1 0 0 0,-1 1 1 0 0,1 0-1 0 0,0 0 1 0 0,0 0-1 0 0,0 0 1 0 0,0 0-1 0 0,1 0 1 0 0,-1 0-1 0 0,0 0 1 0 0,1 0-1 0 0,-1 0 1 0 0,1-1-1 0 0,0 1 0 0 0,0 0 1 0 0,0 0-1 0 0,0-1 1 0 0,0 1-1 0 0,1 1 14 0 0,10 3-3855 0 0,5-4-3779 0 0,-14-2-4343 0 0</inkml:trace>
  <inkml:trace contextRef="#ctx0" brushRef="#br0" timeOffset="74388.17">4458 2043 0 0 0,'0'0'2022'0'0,"0"0"205"0"0,0 0 36 0 0,0 0 66 0 0,0 0 54 0 0,0 0-105 0 0,0 0-259 0 0,0 0-343 0 0,0 0-342 0 0,0 0-221 0 0,1-9-150 0 0,2-3-483 0 0,1-8-147 0 0,-3-4 4229 0 0,-1 23-4214 0 0,0 1-88 0 0,0 0-56 0 0,0 0-39 0 0,0 0-54 0 0,0 0 14 0 0,0 0-7 0 0,-14 34 1338 0 0,4-2-1195 0 0,2 0 0 0 0,1 0-1 0 0,2 1 1 0 0,1 0 0 0 0,1 20-261 0 0,25-83 495 0 0,26-28-539 0 0,-22 102-37 0 0,-23-39 81 0 0,1 0 0 0 0,0 0 1 0 0,0 0-1 0 0,0 0 0 0 0,0-1 1 0 0,1 0-1 0 0,0 0 0 0 0,0 0 1 0 0,0 0-1 0 0,0-1 0 0 0,0 0 1 0 0,1 0-1 0 0,0 0 0 0 0,-1-1 1 0 0,1 0-1 0 0,0 0 1 0 0,0 0-1 0 0,0-1 0 0 0,1 0 1 0 0,-1 0-1 0 0,0 0 0 0 0,0-1 1 0 0,1 0-1 0 0,-1 0 0 0 0,0-1 1 0 0,0 0-1 0 0,0 0 0 0 0,1 0 1 0 0,-1-1-1 0 0,5-2 0 0 0,-8 2 9 0 0,0-1-1 0 0,1-1 1 0 0,-2 1-1 0 0,1 0 1 0 0,0-1-1 0 0,-1 1 1 0 0,0-1-1 0 0,0 0 1 0 0,0 0-1 0 0,0 0 1 0 0,0 0-1 0 0,-1 0 1 0 0,0 0-1 0 0,0 0 1 0 0,0-1-1 0 0,0 1 1 0 0,-1 0-1 0 0,1-1 1 0 0,-1 1-1 0 0,-1 0 1 0 0,1-1-1 0 0,0 1 1 0 0,-1 0-1 0 0,-1-4-8 0 0,2 7-1 0 0,0 1 1 0 0,0-1-1 0 0,-1 0 0 0 0,1 0 0 0 0,-1 0 1 0 0,1 1-1 0 0,0-1 0 0 0,-1 0 1 0 0,1 1-1 0 0,-1-1 0 0 0,0 0 0 0 0,1 1 1 0 0,-1-1-1 0 0,0 1 0 0 0,1-1 0 0 0,-1 0 1 0 0,0 1-1 0 0,0 0 0 0 0,1-1 0 0 0,-1 1 1 0 0,0 0-1 0 0,0-1 0 0 0,0 1 0 0 0,1 0 1 0 0,-1 0-1 0 0,0-1 0 0 0,0 1 0 0 0,0 0 1 0 0,0 0-1 0 0,0 0 0 0 0,1 0 0 0 0,-1 0 1 0 0,0 1-1 0 0,0-1 0 0 0,0 0 0 0 0,0 0 1 0 0,0 0-1 0 0,1 1 0 0 0,-1-1 0 0 0,0 0 1 0 0,0 1-1 0 0,1-1 0 0 0,-1 1 0 0 0,0-1 1 0 0,0 1-1 0 0,1-1 0 0 0,-1 1 0 0 0,1 0 1 0 0,-1-1-1 0 0,0 1 1 0 0,-35 30 9 0 0,6 25-119 0 0,30-55 111 0 0,0 0 0 0 0,0 0 0 0 0,0 0 0 0 0,0 0 0 0 0,0 0 0 0 0,0 1 0 0 0,0-1 0 0 0,0 0 0 0 0,0 0 0 0 0,0 0 0 0 0,1 0 0 0 0,-1 0 0 0 0,1 0 0 0 0,-1 0 0 0 0,1 0 0 0 0,-1 0 0 0 0,1 0 0 0 0,-1 0 1 0 0,1 0-1 0 0,0 0 0 0 0,0 0 0 0 0,-1 0 0 0 0,1-1 0 0 0,0 1 0 0 0,0 0 0 0 0,0-1 0 0 0,0 1 0 0 0,0 0 0 0 0,0-1 0 0 0,0 1 0 0 0,0-1 0 0 0,0 1 0 0 0,0-1 0 0 0,0 0 0 0 0,0 0 0 0 0,0 1 0 0 0,0-1 0 0 0,0 0 0 0 0,1 0 0 0 0,-1 0 0 0 0,0 0 0 0 0,0 0 0 0 0,0 0 0 0 0,0 0 0 0 0,0-1 0 0 0,0 1 0 0 0,1 0 0 0 0,-1-1 0 0 0,0 1 0 0 0,0 0 0 0 0,0-1 0 0 0,0 0 0 0 0,0 1-1 0 0,3-1 5 0 0,0 0-1 0 0,1 0 0 0 0,-1-1 1 0 0,0 1-1 0 0,0-1 1 0 0,0 0-1 0 0,0 0 1 0 0,0 0-1 0 0,-1-1 0 0 0,1 1 1 0 0,-1-1-1 0 0,1 0 1 0 0,-1 0-1 0 0,0 0 1 0 0,0-1-1 0 0,-1 1 0 0 0,1-1 1 0 0,-1 1-1 0 0,1-1 1 0 0,-1 0-1 0 0,0 0 1 0 0,0 0-1 0 0,-1 0 0 0 0,1 0 1 0 0,0-3-5 0 0,-3 8-3 0 0,0 1 1 0 0,0 0-1 0 0,1 0 0 0 0,-1 0 1 0 0,1 0-1 0 0,0 0 1 0 0,-1 0-1 0 0,1 0 0 0 0,0 0 1 0 0,0 0-1 0 0,0 0 0 0 0,0 0 1 0 0,1 0-1 0 0,-1 0 1 0 0,0-1-1 0 0,1 1 0 0 0,-1 0 1 0 0,1 0-1 0 0,0 0 1 0 0,0 0-1 0 0,0 0 0 0 0,0-1 1 0 0,0 1-1 0 0,0 0 0 0 0,0-1 1 0 0,0 1-1 0 0,1-1 1 0 0,-1 0-1 0 0,0 1 0 0 0,1-1 1 0 0,0 0-1 0 0,-1 0 1 0 0,1 0-1 0 0,0 0 0 0 0,-1 0 1 0 0,1 0-1 0 0,0 0 0 0 0,0 0 1 0 0,0-1-1 0 0,0 1 1 0 0,0-1-1 0 0,-1 0 0 0 0,1 1 1 0 0,0-1-1 0 0,0 0 1 0 0,0 0-1 0 0,0 0 0 0 0,0 0 1 0 0,0-1-1 0 0,0 1 0 0 0,0 0 1 0 0,0-1-1 0 0,1 0 3 0 0,116-75 60 0 0,-117 78-62 0 0,0-1 0 0 0,0 1 0 0 0,-1 0-1 0 0,1-1 1 0 0,0 1 0 0 0,-1 0 0 0 0,1 0 0 0 0,-1 0-1 0 0,0 0 1 0 0,0 1 0 0 0,0-1 0 0 0,0 0 0 0 0,0 0-1 0 0,0 1 1 0 0,-1-1 0 0 0,1 0 0 0 0,-1 1 0 0 0,1-1-1 0 0,-1 1 1 0 0,0-1 0 0 0,0 0 0 0 0,0 1-1 0 0,0-1 1 0 0,-1 1 0 0 0,1-1 0 0 0,0 1 0 0 0,-1 0 2 0 0,1-2 7 0 0,-2 31-303 0 0,0-26-5710 0 0,1 1-6162 0 0,1-7 85 0 0</inkml:trace>
  <inkml:trace contextRef="#ctx0" brushRef="#br0" timeOffset="75325.173">5477 2126 5337 0 0,'0'0'2075'0'0,"0"0"-885"0"0,0 0 77 0 0,0 0 328 0 0,0 0 194 0 0,0 0 79 0 0,0 0-132 0 0,4-10-234 0 0,13-31-225 0 0,-17 40-1141 0 0,1 0 0 0 0,0 0-1 0 0,0-1 1 0 0,-1 1 0 0 0,1-1 0 0 0,0 1 0 0 0,-1 0-1 0 0,0-1 1 0 0,1 1 0 0 0,-1-1 0 0 0,0 1-1 0 0,0-1 1 0 0,1 1 0 0 0,-1-1 0 0 0,0 0-1 0 0,-1 1 1 0 0,1-1 0 0 0,0 1 0 0 0,0-1 0 0 0,-1 1-1 0 0,1-1 1 0 0,-1 1 0 0 0,1 0 0 0 0,-1-1-1 0 0,0 1 1 0 0,1 0 0 0 0,-1-1 0 0 0,0 1-1 0 0,0 0 1 0 0,0 0 0 0 0,0-1 0 0 0,0 1-1 0 0,0 0 1 0 0,0 0 0 0 0,0 0 0 0 0,-1 0 0 0 0,1 1-1 0 0,0-1 1 0 0,-1 0 0 0 0,1 0 0 0 0,0 1-1 0 0,-1-1 1 0 0,1 1 0 0 0,-1-1 0 0 0,1 1-1 0 0,-1 0 1 0 0,0-1-136 0 0,-63 12 1301 0 0,60-9-1285 0 0,0 1 1 0 0,0 0 0 0 0,0 0-1 0 0,1 0 1 0 0,-1 0 0 0 0,1 1-1 0 0,0 0 1 0 0,0-1 0 0 0,0 2-1 0 0,0-1 1 0 0,1 0 0 0 0,0 1-1 0 0,0 0 1 0 0,0 0-1 0 0,0 0 1 0 0,1 0 0 0 0,0 0-1 0 0,0 0 1 0 0,0 0 0 0 0,1 1-1 0 0,-1-1 1 0 0,1 1 0 0 0,1-1-1 0 0,-1 1 1 0 0,1 3-17 0 0,2-7 21 0 0,1 0 0 0 0,0 0 0 0 0,-1 0 0 0 0,1-1 0 0 0,0 1 0 0 0,0-1-1 0 0,0 0 1 0 0,0 1 0 0 0,0-1 0 0 0,0-1 0 0 0,0 1 0 0 0,0 0 0 0 0,0-1 0 0 0,1 0 0 0 0,-1 0 0 0 0,0 0 0 0 0,0 0 0 0 0,0 0 0 0 0,1 0 0 0 0,-1-1 0 0 0,0 0-1 0 0,0 1 1 0 0,0-1 0 0 0,0 0 0 0 0,0-1 0 0 0,0 1 0 0 0,0-1 0 0 0,0 1 0 0 0,-1-1 0 0 0,1 0 0 0 0,-1 0 0 0 0,1 0 0 0 0,0-1-21 0 0,1 1 41 0 0,-1 1 0 0 0,1-1 0 0 0,-1-1 0 0 0,0 1 0 0 0,0 0 0 0 0,0-1 0 0 0,0 0 0 0 0,0 0 0 0 0,0 1 0 0 0,-1-2 0 0 0,1 1-1 0 0,-1 0 1 0 0,0 0 0 0 0,0-1 0 0 0,0 1 0 0 0,-1-1 0 0 0,1 0 0 0 0,-1 1 0 0 0,0-1 0 0 0,0 0 0 0 0,0 0 0 0 0,0 0-41 0 0,-12 54-153 0 0,11-48 152 0 0,-1-1-1 0 0,1 1 1 0 0,0 0 0 0 0,0-1 0 0 0,0 1-1 0 0,1 0 1 0 0,-1-1 0 0 0,0 1-1 0 0,0-1 1 0 0,1 1 0 0 0,-1 0 0 0 0,1-1-1 0 0,0 1 1 0 0,-1-1 0 0 0,1 1-1 0 0,0-1 1 0 0,0 0 0 0 0,0 1 0 0 0,0-1-1 0 0,0 0 1 0 0,0 0 0 0 0,0 1-1 0 0,0-1 1 0 0,1 0 0 0 0,-1 0 0 0 0,0 0-1 0 0,1-1 1 0 0,-1 1 0 0 0,0 0 0 0 0,1 0-1 0 0,-1-1 1 0 0,1 1 0 0 0,0-1-1 0 0,-1 1 1 0 0,1-1 0 0 0,-1 0 0 0 0,1 1-1 0 0,0-1 1 0 0,-1 0 0 0 0,1 0-1 0 0,0 0 1 0 0,-1-1 0 0 0,1 1 0 0 0,-1 0-1 0 0,1 0 1 0 0,0-1 0 0 0,-1 1-1 0 0,1-1 2 0 0,74-36 139 0 0,-65 24-107 0 0,0 0-1 0 0,0-1 1 0 0,-1 0-1 0 0,-1 0 1 0 0,0-1-1 0 0,-1 0 1 0 0,0-1-1 0 0,-2 0 1 0 0,0 0 0 0 0,-1 0-1 0 0,0-1 1 0 0,-1 0-1 0 0,-1 0 1 0 0,0-10-32 0 0,-54 185 108 0 0,48-147-158 0 0,0 1 1 0 0,1 0-1 0 0,0-1 0 0 0,1 1 1 0 0,1 0-1 0 0,0 0 1 0 0,0-1-1 0 0,1 1 0 0 0,1 0 1 0 0,0-1-1 0 0,3 11 50 0 0,4-15-3621 0 0,0-6-5683 0 0,-9-1 9072 0 0,3 0-11360 0 0</inkml:trace>
  <inkml:trace contextRef="#ctx0" brushRef="#br0" timeOffset="75817.184">5744 2078 12107 0 0,'0'0'4098'0'0,"0"0"-2304"0"0,0 0-620 0 0,0 0-96 0 0,0 0-52 0 0,0 0-113 0 0,0 0-101 0 0,0 0-122 0 0,0 0-162 0 0,0 0-87 0 0,0 0-89 0 0,0 0-74 0 0,0 0 0 0 0,9-9-7 0 0,29-25 11 0 0,-36 33-248 0 0,-1 0 0 0 0,1 0 0 0 0,-1 0 1 0 0,1 0-1 0 0,0 0 0 0 0,-1 0 0 0 0,1 1 1 0 0,0-1-1 0 0,0 1 0 0 0,0-1 0 0 0,-1 1 1 0 0,1 0-1 0 0,0 0 0 0 0,0 0 0 0 0,0 0 1 0 0,0 0-1 0 0,0 0 0 0 0,-1 0 0 0 0,1 0 1 0 0,0 1-1 0 0,0-1 0 0 0,0 1 0 0 0,-1-1 1 0 0,1 1-1 0 0,0 0 0 0 0,-1 0 0 0 0,1 0 0 0 0,0 0 1 0 0,-1 0-1 0 0,1 0 0 0 0,-1 0 0 0 0,1 0 1 0 0,-1 1-1 0 0,0-1 0 0 0,0 1 0 0 0,0-1 1 0 0,0 1-1 0 0,0-1 0 0 0,0 1 0 0 0,0-1 1 0 0,0 1-1 0 0,0 0 0 0 0,-1 0 0 0 0,1-1 1 0 0,-1 1-1 0 0,1 0 0 0 0,-1 0 0 0 0,0 0 1 0 0,1 0-1 0 0,-1-1 0 0 0,0 1 0 0 0,0 0 1 0 0,-1 1-35 0 0,-24 87 1171 0 0,64-89-645 0 0,-34-2-520 0 0,8-1 20 0 0,-1-1 0 0 0,0 1-1 0 0,1-2 1 0 0,-1 0-1 0 0,-1 0 1 0 0,1-1 0 0 0,0-1-1 0 0,-1 0 1 0 0,0 0 0 0 0,-1-1-1 0 0,6-5-25 0 0,-12 4-661 0 0,-4 8-1579 0 0,1 2-2417 0 0,2 3-3424 0 0,-2-3-3713 0 0</inkml:trace>
  <inkml:trace contextRef="#ctx0" brushRef="#br0" timeOffset="76151.483">6059 2108 11258 0 0,'0'0'2482'0'0,"0"0"-1036"0"0,0 0-335 0 0,0 0-82 0 0,0 0-110 0 0,0 0-81 0 0,0 0-25 0 0,0 0-38 0 0,0 0-108 0 0,0 0-118 0 0,0 0-119 0 0,10-5-90 0 0,67-37 1324 0 0,-77 42-1614 0 0,1-1-1 0 0,0 1 0 0 0,-1 0 1 0 0,1-1-1 0 0,0 1 0 0 0,-1-1 1 0 0,1 1-1 0 0,-1 0 1 0 0,1-1-1 0 0,-1 0 0 0 0,1 1 1 0 0,-1-1-1 0 0,1 1 1 0 0,-1-1-1 0 0,1 0 0 0 0,-1 1 1 0 0,0-1-1 0 0,1 0 0 0 0,-1 1 1 0 0,0-1-1 0 0,0 0 1 0 0,1 1-1 0 0,-1-1 0 0 0,0 0 1 0 0,0 0-1 0 0,0 1 0 0 0,0-1 1 0 0,0 0-1 0 0,0 0 1 0 0,0 1-1 0 0,0-1 0 0 0,0 0 1 0 0,0 0-1 0 0,-1 1 0 0 0,1-1 1 0 0,0 0-1 0 0,0 1 1 0 0,-1-1-1 0 0,1 0 0 0 0,0 1 1 0 0,-1-1-1 0 0,1 0 1 0 0,-1 1-1 0 0,1-1 0 0 0,-1 1 1 0 0,1-1-1 0 0,-1 1 0 0 0,1-1 1 0 0,-1 1-1 0 0,0-1 1 0 0,1 1-1 0 0,-1 0 0 0 0,0-1 1 0 0,1 1-1 0 0,-1 0 0 0 0,0-1 1 0 0,1 1-1 0 0,-2 0-49 0 0,-42-15 250 0 0,40 16-230 0 0,1-1 0 0 0,0 0 0 0 0,0 1 0 0 0,0-1 0 0 0,0 1 0 0 0,0 0 0 0 0,0 0 0 0 0,0 0 0 0 0,0 0 0 0 0,0 1 0 0 0,0-1 0 0 0,0 1 0 0 0,1 0 0 0 0,-1-1 0 0 0,0 1 0 0 0,1 1 0 0 0,0-1 0 0 0,0 0 0 0 0,-1 0 0 0 0,1 1 0 0 0,0 0 0 0 0,1-1 0 0 0,-1 1 0 0 0,0 0 0 0 0,1 0 0 0 0,0-1 0 0 0,0 1 0 0 0,0 1 0 0 0,0-1 0 0 0,0 0 0 0 0,0 0 0 0 0,1 0 0 0 0,-1 0 0 0 0,1 0 0 0 0,0 1-1 0 0,0-1 1 0 0,0 0 0 0 0,1 0 0 0 0,-1 0 0 0 0,1 0 0 0 0,-1 1 0 0 0,1-1 0 0 0,0 0 0 0 0,1 0 0 0 0,-1 0 0 0 0,0-1 0 0 0,1 1 0 0 0,-1 0 0 0 0,1 0 0 0 0,0-1 0 0 0,0 1 0 0 0,0-1 0 0 0,0 0 0 0 0,1 1 0 0 0,-1-1 0 0 0,1 0 0 0 0,-1 0-20 0 0,71 11 587 0 0,-40-13-4638 0 0,-7-1-6046 0 0,-21 1-1579 0 0</inkml:trace>
  <inkml:trace contextRef="#ctx0" brushRef="#br0" timeOffset="76612.539">6375 2032 15371 0 0,'0'0'1855'0'0,"0"0"-240"0"0,0 0-248 0 0,0 0-184 0 0,0 0-148 0 0,0 0-71 0 0,-9-3-145 0 0,-31-7-125 0 0,36 10-578 0 0,0 0 0 0 0,-1 0 1 0 0,1 1-1 0 0,0-1 0 0 0,-1 1 1 0 0,1 0-1 0 0,0 0 0 0 0,0 1 0 0 0,0-1 1 0 0,0 1-1 0 0,0 0 0 0 0,0 0 1 0 0,0 0-1 0 0,1 0 0 0 0,-1 1 1 0 0,1-1-1 0 0,-1 1 0 0 0,1 0 1 0 0,0 0-1 0 0,0 0 0 0 0,0 1 1 0 0,1-1-1 0 0,-2 3-116 0 0,3-4 13 0 0,-1-1 0 0 0,1 1 0 0 0,0 0 0 0 0,0 0 1 0 0,0 0-1 0 0,0 0 0 0 0,1 0 0 0 0,-1 0 0 0 0,0 0 0 0 0,1 0 0 0 0,0 0 1 0 0,-1 0-1 0 0,1 0 0 0 0,0 0 0 0 0,0 0 0 0 0,0 0 0 0 0,0 0 0 0 0,1 1 1 0 0,-1-1-1 0 0,0 0 0 0 0,1 0 0 0 0,0 0 0 0 0,-1 0 0 0 0,1 0 0 0 0,0 0 1 0 0,0-1-1 0 0,0 1 0 0 0,0 0 0 0 0,0 0 0 0 0,1-1 0 0 0,-1 1 0 0 0,0 0 1 0 0,1-1-1 0 0,-1 1 0 0 0,1-1 0 0 0,0 0 0 0 0,-1 0 0 0 0,1 1 0 0 0,0-1 1 0 0,0 0-1 0 0,0-1 0 0 0,0 1 0 0 0,0 0 0 0 0,0 0 0 0 0,0-1 0 0 0,0 1 1 0 0,0-1-1 0 0,0 0 0 0 0,0 1 0 0 0,0-1 0 0 0,0 0 0 0 0,0 0 0 0 0,0-1 1 0 0,1 1-1 0 0,-1 0 0 0 0,0-1 0 0 0,0 1 0 0 0,0-1 0 0 0,0 0 0 0 0,0 1 1 0 0,0-1-1 0 0,1-1-13 0 0,0 1 10 0 0,1 0 0 0 0,-1 0 1 0 0,0 0-1 0 0,1 0 0 0 0,-1-1 0 0 0,0 0 1 0 0,0 1-1 0 0,0-1 0 0 0,0 0 1 0 0,0 0-1 0 0,-1-1 0 0 0,1 1 0 0 0,0-1 1 0 0,-1 1-1 0 0,0-1 0 0 0,0 0 1 0 0,0 0-1 0 0,0 0 0 0 0,0 0 1 0 0,0 0-1 0 0,-1 0 0 0 0,1-1 0 0 0,-1 1 1 0 0,0 0-1 0 0,0-1 0 0 0,-1 1 1 0 0,1-1-1 0 0,0 0-10 0 0,-1 4-30 0 0,0 26-144 0 0,20 12-724 0 0,-10-27-3469 0 0,0-1-5864 0 0,-6-8-1302 0 0</inkml:trace>
  <inkml:trace contextRef="#ctx0" brushRef="#br0" timeOffset="77432.4">6564 2052 9146 0 0,'0'0'2518'0'0,"0"0"-164"0"0,0 0-298 0 0,0 0-262 0 0,0 0-231 0 0,0 0-191 0 0,-1-9-194 0 0,-6-27-191 0 0,6 35-913 0 0,0 0-1 0 0,0 0 1 0 0,0 0 0 0 0,1 0 0 0 0,-1 0 0 0 0,0 0 0 0 0,-1 0 0 0 0,1 1 0 0 0,0-1 0 0 0,0 0 0 0 0,0 0 0 0 0,0 1 0 0 0,-1-1 0 0 0,1 1 0 0 0,0-1 0 0 0,0 1 0 0 0,-1-1 0 0 0,1 1-1 0 0,0 0 1 0 0,-1 0 0 0 0,1 0 0 0 0,-1 0 0 0 0,1 0 0 0 0,0 0 0 0 0,-1 0 0 0 0,1 0 0 0 0,0 0 0 0 0,-1 1 0 0 0,1-1 0 0 0,0 0 0 0 0,-1 1 0 0 0,1-1 0 0 0,0 1 0 0 0,0 0 0 0 0,0-1-1 0 0,-1 1-73 0 0,-3 1 64 0 0,0-1-1 0 0,1 1 0 0 0,-1 0 0 0 0,1 0 0 0 0,-1 0 0 0 0,1 1 0 0 0,0 0 0 0 0,-1-1 0 0 0,1 2 0 0 0,1-1 0 0 0,-1 0 0 0 0,0 1 0 0 0,1-1 0 0 0,0 1 0 0 0,0 0 0 0 0,0 0 1 0 0,0 1-1 0 0,1-1 0 0 0,0 0 0 0 0,-1 1 0 0 0,2 0 0 0 0,-1-1 0 0 0,0 1 0 0 0,1 0 0 0 0,0 0 0 0 0,0 0 0 0 0,1 0 0 0 0,-1 0-63 0 0,3-3 31 0 0,0 1 1 0 0,0-1-1 0 0,0 0 0 0 0,0 0 0 0 0,1 0 1 0 0,-1-1-1 0 0,0 1 0 0 0,1 0 0 0 0,-1-1 0 0 0,1 0 1 0 0,0 1-1 0 0,0-1 0 0 0,-1 0 0 0 0,1 0 1 0 0,0-1-1 0 0,0 1 0 0 0,0-1 0 0 0,0 1 1 0 0,0-1-1 0 0,0 0 0 0 0,0 0 0 0 0,0 0 0 0 0,0-1 1 0 0,0 1-1 0 0,0-1 0 0 0,-1 1 0 0 0,1-1 1 0 0,0 0-1 0 0,0 0 0 0 0,0 0 0 0 0,-1 0 1 0 0,1-1-1 0 0,-1 1 0 0 0,1-1 0 0 0,-1 0 0 0 0,3-1-31 0 0,4-5 22 0 0,-1 1 0 0 0,1-1 0 0 0,-2-1 0 0 0,1 0 0 0 0,-1 0 0 0 0,0 0 0 0 0,-1-1 0 0 0,0 0 0 0 0,0 0 0 0 0,-1 0 0 0 0,0-1-1 0 0,-1 0 1 0 0,-1 0 0 0 0,1 0 0 0 0,-2 0 0 0 0,0-1 0 0 0,0 1 0 0 0,-1-1 0 0 0,0 1 0 0 0,-1-1 0 0 0,0 0 0 0 0,-1 1 0 0 0,-1-6-22 0 0,-14 42-68 0 0,9-16 74 0 0,1 1 0 0 0,0-1 1 0 0,1 1-1 0 0,0 0 0 0 0,1 0 1 0 0,0 1-1 0 0,0 0 0 0 0,1-1 1 0 0,1 1-1 0 0,0 0 1 0 0,0 0-1 0 0,1 0 0 0 0,0 0 1 0 0,1 1-1 0 0,0-1 0 0 0,1 0 1 0 0,0 0-1 0 0,1 0 0 0 0,1 0 1 0 0,-1 0-1 0 0,1 0 1 0 0,4 6-7 0 0,-6-15-1 0 0,0 0 1 0 0,0 0-1 0 0,0 0 1 0 0,1 0-1 0 0,-1-1 1 0 0,0 1 0 0 0,1-1-1 0 0,0 1 1 0 0,-1-1-1 0 0,1 1 1 0 0,0-1-1 0 0,-1 0 1 0 0,1 0 0 0 0,0 0-1 0 0,0 0 1 0 0,0 0-1 0 0,0 0 1 0 0,0 0-1 0 0,0-1 1 0 0,1 1 0 0 0,-1-1-1 0 0,0 1 1 0 0,0-1-1 0 0,0 0 1 0 0,0 0-1 0 0,1 0 1 0 0,-1 0 0 0 0,0-1-1 0 0,0 1 1 0 0,0 0-1 0 0,0-1 1 0 0,0 1-1 0 0,1-1 1 0 0,-1 0 0 0 0,0 0-1 0 0,-1 0 1 0 0,1 0-1 0 0,1-1 1 0 0,2-1-3 0 0,-1 0-1 0 0,1-1 0 0 0,-1 0 0 0 0,0 0 1 0 0,0 0-1 0 0,-1 0 0 0 0,1-1 1 0 0,-1 0-1 0 0,0 1 0 0 0,0-1 1 0 0,0 0-1 0 0,-1-1 0 0 0,0 1 1 0 0,1-2 3 0 0,17-63-99 0 0,-20 70 47 0 0,-16 31-136 0 0,15-29 192 0 0,0 0 0 0 0,1 0 0 0 0,-1 0 0 0 0,0 1 1 0 0,1-1-1 0 0,0 0 0 0 0,-1 0 0 0 0,1 0 0 0 0,0 1 0 0 0,0-1 0 0 0,0 0 1 0 0,1 0-1 0 0,-1 1 0 0 0,1-1 0 0 0,-1 0 0 0 0,1 0 0 0 0,-1 0 1 0 0,1 0-1 0 0,0 0 0 0 0,0 0 0 0 0,0 0 0 0 0,0 0 0 0 0,1 0 0 0 0,-1 0 1 0 0,0-1-1 0 0,1 1 0 0 0,-1 0 0 0 0,1-1 0 0 0,0 1 0 0 0,-1-1 1 0 0,1 0-1 0 0,0 1 0 0 0,0-1 0 0 0,0 0 0 0 0,0 0 0 0 0,0 0 0 0 0,0-1 1 0 0,0 1-1 0 0,0 0 0 0 0,0-1 0 0 0,1 1 0 0 0,-1-1 0 0 0,0 0 0 0 0,0 0 1 0 0,1 0-1 0 0,-1 0 0 0 0,0 0 0 0 0,0 0 0 0 0,0 0 0 0 0,1-1 1 0 0,-1 1-1 0 0,0-1 0 0 0,0 0-4 0 0,4 1 15 0 0,0-1 1 0 0,1 0 0 0 0,-1 0-1 0 0,0-1 1 0 0,0 0-1 0 0,-1 0 1 0 0,1 0 0 0 0,0-1-1 0 0,-1 0 1 0 0,1 0-1 0 0,-1 0 1 0 0,0 0-1 0 0,0-1 1 0 0,0 0 0 0 0,-1 0-1 0 0,2-2-15 0 0,-63 86 816 0 0,54-76-761 0 0,-8 6 11 0 0,1 1-1 0 0,0 0 0 0 0,1 0 1 0 0,0 1-1 0 0,1 1 1 0 0,0-1-1 0 0,1 1 0 0 0,0 1 1 0 0,1-1-1 0 0,1 1 1 0 0,0 0-1 0 0,1 1 0 0 0,0-1 1 0 0,1 1-1 0 0,1-1 1 0 0,0 1-1 0 0,1 0 0 0 0,1 0 1 0 0,0 0-1 0 0,1 0 1 0 0,1 4-66 0 0,-1-17-20 0 0,-1 0 1 0 0,1 0-1 0 0,0 0 1 0 0,0 0 0 0 0,-1-1-1 0 0,1 1 1 0 0,0 0-1 0 0,1-1 1 0 0,-1 1-1 0 0,0-1 1 0 0,0 1 0 0 0,1-1-1 0 0,-1 1 1 0 0,1-1-1 0 0,-1 0 1 0 0,1 0 0 0 0,0 0-1 0 0,-1 0 1 0 0,1 0-1 0 0,0 0 1 0 0,0 0-1 0 0,-1-1 1 0 0,1 1 0 0 0,0 0-1 0 0,0-1 1 0 0,0 0-1 0 0,0 1 1 0 0,0-1-1 0 0,0 0 1 0 0,0 0 19 0 0,10-4-4793 0 0,0-5-4606 0 0,-9 7-3420 0 0</inkml:trace>
  <inkml:trace contextRef="#ctx0" brushRef="#br0" timeOffset="91205.726">3121 2909 6617 0 0,'0'0'4292'0'0,"0"0"-1907"0"0,0 0-489 0 0,0 0-126 0 0,0 0-202 0 0,0 0-77 0 0,0 0-107 0 0,0 0-182 0 0,0 0-201 0 0,0 0-226 0 0,0 0-233 0 0,-3-6-200 0 0,-11-15-122 0 0,-18 47 607 0 0,30-25-813 0 0,1 0 0 0 0,0 1 0 0 0,-1-1 0 0 0,1 1 0 0 0,0 0 0 0 0,0-1 0 0 0,0 1 0 0 0,0 0 0 0 0,0 0 0 0 0,1-1-1 0 0,-1 1 1 0 0,0 0 0 0 0,1 0 0 0 0,-1 0 0 0 0,1 0 0 0 0,0 0 0 0 0,0 0 0 0 0,0 0 0 0 0,0 0 0 0 0,0 0 0 0 0,0 0 0 0 0,0 0-1 0 0,0-1 1 0 0,1 1 0 0 0,-1 0 0 0 0,1 0 0 0 0,0 0 0 0 0,-1 0 0 0 0,1 0 0 0 0,0-1 0 0 0,0 1 0 0 0,0 0 0 0 0,0-1 0 0 0,1 1 0 0 0,-1-1-1 0 0,0 1 1 0 0,1-1 0 0 0,-1 1 0 0 0,0-1 0 0 0,1 0 0 0 0,0 0 0 0 0,-1 0 0 0 0,1 0 0 0 0,0 0 0 0 0,0 0 0 0 0,-1 0 0 0 0,1-1 0 0 0,0 1-1 0 0,0-1 1 0 0,0 1 0 0 0,0-1 0 0 0,0 0 0 0 0,0 1 0 0 0,0-1 0 0 0,0 0 0 0 0,0 0 0 0 0,0-1-14 0 0,2 1 16 0 0,1 0 0 0 0,0-1 0 0 0,-1 1 0 0 0,1-1 0 0 0,-1 0 1 0 0,1-1-1 0 0,-1 1 0 0 0,1-1 0 0 0,-1 0 0 0 0,0 0 0 0 0,0 0 0 0 0,0 0 1 0 0,0-1-1 0 0,0 0 0 0 0,0 0 0 0 0,1-1-16 0 0,-4 2-1 0 0,0 1 0 0 0,0 0-1 0 0,1-1 1 0 0,-1 1 0 0 0,0-1 0 0 0,0 1-1 0 0,-1-1 1 0 0,1 1 0 0 0,0-1 0 0 0,-1 0 0 0 0,1 1-1 0 0,-1-1 1 0 0,1 0 0 0 0,-1 0 0 0 0,0 1-1 0 0,1-1 1 0 0,-1 0 0 0 0,0 0 0 0 0,0 0-1 0 0,0 1 1 0 0,-1-1 0 0 0,1 0 0 0 0,0 0 0 0 0,-1 1-1 0 0,1-1 1 0 0,-1 0 0 0 0,0 1 0 0 0,1-1-1 0 0,-1 0 1 0 0,0 1 0 0 0,0-1 0 0 0,0 1-1 0 0,0-1 1 0 0,0 1 0 0 0,0 0 0 0 0,-1-1 0 0 0,1 1-1 0 0,0 0 1 0 0,-1 0 0 0 0,1 0 0 0 0,-1 0-1 0 0,1 0 1 0 0,-1 0 1 0 0,-49-21-130 0 0,50 21 122 0 0,0 1-1 0 0,0-1 1 0 0,0 1-1 0 0,1 0 0 0 0,-1-1 1 0 0,0 1-1 0 0,0 0 1 0 0,0 0-1 0 0,0-1 1 0 0,0 1-1 0 0,0 0 1 0 0,0 0-1 0 0,0 0 1 0 0,0 0-1 0 0,0 1 1 0 0,0-1-1 0 0,0 0 1 0 0,0 0-1 0 0,0 0 1 0 0,0 1-1 0 0,1-1 1 0 0,-1 0-1 0 0,0 1 1 0 0,0-1-1 0 0,0 1 1 0 0,0-1-1 0 0,1 1 1 0 0,-1 0-1 0 0,0-1 1 0 0,0 1-1 0 0,1 0 1 0 0,-1-1-1 0 0,1 1 0 0 0,-1 0 1 0 0,0 0-1 0 0,1-1 1 0 0,0 1-1 0 0,-1 0 1 0 0,1 0-1 0 0,-1 0 1 0 0,1 0-1 0 0,0 0 1 0 0,0 0-1 0 0,-1 0 1 0 0,1 0-1 0 0,0 0 1 0 0,0 0-1 0 0,0 0 1 0 0,0 0-1 0 0,0-1 1 0 0,0 1-1 0 0,0 0 1 0 0,1 1 8 0 0,1 0 1 0 0,0 0 0 0 0,0 0 0 0 0,0 0 0 0 0,1 0 0 0 0,-1 0 0 0 0,0-1 0 0 0,1 1 0 0 0,0-1 0 0 0,-1 0 0 0 0,1 0 0 0 0,0 0 0 0 0,-1 0 0 0 0,1 0 0 0 0,0 0 0 0 0,0-1 0 0 0,0 1 0 0 0,0-1 0 0 0,0 0 0 0 0,0 0 0 0 0,0 0 0 0 0,0 0 0 0 0,0-1 0 0 0,0 1 0 0 0,-1-1 0 0 0,1 1 0 0 0,0-1 0 0 0,0 0 0 0 0,1-1-1 0 0,0 2 26 0 0,1-1 0 0 0,0 0-1 0 0,0 0 1 0 0,-1 0 0 0 0,1-1 0 0 0,-1 1 0 0 0,1-1 0 0 0,-1 0 0 0 0,0 0 0 0 0,0-1 0 0 0,0 1-1 0 0,0-1 1 0 0,0 0 0 0 0,0 0 0 0 0,-1 0 0 0 0,1-1 0 0 0,-1 1 0 0 0,0-1 0 0 0,0 0 0 0 0,-1 0 0 0 0,1 0-1 0 0,-1 0 1 0 0,0 0 0 0 0,0 0 0 0 0,0-1 0 0 0,0 1 0 0 0,-1-1 0 0 0,1 0 0 0 0,-1 1 0 0 0,-1-1 0 0 0,1-1-26 0 0,-9 36 919 0 0,-14 63-538 0 0,14-61-176 0 0,3-20-182 0 0,2 1-1 0 0,0-1 1 0 0,0 1-1 0 0,1 0 1 0 0,1 0-1 0 0,0 0 1 0 0,1 1 0 0 0,0-1-1 0 0,1 0 1 0 0,2 9-23 0 0,-3-21 2 0 0,1 1 0 0 0,0 0 0 0 0,0-1 1 0 0,0 1-1 0 0,1 0 0 0 0,-1-1 0 0 0,0 1 1 0 0,1-1-1 0 0,-1 0 0 0 0,1 1 0 0 0,-1-1 1 0 0,1 0-1 0 0,-1 0 0 0 0,1 0 0 0 0,0 0 1 0 0,0 0-1 0 0,-1 0 0 0 0,1-1 0 0 0,0 1 1 0 0,0-1-1 0 0,0 1 0 0 0,0-1 0 0 0,0 1 1 0 0,0-1-1 0 0,0 0 0 0 0,0 0 1 0 0,0 0-1 0 0,0 0 0 0 0,0-1 0 0 0,0 1 1 0 0,0 0-1 0 0,-1-1 0 0 0,1 1 0 0 0,0-1 1 0 0,0 0-1 0 0,0 0 0 0 0,0 0 0 0 0,-1 1 1 0 0,1-2-1 0 0,0 1 0 0 0,-1 0 0 0 0,1 0 1 0 0,-1 0-1 0 0,1-1 0 0 0,-1 1 0 0 0,0-1 1 0 0,0 1-1 0 0,1-1 0 0 0,-1 0 0 0 0,0 1 1 0 0,0-1-1 0 0,-1 0 0 0 0,1 0 0 0 0,0 1 1 0 0,-1-1-1 0 0,1 0 0 0 0,-1 0 0 0 0,1 0 1 0 0,-1 0-1 0 0,0 0 0 0 0,0 0 0 0 0,0 0 1 0 0,0 0-1 0 0,0 0 0 0 0,0-1-2 0 0,0 0-37 0 0,0-1 0 0 0,0 0-1 0 0,0 0 1 0 0,-1 0 0 0 0,1 1-1 0 0,-1-1 1 0 0,0 0 0 0 0,0 1-1 0 0,0-1 1 0 0,0 1 0 0 0,-1-1-1 0 0,1 1 1 0 0,-1 0 0 0 0,0-1-1 0 0,0 1 1 0 0,0 0-1 0 0,-1 0 1 0 0,1 0 0 0 0,-1 1-1 0 0,1-1 1 0 0,-1 0 0 0 0,0 1-1 0 0,0 0 1 0 0,0 0 0 0 0,0 0-1 0 0,-1 0 1 0 0,1 0 0 0 0,0 1-1 0 0,-1-1 1 0 0,1 1 0 0 0,-1 0-1 0 0,0 0 1 0 0,1 0 0 0 0,-1 1-1 0 0,0-1 1 0 0,-1 1 37 0 0,26 5-6725 0 0,-8-1 2173 0 0,-4-3-1421 0 0,0 0-4871 0 0</inkml:trace>
  <inkml:trace contextRef="#ctx0" brushRef="#br0" timeOffset="96904.726">6800 2680 17652 0 0,'0'0'1465'0'0,"0"0"-39"0"0,0 0-70 0 0,0 0-94 0 0,0 0-218 0 0,0 0-209 0 0,0 0-224 0 0,0 0-232 0 0,0 0-142 0 0,0 0-32 0 0,0 0 17 0 0,0 0 42 0 0,0 0 29 0 0,-1 5-39 0 0,0-3-227 0 0,0 0 16 0 0,0 1-1 0 0,0 0 1 0 0,0 0-1 0 0,0-1 1 0 0,1 1 0 0 0,-1 0-1 0 0,1 0 1 0 0,0 0-1 0 0,-1 0 1 0 0,1 0-1 0 0,1 0 1 0 0,-1 0 0 0 0,0 0-1 0 0,1 0 1 0 0,-1 0-1 0 0,1-1 1 0 0,0 1-1 0 0,0 0 1 0 0,0 0 0 0 0,0-1-1 0 0,1 1 1 0 0,0 1-43 0 0,62-22 521 0 0,8 6-610 0 0,-78 36-1170 0 0,-8-12-4636 0 0,11-10-467 0 0,0 0-5230 0 0</inkml:trace>
  <inkml:trace contextRef="#ctx0" brushRef="#br0" timeOffset="97086.301">6820 2605 13219 0 0,'0'0'2424'0'0,"0"0"-775"0"0,0 0-481 0 0,0 0-416 0 0,0 0-344 0 0,0 0-304 0 0,0 0-248 0 0,0 0-248 0 0,0 0-456 0 0,0 0-880 0 0,55-43-2081 0 0,-43 42-2713 0 0,-4 1 241 0 0</inkml:trace>
  <inkml:trace contextRef="#ctx0" brushRef="#br0" timeOffset="93239.981">4401 2768 11931 0 0,'0'0'1445'0'0,"0"0"208"0"0,0 0 146 0 0,0 0 8 0 0,0 0-114 0 0,0 0-255 0 0,0 0-355 0 0,0 0-343 0 0,0 0-228 0 0,0 0-64 0 0,0 0 34 0 0,0 0 43 0 0,0 0-9 0 0,2 6-68 0 0,-1 1-336 0 0,0 0 1 0 0,-1 0-1 0 0,0 0 0 0 0,0 0 0 0 0,0 0 0 0 0,-1 0 0 0 0,0 0 0 0 0,0 0 1 0 0,-1 0-1 0 0,0 0 0 0 0,0 0 0 0 0,-3 6-112 0 0,-11 39 328 0 0,33-66-180 0 0,27-40-251 0 0,30-22-135 0 0,-74 76 236 0 0,1 0 1 0 0,0-1 0 0 0,-1 1 0 0 0,1 0 0 0 0,0 0 0 0 0,-1 0-1 0 0,1 0 1 0 0,0-1 0 0 0,-1 1 0 0 0,1 0 0 0 0,0 0 0 0 0,-1 0-1 0 0,1 0 1 0 0,0 1 0 0 0,-1-1 0 0 0,1 0 0 0 0,0 0 0 0 0,-1 0-1 0 0,1 0 1 0 0,-1 1 0 0 0,1-1 0 0 0,0 0 0 0 0,-1 1 0 0 0,1-1-1 0 0,-1 0 1 0 0,1 1 0 0 0,-1-1 0 0 0,1 1 0 0 0,-1-1 0 0 0,1 1-1 0 0,-1-1 1 0 0,1 1 0 0 0,-1-1 0 0 0,0 1 0 0 0,1-1 0 0 0,-1 1-1 0 0,0-1 1 0 0,1 1 0 0 0,-1 0 0 0 0,0-1 0 0 0,0 1 0 0 0,0 0-1 0 0,1-1 1 0 0,-1 1 0 0 0,0 0 0 0 0,0-1 0 0 0,0 1-1 0 0,0 0 1 0 0,0-1 0 0 0,0 1 0 0 0,-1 0 0 0 0,1-1 0 0 0,0 1-1 0 0,0 0 1 0 0,0-1 0 0 0,-1 1 0 0 0,1 0 0 0 0,0-1 0 0 0,0 1-1 0 0,-1-1 1 0 0,1 1 0 0 0,-1-1 0 0 0,1 1 1 0 0,-12 48 152 0 0,-16-1-21 0 0,28-47-106 0 0,0-1-3 0 0,0 0 16 0 0,11-18 281 0 0,7-5-346 0 0,-13 15 3 0 0,1 0 0 0 0,1 0 1 0 0,-1 0-1 0 0,1 0 0 0 0,1 1 1 0 0,-1 0-1 0 0,1 1 0 0 0,0 0 0 0 0,1 0 1 0 0,-1 1-1 0 0,5-2 24 0 0,-12 8-5 0 0,1 0-1 0 0,-1 1 1 0 0,1-1 0 0 0,-1 1-1 0 0,0-1 1 0 0,0 1 0 0 0,1 0-1 0 0,-1 0 1 0 0,0-1-1 0 0,0 1 1 0 0,-1 0 0 0 0,1 0-1 0 0,0 0 1 0 0,-1 0 0 0 0,1 0-1 0 0,-1 0 1 0 0,0 0-1 0 0,1 0 1 0 0,-1 0 0 0 0,0 0-1 0 0,0 0 1 0 0,0 0 0 0 0,-1 0-1 0 0,1 0 1 0 0,0 0 0 0 0,-1 0-1 0 0,1 0 1 0 0,-1 0-1 0 0,0-1 1 0 0,0 1 0 0 0,1 0-1 0 0,-2 1 6 0 0,0 10-17 0 0,4-10 27 0 0,0 0 0 0 0,1-1-1 0 0,-1 1 1 0 0,1-1 0 0 0,-1 0 0 0 0,1 1 0 0 0,0-1 0 0 0,-1 0 0 0 0,1 0 0 0 0,0-1 0 0 0,0 1 0 0 0,0-1 0 0 0,1 1 0 0 0,-1-1 0 0 0,0 0 0 0 0,1 0-1 0 0,-1-1 1 0 0,0 1 0 0 0,1-1 0 0 0,-1 1 0 0 0,1-1 0 0 0,-1 0 0 0 0,1 0 0 0 0,-1-1 0 0 0,0 1 0 0 0,1-1 0 0 0,-1 0 0 0 0,1 0 0 0 0,2-1-10 0 0,-3 2-2 0 0,1 1 9 0 0,0-1 0 0 0,1 0 0 0 0,0 0 0 0 0,-1 0 0 0 0,1 0 0 0 0,-1-1 0 0 0,0 1 0 0 0,1-1 0 0 0,-1 0 0 0 0,1-1-1 0 0,-1 1 1 0 0,0-1 0 0 0,0 0 0 0 0,0 0 0 0 0,0 0 0 0 0,0 0 0 0 0,0-1 0 0 0,-1 0 0 0 0,1 0 0 0 0,-1 0 0 0 0,0 0-1 0 0,0 0 1 0 0,0 0 0 0 0,0-1 0 0 0,0 0 0 0 0,-1 1 0 0 0,0-1 0 0 0,1 0 0 0 0,-2 0 0 0 0,1-1 0 0 0,0 1 0 0 0,-1 0-1 0 0,1-4-6 0 0,-1 6 0 0 0,-1 1 0 0 0,1-1-1 0 0,-1 0 1 0 0,0 0-1 0 0,0 0 1 0 0,0 0-1 0 0,0 1 1 0 0,0-1-1 0 0,0 0 1 0 0,0 0-1 0 0,-1 0 1 0 0,1 0 0 0 0,-1 1-1 0 0,1-1 1 0 0,-1 0-1 0 0,1 0 1 0 0,-1 1-1 0 0,0-1 1 0 0,0 0-1 0 0,0 1 1 0 0,0-1 0 0 0,0 1-1 0 0,-1 0 1 0 0,1-1-1 0 0,0 1 1 0 0,-1 0-1 0 0,1 0 1 0 0,0-1-1 0 0,-1 1 1 0 0,0 0-1 0 0,1 1 1 0 0,-1-1 0 0 0,0 0-1 0 0,1 0 1 0 0,-1 1-1 0 0,0-1 1 0 0,0 1-1 0 0,1-1 1 0 0,-1 1-1 0 0,0 0 1 0 0,0 0 0 0 0,0 0-1 0 0,0 0 1 0 0,1 0-1 0 0,-1 0 1 0 0,0 0-1 0 0,0 0 1 0 0,0 1-1 0 0,0-1 1 0 0,1 1-1 0 0,-1 0 1 0 0,0-1 0 0 0,1 1-1 0 0,-1 0 1 0 0,0 0-1 0 0,1 0 1 0 0,-1 0-1 0 0,1 0 1 0 0,-1 1 0 0 0,0-1-6 0 0,0 0-1 0 0,0 0 1 0 0,-1 0 0 0 0,1 0 0 0 0,0 1 0 0 0,0-1-1 0 0,0 1 1 0 0,1 0 0 0 0,-1 0 0 0 0,0 0 0 0 0,1-1-1 0 0,-1 1 1 0 0,1 1 0 0 0,-1-1 0 0 0,1 0-1 0 0,0 0 1 0 0,0 0 0 0 0,0 1 0 0 0,0-1 0 0 0,1 1-1 0 0,-1-1 1 0 0,0 0 0 0 0,1 1 0 0 0,0-1 0 0 0,0 1-1 0 0,-1-1 1 0 0,1 1 0 0 0,1-1 0 0 0,-1 1 0 0 0,0-1-1 0 0,1 1 1 0 0,-1-1 0 0 0,1 1 0 0 0,0-1 0 0 0,0 0-1 0 0,0 1 1 0 0,0-1 0 0 0,0 0 0 0 0,0 0 0 0 0,1 0-1 0 0,-1 1 1 0 0,1-1 0 0 0,-1-1 0 0 0,1 1-1 0 0,0 0 1 0 0,0 0 0 0 0,0-1 0 0 0,0 1 0 0 0,0-1-1 0 0,0 0 1 0 0,0 1 0 0 0,2 0 6 0 0,75 11-4255 0 0,-26-14-4309 0 0,-21 1-1432 0 0,-21 0 4509 0 0</inkml:trace>
  <inkml:trace contextRef="#ctx0" brushRef="#br0" timeOffset="93918.044">5083 2784 7882 0 0,'0'0'3132'0'0,"0"0"-344"0"0,0 0-421 0 0,0 0-333 0 0,0 0-198 0 0,0 0-226 0 0,0 0-291 0 0,0 0-285 0 0,0 0-280 0 0,0 0-206 0 0,0 0-133 0 0,-9-8-80 0 0,-31-23-14 0 0,39 30-293 0 0,-1 1 0 0 0,1-1 0 0 0,0 1 0 0 0,-1-1 0 0 0,1 1 0 0 0,0-1 0 0 0,-1 1 0 0 0,1 0 0 0 0,-1 0 1 0 0,1-1-1 0 0,-1 1 0 0 0,1 0 0 0 0,0 0 0 0 0,-1 1 0 0 0,1-1 0 0 0,-1 0 0 0 0,1 0 0 0 0,-1 1 0 0 0,1-1 0 0 0,0 1 0 0 0,-1-1 0 0 0,1 1 0 0 0,0 0 0 0 0,0-1 0 0 0,-1 1 0 0 0,1 0 1 0 0,0 0-1 0 0,0 0 0 0 0,-1 0-28 0 0,-3 3 164 0 0,-46 34 743 0 0,50-38-903 0 0,0 1 0 0 0,0 0 0 0 0,0 0 0 0 0,0-1 0 0 0,0 1 0 0 0,0 0 0 0 0,0 0 0 0 0,1 0 0 0 0,-1 0 0 0 0,0 0 0 0 0,1 0 0 0 0,-1 0 0 0 0,0 0 0 0 0,1 1 0 0 0,-1-1 0 0 0,1 0 0 0 0,0 0 0 0 0,-1 0 0 0 0,1 1 0 0 0,0-1 0 0 0,0 0 0 0 0,0 0 0 0 0,0 1 0 0 0,0-1 0 0 0,0 0 1 0 0,0 0-1 0 0,0 1 0 0 0,0-1 0 0 0,1 0 0 0 0,-1 0 0 0 0,0 1 0 0 0,1-1 0 0 0,-1 0 0 0 0,1 0 0 0 0,-1 0 0 0 0,1 0 0 0 0,0 0 0 0 0,-1 0 0 0 0,1 0 0 0 0,0 0 0 0 0,0 0 0 0 0,0 0 0 0 0,0 0 0 0 0,0 0 0 0 0,0 0 0 0 0,1 0-4 0 0,0 0 5 0 0,1 0 0 0 0,-1 0 0 0 0,1 0 0 0 0,0-1 0 0 0,-1 1 0 0 0,1 0 0 0 0,0-1 0 0 0,-1 0 0 0 0,1 0 0 0 0,0 0 0 0 0,-1 0 0 0 0,1 0 0 0 0,0 0 0 0 0,0-1 0 0 0,-1 0 0 0 0,1 1 0 0 0,-1-1 0 0 0,1 0 0 0 0,-1 0 0 0 0,1 0 0 0 0,-1 0 0 0 0,1-1 0 0 0,-1 1 0 0 0,0-1 0 0 0,0 1 0 0 0,0-1 0 0 0,0 0 0 0 0,0 0 0 0 0,0 0 0 0 0,0 0 0 0 0,0 0 0 0 0,-1 0 0 0 0,1-1 0 0 0,-1 1 0 0 0,0 0 0 0 0,0-1 0 0 0,0 1 0 0 0,0-1 0 0 0,0 0 0 0 0,0 1-1 0 0,-1-1 1 0 0,1 0 0 0 0,-1 1 0 0 0,0-1 0 0 0,1 0 0 0 0,-1 1 0 0 0,-1-2-5 0 0,-1 11-95 0 0,1-5 100 0 0,-1 0 0 0 0,1 1 0 0 0,0-1 0 0 0,-1 0 0 0 0,1 0 0 0 0,0 0-1 0 0,1 1 1 0 0,-1-1 0 0 0,0 1 0 0 0,1-1 0 0 0,-1 0 0 0 0,1 1 0 0 0,0-1 0 0 0,0 1 0 0 0,0-1 0 0 0,0 1 0 0 0,0-1 0 0 0,0 1 0 0 0,1-1 0 0 0,-1 1-1 0 0,1-1 1 0 0,0 0 0 0 0,-1 1 0 0 0,1-1 0 0 0,0 0 0 0 0,1 0 0 0 0,-1 1 0 0 0,0-1 0 0 0,1 0 0 0 0,-1 0 0 0 0,1 0 0 0 0,-1-1 0 0 0,1 1 0 0 0,0 0-1 0 0,0-1 1 0 0,0 1 0 0 0,0-1 0 0 0,0 1 0 0 0,0-1 0 0 0,0 0 0 0 0,0 0 0 0 0,1 0 0 0 0,-1 0 0 0 0,1 0-5 0 0,3-3 20 0 0,1 0 1 0 0,-1 0 0 0 0,0-1-1 0 0,0 0 1 0 0,0 0 0 0 0,0 0-1 0 0,-1-1 1 0 0,1 1 0 0 0,-1-2-1 0 0,0 1 1 0 0,0 0-1 0 0,-1-1 1 0 0,1 0 0 0 0,-1 0-1 0 0,0 0 1 0 0,0-1 0 0 0,-1 1-1 0 0,1-1 1 0 0,-1 0 0 0 0,0 0-1 0 0,-1 0-20 0 0,17-23 54 0 0,-19 28-57 0 0,2-2 0 0 0,-1 1 0 0 0,1-1 0 0 0,0 0-1 0 0,-1 1 1 0 0,1-1 0 0 0,0 1 0 0 0,0 0 0 0 0,1 0-1 0 0,-1 0 1 0 0,0 0 0 0 0,1 0 0 0 0,-1 0 0 0 0,1 1 0 0 0,0-1-1 0 0,-1 1 1 0 0,1-1 0 0 0,0 1 0 0 0,0 0 0 0 0,0 0-1 0 0,0 1 1 0 0,2-1 3 0 0,16 67-29 0 0,-21-62 34 0 0,1 0 0 0 0,-1 0 0 0 0,0 1 0 0 0,-1-1 0 0 0,1 0 0 0 0,-1 0 0 0 0,0 1 0 0 0,0-1 0 0 0,0 0 0 0 0,-1 0 0 0 0,1 0 0 0 0,-1 0 0 0 0,0-1-1 0 0,0 1 1 0 0,-1 0 0 0 0,1-1 0 0 0,-1 1 0 0 0,1-1 0 0 0,-1 0 0 0 0,0 0 0 0 0,0 0 0 0 0,-1 0 0 0 0,1-1 0 0 0,-1 1 0 0 0,1-1 0 0 0,-1 0 0 0 0,0 0 0 0 0,0 0 0 0 0,1 0 0 0 0,-1-1 0 0 0,-1 1 0 0 0,1-1 0 0 0,-3 0-5 0 0,19-12-7035 0 0,-7 6-845 0 0,-3 3-3461 0 0</inkml:trace>
  <inkml:trace contextRef="#ctx0" brushRef="#br0" timeOffset="94841.052">5351 2747 13403 0 0,'0'0'2255'0'0,"0"0"-427"0"0,0 0-286 0 0,0 0-227 0 0,0 0-175 0 0,0 0-106 0 0,0 0-77 0 0,0 0-132 0 0,0 0-127 0 0,0 0-148 0 0,0 0-181 0 0,0 0-121 0 0,0-4-94 0 0,-4-8 70 0 0,0 27 535 0 0,-5 16-55 0 0,5-22-526 0 0,2-6-145 0 0,0 0 0 0 0,1 0 0 0 0,-1 0-1 0 0,1 0 1 0 0,-1 0 0 0 0,1 0-1 0 0,0 0 1 0 0,0 1 0 0 0,1-1-1 0 0,-1 0 1 0 0,1 1 0 0 0,-1-1 0 0 0,1 0-1 0 0,0 1 1 0 0,0-1 0 0 0,1 1-1 0 0,-1-1 1 0 0,1 0 0 0 0,-1 1-1 0 0,1-1 1 0 0,0 0 0 0 0,0 0 0 0 0,1 2-33 0 0,2-4 25 0 0,-1 0 0 0 0,1-1 0 0 0,-1 0 1 0 0,1 1-1 0 0,0-1 0 0 0,-1 0 1 0 0,1-1-1 0 0,-1 1 0 0 0,1 0 0 0 0,-1-1 1 0 0,1 0-1 0 0,-1 0 0 0 0,1 0 1 0 0,-1 0-1 0 0,0-1 0 0 0,0 1 0 0 0,1-1 1 0 0,-1 0-1 0 0,0 0 0 0 0,-1 0 1 0 0,1 0-1 0 0,0-1 0 0 0,0 1 1 0 0,-1-1-1 0 0,0 1 0 0 0,1-1 0 0 0,-1 0 1 0 0,0 0-1 0 0,1-2-25 0 0,48-100-24 0 0,-51 105 8 0 0,-6 29-224 0 0,-2 40 261 0 0,8-67-15 0 0,0 0 1 0 0,0-1 0 0 0,0 1-1 0 0,0-1 1 0 0,1 1-1 0 0,-1-1 1 0 0,1 1-1 0 0,-1-1 1 0 0,1 1-1 0 0,-1-1 1 0 0,1 1-1 0 0,0-1 1 0 0,0 1 0 0 0,0-1-1 0 0,0 0 1 0 0,0 0-1 0 0,0 1 1 0 0,0-1-1 0 0,0 0 1 0 0,0 0-1 0 0,1 0 1 0 0,-1 0 0 0 0,0 0-1 0 0,1 0 1 0 0,-1-1-1 0 0,0 1 1 0 0,1 0-1 0 0,-1-1 1 0 0,1 1-1 0 0,0-1 1 0 0,-1 0-1 0 0,1 1 1 0 0,-1-1 0 0 0,1 0-1 0 0,-1 0 1 0 0,1 0-1 0 0,0 0 1 0 0,-1 0-1 0 0,1 0 1 0 0,-1 0-1 0 0,2-1-6 0 0,1-1 1 0 0,0 0-1 0 0,0 0 1 0 0,-1 0-1 0 0,1-1 1 0 0,0 0-1 0 0,-1 0 1 0 0,0 0-1 0 0,1 0 1 0 0,-1 0-1 0 0,-1-1 1 0 0,1 1-1 0 0,0-1 1 0 0,-1 0-1 0 0,0 1 1 0 0,1-1-1 0 0,-1-3 0 0 0,8-8-32 0 0,-4 6-6 0 0,48-45-216 0 0,-51 103 58 0 0,-3-41 204 0 0,-1-6-7 0 0,1 0 1 0 0,-1 0-1 0 0,1-1 1 0 0,-1 1-1 0 0,1 0 1 0 0,0 0-1 0 0,0 0 1 0 0,0-1 0 0 0,0 1-1 0 0,0 0 1 0 0,0 0-1 0 0,0 0 1 0 0,1-1-1 0 0,-1 1 1 0 0,1 0-1 0 0,-1 0 1 0 0,1-1-1 0 0,0 1 1 0 0,0 0 0 0 0,-1-1-1 0 0,1 1 1 0 0,0-1-1 0 0,0 1 1 0 0,1-1-1 0 0,-1 1 1 0 0,0-1-1 0 0,0 0 1 0 0,1 0-1 0 0,-1 0 1 0 0,1 0-1 0 0,-1 0 1 0 0,1 0 0 0 0,-1 0-1 0 0,1 0 1 0 0,0 0-1 0 0,-1-1 1 0 0,1 1-1 0 0,0 0 1 0 0,0-1-1 0 0,-1 0 1 0 0,2 1-2 0 0,0 0-4 0 0,1 1-1 0 0,0-1 1 0 0,-1 0 0 0 0,1 0-1 0 0,0 0 1 0 0,-1-1-1 0 0,1 1 1 0 0,0-1 0 0 0,0 0-1 0 0,-1 0 1 0 0,1 0 0 0 0,0 0-1 0 0,0-1 1 0 0,0 0 0 0 0,-1 1-1 0 0,1-1 1 0 0,0-1 0 0 0,-1 1-1 0 0,1 0 1 0 0,-1-1 0 0 0,0 0-1 0 0,1 0 1 0 0,-1 0-1 0 0,0 0 1 0 0,0 0 0 0 0,0-1-1 0 0,0 1 1 0 0,-1-1 0 0 0,1 0-1 0 0,-1 0 1 0 0,1 0 0 0 0,-1 0-1 0 0,0 0 1 0 0,0-1 0 0 0,-1 1-1 0 0,1 0 1 0 0,-1-1 0 0 0,1-1 4 0 0,-1-54-538 0 0,-2 60 516 0 0,-1-1 0 0 0,0 0 0 0 0,1 0 0 0 0,-1 1 0 0 0,0-1 0 0 0,1 1 0 0 0,-1 0-1 0 0,1-1 1 0 0,-1 1 0 0 0,1 0 0 0 0,-1 0 0 0 0,1 0 0 0 0,0 0 0 0 0,-1 0 0 0 0,1 0 0 0 0,0 0 0 0 0,0 1 0 0 0,0-1-1 0 0,0 0 1 0 0,0 1 0 0 0,0-1 0 0 0,0 0 0 0 0,0 1 0 0 0,1-1 0 0 0,-1 2 22 0 0,-1-2-43 0 0,1 1 0 0 0,0-1 0 0 0,0 0 1 0 0,0 1-1 0 0,0-1 0 0 0,0 1 0 0 0,0-1 0 0 0,0 1 0 0 0,1 0 1 0 0,-1-1-1 0 0,1 1 0 0 0,-1 0 0 0 0,1 0 0 0 0,-1-1 0 0 0,1 1 0 0 0,0 0 1 0 0,0 0-1 0 0,0-1 0 0 0,0 1 0 0 0,0 0 0 0 0,0 0 0 0 0,1 0 1 0 0,-1-1-1 0 0,0 1 0 0 0,1 0 0 0 0,0-1 0 0 0,-1 1 0 0 0,1 0 0 0 0,0-1 1 0 0,0 1-1 0 0,0-1 0 0 0,0 1 0 0 0,0-1 0 0 0,0 1 0 0 0,0-1 1 0 0,0 0-1 0 0,1 0 0 0 0,-1 1 0 0 0,0-1 0 0 0,1 0 0 0 0,-1 0 0 0 0,1 0 1 0 0,-1-1-1 0 0,1 1 0 0 0,0 0 0 0 0,-1 0 0 0 0,1-1 0 0 0,0 1 1 0 0,0-1-1 0 0,-1 0 0 0 0,1 1 0 0 0,0-1 0 0 0,0 0 0 0 0,-1 0 0 0 0,2 0 43 0 0,33 3-5454 0 0,-24-2-321 0 0,-1 0-5884 0 0</inkml:trace>
  <inkml:trace contextRef="#ctx0" brushRef="#br0" timeOffset="96372.123">5869 2728 11490 0 0,'0'0'2293'0'0,"0"0"-110"0"0,0 0-58 0 0,0 0-197 0 0,0 0-216 0 0,0 0-257 0 0,0 0-348 0 0,0 0-401 0 0,0 0-322 0 0,0 0-188 0 0,0 0-58 0 0,0 0 69 0 0,0 0 77 0 0,-1 15 592 0 0,-10 74 178 0 0,11-89-993 0 0,0 0 43 0 0,0 0 18 0 0,15-17 310 0 0,-8 10-450 0 0,-2 0-4 0 0,0 0 0 0 0,1 1 0 0 0,0 0 0 0 0,0 0 0 0 0,1 0 0 0 0,0 1 0 0 0,0 0 0 0 0,0 0 0 0 0,1 0 0 0 0,-1 1 0 0 0,1 1 0 0 0,0-1 0 0 0,0 1 0 0 0,3-1 22 0 0,-10 6 0 0 0,0 0-1 0 0,0 0 1 0 0,0-1-1 0 0,0 1 0 0 0,0 0 1 0 0,-1 0-1 0 0,1 0 1 0 0,-1 0-1 0 0,1 0 0 0 0,-1 0 1 0 0,0 0-1 0 0,0 0 1 0 0,0 0-1 0 0,0 0 0 0 0,0 0 1 0 0,0 0-1 0 0,-1 0 1 0 0,1 0-1 0 0,-1 0 0 0 0,1 0 1 0 0,-1-1-1 0 0,0 1 1 0 0,0 0-1 0 0,0 0 0 0 0,0 0 1 0 0,0-1-1 0 0,0 1 1 0 0,0-1-1 0 0,0 1 0 0 0,-1-1 1 0 0,1 1 0 0 0,-16 20 137 0 0,17-22-121 0 0,0 0 19 0 0,0 0 1 0 0,0 0 8 0 0,17-19 21 0 0,-12 14-43 0 0,68-52-207 0 0,-68 106 39 0 0,-6-48 147 0 0,1 1 1 0 0,0 0-1 0 0,-1 0 1 0 0,1-1-1 0 0,0 1 1 0 0,0 0-1 0 0,0 0 1 0 0,0-1-1 0 0,1 1 1 0 0,-1 0-1 0 0,0 0 1 0 0,1-1-1 0 0,-1 1 1 0 0,1 0-1 0 0,0-1 1 0 0,-1 1-1 0 0,1-1 1 0 0,0 1-1 0 0,0-1 1 0 0,0 1-1 0 0,0-1 1 0 0,0 1-1 0 0,0-1 1 0 0,1 0-1 0 0,-1 0 1 0 0,0 1-1 0 0,1-1 1 0 0,-1 0-1 0 0,1 0 1 0 0,-1-1-1 0 0,1 1 1 0 0,-1 0-1 0 0,1 0 1 0 0,0-1-1 0 0,-1 1 1 0 0,1-1-1 0 0,0 1 1 0 0,0-1-1 0 0,-1 0 1 0 0,1 0-1 0 0,0 0 1 0 0,0 0-1 0 0,-1 0 1 0 0,1 0-1 0 0,0 0 1 0 0,0 0-1 0 0,-1-1 1 0 0,2 0-2 0 0,2 1 3 0 0,-1 0 0 0 0,0 0-1 0 0,1-1 1 0 0,-1 0 0 0 0,0 0 0 0 0,1 0 0 0 0,-1 0 0 0 0,0-1 0 0 0,0 0 0 0 0,0 1-1 0 0,0-2 1 0 0,-1 1 0 0 0,1 0 0 0 0,0-1 0 0 0,-1 0 0 0 0,0 1 0 0 0,1-1 0 0 0,-1-1-1 0 0,0 1 1 0 0,-1 0 0 0 0,1-1 0 0 0,0 1 0 0 0,-1-1 0 0 0,0 0 0 0 0,0 0 0 0 0,0 0-1 0 0,-1 0 1 0 0,1 0 0 0 0,-1 0 0 0 0,0-1 0 0 0,0 1 0 0 0,0 0 0 0 0,-1-1 0 0 0,1 1-1 0 0,-1 0 1 0 0,0-1 0 0 0,0 1 0 0 0,-1-3-3 0 0,1 8-1 0 0,-1 0 1 0 0,1 0-1 0 0,0 0 0 0 0,-1-1 1 0 0,1 1-1 0 0,0 0 0 0 0,-1 0 1 0 0,1-1-1 0 0,-1 1 0 0 0,1 0 0 0 0,-1-1 1 0 0,0 1-1 0 0,1-1 0 0 0,-1 1 1 0 0,1 0-1 0 0,-1-1 0 0 0,0 1 1 0 0,0-1-1 0 0,1 0 0 0 0,-1 1 0 0 0,0-1 1 0 0,0 0-1 0 0,1 1 0 0 0,-1-1 1 0 0,0 0-1 0 0,0 0 0 0 0,0 0 1 0 0,0 0-1 0 0,1 0 0 0 0,-1 0 1 0 0,0 0-1 0 0,0 0 0 0 0,0 0 0 0 0,0 0 1 0 0,0 0-1 0 0,1 0 0 0 0,-1 0 1 0 0,0-1-1 0 0,0 1 0 0 0,0 0 1 0 0,1-1-1 0 0,-1 1 0 0 0,0-1 0 0 0,1 1 1 0 0,-1-1-1 0 0,0 1 0 0 0,1-1 1 0 0,-1 1-1 0 0,0-1 0 0 0,1 0 1 0 0,-1 1-1 0 0,1-1 0 0 0,-1 0 0 0 0,1 1 1 0 0,0-1-1 0 0,-1 0 0 0 0,1 0 1 0 0,0 0-1 0 0,-1 1 0 0 0,1-1 1 0 0,0 0-1 0 0,0 0 0 0 0,0 0 1 0 0,-1 1-1 0 0,1-2 1 0 0,-2 3 0 0 0,1 0 0 0 0,-1 1 0 0 0,0-1 0 0 0,0 1 0 0 0,1-1 0 0 0,-1 1-1 0 0,1 0 1 0 0,-1-1 0 0 0,1 1 0 0 0,0 0 0 0 0,-1 0 0 0 0,1 0 0 0 0,0 0 0 0 0,0 0 0 0 0,1 0 0 0 0,-1 0 0 0 0,0 1 0 0 0,1-1 0 0 0,-1 0 0 0 0,1 0 0 0 0,0 1 0 0 0,0-1 0 0 0,-1 0 0 0 0,2 0 0 0 0,-1 1 0 0 0,0-1 0 0 0,0 0 0 0 0,1 1-1 0 0,-1-1 1 0 0,1 0 0 0 0,0 0 0 0 0,0 0 0 0 0,-1 0 0 0 0,1 0 0 0 0,1 0 0 0 0,-1 0 0 0 0,0 0 0 0 0,0 0 0 0 0,1 0 0 0 0,-1-1 0 0 0,1 1 0 0 0,0 0 0 0 0,-1-1 0 0 0,1 1 0 0 0,0-1 0 0 0,0 0 0 0 0,0 0 0 0 0,0 0 0 0 0,0 0 0 0 0,0 0 0 0 0,0 0-1 0 0,0 0 1 0 0,0-1 0 0 0,1 1 0 0 0,-1-1 0 0 0,0 1 0 0 0,0-1 0 0 0,1 0 0 0 0,0 0 0 0 0,2-1-6 0 0,1 0-1 0 0,0-1 1 0 0,-1 0 0 0 0,0 0-1 0 0,1-1 1 0 0,-1 1-1 0 0,0-1 1 0 0,0 0 0 0 0,0-1-1 0 0,-1 1 1 0 0,1-1-1 0 0,-1 0 1 0 0,0 0 0 0 0,0 0-1 0 0,1-2 7 0 0,41-32-4 0 0,-54 81 153 0 0,-3-11 10 0 0,40-56 37 0 0,-13 11-247 0 0,-14 10 38 0 0,0 0-1 0 0,1 1 0 0 0,-1-1 0 0 0,1 1 1 0 0,0 0-1 0 0,-1-1 0 0 0,1 1 1 0 0,0 1-1 0 0,0-1 0 0 0,1 0 1 0 0,-1 1-1 0 0,0-1 0 0 0,0 1 0 0 0,1 0 1 0 0,-1 0-1 0 0,1 0 0 0 0,-1 1 1 0 0,0-1-1 0 0,1 1 0 0 0,0 0 0 0 0,0 0 14 0 0,32 56-442 0 0,-35-55 248 0 0,0 0 1 0 0,1 0-1 0 0,-1 0 1 0 0,1 0-1 0 0,0 0 1 0 0,-1 0-1 0 0,1 0 0 0 0,0 0 1 0 0,-1-1-1 0 0,1 1 1 0 0,0-1-1 0 0,0 1 1 0 0,-1-1-1 0 0,1 0 1 0 0,0 1-1 0 0,0-1 1 0 0,0 0-1 0 0,0 0 1 0 0,0-1-1 0 0,-1 1 1 0 0,1 0-1 0 0,0 0 0 0 0,0-1 1 0 0,0 1-1 0 0,-1-1 1 0 0,1 0-1 0 0,0 0 1 0 0,-1 1-1 0 0,1-1 1 0 0,0 0-1 0 0,-1 0 1 0 0,1 0-1 0 0,-1-1 1 0 0,0 1-1 0 0,1 0 1 0 0,-1 0-1 0 0,0-1 1 0 0,0 1-1 0 0,0-1 0 0 0,0 1 1 0 0,0-1-1 0 0,0 0 1 0 0,0 1-1 0 0,0-1 1 0 0,-1 0-1 0 0,1 1 1 0 0,-1-1-1 0 0,1 0 1 0 0,-1 0-1 0 0,0 0 1 0 0,1-1 193 0 0,37-114 1332 0 0,-27 91 1172 0 0,-23 56 2153 0 0,-7 47-4224 0 0,12-34-2012 0 0,4-27-3403 0 0,1-1-7152 0 0,1-12 3480 0 0</inkml:trace>
  <inkml:trace contextRef="#ctx0" brushRef="#br0" timeOffset="96620.397">6478 2709 10314 0 0,'0'0'2465'0'0,"0"0"-393"0"0,0 0-632 0 0,0 0-375 0 0,0 0-417 0 0,0 0-208 0 0,0 0-136 0 0,0 0-176 0 0,0 0-64 0 0,0 0-80 0 0,0 0-184 0 0,62-42-344 0 0,-47 40-944 0 0,0 1-2257 0 0,-4 0-2056 0 0,-3 0-1345 0 0</inkml:trace>
  <inkml:trace contextRef="#ctx0" brushRef="#br0" timeOffset="91489.045">3708 2743 17820 0 0,'0'0'1616'0'0,"0"0"-146"0"0,0 0-10 0 0,0 0-102 0 0,0 0-158 0 0,0 0-197 0 0,0 0-227 0 0,0 0-236 0 0,0 0-236 0 0,0 0-156 0 0,0 0-54 0 0,0 0-4 0 0,0 0 38 0 0,-5 2 8 0 0,2 1-119 0 0,0 1-1 0 0,-1-1 0 0 0,1 1 0 0 0,1 0 0 0 0,-1-1 0 0 0,1 1 0 0 0,-1 0 1 0 0,1 1-1 0 0,0-1 0 0 0,0 0 0 0 0,1 1 0 0 0,0-1 0 0 0,-1 1 1 0 0,1-1-1 0 0,1 1 0 0 0,-1 0 0 0 0,1 3-16 0 0,-3 6-637 0 0,-7 77 1020 0 0,13-61-3836 0 0,6-5-4570 0 0,-7-22 1304 0 0,-1-2-3250 0 0</inkml:trace>
  <inkml:trace contextRef="#ctx0" brushRef="#br0" timeOffset="92054.073">3794 2743 7258 0 0,'0'0'7194'0'0,"0"0"-3342"0"0,0 0-1520 0 0,0 0-758 0 0,0 0-580 0 0,0 0-325 0 0,0 0-35 0 0,0 0 40 0 0,0 0 75 0 0,0 0-4 0 0,0 0-152 0 0,0 0-124 0 0,-2 10-119 0 0,-49 185 843 0 0,118-268-1960 0 0,-67 74 761 0 0,0-1-1 0 0,0 1 1 0 0,0 0 0 0 0,0-1-1 0 0,1 1 1 0 0,-1-1 0 0 0,0 1 0 0 0,0-1-1 0 0,0 1 1 0 0,1 0 0 0 0,-1-1 0 0 0,0 1-1 0 0,1-1 1 0 0,-1 1 0 0 0,1-1 0 0 0,-1 0-1 0 0,0 1 1 0 0,1-1 0 0 0,-1 1 0 0 0,1-1-1 0 0,-1 0 1 0 0,1 1 0 0 0,0-1 0 0 0,-1 0-1 0 0,1 0 1 0 0,-1 1 0 0 0,1-1-1 0 0,-1 0 1 0 0,1 0 0 0 0,0 0 0 0 0,-1 0-1 0 0,1 0 1 0 0,-1 0 0 0 0,1 0 0 0 0,0 0-1 0 0,-1 0 1 0 0,1 0 0 0 0,-1 0 0 0 0,1 0-1 0 0,0 0 1 0 0,-1 0 0 0 0,1-1 0 0 0,-1 1-1 0 0,1 0 1 0 0,-1 0 0 0 0,1-1 0 0 0,-1 1-1 0 0,1 0 1 0 0,-1-1 0 0 0,1 1 0 0 0,-1 0-1 0 0,1-1 1 0 0,-1 1 0 0 0,1-1-1 0 0,-1 1 1 0 0,0-1 0 0 0,1 1 0 0 0,-1-1-1 0 0,0 1 1 0 0,1-1 0 0 0,-1 1 0 0 0,0-1 6 0 0,0 3 4 0 0,1 1-1 0 0,-1-1 1 0 0,0 0 0 0 0,1 1 0 0 0,0-1 0 0 0,0 1 0 0 0,-1-1 0 0 0,1 0 0 0 0,1 1 0 0 0,-1-1-1 0 0,0 0 1 0 0,0 0 0 0 0,1 0 0 0 0,0 0 0 0 0,-1 0 0 0 0,1 0 0 0 0,0-1 0 0 0,0 1-1 0 0,0 0 1 0 0,0-1 0 0 0,0 1 0 0 0,0-1 0 0 0,0 0 0 0 0,0 0 0 0 0,1 0 0 0 0,-1 0 0 0 0,0 0-1 0 0,1 0 1 0 0,-1-1 0 0 0,1 1 0 0 0,-1-1 0 0 0,1 0 0 0 0,-1 0 0 0 0,2 0-4 0 0,2 1 6 0 0,0 0 0 0 0,-1-1 1 0 0,1 0-1 0 0,0-1 1 0 0,0 1-1 0 0,0-1 1 0 0,0 0-1 0 0,-1-1 0 0 0,1 1 1 0 0,-1-1-1 0 0,1 0 1 0 0,-1-1-1 0 0,0 1 0 0 0,1-1 1 0 0,-1 0-7 0 0,-4 2-3 0 0,0 0 1 0 0,-1 0-1 0 0,1 0 1 0 0,0 1-1 0 0,0-1 1 0 0,-1-1-1 0 0,1 1 1 0 0,0 0-1 0 0,-1 0 1 0 0,1 0-1 0 0,-1 0 1 0 0,1 0-1 0 0,-1 0 1 0 0,0-1-1 0 0,1 1 1 0 0,-1 0-1 0 0,0 0 1 0 0,0-1-1 0 0,0 1 1 0 0,0 0-1 0 0,0 0 1 0 0,0 0-1 0 0,0-1 1 0 0,-1 1-1 0 0,1 0 1 0 0,0 0-1 0 0,-1-1 1 0 0,1 1-1 0 0,0 0 1 0 0,-1 0-1 0 0,0 0 1 0 0,0-1 2 0 0,1 2-7 0 0,-1-1 0 0 0,1 1 0 0 0,0-1 0 0 0,-1 1 0 0 0,1-1 0 0 0,-1 1 0 0 0,1-1 0 0 0,-1 1 0 0 0,1 0 0 0 0,-1-1 0 0 0,0 1 0 0 0,1 0 0 0 0,-1 0 0 0 0,1-1 0 0 0,-1 1 0 0 0,0 0 0 0 0,1 0 0 0 0,-1 0 0 0 0,0 0 0 0 0,1 0 0 0 0,-1 0 0 0 0,1 0 0 0 0,-1 0 1 0 0,0 0-1 0 0,1 0 0 0 0,-1 0 0 0 0,0 0 0 0 0,1 0 0 0 0,-1 0 0 0 0,0 1 0 0 0,1-1 0 0 0,-1 0 0 0 0,1 1 0 0 0,-1-1 0 0 0,1 0 0 0 0,-1 1 0 0 0,1-1 0 0 0,-1 0 0 0 0,1 1 0 0 0,-1-1 0 0 0,1 1 0 0 0,-1-1 0 0 0,1 1 0 0 0,0-1 0 0 0,-1 1 0 0 0,1-1 0 0 0,0 1 0 0 0,-1 0 0 0 0,1-1 0 0 0,0 1 0 0 0,0-1 0 0 0,0 1 0 0 0,-1 0 0 0 0,1-1 0 0 0,0 1 0 0 0,0 0 1 0 0,0-1-1 0 0,0 1 0 0 0,0 0 0 0 0,0-1 0 0 0,0 1 0 0 0,0 0 7 0 0,0 0 2 0 0,-1 1 0 0 0,1 0 0 0 0,0-1 0 0 0,-1 1 1 0 0,1-1-1 0 0,0 1 0 0 0,0 0 0 0 0,0-1 0 0 0,0 1 1 0 0,0 0-1 0 0,0-1 0 0 0,1 1 0 0 0,-1 0 0 0 0,0-1 1 0 0,1 1-1 0 0,0-1 0 0 0,-1 1 0 0 0,1-1 0 0 0,0 1 1 0 0,-1-1-1 0 0,1 1 0 0 0,0-1 0 0 0,0 0 0 0 0,0 1 1 0 0,0-1-1 0 0,1 0 0 0 0,-1 0 0 0 0,0 0 0 0 0,0 0 1 0 0,1 0-1 0 0,-1 0 0 0 0,1 0 0 0 0,-1 0 0 0 0,1-1 1 0 0,-1 1-1 0 0,1-1 0 0 0,-1 1 0 0 0,1-1 0 0 0,0 1 1 0 0,-1-1-1 0 0,1 0 0 0 0,-1 0 0 0 0,1 0 0 0 0,0 0-2 0 0,77 2-3904 0 0,-74-4 1238 0 0,-3 1-848 0 0,-1 0-3645 0 0,0 0-3535 0 0</inkml:trace>
  <inkml:trace contextRef="#ctx0" brushRef="#br0" timeOffset="92591.392">3681 2787 17852 0 0,'0'0'1320'0'0,"0"0"-156"0"0,0 0-153 0 0,0 0-67 0 0,0 0-38 0 0,0 0-139 0 0,0 0-230 0 0,0 0-227 0 0,0 0-161 0 0,0 0-78 0 0,0 0-18 0 0,12-5-46 0 0,108-26-794 0 0,-66 28-1994 0 0,-19 1-4456 0 0,-17 2-4056 0 0</inkml:trace>
  <inkml:trace contextRef="#ctx0" brushRef="#br0" timeOffset="62852.03">155 2581 10882 0 0,'0'0'660'0'0,"0"0"-307"0"0,0 0-16 0 0,0 0 376 0 0,0 0 433 0 0,0 0 386 0 0,0 0 147 0 0,0 0-166 0 0,0 0-272 0 0,0 0-302 0 0,0 0-276 0 0,4-4-182 0 0,55-63 1252 0 0,-58 65-1708 0 0,0 0 0 0 0,0 0 0 0 0,0 1 0 0 0,0-1 0 0 0,0 0 0 0 0,-1 0 0 0 0,1 0 0 0 0,0 0 0 0 0,-1 0-1 0 0,0 0 1 0 0,1-1 0 0 0,-1 1 0 0 0,0 0 0 0 0,0 0 0 0 0,0 0 0 0 0,0 0 0 0 0,-1 0 0 0 0,1 0 0 0 0,-1 0 0 0 0,1 0 0 0 0,-1 0 0 0 0,1 0 0 0 0,-1 0 0 0 0,0 0 0 0 0,0 0 0 0 0,0 0 0 0 0,0 0 0 0 0,-1 1 0 0 0,1-1 0 0 0,0 0 0 0 0,-1 1 0 0 0,1-1 0 0 0,-1 1 0 0 0,1 0 0 0 0,-1-1 0 0 0,0 1 0 0 0,1 0 0 0 0,-1 0-1 0 0,0 0 1 0 0,0 0 0 0 0,0 0 0 0 0,0 1 0 0 0,-1-1-25 0 0,-3-1 10 0 0,0 1 0 0 0,-1 0-1 0 0,1 0 1 0 0,-1 0-1 0 0,1 1 1 0 0,0 0-1 0 0,-1 0 1 0 0,1 1 0 0 0,-1 0-1 0 0,1 0 1 0 0,0 0-1 0 0,0 1 1 0 0,0 0 0 0 0,0 0-1 0 0,0 1 1 0 0,0-1-1 0 0,0 1 1 0 0,1 1-1 0 0,-1-1 1 0 0,1 1 0 0 0,0 0-1 0 0,0 0 1 0 0,0 0-1 0 0,1 1 1 0 0,-1-1 0 0 0,1 1-1 0 0,0 1 1 0 0,1-1-1 0 0,-1 0 1 0 0,1 1-1 0 0,0-1 1 0 0,0 3-10 0 0,2-6 7 0 0,1-1 0 0 0,-1 1 1 0 0,1-1-1 0 0,-1 1 0 0 0,1-1 0 0 0,0 1 0 0 0,0 0 1 0 0,0-1-1 0 0,0 1 0 0 0,0 0 0 0 0,0-1 0 0 0,0 1 1 0 0,0-1-1 0 0,1 1 0 0 0,-1-1 0 0 0,1 1 0 0 0,-1 0 1 0 0,1-1-1 0 0,-1 1 0 0 0,1-1 0 0 0,0 0 0 0 0,0 1 0 0 0,0-1 1 0 0,0 0-1 0 0,0 1 0 0 0,0-1 0 0 0,0 0 0 0 0,0 0 1 0 0,1 0-1 0 0,-1 0 0 0 0,0 0 0 0 0,1 0 0 0 0,-1 0 1 0 0,0-1-1 0 0,1 1 0 0 0,-1 0 0 0 0,1-1 0 0 0,-1 1 1 0 0,1-1-1 0 0,0 0 0 0 0,-1 1 0 0 0,1-1 0 0 0,-1 0 0 0 0,1 0 1 0 0,0 0-1 0 0,-1 0 0 0 0,2 0-7 0 0,78-11 681 0 0,-78 10-602 0 0,0 0 0 0 0,0 0 0 0 0,0-1 0 0 0,0 1 0 0 0,0-1 0 0 0,0 0 1 0 0,0 0-1 0 0,0 0 0 0 0,-1 0 0 0 0,1-1 0 0 0,-1 1 0 0 0,0-1 0 0 0,1 1 0 0 0,-1-1 0 0 0,0 0 0 0 0,-1 0 0 0 0,1 0 1 0 0,0 0-1 0 0,-1 0 0 0 0,0 0 0 0 0,0 0 0 0 0,0 0 0 0 0,1-3-79 0 0,-2 6 164 0 0,0 0-52 0 0,-1 20-128 0 0,-22 89 214 0 0,17-89-134 0 0,1 0 0 0 0,0 0 0 0 0,2 1 0 0 0,0-1 0 0 0,2 1 0 0 0,0 15-64 0 0,1-34 4 0 0,0 0 0 0 0,0 0 1 0 0,0 0-1 0 0,0 0 0 0 0,1 0 1 0 0,-1 0-1 0 0,1 0 0 0 0,-1 0 1 0 0,1 0-1 0 0,0 0 0 0 0,-1 0 1 0 0,1 0-1 0 0,0 0 0 0 0,0 0 1 0 0,1-1-1 0 0,-1 1 0 0 0,0 0 1 0 0,0-1-1 0 0,1 1 0 0 0,-1-1 1 0 0,1 0-1 0 0,-1 1 0 0 0,1-1 1 0 0,0 0-1 0 0,0 0 1 0 0,-1 0-1 0 0,1 0 0 0 0,0 0 1 0 0,0-1-1 0 0,0 1 0 0 0,0 0 1 0 0,0-1-1 0 0,1 1-4 0 0,42-19-3017 0 0,-18-11-4278 0 0,-11 8-4956 0 0,-11 14 5739 0 0</inkml:trace>
  <inkml:trace contextRef="#ctx0" brushRef="#br0" timeOffset="63167.67">320 2502 10642 0 0,'0'0'2535'0'0,"0"0"-378"0"0,0 0-353 0 0,0 0-343 0 0,0 0-350 0 0,0 0-295 0 0,0 0-245 0 0,0 0-82 0 0,0 0 52 0 0,0 0 72 0 0,0 0 59 0 0,0 0-47 0 0,0 5-115 0 0,-1 3-383 0 0,0-6-44 0 0,0 1 0 0 0,0-1 0 0 0,1 0 0 0 0,-1 0 0 0 0,1 0 0 0 0,-1 1 0 0 0,1-1 0 0 0,0 0 0 0 0,0 0 0 0 0,0 1 0 0 0,0-1 0 0 0,0 0 0 0 0,0 0 0 0 0,1 1 0 0 0,-1-1 0 0 0,1 0 0 0 0,-1 0 0 0 0,1 0 0 0 0,0 0 0 0 0,0 1 0 0 0,0-1-1 0 0,0 0 1 0 0,0-1 0 0 0,1 1 0 0 0,-1 0 0 0 0,1 0 0 0 0,-1-1 0 0 0,1 1 0 0 0,-1 0 0 0 0,1-1 0 0 0,0 0 0 0 0,0 1 0 0 0,0-1 0 0 0,0 0 0 0 0,0 0 0 0 0,0 0 0 0 0,0 0 0 0 0,1 0-83 0 0,-1 0 31 0 0,0-1-1 0 0,0 1 0 0 0,0-1 1 0 0,0 0-1 0 0,0 0 0 0 0,0 1 1 0 0,1-1-1 0 0,-1-1 0 0 0,0 1 1 0 0,0 0-1 0 0,0-1 0 0 0,0 1 1 0 0,0-1-1 0 0,0 1 0 0 0,0-1 1 0 0,0 0-1 0 0,0 0 1 0 0,0 0-1 0 0,0 0 0 0 0,0 0 1 0 0,-1 0-1 0 0,1-1 0 0 0,0 1 1 0 0,-1 0-1 0 0,1-1 0 0 0,-1 0 1 0 0,1 1-1 0 0,-1-1 0 0 0,0 0 1 0 0,0 1-1 0 0,0-1 0 0 0,0 0 1 0 0,0 0-1 0 0,0 0 0 0 0,0 0 1 0 0,-1 0-1 0 0,1 0 0 0 0,-1 0 1 0 0,1-1-1 0 0,-1 1 1 0 0,0 0-1 0 0,0 0 0 0 0,0 0 1 0 0,0 0-1 0 0,0 0 0 0 0,-1 0 1 0 0,1-1-1 0 0,0 1 0 0 0,-2-2-30 0 0,12-27-5598 0 0,26 33-12557 0 0,-29 1 13722 0 0,-2-2 3305 0 0</inkml:trace>
  <inkml:trace contextRef="#ctx0" brushRef="#br0" timeOffset="63513.861">584 2514 0 0 0,'0'0'1016'0'0,"0"0"2452"0"0,0 0 630 0 0,0 0-305 0 0,0 0-639 0 0,0 0-702 0 0,0 0-570 0 0,0 0-411 0 0,0 0-266 0 0,0 0-231 0 0,0 0-179 0 0,0 0-158 0 0,0 0-155 0 0,-1-8-117 0 0,-2-23-82 0 0,3 30-264 0 0,-1 0 1 0 0,0 0-1 0 0,1 1 1 0 0,-1-1-1 0 0,0 0 1 0 0,0 1-1 0 0,0-1 1 0 0,1 1 0 0 0,-1-1-1 0 0,0 1 1 0 0,0 0-1 0 0,0-1 1 0 0,0 1-1 0 0,0 0 1 0 0,0 0-1 0 0,0-1 1 0 0,0 1-1 0 0,0 0 1 0 0,0 0-1 0 0,0 0 1 0 0,0 0-1 0 0,0 0 1 0 0,0 1-1 0 0,0-1 1 0 0,0 0-1 0 0,1 0 1 0 0,-1 0-1 0 0,0 1 1 0 0,0-1-1 0 0,0 1 1 0 0,0-1-1 0 0,0 1 1 0 0,0-1-1 0 0,1 1 1 0 0,-1-1-1 0 0,0 1 1 0 0,0 0-1 0 0,1-1 1 0 0,-1 1-20 0 0,1-1 7 0 0,-5 2 25 0 0,1 0 0 0 0,0 1-1 0 0,-1-1 1 0 0,1 1 0 0 0,0-1-1 0 0,1 1 1 0 0,-1 0 0 0 0,1 1 0 0 0,-1-1-1 0 0,1 1 1 0 0,0 0 0 0 0,0-1 0 0 0,0 1-1 0 0,1 0 1 0 0,-1 1 0 0 0,1-1-1 0 0,0 0 1 0 0,0 1 0 0 0,1-1 0 0 0,-1 1-1 0 0,1 0 1 0 0,0-1 0 0 0,0 1 0 0 0,1 0-32 0 0,2-3 13 0 0,0 1 0 0 0,1-1 0 0 0,-1 0 0 0 0,1 1 0 0 0,0-1 0 0 0,0-1 1 0 0,-1 1-1 0 0,1 0 0 0 0,0-1 0 0 0,0 1 0 0 0,1-1 0 0 0,-1 0 0 0 0,0 0 1 0 0,0 0-1 0 0,1-1 0 0 0,-1 1 0 0 0,0-1 0 0 0,1 0 0 0 0,-1 0 0 0 0,0 0 1 0 0,1 0-1 0 0,-1 0 0 0 0,0-1 0 0 0,1 1 0 0 0,-1-1 0 0 0,0 0 0 0 0,0 0 0 0 0,0 0 1 0 0,1-1-1 0 0,-1 1 0 0 0,-1-1 0 0 0,1 0 0 0 0,0 0 0 0 0,1 0-13 0 0,6-27 398 0 0,-2 53-2569 0 0,11-7-4081 0 0,-12-12 359 0 0,1-1-4218 0 0,-6-2 6089 0 0</inkml:trace>
  <inkml:trace contextRef="#ctx0" brushRef="#br0" timeOffset="63878.363">668 2549 0 0 0,'0'0'926'0'0,"0"0"1302"0"0,0 0 431 0 0,0 0-52 0 0,0 0-63 0 0,0 0-134 0 0,9-9-219 0 0,29-27-279 0 0,-38 35-1801 0 0,0 0-1 0 0,1 0 1 0 0,-1 1-1 0 0,0-1 1 0 0,1 0-1 0 0,-1 1 1 0 0,1-1-1 0 0,-1 0 1 0 0,1 1-1 0 0,-1-1 1 0 0,1 1-1 0 0,-1-1 1 0 0,1 1-1 0 0,0-1 1 0 0,-1 1-1 0 0,1-1 1 0 0,0 1-1 0 0,-1 0 1 0 0,1-1-1 0 0,0 1 1 0 0,-1 0 0 0 0,1 0-1 0 0,0-1 1 0 0,0 1-1 0 0,0 0 1 0 0,-1 0-1 0 0,1 0 1 0 0,0 0-1 0 0,0 0 1 0 0,-1 0-1 0 0,1 0 1 0 0,0 0-1 0 0,0 0 1 0 0,0 0-1 0 0,-1 1 1 0 0,1-1-1 0 0,0 0 1 0 0,0 1-1 0 0,-1-1 1 0 0,1 0-1 0 0,0 1 1 0 0,-1-1-1 0 0,1 1 1 0 0,0-1-1 0 0,-1 1 1 0 0,1-1 0 0 0,-1 1-1 0 0,1-1 1 0 0,-1 1-1 0 0,1 0 1 0 0,-1-1-1 0 0,1 1 1 0 0,-1 0-1 0 0,0-1 1 0 0,1 1-1 0 0,-1 0 1 0 0,0-1-1 0 0,0 1 1 0 0,1 0-1 0 0,-1 0 1 0 0,0 0-1 0 0,0-1 1 0 0,0 1-1 0 0,0 1-110 0 0,-1 42 1485 0 0,-20-10-513 0 0,29-58-552 0 0,-3 17-429 0 0,1 0-1 0 0,-1 0 1 0 0,1 1-1 0 0,0 0 0 0 0,1 0 1 0 0,0 0-1 0 0,0 1 1 0 0,0 0-1 0 0,0 0 1 0 0,1 0-1 0 0,0 1 0 0 0,5-2 11 0 0,-12 6-17 0 0,1 1 1 0 0,-1-1 0 0 0,0 0 0 0 0,0 1 0 0 0,0-1 0 0 0,1 0-1 0 0,-1 1 1 0 0,0 0 0 0 0,0-1 0 0 0,0 1 0 0 0,0 0 0 0 0,0 0 0 0 0,0-1-1 0 0,0 1 1 0 0,0 0 0 0 0,0 0 0 0 0,0 0 0 0 0,-1 0 0 0 0,1 0 0 0 0,0 0-1 0 0,-1 0 1 0 0,1 0 0 0 0,-1 1 0 0 0,1-1 0 0 0,-1 0 0 0 0,1 0-1 0 0,-1 0 1 0 0,0 1 0 0 0,0-1 0 0 0,1 0 0 0 0,-1 1 0 0 0,0-1 0 0 0,0 0 15 0 0,12 26-3471 0 0,-4-20-741 0 0,-2-2-3302 0 0,-3-3-1677 0 0</inkml:trace>
  <inkml:trace contextRef="#ctx0" brushRef="#br0" timeOffset="64133.562">1004 2335 4033 0 0,'0'0'2993'0'0,"0"0"39"0"0,0 0-134 0 0,0 0-307 0 0,5-9-397 0 0,13-26-496 0 0,-14 34 1321 0 0,-5 29-1880 0 0,-8 42-6 0 0,2-12-2028 0 0,0-21-3512 0 0,5-30 147 0 0,1-2-2122 0 0,-1-2-2404 0 0</inkml:trace>
  <inkml:trace contextRef="#ctx0" brushRef="#br0" timeOffset="64383.066">924 2405 5745 0 0,'0'0'2337'0'0,"0"0"-457"0"0,0 0-400 0 0,0 0-169 0 0,0 0-152 0 0,0 0-69 0 0,0 0-154 0 0,9-9-252 0 0,28-28-205 0 0,-35 35-501 0 0,0 1 0 0 0,0-1 1 0 0,1 0-1 0 0,-1 1 0 0 0,1 0 0 0 0,-1 0 0 0 0,1-1 1 0 0,-1 1-1 0 0,1 1 0 0 0,0-1 0 0 0,-1 0 1 0 0,1 1-1 0 0,0-1 0 0 0,0 1 0 0 0,-1 0 0 0 0,1 0 1 0 0,0 0-1 0 0,0 0 0 0 0,0 1 0 0 0,2 0 22 0 0,5 0-1116 0 0,40 7-13848 0 0,-43-6 14379 0 0</inkml:trace>
  <inkml:trace contextRef="#ctx0" brushRef="#br0" timeOffset="64650.1">1145 2413 5649 0 0,'0'0'2883'0'0,"0"0"-406"0"0,0 0-254 0 0,0 0-198 0 0,0 0-281 0 0,0 0-169 0 0,0 0-193 0 0,0 0-185 0 0,0 0-169 0 0,-9 6-198 0 0,-26 21-159 0 0,33-25-580 0 0,1 0 1 0 0,-1 0-1 0 0,0 0 1 0 0,1 0-1 0 0,0 1 1 0 0,-1-1-1 0 0,1 0 1 0 0,0 1-1 0 0,0-1 1 0 0,0 1-1 0 0,0 0 1 0 0,1-1-1 0 0,-1 1 1 0 0,1 0-1 0 0,0-1 1 0 0,-1 1-1 0 0,1 0 1 0 0,1 0-1 0 0,-1-1 1 0 0,0 1-1 0 0,0 0 1 0 0,1-1-1 0 0,0 3-91 0 0,0-3 38 0 0,-1-1 0 0 0,0 0 0 0 0,1 0 0 0 0,-1 1 0 0 0,1-1 0 0 0,-1 0 0 0 0,1 0 0 0 0,0 0 0 0 0,-1 0 0 0 0,1 0 0 0 0,0 0 0 0 0,0 0 0 0 0,0 0 0 0 0,0 0 0 0 0,0 0 0 0 0,0 0 0 0 0,0 0 0 0 0,0 0-1 0 0,0-1 1 0 0,0 1 0 0 0,0-1 0 0 0,0 1 0 0 0,1-1 0 0 0,-1 1 0 0 0,0-1 0 0 0,0 1 0 0 0,1-1 0 0 0,-1 0 0 0 0,0 0 0 0 0,1 0 0 0 0,-1 0 0 0 0,0 0 0 0 0,1 0 0 0 0,-1 0 0 0 0,0 0 0 0 0,1 0 0 0 0,-1-1 0 0 0,0 1 0 0 0,0-1 0 0 0,1 1 0 0 0,-1-1 0 0 0,0 1 0 0 0,0-1 0 0 0,0 1 0 0 0,0-1 0 0 0,0 0-1 0 0,0 0 1 0 0,0 0 0 0 0,1 0-38 0 0,52-42 241 0 0,-27-22-24 0 0,-24 109-1472 0 0,9-16-3702 0 0,-3-18-943 0 0,-2-4-2851 0 0,-3-3 1508 0 0</inkml:trace>
  <inkml:trace contextRef="#ctx0" brushRef="#br0" timeOffset="65213.615">1302 2438 4193 0 0,'0'0'1770'0'0,"0"0"-59"0"0,0 0 141 0 0,0 0 188 0 0,0 0 78 0 0,0 0-63 0 0,0 0-257 0 0,0 0-342 0 0,0 0-345 0 0,0 0-315 0 0,0 0-255 0 0,0 0-96 0 0,0 0-2 0 0,5-4 30 0 0,16-11 50 0 0,-13 53 1567 0 0,-14 23-318 0 0,6-61-1711 0 0,0 0 50 0 0,0 0 23 0 0,0 0 27 0 0,18-22 272 0 0,0 3-428 0 0,-12 11-19 0 0,0 0-1 0 0,1 1 1 0 0,0 1-1 0 0,0-1 1 0 0,0 1-1 0 0,1 0 1 0 0,0 0-1 0 0,0 1 1 0 0,1 0-1 0 0,4-1 15 0 0,-13 6-3 0 0,1 0 0 0 0,0 0 0 0 0,0-1 1 0 0,0 1-1 0 0,-1 0 0 0 0,1 1 0 0 0,0-1 0 0 0,0 0 0 0 0,-1 0 0 0 0,1 0 0 0 0,0 0 0 0 0,0 1 0 0 0,-1-1 0 0 0,1 0 0 0 0,0 0 0 0 0,-1 1 0 0 0,1-1 0 0 0,0 1 0 0 0,-1-1 0 0 0,1 1 0 0 0,0-1 0 0 0,-1 1 0 0 0,1-1 1 0 0,-1 1-1 0 0,1-1 0 0 0,-1 1 0 0 0,1 0 0 0 0,-1-1 0 0 0,0 1 0 0 0,1 0 0 0 0,-1-1 0 0 0,0 1 0 0 0,1 0 0 0 0,-1 0 0 0 0,0-1 0 0 0,0 1 0 0 0,0 0 0 0 0,0 0 0 0 0,0-1 0 0 0,0 1 0 0 0,0 0 0 0 0,0 0 0 0 0,0 0 1 0 0,0-1-1 0 0,0 1 0 0 0,0 0 0 0 0,0 0 0 0 0,-1-1 0 0 0,1 1 0 0 0,0 0 0 0 0,-1 0 0 0 0,1-1 0 0 0,0 1 0 0 0,-1-1 0 0 0,1 1 0 0 0,-1 0 0 0 0,1-1 0 0 0,-1 1 3 0 0,-18 48 159 0 0,12-38-186 0 0,2-2 413 0 0,16-17-142 0 0,4-6-250 0 0,-12 11 1 0 0,-1 0 1 0 0,1 0-1 0 0,0 0 1 0 0,0 1 0 0 0,0-1-1 0 0,0 1 1 0 0,0-1-1 0 0,1 1 1 0 0,-1 0-1 0 0,1 0 1 0 0,0 1-1 0 0,-1-1 1 0 0,1 1 0 0 0,0-1-1 0 0,0 1 1 0 0,0 1-1 0 0,0-1 1 0 0,0 0-1 0 0,3 1 5 0 0,12 54-1276 0 0,-16-47-1198 0 0,0-2-5733 0 0,-1-3-3738 0 0</inkml:trace>
  <inkml:trace contextRef="#ctx0" brushRef="#br0" timeOffset="66127.229">1899 2396 9042 0 0,'0'0'1122'0'0,"0"0"-38"0"0,0 0 88 0 0,0 0 115 0 0,0 0 125 0 0,10-9 62 0 0,26-30-50 0 0,-35 38-1313 0 0,0 1-1 0 0,-1-1 1 0 0,1 1 0 0 0,0-1-1 0 0,0 0 1 0 0,-1 1-1 0 0,1-1 1 0 0,-1 0 0 0 0,1 1-1 0 0,0-1 1 0 0,-1 0 0 0 0,0 0-1 0 0,1 0 1 0 0,-1 1-1 0 0,1-1 1 0 0,-1 0 0 0 0,0 0-1 0 0,0 0 1 0 0,1 0-1 0 0,-1 0 1 0 0,0 0 0 0 0,0 0-1 0 0,0 0 1 0 0,0 0-1 0 0,0 0 1 0 0,0 1 0 0 0,0-1-1 0 0,0 0 1 0 0,-1 0-1 0 0,1 0 1 0 0,0 0 0 0 0,0 0-1 0 0,-1 0 1 0 0,1 0 0 0 0,-1 1-1 0 0,1-1 1 0 0,-1 0-1 0 0,1 0 1 0 0,-1 1 0 0 0,0-2-111 0 0,-42-8 1280 0 0,37 9-1147 0 0,-1 1 0 0 0,1 0 1 0 0,0 0-1 0 0,-1 1 0 0 0,1 0 0 0 0,0 0 0 0 0,0 0 0 0 0,0 1 0 0 0,0 0 0 0 0,0 0 0 0 0,0 0 0 0 0,0 1 0 0 0,1 0 0 0 0,-1 0 0 0 0,1 0 0 0 0,0 1 0 0 0,-1 0-133 0 0,6-1 27 0 0,0 0 1 0 0,0-1-1 0 0,0 1 0 0 0,1 0 0 0 0,-1 0 0 0 0,1-1 1 0 0,-1 1-1 0 0,1 0 0 0 0,0 0 0 0 0,0-1 0 0 0,0 1 1 0 0,1-1-1 0 0,-1 1 0 0 0,1-1 0 0 0,-1 0 0 0 0,1 0 1 0 0,0 1-1 0 0,-1-1 0 0 0,1 0 0 0 0,0 0 1 0 0,1-1-1 0 0,-1 1 0 0 0,0 0 0 0 0,0-1 0 0 0,1 1 1 0 0,-1-1-1 0 0,1 0 0 0 0,-1 0 0 0 0,1 0 0 0 0,0 0 1 0 0,-1 0-1 0 0,1-1 0 0 0,0 1 0 0 0,1-1-27 0 0,5 5 69 0 0,-8-6-61 0 0,0 1 0 0 0,0 0 1 0 0,0 0-1 0 0,0 0 0 0 0,0 0 0 0 0,0 0 1 0 0,0 1-1 0 0,0-1 0 0 0,0 0 1 0 0,0 0-1 0 0,0 1 0 0 0,0-1 0 0 0,0 0 1 0 0,0 1-1 0 0,0-1 0 0 0,0 1 1 0 0,0 0-1 0 0,0-1 0 0 0,0 1 0 0 0,-1-1 1 0 0,1 1-1 0 0,0 0 0 0 0,0 0 1 0 0,-1 0-1 0 0,1-1 0 0 0,0 1 0 0 0,-1 0 1 0 0,1 0-1 0 0,-1 0 0 0 0,1 0 0 0 0,-1 0 1 0 0,0 0-1 0 0,1 0 0 0 0,-1 0 1 0 0,0 0-1 0 0,0 0 0 0 0,0 0 0 0 0,0 0 1 0 0,0 0-1 0 0,0 0 0 0 0,0 0 1 0 0,0 0-1 0 0,0 1 0 0 0,0-1 0 0 0,0 0 1 0 0,-1 0-1 0 0,1 0 0 0 0,0 0 1 0 0,-1 0-1 0 0,1 0 0 0 0,-1-1 0 0 0,1 1 1 0 0,-1 0-1 0 0,1 0 0 0 0,-1 0 1 0 0,0 0-1 0 0,0 0 0 0 0,1-1 0 0 0,-1 1 1 0 0,0 0-1 0 0,0-1 0 0 0,0 1 0 0 0,0-1 1 0 0,1 1-1 0 0,-1-1 0 0 0,0 1 1 0 0,-1-1-9 0 0,-6 4 50 0 0,1-1 0 0 0,-1-1 1 0 0,0 0-1 0 0,0 0 1 0 0,0 0-1 0 0,0-1 1 0 0,0 0-1 0 0,0-1 1 0 0,0 0-1 0 0,0 0 1 0 0,0 0-1 0 0,-4-2-50 0 0,12 2-25 0 0,-1 0 0 0 0,0 0-1 0 0,0 0 1 0 0,1 0 0 0 0,-1-1 0 0 0,0 1 0 0 0,0 0-1 0 0,1 0 1 0 0,-1-1 0 0 0,0 1 0 0 0,1 0 0 0 0,-1-1-1 0 0,0 1 1 0 0,1-1 0 0 0,-1 1 0 0 0,1-1 0 0 0,-1 1 0 0 0,1-1-1 0 0,-1 1 1 0 0,1-1 0 0 0,-1 0 0 0 0,1 1 0 0 0,-1-1-1 0 0,1 0 1 0 0,0 1 0 0 0,-1-1 0 0 0,1 0 0 0 0,0 0-1 0 0,0 1 1 0 0,0-1 0 0 0,0 0 0 0 0,-1 0 0 0 0,1 1-1 0 0,0-1 1 0 0,0 0 0 0 0,0 0 0 0 0,0 1 0 0 0,1-1-1 0 0,-1 0 1 0 0,0 0 0 0 0,0 1 0 0 0,0-1 0 0 0,1 0-1 0 0,-1 0 1 0 0,0 1 0 0 0,1-1 0 0 0,-1 0 0 0 0,0 1-1 0 0,1-1 1 0 0,-1 1 0 0 0,1-1 0 0 0,-1 0 0 0 0,1 1 0 0 0,-1-1-1 0 0,1 1 1 0 0,0-1 0 0 0,-1 1 0 0 0,1 0 0 0 0,0-1-1 0 0,-1 1 26 0 0,37-33-4661 0 0,-8 13-1165 0 0,-1 3-3597 0 0,-22 13 6877 0 0,4-2-1624 0 0</inkml:trace>
  <inkml:trace contextRef="#ctx0" brushRef="#br0" timeOffset="66384.781">2040 2219 1208 0 0,'0'0'5363'0'0,"0"0"-616"0"0,0 0-954 0 0,0 0-933 0 0,0 0-812 0 0,0 0-646 0 0,0 0-506 0 0,0 0-273 0 0,0 0-9 0 0,0 0 79 0 0,0 0 76 0 0,0 0-30 0 0,2 5-131 0 0,-13 83 1126 0 0,-8 1-1678 0 0,22-53-2610 0 0,3-25-2119 0 0,1-7-7308 0 0,-4-3 3036 0 0</inkml:trace>
  <inkml:trace contextRef="#ctx0" brushRef="#br0" timeOffset="66797.697">1984 2292 6297 0 0,'0'0'2692'0'0,"0"0"-668"0"0,0 0-594 0 0,0 0-358 0 0,0 0-320 0 0,0 0-132 0 0,0 0-48 0 0,0 0-78 0 0,9-6-82 0 0,30-21-121 0 0,33 11-40 0 0,-53 16-321 0 0,82 4-510 0 0,-101-3 751 0 0,0 1 0 0 0,1-1 0 0 0,-1 1 1 0 0,0-1-1 0 0,0 1 0 0 0,0-1 0 0 0,0 1 0 0 0,0-1 0 0 0,0 1 1 0 0,0 0-1 0 0,-1-1 0 0 0,1 1 0 0 0,-1-1 0 0 0,1 1 1 0 0,-1-1-1 0 0,1 0 0 0 0,-1 1 0 0 0,0-1 0 0 0,0 0 0 0 0,0 1 1 0 0,1-1-1 0 0,-1 0 0 0 0,-1 0 0 0 0,1 1 0 0 0,0-1 1 0 0,0 0-1 0 0,0 0 0 0 0,0-1 0 0 0,-1 1 0 0 0,1 0 1 0 0,0 0-1 0 0,-1 0 0 0 0,1-1 0 0 0,-1 1 0 0 0,0-1-171 0 0,0 2 185 0 0,-19 15 1208 0 0,16-15-1263 0 0,0 1 1 0 0,0 0-1 0 0,0 0 0 0 0,1 0 0 0 0,0 1 0 0 0,-1 0 0 0 0,1-1 0 0 0,0 2 0 0 0,1-1 1 0 0,-1 0-1 0 0,1 1 0 0 0,0-1 0 0 0,0 1 0 0 0,0 0 0 0 0,1 0 0 0 0,-1 0 0 0 0,1 1 1 0 0,1-1-1 0 0,-1 0 0 0 0,1 1 0 0 0,-1 4-130 0 0,3-9 39 0 0,0 0 1 0 0,0 0-1 0 0,1 0 0 0 0,-1-1 0 0 0,0 1 1 0 0,1-1-1 0 0,-1 1 0 0 0,0-1 1 0 0,1 1-1 0 0,-1-1 0 0 0,0 0 0 0 0,1 0 1 0 0,-1 0-1 0 0,1 1 0 0 0,-1-1 1 0 0,1-1-1 0 0,-1 1 0 0 0,0 0 0 0 0,1 0 1 0 0,-1 0-1 0 0,0-1 0 0 0,1 1 1 0 0,-1-1-1 0 0,0 1 0 0 0,1-1 0 0 0,-1 0 1 0 0,0 1-1 0 0,0-1 0 0 0,1 0 1 0 0,-1 0-1 0 0,0 0 0 0 0,0 0 0 0 0,0 0 1 0 0,0 0-1 0 0,0 0-39 0 0,73-82 377 0 0,-74 131-527 0 0,-1-46 52 0 0,1 0 0 0 0,0 0 0 0 0,0 0 0 0 0,0 0 0 0 0,0 1-1 0 0,0-1 1 0 0,0 0 0 0 0,1 0 0 0 0,-1 0 0 0 0,1 0 0 0 0,-1 0 0 0 0,1 0 0 0 0,0 0 0 0 0,0 0 0 0 0,0 0 0 0 0,0 0 0 0 0,0 0 0 0 0,1 0 0 0 0,-1-1 0 0 0,0 1 0 0 0,1 0 0 0 0,-1-1 0 0 0,1 0 0 0 0,0 1 0 0 0,-1-1 0 0 0,1 0 0 0 0,0 1 0 0 0,0-1 0 0 0,0 0 0 0 0,0-1 0 0 0,0 1 0 0 0,0 0-1 0 0,0 0 1 0 0,0-1 0 0 0,0 1 0 0 0,0-1 0 0 0,0 0 0 0 0,0 0 0 0 0,1 1 0 0 0,-1-1 0 0 0,0-1 0 0 0,0 1 0 0 0,0 0 0 0 0,0 0 0 0 0,2-1 98 0 0,18-9-7878 0 0,-9 1-2966 0 0,-12 9 10526 0 0,2-3-4391 0 0</inkml:trace>
  <inkml:trace contextRef="#ctx0" brushRef="#br0" timeOffset="67046.939">2371 2259 0 0 0,'1'-9'2954'0'0,"1"2"-1844"0"0,5-30 1562 0 0,-3 22 1360 0 0,1 0 3391 0 0,-9 36-1381 0 0,-1 8-4738 0 0,-16 27 302 0 0,14-40-1456 0 0,1 0 1 0 0,0 0-1 0 0,2 0 0 0 0,0 1 1 0 0,0-1-1 0 0,1 1 0 0 0,1 7-150 0 0,7-3-51 0 0,0-16-3502 0 0,-4-6-2375 0 0,-1-1-1795 0 0,0 2 6722 0 0,0-2-8938 0 0</inkml:trace>
  <inkml:trace contextRef="#ctx0" brushRef="#br0" timeOffset="67212.179">2311 2283 11314 0 0,'0'0'1793'0'0,"0"0"-457"0"0,0 0-360 0 0,0 0-160 0 0,0 0-223 0 0,0 0 23 0 0,0 0-40 0 0,0 0-208 0 0,0 0-88 0 0,0 0-152 0 0,0 0-168 0 0,62-3-184 0 0,-47 3-800 0 0,0 0-2193 0 0,-5 1-2704 0 0,-3-1-2449 0 0</inkml:trace>
  <inkml:trace contextRef="#ctx0" brushRef="#br0" timeOffset="67612.841">2473 2376 6985 0 0,'0'0'4125'0'0,"0"0"-2151"0"0,0 0-719 0 0,0 0 57 0 0,0 0 115 0 0,0 0 114 0 0,0 0-54 0 0,0 0-214 0 0,0 0-217 0 0,0 0-235 0 0,0 0-219 0 0,0 0-160 0 0,10-1-107 0 0,0 1-180 0 0,0-1 0 0 0,0 0 0 0 0,0 0 0 0 0,0-1 0 0 0,0-1 0 0 0,0 1 0 0 0,-1-2 0 0 0,1 1 0 0 0,-1-1 0 0 0,0-1 0 0 0,2-1-155 0 0,-10 6 7 0 0,-1-1 1 0 0,1 1-1 0 0,-1 0 0 0 0,1-1 0 0 0,-1 1 0 0 0,1-1 1 0 0,-1 1-1 0 0,0-1 0 0 0,1 1 0 0 0,-1-1 0 0 0,0 1 1 0 0,0-1-1 0 0,1 1 0 0 0,-1-1 0 0 0,0 1 0 0 0,0-1 1 0 0,0 1-1 0 0,0-1 0 0 0,1 1 0 0 0,-1-1 0 0 0,0 0 1 0 0,0 1-1 0 0,0-1 0 0 0,0 1 0 0 0,0-1 0 0 0,-1 0 1 0 0,1 1-1 0 0,0-1 0 0 0,0 1 0 0 0,0-1 0 0 0,0 1 0 0 0,-1-1 1 0 0,1 1-1 0 0,0-1 0 0 0,0 1 0 0 0,-1-1 0 0 0,1 1 1 0 0,0-1-1 0 0,-1 1 0 0 0,1-1 0 0 0,-1 1 0 0 0,1 0 1 0 0,0-1-1 0 0,-1 1 0 0 0,1 0 0 0 0,-1-1 0 0 0,1 1 1 0 0,-1 0-1 0 0,1-1 0 0 0,-1 1 0 0 0,0 0 0 0 0,1 0 1 0 0,-1 0-1 0 0,1 0 0 0 0,-1 0 0 0 0,1-1 0 0 0,-1 1 0 0 0,0 0 1 0 0,1 0-8 0 0,-37-7 366 0 0,33 7-367 0 0,0 1-1 0 0,1-1 0 0 0,-1 1 1 0 0,0 0-1 0 0,1 0 0 0 0,-1 0 1 0 0,1 0-1 0 0,-1 1 1 0 0,1 0-1 0 0,-1-1 0 0 0,1 1 1 0 0,0 1-1 0 0,0-1 0 0 0,0 0 1 0 0,0 1-1 0 0,1-1 1 0 0,-1 1-1 0 0,0 0 0 0 0,1 0 1 0 0,0 0-1 0 0,0 0 0 0 0,0 0 1 0 0,0 0-1 0 0,0 1 1 0 0,1-1-1 0 0,-1 1 0 0 0,1-1 1 0 0,0 1-1 0 0,0 0 0 0 0,1-1 1 0 0,-1 1-1 0 0,1 0 2 0 0,2-1 51 0 0,0 0-1 0 0,1-1 1 0 0,-1 1 0 0 0,1-1-1 0 0,0 0 1 0 0,0 1 0 0 0,0-1-1 0 0,0 0 1 0 0,0-1 0 0 0,1 1-1 0 0,-1-1 1 0 0,1 1 0 0 0,-1-1-1 0 0,1 0 1 0 0,-1 0 0 0 0,1-1-1 0 0,-1 1 1 0 0,1-1 0 0 0,0 1-1 0 0,-1-1 1 0 0,1 0 0 0 0,0-1-1 0 0,-1 1 1 0 0,1-1 0 0 0,0 1-1 0 0,0-1-50 0 0,2 0 66 0 0,59-17-39 0 0,-64 12-2137 0 0,0 4-2172 0 0,0 0-5504 0 0,-1 1-2205 0 0</inkml:trace>
  <inkml:trace contextRef="#ctx0" brushRef="#br0" timeOffset="85520.754">101 3177 5001 0 0,'0'0'4161'0'0,"0"0"-1360"0"0,0 0-548 0 0,0 0-220 0 0,0 0-329 0 0,0-9-226 0 0,1-30 100 0 0,10-14 3881 0 0,-26 132-3330 0 0,14-74-2124 0 0,-1 2-11 0 0,1 0 0 0 0,-1 0 0 0 0,1 1-1 0 0,0-1 1 0 0,0 0 0 0 0,1 1 0 0 0,0-1 0 0 0,1 0 0 0 0,-1 1 0 0 0,2-1 0 0 0,-1 0 0 0 0,1 0 0 0 0,0 0 0 0 0,0 1 6 0 0,1-43-1531 0 0,-3 17 1502 0 0,-1 1 0 0 0,-1-1 1 0 0,-1 0-1 0 0,0 1 0 0 0,-1-1 0 0 0,-1 1 1 0 0,-1 0-1 0 0,0 0 0 0 0,-1 1 1 0 0,-1 0-1 0 0,-1 0 0 0 0,0 1 0 0 0,-3-3 29 0 0,12 19 6 0 0,0-1 0 0 0,0 1 0 0 0,0-1 0 0 0,0 1 0 0 0,-1 0 0 0 0,1-1 0 0 0,0 1 0 0 0,0-1 0 0 0,-1 1-1 0 0,1-1 1 0 0,0 1 0 0 0,-1-1 0 0 0,1 1 0 0 0,0-1 0 0 0,-1 1 0 0 0,1-1 0 0 0,-1 0 0 0 0,1 1 0 0 0,0-1 0 0 0,-1 0 0 0 0,1 1-1 0 0,-1-1 1 0 0,0 0 0 0 0,1 1 0 0 0,-1-1 0 0 0,1 0 0 0 0,-1 0 0 0 0,1 0 0 0 0,-1 0 0 0 0,1 1 0 0 0,-1-1 0 0 0,0 0-1 0 0,1 0 1 0 0,-1 0 0 0 0,1 0 0 0 0,-1 0 0 0 0,0-1 0 0 0,1 1 0 0 0,-1 0 0 0 0,1 0 0 0 0,-1 0 0 0 0,1 0 0 0 0,-1-1-1 0 0,0 1 1 0 0,1 0 0 0 0,-1 0 0 0 0,1-1 0 0 0,-1 1 0 0 0,1 0 0 0 0,0-1 0 0 0,-1 1 0 0 0,1-1 0 0 0,-1 1 0 0 0,1-1 0 0 0,0 1-1 0 0,-1-1 1 0 0,1 1 0 0 0,0-1 0 0 0,-1 1 0 0 0,1-1-6 0 0,4 4 33 0 0,0 0 0 0 0,0 0 0 0 0,0 0 0 0 0,1-1 0 0 0,-1 0 0 0 0,1 0 1 0 0,-1 0-1 0 0,1 0 0 0 0,0-1 0 0 0,0 1 0 0 0,0-1 0 0 0,0 0 0 0 0,0-1 0 0 0,0 1 0 0 0,0-1 0 0 0,0 0 0 0 0,0-1 0 0 0,0 1 0 0 0,1-1-33 0 0,3 1 47 0 0,194-2 9 0 0,-225 25-2012 0 0,-29 5-3928 0 0,18-9-5486 0 0,25-14 2882 0 0</inkml:trace>
  <inkml:trace contextRef="#ctx0" brushRef="#br0" timeOffset="85842.488">7 3250 5681 0 0,'0'0'2417'0'0,"0"0"-74"0"0,0 0 47 0 0,0 0-96 0 0,0 0-241 0 0,0 0-378 0 0,0 0-426 0 0,0 0-285 0 0,0 0-124 0 0,0 0-25 0 0,0 0 5 0 0,0 0-48 0 0,0 0-112 0 0,2 7-144 0 0,-1-4-483 0 0,-1-1-17 0 0,0-1 1 0 0,0 1-1 0 0,0-1 1 0 0,1 0-1 0 0,-1 1 1 0 0,0-1-1 0 0,1 0 1 0 0,-1 0-1 0 0,1 1 1 0 0,-1-1-1 0 0,1 0 1 0 0,0 0-1 0 0,0 0 1 0 0,-1 0-1 0 0,1 1 1 0 0,0-1-1 0 0,0 0 1 0 0,0 0-1 0 0,0-1 1 0 0,0 1-1 0 0,0 0 1 0 0,1 0-1 0 0,-1-1 1 0 0,0 1-1 0 0,0 0 1 0 0,0-1-1 0 0,1 1 1 0 0,-1-1-1 0 0,0 1 1 0 0,1-1-1 0 0,-1 0 1 0 0,0 0-1 0 0,1 0 1 0 0,-1 1-1 0 0,1-1 0 0 0,-1-1 1 0 0,0 1-1 0 0,1 0 1 0 0,-1 0-1 0 0,0 0 1 0 0,1-1-1 0 0,-1 1 1 0 0,1-1-17 0 0,78-9-145 0 0,7-2-4001 0 0,-31 4-8752 0 0,-45 6 3856 0 0</inkml:trace>
  <inkml:trace contextRef="#ctx0" brushRef="#br0" timeOffset="86318.895">354 3086 5329 0 0,'0'0'2318'0'0,"0"0"193"0"0,0 0 75 0 0,0 0-99 0 0,0 0-206 0 0,0 0-271 0 0,0 0-339 0 0,0 0-345 0 0,5-8-276 0 0,12-27-215 0 0,-11 31 2627 0 0,-9 20-3098 0 0,-21 46 576 0 0,16-46-872 0 0,1 0 1 0 0,1 0-1 0 0,0 1 1 0 0,2 0 0 0 0,0 0-1 0 0,0 0 1 0 0,2 0-1 0 0,0 11-68 0 0,0 104 19 0 0,3-131-20 0 0,-1 0 0 0 0,0 0 0 0 0,1 0 0 0 0,-1-1 0 0 0,1 1 0 0 0,-1 0 0 0 0,1 0 0 0 0,-1 0 0 0 0,1 0 0 0 0,-1-1 0 0 0,1 1 0 0 0,0 0 0 0 0,0-1 0 0 0,-1 1 0 0 0,1 0 0 0 0,0-1 0 0 0,0 1 1 0 0,0-1-1 0 0,0 1 0 0 0,-1-1 0 0 0,1 0 0 0 0,0 1 0 0 0,0-1 0 0 0,0 0 0 0 0,0 1 0 0 0,0-1 0 0 0,0 0 0 0 0,0 0 0 0 0,0 0 0 0 0,0 0 0 0 0,0 0 0 0 0,0 0 0 0 0,0 0 0 0 0,0-1 0 0 0,0 1 0 0 0,0 0 0 0 0,0 0 0 0 0,0-1 0 0 0,0 1 0 0 0,0-1 0 0 0,-1 1 0 0 0,1 0 0 0 0,0-1 0 0 0,0 0 0 0 0,0 1 0 0 0,-1-1 0 0 0,1 0 0 0 0,0 1 0 0 0,0-1 1 0 0,38-35-104 0 0,-38 32 96 0 0,-1-1 1 0 0,1 1-1 0 0,-1-1 0 0 0,0 0 0 0 0,-1 1 1 0 0,1-1-1 0 0,-1 1 0 0 0,0-1 0 0 0,0 1 1 0 0,0 0-1 0 0,0-1 0 0 0,-1 1 0 0 0,0 0 1 0 0,0 0-1 0 0,0 0 0 0 0,0 0 0 0 0,-1 0 1 0 0,0 0-1 0 0,1 1 0 0 0,-1-1 0 0 0,-1 1 1 0 0,1 0-1 0 0,0 0 0 0 0,-1 0 0 0 0,1 0 1 0 0,-1 1-1 0 0,0-1 0 0 0,0 1 0 0 0,0 0 1 0 0,0 0-1 0 0,-1 0 8 0 0,-17-14 36 0 0,44 0-75 0 0,90-14-3134 0 0,-57 18-7757 0 0,-43 9-692 0 0</inkml:trace>
  <inkml:trace contextRef="#ctx0" brushRef="#br0" timeOffset="86548.607">786 3063 16379 0 0,'0'0'1461'0'0,"0"0"-49"0"0,0 0-36 0 0,0 0-106 0 0,0 0-78 0 0,0 0-67 0 0,0 0-96 0 0,0 0-141 0 0,0 0-161 0 0,0 0-196 0 0,0 0-180 0 0,0 0-125 0 0,0 0-115 0 0,-3-7-56 0 0,-12-12 58 0 0,5 169-2328 0 0,15-132-3006 0 0,-2-13 268 0 0,2-1-3440 0 0,-3-3 929 0 0</inkml:trace>
  <inkml:trace contextRef="#ctx0" brushRef="#br0" timeOffset="87135.219">863 3059 0 0 0,'0'0'1654'0'0,"0"0"1354"0"0,3-10 540 0 0,-1 2-2319 0 0,10-33 2028 0 0,4 15 7541 0 0,-16 57-7152 0 0,-54 173-2203 0 0,113-288-2011 0 0,-59 84 564 0 0,1 0-1 0 0,0 0 1 0 0,0 0-1 0 0,0 0 1 0 0,0 0-1 0 0,0 0 1 0 0,0 0-1 0 0,0 0 1 0 0,-1 0-1 0 0,1 1 0 0 0,0-1 1 0 0,0 0-1 0 0,0 1 1 0 0,0-1-1 0 0,-1 0 1 0 0,1 1-1 0 0,0-1 1 0 0,0 1-1 0 0,-1-1 1 0 0,1 1-1 0 0,0-1 1 0 0,-1 1-1 0 0,1 0 1 0 0,-1-1-1 0 0,1 1 1 0 0,0 0-1 0 0,-1 0 0 0 0,0-1 1 0 0,1 1-1 0 0,-1 0 1 0 0,1 0-1 0 0,-1 0 1 0 0,0-1-1 0 0,0 1 1 0 0,1 0-1 0 0,-1 0 1 0 0,0 0-1 0 0,0 0 1 0 0,0 0-1 0 0,0 0 1 0 0,0-1-1 0 0,0 1 0 0 0,0 0 1 0 0,0 0-1 0 0,-1 0 1 0 0,1 0-1 0 0,0 0 1 0 0,0-1-1 0 0,-1 1 1 0 0,1 0-1 0 0,0 0 1 0 0,-1 0-1 0 0,0 0 5 0 0,4 15 32 0 0,-2-14-24 0 0,0 1-1 0 0,0-1 0 0 0,1 0 0 0 0,-1-1 1 0 0,0 1-1 0 0,1 0 0 0 0,-1 0 1 0 0,1 0-1 0 0,0-1 0 0 0,-1 1 1 0 0,1-1-1 0 0,0 0 0 0 0,0 1 0 0 0,0-1 1 0 0,0 0-1 0 0,0 0 0 0 0,0 0 1 0 0,1 0-1 0 0,-1-1 0 0 0,0 1 0 0 0,0 0 1 0 0,1-1-1 0 0,-1 0 0 0 0,0 1 1 0 0,1-1-1 0 0,-1 0 0 0 0,0 0 1 0 0,0-1-1 0 0,1 1 0 0 0,-1 0 0 0 0,0-1 1 0 0,1 1-1 0 0,-1-1 0 0 0,0 0 1 0 0,0 0-1 0 0,0 0-7 0 0,3 0 7 0 0,-1 0 0 0 0,1-1 0 0 0,-1 0 0 0 0,0 0 0 0 0,0 0 0 0 0,0 0 0 0 0,0-1 0 0 0,0 0 0 0 0,-1 1 0 0 0,1-1 0 0 0,-1-1 0 0 0,0 1 0 0 0,0 0-1 0 0,0-1 1 0 0,0 0 0 0 0,-1 1 0 0 0,1-1 0 0 0,0-1-7 0 0,1-8 66 0 0,1 12-523 0 0,0 10 418 0 0,-1-5-4 0 0,-1-1 0 0 0,1 1 1 0 0,0-1-1 0 0,0 0 1 0 0,1-1-1 0 0,-1 1 1 0 0,0-1-1 0 0,1 0 1 0 0,0 0-1 0 0,-1 0 0 0 0,1 0 1 0 0,0-1-1 0 0,0 0 1 0 0,0 0-1 0 0,0-1 1 0 0,0 1-1 0 0,1-1 43 0 0,14 2-4496 0 0,-3-2-4318 0 0,-15 0-2412 0 0</inkml:trace>
  <inkml:trace contextRef="#ctx0" brushRef="#br0" timeOffset="87760.708">757 3064 15675 0 0,'0'0'2023'0'0,"0"0"-318"0"0,0 0-332 0 0,0 0-259 0 0,0 0-307 0 0,0 0-226 0 0,0 0-145 0 0,0 0-112 0 0,0 0-91 0 0,11-7-85 0 0,36-19-74 0 0,56 9-1687 0 0,-92 16 787 0 0,26-2-2914 0 0,-12 2-4105 0 0,-10 0-2624 0 0</inkml:trace>
  <inkml:trace contextRef="#ctx0" brushRef="#br0" timeOffset="88528.68">1621 3028 9490 0 0,'0'0'1475'0'0,"0"0"67"0"0,0 0 111 0 0,0 0 42 0 0,0 0-37 0 0,0 0-172 0 0,0 0-321 0 0,0 0-289 0 0,0 0-213 0 0,0 0-135 0 0,0 0-82 0 0,0 0-47 0 0,0 0-13 0 0,-2 2 2860 0 0,105-126-2068 0 0,-104 159-1285 0 0,-1-23 129 0 0,-2 54-39 0 0,4-65 19 0 0,0 1 1 0 0,1 0-1 0 0,-1-1 0 0 0,1 1 1 0 0,0-1-1 0 0,0 1 0 0 0,-1-1 1 0 0,1 0-1 0 0,0 1 0 0 0,0-1 1 0 0,0 0-1 0 0,1 1 0 0 0,-1-1 0 0 0,0 0 1 0 0,0 0-1 0 0,1 0 0 0 0,-1 0 1 0 0,0 0-1 0 0,1 0 0 0 0,-1-1 1 0 0,1 1-1 0 0,-1 0 0 0 0,1-1 1 0 0,-1 1-1 0 0,1-1 0 0 0,0 0 1 0 0,-1 1-1 0 0,1-1 0 0 0,0 0 1 0 0,-1 0-1 0 0,1 0 0 0 0,0 0 1 0 0,-1 0-1 0 0,1-1 0 0 0,-1 1 1 0 0,1 0-1 0 0,1-1-2 0 0,65-29 329 0 0,-100 52-83 0 0,30-21-245 0 0,1-1 0 0 0,0 1 1 0 0,0 0-1 0 0,-1-1 0 0 0,1 1 1 0 0,0 0-1 0 0,0 0 0 0 0,0 0 1 0 0,0-1-1 0 0,0 1 0 0 0,0 0 1 0 0,0 0-1 0 0,0 1 0 0 0,0-1 1 0 0,1 0-1 0 0,-1 0 0 0 0,0 0 1 0 0,1 1-1 0 0,-1-1 0 0 0,1 0 1 0 0,-1 0-1 0 0,1 1 0 0 0,-1-1 1 0 0,1 0-1 0 0,0 1 0 0 0,0-1 1 0 0,0 1-1 0 0,0-1 0 0 0,0 0 1 0 0,0 1-1 0 0,0-1 0 0 0,0 1 1 0 0,0-1-1 0 0,1 0 0 0 0,-1 1 1 0 0,1-1-1 0 0,-1 0 0 0 0,1 0 1 0 0,-1 1-1 0 0,1-1 0 0 0,0 0 1 0 0,-1 0-1 0 0,1 0 0 0 0,0 0 1 0 0,0 0-1 0 0,0 0 0 0 0,0 0 1 0 0,0 0-1 0 0,0 0 0 0 0,0 0 1 0 0,1 0-1 0 0,-1 0 0 0 0,0-1 1 0 0,0 1-1 0 0,0-1 0 0 0,1 1 1 0 0,-1-1-1 0 0,0 1 0 0 0,1-1 1 0 0,-1 0-1 0 0,1 0 0 0 0,-1 1 1 0 0,0-1-1 0 0,1 0 0 0 0,-1 0 1 0 0,1 0-2 0 0,9 0 19 0 0,-1-1 0 0 0,1 0 0 0 0,0 0 1 0 0,0-1-1 0 0,-1-1 0 0 0,1 1 0 0 0,-1-2 0 0 0,0 1 1 0 0,0-1-1 0 0,0-1 0 0 0,0 0-19 0 0,-6 3 15 0 0,0 0-1 0 0,0 0 1 0 0,0-1-1 0 0,0 1 1 0 0,0-1 0 0 0,-1 0-1 0 0,0 0 1 0 0,1 0-1 0 0,-1-1 1 0 0,0 1 0 0 0,0-1-1 0 0,-1 0 1 0 0,1 1-1 0 0,-1-1 1 0 0,0 0 0 0 0,0-1-1 0 0,0 1 1 0 0,0 0-1 0 0,-1 0 1 0 0,0-1 0 0 0,0 1-1 0 0,0-1 1 0 0,0 1-1 0 0,-1-1 1 0 0,1 0 0 0 0,-1-3-15 0 0,0 7-3 0 0,0 1 1 0 0,0-1-1 0 0,0 0 1 0 0,0 0 0 0 0,0 0-1 0 0,0 1 1 0 0,0-1-1 0 0,0 0 1 0 0,-1 0 0 0 0,1 1-1 0 0,0-1 1 0 0,0 0-1 0 0,0 0 1 0 0,-1 1 0 0 0,1-1-1 0 0,-1 0 1 0 0,1 1-1 0 0,0-1 1 0 0,-1 0 0 0 0,1 1-1 0 0,-1-1 1 0 0,1 1-1 0 0,-1-1 1 0 0,0 1 0 0 0,1-1-1 0 0,-1 1 1 0 0,1-1-1 0 0,-1 1 1 0 0,0 0 0 0 0,0-1-1 0 0,1 1 1 0 0,-1 0-1 0 0,0-1 1 0 0,1 1 0 0 0,-1 0-1 0 0,0 0 1 0 0,0 0-1 0 0,0 0 1 0 0,1 0 0 0 0,-1 0-1 0 0,0 0 1 0 0,0 0-1 0 0,1 0 1 0 0,-1 0 0 0 0,0 0-1 0 0,0 0 1 0 0,1 1-1 0 0,-1-1 1 0 0,0 0 0 0 0,0 1-1 0 0,1-1 1 0 0,-1 0-1 0 0,0 1 1 0 0,1-1 0 0 0,-1 1-1 0 0,1-1 1 0 0,-1 1-1 0 0,0-1 1 0 0,1 1 0 0 0,-1-1-1 0 0,1 1 3 0 0,-36 36-77 0 0,34-35 68 0 0,1-1 1 0 0,-1 1 0 0 0,1-1 0 0 0,0 1-1 0 0,-1 0 1 0 0,1 0 0 0 0,0-1 0 0 0,0 1 0 0 0,1 0-1 0 0,-1 0 1 0 0,0 0 0 0 0,1 0 0 0 0,-1 0 0 0 0,1 0-1 0 0,-1 1 1 0 0,1-1 0 0 0,0 0 0 0 0,0 0 0 0 0,0 0-1 0 0,0 0 1 0 0,1 0 0 0 0,-1 0 0 0 0,0 0 0 0 0,1 0-1 0 0,-1 0 1 0 0,1 0 0 0 0,0 0 0 0 0,0 0 0 0 0,0 0-1 0 0,0 0 1 0 0,0 0 0 0 0,0 0 0 0 0,0-1 0 0 0,1 1-1 0 0,-1 0 1 0 0,1-1 0 0 0,-1 0 0 0 0,1 1 0 0 0,-1-1-1 0 0,1 0 1 0 0,0 1 0 0 0,0-1 0 0 0,-1 0 0 0 0,1 0-1 0 0,0-1 1 0 0,0 1 0 0 0,0 0 0 0 0,0-1 0 0 0,0 1-1 0 0,0-1 1 0 0,1 1 0 0 0,-1-1 0 0 0,1 0 8 0 0,88 2-4521 0 0,-61-6-1846 0 0,-1-1-6034 0 0,-20 4 7225 0 0</inkml:trace>
  <inkml:trace contextRef="#ctx0" brushRef="#br0" timeOffset="89838.828">2199 2948 5369 0 0,'0'0'4222'0'0,"0"0"-1394"0"0,0 0-537 0 0,0 0-243 0 0,0 0-297 0 0,0 0-297 0 0,0 0-332 0 0,0 0-314 0 0,0 0-206 0 0,0 0-136 0 0,-9-3-109 0 0,-27-12-59 0 0,35 15-273 0 0,0 0 1 0 0,0 0 0 0 0,0 0-1 0 0,-1 0 1 0 0,1 0-1 0 0,0 1 1 0 0,0-1 0 0 0,0 0-1 0 0,0 1 1 0 0,0-1-1 0 0,0 1 1 0 0,0-1 0 0 0,0 1-1 0 0,0-1 1 0 0,0 1-1 0 0,0-1 1 0 0,1 1 0 0 0,-1 0-1 0 0,0 0 1 0 0,0-1-1 0 0,1 1 1 0 0,-1 0 0 0 0,0 0-1 0 0,1 0 1 0 0,-1 0-1 0 0,1 0 1 0 0,-1 0 0 0 0,1 0-1 0 0,-1 0 1 0 0,1 0-1 0 0,0 0 1 0 0,-1 0 0 0 0,1 0-1 0 0,0 0 1 0 0,0 1-1 0 0,0-1 1 0 0,0 0 0 0 0,0 0-1 0 0,0 0 1 0 0,0 0 0 0 0,0 0-1 0 0,1 0 1 0 0,-1 0-1 0 0,0 0 1 0 0,1 0 0 0 0,-1 0-1 0 0,1 0 1 0 0,-1 0-1 0 0,1 0 1 0 0,-1 0-26 0 0,49 86 1032 0 0,-50-85-990 0 0,1 0 0 0 0,-1-1-1 0 0,0 1 1 0 0,0 0 0 0 0,0-1 0 0 0,0 1-1 0 0,0 0 1 0 0,-1-1 0 0 0,1 1 0 0 0,0-1-1 0 0,-1 0 1 0 0,1 0 0 0 0,-1 1 0 0 0,1-1-1 0 0,-1 0 1 0 0,1 0 0 0 0,-1 0 0 0 0,0 0-1 0 0,0-1 1 0 0,1 1 0 0 0,-1 0 0 0 0,0-1-1 0 0,0 1 1 0 0,0-1 0 0 0,0 0 0 0 0,0 0-1 0 0,0 1 1 0 0,0-1 0 0 0,0 0-1 0 0,-1-1-41 0 0,19-26 411 0 0,121-102-60 0 0,-137 128-199 0 0,0 1-39 0 0,-18 34-7 0 0,8 36-104 0 0,10-68 0 0 0,1-1 0 0 0,-1 1 0 0 0,0 0 0 0 0,1-1 1 0 0,-1 1-1 0 0,1 0 0 0 0,-1-1 0 0 0,1 1 0 0 0,0-1 1 0 0,-1 1-1 0 0,1-1 0 0 0,0 1 0 0 0,0-1 0 0 0,0 0 1 0 0,0 1-1 0 0,1-1 0 0 0,-1 0 0 0 0,0 0 1 0 0,1 0-1 0 0,-1 0 0 0 0,0 0 0 0 0,1 0 0 0 0,-1 0 1 0 0,1 0-1 0 0,-1-1 0 0 0,1 1 0 0 0,0-1 0 0 0,-1 1 1 0 0,1-1-1 0 0,-1 1 0 0 0,1-1 0 0 0,0 0 0 0 0,0 0 1 0 0,-1 0-1 0 0,1 0 0 0 0,0 0 0 0 0,-1 0 1 0 0,1 0-1 0 0,1-1-2 0 0,4-1 10 0 0,-1-1 1 0 0,-1 0 0 0 0,1 0-1 0 0,0 0 1 0 0,-1 0-1 0 0,1-1 1 0 0,-1 0 0 0 0,0 0-1 0 0,0-1 1 0 0,-1 0-1 0 0,1 1 1 0 0,-1-1 0 0 0,0-1-1 0 0,0 1 1 0 0,-1-1 0 0 0,0 1-1 0 0,0-1 1 0 0,0 0-1 0 0,0 0 1 0 0,-1 0 0 0 0,0 0-1 0 0,0-1 1 0 0,-1 1-1 0 0,0-1-10 0 0,1-10 31 0 0,-7 26-118 0 0,-8 28 78 0 0,12-35 19 0 0,1 1 0 0 0,-1-1 0 0 0,1 1 0 0 0,-1-1 1 0 0,1 1-1 0 0,0-1 0 0 0,0 1 0 0 0,0-1 0 0 0,0 1 0 0 0,0-1 0 0 0,1 1 0 0 0,-1-1 0 0 0,1 1 0 0 0,0-1 0 0 0,0 1 0 0 0,-1-1 1 0 0,2 0-1 0 0,-1 1 0 0 0,0-1 0 0 0,0 0 0 0 0,1 0 0 0 0,-1 0 0 0 0,1 0 0 0 0,0 0 0 0 0,-1 0 0 0 0,1-1 0 0 0,0 1 0 0 0,0 0 0 0 0,0-1 1 0 0,0 0-1 0 0,0 1 0 0 0,1-1 0 0 0,-1 0 0 0 0,0 0 0 0 0,1 0 0 0 0,-1 0 0 0 0,1-1 0 0 0,-1 1 0 0 0,1-1 0 0 0,-1 1 0 0 0,1-1 1 0 0,-1 0-1 0 0,1 0 0 0 0,-1 0 0 0 0,1 0 0 0 0,-1 0 0 0 0,1-1 0 0 0,-1 1 0 0 0,1-1 0 0 0,-1 0 0 0 0,1 1 0 0 0,-1-1 0 0 0,0 0 1 0 0,0-1-1 0 0,1 1 0 0 0,-1 0 0 0 0,0-1 0 0 0,0 1 0 0 0,1-2-10 0 0,7-8 23 0 0,0-1-1 0 0,-1 1 1 0 0,0-2 0 0 0,-1 1 0 0 0,-1-1-1 0 0,0-1 1 0 0,-1 1 0 0 0,0-1 0 0 0,-1 0-1 0 0,2-10-22 0 0,2-2-58 0 0,-7 23 52 0 0,0-2 10 0 0,0 0 0 0 0,0 0 1 0 0,0 0-1 0 0,0 0 1 0 0,-1 0-1 0 0,1 0 0 0 0,-1 0 1 0 0,-1-1-1 0 0,1 1 1 0 0,-1-1-1 0 0,0 1 0 0 0,0 0 1 0 0,-1-1-1 0 0,1 1 1 0 0,-1 0-1 0 0,0-1 0 0 0,-1 0-4 0 0,-19 35-378 0 0,13-14 395 0 0,2 1 1 0 0,0 1 0 0 0,0-1-1 0 0,2 1 1 0 0,0 0 0 0 0,0 0 0 0 0,2 0-1 0 0,0 1 1 0 0,2-1 0 0 0,0 13-18 0 0,0-27 10 0 0,1 0-1 0 0,0-1 1 0 0,0 0 0 0 0,-1 1 0 0 0,2-1-1 0 0,-1 1 1 0 0,0-1 0 0 0,0 0 0 0 0,1 0-1 0 0,-1 0 1 0 0,1 0 0 0 0,0 0 0 0 0,-1 0-1 0 0,1 0 1 0 0,0 0 0 0 0,0-1 0 0 0,0 1-1 0 0,0-1 1 0 0,1 1 0 0 0,-1-1 0 0 0,0 0-1 0 0,1 0 1 0 0,-1 0 0 0 0,1 0 0 0 0,-1-1-1 0 0,1 1 1 0 0,-1 0 0 0 0,1-1 0 0 0,-1 0-1 0 0,1 0 1 0 0,-1 0 0 0 0,1 0 0 0 0,0 0-1 0 0,-1 0 1 0 0,1 0 0 0 0,-1-1 0 0 0,1 0-1 0 0,-1 1 1 0 0,1-1 0 0 0,-1 0 0 0 0,0 0-1 0 0,1 0 1 0 0,-1-1 0 0 0,0 1 0 0 0,0 0-1 0 0,0-1 1 0 0,1 0 0 0 0,-2 1 0 0 0,1-1-1 0 0,0 0 1 0 0,0 0 0 0 0,-1 0 0 0 0,1 0-1 0 0,-1 0 1 0 0,1 0 0 0 0,-1-1 0 0 0,0 1-1 0 0,1-2-9 0 0,8-11-15 0 0,-1 1 0 0 0,-1-1 1 0 0,0-1-1 0 0,-1 0 0 0 0,-1 0 0 0 0,0 0 0 0 0,-1-1 0 0 0,-1 0 0 0 0,-1 0 0 0 0,0-2 15 0 0,-37 92-305 0 0,31-67 272 0 0,1 1 0 0 0,0 0 0 0 0,1 1 0 0 0,-1-1 0 0 0,1 0 0 0 0,1 0 0 0 0,-1 1 0 0 0,1-1 0 0 0,1 0 0 0 0,-1 1 0 0 0,1-1 1 0 0,0 0-1 0 0,1 0 0 0 0,0 1 0 0 0,0-1 0 0 0,1 0 33 0 0,11-2-6511 0 0,-4-11-6396 0 0,-7 4 3520 0 0</inkml:trace>
  <inkml:trace contextRef="#ctx0" brushRef="#br0" timeOffset="90221.352">2654 2898 5417 0 0,'0'0'4254'0'0,"0"0"-2004"0"0,0 0-779 0 0,0 0-85 0 0,0 0 13 0 0,0 0 93 0 0,0 0 36 0 0,0 0-118 0 0,0 0-212 0 0,0 0-245 0 0,0 0-255 0 0,0 0-186 0 0,9-1-124 0 0,15-2-760 0 0,43-6 1907 0 0,-44 8-4142 0 0,-2 2-3296 0 0,-19-1-5417 0 0</inkml:trace>
  <inkml:trace contextRef="#ctx0" brushRef="#br0" timeOffset="103883.974">203 3671 11042 0 0,'0'0'1546'0'0,"0"0"-148"0"0,0 0-119 0 0,0 0 49 0 0,0 0 111 0 0,0 0 45 0 0,0 0-138 0 0,0 0-301 0 0,0 0-324 0 0,0 0-249 0 0,0 0-152 0 0,17-25 793 0 0,-15 24-1088 0 0,-1 0 0 0 0,0 0 0 0 0,0 0 0 0 0,0 0 0 0 0,0 0 0 0 0,0 0-1 0 0,-1-1 1 0 0,1 1 0 0 0,0 0 0 0 0,0-1 0 0 0,-1 1 0 0 0,1-1 0 0 0,-1 1 0 0 0,0-1-1 0 0,1 1 1 0 0,-1-1 0 0 0,0 1 0 0 0,0-1 0 0 0,0 1 0 0 0,0-1 0 0 0,0 1 0 0 0,0-1-1 0 0,0 1 1 0 0,0-1 0 0 0,-1 1 0 0 0,1-1 0 0 0,0 1 0 0 0,-1-1 0 0 0,0 1 0 0 0,1-1-1 0 0,-1 1 1 0 0,0 0 0 0 0,0-1 0 0 0,1 1 0 0 0,-1 0 0 0 0,0 0 0 0 0,0 0 0 0 0,-1 0-1 0 0,1 0 1 0 0,0 0 0 0 0,0 0 0 0 0,0 0 0 0 0,-1 0 0 0 0,1 0 0 0 0,0 1 0 0 0,-1-1 0 0 0,1 0-1 0 0,-1 1 1 0 0,1-1 0 0 0,-1 1 0 0 0,1 0 0 0 0,-1-1 0 0 0,1 1 0 0 0,-1 0 0 0 0,1 0-1 0 0,-1 0 1 0 0,1 0 0 0 0,-2 0-25 0 0,-5 1 6 0 0,-1 0-1 0 0,1 1 1 0 0,0 0-1 0 0,0 0 1 0 0,0 1-1 0 0,0 0 1 0 0,0 0 0 0 0,1 0-1 0 0,-1 1 1 0 0,1 1-1 0 0,0-1 1 0 0,0 1-1 0 0,0 0 1 0 0,1 1-1 0 0,0 0 1 0 0,0 0-1 0 0,0 0 1 0 0,1 0 0 0 0,-2 3-6 0 0,7-8 1 0 0,-1-1 1 0 0,0 1 0 0 0,1 0-1 0 0,-1 0 1 0 0,1 0 0 0 0,-1-1 0 0 0,1 1-1 0 0,-1 0 1 0 0,1 0 0 0 0,0 0 0 0 0,-1 0-1 0 0,1 0 1 0 0,0 0 0 0 0,0 0-1 0 0,0 0 1 0 0,-1 0 0 0 0,1 0 0 0 0,0 0-1 0 0,0 0 1 0 0,1 0 0 0 0,-1 0-1 0 0,0 0 1 0 0,0 0 0 0 0,0 0 0 0 0,1 0-1 0 0,-1 0 1 0 0,0 0 0 0 0,1-1 0 0 0,-1 1-1 0 0,1 0 1 0 0,-1 0 0 0 0,1 0-1 0 0,-1 0 1 0 0,1-1 0 0 0,0 1 0 0 0,-1 0-1 0 0,1 0 1 0 0,0-1 0 0 0,0 1-1 0 0,-1-1 1 0 0,1 1 0 0 0,0-1 0 0 0,0 1-1 0 0,0-1 1 0 0,0 1 0 0 0,0-1 0 0 0,0 0-1 0 0,0 1 1 0 0,0-1 0 0 0,0 0-1 0 0,0 0 1 0 0,0 0 0 0 0,0 0 0 0 0,0 0-1 0 0,-1 0 1 0 0,2 0-2 0 0,56-9 448 0 0,39-61 639 0 0,-94 91-870 0 0,-32 111 172 0 0,5-52-214 0 0,23-78-172 0 0,1 0 0 0 0,0 0 0 0 0,-1 0 1 0 0,1 0-1 0 0,0 0 0 0 0,0 0 0 0 0,0 0 0 0 0,0 0 0 0 0,1-1 0 0 0,-1 1 0 0 0,0 0 1 0 0,1 0-1 0 0,-1 0 0 0 0,1 0 0 0 0,0 0 0 0 0,0 0 0 0 0,0-1 0 0 0,0 1 1 0 0,0 0-1 0 0,0-1 0 0 0,0 1 0 0 0,0-1 0 0 0,1 1 0 0 0,-1-1 0 0 0,0 1 0 0 0,1-1 1 0 0,-1 0-1 0 0,1 0 0 0 0,0 0 0 0 0,-1 0 0 0 0,1 0 0 0 0,0 0 0 0 0,0 0 0 0 0,0-1 1 0 0,0 1-1 0 0,-1 0 0 0 0,1-1 0 0 0,0 0 0 0 0,0 1 0 0 0,0-1 0 0 0,0 0 0 0 0,0 0 1 0 0,0 0-1 0 0,0 0 0 0 0,0-1 0 0 0,0 1 0 0 0,0 0 0 0 0,0-1 0 0 0,0 0 0 0 0,0 1 1 0 0,-1-1-1 0 0,1 0 0 0 0,0 0 0 0 0,0 0 0 0 0,-1 0 0 0 0,1 0 0 0 0,-1 0 0 0 0,2-1-3 0 0,-1 1 0 0 0,-1 0 0 0 0,1-1 0 0 0,-1 1 0 0 0,1 0-1 0 0,-1-1 1 0 0,1 0 0 0 0,-1 1 0 0 0,0-1-1 0 0,0 1 1 0 0,1-1 0 0 0,-1 0 0 0 0,0 0 0 0 0,-1 0-1 0 0,1 0 1 0 0,0 0 0 0 0,-1 0 0 0 0,1 0-1 0 0,-1 0 1 0 0,1 0 0 0 0,-1 0 0 0 0,0 0-1 0 0,0 0 1 0 0,0 0 0 0 0,0 0 0 0 0,0 0 0 0 0,0 0-1 0 0,-1 0 1 0 0,1 0 0 0 0,-1 0 0 0 0,0 0-1 0 0,1 0 1 0 0,-1 0 0 0 0,0 0 0 0 0,0 0 0 0 0,0 1-1 0 0,0-1 1 0 0,0 0 0 0 0,-1 1 0 0 0,1-1-1 0 0,0 1 1 0 0,-2-1 0 0 0,-64-60-225 0 0,66 61 220 0 0,0 1-1 0 0,0-1 1 0 0,0 0 0 0 0,0 1 0 0 0,0-1-1 0 0,0 0 1 0 0,1 0 0 0 0,-1 1 0 0 0,0-1 0 0 0,0 0-1 0 0,0 0 1 0 0,1 0 0 0 0,-1 0 0 0 0,0 0 0 0 0,1 0-1 0 0,-1 0 1 0 0,1 0 0 0 0,-1 0 0 0 0,1 0-1 0 0,0-1 1 0 0,0 1 0 0 0,-1 0 0 0 0,1 0 0 0 0,0 0-1 0 0,0 0 1 0 0,0-1 0 0 0,0 1 0 0 0,0 0 0 0 0,0 0-1 0 0,0 0 1 0 0,1-1 0 0 0,-1 1 0 0 0,0 0 0 0 0,1 0-1 0 0,-1 0 1 0 0,1 0 0 0 0,-1 0 0 0 0,1 0-1 0 0,-1 0 1 0 0,1 0 0 0 0,0 0 0 0 0,0 0 0 0 0,-1 0-1 0 0,1 0 1 0 0,0 0 0 0 0,0 1 0 0 0,0-1 0 0 0,0 0-1 0 0,0 1 1 0 0,0-1 0 0 0,0 0 0 0 0,0 1-1 0 0,0-1 1 0 0,0 1 0 0 0,1-1 5 0 0,138-114 125 0 0,-143 147 13 0 0,2 38 57 0 0,2-68-190 0 0,-1-1-1 0 0,0 1 1 0 0,1-1-1 0 0,-1 1 1 0 0,0-1-1 0 0,1 1 1 0 0,0-1-1 0 0,-1 0 1 0 0,1 1-1 0 0,0-1 1 0 0,0 0-1 0 0,0 0 0 0 0,0 1 1 0 0,0-1-1 0 0,0 0 1 0 0,0 0-1 0 0,0 0 1 0 0,0 0-1 0 0,0 0 1 0 0,1 0-1 0 0,-1-1 1 0 0,0 1-1 0 0,1 0 1 0 0,-1-1-1 0 0,0 1 0 0 0,1-1 1 0 0,-1 1-1 0 0,1-1 1 0 0,-1 0-1 0 0,1 1 1 0 0,-1-1-1 0 0,1 0 1 0 0,-1 0-1 0 0,1 0 1 0 0,-1 0-1 0 0,1 0 1 0 0,-1-1-1 0 0,1 1 1 0 0,-1 0-1 0 0,1-1 0 0 0,-1 1 1 0 0,0-1-1 0 0,1 1 1 0 0,0-2-5 0 0,4 0 31 0 0,0-1 1 0 0,0 0-1 0 0,0 0 0 0 0,-1-1 1 0 0,0 0-1 0 0,1 0 0 0 0,-1 0 1 0 0,-1 0-1 0 0,1-1 0 0 0,-1 0 1 0 0,1 0-1 0 0,-1 0 0 0 0,-1 0 1 0 0,1-1-1 0 0,-1 1 0 0 0,0-1 1 0 0,0 0-1 0 0,-1 0 0 0 0,0 0 1 0 0,0 0-1 0 0,0-1 0 0 0,-1 1 1 0 0,1 0-1 0 0,-1-3-31 0 0,-17 49 64 0 0,15-38-137 0 0,1 1 0 0 0,-1 0 0 0 0,1 0 0 0 0,0 0 1 0 0,0 0-1 0 0,0 0 0 0 0,0 0 0 0 0,1 0 0 0 0,-1 0 0 0 0,1 0 0 0 0,0 0 0 0 0,0 0 0 0 0,0-1 0 0 0,0 1 1 0 0,0 0-1 0 0,0-1 0 0 0,1 1 0 0 0,-1 0 0 0 0,1-1 0 0 0,0 0 0 0 0,0 1 0 0 0,0-1 0 0 0,0 0 1 0 0,0 0-1 0 0,1 0 0 0 0,-1 0 0 0 0,0-1 0 0 0,1 1 0 0 0,-1-1 0 0 0,1 1 0 0 0,0-1 0 0 0,0 0 0 0 0,-1 0 1 0 0,1 0-1 0 0,0 0 0 0 0,0-1 0 0 0,0 1 0 0 0,0-1 0 0 0,0 1 0 0 0,0-1 0 0 0,0 0 0 0 0,0-1 1 0 0,0 1-1 0 0,0 0 0 0 0,0-1 0 0 0,-1 1 0 0 0,3-2 73 0 0,39 2-4066 0 0,-15-2-4693 0 0,-18 1-1710 0 0</inkml:trace>
  <inkml:trace contextRef="#ctx0" brushRef="#br0" timeOffset="104289.896">759 3546 14627 0 0,'0'0'1769'0'0,"0"0"-170"0"0,0 0-76 0 0,-9-1-37 0 0,-31 1-160 0 0,34 0-1102 0 0,1 2 0 0 0,0-1-1 0 0,0 0 1 0 0,0 1 0 0 0,0 0-1 0 0,0 0 1 0 0,1 0 0 0 0,-1 1 0 0 0,1 0-1 0 0,-1 0 1 0 0,1 0 0 0 0,0 0 0 0 0,0 0-1 0 0,0 1 1 0 0,0 0 0 0 0,1 0 0 0 0,0 0-1 0 0,0 0 1 0 0,0 1 0 0 0,0-1-1 0 0,0 2-223 0 0,1-5 19 0 0,1 1 0 0 0,0-1-1 0 0,-1 1 1 0 0,1 0 0 0 0,0 0-1 0 0,0-1 1 0 0,0 1 0 0 0,0 0-1 0 0,0 0 1 0 0,0 0 0 0 0,0 0-1 0 0,1 0 1 0 0,-1 1-1 0 0,1-1 1 0 0,-1 0 0 0 0,1 0-1 0 0,0 0 1 0 0,0 0 0 0 0,0 0-1 0 0,0 1 1 0 0,0-1 0 0 0,1 0-1 0 0,-1 0 1 0 0,1 0 0 0 0,-1 0-1 0 0,1 0 1 0 0,0 0 0 0 0,0 0-1 0 0,0 0 1 0 0,0 0-1 0 0,0 0 1 0 0,0 0 0 0 0,0 0-1 0 0,1-1 1 0 0,-1 1 0 0 0,1-1-1 0 0,-1 1 1 0 0,1-1 0 0 0,0 1-1 0 0,-1-1 1 0 0,1 0 0 0 0,0 0-1 0 0,0 0 1 0 0,0 0 0 0 0,0 0-1 0 0,0 0 1 0 0,0 0-1 0 0,0-1 1 0 0,0 1 0 0 0,0-1-1 0 0,1 1 1 0 0,-1-1 0 0 0,0 0-19 0 0,3 0-6 0 0,-1 1 0 0 0,1-1 1 0 0,0 0-1 0 0,-1 0 0 0 0,1-1 0 0 0,0 0 1 0 0,-1 0-1 0 0,1 0 0 0 0,-1 0 1 0 0,1 0-1 0 0,-1-1 0 0 0,1 0 0 0 0,-1 0 1 0 0,0 0-1 0 0,0-1 0 0 0,0 1 1 0 0,0-1-1 0 0,-1 0 0 0 0,1 0 1 0 0,-1 0-1 0 0,1-1 0 0 0,-1 1 0 0 0,0-1 1 0 0,-1 1-1 0 0,1-1 0 0 0,0 0 1 0 0,-1 0-1 0 0,0-1 0 0 0,0 1 1 0 0,0 0-1 0 0,-1-1 0 0 0,0 1 0 0 0,1-1 1 0 0,-1 1-1 0 0,-1-1 0 0 0,1-3 6 0 0,-6 0-74 0 0,0 36-34 0 0,29 33-1259 0 0,-7-47-4951 0 0,3-10-8409 0 0,-15-6 9601 0 0,-3 0 5035 0 0</inkml:trace>
  <inkml:trace contextRef="#ctx0" brushRef="#br0" timeOffset="104626.739">832 3656 0 0 0,'0'0'1638'0'0,"0"0"948"0"0,3-8-69 0 0,17-48 2042 0 0,-19 54-4098 0 0,1-1 0 0 0,-1 1-1 0 0,1-1 1 0 0,-1 1 0 0 0,1 0 0 0 0,0 0-1 0 0,0 0 1 0 0,0 0 0 0 0,0 0 0 0 0,0 0 0 0 0,1 0-1 0 0,-1 1 1 0 0,0-1 0 0 0,1 1 0 0 0,-1 0 0 0 0,1-1-1 0 0,0 1 1 0 0,-1 1 0 0 0,1-1 0 0 0,0 0-1 0 0,-1 0 1 0 0,1 1 0 0 0,3 0-461 0 0,-4 1 201 0 0,0 1 0 0 0,1 0-1 0 0,-1 0 1 0 0,0 1 0 0 0,0-1 0 0 0,-1 0-1 0 0,1 1 1 0 0,0-1 0 0 0,-1 1 0 0 0,1-1-1 0 0,-1 1 1 0 0,0 0 0 0 0,0 0 0 0 0,0-1-1 0 0,0 1 1 0 0,-1 0 0 0 0,1 0 0 0 0,-1 0-1 0 0,1 0 1 0 0,-1 0 0 0 0,0 0 0 0 0,0 0-1 0 0,-1 0 1 0 0,1 0 0 0 0,0 0 0 0 0,-1 0-1 0 0,0 0 1 0 0,0-1 0 0 0,0 1 0 0 0,0 1-201 0 0,-42 52 752 0 0,42-56-711 0 0,1 0 15 0 0,20-25 172 0 0,-17 21-231 0 0,2-3-2 0 0,0 1 0 0 0,0 0-1 0 0,1 0 1 0 0,0 1-1 0 0,0 0 1 0 0,0 0 0 0 0,0 0-1 0 0,1 1 1 0 0,0-1-1 0 0,0 2 1 0 0,0-1-1 0 0,0 1 1 0 0,1 0 0 0 0,-1 1-1 0 0,1-1 1 0 0,1 1 5 0 0,-7 4-24 0 0,0 0 0 0 0,-1 0 0 0 0,0 0 0 0 0,0 0-1 0 0,1 0 1 0 0,-1 0 0 0 0,0 0 0 0 0,-1 1 0 0 0,1-1 0 0 0,0 0 0 0 0,-1 1 0 0 0,1-1 0 0 0,-1 0 0 0 0,0 1 0 0 0,0-1 0 0 0,0 0 0 0 0,0 1-1 0 0,0-1 1 0 0,0 1 0 0 0,0-1 0 0 0,-1 0 0 0 0,0 1 0 0 0,1-1 24 0 0,-1 0-73 0 0,4 35-3985 0 0,2-25-1680 0 0,2-2-5354 0 0,-3-7 3698 0 0</inkml:trace>
  <inkml:trace contextRef="#ctx0" brushRef="#br0" timeOffset="104884.231">1114 3485 4489 0 0,'0'0'2622'0'0,"3"-9"-184"0"0,-1 2-1897 0 0,17-40 3378 0 0,4 20 3178 0 0,-12 35-3370 0 0,-10 29-2247 0 0,-1-34-1250 0 0,-55 225 573 0 0,55-226-1725 0 0,-2 12-971 0 0,0-11-3074 0 0,-2-2-5114 0 0,3-1 598 0 0</inkml:trace>
  <inkml:trace contextRef="#ctx0" brushRef="#br0" timeOffset="105351.162">1005 3532 8386 0 0,'0'0'1025'0'0,"0"0"-99"0"0,0 0 119 0 0,0 0 297 0 0,0 0 174 0 0,9-3-103 0 0,184-25 2365 0 0,-192 28-3669 0 0,0-1 0 0 0,0 1 0 0 0,1-1 0 0 0,-1 1 1 0 0,0 0-1 0 0,0 0 0 0 0,0-1 0 0 0,1 1 0 0 0,-1 0 0 0 0,0 0 1 0 0,1 0-1 0 0,-1 0 0 0 0,0 1 0 0 0,0-1 0 0 0,1 0 0 0 0,-1 0 1 0 0,0 1-1 0 0,0-1 0 0 0,0 1 0 0 0,0-1 0 0 0,1 1 0 0 0,-1 0 1 0 0,0-1-1 0 0,0 1 0 0 0,0 0 0 0 0,0 0 0 0 0,0-1 0 0 0,-1 1 1 0 0,1 0-1 0 0,0 0 0 0 0,0 0 0 0 0,0 0 0 0 0,-1 0 0 0 0,1 1 1 0 0,-1-1-1 0 0,1 0 0 0 0,-1 0 0 0 0,1 0 0 0 0,-1 0 0 0 0,1 1 1 0 0,-1-1-1 0 0,0 0 0 0 0,0 0 0 0 0,0 1 0 0 0,0-1 0 0 0,0 0 1 0 0,0 0-1 0 0,0 1 0 0 0,0-1 0 0 0,0 0 0 0 0,-1 0 0 0 0,1 1 1 0 0,0-1-1 0 0,-1 0 0 0 0,1 0 0 0 0,-1 0-109 0 0,-74 130 3183 0 0,75-131-3179 0 0,1 0 0 0 0,-1-1 0 0 0,1 1 0 0 0,-1 0 0 0 0,0 0 0 0 0,1 0 0 0 0,-1 0 0 0 0,1 0 0 0 0,-1 0 0 0 0,0 0 0 0 0,1 0 0 0 0,-1 0 0 0 0,1 0 0 0 0,-1 0 0 0 0,0 0 0 0 0,1 0-1 0 0,-1 0 1 0 0,1 0 0 0 0,-1 0 0 0 0,0 0 0 0 0,1 0 0 0 0,-1 1 0 0 0,1-1 0 0 0,-1 0 0 0 0,0 0 0 0 0,1 0 0 0 0,-1 1 0 0 0,0-1 0 0 0,1 0 0 0 0,-1 0 0 0 0,0 1 0 0 0,1-1 0 0 0,-1 0-1 0 0,0 1 1 0 0,0-1 0 0 0,1 0 0 0 0,-1 1 0 0 0,0-1 0 0 0,0 1 0 0 0,0-1 0 0 0,0 0 0 0 0,0 1 0 0 0,1-1 0 0 0,-1 1 0 0 0,0-1 0 0 0,0 0 0 0 0,0 1 0 0 0,0-1 0 0 0,0 1 0 0 0,0-1-1 0 0,0 1 1 0 0,0-1 0 0 0,0 0 0 0 0,-1 1 0 0 0,1-1 0 0 0,0 1 0 0 0,0-1 0 0 0,0 0 0 0 0,0 1 0 0 0,0-1 0 0 0,-1 0 0 0 0,1 1 0 0 0,0-1 0 0 0,0 0 0 0 0,-1 1 0 0 0,1-1-4 0 0,28-18 130 0 0,79-94-328 0 0,-106 113 195 0 0,0-1 1 0 0,0 1 0 0 0,0 0 0 0 0,0-1 0 0 0,-1 1 0 0 0,1 0 0 0 0,0 0 0 0 0,0 0-1 0 0,0 0 1 0 0,-1 0 0 0 0,1 0 0 0 0,-1 0 0 0 0,1 0 0 0 0,-1 0 0 0 0,1 0 0 0 0,-1 0 0 0 0,1 0-1 0 0,-1 0 1 0 0,0 0 0 0 0,0 0 0 0 0,1 1 0 0 0,-1-1 0 0 0,0 0 0 0 0,0 0 0 0 0,0 0 0 0 0,-1 0-1 0 0,1 1 1 0 0,0-1 0 0 0,0 0 0 0 0,0 0 0 0 0,-1 0 0 0 0,1 0 0 0 0,-1 0 0 0 0,1 0-1 0 0,-1 1 4 0 0,2 21-74 0 0,32 5-2317 0 0,-18-24-2308 0 0,-1-2-5026 0 0,-8-2-1997 0 0</inkml:trace>
  <inkml:trace contextRef="#ctx0" brushRef="#br0" timeOffset="105914.086">1485 3485 14635 0 0,'0'0'1918'0'0,"0"0"24"0"0,0 0-145 0 0,0 0-275 0 0,0 0-458 0 0,0 0-400 0 0,0 0-185 0 0,0 0 9 0 0,0 0 52 0 0,0 0 54 0 0,0 0-25 0 0,0 0-111 0 0,-2 10-69 0 0,-1 81 603 0 0,4-10-522 0 0,26-121-548 0 0,-14 22-127 0 0,-9 10 135 0 0,1 0 0 0 0,0 1 0 0 0,1 0 0 0 0,-1 0 0 0 0,1 0 1 0 0,1 1-1 0 0,-1 0 0 0 0,1 0 0 0 0,0 0 0 0 0,1 1 0 0 0,-1 0 0 0 0,8-4 70 0 0,-14 9 1 0 0,0 0 0 0 0,-1 0 0 0 0,1 0 0 0 0,0 0 0 0 0,0 0 0 0 0,-1 0 0 0 0,1 0 0 0 0,0 0 0 0 0,0 0 0 0 0,-1 1 0 0 0,1-1 0 0 0,0 0 0 0 0,0 0 0 0 0,-1 1 0 0 0,1-1 0 0 0,0 0 0 0 0,-1 1 0 0 0,1-1 0 0 0,-1 1 0 0 0,1-1 0 0 0,0 1 0 0 0,-1-1 0 0 0,1 1 0 0 0,-1-1 0 0 0,1 1 0 0 0,-1-1 0 0 0,1 1 0 0 0,-1 0 0 0 0,0-1 0 0 0,1 1 0 0 0,-1 0 0 0 0,0-1 0 0 0,1 1 0 0 0,-1 0 0 0 0,0-1 0 0 0,0 1 0 0 0,0 0 0 0 0,0 0 0 0 0,0-1 0 0 0,0 1 0 0 0,0 0 0 0 0,0 0 0 0 0,0-1 0 0 0,0 1 0 0 0,0 0 0 0 0,0 0 0 0 0,0-1 0 0 0,-1 1 0 0 0,1 0 0 0 0,0 0 0 0 0,-1-1 0 0 0,1 1 0 0 0,0 0 0 0 0,-1-1 0 0 0,1 1 0 0 0,-1 0-1 0 0,-14 45 382 0 0,-17 8 195 0 0,42-68-565 0 0,0 1 0 0 0,1 1 1 0 0,0 0-1 0 0,1 0 0 0 0,0 1 0 0 0,1 0 0 0 0,1 2 0 0 0,-1-1 0 0 0,6-1-12 0 0,-18 10-1 0 0,0 1-1 0 0,1 0 1 0 0,-1-1-1 0 0,0 1 1 0 0,0 0-1 0 0,1 0 0 0 0,-1 0 1 0 0,0 0-1 0 0,1 0 1 0 0,-1 0-1 0 0,0 0 0 0 0,1 0 1 0 0,-1 0-1 0 0,0 1 1 0 0,0-1-1 0 0,1 0 1 0 0,-1 1-1 0 0,0-1 0 0 0,0 1 1 0 0,0 0-1 0 0,0-1 1 0 0,0 1-1 0 0,1 0 0 0 0,-1 0 1 0 0,0-1-1 0 0,-1 1 1 0 0,1 0-1 0 0,0 0 1 0 0,0 0-1 0 0,0 0 0 0 0,0 0 1 0 0,-1 1-1 0 0,1-1 1 0 0,-1 0-1 0 0,1 0 0 0 0,-1 0 1 0 0,1 1-1 0 0,-1-1 1 0 0,1 0-1 0 0,-1 0 1 0 0,0 1-1 0 0,0-1 0 0 0,0 0 1 0 0,0 1-1 0 0,0-1 1 0 0,0 0-1 0 0,0 0 0 0 0,0 1 1 0 0,0-1-1 0 0,-1 0 1 0 0,1 1-1 0 0,-1-1 1 0 0,1 0-1 0 0,-1 0 0 0 0,0 1 2 0 0,7 34-1217 0 0,3-23-1402 0 0,-2-6-4244 0 0,-5-5 3490 0 0,1 1-8358 0 0</inkml:trace>
  <inkml:trace contextRef="#ctx0" brushRef="#br0" timeOffset="106433.728">2291 3485 13867 0 0,'0'0'1303'0'0,"0"0"-73"0"0,0 0 110 0 0,0 0 113 0 0,0 0-40 0 0,0 0-137 0 0,0 0-190 0 0,0 0-186 0 0,0 0-193 0 0,0 0-186 0 0,0 0-168 0 0,0 0-118 0 0,0 0-65 0 0,-7-4-38 0 0,2 2-88 0 0,0-1 0 0 0,0 1 0 0 0,0 1 0 0 0,0-1 0 0 0,-1 1 0 0 0,1-1 0 0 0,0 2 0 0 0,-1-1 0 0 0,1 0 0 0 0,-1 1 0 0 0,1 0 0 0 0,-1 1 0 0 0,1-1 0 0 0,-3 1-44 0 0,7-1 9 0 0,-1 0 1 0 0,1 0-1 0 0,0-1 1 0 0,-1 1-1 0 0,1 0 1 0 0,0 0-1 0 0,-1 0 1 0 0,1 1-1 0 0,0-1 1 0 0,-1 0 0 0 0,1 0-1 0 0,0 1 1 0 0,0-1-1 0 0,-1 1 1 0 0,1-1-1 0 0,0 1 1 0 0,0-1-1 0 0,0 1 1 0 0,-1 0-1 0 0,1 0 1 0 0,0 0-1 0 0,0-1 1 0 0,0 1-1 0 0,0 0 1 0 0,1 0-1 0 0,-1 0 1 0 0,0 1-1 0 0,0-1 1 0 0,1 0 0 0 0,-1 0-1 0 0,0 0 1 0 0,1 0-1 0 0,-1 1 1 0 0,1-1-1 0 0,0 0 1 0 0,-1 0-1 0 0,1 1 1 0 0,0-1-1 0 0,0 0 1 0 0,0 1-1 0 0,0-1 1 0 0,0 0-1 0 0,0 1 1 0 0,0-1-1 0 0,0 0 1 0 0,0 1 0 0 0,1-1-1 0 0,-1 0 1 0 0,0 1-1 0 0,1-1 1 0 0,0 0-1 0 0,-1 0 1 0 0,1 0-1 0 0,-1 1 1 0 0,1-1-1 0 0,0 0 1 0 0,0 0-1 0 0,0 0 1 0 0,0 0-1 0 0,0 0 1 0 0,0 0-1 0 0,1 0-9 0 0,55 50 197 0 0,-92-30 624 0 0,-64-4-710 0 0,115-43-2157 0 0,47-26-5493 0 0,0-1-9219 0 0,-53 42 14780 0 0</inkml:trace>
  <inkml:trace contextRef="#ctx0" brushRef="#br0" timeOffset="106598.824">2387 3334 3273 0 0,'0'0'4935'0'0,"0"0"-770"0"0,0 0-936 0 0,0 0-905 0 0,0 0-742 0 0,0 0-370 0 0,0 0-103 0 0,0 0-4 0 0,0 0 11 0 0,0 0-137 0 0,0 0-209 0 0,1 10-154 0 0,-11 87 916 0 0,-28 24-1472 0 0,33-94-5682 0 0,2-1-5691 0 0,3-23 241 0 0</inkml:trace>
  <inkml:trace contextRef="#ctx0" brushRef="#br0" timeOffset="106784.499">2314 3388 13955 0 0,'0'0'1536'0'0,"0"0"-247"0"0,0 0-401 0 0,0 0-224 0 0,0 0-144 0 0,0 0-80 0 0,0 0-136 0 0,58-15-192 0 0,-43 15-152 0 0,0 2-192 0 0,0 1-272 0 0,2-1-392 0 0,-2 2-672 0 0,-1 0-1081 0 0,1 1-1664 0 0,-1 1-936 0 0,-4-2 992 0 0,-4-1 4257 0 0</inkml:trace>
  <inkml:trace contextRef="#ctx0" brushRef="#br0" timeOffset="107096.682">2559 3446 0 0 0,'0'0'2843'0'0,"0"0"542"0"0,0 0-112 0 0,0 0-422 0 0,0 0-407 0 0,0 0-379 0 0,-9 3-367 0 0,-77 33 3372 0 0,83-35-4943 0 0,0 1 0 0 0,0 0 0 0 0,0-1 0 0 0,1 1 0 0 0,-1 0 0 0 0,0 0 0 0 0,1 0 0 0 0,0 1 0 0 0,-1-1 0 0 0,1 0 0 0 0,0 1 0 0 0,0 0 0 0 0,0-1 0 0 0,1 1 0 0 0,-1 0 0 0 0,1 0 0 0 0,-1 0 0 0 0,1 0 0 0 0,0 0 0 0 0,0 0 0 0 0,0 1 0 0 0,1-1 0 0 0,-1 0 0 0 0,1 0 0 0 0,0 1 0 0 0,0-1 0 0 0,0 0 0 0 0,0 0 0 0 0,0 1 0 0 0,1 0-127 0 0,3-3 25 0 0,1 0 0 0 0,-1 0 1 0 0,1-1-1 0 0,-1 0 0 0 0,1 0 0 0 0,-1 0 0 0 0,1-1 0 0 0,-1 1 0 0 0,1-1 0 0 0,-1 0 0 0 0,1 0 1 0 0,-1-1-1 0 0,0 1 0 0 0,0-1 0 0 0,0 0 0 0 0,0 0 0 0 0,0-1 0 0 0,0 1 0 0 0,0-1 1 0 0,-1 1-1 0 0,1-1 0 0 0,-1 0 0 0 0,0-1 0 0 0,0 1-25 0 0,33-31-175 0 0,-43 84 875 0 0,14-30-3210 0 0,4-10-4125 0 0,5-4-5938 0 0,-14-5 5724 0 0</inkml:trace>
  <inkml:trace contextRef="#ctx0" brushRef="#br0" timeOffset="107354.011">2712 3332 9026 0 0,'0'0'3558'0'0,"0"0"-145"0"0,0 0-526 0 0,0 0-585 0 0,0 0-444 0 0,0 0-430 0 0,0 0-412 0 0,0 0-362 0 0,0 0-268 0 0,0 0-98 0 0,0 0 14 0 0,0 0 77 0 0,2 7 433 0 0,-34 91 284 0 0,29-77-2415 0 0,3 13 3754 0 0,0-15-2630 0 0,0 1-4079 0 0,-2-8-1995 0 0,-1 0-3541 0 0,3-10-163 0 0</inkml:trace>
  <inkml:trace contextRef="#ctx0" brushRef="#br0" timeOffset="107512.502">2651 3406 16900 0 0,'0'0'1512'0'0,"0"0"-136"0"0,0 0-368 0 0,0 0-175 0 0,0 0-137 0 0,0 0-160 0 0,0 0-88 0 0,0 0-152 0 0,0 0-168 0 0,57-35-16 0 0,-42 33-136 0 0,1 2-144 0 0,-1 0-240 0 0,1 0-552 0 0,-1 0-873 0 0,0 2-1911 0 0,-3-1-2794 0 0,-6 1-3632 0 0</inkml:trace>
  <inkml:trace contextRef="#ctx0" brushRef="#br0" timeOffset="107865.767">2789 3513 13067 0 0,'0'0'1878'0'0,"0"0"-397"0"0,0 0-182 0 0,0 0 155 0 0,0 0 129 0 0,0 0-34 0 0,0 0-239 0 0,0 0-318 0 0,0 0-277 0 0,0 0-188 0 0,10-1-132 0 0,-8 1-394 0 0,16-2 259 0 0,0 0-1 0 0,-1-1 1 0 0,1-1 0 0 0,-1-1-1 0 0,0 0 1 0 0,0-1 0 0 0,2-2-260 0 0,-18 7 9 0 0,0 0 1 0 0,-1 0 0 0 0,1 0-1 0 0,-1 0 1 0 0,1 0-1 0 0,-1 0 1 0 0,1 0 0 0 0,-1-1-1 0 0,0 1 1 0 0,1 0-1 0 0,-1 0 1 0 0,0 0 0 0 0,0 0-1 0 0,0-1 1 0 0,0 1 0 0 0,0 0-1 0 0,0 0 1 0 0,0 0-1 0 0,-1-1 1 0 0,1 1 0 0 0,0 0-1 0 0,-1 0 1 0 0,1 0 0 0 0,-1 0-1 0 0,1 0 1 0 0,-1 0-1 0 0,1 0 1 0 0,-1 0 0 0 0,0 0-1 0 0,1 0 1 0 0,-1 0 0 0 0,0 0-1 0 0,0 0 1 0 0,0 1-1 0 0,0-1 1 0 0,0 0 0 0 0,0 0-1 0 0,0 1 1 0 0,0-1-1 0 0,0 1 1 0 0,0-1 0 0 0,0 1-1 0 0,0 0 1 0 0,0-1 0 0 0,0 1-1 0 0,-1 0 1 0 0,1 0-1 0 0,0-1 1 0 0,0 1 0 0 0,0 0-1 0 0,-1 0 1 0 0,1 0 0 0 0,0 1-1 0 0,0-1 1 0 0,0 0-1 0 0,-1 0-9 0 0,-2 0 1 0 0,0 1 0 0 0,0-1 0 0 0,0 1 0 0 0,0 0 0 0 0,0 0 0 0 0,0 0 0 0 0,0 1 0 0 0,1-1 0 0 0,-1 1 0 0 0,0 0 0 0 0,1 0 0 0 0,-1 0 0 0 0,1 0 0 0 0,0 1 0 0 0,-1-1 0 0 0,1 1 0 0 0,1 0 0 0 0,-1 0 0 0 0,0 0 0 0 0,1 1 0 0 0,-1-1 0 0 0,1 0 0 0 0,0 1 0 0 0,0 0 0 0 0,0-1 0 0 0,1 1 0 0 0,-1 0 0 0 0,1 0 0 0 0,0 0 0 0 0,0 0 0 0 0,0 0 0 0 0,1 1-1 0 0,2-2-2 0 0,0 0 0 0 0,0-1 0 0 0,1 1 0 0 0,0-1 0 0 0,-1 1 0 0 0,1-1 0 0 0,0 0 0 0 0,0 0 0 0 0,0-1 0 0 0,0 1 0 0 0,0 0 0 0 0,0-1 0 0 0,1 0 0 0 0,-1 0 0 0 0,0 0 0 0 0,1 0 0 0 0,-1 0 0 0 0,1-1 0 0 0,-1 0 0 0 0,1 1 0 0 0,-1-1 0 0 0,4-1 2 0 0,-2 2-61 0 0,59 2-1946 0 0,-37-3-2293 0 0,0 0-5604 0 0,-14 0-2163 0 0</inkml:trace>
  <inkml:trace contextRef="#ctx0" brushRef="#br0" timeOffset="108302.925">3425 3306 16011 0 0,'0'0'1866'0'0,"0"0"39"0"0,0 0-16 0 0,0 0-140 0 0,4-9-160 0 0,18-39 976 0 0,-31 96 724 0 0,-10 120-3465 0 0,22-132-4108 0 0,5 1-4046 0 0,-7-28-4190 0 0</inkml:trace>
  <inkml:trace contextRef="#ctx0" brushRef="#br0" timeOffset="109465.978">3556 3388 14555 0 0,'0'0'790'0'0,"0"0"76"0"0,0 0 132 0 0,0 0 129 0 0,0 0 91 0 0,0 0-58 0 0,2-9-187 0 0,6-31-219 0 0,-6 37-660 0 0,-1 0 1 0 0,1 0-1 0 0,-1 1 1 0 0,1-1-1 0 0,0 0 1 0 0,0 1-1 0 0,0-1 1 0 0,1 1-1 0 0,-1 0 1 0 0,1 0-1 0 0,-1 0 1 0 0,1 0-1 0 0,-1 0 1 0 0,1 0 0 0 0,0 1-1 0 0,0 0 1 0 0,0-1-1 0 0,0 1 1 0 0,0 0-1 0 0,2 0-94 0 0,-1 0 141 0 0,-3 0-94 0 0,1 0 1 0 0,0 0-1 0 0,0 0 1 0 0,0 1-1 0 0,0-1 1 0 0,0 1-1 0 0,0-1 1 0 0,0 1-1 0 0,0 0 0 0 0,0 0 1 0 0,0 0-1 0 0,0 0 1 0 0,0 0-1 0 0,0 1 1 0 0,0-1-1 0 0,0 0 1 0 0,0 1-1 0 0,-1-1 1 0 0,1 1-1 0 0,0 0 1 0 0,0 0-1 0 0,0 0 0 0 0,0 0 1 0 0,-1 0-1 0 0,1 0 1 0 0,-1 0-1 0 0,1 1 1 0 0,-1-1-1 0 0,1 0 1 0 0,-1 1-1 0 0,1-1 1 0 0,-1 1-1 0 0,0 0 1 0 0,0-1-1 0 0,0 1 0 0 0,0 0 1 0 0,0 0-1 0 0,-1 0 1 0 0,1-1-1 0 0,0 1 1 0 0,-1 0-1 0 0,1 0 1 0 0,-1 0-1 0 0,0 0 1 0 0,0 0-1 0 0,1 0 0 0 0,-2 0 1 0 0,1 0-1 0 0,0 0 1 0 0,0 0-1 0 0,0 0 1 0 0,-1 0-1 0 0,1 0 1 0 0,-1 0-1 0 0,0 0 1 0 0,1 0-1 0 0,-1 0 1 0 0,0 0-49 0 0,-34 83 902 0 0,37-84-869 0 0,0 0 1 0 0,0 1-1 0 0,0-1 0 0 0,0 0 1 0 0,0 0-1 0 0,0 0 1 0 0,0-1-1 0 0,0 1 0 0 0,0 0 1 0 0,0-1-1 0 0,1 1 1 0 0,-1-1-1 0 0,0 0 1 0 0,0 0-1 0 0,0 0 0 0 0,1 0 1 0 0,-1 0-1 0 0,0 0 1 0 0,0-1-1 0 0,0 1 0 0 0,1-1 1 0 0,-1 1-1 0 0,0-1 1 0 0,0 0-1 0 0,0 0 1 0 0,2-1-33 0 0,28-6-57 0 0,30-9-144 0 0,-27-1-3514 0 0,-35 18 3610 0 0,5-3-2451 0 0,-3 0-4039 0 0,-1 1-5023 0 0</inkml:trace>
  <inkml:trace contextRef="#ctx0" brushRef="#br0" timeOffset="109716.689">3760 3308 13675 0 0,'0'0'1356'0'0,"0"0"-161"0"0,0 0 39 0 0,0 0 130 0 0,0 0 102 0 0,0 0-26 0 0,0 0-181 0 0,0 0-230 0 0,-6 9-200 0 0,-39 83 1323 0 0,37-70-2093 0 0,-10 35 38 0 0,17-21-3007 0 0,7-26-1417 0 0,0-6-4345 0 0,-3-2-2558 0 0</inkml:trace>
  <inkml:trace contextRef="#ctx0" brushRef="#br0" timeOffset="110048.245">3854 3214 19708 0 0,'0'0'1331'0'0,"0"0"-335"0"0,0 0-342 0 0,0 0-251 0 0,0 0-97 0 0,0 0 69 0 0,0 0 84 0 0,0 0 22 0 0,0 0-34 0 0,0 0-110 0 0,0 0-107 0 0,3 9-50 0 0,14 29-21 0 0,-14-34-120 0 0,0 1 1 0 0,1 0 0 0 0,0-1-1 0 0,0 0 1 0 0,0 0 0 0 0,1 0-1 0 0,-1-1 1 0 0,1 1 0 0 0,0-1-1 0 0,0 0 1 0 0,0 0 0 0 0,0-1-1 0 0,1 0 1 0 0,-1 0 0 0 0,1 0-1 0 0,2 1-39 0 0,-4-2 14 0 0,81 19 160 0 0,-104-1 564 0 0,-6 1-515 0 0,1 1 1 0 0,1 1-1 0 0,0 1 0 0 0,2 1 1 0 0,1 0-1 0 0,-11 19-223 0 0,19-4-1154 0 0,15-33-4124 0 0,4-2-4892 0 0,-5-4-1546 0 0</inkml:trace>
  <inkml:trace contextRef="#ctx0" brushRef="#br0" timeOffset="112966.707">4599 3314 0 0 0,'0'0'1520'0'0,"0"0"189"0"0,0 0-129 0 0,0 0-225 0 0,0 0-173 0 0,0 0-98 0 0,0 0-32 0 0,0 0-6 0 0,0 0-5 0 0,0 0 21 0 0,0 0-13 0 0,2 0 9577 0 0,0 0-8245 0 0,20-93-1685 0 0,-2 31 495 0 0,-20 62-1087 0 0,-12 34 110 0 0,9-27-170 0 0,-12 25 62 0 0,2 1-1 0 0,1 0 1 0 0,1 1-1 0 0,2 0 1 0 0,-4 30-106 0 0,53-112 133 0 0,-16 19-240 0 0,-12 56-15 0 0,-10-23 124 0 0,1 0 1 0 0,-1 0 0 0 0,1-1 0 0 0,0 1-1 0 0,0-1 1 0 0,0 1 0 0 0,0-1 0 0 0,0 0-1 0 0,1-1 1 0 0,0 1 0 0 0,-1 0 0 0 0,1-1-1 0 0,0 0 1 0 0,0 0 0 0 0,0 0-1 0 0,0 0 1 0 0,1-1 0 0 0,-1 0 0 0 0,0 0-1 0 0,1 0 1 0 0,-1 0 0 0 0,1-1 0 0 0,-1 1-1 0 0,1-1 1 0 0,0 0-3 0 0,117-12 8 0 0,-115 11-2 0 0,-4 1-2 0 0,1 0 0 0 0,0 0-1 0 0,0 0 1 0 0,-1-1 0 0 0,1 1-1 0 0,0-1 1 0 0,-1 0 0 0 0,1 0-1 0 0,0 0 1 0 0,-1 0 0 0 0,0-1-1 0 0,1 0 1 0 0,-1 1 0 0 0,0-1-1 0 0,0 0 1 0 0,0-1-1 0 0,0 1 1 0 0,0-1 0 0 0,0 1-1 0 0,-1-1 1 0 0,1 0 0 0 0,-1 0-1 0 0,0 0 1 0 0,1 0 0 0 0,-1 0-1 0 0,-1 0 1 0 0,1-1 0 0 0,-1 1-1 0 0,1-1 1 0 0,-1 1 0 0 0,1-3-4 0 0,-2 4-2 0 0,0 0 1 0 0,0 0-1 0 0,0-1 1 0 0,-1 1-1 0 0,1 0 1 0 0,0 0-1 0 0,-1 0 1 0 0,1 0 0 0 0,-1 0-1 0 0,0 0 1 0 0,0 0-1 0 0,0 0 1 0 0,0 0-1 0 0,0 1 1 0 0,0-1-1 0 0,0 0 1 0 0,0 0 0 0 0,-1 1-1 0 0,1-1 1 0 0,-1 1-1 0 0,1 0 1 0 0,-1-1-1 0 0,0 1 1 0 0,1 0-1 0 0,-1 0 1 0 0,0 0-1 0 0,0 0 1 0 0,0 0 0 0 0,0 0-1 0 0,0 0 1 0 0,0 1-1 0 0,0-1 1 0 0,0 1-1 0 0,0 0 1 0 0,0-1-1 0 0,0 1 1 0 0,0 0 0 0 0,-1 0-1 0 0,1 0 1 0 0,0 0-1 0 0,0 1 1 0 0,0-1-1 0 0,0 1 1 0 0,0-1-1 0 0,0 1 1 0 0,0 0-1 0 0,0 0 1 0 0,0-1 0 0 0,0 1-1 0 0,1 1 1 0 0,-1-1-1 0 0,0 0 1 0 0,0 0-1 0 0,1 1 1 0 0,-1-1-1 0 0,1 1 1 0 0,-1 0 1 0 0,-43 60-36 0 0,44-61 35 0 0,1 1 0 0 0,-1-1 0 0 0,0 1 1 0 0,1 0-1 0 0,-1-1 0 0 0,1 1 0 0 0,-1 0 0 0 0,1-1 0 0 0,0 1 0 0 0,-1 0 1 0 0,1-1-1 0 0,0 1 0 0 0,0 0 0 0 0,0-1 0 0 0,1 1 0 0 0,-1 0 0 0 0,0 0 1 0 0,1-1-1 0 0,-1 1 0 0 0,1-1 0 0 0,-1 1 0 0 0,1 0 0 0 0,0-1 0 0 0,0 1 1 0 0,0-1-1 0 0,-1 1 0 0 0,2-1 0 0 0,-1 0 0 0 0,0 1 0 0 0,0-1 0 0 0,0 0 1 0 0,0 0-1 0 0,1 0 0 0 0,-1 0 0 0 0,1 0 0 0 0,-1 0 0 0 0,1 0 0 0 0,-1 0 1 0 0,1-1-1 0 0,-1 1 0 0 0,1-1 0 0 0,1 1 1 0 0,1-1 3 0 0,0 0 0 0 0,0 0 0 0 0,0 0 0 0 0,1-1 0 0 0,-1 1 0 0 0,0-1 0 0 0,0 0 0 0 0,0-1-1 0 0,0 1 1 0 0,0 0 0 0 0,-1-1 0 0 0,1 0 0 0 0,0 0 0 0 0,-1 0 0 0 0,1-1 0 0 0,-1 1 0 0 0,0-1 0 0 0,0 0 0 0 0,0 0 0 0 0,0 0 0 0 0,0 0 0 0 0,0 0 0 0 0,-1-1 0 0 0,0 1 0 0 0,0-1 0 0 0,0 0 0 0 0,0 1-1 0 0,0-1 1 0 0,-1 0 0 0 0,1 0 0 0 0,-1 0 0 0 0,0-2-3 0 0,7-11 5 0 0,6 86-56 0 0,-13-67 54 0 0,1 0 0 0 0,-1-1 0 0 0,1 1 0 0 0,-1-1 1 0 0,1 1-1 0 0,0-1 0 0 0,-1 1 0 0 0,1-1 0 0 0,0 0 0 0 0,0 0 0 0 0,0 0 0 0 0,0 0 0 0 0,0 0 1 0 0,0-1-1 0 0,1 1 0 0 0,-1-1 0 0 0,0 1 0 0 0,0-1 0 0 0,0 0 0 0 0,1 1 0 0 0,-1-1 1 0 0,0 0-1 0 0,0-1 0 0 0,0 1 0 0 0,1 0 0 0 0,-1-1 0 0 0,0 1 0 0 0,0-1 0 0 0,0 1 0 0 0,0-1 1 0 0,0 0-1 0 0,0 0 0 0 0,0 0 0 0 0,0-1-3 0 0,70-45 161 0 0,-63 40-145 0 0,-4 49-213 0 0,-6-24-3244 0 0,1-13-1847 0 0,1-3-6740 0 0</inkml:trace>
  <inkml:trace contextRef="#ctx0" brushRef="#br0" timeOffset="114675.039">5537 3277 4033 0 0,'0'0'2918'0'0,"0"0"-930"0"0,0 0-54 0 0,0 0 144 0 0,0 0 56 0 0,0 0-98 0 0,0 0-286 0 0,0 0-381 0 0,0 0-318 0 0,0 0-243 0 0,0-9-158 0 0,0-29-105 0 0,-1 37-477 0 0,1 0-1 0 0,-1-1 1 0 0,0 1-1 0 0,0 0 1 0 0,0-1-1 0 0,0 1 1 0 0,0 0-1 0 0,0 0 1 0 0,0 0-1 0 0,0 0 1 0 0,-1 0-1 0 0,1 0 1 0 0,0 0-1 0 0,0 1 1 0 0,-1-1-1 0 0,1 0 1 0 0,-1 1-1 0 0,1-1 1 0 0,-1 1-1 0 0,1-1 1 0 0,-1 1-1 0 0,1 0 1 0 0,-1 0-1 0 0,1-1 1 0 0,-1 1-1 0 0,1 0 1 0 0,-1 0-1 0 0,0 1 1 0 0,1-1-1 0 0,-1 0 1 0 0,0 1-68 0 0,-1-1 130 0 0,-54 19 611 0 0,56-18-739 0 0,0 0-1 0 0,0-1 1 0 0,0 1-1 0 0,0 0 1 0 0,0 0 0 0 0,0 0-1 0 0,0-1 1 0 0,0 1-1 0 0,0 0 1 0 0,0 0-1 0 0,1 1 1 0 0,-1-1-1 0 0,0 0 1 0 0,1 0 0 0 0,-1 0-1 0 0,1 0 1 0 0,-1 1-1 0 0,1-1 1 0 0,0 0-1 0 0,-1 0 1 0 0,1 1 0 0 0,0-1-1 0 0,0 0 1 0 0,0 0-1 0 0,0 1 1 0 0,0-1-1 0 0,0 0 1 0 0,0 1-1 0 0,1-1 1 0 0,-1 0 0 0 0,0 0-1 0 0,1 1 1 0 0,-1-1-1 0 0,0 0 1 0 0,1 0-1 0 0,0 0 1 0 0,-1 0 0 0 0,1 1-1 0 0,0-1 1 0 0,0 0-1 0 0,-1 0 1 0 0,1 0-1 0 0,0-1 1 0 0,1 2-2 0 0,0 0 24 0 0,1 0 0 0 0,-1-1 0 0 0,1 1 0 0 0,-1 0 1 0 0,1-1-1 0 0,0 0 0 0 0,0 1 0 0 0,-1-1 0 0 0,1 0 0 0 0,0 0 0 0 0,0-1 0 0 0,0 1 1 0 0,0-1-1 0 0,0 1 0 0 0,1-1 0 0 0,-1 0 0 0 0,0 0 0 0 0,0-1 0 0 0,0 1 0 0 0,0 0 0 0 0,0-1 1 0 0,0 0-1 0 0,0 0 0 0 0,0 0 0 0 0,0 0 0 0 0,-1 0 0 0 0,1-1 0 0 0,0 1 0 0 0,-1-1 1 0 0,1 0-1 0 0,-1 1 0 0 0,1-1 0 0 0,-1 0 0 0 0,0-1 0 0 0,0 1-24 0 0,-1-16 343 0 0,1 33-494 0 0,-1-13 152 0 0,0 0-1 0 0,0 0 1 0 0,0 0-1 0 0,0 0 1 0 0,0 0 0 0 0,0 0-1 0 0,0 0 1 0 0,1 0-1 0 0,-1-1 1 0 0,1 1-1 0 0,0 0 1 0 0,-1-1 0 0 0,1 1-1 0 0,0-1 1 0 0,0 0-1 0 0,0 1 1 0 0,0-1-1 0 0,0 0 1 0 0,0 0 0 0 0,0 0-1 0 0,0-1 1 0 0,0 1-1 0 0,1 0 1 0 0,-1-1-1 0 0,0 0 1 0 0,0 1 0 0 0,1-1-1 0 0,-1 0 1 0 0,0 0-1 0 0,1 0 1 0 0,-1 0-1 0 0,0-1 1 0 0,0 1 0 0 0,1-1-1 0 0,-1 1 1 0 0,0-1-1 0 0,0 0 1 0 0,0 0-1 0 0,0 0 1 0 0,2-1-1 0 0,84-52-147 0 0,-83 50 154 0 0,-1-1 1 0 0,0 1-1 0 0,0-1 1 0 0,0 0-1 0 0,0-1 0 0 0,-1 1 1 0 0,0 0-1 0 0,0-1 0 0 0,-1 0 1 0 0,1 0-1 0 0,-1 0 0 0 0,0 0 1 0 0,-1 0-1 0 0,0 0 0 0 0,0 0 1 0 0,0-1-1 0 0,0 1 0 0 0,-1 0 1 0 0,0-1-1 0 0,-1 1 0 0 0,1 0 1 0 0,-1 0-1 0 0,0-1 0 0 0,-1 1 1 0 0,0 0-1 0 0,0 0 0 0 0,0 0 1 0 0,-1-1-8 0 0,3 7 4 0 0,0-1 1 0 0,-1 1 0 0 0,1-1 0 0 0,0 0 0 0 0,0 1 0 0 0,-1-1 0 0 0,1 1 0 0 0,0-1-1 0 0,-1 1 1 0 0,1-1 0 0 0,-1 1 0 0 0,1 0 0 0 0,-1-1 0 0 0,1 1 0 0 0,-1-1 0 0 0,1 1 0 0 0,-1 0-1 0 0,1-1 1 0 0,-1 1 0 0 0,0 0 0 0 0,1 0 0 0 0,-1 0 0 0 0,1-1 0 0 0,-1 1 0 0 0,0 0-1 0 0,1 0 1 0 0,-1 0 0 0 0,1 0 0 0 0,-1 0 0 0 0,0 0 0 0 0,1 0 0 0 0,-1 0 0 0 0,0 0 0 0 0,1 0-1 0 0,-1 1 1 0 0,1-1 0 0 0,-1 0 0 0 0,0 0 0 0 0,1 1 0 0 0,-1-1 0 0 0,1 0 0 0 0,-1 0-1 0 0,1 1 1 0 0,-1-1 0 0 0,1 1 0 0 0,-1-1 0 0 0,1 0 0 0 0,-1 1 0 0 0,1-1 0 0 0,0 1 0 0 0,-1-1-1 0 0,1 1 1 0 0,0 0 0 0 0,-1-1 0 0 0,1 1 0 0 0,0-1 0 0 0,0 1 0 0 0,-1-1 0 0 0,1 1-1 0 0,0 0 1 0 0,0-1 0 0 0,0 1 0 0 0,0 0 0 0 0,0-1-5 0 0,-19 41 16 0 0,15-30 0 0 0,1 0 1 0 0,0-1 0 0 0,0 1 0 0 0,1 0 0 0 0,0 0 0 0 0,1 0 0 0 0,1 1-1 0 0,0-1 1 0 0,0 0 0 0 0,1 4-17 0 0,8 9-4022 0 0,6-4-4280 0 0,-13-18-3026 0 0</inkml:trace>
  <inkml:trace contextRef="#ctx0" brushRef="#br0" timeOffset="115306.72">5855 3252 14195 0 0,'0'0'3099'0'0,"0"0"-1957"0"0,0 0-379 0 0,0 0 245 0 0,0 0 155 0 0,0 0-32 0 0,0 0-258 0 0,0 0-343 0 0,0 0-266 0 0,0 0-139 0 0,0 0-54 0 0,0 0-14 0 0,0 0 3 0 0,-7-4 2671 0 0,7-1-2729 0 0,1 1 0 0 0,-1 0 0 0 0,1-1 0 0 0,0 1 0 0 0,0 0 0 0 0,0 0 0 0 0,1 0 0 0 0,-1 0 0 0 0,1 0 0 0 0,0 0 0 0 0,0 0 0 0 0,1 0 0 0 0,-1 1 0 0 0,1-1 0 0 0,-1 1-1 0 0,1 0 1 0 0,0 0 0 0 0,1 0 0 0 0,-1 0 0 0 0,0 0 0 0 0,1 1 0 0 0,0-1 0 0 0,-1 1 0 0 0,1 0 0 0 0,0 0 0 0 0,0 0 0 0 0,0 1 0 0 0,0 0 0 0 0,1-1 0 0 0,-1 1-1 0 0,4 0-1 0 0,-6 3 5 0 0,0-1-1 0 0,0 1 0 0 0,1 0 0 0 0,-1 0 0 0 0,0 0 0 0 0,-1 0 0 0 0,1 0 0 0 0,0 0 1 0 0,-1 1-1 0 0,1-1 0 0 0,-1 1 0 0 0,1-1 0 0 0,-1 1 0 0 0,0-1 0 0 0,0 1 0 0 0,-1 0 1 0 0,1-1-1 0 0,0 1 0 0 0,-1 0 0 0 0,1 0 0 0 0,-1 0 0 0 0,0-1 0 0 0,0 1 0 0 0,0 0 1 0 0,-1 0-1 0 0,1 0 0 0 0,-1-1 0 0 0,1 1 0 0 0,-1 0 0 0 0,0-1 0 0 0,0 1 0 0 0,0 0 0 0 0,0-1-3 0 0,-1 10 59 0 0,2-11-57 0 0,0 0 0 0 0,0 0 0 0 0,0 0-1 0 0,0 1 1 0 0,0-1 0 0 0,0 0 0 0 0,0 0 0 0 0,1 0 0 0 0,-1 0 0 0 0,0 0 0 0 0,1 0 0 0 0,-1 1 0 0 0,0-1 0 0 0,1 0 0 0 0,0 0 0 0 0,-1 0 0 0 0,1 0 0 0 0,-1 0 0 0 0,1-1 0 0 0,0 1 0 0 0,0 0 0 0 0,0 0 0 0 0,0 0 0 0 0,-1-1 0 0 0,1 1 0 0 0,0 0 0 0 0,0-1 0 0 0,0 1 0 0 0,0-1 0 0 0,0 1 0 0 0,1-1 0 0 0,-1 1 0 0 0,0-1 0 0 0,0 0 0 0 0,0 0 0 0 0,0 1 0 0 0,0-1 0 0 0,0 0 0 0 0,1 0 0 0 0,-1 0 0 0 0,0 0 0 0 0,0 0 0 0 0,0-1 0 0 0,0 1 0 0 0,1 0 0 0 0,-1 0 0 0 0,0-1 0 0 0,0 1 0 0 0,0-1-3 0 0,3 1 8 0 0,4 0 14 0 0,0 0 0 0 0,0-1 0 0 0,0 0 0 0 0,1-1 0 0 0,-1 1-1 0 0,0-1 1 0 0,-1-1 0 0 0,1 0 0 0 0,0 0 0 0 0,-1 0 0 0 0,0-1 0 0 0,1 0-1 0 0,-1-1 1 0 0,-1 0 0 0 0,1 0 0 0 0,-1 0 0 0 0,0 0 0 0 0,5-7-22 0 0,-10 11 9 0 0,-1 0 0 0 0,0-1 0 0 0,1 1 0 0 0,-1 0 0 0 0,0-1 0 0 0,0 1 0 0 0,0 0 0 0 0,0 0 0 0 0,0-1 0 0 0,0 1 0 0 0,0 0 0 0 0,0-1 0 0 0,0 1 0 0 0,-1 0 0 0 0,1 0 0 0 0,0-1 0 0 0,-1 1 0 0 0,1 0 0 0 0,-1 0 0 0 0,0 0 0 0 0,1 0 0 0 0,-1-1 0 0 0,0 1 0 0 0,0 0 0 0 0,1 0 0 0 0,-1 0 0 0 0,0 1 0 0 0,0-1 0 0 0,0 0 0 0 0,0 0 0 0 0,0 0 0 0 0,0 1 0 0 0,-1-1 0 0 0,1 1 0 0 0,0-1 0 0 0,0 1 0 0 0,0-1 0 0 0,-1 1 0 0 0,1-1 0 0 0,0 1 0 0 0,0 0 0 0 0,-1 0 0 0 0,1 0 0 0 0,0 0 0 0 0,-1 0 0 0 0,1 0 0 0 0,0 0 0 0 0,-1 0 0 0 0,1 0 0 0 0,0 1 0 0 0,0-1 0 0 0,-1 1 0 0 0,1-1 0 0 0,0 1 0 0 0,0-1 0 0 0,0 1 0 0 0,0-1 0 0 0,0 1 0 0 0,-1 0 0 0 0,1 0 0 0 0,0 0 0 0 0,1-1 0 0 0,-1 1 0 0 0,0 0 0 0 0,0 0-9 0 0,-1 0-33 0 0,0 0-1 0 0,1-1 0 0 0,-1 1 1 0 0,1 0-1 0 0,-1 0 1 0 0,0 0-1 0 0,1 0 1 0 0,-1 0-1 0 0,1 1 1 0 0,0-1-1 0 0,-1 0 0 0 0,1 0 1 0 0,0 1-1 0 0,0-1 1 0 0,0 1-1 0 0,0-1 1 0 0,0 1-1 0 0,0 0 1 0 0,1-1-1 0 0,-1 1 0 0 0,0 0 1 0 0,1 0-1 0 0,-1-1 1 0 0,1 1-1 0 0,0 0 1 0 0,-1 0-1 0 0,1 0 1 0 0,0 0-1 0 0,0-1 0 0 0,0 1 1 0 0,1 0-1 0 0,-1 0 1 0 0,0 0-1 0 0,1-1 1 0 0,-1 1-1 0 0,1 0 1 0 0,-1 0-1 0 0,1-1 0 0 0,0 1 1 0 0,0 0-1 0 0,0-1 1 0 0,0 1-1 0 0,0-1 1 0 0,0 1-1 0 0,0-1 1 0 0,1 0-1 0 0,-1 1 0 0 0,0-1 1 0 0,1 0-1 0 0,-1 0 1 0 0,1 0-1 0 0,-1 0 1 0 0,1 0-1 0 0,-1 0 1 0 0,1 0-1 0 0,0-1 0 0 0,0 1 1 0 0,-1-1-1 0 0,1 1 1 0 0,0-1-1 0 0,0 0 1 0 0,1 1 33 0 0,55 7-5245 0 0,-19-8-4193 0 0,-28 0 4902 0 0,-1 0-2767 0 0</inkml:trace>
  <inkml:trace contextRef="#ctx0" brushRef="#br0" timeOffset="116445.479">6320 3205 5737 0 0,'0'0'3504'0'0,"0"0"-392"0"0,0 0-531 0 0,0 0-427 0 0,0 0-309 0 0,0 0-224 0 0,0 0-282 0 0,-9-8-278 0 0,-28-20-222 0 0,35 26-748 0 0,0 1 1 0 0,0 1-1 0 0,0-1 0 0 0,0 0 0 0 0,0 0 0 0 0,-1 1 1 0 0,1-1-1 0 0,0 1 0 0 0,0 0 0 0 0,0 0 1 0 0,-1 0-1 0 0,1 0 0 0 0,0 0 0 0 0,0 0 0 0 0,0 0 1 0 0,0 1-1 0 0,-1-1 0 0 0,1 1 0 0 0,0-1 1 0 0,0 1-1 0 0,0 0 0 0 0,0 0 0 0 0,0 0 0 0 0,0 0 1 0 0,0 0-1 0 0,1 1 0 0 0,-1-1 0 0 0,0 0 1 0 0,1 1-1 0 0,-1 0 0 0 0,1-1 0 0 0,-2 2-91 0 0,0 0 184 0 0,1-2-163 0 0,0 0-1 0 0,0 0 1 0 0,0 0-1 0 0,1 0 0 0 0,-1 1 1 0 0,0-1-1 0 0,1 0 0 0 0,-1 1 1 0 0,1-1-1 0 0,-1 1 0 0 0,1 0 1 0 0,0-1-1 0 0,0 1 1 0 0,0 0-1 0 0,0 0 0 0 0,0 0 1 0 0,0 0-1 0 0,0 0 0 0 0,1 0 1 0 0,-1 0-1 0 0,1 0 1 0 0,-1 0-1 0 0,1 0 0 0 0,0 0 1 0 0,0 0-1 0 0,0 0 0 0 0,0 1 1 0 0,0-1-1 0 0,0 0 0 0 0,1 0 1 0 0,-1 0-1 0 0,1 0 1 0 0,-1 0-1 0 0,1 0 0 0 0,0 0 1 0 0,0 0-1 0 0,0 0 0 0 0,0 0 1 0 0,0-1-1 0 0,0 1 1 0 0,0 0-1 0 0,1-1 0 0 0,-1 1 1 0 0,0-1-1 0 0,1 1 0 0 0,0-1 1 0 0,-1 0-1 0 0,1 1 0 0 0,0-1 1 0 0,0 0-1 0 0,0 0 1 0 0,-1 0-1 0 0,1 0 0 0 0,0-1 1 0 0,2 2-21 0 0,1-1 5 0 0,0 1 0 0 0,0-1 0 0 0,0 0 0 0 0,0 0 0 0 0,1-1 1 0 0,-1 1-1 0 0,0-1 0 0 0,0 0 0 0 0,0-1 0 0 0,0 1 0 0 0,1-1 0 0 0,-1 0 1 0 0,0 0-1 0 0,0-1 0 0 0,0 1 0 0 0,-1-1 0 0 0,1 0 0 0 0,0-1 1 0 0,-1 1-1 0 0,1-1 0 0 0,-1 0 0 0 0,0 0 0 0 0,0 0 0 0 0,0 0 0 0 0,0-1 1 0 0,0 0-1 0 0,-1 0 0 0 0,0 0 0 0 0,2-2-5 0 0,-12-19-144 0 0,19 50-321 0 0,-3-23 448 0 0,-1 0 1 0 0,1 0-1 0 0,-1 0 1 0 0,1-1-1 0 0,0-1 1 0 0,-1 1-1 0 0,1-1 1 0 0,0-1 0 0 0,-1 0-1 0 0,1 0 1 0 0,0-1-1 0 0,-1 0 1 0 0,0 0-1 0 0,1-1 1 0 0,5-2 16 0 0,-15 4 19 0 0,1 1 0 0 0,-1 0 0 0 0,1 0 0 0 0,-1-1 0 0 0,1 1-1 0 0,-1 0 1 0 0,1-1 0 0 0,-1 1 0 0 0,1-1 0 0 0,-1 1 0 0 0,1-1 0 0 0,0 1 0 0 0,-1 0 0 0 0,1-1 0 0 0,0 0 0 0 0,-1 1 0 0 0,1-1 0 0 0,0 1 0 0 0,0-1 0 0 0,-1 1 0 0 0,1-1 0 0 0,0 0 0 0 0,0 1-1 0 0,0-1 1 0 0,0 1 0 0 0,0-1 0 0 0,0 0 0 0 0,0 1 0 0 0,0-1 0 0 0,0 1 0 0 0,0-1 0 0 0,0 0 0 0 0,0 1 0 0 0,0-1 0 0 0,1 1 0 0 0,-1-1 0 0 0,0 1 0 0 0,0-1 0 0 0,1 0 0 0 0,-1 1-1 0 0,0-1 1 0 0,1 1 0 0 0,-1-1 0 0 0,1 1 0 0 0,-1 0 0 0 0,0-1 0 0 0,1 1 0 0 0,-1-1 0 0 0,1 1-19 0 0,-2 0 5 0 0,0 0 0 0 0,0 0 1 0 0,0 1-1 0 0,1-1 0 0 0,-1 0 0 0 0,0 0 0 0 0,0 0 1 0 0,0 0-1 0 0,0-1 0 0 0,0 1 0 0 0,0 0 0 0 0,1 0 1 0 0,-1 0-1 0 0,0-1 0 0 0,0 1 0 0 0,0-1 0 0 0,1 1 1 0 0,-1 0-1 0 0,0-1 0 0 0,0 1 0 0 0,1-1 0 0 0,-1 1 1 0 0,0-1-1 0 0,1 0 0 0 0,-1 1 0 0 0,1-1 0 0 0,-1 0 0 0 0,1 1 1 0 0,-1-1-1 0 0,1 0 0 0 0,-1 0 0 0 0,1 0 0 0 0,0 1 1 0 0,-1-1-1 0 0,1 0 0 0 0,0 0 0 0 0,0 0 0 0 0,-1 0 1 0 0,1 0-1 0 0,0 1 0 0 0,0-1 0 0 0,0 0 0 0 0,0 0 1 0 0,0 0-1 0 0,1 0 0 0 0,-1 0 0 0 0,0 1 0 0 0,0-1 1 0 0,0 0-1 0 0,1 0 0 0 0,-1 0 0 0 0,0 0 0 0 0,1 1 1 0 0,-1-1-1 0 0,1 0 0 0 0,-1 0 0 0 0,1 1 0 0 0,-1-1 1 0 0,1 0-1 0 0,0 1-5 0 0,2-10-8 0 0,42-165 4 0 0,-72 246-139 0 0,22 31 81 0 0,5-99 60 0 0,0-1 0 0 0,1 1 1 0 0,-1-1-1 0 0,1 1 0 0 0,-1-1 0 0 0,1 1 0 0 0,0-1 0 0 0,0 0 0 0 0,0 1 0 0 0,0-1 0 0 0,0 0 0 0 0,1 0 0 0 0,-1 0 0 0 0,1 0 0 0 0,-1 0 0 0 0,1 0 0 0 0,0 0 0 0 0,0 0 0 0 0,0-1 0 0 0,0 1 0 0 0,0-1 1 0 0,0 0-1 0 0,0 1 0 0 0,0-1 0 0 0,1 0 0 0 0,-1 0 0 0 0,0 0 0 0 0,1 0 0 0 0,-1-1 0 0 0,1 1 0 0 0,-1-1 0 0 0,1 0 0 0 0,-1 1 0 0 0,1-1 0 0 0,-1 0 0 0 0,1 0 0 0 0,-1-1 0 0 0,1 1 2 0 0,1-1 10 0 0,-1 0 0 0 0,1-1-1 0 0,-1 1 1 0 0,0-1 0 0 0,1 1-1 0 0,-1-1 1 0 0,0 0 0 0 0,0-1-1 0 0,0 1 1 0 0,-1 0 0 0 0,1-1 0 0 0,-1 0-1 0 0,1 1 1 0 0,-1-1 0 0 0,0 0-1 0 0,0 0 1 0 0,0 0 0 0 0,0-1-1 0 0,0 1 1 0 0,-1 0 0 0 0,0-1-1 0 0,1 1 1 0 0,-1-1 0 0 0,-1 1-1 0 0,1-1 1 0 0,0 1 0 0 0,-1-1-1 0 0,0 0 1 0 0,0 1 0 0 0,0-1-1 0 0,0 0-9 0 0,0 4-9 0 0,-8 28-168 0 0,7-27 177 0 0,1 0 0 0 0,-1 0 0 0 0,1 0 0 0 0,0 0 1 0 0,0 0-1 0 0,-1 1 0 0 0,1-1 0 0 0,0 0 0 0 0,0 0 1 0 0,0 0-1 0 0,0 1 0 0 0,0-1 0 0 0,0 0 0 0 0,1 0 1 0 0,-1 0-1 0 0,0 0 0 0 0,1 1 0 0 0,-1-1 0 0 0,1 0 1 0 0,-1 0-1 0 0,1 0 0 0 0,-1 0 0 0 0,1 0 0 0 0,0 0 1 0 0,-1 0-1 0 0,1 0 0 0 0,0 0 0 0 0,0-1 0 0 0,0 1 0 0 0,0 0 1 0 0,0 0-1 0 0,0-1 0 0 0,0 1 0 0 0,0 0 0 0 0,0-1 1 0 0,0 1-1 0 0,0-1 0 0 0,0 0 0 0 0,0 1 0 0 0,0-1 1 0 0,1 0-1 0 0,-1 1 0 0 0,0-1 0 0 0,0 0 0 0 0,0 0 1 0 0,1 0-1 0 0,-1 0 0 0 0,0 0 0 0 0,0-1 0 0 0,0 1 0 0 0,0 0 1 0 0,1 0-1 0 0,-1-1 0 0 0,0 1 0 0 0,66-24 60 0 0,-46 20-40 0 0,-25 36 96 0 0,-17 69 616 0 0,15-65-636 0 0,-2 1 0 0 0,-1-1 0 0 0,-2-1 0 0 0,-2 0 1 0 0,-14 30-97 0 0,22-57-3876 0 0,11-17-8506 0 0,-4 5 872 0 0</inkml:trace>
  <inkml:trace contextRef="#ctx0" brushRef="#br0" timeOffset="116858.817">7075 3192 14155 0 0,'0'0'1738'0'0,"0"0"-127"0"0,0 0-46 0 0,0 0-10 0 0,0 0-56 0 0,-1-9-96 0 0,-2-30-244 0 0,3 38-1121 0 0,0 0 0 0 0,0 1 0 0 0,0-1 0 0 0,0 1 0 0 0,1-1 0 0 0,-1 1 0 0 0,0-1 0 0 0,0 0 0 0 0,0 1 0 0 0,0-1 0 0 0,0 1 0 0 0,0-1 0 0 0,-1 0 0 0 0,1 1 0 0 0,0-1 0 0 0,0 1 0 0 0,0-1 1 0 0,-1 1-1 0 0,1-1 0 0 0,0 1 0 0 0,0-1 0 0 0,-1 1 0 0 0,1-1 0 0 0,0 1 0 0 0,-1-1 0 0 0,1 1 0 0 0,-1-1 0 0 0,1 1 0 0 0,-1 0 0 0 0,1-1 0 0 0,-1 1 0 0 0,1 0 0 0 0,-1-1 0 0 0,1 1 0 0 0,-1 0 0 0 0,1-1 0 0 0,-1 1 0 0 0,1 0 0 0 0,-1 0 0 0 0,1 0 0 0 0,-1 0 0 0 0,0 0 0 0 0,1 0 0 0 0,-1 0 0 0 0,1 0 0 0 0,-1 0 0 0 0,0 0 0 0 0,1 0 0 0 0,-1 0 0 0 0,1 0 0 0 0,-1 0 0 0 0,1 0 0 0 0,-1 1 0 0 0,0-1 0 0 0,1 0 0 0 0,-1 0 0 0 0,1 1 0 0 0,-1-1 0 0 0,1 0 0 0 0,-1 1 0 0 0,1-1 0 0 0,0 1 0 0 0,-1-1 0 0 0,1 0 0 0 0,-1 1 0 0 0,1 0-38 0 0,-22 25 40 0 0,20-24-63 0 0,0 0 0 0 0,0 0 0 0 0,0 0 0 0 0,0 1 0 0 0,0-1 0 0 0,0 1 0 0 0,1-1 0 0 0,-1 1 0 0 0,1-1 0 0 0,0 1 0 0 0,0 0 0 0 0,0 0 0 0 0,0 0 0 0 0,1 0 0 0 0,-1-1 0 0 0,1 1 0 0 0,-1 0 0 0 0,1 0 1 0 0,0 0-1 0 0,0 0 0 0 0,0 0 0 0 0,1 0 0 0 0,-1 0 0 0 0,1 0 0 0 0,0 0 0 0 0,-1 0 0 0 0,1 0 0 0 0,1-1 0 0 0,-1 1 0 0 0,0 0 0 0 0,1-1 0 0 0,-1 1 0 0 0,1-1 0 0 0,0 1 0 0 0,-1-1 0 0 0,1 0 0 0 0,1 0 0 0 0,-1 0 0 0 0,0 0 0 0 0,0 0 0 0 0,1 0 0 0 0,-1-1 0 0 0,1 1 0 0 0,-1-1 0 0 0,1 1 0 0 0,0-1 1 0 0,0 0-1 0 0,-1 0 0 0 0,1 0 0 0 0,0-1 23 0 0,42-6-7070 0 0,-18-7-7796 0 0,-21 9 10716 0 0</inkml:trace>
  <inkml:trace contextRef="#ctx0" brushRef="#br0" timeOffset="117262.052">7215 3076 0 0 0,'0'0'2430'0'0,"0"0"1049"0"0,4-10 121 0 0,-1-3-2374 0 0,17-34 3910 0 0,-6 35 1984 0 0,-12 26-4074 0 0,-8 27-1453 0 0,-76 180 153 0 0,163-326-2197 0 0,-81 106 447 0 0,0 0 1 0 0,0-1-1 0 0,0 1 1 0 0,0 0-1 0 0,0-1 1 0 0,0 1-1 0 0,1 0 0 0 0,-1-1 1 0 0,0 1-1 0 0,0-1 1 0 0,0 1-1 0 0,1 0 1 0 0,-1-1-1 0 0,0 1 0 0 0,1-1 1 0 0,-1 1-1 0 0,0-1 1 0 0,1 1-1 0 0,-1-1 1 0 0,1 1-1 0 0,-1-1 1 0 0,1 1-1 0 0,-1-1 0 0 0,1 1 1 0 0,-1-1-1 0 0,1 0 1 0 0,-1 1-1 0 0,1-1 1 0 0,-1 0-1 0 0,1 0 1 0 0,0 1-1 0 0,-1-1 0 0 0,1 0 1 0 0,0 0-1 0 0,-1 0 1 0 0,1 0-1 0 0,0 0 1 0 0,-1 0-1 0 0,1 0 1 0 0,-1 0-1 0 0,1 0 0 0 0,0 0 1 0 0,-1 0-1 0 0,1 0 1 0 0,0 0-1 0 0,-1-1 1 0 0,1 1-1 0 0,-1 0 1 0 0,1 0-1 0 0,0-1 0 0 0,-1 1 1 0 0,1 0-1 0 0,-1-1 1 0 0,1 1-1 0 0,-1-1 1 0 0,1 1-1 0 0,-1-1 1 0 0,1 1-1 0 0,-1-1 0 0 0,0 1 1 0 0,1-1-1 0 0,-1 1 1 0 0,0-1 3 0 0,1 4-20 0 0,-1 1 1 0 0,1-1-1 0 0,-1 0 1 0 0,1 1-1 0 0,0-1 1 0 0,0 0-1 0 0,1 0 1 0 0,-1 0-1 0 0,1 0 1 0 0,-1 0-1 0 0,1 0 1 0 0,0-1-1 0 0,0 1 0 0 0,0 0 1 0 0,1-1-1 0 0,-1 1 1 0 0,0-1-1 0 0,1 0 1 0 0,0 0-1 0 0,-1 0 1 0 0,1 0-1 0 0,0-1 1 0 0,0 1-1 0 0,0-1 1 0 0,0 1-1 0 0,0-1 1 0 0,1 0-1 0 0,-1 0 1 0 0,0-1-1 0 0,1 1 20 0 0,52 7-2600 0 0,0-8-4379 0 0,-33 0 1668 0 0,20-3-7431 0 0,-34 1 12259 0 0</inkml:trace>
  <inkml:trace contextRef="#ctx0" brushRef="#br0" timeOffset="117582.111">7597 3182 0 0 0,'0'0'2044'0'0,"0"0"2048"0"0,0 0-35 0 0,0-10-692 0 0,-4-32-580 0 0,-11 14 3127 0 0,-12 26-3347 0 0,-22 27-907 0 0,-5 44-373 0 0,53-67-1277 0 0,0-1 0 0 0,0 1 0 0 0,1 0-1 0 0,-1-1 1 0 0,0 1 0 0 0,1 0 0 0 0,-1 0 0 0 0,1-1 0 0 0,-1 1 0 0 0,1 0-1 0 0,0 0 1 0 0,-1 0 0 0 0,1-1 0 0 0,0 1 0 0 0,1 0 0 0 0,-1 0 0 0 0,0 0-1 0 0,0 0 1 0 0,1-1 0 0 0,-1 1 0 0 0,1 0 0 0 0,-1 0 0 0 0,1-1 0 0 0,0 1-1 0 0,0-1 1 0 0,0 1 0 0 0,0 0 0 0 0,0-1 0 0 0,0 1 0 0 0,0-1 0 0 0,0 0-1 0 0,1 1 1 0 0,-1-1 0 0 0,0 0 0 0 0,1 0 0 0 0,-1 0 0 0 0,1 0 0 0 0,0 0 0 0 0,-1 0-1 0 0,1 0 1 0 0,0-1 0 0 0,-1 1 0 0 0,1-1 0 0 0,0 1 0 0 0,1-1-8 0 0,1 1-8 0 0,0 0 1 0 0,0 0 0 0 0,0-1 0 0 0,0 0 0 0 0,0 0-1 0 0,0 0 1 0 0,0-1 0 0 0,1 1 0 0 0,-1-1 0 0 0,0 0-1 0 0,0 0 1 0 0,0 0 0 0 0,0-1 0 0 0,-1 1-1 0 0,1-1 1 0 0,0 0 0 0 0,-1 0 0 0 0,1 0 0 0 0,-1-1-1 0 0,1 1 1 0 0,-1-1 0 0 0,0 0 0 0 0,0 1 0 0 0,-1-2-1 0 0,1 1 1 0 0,0 0 0 0 0,-1 0 0 0 0,0-1-1 0 0,0 0 1 0 0,0 1 0 0 0,0-1 0 0 0,0 0 0 0 0,-1 0-1 0 0,0 0 1 0 0,0 0 0 0 0,0 0 0 0 0,0 0 0 0 0,-1 0-1 0 0,1-2 8 0 0,-1 6 0 0 0,0 0-57 0 0,14 19-625 0 0,6-3-1784 0 0,-13-12-1415 0 0,0 0-4005 0 0,-4-1-3649 0 0</inkml:trace>
  <inkml:trace contextRef="#ctx0" brushRef="#br0" timeOffset="118243.886">7697 3102 10882 0 0,'0'0'2494'0'0,"0"0"-181"0"0,0 0-157 0 0,0 0-363 0 0,0 0-397 0 0,0 0-284 0 0,9 2-232 0 0,28 5-133 0 0,-36-6-662 0 0,1 0 1 0 0,-1 0-1 0 0,1 0 0 0 0,-1 0 1 0 0,0 1-1 0 0,1-1 0 0 0,-1 1 1 0 0,0-1-1 0 0,0 0 0 0 0,0 1 1 0 0,0 0-1 0 0,0-1 0 0 0,0 1 1 0 0,-1 0-1 0 0,1-1 0 0 0,0 1 1 0 0,-1 0-1 0 0,0 0 0 0 0,1 0 1 0 0,-1-1-1 0 0,0 1 0 0 0,0 0 1 0 0,0 0-1 0 0,0 0 0 0 0,0 0 1 0 0,0-1-1 0 0,-1 1 0 0 0,1 1-85 0 0,0 2 204 0 0,-1 0-149 0 0,1-1 1 0 0,-1 0 0 0 0,0 0-1 0 0,0 0 1 0 0,0 0 0 0 0,-1 0-1 0 0,1 0 1 0 0,-1-1 0 0 0,0 1-1 0 0,0 0 1 0 0,0-1 0 0 0,-1 1-1 0 0,1-1 1 0 0,-1 0 0 0 0,0 0-1 0 0,0 0 1 0 0,0 0 0 0 0,0-1-1 0 0,0 1 1 0 0,-1-1 0 0 0,1 1-1 0 0,-1-1 1 0 0,-2 1-56 0 0,19-22 433 0 0,-2 8-492 0 0,-4 2 33 0 0,0 1 0 0 0,0 1-1 0 0,1-1 1 0 0,0 1 0 0 0,0 1 0 0 0,1 0 0 0 0,0 0-1 0 0,0 0 1 0 0,0 1 0 0 0,6-2 26 0 0,-14 7-4 0 0,-1 1 0 0 0,1-1 0 0 0,0 0 0 0 0,0 0 0 0 0,0 1 1 0 0,0-1-1 0 0,0 0 0 0 0,-1 1 0 0 0,1-1 0 0 0,0 1 0 0 0,0-1 0 0 0,-1 1 0 0 0,1-1 0 0 0,0 1 0 0 0,0-1 0 0 0,-1 1 1 0 0,1 0-1 0 0,-1-1 0 0 0,1 1 0 0 0,-1 0 0 0 0,1 0 0 0 0,-1-1 0 0 0,1 1 0 0 0,-1 0 0 0 0,0 0 0 0 0,1 0 1 0 0,-1 0-1 0 0,0-1 0 0 0,0 1 0 0 0,0 0 0 0 0,1 0 0 0 0,-1 0 0 0 0,0 0 0 0 0,0 0 0 0 0,0 0 0 0 0,-1 0 1 0 0,1 0-1 0 0,0-1 0 0 0,0 1 0 0 0,0 0 0 0 0,-1 0 0 0 0,1 0 0 0 0,0 0 0 0 0,-1-1 0 0 0,1 1 0 0 0,-1 0 4 0 0,9 37 8 0 0,-1-35-6 0 0,1 0-1 0 0,0-1 1 0 0,0 0 0 0 0,0 0 0 0 0,0 0-1 0 0,0-1 1 0 0,0 0 0 0 0,0-1 0 0 0,1 0-1 0 0,-1 0 1 0 0,0-1 0 0 0,0 0 0 0 0,0 0-1 0 0,0-1 1 0 0,0 0 0 0 0,6-3-2 0 0,-13 5-5 0 0,1-1 0 0 0,-1 0-1 0 0,0 0 1 0 0,1 1 0 0 0,-1-1 0 0 0,0 0 0 0 0,0 0-1 0 0,0 0 1 0 0,0-1 0 0 0,0 1 0 0 0,0 0 0 0 0,0 0 0 0 0,0 0-1 0 0,-1-1 1 0 0,1 1 0 0 0,0 0 0 0 0,-1-1 0 0 0,1 1-1 0 0,-1-1 1 0 0,1 1 0 0 0,-1-1 0 0 0,0 1 0 0 0,0-1 0 0 0,0 1-1 0 0,0-1 1 0 0,0 1 0 0 0,0-1 0 0 0,0 1 0 0 0,0-1-1 0 0,0 1 1 0 0,-1-1 0 0 0,1 1 0 0 0,0 0 0 0 0,-1-1 0 0 0,0 1-1 0 0,1-1 1 0 0,-1 1 0 0 0,0 0 0 0 0,0 0 0 0 0,1-1-1 0 0,-1 1 1 0 0,0 0 0 0 0,0 0 0 0 0,0 0 0 0 0,0 0 0 0 0,-1 0-1 0 0,1 0 1 0 0,0 0 0 0 0,0 0 0 0 0,-1 1 0 0 0,1-1-1 0 0,0 0 1 0 0,-1 1 0 0 0,1-1 0 0 0,-1 1 0 0 0,1-1 0 0 0,-1 1-1 0 0,1 0 1 0 0,-1 0 0 0 0,1-1 0 0 0,-1 1 5 0 0,-1 3-8 0 0,1 0 0 0 0,0 0-1 0 0,0 0 1 0 0,0 0 0 0 0,0 0 0 0 0,0 0 0 0 0,1 1 0 0 0,0-1 0 0 0,-1 1-1 0 0,1-1 1 0 0,1 1 0 0 0,-1-1 0 0 0,0 1 0 0 0,1-1 0 0 0,0 1 0 0 0,-1 0-1 0 0,2-1 1 0 0,-1 1 0 0 0,1 3 8 0 0,-1 12 22 0 0,1-16 10 0 0,0 1 0 0 0,-1 0 1 0 0,1 0-1 0 0,-1 0 0 0 0,0 0 0 0 0,0 0 0 0 0,0 0 1 0 0,0 1-1 0 0,-1-1 0 0 0,0-1 0 0 0,1 1 1 0 0,-2 0-1 0 0,1 0 0 0 0,0 0 0 0 0,-1 0 0 0 0,1-1 1 0 0,-1 1-1 0 0,0-1 0 0 0,-1 1 0 0 0,1-1 0 0 0,0 0 1 0 0,-1 0-1 0 0,0 0 0 0 0,0 0 0 0 0,0 0 0 0 0,0-1 1 0 0,0 1-1 0 0,0-1 0 0 0,-1 0 0 0 0,-3 2-32 0 0,-4-5-2414 0 0,21-12-9551 0 0,-6 10 878 0 0</inkml:trace>
  <inkml:trace contextRef="#ctx0" brushRef="#br0" timeOffset="118911.707">8120 3176 14731 0 0,'0'0'1715'0'0,"0"0"-122"0"0,0 0-56 0 0,0 0-58 0 0,0 0-181 0 0,0 0-201 0 0,0 0-271 0 0,0 0-253 0 0,0 0-211 0 0,0 0-152 0 0,0 0-66 0 0,0 0-48 0 0,0 0-38 0 0,7-3-3 0 0,43-20 222 0 0,-50 22-265 0 0,0 1 1 0 0,0-1-1 0 0,0 1 1 0 0,0-1-1 0 0,0 0 0 0 0,0 1 1 0 0,-1-1-1 0 0,1 1 1 0 0,0-1-1 0 0,0 0 0 0 0,-1 1 1 0 0,1-1-1 0 0,0 1 1 0 0,-1-1-1 0 0,1 1 0 0 0,0-1 1 0 0,-1 1-1 0 0,1-1 1 0 0,-1 1-1 0 0,1-1 0 0 0,-1 1 1 0 0,1 0-1 0 0,-1-1 1 0 0,1 1-1 0 0,-1 0 1 0 0,1-1-1 0 0,-1 1 0 0 0,1 0 1 0 0,-1 0-1 0 0,0 0 1 0 0,1-1-1 0 0,-1 1 0 0 0,0 0 1 0 0,1 0-1 0 0,-1 0 1 0 0,1 0-1 0 0,-1 0 0 0 0,0 0 1 0 0,1 0-1 0 0,-1 0 1 0 0,0 0-1 0 0,1 1 0 0 0,-1-1 1 0 0,1 0-1 0 0,-1 0 1 0 0,0 1-13 0 0,-1-2-3 0 0,-1 1 0 0 0,1-1 0 0 0,0 1 1 0 0,-1 0-1 0 0,1 0 0 0 0,0 0 0 0 0,-1 0 1 0 0,1 0-1 0 0,0 1 0 0 0,-1-1 0 0 0,1 1 0 0 0,0-1 1 0 0,-1 1-1 0 0,1 0 0 0 0,0 0 0 0 0,0 0 1 0 0,0 0-1 0 0,0 0 0 0 0,0 0 0 0 0,0 1 1 0 0,0-1-1 0 0,0 1 0 0 0,1-1 0 0 0,-1 1 0 0 0,0 0 1 0 0,1 0-1 0 0,0-1 0 0 0,-1 1 0 0 0,1 0 1 0 0,0 1-1 0 0,0-1 0 0 0,0 0 0 0 0,0 0 1 0 0,0 0-1 0 0,0 0 0 0 0,1 1 0 0 0,-1-1 0 0 0,1 0 1 0 0,0 2 2 0 0,3-1-131 0 0,1 0 0 0 0,0-1 0 0 0,0 1 0 0 0,0 0 1 0 0,1-1-1 0 0,-1 0 0 0 0,1 0 0 0 0,-1 0 0 0 0,1-1 1 0 0,0 0-1 0 0,-1 1 0 0 0,1-2 0 0 0,0 1 0 0 0,0 0 1 0 0,0-1-1 0 0,-1 0 0 0 0,1 0 0 0 0,1-1 131 0 0,-4 1-90 0 0,-1 0-54 0 0,90 1-3543 0 0,-5-22 3857 0 0,-87 22-100 0 0,-1-1-1 0 0,1 0 0 0 0,0 1 0 0 0,-1-1 0 0 0,1 0 0 0 0,0 0 0 0 0,-1 0 1 0 0,1 0-1 0 0,-1 0 0 0 0,1-1 0 0 0,0 1 0 0 0,-1 0 0 0 0,1 0 1 0 0,0-1-1 0 0,0 1 0 0 0,-1-1 0 0 0,1 0 0 0 0,0 1 0 0 0,0-1 0 0 0,0 0 1 0 0,-1 1-1 0 0,1-1 0 0 0,0 0 0 0 0,0 0 0 0 0,0 0 0 0 0,0 0 1 0 0,1 0-1 0 0,-1 0 0 0 0,0 0 0 0 0,0-1 0 0 0,1 1 0 0 0,-1 0 0 0 0,0 0 1 0 0,1 0-1 0 0,-1-1 0 0 0,1 1 0 0 0,0 0 0 0 0,-1-1 0 0 0,1 1 1 0 0,0 0-1 0 0,0-1 0 0 0,0 1 0 0 0,0-1 0 0 0,0 1 0 0 0,0 0 0 0 0,0-1 1 0 0,1 1-1 0 0,-1 0 0 0 0,0-1 0 0 0,1 1 0 0 0,-1 0 0 0 0,1 0 1 0 0,-1-1-1 0 0,1 1 0 0 0,0 0 0 0 0,-1 0 0 0 0,1 0 0 0 0,0 0 0 0 0,0 0 1 0 0,0 0-1 0 0,0 0 0 0 0,0 0 0 0 0,0 0 0 0 0,0 0 0 0 0,0 0 1 0 0,0 1-1 0 0,0-1 0 0 0,1 0 0 0 0,0 0-69 0 0,-4 1 11 0 0,0 0 0 0 0,0 0 0 0 0,0 1-1 0 0,1-1 1 0 0,-1 0 0 0 0,0 0 0 0 0,0 1 0 0 0,1-1 0 0 0,-1 1 0 0 0,0 0 0 0 0,1-1-1 0 0,-1 1 1 0 0,1 0 0 0 0,-1 0 0 0 0,1 0 0 0 0,-1 0 0 0 0,1 0 0 0 0,0 0-1 0 0,-1 1 1 0 0,1-1 0 0 0,0 0 0 0 0,0 1 0 0 0,0-1 0 0 0,0 1 0 0 0,0-1-1 0 0,0 1 1 0 0,0 0 0 0 0,1-1 0 0 0,-1 1 0 0 0,1 0 0 0 0,-1-1 0 0 0,1 1 0 0 0,-1 0-1 0 0,1 0 1 0 0,0-1 0 0 0,0 1 0 0 0,0 0 0 0 0,0 0 0 0 0,0-1 0 0 0,0 1-1 0 0,1 0 1 0 0,-1 0 0 0 0,0-1 0 0 0,1 1 0 0 0,0 0 0 0 0,-1-1 0 0 0,1 1-1 0 0,0 0 1 0 0,0-1 0 0 0,0 1 0 0 0,0-1 0 0 0,0 1 0 0 0,0-1 0 0 0,0 0 0 0 0,0 1-1 0 0,1-1 1 0 0,-1 0 0 0 0,0 0 0 0 0,1 0 0 0 0,-1 0 0 0 0,1 0 0 0 0,-1 0-1 0 0,1-1 1 0 0,0 1 0 0 0,-1 0 0 0 0,1-1 0 0 0,0 1 0 0 0,0-1 0 0 0,1 1-11 0 0,0-1 20 0 0,1 1 1 0 0,-1-1-1 0 0,1 0 1 0 0,-1 0 0 0 0,0 0-1 0 0,1-1 1 0 0,-1 1-1 0 0,0-1 1 0 0,1 0 0 0 0,-1 0-1 0 0,0 0 1 0 0,0 0-1 0 0,0 0 1 0 0,0-1 0 0 0,0 1-1 0 0,0-1 1 0 0,0 0-1 0 0,0 0 1 0 0,-1 0 0 0 0,1 0-1 0 0,-1-1 1 0 0,1 1-1 0 0,-1-1 1 0 0,0 1 0 0 0,0-1-1 0 0,0 0 1 0 0,0 0-1 0 0,-1 0 1 0 0,1 0 0 0 0,-1 0-1 0 0,0 0 1 0 0,1 0 0 0 0,-1-1-1 0 0,-1 1 1 0 0,1 0-1 0 0,-1-1 1 0 0,1 1 0 0 0,-1 0-1 0 0,0-1 1 0 0,0-1-21 0 0,0-33 85 0 0,-1 26-52 0 0,0 1 1 0 0,1-1-1 0 0,1 0 1 0 0,0 1-1 0 0,0-1 1 0 0,2 0-1 0 0,-1 1 1 0 0,1 0-1 0 0,1 0 1 0 0,0-2-34 0 0,-3 65-818 0 0,-2-47 483 0 0,0 37-1629 0 0,-1-15-6512 0 0,1-18-2920 0 0</inkml:trace>
  <inkml:trace contextRef="#ctx0" brushRef="#br0" timeOffset="119482.116">8765 3023 19892 0 0,'0'0'1267'0'0,"0"0"36"0"0,0 0-32 0 0,0 0-119 0 0,0 0-258 0 0,0 0-297 0 0,0 0-255 0 0,0 0-146 0 0,0 0-27 0 0,0 0 50 0 0,0 0 10 0 0,0 0-15 0 0,-2 8-34 0 0,-45 121 256 0 0,33-90-498 0 0,37-49-28 0 0,-1-5 54 0 0,39-13-52 0 0,-45 73 173 0 0,-11-36-69 0 0,-5-9-24 0 0,-1 0 1 0 0,1 0-1 0 0,0-1 0 0 0,0 1 0 0 0,-1 0 1 0 0,1 0-1 0 0,0 0 0 0 0,0 0 1 0 0,0 0-1 0 0,-1 0 0 0 0,1 0 0 0 0,0 0 1 0 0,0 0-1 0 0,-1 0 0 0 0,1 1 1 0 0,0-1-1 0 0,0 0 0 0 0,0 0 0 0 0,-1 0 1 0 0,1 0-1 0 0,0 0 0 0 0,0 0 1 0 0,0 0-1 0 0,-1 0 0 0 0,1 1 0 0 0,0-1 1 0 0,0 0-1 0 0,0 0 0 0 0,0 0 1 0 0,-1 0-1 0 0,1 1 0 0 0,0-1 0 0 0,0 0 1 0 0,0 0-1 0 0,0 0 0 0 0,0 1 1 0 0,0-1-1 0 0,0 0 0 0 0,0 0 0 0 0,-1 0 1 0 0,1 1-1 0 0,0-1 0 0 0,0 0 1 0 0,0 0-1 0 0,0 1 0 0 0,0-1 0 0 0,0 0 1 0 0,0 0-1 0 0,0 1 0 0 0,0-1 1 0 0,1 0 7 0 0,-16-3-383 0 0,1 0 0 0 0,0-1 0 0 0,0 0 0 0 0,0-2 0 0 0,1 1 0 0 0,0-2 0 0 0,0 0 0 0 0,0 0 1 0 0,-6-6 382 0 0,18 13 17 0 0,0-1 1 0 0,0 0 0 0 0,0 0-1 0 0,1 0 1 0 0,-1 0 0 0 0,0 0-1 0 0,0 0 1 0 0,0 0 0 0 0,1 0 0 0 0,-1 0-1 0 0,0 0 1 0 0,1-1 0 0 0,-1 1-1 0 0,1 0 1 0 0,0 0 0 0 0,-1-1-1 0 0,1 1 1 0 0,0 0 0 0 0,0-1-1 0 0,0 1 1 0 0,0 0 0 0 0,0-1 0 0 0,0 1-1 0 0,0 0 1 0 0,0 0 0 0 0,0-1-1 0 0,1 1 1 0 0,-1 0 0 0 0,0-1-1 0 0,1 1 1 0 0,-1 0 0 0 0,1 0 0 0 0,0 0-1 0 0,-1 0 1 0 0,1 0 0 0 0,0-1-1 0 0,0 1 1 0 0,0 0 0 0 0,-1 1-1 0 0,1-1 1 0 0,0 0 0 0 0,0 0-1 0 0,0 0 1 0 0,1 0 0 0 0,-1 1 0 0 0,1-1-18 0 0,56-26 163 0 0,87 9-1736 0 0,-97 17-2670 0 0,-1 1-4793 0 0,-44 0 8195 0 0,15 0-8790 0 0</inkml:trace>
  <inkml:trace contextRef="#ctx0" brushRef="#br0" timeOffset="120569.806">10127 3255 27054 0 0,'0'0'328'0'0,"0"0"88"0"0,0 0 72 0 0,0 0 104 0 0,0 0-72 0 0,0 0-144 0 0,0 0-248 0 0,0 0-232 0 0,0 0-64 0 0,0 0-168 0 0,0 0-144 0 0,0 0-360 0 0,0 0-824 0 0,0 0-2185 0 0,-7 24-9938 0 0</inkml:trace>
  <inkml:trace contextRef="#ctx0" brushRef="#br0" timeOffset="119774.628">9389 3014 18588 0 0,'0'0'1654'0'0,"0"0"-430"0"0,0 0-117 0 0,0 0-11 0 0,0 0-40 0 0,0 0-54 0 0,0 0-86 0 0,0 0-126 0 0,0 0-205 0 0,0 0-208 0 0,0 0-165 0 0,0 0-113 0 0,0 0-4 0 0,-3-1 18 0 0,-1 4-74 0 0,1 1-1 0 0,-1 0 1 0 0,1 0-1 0 0,0 0 1 0 0,0 0-1 0 0,0 0 0 0 0,0 1 1 0 0,1-1-1 0 0,-1 1 1 0 0,1 0-1 0 0,1-1 1 0 0,-1 1-1 0 0,1 0 1 0 0,-1 0-1 0 0,1 0 1 0 0,1 0-1 0 0,-1 0 1 0 0,1 2-39 0 0,-3 3 1 0 0,3-9-296 0 0,-6 48 57 0 0,14-39-5671 0 0,8-10-8710 0 0,-13-1 6072 0 0</inkml:trace>
  <inkml:trace contextRef="#ctx0" brushRef="#br0" timeOffset="119977.7">9533 3022 17052 0 0,'0'0'2381'0'0,"0"0"-677"0"0,0 0-555 0 0,0 0-259 0 0,0 0-81 0 0,0 0 46 0 0,0 0 24 0 0,0 0-139 0 0,0 0-156 0 0,0 0-126 0 0,-9 10-132 0 0,-29 31-79 0 0,36-39-254 0 0,-1 1 1 0 0,1 0-1 0 0,0-1 1 0 0,0 1-1 0 0,0 0 0 0 0,0 0 1 0 0,1 0-1 0 0,-1 1 1 0 0,1-1-1 0 0,0 0 0 0 0,0 0 1 0 0,0 1-1 0 0,0-1 1 0 0,1 1-1 0 0,-1-1 0 0 0,1 1 1 0 0,0-1-1 0 0,0 1 1 0 0,0 2 6 0 0,1 4-1082 0 0,-1-10-174 0 0,2 0-6976 0 0,-2 0 3929 0 0,1 0-7293 0 0</inkml:trace>
  <inkml:trace contextRef="#ctx0" brushRef="#br0" timeOffset="120313.584">9567 2955 16484 0 0,'0'0'1194'0'0,"0"0"-373"0"0,0 0-229 0 0,0 0-73 0 0,0 0 9 0 0,0 0 144 0 0,0 0 156 0 0,0 0 55 0 0,0 0-66 0 0,0 0-146 0 0,10 8-159 0 0,82 47 410 0 0,87 4 727 0 0,-178-59-1628 0 0,0 0-1 0 0,-1 0 0 0 0,1 1 0 0 0,0-1 0 0 0,-1 0 0 0 0,1 0 1 0 0,0 1-1 0 0,-1-1 0 0 0,1 1 0 0 0,-1-1 0 0 0,1 0 0 0 0,-1 1 0 0 0,1-1 1 0 0,-1 1-1 0 0,1-1 0 0 0,-1 1 0 0 0,1-1 0 0 0,-1 1 0 0 0,0 0 1 0 0,1-1-1 0 0,-1 1 0 0 0,0-1 0 0 0,1 1 0 0 0,-1 0 0 0 0,0-1 1 0 0,0 1-1 0 0,0 0 0 0 0,0 0 0 0 0,1-1 0 0 0,-1 1 0 0 0,0 0 0 0 0,0-1 1 0 0,0 1-1 0 0,-1 0 0 0 0,1-1 0 0 0,0 1 0 0 0,0 0 0 0 0,0-1 1 0 0,0 1-1 0 0,-1 0 0 0 0,1-1 0 0 0,0 1 0 0 0,-1 0 0 0 0,1-1 0 0 0,0 1 1 0 0,-1-1-1 0 0,1 1 0 0 0,-1-1 0 0 0,1 1 0 0 0,-1-1 0 0 0,1 1 1 0 0,-1-1-1 0 0,1 1 0 0 0,-1-1 0 0 0,1 0 0 0 0,-1 1 0 0 0,0-1 0 0 0,0 1-20 0 0,-44 27 1077 0 0,36-23-958 0 0,-28 17 346 0 0,19-14-402 0 0,0 1 0 0 0,1 2 0 0 0,0 0 0 0 0,1 0-1 0 0,0 1 1 0 0,1 1 0 0 0,0 1 0 0 0,1 0 0 0 0,1 1-1 0 0,0 1 1 0 0,0 1-63 0 0,7 21-558 0 0,14-30-2681 0 0,6-3-4300 0 0,-8-5-4712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1.9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194 109 9738 0 0,'0'0'1112'0'0,"0"0"-151"0"0,0 0 0 0 0,0 0 91 0 0,0 0 214 0 0,0 0 133 0 0,0 0-8 0 0,0 0-127 0 0,4-10-226 0 0,22-46 465 0 0,-26 55-1435 0 0,1 0 1 0 0,-1-1-1 0 0,1 1 1 0 0,-1 0 0 0 0,1 0-1 0 0,-1 0 1 0 0,0 0-1 0 0,0-1 1 0 0,0 1-1 0 0,1 0 1 0 0,-1 0 0 0 0,0 0-1 0 0,-1-1 1 0 0,1 1-1 0 0,0 0 1 0 0,0 0 0 0 0,0 0-1 0 0,-1-1 1 0 0,1 1-1 0 0,-1 0 1 0 0,1 0-1 0 0,-1 0 1 0 0,1 0 0 0 0,-1 0-1 0 0,1 0 1 0 0,-1 0-1 0 0,0 0 1 0 0,0 0 0 0 0,0 0-1 0 0,1 0 1 0 0,-1 0-1 0 0,0 1 1 0 0,0-1-1 0 0,0 0 1 0 0,0 1 0 0 0,0-1-1 0 0,0 0 1 0 0,-1 1-1 0 0,1-1 1 0 0,0 1-1 0 0,0 0 1 0 0,0-1 0 0 0,0 1-1 0 0,-1 0 1 0 0,1 0-1 0 0,0 0 1 0 0,0 0 0 0 0,0 0-1 0 0,-1 0 1 0 0,1 0-1 0 0,-1 0-68 0 0,-62 20 11 0 0,52-11 15 0 0,2 0-1 0 0,-1 1 0 0 0,1 0 0 0 0,0 0 1 0 0,1 1-1 0 0,1 0 0 0 0,0 1 0 0 0,0 0 1 0 0,1 0-1 0 0,0 0 0 0 0,1 1 0 0 0,1 0 1 0 0,0 1-1 0 0,1-1 0 0 0,0 1 0 0 0,-1 13-25 0 0,4-24 9 0 0,1 1-1 0 0,0-1 1 0 0,1 1-1 0 0,-1-1 1 0 0,1 1-1 0 0,-1-1 1 0 0,1 1-1 0 0,0-1 1 0 0,0 1-1 0 0,1-1 1 0 0,-1 0-1 0 0,1 0 1 0 0,-1 0-1 0 0,1 0 0 0 0,0 0 1 0 0,0 0-1 0 0,1 0 1 0 0,-1-1-1 0 0,0 1 1 0 0,1-1-1 0 0,0 1 1 0 0,-1-1-1 0 0,1 0 1 0 0,0 0-1 0 0,0 0 1 0 0,0-1-1 0 0,0 1 1 0 0,1-1-1 0 0,-1 1 0 0 0,0-1 1 0 0,1 0-1 0 0,-1 0 1 0 0,1-1-9 0 0,6 2 41 0 0,0 0 0 0 0,1-1 0 0 0,-1 0 0 0 0,0 0 0 0 0,1-2 0 0 0,-1 1 0 0 0,0-1 0 0 0,0-1 0 0 0,1 1 0 0 0,7-4-41 0 0,-12 3-1 0 0,-2 2-4 0 0,0-1 0 0 0,0 0 0 0 0,0 0 0 0 0,-1 0 0 0 0,1 0 0 0 0,0 0 0 0 0,-1-1 0 0 0,1 0 0 0 0,-1 0 0 0 0,0 0 0 0 0,1 0 0 0 0,-1 0 0 0 0,0-1 0 0 0,0 1 0 0 0,-1-1 0 0 0,1 0 0 0 0,0 0 0 0 0,1-2 5 0 0,-6 3-431 0 0,1 1-1 0 0,-1-1 1 0 0,0 1-1 0 0,0 0 1 0 0,0 0-1 0 0,0 0 0 0 0,0 0 1 0 0,0 0-1 0 0,-1 0 1 0 0,1 1-1 0 0,0-1 1 0 0,0 1-1 0 0,-1-1 1 0 0,1 1-1 0 0,0 0 1 0 0,0 0-1 0 0,-1 0 0 0 0,1 0 1 0 0,0 0-1 0 0,-1 0 1 0 0,1 1-1 0 0,-2 0 432 0 0,-10 3-7162 0 0,8-2 1369 0 0,1-1 2046 0 0</inkml:trace>
  <inkml:trace contextRef="#ctx0" brushRef="#br0" timeOffset="298.552">99 118 12059 0 0,'0'0'1923'0'0,"0"0"48"0"0,0 0-106 0 0,0 0-131 0 0,0 0-200 0 0,0 0-259 0 0,0 0-379 0 0,0 0-373 0 0,0 0-218 0 0,0 0-81 0 0,0 0 66 0 0,0 0 84 0 0,0 0 20 0 0,-4 7-14 0 0,-20 122 837 0 0,24-125-1871 0 0,2 23 1607 0 0,3-22-3617 0 0,3-5-3718 0 0,-7-1-2513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4:52.69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75 105 0 0 0,'0'0'408'0'0,"-9"-2"118"0"0,7 2-207 0 0,-38-6-62 0 0,19 6 5384 0 0,159-97-4565 0 0,-182 130 3144 0 0,-21 35-4198 0 0,56-57 388 0 0,-13 23-286 0 0,22-33-117 0 0,0 0 1 0 0,-1-1-1 0 0,1 1 1 0 0,0 0-1 0 0,0 0 1 0 0,0-1-1 0 0,0 1 1 0 0,0 0-1 0 0,0-1 0 0 0,0 1 1 0 0,1 0-1 0 0,-1 0 1 0 0,0-1-1 0 0,0 1 1 0 0,1 0-1 0 0,-1-1 1 0 0,0 1-1 0 0,0 0 1 0 0,1-1-1 0 0,-1 1 1 0 0,1-1-1 0 0,-1 1 1 0 0,1 0-1 0 0,-1-1 1 0 0,1 1-1 0 0,-1-1 1 0 0,1 1-1 0 0,-1-1 1 0 0,1 0-1 0 0,0 1 1 0 0,-1-1-1 0 0,1 0 1 0 0,0 1-1 0 0,-1-1 0 0 0,1 0 1 0 0,0 0-1 0 0,-1 0 1 0 0,1 1-1 0 0,0-1 1 0 0,0 0-1 0 0,-1 0 1 0 0,1 0-1 0 0,0 0 1 0 0,-1 0-1 0 0,1 0 1 0 0,0 0-1 0 0,0-1 1 0 0,-1 1-1 0 0,1 0 1 0 0,0 0-1 0 0,0-1-7 0 0,142-31 888 0 0,-86 13-909 0 0,43 0-226 0 0,-115 42 622 0 0,-201 94 1990 0 0,217-117-2362 0 0,-1 0 1 0 0,0 0-1 0 0,1 1 1 0 0,-1-1-1 0 0,1 0 1 0 0,-1 0-1 0 0,1 1 1 0 0,-1-1-1 0 0,0 0 1 0 0,1 1-1 0 0,-1-1 1 0 0,0 0-1 0 0,1 1 1 0 0,-1-1-1 0 0,0 1 1 0 0,1-1-1 0 0,-1 1 1 0 0,0-1-1 0 0,0 1 1 0 0,0-1-1 0 0,1 0 1 0 0,-1 1-1 0 0,0-1 1 0 0,0 1-1 0 0,0-1 1 0 0,0 1-1 0 0,0 0 1 0 0,0-1-1 0 0,0 1 1 0 0,0-1-1 0 0,0 1 1 0 0,0-1-1 0 0,0 1 1 0 0,0-1-1 0 0,0 1 1 0 0,-1-1-1 0 0,1 0 1 0 0,0 1-1 0 0,0-1 1 0 0,-1 1-1 0 0,1-1 1 0 0,0 1-1 0 0,0-1 1 0 0,-1 1-1 0 0,1-1 1 0 0,0 0-1 0 0,-1 1 1 0 0,1-1-1 0 0,-1 0 1 0 0,1 1-1 0 0,0-1 1 0 0,-1 0-1 0 0,1 0 1 0 0,-1 1-1 0 0,1-1 1 0 0,-1 0-4 0 0,48 2-232 0 0,0-8-405 0 0,-15 2-4728 0 0,-20 3-4077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4:54.0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210 68 0 0 0,'0'0'491'0'0,"0"0"100"0"0,0 0-262 0 0,0 0-162 0 0,0 0-39 0 0,0 0 60 0 0,0 0 158 0 0,0 0 187 0 0,0 0 155 0 0,0 0 65 0 0,0 0-57 0 0,-2-3-147 0 0,1 2-510 0 0,0-1 1 0 0,0 1-1 0 0,1 0 1 0 0,-1 0-1 0 0,0 0 1 0 0,0 0-1 0 0,0 1 1 0 0,0-1 0 0 0,0 0-1 0 0,0 0 1 0 0,-1 1-1 0 0,1-1 1 0 0,0 0-1 0 0,0 1 1 0 0,0-1 0 0 0,-1 1-1 0 0,1 0 1 0 0,0-1-1 0 0,-1 1 1 0 0,1 0-1 0 0,0 0 1 0 0,-1 0-1 0 0,1 0 1 0 0,0 0 0 0 0,0 0-1 0 0,-1 0 1 0 0,1 0-1 0 0,0 0 1 0 0,-1 1-1 0 0,1-1 1 0 0,0 0 0 0 0,0 1-1 0 0,-1-1 1 0 0,1 1-1 0 0,0 0 1 0 0,0-1-1 0 0,0 1 1 0 0,0 0 0 0 0,0 0-1 0 0,0 0 1 0 0,0 0-1 0 0,0 0-39 0 0,-157 88 3945 0 0,187-88-2213 0 0,24-24-1577 0 0,0-2 0 0 0,-2-3 1 0 0,-1-2-1 0 0,2-4-155 0 0,-48 24 1266 0 0,-29 18-900 0 0,-119 68-45 0 0,144-76-322 0 0,1 0-1 0 0,-1 0 1 0 0,0 0-1 0 0,0 0 1 0 0,1 0-1 0 0,-1 0 0 0 0,0 0 1 0 0,1 0-1 0 0,-1 0 1 0 0,0 0-1 0 0,0 0 1 0 0,1 0-1 0 0,-1 0 1 0 0,0 0-1 0 0,0 0 0 0 0,1 0 1 0 0,-1 0-1 0 0,0 1 1 0 0,0-1-1 0 0,1 0 1 0 0,-1 0-1 0 0,0 0 1 0 0,0 0-1 0 0,1 1 0 0 0,-1-1 1 0 0,0 0-1 0 0,0 0 1 0 0,0 0-1 0 0,0 1 1 0 0,1-1-1 0 0,-1 0 1 0 0,0 0-1 0 0,0 1 0 0 0,0-1 1 0 0,0 0-1 0 0,0 0 1 0 0,0 1-1 0 0,0-1 1 0 0,0 0-1 0 0,0 1 1 0 0,0-1-1 0 0,0 0 1 0 0,0 0-1 0 0,0 1 0 0 0,0-1 1 0 0,0 0-1 0 0,0 1 1 0 0,0-1-1 0 0,0 0 1 0 0,0 0-1 0 0,0 1 1 0 0,0-1-1 0 0,0 0 0 0 0,-1 0 1 0 0,1 1-1 0 0,0-1 1 0 0,0 0-1 0 0,0 0 1 0 0,0 0-1 0 0,-1 1 1 0 0,1-1 1 0 0,28 1 180 0 0,-28-1-183 0 0,271-45-1103 0 0,-272 45 1096 0 0,1 0 0 0 0,0 1-1 0 0,0-1 1 0 0,-1 0-1 0 0,1 0 1 0 0,0 1-1 0 0,0-1 1 0 0,0 0 0 0 0,0 1-1 0 0,-1-1 1 0 0,1 0-1 0 0,0 1 1 0 0,0-1-1 0 0,0 0 1 0 0,0 1-1 0 0,0-1 1 0 0,0 0 0 0 0,0 1-1 0 0,0-1 1 0 0,0 0-1 0 0,0 1 1 0 0,0-1-1 0 0,0 0 1 0 0,0 1 0 0 0,0-1-1 0 0,0 0 1 0 0,0 1-1 0 0,1-1 1 0 0,-1 0-1 0 0,0 1 1 0 0,0-1 0 0 0,0 0-1 0 0,0 1 1 0 0,1-1-1 0 0,-1 0 1 0 0,0 0-1 0 0,0 1 1 0 0,1-1 0 0 0,-1 0-1 0 0,0 0 1 0 0,0 1-1 0 0,1-1 1 0 0,-1 0-1 0 0,1 0 11 0 0,-41 22 573 0 0,37-21-625 0 0,-96 48 513 0 0,98-49-474 0 0,1 1 1 0 0,-1-1-1 0 0,1 0 0 0 0,-1 1 1 0 0,1-1-1 0 0,-1 0 0 0 0,1 1 0 0 0,-1-1 1 0 0,1 1-1 0 0,0-1 0 0 0,-1 1 1 0 0,1-1-1 0 0,0 1 0 0 0,-1-1 0 0 0,1 1 1 0 0,0-1-1 0 0,-1 1 0 0 0,1-1 0 0 0,0 1 1 0 0,0 0-1 0 0,0-1 0 0 0,0 1 1 0 0,0-1-1 0 0,0 1 0 0 0,0 0 0 0 0,0-1 1 0 0,0 1-1 0 0,0 0 0 0 0,0-1 1 0 0,0 1-1 0 0,0-1 0 0 0,0 1 0 0 0,0 0 1 0 0,1-1-1 0 0,-1 1 0 0 0,0-1 0 0 0,0 1 1 0 0,1-1-1 0 0,-1 1 0 0 0,0-1 1 0 0,1 1-1 0 0,-1-1 0 0 0,1 1 0 0 0,-1-1 1 0 0,0 1-1 0 0,1-1 0 0 0,-1 0 1 0 0,1 1-1 0 0,-1-1 0 0 0,1 0 0 0 0,-1 1 1 0 0,1-1-1 0 0,0 0 0 0 0,-1 0 1 0 0,1 0-1 0 0,0 1 13 0 0,39 17-254 0 0,-32-15 264 0 0,-7-2-9 0 0,1 0 1 0 0,-1-1-1 0 0,0 1 0 0 0,0 0 1 0 0,0 0-1 0 0,0-1 0 0 0,0 1 1 0 0,0 0-1 0 0,0 0 0 0 0,0 0 1 0 0,0 0-1 0 0,0 1 0 0 0,-1-1 1 0 0,1 0-1 0 0,0 0 0 0 0,-1 0 1 0 0,1 1-1 0 0,-1-1 0 0 0,1 0 1 0 0,-1 1-1 0 0,0-1 0 0 0,1 0 1 0 0,-1 1-1 0 0,0-1 0 0 0,0 0 1 0 0,0 1-1 0 0,0-1 0 0 0,0 0 1 0 0,0 1-1 0 0,-1-1 1 0 0,1 0-1 0 0,0 1 0 0 0,-1-1 1 0 0,1 0-1 0 0,-1 0 0 0 0,1 1 1 0 0,-1-1-1 0 0,0 0 0 0 0,1 0 1 0 0,-2 1-2 0 0,-37 52 330 0 0,32-47-299 0 0,-137 144 1272 0 0,142-148-1284 0 0,1-1 1 0 0,0 0 0 0 0,0 1 0 0 0,0 0 0 0 0,0-1 0 0 0,0 1-1 0 0,0-1 1 0 0,1 1 0 0 0,-1 0 0 0 0,1 0 0 0 0,0-1-1 0 0,0 1 1 0 0,0 0 0 0 0,0 0 0 0 0,0-1 0 0 0,1 1-1 0 0,-1 0 1 0 0,1 0 0 0 0,-1-1 0 0 0,1 1 0 0 0,0-1-1 0 0,0 1 1 0 0,1-1 0 0 0,-1 1 0 0 0,0-1 0 0 0,1 0-1 0 0,0 1 1 0 0,-1-1 0 0 0,1 0 0 0 0,0 0 0 0 0,0 0 0 0 0,0 0-1 0 0,0-1 1 0 0,0 1 0 0 0,1 0-20 0 0,42 25-1397 0 0,1-10-6366 0 0,-40-15 597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4:57.91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1 240 0 0,'0'0'942'0'0,"0"0"-156"0"0,0 0-124 0 0,0 0-139 0 0,0 0-101 0 0,0 0-57 0 0,0 0-17 0 0,0 0 66 0 0,0 0 86 0 0,0 0 103 0 0,0 0 95 0 0,5 15 1864 0 0,-15 53-343 0 0,44-71 171 0 0,97-77-1101 0 0,-149 119 238 0 0,-39 46-1089 0 0,56-85-435 0 0,1 1 1 0 0,0-1-1 0 0,0 1 1 0 0,-1 0 0 0 0,1-1-1 0 0,0 1 1 0 0,0-1-1 0 0,0 1 1 0 0,0 0 0 0 0,0-1-1 0 0,0 1 1 0 0,0 0 0 0 0,0-1-1 0 0,0 1 1 0 0,0 0-1 0 0,0-1 1 0 0,0 1 0 0 0,1-1-1 0 0,-1 1 1 0 0,0 0-1 0 0,0-1 1 0 0,1 1 0 0 0,-1-1-1 0 0,0 1 1 0 0,1-1-1 0 0,-1 1 1 0 0,0-1 0 0 0,1 1-1 0 0,-1-1 1 0 0,1 1-1 0 0,-1-1 1 0 0,1 1 0 0 0,-1-1-1 0 0,1 0 1 0 0,-1 1-1 0 0,1-1 1 0 0,0 0 0 0 0,-1 1-1 0 0,1-1 1 0 0,-1 0 0 0 0,1 0-1 0 0,0 0 1 0 0,-1 0-1 0 0,1 0 1 0 0,0 0 0 0 0,-1 1-1 0 0,1-1 1 0 0,0-1-1 0 0,-1 1 1 0 0,1 0 0 0 0,0 0-1 0 0,-1 0 1 0 0,1 0-1 0 0,-1 0 1 0 0,1-1 0 0 0,0 1-1 0 0,-1 0 1 0 0,1 0-4 0 0,43-10 275 0 0,-41 9-273 0 0,301-101 565 0 0,-247 93-484 0 0,-73 34 1061 0 0,11-19-1046 0 0,4-5-90 0 0,1-1 0 0 0,-1 0 1 0 0,0 0-1 0 0,1 1 0 0 0,-1-1 1 0 0,0 0-1 0 0,1 1 0 0 0,-1-1 1 0 0,0 1-1 0 0,1-1 0 0 0,-1 0 1 0 0,1 1-1 0 0,-1 0 0 0 0,1-1 0 0 0,-1 1 1 0 0,1-1-1 0 0,-1 1 0 0 0,1 0 1 0 0,0-1-1 0 0,-1 1 0 0 0,1 0 1 0 0,0-1-1 0 0,-1 1 0 0 0,1 0 1 0 0,0 0-1 0 0,0-1 0 0 0,0 1 1 0 0,0 0-1 0 0,0 0 0 0 0,0-1 1 0 0,0 1-1 0 0,0 0 0 0 0,0 0 0 0 0,0-1 1 0 0,0 1-1 0 0,0 0 0 0 0,0-1 1 0 0,1 1-1 0 0,-1 0 0 0 0,0 0 1 0 0,1-1-1 0 0,-1 1 0 0 0,0 0 1 0 0,1-1-1 0 0,-1 1 0 0 0,1-1 1 0 0,-1 1-1 0 0,1 0 0 0 0,-1-1 1 0 0,1 1-1 0 0,-1-1 0 0 0,1 0 0 0 0,0 1 1 0 0,-1-1-1 0 0,1 1 0 0 0,0-1 1 0 0,-1 0-1 0 0,1 1 0 0 0,0-1 1 0 0,-1 0-1 0 0,1 0 0 0 0,0 0 1 0 0,0 0-1 0 0,-1 1 0 0 0,1-1 1 0 0,0 0-1 0 0,0 0-8 0 0,270-20 1149 0 0,-37 7-878 0 0,-233 13 77 0 0,-21 1 895 0 0,-5 9-2301 0 0,17-2-4831 0 0,5-5-4909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4:59.4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282 109 5337 0 0,'0'0'232'0'0,"0"0"24"0"0,0 0-153 0 0,0 0-74 0 0,0 0 26 0 0,0 0 109 0 0,0 0 176 0 0,1-9 211 0 0,2-29 225 0 0,20-6 6350 0 0,-23 44-6642 0 0,0 0-135 0 0,0 0-145 0 0,-23 19 335 0 0,-231 160 1009 0 0,242-172-1394 0 0,-7 5 765 0 0,37-11-27 0 0,189-75 304 0 0,-94 29-1106 0 0,-47 17-67 0 0,1 2 0 0 0,2 4-1 0 0,0 2 1 0 0,12 1-23 0 0,-38 18-77 0 0,-42 1 78 0 0,-1 0 0 0 0,1 0 1 0 0,-1 0-1 0 0,1 1 0 0 0,-1-1 1 0 0,1 0-1 0 0,0 0 1 0 0,-1 1-1 0 0,1-1 0 0 0,-1 0 1 0 0,1 1-1 0 0,-1-1 0 0 0,0 1 1 0 0,1-1-1 0 0,-1 0 0 0 0,1 1 1 0 0,-1-1-1 0 0,0 1 0 0 0,1-1 1 0 0,-1 1-1 0 0,0-1 1 0 0,1 1-1 0 0,-1-1 0 0 0,0 1 1 0 0,0 0-1 0 0,0-1 0 0 0,1 1 1 0 0,-1-1-1 0 0,0 1 0 0 0,0 0 1 0 0,0-1-1 0 0,0 1 0 0 0,0-1 1 0 0,0 1-1 0 0,0 0 1 0 0,0-1-1 0 0,-1 1 0 0 0,1-1 1 0 0,0 1-1 0 0,0 0 0 0 0,0-1 1 0 0,-1 1-1 0 0,1-1 0 0 0,0 1 1 0 0,0-1-1 0 0,-1 1 1 0 0,1-1-1 0 0,-1 1 0 0 0,1-1 1 0 0,0 1-1 0 0,-1-1 0 0 0,1 0 1 0 0,-1 1-1 0 0,1-1 0 0 0,-1 0 1 0 0,1 1-1 0 0,-1-1 0 0 0,1 0 1 0 0,-1 0-1 0 0,0 1 1 0 0,1-1-1 0 0,-1 0 0 0 0,1 0 1 0 0,-1 0-1 0 0,1 0 0 0 0,-1 0-1 0 0,-33 28 97 0 0,-1-2 0 0 0,-1-1 1 0 0,-1-2-1 0 0,-29 13-97 0 0,40-21 23 0 0,-134 70 245 0 0,161-85-271 0 0,-1 0 0 0 0,1 0 0 0 0,0 0 0 0 0,-1 0 0 0 0,1 1-1 0 0,-1-1 1 0 0,1 0 0 0 0,-1 0 0 0 0,1 1 0 0 0,-1-1 0 0 0,1 0 0 0 0,-1 1-1 0 0,1-1 1 0 0,-1 1 0 0 0,1-1 0 0 0,-1 0 0 0 0,1 1 0 0 0,-1-1-1 0 0,0 1 1 0 0,1-1 0 0 0,-1 1 0 0 0,0-1 0 0 0,0 1 0 0 0,1 0 0 0 0,-1-1-1 0 0,0 1 1 0 0,0-1 0 0 0,0 1 0 0 0,0-1 0 0 0,1 1 0 0 0,-1 0-1 0 0,0-1 1 0 0,0 1 0 0 0,0-1 0 0 0,-1 1 0 0 0,1 0 0 0 0,0-1 0 0 0,0 1-1 0 0,0-1 1 0 0,0 1 0 0 0,0 0 0 0 0,-1-1 0 0 0,1 1 0 0 0,0-1-1 0 0,0 1 1 0 0,-1-1 0 0 0,1 1 0 0 0,-1-1 0 0 0,1 1 0 0 0,0-1 0 0 0,-1 1-1 0 0,1-1 1 0 0,-1 0 0 0 0,1 1 0 0 0,-1-1 0 0 0,1 0 0 0 0,-1 1-1 0 0,1-1 1 0 0,-1 0 0 0 0,1 0 0 0 0,-1 1 0 0 0,1-1 0 0 0,-1 0 0 0 0,0 0-1 0 0,1 0 1 0 0,-1 0 0 0 0,1 0 0 0 0,-1 0 3 0 0,49 3 20 0 0,-6-10-10 0 0,0-3 1 0 0,0-1 0 0 0,-1-2 0 0 0,17-9-11 0 0,-4 3-22 0 0,26-10-44 0 0,-29 9 63 0 0,1 2 0 0 0,0 2 0 0 0,2 3-1 0 0,45-6 4 0 0,-57 19-154 0 0,-64 18 392 0 0,-109 66-158 0 0,130-84-82 0 0,1 0 1 0 0,-1 1-1 0 0,1-1 0 0 0,-1 1 0 0 0,1-1 0 0 0,-1 1 0 0 0,1-1 0 0 0,0 1 0 0 0,-1-1 0 0 0,1 1 1 0 0,0-1-1 0 0,-1 1 0 0 0,1-1 0 0 0,0 1 0 0 0,0 0 0 0 0,-1-1 0 0 0,1 1 0 0 0,0-1 0 0 0,0 1 1 0 0,0 0-1 0 0,0-1 0 0 0,0 1 0 0 0,0 0 0 0 0,0-1 0 0 0,0 1 0 0 0,0 0 0 0 0,0-1 0 0 0,0 1 0 0 0,1-1 1 0 0,-1 1-1 0 0,0 0 0 0 0,0-1 0 0 0,0 1 0 0 0,1-1 0 0 0,-1 1 0 0 0,0-1 0 0 0,1 1 0 0 0,-1-1 1 0 0,1 1-1 0 0,-1-1 0 0 0,1 1 0 0 0,-1-1 0 0 0,1 1 0 0 0,-1-1 0 0 0,1 0 0 0 0,-1 1 0 0 0,1-1 1 0 0,-1 0-1 0 0,1 1 0 0 0,-1-1 0 0 0,1 0 0 0 0,0 0 0 0 0,-1 0 0 0 0,1 1 0 0 0,0-1 0 0 0,-1 0 1 0 0,1 0-1 0 0,-1 0 0 0 0,1 0 0 0 0,0 0 0 0 0,0 0 2 0 0,42 5 85 0 0,284-26 356 0 0,-164 5-5 0 0,196-8 1817 0 0,-362 22-109 0 0,-31 2-2780 0 0,-12 20-1364 0 0,17-4-4537 0 0,21-12 2859 0 0,-9 5-8482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30.1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98 25 0 0 0,'0'0'1974'0'0,"0"0"264"0"0,0 0 146 0 0,0 0 27 0 0,0 0-184 0 0,0 0-312 0 0,0 0-321 0 0,0 0-306 0 0,0 0-258 0 0,0 0-198 0 0,0 0-165 0 0,0 0-86 0 0,0-3-46 0 0,-3-17 1494 0 0,-1 19-1955 0 0,1 1 1 0 0,-1 0-1 0 0,1 0 1 0 0,-1 0-1 0 0,1 0 1 0 0,-1 0-1 0 0,1 1 1 0 0,-1-1-1 0 0,1 1 1 0 0,0 0-1 0 0,-1 0 1 0 0,1 1-1 0 0,0-1 1 0 0,0 0 0 0 0,0 1-1 0 0,0 0 1 0 0,0 0-1 0 0,0 0 1 0 0,0 0-1 0 0,1 0 1 0 0,-1 1-1 0 0,1-1 1 0 0,0 1-1 0 0,-1-1 1 0 0,1 1-1 0 0,0 0 1 0 0,0 0-1 0 0,1 0 1 0 0,-1 0-1 0 0,1 0 1 0 0,0 1 0 0 0,-1-1-1 0 0,1 0 1 0 0,1 1-1 0 0,-1-1 1 0 0,0 0-1 0 0,1 1 1 0 0,0-1-1 0 0,0 1 1 0 0,0-1-1 0 0,0 1 1 0 0,0-1-1 0 0,1 3-74 0 0,1-4 91 0 0,1 0-1 0 0,0 0 1 0 0,-1 0 0 0 0,1 0-1 0 0,0-1 1 0 0,0 1-1 0 0,0-1 1 0 0,0 0-1 0 0,0 0 1 0 0,0 0-1 0 0,0 0 1 0 0,0 0-1 0 0,1 0 1 0 0,-1-1 0 0 0,0 0-1 0 0,0 0 1 0 0,1 0-1 0 0,-1 0 1 0 0,0 0-1 0 0,0 0 1 0 0,1-1-1 0 0,-1 0 1 0 0,0 0 0 0 0,0 1-1 0 0,0-2 1 0 0,0 1-1 0 0,0 0 1 0 0,0-1-1 0 0,0 1 1 0 0,1-2-91 0 0,-2 3-8174 0 0,3 0 1879 0 0,-3 0 472 0 0,-1 0-1511 0 0</inkml:trace>
  <inkml:trace contextRef="#ctx0" brushRef="#br0" timeOffset="631.724">286 63 6897 0 0,'0'0'1057'0'0,"0"0"-278"0"0,0 0 166 0 0,0 0 377 0 0,0 0 186 0 0,0 0-18 0 0,0 0-147 0 0,0 0-291 0 0,0 0-273 0 0,0 0-139 0 0,0 0-123 0 0,0 0-59 0 0,0 0 10 0 0,2-5-4 0 0,7-18 1000 0 0,-11 21-1330 0 0,0 0 1 0 0,-1 1-1 0 0,1-1 0 0 0,-1 1 0 0 0,0-1 1 0 0,1 1-1 0 0,-1 0 0 0 0,0 0 0 0 0,0 0 1 0 0,0 0-1 0 0,0 0 0 0 0,0 1 0 0 0,0 0 1 0 0,0-1-1 0 0,0 1 0 0 0,0 0 0 0 0,0 0 1 0 0,0 1-1 0 0,0-1 0 0 0,0 0 0 0 0,-1 1-134 0 0,0 0 11 0 0,0 0-1 0 0,0 0 0 0 0,1 0 0 0 0,-1 0 1 0 0,0 1-1 0 0,1-1 0 0 0,-1 1 1 0 0,1 0-1 0 0,-1 0 0 0 0,1 1 0 0 0,0-1 1 0 0,0 0-1 0 0,0 1 0 0 0,0 0 0 0 0,0 0 1 0 0,1 0-1 0 0,-1 0 0 0 0,1 0 0 0 0,0 0 1 0 0,0 1-1 0 0,0-1 0 0 0,0 1 0 0 0,1-1 1 0 0,-1 1-1 0 0,1 0 0 0 0,0 0-10 0 0,3-2 44 0 0,0-1 1 0 0,1 1-1 0 0,-1 0 0 0 0,0-1 1 0 0,1 0-1 0 0,-1 1 0 0 0,1-1 1 0 0,-1 0-1 0 0,1 0 0 0 0,-1-1 0 0 0,1 1 1 0 0,0 0-1 0 0,0-1 0 0 0,-1 0 1 0 0,1 1-1 0 0,0-1 0 0 0,0 0 1 0 0,-1-1-1 0 0,1 1 0 0 0,0 0 0 0 0,0-1 1 0 0,-1 1-1 0 0,1-1 0 0 0,0 0 1 0 0,-1 0-1 0 0,1 0 0 0 0,-1 0 0 0 0,1-1-44 0 0,29-22 493 0 0,-31 25-512 0 0,-1 1 0 0 0,0-1 1 0 0,1 1-1 0 0,-1-1 1 0 0,1 1-1 0 0,0-1 0 0 0,-1 1 1 0 0,1-1-1 0 0,0 0 1 0 0,0 1-1 0 0,0-1 0 0 0,0 0 1 0 0,0 0-1 0 0,0 0 1 0 0,0 0-1 0 0,0 0 0 0 0,1 0 1 0 0,-1 0-1 0 0,0 0 0 0 0,0 0 1 0 0,1 0-1 0 0,-1-1 1 0 0,1 1-1 0 0,-1-1 0 0 0,1 1 1 0 0,-1-1-1 0 0,1 1 1 0 0,-1-1-1 0 0,1 0 0 0 0,-1 0 1 0 0,1 0-1 0 0,-1 0 1 0 0,1 0-1 0 0,0 0 19 0 0,19-1-7164 0 0,-3-5-10242 0 0,-16 5 16607 0 0</inkml:trace>
  <inkml:trace contextRef="#ctx0" brushRef="#br0" timeOffset="1135.039">358 55 0 0 0,'0'0'619'0'0,"0"0"1697"0"0,0 0 384 0 0,0 0-57 0 0,0 0-137 0 0,0 0-282 0 0,0 0-354 0 0,0 0-399 0 0,0 0-359 0 0,0 0-250 0 0,0 0-188 0 0,0 0-100 0 0,8-3-67 0 0,26-9-73 0 0,-33 12-373 0 0,1 0 0 0 0,0 0 0 0 0,-1 0 0 0 0,1 0 0 0 0,-1 0 0 0 0,1 1 0 0 0,-1-1 0 0 0,1 0 0 0 0,-1 1 0 0 0,1-1 0 0 0,-1 1 0 0 0,1 0 0 0 0,-1 0 0 0 0,0-1 0 0 0,1 1 0 0 0,-1 0 0 0 0,0 0 0 0 0,0 0 0 0 0,0 0 0 0 0,0 0 0 0 0,0 1 0 0 0,0-1 0 0 0,0 0 0 0 0,0 0 0 0 0,0 1 0 0 0,0-1 0 0 0,-1 1 0 0 0,1-1 0 0 0,0 1 0 0 0,-1-1 0 0 0,1 1 0 0 0,-1-1 0 0 0,0 1 0 0 0,0-1 0 0 0,1 1 0 0 0,-1-1 0 0 0,0 1 0 0 0,0-1 0 0 0,0 1 0 0 0,-1 0-61 0 0,1 0 62 0 0,0-1 1 0 0,0 1 0 0 0,0-1 0 0 0,-1 1 0 0 0,1-1 0 0 0,-1 1-1 0 0,1-1 1 0 0,-1 1 0 0 0,0-1 0 0 0,1 0 0 0 0,-1 1 0 0 0,0-1 0 0 0,0 0-1 0 0,0 0 1 0 0,0 0 0 0 0,0 1 0 0 0,0-1 0 0 0,0 0 0 0 0,0 0-1 0 0,0 0 1 0 0,-1-1 0 0 0,1 1 0 0 0,0 0 0 0 0,-1 0 0 0 0,1-1-1 0 0,-1 1 1 0 0,1-1 0 0 0,-1 1 0 0 0,1-1 0 0 0,-1 0 0 0 0,1 1 0 0 0,-1-1-1 0 0,0 0-62 0 0,10-20 440 0 0,-5 15-468 0 0,1 0 0 0 0,0 1-1 0 0,0-1 1 0 0,1 1-1 0 0,0-1 1 0 0,-1 1 0 0 0,1 1-1 0 0,1-1 1 0 0,-1 1-1 0 0,0 0 1 0 0,1 0 0 0 0,0 0-1 0 0,0 1 1 0 0,-1 0-1 0 0,1 0 1 0 0,1 0 0 0 0,-1 1-1 0 0,0 0 1 0 0,0 0-1 0 0,4 0 29 0 0,7 20-18 0 0,-19 31 299 0 0,0-40-212 0 0,2-7-1797 0 0,-3 5 5407 0 0,2-6-5206 0 0,0-1-4983 0 0,1-2-7077 0 0,0 1 8031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28.0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27 0 0 0,'0'0'1454'0'0,"0"0"361"0"0,0 0 172 0 0,0 0 33 0 0,0 0-66 0 0,0 0-112 0 0,0 0-134 0 0,0 0-206 0 0,0 0-209 0 0,0 0-207 0 0,0 0-185 0 0,-3-2-144 0 0,-8-3 5 0 0,-1 0 4135 0 0,72 2-4312 0 0,-60 3-549 0 0,0 0 6 0 0,0 0 14 0 0,0 0-6 0 0,0 0 16 0 0,0 0 1 0 0,0 0-19 0 0,0 0-1 0 0,0 0-25 0 0,0 0-6 0 0,0 0 2 0 0,0 0 3 0 0,0 0-4 0 0,0 0-5 0 0,0 0-16 0 0,0 0-1 0 0,-6 35 644 0 0,-27 144-56 0 0,33-179-593 0 0,0 0 21 0 0,0 0 16 0 0,0 0 13 0 0,0 0-11 0 0,0 0 8 0 0,0 0 25 0 0,0 0-2 0 0,0 0 32 0 0,0 0 21 0 0,15-24 527 0 0,62-110-466 0 0,-76 133-175 0 0,-1 1-13 0 0,0 0 1 0 0,1 1-1 0 0,-1-1 0 0 0,0 0 1 0 0,1 0-1 0 0,-1 0 0 0 0,0 1 1 0 0,1-1-1 0 0,-1 0 1 0 0,0 0-1 0 0,1 0 0 0 0,-1 0 1 0 0,0 0-1 0 0,1 0 1 0 0,-1 1-1 0 0,0-1 0 0 0,1 0 1 0 0,-1 0-1 0 0,1 0 1 0 0,-1 0-1 0 0,0 0 0 0 0,1-1 1 0 0,-1 1-1 0 0,0 0 1 0 0,1 0-1 0 0,-1 0 0 0 0,1 0 1 0 0,-1 0-1 0 0,0 0 1 0 0,1-1-1 0 0,-1 1 0 0 0,0 0 1 0 0,1 0-1 0 0,-1 0 14 0 0,0 2-2 0 0,30 125 165 0 0,-23-87-143 0 0,4-74 1321 0 0,26-123-1370 0 0,-37 154 8 0 0,0 1 0 0 0,1 0 0 0 0,-1 0 0 0 0,1 0 0 0 0,0 0 0 0 0,0 0 0 0 0,0 0 0 0 0,0 0 0 0 0,0 0 0 0 0,0 0 0 0 0,0 0 0 0 0,0 0 0 0 0,1 0 0 0 0,-1 1 0 0 0,1-1 0 0 0,0 1 0 0 0,-1-1 0 0 0,1 1 0 0 0,0 0 0 0 0,0-1 0 0 0,0 1 0 0 0,0 0 0 0 0,0 0 0 0 0,0 0 0 0 0,0 1 0 0 0,0-1 0 0 0,2 0 21 0 0,19 47-304 0 0,-23-46 315 0 0,0 0-10 0 0,0 0 18 0 0,0 0 8 0 0,0 0 17 0 0,0 0 24 0 0,0 0-16 0 0,0 0-8 0 0,0 0 4 0 0,0 0-16 0 0,0 0 9 0 0,0 0 10 0 0,0 0-29 0 0,0 0 5 0 0,0 0-35 0 0,0 0-35 0 0,0 0 6 0 0,0 0-27 0 0,0 0-2434 0 0,-1-1-3976 0 0,0 2-2818 0 0,0 0-506 0 0</inkml:trace>
  <inkml:trace contextRef="#ctx0" brushRef="#br0" timeOffset="1127.027">241 191 7226 0 0,'0'0'1935'0'0,"0"0"-224"0"0,0 0-11 0 0,0 0 91 0 0,0 0-71 0 0,0 0-177 0 0,0 0-209 0 0,0 0-256 0 0,0 0-270 0 0,0 0-237 0 0,0 0-210 0 0,0 0-152 0 0,0 0-74 0 0,1-7 705 0 0,5 9-639 0 0,1-1 0 0 0,0-1 0 0 0,-1 0 0 0 0,1 0 0 0 0,0 0 0 0 0,0-1 0 0 0,-1 1-1 0 0,1-2 1 0 0,0 1 0 0 0,-1-1 0 0 0,1 0 0 0 0,-1 0 0 0 0,0-1 0 0 0,0 0 0 0 0,0 0 0 0 0,0 0 0 0 0,4-4-201 0 0,-10 6-5 0 0,1 0 1 0 0,0 0 0 0 0,-1 0 0 0 0,0 0-1 0 0,1 0 1 0 0,-1 0 0 0 0,1 0 0 0 0,-1 0-1 0 0,0 0 1 0 0,0 0 0 0 0,0 0 0 0 0,0 0-1 0 0,1 0 1 0 0,-2 0 0 0 0,1 0-1 0 0,0 0 1 0 0,0-1 0 0 0,0 1 0 0 0,0 0-1 0 0,-1 0 1 0 0,1 0 0 0 0,0 0 0 0 0,-1 0-1 0 0,1 0 1 0 0,-1 0 0 0 0,1 0 0 0 0,-1 0-1 0 0,0 0 1 0 0,1 1 0 0 0,-1-1 0 0 0,0 0-1 0 0,1 0 1 0 0,-1 0 0 0 0,0 1 0 0 0,0-1-1 0 0,0 0 1 0 0,0 1 0 0 0,0-1 0 0 0,0 1-1 0 0,0-1 1 0 0,0 1 0 0 0,0 0-1 0 0,0-1 1 0 0,0 1 0 0 0,0 0 0 0 0,0 0-1 0 0,0-1 1 0 0,0 1 0 0 0,0 0 0 0 0,-1 0-1 0 0,1 0 1 0 0,0 1 0 0 0,0-1 0 0 0,0 0-1 0 0,0 0 1 0 0,0 0 0 0 0,0 1 0 0 0,0-1-1 0 0,0 1 1 0 0,0-1 0 0 0,0 1 0 0 0,-1 0 4 0 0,-2-1 0 0 0,0 1 0 0 0,0-1 0 0 0,-1 1 0 0 0,1 0 0 0 0,0 0 0 0 0,0 1 0 0 0,1-1 0 0 0,-1 1 0 0 0,0 0 0 0 0,0 0 0 0 0,1 0 0 0 0,-1 1 0 0 0,1-1 0 0 0,0 1 0 0 0,0 0 0 0 0,0 0 0 0 0,0 0 0 0 0,0 0 0 0 0,0 0 0 0 0,1 1 0 0 0,0-1 0 0 0,0 1 0 0 0,0 0 0 0 0,0 0 0 0 0,0-1 0 0 0,1 1 0 0 0,-1 0 0 0 0,1 0 0 0 0,0 0 0 0 0,1 1 0 0 0,-1-1 0 0 0,1 0 0 0 0,-1 1 0 0 0,4-2 45 0 0,-1 0 1 0 0,1-1 0 0 0,0 1 0 0 0,-1-1 0 0 0,1 0 0 0 0,0 0-1 0 0,0 0 1 0 0,1 0 0 0 0,-1 0 0 0 0,0-1 0 0 0,0 1 0 0 0,1-1-1 0 0,-1 0 1 0 0,1 0 0 0 0,-1-1 0 0 0,1 1 0 0 0,0 0 0 0 0,-1-1-1 0 0,1 0 1 0 0,0 0 0 0 0,-1 0 0 0 0,1-1 0 0 0,-1 1 0 0 0,1-1-1 0 0,0 0 1 0 0,-1 0 0 0 0,2 0-46 0 0,-1 0-1646 0 0,5-2 5426 0 0,-6 1-5104 0 0,-1 0-4810 0 0,-2-1-6823 0 0,0 2 3887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38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24 155 4849 0 0,'0'0'3089'0'0,"0"0"-1292"0"0,0 0-327 0 0,0 0 128 0 0,0 0-19 0 0,0 0-270 0 0,0 0-330 0 0,0 0-315 0 0,0 0-256 0 0,0 0-150 0 0,0 0-109 0 0,0 0-39 0 0,0 0 19 0 0,3 4 5004 0 0,2-6-5050 0 0,0-1-1 0 0,-1 0 1 0 0,1-1-1 0 0,-1 1 1 0 0,1-1 0 0 0,-1 0-1 0 0,0 0 1 0 0,-1-1-1 0 0,1 1 1 0 0,-1-1 0 0 0,0 1-1 0 0,0-1 1 0 0,0 0-1 0 0,0 0 1 0 0,-1-1-1 0 0,0 1 1 0 0,0 0 0 0 0,-1-1-1 0 0,1 1 1 0 0,-1-1-1 0 0,0 1 1 0 0,-1-1 0 0 0,1 0-1 0 0,-1 0 1 0 0,0 1-1 0 0,-1-1 1 0 0,1 0 0 0 0,-1 1-1 0 0,-1-3-82 0 0,2 8-2 0 0,0-1 0 0 0,0 0 1 0 0,-1 1-1 0 0,1-1 0 0 0,0 0 0 0 0,-1 1 0 0 0,1-1 0 0 0,-1 0 0 0 0,1 1 0 0 0,0-1 0 0 0,-1 1 1 0 0,0-1-1 0 0,1 1 0 0 0,-1-1 0 0 0,1 1 0 0 0,-1-1 0 0 0,1 1 0 0 0,-1 0 0 0 0,0-1 0 0 0,1 1 1 0 0,-1 0-1 0 0,0-1 0 0 0,1 1 0 0 0,-1 0 0 0 0,0 0 0 0 0,0 0 0 0 0,1 0 0 0 0,-1 0 0 0 0,0 0 0 0 0,0 0 1 0 0,1 0-1 0 0,-1 0 0 0 0,0 0 0 0 0,0 0 0 0 0,1 0 0 0 0,-1 0 0 0 0,0 0 0 0 0,1 1 0 0 0,-1-1 1 0 0,0 0-1 0 0,1 1 0 0 0,-1-1 0 0 0,0 0 0 0 0,1 1 0 0 0,-1-1 0 0 0,1 1 0 0 0,-1-1 0 0 0,1 1 1 0 0,-1-1-1 0 0,1 1 0 0 0,-1-1 0 0 0,1 1 0 0 0,-1 0 0 0 0,1-1 0 0 0,0 1 0 0 0,-1 0 0 0 0,1-1 1 0 0,0 2 1 0 0,-29 42-27 0 0,28-41 71 0 0,-27 85 110 0 0,27-85-173 0 0,1 0-1 0 0,-1 0 1 0 0,1 0-1 0 0,0 0 1 0 0,-1 0-1 0 0,2 0 1 0 0,-1 0-1 0 0,0 0 1 0 0,0 0-1 0 0,1 0 1 0 0,0 0-1 0 0,0-1 1 0 0,0 1 0 0 0,0 0-1 0 0,0 0 1 0 0,0-1-1 0 0,1 1 1 0 0,-1 0-1 0 0,1-1 1 0 0,0 1-1 0 0,-1-1 1 0 0,1 0-1 0 0,0 0 1 0 0,1 0-1 0 0,-1 0 1 0 0,0 0-1 0 0,1 0 1 0 0,-1 0-1 0 0,1-1 20 0 0,20 4-3907 0 0,-8-7-6450 0 0,-10 1 168 0 0</inkml:trace>
  <inkml:trace contextRef="#ctx0" brushRef="#br0" timeOffset="981.93">181 39 10426 0 0,'0'0'3078'0'0,"0"0"-960"0"0,0 0-448 0 0,0 0-134 0 0,0 0-258 0 0,0 0-322 0 0,0 0-251 0 0,0 0-211 0 0,0 0-161 0 0,0 0-142 0 0,0 0-76 0 0,0 0-13 0 0,0 0 40 0 0,-1 3 90 0 0,-50 162 3110 0 0,40-138-2649 0 0,11-27-308 0 0,10-15-47 0 0,-9 13-350 0 0,2-4-30 0 0,1 0-1 0 0,0 1 1 0 0,0-1 0 0 0,1 1-1 0 0,0 0 1 0 0,0 0 0 0 0,0 0-1 0 0,0 0 1 0 0,1 1 0 0 0,0 0-1 0 0,0 1 1 0 0,2-2 42 0 0,-4 37-595 0 0,-5-31 603 0 0,0 0 1 0 0,0 1-1 0 0,0-1 0 0 0,1 0 1 0 0,-1 1-1 0 0,1-1 0 0 0,-1 1 1 0 0,1-1-1 0 0,0 1 0 0 0,0-1 1 0 0,-1 1-1 0 0,1-1 0 0 0,0 1 1 0 0,0-1-1 0 0,0 1 0 0 0,1 0 1 0 0,-1-1-1 0 0,0 1 0 0 0,1-1 1 0 0,-1 0-1 0 0,0 1 0 0 0,1-1 1 0 0,0 1-1 0 0,-1-1 0 0 0,1 1 0 0 0,0-1 1 0 0,0 0-1 0 0,0 0 0 0 0,0 1 1 0 0,0-1-1 0 0,0 0 0 0 0,0 0 1 0 0,0 0-1 0 0,0 0 0 0 0,0 0 1 0 0,1 0-1 0 0,-1-1 0 0 0,0 1 1 0 0,1 0-1 0 0,-1-1 0 0 0,1 1 1 0 0,-1-1-1 0 0,1 1 0 0 0,-1-1 1 0 0,1 0-1 0 0,-1 1 0 0 0,1-1 1 0 0,-1 0-1 0 0,1 0 0 0 0,1 0-8 0 0,1 0 16 0 0,0 1 0 0 0,0-1 0 0 0,0 0 0 0 0,0 0 0 0 0,0 0 0 0 0,0 0 0 0 0,0-1 0 0 0,0 1 0 0 0,0-1 0 0 0,0-1 0 0 0,0 1 0 0 0,0 0 0 0 0,0-1 0 0 0,0 0 0 0 0,-1 1 0 0 0,1-2 0 0 0,-1 1 0 0 0,1 0 0 0 0,-1-1 0 0 0,0 1 0 0 0,0-1 0 0 0,0 0 0 0 0,0 0 0 0 0,-1 0 0 0 0,1-1 0 0 0,-1 1 0 0 0,0 0 0 0 0,0-1 0 0 0,0 0 0 0 0,0 1 0 0 0,0-3-16 0 0,-29 8-1124 0 0,25-1 1127 0 0,1-1 0 0 0,0 1 0 0 0,-1-1 0 0 0,1 1-1 0 0,0 0 1 0 0,-1-1 0 0 0,1 1 0 0 0,0 0 0 0 0,0 0 0 0 0,0 0 0 0 0,-1 0-1 0 0,1 0 1 0 0,0 0 0 0 0,0 0 0 0 0,1 0 0 0 0,-1 0 0 0 0,0 1 0 0 0,0-1-1 0 0,0 0 1 0 0,1 1 0 0 0,-1-1 0 0 0,1 0 0 0 0,-1 1 0 0 0,1-1 0 0 0,0 1 0 0 0,-1-1-1 0 0,1 1 1 0 0,0-1 0 0 0,0 1 0 0 0,0-1 0 0 0,0 1 0 0 0,0-1 0 0 0,0 0-1 0 0,1 1 1 0 0,-1-1 0 0 0,0 1 0 0 0,1-1 0 0 0,-1 1 0 0 0,1-1 0 0 0,-1 0-1 0 0,1 1 1 0 0,0-1 0 0 0,0 0 0 0 0,0 0 0 0 0,-1 1 0 0 0,1-1 0 0 0,0 0-1 0 0,0 0 1 0 0,1 0 0 0 0,-1 0 0 0 0,0 0 0 0 0,0 0 0 0 0,0-1 0 0 0,1 1 0 0 0,-1 0-1 0 0,0-1 1 0 0,1 1 0 0 0,-1-1 0 0 0,0 1 0 0 0,1-1 0 0 0,-1 1 0 0 0,1-1-1 0 0,-1 0 1 0 0,1 0 0 0 0,-1 0 0 0 0,1 0 0 0 0,-1 0 0 0 0,1 0-3 0 0,47-3-1151 0 0,-49-1-6307 0 0,-4 1-5304 0 0,2 2 7131 0 0</inkml:trace>
  <inkml:trace contextRef="#ctx0" brushRef="#br0" timeOffset="1482.552">28 97 5929 0 0,'0'0'3633'0'0,"0"0"-1931"0"0,0 0-339 0 0,0 0 308 0 0,0 0 177 0 0,0 0-54 0 0,0 0-254 0 0,0 0-308 0 0,0 0-301 0 0,0 0-248 0 0,0 0-188 0 0,0 0-139 0 0,0 0-80 0 0,-4-2-53 0 0,-3-1-364 0 0,0-2 969 0 0,24 1 494 0 0,255-4 403 0 0,-272 8-1544 0 0,0 0 41 0 0,0 0-28 0 0,0 0-11 0 0,0 0-43 0 0,0 0-48 0 0,0 0 12 0 0,0 0-23 0 0,0 0 2 0 0,0 0 4 0 0,0 0-47 0 0,0 0-11 0 0,0 0-33 0 0,0 0-20 0 0,0 0 7 0 0,-9 5-7911 0 0,6-3 1706 0 0,2-1-5372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32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33 0 0 0,'0'0'1495'0'0,"0"0"180"0"0,0 0 305 0 0,0 0 257 0 0,0 0 103 0 0,0 0-62 0 0,0 0-193 0 0,0 0-224 0 0,0 0-279 0 0,0 0-235 0 0,0 0-180 0 0,0 0-153 0 0,1-6-80 0 0,2-16 420 0 0,-3 24 223 0 0,-4 14-1071 0 0,-20 163 908 0 0,23-172-4788 0 0,1-14-3339 0 0,1-1-3654 0 0,-1 6 3975 0 0</inkml:trace>
  <inkml:trace contextRef="#ctx0" brushRef="#br0" timeOffset="266.899">0 96 9722 0 0,'0'0'1082'0'0,"0"0"-47"0"0,0 0 190 0 0,0 0 201 0 0,0 0 53 0 0,0 0-78 0 0,0 0-228 0 0,0 0-293 0 0,0 0-244 0 0,0 0-223 0 0,0 0-127 0 0,0 0-50 0 0,0 0-7 0 0,4-2 38 0 0,88-25 818 0 0,-48 27-7415 0 0,-36 3-4555 0 0,-5-2 5525 0 0</inkml:trace>
  <inkml:trace contextRef="#ctx0" brushRef="#br0" timeOffset="953.211">146 217 7690 0 0,'0'0'1263'0'0,"0"0"-646"0"0,0 0-221 0 0,0 0 259 0 0,0 0 294 0 0,0 0 185 0 0,0 0 34 0 0,0 0-95 0 0,0 0-153 0 0,0 0-156 0 0,0 0-135 0 0,0 0-99 0 0,0 0-42 0 0,-1 3 5615 0 0,30-82-6720 0 0,-29 81 634 0 0,0-1-1 0 0,-1 0 0 0 0,1 1 0 0 0,0-1 0 0 0,0 0 0 0 0,0 1 1 0 0,0-1-1 0 0,0 1 0 0 0,1-1 0 0 0,-1 0 0 0 0,0 1 1 0 0,1-1-1 0 0,-1 0 0 0 0,1 1 0 0 0,-1-1 0 0 0,1 0 0 0 0,-1 0 1 0 0,1 1-1 0 0,0-1 0 0 0,0 0 0 0 0,0 0 0 0 0,-1 0 1 0 0,1 0-1 0 0,0 0 0 0 0,0 0 0 0 0,1 0 0 0 0,-1 0 0 0 0,0-1 1 0 0,0 1-1 0 0,0 0 0 0 0,0-1 0 0 0,1 1 0 0 0,-1-1 1 0 0,0 1-1 0 0,1-1 0 0 0,-1 1 0 0 0,0-1 0 0 0,1 0 0 0 0,-1 0 1 0 0,1 0-1 0 0,-1 0 0 0 0,0 0 0 0 0,1 0 0 0 0,-1 0 1 0 0,0 0-1 0 0,1 0 0 0 0,-1-1 0 0 0,0 1 0 0 0,1-1 0 0 0,-1 1 1 0 0,0-1-1 0 0,1 1 0 0 0,-1-1 0 0 0,0 0 0 0 0,0 1 1 0 0,0-1-1 0 0,0 0 0 0 0,0 0 0 0 0,0 0 0 0 0,1 0-16 0 0,31-23 558 0 0,-33 24-572 0 0,0 0-42 0 0,-26 37-133 0 0,24-36 179 0 0,1 1-1 0 0,0-1 1 0 0,0 0 0 0 0,0 0 0 0 0,1 0-1 0 0,-1 0 1 0 0,0 1 0 0 0,0-1-1 0 0,1 0 1 0 0,-1 1 0 0 0,1-1 0 0 0,-1 1-1 0 0,1-1 1 0 0,-1 0 0 0 0,1 1-1 0 0,0-1 1 0 0,0 1 0 0 0,0-1 0 0 0,0 1-1 0 0,0-1 1 0 0,0 1 0 0 0,0-1-1 0 0,0 1 1 0 0,1-1 0 0 0,-1 1 0 0 0,0-1-1 0 0,1 1 1 0 0,-1-1 0 0 0,1 0-1 0 0,0 1 1 0 0,0-1 0 0 0,-1 0 0 0 0,1 1-1 0 0,0-1 1 0 0,0 0 0 0 0,0 0-1 0 0,0 0 1 0 0,0 0 0 0 0,0 0 0 0 0,1 0-1 0 0,-1 0 1 0 0,0 0 0 0 0,0-1-1 0 0,1 1 1 0 0,-1 0 0 0 0,0-1 0 0 0,1 1-1 0 0,-1-1 1 0 0,1 1 0 0 0,-1-1-1 0 0,1 0 1 0 0,-1 1 0 0 0,0-1 0 0 0,1 0-1 0 0,-1 0 1 0 0,1 0 0 0 0,-1 0-1 0 0,1-1 1 0 0,0 1 10 0 0,25 1-4835 0 0,-9-1-6611 0 0,-13-1 3302 0 0</inkml:trace>
  <inkml:trace contextRef="#ctx0" brushRef="#br0" timeOffset="1411.756">452 170 11562 0 0,'0'0'1307'0'0,"0"0"-126"0"0,0 0 66 0 0,0 0 66 0 0,0 0-39 0 0,0 0-95 0 0,0 0-135 0 0,0 0-189 0 0,0 0-202 0 0,0 0-183 0 0,0 0-181 0 0,0 0-132 0 0,0 0-67 0 0,-4-4-37 0 0,-12-13 19 0 0,-25 29 526 0 0,5 27-280 0 0,36-39-310 0 0,-1 1 0 0 0,1 0-1 0 0,0 0 1 0 0,-1-1 0 0 0,1 1 0 0 0,0 0 0 0 0,-1 0-1 0 0,1 0 1 0 0,0 0 0 0 0,0 0 0 0 0,0-1 0 0 0,0 1-1 0 0,0 0 1 0 0,0 0 0 0 0,0 0 0 0 0,0 0 0 0 0,0 0-1 0 0,0 0 1 0 0,0-1 0 0 0,0 1 0 0 0,1 0 0 0 0,-1 0-1 0 0,0 0 1 0 0,1 0 0 0 0,-1-1 0 0 0,1 1 0 0 0,-1 0-1 0 0,1 0 1 0 0,-1-1 0 0 0,1 1 0 0 0,-1 0 0 0 0,1-1-1 0 0,0 1 1 0 0,-1-1 0 0 0,1 1 0 0 0,0 0 0 0 0,-1-1-1 0 0,1 0 1 0 0,0 1 0 0 0,0-1 0 0 0,0 1 0 0 0,0-1-1 0 0,-1 0 1 0 0,1 0 0 0 0,0 1 0 0 0,0-1 0 0 0,0 0-1 0 0,0 0 1 0 0,0 0 0 0 0,0 0 0 0 0,-1 0 0 0 0,1 0-1 0 0,0 0 1 0 0,0-1 0 0 0,0 1 0 0 0,0 0-1 0 0,0 0-7 0 0,1 0 27 0 0,1 0-1 0 0,-1 0 0 0 0,1 0 0 0 0,-1 0 1 0 0,0 0-1 0 0,1-1 0 0 0,-1 1 0 0 0,1-1 1 0 0,-1 0-1 0 0,0 1 0 0 0,1-1 0 0 0,-1 0 0 0 0,0 0 1 0 0,0-1-1 0 0,0 1 0 0 0,1 0 0 0 0,-1-1 1 0 0,-1 1-1 0 0,1-1 0 0 0,0 0 0 0 0,0 1 0 0 0,-1-1 1 0 0,1 0-1 0 0,-1 0 0 0 0,1 0 0 0 0,-1 0 1 0 0,0-1-1 0 0,0 1 0 0 0,0 0 0 0 0,0 0 1 0 0,0-1-1 0 0,0 1 0 0 0,-1 0 0 0 0,1-1 0 0 0,-1 1 1 0 0,0-1-1 0 0,0 1 0 0 0,0-1 0 0 0,0 0-26 0 0,1 41-1119 0 0,23-22-3239 0 0,-15-14-1222 0 0,0 0-4288 0 0,-6-2 5664 0 0</inkml:trace>
  <inkml:trace contextRef="#ctx0" brushRef="#br0" timeOffset="2220.466">523 166 0 0 0,'0'0'2390'0'0,"0"0"233"0"0,0 0 107 0 0,0 0-133 0 0,0 0-289 0 0,0 0-408 0 0,0 0-383 0 0,0 0-345 0 0,0 0-270 0 0,0 0-174 0 0,0 0-144 0 0,0 0-108 0 0,0 0-87 0 0,7 0-81 0 0,24 0-41 0 0,-30 1-218 0 0,0-1-1 0 0,0 1 1 0 0,0 0-1 0 0,0 0 1 0 0,0 0 0 0 0,0 0-1 0 0,0-1 1 0 0,0 1-1 0 0,0 1 1 0 0,0-1 0 0 0,-1 0-1 0 0,1 0 1 0 0,0 0-1 0 0,-1 0 1 0 0,1 0 0 0 0,-1 1-1 0 0,0-1 1 0 0,1 0-1 0 0,-1 0 1 0 0,0 1-1 0 0,1-1 1 0 0,-1 0 0 0 0,0 1-1 0 0,0-1 1 0 0,0 0-1 0 0,0 0 1 0 0,-1 1 0 0 0,1-1-1 0 0,0 0 1 0 0,0 1-1 0 0,-1-1 1 0 0,1 0-1 0 0,-1 0 1 0 0,1 0 0 0 0,-1 1-1 0 0,1-1 1 0 0,-2 1-49 0 0,-17 18 2012 0 0,32-43-1693 0 0,-11 18-358 0 0,1 2-1 0 0,0-1 1 0 0,0 0 0 0 0,0 0-1 0 0,1 1 1 0 0,-1 0 0 0 0,1 0 0 0 0,-1 0-1 0 0,1 0 1 0 0,0 0 0 0 0,1 1-1 0 0,-1 0 1 0 0,0 0 0 0 0,0 0-1 0 0,1 0 1 0 0,-1 1 0 0 0,1-1-1 0 0,0 1 1 0 0,0 0 39 0 0,-3 3-5 0 0,-1 0-1 0 0,0-1 1 0 0,1 1-1 0 0,-1 0 1 0 0,0 0 0 0 0,0 0-1 0 0,0 0 1 0 0,0 0-1 0 0,-1 0 1 0 0,1 0-1 0 0,-1 0 1 0 0,1 0-1 0 0,-1 0 1 0 0,1 0 0 0 0,-1 0-1 0 0,0 0 1 0 0,0 1-1 0 0,0-1 1 0 0,0 0-1 0 0,-1 0 1 0 0,1 0-1 0 0,-1 0 1 0 0,1 0 5 0 0,0 15 21 0 0,0-18 3 0 0,0 0 0 0 0,0 0 0 0 0,1 0 0 0 0,-1 1 0 0 0,1-1-1 0 0,-1 0 1 0 0,0 0 0 0 0,1 0 0 0 0,-1 1 0 0 0,1-1 0 0 0,0 0 0 0 0,-1 0 0 0 0,1 1-1 0 0,-1-1 1 0 0,1 0 0 0 0,0 1 0 0 0,0-1 0 0 0,-1 1 0 0 0,1-1 0 0 0,0 1-1 0 0,0 0 1 0 0,0-1 0 0 0,0 1 0 0 0,-1 0 0 0 0,1-1 0 0 0,0 1 0 0 0,0 0 0 0 0,0 0-1 0 0,0 0 1 0 0,0 0 0 0 0,0 0 0 0 0,0 0 0 0 0,0 0 0 0 0,0 0 0 0 0,-1 0 0 0 0,1 0-1 0 0,0 0 1 0 0,0 1 0 0 0,0-1 0 0 0,0 0 0 0 0,0 1 0 0 0,0-1 0 0 0,-1 1 0 0 0,1-1-1 0 0,0 1 1 0 0,0-1 0 0 0,-1 1 0 0 0,1-1 0 0 0,0 1 0 0 0,-1 0 0 0 0,1-1 0 0 0,-1 1-1 0 0,1 0 1 0 0,0 0 0 0 0,-1-1 0 0 0,0 1 0 0 0,1 0 0 0 0,-1 0 0 0 0,1 0 0 0 0,-1 0-1 0 0,0 0 1 0 0,0-1 0 0 0,0 1 0 0 0,1 0 0 0 0,-1 0 0 0 0,0 0 0 0 0,0 0-1 0 0,0 0 1 0 0,0 0 0 0 0,-1 0-24 0 0,80-72 48 0 0,-56 114-160 0 0,-9 21 190 0 0,-16-63-26 0 0,0 1 0 0 0,0-1 0 0 0,0 0 0 0 0,-1 0 0 0 0,1 0 1 0 0,0-1-1 0 0,0 1 0 0 0,-1-1 0 0 0,1 1 0 0 0,-1-1 1 0 0,1 0-1 0 0,0 1 0 0 0,-1-1 0 0 0,1-1 0 0 0,-1 1 1 0 0,1 0-1 0 0,0 0 0 0 0,-1-1 0 0 0,1 0 0 0 0,-1 1 1 0 0,1-1-1 0 0,-2-1-52 0 0,-7-9-812 0 0,12 8-3555 0 0,2 0-3933 0 0,-1 2-3359 0 0</inkml:trace>
  <inkml:trace contextRef="#ctx0" brushRef="#br0" timeOffset="3819.71">881 117 12299 0 0,'0'0'1109'0'0,"0"0"-86"0"0,0 0 59 0 0,0 0 19 0 0,0 0-101 0 0,0 0-133 0 0,0 0-157 0 0,0 0-165 0 0,0 0-129 0 0,0 0-116 0 0,0 0-86 0 0,0 0-36 0 0,0 0-34 0 0,10-7-5 0 0,69-44 472 0 0,-78 50-585 0 0,0 0 0 0 0,0 0 0 0 0,0 0 0 0 0,0 0-1 0 0,0 0 1 0 0,0 0 0 0 0,0 0 0 0 0,-1 0 0 0 0,1 0 0 0 0,0-1 0 0 0,-1 1 0 0 0,1 0 0 0 0,0-1-1 0 0,-1 1 1 0 0,0 0 0 0 0,1-1 0 0 0,-1 1 0 0 0,0 0 0 0 0,0-1 0 0 0,0 1 0 0 0,0-1 0 0 0,0 1 0 0 0,0 0-1 0 0,0-1 1 0 0,0 1 0 0 0,0-1 0 0 0,-1 1 0 0 0,1 0 0 0 0,0-1 0 0 0,-1 1 0 0 0,0 0 0 0 0,1-1-1 0 0,-1 1 1 0 0,0 0 0 0 0,1 0 0 0 0,-1 0 0 0 0,0 0 0 0 0,0 0 0 0 0,0 0 0 0 0,0 0 0 0 0,0 0 0 0 0,0 0-1 0 0,0 0 1 0 0,-1 0 0 0 0,1 0 0 0 0,0 1 0 0 0,0-1 0 0 0,-1 1 0 0 0,1-1 0 0 0,0 1 0 0 0,-1-1-1 0 0,1 1 1 0 0,0 0 0 0 0,-1-1 0 0 0,1 1 0 0 0,0 0 0 0 0,-1 0 0 0 0,1 0 0 0 0,-1 0 0 0 0,1 0-26 0 0,-20 42 186 0 0,-15 147 3817 0 0,17-110-3494 0 0,62-74-373 0 0,-41-5-151 0 0,-1-1 0 0 0,0 1-1 0 0,1 0 1 0 0,-1 0 0 0 0,1-1 0 0 0,-1 1-1 0 0,0-1 1 0 0,1 1 0 0 0,-1-1 0 0 0,0 0-1 0 0,1 1 1 0 0,-1-1 0 0 0,0 0 0 0 0,0 0-1 0 0,0 0 1 0 0,0 0 0 0 0,0 0 0 0 0,0 0-1 0 0,0 0 1 0 0,0 0 0 0 0,0-1 0 0 0,0 1-1 0 0,-1 0 1 0 0,1 0 0 0 0,0-1 0 0 0,-1 1-1 0 0,1-1 1 0 0,-1 1 0 0 0,0 0 0 0 0,1-1-1 0 0,-1 1 1 0 0,0-1 0 0 0,0 1 0 0 0,0-1-1 0 0,0 1 1 0 0,0-1 0 0 0,0 1 0 0 0,0 0 0 0 0,-1-1-1 0 0,1 1 1 0 0,0-1 0 0 0,-1 1 0 0 0,0-1 15 0 0,-39-49-684 0 0,41 51 677 0 0,-1 0 0 0 0,1 0 1 0 0,0 0-1 0 0,0-1 0 0 0,0 1 0 0 0,0 0 0 0 0,0-1 0 0 0,0 1 1 0 0,0 0-1 0 0,0-1 0 0 0,0 1 0 0 0,0-1 0 0 0,-1 0 1 0 0,1 1-1 0 0,0-1 0 0 0,-1 0 0 0 0,1 1 0 0 0,0-1 0 0 0,-1 0 1 0 0,1 0-1 0 0,-1 0 0 0 0,1 0 0 0 0,-1 1 0 0 0,1-1 1 0 0,-1 0-1 0 0,1 0 0 0 0,-1 0 0 0 0,0 0 0 0 0,0 0 0 0 0,0 0 1 0 0,1 0-1 0 0,-1 0 0 0 0,0 0 0 0 0,0 0 0 0 0,0 0 1 0 0,0 0-1 0 0,-1 0 0 0 0,1 0 0 0 0,0 0 0 0 0,0 0 0 0 0,-1 0 1 0 0,1 0-1 0 0,0 0 0 0 0,-1 0 0 0 0,1 0 0 0 0,-1 1 1 0 0,1-1-1 0 0,-1 0 0 0 0,1 0 0 0 0,-1 0 0 0 0,0 1 0 0 0,1-1 1 0 0,-1 0-1 0 0,0 1 0 0 0,0-1 0 0 0,0 0 0 0 0,1 1 0 0 0,-1-1 1 0 0,0 1-1 0 0,0 0 0 0 0,0-1 0 0 0,0 1 0 0 0,0 0 1 0 0,0-1-1 0 0,0 1 0 0 0,0 0 0 0 0,0 0 0 0 0,0 0 0 0 0,0 0 1 0 0,0 0 6 0 0,88-19-70 0 0,-87 19 33 0 0,0 0 9 0 0,0 0-24 0 0,-10 31-356 0 0,8-29 410 0 0,1 0-1 0 0,0 0 1 0 0,0 0-1 0 0,0 0 1 0 0,0 0-1 0 0,0 0 1 0 0,0 0 0 0 0,1 0-1 0 0,-1 0 1 0 0,1 0-1 0 0,-1 1 1 0 0,1-1-1 0 0,0 0 1 0 0,0 0-1 0 0,0 1 1 0 0,0-1-1 0 0,0 0 1 0 0,0 0-1 0 0,1 0 1 0 0,-1 1-1 0 0,1-1 1 0 0,0 0-1 0 0,-1 0 1 0 0,1 0-1 0 0,0 0 1 0 0,1 1-2 0 0,1-2 59 0 0,0-1 0 0 0,0 1 0 0 0,0-1 0 0 0,0 0 0 0 0,1 0 0 0 0,-1 0 0 0 0,0-1 0 0 0,0 1 0 0 0,0-1 0 0 0,0 1 0 0 0,0-1 0 0 0,0 0 0 0 0,0 0 0 0 0,0-1 0 0 0,0 1 0 0 0,0 0 0 0 0,0-1 0 0 0,-1 0 0 0 0,1 0 0 0 0,-1 0 0 0 0,1 0 0 0 0,-1 0 0 0 0,0 0 0 0 0,1 0 0 0 0,-1-1 0 0 0,-1 1 0 0 0,1-1 0 0 0,0 0 0 0 0,1-2-59 0 0,-13-43 199 0 0,-20 38-3139 0 0,28 13-2372 0 0,2 0-995 0 0,0-2 2626 0 0,0 1-5744 0 0</inkml:trace>
  <inkml:trace contextRef="#ctx0" brushRef="#br0" timeOffset="4380.329">1124 233 15667 0 0,'0'0'1030'0'0,"0"0"-95"0"0,0 0 58 0 0,0 0 150 0 0,0 0-37 0 0,0 0-145 0 0,0 0-160 0 0,0 0-192 0 0,0 0-181 0 0,0 0-136 0 0,0 0-129 0 0,0 0-75 0 0,0 0-12 0 0,3-9-31 0 0,25-50 266 0 0,-29 60-320 0 0,0 0 0 0 0,0 0-1 0 0,1 0 1 0 0,-1 0 0 0 0,0-1 0 0 0,0 1 0 0 0,0 0-1 0 0,0-1 1 0 0,0 1 0 0 0,0 0 0 0 0,0-1-1 0 0,0 1 1 0 0,0-1 0 0 0,-1 0 0 0 0,1 1 0 0 0,0-1-1 0 0,0 0 1 0 0,0 0 0 0 0,0 0 0 0 0,0 0 0 0 0,-1 0-1 0 0,1 0 1 0 0,0 0 0 0 0,0 0 0 0 0,0 0 0 0 0,0 0-1 0 0,-1-1 1 0 0,1 1 0 0 0,0-1 0 0 0,0 1 0 0 0,0-1-1 0 0,0 1 1 0 0,0-1 0 0 0,0 1 0 0 0,0-1 0 0 0,0 0-1 0 0,0 1 1 0 0,0-1 0 0 0,1 0 0 0 0,-1 0 0 0 0,0 0-1 0 0,0 0 1 0 0,1 0 0 0 0,-1 0 0 0 0,0 0 0 0 0,1 0-1 0 0,-1 0 1 0 0,1 0 0 0 0,0 0 0 0 0,-1 0 0 0 0,1 0-1 0 0,0 0 1 0 0,-1-1 0 0 0,1 1 0 0 0,0 0 0 0 0,0 0-1 0 0,0 0 1 0 0,0 0 0 0 0,0-1 0 0 0,1 1 0 0 0,-1 0-1 0 0,0 0 1 0 0,0 0 0 0 0,1 0 0 0 0,-1 0 0 0 0,1-1-1 0 0,-1 1 1 0 0,1 0 0 0 0,-1 0 0 0 0,1 0 9 0 0,0 2 6 0 0,0 1 0 0 0,-1-1 0 0 0,1 0 1 0 0,0 0-1 0 0,0 1 0 0 0,0-1 0 0 0,0 0 1 0 0,0 0-1 0 0,1 0 0 0 0,-1 0 0 0 0,0 0 0 0 0,0-1 1 0 0,1 1-1 0 0,-1 0 0 0 0,1-1 0 0 0,-1 1 1 0 0,0 0-1 0 0,1-1 0 0 0,-1 0 0 0 0,1 1 1 0 0,-1-1-1 0 0,1 0 0 0 0,-1 0 0 0 0,1 0 0 0 0,-1 0 1 0 0,1 0-1 0 0,-1 0 0 0 0,1 0 0 0 0,-1 0 1 0 0,1-1-1 0 0,-1 1 0 0 0,1-1 0 0 0,0 0-6 0 0,56-8 124 0 0,-57 9-145 0 0,-1 0-26 0 0,-6 25 134 0 0,5-24-79 0 0,0 2-1 0 0,-1-1 1 0 0,1 0-1 0 0,0 0 1 0 0,0 0 0 0 0,1 0-1 0 0,-1 1 1 0 0,0-1 0 0 0,1 0-1 0 0,-1 1 1 0 0,1-1-1 0 0,0 0 1 0 0,0 1 0 0 0,0-1-1 0 0,0 1 1 0 0,0-1 0 0 0,0 0-1 0 0,1 1 1 0 0,-1-1 0 0 0,1 0-1 0 0,0 1 1 0 0,0-1-8 0 0,7 5-4702 0 0,7-3-4907 0 0,-12-4-600 0 0</inkml:trace>
  <inkml:trace contextRef="#ctx0" brushRef="#br0" timeOffset="5121.281">1356 131 17948 0 0,'0'0'788'0'0,"0"0"-131"0"0,0 0 29 0 0,0 0 31 0 0,0 0-110 0 0,0 0-159 0 0,0 0-176 0 0,0 0-110 0 0,0 0-53 0 0,0 0-10 0 0,0 0 34 0 0,0 0 30 0 0,0 0 9 0 0,-1 6 11 0 0,-17 90 1480 0 0,18-97-1638 0 0,0 1 0 0 0,0-1 0 0 0,0 1 0 0 0,0-1 0 0 0,0 1 0 0 0,0-1 0 0 0,0 1 0 0 0,0-1 0 0 0,0 1 0 0 0,0-1 0 0 0,0 1 0 0 0,0-1 0 0 0,0 1 0 0 0,0-1 0 0 0,-1 1 0 0 0,1 0 0 0 0,0-1 0 0 0,0 1 0 0 0,0-1 0 0 0,-1 1 0 0 0,1-1 0 0 0,0 1 0 0 0,-1 0 0 0 0,1-1 0 0 0,0 1 0 0 0,-1 0 0 0 0,1-1 0 0 0,-1 1 0 0 0,1 0 0 0 0,0 0 0 0 0,-1-1 0 0 0,1 1 0 0 0,-1 0 0 0 0,1 0 0 0 0,-1 0 0 0 0,1-1 0 0 0,-1 1 0 0 0,1 0 0 0 0,-1 0 0 0 0,1 0 0 0 0,-1 0 0 0 0,1 0 0 0 0,-1 0 0 0 0,1 0 0 0 0,-1 0 0 0 0,1 0 0 0 0,-1 0 0 0 0,1 1 0 0 0,-1-1 0 0 0,1 0 0 0 0,-1 0 0 0 0,1 0 0 0 0,0 0 0 0 0,-1 1 0 0 0,1-1 0 0 0,-1 0 0 0 0,1 1 0 0 0,0-1 0 0 0,-1 0 0 0 0,1 1 0 0 0,-1-1 0 0 0,1 0 0 0 0,0 1 0 0 0,0-1 0 0 0,-1 1 0 0 0,1-1 0 0 0,0 0 0 0 0,0 1-25 0 0,0-6-36 0 0,1 1 0 0 0,0-1-1 0 0,0 0 1 0 0,0 1 0 0 0,1-1 0 0 0,0 1 0 0 0,0 0-1 0 0,0-1 1 0 0,0 1 0 0 0,1 0 0 0 0,-1 0 0 0 0,1 0-1 0 0,0 1 1 0 0,0-1 0 0 0,1 1 0 0 0,-1-1 0 0 0,1 1 0 0 0,-1 0-1 0 0,1 1 1 0 0,0-1 0 0 0,0 1 0 0 0,0-1 0 0 0,1 1-1 0 0,-1 0 1 0 0,1 1 0 0 0,-1-1 0 0 0,1 1 0 0 0,-1 0-1 0 0,1 0 37 0 0,-3 2-6 0 0,1 1-1 0 0,-1-1 1 0 0,0 1-1 0 0,0 0 1 0 0,0 0-1 0 0,0 0 1 0 0,-1 0-1 0 0,1 0 1 0 0,0 0-1 0 0,-1 0 1 0 0,1 1-1 0 0,-1-1 0 0 0,0 0 1 0 0,0 1-1 0 0,0-1 1 0 0,0 1-1 0 0,0-1 1 0 0,-1 1-1 0 0,1 0 1 0 0,-1-1-1 0 0,1 1 1 0 0,-1 0-1 0 0,0-1 1 0 0,0 1-1 0 0,0 0 1 0 0,-1-1-1 0 0,1 1 0 0 0,-1 0 1 0 0,1-1-1 0 0,-2 3 7 0 0,-32 27 870 0 0,40-53-485 0 0,-4 17-426 0 0,0-1-1 0 0,0 1 0 0 0,0 0 1 0 0,0 0-1 0 0,1 0 1 0 0,-1 0-1 0 0,1 0 0 0 0,0 1 1 0 0,0-1-1 0 0,1 1 1 0 0,-1 0-1 0 0,1 0 0 0 0,-1 0 1 0 0,1 0-1 0 0,0 1 0 0 0,0-1 1 0 0,0 1-1 0 0,1 0 1 0 0,-1 0-1 0 0,0 1 0 0 0,1-1 1 0 0,0 1-1 0 0,-1 0 0 0 0,3 0 42 0 0,-4 3 15 0 0,-1 1 0 0 0,0 0-1 0 0,0-1 1 0 0,0 1 0 0 0,0 0-1 0 0,0 0 1 0 0,-1 0-1 0 0,1 0 1 0 0,-1 0 0 0 0,0 0-1 0 0,1 0 1 0 0,-2 1-1 0 0,1-1 1 0 0,0 0 0 0 0,-1 1-1 0 0,1-1 1 0 0,-1 0 0 0 0,0 1-1 0 0,0-1 1 0 0,0 1-1 0 0,-1-1 1 0 0,1 0 0 0 0,-1 1-1 0 0,0 1-14 0 0,-1-2-1336 0 0,-2 4 4245 0 0,1-4-6012 0 0,3-2-2180 0 0,-1-1-3483 0 0,1 0-1523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56.6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10 163 6153 0 0,'0'0'1559'0'0,"0"0"16"0"0,0 0 232 0 0,0 0 139 0 0,0 0-141 0 0,0 0-339 0 0,0 0-345 0 0,0 0-270 0 0,0 0-205 0 0,0 0-163 0 0,0 0-137 0 0,0 0-88 0 0,0 0-26 0 0,-3 0 16 0 0,-4-5 1680 0 0,24-6 923 0 0,-6 4-3277 0 0,40-34 2009 0 0,-80 107-1115 0 0,29-65-455 0 0,0 1 0 0 0,0-1 0 0 0,0 0 0 0 0,1 0 0 0 0,-1 0 0 0 0,0 0-1 0 0,0 0 1 0 0,1 0 0 0 0,-1 0 0 0 0,1 0 0 0 0,-1 0 0 0 0,1 0 0 0 0,0 0-1 0 0,-1 0 1 0 0,1 0 0 0 0,0 0 0 0 0,-1 0 0 0 0,1 0 0 0 0,0-1 0 0 0,0 1-1 0 0,0 0 1 0 0,0-1 0 0 0,0 1 0 0 0,0-1 0 0 0,0 1 0 0 0,0-1 0 0 0,0 1-1 0 0,0-1 1 0 0,0 1 0 0 0,0-1 0 0 0,0 0 0 0 0,0 0 0 0 0,0 0 0 0 0,1 1-1 0 0,-1-1 1 0 0,0 0 0 0 0,0 0 0 0 0,0-1 0 0 0,0 1 0 0 0,0 0 0 0 0,0 0-1 0 0,0-1 1 0 0,1 1 0 0 0,-1 0 0 0 0,0-1 0 0 0,0 1 0 0 0,0-1 0 0 0,0 1-1 0 0,0-1 1 0 0,0 0-13 0 0,54-26 395 0 0,-52 25-372 0 0,0 0 0 0 0,-1 1 1 0 0,1-1-1 0 0,-1 0 0 0 0,0 0 0 0 0,0-1 0 0 0,0 1 1 0 0,0 0-1 0 0,0-1 0 0 0,0 1 0 0 0,-1-1 0 0 0,1 0 1 0 0,-1 1-1 0 0,1-1 0 0 0,-1 0 0 0 0,0 0 0 0 0,0 0 1 0 0,-1 0-1 0 0,1 0 0 0 0,0-3-23 0 0,-15 30-444 0 0,23 11-2148 0 0,-4-32 1785 0 0,0 0 1 0 0,-1-1 0 0 0,1 0-1 0 0,0 0 1 0 0,0 0 0 0 0,1-1-1 0 0,-1 1 1 0 0,0-1 0 0 0,0-1-1 0 0,1 1 1 0 0,-1-1 0 0 0,1 0 0 0 0,-1 0-1 0 0,0 0 1 0 0,6-1 806 0 0,1-3-11330 0 0,-7 0 9389 0 0,-3 3 1941 0 0</inkml:trace>
  <inkml:trace contextRef="#ctx0" brushRef="#br0" timeOffset="655.02">292 136 0 0 0,'0'0'2651'0'0,"0"0"174"0"0,0 0-119 0 0,0 0-290 0 0,0 0-313 0 0,0 0-320 0 0,0 0-314 0 0,0 0-269 0 0,0 0-242 0 0,5-7-181 0 0,15-17-131 0 0,-10 46 2985 0 0,-10-20-3477 0 0,0 1-1 0 0,-1-1 1 0 0,1 1-1 0 0,-1-1 1 0 0,1 0 0 0 0,-1 1-1 0 0,0-1 1 0 0,0 0-1 0 0,0 1 1 0 0,0-1 0 0 0,0 0-1 0 0,0 0 1 0 0,-1 0-1 0 0,1 0 1 0 0,-1 0 0 0 0,1 0-1 0 0,-1-1 1 0 0,0 1-1 0 0,0 0 1 0 0,1-1 0 0 0,-1 1-1 0 0,-1-1 1 0 0,0 1-154 0 0,10-21 364 0 0,-4 14-406 0 0,1 0 1 0 0,-1 0 0 0 0,1 1-1 0 0,-1-1 1 0 0,1 1 0 0 0,1 0-1 0 0,-1 1 1 0 0,0-1 0 0 0,1 1-1 0 0,0-1 1 0 0,0 1 0 0 0,0 1-1 0 0,0-1 1 0 0,0 1 0 0 0,1 0-1 0 0,-1 0 1 0 0,1 0 41 0 0,-1 52-212 0 0,-5-49 217 0 0,0 1 1 0 0,0-1 0 0 0,0 0-1 0 0,0 1 1 0 0,0-1-1 0 0,0 1 1 0 0,1-1-1 0 0,-1 0 1 0 0,1 1-1 0 0,-1-1 1 0 0,1 0-1 0 0,-1 0 1 0 0,1 1-1 0 0,0-1 1 0 0,0 0-1 0 0,-1 0 1 0 0,1 0 0 0 0,0 0-1 0 0,0 0 1 0 0,0 0-1 0 0,0 0 1 0 0,0 0-1 0 0,1 0 1 0 0,-1 0-1 0 0,0-1 1 0 0,0 1-1 0 0,0 0 1 0 0,1-1-1 0 0,-1 1 1 0 0,0-1-1 0 0,1 1 1 0 0,-1-1 0 0 0,0 0-1 0 0,1 0 1 0 0,-1 1-1 0 0,1-1 1 0 0,-1 0-1 0 0,0 0 1 0 0,1-1-1 0 0,-1 1 1 0 0,1 0-1 0 0,-1 0 1 0 0,0-1-1 0 0,1 1 1 0 0,-1 0-1 0 0,1-1-5 0 0,65-25 257 0 0,-36-17 33 0 0,-31 43-316 0 0,-1 0 15 0 0,-1 1 0 0 0,1 0 1 0 0,-1 0-1 0 0,1 0 0 0 0,0 0 0 0 0,-1 0 1 0 0,1 0-1 0 0,0 1 0 0 0,0-1 0 0 0,0 0 1 0 0,0 0-1 0 0,0 1 0 0 0,0-1 0 0 0,0 1 1 0 0,0-1-1 0 0,1 1 0 0 0,-1-1 0 0 0,0 1 1 0 0,1 0-1 0 0,0-1 0 0 0,-1 1 0 0 0,1-1 1 0 0,0 1-1 0 0,0 0 0 0 0,0-1 0 0 0,0 1 1 0 0,0 0-1 0 0,0 0 0 0 0,0-1 0 0 0,0 1 1 0 0,1-1-1 0 0,-1 1 0 0 0,1 0 0 0 0,-1-1 1 0 0,1 1 10 0 0,23 11-2383 0 0,-16-10-2590 0 0,1-1-5246 0 0,-6-1 1248 0 0</inkml:trace>
  <inkml:trace contextRef="#ctx0" brushRef="#br0" timeOffset="921.491">543 23 12619 0 0,'0'0'1000'0'0,"0"0"-144"0"0,0 0-96 0 0,0 0-56 0 0,0 0-175 0 0,0 0-273 0 0,0 0-625 0 0,0 0-335 0 0,0 0-360 0 0,0 0-1120 0 0,0 0-2729 0 0,0 0-2577 0 0</inkml:trace>
  <inkml:trace contextRef="#ctx0" brushRef="#br0" timeOffset="1333.278">674 0 18836 0 0,'0'0'824'0'0,"0"0"-13"0"0,0 0 92 0 0,0 0 94 0 0,0 0-103 0 0,0 0-173 0 0,0 0-212 0 0,0 0-245 0 0,0 0-154 0 0,0 0-92 0 0,0 0-32 0 0,0 0 44 0 0,0 0 30 0 0,-2 4 68 0 0,-50 143 2139 0 0,35-194-749 0 0,51 26-1405 0 0,44 10-2440 0 0,-62 15-2256 0 0,0 3-3714 0 0,-12-4-948 0 0</inkml:trace>
  <inkml:trace contextRef="#ctx0" brushRef="#br0" timeOffset="2616.292">810 152 8578 0 0,'0'0'1666'0'0,"0"0"-485"0"0,0 0 166 0 0,0 0 389 0 0,0 0 102 0 0,0 0-124 0 0,0 0-342 0 0,0 0-376 0 0,0 0-259 0 0,0 0-188 0 0,0 0-120 0 0,0 0-78 0 0,0 0-45 0 0,-1-5-36 0 0,-2-15-36 0 0,-37 18 919 0 0,37 3-1114 0 0,0 0 1 0 0,1 0-1 0 0,-1 0 0 0 0,0 0 0 0 0,1 0 0 0 0,0 1 1 0 0,-1 0-1 0 0,1-1 0 0 0,0 1 0 0 0,0 0 0 0 0,0 0 1 0 0,0 0-1 0 0,0 0 0 0 0,0 0 0 0 0,1 1 0 0 0,-1-1 1 0 0,1 0-1 0 0,-1 1 0 0 0,1-1 0 0 0,0 1 0 0 0,0 0 1 0 0,0-1-1 0 0,0 1 0 0 0,1 0 0 0 0,-1 0 0 0 0,1-1 1 0 0,0 1-1 0 0,-1 0-39 0 0,3-2 64 0 0,0 0-1 0 0,0 0 1 0 0,-1-1 0 0 0,1 1 0 0 0,0-1 0 0 0,0 1-1 0 0,0-1 1 0 0,0 0 0 0 0,0 0 0 0 0,-1 1-1 0 0,1-1 1 0 0,0-1 0 0 0,0 1 0 0 0,0 0 0 0 0,0 0-1 0 0,0-1 1 0 0,0 1 0 0 0,-1-1 0 0 0,1 0 0 0 0,0 1-1 0 0,0-1 1 0 0,-1 0 0 0 0,1 0 0 0 0,-1 0 0 0 0,1 0-1 0 0,-1 0 1 0 0,1-1 0 0 0,-1 1 0 0 0,1 0 0 0 0,0-2-64 0 0,60-50-88 0 0,-58 92-231 0 0,-4-38 330 0 0,0 0 1 0 0,0 0-1 0 0,0 0 1 0 0,0 0-1 0 0,0 0 1 0 0,0 1 0 0 0,1-1-1 0 0,-1 0 1 0 0,0 0-1 0 0,1 0 1 0 0,-1 0-1 0 0,1 0 1 0 0,-1 0-1 0 0,1 0 1 0 0,-1 0-1 0 0,1 0 1 0 0,0 0-1 0 0,0-1 1 0 0,-1 1-1 0 0,1 0 1 0 0,0 0-1 0 0,0-1 1 0 0,0 1 0 0 0,0 0-1 0 0,0-1 1 0 0,0 1-1 0 0,0-1 1 0 0,0 1-1 0 0,0-1 1 0 0,0 0-1 0 0,0 1 1 0 0,0-1-1 0 0,0 0 1 0 0,1 0-1 0 0,-1 0 1 0 0,0 1-1 0 0,0-1 1 0 0,0-1-1 0 0,0 1 1 0 0,0 0 0 0 0,0 0-1 0 0,1 0 1 0 0,-1 0-1 0 0,0-1 1 0 0,0 1-1 0 0,0-1 1 0 0,0 1-1 0 0,0-1 1 0 0,0 1-1 0 0,0-1 1 0 0,0 1-1 0 0,0-1 1 0 0,0 0-1 0 0,-1 0 1 0 0,1 1 0 0 0,0-1-1 0 0,0 0 1 0 0,-1 0-1 0 0,1 0 1 0 0,0 0-1 0 0,-1 0 1 0 0,1 0-1 0 0,-1 0 1 0 0,1 0-1 0 0,-1-1-11 0 0,9-5-22 0 0,-6 3-1 0 0,1 0 0 0 0,0 0 0 0 0,0 0-1 0 0,1 1 1 0 0,-1 0 0 0 0,1 0 0 0 0,0 0 0 0 0,-1 0-1 0 0,1 1 1 0 0,1 0 0 0 0,-1 0 0 0 0,0 0 0 0 0,0 0 0 0 0,3 1 23 0 0,-8 36-170 0 0,6-19 422 0 0,19-31-276 0 0,6-1-416 0 0,-13 41 181 0 0,-16-25 274 0 0,0 1 0 0 0,1 0 0 0 0,-1-1 0 0 0,0 1 0 0 0,0-1 0 0 0,0 0-1 0 0,0 0 1 0 0,0 0 0 0 0,1 0 0 0 0,-1 0 0 0 0,0 0 0 0 0,0-1 0 0 0,0 1-1 0 0,0-1 1 0 0,0 1 0 0 0,1-1 0 0 0,-1 0 0 0 0,0 0 0 0 0,0 0-1 0 0,-1 0 1 0 0,1 0 0 0 0,0 0 0 0 0,0 0 0 0 0,-1-1 0 0 0,1 1 0 0 0,0-1-1 0 0,-1 1 1 0 0,1-1 0 0 0,-1 0 0 0 0,0 0 0 0 0,0 1 0 0 0,1-2-15 0 0,25-20 159 0 0,-26 55-602 0 0,0 126 499 0 0,-1-157-46 0 0,1 0 1 0 0,-1 1-1 0 0,1-1 0 0 0,-1 1 0 0 0,0-1 0 0 0,0 1 0 0 0,1-1 0 0 0,-1 1 0 0 0,0-1 0 0 0,0 0 0 0 0,0 1 0 0 0,-1-1 0 0 0,1 1 0 0 0,0-1 0 0 0,0 1 0 0 0,-1-1 0 0 0,1 1 0 0 0,-1-1 0 0 0,1 0 0 0 0,-1 1 0 0 0,0-1 0 0 0,1 0 0 0 0,-1 0 1 0 0,0 1-1 0 0,0-1 0 0 0,0 0 0 0 0,0 0 0 0 0,0 0 0 0 0,0 0 0 0 0,0 0 0 0 0,-1 0 0 0 0,1-1 0 0 0,0 1 0 0 0,0 0 0 0 0,-1 0 0 0 0,1-1 0 0 0,0 1 0 0 0,-1-1 0 0 0,1 1 0 0 0,-1-1 0 0 0,1 0 0 0 0,-1 1 0 0 0,1-1 0 0 0,0 0 0 0 0,-1 0 1 0 0,1 0-1 0 0,-1 0 0 0 0,1 0 0 0 0,-1-1 0 0 0,1 1 0 0 0,-1 0 0 0 0,1-1 0 0 0,0 1 0 0 0,-1-1 0 0 0,1 1 0 0 0,-1-1 0 0 0,1 0 0 0 0,0 1 0 0 0,0-1 0 0 0,0 0 0 0 0,-1 0 0 0 0,1-1-10 0 0,-2 0 4 0 0,0 0 0 0 0,1 0-1 0 0,0-1 1 0 0,0 1-1 0 0,-1-1 1 0 0,1 0 0 0 0,1 0-1 0 0,-1 0 1 0 0,0 0 0 0 0,1 0-1 0 0,0 0 1 0 0,-1 0 0 0 0,1 0-1 0 0,0 0 1 0 0,1-1 0 0 0,-1 1-1 0 0,1 0 1 0 0,-1-1-1 0 0,1 1 1 0 0,0-1 0 0 0,0 1-1 0 0,0 0 1 0 0,1-1 0 0 0,-1 1-1 0 0,1 0 1 0 0,0-1 0 0 0,0 1-1 0 0,0 0 1 0 0,0 0 0 0 0,1 0-1 0 0,-1 0 1 0 0,1 0-1 0 0,0 0 1 0 0,0 0 0 0 0,0 0-1 0 0,0 1 1 0 0,0-1 0 0 0,0 1-1 0 0,1 0 1 0 0,-1-1 0 0 0,1 1-1 0 0,0 0 1 0 0,0 0 0 0 0,0 1-1 0 0,0-1 1 0 0,0 1-1 0 0,0-1 1 0 0,0 1 0 0 0,0 0-1 0 0,1 0 1 0 0,-1 0 0 0 0,0 1-4 0 0,91-18-330 0 0,-95 24-2541 0 0,-2-3-5248 0 0,1-1-3565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53.5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18 210 5681 0 0,'0'0'602'0'0,"0"0"135"0"0,0 0 471 0 0,0 0 390 0 0,0 0 149 0 0,0 0-69 0 0,0 0-214 0 0,0 0-250 0 0,0 0-278 0 0,0 0-215 0 0,0 0-147 0 0,-4 2-55 0 0,-4 2-1485 0 0,2 0 4055 0 0,23-15 2213 0 0,62-42-4587 0 0,-90 102-910 0 0,11-48 212 0 0,-1 0 0 0 0,1 0 0 0 0,0 0 0 0 0,0 0 0 0 0,-1 0 0 0 0,1 0 0 0 0,0 0 0 0 0,0 0 0 0 0,0-1 0 0 0,0 1 0 0 0,0 0 0 0 0,0 0 0 0 0,0 0 0 0 0,0 0 0 0 0,0 0 0 0 0,1 0 0 0 0,-1 0 0 0 0,0 0 0 0 0,1 0 0 0 0,-1 0 0 0 0,0-1 0 0 0,1 1 0 0 0,-1 0 0 0 0,1 0 0 0 0,-1 0 0 0 0,1-1 0 0 0,0 1 0 0 0,-1 0 0 0 0,1-1 0 0 0,0 1 0 0 0,0 0 0 0 0,-1-1 0 0 0,1 1 0 0 0,0-1 0 0 0,0 1 0 0 0,0-1 0 0 0,0 0 0 0 0,-1 1 0 0 0,1-1 0 0 0,0 0 0 0 0,0 1 0 0 0,0-1 0 0 0,0 0 0 0 0,0 0 0 0 0,0 0 0 0 0,0 0 0 0 0,0 0 0 0 0,0 0 0 0 0,0 0 0 0 0,0 0 0 0 0,0-1 0 0 0,0 1 0 0 0,-1 0 0 0 0,1 0 0 0 0,0-1 0 0 0,0 1 0 0 0,0-1 0 0 0,0 1 0 0 0,0-1 0 0 0,-1 1 0 0 0,1-1 0 0 0,0 1 0 0 0,0-1 0 0 0,-1 0 0 0 0,1 1 0 0 0,0-1 0 0 0,-1 0 0 0 0,1 0 0 0 0,0 0-17 0 0,49-50 485 0 0,-51 52-500 0 0,0 1 0 0 0,1 0 1 0 0,-1-1-1 0 0,1 1 0 0 0,-1-1 0 0 0,1 1 1 0 0,0-1-1 0 0,-1 1 0 0 0,1 0 0 0 0,0-1 0 0 0,0 1 1 0 0,0 0-1 0 0,1-1 0 0 0,-1 1 0 0 0,0-1 1 0 0,1 1-1 0 0,-1 0 0 0 0,1-1 0 0 0,-1 1 0 0 0,1-1 1 0 0,-1 1-1 0 0,1-1 0 0 0,0 0 0 0 0,0 1 1 0 0,0-1-1 0 0,0 0 0 0 0,0 1 0 0 0,0-1 0 0 0,0 0 1 0 0,1 0-1 0 0,-1 0 0 0 0,0 0 0 0 0,1 0 0 0 0,-1 0 1 0 0,0 0-1 0 0,2 0 15 0 0,23-1-312 0 0,-16-7-4184 0 0,-1 1-4851 0 0,-5 4-2200 0 0</inkml:trace>
  <inkml:trace contextRef="#ctx0" brushRef="#br0" timeOffset="1982.822">85 66 0 0 0,'0'0'231'0'0,"0"0"853"0"0,0 0 482 0 0,0 0 275 0 0,0 0 158 0 0,0 0 15 0 0,0 0-215 0 0,0 0-304 0 0,0 0-312 0 0,0 0-264 0 0,0 0-147 0 0,0 0-38 0 0,2-6 7 0 0,8-16 273 0 0,3-2 2960 0 0,-10 11-1040 0 0,-7 21-2465 0 0,-38 200 788 0 0,48-242 520 0 0,-5 30-1797 0 0,0 1 0 0 0,0 0-1 0 0,1 0 1 0 0,-1 0 0 0 0,1 0 0 0 0,-1 0-1 0 0,1 0 1 0 0,0 0 0 0 0,0 1-1 0 0,0-1 1 0 0,1 1 0 0 0,-1-1 0 0 0,1 1-1 0 0,-1 0 1 0 0,1 0 0 0 0,0 0-1 0 0,0 0 1 0 0,-1 0 0 0 0,1 1 0 0 0,1-1-1 0 0,-1 1 1 0 0,0 0 0 0 0,0 0-1 0 0,0 0 1 0 0,1 0 0 0 0,-1 1 0 0 0,0-1-1 0 0,1 1 1 0 0,-1 0 0 0 0,0 0 0 0 0,1 0-1 0 0,-1 0 1 0 0,1 1 0 0 0,-1-1-1 0 0,0 1 1 0 0,0 0 0 0 0,1 0 0 0 0,-1 0-1 0 0,0 0 1 0 0,0 1 0 0 0,0-1-1 0 0,0 1 1 0 0,0 0 0 0 0,0 0 0 0 0,-1 0-1 0 0,1 0 1 0 0,-1 0 0 0 0,3 3 20 0 0,-5-4 0 0 0,1 1 0 0 0,0-1 1 0 0,-1 1-1 0 0,1 0 0 0 0,-1-1 1 0 0,0 1-1 0 0,1-1 0 0 0,-1 1 1 0 0,0 0-1 0 0,0-1 0 0 0,0 1 1 0 0,0 0-1 0 0,0-1 0 0 0,-1 1 1 0 0,1 0-1 0 0,0-1 1 0 0,-1 1-1 0 0,1 0 0 0 0,-1-1 1 0 0,0 1-1 0 0,1-1 0 0 0,-1 1 1 0 0,0-1-1 0 0,0 0 0 0 0,0 1 1 0 0,0-1-1 0 0,0 0 0 0 0,0 0 1 0 0,-1 1-1 0 0,1-1 0 0 0,0 0 1 0 0,-1 0-1 0 0,1 0 0 0 0,0 0 1 0 0,-1-1-1 0 0,1 1 0 0 0,-1 0 1 0 0,0 0-1 0 0,-64 18 389 0 0,65-19-387 0 0,1 0 0 0 0,0-1 0 0 0,0 1 0 0 0,-1-1 0 0 0,1 1 0 0 0,0 0 0 0 0,0-1 0 0 0,0 1 0 0 0,-1-1 0 0 0,1 1 0 0 0,0-1 0 0 0,0 1 0 0 0,0-1 0 0 0,0 1 0 0 0,0-1 0 0 0,0 1-1 0 0,0-1 1 0 0,0 1 0 0 0,0-1 0 0 0,0 1 0 0 0,0-1 0 0 0,0 1 0 0 0,1 0 0 0 0,-1-1 0 0 0,0 1 0 0 0,0-1 0 0 0,0 1 0 0 0,1-1 0 0 0,-1 1 0 0 0,0 0 0 0 0,0-1 0 0 0,1 1-1 0 0,-1-1 1 0 0,0 1 0 0 0,1 0 0 0 0,-1 0 0 0 0,1-1 0 0 0,-1 1 0 0 0,0 0 0 0 0,1-1 0 0 0,-1 1 0 0 0,1 0 0 0 0,-1 0 0 0 0,1 0 0 0 0,-1 0 0 0 0,0-1 0 0 0,1 1 0 0 0,-1 0 0 0 0,1 0-1 0 0,-1 0 1 0 0,1 0 0 0 0,-1 0 0 0 0,1 0 0 0 0,-1 0 0 0 0,1 0-2 0 0,81-12 38 0 0,-73 9-6 0 0,-4 2-9 0 0,0 0 1 0 0,0 0-1 0 0,0-1 0 0 0,0 0 1 0 0,-1 0-1 0 0,1 0 0 0 0,0-1 1 0 0,-1 0-1 0 0,0 1 1 0 0,1-2-1 0 0,-1 1 0 0 0,0 0 1 0 0,-1-1-1 0 0,1 0 0 0 0,0 0-23 0 0,-32 31-448 0 0,27-26 457 0 0,0 0 0 0 0,0 0 0 0 0,0 0-1 0 0,1 1 1 0 0,-1-1 0 0 0,0 0 0 0 0,1 0-1 0 0,-1 0 1 0 0,1 0 0 0 0,-1 1 0 0 0,1-1 0 0 0,0 0-1 0 0,-1 0 1 0 0,1 1 0 0 0,0-1 0 0 0,0 0-1 0 0,0 0 1 0 0,0 1 0 0 0,0-1 0 0 0,0 0 0 0 0,0 1-1 0 0,1-1 1 0 0,-1 0 0 0 0,0 0 0 0 0,1 1 0 0 0,-1-1-1 0 0,1 0 1 0 0,-1 0 0 0 0,1 0 0 0 0,0 0-1 0 0,-1 1 1 0 0,1-1 0 0 0,0 0 0 0 0,0 0 0 0 0,0 0-1 0 0,0-1 1 0 0,0 1 0 0 0,0 0 0 0 0,0 0-1 0 0,0 0 1 0 0,0-1 0 0 0,0 1 0 0 0,0 0 0 0 0,0-1-1 0 0,0 1 1 0 0,1-1 0 0 0,-1 0 0 0 0,0 1 0 0 0,0-1-1 0 0,1 0 1 0 0,-1 0 0 0 0,0 0 0 0 0,1 0-1 0 0,-1 0 1 0 0,0 0 0 0 0,1 0 0 0 0,-1 0 0 0 0,0 0-1 0 0,0-1 1 0 0,1 1 0 0 0,-1 0 0 0 0,0-1-1 0 0,0 1 1 0 0,0-1 0 0 0,1 0 0 0 0,-1 1 0 0 0,0-1-1 0 0,0 0 1 0 0,0 0 0 0 0,0 0-9 0 0,2 1 21 0 0,0-1 1 0 0,0 0-1 0 0,0 0 0 0 0,0-1 1 0 0,0 1-1 0 0,0 0 0 0 0,0-1 1 0 0,0 0-1 0 0,-1 1 0 0 0,1-1 1 0 0,-1 0-1 0 0,0-1 0 0 0,1 1 1 0 0,-1 0-1 0 0,0-1 0 0 0,0 1 1 0 0,0-1-1 0 0,-1 0 0 0 0,1 1 1 0 0,0-1-1 0 0,-1 0 0 0 0,0 0 1 0 0,0 0-1 0 0,0 0 0 0 0,0 0 1 0 0,0 0-1 0 0,-1 0 0 0 0,1-1 1 0 0,-1-1-22 0 0,0 5-10 0 0,-11 34-531 0 0,-9 146 642 0 0,20-179-86 0 0,-1 0 0 0 0,1 1 0 0 0,0-1 0 0 0,0 0 0 0 0,0 0 0 0 0,-1 0 0 0 0,1 0-1 0 0,-1 0 1 0 0,1 0 0 0 0,0 0 0 0 0,-1 0 0 0 0,0 0 0 0 0,1 0 0 0 0,-1-1 0 0 0,0 1 0 0 0,1 0-1 0 0,-1 0 1 0 0,0 0 0 0 0,0-1 0 0 0,0 1 0 0 0,0 0 0 0 0,1-1 0 0 0,-1 1 0 0 0,0-1-1 0 0,0 1 1 0 0,0-1 0 0 0,0 1 0 0 0,0-1 0 0 0,-1 0 0 0 0,1 0 0 0 0,0 1 0 0 0,0-1 0 0 0,0 0-1 0 0,0 0 1 0 0,0 0 0 0 0,0 0 0 0 0,0 0 0 0 0,0 0 0 0 0,0-1 0 0 0,0 1 0 0 0,0 0 0 0 0,-1 0-1 0 0,1-1 1 0 0,0 1 0 0 0,0-1 0 0 0,0 1 0 0 0,0-1 0 0 0,1 1 0 0 0,-1-1 0 0 0,-1 0-15 0 0,-42-39 208 0 0,43 38-215 0 0,0-1 1 0 0,-1 1 0 0 0,1-1 0 0 0,0 1-1 0 0,1-1 1 0 0,-1 1 0 0 0,0-1 0 0 0,1 0-1 0 0,-1 1 1 0 0,1-1 0 0 0,0 0 0 0 0,0 0-1 0 0,0 1 1 0 0,0-1 0 0 0,1 0 0 0 0,-1 1-1 0 0,1-1 1 0 0,0 0 0 0 0,-1 1 0 0 0,1-1-1 0 0,0 1 1 0 0,1-1 0 0 0,-1 1 0 0 0,0 0-1 0 0,1-1 1 0 0,-1 1 0 0 0,1 0 0 0 0,0 0-1 0 0,-1 0 1 0 0,1 0 0 0 0,0 0 0 0 0,0 0-1 0 0,1 1 1 0 0,-1-1 0 0 0,0 1 0 0 0,1-1-1 0 0,-1 1 1 0 0,0 0 0 0 0,1 0 0 0 0,-1 0-1 0 0,2 0 7 0 0,6-3-121 0 0,0 1-1 0 0,0 0 1 0 0,1 0-1 0 0,-1 1 0 0 0,1 1 1 0 0,-1 0-1 0 0,1 0 0 0 0,0 1 1 0 0,-1 0-1 0 0,3 1 122 0 0,-3 3-2686 0 0,-7-2-1110 0 0,0-1-3803 0 0,-1-1-3703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8.0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0 13971 0 0,'0'0'1988'0'0,"0"0"29"0"0,0 0-209 0 0,0 0-179 0 0,0 0-257 0 0,0 0-275 0 0,0 0-302 0 0,0 0-305 0 0,0 0-173 0 0,0 0 9 0 0,0 0 70 0 0,0 0 76 0 0,-4 9-2 0 0,-6 14-288 0 0,1 0-1 0 0,1 2 1 0 0,1-1-1 0 0,1 1 0 0 0,2-1 1 0 0,0 2-1 0 0,1-1 0 0 0,2 0 1 0 0,0 5-182 0 0,19 8-427 0 0,-18-49-4485 0 0,0 5-4838 0 0,0 1-2294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49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9 122 4009 0 0,'0'0'2051'0'0,"0"0"31"0"0,0 0 108 0 0,0 0 114 0 0,0 0-41 0 0,0 0-205 0 0,0 0-244 0 0,0 0-281 0 0,0 0-252 0 0,0 0-193 0 0,0 0-203 0 0,-1-6-174 0 0,-1-24 329 0 0,0 56-94 0 0,1-23-917 0 0,0 1 0 0 0,1-1 1 0 0,-1 0-1 0 0,1 1 0 0 0,0-1 1 0 0,0 1-1 0 0,0-1 0 0 0,0 0 0 0 0,0 1 1 0 0,1-1-1 0 0,0 1 0 0 0,0-1 1 0 0,0 0-1 0 0,0 0 0 0 0,0 1 0 0 0,0-1 1 0 0,1 0-1 0 0,0 0 0 0 0,-1 0 1 0 0,1-1-1 0 0,0 1 0 0 0,1 0 0 0 0,-1-1 1 0 0,1 2-30 0 0,32-29 1996 0 0,-23 7-3374 0 0,4-15 4577 0 0,-10 19-3521 0 0,-1 5-4022 0 0,-2 7-1799 0 0,-2 5-3306 0 0,0 0-1068 0 0</inkml:trace>
  <inkml:trace contextRef="#ctx0" brushRef="#br0" timeOffset="412.195">135 162 9114 0 0,'0'0'1656'0'0,"0"0"-206"0"0,0 0 18 0 0,0 0 5 0 0,0 0-173 0 0,0 0-223 0 0,0 0-191 0 0,0 0-129 0 0,0 0-90 0 0,0 0-69 0 0,0 0-60 0 0,0 0-91 0 0,0 0-41 0 0,9-3-13 0 0,95-34 1926 0 0,-104 36-2298 0 0,0 0 0 0 0,1 0 0 0 0,-1 0 0 0 0,0 0-1 0 0,0 0 1 0 0,0 0 0 0 0,0-1 0 0 0,0 1 0 0 0,0 0 0 0 0,0 0 0 0 0,-1 0-1 0 0,1 0 1 0 0,0 0 0 0 0,0 0 0 0 0,-1 0 0 0 0,1 0 0 0 0,-1 0-1 0 0,1 0 1 0 0,-1 0 0 0 0,1 1 0 0 0,-1-1 0 0 0,0 0 0 0 0,1 0-1 0 0,-1 0 1 0 0,0 0 0 0 0,1 1 0 0 0,-1-1 0 0 0,0 0 0 0 0,0 1 0 0 0,0-1-1 0 0,0 1 1 0 0,0-1 0 0 0,0 1 0 0 0,0-1 0 0 0,0 1 0 0 0,0 0-1 0 0,0 0 1 0 0,0-1 0 0 0,0 1 0 0 0,0 0 0 0 0,0 0 0 0 0,0 0-1 0 0,0 0 1 0 0,0 0 0 0 0,0 0 0 0 0,0 0 0 0 0,0 0 0 0 0,0 1 0 0 0,0-1-1 0 0,0 0 1 0 0,0 1 0 0 0,0-1 0 0 0,0 0 0 0 0,-1 1-21 0 0,-1 0-3 0 0,0-1 0 0 0,0 1 0 0 0,0 0 1 0 0,-1 0-1 0 0,1 0 0 0 0,0 0 0 0 0,0 0 0 0 0,1 1 1 0 0,-1 0-1 0 0,0-1 0 0 0,0 1 0 0 0,1 0 0 0 0,-1 0 1 0 0,1 0-1 0 0,0 1 0 0 0,-1-1 0 0 0,1 1 0 0 0,0-1 1 0 0,0 1-1 0 0,1 0 0 0 0,-1-1 0 0 0,0 1 0 0 0,1 0 1 0 0,0 0-1 0 0,0 0 0 0 0,0 0 0 0 0,0 1 1 0 0,0-1-1 0 0,1 0 0 0 0,-1 0 0 0 0,1 3 3 0 0,40 15-1775 0 0,-9-18-7038 0 0,-23-3 3299 0 0,-2 1-3972 0 0</inkml:trace>
  <inkml:trace contextRef="#ctx0" brushRef="#br0" timeOffset="967.151">393 96 7482 0 0,'0'0'2432'0'0,"0"0"-107"0"0,0 0-132 0 0,0 0-296 0 0,0 0-325 0 0,0 0-365 0 0,0 0-360 0 0,0 0-271 0 0,0 0-227 0 0,0 0-140 0 0,0 0-107 0 0,0 0-36 0 0,0 0 8 0 0,-6-1 12 0 0,-22 0 43 0 0,26 2-91 0 0,-1 0-1 0 0,1 0 1 0 0,0 0-1 0 0,0 0 1 0 0,0 0 0 0 0,0 1-1 0 0,0-1 1 0 0,0 1 0 0 0,0 0-1 0 0,1-1 1 0 0,-1 1 0 0 0,0 0-1 0 0,1 0 1 0 0,0 0-1 0 0,-1 0 1 0 0,1 0 0 0 0,0 0-1 0 0,0 1 1 0 0,0-1 0 0 0,0 0-1 0 0,0 1 1 0 0,1-1-1 0 0,-1 2-37 0 0,1-3 44 0 0,-1 1-1 0 0,1-1 0 0 0,-1 0 0 0 0,1 1 1 0 0,0-1-1 0 0,0 1 0 0 0,0-1 1 0 0,0 0-1 0 0,0 1 0 0 0,0-1 0 0 0,0 0 1 0 0,0 1-1 0 0,1-1 0 0 0,-1 0 0 0 0,0 1 1 0 0,1-1-1 0 0,-1 0 0 0 0,1 1 0 0 0,-1-1 1 0 0,1 0-1 0 0,0 0 0 0 0,0 0 0 0 0,-1 0 1 0 0,1 1-1 0 0,0-1 0 0 0,0 0 0 0 0,0-1 1 0 0,0 1-1 0 0,0 0 0 0 0,0 0 1 0 0,1 0-1 0 0,-1 0 0 0 0,0-1 0 0 0,0 1 1 0 0,0-1-1 0 0,1 1 0 0 0,-1-1 0 0 0,0 1 1 0 0,1-1-1 0 0,-1 0 0 0 0,0 0 0 0 0,1 1 1 0 0,-1-1-1 0 0,1 0 0 0 0,-1 0 0 0 0,1-1-43 0 0,63-9 1107 0 0,-58 4-1069 0 0,0-1-1 0 0,-1-1 1 0 0,0 1-1 0 0,0-1 1 0 0,0 0 0 0 0,-1 0-1 0 0,-1 0 1 0 0,1-1-1 0 0,-1 1 1 0 0,-1-1-1 0 0,1 0 1 0 0,-2-1-1 0 0,1 1 1 0 0,-1 0 0 0 0,-1-1-1 0 0,0 1 1 0 0,0-1-1 0 0,-1-9-37 0 0,-31 130-460 0 0,30-101 113 0 0,1 20 830 0 0,6-14-5206 0 0,-6-16 2930 0 0,0 0-303 0 0,0-2-5488 0 0,0-1 2978 0 0,0 2 1516 0 0,0-1 1122 0 0</inkml:trace>
  <inkml:trace contextRef="#ctx0" brushRef="#br0" timeOffset="1567.116">422 63 0 0 0,'0'0'1630'0'0,"0"0"367"0"0,0 0 96 0 0,0 0 87 0 0,0 0 21 0 0,0 0-99 0 0,0 0-289 0 0,0 0-467 0 0,0 0-498 0 0,0 0-350 0 0,0 0-178 0 0,0 0 28 0 0,14-7 1140 0 0,166-1 4331 0 0,-180 8-5679 0 0,0 0 16 0 0,0 0 26 0 0,0 0 18 0 0,0 0-17 0 0,0 0-34 0 0,0 0-47 0 0,0 0-50 0 0,-22 17 75 0 0,18-14-121 0 0,0 0 1 0 0,1 0 0 0 0,-1 0-1 0 0,1 0 1 0 0,0 1 0 0 0,0 0 0 0 0,0 0-1 0 0,0-1 1 0 0,1 1 0 0 0,0 1 0 0 0,0-1-1 0 0,0 0 1 0 0,0 1 0 0 0,0-1-1 0 0,1 1 1 0 0,0-1 0 0 0,0 1 0 0 0,0-1-1 0 0,1 1 1 0 0,-1 0 0 0 0,1 0 0 0 0,0 2-7 0 0,2-6 33 0 0,-1 1 1 0 0,1-1 0 0 0,0 0-1 0 0,0 1 1 0 0,-1-1 0 0 0,1 0 0 0 0,0 0-1 0 0,0 0 1 0 0,0-1 0 0 0,0 1-1 0 0,0 0 1 0 0,0-1 0 0 0,0 1 0 0 0,0-1-1 0 0,1 0 1 0 0,-1 0 0 0 0,0 0-1 0 0,0 0 1 0 0,0 0 0 0 0,0 0-1 0 0,0 0 1 0 0,0-1 0 0 0,0 1 0 0 0,1-1-1 0 0,-1 0 1 0 0,0 1 0 0 0,-1-1-1 0 0,1 0 1 0 0,0 0 0 0 0,0 0 0 0 0,0 0-1 0 0,0-1 1 0 0,-1 1 0 0 0,1 0-1 0 0,-1-1 1 0 0,1 0 0 0 0,-1 1 0 0 0,1-1-1 0 0,-1 1 1 0 0,0-1 0 0 0,0 0-1 0 0,0 0 1 0 0,0 0 0 0 0,0 0 0 0 0,0 0-1 0 0,-1 0 1 0 0,1-1-34 0 0,-18-53-2231 0 0,14 50 601 0 0,3 6-393 0 0,0 0-1191 0 0,0 0-1440 0 0,0 0-1581 0 0,0 0-1484 0 0</inkml:trace>
  <inkml:trace contextRef="#ctx0" brushRef="#br0" timeOffset="2369.35">679 160 6193 0 0,'0'0'4205'0'0,"0"0"-1698"0"0,0 0-478 0 0,0 0-29 0 0,0 0-265 0 0,0 0-366 0 0,0 0-346 0 0,0 0-221 0 0,0 0-179 0 0,0 0-172 0 0,0 0-128 0 0,0 0-105 0 0,0 0-72 0 0,3-4-12 0 0,5-6-122 0 0,-4 6 63 0 0,0-1 0 0 0,-1 1 1 0 0,0-1-1 0 0,1 0 0 0 0,-2 0 0 0 0,1 0 1 0 0,0 0-1 0 0,-1 0 0 0 0,0-1 1 0 0,0 1-1 0 0,-1-1 0 0 0,0 1 1 0 0,1-1-1 0 0,-1-3-75 0 0,-2 10-20 0 0,1-1 0 0 0,-1 1 0 0 0,1-1 1 0 0,-1 0-1 0 0,0 1 0 0 0,1-1 0 0 0,-1 0 0 0 0,1 1 1 0 0,-1-1-1 0 0,0 0 0 0 0,1 0 0 0 0,-1 0 0 0 0,0 1 0 0 0,1-1 1 0 0,-1 0-1 0 0,0 0 0 0 0,1 0 0 0 0,-1 0 0 0 0,0 0 0 0 0,1 0 1 0 0,-1 0-1 0 0,0-1 0 0 0,1 1 0 0 0,-1 0 0 0 0,0 0 1 0 0,1 0-1 0 0,-1-1 0 0 0,0 1 0 0 0,1 0 0 0 0,-1-1 0 0 0,1 1 1 0 0,-1-1-1 0 0,1 1 0 0 0,-1 0 0 0 0,1-1 0 0 0,-1 1 0 0 0,1-1 1 0 0,-1 1-1 0 0,1-1 0 0 0,0 0 0 0 0,-1 1 0 0 0,1-1 0 0 0,0 1 1 0 0,-1-1-1 0 0,1 0 0 0 0,0 1 0 0 0,0-1 0 0 0,0 0 1 0 0,-1 1-1 0 0,1-1 0 0 0,0 0 0 0 0,0 1 0 0 0,0-1 0 0 0,0 0 1 0 0,0 1-1 0 0,0-1 0 0 0,0 0 0 0 0,1 1 0 0 0,-1-1 0 0 0,0 0 20 0 0,-1 2 12 0 0,0-1-1 0 0,0 1 0 0 0,0 0 1 0 0,1 0-1 0 0,-1-1 1 0 0,0 1-1 0 0,0 0 0 0 0,1 0 1 0 0,-1 0-1 0 0,0 0 0 0 0,1 0 1 0 0,-1 0-1 0 0,1 0 0 0 0,-1 0 1 0 0,1 0-1 0 0,0 0 0 0 0,-1 1 1 0 0,1-1-1 0 0,0 0 0 0 0,0 0 1 0 0,0 0-1 0 0,0 0 1 0 0,0 0-1 0 0,0 1 0 0 0,0-1 1 0 0,0 0-1 0 0,0 0 0 0 0,1 0 1 0 0,-1 0-1 0 0,0 0 0 0 0,1 0 1 0 0,-1 1-1 0 0,1-1 0 0 0,-1 0 1 0 0,1 0-1 0 0,-1 0 1 0 0,1-1-1 0 0,0 1 0 0 0,0 0 1 0 0,-1 0-1 0 0,1 0 0 0 0,0 0 1 0 0,0-1-1 0 0,0 1 0 0 0,0 0 1 0 0,0-1-1 0 0,0 1 0 0 0,0-1 1 0 0,0 1-1 0 0,0-1 0 0 0,0 1 1 0 0,0-1-1 0 0,0 0 1 0 0,0 1-1 0 0,1-1 0 0 0,-1 0 1 0 0,0 0-1 0 0,0 0 0 0 0,0 0 1 0 0,0 0-1 0 0,1 0 0 0 0,-1 0 1 0 0,0-1-1 0 0,0 1 0 0 0,0 0 1 0 0,0-1-1 0 0,0 1 1 0 0,0 0-1 0 0,0-1 0 0 0,1 0-11 0 0,62-20 364 0 0,-63 21-382 0 0,-7 48-109 0 0,2 1 335 0 0,6-49-129 0 0,-1 0 0 0 0,1 1 1 0 0,-1-1-1 0 0,0 0 0 0 0,1 0 1 0 0,-1 0-1 0 0,1 0 0 0 0,-1 0 0 0 0,1 0 1 0 0,-1 0-1 0 0,0-1 0 0 0,1 1 0 0 0,-1 0 1 0 0,0-1-1 0 0,1 1 0 0 0,-1-1 0 0 0,0 0 1 0 0,1 1-1 0 0,-1-1 0 0 0,0 0 0 0 0,0 0 1 0 0,0 0-1 0 0,0 0 0 0 0,0 0 0 0 0,0 0 1 0 0,0 0-1 0 0,0 0 0 0 0,0-1-79 0 0,18-28 112 0 0,16-14-452 0 0,-32 45 316 0 0,-1 0 1 0 0,0 0-1 0 0,0 1 0 0 0,0-1 0 0 0,1 1 0 0 0,-1-1 1 0 0,-1 1-1 0 0,1 0 0 0 0,0 0 0 0 0,0 0 1 0 0,-1 0-1 0 0,1 0 0 0 0,-1 0 0 0 0,1 0 0 0 0,-1 0 1 0 0,0 1-1 0 0,0-1 0 0 0,0 0 0 0 0,0 1 1 0 0,0 1 23 0 0,2 3-17 0 0,-2-7 25 0 0,0 1-1 0 0,-1-1 1 0 0,1 1 0 0 0,0 0-1 0 0,-1 0 1 0 0,1-1 0 0 0,-1 1 0 0 0,1 0-1 0 0,-1 0 1 0 0,1 0 0 0 0,-1 0-1 0 0,1 0 1 0 0,-1-1 0 0 0,0 1 0 0 0,1 0-1 0 0,-1 0 1 0 0,0 0 0 0 0,0 0-1 0 0,0 0 1 0 0,0 0 0 0 0,0 0-1 0 0,0 0 1 0 0,0 0 0 0 0,0 0 0 0 0,0 0-1 0 0,0 0 1 0 0,-1 0 0 0 0,1 0-1 0 0,0 0 1 0 0,-1 0 0 0 0,1 0 0 0 0,-1 0-1 0 0,1-1 1 0 0,-1 1 0 0 0,1 0-1 0 0,-1 0 1 0 0,1 0 0 0 0,-1-1-1 0 0,0 1 1 0 0,0 0 0 0 0,1-1 0 0 0,-1 1-1 0 0,0-1 1 0 0,0 1 0 0 0,0-1-1 0 0,1 1 1 0 0,-1-1 0 0 0,0 1-1 0 0,0-1 1 0 0,0 0 0 0 0,0 0 0 0 0,0 1-1 0 0,0-1 1 0 0,0 0 0 0 0,0 0-1 0 0,0 0 1 0 0,0 0 0 0 0,0 0 0 0 0,0 0-1 0 0,0 0 1 0 0,0 0 0 0 0,0-1-1 0 0,0 1-7 0 0,-1 0-1149 0 0,-9 1 2909 0 0,8-1-6352 0 0,2 1-5806 0 0,1-1-1103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46.2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127 163 2144 0 0,'0'0'2014'0'0,"0"0"-32"0"0,0 0 37 0 0,0 0 24 0 0,0 0-54 0 0,0 0-169 0 0,0 0-268 0 0,0 0-290 0 0,0 0-297 0 0,0 0-252 0 0,0 0-145 0 0,5-3 3074 0 0,13-13-2742 0 0,-17 16-892 0 0,0-1-1 0 0,-1 0 1 0 0,1 1 0 0 0,0-1-1 0 0,0 0 1 0 0,0 0 0 0 0,-1 0-1 0 0,1 0 1 0 0,0 0 0 0 0,-1 0-1 0 0,1 0 1 0 0,-1 0 0 0 0,1 0-1 0 0,-1 0 1 0 0,1 0 0 0 0,-1 0-1 0 0,0 0 1 0 0,0 0 0 0 0,1 0-1 0 0,-1-1 1 0 0,0 1 0 0 0,0 0-1 0 0,0 0 1 0 0,0 0-1 0 0,0 0 1 0 0,-1 0 0 0 0,1-1-1 0 0,0 1 1 0 0,0 0 0 0 0,-1 0-1 0 0,1 0 1 0 0,-1 0 0 0 0,1 0-1 0 0,-1 0 1 0 0,1 0 0 0 0,-1 0-1 0 0,0 0 1 0 0,1 0 0 0 0,-1 0-1 0 0,0 0 1 0 0,0 1 0 0 0,0-1-1 0 0,1 0 1 0 0,-1 0 0 0 0,0 1-1 0 0,0-1 1 0 0,0 1 0 0 0,0-1-1 0 0,0 1 1 0 0,-1-1 0 0 0,1 1-1 0 0,0 0 1 0 0,0-1 0 0 0,0 1-1 0 0,0 0 1 0 0,0 0 0 0 0,0 0-1 0 0,-1 0 1 0 0,1 0 0 0 0,0 0-1 0 0,0 0 1 0 0,0 0 0 0 0,0 0-1 0 0,0 1 1 0 0,0-1-1 0 0,-1 0 1 0 0,1 1 0 0 0,0-1-1 0 0,0 1 1 0 0,0-1-8 0 0,-5 1-13 0 0,0-1 0 0 0,0 1 0 0 0,0 0 0 0 0,0 1 0 0 0,0-1 0 0 0,1 1 0 0 0,-1 0 0 0 0,0 1 0 0 0,1-1-1 0 0,0 1 1 0 0,-1 0 0 0 0,1 1 0 0 0,0-1 0 0 0,1 1 0 0 0,-3 2 13 0 0,8-5 22 0 0,-1 1-1 0 0,1 0 1 0 0,0 0-1 0 0,-1-1 1 0 0,1 1 0 0 0,0 0-1 0 0,0-1 1 0 0,0 1-1 0 0,0-1 1 0 0,0 1-1 0 0,1-1 1 0 0,-1 1 0 0 0,0-1-1 0 0,1 0 1 0 0,-1 0-1 0 0,0 0 1 0 0,1 0 0 0 0,0 0-1 0 0,-1 0 1 0 0,1 0-1 0 0,0 0 1 0 0,-1 0-1 0 0,1-1 1 0 0,0 1 0 0 0,0-1-1 0 0,0 1 1 0 0,-1-1-1 0 0,1 0 1 0 0,0 0-1 0 0,0 0 1 0 0,0 0 0 0 0,0 0-1 0 0,0 0-21 0 0,7 2 4 0 0,40 23 92 0 0,-49-25-91 0 0,1 1 0 0 0,0 0 0 0 0,-1-1 0 0 0,1 1 0 0 0,0 0 0 0 0,-1 0 0 0 0,1-1 0 0 0,-1 1 1 0 0,1 0-1 0 0,-1 0 0 0 0,0 0 0 0 0,1 0 0 0 0,-1-1 0 0 0,0 1 0 0 0,0 0 0 0 0,1 0 0 0 0,-1 0 0 0 0,0 0 0 0 0,0 0 0 0 0,0 0 0 0 0,0 0 0 0 0,0 0 0 0 0,0 0 0 0 0,0 0 0 0 0,-1 0 0 0 0,1-1 0 0 0,0 1 0 0 0,0 0 0 0 0,-1 0 1 0 0,1 0-1 0 0,-1 0 0 0 0,1 0 0 0 0,0-1 0 0 0,-1 1 0 0 0,0 0 0 0 0,1 0 0 0 0,-1-1 0 0 0,1 1 0 0 0,-1 0 0 0 0,0-1 0 0 0,0 1 0 0 0,1-1 0 0 0,-1 1 0 0 0,0-1 0 0 0,0 1 0 0 0,0-1 0 0 0,1 1 0 0 0,-1-1 0 0 0,0 0 0 0 0,0 1 1 0 0,0-1-1 0 0,0 0 0 0 0,0 0 0 0 0,0 0 0 0 0,0 0-5 0 0,-2 2 48 0 0,0 0 1 0 0,0 0 0 0 0,0-1 0 0 0,0 1 0 0 0,0-1-1 0 0,0 0 1 0 0,0 0 0 0 0,-1 0 0 0 0,1 0-1 0 0,0 0 1 0 0,-1-1 0 0 0,1 0 0 0 0,0 1 0 0 0,-1-1-1 0 0,1 0 1 0 0,-1-1 0 0 0,1 1 0 0 0,0-1-1 0 0,-1 1 1 0 0,1-1 0 0 0,0 0 0 0 0,0 0 0 0 0,-1-1-1 0 0,1 1 1 0 0,0-1 0 0 0,0 1 0 0 0,0-1-1 0 0,1 0 1 0 0,-1 0 0 0 0,0 0 0 0 0,1-1 0 0 0,-1 1-1 0 0,1-1 1 0 0,0 1 0 0 0,0-1 0 0 0,0 0-1 0 0,0 0 1 0 0,0 1 0 0 0,1-1 0 0 0,-1-1-1 0 0,1 1 1 0 0,0 0 0 0 0,0 0 0 0 0,0 0 0 0 0,0-1-1 0 0,0 1 1 0 0,1-1-49 0 0,12-9-3721 0 0,-5 11-642 0 0,-1 1-3370 0 0,-5 1 6092 0 0,3-1-8236 0 0</inkml:trace>
  <inkml:trace contextRef="#ctx0" brushRef="#br0" timeOffset="383.249">209 39 7346 0 0,'0'0'2317'0'0,"0"0"-328"0"0,0 0-207 0 0,0 0-81 0 0,0 0-66 0 0,0 0-60 0 0,0 0-77 0 0,0 0-154 0 0,0 0-232 0 0,0 0-246 0 0,0 0-238 0 0,0 0-208 0 0,0 0-152 0 0,5-7-118 0 0,15-25-84 0 0,-18 64 844 0 0,-20 31-248 0 0,-14 103-5 0 0,51-182-5440 0 0,-13 4-688 0 0,-4 4-2741 0 0,-1 4-248 0 0</inkml:trace>
  <inkml:trace contextRef="#ctx0" brushRef="#br0" timeOffset="636.712">160 74 7322 0 0,'0'0'1955'0'0,"0"0"-106"0"0,0 0-108 0 0,0 0-66 0 0,0 0-76 0 0,0 0-116 0 0,0 0-252 0 0,0 0-344 0 0,0 0-325 0 0,0 0-248 0 0,0 0-125 0 0,0 0-46 0 0,0 0-31 0 0,5-2-13 0 0,75-11-1109 0 0,-61 14-2896 0 0,-2 0-3472 0 0,-10 1-1489 0 0</inkml:trace>
  <inkml:trace contextRef="#ctx0" brushRef="#br0" timeOffset="1571.866">366 184 9194 0 0,'0'0'1492'0'0,"0"0"-159"0"0,0 0 35 0 0,0 0 71 0 0,0 0-32 0 0,0 0-87 0 0,0 0-201 0 0,0 0-287 0 0,0 0-256 0 0,0 0-178 0 0,0 0-129 0 0,0 0-58 0 0,0 0-7 0 0,0-4-8 0 0,1 3-175 0 0,-1-1 1 0 0,0 1-1 0 0,0 0 1 0 0,0-1-1 0 0,0 1 1 0 0,0 0-1 0 0,0-1 1 0 0,0 1-1 0 0,0 0 1 0 0,-1-1-1 0 0,1 1 1 0 0,-1 0-1 0 0,1-1 1 0 0,-1 1-1 0 0,1 0 1 0 0,-1 0-1 0 0,1-1 1 0 0,-1 1-1 0 0,0 0 1 0 0,0 0-1 0 0,0 0 1 0 0,0 0-1 0 0,0 0 1 0 0,0 0-1 0 0,0 0 1 0 0,0 0-1 0 0,0 1 1 0 0,0-1-1 0 0,0 0 1 0 0,-1 1-1 0 0,1-1 1 0 0,0 1-1 0 0,0-1 1 0 0,-1 1-1 0 0,1-1 1 0 0,0 1-1 0 0,-1 0 1 0 0,1 0-1 0 0,0 0 0 0 0,-1-1 1 0 0,1 1-1 0 0,-1 1 1 0 0,1-1-1 0 0,-1 0-21 0 0,-46 15 273 0 0,46-14-253 0 0,0 0-1 0 0,0 0 0 0 0,0 0 1 0 0,0 0-1 0 0,1 1 0 0 0,-1-1 1 0 0,0 1-1 0 0,1-1 1 0 0,-1 1-1 0 0,1 0 0 0 0,-1 0 1 0 0,1 0-1 0 0,0-1 0 0 0,-1 1 1 0 0,1 0-1 0 0,0 1 1 0 0,1-1-1 0 0,-1 0 0 0 0,0 0 1 0 0,0 0-1 0 0,1 0 0 0 0,0 1 1 0 0,-1-1-1 0 0,1 0 1 0 0,0 0-1 0 0,0 1 0 0 0,0-1 1 0 0,0 0-1 0 0,0 1 0 0 0,1-1 1 0 0,-1 0-1 0 0,1 0 1 0 0,0 2-20 0 0,1-3 56 0 0,1 1 0 0 0,-1-1 0 0 0,1 1 0 0 0,-1-1 0 0 0,1 0 0 0 0,-1 1 1 0 0,1-1-1 0 0,0-1 0 0 0,0 1 0 0 0,-1 0 0 0 0,1-1 0 0 0,0 1 1 0 0,0-1-1 0 0,0 0 0 0 0,0 0 0 0 0,-1 0 0 0 0,1 0 0 0 0,0-1 0 0 0,0 1 1 0 0,0-1-1 0 0,0 0 0 0 0,-1 1 0 0 0,1-1 0 0 0,0 0 0 0 0,-1-1 0 0 0,1 1 1 0 0,-1 0-1 0 0,1-1 0 0 0,-1 0 0 0 0,0 1 0 0 0,1-1 0 0 0,-1 0 0 0 0,0 0 1 0 0,0 0-1 0 0,-1 0 0 0 0,1-1 0 0 0,0 1 0 0 0,-1-1 0 0 0,1 1 0 0 0,0-2-56 0 0,14-33-61 0 0,-16 37 14 0 0,0 0-31 0 0,0 0-52 0 0,-11 20-346 0 0,10-19 486 0 0,0 0-1 0 0,0 0 1 0 0,0 0-1 0 0,0 0 0 0 0,1 1 1 0 0,-1-1-1 0 0,0 0 1 0 0,1 1-1 0 0,-1-1 1 0 0,1 0-1 0 0,0 1 0 0 0,-1-1 1 0 0,1 1-1 0 0,0-1 1 0 0,0 0-1 0 0,0 1 1 0 0,0-1-1 0 0,0 1 1 0 0,0-1-1 0 0,0 1 0 0 0,0-1 1 0 0,1 0-1 0 0,-1 1 1 0 0,1-1-1 0 0,-1 1 1 0 0,1-1-1 0 0,-1 0 0 0 0,1 0 1 0 0,0 1-1 0 0,0-1 1 0 0,-1 0-1 0 0,1 0 1 0 0,0 0-1 0 0,0 0 1 0 0,0 0-1 0 0,0 0 0 0 0,0 0 1 0 0,1 0-1 0 0,-1 0 1 0 0,0 0-1 0 0,0-1 1 0 0,1 1-1 0 0,-1 0 0 0 0,0-1 1 0 0,1 1-1 0 0,-1-1 1 0 0,0 0-1 0 0,1 1 1 0 0,-1-1-1 0 0,1 0 0 0 0,-1 0 1 0 0,1 0-1 0 0,-1 0 1 0 0,0 0-1 0 0,1 0 1 0 0,-1 0-1 0 0,1 0 1 0 0,-1-1-1 0 0,0 1 0 0 0,1-1 1 0 0,-1 1-1 0 0,1-1 1 0 0,-1 1-1 0 0,0-1 1 0 0,0 0-1 0 0,1 1 0 0 0,-1-2-9 0 0,4 1 23 0 0,-1-1 0 0 0,1 0 0 0 0,-1 0-1 0 0,1 0 1 0 0,-1 0 0 0 0,0-1-1 0 0,0 1 1 0 0,0-1 0 0 0,-1 0-1 0 0,1-1 1 0 0,-1 1 0 0 0,1-1 0 0 0,-1 1-1 0 0,0-1 1 0 0,1-2-23 0 0,0-3 4 0 0,1-1-1 0 0,-1 0 0 0 0,-1 0 1 0 0,0-1-1 0 0,0 1 1 0 0,-1-1-1 0 0,0 1 1 0 0,-1-1-1 0 0,0-9-3 0 0,-4-17-334 0 0,-17 71 42 0 0,16-28 339 0 0,0 1-1 0 0,1 0 1 0 0,0 0 0 0 0,0 0 0 0 0,0 0 0 0 0,1 0 0 0 0,0 1-1 0 0,1-1 1 0 0,-1 1 0 0 0,2-1 0 0 0,-1 1 0 0 0,1 0 0 0 0,0-1 0 0 0,0 1-1 0 0,1 0 1 0 0,0-1 0 0 0,0 1 0 0 0,1-1 0 0 0,0 0 0 0 0,1 1 0 0 0,-1-1-1 0 0,1 0 1 0 0,2 3-47 0 0,-4-9-10 0 0,0-1 0 0 0,0 1-1 0 0,0 0 1 0 0,0-1 0 0 0,0 1 0 0 0,0 0-1 0 0,0-1 1 0 0,0 0 0 0 0,0 1 0 0 0,0-1-1 0 0,0 1 1 0 0,0-1 0 0 0,1 0 0 0 0,-1 0-1 0 0,0 0 1 0 0,0 0 0 0 0,0 0 0 0 0,0 0-1 0 0,1 0 1 0 0,-1 0 0 0 0,0 0-1 0 0,0 0 1 0 0,0-1 0 0 0,0 1 0 0 0,0 0-1 0 0,0-1 1 0 0,1 1 0 0 0,-1-1 0 0 0,0 1-1 0 0,0-1 1 0 0,0 0 0 0 0,-1 1 0 0 0,1-1-1 0 0,0 0 1 0 0,0 0 0 0 0,0 0 0 0 0,0 0-1 0 0,-1 0 1 0 0,1 1 0 0 0,0-1 0 0 0,-1 0-1 0 0,1-1 1 0 0,-1 1 0 0 0,1-1 10 0 0,9-14-5243 0 0,-5 0-7053 0 0,-5 13 4162 0 0</inkml:trace>
  <inkml:trace contextRef="#ctx0" brushRef="#br0" timeOffset="1816.997">435 103 2681 0 0,'0'0'2633'0'0,"0"0"-319"0"0,0 0 28 0 0,0 0 32 0 0,0 0-142 0 0,0 0-256 0 0,0 0-341 0 0,0 0-359 0 0,0 0-396 0 0,0 0-355 0 0,0 0-239 0 0,0 0-105 0 0,0 0 35 0 0,15-11 678 0 0,50 8 392 0 0,-22 2-4374 0 0,-41 5-11308 0 0,-2-3 8149 0 0</inkml:trace>
  <inkml:trace contextRef="#ctx0" brushRef="#br0" timeOffset="2390.896">566 178 6585 0 0,'0'0'1465'0'0,"0"0"-153"0"0,0 0 130 0 0,0 0 102 0 0,0 0-53 0 0,0 0-223 0 0,0 0-220 0 0,0 0-118 0 0,0 0-79 0 0,0 0-52 0 0,0 0-123 0 0,0 0-165 0 0,0 0-78 0 0,8 1-17 0 0,-4-1-465 0 0,4 2 327 0 0,-1-1 0 0 0,1-1 0 0 0,-1 0 0 0 0,1 0 0 0 0,-1 0 0 0 0,1-1 0 0 0,0 0 0 0 0,-1-1 0 0 0,0 1 0 0 0,1-1 0 0 0,-1-1 0 0 0,0 1 0 0 0,7-5-278 0 0,-14 6-3 0 0,0 0-1 0 0,0-1 1 0 0,0 1 0 0 0,-1 0-1 0 0,1-1 1 0 0,0 1 0 0 0,0 0-1 0 0,-1 0 1 0 0,1-1 0 0 0,-1 1-1 0 0,1 0 1 0 0,-1 0 0 0 0,1-1-1 0 0,-1 1 1 0 0,0 0 0 0 0,0 0-1 0 0,1 0 1 0 0,-1 0 0 0 0,0 0-1 0 0,0 0 1 0 0,0 0 0 0 0,0 1-1 0 0,0-1 1 0 0,0 0 0 0 0,-1 0-1 0 0,1 1 1 0 0,0-1 0 0 0,0 1-1 0 0,0-1 1 0 0,-1 1 0 0 0,1-1-1 0 0,0 1 1 0 0,-1 0 0 0 0,1-1-1 0 0,0 1 1 0 0,-2 0 3 0 0,0 0 15 0 0,-1-1 0 0 0,1 1 0 0 0,-1 0 0 0 0,0 0 0 0 0,1 0 0 0 0,-1 0-1 0 0,0 1 1 0 0,1-1 0 0 0,-1 1 0 0 0,1 0 0 0 0,-1 0 0 0 0,1 0 0 0 0,0 1 0 0 0,-1-1 0 0 0,1 1 0 0 0,0 0 0 0 0,0 0 0 0 0,0 0 0 0 0,0 0 0 0 0,0 0 0 0 0,0 1 0 0 0,1-1 0 0 0,-1 1-1 0 0,1 0 1 0 0,0 0 0 0 0,0 0 0 0 0,0 0 0 0 0,0 0 0 0 0,0 0 0 0 0,1 0 0 0 0,-1 1 0 0 0,1-1 0 0 0,0 1 0 0 0,0-1 0 0 0,0 1 0 0 0,1-1 0 0 0,-1 1 0 0 0,1-1 0 0 0,0 1 0 0 0,0 0 0 0 0,0-1-1 0 0,0 1 1 0 0,1 0 0 0 0,0 1-15 0 0,3-2 104 0 0,1 0-1 0 0,0 0 1 0 0,1 0-1 0 0,-1 0 0 0 0,0-1 1 0 0,1 0-1 0 0,-1 0 1 0 0,1-1-1 0 0,0 1 0 0 0,-1-1 1 0 0,1 0-1 0 0,0-1 1 0 0,0 1-1 0 0,0-1 0 0 0,0-1 1 0 0,0 1-1 0 0,-1-1 1 0 0,1 0-1 0 0,0 0 1 0 0,0 0-1 0 0,-1-1 0 0 0,1 0 1 0 0,-1 0-1 0 0,5-3-103 0 0,-24 4-2781 0 0,6 1-2226 0 0,2 0-6034 0 0,4 0 2515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41.9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107 140 6129 0 0,'0'0'1441'0'0,"0"0"-142"0"0,0 0 193 0 0,0 0 202 0 0,0 0-14 0 0,0 0-197 0 0,0 0-264 0 0,0 0-212 0 0,0 0-212 0 0,0 0-138 0 0,0 0-84 0 0,0 0-70 0 0,0 0-15 0 0,1-8 3103 0 0,2-23-2967 0 0,-3 30-629 0 0,-1-1 0 0 0,1 0 1 0 0,-1 0-1 0 0,0 0 1 0 0,0 0-1 0 0,1 0 1 0 0,-2 1-1 0 0,1-1 0 0 0,0 0 1 0 0,0 1-1 0 0,0-1 1 0 0,-1 1-1 0 0,1-1 1 0 0,-1 1-1 0 0,1 0 0 0 0,-1 0 1 0 0,1-1-1 0 0,-1 1 1 0 0,0 0-1 0 0,0 0 1 0 0,0 1-1 0 0,1-1 0 0 0,-1 0 1 0 0,0 1-1 0 0,0-1 1 0 0,0 1-1 0 0,0-1 0 0 0,0 1 1 0 0,0 0-1 0 0,0 0 1 0 0,0 0-1 0 0,0 0 1 0 0,0 0-1 0 0,0 1 0 0 0,0-1 1 0 0,0 0-1 0 0,0 1 1 0 0,0 0-1 0 0,0-1 1 0 0,0 1-1 0 0,1 0 0 0 0,-1 0 1 0 0,0 0-1 0 0,0 0 1 0 0,1 0-1 0 0,-1 0 1 0 0,1 1-1 0 0,-1-1 0 0 0,1 1 1 0 0,-1-1-1 0 0,1 1 1 0 0,0-1-1 0 0,0 1 1 0 0,0 0-1 0 0,0-1 0 0 0,0 1 1 0 0,0 0-1 0 0,0 0 5 0 0,-1 0-5 0 0,0-1 1 0 0,1 1-1 0 0,-1 0 0 0 0,0-1 0 0 0,1 1 0 0 0,-1 0 0 0 0,1 0 1 0 0,0 0-1 0 0,-1 0 0 0 0,1 0 0 0 0,0 0 0 0 0,0 1 0 0 0,1-1 1 0 0,-1 0-1 0 0,0 0 0 0 0,1 1 0 0 0,-1-1 0 0 0,1 1 0 0 0,0-1 1 0 0,0 0-1 0 0,0 1 0 0 0,0-1 0 0 0,0 0 0 0 0,0 1 5 0 0,2-2 58 0 0,-1 0 0 0 0,0-1 0 0 0,1 1 0 0 0,-1-1 1 0 0,1 1-1 0 0,-1-1 0 0 0,0 1 0 0 0,1-1 0 0 0,-1 0 0 0 0,1 0 0 0 0,-1 0 0 0 0,1 0 0 0 0,-1 0 0 0 0,1 0 0 0 0,-1 0 0 0 0,1 0 0 0 0,-1 0 1 0 0,1-1-1 0 0,-1 1 0 0 0,0-1 0 0 0,1 1 0 0 0,-1-1 0 0 0,0 0 0 0 0,1 1 0 0 0,-1-1 0 0 0,0 0 0 0 0,0 0 0 0 0,0 0 0 0 0,1 0 0 0 0,-1 0 1 0 0,0 0-1 0 0,0 0 0 0 0,0 0-58 0 0,22-11 396 0 0,-23 40-628 0 0,-13 22 380 0 0,0 27-72 0 0,13-77-53 0 0,1 1 0 0 0,-1 0 0 0 0,0-1 0 0 0,0 1 1 0 0,0 0-1 0 0,0 0 0 0 0,1-1 0 0 0,-1 1 0 0 0,0 0 1 0 0,1-1-1 0 0,-1 1 0 0 0,0 0 0 0 0,1-1 0 0 0,-1 1 0 0 0,1-1 1 0 0,-1 1-1 0 0,1-1 0 0 0,-1 1 0 0 0,1-1 0 0 0,0 1 1 0 0,-1-1-1 0 0,1 1 0 0 0,-1-1 0 0 0,1 0 0 0 0,0 1 0 0 0,-1-1 1 0 0,1 0-1 0 0,0 0 0 0 0,0 1 0 0 0,-1-1 0 0 0,1 0 1 0 0,0 0-1 0 0,0 0 0 0 0,-1 0 0 0 0,1 0 0 0 0,0 0 1 0 0,0 0-1 0 0,-1 0 0 0 0,1 0 0 0 0,0-1 0 0 0,-1 1 0 0 0,1 0 1 0 0,0 0-1 0 0,0-1 0 0 0,-1 1 0 0 0,1 0 0 0 0,-1-1 1 0 0,1 1-1 0 0,0 0 0 0 0,-1-1 0 0 0,1 1 0 0 0,-1-1 0 0 0,1 1 1 0 0,-1-1-1 0 0,1 0 0 0 0,-1 1 0 0 0,1-1 0 0 0,-1 1 1 0 0,1-1-1 0 0,-1 0 0 0 0,0 1 0 0 0,0-1 0 0 0,1 0 1 0 0,-1 0-1 0 0,0 1 0 0 0,0-1-23 0 0,4-13 42 0 0,-8 0-331 0 0,1 3-41 0 0,2 4-3638 0 0,2 2-3197 0 0,2 2-4651 0 0,-2 2 7214 0 0</inkml:trace>
  <inkml:trace contextRef="#ctx0" brushRef="#br0" timeOffset="397.777">182 124 8178 0 0,'0'0'2510'0'0,"0"0"-322"0"0,0 0-151 0 0,0 0-22 0 0,0 0-243 0 0,0 0-285 0 0,0 0-267 0 0,0 0-290 0 0,0 0-231 0 0,0 0-202 0 0,0 0-181 0 0,0 0-136 0 0,0 0-125 0 0,-1-3-67 0 0,-9 13-58 0 0,22 30 819 0 0,-10-39-673 0 0,-1 0 1 0 0,1 0 0 0 0,0 0 0 0 0,0 0-1 0 0,0-1 1 0 0,0 1 0 0 0,0-1 0 0 0,-1 1-1 0 0,1-1 1 0 0,0 1 0 0 0,0-1 0 0 0,0 0-1 0 0,0 0 1 0 0,0 0 0 0 0,0 0 0 0 0,0-1-1 0 0,0 1 1 0 0,0 0 0 0 0,0-1 0 0 0,0 1-1 0 0,0-1 1 0 0,0 0 0 0 0,0 0 0 0 0,-1 0-1 0 0,1 1 1 0 0,0-2 0 0 0,0 1 0 0 0,-1 0-1 0 0,1 0 1 0 0,-1 0 0 0 0,1-1 0 0 0,-1 1-1 0 0,0-1 1 0 0,1 1 0 0 0,-1-1 0 0 0,0 0-1 0 0,0 1 1 0 0,0-1 0 0 0,0 0 0 0 0,-1 0-1 0 0,1 0 1 0 0,0 0 0 0 0,-1 1 0 0 0,1-1-1 0 0,-1 0 1 0 0,0 0 0 0 0,1 0 0 0 0,-1 0-1 0 0,0-1-76 0 0,4-8-3831 0 0,15 10-13517 0 0,-15 2 10016 0 0</inkml:trace>
  <inkml:trace contextRef="#ctx0" brushRef="#br0" timeOffset="848.536">420 142 12339 0 0,'0'0'1839'0'0,"0"0"-251"0"0,0 0-20 0 0,0 0-29 0 0,0 0-244 0 0,0 0-260 0 0,0 0-211 0 0,0 0-190 0 0,0 0-143 0 0,0 0-94 0 0,0 0-78 0 0,0 0-26 0 0,-1-4-25 0 0,-3-15-38 0 0,-35 13 368 0 0,36 7-614 0 0,0 0-1 0 0,1-1 0 0 0,-1 1 1 0 0,0 0-1 0 0,0 0 1 0 0,1 1-1 0 0,-1-1 0 0 0,0 0 1 0 0,1 1-1 0 0,0 0 0 0 0,-1 0 1 0 0,1-1-1 0 0,0 1 0 0 0,0 1 1 0 0,0-1-1 0 0,0 0 0 0 0,0 0 1 0 0,0 1-1 0 0,1-1 0 0 0,-1 1 1 0 0,1-1-1 0 0,0 1 0 0 0,-1 0 1 0 0,1 0-1 0 0,1-1 1 0 0,-1 1-1 0 0,0 0 0 0 0,1 0 1 0 0,-1 0-1 0 0,1 0 0 0 0,0 2 17 0 0,2-4 25 0 0,-1 0 0 0 0,1 0-1 0 0,0 0 1 0 0,0 0 0 0 0,-1-1 0 0 0,1 1-1 0 0,0 0 1 0 0,0-1 0 0 0,0 0-1 0 0,0 1 1 0 0,0-1 0 0 0,0 0-1 0 0,0 0 1 0 0,0 0 0 0 0,0 0 0 0 0,0 0-1 0 0,0 0 1 0 0,0-1 0 0 0,0 1-1 0 0,0-1 1 0 0,0 1 0 0 0,0-1-1 0 0,0 0 1 0 0,-1 0 0 0 0,1 0 0 0 0,0 0-1 0 0,0 0 1 0 0,-1 0 0 0 0,1 0-1 0 0,-1-1 1 0 0,1 1 0 0 0,-1 0 0 0 0,0-1-1 0 0,1 1 1 0 0,-1-1 0 0 0,0 0-1 0 0,0 1 1 0 0,0-1 0 0 0,0 0-1 0 0,0 0 1 0 0,0 0 0 0 0,-1 0-25 0 0,28 26-2753 0 0,-12-17-809 0 0,-6-2-2056 0 0,-4-2-900 0 0,-3-2-810 0 0</inkml:trace>
  <inkml:trace contextRef="#ctx0" brushRef="#br0" timeOffset="1317.924">505 115 3289 0 0,'0'0'1931'0'0,"0"0"-56"0"0,0 0 221 0 0,0 0 25 0 0,0 0-296 0 0,0 0-380 0 0,0 0-354 0 0,0 0-263 0 0,0 0-187 0 0,0 0-126 0 0,0 0-73 0 0,0 0-52 0 0,0 0-26 0 0,7 4-33 0 0,24 11-20 0 0,-30-14-242 0 0,0 0-1 0 0,0 0 1 0 0,0 0 0 0 0,0 0 0 0 0,0 1 0 0 0,0-1 0 0 0,0 0-1 0 0,0 0 1 0 0,0 1 0 0 0,0-1 0 0 0,-1 0 0 0 0,1 1-1 0 0,-1-1 1 0 0,1 1 0 0 0,-1-1 0 0 0,0 1 0 0 0,1-1 0 0 0,-1 1-1 0 0,0-1 1 0 0,0 1 0 0 0,0-1 0 0 0,0 1 0 0 0,0-1 0 0 0,0 1-1 0 0,-1-1 1 0 0,1 1 0 0 0,0-1 0 0 0,-1 1 0 0 0,1-1-1 0 0,-1 1 1 0 0,0-1 0 0 0,1 0 0 0 0,-1 1 0 0 0,0-1 0 0 0,0 0-1 0 0,0 0 1 0 0,0 1 0 0 0,0-1 0 0 0,0 0 0 0 0,0 0-1 0 0,0 0 1 0 0,0 0 0 0 0,-1 0 0 0 0,1-1 0 0 0,0 1 0 0 0,-1 0-1 0 0,1 0 1 0 0,-1-1-69 0 0,12-25 1805 0 0,-6 21-1853 0 0,-1-1 0 0 0,1 1 1 0 0,0 0-1 0 0,1 0 0 0 0,-1 1 1 0 0,1-1-1 0 0,-1 1 0 0 0,1 0 1 0 0,0 0-1 0 0,0 0 1 0 0,1 1-1 0 0,-1 0 0 0 0,0 0 1 0 0,1 0-1 0 0,-1 1 0 0 0,1-1 1 0 0,0 1-1 0 0,0 1 48 0 0,-4 1 6 0 0,0 1 0 0 0,-1 0 0 0 0,1 0 0 0 0,-1 1 0 0 0,0-1 0 0 0,1 0 0 0 0,-1 0 0 0 0,0 1 0 0 0,0-1 0 0 0,-1 0 0 0 0,1 1 0 0 0,0-1 0 0 0,-1 1 0 0 0,0-1 0 0 0,1 1 0 0 0,-1 0 0 0 0,0-1 0 0 0,0 1 0 0 0,0-1 0 0 0,-1 1 0 0 0,1-1 0 0 0,-1 1 0 0 0,1-1 0 0 0,-1 1 0 0 0,0-1 0 0 0,-1 2-6 0 0,2 13-937 0 0,3-13-3952 0 0,2-2-6146 0 0,-4-2 3995 0 0</inkml:trace>
  <inkml:trace contextRef="#ctx0" brushRef="#br0" timeOffset="1629.782">802 1 8490 0 0,'0'0'5952'0'0,"0"0"-3797"0"0,0 0-864 0 0,0 0 72 0 0,0 0-126 0 0,0 0-255 0 0,0 0-305 0 0,0 0-251 0 0,0 0-199 0 0,0 0-157 0 0,0 0-58 0 0,0 0-13 0 0,0 0 28 0 0,-2 2 59 0 0,-4 7 9 0 0,0 0 0 0 0,1 0 0 0 0,0 1 0 0 0,1-1 0 0 0,0 1 0 0 0,1 0 0 0 0,0 0 0 0 0,0 1 0 0 0,1-1-1 0 0,0 0 1 0 0,1 4-95 0 0,-3 42-4332 0 0,4-57-3649 0 0,1-1 2510 0 0,0 0 693 0 0,-1 0 3302 0 0</inkml:trace>
  <inkml:trace contextRef="#ctx0" brushRef="#br0" timeOffset="1824.764">672 59 8978 0 0,'0'0'1212'0'0,"0"0"243"0"0,0 0 468 0 0,0 0 210 0 0,0 0-220 0 0,0 0-538 0 0,0 0-541 0 0,0 0-379 0 0,0 0-222 0 0,0 0-62 0 0,0 0-11 0 0,0 0 14 0 0,0 0-21 0 0,11-4-55 0 0,82-14-70 0 0,-84 18-740 0 0,24 1-667 0 0,-22 1-3465 0 0,-1 1-4655 0 0,-6-2 4638 0 0</inkml:trace>
  <inkml:trace contextRef="#ctx0" brushRef="#br0" timeOffset="2268.654">866 100 11026 0 0,'0'0'1891'0'0,"0"0"-101"0"0,0 0 13 0 0,0 0-142 0 0,0 0-365 0 0,0 0-323 0 0,0 0-306 0 0,0 0-287 0 0,0 0-214 0 0,0 0-104 0 0,0 0-14 0 0,0 0 27 0 0,-2 4 18 0 0,-1-2-20 0 0,1 1 0 0 0,0 0 0 0 0,0 0 0 0 0,0 1 0 0 0,0-1 0 0 0,1 0 0 0 0,-1 0 0 0 0,1 1 0 0 0,0-1 0 0 0,0 1 0 0 0,0-1 0 0 0,0 1 0 0 0,0 0 0 0 0,1-1 0 0 0,0 1 0 0 0,0 0 0 0 0,0 1-73 0 0,2-4 67 0 0,-1 0 1 0 0,1-1-1 0 0,-1 1 1 0 0,1 0 0 0 0,-1-1-1 0 0,1 1 1 0 0,0-1-1 0 0,0 0 1 0 0,-1 1 0 0 0,1-1-1 0 0,0 0 1 0 0,-1 0-1 0 0,1 0 1 0 0,0 0 0 0 0,0 0-1 0 0,-1-1 1 0 0,1 1-1 0 0,0-1 1 0 0,-1 1 0 0 0,1-1-1 0 0,0 1 1 0 0,-1-1-1 0 0,1 0 1 0 0,-1 0 0 0 0,1 1-1 0 0,-1-1 1 0 0,1 0-1 0 0,-1-1 1 0 0,0 1 0 0 0,0 0-1 0 0,1 0 1 0 0,-1-1-68 0 0,45-61 226 0 0,-70 113-914 0 0,30-29-4107 0 0,4-11-8514 0 0,-8-8 6540 0 0</inkml:trace>
  <inkml:trace contextRef="#ctx0" brushRef="#br0" timeOffset="2994.834">1048 83 9650 0 0,'0'0'1784'0'0,"0"0"-138"0"0,0 0-128 0 0,0 0-306 0 0,0 0-434 0 0,0 0-322 0 0,0 0-112 0 0,0 0 36 0 0,0 0 93 0 0,0 0 34 0 0,0 0-35 0 0,0 0-48 0 0,0 0-38 0 0,2 7-6 0 0,-1-3-225 0 0,1 0 0 0 0,0 0 0 0 0,-1 0 0 0 0,0 1 1 0 0,0-1-1 0 0,0 0 0 0 0,0 1 0 0 0,-1-1 0 0 0,0 1 0 0 0,0-1 0 0 0,0 1 1 0 0,0-1-1 0 0,-1 0 0 0 0,1 1 0 0 0,-1-1 0 0 0,-1 1 0 0 0,1-1 1 0 0,0 0-1 0 0,-1 0 0 0 0,0 0 0 0 0,0 0 0 0 0,0 0 0 0 0,-1 0 1 0 0,1 0-1 0 0,-1-1 0 0 0,-1 2-155 0 0,4-6 31 0 0,-1 0 0 0 0,0 1 0 0 0,1-1 0 0 0,-1 0 0 0 0,1 0 0 0 0,-1 0-1 0 0,1 1 1 0 0,-1-1 0 0 0,1 0 0 0 0,0 0 0 0 0,-1 0 0 0 0,1 0 0 0 0,0 0 0 0 0,0 0 0 0 0,0 0 0 0 0,0 0 0 0 0,0 0 0 0 0,0 0 0 0 0,0 0 0 0 0,0 0 0 0 0,0 0 0 0 0,0 0 0 0 0,1 0-1 0 0,-1 1 1 0 0,0-1 0 0 0,0 0 0 0 0,1 0 0 0 0,-1 0 0 0 0,1 0 0 0 0,-1 0 0 0 0,1 0 0 0 0,-1 1 0 0 0,1-1 0 0 0,0 0 0 0 0,-1 0-31 0 0,4-5-101 0 0,0 0-1 0 0,1-1 1 0 0,-1 2 0 0 0,1-1 0 0 0,0 0 0 0 0,1 1 0 0 0,-1 0 0 0 0,1 0-1 0 0,0 1 1 0 0,0-1 0 0 0,1 1 0 0 0,-1 1 0 0 0,6-3 101 0 0,-10 8-12 0 0,-1-1-1 0 0,1 1 1 0 0,0 0 0 0 0,-1 0 0 0 0,1 0 0 0 0,-1 0-1 0 0,0 0 1 0 0,1 0 0 0 0,-1 0 0 0 0,0 1 0 0 0,0-1-1 0 0,-1 0 1 0 0,1 0 0 0 0,0 1 0 0 0,-1-1 0 0 0,0 1-1 0 0,1-1 1 0 0,-1 1 0 0 0,0-1 0 0 0,0 0 0 0 0,0 1-1 0 0,0-1 1 0 0,-1 1 0 0 0,1-1 0 0 0,-1 1 0 0 0,0-1-1 0 0,0 1 13 0 0,1-2 18 0 0,0 0 30 0 0,0 1-1 0 0,0-1 1 0 0,0 1 0 0 0,-1-1-1 0 0,1 1 1 0 0,0-1-1 0 0,-1 0 1 0 0,1 1-1 0 0,-1-1 1 0 0,0 0 0 0 0,1 1-1 0 0,-1-1 1 0 0,0 0-1 0 0,0 0 1 0 0,0 0 0 0 0,0 0-1 0 0,0 0 1 0 0,0 0-1 0 0,0 0 1 0 0,0 0-1 0 0,0 0 1 0 0,0 0 0 0 0,0 0-1 0 0,-1-1 1 0 0,1 1-1 0 0,0 0 1 0 0,-1-1-1 0 0,1 1 1 0 0,-1-1-48 0 0,8-23 207 0 0,-4 19-259 0 0,1-1 0 0 0,0 0 0 0 0,0 1 0 0 0,1 0 0 0 0,-1-1 0 0 0,1 1 0 0 0,0 1 0 0 0,0-1 0 0 0,0 0 0 0 0,1 1 0 0 0,-1 0 0 0 0,1 0 1 0 0,0 0-1 0 0,0 1 0 0 0,0 0 0 0 0,0 0 0 0 0,0 0 0 0 0,0 0 0 0 0,1 1 0 0 0,3-1 52 0 0,3 42-139 0 0,-11-28 202 0 0,19 14-80 0 0,-12-27-5388 0 0,2-2-5454 0 0,-7 2 2768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4:09.6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6 24717 0 0,'0'0'1126'0'0,"0"0"-137"0"0,0 0-46 0 0,0 0-124 0 0,0 0-191 0 0,0 0-153 0 0,0 0-134 0 0,0 0-131 0 0,0 0-97 0 0,0 0-82 0 0,0 0-75 0 0,0 0-36 0 0,0 0-48 0 0,-7-5-714 0 0,9 11-1166 0 0,-1-2-3681 0 0,-1-2-4902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4:00.6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18 192 0 0 0,'0'0'400'0'0,"0"0"1464"0"0,0 0 310 0 0,0 0-133 0 0,0 0-136 0 0,0 0-187 0 0,0 0-199 0 0,0 0-147 0 0,-3 4-141 0 0,-12 18 1742 0 0,23-32 5790 0 0,13-11-9321 0 0,-13 13 1196 0 0,98-115 1137 0 0,-111 169-1481 0 0,-4 0-89 0 0,-1 54 308 0 0,19-84-1635 0 0,30-14 4506 0 0,-10-19-5956 0 0,-18 6-3334 0 0,-5 0-4488 0 0,-6 9-1567 0 0</inkml:trace>
  <inkml:trace contextRef="#ctx0" brushRef="#br0" timeOffset="251.134">69 140 18388 0 0,'0'0'788'0'0,"0"0"-33"0"0,0 0 65 0 0,0 0 80 0 0,0 0-42 0 0,0 0-146 0 0,0 0-215 0 0,0 0-181 0 0,0 0-119 0 0,0 0-87 0 0,0 0-54 0 0,0 0-50 0 0,10-4-66 0 0,32-13-103 0 0,7 13-3562 0 0,-38 6-1363 0 0,-3-1-5806 0 0</inkml:trace>
  <inkml:trace contextRef="#ctx0" brushRef="#br0" timeOffset="663.192">225 212 14499 0 0,'0'0'618'0'0,"0"0"-13"0"0,0 0 221 0 0,0 0 266 0 0,0 0 155 0 0,0 0-23 0 0,0 0-164 0 0,0 0-237 0 0,0 0-247 0 0,0 0-206 0 0,0 0-149 0 0,0 0-74 0 0,0 0-14 0 0,0-8 19 0 0,3-24 23 0 0,-2 30-140 0 0,-1 1 0 0 0,1-1 1 0 0,0 0-1 0 0,0 0 0 0 0,0 1 0 0 0,1-1 1 0 0,-1 0-1 0 0,0 1 0 0 0,1 0 0 0 0,-1-1 1 0 0,1 1-1 0 0,-1 0 0 0 0,1-1 1 0 0,-1 1-1 0 0,1 0 0 0 0,0 0 0 0 0,0 0 1 0 0,-1 1-1 0 0,1-1 0 0 0,0 0 0 0 0,0 1 1 0 0,0-1-1 0 0,0 1 0 0 0,0 0 1 0 0,0-1-1 0 0,0 1 0 0 0,0 0 0 0 0,0 0 1 0 0,0 0-1 0 0,0 1 0 0 0,0-1 0 0 0,0 0 1 0 0,0 1-1 0 0,0-1 0 0 0,0 1 0 0 0,0 0 1 0 0,-1-1-1 0 0,2 2-35 0 0,-2-1 22 0 0,1 1 1 0 0,-1 0-1 0 0,0 0 0 0 0,0 0 1 0 0,0 0-1 0 0,0 0 1 0 0,0 0-1 0 0,0 0 0 0 0,-1 0 1 0 0,1 0-1 0 0,-1 0 0 0 0,1 0 1 0 0,-1 1-1 0 0,0-1 1 0 0,0 0-1 0 0,0 0 0 0 0,0 0 1 0 0,0 1-1 0 0,-1-1 0 0 0,1 0 1 0 0,0 0-1 0 0,-1 0 0 0 0,0 0 1 0 0,1 0-1 0 0,-1 0 1 0 0,0 0-1 0 0,0 0 0 0 0,0 0 1 0 0,-1 0-1 0 0,1 0 0 0 0,0 0 1 0 0,-1-1-1 0 0,1 1 0 0 0,-1-1 1 0 0,1 1-1 0 0,-1-1 1 0 0,0 1-1 0 0,0-1 0 0 0,0 0-22 0 0,-7 11 195 0 0,10-11-238 0 0,0 1-1 0 0,0-1 1 0 0,0 0 0 0 0,0 1 0 0 0,0-1-1 0 0,0 0 1 0 0,1 0 0 0 0,-1 0-1 0 0,0 0 1 0 0,1 0 0 0 0,-1 0 0 0 0,0 0-1 0 0,1 0 1 0 0,-1-1 0 0 0,1 1 0 0 0,0-1-1 0 0,-1 1 1 0 0,1-1 0 0 0,-1 1-1 0 0,1-1 1 0 0,0 0 0 0 0,-1 0 0 0 0,1 0-1 0 0,0 0 1 0 0,-1 0 0 0 0,1 0 0 0 0,0 0-1 0 0,-1-1 1 0 0,1 1 43 0 0,28 0-4015 0 0,-1 0-3979 0 0,-3 0-1775 0 0,-19 0 6627 0 0</inkml:trace>
  <inkml:trace contextRef="#ctx0" brushRef="#br0" timeOffset="1075.308">474 209 968 0 0,'0'0'3394'0'0,"0"0"-248"0"0,0 0-361 0 0,0 0-383 0 0,0 0-293 0 0,0 0-283 0 0,0 0-309 0 0,0 0-291 0 0,-3-9-245 0 0,-10-26-245 0 0,12 34-679 0 0,0 0 1 0 0,0 0-1 0 0,1 1 1 0 0,-1-1-1 0 0,0 0 0 0 0,0 0 1 0 0,0 0-1 0 0,0 1 1 0 0,0-1-1 0 0,0 1 1 0 0,0-1-1 0 0,0 1 0 0 0,0-1 1 0 0,0 1-1 0 0,0-1 1 0 0,0 1-1 0 0,-1 0 1 0 0,1 0-1 0 0,0-1 0 0 0,0 1 1 0 0,0 0-1 0 0,0 0 1 0 0,-1 0-1 0 0,1 0 0 0 0,0 1 1 0 0,0-1-1 0 0,0 0 1 0 0,0 0-1 0 0,-1 1 1 0 0,1-1-1 0 0,0 1 0 0 0,0-1 1 0 0,0 1-1 0 0,0-1 1 0 0,0 1-1 0 0,0 0 1 0 0,0-1-1 0 0,0 1-57 0 0,-1 0 153 0 0,-1 0-59 0 0,-1 0 1 0 0,0 1-1 0 0,1-1 1 0 0,-1 1-1 0 0,1 0 1 0 0,-1 0-1 0 0,1 0 1 0 0,0 0-1 0 0,0 0 1 0 0,0 1-1 0 0,0 0 1 0 0,0-1-1 0 0,1 1 1 0 0,-1 0-1 0 0,1 0 0 0 0,0 1 1 0 0,0-1-1 0 0,0 0 1 0 0,0 1-1 0 0,1-1 1 0 0,-1 1-1 0 0,1-1 1 0 0,0 1-1 0 0,-1 3-94 0 0,4-5 35 0 0,1-1 0 0 0,-1 1-1 0 0,1-1 1 0 0,-1 0 0 0 0,1 1 0 0 0,-1-1 0 0 0,1 0-1 0 0,0-1 1 0 0,0 1 0 0 0,-1 0 0 0 0,1-1 0 0 0,0 1-1 0 0,0-1 1 0 0,0 0 0 0 0,0 0 0 0 0,-1 0-1 0 0,1-1 1 0 0,0 1 0 0 0,0 0 0 0 0,0-1 0 0 0,0 0-1 0 0,-1 0 1 0 0,1 0 0 0 0,0 0 0 0 0,1-1-35 0 0,-1 1 5 0 0,-1 1 1 0 0,0-1-1 0 0,1 0 1 0 0,-1 0-1 0 0,0 0 1 0 0,1 0-1 0 0,-1 0 1 0 0,0-1-1 0 0,0 1 1 0 0,0-1-1 0 0,0 1 1 0 0,0-1-1 0 0,-1 0 1 0 0,1 1-1 0 0,0-1 1 0 0,-1 0-1 0 0,1 0 1 0 0,-1 0-1 0 0,0-1 1 0 0,1 1-1 0 0,-1 0 1 0 0,0 0-1 0 0,-1-1 1 0 0,1 1-1 0 0,0-1 1 0 0,-1 1-1 0 0,1 0 1 0 0,-1-1 0 0 0,0 1-1 0 0,1-1-5 0 0,-3 15-282 0 0,13 22-149 0 0,-9-33-642 0 0,14 10-990 0 0,-10-10-5232 0 0,-1-1-7884 0 0,-4 0 14775 0 0</inkml:trace>
  <inkml:trace contextRef="#ctx0" brushRef="#br0" timeOffset="1327.3">474 209 0 0 0</inkml:trace>
  <inkml:trace contextRef="#ctx0" brushRef="#br0" timeOffset="1494.228">474 209 0 0 0,'51'-41'135'0'0,"-50"39"396"0"0,0 1 1 0 0,0-1-1 0 0,0 1 1 0 0,0 0-1 0 0,0-1 1 0 0,1 1 0 0 0,-1 0-1 0 0,0 0 1 0 0,1 0-1 0 0,-1 0 1 0 0,1 0-1 0 0,-1 0 1 0 0,1 0 0 0 0,-1 1-1 0 0,1-1 1 0 0,0 0-1 0 0,-1 1 1 0 0,1-1-1 0 0,0 1 1 0 0,0 0-1 0 0,-1 0 1 0 0,1 0 0 0 0,0-1-1 0 0,0 2 1 0 0,-1-1-1 0 0,1 0 1 0 0,0 0-1 0 0,0 0 1 0 0,-1 1-1 0 0,1-1 1 0 0,0 1 0 0 0,-1 0-1 0 0,1-1 1 0 0,0 1-1 0 0,-1 0 1 0 0,1 0-1 0 0,-1 0 1 0 0,1 0-532 0 0,10 29 2964 0 0,-11-29-2902 0 0,-1 1-1 0 0,1-1 1 0 0,-1 1-1 0 0,0-1 0 0 0,0 1 1 0 0,0-1-1 0 0,0 1 1 0 0,0-1-1 0 0,0 1 0 0 0,0-1 1 0 0,0 1-1 0 0,0-1 1 0 0,0 0-1 0 0,-1 1 0 0 0,1-1 1 0 0,-1 1-1 0 0,1-1 1 0 0,-1 0-1 0 0,0 1 1 0 0,1-1-1 0 0,-1 0 0 0 0,0 0 1 0 0,0 1-1 0 0,0-1 1 0 0,0 0-1 0 0,0 0 0 0 0,0 0 1 0 0,0 0-1 0 0,0 0 1 0 0,-1 0-1 0 0,1-1 1 0 0,0 1-1 0 0,0 0 0 0 0,-1-1 1 0 0,1 1-1 0 0,-1-1 1 0 0,1 1-1 0 0,0-1 0 0 0,-1 1 1 0 0,0-1-62 0 0,12-21 183 0 0,-6 16-212 0 0,-1 1 1 0 0,1-1 0 0 0,0 1 0 0 0,1 0 0 0 0,-1 1 0 0 0,1-1 0 0 0,-1 1 0 0 0,1 0 0 0 0,0 0 0 0 0,0 0 0 0 0,1 1 0 0 0,-1 0-1 0 0,0 0 1 0 0,1 0 0 0 0,-1 1 0 0 0,1-1 0 0 0,0 2 0 0 0,4-2 28 0 0,-9 4 7 0 0,1 0 1 0 0,-1 0-1 0 0,1 0 0 0 0,-1 0 1 0 0,0 0-1 0 0,0 0 0 0 0,0 0 1 0 0,0 0-1 0 0,0 0 0 0 0,0 0 1 0 0,-1 1-1 0 0,1-1 0 0 0,-1 0 1 0 0,1 1-1 0 0,-1-1 0 0 0,0 0 1 0 0,0 1-1 0 0,0-1 0 0 0,0 0 1 0 0,0 1-1 0 0,-1-1 0 0 0,1 0 1 0 0,-1 0-1 0 0,0 1 0 0 0,1-1 1 0 0,-1 0-1 0 0,0 0 0 0 0,-1 2-7 0 0,0 14-2376 0 0,5-13-3337 0 0,2-1-5332 0 0,-3-3 4542 0 0</inkml:trace>
  <inkml:trace contextRef="#ctx0" brushRef="#br0" timeOffset="1898.427">846 149 14371 0 0,'0'0'960'0'0,"0"0"-64"0"0,0 0 118 0 0,0 0 72 0 0,0 0-70 0 0,0 0-167 0 0,0 0-205 0 0,0 0-186 0 0,0 0-138 0 0,0 0-95 0 0,0 0-73 0 0,-9-2-34 0 0,-31-8-6 0 0,39 10-93 0 0,-1 0 0 0 0,1-1 1 0 0,0 1-1 0 0,0 0 0 0 0,0-1 1 0 0,0 1-1 0 0,-1 0 0 0 0,1 0 0 0 0,0 0 1 0 0,0 0-1 0 0,0 0 0 0 0,-1 0 1 0 0,1 1-1 0 0,0-1 0 0 0,0 0 0 0 0,0 1 1 0 0,0-1-1 0 0,0 0 0 0 0,-1 1 1 0 0,1-1-1 0 0,0 1 0 0 0,0 0 1 0 0,0-1-1 0 0,0 1 0 0 0,1 0 0 0 0,-1 0 1 0 0,0 0-1 0 0,0-1 0 0 0,0 1 1 0 0,0 0-1 0 0,1 0 0 0 0,-1 0 1 0 0,1 0-1 0 0,-1 0 0 0 0,0 0 0 0 0,1 1 1 0 0,0-1-1 0 0,-1 0 0 0 0,1 0 1 0 0,0 0-1 0 0,-1 0 0 0 0,1 1 0 0 0,0-1 1 0 0,0 0-1 0 0,0 0 0 0 0,0 0 1 0 0,0 1-1 0 0,0-1 0 0 0,1 0 1 0 0,-1 0-1 0 0,0 0 0 0 0,1 0 0 0 0,-1 0 1 0 0,0 1-1 0 0,1-1 0 0 0,0 0 1 0 0,-1 0-1 0 0,1 0 0 0 0,-1 0 1 0 0,1 0-1 0 0,0 0 0 0 0,0 0 0 0 0,0-1 1 0 0,0 1-1 0 0,-1 0 0 0 0,2 0-19 0 0,50 50 767 0 0,-53-50-714 0 0,0 1 0 0 0,-1-1 0 0 0,1 0-1 0 0,-1 0 1 0 0,1 1 0 0 0,-1-1 0 0 0,0 0-1 0 0,1-1 1 0 0,-1 1 0 0 0,0 0 0 0 0,0 0 0 0 0,0-1-1 0 0,1 1 1 0 0,-1-1 0 0 0,0 1 0 0 0,0-1 0 0 0,0 0-1 0 0,0 0 1 0 0,0 0 0 0 0,0 0 0 0 0,0 0-1 0 0,0 0 1 0 0,0-1 0 0 0,0 1-53 0 0,1 0 33 0 0,-68-8 1109 0 0,69 6-1198 0 0,0 1 0 0 0,0 0 0 0 0,0 0 0 0 0,0 0 0 0 0,0 0-1 0 0,0 0 1 0 0,0 0 0 0 0,1-1 0 0 0,-1 1 0 0 0,0 0 0 0 0,1 0 0 0 0,-1 0 0 0 0,1 0 0 0 0,-1 0 0 0 0,1 0-1 0 0,0 0 1 0 0,-1 1 0 0 0,1-1 0 0 0,0 0 0 0 0,0 0 0 0 0,0 0 0 0 0,0 1 0 0 0,-1-1 0 0 0,1 0 0 0 0,0 1-1 0 0,0-1 1 0 0,0 1 0 0 0,0-1 0 0 0,0 1 0 0 0,0-1 0 0 0,1 1 0 0 0,-1 0 0 0 0,0 0 0 0 0,0-1 0 0 0,0 1-1 0 0,0 0 1 0 0,1 0 56 0 0,-2 0-136 0 0,21-8-4704 0 0,-6 3-6180 0 0,-10 2 2389 0 0</inkml:trace>
  <inkml:trace contextRef="#ctx0" brushRef="#br0" timeOffset="2180.524">930 67 12843 0 0,'0'0'2262'0'0,"0"0"-262"0"0,0 0-192 0 0,0 0-170 0 0,0 0-215 0 0,0 0-245 0 0,0 0-304 0 0,0 0-303 0 0,0 0-264 0 0,0 0-138 0 0,0 0-31 0 0,0 0 32 0 0,0 0 78 0 0,1 2 53 0 0,-10 78 1631 0 0,-2-37-1548 0 0,0 16-441 0 0,11-64-20773 0 0,1 3 13471 0 0</inkml:trace>
  <inkml:trace contextRef="#ctx0" brushRef="#br0" timeOffset="2344.16">896 100 9226 0 0,'0'0'4401'0'0,"0"0"-2207"0"0,0 0-651 0 0,0 0 2 0 0,0 0-160 0 0,0 0-306 0 0,0 0-327 0 0,0 0-279 0 0,0 0-190 0 0,0 0-118 0 0,0 0-55 0 0,0 0-68 0 0,10-4-138 0 0,32-13-278 0 0,-12 12-3805 0 0,-24 6-2093 0 0,0-1-4941 0 0</inkml:trace>
  <inkml:trace contextRef="#ctx0" brushRef="#br0" timeOffset="4060.411">881 100 640 0 0,'0'0'2587'0'0,"0"0"-805"0"0,0 0-348 0 0,0 0 107 0 0,0 0 128 0 0,0 0 28 0 0,0 0-44 0 0,0 0-182 0 0,0 0-267 0 0,0 0-226 0 0,0 0-166 0 0,0 0-112 0 0,0 0-100 0 0,8-6-40 0 0,69-44 2009 0 0,-75 49-2489 0 0,0 1 1 0 0,0-1-1 0 0,-1 0 1 0 0,1 0-1 0 0,-1 0 1 0 0,1 0-1 0 0,0 0 1 0 0,-1 0-1 0 0,0 0 1 0 0,1 0-1 0 0,-1-1 1 0 0,0 1-1 0 0,0-1 1 0 0,1 1 0 0 0,-1-1-1 0 0,0 1 1 0 0,-1-1-1 0 0,1 0 1 0 0,0 1-1 0 0,0-1 1 0 0,-1 0-1 0 0,1 0 1 0 0,-1 1-1 0 0,1-1 1 0 0,-1 0-1 0 0,0 0 1 0 0,0 0-1 0 0,0 0 1 0 0,0 0-81 0 0,-2 2-1 0 0,0 0 0 0 0,0 0 0 0 0,0 0 0 0 0,0 0 0 0 0,0 0 0 0 0,0 0 0 0 0,0 1 0 0 0,0-1 0 0 0,0 1 0 0 0,0-1 0 0 0,1 1 0 0 0,-1 0 0 0 0,0 0 0 0 0,0 0 0 0 0,0 0 0 0 0,1 0 0 0 0,-1 0 0 0 0,1 0 0 0 0,-1 1 0 0 0,1-1 0 0 0,-1 0 0 0 0,1 1 0 0 0,0 0 0 0 0,-1-1 0 0 0,1 1 0 0 0,0 0 0 0 0,0-1 0 0 0,0 1 0 0 0,0 0 0 0 0,1 0 0 0 0,-1 0 0 0 0,0 0 1 0 0,-5 12 322 0 0,0 0 0 0 0,1 0 1 0 0,0 0-1 0 0,1 1 0 0 0,0 0 1 0 0,2 0-1 0 0,0 0 0 0 0,0 0 1 0 0,1 12-323 0 0,-2 12 454 0 0,-31 89 438 0 0,33-127-883 0 0,1 0 1 0 0,0 0-1 0 0,0 0 0 0 0,-1 0 0 0 0,1 0 0 0 0,0 0 0 0 0,0 0 0 0 0,0 0 0 0 0,0 0 0 0 0,0 1 0 0 0,0-1 0 0 0,1 0 0 0 0,-1 0 1 0 0,0 0-1 0 0,1 0 0 0 0,-1 0 0 0 0,0 0 0 0 0,1 0 0 0 0,-1 0 0 0 0,1 0 0 0 0,-1-1 0 0 0,1 1 0 0 0,0 0 0 0 0,-1 0 0 0 0,1 0 0 0 0,0-1 1 0 0,0 1-1 0 0,0 0 0 0 0,-1-1 0 0 0,1 1 0 0 0,0 0 0 0 0,0-1 0 0 0,0 1 0 0 0,0-1 0 0 0,0 0 0 0 0,0 1 0 0 0,0-1 0 0 0,0 0 0 0 0,0 1 1 0 0,0-1-1 0 0,0 0 0 0 0,0 0 0 0 0,0 0 0 0 0,0 0 0 0 0,1 0 0 0 0,-1 0 0 0 0,0 0 0 0 0,0-1 0 0 0,0 1 0 0 0,0 0 0 0 0,0 0 0 0 0,0-1-9 0 0,1 1 7 0 0,0 0 0 0 0,0-1 0 0 0,0 1 0 0 0,1-1 0 0 0,-1 1-1 0 0,0-1 1 0 0,0 0 0 0 0,0 0 0 0 0,0 0 0 0 0,-1 0-1 0 0,1 0 1 0 0,0 0 0 0 0,0-1 0 0 0,-1 1 0 0 0,1 0 0 0 0,0-1-1 0 0,-1 0 1 0 0,1 1 0 0 0,-1-1 0 0 0,0 0 0 0 0,0 0-1 0 0,0 1 1 0 0,0-1 0 0 0,0 0 0 0 0,0 0 0 0 0,0 0 0 0 0,0-1-7 0 0,-1-5-62 0 0,0 1 1 0 0,-1-1 0 0 0,0 0-1 0 0,0 0 1 0 0,0 1-1 0 0,-1-1 1 0 0,0 1 0 0 0,-1-1-1 0 0,0 1 1 0 0,0 0 0 0 0,0 0-1 0 0,-1 0 1 0 0,0 0 0 0 0,0 1-1 0 0,-1 0 1 0 0,0 0 0 0 0,0 0-1 0 0,-2-2 62 0 0,41-9-690 0 0,82-31 812 0 0,-155 94-79 0 0,39-45-33 0 0,0 1-1 0 0,1-1 1 0 0,-1 1 0 0 0,1-1-1 0 0,-1 0 1 0 0,1 1 0 0 0,0-1-1 0 0,-1 0 1 0 0,1 0 0 0 0,0 1-1 0 0,0-1 1 0 0,0 0 0 0 0,0 0-1 0 0,0 0 1 0 0,0 0 0 0 0,0 0-1 0 0,0 0 1 0 0,0 0 0 0 0,0-1-1 0 0,1 1 1 0 0,-1 0 0 0 0,0-1-1 0 0,0 1 1 0 0,1-1 0 0 0,-1 1-1 0 0,1-1 1 0 0,-1 1 0 0 0,0-1-1 0 0,1 0 1 0 0,-1 0 0 0 0,1 0-1 0 0,-1 0 1 0 0,1 0 0 0 0,-1 0 0 0 0,0 0-1 0 0,1 0 1 0 0,-1-1 0 0 0,1 1-1 0 0,-1 0 1 0 0,0-1 0 0 0,1 1-1 0 0,-1-1 1 0 0,0 0 0 0 0,1 1-1 0 0,-1-1 1 0 0,0 0 0 0 0,0 0-1 0 0,0 0 1 0 0,0 0 0 0 0,0 0-1 0 0,1 0-9 0 0,-5-45-82 0 0,3 44 67 0 0,0 0 1 0 0,0 0 0 0 0,0 0-1 0 0,0 0 1 0 0,0 1 0 0 0,1-1-1 0 0,-1 0 1 0 0,1 0 0 0 0,-1 0-1 0 0,1 1 1 0 0,0-1 0 0 0,0 0-1 0 0,0 1 1 0 0,0-1 0 0 0,0 1-1 0 0,0-1 1 0 0,0 1 0 0 0,0-1 0 0 0,0 1-1 0 0,1 0 1 0 0,-1 0 0 0 0,1-1-1 0 0,-1 1 1 0 0,1 0 0 0 0,-1 0-1 0 0,1 0 1 0 0,0 1 0 0 0,-1-1-1 0 0,1 0 1 0 0,0 1 0 0 0,0-1-1 0 0,-1 1 1 0 0,1-1 0 0 0,0 1-1 0 0,0 0 1 0 0,0 0 0 0 0,0 0-1 0 0,-1 0 1 0 0,1 0 0 0 0,0 0-1 0 0,0 1 1 0 0,0-1 0 0 0,0 0-1 0 0,-1 1 1 0 0,1 0 0 0 0,0-1-1 0 0,0 1 1 0 0,-1 0 0 0 0,1 0 0 0 0,-1 0-1 0 0,1 0 1 0 0,-1 0 0 0 0,1 0-1 0 0,-1 0 1 0 0,1 1 0 0 0,-1-1-1 0 0,0 0 1 0 0,0 1 0 0 0,0-1-1 0 0,0 1 1 0 0,0-1 0 0 0,0 1-1 0 0,0 0 1 0 0,0-1 0 0 0,0 2 14 0 0,-7 55 32 0 0,7-43-3039 0 0,1-11-2655 0 0,3-1-5355 0 0,-4-3 3717 0 0</inkml:trace>
  <inkml:trace contextRef="#ctx0" brushRef="#br0" timeOffset="4626.381">1224 132 9882 0 0,'0'0'2157'0'0,"0"0"-446"0"0,0 0-356 0 0,0 0-385 0 0,0 0-231 0 0,0 0-24 0 0,0 0 39 0 0,0 0 67 0 0,0 0 17 0 0,0 0-73 0 0,0 0-101 0 0,0 0-97 0 0,0 0-64 0 0,1 8-38 0 0,-1-2-412 0 0,2-1 121 0 0,-1 1 1 0 0,-1-1-1 0 0,1 0 1 0 0,-1 1-1 0 0,0-1 1 0 0,0 1-1 0 0,0-1 1 0 0,-1 0-1 0 0,0 1 1 0 0,0-1-1 0 0,0 1 1 0 0,-1-1-1 0 0,1 0 1 0 0,-1 0-1 0 0,0 0 1 0 0,-1 0 0 0 0,-2 4-175 0 0,5-10 30 0 0,0 1 1 0 0,0 0-1 0 0,0 0 1 0 0,0-1-1 0 0,0 1 0 0 0,0 0 1 0 0,0 0-1 0 0,0-1 1 0 0,0 1-1 0 0,0 0 1 0 0,0 0-1 0 0,0 0 1 0 0,0-1-1 0 0,0 1 1 0 0,0 0-1 0 0,0 0 1 0 0,0-1-1 0 0,0 1 1 0 0,0 0-1 0 0,-1 0 1 0 0,1 0-1 0 0,0-1 1 0 0,0 1-1 0 0,0 0 1 0 0,0 0-1 0 0,-1 0 1 0 0,1-1-1 0 0,0 1 1 0 0,0 0-1 0 0,0 0 1 0 0,-1 0-1 0 0,1 0 1 0 0,0 0-1 0 0,0 0 1 0 0,0 0-1 0 0,-1-1 1 0 0,1 1-1 0 0,0 0 1 0 0,0 0-1 0 0,-1 0 1 0 0,1 0-1 0 0,0 0 1 0 0,0 0-1 0 0,-1 0 1 0 0,1 0-1 0 0,0 0 1 0 0,0 0-31 0 0,13-22-275 0 0,-9 16 222 0 0,0 1-1 0 0,0 0 1 0 0,1 0-1 0 0,0 0 0 0 0,0 1 1 0 0,0-1-1 0 0,1 1 1 0 0,-1 1-1 0 0,1-1 0 0 0,0 1 1 0 0,0 0-1 0 0,1 0 0 0 0,-1 0 1 0 0,0 1-1 0 0,5-1 54 0 0,-10 5-5 0 0,1-1-1 0 0,-1 1 1 0 0,0 0 0 0 0,0-1-1 0 0,0 1 1 0 0,-1 0-1 0 0,1 0 1 0 0,0-1-1 0 0,-1 1 1 0 0,1 0-1 0 0,-1 0 1 0 0,1 0 0 0 0,-1 0-1 0 0,0 0 1 0 0,0 0-1 0 0,0 0 1 0 0,0 0-1 0 0,0 0 1 0 0,0 0 0 0 0,-1 0-1 0 0,1 0 1 0 0,-1-1-1 0 0,1 1 1 0 0,-1 0-1 0 0,0 0 1 0 0,0 1 5 0 0,-20 19 322 0 0,32-31 171 0 0,-2 3-465 0 0,-7 4-35 0 0,1-1-1 0 0,0 1 0 0 0,0 0 1 0 0,0 0-1 0 0,0 0 1 0 0,0 0-1 0 0,0 1 1 0 0,0-1-1 0 0,0 1 1 0 0,1 0-1 0 0,-1 0 1 0 0,1 0-1 0 0,-1 0 1 0 0,1 1-1 0 0,-1-1 1 0 0,1 1-1 0 0,-1 0 1 0 0,1 0-1 0 0,0 0 8 0 0,16 32 386 0 0,-16-22-4739 0 0,0-2-6175 0 0,-3-6-824 0 0</inkml:trace>
  <inkml:trace contextRef="#ctx0" brushRef="#br0" timeOffset="7714.405">1588 204 0 0 0,'0'0'1055'0'0,"0"0"1049"0"0,0 0 370 0 0,0 0-36 0 0,0 0-204 0 0,0 0-307 0 0,0 0-276 0 0,0 0-269 0 0,0 0-213 0 0,4-4-159 0 0,-2 4-884 0 0,-1-1 1 0 0,1 0 0 0 0,-1 0-1 0 0,1 1 1 0 0,-1-1 0 0 0,0 0-1 0 0,0 0 1 0 0,1-1 0 0 0,-1 1-1 0 0,0 0 1 0 0,0 0-1 0 0,0-1 1 0 0,0 1 0 0 0,-1 0-1 0 0,1-1 1 0 0,0 1 0 0 0,0-1-1 0 0,-1 1 1 0 0,1-1 0 0 0,-1 1-1 0 0,1-1 1 0 0,-1 0 0 0 0,0 1-1 0 0,0-1 1 0 0,0 1-1 0 0,0-1 1 0 0,0 0 0 0 0,0 1-1 0 0,0-1 1 0 0,0 1 0 0 0,0-1-1 0 0,-1 0 1 0 0,1 1 0 0 0,-1-1-1 0 0,1 1 1 0 0,-1-1 0 0 0,0 1-1 0 0,1-1 1 0 0,-1 1 0 0 0,0 0-1 0 0,0-1 1 0 0,0 1-1 0 0,0 0 1 0 0,0 0 0 0 0,-1-1-1 0 0,1 1 1 0 0,0 0 0 0 0,0 0-1 0 0,-1 1 1 0 0,1-1 0 0 0,-1 0-1 0 0,1 0 1 0 0,-1 1 0 0 0,0-1-127 0 0,-2 0 9 0 0,0 1 1 0 0,0 0-1 0 0,0 0 1 0 0,0 1 0 0 0,0-1-1 0 0,0 1 1 0 0,0 0-1 0 0,0 0 1 0 0,0 0 0 0 0,0 0-1 0 0,0 1 1 0 0,1 0 0 0 0,-1 0-1 0 0,0 0 1 0 0,1 0-1 0 0,0 0 1 0 0,-1 1 0 0 0,1-1-1 0 0,0 1 1 0 0,0 0 0 0 0,1 0-1 0 0,-1 0 1 0 0,1 0-1 0 0,-1 1 1 0 0,1-1 0 0 0,0 1-1 0 0,0-1 1 0 0,-1 4-10 0 0,3-7 9 0 0,0 1 1 0 0,-1-1-1 0 0,1 1 1 0 0,0-1-1 0 0,-1 1 1 0 0,1 0-1 0 0,0-1 1 0 0,0 1-1 0 0,-1-1 1 0 0,1 1-1 0 0,0 0 1 0 0,0-1-1 0 0,0 1 1 0 0,0 0-1 0 0,0-1 1 0 0,0 1-1 0 0,0 0 1 0 0,0-1-1 0 0,0 1 1 0 0,0 0-1 0 0,1-1 1 0 0,-1 1-1 0 0,0 0 1 0 0,0-1-1 0 0,1 1 1 0 0,-1-1-1 0 0,0 1 1 0 0,0-1-1 0 0,1 1 1 0 0,-1-1-1 0 0,1 1 1 0 0,-1-1-1 0 0,1 1 1 0 0,-1-1-1 0 0,1 1 1 0 0,-1-1-1 0 0,1 1 1 0 0,-1-1-1 0 0,1 0 1 0 0,-1 1-1 0 0,1-1 1 0 0,0 0-1 0 0,-1 0 1 0 0,1 1-1 0 0,-1-1 1 0 0,1 0-1 0 0,0 0 1 0 0,-1 0-1 0 0,1 0 1 0 0,0 0-1 0 0,-1 0 0 0 0,1 0 1 0 0,0 0-1 0 0,-1 0 1 0 0,1 0-1 0 0,0 0 1 0 0,-1 0-1 0 0,1-1 1 0 0,-1 1-1 0 0,1 0 1 0 0,0 0-1 0 0,-1-1 1 0 0,1 1-1 0 0,0-1-9 0 0,39-18 628 0 0,-3-30 205 0 0,-37 49-801 0 0,0 0-42 0 0,0 0-33 0 0,0 0-38 0 0,0 27-250 0 0,0-26 343 0 0,0 1-1 0 0,0-1 1 0 0,0 0-1 0 0,0 0 1 0 0,0 1-1 0 0,0-1 1 0 0,0 0 0 0 0,1 0-1 0 0,-1 1 1 0 0,0-1-1 0 0,1 0 1 0 0,-1 0 0 0 0,1 0-1 0 0,-1 0 1 0 0,1 0-1 0 0,-1 1 1 0 0,1-1 0 0 0,0 0-1 0 0,0 0 1 0 0,0 0-1 0 0,-1-1 1 0 0,1 1-1 0 0,0 0 1 0 0,0 0 0 0 0,0 0-1 0 0,0-1 1 0 0,0 1-1 0 0,0 0 1 0 0,1-1 0 0 0,-1 1-1 0 0,0-1 1 0 0,0 0-1 0 0,0 1 1 0 0,1-1 0 0 0,-1 0-1 0 0,0 1 1 0 0,0-1-1 0 0,1 0 1 0 0,-1 0 0 0 0,0 0-1 0 0,0 0 1 0 0,1 0-1 0 0,-1-1 1 0 0,0 1-1 0 0,0 0 1 0 0,0-1 0 0 0,1 1-1 0 0,-1 0 1 0 0,0-1-1 0 0,1 0-11 0 0,55-33 564 0 0,-51 26-527 0 0,0-1 0 0 0,-1 1 0 0 0,0-1 0 0 0,0-1 0 0 0,-1 1 0 0 0,0-1 0 0 0,-1 1 0 0 0,0-1 0 0 0,-1 0 0 0 0,0-1 0 0 0,0 1 0 0 0,-1 0 0 0 0,0-9-37 0 0,-19 47-233 0 0,13-19 243 0 0,0 0 1 0 0,0 0-1 0 0,1 1 0 0 0,1-1 1 0 0,-1 1-1 0 0,2 0 0 0 0,-1 0 1 0 0,1 0-1 0 0,1 0 0 0 0,0 1 1 0 0,0-1-1 0 0,1 0 1 0 0,1 4-11 0 0,-2-15-14 0 0,1 0 0 0 0,0 0 0 0 0,0 0 1 0 0,0 0-1 0 0,1 0 0 0 0,-1 0 1 0 0,0 0-1 0 0,0 0 0 0 0,0 1 1 0 0,1-1-1 0 0,-1 0 0 0 0,0 0 1 0 0,1 0-1 0 0,-1 0 0 0 0,1 1 0 0 0,-1-1 1 0 0,1 0-1 0 0,-1 0 0 0 0,1 1 1 0 0,-1-1-1 0 0,1 0 0 0 0,0 1 1 0 0,-1-1-1 0 0,1 1 0 0 0,0-1 0 0 0,0 1 1 0 0,-1-1-1 0 0,1 1 0 0 0,0-1 1 0 0,0 1-1 0 0,0 0 0 0 0,0 0 1 0 0,0-1-1 0 0,-1 1 0 0 0,1 0 1 0 0,0 0-1 0 0,0 0 0 0 0,0 0 0 0 0,0 0 1 0 0,0 0-1 0 0,0 0 0 0 0,0 0 1 0 0,0 0-1 0 0,-1 0 0 0 0,1 1 1 0 0,0-1-1 0 0,0 0 0 0 0,0 1 0 0 0,0-1 1 0 0,0 0-1 0 0,-1 1 0 0 0,1-1 1 0 0,0 1-1 0 0,0 0 0 0 0,-1-1 1 0 0,1 1-1 0 0,0-1 0 0 0,-1 1 0 0 0,1 0 1 0 0,-1 0-1 0 0,1-1 0 0 0,-1 1 1 0 0,1 0 13 0 0,-3-4-84 0 0,0 0 1 0 0,0 0-1 0 0,0 0 1 0 0,-1 0-1 0 0,1 0 1 0 0,-1 1-1 0 0,1-1 0 0 0,-1 1 1 0 0,0-1-1 0 0,0 1 1 0 0,0 0-1 0 0,-1 0 1 0 0,1 1-1 0 0,0-1 1 0 0,-1 0-1 0 0,1 1 1 0 0,-1 0-1 0 0,1 0 1 0 0,-1 0-1 0 0,0 0 1 0 0,1 1-1 0 0,-1 0 84 0 0,4 0-40 0 0,0 0-9 0 0,29 2 127 0 0,111-20 675 0 0,-146 50 41 0 0,-8 20-190 0 0,21-52-5430 0 0,-3-1-6111 0 0,-2 1-292 0 0</inkml:trace>
  <inkml:trace contextRef="#ctx0" brushRef="#br0" timeOffset="7966.309">1852 73 9010 0 0,'0'0'1832'0'0,"0"0"-495"0"0,0 0-225 0 0,0 0-232 0 0,0 0-320 0 0,0 0-280 0 0,0 0-488 0 0,0 0-264 0 0,0 0-216 0 0,0 0-416 0 0,0 0-897 0 0,0 0-2160 0 0,0 0-2216 0 0</inkml:trace>
  <inkml:trace contextRef="#ctx0" brushRef="#br0" timeOffset="8745.409">1936 124 13235 0 0,'0'0'1481'0'0,"0"0"-106"0"0,0 0 35 0 0,0 0-3 0 0,0 0-149 0 0,0 0-291 0 0,0 0-291 0 0,0 0-262 0 0,0 0-199 0 0,0 0-72 0 0,0 0-35 0 0,0 0 19 0 0,0 0 43 0 0,-6 3 10 0 0,5-2-185 0 0,-1-1 52 0 0,0 1 0 0 0,0-1 0 0 0,0 1 0 0 0,-1 0 0 0 0,1 0 0 0 0,1-1 0 0 0,-1 2 0 0 0,0-1 0 0 0,0 0 0 0 0,0 0 0 0 0,0 1-1 0 0,1-1 1 0 0,-1 1 0 0 0,1-1 0 0 0,-1 1 0 0 0,1-1 0 0 0,0 1 0 0 0,-1 0 0 0 0,1 0 0 0 0,0 0 0 0 0,0 0 0 0 0,0 0-1 0 0,1 0 1 0 0,-1 0 0 0 0,0 0 0 0 0,1 0 0 0 0,-1 0 0 0 0,1 0 0 0 0,0 1 0 0 0,0-1 0 0 0,0 0 0 0 0,0 1-47 0 0,1-2 44 0 0,0-1 1 0 0,1 1 0 0 0,-1-1 0 0 0,0 1-1 0 0,1-1 1 0 0,-1 0 0 0 0,1 0 0 0 0,-1 0-1 0 0,1 0 1 0 0,-1 0 0 0 0,0 0 0 0 0,1 0-1 0 0,-1 0 1 0 0,1-1 0 0 0,-1 1-1 0 0,0-1 1 0 0,1 1 0 0 0,-1-1 0 0 0,0 1-1 0 0,0-1 1 0 0,1 0 0 0 0,-1 1 0 0 0,0-1-1 0 0,0 0 1 0 0,0 0 0 0 0,0 0 0 0 0,0 0-1 0 0,0 0 1 0 0,0 0 0 0 0,0 0 0 0 0,0 0-1 0 0,0 0 1 0 0,-1-1 0 0 0,1 1 0 0 0,-1 0-1 0 0,1-1 1 0 0,0 1 0 0 0,-1 0 0 0 0,0-1-1 0 0,1 1-44 0 0,2-22 112 0 0,-3 22-116 0 0,0-1 0 0 0,-1 1 1 0 0,1 0-1 0 0,0-1 0 0 0,0 1 0 0 0,0 0 0 0 0,1-1 1 0 0,-1 1-1 0 0,0 0 0 0 0,1-1 0 0 0,-1 1 0 0 0,0 0 0 0 0,1-1 1 0 0,-1 1-1 0 0,1 0 0 0 0,0 0 0 0 0,-1 0 0 0 0,1 0 0 0 0,0-1 1 0 0,0 1-1 0 0,0 0 0 0 0,0 0 0 0 0,0 0 0 0 0,0 1 0 0 0,0-1 1 0 0,0 0-1 0 0,0 0 0 0 0,0 1 0 0 0,1-1 0 0 0,-1 0 0 0 0,0 1 1 0 0,0-1-1 0 0,1 1 0 0 0,-1-1 0 0 0,0 1 0 0 0,1 0 0 0 0,-1 0 1 0 0,0 0-1 0 0,1 0 0 0 0,-1 0 4 0 0,1-1-1 0 0,0 0 1 0 0,0 0-1 0 0,0 0 1 0 0,0 0-1 0 0,-1 1 1 0 0,1-1-1 0 0,0 1 1 0 0,0 0-1 0 0,0-1 1 0 0,0 1-1 0 0,0 0 1 0 0,0 0-1 0 0,0 0 1 0 0,0 0-1 0 0,0 1 1 0 0,0-1-1 0 0,0 0 1 0 0,0 1-1 0 0,0 0 1 0 0,0-1-1 0 0,0 1 1 0 0,0 0-1 0 0,0 0 1 0 0,-1 0-1 0 0,1 0 1 0 0,0 0-1 0 0,-1 0 1 0 0,1 1-1 0 0,-1-1 1 0 0,1 1-1 0 0,-1-1 0 0 0,0 1 1 0 0,0-1-1 0 0,1 1 1 0 0,-1 0-1 0 0,0-1 1 0 0,0 1-1 0 0,-1 0 1 0 0,1 0-1 0 0,0 0 1 0 0,-1 0-1 0 0,1 0 1 0 0,-1-1-1 0 0,1 1 1 0 0,-1 0-1 0 0,0 0 1 0 0,0 0-1 0 0,0 0 1 0 0,0 0-1 0 0,0 0 1 0 0,0 0-1 0 0,-1 0 1 0 0,1 0-1 0 0,-1 0 1 0 0,1 0-1 0 0,-1 0 1 0 0,-1 2 0 0 0,-17 24 496 0 0,19-29 4 0 0,14-13-333 0 0,61-50-277 0 0,-74 103-246 0 0,0-39 361 0 0,0-1 0 0 0,-1 1 0 0 0,1-1 0 0 0,0 0 1 0 0,0 1-1 0 0,0 0 0 0 0,0-1 0 0 0,-1 1 0 0 0,1-1 0 0 0,0 1 0 0 0,0 0 0 0 0,0 0 0 0 0,0 0 0 0 0,0-1 0 0 0,0 1 0 0 0,0 0 1 0 0,0 0-1 0 0,0 0 0 0 0,0 0 0 0 0,0 1 0 0 0,0-1 0 0 0,0 0 0 0 0,0 0 0 0 0,0 0 0 0 0,0 1 0 0 0,-1-1 0 0 0,1 1 1 0 0,0-1-1 0 0,0 1 0 0 0,0-1 0 0 0,0 1 0 0 0,-1-1 0 0 0,1 1 0 0 0,0-1 0 0 0,-1 1 0 0 0,1 0 0 0 0,0 0 0 0 0,-1-1 0 0 0,1 1 1 0 0,-1 0-1 0 0,1 0 0 0 0,-1 0 0 0 0,1 0 0 0 0,-1-1 0 0 0,0 1 0 0 0,1 0 0 0 0,-1 0 0 0 0,0 0 0 0 0,0 0 0 0 0,0 0 0 0 0,1 0 1 0 0,-1 0-1 0 0,0 0 0 0 0,0 0 0 0 0,-1 0 0 0 0,1 0 0 0 0,0 0 0 0 0,0 0 0 0 0,0 0 0 0 0,-1 0 0 0 0,1 0 0 0 0,0-1 1 0 0,-1 1-1 0 0,1 0 0 0 0,-1 0 0 0 0,1 0 0 0 0,-1 0 0 0 0,1-1 0 0 0,-1 1 0 0 0,0 0-5 0 0,19-14 37 0 0,-13 9-38 0 0,-1 0 0 0 0,1 1 0 0 0,0-1 0 0 0,1 1 0 0 0,-1 0 0 0 0,1 0 0 0 0,-1 1 0 0 0,1 0 0 0 0,0 0 0 0 0,0 0 0 0 0,0 0 0 0 0,0 1 0 0 0,0 0 0 0 0,4 0 1 0 0,-8 3-5 0 0,-1-1 1 0 0,0 1-1 0 0,0 0 0 0 0,0 0 1 0 0,0 0-1 0 0,0 0 0 0 0,-1 0 1 0 0,1 0-1 0 0,-1 0 0 0 0,1 0 1 0 0,-1 0-1 0 0,0 0 1 0 0,1 0-1 0 0,-1 0 0 0 0,0 0 1 0 0,0 0-1 0 0,-1 0 0 0 0,1 0 1 0 0,0 0-1 0 0,-1 0 0 0 0,1 1 1 0 0,-1-1-1 0 0,0-1 0 0 0,1 1 1 0 0,-1 0-1 0 0,0 0 1 0 0,-1 0 4 0 0,-4 8-38 0 0,-1 1-2145 0 0,4-3-7514 0 0,3-7-2013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4:19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0 203 1352 0 0,'0'0'1447'0'0,"0"0"-217"0"0,0 0 46 0 0,0 0 264 0 0,0 0 155 0 0,0 0-54 0 0,0 0-173 0 0,0 0-234 0 0,0 0-241 0 0,0 0-221 0 0,0 0-161 0 0,1 5 5463 0 0,27-15-2748 0 0,13-21-2872 0 0,-37 28-239 0 0,1-3-161 0 0,1 1-1 0 0,-1-1 0 0 0,0 0 1 0 0,0-1-1 0 0,0 1 1 0 0,-1-1-1 0 0,0 0 1 0 0,0 0-1 0 0,-1 0 1 0 0,0 0-1 0 0,0-1 1 0 0,-1 1-1 0 0,0-1 1 0 0,0 0-1 0 0,-1 0 1 0 0,0 1-1 0 0,0-1 1 0 0,-1 0-1 0 0,0 0 1 0 0,0 0-1 0 0,-1-1-53 0 0,0 8-7 0 0,0 0-1 0 0,1 1 1 0 0,-1-1 0 0 0,0 1 0 0 0,0 0-1 0 0,0-1 1 0 0,0 1 0 0 0,0 0-1 0 0,0-1 1 0 0,0 1 0 0 0,1 0 0 0 0,-1 0-1 0 0,0 0 1 0 0,0 0 0 0 0,0 0-1 0 0,0 0 1 0 0,0 0 0 0 0,0 0 0 0 0,0 0-1 0 0,0 1 1 0 0,0-1 0 0 0,0 0-1 0 0,0 0 1 0 0,1 1 0 0 0,-1-1 0 0 0,0 1-1 0 0,0-1 1 0 0,0 1 0 0 0,0-1-1 0 0,1 1 1 0 0,-1-1 0 0 0,0 1 0 0 0,1 0-1 0 0,-1-1 1 0 0,0 1 0 0 0,1 0 0 0 0,-1 0-1 0 0,1 0 1 0 0,-1-1 0 0 0,1 1-1 0 0,0 0 1 0 0,-1 0 0 0 0,1 0 0 0 0,0 0-1 0 0,-1 0 1 0 0,1 0 0 0 0,0 0-1 0 0,0-1 1 0 0,0 1 0 0 0,0 0 0 0 0,0 0-1 0 0,0 0 1 0 0,0 0 0 0 0,0 0-1 0 0,0 0 8 0 0,-4 6 85 0 0,-1-1-54 0 0,0 0 0 0 0,0 0 0 0 0,0 0 1 0 0,1 0-1 0 0,0 1 0 0 0,0 0 0 0 0,1 0 0 0 0,0 0 0 0 0,0 0 1 0 0,1 0-1 0 0,0 1 0 0 0,0-1 0 0 0,0 1 0 0 0,1-1 0 0 0,0 1 1 0 0,1 0-1 0 0,0-1 0 0 0,0 1 0 0 0,1 7-31 0 0,2-12 30 0 0,0 0 0 0 0,0 0 1 0 0,1 0-1 0 0,-1-1 0 0 0,1 1 0 0 0,-1-1 1 0 0,1 0-1 0 0,-1 0 0 0 0,1-1 0 0 0,0 1 1 0 0,0-1-1 0 0,0 0 0 0 0,0 0 0 0 0,0 0 0 0 0,0 0 1 0 0,1 0-1 0 0,-1-1 0 0 0,0 0 0 0 0,0 0 1 0 0,0 0-1 0 0,0-1 0 0 0,0 1 0 0 0,1-1 1 0 0,-1 0-1 0 0,0 0 0 0 0,0-1 0 0 0,0 1 0 0 0,-1-1 1 0 0,1 0-1 0 0,0 1 0 0 0,-1-2 0 0 0,1 1 1 0 0,-1 0-1 0 0,1-1 0 0 0,-1 0 0 0 0,0 0 1 0 0,0 0-1 0 0,0 0 0 0 0,-1 0 0 0 0,1 0 0 0 0,-1-1 1 0 0,0 1-1 0 0,0-1 0 0 0,0 0 0 0 0,0-1-30 0 0,-7 53-1676 0 0,6-47 577 0 0,0 0-1254 0 0,-1-1-2323 0 0,0 0-3391 0 0,0 0-2149 0 0</inkml:trace>
  <inkml:trace contextRef="#ctx0" brushRef="#br0" timeOffset="259.115">259 47 11755 0 0,'0'0'4833'0'0,"0"0"-4857"0"0,0 0-249 0 0,0 0-119 0 0,0 0-448 0 0,0 0-424 0 0,0 0-320 0 0,0 0-537 0 0,0 0-1888 0 0,0 0-2072 0 0</inkml:trace>
  <inkml:trace contextRef="#ctx0" brushRef="#br0" timeOffset="1552.838">307 118 16932 0 0,'0'0'1043'0'0,"0"0"-26"0"0,0 0-11 0 0,0 0-5 0 0,0 0-189 0 0,0 0-266 0 0,0 0-214 0 0,0 0-184 0 0,0 0-68 0 0,0 0-8 0 0,0 0 16 0 0,0 0 73 0 0,0 0 59 0 0,0 4 42 0 0,0-1-247 0 0,0 1 187 0 0,0 0 0 0 0,0 0-1 0 0,0 0 1 0 0,-1 0 0 0 0,1 0 0 0 0,-1 0 0 0 0,0 0 0 0 0,0 0 0 0 0,0 0-1 0 0,-1 0 1 0 0,1-1 0 0 0,-1 1 0 0 0,0 0 0 0 0,0-1 0 0 0,-1 0-1 0 0,0 1-201 0 0,3-3 63 0 0,0-1 30 0 0,0 0 47 0 0,0 0 13 0 0,0 0 25 0 0,0 0 5 0 0,0 0-22 0 0,1-4-169 0 0,0 0-1 0 0,0 1 1 0 0,0 0 0 0 0,1-1-1 0 0,-1 1 1 0 0,1 0-1 0 0,0 0 1 0 0,0 0-1 0 0,0 0 1 0 0,0 0 0 0 0,0 0-1 0 0,1 0 1 0 0,-1 1-1 0 0,1-1 1 0 0,0 1-1 0 0,-1 0 1 0 0,1 0 0 0 0,0 0-1 0 0,1 0 1 0 0,-1 0-1 0 0,0 1 1 0 0,0-1-1 0 0,1 1 1 0 0,-1 0 0 0 0,1 0-1 0 0,-1 0 1 0 0,1 0-1 0 0,1 1 9 0 0,-4 1-4 0 0,0 0 0 0 0,-1 0-1 0 0,1 1 1 0 0,0-1 0 0 0,-1 0-1 0 0,1 1 1 0 0,-1-1 0 0 0,1 0-1 0 0,-1 1 1 0 0,0-1 0 0 0,0 1-1 0 0,1-1 1 0 0,-1 1 0 0 0,0-1-1 0 0,0 0 1 0 0,0 1 0 0 0,-1-1-1 0 0,1 1 1 0 0,0-1 0 0 0,-1 1 0 0 0,1-1-1 0 0,0 0 1 0 0,-1 1 0 0 0,0-1-1 0 0,1 0 1 0 0,-1 1 0 0 0,0-1-1 0 0,0 0 1 0 0,0 1 4 0 0,-2 6 9 0 0,5-6-3 0 0,-1 0-1 0 0,1-1 1 0 0,0 1-1 0 0,0-1 1 0 0,0 1-1 0 0,0-1 1 0 0,0 0-1 0 0,0 0 1 0 0,1 0-1 0 0,-1 0 1 0 0,0 0-1 0 0,1-1 1 0 0,-1 1-1 0 0,0 0 1 0 0,1-1-1 0 0,-1 0 1 0 0,1 0-1 0 0,-1 0 1 0 0,0 0-1 0 0,1 0 1 0 0,-1 0-1 0 0,1 0 1 0 0,-1-1-1 0 0,0 0 1 0 0,1 1-1 0 0,-1-1 1 0 0,0 0-1 0 0,1 0-5 0 0,0 0 1 0 0,2 1 13 0 0,1 0 0 0 0,-1 0-1 0 0,0 0 1 0 0,0-1 0 0 0,0 0 0 0 0,-1 0 0 0 0,1 0-1 0 0,0-1 1 0 0,0 0 0 0 0,0 1 0 0 0,-1-2 0 0 0,1 1 0 0 0,-1 0-1 0 0,0-1 1 0 0,0 0 0 0 0,0 0 0 0 0,0 0 0 0 0,0-1 0 0 0,-1 1-1 0 0,1-1 1 0 0,-1 0 0 0 0,3-4-14 0 0,-6 8-10 0 0,0-1 0 0 0,0 0 1 0 0,0 1-1 0 0,0-1 0 0 0,0 0 0 0 0,0 1 0 0 0,0-1 0 0 0,0 0 1 0 0,0 0-1 0 0,0 1 0 0 0,0-1 0 0 0,0 0 0 0 0,0 1 0 0 0,-1-1 1 0 0,1 0-1 0 0,0 1 0 0 0,0-1 0 0 0,-1 1 0 0 0,1-1 1 0 0,-1 0-1 0 0,1 1 0 0 0,0-1 0 0 0,-1 1 0 0 0,1-1 0 0 0,-1 1 1 0 0,1-1-1 0 0,-1 1 0 0 0,1-1 0 0 0,-1 1 0 0 0,0 0 0 0 0,1-1 1 0 0,-1 1-1 0 0,0 0 0 0 0,1-1 0 0 0,-1 1 0 0 0,0 0 1 0 0,1 0-1 0 0,-1 0 0 0 0,0 0 0 0 0,1-1 0 0 0,-1 1 0 0 0,0 0 1 0 0,1 0-1 0 0,-1 0 0 0 0,0 0 0 0 0,0 1 0 0 0,1-1 0 0 0,-1 0 1 0 0,0 0-1 0 0,1 0 0 0 0,-1 1 0 0 0,0-1 0 0 0,1 0 0 0 0,-1 1 11 0 0,-36 16-330 0 0,35-16 328 0 0,1 0 0 0 0,0 0 0 0 0,1 0 0 0 0,-1 0-1 0 0,0 0 1 0 0,0 0 0 0 0,0 0 0 0 0,0 0 0 0 0,1 1 0 0 0,-1-1-1 0 0,1 0 1 0 0,-1 0 0 0 0,1 1 0 0 0,-1-1 0 0 0,1 0 0 0 0,0 1 0 0 0,-1-1-1 0 0,1 0 1 0 0,0 1 0 0 0,0-1 0 0 0,0 0 0 0 0,0 1 0 0 0,0-1-1 0 0,1 0 1 0 0,-1 1 0 0 0,0-1 0 0 0,1 0 0 0 0,-1 1 0 0 0,0-1 0 0 0,1 0-1 0 0,0 0 1 0 0,-1 1 0 0 0,1-1 0 0 0,0 0 0 0 0,-1 0 0 0 0,1 0-1 0 0,0 0 1 0 0,0 0 0 0 0,0 0 0 0 0,0 0 0 0 0,0 0 0 0 0,0 0 0 0 0,0-1-1 0 0,0 1 1 0 0,1 0 0 0 0,-1-1 0 0 0,0 1 0 0 0,0-1 0 0 0,1 1-1 0 0,-1-1 1 0 0,0 1 0 0 0,1-1 0 0 0,-1 0 0 0 0,0 0 0 0 0,1 0 0 0 0,-1 0-1 0 0,0 0 1 0 0,1 0 0 0 0,-1 0 0 0 0,0 0 0 0 0,1 0 0 0 0,-1-1-1 0 0,0 1 1 0 0,1 0 0 0 0,-1-1 0 0 0,0 1 0 0 0,1-1 1 0 0,105-13 361 0 0,-107 14-367 0 0,-1 0 0 0 0,0 1-1 0 0,1-1 1 0 0,-1 0 0 0 0,1 0 0 0 0,-1 0-1 0 0,0 0 1 0 0,1 0 0 0 0,-1 0 0 0 0,0 0-1 0 0,1 0 1 0 0,-1 0 0 0 0,0 0 0 0 0,1-1-1 0 0,-1 1 1 0 0,1 0 0 0 0,-1 0 0 0 0,0-1-1 0 0,1 1 1 0 0,-1 0 0 0 0,1-1 0 0 0,-1 1 0 0 0,1 0-1 0 0,-1-1 1 0 0,1 1 0 0 0,-1-1 0 0 0,1 1-1 0 0,0-1 1 0 0,-1 1 0 0 0,1-1 0 0 0,0 1-1 0 0,-1-1 1 0 0,1 1 0 0 0,0-1 0 0 0,-1 1-1 0 0,1-1 1 0 0,0 0 0 0 0,0 1 0 0 0,0-1-1 0 0,0 1 1 0 0,0-1 0 0 0,-1 0 0 0 0,1 1-1 0 0,0-1 1 0 0,1 0 0 0 0,-1 1 0 0 0,0-1-1 0 0,0 0 1 0 0,0 1 0 0 0,0-1 0 0 0,0 1-1 0 0,1-1 1 0 0,-1 0 0 0 0,0 0 6 0 0,1 1-1 0 0,0 0 1 0 0,0 0 0 0 0,0 0-1 0 0,0 0 1 0 0,0 0 0 0 0,0 0-1 0 0,0 0 1 0 0,0 1 0 0 0,0-1-1 0 0,0 0 1 0 0,0 0-1 0 0,0 1 1 0 0,0-1 0 0 0,0 1-1 0 0,0-1 1 0 0,0 1 0 0 0,0-1-1 0 0,-1 1 1 0 0,1 0 0 0 0,0-1-1 0 0,0 1 1 0 0,-1 0-1 0 0,1-1 1 0 0,0 1 0 0 0,-1 0-1 0 0,1 0 1 0 0,-1 0 0 0 0,1 0-1 0 0,-1 0 1 0 0,1-1 0 0 0,-1 1-1 0 0,0 0 1 0 0,1 0-1 0 0,-1 0 1 0 0,0 0 0 0 0,0 0-1 0 0,0 0 1 0 0,1 0 0 0 0,-1 0-1 0 0,-1 0 1 0 0,1 0 0 0 0,0 0-1 0 0,0 0 1 0 0,0 0-1 0 0,0 0 1 0 0,-1 0 0 0 0,1 0-1 0 0,0 0 1 0 0,-1 0 0 0 0,1 0-1 0 0,-1 0 1 0 0,1 0 0 0 0,-1 0-1 0 0,1 0 1 0 0,-1-1-1 0 0,0 1 1 0 0,1 0 0 0 0,-1-1-1 0 0,0 1 1 0 0,0 0 0 0 0,1-1-1 0 0,-1 1 1 0 0,0-1 0 0 0,0 1-1 0 0,0-1 1 0 0,-1 1 0 0 0,63-37 451 0 0,-60 36-450 0 0,-1 0-36 0 0,0 0-19 0 0,0 0-13 0 0,2 22-101 0 0,50-26 229 0 0,-45 14-101 0 0,51-30-1289 0 0,-46 13-2586 0 0,-2 1-3387 0 0,-9 6 6033 0 0,6-4-11059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18.6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14 0 0 0,'0'0'1784'0'0,"0"0"408"0"0,0 0-132 0 0,0 0-429 0 0,0 0-440 0 0,0 0-292 0 0,0 0-140 0 0,-2 0-671 0 0,-2 2 13804 0 0,156 0-10698 0 0,197-5-2393 0 0,-273 0-641 0 0,85-8-30 0 0,-177 10-812 0 0,-4 2-7817 0 0,14-1-3635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0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43 0 0 0,'0'0'970'0'0,"0"0"139"0"0,0 0 221 0 0,0 0 234 0 0,0 0 195 0 0,0 0 52 0 0,0 0-153 0 0,0 0-294 0 0,0 0-232 0 0,0 0-147 0 0,1-2-56 0 0,12-39 9981 0 0,-36 52-10147 0 0,18-7-743 0 0,0 1 1 0 0,0 0-1 0 0,1 0 0 0 0,0 0 0 0 0,0 1 0 0 0,0-1 0 0 0,1 1 1 0 0,-1 0-1 0 0,1 0 0 0 0,1 0 0 0 0,-1 0 0 0 0,1 1 0 0 0,0-1 0 0 0,1 1 1 0 0,-1-1-1 0 0,1 1 0 0 0,1-1 0 0 0,-1 6-20 0 0,2-10 14 0 0,-1-1-1 0 0,1 1 1 0 0,-1 0-1 0 0,1-1 1 0 0,0 1-1 0 0,0-1 1 0 0,0 1-1 0 0,0-1 1 0 0,0 0-1 0 0,0 1 1 0 0,0-1-1 0 0,0 0 1 0 0,1 0-1 0 0,-1 1 1 0 0,0-1-1 0 0,1 0 1 0 0,-1-1-1 0 0,1 1 1 0 0,-1 0-1 0 0,1 0 1 0 0,-1-1-1 0 0,1 1 1 0 0,0 0-1 0 0,-1-1 1 0 0,1 0-1 0 0,0 1 1 0 0,-1-1-1 0 0,1 0 1 0 0,0 0-1 0 0,-1 0 1 0 0,1 0-1 0 0,0 0 1 0 0,0 0-1 0 0,-1-1 1 0 0,1 1 0 0 0,0-1-1 0 0,0 1-13 0 0,60-27 603 0 0,-60 25-603 0 0,-1 0-1 0 0,1-1 1 0 0,0 1-1 0 0,-1 0 1 0 0,0-1 0 0 0,0 0-1 0 0,1 1 1 0 0,-1-1 0 0 0,-1 0-1 0 0,1 1 1 0 0,0-1 0 0 0,-1 0-1 0 0,0 0 1 0 0,1 0 0 0 0,-1 1-1 0 0,0-1 1 0 0,0 0-1 0 0,-1 0 1 0 0,1 0 0 0 0,-1 0-1 0 0,1 1 1 0 0,-1-1 0 0 0,0 0-1 0 0,0 0 1 0 0,0 1 0 0 0,0-1-1 0 0,0 1 1 0 0,-1-1 0 0 0,1 1-1 0 0,-1 0 1 0 0,0-1-1 0 0,0 1 1 0 0,0 0 0 0 0,0 0-1 0 0,0 0 1 0 0,0 0 0 0 0,0 1-1 0 0,-1-1 1 0 0,1 0 0 0 0,-1 1-1 0 0,1 0 1 0 0,-1 0-1 0 0,1 0 1 0 0,-1 0 0 0 0,0 0-1 0 0,1 0 1 0 0,-1 0 0 0 0,0 1-1 0 0,0 0 1 0 0,0-1 0 0 0,0 1-1 0 0,1 0 1 0 0,-1 0 0 0 0,0 1-1 0 0,0-1 1 0 0,0 1-1 0 0,0-1 1 0 0,1 1 0 0 0,-1 0-1 0 0,0 0 1 0 0,1 0 0 0 0,-1 0-1 0 0,-1 2 1 0 0,6 21-6605 0 0,13-14-6662 0 0,-11-7 5412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1.3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58 3857 0 0,'0'0'551'0'0,"0"0"-9"0"0,0 0 305 0 0,0 0 424 0 0,0 0 326 0 0,0 0 63 0 0,0 0-261 0 0,0 0-356 0 0,0 0-284 0 0,0 0-99 0 0,0 0 24 0 0,0 0 55 0 0,12-1 2251 0 0,-1 21 2552 0 0,13-21-3741 0 0,-20 0-1739 0 0,0 0 0 0 0,-1 0 0 0 0,1 0 1 0 0,-1-1-1 0 0,1 1 0 0 0,-1-1 0 0 0,0 0 1 0 0,1 0-1 0 0,-1 0 0 0 0,0 0 0 0 0,-1-1 1 0 0,1 1-1 0 0,0-1 0 0 0,-1 0 0 0 0,1 0 1 0 0,-1 0-1 0 0,0 0 0 0 0,0 0 0 0 0,0 0 1 0 0,0 0-1 0 0,0-1 0 0 0,-1 1 0 0 0,0-1 1 0 0,0 1-1 0 0,0-1 0 0 0,0 0 0 0 0,0 1 1 0 0,-1-2-63 0 0,-13 50-87 0 0,17 86 360 0 0,-42-135-4410 0 0,27 1 5451 0 0,39 7-298 0 0,116-4 266 0 0,-162 3-4235 0 0,5 0-6658 0 0,9-2-1698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2.4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0 0 0,'0'0'1143'0'0,"0"0"705"0"0,0 0 470 0 0,0 0 155 0 0,0 0-125 0 0,0 0-265 0 0,0 0-409 0 0,0 0-371 0 0,0 0-304 0 0,0 0-198 0 0,0 0-127 0 0,0 0-70 0 0,0 0-24 0 0,1-8 8352 0 0,0 6-8959 0 0,-1 2 124 0 0,0 0-20 0 0,0 0-2 0 0,0 0-15 0 0,0 0-4 0 0,0 0-5 0 0,0 0-22 0 0,0 0-8 0 0,0 0-14 0 0,0 0-14 0 0,0 0 13 0 0,0 0-12 0 0,0 0 18 0 0,0 0 4 0 0,0 0-14 0 0,0 0 28 0 0,0 0-15 0 0,0 0-4 0 0,0 0 5 0 0,0 0-19 0 0,0 0-5 0 0,4 31 115 0 0,-5 51 413 0 0,1-83-1495 0 0,1-7-11634 0 0,0 6 1017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6.4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94 14715 0 0,'0'0'815'0'0,"0"0"-28"0"0,0 0 53 0 0,0 0 123 0 0,0 0 82 0 0,0 0 45 0 0,-7-10-18 0 0,-26-42 917 0 0,28 89-68 0 0,-48 307 624 0 0,39-243-2422 0 0,15-110-5246 0 0,0-4-4427 0 0,1 8-1922 0 0</inkml:trace>
  <inkml:trace contextRef="#ctx0" brushRef="#br0" timeOffset="702.31">213 114 13795 0 0,'0'0'5073'0'0,"0"0"-3442"0"0,0 0-1186 0 0,0 0-144 0 0,0 0 75 0 0,0 0 181 0 0,0 0 181 0 0,0 0 19 0 0,0 0-66 0 0,-1 10-119 0 0,-50 197 718 0 0,22-168-1230 0 0,31-61-166 0 0,-1 19 96 0 0,-1 0-1 0 0,1 0 1 0 0,0 0-1 0 0,0 0 1 0 0,0 0-1 0 0,1 0 1 0 0,-1 0-1 0 0,1 0 1 0 0,-1 1-1 0 0,1-1 1 0 0,0 0-1 0 0,0 1 1 0 0,0-1-1 0 0,1 1 0 0 0,-1 0 1 0 0,0 0-1 0 0,1 0 1 0 0,0 0-1 0 0,-1 0 1 0 0,1 1-1 0 0,0-1 1 0 0,0 1-1 0 0,0-1 1 0 0,0 1-1 0 0,0 0 1 0 0,0 0-1 0 0,0 1 1 0 0,0-1-1 0 0,0 1 1 0 0,1-1-1 0 0,-1 1 1 0 0,0 0-1 0 0,0 0 1 0 0,0 0-1 0 0,1 1 1 0 0,-1-1-1 0 0,0 1 1 0 0,0 0-1 0 0,0 0 0 0 0,0 0 1 0 0,0 0-1 0 0,0 0 1 0 0,0 1-1 0 0,0-1 1 0 0,-1 1-1 0 0,1 0 1 0 0,0 0-1 0 0,-1 0 1 0 0,1 0-1 0 0,-1 0 1 0 0,0 1-1 0 0,0-1 1 0 0,0 1-1 0 0,0-1 1 0 0,0 1-1 0 0,-1 0 1 0 0,1-1-1 0 0,-1 1 1 0 0,1 0-1 0 0,-1 0 1 0 0,0 0-1 0 0,0 3 11 0 0,0-2 2 0 0,-1 0 1 0 0,0 0-1 0 0,0 0 1 0 0,-1 0-1 0 0,1 0 0 0 0,-1 0 1 0 0,0 0-1 0 0,0 0 0 0 0,0 0 1 0 0,-1 0-1 0 0,1-1 0 0 0,-1 1 1 0 0,0-1-1 0 0,0 1 1 0 0,0-1-1 0 0,0 1 0 0 0,-1-1 1 0 0,1 0-1 0 0,-1 0 0 0 0,0 0 1 0 0,0-1-1 0 0,0 1 0 0 0,0-1 1 0 0,0 1-1 0 0,-1-1 0 0 0,1 0 1 0 0,-1 0-1 0 0,1-1 1 0 0,-1 1-1 0 0,0-1 0 0 0,0 0 1 0 0,1 0-1 0 0,-1 0 0 0 0,0 0 1 0 0,0-1-1 0 0,0 1 0 0 0,0-1 1 0 0,0 0-1 0 0,-2 0-2 0 0,5-1 1 0 0,0 1 1 0 0,0 0-1 0 0,0 0 0 0 0,0 0 0 0 0,1-1 1 0 0,-1 1-1 0 0,0-1 0 0 0,0 1 1 0 0,0-1-1 0 0,0 1 0 0 0,0-1 0 0 0,0 1 1 0 0,1-1-1 0 0,-1 0 0 0 0,0 1 0 0 0,0-1 1 0 0,1 0-1 0 0,-1 0 0 0 0,0 0 0 0 0,1 1 1 0 0,-1-1-1 0 0,1 0 0 0 0,-1 0 0 0 0,1 0 1 0 0,0 0-1 0 0,-1 0 0 0 0,1 0 1 0 0,0 0-1 0 0,0 0 0 0 0,0 0 0 0 0,0 0 1 0 0,-1 0-1 0 0,1 0 0 0 0,0 0 0 0 0,1 0 1 0 0,-1 0-1 0 0,0 0 0 0 0,0 0 0 0 0,0 0 1 0 0,1 0-1 0 0,-1 0 0 0 0,0 0 0 0 0,1 0 1 0 0,-1 0-1 0 0,1 0 0 0 0,0 0-1 0 0,25-42-361 0 0,-6 25 57 0 0,1 0-1 0 0,0 2 0 0 0,2 0 0 0 0,0 1 0 0 0,22-9 305 0 0,66-46-460 0 0,-72 13 671 0 0,-39 56-203 0 0,0 0-1 0 0,1-1 1 0 0,-1 1 0 0 0,0 0 0 0 0,1-1 0 0 0,-1 1 0 0 0,0 0 0 0 0,0-1 0 0 0,0 1 0 0 0,0 0 0 0 0,-1-1 0 0 0,1 1 0 0 0,0 0 0 0 0,0-1-1 0 0,-1 1 1 0 0,1 0 0 0 0,-1 0 0 0 0,1-1 0 0 0,-1 1 0 0 0,0 0 0 0 0,1 0 0 0 0,-1 0 0 0 0,0 0 0 0 0,0 0 0 0 0,0 0 0 0 0,0 0-1 0 0,0 0 1 0 0,0 0 0 0 0,0 0 0 0 0,0 0 0 0 0,0 0 0 0 0,0 1 0 0 0,0-1 0 0 0,-1 1 0 0 0,1-1 0 0 0,0 1 0 0 0,0-1 0 0 0,-1 1 0 0 0,1 0-1 0 0,0-1 1 0 0,-1 1 0 0 0,1 0 0 0 0,0 0 0 0 0,-1 0 0 0 0,1 0 0 0 0,0 0 0 0 0,-1 0 0 0 0,0 1-8 0 0,-1-2 21 0 0,-1 2 1 0 0,0-1 0 0 0,0 0-1 0 0,0 1 1 0 0,1 0 0 0 0,-1 0-1 0 0,0 0 1 0 0,1 0-1 0 0,-1 0 1 0 0,1 1 0 0 0,-1-1-1 0 0,1 1 1 0 0,0 0 0 0 0,-1 0-1 0 0,1 1 1 0 0,0-1-1 0 0,0 1 1 0 0,1-1 0 0 0,-1 1-1 0 0,0 0 1 0 0,1 0 0 0 0,0 0-1 0 0,0 0 1 0 0,0 0-1 0 0,0 1 1 0 0,0-1 0 0 0,1 1-1 0 0,-1-1 1 0 0,1 1 0 0 0,0 0-1 0 0,0-1 1 0 0,0 1 0 0 0,1 0-1 0 0,-1 0 1 0 0,1 2-22 0 0,0 140 839 0 0,4-114-694 0 0,-2-19-44 0 0,0 0-1 0 0,0-1 0 0 0,-1 1 1 0 0,-1 0-1 0 0,0 0 1 0 0,-1 0-1 0 0,0-1 0 0 0,-1 1 1 0 0,0 0-1 0 0,-1-1 1 0 0,-1 1-101 0 0,-3-2-494 0 0,7-19-2372 0 0,8-22-10399 0 0,-6 23 3120 0 0</inkml:trace>
  <inkml:trace contextRef="#ctx0" brushRef="#br0" timeOffset="969.055">526 0 13651 0 0,'0'0'623'0'0,"0"0"-178"0"0,0 0-75 0 0,0 0 56 0 0,0 0 102 0 0,0 0 119 0 0,0 0 51 0 0,0 0 1 0 0,0 0-31 0 0,0 0-42 0 0,0 0-15 0 0,0 0-57 0 0,0 0-66 0 0,8 5-73 0 0,26 16-94 0 0,-33-19-276 0 0,0 0-1 0 0,0 0 1 0 0,0 0-1 0 0,-1 0 1 0 0,1 0-1 0 0,0 0 1 0 0,-1 0-1 0 0,0 1 1 0 0,1-1-1 0 0,-1 0 1 0 0,0 0-1 0 0,0 0 1 0 0,0 1-1 0 0,0-1 1 0 0,-1 0-1 0 0,1 0 1 0 0,-1 0-1 0 0,1 1 1 0 0,-1-1-1 0 0,0 0 1 0 0,1 0-1 0 0,-1 0 1 0 0,0 0-1 0 0,0 0 1 0 0,-1-1-1 0 0,1 1 1 0 0,0 0-1 0 0,-2 1-44 0 0,1 0 101 0 0,-13 24 1153 0 0,39-28-68 0 0,38-23-448 0 0,-28 9-3572 0 0,-16 9-2199 0 0,0 1-3526 0 0,-12 4-1310 0 0</inkml:trace>
  <inkml:trace contextRef="#ctx0" brushRef="#br0" timeOffset="1219.368">573 243 18212 0 0,'0'0'1000'0'0,"0"0"-360"0"0,0 0-80 0 0,0 0 0 0 0,0 0-47 0 0,0 0-73 0 0,0 0-144 0 0,0 0-152 0 0,0 0-56 0 0,0 0-56 0 0,0 0-144 0 0,0 0-160 0 0,65-7-368 0 0,-49 7-641 0 0,0 0-1071 0 0,-2 1-1849 0 0,-3 2-1904 0 0,-4-2-1417 0 0</inkml:trace>
  <inkml:trace contextRef="#ctx0" brushRef="#br0" timeOffset="1381.129">605 306 9906 0 0,'0'0'3266'0'0,"0"0"-1265"0"0,0 0-649 0 0,0 0-136 0 0,0 0-108 0 0,0 0-99 0 0,0 0-197 0 0,0 0-253 0 0,0 0-202 0 0,0 0-148 0 0,0 0-77 0 0,0 0-81 0 0,0 0-104 0 0,5 1-126 0 0,65-1-2685 0 0,-21-4-7779 0 0,-38 3 2404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3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42 2425 0 0,'0'0'1632'0'0,"0"0"-385"0"0,0 0 252 0 0,0 0 560 0 0,0 0 275 0 0,0 0-80 0 0,0 0-349 0 0,0 0-416 0 0,0 0-366 0 0,0 0-222 0 0,0 0-86 0 0,0 0-74 0 0,0 0-6 0 0,1-4-36 0 0,5-10-79 0 0,-36 8 2653 0 0,26 7-3209 0 0,1 0 0 0 0,-1 0 1 0 0,1 1-1 0 0,-1-1 0 0 0,1 1 0 0 0,0 0 1 0 0,0 0-1 0 0,-1 0 0 0 0,1 0 1 0 0,1 0-1 0 0,-1 1 0 0 0,0-1 0 0 0,0 1 1 0 0,1 0-1 0 0,0 0 0 0 0,-1 0 1 0 0,1 0-1 0 0,0 0 0 0 0,1 0 0 0 0,-1 0 1 0 0,0 1-1 0 0,1-1 0 0 0,0 1 0 0 0,0-1 1 0 0,0 1-1 0 0,0 0 0 0 0,1-1 1 0 0,-1 1-1 0 0,1 0 0 0 0,0-1 0 0 0,0 1 1 0 0,0 0-1 0 0,0-1 0 0 0,1 1 0 0 0,0 0 1 0 0,0-1-1 0 0,0 1 0 0 0,0 0 1 0 0,0-1-1 0 0,1 0 0 0 0,-1 1 0 0 0,1-1 1 0 0,0 0-1 0 0,0 0 0 0 0,0 0 1 0 0,2 2-66 0 0,0-3 36 0 0,0 0-1 0 0,0 0 1 0 0,0 0-1 0 0,0-1 1 0 0,0 0-1 0 0,1 0 1 0 0,-1 0-1 0 0,0 0 1 0 0,1-1-1 0 0,-1 0 1 0 0,0 0-1 0 0,1 0 1 0 0,-1 0-1 0 0,0-1 1 0 0,0 1-1 0 0,1-1 1 0 0,-1 0-1 0 0,0 0 0 0 0,0-1 1 0 0,0 1-1 0 0,0-1 1 0 0,0 0-1 0 0,0 0 1 0 0,0-1-1 0 0,-1 1 1 0 0,1-1-1 0 0,-1 1 1 0 0,0-1-1 0 0,0 0 1 0 0,0 0-1 0 0,0-1 1 0 0,0 1-1 0 0,-1-1 1 0 0,1 1-1 0 0,-1-1 1 0 0,0 0-1 0 0,0 0 0 0 0,0 0 1 0 0,-1 0-1 0 0,2-4-34 0 0,-2 5-54 0 0,-1-1-1 0 0,1 0 0 0 0,-1 1 0 0 0,0-1 0 0 0,0 0 0 0 0,0 1 0 0 0,0-1 0 0 0,-1 0 0 0 0,1 0 1 0 0,-1 1-1 0 0,0-1 0 0 0,0 1 0 0 0,-1-1 0 0 0,1 1 0 0 0,-1-1 0 0 0,1 1 0 0 0,-1 0 1 0 0,0 0-1 0 0,0 0 0 0 0,-1 0 0 0 0,1 0 0 0 0,-1 0 0 0 0,0-1 55 0 0,-15-5-3782 0 0,-4 5-3303 0 0,15 4-4679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3.7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23 9082 0 0,'0'0'1256'0'0,"0"0"-16"0"0,0 0 101 0 0,0 0 216 0 0,0 0 148 0 0,0 0-6 0 0,0 0-192 0 0,0 0-282 0 0,0 0-275 0 0,0 0-211 0 0,0 0-148 0 0,0 0-106 0 0,0 0-72 0 0,0-4-45 0 0,-1-10-39 0 0,1 10-37 0 0,0 4-23 0 0,0 0-24 0 0,0 0-7 0 0,-18 19 1282 0 0,8-6-1372 0 0,2 2 0 0 0,0-1 0 0 0,0 1 0 0 0,2 1 0 0 0,0-1 0 0 0,0 1 0 0 0,2 0 0 0 0,0 0 0 0 0,1 0 0 0 0,0 1 0 0 0,1-1 1 0 0,1 1-1 0 0,1 15-148 0 0,-1-22 33 0 0,1-1 1 0 0,0 0-1 0 0,0 0 1 0 0,1 1-1 0 0,0-1 1 0 0,0 0 0 0 0,1 0-1 0 0,0 0 1 0 0,1 0-1 0 0,0 0 1 0 0,0-1 0 0 0,1 1-1 0 0,0-1 1 0 0,1 0-1 0 0,0 0 1 0 0,0-1-1 0 0,0 1 1 0 0,1-1 0 0 0,0 0-1 0 0,1 0 1 0 0,-1-1-1 0 0,5 3-33 0 0,-9-8 280 0 0,1 1-3049 0 0,0-3-4962 0 0,-3 1-3345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4.4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28 9666 0 0,'0'0'2719'0'0,"0"0"-908"0"0,0 0-205 0 0,0 0 162 0 0,0 0-58 0 0,0 0-196 0 0,0 0-225 0 0,0 0-255 0 0,0 0-170 0 0,0 0-138 0 0,0 0-106 0 0,0 0-52 0 0,0 0-43 0 0,-3-4-51 0 0,-9-20 973 0 0,35 48-579 0 0,-5-2-679 0 0,-1 1 0 0 0,-2 1 0 0 0,0 0 1 0 0,-2 0-1 0 0,0 2 0 0 0,-2 0 0 0 0,0 4-189 0 0,-8-24 21 0 0,-1 1-1 0 0,0 0 0 0 0,-1-1 1 0 0,0 1-1 0 0,0 0 0 0 0,0 0 1 0 0,-1 0-1 0 0,0 0 0 0 0,0 0 1 0 0,-1 0-1 0 0,0 0 1 0 0,0 0-1 0 0,-1 0 0 0 0,1-1 1 0 0,-1 1-1 0 0,-1 0 0 0 0,1-1 1 0 0,-1 0-1 0 0,-1 1 0 0 0,1-1 1 0 0,-1-1-1 0 0,0 1 0 0 0,0 0 1 0 0,-1-1-1 0 0,1 0 1 0 0,-1 0-1 0 0,0 0 0 0 0,-1-1 1 0 0,1 1-1 0 0,-2-1-20 0 0,-28 19-117 0 0,48-36-4560 0 0,-10 9-961 0 0,0 1-6408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6.2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27 0 0 0,'0'0'359'0'0,"0"0"970"0"0,0 0 321 0 0,0 0 110 0 0,0 0 126 0 0,0 0 20 0 0,0 0-176 0 0,0 0-297 0 0,0 0-273 0 0,0 0-217 0 0,0-3-138 0 0,1-3-745 0 0,1-12 9590 0 0,-2 18-9458 0 0,0 0-26 0 0,-2 34 1791 0 0,15 150-877 0 0,-21-123-932 0 0,8-61-153 0 0,-8-6-2321 0 0,0-17-6352 0 0,5 15 3877 0 0,1 4-6363 0 0</inkml:trace>
  <inkml:trace contextRef="#ctx0" brushRef="#br0" timeOffset="499.279">1 72 4161 0 0,'0'0'1590'0'0,"0"0"-103"0"0,0 0 145 0 0,0 0 195 0 0,0 0 84 0 0,0 0-84 0 0,0 0-296 0 0,0 0-344 0 0,0 0-260 0 0,0 0-168 0 0,0 0-82 0 0,0 0-15 0 0,0 0-18 0 0,-1-11 4784 0 0,79 6-3389 0 0,57-7-1541 0 0,-141 43-1500 0 0,5-21-1632 0 0,1-7-1280 0 0,0 0-4079 0 0,0-1-4355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8.2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19 1816 0 0,'0'0'1950'0'0,"0"0"-111"0"0,0 0 94 0 0,0 0 108 0 0,0 0 79 0 0,0 0-49 0 0,0 0-195 0 0,0 0-306 0 0,0 0-333 0 0,0 0-253 0 0,0 0-207 0 0,5-7 5119 0 0,91-4-4612 0 0,-96 11-1315 0 0,0 0-22 0 0,0 0-2 0 0,0 0-5 0 0,0 0-47 0 0,0 0-34 0 0,0 0-32 0 0,-1 0-9099 0 0,-1 1-2606 0 0,0-1 6254 0 0</inkml:trace>
  <inkml:trace contextRef="#ctx0" brushRef="#br0" timeOffset="253.381">0 48 2336 0 0,'0'0'2458'0'0,"0"0"-367"0"0,0 0 1 0 0,0 0 185 0 0,0 0-41 0 0,0 0-261 0 0,0 0-451 0 0,0 0-430 0 0,0 0-216 0 0,0 0-29 0 0,0 0 59 0 0,0 0 37 0 0,3 1-78 0 0,79 2 1810 0 0,-33-5-7824 0 0,-45 2 2806 0 0,2 0-5847 0 0,-3 1-1343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39.4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5 1352 0 0,'0'0'2065'0'0,"0"0"25"0"0,0 0 275 0 0,0 0 256 0 0,0 0-89 0 0,0 0-311 0 0,0 0-366 0 0,0 0-356 0 0,0 0-268 0 0,0 0-187 0 0,0 0-144 0 0,0 0-89 0 0,0 0-64 0 0,0-5 4733 0 0,-4 18-5347 0 0,1 0-1 0 0,0 0 1 0 0,1 1 0 0 0,0-1 0 0 0,1 0-1 0 0,1 1 1 0 0,0-1 0 0 0,1 1 0 0 0,0 0-133 0 0,-3-17-4253 0 0,0 2-230 0 0,-1-1-3406 0 0,1 2-3974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41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51 11506 0 0,'0'0'1914'0'0,"0"0"-526"0"0,0 0-151 0 0,0 0 190 0 0,0 0 89 0 0,0 0-65 0 0,0 0-247 0 0,0 0-322 0 0,0 0-278 0 0,0 0-165 0 0,0 0-55 0 0,0 0-24 0 0,0 0 9 0 0,1-5 10 0 0,1-13-32 0 0,-1 14-15 0 0,-1 4-56 0 0,0 0-67 0 0,0 0-15 0 0,0 0-45 0 0,0 0-4 0 0,-17 17 753 0 0,15-15-875 0 0,1-1 0 0 0,-1 0-1 0 0,1 1 1 0 0,-1 0 0 0 0,1-1 0 0 0,0 1 0 0 0,-1 0 0 0 0,1 0 0 0 0,0 0 0 0 0,0 0-1 0 0,0-1 1 0 0,1 1 0 0 0,-1 1 0 0 0,0-1 0 0 0,1 0 0 0 0,-1 0 0 0 0,1 0-1 0 0,0 0 1 0 0,-1 0 0 0 0,1 0 0 0 0,0 1 0 0 0,1-1 0 0 0,-1 0 0 0 0,0 0-1 0 0,1 0 1 0 0,-1 0 0 0 0,1 0 0 0 0,-1 0 0 0 0,1 0 0 0 0,0 0 0 0 0,0 0-1 0 0,0 0 1 0 0,0 0 0 0 0,0 0 0 0 0,0 0 0 0 0,1-1 0 0 0,-1 1 0 0 0,1-1 0 0 0,-1 1-1 0 0,1-1 1 0 0,0 1 0 0 0,-1-1 0 0 0,1 0 0 0 0,0 0 0 0 0,0 0 0 0 0,0 0-1 0 0,0 0 1 0 0,0 0 0 0 0,0 0 0 0 0,0-1 0 0 0,0 1 0 0 0,0-1 0 0 0,0 1-1 0 0,0-1 1 0 0,0 0 0 0 0,1 0-23 0 0,50-17 501 0 0,-52 17-492 0 0,0-1 1 0 0,0 1-1 0 0,0-1 1 0 0,0 1 0 0 0,0-1-1 0 0,0 0 1 0 0,0 1-1 0 0,-1-1 1 0 0,1 0 0 0 0,0 0-1 0 0,0 0 1 0 0,-1 0 0 0 0,1 0-1 0 0,0 1 1 0 0,-1-1-1 0 0,1 0 1 0 0,-1 0 0 0 0,0-1-1 0 0,1 1 1 0 0,-1 0-1 0 0,0 0 1 0 0,0 0 0 0 0,1 0-1 0 0,-1 0 1 0 0,0 0 0 0 0,0 0-1 0 0,0 0 1 0 0,0 0-1 0 0,0-1 1 0 0,-1 1 0 0 0,1 0-1 0 0,0 0 1 0 0,0 0-1 0 0,-1 0 1 0 0,1 0 0 0 0,-1 0-1 0 0,1 0 1 0 0,-1 0-1 0 0,1 0 1 0 0,-1 0 0 0 0,0 0-1 0 0,1 0 1 0 0,-1 1 0 0 0,0-1-1 0 0,0 0 1 0 0,1 0-1 0 0,-2 0-9 0 0,-12-11-669 0 0,-15-17 76 0 0,25 18-3501 0 0,5-2-3816 0 0,1 10-3801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41.9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0 19708 0 0,'0'0'840'0'0,"0"0"18"0"0,0 0 95 0 0,0 0 117 0 0,0 0-36 0 0,0 0-192 0 0,0 0-312 0 0,0 0-253 0 0,0 0-129 0 0,0 0-24 0 0,0 0 16 0 0,0 0 38 0 0,1 4 39 0 0,66 153 1407 0 0,-63-143-1574 0 0,0-1 0 0 0,0 1-1 0 0,-2 0 1 0 0,0 0-1 0 0,0 0 1 0 0,-1 1 0 0 0,-1-1-1 0 0,-1 0 1 0 0,0 0-1 0 0,0 0 1 0 0,-2 0-1 0 0,1 0 1 0 0,-2 0 0 0 0,0 0-1 0 0,-1-1 1 0 0,0 0-1 0 0,-1 0 1 0 0,0 0 0 0 0,-1 0-1 0 0,-1-1 1 0 0,0-1-1 0 0,-4 6-49 0 0,-39 39-210 0 0,51-56-116 0 0,0 0-195 0 0,4-7-6087 0 0,-2 6 1164 0 0,0-2-6672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9.2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143 14 13347 0 0,'0'0'1036'0'0,"0"0"6"0"0,0 0 117 0 0,0 0 174 0 0,0 0 63 0 0,0 0-74 0 0,0 0-216 0 0,0 0-235 0 0,0 0-203 0 0,0 0-166 0 0,0 0-107 0 0,0 0-107 0 0,0 0-74 0 0,-4-2-49 0 0,-12-9-40 0 0,-14 29 1506 0 0,20-7-1486 0 0,0 0-1 0 0,1 1 0 0 0,1 0 0 0 0,0 1 1 0 0,1 0-1 0 0,0 0 0 0 0,1 0 0 0 0,1 1 1 0 0,0 0-1 0 0,0 0 0 0 0,2 1 0 0 0,-1-1 1 0 0,2 1-1 0 0,0 0 0 0 0,1 0 0 0 0,1-1 1 0 0,0 1-1 0 0,1 3-144 0 0,1-8 43 0 0,0 0-1 0 0,1-1 1 0 0,0 0 0 0 0,1 1-1 0 0,0-1 1 0 0,0 0 0 0 0,1-1-1 0 0,0 1 1 0 0,1-1 0 0 0,0 0-1 0 0,0-1 1 0 0,1 1 0 0 0,0-1-1 0 0,0 0 1 0 0,0-1 0 0 0,1 0-1 0 0,0 0 1 0 0,0 0 0 0 0,1-1-1 0 0,0 0 1 0 0,0-1 0 0 0,0 0-1 0 0,0-1 1 0 0,0 0 0 0 0,1 0-1 0 0,-1-1 1 0 0,2 0-43 0 0,3-14-1792 0 0,-14 3-2524 0 0,0 1-5092 0 0,-1 5-2864 0 0</inkml:trace>
  <inkml:trace contextRef="#ctx0" brushRef="#br0" timeOffset="9645.633">267 68 0 0 0,'0'0'912'0'0,"0"0"1157"0"0,0 0 155 0 0,0 0-167 0 0,0 0-164 0 0,0 0-147 0 0,0 0-167 0 0,1-3-152 0 0,0-7 118 0 0,-10-15 8667 0 0,-12 27-10105 0 0,19-1-94 0 0,1 0 1 0 0,-1 0 0 0 0,1 0-1 0 0,-1 0 1 0 0,1 0-1 0 0,0 1 1 0 0,-1-1-1 0 0,1 0 1 0 0,0 1 0 0 0,0-1-1 0 0,0 0 1 0 0,0 1-1 0 0,0-1 1 0 0,0 1-1 0 0,0 0 1 0 0,1-1 0 0 0,-1 1-1 0 0,0 0 1 0 0,1 0-1 0 0,0-1 1 0 0,-1 1-1 0 0,1 0 1 0 0,0 0 0 0 0,0-1-1 0 0,0 1 1 0 0,0 0-1 0 0,0 0 1 0 0,0 0-1 0 0,0-1 1 0 0,1 1 0 0 0,-1 0-1 0 0,1 0 1 0 0,-1-1-1 0 0,1 1 1 0 0,0 0-1 0 0,0-1 1 0 0,0 1-1 0 0,0-1 1 0 0,0 1 0 0 0,0-1-1 0 0,0 1 1 0 0,0-1-1 0 0,0 0 1 0 0,1 0-1 0 0,-1 1 1 0 0,0-1 0 0 0,1 0-1 0 0,-1 0 1 0 0,1 0-1 0 0,-1-1 1 0 0,1 1-1 0 0,0 0 1 0 0,-1 0 0 0 0,1-1-1 0 0,0 1 1 0 0,0-1-1 0 0,-1 0 1 0 0,1 1-1 0 0,0-1 1 0 0,0 0 0 0 0,0 0-1 0 0,-1 0 1 0 0,2 0-14 0 0,59-20 654 0 0,-61 20-638 0 0,0-1 1 0 0,0 0 0 0 0,0 0 0 0 0,0 1 0 0 0,-1-1-1 0 0,1 0 1 0 0,0 0 0 0 0,0 0 0 0 0,-1 0 0 0 0,1 0 0 0 0,0 0-1 0 0,-1 0 1 0 0,1 0 0 0 0,-1 0 0 0 0,1 0 0 0 0,-1 0-1 0 0,0-1 1 0 0,1 1 0 0 0,-1 0 0 0 0,0 0 0 0 0,0 0-1 0 0,0 0 1 0 0,0-1 0 0 0,0 1 0 0 0,0 0 0 0 0,0 0-1 0 0,0 0 1 0 0,-1-1 0 0 0,1 1 0 0 0,0 0 0 0 0,-1 0-1 0 0,1 0 1 0 0,-1 0 0 0 0,1 0 0 0 0,-1 0 0 0 0,1 0-1 0 0,-1 0 1 0 0,0 0 0 0 0,0 0 0 0 0,1 0 0 0 0,-1 0-1 0 0,0 0 1 0 0,0 1 0 0 0,0-1 0 0 0,0 0 0 0 0,0 0-1 0 0,0 1 1 0 0,0-1 0 0 0,0 1 0 0 0,0-1 0 0 0,-1 1-17 0 0,-12-8 146 0 0,13 7-5062 0 0,0 1-5260 0 0,2 1-807 0 0</inkml:trace>
  <inkml:trace contextRef="#ctx0" brushRef="#br0" timeOffset="11858.099">257 354 0 0 0,'0'0'839'0'0,"0"0"984"0"0,0 0 93 0 0,0 0-153 0 0,0 0-168 0 0,0 0-168 0 0,0 0-80 0 0,0 0-100 0 0,0 0-88 0 0,-1-2 5861 0 0,-1-2-3312 0 0,-2-7-734 0 0,4 11-2930 0 0,0 0-1 0 0,1 0 1 0 0,-1 0 0 0 0,0 0 0 0 0,1 0 0 0 0,-1 0 0 0 0,0-1 0 0 0,1 1-1 0 0,-1 0 1 0 0,0 0 0 0 0,1 0 0 0 0,-1 0 0 0 0,0-1 0 0 0,1 1-1 0 0,-1 0 1 0 0,0 0 0 0 0,1-1 0 0 0,-1 1 0 0 0,0 0 0 0 0,0-1 0 0 0,1 1-1 0 0,-1 0 1 0 0,0 0 0 0 0,0-1 0 0 0,0 1 0 0 0,0-1 0 0 0,0 1-1 0 0,1 0 1 0 0,-1-1 0 0 0,0 1 0 0 0,0 0 0 0 0,0-1 0 0 0,0 1 0 0 0,0 0-1 0 0,0-1 1 0 0,0 1 0 0 0,0-1 0 0 0,0 1 0 0 0,0 0 0 0 0,0-1-1 0 0,0 1 1 0 0,-1 0 0 0 0,1-1 0 0 0,0 1 0 0 0,0 0 0 0 0,0-1 0 0 0,0 1-1 0 0,-1 0 1 0 0,1-1 0 0 0,0 1-44 0 0,10-5-261 0 0,9-3 319 0 0,-18 8-48 0 0,-1 0 4 0 0,1 25 96 0 0,-9 98 583 0 0,8-123-722 0 0,0 0-4 0 0,0 0-73 0 0,0 0-44 0 0,0 0-88 0 0,0 0-199 0 0,2-7-9011 0 0,-1 5 1836 0 0,1 0-3969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43.2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45 2961 0 0,'0'0'1395'0'0,"0"0"-6"0"0,0 0 236 0 0,0 0 306 0 0,0 0 212 0 0,0 0 65 0 0,0 0-187 0 0,0 0-305 0 0,0 0-344 0 0,0 0-258 0 0,0 0-159 0 0,0-7-102 0 0,0-4-595 0 0,1-15 3117 0 0,-1 26-3035 0 0,-5 2-255 0 0,1 0 0 0 0,0 0 0 0 0,0 0 0 0 0,0 1 0 0 0,0 0 0 0 0,0 0 0 0 0,1 0-1 0 0,-1 0 1 0 0,1 0 0 0 0,0 1 0 0 0,0 0 0 0 0,0-1 0 0 0,0 1 0 0 0,1 0 0 0 0,-2 3-85 0 0,-8 11 93 0 0,1 0 0 0 0,1 2 0 0 0,0-1 0 0 0,2 1 0 0 0,0 0 0 0 0,1 1 0 0 0,1 0 0 0 0,1 0 0 0 0,1 0 0 0 0,1 1 0 0 0,0-1 1 0 0,2 1-1 0 0,1 0 0 0 0,1 4-93 0 0,0-19-11 0 0,0-1 0 0 0,1 1 1 0 0,0-1-1 0 0,0 0 0 0 0,0 0 1 0 0,1 0-1 0 0,0 0 0 0 0,1 0 1 0 0,-1 0-1 0 0,1-1 0 0 0,0 1 1 0 0,0-1-1 0 0,1 0 0 0 0,-1-1 1 0 0,1 1-1 0 0,0-1 0 0 0,0 0 1 0 0,1 0-1 0 0,0 0 0 0 0,-1-1 1 0 0,1 0-1 0 0,0 0 0 0 0,0 0 1 0 0,1-1-1 0 0,-1 0 0 0 0,0 0 1 0 0,1-1-1 0 0,-1 1 0 0 0,1-1 1 0 0,3-1 10 0 0,1-4-2839 0 0,-5-2-5553 0 0,-4 3-3377 0 0</inkml:trace>
  <inkml:trace contextRef="#ctx0" brushRef="#br0" timeOffset="560.985">300 37 14795 0 0,'0'0'914'0'0,"0"0"-65"0"0,0 0 261 0 0,0 0 310 0 0,0 0 140 0 0,0 0-150 0 0,0 0-354 0 0,0 0-345 0 0,0 0-264 0 0,0 0-174 0 0,0 0-86 0 0,0 0-50 0 0,-4-1-3 0 0,2 0-109 0 0,0 1 0 0 0,0 0-1 0 0,0 0 1 0 0,0 0 0 0 0,0 0 0 0 0,0 0 0 0 0,0 1 0 0 0,0-1 0 0 0,1 0 0 0 0,-1 1 0 0 0,0 0 0 0 0,0-1 0 0 0,0 1 0 0 0,0 0-1 0 0,0 0 1 0 0,1 0 0 0 0,-1 0 0 0 0,0 0 0 0 0,1 1 0 0 0,-1-1 0 0 0,1 0 0 0 0,0 1 0 0 0,-1-1 0 0 0,1 1 0 0 0,0 0 0 0 0,0-1 0 0 0,0 1-1 0 0,0 0 1 0 0,0 0 0 0 0,0-1 0 0 0,0 1 0 0 0,0 2-25 0 0,0-3 20 0 0,0 1 0 0 0,1 0-1 0 0,-1-1 1 0 0,0 1 0 0 0,1 0-1 0 0,-1 0 1 0 0,1 0 0 0 0,0-1-1 0 0,-1 1 1 0 0,1 0 0 0 0,0 0-1 0 0,0 0 1 0 0,0 0 0 0 0,0 0-1 0 0,1-1 1 0 0,-1 1 0 0 0,0 0 0 0 0,1 0-1 0 0,-1 0 1 0 0,1-1 0 0 0,0 1-1 0 0,0 0 1 0 0,-1-1 0 0 0,1 1-1 0 0,0 0 1 0 0,0-1 0 0 0,1 1-1 0 0,-1-1 1 0 0,0 0 0 0 0,0 1-1 0 0,1-1 1 0 0,-1 0 0 0 0,1 0 0 0 0,-1 0-1 0 0,1 0 1 0 0,-1 0 0 0 0,1 0-1 0 0,0 0 1 0 0,-1-1 0 0 0,1 1-1 0 0,0 0 1 0 0,0-1 0 0 0,0 1-1 0 0,-1-1 1 0 0,1 0 0 0 0,0 0-1 0 0,0 0 1 0 0,0 0 0 0 0,0 0 0 0 0,-1 0-1 0 0,1 0 1 0 0,0-1 0 0 0,0 1-1 0 0,0 0 1 0 0,0-1 0 0 0,-1 0-1 0 0,1 1 1 0 0,0-1 0 0 0,-1 0-1 0 0,1 0 1 0 0,-1 0 0 0 0,1 0-1 0 0,1-1-19 0 0,48-28 676 0 0,-51 29-674 0 0,1 0 1 0 0,0 0-1 0 0,-1 0 0 0 0,1 0 1 0 0,0 0-1 0 0,-1 0 0 0 0,1 0 0 0 0,-1 0 1 0 0,1 0-1 0 0,-1 0 0 0 0,0 0 1 0 0,0 0-1 0 0,1-1 0 0 0,-1 1 0 0 0,0 0 1 0 0,0 0-1 0 0,0 0 0 0 0,0 0 1 0 0,0-1-1 0 0,0 1 0 0 0,0 0 0 0 0,-1 0 1 0 0,1 0-1 0 0,0 0 0 0 0,-1 0 1 0 0,1 0-1 0 0,-1 0 0 0 0,1 0 0 0 0,-1 0 1 0 0,1 0-1 0 0,-1 0 0 0 0,0 0 1 0 0,1 0-1 0 0,-1 0 0 0 0,0 0 0 0 0,0 0 1 0 0,0 1-1 0 0,0-1 0 0 0,0 0 1 0 0,0 1-1 0 0,0-1 0 0 0,0 1 1 0 0,0-1-1 0 0,0 1 0 0 0,0-1 0 0 0,0 1 1 0 0,0 0-1 0 0,-1-1-2 0 0,-17-8-790 0 0,15 8-4273 0 0,-1 1-5046 0 0,6 0-1291 0 0</inkml:trace>
  <inkml:trace contextRef="#ctx0" brushRef="#br0" timeOffset="1351.106">275 311 9490 0 0,'0'0'1747'0'0,"0"0"51"0"0,0 0 324 0 0,0 0 199 0 0,0 0-167 0 0,0 0-360 0 0,0 0-440 0 0,0 0-310 0 0,0 0-208 0 0,0 0-207 0 0,0 0-111 0 0,0 0-131 0 0,0 0-135 0 0,-1-2-43 0 0,2 2-180 0 0,-1 0 0 0 0,0 0-1 0 0,0 1 1 0 0,0-1 0 0 0,1 1-1 0 0,-1-1 1 0 0,0 0 0 0 0,0 1 0 0 0,0-1-1 0 0,0 0 1 0 0,0 1 0 0 0,0-1 0 0 0,0 1-1 0 0,0-1 1 0 0,0 0 0 0 0,0 1 0 0 0,0-1-1 0 0,0 1 1 0 0,0-1 0 0 0,0 0-1 0 0,0 1 1 0 0,0-1 0 0 0,0 0 0 0 0,0 1-1 0 0,0-1 1 0 0,-1 1 0 0 0,1-1 0 0 0,0 0-1 0 0,0 1 1 0 0,0-1 0 0 0,-1 0 0 0 0,1 1-1 0 0,0-1 1 0 0,-1 0 0 0 0,1 0 0 0 0,0 1-1 0 0,0-1 1 0 0,-1 0 0 0 0,1 0-1 0 0,0 0 1 0 0,-1 1 0 0 0,1-1 0 0 0,-1 0-1 0 0,1 0 1 0 0,0 0 0 0 0,-1 0 0 0 0,1 0-1 0 0,0 0 1 0 0,-1 0 0 0 0,1 1 0 0 0,-1-1-1 0 0,1 0 1 0 0,0-1 0 0 0,-1 1-1 0 0,1 0 1 0 0,-1 0 0 0 0,1 0 0 0 0,0 0-1 0 0,-1 0 1 0 0,1 0 0 0 0,-1 0-29 0 0,-2 15 398 0 0,-12 65-282 0 0,27-71-5324 0 0,-7-8-122 0 0,0-1-3932 0 0,-2 0 140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4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59 240 0 0 0,'0'0'859'0'0,"0"0"1095"0"0,0 0 278 0 0,0 0 73 0 0,0 0-30 0 0,0 0-160 0 0,0 0-169 0 0,0 0-243 0 0,0-10-220 0 0,1 0-1133 0 0,3-33 1586 0 0,-6 12 2172 0 0,-12 118-1511 0 0,11-70-2288 0 0,-37 323 984 0 0,39-315-1100 0 0,1-24-176 0 0,0-1-31 0 0,0 0-4 0 0,0 0 34 0 0,0 0-53 0 0,-3-13-5953 0 0,2 4-4934 0 0,1 5 216 0 0</inkml:trace>
  <inkml:trace contextRef="#ctx0" brushRef="#br0" timeOffset="800.045">274 406 14043 0 0,'0'0'695'0'0,"0"0"-244"0"0,0 0-90 0 0,0 0 120 0 0,0 0 185 0 0,0 0 222 0 0,0 0 94 0 0,0 0-30 0 0,0 0-128 0 0,0 0-191 0 0,2-10-134 0 0,5-31-105 0 0,-7 40-351 0 0,0-1 0 0 0,0 1 0 0 0,0-1 0 0 0,-1 1 0 0 0,1 0 0 0 0,0-1 0 0 0,-1 1 0 0 0,1-1 0 0 0,-1 1 0 0 0,0 0 0 0 0,1 0-1 0 0,-1-1 1 0 0,0 1 0 0 0,0 0 0 0 0,0 0 0 0 0,0 0 0 0 0,0 0 0 0 0,0 0 0 0 0,0 0 0 0 0,0 0 0 0 0,0 0 0 0 0,-1 0 0 0 0,1 1 0 0 0,0-1 0 0 0,0 0 0 0 0,-1 1 0 0 0,1-1 0 0 0,-1 1 0 0 0,1-1 0 0 0,0 1 0 0 0,-1 0 0 0 0,1 0 0 0 0,-1-1 0 0 0,1 1 0 0 0,-1 0 0 0 0,1 0 0 0 0,-1 1 0 0 0,1-1 0 0 0,0 0 0 0 0,-1 0 0 0 0,1 1 0 0 0,-1-1-43 0 0,-1 0 42 0 0,-3 1-31 0 0,-1 0-1 0 0,1 0 1 0 0,0 0 0 0 0,0 1 0 0 0,0 0 0 0 0,0 0 0 0 0,0 1 0 0 0,0-1 0 0 0,0 1 0 0 0,1 0-1 0 0,0 1 1 0 0,-1 0 0 0 0,1-1 0 0 0,0 2 0 0 0,1-1 0 0 0,-1 0 0 0 0,1 1 0 0 0,0 0-1 0 0,0 0 1 0 0,0 0 0 0 0,1 1 0 0 0,0-1 0 0 0,0 1 0 0 0,0 0 0 0 0,1-1 0 0 0,0 1-1 0 0,0 0 1 0 0,0 1 0 0 0,1-1 0 0 0,0 0 0 0 0,0 0 0 0 0,0 3-11 0 0,1-7-2 0 0,0-1 0 0 0,1 1 0 0 0,-1 0 0 0 0,0-1 0 0 0,0 1 0 0 0,1-1 0 0 0,-1 1 0 0 0,1-1 0 0 0,0 1 0 0 0,-1-1 0 0 0,1 1 0 0 0,0-1 0 0 0,0 1 0 0 0,0-1 0 0 0,0 0 0 0 0,0 0 0 0 0,0 0 0 0 0,0 1 0 0 0,0-1 0 0 0,1 0 0 0 0,-1 0 0 0 0,0 0 0 0 0,1-1 0 0 0,-1 1 0 0 0,1 0 0 0 0,-1 0 0 0 0,1-1 0 0 0,-1 1 0 0 0,1-1 0 0 0,-1 0 0 0 0,1 1 0 0 0,-1-1 0 0 0,1 0 0 0 0,0 0 0 0 0,-1 0 0 0 0,1 0 0 0 0,0 0 0 0 0,-1 0 0 0 0,1 0 0 0 0,-1 0 0 0 0,2-1 2 0 0,64-25 114 0 0,-64 25-101 0 0,0-1-1 0 0,0 1 1 0 0,0-1 0 0 0,0 0 0 0 0,0 0 0 0 0,0-1-1 0 0,-1 1 1 0 0,1 0 0 0 0,-1-1 0 0 0,1 0 0 0 0,-1 1 0 0 0,0-1-1 0 0,0 0 1 0 0,0 0 0 0 0,-1 0 0 0 0,1 0 0 0 0,-1-1-1 0 0,0 1 1 0 0,1 0 0 0 0,-2-1 0 0 0,1 1 0 0 0,0-1-1 0 0,-1 1 1 0 0,1-1 0 0 0,-1 1 0 0 0,0-1 0 0 0,0 1 0 0 0,0-1-1 0 0,-1 1 1 0 0,1-1 0 0 0,-1 1 0 0 0,0 0 0 0 0,-1-4-13 0 0,1 7-9 0 0,0 0 1 0 0,0 0-1 0 0,-1 0 1 0 0,1 0 0 0 0,0 0-1 0 0,0 1 1 0 0,0-1 0 0 0,-1 0-1 0 0,1 0 1 0 0,0 1-1 0 0,0-1 1 0 0,0 1 0 0 0,0-1-1 0 0,0 1 1 0 0,0-1-1 0 0,0 1 1 0 0,0 0 0 0 0,0-1-1 0 0,0 1 1 0 0,0 0 0 0 0,0 0-1 0 0,0 0 1 0 0,0 0-1 0 0,1 0 1 0 0,-1 0 0 0 0,0 0-1 0 0,1 0 1 0 0,-1 0-1 0 0,1 0 1 0 0,-1 0 0 0 0,1 0-1 0 0,-1 0 1 0 0,1 1 0 0 0,0-1-1 0 0,0 0 1 0 0,0 0-1 0 0,-1 0 1 0 0,1 1 0 0 0,0-1-1 0 0,0 0 1 0 0,1 0 0 0 0,-1 1 7 0 0,-1 0-21 0 0,0 0-1 0 0,0 0 1 0 0,0 1-1 0 0,1-1 1 0 0,-1 0-1 0 0,1 0 0 0 0,-1 1 1 0 0,1-1-1 0 0,0 0 1 0 0,0 1-1 0 0,0-1 0 0 0,0 0 1 0 0,1 1-1 0 0,-1-1 1 0 0,0 0-1 0 0,1 0 0 0 0,0 1 1 0 0,-1-1-1 0 0,1 0 1 0 0,0 0-1 0 0,0 0 0 0 0,0 0 1 0 0,1 0-1 0 0,-1 0 1 0 0,0 0-1 0 0,1 0 0 0 0,-1 0 1 0 0,1-1-1 0 0,0 1 1 0 0,0-1-1 0 0,-1 1 0 0 0,1-1 1 0 0,0 1-1 0 0,0-1 1 0 0,0 0-1 0 0,0 0 0 0 0,1 0 1 0 0,-1 0-1 0 0,0-1 1 0 0,0 1-1 0 0,0 0 0 0 0,1-1 1 0 0,-1 0-1 0 0,0 1 1 0 0,1-1-1 0 0,-1 0 0 0 0,0 0 1 0 0,1-1-1 0 0,-1 1 1 0 0,0 0-1 0 0,1-1 0 0 0,-1 1 1 0 0,0-1-1 0 0,0 0 1 0 0,1 0 22 0 0,6-2-123 0 0,-1-1 0 0 0,1 0 0 0 0,-1-1 1 0 0,1 0-1 0 0,-2-1 0 0 0,1 1 1 0 0,0-1-1 0 0,-1-1 0 0 0,0 0 1 0 0,-1 0-1 0 0,1 0 0 0 0,-2 0 1 0 0,1-1-1 0 0,-1 0 0 0 0,0 0 0 0 0,0-1 1 0 0,-1 0-1 0 0,0 1 0 0 0,-1-1 1 0 0,0-1-1 0 0,0 1 0 0 0,-1 0 1 0 0,0-1-1 0 0,-1 1 0 0 0,0-1 1 0 0,0 1-1 0 0,-1-10 123 0 0,-12-42 3953 0 0,-3 93-1918 0 0,1 33-1647 0 0,3 1-1 0 0,2 0 1 0 0,4 0 0 0 0,2 1 0 0 0,4 12-388 0 0,-1-79 7 0 0,-4-27-3269 0 0,2 3-4763 0 0,2 17 2304 0 0,0-1-4816 0 0</inkml:trace>
  <inkml:trace contextRef="#ctx0" brushRef="#br0" timeOffset="1148.837">436 70 13131 0 0,'0'0'1205'0'0,"0"0"-35"0"0,0 0-8 0 0,0 0-114 0 0,0 0-124 0 0,0 0-49 0 0,0 0-47 0 0,0-10-57 0 0,-2-32-138 0 0,2 41-611 0 0,0 0-1 0 0,0 0 0 0 0,1 0 0 0 0,-1 0 0 0 0,1 1 1 0 0,-1-1-1 0 0,1 0 0 0 0,-1 0 0 0 0,1 0 0 0 0,-1 0 1 0 0,1 1-1 0 0,0-1 0 0 0,-1 0 0 0 0,1 1 1 0 0,0-1-1 0 0,0 0 0 0 0,-1 1 0 0 0,1-1 0 0 0,0 1 1 0 0,0-1-1 0 0,0 1 0 0 0,0 0 0 0 0,0-1 1 0 0,0 1-1 0 0,0 0 0 0 0,0-1 0 0 0,-1 1 0 0 0,1 0 1 0 0,0 0-1 0 0,0 0 0 0 0,0 0 0 0 0,0 0 1 0 0,0 0-1 0 0,0 0 0 0 0,0 1 0 0 0,0-1 0 0 0,0 0 1 0 0,0 0-1 0 0,0 1 0 0 0,0-1 0 0 0,0 1 0 0 0,0-1 1 0 0,0 0-1 0 0,-1 1 0 0 0,1 0 0 0 0,0-1 1 0 0,0 1-1 0 0,-1-1 0 0 0,1 1 0 0 0,0 0 0 0 0,-1 0 1 0 0,1-1-1 0 0,0 1 0 0 0,-1 0 0 0 0,1 0 1 0 0,-1 1-22 0 0,3 1 30 0 0,-1 1 0 0 0,0 0 0 0 0,0 0 0 0 0,0 1 0 0 0,0-1 0 0 0,-1 0 0 0 0,1 0 0 0 0,-1 1 0 0 0,-1-1 0 0 0,1 1 0 0 0,0-1 0 0 0,-1 1 0 0 0,0 0 0 0 0,0-1 0 0 0,0 1 0 0 0,-1-1 0 0 0,0 1 0 0 0,0-1 0 0 0,0 1 0 0 0,0-1 0 0 0,0 0 0 0 0,-1 1 0 0 0,0-1 0 0 0,0 0 0 0 0,0 0 0 0 0,-1 0 0 0 0,1-1 0 0 0,-1 1 0 0 0,0 0 0 0 0,0-1 0 0 0,0 0 0 0 0,-3 3-30 0 0,-17 29 483 0 0,61-28 475 0 0,23-20-695 0 0,-2 0-3328 0 0,-19 9-8941 0 0,-33 4 1477 0 0</inkml:trace>
  <inkml:trace contextRef="#ctx0" brushRef="#br0" timeOffset="1403.856">695 182 9810 0 0,'0'0'2255'0'0,"0"0"-329"0"0,0 0-248 0 0,0 0-214 0 0,0 0-277 0 0,0 0-199 0 0,0 0-165 0 0,0 0-70 0 0,0 0-14 0 0,0 0-33 0 0,-4 11-77 0 0,-29 93 876 0 0,16 26-965 0 0,15-101-5886 0 0,1-1-5676 0 0,1-28 2387 0 0</inkml:trace>
  <inkml:trace contextRef="#ctx0" brushRef="#br0" timeOffset="1683.818">525 372 6161 0 0,'0'0'2958'0'0,"0"0"-1168"0"0,0 0-551 0 0,0 0-76 0 0,0 0-75 0 0,0 0-162 0 0,0 0-206 0 0,0 0-137 0 0,0 0-38 0 0,0 0 84 0 0,0 0 104 0 0,0 0-8 0 0,0 0-50 0 0,6 2-79 0 0,71 8 692 0 0,72-29 889 0 0,-113 14 1813 0 0,-53 18-5904 0 0,22-8-3493 0 0,7 1-5923 0 0,-10-5 1995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00.5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21133 0 0,'0'0'610'0'0,"0"0"-72"0"0,0 0 37 0 0,0 0 66 0 0,0 0 70 0 0,0 0 49 0 0,0 0-33 0 0,0 0-111 0 0,4 10-96 0 0,29 115 779 0 0,-56 43-861 0 0,8-99-579 0 0,12-62-2058 0 0,3-8-2371 0 0,-1-1-3521 0 0,1 0-4068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02.8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19 23237 0 0,'0'0'736'0'0,"0"0"-232"0"0,0 0 136 0 0,0 0 169 0 0,0 0 95 0 0,0 0-112 0 0,0 0-328 0 0,0 0-224 0 0,0 0-176 0 0,80-4-184 0 0,-45-2-568 0 0,-6 1-2409 0 0,-9 1-10826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01.6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17 19484 0 0,'0'0'676'0'0,"0"0"-10"0"0,0 0 166 0 0,0 0 159 0 0,0 0 14 0 0,0 0-154 0 0,0 0-207 0 0,0 0-185 0 0,0 0-123 0 0,-5 9-46 0 0,-13 31-24 0 0,18-39-228 0 0,0 1 0 0 0,0-1 0 0 0,0 1 0 0 0,0-1 0 0 0,0 0-1 0 0,1 1 1 0 0,-1-1 0 0 0,0 1 0 0 0,1-1 0 0 0,-1 0 0 0 0,1 1 0 0 0,-1-1-1 0 0,1 0 1 0 0,0 0 0 0 0,-1 1 0 0 0,1-1 0 0 0,0 0 0 0 0,0 0 0 0 0,0 0-1 0 0,0 0 1 0 0,0 0 0 0 0,0 0 0 0 0,0 0 0 0 0,0-1 0 0 0,1 1 0 0 0,-1 0-1 0 0,0 0 1 0 0,0-1 0 0 0,1 1 0 0 0,-1-1 0 0 0,0 1 0 0 0,1-1 0 0 0,-1 0-1 0 0,0 0 1 0 0,1 1 0 0 0,-1-1 0 0 0,2 0-38 0 0,-3 0 17 0 0,2 1 0 0 0,-1 0 0 0 0,1 0 0 0 0,-1 0 0 0 0,1 0 0 0 0,0-1 0 0 0,-1 1 0 0 0,1 0 0 0 0,0-1-1 0 0,0 0 1 0 0,-1 1 0 0 0,1-1 0 0 0,0 0 0 0 0,0 0 0 0 0,0 0 0 0 0,0 0 0 0 0,-1 0 0 0 0,1 0 0 0 0,0 0 0 0 0,0-1 0 0 0,-1 1 0 0 0,1-1 0 0 0,0 1 0 0 0,0-1 0 0 0,-1 0 0 0 0,1 1 0 0 0,-1-1 0 0 0,1 0 0 0 0,0 0-1 0 0,-1 0 1 0 0,0-1 0 0 0,1 1 0 0 0,-1 0 0 0 0,0 0 0 0 0,0-1 0 0 0,1 1 0 0 0,-1-1 0 0 0,0 1 0 0 0,0-1 0 0 0,-1 1 0 0 0,1-1 0 0 0,0 0 0 0 0,0 1 0 0 0,-1-1 0 0 0,1 0 0 0 0,-1 0 0 0 0,0 1 0 0 0,1-1-1 0 0,-1 0 1 0 0,0 0 0 0 0,0 0 0 0 0,0 1 0 0 0,0-1 0 0 0,0 0 0 0 0,-1 0 0 0 0,1-1-17 0 0,-1 1-44 0 0,0 0 1 0 0,0 0-1 0 0,0 0 0 0 0,-1 0 0 0 0,1 0 1 0 0,0 0-1 0 0,-1 0 0 0 0,1 1 1 0 0,-1-1-1 0 0,0 1 0 0 0,1-1 0 0 0,-1 1 1 0 0,0 0-1 0 0,0-1 0 0 0,0 1 0 0 0,0 0 1 0 0,0 0-1 0 0,0 0 0 0 0,0 1 0 0 0,0-1 1 0 0,-1 0-1 0 0,1 1 0 0 0,0 0 0 0 0,-1-1 44 0 0,-16 1-4763 0 0,0 5-6319 0 0,14-2-441 0 0</inkml:trace>
  <inkml:trace contextRef="#ctx0" brushRef="#br0" timeOffset="626.059">6 261 19660 0 0,'0'0'1895'0'0,"0"0"-428"0"0,0 0-130 0 0,0 0-31 0 0,0 0-160 0 0,0 0-279 0 0,0 0-278 0 0,0 0-203 0 0,0 0-107 0 0,0 0-23 0 0,0 0 12 0 0,0 0-20 0 0,0 0-15 0 0,2 4-58 0 0,13 68 175 0 0,-16-39-5413 0 0,1-31 1556 0 0,-1-2-1897 0 0,1 1-6339 0 0</inkml:trace>
  <inkml:trace contextRef="#ctx0" brushRef="#br0" timeOffset="1013.608">210 0 19756 0 0,'0'0'690'0'0,"0"0"62"0"0,0 0 139 0 0,0 0 141 0 0,0 0 31 0 0,0 0-96 0 0,0 0-247 0 0,0 0-260 0 0,0 0-165 0 0,0 0-78 0 0,0 0-14 0 0,0 0 29 0 0,0 0 4 0 0,1 6-9 0 0,66 145 755 0 0,-64-144-971 0 0,-1 1 0 0 0,-1 0 0 0 0,1 0 0 0 0,-1 0 0 0 0,-1 0 0 0 0,0 0-1 0 0,0 1 1 0 0,0-1 0 0 0,-1 0 0 0 0,0 0 0 0 0,-1 0 0 0 0,1 0-1 0 0,-2-1 1 0 0,1 1 0 0 0,-1 0 0 0 0,0-1 0 0 0,-1 1 0 0 0,0-1 0 0 0,0 0-1 0 0,0-1 1 0 0,-1 1 0 0 0,0-1 0 0 0,0 1 0 0 0,-1-2 0 0 0,1 1 0 0 0,-2 0-1 0 0,1-1 1 0 0,0 0 0 0 0,-1-1 0 0 0,-4 3-11 0 0,-68 26-109 0 0,79-29-3119 0 0,5-4-3396 0 0,-1 0-5350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01.1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159 0 13715 0 0,'0'0'1902'0'0,"0"0"-34"0"0,0 0-12 0 0,0 0-191 0 0,0 0-268 0 0,-9 0-260 0 0,-31 2-257 0 0,37-1-759 0 0,0 0 0 0 0,1 0 1 0 0,-1 0-1 0 0,0 0 0 0 0,1 0 1 0 0,-1 1-1 0 0,1-1 0 0 0,0 1 0 0 0,-1-1 1 0 0,1 1-1 0 0,0 0 0 0 0,0 0 0 0 0,0 0 1 0 0,0 1-1 0 0,0-1 0 0 0,1 0 0 0 0,-1 0 1 0 0,1 1-1 0 0,0-1 0 0 0,-1 1 1 0 0,1 0-1 0 0,-1 2-121 0 0,0 1 183 0 0,-8 11-30 0 0,2 0 0 0 0,0 1 1 0 0,1 0-1 0 0,1 0 0 0 0,1 1 0 0 0,0 0 0 0 0,1 0 0 0 0,1 0 1 0 0,1 0-1 0 0,1 1 0 0 0,1-1 0 0 0,0 0 0 0 0,2 2-153 0 0,-1-13-11 0 0,1-1-1 0 0,0-1 1 0 0,1 1-1 0 0,-1 0 1 0 0,1 0-1 0 0,1-1 1 0 0,-1 0-1 0 0,1 0 1 0 0,0 0 0 0 0,0 0-1 0 0,1 0 1 0 0,0-1-1 0 0,0 0 1 0 0,0 0-1 0 0,1 0 1 0 0,2 1 11 0 0,42 3-5834 0 0,-41-13 551 0 0,-4 1-2486 0 0,-1 0-2424 0 0</inkml:trace>
  <inkml:trace contextRef="#ctx0" brushRef="#br0" timeOffset="266.014">220 35 19492 0 0,'0'0'1132'0'0,"0"0"-230"0"0,0 0-123 0 0,0 0 78 0 0,0 0 117 0 0,0 0 50 0 0,0 0-81 0 0,0 0-202 0 0,0 0-187 0 0,0 0-123 0 0,-1 9-134 0 0,-1 5-513 0 0,-5 60 1100 0 0,11-26-4405 0 0,-1-42 76 0 0,0-3-5783 0 0,-1-1-2292 0 0</inkml:trace>
  <inkml:trace contextRef="#ctx0" brushRef="#br0" timeOffset="940.04">214 343 9306 0 0,'0'0'3996'0'0,"0"0"-2285"0"0,0 0-454 0 0,0 0 373 0 0,0 0 176 0 0,0 0-158 0 0,0 0-312 0 0,0 0-393 0 0,0 0-280 0 0,0 0-194 0 0,0 0-159 0 0,0 0-50 0 0,0 0-30 0 0,-4 0 1 0 0,2 0-198 0 0,0 0 0 0 0,0 0 0 0 0,0 0-1 0 0,0 1 1 0 0,0-1 0 0 0,0 1 0 0 0,0-1-1 0 0,1 1 1 0 0,-1 0 0 0 0,0 0 0 0 0,0 0 0 0 0,1 0-1 0 0,-1 0 1 0 0,1 0 0 0 0,-1 0 0 0 0,1 0 0 0 0,-1 1-1 0 0,1-1 1 0 0,0 1 0 0 0,-1-1 0 0 0,1 1-1 0 0,0-1 1 0 0,0 1 0 0 0,0 0 0 0 0,0-1 0 0 0,1 1-1 0 0,-1 0 1 0 0,0 0 0 0 0,1 0 0 0 0,-1 0-1 0 0,1-1 1 0 0,0 1 0 0 0,0 0 0 0 0,-1 0 0 0 0,1 0-1 0 0,0 1-32 0 0,2-1 38 0 0,0 0-1 0 0,0 0 0 0 0,0 0 0 0 0,0 0 0 0 0,0 0 0 0 0,0 0 0 0 0,1-1 0 0 0,-1 1 1 0 0,1-1-1 0 0,-1 1 0 0 0,1-1 0 0 0,-1 0 0 0 0,1 0 0 0 0,0 0 0 0 0,-1-1 1 0 0,1 1-1 0 0,0 0 0 0 0,0-1 0 0 0,0 0 0 0 0,-1 0 0 0 0,1 0 0 0 0,0 0 1 0 0,0 0-1 0 0,0 0 0 0 0,-1-1 0 0 0,1 1 0 0 0,0-1 0 0 0,0 0 0 0 0,-1 0 0 0 0,1 0 1 0 0,0 0-1 0 0,1-2-37 0 0,-2 3 12 0 0,-1-1 0 0 0,0 0 0 0 0,0 0 1 0 0,1 0-1 0 0,-1 0 0 0 0,0 0 0 0 0,0 0 0 0 0,0 0 1 0 0,0 0-1 0 0,0 0 0 0 0,0-1 0 0 0,-1 1 1 0 0,1 0-1 0 0,0-1 0 0 0,-1 1 0 0 0,1 0 0 0 0,0-1 1 0 0,-1 1-1 0 0,0-1 0 0 0,1 1 0 0 0,-1-1 0 0 0,0 1 1 0 0,0-1-1 0 0,0 1 0 0 0,0-1 0 0 0,0 1 1 0 0,0-1-1 0 0,0 1 0 0 0,-1-1 0 0 0,1 1 0 0 0,0-1 1 0 0,-1 1-1 0 0,1-1 0 0 0,-1 1 0 0 0,0 0 1 0 0,1-1-1 0 0,-1 1 0 0 0,0 0 0 0 0,0 0 0 0 0,0-1 1 0 0,0 1-1 0 0,0 0 0 0 0,0 0-12 0 0,-1-2-171 0 0,0 0-1 0 0,-1 0 1 0 0,1 0-1 0 0,-1 0 1 0 0,1 1-1 0 0,-1-1 1 0 0,0 1 0 0 0,0 0-1 0 0,0 0 1 0 0,0 0-1 0 0,0 0 1 0 0,0 0-1 0 0,-1 1 1 0 0,1-1-1 0 0,-1 1 1 0 0,1 0 0 0 0,-1 0-1 0 0,0 0 172 0 0,3 4-10853 0 0,1-2-577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00.7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8 18596 0 0,'0'0'1992'0'0,"0"0"-1544"0"0,0 0-79 0 0,0 0-9 0 0,0 0 24 0 0,0 0 8 0 0,0 0-128 0 0,0 0-72 0 0,0 0-152 0 0,0 0-184 0 0,55-7-216 0 0,-43 8-352 0 0,1 0-489 0 0,-3 1-1135 0 0,-2-1-2897 0 0,-3 0-6594 0 0</inkml:trace>
  <inkml:trace contextRef="#ctx0" brushRef="#br0" timeOffset="161.942">0 64 8418 0 0,'0'0'5609'0'0,"0"0"-4089"0"0,0 0-287 0 0,0 0 167 0 0,0 0 24 0 0,0 0-296 0 0,0 0-303 0 0,0 0-273 0 0,0 0-320 0 0,0 0-152 0 0,0 0-112 0 0,63-6-104 0 0,-44 4-104 0 0,3-1-408 0 0,0 1-713 0 0,2-1-1271 0 0,-5 1-3338 0 0,-6 0-5432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59.2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38 18764 0 0,'0'0'884'0'0,"0"0"-9"0"0,0 0 45 0 0,0 0 90 0 0,0 0-35 0 0,0 0-154 0 0,0 0-218 0 0,0 0-126 0 0,0 0-60 0 0,0 0 0 0 0,0 0-17 0 0,-9 8-45 0 0,-26 31-27 0 0,2 42 509 0 0,30-68-761 0 0,0 87 329 0 0,3-97-532 0 0,1 0 0 0 0,-1-1 0 0 0,1 1-1 0 0,0 0 1 0 0,0 0 0 0 0,0-1 0 0 0,0 1 0 0 0,0-1 0 0 0,0 1 0 0 0,1-1 0 0 0,-1 1 0 0 0,1-1-1 0 0,0 0 1 0 0,0 0 0 0 0,0 0 0 0 0,0 0 0 0 0,0 0 0 0 0,0 0 0 0 0,0 0 0 0 0,1-1 0 0 0,-1 1-1 0 0,1-1 1 0 0,-1 0 0 0 0,1 1 0 0 0,-1-1 0 0 0,1-1 0 0 0,0 1 0 0 0,0 0 0 0 0,-1 0 0 0 0,1-1-1 0 0,0 0 1 0 0,0 0 0 0 0,1 1 127 0 0,9-4-4671 0 0,-5 0-4674 0 0,-4 1-1008 0 0</inkml:trace>
  <inkml:trace contextRef="#ctx0" brushRef="#br0" timeOffset="324.33">170 47 15771 0 0,'0'0'1165'0'0,"0"0"-97"0"0,0 0 44 0 0,0 0 38 0 0,0 0-67 0 0,0 0-170 0 0,0 0-183 0 0,0 0-178 0 0,-7 10-154 0 0,-24 30-75 0 0,30-38-278 0 0,0-1-1 0 0,0 1 0 0 0,1-1 1 0 0,-1 1-1 0 0,1 0 0 0 0,-1-1 1 0 0,1 1-1 0 0,0 0 0 0 0,0-1 0 0 0,-1 1 1 0 0,1 0-1 0 0,0 0 0 0 0,1-1 1 0 0,-1 1-1 0 0,0 0 0 0 0,0-1 1 0 0,1 1-1 0 0,-1 0 0 0 0,1-1 1 0 0,0 1-1 0 0,-1 0 0 0 0,1-1 1 0 0,0 1-1 0 0,0-1 0 0 0,0 1 1 0 0,0-1-1 0 0,0 0 0 0 0,0 1 1 0 0,0-1-1 0 0,0 0 0 0 0,1 0 1 0 0,-1 0-1 0 0,0 0 0 0 0,1 0 1 0 0,-1 0-1 0 0,1 0 0 0 0,-1 0 1 0 0,1-1-1 0 0,0 1 0 0 0,-1-1 1 0 0,1 1-1 0 0,0-1 0 0 0,-1 1 1 0 0,1-1-1 0 0,0 0 0 0 0,-1 0 1 0 0,1 0-1 0 0,0 0 0 0 0,0 0 1 0 0,-1 0-1 0 0,1 0 0 0 0,0-1 1 0 0,-1 1-1 0 0,1-1 0 0 0,0 1 1 0 0,-1-1-1 0 0,1 0 0 0 0,0 0-44 0 0,-1 2 9 0 0,0-1 0 0 0,1 0 0 0 0,-1 0 0 0 0,0 0 1 0 0,1 0-1 0 0,-1-1 0 0 0,0 1 0 0 0,0 0 0 0 0,1 0 0 0 0,-1-1 0 0 0,0 1 0 0 0,0-1 0 0 0,0 1 0 0 0,1-1 0 0 0,-1 0 0 0 0,0 1 0 0 0,0-1 0 0 0,0 0 0 0 0,0 0 0 0 0,0 0 0 0 0,0 1 0 0 0,0-1 0 0 0,-1 0 0 0 0,1 0 0 0 0,0 0 0 0 0,0-1 0 0 0,-1 1 0 0 0,1 0 0 0 0,-1 0 0 0 0,1 0 0 0 0,-1 0 0 0 0,1-1 0 0 0,-1 1 0 0 0,0 0 0 0 0,1 0 0 0 0,-1-1 0 0 0,0 1 0 0 0,0 0 0 0 0,0-1 0 0 0,0 1 0 0 0,0 0 0 0 0,0-1 0 0 0,-1 1 1 0 0,1-1-11 0 0,-39-43 321 0 0,36 44-600 0 0,3 0 51 0 0,0 1 1 0 0,1 0-1 0 0,-1 0 1 0 0,0-1-1 0 0,0 1 1 0 0,0 0-1 0 0,0-1 1 0 0,0 1-1 0 0,1 0 1 0 0,-1-1-1 0 0,0 1 1 0 0,0 0-1 0 0,0 0 1 0 0,0-1-1 0 0,0 1 1 0 0,0 0-1 0 0,0-1 1 0 0,0 1-1 0 0,0 0 1 0 0,0-1-1 0 0,0 1 1 0 0,0 0-1 0 0,0-1 1 0 0,-1 1-1 0 0,1 0 1 0 0,0-1-1 0 0,0 1 1 0 0,0 0-1 0 0,0 0 1 0 0,0-1-1 0 0,-1 1 1 0 0,1 0-1 0 0,0 0 1 0 0,0-1-1 0 0,-1 1 1 0 0,1 0-1 0 0,0 0 1 0 0,0 0-1 0 0,-1-1 1 0 0,1 1-1 0 0,0 0 1 0 0,0 0-1 0 0,-1 0 1 0 0,1 0-1 0 0,0 0 1 0 0,-1 0-1 0 0,1-1 1 0 0,0 1-1 0 0,-1 0 1 0 0,1 0-1 0 0,0 0 1 0 0,-1 0-1 0 0,1 0 1 0 0,0 0-1 0 0,-1 0 1 0 0,1 0-1 0 0,0 1 229 0 0,2-1-11375 0 0</inkml:trace>
  <inkml:trace contextRef="#ctx0" brushRef="#br0" timeOffset="520.621">400 1 21477 0 0,'0'0'1037'0'0,"0"0"-27"0"0,0 0 49 0 0,0 0-31 0 0,0 0-240 0 0,0 0-229 0 0,0 0-147 0 0,0 0-68 0 0,0 0-1 0 0,0 0-31 0 0,0 0-63 0 0,0 0-48 0 0,-2 10-78 0 0,-12 79-11 0 0,15-78-770 0 0,-1 19-1447 0 0,-2-21-2007 0 0,-1 0-3292 0 0,2-5-4466 0 0</inkml:trace>
  <inkml:trace contextRef="#ctx0" brushRef="#br0" timeOffset="771.015">149 290 22789 0 0,'0'0'728'0'0,"0"0"-77"0"0,0 0 53 0 0,0 0 13 0 0,0 0-87 0 0,0 0-145 0 0,0 0-122 0 0,0 0-73 0 0,0 0-57 0 0,0 0-50 0 0,0 0-59 0 0,0 0-64 0 0,0 9-30 0 0,-1 70-1271 0 0,5-68-1736 0 0,-2-8-1060 0 0,2-1-3895 0 0,-3-1-3300 0 0</inkml:trace>
  <inkml:trace contextRef="#ctx0" brushRef="#br0" timeOffset="1057.025">312 286 14139 0 0,'0'0'2038'0'0,"0"0"-622"0"0,0 0-258 0 0,0 0 57 0 0,0 0-46 0 0,0 0-119 0 0,0 0-253 0 0,0 0-197 0 0,0 0-149 0 0,0 0-135 0 0,-5 9-44 0 0,-17 29-68 0 0,22-37-171 0 0,0 0-1 0 0,-1-1 0 0 0,1 1 0 0 0,0 0 1 0 0,0 0-1 0 0,0 0 0 0 0,0 0 1 0 0,0 0-1 0 0,1-1 0 0 0,-1 1 1 0 0,0 0-1 0 0,0 0 0 0 0,1 0 0 0 0,-1 0 1 0 0,0-1-1 0 0,1 1 0 0 0,-1 0 1 0 0,0 0-1 0 0,1-1 0 0 0,-1 1 1 0 0,1 0-1 0 0,0-1 0 0 0,-1 1 0 0 0,1-1 1 0 0,-1 1-1 0 0,1 0 0 0 0,0-1 1 0 0,0 1-1 0 0,-1-1 0 0 0,1 0 1 0 0,0 1-1 0 0,0-1 0 0 0,-1 0 0 0 0,1 1 1 0 0,0-1-1 0 0,0 0 0 0 0,0 0 1 0 0,0 0-1 0 0,-1 0 0 0 0,1 0 1 0 0,0 0-1 0 0,0 0 0 0 0,0 0 0 0 0,0 0 1 0 0,0 0-1 0 0,-1 0 0 0 0,1 0 1 0 0,1-1-33 0 0,-1 1 64 0 0,-2 0-42 0 0,1-1-1 0 0,-1 1 0 0 0,1-1 0 0 0,-1 0 0 0 0,1 1 0 0 0,0-1 1 0 0,-1 1-1 0 0,1-1 0 0 0,0 0 0 0 0,0 0 0 0 0,-1 1 0 0 0,1-1 1 0 0,0 0-1 0 0,0 1 0 0 0,0-1 0 0 0,0 0 0 0 0,0 0 1 0 0,0 1-1 0 0,0-1 0 0 0,0 0 0 0 0,0 1 0 0 0,0-1 0 0 0,1 0 1 0 0,-1 0-1 0 0,0 1 0 0 0,0-1 0 0 0,1 0 0 0 0,-1 1 1 0 0,0-1-1 0 0,1 0 0 0 0,-1 1 0 0 0,1-1 0 0 0,-1 1 0 0 0,1-1 1 0 0,-1 1-1 0 0,1-1 0 0 0,-1 1 0 0 0,1-1 0 0 0,-1 1 0 0 0,1-1 1 0 0,0 1-1 0 0,-1 0 0 0 0,1-1 0 0 0,0 1 0 0 0,-1 0 1 0 0,1 0-1 0 0,0-1 0 0 0,-1 1 0 0 0,1 0 0 0 0,0 0 0 0 0,0 0 1 0 0,-1 0-1 0 0,1 0 0 0 0,0 0 0 0 0,0 0 0 0 0,-1 0 1 0 0,1 0-1 0 0,0 0 0 0 0,0 1-21 0 0,-22-26-1573 0 0,19 15-2497 0 0,3-2-4602 0 0,0 8-2911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57.2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131 20 15771 0 0,'0'0'1318'0'0,"0"0"-96"0"0,0 0 61 0 0,0 0 174 0 0,0 0-42 0 0,0 0-145 0 0,0 0-274 0 0,0 0-243 0 0,0 0-171 0 0,0 0-182 0 0,0 0-116 0 0,0 0-64 0 0,0 0-72 0 0,-4-1 20 0 0,2 1-139 0 0,1-1-1 0 0,-1 1 1 0 0,0 0 0 0 0,1 0-1 0 0,-1 0 1 0 0,0 0-1 0 0,1 0 1 0 0,-1 0 0 0 0,0 0-1 0 0,1 1 1 0 0,-1-1 0 0 0,1 1-1 0 0,-1-1 1 0 0,1 1-1 0 0,-1 0 1 0 0,0-1 0 0 0,1 1-1 0 0,0 0 1 0 0,-1 0 0 0 0,1 0-1 0 0,0 0 1 0 0,-1 0-1 0 0,1 0 1 0 0,0 1 0 0 0,0-1-1 0 0,0 0 1 0 0,0 1-1 0 0,0-1 1 0 0,0 0 0 0 0,0 1-1 0 0,1-1 1 0 0,-1 1 0 0 0,1 0-1 0 0,-1-1 1 0 0,1 1-1 0 0,-1-1 1 0 0,1 2-29 0 0,-10 10 76 0 0,1 0 0 0 0,0 1 0 0 0,2 0 0 0 0,-1 0 0 0 0,2 1 0 0 0,0 0 0 0 0,0 0 0 0 0,1 0 0 0 0,1 1 0 0 0,1 0 0 0 0,0 0 0 0 0,2 0 0 0 0,-1 0 0 0 0,2 0 0 0 0,0 0 0 0 0,2 11-76 0 0,22 10-176 0 0,4-39-7623 0 0,-22-2 1213 0 0,-2 2-5166 0 0</inkml:trace>
  <inkml:trace contextRef="#ctx0" brushRef="#br0" timeOffset="324.547">201 21 16484 0 0,'0'0'810'0'0,"0"0"-140"0"0,0 0 34 0 0,0 0 184 0 0,0 0 103 0 0,0 0-32 0 0,0 0-203 0 0,0 0-188 0 0,0 0-137 0 0,0 0-87 0 0,-8 10-21 0 0,-26 29-28 0 0,33-37-258 0 0,0-1 1 0 0,0 0 0 0 0,1 1 0 0 0,-1-1-1 0 0,1 0 1 0 0,0 1 0 0 0,-1-1 0 0 0,1 1 0 0 0,0-1-1 0 0,0 1 1 0 0,0-1 0 0 0,0 1 0 0 0,0-1-1 0 0,0 1 1 0 0,0-1 0 0 0,0 1 0 0 0,1-1 0 0 0,-1 1-1 0 0,1-1 1 0 0,-1 1 0 0 0,1-1 0 0 0,-1 0-1 0 0,1 1 1 0 0,0-1 0 0 0,0 0 0 0 0,-1 1 0 0 0,1-1-1 0 0,0 0 1 0 0,0 0 0 0 0,0 0 0 0 0,1 0-1 0 0,-1 0 1 0 0,0 0 0 0 0,0 0 0 0 0,0 0 0 0 0,1-1-1 0 0,-1 1 1 0 0,1 0 0 0 0,-1-1 0 0 0,0 1-1 0 0,1-1 1 0 0,-1 1 0 0 0,1-1 0 0 0,-1 0 0 0 0,1 0-1 0 0,-1 1 1 0 0,1-1 0 0 0,-1 0 0 0 0,1-1-1 0 0,-1 1 1 0 0,1 0 0 0 0,-1 0 0 0 0,1 0 0 0 0,-1-1-1 0 0,1 1 1 0 0,-1-1 0 0 0,0 1 0 0 0,1-1-38 0 0,0 1 21 0 0,0 0 1 0 0,0 0 0 0 0,0 1 0 0 0,0-1 0 0 0,0 0 0 0 0,0-1-1 0 0,0 1 1 0 0,0 0 0 0 0,0 0 0 0 0,-1-1 0 0 0,1 1 0 0 0,0-1-1 0 0,0 0 1 0 0,0 1 0 0 0,-1-1 0 0 0,1 0 0 0 0,0 0 0 0 0,-1 0-1 0 0,1 0 1 0 0,-1-1 0 0 0,1 1 0 0 0,-1 0 0 0 0,1-1 0 0 0,-1 1-1 0 0,0-1 1 0 0,0 1 0 0 0,0-1 0 0 0,0 1 0 0 0,0-1-1 0 0,0 0 1 0 0,0 0 0 0 0,0 1 0 0 0,-1-1 0 0 0,1 0 0 0 0,-1 0-1 0 0,1 0 1 0 0,-1 0 0 0 0,0 0 0 0 0,0 0 0 0 0,0 1 0 0 0,0-1-1 0 0,0 0 1 0 0,0 0 0 0 0,0 0 0 0 0,-1 0 0 0 0,1 0 0 0 0,-1 0-1 0 0,1 0 1 0 0,-1 1 0 0 0,0-1 0 0 0,0 0 0 0 0,0 0 0 0 0,0 1-1 0 0,0-1 1 0 0,0 1 0 0 0,0-1 0 0 0,0 1 0 0 0,-1-1-1 0 0,1 1 1 0 0,0 0 0 0 0,-1-1 0 0 0,1 1 0 0 0,-1 0 0 0 0,0 0-1 0 0,1 0 1 0 0,-1 0 0 0 0,0 1 0 0 0,-1-2-22 0 0,-49-6-1926 0 0,51 17-4006 0 0,6-5-4589 0 0,-3-2 1002 0 0</inkml:trace>
  <inkml:trace contextRef="#ctx0" brushRef="#br0" timeOffset="612.254">450 0 18572 0 0,'0'0'1506'0'0,"0"0"-109"0"0,0 0-84 0 0,0 0-25 0 0,0 0-165 0 0,0 0-239 0 0,0 0-279 0 0,0 0-230 0 0,0 0-158 0 0,0 0-15 0 0,0 0 19 0 0,0 0 19 0 0,0 0 24 0 0,0 5-53 0 0,-2 20-51 0 0,-1 24 205 0 0,5-19-3657 0 0,-2-24-3102 0 0,0-4-1973 0 0,0 0-2523 0 0</inkml:trace>
  <inkml:trace contextRef="#ctx0" brushRef="#br0" timeOffset="1082.319">182 279 9738 0 0,'0'0'2637'0'0,"0"0"-372"0"0,0 0-79 0 0,0 0 41 0 0,0 0-214 0 0,0 0-321 0 0,0 0-393 0 0,0 0-353 0 0,0 0-274 0 0,0 0-231 0 0,0 0-111 0 0,0 0-29 0 0,0 0-25 0 0,9 9 715 0 0,-19 31 36 0 0,2 9-2922 0 0,13-46-2752 0 0,-2-3 62 0 0,-2 0-328 0 0,2 0-6712 0 0</inkml:trace>
  <inkml:trace contextRef="#ctx0" brushRef="#br0" timeOffset="1414.088">353 259 14619 0 0,'0'0'1480'0'0,"0"0"-265"0"0,0 0 35 0 0,0 0 65 0 0,0 0-120 0 0,0 0-256 0 0,0 0-207 0 0,0 0-180 0 0,-7 9-165 0 0,-23 28-39 0 0,29-36-318 0 0,0-1 1 0 0,0 1-1 0 0,1 0 1 0 0,-1 0-1 0 0,0 0 1 0 0,0-1-1 0 0,1 1 1 0 0,-1 0-1 0 0,0 0 1 0 0,1 0-1 0 0,-1 0 1 0 0,1 0-1 0 0,-1 0 1 0 0,1 1-1 0 0,0-1 1 0 0,-1 0-1 0 0,1 0 1 0 0,0 0-1 0 0,0 0 1 0 0,0 0-1 0 0,0 0 1 0 0,0 1-1 0 0,0-1 1 0 0,0 0-1 0 0,0 0 1 0 0,0 0-1 0 0,1 0 1 0 0,-1 0-1 0 0,0 0 0 0 0,1 0 1 0 0,-1 1-1 0 0,1-1 1 0 0,-1 0-1 0 0,1 0 1 0 0,0-1-1 0 0,-1 1 1 0 0,1 0-1 0 0,0 0 1 0 0,0 0-1 0 0,-1 0 1 0 0,1 0-1 0 0,0-1 1 0 0,0 1-1 0 0,0 0 1 0 0,0-1-1 0 0,0 1 1 0 0,0-1-1 0 0,0 1 1 0 0,0-1-1 0 0,0 0 1 0 0,0 1-1 0 0,1-1-30 0 0,50 8 1381 0 0,-51-8-1361 0 0,0 0 1 0 0,0 0 0 0 0,-1 1-1 0 0,1-1 1 0 0,0 0 0 0 0,0 0 0 0 0,0 0-1 0 0,0 0 1 0 0,0 0 0 0 0,0 0-1 0 0,0 0 1 0 0,0 0 0 0 0,0 0-1 0 0,0 0 1 0 0,-1-1 0 0 0,1 1-1 0 0,0 0 1 0 0,0-1 0 0 0,0 1-1 0 0,0-1 1 0 0,-1 1 0 0 0,1-1-1 0 0,0 1 1 0 0,0-1 0 0 0,-1 1-1 0 0,1-1 1 0 0,0 0 0 0 0,-1 1-1 0 0,1-1 1 0 0,-1 0 0 0 0,1 0-1 0 0,0 1 1 0 0,-1-1 0 0 0,0 0 0 0 0,1 0-1 0 0,-1 0 1 0 0,0 0 0 0 0,1 1-1 0 0,-1-1 1 0 0,0 0 0 0 0,0 0-1 0 0,0-1-20 0 0,-18-37 207 0 0,1 2-5482 0 0,18 29 868 0 0,0 3-1836 0 0,1 1-5217 0 0</inkml:trace>
  <inkml:trace contextRef="#ctx0" brushRef="#br0" timeOffset="1679.595">541 70 18916 0 0,'0'0'915'0'0,"0"0"18"0"0,0 0 42 0 0,0 0 24 0 0,0 0-57 0 0,0 0-130 0 0,0 0-172 0 0,0 0-120 0 0,0 0-88 0 0,0 0-22 0 0,0 0-13 0 0,0 0-53 0 0,5 10-60 0 0,19 78 316 0 0,-28-55-506 0 0,-3 0-1 0 0,-1-1 1 0 0,-1 0 0 0 0,-1-1-1 0 0,-2 0 1 0 0,-2 0-1 0 0,-16 27-93 0 0,0-16-816 0 0,35-57-10367 0 0,-3 10 3619 0 0,0 0-1647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56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13 13707 0 0,'0'0'3654'0'0,"0"0"-2312"0"0,0 0-517 0 0,0 0 235 0 0,0 0 126 0 0,0 0-138 0 0,0 0-372 0 0,0 0-368 0 0,0 0-200 0 0,0 0-70 0 0,0 0-2 0 0,0 0-7 0 0,7-2-30 0 0,57-8-900 0 0,-48 11-3587 0 0,-1 2-4216 0 0,-13-2-1219 0 0</inkml:trace>
  <inkml:trace contextRef="#ctx0" brushRef="#br0" timeOffset="171.31">0 75 4713 0 0,'0'0'2529'0'0,"0"0"-510"0"0,0 0-224 0 0,0 0 4 0 0,0 0-84 0 0,0 0-132 0 0,0 0-224 0 0,0 0-235 0 0,0 0-285 0 0,0 0-302 0 0,0 0-190 0 0,0 0-195 0 0,12 0-139 0 0,86-9-666 0 0,-60 4-3067 0 0,-3 0-5059 0 0,-23 3 1407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45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602 240 13899 0 0,'0'0'1654'0'0,"0"0"-10"0"0,0 0 7 0 0,0 0-7 0 0,0 0-143 0 0,0 0-286 0 0,0 0-322 0 0,0 0-310 0 0,0 0-200 0 0,0 0-82 0 0,0 0-29 0 0,0 0 10 0 0,0 0 14 0 0,-9 5-14 0 0,-28 18-7 0 0,-1 41 724 0 0,33-49-838 0 0,1-8-117 0 0,1 0 0 0 0,0 0-1 0 0,1 0 1 0 0,-1 0 0 0 0,1 0 0 0 0,0 0-1 0 0,1 1 1 0 0,0-1 0 0 0,0 1-1 0 0,1-1 1 0 0,0 1 0 0 0,0-1-1 0 0,1 1 1 0 0,0-1 0 0 0,0 1 0 0 0,0-1-1 0 0,1 0 1 0 0,0 1 0 0 0,1-1-1 0 0,0 0 1 0 0,0 0 0 0 0,0-1-1 0 0,1 1 1 0 0,0-1 0 0 0,0 1 0 0 0,1-1-1 0 0,-1 0 1 0 0,1-1 0 0 0,1 1-1 0 0,-1-1 1 0 0,1 0 0 0 0,0-1 0 0 0,0 1-1 0 0,0-1 1 0 0,3 1-44 0 0,23 5-2214 0 0,16-17-6797 0 0,-47 5-2892 0 0</inkml:trace>
  <inkml:trace contextRef="#ctx0" brushRef="#br0" timeOffset="-1493.658">174 205 20732 0 0,'0'0'934'0'0,"0"0"48"0"0,0 0 132 0 0,0 0 111 0 0,0 0-45 0 0,0 0-291 0 0,0 0-362 0 0,0 0-228 0 0,0 0-176 0 0,0 0-34 0 0,0 0 28 0 0,0 0 15 0 0,0 0 63 0 0,-4 6-10 0 0,0 0-151 0 0,0 0-1 0 0,1 0 1 0 0,0 1-1 0 0,1-1 1 0 0,-1 1 0 0 0,1-1-1 0 0,0 1 1 0 0,1 0-1 0 0,-1 0 1 0 0,2 0-1 0 0,-1 0 1 0 0,1 0-1 0 0,0 0 1 0 0,0 0-1 0 0,1 0 1 0 0,0 4-34 0 0,-1 4-1799 0 0,-2-10-1702 0 0,-1-1-3723 0 0,2-2-4783 0 0</inkml:trace>
  <inkml:trace contextRef="#ctx0" brushRef="#br0" timeOffset="-635.835">39 519 16115 0 0,'0'0'1005'0'0,"0"0"-158"0"0,0 0 194 0 0,0 0 217 0 0,0 0-31 0 0,0 0-209 0 0,0 0-345 0 0,0 0-231 0 0,0 0-100 0 0,0 0-87 0 0,-7 9 6 0 0,-22 27-45 0 0,29-34-188 0 0,-1-1-1 0 0,1 0 1 0 0,0 0 0 0 0,-1 0 0 0 0,1 0-1 0 0,0 1 1 0 0,0-1 0 0 0,-1 0-1 0 0,1 0 1 0 0,0 1 0 0 0,0-1 0 0 0,0 0-1 0 0,1 0 1 0 0,-1 1 0 0 0,0-1-1 0 0,0 0 1 0 0,1 0 0 0 0,-1 0 0 0 0,1 0-1 0 0,-1 1 1 0 0,1-1 0 0 0,-1 0-1 0 0,1 0 1 0 0,0 0 0 0 0,-1 0 0 0 0,1 0-1 0 0,0 0 1 0 0,0 0 0 0 0,0 0-1 0 0,0-1 1 0 0,0 1 0 0 0,0 0 0 0 0,0 0-1 0 0,0-1 1 0 0,0 1 0 0 0,0-1-1 0 0,0 1 1 0 0,0-1 0 0 0,0 1 0 0 0,1-1-1 0 0,-1 0 1 0 0,0 1 0 0 0,0-1-1 0 0,0 0 1 0 0,1 0 0 0 0,-1 0 0 0 0,0 0-1 0 0,0 0 1 0 0,1 0 0 0 0,-1 0-1 0 0,0-1 1 0 0,0 1 0 0 0,0 0 0 0 0,1-1-1 0 0,-1 1-27 0 0,1 0 35 0 0,-1 1 0 0 0,1-1 0 0 0,-1 1 0 0 0,1-1 0 0 0,-1 1 0 0 0,1-1 0 0 0,-1 0 0 0 0,1 0 0 0 0,-1 0 0 0 0,1 0 0 0 0,0 0 0 0 0,-1 0 0 0 0,1 0 0 0 0,-1 0 0 0 0,1-1 0 0 0,-1 1 0 0 0,1-1 0 0 0,-1 1 0 0 0,1-1 0 0 0,-1 1 0 0 0,1-1 0 0 0,-1 0-1 0 0,0 0 1 0 0,1 0 0 0 0,-1 0 0 0 0,0 0 0 0 0,0 0 0 0 0,0 0 0 0 0,1 0 0 0 0,-1 0 0 0 0,0-1 0 0 0,-1 1 0 0 0,1 0 0 0 0,0-1 0 0 0,0 1 0 0 0,-1 0 0 0 0,1-1 0 0 0,0 1 0 0 0,-1-1 0 0 0,1 1 0 0 0,-1-1 0 0 0,0 0 0 0 0,0 1 0 0 0,0-1 0 0 0,1 1 0 0 0,-1-1 0 0 0,-1 0 0 0 0,1 1 0 0 0,0-1 0 0 0,0 1 0 0 0,-1-1-1 0 0,1 1 1 0 0,0-1 0 0 0,-1 1 0 0 0,0-1 0 0 0,1 1 0 0 0,-1-1 0 0 0,0 1 0 0 0,0 0 0 0 0,0-1 0 0 0,0 1 0 0 0,0 0 0 0 0,0 0 0 0 0,0-1-35 0 0,-10-6-609 0 0,-15-15 520 0 0,24 14-3903 0 0,6-1-4053 0 0,-2 7-1993 0 0</inkml:trace>
  <inkml:trace contextRef="#ctx0" brushRef="#br0" timeOffset="-320.096">299 247 19260 0 0,'0'0'724'0'0,"0"0"147"0"0,0 0 196 0 0,0 0 148 0 0,0 0-39 0 0,0 0-274 0 0,0 0-337 0 0,0 0-215 0 0,0 0-118 0 0,0 0-27 0 0,0 0 32 0 0,0 0 6 0 0,0 0 4 0 0,6 7-11 0 0,-1 0-189 0 0,-1-1-1 0 0,1 1 1 0 0,-1 0 0 0 0,0 0 0 0 0,-1 1 0 0 0,0-1-1 0 0,0 1 1 0 0,0-1 0 0 0,-1 1 0 0 0,0 0 0 0 0,0 3-47 0 0,-1 7 22 0 0,-1 0 0 0 0,0 0 0 0 0,-1 0 0 0 0,-1 0 0 0 0,-1 0 0 0 0,0 0 0 0 0,-1-1 0 0 0,-1 1 0 0 0,-1-1 0 0 0,-1 0 0 0 0,0-1 0 0 0,-1 0 0 0 0,0 0 0 0 0,-2 0 0 0 0,0-1 0 0 0,0-1 0 0 0,-2 1-22 0 0,14-16-3832 0 0,20-18-14180 0 0,-17 14 11437 0 0</inkml:trace>
  <inkml:trace contextRef="#ctx0" brushRef="#br0" timeOffset="927.137">337 93 2200 0 0,'0'0'1077'0'0,"0"0"202"0"0,0 0 485 0 0,0 0 517 0 0,0 0 248 0 0,0 0-147 0 0,0 0-368 0 0,4-9-407 0 0,0 1-1416 0 0,16-36 2337 0 0,0 13 2577 0 0,-22 65-3744 0 0,-5-4-1297 0 0,-12 109 314 0 0,26-131-4567 0 0,19-29-14200 0 0,-23 18 14207 0 0</inkml:trace>
  <inkml:trace contextRef="#ctx0" brushRef="#br0" timeOffset="1201.918">326 39 3665 0 0,'0'0'1403'0'0,"0"0"72"0"0,0 0 324 0 0,0 0 391 0 0,0 0 137 0 0,0 0-212 0 0,0 0-420 0 0,0 0-419 0 0,-9 1-332 0 0,-28 1-183 0 0,36-2-676 0 0,0 0 0 0 0,1 0 0 0 0,-1 1 0 0 0,0-1 0 0 0,0 0 0 0 0,1 0 0 0 0,-1 1 1 0 0,0-1-1 0 0,1 1 0 0 0,-1-1 0 0 0,0 0 0 0 0,1 1 0 0 0,-1-1 0 0 0,1 1 0 0 0,-1-1 0 0 0,1 1 1 0 0,-1 0-1 0 0,1-1 0 0 0,-1 1 0 0 0,1 0 0 0 0,-1-1 0 0 0,1 1 0 0 0,0 0 0 0 0,-1-1 1 0 0,1 1-1 0 0,0 0 0 0 0,0 0 0 0 0,0-1 0 0 0,0 1 0 0 0,-1 0 0 0 0,1 0 0 0 0,0-1 1 0 0,0 1-1 0 0,0 0 0 0 0,1 0 0 0 0,-1 0 0 0 0,0-1 0 0 0,0 1 0 0 0,0 0 0 0 0,0 0 1 0 0,1-1-1 0 0,-1 1 0 0 0,0 0 0 0 0,1-1 0 0 0,-1 1 0 0 0,1 0 0 0 0,-1-1 0 0 0,1 1 1 0 0,-1-1-1 0 0,1 1 0 0 0,-1 0 0 0 0,1-1 0 0 0,-1 1 0 0 0,1-1 0 0 0,0 0 0 0 0,-1 1 1 0 0,1-1-1 0 0,0 1-85 0 0,87-2 1441 0 0,-40-4-7233 0 0,-40 5-310 0 0,-3 0-5199 0 0</inkml:trace>
  <inkml:trace contextRef="#ctx0" brushRef="#br0" timeOffset="9191.298">690 304 6665 0 0,'0'0'2081'0'0,"0"0"-275"0"0,0 0 14 0 0,0 0 151 0 0,0 0 44 0 0,0 0-76 0 0,0 0-293 0 0,0 0-330 0 0,0 0-322 0 0,0 0-233 0 0,0 0-130 0 0,0-3-146 0 0,0 2-453 0 0,0 0-1 0 0,0 0 0 0 0,-1 1 0 0 0,1-1 0 0 0,0 0 0 0 0,0 0 0 0 0,-1 1 0 0 0,1-1 0 0 0,0 0 0 0 0,-1 1 0 0 0,1-1 0 0 0,0 0 0 0 0,-1 1 0 0 0,1-1 0 0 0,-1 0 0 0 0,1 1 0 0 0,-1-1 0 0 0,0 1 0 0 0,1-1 1 0 0,-1 1-1 0 0,0-1 0 0 0,1 1 0 0 0,-1 0 0 0 0,0-1 0 0 0,1 1 0 0 0,-1 0 0 0 0,0 0 0 0 0,1-1 0 0 0,-1 1 0 0 0,0 0 0 0 0,0 0 0 0 0,0 0 0 0 0,1 0 0 0 0,-1 0 0 0 0,0 0 0 0 0,0 0 0 0 0,1 0 0 0 0,-1 0 1 0 0,0 0-1 0 0,0 0 0 0 0,1 1 0 0 0,-1-1 0 0 0,0 0 0 0 0,0 1 0 0 0,1-1 0 0 0,-1 0 0 0 0,0 1 0 0 0,1-1 0 0 0,-1 1 0 0 0,0-1 0 0 0,1 1 0 0 0,-1-1 0 0 0,1 1 0 0 0,-1-1 0 0 0,1 1 0 0 0,-1 0 0 0 0,1-1 0 0 0,0 1 1 0 0,-1 0-1 0 0,1-1 0 0 0,0 1 0 0 0,-1 0 0 0 0,1-1 0 0 0,0 1 0 0 0,0 0 0 0 0,0 0 0 0 0,-1 0-31 0 0,0 0 14 0 0,0 0 0 0 0,0-1 0 0 0,0 1 0 0 0,-1 0 0 0 0,1 0 0 0 0,0 0 0 0 0,0 0 0 0 0,0 0 0 0 0,0 0-1 0 0,1 0 1 0 0,-1 1 0 0 0,0-1 0 0 0,0 0 0 0 0,1 0 0 0 0,-1 1 0 0 0,1-1 0 0 0,-1 0 0 0 0,1 1 0 0 0,-1-1 0 0 0,1 0 0 0 0,0 1 0 0 0,0-1 0 0 0,0 1 0 0 0,0-1 0 0 0,0 1 0 0 0,0-1 0 0 0,0 0 0 0 0,0 1 0 0 0,0-1 0 0 0,1 1-1 0 0,-1-1 1 0 0,1 0 0 0 0,-1 1 0 0 0,1-1 0 0 0,-1 0 0 0 0,1 1 0 0 0,0-1 0 0 0,0 0 0 0 0,-1 0 0 0 0,1 0 0 0 0,0 0 0 0 0,0 0 0 0 0,0 0 0 0 0,0 0 0 0 0,0 0 0 0 0,1 0 0 0 0,-1 0 0 0 0,0 0 0 0 0,0-1 0 0 0,0 1 0 0 0,1 0-1 0 0,-1-1 1 0 0,0 0 0 0 0,1 1 0 0 0,-1-1 0 0 0,1 1 0 0 0,-1-1 0 0 0,0 0 0 0 0,1 0 0 0 0,-1 0 0 0 0,1 0 0 0 0,-1 0 0 0 0,1 0 0 0 0,-1 0 0 0 0,0-1-14 0 0,4 2 53 0 0,0-1 1 0 0,-1 0 0 0 0,1-1-1 0 0,0 1 1 0 0,-1-1-1 0 0,1 0 1 0 0,-1 0-1 0 0,1 0 1 0 0,-1 0 0 0 0,1-1-1 0 0,-1 0 1 0 0,0 0-1 0 0,0 0 1 0 0,0 0 0 0 0,0-1-1 0 0,0 0 1 0 0,1 0-54 0 0,-6 0 12 0 0,1 1 1 0 0,-1 0-1 0 0,1 0 0 0 0,-1 0 1 0 0,0 0-1 0 0,0 0 1 0 0,0 0-1 0 0,0 0 1 0 0,0 0-1 0 0,-1 0 1 0 0,1 1-1 0 0,0-1 0 0 0,-1 0 1 0 0,1 1-1 0 0,-1-1 1 0 0,0 1-1 0 0,0-1 1 0 0,1 1-1 0 0,-1 0 1 0 0,0 0-1 0 0,0 0 0 0 0,0 0 1 0 0,0 0-1 0 0,0 0 1 0 0,0 0-1 0 0,0 1 1 0 0,-1-1-1 0 0,1 1 1 0 0,0 0-1 0 0,-1 0-12 0 0,-2-5-6334 0 0,24 8-1272 0 0,-6-1-957 0 0,-7-2 2664 0 0</inkml:trace>
  <inkml:trace contextRef="#ctx0" brushRef="#br0" timeOffset="9460.933">893 258 12235 0 0,'0'0'2658'0'0,"0"0"-485"0"0,0 0-180 0 0,0 0-150 0 0,0 0-239 0 0,0 0-344 0 0,0 0-383 0 0,0 0-292 0 0,0 0-254 0 0,0 0-110 0 0,0 0-19 0 0,0 0 18 0 0,7 4 696 0 0,-6 54 1236 0 0,-2-33-5679 0 0,1-12-1826 0 0,1-1-3293 0 0,0-8-3098 0 0</inkml:trace>
  <inkml:trace contextRef="#ctx0" brushRef="#br0" timeOffset="10262.412">627 530 0 0 0,'0'0'1346'0'0,"0"0"974"0"0,0 0 299 0 0,0 0 79 0 0,0 0-65 0 0,0 0-230 0 0,0 0-307 0 0,0 0-369 0 0,0 0-229 0 0,0 0-167 0 0,0 0-176 0 0,0 0-81 0 0,0 0-161 0 0,2-5-130 0 0,9-18 491 0 0,-11 23-802 0 0,0 0-99 0 0,-5 22 506 0 0,-10 78-999 0 0,28-100-7578 0 0,-2-5-597 0 0,-10 4 4718 0 0,3-1-4327 0 0</inkml:trace>
  <inkml:trace contextRef="#ctx0" brushRef="#br0" timeOffset="10608.874">838 544 6081 0 0,'0'0'3124'0'0,"0"0"-493"0"0,0 0-227 0 0,0 0-168 0 0,0 0-371 0 0,0 0-398 0 0,0 0-432 0 0,0 0-383 0 0,0 0-272 0 0,0 0-153 0 0,0 0-44 0 0,0 0 30 0 0,0 0 35 0 0,-3 2 20 0 0,2-1-220 0 0,0-1 0 0 0,1 1 1 0 0,-1-1-1 0 0,0 1 0 0 0,0-1 0 0 0,0 1 0 0 0,1 0 0 0 0,-1-1 0 0 0,0 1 0 0 0,1 0 0 0 0,-1 0 1 0 0,1 0-1 0 0,-1-1 0 0 0,1 1 0 0 0,-1 0 0 0 0,1 0 0 0 0,0 0 0 0 0,-1 0 0 0 0,1 0 0 0 0,0 0 1 0 0,0 0-1 0 0,-1 0 0 0 0,1-1 0 0 0,0 1 0 0 0,0 0 0 0 0,0 0 0 0 0,0 0 0 0 0,0 0 0 0 0,0 0 1 0 0,1 0-1 0 0,-1 0 0 0 0,0 0 0 0 0,0 0 0 0 0,1 0 0 0 0,-1 0 0 0 0,1 0 0 0 0,-1 0 1 0 0,1-1-1 0 0,-1 1 0 0 0,1 0 0 0 0,-1 0 0 0 0,1-1 0 0 0,0 1 0 0 0,-1 0 0 0 0,1-1 0 0 0,0 1 1 0 0,0 0-1 0 0,-1-1 0 0 0,1 1 0 0 0,0-1 0 0 0,0 1 0 0 0,0-1 0 0 0,0 0 0 0 0,0 1 0 0 0,-1-1 1 0 0,1 0-1 0 0,0 0 0 0 0,0 1 0 0 0,0-1 0 0 0,0 0 0 0 0,0 0 0 0 0,0 0 0 0 0,0 0 0 0 0,0 0 1 0 0,0-1-1 0 0,1 1-48 0 0,-1 0 26 0 0,1 0 0 0 0,-1 0 0 0 0,0 0 0 0 0,1 0 0 0 0,-1 0 0 0 0,1-1 1 0 0,-1 1-1 0 0,0 0 0 0 0,1-1 0 0 0,-1 0 0 0 0,0 1 0 0 0,1-1 0 0 0,-1 1 1 0 0,0-1-1 0 0,0 0 0 0 0,1 0 0 0 0,-1 0 0 0 0,0 0 0 0 0,0 0 0 0 0,0 0 1 0 0,0 0-1 0 0,0 0 0 0 0,-1 0 0 0 0,1-1 0 0 0,0 1 0 0 0,0 0 0 0 0,-1 0 1 0 0,1-1-1 0 0,-1 1 0 0 0,1 0 0 0 0,-1-1 0 0 0,0 1 0 0 0,1-1 0 0 0,-1 1 1 0 0,0 0-1 0 0,0-1 0 0 0,0 1 0 0 0,0-1 0 0 0,0 1 0 0 0,0-1 0 0 0,0 1 1 0 0,-1 0-1 0 0,1-1 0 0 0,-1 1 0 0 0,1-1 0 0 0,-1 1 0 0 0,1 0 0 0 0,-1-1 1 0 0,0 1-1 0 0,1 0 0 0 0,-1 0 0 0 0,0 0 0 0 0,0 0 0 0 0,0-1 1 0 0,0 1-1 0 0,0 0 0 0 0,0 1 0 0 0,0-2-26 0 0,-8-4-745 0 0,-4-5 1628 0 0,8 4-3265 0 0,3-1-3782 0 0,3 0-5516 0 0,1 4 4062 0 0</inkml:trace>
  <inkml:trace contextRef="#ctx0" brushRef="#br0" timeOffset="10940.374">1034 261 17340 0 0,'0'0'1119'0'0,"0"0"56"0"0,0 0 19 0 0,0 0 20 0 0,0 0-208 0 0,0 0-304 0 0,0 0-268 0 0,0 0-165 0 0,0 0-21 0 0,0 0 39 0 0,0 0 42 0 0,0 0 34 0 0,0 0-17 0 0,3 10-20 0 0,10 127 913 0 0,-17-111-1199 0 0,-1 0-1 0 0,-1-1 0 0 0,-2 0 1 0 0,0-1-1 0 0,-2 1 0 0 0,0-2 1 0 0,-2 1-1 0 0,-8 11-39 0 0,19-24-3256 0 0,9-17-2341 0 0,0-1-3811 0 0,-5 3-237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17.4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11674 0 0,'0'0'1944'0'0,"0"0"-57"0"0,0 0 12 0 0,0 0-128 0 0,0 0-260 0 0,0 0-320 0 0,0 0-323 0 0,0 0-268 0 0,0 0-209 0 0,0 0-131 0 0,0 0-60 0 0,0 0-16 0 0,0 0 4 0 0,27-3 1031 0 0,62 3-55 0 0,-102 4-4954 0 0,5 0-3865 0 0,4-1 425 0 0,3-2-1046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9.8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152 139 0 0 0,'0'0'2866'0'0,"0"0"-1210"0"0,0 0-257 0 0,0 0 155 0 0,0 0-12 0 0,0 0-125 0 0,0 0-102 0 0,0 0-77 0 0,0 0-58 0 0,0 0-74 0 0,0 0-100 0 0,1 9-72 0 0,6 24-32 0 0,2-25 3214 0 0,5-19-2879 0 0,-14 11-1087 0 0,4-4-89 0 0,0 0-1 0 0,-1 0 1 0 0,0-1 0 0 0,0 1-1 0 0,0-1 1 0 0,0 1-1 0 0,0-1 1 0 0,-1 0-1 0 0,0 0 1 0 0,0-1-1 0 0,0 1 1 0 0,-1 0 0 0 0,0-1-1 0 0,0 1 1 0 0,0 0-1 0 0,-1-1 1 0 0,0 1-1 0 0,0-1 1 0 0,0 1-1 0 0,0-1 1 0 0,-1 1 0 0 0,0-1-1 0 0,0 1 1 0 0,-1 0-1 0 0,1-1 1 0 0,-1 1-1 0 0,0 0 1 0 0,-1 0-1 0 0,1 0 1 0 0,-1 1 0 0 0,0-1-1 0 0,-3-3-60 0 0,4 6 5 0 0,0 1 0 0 0,0 0 0 0 0,0 1 0 0 0,0-1 0 0 0,0 0 0 0 0,0 1 0 0 0,0-1 0 0 0,0 1 0 0 0,0-1 0 0 0,0 1 0 0 0,0 0 0 0 0,0 0 0 0 0,0 0 0 0 0,-1 0 0 0 0,1 0 0 0 0,0 0 0 0 0,0 1 0 0 0,0-1 0 0 0,0 1 0 0 0,0-1 0 0 0,0 1 0 0 0,0 0 0 0 0,0 0 0 0 0,0 0 0 0 0,1 0 0 0 0,-1 0 0 0 0,0 0 0 0 0,0 1 0 0 0,1-1 0 0 0,-1 0 0 0 0,1 1-1 0 0,-1 0 1 0 0,1 0-5 0 0,-49 55 115 0 0,41-46-111 0 0,0 1-1 0 0,1 1 1 0 0,0-1 0 0 0,1 1 0 0 0,0 1 0 0 0,1-1-1 0 0,0 1 1 0 0,2 0 0 0 0,-1 0 0 0 0,2 1-1 0 0,0-1 1 0 0,-1 8-4 0 0,4-21 7 0 0,0 1-1 0 0,0-1 1 0 0,1 1-1 0 0,-1-1 1 0 0,0 0 0 0 0,1 1-1 0 0,-1-1 1 0 0,0 1-1 0 0,1-1 1 0 0,0 0-1 0 0,-1 1 1 0 0,1-1 0 0 0,0 0-1 0 0,-1 0 1 0 0,1 0-1 0 0,0 0 1 0 0,0 1-1 0 0,0-1 1 0 0,0 0 0 0 0,0-1-1 0 0,1 1 1 0 0,-1 0-1 0 0,0 0 1 0 0,0 0-1 0 0,0-1 1 0 0,1 1 0 0 0,-1 0-1 0 0,0-1 1 0 0,1 1-1 0 0,-1-1 1 0 0,1 0-1 0 0,-1 1 1 0 0,0-1 0 0 0,1 0-1 0 0,-1 0 1 0 0,1 0-1 0 0,-1 0 1 0 0,1 0-1 0 0,-1 0 1 0 0,1-1-1 0 0,-1 1 1 0 0,0 0 0 0 0,2-1-7 0 0,58-25 300 0 0,-55 22-272 0 0,1-1 1 0 0,-1 0-1 0 0,0-1 0 0 0,0 0 1 0 0,-1 0-1 0 0,0 0 1 0 0,0 0-1 0 0,0-1 0 0 0,-1 0 1 0 0,1 0-1 0 0,-2 0 0 0 0,1 0 1 0 0,-1-1-1 0 0,0 1 0 0 0,0-3-28 0 0,-17 117-198 0 0,14-106 157 0 0,1 1 0 0 0,-1-1 0 0 0,1 0 0 0 0,-1 0 0 0 0,1 0 0 0 0,0 0 0 0 0,-1 0 0 0 0,1 0 0 0 0,0 0 0 0 0,0-1 0 0 0,0 1 0 0 0,0 0 0 0 0,0 0 0 0 0,0-1 0 0 0,0 1 0 0 0,0 0 0 0 0,0-1 0 0 0,0 1 0 0 0,0-1 0 0 0,0 0 0 0 0,1 1 0 0 0,-1-1 0 0 0,0 0 0 0 0,0 1 0 0 0,0-1 0 0 0,1 0 1 0 0,-1 0-1 0 0,0 0 0 0 0,0 0 0 0 0,1 0 0 0 0,-1-1 0 0 0,0 1 0 0 0,0 0 0 0 0,0 0 0 0 0,0-1 0 0 0,1 1 0 0 0,-1-1 0 0 0,0 1 0 0 0,0-1 0 0 0,0 0 0 0 0,0 1 0 0 0,1-2 41 0 0,34-17-5600 0 0,-25 13 1261 0 0,-1 1-1821 0 0,-3 1-2710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17.7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7834 0 0,'0'0'2175'0'0,"0"0"-429"0"0,0 0 10 0 0,0 0 120 0 0,0 0-69 0 0,0 0-216 0 0,0 0-337 0 0,0 0-227 0 0,0 0-86 0 0,0 0-35 0 0,0 0-43 0 0,0 0-116 0 0,0 0-142 0 0,4 3-100 0 0,90 14 1568 0 0,-42-17-3485 0 0,-53-3-14789 0 0,0 2 6108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15.7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20 2713 0 0,'0'0'1905'0'0,"0"0"-146"0"0,0 0-6 0 0,0 0 3 0 0,0 0-36 0 0,0 0-110 0 0,0 0-156 0 0,0 0-169 0 0,0 0-151 0 0,0 0-152 0 0,0 0-130 0 0,-2-2 590 0 0,-9-5 7771 0 0,9 6-9297 0 0,0 3 88 0 0,0 0 0 0 0,0 0 0 0 0,0 0 0 0 0,0 0 0 0 0,0 1 0 0 0,0-1-1 0 0,1 1 1 0 0,-1-1 0 0 0,1 1 0 0 0,0 0 0 0 0,0-1 0 0 0,0 1 0 0 0,0 0-1 0 0,0 0 1 0 0,0 0 0 0 0,1-1 0 0 0,0 1 0 0 0,-1 0 0 0 0,1 0 0 0 0,0 0-4 0 0,7 152 37 0 0,-8-153-13 0 0,1 1 0 0 0,-1 0 0 0 0,0-1-1 0 0,0 1 1 0 0,0 0 0 0 0,0-1 0 0 0,0 0 0 0 0,-1 1 0 0 0,1-1-1 0 0,-1 0 1 0 0,1 1 0 0 0,-1-1 0 0 0,0 0 0 0 0,0 0 0 0 0,0-1-1 0 0,0 1 1 0 0,0 0 0 0 0,0-1 0 0 0,-1 1 0 0 0,1-1 0 0 0,-1 1 0 0 0,1-1-1 0 0,-1 0 1 0 0,1 0 0 0 0,-1 0 0 0 0,1-1 0 0 0,-1 1 0 0 0,0-1-1 0 0,1 1 1 0 0,-1-1 0 0 0,0 0 0 0 0,0 0 0 0 0,-1 0-24 0 0,13-21-3451 0 0,-1 15-984 0 0,-3 3-3836 0 0,-2 1-3023 0 0</inkml:trace>
  <inkml:trace contextRef="#ctx0" brushRef="#br0" timeOffset="602.898">130 133 4993 0 0,'0'0'1830'0'0,"0"0"-16"0"0,0 0 103 0 0,0 0 37 0 0,0 0-122 0 0,0 0-225 0 0,0 0-280 0 0,0 0-280 0 0,0 0-220 0 0,0 0-185 0 0,0 0-142 0 0,0 0-110 0 0,0 0-71 0 0,-3-2-37 0 0,-9-10-26 0 0,33-13 1413 0 0,-15 21-1481 0 0,0-1-1 0 0,0 1 1 0 0,1 0 0 0 0,-1 1-1 0 0,1-1 1 0 0,0 1-1 0 0,0 1 1 0 0,0-1 0 0 0,0 1-1 0 0,1 0 1 0 0,-1 1-1 0 0,7-1-187 0 0,-13 4 17 0 0,0-1-1 0 0,0 1 0 0 0,0 0 0 0 0,0-1 0 0 0,0 1 0 0 0,0 0 0 0 0,0 0 1 0 0,-1 0-1 0 0,1 0 0 0 0,0-1 0 0 0,-1 1 0 0 0,0 0 0 0 0,0 0 1 0 0,1 0-1 0 0,-1 0 0 0 0,0 0 0 0 0,0 0 0 0 0,-1 0 0 0 0,1 0 0 0 0,0 0 1 0 0,-1 0-1 0 0,1 0 0 0 0,-1 0 0 0 0,0 0 0 0 0,1-1 0 0 0,-1 1 1 0 0,-1 1-17 0 0,-33 76 576 0 0,36-78-548 0 0,1 1 0 0 0,-1-1 0 0 0,1 0 0 0 0,0 0 0 0 0,-1 0 0 0 0,1 0 0 0 0,0 0 0 0 0,0 0 0 0 0,0-1 0 0 0,0 1 0 0 0,-1 0 0 0 0,1-1 0 0 0,0 0 0 0 0,0 1 0 0 0,0-1 0 0 0,0 0 0 0 0,0 0 0 0 0,0 0 0 0 0,0 0 0 0 0,0 0 0 0 0,0-1 0 0 0,0 1 0 0 0,0-1 0 0 0,2 0-28 0 0,9-2 69 0 0,0 0 0 0 0,0-1 1 0 0,0-1-1 0 0,0 0 1 0 0,-1-1-1 0 0,0 0 0 0 0,0-1 1 0 0,0 0-1 0 0,8-7-69 0 0,-9-13 399 0 0,-13 23-6089 0 0,-4 2-6127 0 0,4 2 1159 0 0</inkml:trace>
  <inkml:trace contextRef="#ctx0" brushRef="#br0" timeOffset="907.923">313 93 11723 0 0,'0'0'1632'0'0,"0"0"-21"0"0,0 0 31 0 0,0 0-11 0 0,0 0-55 0 0,0 0-166 0 0,0 0-256 0 0,0 0-285 0 0,0 0-264 0 0,0 0-203 0 0,0 0-169 0 0,0 0-93 0 0,0-3-52 0 0,1-9 43 0 0,-2 25 642 0 0,-48 135 1200 0 0,50-143-4328 0 0,6-7-10296 0 0,-6 1 1720 0 0</inkml:trace>
  <inkml:trace contextRef="#ctx0" brushRef="#br0" timeOffset="1381.809">423 1 15235 0 0,'0'0'1550'0'0,"0"0"-138"0"0,0 0-181 0 0,0 0-188 0 0,0 0-192 0 0,0 0-246 0 0,0 0-254 0 0,0 0-175 0 0,0 0-57 0 0,0 0 1 0 0,0 0 41 0 0,0 0 45 0 0,0 0 2 0 0,3 6-10 0 0,1 4-102 0 0,1-1 0 0 0,0 0 0 0 0,0 0 0 0 0,1 0 0 0 0,1 0 0 0 0,-1-1 0 0 0,1 0 1 0 0,1-1-1 0 0,-1 1 0 0 0,1-1 0 0 0,9 5-96 0 0,21 6 165 0 0,-69-5 1043 0 0,17-4-1132 0 0,0 1 1 0 0,1 0-1 0 0,0 1 0 0 0,1 0 0 0 0,0 1 0 0 0,1 1 0 0 0,0-1 1 0 0,-8 14-77 0 0,19-26-22 0 0,-1 1 1 0 0,0-1-1 0 0,1 1 1 0 0,-1-1-1 0 0,0 1 1 0 0,1-1-1 0 0,-1 1 1 0 0,1 0-1 0 0,-1-1 1 0 0,1 1-1 0 0,-1 0 1 0 0,1-1-1 0 0,-1 1 1 0 0,1 0-1 0 0,0 0 1 0 0,-1-1-1 0 0,1 1 1 0 0,0 0-1 0 0,0 0 1 0 0,0 0-1 0 0,-1-1 1 0 0,1 1-1 0 0,0 0 1 0 0,0 0-1 0 0,0 0 1 0 0,0 0-1 0 0,1-1 1 0 0,-1 1-1 0 0,0 0 1 0 0,0 0-1 0 0,0 0 1 0 0,1-1-1 0 0,-1 1 1 0 0,0 0-1 0 0,1 0 1 0 0,-1-1-1 0 0,0 1 1 0 0,1 0-1 0 0,-1 0 1 0 0,1-1-1 0 0,0 1 1 0 0,-1-1-1 0 0,1 1 1 0 0,-1-1-1 0 0,1 1 1 0 0,0-1-1 0 0,-1 1 1 0 0,1-1-1 0 0,0 1 1 0 0,0-1-1 0 0,-1 0 1 0 0,1 1-1 0 0,0-1 1 0 0,0 0-1 0 0,0 0 1 0 0,-1 1-1 0 0,1-1 1 0 0,0 0-1 0 0,0 0 1 0 0,0 0-1 0 0,0 0 1 0 0,-1 0-1 0 0,1 0 1 0 0,0 0-1 0 0,1-1 22 0 0,30-3-5338 0 0,-5-2-7008 0 0,-25 5 10439 0 0,5 0-3610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2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69 0 0 0,'0'0'859'0'0,"0"0"1087"0"0,0 0 740 0 0,0 0 215 0 0,0 0-159 0 0,0 0-354 0 0,0 0-456 0 0,0 0-420 0 0,0 0-350 0 0,0 0-227 0 0,0 0-138 0 0,4-1-95 0 0,-2 0-566 0 0,0 1 0 0 0,0 0 0 0 0,-1-1 0 0 0,1 0 0 0 0,0 1 0 0 0,0-1-1 0 0,-1 0 1 0 0,1 0 0 0 0,0 0 0 0 0,-1 0 0 0 0,1 0 0 0 0,-1 0 0 0 0,1-1 0 0 0,-1 1 0 0 0,1-1 0 0 0,-1 1 0 0 0,0-1 0 0 0,0 1 0 0 0,0-1 0 0 0,0 1 0 0 0,0-1 0 0 0,0 0 0 0 0,0 0 0 0 0,-1 1 0 0 0,1-1 0 0 0,-1 0 0 0 0,1 0 0 0 0,-1 0 0 0 0,0 0 0 0 0,1 0 0 0 0,-1 0 0 0 0,0 0 0 0 0,0 0 0 0 0,0 1-1 0 0,-1-1 1 0 0,1 0 0 0 0,0 0 0 0 0,-1 0 0 0 0,1 0 0 0 0,-1 0 0 0 0,0 0 0 0 0,0-1-136 0 0,-3 2 15 0 0,0 1 0 0 0,0-1 0 0 0,0 1 0 0 0,0-1 0 0 0,0 1 0 0 0,0 1 0 0 0,0-1 0 0 0,0 0 0 0 0,0 1 0 0 0,0 0 0 0 0,0 0 0 0 0,0 0 0 0 0,1 0 0 0 0,-1 1 0 0 0,0-1 0 0 0,1 1 1 0 0,-1 0-1 0 0,1 0 0 0 0,0 0 0 0 0,-1 1 0 0 0,1-1 0 0 0,0 1 0 0 0,0 0 0 0 0,1 0 0 0 0,-1 0 0 0 0,1 0 0 0 0,-1 0 0 0 0,1 1 0 0 0,0-1 0 0 0,-1 2-15 0 0,3-4 4 0 0,-6 4 2 0 0,0 1 0 0 0,1-1 0 0 0,0 1 1 0 0,0 0-1 0 0,1 1 0 0 0,-1-1 0 0 0,1 1 0 0 0,1 0 0 0 0,-1 0 0 0 0,1 0 0 0 0,1 1 0 0 0,-1-1 1 0 0,1 1-1 0 0,0-1 0 0 0,1 1 0 0 0,0 0 0 0 0,0 3-6 0 0,1-10 12 0 0,1 0 0 0 0,-1 1 0 0 0,1-1 0 0 0,-1 0 0 0 0,1 0-1 0 0,0 0 1 0 0,0 0 0 0 0,-1 1 0 0 0,1-1 0 0 0,0 0 0 0 0,0-1 0 0 0,0 1 0 0 0,0 0 0 0 0,0 0-1 0 0,0 0 1 0 0,1 0 0 0 0,-1-1 0 0 0,0 1 0 0 0,0-1 0 0 0,0 1 0 0 0,1-1 0 0 0,-1 1 0 0 0,0-1-1 0 0,1 0 1 0 0,-1 1 0 0 0,0-1 0 0 0,1 0 0 0 0,-1 0 0 0 0,0 0 0 0 0,1 0 0 0 0,-1 0 0 0 0,0-1-1 0 0,1 1 1 0 0,-1 0 0 0 0,0 0 0 0 0,1-1 0 0 0,-1 1 0 0 0,0-1 0 0 0,0 1 0 0 0,1-1 0 0 0,-1 0-12 0 0,53-25 336 0 0,-50 24-302 0 0,0-1-1 0 0,-1 0 1 0 0,1 0-1 0 0,0 0 1 0 0,-1 0-1 0 0,0-1 1 0 0,0 1 0 0 0,0-1-1 0 0,0 0 1 0 0,-1 0-1 0 0,1 0 1 0 0,-1 0-1 0 0,0 0 1 0 0,0-1-1 0 0,0 1 1 0 0,-1-1-1 0 0,0 1 1 0 0,0-1-1 0 0,0 1 1 0 0,0-4-34 0 0,-14 67-91 0 0,12-58 73 0 0,1 1-1 0 0,0 0 1 0 0,0-1-1 0 0,0 1 1 0 0,0 0-1 0 0,0-1 0 0 0,0 1 1 0 0,1 0-1 0 0,-1-1 1 0 0,0 1-1 0 0,1-1 1 0 0,-1 1-1 0 0,1 0 1 0 0,0-1-1 0 0,-1 1 0 0 0,1-1 1 0 0,0 0-1 0 0,0 1 1 0 0,0-1-1 0 0,0 0 1 0 0,0 1-1 0 0,0-1 0 0 0,1 0 1 0 0,-1 0-1 0 0,0 0 1 0 0,0 0-1 0 0,1 0 1 0 0,-1 0-1 0 0,1 0 1 0 0,-1-1-1 0 0,1 1 0 0 0,-1 0 1 0 0,1-1-1 0 0,0 1 1 0 0,-1-1-1 0 0,1 0 1 0 0,-1 1-1 0 0,1-1 0 0 0,0 0 1 0 0,-1 0-1 0 0,1 0 1 0 0,0 0-1 0 0,-1-1 1 0 0,1 1-1 0 0,0 0 1 0 0,-1-1-1 0 0,1 1 0 0 0,-1-1 1 0 0,2 0 18 0 0,21-5-2802 0 0,-16 3-378 0 0,0 0-3331 0 0,-5 2 2730 0 0,1 0-7271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5.9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 4585 0 0,'0'0'2319'0'0,"0"0"-153"0"0,0 0 38 0 0,0 0 136 0 0,0 0-32 0 0,0 0-239 0 0,0 0-386 0 0,0 0-391 0 0,0 0-319 0 0,0 0-218 0 0,0 0-175 0 0,0 0-113 0 0,0 0-70 0 0,8-6 561 0 0,60 2-579 0 0,-43 12-5620 0 0,-21-4-4 0 0,-3-2-3384 0 0,-1 0 2269 0 0</inkml:trace>
  <inkml:trace contextRef="#ctx0" brushRef="#br0" timeOffset="234.668">13 64 6785 0 0,'0'0'1321'0'0,"0"0"-281"0"0,0 0 352 0 0,0 0 193 0 0,0 0-41 0 0,0 0-256 0 0,0 0-392 0 0,0 0-287 0 0,0 0-209 0 0,0 0-184 0 0,0 0-152 0 0,0 0-112 0 0,57-4-168 0 0,-43 3-369 0 0,1-1-991 0 0,-3 1-2353 0 0,-5 0-6817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4.7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46 10226 0 0,'0'0'1947'0'0,"0"0"-40"0"0,0 0 32 0 0,0 0-37 0 0,0 0-116 0 0,0 0-220 0 0,0 0-368 0 0,0 0-373 0 0,0 0-357 0 0,0 0-275 0 0,0 0-109 0 0,0 0 19 0 0,0 0 93 0 0,-2 2 88 0 0,-3 10-48 0 0,0-1-1 0 0,0 1 1 0 0,1 0 0 0 0,0 0 0 0 0,1 1 0 0 0,1-1-1 0 0,0 1 1 0 0,1 0 0 0 0,0-1 0 0 0,1 8-236 0 0,0-20 18 0 0,0 0 22 0 0,0 0 44 0 0,0 0 8 0 0,0 0 15 0 0,0 0 16 0 0,0 0-22 0 0,32-21 21 0 0,-26 18-147 0 0,0 1 1 0 0,1-1 0 0 0,-1 1 0 0 0,0 0 0 0 0,1 1 0 0 0,0 0 0 0 0,-1 0 0 0 0,1 0 0 0 0,0 1 0 0 0,-1 0-1 0 0,1 0 1 0 0,0 1 0 0 0,6 0 24 0 0,-12-1 0 0 0,-1 0 0 0 0,1 0 0 0 0,-1 0-1 0 0,1 1 1 0 0,0-1 0 0 0,-1 0 0 0 0,1 0 0 0 0,-1 0-1 0 0,1 0 1 0 0,0 1 0 0 0,-1-1 0 0 0,1 0 0 0 0,-1 0 0 0 0,1 1-1 0 0,-1-1 1 0 0,1 0 0 0 0,-1 1 0 0 0,1-1 0 0 0,-1 1-1 0 0,1-1 1 0 0,-1 1 0 0 0,0-1 0 0 0,1 1 0 0 0,-1-1-1 0 0,0 1 1 0 0,1-1 0 0 0,-1 1 0 0 0,0-1 0 0 0,0 1-1 0 0,1-1 1 0 0,-1 1 0 0 0,0 0 0 0 0,0-1 0 0 0,0 1-1 0 0,0-1 1 0 0,0 1 0 0 0,0 0 0 0 0,0-1 0 0 0,0 1 0 0 0,0-1-1 0 0,0 1 1 0 0,0 0 0 0 0,0-1 0 0 0,-1 1 0 0 0,1-1-1 0 0,0 1 1 0 0,0-1 0 0 0,-1 1 0 0 0,1 0 0 0 0,0-1-1 0 0,0 1 1 0 0,-1-1 0 0 0,1 1 0 0 0,-1-1 0 0 0,1 0-1 0 0,-1 1 1 0 0,1-1 0 0 0,0 1 0 0 0,-1-1 0 0 0,1 0 0 0 0,-1 1-1 0 0,0-1 1 0 0,1 0 0 0 0,-36 19 184 0 0,-27-10-1 0 0,90-26-490 0 0,3 0 157 0 0,-6 5 43 0 0,-2 0 0 0 0,0-2-1 0 0,0 0 1 0 0,-2-2 0 0 0,0 0 0 0 0,18-19 107 0 0,-37 35 6 0 0,-1-1 0 0 0,1 1 0 0 0,0 0 0 0 0,-1 0 1 0 0,1 0-1 0 0,0-1 0 0 0,-1 1 0 0 0,1 0 0 0 0,-1 0 1 0 0,1-1-1 0 0,-1 1 0 0 0,1-1 0 0 0,-1 1 0 0 0,1-1 1 0 0,-1 1-1 0 0,1-1 0 0 0,-1 1 0 0 0,1-1 0 0 0,-1 1 0 0 0,0-1 1 0 0,1 1-1 0 0,-1-1 0 0 0,0 1 0 0 0,1-1 0 0 0,-1 0 1 0 0,0 1-1 0 0,0-1 0 0 0,0 0 0 0 0,0 1 0 0 0,0-1 1 0 0,0 0-1 0 0,0 1 0 0 0,0-1 0 0 0,0 0 0 0 0,0 1 1 0 0,0-1-1 0 0,0 0 0 0 0,0 1 0 0 0,0-1 0 0 0,0 1 0 0 0,-1-1 1 0 0,1 0-1 0 0,0 1 0 0 0,0-1 0 0 0,-1 1 0 0 0,1-1 1 0 0,-1 0-1 0 0,1 1 0 0 0,0-1 0 0 0,-1 1 0 0 0,1 0 1 0 0,-1-1-1 0 0,1 1 0 0 0,-1-1 0 0 0,1 1 0 0 0,-1 0 0 0 0,0-1 1 0 0,1 1-1 0 0,-1 0 0 0 0,1-1 0 0 0,-1 1 0 0 0,0 0 1 0 0,1 0-1 0 0,-1 0-6 0 0,-4 4 20 0 0,1 0 0 0 0,0 1 1 0 0,0-1-1 0 0,0 1 0 0 0,1 0 1 0 0,0 0-1 0 0,0 0 0 0 0,0 1 1 0 0,1-1-1 0 0,-1 1 0 0 0,1 0 1 0 0,1-1-1 0 0,-1 1 0 0 0,1 0 1 0 0,0 0-1 0 0,0 0 0 0 0,1 0 1 0 0,0 0-1 0 0,0 0 0 0 0,0 0 1 0 0,1 0-1 0 0,0 5-20 0 0,-1-7 36 0 0,2 78-2177 0 0,0-80-2585 0 0,0-2-2091 0 0,-1 0 1040 0 0,0 0-2251 0 0</inkml:trace>
  <inkml:trace contextRef="#ctx0" brushRef="#br0" timeOffset="253.721">310 96 10138 0 0,'0'0'2853'0'0,"0"0"-550"0"0,0 0-540 0 0,0 0-487 0 0,0 0-377 0 0,0 0-116 0 0,0 0 2 0 0,0 0 26 0 0,0 0 15 0 0,0 0-90 0 0,0 0-165 0 0,0 0-131 0 0,0 0-85 0 0,-1 7-66 0 0,-9 73-748 0 0,15-75-3905 0 0,1-5-5051 0 0,-6 0 7860 0 0,2 0-7480 0 0</inkml:trace>
  <inkml:trace contextRef="#ctx0" brushRef="#br0" timeOffset="550.814">424 1 10866 0 0,'0'0'1933'0'0,"0"0"-158"0"0,0 0-244 0 0,0 0-246 0 0,0 0-336 0 0,0 0-340 0 0,0 0-270 0 0,0 0-127 0 0,0 0 16 0 0,0 0 61 0 0,0 0 69 0 0,0 0 52 0 0,0 0 31 0 0,3 6 24 0 0,-1-1-352 0 0,0-1-1 0 0,0 0 1 0 0,1 0 0 0 0,-1 0-1 0 0,1 0 1 0 0,0-1 0 0 0,0 1-1 0 0,1-1 1 0 0,-1 1 0 0 0,1-1 0 0 0,-1 0-1 0 0,1-1 1 0 0,0 1 0 0 0,0-1-1 0 0,0 1 1 0 0,2-1-113 0 0,74 24 994 0 0,-99-10 112 0 0,-1-1-667 0 0,9-8-332 0 0,0 1 1 0 0,1 0-1 0 0,0 0 0 0 0,0 1 1 0 0,1 1-1 0 0,0-1 1 0 0,1 1-1 0 0,0 1 0 0 0,0-1 1 0 0,1 2-1 0 0,0-1 0 0 0,-3 9-107 0 0,10-13 164 0 0,-1 0-2962 0 0,-2-4-8106 0 0,2-3-734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3.6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1 10722 0 0,'0'0'6311'0'0,"0"0"-4075"0"0,0 0-1023 0 0,0 0-82 0 0,0 0-222 0 0,0 0-289 0 0,0 0-265 0 0,0 0-155 0 0,0 0 11 0 0,0 0 92 0 0,0 0 10 0 0,0 0-22 0 0,0 0-82 0 0,-4 10-97 0 0,-22 93 265 0 0,27-91-1315 0 0,-1 8 2691 0 0,-2-9-3558 0 0,-2-4-4111 0 0,-3-5-5896 0 0,5-2 5017 0 0</inkml:trace>
  <inkml:trace contextRef="#ctx0" brushRef="#br0" timeOffset="500.184">1 79 2697 0 0,'0'0'1856'0'0,"0"0"71"0"0,0 0 29 0 0,0 0-130 0 0,0 0-426 0 0,0 0-415 0 0,0 0-198 0 0,0 0-53 0 0,0 0 41 0 0,0 0-21 0 0,0 0-86 0 0,9 0-51 0 0,190-17 3075 0 0,-167 6-2680 0 0,-32 11-967 0 0,0 0-10 0 0,0 0 0 0 0,0-1 137 0 0,0 1-5304 0 0,0 0-5452 0 0,0 0 4327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2.6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39 2625 0 0,'0'0'3583'0'0,"0"0"-1329"0"0,0 0-235 0 0,0 0 108 0 0,0 0 0 0 0,0 0-86 0 0,0 0-208 0 0,0 0-280 0 0,0 0-257 0 0,0 0-215 0 0,0 0-188 0 0,0 0-142 0 0,0-8-145 0 0,0-23 807 0 0,-13 236 1195 0 0,12-198-2329 0 0,0 4-1077 0 0,2-6-2840 0 0,2-4-2610 0 0,3-3-3883 0 0,-4 0 1857 0 0</inkml:trace>
  <inkml:trace contextRef="#ctx0" brushRef="#br0" timeOffset="721.129">89 121 7394 0 0,'0'0'2601'0'0,"0"0"-224"0"0,0 0-262 0 0,0 0-360 0 0,0 0-453 0 0,0 0-393 0 0,0 0-245 0 0,0 0-130 0 0,0 0-37 0 0,0 0-50 0 0,0 0-80 0 0,0 0-38 0 0,0 0-38 0 0,-6 9-8 0 0,-16 25-23 0 0,21-33-223 0 0,0-1 1 0 0,0 1 0 0 0,1 0-1 0 0,-1-1 1 0 0,0 1 0 0 0,0 0 0 0 0,1-1-1 0 0,-1 1 1 0 0,1 0 0 0 0,-1 0-1 0 0,0 0 1 0 0,1 0 0 0 0,0-1-1 0 0,-1 1 1 0 0,1 0 0 0 0,-1 0-1 0 0,1 0 1 0 0,0 0 0 0 0,0 0-1 0 0,0 0 1 0 0,-1 0 0 0 0,1 0-1 0 0,0 0 1 0 0,0 0 0 0 0,0 0-1 0 0,1 0 1 0 0,-1 0 0 0 0,0 0 0 0 0,0 0-1 0 0,0 0 1 0 0,1 0 0 0 0,-1 0-1 0 0,0 0 1 0 0,1 0 0 0 0,-1 0-1 0 0,1 0 1 0 0,0-1 0 0 0,-1 1-1 0 0,1 0 1 0 0,-1 0 0 0 0,1 0-1 0 0,0-1 1 0 0,0 1 0 0 0,-1 0-1 0 0,1-1 1 0 0,0 1 0 0 0,0-1-1 0 0,0 1 1 0 0,0-1 0 0 0,0 1 0 0 0,0-1-1 0 0,-1 0 1 0 0,1 1 0 0 0,0-1-1 0 0,0 0 1 0 0,0 0-38 0 0,48-8 1889 0 0,-47 7-1895 0 0,0-1 0 0 0,0 0 0 0 0,0 0-1 0 0,0-1 1 0 0,0 1 0 0 0,-1 0 0 0 0,1-1 0 0 0,-1 1-1 0 0,1-1 1 0 0,-1 1 0 0 0,0-1 0 0 0,0 1 0 0 0,0-1-1 0 0,-1 0 1 0 0,1 0 0 0 0,-1 1 0 0 0,1-1 0 0 0,-1 0-1 0 0,0 0 1 0 0,0 0 0 0 0,0 1 0 0 0,0-1 0 0 0,-1 0-1 0 0,1 0 1 0 0,-1 0 0 0 0,0 1 0 0 0,1-1 0 0 0,-1 0-1 0 0,0 1 1 0 0,-1-1 0 0 0,0 0 6 0 0,-4-25-3449 0 0,6 3-3413 0 0,8 14-1104 0 0,-1 2 2971 0 0,-4 3 5559 0 0,-3 2 3871 0 0,-3 1 4756 0 0,2 7-4541 0 0,8 14-3997 0 0,58 25 1217 0 0,-19-21-1522 0 0,-46-20-309 0 0,1 0 0 0 0,-1 0 1 0 0,0 0-1 0 0,0 0 1 0 0,0 0-1 0 0,0 1 0 0 0,0-1 1 0 0,0 0-1 0 0,-1 0 0 0 0,1 0 1 0 0,0 0-1 0 0,-1 0 1 0 0,0 0-1 0 0,0 0 0 0 0,1-1 1 0 0,-1 1-1 0 0,0 0 1 0 0,0 0-1 0 0,-1 0 0 0 0,1-1 1 0 0,0 1-1 0 0,0-1 1 0 0,-2 2-40 0 0,3-2 24 0 0,-125 158 1539 0 0,126-152-4098 0 0,10-10-9558 0 0,-9 2 6921 0 0,2 0-1892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6.4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87 14555 0 0,'0'0'1664'0'0,"0"0"-391"0"0,0 0 23 0 0,0 0 151 0 0,0 0 5 0 0,0 0-113 0 0,0 0-161 0 0,0 0-191 0 0,0 0-178 0 0,0 0-155 0 0,0 0-212 0 0,0 0-173 0 0,-2-7-121 0 0,-7-19-98 0 0,-12 47 530 0 0,11-5-456 0 0,1 0 0 0 0,1 1 0 0 0,0 1 0 0 0,1-1 0 0 0,1 1-1 0 0,1 0 1 0 0,1 1 0 0 0,0-1 0 0 0,1 1 0 0 0,1 0 0 0 0,1 0-1 0 0,1 0 1 0 0,0 0 0 0 0,2 6-124 0 0,-1-18-2 0 0,1 1 0 0 0,0-1 1 0 0,1 0-1 0 0,-1 0 0 0 0,1 0 0 0 0,1-1 0 0 0,-1 1 1 0 0,1-1-1 0 0,0 0 0 0 0,1 1 0 0 0,-1-2 0 0 0,1 1 0 0 0,0-1 1 0 0,1 1-1 0 0,-1-2 0 0 0,1 1 0 0 0,0 0 0 0 0,0-1 1 0 0,1 0-1 0 0,-1-1 0 0 0,1 1 0 0 0,0-1 0 0 0,0-1 1 0 0,0 1-1 0 0,4 0 2 0 0,-2-20-4487 0 0,-8 6-782 0 0,0 5-2999 0 0,0 2-3540 0 0</inkml:trace>
  <inkml:trace contextRef="#ctx0" brushRef="#br0" timeOffset="831.9">317 65 3929 0 0,'0'0'1276'0'0,"0"0"-405"0"0,0 0 209 0 0,0 0 478 0 0,0 0 317 0 0,0 0 25 0 0,0 0-194 0 0,0 0-206 0 0,0 0-191 0 0,0 0-109 0 0,0 0-67 0 0,0 0-92 0 0,0 0-78 0 0,15-2 2107 0 0,-14 1-3027 0 0,0 0 1 0 0,0 0 0 0 0,0 0 0 0 0,0 0 0 0 0,0 0 0 0 0,0 0-1 0 0,0 0 1 0 0,0-1 0 0 0,0 1 0 0 0,0 0 0 0 0,-1-1 0 0 0,1 1 0 0 0,-1 0-1 0 0,1-1 1 0 0,-1 1 0 0 0,1-1 0 0 0,-1 1 0 0 0,0-1 0 0 0,0 1-1 0 0,1-1 1 0 0,-1 1 0 0 0,0-1 0 0 0,0 1 0 0 0,-1-1 0 0 0,1 1-1 0 0,0-1 1 0 0,0 1 0 0 0,-1-1 0 0 0,1 1 0 0 0,-1 0 0 0 0,1-1 0 0 0,-1 1-1 0 0,0 0 1 0 0,0-1 0 0 0,1 1 0 0 0,-1 0 0 0 0,0 0 0 0 0,0 0-1 0 0,0-1 1 0 0,0 1 0 0 0,0 0 0 0 0,-1 0 0 0 0,1 1 0 0 0,0-1-1 0 0,0 0 1 0 0,-1 0 0 0 0,1 0 0 0 0,0 1 0 0 0,-1-1 0 0 0,1 1 0 0 0,-1-1-1 0 0,1 1 1 0 0,0 0 0 0 0,-1-1 0 0 0,1 1 0 0 0,-1 0 0 0 0,1 0-1 0 0,-1 0 1 0 0,1 0 0 0 0,-1 0 0 0 0,1 1 0 0 0,-1-1 0 0 0,1 0-1 0 0,-1 1-43 0 0,-3-1 6 0 0,1 0 0 0 0,-1 0 0 0 0,1 1-1 0 0,-1 0 1 0 0,1 0 0 0 0,0 0 0 0 0,-1 0 0 0 0,1 1-1 0 0,0 0 1 0 0,0 0 0 0 0,0 0 0 0 0,0 0-1 0 0,0 0 1 0 0,1 1 0 0 0,-1 0 0 0 0,1 0-1 0 0,-1 0 1 0 0,1 0 0 0 0,0 0 0 0 0,0 1-1 0 0,1-1 1 0 0,-1 1 0 0 0,1 0 0 0 0,-1 0-1 0 0,1 0 1 0 0,0 0 0 0 0,1 0 0 0 0,-1 0-1 0 0,1 0 1 0 0,0 1 0 0 0,0-1 0 0 0,0 1-1 0 0,0-1 1 0 0,1 0 0 0 0,0 3-6 0 0,1-5 15 0 0,-1 0-1 0 0,1 0 1 0 0,0-1 0 0 0,0 1 0 0 0,0 0-1 0 0,0-1 1 0 0,0 1 0 0 0,0 0 0 0 0,1-1-1 0 0,-1 1 1 0 0,0-1 0 0 0,1 0-1 0 0,-1 1 1 0 0,1-1 0 0 0,0 0 0 0 0,-1 0-1 0 0,1 0 1 0 0,0 0 0 0 0,0 0 0 0 0,-1-1-1 0 0,1 1 1 0 0,0 0 0 0 0,0-1 0 0 0,0 1-1 0 0,0-1 1 0 0,0 0 0 0 0,0 0 0 0 0,0 0-1 0 0,0 0 1 0 0,0 0 0 0 0,0 0 0 0 0,0 0-1 0 0,0-1 1 0 0,0 1 0 0 0,0-1 0 0 0,0 1-1 0 0,0-1-14 0 0,2 0 31 0 0,1 0-1 0 0,-1 0 1 0 0,0-1-1 0 0,0 1 0 0 0,0-1 1 0 0,0 0-1 0 0,0 0 1 0 0,0 0-1 0 0,0-1 1 0 0,-1 1-1 0 0,1-1 0 0 0,-1 0 1 0 0,0 0-1 0 0,0 0 1 0 0,0 0-1 0 0,2-3-30 0 0,1-15 68 0 0,-16 31-25 0 0,9-9-37 0 0,1 0 0 0 0,-1 0 0 0 0,0 0 0 0 0,0 1 0 0 0,1-1 0 0 0,-1 0 0 0 0,1 0 0 0 0,-1 1 0 0 0,1-1 0 0 0,0 0 0 0 0,-1 1 1 0 0,1-1-1 0 0,0 1 0 0 0,0-1 0 0 0,0 1 0 0 0,0-1 0 0 0,0 0 0 0 0,0 1 0 0 0,0-1 0 0 0,1 1 0 0 0,-1-1 0 0 0,0 0 0 0 0,1 1 0 0 0,-1-1 0 0 0,1 0 0 0 0,-1 0 1 0 0,1 1-1 0 0,0-1 0 0 0,0 0 0 0 0,-1 0 0 0 0,1 0 0 0 0,0 0 0 0 0,0 0 0 0 0,0 0 0 0 0,0 0 0 0 0,0 0 0 0 0,1 0 0 0 0,-1 0 0 0 0,0 0 0 0 0,0-1 0 0 0,0 1 1 0 0,1-1-1 0 0,-1 1 0 0 0,0-1 0 0 0,1 1 0 0 0,-1-1 0 0 0,1 0 0 0 0,-1 1 0 0 0,0-1 0 0 0,1 0 0 0 0,0 0-6 0 0,75-8 310 0 0,-75 6-4102 0 0,-5 2-7842 0 0,2 1 697 0 0</inkml:trace>
  <inkml:trace contextRef="#ctx0" brushRef="#br0" timeOffset="1608.045">210 384 11442 0 0,'0'0'782'0'0,"0"0"-22"0"0,0 0 378 0 0,0 0 357 0 0,0 0 126 0 0,0 0-130 0 0,0 0-324 0 0,0 0-243 0 0,0 0-187 0 0,0 0-136 0 0,0 0-62 0 0,0 0-62 0 0,0 0-39 0 0,8-4-18 0 0,-3 3-457 0 0,-1 0 170 0 0,0 0 0 0 0,1-1 0 0 0,-1 1 0 0 0,0-1 0 0 0,0 0 0 0 0,1 0 0 0 0,-2 0 0 0 0,1-1 0 0 0,0 1 1 0 0,0-1-1 0 0,-1 0 0 0 0,1 0 0 0 0,-1 0 0 0 0,0-1 0 0 0,0 1 0 0 0,0-1 0 0 0,-1 1 0 0 0,1-1 0 0 0,-1 0 0 0 0,0 0 0 0 0,0 0 1 0 0,0-1-1 0 0,0 1 0 0 0,-1 0 0 0 0,1-4-133 0 0,-10-28 927 0 0,8 36-865 0 0,0 0 20 0 0,0 0-50 0 0,-18 53 731 0 0,-2 90 541 0 0,60-137-1192 0 0,-38-6-107 0 0,0 1-1 0 0,-1-1 1 0 0,1 0-1 0 0,0 1 1 0 0,0-1 0 0 0,-1 0-1 0 0,1 0 1 0 0,0 0 0 0 0,0 0-1 0 0,-1 0 1 0 0,1-1 0 0 0,0 1-1 0 0,0-1 1 0 0,-1 1 0 0 0,1-1-1 0 0,0 1 1 0 0,-1-1-1 0 0,1 0 1 0 0,-1 0 0 0 0,1 0-1 0 0,-1 0 1 0 0,1 0 0 0 0,-1 0-1 0 0,0 0 1 0 0,1 0 0 0 0,-1-1-1 0 0,0 1 1 0 0,0 0 0 0 0,0-1-1 0 0,0 1 1 0 0,0-1-1 0 0,0 1 1 0 0,0-1 0 0 0,-1 0-1 0 0,1 1 1 0 0,-1-1 0 0 0,1 0-1 0 0,-1 1 1 0 0,1-1 0 0 0,-1 0-1 0 0,0 0 1 0 0,0 1-1 0 0,0-1 1 0 0,0 0 0 0 0,0 0-1 0 0,0 1 1 0 0,-1-1 0 0 0,1 0-1 0 0,0 0 1 0 0,-1 1 0 0 0,0-1-1 0 0,1 0-4 0 0,-44-9-1718 0 0,39 11 328 0 0,6-1-13486 0 0,-1 1 3847 0 0</inkml:trace>
  <inkml:trace contextRef="#ctx0" brushRef="#br0" timeOffset="2487.235">500 67 1952 0 0,'0'0'2056'0'0,"0"0"11"0"0,0 0 242 0 0,0 0 244 0 0,0 0-87 0 0,0 0-238 0 0,0 0-313 0 0,0 0-349 0 0,0 0-244 0 0,0 0-203 0 0,0 0-161 0 0,0 0-101 0 0,-1-3-108 0 0,-5-8 563 0 0,6 11-770 0 0,0 0-75 0 0,0 0-87 0 0,0 0-70 0 0,0 0-37 0 0,0 0-28 0 0,0 0-5 0 0,0 0-11 0 0,0 0-42 0 0,0 0-16 0 0,0 0-30 0 0,0 0-30 0 0,0 0 10 0 0,0 0-23 0 0,0 0-1 0 0,0 0-4 0 0,0 0-51 0 0,0 0 15 0 0,0 0-17 0 0,0 0-12 0 0,12 27 223 0 0,60 260 366 0 0,-71-284-597 0 0,0 1 0 0 0,0-1 0 0 0,-1 0 1 0 0,0 1-1 0 0,1-1 0 0 0,-1 1 0 0 0,-1-1 0 0 0,1 1 0 0 0,0-1 0 0 0,-1 1 0 0 0,0-1 0 0 0,1 0 1 0 0,-2 1-1 0 0,1-1 0 0 0,0 0 0 0 0,0 0 0 0 0,-1 1 0 0 0,0-1 0 0 0,0-1 0 0 0,0 1 0 0 0,0 0 0 0 0,0 0 1 0 0,0-1-1 0 0,-1 1 0 0 0,1-1 0 0 0,-1 0 0 0 0,0 1 0 0 0,0-1 0 0 0,0-1 0 0 0,0 1 0 0 0,0 0 1 0 0,0-1-1 0 0,0 1 0 0 0,0-1 0 0 0,-1 0 0 0 0,1 0 0 0 0,0-1 0 0 0,-1 1 0 0 0,-1 0-20 0 0,-72 6 1049 0 0,77-7-976 0 0,0 0-97 0 0,0 0 16 0 0,30-6-919 0 0,-30 6 338 0 0,3-1 502 0 0,-2 1-2629 0 0,-1 0-3981 0 0,0 0-5560 0 0</inkml:trace>
  <inkml:trace contextRef="#ctx0" brushRef="#br0" timeOffset="5022.179">600 562 10714 0 0,'0'0'1271'0'0,"0"0"-19"0"0,0 0 66 0 0,0 0-12 0 0,0 0-126 0 0,0 0-69 0 0,0 0-135 0 0,0 0-134 0 0,0 0-149 0 0,0 0-126 0 0,0 0-98 0 0,9-5-94 0 0,24-14-75 0 0,-32 18-287 0 0,-1 1 1 0 0,0-1-1 0 0,0 1 0 0 0,1-1 0 0 0,-1 1 0 0 0,0-1 0 0 0,1 1 1 0 0,-1 0-1 0 0,1-1 0 0 0,-1 1 0 0 0,1-1 0 0 0,-1 1 1 0 0,0 0-1 0 0,1 0 0 0 0,-1-1 0 0 0,1 1 0 0 0,0 0 1 0 0,-1 0-1 0 0,1-1 0 0 0,-1 1 0 0 0,1 0 0 0 0,-1 0 1 0 0,1 0-1 0 0,-1 0 0 0 0,1 0 0 0 0,0 0 0 0 0,-1 0 1 0 0,1 0-1 0 0,-1 0 0 0 0,1 0 0 0 0,-1 0 0 0 0,1 0 1 0 0,0 0-1 0 0,-1 0 0 0 0,1 1 0 0 0,-1-1 0 0 0,1 0 1 0 0,-1 0-1 0 0,1 1 0 0 0,-1-1 0 0 0,1 0 0 0 0,-1 1 0 0 0,1-1 1 0 0,-1 1-1 0 0,0-1 0 0 0,1 0 0 0 0,-1 1 0 0 0,0-1 1 0 0,1 1-1 0 0,-1-1 0 0 0,0 1 0 0 0,1-1 0 0 0,-1 1 1 0 0,0-1-1 0 0,0 1 0 0 0,0-1 0 0 0,1 1 0 0 0,-1 0 1 0 0,0-1-1 0 0,0 1 0 0 0,0-1 0 0 0,0 1 0 0 0,0-1 1 0 0,0 1-1 0 0,0 0 0 0 0,0-1 0 0 0,0 1 0 0 0,-1-1 1 0 0,1 1-1 0 0,0 0-13 0 0,-13 31 780 0 0,11-29-684 0 0,1-2-80 0 0,0-1 1 0 0,0 0-1 0 0,0 1 0 0 0,0-1 1 0 0,0 1-1 0 0,0 0 1 0 0,0-1-1 0 0,0 1 1 0 0,0 0-1 0 0,0-1 1 0 0,1 1-1 0 0,-1 0 0 0 0,0 0 1 0 0,1 0-1 0 0,-1 0 1 0 0,0-1-1 0 0,1 1 1 0 0,-1 0-1 0 0,1 0 1 0 0,-1 0-1 0 0,1 0 1 0 0,0 1-1 0 0,-1-1 0 0 0,1 0 1 0 0,0 0-1 0 0,0 0 1 0 0,0 0-1 0 0,0 0 1 0 0,0 0-1 0 0,0 0 1 0 0,0 0-1 0 0,0 0 0 0 0,0 0 1 0 0,1 1-1 0 0,-1-1 1 0 0,0 0-1 0 0,1 0 1 0 0,-1 0-1 0 0,0 0 1 0 0,1 0-1 0 0,-1 0 0 0 0,1 0 1 0 0,0-1-1 0 0,-1 1 1 0 0,1 0-1 0 0,0 0 1 0 0,0 0-1 0 0,-1-1 1 0 0,1 1-1 0 0,0 0 1 0 0,0-1-1 0 0,0 1 0 0 0,0 0 1 0 0,0-1-1 0 0,0 1 1 0 0,0-1-1 0 0,0 0 1 0 0,0 1-1 0 0,0-1 1 0 0,0 0-1 0 0,0 0 0 0 0,1 1-16 0 0,71-14-2952 0 0,-52 1-4315 0 0,-4-5-7148 0 0,-15 14 13856 0 0</inkml:trace>
  <inkml:trace contextRef="#ctx0" brushRef="#br0" timeOffset="5269.192">780 524 0 0 0,'0'0'896'0'0,"0"0"2549"0"0,0 0 161 0 0,0 0-468 0 0,0 0-431 0 0,0 0-341 0 0,0 0-376 0 0,0 0-450 0 0,0 0-429 0 0,0 0-440 0 0,0 0-351 0 0,0 0-163 0 0,0 0-41 0 0,-5-8 399 0 0,20 50 1338 0 0,-7-26-3050 0 0,20 18 4401 0 0,-17-23-5046 0 0,2-2-4731 0 0,1-1-6666 0 0,-14-7 8455 0 0</inkml:trace>
  <inkml:trace contextRef="#ctx0" brushRef="#br0" timeOffset="5439.143">869 541 0 0 0,'0'0'2304'0'0,"0"0"1639"0"0,0 0 94 0 0,0 0-563 0 0,0 0-748 0 0,0 0-855 0 0,0 0-698 0 0,0 0-390 0 0,0 0-167 0 0,0 0 12 0 0,0 0-10 0 0,0 0-75 0 0,-8 5-83 0 0,-66 54 273 0 0,69-54-1619 0 0,-16 18 1492 0 0,17-14-4785 0 0,4 0-5366 0 0,0-7-360 0 0</inkml:trace>
  <inkml:trace contextRef="#ctx0" brushRef="#br0" timeOffset="5600.169">928 532 14867 0 0,'0'0'2349'0'0,"0"0"-492"0"0,0 0-382 0 0,0 0-265 0 0,0 0-244 0 0,0 0-137 0 0,0 0-105 0 0,0 0-68 0 0,0 0-93 0 0,0 0-119 0 0,0 0-109 0 0,0 0-115 0 0,0 0-116 0 0,7 9-56 0 0,23 28-49 0 0,-13 2-1731 0 0,-15-28-3335 0 0,0-5-5714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6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18124 0 0,'0'0'1112'0'0,"0"0"100"0"0,0 0 21 0 0,0 0-104 0 0,0 0-143 0 0,0 0-131 0 0,0 0-182 0 0,0 0-161 0 0,0 0-148 0 0,0 0-112 0 0,0 0-33 0 0,0 0-27 0 0,0 0 1 0 0,9 2 6 0 0,28 7-24 0 0,-13 34 201 0 0,-22-36-323 0 0,1 6-31 0 0,-1 0-1 0 0,0 0 1 0 0,-1 0-1 0 0,-1 0 1 0 0,0 0-1 0 0,0 1 1 0 0,-2-1-1 0 0,1 0 1 0 0,-2 0-1 0 0,1-1 1 0 0,-2 1-1 0 0,0 0 1 0 0,0-1-1 0 0,-1 0 1 0 0,-1 0-1 0 0,0 0 1 0 0,-1-1-1 0 0,0 0 1 0 0,0 0 0 0 0,-1 0-1 0 0,-1-1 1 0 0,0-1-1 0 0,-6 7-21 0 0,36-33-7332 0 0,-11 10-1403 0 0,-5 4-2592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6.5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7 13067 0 0,'0'0'1907'0'0,"0"0"-247"0"0,0 0-63 0 0,0 0-24 0 0,0 0-156 0 0,0 0-192 0 0,0 0-198 0 0,0 0-249 0 0,0 0-249 0 0,0 0-198 0 0,0 0-134 0 0,-8-1-49 0 0,-29-4 47 0 0,11 37 545 0 0,24-26-591 0 0,-30 120 1350 0 0,32-121-1478 0 0,-1-1 0 0 0,1 0 0 0 0,0 1 0 0 0,0-1 0 0 0,1 0 0 0 0,-1 1 0 0 0,1-1 0 0 0,0 0 0 0 0,0 0-1 0 0,0 1 1 0 0,1-1 0 0 0,-1 0 0 0 0,1 0 0 0 0,0-1 0 0 0,0 1 0 0 0,1 0 0 0 0,-1-1 0 0 0,1 1 0 0 0,-1-1 0 0 0,1 1-1 0 0,0-1 1 0 0,1 0 0 0 0,-1-1 0 0 0,0 1 0 0 0,1 0 0 0 0,0-1 0 0 0,-1 0 0 0 0,3 1-21 0 0,27-1-704 0 0,-24-7-3925 0 0,0-1-6444 0 0,-6 3-858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00.0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10970 0 0,'0'0'1674'0'0,"0"0"-532"0"0,0 0-236 0 0,0 0-61 0 0,0 0-53 0 0,0 0-29 0 0,0 0-41 0 0,0 0-39 0 0,0 0-56 0 0,0 0-59 0 0,0 0-90 0 0,0 0-112 0 0,4 3-116 0 0,51 10-422 0 0,-27-12-3786 0 0,-27-1 3786 0 0,10 0-9226 0 0,-8 0 2312 0 0</inkml:trace>
  <inkml:trace contextRef="#ctx0" brushRef="#br0" timeOffset="170.825">0 79 5689 0 0,'0'0'4417'0'0,"0"0"-1740"0"0,0 0-870 0 0,0 0-266 0 0,0 0-228 0 0,0 0-233 0 0,0 0-189 0 0,0 0-132 0 0,0 0-83 0 0,0 0-28 0 0,0 0-25 0 0,0 0-60 0 0,0 0-66 0 0,3 5-92 0 0,-2-4-386 0 0,0 1 0 0 0,-1-1 1 0 0,1 0-1 0 0,0 1 0 0 0,0-1 0 0 0,0 1 0 0 0,1-1 0 0 0,-1 0 0 0 0,0 0 0 0 0,0 0 0 0 0,1 0 0 0 0,-1 0 0 0 0,1 0 0 0 0,-1 0 0 0 0,1 0 0 0 0,-1-1 0 0 0,1 1 0 0 0,-1 0 0 0 0,1-1 0 0 0,0 1 0 0 0,-1-1 1 0 0,1 0-1 0 0,0 0 0 0 0,-1 1 0 0 0,1-1 0 0 0,0 0 0 0 0,0 0 0 0 0,-1-1 0 0 0,1 1 0 0 0,0 0 0 0 0,-1-1 0 0 0,1 1 0 0 0,0-1 0 0 0,-1 1 0 0 0,1-1-19 0 0,7 0-921 0 0,30-4 1409 0 0,-26 5-4994 0 0,-2 3-5499 0 0,-7-2 696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8.1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13843 0 0,'0'0'3161'0'0,"0"0"-1134"0"0,0 0-448 0 0,0 0-54 0 0,0 0-132 0 0,0 0-154 0 0,0 0-223 0 0,0 0-267 0 0,0 0-247 0 0,0 0-215 0 0,0 0-163 0 0,0 0-66 0 0,0 0-3 0 0,-9 2 306 0 0,2 82 393 0 0,33-98-772 0 0,27-7-101 0 0,-52 20 116 0 0,0 1-1 0 0,0 0 0 0 0,0-1 1 0 0,0 1-1 0 0,1 0 1 0 0,-1-1-1 0 0,0 1 1 0 0,0 0-1 0 0,0 0 1 0 0,0 0-1 0 0,0 0 0 0 0,0 0 1 0 0,1 0-1 0 0,-1 0 1 0 0,0 1-1 0 0,0-1 1 0 0,0 0-1 0 0,0 1 0 0 0,0-1 1 0 0,0 0-1 0 0,0 1 1 0 0,0 0-1 0 0,0-1 1 0 0,0 1-1 0 0,0-1 1 0 0,0 1-1 0 0,0 0 0 0 0,0 0 1 0 0,-1 0-1 0 0,1-1 1 0 0,0 1-1 0 0,0 0 1 0 0,-1 0-1 0 0,1 0 1 0 0,-1 0-1 0 0,1 0 0 0 0,-1 0 1 0 0,1 0-1 0 0,-1 0 1 0 0,0 0-1 0 0,1 1 1 0 0,-1-1-1 0 0,0 0 0 0 0,0 0 1 0 0,0 0-1 0 0,0 0 1 0 0,0 0 3 0 0,-1 3 1 0 0,-1-1 1 0 0,1 1-1 0 0,-1-1 0 0 0,0 0 1 0 0,0 0-1 0 0,0 0 1 0 0,0 0-1 0 0,-1 0 1 0 0,1 0-1 0 0,-1-1 0 0 0,1 1 1 0 0,-1-1-1 0 0,0 0 1 0 0,0 0-1 0 0,0 0 1 0 0,-1 0-1 0 0,1 0 0 0 0,0-1 1 0 0,-1 1-1 0 0,1-1 1 0 0,-1 0-1 0 0,1 0 1 0 0,-1 0-1 0 0,0-1 0 0 0,1 1 1 0 0,-1-1-1 0 0,0 0 1 0 0,1 0-1 0 0,-1 0-1 0 0,4-17-5962 0 0,5 6-5569 0 0,-2 7 614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9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144 2 13843 0 0,'0'0'1948'0'0,"0"0"-50"0"0,0 0-52 0 0,0 0-170 0 0,0 0-261 0 0,0 0-228 0 0,0 0-224 0 0,0 0-186 0 0,0 0-168 0 0,0 0-161 0 0,0 0-130 0 0,0 0-119 0 0,0 0-83 0 0,-3-1-30 0 0,1 1-61 0 0,0 0 1 0 0,0 0 0 0 0,0 0 0 0 0,0 0 0 0 0,1 0 0 0 0,-1 0 0 0 0,0 0 0 0 0,0 1 0 0 0,0-1 0 0 0,1 1 0 0 0,-1-1 0 0 0,0 1 0 0 0,0 0 0 0 0,1 0 0 0 0,-1 0-1 0 0,1 0 1 0 0,-1 0 0 0 0,1 0 0 0 0,-1 0 0 0 0,1 0 0 0 0,-1 1 0 0 0,1-1 0 0 0,0 0 0 0 0,0 1 0 0 0,0-1 0 0 0,0 1 0 0 0,0 0 0 0 0,0-1 0 0 0,0 2-26 0 0,-10 11 86 0 0,0 0 0 0 0,2 0 0 0 0,0 1 0 0 0,0 0 0 0 0,2 0 0 0 0,0 1 0 0 0,0 0 0 0 0,2 0 1 0 0,0 1-1 0 0,1 0 0 0 0,0 0 0 0 0,2 0 0 0 0,0 0 0 0 0,0 0 0 0 0,2 1 0 0 0,0-1 0 0 0,1 0 0 0 0,1 0 1 0 0,1 0-1 0 0,0 0 0 0 0,1 0 0 0 0,1 0 0 0 0,0-1 0 0 0,2 0 0 0 0,1 4-86 0 0,133 158 319 0 0,-133-170-2706 0 0,-7-16-4431 0 0,-1 2 2085 0 0,0 2-7088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40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11 8778 0 0,'0'0'1787'0'0,"0"0"96"0"0,0 0 108 0 0,0 0 8 0 0,0 0-146 0 0,0 0-193 0 0,0 0-189 0 0,0 0-229 0 0,0 0-266 0 0,0 0-279 0 0,0 0-279 0 0,0 0-174 0 0,0 0-90 0 0,3-3-11 0 0,-2 2-116 0 0,0 0-1 0 0,1 0 0 0 0,-1 1 1 0 0,0-1-1 0 0,0 0 1 0 0,0 1-1 0 0,1-1 1 0 0,-1 1-1 0 0,0-1 1 0 0,1 1-1 0 0,-1 0 1 0 0,0-1-1 0 0,1 1 1 0 0,-1 0-1 0 0,1 0 0 0 0,-1 0 1 0 0,0 0-1 0 0,1 0 1 0 0,-1 0-1 0 0,1 1 1 0 0,-1-1-1 0 0,0 0 1 0 0,1 1-1 0 0,-1-1 1 0 0,0 1-1 0 0,0-1 0 0 0,1 1 1 0 0,-1 0-1 0 0,0 0 1 0 0,0-1-1 0 0,0 1 1 0 0,0 0-1 0 0,0 0 1 0 0,0 0-1 0 0,0 0 1 0 0,0 0-1 0 0,0 0 1 0 0,0 0-1 0 0,0 1 0 0 0,-1-1 1 0 0,1 0-1 0 0,-1 0 1 0 0,1 1-1 0 0,0 0-26 0 0,8 9 91 0 0,-1 2-1 0 0,0-1 1 0 0,0 1-1 0 0,-2 1 0 0 0,1-1 1 0 0,-2 1-1 0 0,0 0 1 0 0,0 0-1 0 0,-1 1 1 0 0,-1-1-1 0 0,-1 1 0 0 0,0 0 1 0 0,-1-1-1 0 0,0 1 1 0 0,-1 0-1 0 0,-1 0 0 0 0,0 0 1 0 0,-1 0-1 0 0,-1 0 1 0 0,0-1-1 0 0,-1 0 1 0 0,0 1-1 0 0,-2-1 0 0 0,1-1 1 0 0,-2 1-1 0 0,0-1 1 0 0,0 0-1 0 0,-1 0 0 0 0,-1-1 1 0 0,-4 4-91 0 0,-46 29 803 0 0,59-45-843 0 0,0 0-12 0 0,0 0-52 0 0,0 0-66 0 0,0 0-94 0 0,0-2-2499 0 0,0-1-1190 0 0,0 1-2111 0 0,0 1-5765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4.4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6 0 0 0,'0'0'818'0'0,"0"0"1230"0"0,0 0 358 0 0,0 0 64 0 0,0 0-20 0 0,0 0-130 0 0,0 0-280 0 0,0 0-323 0 0,0 0-261 0 0,0 0-254 0 0,5-5 484 0 0,-4 4 5794 0 0,-11 7-7387 0 0,1 1 1 0 0,1 0 0 0 0,-1 0 0 0 0,1 1 0 0 0,0 0-1 0 0,1 1 1 0 0,0-1 0 0 0,1 1 0 0 0,-1 1-1 0 0,2-1 1 0 0,-1 1 0 0 0,1 0 0 0 0,1 0 0 0 0,0 1-1 0 0,0-1 1 0 0,1 1 0 0 0,0 0 0 0 0,1 0-1 0 0,1 0 1 0 0,-1 0 0 0 0,2 0 0 0 0,-1 2-94 0 0,1-4 13 0 0,0-1 1 0 0,0 0 0 0 0,1 0-1 0 0,0 0 1 0 0,1 0 0 0 0,0 0-1 0 0,0 0 1 0 0,0 0-1 0 0,1 0 1 0 0,0-1 0 0 0,1 1-1 0 0,0-1 1 0 0,0 0 0 0 0,0 0-1 0 0,1-1 1 0 0,0 1-1 0 0,0-1 1 0 0,1 0 0 0 0,0 0-1 0 0,0-1 1 0 0,0 1 0 0 0,0-1-1 0 0,1-1 1 0 0,0 1-1 0 0,0-1 1 0 0,1-1 0 0 0,-1 1-1 0 0,1-1 1 0 0,-1 0 0 0 0,1-1-1 0 0,0 0 1 0 0,3 0-14 0 0,-5-21-3233 0 0,-5 10-335 0 0,0 2-3500 0 0,-1 5 1757 0 0,0-2-6101 0 0</inkml:trace>
  <inkml:trace contextRef="#ctx0" brushRef="#br0" timeOffset="426.848">248 40 11586 0 0,'0'0'2805'0'0,"0"0"-1087"0"0,0 0-327 0 0,0 0-36 0 0,0 0-96 0 0,0 0-80 0 0,0 0-119 0 0,0 0-231 0 0,0 0-237 0 0,0 0-229 0 0,0 0-191 0 0,0 0-70 0 0,0 0-18 0 0,-5 0 17 0 0,3 0-74 0 0,0 0 0 0 0,0 1 0 0 0,0-1 0 0 0,0 1 0 0 0,0-1 0 0 0,1 1 0 0 0,-1 0 0 0 0,0 0 0 0 0,0 0 0 0 0,0 0 0 0 0,1 0 0 0 0,-1 0 0 0 0,0 0 1 0 0,1 0-1 0 0,-1 1 0 0 0,1-1 0 0 0,0 0 0 0 0,-1 1 0 0 0,1 0 0 0 0,0-1 0 0 0,0 1 0 0 0,0 0 0 0 0,0-1 0 0 0,0 1 0 0 0,0 0 0 0 0,1 0 0 0 0,-1 0 0 0 0,0 0 0 0 0,1 0 0 0 0,0 0 0 0 0,-1 0 0 0 0,1 0 0 0 0,0 0 0 0 0,0 0 0 0 0,0 0 0 0 0,1 1-27 0 0,-1 0 52 0 0,1 0 0 0 0,-1 0 0 0 0,1 0 1 0 0,0 0-1 0 0,1 0 0 0 0,-1-1 0 0 0,0 1 0 0 0,1 0 0 0 0,-1-1 0 0 0,1 1 0 0 0,0-1 0 0 0,0 0 0 0 0,0 1 0 0 0,0-1 0 0 0,0 0 0 0 0,1 0 0 0 0,-1 0 0 0 0,0-1 0 0 0,1 1 0 0 0,0 0 0 0 0,-1-1 0 0 0,1 0 0 0 0,0 0 0 0 0,0 0 0 0 0,0 0 0 0 0,-1 0 0 0 0,1 0 0 0 0,0-1 0 0 0,0 1 0 0 0,0-1 0 0 0,0 0 0 0 0,0 0 0 0 0,0 0 0 0 0,0 0 0 0 0,0-1 0 0 0,0 1 0 0 0,0-1 0 0 0,0 0 0 0 0,0 0 0 0 0,0 0 0 0 0,0 0 0 0 0,-1 0 0 0 0,1 0 0 0 0,0-1 0 0 0,-1 0 0 0 0,1 1 0 0 0,-1-1 0 0 0,1 0 0 0 0,-1 0 0 0 0,0 0 0 0 0,0 0 0 0 0,0-1 0 0 0,1-1-52 0 0,-2 2 14 0 0,0 1-1 0 0,0-1 1 0 0,0 0 0 0 0,-1 1 0 0 0,1-1-1 0 0,0 0 1 0 0,-1 1 0 0 0,1-1-1 0 0,-1 0 1 0 0,0 0 0 0 0,0 1-1 0 0,0-1 1 0 0,0 0 0 0 0,0 0 0 0 0,0 0-1 0 0,0 1 1 0 0,0-1 0 0 0,-1 0-1 0 0,1 0 1 0 0,-1 0 0 0 0,1 1-1 0 0,-1-1 1 0 0,0 0 0 0 0,1 1-1 0 0,-1-1 1 0 0,0 1 0 0 0,0-1 0 0 0,0 1-1 0 0,0-1 1 0 0,-1 1 0 0 0,1 0-1 0 0,0 0 1 0 0,-1-1 0 0 0,1 1-1 0 0,0 0 1 0 0,-1 0 0 0 0,0 0 0 0 0,1 0-14 0 0,-66-24-1876 0 0,67 43-5824 0 0,8-8-4047 0 0,-4-7 4223 0 0</inkml:trace>
  <inkml:trace contextRef="#ctx0" brushRef="#br0" timeOffset="678.701">517 47 14563 0 0,'0'0'2179'0'0,"0"0"-192"0"0,0 0-226 0 0,0 0-154 0 0,0 0-184 0 0,0 0-160 0 0,0 0-231 0 0,0 0-293 0 0,0 0-238 0 0,0 0-215 0 0,0 0-142 0 0,0 0-32 0 0,2-2 464 0 0,-3 24-3 0 0,10 54-82 0 0,0-44-1396 0 0,-11-22-2952 0 0,-2 1-5056 0 0,1-8-3080 0 0</inkml:trace>
  <inkml:trace contextRef="#ctx0" brushRef="#br0" timeOffset="1181.312">249 314 5961 0 0,'0'0'3125'0'0,"0"0"-146"0"0,0 0-179 0 0,0 0-165 0 0,0 0-299 0 0,0 0-338 0 0,0 0-350 0 0,0 0-350 0 0,0 0-330 0 0,0 0-268 0 0,0 0-253 0 0,0 0-182 0 0,0 0-87 0 0,2-4-18 0 0,5-9 148 0 0,-7 31 588 0 0,-7 72-1913 0 0,19-80-5148 0 0,-2-9-7187 0 0,-6-1 5184 0 0</inkml:trace>
  <inkml:trace contextRef="#ctx0" brushRef="#br0" timeOffset="1493.86">423 312 14339 0 0,'0'0'1086'0'0,"0"0"-140"0"0,0 0-1 0 0,0 0 131 0 0,0 0 35 0 0,0 0-84 0 0,0 0-179 0 0,0 0-175 0 0,0 0-178 0 0,0 0-121 0 0,-7 8-98 0 0,-20 28-111 0 0,27-35-145 0 0,-1-1 1 0 0,0 1-1 0 0,0 0 0 0 0,1-1 0 0 0,-1 1 1 0 0,1 0-1 0 0,-1 0 0 0 0,1 0 0 0 0,-1-1 1 0 0,1 1-1 0 0,-1 0 0 0 0,1 0 1 0 0,0 0-1 0 0,-1 0 0 0 0,1 0 0 0 0,0 0 1 0 0,0 0-1 0 0,0 0 0 0 0,0 0 0 0 0,0 0 1 0 0,0 0-1 0 0,0 0 0 0 0,0 0 0 0 0,0 0 1 0 0,0-1-1 0 0,1 1 0 0 0,-1 0 1 0 0,0 0-1 0 0,0 0 0 0 0,1 0 0 0 0,-1 0 1 0 0,1 0-1 0 0,-1 0 0 0 0,1-1 0 0 0,-1 1 1 0 0,1 0-1 0 0,0 0 0 0 0,-1-1 1 0 0,1 1-1 0 0,0 0 0 0 0,0-1 0 0 0,-1 1 1 0 0,1-1-1 0 0,0 1 0 0 0,0-1 0 0 0,0 1 1 0 0,0-1-1 0 0,0 0 0 0 0,-1 1 1 0 0,1-1-1 0 0,0 0 0 0 0,1 1-20 0 0,43 1 1221 0 0,-44-2-1201 0 0,1-1 1 0 0,0 0-1 0 0,0 0 0 0 0,-1 0 0 0 0,1 0 0 0 0,0 0 0 0 0,-1 0 1 0 0,1 0-1 0 0,-1-1 0 0 0,1 1 0 0 0,-1 0 0 0 0,0-1 1 0 0,0 1-1 0 0,0-1 0 0 0,0 0 0 0 0,0 1 0 0 0,0-1 0 0 0,0 0 1 0 0,0 0-1 0 0,0 1 0 0 0,-1-1 0 0 0,1 0 0 0 0,-1 0 1 0 0,0 0-1 0 0,1 0 0 0 0,-1 0 0 0 0,0 0 0 0 0,0 0 0 0 0,0 0 1 0 0,0 1-1 0 0,0-1 0 0 0,-1 0 0 0 0,1 0 0 0 0,-1 0 1 0 0,1 0-1 0 0,-1 0 0 0 0,0 0 0 0 0,1 1 0 0 0,-1-1 0 0 0,0 0 1 0 0,0 1-1 0 0,0-1 0 0 0,-1 1 0 0 0,1-1 0 0 0,0 1 1 0 0,-1-1-1 0 0,1 1 0 0 0,0 0 0 0 0,-1-1 0 0 0,0 1 0 0 0,1 0 1 0 0,-1 0-1 0 0,0 0 0 0 0,1 1 0 0 0,-1-1 0 0 0,0 0 1 0 0,0 1-1 0 0,0-1 0 0 0,0 1 0 0 0,0-1-20 0 0,-1 0-1543 0 0,-11-7 2342 0 0,11 5-6704 0 0,3 1-6989 0 0,1 1 5590 0 0</inkml:trace>
  <inkml:trace contextRef="#ctx0" brushRef="#br0" timeOffset="6445.122">219 136 0 0 0,'0'0'1587'0'0,"0"0"471"0"0,0 0 5 0 0,0 0-232 0 0,0 0-345 0 0,0 0-329 0 0,0 0-233 0 0,0 0-181 0 0,0 0-129 0 0,0 0-146 0 0,0 0-105 0 0,0 0-94 0 0,1-2-167 0 0,3 0-5847 0 0,0 3-781 0 0,-2 0 5132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8.5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0 16572 0 0,'0'0'1476'0'0,"0"0"-167"0"0,0 0-34 0 0,0 0-120 0 0,0 0-106 0 0,0 0-103 0 0,0 0-209 0 0,0 0-132 0 0,0 0-133 0 0,0 0-81 0 0,0 0 24 0 0,0 0-34 0 0,0 0-5 0 0,9 8-13 0 0,27 25-76 0 0,-33-30-235 0 0,0 1 0 0 0,0 0 0 0 0,0 1 0 0 0,-1-1 0 0 0,1 0 0 0 0,-1 1 0 0 0,-1-1 0 0 0,1 1 1 0 0,0 0-1 0 0,-1 0 0 0 0,0-1 0 0 0,0 1 0 0 0,-1 0 0 0 0,1 0 0 0 0,-1 0 0 0 0,0 1-52 0 0,1 4 72 0 0,1 11-19 0 0,-1 1-1 0 0,-1-1 0 0 0,-1 1 1 0 0,-1-1-1 0 0,-1 1 1 0 0,0-1-1 0 0,-2 0 1 0 0,0 0-1 0 0,-2-1 0 0 0,0 1 1 0 0,-1-2-1 0 0,-1 1 1 0 0,-1 0-53 0 0,-24 13 14 0 0,39-59-2696 0 0,6 0-2177 0 0,-2 8-5596 0 0,-5 11-959 0 0</inkml:trace>
  <inkml:trace contextRef="#ctx0" brushRef="#br0" timeOffset="281.299">170 22 6793 0 0,'0'0'4611'0'0,"0"0"-2208"0"0,0 0-544 0 0,0 0 53 0 0,0 0-163 0 0,0 0-314 0 0,0 0-364 0 0,0 0-275 0 0,0 0-197 0 0,0 0-130 0 0,0 0-20 0 0,0 0-43 0 0,7-3-34 0 0,125-14-636 0 0,-131 21-6497 0 0,-4 0-3902 0 0,0-2 3427 0 0</inkml:trace>
  <inkml:trace contextRef="#ctx0" brushRef="#br0" timeOffset="465.068">183 89 7514 0 0,'0'0'3044'0'0,"0"0"-433"0"0,0 0-10 0 0,0 0-119 0 0,0 0-424 0 0,0 0-517 0 0,0 0-502 0 0,0 0-352 0 0,0 0-186 0 0,0 0-95 0 0,0 0-59 0 0,0 0-54 0 0,0 0-85 0 0,9-1-63 0 0,-7 1-479 0 0,72 0 53 0 0,-56 0-3509 0 0,-2 1-3404 0 0,-10 0-4372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7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83 688 0 0,'0'0'3478'0'0,"0"0"-1467"0"0,0 0-514 0 0,0 0 94 0 0,0 0 97 0 0,0 0 18 0 0,0 0-149 0 0,0 0-310 0 0,0 0-305 0 0,0 0-227 0 0,0 0-117 0 0,0 0-9 0 0,0 0 1 0 0,14-18 6845 0 0,-9 12-7923 0 0,-4 4 510 0 0,0 1-1 0 0,0 0 1 0 0,-1 0 0 0 0,1-1-1 0 0,0 1 1 0 0,-1-1 0 0 0,1 1-1 0 0,-1-1 1 0 0,1 1 0 0 0,-1-1-1 0 0,0 1 1 0 0,1-1 0 0 0,-1 1-1 0 0,0-1 1 0 0,0 1-1 0 0,0-1 1 0 0,-1 0 0 0 0,1 1-1 0 0,0-1 1 0 0,0 1 0 0 0,-1-1-1 0 0,1 1 1 0 0,-1-1 0 0 0,1 1-1 0 0,-1-1 1 0 0,0 1 0 0 0,0 0-1 0 0,1-1 1 0 0,-1 1-1 0 0,0 0 1 0 0,0 0 0 0 0,0 0-1 0 0,0-1 1 0 0,-1 1 0 0 0,1 0-1 0 0,0 0 1 0 0,0 1 0 0 0,-1-1-1 0 0,1 0 1 0 0,0 0 0 0 0,-1 1-1 0 0,1-1 1 0 0,-1 0-1 0 0,1 1 1 0 0,-1 0 0 0 0,1-1-1 0 0,-1 1 1 0 0,1 0 0 0 0,-1 0-1 0 0,1 0 1 0 0,-1 0 0 0 0,0 0-1 0 0,1 0 1 0 0,-1 0-1 0 0,1 0 1 0 0,-1 1 0 0 0,1-1-1 0 0,-1 1 1 0 0,1-1 0 0 0,-1 1-1 0 0,1-1 1 0 0,0 1 0 0 0,-1 0-1 0 0,1 0 1 0 0,0 0 0 0 0,-1 0-1 0 0,1 0 1 0 0,0 0-1 0 0,0 0 1 0 0,0 0-22 0 0,-4 2 7 0 0,1 0 0 0 0,-1 0 0 0 0,1 0 0 0 0,0 1 0 0 0,0-1 0 0 0,1 1 0 0 0,-1 0 0 0 0,1 0 0 0 0,-1 0 0 0 0,1 1 0 0 0,1-1 0 0 0,-1 1 0 0 0,1-1 0 0 0,-1 1 0 0 0,2 0 0 0 0,-1 0 0 0 0,0 0 0 0 0,1 0 0 0 0,0 1 0 0 0,0-1 1 0 0,0 0-1 0 0,1 0 0 0 0,0 4-7 0 0,3-7 19 0 0,0 0 0 0 0,0 0 0 0 0,0 0 1 0 0,0-1-1 0 0,0 1 0 0 0,1-1 0 0 0,-1 1 0 0 0,1-1 1 0 0,-1 0-1 0 0,1-1 0 0 0,0 1 0 0 0,-1-1 1 0 0,1 1-1 0 0,-1-1 0 0 0,1 0 0 0 0,0 0 1 0 0,-1-1-1 0 0,1 1 0 0 0,0-1 0 0 0,-1 1 1 0 0,1-1-1 0 0,-1-1 0 0 0,1 1 0 0 0,-1 0 1 0 0,0-1-1 0 0,1 1 0 0 0,-1-1 0 0 0,2-2-19 0 0,-2 3 25 0 0,0 0-1 0 0,-1 0 1 0 0,1-1-1 0 0,0 1 0 0 0,-1-1 1 0 0,1 1-1 0 0,-1-1 0 0 0,1 0 1 0 0,-1 0-1 0 0,0 0 1 0 0,0 0-1 0 0,0-1 0 0 0,0 1 1 0 0,-1-1-1 0 0,1 1 1 0 0,0-1-1 0 0,-1 1 0 0 0,0-1 1 0 0,0 0-1 0 0,0 0 1 0 0,0 0-1 0 0,0 1 0 0 0,0-1 1 0 0,0-2-25 0 0,-1 5 10 0 0,0 0-10 0 0,0 0-54 0 0,-3 25-321 0 0,14 9-1538 0 0,-5-20-2737 0 0,-2 0-6476 0 0,-4-10 589 0 0</inkml:trace>
  <inkml:trace contextRef="#ctx0" brushRef="#br0" timeOffset="3836.817">90 85 0 0 0,'-1'-4'5546'0'0,"-2"1"-6712"0"0,-3 3-3183 0 0,6 0 4318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44.2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48 0 0 0,'0'0'1370'0'0,"0"0"994"0"0,0 0 369 0 0,0 0 53 0 0,0 0-62 0 0,0 0-137 0 0,0 0-285 0 0,0 0-317 0 0,0 0-364 0 0,0 0-306 0 0,0 0-222 0 0,0 0-197 0 0,0 0-111 0 0,0-8-106 0 0,0-1-406 0 0,0-6-33 0 0,0-1 2736 0 0,-24 73-1552 0 0,5 88-1205 0 0,19-145-227 0 0,0 0 41 0 0,0 0 10 0 0,0 0 8 0 0,7-26 219 0 0,-4 21-282 0 0,0 1 1 0 0,0-1-1 0 0,1 1 0 0 0,0 0 0 0 0,0 0 0 0 0,0 0 0 0 0,0 0 0 0 0,0 1 1 0 0,1 0-1 0 0,0-1 0 0 0,0 2 0 0 0,0-1 0 0 0,0 1 0 0 0,0-1 0 0 0,0 2 1 0 0,0-1-1 0 0,1 0 0 0 0,-1 1 0 0 0,1 0 0 0 0,-1 0 0 0 0,1 1 0 0 0,-1-1 1 0 0,1 1-1 0 0,0 1 0 0 0,-1-1 0 0 0,1 1 0 0 0,0 0 12 0 0,-4-1-1 0 0,0 1-1 0 0,0-1 1 0 0,-1 1 0 0 0,1 0-1 0 0,0-1 1 0 0,0 1 0 0 0,-1 0-1 0 0,1 0 1 0 0,0 0-1 0 0,-1 1 1 0 0,1-1 0 0 0,-1 0-1 0 0,0 0 1 0 0,1 1-1 0 0,-1-1 1 0 0,0 1 0 0 0,0-1-1 0 0,0 1 1 0 0,0 0 0 0 0,0-1-1 0 0,0 1 1 0 0,0 0-1 0 0,0 0 1 0 0,-1 0 0 0 0,1-1-1 0 0,-1 1 1 0 0,0 0 0 0 0,1 0-1 0 0,-1 0 1 0 0,0 0-1 0 0,0 0 1 0 0,0 0 0 0 0,0 0-1 0 0,0 0 1 0 0,-1 0 0 0 0,1-1-1 0 0,-1 1 1 0 0,1 0-1 0 0,-1 0 1 0 0,0 0 0 0 0,1-1-1 0 0,-1 1 1 0 0,0 0-1 0 0,0 0 1 0 0,0-1 0 0 0,0 1-1 0 0,-1-1 1 0 0,1 1 0 0 0,0-1-1 0 0,-1 0 1 0 0,1 1-1 0 0,-1-1 1 0 0,1 0 0 0 0,-1 0-1 0 0,0 0 1 0 0,1 0 0 0 0,-1 0-1 0 0,0-1 1 0 0,0 1 1 0 0,-96 2 112 0 0,97-18 684 0 0,6 9-3380 0 0,0 6-3615 0 0,-1 4-5266 0 0,-3-3 445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46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45 0 0 0,'0'0'1028'0'0,"0"0"1141"0"0,0 0 671 0 0,0 0 97 0 0,0 0-278 0 0,0 0-461 0 0,0 0-490 0 0,0 0-422 0 0,0 0-305 0 0,0 0-187 0 0,0 0-131 0 0,0 0-119 0 0,14-1 2606 0 0,-2-29 437 0 0,-13 29-3563 0 0,0 0 1 0 0,1 0-1 0 0,-1 0 0 0 0,0 0 0 0 0,0 0 1 0 0,0 0-1 0 0,0 0 0 0 0,0 1 1 0 0,0-1-1 0 0,0 0 0 0 0,0 1 0 0 0,-1-1 1 0 0,1 1-1 0 0,0-1 0 0 0,0 1 1 0 0,0 0-1 0 0,-1-1 0 0 0,1 1 1 0 0,0 0-1 0 0,0 0 0 0 0,-1 0 0 0 0,1 0 1 0 0,0 0-1 0 0,0 0 0 0 0,-1 0 1 0 0,1 0-1 0 0,0 0 0 0 0,0 1 1 0 0,-1-1-1 0 0,1 0 0 0 0,0 1 0 0 0,0-1 1 0 0,0 1-1 0 0,0 0 0 0 0,-1-1 1 0 0,1 1-1 0 0,0 0 0 0 0,0 0-24 0 0,-3 1 8 0 0,0 0 0 0 0,-1 0-1 0 0,1 0 1 0 0,1 0 0 0 0,-1 1 0 0 0,0 0-1 0 0,1-1 1 0 0,-1 2 0 0 0,1-1 0 0 0,0 0-1 0 0,0 1 1 0 0,0-1 0 0 0,0 1-1 0 0,1 0 1 0 0,-1 0 0 0 0,1 0 0 0 0,0 0-1 0 0,1 0 1 0 0,-1 0 0 0 0,0 1 0 0 0,1-1-1 0 0,0 0 1 0 0,0 1 0 0 0,1-1 0 0 0,-1 2-8 0 0,4-4 26 0 0,0 1 0 0 0,0-1 0 0 0,0 0 0 0 0,0 0 0 0 0,1 0 0 0 0,-1 0 0 0 0,0-1 1 0 0,1 1-1 0 0,0-1 0 0 0,-1 0 0 0 0,1 0 0 0 0,0 0 0 0 0,-1-1 0 0 0,1 1 1 0 0,0-1-1 0 0,0 0 0 0 0,-1 0 0 0 0,1 0 0 0 0,0 0 0 0 0,0-1 0 0 0,-1 0 0 0 0,1 1 1 0 0,0-1-1 0 0,-1-1 0 0 0,1 1 0 0 0,-1 0 0 0 0,1-1 0 0 0,-1 0 0 0 0,1 0 0 0 0,-1 0 1 0 0,0 0-1 0 0,2-2-26 0 0,19-33 285 0 0,-25 39-287 0 0,1 0-1 0 0,0 0 1 0 0,0 0-1 0 0,0 0 1 0 0,0 0-1 0 0,0 0 1 0 0,1 0-1 0 0,-1 0 1 0 0,1 0-1 0 0,-1 0 1 0 0,1 0-1 0 0,-1 0 1 0 0,1 0-1 0 0,0 0 1 0 0,0-1 0 0 0,0 1-1 0 0,0 0 1 0 0,0-1-1 0 0,1 1 1 0 0,-1-1-1 0 0,0 1 1 0 0,1-1-1 0 0,-1 1 1 0 0,1-1-1 0 0,0 0 1 0 0,-1 0-1 0 0,1 0 1 0 0,0 0-1 0 0,0 0 1 0 0,-1 0-1 0 0,1 0 1 0 0,0-1-1 0 0,0 1 1 0 0,0-1-1 0 0,0 1 1 0 0,0-1 0 0 0,0 0-1 0 0,0 0 1 0 0,0 1-1 0 0,0-2 1 0 0,0 1-1 0 0,0 0 3 0 0,0 0-625 0 0,15 6 167 0 0,-13-3-3998 0 0,-2 3-5763 0 0,-2-5-837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49.9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10 7034 0 0,'0'0'2884'0'0,"0"0"-338"0"0,0 0-234 0 0,0 0-167 0 0,0 0-291 0 0,0 0-254 0 0,0 0-266 0 0,0 0-270 0 0,0 0-201 0 0,0 0-150 0 0,0 0-97 0 0,0-8 291 0 0,0 7 3482 0 0,-9 107-4256 0 0,4-95-1499 0 0,4-10-2947 0 0,-1 0-3877 0 0,2-1-2758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50.1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14763 0 0,'0'0'2163'0'0,"0"0"-516"0"0,0 0-458 0 0,0 0-239 0 0,0 0-109 0 0,0 0-12 0 0,0 0-17 0 0,0 0 14 0 0,0 0-26 0 0,0 0-115 0 0,0 0-90 0 0,0 0-96 0 0,2 7-87 0 0,11 80 746 0 0,-13-48-7660 0 0,-1-35-1166 0 0,-1-1-4379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58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88 77 0 0 0,'0'0'612'0'0,"0"0"1299"0"0,0 0 310 0 0,0 0-125 0 0,0 0-143 0 0,0 0-134 0 0,4-11-187 0 0,2-4-968 0 0,4-9 42 0 0,-3-3 3529 0 0,-13 37 2778 0 0,-26 65-6426 0 0,-40 163 436 0 0,68-226-2384 0 0,4-13-4894 0 0,5-6-4597 0 0,-4 5 2848 0 0</inkml:trace>
  <inkml:trace contextRef="#ctx0" brushRef="#br0" timeOffset="434.209">9 296 0 0 0,'0'0'1743'0'0,"0"0"506"0"0,0 0 244 0 0,0 0 25 0 0,0 0-121 0 0,0 0-222 0 0,0 0-353 0 0,0 0-433 0 0,0 0-347 0 0,0 0-250 0 0,0 0-176 0 0,0 0-77 0 0,-2-3-72 0 0,2 1-401 0 0,-1 1-1 0 0,1 0 1 0 0,0-1 0 0 0,-1 1 0 0 0,1 0 0 0 0,0-1 0 0 0,0 1 0 0 0,0-1 0 0 0,0 1 0 0 0,0 0 0 0 0,0-1 0 0 0,0 1 0 0 0,0-1-1 0 0,0 1 1 0 0,1 0 0 0 0,-1-1 0 0 0,1 1 0 0 0,-1 0 0 0 0,1 0 0 0 0,-1-1 0 0 0,1 1 0 0 0,0 0 0 0 0,0 0 0 0 0,0 0 0 0 0,-1 0-1 0 0,1 0 1 0 0,0 0 0 0 0,0 0 0 0 0,0 0 0 0 0,0 0 0 0 0,1 0 0 0 0,-1 0 0 0 0,0 1 0 0 0,0-1 0 0 0,0 0 0 0 0,1 1-1 0 0,-1-1 1 0 0,0 1 0 0 0,1 0 0 0 0,0-1-66 0 0,3-3 67 0 0,0 0 0 0 0,0 0 0 0 0,0 1 0 0 0,1 0 0 0 0,-1 0 0 0 0,1 0 1 0 0,0 1-1 0 0,0-1 0 0 0,0 1 0 0 0,0 1 0 0 0,1-1 0 0 0,-1 1 0 0 0,0 0 0 0 0,0 1 0 0 0,1-1 0 0 0,-1 1 0 0 0,1 1 0 0 0,-1-1 0 0 0,0 1 0 0 0,1 0 0 0 0,-1 0 0 0 0,0 1 0 0 0,0 0 0 0 0,0 0 0 0 0,0 0 0 0 0,0 1 0 0 0,-1 0 0 0 0,1 0 1 0 0,-1 1-1 0 0,1-1 0 0 0,-1 1 0 0 0,0 0 0 0 0,3 4-67 0 0,-7-6 20 0 0,0 0 0 0 0,0 0 0 0 0,-1 0 0 0 0,1 0 0 0 0,0 0 0 0 0,-1 0 0 0 0,0 0 0 0 0,1 1-1 0 0,-1-1 1 0 0,0 0 0 0 0,0 0 0 0 0,0 0 0 0 0,0 1 0 0 0,0-1 0 0 0,-1 0 0 0 0,1 0 0 0 0,-1 0 0 0 0,0 0 0 0 0,1 0 0 0 0,-1 0 0 0 0,0 0 0 0 0,0 0 0 0 0,0 0 0 0 0,0 0 0 0 0,-1 0 0 0 0,1 0 0 0 0,0-1 0 0 0,-1 1 0 0 0,1 0 0 0 0,-1-1 0 0 0,0 1 0 0 0,1-1 0 0 0,-1 0 0 0 0,0 0 0 0 0,0 1 0 0 0,0-1 0 0 0,-2 0-20 0 0,-78 33 773 0 0,12-25-232 0 0,89-21-10591 0 0,2 8-3689 0 0,-17 4 10384 0 0</inkml:trace>
  <inkml:trace contextRef="#ctx0" brushRef="#br0" timeOffset="886.191">117 379 0 0 0,'0'0'1076'0'0,"0"0"1055"0"0,0 0 461 0 0,0 0 107 0 0,0 0-137 0 0,0 0-346 0 0,0 0-407 0 0,0 0-368 0 0,0 0-281 0 0,0 0-223 0 0,0 0-176 0 0,0 0-122 0 0,16-7 1259 0 0,200-117 1782 0 0,-207 117-3297 0 0,-8 6 393 0 0,-21 23-350 0 0,-8 31-416 0 0,28-52-8 0 0,-1 1 0 0 0,1-1 0 0 0,-1 0 0 0 0,1 1 0 0 0,-1-1 0 0 0,1 0 0 0 0,0 1 0 0 0,0-1 0 0 0,-1 0 0 0 0,1 1 0 0 0,0-1 0 0 0,0 0 0 0 0,1 1 0 0 0,-1-1 0 0 0,0 1 0 0 0,0-1 0 0 0,1 0 0 0 0,-1 1 0 0 0,0-1 0 0 0,1 0 0 0 0,-1 0 0 0 0,1 1 0 0 0,0-1 0 0 0,-1 0 0 0 0,1 0 0 0 0,0 0 0 0 0,0 0 0 0 0,0 0 0 0 0,0 0 0 0 0,0 0 0 0 0,0 0 0 0 0,0 0 0 0 0,0 0 0 0 0,0-1 0 0 0,0 1 0 0 0,1 0 0 0 0,-1-1 0 0 0,0 1 0 0 0,0-1 0 0 0,1 1 1 0 0,-1-1-1 0 0,0 0-3 0 0,62-13 1449 0 0,-49 3-3260 0 0,-1-2-4248 0 0,-5 0-5951 0 0,-6 9 3166 0 0</inkml:trace>
  <inkml:trace contextRef="#ctx0" brushRef="#br0" timeOffset="1136.465">386 131 9682 0 0,'0'0'912'0'0,"0"0"-224"0"0,0 0-167 0 0,0 0-65 0 0,0 0-80 0 0,0 0-184 0 0,0 0-368 0 0,0 0-168 0 0,0 0-192 0 0,0 0-393 0 0,0 0-1359 0 0,0 0-1833 0 0,0 0-312 0 0</inkml:trace>
  <inkml:trace contextRef="#ctx0" brushRef="#br0" timeOffset="1802.014">512 233 3929 0 0,'0'0'1169'0'0,"0"0"-240"0"0,0 0 52 0 0,0 0 378 0 0,0 0 339 0 0,0 0 250 0 0,0 0 41 0 0,0 0-240 0 0,0 0-315 0 0,0 0-330 0 0,0 0-254 0 0,0 0-159 0 0,0 0-83 0 0,0-2-18 0 0,0-8 1554 0 0,-1 21-997 0 0,-3 28-126 0 0,-15 59-61 0 0,22-107-893 0 0,0 1 0 0 0,0 1 0 0 0,1-1 0 0 0,0 0-1 0 0,0 1 1 0 0,1 0 0 0 0,0 0 0 0 0,0 0 0 0 0,1 1-1 0 0,0-1 1 0 0,0 1 0 0 0,0 1 0 0 0,1-1 0 0 0,0 1-1 0 0,0 0 1 0 0,0 1 0 0 0,0-1 0 0 0,1 1 0 0 0,0 1-1 0 0,0 0 1 0 0,0 0-67 0 0,-7 3-2 0 0,0 0 0 0 0,0 0 0 0 0,0 0-1 0 0,0 1 1 0 0,0-1 0 0 0,0 0 0 0 0,0 1 0 0 0,0-1-1 0 0,0 1 1 0 0,0-1 0 0 0,0 1 0 0 0,0-1-1 0 0,0 1 1 0 0,0-1 0 0 0,-1 1 0 0 0,1 0 0 0 0,0 0-1 0 0,0-1 1 0 0,-1 1 0 0 0,1 0 0 0 0,-1 0 0 0 0,1 0-1 0 0,0 0 1 0 0,-1 0 0 0 0,0 0 0 0 0,1 0-1 0 0,-1 0 1 0 0,1 0 0 0 0,-1 0 0 0 0,0 0 0 0 0,0 0-1 0 0,0 0 1 0 0,0 0 0 0 0,0 0 0 0 0,0 0 0 0 0,0 0-1 0 0,0 0 1 0 0,0 0 0 0 0,0 1 0 0 0,0-1-1 0 0,-1 0 1 0 0,1 0 0 0 0,0 0 0 0 0,-1 0 2 0 0,-10 51 71 0 0,6-39-329 0 0,1-2 2230 0 0,1-4-3978 0 0,3-4-3695 0 0,0-1-5117 0 0,1-2-48 0 0</inkml:trace>
  <inkml:trace contextRef="#ctx0" brushRef="#br0" timeOffset="3249.964">887 292 11298 0 0,'0'0'1662'0'0,"0"0"-227"0"0,0 0-137 0 0,0 0 2 0 0,0 0-52 0 0,0 0-113 0 0,0 0-169 0 0,0 0-219 0 0,0 0-202 0 0,0 0-132 0 0,0 0-109 0 0,0 0-37 0 0,0 0 19 0 0,1-9 23 0 0,3-41 670 0 0,-5 48-940 0 0,-1 1 1 0 0,0 0-1 0 0,1 0 1 0 0,-1 0-1 0 0,0 0 1 0 0,0 0-1 0 0,0 0 0 0 0,0 0 1 0 0,0 1-1 0 0,0-1 1 0 0,0 1-1 0 0,0-1 1 0 0,0 1-1 0 0,0 0 1 0 0,0 0-1 0 0,0 0 1 0 0,0 0-1 0 0,0 0 0 0 0,0 0 1 0 0,0 1-1 0 0,0-1 1 0 0,0 1-1 0 0,0-1 1 0 0,-1 2-40 0 0,-2-2 26 0 0,0 1 0 0 0,-1 1 0 0 0,1-1 0 0 0,0 1 0 0 0,1 0 0 0 0,-1 0 0 0 0,0 0 0 0 0,0 1 0 0 0,1 0 0 0 0,0 0 0 0 0,-1 0-1 0 0,1 0 1 0 0,0 1 0 0 0,1-1 0 0 0,-1 1 0 0 0,1 0 0 0 0,-1 0 0 0 0,1 0 0 0 0,0 1 0 0 0,1-1 0 0 0,-1 1 0 0 0,1 0 0 0 0,0 0 0 0 0,0 0 0 0 0,0 0 0 0 0,1 0 0 0 0,0 0 0 0 0,0 0 0 0 0,-1 3-26 0 0,3-6 14 0 0,-1 0 0 0 0,1-1 0 0 0,0 1 0 0 0,-1-1-1 0 0,1 1 1 0 0,0-1 0 0 0,0 0 0 0 0,-1 1 0 0 0,1-1 0 0 0,0 0 0 0 0,1 1-1 0 0,-1-1 1 0 0,0 0 0 0 0,0 0 0 0 0,0 0 0 0 0,1 0 0 0 0,-1 0 0 0 0,0 0-1 0 0,1-1 1 0 0,-1 1 0 0 0,1 0 0 0 0,-1-1 0 0 0,1 1 0 0 0,0-1 0 0 0,-1 1-1 0 0,1-1 1 0 0,-1 0 0 0 0,1 0 0 0 0,0 0 0 0 0,-1 0 0 0 0,1 0 0 0 0,-1 0-1 0 0,1 0 1 0 0,0 0 0 0 0,-1 0 0 0 0,1-1 0 0 0,-1 1 0 0 0,1-1 0 0 0,-1 1-1 0 0,1-1-13 0 0,59-30 468 0 0,-39-6-161 0 0,-32 59-324 0 0,9-21 22 0 0,1 0 0 0 0,-1 1 0 0 0,0-1-1 0 0,1 0 1 0 0,-1 1 0 0 0,1-1-1 0 0,-1 1 1 0 0,1-1 0 0 0,0 1-1 0 0,0-1 1 0 0,-1 1 0 0 0,1-1-1 0 0,0 1 1 0 0,1-1 0 0 0,-1 1-1 0 0,0-1 1 0 0,0 1 0 0 0,0-1-1 0 0,1 1 1 0 0,-1-1 0 0 0,1 1-1 0 0,0-1 1 0 0,-1 0 0 0 0,1 1-1 0 0,0-1 1 0 0,-1 0 0 0 0,1 0-1 0 0,0 1 1 0 0,0-1 0 0 0,0 0-1 0 0,0 0 1 0 0,1 0 0 0 0,-1 0 0 0 0,0 0-1 0 0,0 0 1 0 0,0 0 0 0 0,1-1-1 0 0,-1 1 1 0 0,0 0 0 0 0,1-1-1 0 0,-1 1 1 0 0,1-1 0 0 0,-1 0-1 0 0,1 1 1 0 0,-1-1 0 0 0,1 0-1 0 0,-1 0 1 0 0,1 0 0 0 0,-1 0-1 0 0,1 0 1 0 0,-1 0 0 0 0,1 0-1 0 0,-1 0 1 0 0,1-1 0 0 0,-1 1-1 0 0,1-1 1 0 0,-1 1 0 0 0,0-1-1 0 0,1 1 1 0 0,-1-1 0 0 0,0 0-1 0 0,1 0 1 0 0,-1 0 0 0 0,0 1 0 0 0,1-2-5 0 0,3 0 7 0 0,0-1 1 0 0,0 0-1 0 0,0 0 0 0 0,-1 0 1 0 0,1 0-1 0 0,-1-1 1 0 0,0 0-1 0 0,1 0 1 0 0,-2 0-1 0 0,1 0 1 0 0,0-1-1 0 0,-1 0 1 0 0,0 1-1 0 0,0-1 1 0 0,-1 0-1 0 0,1 0 1 0 0,-1-1-1 0 0,0 1 1 0 0,0 0-1 0 0,-1-1 1 0 0,0 1-1 0 0,0-1 1 0 0,0 0-1 0 0,0 1 1 0 0,-1-1-1 0 0,0-4-7 0 0,0 9-10 0 0,-1 0-1 0 0,1 1 0 0 0,-1-1 0 0 0,1 0 1 0 0,0 1-1 0 0,-1-1 0 0 0,0 0 1 0 0,1 1-1 0 0,-1-1 0 0 0,1 0 1 0 0,-1 1-1 0 0,0-1 0 0 0,1 1 1 0 0,-1-1-1 0 0,0 1 0 0 0,1 0 1 0 0,-1-1-1 0 0,0 1 0 0 0,0 0 0 0 0,0-1 1 0 0,1 1-1 0 0,-1 0 0 0 0,0 0 1 0 0,0 0-1 0 0,0-1 0 0 0,0 1 1 0 0,0 0-1 0 0,1 0 0 0 0,-1 1 1 0 0,0-1-1 0 0,0 0 0 0 0,0 0 1 0 0,0 0-1 0 0,1 0 0 0 0,-1 1 0 0 0,0-1 1 0 0,0 0-1 0 0,1 1 0 0 0,-1-1 1 0 0,0 1-1 0 0,0-1 0 0 0,1 1 1 0 0,-1-1-1 0 0,0 1 0 0 0,1-1 1 0 0,-1 1-1 0 0,1 0 0 0 0,-1-1 0 0 0,1 1 1 0 0,-1 0-1 0 0,1-1 0 0 0,-1 1 1 0 0,1 0-1 0 0,0 0 0 0 0,-1-1 1 0 0,1 1-1 0 0,0 0 0 0 0,0 0 1 0 0,-1 0-1 0 0,1 0 0 0 0,0-1 1 0 0,0 1-1 0 0,0 0 0 0 0,0 0 0 0 0,0 0 1 0 0,1 0 10 0 0,50 2 53 0 0,-50-4-49 0 0,0 1-7 0 0,-1-1 1 0 0,1 0-1 0 0,0 1 1 0 0,0-1-1 0 0,0 1 1 0 0,-1-1-1 0 0,1 1 1 0 0,0-1-1 0 0,0 1 1 0 0,0 0-1 0 0,0-1 1 0 0,0 1-1 0 0,0 0 1 0 0,0 0-1 0 0,0 0 1 0 0,0 0-1 0 0,0 0 1 0 0,0 0-1 0 0,0 0 1 0 0,0 0-1 0 0,0 0 1 0 0,0 0-1 0 0,0 0 1 0 0,0 1-1 0 0,0-1 1 0 0,0 0-1 0 0,0 1 1 0 0,0-1-1 0 0,0 1 1 0 0,-1-1-1 0 0,1 1 1 0 0,0-1-1 0 0,0 1 1 0 0,0 0-1 0 0,-1-1 1 0 0,1 1-1 0 0,0 0 1 0 0,-1 0-1 0 0,1-1 1 0 0,-1 1-1 0 0,1 0 1 0 0,-1 0-1 0 0,1 0 1 0 0,-1 0-1 0 0,1 0 1 0 0,-1 0-1 0 0,0 0 0 0 0,1 0 1 0 0,-1 0-1 0 0,0 0 1 0 0,0 0-1 0 0,0 0 1 0 0,0 0-1 0 0,0 0 1 0 0,0 0-1 0 0,0 0 1 0 0,0 0-1 0 0,0-1 1 0 0,-1 1-1 0 0,1 0 3 0 0,-33 98 166 0 0,61-105-9759 0 0,-6-21-5747 0 0,-1-6 10561 0 0,-5-3 9331 0 0,-6 2 8112 0 0,-16 73-4264 0 0,6-36-8366 0 0,-1-1 0 0 0,1 0-1 0 0,0 1 1 0 0,0-1-1 0 0,0 0 1 0 0,0 1 0 0 0,0-1-1 0 0,0 0 1 0 0,1 1 0 0 0,-1-1-1 0 0,1 0 1 0 0,0 0 0 0 0,-1 1-1 0 0,1-1 1 0 0,0 0 0 0 0,0 0-1 0 0,1 0 1 0 0,-1 0 0 0 0,0 0-1 0 0,1 0 1 0 0,-1 0 0 0 0,1-1-1 0 0,-1 1 1 0 0,1 0-1 0 0,0-1 1 0 0,0 1 0 0 0,0-1-1 0 0,0 0 1 0 0,0 0 0 0 0,0 1-1 0 0,0-1 1 0 0,0-1 0 0 0,0 1-1 0 0,1 0 1 0 0,-1 0 0 0 0,0-1-1 0 0,1 0 1 0 0,-1 1 0 0 0,2-1-34 0 0,57-11 515 0 0,-58 9-470 0 0,0 1 0 0 0,0-1 1 0 0,0 0-1 0 0,0 0 0 0 0,-1 0 1 0 0,1 0-1 0 0,-1-1 0 0 0,1 1 1 0 0,-1-1-1 0 0,0 1 0 0 0,0-1 1 0 0,0 0-1 0 0,0 0 0 0 0,0 0 1 0 0,-1 0-1 0 0,1 0 0 0 0,-1 0 1 0 0,0-1-1 0 0,0 1 0 0 0,0 0 1 0 0,0-1-1 0 0,-1 1 0 0 0,1 0 1 0 0,-1-1-1 0 0,0-2-45 0 0,0 6 132 0 0,0 0-20 0 0,0 0-49 0 0,-17 20 33 0 0,-23 35 317 0 0,2 1 1 0 0,2 2 0 0 0,-5 19-414 0 0,21-31 268 0 0,20-46-242 0 0,0 0 22 0 0,0 0 8 0 0,0 0-16 0 0,-1-13-3019 0 0,1 2-2478 0 0,1 5-3914 0 0,-1 2-839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16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83 3297 0 0,'0'0'2282'0'0,"0"0"111"0"0,0 0-83 0 0,0 0-175 0 0,0 0-174 0 0,0 0-245 0 0,0 0-290 0 0,0 0-243 0 0,0 0-247 0 0,0 0-188 0 0,0 0-153 0 0,-2-1-118 0 0,-12-26 2858 0 0,14 24-3313 0 0,1 1-1 0 0,0-1 1 0 0,0 0-1 0 0,0 1 1 0 0,0-1-1 0 0,0 1 1 0 0,1 0 0 0 0,-1-1-1 0 0,1 1 1 0 0,-1 0-1 0 0,1 0 1 0 0,0 0-1 0 0,0 0 1 0 0,0 0 0 0 0,0 0-1 0 0,0 1 1 0 0,0-1-1 0 0,1 1 1 0 0,-1-1-1 0 0,0 1 1 0 0,1 0 0 0 0,-1 0-1 0 0,1 0 1 0 0,0 0-1 0 0,-1 0 1 0 0,1 1-1 0 0,-1-1 1 0 0,1 1 0 0 0,0 0-1 0 0,0-1 1 0 0,0 1-22 0 0,0 3 4 0 0,1 0 1 0 0,-1 0-1 0 0,0 0 1 0 0,0 0-1 0 0,0 0 1 0 0,0 1-1 0 0,0-1 1 0 0,-1 1 0 0 0,0 0-1 0 0,0 0 1 0 0,0-1-1 0 0,0 2 1 0 0,0-1-1 0 0,-1 0 1 0 0,0 0-1 0 0,0 0 1 0 0,1 3-5 0 0,-2-5 4 0 0,13 51 51 0 0,-12-42-19 0 0,1 0-1 0 0,0 0 0 0 0,1 0 0 0 0,1 0 0 0 0,-1-1 0 0 0,2 1 0 0 0,-1-1 0 0 0,1 0 0 0 0,1-1 0 0 0,0 1 1 0 0,4 5-36 0 0,-9-36-3931 0 0,-3 10-1674 0 0,0 4-3820 0 0,2 4 2400 0 0</inkml:trace>
  <inkml:trace contextRef="#ctx0" brushRef="#br0" timeOffset="314.984">195 8 7202 0 0,'0'0'2171'0'0,"0"0"-79"0"0,0 0-138 0 0,0 0-155 0 0,0 0-175 0 0,0 0-126 0 0,0 0-152 0 0,0 0-236 0 0,0 0-315 0 0,0 0-316 0 0,0 0-258 0 0,0 0-113 0 0,0 0 2 0 0,-5 2 43 0 0,-54 60 889 0 0,-58 72-263 0 0,118-134-865 0 0,-1-1 0 0 0,0 1 0 0 0,0 0 0 0 0,0 0 1 0 0,1 0-1 0 0,-1 0 0 0 0,0-1 0 0 0,0 1 1 0 0,1 0-1 0 0,-1 0 0 0 0,0 0 0 0 0,1 0 1 0 0,-1 0-1 0 0,0 0 0 0 0,0 0 0 0 0,1 0 1 0 0,-1 0-1 0 0,0 0 0 0 0,1 0 0 0 0,-1 0 0 0 0,0 0 1 0 0,1 0-1 0 0,-1 0 0 0 0,0 0 0 0 0,0 0 1 0 0,1 0-1 0 0,-1 0 0 0 0,0 0 0 0 0,0 1 1 0 0,1-1-1 0 0,-1 0 0 0 0,0 0 0 0 0,0 0 0 0 0,1 0 1 0 0,-1 1-1 0 0,0-1 0 0 0,0 0 0 0 0,0 0 1 0 0,1 1-1 0 0,-1-1 0 0 0,0 0 0 0 0,0 0 1 0 0,0 1-1 0 0,0-1 0 0 0,0 0 0 0 0,1 0 1 0 0,-1 1-1 0 0,0-1 0 0 0,0 0 0 0 0,0 1 0 0 0,0-1 1 0 0,0 0-1 0 0,0 0 0 0 0,0 1 0 0 0,0-1 1 0 0,0 0-1 0 0,0 1 0 0 0,0-1 0 0 0,0 0 1 0 0,0 0-1 0 0,-1 1 0 0 0,1-1 86 0 0,29-10-14603 0 0,-28 10 13886 0 0,4-2-3128 0 0</inkml:trace>
  <inkml:trace contextRef="#ctx0" brushRef="#br0" timeOffset="580.995">405 40 8970 0 0,'0'0'3069'0'0,"0"0"-1208"0"0,0 0-450 0 0,0 0-96 0 0,0 0-200 0 0,0 0-181 0 0,0 0-116 0 0,0 0-71 0 0,0 0 1 0 0,0 0-6 0 0,0 0-66 0 0,0 0-128 0 0,0 0-149 0 0,0 11-115 0 0,-10 91 378 0 0,1-38-2124 0 0,7-63-5863 0 0,2-1 820 0 0,-1 0-2502 0 0</inkml:trace>
  <inkml:trace contextRef="#ctx0" brushRef="#br0" timeOffset="895.819">258 121 8306 0 0,'0'0'1315'0'0,"0"0"-347"0"0,0 0-247 0 0,0 0-130 0 0,0 0-27 0 0,0 0 231 0 0,0 0 324 0 0,0 0 272 0 0,0 0 97 0 0,0 0-199 0 0,0 0-318 0 0,12 1-275 0 0,223 3 1891 0 0,-191-3-221 0 0,-67 8-2241 0 0,19-4-4594 0 0,17-3-9103 0 0,-9-2 6321 0 0</inkml:trace>
  <inkml:trace contextRef="#ctx0" brushRef="#br0" timeOffset="1226.417">644 110 2088 0 0,'0'0'3788'0'0,"0"0"-1257"0"0,0 0-634 0 0,0 0-148 0 0,0 0-120 0 0,0 0-138 0 0,0 0-110 0 0,0 0-145 0 0,0 0-177 0 0,0 0-198 0 0,0 0-187 0 0,0 0-160 0 0,0 0-118 0 0,6-5-89 0 0,16-13-69 0 0,-21 18-193 0 0,0 0 0 0 0,0 0 0 0 0,-1 0 0 0 0,1 0 0 0 0,0 0 0 0 0,-1 0 0 0 0,1 1 0 0 0,0-1 0 0 0,-1 0 0 0 0,1 1 0 0 0,-1-1 0 0 0,1 0 0 0 0,0 1-1 0 0,-1-1 1 0 0,1 0 0 0 0,-1 1 0 0 0,1-1 0 0 0,-1 1 0 0 0,1-1 0 0 0,-1 1 0 0 0,1-1 0 0 0,-1 1 0 0 0,0 0 0 0 0,1-1 0 0 0,-1 1 0 0 0,0-1 0 0 0,1 1 0 0 0,-1 0 0 0 0,0-1-1 0 0,0 1 1 0 0,0 0 0 0 0,1-1 0 0 0,-1 1 0 0 0,0 0 0 0 0,0 0 0 0 0,0-1 0 0 0,0 1 0 0 0,0 0 0 0 0,-1-1 0 0 0,1 1 0 0 0,0 0 0 0 0,0-1 0 0 0,0 1 0 0 0,0 0 0 0 0,-1-1-1 0 0,1 1 1 0 0,0 0 0 0 0,-1-1 0 0 0,1 1 0 0 0,0-1 0 0 0,-1 1 0 0 0,1-1 0 0 0,-1 1 0 0 0,1-1 0 0 0,-1 1 0 0 0,1-1-45 0 0,-20 26 834 0 0,-9 29 63 0 0,31-53-877 0 0,1-1 0 0 0,-1 0 0 0 0,0 0 0 0 0,1 0 0 0 0,-1 0 0 0 0,0 0-1 0 0,1-1 1 0 0,-1 1 0 0 0,1-1 0 0 0,-1 1 0 0 0,1-1 0 0 0,-1 0 0 0 0,1 0 0 0 0,0 0 0 0 0,-1 0 0 0 0,1-1 0 0 0,-1 1 0 0 0,1-1 0 0 0,-1 1 0 0 0,1-1 0 0 0,0 0-20 0 0,36-14-1469 0 0,-28 8-3695 0 0,-1-2-6894 0 0,-8 7 4243 0 0</inkml:trace>
  <inkml:trace contextRef="#ctx0" brushRef="#br0" timeOffset="1480.34">692 9 2961 0 0,'0'0'1344'0'0,"0"0"-232"0"0,0 0-360 0 0,0 0-408 0 0,0 0-600 0 0,0 0-216 0 0,0 0-192 0 0,0 0-1216 0 0,0 0-1265 0 0,0 0 3049 0 0</inkml:trace>
  <inkml:trace contextRef="#ctx0" brushRef="#br0" timeOffset="1997.504">789 145 10914 0 0,'0'0'2178'0'0,"0"0"-367"0"0,0 0-316 0 0,0 0-208 0 0,0 0-217 0 0,0 0-195 0 0,0 0-137 0 0,0 0-84 0 0,1-11-87 0 0,7-33-101 0 0,-7 40-409 0 0,1 1-1 0 0,-1 0 1 0 0,0 0-1 0 0,1 1 1 0 0,0-1-1 0 0,0 0 0 0 0,-1 0 1 0 0,2 1-1 0 0,-1-1 1 0 0,0 1-1 0 0,0 0 1 0 0,1-1-1 0 0,-1 1 1 0 0,1 0-1 0 0,0 1 0 0 0,0-1 1 0 0,0 0-1 0 0,1 0-56 0 0,5-3 149 0 0,-6 3-82 0 0,-3 2-59 0 0,0 1 0 0 0,0 0 0 0 0,0 0 0 0 0,0 0-1 0 0,0-1 1 0 0,0 1 0 0 0,0 0 0 0 0,0 0 0 0 0,0-1 0 0 0,0 1 0 0 0,1 0 0 0 0,-1 0 0 0 0,0-1 0 0 0,0 1 0 0 0,1 0 0 0 0,-1-1 0 0 0,0 1 0 0 0,1 0 0 0 0,-1-1 0 0 0,1 1 0 0 0,-1-1 0 0 0,1 1 0 0 0,-1-1 0 0 0,1 1 0 0 0,0-1 0 0 0,-1 1 0 0 0,1-1-1 0 0,-1 1 1 0 0,1-1 0 0 0,0 0 0 0 0,-1 1 0 0 0,1-1 0 0 0,0 0 0 0 0,0 1 0 0 0,-1-1 0 0 0,1 0 0 0 0,0 0 0 0 0,0 0 0 0 0,-1 0 0 0 0,1 0 0 0 0,0 0 0 0 0,0 0 0 0 0,-1 0 0 0 0,1 0 0 0 0,0 0 0 0 0,0 0 0 0 0,-1-1 0 0 0,1 1 0 0 0,0 0 0 0 0,0 0 0 0 0,-1-1-1 0 0,1 1 1 0 0,0 0 0 0 0,-1-1 0 0 0,1 1 0 0 0,-1-1 0 0 0,1 1 0 0 0,0-1 0 0 0,-1 1 0 0 0,1-1 0 0 0,-1 0 0 0 0,1 1 0 0 0,-1-1 0 0 0,0 1 0 0 0,1-1 0 0 0,-1 0 0 0 0,1 0-8 0 0,-12 118 50 0 0,11-116-50 0 0,1 0-1 0 0,-1 1 1 0 0,0-1-1 0 0,1 0 0 0 0,0 0 1 0 0,-1 0-1 0 0,1 0 1 0 0,0 0-1 0 0,-1 0 0 0 0,1 0 1 0 0,0 0-1 0 0,0 0 1 0 0,0 0-1 0 0,0 0 0 0 0,0-1 1 0 0,0 1-1 0 0,0 0 1 0 0,0-1-1 0 0,0 1 0 0 0,0 0 1 0 0,0-1-1 0 0,0 0 1 0 0,1 1-1 0 0,-1-1 0 0 0,0 0 1 0 0,0 1-1 0 0,0-1 1 0 0,1 0-1 0 0,-1 0 1 0 0,0 0-1 0 0,0 0 0 0 0,1 0 1 0 0,-1 0-1 0 0,0 0 1 0 0,0-1-1 0 0,1 1 0 0 0,-1 0 1 0 0,0-1-1 0 0,0 1 1 0 0,0-1-1 0 0,0 1 0 0 0,0-1 1 0 0,0 0-1 0 0,1 0 1 0 0,48-29-96 0 0,-42 20 147 0 0,0-1 1 0 0,-1 0-1 0 0,-1 0 0 0 0,0 0 1 0 0,0-1-1 0 0,-1 0 1 0 0,0 0-1 0 0,-1-1 1 0 0,-1 1-1 0 0,0-1 1 0 0,0-2-52 0 0,-2 9 73 0 0,-58 328 593 0 0,57-320-630 0 0,0 0 0 0 0,1 0 0 0 0,-1 0-1 0 0,0 1 1 0 0,0-1 0 0 0,0 0-1 0 0,-1 0 1 0 0,1 0 0 0 0,0 1 0 0 0,-1-1-1 0 0,0 0 1 0 0,1 0 0 0 0,-1 0-1 0 0,0 0 1 0 0,0 0 0 0 0,0 0 0 0 0,0 0-1 0 0,0 0 1 0 0,-1 0 0 0 0,1-1 0 0 0,-1 1-1 0 0,1 0 1 0 0,-1-1 0 0 0,1 1-1 0 0,-1-1 1 0 0,0 0 0 0 0,0 0 0 0 0,0 1-1 0 0,0-1 1 0 0,0 0 0 0 0,0 0 0 0 0,0-1-1 0 0,0 1 1 0 0,0 0 0 0 0,0-1-1 0 0,0 1 1 0 0,-1-1 0 0 0,1 0 0 0 0,0 0-1 0 0,0 0 1 0 0,0 0 0 0 0,-1 0-1 0 0,1 0 1 0 0,0 0 0 0 0,0-1 0 0 0,0 1-1 0 0,-1-1-35 0 0,-4-2 56 0 0,1 1 0 0 0,0-1-1 0 0,0-1 1 0 0,0 1 0 0 0,1-1-1 0 0,-1 0 1 0 0,1 0 0 0 0,0 0-1 0 0,0-1 1 0 0,0 0 0 0 0,0 0-1 0 0,1 0 1 0 0,0-1 0 0 0,0 1-1 0 0,0-2-55 0 0,8 3-2641 0 0,1 5-7435 0 0,-4 1-1613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57.5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68 123 2841 0 0,'0'0'1888'0'0,"0"0"-545"0"0,0 0 195 0 0,0 0 482 0 0,0 0 203 0 0,0 0-176 0 0,0 0-356 0 0,0 0-386 0 0,0 0-307 0 0,0 0-191 0 0,9-4-128 0 0,26-11-53 0 0,-23-3 3357 0 0,-37 3-3067 0 0,21 15-888 0 0,0-1 0 0 0,0 2-1 0 0,0-1 1 0 0,0 0-1 0 0,0 1 1 0 0,0 0 0 0 0,0 0-1 0 0,0 0 1 0 0,1 0 0 0 0,-1 1-1 0 0,0-1 1 0 0,1 1 0 0 0,-1 0-1 0 0,1 0 1 0 0,-1 0-1 0 0,1 1 1 0 0,0-1 0 0 0,0 1-1 0 0,0 0 1 0 0,0 0 0 0 0,0 0-1 0 0,1 0 1 0 0,0 0-1 0 0,-1 1 1 0 0,1-1 0 0 0,0 1-1 0 0,1-1 1 0 0,-1 1 0 0 0,1 0-1 0 0,-1 0 1 0 0,1 0-1 0 0,0 1-26 0 0,2-3 13 0 0,0-1 0 0 0,0 1 1 0 0,1 0-1 0 0,-1-1 1 0 0,1 1-1 0 0,-1-1 1 0 0,1 0-1 0 0,-1 1 1 0 0,1-1-1 0 0,0 0 1 0 0,-1 0-1 0 0,1 0 1 0 0,0 0-1 0 0,0 0 1 0 0,0 0-1 0 0,0-1 1 0 0,0 1-1 0 0,0-1 1 0 0,0 1-1 0 0,0-1 1 0 0,0 0-1 0 0,0 0 0 0 0,0 0 1 0 0,0 0-1 0 0,0 0 1 0 0,0 0-1 0 0,1 0 1 0 0,-1-1-1 0 0,0 1 1 0 0,0-1-1 0 0,0 0 1 0 0,-1 1-1 0 0,1-1 1 0 0,0 0-1 0 0,0 0 1 0 0,0 0-1 0 0,0 0 1 0 0,-1-1-1 0 0,1 1 1 0 0,-1 0-1 0 0,1-1 1 0 0,-1 1-1 0 0,1-1 0 0 0,-1 1 1 0 0,0-1-1 0 0,0 0 1 0 0,0 0-1 0 0,1-1-14 0 0,0-3 58 0 0,2 2-156 0 0,12 30-66 0 0,-12-26 163 0 0,1 1 0 0 0,-1 0 0 0 0,1-1 0 0 0,-1 0 0 0 0,1 0 0 0 0,-1 0 0 0 0,1-1-1 0 0,-1 0 1 0 0,1 1 0 0 0,-1-1 0 0 0,0-1 0 0 0,0 1 0 0 0,1-1 0 0 0,-1 0 0 0 0,0 0 0 0 0,0 0-1 0 0,-1 0 1 0 0,1-1 0 0 0,0 1 0 0 0,-1-1 0 0 0,1 0 0 0 0,-1 0 0 0 0,0 0 0 0 0,0-1-1 0 0,0 1 1 0 0,-1-1 0 0 0,1 1 0 0 0,-1-1 0 0 0,0 0 0 0 0,0 0 0 0 0,0 0 0 0 0,0 0 0 0 0,-1-1-1 0 0,1 1 1 0 0,-1 0 0 0 0,0-3 1 0 0,-2-54 483 0 0,-14 87 30 0 0,12-14-248 0 0,1 0 0 0 0,0 0 0 0 0,0 0 0 0 0,2 0 0 0 0,0 0 0 0 0,0 0 0 0 0,1 0-1 0 0,0 0 1 0 0,1 2-265 0 0,2 45-491 0 0,0-58-5828 0 0,0-6-5249 0 0,-3 3 438 0 0</inkml:trace>
  <inkml:trace contextRef="#ctx0" brushRef="#br0" timeOffset="278.373">311 55 8874 0 0,'0'0'3225'0'0,"0"0"-375"0"0,0 0-389 0 0,0 0-516 0 0,0 0-582 0 0,0 0-408 0 0,0 0-157 0 0,0 0-39 0 0,0 0-4 0 0,0 0-43 0 0,0 0-125 0 0,0 0-81 0 0,0 0-89 0 0,2 7-80 0 0,7 74 255 0 0,-9-80-1431 0 0,1 8 5 0 0,1-8-5038 0 0,0-2-6523 0 0,-2 0 5199 0 0</inkml:trace>
  <inkml:trace contextRef="#ctx0" brushRef="#br0" timeOffset="599.679">398 1 4825 0 0,'0'0'3335'0'0,"0"0"-163"0"0,0 0-221 0 0,0 0-398 0 0,0 0-636 0 0,0 0-699 0 0,0 0-561 0 0,0 0-303 0 0,0 0-105 0 0,0 0 2 0 0,0 0 24 0 0,0 0 6 0 0,0 0 10 0 0,1 6 17 0 0,-1-5-311 0 0,0 1 67 0 0,1 1 0 0 0,-1-1 0 0 0,1 1-1 0 0,-1 0 1 0 0,1-1 0 0 0,0 0 0 0 0,-1 1 0 0 0,1-1-1 0 0,1 0 1 0 0,-1 1 0 0 0,0-1 0 0 0,1 0 0 0 0,-1 0-1 0 0,1 0 1 0 0,-1 0 0 0 0,1 0 0 0 0,0 0 0 0 0,0-1 0 0 0,0 1-1 0 0,0 0 1 0 0,0-1 0 0 0,0 0 0 0 0,0 1 0 0 0,1-1-1 0 0,-1 0 1 0 0,0 0-64 0 0,15 4 367 0 0,0 0 0 0 0,0-1 0 0 0,0-1 0 0 0,0 0 0 0 0,1-2 0 0 0,-1 0 0 0 0,8-1-367 0 0,-59 27 1253 0 0,21-18-1162 0 0,1 0-1 0 0,0 2 0 0 0,0-1 0 0 0,2 2 1 0 0,-1-1-1 0 0,1 2 0 0 0,1-1 0 0 0,0 1 1 0 0,0 2-91 0 0,8-15-6 0 0,1 1 0 0 0,-1 0 0 0 0,0 0 1 0 0,1 0-1 0 0,-1 1 0 0 0,1-1 1 0 0,0 0-1 0 0,-1 0 0 0 0,1 0 0 0 0,0 0 1 0 0,-1 0-1 0 0,1 0 0 0 0,0 1 1 0 0,0-1-1 0 0,0 0 0 0 0,0 0 0 0 0,0 0 1 0 0,0 1-1 0 0,1-1 0 0 0,-1 0 1 0 0,0 0-1 0 0,0 0 0 0 0,1 0 1 0 0,-1 0-1 0 0,1 0 0 0 0,-1 0 0 0 0,1 0 1 0 0,0 0-1 0 0,-1 0 0 0 0,1 0 1 0 0,0 0-1 0 0,-1 0 0 0 0,1 0 0 0 0,0 0 1 0 0,0 0-1 0 0,0-1 0 0 0,0 1 6 0 0,9 2-4202 0 0,1-2-4238 0 0,-7-1-3969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56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 11642 0 0,'0'0'3617'0'0,"0"0"-932"0"0,0 0-547 0 0,0 0-389 0 0,0 0-475 0 0,0 0-455 0 0,0 0-364 0 0,0 0-171 0 0,0 0-11 0 0,0 0 56 0 0,0 0 55 0 0,0 0-17 0 0,-1 6-60 0 0,0 12-274 0 0,-7 62 1070 0 0,-15-40-3563 0 0,17-38-1944 0 0,0-3-10167 0 0,5 0 8547 0 0</inkml:trace>
  <inkml:trace contextRef="#ctx0" brushRef="#br0" timeOffset="179.694">1 87 5641 0 0,'0'0'2745'0'0,"0"0"-353"0"0,0 0-249 0 0,0 0-288 0 0,0 0-496 0 0,0 0-506 0 0,0 0-293 0 0,0 0-57 0 0,0 0 110 0 0,0 0 142 0 0,0 0 48 0 0,0 0-46 0 0,0 0-127 0 0,7 1-118 0 0,79-2 1315 0 0,-56 1-4928 0 0,-3-1-6014 0 0,-20 1-2025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55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59 6929 0 0,'0'0'1860'0'0,"0"0"-169"0"0,0 0 9 0 0,0 0 19 0 0,0 0-23 0 0,0 0-151 0 0,0 0-296 0 0,0 0-279 0 0,0 0-214 0 0,0 0-109 0 0,0 0-31 0 0,0-7-15 0 0,-1 3-415 0 0,6-43 3525 0 0,-6 118-670 0 0,2-14-2841 0 0,-1 0-68 0 0,0-56-116 0 0,0-1 20 0 0,0 0 33 0 0,0 0 26 0 0,0 0 18 0 0,0 0 19 0 0,1-26 227 0 0,-1 23-368 0 0,1 1 0 0 0,-1-1 0 0 0,1 1 0 0 0,0-1 0 0 0,0 1 0 0 0,0 0 0 0 0,0-1-1 0 0,1 1 1 0 0,-1 0 0 0 0,1 0 0 0 0,-1 0 0 0 0,1 0 0 0 0,0 0 0 0 0,-1 0 0 0 0,1 0 0 0 0,0 0 0 0 0,0 1 0 0 0,1-1 0 0 0,-1 1 0 0 0,0-1-1 0 0,0 1 1 0 0,1 0 0 0 0,-1 0 0 0 0,1 0 0 0 0,-1 0 0 0 0,1 1 0 0 0,-1-1 0 0 0,1 1 0 0 0,-1-1 0 0 0,1 1 0 0 0,0 0 0 0 0,-1 0 0 0 0,1 0-1 0 0,-1 0 1 0 0,1 1 0 0 0,0-1 0 0 0,-1 1 0 0 0,1-1 0 0 0,-1 1 0 0 0,1 0 0 0 0,-1 0 0 0 0,0 0 0 0 0,1 0 0 0 0,-1 1 0 0 0,0-1 0 0 0,0 1-1 0 0,0-1 1 0 0,0 1 0 0 0,0 0 0 0 0,0-1 0 0 0,0 1 0 0 0,0 1 9 0 0,-1-1 0 0 0,-1 0 0 0 0,1 1 1 0 0,-1-1-1 0 0,0 0 0 0 0,0 1 0 0 0,0-1 1 0 0,0 0-1 0 0,0 0 0 0 0,-1 1 0 0 0,1-1 1 0 0,0 0-1 0 0,-1 0 0 0 0,0 1 0 0 0,0-1 1 0 0,1 0-1 0 0,-1 0 0 0 0,-1 0 0 0 0,1 0 1 0 0,0 0-1 0 0,0 0 0 0 0,-1-1 0 0 0,1 1 1 0 0,-1 0-1 0 0,1-1 0 0 0,-1 1 0 0 0,0-1 0 0 0,0 1 1 0 0,0-1-1 0 0,1 0 0 0 0,-1 0 0 0 0,-1 1 0 0 0,-66 30 86 0 0,69-32-87 0 0,0 0-1 0 0,0-1 0 0 0,0 1 0 0 0,0-1 1 0 0,0 1-1 0 0,1 0 0 0 0,-1-1 1 0 0,0 1-1 0 0,0 0 0 0 0,0-1 0 0 0,0 1 1 0 0,0-1-1 0 0,0 1 0 0 0,0 0 1 0 0,-1-1-1 0 0,1 1 0 0 0,0-1 0 0 0,0 1 1 0 0,0 0-1 0 0,0-1 0 0 0,0 1 0 0 0,0 0 1 0 0,-1-1-1 0 0,1 1 0 0 0,0 0 1 0 0,0-1-1 0 0,-1 1 0 0 0,1 0 0 0 0,0 0 1 0 0,0-1-1 0 0,-1 1 0 0 0,1 0 1 0 0,0 0-1 0 0,-1-1 0 0 0,1 1 0 0 0,0 0 1 0 0,-1 0-1 0 0,1 0 0 0 0,-1 0 1 0 0,1-1-1 0 0,0 1 0 0 0,-1 0 0 0 0,1 0 1 0 0,0 0-1 0 0,-1 0 0 0 0,1 0 0 0 0,-1 0 1 0 0,1 0-1 0 0,0 0 0 0 0,-1 0 1 0 0,1 0-1 0 0,-1 0 0 0 0,1 1 0 0 0,0-1 1 0 0,-1 0 1 0 0,27-26-354 0 0,185-109 270 0 0,-210 135 85 0 0,0 0 1 0 0,0-1-1 0 0,-1 1 0 0 0,1-1 0 0 0,0 1 1 0 0,0-1-1 0 0,-1 1 0 0 0,1-1 1 0 0,-1 1-1 0 0,1-1 0 0 0,0 0 0 0 0,-1 1 1 0 0,1-1-1 0 0,-1 0 0 0 0,1 0 0 0 0,-1 1 1 0 0,0-1-1 0 0,1 0 0 0 0,-1 0 0 0 0,0 0 1 0 0,0 0-1 0 0,1 1 0 0 0,-1-1 0 0 0,0 0 1 0 0,0 0-1 0 0,0 0 0 0 0,0 0 0 0 0,0 0 1 0 0,0 0-1 0 0,0 1 0 0 0,0-1 0 0 0,-1 0 1 0 0,1 0-1 0 0,0 0 0 0 0,0 0 0 0 0,-1 0 1 0 0,1 1-1 0 0,-1-1 0 0 0,1 0 0 0 0,0 0 1 0 0,-1 1-1 0 0,0-1 0 0 0,1 0 0 0 0,-1 1 1 0 0,1-1-1 0 0,-1 0 0 0 0,0 1 0 0 0,1-1 1 0 0,-1 1-1 0 0,0-1 0 0 0,0 1 0 0 0,1 0 1 0 0,-1-1-1 0 0,0 1 0 0 0,0 0 0 0 0,0-1 1 0 0,0 1-1 0 0,1 0 0 0 0,-1 0 0 0 0,0 0 1 0 0,0 0-1 0 0,0-1 0 0 0,0 1 0 0 0,0 1 1 0 0,0-1-1 0 0,1 0 0 0 0,-2 0-1 0 0,-1 3 3 0 0,0 0-1 0 0,0 1 0 0 0,0-1 1 0 0,0 1-1 0 0,0 0 0 0 0,1 0 1 0 0,0 0-1 0 0,-1 0 0 0 0,2 0 1 0 0,-1 1-1 0 0,0-1 0 0 0,1 0 1 0 0,0 1-1 0 0,0-1 0 0 0,0 1 0 0 0,0 0 1 0 0,1-1-1 0 0,0 1 0 0 0,0 3-2 0 0,0-5 14 0 0,-10 152 563 0 0,20-173-11468 0 0,-4 10 664 0 0,-4 4 1468 0 0</inkml:trace>
  <inkml:trace contextRef="#ctx0" brushRef="#br0" timeOffset="609.697">278 136 0 0 0,'0'0'751'0'0,"0"0"1268"0"0,0 0 569 0 0,0 0 196 0 0,0 0-58 0 0,0 0-258 0 0,0 0-346 0 0,0 0-372 0 0,0 0-301 0 0,0 0-184 0 0,0 0-152 0 0,0 0-109 0 0,0 0-83 0 0,1-4-85 0 0,8-15 543 0 0,-9 19-862 0 0,0 0-106 0 0,0 0-94 0 0,-19 24 2065 0 0,13 4-2349 0 0,5-27-27 0 0,0 0 0 0 0,0 0 0 0 0,1 1 0 0 0,-1-1 0 0 0,0 0-1 0 0,1 0 1 0 0,-1 0 0 0 0,0 1 0 0 0,1-1 0 0 0,0 0 0 0 0,-1 0 0 0 0,1 1 0 0 0,0-1-1 0 0,-1 0 1 0 0,1 1 0 0 0,0-1 0 0 0,0 1 0 0 0,0-1 0 0 0,0 0 0 0 0,0 1-1 0 0,1-1 1 0 0,-1 0 0 0 0,0 1 0 0 0,1-1 0 0 0,-1 0 0 0 0,1 0 0 0 0,-1 1 0 0 0,1-1-1 0 0,-1 0 1 0 0,1 0 0 0 0,0 0 0 0 0,0 0 0 0 0,0 1 0 0 0,0-1 0 0 0,0 0-1 0 0,-1-1 1 0 0,2 1 0 0 0,-1 0 0 0 0,0 0 0 0 0,0 0 0 0 0,0-1 0 0 0,0 1 0 0 0,0 0-1 0 0,1-1 1 0 0,-1 1 0 0 0,0-1 0 0 0,1 0 0 0 0,-1 1 0 0 0,0-1 0 0 0,1 0-1 0 0,-1 0 1 0 0,0 0 0 0 0,2 0-6 0 0,2 0 31 0 0,0 0 0 0 0,0-1-1 0 0,0 1 1 0 0,0-2 0 0 0,0 1-1 0 0,0 0 1 0 0,0-1 0 0 0,0 0-1 0 0,0 0 1 0 0,0 0 0 0 0,-1-1-1 0 0,1 0 1 0 0,-1 1 0 0 0,3-4-31 0 0,-6 5 4 0 0,1 0-1 0 0,-1 0 1 0 0,0 0 0 0 0,0 0-1 0 0,0 0 1 0 0,0-1 0 0 0,0 1 0 0 0,0 0-1 0 0,-1-1 1 0 0,1 1 0 0 0,0 0-1 0 0,0-1 1 0 0,-1 1 0 0 0,1-1 0 0 0,-1 1-1 0 0,0-1 1 0 0,1 1 0 0 0,-1-1-1 0 0,0 1 1 0 0,0-1 0 0 0,0 0 0 0 0,0 1-1 0 0,0-1 1 0 0,0 1 0 0 0,0-1 0 0 0,-1 1-1 0 0,1-1 1 0 0,-1 1 0 0 0,1-1-1 0 0,-1 1 1 0 0,1-1 0 0 0,-1 1 0 0 0,0-1-1 0 0,0 1 1 0 0,1 0 0 0 0,-1 0-1 0 0,0-1 1 0 0,0 1 0 0 0,-1 0 0 0 0,1 0-1 0 0,0 0 1 0 0,0 0 0 0 0,0 0-1 0 0,-1 0 1 0 0,1 0 0 0 0,0 1 0 0 0,-1-1-1 0 0,0 0-3 0 0,-3-1-1784 0 0,-5-3 3703 0 0,1 2-779 0 0,6 1-4622 0 0,4 0-3951 0 0,3 2-5532 0 0,-1 0 5816 0 0</inkml:trace>
  <inkml:trace contextRef="#ctx0" brushRef="#br0" timeOffset="1033.839">388 67 3897 0 0,'0'0'3299'0'0,"0"0"-342"0"0,0 0-222 0 0,0 0-142 0 0,0 0-338 0 0,0 0-372 0 0,0 0-384 0 0,0 0-358 0 0,0 0-264 0 0,0 0-231 0 0,0 0-220 0 0,0 0-179 0 0,0 0-125 0 0,1-3-31 0 0,-1 3-76 0 0,0 0-1 0 0,0 1 1 0 0,0-1 0 0 0,0 0-1 0 0,0 1 1 0 0,1-1 0 0 0,-1 1 0 0 0,0-1-1 0 0,0 0 1 0 0,0 1 0 0 0,0-1-1 0 0,1 0 1 0 0,-1 1 0 0 0,0-1 0 0 0,0 0-1 0 0,1 1 1 0 0,-1-1 0 0 0,0 0-1 0 0,0 0 1 0 0,1 1 0 0 0,-1-1-1 0 0,0 0 1 0 0,1 0 0 0 0,-1 0 0 0 0,0 0-1 0 0,1 1 1 0 0,-1-1 0 0 0,1 0-1 0 0,-1 0 1 0 0,0 0 0 0 0,1 0-1 0 0,-1 0 1 0 0,0 0 0 0 0,1 0 0 0 0,-1 0-1 0 0,1 0 1 0 0,-1 0 0 0 0,0 0-1 0 0,1 0 1 0 0,-1 0 0 0 0,0 0 0 0 0,1 0-1 0 0,-1 0 1 0 0,1-1 0 0 0,-1 1-1 0 0,0 0 1 0 0,1 0 0 0 0,-1 0-1 0 0,0-1 1 0 0,1 1 0 0 0,-1 0 0 0 0,0 0-1 0 0,0-1 1 0 0,1 1 0 0 0,-1 0-1 0 0,0 0 1 0 0,0-1 0 0 0,1 1 0 0 0,-1 0-1 0 0,0-1 1 0 0,0 1 0 0 0,0 0-1 0 0,0-1 1 0 0,0 1 0 0 0,1-1-1 0 0,-1 1 1 0 0,0 0 0 0 0,0-1-15 0 0,18 21 772 0 0,65 9 311 0 0,-108-4-333 0 0,-61 78-361 0 0,86-103-450 0 0,-1 0 0 0 0,1 1 0 0 0,0-1 0 0 0,0 0-1 0 0,0 1 1 0 0,0-1 0 0 0,0 1 0 0 0,0-1 0 0 0,0 0 0 0 0,0 1 0 0 0,0-1 0 0 0,0 1-1 0 0,0-1 1 0 0,0 0 0 0 0,0 1 0 0 0,0-1 0 0 0,0 0 0 0 0,0 1 0 0 0,0-1 0 0 0,0 1-1 0 0,1-1 1 0 0,-1 0 0 0 0,0 1 0 0 0,0-1 0 0 0,0 0 0 0 0,1 1 0 0 0,-1-1 0 0 0,0 0-1 0 0,0 0 1 0 0,1 1 0 0 0,-1-1 0 0 0,0 0 0 0 0,1 0 0 0 0,-1 1 0 0 0,0-1-1 0 0,1 0 1 0 0,-1 0 0 0 0,0 0 0 0 0,1 1 0 0 0,-1-1 0 0 0,1 0 0 0 0,-1 0 0 0 0,0 0-1 0 0,1 0 1 0 0,-1 0 0 0 0,0 0 0 0 0,1 0 0 0 0,-1 0 0 0 0,1 0 0 0 0,-1 0 0 0 0,0 0-1 0 0,1 0 1 0 0,-1 0 0 0 0,1 0 0 0 0,-1-1 0 0 0,0 1 0 0 0,1 0 0 0 0,-1 0 0 0 0,0 0-1 0 0,1-1 1 0 0,-1 1 61 0 0,30-3-8649 0 0,-29 3 7656 0 0,20-4-8157 0 0,-14 4 3009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04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53 13275 0 0,'0'0'1524'0'0,"0"0"86"0"0,0 0 50 0 0,0 0 31 0 0,0 0-58 0 0,0 0-133 0 0,0 0-221 0 0,0 0-246 0 0,0 0-224 0 0,0 0-149 0 0,0 0-87 0 0,0-6-79 0 0,-1-27 326 0 0,1 40 1292 0 0,7 7-2109 0 0,2 1 1 0 0,0-2-1 0 0,1 1 0 0 0,0-1 0 0 0,1-1 1 0 0,0 1-1 0 0,1-2 0 0 0,0 0 0 0 0,5 2-3 0 0,11 13 51 0 0,22 28-53 0 0,-61-66-2672 0 0,4 7-2003 0 0,2-2-6978 0 0,4 5 62 0 0</inkml:trace>
  <inkml:trace contextRef="#ctx0" brushRef="#br0" timeOffset="498.537">201 21 10346 0 0,'0'0'1826'0'0,"0"0"-23"0"0,0 0 24 0 0,0 0 45 0 0,0 0-85 0 0,0 0-194 0 0,0 0-304 0 0,0 0-296 0 0,0 0-191 0 0,0 0-109 0 0,0 0-61 0 0,0 0-83 0 0,0 0-99 0 0,1-5-101 0 0,2-4-428 0 0,-2 2 950 0 0,-12 22 316 0 0,-150 191-61 0 0,127-154-1020 0 0,40-59-2979 0 0,1 2-6392 0 0,-5 3-2778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09.0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0 0 0,'0'0'3275'0'0,"0"0"38"0"0,0 0-178 0 0,0 0-262 0 0,0 0-263 0 0,0 0-348 0 0,0 0-385 0 0,0 0-367 0 0,0 0-255 0 0,0 0-220 0 0,0 0-168 0 0,22-8 2814 0 0,37 12-2942 0 0,-28 1-6673 0 0,-30-5 3212 0 0,1 0-5210 0 0,-1 1-3376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09.3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 12355 0 0,'0'0'1995'0'0,"0"0"-506"0"0,0 0-234 0 0,0 0 76 0 0,0 0 39 0 0,0 0-71 0 0,0 0-195 0 0,0 0-198 0 0,0 0-220 0 0,0 0-211 0 0,0 0-137 0 0,0 0-106 0 0,10 0-74 0 0,86-4-932 0 0,-93 4 423 0 0,14 0-2425 0 0,-7 0-3972 0 0,-3 1-4723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06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64 992 0 0,'0'0'2769'0'0,"0"0"-807"0"0,0 0-186 0 0,0 0 174 0 0,0 0 107 0 0,0 0 29 0 0,0 0-113 0 0,0 0-250 0 0,0 0-263 0 0,0 0-222 0 0,0 0-123 0 0,2-7-69 0 0,12-27 841 0 0,-19 70 4494 0 0,2 38-6003 0 0,1-6-318 0 0,1-33 36 0 0,1-35-80 0 0,0 0 19 0 0,0 0-19 0 0,0 0-5 0 0,0 0-17 0 0,0 0-10 0 0,0 0 0 0 0,0 0 19 0 0,5-13-4571 0 0,0 4-2201 0 0,-3 6-1278 0 0,0 1-3561 0 0</inkml:trace>
  <inkml:trace contextRef="#ctx0" brushRef="#br0" timeOffset="645.179">72 132 11843 0 0,'0'0'1613'0'0,"0"0"-16"0"0,0 0 96 0 0,0 0 5 0 0,0 0-231 0 0,0 0-273 0 0,0 0-273 0 0,0 0-273 0 0,0 0-173 0 0,0 0-103 0 0,0 0-59 0 0,0 0 7 0 0,0 0-3 0 0,1-6 9 0 0,4-17 26 0 0,40-7 1909 0 0,-40 28-2059 0 0,-1 0-118 0 0,0 0 0 0 0,0 0-1 0 0,1 0 1 0 0,-1 0-1 0 0,1 1 1 0 0,-1 0-1 0 0,1 0 1 0 0,-1 0 0 0 0,1 0-1 0 0,0 1 1 0 0,-1 0-1 0 0,1 0 1 0 0,0 0 0 0 0,-1 1-1 0 0,4 0-83 0 0,-7 1 19 0 0,0 1 0 0 0,0 0 0 0 0,0 0 0 0 0,0-1-1 0 0,-1 1 1 0 0,1 0 0 0 0,-1 0 0 0 0,1 0 0 0 0,-1 0 0 0 0,0 0 0 0 0,0 0-1 0 0,0 0 1 0 0,-1 0 0 0 0,1 0 0 0 0,-1 0 0 0 0,0-1 0 0 0,1 1 0 0 0,-1 0 0 0 0,0 0-1 0 0,-1-1 1 0 0,1 1 0 0 0,0 0 0 0 0,-1-1 0 0 0,0 0 0 0 0,1 1 0 0 0,-1-1-1 0 0,0 0 1 0 0,-2 2-19 0 0,-6 8 91 0 0,8-11-84 0 0,0 1 1 0 0,0 0-1 0 0,0 0 1 0 0,0 0-1 0 0,1 0 1 0 0,-1 0-1 0 0,1 1 1 0 0,-1-1-1 0 0,1 0 1 0 0,0 1-1 0 0,-1-1 1 0 0,1 1-1 0 0,0-1 1 0 0,1 1-1 0 0,-1 0 1 0 0,0-1-1 0 0,1 1 1 0 0,0 0-1 0 0,-1-1 1 0 0,1 1-1 0 0,0 0 1 0 0,0-1-1 0 0,1 1-7 0 0,2-1 24 0 0,0-1-1 0 0,0 0 1 0 0,0 0 0 0 0,0 0-1 0 0,1 0 1 0 0,-1-1 0 0 0,0 1-1 0 0,1-1 1 0 0,-1 0 0 0 0,0 0-1 0 0,0 0 1 0 0,1-1 0 0 0,-1 1-1 0 0,0-1 1 0 0,1 1 0 0 0,-1-1-1 0 0,0 0 1 0 0,0 0 0 0 0,0-1-1 0 0,3-1-23 0 0,-5 3-4 0 0,24-7 73 0 0,-16 5-41 0 0,0 0-1 0 0,0-1 1 0 0,0 0-1 0 0,-1 0 1 0 0,1-1-1 0 0,-1 0 1 0 0,0-1-1 0 0,0 0 1 0 0,-1 0 0 0 0,6-4-28 0 0,-10-12-922 0 0,-9 18-4366 0 0,-3 1-6505 0 0,6 2 37 0 0</inkml:trace>
  <inkml:trace contextRef="#ctx0" brushRef="#br0" timeOffset="997.05">263 95 7426 0 0,'0'0'4759'0'0,"0"0"-2172"0"0,0 0-618 0 0,0 0-9 0 0,0 0-109 0 0,0 0-188 0 0,0 0-298 0 0,0 0-322 0 0,0 0-242 0 0,0 0-166 0 0,0 0-92 0 0,0 0-109 0 0,1-5-104 0 0,4-11 107 0 0,-3 36 876 0 0,-27 130 19 0 0,22-139-1716 0 0,0-1 2605 0 0,2-7-4424 0 0,2-3-4160 0 0,3-4-5771 0 0,-3 3 549 0 0</inkml:trace>
  <inkml:trace contextRef="#ctx0" brushRef="#br0" timeOffset="1962.985">412 23 7722 0 0,'0'0'2396'0'0,"0"0"-246"0"0,0 0-78 0 0,0 0-2 0 0,0 0-164 0 0,0 0-255 0 0,0 0-327 0 0,0 0-266 0 0,0 0-222 0 0,0 0-131 0 0,0 0-72 0 0,0 0-52 0 0,0 0-8 0 0,-3-4-38 0 0,2 3-100 0 0,-8-9-750 0 0,5 3 4712 0 0,4 7-4370 0 0,0 0-7 0 0,0 0 0 0 0,0 0-4 0 0,0 0 15 0 0,0 0-13 0 0,0 0-7 0 0,0 0-3 0 0,27 27 32 0 0,-10-13-94 0 0,-5-2 49 0 0,0-1 1 0 0,1 0 0 0 0,1-1-1 0 0,-1 0 1 0 0,2-1 0 0 0,-1-1-1 0 0,1 0 1 0 0,0-1 0 0 0,15 5 4 0 0,-78 16 53 0 0,27-11-39 0 0,0 0 0 0 0,2 1 0 0 0,0 1 0 0 0,0 1 1 0 0,-12 19-15 0 0,29-36 5 0 0,-1 1 1 0 0,1-1 0 0 0,0 1 0 0 0,0 0 0 0 0,1 0 0 0 0,-1-1-1 0 0,1 1 1 0 0,0 0 0 0 0,0 0 0 0 0,0 1 0 0 0,0-1 0 0 0,1 0-1 0 0,-1 0 1 0 0,1 0 0 0 0,0 0 0 0 0,1 1-6 0 0,21-20-1809 0 0,-21 13 501 0 0,3-2-3383 0 0,-1 1-2807 0 0,0 1-5399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14.2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 25790 0 0,'0'0'952'0'0,"0"0"-40"0"0,0 0 64 0 0,0 0-16 0 0,0 0-336 0 0,0 0-279 0 0,0 0-209 0 0,0 0-88 0 0,0 0-8 0 0,0 0-56 0 0,0 0-88 0 0,0 0-88 0 0,0 0-289 0 0,0 0-447 0 0,-30 9-1024 0 0,30-5-3529 0 0,-1-2-8474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12.2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75 12251 0 0,'0'0'5796'0'0,"0"0"-3620"0"0,0 0-962 0 0,0 0-81 0 0,0 0-205 0 0,0 0-305 0 0,0 0-217 0 0,0 0-78 0 0,0 0 57 0 0,0 0 40 0 0,0 0 49 0 0,0 0-22 0 0,0 0-100 0 0,0 7-52 0 0,0 103 1007 0 0,-8-95-1046 0 0,3-11-2618 0 0,0-2-3208 0 0,0-1-4724 0 0,4-1-311 0 0</inkml:trace>
  <inkml:trace contextRef="#ctx0" brushRef="#br0" timeOffset="273.341">1 153 10378 0 0,'0'0'4276'0'0,"0"0"-1997"0"0,0 0-708 0 0,0 0-93 0 0,0 0-159 0 0,0 0-321 0 0,0 0-252 0 0,0 0-154 0 0,0 0-96 0 0,0 0-56 0 0,0 0-53 0 0,9-1-75 0 0,119 1-323 0 0,-98 0-4333 0 0,-3 1-4292 0 0,-20-1-2629 0 0</inkml:trace>
  <inkml:trace contextRef="#ctx0" brushRef="#br0" timeOffset="975.31">391 91 9482 0 0,'0'0'4698'0'0,"0"0"-2623"0"0,0 0-632 0 0,0 0 154 0 0,0 0 8 0 0,0 0-214 0 0,0 0-330 0 0,0 0-341 0 0,0 0-240 0 0,0 0-168 0 0,0 0-93 0 0,0 0-67 0 0,-2-3-55 0 0,1 3-77 0 0,-1-1 0 0 0,1 0-1 0 0,0 0 1 0 0,-1 1 0 0 0,1-1 0 0 0,-1 1-1 0 0,1-1 1 0 0,-1 1 0 0 0,1-1 0 0 0,-1 1-1 0 0,1 0 1 0 0,-1 0 0 0 0,1 0 0 0 0,-1 0-1 0 0,0 0 1 0 0,1 0 0 0 0,-1 0 0 0 0,1 1-1 0 0,-1-1 1 0 0,1 0 0 0 0,-1 1 0 0 0,1-1-1 0 0,-1 1 1 0 0,1 0 0 0 0,0-1 0 0 0,-1 1-1 0 0,1 0 1 0 0,0 0 0 0 0,0 0 0 0 0,-1 0-1 0 0,1 0-18 0 0,-3 1 68 0 0,-1 0-33 0 0,1 0 0 0 0,-1 0 0 0 0,0 0 0 0 0,1 0 0 0 0,0 1 0 0 0,-1 0 0 0 0,1 0 1 0 0,0 0-1 0 0,1 0 0 0 0,-1 1 0 0 0,0-1 0 0 0,1 1 0 0 0,0 0 0 0 0,0 0 0 0 0,0 1 1 0 0,1-1-1 0 0,-1 0 0 0 0,1 1 0 0 0,0-1 0 0 0,0 1 0 0 0,0 0 0 0 0,1 0 0 0 0,-1 3-36 0 0,4-6 7 0 0,0-1 0 0 0,-1 1-1 0 0,1-1 1 0 0,0 0-1 0 0,0 1 1 0 0,0-1 0 0 0,0 0-1 0 0,0 0 1 0 0,1 0-1 0 0,-1 0 1 0 0,0-1 0 0 0,0 1-1 0 0,1 0 1 0 0,-1-1-1 0 0,0 0 1 0 0,1 1 0 0 0,-1-1-1 0 0,0 0 1 0 0,1 0-1 0 0,-1-1 1 0 0,0 1 0 0 0,1 0-1 0 0,-1-1 1 0 0,0 1-1 0 0,0-1 1 0 0,1 0 0 0 0,-1 0-1 0 0,0 0 1 0 0,0 0-1 0 0,0 0 1 0 0,0 0 0 0 0,0-1-1 0 0,0 1 1 0 0,0-1-1 0 0,0 1 1 0 0,-1-1 0 0 0,1 0-1 0 0,0 0-6 0 0,38-66 93 0 0,-41 71-104 0 0,0-1-1 0 0,1 1 0 0 0,0-1 1 0 0,-1 1-1 0 0,1 0 0 0 0,0-1 0 0 0,0 1 1 0 0,0-1-1 0 0,1 1 0 0 0,-1 0 1 0 0,1-1-1 0 0,-1 1 0 0 0,1-1 0 0 0,0 1 1 0 0,0-1-1 0 0,0 1 0 0 0,0-1 1 0 0,1 0-1 0 0,-1 0 0 0 0,0 1 0 0 0,1-1 1 0 0,0 0-1 0 0,-1 0 0 0 0,1 0 1 0 0,0-1-1 0 0,0 1 0 0 0,0 0 0 0 0,0-1 1 0 0,1 1-1 0 0,-1-1 0 0 0,0 0 1 0 0,0 0-1 0 0,1 0 0 0 0,-1 0 0 0 0,1 0 1 0 0,1 0 11 0 0,-2 0-153 0 0,1-1 0 0 0,-1 1 1 0 0,0-1-1 0 0,0 0 0 0 0,1 0 0 0 0,-1 0 1 0 0,0 0-1 0 0,0-1 0 0 0,1 1 1 0 0,-1-1-1 0 0,0 1 0 0 0,0-1 0 0 0,0 0 1 0 0,0 1-1 0 0,0-1 0 0 0,0 0 1 0 0,0 0-1 0 0,0-1 0 0 0,0 1 0 0 0,0 0 1 0 0,0-1-1 0 0,-1 1 0 0 0,1-1 1 0 0,-1 1-1 0 0,1-1 0 0 0,-1 0 1 0 0,1 0-1 0 0,-1 0 0 0 0,0 0 153 0 0,46-97-1171 0 0,-30 58 2885 0 0,-22 53 3082 0 0,-16 57-2936 0 0,21 47-2415 0 0,-3-111-2872 0 0,0-4-5899 0 0,2-1-2198 0 0</inkml:trace>
  <inkml:trace contextRef="#ctx0" brushRef="#br0" timeOffset="1222.261">617 73 16516 0 0,'0'0'1189'0'0,"0"0"-238"0"0,0 0 89 0 0,0 0 226 0 0,0 0 117 0 0,0 0-86 0 0,0 0-280 0 0,0 0-228 0 0,0 0-166 0 0,0 0-99 0 0,0 0-69 0 0,-1 9-63 0 0,3 80 768 0 0,-2-85-429 0 0,1-3-4546 0 0,-1 0-8470 0 0,0-2 924 0 0</inkml:trace>
  <inkml:trace contextRef="#ctx0" brushRef="#br0" timeOffset="1768.377">705 13 13347 0 0,'0'0'1940'0'0,"0"0"37"0"0,0 0 74 0 0,0 0-79 0 0,0 0-318 0 0,0 0-376 0 0,0 0-340 0 0,0 0-239 0 0,0 0-144 0 0,0 0-115 0 0,0 0-105 0 0,0 0-78 0 0,0 0-63 0 0,-2-3-54 0 0,-7-6 63 0 0,13 19 700 0 0,6 1-832 0 0,2 0-1 0 0,-1-2 0 0 0,1 1 0 0 0,0-1 1 0 0,1-1-1 0 0,0 0 0 0 0,1-1 0 0 0,-1 0 1 0 0,1-2-1 0 0,0 1 0 0 0,1-1 0 0 0,11 1-70 0 0,52 18 191 0 0,-78-24-52 0 0,0 0 19 0 0,0 0 26 0 0,0 0-25 0 0,-29-1 372 0 0,-47 43-454 0 0,67-35-33 0 0,-2 2-23 0 0,1 0 0 0 0,0 0 0 0 0,0 1 0 0 0,1 0 0 0 0,0 1 0 0 0,1 0 0 0 0,0 0-1 0 0,1 1 1 0 0,0-1 0 0 0,1 2 0 0 0,0-1 0 0 0,-1 7-21 0 0,8-3-860 0 0,3-14-2610 0 0,3-1-3997 0 0,-4-1-5010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10.8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30 0 0 0,'0'0'2923'0'0,"0"0"-601"0"0,0 0 13 0 0,0 0 258 0 0,0 0 1 0 0,0 0-235 0 0,0 0-453 0 0,0 0-430 0 0,0 0-270 0 0,0 0-189 0 0,0 0-75 0 0,0 0-34 0 0,0 0-41 0 0,1-5-42 0 0,9-20 1226 0 0,-12 36 894 0 0,2 17-2695 0 0,0-6-164 0 0,-23 114 198 0 0,24-141-277 0 0,-1 1 0 0 0,1-1 0 0 0,0 0 1 0 0,0 1-1 0 0,0-1 0 0 0,0 1 0 0 0,1-1 0 0 0,0 1 0 0 0,0 0 0 0 0,0-1 1 0 0,1 1-1 0 0,-1 0 0 0 0,1 0 0 0 0,0 1 0 0 0,0-1 0 0 0,0 1 0 0 0,1-1 0 0 0,-1 1 1 0 0,1 0-1 0 0,0 0-7 0 0,-1 1-5 0 0,1 0-1 0 0,-1 1 1 0 0,0-1 0 0 0,1 1 0 0 0,-1 0 0 0 0,1 0-1 0 0,-1 0 1 0 0,1 0 0 0 0,0 1 0 0 0,-1-1 0 0 0,1 1 0 0 0,0 0-1 0 0,-1 0 1 0 0,1 1 0 0 0,0-1 0 0 0,-1 1 0 0 0,1-1-1 0 0,-1 1 1 0 0,1 0 0 0 0,-1 1 0 0 0,1-1 0 0 0,-1 0-1 0 0,0 1 1 0 0,1 0 0 0 0,-1 0 0 0 0,0 0 0 0 0,0 0 0 0 0,0 0-1 0 0,-1 1 1 0 0,1-1 0 0 0,-1 1 0 0 0,1 0 0 0 0,-1 0-1 0 0,0 0 1 0 0,0 0 0 0 0,2 3 5 0 0,-6-2 8 0 0,1 0 1 0 0,-1-1-1 0 0,0 1 1 0 0,0-1-1 0 0,0 1 1 0 0,-1-1-1 0 0,1 0 0 0 0,-1 0 1 0 0,0 0-1 0 0,0 0 1 0 0,0 0-1 0 0,0-1 1 0 0,0 1-1 0 0,-1-1 0 0 0,1 0 1 0 0,-1 0-1 0 0,1 0 1 0 0,-1-1-1 0 0,0 1 1 0 0,0-1-1 0 0,0 0 0 0 0,0 0 1 0 0,1 0-1 0 0,-2 0 1 0 0,1-1-1 0 0,0 1 1 0 0,0-1-1 0 0,-3-1-8 0 0,-48 6 15 0 0,64-25-4893 0 0,3 10-2055 0 0,-5 7-600 0 0,-2 0-3219 0 0</inkml:trace>
  <inkml:trace contextRef="#ctx0" brushRef="#br0" timeOffset="253.123">284 8 14987 0 0,'0'0'1746'0'0,"0"0"-186"0"0,0 0-31 0 0,0 0 28 0 0,0 0-48 0 0,0 0-146 0 0,0 0-267 0 0,0 0-255 0 0,0 0-210 0 0,0 0-190 0 0,0 0-123 0 0,0 0-114 0 0,0 0-71 0 0,3-3 41 0 0,10-2 305 0 0,-18 33 433 0 0,-1-6-630 0 0,0 17 43 0 0,-24 71-62 0 0,26-106-780 0 0,-2 3-900 0 0,5-5-2965 0 0,1 0-3423 0 0,0-2-3895 0 0</inkml:trace>
  <inkml:trace contextRef="#ctx0" brushRef="#br0" timeOffset="632.485">391 98 15147 0 0,'0'0'1411'0'0,"0"0"-9"0"0,0 0 53 0 0,0 0 16 0 0,0 0-207 0 0,0 0-357 0 0,0 0-374 0 0,0 0-241 0 0,0 0-117 0 0,0 0-29 0 0,0 0 23 0 0,0 0 36 0 0,0 0 26 0 0,-6 4 13 0 0,-18 15-8 0 0,23-18-188 0 0,-1 0 0 0 0,2 0 0 0 0,-1 1 0 0 0,0-1 0 0 0,0 0 1 0 0,0 0-1 0 0,0 0 0 0 0,1 1 0 0 0,-1-1 0 0 0,1 0 0 0 0,-1 1 0 0 0,1-1 0 0 0,-1 1 0 0 0,1-1 0 0 0,0 1 0 0 0,0-1 0 0 0,-1 1 1 0 0,1-1-1 0 0,0 1 0 0 0,0-1 0 0 0,1 0 0 0 0,-1 1 0 0 0,0-1 0 0 0,0 1 0 0 0,1-1 0 0 0,-1 1 0 0 0,1-1 0 0 0,-1 0 0 0 0,1 1 1 0 0,0-1-1 0 0,-1 0 0 0 0,1 1 0 0 0,0-1 0 0 0,0 0 0 0 0,0 0 0 0 0,0 0 0 0 0,0 0 0 0 0,0 0 0 0 0,0 0 0 0 0,0 0 0 0 0,1 0 1 0 0,-1 0-1 0 0,0-1 0 0 0,1 1 0 0 0,-1 0 0 0 0,0-1 0 0 0,1 1 0 0 0,-1-1 0 0 0,1 0 0 0 0,-1 1 0 0 0,0-1 0 0 0,1 0 0 0 0,-1 0 1 0 0,1 0-1 0 0,0 0-48 0 0,61-14 970 0 0,-62 13-958 0 0,0 1-1 0 0,0-1 1 0 0,0 1 0 0 0,1-1-1 0 0,-1 0 1 0 0,0 0 0 0 0,0 1-1 0 0,0-1 1 0 0,0 0 0 0 0,0 0-1 0 0,0 0 1 0 0,0 0 0 0 0,-1 0-1 0 0,1 0 1 0 0,0 0 0 0 0,0-1-1 0 0,-1 1 1 0 0,1 0-1 0 0,-1 0 1 0 0,1-1 0 0 0,-1 1-1 0 0,0 0 1 0 0,1 0 0 0 0,-1-1-1 0 0,0 1 1 0 0,0 0 0 0 0,0-1-1 0 0,0 1 1 0 0,0-1 0 0 0,0 1-1 0 0,0 0 1 0 0,0 0 0 0 0,-1-1-1 0 0,1 1 1 0 0,-1 0 0 0 0,1-1-1 0 0,-1 1 1 0 0,1 0 0 0 0,-1 0-1 0 0,1 0 1 0 0,-1-1 0 0 0,0 1-1 0 0,0 0 1 0 0,0 0 0 0 0,0 0-12 0 0,-46-23-750 0 0,27 31-3600 0 0,19-4 855 0 0,0-2-2025 0 0,1 1-5936 0 0</inkml:trace>
  <inkml:trace contextRef="#ctx0" brushRef="#br0" timeOffset="1107.915">486 11 16115 0 0,'0'0'1369'0'0,"0"0"-40"0"0,0 0 102 0 0,0 0 48 0 0,0 0-209 0 0,0 0-345 0 0,0 0-359 0 0,0 0-293 0 0,0 0-185 0 0,0 0-65 0 0,0 0-7 0 0,0 0 39 0 0,0 0 62 0 0,2 2 30 0 0,20 19 350 0 0,81 50 1270 0 0,-103-69-1723 0 0,0 0-1 0 0,0 1 0 0 0,0-1 0 0 0,0 0 1 0 0,-1 1-1 0 0,1-1 0 0 0,-1 0 1 0 0,0 0-1 0 0,1 1 0 0 0,-1-1 1 0 0,0 0-1 0 0,0 0 0 0 0,0 0 0 0 0,-1 0 1 0 0,1 0-1 0 0,0 0 0 0 0,-1 0 1 0 0,1 0-1 0 0,-1-1 0 0 0,0 1 1 0 0,1-1-1 0 0,-1 1 0 0 0,-2 0-43 0 0,4-2 4 0 0,-78 95 486 0 0,94-89-6423 0 0,-1-7-6527 0 0,-11 0 1896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0.8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253 71 3665 0 0,'0'0'1341'0'0,"0"0"-4"0"0,0 0 167 0 0,0 0 171 0 0,0 0 80 0 0,0 0-97 0 0,0 0-310 0 0,0 0-334 0 0,0 0-292 0 0,0 0-201 0 0,0 0-141 0 0,-3 2-76 0 0,-8 8 1006 0 0,11-11 2216 0 0,2-10-2736 0 0,-1 9-777 0 0,0 0 0 0 0,-1-1 0 0 0,0 1 0 0 0,1 0-1 0 0,-1-1 1 0 0,0 1 0 0 0,0 0 0 0 0,0-1 0 0 0,0 1 0 0 0,-1 0 0 0 0,1-1-1 0 0,-1 1 1 0 0,1 0 0 0 0,-1 0 0 0 0,0-1 0 0 0,0 1 0 0 0,0 0 0 0 0,0 0-1 0 0,0 0 1 0 0,0 0 0 0 0,-1 0 0 0 0,1 0 0 0 0,-1 0 0 0 0,1 1 0 0 0,-1-1-1 0 0,0 1 1 0 0,1-1 0 0 0,-1 1 0 0 0,0-1 0 0 0,0 1 0 0 0,0 0 0 0 0,0 0-1 0 0,0 0 1 0 0,-1 0 0 0 0,1 0 0 0 0,0 1 0 0 0,0-1 0 0 0,-1 0-1 0 0,1 1 1 0 0,0 0 0 0 0,-1 0 0 0 0,1 0 0 0 0,0 0 0 0 0,-1 0 0 0 0,1 0-1 0 0,0 0 1 0 0,-3 1-13 0 0,-4 2 28 0 0,-1 1-1 0 0,1 0 1 0 0,0 0-1 0 0,0 1 1 0 0,0 0-1 0 0,1 0 1 0 0,-1 1-1 0 0,1 0 1 0 0,1 1-1 0 0,-1 0 1 0 0,1 0-1 0 0,0 0 1 0 0,1 1 0 0 0,0 0-1 0 0,0 1 1 0 0,1-1-1 0 0,-1 3-27 0 0,5-11 2 0 0,-2 4 6 0 0,-1-1 1 0 0,1 1-1 0 0,0 0 0 0 0,0 0 1 0 0,0 0-1 0 0,0 0 1 0 0,1 1-1 0 0,0-1 1 0 0,0 1-1 0 0,0 0 0 0 0,0-1 1 0 0,1 1-1 0 0,0 0 1 0 0,0 0-1 0 0,0 0 1 0 0,0 0-1 0 0,1 0 1 0 0,0 0-1 0 0,0 0 0 0 0,0 0 1 0 0,1 0-1 0 0,-1 0 1 0 0,1 0-1 0 0,1 0 1 0 0,-1 0-10 0 0,3-3 43 0 0,0-1-1 0 0,1 1 1 0 0,-1-1-1 0 0,0 0 0 0 0,1 0 1 0 0,-1-1-1 0 0,0 1 1 0 0,1-1-1 0 0,-1 0 0 0 0,1 0 1 0 0,-1-1-1 0 0,0 1 1 0 0,1-1-1 0 0,-1 0 0 0 0,0 0 1 0 0,1-1-1 0 0,-1 1 0 0 0,0-1 1 0 0,0 0-1 0 0,0 0 1 0 0,0 0-1 0 0,-1 0 0 0 0,1-1 1 0 0,0 0-1 0 0,-1 1 1 0 0,0-1-1 0 0,0 0 0 0 0,0-1-41 0 0,4-2 43 0 0,0 0 1 0 0,-1-1-1 0 0,-1 0 0 0 0,1 0 0 0 0,-1 0 0 0 0,0-1 0 0 0,0 1 0 0 0,-1-1 0 0 0,0 0 0 0 0,-1-1 0 0 0,0 1 0 0 0,0-1 1 0 0,0-3-44 0 0,-4 23-21 0 0,3 79-6 0 0,-2-88 27 0 0,0 0-1 0 0,1 0 0 0 0,-1 1 1 0 0,1-1-1 0 0,0 0 0 0 0,0 0 1 0 0,0 0-1 0 0,0 0 0 0 0,0 0 0 0 0,0 0 1 0 0,0 0-1 0 0,1-1 0 0 0,-1 1 1 0 0,1 0-1 0 0,-1-1 0 0 0,1 1 1 0 0,0-1-1 0 0,-1 1 0 0 0,1-1 1 0 0,0 0-1 0 0,0 0 0 0 0,0 0 0 0 0,0 0 1 0 0,0 0-1 0 0,0 0 0 0 0,0 0 1 0 0,1-1-1 0 0,-1 1 0 0 0,0-1 1 0 0,0 0-1 0 0,1 1 0 0 0,-1-1 1 0 0,0 0-1 0 0,0 0 0 0 0,1-1 0 0 0,1 1 1 0 0,13-9-1116 0 0,-6-7-3305 0 0,-3-9-10134 0 0,-7 19 8866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4:01.88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221 1 15355 0 0,'0'0'-108'0'0,"0"0"271"0"0,0 0-88 0 0,0 0-175 0 0,0 0-120 0 0,0 0-88 0 0,0 0-62 0 0,0 0-27 0 0,0 0 6 0 0,0 0 86 0 0,0 0 126 0 0,-4 1 112 0 0,-1 2 68 0 0,1 1 0 0 0,0 0 0 0 0,0 0-1 0 0,0 1 1 0 0,0-1 0 0 0,1 1 0 0 0,-1 0 0 0 0,1 0-1 0 0,0 0 1 0 0,1 0 0 0 0,-1 0 0 0 0,1 0 0 0 0,0 1-1 0 0,0 3 0 0 0,-15 27-64 0 0,-26 28 260 0 0,43-64-4 0 0,21-15 349 0 0,208-136-62 0 0,-211 141-588 0 0,-20 15 195 0 0,-372 246 401 0 0,374-251-485 0 0,1 0 0 0 0,-1 0-1 0 0,0 0 1 0 0,1 0 0 0 0,-1 0 0 0 0,0 0-1 0 0,1-1 1 0 0,-1 1 0 0 0,0 0-1 0 0,1 1 1 0 0,-1-1 0 0 0,0 0 0 0 0,1 0-1 0 0,-1 0 1 0 0,0 0 0 0 0,1 0-1 0 0,-1 0 1 0 0,0 0 0 0 0,1 0 0 0 0,-1 1-1 0 0,0-1 1 0 0,1 0 0 0 0,-1 0-1 0 0,0 0 1 0 0,0 0 0 0 0,1 1 0 0 0,-1-1-1 0 0,0 0 1 0 0,0 1 0 0 0,1-1 0 0 0,-1 0-1 0 0,0 0 1 0 0,0 1 0 0 0,0-1-1 0 0,0 0 1 0 0,0 1 0 0 0,1-1 0 0 0,-1 0-1 0 0,0 1 1 0 0,0-1 0 0 0,0 0-1 0 0,0 1 1 0 0,0-1 0 0 0,0 0 0 0 0,0 1-1 0 0,0-1 1 0 0,0 0 0 0 0,0 1-2 0 0,39-9 311 0 0,191-70-39 0 0,-146 46-447 0 0,1 4 0 0 0,2 3-1 0 0,69-9 176 0 0,-71 35-619 0 0,-84 1 619 0 0,-1-1-1 0 0,0 1 1 0 0,1-1-1 0 0,-1 1 1 0 0,0 0-1 0 0,0-1 1 0 0,0 1-1 0 0,0 0 1 0 0,0-1-1 0 0,0 1 1 0 0,-1 0-1 0 0,1-1 1 0 0,0 1-1 0 0,-1-1 1 0 0,0 1-1 0 0,1-1 0 0 0,-1 1 1 0 0,0-1-1 0 0,0 1 1 0 0,1-1-1 0 0,-1 1 1 0 0,0-1-1 0 0,-1 0 1 0 0,1 0-1 0 0,0 1 1 0 0,0-1-1 0 0,0 0 1 0 0,-1 0-1 0 0,1 0 1 0 0,0 0-1 0 0,-1-1 1 0 0,1 1-1 0 0,-1 0 0 0 0,1-1 1 0 0,-1 1-1 0 0,0-1 1 0 0,0 1 0 0 0,-2 2 15 0 0,-130 88 458 0 0,134-90-461 0 0,0 0 1 0 0,0-1-1 0 0,1 1 1 0 0,-1 0-1 0 0,0 0 1 0 0,0-1-1 0 0,0 1 1 0 0,1 0-1 0 0,-1 0 1 0 0,1-1-1 0 0,-1 1 1 0 0,0 0 0 0 0,1-1-1 0 0,-1 1 1 0 0,1 0-1 0 0,-1-1 1 0 0,1 1-1 0 0,0-1 1 0 0,-1 1-1 0 0,1-1 1 0 0,0 1-1 0 0,-1-1 1 0 0,1 0-1 0 0,0 1 1 0 0,-1-1 0 0 0,1 0-1 0 0,0 1 1 0 0,0-1-1 0 0,-1 0 1 0 0,1 0-1 0 0,0 0 1 0 0,0 0-1 0 0,0 0 1 0 0,-1 0-1 0 0,1 0 1 0 0,0 0-1 0 0,0 0 1 0 0,0 0 0 0 0,-1 0-1 0 0,1 0 1 0 0,0-1-1 0 0,0 1 1 0 0,-1 0-1 0 0,1 0 1 0 0,0-1-1 0 0,0 1 1 0 0,-1-1-1 0 0,1 1 1 0 0,0 0-1 0 0,-1-1 1 0 0,1 0 0 0 0,-1 1-1 0 0,1-1-12 0 0,2 1 28 0 0,276-51 109 0 0,-243 45-248 0 0,35-9-23 0 0,0 4 1 0 0,2 3-1 0 0,69 1 134 0 0,-104 20-60 0 0,21-14 1486 0 0,216-34-240 0 0,2 13 1 0 0,129 11-1187 0 0,-406 11 183 0 0,-4 0-6750 0 0,3 0-3870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49.513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1217 1041 0 0 0,'0'0'1379'0'0,"0"0"1112"0"0,0 0 298 0 0,0 0-161 0 0,0 0-293 0 0,0 0-339 0 0,0 0-313 0 0,0 0-306 0 0,0 0-230 0 0,0 10-165 0 0,2 49 2052 0 0,-2-59-2832 0 0,1 0 0 0 0,-1 0 0 0 0,0 0 0 0 0,0 0 0 0 0,1 0 0 0 0,-1 0 1 0 0,0 0-1 0 0,0 0 0 0 0,1 0 0 0 0,-1 0 0 0 0,0 0 0 0 0,0 0 0 0 0,1 0 1 0 0,-1 0-1 0 0,0 0 0 0 0,0 0 0 0 0,1 1 0 0 0,-1-1 0 0 0,0 0 0 0 0,0 0 1 0 0,0 0-1 0 0,1 0 0 0 0,-1 1 0 0 0,0-1 0 0 0,0 0-202 0 0,2-29 500 0 0,-5 21-505 0 0,0-1 1 0 0,-1 1 0 0 0,-1 0-1 0 0,1 0 1 0 0,-1 0 0 0 0,0 1-1 0 0,-1 0 1 0 0,0 0-1 0 0,0 0 1 0 0,0 1 0 0 0,-1-1-1 0 0,0 2 1 0 0,0-1 0 0 0,-1 1-1 0 0,1 0 1 0 0,-7-3 4 0 0,12 7-5 0 0,-176-105-628 0 0,189 119-7929 0 0,-3-7-376 0 0,-3-2-248 0 0</inkml:trace>
  <inkml:trace contextRef="#ctx0" brushRef="#br0" timeOffset="416.265">1080 1088 13499 0 0,'0'0'1172'0'0,"0"0"-112"0"0,0 0 111 0 0,0 0 74 0 0,0 0-137 0 0,0 0-171 0 0,0 0-262 0 0,0 0-193 0 0,0 0-70 0 0,0 0-14 0 0,0 0 44 0 0,0 0 25 0 0,4 2-3 0 0,-2 1-337 0 0,1 0 1 0 0,0-1 0 0 0,0 0-1 0 0,0 1 1 0 0,0-1 0 0 0,0 0-1 0 0,0-1 1 0 0,0 1-1 0 0,1 0 1 0 0,-1-1 0 0 0,1 0-1 0 0,-1 0 1 0 0,1 0 0 0 0,0 0-1 0 0,-1 0 1 0 0,1-1 0 0 0,0 0-1 0 0,-1 0 1 0 0,1 0-1 0 0,0 0 1 0 0,0 0 0 0 0,-1-1-1 0 0,1 1 1 0 0,-1-1 0 0 0,1 0-1 0 0,0-1 1 0 0,-1 1 0 0 0,0 0-1 0 0,1-1 1 0 0,-1 0-1 0 0,0 0 1 0 0,0 0 0 0 0,0 0-1 0 0,0 0 1 0 0,0-1 0 0 0,0 1-1 0 0,-1-1 1 0 0,1 0 0 0 0,-1 1-1 0 0,0-1 1 0 0,1-1-128 0 0,0-6-805 0 0,7-30 528 0 0,-7 27-4455 0 0,-1 0-5242 0 0,-2 9-2091 0 0</inkml:trace>
  <inkml:trace contextRef="#ctx0" brushRef="#br0" timeOffset="1580.018">114 632 0 0 0,'0'0'1318'0'0,"0"0"593"0"0,0 0 117 0 0,0 0-93 0 0,0 0-140 0 0,0 0-140 0 0,0 0-129 0 0,0 0-79 0 0,0 0-73 0 0,0 0-84 0 0,4 1-80 0 0,-2-1-1065 0 0,-1 1 0 0 0,0-1 1 0 0,1 0-1 0 0,-1 0 0 0 0,1 0 0 0 0,-1 0 0 0 0,0 0 0 0 0,1 0 0 0 0,-1 0 1 0 0,1-1-1 0 0,-1 1 0 0 0,0 0 0 0 0,1-1 0 0 0,-1 1 0 0 0,0-1 1 0 0,0 1-1 0 0,1-1 0 0 0,-1 0 0 0 0,0 1 0 0 0,0-1 0 0 0,0 0 1 0 0,0 0-1 0 0,0 0 0 0 0,0 0 0 0 0,0 0 0 0 0,0 0 0 0 0,0 0 0 0 0,0 0 1 0 0,0-1-1 0 0,-1 1 0 0 0,1 0 0 0 0,0 0 0 0 0,-1-1 0 0 0,1 1 1 0 0,-1 0-1 0 0,0-1 0 0 0,1 1 0 0 0,-1 0 0 0 0,0-1 0 0 0,0 1 1 0 0,0-1-1 0 0,0 1 0 0 0,0 0 0 0 0,0-1 0 0 0,0 0-145 0 0,0-1 15 0 0,0 1-1 0 0,0-1 1 0 0,0 1 0 0 0,-1-1-1 0 0,1 1 1 0 0,0-1 0 0 0,-1 1-1 0 0,0-1 1 0 0,0 1 0 0 0,1 0-1 0 0,-2-1 1 0 0,1 1 0 0 0,0 0 0 0 0,0 0-1 0 0,-1-1 1 0 0,1 1 0 0 0,-1 0-1 0 0,1 0 1 0 0,-1 1 0 0 0,0-1-1 0 0,0 0 1 0 0,0 1 0 0 0,0-1-1 0 0,0 1 1 0 0,0-1 0 0 0,0 1-1 0 0,-1 0 1 0 0,1 0 0 0 0,0 0-1 0 0,-1 0 1 0 0,1 0 0 0 0,-1 1-1 0 0,1-1 1 0 0,-1 1 0 0 0,1 0-1 0 0,-1-1 1 0 0,1 1 0 0 0,-1 0-1 0 0,1 1 1 0 0,-1-1 0 0 0,1 0-1 0 0,-1 1 1 0 0,1-1 0 0 0,-1 1-1 0 0,1 0 1 0 0,-1 0 0 0 0,1 0-1 0 0,0 0 1 0 0,-1 0 0 0 0,1 0-1 0 0,0 1 1 0 0,0-1 0 0 0,-1 1-15 0 0,-2 2-4 0 0,0 1-1 0 0,0-1 1 0 0,0 1 0 0 0,1 0 0 0 0,0 0 0 0 0,-1 0 0 0 0,2 1 0 0 0,-1-1 0 0 0,1 1 0 0 0,0 0 0 0 0,0 0 0 0 0,0 0 0 0 0,1 1 0 0 0,-2 5 4 0 0,3-10 5 0 0,1 1 1 0 0,-1-1 0 0 0,0 1 0 0 0,1-1 0 0 0,0 1-1 0 0,-1-1 1 0 0,1 1 0 0 0,0-1 0 0 0,0 1 0 0 0,1-1-1 0 0,-1 1 1 0 0,0-1 0 0 0,1 1 0 0 0,0-1 0 0 0,-1 0-1 0 0,1 1 1 0 0,0-1 0 0 0,0 0 0 0 0,1 1-1 0 0,-1-1 1 0 0,0 0 0 0 0,1 0 0 0 0,-1 0 0 0 0,1 0-1 0 0,-1 0 1 0 0,1 0 0 0 0,0-1 0 0 0,0 1 0 0 0,0-1-1 0 0,0 1 1 0 0,0-1 0 0 0,0 0 0 0 0,1 1 0 0 0,-1-1-1 0 0,0 0 1 0 0,1-1 0 0 0,-1 1 0 0 0,0 0 0 0 0,1-1-1 0 0,0 1-5 0 0,1-1 54 0 0,0 1-1 0 0,1-1 0 0 0,-1 0 0 0 0,1-1 0 0 0,-1 1 1 0 0,0-1-1 0 0,1 0 0 0 0,-1 0 0 0 0,0 0 1 0 0,1 0-1 0 0,-1-1 0 0 0,0 0 0 0 0,0 0 1 0 0,0 0-1 0 0,-1 0 0 0 0,1-1 0 0 0,0 1 0 0 0,-1-1 1 0 0,1 0-1 0 0,-1 0 0 0 0,0 0 0 0 0,0-1 1 0 0,0 1-1 0 0,-1-1 0 0 0,1 0-53 0 0,48-101 396 0 0,-49 93-375 0 0,0-1-1 0 0,0 1 1 0 0,-1-1-1 0 0,-1 0 1 0 0,0 0-1 0 0,-1 1 1 0 0,0-1-1 0 0,-1 1 0 0 0,-1-3-20 0 0,-8 47-232 0 0,7-18 177 0 0,0 0 0 0 0,2 0-1 0 0,-1 0 1 0 0,2 0 0 0 0,0 0 0 0 0,0 1-1 0 0,2-1 1 0 0,0 0 0 0 0,0 1-1 0 0,1-1 1 0 0,1 0 0 0 0,0 0 0 0 0,5 12 55 0 0,6-12-4255 0 0,-7-11-920 0 0,0-3-4410 0 0,-4 0 2666 0 0</inkml:trace>
  <inkml:trace contextRef="#ctx0" brushRef="#br0" timeOffset="2651.257">291 630 2369 0 0,'0'0'1116'0'0,"0"0"48"0"0,0 0 591 0 0,0 0 558 0 0,0 0 180 0 0,0 0-305 0 0,0 0-607 0 0,0 0-487 0 0,0 0-294 0 0,0 0-93 0 0,0 0-19 0 0,0 0-24 0 0,0 0 14 0 0,4-4-44 0 0,19-17 513 0 0,-23 20-1065 0 0,1 0 1 0 0,-1 0-1 0 0,1 0 0 0 0,-1 1 0 0 0,1-1 0 0 0,-1 0 0 0 0,0 0 1 0 0,0 0-1 0 0,0 0 0 0 0,1 0 0 0 0,-1 0 0 0 0,0 0 0 0 0,0 0 1 0 0,0 0-1 0 0,-1 0 0 0 0,1 0 0 0 0,0 0 0 0 0,0 0 1 0 0,0 0-1 0 0,-1 0 0 0 0,1 0 0 0 0,0 0 0 0 0,-1 0 0 0 0,1 1 1 0 0,-1-1-1 0 0,1 0 0 0 0,-1 0 0 0 0,1 0 0 0 0,-1 1 0 0 0,0-1 1 0 0,1 0-1 0 0,-1 0 0 0 0,0 1 0 0 0,0-1 0 0 0,0 1 0 0 0,0-1-82 0 0,-1 0 9 0 0,-1 0 0 0 0,1 0 0 0 0,0 0-1 0 0,0 0 1 0 0,-1 0 0 0 0,1 1-1 0 0,0-1 1 0 0,-1 1 0 0 0,1 0 0 0 0,-1-1-1 0 0,1 1 1 0 0,-1 0 0 0 0,1 1 0 0 0,0-1-1 0 0,-1 0 1 0 0,1 1 0 0 0,-1-1-1 0 0,1 1 1 0 0,0 0 0 0 0,-1 0 0 0 0,1 0-1 0 0,-2 1-8 0 0,1 0 6 0 0,0 0 0 0 0,0 1-1 0 0,0-1 1 0 0,0 1 0 0 0,1 0 0 0 0,-1 0-1 0 0,1 0 1 0 0,-1 0 0 0 0,1 0 0 0 0,0 1-1 0 0,0-1 1 0 0,1 1 0 0 0,-1 0-1 0 0,1-1 1 0 0,0 1 0 0 0,-1 0 0 0 0,2 0-1 0 0,-1-1 1 0 0,0 1 0 0 0,1 0 0 0 0,0 0-1 0 0,0 0 1 0 0,0 0 0 0 0,0 0 0 0 0,1 0-1 0 0,-1 0 1 0 0,2 3-6 0 0,1-6 38 0 0,1 0-1 0 0,-1 1 1 0 0,1-1 0 0 0,-1-1 0 0 0,1 1 0 0 0,0-1-1 0 0,-1 1 1 0 0,1-1 0 0 0,0 0 0 0 0,-1 0-1 0 0,1 0 1 0 0,0-1 0 0 0,-1 0 0 0 0,1 1-1 0 0,-1-1 1 0 0,1 0 0 0 0,-1-1 0 0 0,1 1-1 0 0,-1-1 1 0 0,0 1 0 0 0,1-1 0 0 0,-1 0-1 0 0,0 0 1 0 0,0 0 0 0 0,0-1 0 0 0,-1 1-1 0 0,1-1 1 0 0,-1 1 0 0 0,1-1 0 0 0,-1 0-1 0 0,0 0 1 0 0,2-3-38 0 0,1-38 115 0 0,-21 76-535 0 0,16-31 421 0 0,0 0 1 0 0,0 1 0 0 0,0-1-1 0 0,0 1 1 0 0,0-1-1 0 0,0 1 1 0 0,0-1 0 0 0,0 1-1 0 0,0-1 1 0 0,1 0-1 0 0,-1 1 1 0 0,1-1 0 0 0,-1 0-1 0 0,1 1 1 0 0,-1-1-1 0 0,1 0 1 0 0,0 1 0 0 0,0-1-1 0 0,0 0 1 0 0,-1 0-1 0 0,1 0 1 0 0,0 0 0 0 0,0 0-1 0 0,1 0 1 0 0,-1 0-1 0 0,0 0 1 0 0,0 0 0 0 0,0 0-1 0 0,1-1 1 0 0,-1 1-1 0 0,0-1 1 0 0,1 1 0 0 0,-1-1-1 0 0,0 1 1 0 0,1-1-1 0 0,-1 0 1 0 0,1 1 0 0 0,-1-1-1 0 0,0 0 1 0 0,1 0-1 0 0,-1 0 1 0 0,1 0 0 0 0,-1 0-1 0 0,1-1 1 0 0,-1 1-1 0 0,1 0 1 0 0,-1-1-1 0 0,0 1 1 0 0,1-1 0 0 0,-1 1-2 0 0,74-29 212 0 0,-74 28-213 0 0,1 0 1 0 0,0-1 0 0 0,-1 1-1 0 0,1 0 1 0 0,-1 0-1 0 0,1-1 1 0 0,-1 1-1 0 0,0-1 1 0 0,1 0 0 0 0,-1 1-1 0 0,0-1 1 0 0,0 0-1 0 0,0 1 1 0 0,0-1-1 0 0,0 0 1 0 0,-1 0-1 0 0,1 0 1 0 0,-1 0 0 0 0,1 0-1 0 0,-1 0 1 0 0,0 0-1 0 0,1 0 1 0 0,-1 0-1 0 0,0 0 1 0 0,0 0 0 0 0,0 0-1 0 0,-1 0 1 0 0,1 0-1 0 0,-1 0 1 0 0,1 0-1 0 0,-1 0 1 0 0,1 0 0 0 0,-1 0-1 0 0,0 1 1 0 0,0-1-1 0 0,0 0 1 0 0,0 0-1 0 0,0 1 1 0 0,0-1-1 0 0,-1 0 1 0 0,1 1 0 0 0,0 0-1 0 0,-1-1 1 0 0,1 1-1 0 0,-1 0 1 0 0,0-1-1 0 0,1 1 1 0 0,-1 0 0 0 0,0 0-1 0 0,0 1 1 0 0,0-1-1 0 0,0 0 1 0 0,0 1-5 0 0,0 0 0 0 0,0 1 0 0 0,1-1-1 0 0,-1 1 1 0 0,0-1 0 0 0,0 1 0 0 0,1 0 0 0 0,-1-1-1 0 0,0 1 1 0 0,1 0 0 0 0,-1 0 0 0 0,1 0 0 0 0,-1 0-1 0 0,1 1 1 0 0,0-1 0 0 0,-1 0 0 0 0,1 0 0 0 0,0 1-1 0 0,0-1 1 0 0,0 1 0 0 0,0-1 0 0 0,0 1-1 0 0,0 0 1 0 0,1-1 0 0 0,-1 1 0 0 0,0 0 0 0 0,1 0-1 0 0,-1-1 1 0 0,1 1 0 0 0,0 0 0 0 0,-1 0 0 0 0,1 0-1 0 0,0-1 1 0 0,0 1 0 0 0,0 0 0 0 0,1 0 0 0 0,-1 0-1 0 0,0-1 1 0 0,1 1 0 0 0,-1 0 0 0 0,1 0 0 0 0,-1-1-1 0 0,1 1 1 0 0,0 0 0 0 0,0-1 0 0 0,0 1 0 0 0,0 0-1 0 0,0-1 1 0 0,0 0 0 0 0,0 1 0 0 0,0-1 0 0 0,1 0-1 0 0,-1 1 1 0 0,0-1 0 0 0,1 0 0 0 0,-1 0 0 0 0,1 0-1 0 0,-1 0 1 0 0,1 0 0 0 0,0-1 0 0 0,-1 1-1 0 0,2 0 6 0 0,-1-1 4 0 0,-1 0-1 0 0,1 0 1 0 0,-1 0-1 0 0,1 0 1 0 0,-1 1-1 0 0,0-1 0 0 0,1 0 1 0 0,-1 1-1 0 0,1-1 1 0 0,-1 1-1 0 0,0-1 0 0 0,0 1 1 0 0,1 0-1 0 0,-1 0 1 0 0,0-1-1 0 0,0 1 0 0 0,0 0 1 0 0,0 0-1 0 0,0 0 1 0 0,0 0-1 0 0,0 1 0 0 0,0-1 1 0 0,0 0-1 0 0,0 0 1 0 0,0 0-1 0 0,-1 1 0 0 0,1-1 1 0 0,-1 0-1 0 0,1 1 1 0 0,-1-1-1 0 0,1 0 1 0 0,-1 1-1 0 0,0-1 0 0 0,0 1 1 0 0,1-1-1 0 0,-1 1 1 0 0,0-1-1 0 0,-1 0 0 0 0,1 1 1 0 0,0-1-1 0 0,0 1 1 0 0,0-1-1 0 0,-1 1 0 0 0,1-1 1 0 0,-1 0-4 0 0,2 2 17 0 0,-1-1 1 0 0,0 1 0 0 0,1 0-1 0 0,-1-1 1 0 0,0 1-1 0 0,0-1 1 0 0,-1 1-1 0 0,1 0 1 0 0,0-1-1 0 0,-1 1 1 0 0,0-1 0 0 0,0 1-1 0 0,0-1 1 0 0,0 0-1 0 0,0 1 1 0 0,0-1-1 0 0,0 0 1 0 0,-1 1 0 0 0,1-1-1 0 0,-1 0 1 0 0,1 0-1 0 0,-1 0 1 0 0,0-1-1 0 0,0 1 1 0 0,0 0-1 0 0,0-1 1 0 0,0 1 0 0 0,0-1-1 0 0,-1 0 1 0 0,1 1-1 0 0,0-1 1 0 0,-1 0-1 0 0,1 0 1 0 0,-1-1 0 0 0,1 1-1 0 0,-1-1 1 0 0,1 1-1 0 0,-1-1 1 0 0,0 0-1 0 0,1 0 1 0 0,-2 0-18 0 0,3 0-41 0 0,1 0-1 0 0,-1 0 1 0 0,0-1 0 0 0,1 1-1 0 0,-1 0 1 0 0,1-1-1 0 0,-1 1 1 0 0,1-1 0 0 0,-1 1-1 0 0,1-1 1 0 0,-1 1 0 0 0,1-1-1 0 0,0 1 1 0 0,-1-1 0 0 0,1 1-1 0 0,0-1 1 0 0,-1 0 0 0 0,1 1-1 0 0,0-1 1 0 0,0 1 0 0 0,-1-1-1 0 0,1 0 1 0 0,0 1-1 0 0,0-1 1 0 0,0 0 0 0 0,0 1-1 0 0,0-1 1 0 0,0 0 0 0 0,0 1-1 0 0,0-1 1 0 0,0 0 0 0 0,0 1-1 0 0,1-1 1 0 0,-1 1 0 0 0,0-1-1 0 0,0 0 1 0 0,0 1 0 0 0,1-1-1 0 0,-1 1 1 0 0,0-1-1 0 0,1 0 1 0 0,-1 1 0 0 0,1-1-1 0 0,-1 1 1 0 0,0-1 0 0 0,1 1 41 0 0,9-17-5172 0 0,-10 16 4764 0 0,10-11-10718 0 0,-7 8 3315 0 0</inkml:trace>
  <inkml:trace contextRef="#ctx0" brushRef="#br0" timeOffset="3149.101">543 616 5569 0 0,'0'0'5157'0'0,"0"0"-2505"0"0,0 0-968 0 0,0 0-137 0 0,0 0-116 0 0,0 0-54 0 0,0 0-98 0 0,0 0-261 0 0,0 0-250 0 0,0 0-176 0 0,0 0-141 0 0,0 0-67 0 0,0 0-54 0 0,-3-7-70 0 0,-9-21-39 0 0,10 27-202 0 0,1 1 0 0 0,0-1 0 0 0,0 0 0 0 0,0 1 0 0 0,-1-1 0 0 0,1 1 0 0 0,0-1 1 0 0,-1 1-1 0 0,1 0 0 0 0,0 0 0 0 0,-1-1 0 0 0,1 1 0 0 0,0 0 0 0 0,-1 0 0 0 0,1 0 0 0 0,0 1 0 0 0,-1-1 0 0 0,1 0 0 0 0,0 0 1 0 0,-1 1-1 0 0,1-1 0 0 0,0 1 0 0 0,0-1 0 0 0,-1 1 0 0 0,1-1 0 0 0,0 1 0 0 0,0 0 0 0 0,0 0 0 0 0,0-1 0 0 0,0 1 0 0 0,0 0 0 0 0,0 0 1 0 0,0 0-1 0 0,0 0 0 0 0,0 0 0 0 0,0 1-19 0 0,1-2 4 0 0,-1 0 0 0 0,0 0 0 0 0,1 0 0 0 0,-1 1 0 0 0,0-1 0 0 0,1 0 1 0 0,-1 0-1 0 0,1 1 0 0 0,-1-1 0 0 0,1 0 0 0 0,-1 1 0 0 0,1-1 0 0 0,-1 1 0 0 0,1-1 1 0 0,-1 0-1 0 0,1 1 0 0 0,-1-1 0 0 0,1 1 0 0 0,0-1 0 0 0,-1 1 0 0 0,1 0 0 0 0,0-1 0 0 0,0 1 1 0 0,-1-1-1 0 0,1 1 0 0 0,0 0 0 0 0,0-1 0 0 0,0 1 0 0 0,0-1 0 0 0,-1 1 0 0 0,1 0 1 0 0,0-1-1 0 0,0 1 0 0 0,0 0 0 0 0,1-1 0 0 0,-1 1 0 0 0,0 0 0 0 0,0-1 0 0 0,0 1 0 0 0,0-1 1 0 0,1 1-1 0 0,-1 0 0 0 0,0-1 0 0 0,0 1 0 0 0,1-1 0 0 0,-1 1 0 0 0,0-1 0 0 0,1 1 0 0 0,-1-1 1 0 0,1 1-1 0 0,-1-1 0 0 0,1 1 0 0 0,-1-1 0 0 0,1 0 0 0 0,-1 1 0 0 0,1-1 0 0 0,-1 0 1 0 0,1 1-1 0 0,-1-1 0 0 0,1 0 0 0 0,0 0 0 0 0,-1 1 0 0 0,1-1 0 0 0,0 0 0 0 0,-1 0 0 0 0,1 0 1 0 0,-1 0-1 0 0,1 0 0 0 0,0 0-4 0 0,43-33 425 0 0,-27 78-390 0 0,-16-41 1 0 0,-1 0-1 0 0,1-1 1 0 0,-1 1-1 0 0,0 0 1 0 0,0 1 0 0 0,0-1-1 0 0,0-1 1 0 0,-1 1-1 0 0,0 0 1 0 0,0 0 0 0 0,0 0-1 0 0,0 0 1 0 0,0 0-1 0 0,-1-1 1 0 0,0 1 0 0 0,0 0-1 0 0,0-1 1 0 0,0 0-1 0 0,0 1 1 0 0,-1-1 0 0 0,1 0-1 0 0,-1 0 1 0 0,0 0-1 0 0,0-1 1 0 0,0 1 0 0 0,0-1-1 0 0,0 0 1 0 0,-1 1-1 0 0,1-2 1 0 0,-1 1 0 0 0,0 0-1 0 0,1-1 1 0 0,-1 1-1 0 0,0-1 1 0 0,0 0 0 0 0,-2 0-36 0 0,14-32-6391 0 0,-8 30 6118 0 0,6-6-4703 0 0,-3 1-1630 0 0,0 2-2581 0 0</inkml:trace>
  <inkml:trace contextRef="#ctx0" brushRef="#br0" timeOffset="3727.236">568 621 8402 0 0,'0'0'1140'0'0,"0"0"-124"0"0,0 0 266 0 0,0 0 489 0 0,0 0 219 0 0,0 0-83 0 0,0 0-374 0 0,0 0-422 0 0,0 0-307 0 0,0 0-159 0 0,0 0-81 0 0,0 0-49 0 0,0 0-37 0 0,9-5-40 0 0,47-30 570 0 0,-55 35-981 0 0,0-1 1 0 0,-1 1-1 0 0,1 0 1 0 0,0-1-1 0 0,-1 1 1 0 0,1 0-1 0 0,-1-1 1 0 0,1 1-1 0 0,-1-1 1 0 0,1 1-1 0 0,-1-1 1 0 0,1 1-1 0 0,-1-1 1 0 0,1 1-1 0 0,-1-1 1 0 0,0 0 0 0 0,1 1-1 0 0,-1-1 1 0 0,0 0-1 0 0,1 1 1 0 0,-1-1-1 0 0,0 0 1 0 0,0 1-1 0 0,0-1 1 0 0,1 0-1 0 0,-1 1 1 0 0,0-1-1 0 0,0 0 1 0 0,0 0-1 0 0,0 1 1 0 0,0-1-1 0 0,-1 0 1 0 0,1 1-1 0 0,0-1 1 0 0,0 0-1 0 0,0 1 1 0 0,-1-1-1 0 0,1 0 1 0 0,0 1-1 0 0,-1-1 1 0 0,1 0-1 0 0,0 1 1 0 0,-1-1-1 0 0,1 1 1 0 0,-1-1-1 0 0,1 1 1 0 0,-1-1-1 0 0,1 1 1 0 0,-1-1-1 0 0,1 1 1 0 0,-1-1-1 0 0,0 1 1 0 0,1 0-1 0 0,-1-1 1 0 0,1 1-1 0 0,-1 0 1 0 0,0 0-1 0 0,1-1 1 0 0,-1 1-1 0 0,0 0 1 0 0,0 0-1 0 0,1 0 1 0 0,-1 0-1 0 0,0 0-27 0 0,-2 2-4 0 0,1 0-1 0 0,-1 0 0 0 0,1 0 1 0 0,0 1-1 0 0,0-1 0 0 0,0 1 1 0 0,0-1-1 0 0,1 1 0 0 0,-1 0 1 0 0,1 0-1 0 0,-1-1 0 0 0,1 1 1 0 0,0 0-1 0 0,0 0 0 0 0,0 0 1 0 0,1 1-1 0 0,-1-1 0 0 0,0 2 5 0 0,1-5 6 0 0,-1 1 0 0 0,1 0 1 0 0,0 0-1 0 0,-1 0 0 0 0,1 0 0 0 0,0-1 0 0 0,-1 1 0 0 0,1 0 0 0 0,0 0 0 0 0,0 0 0 0 0,0 0 0 0 0,0 0 0 0 0,0 0 1 0 0,0-1-1 0 0,0 1 0 0 0,0 0 0 0 0,0 0 0 0 0,0 0 0 0 0,1 0 0 0 0,-1 0 0 0 0,0 0 0 0 0,0-1 0 0 0,1 1 0 0 0,-1 0 1 0 0,1 0-1 0 0,-1 0 0 0 0,1-1 0 0 0,-1 1 0 0 0,1 0 0 0 0,-1-1 0 0 0,1 1 0 0 0,0 0 0 0 0,-1-1 0 0 0,1 1 0 0 0,0-1 1 0 0,-1 1-1 0 0,1-1 0 0 0,0 1 0 0 0,0-1 0 0 0,0 0 0 0 0,-1 1 0 0 0,1-1 0 0 0,0 0 0 0 0,0 1 0 0 0,0-1 0 0 0,0 0 1 0 0,0 0-1 0 0,0 0 0 0 0,-1 0 0 0 0,1 0 0 0 0,0 0 0 0 0,0 0 0 0 0,0 0 0 0 0,0-1 0 0 0,0 1 0 0 0,0 0-6 0 0,47-24 379 0 0,-1-16-267 0 0,-43 70-120 0 0,-4-22 66 0 0,0-8-31 0 0,1-1-1 0 0,-1 1 1 0 0,1-1 0 0 0,-1 1 0 0 0,1 0-1 0 0,-1-1 1 0 0,1 1 0 0 0,-1 0-1 0 0,1 0 1 0 0,0-1 0 0 0,-1 1 0 0 0,1 0-1 0 0,-1 0 1 0 0,1 0 0 0 0,0 0-1 0 0,-1 0 1 0 0,1 0 0 0 0,0 0 0 0 0,-1 0-1 0 0,1 0 1 0 0,-1 0 0 0 0,1 0-1 0 0,0 0 1 0 0,-1 0 0 0 0,1 0-1 0 0,0 1 1 0 0,-1-1 0 0 0,1 0 0 0 0,-1 0-1 0 0,1 1 1 0 0,-1-1 0 0 0,1 0-1 0 0,-1 1 1 0 0,1-1 0 0 0,-1 1 0 0 0,1-1-1 0 0,-1 0 1 0 0,1 1 0 0 0,-1-1-1 0 0,0 1 1 0 0,1-1 0 0 0,-1 1 0 0 0,0 0-1 0 0,1-1 1 0 0,-1 1 0 0 0,0-1-1 0 0,0 1 1 0 0,1 0 0 0 0,-1-1 0 0 0,0 1-1 0 0,0-1 1 0 0,0 1 0 0 0,0 0-1 0 0,0-1 1 0 0,0 1 0 0 0,0 0 0 0 0,0-1-1 0 0,0 1 1 0 0,0 0 0 0 0,-1-1-1 0 0,1 1 1 0 0,0-1 0 0 0,0 1 0 0 0,-1 0-27 0 0,48-39 503 0 0,-18 14 361 0 0,-10 9-3124 0 0,-2 5-2612 0 0,1 1-3631 0 0,-15 8-3941 0 0</inkml:trace>
  <inkml:trace contextRef="#ctx0" brushRef="#br0" timeOffset="73710.759">1391 251 6681 0 0,'0'0'1146'0'0,"0"0"-51"0"0,0 0 6 0 0,0 0-15 0 0,0 0 68 0 0,0 0 34 0 0,0 0 5 0 0,0 0-12 0 0,0 0-92 0 0,0 0-117 0 0,0 0-173 0 0,-5-3-200 0 0,-15-12-125 0 0,19 14-398 0 0,-1 1 1 0 0,1 0-1 0 0,0 0 1 0 0,0 0-1 0 0,0 0 1 0 0,0 0 0 0 0,0 0-1 0 0,0 1 1 0 0,-1-1-1 0 0,1 0 1 0 0,0 1-1 0 0,0-1 1 0 0,0 0 0 0 0,0 1-1 0 0,0-1 1 0 0,0 1-1 0 0,0 0 1 0 0,0-1 0 0 0,0 1-1 0 0,1 0 1 0 0,-1 0-1 0 0,0-1 1 0 0,0 1-1 0 0,1 0 1 0 0,-1 0 0 0 0,0 0-1 0 0,1 0 1 0 0,-1 0-1 0 0,1 0 1 0 0,-1 0-1 0 0,1 0 1 0 0,-1 0 0 0 0,1 0-1 0 0,0 0 1 0 0,-1 0-1 0 0,1 0 1 0 0,0 0-1 0 0,0 1 1 0 0,0-1-77 0 0,-1 2 249 0 0,-10 21 246 0 0,1 0-1 0 0,2 1 1 0 0,0 0 0 0 0,1 0 0 0 0,2 1 0 0 0,1-1-1 0 0,1 1 1 0 0,1 0 0 0 0,1 1 0 0 0,1 7-495 0 0,1-23 77 0 0,0 0 0 0 0,0-1 0 0 0,1 1 0 0 0,1-1 0 0 0,0 1 0 0 0,0-1 0 0 0,1 0 0 0 0,0 0 0 0 0,1 0 0 0 0,0-1 0 0 0,0 0 0 0 0,1 0 0 0 0,0 0 0 0 0,1 0 0 0 0,0-1 0 0 0,0 0 0 0 0,1-1 0 0 0,0 0 0 0 0,0 0 0 0 0,1 0 0 0 0,0-1 0 0 0,0-1 0 0 0,0 1 0 0 0,9 2-77 0 0,-11-5 32 0 0,0-1-1 0 0,-1 0 1 0 0,1-1 0 0 0,0 0 0 0 0,0 0-1 0 0,0-1 1 0 0,0 1 0 0 0,0-1-1 0 0,0-1 1 0 0,0 0 0 0 0,0 0-1 0 0,0 0 1 0 0,0-1 0 0 0,0 1 0 0 0,0-2-1 0 0,-1 1 1 0 0,1-1 0 0 0,-1 0-1 0 0,0 0 1 0 0,0-1 0 0 0,0 0-1 0 0,0 0 1 0 0,-1 0 0 0 0,1-1 0 0 0,-1 0-1 0 0,2-2-31 0 0,1-3 23 0 0,-1 1 0 0 0,-1-1 0 0 0,0 0 1 0 0,0-1-1 0 0,-1 1 0 0 0,0-1 0 0 0,-1 0 0 0 0,0 0 0 0 0,-1-1 0 0 0,0 1 0 0 0,-1-1 0 0 0,0 0 0 0 0,-1 1 0 0 0,0-1 1 0 0,-1 0-1 0 0,0-1-23 0 0,0-26 22 0 0,2 21-17 0 0,-2-1 0 0 0,0 1 1 0 0,-1 0-1 0 0,-1 0 1 0 0,-1 0-1 0 0,0 0 0 0 0,-1 1 1 0 0,-1-1-1 0 0,-4-6-5 0 0,5 10-20 0 0,-2 0 0 0 0,0 0-1 0 0,0 1 1 0 0,-1 0-1 0 0,-1 0 1 0 0,0 1 0 0 0,-1 0-1 0 0,-1 0 1 0 0,1 1-1 0 0,-2 0 1 0 0,1 1 0 0 0,-2 0-1 0 0,1 1 1 0 0,-1 0-1 0 0,-1 0 1 0 0,1 2 0 0 0,-11-5 20 0 0,13 10-17 0 0,1 0-1 0 0,-1 1 1 0 0,0 1 0 0 0,0-1 0 0 0,0 2 0 0 0,0-1 0 0 0,0 1 0 0 0,0 1 0 0 0,0 0 0 0 0,0 0 0 0 0,0 1 0 0 0,1 0 0 0 0,0 1 0 0 0,0 0 0 0 0,0 1 0 0 0,0-1 0 0 0,0 2 0 0 0,1-1 0 0 0,0 1 0 0 0,0 0 0 0 0,0 1 0 0 0,1 0-1 0 0,-3 4 18 0 0,-18 43-303 0 0,28-41-3714 0 0,4-1-4060 0 0,-2-9-4151 0 0</inkml:trace>
  <inkml:trace contextRef="#ctx0" brushRef="#br1" timeOffset="73989.464">2714 1121 15075 0 0,'0'0'3249'0'0,"0"0"-3249"0"0,0 0-512 0 0,0 0-800 0 0,0 0-1145 0 0,0 0-1328 0 0,0 0-1560 0 0,0 0 432 0 0</inkml:trace>
  <inkml:trace contextRef="#ctx0" brushRef="#br1" timeOffset="74999.991">2774 246 11194 0 0,'0'0'-18'0'0,"0"0"56"0"0,0 0-90 0 0,-9-8-24 0 0,-80-54-392 0 0,58 46 144 0 0,-7-7 636 0 0,-1 1 0 0 0,-1 2 0 0 0,-1 2 0 0 0,-1 2 0 0 0,0 1 0 0 0,-1 3 0 0 0,0 1 0 0 0,-1 2 0 0 0,0 2 0 0 0,-20 1-312 0 0,43 7 96 0 0,0 0 1 0 0,1 2 0 0 0,-1 1 0 0 0,1 0 0 0 0,0 1 0 0 0,0 1 0 0 0,1 1 0 0 0,0 1 0 0 0,0 1 0 0 0,0 0 0 0 0,1 2-1 0 0,1 0 1 0 0,0 1 0 0 0,0 0 0 0 0,1 1 0 0 0,1 1 0 0 0,0 1 0 0 0,1 0 0 0 0,-4 7-97 0 0,1-1 130 0 0,1 1-1 0 0,1 1 1 0 0,1 0 0 0 0,2 1 0 0 0,0 1-1 0 0,1 0 1 0 0,1 0 0 0 0,2 1 0 0 0,0 0 0 0 0,2 1-1 0 0,1-1 1 0 0,1 1 0 0 0,1 0 0 0 0,1 16-130 0 0,3-21 123 0 0,0 1-1 0 0,2 0 1 0 0,0-1 0 0 0,2 0 0 0 0,0 0 0 0 0,2 0 0 0 0,0 0 0 0 0,1-1 0 0 0,1 0 0 0 0,1-1 0 0 0,1 0 0 0 0,1-1 0 0 0,1 0-1 0 0,0-1 1 0 0,2 0 0 0 0,0-1 0 0 0,0-1 0 0 0,2 0 0 0 0,0-1 0 0 0,1-1 0 0 0,0 0 0 0 0,1-2 0 0 0,0 0 0 0 0,15 6-123 0 0,13 4 111 0 0,1-2 1 0 0,1-2 0 0 0,1-3 0 0 0,1-1-1 0 0,0-3 1 0 0,0-2 0 0 0,1-2-1 0 0,0-2 1 0 0,48-3-112 0 0,-60-2 66 0 0,0-2 0 0 0,-1-2 0 0 0,0-2-1 0 0,0-1 1 0 0,0-2 0 0 0,-1-1 0 0 0,-1-2 0 0 0,1-2-1 0 0,13-9-65 0 0,-30 13 56 0 0,-1-1-1 0 0,-1-1 0 0 0,0 0 1 0 0,0-2-1 0 0,-2 0 0 0 0,1-1 0 0 0,-2-1 1 0 0,0 0-1 0 0,-1-1 0 0 0,-1-1 1 0 0,0-1-1 0 0,-2 0 0 0 0,0 0 1 0 0,-1-1-1 0 0,-1-1 0 0 0,-1 1 0 0 0,0-2-55 0 0,-2 0 27 0 0,0 0-1 0 0,-2-1 0 0 0,0 0 0 0 0,-2 0 0 0 0,0 0 0 0 0,-2 0 0 0 0,0 0 0 0 0,-2-1 0 0 0,0 1 0 0 0,-2 0 0 0 0,0 0 0 0 0,-6-17-26 0 0,3 21-313 0 0,0 1 1 0 0,-1-1 0 0 0,-1 2-1 0 0,0-1 1 0 0,-2 1-1 0 0,0 0 1 0 0,-1 1 0 0 0,0 0-1 0 0,-13-12 313 0 0,0 3-3995 0 0,6 8-5149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44.1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3 0 0 0,'0'0'279'0'0,"0"0"597"0"0,0 0 141 0 0,0 0-2870 0 0,0-1 4671 0 0,0-1 17318 0 0,0 2-17287 0 0,8 61 26 0 0,39 5-2479 0 0,8 23-157 0 0,-50-81-2440 0 0,-4-14-4334 0 0,-2-2-7620 0 0,1 6 7414 0 0</inkml:trace>
  <inkml:trace contextRef="#ctx0" brushRef="#br0" timeOffset="878.269">183 39 4777 0 0,'0'0'2277'0'0,"0"0"-226"0"0,0 0-126 0 0,0 0-55 0 0,0 0-114 0 0,0 0-146 0 0,0 0-262 0 0,0 0-266 0 0,0 0-220 0 0,0 0-180 0 0,0 0-111 0 0,0 0-31 0 0,0 0-24 0 0,1-2-5 0 0,-6-7 5815 0 0,-11 28-6605 0 0,8-10 569 0 0,-91 129-164 0 0,98-136-114 0 0,0 0 0 0 0,-1 0 1 0 0,1-1-1 0 0,0 1 0 0 0,0-1 1 0 0,-1 1-1 0 0,1-1 0 0 0,-1 1 1 0 0,1-1-1 0 0,-1 0 0 0 0,1 0 1 0 0,-1 0-1 0 0,0 0 0 0 0,0 0 1 0 0,0 0-1 0 0,1 0 0 0 0,-1 0 1 0 0,0-1-1 0 0,0 1 0 0 0,0-1 1 0 0,0 0-1 0 0,0 1 0 0 0,0-1 1 0 0,0 0-1 0 0,0 0 0 0 0,0 0 1 0 0,0 0-1 0 0,0-1 0 0 0,-2 0-12 0 0,2-6-252 0 0,2 5-4845 0 0,0 1-5197 0 0,0 0-1765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49.2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6 2561 0 0,'0'0'2528'0'0,"0"0"-338"0"0,0 0 101 0 0,0 0 83 0 0,0 0-120 0 0,0 0-214 0 0,0 0-358 0 0,0 0-325 0 0,0 0-286 0 0,0 0-256 0 0,0 0-141 0 0,0 0-117 0 0,0 0-29 0 0,-6-2 457 0 0,5 1 3221 0 0,115-2-3610 0 0,-114 3-600 0 0,0 0 9 0 0,0 0 4 0 0,0 0 2 0 0,0 0-12 0 0,0 0 1 0 0,0 0-16 0 0,0 0 5 0 0,0 0-1 0 0,0 0-15 0 0,0 0-6 0 0,0 0-38 0 0,0 0-42 0 0,0 0-54 0 0,-12 3-24303 0 0,10-2 20661 0 0</inkml:trace>
  <inkml:trace contextRef="#ctx0" brushRef="#br0" timeOffset="381.002">17 50 0 0 0,'0'0'2537'0'0,"0"0"-240"0"0,0 0 31 0 0,0 0 83 0 0,0 0-121 0 0,0 0-211 0 0,0 0-375 0 0,0 0-405 0 0,0 0-359 0 0,0 0-304 0 0,0 0-178 0 0,0 0-104 0 0,0 0-24 0 0,-2 2 69 0 0,19 6 4156 0 0,39-9-3193 0 0,-35 1-1070 0 0,-14-2 819 0 0,-3 0-2655 0 0,0 2-7790 0 0,-3 0-905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46.5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40 0 0 0,'0'0'355'0'0,"0"0"1100"0"0,0 0 316 0 0,0 0 152 0 0,0 0 79 0 0,0 0 63 0 0,0 0-36 0 0,0 0-149 0 0,0 0-202 0 0,0 0-218 0 0,0 0-198 0 0,0-4-166 0 0,-1-18 73 0 0,-3 9 5914 0 0,4 13-7051 0 0,-7 217 1139 0 0,17-180-1080 0 0,-10-37-99 0 0,0 0 9 0 0,0 0-7 0 0,0 0-14 0 0,0 0-30 0 0,0 0-43 0 0,-1-8-7774 0 0,1 5 404 0 0,1 1-3857 0 0</inkml:trace>
  <inkml:trace contextRef="#ctx0" brushRef="#br0" timeOffset="835.829">89 125 0 0 0,'0'0'911'0'0,"0"0"337"0"0,0 0 332 0 0,0 0 260 0 0,0 0 176 0 0,0 0 20 0 0,0 0-114 0 0,0 0-242 0 0,0 0-311 0 0,0 0-254 0 0,0 0-182 0 0,0 0-109 0 0,-2-2-61 0 0,1 1-646 0 0,0 1 0 0 0,0-1 0 0 0,0 0 0 0 0,0 0-1 0 0,0 0 1 0 0,1 1 0 0 0,-1-1 0 0 0,0 0 0 0 0,0 0 0 0 0,1 0-1 0 0,-1 0 1 0 0,1 0 0 0 0,-1 0 0 0 0,1-1 0 0 0,0 1 0 0 0,-1 0-1 0 0,1 0 1 0 0,0 0 0 0 0,0 0 0 0 0,-1 0 0 0 0,1-1 0 0 0,0 1-1 0 0,0 0 1 0 0,0 0 0 0 0,1 0 0 0 0,-1 0 0 0 0,0-1 0 0 0,0 1-1 0 0,1 0 1 0 0,-1 0 0 0 0,0 0 0 0 0,1 0 0 0 0,-1 0 0 0 0,1 0-1 0 0,0 0 1 0 0,-1 0 0 0 0,1 0 0 0 0,0 0 0 0 0,0 0 0 0 0,-1 0 0 0 0,1 1-1 0 0,0-1 1 0 0,0 0 0 0 0,0 0 0 0 0,0 1 0 0 0,1-1-117 0 0,67-38 2009 0 0,-68 41-1991 0 0,1 0-1 0 0,-1 0 1 0 0,0 0-1 0 0,1 1 1 0 0,-1-1-1 0 0,0 0 1 0 0,0 1-1 0 0,-1-1 1 0 0,1 1-1 0 0,-1-1 1 0 0,1 1-1 0 0,-1-1 1 0 0,0 1-1 0 0,1-1 0 0 0,-1 1 1 0 0,-1-1-1 0 0,1 1 1 0 0,0-1-1 0 0,-1 1 1 0 0,1-1-1 0 0,-2 3-17 0 0,-12 70 428 0 0,16-73-397 0 0,0-1 0 0 0,1 1 0 0 0,-1-1 0 0 0,1 1 0 0 0,-1-1 0 0 0,1 0 0 0 0,-1 0 0 0 0,1 0 0 0 0,0 0 0 0 0,0 0 0 0 0,0-1 0 0 0,-1 1 0 0 0,1-1 0 0 0,0 0 0 0 0,0 0 0 0 0,0 0 0 0 0,0 0 0 0 0,0 0 0 0 0,1-1-31 0 0,-1 1 14 0 0,4-1 17 0 0,0 0 0 0 0,0 0 0 0 0,0-1 1 0 0,-1 0-1 0 0,1-1 0 0 0,-1 1 0 0 0,1-1 0 0 0,-1 0 0 0 0,0-1 0 0 0,0 0 0 0 0,0 0 1 0 0,-1 0-1 0 0,1 0 0 0 0,-1-1 0 0 0,0 0 0 0 0,0 0 0 0 0,-1 0 0 0 0,2-4-31 0 0,-9 1-1815 0 0,-6 8-4332 0 0,6 0 1469 0 0,1 0-6604 0 0</inkml:trace>
  <inkml:trace contextRef="#ctx0" brushRef="#br0" timeOffset="1299.215">225 72 7618 0 0,'0'0'2831'0'0,"0"0"-1191"0"0,0 0-261 0 0,0 0 174 0 0,0 0 79 0 0,0 0-1 0 0,0 0-111 0 0,0 0-266 0 0,0 0-337 0 0,0 0-301 0 0,0 0-191 0 0,0 0-132 0 0,0 0-89 0 0,-3-3 404 0 0,-19 182 2753 0 0,22-177-4736 0 0,2-7-13030 0 0,0 3 3255 0 0</inkml:trace>
  <inkml:trace contextRef="#ctx0" brushRef="#br0" timeOffset="1947.426">340 15 13483 0 0,'0'0'1040'0'0,"0"0"23"0"0,0 0 123 0 0,0 0 145 0 0,0 0 17 0 0,0 0-1 0 0,0 0-132 0 0,0 0-260 0 0,0 0-273 0 0,0 0-250 0 0,0 0-193 0 0,0 0-93 0 0,0 0-61 0 0,0-3-29 0 0,2-6 261 0 0,4 29 370 0 0,3 9-113 0 0,-5-20-515 0 0,0-1 1 0 0,1 0 0 0 0,0-1 0 0 0,0 1 0 0 0,1-1 0 0 0,0 0-1 0 0,0 0 1 0 0,0 0 0 0 0,1-1 0 0 0,0 0 0 0 0,0-1-1 0 0,1 1 1 0 0,-1-1 0 0 0,6 2-60 0 0,-58 16 159 0 0,38-19-156 0 0,0 0 0 0 0,0 0 0 0 0,1 1 0 0 0,-1-1 0 0 0,1 1 0 0 0,0 1 0 0 0,1-1 0 0 0,-1 1 0 0 0,1 0 0 0 0,0 0 0 0 0,1 1 0 0 0,-1-1 0 0 0,1 1 0 0 0,1 0 0 0 0,-4 7-3 0 0,7-13-6 0 0,0 0 1 0 0,0 0-1 0 0,0-1 0 0 0,0 1 0 0 0,0 0 0 0 0,0 0 0 0 0,0 0 1 0 0,0 0-1 0 0,0-1 0 0 0,0 1 0 0 0,0 0 0 0 0,0 0 0 0 0,0 0 1 0 0,1-1-1 0 0,-1 1 0 0 0,0 0 0 0 0,1 0 0 0 0,-1-1 0 0 0,1 1 1 0 0,-1 0-1 0 0,1 0 0 0 0,-1-1 0 0 0,1 1 0 0 0,-1-1 1 0 0,1 1-1 0 0,-1 0 0 0 0,1-1 0 0 0,0 1 0 0 0,-1-1 0 0 0,1 0 1 0 0,0 1-1 0 0,0-1 0 0 0,-1 1 0 0 0,1-1 0 0 0,0 0 0 0 0,0 0 1 0 0,0 1-1 0 0,-1-1 0 0 0,1 0 0 0 0,0 0 0 0 0,0 0 1 0 0,0 0-1 0 0,0 0 0 0 0,-1 0 0 0 0,1 0 0 0 0,0 0 0 0 0,0 0 1 0 0,0-1-1 0 0,0 1 0 0 0,-1 0 0 0 0,1 0 0 0 0,0-1 0 0 0,0 1 1 0 0,0-1 5 0 0,15-4-3185 0 0,-2-2-4377 0 0,-10 5-986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4.5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40 8858 0 0,'0'0'553'0'0,"0"0"85"0"0,0 0 369 0 0,0 0 317 0 0,0 0 164 0 0,0 0 23 0 0,0 0-188 0 0,0 0-219 0 0,0 0-179 0 0,0 0-149 0 0,0 0-101 0 0,0 0-53 0 0,0 0-47 0 0,4-3-51 0 0,18-10 407 0 0,-23 11-856 0 0,0 0 0 0 0,0 1-1 0 0,0-1 1 0 0,0 1 0 0 0,0-1 0 0 0,-1 1-1 0 0,1 0 1 0 0,0-1 0 0 0,-1 1-1 0 0,1 0 1 0 0,-1 0 0 0 0,0 0 0 0 0,1 0-1 0 0,-1 0 1 0 0,0 0 0 0 0,1 1-1 0 0,-1-1 1 0 0,0 1 0 0 0,0-1 0 0 0,0 1-1 0 0,0 0 1 0 0,0-1 0 0 0,1 1 0 0 0,-1 0-1 0 0,0 0 1 0 0,0 0 0 0 0,0 1-1 0 0,0-1 1 0 0,0 0 0 0 0,0 1 0 0 0,1-1-1 0 0,-1 1 1 0 0,-1 0-75 0 0,-1 0 17 0 0,0 0 0 0 0,0 0-1 0 0,0 1 1 0 0,0-1 0 0 0,0 1 0 0 0,1 0-1 0 0,-1 1 1 0 0,0-1 0 0 0,1 0 0 0 0,0 1-1 0 0,-1 0 1 0 0,1 0 0 0 0,0 0 0 0 0,0 0-1 0 0,1 0 1 0 0,-1 1 0 0 0,1-1 0 0 0,0 1-1 0 0,0 0 1 0 0,0 0 0 0 0,0-1 0 0 0,0 1 0 0 0,1 0-1 0 0,0 1 1 0 0,0-1 0 0 0,0 0 0 0 0,0 0-1 0 0,1 0 1 0 0,-1 1 0 0 0,1-1-17 0 0,2-1 26 0 0,0-1 1 0 0,0 0 0 0 0,0 1-1 0 0,0-1 1 0 0,1 0-1 0 0,-1 0 1 0 0,1-1 0 0 0,-1 1-1 0 0,1 0 1 0 0,0-1 0 0 0,-1 1-1 0 0,1-1 1 0 0,0 0-1 0 0,0 0 1 0 0,0 0 0 0 0,0 0-1 0 0,0-1 1 0 0,0 1-1 0 0,0-1 1 0 0,0 0 0 0 0,0 0-1 0 0,0 0 1 0 0,0 0-1 0 0,0 0 1 0 0,0-1 0 0 0,0 1-1 0 0,0-1 1 0 0,0 0-1 0 0,0 0 1 0 0,0 0 0 0 0,0 0-1 0 0,0-1 1 0 0,-1 1-1 0 0,1-1 1 0 0,0 0 0 0 0,-1 1-1 0 0,1-1 1 0 0,-1 0 0 0 0,0 0-1 0 0,0-1 1 0 0,1 0-27 0 0,-2 2 3 0 0,1-1 1 0 0,-1 0 0 0 0,1 1 0 0 0,-1-1-1 0 0,0 0 1 0 0,0 0 0 0 0,0 0-1 0 0,0 0 1 0 0,0 0 0 0 0,0 0-1 0 0,-1 0 1 0 0,1 0 0 0 0,-1-1 0 0 0,1 1-1 0 0,-1 0 1 0 0,0 0 0 0 0,0 0-1 0 0,0-1 1 0 0,0 1 0 0 0,0 0 0 0 0,0 0-1 0 0,-1-1 1 0 0,1 1 0 0 0,-1 0-1 0 0,1 0 1 0 0,-1 0 0 0 0,-1-2-4 0 0,-10 40-171 0 0,13-35 177 0 0,-1 1 0 0 0,1 0 0 0 0,0 0 1 0 0,-1-1-1 0 0,1 1 0 0 0,0 0 0 0 0,0-1 0 0 0,0 1 0 0 0,1-1 0 0 0,-1 1 1 0 0,0-1-1 0 0,0 0 0 0 0,1 1 0 0 0,-1-1 0 0 0,1 0 0 0 0,-1 0 0 0 0,1 0 0 0 0,0 0 1 0 0,-1 0-1 0 0,1 0 0 0 0,0-1 0 0 0,0 1 0 0 0,-1-1 0 0 0,1 1 0 0 0,0-1 1 0 0,0 1-1 0 0,0-1 0 0 0,0 0 0 0 0,-1 0 0 0 0,1 0 0 0 0,0 0 0 0 0,0 0 0 0 0,0-1 1 0 0,0 1-7 0 0,14 0-2933 0 0,-2 0-3331 0 0,-5 0-1966 0 0,-5 0-1375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5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7 8986 0 0,'0'0'1608'0'0,"0"0"15"0"0,0 0 200 0 0,0 0 110 0 0,0 0-92 0 0,0 0-147 0 0,0 0-219 0 0,0 0-223 0 0,0 0-214 0 0,0 0-246 0 0,0 0-228 0 0,0 0-217 0 0,-1-4-138 0 0,0 2-213 0 0,1 2 53 0 0,0 0 0 0 0,0 0 1 0 0,-1 0-1 0 0,1 1 0 0 0,0-1 0 0 0,0 0 0 0 0,-1 0 1 0 0,1 0-1 0 0,0 1 0 0 0,0-1 0 0 0,-1 0 0 0 0,1 0 0 0 0,0 0 1 0 0,0 0-1 0 0,-1 0 0 0 0,1 0 0 0 0,0 0 0 0 0,-1 0 1 0 0,1 0-1 0 0,0 0 0 0 0,-1 0 0 0 0,1 0 0 0 0,0 0-49 0 0,-5 190 3042 0 0,5-190-3084 0 0,12-5-8616 0 0,-8 3 1751 0 0,-1 0-4383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5.4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0 10346 0 0,'0'0'3689'0'0,"0"0"-1303"0"0,0 0-559 0 0,0 0-201 0 0,0 0-213 0 0,0 0-254 0 0,0 0-255 0 0,0 0-296 0 0,0 0-223 0 0,0 0-103 0 0,0 0-26 0 0,0 0 31 0 0,0 0 80 0 0,0 4 22 0 0,-14 94 694 0 0,20-96-8944 0 0,-1-4-1359 0 0,-3 1-706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5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12067 0 0,'0'0'2612'0'0,"0"0"-1109"0"0,0 0-425 0 0,0 0-90 0 0,0 0-101 0 0,0 0-86 0 0,0 0-78 0 0,0 0-99 0 0,0 0-98 0 0,0 0-74 0 0,0 0-56 0 0,0 0-57 0 0,0 0-23 0 0,-1 7-26 0 0,-5 18-14 0 0,40 13 1017 0 0,-31-37-1228 0 0,78 20 1813 0 0,-124-12-1710 0 0,34-3-124 0 0,1 0 1 0 0,0 0 0 0 0,0 1-1 0 0,1-1 1 0 0,0 2 0 0 0,0-1-1 0 0,1 1 1 0 0,0 0-1 0 0,0 0 1 0 0,0 1 0 0 0,-1 4-45 0 0,7-13 9 0 0,-1 1 0 0 0,1 0 0 0 0,0-1 0 0 0,-1 1 0 0 0,1 0 0 0 0,0 0 0 0 0,0-1 1 0 0,0 1-1 0 0,-1 0 0 0 0,1 0 0 0 0,0 0 0 0 0,0-1 0 0 0,0 1 0 0 0,0 0 0 0 0,0 0 1 0 0,0 0-1 0 0,0-1 0 0 0,1 1 0 0 0,-1 0 0 0 0,0 0 0 0 0,0-1 0 0 0,1 1 0 0 0,-1 0 1 0 0,0 0-1 0 0,1-1 0 0 0,-1 1 0 0 0,1 0 0 0 0,-1-1 0 0 0,1 1 0 0 0,-1-1 0 0 0,1 1 1 0 0,-1-1-1 0 0,1 1 0 0 0,-1-1 0 0 0,1 1 0 0 0,0-1 0 0 0,-1 1 0 0 0,1-1 0 0 0,0 0 1 0 0,0 1-1 0 0,-1-1 0 0 0,1 0 0 0 0,0 0 0 0 0,0 1 0 0 0,-1-1 0 0 0,1 0 0 0 0,0 0 1 0 0,0 0-1 0 0,0 0 0 0 0,-1 0 0 0 0,1 0 0 0 0,0 0 0 0 0,0 0 0 0 0,-1 0 0 0 0,1-1 1 0 0,0 1-1 0 0,0 0 0 0 0,-1 0 0 0 0,1-1 0 0 0,0 1 0 0 0,0-1 0 0 0,-1 1 0 0 0,1-1-9 0 0,10-2-3725 0 0,-1-3-3831 0 0,-9 5-4157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8.1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22 136 0 0 0,'0'0'1398'0'0,"0"0"562"0"0,0 0 134 0 0,0 0-6 0 0,0 0-73 0 0,0 0-152 0 0,0 0-270 0 0,0 0-325 0 0,0 0-302 0 0,0 0-237 0 0,0 0-173 0 0,0 0-106 0 0,-4 1-52 0 0,-13 12 2324 0 0,17-13-2367 0 0,0 0 20 0 0,0 0 48 0 0,0 0 46 0 0,0 0 35 0 0,0 0 27 0 0,0 0 4 0 0,0 0-10 0 0,21-19 1215 0 0,54-42-1139 0 0,-85 98-284 0 0,5-29-245 0 0,1 1-1 0 0,1 0 1 0 0,-1-1-1 0 0,2 1 1 0 0,-1 0 0 0 0,1 1-1 0 0,0-1 1 0 0,1 0 0 0 0,0 1-1 0 0,1 2-71 0 0,2-11 29 0 0,-1 0 0 0 0,1 0-1 0 0,-1-1 1 0 0,1 1 0 0 0,0-1 0 0 0,0 1-1 0 0,-1-1 1 0 0,1 1 0 0 0,0-1 0 0 0,0 0 0 0 0,0 0-1 0 0,-1 0 1 0 0,1 0 0 0 0,0 0 0 0 0,0-1-1 0 0,0 1 1 0 0,-1 0 0 0 0,1-1 0 0 0,0 1-1 0 0,0-1 1 0 0,-1 0 0 0 0,1 0 0 0 0,-1 0-1 0 0,1 1 1 0 0,-1-1 0 0 0,1-1 0 0 0,-1 1-1 0 0,1 0 1 0 0,-1 0 0 0 0,1-1-29 0 0,44-47 267 0 0,-46 49-219 0 0,0 0-15 0 0,0 0-30 0 0,0 0-41 0 0,-6 22-181 0 0,5-21 219 0 0,1-1 0 0 0,-1 1 0 0 0,0 0 0 0 0,1 0 1 0 0,-1 0-1 0 0,0 0 0 0 0,1 0 0 0 0,-1 0 0 0 0,1 0 0 0 0,0 0 0 0 0,-1 0 1 0 0,1 0-1 0 0,0 0 0 0 0,0 0 0 0 0,-1 0 0 0 0,1 0 0 0 0,0 1 0 0 0,0-1 1 0 0,0 0-1 0 0,0 0 0 0 0,0 0 0 0 0,1 0 0 0 0,-1 0 0 0 0,0 0 0 0 0,0 0 1 0 0,1 0-1 0 0,-1 0 0 0 0,1 1 0 0 0,-1-1 0 0 0,1-1 0 0 0,-1 1 0 0 0,1 0 1 0 0,0 0-1 0 0,-1 0 0 0 0,1 0 0 0 0,0 0 0 0 0,0-1 0 0 0,0 1 0 0 0,-1 0 1 0 0,1 0-1 0 0,0-1 0 0 0,0 1 0 0 0,0-1 0 0 0,0 1 0 0 0,0-1 0 0 0,0 1 1 0 0,0-1-1 0 0,0 0 0 0 0,1 0 0 0 0,-1 1 0 0 0,0-1 0 0 0,0 0 0 0 0,2 1-5 0 0,0-1 0 0 0,0 1 0 0 0,0-1-1 0 0,1 0 1 0 0,-1 0 0 0 0,0 0 0 0 0,0 0-1 0 0,0-1 1 0 0,0 1 0 0 0,0-1-1 0 0,0 0 1 0 0,0 0 0 0 0,0 0 0 0 0,0 0-1 0 0,0-1 1 0 0,0 1 0 0 0,-1-1 0 0 0,1 1-1 0 0,0-1 1 0 0,-1 0 0 0 0,1 0 0 0 0,-1 0-1 0 0,0 0 1 0 0,0-1 0 0 0,0 1 0 0 0,0-1-1 0 0,0 1 1 0 0,0-1 0 0 0,-1 0 0 0 0,1 1-1 0 0,-1-1 1 0 0,0 0 0 0 0,0 0-1 0 0,0 0 1 0 0,0 0 0 0 0,-1 0 0 0 0,1 0-1 0 0,-1 0 1 0 0,1 0 0 0 0,-1-1 0 0 0,0 1-1 0 0,0 0 1 0 0,-1 0 0 0 0,1 0 0 0 0,-1 0-1 0 0,1 0 1 0 0,-1 0 0 0 0,0 0 0 0 0,0 0-1 0 0,0 0 1 0 0,-1 0 0 0 0,1 0-1 0 0,-1 1 1 0 0,1-1 0 0 0,-3-2 5 0 0,-21-13-560 0 0,44 29 49 0 0,-5-11 522 0 0,0-1 0 0 0,0 0-1 0 0,0-1 1 0 0,0 0 0 0 0,-1-1 0 0 0,1-1 0 0 0,-1 0-1 0 0,0-1 1 0 0,0 0 0 0 0,0-1 0 0 0,0-1-1 0 0,5-3-10 0 0,-18 9 1 0 0,1 0-1 0 0,0 0 1 0 0,0 0-1 0 0,-1 0 1 0 0,1 0-1 0 0,-1 0 1 0 0,1 0-1 0 0,-1 0 1 0 0,1 0-1 0 0,-1 0 1 0 0,0 0-1 0 0,1 0 1 0 0,-1 0-1 0 0,0 0 0 0 0,0-1 1 0 0,0 1-1 0 0,0 0 1 0 0,0 0-1 0 0,0 0 1 0 0,0 0-1 0 0,0 0 1 0 0,0-1-1 0 0,0 1 1 0 0,-1 0-1 0 0,1 0 1 0 0,0 0-1 0 0,-1 0 1 0 0,1 0-1 0 0,-1 0 0 0 0,0 0 1 0 0,1 0-1 0 0,-1 0 1 0 0,0 0-1 0 0,1 0 1 0 0,-1 0-1 0 0,0 1 1 0 0,0-1-1 0 0,0 0 1 0 0,0 0-1 0 0,0 1 1 0 0,0-1-1 0 0,0 1 1 0 0,0-1-1 0 0,0 1 1 0 0,0-1-1 0 0,0 1 0 0 0,0-1 1 0 0,0 1-1 0 0,0 0 1 0 0,0 0-1 0 0,0 0 1 0 0,-1 0-1 0 0,1 0 1 0 0,-1 0-1 0 0,-27 48 28 0 0,-9 124 809 0 0,68-241-258 0 0,-30 68-583 0 0,1 0 0 0 0,-1 0 0 0 0,1 0 0 0 0,-1 0 0 0 0,0 0 1 0 0,1 0-1 0 0,0 0 0 0 0,-1 0 0 0 0,1 0 0 0 0,-1 1 0 0 0,1-1 0 0 0,0 0 0 0 0,0 0 0 0 0,0 1 0 0 0,-1-1 0 0 0,1 0 0 0 0,0 1 0 0 0,0-1 1 0 0,0 1-1 0 0,0-1 0 0 0,0 1 0 0 0,0-1 0 0 0,0 1 0 0 0,0 0 0 0 0,0 0 0 0 0,0-1 0 0 0,0 1 0 0 0,0 0 0 0 0,0 0 0 0 0,0 0 0 0 0,0 0 1 0 0,1 0-1 0 0,-1 0 0 0 0,0 1 0 0 0,0-1 0 0 0,0 0 0 0 0,0 0 0 0 0,0 1 0 0 0,0-1 0 0 0,0 1 0 0 0,0-1 0 0 0,0 1 0 0 0,-1-1 0 0 0,1 1 1 0 0,0-1-1 0 0,0 1 0 0 0,0 0 0 0 0,0 0 0 0 0,-1-1 0 0 0,1 1 0 0 0,0 0 0 0 0,-1 0 0 0 0,1 0 0 0 0,-1 0 0 0 0,1 0 0 0 0,-1 0 0 0 0,1 0 0 0 0,-1 0 1 0 0,0 0-1 0 0,1 0 0 0 0,-1 0 0 0 0,0 0 0 0 0,0 0 0 0 0,0 0 0 0 0,1 0 0 0 0,-1 0 0 0 0,-1 0 0 0 0,1 0 0 0 0,0 1 4 0 0,-1 17-139 0 0,5 13-801 0 0,20-27-7276 0 0,-13-6 214 0 0,-8 1 4382 0 0,2-1-3586 0 0</inkml:trace>
  <inkml:trace contextRef="#ctx0" brushRef="#br0" timeOffset="1151.997">509 180 8802 0 0,'0'0'652'0'0,"0"0"-91"0"0,0 0 234 0 0,0 0 323 0 0,0 0 260 0 0,0 0 115 0 0,0 0-87 0 0,0 0-182 0 0,0 0-221 0 0,0 0-222 0 0,0 0-214 0 0,0 0-141 0 0,0 0-58 0 0,9-3-32 0 0,63-23 1746 0 0,-72 25-2049 0 0,0-1 0 0 0,0 0 1 0 0,0 1-1 0 0,0-1 1 0 0,0 0-1 0 0,-1 1 0 0 0,1-1 1 0 0,-1 1-1 0 0,1-1 1 0 0,-1 1-1 0 0,1-1 0 0 0,-1 1 1 0 0,0-1-1 0 0,0 1 1 0 0,0-1-1 0 0,0 1 0 0 0,0 0 1 0 0,0-1-1 0 0,0 1 1 0 0,0 0-1 0 0,0 0 0 0 0,-1 0 1 0 0,1 0-1 0 0,-1 0 1 0 0,1 0-1 0 0,0 0 0 0 0,-1 1 1 0 0,1-1-1 0 0,-1 1 1 0 0,1-1-1 0 0,-1 1 0 0 0,0-1 1 0 0,1 1-1 0 0,-1 0 1 0 0,0-1-1 0 0,1 1 1 0 0,-1 0-1 0 0,0 0 0 0 0,1 0 1 0 0,-1 1-1 0 0,1-1 1 0 0,-1 0-1 0 0,0 1-33 0 0,-1-1 38 0 0,1 1 1 0 0,0-1-1 0 0,-1 1 1 0 0,1 0-1 0 0,-1 0 1 0 0,1 0-1 0 0,0 1 1 0 0,0-1-1 0 0,0 0 1 0 0,0 1-1 0 0,0-1 1 0 0,0 1-1 0 0,0 0 1 0 0,0 0-1 0 0,1-1 1 0 0,-1 1-1 0 0,1 0 1 0 0,-1 0-1 0 0,1 1 1 0 0,0-1-1 0 0,-1 0 1 0 0,1 0-1 0 0,1 1 1 0 0,-1-1-1 0 0,0 1 1 0 0,0-1-1 0 0,1 0 0 0 0,-1 1 1 0 0,1-1-1 0 0,0 1 1 0 0,0 0-1 0 0,0-1 1 0 0,0 1-1 0 0,0-1 1 0 0,1 1-1 0 0,-1-1 1 0 0,1 0-1 0 0,0 1 1 0 0,-1-1-1 0 0,1 1 1 0 0,0-1-1 0 0,0 0 1 0 0,1 0-1 0 0,-1 1 1 0 0,0-1-1 0 0,1 0 1 0 0,-1 0-1 0 0,1 0 1 0 0,0-1-1 0 0,0 1 1 0 0,0 0-1 0 0,-1-1 1 0 0,2 1-1 0 0,-1-1 1 0 0,0 1-1 0 0,0-1-38 0 0,3 0 25 0 0,0 0 0 0 0,-1 0 0 0 0,1-1 0 0 0,0 1 1 0 0,-1-1-1 0 0,1 0 0 0 0,0 0 0 0 0,-1-1 0 0 0,1 0 0 0 0,0 1 0 0 0,-1-2 0 0 0,1 1 0 0 0,-1 0 1 0 0,1-1-1 0 0,-1 0 0 0 0,0 0 0 0 0,0 0 0 0 0,0-1 0 0 0,0 1 0 0 0,0-1 0 0 0,0 0 0 0 0,-1 0 1 0 0,1 0-1 0 0,-1-1 0 0 0,0 1 0 0 0,0-1 0 0 0,0 0 0 0 0,-1 1 0 0 0,1-1 0 0 0,-1-1 0 0 0,0 1 1 0 0,0 0-1 0 0,0 0 0 0 0,-1-1 0 0 0,1 1 0 0 0,-1-1 0 0 0,0 1 0 0 0,0-1 0 0 0,-1 0 0 0 0,0 1 1 0 0,1-2-26 0 0,-1 6-10 0 0,0 1 1 0 0,0-1-1 0 0,1 0 1 0 0,-1 1-1 0 0,0-1 1 0 0,0 1-1 0 0,1-1 1 0 0,-1 1-1 0 0,0-1 1 0 0,0 0-1 0 0,0 1 1 0 0,0-1-1 0 0,1 1 1 0 0,-1-1 0 0 0,0 1-1 0 0,0-1 1 0 0,0 1-1 0 0,0-1 1 0 0,0 1-1 0 0,0-1 1 0 0,-1 1-1 0 0,1-1 1 0 0,0 1-1 0 0,0-1 1 0 0,0 1-1 0 0,0-1 1 0 0,0 1-1 0 0,-1-1 1 0 0,1 0 0 0 0,0 1-1 0 0,0-1 1 0 0,-1 1-1 0 0,1-1 1 0 0,0 0-1 0 0,-1 1 1 0 0,1-1-1 0 0,0 0 1 0 0,-1 1-1 0 0,1-1 1 0 0,-1 0 9 0 0,75-11 293 0 0,-74 11-289 0 0,0 0-10 0 0,-9 22 26 0 0,8-21-14 0 0,-1 0 0 0 0,1 0 0 0 0,0 0 0 0 0,0 1 0 0 0,0-1 0 0 0,-1 0 0 0 0,2 1 0 0 0,-1-1 0 0 0,0 1 0 0 0,0-1 0 0 0,0 1 0 0 0,1-1 0 0 0,-1 1 0 0 0,1 0 1 0 0,-1-1-1 0 0,1 1 0 0 0,0 0 0 0 0,-1 0 0 0 0,1-1 0 0 0,0 1 0 0 0,0 0 0 0 0,0-1 0 0 0,1 1 0 0 0,-1 0 0 0 0,0 0 0 0 0,1-1 0 0 0,-1 1 0 0 0,1 0 0 0 0,-1-1 0 0 0,1 1 1 0 0,0-1-1 0 0,-1 1 0 0 0,1-1 0 0 0,0 1 0 0 0,0-1 0 0 0,0 1 0 0 0,1-1 0 0 0,-1 0 0 0 0,0 0 0 0 0,0 0 0 0 0,1 1 0 0 0,-1-1 0 0 0,0 0 0 0 0,1-1 0 0 0,-1 1 1 0 0,1 0-1 0 0,0 0 0 0 0,-1-1 0 0 0,1 1 0 0 0,0-1 0 0 0,-1 1 0 0 0,1-1 0 0 0,0 0-6 0 0,3 2 24 0 0,-1-1-1 0 0,1-1 1 0 0,0 1 0 0 0,0-1-1 0 0,0 0 1 0 0,0 0 0 0 0,0 0-1 0 0,0 0 1 0 0,0-1 0 0 0,0 0-1 0 0,0 0 1 0 0,-1-1 0 0 0,1 1-1 0 0,0-1 1 0 0,-1 0-1 0 0,1 0 1 0 0,-1 0 0 0 0,0-1-1 0 0,0 0 1 0 0,0 0 0 0 0,0 0-1 0 0,0 0 1 0 0,1-2-24 0 0,-4 4-3 0 0,-1 0-1 0 0,1-1 1 0 0,0 1-1 0 0,-1 0 0 0 0,1-1 1 0 0,-1 1-1 0 0,0 0 1 0 0,1-1-1 0 0,-1 1 1 0 0,0-1-1 0 0,0 1 1 0 0,0 0-1 0 0,0-1 1 0 0,0 1-1 0 0,0-1 1 0 0,0 1-1 0 0,-1 0 1 0 0,1-1-1 0 0,-1 1 1 0 0,1-1-1 0 0,0 1 1 0 0,-1 0-1 0 0,0 0 1 0 0,1-1-1 0 0,-1 1 1 0 0,0 0-1 0 0,0 0 0 0 0,0 0 1 0 0,0 0-1 0 0,0 0 1 0 0,0 0-1 0 0,0 0 1 0 0,0 0-1 0 0,0 0 1 0 0,0 0-1 0 0,0 0 1 0 0,-1 1-1 0 0,1-1 1 0 0,0 1-1 0 0,-1-1 1 0 0,1 1-1 0 0,0-1 1 0 0,-1 1-1 0 0,1 0 1 0 0,0-1-1 0 0,-1 1 1 0 0,1 0-1 0 0,-1 0 1 0 0,1 0-1 0 0,-1 0 0 0 0,1 0 1 0 0,0 1-1 0 0,-1-1 1 0 0,1 0-1 0 0,-1 1 1 0 0,1-1-1 0 0,0 1 1 0 0,-1-1-1 0 0,1 1 1 0 0,0 0-1 0 0,0-1 1 0 0,0 1-1 0 0,-1 0 1 0 0,1 1 3 0 0,-1-2 7 0 0,0 0-1 0 0,0 1 1 0 0,1 0 0 0 0,-1-1 0 0 0,1 1 0 0 0,-1 0-1 0 0,1 0 1 0 0,-1 0 0 0 0,1 0 0 0 0,-1 0 0 0 0,1 0 0 0 0,0 0-1 0 0,-1 0 1 0 0,1 0 0 0 0,0 1 0 0 0,0-1 0 0 0,0 1 0 0 0,0-1-1 0 0,0 1 1 0 0,0-1 0 0 0,1 1 0 0 0,-1-1 0 0 0,0 1 0 0 0,1 0-1 0 0,-1-1 1 0 0,1 1 0 0 0,0 0 0 0 0,-1 0 0 0 0,1-1 0 0 0,0 1-1 0 0,0 0 1 0 0,0 0 0 0 0,0-1 0 0 0,1 1 0 0 0,-1 0-1 0 0,0 0 1 0 0,1-1 0 0 0,-1 1 0 0 0,1 0 0 0 0,-1-1 0 0 0,1 1-1 0 0,0-1 1 0 0,0 1 0 0 0,0-1 0 0 0,0 1 0 0 0,0-1 0 0 0,0 1-1 0 0,0-1 1 0 0,0 0 0 0 0,1 0 0 0 0,-1 0 0 0 0,1 0 0 0 0,-1 0-1 0 0,0 0 1 0 0,1 0 0 0 0,-1 0 0 0 0,1 0 0 0 0,0 0 0 0 0,-1-1-1 0 0,1 1 1 0 0,0-1 0 0 0,-1 1 0 0 0,1-1 0 0 0,0 0 0 0 0,0 0-1 0 0,-1 0 1 0 0,2 0-7 0 0,-2 0-121 0 0,30-1 261 0 0,-26-2-3990 0 0,-1-2-3977 0 0,-4 4-4284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1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5961 0 0,'0'0'2191'0'0,"0"0"-680"0"0,0 0-170 0 0,0 0 52 0 0,0 0 73 0 0,0 0-80 0 0,0 0-272 0 0,0 0-329 0 0,0 0-304 0 0,0 0-139 0 0,0 0 20 0 0,0 0 102 0 0,0 0 132 0 0,-1 2 89 0 0,5 1-491 0 0,0-1 1 0 0,0 1 0 0 0,0-1 0 0 0,0 0-1 0 0,1-1 1 0 0,-1 1 0 0 0,0-1 0 0 0,1 0-1 0 0,0 0 1 0 0,-1 0 0 0 0,1 0 0 0 0,-1-1-1 0 0,1 0 1 0 0,0 0 0 0 0,-1 0 0 0 0,1 0-1 0 0,0-1 1 0 0,-1 0 0 0 0,1 0 0 0 0,2-1-195 0 0,-2 2 20 0 0,93-5-1828 0 0,-91 8-2188 0 0,-4 0-4772 0 0,-1-1-653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3.5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0 13643 0 0,'0'0'2939'0'0,"0"0"-1485"0"0,0 0-319 0 0,0 0 82 0 0,0 0-60 0 0,0 0-124 0 0,0 0-169 0 0,0 0-240 0 0,0 0-242 0 0,0 0-177 0 0,0 0-95 0 0,0 0-20 0 0,0 0 38 0 0,-1 2 46 0 0,-4 119 2044 0 0,5-117-1367 0 0,-1-3-3654 0 0,0-3-3519 0 0,0-1-3384 0 0,1 1 313 0 0</inkml:trace>
  <inkml:trace contextRef="#ctx0" brushRef="#br0" timeOffset="263.334">0 65 5889 0 0,'0'0'2808'0'0,"0"0"-853"0"0,0 0-259 0 0,0 0-33 0 0,0 0-265 0 0,0 0-279 0 0,0 0-145 0 0,0 0-57 0 0,0 0 57 0 0,0 0 48 0 0,0 0-94 0 0,0 0-136 0 0,0 0-150 0 0,8 1-81 0 0,117-8 2081 0 0,-111 10-3255 0 0,-9-2-3556 0 0,2 0-6952 0 0,-4-1 1044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1.2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0 173 9194 0 0,'0'0'1062'0'0,"0"0"-20"0"0,0 0 111 0 0,0 0 134 0 0,0 0 76 0 0,0 0-47 0 0,0 0-181 0 0,0 0-222 0 0,0 0-239 0 0,0 0-209 0 0,0 0-177 0 0,0 0-98 0 0,0 0-18 0 0,32-17 2756 0 0,-26 14-2852 0 0,-1-1 0 0 0,0 1-1 0 0,0-1 1 0 0,0 0-1 0 0,-1 0 1 0 0,1-1 0 0 0,-1 0-1 0 0,0 1 1 0 0,0-1 0 0 0,-1-1-1 0 0,1 1 1 0 0,-1 0 0 0 0,-1-1-1 0 0,1 0 1 0 0,-1 1-1 0 0,0-1 1 0 0,0 0 0 0 0,0 0-1 0 0,-1 0 1 0 0,0-1 0 0 0,0 1-1 0 0,-1 0 1 0 0,1 0 0 0 0,-1 0-1 0 0,-1-1 1 0 0,1 1-1 0 0,-1 0 1 0 0,-1-1-76 0 0,3 7 9 0 0,-1 1 0 0 0,0-1 0 0 0,0 0 0 0 0,0 1-1 0 0,1-1 1 0 0,-1 0 0 0 0,0 1 0 0 0,0-1 0 0 0,0 1 0 0 0,0-1 0 0 0,0 1 0 0 0,0-1-1 0 0,0 0 1 0 0,0 1 0 0 0,0-1 0 0 0,0 1 0 0 0,0-1 0 0 0,0 0 0 0 0,0 1 0 0 0,0-1-1 0 0,-1 1 1 0 0,1-1 0 0 0,0 0 0 0 0,0 1 0 0 0,0-1 0 0 0,-1 1 0 0 0,1-1 0 0 0,0 0-1 0 0,0 1 1 0 0,-1-1 0 0 0,1 0 0 0 0,0 0 0 0 0,-1 1 0 0 0,1-1 0 0 0,0 0 0 0 0,-1 0-1 0 0,1 1 1 0 0,0-1 0 0 0,-1 0 0 0 0,1 0 0 0 0,-1 0 0 0 0,1 0 0 0 0,0 1 0 0 0,-1-1-1 0 0,1 0 1 0 0,-1 0 0 0 0,1 0 0 0 0,0 0 0 0 0,-1 0 0 0 0,1 0 0 0 0,-1 0 0 0 0,1 0-1 0 0,0 0 1 0 0,-1 0 0 0 0,1-1 0 0 0,-1 1 0 0 0,1 0 0 0 0,0 0 0 0 0,-1 0 0 0 0,1 0-1 0 0,-1-1 1 0 0,1 1 0 0 0,0 0 0 0 0,-1 0 0 0 0,1-1 0 0 0,0 1 0 0 0,-1 0 0 0 0,1 0-1 0 0,0-1 1 0 0,-1 1-9 0 0,-9 37 298 0 0,6 149 1984 0 0,4-184-2273 0 0,1 0 0 0 0,-1 0 0 0 0,1-1 0 0 0,0 1 0 0 0,-1 0 0 0 0,1-1 0 0 0,0 1 0 0 0,0 0 0 0 0,0-1-1 0 0,0 1 1 0 0,1-1 0 0 0,-1 0 0 0 0,0 1 0 0 0,0-1 0 0 0,1 0 0 0 0,-1 0 0 0 0,1 0 0 0 0,-1 0 0 0 0,1 0 0 0 0,0 0 0 0 0,-1 0 0 0 0,1 0 0 0 0,0-1 0 0 0,0 1 0 0 0,-1-1 0 0 0,1 1 0 0 0,0-1 0 0 0,0 0 0 0 0,0 1 0 0 0,0-1 0 0 0,-1 0 0 0 0,1 0 0 0 0,0 0 0 0 0,0-1 0 0 0,0 1 0 0 0,0 0 0 0 0,-1-1 0 0 0,2 0-9 0 0,1 1 13 0 0,0-1 0 0 0,0 0 1 0 0,0 0-1 0 0,0 0 1 0 0,0-1-1 0 0,0 1 0 0 0,0-1 1 0 0,0 0-1 0 0,-1 0 0 0 0,1 0 1 0 0,-1-1-1 0 0,1 1 0 0 0,-1-1 1 0 0,0 0-1 0 0,0 0 1 0 0,3-3-14 0 0,-6 3-5 0 0,0 0 0 0 0,0-1 0 0 0,-1 1 1 0 0,1 0-1 0 0,-1 0 0 0 0,1 0 0 0 0,-1 0 1 0 0,0 1-1 0 0,0-1 0 0 0,0 0 0 0 0,0 0 0 0 0,-1 0 1 0 0,1 1-1 0 0,-1-1 0 0 0,0 1 0 0 0,0-1 1 0 0,1 1-1 0 0,-2 0 0 0 0,1-1 0 0 0,0 1 1 0 0,0 0-1 0 0,-1 0 0 0 0,1 1 0 0 0,-1-1 1 0 0,1 0-1 0 0,-1 1 0 0 0,0 0 0 0 0,0 0 1 0 0,0 0-1 0 0,0 0 0 0 0,1 0 0 0 0,-1 0 1 0 0,0 1-1 0 0,-1-1 0 0 0,1 1 0 0 0,0 0 1 0 0,0 0-1 0 0,0 0 0 0 0,0 0 5 0 0,-20 15-2416 0 0,50 0-9139 0 0,-6-15-1113 0 0,-17 0 10437 0 0</inkml:trace>
  <inkml:trace contextRef="#ctx0" brushRef="#br0" timeOffset="451.138">270 128 496 0 0,'0'0'2481'0'0,"0"0"-176"0"0,0 0 15 0 0,0 0-47 0 0,0 0-177 0 0,0 0-284 0 0,0 0-337 0 0,0 0-296 0 0,9-6-231 0 0,59-44 2437 0 0,-72 32 534 0 0,-32 25-3133 0 0,32 1-615 0 0,1 1 0 0 0,-1 0 0 0 0,2-1 0 0 0,-1 1 0 0 0,2 0 0 0 0,-1 0 1 0 0,1 1-1 0 0,0-1 0 0 0,1 0 0 0 0,0 0 0 0 0,0 0 0 0 0,2 5-171 0 0,-2 8 239 0 0,0-7-1092 0 0,0 23 2743 0 0,2-32-5838 0 0,2-7-5098 0 0,-1-2 2109 0 0,-1 1-1936 0 0</inkml:trace>
  <inkml:trace contextRef="#ctx0" brushRef="#br0" timeOffset="1398.187">421 157 0 0 0,'1'-4'121'0'0,"-1"3"624"0"0,0 1 750 0 0,0 0 490 0 0,0 0 209 0 0,2-2 9444 0 0,3 0-4803 0 0,7-1-3183 0 0,10-1-6754 0 0,-15-1 4896 0 0,-32-4-1309 0 0,23 9-482 0 0,0 1 1 0 0,0-1-1 0 0,0 1 0 0 0,0 0 1 0 0,1-1-1 0 0,-1 1 0 0 0,0 0 1 0 0,0 0-1 0 0,1 0 1 0 0,-1 0-1 0 0,0 1 0 0 0,1-1 1 0 0,0 0-1 0 0,-1 1 0 0 0,1-1 1 0 0,0 1-1 0 0,-1-1 0 0 0,1 1 1 0 0,0 0-1 0 0,0-1 0 0 0,0 1 1 0 0,1 0-1 0 0,-1 0 0 0 0,0 0 1 0 0,1-1-1 0 0,-1 1 1 0 0,1 0-1 0 0,-1 0 0 0 0,1 0 1 0 0,0 0-1 0 0,0 0 0 0 0,0 0 1 0 0,0 0-1 0 0,0 0 0 0 0,1 0 1 0 0,-1 0-1 0 0,0 0 0 0 0,1 0 1 0 0,0 0-1 0 0,-1 0 1 0 0,1-1-1 0 0,0 1 0 0 0,0 0 1 0 0,0 0-1 0 0,0-1 0 0 0,0 1 1 0 0,0 0-1 0 0,1-1 0 0 0,-1 0 1 0 0,0 1-1 0 0,1-1 0 0 0,-1 0 1 0 0,1 1-1 0 0,0-1 0 0 0,-1 0 1 0 0,1 0-1 0 0,0 0 1 0 0,0-1-1 0 0,-1 1 0 0 0,1 0 1 0 0,0-1-1 0 0,0 1 0 0 0,0-1 1 0 0,2 1-4 0 0,-3-1 7 0 0,1 1 1 0 0,0-1-1 0 0,-1 0 1 0 0,1 1 0 0 0,0-1-1 0 0,-1 0 1 0 0,1 0 0 0 0,0 0-1 0 0,-1-1 1 0 0,1 1-1 0 0,0 0 1 0 0,-1-1 0 0 0,1 1-1 0 0,0-1 1 0 0,-1 1-1 0 0,1-1 1 0 0,-1 0 0 0 0,1 1-1 0 0,-1-1 1 0 0,1 0-1 0 0,-1 0 1 0 0,0 0 0 0 0,1 0-1 0 0,-1-1 1 0 0,0 1-1 0 0,0 0 1 0 0,0 0 0 0 0,0-1-1 0 0,0 1 1 0 0,0-1-1 0 0,0 1 1 0 0,0-1 0 0 0,0 1-1 0 0,-1-1 1 0 0,1 1-1 0 0,-1-1 1 0 0,1 0 0 0 0,-1 1-1 0 0,0-1 1 0 0,0 0-1 0 0,1 1 1 0 0,-1-1 0 0 0,0 0-1 0 0,-1 1 1 0 0,1-1 0 0 0,0 0-1 0 0,0 0 1 0 0,-1 1-1 0 0,1-1 1 0 0,-1 1 0 0 0,1-1-1 0 0,-1 0 1 0 0,0 1-1 0 0,0-1 1 0 0,1 1 0 0 0,-1 0-1 0 0,0-1 1 0 0,0 1-1 0 0,0 0 1 0 0,-1-1 0 0 0,1 1-1 0 0,0 0 1 0 0,0 0-1 0 0,-2-1-7 0 0,-8-3 187 0 0,5 2-5024 0 0,13 3-10209 0 0,-5 0 6199 0 0</inkml:trace>
  <inkml:trace contextRef="#ctx0" brushRef="#br0" timeOffset="2001.779">568 70 7778 0 0,'0'0'2059'0'0,"0"0"21"0"0,0 0 3 0 0,0 0-184 0 0,0 0-158 0 0,0 0-138 0 0,0 0-190 0 0,0 0-227 0 0,0 0-272 0 0,0 0-213 0 0,0 0-170 0 0,0 0-140 0 0,-3-3-83 0 0,-11-10-76 0 0,11 10-39 0 0,3 3 0 0 0,0 0-11 0 0,0 0 0 0 0,0 0-8 0 0,0 0-45 0 0,0 0-25 0 0,0 0-42 0 0,0 0-24 0 0,4 26 534 0 0,-1-20-522 0 0,-1-1 0 0 0,1-1 0 0 0,-1 1 0 0 0,2 0 0 0 0,-1-1 0 0 0,0 1 0 0 0,1-1 0 0 0,0 0 0 0 0,0 0 0 0 0,0-1 0 0 0,0 1 0 0 0,1-1 0 0 0,-1 0 0 0 0,1 0 0 0 0,0 0 0 0 0,0-1 0 0 0,0 1 0 0 0,0-1 0 0 0,0 0 0 0 0,1-1 0 0 0,-1 1 0 0 0,0-1 0 0 0,6 0-50 0 0,-17 1 21 0 0,0 0 1 0 0,0 0 0 0 0,1 0-1 0 0,-1 1 1 0 0,1 0-1 0 0,-1 0 1 0 0,1 0-1 0 0,0 1 1 0 0,0-1-1 0 0,0 1 1 0 0,1 0-1 0 0,0 1 1 0 0,-1-1-1 0 0,1 1 1 0 0,1 0-1 0 0,-1 0 1 0 0,1 0-1 0 0,0 1 1 0 0,0-1-1 0 0,0 1 1 0 0,1-1-1 0 0,-2 7-21 0 0,4-11-41 0 0,0 0 0 0 0,0 0-1 0 0,0 0 1 0 0,0 0 0 0 0,0 0-1 0 0,0 0 1 0 0,1 0 0 0 0,-1 0-1 0 0,0 0 1 0 0,0 0 0 0 0,1 0-1 0 0,-1 0 1 0 0,1 0 0 0 0,-1 0-1 0 0,1 0 1 0 0,-1-1 0 0 0,1 1-1 0 0,0 0 1 0 0,-1 0-1 0 0,1 0 1 0 0,0-1 0 0 0,-1 1-1 0 0,1 0 1 0 0,0-1 0 0 0,0 1-1 0 0,0-1 1 0 0,0 1 0 0 0,0-1-1 0 0,0 1 1 0 0,0-1 0 0 0,0 1-1 0 0,0-1 1 0 0,0 0 0 0 0,0 0-1 0 0,0 1 1 0 0,0-1 0 0 0,0 0-1 0 0,0 0 1 0 0,0 0 0 0 0,0 0-1 0 0,0 0 1 0 0,1-1 41 0 0,27 1-3235 0 0,-2-2-4065 0 0,-16 1 839 0 0,-4 0-3178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2.4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13419 0 0,'0'0'1304'0'0,"0"0"103"0"0,0 0 167 0 0,0 0-37 0 0,0 0-304 0 0,0 0-380 0 0,0 0-307 0 0,0 0-161 0 0,0 0-1 0 0,0 0 24 0 0,0 0-1 0 0,0 0 1 0 0,0 0-58 0 0,3 0-74 0 0,29 4 604 0 0,-2-1-1164 0 0,-12-1-3939 0 0,-17-1 426 0 0,0-1-6529 0 0,-1 1 3585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2.7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10114 0 0,'0'0'2297'0'0,"0"0"-508"0"0,0 0-96 0 0,0 0 7 0 0,0 0-176 0 0,0 0-266 0 0,0 0-268 0 0,0 0-224 0 0,0 0-124 0 0,0 0-97 0 0,0 0-91 0 0,0 0-105 0 0,6 0-111 0 0,12-1-744 0 0,27-1 1003 0 0,-30 3-5059 0 0,-3 0-4597 0 0,-9 0-1470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4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77 103 6129 0 0,'0'0'1369'0'0,"0"0"12"0"0,0 0 206 0 0,0 0 167 0 0,0 0-12 0 0,0 0-117 0 0,0 0-222 0 0,0 0-250 0 0,0 0-189 0 0,0 0-151 0 0,0 0-125 0 0,0 0-117 0 0,0 0-97 0 0,3-3-62 0 0,29-32 2605 0 0,-32 34-2973 0 0,1 0-1 0 0,-1 0 1 0 0,1 0 0 0 0,-1 1 0 0 0,1-1-1 0 0,-1 0 1 0 0,1 0 0 0 0,-1 0 0 0 0,0 0-1 0 0,0 0 1 0 0,1 0 0 0 0,-1 0-1 0 0,0 0 1 0 0,0 1 0 0 0,0-1 0 0 0,0 0-1 0 0,0 0 1 0 0,0 0 0 0 0,0 0-1 0 0,-1 0 1 0 0,1 0 0 0 0,0 0 0 0 0,0 0-1 0 0,-1 0 1 0 0,1 0 0 0 0,0 1-1 0 0,-1-1 1 0 0,1 0 0 0 0,-1 0 0 0 0,1 0-1 0 0,-1 1 1 0 0,0-1 0 0 0,1 0-1 0 0,-1 0 1 0 0,0 1 0 0 0,1-1 0 0 0,-1 1-1 0 0,0-1 1 0 0,0 1 0 0 0,0-1 0 0 0,0 1-1 0 0,1-1 1 0 0,-1 1 0 0 0,0 0-1 0 0,0-1 1 0 0,0 1 0 0 0,0 0 0 0 0,0 0-1 0 0,0 0 1 0 0,0 0 0 0 0,0 0-1 0 0,0 0 1 0 0,0 0-44 0 0,-3 0 4 0 0,-1 0-1 0 0,1 1 1 0 0,0 0-1 0 0,0-1 0 0 0,0 1 1 0 0,0 1-1 0 0,0-1 1 0 0,1 1-1 0 0,-1-1 1 0 0,0 1-1 0 0,1 0 1 0 0,-1 0-1 0 0,1 1 1 0 0,-1-1-1 0 0,1 1 1 0 0,0 0-1 0 0,0 0 0 0 0,0 0 1 0 0,1 0-1 0 0,-1 0 1 0 0,1 0-1 0 0,0 1 1 0 0,0-1-1 0 0,0 1 1 0 0,0 0-1 0 0,0 0 1 0 0,1-1-1 0 0,0 1 0 0 0,-1 0 1 0 0,2 0-1 0 0,-1 0 1 0 0,0 1-4 0 0,3-3 16 0 0,-1 0 1 0 0,1-1 0 0 0,0 1-1 0 0,0-1 1 0 0,-1 0-1 0 0,1 1 1 0 0,0-1 0 0 0,0 0-1 0 0,0 0 1 0 0,0 0-1 0 0,1 0 1 0 0,-1 0 0 0 0,0-1-1 0 0,0 1 1 0 0,0-1-1 0 0,1 0 1 0 0,-1 1 0 0 0,0-1-1 0 0,1 0 1 0 0,-1 0-1 0 0,0 0 1 0 0,1-1-1 0 0,-1 1 1 0 0,0 0 0 0 0,0-1-1 0 0,1 0 1 0 0,-1 1-1 0 0,0-1 1 0 0,0 0 0 0 0,0 0-1 0 0,0 0 1 0 0,0 0-1 0 0,0-1 1 0 0,1 0-17 0 0,-2 2 6 0 0,1-1 10 0 0,1 0 1 0 0,-1 0-1 0 0,0 0 1 0 0,1 0-1 0 0,-1-1 1 0 0,0 1-1 0 0,0-1 1 0 0,0 1-1 0 0,0-1 1 0 0,0 0-1 0 0,0 0 1 0 0,-1 0-1 0 0,1 0 1 0 0,0 0-1 0 0,-1 0 1 0 0,0 0-1 0 0,1-1 1 0 0,-1 1 0 0 0,0 0-1 0 0,0-2-16 0 0,-1 4-24 0 0,0 0 4 0 0,0 0-25 0 0,-8 29-215 0 0,7-28 262 0 0,1 1 0 0 0,0-1 0 0 0,0 1-1 0 0,0-1 1 0 0,0 1 0 0 0,1-1 0 0 0,-1 1 0 0 0,0-1 0 0 0,0 0 0 0 0,1 1 0 0 0,-1-1 0 0 0,1 0 0 0 0,-1 1 0 0 0,1-1 0 0 0,0 0 0 0 0,0 1 0 0 0,-1-1 0 0 0,1 0 0 0 0,0 0 0 0 0,0 0 0 0 0,0 0 0 0 0,0 0 0 0 0,0 0 0 0 0,1 0 0 0 0,-1 0-1 0 0,0 0 1 0 0,0-1 0 0 0,0 1 0 0 0,1 0 0 0 0,-1-1 0 0 0,0 1 0 0 0,1-1 0 0 0,-1 1 0 0 0,1-1 0 0 0,-1 0 0 0 0,1 0 0 0 0,-1 0 0 0 0,0 1 0 0 0,1-1 0 0 0,-1 0 0 0 0,1-1 0 0 0,-1 1 0 0 0,1 0 0 0 0,-1 0 0 0 0,0-1 0 0 0,1 1 0 0 0,0-1-2 0 0,72-18 10 0 0,-69 15-10 0 0,0 0 0 0 0,-1 0 0 0 0,0 0 0 0 0,0 0 0 0 0,0-1 0 0 0,-1 1 0 0 0,1-1 0 0 0,-1 0 0 0 0,0 0 0 0 0,0-1 0 0 0,-1 1 0 0 0,0 0 0 0 0,0-1 0 0 0,0 0 0 0 0,0 1 0 0 0,-1-1 0 0 0,0 0 0 0 0,0 0 0 0 0,-1 0 0 0 0,0 0 0 0 0,0 0 0 0 0,0 0 0 0 0,-1-2 0 0 0,-12 24-41 0 0,6 7 119 0 0,2 1 0 0 0,0-1-1 0 0,2 1 1 0 0,1 0 0 0 0,0 0 0 0 0,2 11-78 0 0,0-35-420 0 0,0 0-256 0 0,0 0-311 0 0,9-3-14075 0 0,-7 2 3618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7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14627 0 0,'0'0'1675'0'0,"0"0"-488"0"0,0 0-373 0 0,0 0-297 0 0,0 0-42 0 0,0 0 78 0 0,0 0 47 0 0,0 0 39 0 0,0 0-57 0 0,0 0-82 0 0,0 0-43 0 0,0 0-46 0 0,0 0-10 0 0,1 9-5 0 0,3 28-37 0 0,-3-35-284 0 0,0 1 0 0 0,0 0 1 0 0,0 0-1 0 0,1-1 0 0 0,-1 1 0 0 0,1-1 0 0 0,0 1 0 0 0,-1-1 0 0 0,1 0 0 0 0,0 1 1 0 0,0-1-1 0 0,1 0 0 0 0,-1 0 0 0 0,0-1 0 0 0,1 1 0 0 0,-1 0 0 0 0,1-1 0 0 0,0 1 1 0 0,-1-1-1 0 0,1 0 0 0 0,3 1-75 0 0,-4-1 56 0 0,68 14 637 0 0,-70-15-602 0 0,-42 10 329 0 0,38-7-404 0 0,-1-1 1 0 0,1 1-1 0 0,0-1 1 0 0,0 1-1 0 0,0 0 0 0 0,0 1 1 0 0,1-1-1 0 0,-1 1 1 0 0,1 0-1 0 0,0-1 0 0 0,0 2 1 0 0,1-1-1 0 0,-1 0 0 0 0,1 0 1 0 0,-1 1-1 0 0,2-1 1 0 0,-1 1-1 0 0,0 0 0 0 0,1-1 1 0 0,0 1-1 0 0,-1 3-16 0 0,19 5-3458 0 0,-1-9-4620 0 0,-11-3 1809 0 0,0 0-3301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7.2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6 23989 0 0,'0'0'1248'0'0,"0"0"-263"0"0,0 0-73 0 0,0 0-72 0 0,0 0-200 0 0,0 0-168 0 0,0 0-280 0 0,0 0-32 0 0,0 0-96 0 0,0 0-176 0 0,0 0-144 0 0,0 0-456 0 0,0 0-896 0 0,0 0-3745 0 0,-20-6-8482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5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81 0 0 0,'0'0'691'0'0,"0"0"979"0"0,0 0 454 0 0,0 0 306 0 0,0 0 161 0 0,0 0-2 0 0,0 0-168 0 0,0 0-300 0 0,0 0-311 0 0,0 0-247 0 0,0 0-242 0 0,0 0-191 0 0,0 0-134 0 0,3-7-182 0 0,8-22-160 0 0,-8 22-187 0 0,-3 7-199 0 0,-2 24 283 0 0,-5 61 406 0 0,6-48-4611 0 0,-1-36-11844 0 0,1-1 7482 0 0</inkml:trace>
  <inkml:trace contextRef="#ctx0" brushRef="#br0" timeOffset="999.54">1 108 11522 0 0,'0'0'1306'0'0,"0"0"-411"0"0,0 0-210 0 0,0 0 42 0 0,0 0 115 0 0,0 0 127 0 0,0 0 120 0 0,0 0 45 0 0,0 0-9 0 0,0 0-68 0 0,0 0-193 0 0,0 0-207 0 0,10 1-153 0 0,86 1 367 0 0,-45-1-1201 0 0,15-2-4405 0 0,-25-8-5012 0 0,-20-9 7156 0 0,-8-8 4071 0 0,-8 6 4342 0 0,-6 19 4617 0 0,-25 102-7626 0 0,28-104-2817 0 0,1 0 1 0 0,-1 0 0 0 0,0 0-1 0 0,1 1 1 0 0,0-1 0 0 0,0 1-1 0 0,0 0 1 0 0,0 0 0 0 0,0 0-1 0 0,0 0 1 0 0,0 0-1 0 0,0 1 1 0 0,1-1 0 0 0,-1 1-1 0 0,1 0 1 0 0,-1 0 0 0 0,1 0-1 0 0,0 1 1 0 0,2-1 3 0 0,-4 0 0 0 0,1 1 0 0 0,-1-1 0 0 0,1 1 0 0 0,0 0 0 0 0,-1 0 0 0 0,1 0 0 0 0,-1 0 0 0 0,1 0 0 0 0,0 0 0 0 0,-1 1 0 0 0,1-1 0 0 0,-1 1 0 0 0,1 0 0 0 0,-1 0 0 0 0,1 0 0 0 0,-1 0 0 0 0,0 0 1 0 0,1 0-1 0 0,-1 1 0 0 0,0-1 0 0 0,0 1 0 0 0,0-1 0 0 0,0 1 0 0 0,0 0 0 0 0,0 0 0 0 0,-1 0 0 0 0,1 0 0 0 0,0 0 0 0 0,-1 0 0 0 0,0 1 0 0 0,1-1 0 0 0,-1 0 0 0 0,0 1 0 0 0,0-1 0 0 0,-1 1 0 0 0,1-1 0 0 0,-3 1 30 0 0,0 0 0 0 0,-1 0 1 0 0,1 0-1 0 0,-1-1 0 0 0,1 0 0 0 0,-1 1 0 0 0,0-1 0 0 0,0 0 0 0 0,0 0 0 0 0,-1 0 0 0 0,1-1 1 0 0,0 1-1 0 0,0-1 0 0 0,-1 0 0 0 0,1 0 0 0 0,-1 0 0 0 0,1 0 0 0 0,-1-1 0 0 0,-2 1-30 0 0,-43 4 190 0 0,68-24-3370 0 0,10 3-545 0 0,15-8-6737 0 0,13-8-1058 0 0,-20 9 12310 0 0,-17 10-1194 0 0,16-10 4372 0 0,-21 9 1862 0 0,-2-1 3611 0 0,-12 10-3174 0 0,-22 20-6001 0 0,16-6-91 0 0,0 0 0 0 0,1 0 0 0 0,0 0 0 0 0,0 1 0 0 0,1-1 0 0 0,0 1 0 0 0,0 0 0 0 0,2 0 0 0 0,-1 0 0 0 0,1 0 1 0 0,0 1-1 0 0,1-1 0 0 0,0 0 0 0 0,1 0 0 0 0,0 0 0 0 0,1 2-175 0 0,8-4-4584 0 0,-3-9-2109 0 0,-1-2-4180 0 0,-3 2 4854 0 0</inkml:trace>
  <inkml:trace contextRef="#ctx0" brushRef="#br0" timeOffset="1250.023">650 67 13515 0 0,'0'0'2474'0'0,"0"0"-391"0"0,0 0-339 0 0,0 0-397 0 0,0 0-313 0 0,0 0-251 0 0,0 0-233 0 0,0 0-166 0 0,0 0-103 0 0,0 0-21 0 0,0 0 41 0 0,0 0 40 0 0,0 0 26 0 0,1 3 0 0 0,-6 62 52 0 0,9-60-4706 0 0,-2-4-863 0 0,0-1-4512 0 0,-1 0 2511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4.4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68 15827 0 0,'0'0'1589'0'0,"0"0"-126"0"0,0 0-128 0 0,0 0-246 0 0,0 0-271 0 0,0 0-250 0 0,0 0-172 0 0,0 0-107 0 0,0 0-69 0 0,0 0 2 0 0,0 0-21 0 0,0 0-18 0 0,-4 5-4 0 0,3-4-127 0 0,-1 0 0 0 0,1-1 1 0 0,-1 1-1 0 0,1 1 0 0 0,0-1 1 0 0,0 0-1 0 0,-1 0 0 0 0,1 0 1 0 0,0 1-1 0 0,0-1 0 0 0,0 0 1 0 0,1 1-1 0 0,-1-1 1 0 0,0 1-1 0 0,0-1 0 0 0,1 1 1 0 0,-1 0-1 0 0,1-1 0 0 0,-1 1 1 0 0,1-1-1 0 0,0 1 0 0 0,0 0 1 0 0,0-1-1 0 0,0 1 0 0 0,0 0 1 0 0,0-1-1 0 0,0 1 1 0 0,0 0-1 0 0,1-1 0 0 0,-1 1 1 0 0,0 0-1 0 0,1-1 0 0 0,0 1 1 0 0,-1-1-1 0 0,1 1 0 0 0,0-1 1 0 0,0 1-1 0 0,0-1 0 0 0,0 0 1 0 0,0 1-1 0 0,0-1 1 0 0,0 0-1 0 0,0 0 0 0 0,1 0 1 0 0,-1 0-1 0 0,0 0 0 0 0,1 0 1 0 0,-1 0-1 0 0,1 0 0 0 0,-1 0 1 0 0,1-1-1 0 0,-1 1 1 0 0,1 0-1 0 0,0-1-52 0 0,-1 0 28 0 0,0 0 1 0 0,1 0-1 0 0,-1 0 1 0 0,0 0-1 0 0,1 0 1 0 0,-1-1-1 0 0,0 1 1 0 0,0 0-1 0 0,1-1 1 0 0,-1 1-1 0 0,0-1 1 0 0,0 1-1 0 0,0-1 1 0 0,0 0-1 0 0,0 1 1 0 0,1-1-1 0 0,-1 0 1 0 0,0 0-1 0 0,-1 0 1 0 0,1 0 0 0 0,0 0-1 0 0,0 0 1 0 0,0 0-1 0 0,-1 0 1 0 0,1 0-1 0 0,0 0 1 0 0,-1 0-1 0 0,1-1 1 0 0,-1 1-1 0 0,1 0 1 0 0,-1 0-1 0 0,0-1 1 0 0,1 1-1 0 0,-1 0 1 0 0,0 0-1 0 0,0-1 1 0 0,0 1-1 0 0,0 0 1 0 0,0-1-1 0 0,0 1 1 0 0,-1 0-1 0 0,1-1 1 0 0,0 1-1 0 0,0 0 1 0 0,-1 0-1 0 0,1 0 1 0 0,-1-1-1 0 0,0 1 1 0 0,1 0-1 0 0,-1 0 1 0 0,0 0-1 0 0,1 0 1 0 0,-1 0-1 0 0,0 0 1 0 0,0 0-29 0 0,-6-29-4298 0 0,13 7-7987 0 0,-3 20 6601 0 0,-1 0-823 0 0</inkml:trace>
  <inkml:trace contextRef="#ctx0" brushRef="#br0" timeOffset="398.86">75 0 6561 0 0,'0'0'3277'0'0,"0"0"-575"0"0,0 0-542 0 0,0 0-565 0 0,0 0-449 0 0,0 0-280 0 0,0 0-198 0 0,0 0-127 0 0,0 0-54 0 0,0 0-14 0 0,0 0-1 0 0,0 0-2 0 0,0 0-17 0 0,0 6-27 0 0,0-5-426 0 0,0 1 61 0 0,0 0 0 0 0,0 0 0 0 0,0 0 0 0 0,0 0 0 0 0,0 0 0 0 0,1 0 0 0 0,-1 0 0 0 0,1 0 0 0 0,-1 0 0 0 0,1 0 0 0 0,0 0 0 0 0,-1 0 0 0 0,1 0 0 0 0,0-1 1 0 0,0 1-1 0 0,0 0 0 0 0,1-1 0 0 0,-1 1 0 0 0,0 0 0 0 0,1-1 0 0 0,-1 0 0 0 0,0 1 0 0 0,1-1 0 0 0,0 0 0 0 0,-1 0 0 0 0,1 0 0 0 0,0 0 0 0 0,0 1-61 0 0,94 28 1726 0 0,-117-8-778 0 0,-48 62 21 0 0,69-83-1030 0 0,0 0 1 0 0,0 0 0 0 0,0 0 0 0 0,0-1 0 0 0,1 1 0 0 0,-1 0 0 0 0,0 0-1 0 0,0 0 1 0 0,1 0 0 0 0,-1 0 0 0 0,0 0 0 0 0,1 0 0 0 0,-1-1 0 0 0,1 1-1 0 0,-1 0 1 0 0,1 0 0 0 0,0-1 0 0 0,-1 1 0 0 0,1 0 0 0 0,0-1 0 0 0,-1 1-1 0 0,1 0 1 0 0,0-1 0 0 0,0 1 0 0 0,-1-1 0 0 0,1 1 0 0 0,0-1 0 0 0,0 0-1 0 0,0 1 1 0 0,0-1 0 0 0,0 0 0 0 0,0 0 0 0 0,0 1 0 0 0,-1-1 0 0 0,1 0-1 0 0,0 0 1 0 0,0 0 0 0 0,0 0 0 0 0,0 0 0 0 0,0 0 0 0 0,0-1 0 0 0,0 1-1 0 0,0 0 1 0 0,0 0 0 0 0,0-1 0 0 0,0 1 0 0 0,0 0 60 0 0,31-2-12172 0 0,-30 2 9810 0 0,5-1-7926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0.9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37 6689 0 0,'0'0'1710'0'0,"0"0"148"0"0,0 0 170 0 0,0 0 94 0 0,0 0-64 0 0,0 0-188 0 0,0 0-234 0 0,0 0-269 0 0,0 0-226 0 0,0 0-220 0 0,0 0-209 0 0,-1-5-152 0 0,-1-18-156 0 0,1 17-109 0 0,1 6-79 0 0,0 0-87 0 0,-6 23 895 0 0,-1 5-741 0 0,0-1 0 0 0,3 1 0 0 0,0 0-1 0 0,1 1 1 0 0,2 15-283 0 0,12-40-6347 0 0,-2-5-4362 0 0,-6-1-181 0 0</inkml:trace>
  <inkml:trace contextRef="#ctx0" brushRef="#br0" timeOffset="446.929">55 125 4609 0 0,'0'0'2462'0'0,"0"0"-536"0"0,0 0-59 0 0,0 0 36 0 0,0 0-26 0 0,0 0-100 0 0,0 0-219 0 0,0 0-280 0 0,0 0-249 0 0,0 0-190 0 0,0 0-138 0 0,9-9-77 0 0,27-28-57 0 0,-34 35-443 0 0,0 0-1 0 0,0 0 1 0 0,0 0 0 0 0,1 0-1 0 0,-1 0 1 0 0,0 1 0 0 0,1-1 0 0 0,-1 1-1 0 0,1 0 1 0 0,-1-1 0 0 0,1 1-1 0 0,-1 0 1 0 0,1 1 0 0 0,0-1 0 0 0,0 0-1 0 0,-1 1 1 0 0,1 0 0 0 0,0-1-1 0 0,0 1 1 0 0,0 0 0 0 0,0 1-1 0 0,-1-1 1 0 0,1 0 0 0 0,0 1 0 0 0,2 0-124 0 0,-4 2 31 0 0,1-1 0 0 0,-1 1 0 0 0,0-1 0 0 0,0 1 0 0 0,0 0 0 0 0,0-1 0 0 0,0 1 0 0 0,0 0 0 0 0,-1 0 0 0 0,0 0 0 0 0,1 0 1 0 0,-1 0-1 0 0,0 0 0 0 0,0-1 0 0 0,-1 1 0 0 0,1 0 0 0 0,0 0 0 0 0,-1 0 0 0 0,0 0 0 0 0,0 0 0 0 0,0-1 0 0 0,0 1 0 0 0,0 0 1 0 0,0-1-1 0 0,-1 1 0 0 0,1-1 0 0 0,-2 1-31 0 0,-4 17 133 0 0,7-19-114 0 0,0-1 1 0 0,-1 1 0 0 0,1 0-1 0 0,0 0 1 0 0,0 0 0 0 0,0 0-1 0 0,0 0 1 0 0,0 0-1 0 0,0 0 1 0 0,0 0 0 0 0,0 0-1 0 0,0 0 1 0 0,0 0 0 0 0,1 0-1 0 0,-1 0 1 0 0,0 0-1 0 0,1 0 1 0 0,-1 0 0 0 0,1 0-1 0 0,-1 0 1 0 0,1-1 0 0 0,-1 1-1 0 0,1 0 1 0 0,-1 0-1 0 0,1-1 1 0 0,0 1 0 0 0,-1 0-1 0 0,1-1 1 0 0,0 1 0 0 0,0 0-1 0 0,0-1 1 0 0,0 1-1 0 0,-1-1 1 0 0,1 1 0 0 0,0-1-1 0 0,0 0 1 0 0,0 1 0 0 0,0-1-1 0 0,0 0 1 0 0,0 0-1 0 0,0 0 1 0 0,0 0 0 0 0,0 0-1 0 0,0 0 1 0 0,0 0 0 0 0,0 0-1 0 0,0 0 1 0 0,0 0-1 0 0,0 0 1 0 0,0 0 0 0 0,0-1-1 0 0,0 1 1 0 0,0-1-20 0 0,64-14 651 0 0,-55 12-698 0 0,-6 3 42 0 0,-1-1 0 0 0,1 0 0 0 0,-1 0 0 0 0,1 0 0 0 0,-1 0-1 0 0,0 0 1 0 0,0-1 0 0 0,0 1 0 0 0,1-1 0 0 0,-2 0 0 0 0,1 0 0 0 0,0 0 0 0 0,0 0-1 0 0,0-1 1 0 0,-1 1 0 0 0,0-1 0 0 0,1 1 0 0 0,1-4 5 0 0,-11-25-5144 0 0,2 24-255 0 0,-1 1-8100 0 0,5 5 8907 0 0</inkml:trace>
  <inkml:trace contextRef="#ctx0" brushRef="#br0" timeOffset="716.733">270 66 2312 0 0,'0'0'2829'0'0,"0"0"5"0"0,0 0-79 0 0,0 0-201 0 0,0 0-211 0 0,0 0-265 0 0,0 0-281 0 0,0 0-355 0 0,0 0-355 0 0,0 0-322 0 0,0 0-283 0 0,0 0-187 0 0,0 0-92 0 0,-9 3 730 0 0,-56 139 2148 0 0,63-134-3601 0 0,-1 3 1401 0 0,3-6-3130 0 0,1-1-3219 0 0,3-3-4624 0 0,-2-1-250 0 0</inkml:trace>
  <inkml:trace contextRef="#ctx0" brushRef="#br0" timeOffset="1190.751">368 1 13115 0 0,'0'0'1657'0'0,"0"0"-5"0"0,0 0-83 0 0,0 0-186 0 0,0 0-221 0 0,0 0-250 0 0,0 0-260 0 0,0 0-257 0 0,0 0-172 0 0,0 0-82 0 0,0 0-1 0 0,0 0 53 0 0,11 24 1192 0 0,-5-17-1219 0 0,1-1 0 0 0,1 1 1 0 0,-1-1-1 0 0,1-1 1 0 0,0 1-1 0 0,1-1 0 0 0,-1-1 1 0 0,1 1-1 0 0,0-1 1 0 0,0-1-1 0 0,0 0 0 0 0,9 2-166 0 0,-16-5 1 0 0,-29 18 427 0 0,14-9-339 0 0,1-1 1 0 0,0 1-1 0 0,0 1 0 0 0,0 0 0 0 0,2 1 0 0 0,-1 0 0 0 0,1 1 0 0 0,1 0 0 0 0,-2 3-89 0 0,11-14-12 0 0,0-1 0 0 0,-1 1 0 0 0,1-1 0 0 0,0 1 0 0 0,0-1 0 0 0,0 1 0 0 0,0 0 0 0 0,-1-1 0 0 0,1 1 1 0 0,0-1-1 0 0,0 1 0 0 0,0-1 0 0 0,0 1 0 0 0,0 0 0 0 0,1-1 0 0 0,-1 1 0 0 0,0-1 0 0 0,0 1 0 0 0,0-1 0 0 0,0 1 0 0 0,1-1 0 0 0,-1 1 0 0 0,0-1 0 0 0,0 1 0 0 0,1-1 1 0 0,-1 1-1 0 0,0-1 0 0 0,1 1 0 0 0,-1-1 0 0 0,0 0 0 0 0,1 1 0 0 0,-1-1 0 0 0,1 1 0 0 0,-1-1 0 0 0,1 0 0 0 0,-1 0 0 0 0,1 1 0 0 0,-1-1 0 0 0,1 0 0 0 0,-1 0 0 0 0,1 0 1 0 0,-1 1-1 0 0,1-1 0 0 0,0 0 0 0 0,-1 0 0 0 0,1 0 0 0 0,-1 0 0 0 0,1 0 0 0 0,-1 0 0 0 0,1 0 0 0 0,-1 0 0 0 0,1 0 0 0 0,0-1 0 0 0,-1 1 0 0 0,1 0 0 0 0,-1 0 0 0 0,1 0 0 0 0,-1-1 1 0 0,1 1-1 0 0,-1 0 0 0 0,1 0 0 0 0,-1-1 0 0 0,1 1 12 0 0,38-8-7187 0 0,-23 3-1815 0 0,-11 4-1327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1.4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 17132 0 0,'0'0'177'0'0,"0"0"-193"0"0,0 0-32 0 0,0 0 200 0 0,0 0 217 0 0,0 0 70 0 0,0 0-71 0 0,0 0-124 0 0,0 0-106 0 0,10-2-62 0 0,89-9-2102 0 0,-98 10 1512 0 0,6 2-2402 0 0,-3-1-2537 0 0,-2 1-2669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3.1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5001 0 0,'0'0'2579'0'0,"0"0"-296"0"0,0 0 3 0 0,0 0 73 0 0,0 0-213 0 0,0 0-317 0 0,0 0-346 0 0,0 0-360 0 0,0 0-306 0 0,0 0-209 0 0,0 0-114 0 0,0 0-45 0 0,0 0-26 0 0,8 5 3326 0 0,106 2-2588 0 0,-114-7-1180 0 0,0 0-14 0 0,0 0-27 0 0,0 0-49 0 0,0 0-82 0 0,-13 2-11078 0 0,9-1 2276 0 0,2-1 877 0 0</inkml:trace>
  <inkml:trace contextRef="#ctx0" brushRef="#br0" timeOffset="296.123">14 57 8 0 0,'0'0'2453'0'0,"0"0"-156"0"0,0 0 184 0 0,0 0 125 0 0,0 0-80 0 0,0 0-294 0 0,0 0-478 0 0,0 0-458 0 0,0 0-333 0 0,0 0-203 0 0,0 0-48 0 0,0 0 15 0 0,-3 4 23 0 0,-7 9 27 0 0,40-5 3624 0 0,97-14-2675 0 0,-127 6-1706 0 0,0 0 18 0 0,0 0 4 0 0,0 0-21 0 0,0 0-9 0 0,0 0-24 0 0,0 0-35 0 0,0 0-11 0 0,0-2-2893 0 0,0 0-6904 0 0,0 2-1639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1.2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42 15667 0 0,'0'0'1537'0'0,"0"0"-176"0"0,0 0-103 0 0,0 0-43 0 0,0 0-31 0 0,0 0-29 0 0,0 0-135 0 0,0 0-166 0 0,0 0-217 0 0,0 0-142 0 0,0 0-104 0 0,0 0-107 0 0,0 0-28 0 0,2-7-85 0 0,0 0-235 0 0,4-8 482 0 0,0 38 504 0 0,-3 173 403 0 0,-3-193-243 0 0,0-3-7773 0 0,1-2-2893 0 0,1 1-1692 0 0</inkml:trace>
  <inkml:trace contextRef="#ctx0" brushRef="#br0" timeOffset="586.646">121 105 12019 0 0,'0'0'1825'0'0,"0"0"-75"0"0,0 0 5 0 0,0 0-137 0 0,0 0-169 0 0,0 0-150 0 0,0 0-225 0 0,0 0-241 0 0,0 0-224 0 0,0 0-181 0 0,0 0-119 0 0,0 0-72 0 0,0 0-15 0 0,-13-7 1738 0 0,9 11-1656 0 0,0-2-253 0 0,1 0 1 0 0,1 1 0 0 0,-1-1 0 0 0,0 1-1 0 0,1 0 1 0 0,-1 0 0 0 0,1 0-1 0 0,0 0 1 0 0,0 0 0 0 0,0 0 0 0 0,0 0-1 0 0,1 1 1 0 0,-1-1 0 0 0,1 1 0 0 0,0-1-1 0 0,0 1 1 0 0,0 0 0 0 0,0-1 0 0 0,1 1-1 0 0,0 0 1 0 0,-1 0 0 0 0,2 3-52 0 0,1-6 29 0 0,0 1-1 0 0,0-1 1 0 0,0 1 0 0 0,1-1-1 0 0,-1 0 1 0 0,0 0 0 0 0,1 0 0 0 0,-1 0-1 0 0,1 0 1 0 0,0-1 0 0 0,-1 1-1 0 0,1-1 1 0 0,-1 0 0 0 0,1 0 0 0 0,0 0-1 0 0,-1 0 1 0 0,1 0 0 0 0,0 0-1 0 0,-1-1 1 0 0,1 1 0 0 0,-1-1 0 0 0,1 0-1 0 0,-1 0 1 0 0,1 0 0 0 0,-1 0-1 0 0,1 0 1 0 0,-1 0 0 0 0,0-1 0 0 0,0 1-1 0 0,0-1 1 0 0,1 1 0 0 0,0-3-29 0 0,-2 3 7 0 0,0 0 1 0 0,1 0 0 0 0,-1 0-1 0 0,0 0 1 0 0,0 0-1 0 0,0 0 1 0 0,-1 0 0 0 0,1 0-1 0 0,0-1 1 0 0,0 1-1 0 0,-1 0 1 0 0,1-1 0 0 0,-1 1-1 0 0,1 0 1 0 0,-1-1-1 0 0,1 1 1 0 0,-1-1 0 0 0,0 1-1 0 0,0-1 1 0 0,0 1-1 0 0,1-1 1 0 0,-2 1 0 0 0,1-1-1 0 0,0 1 1 0 0,0 0 0 0 0,0-1-1 0 0,-1 1 1 0 0,1-1-1 0 0,-1 1 1 0 0,1-1 0 0 0,-1 1-1 0 0,1 0 1 0 0,-1-1-1 0 0,0 1 1 0 0,0 0 0 0 0,1 0-1 0 0,-1 0 1 0 0,0 0-1 0 0,0 0 1 0 0,0-1 0 0 0,-1 2-1 0 0,1-1 1 0 0,-1-1-8 0 0,-13-23-694 0 0,19 12-5363 0 0,4 8-6970 0 0,-6 4 2730 0 0</inkml:trace>
  <inkml:trace contextRef="#ctx0" brushRef="#br0" timeOffset="1144.974">192 7 9410 0 0,'0'0'2422'0'0,"0"0"-138"0"0,0 0-74 0 0,0 0-231 0 0,0 0-270 0 0,0 0-193 0 0,0 0-274 0 0,0 0-302 0 0,0 0-307 0 0,0 0-251 0 0,0 0-149 0 0,0 0-78 0 0,0 0-25 0 0,-3-6 282 0 0,5 14-299 0 0,1 0-1 0 0,0-1 1 0 0,0 1-1 0 0,1-1 1 0 0,0 1-1 0 0,1-1 1 0 0,-1 0-1 0 0,1-1 1 0 0,0 1-1 0 0,1-1 1 0 0,0 0-1 0 0,0 0 1 0 0,0-1-1 0 0,0 1 1 0 0,1-2-1 0 0,0 1 1 0 0,4 1-113 0 0,65 16 237 0 0,-75-22-197 0 0,-1 0 42 0 0,-9-15 303 0 0,9 14-385 0 0,0 1-1 0 0,0-1 1 0 0,0 0-1 0 0,0 0 1 0 0,0 1-1 0 0,-1-1 1 0 0,1 0-1 0 0,0 0 1 0 0,0 1-1 0 0,-1-1 1 0 0,1 0-1 0 0,-1 1 1 0 0,1-1-1 0 0,-1 0 1 0 0,1 1-1 0 0,-1-1 0 0 0,1 1 1 0 0,-1-1-1 0 0,1 1 1 0 0,-1-1-1 0 0,0 1 1 0 0,1-1-1 0 0,-1 1 1 0 0,0 0-1 0 0,1-1 1 0 0,-1 1-1 0 0,0 0 1 0 0,0-1-1 0 0,1 1 1 0 0,-1 0-1 0 0,0 0 1 0 0,0 0-1 0 0,0 0 1 0 0,1 0-1 0 0,-1 0 1 0 0,0 0-1 0 0,0 0 1 0 0,1 0-1 0 0,-1 0 1 0 0,0 0-1 0 0,0 1 1 0 0,0-1-1 0 0,1 0 1 0 0,-1 0-1 0 0,0 1 1 0 0,1-1-1 0 0,-1 0 1 0 0,0 1-1 0 0,1-1 1 0 0,-1 1 0 0 0,-12 8 29 0 0,1 1 1 0 0,0 0-1 0 0,0 1 1 0 0,1 0-1 0 0,1 0 0 0 0,0 1 1 0 0,0 1-1 0 0,2 0 1 0 0,-1 0-1 0 0,2 1 1 0 0,-1 0-30 0 0,5 10-547 0 0,10-24-4021 0 0,3-5-5965 0 0,-7 3-1304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0.4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32 10530 0 0,'0'0'1853'0'0,"0"0"-72"0"0,0 0 4 0 0,0 0-73 0 0,0 0-126 0 0,0 0-137 0 0,0 0-160 0 0,0 0-168 0 0,0 0-161 0 0,0 0-155 0 0,0 0-143 0 0,-3-5-133 0 0,-10-16-103 0 0,10 16-82 0 0,3 5-72 0 0,0 0-39 0 0,0 0-36 0 0,0 0-38 0 0,0 0-15 0 0,0 0-10 0 0,0 0-7 0 0,0 0 0 0 0,0 0-54 0 0,50 42 406 0 0,54 90 314 0 0,-88-131-5550 0 0,-9-13-8432 0 0,-6 9 2045 0 0</inkml:trace>
  <inkml:trace contextRef="#ctx0" brushRef="#br0" timeOffset="354.527">190 19 7850 0 0,'0'0'2572'0'0,"0"0"-421"0"0,0 0-192 0 0,0 0-93 0 0,0 0-205 0 0,0 0-150 0 0,0 0-186 0 0,0 0-190 0 0,0 0-235 0 0,0 0-268 0 0,0 0-188 0 0,0 0-163 0 0,-2-2-92 0 0,1 2-152 0 0,0 0 1 0 0,1 0 0 0 0,-1-1-1 0 0,0 1 1 0 0,0 0-1 0 0,0 0 1 0 0,0 0-1 0 0,0 0 1 0 0,1 0-1 0 0,-1 0 1 0 0,0 0-1 0 0,0 0 1 0 0,0 1 0 0 0,0-1-1 0 0,0 0 1 0 0,1 0-1 0 0,-1 1 1 0 0,0-1-1 0 0,0 0 1 0 0,0 1-1 0 0,1-1 1 0 0,-1 1-1 0 0,0-1 1 0 0,1 1 0 0 0,-1-1-1 0 0,0 1 1 0 0,1 0-1 0 0,-1-1 1 0 0,1 1-1 0 0,-1 0 1 0 0,1 0-1 0 0,-1-1 1 0 0,1 1 0 0 0,0 0-1 0 0,-1 0 1 0 0,1-1-1 0 0,0 1 1 0 0,-1 0-1 0 0,1 0-37 0 0,-7 10 299 0 0,-123 133 1217 0 0,135-141-4538 0 0,10-11-2314 0 0,-6 2-3103 0 0,-4 4-2511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6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50 4337 0 0,'0'0'2218'0'0,"0"0"-246"0"0,0 0-171 0 0,0 0-69 0 0,0 0 6 0 0,0 0 30 0 0,0 0-68 0 0,0 0-155 0 0,0 0-236 0 0,0 0-244 0 0,-2-4-185 0 0,1 0-1008 0 0,-13-37 6652 0 0,14 41-6382 0 0,0 0-32 0 0,0 0-2 0 0,-7 33 91 0 0,6 95 374 0 0,1-128-600 0 0,19-2-10920 0 0,-12 0 1575 0 0,-4 0 125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6.7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4433 0 0,'0'0'2734'0'0,"0"0"-292"0"0,0 0-34 0 0,0 0 25 0 0,0 0-183 0 0,0 0-238 0 0,0 0-390 0 0,0 0-478 0 0,0 0-385 0 0,0 0-282 0 0,0 0-165 0 0,0 0-62 0 0,0 0 30 0 0,7 4 1025 0 0,-19 81 1741 0 0,13-82-5887 0 0,3-5-8794 0 0,-2 0 7895 0 0,1 1-5951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7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 7474 0 0,'0'0'5047'0'0,"0"0"-2595"0"0,0 0-769 0 0,0 0-80 0 0,0 0-160 0 0,0 0-141 0 0,0 0-124 0 0,0 0-206 0 0,0 0-216 0 0,0 0-222 0 0,0 0-195 0 0,0 0-145 0 0,-3-2-31 0 0,5 7-99 0 0,0 0 0 0 0,1 0 0 0 0,0 0 1 0 0,0 0-1 0 0,0 0 0 0 0,0-1 0 0 0,1 0 0 0 0,0 0 0 0 0,0 0 0 0 0,0 0 1 0 0,0 0-1 0 0,0-1 0 0 0,1 0 0 0 0,0 0 0 0 0,0 0 0 0 0,0 0 0 0 0,0-1 1 0 0,0 0-1 0 0,0 0 0 0 0,0 0 0 0 0,1-1 0 0 0,-1 0 0 0 0,5 1-64 0 0,-4 0 69 0 0,-35 28 1897 0 0,-47 66-1366 0 0,80-87-1387 0 0,0-9-2472 0 0,-1 1-4064 0 0,-1-1-4501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2.1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15219 0 0,'0'0'1039'0'0,"0"0"191"0"0,0 0 187 0 0,0 0 9 0 0,0 0-255 0 0,0 0-350 0 0,0 0-295 0 0,0 0-206 0 0,0 0-92 0 0,0 0-53 0 0,0 0-46 0 0,0 0-10 0 0,0 0-13 0 0,3-1-27 0 0,49 2 76 0 0,-40 1-4189 0 0,-1 0-4243 0 0,-10-1-2420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2.3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14131 0 0,'0'0'2011'0'0,"0"0"-513"0"0,0 0-171 0 0,0 0-23 0 0,0 0-106 0 0,0 0-158 0 0,0 0-231 0 0,0 0-249 0 0,0 0-150 0 0,0 0-79 0 0,0 0-23 0 0,0 0-4 0 0,3 1-34 0 0,76 6-1113 0 0,-51-6-8789 0 0,-23-1-1745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1.1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47 13683 0 0,'0'0'1987'0'0,"0"0"-136"0"0,0 0-132 0 0,0 0-151 0 0,0 0-119 0 0,0 0-110 0 0,0 0-222 0 0,0 0-261 0 0,0 0-259 0 0,0 0-229 0 0,0 0-151 0 0,0 0-88 0 0,1-3-33 0 0,-8 100 2552 0 0,1-35-4626 0 0,24-73-10954 0 0,-10 3 2532 0 0,-5 4 6086 0 0</inkml:trace>
  <inkml:trace contextRef="#ctx0" brushRef="#br0" timeOffset="244.768">82 92 0 0 0,'0'0'1074'0'0,"0"0"1986"0"0,0 0 336 0 0,0 0-229 0 0,0 0-357 0 0,0 0-403 0 0,0 0-475 0 0,0 0-479 0 0,0 0-368 0 0,0 0-292 0 0,0 0-176 0 0,0 0-81 0 0,0 0-44 0 0,9-3 1163 0 0,-14 30 1207 0 0,1 10-5317 0 0,5-36 13 0 0,1-1-4386 0 0,-2 0 2933 0 0,2 0-6048 0 0</inkml:trace>
  <inkml:trace contextRef="#ctx0" brushRef="#br0" timeOffset="688.843">172 0 11330 0 0,'0'0'2561'0'0,"0"0"-219"0"0,0 0-344 0 0,0 0-390 0 0,0 0-333 0 0,0 0-299 0 0,0 0-254 0 0,0 0-198 0 0,0 0-131 0 0,0 0-68 0 0,0 0-2 0 0,0 0 16 0 0,0 0-4 0 0,-1 5-19 0 0,0-2-248 0 0,0 0-1 0 0,0 1 1 0 0,1-1 0 0 0,-1 0 0 0 0,1 1 0 0 0,0-1 0 0 0,0 1 0 0 0,0-1 0 0 0,1 0-1 0 0,-1 1 1 0 0,1-1 0 0 0,-1 0 0 0 0,1 1 0 0 0,0-1 0 0 0,1 0 0 0 0,-1 0-1 0 0,1 0 1 0 0,-1 0 0 0 0,1 0 0 0 0,0 0 0 0 0,0 0 0 0 0,0-1 0 0 0,0 1 0 0 0,0-1-1 0 0,1 1 1 0 0,-1-1 0 0 0,3 2-68 0 0,64 21 532 0 0,-107-3-30 0 0,26-15-428 0 0,1 1 1 0 0,0 0 0 0 0,0 0-1 0 0,0 1 1 0 0,1 1 0 0 0,1-1-1 0 0,0 2 1 0 0,-7 8-75 0 0,16-18-33 0 0,0-1 1 0 0,0 1-1 0 0,-1-1 0 0 0,1 1 0 0 0,0-1 0 0 0,0 1 1 0 0,0-1-1 0 0,0 1 0 0 0,0-1 0 0 0,0 1 0 0 0,0-1 1 0 0,0 1-1 0 0,0-1 0 0 0,0 1 0 0 0,0-1 1 0 0,1 1-1 0 0,-1-1 0 0 0,0 1 0 0 0,0-1 0 0 0,0 1 1 0 0,1-1-1 0 0,-1 1 0 0 0,0-1 0 0 0,1 1 0 0 0,-1-1 1 0 0,0 0-1 0 0,1 1 0 0 0,-1-1 0 0 0,0 1 1 0 0,1-1-1 0 0,-1 0 0 0 0,1 1 0 0 0,-1-1 0 0 0,1 0 1 0 0,-1 0-1 0 0,1 1 0 0 0,-1-1 0 0 0,1 0 0 0 0,-1 0 1 0 0,1 0-1 0 0,-1 0 0 0 0,1 0 0 0 0,-1 0 0 0 0,1 0 1 0 0,-1 0-1 0 0,1 0 0 0 0,-1 0 0 0 0,1 0 1 0 0,-1 0-1 0 0,1 0 0 0 0,-1 0 0 0 0,1 0 0 0 0,-1 0 1 0 0,1-1-1 0 0,-1 1 0 0 0,1 0 0 0 0,0-1 33 0 0,40-3-10723 0 0,-37 3 6597 0 0,2 1-6514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0.4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40 7282 0 0,'0'0'1977'0'0,"0"0"-172"0"0,0 0 32 0 0,0 0 121 0 0,0 0-3 0 0,0 0-166 0 0,0 0-268 0 0,0 0-235 0 0,0 0-174 0 0,0 0-160 0 0,0 0-155 0 0,-5-7-143 0 0,-15-21-131 0 0,41 51 1831 0 0,39 105-794 0 0,-47-125-5880 0 0,-7-7-1951 0 0,0 0-3346 0 0,-6 4 8597 0 0,2-2-7114 0 0</inkml:trace>
  <inkml:trace contextRef="#ctx0" brushRef="#br0" timeOffset="316.841">187 1 8266 0 0,'0'0'2710'0'0,"0"0"-168"0"0,0 0-210 0 0,0 0-309 0 0,0 0-308 0 0,0 0-292 0 0,0 0-296 0 0,0 0-293 0 0,0 0-244 0 0,0 0-164 0 0,0 0-111 0 0,0 0-74 0 0,0 0 3 0 0,-3 1 32 0 0,-133 108 2587 0 0,88-62-2645 0 0,77-54-11994 0 0,-24 4 6253 0 0,0 0-3091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1.6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13355 0 0,'0'0'1243'0'0,"0"0"-298"0"0,0 0-3 0 0,0 0 123 0 0,0 0 69 0 0,0 0-16 0 0,0 0-136 0 0,0 0-171 0 0,0 0-184 0 0,0 0-145 0 0,0 0-126 0 0,0 0-100 0 0,0 0-70 0 0,6 5-75 0 0,38 17-222 0 0,-15-18-5730 0 0,-22-4-1219 0 0,-2 0-3541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3.4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18 0 0 0,'0'0'2074'0'0,"0"0"489"0"0,0 0-24 0 0,0 0-241 0 0,0 0-278 0 0,0 0-250 0 0,0 0-177 0 0,0 0-148 0 0,0 0-93 0 0,0 0-79 0 0,1-3-82 0 0,4-12 1805 0 0,-5 15-2206 0 0,0 0-118 0 0,0 0-91 0 0,0 0-87 0 0,0 0-65 0 0,0 0-37 0 0,0 0-29 0 0,0 0-19 0 0,0 0-14 0 0,0 0-14 0 0,0 0-26 0 0,0 0-19 0 0,-5 27 1263 0 0,0 124-1134 0 0,6-148-4272 0 0,3-2-11594 0 0,-3-2 4484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4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32 100 15187 0 0,'0'0'1818'0'0,"0"0"-152"0"0,0 0-177 0 0,0 0-155 0 0,0 0-116 0 0,0 0-165 0 0,0 0-194 0 0,0 0-216 0 0,0 0-198 0 0,0 0-137 0 0,0 0-104 0 0,0 0-73 0 0,0 0-27 0 0,-12 6 305 0 0,11-5-381 0 0,0-1-1 0 0,-1 1 0 0 0,1 0 0 0 0,0-1 0 0 0,0 1 0 0 0,0 0 0 0 0,0 0 0 0 0,0 0 0 0 0,0 0 1 0 0,0 0-1 0 0,0 0 0 0 0,0 1 0 0 0,0-1 0 0 0,0 0 0 0 0,1 0 0 0 0,-1 1 0 0 0,1-1 0 0 0,-1 0 1 0 0,1 1-1 0 0,-1-1 0 0 0,1 0 0 0 0,0 1 0 0 0,-1-1 0 0 0,1 1 0 0 0,0-1 0 0 0,0 0 0 0 0,0 1 1 0 0,0-1-1 0 0,0 1 0 0 0,1-1 0 0 0,-1 1 0 0 0,0-1 0 0 0,1 0 0 0 0,-1 1 0 0 0,1-1 0 0 0,-1 0 0 0 0,1 1 1 0 0,0-1-1 0 0,-1 0 0 0 0,1 0 0 0 0,0 0 0 0 0,0 1 0 0 0,0-1 0 0 0,0 0 0 0 0,0 0 0 0 0,0 0 1 0 0,0-1-1 0 0,0 1 0 0 0,1 0 0 0 0,-1 0 0 0 0,0-1 0 0 0,0 1 0 0 0,1 0 0 0 0,-1-1 0 0 0,0 1 1 0 0,1-1-1 0 0,-1 0 0 0 0,0 1 0 0 0,1-1 0 0 0,-1 0 0 0 0,1 0-27 0 0,-1 0 14 0 0,0-1 0 0 0,1 1 0 0 0,-1-1 0 0 0,0 1-1 0 0,0-1 1 0 0,0 0 0 0 0,0 1 0 0 0,1-1 0 0 0,-1 0 0 0 0,0 0 0 0 0,0 0 0 0 0,-1 0 0 0 0,1 0-1 0 0,0 0 1 0 0,0 0 0 0 0,0 0 0 0 0,-1 0 0 0 0,1 0 0 0 0,0-1 0 0 0,-1 1 0 0 0,1 0-1 0 0,-1 0 1 0 0,0-1 0 0 0,1 1 0 0 0,-1 0 0 0 0,0 0 0 0 0,0-1 0 0 0,0 1 0 0 0,0 0-1 0 0,0-1 1 0 0,0 1 0 0 0,0 0 0 0 0,0-1 0 0 0,0 1 0 0 0,-1 0 0 0 0,1-1 0 0 0,-1 1-1 0 0,1 0 1 0 0,-1 0 0 0 0,1-1 0 0 0,-1 1 0 0 0,0 0 0 0 0,1 0 0 0 0,-1 0 0 0 0,0 0 0 0 0,0 0-1 0 0,0-1-13 0 0,-5-22-1613 0 0,14-8-2203 0 0,23-3-7697 0 0,-14 20 6089 0 0,-17 9 15150 0 0,-5 2-3602 0 0,0 14-2176 0 0,9-4-3827 0 0,0 0 1 0 0,0-1 0 0 0,0 1 0 0 0,1-1-1 0 0,0 1 1 0 0,0-2 0 0 0,0 1 0 0 0,0 0-1 0 0,1-1 1 0 0,0 0 0 0 0,0 0-1 0 0,0-1 1 0 0,0 0 0 0 0,1 0 0 0 0,-1 0-1 0 0,2-1-121 0 0,2 3 48 0 0,34 21 57 0 0,-67-1 881 0 0,-56 45-289 0 0,82-49-491 0 0,1-19-3360 0 0,1 1-3337 0 0,-4-2-5601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55.8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175 151 10986 0 0,'0'0'1447'0'0,"0"0"-41"0"0,0 0-14 0 0,0 0 35 0 0,0 0-42 0 0,-9 3-115 0 0,-74 42 3187 0 0,83-45-4402 0 0,0 0-1 0 0,1 0 0 0 0,-1 0 1 0 0,0 0-1 0 0,0 0 0 0 0,0 0 0 0 0,1 0 1 0 0,-1 0-1 0 0,0 0 0 0 0,0 0 0 0 0,1 0 1 0 0,-1 0-1 0 0,0 0 0 0 0,0 0 1 0 0,0 0-1 0 0,1 0 0 0 0,-1 0 0 0 0,0 0 1 0 0,0 1-1 0 0,0-1 0 0 0,0 0 0 0 0,1 0 1 0 0,-1 0-1 0 0,0 0 0 0 0,0 0 1 0 0,0 0-1 0 0,0 1 0 0 0,0-1 0 0 0,1 0 1 0 0,-1 0-1 0 0,0 0 0 0 0,0 1 1 0 0,0-1-1 0 0,0 0-54 0 0,21-12 584 0 0,6-5-468 0 0,-1-2 0 0 0,0-1 0 0 0,-1-1 0 0 0,-2-1 0 0 0,0-1 0 0 0,7-10-116 0 0,-31 33 11 0 0,0 1-1 0 0,0-1 0 0 0,0 0 0 0 0,1 0 0 0 0,-1 0 1 0 0,0 0-1 0 0,0 0 0 0 0,0 0 0 0 0,0 0 0 0 0,0 0 1 0 0,0 0-1 0 0,1 0 0 0 0,-1-1 0 0 0,0 1 0 0 0,0 0 1 0 0,0 0-1 0 0,0-1 0 0 0,1 1 0 0 0,-1-1 0 0 0,0 1 1 0 0,0-1-1 0 0,1 1 0 0 0,-1-1 0 0 0,0 1 0 0 0,1-1 0 0 0,-1 0 1 0 0,1 1-1 0 0,-1-1 0 0 0,0 0 0 0 0,1 1 0 0 0,0-1 1 0 0,-1 0-1 0 0,1 0 0 0 0,-1 0 0 0 0,1 1 0 0 0,0-1 1 0 0,0 0-1 0 0,-1 0 0 0 0,1 0 0 0 0,0 0 0 0 0,0 0 1 0 0,0 1-1 0 0,0-1 0 0 0,0 0 0 0 0,0 0 0 0 0,0 0 1 0 0,0 0-1 0 0,0 0 0 0 0,1 0 0 0 0,-1 1 0 0 0,0-1 1 0 0,1 0-1 0 0,-1 0 0 0 0,0 0 0 0 0,1 1 0 0 0,-1-1 1 0 0,1 0-1 0 0,-1 0 0 0 0,1 1 0 0 0,-1-1 0 0 0,1 0 1 0 0,0 1-11 0 0,-16 6-7 0 0,1 1 1 0 0,0 0-1 0 0,1 2 1 0 0,-1-1 0 0 0,2 2-1 0 0,-1 0 1 0 0,1 0-1 0 0,1 1 1 0 0,0 0 0 0 0,0 1-1 0 0,1 1 1 0 0,1-1 0 0 0,0 2-1 0 0,-1 2 7 0 0,9-13 0 0 0,0-1 0 0 0,1 1 0 0 0,-1 0-1 0 0,0-1 1 0 0,1 1 0 0 0,0 0 0 0 0,0 0 0 0 0,0-1 0 0 0,0 1-1 0 0,0 0 1 0 0,1-1 0 0 0,-1 1 0 0 0,1 0 0 0 0,-1 0-1 0 0,1-1 1 0 0,0 1 0 0 0,0-1 0 0 0,0 1 0 0 0,1-1 0 0 0,-1 1-1 0 0,0-1 1 0 0,1 0 0 0 0,0 0 0 0 0,-1 0 0 0 0,1 0 0 0 0,0 0-1 0 0,0 0 1 0 0,0 0 0 0 0,1 0 0 0 0,-1-1 0 0 0,0 1-1 0 0,1-1 1 0 0,-1 0 0 0 0,0 0 0 0 0,1 0 0 0 0,0 0 0 0 0,34 33-8 0 0,-36-33 13 0 0,-1 0 0 0 0,0 0 1 0 0,1 0-1 0 0,-1 0 0 0 0,0 1 1 0 0,0-1-1 0 0,0 0 0 0 0,0 0 1 0 0,0 0-1 0 0,0 1 0 0 0,0-1 1 0 0,0 0-1 0 0,0 0 0 0 0,0 0 1 0 0,-1 0-1 0 0,1 1 0 0 0,0-1 1 0 0,-1 0-1 0 0,1 0 0 0 0,-1 0 1 0 0,1 0-1 0 0,-1 0 0 0 0,0 0 1 0 0,1 0-1 0 0,-1 0 0 0 0,0 0 1 0 0,0 0-1 0 0,0 0 0 0 0,0-1 1 0 0,0 1-1 0 0,0 0 0 0 0,0-1 1 0 0,0 1-1 0 0,0 0 0 0 0,0-1 1 0 0,0 1-1 0 0,0-1 0 0 0,0 0 1 0 0,0 1-1 0 0,0-1 1 0 0,-1 0-1 0 0,1 1-5 0 0,-54 15 384 0 0,-25-15 230 0 0,80-2-627 0 0,-1 1 0 0 0,0 0-1 0 0,1-1 1 0 0,-1 1-1 0 0,1 0 1 0 0,-1-1-1 0 0,0 1 1 0 0,1-1-1 0 0,-1 1 1 0 0,1-1 0 0 0,-1 1-1 0 0,1-1 1 0 0,0 1-1 0 0,-1-1 1 0 0,1 0-1 0 0,-1 1 1 0 0,1-1-1 0 0,0 0 1 0 0,0 1 0 0 0,-1-1-1 0 0,1 0 1 0 0,0 1-1 0 0,0-1 1 0 0,0 0-1 0 0,0 1 1 0 0,0-1-1 0 0,0 0 1 0 0,0 0-1 0 0,0 1 1 0 0,0-1 0 0 0,0 0-1 0 0,0 1 1 0 0,0-1-1 0 0,0 0 1 0 0,1 1-1 0 0,-1-1 1 0 0,0 0-1 0 0,1 1 1 0 0,-1-1 0 0 0,0 0-1 0 0,1 1 1 0 0,-1-1-1 0 0,1 1 1 0 0,-1-1-1 0 0,1 1 1 0 0,-1-1-1 0 0,1 1 1 0 0,-1-1 0 0 0,1 1-1 0 0,-1-1 1 0 0,1 1-1 0 0,0 0 1 0 0,-1-1-1 0 0,1 1 1 0 0,0 0 13 0 0,19-12-3695 0 0,-4 5-6252 0 0,-11 6-1118 0 0</inkml:trace>
  <inkml:trace contextRef="#ctx0" brushRef="#br0" timeOffset="435.907">279 236 15651 0 0,'0'0'1078'0'0,"0"0"-157"0"0,0 0 28 0 0,0 0 80 0 0,0 0 117 0 0,0 0 33 0 0,0 0-135 0 0,0 0-200 0 0,0 0-228 0 0,0 0-140 0 0,0 0-100 0 0,0 0-77 0 0,0 0-15 0 0,1-2-44 0 0,-30 68 1595 0 0,29-65-1824 0 0,0 0 1 0 0,1 1-1 0 0,-1-1 0 0 0,0 1 0 0 0,1-1 0 0 0,-1 0 0 0 0,0 0 0 0 0,1 1 0 0 0,0-1 1 0 0,-1 0-1 0 0,1 0 0 0 0,0 0 0 0 0,-1 1 0 0 0,1-1 0 0 0,0 0 0 0 0,0 0 0 0 0,0 0 1 0 0,0 0-1 0 0,0-1 0 0 0,0 1 0 0 0,0 0 0 0 0,1 0 0 0 0,-1-1 0 0 0,0 1 0 0 0,0 0 1 0 0,0-1-1 0 0,1 1 0 0 0,-1-1 0 0 0,0 0 0 0 0,1 1 0 0 0,-1-1 0 0 0,0 0 0 0 0,1 0 1 0 0,-1 0-1 0 0,1 0 0 0 0,-1 0 0 0 0,0 0 0 0 0,1 0 0 0 0,-1 0 0 0 0,0-1 1 0 0,1 1-1 0 0,-1-1 0 0 0,0 1 0 0 0,1-1 0 0 0,-1 1 0 0 0,0-1 0 0 0,1 0-11 0 0,64-29 478 0 0,-65 29-470 0 0,0 1 1 0 0,0-1 0 0 0,1 0 0 0 0,-1 0 0 0 0,0 1-1 0 0,0-1 1 0 0,0 0 0 0 0,0 0 0 0 0,-1 0 0 0 0,1 0-1 0 0,0 0 1 0 0,0 0 0 0 0,0 0 0 0 0,-1-1 0 0 0,1 1-1 0 0,-1 0 1 0 0,1 0 0 0 0,-1 0 0 0 0,1-1 0 0 0,-1 1-1 0 0,0 0 1 0 0,1-1 0 0 0,-1 1 0 0 0,0 0 0 0 0,0-1-1 0 0,0 1 1 0 0,0 0 0 0 0,0-1 0 0 0,-1 1 0 0 0,1 0 0 0 0,0-1-1 0 0,0 1 1 0 0,-1 0 0 0 0,1 0 0 0 0,-1-1 0 0 0,1 1-1 0 0,-1 0 1 0 0,0 0 0 0 0,1 0 0 0 0,-1 0 0 0 0,0 0-1 0 0,0 0 1 0 0,0 0 0 0 0,0 0 0 0 0,0 0 0 0 0,0 0-1 0 0,0 0 1 0 0,0 0 0 0 0,0 1 0 0 0,0-1 0 0 0,0 0-1 0 0,-1 1 1 0 0,1-1 0 0 0,0 1 0 0 0,0 0 0 0 0,-1-1-1 0 0,1 1 1 0 0,0 0 0 0 0,-1 0 0 0 0,1-1 0 0 0,0 1 0 0 0,-1 0-1 0 0,1 1-8 0 0,-5-3-1018 0 0,-13-3 954 0 0,14 2-4542 0 0,3-1-4810 0 0,2 3-2690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09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14275 0 0,'0'0'376'0'0,"0"0"-280"0"0,0 0-104 0 0,0 0-88 0 0,0 0-112 0 0,0 0-472 0 0,0 0-256 0 0,0 0-361 0 0,0 0-1255 0 0,0 0-1665 0 0,0 0-536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10.7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57 14075 0 0,'0'0'1434'0'0,"0"0"-227"0"0,0 0-202 0 0,0 0-19 0 0,0 0 5 0 0,0 0 7 0 0,0 0-75 0 0,0 0-172 0 0,0 0-157 0 0,0 0-121 0 0,0 0-117 0 0,0 0-47 0 0,0-8-36 0 0,2-25-29 0 0,-2 33-218 0 0,0-1 0 0 0,-1 0 0 0 0,1 0 0 0 0,0 0 0 0 0,-1 0 0 0 0,1 0 0 0 0,-1 1 0 0 0,0-1 0 0 0,1 0 0 0 0,-1 0 0 0 0,1 1 0 0 0,-1-1 0 0 0,0 0 0 0 0,0 1 0 0 0,1-1 0 0 0,-1 1 0 0 0,0-1 0 0 0,0 1 0 0 0,0-1 0 0 0,0 1-1 0 0,0 0 1 0 0,1-1 0 0 0,-1 1 0 0 0,0 0 0 0 0,0 0 0 0 0,0-1 0 0 0,0 1 0 0 0,0 0 0 0 0,0 0 0 0 0,0 0 0 0 0,0 0 0 0 0,0 1 0 0 0,0-1 0 0 0,0 0 0 0 0,0 0 0 0 0,0 0 0 0 0,0 1 0 0 0,1-1 0 0 0,-1 0 0 0 0,0 1 0 0 0,0-1-26 0 0,-1 1 50 0 0,-4-1-20 0 0,0 1 1 0 0,1 0 0 0 0,-1 1 0 0 0,0-1 0 0 0,0 1 0 0 0,1 0 0 0 0,0 1 0 0 0,-1-1 0 0 0,1 1 0 0 0,0 0 0 0 0,0 0 0 0 0,0 1 0 0 0,1 0 0 0 0,-1-1 0 0 0,1 1 0 0 0,0 1 0 0 0,0-1 0 0 0,0 1 0 0 0,0 0 0 0 0,1-1 0 0 0,0 1 0 0 0,0 1 0 0 0,0-1 0 0 0,1 0 0 0 0,0 1 0 0 0,0-1 0 0 0,0 2-31 0 0,4-5 18 0 0,0 0 0 0 0,1 0 0 0 0,-1-1 0 0 0,0 1-1 0 0,1 0 1 0 0,-1-1 0 0 0,1 0 0 0 0,0 1 0 0 0,-1-1 0 0 0,1 0 0 0 0,0 0 0 0 0,0-1 0 0 0,0 1 0 0 0,0-1 0 0 0,-1 1 0 0 0,1-1 0 0 0,0 0 0 0 0,0 0 0 0 0,0 0 0 0 0,0 0 0 0 0,0-1 0 0 0,0 1 0 0 0,0-1 0 0 0,0 0 0 0 0,-1 0 0 0 0,1 0 0 0 0,0 0 0 0 0,0 0 0 0 0,-1 0-1 0 0,2-2-17 0 0,-2 2 11 0 0,1 1 5 0 0,-1 0 1 0 0,1-1-1 0 0,-1 1 1 0 0,1-1-1 0 0,-1 0 1 0 0,0 0-1 0 0,1 0 1 0 0,-1 0-1 0 0,0 0 1 0 0,0 0-1 0 0,0-1 1 0 0,0 1-1 0 0,0-1 1 0 0,0 1-1 0 0,0-1 1 0 0,0 0-1 0 0,-1 0 0 0 0,1 0 1 0 0,-1 0-1 0 0,1 0 1 0 0,-1 0-1 0 0,0 0 1 0 0,0 0-1 0 0,0-1 1 0 0,0 1-1 0 0,1-2-16 0 0,-16 17-18 0 0,14-12 21 0 0,-1 0 0 0 0,1 0 1 0 0,0 1-1 0 0,0-1 0 0 0,0 0 1 0 0,0 0-1 0 0,0 1 1 0 0,0-1-1 0 0,0 0 0 0 0,1 0 1 0 0,-1 1-1 0 0,0-1 0 0 0,1 0 1 0 0,-1 0-1 0 0,1 0 1 0 0,-1 1-1 0 0,1-1 0 0 0,-1 0 1 0 0,1 0-1 0 0,0 0 1 0 0,0 0-1 0 0,-1 0 0 0 0,1 0 1 0 0,0 0-1 0 0,0-1 0 0 0,0 1 1 0 0,0 0-1 0 0,0 0 1 0 0,0-1-1 0 0,0 1 0 0 0,1 0 1 0 0,-1-1-1 0 0,0 0 0 0 0,0 1 1 0 0,0-1-1 0 0,1 1 1 0 0,-1-1-1 0 0,0 0 0 0 0,0 0 1 0 0,1 0-1 0 0,-1 0 0 0 0,0 0 1 0 0,0 0-1 0 0,1 0 1 0 0,-1 0-1 0 0,1-1-3 0 0,68-6-94 0 0,-63 6-41 0 0,-1 0-164 0 0,0 1-1566 0 0,-2-2-7299 0 0,-4 2-2122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18.4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6 202 13259 0 0,'0'0'1447'0'0,"0"0"-6"0"0,0 0-144 0 0,0 0-140 0 0,0 0-91 0 0,0 0-143 0 0,0 0-179 0 0,0 0-179 0 0,0 0-142 0 0,0 0-72 0 0,0 0-28 0 0,0 0-3 0 0,0 0 24 0 0,-2 5 1 0 0,2-4-326 0 0,-1-1-1 0 0,1 1 1 0 0,0 0-1 0 0,-1 0 1 0 0,1-1-1 0 0,0 1 1 0 0,-1 0-1 0 0,1 0 1 0 0,0 0-1 0 0,0 0 1 0 0,0 0-1 0 0,0-1 1 0 0,0 1-1 0 0,0 0 1 0 0,0 0-1 0 0,0 0 1 0 0,0 0-1 0 0,0 0 1 0 0,0 0-1 0 0,0-1 1 0 0,1 1-1 0 0,-1 0 1 0 0,0 0-1 0 0,1 0 1 0 0,-1-1-1 0 0,0 1 1 0 0,1 0-1 0 0,-1 0 1 0 0,1-1-1 0 0,0 1 1 0 0,-1 0-1 0 0,1-1 1 0 0,-1 1-1 0 0,1 0 1 0 0,0-1-1 0 0,-1 1 1 0 0,1-1-1 0 0,0 0 1 0 0,0 1-1 0 0,0-1 1 0 0,-1 1-1 0 0,1-1 1 0 0,0 0-1 0 0,0 0 1 0 0,0 1-1 0 0,0-1 1 0 0,-1 0-1 0 0,1 0 1 0 0,0 0-1 0 0,0 0 1 0 0,0 0-1 0 0,0 0 1 0 0,0 0-1 0 0,0 0 1 0 0,-1-1-1 0 0,1 1 1 0 0,0 0-1 0 0,0 0 1 0 0,0-1-1 0 0,0 1 1 0 0,-1-1-1 0 0,1 1 1 0 0,0 0-1 0 0,0-1-18 0 0,9 1 90 0 0,0-1 0 0 0,0-1-1 0 0,0 1 1 0 0,0-1-1 0 0,-1-1 1 0 0,1 0 0 0 0,-1 0-1 0 0,1-1 1 0 0,-1 0-1 0 0,0-1 1 0 0,7-5-90 0 0,-15 10 21 0 0,0-1 1 0 0,0 1-1 0 0,0-1 1 0 0,0 0-1 0 0,-1 0 1 0 0,1 1-1 0 0,0-1 1 0 0,-1 0-1 0 0,1 0 1 0 0,0 0-1 0 0,-1 0 0 0 0,1 0 1 0 0,-1 1-1 0 0,0-1 1 0 0,1 0-1 0 0,-1 0 1 0 0,0 0-1 0 0,1 0 1 0 0,-1-1-1 0 0,0 1 1 0 0,0 0-1 0 0,0 0 1 0 0,0 0-1 0 0,0 0 1 0 0,0 0-1 0 0,0 0 0 0 0,0 0 1 0 0,-1 0-1 0 0,1 0 1 0 0,0 0-1 0 0,-1 0 1 0 0,1 0-1 0 0,0 0 1 0 0,-1 0-1 0 0,1 0 1 0 0,-1 0-1 0 0,0 0 1 0 0,1 1-1 0 0,-1-1 0 0 0,0 0 1 0 0,1 0-1 0 0,-1 1 1 0 0,0-1-1 0 0,0 0 1 0 0,0 1-1 0 0,0-1 1 0 0,1 1-1 0 0,-1-1 1 0 0,0 1-1 0 0,-1-1-21 0 0,-52-14 250 0 0,51 16-251 0 0,-1 0 1 0 0,1 0-1 0 0,0 0 0 0 0,0 0 1 0 0,0 1-1 0 0,0-1 1 0 0,0 1-1 0 0,0 0 0 0 0,1 0 1 0 0,-1 0-1 0 0,0 0 0 0 0,1 1 1 0 0,0-1-1 0 0,-1 1 1 0 0,1-1-1 0 0,0 1 0 0 0,0 0 1 0 0,1 0-1 0 0,-1 0 0 0 0,1 0 1 0 0,-1 0-1 0 0,1 0 1 0 0,0 0-1 0 0,0 0 0 0 0,0 1 1 0 0,1-1-1 0 0,-1 0 0 0 0,1 1 1 0 0,-1-1-1 0 0,1 0 1 0 0,0 1-1 0 0,1-1 0 0 0,-1 1 1 0 0,1-1-1 0 0,-1 0 1 0 0,1 0-1 0 0,0 1 0 0 0,0-1 1 0 0,0 0-1 0 0,1 0 0 0 0,-1 0 1 0 0,1 0-1 0 0,0 0 1 0 0,-1 0-1 0 0,1 0 0 0 0,1-1 1 0 0,-1 1-1 0 0,0-1 0 0 0,1 0 1 0 0,-1 1-1 0 0,1-1 1 0 0,-1 0-1 0 0,1 0 0 0 0,0-1 1 0 0,0 1-1 0 0,0 0 0 0 0,0-1 1 0 0,2 1 0 0 0,52-3-6493 0 0,-39-5-397 0 0,-1-4-4570 0 0,-13 7 8841 0 0</inkml:trace>
  <inkml:trace contextRef="#ctx0" brushRef="#br0" timeOffset="255.101">212 201 0 0 0,'0'0'3190'0'0,"0"0"308"0"0,0 0-111 0 0,0 0-357 0 0,0 0-450 0 0,0 0-533 0 0,0 0-484 0 0,0 0-411 0 0,0 0-314 0 0,0 0-182 0 0,0 0-22 0 0,0 0 47 0 0,3-5 13 0 0,0 2-708 0 0,-3 4 52 0 0,0-1-1 0 0,0 1 1 0 0,-1-1 0 0 0,1 1 0 0 0,0 0 0 0 0,0-1-1 0 0,0 1 1 0 0,1-1 0 0 0,-1 1 0 0 0,0 0 0 0 0,0-1-1 0 0,0 1 1 0 0,0-1 0 0 0,0 1 0 0 0,1-1 0 0 0,-1 1 0 0 0,0-1-1 0 0,1 1 1 0 0,-1-1 0 0 0,0 1 0 0 0,1-1 0 0 0,-1 1-1 0 0,0-1 1 0 0,1 1 0 0 0,-1-1 0 0 0,1 0 0 0 0,-1 1-1 0 0,1-1 1 0 0,-1 0 0 0 0,1 1 0 0 0,-1-1 0 0 0,1 0-1 0 0,-1 1 1 0 0,1-1 0 0 0,-1 0 0 0 0,1 0 0 0 0,0 0-1 0 0,-1 0 1 0 0,1 0 0 0 0,-1 0 0 0 0,1 0 0 0 0,0 0-1 0 0,-1 0 1 0 0,1 0 0 0 0,-1 0 0 0 0,1 0 0 0 0,0 0 0 0 0,-1 0-1 0 0,1 0 1 0 0,-1-1 0 0 0,1 1 0 0 0,-1 0 0 0 0,1 0-1 0 0,-1-1 1 0 0,1 1 0 0 0,-1 0 0 0 0,1-1 0 0 0,-1 1-1 0 0,1-1 1 0 0,-1 1 0 0 0,1 0 0 0 0,-1-1 0 0 0,1 0-38 0 0,40 52 29 0 0,-30-43-5612 0 0,0-1-5660 0 0,-9-6 1722 0 0</inkml:trace>
  <inkml:trace contextRef="#ctx0" brushRef="#br0" timeOffset="422.555">330 181 9466 0 0,'0'0'3265'0'0,"0"0"-353"0"0,0 0-546 0 0,0 0-560 0 0,0 0-420 0 0,0 0-277 0 0,0 0-190 0 0,0 0-148 0 0,0 0-132 0 0,0 0-138 0 0,-10 5-134 0 0,-84 50 460 0 0,74-27-2367 0 0,24-20-3253 0 0,10-3-5429 0 0,-10-4 443 0 0</inkml:trace>
  <inkml:trace contextRef="#ctx0" brushRef="#br0" timeOffset="1271.639">465 169 12691 0 0,'0'0'4065'0'0,"0"0"-1722"0"0,0 0-728 0 0,0 0-431 0 0,0 0-270 0 0,0 0-137 0 0,0 0-122 0 0,0 0-82 0 0,0 0-103 0 0,0 0-86 0 0,-10 3-55 0 0,4-1-332 0 0,-1 0 107 0 0,-1 0 0 0 0,0 1-1 0 0,0 0 1 0 0,1 0-1 0 0,-1 0 1 0 0,1 1 0 0 0,0 0-1 0 0,0 1 1 0 0,1 0-1 0 0,-1 0 1 0 0,1 0-1 0 0,-3 4-103 0 0,8-8 2 0 0,1-1 0 0 0,0 1 0 0 0,-1-1 0 0 0,1 1 0 0 0,0-1 0 0 0,0 1 0 0 0,-1-1-1 0 0,1 1 1 0 0,0 0 0 0 0,0-1 0 0 0,0 1 0 0 0,0-1 0 0 0,0 1 0 0 0,0 0-1 0 0,0-1 1 0 0,0 1 0 0 0,0 0 0 0 0,0-1 0 0 0,0 1 0 0 0,0-1 0 0 0,0 1 0 0 0,1 0-1 0 0,-1-1 1 0 0,0 1 0 0 0,0-1 0 0 0,1 1 0 0 0,-1-1 0 0 0,0 1 0 0 0,1-1-1 0 0,-1 1 1 0 0,0-1 0 0 0,1 1 0 0 0,-1-1 0 0 0,1 1 0 0 0,-1-1 0 0 0,1 0 0 0 0,-1 1-1 0 0,1-1 1 0 0,-1 0 0 0 0,1 1 0 0 0,-1-1 0 0 0,1 0 0 0 0,-1 0 0 0 0,1 0 0 0 0,0 1-1 0 0,-1-1 1 0 0,1 0 0 0 0,-1 0 0 0 0,1 0 0 0 0,0 0 0 0 0,-1 0 0 0 0,1 0-1 0 0,-1 0 1 0 0,1 0 0 0 0,0 0 0 0 0,-1-1 0 0 0,1 1 0 0 0,-1 0 0 0 0,1 0 0 0 0,0 0-1 0 0,-1-1-1 0 0,41-3 117 0 0,-37 3-100 0 0,0-1-1 0 0,1 1 1 0 0,-1-1 0 0 0,0 0-1 0 0,0 0 1 0 0,0-1-1 0 0,0 1 1 0 0,-1-1 0 0 0,1 0-1 0 0,-1 1 1 0 0,1-2-1 0 0,-1 1 1 0 0,0 0 0 0 0,0-1-1 0 0,-1 1 1 0 0,1-1-1 0 0,-1 0 1 0 0,2-2-17 0 0,-7 16 62 0 0,2-9-89 0 0,1-1 1 0 0,-1 1-1 0 0,1 0 1 0 0,0 0-1 0 0,-1 0 1 0 0,1 0 0 0 0,0 0-1 0 0,0 0 1 0 0,-1 0-1 0 0,1 0 1 0 0,0 0-1 0 0,0 0 1 0 0,0 0 0 0 0,0-1-1 0 0,0 1 1 0 0,0 0-1 0 0,0 0 1 0 0,1 0-1 0 0,-1 0 1 0 0,0 0 0 0 0,0 0-1 0 0,1 0 1 0 0,-1 0-1 0 0,1 0 1 0 0,-1 0-1 0 0,1-1 1 0 0,-1 1-1 0 0,1 0 1 0 0,-1 0 0 0 0,1-1-1 0 0,0 1 1 0 0,-1 0-1 0 0,1-1 1 0 0,0 1-1 0 0,0 0 1 0 0,-1-1 0 0 0,1 1-1 0 0,0-1 1 0 0,0 0-1 0 0,0 1 1 0 0,0-1-1 0 0,0 0 1 0 0,0 1 26 0 0,4 0-573 0 0,0 1 0 0 0,1-1-1 0 0,-1 0 1 0 0,0-1 0 0 0,0 1 0 0 0,0-1 0 0 0,1 0-1 0 0,-1 0 1 0 0,0-1 0 0 0,0 1 0 0 0,0-1 0 0 0,1-1-1 0 0,-1 1 1 0 0,0-1 0 0 0,0 1 0 0 0,-1-1 0 0 0,1-1-1 0 0,0 1 1 0 0,-1-1 0 0 0,1 0 0 0 0,-1 0 0 0 0,0 0-1 0 0,4-4 574 0 0,7-15 1287 0 0,-10-5 4170 0 0,-11 24-1513 0 0,-18 15-2958 0 0,-12 29 256 0 0,35-41-1236 0 0,1 1 0 0 0,-1 0 0 0 0,1 0 0 0 0,0 0 0 0 0,-1 0 0 0 0,1 0-1 0 0,0 0 1 0 0,0 0 0 0 0,0 0 0 0 0,0 0 0 0 0,0 0 0 0 0,0 0 0 0 0,0 0 0 0 0,0 0 0 0 0,0 0-1 0 0,0 0 1 0 0,1 0 0 0 0,-1 0 0 0 0,0 0 0 0 0,1 0 0 0 0,-1 0 0 0 0,0 0 0 0 0,1 0 0 0 0,-1 0-1 0 0,1 0 1 0 0,0 0 0 0 0,-1-1 0 0 0,1 1 0 0 0,0 0 0 0 0,-1-1 0 0 0,1 1 0 0 0,0 0 0 0 0,0-1-1 0 0,0 1 1 0 0,0-1 0 0 0,0 1 0 0 0,-1-1 0 0 0,1 1 0 0 0,0-1 0 0 0,0 0 0 0 0,0 1 0 0 0,0-1-1 0 0,0 0 1 0 0,0 0 0 0 0,0 0 0 0 0,0 0 0 0 0,0 0 0 0 0,0 0 0 0 0,0 0 0 0 0,1 0-6 0 0,5 1 5 0 0,0-1 1 0 0,0 0-1 0 0,0 0 0 0 0,0-1 1 0 0,0 0-1 0 0,0 0 1 0 0,0 0-1 0 0,0-1 0 0 0,0 0 1 0 0,-1-1-1 0 0,1 1 1 0 0,-1-1-1 0 0,1 0 1 0 0,-1-1-1 0 0,0 0 0 0 0,-1 0 1 0 0,1 0-1 0 0,-1-1 1 0 0,1 1-1 0 0,-1-1 0 0 0,-1 0 1 0 0,1-1-1 0 0,-1 1 1 0 0,0-1-1 0 0,0 0 1 0 0,0 0-1 0 0,-1 0 0 0 0,0-1 1 0 0,0 1-1 0 0,-1-1 1 0 0,0 0-1 0 0,0 1 0 0 0,0-2-5 0 0,31-103 625 0 0,-33 111-500 0 0,-18 27 207 0 0,12-17-272 0 0,1 1 0 0 0,0-1 1 0 0,0 1-1 0 0,1 0 0 0 0,1 1 0 0 0,0-1 0 0 0,1 0 0 0 0,0 1 1 0 0,0 0-1 0 0,1-1 0 0 0,1 1 0 0 0,0 0 0 0 0,0 0 1 0 0,2-1-1 0 0,-1 1-60 0 0,0-9-60 0 0,0 0 1 0 0,1-1-1 0 0,-1 1 1 0 0,0-1-1 0 0,1 1 1 0 0,0-1-1 0 0,-1 0 1 0 0,1 1-1 0 0,0-1 1 0 0,0 0-1 0 0,0 0 1 0 0,1-1-1 0 0,-1 1 1 0 0,0 0-1 0 0,1-1 1 0 0,-1 1-1 0 0,1-1 1 0 0,-1 0-1 0 0,1 0 0 0 0,0 0 1 0 0,0 0-1 0 0,-1 0 1 0 0,1 0-1 0 0,0-1 1 0 0,0 1-1 0 0,0-1 1 0 0,2 0 59 0 0,23-1-5472 0 0,-1-6-6927 0 0,-22 5 2992 0 0</inkml:trace>
  <inkml:trace contextRef="#ctx0" brushRef="#br0" timeOffset="1823.936">942 19 9906 0 0,'0'0'2802'0'0,"0"0"-396"0"0,0 0-355 0 0,0 0-391 0 0,0 0-350 0 0,0 0-271 0 0,0 0-178 0 0,0 0-76 0 0,0 0-56 0 0,0 0-59 0 0,0 0-105 0 0,0 0-116 0 0,-5 10-74 0 0,-30 79 651 0 0,33-23-616 0 0,2-64-409 0 0,0 0 1 0 0,0 0-1 0 0,0-1 1 0 0,1 1 0 0 0,-1 0-1 0 0,0 0 1 0 0,1-1 0 0 0,0 1-1 0 0,-1 0 1 0 0,1-1-1 0 0,0 1 1 0 0,0-1 0 0 0,0 1-1 0 0,0-1 1 0 0,0 1 0 0 0,0-1-1 0 0,0 0 1 0 0,0 1-1 0 0,1-1 1 0 0,-1 0 0 0 0,0 0-1 0 0,1 0 1 0 0,-1 0 0 0 0,1 0-1 0 0,0 0 1 0 0,-1 0-1 0 0,1-1 1 0 0,0 1 0 0 0,-1 0-1 0 0,1-1 1 0 0,0 0 0 0 0,-1 1-1 0 0,1-1 1 0 0,0 0-1 0 0,0 0-1 0 0,0-2-7 0 0,0 0 0 0 0,0-1 0 0 0,0 1 0 0 0,0-1 0 0 0,0 0 0 0 0,-1 1 0 0 0,1-1 0 0 0,-1 0 0 0 0,0 0 0 0 0,0 0-1 0 0,0 0 1 0 0,0 0 0 0 0,0 0 0 0 0,-1 0 0 0 0,1 0 0 0 0,-1 0 0 0 0,0 0 0 0 0,0-1 0 0 0,-1-2 7 0 0,-2 11-43 0 0,2-5 33 0 0,0 1 1 0 0,0 0 0 0 0,0 0 0 0 0,0-1-1 0 0,1 1 1 0 0,-1 0 0 0 0,0 0-1 0 0,0 0 1 0 0,1 0 0 0 0,-1 0 0 0 0,0 0-1 0 0,1 0 1 0 0,-1 0 0 0 0,1 1-1 0 0,-1-1 1 0 0,1 0 0 0 0,0 0-1 0 0,-1 0 1 0 0,1 1 0 0 0,0-1 0 0 0,0 0-1 0 0,0 0 1 0 0,0 0 0 0 0,0 1-1 0 0,0-1 1 0 0,0 0 0 0 0,0 0-1 0 0,1 1 1 0 0,-1-1 0 0 0,0 0 0 0 0,1 0-1 0 0,-1 0 1 0 0,1 0 0 0 0,-1 0-1 0 0,1 0 1 0 0,0 0 0 0 0,-1 0 0 0 0,1 0-1 0 0,0 0 1 0 0,0 0 9 0 0,2 1 15 0 0,0-1 0 0 0,0 0 1 0 0,0 0-1 0 0,0 0 0 0 0,1 0 0 0 0,-1-1 1 0 0,0 1-1 0 0,0-1 0 0 0,1 0 0 0 0,-1 0 0 0 0,0 0 1 0 0,0 0-1 0 0,1 0 0 0 0,-1-1 0 0 0,0 0 1 0 0,0 0-1 0 0,0 1 0 0 0,2-2-15 0 0,34-4 81 0 0,-38 8-77 0 0,1 0 1 0 0,-1 0 0 0 0,0 0-1 0 0,1 0 1 0 0,-1 0-1 0 0,0 0 1 0 0,0 0-1 0 0,0 0 1 0 0,0 0 0 0 0,-1 1-1 0 0,1-1 1 0 0,-1 0-1 0 0,1 0 1 0 0,-1 1-1 0 0,0-1 1 0 0,0 0 0 0 0,0 1-1 0 0,0-1 1 0 0,0 0-1 0 0,0 1 1 0 0,-1-1 0 0 0,1 0-1 0 0,-1 1-4 0 0,1-1-5 0 0,0 2 24 0 0,-1-1 0 0 0,1 0 0 0 0,-1 0 0 0 0,1 1 1 0 0,-1-1-1 0 0,0 0 0 0 0,0 0 0 0 0,-1 0 0 0 0,1 0 0 0 0,-1 0 0 0 0,1 0 1 0 0,-1 0-1 0 0,0 0 0 0 0,0-1 0 0 0,0 1 0 0 0,0-1 0 0 0,-1 1 1 0 0,1-1-1 0 0,-1 0 0 0 0,1 0 0 0 0,-1 0 0 0 0,0 0 0 0 0,0 0 1 0 0,1-1-1 0 0,-1 1 0 0 0,-4 0-19 0 0,-29-20-2309 0 0,27 4-1619 0 0,5 4-5651 0 0,3 6-1341 0 0</inkml:trace>
  <inkml:trace contextRef="#ctx0" brushRef="#br0" timeOffset="2070.42">991 45 17796 0 0,'0'0'1824'0'0,"0"0"-303"0"0,0 0-329 0 0,0 0-288 0 0,0 0-216 0 0,0 0-256 0 0,0 0-240 0 0,0 0-112 0 0,0 0-88 0 0,0 0-40 0 0,0 0-120 0 0,0 0-320 0 0,0 0-896 0 0,0 0-3393 0 0,54 5-7858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16.5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3 229 7346 0 0,'0'0'1613'0'0,"0"0"-164"0"0,0 0-142 0 0,0 0-41 0 0,0 0-64 0 0,0 0-100 0 0,0 0-205 0 0,0 0-205 0 0,0 0-117 0 0,0 0-65 0 0,0 0-30 0 0,-3 6 3254 0 0,67-55-795 0 0,44-22-1345 0 0,-108 71-1353 0 0,0 0-60 0 0,0 0-74 0 0,-13 22 29 0 0,5-7-93 0 0,5-11-33 0 0,0 0-1 0 0,0 1 1 0 0,1 0-1 0 0,-1 0 1 0 0,1 0 0 0 0,0 0-1 0 0,0 0 1 0 0,1 0 0 0 0,-1 0-1 0 0,1 1 1 0 0,1-1-1 0 0,-1 0 1 0 0,1 1 0 0 0,0 3-10 0 0,1-8 15 0 0,0 0 0 0 0,1-1 0 0 0,-1 1 0 0 0,1-1 0 0 0,-1 1 0 0 0,1-1 0 0 0,0 1 0 0 0,-1-1 1 0 0,1 0-1 0 0,0 1 0 0 0,-1-1 0 0 0,1 0 0 0 0,-1 0 0 0 0,1-1 0 0 0,0 1 0 0 0,-1 0 0 0 0,1 0 1 0 0,-1-1-1 0 0,1 1 0 0 0,0-1 0 0 0,-1 1 0 0 0,1-1 0 0 0,-1 0 0 0 0,1 0 0 0 0,-1 0 1 0 0,0 1-1 0 0,1-1 0 0 0,-1 0 0 0 0,0-1 0 0 0,1 1-15 0 0,3-2 24 0 0,0 0-1 0 0,0-1 1 0 0,0 1-1 0 0,0-1 1 0 0,-1 0 0 0 0,1 0-1 0 0,-1 0 1 0 0,0-1-1 0 0,-1 1 1 0 0,1-1 0 0 0,-1 0-1 0 0,0 0 1 0 0,2-4-24 0 0,-11 25-68 0 0,5-15 67 0 0,0 0 0 0 0,-1-1 0 0 0,1 1 0 0 0,0 0 0 0 0,0 0 0 0 0,0 1 0 0 0,0-1 0 0 0,1 0 0 0 0,-1 0 0 0 0,0 0 0 0 0,0 1 0 0 0,1-1 0 0 0,-1 0 0 0 0,1 1 0 0 0,-1-1 0 0 0,1 0 0 0 0,-1 1 0 0 0,1-1 0 0 0,0 1 0 0 0,0-1 0 0 0,0 1 1 0 0,0-1-1 0 0,0 0 0 0 0,0 1 0 0 0,0-1 0 0 0,0 1 0 0 0,0-1 0 0 0,1 1 0 0 0,-1-1 0 0 0,1 0 0 0 0,-1 1 0 0 0,1-1 0 0 0,-1 0 0 0 0,1 1 0 0 0,0-1 0 0 0,0 0 0 0 0,-1 0 0 0 0,1 0 0 0 0,0 1 0 0 0,0-1 0 0 0,0 0 0 0 0,0 0 0 0 0,1-1 0 0 0,-1 1 0 0 0,0 0 0 0 0,0 0 0 0 0,0 0 0 0 0,1-1 1 0 0,-1 1-1 0 0,0-1 0 0 0,1 1 0 0 0,-1-1 0 0 0,1 1 0 0 0,-1-1 0 0 0,1 0 0 0 0,-1 0 0 0 0,0 0 0 0 0,1 0 0 0 0,-1 0 0 0 0,1 0 0 0 0,-1 0 1 0 0,2 0 1 0 0,-1 1 1 0 0,1-1-1 0 0,-1 0 1 0 0,1-1-1 0 0,-1 1 0 0 0,1 0 1 0 0,-1-1-1 0 0,0 1 1 0 0,1-1-1 0 0,-1 0 1 0 0,0 1-1 0 0,1-1 0 0 0,-1 0 1 0 0,0-1-1 0 0,0 1 1 0 0,0 0-1 0 0,0-1 0 0 0,0 1 1 0 0,0-1-1 0 0,0 1 1 0 0,0-1-1 0 0,-1 0 0 0 0,1 0 1 0 0,-1 0-1 0 0,1 0 1 0 0,-1 0-1 0 0,0 0 0 0 0,0 0 1 0 0,0-1-1 0 0,0 1 1 0 0,0 0-1 0 0,0-1 1 0 0,0 1-1 0 0,-1 0 0 0 0,0-1 1 0 0,1 1-1 0 0,-1-1 1 0 0,0 1-1 0 0,0-1 0 0 0,0 1 1 0 0,0 0-1 0 0,-1-1 1 0 0,1 1-1 0 0,-1-1 0 0 0,1 1 1 0 0,-1 0-1 0 0,0-1 1 0 0,0 1-1 0 0,0 0 0 0 0,0 0 1 0 0,0-1-1 0 0,-1 1 1 0 0,0-1-2 0 0,-49-24-227 0 0,63 43-77 0 0,-1-13 311 0 0,0-1 1 0 0,1 0-1 0 0,-1-1 1 0 0,1-1-1 0 0,-1 0 1 0 0,0 0-1 0 0,1-1 0 0 0,-1 0 1 0 0,1-1-1 0 0,-1-1 1 0 0,0 0-1 0 0,8-3-7 0 0,-13 7 183 0 0,-23 11-50 0 0,15-12-133 0 0,1 1 0 0 0,-1 0 1 0 0,1 0-1 0 0,0-1 0 0 0,-1 1 0 0 0,1 0 0 0 0,0 0 0 0 0,0 0 0 0 0,-1 0 0 0 0,1 0 0 0 0,0 1 0 0 0,0-1 0 0 0,0 0 0 0 0,0 0 0 0 0,1 1 0 0 0,-1-1 0 0 0,0 1 1 0 0,0-1-1 0 0,1 1 0 0 0,-1-1 0 0 0,1 1 0 0 0,-1-1 0 0 0,1 1 0 0 0,0-1 0 0 0,0 1 0 0 0,0-1 0 0 0,-1 1 0 0 0,1 0 0 0 0,1-1 0 0 0,-1 1 0 0 0,0-1 0 0 0,0 1 1 0 0,1-1-1 0 0,-1 1 0 0 0,1-1 0 0 0,-1 1 0 0 0,1-1 0 0 0,-1 1 0 0 0,1-1 0 0 0,0 1 0 0 0,0-1 0 0 0,0 0 0 0 0,0 1 0 0 0,0-1 0 0 0,0 0 0 0 0,0 0 0 0 0,0 0 1 0 0,0 0-1 0 0,1 0 0 0 0,-1 0 0 0 0,0 0 0 0 0,1 0 0 0 0,-1-1 0 0 0,1 1 0 0 0,-1-1 0 0 0,1 1 0 0 0,-1-1 0 0 0,1 1 0 0 0,-1-1 0 0 0,1 0 0 0 0,4 0 13 0 0,0 0 0 0 0,0-1 0 0 0,0 1 0 0 0,0-2 0 0 0,0 1 0 0 0,0-1 0 0 0,-1 1 0 0 0,1-2 0 0 0,0 1 0 0 0,-1-1 0 0 0,0 1 0 0 0,0-2 0 0 0,0 1 0 0 0,0 0 0 0 0,0-1 0 0 0,3-3-13 0 0,-9 5 2 0 0,1-1 0 0 0,-1 1 0 0 0,0 0 0 0 0,1 0 0 0 0,-1 0 0 0 0,0 0-1 0 0,-1 0 1 0 0,1 0 0 0 0,0 0 0 0 0,-1 0 0 0 0,1 0 0 0 0,-1 0 0 0 0,1 1 0 0 0,-1-1-1 0 0,0 1 1 0 0,1-1 0 0 0,-1 1 0 0 0,0-1 0 0 0,0 1 0 0 0,0 0 0 0 0,0 0-1 0 0,-1 0 1 0 0,1 0 0 0 0,0 1 0 0 0,0-1 0 0 0,0 1 0 0 0,-1-1 0 0 0,1 1 0 0 0,0 0-1 0 0,-1-1 1 0 0,1 1 0 0 0,0 0 0 0 0,-1 1 0 0 0,1-1 0 0 0,-1 0-2 0 0,2 0-77 0 0,-50 2-478 0 0,46 15-3388 0 0,10-10 22 0 0,0-4-3920 0 0,-2 0-3167 0 0</inkml:trace>
  <inkml:trace contextRef="#ctx0" brushRef="#br0" timeOffset="345.656">502 133 10274 0 0,'0'0'1923'0'0,"0"0"-197"0"0,0 0-256 0 0,0 0-165 0 0,0 0-63 0 0,0 0-31 0 0,0 0-116 0 0,0 0-168 0 0,0 0-149 0 0,0 0-127 0 0,0 0-103 0 0,9-7-53 0 0,31-20-50 0 0,-39 26-399 0 0,0 0-1 0 0,1 0 0 0 0,-1 1 1 0 0,1-1-1 0 0,-1 1 0 0 0,1-1 1 0 0,0 1-1 0 0,-1-1 0 0 0,1 1 1 0 0,0 0-1 0 0,-1 0 0 0 0,1 0 1 0 0,-1 0-1 0 0,1 0 0 0 0,0 0 1 0 0,-1 0-1 0 0,1 1 0 0 0,0-1 1 0 0,-1 0-1 0 0,1 1 0 0 0,-1-1 1 0 0,1 1-1 0 0,-1 0 0 0 0,1 0 1 0 0,-1-1-1 0 0,1 1 0 0 0,-1 0 0 0 0,0 0 1 0 0,0 0-1 0 0,1 0 0 0 0,-1 1 1 0 0,0-1-1 0 0,0 0 0 0 0,0 0 1 0 0,0 1-1 0 0,0-1 0 0 0,-1 1 1 0 0,1-1-1 0 0,0 1 0 0 0,-1-1 1 0 0,1 1-1 0 0,0-1 0 0 0,-1 1 1 0 0,0-1-1 0 0,1 1 0 0 0,-1 0 1 0 0,0-1-1 0 0,0 1 0 0 0,0 0 1 0 0,0-1-1 0 0,0 1 0 0 0,-1 0 0 0 0,1-1 1 0 0,0 1-1 0 0,-1-1 0 0 0,1 1 1 0 0,-1 0-1 0 0,1-1 0 0 0,-1 0 1 0 0,0 1-1 0 0,0 0-45 0 0,-3 6 120 0 0,3-8-132 0 0,1 1 0 0 0,-1-1-1 0 0,1 1 1 0 0,0-1 0 0 0,-1 0 0 0 0,1 1 0 0 0,-1-1 0 0 0,1 1 0 0 0,0-1 0 0 0,-1 1 0 0 0,1-1 0 0 0,0 1 0 0 0,-1-1 0 0 0,1 1 0 0 0,0 0 0 0 0,0-1 0 0 0,0 1 0 0 0,0-1 0 0 0,-1 1 0 0 0,1-1 0 0 0,0 1 0 0 0,0 0 0 0 0,0-1 0 0 0,0 1 0 0 0,0-1 0 0 0,0 1 0 0 0,1 0 0 0 0,-1-1 0 0 0,0 1 0 0 0,0-1 0 0 0,0 1 0 0 0,1 0 0 0 0,-1-1 0 0 0,0 1 0 0 0,0-1 0 0 0,1 1 0 0 0,-1-1 0 0 0,0 1 0 0 0,1-1 0 0 0,-1 1 0 0 0,1-1 0 0 0,-1 0 0 0 0,1 1 0 0 0,-1-1 0 0 0,1 0 0 0 0,-1 1 0 0 0,1-1 0 0 0,-1 0 0 0 0,1 1 0 0 0,-1-1 0 0 0,1 0 0 0 0,-1 0 0 0 0,1 0 0 0 0,0 0 0 0 0,-1 1 0 0 0,1-1 0 0 0,-1 0 0 0 0,1 0 0 0 0,0 0 0 0 0,-1 0 0 0 0,1 0 0 0 0,-1 0 0 0 0,1-1 0 0 0,0 1 0 0 0,-1 0 0 0 0,1 0 0 0 0,-1 0 0 0 0,1 0 0 0 0,0-1 12 0 0,58-9-6093 0 0,-40 5 65 0 0,-1-1-4991 0 0,-12 4 8013 0 0</inkml:trace>
  <inkml:trace contextRef="#ctx0" brushRef="#br0" timeOffset="1177.771">766 7 5089 0 0,'0'0'3191'0'0,"0"0"-1198"0"0,0 0-339 0 0,0 0-9 0 0,0 0 76 0 0,0 0 50 0 0,0 0-51 0 0,0 0-244 0 0,0 0-362 0 0,0 0-366 0 0,0 0-297 0 0,0 0-172 0 0,2-4 9 0 0,-1 2-285 0 0,-1 2 71 0 0,0 0 0 0 0,0 0 0 0 0,1 1 0 0 0,-1-1 0 0 0,0 0 0 0 0,0 0 0 0 0,0 0 1 0 0,1 0-1 0 0,-1 1 0 0 0,0-1 0 0 0,0 0 0 0 0,1 0 0 0 0,-1 0 0 0 0,0 0 0 0 0,1 0 0 0 0,-1 0 0 0 0,0 0 1 0 0,0 0-1 0 0,1 0 0 0 0,-1 0 0 0 0,0 0 0 0 0,1 0 0 0 0,-1 0 0 0 0,0 0 0 0 0,0 0 0 0 0,1 0-74 0 0,-27 79 2215 0 0,0 13-1785 0 0,28-91-417 0 0,0 0 0 0 0,0 0 0 0 0,-1 0 0 0 0,1 0 0 0 0,0 0 0 0 0,0 0 0 0 0,0 0 0 0 0,0 0 0 0 0,0-1 0 0 0,0 1 0 0 0,0-1 0 0 0,0 0 0 0 0,0 0 0 0 0,1 1 0 0 0,-1-1 0 0 0,0-1 0 0 0,0 1 0 0 0,0 0 0 0 0,0 0 1 0 0,0-1-1 0 0,0 1 0 0 0,0-1 0 0 0,0 0 0 0 0,0 1 0 0 0,0-1 0 0 0,0 0 0 0 0,0 0 0 0 0,0 0 0 0 0,-1-1 0 0 0,2 0-13 0 0,0 1-12 0 0,3-1 27 0 0,1 0 1 0 0,0 0-1 0 0,0-1 1 0 0,-1 0-1 0 0,0 0 1 0 0,1-1-1 0 0,-1 0 1 0 0,0 0-1 0 0,-1 0 1 0 0,1-1-1 0 0,-1 0 0 0 0,0 0 1 0 0,0 0-1 0 0,-1-1 1 0 0,1 0-1 0 0,-1 1 1 0 0,0-2-1 0 0,0-1-15 0 0,-4 9 0 0 0,0-1 1 0 0,0 0-1 0 0,0 1 0 0 0,-1-1 0 0 0,1 0 0 0 0,0 1 0 0 0,0-1 0 0 0,-1 0 0 0 0,1 0 0 0 0,0 1 0 0 0,-1-1 0 0 0,1 0 1 0 0,0 0-1 0 0,-1 1 0 0 0,1-1 0 0 0,0 0 0 0 0,-1 0 0 0 0,1 0 0 0 0,-1 1 0 0 0,1-1 0 0 0,0 0 0 0 0,-1 0 0 0 0,1 0 1 0 0,-1 0-1 0 0,1 0 0 0 0,0 0 0 0 0,-1 0 0 0 0,1 0 0 0 0,-1 0 0 0 0,1 0 0 0 0,0 0 0 0 0,-1 0 0 0 0,1 0 0 0 0,-1-1 1 0 0,1 1-1 0 0,0 0 0 0 0,-1 0 0 0 0,1 0 0 0 0,0 0 0 0 0,-1-1 0 0 0,1 1 0 0 0,0 0 0 0 0,-1 0 0 0 0,1-1 0 0 0,0 1 1 0 0,-1 0-1 0 0,1-1 0 0 0,0 1 0 0 0,0 0 0 0 0,-1-1 0 0 0,1 1 0 0 0,0 0 0 0 0,0-1 0 0 0,0 1 0 0 0,0-1 0 0 0,0 1 1 0 0,-1 0-1 0 0,1-1 0 0 0,0 1 0 0 0,0-1 0 0 0,0 1 0 0 0,0-1 0 0 0,-26 29-22 0 0,25-27 23 0 0,0 0 0 0 0,0 0-1 0 0,0 0 1 0 0,0 0 0 0 0,1 0 0 0 0,-1 0-1 0 0,0 1 1 0 0,1-1 0 0 0,-1 0-1 0 0,1 0 1 0 0,-1 0 0 0 0,1 1-1 0 0,0-1 1 0 0,-1 0 0 0 0,1 1-1 0 0,0-1 1 0 0,0 0 0 0 0,0 1-1 0 0,0-1 1 0 0,0 0 0 0 0,0 0 0 0 0,0 1-1 0 0,1-1 1 0 0,-1 0 0 0 0,0 1-1 0 0,1-1 1 0 0,-1 0 0 0 0,1 0-1 0 0,-1 0 1 0 0,1 1 0 0 0,0-1-1 0 0,-1 0 1 0 0,1 0 0 0 0,0 0-1 0 0,0 0 1 0 0,0 0 0 0 0,0 0 0 0 0,0 0-1 0 0,0-1 1 0 0,0 1 0 0 0,0 0-1 0 0,0 0 1 0 0,0-1 0 0 0,1 1-1 0 0,-1-1 1 0 0,0 1 0 0 0,0-1-1 0 0,0 1 1 0 0,1-1 0 0 0,-1 0-1 0 0,0 0 1 0 0,1 0 0 0 0,-1 0 0 0 0,0 1-1 0 0,1-2 1 0 0,-1 1 0 0 0,0 0-1 0 0,1 0 1 0 0,-1 0 0 0 0,0-1-1 0 0,0 1 1 0 0,1 0-1 0 0,4 0 2 0 0,0 0 0 0 0,0 0 0 0 0,1 0-1 0 0,-1-1 1 0 0,0 0 0 0 0,0 0 0 0 0,0-1 0 0 0,0 1 0 0 0,0-1 0 0 0,0-1-1 0 0,-1 1 1 0 0,1-1 0 0 0,-1 0 0 0 0,1 0 0 0 0,-1-1 0 0 0,0 1-1 0 0,0-1 1 0 0,-1 0 0 0 0,1 0 0 0 0,-1-1 0 0 0,0 0 0 0 0,0 1 0 0 0,0-1-1 0 0,-1-1 1 0 0,0 1 0 0 0,0 0-2 0 0,-1 29-521 0 0,18-6 556 0 0,12 23 42 0 0,-34-39-55 0 0,1 0 0 0 0,-1 0 0 0 0,0 0 0 0 0,0-1 0 0 0,0 1 0 0 0,0 0 0 0 0,0-1 0 0 0,-1 0 0 0 0,1 1 0 0 0,0-1 0 0 0,-1 0 0 0 0,1 0 0 0 0,-1-1 0 0 0,1 1 0 0 0,-1 0 0 0 0,1-1 0 0 0,-1 0 0 0 0,0 1 0 0 0,1-1 0 0 0,-3 0-22 0 0,4 0 13 0 0,-33-1 630 0 0,31-6-3041 0 0,19-4-7968 0 0,-13 9-1538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14.5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4 117 9242 0 0,'0'0'2247'0'0,"0"0"-125"0"0,0 0-163 0 0,0 0-225 0 0,0 0-209 0 0,0 0-154 0 0,0-8-162 0 0,-3-29-164 0 0,3 34-828 0 0,1-1 1 0 0,-1 1-1 0 0,1-1 0 0 0,0 1 1 0 0,0-1-1 0 0,1 1 0 0 0,-1 0 1 0 0,1-1-1 0 0,-1 1 0 0 0,1 0 1 0 0,0 0-1 0 0,0 0 0 0 0,1 0 1 0 0,-1 1-1 0 0,1-1 0 0 0,-1 0 1 0 0,1 1-1 0 0,0 0 0 0 0,0 0 1 0 0,0 0-1 0 0,0 0 0 0 0,0 0 1 0 0,0 0-1 0 0,1 1 0 0 0,-1 0 1 0 0,0-1-218 0 0,0 3 21 0 0,0 0 0 0 0,-1 1 1 0 0,1-1-1 0 0,-1 1 1 0 0,1-1-1 0 0,-1 1 1 0 0,0 0-1 0 0,1-1 0 0 0,-1 1 1 0 0,0 0-1 0 0,0 1 1 0 0,-1-1-1 0 0,1 0 0 0 0,0 1 1 0 0,-1-1-1 0 0,1 0 1 0 0,-1 1-1 0 0,0 0 0 0 0,0-1 1 0 0,0 1-1 0 0,0 0 1 0 0,0 0-1 0 0,-1-1 0 0 0,1 1 1 0 0,-1 0-1 0 0,0 1-21 0 0,2 0 45 0 0,66 166 625 0 0,-59-183-4290 0 0,-6 5-319 0 0,-2 3-3311 0 0,1 1-4356 0 0</inkml:trace>
  <inkml:trace contextRef="#ctx0" brushRef="#br0" timeOffset="349.787">249 9 10210 0 0,'0'0'2270'0'0,"0"0"-80"0"0,0 0-198 0 0,0 0-217 0 0,0 0-176 0 0,0 0-132 0 0,0 0-216 0 0,0 0-291 0 0,0 0-298 0 0,0 0-254 0 0,0 0-139 0 0,0 0-39 0 0,0 0 54 0 0,-4 1 53 0 0,-2 2-199 0 0,1 0 1 0 0,0 0-1 0 0,0 1 0 0 0,0 0 1 0 0,0 0-1 0 0,0 0 0 0 0,1 0 0 0 0,0 1 1 0 0,0 0-1 0 0,0 0 0 0 0,0 0 1 0 0,1 0-1 0 0,-2 3-138 0 0,-139 161 1556 0 0,142-162-1843 0 0,14-20-2664 0 0,-5 5-4676 0 0,-4 5-4189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12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47 0 0 0,'0'0'892'0'0,"0"0"790"0"0,0 0 346 0 0,0 0 69 0 0,0 0-54 0 0,0 0-188 0 0,0 0-235 0 0,0 0-269 0 0,0 0-209 0 0,0 0-142 0 0,-8-6 519 0 0,7 4 4708 0 0,2 0-6170 0 0,1 0 0 0 0,0 0 1 0 0,0 0-1 0 0,0 0 0 0 0,0 0 1 0 0,0 1-1 0 0,0-1 0 0 0,0 0 1 0 0,1 1-1 0 0,-1 0 0 0 0,0 0 1 0 0,1 0-1 0 0,-1 0 1 0 0,1 0-1 0 0,0 0 0 0 0,-1 0 1 0 0,1 1-1 0 0,0 0 0 0 0,-1-1 1 0 0,1 1-1 0 0,0 0-57 0 0,-3 0 21 0 0,0 0 11 0 0,0 0-9 0 0,0 0 8 0 0,0 0 6 0 0,0 0 0 0 0,0 0 17 0 0,0 0 2 0 0,0 0-24 0 0,0 0-4 0 0,0 0-8 0 0,0 0 4 0 0,0 0 5 0 0,0 0-4 0 0,0 0 1 0 0,0 0 2 0 0,0 0-10 0 0,0 0 0 0 0,0 0 8 0 0,0 0 22 0 0,0 0 15 0 0,0 0-15 0 0,0 0 3 0 0,0 0-9 0 0,0 0 2 0 0,0 0 10 0 0,0 0-21 0 0,0 0 3 0 0,0 0-9 0 0,0 0-23 0 0,0 0 6 0 0,0 0-15 0 0,0 0 26 0 0,0 0-17 0 0,0 0 12 0 0,0 0 13 0 0,0 0-24 0 0,0 0 8 0 0,0 0-18 0 0,0 0-10 0 0,0 0 29 0 0,0 0 16 0 0,0 0-16 0 0,0 0-9 0 0,0 0-13 0 0,0 0-11 0 0,0 0 14 0 0,0 0 22 0 0,0 0-3 0 0,0 0-20 0 0,0 0-4 0 0,0 0 8 0 0,0 0-15 0 0,0 0-4 0 0,0 0-17 0 0,0 0-18 0 0,0 0-48 0 0,3 1-12741 0 0,-2-1 2206 0 0</inkml:trace>
  <inkml:trace contextRef="#ctx0" brushRef="#br0" timeOffset="1859.924">43 31 4969 0 0,'0'0'1712'0'0,"0"0"-103"0"0,0 0-57 0 0,0 0 4 0 0,0 0 61 0 0,0 0 32 0 0,0 0-135 0 0,0 0-235 0 0,0 0-252 0 0,0 0-227 0 0,0 0-146 0 0,0 0-76 0 0,4-6-52 0 0,11-18-61 0 0,-14 24-422 0 0,0 0 0 0 0,-1 0-1 0 0,1 0 1 0 0,-1 0 0 0 0,1 0-1 0 0,-1 0 1 0 0,1 0 0 0 0,0 0-1 0 0,-1 0 1 0 0,1 0 0 0 0,-1 1-1 0 0,1-1 1 0 0,-1 0 0 0 0,1 0-1 0 0,-1 1 1 0 0,1-1 0 0 0,-1 0-1 0 0,0 1 1 0 0,1-1 0 0 0,-1 0-1 0 0,1 1 1 0 0,-1-1 0 0 0,0 1 0 0 0,1-1-1 0 0,-1 1 1 0 0,0-1 0 0 0,1 1-1 0 0,-1-1 1 0 0,0 1 0 0 0,0-1-1 0 0,0 1 1 0 0,1-1 0 0 0,-1 1-1 0 0,0-1 1 0 0,0 1 0 0 0,0-1-1 0 0,0 1 1 0 0,0 0 0 0 0,0-1-1 0 0,0 1 1 0 0,0-1 0 0 0,0 1-1 0 0,0-1 1 0 0,0 1 0 0 0,-1-1-1 0 0,1 1 1 0 0,0 0 0 0 0,0-1-1 0 0,-1 1 1 0 0,1-1 0 0 0,0 1-1 0 0,0-1 1 0 0,-1 0 0 0 0,1 1-1 0 0,0-1 1 0 0,-1 1 0 0 0,1-1-43 0 0,-23 97 1177 0 0,24-96-1139 0 0,1 0-1 0 0,-1 0 0 0 0,1 0 0 0 0,0-1 0 0 0,-1 1 1 0 0,1 0-1 0 0,0-1 0 0 0,-1 1 0 0 0,1-1 0 0 0,0 1 1 0 0,0-1-1 0 0,-1 0 0 0 0,1 0 0 0 0,0 0 0 0 0,0 0 1 0 0,0 0-1 0 0,-1 0 0 0 0,1 0 0 0 0,0-1 0 0 0,0 1 0 0 0,-1-1 1 0 0,1 1-1 0 0,0-1 0 0 0,-1 1 0 0 0,1-1 0 0 0,0 0 1 0 0,-1 0-1 0 0,1 0 0 0 0,-1 0 0 0 0,0 0 0 0 0,1 0 1 0 0,-1-1-1 0 0,0 1 0 0 0,1 0 0 0 0,-1-1 0 0 0,0 1 1 0 0,0-2-38 0 0,3 1 25 0 0,-1-1 0 0 0,0 1 0 0 0,0-1 1 0 0,-1 0-1 0 0,1 0 0 0 0,-1 0 1 0 0,1-1-1 0 0,-1 1 0 0 0,0 0 0 0 0,0-1 1 0 0,-1 0-1 0 0,1 1 0 0 0,-1-1 0 0 0,1 0 1 0 0,-1 0-1 0 0,-1 0 0 0 0,1 0 0 0 0,0 0 1 0 0,-1 0-26 0 0,-18 26-64 0 0,16-21 64 0 0,1 1 1 0 0,0-1-1 0 0,0 0 1 0 0,0 1-1 0 0,0-1 1 0 0,0 1-1 0 0,0-1 1 0 0,1 1-1 0 0,-1-1 1 0 0,0 1-1 0 0,1-1 0 0 0,-1 1 1 0 0,1 0-1 0 0,0-1 1 0 0,-1 1-1 0 0,1 0 1 0 0,0 0-1 0 0,0-1 1 0 0,0 1-1 0 0,0 0 1 0 0,0-1-1 0 0,1 1 1 0 0,-1 0-1 0 0,1-1 1 0 0,-1 1-1 0 0,1 0 1 0 0,-1-1-1 0 0,1 1 1 0 0,0-1-1 0 0,0 1 1 0 0,-1-1-1 0 0,1 1 0 0 0,0-1 1 0 0,0 0-1 0 0,1 1 1 0 0,-1-1-1 0 0,0 0 1 0 0,0 0-1 0 0,1 0 1 0 0,-1 0-1 0 0,1 0 1 0 0,-1 0-1 0 0,1 0 1 0 0,-1 0-1 0 0,1-1 1 0 0,-1 1-1 0 0,1 0 1 0 0,0-1-1 0 0,-1 0 1 0 0,1 1-1 0 0,0-1 1 0 0,-1 0-1 0 0,1 0 0 0 0,0 0 1 0 0,-1 0-1 0 0,2 0 0 0 0,3 0 10 0 0,0-1-1 0 0,0 0 0 0 0,0 0 0 0 0,-1 0 1 0 0,1-1-1 0 0,0 0 0 0 0,-1 0 0 0 0,0 0 1 0 0,1-1-1 0 0,-1 1 0 0 0,0-1 0 0 0,0-1 1 0 0,2-1-10 0 0,-6 4 1 0 0,1 0 1 0 0,-1 0-1 0 0,0 0 0 0 0,0 0 1 0 0,0 0-1 0 0,0-1 1 0 0,0 1-1 0 0,0 0 1 0 0,0-1-1 0 0,-1 1 1 0 0,1 0-1 0 0,0-1 0 0 0,-1 1 1 0 0,1-1-1 0 0,-1 1 1 0 0,1-1-1 0 0,-1 0 1 0 0,0 1-1 0 0,0-1 0 0 0,0 1 1 0 0,0-1-1 0 0,0 1 1 0 0,0-1-1 0 0,0 0 1 0 0,0 1-1 0 0,-1-1 0 0 0,1 1 1 0 0,0-1-1 0 0,-1 1 1 0 0,0-1-1 0 0,1 1 1 0 0,-1-1-1 0 0,0 1 0 0 0,1 0 1 0 0,-1-1-1 0 0,0 1 1 0 0,0 0-1 0 0,0 0 1 0 0,-1-1-1 0 0,1 1 1 0 0,0 0-1 0 0,0 0 0 0 0,0 0 1 0 0,-1 1-1 0 0,1-1 1 0 0,-1 0-1 0 0,1 0 1 0 0,0 1-1 0 0,-1-1 0 0 0,0 0-1 0 0,-29-14-566 0 0,46 19 576 0 0,0-2 0 0 0,0 0 0 0 0,1-1 0 0 0,-1 0 0 0 0,1-1 0 0 0,-1-1 0 0 0,0 0 0 0 0,1-1 0 0 0,4-2-10 0 0,47-8 76 0 0,-119 21 88 0 0,48-9-167 0 0,0 1 0 0 0,1 0 0 0 0,-1 0-1 0 0,1 1 1 0 0,0-1 0 0 0,-1 1 0 0 0,1-1 0 0 0,0 1-1 0 0,0 0 1 0 0,0 0 0 0 0,0 1 0 0 0,0-1-1 0 0,0 0 1 0 0,1 1 0 0 0,-1 0 0 0 0,1 0-1 0 0,0-1 1 0 0,0 1 0 0 0,0 1 0 0 0,0-1-1 0 0,0 0 1 0 0,1 0 0 0 0,-1 1 0 0 0,1-1-1 0 0,0 1 1 0 0,0-1 0 0 0,0 1 0 0 0,1 0 3 0 0,2-2 6 0 0,0-1 0 0 0,0 0 0 0 0,0 0 0 0 0,0 0 0 0 0,1 0 0 0 0,-1 0 1 0 0,0 0-1 0 0,1 0 0 0 0,-1-1 0 0 0,1 1 0 0 0,-1-1 0 0 0,0 0 0 0 0,1 0 0 0 0,-1 0 1 0 0,1 0-1 0 0,-1 0 0 0 0,1 0 0 0 0,-1-1 0 0 0,1 1 0 0 0,-1-1 0 0 0,0 1 0 0 0,1-1 1 0 0,-1 0-1 0 0,0 0 0 0 0,0 0 0 0 0,1-1 0 0 0,-1 1-6 0 0,1 1 12 0 0,-1-1 0 0 0,1 0 0 0 0,-1 1 0 0 0,1-1-1 0 0,0 0 1 0 0,-1-1 0 0 0,1 1 0 0 0,-1 0 0 0 0,0-1 0 0 0,1 1 0 0 0,-1-1 0 0 0,0 1 0 0 0,0-1-1 0 0,0 0 1 0 0,0 0 0 0 0,0 0 0 0 0,-1 0 0 0 0,1-1 0 0 0,-1 1 0 0 0,1 0 0 0 0,-1-1-1 0 0,0 1 1 0 0,0-1 0 0 0,0 1 0 0 0,0-1 0 0 0,0 1 0 0 0,0-1 0 0 0,-1 0 0 0 0,1 0-1 0 0,-1 1 1 0 0,0-1 0 0 0,0 0-12 0 0,-14 6-56 0 0,1 26-51 0 0,13-28 107 0 0,0 1-1 0 0,1-1 1 0 0,-1 1 0 0 0,0-1-1 0 0,1 1 1 0 0,-1-1-1 0 0,1 1 1 0 0,-1-1-1 0 0,1 0 1 0 0,-1 1-1 0 0,1-1 1 0 0,0 0-1 0 0,0 0 1 0 0,0 1-1 0 0,0-1 1 0 0,0 0-1 0 0,0 0 1 0 0,0 0-1 0 0,0 0 1 0 0,0 0-1 0 0,0 0 1 0 0,1-1-1 0 0,-1 1 1 0 0,0 0-1 0 0,1-1 1 0 0,-1 1-1 0 0,1-1 1 0 0,-1 1-1 0 0,0-1 1 0 0,1 1-1 0 0,-1-1 1 0 0,1 0-1 0 0,-1 0 1 0 0,1 0-1 0 0,-1 0 1 0 0,1 0-1 0 0,-1 0 1 0 0,1 0-1 0 0,-1-1 1 0 0,1 1-1 0 0,-1 0 1 0 0,0-1-1 0 0,2 0 1 0 0,61-27 137 0 0,-54-2-56 0 0,-10 30-96 0 0,0 0-12 0 0,-4 34-289 0 0,9-32 322 0 0,-1-1-1 0 0,1 1 1 0 0,0-1 0 0 0,0 0-1 0 0,0-1 1 0 0,0 1-1 0 0,0-1 1 0 0,0 0 0 0 0,0 0-1 0 0,0 0 1 0 0,0-1-1 0 0,0 0 1 0 0,0 0 0 0 0,0 0-1 0 0,-1-1 1 0 0,1 1-1 0 0,0-1 1 0 0,-1 0 0 0 0,1-1-1 0 0,2-1-5 0 0,-6 4 4 0 0,0-1 0 0 0,-1 1 1 0 0,1-1-1 0 0,0 0 0 0 0,-1 1 0 0 0,1-1 0 0 0,0 0 0 0 0,-1 1 0 0 0,1-1 1 0 0,-1 0-1 0 0,1 0 0 0 0,-1 0 0 0 0,1 1 0 0 0,-1-1 0 0 0,0 0 0 0 0,0 0 1 0 0,1 0-1 0 0,-1 0 0 0 0,0 0 0 0 0,0 0 0 0 0,0 1 0 0 0,0-1 0 0 0,0 0 1 0 0,0 0-1 0 0,0 0 0 0 0,0 0 0 0 0,0 0 0 0 0,0 0 0 0 0,0 0 0 0 0,-1 0 0 0 0,1 1 1 0 0,0-1-1 0 0,-1 0 0 0 0,1 0 0 0 0,-1 0 0 0 0,1 0 0 0 0,-1 1 0 0 0,1-1 1 0 0,-1 0-1 0 0,1 1 0 0 0,-1-1 0 0 0,0 0 0 0 0,1 1 0 0 0,-1-1 0 0 0,0 1 1 0 0,0-1-1 0 0,0 1 0 0 0,1-1 0 0 0,-1 1 0 0 0,0-1 0 0 0,0 1 0 0 0,0 0 1 0 0,0 0-1 0 0,0-1 0 0 0,1 1 0 0 0,-1 0 0 0 0,-1 0-4 0 0,0 3 0 0 0,-1-1-1 0 0,1 1 0 0 0,0 0 1 0 0,0 0-1 0 0,0 0 0 0 0,0 0 1 0 0,1 0-1 0 0,-1 0 0 0 0,1 1 1 0 0,0-1-1 0 0,0 0 0 0 0,0 1 1 0 0,0-1-1 0 0,0 1 0 0 0,1-1 1 0 0,0 1-1 0 0,0-1 0 0 0,0 3 1 0 0,-1-2-6 0 0,9 133 64 0 0,-8-136-52 0 0,0 1 0 0 0,1-1 0 0 0,-1 0 0 0 0,0 0 0 0 0,0 1 0 0 0,0-1 0 0 0,0 0-1 0 0,0 1 1 0 0,0-1 0 0 0,-1 0 0 0 0,1 0 0 0 0,0 1 0 0 0,-1-1 0 0 0,1 0 0 0 0,-1 0 0 0 0,1 0 0 0 0,-1 1 0 0 0,0-1-1 0 0,1 0 1 0 0,-1 0 0 0 0,0 0 0 0 0,0 0 0 0 0,0 0 0 0 0,0 0 0 0 0,1 0 0 0 0,-1-1 0 0 0,-1 1 0 0 0,1 0 0 0 0,0 0-1 0 0,0-1 1 0 0,0 1 0 0 0,0-1 0 0 0,0 1 0 0 0,-1-1 0 0 0,1 1 0 0 0,0-1 0 0 0,0 0 0 0 0,-1 1 0 0 0,1-1 0 0 0,0 0-1 0 0,-1 0 1 0 0,1 0 0 0 0,0 0 0 0 0,0 0 0 0 0,-1-1 0 0 0,0 1-6 0 0,-56-24 414 0 0,57 22-413 0 0,-1 1 1 0 0,1 0-1 0 0,0 0 1 0 0,-1 0-1 0 0,1 0 1 0 0,0-1-1 0 0,0 1 1 0 0,0-1 0 0 0,0 1-1 0 0,0-1 1 0 0,1 1-1 0 0,-1-1 1 0 0,0 1-1 0 0,1-1 1 0 0,-1 0-1 0 0,1 1 1 0 0,-1-1-1 0 0,1 0 1 0 0,0 0-1 0 0,0 1 1 0 0,0-1 0 0 0,0 0-1 0 0,0 0 1 0 0,0 1-1 0 0,0-1 1 0 0,1 0-1 0 0,-1 1 1 0 0,0-1-1 0 0,1 0 1 0 0,0 1-1 0 0,-1-1 1 0 0,1 1 0 0 0,0-1-1 0 0,0 0 1 0 0,0 1-1 0 0,0 0 1 0 0,0-1-1 0 0,0 1 1 0 0,0 0-1 0 0,0-1 1 0 0,1 1-1 0 0,-1 0 1 0 0,0 0-1 0 0,1 0 1 0 0,-1 0 0 0 0,1 0-2 0 0,76-31-175 0 0,-68 29-459 0 0,15-2 337 0 0,-17 4-3065 0 0,0 0-3321 0 0,-6 1-4733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09.6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65 9794 0 0,'0'0'1807'0'0,"0"0"-89"0"0,0 0-122 0 0,0 0-134 0 0,0 0-119 0 0,0 0-131 0 0,0 0-174 0 0,0 0-168 0 0,0 0-165 0 0,0 0-164 0 0,0 0-138 0 0,-3 1-118 0 0,2-1-252 0 0,0 1-1 0 0,0-1 0 0 0,0 0 0 0 0,1 0 1 0 0,-1 1-1 0 0,0-1 0 0 0,0 1 1 0 0,1-1-1 0 0,-1 1 0 0 0,0-1 1 0 0,1 1-1 0 0,-1-1 0 0 0,1 1 1 0 0,-1-1-1 0 0,0 1 0 0 0,1 0 1 0 0,-1-1-1 0 0,1 1 0 0 0,0 0 0 0 0,-1-1 1 0 0,1 1-1 0 0,0 0 0 0 0,-1 0 1 0 0,1-1-1 0 0,0 1 0 0 0,0 0 1 0 0,-1 0-1 0 0,1 0 0 0 0,0-1 1 0 0,0 1-1 0 0,0 0 0 0 0,0 0 1 0 0,0 0-1 0 0,0 0 0 0 0,1-1 0 0 0,-1 1 1 0 0,0 0-1 0 0,0 0 0 0 0,0 0 1 0 0,1-1-1 0 0,-1 1 0 0 0,0 0 1 0 0,1 0-1 0 0,-1-1 0 0 0,1 1 1 0 0,-1 0-1 0 0,1-1 0 0 0,-1 1 1 0 0,1-1-1 0 0,0 1 0 0 0,-1-1 1 0 0,1 1-1 0 0,0-1 0 0 0,-1 1 0 0 0,1-1 1 0 0,0 1-1 0 0,-1-1 0 0 0,1 0 1 0 0,0 1-1 0 0,0-1 0 0 0,0 0-32 0 0,6 0 98 0 0,1-1 0 0 0,0 0 0 0 0,0-1-1 0 0,0 0 1 0 0,-1 0 0 0 0,1 0-1 0 0,-1-1 1 0 0,1 0 0 0 0,-1-1 0 0 0,0 0-1 0 0,0 0 1 0 0,-1 0 0 0 0,5-4-98 0 0,3-1 87 0 0,-10 7-47 0 0,-1 1-6 0 0,-1 0 0 0 0,1 0 1 0 0,-1 0-1 0 0,1 0 0 0 0,-1-1 1 0 0,0 1-1 0 0,0-1 0 0 0,1 1 0 0 0,-1-1 1 0 0,0 0-1 0 0,-1 0 0 0 0,1 0 1 0 0,0 0-1 0 0,0 0 0 0 0,-1-1 0 0 0,1 1 1 0 0,-1 0-1 0 0,0-1 0 0 0,0 1 1 0 0,0-1-1 0 0,0 0 0 0 0,0 1 0 0 0,0-1 1 0 0,0-2-35 0 0,-3 5 5 0 0,1-1-1 0 0,-1 1 1 0 0,1 0 0 0 0,0 0 0 0 0,-1 0 0 0 0,1 0 0 0 0,0 1 0 0 0,-1-1 0 0 0,1 0-1 0 0,0 0 1 0 0,-1 1 0 0 0,1-1 0 0 0,0 1 0 0 0,-1-1 0 0 0,1 1 0 0 0,0 0-1 0 0,0-1 1 0 0,0 1 0 0 0,-1 0 0 0 0,1 0 0 0 0,0 0 0 0 0,0 0 0 0 0,0 0-1 0 0,1 0 1 0 0,-1 0 0 0 0,0 0 0 0 0,0 0 0 0 0,0 0 0 0 0,1 0 0 0 0,-1 1 0 0 0,1-1-1 0 0,-1 0 1 0 0,1 0 0 0 0,-1 1-5 0 0,0-1 0 0 0,-1 1-1 0 0,1-1 1 0 0,0 0 0 0 0,0 1-1 0 0,0-1 1 0 0,0 1-1 0 0,0-1 1 0 0,0 1 0 0 0,0-1-1 0 0,0 1 1 0 0,0 0 0 0 0,1-1-1 0 0,-1 1 1 0 0,1 0-1 0 0,-1 0 1 0 0,1 0 0 0 0,0-1-1 0 0,0 1 1 0 0,0 0 0 0 0,0 0-1 0 0,0 0 1 0 0,0 0-1 0 0,0-1 1 0 0,0 1 0 0 0,1 0-1 0 0,-1 0 1 0 0,1-1 0 0 0,0 1-1 0 0,-1 0 1 0 0,1-1-1 0 0,0 1 1 0 0,0 0 0 0 0,0-1-1 0 0,0 1 1 0 0,0-1 0 0 0,0 1-1 0 0,0-1 1 0 0,1 0-1 0 0,-1 0 1 0 0,1 1 0 0 0,-1-1-1 0 0,0 0 1 0 0,1 0 0 0 0,0 0-1 0 0,-1-1 1 0 0,1 1-1 0 0,0 0 1 0 0,-1 0 0 0 0,1-1-1 0 0,0 1 1 0 0,0-1 0 0 0,-1 0-1 0 0,3 1 1 0 0,18-1-3524 0 0,-15-1-992 0 0,0 0-3750 0 0,-4 0-2539 0 0</inkml:trace>
  <inkml:trace contextRef="#ctx0" brushRef="#br0" timeOffset="590.914">262 20 12371 0 0,'0'0'1792'0'0,"0"0"-284"0"0,0 0-205 0 0,0 0-161 0 0,0 0-109 0 0,0 0-103 0 0,0 0-166 0 0,0 0-182 0 0,0 0-112 0 0,0 0-4 0 0,0 0 22 0 0,0 0 16 0 0,0 0-27 0 0,1 5-75 0 0,-3 73 1720 0 0,6-102-411 0 0,44-30-1833 0 0,-47 53 122 0 0,0 0 0 0 0,0 0 0 0 0,0 0 1 0 0,0 0-1 0 0,0 1 0 0 0,0-1 0 0 0,0 0 0 0 0,1 0 0 0 0,-1 1 0 0 0,0-1 0 0 0,1 1 0 0 0,-1-1 0 0 0,0 1 0 0 0,1-1 0 0 0,-1 1 0 0 0,0 0 0 0 0,1 0 0 0 0,-1 0 0 0 0,1 0 0 0 0,-1 0 0 0 0,0 0 1 0 0,1 0-1 0 0,-1 0 0 0 0,1 0 0 0 0,-1 1 0 0 0,0-1 0 0 0,1 1 0 0 0,-1-1 0 0 0,0 1 0 0 0,1-1 0 0 0,-1 1 0 0 0,0 0 0 0 0,0-1 0 0 0,0 1 0 0 0,1 0 0 0 0,-1 0 0 0 0,0 0 0 0 0,0 0 0 0 0,0 0 1 0 0,-1 0-1 0 0,1 0 0 0 0,0 1 0 0 0,0-1 0 0 0,0 0 0 0 0,-1 0 0 0 0,1 1 0 0 0,-1-1 0 0 0,1 0 0 0 0,0 65-339 0 0,13-64-7960 0 0,-5-4-2094 0 0,-5 1 1478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2.8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3 11747 0 0,'0'0'1418'0'0,"0"0"-216"0"0,0 0-30 0 0,0 0 158 0 0,0 0 30 0 0,0 0-101 0 0,0 0-233 0 0,0 0-253 0 0,0 0-217 0 0,0 0-164 0 0,0 0-144 0 0,0 0-106 0 0,0 0-70 0 0,-7 0-15 0 0,-14 0 128 0 0,43 0 684 0 0,116-2 1395 0 0,-147 2-3297 0 0,16 1-10008 0 0,-4-1 844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21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75 4145 0 0,'0'0'1157'0'0,"0"0"45"0"0,0 0 144 0 0,0 0 253 0 0,0 0 202 0 0,0 0-2 0 0,0 0-236 0 0,0 0-373 0 0,0 0-310 0 0,0 0-237 0 0,0 0-139 0 0,8-1 3728 0 0,8-3-2945 0 0,-15 4-1239 0 0,0-1 0 0 0,1 1 0 0 0,-1-1 0 0 0,0 1 0 0 0,0-1 0 0 0,1 0 0 0 0,-1 1 0 0 0,0-1 0 0 0,0 0 0 0 0,0 0 0 0 0,0 0 0 0 0,0 0 0 0 0,0 0 0 0 0,0 0 0 0 0,0 0 0 0 0,0 0 0 0 0,0 0 0 0 0,-1-1 0 0 0,1 1 0 0 0,0 0 0 0 0,-1-1 0 0 0,1 1 0 0 0,-1 0 0 0 0,0-1 1 0 0,1 1-1 0 0,-1 0 0 0 0,0-1 0 0 0,0 1 0 0 0,0-1 0 0 0,0 1 0 0 0,0-1 0 0 0,0 1 0 0 0,0 0 0 0 0,0-1 0 0 0,-1 1 0 0 0,1 0 0 0 0,0-1 0 0 0,-1 1 0 0 0,0 0 0 0 0,1-1 0 0 0,-1 1 0 0 0,1 0 0 0 0,-1 0 0 0 0,0-1 0 0 0,0 1 0 0 0,0 0 0 0 0,0 0 0 0 0,0 0 0 0 0,0 0 0 0 0,0 0 0 0 0,0 0 0 0 0,0 1 0 0 0,0-1 0 0 0,-1 0 1 0 0,1 0-1 0 0,-1 1-48 0 0,-4 0 19 0 0,0 0 1 0 0,-1 1 0 0 0,1 0-1 0 0,0 1 1 0 0,0-1 0 0 0,0 1 0 0 0,0 0-1 0 0,0 1 1 0 0,1-1 0 0 0,-1 1-1 0 0,1 0 1 0 0,0 1 0 0 0,-1-1-1 0 0,1 1 1 0 0,1 0 0 0 0,-1 0 0 0 0,1 1-1 0 0,-4 4-19 0 0,7-9 4 0 0,1 1 0 0 0,-1-1 0 0 0,1 1 0 0 0,-1-1-1 0 0,1 1 1 0 0,0 0 0 0 0,-1-1 0 0 0,1 1 0 0 0,0-1-1 0 0,-1 1 1 0 0,1 0 0 0 0,0-1 0 0 0,0 1 0 0 0,0-1-1 0 0,-1 1 1 0 0,1 0 0 0 0,0-1 0 0 0,0 1 0 0 0,0 0 0 0 0,0-1-1 0 0,0 1 1 0 0,0 0 0 0 0,0-1 0 0 0,1 1 0 0 0,-1 0-1 0 0,0-1 1 0 0,0 1 0 0 0,0 0 0 0 0,1-1 0 0 0,-1 1-1 0 0,0-1 1 0 0,1 1 0 0 0,-1 0 0 0 0,0-1 0 0 0,1 1-1 0 0,-1-1 1 0 0,1 1 0 0 0,-1-1 0 0 0,1 1 0 0 0,-1-1 0 0 0,1 0-1 0 0,-1 1 1 0 0,1-1 0 0 0,0 0 0 0 0,-1 1 0 0 0,1-1-1 0 0,-1 0 1 0 0,1 0 0 0 0,0 1 0 0 0,-1-1 0 0 0,1 0-1 0 0,0 0 1 0 0,-1 0 0 0 0,1 0 0 0 0,0 0 0 0 0,-1 0 0 0 0,1 0-1 0 0,0 0 1 0 0,-1 0 0 0 0,1 0 0 0 0,0-1 0 0 0,-1 1-1 0 0,1 0 1 0 0,0 0 0 0 0,-1 0 0 0 0,1-1-4 0 0,47-7 382 0 0,-43 7-340 0 0,-1-1 1 0 0,1 1 0 0 0,0-1-1 0 0,-1 0 1 0 0,1 0-1 0 0,-1-1 1 0 0,0 1 0 0 0,1-1-1 0 0,-1 0 1 0 0,-1 0-1 0 0,1-1 1 0 0,0 1 0 0 0,-1-1-1 0 0,0 1 1 0 0,0-1-1 0 0,0 0 1 0 0,0-1 0 0 0,0 1-1 0 0,1-4-42 0 0,-31 42 418 0 0,26-33-418 0 0,0 0 1 0 0,1-1-1 0 0,-1 1 1 0 0,0 0-1 0 0,1 0 0 0 0,-1 0 1 0 0,1 0-1 0 0,-1 0 1 0 0,1 0-1 0 0,-1 0 1 0 0,1 0-1 0 0,0 0 1 0 0,-1 0-1 0 0,1 0 0 0 0,0 0 1 0 0,0 0-1 0 0,0 0 1 0 0,0 1-1 0 0,0-1 1 0 0,0 0-1 0 0,0 0 1 0 0,0 0-1 0 0,0 0 1 0 0,1 0-1 0 0,-1 0 0 0 0,0 0 1 0 0,1 0-1 0 0,-1 0 1 0 0,1 0-1 0 0,-1 0 1 0 0,1 0-1 0 0,-1 0 1 0 0,1 0-1 0 0,0 0 0 0 0,-1 0 1 0 0,1-1-1 0 0,0 1 1 0 0,0 0-1 0 0,-1 0 1 0 0,1-1-1 0 0,0 1 1 0 0,0-1-1 0 0,0 1 1 0 0,0-1-1 0 0,0 1 0 0 0,0-1 1 0 0,0 1-1 0 0,0-1 1 0 0,0 0-1 0 0,0 0 1 0 0,0 1-1 0 0,0-1 1 0 0,1 0-1 0 0,-1 0 1 0 0,0 0-1 0 0,0 0 0 0 0,62-11 177 0 0,-47 5-192 0 0,86-48 101 0 0,-93 31 180 0 0,-27 30-317 0 0,11 22-95 0 0,46-5 91 0 0,-11-9 120 0 0,-59-5 442 0 0,-20-7-932 0 0,51-3-132 0 0,8 1-8528 0 0,-5-1-2254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22.9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55 3273 0 0,'0'0'2503'0'0,"0"0"-124"0"0,0 0 4 0 0,0 0-5 0 0,0 0-80 0 0,0 0-143 0 0,0 0-236 0 0,0 0-268 0 0,0-9-287 0 0,3-37 1300 0 0,-3 46-2187 0 0,-14 29 865 0 0,10-21-1182 0 0,-3 4-93 0 0,0-1 1 0 0,1 1 0 0 0,0 1 0 0 0,1-1-1 0 0,1 1 1 0 0,0 0 0 0 0,1 0 0 0 0,0 0 0 0 0,1 0-1 0 0,0 1 1 0 0,1 6-68 0 0,18 11-2232 0 0,-7-25-2400 0 0,1-1-5062 0 0,-6-4-1439 0 0</inkml:trace>
  <inkml:trace contextRef="#ctx0" brushRef="#br0" timeOffset="593.741">175 20 17996 0 0,'0'0'1712'0'0,"0"0"-331"0"0,0 0-408 0 0,0 0-229 0 0,0 0-26 0 0,0 0 29 0 0,0 0 2 0 0,0 0-65 0 0,0 0-152 0 0,-7 9-141 0 0,-69 114 732 0 0,53-48-1028 0 0,48-84-383 0 0,28-55-119 0 0,-39 119 160 0 0,-7-52 261 0 0,-1 0 0 0 0,0-1 1 0 0,1 0-1 0 0,0 0 0 0 0,-1 0 0 0 0,1-1 0 0 0,0 0 0 0 0,0 0 0 0 0,0-1 1 0 0,0 0-1 0 0,0 0 0 0 0,-1 0 0 0 0,1-1 0 0 0,0 0 0 0 0,0-1 1 0 0,0 1-1 0 0,-1-1 0 0 0,3-2-14 0 0,-7 4 6 0 0,0 0 0 0 0,0-1 0 0 0,0 1 0 0 0,0-1 1 0 0,0 0-1 0 0,0 0 0 0 0,-1 1 0 0 0,1-1 0 0 0,0 0 0 0 0,0-1 0 0 0,-1 1 1 0 0,1 0-1 0 0,-1 0 0 0 0,1-1 0 0 0,-1 1 0 0 0,0-1 0 0 0,1 1 0 0 0,-1-1 1 0 0,0 1-1 0 0,0-1 0 0 0,0 0 0 0 0,0 0 0 0 0,0 1 0 0 0,-1-1 1 0 0,1 0-1 0 0,-1 0 0 0 0,1 0 0 0 0,-1 0 0 0 0,1 0 0 0 0,-1 0 0 0 0,0 0 1 0 0,0 0-1 0 0,0 0 0 0 0,0 0 0 0 0,0 0 0 0 0,-1 0 0 0 0,1 0 0 0 0,0 0 1 0 0,-1 0-1 0 0,0 0 0 0 0,0-1-6 0 0,-1 3-6 0 0,1-1 1 0 0,-1 1-1 0 0,0 0 1 0 0,0 0-1 0 0,1 0 1 0 0,-1 0-1 0 0,0 0 0 0 0,0 0 1 0 0,0 0-1 0 0,1 0 1 0 0,-1 1-1 0 0,0-1 1 0 0,1 1-1 0 0,-1-1 1 0 0,0 1-1 0 0,1 0 1 0 0,-1-1-1 0 0,0 1 1 0 0,1 0-1 0 0,0 0 0 0 0,-1 0 1 0 0,1 1-1 0 0,-1-1 1 0 0,1 0-1 0 0,0 0 1 0 0,0 1-1 0 0,0-1 1 0 0,0 0-1 0 0,0 1 1 0 0,0-1-1 0 0,0 1 0 0 0,0 0 1 0 0,1-1-1 0 0,-1 1 1 0 0,0 0-1 0 0,1-1 1 0 0,-1 1-1 0 0,1 1 6 0 0,0-1-5 0 0,0-1 1 0 0,0 1-1 0 0,0-1 0 0 0,0 1 1 0 0,1-1-1 0 0,-1 1 0 0 0,0 0 1 0 0,1-1-1 0 0,-1 1 0 0 0,1-1 1 0 0,0 0-1 0 0,-1 1 0 0 0,1-1 1 0 0,0 1-1 0 0,0-1 0 0 0,0 0 1 0 0,0 0-1 0 0,0 1 0 0 0,0-1 1 0 0,0 0-1 0 0,0 0 0 0 0,0 0 0 0 0,1 0 1 0 0,-1 0-1 0 0,0-1 0 0 0,1 1 1 0 0,-1 0-1 0 0,1-1 0 0 0,-1 1 1 0 0,1-1-1 0 0,-1 1 0 0 0,1-1 1 0 0,-1 1-1 0 0,1-1 0 0 0,0 0 1 0 0,-1 0-1 0 0,1 0 0 0 0,-1 0 1 0 0,1 0-1 0 0,-1 0 0 0 0,2-1 5 0 0,25 0-2979 0 0,-26 0 333 0 0,-1 0-4094 0 0,0 0-2621 0 0</inkml:trace>
  <inkml:trace contextRef="#ctx0" brushRef="#br0" timeOffset="882.529">55 78 17140 0 0,'0'0'1387'0'0,"0"0"-347"0"0,0 0-97 0 0,0 0 10 0 0,0 0-94 0 0,0 0-135 0 0,0 0-200 0 0,0 0-145 0 0,0 0-28 0 0,0 0-10 0 0,9-3-26 0 0,86-18 317 0 0,69 21-777 0 0,-166 0-602 0 0,-13 4-844 0 0,11-1-2479 0 0,1 0-4331 0 0,2-2-2233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30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78 14211 0 0,'0'0'1335'0'0,"0"0"93"0"0,0 0 11 0 0,0 0-100 0 0,0 0-77 0 0,0 0-51 0 0,-2-9-86 0 0,-3-27-171 0 0,-19 80 997 0 0,6-7-2496 0 0,1 0 2725 0 0,7-12-3981 0 0,3-5-4008 0 0,4 1-5600 0 0,3-19 2538 0 0</inkml:trace>
  <inkml:trace contextRef="#ctx0" brushRef="#br0" timeOffset="337.056">20 53 14227 0 0,'0'0'1502'0'0,"0"0"-134"0"0,0 0-436 0 0,0 0-365 0 0,0 0-147 0 0,0 0 55 0 0,0 0 156 0 0,0 0 119 0 0,0 0 28 0 0,0 0-62 0 0,0 0-110 0 0,0 0-69 0 0,0 0-52 0 0,6 6-52 0 0,59 50 1063 0 0,-58-52-1269 0 0,-4-1-103 0 0,1-1 0 0 0,-1 0-1 0 0,1 1 1 0 0,0-1 0 0 0,-1-1-1 0 0,1 1 1 0 0,0 0 0 0 0,0-1-1 0 0,0 0 1 0 0,0 0 0 0 0,0 0-1 0 0,0 0 1 0 0,1-1 0 0 0,-1 0-1 0 0,0 0 1 0 0,0 0 0 0 0,1 0-124 0 0,-2-4 83 0 0,-1 1 1 0 0,0-1 0 0 0,0 0-1 0 0,0 0 1 0 0,0 0-1 0 0,0 0 1 0 0,-1 0-1 0 0,0 0 1 0 0,0-1 0 0 0,0 1-1 0 0,0 0 1 0 0,-1-1-1 0 0,1 1 1 0 0,-1 0 0 0 0,0-1-1 0 0,-1 1 1 0 0,1-2-84 0 0,0 5 7 0 0,-7-32-1341 0 0,7 43-7473 0 0,0-7 1540 0 0,0 1-4078 0 0</inkml:trace>
  <inkml:trace contextRef="#ctx0" brushRef="#br0" timeOffset="670.03">288 69 15363 0 0,'0'0'1462'0'0,"0"0"-4"0"0,0 0-111 0 0,0 0-98 0 0,0 0-91 0 0,0 0-142 0 0,0 0-195 0 0,0 0-232 0 0,0 0-197 0 0,0 0-167 0 0,0 0-85 0 0,0 0-24 0 0,-7 2-23 0 0,-20 6-6 0 0,25-7-71 0 0,1 0 1 0 0,0 1-1 0 0,0-1 0 0 0,0 1 1 0 0,0-1-1 0 0,0 0 0 0 0,0 1 1 0 0,0 0-1 0 0,1-1 0 0 0,-1 1 1 0 0,1-1-1 0 0,-1 1 0 0 0,1 0 1 0 0,-1-1-1 0 0,1 1 0 0 0,0 0 1 0 0,0 0-1 0 0,0-1 0 0 0,0 1 1 0 0,0 0-1 0 0,0 0 0 0 0,0-1 1 0 0,1 1-1 0 0,-1 0 0 0 0,1-1 1 0 0,-1 1-1 0 0,1 0 0 0 0,-1-1 1 0 0,1 1-1 0 0,0-1 0 0 0,0 1 1 0 0,0-1-1 0 0,0 1 0 0 0,0-1 1 0 0,0 0-1 0 0,0 0 0 0 0,1 1-16 0 0,1 0 67 0 0,0 1 0 0 0,0-1-1 0 0,0 0 1 0 0,0-1 0 0 0,1 1-1 0 0,-1 0 1 0 0,0-1 0 0 0,1 0-1 0 0,0 0 1 0 0,-1 0 0 0 0,1 0-1 0 0,-1-1 1 0 0,1 1 0 0 0,0-1-1 0 0,-1 0 1 0 0,1 0 0 0 0,0 0 0 0 0,0 0-1 0 0,-1-1 1 0 0,1 0 0 0 0,-1 0-1 0 0,1 0 1 0 0,-1 0 0 0 0,1 0-1 0 0,-1-1 1 0 0,1 1 0 0 0,0-2-67 0 0,-3 1 8 0 0,-1-1 0 0 0,0 1 0 0 0,0-1 0 0 0,0 1 1 0 0,0-1-1 0 0,-1 1 0 0 0,1-1 0 0 0,-1 1 0 0 0,1-1 1 0 0,-1 1-1 0 0,0-1 0 0 0,0 1 0 0 0,0 0 1 0 0,0 0-1 0 0,0-1 0 0 0,0 1 0 0 0,-1 0 0 0 0,1 0 1 0 0,-1 0-1 0 0,0 0 0 0 0,0 0 0 0 0,1 1 0 0 0,-1-1 1 0 0,0 1-1 0 0,0-1 0 0 0,0 1 0 0 0,-1-1 0 0 0,1 1 1 0 0,0 0-1 0 0,0 0 0 0 0,-1 0 0 0 0,0 0-8 0 0,1 0-16 0 0,-32-25-2699 0 0,66 22-16126 0 0,-25 4 12230 0 0</inkml:trace>
  <inkml:trace contextRef="#ctx0" brushRef="#br0" timeOffset="1172.11">473 49 3457 0 0,'0'0'4317'0'0,"0"0"-523"0"0,0 0-560 0 0,0 0-527 0 0,0 0-486 0 0,0 0-488 0 0,0 0-459 0 0,0 0-406 0 0,0 0-336 0 0,0 0-241 0 0,0 0-86 0 0,0 0-18 0 0,0 0 40 0 0,1 2 70 0 0,-7 86 961 0 0,4-74 103 0 0,-1-7-5629 0 0,-5-23-11372 0 0,7 8 13333 0 0,-9-38-3829 0 0,-8-2 6702 0 0,-11 12 6174 0 0,-16 30 5639 0 0,45 6-12297 0 0,-1 1-1 0 0,1-1 0 0 0,-1 1 0 0 0,1-1 0 0 0,-1 1 1 0 0,1-1-1 0 0,0 1 0 0 0,-1-1 0 0 0,1 1 0 0 0,-1 0 1 0 0,1-1-1 0 0,0 1 0 0 0,0-1 0 0 0,-1 1 0 0 0,1 0 1 0 0,0-1-1 0 0,0 1 0 0 0,0 0 0 0 0,0-1 0 0 0,0 1 1 0 0,0 0-1 0 0,0 0 0 0 0,0-1 0 0 0,0 1 0 0 0,0 0 1 0 0,0-1-1 0 0,0 1 0 0 0,0 0 0 0 0,1-1 0 0 0,-1 1 1 0 0,0-1-1 0 0,0 1 0 0 0,1 0 0 0 0,-1-1 0 0 0,0 1 1 0 0,1-1-1 0 0,-1 1 0 0 0,1-1 0 0 0,-1 1 0 0 0,1-1 1 0 0,-1 1-1 0 0,1-1 0 0 0,-1 1 0 0 0,1-1 0 0 0,-1 1 1 0 0,1-1-1 0 0,0 0 0 0 0,-1 0 0 0 0,1 1 0 0 0,-1-1 0 0 0,1 0 1 0 0,0 0-1 0 0,-1 0 0 0 0,1 1 0 0 0,0-1 0 0 0,-1 0 1 0 0,1 0-1 0 0,0 0 0 0 0,0 0 0 0 0,-1 0 0 0 0,1-1 1 0 0,0 1-1 0 0,-1 0 0 0 0,1 0 0 0 0,0 0 0 0 0,-1 0 1 0 0,1-1-1 0 0,-1 1 0 0 0,1 0-81 0 0,34 3 589 0 0,-1-1 0 0 0,0-2 0 0 0,1-1 0 0 0,-1-2 0 0 0,0-1 0 0 0,17-5-589 0 0,-85 32-532 0 0,29-9-2791 0 0,5 2-4287 0 0,0-12-1541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34.3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20 15483 0 0,'0'0'4633'0'0,"0"0"-2776"0"0,0 0-569 0 0,0 0-232 0 0,0 0-256 0 0,0 0-232 0 0,0 0-199 0 0,0 0-201 0 0,0 0-232 0 0,0 0-248 0 0,0 0-265 0 0,0 0-815 0 0,0 0-2217 0 0,-19-20-9273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33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178 123 3185 0 0,'0'0'2503'0'0,"0"0"-173"0"0,0 0-251 0 0,0 0-320 0 0,0 0-289 0 0,0 0-218 0 0,0 0-263 0 0,0 0-225 0 0,0 0-186 0 0,0 0-131 0 0,0 0-57 0 0,5 20 5441 0 0,-3-20-5762 0 0,0-1 0 0 0,1 0 0 0 0,-1 0 1 0 0,0 0-1 0 0,0 0 0 0 0,0-1 0 0 0,0 1 0 0 0,0-1 0 0 0,0 1 0 0 0,0-1 0 0 0,0 0 1 0 0,0 0-1 0 0,-1 1 0 0 0,1-1 0 0 0,-1 0 0 0 0,1-1 0 0 0,-1 1 0 0 0,0 0 1 0 0,0 0-1 0 0,0 0 0 0 0,0-1 0 0 0,0 1 0 0 0,-1-1 0 0 0,1 1 0 0 0,-1 0 0 0 0,1-1 1 0 0,-1 1-1 0 0,0-1 0 0 0,0 1 0 0 0,0-1 0 0 0,0 1-69 0 0,-1 0 4 0 0,1 0 0 0 0,-1 0 0 0 0,0 0 0 0 0,1 0-1 0 0,-1 1 1 0 0,0-1 0 0 0,0 0 0 0 0,-1 1 0 0 0,1-1 0 0 0,0 1-1 0 0,0-1 1 0 0,-1 1 0 0 0,1 0 0 0 0,-1-1 0 0 0,1 1 0 0 0,-1 0-1 0 0,1 0 1 0 0,-1 0 0 0 0,0 0 0 0 0,0 0 0 0 0,1 1 0 0 0,-1-1-1 0 0,0 0 1 0 0,0 1 0 0 0,0 0 0 0 0,0-1 0 0 0,0 1 0 0 0,0 0-1 0 0,0 0 1 0 0,0 0 0 0 0,1 0 0 0 0,-1 0 0 0 0,0 0 0 0 0,0 1-1 0 0,0-1 1 0 0,0 1 0 0 0,0-1 0 0 0,0 1-4 0 0,-70 29-42 0 0,71-29 45 0 0,-1-1 0 0 0,0 1 0 0 0,1-1 0 0 0,-1 1 0 0 0,1-1 0 0 0,-1 1 0 0 0,1 0 0 0 0,-1 0 0 0 0,1 0 0 0 0,0 0 0 0 0,-1 0 0 0 0,1 0 0 0 0,0 0 0 0 0,0 0 0 0 0,0 1 0 0 0,0-1 0 0 0,0 0 0 0 0,0 1 0 0 0,0-1 0 0 0,0 1 0 0 0,1-1 0 0 0,-1 1 0 0 0,1-1 0 0 0,-1 1 0 0 0,1 0 0 0 0,-1-1 0 0 0,1 1 0 0 0,0-1 0 0 0,0 1 0 0 0,-1 0 0 0 0,1-1 0 0 0,1 1 0 0 0,-1 0 0 0 0,0-1 0 0 0,0 1 0 0 0,1 0 0 0 0,-1-1 0 0 0,0 1 0 0 0,1-1 0 0 0,0 1 0 0 0,-1-1 0 0 0,1 1 0 0 0,0-1-1 0 0,0 1 1 0 0,0-1 0 0 0,0 0 0 0 0,0 1 0 0 0,0-1 0 0 0,0 0 0 0 0,0 0 0 0 0,1 0 0 0 0,-1 0 0 0 0,0 0 0 0 0,1 0 0 0 0,-1 0 0 0 0,1 0 0 0 0,-1-1 0 0 0,1 1 0 0 0,1 0-3 0 0,6-1 52 0 0,0 0 0 0 0,0 0-1 0 0,0-1 1 0 0,0-1 0 0 0,0 1-1 0 0,0-1 1 0 0,0-1 0 0 0,-1 0 0 0 0,1 0-1 0 0,-1-1 1 0 0,0 0 0 0 0,0 0-1 0 0,0-1 1 0 0,0 0 0 0 0,-1 0-1 0 0,0-1 1 0 0,4-3-52 0 0,-4 4 101 0 0,-5 47 78 0 0,-1-36-126 0 0,0 0 0 0 0,0 0 1 0 0,-1 0-1 0 0,1 0 0 0 0,-1 0 0 0 0,-1 0 0 0 0,1 0 0 0 0,-1 0 1 0 0,0 0-1 0 0,0-1 0 0 0,-1 1 0 0 0,1 0 0 0 0,-1 0 0 0 0,-1-1 1 0 0,1 0-1 0 0,-1 1 0 0 0,0-1 0 0 0,0 0 0 0 0,0 0 0 0 0,-1 0 1 0 0,0-1-1 0 0,0 1 0 0 0,0-1 0 0 0,0 0 0 0 0,-1 0 0 0 0,0-1 1 0 0,0 1-1 0 0,0-1 0 0 0,0 0 0 0 0,-1 0-53 0 0,-3 0 78 0 0,-1-1 0 0 0,1 0 0 0 0,-1 0-1 0 0,1-1 1 0 0,-1 0 0 0 0,1-1 0 0 0,-1 0 0 0 0,1-1 0 0 0,-1 0-1 0 0,0 0 1 0 0,1-1 0 0 0,0-1 0 0 0,0 1 0 0 0,-1-1-1 0 0,1-1 1 0 0,1 0 0 0 0,-6-2-78 0 0,14 5-24 0 0,-1 1 0 0 0,1 0 0 0 0,0 0 0 0 0,-1-1-1 0 0,1 1 1 0 0,0 0 0 0 0,-1-1 0 0 0,1 1 0 0 0,0-1 0 0 0,-1 1 0 0 0,1 0 0 0 0,0-1-1 0 0,-1 1 1 0 0,1-1 0 0 0,0 1 0 0 0,0-1 0 0 0,0 1 0 0 0,0 0 0 0 0,0-1 0 0 0,-1 1-1 0 0,1-1 1 0 0,0 1 0 0 0,0-1 0 0 0,0 1 0 0 0,0-1 0 0 0,0 1 0 0 0,0-1 0 0 0,0 1-1 0 0,1-1 1 0 0,-1 1 0 0 0,0-1 0 0 0,0 1 0 0 0,0-1 0 0 0,0 1 0 0 0,1-1-1 0 0,-1 1 1 0 0,0 0 0 0 0,0-1 0 0 0,1 1 0 0 0,-1-1 0 0 0,0 1 0 0 0,1 0 0 0 0,-1-1-1 0 0,0 1 1 0 0,1 0 0 0 0,-1-1 0 0 0,1 1 0 0 0,-1 0 0 0 0,0 0 0 0 0,1-1 0 0 0,-1 1-1 0 0,1 0 1 0 0,-1 0 0 0 0,1 0 0 0 0,-1 0 0 0 0,1 0 0 0 0,-1-1 0 0 0,1 1 0 0 0,-1 0-1 0 0,1 0 1 0 0,-1 0 0 0 0,1 0 24 0 0,34-8-4166 0 0,-33 7 3507 0 0,20-2-6611 0 0,-17 2 3016 0 0,5-1-7322 0 0</inkml:trace>
  <inkml:trace contextRef="#ctx0" brushRef="#br0" timeOffset="382.628">398 119 14091 0 0,'0'0'2670'0'0,"0"0"-1135"0"0,0 0-426 0 0,0 0-58 0 0,0 0 18 0 0,0 0 19 0 0,0 0-95 0 0,0 0-214 0 0,0 0-256 0 0,0 0-234 0 0,0 0-147 0 0,0 0-73 0 0,0 0-26 0 0,-4-3 21 0 0,3 2-55 0 0,0 0 1 0 0,0 0-1 0 0,0 0 0 0 0,-1 0 1 0 0,1 1-1 0 0,0-1 1 0 0,0 1-1 0 0,0-1 0 0 0,0 0 1 0 0,-1 1-1 0 0,1 0 1 0 0,0-1-1 0 0,-1 1 0 0 0,1 0 1 0 0,0 0-1 0 0,0 0 1 0 0,-1 0-1 0 0,1 0 0 0 0,0 0 1 0 0,-1 0-1 0 0,1 0 1 0 0,0 0-1 0 0,-1 1 0 0 0,1-1 1 0 0,0 0-1 0 0,0 1 1 0 0,-1-1-1 0 0,1 1 1 0 0,0 0-1 0 0,0-1 0 0 0,0 1 1 0 0,0 0-1 0 0,0 0 1 0 0,0-1-1 0 0,0 1 0 0 0,0 0 1 0 0,0 0-1 0 0,0 0 1 0 0,0 1-10 0 0,0-2 5 0 0,-1 1 7 0 0,0 0 0 0 0,0 0-1 0 0,1 0 1 0 0,-1 1 0 0 0,0-1-1 0 0,0 0 1 0 0,1 1 0 0 0,-1-1-1 0 0,0 1 1 0 0,1 0-1 0 0,0-1 1 0 0,-1 1 0 0 0,1 0-1 0 0,0 0 1 0 0,0 0 0 0 0,0 0-1 0 0,0 0 1 0 0,0 0 0 0 0,1 0-1 0 0,-1 0 1 0 0,0 0-1 0 0,1 0 1 0 0,0 0 0 0 0,-1 1-1 0 0,1-1 1 0 0,0 0 0 0 0,0 1-12 0 0,3-3 30 0 0,0 1 0 0 0,0-1 0 0 0,0 0 0 0 0,0 1 0 0 0,0-1-1 0 0,0 0 1 0 0,0-1 0 0 0,0 1 0 0 0,0 0 0 0 0,0-1 0 0 0,-1 0 0 0 0,1 0 0 0 0,0 0 0 0 0,0 0 0 0 0,0 0 0 0 0,-1 0 0 0 0,1-1 0 0 0,-1 1 0 0 0,1-1 0 0 0,-1 0 0 0 0,0 0 0 0 0,1 0 0 0 0,-1 0 0 0 0,0 0 0 0 0,0 0 0 0 0,0-1 0 0 0,1-1-30 0 0,22-32 474 0 0,-25 36-429 0 0,0 0-114 0 0,8 24-296 0 0,24 2-1823 0 0,-20-21-3825 0 0,1-2-7015 0 0,-10-2 7161 0 0</inkml:trace>
  <inkml:trace contextRef="#ctx0" brushRef="#br0" timeOffset="629.813">537 77 2729 0 0,'0'0'2612'0'0,"0"0"-155"0"0,0 0 47 0 0,4-10 79 0 0,11-27-319 0 0,-2 8 4126 0 0,-12 34-3010 0 0,-6 29-2195 0 0,-13 81-2332 0 0,11-102-4375 0 0,-12-11-13281 0 0,16-3 18171 0 0</inkml:trace>
  <inkml:trace contextRef="#ctx0" brushRef="#br0" timeOffset="800.221">472 115 0 0 0,'0'0'607'0'0,"0"0"2077"0"0,0 0 377 0 0,0 0-220 0 0,-1-9-326 0 0,-3-30-396 0 0,17 8 1804 0 0,30 18-3503 0 0,-40 12-329 0 0,79-3-538 0 0,-54 6-3494 0 0,-2 3-5552 0 0,-19-3 5113 0 0</inkml:trace>
  <inkml:trace contextRef="#ctx0" brushRef="#br0" timeOffset="1048.746">632 85 512 0 0,'0'0'3720'0'0,"0"0"-412"0"0,0 0-498 0 0,-9 6-455 0 0,-29 19-394 0 0,38-25-1847 0 0,-1 0-1 0 0,0 0 1 0 0,0 1 0 0 0,0-1 0 0 0,0 0 0 0 0,1 0-1 0 0,-1 1 1 0 0,0-1 0 0 0,0 0 0 0 0,1 1 0 0 0,-1-1-1 0 0,0 1 1 0 0,0-1 0 0 0,1 1 0 0 0,-1-1-1 0 0,1 1 1 0 0,-1-1 0 0 0,0 1 0 0 0,1 0 0 0 0,-1-1-1 0 0,1 1 1 0 0,-1 0 0 0 0,1 0 0 0 0,0-1 0 0 0,-1 1-1 0 0,1 0 1 0 0,0 0 0 0 0,0 0 0 0 0,-1-1 0 0 0,1 1-1 0 0,0 0 1 0 0,0 0 0 0 0,0 0 0 0 0,0 0 0 0 0,0-1-1 0 0,0 1 1 0 0,0 0 0 0 0,0 0 0 0 0,0 0-1 0 0,0 0 1 0 0,1-1 0 0 0,-1 1 0 0 0,0 0 0 0 0,1 0-1 0 0,-1-1 1 0 0,0 1 0 0 0,1 0 0 0 0,-1 0 0 0 0,1-1-1 0 0,-1 1 1 0 0,1 0 0 0 0,-1-1 0 0 0,1 1 0 0 0,0-1-1 0 0,-1 1 1 0 0,1-1 0 0 0,0 1 0 0 0,-1-1-1 0 0,1 1 1 0 0,0-1 0 0 0,0 0 0 0 0,0 1-114 0 0,45 10 2185 0 0,-36-10-2034 0 0,-1 0-1 0 0,0 0 1 0 0,1-1-1 0 0,-1-1 1 0 0,1 0-1 0 0,-1 0 1 0 0,0 0 0 0 0,0-1-1 0 0,1-1 1 0 0,-1 1-1 0 0,-1-2 1 0 0,1 1-1 0 0,0-1 1 0 0,7-5-151 0 0,-15 8 20 0 0,-1-1 0 0 0,1 0 0 0 0,0 0 0 0 0,-1 1 0 0 0,1-1 0 0 0,-1 0 0 0 0,0 0 1 0 0,1 0-1 0 0,-1 1 0 0 0,0-1 0 0 0,0 0 0 0 0,0 0 0 0 0,0 0 0 0 0,-1 0 1 0 0,1 1-1 0 0,0-1 0 0 0,-1 0 0 0 0,0 0 0 0 0,1 1 0 0 0,-1-1 0 0 0,0 0 0 0 0,0 1 1 0 0,1-1-1 0 0,-2 0 0 0 0,1 1 0 0 0,0-1 0 0 0,0 1 0 0 0,0 0 0 0 0,0-1 1 0 0,-1 1-1 0 0,1 0 0 0 0,-1 0 0 0 0,1 0 0 0 0,-1 0 0 0 0,1 0 0 0 0,-1 0 0 0 0,0 0 1 0 0,1 1-1 0 0,-1-1 0 0 0,0 0 0 0 0,0 1 0 0 0,0 0 0 0 0,1-1 0 0 0,-1 1 1 0 0,0 0-1 0 0,0 0 0 0 0,0 0 0 0 0,0 0 0 0 0,1 0 0 0 0,-1 0 0 0 0,0 1 0 0 0,0-1-20 0 0,-2 0-1 0 0,0 1 0 0 0,1-1 0 0 0,-1 1-1 0 0,0-1 1 0 0,1 1 0 0 0,-1 0 0 0 0,1 1-1 0 0,0-1 1 0 0,-1 0 0 0 0,1 1 0 0 0,0 0 0 0 0,0 0-1 0 0,0 0 1 0 0,0 0 0 0 0,0 0 0 0 0,0 1-1 0 0,1-1 1 0 0,-1 1 0 0 0,1 0 0 0 0,-1-1-1 0 0,1 1 1 0 0,0 0 0 0 0,0 1 0 0 0,1-1-1 0 0,-1 0 1 0 0,1 0 0 0 0,-1 1 0 0 0,1-1-1 0 0,0 1 1 0 0,0 2 1 0 0,44 23-1243 0 0,-8-23-3915 0 0,-31-5 3720 0 0,11 0-6378 0 0,-4 1-3552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15.6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9602 0 0,'0'0'1976'0'0,"0"0"-108"0"0,0 0 29 0 0,0 0-92 0 0,0 0-330 0 0,0 0-362 0 0,0 0-295 0 0,0 0-179 0 0,0 0-122 0 0,0 0-82 0 0,0 0-38 0 0,0 0-31 0 0,8 1 5472 0 0,22 4-5392 0 0,44-1-228 0 0,-74-4-210 0 0,0 0 31 0 0,0 0-40 0 0,0 0-19 0 0,0 0-39 0 0,0 0-1 0 0,0 0-15 0 0,0 0-51 0 0,0 0-38 0 0,0 0-82 0 0,-13 7-10782 0 0,8-5 1546 0 0,3-1 1286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16.0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3897 0 0,'0'0'3930'0'0,"0"0"-1315"0"0,0 0-472 0 0,0 0-62 0 0,0 0-263 0 0,0 0-400 0 0,0 0-364 0 0,0 0-284 0 0,0 0-190 0 0,0 0-127 0 0,0 0-111 0 0,0 0-62 0 0,0 0-46 0 0,6 9 4419 0 0,103-9-2910 0 0,-108 0-1713 0 0,-1 0-16 0 0,0 0 1 0 0,0 0-7 0 0,0 0-28 0 0,0 0 7 0 0,0 0 6 0 0,0 0 23 0 0,0 0-24 0 0,0 0-9 0 0,0 0-17 0 0,0 0-44 0 0,0 0-28 0 0,-2-2-3975 0 0,1 1-988 0 0,0 0-3726 0 0,1 1-1071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14.6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6 7834 0 0,'0'0'1667'0'0,"0"0"69"0"0,0 0 128 0 0,0 0 45 0 0,0 0-151 0 0,0 0-318 0 0,0 0-296 0 0,0 0-190 0 0,0 0-151 0 0,0 0-110 0 0,0 0-114 0 0,-8-4 109 0 0,6 3 4260 0 0,47 85-4267 0 0,13 19-337 0 0,-58-103-463 0 0,1 2-2147 0 0,-2-1-3433 0 0,0-1-4750 0 0,1 0-60 0 0</inkml:trace>
  <inkml:trace contextRef="#ctx0" brushRef="#br0" timeOffset="448.484">148 27 8162 0 0,'0'0'2111'0'0,"0"0"-88"0"0,0 0 0 0 0,0 0-143 0 0,0 0-269 0 0,0 0-354 0 0,0 0-306 0 0,0 0-258 0 0,0 0-211 0 0,0 0-137 0 0,0 0-108 0 0,0 0-66 0 0,0 0 4 0 0,2-9 1062 0 0,-143 179 2967 0 0,133-161-4324 0 0,8-17-5525 0 0,4 2-1224 0 0,-3 5 3486 0 0,1-1-7626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1.2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25 17532 0 0,'0'0'677'0'0,"0"0"89"0"0,0 0 183 0 0,0 0 175 0 0,0 0 67 0 0,0 0-69 0 0,0 0-158 0 0,0 0-184 0 0,0 0-161 0 0,0 0-119 0 0,0 0-113 0 0,0 0-75 0 0,0 0-65 0 0,-3-4-63 0 0,-6-13-31 0 0,7 13-19 0 0,2 4-24 0 0,0 0-2 0 0,15 19 366 0 0,-13-16-457 0 0,8 6 10 0 0,-1 1-1 0 0,-1 1 1 0 0,0-1 0 0 0,0 1 0 0 0,-1 1 0 0 0,-1-1 0 0 0,0 1 0 0 0,0 0-1 0 0,-1 1 1 0 0,-1-1 0 0 0,0 1 0 0 0,-1 0 0 0 0,0 0 0 0 0,-1 0 0 0 0,0 0-1 0 0,-1 3-26 0 0,-3-11 64 0 0,0-1-1 0 0,0 0 0 0 0,0 0 0 0 0,0 0 0 0 0,-1 0 0 0 0,0 0 0 0 0,0 0 0 0 0,0-1 0 0 0,0 1 0 0 0,0-1 0 0 0,-1 0 1 0 0,1 0-1 0 0,-1 0 0 0 0,0 0 0 0 0,0-1 0 0 0,0 0 0 0 0,0 0 0 0 0,-1 0 0 0 0,1 0 0 0 0,0-1 0 0 0,-2 1-63 0 0,-10 6 173 0 0,15-8-192 0 0,2-1-819 0 0,-1-2-3489 0 0,0 0-6802 0 0,0 2-1715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19.1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25 6449 0 0,'0'0'2570'0'0,"0"0"-288"0"0,0 0-100 0 0,0 0-72 0 0,0 0-194 0 0,0 0-258 0 0,0 0-235 0 0,0 0-224 0 0,0 0-195 0 0,0 0-168 0 0,0 0-140 0 0,0-4-106 0 0,3-16 626 0 0,-3 20-955 0 0,0 0-37 0 0,0 0-28 0 0,0 0-12 0 0,0 0-12 0 0,0 0-21 0 0,0 0-7 0 0,0 0-25 0 0,0 0-8 0 0,-15 23 610 0 0,10-16-680 0 0,0 0 0 0 0,0 1 0 0 0,1-1 0 0 0,0 1 0 0 0,0 0 0 0 0,1 0 0 0 0,0 0 0 0 0,0 0 0 0 0,1 0 0 0 0,0 1 0 0 0,1-1 0 0 0,-1 1-1 0 0,2 0 1 0 0,-1-1 0 0 0,1 1 0 0 0,1 0 0 0 0,-1-1 0 0 0,1 1 0 0 0,1-1 0 0 0,0 1 0 0 0,0-1 0 0 0,1 1 0 0 0,0-1 0 0 0,0 0 0 0 0,0 0 0 0 0,1-1 0 0 0,1 1 0 0 0,-1-1 0 0 0,1 0 0 0 0,1 0 0 0 0,0 1-41 0 0,6-7-2435 0 0,-7-9-5070 0 0,-2 2-837 0 0,-1 4-3060 0 0</inkml:trace>
  <inkml:trace contextRef="#ctx0" brushRef="#br0" timeOffset="447.549">178 48 12907 0 0,'0'0'1995'0'0,"0"0"-511"0"0,0 0-158 0 0,0 0 2 0 0,0 0-28 0 0,0 0-95 0 0,0 0-165 0 0,0 0-205 0 0,0 0-194 0 0,0 0-157 0 0,0 0-153 0 0,0 0-112 0 0,0 0-89 0 0,1-3-66 0 0,-1-1-49 0 0,0 4-14 0 0,-1 0 0 0 0,1 0 0 0 0,0 1 0 0 0,0-1 0 0 0,0 0 0 0 0,-1 0 0 0 0,1 0 0 0 0,0 0-1 0 0,0 0 1 0 0,0 0 0 0 0,-1 0 0 0 0,1 1 0 0 0,0-1 0 0 0,0 0 0 0 0,-1 0 0 0 0,1 0 0 0 0,0 0-1 0 0,0 0 1 0 0,0 0 0 0 0,-1 0 0 0 0,1 0 0 0 0,0 0 0 0 0,0 0 0 0 0,-1-1 0 0 0,1 1 0 0 0,0 0-1 0 0,0 0 1 0 0,-1 0 0 0 0,1 0 0 0 0,0 0 0 0 0,0 0 0 0 0,0 0 0 0 0,-1 0 0 0 0,1-1 0 0 0,0 1 0 0 0,0 0-1 0 0,0 0 0 0 0,-1 1 14 0 0,0 0 0 0 0,0-1 0 0 0,0 1-1 0 0,0 0 1 0 0,1 0 0 0 0,-1 0-1 0 0,0 1 1 0 0,1-1 0 0 0,-1 0 0 0 0,1 0-1 0 0,-1 0 1 0 0,1 0 0 0 0,-1 1-1 0 0,1-1 1 0 0,0 0 0 0 0,0 0 0 0 0,-1 0-1 0 0,1 1 1 0 0,0-1 0 0 0,0 0-1 0 0,0 1 1 0 0,1-1 0 0 0,-1 0 0 0 0,0 0-1 0 0,0 0 1 0 0,1 1 0 0 0,-1-1 0 0 0,1 0-1 0 0,-1 0 1 0 0,1 0 0 0 0,-1 0-1 0 0,1 1 1 0 0,0-1 0 0 0,-1 0 0 0 0,1 0-1 0 0,0 0 1 0 0,0-1 0 0 0,0 1-1 0 0,0 0 1 0 0,0 0 0 0 0,0 0 0 0 0,0-1-1 0 0,0 1 1 0 0,0 0 0 0 0,0-1-1 0 0,0 1 1 0 0,1-1-14 0 0,1 1 72 0 0,0 0 0 0 0,0 0-1 0 0,0 0 1 0 0,1-1 0 0 0,-1 0 0 0 0,0 0 0 0 0,0 0-1 0 0,0 0 1 0 0,0 0 0 0 0,0 0 0 0 0,0-1-1 0 0,1 1 1 0 0,-1-1 0 0 0,0 0 0 0 0,0 0 0 0 0,0 0-1 0 0,-1-1 1 0 0,1 1 0 0 0,2-2-72 0 0,-5 2-14 0 0,1-1 1 0 0,0 1 0 0 0,-1-1-1 0 0,1 1 1 0 0,-1-1 0 0 0,0 1-1 0 0,1-1 1 0 0,-1 1 0 0 0,0-1-1 0 0,0 0 1 0 0,0 1 0 0 0,0-1-1 0 0,0 1 1 0 0,0-1-1 0 0,-1 0 1 0 0,1 1 0 0 0,0-1-1 0 0,-1 1 1 0 0,0-1 0 0 0,1 1-1 0 0,-1-1 1 0 0,0 1 0 0 0,1 0-1 0 0,-1-1 1 0 0,0 1-1 0 0,0 0 1 0 0,0-1 0 0 0,0 1-1 0 0,0 0 1 0 0,-1 0 0 0 0,1 0-1 0 0,0 0 1 0 0,0 0 0 0 0,-1 0-1 0 0,1 0 1 0 0,-1 1-1 0 0,1-1 1 0 0,-1 0 0 0 0,1 1-1 0 0,-1-1 1 0 0,1 1 0 0 0,-1 0-1 0 0,1-1 1 0 0,-1 1 0 0 0,1 0-1 0 0,-1 0 1 0 0,0 0 0 0 0,1 0-1 0 0,-1 0 1 0 0,1 0-1 0 0,-1 1 1 0 0,0-1 0 0 0,1 0-1 0 0,-1 1 14 0 0,7 20-11274 0 0,8-12-2529 0 0,-9-7 12256 0 0</inkml:trace>
  <inkml:trace contextRef="#ctx0" brushRef="#br0" timeOffset="729.629">341 53 0 0 0,'0'0'902'0'0,"0"0"1927"0"0,0 0 383 0 0,0 0-278 0 0,0 0-363 0 0,0 0-387 0 0,0 0-346 0 0,0 0-276 0 0,0 0-217 0 0,0 0-172 0 0,0 0-178 0 0,8-4-169 0 0,21-13-156 0 0,-22 13-163 0 0,-7 4-153 0 0,-1 23 892 0 0,1 69 989 0 0,1-90-2567 0 0,-1-2-4934 0 0,-1 0-5342 0 0,0 0-569 0 0</inkml:trace>
  <inkml:trace contextRef="#ctx0" brushRef="#br0" timeOffset="1098.629">159 228 20084 0 0,'0'0'536'0'0,"0"0"7"0"0,0 0 191 0 0,0 0 225 0 0,0 0 63 0 0,0 0-108 0 0,0 0-181 0 0,0 0-211 0 0,0 0-143 0 0,0 0-93 0 0,0 0-102 0 0,0 0-54 0 0,0 0-62 0 0,2-2-42 0 0,-2 2-11 0 0,-1 1-1 0 0,1-1 0 0 0,-1 0 0 0 0,1 1 0 0 0,0-1 0 0 0,-1 0 0 0 0,1 1 0 0 0,0-1 0 0 0,0 0 0 0 0,-1 1 1 0 0,1-1-1 0 0,0 1 0 0 0,0-1 0 0 0,-1 0 0 0 0,1 1 0 0 0,0-1 0 0 0,0 1 0 0 0,0-1 0 0 0,0 1 1 0 0,0-1-1 0 0,0 1 0 0 0,0-1 0 0 0,0 1 0 0 0,0-1 0 0 0,0 1 0 0 0,0-1 0 0 0,0 0 0 0 0,0 1 0 0 0,0-1 1 0 0,0 1-1 0 0,0-1 0 0 0,1 1 0 0 0,-1-1 0 0 0,0 1 0 0 0,0-1 0 0 0,0 0 0 0 0,1 1 0 0 0,-1-1 0 0 0,0 0 1 0 0,1 1-1 0 0,-1-1 0 0 0,0 0 0 0 0,1 1 0 0 0,-1-1 0 0 0,0 0 0 0 0,1 1 0 0 0,-1-1 0 0 0,1 0 1 0 0,-1 0-1 0 0,0 0 0 0 0,1 1 0 0 0,-1-1 0 0 0,1 0 0 0 0,-1 0 0 0 0,1 0 0 0 0,-1 0 0 0 0,1 0 0 0 0,-1 0 1 0 0,1 0-1 0 0,-1 0 0 0 0,0 0 0 0 0,1 0 0 0 0,-1 0 0 0 0,1 0 0 0 0,-1 0 0 0 0,1 0 0 0 0,0-1-14 0 0,-2 14 306 0 0,-5 24-309 0 0,1-21-4436 0 0,5-12-3545 0 0,0-3-839 0 0</inkml:trace>
  <inkml:trace contextRef="#ctx0" brushRef="#br0" timeOffset="1515.423">351 256 16772 0 0,'0'0'822'0'0,"0"0"-11"0"0,0 0 107 0 0,0 0 49 0 0,0 0-174 0 0,0 0-267 0 0,0 0-220 0 0,0 0-150 0 0,0 0-80 0 0,0 0-17 0 0,0 0 8 0 0,0 0 19 0 0,-4 3 13 0 0,3-3-50 0 0,0 1 0 0 0,0-1-1 0 0,0 0 1 0 0,0 1 0 0 0,0-1 0 0 0,0 0-1 0 0,0 1 1 0 0,0-1 0 0 0,0 1 0 0 0,0 0 0 0 0,0-1-1 0 0,0 1 1 0 0,0 0 0 0 0,1 0 0 0 0,-1-1-1 0 0,0 1 1 0 0,0 0 0 0 0,1 0 0 0 0,-1 0-1 0 0,1 0 1 0 0,-1 0 0 0 0,1 0 0 0 0,-1 0-1 0 0,1 0 1 0 0,-1 0 0 0 0,1 0 0 0 0,0 0-1 0 0,0 0 1 0 0,0 0 0 0 0,-1 0 0 0 0,1 0 0 0 0,0 0-1 0 0,0 0 1 0 0,1 0 0 0 0,-1 0 0 0 0,0 0-1 0 0,0 1 1 0 0,0-1 0 0 0,1 0 0 0 0,-1 0-1 0 0,0 0 1 0 0,1 0 0 0 0,-1 0 0 0 0,1 0-1 0 0,-1 0 1 0 0,1-1 0 0 0,0 1 0 0 0,-1 0-1 0 0,1 0 1 0 0,0 0 0 0 0,0-1 0 0 0,-1 1 0 0 0,1 0-1 0 0,0-1 1 0 0,0 1 0 0 0,0 0 0 0 0,0-1-1 0 0,0 1 1 0 0,0-1 0 0 0,0 0 0 0 0,0 1-1 0 0,1-1-48 0 0,46-10 1450 0 0,-47 10-1433 0 0,0 0-1 0 0,0 0 1 0 0,0 0-1 0 0,-1-1 1 0 0,1 1-1 0 0,0 0 1 0 0,-1-1-1 0 0,1 1 1 0 0,0-1-1 0 0,-1 1 1 0 0,1-1-1 0 0,0 1 1 0 0,-1-1-1 0 0,1 1 1 0 0,-1-1-1 0 0,1 0 0 0 0,-1 1 1 0 0,1-1-1 0 0,-1 0 1 0 0,0 1-1 0 0,1-1 1 0 0,-1 0-1 0 0,0 0 1 0 0,1 1-1 0 0,-1-1 1 0 0,0 0-1 0 0,0 0 1 0 0,0 0-1 0 0,0 1 1 0 0,0-1-1 0 0,0 0 1 0 0,0 0-1 0 0,0 0 1 0 0,0 1-1 0 0,0-1 1 0 0,0 0-1 0 0,0 0 1 0 0,-1 0-1 0 0,1 1 1 0 0,0-1-1 0 0,-1 0 1 0 0,1 0-1 0 0,0 1 1 0 0,-1-1-1 0 0,1 0 1 0 0,-1 1-1 0 0,1-1 0 0 0,-1 1 1 0 0,1-1-1 0 0,-1 0 1 0 0,0 1-1 0 0,1-1 1 0 0,-1 1-1 0 0,0 0 1 0 0,1-1-1 0 0,-1 1 1 0 0,0-1-1 0 0,0 1-16 0 0,-50-20-2859 0 0,51 19 2314 0 0,0 1-4600 0 0,0 0-5372 0 0,0 0 10490 0 0,0 0-8767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3.2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33 12611 0 0,'0'0'1004'0'0,"0"0"-103"0"0,0 0 54 0 0,0 0 191 0 0,0 0 43 0 0,0 0-124 0 0,0 0-250 0 0,0 0-263 0 0,0 0-199 0 0,0 0-160 0 0,0 0-74 0 0,0 0-3 0 0,0 0 4 0 0,3-6 24 0 0,8-21-4 0 0,-11 28-113 0 0,-1-1-1 0 0,1 0 0 0 0,0 1 1 0 0,0-1-1 0 0,0 0 1 0 0,0 1-1 0 0,0-1 1 0 0,0 0-1 0 0,0 1 0 0 0,-1-1 1 0 0,1 0-1 0 0,0 1 1 0 0,0-1-1 0 0,0 1 0 0 0,0-1 1 0 0,1 0-1 0 0,-1 1 1 0 0,0-1-1 0 0,0 0 1 0 0,0 1-1 0 0,0-1 0 0 0,0 0 1 0 0,0 1-1 0 0,0-1 1 0 0,1 0-1 0 0,-1 1 0 0 0,0-1 1 0 0,0 0-1 0 0,0 0 1 0 0,1 1-1 0 0,-1-1 1 0 0,0 0-1 0 0,0 0 0 0 0,1 1 1 0 0,-1-1-1 0 0,0 0 1 0 0,1 0-1 0 0,-1 0 0 0 0,0 0 1 0 0,1 1-1 0 0,-1-1 1 0 0,0 0-1 0 0,1 0 1 0 0,-1 0-1 0 0,0 0 0 0 0,1 0 1 0 0,-1 0-1 0 0,0 0 1 0 0,1 0-1 0 0,-1 0 0 0 0,0 0 1 0 0,1 0-1 0 0,-1 0 1 0 0,1 0-1 0 0,-1 0 0 0 0,0 0 1 0 0,1 0-27 0 0,-27 47 1339 0 0,23-43-1284 0 0,-1 1 0 0 0,1-1 0 0 0,0 1 0 0 0,0 0 0 0 0,1 0-1 0 0,-1 1 1 0 0,1-1 0 0 0,0 1 0 0 0,1-1 0 0 0,0 1 0 0 0,-1-1-1 0 0,2 1 1 0 0,-1 0 0 0 0,0 2-55 0 0,2-7-24 0 0,0 0-1 0 0,0 1 1 0 0,-1-1-1 0 0,1 0 1 0 0,0 0-1 0 0,0 0 1 0 0,0 0 0 0 0,0 0-1 0 0,0 0 1 0 0,0 0-1 0 0,1 0 1 0 0,-1 0-1 0 0,0 0 1 0 0,0 0-1 0 0,1-1 1 0 0,-1 1 0 0 0,0-1-1 0 0,1 1 1 0 0,-1-1-1 0 0,1 1 1 0 0,-1-1-1 0 0,1 0 1 0 0,-1 0 0 0 0,1 0-1 0 0,-1 1 1 0 0,1-2-1 0 0,-1 1 1 0 0,1 0-1 0 0,-1 0 1 0 0,0 0-1 0 0,1-1 1 0 0,0 1 24 0 0,29-6-7414 0 0,-22 3 296 0 0,-2 0-2604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3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3257 0 0,'0'0'2279'0'0,"0"0"-252"0"0,0 0-109 0 0,0 0 118 0 0,0 0-33 0 0,0 0-130 0 0,0 0-238 0 0,0 0-274 0 0,0 0-231 0 0,0 0-174 0 0,0 0-113 0 0,0 2 5658 0 0,0 3-3379 0 0,-1 25-3252 0 0,0 141 404 0 0,3-165-1120 0 0,-1-13-3544 0 0,1-1-5552 0 0,0 6-1812 0 0</inkml:trace>
  <inkml:trace contextRef="#ctx0" brushRef="#br0" timeOffset="737.707">132 75 1520 0 0,'0'0'3030'0'0,"0"0"-559"0"0,0 0-123 0 0,0 0 112 0 0,0 0-26 0 0,0 0-203 0 0,0 0-310 0 0,0 0-346 0 0,0 0-279 0 0,0 0-196 0 0,0 0-152 0 0,0 0-99 0 0,0 0-95 0 0,-1-3-103 0 0,-12-4 1990 0 0,-3 33-1740 0 0,15-25-887 0 0,-1 0-1 0 0,1 1 1 0 0,-1-1-1 0 0,1 1 1 0 0,0 0 0 0 0,0-1-1 0 0,0 1 1 0 0,0 0-1 0 0,0-1 1 0 0,0 1-1 0 0,0 0 1 0 0,1 0 0 0 0,-1 0-1 0 0,1 0 1 0 0,-1 0-1 0 0,1 0 1 0 0,0 0-1 0 0,0 0 1 0 0,0 0 0 0 0,0 0-1 0 0,0 0 1 0 0,0 0-1 0 0,0 0 1 0 0,1-1-1 0 0,-1 1 1 0 0,1 0 0 0 0,-1 0-1 0 0,1 0 1 0 0,0 0-1 0 0,0 0 1 0 0,0-1-1 0 0,0 1 1 0 0,0 0 0 0 0,0-1-1 0 0,0 1 1 0 0,1-1-1 0 0,-1 1 1 0 0,0-1-1 0 0,1 1 1 0 0,-1-1 0 0 0,1 0-1 0 0,0 0 1 0 0,-1 0-1 0 0,1 0 1 0 0,0 0-1 0 0,0 0 1 0 0,-1 0-1 0 0,1-1 1 0 0,0 1 0 0 0,0-1-1 0 0,0 1 1 0 0,1-1-14 0 0,-1 1 11 0 0,0-1 0 0 0,0 0 1 0 0,0 0-1 0 0,1 1 0 0 0,-1-1 0 0 0,0 0 1 0 0,0-1-1 0 0,0 1 0 0 0,1 0 1 0 0,-1-1-1 0 0,0 1 0 0 0,0-1 1 0 0,0 1-1 0 0,0-1 0 0 0,0 0 0 0 0,0 0 1 0 0,0 0-1 0 0,0 0 0 0 0,0-1 1 0 0,-1 1-1 0 0,1 0 0 0 0,0-1 1 0 0,-1 1-1 0 0,1-1 0 0 0,-1 0 0 0 0,1 1 1 0 0,-1-1-1 0 0,0 0 0 0 0,0 0 1 0 0,0 0-1 0 0,0 0 0 0 0,0 0 1 0 0,0 0-1 0 0,0 0 0 0 0,-1 0 0 0 0,1 0 1 0 0,-1 0-1 0 0,0 0 0 0 0,1 0 1 0 0,-1-1-1 0 0,0 1 0 0 0,0 0 1 0 0,0 0-1 0 0,-1 0 0 0 0,1-1 0 0 0,0 1 1 0 0,-1 0-1 0 0,0 0 0 0 0,1 0 1 0 0,-1 0-1 0 0,0 0 0 0 0,0 0 1 0 0,0-1-12 0 0,-10-7 525 0 0,0-4-4785 0 0,13 7-1620 0 0,8-2-3392 0 0,-7 7 3608 0 0,-2 1-220 0 0</inkml:trace>
  <inkml:trace contextRef="#ctx0" brushRef="#br0" timeOffset="1395.091">198 15 0 0 0,'0'0'1619'0'0,"0"0"1534"0"0,0 0 161 0 0,0 0-302 0 0,0 0-310 0 0,0 0-381 0 0,0 0-383 0 0,0 0-313 0 0,0 0-266 0 0,0 0-181 0 0,0 0-177 0 0,0-3-130 0 0,0-1-1475 0 0,0 4 735 0 0,1 0 0 0 0,-1 0 0 0 0,0 1 0 0 0,0-1-1 0 0,0 0 1 0 0,1 0 0 0 0,-1 1 0 0 0,0-1 0 0 0,0 0-1 0 0,1 0 1 0 0,-1 0 0 0 0,0 1 0 0 0,0-1 0 0 0,1 0-1 0 0,-1 0 1 0 0,0 0 0 0 0,1 0 0 0 0,-1 0 0 0 0,0 1-1 0 0,1-1 1 0 0,-1 0 0 0 0,0 0 0 0 0,0 0 0 0 0,1 0-1 0 0,-1 0 1 0 0,0 0 0 0 0,1 0 0 0 0,-1 0 0 0 0,0 0-1 0 0,1 0 1 0 0,-1-1 0 0 0,0 1 0 0 0,1 0 0 0 0,-1 0-1 0 0,0 0 1 0 0,1 0 0 0 0,-1 0 0 0 0,0 0 0 0 0,0-1-1 0 0,1 1 1 0 0,-1 0 0 0 0,0 0 0 0 0,0 0 0 0 0,1-1-1 0 0,-1 1 1 0 0,0 0 0 0 0,0-1-131 0 0,8 10 28 0 0,0 0 0 0 0,0-1 0 0 0,1 0 0 0 0,0-1-1 0 0,0 0 1 0 0,0 0 0 0 0,1-1 0 0 0,0 0 0 0 0,1-1 0 0 0,-1 0 0 0 0,11 3-28 0 0,-60 25-82 0 0,38-32 81 0 0,-6 3-5 0 0,1 1 0 0 0,0-1 1 0 0,-1 2-1 0 0,2-1 0 0 0,-1 1 1 0 0,1 0-1 0 0,-1 0 0 0 0,2 0 1 0 0,-1 1-1 0 0,1 0 0 0 0,0 0 1 0 0,0 0-1 0 0,1 0 0 0 0,0 1 1 0 0,0-1-1 0 0,1 1 0 0 0,-1 0 1 0 0,2-1-1 0 0,-1 2 6 0 0,14-4 736 0 0,-6-9-2860 0 0,-2 1-3568 0 0,-2-1-5118 0 0,-2 2-1053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6.2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8818 0 0,'0'0'1991'0'0,"0"0"-325"0"0,0 0 57 0 0,0 0 88 0 0,0 0-71 0 0,0 0-122 0 0,0 0-234 0 0,0 0-233 0 0,0 0-229 0 0,0 0-208 0 0,0 0-128 0 0,0 0-90 0 0,2 2 3155 0 0,96-9-2944 0 0,-101 11-6947 0 0,-3 0-2565 0 0,4-3 2120 0 0,0 0-563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6.5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9698 0 0,'0'0'2315'0'0,"0"0"-436"0"0,0 0-114 0 0,0 0-72 0 0,0 0-171 0 0,0 0-258 0 0,0 0-291 0 0,0 0-237 0 0,0 0-138 0 0,0 0-27 0 0,0 0 3 0 0,0 0-10 0 0,0 0-33 0 0,4 1-50 0 0,105 4 1686 0 0,-106-6-3531 0 0,-2 0-4218 0 0,0-1-2964 0 0,-1 1-2557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7.5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12 336 0 0,'0'0'2658'0'0,"0"0"-275"0"0,0 0-156 0 0,0 0-12 0 0,0 0-6 0 0,0 0-101 0 0,0 0-231 0 0,0 0-274 0 0,0 0-258 0 0,0 0-206 0 0,0 0-150 0 0,0 0-125 0 0,0 0-117 0 0,0-12 1966 0 0,-10 21-2505 0 0,1 0 0 0 0,-1 0 0 0 0,2 0-1 0 0,-1 1 1 0 0,1 1 0 0 0,1 0-1 0 0,0 0 1 0 0,0 0 0 0 0,1 0-1 0 0,0 1 1 0 0,1 0 0 0 0,1 1-1 0 0,0-1 1 0 0,1 1 0 0 0,0 0 0 0 0,1-1-1 0 0,0 1 1 0 0,1 0 0 0 0,0 11-208 0 0,0-19 19 0 0,0 0 1 0 0,0-1-1 0 0,1 1 1 0 0,0 0 0 0 0,0 0-1 0 0,0-1 1 0 0,0 1-1 0 0,1 0 1 0 0,0 0 0 0 0,0-1-1 0 0,0 1 1 0 0,1-1-1 0 0,-1 1 1 0 0,1-1 0 0 0,0 1-1 0 0,0-1 1 0 0,1 0-1 0 0,-1 0 1 0 0,1 0 0 0 0,0 0-1 0 0,0-1 1 0 0,0 1 0 0 0,1-1-1 0 0,-1 1 1 0 0,1-1-1 0 0,0-1 1 0 0,-1 1 0 0 0,1 0-1 0 0,1-1 1 0 0,-1 0-1 0 0,0 0 1 0 0,1 0 0 0 0,-1 0-1 0 0,1-1 1 0 0,-1 1-1 0 0,1-1 1 0 0,0-1 0 0 0,-1 1-1 0 0,1-1 1 0 0,1 1-20 0 0,13-18-880 0 0,-21 11-4221 0 0,-2-1-4752 0 0,4 7-1688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8.5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9 0 0 0,'0'0'2539'0'0,"0"0"139"0"0,0 0 32 0 0,0 0-56 0 0,0 0-224 0 0,0 0-263 0 0,0 0-321 0 0,0 0-302 0 0,0 0-224 0 0,0 0-170 0 0,0 0-133 0 0,-1-7 561 0 0,0 6 3358 0 0,-2 108-3792 0 0,4-110-1646 0 0,0-2-2855 0 0,-1 2-3998 0 0,0 2-4559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9.6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33 0 0 0,'0'0'728'0'0,"0"0"807"0"0,0 0 520 0 0,0 0 304 0 0,0 0 115 0 0,0 0-121 0 0,0 0-342 0 0,0 0-337 0 0,0 0-274 0 0,0 0-201 0 0,0 0-174 0 0,0 0-100 0 0,0 0-73 0 0,0-4-71 0 0,4-16 1158 0 0,-6 19-1789 0 0,1 0-1 0 0,-1 0 0 0 0,0 0 1 0 0,1 0-1 0 0,-1 1 0 0 0,0-1 1 0 0,0 0-1 0 0,0 1 0 0 0,1 0 0 0 0,-1-1 1 0 0,0 1-1 0 0,0 0 0 0 0,0 0 1 0 0,0 0-1 0 0,1 0 0 0 0,-1 0 1 0 0,0 1-1 0 0,0-1 0 0 0,0 0 1 0 0,0 1-1 0 0,1-1 0 0 0,-1 1 1 0 0,0 0-1 0 0,1 0 0 0 0,-1 0 0 0 0,0 0-149 0 0,-38 53 800 0 0,39-53-787 0 0,1 0-1 0 0,-1 0 1 0 0,0 1 0 0 0,1-1-1 0 0,-1 1 1 0 0,1-1 0 0 0,-1 1-1 0 0,1-1 1 0 0,0 1 0 0 0,-1-1-1 0 0,1 1 1 0 0,0-1 0 0 0,0 1-1 0 0,0-1 1 0 0,0 1 0 0 0,0-1-1 0 0,1 1 1 0 0,-1-1 0 0 0,0 1-1 0 0,1-1 1 0 0,-1 0 0 0 0,1 1-1 0 0,-1-1 1 0 0,1 1 0 0 0,0-1-1 0 0,0 0 1 0 0,0 1 0 0 0,-1-1-1 0 0,1 0 1 0 0,0 0 0 0 0,0 0-1 0 0,1 0 1 0 0,-1 0 0 0 0,0 0-1 0 0,0 0 1 0 0,0 0 0 0 0,1 0-1 0 0,-1-1 1 0 0,0 1 0 0 0,1 0-1 0 0,1 0-12 0 0,0-1 27 0 0,0 1 0 0 0,-1 0-1 0 0,1-1 1 0 0,0 0 0 0 0,0 1-1 0 0,0-1 1 0 0,0 0 0 0 0,0-1-1 0 0,0 1 1 0 0,0-1-1 0 0,0 1 1 0 0,0-1 0 0 0,0 0-1 0 0,0 0 1 0 0,0 0 0 0 0,0 0-1 0 0,-1 0 1 0 0,1-1 0 0 0,-1 0-1 0 0,1 1 1 0 0,-1-1-1 0 0,1 0 1 0 0,-1 0 0 0 0,0 0-1 0 0,0 0 1 0 0,0-1 0 0 0,0 1-1 0 0,0 0 1 0 0,-1-1 0 0 0,1 1-1 0 0,-1-1 1 0 0,1 0-1 0 0,-1 0 1 0 0,0 1 0 0 0,0-1-1 0 0,0 0 1 0 0,-1 0 0 0 0,1-1-27 0 0,-27-21-82 0 0,12 28-4931 0 0,14-3 2738 0 0,0 1-5543 0 0,-1-1-3797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0.6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0 4393 0 0,'0'0'3082'0'0,"0"0"-875"0"0,0 0-259 0 0,0 0 54 0 0,0 0-47 0 0,0 0-152 0 0,0 0-250 0 0,0 0-274 0 0,0 0-272 0 0,0 0-235 0 0,0 0-179 0 0,0 0-138 0 0,-2 1 4890 0 0,53 67-4099 0 0,-46-58-1221 0 0,-1 0 0 0 0,0 0 1 0 0,0 1-1 0 0,-1-1 0 0 0,-1 1 1 0 0,0 0-1 0 0,0 0 0 0 0,-1 0 1 0 0,0 0-1 0 0,-1 0 0 0 0,0 0 1 0 0,-1 0-1 0 0,-1 6-25 0 0,-40 59 284 0 0,21-48-65 0 0,20-31-1470 0 0,1-2-5553 0 0,0 4 333 0 0,0-1-6218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2.2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22 11194 0 0,'0'0'1505'0'0,"0"0"-140"0"0,0 0-46 0 0,0 0 114 0 0,0 0 83 0 0,0 0 26 0 0,0 0-105 0 0,0 0-205 0 0,0 0-207 0 0,0 0-162 0 0,0 0-198 0 0,-2-5-133 0 0,0-4-792 0 0,-1 2 2093 0 0,0 26-520 0 0,2 87-429 0 0,4-99-3363 0 0,0-6-2205 0 0,0-1-4083 0 0,-1-1-2557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2.5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43 16307 0 0,'0'0'1668'0'0,"0"0"-183"0"0,0 0-54 0 0,0 0-53 0 0,0 0-93 0 0,0 0-135 0 0,0 0-247 0 0,0 0-264 0 0,0 0-213 0 0,0 0-192 0 0,0 0-96 0 0,0 0-52 0 0,-8 34 1310 0 0,3 18-884 0 0,4-30-3791 0 0,6-21-10555 0 0,-4-1 2733 0 0</inkml:trace>
  <inkml:trace contextRef="#ctx0" brushRef="#br0" timeOffset="469.803">108 1 11146 0 0,'0'0'3076'0'0,"0"0"-800"0"0,0 0-502 0 0,0 0-218 0 0,0 0-182 0 0,0 0-186 0 0,0 0-262 0 0,0 0-292 0 0,0 0-259 0 0,0 0-151 0 0,0 0-61 0 0,0 0-18 0 0,-4 18 711 0 0,7-13-780 0 0,1 1-1 0 0,-1-2 0 0 0,1 1 0 0 0,0 0 0 0 0,1-1 1 0 0,-1 0-1 0 0,1 0 0 0 0,-1 0 0 0 0,1 0 1 0 0,1-1-1 0 0,-1 0 0 0 0,0 0 0 0 0,1 0 0 0 0,-1-1 1 0 0,1 1-1 0 0,0-2 0 0 0,0 1 0 0 0,5 1-75 0 0,-10-3 8 0 0,-1 0 23 0 0,0 0 29 0 0,0 0 40 0 0,-24 13 436 0 0,15-6-496 0 0,1-1 0 0 0,-1 1 1 0 0,1 0-1 0 0,0 1 0 0 0,0 0 0 0 0,1 0 1 0 0,0 1-1 0 0,1 0 0 0 0,0 0 0 0 0,0 0 0 0 0,1 1 1 0 0,-1 3-41 0 0,20-7-856 0 0,-6-10-1976 0 0,-3 2-3620 0 0,-3 0-5068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5.1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0 0 0,'0'0'1695'0'0,"0"0"862"0"0,0 0 44 0 0,0 0-319 0 0,0 0-312 0 0,0 0-292 0 0,0 0-243 0 0,0 0-138 0 0,1 0 5427 0 0,2 1-3431 0 0,14 5-2926 0 0,44-5-395 0 0,-74 7-11722 0 0,10-6 5616 0 0,2-1-1853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3.4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8946 0 0,'0'0'1928'0'0,"0"0"-1496"0"0,0 0-480 0 0,0 0-624 0 0,0 0-72 0 0,0 0-24 0 0,0 0 216 0 0,0 0 112 0 0,0 0-2137 0 0,0 0-2928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5.3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5457 0 0,'0'0'4358'0'0,"0"0"-2326"0"0,0 0-962 0 0,0 0 43 0 0,0 0 240 0 0,0 0 224 0 0,0 0 22 0 0,0 0-210 0 0,0 0-337 0 0,0 0-267 0 0,0 0-192 0 0,0 0-175 0 0,0 0-89 0 0,8 0-84 0 0,-1-1-1077 0 0,55-1 2704 0 0,-39 1-5522 0 0,-3 1-5848 0 0,-16 0-1524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6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4 1760 0 0,'0'0'3832'0'0,"0"0"-1177"0"0,0 0-360 0 0,0 0-22 0 0,0 0-82 0 0,0 0-87 0 0,0 0-246 0 0,0 0-322 0 0,0 0-237 0 0,0 0-198 0 0,0 0-171 0 0,0 0-127 0 0,0 0-133 0 0,-1-4-123 0 0,2 5-515 0 0,-1 0 1 0 0,0-1-1 0 0,0 1 1 0 0,0 0-1 0 0,0 0 1 0 0,0-1-1 0 0,0 1 1 0 0,-1 0 0 0 0,1 0-1 0 0,0-1 1 0 0,0 1-1 0 0,-1 0 1 0 0,1 0-1 0 0,0-1 1 0 0,-1 1 0 0 0,1 0-1 0 0,0-1 1 0 0,-1 1-1 0 0,1-1 1 0 0,-1 1-1 0 0,1 0 1 0 0,-1-1-1 0 0,1 1 1 0 0,-1-1 0 0 0,0 1-1 0 0,1-1 1 0 0,-1 0-1 0 0,0 1 1 0 0,1-1-1 0 0,-1 0 1 0 0,0 1 0 0 0,1-1-1 0 0,-1 0 1 0 0,0 0-1 0 0,0 1 1 0 0,1-1-1 0 0,-1 0 1 0 0,0 0 0 0 0,0 0-1 0 0,1 0 1 0 0,-1 0-1 0 0,0 0 1 0 0,0 0-1 0 0,1-1 1 0 0,-1 1-1 0 0,0 0 1 0 0,0 0 0 0 0,1 0-1 0 0,-1-1 1 0 0,0 1-1 0 0,1 0 1 0 0,-1-1-1 0 0,0 1 1 0 0,1-1 0 0 0,-1 1-1 0 0,1-1 1 0 0,-1 1-1 0 0,0-1 1 0 0,1 1-1 0 0,-1-1 1 0 0,1 0-1 0 0,0 1 1 0 0,-1-1 0 0 0,1 1-1 0 0,-1-1 1 0 0,1 0-1 0 0,0 0-32 0 0,-8 22 234 0 0,0 0-1 0 0,2 0 0 0 0,0 1 1 0 0,2-1-1 0 0,0 1 1 0 0,2 1-1 0 0,0-1 0 0 0,2 0 1 0 0,0 9-234 0 0,1-27 20 0 0,-1 1 0 0 0,1-1 0 0 0,0 1 0 0 0,0-1 0 0 0,1 1 1 0 0,-1-1-1 0 0,1 0 0 0 0,0 0 0 0 0,0 0 0 0 0,0 0 0 0 0,1 0 0 0 0,-1 0 0 0 0,1 0 0 0 0,0-1 1 0 0,0 1-1 0 0,0-1 0 0 0,4 3-20 0 0,27 1-4947 0 0,-29-9 1733 0 0,-2 1-2594 0 0,-1-1-5828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6.9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0 13379 0 0,'0'0'2647'0'0,"0"0"-871"0"0,0 0-371 0 0,0 0-192 0 0,0 0-220 0 0,0 0-200 0 0,0 0-178 0 0,0 0-136 0 0,0 0-70 0 0,0 0-50 0 0,0 0-55 0 0,0 0-60 0 0,0 0-64 0 0,-6 8-21 0 0,-18 24-15 0 0,22-30-108 0 0,1 0 1 0 0,0 0 0 0 0,0-1 0 0 0,1 1 0 0 0,-1 0-1 0 0,0 0 1 0 0,0 0 0 0 0,1 0 0 0 0,-1 0-1 0 0,1 0 1 0 0,0 0 0 0 0,0 0 0 0 0,0 0-1 0 0,0 0 1 0 0,0 0 0 0 0,0 0 0 0 0,0 0 0 0 0,0 0-1 0 0,1 0 1 0 0,-1 0 0 0 0,1 0 0 0 0,0 0-1 0 0,0 0 1 0 0,-1 0 0 0 0,1 0 0 0 0,0 0-1 0 0,1-1 1 0 0,-1 1 0 0 0,0 0 0 0 0,0-1 0 0 0,1 1-1 0 0,-1-1 1 0 0,1 1 0 0 0,-1-1 0 0 0,1 0-1 0 0,0 0 1 0 0,-1 1 0 0 0,1-1 0 0 0,0 0 0 0 0,0-1-1 0 0,0 1 1 0 0,0 0 0 0 0,0-1 0 0 0,0 1-1 0 0,0-1 1 0 0,0 1 0 0 0,0-1 0 0 0,0 0-1 0 0,1 0-36 0 0,-1 1 23 0 0,1-1-1 0 0,-1 0 1 0 0,0 0-1 0 0,1 0 0 0 0,-1 0 1 0 0,1 0-1 0 0,-1-1 1 0 0,0 1-1 0 0,1-1 0 0 0,-1 1 1 0 0,0-1-1 0 0,0 0 1 0 0,0 0-1 0 0,1 0 0 0 0,-1 0 1 0 0,0 0-1 0 0,0-1 1 0 0,0 1-1 0 0,-1 0 0 0 0,1-1 1 0 0,0 0-1 0 0,0 1 1 0 0,-1-1-1 0 0,1 0 0 0 0,-1 0 1 0 0,0 0-1 0 0,1 0 0 0 0,-1 0 1 0 0,0 0-1 0 0,0 0 1 0 0,0 0-1 0 0,-1-1 0 0 0,1 1 1 0 0,0 0-1 0 0,-1-1 1 0 0,0 1-1 0 0,1 0 0 0 0,-1-1 1 0 0,0 1-1 0 0,0 0 1 0 0,0-1-1 0 0,-1 1 0 0 0,1-1 1 0 0,0 1-1 0 0,-1 0 1 0 0,0 0-1 0 0,1-1 0 0 0,-1 1 1 0 0,0 0-1 0 0,0 0 1 0 0,0 0-1 0 0,-1 0 0 0 0,1 0 1 0 0,0 0-1 0 0,-1 0 1 0 0,1 0-1 0 0,-1 0 0 0 0,0 1 1 0 0,1-1-1 0 0,-1 1 1 0 0,0-1-1 0 0,0 1 0 0 0,-1-1-22 0 0,-31 1-2092 0 0,25 9-2542 0 0,4 3-5489 0 0,5-7-1027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7.2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 16876 0 0,'0'0'2954'0'0,"0"0"-1405"0"0,0 0-463 0 0,0 0-2 0 0,0 0-45 0 0,0 0-15 0 0,0 0-132 0 0,0 0-194 0 0,0 0-154 0 0,0 0-180 0 0,0 0-117 0 0,0 0-105 0 0,-1-3-87 0 0,-3 87 258 0 0,14-79-5829 0 0,-6-6 850 0 0,-1 0-3417 0 0,-1 0-2519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7.9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21 5097 0 0,'0'0'4801'0'0,"0"0"-2236"0"0,0 0-673 0 0,0 0-70 0 0,0 0-54 0 0,0 0-46 0 0,0 0-150 0 0,0 0-256 0 0,0 0-281 0 0,0 0-226 0 0,0 0-149 0 0,0 0-106 0 0,-1-3-63 0 0,-3-14 1002 0 0,28 42 900 0 0,-14-11-2326 0 0,0 1 0 0 0,-1-1 0 0 0,-1 1 0 0 0,0 1-1 0 0,-1-1 1 0 0,-1 1 0 0 0,-1 1 0 0 0,0-1-1 0 0,-1 1 1 0 0,0 0 0 0 0,-2 0 0 0 0,0 0-1 0 0,-1 0 1 0 0,-1 14-67 0 0,-1-24 23 0 0,0 0 0 0 0,-1-1 0 0 0,0 1 0 0 0,0-1 0 0 0,0 1 0 0 0,-1-1 0 0 0,0 0 0 0 0,-1 0 0 0 0,1 0 0 0 0,-1-1 0 0 0,0 1 0 0 0,0-1 0 0 0,-1 0 0 0 0,0 0 0 0 0,0-1 0 0 0,0 1 0 0 0,0-1 0 0 0,-3 2-23 0 0,-18 17 69 0 0,26-23-76 0 0,0 0 31 0 0,0 0 7 0 0,0 0-48 0 0,0 0 3 0 0,18-14-2187 0 0,-11 8-700 0 0,-2 3-2751 0 0,-2 0-6889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2.2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14595 0 0,'0'0'1570'0'0,"0"0"-263"0"0,0 0 28 0 0,0 0 57 0 0,0 0-168 0 0,0 0-238 0 0,0 0-291 0 0,0 0-258 0 0,0 0-156 0 0,0 0-81 0 0,0 0-3 0 0,0 0 23 0 0,4 0 12 0 0,10-1-1170 0 0,11 1 4319 0 0,-7 0-4119 0 0,-4 1-4861 0 0,-2 1-6827 0 0,-12-2 4075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2.5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11210 0 0,'0'0'2572'0'0,"0"0"-560"0"0,0 0-232 0 0,0 0-63 0 0,0 0-244 0 0,0 0-282 0 0,0 0-253 0 0,0 0-223 0 0,0 0-126 0 0,0 0-27 0 0,0 0-36 0 0,0 0-47 0 0,4 2-59 0 0,80 5 1139 0 0,-46-7-8680 0 0,-34 0-1883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0.1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163 6 0 0 0,'0'0'1062'0'0,"0"0"1223"0"0,0 0 236 0 0,0 0-146 0 0,0 0-245 0 0,0 0-232 0 0,0 0-222 0 0,0 0-222 0 0,0 0-177 0 0,3-1-162 0 0,2-3-1579 0 0,1 4 9946 0 0,-11 6-8479 0 0,-166 146-448 0 0,221-109 40 0 0,92 45-366 0 0,-136-92-1195 0 0,-6-4-2105 0 0,1-2-10300 0 0,0 7 1586 0 0</inkml:trace>
  <inkml:trace contextRef="#ctx0" brushRef="#br0" timeOffset="1463.146">300 118 0 0 0,'0'0'1064'0'0,"0"0"187"0"0,0 0 193 0 0,0 0 246 0 0,0 0 207 0 0,0 0 140 0 0,0 0-95 0 0,0 0-287 0 0,0 0-313 0 0,0 0-245 0 0,0 0-154 0 0,0 0-103 0 0,0 0-70 0 0,-4-17 4255 0 0,1 16-4940 0 0,0 1 0 0 0,-1-1 0 0 0,1 1 0 0 0,0 0 0 0 0,-1 0 1 0 0,1 0-1 0 0,0 0 0 0 0,0 0 0 0 0,-1 1 0 0 0,1-1 0 0 0,0 1 0 0 0,0 0 0 0 0,-1 0 1 0 0,1 0-1 0 0,0 1 0 0 0,0-1 0 0 0,0 1 0 0 0,0-1 0 0 0,1 1 0 0 0,-1 0 0 0 0,0 0 0 0 0,1 0 1 0 0,-1 1-1 0 0,1-1 0 0 0,0 0 0 0 0,0 1 0 0 0,0 0 0 0 0,0-1 0 0 0,0 1 0 0 0,1 0 0 0 0,-1 0 1 0 0,1 0-1 0 0,0 0 0 0 0,-1 0 0 0 0,1 1 0 0 0,1-1 0 0 0,-1 0 0 0 0,0 0 0 0 0,1 1 0 0 0,0-1 1 0 0,0 0-1 0 0,0 1 0 0 0,0-1 0 0 0,0 0 0 0 0,1 3-85 0 0,0-5 16 0 0,-1 1 0 0 0,1 0 0 0 0,0-1-1 0 0,0 1 1 0 0,0-1 0 0 0,0 0 0 0 0,0 1 0 0 0,0-1 0 0 0,0 0 0 0 0,0 0-1 0 0,0 1 1 0 0,1-1 0 0 0,-1 0 0 0 0,0 0 0 0 0,1 0 0 0 0,-1 0 0 0 0,1-1-1 0 0,-1 1 1 0 0,1 0 0 0 0,0-1 0 0 0,-1 1 0 0 0,1-1 0 0 0,-1 1 0 0 0,1-1-1 0 0,0 0 1 0 0,0 0 0 0 0,-1 0 0 0 0,1 0 0 0 0,0 0 0 0 0,-1 0 0 0 0,1 0-1 0 0,0 0 1 0 0,-1-1 0 0 0,1 1 0 0 0,0-1-16 0 0,58-17 253 0 0,-59 18-244 0 0,1 0-1 0 0,-1-1 1 0 0,0 1-1 0 0,0-1 1 0 0,0 1 0 0 0,0-1-1 0 0,0 1 1 0 0,-1-1-1 0 0,1 0 1 0 0,0 0-1 0 0,0 1 1 0 0,0-1-1 0 0,0 0 1 0 0,-1 0-1 0 0,1 0 1 0 0,0 0 0 0 0,-1 0-1 0 0,1 0 1 0 0,-1 0-1 0 0,1 0 1 0 0,-1 0-1 0 0,0 0 1 0 0,1 0-1 0 0,-1 0 1 0 0,0 0 0 0 0,0 0-1 0 0,1-1 1 0 0,-1 1-1 0 0,0 0 1 0 0,0 0-1 0 0,-1 0 1 0 0,1 0-1 0 0,0 0 1 0 0,0-1 0 0 0,0 1-1 0 0,-1 0 1 0 0,1 0-1 0 0,0 0 1 0 0,-1 0-1 0 0,1 0 1 0 0,-1 0-1 0 0,0 0 1 0 0,1 0-1 0 0,-1 0 1 0 0,0 0 0 0 0,1 0-1 0 0,-1 1 1 0 0,0-1-1 0 0,0 0 1 0 0,0 0-1 0 0,0 1 1 0 0,0-1-1 0 0,0 1 1 0 0,0-1 0 0 0,0 0-1 0 0,0 1 1 0 0,0-1-9 0 0,-18-25-2467 0 0,21 19-4777 0 0,2 4-2764 0 0,-1 2 1604 0 0</inkml:trace>
  <inkml:trace contextRef="#ctx0" brushRef="#br0" timeOffset="1897.129">393 53 8378 0 0,'0'0'2404'0'0,"0"0"-599"0"0,0 0-133 0 0,0 0 164 0 0,0 0-37 0 0,0 0-66 0 0,0 0-165 0 0,0 0-292 0 0,0 0-243 0 0,0 0-216 0 0,0 0-155 0 0,0 0-70 0 0,0 0-67 0 0,0-5-25 0 0,-2-17-44 0 0,-9 108 2244 0 0,6 29-2239 0 0,5-109-2763 0 0,4-16-2382 0 0,1-1-4028 0 0,-3 7-2974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6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89 102 9842 0 0,'0'0'1274'0'0,"0"0"-259"0"0,0 0 98 0 0,0 0 345 0 0,0 0 197 0 0,0 0 73 0 0,0 0-131 0 0,0 0-296 0 0,0 0-241 0 0,0 0-198 0 0,0 0-162 0 0,0 0-114 0 0,-1-3-122 0 0,1 2-402 0 0,0 0 1 0 0,-1 0-1 0 0,1 0 1 0 0,0 0-1 0 0,-1 0 1 0 0,0 0 0 0 0,1 0-1 0 0,-1 0 1 0 0,1 0-1 0 0,-1 0 1 0 0,0 1-1 0 0,0-1 1 0 0,0 0 0 0 0,1 0-1 0 0,-1 1 1 0 0,0-1-1 0 0,0 1 1 0 0,0-1-1 0 0,0 1 1 0 0,0-1 0 0 0,0 1-1 0 0,0-1 1 0 0,0 1-1 0 0,0 0 1 0 0,0 0-1 0 0,0-1 1 0 0,0 1 0 0 0,0 0-1 0 0,-1 0 1 0 0,1 0-1 0 0,0 0 1 0 0,0 0-1 0 0,0 1 1 0 0,0-1 0 0 0,0 0-1 0 0,0 0 1 0 0,0 1-1 0 0,0-1 1 0 0,0 0-1 0 0,0 1 1 0 0,0-1-1 0 0,0 1 1 0 0,0 0 0 0 0,0-1-1 0 0,0 1 1 0 0,1 0-1 0 0,-1-1 1 0 0,0 2-63 0 0,-42 47 844 0 0,42-48-831 0 0,1 0 0 0 0,-1 1 0 0 0,1-1 0 0 0,0 0 0 0 0,0 1-1 0 0,0-1 1 0 0,-1 0 0 0 0,1 0 0 0 0,0 1 0 0 0,1-1 0 0 0,-1 0 0 0 0,0 1 0 0 0,0-1 0 0 0,0 0-1 0 0,1 0 1 0 0,-1 0 0 0 0,1 1 0 0 0,-1-1 0 0 0,1 0 0 0 0,-1 0 0 0 0,1 0 0 0 0,0 0 0 0 0,0 0-1 0 0,-1 0 1 0 0,1 0 0 0 0,0 0 0 0 0,0 0 0 0 0,0 0 0 0 0,0 0 0 0 0,0 0 0 0 0,0-1 0 0 0,0 1 0 0 0,0 0-1 0 0,0-1 1 0 0,1 1 0 0 0,-1-1 0 0 0,0 1 0 0 0,0-1 0 0 0,1 0 0 0 0,-1 1 0 0 0,0-1 0 0 0,0 0-1 0 0,1 0 1 0 0,-1 0 0 0 0,0 0 0 0 0,1 0 0 0 0,-1 0 0 0 0,1-1-13 0 0,5 2 48 0 0,0-1-1 0 0,0 0 1 0 0,0-1 0 0 0,0 1-1 0 0,-1-1 1 0 0,1-1 0 0 0,0 1 0 0 0,0-1-1 0 0,-1 0 1 0 0,1-1 0 0 0,-1 0-1 0 0,0 0 1 0 0,4-3-48 0 0,-9 5 1 0 0,-1-1-1 0 0,1 1 1 0 0,-1-1 0 0 0,0 0-1 0 0,0 1 1 0 0,0-1 0 0 0,0 1-1 0 0,0-1 1 0 0,0 0 0 0 0,0 1-1 0 0,0-1 1 0 0,-1 1 0 0 0,1-1-1 0 0,-1 1 1 0 0,1-1-1 0 0,-1 1 1 0 0,0-1 0 0 0,1 1-1 0 0,-1-1 1 0 0,0 1 0 0 0,0 0-1 0 0,0-1 1 0 0,0 1 0 0 0,0 0-1 0 0,0 0 1 0 0,-1 0 0 0 0,1 0-1 0 0,0 0 1 0 0,0 0 0 0 0,-2 0-1 0 0,-7-12-787 0 0,7 1-1877 0 0,3 8-1313 0 0,1 0-4398 0 0,0 3-2806 0 0</inkml:trace>
  <inkml:trace contextRef="#ctx0" brushRef="#br0" timeOffset="558.033">201 24 12315 0 0,'0'0'1536'0'0,"0"0"-236"0"0,0 0 25 0 0,0 0 60 0 0,0 0 47 0 0,0 0-26 0 0,0 0-212 0 0,0 0-271 0 0,0 0-222 0 0,0 0-148 0 0,0 0-86 0 0,0 0-33 0 0,0 0-22 0 0,-1-3-33 0 0,-14-18 2464 0 0,36 32-2478 0 0,-13-7-342 0 0,-1 0-1 0 0,0 0 0 0 0,0 1 1 0 0,0 0-1 0 0,-1 1 0 0 0,0-1 1 0 0,0 1-1 0 0,0 0 1 0 0,-1 1-1 0 0,0-1 0 0 0,0 1 1 0 0,-1 0-1 0 0,1 0 0 0 0,-1 1 1 0 0,-1-1-1 0 0,0 1 1 0 0,0 0-1 0 0,0 0 0 0 0,-1 0 1 0 0,0 0-1 0 0,-1 0 0 0 0,0 1 1 0 0,0-1-1 0 0,-1 0 1 0 0,0 1-1 0 0,0-1 0 0 0,-1 3-22 0 0,-1-6 30 0 0,0-1 0 0 0,0 1 0 0 0,0-1-1 0 0,0 1 1 0 0,-1-1 0 0 0,0 0 0 0 0,0 0 0 0 0,0 0-1 0 0,0 0 1 0 0,-1 0 0 0 0,1-1 0 0 0,-1 0 0 0 0,0 0-1 0 0,0 0 1 0 0,0 0 0 0 0,-1 0 0 0 0,1-1-1 0 0,0 0 1 0 0,-1 0 0 0 0,0 0 0 0 0,-1 0-30 0 0,5-18-1966 0 0,4 8-1473 0 0,0 3-3399 0 0,-2 2-5070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4.4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20 520 0 0,'0'0'2526'0'0,"0"0"-508"0"0,0 0-173 0 0,0 0 84 0 0,0 0 118 0 0,0 0 61 0 0,0 0-158 0 0,0 0-257 0 0,0 0-272 0 0,0 0-209 0 0,0 0-150 0 0,1-3-135 0 0,6-10-83 0 0,-5 9-80 0 0,-2 4-69 0 0,0 0-80 0 0,-3 0-459 0 0,1 1 1 0 0,0-1-1 0 0,0 1 0 0 0,0-1 1 0 0,0 1-1 0 0,-1 0 1 0 0,1-1-1 0 0,0 1 1 0 0,0 0-1 0 0,1 0 0 0 0,-1 1 1 0 0,0-1-1 0 0,0 0 1 0 0,0 1-1 0 0,1-1 0 0 0,-1 1 1 0 0,1-1-1 0 0,-1 1 1 0 0,1 0-1 0 0,0-1 1 0 0,-1 1-1 0 0,1 0 0 0 0,0 0 1 0 0,0 1-157 0 0,-24 87 728 0 0,24-84-536 0 0,-1 5-123 0 0,0-1 0 0 0,1 1 0 0 0,1 0 0 0 0,0 0 0 0 0,0 0-1 0 0,1 0 1 0 0,1 0 0 0 0,0-1 0 0 0,0 1 0 0 0,1-1 0 0 0,0 1 0 0 0,1-1 0 0 0,0 0 0 0 0,0 0-1 0 0,1 0 1 0 0,1-1 0 0 0,0 0 0 0 0,0 0 0 0 0,1 0 0 0 0,4 4-69 0 0,23-3 806 0 0,-28-15-2818 0 0,0-3-4008 0 0,-3-3-5540 0 0,-2 9 118 0 0</inkml:trace>
  <inkml:trace contextRef="#ctx0" brushRef="#br0" timeOffset="1086.062">185 68 2801 0 0,'0'0'5330'0'0,"0"0"-2537"0"0,0 0-906 0 0,0 0 17 0 0,0 0 9 0 0,0 0-81 0 0,0 0-128 0 0,0 0-254 0 0,0 0-258 0 0,0 0-169 0 0,0 0-171 0 0,0 0-129 0 0,0 0-120 0 0,-1-4-154 0 0,-2-10-103 0 0,2 10-113 0 0,1 4-94 0 0,0 0-27 0 0,0 26 1091 0 0,1 90-1405 0 0,-1-116-575 0 0,0 0-315 0 0,2-1-10121 0 0,0 1-431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3.9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6 142 7001 0 0,'0'0'4471'0'0,"0"0"-2437"0"0,0 0-702 0 0,0 0-13 0 0,0 0-30 0 0,0 0-186 0 0,0 0-236 0 0,0 0-251 0 0,0 0-209 0 0,0-11-136 0 0,0-35-90 0 0,1 44-159 0 0,-1-1 0 0 0,1 0 0 0 0,0 0 0 0 0,0 0 0 0 0,0 0 0 0 0,1 1 0 0 0,-1-1-1 0 0,1 0 1 0 0,-1 1 0 0 0,1-1 0 0 0,0 1 0 0 0,0 0 0 0 0,0 0 0 0 0,0 0 0 0 0,1 0 0 0 0,-1 0 0 0 0,0 0 0 0 0,1 0 0 0 0,-1 1-1 0 0,2-1-21 0 0,5-4 128 0 0,-9 4-110 0 0,1 1 1 0 0,-1 0-1 0 0,1 0 1 0 0,-1 0-1 0 0,1 0 0 0 0,-1 0 1 0 0,1 0-1 0 0,0 0 1 0 0,0 0-1 0 0,-1 0 1 0 0,1 0-1 0 0,0 0 1 0 0,0 0-1 0 0,0 0 1 0 0,0 1-1 0 0,0-1 1 0 0,0 0-1 0 0,0 1 1 0 0,0-1-1 0 0,1 1 1 0 0,-1-1-1 0 0,0 1 1 0 0,0-1-1 0 0,0 1 1 0 0,1 0-1 0 0,-1 0 1 0 0,0 0-1 0 0,0 0 1 0 0,1 0-1 0 0,-1 0 0 0 0,0 0 1 0 0,0 0-1 0 0,1 0 1 0 0,-1 0-1 0 0,0 1 1 0 0,0-1-1 0 0,0 0 1 0 0,1 1-1 0 0,-1-1 1 0 0,0 1-1 0 0,0 0 1 0 0,0-1-1 0 0,0 1 1 0 0,0 0-1 0 0,0-1 1 0 0,0 1-1 0 0,0 0 1 0 0,0 0-1 0 0,-1 0 1 0 0,1 0-1 0 0,0 0 1 0 0,0 0-1 0 0,-1 0 0 0 0,1 0 1 0 0,-1 0-1 0 0,1 1-18 0 0,-2 89-1318 0 0,3-89 844 0 0,-1-1 0 0 0,0 0 1 0 0,1 0-1 0 0,-1 1 1 0 0,1-1-1 0 0,-1 0 0 0 0,1 0 1 0 0,-1-1-1 0 0,1 1 1 0 0,0 0-1 0 0,-1 0 0 0 0,1-1 1 0 0,0 1-1 0 0,0-1 1 0 0,-1 0-1 0 0,1 1 1 0 0,0-1-1 0 0,0 0 0 0 0,0 0 1 0 0,-1 0-1 0 0,1 0 1 0 0,0-1-1 0 0,0 1 0 0 0,0 0 1 0 0,-1-1-1 0 0,1 1 1 0 0,0-1-1 0 0,-1 1 0 0 0,1-1 1 0 0,0 0-1 0 0,-1 0 1 0 0,1 0-1 0 0,-1 0 0 0 0,1 0 1 0 0,-1 0-1 0 0,1 0 1 0 0,-1-1-1 0 0,0 1 1 0 0,0 0-1 0 0,0-1 0 0 0,0 1 1 0 0,0-1-1 0 0,1 0 474 0 0,27-50 1223 0 0,-21 23 4017 0 0,-3 0 3999 0 0,-18 95-2959 0 0,-12 35-4339 0 0,3-15-969 0 0,21-83-917 0 0,0 0 0 0 0,0 0 0 0 0,0 0 0 0 0,0 0 0 0 0,-1 0-1 0 0,1 0 1 0 0,-1 0 0 0 0,1-1 0 0 0,-1 1 0 0 0,0 0 0 0 0,0-1 0 0 0,-1 0 0 0 0,1 1 0 0 0,0-1 0 0 0,-1 0 0 0 0,1 0 0 0 0,-1 0 0 0 0,0-1 0 0 0,0 1 0 0 0,0-1 0 0 0,1 1 0 0 0,-1-1 0 0 0,0 0 0 0 0,-1 0-1 0 0,1 0 1 0 0,0-1 0 0 0,0 1 0 0 0,0-1 0 0 0,0 0 0 0 0,-1 1 0 0 0,1-1 0 0 0,0-1 0 0 0,0 1 0 0 0,-1 0 0 0 0,1-1 0 0 0,0 0 0 0 0,0 0 0 0 0,0 0 0 0 0,0 0 0 0 0,-2-1-55 0 0,-40-34 103 0 0,39 11-8567 0 0,6 23-922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8.8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17 9138 0 0,'0'0'3057'0'0,"0"0"-958"0"0,0 0-340 0 0,0 0-12 0 0,0 0-60 0 0,0 0-7 0 0,0 0-158 0 0,0 0-270 0 0,0 0-228 0 0,0 0-257 0 0,0 0-217 0 0,0 0-206 0 0,1-4-158 0 0,-1 2-225 0 0,5-8 384 0 0,-4 27 678 0 0,-7 128 116 0 0,4-139-1679 0 0,1-2-2896 0 0,0-2-1916 0 0,1 0-3539 0 0,0-2-2170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9.5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10602 0 0,'0'0'2179'0'0,"0"0"-240"0"0,0 0-65 0 0,0 0-128 0 0,0 0-186 0 0,0 0-191 0 0,0 0-205 0 0,0 0-245 0 0,0 0-226 0 0,0 0-198 0 0,0 0-176 0 0,0 0-81 0 0,0 0-32 0 0,2 0 739 0 0,109-1-390 0 0,-112 6-8722 0 0,-3-2-3702 0 0,3-2 5102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9.7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 10530 0 0,'0'0'2374'0'0,"0"0"-392"0"0,0 0-116 0 0,0 0-153 0 0,0 0-243 0 0,0 0-298 0 0,0 0-390 0 0,0 0-306 0 0,0 0-164 0 0,0 0-87 0 0,0 0-19 0 0,0 0-54 0 0,0 0-86 0 0,8 0-67 0 0,-2-1-479 0 0,35-3 748 0 0,-11 0-8160 0 0,-24 4-2960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51.0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7658 0 0,'0'0'1853'0'0,"0"0"-298"0"0,0 0 83 0 0,0 0 177 0 0,0 0 8 0 0,0 0-104 0 0,0 0-269 0 0,0 0-373 0 0,0 0-290 0 0,0 0-179 0 0,0 0-82 0 0,0 0-6 0 0,0 0 29 0 0,2-4 569 0 0,-1 3-4636 0 0,-1 0-3788 0 0,0 1-3669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51.5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68 3009 0 0,'0'0'4533'0'0,"0"0"-2634"0"0,0 0-694 0 0,0 0 245 0 0,0 0 194 0 0,0 0 78 0 0,0 0-148 0 0,0 0-397 0 0,0 0-325 0 0,0 0-182 0 0,0 0-114 0 0,0 0-37 0 0,0 0-47 0 0,8-4-27 0 0,38-23 661 0 0,-46 26-1044 0 0,1 1 0 0 0,0-1 0 0 0,-1 0 0 0 0,1 1 0 0 0,-1-1 0 0 0,1 0 0 0 0,-1 1 0 0 0,1-1 0 0 0,-1 0 0 0 0,1 0 0 0 0,-1 0 0 0 0,0 1 0 0 0,1-1 0 0 0,-1 0 0 0 0,0 0-1 0 0,0 0 1 0 0,0 0 0 0 0,0 0 0 0 0,0 0 0 0 0,0 1 0 0 0,0-1 0 0 0,0 0 0 0 0,0 0 0 0 0,0 0 0 0 0,0 0 0 0 0,0 0 0 0 0,-1 0 0 0 0,1 1 0 0 0,0-1 0 0 0,-1 0 0 0 0,1 0 0 0 0,-1 0 0 0 0,1 1 0 0 0,-1-1 0 0 0,1 0 0 0 0,-1 0 0 0 0,1 1 0 0 0,-1-1 0 0 0,0 1 0 0 0,1-1 0 0 0,-1 0 0 0 0,0 1 0 0 0,1-1 0 0 0,-1 1 0 0 0,0 0 0 0 0,0-1 0 0 0,0 1 0 0 0,1 0 0 0 0,-1-1 0 0 0,0 1 0 0 0,0 0 0 0 0,0 0 0 0 0,0 0-62 0 0,-9 55 1068 0 0,23 27-615 0 0,-13-82-921 0 0,0 0-296 0 0,0 0-499 0 0,0 0-744 0 0,0-1-5285 0 0,1 1 3482 0 0,-1-1-7721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51.8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 18860 0 0,'0'0'1304'0'0,"0"0"-154"0"0,0 0-27 0 0,0 0-50 0 0,0 0-122 0 0,0 0-161 0 0,0 0-222 0 0,0 0-167 0 0,0 0-97 0 0,0 0-10 0 0,0 0 34 0 0,0 0-35 0 0,6 4-6 0 0,-2-1-227 0 0,0 0-1 0 0,0 0 1 0 0,-1 0 0 0 0,1 0-1 0 0,-1 1 1 0 0,1-1 0 0 0,-1 1-1 0 0,0 0 1 0 0,0 0 0 0 0,-1 0 0 0 0,1 0-1 0 0,-1 1 1 0 0,0-1 0 0 0,0 1-1 0 0,0-1 1 0 0,-1 1 0 0 0,0-1-1 0 0,0 1 1 0 0,0 0 0 0 0,0 0-1 0 0,-1 0 1 0 0,1 0 0 0 0,-1 0 0 0 0,-1-1-1 0 0,1 1 1 0 0,-1 0 0 0 0,0 0-1 0 0,0 0 1 0 0,0 1-60 0 0,-58 49 379 0 0,29-46-4439 0 0,29-9 245 0 0,1 0-4310 0 0,0-1-4199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50.0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8 17764 0 0,'0'0'1004'0'0,"0"0"-66"0"0,0 0 48 0 0,0 0 63 0 0,0 0-44 0 0,0 0-18 0 0,0 0-124 0 0,0 0-176 0 0,0 0-140 0 0,0 0-171 0 0,0 0-136 0 0,0 0-67 0 0,-4-2-45 0 0,2 1-98 0 0,1 0-1 0 0,0 1 1 0 0,0-1 0 0 0,-1 1-1 0 0,1-1 1 0 0,0 1 0 0 0,-1-1-1 0 0,1 1 1 0 0,-1 0 0 0 0,1 0-1 0 0,0-1 1 0 0,-1 1 0 0 0,1 0-1 0 0,-1 0 1 0 0,1 1 0 0 0,0-1-1 0 0,-1 0 1 0 0,1 0 0 0 0,-1 1 0 0 0,1-1-1 0 0,0 1 1 0 0,-1-1 0 0 0,1 1-1 0 0,0-1 1 0 0,0 1 0 0 0,-1 0-1 0 0,1 0 1 0 0,0 0 0 0 0,0 0-1 0 0,0-1 1 0 0,0 1 0 0 0,0 1-1 0 0,0-1 1 0 0,0 0 0 0 0,0 0-1 0 0,0 1-29 0 0,-50 90 1536 0 0,50-90-1531 0 0,0 1-1 0 0,0 0 0 0 0,1 0 1 0 0,-1 0-1 0 0,1 0 0 0 0,0 0 0 0 0,0 0 1 0 0,0 0-1 0 0,0-1 0 0 0,1 1 1 0 0,-1 0-1 0 0,1 0 0 0 0,-1 0 1 0 0,1 0-1 0 0,0 0 0 0 0,0-1 1 0 0,0 1-1 0 0,1 0 0 0 0,-1-1 1 0 0,1 1-1 0 0,-1-1 0 0 0,1 0 1 0 0,0 1-1 0 0,0-1 0 0 0,0 0 1 0 0,0 0-1 0 0,0 0 0 0 0,1 0 1 0 0,-1-1-1 0 0,1 1 0 0 0,-1-1 1 0 0,1 1-1 0 0,-1-1 0 0 0,3 1-4 0 0,40 4-3004 0 0,-29-7-1805 0 0,-2-2-4848 0 0,-9 2-1899 0 0</inkml:trace>
  <inkml:trace contextRef="#ctx0" brushRef="#br0" timeOffset="341.129">227 44 13259 0 0,'0'0'2036'0'0,"0"0"-614"0"0,0 0-239 0 0,0 0-36 0 0,0 0-60 0 0,0 0-62 0 0,0 0-121 0 0,0 0-162 0 0,0 0-147 0 0,-9 8-129 0 0,-27 23-119 0 0,35-30-307 0 0,0 1-1 0 0,1-1 0 0 0,-1 0 1 0 0,0 0-1 0 0,0 1 1 0 0,1-1-1 0 0,-1 0 1 0 0,1 1-1 0 0,-1-1 0 0 0,1 1 1 0 0,0-1-1 0 0,-1 0 1 0 0,1 1-1 0 0,0-1 0 0 0,0 1 1 0 0,0-1-1 0 0,0 1 1 0 0,0-1-1 0 0,1 1 1 0 0,-1-1-1 0 0,0 0 0 0 0,1 1 1 0 0,-1-1-1 0 0,1 1 1 0 0,-1-1-1 0 0,1 0 1 0 0,0 0-1 0 0,-1 1 0 0 0,1-1 1 0 0,0 0-1 0 0,0 0 1 0 0,0 0-1 0 0,0 0 0 0 0,0 0 1 0 0,0 0-1 0 0,0 0 1 0 0,0 0-1 0 0,0 0 1 0 0,1 0-1 0 0,-1-1 0 0 0,0 1 1 0 0,1 0-1 0 0,-1-1 1 0 0,0 1-1 0 0,1-1 1 0 0,-1 1-1 0 0,0-1 0 0 0,1 0 1 0 0,-1 0-1 0 0,1 0 1 0 0,-1 0-1 0 0,1 0 0 0 0,-1 0 1 0 0,1 0-1 0 0,-1 0 1 0 0,1 0-1 0 0,-1-1 1 0 0,0 1-1 0 0,2-1-39 0 0,-1 2 25 0 0,-1-1 0 0 0,1 1 0 0 0,0-1 0 0 0,0 1 0 0 0,0-1 1 0 0,0 0-1 0 0,0 0 0 0 0,0 0 0 0 0,0 0 0 0 0,0 0 0 0 0,0 0 0 0 0,0-1 0 0 0,-1 1 0 0 0,1-1 0 0 0,0 1 1 0 0,0-1-1 0 0,0 0 0 0 0,0 0 0 0 0,-1 1 0 0 0,1-1 0 0 0,0 0 0 0 0,-1-1 0 0 0,1 1 0 0 0,-1 0 0 0 0,1 0 1 0 0,-1-1-1 0 0,0 1 0 0 0,1-1 0 0 0,-1 1 0 0 0,0-1 0 0 0,0 1 0 0 0,0-1 0 0 0,0 0 0 0 0,0 0 0 0 0,-1 1 1 0 0,1-1-1 0 0,0 0 0 0 0,-1 0 0 0 0,0 0 0 0 0,1 0 0 0 0,-1 0 0 0 0,0 0 0 0 0,0 0 0 0 0,0 0 0 0 0,0 1 1 0 0,0-1-1 0 0,0 0 0 0 0,-1 0 0 0 0,1 0 0 0 0,0 0 0 0 0,-1 0 0 0 0,0 0 0 0 0,1 1 0 0 0,-1-1 0 0 0,0 0 1 0 0,0 0-1 0 0,0 1 0 0 0,0-1 0 0 0,-1 1 0 0 0,1-1 0 0 0,-1 0-25 0 0,-35-16-1008 0 0,20 17-2676 0 0,15 3-3349 0 0,2-1 167 0 0,0 1-2613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7.9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174 14 9082 0 0,'0'0'1786'0'0,"0"0"-295"0"0,0 0 5 0 0,0 0 64 0 0,0 0 123 0 0,0 0 2 0 0,0 0-240 0 0,0 0-230 0 0,0 0-257 0 0,0 0-190 0 0,0 0-180 0 0,1-3-193 0 0,-1-7 377 0 0,-15 24 494 0 0,-5 6-984 0 0,-119 71 468 0 0,141-91-717 0 0,1 0 0 0 0,-1 0 0 0 0,1 0-1 0 0,-1 1 1 0 0,1-1 0 0 0,-1 1 0 0 0,0 0 0 0 0,1 0 0 0 0,-1 0 0 0 0,0 0 0 0 0,1 0 0 0 0,-1 1 0 0 0,0-1-1 0 0,0 0 1 0 0,0 1 0 0 0,0 0 0 0 0,0-1 0 0 0,0 1 0 0 0,-1 0 0 0 0,1 0 0 0 0,-1 0 0 0 0,1 0 0 0 0,0 1-33 0 0,6 6 110 0 0,126 77 534 0 0,-131-96-8440 0 0,0 2-3146 0 0,-2 5 947 0 0</inkml:trace>
  <inkml:trace contextRef="#ctx0" brushRef="#br0" timeOffset="251.006">268 76 11298 0 0,'0'0'3517'0'0,"0"0"-1336"0"0,0 0-492 0 0,0 0-75 0 0,0 0-63 0 0,0 0-115 0 0,0 0-191 0 0,0 0-295 0 0,0 0-319 0 0,0 0-207 0 0,0 0-168 0 0,0 0-101 0 0,0 0 30 0 0,2-10 505 0 0,-6 67 1406 0 0,2-29-4386 0 0,2-15-2462 0 0,-1 1-3457 0 0,1-13-3153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08.4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8 864 0 0,'0'0'1983'0'0,"0"0"-82"0"0,0 0 59 0 0,0 0 69 0 0,0 0 34 0 0,0 0-46 0 0,0 0-214 0 0,0 0-274 0 0,0 0-268 0 0,0 0-199 0 0,0 0-129 0 0,0-6 471 0 0,0 4 7419 0 0,10 207-8659 0 0,-10-172-68 0 0,0-33-98 0 0,0 0 17 0 0,0 0 13 0 0,0 0 3 0 0,0 0 11 0 0,1-2-797 0 0,-1 1-2518 0 0,0 0-3736 0 0,0 0-2249 0 0,0 1-453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09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52 126 0 0 0,'0'0'1771'0'0,"0"0"35"0"0,0 0 13 0 0,0 0 147 0 0,0 0 109 0 0,0 0 28 0 0,0 0-167 0 0,0 0-289 0 0,0 0-242 0 0,0 0-176 0 0,0 0-130 0 0,0 0-89 0 0,0 0-98 0 0,0-3-77 0 0,-10-35 7159 0 0,-2 44-8473 0 0,9-2 482 0 0,0-1 0 0 0,0 0 1 0 0,1 1-1 0 0,-1-1 0 0 0,1 1 1 0 0,0 0-1 0 0,0 0 1 0 0,0 0-1 0 0,1 0 0 0 0,-1 0 1 0 0,1 0-1 0 0,0 0 0 0 0,0 0 1 0 0,1 1-1 0 0,-1-1 1 0 0,1 0-1 0 0,0 0 0 0 0,0 2-3 0 0,0-5 10 0 0,0 1 0 0 0,0-1 0 0 0,1 1-1 0 0,-1 0 1 0 0,0-1 0 0 0,1 1 0 0 0,-1-1-1 0 0,1 1 1 0 0,0-1 0 0 0,-1 1 0 0 0,1-1-1 0 0,0 1 1 0 0,0-1 0 0 0,0 0 0 0 0,0 1-1 0 0,0-1 1 0 0,0 0 0 0 0,0 0-1 0 0,1 0 1 0 0,-1 0 0 0 0,0 0 0 0 0,1 0-1 0 0,-1 0 1 0 0,0 0 0 0 0,1 0 0 0 0,-1-1-1 0 0,1 1 1 0 0,0-1 0 0 0,-1 1 0 0 0,1-1-1 0 0,-1 0 1 0 0,1 1 0 0 0,0-1 0 0 0,-1 0-1 0 0,1 0 1 0 0,0 0 0 0 0,-1 0 0 0 0,1 0-1 0 0,-1-1 1 0 0,1 1 0 0 0,0 0 0 0 0,-1-1-1 0 0,1 1 1 0 0,-1-1 0 0 0,1 0 0 0 0,-1 1-1 0 0,1-1-9 0 0,0 1 13 0 0,0 0 0 0 0,0 0 0 0 0,1-1 0 0 0,-1 1 0 0 0,0-1 0 0 0,0 1 0 0 0,0-1 0 0 0,0 1 0 0 0,0-1-1 0 0,0 0 1 0 0,0 0 0 0 0,0 0 0 0 0,0 0 0 0 0,0-1 0 0 0,0 1 0 0 0,-1 0 0 0 0,1-1 0 0 0,-1 1 0 0 0,1-1 0 0 0,-1 0-1 0 0,1 1 1 0 0,-1-1 0 0 0,0 0 0 0 0,0 0 0 0 0,0 0 0 0 0,0 0 0 0 0,0 0 0 0 0,0 0 0 0 0,0 0 0 0 0,-1 0 0 0 0,1 0 0 0 0,-1 0-1 0 0,0-1 1 0 0,1 1 0 0 0,-1 0 0 0 0,0 0 0 0 0,0 0 0 0 0,0 0 0 0 0,-1-1 0 0 0,1 1 0 0 0,-1 0 0 0 0,1 0 0 0 0,-1 0-1 0 0,0-2-12 0 0,-5-7-183 0 0,-3-3-502 0 0,7 4-9546 0 0,2 10 3733 0 0,1 0-4263 0 0</inkml:trace>
  <inkml:trace contextRef="#ctx0" brushRef="#br0" timeOffset="642.03">168 25 10362 0 0,'0'0'2325'0'0,"0"0"-145"0"0,0 0-75 0 0,0 0-205 0 0,0 0-269 0 0,0 0-307 0 0,0 0-283 0 0,0 0-208 0 0,0 0-137 0 0,0 0-68 0 0,0 0-62 0 0,0 0-47 0 0,0 0-55 0 0,-1-6-86 0 0,-6-12 672 0 0,12 27-992 0 0,0 1-1 0 0,0-1 1 0 0,1 0-1 0 0,0-1 1 0 0,0 1-1 0 0,1-1 1 0 0,0-1-1 0 0,1 1 1 0 0,-1-1-1 0 0,1 0 1 0 0,1-1-1 0 0,-1 0 1 0 0,1 0 0 0 0,1-1-1 0 0,-1 0 1 0 0,0-1-1 0 0,1 0 1 0 0,4 1-58 0 0,1 3 18 0 0,-15-8-22 0 0,0 0 24 0 0,0 0 12 0 0,0 0 4 0 0,0 0 0 0 0,0 0 33 0 0,0 0 2 0 0,-4 0-62 0 0,0 0 1 0 0,0 0-1 0 0,-1 1 1 0 0,1-1 0 0 0,0 1-1 0 0,0 0 1 0 0,0 0 0 0 0,0 1-1 0 0,0-1 1 0 0,0 1 0 0 0,0 0-1 0 0,1 0 1 0 0,-1 0-1 0 0,0 0 1 0 0,1 1 0 0 0,0 0-1 0 0,-1-1 1 0 0,0 3-10 0 0,-3 0-1 0 0,0 1 1 0 0,0 0-1 0 0,0 1 0 0 0,1-1 1 0 0,0 1-1 0 0,1 1 1 0 0,-1-1-1 0 0,2 1 0 0 0,-1 0 1 0 0,1 0-1 0 0,0 0 0 0 0,0 1 1 0 0,1-1-1 0 0,0 1 1 0 0,1 0-1 0 0,0 0 0 0 0,-1 7 1 0 0,15-23-361 0 0,-5 0-3572 0 0,-4 4-1091 0 0,-2 1-5102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8.1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0 12851 0 0,'0'0'2547'0'0,"0"0"-1348"0"0,0 0-335 0 0,0 0 268 0 0,0 0 281 0 0,0 0 51 0 0,0 0-206 0 0,0 0-352 0 0,0 0-375 0 0,0 0-285 0 0,0 0-165 0 0,0 0-52 0 0,-7 1 50 0 0,-17 2 141 0 0,48 4 560 0 0,75 2 498 0 0,-101-6-3769 0 0,1 0-4680 0 0,1-2-4364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3.7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6929 0 0,'0'0'1439'0'0,"0"0"255"0"0,0 0 484 0 0,0 0 253 0 0,0 0-146 0 0,0 0-438 0 0,0 0-502 0 0,0 0-390 0 0,0 0-271 0 0,0 0-166 0 0,0 0-113 0 0,0 0-57 0 0,0 0-56 0 0,9-6 1015 0 0,147 6 958 0 0,-156 0-2261 0 0,0 0-35 0 0,0 0-50 0 0,-22 4-5654 0 0,16-1 2101 0 0,2-2-1874 0 0,1 1-3076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3.9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7450 0 0,'0'0'1795'0'0,"0"0"-327"0"0,0 0 156 0 0,0 0 329 0 0,0 0 166 0 0,0 0-99 0 0,0 0-302 0 0,0 0-364 0 0,0 0-298 0 0,0 0-240 0 0,0 0-180 0 0,11 2-98 0 0,91 7 1202 0 0,-26-10-1121 0 0,-78 2-4815 0 0,-3-1-5861 0 0,1 0-1708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0.8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33 1720 0 0,'0'0'1523'0'0,"0"0"56"0"0,0 0 398 0 0,0 0 474 0 0,0 0 170 0 0,0 0-118 0 0,0 0-341 0 0,0 0-435 0 0,0 0-398 0 0,0 0-279 0 0,0 0-206 0 0,0 0-133 0 0,3-4-71 0 0,10-11-88 0 0,-10 11-92 0 0,-3 4-82 0 0,0 0-93 0 0,-18 21 1338 0 0,-128 123-141 0 0,146-144-1289 0 0,0 0-184 0 0,1 0 0 0 0,-1 1-1 0 0,0-1 1 0 0,1 0 0 0 0,-1 0-1 0 0,0 0 1 0 0,1 0 0 0 0,-1 0-1 0 0,0 0 1 0 0,1 0 0 0 0,-1 0-1 0 0,0 0 1 0 0,1 0 0 0 0,-1 0 0 0 0,0 0-1 0 0,1 0 1 0 0,-1 0 0 0 0,0 0-1 0 0,1-1 1 0 0,-1 1 0 0 0,0 0-1 0 0,1 0 1 0 0,-1 0 0 0 0,0 0-1 0 0,1-1 1 0 0,-1 1 0 0 0,0 0-1 0 0,0 0 1 0 0,1 0 0 0 0,-1-1-1 0 0,0 1 1 0 0,0 0 0 0 0,0-1-1 0 0,1 1 1 0 0,-1 0 0 0 0,0 0-1 0 0,0-1 1 0 0,0 1 0 0 0,0 0-1 0 0,0-1 1 0 0,1 1 0 0 0,-1 0-1 0 0,0-1 1 0 0,0 1 0 0 0,0-1-1 0 0,0 1 1 0 0,0 0 0 0 0,0-1-1 0 0,0 1 1 0 0,0 0 0 0 0,0-1-1 0 0,-1 1 1 0 0,1 0 0 0 0,0-1-1 0 0,0 1 1 0 0,0 0 0 0 0,0-1-1 0 0,0 1 1 0 0,-1 0 0 0 0,1 0-1 0 0,0-1 1 0 0,0 1 0 0 0,-1 0-9 0 0,96 79 378 0 0,-12-12 104 0 0,-80-73-2338 0 0,-5 2-2466 0 0,1 1-3294 0 0,0 1-4718 0 0</inkml:trace>
  <inkml:trace contextRef="#ctx0" brushRef="#br0" timeOffset="2091.851">268 102 0 0 0,'0'0'263'0'0,"0"0"1053"0"0,0 0 407 0 0,0 0 81 0 0,0 0-19 0 0,0 0-46 0 0,3-4-348 0 0,5-10 14602 0 0,-10 13-15951 0 0,0 1 1 0 0,1 0 0 0 0,-1 0 0 0 0,1 0 0 0 0,-1 0 0 0 0,1 0 0 0 0,-1 0-1 0 0,1 0 1 0 0,-1 0 0 0 0,1 1 0 0 0,-1-1 0 0 0,1 0 0 0 0,-1 1 0 0 0,1 0 0 0 0,-1-1-1 0 0,1 1 1 0 0,0 0 0 0 0,-1 0 0 0 0,1-1 0 0 0,0 1 0 0 0,-1 0 0 0 0,1 0-1 0 0,0 0 1 0 0,0 1 0 0 0,0-1 0 0 0,0 0 0 0 0,0 0 0 0 0,0 1 0 0 0,1-1 0 0 0,-1 0-1 0 0,0 1 1 0 0,1-1 0 0 0,-1 1 0 0 0,1-1 0 0 0,-1 1-43 0 0,0-1 9 0 0,-1 0 1 0 0,1 0-1 0 0,0 1 1 0 0,0-1-1 0 0,0 1 1 0 0,0-1-1 0 0,0 1 1 0 0,0-1-1 0 0,0 1 1 0 0,0-1-1 0 0,0 1 1 0 0,1 0-1 0 0,-1-1 1 0 0,1 1-1 0 0,-1 0 1 0 0,1 0-1 0 0,0-1 1 0 0,-1 1-1 0 0,1 0 1 0 0,0 0-1 0 0,0 0 1 0 0,0 0-1 0 0,1-1 1 0 0,-1 1-1 0 0,0 0 1 0 0,1 0-1 0 0,-1-1 1 0 0,1 1-1 0 0,-1 0 1 0 0,1-1-1 0 0,0 1 1 0 0,0 0-1 0 0,0-1 1 0 0,0 1-1 0 0,0-1 1 0 0,0 1-1 0 0,0-1 1 0 0,1 0-1 0 0,-1 0 1 0 0,0 1-1 0 0,1-1 1 0 0,-1 0-1 0 0,1 0 1 0 0,-1 0-1 0 0,1 0 1 0 0,-1-1-1 0 0,1 1 1 0 0,0 0-1 0 0,-1-1 1 0 0,2 1-10 0 0,2-1 40 0 0,0 0 0 0 0,0 0 1 0 0,-1-1-1 0 0,1 0 0 0 0,0 0 0 0 0,-1 0 1 0 0,1 0-1 0 0,0-1 0 0 0,-1 0 1 0 0,0 1-1 0 0,1-2 0 0 0,-1 1 1 0 0,0-1-1 0 0,0 1 0 0 0,0-1 1 0 0,0 0-1 0 0,-1 0 0 0 0,3-3-40 0 0,-18-22 987 0 0,1 19-3475 0 0,7-2-6880 0 0,6 9-2042 0 0,-1 1 4975 0 0</inkml:trace>
  <inkml:trace contextRef="#ctx0" brushRef="#br0" timeOffset="2440.741">405 30 4505 0 0,'0'0'3279'0'0,"0"0"-522"0"0,0 0-277 0 0,0 0-114 0 0,0 0-276 0 0,0 0-299 0 0,0 0-320 0 0,0 0-285 0 0,0 0-202 0 0,0 0-145 0 0,0 0-118 0 0,0 0-146 0 0,0 0-175 0 0,2-6-121 0 0,0 2-291 0 0,5-15 353 0 0,-5 38 1008 0 0,-15 158 596 0 0,10-152-792 0 0,1-19-4421 0 0,2-2-6671 0 0,0-4-1816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6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8 1440 0 0,'0'0'2170'0'0,"0"0"-1"0"0,0 0 94 0 0,0 0 16 0 0,0 0-75 0 0,0 0-215 0 0,0 0-322 0 0,0 0-314 0 0,0 0-239 0 0,0 0-203 0 0,0 0-146 0 0,0 0-137 0 0,4-6 203 0 0,-2 5 5189 0 0,-34 80-4445 0 0,25-54-1453 0 0,2 2-1 0 0,1-1 1 0 0,1 0 0 0 0,1 1-1 0 0,2 0 1 0 0,1 17-122 0 0,-1-39 21 0 0,1 1 0 0 0,-1-1 0 0 0,1 0 0 0 0,0 0 0 0 0,0 0 0 0 0,0 1 0 0 0,1-1 0 0 0,0-1 0 0 0,0 1 0 0 0,0 0 0 0 0,0 0 0 0 0,1-1 0 0 0,0 1 0 0 0,0-1 0 0 0,0 0 0 0 0,0 0 0 0 0,1 0 0 0 0,0 0 0 0 0,-1-1 0 0 0,1 1 0 0 0,1-1 0 0 0,-1 0 0 0 0,0 0 0 0 0,1-1 0 0 0,0 1 0 0 0,-1-1 0 0 0,1 0 1 0 0,0 0-1 0 0,0-1 0 0 0,0 1-21 0 0,0-13-4155 0 0,-1 6-775 0 0,-4 3-538 0 0,2 0-6629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7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0 0 0,'0'0'1722'0'0,"0"0"93"0"0,0 0 4 0 0,0 0 20 0 0,0 0-63 0 0,0-1-379 0 0,1-6 13149 0 0,-1 7-11330 0 0,16 121-1916 0 0,-15-122-6465 0 0,-1 0-953 0 0,0 0-4851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8.0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26 0 0 0,'0'0'2706'0'0,"0"0"-634"0"0,0 0-238 0 0,0 0 113 0 0,0 0 42 0 0,0 0-89 0 0,0 0-210 0 0,0 0-314 0 0,0 0-284 0 0,0 0-180 0 0,0 0-90 0 0,0 0-47 0 0,0 0-16 0 0,1-3-22 0 0,0 2-301 0 0,5-10-531 0 0,-5 2 4112 0 0,-49 8-1559 0 0,45 3-2440 0 0,0 0 0 0 0,1 0 0 0 0,-1 0 0 0 0,0 0 0 0 0,1 0 0 0 0,0 1 0 0 0,-1 0 0 0 0,1-1 0 0 0,0 1 0 0 0,0 0 0 0 0,1 0 0 0 0,-1 0 0 0 0,0 0 0 0 0,1 0 0 0 0,0 0 0 0 0,0 0 0 0 0,0 1 0 0 0,0-1 0 0 0,0 0 0 0 0,1 1 0 0 0,-1-1 0 0 0,1 1 0 0 0,0-1 0 0 0,0 0 0 0 0,0 1 0 0 0,1-1 0 0 0,-1 1 0 0 0,1-1 0 0 0,0 0 0 0 0,0 1 0 0 0,0 0-18 0 0,2-2 33 0 0,-1 0-1 0 0,1-1 1 0 0,-1 1 0 0 0,1-1 0 0 0,0 1 0 0 0,0-1 0 0 0,-1 0 0 0 0,1 0 0 0 0,0 0-1 0 0,0 0 1 0 0,0-1 0 0 0,0 1 0 0 0,0-1 0 0 0,0 0 0 0 0,0 0 0 0 0,0 0 0 0 0,0 0-1 0 0,0-1 1 0 0,0 1 0 0 0,0-1 0 0 0,0 1 0 0 0,0-1 0 0 0,0 0 0 0 0,0 0 0 0 0,0-1-1 0 0,-1 1 1 0 0,1 0 0 0 0,0-1 0 0 0,-1 0 0 0 0,1 0 0 0 0,-1 1 0 0 0,0-1 0 0 0,0-1-1 0 0,1 1 1 0 0,-2 0 0 0 0,1 0 0 0 0,0-1 0 0 0,0 1 0 0 0,-1-1 0 0 0,1 0 0 0 0,-1 1-1 0 0,0-1 1 0 0,1-2-33 0 0,-24-45-600 0 0,21 42-3674 0 0,1 6-438 0 0,0-1-3642 0 0,0 2-3104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8.7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 0 0 0,'0'0'399'0'0,"0"0"1442"0"0,0 0 701 0 0,0 0 359 0 0,0 0 77 0 0,0 0-176 0 0,0 0-390 0 0,0 0-482 0 0,0 0-396 0 0,0 0-338 0 0,0 0-278 0 0,0 0-230 0 0,-3-3 2028 0 0,21 27-509 0 0,-10-15-2026 0 0,0 0 1 0 0,-1 1-1 0 0,0 0 1 0 0,-1 0-1 0 0,0 1 1 0 0,-1 0-1 0 0,0 0 0 0 0,0 0 1 0 0,-1 0-1 0 0,0 5-181 0 0,-2-6 45 0 0,-1 1-1 0 0,-1-1 0 0 0,0 0 1 0 0,0 1-1 0 0,-1-1 0 0 0,0 0 1 0 0,-1 0-1 0 0,0 1 0 0 0,0-1 1 0 0,-1 0-1 0 0,-1-1 0 0 0,0 1 1 0 0,0-1-1 0 0,-1 1 1 0 0,0-1-1 0 0,0-1 0 0 0,-1 1 1 0 0,0-1-1 0 0,-6 6-44 0 0,8-7-715 0 0,8-12-2272 0 0,1-2-4990 0 0,-3 5 3665 0 0,1 0-7802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9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43 0 0 0,'0'0'563'0'0,"0"0"1093"0"0,0 0 595 0 0,0 0 487 0 0,0 0 164 0 0,0 0-160 0 0,0 0-403 0 0,0 0-506 0 0,0 0-416 0 0,0 0-303 0 0,0 0-194 0 0,0 0-76 0 0,0 0-37 0 0,-3 0-43 0 0,3 0-721 0 0,0 0-1 0 0,1 0 0 0 0,-1-1 1 0 0,0 1-1 0 0,0 0 1 0 0,0 0-1 0 0,0 0 0 0 0,0-1 1 0 0,0 1-1 0 0,0 0 1 0 0,0 0-1 0 0,0-1 1 0 0,0 1-1 0 0,0 0 0 0 0,0 0 1 0 0,0-1-1 0 0,0 1 1 0 0,0 0-1 0 0,0 0 0 0 0,0-1 1 0 0,0 1-1 0 0,0 0 1 0 0,0 0-1 0 0,0 0 0 0 0,0-1 1 0 0,0 1-1 0 0,0 0 1 0 0,0 0-1 0 0,0 0 0 0 0,-1-1 1 0 0,1 1-1 0 0,0 0 1 0 0,0 0-1 0 0,0 0 0 0 0,0-1 1 0 0,-1 1-1 0 0,1 0 1 0 0,0 0-1 0 0,0 0 1 0 0,0 0-1 0 0,-1 0 0 0 0,1 0 1 0 0,0-1-1 0 0,0 1 1 0 0,0 0-1 0 0,-1 0 0 0 0,1 0 1 0 0,0 0-1 0 0,0 0 1 0 0,-1 0-1 0 0,1 0 0 0 0,0 0-42 0 0,26-15 1373 0 0,-25 14-1355 0 0,0 0 1 0 0,-1 1-1 0 0,1-1 0 0 0,0 0 0 0 0,0 1 0 0 0,0-1 0 0 0,0 1 0 0 0,0-1 1 0 0,0 1-1 0 0,0 0 0 0 0,0-1 0 0 0,0 1 0 0 0,0 0 0 0 0,0-1 0 0 0,0 1 0 0 0,0 0 1 0 0,0 0-1 0 0,1 0 0 0 0,-1 0 0 0 0,0 0 0 0 0,0 0 0 0 0,0 1 0 0 0,0-1 0 0 0,0 0 1 0 0,0 0-1 0 0,0 1 0 0 0,0-1 0 0 0,0 1 0 0 0,0-1 0 0 0,0 1 0 0 0,0-1 1 0 0,0 1-1 0 0,0 0 0 0 0,0-1 0 0 0,-1 1 0 0 0,1 0 0 0 0,0 0 0 0 0,0-1 0 0 0,-1 1 1 0 0,1 0-1 0 0,-1 0 0 0 0,1 0 0 0 0,-1 0 0 0 0,1 0 0 0 0,-1 0 0 0 0,1 0 1 0 0,-1 0-1 0 0,0 0 0 0 0,1 1-18 0 0,-14 53 297 0 0,-29 13-50 0 0,81-67 134 0 0,-25-5-1811 0 0,42-13 3598 0 0,-40 7-8072 0 0,-3-2-8129 0 0,-11 10 4950 0 0</inkml:trace>
  <inkml:trace contextRef="#ctx0" brushRef="#br0" timeOffset="257.789">200 13 9058 0 0,'0'0'2974'0'0,"0"0"-243"0"0,0 0-185 0 0,0 0-467 0 0,0 0-493 0 0,0 0-473 0 0,0 0-418 0 0,0 0-207 0 0,0 0-50 0 0,0 0 34 0 0,0 0 65 0 0,0 0 7 0 0,4 3-33 0 0,44 43 1625 0 0,-3-1-1734 0 0,-12-21-3429 0 0,-33-24 551 0 0,1 0-13033 0 0,-1 0 15253 0 0,0-2-6786 0 0</inkml:trace>
  <inkml:trace contextRef="#ctx0" brushRef="#br0" timeOffset="520.828">325 9 6097 0 0,'0'0'3488'0'0,"0"0"-512"0"0,0 0-418 0 0,0 0-457 0 0,0 0-508 0 0,0 0-312 0 0,0 0-190 0 0,0 0-134 0 0,0 0-131 0 0,0 0-122 0 0,0 0-88 0 0,0 0-79 0 0,0 0-71 0 0,-9 9-68 0 0,-76 70 776 0 0,39-29-1381 0 0,46-47-3189 0 0,2-2-7801 0 0,-1-1-186 0 0</inkml:trace>
  <inkml:trace contextRef="#ctx0" brushRef="#br0" timeOffset="791.048">391 1 15147 0 0,'0'0'1646'0'0,"0"0"-224"0"0,0 0-27 0 0,0 0-47 0 0,0 0-99 0 0,0 0-172 0 0,0 0-212 0 0,0 0-122 0 0,0 0-96 0 0,0 0-68 0 0,0 0-53 0 0,0 0-52 0 0,4 10-45 0 0,11 30-30 0 0,-21 44 860 0 0,3-61-1945 0 0,1-16-3209 0 0,0 0-5222 0 0,1-4-3149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1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1 0 0 0,'0'0'2466'0'0,"0"0"-126"0"0,0 0 102 0 0,0 0 93 0 0,0 0-91 0 0,0 0-123 0 0,0 0-344 0 0,0 0-473 0 0,0 0-380 0 0,0 0-263 0 0,0 0-179 0 0,-6 2 3235 0 0,-17 8-3217 0 0,19-8-647 0 0,1 1-1 0 0,0 0 0 0 0,-1 0 1 0 0,1 0-1 0 0,1 0 0 0 0,-1 0 1 0 0,0 0-1 0 0,1 1 0 0 0,0-1 0 0 0,-1 1 1 0 0,1 0-1 0 0,1 0 0 0 0,-1-1 1 0 0,1 1-1 0 0,-1 0 0 0 0,1 1 1 0 0,0-1-1 0 0,1 0 0 0 0,-1 0 0 0 0,1 0 1 0 0,-1 0-1 0 0,1 1 0 0 0,1-1 1 0 0,-1 0-1 0 0,0 0 0 0 0,1 1 1 0 0,0-1-1 0 0,0 0 0 0 0,0 0 1 0 0,1 0-1 0 0,-1 0 0 0 0,1 0 0 0 0,0-1 1 0 0,0 1-1 0 0,1 0 0 0 0,-1-1 1 0 0,1 0-1 0 0,-1 1 0 0 0,1-1 1 0 0,0 0-1 0 0,0 0 0 0 0,0-1 1 0 0,1 1-1 0 0,-1-1 0 0 0,1 1 0 0 0,-1-1 1 0 0,1 0-1 0 0,0 0 0 0 0,0-1 1 0 0,4 2-53 0 0,50 6-120 0 0,-58-10-5115 0 0,0 0-2633 0 0,0 1 4950 0 0,0 0-8630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3.3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3 0 0 0,'0'0'1711'0'0,"0"0"842"0"0,0 0 10 0 0,0 0-149 0 0,0 0-231 0 0,0 0-289 0 0,0 0-271 0 0,0 0-211 0 0,0 0-88 0 0,0 0-53 0 0,0 0-1278 0 0,0-3 9388 0 0,-5 52-8519 0 0,5-49-842 0 0,5 27 348 0 0,-1 34-1105 0 0,5-65-6457 0 0,-7 3 1411 0 0,1-1-5874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9:21.5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1 171 13899 0 0,'0'0'1182'0'0,"0"0"-274"0"0,0 0-153 0 0,0 0 247 0 0,0 0 261 0 0,0 0 75 0 0,0 0-138 0 0,0 0-265 0 0,0 0-253 0 0,0 0-204 0 0,0 0-150 0 0,0 0-78 0 0,9-3-58 0 0,7-2-90 0 0,-1-1 1 0 0,1 0-1 0 0,-1-1 1 0 0,-1-1-1 0 0,0 0 1 0 0,0-1-1 0 0,8-7-102 0 0,-15 9 85 0 0,1-1-1 0 0,-2 1 0 0 0,1-1 0 0 0,-1 0 0 0 0,-1-1 0 0 0,0 0 0 0 0,0 0 0 0 0,0 0 1 0 0,-1 0-1 0 0,-1-1 0 0 0,1 1-84 0 0,-25 63 769 0 0,-8 59-579 0 0,32-44-1473 0 0,-33-78-1322 0 0,-68 31 3477 0 0,98-22-822 0 0,0 1 0 0 0,0 0-1 0 0,0-1 1 0 0,1 1 0 0 0,-1 0-1 0 0,0-1 1 0 0,0 1 0 0 0,0-1-1 0 0,1 1 1 0 0,-1 0 0 0 0,0-1 0 0 0,0 1-1 0 0,1-1 1 0 0,-1 1 0 0 0,1-1-1 0 0,-1 1 1 0 0,0-1 0 0 0,1 1-1 0 0,-1-1 1 0 0,1 1 0 0 0,-1-1-1 0 0,1 0 1 0 0,0 1 0 0 0,-1-1-1 0 0,1 0 1 0 0,-1 1 0 0 0,1-1-1 0 0,-1 0 1 0 0,1 0 0 0 0,0 0-1 0 0,-1 1 1 0 0,1-1 0 0 0,0 0-1 0 0,-1 0 1 0 0,1 0 0 0 0,0 0-1 0 0,-1 0 1 0 0,1 0 0 0 0,0 0-1 0 0,-1-1 1 0 0,1 1 0 0 0,-1 0-1 0 0,1 0 1 0 0,0 0 0 0 0,0-1-50 0 0,283 8 2584 0 0,-263-6-2054 0 0,-18-1-4880 0 0,-2 0-4798 0 0,-2 0-2765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8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 5633 0 0,'0'0'4072'0'0,"0"0"-2273"0"0,0 0-780 0 0,0 0-18 0 0,0 0 47 0 0,0 0 5 0 0,0 0-58 0 0,0 0-102 0 0,0 0-155 0 0,0 0-194 0 0,0 0-190 0 0,4-2-140 0 0,58-8-99 0 0,-47 13-4969 0 0,0 4-5052 0 0,-13-6 5188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3.9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22 0 0 0,'0'0'1808'0'0,"0"0"-566"0"0,0 0-26 0 0,0 0 413 0 0,0 0 400 0 0,0 0 126 0 0,0 0-18 0 0,0 0-269 0 0,0 0-370 0 0,0 0-246 0 0,0 0-142 0 0,0 0-55 0 0,-4-19 5279 0 0,2 20-6281 0 0,-1 0-1 0 0,1 0 1 0 0,0 0-1 0 0,0 0 1 0 0,0 0 0 0 0,0 0-1 0 0,0 0 1 0 0,0 1-1 0 0,0-1 1 0 0,1 1-1 0 0,-1-1 1 0 0,0 1-1 0 0,1 0 1 0 0,-1 0-1 0 0,1 0 1 0 0,0 0-1 0 0,-1 0 1 0 0,1 0-1 0 0,0 0 1 0 0,0 0-1 0 0,1 0 1 0 0,-1 0-1 0 0,0 1 1 0 0,1-1-1 0 0,-1 0 1 0 0,1 0-1 0 0,0 1 1 0 0,-1-1-1 0 0,1 0 1 0 0,1 1 0 0 0,-1-1-1 0 0,0 0 1 0 0,0 1-1 0 0,1-1 1 0 0,-1 0-1 0 0,1 0 1 0 0,0 1-1 0 0,0-1 1 0 0,0 0-1 0 0,0 0 1 0 0,0 0-1 0 0,0 0-52 0 0,2 0 36 0 0,0-1-1 0 0,0 1 1 0 0,0-1-1 0 0,0 0 0 0 0,0 0 1 0 0,1 0-1 0 0,-1 0 1 0 0,0-1-1 0 0,1 1 1 0 0,-1-1-1 0 0,0 0 1 0 0,1 0-1 0 0,-1 0 1 0 0,0-1-1 0 0,1 1 1 0 0,-1-1-1 0 0,0 1 0 0 0,0-1 1 0 0,0 0-1 0 0,1-1 1 0 0,-1 1-1 0 0,0 0 1 0 0,0-1-1 0 0,0 0 1 0 0,-1 1-1 0 0,1-1 1 0 0,0 0-1 0 0,-1-1 0 0 0,2 0-35 0 0,1-10-1153 0 0,-18-16 3968 0 0,3 15-7314 0 0,6-1-9862 0 0,4 14 2992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4.4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15147 0 0,'0'0'1158'0'0,"0"0"-57"0"0,0 0 53 0 0,0 0-34 0 0,0 0-153 0 0,0 0-80 0 0,0 0-126 0 0,0 0-151 0 0,0 0-94 0 0,0 0-88 0 0,10 2-73 0 0,30 7-59 0 0,-37-7-230 0 0,0 0 0 0 0,0-1 0 0 0,0 1 0 0 0,0 1 0 0 0,-1-1 0 0 0,1 0 0 0 0,-1 1 0 0 0,1-1 0 0 0,-1 1 0 0 0,0 0 0 0 0,0-1 0 0 0,0 1 0 0 0,0 0 0 0 0,-1 0 0 0 0,1 1 0 0 0,-1-1 0 0 0,0 0 0 0 0,0 0 0 0 0,0 1 0 0 0,0-1 0 0 0,0 1 0 0 0,-1-1 0 0 0,0 1 0 0 0,1-1 0 0 0,-1 0 0 0 0,-1 1 0 0 0,1-1 0 0 0,-1 4-66 0 0,-26 41 722 0 0,2-13-4122 0 0,24-30-3972 0 0,1-4 2583 0 0,0 0-6720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5.0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4681 0 0,'0'0'1410'0'0,"0"0"395"0"0,0 0 656 0 0,0 0 291 0 0,0 0-238 0 0,0 0-588 0 0,0 0-636 0 0,0 0-499 0 0,0 0-290 0 0,0 0-129 0 0,0 0-68 0 0,0 0 6 0 0,4 1 2646 0 0,52-51 842 0 0,-62 166-3404 0 0,21-106-4097 0 0,-8-11-1590 0 0,0-2-3634 0 0,-4 1-1415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6.4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 1712 0 0,'0'0'3672'0'0,"0"0"-934"0"0,0 0-82 0 0,0 0 114 0 0,0 0-213 0 0,0 0-359 0 0,0 0-434 0 0,0 0-392 0 0,0 0-313 0 0,0 0-225 0 0,0 0-198 0 0,0 0-169 0 0,-3-1-115 0 0,-1 0-407 0 0,7-2 1621 0 0,72 5-1148 0 0,-73 6-5543 0 0,-5-2-5937 0 0,1-4 533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6.6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6977 0 0,'0'0'2280'0'0,"0"0"-68"0"0,0 0 119 0 0,0 0 10 0 0,0 0-245 0 0,0 0-373 0 0,0 0-434 0 0,0 0-379 0 0,0 0-213 0 0,0 0-169 0 0,0 0-126 0 0,0 0-83 0 0,9-1-103 0 0,78-7-105 0 0,-66 8-3582 0 0,-1 0-3600 0 0,-14 0-4362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8.5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9 840 0 0,'0'0'1319'0'0,"0"0"159"0"0,0 0 365 0 0,0 0 383 0 0,0 0 202 0 0,0 0 6 0 0,0 0-255 0 0,0 0-461 0 0,0 0-409 0 0,0 0-315 0 0,0 0-222 0 0,1-3-145 0 0,10-3 1983 0 0,3 29-749 0 0,-14-23-1886 0 0,12 19 168 0 0,-1 0-1 0 0,-1 1 1 0 0,0 0-1 0 0,-2 1 1 0 0,0 0-1 0 0,-2 0 1 0 0,0 0 0 0 0,-1 1-1 0 0,-1 0 1 0 0,-1 0-1 0 0,-1 0 1 0 0,-1 0-1 0 0,-1 1 1 0 0,-1-1-1 0 0,-1 0 1 0 0,-4 18-143 0 0,-67 79 972 0 0,76-121-5254 0 0,1-3-5336 0 0,-1 2-2580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5.3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3 8970 0 0,'0'0'2707'0'0,"0"0"-206"0"0,0 0-106 0 0,0 0-396 0 0,0 0-501 0 0,0 0-443 0 0,0 0-406 0 0,0 0-270 0 0,0 0-85 0 0,0 0 51 0 0,0 0 108 0 0,0 0 120 0 0,0 0 42 0 0,2 4-21 0 0,89 101 2062 0 0,-90-104-630 0 0,-1 0-4954 0 0,-1-1-15835 0 0,0 0 10745 0 0</inkml:trace>
  <inkml:trace contextRef="#ctx0" brushRef="#br0" timeOffset="263.594">98 7 0 0 0,'0'0'3249'0'0,"0"0"305"0"0,0 0 76 0 0,0 0-353 0 0,0 0-649 0 0,0 0-811 0 0,0 0-697 0 0,0 0-408 0 0,0 0-159 0 0,0 0 21 0 0,0 0 67 0 0,0 0 34 0 0,0 0-32 0 0,-4 4-72 0 0,-87 78 957 0 0,88-66-3814 0 0,5-12-2402 0 0,1 0-4692 0 0,-2-3 562 0 0</inkml:trace>
  <inkml:trace contextRef="#ctx0" brushRef="#br0" timeOffset="573.738">166 11 12363 0 0,'0'0'1673'0'0,"0"0"-184"0"0,0 0 75 0 0,0 0 2 0 0,0 0-127 0 0,0 0-234 0 0,0 0-310 0 0,8-2-249 0 0,29-6-146 0 0,-36 8-448 0 0,1 0 0 0 0,-1 0 0 0 0,1 0 0 0 0,-1 0 0 0 0,1 1 0 0 0,-1-1 0 0 0,1 0 0 0 0,-1 1 0 0 0,0 0 0 0 0,1-1 1 0 0,-1 1-1 0 0,1 0 0 0 0,-1-1 0 0 0,0 1 0 0 0,0 0 0 0 0,0 0 0 0 0,1 0 0 0 0,-1 0 0 0 0,0 1 0 0 0,0-1 0 0 0,0 0 0 0 0,-1 0 1 0 0,1 0-1 0 0,0 1 0 0 0,0-1 0 0 0,-1 1 0 0 0,1-1 0 0 0,-1 0 0 0 0,1 1 0 0 0,-1-1 0 0 0,1 1 0 0 0,-1-1 0 0 0,0 1 0 0 0,0-1 0 0 0,0 1 1 0 0,0-1-1 0 0,0 1 0 0 0,0-1 0 0 0,0 1 0 0 0,0-1 0 0 0,-1 1 0 0 0,1-1 0 0 0,-1 1 0 0 0,1-1 0 0 0,-1 1 0 0 0,1-1 0 0 0,-1 0 1 0 0,0 1-1 0 0,0-1 0 0 0,1 0 0 0 0,-1 1 0 0 0,0-1 0 0 0,0 0 0 0 0,-1 0 0 0 0,1 0 0 0 0,0 0 0 0 0,0 0 0 0 0,-1 0-52 0 0,-44 45 307 0 0,84-44-22 0 0,-10-8-77 0 0,-3 0-3250 0 0,-9 2-7989 0 0,-11 3-888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1.7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35 2248 0 0,'0'0'2808'0'0,"0"0"-377"0"0,0 0-56 0 0,0 0-48 0 0,0 0-92 0 0,0 0-187 0 0,0 0-365 0 0,0 0-381 0 0,0 0-296 0 0,0 0-183 0 0,0 0-103 0 0,0 0-73 0 0,0 0-26 0 0,0-4-53 0 0,1 3-511 0 0,-1 0 0 0 0,0 0 0 0 0,1 0 0 0 0,-1 0 0 0 0,0 0 0 0 0,0 0 0 0 0,0 0 0 0 0,0 1 0 0 0,0-1 0 0 0,0 0 0 0 0,0 0 0 0 0,0 0 0 0 0,-1 0 0 0 0,1 0 0 0 0,0 0 0 0 0,-1 0 0 0 0,1 0 0 0 0,0 0 0 0 0,-1 0 0 0 0,1 0 0 0 0,-1 0 0 0 0,1 1 0 0 0,-1-1 0 0 0,0 0 0 0 0,1 0 0 0 0,-1 1 0 0 0,0-1 0 0 0,1 0 0 0 0,-1 1 0 0 0,0-1 0 0 0,0 1-1 0 0,0-1 1 0 0,0 1 0 0 0,1-1 0 0 0,-1 1 0 0 0,0-1 0 0 0,0 1 0 0 0,0 0 0 0 0,0 0 0 0 0,0 0 0 0 0,0-1 0 0 0,0 1 0 0 0,0 0 0 0 0,0 0 0 0 0,0 0 0 0 0,0 0 0 0 0,0 0 0 0 0,0 1 0 0 0,0-1 0 0 0,0 0 0 0 0,0 0 0 0 0,0 1 0 0 0,0-1 0 0 0,0 1 0 0 0,1-1 0 0 0,-1 0 0 0 0,0 1-57 0 0,-4 1 23 0 0,0 0 1 0 0,0 0-1 0 0,1 1 0 0 0,0-1 1 0 0,-1 1-1 0 0,1 0 1 0 0,0 0-1 0 0,0 0 0 0 0,0 1 1 0 0,1-1-1 0 0,-1 1 0 0 0,1 0 1 0 0,0 0-1 0 0,0 0 1 0 0,0 1-1 0 0,1-1 0 0 0,0 1 1 0 0,-1-1-1 0 0,2 1 1 0 0,-1 0-1 0 0,0 0 0 0 0,1 0 1 0 0,0 0-1 0 0,0 0 1 0 0,0 0-1 0 0,1 1-23 0 0,2-3 40 0 0,1 0-1 0 0,0-1 1 0 0,0 1-1 0 0,0 0 1 0 0,0-1 0 0 0,0 0-1 0 0,0 1 1 0 0,1-2-1 0 0,-1 1 1 0 0,1 0 0 0 0,-1 0-1 0 0,1-1 1 0 0,-1 0 0 0 0,1 0-1 0 0,0 0 1 0 0,0 0-1 0 0,0-1 1 0 0,0 1 0 0 0,0-1-1 0 0,-1 0 1 0 0,1 0-1 0 0,0 0 1 0 0,0-1 0 0 0,0 0-1 0 0,0 1 1 0 0,0-1 0 0 0,-1 0-1 0 0,1-1 1 0 0,0 1-1 0 0,-1-1 1 0 0,1 0 0 0 0,-1 1-1 0 0,0-2 1 0 0,3-1-40 0 0,-5 4 8 0 0,1-1 1 0 0,-1 0-1 0 0,0 0 0 0 0,0 0 1 0 0,-1 0-1 0 0,1 0 0 0 0,0 0 1 0 0,0 0-1 0 0,0 0 1 0 0,-1 0-1 0 0,1 0 0 0 0,0 0 1 0 0,-1-1-1 0 0,1 1 0 0 0,-1 0 1 0 0,1 0-1 0 0,-1-1 1 0 0,0 1-1 0 0,0 0 0 0 0,0-1 1 0 0,1 1-1 0 0,-1 0 0 0 0,0-1 1 0 0,0 1-1 0 0,-1 0 1 0 0,1-1-1 0 0,0 1 0 0 0,0 0 1 0 0,-1 0-1 0 0,1-1 0 0 0,-1 1 1 0 0,1 0-1 0 0,-1 0 0 0 0,1-1 1 0 0,-1 1-1 0 0,0 0 1 0 0,0 0-1 0 0,1 0 0 0 0,-1 0 1 0 0,0 0-1 0 0,0 0 0 0 0,0 0 1 0 0,0 1-1 0 0,0-1 1 0 0,-1 0-9 0 0,-39-4-2524 0 0,20 16-1717 0 0,8-2-5763 0 0,13-9 9627 0 0,-6 4-11195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3.0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43 7530 0 0,'0'0'1239'0'0,"0"0"-251"0"0,0 0 313 0 0,0 0 484 0 0,0 0 178 0 0,0 0-83 0 0,0 0-291 0 0,0 0-353 0 0,0 0-221 0 0,0 0-70 0 0,0 0-31 0 0,0 0-27 0 0,6-6-34 0 0,16-18-55 0 0,-22 24-738 0 0,0-1 1 0 0,-1 0 0 0 0,1 1 0 0 0,0-1-1 0 0,0 0 1 0 0,-1 1 0 0 0,1-1 0 0 0,0 1-1 0 0,-1-1 1 0 0,1 0 0 0 0,-1 1 0 0 0,1-1-1 0 0,-1 1 1 0 0,1-1 0 0 0,-1 1 0 0 0,1-1-1 0 0,-1 1 1 0 0,1 0 0 0 0,-1-1 0 0 0,0 1-1 0 0,1 0 1 0 0,-1-1 0 0 0,0 1 0 0 0,1 0 0 0 0,-1 0-1 0 0,0 0 1 0 0,1-1 0 0 0,-1 1 0 0 0,0 0-1 0 0,1 0 1 0 0,-1 0 0 0 0,0 0 0 0 0,1 0-1 0 0,-1 0 1 0 0,0 0 0 0 0,1 1 0 0 0,-1-1-1 0 0,0 0 1 0 0,0 0 0 0 0,1 0 0 0 0,-1 1-1 0 0,1-1 1 0 0,-1 0 0 0 0,0 1 0 0 0,0-1-61 0 0,-2 2 25 0 0,-1-1 0 0 0,1 1 0 0 0,0 0 0 0 0,-1 0 0 0 0,1 1 0 0 0,0-1 0 0 0,0 0 0 0 0,0 1 0 0 0,1 0 0 0 0,-1 0 1 0 0,1 0-1 0 0,-1 0 0 0 0,1 0 0 0 0,0 0 0 0 0,0 0 0 0 0,0 1 0 0 0,1-1 0 0 0,-1 1 0 0 0,1-1 0 0 0,0 1 0 0 0,0 0 1 0 0,0 0-1 0 0,1-1 0 0 0,-1 1 0 0 0,1 0 0 0 0,0 0 0 0 0,0 0 0 0 0,0 0 0 0 0,0-1 0 0 0,1 1 0 0 0,-1 0 0 0 0,2 4-25 0 0,2-6 54 0 0,0 0-1 0 0,0 0 0 0 0,0 0 0 0 0,0 0 0 0 0,0 0 0 0 0,0-1 0 0 0,0 0 0 0 0,0 0 0 0 0,1 0 0 0 0,-1 0 0 0 0,0-1 1 0 0,1 1-1 0 0,-1-1 0 0 0,1 0 0 0 0,-1-1 0 0 0,1 1 0 0 0,-1-1 0 0 0,0 0 0 0 0,1 0 0 0 0,-1 0 0 0 0,0 0 1 0 0,0-1-1 0 0,0 0 0 0 0,0 0 0 0 0,0 0 0 0 0,0 0 0 0 0,1-2-53 0 0,-3 3 18 0 0,-1 0 0 0 0,0 0 0 0 0,1 0 0 0 0,-1-1 0 0 0,0 1-1 0 0,0 0 1 0 0,0-1 0 0 0,0 1 0 0 0,0-1 0 0 0,0 1 0 0 0,0-1 0 0 0,0 0 0 0 0,-1 1 0 0 0,1-1-1 0 0,-1 0 1 0 0,1 1 0 0 0,-1-1 0 0 0,0 0 0 0 0,1 0 0 0 0,-1 1 0 0 0,0-1 0 0 0,0 0 0 0 0,0 0-1 0 0,-1 0 1 0 0,1 1 0 0 0,0-1 0 0 0,-1 0 0 0 0,1 0 0 0 0,-1 1 0 0 0,1-1 0 0 0,-1 0 0 0 0,0 1-1 0 0,0-1 1 0 0,1 1 0 0 0,-1-1 0 0 0,-1 1 0 0 0,1-1 0 0 0,0 1 0 0 0,0 0 0 0 0,-1-1-18 0 0,-1-2-201 0 0,-1 0 0 0 0,1 1 0 0 0,0-1 0 0 0,-1 1 0 0 0,0 0 0 0 0,0 0 0 0 0,0 1 1 0 0,0-1-1 0 0,0 1 0 0 0,0 0 0 0 0,-1 0 0 0 0,1 0 0 0 0,-1 0 0 0 0,0 1 0 0 0,0 0 201 0 0,-7 0-4148 0 0,3 1-4036 0 0,2 0-4654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7.4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18 6401 0 0,'0'0'3657'0'0,"0"0"-1042"0"0,0 0-493 0 0,0 0-267 0 0,0 0-164 0 0,0 0-124 0 0,0 0-221 0 0,0 0-254 0 0,0 0-172 0 0,0 0-122 0 0,0 0-122 0 0,0 0-101 0 0,0 0-75 0 0,-1-4-79 0 0,-1-10-61 0 0,-25 39 1419 0 0,18-13-1708 0 0,0-1 0 0 0,1 2-1 0 0,1-1 1 0 0,0 1-1 0 0,0 0 1 0 0,1 0 0 0 0,1 1-1 0 0,0 0 1 0 0,1 0-1 0 0,1 0 1 0 0,0 0 0 0 0,1 1-1 0 0,0-1 1 0 0,1 1-1 0 0,1-1 1 0 0,0 1-1 0 0,1-1 1 0 0,0 1 0 0 0,2-1-1 0 0,0 1 1 0 0,0-1-1 0 0,1 0 1 0 0,1 0 0 0 0,0-1-1 0 0,1 1 1 0 0,0-1-1 0 0,1 0 1 0 0,1-1 0 0 0,0 0-1 0 0,4 4-70 0 0,67 62 64 0 0,-16-43-72 0 0,-58-39-3768 0 0,-5 0-1834 0 0,1 3-6527 0 0</inkml:trace>
  <inkml:trace contextRef="#ctx0" brushRef="#br0" timeOffset="2692.189">227 71 8682 0 0,'0'0'1213'0'0,"0"0"-186"0"0,0 0 64 0 0,0 0 266 0 0,0 0 235 0 0,0 0-24 0 0,0 0-314 0 0,0 0-291 0 0,0 0-124 0 0,0 0-30 0 0,0 0-34 0 0,-1 11 576 0 0,2-9 3466 0 0,52-68-3449 0 0,-55 116-962 0 0,3 56 339 0 0,-1-106-728 0 0,0 0-31 0 0,0 0 42 0 0,0 0 16 0 0,0 0 2 0 0,0 0 37 0 0,0 0-30 0 0,0 0-18 0 0,6-9-2103 0 0,-2 4-7994 0 0,-2 3-2084 0 0</inkml:trace>
  <inkml:trace contextRef="#ctx0" brushRef="#br0" timeOffset="5064.182">329 446 0 0 0,'0'0'380'0'0,"0"0"1258"0"0,0 0 606 0 0,0 0 385 0 0,0 0 122 0 0,0 0-137 0 0,0 0-336 0 0,0 0-427 0 0,0 0-352 0 0,0 0-243 0 0,0 0-156 0 0,0 0-119 0 0,0 0-91 0 0,4-5-51 0 0,10-16-75 0 0,-15 7 2692 0 0,-35 11-2980 0 0,32 5-462 0 0,0-1 0 0 0,0 1 0 0 0,0 0 0 0 0,0 0 0 0 0,1 0 0 0 0,-1 1 0 0 0,1-1 0 0 0,0 1 0 0 0,0 0 0 0 0,0 0 0 0 0,0 0 0 0 0,0 0 0 0 0,0 1 0 0 0,1-1-1 0 0,-1 1 1 0 0,1 0 0 0 0,0-1 0 0 0,1 1 0 0 0,-1 0 0 0 0,0 0 0 0 0,1 0-14 0 0,0-2 12 0 0,1 0 0 0 0,-1 0-1 0 0,0 0 1 0 0,1-1 0 0 0,-1 1-1 0 0,1 0 1 0 0,0 0 0 0 0,0 0-1 0 0,0 0 1 0 0,0 0 0 0 0,0 0-1 0 0,0 0 1 0 0,0-1 0 0 0,1 1-1 0 0,-1 0 1 0 0,0 0 0 0 0,1 0 0 0 0,0 0-1 0 0,-1-1 1 0 0,1 1 0 0 0,0 0-1 0 0,0 0 1 0 0,0-1 0 0 0,0 1-1 0 0,0-1 1 0 0,1 1 0 0 0,-1-1-1 0 0,0 0 1 0 0,1 1 0 0 0,-1-1-1 0 0,1 0 1 0 0,-1 0 0 0 0,1 0-1 0 0,0 0 1 0 0,-1 0 0 0 0,1 0-1 0 0,0 0 1 0 0,0-1 0 0 0,0 1-1 0 0,-1-1 1 0 0,1 1 0 0 0,0-1-1 0 0,0 0 1 0 0,0 0 0 0 0,2 0-12 0 0,-2 1 20 0 0,1 0 1 0 0,-1 0 0 0 0,1 0-1 0 0,0-1 1 0 0,-1 1-1 0 0,1-1 1 0 0,0 0 0 0 0,-1 0-1 0 0,1 0 1 0 0,0 0 0 0 0,-1 0-1 0 0,1 0 1 0 0,0-1-1 0 0,-1 0 1 0 0,1 1 0 0 0,-1-1-1 0 0,1 0 1 0 0,-1 0-1 0 0,1 0 1 0 0,-1-1 0 0 0,0 1-1 0 0,1 0 1 0 0,-1-1 0 0 0,0 0-1 0 0,0 1 1 0 0,0-1-1 0 0,0 0 1 0 0,-1 0 0 0 0,1 0-1 0 0,0 0 1 0 0,-1 0-1 0 0,1-1 1 0 0,-1 1 0 0 0,0 0-1 0 0,0-1 1 0 0,0 1 0 0 0,0-1-1 0 0,0 1 1 0 0,0-1-1 0 0,-1 0 1 0 0,1 1 0 0 0,-1-1-1 0 0,0 0 1 0 0,0 1 0 0 0,0-1-1 0 0,0 0 1 0 0,0 1-1 0 0,-1-1 1 0 0,1 0 0 0 0,-1-1-21 0 0,-2 0 168 0 0,-3-12-3958 0 0,21 12-10043 0 0,-10 4 2240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9.1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4401 0 0,'0'0'1152'0'0,"0"0"-1024"0"0,0 0-240 0 0,0 0 344 0 0,0 0 488 0 0,0 0 369 0 0,0 0-25 0 0,0 0-208 0 0,0 0-440 0 0,0 0-448 0 0,0 0-1168 0 0,67 0-2409 0 0,-60 0-1496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7.5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17 4777 0 0,'0'0'3238'0'0,"0"0"-1120"0"0,0 0-183 0 0,0 0 237 0 0,0 0 9 0 0,0 0-201 0 0,0 0-269 0 0,0 0-330 0 0,0 0-285 0 0,0 0-197 0 0,0 0-132 0 0,0 0-87 0 0,0 0-54 0 0,-3-2-65 0 0,-2-3-447 0 0,-6-5 2919 0 0,30 35-2805 0 0,-11-15-198 0 0,1-2 0 0 0,1 1-1 0 0,0-1 1 0 0,0 0 0 0 0,0-1 0 0 0,1 0 0 0 0,0-1-1 0 0,1 0 1 0 0,-1-1 0 0 0,1 0 0 0 0,0-1 0 0 0,0 0 0 0 0,0-1-1 0 0,1-1-29 0 0,-38-2 431 0 0,8 12-431 0 0,0 1 1 0 0,1 1-1 0 0,0 0 0 0 0,1 1 1 0 0,1 1-1 0 0,0 1 0 0 0,1-1 1 0 0,-10 19-1 0 0,18-29-728 0 0,9-10-3556 0 0,2-1-7450 0 0,-4 3-676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9.0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 19092 0 0,'0'0'735'0'0,"0"0"-7"0"0,0 0 160 0 0,0 0 220 0 0,0 0 58 0 0,0 0-38 0 0,0 0-218 0 0,0 0-305 0 0,0 0-206 0 0,0 0-163 0 0,0 0-67 0 0,0 0 22 0 0,0 0 33 0 0,2-2 31 0 0,-1 2-226 0 0,0 0 1 0 0,0 0-1 0 0,0 0 1 0 0,0 0-1 0 0,-1 0 0 0 0,1 0 1 0 0,0 0-1 0 0,0 0 0 0 0,0 1 1 0 0,-1-1-1 0 0,1 0 1 0 0,0 0-1 0 0,0 1 0 0 0,0-1 1 0 0,-1 0-1 0 0,1 1 1 0 0,0-1-1 0 0,-1 1 0 0 0,1-1 1 0 0,0 1-1 0 0,-1 0 1 0 0,1-1-1 0 0,-1 1 0 0 0,1-1 1 0 0,-1 1-1 0 0,1 0 0 0 0,-1 0 1 0 0,1-1-1 0 0,-1 1 1 0 0,0 0-1 0 0,1 0 0 0 0,-1-1 1 0 0,0 1-1 0 0,0 0 1 0 0,1 0-1 0 0,-1 0 0 0 0,0-1 1 0 0,0 1-1 0 0,0 0 1 0 0,0 0-1 0 0,0 0 0 0 0,0 0 1 0 0,0-1-1 0 0,-1 1 0 0 0,1 0 1 0 0,0 0-1 0 0,0 0 1 0 0,-1-1-1 0 0,1 1 0 0 0,0 0 1 0 0,-1 0-1 0 0,1-1 1 0 0,-1 1-1 0 0,1 0 0 0 0,-1-1 1 0 0,1 1-1 0 0,-1 0 1 0 0,1-1-1 0 0,-1 1-29 0 0,1 0 10 0 0,-21 147 816 0 0,16-141-3187 0 0,0-4-7383 0 0,3-3-2322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9.6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9082 0 0,'0'0'1676'0'0,"0"0"-58"0"0,0 0 232 0 0,0 0 210 0 0,0 0-115 0 0,0 0-289 0 0,0 0-424 0 0,0 0-397 0 0,0 0-274 0 0,0 0-178 0 0,0 0-53 0 0,0 0-44 0 0,18-3 773 0 0,-6 2-1723 0 0,37-3 2633 0 0,-33 6-5824 0 0,-2 1-5392 0 0,-12-2-2305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9.8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 14363 0 0,'0'0'1096'0'0,"0"0"-520"0"0,0 0 209 0 0,0 0 455 0 0,0 0 176 0 0,0 0-56 0 0,0 0-423 0 0,0 0-409 0 0,0 0-232 0 0,0 0-184 0 0,53-9-40 0 0,-42 7-16 0 0,0 0-72 0 0,-1 0-136 0 0,1 1-632 0 0,-1 0-1865 0 0,-3 1-4304 0 0,-2 0-5330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0.5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26 6417 0 0,'0'0'4292'0'0,"0"0"-2016"0"0,0 0-518 0 0,0 0 57 0 0,0 0-53 0 0,0 0-114 0 0,0 0-138 0 0,0 0-214 0 0,0 0-226 0 0,0 0-206 0 0,0 0-204 0 0,0 0-201 0 0,-2-5-130 0 0,-5-15-91 0 0,-14 54 1407 0 0,12-15-1375 0 0,1 1-1 0 0,1 0 0 0 0,0 1 0 0 0,1-1 1 0 0,2 1-1 0 0,-3 21-269 0 0,6-34 20 0 0,0 0 1 0 0,1 0-1 0 0,0 0 1 0 0,1-1-1 0 0,-1 1 1 0 0,1 0-1 0 0,1 0 0 0 0,0-1 1 0 0,0 1-1 0 0,0 0 1 0 0,1-1-1 0 0,0 0 1 0 0,0 0-1 0 0,1 0 1 0 0,0 0-1 0 0,0 0 0 0 0,1-1 1 0 0,0 0-1 0 0,0 0 1 0 0,3 3-21 0 0,18-2-1800 0 0,-17-10-2269 0 0,-1-2-3791 0 0,-5 3-3594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1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24 3705 0 0,'0'0'3019'0'0,"0"0"-288"0"0,0 0 30 0 0,0 0 50 0 0,0 0-280 0 0,0 0-434 0 0,0 0-415 0 0,0 0-353 0 0,0 0-250 0 0,0 0-152 0 0,0 0-151 0 0,0 0-88 0 0,0 0-53 0 0,-1-4-85 0 0,-2-12-60 0 0,2 12-95 0 0,1 4-95 0 0,-9 119 1878 0 0,10-116-3498 0 0,1 8-11079 0 0,-2-11 435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1.8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41 19204 0 0,'0'0'950'0'0,"0"0"-201"0"0,0 0 110 0 0,0 0 167 0 0,0 0 78 0 0,0 0-80 0 0,0 0-267 0 0,0 0-198 0 0,0 0-167 0 0,0 0-113 0 0,0 0-35 0 0,0 0-73 0 0,-1-3-20 0 0,-10 1 306 0 0,3 29 4 0 0,7-25-443 0 0,1 0-1 0 0,0 0 0 0 0,0 0 0 0 0,0 0 0 0 0,0 0 0 0 0,0 0 0 0 0,0 0 0 0 0,0-1 0 0 0,1 1 1 0 0,-1 0-1 0 0,1 0 0 0 0,-1 0 0 0 0,1 0 0 0 0,0 0 0 0 0,0-1 0 0 0,0 1 0 0 0,0 0 0 0 0,0-1 0 0 0,0 1 1 0 0,0-1-1 0 0,1 1 0 0 0,-1-1 0 0 0,0 0 0 0 0,1 1 0 0 0,-1-1 0 0 0,1 0 0 0 0,0 0 0 0 0,-1 0 1 0 0,1 0-1 0 0,0 0 0 0 0,0 0 0 0 0,-1-1 0 0 0,1 1 0 0 0,0-1 0 0 0,0 1 0 0 0,0-1 0 0 0,0 1 1 0 0,0-1-1 0 0,0 0 0 0 0,0 0 0 0 0,0 0 0 0 0,0 0 0 0 0,0-1 0 0 0,-1 1 0 0 0,1 0 0 0 0,0-1 1 0 0,0 1-1 0 0,0-1 0 0 0,1 0-17 0 0,0 1 19 0 0,0-1 1 0 0,0 1 0 0 0,0 0-1 0 0,0-1 1 0 0,0 0-1 0 0,0 0 1 0 0,0 0 0 0 0,0 0-1 0 0,-1 0 1 0 0,1-1-1 0 0,0 1 1 0 0,-1-1 0 0 0,1 1-1 0 0,-1-1 1 0 0,1 0-1 0 0,-1 0 1 0 0,0 0 0 0 0,0-1-1 0 0,0 1 1 0 0,0 0-1 0 0,0-1 1 0 0,0 0 0 0 0,-1 1-1 0 0,1-1 1 0 0,-1 0-1 0 0,0 1 1 0 0,0-1 0 0 0,0 0-1 0 0,0 0 1 0 0,0 0-1 0 0,-1 0 1 0 0,1-1-20 0 0,-2 1-1 0 0,-1 0 0 0 0,1 0 0 0 0,0 1 0 0 0,-1-1 0 0 0,0 0 0 0 0,0 1 0 0 0,0-1 0 0 0,0 1 1 0 0,0 0-1 0 0,0-1 0 0 0,0 1 0 0 0,-1 0 0 0 0,1 1 0 0 0,-1-1 0 0 0,0 0 0 0 0,1 1 0 0 0,-1-1 0 0 0,0 1 0 0 0,-1-1 1 0 0,-20-4-4139 0 0,24 7-4625 0 0,2-1-2943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2.5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6 4049 0 0,'0'0'4135'0'0,"0"0"-1481"0"0,0 0-352 0 0,0 0 96 0 0,0 0-144 0 0,0 0-255 0 0,0 0-288 0 0,0 0-343 0 0,0 0-292 0 0,0 0-243 0 0,0 0-179 0 0,0 0-167 0 0,0 0-159 0 0,-1-3-97 0 0,1 3-187 0 0,1 0 0 0 0,-1 0-1 0 0,0 0 1 0 0,1 0 0 0 0,-1 0 0 0 0,0 0 0 0 0,0 0 0 0 0,1 0-1 0 0,-1-1 1 0 0,0 1 0 0 0,1 0 0 0 0,-1 0 0 0 0,0 0-1 0 0,0 0 1 0 0,1 0 0 0 0,-1 0 0 0 0,0 0 0 0 0,0-1-1 0 0,0 1 1 0 0,1 0 0 0 0,-1 0 0 0 0,0 0 0 0 0,0-1-44 0 0,20 38 1060 0 0,-14-24-1003 0 0,-1 0 0 0 0,0 1 0 0 0,-1-1-1 0 0,0 1 1 0 0,-1 0 0 0 0,0 0-1 0 0,-1 0 1 0 0,-1 0 0 0 0,0 0-1 0 0,-1 0 1 0 0,-1 0 0 0 0,0 1 0 0 0,-1-1-1 0 0,0 0 1 0 0,-1 0 0 0 0,-1-1-1 0 0,0 1 1 0 0,-1-1 0 0 0,-1 0 0 0 0,0 0-1 0 0,0 0 1 0 0,-1-1 0 0 0,-1 0-1 0 0,0 0 1 0 0,-7 7-57 0 0,2-5-752 0 0,23-21-8075 0 0,-5 3 1270 0 0,-1 0-4288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3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18268 0 0,'0'0'2363'0'0,"0"0"-1363"0"0,0 0-294 0 0,0 0 159 0 0,0 0 87 0 0,0 0-19 0 0,0 0-132 0 0,0 0-215 0 0,0 0-232 0 0,0 0-119 0 0,0 0-39 0 0,0 0 28 0 0,0 0 63 0 0,1 17 605 0 0,-10 85 216 0 0,9-93-2804 0 0,0-8-3042 0 0,-2 0-4044 0 0,1 0-3820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4.0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16291 0 0,'0'0'1219'0'0,"0"0"-41"0"0,0 0 41 0 0,0 0 4 0 0,0 0-156 0 0,0 0-162 0 0,0 0-174 0 0,0 0-152 0 0,0 0-75 0 0,0 0-48 0 0,0 0-13 0 0,0 0-6 0 0,0 0-38 0 0,9 8-26 0 0,-6-4-356 0 0,3 2 81 0 0,1 0-1 0 0,-2 0 1 0 0,1 1-1 0 0,0 0 0 0 0,-1 0 1 0 0,-1 1-1 0 0,1-1 0 0 0,-1 1 1 0 0,0 0-1 0 0,-1 0 1 0 0,1 4-98 0 0,-3-6 5 0 0,-1-1 1 0 0,0 1-1 0 0,0-1 0 0 0,-1 1 1 0 0,1-1-1 0 0,-1 1 1 0 0,-1-1-1 0 0,1 0 1 0 0,-1 1-1 0 0,0-1 0 0 0,0 0 1 0 0,0 0-1 0 0,0 0 1 0 0,-1-1-1 0 0,0 1 1 0 0,0 0-1 0 0,-1-1 0 0 0,1 0 1 0 0,-1 0-1 0 0,0 0 1 0 0,0 0-1 0 0,0-1 1 0 0,0 1-1 0 0,-1-1 0 0 0,1 0 1 0 0,-1-1-1 0 0,-3 3-5 0 0,7-5-14 0 0,-3 5-2421 0 0,7-4-7881 0 0,0-1-1233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2.1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0 12635 0 0,'0'0'1855'0'0,"0"0"-216"0"0,0 0-144 0 0,0 0-164 0 0,0 0-334 0 0,0 0-310 0 0,0 0-215 0 0,0 0-80 0 0,0 0 42 0 0,0 0 58 0 0,0 0 4 0 0,0 0-49 0 0,-4 7-86 0 0,-25 75 825 0 0,29-81-1203 0 0,0 1 1 0 0,0-1 0 0 0,1 0-1 0 0,-1 0 1 0 0,1 0 0 0 0,-1 1-1 0 0,1-1 1 0 0,-1 0 0 0 0,1 0-1 0 0,-1 0 1 0 0,1 0 0 0 0,0 0-1 0 0,0 0 1 0 0,-1 0 0 0 0,1 0-1 0 0,0-1 1 0 0,0 1 0 0 0,0 0-1 0 0,0 0 1 0 0,0-1 0 0 0,0 1-1 0 0,0-1 1 0 0,0 1 0 0 0,1-1-1 0 0,-1 1 1 0 0,0-1-1 0 0,0 1 1 0 0,0-1 0 0 0,0 0-1 0 0,1 0 1 0 0,-1 0 0 0 0,0 0 16 0 0,13 1-4043 0 0,-1-2-5448 0 0,-10 0-1323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4.3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15179 0 0,'0'0'744'0'0,"0"0"-71"0"0,0 0 239 0 0,0 0 260 0 0,0 0 80 0 0,0 0-82 0 0,0 0-165 0 0,0 0-152 0 0,0 0-135 0 0,0 0-125 0 0,0 0-100 0 0,0 0-94 0 0,0 0-62 0 0,9 1-34 0 0,106 2-1294 0 0,-115-3 712 0 0,6 1-1952 0 0,-3 1-5580 0 0,-2-1-1143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4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13451 0 0,'0'0'1840'0'0,"0"0"-559"0"0,0 0 327 0 0,0 0 216 0 0,0 0-231 0 0,0 0-313 0 0,0 0-424 0 0,0 0-320 0 0,0 0-240 0 0,53 3-168 0 0,-39-5-72 0 0,1 1-96 0 0,1-1-128 0 0,1 1-352 0 0,-1 0-872 0 0,-2 0-2033 0 0,-6 0-7649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2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1 11771 0 0,'0'0'1240'0'0,"0"0"7"0"0,0 0 188 0 0,0 0 206 0 0,0 0 49 0 0,0 0-71 0 0,0 0-296 0 0,0 0-352 0 0,0 0-272 0 0,0 0-207 0 0,0 0-156 0 0,0 0-43 0 0,-4-1 29 0 0,1 1-243 0 0,1 0 0 0 0,-1 1 0 0 0,1-1 0 0 0,-1 0 0 0 0,1 1 0 0 0,-1 0 0 0 0,1-1 0 0 0,-1 1 0 0 0,1 0 0 0 0,0 0 1 0 0,0 1-1 0 0,-1-1 0 0 0,1 0 0 0 0,0 1 0 0 0,0-1 0 0 0,0 1 0 0 0,0 0 0 0 0,0 0 0 0 0,1 0 0 0 0,-1 0 0 0 0,1 0 0 0 0,-1 0 0 0 0,1 0 1 0 0,0 0-1 0 0,-1 1 0 0 0,1-1 0 0 0,0 1-79 0 0,-35 92 1536 0 0,35-92-1522 0 0,0 1 0 0 0,1-1 0 0 0,-1 1 0 0 0,1-1-1 0 0,0 1 1 0 0,0-1 0 0 0,0 1 0 0 0,1-1 0 0 0,-1 0 0 0 0,1 1-1 0 0,0-1 1 0 0,0 1 0 0 0,0-1 0 0 0,0 0 0 0 0,0 0-1 0 0,1 1 1 0 0,0-1 0 0 0,0 0 0 0 0,-1 0 0 0 0,2-1 0 0 0,-1 1-1 0 0,0 0 1 0 0,1-1 0 0 0,-1 1 0 0 0,1-1 0 0 0,-1 0 0 0 0,4 2-14 0 0,25 3-2093 0 0,-21-7-2720 0 0,0-3-5369 0 0,-6 2-1790 0 0</inkml:trace>
  <inkml:trace contextRef="#ctx0" brushRef="#br0" timeOffset="359.056">181 56 14723 0 0,'0'0'1997'0'0,"0"0"-744"0"0,0 0-221 0 0,0 0 162 0 0,0 0-20 0 0,0 0-118 0 0,0 0-223 0 0,0 0-254 0 0,0 0-181 0 0,0 0-133 0 0,0 0-81 0 0,-8 9-40 0 0,-22 29-23 0 0,29-37-94 0 0,1 1-1 0 0,-1-1 1 0 0,1 1-1 0 0,-1-1 0 0 0,1 1 1 0 0,0-1-1 0 0,0 1 1 0 0,0-1-1 0 0,0 1 0 0 0,0-1 1 0 0,0 1-1 0 0,0-1 1 0 0,1 1-1 0 0,-1-1 0 0 0,0 1 1 0 0,1-1-1 0 0,-1 1 1 0 0,1-1-1 0 0,0 0 0 0 0,-1 1 1 0 0,1-1-1 0 0,0 0 1 0 0,0 0-1 0 0,0 1 0 0 0,0-1 1 0 0,0 0-1 0 0,0 0 1 0 0,0 0-1 0 0,0 0 0 0 0,0 0 1 0 0,1 0-1 0 0,-1 0 1 0 0,0-1-1 0 0,1 1 0 0 0,-1 0 1 0 0,0-1-1 0 0,1 1 1 0 0,-1-1-1 0 0,1 0 0 0 0,-1 1 1 0 0,1-1-1 0 0,-1 0 1 0 0,1 0-1 0 0,0 0-26 0 0,66-1 874 0 0,-67 1-855 0 0,1 0 0 0 0,-1 0 0 0 0,1 0-1 0 0,-1-1 1 0 0,0 1 0 0 0,1-1-1 0 0,-1 1 1 0 0,1-1 0 0 0,-1 1 0 0 0,0-1-1 0 0,1 0 1 0 0,-1 0 0 0 0,0 1-1 0 0,0-1 1 0 0,0 0 0 0 0,0 0-1 0 0,0 0 1 0 0,0 0 0 0 0,0-1 0 0 0,0 1-1 0 0,0 0 1 0 0,0 0 0 0 0,0 0-1 0 0,-1-1 1 0 0,1 1 0 0 0,-1 0 0 0 0,1-1-1 0 0,-1 1 1 0 0,1-1 0 0 0,-1 1-1 0 0,0-1 1 0 0,0 1 0 0 0,1 0 0 0 0,-1-1-1 0 0,0 1 1 0 0,0-1 0 0 0,-1 1-1 0 0,1-1 1 0 0,0 1 0 0 0,0-1 0 0 0,-1 1-1 0 0,1-1 1 0 0,-1 0-19 0 0,0-1-49 0 0,-1 0 1 0 0,1 0-1 0 0,-1 1 1 0 0,0-1-1 0 0,0 0 1 0 0,0 1-1 0 0,0-1 0 0 0,0 1 1 0 0,0 0-1 0 0,-1 0 1 0 0,1 0-1 0 0,-1 0 1 0 0,0 0-1 0 0,1 0 0 0 0,-1 1 1 0 0,0-1-1 0 0,0 1 1 0 0,0 0-1 0 0,0 0 1 0 0,0 0-1 0 0,-1 0 0 0 0,1 0 1 0 0,0 1-1 0 0,0 0 1 0 0,0-1-1 0 0,-1 1 1 0 0,1 0-1 0 0,0 1 0 0 0,0-1 1 0 0,0 0-1 0 0,-1 1 49 0 0,0 5-3044 0 0,4-1-6546 0 0,0-4 8375 0 0,0 1-10480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8.3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161 28 5969 0 0,'0'0'2423'0'0,"0"0"-293"0"0,0 0 89 0 0,0 0 157 0 0,0 0-175 0 0,0 0-216 0 0,0 0-309 0 0,0 0-353 0 0,0 0-260 0 0,0 0-220 0 0,0 0-147 0 0,0 0-135 0 0,1-6-152 0 0,-1-1-371 0 0,0-7 289 0 0,-17 28 88 0 0,-128 131 525 0 0,147-146-915 0 0,1-1 1 0 0,-1 0-1 0 0,0 1 1 0 0,0-1-1 0 0,1 1 1 0 0,-1 0-1 0 0,1-1 1 0 0,0 1-1 0 0,-1 0 1 0 0,1 1-1 0 0,0-1 1 0 0,-1 0-1 0 0,1 1 1 0 0,0 0-1 0 0,0-1 1 0 0,-1 1-1 0 0,1 0 1 0 0,0 0-1 0 0,0 1 1 0 0,0-1-1 0 0,-1 1 1 0 0,1-1-1 0 0,0 1 1 0 0,-1 0-1 0 0,3 1-25 0 0,113 104 156 0 0,-113-102-308 0 0,-3-3 65 0 0,-1-3-7745 0 0,0-1-2731 0 0,-1 1 810 0 0</inkml:trace>
  <inkml:trace contextRef="#ctx0" brushRef="#br0" timeOffset="359.065">266 91 14195 0 0,'0'0'1832'0'0,"0"0"-502"0"0,0 0-47 0 0,0 0 183 0 0,0 0 22 0 0,0 0-86 0 0,0 0-229 0 0,0 0-294 0 0,0 0-266 0 0,0 0-188 0 0,0 0-105 0 0,0 0-43 0 0,0 0 7 0 0,0-2-25 0 0,-2 0 876 0 0,-2 31-206 0 0,1-8-629 0 0,1 29 59 0 0,-5-45-1057 0 0,6-4-3780 0 0,0 0-4381 0 0,1-1-2950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5.2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 0 0 0,'0'0'854'0'0,"0"0"942"0"0,0 0 612 0 0,0 0 257 0 0,0 0-11 0 0,0 0-304 0 0,0 0-425 0 0,0 0-372 0 0,0 0-276 0 0,0-2-160 0 0,0-5-1292 0 0,1 3 2494 0 0,-1-1 6115 0 0,0 5-8402 0 0,1 0-39 0 0,-1 0 42 0 0,0 0 29 0 0,0 0-36 0 0,-3 214 520 0 0,3-214-556 0 0,0 0 25 0 0,0 0 13 0 0,0 0 14 0 0,0 0-19 0 0,0 0 6 0 0,0 0 6 0 0,0 0 2 0 0,0 0 14 0 0,0 0-16 0 0,1-5-2672 0 0,1 1-5384 0 0,-1 3-4147 0 0</inkml:trace>
  <inkml:trace contextRef="#ctx0" brushRef="#br0" timeOffset="1286.202">104 106 744 0 0,'0'0'1849'0'0,"0"0"-112"0"0,0 0 214 0 0,0 0 280 0 0,0 0 82 0 0,0 0-50 0 0,0 0-277 0 0,0 0-386 0 0,0 0-273 0 0,0 0-199 0 0,0 0-119 0 0,0 0-86 0 0,0 0-118 0 0,0-3-77 0 0,0 2-615 0 0,-1-1 1 0 0,1 1-1 0 0,0 0 0 0 0,0 0 1 0 0,0 0-1 0 0,-1 0 0 0 0,1 0 1 0 0,-1 0-1 0 0,1 0 0 0 0,-1 0 1 0 0,1 0-1 0 0,-1 0 0 0 0,0 0 1 0 0,1 0-1 0 0,-1 0 0 0 0,0 0 1 0 0,0 0-1 0 0,1 1 0 0 0,-1-1 1 0 0,0 0-1 0 0,0 1 0 0 0,0-1 1 0 0,0 0-1 0 0,0 1 0 0 0,0 0 1 0 0,0-1-1 0 0,0 1 0 0 0,0-1 1 0 0,0 1-1 0 0,-1 0 0 0 0,1 0 1 0 0,0 0-1 0 0,0-1 0 0 0,0 1 1 0 0,0 0-1 0 0,0 0 0 0 0,-1 1 1 0 0,1-1-1 0 0,0 0 0 0 0,0 0 1 0 0,0 0-1 0 0,0 1 0 0 0,0-1 1 0 0,0 1-1 0 0,0-1 0 0 0,0 1 1 0 0,0-1-1 0 0,0 1 0 0 0,0 0 1 0 0,-1 0-114 0 0,0 0 12 0 0,0 1 1 0 0,1-1-1 0 0,-1 0 1 0 0,0 1 0 0 0,1 0-1 0 0,-1-1 1 0 0,1 1-1 0 0,-1 0 1 0 0,1 0-1 0 0,0 0 1 0 0,0 0-1 0 0,0 0 1 0 0,0 0 0 0 0,0 0-1 0 0,0 0 1 0 0,1 0-1 0 0,-1 0 1 0 0,0 0-1 0 0,1 1 1 0 0,0-1-1 0 0,0 0 1 0 0,0 0 0 0 0,0 1-1 0 0,0-1 1 0 0,0 0-1 0 0,0 0 1 0 0,1 1-1 0 0,-1-1 1 0 0,1 0 0 0 0,-1 0-1 0 0,1 0 1 0 0,0 0-1 0 0,0 1 1 0 0,0-1-1 0 0,0-1 1 0 0,1 1-1 0 0,-1 0 1 0 0,0 0 0 0 0,1 0-1 0 0,-1-1 1 0 0,1 1-1 0 0,0 0 1 0 0,-1-1-1 0 0,1 0 1 0 0,0 1-1 0 0,0-1 1 0 0,0 0 0 0 0,0 0-1 0 0,0 0 1 0 0,0 0-1 0 0,0-1 1 0 0,0 1-1 0 0,1 0 1 0 0,-1-1 0 0 0,0 1-13 0 0,3-1 34 0 0,1 0 1 0 0,-1 0 0 0 0,0 0 0 0 0,0-1 0 0 0,0 0 0 0 0,1 0 0 0 0,-1 0 0 0 0,0 0 0 0 0,0-1 0 0 0,-1 0 0 0 0,1 0-1 0 0,0 0 1 0 0,0-1 0 0 0,-1 1 0 0 0,0-1 0 0 0,1 0 0 0 0,1-2-35 0 0,-6 2 11 0 0,0 1-1 0 0,0 0 1 0 0,0-1-1 0 0,0 1 1 0 0,0 0 0 0 0,0-1-1 0 0,-1 1 1 0 0,1 0 0 0 0,-1 0-1 0 0,0-1 1 0 0,0 1 0 0 0,1 0-1 0 0,-1 0 1 0 0,-1 0-1 0 0,1 0 1 0 0,0 0 0 0 0,0 0-1 0 0,-1 0 1 0 0,1 0 0 0 0,-1 1-1 0 0,0-1 1 0 0,1 1-1 0 0,-1-1 1 0 0,0 1 0 0 0,0-1-1 0 0,0 1 1 0 0,0 0 0 0 0,0 0-1 0 0,0 0 1 0 0,-1 0-1 0 0,1 0 1 0 0,-1 1-11 0 0,-14-14-739 0 0,17 14-14 0 0,8 1-8210 0 0,-6 0 2016 0 0,2 0-5320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8.1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92 11154 0 0,'0'0'1967'0'0,"0"0"-886"0"0,0 0 20 0 0,0 0 361 0 0,0 0 218 0 0,0 0-85 0 0,0 0-360 0 0,0 0-419 0 0,0 0-340 0 0,0 0-225 0 0,0 0-112 0 0,0 0-11 0 0,0 0 49 0 0,-7-3 740 0 0,8 4-842 0 0,0 0 0 0 0,0 0 1 0 0,1 0-1 0 0,-1-1 1 0 0,0 1-1 0 0,0-1 0 0 0,0 1 1 0 0,1-1-1 0 0,-1 1 1 0 0,0-1-1 0 0,1 0 1 0 0,-1 1-1 0 0,0-1 0 0 0,1 0 1 0 0,-1 0-1 0 0,0 0 1 0 0,1 0-1 0 0,-1 0 0 0 0,0 0 1 0 0,1-1-1 0 0,-1 1 1 0 0,0 0-1 0 0,1-1 1 0 0,-1 1-1 0 0,0-1 0 0 0,0 1 1 0 0,1-1-1 0 0,-1 0 1 0 0,0 1-1 0 0,0-1 0 0 0,0 0 1 0 0,0 0-1 0 0,0 0 1 0 0,0 0-1 0 0,0 0 1 0 0,0 0-1 0 0,0 0 0 0 0,-1 0 1 0 0,1 0-1 0 0,0 0 1 0 0,0 0-1 0 0,-1-1 0 0 0,1 1 1 0 0,-1-1-76 0 0,21-64 360 0 0,-19 58-154 0 0,-5 30 237 0 0,1-9-407 0 0,2 0 1 0 0,0 0 0 0 0,0 0-1 0 0,1 0 1 0 0,1 0 0 0 0,0 0-1 0 0,1 0 1 0 0,0 0-1 0 0,4 8-35 0 0,-3 7-573 0 0,-10-23-5227 0 0,-6-3-8246 0 0,11-2 5625 0 0</inkml:trace>
  <inkml:trace contextRef="#ctx0" brushRef="#br0" timeOffset="249.75">32 188 0 0 0,'0'0'1670'0'0,"0"0"1277"0"0,0 0 480 0 0,0 0 19 0 0,0 0-337 0 0,0 0-531 0 0,0 0-568 0 0,0 0-486 0 0,0 0-373 0 0,0 0-280 0 0,0 0-195 0 0,0 0-112 0 0,0 0-18 0 0,-7 3 3 0 0,-18 9 2 0 0,43-2 1949 0 0,3-8-2256 0 0,0-1-1 0 0,1 0 0 0 0,-1-2 1 0 0,0-1-1 0 0,1 0 1 0 0,-1-1-1 0 0,0-2 0 0 0,0 0-243 0 0,-17 1-319 0 0,-18 8-2220 0 0,6 0-2171 0 0,6-2 1140 0 0,-1 0-8421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1.4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26 9650 0 0,'0'0'1743'0'0,"0"0"-249"0"0,0 0 134 0 0,0 0 168 0 0,0 0-4 0 0,0 0-149 0 0,0 0-303 0 0,0 0-272 0 0,0 0-173 0 0,0 0-112 0 0,0 0-54 0 0,0 0-66 0 0,0 0-84 0 0,-2-5-108 0 0,-4-16-113 0 0,-25 31 741 0 0,-25 62-384 0 0,55-70-705 0 0,0-1 0 0 0,1 1 1 0 0,-1 0-1 0 0,0 0 0 0 0,1-1 0 0 0,-1 1 0 0 0,1 0 0 0 0,0 0 0 0 0,-1 0 0 0 0,1-1 1 0 0,0 1-1 0 0,0 0 0 0 0,0 0 0 0 0,1 0 0 0 0,-1 0 0 0 0,0-1 0 0 0,1 1 0 0 0,-1 0 1 0 0,1 0-1 0 0,-1-1 0 0 0,1 1 0 0 0,0 0 0 0 0,0-1 0 0 0,0 1 0 0 0,0-1 1 0 0,0 1-1 0 0,0-1 0 0 0,0 1 0 0 0,0-1 0 0 0,1 0 0 0 0,-1 1 0 0 0,0-1 0 0 0,1 0 1 0 0,-1 0-1 0 0,1 0 0 0 0,0 0 0 0 0,-1 0 0 0 0,1-1 0 0 0,0 1 0 0 0,-1 0 0 0 0,1-1 1 0 0,0 1-1 0 0,0-1 0 0 0,-1 0 0 0 0,1 1 0 0 0,0-1 0 0 0,0 0-10 0 0,86-12 495 0 0,-86 12-485 0 0,1-1 1 0 0,-1 0 0 0 0,0 0 0 0 0,0 0 0 0 0,0 0-1 0 0,0 0 1 0 0,0 0 0 0 0,0 0 0 0 0,-1 0 0 0 0,1-1 0 0 0,0 1-1 0 0,-1-1 1 0 0,1 0 0 0 0,-1 1 0 0 0,1-1 0 0 0,-1 0-1 0 0,0 0 1 0 0,0 0 0 0 0,0 0 0 0 0,0 0 0 0 0,0 0 0 0 0,0 0-1 0 0,0 0 1 0 0,-1 0 0 0 0,1 0 0 0 0,-1-1 0 0 0,1 1-1 0 0,-1 0 1 0 0,0 0 0 0 0,0 0 0 0 0,0-1 0 0 0,0 1 0 0 0,0 0-1 0 0,-1 0 1 0 0,1-1 0 0 0,-1 1 0 0 0,0 0 0 0 0,1 0-11 0 0,-39-34-223 0 0,17 34-2247 0 0,20 5-2544 0 0,1-1-3352 0 0,1-1-3701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2.1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25 13875 0 0,'0'0'941'0'0,"0"0"286"0"0,0 0 384 0 0,0 0 241 0 0,0 0-23 0 0,0 0-274 0 0,0 0-332 0 0,0 0-257 0 0,0 0-163 0 0,0 0-147 0 0,0 0-86 0 0,0 0-61 0 0,0 0-65 0 0,-2-5-36 0 0,0 0-768 0 0,-3-9 1966 0 0,19 25-253 0 0,-4 1-1352 0 0,-1 0 1 0 0,0 0-1 0 0,-1 1 0 0 0,0-1 0 0 0,-1 2 1 0 0,0-1-1 0 0,-1 1 0 0 0,-1 0 1 0 0,0 1-1 0 0,-1-1 0 0 0,0 1 0 0 0,-2 0 1 0 0,1 0-1 0 0,-2 0 0 0 0,0 0 1 0 0,-1 0-1 0 0,0 0 0 0 0,-1 0 1 0 0,-1 0-1 0 0,-1 0 0 0 0,0 0 0 0 0,0-1 1 0 0,-2 1-1 0 0,0-1 0 0 0,0 0 1 0 0,-1 0-1 0 0,-1-1 0 0 0,-1 0 0 0 0,1 0 1 0 0,-2 0-1 0 0,-7 7-1 0 0,-55 35 424 0 0,93-70-1891 0 0,-7 5-6684 0 0,-11 7-4265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5.1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121 11 14707 0 0,'0'0'1206'0'0,"0"0"-157"0"0,0 0 46 0 0,0 0 147 0 0,0 0 97 0 0,0 0 14 0 0,0 0-180 0 0,0 0-241 0 0,0 0-219 0 0,0 0-169 0 0,0 0-133 0 0,0 0-125 0 0,0 0-45 0 0,-3-2-18 0 0,2 1-185 0 0,-1 1-1 0 0,0 0 1 0 0,0-1 0 0 0,1 1 0 0 0,-1 0 0 0 0,0 0 0 0 0,0 0 0 0 0,1 0 0 0 0,-1 0 0 0 0,0 0 0 0 0,0 0 0 0 0,1 1 0 0 0,-1-1-1 0 0,0 1 1 0 0,1-1 0 0 0,-1 1 0 0 0,0-1 0 0 0,1 1 0 0 0,-1 0 0 0 0,1 0 0 0 0,-1 0 0 0 0,1 0 0 0 0,0 0 0 0 0,-1 0-1 0 0,1 0 1 0 0,0 1 0 0 0,0-1 0 0 0,0 0 0 0 0,-1 1 0 0 0,1-1 0 0 0,1 1 0 0 0,-1-1 0 0 0,0 1 0 0 0,0 0 0 0 0,0 1-38 0 0,-6 6 72 0 0,0 0 0 0 0,0 1 0 0 0,1 0 1 0 0,0 1-1 0 0,0-1 0 0 0,1 1 0 0 0,1 0 0 0 0,0 1 1 0 0,1-1-1 0 0,0 0 0 0 0,0 1 0 0 0,1 0 1 0 0,1 0-1 0 0,0 0 0 0 0,1 0 0 0 0,0-1 0 0 0,1 1 1 0 0,0 0-1 0 0,1 0 0 0 0,0 0 0 0 0,1-1 1 0 0,0 1-1 0 0,1-1 0 0 0,0 0 0 0 0,0 0 0 0 0,2 0 1 0 0,-1-1-1 0 0,1 1 0 0 0,1-1 0 0 0,0-1 1 0 0,0 1-1 0 0,4 1-72 0 0,75 47-25 0 0,-64-51-4280 0 0,0-5-4443 0 0,-17-2-4037 0 0</inkml:trace>
  <inkml:trace contextRef="#ctx0" brushRef="#br0" timeOffset="1937.41">400 26 10594 0 0,'0'0'2066'0'0,"0"0"5"0"0,0 0 94 0 0,0 0-122 0 0,0 0-248 0 0,0 0-322 0 0,0 0-339 0 0,0 0-255 0 0,0 0-202 0 0,0 0-162 0 0,0 0-113 0 0,0 0-89 0 0,-8-5-44 0 0,-23-15-19 0 0,29 20-224 0 0,0 0 1 0 0,1 0-1 0 0,-1 0 1 0 0,0 0-1 0 0,1 0 1 0 0,-1 0-1 0 0,0 0 1 0 0,1 1-1 0 0,-1-1 1 0 0,1 1-1 0 0,-1-1 0 0 0,1 1 1 0 0,-1 0-1 0 0,1-1 1 0 0,-1 1-1 0 0,1 0 1 0 0,0 0-1 0 0,-1 0 1 0 0,1 0-1 0 0,0 0 1 0 0,0 0-1 0 0,-1 1 1 0 0,1-1-1 0 0,0 0 1 0 0,0 1-1 0 0,1-1 1 0 0,-1 0-1 0 0,0 1 1 0 0,0-1-1 0 0,1 1 1 0 0,-1-1-1 0 0,1 1 1 0 0,-1 0-27 0 0,1-1 10 0 0,-2 1 24 0 0,0 1 0 0 0,0 0 0 0 0,0 0 0 0 0,0-1 0 0 0,1 1 0 0 0,-1 0 0 0 0,1 1 0 0 0,0-1 0 0 0,0 0 0 0 0,0 0 0 0 0,1 0 0 0 0,-1 1 0 0 0,1-1 0 0 0,-1 0 0 0 0,1 1 0 0 0,0-1 0 0 0,0 0 0 0 0,1 0 0 0 0,-1 1 0 0 0,1-1 0 0 0,-1 0 0 0 0,1 0 0 0 0,0 1 0 0 0,0-1 0 0 0,1 0 0 0 0,-1 0 0 0 0,1 0 0 0 0,-1 0 0 0 0,1-1 0 0 0,0 1 0 0 0,0 0 0 0 0,0-1 0 0 0,1 1 0 0 0,-1-1 0 0 0,0 0 0 0 0,1 0 0 0 0,0 0 0 0 0,-1 0 0 0 0,1 0 0 0 0,0 0 0 0 0,0-1 0 0 0,0 1 0 0 0,0-1 0 0 0,0 0 0 0 0,0 0 0 0 0,1 0 0 0 0,-1 0 0 0 0,2-1-34 0 0,2 0 50 0 0,-1 0 0 0 0,1 0 0 0 0,-1-1-1 0 0,1 0 1 0 0,-1-1 0 0 0,0 1 0 0 0,1-1 0 0 0,-1-1-1 0 0,0 1 1 0 0,0-1 0 0 0,-1 0 0 0 0,1 0 0 0 0,1-2-50 0 0,-5 4 2 0 0,0 0 1 0 0,0 0-1 0 0,-1-1 1 0 0,1 1 0 0 0,-1-1-1 0 0,1 1 1 0 0,-1-1 0 0 0,1 1-1 0 0,-1-1 1 0 0,0 0 0 0 0,0 0-1 0 0,0 1 1 0 0,0-1 0 0 0,0 0-1 0 0,0 0 1 0 0,-1 0 0 0 0,1 0-1 0 0,0 0 1 0 0,-1 0 0 0 0,0 0-1 0 0,0 0 1 0 0,1 0 0 0 0,-1-1-1 0 0,0 1 1 0 0,0 0 0 0 0,-1 0-1 0 0,1 0 1 0 0,0 0-1 0 0,-1 0 1 0 0,1 0 0 0 0,-1 0-1 0 0,0 0 1 0 0,0 0 0 0 0,0 0-1 0 0,0 0 1 0 0,0 0 0 0 0,0 1-1 0 0,0-1 1 0 0,0 0 0 0 0,-1 1-1 0 0,-1-2-2 0 0,-42-32-1606 0 0,8 24-7595 0 0,29 9-2684 0 0</inkml:trace>
  <inkml:trace contextRef="#ctx0" brushRef="#br0" timeOffset="5157.386">291 354 0 0 0,'0'0'1698'0'0,"0"0"199"0"0,0 0 495 0 0,0 0 386 0 0,0 0-10 0 0,0 0-313 0 0,0 0-376 0 0,0 0-360 0 0,0 0-256 0 0,0 0-170 0 0,0 0-137 0 0,0 0-118 0 0,2-3-130 0 0,10-12 1015 0 0,-50 26-165 0 0,36-9-1749 0 0,-1 0 1 0 0,1 0 0 0 0,0 0 0 0 0,0 1 0 0 0,1-1 0 0 0,-1 1 0 0 0,0-1-1 0 0,1 1 1 0 0,-1 0 0 0 0,1-1 0 0 0,0 1 0 0 0,0 0 0 0 0,0 0 0 0 0,0 0-1 0 0,1 0 1 0 0,-1 0 0 0 0,1 0 0 0 0,0 0 0 0 0,0 0 0 0 0,0 0 0 0 0,0 0-1 0 0,0 0 1 0 0,1 0 0 0 0,-1 0 0 0 0,1 0 0 0 0,0 0 0 0 0,0 0 0 0 0,0 0-1 0 0,0 0 1 0 0,0-1 0 0 0,1 1 0 0 0,-1 0 0 0 0,1-1 0 0 0,0 1 0 0 0,0-1-1 0 0,-1 0 1 0 0,2 1 0 0 0,-1-1 0 0 0,0 0 0 0 0,0 0 0 0 0,1 0 0 0 0,-1-1-1 0 0,1 1 1 0 0,0-1 0 0 0,-1 1 0 0 0,3 0-10 0 0,81 14 553 0 0,-84-16-526 0 0,0 0-1 0 0,1 0 0 0 0,-1 0 1 0 0,1 0-1 0 0,-1 0 1 0 0,0 0-1 0 0,1-1 0 0 0,-1 1 1 0 0,1-1-1 0 0,-1 0 0 0 0,0 0 1 0 0,0 0-1 0 0,1 0 0 0 0,-1 0 1 0 0,0 0-1 0 0,0 0 0 0 0,0-1 1 0 0,0 1-1 0 0,0-1 0 0 0,-1 1 1 0 0,1-1-1 0 0,0 0 0 0 0,-1 0 1 0 0,1 0-1 0 0,-1 1 0 0 0,0-2 1 0 0,1 1-1 0 0,-1 0 1 0 0,0 0-1 0 0,0 0 0 0 0,-1 0 1 0 0,1-1-1 0 0,0-1-26 0 0,-2-1-15 0 0,0 0 1 0 0,-1 0-1 0 0,0 1 1 0 0,0-1-1 0 0,0 0 1 0 0,0 1-1 0 0,-1 0 1 0 0,0 0-1 0 0,0 0 1 0 0,0 0-1 0 0,0 0 1 0 0,0 0-1 0 0,-1 1 1 0 0,0-1-1 0 0,0 1 1 0 0,0 0-1 0 0,0 0 1 0 0,0 1-1 0 0,-1-1 0 0 0,1 1 1 0 0,-1 0-1 0 0,1 0 1 0 0,-1 1-1 0 0,0-1 1 0 0,0 1-1 0 0,0 0 1 0 0,0 0 14 0 0,1 8-3927 0 0,8-1-4459 0 0,-1-3-3213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5.7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76 3553 0 0,'0'0'3934'0'0,"0"0"-1115"0"0,0 0-378 0 0,0 0-207 0 0,0 0-211 0 0,0 0-258 0 0,0 0-227 0 0,0 0-234 0 0,-1-10-203 0 0,-1-32-75 0 0,1 18 4597 0 0,1 203-4317 0 0,0-177-1455 0 0,2 8-704 0 0,1-11-2973 0 0,1-2-3925 0 0,-2 2-4144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2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11402 0 0,'0'0'1457'0'0,"0"0"-81"0"0,0 0-192 0 0,0 0-87 0 0,0 0-353 0 0,0 0-416 0 0,0 0-328 0 0,0 0-168 0 0,0 0-80 0 0,0 0-80 0 0,0 0-729 0 0,0 0-2775 0 0,0 0-7107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8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3 12203 0 0,'0'0'2124'0'0,"0"0"-168"0"0,0 0-168 0 0,0 0-180 0 0,0 0-69 0 0,0 0-85 0 0,0 0-200 0 0,0 0-241 0 0,0 0-285 0 0,0 0-261 0 0,0 0-221 0 0,0 0-114 0 0,0-2-26 0 0,-16 188 2917 0 0,17-148-3332 0 0,6-38-5673 0 0,-3-2-2922 0 0,-2 1-2885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8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15123 0 0,'0'0'1418'0'0,"0"0"-251"0"0,0 0-50 0 0,0 0 33 0 0,0 0-121 0 0,0 0-260 0 0,0 0-272 0 0,0 0-172 0 0,0 0-35 0 0,0 0-7 0 0,0 0-30 0 0,0 0-53 0 0,10-1-83 0 0,79-3-2037 0 0,-84 5-519 0 0,-2 1-3598 0 0,-1-1-4952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8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14403 0 0,'0'0'2187'0'0,"0"0"-1053"0"0,0 0-366 0 0,0 0 191 0 0,0 0 221 0 0,0 0 86 0 0,0 0-153 0 0,0 0-305 0 0,0 0-265 0 0,0 0-211 0 0,0 0-141 0 0,0 0-75 0 0,9-1-65 0 0,44-5-51 0 0,-39 6-4106 0 0,0-1-4302 0 0,-10 1-3393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7.3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1 13171 0 0,'0'0'1108'0'0,"0"0"7"0"0,0 0 104 0 0,0 0 88 0 0,0 0-8 0 0,0 0-79 0 0,0 0-212 0 0,0 0-282 0 0,0 0-213 0 0,0 0-165 0 0,0 0-74 0 0,0 0-13 0 0,0 0 28 0 0,-7 0 2277 0 0,-8 15-1501 0 0,-105 84 132 0 0,124-99-1139 0 0,0 0 0 0 0,0 0 0 0 0,0 1 0 0 0,0-1 0 0 0,0 1 0 0 0,-1 0 0 0 0,1 0 0 0 0,0 0 0 0 0,-1 0 0 0 0,1 1 0 0 0,0 0 0 0 0,-1-1 0 0 0,0 1 0 0 0,1 0 0 0 0,-1 1 0 0 0,0-1 0 0 0,0 1 0 0 0,1 0-58 0 0,-2-1 55 0 0,95 67 46 0 0,-96-72 426 0 0,-1 0-3063 0 0,0 1-3284 0 0,0 0-4827 0 0,0 2-763 0 0</inkml:trace>
  <inkml:trace contextRef="#ctx0" brushRef="#br0" timeOffset="610.14">287 74 11851 0 0,'0'0'2304'0'0,"0"0"-493"0"0,0 0-181 0 0,0 0-66 0 0,0 0-113 0 0,0 0-161 0 0,0 0-231 0 0,0 0-253 0 0,0 0-188 0 0,0 0-130 0 0,-10-3-87 0 0,-29-9-71 0 0,36 12-297 0 0,1 0 0 0 0,0 0-1 0 0,0 0 1 0 0,0 1 0 0 0,0-1 0 0 0,0 0 0 0 0,0 1 0 0 0,0 0-1 0 0,0-1 1 0 0,0 1 0 0 0,0 0 0 0 0,0 0 0 0 0,0 0 0 0 0,0 0 0 0 0,1 1-1 0 0,-1-1 1 0 0,0 0 0 0 0,1 1 0 0 0,-1-1 0 0 0,1 1 0 0 0,0 0-1 0 0,-1-1 1 0 0,1 1 0 0 0,0 0 0 0 0,0 0 0 0 0,0 0 0 0 0,0 0 0 0 0,0-1-1 0 0,0 2-32 0 0,0-1 44 0 0,0 0-27 0 0,0-1-1 0 0,-1 0 1 0 0,1 1-1 0 0,0 0 1 0 0,0-1-1 0 0,0 1 1 0 0,1-1-1 0 0,-1 1 1 0 0,0 0-1 0 0,0 0 1 0 0,1-1-1 0 0,-1 1 1 0 0,1 0-1 0 0,0 0 1 0 0,0 0-1 0 0,-1 0 1 0 0,1 0-1 0 0,0-1 1 0 0,1 1-1 0 0,-1 0 1 0 0,0 0 0 0 0,0 0-1 0 0,1 0 1 0 0,-1-1-1 0 0,1 1 1 0 0,0 0-1 0 0,-1 0 1 0 0,1-1-1 0 0,0 1 1 0 0,0 0-1 0 0,0-1 1 0 0,0 1-1 0 0,0-1 1 0 0,0 1-1 0 0,1-1 1 0 0,-1 0-1 0 0,0 1 1 0 0,1-1-1 0 0,-1 0 1 0 0,1 0-1 0 0,0 0 1 0 0,-1 0 0 0 0,1 0-1 0 0,0-1 1 0 0,-1 1-1 0 0,1 0 1 0 0,0-1-1 0 0,0 1 1 0 0,0-1-1 0 0,-1 0 1 0 0,1 1-1 0 0,0-1 1 0 0,0 0-1 0 0,1 0-16 0 0,61-10 607 0 0,-63 9-589 0 0,0 1-1 0 0,1-1 1 0 0,-1 1-1 0 0,0-1 1 0 0,0 0 0 0 0,0 0-1 0 0,0 0 1 0 0,0 1-1 0 0,0-1 1 0 0,0 0 0 0 0,0 0-1 0 0,0-1 1 0 0,0 1-1 0 0,0 0 1 0 0,0 0-1 0 0,-1 0 1 0 0,1 0 0 0 0,-1-1-1 0 0,1 1 1 0 0,-1 0-1 0 0,1-1 1 0 0,-1 1 0 0 0,0 0-1 0 0,1-1 1 0 0,-1 1-1 0 0,0 0 1 0 0,0-1-1 0 0,0 1 1 0 0,0-1 0 0 0,0 1-1 0 0,0 0 1 0 0,-1-1-1 0 0,1 1 1 0 0,0 0-1 0 0,-1-1 1 0 0,1 1 0 0 0,-1 0-1 0 0,1 0 1 0 0,-1-1-1 0 0,0 1 1 0 0,0 0 0 0 0,1 0-1 0 0,-2-1-17 0 0,-5-9-175 0 0,-6-8-164 0 0,10 8-4689 0 0,3 11 897 0 0,0 0-3470 0 0,0 0-3979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6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76 12611 0 0,'0'0'2380'0'0,"0"0"-487"0"0,0 0-236 0 0,0 0-124 0 0,0 0-70 0 0,0 0-64 0 0,0 0-203 0 0,0 0-277 0 0,0 0-259 0 0,0 0-224 0 0,0 0-164 0 0,0 0-109 0 0,0 0-54 0 0,1-3-16 0 0,-6 100 1156 0 0,4-89-3601 0 0,1-6-1480 0 0,2 0-4525 0 0,-1-2-2839 0 0</inkml:trace>
  <inkml:trace contextRef="#ctx0" brushRef="#br0" timeOffset="481.152">93 1 14659 0 0,'0'0'1933'0'0,"0"0"-170"0"0,0 0-279 0 0,0 0-166 0 0,0 0-140 0 0,0 0-153 0 0,0 0-247 0 0,0 0-245 0 0,0 0-199 0 0,0 0-174 0 0,0 0-100 0 0,0 0-28 0 0,0 0 22 0 0,-3 0 47 0 0,3 1-78 0 0,-1 0 0 0 0,1 0-1 0 0,-1 0 1 0 0,1-1 0 0 0,-1 1 0 0 0,1 0 0 0 0,0 0-1 0 0,0 0 1 0 0,-1 0 0 0 0,1 0 0 0 0,0 0-1 0 0,0 0 1 0 0,0 0 0 0 0,0-1 0 0 0,0 1-1 0 0,0 0 1 0 0,0 0 0 0 0,0 0 0 0 0,1 0 0 0 0,-1 0-1 0 0,0 0 1 0 0,0 0 0 0 0,1 0 0 0 0,-1-1-1 0 0,1 1 1 0 0,-1 0 0 0 0,0 0 0 0 0,1 0 0 0 0,0-1-1 0 0,-1 1 1 0 0,1 0 0 0 0,-1-1 0 0 0,1 1-1 0 0,0 0 1 0 0,0-1 0 0 0,-1 1 0 0 0,1-1 0 0 0,0 1-1 0 0,0-1 1 0 0,0 0 0 0 0,-1 1 0 0 0,1-1-1 0 0,0 0 1 0 0,0 1 0 0 0,0-1 0 0 0,0 0 0 0 0,0 0-1 0 0,0 0 1 0 0,0 0 0 0 0,0 0-23 0 0,1 2 13 0 0,116 67 699 0 0,-118-68-681 0 0,-24 13 576 0 0,-22 23-380 0 0,-16 31 29 0 0,42-38-50 0 0,18-20-1768 0 0,9-9-7547 0 0,-5-1-1381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2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9 4777 0 0,'0'0'5197'0'0,"0"0"-2266"0"0,0 0-745 0 0,0 0-177 0 0,0 0-217 0 0,0 0-201 0 0,0 0-205 0 0,0 0-241 0 0,0 0-261 0 0,0 0-213 0 0,0 0-173 0 0,0 0-137 0 0,0 0-39 0 0,-4-8 886 0 0,10 14-1061 0 0,0 1-1 0 0,0 1 1 0 0,-1-1 0 0 0,0 1 0 0 0,0 0-1 0 0,-1 0 1 0 0,0 1 0 0 0,0-1 0 0 0,-1 1-1 0 0,0 0 1 0 0,-1 0 0 0 0,0 0 0 0 0,0 0 0 0 0,-1 0-1 0 0,0 0 1 0 0,-1 0 0 0 0,0 1 0 0 0,-1 7-147 0 0,2 0 21 0 0,-1-1 0 0 0,-1 0 0 0 0,-1 0 0 0 0,0 0 1 0 0,-1 0-1 0 0,-1 0 0 0 0,0 0 0 0 0,-1-1 0 0 0,-1 0 0 0 0,0 0 1 0 0,-1 0-1 0 0,-1-1 0 0 0,0 0 0 0 0,-1 0 0 0 0,0-1 0 0 0,-3 2-21 0 0,16-24-5871 0 0,-1 3 950 0 0,0 1-3303 0 0,-1 2-2698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3.9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15003 0 0,'0'0'1791'0'0,"0"0"-416"0"0,0 0-353 0 0,0 0-209 0 0,0 0-179 0 0,0 0-135 0 0,0 0-77 0 0,0 0-51 0 0,0 0-91 0 0,0 0-76 0 0,9-1-84 0 0,-4 0-920 0 0,51-3 2466 0 0,-34 7-5211 0 0,-2 4-5981 0 0,-18-6-803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4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 15595 0 0,'0'0'1849'0'0,"0"0"-729"0"0,0 0-176 0 0,0 0-8 0 0,0 0-39 0 0,0 0-81 0 0,0 0-288 0 0,0 0-272 0 0,0 0-128 0 0,0 0-88 0 0,0 0-40 0 0,55-10-80 0 0,-47 10-192 0 0,1 0-464 0 0,0 0-1273 0 0,-2 1-3888 0 0,-3-1-6370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3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56 7418 0 0,'0'0'5966'0'0,"0"0"-3223"0"0,0 0-998 0 0,0 0-205 0 0,0 0-262 0 0,0 0-265 0 0,0 0-273 0 0,0 0-263 0 0,0 0-141 0 0,0 0-50 0 0,0 0-38 0 0,0 0-37 0 0,0 0-24 0 0,-6 6-10 0 0,-18 20-7 0 0,23-25-147 0 0,0 0 0 0 0,0 0 0 0 0,0 1-1 0 0,0-1 1 0 0,0 0 0 0 0,0 1 0 0 0,0-1 0 0 0,0 0 0 0 0,1 1 0 0 0,-1-1 0 0 0,1 1 0 0 0,-1-1 0 0 0,1 1 0 0 0,-1-1 0 0 0,1 1 0 0 0,0 0 0 0 0,0-1 0 0 0,0 1 0 0 0,0-1 0 0 0,0 1 0 0 0,0 0 0 0 0,0-1 0 0 0,1 1 0 0 0,-1-1 0 0 0,1 1 0 0 0,-1-1 0 0 0,1 1 0 0 0,-1-1 0 0 0,1 1 0 0 0,0-1 0 0 0,0 0 0 0 0,-1 1 0 0 0,1-1 0 0 0,0 0 0 0 0,0 1 0 0 0,1-1 0 0 0,-1 0 0 0 0,0 0 0 0 0,0 0 0 0 0,0 0 0 0 0,1 0 0 0 0,-1 0 0 0 0,1-1 0 0 0,-1 1 0 0 0,0 0 0 0 0,1-1 0 0 0,-1 1 0 0 0,1-1 0 0 0,0 1 0 0 0,-1-1 0 0 0,1 0 0 0 0,-1 0 0 0 0,1 0-1 0 0,-1 0 1 0 0,1 0 0 0 0,0 0 0 0 0,-1 0 0 0 0,1 0 0 0 0,-1 0 0 0 0,1-1 0 0 0,-1 1 0 0 0,1-1 0 0 0,-1 1 0 0 0,1-1 0 0 0,0 0-23 0 0,-1 2 24 0 0,1-1-1 0 0,0 1 1 0 0,-1-1-1 0 0,1 0 1 0 0,-1 1 0 0 0,1-1-1 0 0,0 0 1 0 0,-1 0-1 0 0,1 0 1 0 0,0 0-1 0 0,-1 0 1 0 0,1-1-1 0 0,0 1 1 0 0,-1 0 0 0 0,1-1-1 0 0,-1 1 1 0 0,1-1-1 0 0,-1 1 1 0 0,1-1-1 0 0,-1 0 1 0 0,1 0-1 0 0,-1 0 1 0 0,0 0 0 0 0,1 0-1 0 0,-1 0 1 0 0,0 0-1 0 0,0 0 1 0 0,0 0-1 0 0,0-1 1 0 0,0 1-1 0 0,0 0 1 0 0,0-1 0 0 0,0 1-1 0 0,0-1 1 0 0,-1 1-1 0 0,1-1 1 0 0,0 1-1 0 0,-1-1 1 0 0,0 0-1 0 0,1 1 1 0 0,-1-1-1 0 0,0 1 1 0 0,0-1 0 0 0,0 0-1 0 0,0 1 1 0 0,0-1-1 0 0,0 0 1 0 0,0 1-1 0 0,-1-1 1 0 0,1 0-1 0 0,0 1 1 0 0,-1-1 0 0 0,0 1-1 0 0,1-1 1 0 0,-1 1-1 0 0,0-1 1 0 0,0 1-1 0 0,1-1 1 0 0,-1 1-1 0 0,0 0 1 0 0,-1 0 0 0 0,1-1-24 0 0,-36-21-1149 0 0,29 20-3846 0 0,0 2-4821 0 0,8 1-1385 0 0</inkml:trace>
  <inkml:trace contextRef="#ctx0" brushRef="#br0" timeOffset="283.265">190 0 11843 0 0,'0'0'5747'0'0,"0"0"-3557"0"0,0 0-983 0 0,0 0-207 0 0,0 0-298 0 0,0 0-225 0 0,0 0-130 0 0,0 0-39 0 0,0 0 4 0 0,0 0 36 0 0,0 0 20 0 0,0 0-18 0 0,5 7-38 0 0,-1-2-249 0 0,-1 0 0 0 0,0 0 0 0 0,0 1 0 0 0,0-1 0 0 0,-1 1 0 0 0,1 0 0 0 0,-1-1 0 0 0,-1 1 0 0 0,1 0 0 0 0,-1 0 0 0 0,0 0 1 0 0,0 1-1 0 0,-1-1 0 0 0,0 0 0 0 0,0 0 0 0 0,0 0 0 0 0,-1 0 0 0 0,0 0 0 0 0,0 0 0 0 0,0 0 0 0 0,-2 3-63 0 0,-50 45-141 0 0,62-51-9880 0 0,-8-3 6816 0 0,2 0-8023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2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23 8026 0 0,'0'0'2530'0'0,"0"0"-141"0"0,0 0-148 0 0,0 0-259 0 0,0 0-257 0 0,0 0-203 0 0,0 0-214 0 0,0 0-198 0 0,0 0-171 0 0,0 0-151 0 0,0 0-121 0 0,0 0-82 0 0,0 0-93 0 0,-1-4-84 0 0,-5-14-92 0 0,-22 32 342 0 0,23-8-594 0 0,-1-1-1 0 0,1 1 1 0 0,-1 0 0 0 0,2 0 0 0 0,-1 1 0 0 0,1 0-1 0 0,0 0 1 0 0,0 0 0 0 0,1 0 0 0 0,0 0 0 0 0,0 1-1 0 0,0-1 1 0 0,1 1 0 0 0,1 0 0 0 0,-1-1 0 0 0,1 1-1 0 0,1 0 1 0 0,-1 7-64 0 0,2-12 4 0 0,1 1 0 0 0,-1-1 0 0 0,1 1 0 0 0,-1-1 0 0 0,1 0 0 0 0,0 0 0 0 0,0 1 0 0 0,1-1 0 0 0,-1-1 0 0 0,1 1 0 0 0,-1 0 0 0 0,1-1 0 0 0,0 1 0 0 0,0-1 0 0 0,0 0 0 0 0,0 0 0 0 0,0 0 0 0 0,1 0 0 0 0,-1-1 0 0 0,0 1 0 0 0,1-1 0 0 0,0 0 0 0 0,-1 0 0 0 0,1 0 0 0 0,-1 0 0 0 0,4-1-4 0 0,15 0-4041 0 0,-3-5-4224 0 0,-15 3-989 0 0</inkml:trace>
  <inkml:trace contextRef="#ctx0" brushRef="#br0" timeOffset="257.357">183 49 14899 0 0,'0'0'2369'0'0,"0"0"-252"0"0,0 0-327 0 0,0 0-273 0 0,0 0-219 0 0,0 0-236 0 0,0 0-284 0 0,0 0-274 0 0,0 0-198 0 0,0 0-126 0 0,0 0-49 0 0,0 0 37 0 0,-7 21 790 0 0,5 8-494 0 0,-1 5-1662 0 0,3-23-3440 0 0,1 0-3561 0 0,-1-9-3106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2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13099 0 0,'0'0'3826'0'0,"0"0"-2260"0"0,0 0-1037 0 0,0 0-192 0 0,0 0-43 0 0,0 0-3 0 0,0 0 26 0 0,0 0-41 0 0,0 0-71 0 0,0 0-49 0 0,0 0-32 0 0,1 10-39 0 0,7 34-28 0 0,6-11 775 0 0,-13-32-1117 0 0,0 0 0 0 0,0 0 0 0 0,-1 0 0 0 0,1 0 1 0 0,0 0-1 0 0,0 0 0 0 0,0-1 0 0 0,0 1 0 0 0,0 0 1 0 0,0 0-1 0 0,0-1 0 0 0,0 1 0 0 0,0-1 0 0 0,0 1 1 0 0,0-1-1 0 0,1 0 0 0 0,-1 1 0 0 0,0-1 0 0 0,0 0 1 0 0,0 0-1 0 0,1 1 0 0 0,-1-1 0 0 0,0 0 0 0 0,0 0 1 0 0,0-1-1 0 0,1 1 0 0 0,-1 0 0 0 0,0 0 0 0 0,0-1 1 0 0,0 1-1 0 0,0 0 0 0 0,1-1 285 0 0,11-13-1101 0 0,-8 6 1721 0 0,4-9 1690 0 0,-4 7 2092 0 0,-12 29-1734 0 0,-8 26 167 0 0,-18 63-2577 0 0,34-100-3573 0 0,6-10-10662 0 0,-5 0 6397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0.3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9 9482 0 0,'0'0'1578'0'0,"0"0"-1"0"0,0 0-12 0 0,0 0 31 0 0,0 0 46 0 0,0 0-29 0 0,0 0-138 0 0,0 0-236 0 0,0 0-226 0 0,0 0-205 0 0,0 0-177 0 0,0 0-81 0 0,0 0-31 0 0,-1-7 377 0 0,0 6 2389 0 0,-8 10-3251 0 0,1 1 1 0 0,0 0-1 0 0,1 0 0 0 0,0 1 0 0 0,0 0 1 0 0,1 0-1 0 0,0 0 0 0 0,1 1 1 0 0,1 0-1 0 0,0 0 0 0 0,0 0 1 0 0,1 1-1 0 0,1-1 0 0 0,0 1 0 0 0,1-1 1 0 0,0 1-1 0 0,1 0 0 0 0,0 0 1 0 0,1-1-1 0 0,0 1 0 0 0,1 0 1 0 0,1-1-1 0 0,0 1 0 0 0,0-1 0 0 0,2 0 1 0 0,-1 0-1 0 0,1-1 0 0 0,1 1 1 0 0,0-1-1 0 0,1 0 0 0 0,0-1 1 0 0,1 2-35 0 0,-2-6 18 0 0,0 0 0 0 0,0 0 1 0 0,1-1-1 0 0,-1 1 1 0 0,1-1-1 0 0,1-1 1 0 0,-1 1-1 0 0,0-1 0 0 0,1-1 1 0 0,0 1-1 0 0,7 1-18 0 0,-15-13-3111 0 0,-1 2-1906 0 0,1 1-6448 0 0,1 3 289 0 0</inkml:trace>
  <inkml:trace contextRef="#ctx0" brushRef="#br0" timeOffset="911.252">277 51 9186 0 0,'0'0'2523'0'0,"0"0"-242"0"0,0 0-214 0 0,0 0-222 0 0,0 0-131 0 0,0 0-80 0 0,0 0-216 0 0,0 0-252 0 0,0 0-244 0 0,0 0-206 0 0,0 0-174 0 0,0 0-145 0 0,0 0-110 0 0,-5-7-85 0 0,-15-20-83 0 0,19 27-113 0 0,0-1 1 0 0,0 1-1 0 0,0 0 1 0 0,-1 0-1 0 0,1 0 0 0 0,0 0 1 0 0,0 0-1 0 0,0 0 1 0 0,0 0-1 0 0,0 0 0 0 0,0 0 1 0 0,0 0-1 0 0,0 1 0 0 0,0-1 1 0 0,0 0-1 0 0,0 1 1 0 0,0-1-1 0 0,0 1 0 0 0,0-1 1 0 0,0 1-1 0 0,0 0 1 0 0,0-1-1 0 0,0 1 0 0 0,1 0 1 0 0,-1-1-1 0 0,0 1 0 0 0,1 0 1 0 0,-1 0-1 0 0,0 0 1 0 0,1 0-1 0 0,-1 0 0 0 0,1 0 1 0 0,-1 0-1 0 0,1 0 0 0 0,-1 0 1 0 0,1 0-7 0 0,0-1 3 0 0,-1 1 5 0 0,0 1 0 0 0,0-1 0 0 0,0 0 0 0 0,0 1 0 0 0,0-1 0 0 0,0 1 0 0 0,1-1 0 0 0,-1 1 0 0 0,0 0 0 0 0,1-1 0 0 0,-1 1 0 0 0,1 0 0 0 0,0-1 0 0 0,0 1 0 0 0,-1 0 0 0 0,1 0 0 0 0,0-1 0 0 0,1 1 0 0 0,-1 0 0 0 0,0-1 0 0 0,0 1 0 0 0,1 0 0 0 0,-1-1-1 0 0,1 1 1 0 0,-1 0 0 0 0,1-1 0 0 0,0 1 0 0 0,0-1 0 0 0,-1 1 0 0 0,1-1 0 0 0,0 1 0 0 0,0-1 0 0 0,1 0 0 0 0,-1 1 0 0 0,0-1 0 0 0,0 0 0 0 0,1 0 0 0 0,-1 0 0 0 0,0 0 0 0 0,1 0 0 0 0,-1 0 0 0 0,1 0 0 0 0,0-1 0 0 0,-1 1 0 0 0,1-1 0 0 0,0 1-8 0 0,2 1 41 0 0,0-1 0 0 0,0 0 0 0 0,0 0 0 0 0,1 0 1 0 0,-1-1-1 0 0,0 1 0 0 0,0-1 0 0 0,0 0 1 0 0,0 0-1 0 0,0-1 0 0 0,1 1 0 0 0,-1-1 1 0 0,0 0-1 0 0,0 0 0 0 0,0 0 0 0 0,0-1 1 0 0,0 1-1 0 0,-1-1 0 0 0,2-1-41 0 0,-4 2 34 0 0,0 0-1 0 0,0 0 1 0 0,0 0 0 0 0,0 0-1 0 0,0 0 1 0 0,0-1-1 0 0,-1 1 1 0 0,1 0 0 0 0,0-1-1 0 0,-1 1 1 0 0,1 0 0 0 0,-1-1-1 0 0,0 1 1 0 0,1-1-1 0 0,-1 1 1 0 0,0-1 0 0 0,0 1-1 0 0,0-1 1 0 0,0 1 0 0 0,0-1-1 0 0,0 1 1 0 0,-1 0 0 0 0,1-1-1 0 0,0 1 1 0 0,-1-1-1 0 0,1 1 1 0 0,-1 0 0 0 0,1-1-1 0 0,-1 0-33 0 0,-22-14-2582 0 0,18 32-8531 0 0,5-14 5980 0 0,0 2-5416 0 0</inkml:trace>
  <inkml:trace contextRef="#ctx0" brushRef="#br0" timeOffset="1268.041">252 306 18628 0 0,'0'0'1544'0'0,"0"0"-250"0"0,0 0-159 0 0,0 0-23 0 0,0 0-49 0 0,0 0-51 0 0,0 0-105 0 0,0 0-159 0 0,0 0-134 0 0,0 0-154 0 0,0 0-115 0 0,0 0-97 0 0,-1-7-86 0 0,-3-21-50 0 0,4 21-39 0 0,0 35 210 0 0,-1 50-1051 0 0,8-77-6678 0 0,-2-3-3490 0 0,-3 1 346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9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56 0 0 0,'0'0'1048'0'0,"0"0"747"0"0,0 0 304 0 0,0 0 329 0 0,0 0 113 0 0,0 0 4 0 0,0 0-176 0 0,0 0-378 0 0,0 0-332 0 0,0 0-280 0 0,0 0-193 0 0,0 0-129 0 0,0 0-113 0 0,2-8-88 0 0,8-24-106 0 0,-10 31-700 0 0,0 0 0 0 0,-1 0 1 0 0,1 1-1 0 0,0-1 1 0 0,-1 0-1 0 0,1 0 0 0 0,-1 1 1 0 0,1-1-1 0 0,-1 0 0 0 0,1 1 1 0 0,-1-1-1 0 0,1 0 1 0 0,-1 1-1 0 0,1-1 0 0 0,-1 1 1 0 0,0-1-1 0 0,1 1 1 0 0,-1-1-1 0 0,0 1 0 0 0,0 0 1 0 0,1-1-1 0 0,-1 1 1 0 0,0 0-1 0 0,0-1 0 0 0,0 1 1 0 0,1 0-1 0 0,-1 0 0 0 0,0 0 1 0 0,0 0-1 0 0,0 0 1 0 0,1 0-1 0 0,-1 0 0 0 0,0 0 1 0 0,0 0-1 0 0,0 0 1 0 0,0 0-1 0 0,1 1 0 0 0,-1-1 1 0 0,0 0-1 0 0,0 1 1 0 0,1-1-1 0 0,-1 0 0 0 0,0 1 1 0 0,0-1-1 0 0,1 1 0 0 0,-1-1 1 0 0,0 1-1 0 0,1-1 1 0 0,-1 1-1 0 0,1 0 0 0 0,-1-1-50 0 0,-2 1 8 0 0,1 1 0 0 0,0-1 0 0 0,-1 0 0 0 0,1 1 0 0 0,0-1 0 0 0,0 1 0 0 0,-1-1 0 0 0,1 1 0 0 0,1 0 0 0 0,-1 0 0 0 0,0 0 1 0 0,0 0-1 0 0,1 0 0 0 0,-1 1 0 0 0,1-1 0 0 0,0 0 0 0 0,-1 1 0 0 0,1-1 0 0 0,0 1 0 0 0,1-1 0 0 0,-1 1 0 0 0,0 0 0 0 0,1-1 0 0 0,-1 1 0 0 0,1 0 0 0 0,0-1 0 0 0,0 1 0 0 0,0 0 0 0 0,0 0 0 0 0,1-1 0 0 0,-1 1 0 0 0,1 0 0 0 0,-1-1 0 0 0,1 1 0 0 0,0-1 0 0 0,0 1 0 0 0,0-1 0 0 0,0 1 0 0 0,1-1 0 0 0,-1 0 0 0 0,1 1 0 0 0,-1-1 0 0 0,1 0 0 0 0,0 0 0 0 0,0 0 0 0 0,0 0 0 0 0,0-1 0 0 0,0 1 0 0 0,0 0 0 0 0,0-1 0 0 0,0 0 0 0 0,1 1 0 0 0,-1-1 0 0 0,1 0 0 0 0,-1 0 0 0 0,1 0 0 0 0,0-1 0 0 0,-1 1 0 0 0,3 0-8 0 0,78-15 662 0 0,-82 13-645 0 0,1 0 0 0 0,0 0 0 0 0,-1 0 0 0 0,1 0 0 0 0,0 0 0 0 0,-1 0 0 0 0,1-1 0 0 0,-1 1 0 0 0,0 0 1 0 0,1-1-1 0 0,-1 1 0 0 0,0-1 0 0 0,0 1 0 0 0,0-1 0 0 0,0 0 0 0 0,0 1 0 0 0,0-1 0 0 0,-1 0 0 0 0,1 0 0 0 0,-1 0 0 0 0,1 0 0 0 0,-1 1 0 0 0,1-1 0 0 0,-1 0 0 0 0,0 0 0 0 0,0 0 0 0 0,0 0 0 0 0,0 0 1 0 0,0 0-1 0 0,-1 0 0 0 0,1 0 0 0 0,-1 0 0 0 0,1 1 0 0 0,-1-1 0 0 0,1 0 0 0 0,-1 0 0 0 0,0 0 0 0 0,0 1 0 0 0,0-1 0 0 0,0 1 0 0 0,-1-2-17 0 0,-35-26-2185 0 0,7 43-8454 0 0,25-8 3583 0 0,0-2-2114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4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150 60 6689 0 0,'0'0'4219'0'0,"0"0"-2035"0"0,0 0-458 0 0,0 0 40 0 0,0 0-105 0 0,0 0-64 0 0,0 0-69 0 0,0 0-116 0 0,0 0-177 0 0,2-9-200 0 0,9-27-173 0 0,-11 36-818 0 0,0-1 1 0 0,-1 0-1 0 0,1 1 1 0 0,0-1 0 0 0,0 0-1 0 0,0 1 1 0 0,-1-1 0 0 0,1 0-1 0 0,0 1 1 0 0,-1-1 0 0 0,1 0-1 0 0,-1 1 1 0 0,1-1 0 0 0,-1 1-1 0 0,1-1 1 0 0,-1 1 0 0 0,1-1-1 0 0,-1 1 1 0 0,1 0 0 0 0,-1-1-1 0 0,1 1 1 0 0,-1 0 0 0 0,0-1-1 0 0,1 1 1 0 0,-1 0-1 0 0,0-1 1 0 0,1 1 0 0 0,-1 0-1 0 0,0 0 1 0 0,1 0 0 0 0,-1 0-1 0 0,0 0 1 0 0,0 0 0 0 0,1 0-1 0 0,-1 0 1 0 0,0 0 0 0 0,1 0-1 0 0,-1 0 1 0 0,0 0 0 0 0,1 1-1 0 0,-1-1 1 0 0,0 0 0 0 0,1 0-1 0 0,-1 1 1 0 0,0-1-1 0 0,1 0 1 0 0,-1 1 0 0 0,1-1-1 0 0,-1 1 1 0 0,1-1 0 0 0,-1 1-1 0 0,1-1 1 0 0,-1 1 0 0 0,1-1-45 0 0,-11 9 81 0 0,0-1 0 0 0,1 1 0 0 0,0 0 1 0 0,0 1-1 0 0,1 1 0 0 0,1-1 0 0 0,0 1 1 0 0,0 1-1 0 0,1-1 0 0 0,1 1 0 0 0,0 0 0 0 0,0 1 1 0 0,1 0-1 0 0,1-1 0 0 0,0 2 0 0 0,1-1 1 0 0,0 0-1 0 0,1 1 0 0 0,1-1 0 0 0,0 1 1 0 0,0-1-1 0 0,2 10-81 0 0,4-8 26 0 0,-1-1 0 0 0,2 0 0 0 0,0 0 1 0 0,1 0-1 0 0,0-1 0 0 0,1 0 0 0 0,1-1 0 0 0,0 1 1 0 0,0-2-1 0 0,1 1 0 0 0,1-1 0 0 0,0-1 0 0 0,0 0 1 0 0,1 0-1 0 0,0-2 0 0 0,1 1 0 0 0,0-1 0 0 0,0-1 1 0 0,1 0-1 0 0,9 3-26 0 0,7-2-72 0 0,-30-8 13 0 0,-5-10-5343 0 0,2 6-1470 0 0,2 2 1422 0 0,-1-1-6867 0 0</inkml:trace>
  <inkml:trace contextRef="#ctx0" brushRef="#br0" timeOffset="1930.95">286 76 4601 0 0,'0'0'2555'0'0,"0"0"-57"0"0,0 0 60 0 0,0 0-119 0 0,0 0-176 0 0,0 0-272 0 0,0 0-294 0 0,0 0-270 0 0,0 0-271 0 0,0 0-223 0 0,0 0-180 0 0,-2-6-135 0 0,-7-21-84 0 0,8 26-501 0 0,1 1-1 0 0,-1-1 1 0 0,0 0-1 0 0,1 1 1 0 0,-1-1 0 0 0,0 1-1 0 0,0-1 1 0 0,0 1-1 0 0,0 0 1 0 0,1-1 0 0 0,-1 1-1 0 0,0 0 1 0 0,0 0-1 0 0,0-1 1 0 0,0 1 0 0 0,0 0-1 0 0,0 0 1 0 0,0 0-1 0 0,0 0 1 0 0,0 0 0 0 0,1 0-1 0 0,-1 0 1 0 0,0 1 0 0 0,0-1-1 0 0,0 0 1 0 0,0 0-1 0 0,0 1 1 0 0,0-1 0 0 0,0 1-1 0 0,1-1 1 0 0,-1 1-1 0 0,0-1 1 0 0,0 1 0 0 0,1-1-1 0 0,-1 1 1 0 0,0-1-1 0 0,1 1 1 0 0,-1 0 0 0 0,0 0-1 0 0,1-1 1 0 0,-1 1 0 0 0,1 0-1 0 0,-1 0 1 0 0,1 0-1 0 0,0-1 1 0 0,-1 1 0 0 0,1 0-1 0 0,0 0 1 0 0,0 0-1 0 0,-1 0 1 0 0,1 0 0 0 0,0 0-1 0 0,0 0-32 0 0,-2 0 14 0 0,1 1-1 0 0,-1 0 1 0 0,1 0-1 0 0,-1 0 1 0 0,1 0-1 0 0,0 1 1 0 0,0-1 0 0 0,0 0-1 0 0,0 0 1 0 0,0 1-1 0 0,0-1 1 0 0,0 0-1 0 0,1 1 1 0 0,-1-1-1 0 0,1 1 1 0 0,0-1-1 0 0,0 1 1 0 0,0-1-1 0 0,0 1 1 0 0,0-1-1 0 0,1 1 1 0 0,-1-1-1 0 0,1 1 1 0 0,-1-1 0 0 0,1 0-1 0 0,0 1 1 0 0,0-1-1 0 0,0 0 1 0 0,0 0-1 0 0,0 1 1 0 0,1-1-1 0 0,-1 0 1 0 0,1 0-1 0 0,-1 0 1 0 0,1-1-1 0 0,0 1 1 0 0,0 0-1 0 0,-1-1 1 0 0,1 1-1 0 0,0-1 1 0 0,1 1 0 0 0,-1-1-1 0 0,0 0 1 0 0,0 0-1 0 0,1 0 1 0 0,-1 0-1 0 0,0-1 1 0 0,1 1-1 0 0,-1 0 1 0 0,1-1-1 0 0,-1 0 1 0 0,0 1-1 0 0,1-1 1 0 0,-1 0-1 0 0,1-1-13 0 0,0 1-7 0 0,-1 0-1 0 0,1 0 0 0 0,-1-1 1 0 0,1 1-1 0 0,-1-1 0 0 0,0 0 1 0 0,1 1-1 0 0,-1-1 0 0 0,0 0 1 0 0,0 0-1 0 0,0-1 0 0 0,0 1 1 0 0,0 0-1 0 0,0-1 0 0 0,0 0 0 0 0,0 1 1 0 0,0-1-1 0 0,0 0 0 0 0,-1 0 1 0 0,1 0-1 0 0,-1 0 0 0 0,0 0 1 0 0,1 0-1 0 0,-1 0 0 0 0,0 0 1 0 0,0-1-1 0 0,-1 1 0 0 0,1 0 1 0 0,0-1-1 0 0,-1 1 0 0 0,1 0 1 0 0,-1-1-1 0 0,0 1 0 0 0,0-1 1 0 0,0 1-1 0 0,0-1 0 0 0,0 1 0 0 0,0 0 1 0 0,-1-1-1 0 0,1 1 0 0 0,-1-1 1 0 0,0 1-1 0 0,1 0 0 0 0,-1-1 1 0 0,0 1-1 0 0,-1 0 0 0 0,1 0 1 0 0,0 0-1 0 0,-1 0 0 0 0,1 0 1 0 0,-1 0-1 0 0,1 0 0 0 0,-1 0 1 0 0,0 1-1 0 0,0-1 0 0 0,0 1 0 0 0,0-1 1 0 0,0 1-1 0 0,0 0 0 0 0,0 0 1 0 0,0 0-1 0 0,-1 0 0 0 0,0 0 8 0 0,-27-5-4363 0 0,20 7-272 0 0,1 2-3869 0 0,4-1-2005 0 0</inkml:trace>
  <inkml:trace contextRef="#ctx0" brushRef="#br0" timeOffset="5620.991">231 354 5665 0 0,'0'0'2602'0'0,"0"0"-333"0"0,0 0-138 0 0,0 0 37 0 0,0 0-26 0 0,0 0-98 0 0,0 0-239 0 0,0 0-246 0 0,0 0-192 0 0,0 0-196 0 0,0 0-139 0 0,0 0-155 0 0,0 0-154 0 0,5-8-96 0 0,22-30 273 0 0,-29 71 202 0 0,-3 46-1250 0 0,5-77-877 0 0,-1 3-2092 0 0,1-4-1733 0 0,0 0-3363 0 0,2 0-3762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3.6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23 0 0 0,'0'0'381'0'0,"0"0"1065"0"0,0 0 360 0 0,0 0 129 0 0,0 0 87 0 0,0 0 6 0 0,0 0-117 0 0,5-21 10888 0 0,-7 20-12720 0 0,0 1 0 0 0,-1 0 0 0 0,1-1 0 0 0,0 1 1 0 0,-1 1-1 0 0,1-1 0 0 0,0 0 0 0 0,-1 0 0 0 0,1 1 0 0 0,0-1 0 0 0,0 1 1 0 0,-1 0-1 0 0,1 0 0 0 0,0 0 0 0 0,0 0 0 0 0,0 0 0 0 0,0 0 0 0 0,0 0 1 0 0,0 1-1 0 0,0-1 0 0 0,1 1 0 0 0,-1-1 0 0 0,0 1 0 0 0,1 0 0 0 0,-1 0 1 0 0,1 0-1 0 0,0 0 0 0 0,-1 0 0 0 0,1 0 0 0 0,0 0 0 0 0,0 0 0 0 0,0 2-79 0 0,-1-3 15 0 0,0 0-1 0 0,0 0 1 0 0,1 0-1 0 0,-1 1 0 0 0,0-1 1 0 0,1 1-1 0 0,-1-1 0 0 0,1 1 1 0 0,0 0-1 0 0,-1-1 1 0 0,1 1-1 0 0,0 0 0 0 0,0 0 1 0 0,0 0-1 0 0,0 0 1 0 0,1 0-1 0 0,-1 0 0 0 0,0 0 1 0 0,1 0-1 0 0,-1 0 0 0 0,1 0 1 0 0,0 1-1 0 0,0-1 1 0 0,0 0-1 0 0,0 0 0 0 0,0 0 1 0 0,0 0-1 0 0,1 1 0 0 0,-1-1 1 0 0,1 0-1 0 0,-1 0 1 0 0,1 0-1 0 0,0 0 0 0 0,0 0 1 0 0,0 0-1 0 0,0 0 1 0 0,0 0-1 0 0,0-1 0 0 0,0 1 1 0 0,1 0-1 0 0,-1-1 0 0 0,1 1 1 0 0,-1-1-1 0 0,1 1 1 0 0,0-1-1 0 0,-1 0 0 0 0,1 1 1 0 0,0-1-1 0 0,0 0 1 0 0,0 0-1 0 0,0 0-14 0 0,5 0 43 0 0,-1-1 1 0 0,1 1 0 0 0,0-1-1 0 0,-1 0 1 0 0,1 0-1 0 0,0-1 1 0 0,-1 0 0 0 0,1 0-1 0 0,-1 0 1 0 0,1-1-1 0 0,-1 0 1 0 0,0 0-1 0 0,0-1 1 0 0,0 0 0 0 0,0 0-1 0 0,0 0 1 0 0,0-1-1 0 0,-1 0 1 0 0,0 0 0 0 0,0 0-1 0 0,0-1 1 0 0,0 0-44 0 0,-4 3-1 0 0,-1-1 0 0 0,0 1 1 0 0,0-1-1 0 0,0 1 0 0 0,0-1 0 0 0,0 1 1 0 0,0 0-1 0 0,-1-1 0 0 0,0 1 0 0 0,1-1 1 0 0,-1 1-1 0 0,0 0 0 0 0,0 0 1 0 0,0-1-1 0 0,0 1 0 0 0,0 0 0 0 0,-1 0 1 0 0,1 0-1 0 0,-1 0 0 0 0,1 0 0 0 0,-1 0 1 0 0,0 1-1 0 0,1-1 0 0 0,-1 1 1 0 0,0-1-1 0 0,0 1 0 0 0,0-1 0 0 0,-1 1 1 0 0,1 0-1 0 0,0 0 0 0 0,0 0 0 0 0,-1 0 1 0 0,1 1-1 0 0,-1-1 1 0 0,-30-8-9603 0 0,33 9 2473 0 0,0 0-4225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4.6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22 0 0 0,'0'0'838'0'0,"0"0"1401"0"0,0 0 237 0 0,0 0-101 0 0,0 0-189 0 0,0 0-135 0 0,0 0-189 0 0,0 0-272 0 0,0 0-169 0 0,0 0-188 0 0,0 0-127 0 0,0-3-57 0 0,-1-4-1235 0 0,4-4 8300 0 0,9 16-7894 0 0,-2 4-186 0 0,0 1 0 0 0,-1 0 0 0 0,0 1 0 0 0,0-1 0 0 0,-1 2 0 0 0,-1-1 0 0 0,0 1 0 0 0,0 0 0 0 0,-2 1 0 0 0,1-1 0 0 0,-1 1 0 0 0,-1 1 0 0 0,0-1 0 0 0,-1 0 0 0 0,-1 1 0 0 0,1 11-34 0 0,0-14 36 0 0,0-1-1 0 0,0 0 0 0 0,-1 1 1 0 0,-1 0-1 0 0,1-1 0 0 0,-2 1 1 0 0,0 0-1 0 0,0-1 0 0 0,-1 1 1 0 0,0 0-1 0 0,-1-1 0 0 0,0 1 1 0 0,-1-1-1 0 0,0 1 0 0 0,0-1 1 0 0,-1 0-1 0 0,-1-1 0 0 0,1 1 1 0 0,-2-1-1 0 0,1 1 0 0 0,-1-2 1 0 0,-1 1-1 0 0,0-1 0 0 0,0 0 1 0 0,0 0-1 0 0,-8 5-35 0 0,5-8 50 0 0,5-2 270 0 0,7-3-4391 0 0,2 0-3725 0 0,-2 0-4527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5.8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37 0 0 0,'0'0'1076'0'0,"0"0"1162"0"0,0 0 384 0 0,0 0 13 0 0,0 0-74 0 0,0 0-249 0 0,0 0-309 0 0,0 0-289 0 0,0 0-298 0 0,-1-4-146 0 0,-5-17 944 0 0,-1 9 4319 0 0,7 12-6261 0 0,0 0-78 0 0,0 0-92 0 0,0 0-38 0 0,0 0-24 0 0,0 0-14 0 0,0 0 14 0 0,11 195 1097 0 0,-10-180-791 0 0,2-15-4116 0 0,3-7-1304 0 0,-3 3-2938 0 0,0 1-4219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8.5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13187 0 0,'0'0'3642'0'0,"0"0"-1430"0"0,0 0-606 0 0,0 0-207 0 0,0 0-179 0 0,0 0-167 0 0,0 0-196 0 0,0 0-250 0 0,0 0-204 0 0,0 0-51 0 0,0 0 14 0 0,0 0 34 0 0,1 4 62 0 0,0 198 1289 0 0,-3-179-3638 0 0,0-18-2661 0 0,-1-2-3935 0 0,2-2-3211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8.7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16988 0 0,'0'0'1495'0'0,"0"0"-805"0"0,0 0-300 0 0,0 0 39 0 0,0 0 73 0 0,0 0 57 0 0,0 0 18 0 0,0 0-104 0 0,0 0-121 0 0,0 0-94 0 0,0 0-99 0 0,10-1-53 0 0,49-3-131 0 0,-44 8-919 0 0,-11-1-2302 0 0,0 0-4204 0 0,-3-1-3439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8.9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15 11522 0 0,'0'0'2398'0'0,"0"0"-667"0"0,0 0-464 0 0,0 0-48 0 0,0 0 80 0 0,0 0-47 0 0,0 0-210 0 0,0 0-325 0 0,0 0-290 0 0,0 0-155 0 0,0 0-136 0 0,11-2-72 0 0,-10 2-152 0 0,66-8 12 0 0,-31 5-2848 0 0,-28 3 165 0 0,4-1-5614 0 0,-4 1-753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9.4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33 5097 0 0,'0'0'3956'0'0,"0"0"-1567"0"0,0 0-431 0 0,0 0-61 0 0,0 0-65 0 0,0 0-53 0 0,0 0-33 0 0,0 0-138 0 0,0 0-253 0 0,0 0-273 0 0,0 0-292 0 0,0 0-256 0 0,0 0-185 0 0,-6-9 154 0 0,-27 47 731 0 0,24-27-1099 0 0,1 1 1 0 0,0-1-1 0 0,1 2 1 0 0,1-1-1 0 0,-1 1 1 0 0,2 0-1 0 0,0 0 1 0 0,1 0-1 0 0,-2 9-135 0 0,5-17 8 0 0,0 0 0 0 0,0 1 0 0 0,1-1 0 0 0,0 0 0 0 0,0 0 0 0 0,0 1-1 0 0,1-1 1 0 0,-1 0 0 0 0,1 0 0 0 0,0 1 0 0 0,1-1 0 0 0,0 0 0 0 0,-1 0 0 0 0,2 0-1 0 0,-1-1 1 0 0,0 1 0 0 0,1 0 0 0 0,0-1 0 0 0,0 0 0 0 0,0 1 0 0 0,1-1 0 0 0,-1-1-1 0 0,1 1 1 0 0,0 0 0 0 0,0-1 0 0 0,4 3-8 0 0,51 26-252 0 0,-46-30-3946 0 0,0-2-4287 0 0,-12-1-3232 0 0</inkml:trace>
  <inkml:trace contextRef="#ctx0" brushRef="#br0" timeOffset="349.59">236 6 18244 0 0,'0'0'627'0'0,"0"0"-153"0"0,0 0-36 0 0,0 0 49 0 0,0 0 55 0 0,0 0 40 0 0,0 0-22 0 0,-9 7-93 0 0,-27 25-103 0 0,35-30-330 0 0,-1 0-1 0 0,2-1 1 0 0,-1 1 0 0 0,0-1 0 0 0,0 1 0 0 0,0 0-1 0 0,1 0 1 0 0,-1 0 0 0 0,1-1 0 0 0,-1 1 0 0 0,1 0-1 0 0,0 0 1 0 0,0 0 0 0 0,0 0 0 0 0,0 0 0 0 0,0-1-1 0 0,0 1 1 0 0,0 0 0 0 0,1 0 0 0 0,-1 0 0 0 0,1 0-1 0 0,-1-1 1 0 0,1 1 0 0 0,0 0 0 0 0,0 0 0 0 0,0-1-1 0 0,0 1 1 0 0,0-1 0 0 0,0 1 0 0 0,0-1-1 0 0,0 1 1 0 0,1-1 0 0 0,-1 0 0 0 0,0 1 0 0 0,1-1-1 0 0,-1 0 1 0 0,1 0 0 0 0,-1 0 0 0 0,1 0 0 0 0,0 0-1 0 0,0-1 1 0 0,-1 1 0 0 0,1 0 0 0 0,0-1 0 0 0,0 1-1 0 0,0-1 1 0 0,-1 0 0 0 0,1 1 0 0 0,0-1 0 0 0,1 0-34 0 0,64-2 893 0 0,-65 2-858 0 0,-1 0 0 0 0,0-1 0 0 0,1 1 0 0 0,-1-1 0 0 0,0 1 0 0 0,0-1-1 0 0,0 0 1 0 0,0 1 0 0 0,1-1 0 0 0,-1 0 0 0 0,0 0 0 0 0,0 0 0 0 0,0 0 0 0 0,-1 0 0 0 0,1 0 0 0 0,0 0-1 0 0,0 0 1 0 0,0 0 0 0 0,-1 0 0 0 0,1 0 0 0 0,-1-1 0 0 0,1 1 0 0 0,-1 0 0 0 0,1 0 0 0 0,-1-1 0 0 0,0 1-1 0 0,1 0 1 0 0,-1-1 0 0 0,0 1 0 0 0,0 0 0 0 0,0-1 0 0 0,0 1 0 0 0,0 0 0 0 0,-1-1 0 0 0,1 1 0 0 0,0 0-1 0 0,0-1 1 0 0,-1 1 0 0 0,1 0 0 0 0,-1 0 0 0 0,1-1 0 0 0,-1 1 0 0 0,0 0 0 0 0,1 0 0 0 0,-1 0 0 0 0,0 0-1 0 0,0-1-34 0 0,-2-2-38 0 0,1 0 0 0 0,-1 1 0 0 0,1-1 0 0 0,-1 0-1 0 0,0 1 1 0 0,0 0 0 0 0,-1-1 0 0 0,1 1 0 0 0,-1 1-1 0 0,1-1 1 0 0,-1 0 0 0 0,0 1 0 0 0,0 0 0 0 0,0 0-1 0 0,-1 0 1 0 0,1 0 0 0 0,-3 0 38 0 0,-1 24-5086 0 0,13-5-4156 0 0,-2-11-1469 0 0</inkml:trace>
  <inkml:trace contextRef="#ctx0" brushRef="#br0" timeOffset="600.829">305 205 17420 0 0,'0'0'1820'0'0,"0"0"-189"0"0,0 0-151 0 0,0 0-279 0 0,0 0-313 0 0,0 0-256 0 0,0 0-131 0 0,0 0-15 0 0,0 0 21 0 0,0 0-15 0 0,0 0-93 0 0,0 0-89 0 0,0 0-83 0 0,-3 9-58 0 0,-16 85 269 0 0,18-82-98 0 0,0-6-4045 0 0,1-3-1766 0 0,0 0-3417 0 0,0-3-1989 0 0</inkml:trace>
  <inkml:trace contextRef="#ctx0" brushRef="#br0" timeOffset="986.48">435 1 11394 0 0,'0'0'1938'0'0,"0"0"-121"0"0,0 0-204 0 0,0 0-290 0 0,0 0-183 0 0,0 0-54 0 0,0 0-71 0 0,0 0-67 0 0,0 0-1 0 0,0 0-52 0 0,0 0-134 0 0,8 10-146 0 0,28 32-145 0 0,-31-35-380 0 0,-1-1 0 0 0,0 1 0 0 0,-1 0 1 0 0,0 0-1 0 0,0 0 0 0 0,0 0 0 0 0,-1 1 1 0 0,0-1-1 0 0,0 1 0 0 0,-1-1 0 0 0,0 1 0 0 0,0 0 1 0 0,-1 0-1 0 0,-1 6-90 0 0,2-10 22 0 0,-2 8-66 0 0,-1-1 1 0 0,1 0-1 0 0,-2 0 0 0 0,1 0 1 0 0,-2 0-1 0 0,1-1 0 0 0,-1 1 1 0 0,-1-1-1 0 0,0 0 0 0 0,-1 0 1 0 0,0 0-1 0 0,0-1 0 0 0,-1 0 0 0 0,0 0 1 0 0,0-1-1 0 0,-1 0 0 0 0,0 0 1 0 0,-1 0-1 0 0,0-1 0 0 0,0-1 1 0 0,-5 3 43 0 0,17-19-12234 0 0,-2 8 8718 0 0,0-2-7064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3.0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 6025 0 0,'0'0'6036'0'0,"0"0"-3591"0"0,0 0-1176 0 0,0 0 78 0 0,0 0 210 0 0,0 0-12 0 0,6 10-191 0 0,21 36-244 0 0,-13 44 1658 0 0,-15-70-2377 0 0,1-8-287 0 0,-1-1 0 0 0,0 1 0 0 0,-1-1 1 0 0,0 1-1 0 0,0-1 0 0 0,-2 0 0 0 0,1 0 0 0 0,-2 0 1 0 0,1-1-1 0 0,-1 1 0 0 0,-5 6-104 0 0,-9 8-4394 0 0,-3-4-4749 0 0,18-18-2753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7.9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171 13 11194 0 0,'0'0'2122'0'0,"0"0"-149"0"0,0 0-182 0 0,0 0-211 0 0,0 0-74 0 0,0 0-38 0 0,0 0-170 0 0,0 0-210 0 0,0 0-243 0 0,0 0-245 0 0,0 0-186 0 0,0 0-159 0 0,0-4-55 0 0,-4-5 219 0 0,-9 26 307 0 0,-3 4-338 0 0,-122 110 395 0 0,141-134-777 0 0,0 0 1 0 0,-1 1-1 0 0,1 0 0 0 0,0-1 1 0 0,0 1-1 0 0,1 0 0 0 0,-1 1 1 0 0,0-1-1 0 0,1 0 0 0 0,-1 1 1 0 0,1 0-1 0 0,-1 0 0 0 0,1 0 1 0 0,0 0-1 0 0,-1 1 0 0 0,1-1 1 0 0,0 1-1 0 0,-1 0 0 0 0,1 0 1 0 0,0 0-1 0 0,0 1 0 0 0,-1-1 1 0 0,1 1-1 0 0,3 1-6 0 0,93 74 17 0 0,-93-72 23 0 0,-1-2-2960 0 0,-4-9-9743 0 0,-1 5 1683 0 0</inkml:trace>
  <inkml:trace contextRef="#ctx0" brushRef="#br0" timeOffset="311.544">274 55 7762 0 0,'0'0'2245'0'0,"0"0"-55"0"0,0 0-73 0 0,0 0-77 0 0,0 0-125 0 0,0 0-132 0 0,0 0-246 0 0,0 0-254 0 0,0 0-270 0 0,0 0-274 0 0,0 0-236 0 0,0 0-190 0 0,0 0-12 0 0,2-3 78 0 0,-2 3-347 0 0,0 1 1 0 0,0-1-1 0 0,0 0 0 0 0,0 0 0 0 0,0 1 1 0 0,1-1-1 0 0,-1 0 0 0 0,0 1 0 0 0,0-1 1 0 0,0 0-1 0 0,1 0 0 0 0,-1 0 0 0 0,0 1 0 0 0,0-1 1 0 0,1 0-1 0 0,-1 0 0 0 0,0 0 0 0 0,0 1 1 0 0,1-1-1 0 0,-1 0 0 0 0,0 0 0 0 0,1 0 0 0 0,-1 0 1 0 0,0 0-1 0 0,0 0 0 0 0,1 0 0 0 0,-1 0 1 0 0,0 0-1 0 0,1 0 0 0 0,-1 0 0 0 0,0 0 1 0 0,1 0-1 0 0,-1 0 0 0 0,0 0 0 0 0,1 0 0 0 0,-1 0 1 0 0,0 0-1 0 0,1 0 0 0 0,-1 0 0 0 0,0 0 1 0 0,0-1-1 0 0,1 1 0 0 0,-1 0 0 0 0,0 0 0 0 0,0 0 1 0 0,1-1-1 0 0,-1 1 0 0 0,0 0 0 0 0,0 0 1 0 0,1 0-1 0 0,-1-1-32 0 0,-5 43 1544 0 0,-1 4-3163 0 0,6-46 482 0 0,0 0-506 0 0,3 0-12478 0 0,-3 0 3333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6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55 15315 0 0,'0'0'2047'0'0,"0"0"-208"0"0,0 0-234 0 0,0 0-145 0 0,0 0-88 0 0,0 0-150 0 0,0 0-275 0 0,0 0-311 0 0,0 0-256 0 0,0 0-173 0 0,0 0-66 0 0,0 0-5 0 0,0 0 59 0 0,0 2 46 0 0,-14 98 1306 0 0,14-97-1338 0 0,1 8-4367 0 0,8-11-9779 0 0,-7-1 2709 0 0</inkml:trace>
  <inkml:trace contextRef="#ctx0" brushRef="#br0" timeOffset="518.823">73 1 12563 0 0,'0'0'3252'0'0,"0"0"-1157"0"0,0 0-528 0 0,0 0-225 0 0,0 0-130 0 0,0 0-127 0 0,0 0-160 0 0,0 0-210 0 0,0 0-226 0 0,0 0-167 0 0,0 0-161 0 0,0 0-85 0 0,0 0-17 0 0,-8 0 170 0 0,15 9-120 0 0,0-1 0 0 0,1 0 0 0 0,0-1 0 0 0,0 0 0 0 0,0 0 0 0 0,1 0 0 0 0,0-1-1 0 0,1-1 1 0 0,-1 0 0 0 0,7 3-109 0 0,38 24 109 0 0,-84 2 1264 0 0,-104 108-624 0 0,148-143-5705 0 0,-5-4 312 0 0,-3 1-3522 0 0,-3 2-3192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2.9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18156 0 0,'0'0'1676'0'0,"0"0"-921"0"0,0 0-380 0 0,0 0-23 0 0,0 0-1 0 0,0 0 19 0 0,0 0 20 0 0,0 0-54 0 0,0 0-79 0 0,0 0-99 0 0,9-1-81 0 0,32-1-62 0 0,-4 12-1703 0 0,-33-6-2803 0 0,-2 1-3875 0 0,-2-3-357 0 0</inkml:trace>
  <inkml:trace contextRef="#ctx0" brushRef="#br0" timeOffset="171.732">9 69 3969 0 0,'0'0'4113'0'0,"0"0"-1281"0"0,0 0-527 0 0,0 0-273 0 0,0 0-551 0 0,0 0-377 0 0,0 0-296 0 0,0 0-336 0 0,0 0-272 0 0,0 0-176 0 0,0 0-192 0 0,0 0-328 0 0,0 0-696 0 0,0 0-2041 0 0,55-15-3224 0 0,-51 14-1337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2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85 7850 0 0,'0'0'2803'0'0,"0"0"-157"0"0,0 0-56 0 0,0 0-20 0 0,0 0-307 0 0,0 0-375 0 0,0 0-446 0 0,0 0-493 0 0,0 0-363 0 0,0 0-214 0 0,0 0-84 0 0,0 0 27 0 0,-8 42 1322 0 0,11-18-1208 0 0,-2-13-3750 0 0,0 0-9937 0 0,-1-9 1417 0 0</inkml:trace>
  <inkml:trace contextRef="#ctx0" brushRef="#br0" timeOffset="313.378">69 0 17500 0 0,'0'0'1171'0'0,"0"0"-543"0"0,0 0-3 0 0,0 0 234 0 0,0 0 144 0 0,10 2 67 0 0,32 5-154 0 0,-38-5-795 0 0,-1-1 1 0 0,0 1-1 0 0,0 0 1 0 0,0 0 0 0 0,-1 0-1 0 0,1 0 1 0 0,0 1-1 0 0,-1-1 1 0 0,1 1 0 0 0,-1-1-1 0 0,0 1 1 0 0,0 0-1 0 0,0 0 1 0 0,0 0 0 0 0,-1 0-1 0 0,1 0 1 0 0,-1 1-1 0 0,0-1 1 0 0,0 0-1 0 0,0 1 1 0 0,0-1 0 0 0,0 0-1 0 0,-1 1 1 0 0,1 2-122 0 0,-1-2 90 0 0,2 6-47 0 0,-2-1 0 0 0,1 1 0 0 0,-2-1 0 0 0,1 1 0 0 0,-1-1 0 0 0,0 0 0 0 0,-1 1 0 0 0,0-1 0 0 0,-1 0 0 0 0,0 0 0 0 0,0 0 0 0 0,-1 0 0 0 0,0-1 0 0 0,-1 1 0 0 0,1-1-1 0 0,-2 0 1 0 0,1-1 0 0 0,-1 1 0 0 0,-3 2-43 0 0,-4 10-155 0 0,9-13-628 0 0,3-5-3654 0 0,2-2-4394 0 0,0 0-2519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0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 0 17892 0 0,'0'0'816'0'0,"0"0"-57"0"0,0 0-8 0 0,0 0-78 0 0,0 0-25 0 0,0 0 122 0 0,0 0 71 0 0,0 0 45 0 0,0 0-27 0 0,0 0-146 0 0,-5 11-141 0 0,-7 13-263 0 0,2 1 1 0 0,0 0-1 0 0,2 1 0 0 0,0 0 0 0 0,2 0 1 0 0,1 1-1 0 0,1 1-309 0 0,4-22 16 0 0,0 0 0 0 0,1 1 1 0 0,0-1-1 0 0,0 0 0 0 0,0 1 0 0 0,1-1 1 0 0,0 0-1 0 0,0 0 0 0 0,0 0 1 0 0,1 0-1 0 0,0 0 0 0 0,0-1 0 0 0,0 1 1 0 0,1-1-1 0 0,4 4-16 0 0,32 9-4273 0 0,-34-20-7051 0 0,-5 0-540 0 0</inkml:trace>
  <inkml:trace contextRef="#ctx0" brushRef="#br0" timeOffset="1363.728">148 79 8874 0 0,'0'0'2530'0'0,"0"0"-160"0"0,0 0-117 0 0,0 0-272 0 0,0 0-277 0 0,0 0-271 0 0,0 0-292 0 0,0 0-254 0 0,0 0-259 0 0,0 0-176 0 0,0 0-108 0 0,0 0-76 0 0,-9 2-2 0 0,-28 5-14 0 0,34-5-215 0 0,1-1 0 0 0,0 0 1 0 0,0 1-1 0 0,0-1 0 0 0,0 1 0 0 0,0 0 1 0 0,0 0-1 0 0,0-1 0 0 0,1 1 0 0 0,-1 0 1 0 0,0 1-1 0 0,1-1 0 0 0,0 0 0 0 0,0 0 1 0 0,0 1-1 0 0,0-1 0 0 0,0 0 0 0 0,0 1 1 0 0,0-1-1 0 0,1 1 0 0 0,-1-1 0 0 0,1 1 1 0 0,0 0-1 0 0,-1-1 0 0 0,1 1 0 0 0,1-1 1 0 0,-1 1-1 0 0,0-1 0 0 0,1 1 0 0 0,0 2-37 0 0,1-3 49 0 0,0 1 0 0 0,0-1 0 0 0,0 0-1 0 0,0 0 1 0 0,1 0 0 0 0,-1 0 0 0 0,1 0-1 0 0,-1 0 1 0 0,1 0 0 0 0,0-1 0 0 0,0 0-1 0 0,0 1 1 0 0,0-1 0 0 0,0 0 0 0 0,0-1-1 0 0,0 1 1 0 0,0 0 0 0 0,0-1 0 0 0,0 0-1 0 0,0 0 1 0 0,0 1 0 0 0,1-2 0 0 0,-1 1-1 0 0,0 0 1 0 0,0-1 0 0 0,0 0-1 0 0,0 1 1 0 0,0-1 0 0 0,0 0 0 0 0,0-1-1 0 0,0 1 1 0 0,0 0 0 0 0,-1-1 0 0 0,1 0-1 0 0,0 1 1 0 0,-1-1 0 0 0,1 0 0 0 0,0-1-49 0 0,-3 0-47 0 0,1 1 0 0 0,-1-1 0 0 0,0 1 0 0 0,0-1 0 0 0,0 1 0 0 0,0-1 0 0 0,-1 1 0 0 0,1 0 0 0 0,0-1 0 0 0,-1 1 0 0 0,0-1-1 0 0,0 1 1 0 0,1 0 0 0 0,-2-1 0 0 0,1 1 0 0 0,0 0 0 0 0,0 0 0 0 0,-1 0 0 0 0,1 0 0 0 0,-1 0 0 0 0,1 0 0 0 0,-1 0 0 0 0,0 1 0 0 0,0-1 0 0 0,0 0 0 0 0,0 1 0 0 0,0 0 0 0 0,0-1 0 0 0,0 1 0 0 0,0 0 0 0 0,-1 0 0 0 0,1 0 0 0 0,0 0 0 0 0,-1 1 0 0 0,0-1 47 0 0,3 0-11952 0 0,2 1 3326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5.9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21 2929 0 0,'0'0'2931'0'0,"0"0"-363"0"0,0 0-34 0 0,0 0 39 0 0,0 0-163 0 0,0 0-259 0 0,0 0-431 0 0,0 0-383 0 0,0 0-351 0 0,0 0-284 0 0,0 0-186 0 0,0 0-133 0 0,0 0-67 0 0,-8-4-36 0 0,-28-12-31 0 0,34 16-222 0 0,0 0-1 0 0,0 0 1 0 0,0 0-1 0 0,-1 0 1 0 0,1 1-1 0 0,0-1 1 0 0,0 1-1 0 0,0-1 1 0 0,0 1-1 0 0,0 0 1 0 0,0 0-1 0 0,0 0 1 0 0,0 0-1 0 0,0 0 1 0 0,1 0-1 0 0,-1 1 1 0 0,0-1-1 0 0,1 0 1 0 0,-1 1-1 0 0,1 0 1 0 0,-1-1-1 0 0,1 1 1 0 0,0 0-1 0 0,-1 0 1 0 0,1-1-1 0 0,0 1 1 0 0,0 0-1 0 0,1 0 1 0 0,-1 0-1 0 0,0 1-26 0 0,1 0 59 0 0,0 0 0 0 0,1 0 1 0 0,-1-1-1 0 0,0 1 0 0 0,1 0 0 0 0,0-1 0 0 0,0 1 0 0 0,0 0 0 0 0,0-1 1 0 0,0 1-1 0 0,0-1 0 0 0,1 0 0 0 0,-1 1 0 0 0,1-1 0 0 0,-1 0 0 0 0,1 0 1 0 0,0 0-1 0 0,0 0 0 0 0,0 0 0 0 0,0 0 0 0 0,1 0 0 0 0,-1-1 1 0 0,0 1-1 0 0,1-1 0 0 0,-1 0 0 0 0,1 0 0 0 0,-1 0 0 0 0,1 0 0 0 0,-1 0 1 0 0,1 0-1 0 0,0-1 0 0 0,0 1 0 0 0,-1-1 0 0 0,1 0 0 0 0,0 1 0 0 0,0-1 1 0 0,-1-1-1 0 0,1 1 0 0 0,0 0 0 0 0,0-1 0 0 0,-1 1 0 0 0,1-1 0 0 0,0 0 1 0 0,-1 0-1 0 0,1 0 0 0 0,-1 0 0 0 0,1-1 0 0 0,-1 1 0 0 0,0 0 1 0 0,1-1-1 0 0,-1 0 0 0 0,0 0 0 0 0,0 1 0 0 0,1-2-59 0 0,-3 2 12 0 0,1-1 0 0 0,0 1 0 0 0,0 0 0 0 0,-1 0 0 0 0,1-1-1 0 0,-1 1 1 0 0,1-1 0 0 0,-1 1 0 0 0,0 0 0 0 0,1-1 0 0 0,-1 1 0 0 0,0-1 0 0 0,0 1-1 0 0,0-1 1 0 0,0 1 0 0 0,0 0 0 0 0,0-1 0 0 0,-1 1 0 0 0,1-1 0 0 0,0 1 0 0 0,-1-1 0 0 0,1 1-1 0 0,-1 0 1 0 0,1-1 0 0 0,-1 1 0 0 0,0 0 0 0 0,1 0 0 0 0,-1-1 0 0 0,0 1 0 0 0,0 0 0 0 0,0 0-1 0 0,0 0 1 0 0,0 0 0 0 0,0 0 0 0 0,0 0 0 0 0,-1 0 0 0 0,1 1 0 0 0,0-1 0 0 0,0 0-1 0 0,-1 1 1 0 0,1-1 0 0 0,-1 0-12 0 0,-58-16-3457 0 0,43 17 273 0 0,6 1-2218 0 0,2 0-6315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7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30 5673 0 0,'0'0'1039'0'0,"0"0"351"0"0,0 0 643 0 0,0 0 371 0 0,0 0-14 0 0,0 0-258 0 0,0 0-418 0 0,0 0-381 0 0,0 0-310 0 0,0 0-175 0 0,0 0-103 0 0,0 0-57 0 0,0 0-24 0 0,0 6-41 0 0,2 15-33 0 0,24-29 1361 0 0,29-40-1144 0 0,-55 47-743 0 0,0 1-10 0 0,-2 19 75 0 0,-2-3 49 0 0,1-8-139 0 0,1 1 0 0 0,0-1 0 0 0,0 1-1 0 0,1 0 1 0 0,0-1 0 0 0,0 1-1 0 0,1 0 1 0 0,0 0 0 0 0,1-1-1 0 0,0 1 1 0 0,2 6-39 0 0,10-15-2443 0 0,-2-7-5434 0 0,-9 5 1514 0 0,1 0-5652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7.7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12915 0 0,'0'0'7299'0'0,"0"0"-5538"0"0,0 0-1383 0 0,0 0 118 0 0,0 0 251 0 0,0 0 260 0 0,0 0 26 0 0,0 0-90 0 0,10 12-131 0 0,-6-7-756 0 0,6 6 157 0 0,-1 0 1 0 0,0 0-1 0 0,-1 1 1 0 0,0 1 0 0 0,-1-1-1 0 0,0 1 1 0 0,-1 0 0 0 0,0 4-214 0 0,-3-6-46 0 0,-1 0 1 0 0,-1 1 0 0 0,0-1 0 0 0,0 0-1 0 0,-1 1 1 0 0,-1-1 0 0 0,0 1 0 0 0,0-1 0 0 0,-1 0-1 0 0,-1 1 1 0 0,0-1 0 0 0,0 0 0 0 0,-1-1 0 0 0,0 1-1 0 0,-1-1 1 0 0,0 0 0 0 0,-4 5 45 0 0,-14 24-4849 0 0,-2-1-4297 0 0,15-23-3598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3.7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0 8746 0 0,'0'0'2718'0'0,"0"0"-47"0"0,0 0-85 0 0,0 0-292 0 0,0 0-310 0 0,0 0-254 0 0,0 0-297 0 0,0 0-318 0 0,0 0-361 0 0,0 0-318 0 0,0 0-209 0 0,0 0-90 0 0,0 0 36 0 0,-4 3 70 0 0,-5 7-109 0 0,1 0 1 0 0,1 1-1 0 0,-1 0 0 0 0,2 0 0 0 0,0 1 1 0 0,0 0-1 0 0,1 0 0 0 0,0 0 0 0 0,1 0 1 0 0,1 1-1 0 0,0 0 0 0 0,-1 8-134 0 0,2-13 10 0 0,1 0 0 0 0,0 0 0 0 0,0 0 0 0 0,0 0 0 0 0,1 0 0 0 0,0 0 0 0 0,1 0 0 0 0,0 0 0 0 0,0 0 0 0 0,1 0 0 0 0,0-1 0 0 0,0 1 0 0 0,1 0 0 0 0,0-1 0 0 0,0 0 1 0 0,1 1-1 0 0,0-1 0 0 0,0-1 0 0 0,0 1 0 0 0,1 0 0 0 0,0-1 0 0 0,1 0 0 0 0,-1 0 0 0 0,1-1 0 0 0,0 0 0 0 0,0 0 0 0 0,1 0 0 0 0,0-1 0 0 0,0 0 0 0 0,0 0 0 0 0,0 0 0 0 0,0-1 0 0 0,1 0 0 0 0,-1-1 0 0 0,2 1-10 0 0,-5-2-278 0 0,6 1-1650 0 0,-8-7-9058 0 0,-3 3-646 0 0</inkml:trace>
  <inkml:trace contextRef="#ctx0" brushRef="#br0" timeOffset="1321.76">238 18 12011 0 0,'0'0'2509'0'0,"0"0"-219"0"0,0 0-283 0 0,0 0-256 0 0,0 0-224 0 0,0 0-233 0 0,0 0-282 0 0,0 0-294 0 0,0 0-236 0 0,0 0-169 0 0,0 0-103 0 0,0 0-2 0 0,-10 1-25 0 0,-32 6 13 0 0,39-5-164 0 0,0 0-1 0 0,0 0 1 0 0,0 0-1 0 0,1 0 1 0 0,-1 0-1 0 0,1 0 1 0 0,-1 1-1 0 0,1-1 1 0 0,0 1-1 0 0,0 0 1 0 0,0 0-1 0 0,0-1 1 0 0,0 1-1 0 0,0 0 1 0 0,1 1-1 0 0,0-1 1 0 0,0 0-1 0 0,0 0 1 0 0,0 1-1 0 0,0-1 1 0 0,0 0 0 0 0,1 2-32 0 0,-1-3 23 0 0,1 0 1 0 0,0 1 0 0 0,-1-1-1 0 0,1 0 1 0 0,0 0 0 0 0,0 1-1 0 0,0-1 1 0 0,1 0 0 0 0,-1 0-1 0 0,0 0 1 0 0,1 1 0 0 0,0-1 0 0 0,-1 0-1 0 0,1 0 1 0 0,0 0 0 0 0,0 0-1 0 0,0 0 1 0 0,0 0 0 0 0,0 0-1 0 0,1 0 1 0 0,-1-1 0 0 0,1 1 0 0 0,-1 0-1 0 0,1-1 1 0 0,0 1 0 0 0,-1-1-1 0 0,1 0 1 0 0,0 1 0 0 0,0-1-1 0 0,0 0 1 0 0,0 0 0 0 0,0 0 0 0 0,0-1-1 0 0,0 1 1 0 0,0 0 0 0 0,1-1-1 0 0,-1 1 1 0 0,0-1 0 0 0,0 0-1 0 0,1 0-23 0 0,2 1 40 0 0,0 0 0 0 0,-1-1-1 0 0,1 0 1 0 0,0 0-1 0 0,-1 0 1 0 0,1-1 0 0 0,0 0-1 0 0,-1 1 1 0 0,1-2-1 0 0,0 1 1 0 0,-1 0 0 0 0,0-1-1 0 0,1 0 1 0 0,-1 0-1 0 0,0 0 1 0 0,0-1 0 0 0,0 0-1 0 0,0 1 1 0 0,1-2-40 0 0,-4 2-36 0 0,0 1 1 0 0,0-1-1 0 0,0 0 0 0 0,0 1 1 0 0,0-1-1 0 0,0 0 0 0 0,-1 0 0 0 0,1 1 1 0 0,-1-1-1 0 0,1 0 0 0 0,-1 0 1 0 0,0 0-1 0 0,1 0 0 0 0,-1 0 1 0 0,0 0-1 0 0,0 1 0 0 0,-1-1 1 0 0,1 0-1 0 0,0 0 0 0 0,0 0 1 0 0,-1 0-1 0 0,0 0 0 0 0,1 1 1 0 0,-1-1-1 0 0,0 0 0 0 0,0 0 1 0 0,1 1-1 0 0,-1-1 0 0 0,-1 1 1 0 0,1-1-1 0 0,0 1 0 0 0,0-1 1 0 0,-1 1-1 0 0,1-1 0 0 0,0 1 1 0 0,-1 0-1 0 0,1 0 0 0 0,-2 0 36 0 0,-18-15-5243 0 0,0 7-6365 0 0,13 8 710 0 0</inkml:trace>
  <inkml:trace contextRef="#ctx0" brushRef="#br0" timeOffset="3239.783">236 288 10714 0 0,'0'0'2614'0'0,"0"0"-289"0"0,0 0-192 0 0,0 0-195 0 0,0 0-239 0 0,0 0-281 0 0,0 0-333 0 0,0 0-299 0 0,0 0-290 0 0,0 0-188 0 0,0 0-113 0 0,0 0-60 0 0,-8 0 42 0 0,-25 2-9 0 0,29-1-134 0 0,1 1 0 0 0,0 0 0 0 0,-1 0 0 0 0,1 0 0 0 0,0 0 1 0 0,0 0-1 0 0,0 1 0 0 0,0-1 0 0 0,1 1 0 0 0,-1 0 0 0 0,1-1 0 0 0,-1 1 0 0 0,1 1 1 0 0,0-1-1 0 0,0 0 0 0 0,1 0 0 0 0,-1 1 0 0 0,0-1 0 0 0,1 2-34 0 0,0-3 21 0 0,1-1-1 0 0,-1 1 0 0 0,1 0 1 0 0,-1-1-1 0 0,1 1 1 0 0,0-1-1 0 0,0 1 1 0 0,0 0-1 0 0,0-1 1 0 0,0 1-1 0 0,0 0 1 0 0,0-1-1 0 0,1 1 1 0 0,-1 0-1 0 0,1-1 1 0 0,-1 1-1 0 0,1-1 1 0 0,-1 1-1 0 0,1-1 0 0 0,0 1 1 0 0,0-1-1 0 0,0 1 1 0 0,0-1-1 0 0,0 0 1 0 0,0 0-1 0 0,0 1 1 0 0,0-1-1 0 0,0 0 1 0 0,1 0-1 0 0,-1 0 1 0 0,0 0-1 0 0,1 0 1 0 0,-1-1-1 0 0,1 1 1 0 0,-1 0-1 0 0,1-1 0 0 0,-1 1 1 0 0,1-1-1 0 0,0 1 1 0 0,-1-1-1 0 0,1 0 1 0 0,0 1-1 0 0,-1-1 1 0 0,1 0-1 0 0,0 0 1 0 0,-1 0-1 0 0,1-1-20 0 0,3 2 46 0 0,0-1 0 0 0,-1 1 0 0 0,1-1 0 0 0,-1-1 0 0 0,1 1 0 0 0,-1-1 0 0 0,1 1 0 0 0,-1-1 0 0 0,1 0 0 0 0,-1-1 0 0 0,0 1 0 0 0,1-1 0 0 0,-1 0 0 0 0,0 0 0 0 0,0 0 0 0 0,0-1 0 0 0,2-1-46 0 0,-6 2 1 0 0,1 1 0 0 0,0-1-1 0 0,-1 0 1 0 0,1 0 0 0 0,-1 1 0 0 0,1-1-1 0 0,-1 0 1 0 0,0 0 0 0 0,0 0-1 0 0,0 1 1 0 0,0-1 0 0 0,0 0-1 0 0,0 0 1 0 0,0 0 0 0 0,-1 0-1 0 0,1 1 1 0 0,-1-1 0 0 0,1 0-1 0 0,-1 0 1 0 0,0 1 0 0 0,1-1-1 0 0,-1 0 1 0 0,0 1 0 0 0,0-1 0 0 0,0 1-1 0 0,-1-1 1 0 0,1 1 0 0 0,0 0-1 0 0,0-1 1 0 0,-1 1 0 0 0,1 0-1 0 0,-1 0 1 0 0,1 0 0 0 0,-1 0-1 0 0,1 0 0 0 0,-12-14-1452 0 0,17 13-8771 0 0,-3 2 8025 0 0,2 0-9479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5.6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1 15315 0 0,'0'0'1713'0'0,"0"0"-73"0"0,0 0-218 0 0,0 0-283 0 0,0 0-257 0 0,0 0-244 0 0,0 0-135 0 0,0 0 13 0 0,0 0 63 0 0,0 0 55 0 0,0 0-40 0 0,-1 9-114 0 0,-8 176 1534 0 0,9-185-1944 0 0,0 0 34 0 0,14-23 268 0 0,-12 20-385 0 0,1-1-1 0 0,0 1 0 0 0,0 0 0 0 0,1 0 0 0 0,-1 1 1 0 0,0-1-1 0 0,1 1 0 0 0,0-1 0 0 0,0 1 0 0 0,-1 0 1 0 0,1 1-1 0 0,0-1 0 0 0,1 1 0 0 0,-1-1 0 0 0,0 1 1 0 0,0 0-1 0 0,0 1 0 0 0,1-1 0 0 0,-1 1 0 0 0,0 0 1 0 0,1 0-1 0 0,-1 0 0 0 0,2 1 14 0 0,-5 0 3 0 0,1 0 1 0 0,0 1-1 0 0,-1-1 0 0 0,1 0 1 0 0,-1 1-1 0 0,1 0 1 0 0,-1-1-1 0 0,0 1 0 0 0,0 0 1 0 0,1-1-1 0 0,-1 1 0 0 0,0 0 1 0 0,-1 0-1 0 0,1 0 0 0 0,0 0 1 0 0,-1 0-1 0 0,1 0 1 0 0,-1 0-1 0 0,1 0 0 0 0,-1 0 1 0 0,0 0-1 0 0,0 1 0 0 0,0-1 1 0 0,0 0-1 0 0,0 0 0 0 0,-1 0 1 0 0,1 0-1 0 0,0 0 1 0 0,-1 0-1 0 0,0 0 0 0 0,1 0 1 0 0,-1 0-1 0 0,0 0 0 0 0,0 0 1 0 0,0 0-1 0 0,0-1 0 0 0,-1 1 1 0 0,1 0-1 0 0,0-1 0 0 0,-1 1 1 0 0,1-1-1 0 0,-1 1 1 0 0,0-1-1 0 0,1 0 0 0 0,-1 0 1 0 0,0 1-1 0 0,0-1 0 0 0,0 0 1 0 0,1-1-1 0 0,-2 1-3 0 0,-4 2 2 0 0,-1 0 1 0 0,0-1-1 0 0,0 0 1 0 0,0 0-1 0 0,0-1 0 0 0,0 0 1 0 0,-1-1-1 0 0,1 1 1 0 0,0-2-1 0 0,0 1 0 0 0,-7-2-2 0 0,-6-4-4982 0 0,3-4-5172 0 0,16 9-1354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3.9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1472 0 0,'0'0'2488'0'0,"0"0"-313"0"0,0 0-147 0 0,0 0-57 0 0,0 0-232 0 0,0 0-345 0 0,0 0-389 0 0,0 0-259 0 0,0 0-123 0 0,0 0-49 0 0,0 0 27 0 0,0 0-44 0 0,0 0-48 0 0,5 0-68 0 0,52 5 485 0 0,-31 1-9701 0 0,-21-5-1563 0 0</inkml:trace>
  <inkml:trace contextRef="#ctx0" brushRef="#br0" timeOffset="247.36">36 87 13731 0 0,'0'0'880'0'0,"0"0"-424"0"0,0 0-200 0 0,0 0 352 0 0,0 0 169 0 0,0 0-49 0 0,0 0-160 0 0,0 0-312 0 0,74-23-160 0 0,-56 20-64 0 0,2-1-168 0 0,2 0-296 0 0,2 1-616 0 0,-1 0-1321 0 0,-4 1-2712 0 0,-7 1-4241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6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91 135 13243 0 0,'0'0'2340'0'0,"0"0"-978"0"0,0 0-252 0 0,0 0-6 0 0,0 0-72 0 0,0 0-118 0 0,0 0-117 0 0,0 0-91 0 0,0 0-86 0 0,0 0-99 0 0,0 0-97 0 0,0 0-90 0 0,0 0-65 0 0,-4-4-41 0 0,-14-12-49 0 0,16 15-142 0 0,0 1-1 0 0,0-1 1 0 0,0 0 0 0 0,0 1 0 0 0,-1-1 0 0 0,1 1 0 0 0,0 0 0 0 0,0 0-1 0 0,0 0 1 0 0,0 0 0 0 0,0 0 0 0 0,-1 0 0 0 0,1 0 0 0 0,0 1 0 0 0,0-1 0 0 0,0 1-1 0 0,0 0 1 0 0,0-1 0 0 0,0 1 0 0 0,0 0 0 0 0,0 0 0 0 0,0 0 0 0 0,1 1-1 0 0,-1-1 1 0 0,0 1-37 0 0,1-2 7 0 0,0 1 0 0 0,-1 0-1 0 0,1 0 1 0 0,0-1 0 0 0,0 1-1 0 0,1 0 1 0 0,-1 0 0 0 0,0 0-1 0 0,0 1 1 0 0,0-1 0 0 0,1 0 0 0 0,-1 0-1 0 0,0 0 1 0 0,1 0 0 0 0,-1 1-1 0 0,1-1 1 0 0,-1 0 0 0 0,1 1-1 0 0,0-1 1 0 0,0 0 0 0 0,0 1-1 0 0,-1-1 1 0 0,1 0 0 0 0,0 1-1 0 0,1-1 1 0 0,-1 0 0 0 0,0 1 0 0 0,0-1-1 0 0,0 0 1 0 0,1 0 0 0 0,-1 1-1 0 0,1-1 1 0 0,-1 0 0 0 0,1 0-1 0 0,0 1 1 0 0,-1-1 0 0 0,1 0-1 0 0,0 0 1 0 0,0 0 0 0 0,0 0 0 0 0,-1 0-1 0 0,1 0 1 0 0,0 0 0 0 0,0 0-1 0 0,1-1 1 0 0,-1 1 0 0 0,0 0-1 0 0,0 0 1 0 0,0-1 0 0 0,0 1-1 0 0,1-1 1 0 0,-1 1 0 0 0,0-1-1 0 0,1 0 1 0 0,-1 1 0 0 0,0-1 0 0 0,1 0-1 0 0,-1 0 1 0 0,0 0 0 0 0,1 0-1 0 0,-1 0 1 0 0,0 0 0 0 0,1 0-1 0 0,0-1-6 0 0,1 1 31 0 0,0 0 0 0 0,0 0 0 0 0,1-1-1 0 0,-1 1 1 0 0,0-1 0 0 0,0 0 0 0 0,0 1 0 0 0,0-1-1 0 0,0-1 1 0 0,0 1 0 0 0,0 0 0 0 0,0-1-1 0 0,-1 0 1 0 0,1 0 0 0 0,0 1 0 0 0,-1-1 0 0 0,1-1-1 0 0,-1 1 1 0 0,0 0 0 0 0,0-1 0 0 0,0 1-1 0 0,0-1 1 0 0,0 1 0 0 0,-1-1 0 0 0,1 0-1 0 0,-1 0 1 0 0,1 0 0 0 0,-1 0 0 0 0,0 0 0 0 0,0 0-1 0 0,-1-1-30 0 0,10-103 531 0 0,-10 94-490 0 0,-3 72 332 0 0,6 86-279 0 0,-3-144-173 0 0,0-1-1 0 0,1 0 1 0 0,-1 1 0 0 0,0-1 0 0 0,0 1 0 0 0,0-1 0 0 0,0 0 0 0 0,0 1 0 0 0,0-1-1 0 0,1 0 1 0 0,-1 1 0 0 0,0-1 0 0 0,0 0 0 0 0,1 1 0 0 0,-1-1 0 0 0,0 0 0 0 0,0 0-1 0 0,1 1 1 0 0,-1-1 0 0 0,0 0 0 0 0,1 0 0 0 0,-1 1 0 0 0,0-1 0 0 0,1 0-1 0 0,-1 0 1 0 0,0 0 0 0 0,1 0 0 0 0,-1 0 0 0 0,0 1 0 0 0,1-1 0 0 0,-1 0 0 0 0,1 0-1 0 0,-1 0 1 0 0,0 0 0 0 0,1 0 0 0 0,-1 0 0 0 0,1 0 0 0 0,-1 0 0 0 0,0 0 0 0 0,1-1-1 0 0,-1 1 1 0 0,0 0 0 0 0,1 0 0 0 0,-1 0 0 0 0,1 0 0 0 0,-1-1 0 0 0,0 1 0 0 0,1 0-1 0 0,-1 0 1 0 0,0 0 0 0 0,0-1 0 0 0,1 1 0 0 0,-1 0 0 0 0,0-1 0 0 0,0 1-1 0 0,1 0 1 0 0,-1 0 0 0 0,0-1 0 0 0,0 1 0 0 0,0-1 0 0 0,1 1 0 0 0,-1 0 0 0 0,0-1-1 0 0,0 1 1 0 0,0 0 0 0 0,0-1 0 0 0,0 1 79 0 0,11-16-13148 0 0,-10 15 10521 0 0,1-3-4821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6.9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16756 0 0,'0'0'1041'0'0,"0"0"145"0"0,0 0 69 0 0,0 0-54 0 0,0 0-207 0 0,0 0-277 0 0,0 0-185 0 0,0 0-66 0 0,0 0 34 0 0,0 0 80 0 0,0 0 0 0 0,0 0-68 0 0,0 0-72 0 0,9 11-46 0 0,53 89 466 0 0,-55-75-791 0 0,-2 0-1 0 0,0 0 1 0 0,-1 1 0 0 0,-2 0-1 0 0,-1-1 1 0 0,0 1 0 0 0,-2 0-1 0 0,-1 0 1 0 0,-1-1 0 0 0,-2 1-1 0 0,0-1 1 0 0,-1 0 0 0 0,-2 0 0 0 0,-1-1-1 0 0,0 0 1 0 0,-5 5-69 0 0,8-2-282 0 0,6-27 72 0 0,0 0-84 0 0,0 0-160 0 0,5-9-6379 0 0,-3 5-661 0 0,1 1-4436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7.5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9426 0 0,'0'0'2389'0'0,"0"0"-386"0"0,0 0-144 0 0,0 0 22 0 0,0 0-132 0 0,0 0-213 0 0,0 0-284 0 0,0 0-290 0 0,0 0-207 0 0,0 0-226 0 0,0 0-182 0 0,-3 0-103 0 0,77 0 717 0 0,-50 1-4455 0 0,-5 1-3471 0 0,-15-2-2516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7.8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10498 0 0,'0'0'1765'0'0,"0"0"-382"0"0,0 0-126 0 0,0 0 70 0 0,0 0 24 0 0,0 0-45 0 0,0 0-119 0 0,0 0-156 0 0,0 0-170 0 0,0 0-178 0 0,0 0-172 0 0,0 0-171 0 0,9 1-147 0 0,83-3-2327 0 0,-80 0-1706 0 0,-4 1-2803 0 0,-2 0-4433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41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87 12107 0 0,'0'0'2236'0'0,"0"0"-15"0"0,0 0-41 0 0,0 0-202 0 0,0 0-329 0 0,0 0-354 0 0,0 0-382 0 0,0 0-341 0 0,0 0-218 0 0,0 0-52 0 0,0 0 1 0 0,0 0-5 0 0,2 6-32 0 0,5 106-320 0 0,-3-97-76 0 0,-2-8-554 0 0,0-2-2559 0 0,-1 3-10479 0 0,-1-7 4881 0 0</inkml:trace>
  <inkml:trace contextRef="#ctx0" brushRef="#br0" timeOffset="585.024">0 163 6401 0 0,'0'0'3124'0'0,"0"0"-405"0"0,0 0-540 0 0,0 0-519 0 0,0 0-499 0 0,0 0-382 0 0,0 0-218 0 0,0 0-48 0 0,0 0 26 0 0,0 0 44 0 0,0 0 13 0 0,0 0-104 0 0,0 0-141 0 0,9 0-124 0 0,33 2-779 0 0,0-2-1 0 0,0-2 1 0 0,0-1 0 0 0,0-3 0 0 0,-1-1 0 0 0,37-12 552 0 0,-32-13-252 0 0,-45 29 420 0 0,1 1 1 0 0,-1-1-1 0 0,0 1 1 0 0,1-1-1 0 0,-1 0 1 0 0,0 1-1 0 0,0-1 0 0 0,-1 0 1 0 0,1 0-1 0 0,-1 0 1 0 0,1 1-1 0 0,-1-1 0 0 0,0 0 1 0 0,0 0-1 0 0,0 0 1 0 0,0 0-1 0 0,-1 0 0 0 0,1 0 1 0 0,-1 1-1 0 0,0-1 1 0 0,0 0-1 0 0,0 0 1 0 0,0 1-1 0 0,0-1 0 0 0,0 0 1 0 0,-1 1-1 0 0,1 0 1 0 0,-1-1-169 0 0,1 2 73 0 0,1 0 1 0 0,-1 0 0 0 0,0 0 0 0 0,1 0 0 0 0,-1 0 0 0 0,0 0 0 0 0,0 0 0 0 0,0 0 0 0 0,0 0-1 0 0,0 0 1 0 0,0 1 0 0 0,0-1 0 0 0,0 0 0 0 0,0 1 0 0 0,0-1 0 0 0,0 0 0 0 0,0 1-1 0 0,0 0 1 0 0,-1-1 0 0 0,1 1 0 0 0,0 0 0 0 0,0-1 0 0 0,-1 1 0 0 0,1 0 0 0 0,0 0 0 0 0,0 0-1 0 0,-1 0 1 0 0,1 0 0 0 0,0 0 0 0 0,0 1 0 0 0,-1-1 0 0 0,1 0 0 0 0,0 1 0 0 0,0-1-1 0 0,0 1 1 0 0,0-1 0 0 0,-1 1 0 0 0,1-1 0 0 0,0 1 0 0 0,0 0 0 0 0,0 0 0 0 0,0-1 0 0 0,0 1-1 0 0,1 0 1 0 0,-1 0 0 0 0,0 0 0 0 0,0 0 0 0 0,0 0 0 0 0,0 1-74 0 0,-28 57 997 0 0,28-51-966 0 0,-1 1 0 0 0,1-1 0 0 0,1 1 0 0 0,0-1 0 0 0,0 1 0 0 0,1-1 0 0 0,-1 1 1 0 0,2-1-1 0 0,0 1 0 0 0,0-1 0 0 0,0 0 0 0 0,1 1 0 0 0,0-1 0 0 0,0-1 0 0 0,5 8-31 0 0,19-41-65 0 0,-25 22 36 0 0,1 1 1 0 0,0-1-1 0 0,0 1 0 0 0,0-1 1 0 0,1 1-1 0 0,-1 0 0 0 0,1 0 1 0 0,0 1-1 0 0,0-1 1 0 0,0 1-1 0 0,0 0 0 0 0,0 0 1 0 0,0 0-1 0 0,1 0 0 0 0,-1 1 1 0 0,0 0-1 0 0,1 0 0 0 0,-1 0 1 0 0,1 0-1 0 0,0 1 0 0 0,-1 0 1 0 0,1 0-1 0 0,0 0 29 0 0,-4 1 7 0 0,0 0 0 0 0,0 1 0 0 0,0-1 0 0 0,1 1 0 0 0,-1-1 0 0 0,-1 1 0 0 0,1-1-1 0 0,0 1 1 0 0,0 0 0 0 0,-1-1 0 0 0,1 1 0 0 0,-1 0 0 0 0,1-1 0 0 0,-1 1 0 0 0,0 0 0 0 0,1 0 0 0 0,-1-1-1 0 0,0 1 1 0 0,0 0 0 0 0,0 0 0 0 0,-1 0 0 0 0,1-1 0 0 0,0 1 0 0 0,-1 0 0 0 0,1-1 0 0 0,-1 1 0 0 0,1 0 0 0 0,-1-1-1 0 0,0 1 1 0 0,0 0 0 0 0,0-1 0 0 0,0 1 0 0 0,0-1 0 0 0,0 0 0 0 0,0 1 0 0 0,0-1 0 0 0,-1 0 0 0 0,1 0 0 0 0,0 1-1 0 0,-1-1 1 0 0,1 0 0 0 0,-1 0 0 0 0,1-1 0 0 0,-1 1 0 0 0,-1 0-7 0 0,-65 17-538 0 0,66-25-5264 0 0,8 0-6807 0 0,-3 4 3852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8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99 113 2000 0 0,'0'0'2620'0'0,"0"0"-365"0"0,0 0-40 0 0,0 0 39 0 0,0 0-175 0 0,0 0-311 0 0,0 0-379 0 0,0 0-336 0 0,0 0-257 0 0,0 0-196 0 0,0 0-178 0 0,0 0-147 0 0,0 0-94 0 0,11 18 2880 0 0,-9-20-2955 0 0,0 1 0 0 0,-1-1 0 0 0,1 1 0 0 0,-1-1 0 0 0,1 0 0 0 0,-1 1 1 0 0,0-1-1 0 0,0 0 0 0 0,0 0 0 0 0,0 0 0 0 0,0 0 0 0 0,0 0 0 0 0,0 0 1 0 0,-1 0-1 0 0,1 0 0 0 0,-1-1 0 0 0,0 1 0 0 0,1 0 0 0 0,-1 0 0 0 0,0 0 1 0 0,0 0-1 0 0,0-1 0 0 0,-1 1 0 0 0,1 0 0 0 0,0 0 0 0 0,-1 0 0 0 0,0-1-105 0 0,0 1 10 0 0,0 0 0 0 0,0-1 1 0 0,0 1-1 0 0,-1 0 1 0 0,1 0-1 0 0,0 0 1 0 0,-1 0-1 0 0,0 0 0 0 0,0 1 1 0 0,1-1-1 0 0,-1 0 1 0 0,0 1-1 0 0,0-1 1 0 0,0 1-1 0 0,-1 0 0 0 0,1 0 1 0 0,0 0-1 0 0,0 0 1 0 0,-1 0-1 0 0,1 0 1 0 0,-1 0-1 0 0,1 1 1 0 0,0-1-1 0 0,-1 1 0 0 0,1 0 1 0 0,-1 0-1 0 0,1 0 1 0 0,-1 0-1 0 0,1 0 1 0 0,-1 0-1 0 0,1 1 0 0 0,-1-1 1 0 0,1 1-1 0 0,0 0 1 0 0,-1 0-1 0 0,1 0 1 0 0,0 0-1 0 0,-1 0 0 0 0,1 0 1 0 0,0 0-1 0 0,0 1 1 0 0,0-1-1 0 0,0 1 1 0 0,0 0-1 0 0,1-1 1 0 0,-1 1-1 0 0,0 0 0 0 0,1 0 1 0 0,-1 0-1 0 0,1 0 1 0 0,0 0-1 0 0,0 1 1 0 0,0-1-1 0 0,-1 1-11 0 0,-18 73 82 0 0,20-75-73 0 0,1 1 0 0 0,-1 0 1 0 0,0-1-1 0 0,0 1 0 0 0,1 0 1 0 0,-1-1-1 0 0,1 1 0 0 0,0-1 1 0 0,-1 1-1 0 0,1-1 0 0 0,0 1 1 0 0,0-1-1 0 0,0 0 0 0 0,0 1 1 0 0,0-1-1 0 0,0 0 0 0 0,0 0 1 0 0,0 1-1 0 0,0-1 0 0 0,1 0 1 0 0,-1 0-1 0 0,0 0 0 0 0,1-1 1 0 0,-1 1-1 0 0,1 0 0 0 0,-1 0 1 0 0,1-1-1 0 0,-1 1 0 0 0,1-1 1 0 0,0 0-1 0 0,-1 1 0 0 0,1-1 1 0 0,0 0-1 0 0,-1 0 0 0 0,1 0 1 0 0,-1 0-1 0 0,1 0 0 0 0,0 0 0 0 0,-1 0 1 0 0,1-1-1 0 0,0 1 0 0 0,-1-1 1 0 0,1 1-1 0 0,-1-1 0 0 0,2 0-9 0 0,1-1 50 0 0,0 1 0 0 0,0-1 1 0 0,0 0-1 0 0,0 0 0 0 0,0 0 0 0 0,0 0 0 0 0,-1-1 0 0 0,1 1 0 0 0,-1-1 0 0 0,0 0 0 0 0,0 0 0 0 0,0-1 0 0 0,0 1 0 0 0,0 0 0 0 0,-1-1 0 0 0,1 0 0 0 0,-1 0 0 0 0,0 1 0 0 0,0-1 0 0 0,-1 0 0 0 0,1-1 0 0 0,-1 1 0 0 0,0 0 0 0 0,0 0 0 0 0,0-1 0 0 0,0 1 0 0 0,-1-3-50 0 0,-12 30 310 0 0,11-21-361 0 0,1 1 1 0 0,-1-1 0 0 0,1 0 0 0 0,0 1-1 0 0,-1-1 1 0 0,1 1 0 0 0,0-1-1 0 0,1 0 1 0 0,-1 1 0 0 0,0-1-1 0 0,1 1 1 0 0,-1-1 0 0 0,1 0 0 0 0,0 1-1 0 0,-1-1 1 0 0,1 0 0 0 0,0 0-1 0 0,1 0 1 0 0,-1 0 0 0 0,0 0-1 0 0,1 0 1 0 0,-1 0 0 0 0,1 0 0 0 0,-1 0-1 0 0,1 0 1 0 0,0-1 0 0 0,0 1-1 0 0,0-1 1 0 0,0 0 0 0 0,0 1 0 0 0,0-1-1 0 0,0 0 1 0 0,0 0 0 0 0,1 0-1 0 0,-1 0 1 0 0,0-1 0 0 0,0 1-1 0 0,1-1 1 0 0,-1 1 0 0 0,1-1 0 0 0,-1 0-1 0 0,0 0 1 0 0,1 0 0 0 0,-1 0-1 0 0,1 0 1 0 0,-1-1 0 0 0,0 1-1 0 0,1-1 1 0 0,-1 1 0 0 0,0-1 0 0 0,1 0-1 0 0,-1 0 1 0 0,2-1 50 0 0,25-12-6075 0 0,-20 9-1752 0 0,-4 3-2458 0 0</inkml:trace>
  <inkml:trace contextRef="#ctx0" brushRef="#br0" timeOffset="369.055">417 3 16724 0 0,'0'0'1376'0'0,"0"0"0"0"0,0 0-12 0 0,0 0-67 0 0,0 0-116 0 0,0 0-134 0 0,0 0-155 0 0,0 0-205 0 0,0 0-207 0 0,0 0-150 0 0,0 0-144 0 0,0 0-58 0 0,0 0 11 0 0,-6-1-8 0 0,2 1-114 0 0,2-1 3 0 0,1 1-1 0 0,-1 0 1 0 0,0 0-1 0 0,1 0 1 0 0,-1 0-1 0 0,0 0 1 0 0,1 0-1 0 0,-1 0 1 0 0,1 0 0 0 0,-1 1-1 0 0,0-1 1 0 0,1 0-1 0 0,-1 1 1 0 0,1 0-1 0 0,-1-1 1 0 0,1 1-1 0 0,-1 0 1 0 0,1 0-1 0 0,0 0 1 0 0,-1 0 0 0 0,1 0-1 0 0,0 0 1 0 0,0 0-1 0 0,-1 0 1 0 0,1 0-1 0 0,0 1 1 0 0,0-1-1 0 0,0 1 1 0 0,0 0-20 0 0,-16 27 252 0 0,1 1 0 0 0,2 0 0 0 0,1 1 0 0 0,1 0 1 0 0,2 1-1 0 0,1 0 0 0 0,-2 16-252 0 0,9-37 14 0 0,0-1 0 0 0,1 1 0 0 0,0 0 0 0 0,1 0 0 0 0,0 0 0 0 0,0 0 0 0 0,1 0 1 0 0,1-1-1 0 0,0 1 0 0 0,0 0 0 0 0,1-1 0 0 0,1 0 0 0 0,0 1 0 0 0,0-1 0 0 0,1-1 0 0 0,0 1 0 0 0,0-1 1 0 0,1 0-1 0 0,0 0 0 0 0,1 0 0 0 0,0-1 0 0 0,1 0 0 0 0,-1 0 0 0 0,8 4-14 0 0,42 13-218 0 0,-56-25 65 0 0,0 0 0 0 0,0 0 0 0 0,1 0-1 0 0,-1 0 1 0 0,0 0 0 0 0,0 0 0 0 0,0 0-1 0 0,0 0 1 0 0,0-1 0 0 0,0 1 0 0 0,0 0-1 0 0,0-1 1 0 0,0 1 0 0 0,0-1 0 0 0,0 1-1 0 0,0-1 1 0 0,0 0 0 0 0,0 1 0 0 0,-1-1 0 0 0,1 0-1 0 0,0 0 1 0 0,0 1 0 0 0,-1-1 0 0 0,1 0-1 0 0,0 0 1 0 0,-1 0 0 0 0,1 0 0 0 0,-1 0-1 0 0,1 0 1 0 0,-1 0 0 0 0,0 0 0 0 0,1 0-1 0 0,-1 0 1 0 0,0 0 0 0 0,0 0 153 0 0,1-1-585 0 0,0-6-3575 0 0,0 3-1961 0 0,0 0-5641 0 0</inkml:trace>
  <inkml:trace contextRef="#ctx0" brushRef="#br0" timeOffset="805.156">446 72 14243 0 0,'0'0'1730'0'0,"0"0"-23"0"0,0 0-10 0 0,0 0-72 0 0,0 0-50 0 0,0 0-122 0 0,0 0-216 0 0,0 0-270 0 0,0 0-322 0 0,0 0-250 0 0,0 0-192 0 0,0 0-55 0 0,0 0 64 0 0,0-3 28 0 0,0 14 678 0 0,-5 59-596 0 0,11-29-2851 0 0,4-30-2336 0 0,-3-6-6549 0 0,-3-3 905 0 0</inkml:trace>
  <inkml:trace contextRef="#ctx0" brushRef="#br0" timeOffset="1552.257">408 455 9890 0 0,'0'0'2245'0'0,"0"0"-522"0"0,0 0-74 0 0,0 0 124 0 0,0 0-38 0 0,0 0-132 0 0,0 0-206 0 0,0 0-255 0 0,0 0-229 0 0,0 0-155 0 0,0 0-163 0 0,0 0-207 0 0,0 0-165 0 0,1-7-115 0 0,0-18-40 0 0,-20 45 170 0 0,17-18-224 0 0,1-1-1 0 0,0 1 0 0 0,0-1 1 0 0,-1 1-1 0 0,1 0 0 0 0,1 0 1 0 0,-1-1-1 0 0,0 1 0 0 0,0 0 0 0 0,1 0 1 0 0,-1 0-1 0 0,1 0 0 0 0,-1 0 1 0 0,1 0-1 0 0,0 0 0 0 0,0 0 1 0 0,0 0-1 0 0,0 0 0 0 0,0 0 1 0 0,0 0-1 0 0,0 0 0 0 0,1 0 1 0 0,-1 0-1 0 0,1 0 0 0 0,-1-1 0 0 0,1 1 1 0 0,0 0-1 0 0,0 0 0 0 0,0 0 1 0 0,0-1-1 0 0,0 1 0 0 0,0 0 1 0 0,1-1-1 0 0,-1 1 0 0 0,0-1 1 0 0,1 0-1 0 0,-1 1 0 0 0,1-1 1 0 0,0 0-1 0 0,-1 0 0 0 0,1 0 0 0 0,0 0 1 0 0,-1 0-1 0 0,1 0 0 0 0,0 0 1 0 0,0-1-1 0 0,0 1 0 0 0,0-1 1 0 0,0 1-1 0 0,0-1 0 0 0,0 0 1 0 0,0 0-1 0 0,0 0 0 0 0,0 0 0 0 0,2 0-13 0 0,52-16 729 0 0,-55 15-713 0 0,0 0 0 0 0,0 1 1 0 0,0-1-1 0 0,0 0 0 0 0,-1 0 0 0 0,1 1 0 0 0,0-1 0 0 0,0 0 0 0 0,-1 0 0 0 0,1 0 0 0 0,-1 0 0 0 0,1 0 1 0 0,0 0-1 0 0,-1 0 0 0 0,0 0 0 0 0,1 0 0 0 0,-1 0 0 0 0,0 0 0 0 0,1 0 0 0 0,-1-1 0 0 0,0 1 0 0 0,0 0 1 0 0,0 0-1 0 0,0 0 0 0 0,0 0 0 0 0,0 0 0 0 0,-1-1 0 0 0,1 1 0 0 0,0 0 0 0 0,0 0 0 0 0,-1 0 0 0 0,1 0 1 0 0,-1 0-1 0 0,1 0 0 0 0,-1 0 0 0 0,1 0 0 0 0,-1 0 0 0 0,0 0 0 0 0,1 0 0 0 0,-1 0 0 0 0,0 1 0 0 0,0-1 1 0 0,0 0-1 0 0,1 0 0 0 0,-1 1 0 0 0,0-1 0 0 0,0 0 0 0 0,0 1 0 0 0,0-1-16 0 0,-41-29-2164 0 0,55 32-15954 0 0,-9-1 9702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4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99 109 4329 0 0,'0'0'1959'0'0,"0"0"87"0"0,0 0 28 0 0,0 0 78 0 0,0 0-8 0 0,0 0-126 0 0,0 0-275 0 0,0 0-316 0 0,0 0-229 0 0,0 0-225 0 0,0 0-134 0 0,1-4-68 0 0,5-14-91 0 0,-12 4 2659 0 0,-15 12-2449 0 0,11 20-818 0 0,0 0 0 0 0,1 1 0 0 0,1 0 0 0 0,1 0 0 0 0,1 1 0 0 0,1 0 0 0 0,0 0 0 0 0,2 1 0 0 0,-1 7-72 0 0,2-20 11 0 0,-1 1 0 0 0,1-1 0 0 0,1 0 0 0 0,-1 1 0 0 0,2 0 0 0 0,-1-1 0 0 0,1 1 1 0 0,0-1-1 0 0,1 1 0 0 0,0-1 0 0 0,0 1 0 0 0,1-1 0 0 0,0 1 0 0 0,1-1 0 0 0,-1 0 0 0 0,2 0 0 0 0,-1 0 0 0 0,1-1 0 0 0,0 1 0 0 0,1-1 0 0 0,0 0 0 0 0,0 0 0 0 0,0 0 0 0 0,1-1 0 0 0,0 0 0 0 0,0 0 0 0 0,1 0 0 0 0,-1-1 0 0 0,1 0 0 0 0,1 0 0 0 0,-1-1 0 0 0,1 0 0 0 0,4 2-11 0 0,19-6-2015 0 0,-23-6-1563 0 0,0-3-3574 0 0,-6 6-4432 0 0</inkml:trace>
  <inkml:trace contextRef="#ctx0" brushRef="#br0" timeOffset="876.829">377 81 192 0 0,'0'0'1638'0'0,"0"0"-295"0"0,0 0 17 0 0,0 0 380 0 0,0 0 379 0 0,0 0 73 0 0,0 0-292 0 0,0 0-414 0 0,0 0-407 0 0,0 0-270 0 0,0 0-165 0 0,0 0-110 0 0,0 0-29 0 0,12 4 5982 0 0,-11-6-6455 0 0,0-1 1 0 0,0 0 0 0 0,-1 1-1 0 0,1-1 1 0 0,-1 0-1 0 0,1 1 1 0 0,-1-1 0 0 0,0 0-1 0 0,0 0 1 0 0,0 1-1 0 0,0-1 1 0 0,0 0 0 0 0,-1 1-1 0 0,1-1 1 0 0,-1 0-1 0 0,0 1 1 0 0,0-1 0 0 0,0 0-1 0 0,0 1 1 0 0,0-1-1 0 0,-1 1 1 0 0,1 0 0 0 0,-1-1-1 0 0,1 1 1 0 0,-1 0-1 0 0,0 0 1 0 0,0 0 0 0 0,0 0-1 0 0,0 0 1 0 0,0 1-1 0 0,0-1 1 0 0,-1 1 0 0 0,1-1-1 0 0,0 1 1 0 0,-1 0-1 0 0,-1-1-32 0 0,-2 3 10 0 0,0 0-1 0 0,1 1 0 0 0,-1-1 1 0 0,1 1-1 0 0,0 1 0 0 0,-1-1 1 0 0,1 1-1 0 0,0 0 0 0 0,0 0 1 0 0,1 0-1 0 0,-1 0 0 0 0,1 1 1 0 0,-1 0-1 0 0,1 0 0 0 0,0 0 1 0 0,1 1-1 0 0,-1-1 0 0 0,1 1 1 0 0,0 0-1 0 0,0 0 0 0 0,0 0 1 0 0,1 0-1 0 0,0 1 0 0 0,0-1 1 0 0,-2 6-10 0 0,3-9 15 0 0,0 0-1 0 0,0 0 1 0 0,0 0 0 0 0,0 1 0 0 0,1-1 0 0 0,-1 1-1 0 0,1-1 1 0 0,-1 0 0 0 0,1 1 0 0 0,0-1-1 0 0,0 1 1 0 0,0-1 0 0 0,0 1 0 0 0,0-1 0 0 0,0 0-1 0 0,1 1 1 0 0,-1-1 0 0 0,1 1 0 0 0,0-1 0 0 0,0 0-1 0 0,0 0 1 0 0,0 1 0 0 0,0-1 0 0 0,0 0 0 0 0,1 0-1 0 0,-1 0 1 0 0,1 0 0 0 0,-1 0 0 0 0,1-1 0 0 0,0 1-1 0 0,-1 0 1 0 0,1-1 0 0 0,0 1 0 0 0,0-1 0 0 0,0 1-1 0 0,1-1 1 0 0,-1 0 0 0 0,0 0 0 0 0,0 0-1 0 0,1 0 1 0 0,-1-1 0 0 0,0 1 0 0 0,1-1 0 0 0,-1 1-1 0 0,1-1 1 0 0,-1 0 0 0 0,0 0 0 0 0,1 0 0 0 0,-1 0-1 0 0,1 0 1 0 0,-1-1 0 0 0,1 1 0 0 0,-1-1 0 0 0,2 0-15 0 0,1 0 36 0 0,-1 0 1 0 0,0 0-1 0 0,0-1 1 0 0,0 1-1 0 0,0-1 0 0 0,-1 0 1 0 0,1 0-1 0 0,0-1 1 0 0,-1 1-1 0 0,0-1 1 0 0,1 1-1 0 0,-1-1 1 0 0,0 0-1 0 0,0-1 1 0 0,-1 1-1 0 0,1 0 1 0 0,-1-1-1 0 0,1 1 1 0 0,-1-1-1 0 0,0 0 1 0 0,0 0-1 0 0,-1 0 1 0 0,1 0-1 0 0,-1 0 1 0 0,0 0-1 0 0,0 0 1 0 0,0 0-1 0 0,-1 0 1 0 0,0-1-1 0 0,1 1 1 0 0,-1-1-37 0 0,-15 31 8 0 0,15-24-49 0 0,0 1 1 0 0,0 0 0 0 0,-1-1 0 0 0,2 1 0 0 0,-1 0-1 0 0,0-1 1 0 0,0 1 0 0 0,1 0 0 0 0,0-1 0 0 0,-1 1 0 0 0,1-1-1 0 0,0 1 1 0 0,0-1 0 0 0,0 1 0 0 0,1-1 0 0 0,-1 0 0 0 0,0 0-1 0 0,1 0 1 0 0,0 1 0 0 0,-1-2 0 0 0,1 1 0 0 0,0 0-1 0 0,0 0 1 0 0,0 0 0 0 0,0-1 0 0 0,1 1 0 0 0,-1-1 0 0 0,0 0-1 0 0,1 1 1 0 0,-1-1 0 0 0,1 0 0 0 0,-1-1 0 0 0,1 1 0 0 0,-1 0-1 0 0,1-1 1 0 0,-1 1 0 0 0,1-1 0 0 0,1 0 40 0 0,19 3-4715 0 0,0-2-4111 0 0,-17-1-2359 0 0</inkml:trace>
  <inkml:trace contextRef="#ctx0" brushRef="#br0" timeOffset="1779.62">432 408 6377 0 0,'0'0'3202'0'0,"0"0"-817"0"0,0 0-307 0 0,0 0-129 0 0,0 0-180 0 0,0 0-153 0 0,0 0-206 0 0,0 0-235 0 0,0 0-188 0 0,0 0-182 0 0,0 0-123 0 0,0 0-78 0 0,0 0-75 0 0,-5-8-46 0 0,-17-21-67 0 0,21 28-377 0 0,-1 0-1 0 0,1 0 1 0 0,0 0-1 0 0,0 1 1 0 0,0-1 0 0 0,0 1-1 0 0,-1-1 1 0 0,1 1-1 0 0,0-1 1 0 0,0 1 0 0 0,-1 0-1 0 0,1 0 1 0 0,0 0 0 0 0,-1-1-1 0 0,1 1 1 0 0,0 0-1 0 0,-1 1 1 0 0,1-1 0 0 0,0 0-1 0 0,-1 0 1 0 0,1 0-1 0 0,0 1 1 0 0,-1-1 0 0 0,1 1-1 0 0,0-1 1 0 0,0 1-1 0 0,0 0 1 0 0,-1-1 0 0 0,1 1-1 0 0,0 0 1 0 0,0 0 0 0 0,0-1-1 0 0,0 1 1 0 0,0 0-1 0 0,0 0 1 0 0,1 0 0 0 0,-1 1-39 0 0,-2 0 95 0 0,1-2-102 0 0,1 1-1 0 0,-1 0 1 0 0,0 0-1 0 0,0 0 1 0 0,1 0-1 0 0,-1 0 0 0 0,0 1 1 0 0,1-1-1 0 0,-1 0 1 0 0,1 1-1 0 0,0-1 1 0 0,-1 1-1 0 0,1-1 1 0 0,0 1-1 0 0,0 0 1 0 0,0-1-1 0 0,0 1 0 0 0,0 0 1 0 0,0 0-1 0 0,1 0 1 0 0,-1 0-1 0 0,1 0 1 0 0,-1 0-1 0 0,1 0 1 0 0,0 0-1 0 0,0 0 1 0 0,0 0-1 0 0,0 0 0 0 0,0 0 1 0 0,0 0-1 0 0,0 0 1 0 0,1 0-1 0 0,-1 0 1 0 0,1 0-1 0 0,-1 0 1 0 0,1-1-1 0 0,0 1 0 0 0,0 0 1 0 0,0 0-1 0 0,0 0 1 0 0,0-1-1 0 0,0 1 1 0 0,0-1-1 0 0,0 1 1 0 0,1-1-1 0 0,-1 1 1 0 0,1-1-1 0 0,-1 0 0 0 0,1 1 1 0 0,0-1 7 0 0,39 12-2721 0 0,-14-8-5757 0 0,-21-5 4999 0 0,2 1-7953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56.4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8266 0 0,'0'0'2584'0'0,"0"0"-227"0"0,0 0-198 0 0,0 0-92 0 0,0 0-189 0 0,0 0-278 0 0,0 0-356 0 0,0 0-362 0 0,0 0-255 0 0,0 0-170 0 0,0 0-77 0 0,-4 4 838 0 0,79-7 664 0 0,31 3-4062 0 0,-95 4-1848 0 0,-7 0-2152 0 0,-7 1-4001 0 0,1-3 5149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56.6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1 600 0 0,'0'0'4234'0'0,"0"0"-676"0"0,0 0-633 0 0,0 0-439 0 0,0 0-359 0 0,0 0-385 0 0,0 0-403 0 0,0 0-372 0 0,0 0-247 0 0,0 0-85 0 0,0 0-13 0 0,0 0-10 0 0,0 0-50 0 0,-3 5-139 0 0,2-2-389 0 0,1-3-27 0 0,0 0 0 0 0,1-1 0 0 0,-1 1 0 0 0,1 0 0 0 0,-1 0 0 0 0,1 0 0 0 0,-1-1 0 0 0,1 1 0 0 0,0 0 0 0 0,-1 0 0 0 0,1 0 0 0 0,-1 0 0 0 0,1 0 0 0 0,-1 0 0 0 0,1 0 0 0 0,-1 0-1 0 0,1 0 1 0 0,-1 0 0 0 0,1 0 0 0 0,0 1 0 0 0,-1-1 0 0 0,1 0 0 0 0,-1 0 0 0 0,1 0 0 0 0,-1 1 0 0 0,0-1 0 0 0,1 0 0 0 0,-1 1 0 0 0,1-1 0 0 0,-1 0 0 0 0,1 1 0 0 0,-1-1 0 0 0,0 1-1 0 0,1-1 1 0 0,-1 0 0 0 0,0 1 0 0 0,1-1 0 0 0,-1 1 0 0 0,0-1 0 0 0,0 1 0 0 0,1-1 0 0 0,-1 1 0 0 0,0-1 0 0 0,0 1 0 0 0,0-1 0 0 0,0 1 0 0 0,0 0 0 0 0,0-1 0 0 0,0 1 0 0 0,0-1-1 0 0,0 1 1 0 0,0-1 0 0 0,0 1 0 0 0,0-1 0 0 0,0 1 0 0 0,0-1 0 0 0,-1 1 0 0 0,1-1 0 0 0,0 1 0 0 0,0-1 0 0 0,0 1 0 0 0,-1-1 0 0 0,1 1-7 0 0,37-6-411 0 0,4 0-2816 0 0,-15 1-6579 0 0,-15 3-774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57.1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201 78 12363 0 0,'0'0'1495'0'0,"0"0"-122"0"0,0 0-100 0 0,0 0-21 0 0,0 0-84 0 0,0 0-141 0 0,0 0-183 0 0,0 0-225 0 0,0 0-183 0 0,0 0-125 0 0,0 0-105 0 0,0 0-44 0 0,0 0-27 0 0,-1-5-21 0 0,0 0-133 0 0,1 3 76 0 0,0-1-1 0 0,0 0 1 0 0,-1 0 0 0 0,1 0-1 0 0,-1 0 1 0 0,0 0 0 0 0,0 1-1 0 0,0-1 1 0 0,0 0-1 0 0,0 1 1 0 0,0-1 0 0 0,-1 1-1 0 0,0-1 1 0 0,1 1-1 0 0,-1-1 1 0 0,0 1 0 0 0,0 0-1 0 0,0 0 1 0 0,0 0-1 0 0,0 0 1 0 0,-1 1 0 0 0,1-1-1 0 0,-1 0 1 0 0,1 1-1 0 0,-1-1-56 0 0,-2 1 23 0 0,0-1 0 0 0,0 1-1 0 0,-1 0 1 0 0,1 0 0 0 0,0 1-1 0 0,0 0 1 0 0,0 0-1 0 0,-1 0 1 0 0,1 0 0 0 0,0 1-1 0 0,0 0 1 0 0,0 0-1 0 0,-1 0 1 0 0,1 1 0 0 0,0-1-1 0 0,1 1 1 0 0,-1 0-1 0 0,0 1 1 0 0,1-1 0 0 0,-1 1-1 0 0,1 0 1 0 0,0 0 0 0 0,0 1-1 0 0,0-1 1 0 0,0 1-1 0 0,0 0 1 0 0,1 0 0 0 0,0 0-1 0 0,0 0 1 0 0,0 0-1 0 0,0 1 1 0 0,1 0 0 0 0,-1-1-1 0 0,1 1 1 0 0,0 0-1 0 0,1 0 1 0 0,-1 0 0 0 0,1 0-1 0 0,0 0 1 0 0,0 1 0 0 0,1-1-1 0 0,0 0 1 0 0,0 0-1 0 0,0 5-22 0 0,2-7 20 0 0,-1 0-1 0 0,1 0 0 0 0,0-1 1 0 0,0 1-1 0 0,0-1 0 0 0,0 1 1 0 0,0-1-1 0 0,0 0 0 0 0,1 0 1 0 0,-1 0-1 0 0,1 0 0 0 0,-1 0 1 0 0,1 0-1 0 0,0-1 0 0 0,0 0 1 0 0,0 1-1 0 0,0-1 0 0 0,0 0 1 0 0,0 0-1 0 0,0-1 0 0 0,0 1 1 0 0,0-1-1 0 0,1 1 0 0 0,-1-1 0 0 0,0 0 1 0 0,0 0-1 0 0,0 0 0 0 0,0-1 1 0 0,1 1-1 0 0,-1-1 0 0 0,0 0 1 0 0,0 0-1 0 0,0 0 0 0 0,0 0 1 0 0,0 0-1 0 0,0-1 0 0 0,-1 1 1 0 0,1-1-1 0 0,0 0 0 0 0,-1 0 1 0 0,1 0-1 0 0,-1 0 0 0 0,0 0 1 0 0,1 0-1 0 0,-1-1 0 0 0,0 1 1 0 0,-1-1-1 0 0,1 0 0 0 0,0 1 1 0 0,-1-1-1 0 0,1-2-19 0 0,0 3 52 0 0,0-1-1 0 0,-1 0 1 0 0,1 0 0 0 0,-1 0-1 0 0,0 0 1 0 0,0-1 0 0 0,0 1-1 0 0,0 0 1 0 0,0 0 0 0 0,-1-1-1 0 0,0 1 1 0 0,0 0 0 0 0,1 0-1 0 0,-2-1 1 0 0,1 1 0 0 0,0 0-1 0 0,-1-1 1 0 0,0 1 0 0 0,1 0-1 0 0,-2-1-51 0 0,-4 33-140 0 0,8-26 137 0 0,-1 1 0 0 0,1-1-1 0 0,-1 1 1 0 0,1-1 0 0 0,0 1-1 0 0,0-1 1 0 0,1 0 0 0 0,-1 0-1 0 0,1 0 1 0 0,-1 0 0 0 0,1 0-1 0 0,0-1 1 0 0,0 1 0 0 0,0-1-1 0 0,0 0 1 0 0,1 0 0 0 0,-1 0-1 0 0,1 0 1 0 0,-1-1 0 0 0,1 1-1 0 0,-1-1 1 0 0,1 0 0 0 0,0 0-1 0 0,0 0 1 0 0,0-1 0 0 0,0 1-1 0 0,-1-1 1 0 0,1 0 0 0 0,0 0-1 0 0,1 0 4 0 0,21 1-4048 0 0,-4-2-4156 0 0,-16 0-4051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1.3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1 12123 0 0,'0'0'3218'0'0,"0"0"-1654"0"0,0 0-624 0 0,0 0-6 0 0,0 0 73 0 0,-11 5 19 0 0,-32 16-85 0 0,40-19-793 0 0,-1 1 1 0 0,1 0 0 0 0,0 0 0 0 0,0 0 0 0 0,0 1-1 0 0,0-1 1 0 0,0 1 0 0 0,1 0 0 0 0,-1-1-1 0 0,1 1 1 0 0,0 0 0 0 0,0 0 0 0 0,1 1 0 0 0,-1-1-1 0 0,1 0 1 0 0,0 1 0 0 0,-1 1-149 0 0,0 2 191 0 0,0-1-184 0 0,-1 0 0 0 0,2 0 0 0 0,-1 0 0 0 0,1 0 0 0 0,0 1 0 0 0,0-1 0 0 0,1 0 0 0 0,0 1 1 0 0,0-1-1 0 0,1 0 0 0 0,0 0 0 0 0,0 1 0 0 0,1-1 0 0 0,0 0 0 0 0,0 0 0 0 0,1 0 0 0 0,0-1 0 0 0,0 1 0 0 0,0-1 0 0 0,1 1 0 0 0,0-1 0 0 0,1 1-7 0 0,16 1-4164 0 0,-14-8-271 0 0,0-2-3574 0 0,-3 0-11 0 0</inkml:trace>
  <inkml:trace contextRef="#ctx0" brushRef="#br0" timeOffset="177.784">184 33 14467 0 0,'0'0'888'0'0,"0"0"-340"0"0,0 0-229 0 0,0 0 195 0 0,0 0 244 0 0,0 0 109 0 0,0 11-49 0 0,15 89 1145 0 0,5-68-592 0 0,-10-16-3517 0 0,-5-8-2529 0 0,-1 1-3499 0 0,-3-9 656 0 0</inkml:trace>
  <inkml:trace contextRef="#ctx0" brushRef="#br0" timeOffset="375.253">267 56 5889 0 0,'0'0'2757'0'0,"0"0"-285"0"0,0 0-389 0 0,0 0-261 0 0,0 0-263 0 0,0 0-165 0 0,0 0-175 0 0,0 0-232 0 0,-11 9-230 0 0,-83 76 801 0 0,92-82-2131 0 0,-22 29 1583 0 0,25-23-4978 0 0,11-4-6148 0 0,-8-4 1266 0 0</inkml:trace>
  <inkml:trace contextRef="#ctx0" brushRef="#br0" timeOffset="646.944">309 119 5353 0 0,'0'0'5217'0'0,"0"0"-3808"0"0,0 0-569 0 0,0 0-232 0 0,0 0-152 0 0,0 0-312 0 0,0 0-112 0 0,0 0-64 0 0,0 0 48 0 0,0 0 8 0 0,0 0-72 0 0,0 0-160 0 0,0 0-280 0 0,0 0-272 0 0,71 4-1097 0 0,-61-4-2600 0 0,-2 0-1792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43.1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78 14259 0 0,'0'0'2947'0'0,"0"0"-563"0"0,0 0-427 0 0,0 0-312 0 0,0 0-294 0 0,0 0-231 0 0,0 0-292 0 0,0 0-265 0 0,0 0-232 0 0,0 0-154 0 0,0 0-21 0 0,0 0-28 0 0,0 0-4 0 0,1 13 69 0 0,4 38 441 0 0,-1-14-2740 0 0,-3-12-5330 0 0,-1-19-4409 0 0</inkml:trace>
  <inkml:trace contextRef="#ctx0" brushRef="#br0" timeOffset="5134.571">82 451 1488 0 0,'0'0'2586'0'0,"0"0"-17"0"0,0 0 139 0 0,0 0-11 0 0,0 0-106 0 0,0 0-286 0 0,0 0-378 0 0,0 0-339 0 0,0 0-320 0 0,0 0-234 0 0,0 0-183 0 0,0 0-186 0 0,0 0-151 0 0,0-8-136 0 0,-1-26-110 0 0,0 33-248 0 0,1 1-1 0 0,-1-1 1 0 0,0 1-1 0 0,1-1 1 0 0,-1 1-1 0 0,0-1 1 0 0,1 1-1 0 0,-1 0 0 0 0,0-1 1 0 0,1 1-1 0 0,-1 0 1 0 0,0 0-1 0 0,0-1 1 0 0,0 1-1 0 0,1 0 1 0 0,-1 0-1 0 0,0 0 0 0 0,0 0 1 0 0,1 0-1 0 0,-1 0 1 0 0,0 0-1 0 0,0 0 1 0 0,0 0-1 0 0,1 1 1 0 0,-1-1-1 0 0,0 0 0 0 0,0 0 1 0 0,1 1-1 0 0,-1-1 1 0 0,0 0-1 0 0,0 1 1 0 0,1-1-1 0 0,-1 1 1 0 0,1-1-1 0 0,-1 1 1 0 0,0-1-1 0 0,1 1 0 0 0,-1-1 1 0 0,1 1-1 0 0,-1 0 1 0 0,1-1-1 0 0,-1 1 1 0 0,1 0-20 0 0,-1 0 60 0 0,-45 56 599 0 0,46-55-651 0 0,-1-1-1 0 0,1 0 0 0 0,-1 0 0 0 0,1 1 1 0 0,0-1-1 0 0,-1 0 0 0 0,1 1 0 0 0,0-1 1 0 0,0 0-1 0 0,0 1 0 0 0,0-1 0 0 0,0 0 1 0 0,0 1-1 0 0,0-1 0 0 0,0 0 0 0 0,1 1 1 0 0,-1-1-1 0 0,1 0 0 0 0,-1 1 0 0 0,1-1 1 0 0,-1 0-1 0 0,1 0 0 0 0,-1 0 0 0 0,1 1 1 0 0,0-1-1 0 0,0 0 0 0 0,0 0 0 0 0,0 0 1 0 0,0 0-1 0 0,0 0 0 0 0,0-1 0 0 0,0 1 1 0 0,0 0-1 0 0,0 0 0 0 0,0-1 0 0 0,0 1 1 0 0,1 0-1 0 0,-1-1 0 0 0,0 0 0 0 0,0 1 1 0 0,1-1-1 0 0,-1 0 0 0 0,0 1 0 0 0,1-1 1 0 0,-1 0-1 0 0,0 0 0 0 0,1 0 0 0 0,-1 0 1 0 0,0 0-1 0 0,1 0 0 0 0,0-1-7 0 0,1 2 21 0 0,0-1-1 0 0,0 1 0 0 0,-1-1 1 0 0,1 0-1 0 0,0 0 0 0 0,0 0 1 0 0,0 0-1 0 0,0 0 0 0 0,0-1 1 0 0,0 1-1 0 0,-1-1 0 0 0,1 0 1 0 0,0 0-1 0 0,0 0 0 0 0,-1 0 1 0 0,1 0-1 0 0,0 0 0 0 0,-1-1 1 0 0,0 0-1 0 0,1 1 0 0 0,-1-1 1 0 0,0 0-1 0 0,0 0 0 0 0,0 0 1 0 0,0 0-1 0 0,0 0 0 0 0,0-1 1 0 0,-1 1-1 0 0,1-1 0 0 0,-1 1 1 0 0,1-1-1 0 0,-1 1 0 0 0,0-1 1 0 0,0 0-1 0 0,0 0 0 0 0,-1 0 1 0 0,1 1-1 0 0,-1-1 0 0 0,1 0 1 0 0,-1 0-1 0 0,0 0 0 0 0,0 0 1 0 0,0 0-1 0 0,-1 0 0 0 0,1 0 1 0 0,-1 1-1 0 0,1-1 0 0 0,-1 0 1 0 0,0 0-1 0 0,0 1 0 0 0,0-1 1 0 0,-1-1-21 0 0,-7-4-1025 0 0,-6-6 2957 0 0,7 5-3799 0 0,4 1-4210 0 0,5 2-5997 0 0,1 5 2764 0 0</inkml:trace>
  <inkml:trace contextRef="#ctx0" brushRef="#br0" timeOffset="5483.109">223 27 15227 0 0,'0'0'1675'0'0,"0"0"-38"0"0,0 0-130 0 0,0 0-307 0 0,0 0-379 0 0,0 0-275 0 0,0 0-205 0 0,0 0-21 0 0,0 0 130 0 0,0 0 105 0 0,0 0 82 0 0,0 0-16 0 0,6 9-119 0 0,46 106 822 0 0,-48-91-1276 0 0,-1 0-1 0 0,-1 0 0 0 0,-1 0 1 0 0,-1 0-1 0 0,-2 0 1 0 0,0 0-1 0 0,-1 0 1 0 0,-1 0-1 0 0,-2-1 0 0 0,0 1 1 0 0,-1-1-1 0 0,-2-1 1 0 0,0 0-1 0 0,-1 0 0 0 0,-2-1 1 0 0,0 0-1 0 0,-1 0 1 0 0,-2 0-48 0 0,9-16-1790 0 0,5-11-9402 0 0,1 4-354 0 0</inkml:trace>
  <inkml:trace contextRef="#ctx0" brushRef="#br0" timeOffset="6244.097">467 62 8314 0 0,'0'0'2150'0'0,"0"0"262"0"0,0 0 127 0 0,0 0-50 0 0,0 0-269 0 0,0 0-347 0 0,0 0-426 0 0,0 0-468 0 0,0 0-417 0 0,0 0-302 0 0,0 0-144 0 0,0 0-1 0 0,0 0 33 0 0,-1-4 184 0 0,14 64-29 0 0,-8-46-530 0 0,1 3-980 0 0,-4-6-3394 0 0,-18-10-10615 0 0,-1-7 10380 0 0,-34-28 6293 0 0,28 16 3974 0 0,-1 3 4981 0 0,23 15-9535 0 0,23 10 776 0 0,5-3-1340 0 0,-1-2 0 0 0,1-1 1 0 0,0-1-1 0 0,0-1 1 0 0,1-1-1 0 0,-1-2 0 0 0,20-3-313 0 0,33-12 379 0 0,-80 15-374 0 0,0 0 0 0 0,0 0 0 0 0,0 0 0 0 0,-1 0 0 0 0,1 0 0 0 0,0 0 0 0 0,-1 0 0 0 0,1 0 0 0 0,0 0 0 0 0,-1 0 0 0 0,1 0 0 0 0,-1 1 0 0 0,0-1 0 0 0,1 0 0 0 0,-1 0 0 0 0,1 1 0 0 0,-1-1 0 0 0,0 0 0 0 0,0 1 0 0 0,1-1 0 0 0,-1 0 0 0 0,0 1 0 0 0,0-1 0 0 0,0 1 0 0 0,0 0 0 0 0,0-1 0 0 0,0 1 0 0 0,0 0 0 0 0,0-1 0 0 0,0 1 0 0 0,1 0 0 0 0,-1 0 0 0 0,0 0 0 0 0,0 0 0 0 0,0 0 0 0 0,0 0 0 0 0,0 0 0 0 0,0 0 0 0 0,0 0 0 0 0,0 1 0 0 0,0-1 0 0 0,0 0 0 0 0,0 1 0 0 0,0-1 1 0 0,0 0-1 0 0,0 1 0 0 0,0-1 0 0 0,1 1 0 0 0,-1 0 0 0 0,0-1 0 0 0,0 1 0 0 0,1-1 0 0 0,-1 1-5 0 0,13 15-4114 0 0,-6-14-1410 0 0,1 0-4464 0 0,-5-2 6774 0 0</inkml:trace>
  <inkml:trace contextRef="#ctx0" brushRef="#br0" timeOffset="6818.102">728 71 0 0 0,'0'0'4300'0'0,"0"0"-344"0"0,0 0-535 0 0,0 0-546 0 0,0 0-605 0 0,0 0-565 0 0,0 0-501 0 0,0 0-395 0 0,0 0-293 0 0,0 0-203 0 0,0 0-99 0 0,0 0-72 0 0,0 0-46 0 0,2 12 1899 0 0,-1-11-1999 0 0,-1-1 0 0 0,0 0 0 0 0,1 0 0 0 0,-1 1 0 0 0,0-1 0 0 0,1 0 0 0 0,-1 0 0 0 0,0 1 0 0 0,0-1 0 0 0,0 0 0 0 0,1 1 0 0 0,-1-1 0 0 0,0 0 0 0 0,0 1 0 0 0,0-1 0 0 0,1 0 0 0 0,-1 1 0 0 0,0-1 0 0 0,0 0 0 0 0,0 1 0 0 0,0-1 0 0 0,0 1 0 0 0,0-1 0 0 0,0 0 0 0 0,0 1 0 0 0,0-1 0 0 0,0 1 0 0 0,0-1 0 0 0,0 0 0 0 0,0 1 0 0 0,0-1 0 0 0,-1 0 0 0 0,1 1 0 0 0,0-1 1 0 0,0 0-1 0 0,0 1 0 0 0,0-1 0 0 0,-1 0 0 0 0,1 1 0 0 0,0-1 0 0 0,0 0 0 0 0,-1 1 0 0 0,1-1 0 0 0,0 0 0 0 0,-1 0 0 0 0,1 1 0 0 0,0-1 0 0 0,0 0 0 0 0,-1 0 0 0 0,1 0 0 0 0,-1 0 0 0 0,1 1 0 0 0,0-1 0 0 0,-1 0 0 0 0,1 0 0 0 0,0 0 0 0 0,-1 0 0 0 0,1 0 0 0 0,-1 0 0 0 0,1 0 4 0 0,30-12 1141 0 0,-30 11-1118 0 0,0 1 0 0 0,1-1 1 0 0,-1 1-1 0 0,0-1 0 0 0,0 1 1 0 0,0-1-1 0 0,0 0 0 0 0,0 1 1 0 0,0-1-1 0 0,0 1 0 0 0,0-1 1 0 0,0 0-1 0 0,0 1 0 0 0,-1-1 1 0 0,1 1-1 0 0,0-1 0 0 0,0 1 1 0 0,0-1-1 0 0,-1 0 0 0 0,1 1 1 0 0,0-1-1 0 0,-1 1 0 0 0,1-1 1 0 0,0 1-1 0 0,-1 0 1 0 0,1-1-1 0 0,-1 1 0 0 0,1-1 1 0 0,-1 1-1 0 0,1 0 0 0 0,-1-1 1 0 0,1 1-1 0 0,-1 0 0 0 0,1 0 1 0 0,-1-1-1 0 0,1 1 0 0 0,-1 0 1 0 0,1 0-1 0 0,-1 0 0 0 0,0 0 1 0 0,1-1-1 0 0,-1 1 0 0 0,1 0 1 0 0,-1 0-1 0 0,0 0 0 0 0,1 0 1 0 0,-1 1-1 0 0,1-1 1 0 0,-1 0-1 0 0,0 0 0 0 0,0 0-23 0 0,-1 0 20 0 0,-1-1 0 0 0,0 0 0 0 0,0 1-1 0 0,0 0 1 0 0,0 0 0 0 0,0 0 0 0 0,0 0 0 0 0,0 0 0 0 0,1 1-1 0 0,-1-1 1 0 0,0 1 0 0 0,0 0 0 0 0,0-1 0 0 0,1 2-1 0 0,-1-1 1 0 0,0 0 0 0 0,1 0 0 0 0,-1 1 0 0 0,1-1-1 0 0,-1 1 1 0 0,1 0 0 0 0,0 0 0 0 0,0 0 0 0 0,0 0 0 0 0,0 0-1 0 0,0 0 1 0 0,0 0 0 0 0,0 1 0 0 0,1-1 0 0 0,-1 1-1 0 0,1-1 1 0 0,0 1 0 0 0,0 0 0 0 0,0 0 0 0 0,0-1 0 0 0,0 1-1 0 0,1 0 1 0 0,-1 0 0 0 0,1 0 0 0 0,0 0 0 0 0,0 0-1 0 0,0 2-19 0 0,2-2 10 0 0,1 1-1 0 0,0-1 0 0 0,1 0 0 0 0,-1 0 0 0 0,1 0 1 0 0,-1 0-1 0 0,1-1 0 0 0,0 1 0 0 0,0-1 1 0 0,0 0-1 0 0,0 0 0 0 0,0 0 0 0 0,1-1 0 0 0,-1 1 1 0 0,0-1-1 0 0,1 0 0 0 0,-1 0 0 0 0,1-1 1 0 0,-1 1-1 0 0,1-1 0 0 0,-1 0 0 0 0,1-1 0 0 0,3 1-9 0 0,77-7-1788 0 0,-58 0-3128 0 0,0-2-6155 0 0,-21 7 1894 0 0</inkml:trace>
  <inkml:trace contextRef="#ctx0" brushRef="#br0" timeOffset="7068.088">972 1 8538 0 0,'0'0'3014'0'0,"0"0"-434"0"0,0 0-589 0 0,0 0-538 0 0,0 0-321 0 0,0 0-105 0 0,0 0 44 0 0,0 0 77 0 0,0 0-28 0 0,-7 9-165 0 0,-6 10-421 0 0,-1 1-1 0 0,2 0 1 0 0,1 1 0 0 0,1 0-1 0 0,0 1 1 0 0,2 0 0 0 0,-3 11-534 0 0,9-20 58 0 0,0 0 1 0 0,1 0-1 0 0,1 0 1 0 0,0 0-1 0 0,1 0 1 0 0,0-1-1 0 0,1 1 1 0 0,0 0-1 0 0,1 0 1 0 0,0-1-1 0 0,1 0 1 0 0,1 0-1 0 0,0 0 1 0 0,1 0-1 0 0,0 0 1 0 0,0-1 0 0 0,1 0-1 0 0,1-1 1 0 0,0 0-1 0 0,0 0 1 0 0,1 0-1 0 0,0-1 1 0 0,1-1-1 0 0,0 1 1 0 0,0-2-1 0 0,11 7-58 0 0,52 20-2152 0 0,-56-34-2664 0 0,-2-6-4075 0 0,-10 4-3048 0 0</inkml:trace>
  <inkml:trace contextRef="#ctx0" brushRef="#br0" timeOffset="7905.292">1013 68 7642 0 0,'0'0'2776'0'0,"0"0"-167"0"0,0 0-107 0 0,0 0-219 0 0,0 0-377 0 0,0 0-334 0 0,0 0-268 0 0,0 0-245 0 0,0 0-203 0 0,0 0-201 0 0,0 0-220 0 0,0 0-163 0 0,0 0-156 0 0,-2-5-69 0 0,1 3-45 0 0,1 3 5 0 0,0-1-1 0 0,0 1 0 0 0,-1-1 1 0 0,1 1-1 0 0,0-1 0 0 0,0 1 1 0 0,-1-1-1 0 0,1 1 0 0 0,0-1 1 0 0,-1 0-1 0 0,1 1 0 0 0,0-1 0 0 0,-1 1 1 0 0,1-1-1 0 0,-1 0 0 0 0,1 1 1 0 0,0-1-1 0 0,-1 0 0 0 0,1 0 1 0 0,-1 1-1 0 0,1-1 0 0 0,-1 0 0 0 0,1 0 1 0 0,-1 0-1 0 0,1 0 0 0 0,-1 1 1 0 0,1-1-1 0 0,-1 0 0 0 0,1 0 1 0 0,-1 0-1 0 0,1 0 0 0 0,-1 0 1 0 0,1 0-1 0 0,-1 0 0 0 0,0-1 0 0 0,1 1 1 0 0,-1 0-1 0 0,1 0 0 0 0,-1 0 1 0 0,1 0-1 0 0,0-1 0 0 0,-1 1 1 0 0,1 0-1 0 0,-1-1 0 0 0,1 1 1 0 0,-1 0-1 0 0,1-1 0 0 0,0 1 0 0 0,-1 0 1 0 0,1-1-1 0 0,0 1 0 0 0,-1 0 1 0 0,1-1-1 0 0,0 1 0 0 0,-1-1 1 0 0,1 1-7 0 0,0 1 27 0 0,-1 1 1 0 0,1 0-1 0 0,0 0 1 0 0,0 0-1 0 0,0-1 1 0 0,0 1 0 0 0,0 0-1 0 0,1 0 1 0 0,-1 0-1 0 0,0-1 1 0 0,1 1 0 0 0,-1 0-1 0 0,1 0 1 0 0,0-1-1 0 0,-1 1 1 0 0,1-1-1 0 0,0 1 1 0 0,0 0 0 0 0,0-1-1 0 0,0 0 1 0 0,0 1-1 0 0,1-1 1 0 0,-1 0-1 0 0,0 1 1 0 0,1-1 0 0 0,-1 0-1 0 0,1 0 1 0 0,-1 0-1 0 0,1 0 1 0 0,-1 0-1 0 0,1-1 1 0 0,0 1 0 0 0,-1 0-1 0 0,1-1 1 0 0,0 1-1 0 0,0-1 1 0 0,-1 0-1 0 0,1 1 1 0 0,0-1 0 0 0,0 0-1 0 0,1 0-27 0 0,1 0 39 0 0,-1 1 1 0 0,1 0-1 0 0,0-1 0 0 0,0 0 1 0 0,0 0-1 0 0,-1 0 0 0 0,1-1 1 0 0,0 1-1 0 0,0-1 0 0 0,-1 0 0 0 0,1 0 1 0 0,0 0-1 0 0,-1 0 0 0 0,1-1 1 0 0,-1 0-1 0 0,0 1 0 0 0,1-1 0 0 0,-1 0 1 0 0,0-1-1 0 0,1 0-39 0 0,-3 2 13 0 0,0 0 1 0 0,-1 0-1 0 0,1 0 0 0 0,-1-1 0 0 0,1 1 1 0 0,-1 0-1 0 0,1 0 0 0 0,-1 0 0 0 0,0-1 1 0 0,1 1-1 0 0,-1 0 0 0 0,0 0 0 0 0,0-1 1 0 0,0 1-1 0 0,0 0 0 0 0,0 0 0 0 0,0-1 1 0 0,-1 1-1 0 0,1 0 0 0 0,0 0 0 0 0,-1-1 0 0 0,1 1 1 0 0,-1 0-1 0 0,1 0 0 0 0,-1 0 0 0 0,1 0 1 0 0,-1 0-1 0 0,0-1 0 0 0,1 1 0 0 0,-1 0 1 0 0,0 1-1 0 0,0-1 0 0 0,0 0 0 0 0,0 0 1 0 0,0 0-1 0 0,0 0 0 0 0,0 1 0 0 0,0-1 1 0 0,0 1-1 0 0,0-1 0 0 0,-1 0 0 0 0,1 1 1 0 0,0 0-14 0 0,-54-17-953 0 0,63 33-2431 0 0,28-1-3118 0 0,-10-10-3378 0 0,-25-5 9315 0 0,9 2-7027 0 0</inkml:trace>
  <inkml:trace contextRef="#ctx0" brushRef="#br0" timeOffset="8205.049">1312 54 4169 0 0,'0'0'4621'0'0,"0"0"-928"0"0,0 0-759 0 0,0 0-629 0 0,0 0-525 0 0,0 0-384 0 0,0 0-260 0 0,0 0-194 0 0,0 0-238 0 0,0 0-196 0 0,0 0-205 0 0,0 0-205 0 0,-2-6-47 0 0,1 4-50 0 0,1 1 3 0 0,0 0 0 0 0,0 1 0 0 0,0-1 0 0 0,0 1 0 0 0,-1-1 0 0 0,1 0 0 0 0,0 1 0 0 0,0-1 1 0 0,0 0-1 0 0,0 1 0 0 0,-1-1 0 0 0,1 1 0 0 0,0-1 0 0 0,-1 0 0 0 0,1 1 0 0 0,0-1 0 0 0,-1 1 0 0 0,1-1 0 0 0,-1 1 0 0 0,1-1 0 0 0,-1 1 0 0 0,1 0 0 0 0,-1-1 0 0 0,1 1 0 0 0,-1-1 0 0 0,1 1 0 0 0,-1 0 0 0 0,0 0 0 0 0,1-1 0 0 0,-1 1 0 0 0,0 0 0 0 0,1 0 0 0 0,-1 0 1 0 0,1 0-1 0 0,-1-1 0 0 0,0 1 0 0 0,1 0 0 0 0,-1 0 0 0 0,0 0 0 0 0,1 1 0 0 0,-1-1 0 0 0,0 0 0 0 0,1 0 0 0 0,-1 0 0 0 0,0 0 0 0 0,1 1 0 0 0,-1-1 0 0 0,1 0 0 0 0,-1 0 0 0 0,0 1 0 0 0,1-1 0 0 0,-1 1 0 0 0,1-1 0 0 0,-1 0 0 0 0,1 1 0 0 0,-1-1 0 0 0,1 1 1 0 0,0-1-1 0 0,-1 1 0 0 0,1-1 0 0 0,-1 1 0 0 0,1 0 0 0 0,0-1 0 0 0,0 1 0 0 0,-1-1 0 0 0,1 1 0 0 0,0 0 0 0 0,0-1 0 0 0,0 1 0 0 0,0 0-4 0 0,-2 1 14 0 0,1 0-1 0 0,-1-1 1 0 0,1 1 0 0 0,0 0 0 0 0,0 0 0 0 0,0 0-1 0 0,0 0 1 0 0,0 0 0 0 0,1 0 0 0 0,-1 1-1 0 0,1-1 1 0 0,-1 0 0 0 0,1 0 0 0 0,0 0-1 0 0,0 1 1 0 0,0-1 0 0 0,0 0 0 0 0,0 0-1 0 0,0 1 1 0 0,1-1 0 0 0,-1 0 0 0 0,1 0-1 0 0,-1 0 1 0 0,1 0 0 0 0,0 1 0 0 0,0-1-1 0 0,0 0 1 0 0,0 0 0 0 0,0-1 0 0 0,1 1-1 0 0,-1 0 1 0 0,0 0 0 0 0,1-1 0 0 0,-1 1-1 0 0,1 0 1 0 0,0-1 0 0 0,0 0 0 0 0,-1 1-1 0 0,1-1 1 0 0,0 0 0 0 0,0 0 0 0 0,2 1-14 0 0,0-1 63 0 0,-1 1 1 0 0,1-1-1 0 0,-1 1 1 0 0,1-1-1 0 0,0 0 1 0 0,-1-1-1 0 0,1 1 0 0 0,0-1 1 0 0,0 1-1 0 0,0-1 1 0 0,-1 0-1 0 0,1-1 1 0 0,0 1-1 0 0,0-1 1 0 0,0 1-1 0 0,-1-1 1 0 0,1 0-1 0 0,0-1 1 0 0,-1 1-1 0 0,1-1 1 0 0,-1 1-1 0 0,1-1 1 0 0,-1 0-1 0 0,0 0 0 0 0,1-1-63 0 0,-3 2 29 0 0,0-1 0 0 0,0 1-1 0 0,0 0 1 0 0,0-1 0 0 0,0 1-1 0 0,0-1 1 0 0,-1 1 0 0 0,1-1-1 0 0,0 1 1 0 0,-1-1 0 0 0,1 0-1 0 0,-1 1 1 0 0,1-1-1 0 0,-1 0 1 0 0,0 1 0 0 0,0-1-1 0 0,0 0 1 0 0,0 0 0 0 0,0 1-1 0 0,0-1 1 0 0,0 0 0 0 0,-1 1-1 0 0,1-1 1 0 0,-1 0 0 0 0,1 1-1 0 0,-1-1 1 0 0,0 1-1 0 0,1-1 1 0 0,-1 1 0 0 0,0-1-1 0 0,0 1 1 0 0,0-1 0 0 0,0 1-1 0 0,0 0 1 0 0,0-1 0 0 0,-1 1-1 0 0,1 0 1 0 0,0 0 0 0 0,-1 0-1 0 0,1 0 1 0 0,0 0-1 0 0,-2 0-28 0 0,1-1-75 0 0,0 0-1 0 0,-1 0 0 0 0,1 0 1 0 0,-1 1-1 0 0,0-1 0 0 0,1 1 0 0 0,-1 0 1 0 0,0-1-1 0 0,0 1 0 0 0,0 1 0 0 0,0-1 1 0 0,0 0-1 0 0,0 1 0 0 0,0-1 0 0 0,0 1 1 0 0,0 0-1 0 0,0 0 0 0 0,0 0 0 0 0,0 0 1 0 0,0 1-1 0 0,0-1 0 0 0,0 1 0 0 0,0 0 1 0 0,-1 0 75 0 0,-17 18-3599 0 0,16-11-556 0 0,1 1-3775 0 0,2-4-2860 0 0</inkml:trace>
  <inkml:trace contextRef="#ctx0" brushRef="#br0" timeOffset="8602.984">1051 309 8802 0 0,'0'0'3059'0'0,"0"0"-569"0"0,0 0-319 0 0,0 0-256 0 0,0 0-282 0 0,0 0-158 0 0,0 0-98 0 0,0 0-139 0 0,0 0-151 0 0,0 0-222 0 0,0 0-249 0 0,0 0-201 0 0,0 0-200 0 0,0-7-98 0 0,0-8-82 0 0,0 6 226 0 0,-3 29 247 0 0,-3 10-330 0 0,4-25-346 0 0,1 1 0 0 0,-1 0-1 0 0,1-1 1 0 0,0 1 0 0 0,0 0 0 0 0,1 0 0 0 0,0 0 0 0 0,0 0 0 0 0,0 0 0 0 0,1-1 0 0 0,-1 1 0 0 0,2 0 0 0 0,-1 0 0 0 0,2 4 168 0 0,8 0-4638 0 0,-6-7 474 0 0,0-1-3291 0 0,0 0-2392 0 0</inkml:trace>
  <inkml:trace contextRef="#ctx0" brushRef="#br0" timeOffset="8907.3">1276 269 18292 0 0,'0'0'751'0'0,"0"0"-76"0"0,0 0 85 0 0,0 0 47 0 0,0 0-70 0 0,0 0-99 0 0,-10 6-136 0 0,-28 18-115 0 0,37-23-366 0 0,0-1 0 0 0,0 1-1 0 0,-1 0 1 0 0,1 0 0 0 0,0 0 0 0 0,0 0-1 0 0,0 0 1 0 0,1 0 0 0 0,-1 0 0 0 0,0 0-1 0 0,0 0 1 0 0,1 0 0 0 0,-1 0 0 0 0,0 1-1 0 0,1-1 1 0 0,-1 0 0 0 0,1 1 0 0 0,0-1-1 0 0,-1 0 1 0 0,1 1 0 0 0,0-1 0 0 0,0 0-1 0 0,0 1 1 0 0,0-1 0 0 0,0 0 0 0 0,0 1-1 0 0,0-1 1 0 0,0 1 0 0 0,1-1 0 0 0,-1 0 0 0 0,0 1-1 0 0,1-1 1 0 0,-1 0 0 0 0,1 0 0 0 0,-1 1-1 0 0,1-1 1 0 0,0 0 0 0 0,0 0 0 0 0,0 0-1 0 0,-1 0 1 0 0,1 0 0 0 0,0 0 0 0 0,0 0-1 0 0,0 0 1 0 0,0 0 0 0 0,1 0 0 0 0,-1-1-1 0 0,0 1 1 0 0,0 0 0 0 0,0-1 0 0 0,1 1-1 0 0,-1-1 1 0 0,0 1 0 0 0,1-1 0 0 0,-1 0-1 0 0,0 1 1 0 0,1-1 0 0 0,-1 0 0 0 0,0 0-1 0 0,1 0 1 0 0,-1 0 0 0 0,1 0-21 0 0,65-5 909 0 0,-65 5-865 0 0,-1 0 0 0 0,0-1 0 0 0,1 1 0 0 0,-1-1 1 0 0,0 1-1 0 0,1-1 0 0 0,-1 1 0 0 0,0-1 0 0 0,0 0 1 0 0,1 0-1 0 0,-1 1 0 0 0,0-1 0 0 0,0 0 0 0 0,0 0 1 0 0,0 0-1 0 0,0 0 0 0 0,0-1 0 0 0,0 1 1 0 0,-1 0-1 0 0,1 0 0 0 0,0 0 0 0 0,-1-1 0 0 0,1 1 1 0 0,0 0-1 0 0,-1-1 0 0 0,0 1 0 0 0,1 0 0 0 0,-1-1 1 0 0,0 1-1 0 0,0-1 0 0 0,0 1 0 0 0,0-1 0 0 0,0 1 1 0 0,0 0-1 0 0,0-1 0 0 0,0 1 0 0 0,0-1 0 0 0,-1 1 1 0 0,1 0-1 0 0,-1-1 0 0 0,1 1 0 0 0,-1 0 0 0 0,1-1 1 0 0,-1 1-1 0 0,0-1-44 0 0,-32-27-81 0 0,15 25-3739 0 0,18 4 893 0 0,0 0-3176 0 0,0 1-5307 0 0</inkml:trace>
  <inkml:trace contextRef="#ctx0" brushRef="#br0" timeOffset="9168.11">1487 40 17364 0 0,'0'0'1469'0'0,"0"0"-102"0"0,0 0-177 0 0,0 0-243 0 0,0 0-158 0 0,0 0-22 0 0,0 0 5 0 0,0 0-9 0 0,0 0-113 0 0,9 10-109 0 0,26 35-122 0 0,-31-38-369 0 0,0 0-1 0 0,0 0 1 0 0,0 0 0 0 0,-1 0 0 0 0,-1 1 0 0 0,1 0 0 0 0,-1-1-1 0 0,0 1 1 0 0,-1 0 0 0 0,0 0 0 0 0,0 0 0 0 0,-1 0 0 0 0,0 0 0 0 0,0 2-50 0 0,0-6 9 0 0,0 8-125 0 0,-1-1 1 0 0,0 0 0 0 0,-1 1 0 0 0,0-1 0 0 0,0 0 0 0 0,-2 0 0 0 0,1 0 0 0 0,-1-1 0 0 0,-1 1-1 0 0,0-1 1 0 0,-3 6 115 0 0,-9 9-4260 0 0,-3-1-3708 0 0,15-18-3425 0 0</inkml:trace>
  <inkml:trace contextRef="#ctx0" brushRef="#br0" timeOffset="11582.11">1344 666 14331 0 0,'0'0'2318'0'0,"0"0"-468"0"0,0 0-311 0 0,0 0-259 0 0,0 0-320 0 0,0 0-217 0 0,0 0-184 0 0,-9-1-146 0 0,-28 0-91 0 0,35 2-291 0 0,1-1 0 0 0,0 1 1 0 0,-1-1-1 0 0,1 1 0 0 0,0 0 0 0 0,0 0 1 0 0,-1 0-1 0 0,1 0 0 0 0,0 0 1 0 0,0 0-1 0 0,0 0 0 0 0,0 0 1 0 0,1 0-1 0 0,-1 0 0 0 0,0 1 1 0 0,0-1-1 0 0,1 0 0 0 0,-1 1 1 0 0,0-1-1 0 0,1 0 0 0 0,0 1 1 0 0,-1-1-1 0 0,1 1 0 0 0,0-1 1 0 0,0 1-1 0 0,-1-1 0 0 0,1 1 1 0 0,0-1-1 0 0,1 0 0 0 0,-1 1 1 0 0,0-1-1 0 0,0 1 0 0 0,1-1 1 0 0,-1 1-1 0 0,0-1 0 0 0,1 0 0 0 0,0 1 1 0 0,-1-1-1 0 0,1 0 0 0 0,0 1 1 0 0,0-1-32 0 0,2 3 55 0 0,0-1 1 0 0,0 0-1 0 0,0-1 1 0 0,0 1-1 0 0,1 0 1 0 0,-1-1-1 0 0,1 0 0 0 0,0 0 1 0 0,-1 0-1 0 0,1 0 1 0 0,0-1-1 0 0,0 1 1 0 0,0-1-1 0 0,1 0 1 0 0,-1 0-1 0 0,0-1 1 0 0,0 1-1 0 0,0-1 0 0 0,1 0 1 0 0,-1 0-1 0 0,0 0 1 0 0,0-1-1 0 0,1 1 1 0 0,-1-1-1 0 0,0 0 1 0 0,0 0-1 0 0,0-1 1 0 0,0 1-1 0 0,0-1 0 0 0,0 0 1 0 0,0 0-1 0 0,-1 0 1 0 0,1-1-1 0 0,-1 1 1 0 0,0-1-1 0 0,3-2-55 0 0,-5 3-11 0 0,-1 0 1 0 0,0-1-1 0 0,1 1 0 0 0,-1 0 0 0 0,0-1 0 0 0,0 1 0 0 0,-1 0 0 0 0,1-1 1 0 0,0 1-1 0 0,-1 0 0 0 0,1 0 0 0 0,-1 0 0 0 0,0-1 0 0 0,0 1 0 0 0,0 0 1 0 0,0 0-1 0 0,0 0 0 0 0,0 0 0 0 0,0 0 0 0 0,-1 0 0 0 0,1 1 0 0 0,-1-1 1 0 0,1 0-1 0 0,-1 1 0 0 0,0-1 0 0 0,0 1 0 0 0,1 0 0 0 0,-1-1 0 0 0,0 1 1 0 0,0 0-1 0 0,0 0 0 0 0,-1 0 0 0 0,1 0 0 0 0,0 1 0 0 0,0-1 0 0 0,0 1 1 0 0,-1-1-1 0 0,1 1 0 0 0,0 0 0 0 0,0-1 0 0 0,-1 1 0 0 0,1 1 0 0 0,0-1 1 0 0,-1 0-1 0 0,1 0 0 0 0,0 1 0 0 0,0-1 0 0 0,-1 1 0 0 0,1 0 0 0 0,-1 0 11 0 0,-46 23-3724 0 0,34-13-955 0 0,2 0-4264 0 0,7-5-763 0 0</inkml:trace>
  <inkml:trace contextRef="#ctx0" brushRef="#br0" timeOffset="12189.668">1308 914 3665 0 0,'0'0'2784'0'0,"0"0"180"0"0,0 0 216 0 0,0 0-131 0 0,0 0-562 0 0,0 0-546 0 0,0 0-416 0 0,0 0-259 0 0,0 0-158 0 0,0 0-136 0 0,0 0-185 0 0,0 0-216 0 0,0 0-191 0 0,8-6-92 0 0,25-17 0 0 0,-39 62 1095 0 0,-7 64-2054 0 0,19-98-4287 0 0,0-10-7505 0 0,-6 5 11774 0 0,2-2-9168 0 0</inkml:trace>
  <inkml:trace contextRef="#ctx0" brushRef="#br0" timeOffset="12451.158">1540 662 14107 0 0,'0'0'2647'0'0,"0"0"-318"0"0,0 0-484 0 0,0 0-410 0 0,0 0-293 0 0,0 0-178 0 0,0 0-106 0 0,0 0-97 0 0,0 0-118 0 0,0 0-122 0 0,6 11-134 0 0,18 35-97 0 0,-19 36 175 0 0,-24 14-861 0 0,9-65-2308 0 0,0-1-3763 0 0,7-18-5343 0 0</inkml:trace>
  <inkml:trace contextRef="#ctx0" brushRef="#br0" timeOffset="10188.272">521 727 7482 0 0,'0'0'2950'0'0,"0"0"-487"0"0,0 0-251 0 0,0 0-171 0 0,0 0-252 0 0,0 0-218 0 0,0 0-197 0 0,0 0-202 0 0,0 0-193 0 0,0 0-208 0 0,0 0-204 0 0,0 0-202 0 0,0 0-159 0 0,1-7-66 0 0,5-17 7 0 0,-5 44 315 0 0,-4 14-312 0 0,-3 28-2899 0 0,-19-55-12823 0 0,-7-21 11508 0 0,30 12 4584 0 0,-28-12 2749 0 0,3 0 11266 0 0,163 15-11459 0 0,-91-5-5212 0 0,0-1-4736 0 0,-37 4 4696 0 0,1 0-9279 0 0</inkml:trace>
  <inkml:trace contextRef="#ctx0" brushRef="#br0" timeOffset="10697.185">835 751 15587 0 0,'0'0'1399'0'0,"0"0"-200"0"0,0 0-45 0 0,0 0 26 0 0,0 0-138 0 0,0 0-201 0 0,0 0-173 0 0,0 0-165 0 0,0 0-111 0 0,0 0-94 0 0,0 0-80 0 0,0 0-34 0 0,0 0-17 0 0,-10-5 10 0 0,-29-15 19 0 0,36 20-164 0 0,1-1-1 0 0,-1 0 0 0 0,0 1 0 0 0,0 0 0 0 0,0-1 1 0 0,0 1-1 0 0,0 0 0 0 0,0 0 0 0 0,0 1 0 0 0,0-1 0 0 0,0 1 1 0 0,0 0-1 0 0,0-1 0 0 0,0 1 0 0 0,0 0 0 0 0,0 1 1 0 0,1-1-1 0 0,-1 0 0 0 0,0 1 0 0 0,1 0 0 0 0,-1-1 0 0 0,1 1 1 0 0,0 0-1 0 0,0 0 0 0 0,-1 1 0 0 0,1-1 0 0 0,1 0 1 0 0,-1 1-1 0 0,0-1 0 0 0,0 1 0 0 0,1-1 0 0 0,0 1 1 0 0,-1 0-1 0 0,1 0 0 0 0,0-1 0 0 0,1 1 0 0 0,-1 0 0 0 0,0 0 1 0 0,1 2-32 0 0,-1-4 2 0 0,1 1 1 0 0,0-1 0 0 0,-1 0 0 0 0,1 1-1 0 0,0-1 1 0 0,0 1 0 0 0,0-1 0 0 0,0 0-1 0 0,1 1 1 0 0,-1-1 0 0 0,0 0 0 0 0,0 1-1 0 0,1-1 1 0 0,-1 0 0 0 0,1 1 0 0 0,-1-1-1 0 0,1 0 1 0 0,0 0 0 0 0,-1 0 0 0 0,1 1-1 0 0,0-1 1 0 0,0 0 0 0 0,0 0 0 0 0,0 0-1 0 0,0 0 1 0 0,0 0 0 0 0,0-1 0 0 0,0 1 0 0 0,0 0-1 0 0,0 0 1 0 0,1-1 0 0 0,-1 1 0 0 0,0-1-1 0 0,0 1 1 0 0,1-1 0 0 0,-1 1 0 0 0,0-1-1 0 0,1 0 1 0 0,-1 1 0 0 0,1-1 0 0 0,-1 0-1 0 0,0 0 1 0 0,1 0 0 0 0,-1 0 0 0 0,0-1-1 0 0,1 1-2 0 0,62-23 439 0 0,-59 16-409 0 0,-1 0 1 0 0,1 0-1 0 0,-2-1 0 0 0,1 0 0 0 0,-1 0 1 0 0,0 0-1 0 0,-1 0 0 0 0,1 0 1 0 0,-2 0-1 0 0,1-1 0 0 0,-1 1 0 0 0,-1-1 1 0 0,1 1-1 0 0,-1-1 0 0 0,-1 1 0 0 0,0-1 1 0 0,0 1-1 0 0,0-1 0 0 0,-1 1 0 0 0,-1 0 1 0 0,1 0-1 0 0,-1 0 0 0 0,-2-3-30 0 0,-4 48-186 0 0,12 51 741 0 0,3-67-2792 0 0,3 1-4291 0 0,2-2-5920 0 0,-8-16 5609 0 0</inkml:trace>
  <inkml:trace contextRef="#ctx0" brushRef="#br0" timeOffset="10949.487">957 668 10266 0 0,'0'0'2814'0'0,"0"0"-372"0"0,0 0-146 0 0,0 0-134 0 0,0 0-317 0 0,0 0-438 0 0,0 0-458 0 0,0 0-393 0 0,0 0-177 0 0,0 0 10 0 0,0 0 74 0 0,0 0 79 0 0,0 0-29 0 0,-3 7-79 0 0,-4 9-238 0 0,-5 8 40 0 0,1 0 0 0 0,2 1 0 0 0,0 0 0 0 0,2 0 0 0 0,-5 26-236 0 0,11-44-49 0 0,0-1 1 0 0,1 0-1 0 0,0 1 1 0 0,0-1-1 0 0,0 1 0 0 0,0-1 1 0 0,1 0-1 0 0,0 1 1 0 0,1-1-1 0 0,0 0 1 0 0,0 0-1 0 0,0 0 0 0 0,0 0 1 0 0,1 0-1 0 0,0 0 1 0 0,0-1-1 0 0,1 1 0 0 0,-1-1 1 0 0,1 0-1 0 0,1 0 1 0 0,-1 0-1 0 0,1-1 0 0 0,-1 1 1 0 0,1-1-1 0 0,0 0 1 0 0,1-1-1 0 0,-1 1 1 0 0,2-1 48 0 0,19 9-2799 0 0,-7-9-5733 0 0,-12-2-3009 0 0</inkml:trace>
  <inkml:trace contextRef="#ctx0" brushRef="#br0" timeOffset="11298.978">1086 669 13643 0 0,'0'0'2003'0'0,"0"0"-244"0"0,0 0-204 0 0,0 0-171 0 0,0 0-170 0 0,-9 2-186 0 0,-30 9-196 0 0,37-11-757 0 0,-1 1 0 0 0,1 0 0 0 0,0 1 0 0 0,0-1 0 0 0,-1 0 0 0 0,1 1 0 0 0,0-1-1 0 0,0 1 1 0 0,1-1 0 0 0,-1 1 0 0 0,0 0 0 0 0,0 0 0 0 0,1 0 0 0 0,-1 0 0 0 0,1 0 0 0 0,0 0-1 0 0,-1 1 1 0 0,1-1 0 0 0,0 0 0 0 0,0 1 0 0 0,1-1 0 0 0,-1 0 0 0 0,0 1 0 0 0,1-1-1 0 0,0 1 1 0 0,-1-1 0 0 0,1 1 0 0 0,0 0 0 0 0,0-1 0 0 0,1 1 0 0 0,-1-1 0 0 0,0 1 0 0 0,1-1-1 0 0,-1 1 1 0 0,1-1 0 0 0,0 0 0 0 0,0 1 0 0 0,0-1 0 0 0,0 0 0 0 0,0 0 0 0 0,1 1 0 0 0,-1-1-1 0 0,1 0 1 0 0,-1 0 0 0 0,1 0 0 0 0,1 1-75 0 0,70 11 745 0 0,-71-14-731 0 0,0 0 0 0 0,0 0 0 0 0,-1 0 0 0 0,1 0 0 0 0,0 0 0 0 0,-1 0 0 0 0,1-1 0 0 0,0 1 0 0 0,-1-1 0 0 0,1 1 0 0 0,-1-1 0 0 0,1 0 0 0 0,-1 1 0 0 0,1-1 0 0 0,-1 0 0 0 0,1 0 0 0 0,-1 0 0 0 0,0 0 0 0 0,1-1 0 0 0,-1 1 1 0 0,0 0-1 0 0,0 0 0 0 0,0-1 0 0 0,0 1 0 0 0,0-1 0 0 0,0 1 0 0 0,0-1 0 0 0,-1 1 0 0 0,1-1 0 0 0,-1 1 0 0 0,1-1 0 0 0,-1 0 0 0 0,1 1 0 0 0,-1-1 0 0 0,0 0 0 0 0,0 1 0 0 0,0-1 0 0 0,0 0 0 0 0,0 1 0 0 0,0-1 0 0 0,0-1-14 0 0,-53-59-1036 0 0,76 63-10513 0 0,-14 0 3598 0 0,-2 1 304 0 0</inkml:trace>
  <inkml:trace contextRef="#ctx0" brushRef="#br0" timeOffset="11934.278">1087 931 13467 0 0,'0'0'1434'0'0,"0"0"-8"0"0,0 0 87 0 0,0 0-16 0 0,0 0-390 0 0,0 0-406 0 0,0 0-224 0 0,0 0-54 0 0,0 0 30 0 0,0 0 27 0 0,0 0-17 0 0,0 0-66 0 0,2 4-70 0 0,-2-3-256 0 0,1 1 0 0 0,0 0 0 0 0,-1 0-1 0 0,1-1 1 0 0,0 1 0 0 0,0-1 0 0 0,0 1 0 0 0,0-1 0 0 0,0 1-1 0 0,0-1 1 0 0,0 1 0 0 0,0-1 0 0 0,1 0 0 0 0,-1 0 0 0 0,1 0-1 0 0,-1 0 1 0 0,1 0 0 0 0,-1 0 0 0 0,1 0 0 0 0,-1 0 0 0 0,1 0-1 0 0,0-1 1 0 0,-1 1 0 0 0,1-1 0 0 0,0 1 0 0 0,0-1 0 0 0,0 0-1 0 0,-1 1 1 0 0,1-1 0 0 0,0 0 0 0 0,0 0 0 0 0,0-1 0 0 0,-1 1-1 0 0,1 0 1 0 0,0 0 0 0 0,0-1 0 0 0,-1 1 0 0 0,1-1 0 0 0,0 0-1 0 0,-1 1 1 0 0,1-1 0 0 0,0 0 0 0 0,-1 0 0 0 0,1 0 0 0 0,-1 0-71 0 0,0 0 13 0 0,-1 0 0 0 0,0 0 0 0 0,1 0 0 0 0,-1 0 1 0 0,0 0-1 0 0,1 0 0 0 0,-1 0 0 0 0,0 0 0 0 0,0 0 1 0 0,0 0-1 0 0,0 0 0 0 0,0 0 0 0 0,0 0 0 0 0,0 0 1 0 0,0 1-1 0 0,0-1 0 0 0,-1 0 0 0 0,1 0 1 0 0,0 0-1 0 0,-1 0 0 0 0,1 0 0 0 0,-1 0 0 0 0,1 0 1 0 0,-1 0-1 0 0,1 0 0 0 0,-1 1 0 0 0,1-1 0 0 0,-1 0 1 0 0,0 0-1 0 0,1 1 0 0 0,-1-1 0 0 0,0 1 1 0 0,0-1-1 0 0,0 0 0 0 0,1 1 0 0 0,-1-1 0 0 0,0 1 1 0 0,0 0-1 0 0,0-1 0 0 0,0 1 0 0 0,0 0 0 0 0,0-1 1 0 0,-1 1-14 0 0,-42-15 472 0 0,-2 11-759 0 0,45 6 125 0 0,1-1 1 0 0,0 0-1 0 0,0 1 0 0 0,0-1 0 0 0,0 0 1 0 0,1 1-1 0 0,-1-1 0 0 0,0 0 0 0 0,1 0 1 0 0,-1 1-1 0 0,0-1 0 0 0,1 0 0 0 0,0 0 1 0 0,-1 0-1 0 0,1 1 0 0 0,0-1 0 0 0,-1 0 1 0 0,1 0-1 0 0,0 0 0 0 0,0 0 0 0 0,0 0 1 0 0,0 0-1 0 0,0-1 0 0 0,0 1 0 0 0,0 0 1 0 0,0 0-1 0 0,0-1 0 0 0,0 1 0 0 0,1-1 1 0 0,-1 1-1 0 0,0-1 0 0 0,0 1 0 0 0,1-1 1 0 0,-1 0-1 0 0,1 1 162 0 0,19 5-5164 0 0,-7-3-2538 0 0,-6-2-1877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42.4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1 18628 0 0,'0'0'904'0'0,"0"0"-144"0"0,0 0-108 0 0,0 0-70 0 0,0 0-19 0 0,0 0 89 0 0,0 0 101 0 0,0 0 77 0 0,0 0-39 0 0,-8 10-94 0 0,-56 81 909 0 0,55-70-1418 0 0,0 1-1 0 0,1 1 1 0 0,1-1 0 0 0,1 1-1 0 0,1 0 1 0 0,1 1-1 0 0,1-1 1 0 0,0 24-188 0 0,3-38 4 0 0,0 1-1 0 0,1 0 0 0 0,0 0 1 0 0,1-1-1 0 0,0 1 1 0 0,0-1-1 0 0,1 1 0 0 0,1-1 1 0 0,-1 0-1 0 0,2 0 1 0 0,-1-1-1 0 0,1 1 1 0 0,0-1-1 0 0,1 0 0 0 0,0 0 1 0 0,0-1-1 0 0,1 0 1 0 0,-1 0-1 0 0,2 0 0 0 0,-1-1 1 0 0,1 0-1 0 0,8 5-3 0 0,37 9-2587 0 0,-42-23-2697 0 0,-1-4-4351 0 0,-7 4-1853 0 0</inkml:trace>
  <inkml:trace contextRef="#ctx0" brushRef="#br0" timeOffset="395.274">214 51 6873 0 0,'0'0'4978'0'0,"0"0"-2145"0"0,0 0-701 0 0,0 0-317 0 0,0 0-407 0 0,0 0-305 0 0,0 0-271 0 0,0 0-221 0 0,0 0-143 0 0,0 0-115 0 0,0 0-22 0 0,0 0-23 0 0,0 0-33 0 0,-3 6-8 0 0,2-5-272 0 0,0 0 46 0 0,0 0 0 0 0,0 1 0 0 0,0-1 0 0 0,0 0 0 0 0,0 1 1 0 0,0-1-1 0 0,0 1 0 0 0,1-1 0 0 0,-1 1 0 0 0,0 0 0 0 0,1-1 1 0 0,-1 1-1 0 0,1-1 0 0 0,0 1 0 0 0,0 0 0 0 0,-1 0 0 0 0,1-1 0 0 0,0 1 1 0 0,0 0-1 0 0,1-1 0 0 0,-1 1 0 0 0,0 0 0 0 0,1-1 0 0 0,-1 1 1 0 0,1 0-1 0 0,-1-1 0 0 0,1 1 0 0 0,-1-1 0 0 0,1 1 0 0 0,0-1 0 0 0,0 1 1 0 0,0-1-1 0 0,0 1 0 0 0,0-1 0 0 0,0 0 0 0 0,1 0 0 0 0,-1 0 1 0 0,0 1-1 0 0,0-1 0 0 0,1 0 0 0 0,-1 0 0 0 0,1-1 0 0 0,-1 1 1 0 0,1 0-1 0 0,0 0-41 0 0,2 0 70 0 0,-1 0 1 0 0,1 0 0 0 0,-1 0 0 0 0,1 0 0 0 0,0-1 0 0 0,-1 1 0 0 0,1-1-1 0 0,0 0 1 0 0,0 0 0 0 0,-1-1 0 0 0,1 1 0 0 0,0-1 0 0 0,-1 0 0 0 0,1 1-1 0 0,0-2 1 0 0,-1 1 0 0 0,0 0 0 0 0,1-1 0 0 0,-1 1 0 0 0,0-1-1 0 0,1 0 1 0 0,-1 0 0 0 0,0-1 0 0 0,1 0-71 0 0,-5 0-19 0 0,0 1 0 0 0,0 0-1 0 0,0-1 1 0 0,0 1 0 0 0,0 0 0 0 0,0 0 0 0 0,-1 0 0 0 0,1-1-1 0 0,-1 2 1 0 0,1-1 0 0 0,-1 0 0 0 0,0 0 0 0 0,0 0-1 0 0,0 1 1 0 0,0-1 0 0 0,0 1 0 0 0,0 0 0 0 0,0-1-1 0 0,0 1 1 0 0,-1 0 0 0 0,1 0 0 0 0,0 0 0 0 0,-1 1 0 0 0,1-1-1 0 0,-1 1 1 0 0,1-1 0 0 0,-1 1 0 0 0,1 0 0 0 0,-1 0-1 0 0,1 0 1 0 0,-3 0 19 0 0,17 18-8060 0 0,5-10-3629 0 0,-11-6 3899 0 0</inkml:trace>
  <inkml:trace contextRef="#ctx0" brushRef="#br0" timeOffset="1040.985">228 361 7826 0 0,'0'0'4377'0'0,"0"0"-1722"0"0,0 0-417 0 0,0 0-93 0 0,0 0-251 0 0,0 0-245 0 0,0 0-273 0 0,0 0-312 0 0,0 0-316 0 0,0 0-278 0 0,0 0-189 0 0,0 0-141 0 0,0 0-52 0 0,3-2-3 0 0,-4 2-78 0 0,1 1-1 0 0,0-1 0 0 0,-1 0 1 0 0,1 0-1 0 0,0 1 0 0 0,-1-1 1 0 0,1 0-1 0 0,0 1 0 0 0,-1-1 1 0 0,1 0-1 0 0,0 1 0 0 0,0-1 1 0 0,0 1-1 0 0,-1-1 0 0 0,1 0 1 0 0,0 1-1 0 0,0-1 0 0 0,0 1 1 0 0,0-1-1 0 0,0 0 0 0 0,0 1 0 0 0,0-1 1 0 0,0 1-1 0 0,0-1 0 0 0,0 1 1 0 0,0-1-1 0 0,0 1 0 0 0,0-1 1 0 0,0 0-1 0 0,0 1 0 0 0,0-1 1 0 0,0 1-1 0 0,1-1 0 0 0,-1 0 1 0 0,0 1-1 0 0,0-1 0 0 0,0 1 1 0 0,1-1-1 0 0,-1 0 0 0 0,0 1 1 0 0,1-1-1 0 0,-1 0 0 0 0,0 1 1 0 0,1-1-1 0 0,-1 0 0 0 0,0 0 0 0 0,1 1 1 0 0,-1-1-1 0 0,0 0 0 0 0,1 0 1 0 0,-1 0-1 0 0,1 0 0 0 0,-1 1 1 0 0,0-1-1 0 0,1 0 0 0 0,-1 0 1 0 0,1 0-1 0 0,-1 0 0 0 0,1 0 1 0 0,-1 0-1 0 0,1 0 0 0 0,-1 0 1 0 0,0 0-1 0 0,1 0-6 0 0,-7 24 42 0 0,6 13-109 0 0,3-21-2470 0 0,1-6-2975 0 0,1 0-4473 0 0,-3-7 603 0 0</inkml:trace>
  <inkml:trace contextRef="#ctx0" brushRef="#br0" timeOffset="4888.16">237 364 0 0 0,'0'0'1475'0'0,"0"0"83"0"0,0 0-65 0 0,0 0 20 0 0,0 0 107 0 0,0 0 106 0 0,0 0 63 0 0,0 0-56 0 0,0 0-124 0 0,0 0-104 0 0,0-1-1399 0 0,-2-4 10774 0 0,-1 6-10849 0 0,1 1 0 0 0,-1 0-1 0 0,1-1 1 0 0,0 1 0 0 0,-1 0-1 0 0,1 0 1 0 0,0 1 0 0 0,0-1-1 0 0,0 0 1 0 0,1 1 0 0 0,-1-1-1 0 0,0 1 1 0 0,1-1 0 0 0,0 1 0 0 0,-1 0-1 0 0,1-1 1 0 0,0 1 0 0 0,1 0-1 0 0,-1 0 1 0 0,0 0 0 0 0,1 0-1 0 0,0 0 1 0 0,0 0 0 0 0,-1 0 0 0 0,2 0-1 0 0,-1 0 1 0 0,0 0 0 0 0,1 0-1 0 0,-1 0 1 0 0,1 0 0 0 0,0-1-1 0 0,0 1 1 0 0,0 0 0 0 0,0 0 0 0 0,0-1-1 0 0,1 1 1 0 0,-1 0 0 0 0,1-1-1 0 0,0 0 1 0 0,0 1 0 0 0,0-1-1 0 0,0 0 1 0 0,0 0 0 0 0,0 0 0 0 0,1 0-1 0 0,-1 0 1 0 0,1-1 0 0 0,-1 1-1 0 0,1-1 1 0 0,-1 1 0 0 0,1-1-1 0 0,0 0 1 0 0,0 0 0 0 0,0 0 0 0 0,1 0-32 0 0,-1-1 19 0 0,1 0 0 0 0,-1 0 0 0 0,0 0 0 0 0,1 0 0 0 0,-1-1-1 0 0,0 1 1 0 0,1-1 0 0 0,-1 0 0 0 0,0 0 0 0 0,0 0 0 0 0,0 0-1 0 0,1 0 1 0 0,-1-1 0 0 0,-1 0 0 0 0,1 1 0 0 0,0-1 0 0 0,0 0-1 0 0,-1 0 1 0 0,1-1 0 0 0,-1 1 0 0 0,1 0 0 0 0,-1-1 0 0 0,0 0-1 0 0,0 1 1 0 0,0-1 0 0 0,-1 0 0 0 0,1 0 0 0 0,-1 0-1 0 0,1 0 1 0 0,-1 0 0 0 0,0 0 0 0 0,0-1 0 0 0,0 1 0 0 0,-1 0-1 0 0,1-1 1 0 0,-1 1 0 0 0,0 0 0 0 0,0-1 0 0 0,0 1 0 0 0,0 0-1 0 0,0-1 1 0 0,-1 1 0 0 0,0 0 0 0 0,0 0 0 0 0,0-1 0 0 0,0 1-1 0 0,0 0 1 0 0,0 0 0 0 0,-1 0 0 0 0,1 0 0 0 0,-1 0 0 0 0,0 0-1 0 0,0 1 1 0 0,0-1 0 0 0,0 1 0 0 0,-1-1 0 0 0,-1-1-18 0 0,-50-6-1227 0 0,45 16-3913 0 0,3 5-4822 0 0,6-8-1917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40.0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9 16363 0 0,'0'0'885'0'0,"0"0"-84"0"0,0 0-3 0 0,0 0 106 0 0,0 0 32 0 0,0 0-45 0 0,0 0-144 0 0,0 0-176 0 0,0 0-135 0 0,-5 10-102 0 0,-18 29-68 0 0,22-37-233 0 0,1 0 1 0 0,0-1-1 0 0,0 1 1 0 0,-1 0-1 0 0,1 0 1 0 0,0-1-1 0 0,0 1 1 0 0,1 0-1 0 0,-1 0 1 0 0,0-1-1 0 0,1 1 1 0 0,-1 0-1 0 0,1-1 1 0 0,-1 1 0 0 0,1-1-1 0 0,0 1 1 0 0,0 0-1 0 0,-1-1 1 0 0,1 0-1 0 0,0 1 1 0 0,1-1-1 0 0,-1 1 1 0 0,0-1-1 0 0,0 0 1 0 0,0 0-1 0 0,1 0 1 0 0,-1 0-1 0 0,1 0 1 0 0,-1 0-1 0 0,1 0 1 0 0,-1 0-1 0 0,1 0 1 0 0,-1-1-1 0 0,1 1 1 0 0,0-1-1 0 0,-1 1 1 0 0,1-1-1 0 0,0 0 1 0 0,0 0-1 0 0,-1 1 1 0 0,1-1-1 0 0,0 0 1 0 0,0 0-1 0 0,-1-1 1 0 0,1 1-1 0 0,0 0-33 0 0,3 1 72 0 0,-1-1 0 0 0,1 1-1 0 0,0 0 1 0 0,0-1-1 0 0,-1 0 1 0 0,1-1 0 0 0,0 1-1 0 0,-1-1 1 0 0,1 1 0 0 0,0-1-1 0 0,-1-1 1 0 0,1 1-1 0 0,-1-1 1 0 0,1 0 0 0 0,-1 0-1 0 0,0 0 1 0 0,0 0-1 0 0,0-1 1 0 0,0 1 0 0 0,0-1-1 0 0,-1 0 1 0 0,1 0-1 0 0,0-1-71 0 0,-4 1-23 0 0,0 0 0 0 0,-1 0 0 0 0,1-1-1 0 0,0 1 1 0 0,-1 0 0 0 0,0 0-1 0 0,1 0 1 0 0,-1 0 0 0 0,-1 1 0 0 0,1-1-1 0 0,0 0 1 0 0,-1 0 0 0 0,1 1 0 0 0,-1-1-1 0 0,0 0 1 0 0,0 1 0 0 0,0 0-1 0 0,0-1 1 0 0,0 1 0 0 0,0 0 0 0 0,-1 0-1 0 0,1 1 1 0 0,-1-1 0 0 0,1 0-1 0 0,-1 1 1 0 0,0-1 0 0 0,0 1 0 0 0,0 0-1 0 0,0 0 1 0 0,1 0 0 0 0,-1 0-1 0 0,-1 1 1 0 0,1-1 0 0 0,0 1 0 0 0,0 0-1 0 0,0 0 1 0 0,0 0 0 0 0,0 0-1 0 0,0 0 1 0 0,0 1 0 0 0,0-1 0 0 0,0 1-1 0 0,0 0 1 0 0,0 0 0 0 0,0 0-1 0 0,0 0 1 0 0,0 0 0 0 0,1 1 23 0 0,-26 17-3017 0 0,12-3-7022 0 0,10-10-1532 0 0</inkml:trace>
  <inkml:trace contextRef="#ctx0" brushRef="#br0" timeOffset="664.082">67 308 15163 0 0,'0'0'4408'0'0,"0"0"-2325"0"0,0 0-643 0 0,0 0-99 0 0,0 0-277 0 0,0 0-239 0 0,0 0-238 0 0,0 0-205 0 0,0 0-80 0 0,0 0-10 0 0,0 0 38 0 0,0 0 7 0 0,0 0-52 0 0,0 7-59 0 0,-1 87 21 0 0,4-52-9469 0 0,-2-38-2866 0 0</inkml:trace>
  <inkml:trace contextRef="#ctx0" brushRef="#br0" timeOffset="1172.591">189 1 11955 0 0,'0'0'4315'0'0,"0"0"-2038"0"0,0 0-669 0 0,0 0-222 0 0,0 0-298 0 0,0 0-241 0 0,0 0-165 0 0,0 0-117 0 0,0 0-32 0 0,0 0 6 0 0,10 5-18 0 0,31 18-54 0 0,-13 34 272 0 0,-25-45-647 0 0,0 9-116 0 0,-1-1 1 0 0,0 1 0 0 0,-1 0-1 0 0,-1-1 1 0 0,-1 1-1 0 0,-1 0 1 0 0,-1-1 0 0 0,-1 1-1 0 0,-1-1 1 0 0,0 0-1 0 0,-2 0 1 0 0,0-1 0 0 0,-1 0-1 0 0,-1 0 1 0 0,-1-1-1 0 0,0 0 1 0 0,-2 0 0 0 0,0-2-1 0 0,0 1 1 0 0,-7 4 23 0 0,18-19-866 0 0,-5 3 1116 0 0,4-4-3392 0 0,0 0-4032 0 0,2-1-4167 0 0</inkml:trace>
  <inkml:trace contextRef="#ctx0" brushRef="#br0" timeOffset="6052.149">65 331 0 0 0,'0'0'1867'0'0,"0"0"-147"0"0,0 0-166 0 0,0 0-122 0 0,0 0-78 0 0,0 0-50 0 0,0 0 5 0 0,0 0-26 0 0,0 0-34 0 0,0 0-62 0 0,0-3-76 0 0,1-4-1006 0 0,-18-10 8776 0 0,-5 47-6342 0 0,21-27-2498 0 0,-1 1 1 0 0,0-1-1 0 0,1 0 0 0 0,0 1 1 0 0,0-1-1 0 0,0 1 0 0 0,0-1 0 0 0,0 1 1 0 0,1 0-1 0 0,0-1 0 0 0,-1 1 1 0 0,1 0-1 0 0,1-1 0 0 0,-1 1 0 0 0,0 0 1 0 0,1-1-1 0 0,0 1 0 0 0,0-1 1 0 0,0 1-1 0 0,0-1 0 0 0,1 1 1 0 0,-1-1-1 0 0,1 0 0 0 0,0 1 0 0 0,0-1 1 0 0,0 0-1 0 0,2 1-41 0 0,-2-2 27 0 0,1-1-1 0 0,0 0 1 0 0,0 0 0 0 0,0 0-1 0 0,-1-1 1 0 0,1 1 0 0 0,0 0-1 0 0,0-1 1 0 0,0 0 0 0 0,0 0-1 0 0,0 0 1 0 0,0 0 0 0 0,0 0-1 0 0,0-1 1 0 0,0 0 0 0 0,0 1-1 0 0,0-1 1 0 0,0 0 0 0 0,-1 0-1 0 0,1 0 1 0 0,0-1 0 0 0,-1 1-1 0 0,1-1 1 0 0,-1 1 0 0 0,1-1-1 0 0,-1 0 1 0 0,0 0 0 0 0,0 0 0 0 0,1 0-1 0 0,-2 0 1 0 0,1-1 0 0 0,0 1-1 0 0,0-1 1 0 0,-1 1 0 0 0,1-1-1 0 0,-1 1 1 0 0,0-1 0 0 0,0 0-1 0 0,0 0 1 0 0,0 0 0 0 0,0 1-1 0 0,-1-1 1 0 0,1-1-27 0 0,0 2-1 0 0,0-1 0 0 0,0 1 1 0 0,0-1-1 0 0,-1 0 0 0 0,1 1 0 0 0,-1-1 0 0 0,1 0 1 0 0,-1 0-1 0 0,0 0 0 0 0,0 1 0 0 0,0-1 1 0 0,-1 0-1 0 0,1 0 0 0 0,-1 1 0 0 0,1-1 0 0 0,-1 0 1 0 0,0 1-1 0 0,0-1 0 0 0,0 0 0 0 0,0 1 1 0 0,0 0-1 0 0,-1-1 0 0 0,1 1 0 0 0,-1 0 1 0 0,0-1-1 0 0,0 1 0 0 0,0 0 0 0 0,0 0 0 0 0,0 0 1 0 0,0 1-1 0 0,0-1 0 0 0,0 0 0 0 0,-1 1 1 0 0,1 0-1 0 0,-1-1 0 0 0,1 1 0 0 0,-1 0 0 0 0,1 0 1 0 0,-1 1-1 0 0,0-1 0 0 0,0 0 0 0 0,1 1 1 0 0,-3-1 0 0 0,3 1-4 0 0,0-1 1 0 0,0 1 0 0 0,-1-1 0 0 0,1 1-1 0 0,0 0 1 0 0,0 0 0 0 0,-1 0 0 0 0,1 0 0 0 0,0 0-1 0 0,0 0 1 0 0,-1 0 0 0 0,1 1 0 0 0,0 0 0 0 0,0-1-1 0 0,-1 1 1 0 0,1 0 0 0 0,0 0 0 0 0,0 0 0 0 0,0 0-1 0 0,0 0 1 0 0,0 0 0 0 0,1 1 0 0 0,-1-1-1 0 0,0 1 1 0 0,1-1 0 0 0,-1 1 0 0 0,1 0 0 0 0,-1 0-1 0 0,1-1 1 0 0,0 1 0 0 0,-1 0 0 0 0,1 0 0 0 0,0 0-1 0 0,0 1 1 0 0,1-1 0 0 0,-1 0 0 0 0,0 0-1 0 0,1 0 1 0 0,-1 1 0 0 0,1-1 0 0 0,0 0 0 0 0,0 0-1 0 0,0 1 1 0 0,0 0 3 0 0,9 29-2510 0 0,-5-26-2213 0 0,1 0-3779 0 0,-3-4-3345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58.3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99 1856 0 0,'0'0'2086'0'0,"0"0"83"0"0,0 0 152 0 0,0 0 107 0 0,0 0-69 0 0,0-9-193 0 0,2-39 917 0 0,1 6 3920 0 0,-6 101-3341 0 0,-2 25-3249 0 0,-3 57-366 0 0,2-125-535 0 0,5-14-5073 0 0,0-2-5635 0 0,1-2-592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2.1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0 17380 0 0,'0'0'3532'0'0,"0"0"-1870"0"0,0 0-612 0 0,0 0-189 0 0,0 0-227 0 0,0 0-201 0 0,0 0-50 0 0,0 0 33 0 0,0 0 17 0 0,0 0 6 0 0,0 0-44 0 0,-2 10-100 0 0,-34 183 265 0 0,32-184-574 0 0,9-31-131 0 0,-1 18 136 0 0,-1-1-1 0 0,1 0 1 0 0,0 1-1 0 0,1 0 1 0 0,-1 0-1 0 0,0 0 1 0 0,1 0-1 0 0,0 1 1 0 0,0 0 0 0 0,0 0-1 0 0,1 0 1 0 0,-1 1-1 0 0,0-1 1 0 0,1 1-1 0 0,0 1 1 0 0,-1-1-1 0 0,1 1 1 0 0,0 0 0 0 0,0 0-1 0 0,0 1 1 0 0,0-1-1 0 0,0 1 1 0 0,0 1-1 0 0,3 0 10 0 0,-8-1 7 0 0,0 0 0 0 0,0 0-1 0 0,-1 0 1 0 0,1 0-1 0 0,0 0 1 0 0,0 1-1 0 0,-1-1 1 0 0,1 0 0 0 0,0 0-1 0 0,0 1 1 0 0,-1-1-1 0 0,1 1 1 0 0,0-1 0 0 0,-1 1-1 0 0,1-1 1 0 0,-1 1-1 0 0,1-1 1 0 0,-1 1 0 0 0,1-1-1 0 0,-1 1 1 0 0,1 0-1 0 0,-1-1 1 0 0,1 1 0 0 0,-1 0-1 0 0,0-1 1 0 0,1 1-1 0 0,-1 0 1 0 0,0-1-1 0 0,0 1 1 0 0,1 0 0 0 0,-1 0-1 0 0,0 0 1 0 0,0-1-1 0 0,0 1 1 0 0,0 0 0 0 0,0 0-1 0 0,0-1 1 0 0,0 1-1 0 0,0 0 1 0 0,-1 0 0 0 0,1-1-1 0 0,0 1 1 0 0,0 0-1 0 0,-1 0 1 0 0,1-1 0 0 0,0 1-1 0 0,-1 0 1 0 0,1-1-1 0 0,0 1 1 0 0,-1 0 0 0 0,1-1-1 0 0,-1 1 1 0 0,1-1-1 0 0,-1 1-6 0 0,-35 26 490 0 0,25-23-543 0 0,0 0 0 0 0,0 0 1 0 0,-1-2-1 0 0,1 1 0 0 0,-1-1 0 0 0,1-1 1 0 0,-1 0-1 0 0,0-1 0 0 0,-4 0 53 0 0,16-7-5543 0 0,3 2-4028 0 0,0 3-2661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2.7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12355 0 0,'0'0'1676'0'0,"0"0"92"0"0,0 0 71 0 0,0 0 5 0 0,0 0-88 0 0,0 0-114 0 0,0 0-215 0 0,0 0-286 0 0,0 0-282 0 0,0 0-287 0 0,0 0-228 0 0,0 0-132 0 0,0 0-13 0 0,1-2 88 0 0,6 134 1466 0 0,-6-60-1482 0 0,0-36-2270 0 0,-1 0-6173 0 0,0-29-3824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5.2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7 15531 0 0,'0'0'1325'0'0,"0"0"140"0"0,0 0 170 0 0,0 0 98 0 0,0 0-124 0 0,0 0-203 0 0,0 0-230 0 0,0 0-262 0 0,0 0-259 0 0,0 0-229 0 0,0 0-191 0 0,0 0-87 0 0,0 0 36 0 0,1-6 331 0 0,-1 124 285 0 0,-3-12-2518 0 0,1-62-8911 0 0,2-34-1660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6.0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28 12267 0 0,'0'0'2073'0'0,"0"0"-163"0"0,0 0-72 0 0,0 0-19 0 0,0 0-135 0 0,0 0-214 0 0,0 0-244 0 0,0 0-284 0 0,0 0-304 0 0,0 0-230 0 0,0 0-185 0 0,2-7-77 0 0,6-14 108 0 0,-4 48 471 0 0,-17 60-485 0 0,-14-40-3282 0 0,-1-45-10510 0 0,13-20 7797 0 0,5-3 4611 0 0,2 0 4519 0 0,1 3 8224 0 0,7 18-10395 0 0,27 10 1616 0 0,99-1-997 0 0,-73-14-11217 0 0,-47 4-2074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6.6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33 21381 0 0,'0'0'350'0'0,"0"0"-104"0"0,0 0-22 0 0,0 0 85 0 0,0 0 50 0 0,0 0-40 0 0,0 0-95 0 0,0 0-95 0 0,0 0-49 0 0,0 0-5 0 0,0 0 10 0 0,0 0 7 0 0,0 0 11 0 0,4 1-23 0 0,21 5 112 0 0,-33-37 188 0 0,6 31-379 0 0,1-1 1 0 0,-1 1-1 0 0,1 0 1 0 0,-1 0-1 0 0,1 0 1 0 0,-1 0-1 0 0,1 0 1 0 0,-1 0-1 0 0,1 0 1 0 0,-1 0-1 0 0,1 1 1 0 0,-1-1-1 0 0,1 1 1 0 0,-1-1-1 0 0,1 1 1 0 0,0-1-1 0 0,-1 1 1 0 0,1 0-1 0 0,0 0 1 0 0,0-1-1 0 0,-1 1 0 0 0,1 0 1 0 0,0 0-1 0 0,0 0 1 0 0,0 1-1 0 0,0-1 1 0 0,0 0-1 0 0,0 0 1 0 0,1 0-1 0 0,-1 1 1 0 0,0-1-1 0 0,0 0 1 0 0,1 1-1 0 0,-1-1 1 0 0,1 1-1 0 0,0-1 1 0 0,-1 1-1 0 0,1-1 1 0 0,0 1-1 0 0,0-1 1 0 0,0 1-1 0 0,0-1 1 0 0,0 1-1 0 0,0-1 0 0 0,0 1 1 0 0,0-1-1 0 0,1 1 1 0 0,-1-1-1 0 0,0 1 1 0 0,1-1-1 0 0,0 0 1 0 0,-1 1-1 0 0,1-1 1 0 0,0 0-1 0 0,0 1-1 0 0,1-1 58 0 0,0 0 0 0 0,1 0 1 0 0,-1-1-1 0 0,0 0 0 0 0,0 1 0 0 0,1-1 0 0 0,-1 0 0 0 0,0 0 0 0 0,1 0 0 0 0,-1 0 0 0 0,0 0 0 0 0,0-1 0 0 0,1 1 0 0 0,-1-1 0 0 0,0 0 1 0 0,0 1-1 0 0,0-1 0 0 0,1 0 0 0 0,-1 0 0 0 0,0 0 0 0 0,0-1 0 0 0,-1 1 0 0 0,1 0 0 0 0,0-1 0 0 0,0 1 0 0 0,-1-1 0 0 0,1 0 0 0 0,-1 1 1 0 0,1-1-1 0 0,-1 0 0 0 0,0 0 0 0 0,1 0 0 0 0,-1 0 0 0 0,0 0 0 0 0,0 0 0 0 0,-1 0 0 0 0,1-1 0 0 0,0 1 0 0 0,-1 0 0 0 0,1-1-58 0 0,-3 1 25 0 0,1 0 0 0 0,-1 1 0 0 0,1-1 0 0 0,-1 1 0 0 0,0-1 0 0 0,1 1 0 0 0,-1 0 0 0 0,0 0 0 0 0,0-1 0 0 0,0 1-1 0 0,0 0 1 0 0,0 1 0 0 0,0-1 0 0 0,0 0 0 0 0,0 1 0 0 0,-1-1 0 0 0,1 1 0 0 0,0 0 0 0 0,0-1 0 0 0,0 1-1 0 0,-1 0 1 0 0,1 1 0 0 0,0-1 0 0 0,0 0 0 0 0,-1 0 0 0 0,1 1 0 0 0,0 0 0 0 0,0-1 0 0 0,0 1 0 0 0,0 0 0 0 0,0 0-1 0 0,0 0 1 0 0,0 0 0 0 0,0 1-25 0 0,-71 59 187 0 0,72-60-183 0 0,0 1 0 0 0,-1-1-1 0 0,1 1 1 0 0,0-1 0 0 0,0 1-1 0 0,0 0 1 0 0,0-1 0 0 0,1 1 0 0 0,-1 0-1 0 0,0 0 1 0 0,1 0 0 0 0,-1 0 0 0 0,1 0-1 0 0,0 0 1 0 0,0 0 0 0 0,0 0 0 0 0,0 0-1 0 0,0-1 1 0 0,0 1 0 0 0,0 0-1 0 0,0 0 1 0 0,1 0 0 0 0,-1 0 0 0 0,1 0-1 0 0,0 0 1 0 0,-1 0 0 0 0,1-1 0 0 0,0 1-1 0 0,0 0 1 0 0,0-1 0 0 0,0 1 0 0 0,0 0-1 0 0,1-1 1 0 0,-1 1 0 0 0,0-1-1 0 0,1 0 1 0 0,-1 1 0 0 0,1-1 0 0 0,-1 0-1 0 0,1 0 1 0 0,0 0 0 0 0,0 0 0 0 0,-1 0-1 0 0,1-1 1 0 0,2 2-4 0 0,6 2-113 0 0,0-1 1 0 0,1 0-1 0 0,0-1 1 0 0,0 0-1 0 0,0 0 0 0 0,0-1 1 0 0,0 0-1 0 0,0-1 1 0 0,0-1-1 0 0,0 1 0 0 0,6-3 113 0 0,12-2-4996 0 0,-2-2-4538 0 0,-18 4-2691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3.6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34 156 15715 0 0,'0'0'1235'0'0,"0"0"2"0"0,0 0 103 0 0,0 0 88 0 0,0 0-30 0 0,0 0-103 0 0,0 0-250 0 0,0 0-318 0 0,0 0-291 0 0,0 0-218 0 0,0 0-125 0 0,0 0-49 0 0,0 0-15 0 0,-4 1 10 0 0,2-1-34 0 0,1 1-1 0 0,-1 0 1 0 0,1-1 0 0 0,-1 1-1 0 0,1 0 1 0 0,-1 0 0 0 0,1 0 0 0 0,-1 0-1 0 0,1 0 1 0 0,0 0 0 0 0,-1 0-1 0 0,1 1 1 0 0,0-1 0 0 0,0 0-1 0 0,0 1 1 0 0,0-1 0 0 0,0 1 0 0 0,0-1-1 0 0,1 1 1 0 0,-1-1 0 0 0,0 1-1 0 0,1-1 1 0 0,-1 1 0 0 0,1 0 0 0 0,-1-1-1 0 0,1 1 1 0 0,0 0 0 0 0,0 0-1 0 0,0-1 1 0 0,0 1 0 0 0,0 0-1 0 0,0 0 1 0 0,1-1 0 0 0,-1 1 0 0 0,0 0-1 0 0,1-1 1 0 0,-1 1 0 0 0,1 0-5 0 0,0 0 31 0 0,0 0 0 0 0,1 0 1 0 0,-1-1-1 0 0,0 1 1 0 0,0-1-1 0 0,1 1 0 0 0,-1-1 1 0 0,1 0-1 0 0,-1 1 0 0 0,1-1 1 0 0,0 0-1 0 0,-1 0 1 0 0,1 0-1 0 0,0 0 0 0 0,0 0 1 0 0,0-1-1 0 0,0 1 0 0 0,0 0 1 0 0,0-1-1 0 0,0 0 1 0 0,0 1-1 0 0,0-1 0 0 0,0 0 1 0 0,0 0-1 0 0,0 0 1 0 0,0 0-1 0 0,0 0 0 0 0,0-1 1 0 0,0 1-1 0 0,-1-1 0 0 0,1 1 1 0 0,0-1-1 0 0,0 0 1 0 0,0 1-1 0 0,0-1 0 0 0,0 0 1 0 0,-1 0-1 0 0,1-1 0 0 0,0 1 1 0 0,-1 0-1 0 0,1 0 1 0 0,-1-1-1 0 0,0 1 0 0 0,1-1 1 0 0,-1 1-1 0 0,0-1 1 0 0,0 0-1 0 0,0 1 0 0 0,0-1 1 0 0,0 0-1 0 0,0 0 0 0 0,0 0 1 0 0,-1 0-1 0 0,1 0 1 0 0,-1 0-1 0 0,1 1 0 0 0,-1-1 1 0 0,0 0-1 0 0,0-1 0 0 0,0 1 1 0 0,0 0-1 0 0,0 0 1 0 0,0 0-1 0 0,0 0 0 0 0,-1 0 1 0 0,1 1-1 0 0,-1-1 0 0 0,0-2-31 0 0,-10-10-755 0 0,-3-3 865 0 0,8 5-3318 0 0,4 3-3387 0 0,6 1-4960 0 0,-2 6 4967 0 0</inkml:trace>
  <inkml:trace contextRef="#ctx0" brushRef="#br0" timeOffset="299.96">117 53 9458 0 0,'0'0'3407'0'0,"0"0"-547"0"0,0 0-445 0 0,0 0-435 0 0,0 0-474 0 0,0 0-424 0 0,0 0-416 0 0,0 0-314 0 0,0 0-145 0 0,0 0-3 0 0,0 0 87 0 0,0 0 45 0 0,0 0 0 0 0,3 6-25 0 0,-2-2-273 0 0,0-1 0 0 0,1 0 0 0 0,-1 0 0 0 0,1 0-1 0 0,0 0 1 0 0,0 0 0 0 0,0 0 0 0 0,1 0 0 0 0,-1-1 0 0 0,1 1 0 0 0,-1-1 0 0 0,1 0 0 0 0,0 0 0 0 0,0 0 0 0 0,0 0 0 0 0,0 0 0 0 0,0 0 0 0 0,0-1 0 0 0,1 0 0 0 0,-1 1-38 0 0,132 30 468 0 0,-167 8 888 0 0,-126 103-408 0 0,159-143-1077 0 0,0 0-1 0 0,-1 0 0 0 0,1 0 1 0 0,0 0-1 0 0,0 0 1 0 0,0 0-1 0 0,-1 0 1 0 0,1 0-1 0 0,0 0 0 0 0,0 1 1 0 0,-1-1-1 0 0,1 0 1 0 0,0 0-1 0 0,-1 1 0 0 0,1-1 1 0 0,0 0-1 0 0,-1 1 1 0 0,1-1-1 0 0,0 1 1 0 0,-1-1-1 0 0,1 1 0 0 0,-1-1 1 0 0,1 1-1 0 0,-1 0 1 0 0,1-1-1 0 0,-1 1 1 0 0,1-1-1 0 0,-1 1 0 0 0,0 0 1 0 0,1 0-1 0 0,-1-1 1 0 0,0 1-1 0 0,0 0 0 0 0,1-1 1 0 0,-1 1-1 0 0,0 0 1 0 0,0 0-1 0 0,0-1 1 0 0,0 1-1 0 0,0 0 0 0 0,0 0 1 0 0,0 0-1 0 0,0-1 1 0 0,0 1-1 0 0,0 0 1 0 0,-1 0-1 0 0,1-1 0 0 0,0 1 1 0 0,0 0-1 0 0,-1-1 1 0 0,1 1-1 0 0,-1 0 0 0 0,1-1 1 0 0,0 1-1 0 0,-1 0 1 0 0,1-1-1 0 0,-1 1 1 0 0,1-1-1 0 0,-1 1 0 0 0,0-1 1 0 0,0 1 129 0 0,8-4-6402 0 0,-2 0-5137 0 0</inkml:trace>
  <inkml:trace contextRef="#ctx0" brushRef="#br0" timeOffset="632.781">496 1 15827 0 0,'0'0'1805'0'0,"0"0"-357"0"0,0 0-314 0 0,0 0-170 0 0,0 0 0 0 0,0 0 44 0 0,0 0 7 0 0,0 0-77 0 0,0 0-225 0 0,-5 8-181 0 0,-65 80 834 0 0,-41 1-1145 0 0,143-91-297 0 0,8-1-1353 0 0,46 33 4676 0 0,-40-9-7421 0 0,-22-14-1862 0 0,1-3-3584 0 0,-22-4-227 0 0</inkml:trace>
  <inkml:trace contextRef="#ctx0" brushRef="#br0" timeOffset="1031.309">603 119 18132 0 0,'0'0'1245'0'0,"0"0"41"0"0,0 0 93 0 0,0 0 41 0 0,0 0-150 0 0,0 0-246 0 0,0 0-294 0 0,0 0-301 0 0,0 0-157 0 0,0 0 2 0 0,0 0 39 0 0,0 0 35 0 0,0 0-25 0 0,0 5-85 0 0,-7 78 430 0 0,3-65-5921 0 0,0-1-5713 0 0,3-15-1270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0.8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96 7017 0 0,'0'0'2026'0'0,"0"0"-253"0"0,0 0-41 0 0,0 0 106 0 0,0 0-141 0 0,0 0-400 0 0,0 0-502 0 0,0 0-435 0 0,0 0-231 0 0,0 0-46 0 0,0 0 15 0 0,0 0-14 0 0,-2 7 11 0 0,-4 22-15 0 0,6-27-60 0 0,1 1-1 0 0,-1-1 1 0 0,1 0-1 0 0,-1 0 1 0 0,1 0-1 0 0,0 0 0 0 0,0 0 1 0 0,0 0-1 0 0,0 0 1 0 0,0-1-1 0 0,0 1 1 0 0,1 0-1 0 0,-1-1 1 0 0,1 1-1 0 0,-1-1 1 0 0,1 1-1 0 0,-1-1 1 0 0,1 1-1 0 0,0-1 1 0 0,0 0-1 0 0,0 0 1 0 0,-1 0-1 0 0,1 0 1 0 0,0 0-1 0 0,0-1 1 0 0,0 1-1 0 0,1 0 1 0 0,-1-1-1 0 0,0 0 1 0 0,0 1-1 0 0,0-1 1 0 0,0 0-1 0 0,0 0 1 0 0,0 0-1 0 0,1 0 1 0 0,0-1-20 0 0,-1 0 41 0 0,1 0 1 0 0,-1 0 0 0 0,0 0-1 0 0,1 0 1 0 0,-1-1 0 0 0,0 1-1 0 0,0-1 1 0 0,0 0 0 0 0,0 1-1 0 0,0-1 1 0 0,0 0 0 0 0,-1 0-1 0 0,1 0 1 0 0,-1 0 0 0 0,1 0 0 0 0,-1-1-1 0 0,0 1 1 0 0,0 0 0 0 0,0-1-1 0 0,0 1 1 0 0,0-2-42 0 0,5-17 3100 0 0,-48 190-1946 0 0,42-167-805 0 0,0 6-4000 0 0,4-7-8337 0 0,-3-1 2343 0 0</inkml:trace>
  <inkml:trace contextRef="#ctx0" brushRef="#br0" timeOffset="249.323">186 0 9738 0 0,'0'0'1808'0'0,"0"0"-306"0"0,0 0-235 0 0,0 0 87 0 0,0 0 53 0 0,0 0-74 0 0,0 0-111 0 0,0 0-133 0 0,10 13-156 0 0,31 39-152 0 0,-38-49-676 0 0,-1 1 1 0 0,0 1-1 0 0,1-1 0 0 0,-1 0 1 0 0,-1 1-1 0 0,1-1 0 0 0,0 1 0 0 0,-1-1 1 0 0,0 1-1 0 0,0 0 0 0 0,-1 0 1 0 0,1-1-1 0 0,-1 1 0 0 0,0 0 0 0 0,-1 2-105 0 0,1 6 224 0 0,1-4-155 0 0,0 0-1 0 0,-1 0 0 0 0,-1 0 1 0 0,1 0-1 0 0,-1 0 0 0 0,-1 0 1 0 0,0 0-1 0 0,0-1 0 0 0,-1 1 1 0 0,0-1-1 0 0,0 1 1 0 0,-1-1-1 0 0,0 0 0 0 0,0 0 1 0 0,-1-1-1 0 0,0 1 0 0 0,0-1 1 0 0,-1 0-1 0 0,0-1 0 0 0,0 1 1 0 0,-1-1-1 0 0,0 0 1 0 0,-7 4-69 0 0,29-39-7521 0 0,-8 20 1037 0 0,-2 3-4569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1.5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8 7682 0 0,'0'0'2464'0'0,"0"0"57"0"0,0 0-47 0 0,0 0-166 0 0,0 0-206 0 0,0 0-239 0 0,0 0-321 0 0,0 0-373 0 0,0 0-341 0 0,0 0-306 0 0,0 0-229 0 0,0 0-58 0 0,4-4 29 0 0,-2 0-263 0 0,-2 5 32 0 0,1-1 0 0 0,-1 0 0 0 0,0 1-1 0 0,0-1 1 0 0,0 1 0 0 0,0-1 0 0 0,1 0 0 0 0,-1 1 0 0 0,0-1 0 0 0,0 0 0 0 0,0 1-1 0 0,1-1 1 0 0,-1 0 0 0 0,0 1 0 0 0,1-1 0 0 0,-1 0 0 0 0,0 0 0 0 0,1 1 0 0 0,-1-1 0 0 0,0 0-1 0 0,1 0 1 0 0,-1 1 0 0 0,0-1 0 0 0,1 0 0 0 0,-1 0 0 0 0,1 0 0 0 0,-1 0 0 0 0,1 0-1 0 0,-1 0 1 0 0,0 0 0 0 0,1 0 0 0 0,-1 0 0 0 0,1 0 0 0 0,-1 0 0 0 0,0 0 0 0 0,1 0 0 0 0,-1 0-1 0 0,1 0 1 0 0,-1 0 0 0 0,1-1-33 0 0,-6 44 664 0 0,2-18 245 0 0,0-8-3447 0 0,1-3-2861 0 0,0 0-3976 0 0,2-13-2181 0 0</inkml:trace>
  <inkml:trace contextRef="#ctx0" brushRef="#br0" timeOffset="257.307">0 53 15315 0 0,'0'0'1706'0'0,"0"0"-527"0"0,0 0-328 0 0,0 0-60 0 0,0 0-18 0 0,0 0-17 0 0,0 0 19 0 0,0 0-19 0 0,0 0-70 0 0,0 0-63 0 0,0 0-73 0 0,10 3-111 0 0,96 12-76 0 0,-61-19-2427 0 0,-31 2-1542 0 0,1-1-3724 0 0,-4 1-4649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58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87 19076 0 0,'0'0'942'0'0,"0"0"-132"0"0,0 0-115 0 0,0 0 15 0 0,0 0 59 0 0,0 0 25 0 0,0 0-69 0 0,0 0-189 0 0,-9 10-200 0 0,-26 30-130 0 0,37-41-179 0 0,-1 0 1 0 0,1 0-1 0 0,0 0 1 0 0,-1 0-1 0 0,1 0 1 0 0,0 0 0 0 0,0 1-1 0 0,0-1 1 0 0,0 1-1 0 0,0 0 1 0 0,0-1-1 0 0,0 1 1 0 0,0 0-1 0 0,0 0 1 0 0,0 0-1 0 0,0 0 1 0 0,-1 1-1 0 0,1-1 1 0 0,0 1-1 0 0,0-1 1 0 0,0 1-1 0 0,0-1 1 0 0,0 1-1 0 0,0 0 1 0 0,-1 0 0 0 0,1 0-1 0 0,0 0 1 0 0,-1 0-1 0 0,1 0 1 0 0,-1 1-1 0 0,1-1 1 0 0,-1 0-1 0 0,0 1 1 0 0,1-1-1 0 0,-1 1 1 0 0,0-1-1 0 0,0 1 1 0 0,0 0-1 0 0,0 0 1 0 0,0-1-1 0 0,-1 1 1 0 0,1 0 0 0 0,0 0-1 0 0,-1 0 1 0 0,1 0-1 0 0,-1 0 1 0 0,0 0-1 0 0,0 0 1 0 0,0-1-1 0 0,0 1 1 0 0,0 0-1 0 0,0 0 1 0 0,0 0-1 0 0,0 0 1 0 0,-1 0-1 0 0,1 0 1 0 0,-1 0-1 0 0,0 0 1 0 0,1 0 0 0 0,-1-1-1 0 0,0 1 1 0 0,0 0-1 0 0,0-1 1 0 0,0 1-1 0 0,-1 0 1 0 0,1-1-1 0 0,-1 1-27 0 0,5-3 40 0 0,-1-1-1 0 0,0 0 1 0 0,0 1 0 0 0,1-1-1 0 0,-1 0 1 0 0,0 0-1 0 0,0 0 1 0 0,-1-1 0 0 0,1 1-1 0 0,0 0 1 0 0,-1-1-1 0 0,0 1 1 0 0,1-1 0 0 0,-1 1-1 0 0,0-1 1 0 0,0 0-1 0 0,0 1 1 0 0,-1-1 0 0 0,1 0-1 0 0,-1 0 1 0 0,0 0-1 0 0,1 1 1 0 0,-1-1 0 0 0,0 0-1 0 0,-1 0 1 0 0,1 0-1 0 0,0 0 1 0 0,-1 1 0 0 0,1-1-1 0 0,-1 0 1 0 0,0 1-1 0 0,0-1 1 0 0,0 0 0 0 0,-1 1-1 0 0,1-1-39 0 0,-1 0-219 0 0,0 0 0 0 0,0 0-1 0 0,0 0 1 0 0,0 0 0 0 0,0 0-1 0 0,0 0 1 0 0,-1 1 0 0 0,1-1-1 0 0,-1 1 1 0 0,0 0 0 0 0,0 0-1 0 0,0 0 1 0 0,0 0 0 0 0,0 0-1 0 0,0 1 1 0 0,-1 0 0 0 0,1-1-1 0 0,-3 1 220 0 0,6 1-2245 0 0,1 0-2999 0 0,0 0 658 0 0,-1 0 3531 0 0,2 1-10208 0 0</inkml:trace>
  <inkml:trace contextRef="#ctx0" brushRef="#br0" timeOffset="356.637">186 23 18340 0 0,'0'0'1356'0'0,"0"0"-54"0"0,0 0-53 0 0,0 0-94 0 0,0 0-205 0 0,0 0-294 0 0,0 0-273 0 0,0 0-217 0 0,0 0-88 0 0,0 0 43 0 0,0 0 43 0 0,0 0 23 0 0,1 7 16 0 0,-1-4-169 0 0,1 1-1 0 0,0 0 1 0 0,0 0 0 0 0,0 0 0 0 0,0-1 0 0 0,1 1 0 0 0,0-1 0 0 0,-1 1 0 0 0,1-1 0 0 0,0 0 0 0 0,1 1 0 0 0,-1-1 0 0 0,1 0 0 0 0,-1-1 0 0 0,1 1 0 0 0,0 0-1 0 0,0-1 1 0 0,0 1-34 0 0,80 67 746 0 0,-83-68-693 0 0,0 0 0 0 0,0 0 0 0 0,1 1-1 0 0,-1-1 1 0 0,0 0 0 0 0,-1 1 0 0 0,1-1 0 0 0,0 0 0 0 0,-1 1 0 0 0,1-1 0 0 0,-1 0 0 0 0,0 0-1 0 0,0 0 1 0 0,0 1 0 0 0,0-1 0 0 0,0 0 0 0 0,0 0 0 0 0,0 0 0 0 0,-1-1 0 0 0,1 1 0 0 0,-1 0 0 0 0,0 0-1 0 0,1-1 1 0 0,-1 1 0 0 0,0-1 0 0 0,0 1 0 0 0,0-1 0 0 0,-1 0-53 0 0,-2 4 71 0 0,-53 48 390 0 0,42-39-421 0 0,-1 1-1 0 0,2 0 1 0 0,0 0-1 0 0,1 2 0 0 0,0 0 1 0 0,-6 11-40 0 0,19-4-1305 0 0,24-32-5945 0 0,-9-4-4480 0 0,-9 7 2099 0 0</inkml:trace>
  <inkml:trace contextRef="#ctx0" brushRef="#br0" timeOffset="720.277">476 1 11979 0 0,'0'0'3415'0'0,"0"0"-1140"0"0,0 0-467 0 0,0 0-116 0 0,0 0-219 0 0,0 0-231 0 0,0 0-295 0 0,0 0-314 0 0,0 0-133 0 0,0 0-80 0 0,0 0 7 0 0,0 0 29 0 0,0 0-100 0 0,-2 4-68 0 0,-5 8-208 0 0,-1 0 0 0 0,0-1 1 0 0,0 0-1 0 0,-2 0 0 0 0,1-1 0 0 0,-1 0 0 0 0,0-1 0 0 0,-9 7-80 0 0,-51 53-107 0 0,71-68 101 0 0,-1 0 1 0 0,1 0-1 0 0,-1 0 1 0 0,1 0-1 0 0,0 0 1 0 0,-1-1-1 0 0,1 1 1 0 0,0 0-1 0 0,0 0 1 0 0,0 0 0 0 0,0-1-1 0 0,0 1 1 0 0,0 0-1 0 0,0-1 1 0 0,0 1-1 0 0,0-1 1 0 0,0 1-1 0 0,0-1 1 0 0,0 0-1 0 0,0 1 1 0 0,0-1-1 0 0,0 0 1 0 0,0 0-1 0 0,1 0 1 0 0,-1 1-1 0 0,0-1 1 0 0,0-1 0 0 0,0 1-1 0 0,0 0 1 0 0,1 0-1 0 0,-1 0 1 0 0,0 0-1 0 0,0-1 1 0 0,0 1-1 0 0,0-1 1 0 0,0 1-1 0 0,0-1 1 0 0,0 1-1 0 0,0-1 1 0 0,1 0 5 0 0,27 2 53 0 0,-22 1-50 0 0,-1 1 0 0 0,0 0 0 0 0,0 0 0 0 0,0 1 0 0 0,0-1 0 0 0,-1 2-1 0 0,0-1 1 0 0,1 0 0 0 0,-1 1 0 0 0,-1 0 0 0 0,1 0 0 0 0,-1 0 0 0 0,2 4-3 0 0,52 44 30 0 0,-54-54-2998 0 0,-5-2-7733 0 0,0 1-1272 0 0</inkml:trace>
  <inkml:trace contextRef="#ctx0" brushRef="#br0" timeOffset="1594.268">95 113 0 0 0,'0'0'1288'0'0,"0"0"253"0"0,0 0 74 0 0,0 0 102 0 0,0 0 10 0 0,0 0-110 0 0,0 0-229 0 0,0 0-256 0 0,0 0-185 0 0,0 0-53 0 0,0 0 28 0 0,0 0 51 0 0,-2-1 26 0 0,-34-10 5601 0 0,35 11-6544 0 0,-1 0-1 0 0,0 0 0 0 0,0 0 0 0 0,1 0 0 0 0,-1 0 0 0 0,0 1 0 0 0,0-1 0 0 0,1 1 0 0 0,-1-1 0 0 0,0 1 0 0 0,1 0 0 0 0,-1-1 1 0 0,1 1-1 0 0,-1 0 0 0 0,1 0 0 0 0,-1 0 0 0 0,1 0 0 0 0,0 1 0 0 0,-1-1 0 0 0,1 0 0 0 0,0 0 0 0 0,0 1 0 0 0,0-1 0 0 0,0 1 1 0 0,0-1-1 0 0,0 1 0 0 0,0-1 0 0 0,1 1 0 0 0,-1 0 0 0 0,0-1 0 0 0,1 2-55 0 0,-2-1 26 0 0,1-1 0 0 0,-1 1 1 0 0,1 0-1 0 0,0 0 0 0 0,0 0 0 0 0,-1 0 0 0 0,1 0 1 0 0,1 0-1 0 0,-1 0 0 0 0,0 1 0 0 0,1-1 0 0 0,-1 0 1 0 0,1 0-1 0 0,-1 1 0 0 0,1-1 0 0 0,0 0 0 0 0,0 1 0 0 0,0-1 1 0 0,0 0-1 0 0,1 1 0 0 0,-1-1 0 0 0,1 0 0 0 0,-1 0 1 0 0,1 1-1 0 0,0-1 0 0 0,0 0 0 0 0,-1 0 0 0 0,2 0 1 0 0,-1 0-1 0 0,0 0 0 0 0,0 0 0 0 0,1 0 0 0 0,-1-1 1 0 0,1 1-1 0 0,-1 0 0 0 0,1-1 0 0 0,0 1 0 0 0,0-1 1 0 0,0 1-1 0 0,0-1 0 0 0,0 0 0 0 0,0 0 0 0 0,0 0 0 0 0,0 0 1 0 0,0 0-1 0 0,0-1 0 0 0,0 1 0 0 0,1-1 0 0 0,-1 1 1 0 0,1-1-27 0 0,60-24 727 0 0,-62 23-725 0 0,0 0 0 0 0,0 0 0 0 0,0 1 0 0 0,0-1 0 0 0,0 0 0 0 0,0 0 1 0 0,0 0-1 0 0,0-1 0 0 0,0 1 0 0 0,-1 0 0 0 0,1 0 0 0 0,0 0 0 0 0,-1-1 0 0 0,1 1 0 0 0,-1 0 1 0 0,1 0-1 0 0,-1-1 0 0 0,0 1 0 0 0,0 0 0 0 0,1-1 0 0 0,-1 1 0 0 0,0 0 0 0 0,0-1 0 0 0,0 1 0 0 0,-1-1 1 0 0,1 1-1 0 0,0 0 0 0 0,0-1 0 0 0,-1 1 0 0 0,1 0 0 0 0,-1 0 0 0 0,1-1 0 0 0,-1 1 0 0 0,1 0 1 0 0,-1 0-1 0 0,0 0 0 0 0,0-1 0 0 0,1 1 0 0 0,-1 0 0 0 0,0 0 0 0 0,0 0 0 0 0,0 0 0 0 0,0 1 1 0 0,0-1-1 0 0,-1 0 0 0 0,0 0-2 0 0,-1 0-3445 0 0,6 7-10028 0 0,-2-4 3189 0 0</inkml:trace>
  <inkml:trace contextRef="#ctx0" brushRef="#br0" timeOffset="2130.336">514 124 12219 0 0,'0'0'1769'0'0,"0"0"-488"0"0,0 0-21 0 0,0 0 183 0 0,0 0 92 0 0,0 0-56 0 0,0 0-198 0 0,0 0-284 0 0,0 0-289 0 0,0 0-181 0 0,0 0-151 0 0,0 0-112 0 0,0 0-82 0 0,-9-4-83 0 0,-31-14 5 0 0,39 18-94 0 0,0 0 0 0 0,-1 0-1 0 0,1 0 1 0 0,0 1 0 0 0,0-1-1 0 0,0 0 1 0 0,-1 1 0 0 0,1-1 0 0 0,0 1-1 0 0,0-1 1 0 0,0 1 0 0 0,0 0 0 0 0,0-1-1 0 0,0 1 1 0 0,0 0 0 0 0,0 0-1 0 0,0 0 1 0 0,0-1 0 0 0,0 1 0 0 0,1 0-1 0 0,-1 0 1 0 0,0 0 0 0 0,1 1-1 0 0,-1-1 1 0 0,0 0 0 0 0,1 0 0 0 0,-1 0-1 0 0,1 0 1 0 0,0 1 0 0 0,-1-1 0 0 0,1 0-1 0 0,0 0 1 0 0,0 0 0 0 0,0 1-1 0 0,0-1 1 0 0,0 0 0 0 0,0 0 0 0 0,0 1-10 0 0,0 1 16 0 0,0-1 0 0 0,0 1 0 0 0,0-1 0 0 0,0 0 0 0 0,0 1 0 0 0,1-1 0 0 0,-1 0 0 0 0,1 1 0 0 0,-1-1 0 0 0,1 0 0 0 0,0 1 0 0 0,0-1 0 0 0,0 0 0 0 0,0 0 0 0 0,1 0 1 0 0,-1 0-1 0 0,0 0 0 0 0,1 0 0 0 0,-1 0 0 0 0,1-1 0 0 0,0 1 0 0 0,0-1 0 0 0,-1 1 0 0 0,1-1 0 0 0,0 1 0 0 0,0-1 0 0 0,1 0 0 0 0,-1 0 0 0 0,0 0 0 0 0,0 0 0 0 0,0 0 1 0 0,1-1-1 0 0,-1 1 0 0 0,0-1 0 0 0,1 1 0 0 0,-1-1 0 0 0,1 0 0 0 0,-1 0 0 0 0,0 0 0 0 0,1 0 0 0 0,-1 0 0 0 0,0-1 0 0 0,1 1 0 0 0,-1-1 0 0 0,0 0 0 0 0,1 1-16 0 0,-1 0 20 0 0,-1 0 0 0 0,1 0 0 0 0,0 0 1 0 0,0 0-1 0 0,-1 0 0 0 0,1-1 0 0 0,0 1 0 0 0,0 0 0 0 0,-1-1 0 0 0,1 1 0 0 0,0-1 0 0 0,-1 0 0 0 0,1 1 0 0 0,-1-1 0 0 0,1 0 0 0 0,-1 0 0 0 0,1 0 0 0 0,-1 0 0 0 0,0 0 0 0 0,1-1 0 0 0,-1 1 0 0 0,0 0 0 0 0,0-1 0 0 0,0 1 0 0 0,0 0 0 0 0,0-1 0 0 0,0 1 1 0 0,0-1-1 0 0,-1 0 0 0 0,1 1 0 0 0,-1-1 0 0 0,1 1 0 0 0,-1-1 0 0 0,1 0 0 0 0,-1 0 0 0 0,0 1 0 0 0,0-1 0 0 0,0 0 0 0 0,0 0 0 0 0,0 1 0 0 0,0-1 0 0 0,0 0 0 0 0,-1 1 0 0 0,1-1 0 0 0,0 0 0 0 0,-1 1 0 0 0,0-1 0 0 0,1 0 0 0 0,-1 1 0 0 0,0-1 1 0 0,0 1-1 0 0,0-1 0 0 0,0 1 0 0 0,0-1 0 0 0,0 1 0 0 0,0 0 0 0 0,0 0 0 0 0,-1 0 0 0 0,1-1 0 0 0,0 1 0 0 0,-1 0 0 0 0,1 0 0 0 0,-1 1 0 0 0,0-1 0 0 0,1 0 0 0 0,-1 1 0 0 0,1-1 0 0 0,-1 0 0 0 0,0 1-20 0 0,-15 0-1829 0 0,16 2-4201 0 0,8 2-5413 0 0,-4-3 2730 0 0</inkml:trace>
  <inkml:trace contextRef="#ctx0" brushRef="#br0" timeOffset="2384.866">633 40 13979 0 0,'0'0'2211'0'0,"0"0"-157"0"0,0 0-218 0 0,0 0-211 0 0,0 0-333 0 0,0 0-376 0 0,0 0-332 0 0,0 0-164 0 0,0 0 23 0 0,0 0 100 0 0,0 0 81 0 0,-2 9-29 0 0,-14 94 814 0 0,-13 59-3485 0 0,23-148-1081 0 0,2-5-6980 0 0,1-6-1936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15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0 22845 0 0,'0'0'469'0'0,"0"0"-41"0"0,0 0 13 0 0,0 0 61 0 0,0 0-22 0 0,0 0-54 0 0,0 0-79 0 0,0 0-71 0 0,0 0-54 0 0,0 0-44 0 0,0 10-16 0 0,-1 28-20 0 0,2-36-123 0 0,0 1 1 0 0,0-1-1 0 0,0 1 1 0 0,1-1-1 0 0,-1 0 1 0 0,1 0-1 0 0,0 1 1 0 0,-1-1-1 0 0,1 0 1 0 0,0 0-1 0 0,0-1 1 0 0,0 1-1 0 0,0 0 1 0 0,1-1-1 0 0,-1 1 1 0 0,0-1-1 0 0,1 0 1 0 0,-1 1-1 0 0,1-1 1 0 0,-1 0-1 0 0,1-1 1 0 0,1 1-20 0 0,4 3 67 0 0,119 48 337 0 0,-127-52-387 0 0,1 1 1 0 0,0 0-1 0 0,0-1 1 0 0,0 1-1 0 0,-1 0 1 0 0,1-1-1 0 0,0 1 1 0 0,-1 0-1 0 0,1 0 0 0 0,-1 0 1 0 0,1 0-1 0 0,-1-1 1 0 0,1 1-1 0 0,-1 0 1 0 0,1 0-1 0 0,-1 0 1 0 0,0 0-1 0 0,0 0 0 0 0,0 0 1 0 0,1 0-1 0 0,-1 0 1 0 0,0 0-1 0 0,0 0 1 0 0,0 0-1 0 0,0 0 1 0 0,-1 0-1 0 0,1 0 0 0 0,0 0 1 0 0,0 0-1 0 0,0 0 1 0 0,-1 0-1 0 0,1 0 1 0 0,-1 0-1 0 0,1 0 1 0 0,-1 0-1 0 0,1 0 0 0 0,-1-1 1 0 0,1 1-1 0 0,-1 0 1 0 0,0 0-1 0 0,1-1 1 0 0,-1 1-1 0 0,0 0 1 0 0,0-1-1 0 0,1 1 0 0 0,-1 0 1 0 0,0-1-1 0 0,-1 1-17 0 0,-47 33 651 0 0,42-31-643 0 0,-139 85 108 0 0,138-64-2749 0 0,30-21-8233 0 0,-16-5 704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16.0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 16363 0 0,'0'0'6124'0'0,"0"0"-4494"0"0,0 0-1191 0 0,0 0 89 0 0,0 0 136 0 0,0 0 118 0 0,0 0 2 0 0,-2 8-160 0 0,-14 161 318 0 0,24-118-4554 0 0,-5-33-4232 0 0,-1-4-5339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15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0 18924 0 0,'0'0'1282'0'0,"0"0"-171"0"0,0 0-115 0 0,0 0-75 0 0,0 0-51 0 0,0 0-15 0 0,0 0-68 0 0,0 0-94 0 0,0 0-156 0 0,-9 6-134 0 0,-15 10-190 0 0,8-8-120 0 0,1 1 0 0 0,0 1-1 0 0,0 0 1 0 0,1 1 0 0 0,1 1-1 0 0,0 0 1 0 0,1 1-1 0 0,0 0 1 0 0,-6 9-93 0 0,18-20-8 0 0,-1 0 0 0 0,0 0 0 0 0,0 0 0 0 0,1 0 0 0 0,-1-1 0 0 0,1 1 0 0 0,-1 0 0 0 0,1 0 1 0 0,0 0-1 0 0,0 0 0 0 0,0 0 0 0 0,0 0 0 0 0,0 0 0 0 0,1 0 0 0 0,-1 0 0 0 0,0 0 0 0 0,1 0 0 0 0,-1 0 0 0 0,1 0 0 0 0,0 0 0 0 0,0 0 0 0 0,0 0 0 0 0,0-1 0 0 0,0 1 0 0 0,0 0 0 0 0,0-1 0 0 0,1 1 1 0 0,-1-1-1 0 0,0 1 0 0 0,1-1 0 0 0,0 0 0 0 0,-1 1 0 0 0,1-1 0 0 0,-1 0 0 0 0,1 0 0 0 0,0 0 0 0 0,0 0 0 0 0,0-1 0 0 0,0 1 0 0 0,0 0 0 0 0,0-1 0 0 0,-1 0 0 0 0,1 1 0 0 0,2-1 8 0 0,91 15-647 0 0,-63-14-1460 0 0,-21-1-1698 0 0,-1 0-4261 0 0,-6 0-3601 0 0</inkml:trace>
  <inkml:trace contextRef="#ctx0" brushRef="#br0" timeOffset="204.297">257 103 20748 0 0,'0'0'1426'0'0,"0"0"-152"0"0,0 0-174 0 0,0 0-169 0 0,0 0-211 0 0,0 0-185 0 0,0 0-137 0 0,0 0-72 0 0,0 0-67 0 0,0 0-57 0 0,0 0-54 0 0,0 0-80 0 0,0 7-18 0 0,9 45-355 0 0,-5-40-3015 0 0,1 0-3277 0 0,-4-9-5357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14.4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 19132 0 0,'0'0'4238'0'0,"0"0"-2836"0"0,0 0-753 0 0,0 0-35 0 0,0 0 9 0 0,0 0-23 0 0,0 0-55 0 0,0 0-46 0 0,0 0-118 0 0,-5 9-110 0 0,-25 78 209 0 0,30-35-344 0 0,1-1-2837 0 0,-5-19-8437 0 0,2-25-752 0 0</inkml:trace>
  <inkml:trace contextRef="#ctx0" brushRef="#br0" timeOffset="460.76">141 97 12915 0 0,'0'0'2244'0'0,"0"0"-287"0"0,0 0-113 0 0,0 0 35 0 0,0 0-127 0 0,0 0-191 0 0,0 0-272 0 0,0 0-327 0 0,0 0-281 0 0,0 0-270 0 0,0 0-164 0 0,0 0-7 0 0,0 0-8 0 0,5 5 416 0 0,-29 69 82 0 0,13-18-1708 0 0,10-31-8888 0 0,1-22-1368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13.5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115 160 17300 0 0,'0'0'1688'0'0,"0"0"-382"0"0,0 0-77 0 0,0 0 46 0 0,0 0-75 0 0,0 0-185 0 0,0 0-278 0 0,0 0-309 0 0,0 0-208 0 0,0 0-59 0 0,0 0 30 0 0,0 0 10 0 0,0 0-5 0 0,0 6-57 0 0,1 11-647 0 0,-3 63 1142 0 0,-8-30-8962 0 0,8-47 4443 0 0,0 0-1932 0 0,2-3 4363 0 0,-1 2-6474 0 0</inkml:trace>
  <inkml:trace contextRef="#ctx0" brushRef="#br0" timeOffset="168.182">0 235 11586 0 0,'0'0'2944'0'0,"0"0"-470"0"0,0 0-357 0 0,0 0-356 0 0,0 0-433 0 0,0 0-449 0 0,0 0-411 0 0,0 0-219 0 0,0 0-82 0 0,0 0 30 0 0,0 0 60 0 0,0 0-4 0 0,0 0-32 0 0,11 1-53 0 0,146 4-636 0 0,-120-5-3996 0 0,-4-2-4308 0 0,-22 2-2593 0 0</inkml:trace>
  <inkml:trace contextRef="#ctx0" brushRef="#br0" timeOffset="688.443">365 206 2304 0 0,'0'0'3029'0'0,"0"0"-494"0"0,0 0 49 0 0,0 0 156 0 0,0 0-222 0 0,0 0-496 0 0,0 0-478 0 0,0 0-374 0 0,0 0-239 0 0,0 0-137 0 0,0 0-96 0 0,0 0-65 0 0,0 0-78 0 0,8-5-75 0 0,25-16-73 0 0,-33 21-387 0 0,1-1 0 0 0,-1 1 0 0 0,0-1 0 0 0,0 1 0 0 0,0-1 0 0 0,0 1 0 0 0,0-1-1 0 0,0 1 1 0 0,0-1 0 0 0,0 1 0 0 0,-1-1 0 0 0,1 1 0 0 0,0-1 0 0 0,0 1 0 0 0,0-1 0 0 0,0 1 0 0 0,-1-1 0 0 0,1 1 0 0 0,0-1 0 0 0,0 1 0 0 0,-1 0-1 0 0,1-1 1 0 0,0 1 0 0 0,-1-1 0 0 0,1 1 0 0 0,-1 0 0 0 0,1-1 0 0 0,0 1 0 0 0,-1 0 0 0 0,1 0 0 0 0,-1-1 0 0 0,1 1 0 0 0,-1 0 0 0 0,1 0 0 0 0,-1 0-1 0 0,1 0 1 0 0,-1-1 0 0 0,1 1 0 0 0,-1 0 0 0 0,1 0 0 0 0,-1 0 0 0 0,1 0 0 0 0,-1 0 0 0 0,1 0 0 0 0,-1 0 0 0 0,1 0 0 0 0,-1 1 0 0 0,1-1 0 0 0,-1 0-1 0 0,1 0 1 0 0,-1 0 0 0 0,1 0 0 0 0,-1 1 0 0 0,1-1 0 0 0,-1 0 0 0 0,1 1-20 0 0,-1-1 12 0 0,-3 0 10 0 0,-1 1-1 0 0,0 0 1 0 0,1 1-1 0 0,-1-1 1 0 0,1 1-1 0 0,-1 0 0 0 0,1 0 1 0 0,0 0-1 0 0,0 1 1 0 0,0-1-1 0 0,0 1 1 0 0,0 0-1 0 0,0 0 1 0 0,1 0-1 0 0,-1 1 1 0 0,0 0-22 0 0,3-2-1 0 0,-1-1 1 0 0,1 0-1 0 0,0 0 1 0 0,0 1-1 0 0,0-1 1 0 0,-1 1-1 0 0,1-1 0 0 0,1 1 1 0 0,-1 0-1 0 0,0-1 1 0 0,0 1-1 0 0,1 0 1 0 0,-1-1-1 0 0,0 1 1 0 0,1 0-1 0 0,0 0 1 0 0,-1 0-1 0 0,1-1 1 0 0,0 1-1 0 0,0 0 1 0 0,0 0-1 0 0,0 0 1 0 0,1 0-1 0 0,-1-1 1 0 0,0 1-1 0 0,1 0 1 0 0,-1 0-1 0 0,1 0 0 0 0,0-1 1 0 0,-1 1-1 0 0,1 0 1 0 0,0-1-1 0 0,0 1 1 0 0,0-1-1 0 0,0 1 1 0 0,0-1-1 0 0,1 0 1 0 0,-1 1-1 0 0,0-1 1 0 0,1 0-1 0 0,-1 0 1 0 0,1 1 0 0 0,0-1 13 0 0,1 1 1 0 0,-1-1-1 0 0,1 0 1 0 0,0 0 0 0 0,-1 0-1 0 0,1 0 1 0 0,0 0 0 0 0,0 0-1 0 0,0-1 1 0 0,0 1-1 0 0,0-1 1 0 0,0 0 0 0 0,0 0-1 0 0,0 0 1 0 0,-1 0 0 0 0,1-1-1 0 0,0 1 1 0 0,0-1-1 0 0,0 0 1 0 0,0 0 0 0 0,-1 0-1 0 0,1 0 1 0 0,0 0-1 0 0,-1 0 1 0 0,1-1 0 0 0,-1 1-1 0 0,1-1 1 0 0,-1 0 0 0 0,0 0-1 0 0,1 0 1 0 0,-1 0-1 0 0,0 0 1 0 0,0 0 0 0 0,-1-1-1 0 0,1 1-13 0 0,51-92 348 0 0,-36-67 404 0 0,-32 205-853 0 0,-7 98 480 0 0,18-94-2144 0 0,-2 0-3481 0 0,4-41-386 0 0,1-2-5660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9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78 1456 0 0,'0'0'2882'0'0,"0"0"-109"0"0,0 0 33 0 0,0 0 21 0 0,0 0-178 0 0,0 0-301 0 0,0 0-359 0 0,1-9-338 0 0,2-2-1020 0 0,4-25 743 0 0,-4 15 3981 0 0,-32 146-4224 0 0,22 5-2122 0 0,8-102-3171 0 0,1 0-3811 0 0,-1-21-3980 0 0</inkml:trace>
  <inkml:trace contextRef="#ctx0" brushRef="#br0" timeOffset="2115.337">140 98 14475 0 0,'0'0'2171'0'0,"0"0"-530"0"0,0 0-113 0 0,0 0 34 0 0,0 0-46 0 0,0 0-88 0 0,0 0-240 0 0,0 0-323 0 0,0 0-333 0 0,0 0-279 0 0,0 0-109 0 0,0 0-6 0 0,-6-1 190 0 0,-12 69 58 0 0,15-57-1154 0 0,-2 29 606 0 0,7-29-3918 0 0,4-4-4274 0 0,-5-6-2908 0 0</inkml:trace>
  <inkml:trace contextRef="#ctx0" brushRef="#br0" timeOffset="2450.051">189 26 15187 0 0,'0'0'1527'0'0,"0"0"-353"0"0,0 0-185 0 0,0 0 12 0 0,0 0 1 0 0,0 0-80 0 0,0 0-182 0 0,0 0-185 0 0,0 0-156 0 0,-2 10-87 0 0,-5 30-38 0 0,8-38-228 0 0,-1 0-1 0 0,1 1 1 0 0,-1-1 0 0 0,1 0-1 0 0,0 0 1 0 0,0 0-1 0 0,0 0 1 0 0,0 0-1 0 0,0 0 1 0 0,0-1-1 0 0,1 1 1 0 0,-1 0-1 0 0,1-1 1 0 0,-1 1-1 0 0,1 0 1 0 0,0-1-1 0 0,-1 0 1 0 0,1 1-1 0 0,0-1 1 0 0,0 0-1 0 0,0 0 1 0 0,0 0-1 0 0,0 0 1 0 0,0-1-1 0 0,0 1 1 0 0,0 0-1 0 0,2-1-45 0 0,0 2 74 0 0,114 18 775 0 0,-143 15 1136 0 0,-19 3-1538 0 0,-69 78-902 0 0,108-98-2669 0 0,9-15-1866 0 0,3-3-4277 0 0,-3-1-1563 0 0</inkml:trace>
  <inkml:trace contextRef="#ctx0" brushRef="#br0" timeOffset="2795.09">607 12 17052 0 0,'0'0'1025'0'0,"0"0"-135"0"0,0 0 89 0 0,0 0 244 0 0,0 0 97 0 0,0 0-47 0 0,0 0-232 0 0,0 0-312 0 0,0 0-218 0 0,-9 9-155 0 0,-85 71 336 0 0,81-71-647 0 0,2-3-43 0 0,1 0 1 0 0,0 1 0 0 0,0 0 0 0 0,1 1 0 0 0,0 0-1 0 0,0 0 1 0 0,1 1 0 0 0,-7 9-3 0 0,15-15 0 0 0,0-1 0 0 0,0 0 0 0 0,1 0 0 0 0,-1 0 0 0 0,1 0 0 0 0,0 0 0 0 0,-1 0 0 0 0,1 0 0 0 0,0 0 0 0 0,0 0 0 0 0,0 0 0 0 0,0 0 0 0 0,1-1 0 0 0,-1 1 0 0 0,0 0 0 0 0,1-1 0 0 0,-1 1 0 0 0,1-1 0 0 0,0 1 0 0 0,-1-1 0 0 0,1 0 0 0 0,0 0 0 0 0,0 0 0 0 0,0 0 0 0 0,0 0 0 0 0,0 0 0 0 0,0 0 0 0 0,0-1 0 0 0,0 1 0 0 0,0-1 0 0 0,0 1 0 0 0,0-1 0 0 0,0 0 0 0 0,0 0 0 0 0,1 0 0 0 0,-1 0 0 0 0,0 0 0 0 0,1-1 0 0 0,9 5-12 0 0,90 38-634 0 0,-100-38-1054 0 0,-2-2-2517 0 0,0-1-5120 0 0,0 0 7560 0 0,0-1-7692 0 0</inkml:trace>
  <inkml:trace contextRef="#ctx0" brushRef="#br0" timeOffset="3215.134">701 103 10882 0 0,'0'0'3909'0'0,"0"0"-2182"0"0,0 0-469 0 0,0 0 149 0 0,0 0-16 0 0,0 0-191 0 0,0 0-346 0 0,0 0-352 0 0,0 0-183 0 0,0 0-76 0 0,0 0-14 0 0,0 0 7 0 0,0 0-30 0 0,-7 7-20 0 0,-24 21-10 0 0,30-26-152 0 0,-1-1 1 0 0,1 0-1 0 0,0 0 0 0 0,0 1 0 0 0,0-1 0 0 0,0 0 0 0 0,0 1 0 0 0,1-1 1 0 0,-1 1-1 0 0,0 0 0 0 0,1-1 0 0 0,-1 1 0 0 0,1-1 0 0 0,0 1 1 0 0,-1 0-1 0 0,1-1 0 0 0,0 1 0 0 0,0 0 0 0 0,0 0 0 0 0,0-1 0 0 0,0 1 1 0 0,0 0-1 0 0,1-1 0 0 0,-1 1 0 0 0,0 0 0 0 0,1-1 0 0 0,0 1 0 0 0,-1-1 1 0 0,1 1-1 0 0,0-1 0 0 0,0 1 0 0 0,0-1 0 0 0,0 1 0 0 0,0-1 1 0 0,0 0-1 0 0,0 0 0 0 0,0 1 0 0 0,0-1 0 0 0,1 0 0 0 0,-1 0 0 0 0,0 0 1 0 0,1 0-1 0 0,-1 0 0 0 0,1-1 0 0 0,-1 1 0 0 0,1 0 0 0 0,0-1 0 0 0,-1 1 1 0 0,1-1-1 0 0,-1 1 0 0 0,1-1 0 0 0,0 0 0 0 0,0 0 0 0 0,-1 0 1 0 0,1 0-25 0 0,1 1 40 0 0,-1-1 1 0 0,1 1-1 0 0,-1-1 0 0 0,1 0 1 0 0,0 0-1 0 0,-1 0 1 0 0,1 0-1 0 0,0-1 1 0 0,-1 1-1 0 0,1 0 1 0 0,0-1-1 0 0,-1 0 1 0 0,1 0-1 0 0,-1 0 1 0 0,1 0-1 0 0,-1 0 1 0 0,0 0-1 0 0,0-1 0 0 0,1 1 1 0 0,-1-1-1 0 0,0 0 1 0 0,0 1-1 0 0,0-1 1 0 0,0 0-1 0 0,-1 0 1 0 0,1 0-1 0 0,-1 0 1 0 0,1-1-1 0 0,-1 1 1 0 0,1 0-1 0 0,-1-1 1 0 0,0 1-1 0 0,0-1 1 0 0,0 1-1 0 0,-1-1 0 0 0,1 1 1 0 0,-1-1-1 0 0,1 0 1 0 0,-1 1-1 0 0,0-1 1 0 0,0 0-1 0 0,0 1 1 0 0,0-1-1 0 0,0 1 1 0 0,-1-1-1 0 0,1 0 1 0 0,-1 1-1 0 0,0-1 1 0 0,0 1-1 0 0,0-1 1 0 0,0 1-1 0 0,0-1-40 0 0,-2 0-68 0 0,-1 0 0 0 0,1 0 0 0 0,0 0 0 0 0,-1 1 0 0 0,0 0 0 0 0,0 0 0 0 0,0 0 0 0 0,0 0 0 0 0,0 0 0 0 0,0 1 0 0 0,0-1 0 0 0,0 1 0 0 0,0 0 0 0 0,-1 1 0 0 0,1-1 0 0 0,0 1 0 0 0,-1-1 0 0 0,1 1 0 0 0,-3 1 68 0 0,-3 15-4358 0 0,12-8 46 0 0,1-2-3400 0 0,0-3-2772 0 0</inkml:trace>
  <inkml:trace contextRef="#ctx0" brushRef="#br0" timeOffset="3468.151">836 48 16652 0 0,'0'0'2149'0'0,"0"0"-750"0"0,0 0-60 0 0,0 0 102 0 0,0 0-81 0 0,0 0-217 0 0,0 0-354 0 0,0 0-315 0 0,0 0-213 0 0,0 0-84 0 0,0 0 40 0 0,0 0 53 0 0,0 0 12 0 0,3 6-34 0 0,0 4-298 0 0,1 0 1 0 0,-1 0-1 0 0,-1 1 1 0 0,1-1-1 0 0,-2 1 1 0 0,0-1-1 0 0,0 1 1 0 0,-1 0-1 0 0,0-1 1 0 0,-1 1-1 0 0,0 0 1 0 0,-1 5 49 0 0,-4 16-4602 0 0,0-1-4251 0 0,3-20-3587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5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18876 0 0,'0'0'734'0'0,"0"0"-318"0"0,0 0-6 0 0,0 0 136 0 0,0 0 135 0 0,0 0 61 0 0,0 0-47 0 0,0 0-122 0 0,0 0-84 0 0,0 0-70 0 0,0 0-88 0 0,0 0-82 0 0,0 0-74 0 0,10 0-74 0 0,72 4-346 0 0,-71 1-1509 0 0,-9-2-1740 0 0,-1 0-3939 0 0,-1-1-3342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5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 17364 0 0,'0'0'1427'0'0,"0"0"-180"0"0,0 0-24 0 0,0 0 73 0 0,0 0-9 0 0,0 0-274 0 0,0 0-313 0 0,0 0-277 0 0,9-2-192 0 0,116-11-270 0 0,-69 11-3966 0 0,-41 2-1449 0 0,-4 0-6026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9.3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47 14547 0 0,'0'0'1672'0'0,"0"0"-722"0"0,0 0-206 0 0,0 0 195 0 0,0 0 197 0 0,0 0 117 0 0,0 0-68 0 0,0 0-227 0 0,0 0-272 0 0,0 0-264 0 0,0 0-206 0 0,0 0-143 0 0,-4-3-59 0 0,3 2-10 0 0,0 0-1 0 0,0 0 1 0 0,0 1 0 0 0,-1-1 0 0 0,1 1 0 0 0,0-1 0 0 0,0 1 0 0 0,0-1 0 0 0,-1 1-1 0 0,1 0 1 0 0,0-1 0 0 0,0 1 0 0 0,-1 0 0 0 0,1 0 0 0 0,0 0 0 0 0,0 0 0 0 0,-1 0-1 0 0,1 1 1 0 0,0-1 0 0 0,0 0 0 0 0,-1 0 0 0 0,1 1 0 0 0,0-1 0 0 0,0 1 0 0 0,0-1-1 0 0,-1 1 1 0 0,1-1 0 0 0,0 1 0 0 0,0 0 0 0 0,0 0 0 0 0,0-1 0 0 0,0 1 0 0 0,0 0-1 0 0,0 0 1 0 0,1 0 0 0 0,-1 0 0 0 0,0 0 0 0 0,0 0 0 0 0,1 0 0 0 0,-1 1 0 0 0,1-1-1 0 0,-1 0 1 0 0,1 0 0 0 0,-1 0 0 0 0,1 1 0 0 0,0-1 0 0 0,0 0 0 0 0,-1 0 0 0 0,1 1-1 0 0,0-1 1 0 0,0 0 0 0 0,0 0 0 0 0,1 1-4 0 0,-7 7 34 0 0,0 0-1 0 0,1 1 1 0 0,0-1-1 0 0,1 1 1 0 0,0 0 0 0 0,1 0-1 0 0,0 1 1 0 0,0-1-1 0 0,1 1 1 0 0,0-1 0 0 0,1 1-1 0 0,1 0 1 0 0,-1-1 0 0 0,2 1-1 0 0,1 10-33 0 0,-2-19-58 0 0,1 1 0 0 0,0-1 0 0 0,0 0 0 0 0,0 1 0 0 0,1-1 1 0 0,-1 0-1 0 0,1 0 0 0 0,-1 0 0 0 0,1 0 0 0 0,-1 0 0 0 0,1 0 0 0 0,0-1 0 0 0,0 1 0 0 0,0-1 0 0 0,0 1 0 0 0,0-1 0 0 0,1 0 0 0 0,-1 1 1 0 0,0-1-1 0 0,0 0 0 0 0,1-1 0 0 0,-1 1 0 0 0,2 0 58 0 0,16 2-5444 0 0,2-3-6663 0 0,-17-1 5486 0 0</inkml:trace>
  <inkml:trace contextRef="#ctx0" brushRef="#br0" timeOffset="258.981">155 107 10226 0 0,'0'0'1487'0'0,"0"0"-120"0"0,0 0-81 0 0,0 0 49 0 0,0 0-28 0 0,0 0-131 0 0,0 0-244 0 0,0 0-274 0 0,0 0-225 0 0,0 0-133 0 0,0 0-57 0 0,0 0-2 0 0,0 0 15 0 0,9-1 14 0 0,26-1-4 0 0,-10 35 414 0 0,-23-26-578 0 0,3 7-733 0 0,17 29 1657 0 0,-10-33-4258 0 0,4-5-4167 0 0,-13-5-1769 0 0</inkml:trace>
  <inkml:trace contextRef="#ctx0" brushRef="#br0" timeOffset="564.405">326 40 13963 0 0,'0'0'1600'0'0,"0"0"-385"0"0,0 0-189 0 0,-10 5 97 0 0,-74 45 2738 0 0,75-42-3636 0 0,-55 55 934 0 0,39-12-3302 0 0,25-42-2714 0 0,1-5-4553 0 0,1-2 1648 0 0</inkml:trace>
  <inkml:trace contextRef="#ctx0" brushRef="#br0" timeOffset="814.213">461 28 12907 0 0,'0'0'1756'0'0,"0"0"-1148"0"0,0 0-392 0 0,0 0 258 0 0,0 0 346 0 0,0 0 237 0 0,0 0 48 0 0,-4 10-178 0 0,-28 92 658 0 0,30-91-2420 0 0,0 7 2410 0 0,0-6-3307 0 0,-2-4-3902 0 0,0-2-5622 0 0,2-5 7683 0 0</inkml:trace>
  <inkml:trace contextRef="#ctx0" brushRef="#br0" timeOffset="1067.261">337 110 1528 0 0,'0'0'1251'0'0,"0"0"-248"0"0,0 0-51 0 0,0 0 111 0 0,0 0 151 0 0,0 0 70 0 0,0 0-133 0 0,0 0-240 0 0,11 1-223 0 0,168 5 3322 0 0,-26-29-980 0 0,-151 19 79 0 0,-30 0-2454 0 0,24 4-610 0 0,0 1 1 0 0,0 0-1 0 0,1 1 1 0 0,-1-1-1 0 0,0 1 1 0 0,1-1-1 0 0,-1 1 1 0 0,1 0-1 0 0,-1 0 1 0 0,1 1-1 0 0,0-1 1 0 0,0 1 0 0 0,0 0-1 0 0,0-1 1 0 0,0 1-1 0 0,1 0 1 0 0,-1 1-1 0 0,1-1 1 0 0,0 0-1 0 0,0 1 1 0 0,0-1-1 0 0,1 1 1 0 0,-1 0-1 0 0,1 0 1 0 0,0-1-1 0 0,0 1 1 0 0,0 0-1 0 0,0 0 1 0 0,1 0 0 0 0,-1 0-1 0 0,1 0 1 0 0,0 0-1 0 0,0 0 1 0 0,1 0-1 0 0,-1 0 1 0 0,2 2-46 0 0,-1-4 1 0 0,0-1 1 0 0,1 1 0 0 0,-1-1-1 0 0,1 1 1 0 0,-1-1 0 0 0,1 0-1 0 0,0 0 1 0 0,0 1-1 0 0,-1-1 1 0 0,1 0 0 0 0,0-1-1 0 0,0 1 1 0 0,0 0 0 0 0,0-1-1 0 0,0 1 1 0 0,0-1 0 0 0,0 1-1 0 0,0-1 1 0 0,0 0 0 0 0,1 0-1 0 0,-1 0 1 0 0,0 0-1 0 0,0 0 1 0 0,0-1 0 0 0,0 1-1 0 0,0 0 1 0 0,0-1 0 0 0,1 0-2 0 0,18-5-4384 0 0,-4-1-6244 0 0,-11 4 2106 0 0</inkml:trace>
  <inkml:trace contextRef="#ctx0" brushRef="#br0" timeOffset="1316.296">629 0 8266 0 0,'0'0'776'0'0,"0"0"-184"0"0,0 0-288 0 0,0 0-88 0 0,0 0-144 0 0,0 0-88 0 0,0 0-40 0 0,0 0-80 0 0,0 0-352 0 0,0 0-1720 0 0,0 0-1753 0 0,0 0 600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5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39 10034 0 0,'0'0'1911'0'0,"0"0"75"0"0,0 0-68 0 0,0 0-139 0 0,0 0-103 0 0,0 0-93 0 0,0 0-167 0 0,0 0-218 0 0,0 0-235 0 0,0 0-215 0 0,0 0-156 0 0,-1-5-104 0 0,-4-16-61 0 0,4 16-47 0 0,1 5-57 0 0,0 0-54 0 0,0 0-58 0 0,9 17 648 0 0,1 3-671 0 0,0-2 1 0 0,2 0 0 0 0,0 0-1 0 0,1-1 1 0 0,0 0-1 0 0,2-2 1 0 0,1 2-189 0 0,-14-15-33 0 0,-1-1-1 0 0,1 0 1 0 0,-1 1-1 0 0,0-1 1 0 0,1 1 0 0 0,-1-1-1 0 0,0 1 1 0 0,0 0-1 0 0,0-1 1 0 0,0 1-1 0 0,-1 0 1 0 0,1 0 0 0 0,0-1-1 0 0,-1 1 1 0 0,1 0-1 0 0,-1 0 1 0 0,0 0 0 0 0,0 0-1 0 0,1 0 1 0 0,-1 0-1 0 0,0 0 1 0 0,-1 0-1 0 0,1 0 1 0 0,0 0 0 0 0,-1 0-1 0 0,0 1 34 0 0,-7 5-4127 0 0,-6-4-3776 0 0,13-4 604 0 0,-1 0-2584 0 0</inkml:trace>
  <inkml:trace contextRef="#ctx0" brushRef="#br0" timeOffset="243.055">186 0 12619 0 0,'0'0'2169'0'0,"0"0"-15"0"0,0 0-223 0 0,0 0-160 0 0,0 0-193 0 0,0 0-276 0 0,0 0-345 0 0,0 0-359 0 0,0 0-225 0 0,0 0-160 0 0,0 0-4 0 0,0 0 43 0 0,-2 3-3 0 0,-144 168 882 0 0,141-167-1765 0 0,-22 31 1635 0 0,21-22-3886 0 0,6-1-4342 0 0,1-10-253 0 0,0-1-2801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8.8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0 20764 0 0,'0'0'1190'0'0,"0"0"-119"0"0,0 0-210 0 0,0 0-126 0 0,0 0-125 0 0,0 0-94 0 0,0 0-64 0 0,0 0-39 0 0,0 0-6 0 0,0 0 17 0 0,0 0-20 0 0,0 10-62 0 0,-11 155 685 0 0,7-118-895 0 0,0-2-1509 0 0,-2-17-4220 0 0,4-22-627 0 0,0-2-5533 0 0</inkml:trace>
  <inkml:trace contextRef="#ctx0" brushRef="#br0" timeOffset="347.459">205 75 19668 0 0,'0'0'800'0'0,"0"0"-15"0"0,0 0-37 0 0,0 0 88 0 0,0 0-13 0 0,0 0-67 0 0,0 0-141 0 0,0 0-222 0 0,0 0-106 0 0,0 0-42 0 0,0 0-6 0 0,0 0 9 0 0,0 0-39 0 0,0 8-15 0 0,1 12-350 0 0,3 45 1010 0 0,-4-24-4580 0 0,-1-37-349 0 0,0-1-1833 0 0,1-2-5599 0 0</inkml:trace>
  <inkml:trace contextRef="#ctx0" brushRef="#br0" timeOffset="610.358">103 189 11002 0 0,'0'0'6997'0'0,"0"0"-4389"0"0,0 0-1266 0 0,0 0-63 0 0,0 0-122 0 0,0 0-258 0 0,0 0-220 0 0,0 0-196 0 0,0 0-138 0 0,0 0-62 0 0,10-4-59 0 0,77-17 189 0 0,25 20-1782 0 0,-89 1-2784 0 0,1 1-3622 0 0,-15-1-4319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8.1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0 20644 0 0,'0'0'569'0'0,"0"0"-20"0"0,0 0 68 0 0,0 0 120 0 0,0 0 77 0 0,0 0-36 0 0,0 0-210 0 0,0 0-240 0 0,0 0-186 0 0,0 0-74 0 0,0 0 18 0 0,0 0 14 0 0,0 0 42 0 0,-3 5 4 0 0,-171 134 376 0 0,225-111 139 0 0,112 59 433 0 0,-159-85-1346 0 0,6 0-1716 0 0,-7-3-2826 0 0,-2-2-3845 0 0,-1 1-2681 0 0</inkml:trace>
  <inkml:trace contextRef="#ctx0" brushRef="#br0" timeOffset="249.469">294 70 19732 0 0,'0'0'1450'0'0,"0"0"-155"0"0,0 0-176 0 0,0 0-142 0 0,0 0-214 0 0,0 0-209 0 0,0 0-138 0 0,0 0-96 0 0,0 0 5 0 0,0 0 34 0 0,0 0-30 0 0,0 0-43 0 0,2 8-57 0 0,9 81 443 0 0,-9-68-5921 0 0,0-1-5751 0 0,-1-18-825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6.9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40 7946 0 0,'0'0'1788'0'0,"0"0"39"0"0,0 0 128 0 0,0 0 152 0 0,0 0 7 0 0,0 0-115 0 0,0 0-344 0 0,0 0-364 0 0,0 0-308 0 0,0 0-241 0 0,0 0-130 0 0,0 0-132 0 0,0 0-73 0 0,1-6-42 0 0,-1 5-405 0 0,2-16 605 0 0,3 31 690 0 0,-6 179 179 0 0,-3-167-3911 0 0,3-20-2305 0 0,0-1-3857 0 0,0-3-3268 0 0</inkml:trace>
  <inkml:trace contextRef="#ctx0" brushRef="#br0" timeOffset="386.067">134 81 14755 0 0,'0'0'1214'0'0,"0"0"-449"0"0,0 0-45 0 0,0 0 137 0 0,0 0 97 0 0,0 0-27 0 0,0 0-176 0 0,0 0-179 0 0,0 0-145 0 0,0 0-88 0 0,0 0-39 0 0,0 0-31 0 0,-8 9 13 0 0,-23 31-12 0 0,29-37-202 0 0,0 0 0 0 0,0 0 0 0 0,0 0 0 0 0,1 1 0 0 0,-1-1 0 0 0,1 0 0 0 0,0 1 0 0 0,0-1 0 0 0,0 1 0 0 0,0-1 1 0 0,1 1-1 0 0,-1 0 0 0 0,1-1 0 0 0,0 1 0 0 0,0-1 0 0 0,0 1 0 0 0,1 0 0 0 0,-1-1 0 0 0,2 4-68 0 0,-1-5 55 0 0,1-1 0 0 0,-1 1 0 0 0,1-1 1 0 0,-1 1-1 0 0,1-1 0 0 0,0 1 1 0 0,0-1-1 0 0,0 0 0 0 0,0 0 0 0 0,0 0 1 0 0,0 0-1 0 0,0 0 0 0 0,0 0 1 0 0,0 0-1 0 0,0-1 0 0 0,1 1 0 0 0,-1-1 1 0 0,0 0-1 0 0,0 0 0 0 0,1 0 0 0 0,-1 0 1 0 0,0 0-1 0 0,0 0 0 0 0,1 0 1 0 0,-1-1-1 0 0,0 1 0 0 0,0-1 0 0 0,0 1 1 0 0,1-1-1 0 0,-1 0 0 0 0,0 0 1 0 0,0 0-1 0 0,0 0 0 0 0,0-1 0 0 0,-1 1 1 0 0,1 0-1 0 0,0-1 0 0 0,0 1 1 0 0,-1-1-1 0 0,1 0 0 0 0,-1 1 0 0 0,0-1 1 0 0,1 0-1 0 0,-1 0 0 0 0,0 0 0 0 0,0 0 1 0 0,0 0-1 0 0,0 0 0 0 0,0 0 1 0 0,-1 0-1 0 0,1-1-55 0 0,-1 0-42 0 0,-1-1 0 0 0,0 1 1 0 0,0 0-1 0 0,1 0 0 0 0,-2 0 0 0 0,1 0 0 0 0,0 0 1 0 0,-1 0-1 0 0,1 0 0 0 0,-1 0 0 0 0,0 1 1 0 0,0-1-1 0 0,0 0 0 0 0,0 1 0 0 0,0 0 1 0 0,-1-1-1 0 0,1 1 0 0 0,-1 0 0 0 0,-1-1 42 0 0,-20-22-3357 0 0,13-6-5750 0 0,11 25 3074 0 0,0 3-2190 0 0</inkml:trace>
  <inkml:trace contextRef="#ctx0" brushRef="#br0" timeOffset="717.112">167 0 14011 0 0,'0'0'1895'0'0,"0"0"-392"0"0,0 0-360 0 0,0 0-147 0 0,0 0-173 0 0,0 0-188 0 0,0 0-135 0 0,0 0-64 0 0,0 0 1 0 0,0 0 28 0 0,0 0-13 0 0,0 0-55 0 0,0 0-21 0 0,6 8-37 0 0,63 50 616 0 0,1-27-395 0 0,-70-28-521 0 0,0 0 1 0 0,0 0-1 0 0,1-1 1 0 0,-2 1-1 0 0,1 0 1 0 0,0 0-1 0 0,0 0 1 0 0,-1-1-1 0 0,0 1 0 0 0,1 0 1 0 0,-1-1-1 0 0,0 1 1 0 0,0-1-1 0 0,-1 1 1 0 0,1-1-1 0 0,0 1 1 0 0,-1-1-1 0 0,0 0 1 0 0,1 0-1 0 0,-1 0 1 0 0,0 0-1 0 0,0 0 0 0 0,0 0 1 0 0,-2 1-40 0 0,1 0 64 0 0,-122 149 553 0 0,124-152-3162 0 0,4-3-6077 0 0,0 1-2745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41.1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13715 0 0,'0'0'1690'0'0,"0"0"-49"0"0,0 0-88 0 0,0 0-6 0 0,0 0 12 0 0,0 0-94 0 0,0 0-278 0 0,0 0-379 0 0,0 0-390 0 0,0 0-233 0 0,0 0-62 0 0,1-2 5 0 0,11 28 959 0 0,-7 36-620 0 0,-3-19-295 0 0,0 8-356 0 0,-3-18-3413 0 0,-1-28 173 0 0,1-2-2038 0 0,0-1-5919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42.8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17540 0 0,'0'0'1772'0'0,"0"0"-32"0"0,0 0-214 0 0,0 0-192 0 0,0 0-234 0 0,0 0-312 0 0,0 0-245 0 0,0 0-92 0 0,0 0-69 0 0,0 0 55 0 0,0 0-16 0 0,3 12-116 0 0,12 122 209 0 0,-15-120-780 0 0,0 59-142 0 0,-1-26-6394 0 0,0-30-5341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42.1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0 16588 0 0,'0'0'1416'0'0,"0"0"-108"0"0,0 0-76 0 0,0 0-45 0 0,0 0-117 0 0,0 0-246 0 0,0 0-277 0 0,0 0-182 0 0,0 0-138 0 0,0 0-20 0 0,0 0 47 0 0,0 0 2 0 0,0 0 5 0 0,-11 8-39 0 0,-80 69 253 0 0,89-77-470 0 0,0 1 1 0 0,0 1-1 0 0,0-1 1 0 0,0 0-1 0 0,0 0 1 0 0,0 1-1 0 0,0-1 1 0 0,0 1-1 0 0,0 0 1 0 0,1-1-1 0 0,-1 1 1 0 0,1 0-1 0 0,0 0 1 0 0,-1 0-1 0 0,1 0 1 0 0,0 0-1 0 0,0 0 1 0 0,0 1-1 0 0,0-1 1 0 0,1 0-1 0 0,-1 0 1 0 0,0 1-1 0 0,1-1 1 0 0,0 0-1 0 0,-1 1 1 0 0,1-1-1 0 0,0 1 0 0 0,0-1 1 0 0,1 0-1 0 0,-1 1 1 0 0,0-1-1 0 0,1 0 1 0 0,0 1-1 0 0,-1-1 1 0 0,1 0-1 0 0,0 0 1 0 0,0 0-1 0 0,0 1 1 0 0,0-1-1 0 0,1 0 1 0 0,-1 0-1 0 0,0 0 1 0 0,1-1-1 0 0,0 1 1 0 0,1 1-6 0 0,108 39-520 0 0,-63-28-8430 0 0,-39-11-2713 0 0</inkml:trace>
  <inkml:trace contextRef="#ctx0" brushRef="#br0" timeOffset="464.582">273 89 9098 0 0,'0'0'1603'0'0,"0"0"173"0"0,0 0 195 0 0,0 0 82 0 0,0 0-190 0 0,0 0-329 0 0,0 0-390 0 0,0 0-379 0 0,0 0-270 0 0,0 0-144 0 0,0 0-48 0 0,0 0 21 0 0,0 0 20 0 0,-8 2 6 0 0,-24 9-33 0 0,31-10-286 0 0,0-1 1 0 0,-1 1 0 0 0,1 0-1 0 0,-1-1 1 0 0,1 1 0 0 0,0 0-1 0 0,0 0 1 0 0,-1 0 0 0 0,1 0-1 0 0,0 0 1 0 0,0 0 0 0 0,0 0-1 0 0,0 0 1 0 0,0 1 0 0 0,0-1-1 0 0,1 0 1 0 0,-1 1 0 0 0,0-1 0 0 0,1 0-1 0 0,-1 1 1 0 0,1-1 0 0 0,-1 1-1 0 0,1-1 1 0 0,0 1 0 0 0,-1-1-1 0 0,1 1 1 0 0,0-1 0 0 0,0 1-1 0 0,0-1 1 0 0,0 1 0 0 0,0 0-1 0 0,1-1 1 0 0,-1 1 0 0 0,0-1-1 0 0,1 0 1 0 0,-1 1 0 0 0,1-1 0 0 0,-1 1-1 0 0,1-1 1 0 0,0 0 0 0 0,0 1-1 0 0,0-1 1 0 0,-1 0 0 0 0,1 0-1 0 0,0 1 1 0 0,1-1 0 0 0,-1 0-1 0 0,0 0 1 0 0,0 0 0 0 0,0 0-1 0 0,1-1 1 0 0,-1 1 0 0 0,0 0-1 0 0,1 0 1 0 0,-1-1 0 0 0,0 1 0 0 0,1-1-1 0 0,-1 1 1 0 0,1-1 0 0 0,-1 0-1 0 0,1 1 1 0 0,-1-1-32 0 0,4 1 63 0 0,-1 0 0 0 0,1 0 0 0 0,0 0 1 0 0,-1 0-1 0 0,1-1 0 0 0,-1 1 0 0 0,1-1 0 0 0,0-1 0 0 0,-1 1 1 0 0,1 0-1 0 0,0-1 0 0 0,-1 0 0 0 0,1 0 0 0 0,-1-1 0 0 0,1 1 1 0 0,-1-1-1 0 0,0 0 0 0 0,0 0 0 0 0,0 0 0 0 0,0-1 0 0 0,0 0 1 0 0,2-1-64 0 0,-6 1-137 0 0,0 0 0 0 0,-1 0 1 0 0,1 0-1 0 0,-1 0 1 0 0,0 1-1 0 0,1-1 1 0 0,-1 0-1 0 0,-1 0 0 0 0,1 1 1 0 0,0-1-1 0 0,-1 1 1 0 0,1-1-1 0 0,-1 1 0 0 0,0 0 1 0 0,0-1-1 0 0,0 1 1 0 0,0 0-1 0 0,0 0 1 0 0,0 0-1 0 0,-1 1 0 0 0,1-1 1 0 0,0 1-1 0 0,-1-1 1 0 0,0 1-1 0 0,1 0 1 0 0,-3-1 136 0 0,-2-4-1735 0 0,-2 0-944 0 0,4 2-3050 0 0,1 1-5205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41.4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53 12075 0 0,'0'0'7332'0'0,"0"0"-5244"0"0,0 0-1473 0 0,0 0-117 0 0,0 0 36 0 0,0 0 92 0 0,0 0 50 0 0,0 0-49 0 0,0 0-126 0 0,0 0-141 0 0,0 0-100 0 0,1 9-56 0 0,0-2-1382 0 0,4 64 3881 0 0,-7-45-7460 0 0,-5-3-8221 0 0,6-21 2792 0 0</inkml:trace>
  <inkml:trace contextRef="#ctx0" brushRef="#br0" timeOffset="403.272">44 1 14211 0 0,'0'0'3593'0'0,"0"0"-2582"0"0,0 0-734 0 0,0 0-22 0 0,0 0 146 0 0,0 0 175 0 0,0 0 111 0 0,0 0 55 0 0,0 0-90 0 0,0 0-123 0 0,0 0-66 0 0,0 0-63 0 0,6 7 10 0 0,65 43 731 0 0,48-15-513 0 0,-136-15-181 0 0,-139 127 324 0 0,147-129-3082 0 0,11-14-3602 0 0,5-3-5963 0 0,-5-1 4782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06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18772 0 0,'0'0'-224'0'0,"0"0"-160"0"0,0 0-144 0 0,0 0-40 0 0,0 0 112 0 0,0 0 215 0 0,0 0 33 0 0,0 0-208 0 0,0 0-344 0 0,0 0-504 0 0,0 0-648 0 0,0 0-537 0 0,-24 5-696 0 0,24-4-695 0 0,0 0 1463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08.9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10 0 0 0,'0'0'639'0'0,"0"0"1368"0"0,0 0 317 0 0,0 0-67 0 0,0 0-61 0 0,0 0-113 0 0,0 0-182 0 0,0 0-215 0 0,0 0-239 0 0,0 0-259 0 0,0 0-181 0 0,0 0-132 0 0,-4-6 1609 0 0,3 4 2104 0 0,147 0-4274 0 0,-149 5-9377 0 0,0-1 3902 0 0,0 1-3327 0 0,2-2 4204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9:14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 0 0 0,'0'0'389'0'0,"0"0"1364"0"0,0 0 294 0 0,0 0-188 0 0,0 0-244 0 0,0 0-248 0 0,0 0-203 0 0,-1 1 8125 0 0,-3 2-4640 0 0,-15 15-3497 0 0,12-11-963 0 0,-1 0-1 0 0,2 1 0 0 0,-1 0 1 0 0,1 0-1 0 0,0 1 1 0 0,1 0-1 0 0,0 0 1 0 0,0 0-1 0 0,1 0 1 0 0,0 1-1 0 0,1 0 0 0 0,0 0 1 0 0,0 3-189 0 0,1-11 35 0 0,1 1-1 0 0,-1 0 1 0 0,1 0-1 0 0,0 0 1 0 0,0 0 0 0 0,1 0-1 0 0,-1 0 1 0 0,1 1 0 0 0,-1-1-1 0 0,1 0 1 0 0,0 0 0 0 0,0 0-1 0 0,0 1 1 0 0,1-1 0 0 0,-1 0-1 0 0,1 0 1 0 0,0 0 0 0 0,-1 0-1 0 0,1 0 1 0 0,1 0-1 0 0,-1 0 1 0 0,0 0 0 0 0,1 0-1 0 0,0-1 1 0 0,-1 1 0 0 0,1 0-1 0 0,0-1 1 0 0,0 1 0 0 0,1-1-1 0 0,-1 0 1 0 0,0 0 0 0 0,1 0-1 0 0,-1 0 1 0 0,1 0-1 0 0,0-1 1 0 0,0 1 0 0 0,-1-1-1 0 0,1 1 1 0 0,0-1 0 0 0,0 0-1 0 0,0 0 1 0 0,0-1 0 0 0,1 1-1 0 0,2 0-34 0 0,1-1 34 0 0,1-1 0 0 0,-1 1 0 0 0,1-1-1 0 0,-1-1 1 0 0,1 0 0 0 0,-1 0 0 0 0,1 0 0 0 0,-1-1-1 0 0,0 0 1 0 0,0 0 0 0 0,-1 0 0 0 0,1-1-1 0 0,-1-1 1 0 0,0 1 0 0 0,0-1 0 0 0,0 0 0 0 0,0 0-1 0 0,-1 0 1 0 0,0-1 0 0 0,0 0 0 0 0,3-4-34 0 0,-6 5 14 0 0,-1-1-1 0 0,1 1 1 0 0,-1 0 0 0 0,0-1 0 0 0,0 1 0 0 0,0-1 0 0 0,-1 1 0 0 0,0 0-1 0 0,0-1 1 0 0,0 1 0 0 0,-1-1 0 0 0,0 1 0 0 0,0-1 0 0 0,0 1-1 0 0,-1 0 1 0 0,1 0 0 0 0,-1-1 0 0 0,-1 1 0 0 0,1 0 0 0 0,-1 1 0 0 0,0-1-1 0 0,0 0 1 0 0,0 1 0 0 0,0 0 0 0 0,-1 0 0 0 0,-4-4-14 0 0,5 5-5 0 0,-1 1 0 0 0,0-1 0 0 0,0 1 0 0 0,0 0 0 0 0,0 0 0 0 0,0 0 0 0 0,-1 0 1 0 0,1 1-1 0 0,0-1 0 0 0,-1 1 0 0 0,1 1 0 0 0,-1-1 0 0 0,0 1 0 0 0,1-1 0 0 0,-1 1 0 0 0,1 0 0 0 0,-1 1 0 0 0,0-1 1 0 0,1 1-1 0 0,-1 0 0 0 0,1 0 0 0 0,-4 2 5 0 0,0 3-1823 0 0,7-3-3840 0 0,3 0-5658 0 0,-1-2 20 0 0</inkml:trace>
  <inkml:trace contextRef="#ctx0" brushRef="#br0" timeOffset="6464.177">349 210 0 0 0,'0'0'4020'0'0,"0"0"-2032"0"0,0 0-678 0 0,0 0 186 0 0,0 0 338 0 0,0 0 115 0 0,0 0-183 0 0,0 0-296 0 0,0 0-222 0 0,0 0-161 0 0,0 0-127 0 0,0 3-128 0 0,0 0-694 0 0,-1-1 0 0 0,1 1 0 0 0,-1 0-1 0 0,1-1 1 0 0,-1 1 0 0 0,0-1 0 0 0,0 1 0 0 0,0-1 0 0 0,-1 1-1 0 0,1-1 1 0 0,0 0 0 0 0,-1 0 0 0 0,0 0 0 0 0,1 0-1 0 0,-1 0 1 0 0,0 0 0 0 0,0 0 0 0 0,0 0 0 0 0,0 0-1 0 0,0-1 1 0 0,-1 1 0 0 0,1-1 0 0 0,0 0 0 0 0,-1 0-1 0 0,1 0 1 0 0,-1 0 0 0 0,1 0 0 0 0,-1 0 0 0 0,0-1-1 0 0,0 1-137 0 0,3-1 93 0 0,0 0 21 0 0,11-24-86 0 0,22 0 64 0 0,-22 62 491 0 0,-12-34-514 0 0,0 0-1 0 0,0-1 1 0 0,-1 1-1 0 0,1 0 1 0 0,-1 0 0 0 0,0-1-1 0 0,0 1 1 0 0,-1-1-1 0 0,1 1 1 0 0,-1-1 0 0 0,1 0-1 0 0,-1 0 1 0 0,0 0-1 0 0,0 0 1 0 0,0-1 0 0 0,-1 1-1 0 0,1-1 1 0 0,-1 0-1 0 0,1 0 1 0 0,-1 0 0 0 0,0-1-1 0 0,0 1 1 0 0,0-1-1 0 0,0 0 1 0 0,-3 1-69 0 0,-7 5-104 0 0,14-7-69 0 0,0 0-126 0 0,20-17-11725 0 0,-14 13 5280 0 0,-1 0-631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7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120 97 9186 0 0,'0'0'1002'0'0,"0"0"-393"0"0,0 0-94 0 0,0 0 250 0 0,0 0 289 0 0,0 0 170 0 0,0 0-46 0 0,0 0-239 0 0,0 0-247 0 0,0 0-156 0 0,0 0-95 0 0,0 0-43 0 0,8-6-5 0 0,34-30 531 0 0,-41 36-848 0 0,0-1-1 0 0,-1 1 0 0 0,1-1 0 0 0,-1 1 1 0 0,1-1-1 0 0,-1 0 0 0 0,1 1 1 0 0,-1-1-1 0 0,0 0 0 0 0,1 1 0 0 0,-1-1 1 0 0,0 0-1 0 0,1 1 0 0 0,-1-1 1 0 0,0 0-1 0 0,0 0 0 0 0,0 1 1 0 0,0-1-1 0 0,0 0 0 0 0,0 0 0 0 0,0 0 1 0 0,0 1-1 0 0,0-1 0 0 0,0 0 1 0 0,0 0-1 0 0,0 1 0 0 0,0-1 0 0 0,-1 0 1 0 0,1 0-1 0 0,0 1 0 0 0,-1-1 1 0 0,1 0-1 0 0,0 1 0 0 0,-1-1 0 0 0,1 0 1 0 0,-1 1-1 0 0,1-1 0 0 0,-1 1 1 0 0,1-1-1 0 0,-1 1 0 0 0,0-1 1 0 0,1 1-1 0 0,-1-1 0 0 0,0 1 0 0 0,1-1 1 0 0,-1 1-1 0 0,0 0 0 0 0,1-1 1 0 0,-1 1-1 0 0,0 0 0 0 0,0 0 0 0 0,0 0-75 0 0,-40-11-77 0 0,34 14 75 0 0,0 0 0 0 0,1 0 0 0 0,-1 0 0 0 0,1 1 0 0 0,0-1-1 0 0,0 2 1 0 0,0-1 0 0 0,1 1 0 0 0,-1-1 0 0 0,1 2-1 0 0,0-1 1 0 0,1 0 0 0 0,-1 1 0 0 0,1 0 0 0 0,0 0 0 0 0,1 0-1 0 0,-1 1 1 0 0,1-1 0 0 0,-2 6 2 0 0,4-10 1 0 0,-1-1 1 0 0,1 1-1 0 0,-1 0 1 0 0,1-1-1 0 0,0 1 1 0 0,0 0-1 0 0,0 0 0 0 0,0 0 1 0 0,0 0-1 0 0,0 0 1 0 0,0 1-1 0 0,1-1 0 0 0,-1 0 1 0 0,1 0-1 0 0,-1 0 1 0 0,1 1-1 0 0,0-1 0 0 0,0 0 1 0 0,0 0-1 0 0,0 1 1 0 0,0-1-1 0 0,1 0 0 0 0,-1 0 1 0 0,1 1-1 0 0,-1-1 1 0 0,1 0-1 0 0,0 0 0 0 0,0 0 1 0 0,0 0-1 0 0,0 0 1 0 0,0 0-1 0 0,0 0 1 0 0,1 0-1 0 0,-1-1 0 0 0,1 1 1 0 0,-1 0-1 0 0,1-1 1 0 0,-1 1-1 0 0,1-1 0 0 0,0 0 1 0 0,0 1-1 0 0,0-1 1 0 0,0 0-1 0 0,0 0 0 0 0,0 0 1 0 0,0 0-1 0 0,0-1 1 0 0,0 1-1 0 0,1 0 0 0 0,-1-1 1 0 0,0 0-1 0 0,0 1 1 0 0,1-1-2 0 0,1-1 48 0 0,1-1 0 0 0,-1 1 0 0 0,0-1 1 0 0,1 1-1 0 0,-1-1 0 0 0,0 0 0 0 0,0-1 1 0 0,0 1-1 0 0,-1-1 0 0 0,1 0 0 0 0,0 0 1 0 0,-1 0-1 0 0,0 0 0 0 0,0 0 0 0 0,0-1 1 0 0,0 0-1 0 0,0 1 0 0 0,-1-1 0 0 0,1 0 1 0 0,-1 0-1 0 0,0 0 0 0 0,-1-1 0 0 0,1 1 1 0 0,-1 0-1 0 0,0-1 0 0 0,0 1 0 0 0,0-1 0 0 0,0 0 1 0 0,-1-4-49 0 0,-9 30 4 0 0,8-19-17 0 0,-1 1-1 0 0,1-1 1 0 0,0 1 0 0 0,0 0 0 0 0,0 0 0 0 0,0 0-1 0 0,0 0 1 0 0,0 0 0 0 0,1 0 0 0 0,0-1 0 0 0,-1 1 0 0 0,1 0-1 0 0,0 0 1 0 0,1 0 0 0 0,-1 0 0 0 0,0 0 0 0 0,1 0 0 0 0,0 0-1 0 0,0 0 1 0 0,0 0 0 0 0,0 0 0 0 0,0-1 0 0 0,0 1-1 0 0,1 0 1 0 0,-1-1 0 0 0,1 1 0 0 0,0-1 0 0 0,-1 1 0 0 0,1-1-1 0 0,1 0 1 0 0,-1 0 0 0 0,0 0 0 0 0,0 0 0 0 0,1 0-1 0 0,-1-1 1 0 0,1 1 0 0 0,-1-1 0 0 0,1 1 0 0 0,0-1 0 0 0,0 0-1 0 0,-1 0 1 0 0,4 0 13 0 0,42-8-5421 0 0,-18-3-5659 0 0,-20 6 3004 0 0</inkml:trace>
  <inkml:trace contextRef="#ctx0" brushRef="#br0" timeOffset="388.178">484 3 12955 0 0,'0'0'1809'0'0,"0"0"-523"0"0,0 0-279 0 0,0 0 117 0 0,0 0 94 0 0,0 0-78 0 0,0 0-224 0 0,-11-1-252 0 0,-36 0-173 0 0,43 1-415 0 0,1 1 0 0 0,0-1 0 0 0,0 1 0 0 0,0 0 0 0 0,0 0-1 0 0,0 0 1 0 0,0 1 0 0 0,1-1 0 0 0,-1 1 0 0 0,0-1 0 0 0,1 1 0 0 0,-1 0 0 0 0,1 0-1 0 0,-1 0 1 0 0,1 0 0 0 0,0 1 0 0 0,0-1 0 0 0,0 1 0 0 0,0-1 0 0 0,0 2-76 0 0,-3 2 172 0 0,1-2-122 0 0,0-1 0 0 0,1 1 0 0 0,0 0 0 0 0,-1 0 0 0 0,2 0 0 0 0,-1 0 0 0 0,0 0 0 0 0,1 1 0 0 0,0-1 0 0 0,0 1 0 0 0,0 0 0 0 0,0 0 0 0 0,1-1 0 0 0,0 1 0 0 0,0 0 0 0 0,0 0 0 0 0,1 0 0 0 0,-1 0 0 0 0,1 0 0 0 0,0 0 0 0 0,1 0 0 0 0,-1 0 0 0 0,1 0-1 0 0,0 0 1 0 0,1 3-50 0 0,1-6 17 0 0,0-1 0 0 0,1 1 0 0 0,-1-1-1 0 0,0 0 1 0 0,1 0 0 0 0,-1 0 0 0 0,0 0-1 0 0,1-1 1 0 0,-1 1 0 0 0,1-1 0 0 0,-1 0-1 0 0,1 0 1 0 0,-1 0 0 0 0,1-1 0 0 0,-1 1-1 0 0,1-1 1 0 0,-1 0 0 0 0,0 0 0 0 0,1 0-1 0 0,-1 0 1 0 0,0-1 0 0 0,0 1 0 0 0,0-1-1 0 0,0 0 1 0 0,0 1 0 0 0,0-2 0 0 0,0 1-1 0 0,-1 0 1 0 0,1 0 0 0 0,-1-1 0 0 0,1 0-1 0 0,-1 1 1 0 0,0-1 0 0 0,0 0-17 0 0,14-63 396 0 0,-28 77-304 0 0,-1 57-110 0 0,13-67 8 0 0,0 1 0 0 0,0-1 1 0 0,0 1-1 0 0,0-1 0 0 0,0 0 1 0 0,1 1-1 0 0,-1-1 0 0 0,1 0 0 0 0,-1 1 1 0 0,1-1-1 0 0,-1 0 0 0 0,1 1 1 0 0,0-1-1 0 0,0 0 0 0 0,0 0 1 0 0,0 0-1 0 0,0 0 0 0 0,0 0 0 0 0,0 0 1 0 0,0 0-1 0 0,0 0 0 0 0,0 0 1 0 0,0 0-1 0 0,0 0 0 0 0,1-1 1 0 0,-1 1-1 0 0,0-1 0 0 0,1 1 0 0 0,-1-1 1 0 0,0 1-1 0 0,1-1 0 0 0,-1 0 1 0 0,1 1-1 0 0,-1-1 0 0 0,1 0 1 0 0,-1 0-1 0 0,1 0 0 0 0,-1 0 0 0 0,0-1 1 0 0,1 1-1 0 0,-1 0 0 0 0,1 0 1 0 0,-1-1-1 0 0,0 1 0 0 0,1-1 10 0 0,31-15-3458 0 0,-23 8-849 0 0,-1 0-3730 0 0,-5 4-2313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09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4 0 0 0,'0'0'836'0'0,"0"0"799"0"0,0 0 391 0 0,0 0 86 0 0,0 0-107 0 0,0 0-202 0 0,0 0-364 0 0,0 0-416 0 0,0 0-324 0 0,0 0-229 0 0,0 0-68 0 0,-2 1 682 0 0,-2 2 9318 0 0,105-7-9327 0 0,-48 1-939 0 0,-53 3-101 0 0,0 0 63 0 0,0 0 35 0 0,0 0 32 0 0,0 0 18 0 0,0 0-17 0 0,0 0-7 0 0,-3 2-8746 0 0,2-1 537 0 0,0 1-3399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07.6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15 0 0 0,'0'0'1270'0'0,"0"0"398"0"0,0 0 86 0 0,0 0 35 0 0,0 0 18 0 0,0 0 16 0 0,-13-14 11140 0 0,31 27-8036 0 0,9 20-4804 0 0,-13-13 196 0 0,129 115-115 0 0,-142-136-4858 0 0,-7-9-8290 0 0,4 7 5961 0 0,1 1 2917 0 0</inkml:trace>
  <inkml:trace contextRef="#ctx0" brushRef="#br0" timeOffset="465.061">189 23 2040 0 0,'0'0'1858'0'0,"0"0"-44"0"0,0 0 30 0 0,0 0-21 0 0,0 0 51 0 0,0 0-30 0 0,0 0-149 0 0,0 0-245 0 0,0 0-271 0 0,0 0-200 0 0,0 0-159 0 0,0 0-100 0 0,0 0-61 0 0,0-4-73 0 0,0-11-73 0 0,-22 45 2129 0 0,-95 133-967 0 0,111-160-216 0 0,6-10-6943 0 0,0 2-3901 0 0,0 3-1868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16.5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8 0 0 0,'0'0'1238'0'0,"0"0"157"0"0,0 0 224 0 0,0 0 197 0 0,0 0 110 0 0,0 0-27 0 0,0 0-232 0 0,0 0-299 0 0,-1-6 283 0 0,1 5 1820 0 0,0 1 3816 0 0,-30 28-6040 0 0,24-20-1175 0 0,1 0-1 0 0,-1 0 0 0 0,1 1 0 0 0,1-1 0 0 0,-1 1 1 0 0,1 0-1 0 0,1 0 0 0 0,0 1 0 0 0,0-1 0 0 0,-1 8-71 0 0,-7 119 815 0 0,12-129-783 0 0,1-1-1 0 0,-1 0 1 0 0,1 1-1 0 0,0-1 1 0 0,1 0-1 0 0,-1 0 0 0 0,1 0 1 0 0,0-1-1 0 0,1 1 1 0 0,-1-1-1 0 0,1 1 1 0 0,0-1-1 0 0,1-1 0 0 0,-1 1 1 0 0,1 0-1 0 0,0-1 1 0 0,0 0-1 0 0,0 0 1 0 0,1-1-1 0 0,-1 1 0 0 0,4 1-31 0 0,-7-5-179 0 0,19 8 650 0 0,-18-15-3378 0 0,-3-6-3513 0 0,0 7-1544 0 0,0 3-3168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17.7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17 0 0 0,'0'0'922'0'0,"0"0"954"0"0,0 0 443 0 0,0 0 48 0 0,0 0-120 0 0,0 0-233 0 0,0 0-309 0 0,0 0-261 0 0,0 0-219 0 0,0 0-156 0 0,1-2-86 0 0,-1 1-872 0 0,0 1 1 0 0,0-1-1 0 0,0 1 1 0 0,0 0-1 0 0,1-1 1 0 0,-1 1 0 0 0,0-1-1 0 0,0 1 1 0 0,0 0-1 0 0,0-1 1 0 0,0 1-1 0 0,0-1 1 0 0,0 1 0 0 0,0 0-1 0 0,0-1 1 0 0,0 1-1 0 0,0-1 1 0 0,-1 1-1 0 0,1 0 1 0 0,0-1 0 0 0,0 1-1 0 0,0-1 1 0 0,0 1-1 0 0,-1 0 1 0 0,1-1-1 0 0,0 1 1 0 0,0 0 0 0 0,-1-1-1 0 0,1 1 1 0 0,0 0-1 0 0,0-1 1 0 0,-1 1-1 0 0,1 0 1 0 0,0 0 0 0 0,-1-1-1 0 0,1 1 1 0 0,-1 0-1 0 0,1 0 1 0 0,0 0-1 0 0,-1 0 1 0 0,1-1 0 0 0,0 1-1 0 0,-1 0 1 0 0,1 0-1 0 0,-1 0 1 0 0,1 0-1 0 0,-1 0 1 0 0,1 0 0 0 0,0 0-1 0 0,-1 0 1 0 0,1 0-1 0 0,-1 0 1 0 0,1 0-1 0 0,0 0 1 0 0,-1 1 0 0 0,1-1-1 0 0,-1 0 1 0 0,1 0-1 0 0,0 0 1 0 0,-1 1-1 0 0,1-1 1 0 0,0 0 0 0 0,-1 0-1 0 0,1 0 1 0 0,0 1-1 0 0,-1-1 1 0 0,1 0-1 0 0,0 1 1 0 0,0-1-112 0 0,-14 10-117 0 0,12-9 142 0 0,0 1 0 0 0,0-1 0 0 0,1 1 0 0 0,-1 0 0 0 0,1-1 0 0 0,0 1 0 0 0,-1 0 0 0 0,1 0 0 0 0,0 0 0 0 0,0 0 0 0 0,0 0 0 0 0,0 0 0 0 0,1 0 0 0 0,-1 0 0 0 0,0 0 0 0 0,1 1 0 0 0,0-1 0 0 0,-1 0 0 0 0,1 0 0 0 0,0 1 0 0 0,0-1 0 0 0,0 0 0 0 0,1 0 0 0 0,-1 0 0 0 0,0 1 0 0 0,1-1 0 0 0,-1 0 0 0 0,1 0 0 0 0,0 0 0 0 0,0 0 0 0 0,0 0 0 0 0,0 0 0 0 0,0 0 0 0 0,0 0 0 0 0,1 0 0 0 0,-1 0 0 0 0,0-1 0 0 0,1 1 0 0 0,0 0 0 0 0,-1-1 0 0 0,1 0-1 0 0,0 1 1 0 0,0-1 0 0 0,0 0 0 0 0,-1 0 0 0 0,1 0 0 0 0,1 0 0 0 0,-1 0 0 0 0,0 0 0 0 0,0-1 0 0 0,0 1 0 0 0,0-1 0 0 0,0 1 0 0 0,1-1 0 0 0,-1 0 0 0 0,0 0 0 0 0,0 0 0 0 0,1 0 0 0 0,-1 0 0 0 0,0 0-25 0 0,1 0 19 0 0,-1 1 1 0 0,0-1-1 0 0,0 0 0 0 0,0 1 1 0 0,0-1-1 0 0,1 0 0 0 0,-1 0 1 0 0,0 0-1 0 0,0 0 0 0 0,0-1 0 0 0,0 1 1 0 0,1-1-1 0 0,-1 1 0 0 0,0-1 1 0 0,0 0-1 0 0,0 0 0 0 0,0 0 1 0 0,0 0-1 0 0,0 0 0 0 0,-1 0 0 0 0,1 0 1 0 0,0-1-1 0 0,-1 1 0 0 0,1-1 1 0 0,0 1-1 0 0,-1-1 0 0 0,0 0 1 0 0,1 1-1 0 0,-1-1 0 0 0,0 0 0 0 0,0 0 1 0 0,0 0-1 0 0,0 0 0 0 0,0 0 1 0 0,0 0-1 0 0,-1 0 0 0 0,1 0 1 0 0,-1 0-1 0 0,0 0 0 0 0,1-1 0 0 0,-1 1 1 0 0,0 0-1 0 0,0 0 0 0 0,0 0 1 0 0,0-1-1 0 0,-1 1 0 0 0,1 0 1 0 0,-1 0-1 0 0,1 0 0 0 0,-1 0 0 0 0,0 0 1 0 0,0 0-1 0 0,0 0-19 0 0,0 0-53 0 0,-1 1 0 0 0,0-1 1 0 0,1 1-1 0 0,-1-1 0 0 0,0 1 0 0 0,0 0 0 0 0,0 0 0 0 0,0 0 1 0 0,0 0-1 0 0,0 1 0 0 0,0-1 0 0 0,0 0 0 0 0,0 1 1 0 0,0-1-1 0 0,0 1 0 0 0,0 0 0 0 0,-1 0 0 0 0,1 0 0 0 0,0 0 1 0 0,0 0-1 0 0,0 0 0 0 0,-1 0 0 0 0,1 1 0 0 0,0-1 1 0 0,0 1-1 0 0,0 0 0 0 0,0 0 0 0 0,-2 0 53 0 0,11 8-10176 0 0,-2-8 2909 0 0,-5-1 5118 0 0,2 1-5054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18.2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11682 0 0,'0'0'1562'0'0,"0"0"-494"0"0,0 0-27 0 0,0 0 211 0 0,0 0 124 0 0,0 0 42 0 0,0 0-73 0 0,0 0-156 0 0,0 0-194 0 0,0 0-221 0 0,0 0-217 0 0,0 0-167 0 0,0 0-119 0 0,-1-3-76 0 0,8 98 3436 0 0,-6-89-4604 0 0,0 1 3671 0 0,0-4-3822 0 0,0-3-4322 0 0,-1-3-6083 0 0,0 2-347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19.7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 0 0 0,'0'0'1350'0'0,"0"0"227"0"0,0 0-11 0 0,0 0-23 0 0,0 0 40 0 0,0 0 17 0 0,0 0-5 0 0,0 0-76 0 0,0-7 3559 0 0,0 4 5164 0 0,10 107-9501 0 0,-7-107-8599 0 0,-3 1 2157 0 0,1 1-5949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20.5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13 5641 0 0,'0'0'1336'0'0,"0"0"-494"0"0,0 0 26 0 0,0 0 426 0 0,0 0 401 0 0,0 0 256 0 0,0 0-43 0 0,0 0-313 0 0,0 0-372 0 0,0 0-297 0 0,0 0-183 0 0,0 0-87 0 0,0 0-8 0 0,1-12 3257 0 0,-5 12-3837 0 0,0 0 0 0 0,1 0 0 0 0,-1 1 0 0 0,0-1 1 0 0,1 1-1 0 0,-1 0 0 0 0,1 0 0 0 0,-1 1 0 0 0,1-1 1 0 0,-1 1-1 0 0,1-1 0 0 0,0 1 0 0 0,0 0 0 0 0,-1 0 1 0 0,1 1-1 0 0,1-1 0 0 0,-1 0 0 0 0,0 1 0 0 0,1 0 1 0 0,-1 0-1 0 0,1 0 0 0 0,0 0 0 0 0,0 0 0 0 0,0 0 0 0 0,0 0 1 0 0,1 1-1 0 0,-1-1 0 0 0,1 1 0 0 0,0-1 0 0 0,0 1 1 0 0,0-1-1 0 0,0 1 0 0 0,1 0 0 0 0,0 0 0 0 0,-1-1 1 0 0,1 1-1 0 0,1 0 0 0 0,-1 0-68 0 0,2-2 28 0 0,0 0 0 0 0,0 1 0 0 0,0-1 1 0 0,1 0-1 0 0,-1 0 0 0 0,1 0 0 0 0,-1 0 0 0 0,1-1 0 0 0,0 1 0 0 0,-1-1 0 0 0,1 0 1 0 0,0 0-1 0 0,0 0 0 0 0,0 0 0 0 0,0 0 0 0 0,0 0 0 0 0,0-1 0 0 0,1 1 1 0 0,-1-1-1 0 0,0 0 0 0 0,0 0 0 0 0,0 0 0 0 0,0-1 0 0 0,0 1 0 0 0,0-1 1 0 0,0 0-1 0 0,0 1 0 0 0,0-1 0 0 0,0-1 0 0 0,0 1 0 0 0,0 0 0 0 0,0-1 1 0 0,-1 1-1 0 0,1-1 0 0 0,0 0 0 0 0,-1 0 0 0 0,0 0 0 0 0,1 0 0 0 0,-1 0 1 0 0,1-2-29 0 0,-2 2-5 0 0,0 1 0 0 0,0-1 1 0 0,0 1-1 0 0,0-1 0 0 0,0 0 1 0 0,0 1-1 0 0,-1-1 0 0 0,1 0 1 0 0,0 0-1 0 0,-1 1 0 0 0,0-1 1 0 0,1 0-1 0 0,-1 0 0 0 0,0 0 1 0 0,0 0-1 0 0,0 0 0 0 0,0 1 1 0 0,-1-1-1 0 0,1 0 0 0 0,0 0 1 0 0,-1 0-1 0 0,1 1 0 0 0,-1-1 1 0 0,0 0-1 0 0,1 0 0 0 0,-1 1 1 0 0,0-1-1 0 0,0 1 0 0 0,0-1 1 0 0,0 1-1 0 0,0-1 0 0 0,-1 1 1 0 0,1-1-1 0 0,0 1 0 0 0,-1 0 1 0 0,1 0-1 0 0,-1 0 0 0 0,1 0 1 0 0,-1 0-1 0 0,-1-1 5 0 0,-2-3-320 0 0,3 1-2110 0 0,2 2-4212 0 0,0 0-620 0 0,0 1-4229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21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4313 0 0,'0'0'889'0'0,"0"0"21"0"0,0 0 256 0 0,0 0 406 0 0,0 0 359 0 0,0 0 285 0 0,0 0-31 0 0,0 0-343 0 0,0 0-365 0 0,0 0-315 0 0,0 0-225 0 0,0 0-143 0 0,0 0-137 0 0,2-7 338 0 0,-1 6 2606 0 0,4 6-3409 0 0,1 1 0 0 0,-1 0 0 0 0,0 0-1 0 0,-1 0 1 0 0,0 1 0 0 0,0 0 0 0 0,0 0 0 0 0,-1 0 0 0 0,1 0-1 0 0,-2 0 1 0 0,1 1 0 0 0,-1-1 0 0 0,0 1 0 0 0,0 6-192 0 0,6 16 261 0 0,-3 93 143 0 0,-53-10-117 0 0,40-105 318 0 0,8-8-4115 0 0,1-2-3931 0 0,0 2-4912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43.9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0 17084 0 0,'0'0'1892'0'0,"0"0"-358"0"0,0 0-342 0 0,0 0-278 0 0,0 0-237 0 0,0 0-232 0 0,0 0-199 0 0,0 0-133 0 0,0 0-65 0 0,0 0 11 0 0,0 0 34 0 0,0 0 31 0 0,0 0 36 0 0,-1 6 8 0 0,1 3-110 0 0,0-2 67 0 0,-1 0 0 0 0,1-1 0 0 0,-1 1 0 0 0,0 0 0 0 0,0-1 0 0 0,-1 1 0 0 0,0-1 0 0 0,0 1 0 0 0,-1-1 0 0 0,1 0 1 0 0,-1 0-1 0 0,-1 0 0 0 0,1 0 0 0 0,-3 3-125 0 0,11-36 606 0 0,-2 22-658 0 0,0 0-1 0 0,0 0 0 0 0,0 0 0 0 0,1 0 0 0 0,0 1 1 0 0,-1-1-1 0 0,2 1 0 0 0,-1 0 0 0 0,0 0 0 0 0,1 1 0 0 0,0-1 1 0 0,0 1-1 0 0,0 0 0 0 0,0 0 0 0 0,1 1 0 0 0,-1 0 0 0 0,1 0 1 0 0,-1 0-1 0 0,1 0 0 0 0,0 1 0 0 0,-1 0 0 0 0,1 0 1 0 0,1 0 52 0 0,-5 3 12 0 0,0-1 1 0 0,0 1-1 0 0,-1-1 1 0 0,1 1-1 0 0,0 0 1 0 0,0-1 0 0 0,-1 1-1 0 0,1 0 1 0 0,-1 0-1 0 0,0 0 1 0 0,0 0 0 0 0,1 0-1 0 0,-1 1 1 0 0,-1-1-1 0 0,1 0 1 0 0,0 0-1 0 0,0 1 1 0 0,-1-1 0 0 0,1 1-1 0 0,-1-1 1 0 0,0 0-1 0 0,0 1 1 0 0,0-1 0 0 0,0 1-1 0 0,0-1 1 0 0,0 0-1 0 0,-1 1 1 0 0,1-1-1 0 0,-1 1 1 0 0,0-1 0 0 0,0 0-1 0 0,0 0 1 0 0,0 1-1 0 0,0-1 1 0 0,0 0 0 0 0,0 0-1 0 0,-1 0 1 0 0,1 0-1 0 0,-1 0-12 0 0,2-2 30 0 0,0 0-1 0 0,-1 0 1 0 0,1-1-1 0 0,0 1 0 0 0,0 0 1 0 0,0 0-1 0 0,0 0 1 0 0,-1 0-1 0 0,1-1 1 0 0,0 1-1 0 0,0 0 0 0 0,0 0 1 0 0,0 0-1 0 0,-1 0 1 0 0,1 0-1 0 0,0 0 1 0 0,0 0-1 0 0,-1 0 0 0 0,1 0 1 0 0,0 0-1 0 0,0 0 1 0 0,0 0-1 0 0,-1 0 1 0 0,1 0-1 0 0,0 0 0 0 0,0 0 1 0 0,-1 0-1 0 0,1 0 1 0 0,0 0-1 0 0,0 0 0 0 0,0 0 1 0 0,-1 0-1 0 0,1 0-29 0 0,12-20 32 0 0,-9 16-54 0 0,0 1-1 0 0,-1-1 0 0 0,1 1 1 0 0,0 0-1 0 0,0 0 1 0 0,1 0-1 0 0,-1 1 0 0 0,1-1 1 0 0,-1 1-1 0 0,1-1 1 0 0,0 1-1 0 0,0 0 0 0 0,0 1 1 0 0,0-1-1 0 0,0 1 1 0 0,0 0-1 0 0,1 0 0 0 0,-1 0 1 0 0,2 0 22 0 0,-4 2-12 0 0,-1 1 0 0 0,0-1 0 0 0,0 1 1 0 0,0 0-1 0 0,0-1 0 0 0,0 1 0 0 0,-1 0 0 0 0,1 0 0 0 0,0 0 1 0 0,-1 0-1 0 0,1-1 0 0 0,-1 1 0 0 0,0 0 0 0 0,0 0 1 0 0,0 0-1 0 0,0 0 0 0 0,0 0 0 0 0,0 0 0 0 0,0 0 1 0 0,-1 0-1 0 0,1 0 0 0 0,-1 0 0 0 0,1-1 0 0 0,-1 1 1 0 0,0 0-1 0 0,0 1 12 0 0,0 4-233 0 0,1 7-3651 0 0,1-10-669 0 0,2 0-3394 0 0,-2-2-2143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44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98 9906 0 0,'0'0'3609'0'0,"0"0"-1697"0"0,0 0-539 0 0,0 0-44 0 0,0 0-134 0 0,0 0-188 0 0,0 0-200 0 0,0 0-195 0 0,0 0-148 0 0,0 0-132 0 0,-9-2-100 0 0,-29-5-36 0 0,35 7-143 0 0,0 0 0 0 0,0 1 0 0 0,0-1 0 0 0,0 0 0 0 0,0 1 0 0 0,0-1 0 0 0,1 1 0 0 0,-1 0 0 0 0,0 0 0 0 0,1 0-1 0 0,-1 1 1 0 0,0-1 0 0 0,1 1 0 0 0,-1-1 0 0 0,1 1 0 0 0,0 0 0 0 0,0 0 0 0 0,0 0 0 0 0,0 0 0 0 0,-1 1-53 0 0,-2 2 141 0 0,6-6-132 0 0,0 1 0 0 0,0 0-1 0 0,0 0 1 0 0,0 0 0 0 0,0 0-1 0 0,0 1 1 0 0,0-1 0 0 0,0 0 0 0 0,0 0-1 0 0,0 1 1 0 0,0-1 0 0 0,0 0-1 0 0,0 1 1 0 0,0-1 0 0 0,0 1-1 0 0,0-1 1 0 0,0 1 0 0 0,0 0-1 0 0,0-1 1 0 0,0 1 0 0 0,-1 0-1 0 0,1 0 1 0 0,0 0 0 0 0,-1-1-1 0 0,1 1 1 0 0,0 0 0 0 0,-1 0-1 0 0,1 0 1 0 0,-1 0 0 0 0,1 0-1 0 0,-1 0 1 0 0,0 0 0 0 0,1 0-1 0 0,-1 0 1 0 0,0 0 0 0 0,0 1-1 0 0,0-1 1 0 0,0 0 0 0 0,0 0-1 0 0,0 0 1 0 0,0 0 0 0 0,0 0-1 0 0,0 0 1 0 0,0 0 0 0 0,-1 0-1 0 0,1 0 1 0 0,0 0 0 0 0,-1 0-1 0 0,1 0 1 0 0,-1 0 0 0 0,1 0-1 0 0,-1 0 1 0 0,0 0 0 0 0,1 0-1 0 0,-1 0 1 0 0,0-1 0 0 0,1 1-1 0 0,-1 0 1 0 0,0 0 0 0 0,0-1-1 0 0,0 1 1 0 0,0 0 0 0 0,0-1-1 0 0,0 1 1 0 0,0-1 0 0 0,0 1-9 0 0,59-44-30 0 0,-42 78-463 0 0,-15-33 522 0 0,0-1-1 0 0,0 0 1 0 0,-1 1 0 0 0,2-1 0 0 0,-1 0-1 0 0,0 0 1 0 0,0 0 0 0 0,0 0 0 0 0,0 0-1 0 0,1 0 1 0 0,-1 0 0 0 0,0 0 0 0 0,1 0-1 0 0,-1 0 1 0 0,1-1 0 0 0,-1 1 0 0 0,1-1-1 0 0,-1 1 1 0 0,1-1 0 0 0,-1 1-1 0 0,1-1 1 0 0,0 0 0 0 0,-1 0 0 0 0,1 0-1 0 0,-1 0 1 0 0,1 0 0 0 0,0 0 0 0 0,-1 0-1 0 0,1-1 1 0 0,-1 1 0 0 0,1-1 0 0 0,0 1-1 0 0,-1-1 1 0 0,1 1 0 0 0,-1-1 0 0 0,0 0-1 0 0,1 0 1 0 0,-1 0 0 0 0,0 1 0 0 0,1-1-1 0 0,-1-1-28 0 0,45-51 426 0 0,-32 25-557 0 0,18-59 83 0 0,-51 105-657 0 0,14-11 733 0 0,0 1 0 0 0,1 0-1 0 0,0 0 1 0 0,0 1 0 0 0,1-1 0 0 0,0 1 0 0 0,0 0 0 0 0,1-1-1 0 0,0 1 1 0 0,1 0 0 0 0,0 0 0 0 0,1 1 0 0 0,-1-1-1 0 0,2 7-27 0 0,-1-14 21 0 0,0-1-1 0 0,1 1 1 0 0,-1 0-1 0 0,1 0 0 0 0,-1-1 1 0 0,1 1-1 0 0,0 0 1 0 0,-1-1-1 0 0,1 1 1 0 0,0-1-1 0 0,0 1 0 0 0,0-1 1 0 0,0 1-1 0 0,0-1 1 0 0,1 0-1 0 0,-1 1 0 0 0,0-1 1 0 0,1 0-1 0 0,-1 0 1 0 0,1 0-1 0 0,-1 0 1 0 0,1 0-1 0 0,-1-1 0 0 0,1 1 1 0 0,0 0-1 0 0,-1-1 1 0 0,1 1-1 0 0,0-1 0 0 0,-1 1 1 0 0,1-1-1 0 0,0 0 1 0 0,0 0-1 0 0,0 0 0 0 0,-1 0 1 0 0,1 0-1 0 0,0 0 1 0 0,0 0-1 0 0,-1 0 1 0 0,1-1-1 0 0,0 1 0 0 0,0-1 1 0 0,-1 0-1 0 0,1 1-20 0 0,62-48 511 0 0,-41 15-439 0 0,-28 44-2169 0 0,-3 29 5340 0 0,10-23-4761 0 0,3-4-4919 0 0,5-4-7040 0 0,-7-8 6969 0 0</inkml:trace>
  <inkml:trace contextRef="#ctx0" brushRef="#br0" timeOffset="255.031">374 51 10186 0 0,'0'0'3265'0'0,"0"0"-2121"0"0,0 0 32 0 0,0 0-79 0 0,0 0-353 0 0,0 0-264 0 0,0 0-416 0 0,0 0-512 0 0,0 0-280 0 0,0 0-337 0 0,0 0-607 0 0,0 0-1833 0 0,0 0-7033 0 0</inkml:trace>
  <inkml:trace contextRef="#ctx0" brushRef="#br0" timeOffset="607.703">448 152 16355 0 0,'0'0'1039'0'0,"0"0"-110"0"0,0 0-63 0 0,0 0-43 0 0,0 0-179 0 0,0 0-137 0 0,0 0-101 0 0,0 0-81 0 0,0 0-81 0 0,0 0-69 0 0,0 0-66 0 0,0 0-45 0 0,9-7-29 0 0,71-55 356 0 0,-42 95-2078 0 0,-37-33 1716 0 0,0 1 0 0 0,0-1 0 0 0,0 1 0 0 0,0-1 1 0 0,0 1-1 0 0,0 0 0 0 0,0 0 0 0 0,-1-1 0 0 0,1 1 1 0 0,0 0-1 0 0,0 0 0 0 0,0 0 0 0 0,-1 0 0 0 0,1 0 1 0 0,-1 0-1 0 0,1 0 0 0 0,-1 0 0 0 0,1 0 0 0 0,-1 0 1 0 0,1 0-1 0 0,-1 0 0 0 0,0 0 0 0 0,0 0 0 0 0,1 0 0 0 0,-1 0 1 0 0,0 1-1 0 0,0-1 0 0 0,0 0 0 0 0,0 0 0 0 0,-1 0 1 0 0,1 0-1 0 0,0 0 0 0 0,0 0 0 0 0,-1 1 0 0 0,1-1 1 0 0,0 0-1 0 0,-1 0 0 0 0,1 0 0 0 0,-1 0 0 0 0,0 0 1 0 0,1 0-1 0 0,-1 0 0 0 0,0-1 0 0 0,1 1 0 0 0,-1 0 1 0 0,0 0-1 0 0,0 0 0 0 0,0-1 0 0 0,0 1 0 0 0,0 0 1 0 0,0-1-1 0 0,0 1 0 0 0,0-1 0 0 0,0 1 0 0 0,0-1 1 0 0,0 0-1 0 0,0 1 0 0 0,0-1 0 0 0,0 0 0 0 0,0 0 1 0 0,-1 0-1 0 0,1 1 0 0 0,0-1 0 0 0,0-1 0 0 0,0 1 1 0 0,-1 0-30 0 0,-19 2 638 0 0,6-1-2957 0 0,5 1-5710 0 0,10-2 895 0 0,0-1 3480 0 0,1 0 1000 0 0</inkml:trace>
  <inkml:trace contextRef="#ctx0" brushRef="#br0" timeOffset="1260.703">660 74 6473 0 0,'0'0'5197'0'0,"0"0"-2980"0"0,0 0-1190 0 0,0 0-135 0 0,0 0 90 0 0,0 0 124 0 0,0 0 49 0 0,0 0-92 0 0,0 0-152 0 0,0 0-141 0 0,0 0-156 0 0,0 0-123 0 0,0 0-79 0 0,2 9-78 0 0,-1-4-295 0 0,2 77 2102 0 0,0-90-2039 0 0,1 1 0 0 0,0 0 0 0 0,0 0 0 0 0,0 0 0 0 0,1 1-1 0 0,0 0 1 0 0,1 0 0 0 0,-1 0 0 0 0,1 0 0 0 0,0 1 0 0 0,1 0 0 0 0,-1 0-1 0 0,6-3-101 0 0,-5 51-634 0 0,-10-3 792 0 0,3-40-116 0 0,0 0 14 0 0,0 0 13 0 0,0 0-9 0 0,0 0 48 0 0,22-19 271 0 0,68-42-1026 0 0,-83 120 15 0 0,-7-58 662 0 0,0 0 0 0 0,0 0 1 0 0,1 0-1 0 0,-1 0 0 0 0,1 0 0 0 0,-1 0 0 0 0,1 0 1 0 0,-1 0-1 0 0,1 0 0 0 0,-1 0 0 0 0,1-1 1 0 0,0 1-1 0 0,-1 0 0 0 0,1 0 0 0 0,0 0 1 0 0,0-1-1 0 0,0 1 0 0 0,0 0 0 0 0,0-1 0 0 0,0 1 1 0 0,0-1-1 0 0,0 1 0 0 0,0-1 0 0 0,0 0 1 0 0,0 1-1 0 0,0-1 0 0 0,0 0 0 0 0,0 0 0 0 0,0 0 1 0 0,0 1-1 0 0,0-1 0 0 0,0 0 0 0 0,0 0 1 0 0,0-1-1 0 0,1 1 0 0 0,-1 0 0 0 0,0 0 0 0 0,0 0 1 0 0,0-1-1 0 0,0 1 0 0 0,0-1 0 0 0,0 1 1 0 0,0-1-1 0 0,0 1 0 0 0,0-1 0 0 0,0 1 1 0 0,-1-1-1 0 0,1 0 0 0 0,0 0 0 0 0,0 1 0 0 0,0-2-30 0 0,16-14-6870 0 0,-16 14-2850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5.0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51 198 2977 0 0,'0'0'1963'0'0,"0"0"-306"0"0,0 0-34 0 0,0 0 142 0 0,0 0 159 0 0,0 0 38 0 0,0 0-180 0 0,3-11-262 0 0,-2 2-979 0 0,8-34 460 0 0,3 12 4061 0 0,-16 75-2861 0 0,-68 283-94 0 0,73-318-3344 0 0,3-15-5607 0 0,2-3-3591 0 0,-2 5 866 0 0</inkml:trace>
  <inkml:trace contextRef="#ctx0" brushRef="#br0" timeOffset="776.8">246 353 12851 0 0,'0'0'895'0'0,"0"0"-279"0"0,0 0-92 0 0,0 0 187 0 0,0 0 189 0 0,0 0 68 0 0,0 0-102 0 0,0 0-220 0 0,0 0-203 0 0,0 0-139 0 0,0 0-50 0 0,6-11 19 0 0,23-43 447 0 0,-29 51-656 0 0,0 1 0 0 0,-1 0-1 0 0,1 0 1 0 0,-1 0 0 0 0,0 0 0 0 0,0 0 0 0 0,1 1-1 0 0,-1-1 1 0 0,-1 0 0 0 0,1 0 0 0 0,0 0-1 0 0,0 1 1 0 0,0-1 0 0 0,-1 1 0 0 0,1-1 0 0 0,-1 1-1 0 0,0-1 1 0 0,1 1 0 0 0,-1 0 0 0 0,0 0-1 0 0,1 0 1 0 0,-1 0 0 0 0,0 0 0 0 0,0 0 0 0 0,0 0-1 0 0,0 1 1 0 0,0-1 0 0 0,0 1 0 0 0,0-1-1 0 0,0 1 1 0 0,0 0 0 0 0,-1 0 0 0 0,1 0 0 0 0,0 0-1 0 0,0 0 1 0 0,0 0 0 0 0,0 1 0 0 0,0-1-1 0 0,0 1 1 0 0,0-1 0 0 0,0 1 0 0 0,0 0 0 0 0,0 0-1 0 0,0 0 1 0 0,-1 1-64 0 0,-3 0 25 0 0,1 1-1 0 0,0 0 1 0 0,0 1 0 0 0,0-1-1 0 0,0 1 1 0 0,0 0-1 0 0,1 0 1 0 0,-1 0 0 0 0,1 0-1 0 0,0 1 1 0 0,0 0-1 0 0,1 0 1 0 0,0 0 0 0 0,0 0-1 0 0,0 1 1 0 0,0-1 0 0 0,1 1-1 0 0,0-1 1 0 0,0 1-1 0 0,0 0 1 0 0,1 0 0 0 0,0 0-1 0 0,0 0 1 0 0,0 4-25 0 0,2-8 3 0 0,-1-1-1 0 0,0 1 1 0 0,1-1-1 0 0,-1 1 1 0 0,1-1 0 0 0,0 0-1 0 0,-1 1 1 0 0,1-1-1 0 0,0 0 1 0 0,0 1 0 0 0,0-1-1 0 0,0 0 1 0 0,0 0 0 0 0,0 0-1 0 0,0 0 1 0 0,0 0-1 0 0,0 0 1 0 0,1 0 0 0 0,-1-1-1 0 0,0 1 1 0 0,1 0 0 0 0,-1-1-1 0 0,0 1 1 0 0,1 0-1 0 0,-1-1 1 0 0,1 0 0 0 0,-1 1-1 0 0,1-1 1 0 0,-1 0 0 0 0,1 0-1 0 0,-1 0 1 0 0,1 0-1 0 0,-1 0 1 0 0,1 0 0 0 0,-1 0-1 0 0,1-1 1 0 0,-1 1 0 0 0,2-1-3 0 0,55-17 187 0 0,-55 17-169 0 0,0 0 0 0 0,0 0 1 0 0,0-1-1 0 0,0 1 0 0 0,0-1 1 0 0,0 0-1 0 0,0 0 0 0 0,0 0 1 0 0,-1 0-1 0 0,1-1 0 0 0,-1 1 1 0 0,0-1-1 0 0,0 1 1 0 0,0-1-1 0 0,0 0 0 0 0,0 0 1 0 0,0 0-1 0 0,-1 0 0 0 0,1 0 1 0 0,-1 0-1 0 0,0 0 0 0 0,0-1 1 0 0,0 1-1 0 0,0 0 0 0 0,-1-4-18 0 0,-6 16-151 0 0,3 1 100 0 0,3-8 26 0 0,-1 0 0 0 0,0 1-1 0 0,1-1 1 0 0,0 0 0 0 0,-1 1 0 0 0,1-1 0 0 0,0 1 0 0 0,0-1 0 0 0,0 0 0 0 0,1 1 0 0 0,-1-1 0 0 0,1 1 0 0 0,-1-1 0 0 0,1 0-1 0 0,0 1 1 0 0,0-1 0 0 0,0 0 0 0 0,0 0 0 0 0,0 0 0 0 0,0 0 0 0 0,1 0 0 0 0,-1 0 0 0 0,1 0 0 0 0,-1 0 0 0 0,1 0 0 0 0,0-1 0 0 0,0 1-1 0 0,0-1 1 0 0,0 1 0 0 0,0-1 0 0 0,1 1 25 0 0,51-8-3853 0 0,12-49-7777 0 0,-40 9 7399 0 0,-12 2 4473 0 0,-8-5 4600 0 0,-4 31-3299 0 0,-2-1 7290 0 0,-9 40-4895 0 0,-82 304-301 0 0,89-313-5677 0 0,4-23-2961 0 0,0-2-4327 0 0,-1 8-1821 0 0</inkml:trace>
  <inkml:trace contextRef="#ctx0" brushRef="#br0" timeOffset="1174.845">486 53 9506 0 0,'0'0'1232'0'0,"0"0"-310"0"0,0 0 147 0 0,0 0 356 0 0,0 0 182 0 0,0 0-64 0 0,0 0-284 0 0,0 0-363 0 0,0 0-303 0 0,0 0-226 0 0,0 0-124 0 0,0 0-77 0 0,0 0-7 0 0,1-8 24 0 0,1-25-2 0 0,-1 32-149 0 0,1 0-1 0 0,-1 0 1 0 0,0 0-1 0 0,1 0 0 0 0,-1 0 1 0 0,1 0-1 0 0,0 0 1 0 0,-1 1-1 0 0,1-1 1 0 0,0 0-1 0 0,-1 1 0 0 0,1 0 1 0 0,0-1-1 0 0,0 1 1 0 0,-1 0-1 0 0,1 0 1 0 0,0 0-1 0 0,0 0 1 0 0,-1 0-1 0 0,1 0 0 0 0,0 0 1 0 0,0 1-1 0 0,-1-1 1 0 0,3 1-32 0 0,-4-1 16 0 0,2 1 13 0 0,0-1 0 0 0,0 1 0 0 0,0-1 0 0 0,0 1 0 0 0,0 0 0 0 0,0 0 0 0 0,0 0 0 0 0,0 0 0 0 0,-1 0 0 0 0,1 0 0 0 0,0 0 0 0 0,-1 0-1 0 0,1 1 1 0 0,-1-1 0 0 0,0 1 0 0 0,1-1 0 0 0,-1 1 0 0 0,0 0 0 0 0,0-1 0 0 0,0 1 0 0 0,0 0 0 0 0,0 0 0 0 0,0 0 0 0 0,0 0 0 0 0,-1 0 0 0 0,1 0 0 0 0,-1 0 0 0 0,1 0 0 0 0,-1 0 0 0 0,0 0 0 0 0,0 0 0 0 0,0 0 0 0 0,0 0 0 0 0,0 0 0 0 0,0 0-1 0 0,-1 0 1 0 0,1 0 0 0 0,-1 0 0 0 0,1 0 0 0 0,-1 0 0 0 0,0 0 0 0 0,0-1 0 0 0,0 1 0 0 0,0 0 0 0 0,0 0 0 0 0,0-1 0 0 0,0 1 0 0 0,0 0 0 0 0,-1-1 0 0 0,1 1 0 0 0,-1-1 0 0 0,1 0 0 0 0,-1 1 0 0 0,0-1 0 0 0,1 0 0 0 0,-1 0 0 0 0,0 0 0 0 0,0 0-1 0 0,0-1-28 0 0,-80 58 1287 0 0,105-50-739 0 0,48-20 491 0 0,-32 3-387 0 0,-12 6-3497 0 0,-5 3-2819 0 0,-1 5-3936 0 0,-17-4 353 0 0</inkml:trace>
  <inkml:trace contextRef="#ctx0" brushRef="#br0" timeOffset="1475.11">663 318 14835 0 0,'0'0'966'0'0,"0"0"-361"0"0,0 0-299 0 0,0 0 60 0 0,0 0 229 0 0,0 0 215 0 0,0 0 120 0 0,0 0-39 0 0,0 0-183 0 0,0 0-197 0 0,0 0-187 0 0,0 0-132 0 0,0 0-86 0 0,12-1-76 0 0,9 1-350 0 0,33-2 53 0 0,-16 1-9480 0 0,-33 1 707 0 0</inkml:trace>
  <inkml:trace contextRef="#ctx0" brushRef="#br0" timeOffset="1745.822">689 394 10802 0 0,'0'0'1065'0'0,"0"0"-376"0"0,0 0 2 0 0,0 0 278 0 0,0 0 185 0 0,0 0 17 0 0,0 0-207 0 0,0 0-321 0 0,0 0-282 0 0,0 0-186 0 0,0 0-108 0 0,11-2-98 0 0,89-12-2796 0 0,-73 11-6012 0 0,-18 3 1785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42.8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65 10466 0 0,'0'0'854'0'0,"0"0"-62"0"0,0 0 63 0 0,0 0 152 0 0,0 0 140 0 0,0 0 31 0 0,0 0-92 0 0,0 0-188 0 0,0 0-198 0 0,0 0-177 0 0,0 0-151 0 0,3-1-92 0 0,6-1-81 0 0,-3 1 70 0 0,-1 0-1 0 0,1 0 1 0 0,-1 0-1 0 0,1-1 1 0 0,-1 0 0 0 0,0 0-1 0 0,0-1 1 0 0,0 1-1 0 0,0-1 1 0 0,0 0-1 0 0,-1 0 1 0 0,1-1 0 0 0,-1 1-1 0 0,2-2-268 0 0,-6 4 32 0 0,0 0-1 0 0,0 0 1 0 0,0 0-1 0 0,0 1 1 0 0,1-1-1 0 0,-1 0 1 0 0,0 0-1 0 0,0 0 1 0 0,-1 1-1 0 0,1-1 1 0 0,0 0-1 0 0,0 0 1 0 0,0 0-1 0 0,0 0 1 0 0,-1 1-1 0 0,1-1 1 0 0,0 0-1 0 0,-1 0 1 0 0,1 1-1 0 0,-1-1 1 0 0,1 0-1 0 0,-1 1 1 0 0,1-1-1 0 0,-1 0 1 0 0,1 1-1 0 0,-1-1 1 0 0,1 1-1 0 0,-1-1 1 0 0,0 1-1 0 0,0-1 1 0 0,1 1-1 0 0,-1-1 1 0 0,0 1-1 0 0,1 0 1 0 0,-1 0-1 0 0,0-1 1 0 0,0 1-1 0 0,0 0 1 0 0,1 0-1 0 0,-1 0 1 0 0,0 0-1 0 0,0-1 1 0 0,0 1-1 0 0,0 1 1 0 0,1-1-1 0 0,-1 0 1 0 0,0 0-1 0 0,0 0 1 0 0,0 0-1 0 0,1 0 1 0 0,-1 1-1 0 0,0-1 1 0 0,0 0-1 0 0,0 1 1 0 0,1-1-1 0 0,-1 1 1 0 0,0-1-1 0 0,1 1-31 0 0,-5 6 157 0 0,0 1-1 0 0,1 0 1 0 0,0 0-1 0 0,0 1 1 0 0,1-1-1 0 0,0 1 1 0 0,1 0-1 0 0,0 0 1 0 0,0-1-1 0 0,1 1 1 0 0,0 0-1 0 0,1 1 1 0 0,0 5-157 0 0,-8 48 899 0 0,-33 94-323 0 0,43-156-572 0 0,-1 1 0 0 0,0-1-1 0 0,1 1 1 0 0,-1-1 0 0 0,1 1 0 0 0,0-1-1 0 0,-1 0 1 0 0,1 0 0 0 0,0 0 0 0 0,0 0-1 0 0,0 0 1 0 0,0 0 0 0 0,0-1 0 0 0,0 1-1 0 0,0-1 1 0 0,0 1 0 0 0,0-1 0 0 0,0 0-1 0 0,0 0 1 0 0,0 0 0 0 0,0 0-1 0 0,0 0 1 0 0,0 0 0 0 0,0 0 0 0 0,0-1-1 0 0,0 1 1 0 0,0-1 0 0 0,0 1 0 0 0,0-1-1 0 0,0 0 1 0 0,0 0 0 0 0,0 0 0 0 0,0 0-1 0 0,-1 0 1 0 0,2-1-4 0 0,-1 1-14 0 0,-1-1 1 0 0,1 1-1 0 0,-1 0 1 0 0,0 0-1 0 0,0 0 0 0 0,0-1 1 0 0,1 1-1 0 0,-1-1 0 0 0,0 1 1 0 0,0-1-1 0 0,-1 1 1 0 0,1-1-1 0 0,0 1 0 0 0,-1-1 1 0 0,1 0-1 0 0,-1 0 0 0 0,1 1 1 0 0,-1-1-1 0 0,0 0 1 0 0,1 0-1 0 0,-1 1 0 0 0,0-1 1 0 0,0 0-1 0 0,0 0 0 0 0,-1 1 1 0 0,1-1-1 0 0,0 0 1 0 0,-1 0-1 0 0,1 1 0 0 0,-1-1 1 0 0,0 0-1 0 0,1 1 1 0 0,-1-1-1 0 0,0 0 0 0 0,0 1 1 0 0,0 0-1 0 0,0-1 0 0 0,0 1 1 0 0,0-1-1 0 0,-1 1 1 0 0,1 0-1 0 0,0 0 0 0 0,-2-1 14 0 0,-65-45-846 0 0,16 40 604 0 0,52 7 209 0 0,0 0-12 0 0,0 0-27 0 0,28-7-136 0 0,141-57 585 0 0,-169 64-373 0 0,0 0 0 0 0,0 0 0 0 0,0 0-1 0 0,0 1 1 0 0,0-1 0 0 0,0 0 0 0 0,1 0 0 0 0,-1 0 0 0 0,0 0-1 0 0,0 0 1 0 0,0 1 0 0 0,0-1 0 0 0,0 0 0 0 0,0 0 0 0 0,1 0 0 0 0,-1 0-1 0 0,0 0 1 0 0,0 0 0 0 0,0 0 0 0 0,0 0 0 0 0,1 0 0 0 0,-1 0 0 0 0,0 0-1 0 0,0 1 1 0 0,0-1 0 0 0,0 0 0 0 0,1 0 0 0 0,-1 0 0 0 0,0 0-4 0 0,-9 14 32 0 0,9-15-11 0 0,1-1-1 0 0,0 1 1 0 0,-1-1-1 0 0,1 1 1 0 0,0 0-1 0 0,-1 0 1 0 0,1-1-1 0 0,0 1 1 0 0,0 0-1 0 0,0 0 1 0 0,0 0-1 0 0,0 0 1 0 0,0 0-1 0 0,1 0 1 0 0,-1 0-1 0 0,0 1 1 0 0,0-1-1 0 0,1 0 1 0 0,-1 0 0 0 0,0 1-1 0 0,1-1 1 0 0,-1 1-1 0 0,1 0 1 0 0,-1-1-1 0 0,0 1 1 0 0,1 0-1 0 0,-1 0 1 0 0,1 0-1 0 0,-1 0 1 0 0,1 0-1 0 0,-1 0 1 0 0,1 0-1 0 0,-1 0 1 0 0,1 1-1 0 0,-1-1 1 0 0,0 0-1 0 0,1 1 1 0 0,-1 0 0 0 0,1-1-1 0 0,-1 1 1 0 0,0 0-1 0 0,0-1 1 0 0,1 1-1 0 0,-1 0 1 0 0,0 0-1 0 0,0 0 1 0 0,0 0-1 0 0,0 0 1 0 0,0 0-1 0 0,0 0 1 0 0,0 1-1 0 0,0-1 1 0 0,-1 0-1 0 0,1 1 1 0 0,0-1-1 0 0,-1 0 1 0 0,1 1 0 0 0,-1-1-1 0 0,0 0 1 0 0,1 1-1 0 0,-1-1 1 0 0,0 1-1 0 0,0-1 1 0 0,0 1-1 0 0,0-1 1 0 0,0 1-1 0 0,0-1 1 0 0,0 1-1 0 0,-1 1-20 0 0,-1-32 615 0 0,-1 20-3578 0 0,1 0-5420 0 0,2 8 830 0 0,0 1-3653 0 0</inkml:trace>
  <inkml:trace contextRef="#ctx0" brushRef="#br0" timeOffset="536.141">338 211 17628 0 0,'0'0'931'0'0,"0"0"44"0"0,0 0 147 0 0,0 0 59 0 0,0 0-120 0 0,0 0-202 0 0,0 0-221 0 0,0 0-172 0 0,0 0-134 0 0,0 0-82 0 0,0 0-64 0 0,0 0-43 0 0,0 0-15 0 0,4-5-8 0 0,11-15 51 0 0,-8 12-61 0 0,0-1 0 0 0,0 1 0 0 0,-1-1 1 0 0,0 0-1 0 0,0-1 0 0 0,-1 0 1 0 0,0 0-1 0 0,-1 0 0 0 0,1-5-110 0 0,-8 25-1029 0 0,3-10 1030 0 0,-1 1 0 0 0,1-1 0 0 0,-1 1 0 0 0,1-1-1 0 0,0 1 1 0 0,-1-1 0 0 0,1 1 0 0 0,0-1 0 0 0,-1 1 0 0 0,1 0-1 0 0,0-1 1 0 0,0 1 0 0 0,0 0 0 0 0,0-1 0 0 0,0 1 0 0 0,0-1-1 0 0,0 1 1 0 0,0 0 0 0 0,0-1 0 0 0,0 1 0 0 0,0 0 0 0 0,0-1-1 0 0,0 1 1 0 0,0 0 0 0 0,0-1 0 0 0,1 1 0 0 0,-1-1-1 0 0,0 1 1 0 0,0-1 0 0 0,1 1 0 0 0,-1 0 0 0 0,0-1 0 0 0,1 1-1 0 0,-1-1 1 0 0,1 1 0 0 0,-1-1 0 0 0,1 0 0 0 0,-1 1 0 0 0,1-1-1 0 0,-1 1 1 0 0,1-1 0 0 0,-1 0 0 0 0,1 1 0 0 0,-1-1 0 0 0,1 0-1 0 0,0 0 1 0 0,-1 0 0 0 0,1 1 0 0 0,0-1 0 0 0,-1 0 0 0 0,1 0-1 0 0,-1 0 1 0 0,1 0 0 0 0,0 0 0 0 0,-1 0 0 0 0,1 0-1 0 0,0 0 1 0 0,-1 0 0 0 0,1 0 0 0 0,-1-1 0 0 0,1 1 0 0 0,0 0-1 0 0,65-16 404 0 0,-68 40-411 0 0,-3-6-1079 0 0,-2 30 2588 0 0,13-35-6479 0 0,8-4-5957 0 0,-11-7-158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37.7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66 0 0 0,'0'0'2461'0'0,"0"0"28"0"0,0 0-68 0 0,0 0-77 0 0,0 0-164 0 0,0 0-219 0 0,0 0-246 0 0,0 0-236 0 0,0 0-214 0 0,0 0-233 0 0,0 0-209 0 0,0 0-206 0 0,-7-4 581 0 0,16 3-949 0 0,-1 1 0 0 0,0-1-1 0 0,1 0 1 0 0,-1 0 0 0 0,0-1 0 0 0,0-1 0 0 0,0 1 0 0 0,0-1 0 0 0,-1 0 0 0 0,1-1 0 0 0,-1 0 0 0 0,0 0 0 0 0,0 0-1 0 0,1-2-248 0 0,-1-13 1664 0 0,-15 30-714 0 0,-23 220 707 0 0,31-226-2446 0 0,-5 34 2495 0 0,-1-30-4692 0 0,-4-7-4815 0 0,8-3 500 0 0,1 0-4252 0 0</inkml:trace>
  <inkml:trace contextRef="#ctx0" brushRef="#br0" timeOffset="317.109">71 110 10202 0 0,'0'0'1659'0'0,"0"0"-69"0"0,0 0 25 0 0,0 0-59 0 0,0 0-65 0 0,0 0-149 0 0,8-5-221 0 0,29-19-239 0 0,-35 22-816 0 0,-1 1 0 0 0,1 0 0 0 0,0 0 0 0 0,0 0 0 0 0,0 0 0 0 0,-1 0-1 0 0,1 0 1 0 0,0 1 0 0 0,0-1 0 0 0,0 1 0 0 0,0-1 0 0 0,0 1 0 0 0,0 0 0 0 0,0 0 0 0 0,1 0 0 0 0,-1 0 0 0 0,0 0 0 0 0,0 0 0 0 0,0 0 0 0 0,0 1 0 0 0,0-1-1 0 0,0 1 1 0 0,0 0 0 0 0,0-1 0 0 0,-1 1 0 0 0,1 0 0 0 0,0 0 0 0 0,0 0 0 0 0,0 0 0 0 0,-1 0 0 0 0,1 1 0 0 0,-1-1 0 0 0,1 1 0 0 0,-1-1 0 0 0,1 1 0 0 0,-1-1-1 0 0,0 1 1 0 0,0 0 0 0 0,0-1 0 0 0,0 1 0 0 0,0 0 0 0 0,0 0 0 0 0,0 0 0 0 0,0 0 0 0 0,-1 0 0 0 0,1 0 0 0 0,-1 0 0 0 0,0 0 0 0 0,0 0 0 0 0,1 0 0 0 0,-1 0-1 0 0,0 0 1 0 0,-1 0 0 0 0,1 0 0 0 0,0 0 0 0 0,0 0 0 0 0,-1 0 0 0 0,0 0 0 0 0,1 0 0 0 0,-1 0 0 0 0,0 0 0 0 0,0 0 0 0 0,0 0 0 0 0,0-1 0 0 0,0 1 0 0 0,0 0-66 0 0,-3 1 75 0 0,0 0 0 0 0,0-1 0 0 0,0 1 1 0 0,-1-1-1 0 0,1 0 0 0 0,0 0 1 0 0,-1 0-1 0 0,0-1 0 0 0,1 1 1 0 0,-1-1-1 0 0,0 0 0 0 0,0-1 1 0 0,1 1-1 0 0,-1-1 0 0 0,0 0 0 0 0,0 0 1 0 0,0 0-76 0 0,4-17-3201 0 0,15 0-6588 0 0,-8 13 2648 0 0,-2 0 182 0 0</inkml:trace>
  <inkml:trace contextRef="#ctx0" brushRef="#br0" timeOffset="2320.814">226 146 14019 0 0,'0'0'1392'0'0,"0"0"-250"0"0,0 0-21 0 0,0 0 92 0 0,0 0-13 0 0,0 0-88 0 0,0 0-177 0 0,0 0-248 0 0,0 0-200 0 0,0 0-154 0 0,0 0-112 0 0,0 0-57 0 0,0 0-46 0 0,7-3 1 0 0,56-45 842 0 0,-64 5-441 0 0,-4 82-1143 0 0,8-37 669 0 0,0 0-1 0 0,1 0 1 0 0,0-1-1 0 0,-1 1 0 0 0,1-1 1 0 0,0 0-1 0 0,0 0 1 0 0,-1 0-1 0 0,1 0 0 0 0,0-1 1 0 0,0 0-1 0 0,0 0 1 0 0,0 0-1 0 0,0 0 0 0 0,0 0 1 0 0,0-1-1 0 0,0 1 1 0 0,0-1-1 0 0,-1 0 0 0 0,1-1 1 0 0,0 1-1 0 0,-1-1 1 0 0,1 1-1 0 0,0-1 0 0 0,2-2-45 0 0,-9 7 24 0 0,-1 0-1 0 0,1 0 0 0 0,0 0 0 0 0,0 0 0 0 0,0 1 1 0 0,1-1-1 0 0,-1 1 0 0 0,1 0 0 0 0,0 0 1 0 0,0 0-1 0 0,0 0 0 0 0,0 0 0 0 0,1 0 1 0 0,-1 0-1 0 0,1 1 0 0 0,0-1 0 0 0,1 0 0 0 0,-1 1 1 0 0,1 0-24 0 0,2-3 30 0 0,1-1 0 0 0,0 1 0 0 0,-1-1 0 0 0,1 0 0 0 0,0 1 0 0 0,0-1 0 0 0,0-1 0 0 0,-1 1 0 0 0,1 0 0 0 0,0-1 0 0 0,0 1 0 0 0,0-1 0 0 0,0 0 0 0 0,0 0 0 0 0,0 0 0 0 0,0 0 0 0 0,0-1 0 0 0,0 1 0 0 0,0-1 0 0 0,0 0 0 0 0,0 0 0 0 0,0 0 0 0 0,0 0 0 0 0,-1 0 0 0 0,1-1 0 0 0,0 1 0 0 0,-1-1 0 0 0,3-1-30 0 0,-2 2 14 0 0,0-1-1 0 0,-1 1 1 0 0,1-1-1 0 0,0 0 1 0 0,-1 0 0 0 0,0 0-1 0 0,1 0 1 0 0,-1 0 0 0 0,0-1-1 0 0,0 1 1 0 0,0-1 0 0 0,0 1-1 0 0,0-1 1 0 0,-1 0-1 0 0,1 0 1 0 0,-1 0 0 0 0,0 0-1 0 0,0 0 1 0 0,0 0 0 0 0,0 0-1 0 0,0 0 1 0 0,0-3-14 0 0,-1 6 9 0 0,0 0-29 0 0,-20 35-424 0 0,19-34 445 0 0,1 1 0 0 0,-1-1 0 0 0,1 0 0 0 0,0 1 0 0 0,-1-1-1 0 0,1 1 1 0 0,0-1 0 0 0,0 0 0 0 0,0 1 0 0 0,0-1 0 0 0,0 1 0 0 0,1-1 0 0 0,-1 1-1 0 0,0-1 1 0 0,1 0 0 0 0,-1 1 0 0 0,1-1 0 0 0,-1 0 0 0 0,1 1 0 0 0,0-1 0 0 0,-1 0-1 0 0,1 0 1 0 0,0 1 0 0 0,0-1 0 0 0,0 0 0 0 0,0 0 0 0 0,0 0 0 0 0,0 0 0 0 0,0 0-1 0 0,0-1 1 0 0,1 1 0 0 0,-1 0 0 0 0,0 0 0 0 0,0-1 0 0 0,1 1 0 0 0,-1-1 0 0 0,0 1-1 0 0,1-1 1 0 0,-1 1 0 0 0,1-1 0 0 0,-1 0 0 0 0,1 0 0 0 0,0 0-1 0 0,1 1 6 0 0,1-1-1 0 0,-1 1 1 0 0,1-1 0 0 0,-1 0 0 0 0,0 0-1 0 0,1 0 1 0 0,-1-1 0 0 0,1 1 0 0 0,-1-1-1 0 0,0 1 1 0 0,1-1 0 0 0,-1-1 0 0 0,0 1-1 0 0,0 0 1 0 0,0-1 0 0 0,0 1 0 0 0,0-1 0 0 0,3-2-6 0 0,-5 2-6 0 0,0-1 0 0 0,-1 0 1 0 0,1 1-1 0 0,0-1 0 0 0,-1 0 1 0 0,0 1-1 0 0,1-1 1 0 0,-1 0-1 0 0,0 0 0 0 0,0 1 1 0 0,-1-1-1 0 0,1 0 0 0 0,0 1 1 0 0,-1-1-1 0 0,0 0 1 0 0,0 1-1 0 0,1-1 0 0 0,-2 1 1 0 0,1-1-1 0 0,0 1 0 0 0,0-1 1 0 0,-1 1-1 0 0,1 0 1 0 0,-1 0-1 0 0,0 0 0 0 0,0 0 1 0 0,0 0-1 0 0,0 0 0 0 0,0 0 1 0 0,0 0-1 0 0,0 1 1 0 0,-2-1 5 0 0,4 1-12 0 0,0 1-14 0 0,0 0-47 0 0,20 2-369 0 0,191 8 602 0 0,-214-11-130 0 0,0 1 0 0 0,0-1 0 0 0,0 0 0 0 0,0 1 0 0 0,0 0 0 0 0,0-1 0 0 0,0 1 0 0 0,0 0 0 0 0,0 1 0 0 0,0-1 1 0 0,0 1-1 0 0,0-1 0 0 0,0 1 0 0 0,0 0 0 0 0,0 0 0 0 0,0 0 0 0 0,0 0 0 0 0,0 1 0 0 0,1-1 0 0 0,-1 1 0 0 0,1 0 0 0 0,-1-1 0 0 0,1 1 0 0 0,-1 1-30 0 0,1-2 6 0 0,1 0 0 0 0,-1 0 0 0 0,1 0 0 0 0,0 1 0 0 0,-1-1 0 0 0,1 0 0 0 0,0 1 0 0 0,0-1 0 0 0,0 1 0 0 0,0 0 0 0 0,0-1 0 0 0,0 1 0 0 0,0 0 0 0 0,0 0 0 0 0,1-1 0 0 0,-1 1 1 0 0,1 0-1 0 0,-1 0 0 0 0,1 0 0 0 0,0 0 0 0 0,0 0 0 0 0,0-1 0 0 0,0 1 0 0 0,0 0 0 0 0,0 0 0 0 0,0 0 0 0 0,1 0 0 0 0,-1 0 0 0 0,0 0 0 0 0,1-1 0 0 0,0 1 0 0 0,0 0 0 0 0,-1 0 0 0 0,1-1 1 0 0,0 1-1 0 0,0-1 0 0 0,0 1 0 0 0,1 0 0 0 0,-1-1 0 0 0,0 0 0 0 0,0 1 0 0 0,1-1 0 0 0,-1 0 0 0 0,1 0 0 0 0,-1 0 0 0 0,1 0 0 0 0,0 0 0 0 0,-1 0 0 0 0,1 0 0 0 0,0 0 0 0 0,0-1 1 0 0,0 1-1 0 0,-1-1 0 0 0,1 1 0 0 0,0-1 0 0 0,0 0 0 0 0,0 0 0 0 0,0 0 0 0 0,0 0 0 0 0,0 0 0 0 0,1 0-6 0 0,2-2 31 0 0,-1-1 0 0 0,1 1 0 0 0,-1-1 0 0 0,1 0 0 0 0,-1 0 0 0 0,0 0 0 0 0,0-1 0 0 0,0 1 0 0 0,0-1 0 0 0,-1 0 0 0 0,0 0 0 0 0,0 0 0 0 0,0-1 0 0 0,0 1 0 0 0,0-1 0 0 0,-1 0-31 0 0,4-5 12 0 0,2-1-12 0 0,0 0-1 0 0,-1-1 1 0 0,0-1-1 0 0,-1 1 1 0 0,-1-1-1 0 0,0 0 1 0 0,-1 0-1 0 0,2-10 1 0 0,-32 84-520 0 0,23-51 535 0 0,1-6-8 0 0,0 1 0 0 0,0 0 0 0 0,0 0-1 0 0,1-1 1 0 0,0 1 0 0 0,0 0 0 0 0,0 0-1 0 0,0 0 1 0 0,1 0 0 0 0,0 0 0 0 0,0 0 0 0 0,0 1-1 0 0,1-1 1 0 0,0 0 0 0 0,0-1 0 0 0,0 1 0 0 0,0 0-1 0 0,2 3-6 0 0,-1-7 26 0 0,1 0-1 0 0,0 1 0 0 0,0-1 0 0 0,0 0 0 0 0,0 0 0 0 0,1-1 1 0 0,-1 1-1 0 0,0-1 0 0 0,0 0 0 0 0,0 1 0 0 0,1-1 0 0 0,-1-1 1 0 0,0 1-1 0 0,0 0 0 0 0,0-1 0 0 0,0 1 0 0 0,0-1 0 0 0,1 0 1 0 0,-1 0-1 0 0,-1-1 0 0 0,1 1 0 0 0,0 0 0 0 0,0-1 0 0 0,0 0 1 0 0,-1 0-1 0 0,1 1 0 0 0,-1-2 0 0 0,1 1 0 0 0,-1 0 0 0 0,0 0 1 0 0,1-2-26 0 0,24-36-205 0 0,-29 41 209 0 0,1 1-1 0 0,0-1 0 0 0,0 0 0 0 0,0 0 0 0 0,0 1 0 0 0,0-1 0 0 0,0 1 0 0 0,0-1 0 0 0,1 1 0 0 0,-1 0 0 0 0,0-1 0 0 0,1 1 0 0 0,-1-1 0 0 0,1 1 0 0 0,0 0 0 0 0,0 0 0 0 0,-1-1 0 0 0,1 1 0 0 0,0 0 0 0 0,0-1 0 0 0,1 1 0 0 0,-1 0 0 0 0,0 0 0 0 0,0-1 0 0 0,1 1 0 0 0,-1 0 0 0 0,1-1 1 0 0,0 1-1 0 0,-1-1 0 0 0,1 1 0 0 0,0-1 0 0 0,0 1 0 0 0,0-1 0 0 0,0 1 0 0 0,0-1 0 0 0,0 0 0 0 0,1 0 0 0 0,-1 1 0 0 0,0-1 0 0 0,0 0 0 0 0,1 0 0 0 0,-1 0 0 0 0,1-1 0 0 0,-1 1 0 0 0,1 0 0 0 0,0 0 0 0 0,0-1-3 0 0,3 0 16 0 0,0-1-1 0 0,0-1 1 0 0,0 1 0 0 0,0-1-1 0 0,0 1 1 0 0,-1-2 0 0 0,1 1-1 0 0,0 0 1 0 0,-1-1 0 0 0,0 0-1 0 0,0 0 1 0 0,0 0 0 0 0,0 0-1 0 0,0-1 1 0 0,0 0 0 0 0,-1 0-1 0 0,0 0 1 0 0,0 0 0 0 0,0 0-1 0 0,0 0 1 0 0,-1-1 0 0 0,1 0-1 0 0,0-4-15 0 0,-3 9-5 0 0,0 0 4 0 0,0 0 11 0 0,0 0-31 0 0,-7 38-222 0 0,25-9-1582 0 0,-7-25-2590 0 0,2-2-4559 0 0,-8-2-2522 0 0</inkml:trace>
  <inkml:trace contextRef="#ctx0" brushRef="#br0" timeOffset="3066.062">1230 81 8186 0 0,'0'0'3659'0'0,"0"0"-1461"0"0,0 0-488 0 0,0 0-69 0 0,0 0-134 0 0,0 0-174 0 0,0 0-172 0 0,0 0-213 0 0,0 0-283 0 0,0 0-236 0 0,0 0-190 0 0,0 0-130 0 0,0 0-10 0 0,-3-1 9 0 0,1 1-27 0 0,0-1 0 0 0,0 1 0 0 0,0 0 0 0 0,0 0 0 0 0,-1 1 0 0 0,1-1 1 0 0,0 0-1 0 0,0 1 0 0 0,0-1 0 0 0,0 1 0 0 0,0 0 0 0 0,0 0 0 0 0,0 0 0 0 0,0 0 0 0 0,0 0 0 0 0,1 0 1 0 0,-1 0-1 0 0,0 0 0 0 0,1 1 0 0 0,-1-1 0 0 0,1 1 0 0 0,-1-1 0 0 0,1 1 0 0 0,0 0 0 0 0,-1-1 0 0 0,1 1 1 0 0,0 0-82 0 0,-1-1 34 0 0,1 0 0 0 0,-1 0 0 0 0,1 1 0 0 0,0-1 1 0 0,-1 0-1 0 0,1 1 0 0 0,0-1 0 0 0,0 0 0 0 0,0 1 0 0 0,0-1 1 0 0,0 1-1 0 0,0 0 0 0 0,0-1 0 0 0,0 1 0 0 0,1 0 1 0 0,-1 0-1 0 0,1-1 0 0 0,-1 1 0 0 0,1 0 0 0 0,0 0 1 0 0,-1 0-1 0 0,1 0 0 0 0,0-1 0 0 0,0 1 0 0 0,0 0 1 0 0,1 0-1 0 0,-1 0 0 0 0,0 0 0 0 0,1-1 0 0 0,-1 1 0 0 0,1 0 1 0 0,0 0-1 0 0,-1-1 0 0 0,1 1 0 0 0,0 0 0 0 0,0-1 1 0 0,0 1-1 0 0,0-1 0 0 0,1 1 0 0 0,-1-1 0 0 0,0 0 1 0 0,0 1-1 0 0,1-1 0 0 0,-1 0 0 0 0,1 0 0 0 0,-1 0 1 0 0,1 0-1 0 0,0 0 0 0 0,-1 0 0 0 0,1-1 0 0 0,0 1 0 0 0,0 0 1 0 0,-1-1-1 0 0,1 1 0 0 0,0-1 0 0 0,0 0 0 0 0,0 0 1 0 0,0 0-35 0 0,5-1 22 0 0,1 0 1 0 0,0-1 0 0 0,0 0 0 0 0,-1-1-1 0 0,1 0 1 0 0,-1 0 0 0 0,1 0 0 0 0,-1-1 0 0 0,-1 0-1 0 0,1-1 1 0 0,0 0 0 0 0,-1 0 0 0 0,0 0-1 0 0,0 0 1 0 0,-1-1 0 0 0,1 0 0 0 0,-1 0-1 0 0,-1-1 1 0 0,1 1 0 0 0,-1-1 0 0 0,0 0-1 0 0,0 0 1 0 0,-1-1 0 0 0,0 1 0 0 0,-1-1 0 0 0,1 1-1 0 0,-1-1 1 0 0,-1 0 0 0 0,1-8-23 0 0,-1-2-162 0 0,-11 28-350 0 0,5 2 568 0 0,0 1-1 0 0,0 0 0 0 0,1 0 1 0 0,1 0-1 0 0,0 0 0 0 0,0 0 1 0 0,2 1-1 0 0,-1-1 0 0 0,2 1 1 0 0,0-1-1 0 0,1 1 0 0 0,1 5-55 0 0,0-16-2051 0 0,0-7-5810 0 0,1-1-2995 0 0,-2 3 2809 0 0</inkml:trace>
  <inkml:trace contextRef="#ctx0" brushRef="#br0" timeOffset="3332.992">1397 76 14675 0 0,'0'0'2273'0'0,"0"0"-312"0"0,0 0-182 0 0,0 0-156 0 0,0 0-269 0 0,0 0-224 0 0,0 0-178 0 0,0 0-201 0 0,0 0-198 0 0,0 0-137 0 0,0 0-136 0 0,0 0-65 0 0,4-3 2 0 0,43-17 953 0 0,-35 19-696 0 0,-10 1-1675 0 0,-4 3-3085 0 0,-2 1-1333 0 0,2-2-6289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35.2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116 126 3249 0 0,'0'0'1751'0'0,"0"0"-43"0"0,0 0 104 0 0,0 0 102 0 0,0 0 69 0 0,0 0-62 0 0,0 0-217 0 0,0 0-240 0 0,0 0-203 0 0,0 0-181 0 0,0 0-167 0 0,0 0-119 0 0,0 0-78 0 0,2-8-80 0 0,3-24-65 0 0,-5 31-515 0 0,-1 0 1 0 0,1 0-1 0 0,0 0 1 0 0,-1 0-1 0 0,1 0 0 0 0,-1 0 1 0 0,1 0-1 0 0,-1 0 1 0 0,1 1-1 0 0,-1-1 1 0 0,1 0-1 0 0,-1 0 0 0 0,0 1 1 0 0,0-1-1 0 0,1 0 1 0 0,-1 1-1 0 0,0-1 0 0 0,0 1 1 0 0,0-1-1 0 0,0 1 1 0 0,0-1-1 0 0,1 1 1 0 0,-1-1-1 0 0,0 1 0 0 0,0 0 1 0 0,0 0-1 0 0,0 0 1 0 0,0-1-1 0 0,0 1 0 0 0,0 0 1 0 0,0 0-1 0 0,0 0 1 0 0,0 1-1 0 0,0-1 0 0 0,0 0 1 0 0,0 0-1 0 0,0 0 1 0 0,0 1-1 0 0,-1-1-56 0 0,0 1 119 0 0,-2-2-94 0 0,1 1 0 0 0,-1 0 1 0 0,0 1-1 0 0,1-1 0 0 0,-1 0 0 0 0,1 1 0 0 0,-1 0 0 0 0,1 0 0 0 0,0 0 0 0 0,-1 0 1 0 0,1 1-1 0 0,0-1 0 0 0,0 1 0 0 0,0 0 0 0 0,0 0 0 0 0,0 0 0 0 0,0 0 0 0 0,1 1 0 0 0,-1-1 1 0 0,1 1-1 0 0,-1-1 0 0 0,1 1 0 0 0,0 0 0 0 0,0 0 0 0 0,0 0 0 0 0,0 0 0 0 0,1 0 1 0 0,-1 0-1 0 0,1 1 0 0 0,0-1 0 0 0,0 0 0 0 0,0 1 0 0 0,0-1 0 0 0,1 1 0 0 0,-1-1 1 0 0,1 1-1 0 0,0 2-25 0 0,2-4 16 0 0,0 0 1 0 0,0 1 0 0 0,0-1-1 0 0,0 0 1 0 0,0-1-1 0 0,0 1 1 0 0,1 0 0 0 0,-1-1-1 0 0,0 1 1 0 0,1-1-1 0 0,0 1 1 0 0,-1-1 0 0 0,1 0-1 0 0,0 0 1 0 0,-1-1 0 0 0,1 1-1 0 0,0 0 1 0 0,0-1-1 0 0,0 0 1 0 0,0 0 0 0 0,0 0-1 0 0,0 0 1 0 0,-1 0-1 0 0,1 0 1 0 0,0-1 0 0 0,0 1-1 0 0,0-1 1 0 0,-1 0 0 0 0,1 0-1 0 0,0 0 1 0 0,-1 0-1 0 0,1 0 1 0 0,0-1 0 0 0,-1 1-1 0 0,0-1 1 0 0,1 0-1 0 0,-1 0 1 0 0,0 1 0 0 0,0-1-1 0 0,0-1 1 0 0,0 1 0 0 0,0 0-1 0 0,-1 0 1 0 0,1-1-1 0 0,-1 1 1 0 0,1-1 0 0 0,-1 1-1 0 0,1-3-16 0 0,-1 4-1 0 0,-1 0 0 0 0,1 0-1 0 0,0 0 1 0 0,-1 0 0 0 0,1-1-1 0 0,-1 1 1 0 0,1 0 0 0 0,-1 0-1 0 0,0-1 1 0 0,1 1 0 0 0,-1 0 0 0 0,0-1-1 0 0,0 1 1 0 0,0 0 0 0 0,0-1-1 0 0,0 1 1 0 0,0 0 0 0 0,0-1-1 0 0,-1 1 1 0 0,1 0 0 0 0,0-1 0 0 0,-1 1-1 0 0,1 0 1 0 0,-1 0 0 0 0,0-1-1 0 0,1 1 1 0 0,-1 0 0 0 0,0 0-1 0 0,1 0 1 0 0,-1 0 0 0 0,0 0 0 0 0,0 0-1 0 0,0 0 1 0 0,0 0 0 0 0,0 0-1 0 0,0 0 1 0 0,0 1 0 0 0,-1-1-1 0 0,1 0 1 0 0,0 1 0 0 0,0-1 0 0 0,-1 1 1 0 0,13 9-102 0 0,96-16 430 0 0,-107 7-290 0 0,0 0-16 0 0,0 0-35 0 0,0 0 16 0 0,0 0-5 0 0,0 0 25 0 0,0 0-24 0 0,-6 26 34 0 0,5-25-30 0 0,1 0 0 0 0,-1 0 1 0 0,0 0-1 0 0,0 0 1 0 0,1 0-1 0 0,-1 1 1 0 0,1-1-1 0 0,-1 0 1 0 0,1 0-1 0 0,-1 0 1 0 0,1 1-1 0 0,0-1 0 0 0,0 0 1 0 0,-1 0-1 0 0,1 1 1 0 0,0-1-1 0 0,0 0 1 0 0,0 1-1 0 0,0-1 1 0 0,1 0-1 0 0,-1 0 1 0 0,0 1-1 0 0,1-1 0 0 0,-1 0 1 0 0,0 0-1 0 0,1 1 1 0 0,-1-1-1 0 0,1 0 1 0 0,0 0-1 0 0,-1 0 1 0 0,1 0-1 0 0,0 0 1 0 0,0 0-1 0 0,0 0 0 0 0,0 0 1 0 0,0 0-1 0 0,0 0 1 0 0,0-1-1 0 0,0 1 1 0 0,0 0-1 0 0,0-1 1 0 0,0 1-1 0 0,0-1 1 0 0,0 1-1 0 0,1-1 0 0 0,-1 1 1 0 0,0-1-1 0 0,0 0 1 0 0,1 1-1 0 0,-1-1 1 0 0,0 0-1 0 0,0 0 1 0 0,2 0-4 0 0,0 0 16 0 0,1 0 0 0 0,-1 0 0 0 0,1 0 0 0 0,-1 0 0 0 0,1-1 1 0 0,-1 1-1 0 0,1-1 0 0 0,-1 0 0 0 0,0 0 0 0 0,1 0 0 0 0,-1-1 1 0 0,0 1-1 0 0,0-1 0 0 0,0 0 0 0 0,0 0 0 0 0,0 0 0 0 0,0 0 1 0 0,0 0-1 0 0,-1-1 0 0 0,1 1 0 0 0,-1-1 0 0 0,0 1 0 0 0,0-1 0 0 0,0 0 1 0 0,0 0-1 0 0,0 0 0 0 0,0 0 0 0 0,-1 0 0 0 0,0-1 0 0 0,1 1 1 0 0,-1 0-1 0 0,0-1 0 0 0,-1 1 0 0 0,1-3-16 0 0,-1 6-1 0 0,0 0 6 0 0,0 0-10 0 0,-14 29-278 0 0,13-28 284 0 0,1 0 0 0 0,-1 0 0 0 0,1 1 0 0 0,0-1-1 0 0,0 0 1 0 0,-1 1 0 0 0,1-1 0 0 0,0 0 0 0 0,0 1 0 0 0,0-1 0 0 0,0 1 0 0 0,1-1-1 0 0,-1 0 1 0 0,0 1 0 0 0,0-1 0 0 0,1 0 0 0 0,-1 1 0 0 0,1-1 0 0 0,-1 0 0 0 0,1 0-1 0 0,0 0 1 0 0,-1 1 0 0 0,1-1 0 0 0,0 0 0 0 0,0 0 0 0 0,0 0 0 0 0,0 0 0 0 0,0 0-1 0 0,0 0 1 0 0,0-1 0 0 0,0 1 0 0 0,0 0 0 0 0,0 0 0 0 0,1-1 0 0 0,-1 1 0 0 0,0-1-1 0 0,0 1 1 0 0,1-1 0 0 0,-1 1 0 0 0,0-1 0 0 0,1 0 0 0 0,-1 0 0 0 0,0 0 0 0 0,1 1-1 0 0,-1-1 1 0 0,0-1 0 0 0,2 1-1 0 0,62-21 264 0 0,-10-57-218 0 0,-37 17-54 0 0,-18 61 1 0 0,0 0 0 0 0,-1 0 0 0 0,1 0 0 0 0,0 0-1 0 0,-1 0 1 0 0,1 0 0 0 0,-1-1 0 0 0,1 1 0 0 0,0 0 0 0 0,-1 0 0 0 0,1 0 0 0 0,0 0 0 0 0,-1-1 0 0 0,1 1 0 0 0,0 0 0 0 0,0 0 0 0 0,-1-1 0 0 0,1 1-1 0 0,0 0 1 0 0,0-1 0 0 0,-1 1 0 0 0,1 0 0 0 0,0-1 0 0 0,0 1 0 0 0,0 0 0 0 0,0-1 0 0 0,-1 1 0 0 0,1 0 0 0 0,0-1 0 0 0,0 1 0 0 0,0-1 0 0 0,0 1 0 0 0,0 0-1 0 0,0-1 8 0 0,-18 37-107 0 0,14-28 106 0 0,1 0 1 0 0,0 1 0 0 0,0-1 0 0 0,1 1 0 0 0,0 0-1 0 0,0-1 1 0 0,1 1 0 0 0,1 0 0 0 0,-1 0 0 0 0,1 0-1 0 0,1 0 1 0 0,-1 0 0 0 0,3 8 0 0 0,-3-17-60 0 0,0 0 0 0 0,0 1 0 0 0,0-1 0 0 0,0 1 0 0 0,0-1 0 0 0,0 0 0 0 0,0 1 0 0 0,0-1 0 0 0,0 1 0 0 0,0-1 1 0 0,0 0-1 0 0,0 1 0 0 0,0-1 0 0 0,0 1 0 0 0,0-1 0 0 0,0 0 0 0 0,0 1 0 0 0,1-1 0 0 0,-1 0 0 0 0,0 1 0 0 0,0-1 0 0 0,0 0 0 0 0,1 1 0 0 0,-1-1 0 0 0,0 0 0 0 0,0 0 0 0 0,1 1 0 0 0,-1-1 0 0 0,0 0 0 0 0,1 0 0 0 0,-1 1 0 0 0,0-1 0 0 0,1 0 0 0 0,-1 0 1 0 0,0 0-1 0 0,1 0 0 0 0,-1 0 0 0 0,1 1 0 0 0,-1-1 0 0 0,0 0 0 0 0,1 0 0 0 0,-1 0 0 0 0,1 0 0 0 0,-1 0 0 0 0,0 0 0 0 0,1 0 0 0 0,-1 0 0 0 0,0 0 0 0 0,1-1 0 0 0,-1 1 0 0 0,1 0 0 0 0,-1 0 0 0 0,0 0 0 0 0,1 0 0 0 0,-1 0 0 0 0,0-1 0 0 0,1 1 1 0 0,-1 0-1 0 0,0 0 0 0 0,1-1 0 0 0,-1 1 0 0 0,0 0 0 0 0,0 0 0 0 0,1-1 0 0 0,-1 1 0 0 0,0 0 0 0 0,0-1 0 0 0,1 1 0 0 0,-1-1 60 0 0,4-8-6176 0 0,-3-1-4430 0 0,0 6 3287 0 0</inkml:trace>
  <inkml:trace contextRef="#ctx0" brushRef="#br0" timeOffset="315.198">365 62 2625 0 0,'0'0'2087'0'0,"0"0"-30"0"0,0 0 153 0 0,0 0 55 0 0,0 0-121 0 0,0 0-233 0 0,0 0-317 0 0,0 0-322 0 0,0 0-294 0 0,0 0-317 0 0,0 0-307 0 0,0 0-180 0 0,0 0-15 0 0,-2-1 82 0 0,149-21 4142 0 0,-123 21-5261 0 0,-25 5-5290 0 0,1-1-2990 0 0,0-2 247 0 0</inkml:trace>
  <inkml:trace contextRef="#ctx0" brushRef="#br0" timeOffset="1301.991">563 145 8418 0 0,'0'0'2888'0'0,"0"0"-1802"0"0,0 0-437 0 0,0 0 253 0 0,0 0 265 0 0,0 0 180 0 0,0 0-2 0 0,0 0-134 0 0,0 0-180 0 0,0 0-185 0 0,0 0-171 0 0,0 0-175 0 0,0 0-116 0 0,6 0-43 0 0,-4-1-345 0 0,47-7 1335 0 0,-47 8-1280 0 0,-1 0 1 0 0,0-1-1 0 0,0 1 0 0 0,0 0 1 0 0,0 0-1 0 0,1-1 1 0 0,-1 1-1 0 0,0 0 1 0 0,0-1-1 0 0,0 1 1 0 0,0-1-1 0 0,0 0 0 0 0,0 1 1 0 0,0-1-1 0 0,0 0 1 0 0,0 1-1 0 0,-1-1 1 0 0,1 0-1 0 0,0 0 0 0 0,0 0 1 0 0,-1 0-1 0 0,1 0 1 0 0,0 0-1 0 0,-1 0 1 0 0,1 0-1 0 0,-1 0 1 0 0,1 0-1 0 0,-1 0 0 0 0,0 0 1 0 0,1-1-1 0 0,-1 1 1 0 0,0 0-1 0 0,0 0 1 0 0,0 0-1 0 0,0 0 0 0 0,0-1 1 0 0,0 1-1 0 0,0 0 1 0 0,0 0-1 0 0,0 0 1 0 0,-1-1-52 0 0,0 1-2 0 0,-1 0 1 0 0,1 0 0 0 0,-1 0 0 0 0,1 0-1 0 0,-1 0 1 0 0,1 0 0 0 0,-1 0 0 0 0,0 1-1 0 0,1-1 1 0 0,-1 1 0 0 0,0-1 0 0 0,1 1 0 0 0,-1 0-1 0 0,0-1 1 0 0,0 1 0 0 0,1 0 0 0 0,-1 0-1 0 0,0 0 1 0 0,0 1 0 0 0,0-1 0 0 0,1 0-1 0 0,-1 1 1 0 0,0-1 0 0 0,1 1 0 0 0,-1-1 0 0 0,0 1-1 0 0,1 0 1 0 0,-1 0 0 0 0,1 0 0 0 0,-1-1-1 0 0,1 2 1 0 0,-1-1 0 0 0,1 0 0 0 0,0 0-1 0 0,-1 0 1 0 0,1 1 0 0 0,0-1 0 0 0,0 1-1 0 0,0-1 1 0 0,0 1 1 0 0,-1-1 18 0 0,1 1 0 0 0,-1-1 0 0 0,1 1 0 0 0,-1-1 0 0 0,1 1 0 0 0,0 0-1 0 0,-1 0 1 0 0,1-1 0 0 0,0 1 0 0 0,0 0 0 0 0,1 0 0 0 0,-1 0 0 0 0,0 0 0 0 0,1 0 0 0 0,-1 0-1 0 0,1 1 1 0 0,-1-1 0 0 0,1 0 0 0 0,0 0 0 0 0,0 0 0 0 0,0 0 0 0 0,0 0 0 0 0,1 1-1 0 0,-1-1 1 0 0,0 0 0 0 0,1 0 0 0 0,0 0 0 0 0,-1 0 0 0 0,1 0 0 0 0,0 0 0 0 0,0 0 0 0 0,0 0-1 0 0,0-1 1 0 0,0 1 0 0 0,1 0 0 0 0,-1 0 0 0 0,0-1 0 0 0,1 1 0 0 0,-1-1 0 0 0,1 1 0 0 0,0-1-1 0 0,0 0 1 0 0,-1 0 0 0 0,1 0 0 0 0,0 0 0 0 0,0 0 0 0 0,0 0 0 0 0,0 0 0 0 0,0 0-1 0 0,0-1 1 0 0,0 1 0 0 0,0-1 0 0 0,0 0 0 0 0,1 1 0 0 0,-1-1 0 0 0,1 0-18 0 0,2-1 16 0 0,0 1 1 0 0,0-1-1 0 0,0 0 0 0 0,0-1 1 0 0,0 1-1 0 0,-1-1 1 0 0,1 0-1 0 0,-1 0 0 0 0,1 0 1 0 0,-1 0-1 0 0,0-1 1 0 0,1 0-1 0 0,-1 0 1 0 0,-1 0-1 0 0,1-1 0 0 0,0 1 1 0 0,-1-1-1 0 0,0 0 1 0 0,0 0-1 0 0,0 0 0 0 0,0 0 1 0 0,0 0-1 0 0,-1-1 1 0 0,0 1-1 0 0,0-1 0 0 0,0 1 1 0 0,-1-1-1 0 0,1 0 1 0 0,-1 0-1 0 0,0 0 0 0 0,-1 0 1 0 0,1 0-1 0 0,-1-1-16 0 0,-19 20-687 0 0,19-14 689 0 0,0 1-1 0 0,-1 0 0 0 0,1 0 0 0 0,0 0 0 0 0,0 0 1 0 0,0 0-1 0 0,0 0 0 0 0,0 0 0 0 0,0 0 0 0 0,0-1 0 0 0,0 1 1 0 0,1 0-1 0 0,-1 0 0 0 0,0 0 0 0 0,0 0 0 0 0,1 0 1 0 0,-1 0-1 0 0,1-1 0 0 0,-1 1 0 0 0,0 0 0 0 0,1 0 0 0 0,0-1 1 0 0,-1 1-1 0 0,1 0 0 0 0,-1-1 0 0 0,1 1 0 0 0,0 0 1 0 0,-1-1-1 0 0,1 1 0 0 0,0-1 0 0 0,0 1 0 0 0,0-1 0 0 0,-1 1 1 0 0,1-1-1 0 0,0 0 0 0 0,0 0 0 0 0,0 1 0 0 0,0-1 1 0 0,0 0-1 0 0,0 0 0 0 0,0 0 0 0 0,-1 0 0 0 0,1 0 0 0 0,0 0 1 0 0,0 0-1 0 0,0 0 0 0 0,0 0 0 0 0,0 0 0 0 0,0-1 1 0 0,0 1-1 0 0,0 0 0 0 0,-1 0 0 0 0,1-1 0 0 0,1 0-1 0 0,52-15 251 0 0,-74 59-276 0 0,20-41 46 0 0,0 0 1 0 0,0 0 0 0 0,0-1-1 0 0,0 1 1 0 0,1 0 0 0 0,-1 0-1 0 0,0 0 1 0 0,1 0-1 0 0,0 0 1 0 0,-1-1 0 0 0,1 1-1 0 0,0 0 1 0 0,0-1 0 0 0,0 1-1 0 0,0 0 1 0 0,0-1-1 0 0,0 1 1 0 0,0-1 0 0 0,0 0-1 0 0,1 1 1 0 0,-1-1 0 0 0,1 0-1 0 0,-1 0 1 0 0,1 0-1 0 0,-1 0 1 0 0,1 0 0 0 0,-1 0-1 0 0,1 0 1 0 0,0 0 0 0 0,0-1-1 0 0,-1 1 1 0 0,1-1-1 0 0,0 1 1 0 0,0-1 0 0 0,0 0-1 0 0,0 0 1 0 0,0 1 0 0 0,0-2-1 0 0,-1 1 1 0 0,1 0-1 0 0,0 0 1 0 0,0 0 0 0 0,0-1-1 0 0,0 1 1 0 0,-1-1 0 0 0,1 0-1 0 0,0 1 1 0 0,0-1-1 0 0,-1 0 1 0 0,1 0 0 0 0,-1 0-1 0 0,1 0 1 0 0,-1 0 0 0 0,1 0-1 0 0,-1-1 1 0 0,2 0-22 0 0,-1-2-1053 0 0,-2 3-2995 0 0,0 0-3575 0 0,-1 1-4169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32.4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53 0 0 0,'0'0'461'0'0,"0"0"665"0"0,0 0 326 0 0,0 0 227 0 0,0 0 354 0 0,0 0 254 0 0,0 0 43 0 0,0 0-122 0 0,0 0-269 0 0,0 0-277 0 0,0 0-227 0 0,0 0-217 0 0,3-9-142 0 0,0 0-655 0 0,2-8-88 0 0,-3-1 3314 0 0,-21 66-2847 0 0,3 58-136 0 0,36-92-4344 0 0,-11-14-1807 0 0,-1 0-4566 0 0,-5-1 2502 0 0</inkml:trace>
  <inkml:trace contextRef="#ctx0" brushRef="#br0" timeOffset="717.438">150 15 10106 0 0,'0'0'2114'0'0,"0"0"-78"0"0,0 0-118 0 0,0 0-160 0 0,0 0-151 0 0,0 0-158 0 0,0 0-211 0 0,0 0-319 0 0,0 0-308 0 0,0 0-249 0 0,0 0-173 0 0,0 0-73 0 0,0 0 2 0 0,-1 3 46 0 0,-1 1-44 0 0,-10 20 319 0 0,1 0-1 0 0,1 1 1 0 0,2 0 0 0 0,0 0 0 0 0,-3 22-439 0 0,13-47 22 0 0,1-1 0 0 0,-1 1-1 0 0,0-1 1 0 0,1 1 0 0 0,-1-1 0 0 0,0 0-1 0 0,0 0 1 0 0,0 0 0 0 0,0 0 0 0 0,0 0 0 0 0,0 0-1 0 0,0-1 1 0 0,0 1 0 0 0,0-1 0 0 0,0 1-1 0 0,-1-1 1 0 0,1 0 0 0 0,-1 0 0 0 0,1 1-1 0 0,-1-1 1 0 0,0 0 0 0 0,0 0 0 0 0,0-1-1 0 0,0 1 1 0 0,1-1-22 0 0,36-49-311 0 0,-35 79 110 0 0,-3-20 224 0 0,-1-6-16 0 0,1 1 0 0 0,-1-1 0 0 0,1 1 0 0 0,-1 0 0 0 0,1-1 0 0 0,0 1 0 0 0,0 0 0 0 0,0 0 0 0 0,0-1 0 0 0,0 1 0 0 0,0 0 0 0 0,0-1 0 0 0,1 1 0 0 0,-1 0 0 0 0,1-1 0 0 0,-1 1 0 0 0,1 0 0 0 0,-1-1-1 0 0,1 1 1 0 0,0-1 0 0 0,0 1 0 0 0,0-1 0 0 0,0 1 0 0 0,0-1 0 0 0,0 0 0 0 0,0 0 0 0 0,0 1 0 0 0,1-1 0 0 0,-1 0 0 0 0,0 0 0 0 0,1 0 0 0 0,-1 0 0 0 0,1 0 0 0 0,-1-1 0 0 0,1 1 0 0 0,0 0 0 0 0,-1-1 0 0 0,1 1 0 0 0,-1-1-1 0 0,1 0 1 0 0,0 1 0 0 0,0-1 0 0 0,-1 0 0 0 0,1 0 0 0 0,0 0-7 0 0,2 0 0 0 0,0 0-1 0 0,0 0 1 0 0,0 0-1 0 0,0-1 0 0 0,0 0 1 0 0,0 1-1 0 0,0-1 1 0 0,-1-1-1 0 0,1 1 1 0 0,0 0-1 0 0,-1-1 0 0 0,1 0 1 0 0,-1 0-1 0 0,1 0 1 0 0,-1 0-1 0 0,0-1 1 0 0,0 1-1 0 0,0-1 1 0 0,0 0-1 0 0,0 0 0 0 0,-1 0 1 0 0,1 0-1 0 0,-1 0 1 0 0,0-1-1 0 0,0 1 1 0 0,0-1-1 0 0,-1 1 1 0 0,1-1-1 0 0,-1 0 0 0 0,1 1 1 0 0,-1-4 0 0 0,-20 27-243 0 0,19-19 243 0 0,-1 0-1 0 0,1 1 1 0 0,-1-1-1 0 0,1 1 1 0 0,0-1-1 0 0,0 0 1 0 0,-1 1-1 0 0,1-1 1 0 0,0 1-1 0 0,0-1 1 0 0,0 1-1 0 0,0-1 0 0 0,1 1 1 0 0,-1-1-1 0 0,0 0 1 0 0,1 1-1 0 0,-1-1 1 0 0,1 1-1 0 0,-1-1 1 0 0,1 0-1 0 0,0 1 1 0 0,-1-1-1 0 0,1 0 1 0 0,0 0-1 0 0,0 0 1 0 0,0 0-1 0 0,0 0 1 0 0,0 0-1 0 0,0 0 1 0 0,0 0-1 0 0,0 0 1 0 0,1 0-1 0 0,-1 0 1 0 0,0 0-1 0 0,0-1 1 0 0,1 1-1 0 0,-1-1 1 0 0,0 1-1 0 0,1-1 1 0 0,-1 1-1 0 0,1-1 1 0 0,-1 0-1 0 0,2 0 1 0 0,25 5-3983 0 0,-28-5 2774 0 0,0 0-289 0 0,-2-2-10188 0 0,1 1 2957 0 0</inkml:trace>
  <inkml:trace contextRef="#ctx0" brushRef="#br0" timeOffset="1070.437">0 76 10802 0 0,'0'0'1399'0'0,"0"0"-696"0"0,0 0-81 0 0,0 0 218 0 0,0 0 184 0 0,0 0 12 0 0,0 0-169 0 0,0 0-212 0 0,0 0-122 0 0,0 0 43 0 0,0 0 69 0 0,0 0 7 0 0,0 0-56 0 0,10-2-77 0 0,183-11 3375 0 0,-192 14-2422 0 0,-4 2-5328 0 0,8 1-6010 0 0,-3-2-1551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29.4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85 0 0 0,'0'-2'60'0'0,"0"2"423"0"0,-6 14 19434 0 0,4-24-16632 0 0,4-7-2003 0 0,-2 27-110 0 0,-26 158-49 0 0,61-348-474 0 0,-38 112-717 0 0,-25 90-827 0 0,11 16 791 0 0,56-39 386 0 0,93-11-270 0 0,-136 21-5702 0 0,0-3-4792 0 0,3-6 8291 0 0,0 2-6644 0 0</inkml:trace>
  <inkml:trace contextRef="#ctx0" brushRef="#br0" timeOffset="431.544">16 149 5609 0 0,'0'0'1729'0'0,"0"0"-137"0"0,0 0 91 0 0,0 0 173 0 0,0 0 62 0 0,0 0-99 0 0,0 0-259 0 0,0 0-351 0 0,0 0-352 0 0,0 0-283 0 0,0 0-258 0 0,0 0-163 0 0,0 0-68 0 0,-3 0-13 0 0,-9 1 444 0 0,26 1 960 0 0,26 0 197 0 0,46-5 530 0 0,-90-1-2612 0 0,3 3-4656 0 0,1-1-4984 0 0,0 2-1008 0 0</inkml:trace>
  <inkml:trace contextRef="#ctx0" brushRef="#br0" timeOffset="1443.257">209 191 10922 0 0,'0'0'451'0'0,"0"0"-129"0"0,0 0 223 0 0,0 0 352 0 0,0 0 309 0 0,0 0 142 0 0,0 0-113 0 0,0 0-241 0 0,0 0-226 0 0,0 0-197 0 0,0 0-106 0 0,0 0-17 0 0,0 0 14 0 0,-1 5 503 0 0,1-4 1979 0 0,73-84-1908 0 0,-73 83-1063 0 0,0 0 2 0 0,0 0-21 0 0,2 27 108 0 0,-1-26-39 0 0,1 0 1 0 0,0 0-1 0 0,-1 1 1 0 0,1-1-1 0 0,0 0 1 0 0,0 0-1 0 0,0 0 1 0 0,-1-1-1 0 0,1 1 0 0 0,0 0 1 0 0,0-1-1 0 0,0 1 1 0 0,0-1-1 0 0,0 0 1 0 0,0 0-1 0 0,0 0 1 0 0,0 0-1 0 0,0 0 1 0 0,0 0-1 0 0,1 0 1 0 0,-1-1-1 0 0,0 1 0 0 0,-1-1 1 0 0,1 1-1 0 0,0-1 1 0 0,0 0-1 0 0,0 0 1 0 0,0 0-1 0 0,0 0 1 0 0,-1 0-1 0 0,1 0 1 0 0,0 0-1 0 0,-1 0 1 0 0,1-1-1 0 0,-1 1 1 0 0,1-1-1 0 0,-1 1 0 0 0,0-1 1 0 0,0 0-1 0 0,0 1 1 0 0,0-1-1 0 0,1-2-23 0 0,-40 61 191 0 0,37-56-183 0 0,0 0 1 0 0,1 0-1 0 0,-1 0 0 0 0,0-1 0 0 0,0 1 1 0 0,1 0-1 0 0,-1 0 0 0 0,1 0 0 0 0,-1 0 1 0 0,1 0-1 0 0,-1 0 0 0 0,1 0 0 0 0,0 0 1 0 0,0 1-1 0 0,-1-1 0 0 0,1 0 1 0 0,0 0-1 0 0,0 0 0 0 0,0 0 0 0 0,0 0 1 0 0,0 0-1 0 0,0 0 0 0 0,1 1 0 0 0,-1-1 1 0 0,0 0-1 0 0,0 0 0 0 0,1 0 0 0 0,-1 0 1 0 0,1 0-1 0 0,-1 0 0 0 0,1 0 0 0 0,-1 0 1 0 0,1 0-1 0 0,0 0 0 0 0,-1-1 1 0 0,1 1-1 0 0,0 0 0 0 0,0 0 0 0 0,0 0 1 0 0,-1-1-1 0 0,1 1 0 0 0,0-1 0 0 0,0 1 1 0 0,0 0-1 0 0,0-1 0 0 0,0 0 0 0 0,0 1 1 0 0,0-1-1 0 0,0 1 0 0 0,1-1 0 0 0,-1 0 1 0 0,0 0-1 0 0,0 0 0 0 0,0 0 1 0 0,0 0-1 0 0,0 0 0 0 0,0 0 0 0 0,0 0 1 0 0,1 0-9 0 0,66-19 435 0 0,-65 18-412 0 0,0-1 0 0 0,-1 1-1 0 0,1-1 1 0 0,0 0 0 0 0,-1 0 0 0 0,1 0 0 0 0,-1 0-1 0 0,0 0 1 0 0,0-1 0 0 0,0 1 0 0 0,0-1 0 0 0,0 1-1 0 0,0-1 1 0 0,-1 0 0 0 0,1 0 0 0 0,-1 1 0 0 0,0-1-1 0 0,0 0 1 0 0,0 0 0 0 0,1-3-23 0 0,-2 6 20 0 0,0 0-32 0 0,-23 31-149 0 0,22-29 161 0 0,0-1 1 0 0,0 1 0 0 0,0 0-1 0 0,0-1 1 0 0,1 1 0 0 0,-1 0-1 0 0,0-1 1 0 0,1 1 0 0 0,0 0-1 0 0,-1 0 1 0 0,1-1-1 0 0,0 1 1 0 0,0 0 0 0 0,0 0-1 0 0,0 0 1 0 0,0-1 0 0 0,1 1-1 0 0,-1 0 1 0 0,0 0 0 0 0,1 0-1 0 0,-1-1 1 0 0,1 1 0 0 0,0 0-1 0 0,0-1 1 0 0,-1 1 0 0 0,1-1-1 0 0,0 1 1 0 0,0-1 0 0 0,0 1-1 0 0,1-1 1 0 0,-1 0 0 0 0,0 1-1 0 0,0-1 1 0 0,1 0 0 0 0,-1 0-1 0 0,1 0 1 0 0,-1 0 0 0 0,1 0-1 0 0,0 0 1 0 0,-1-1-1 0 0,1 1 1 0 0,0 0 0 0 0,-1-1-1 0 0,1 1 1 0 0,0-1 0 0 0,0 0-1 0 0,-1 1 1 0 0,1-1 0 0 0,0 0-1 0 0,0 0 1 0 0,0 0 0 0 0,-1-1-1 0 0,1 1 1 0 0,0 0 0 0 0,0-1-1 0 0,-1 1 1 0 0,3-1-1 0 0,-3 1 9 0 0,0 1 0 0 0,1 0 0 0 0,-1-1 0 0 0,1 0 0 0 0,-1 1 0 0 0,1-1 0 0 0,-1 0 0 0 0,1 0 1 0 0,0 0-1 0 0,-1 0 0 0 0,1 0 0 0 0,-1 0 0 0 0,1 0 0 0 0,-1 0 0 0 0,1-1 0 0 0,-1 1 0 0 0,1 0 0 0 0,-1-1 0 0 0,1 0 0 0 0,-1 1 0 0 0,1-1 0 0 0,-1 0 0 0 0,0 0 1 0 0,1 1-1 0 0,-1-1 0 0 0,0 0 0 0 0,0 0 0 0 0,0-1 0 0 0,0 1 0 0 0,0 0 0 0 0,0 0 0 0 0,0 0 0 0 0,0-1 0 0 0,0 1 0 0 0,0-1 0 0 0,-1 1 0 0 0,1 0 0 0 0,-1-1 0 0 0,1 1 1 0 0,-1-1-1 0 0,1 1 0 0 0,-1-1 0 0 0,0 0 0 0 0,0 1 0 0 0,0-1 0 0 0,0 1 0 0 0,0-1 0 0 0,0 1 0 0 0,0-1 0 0 0,0 1 0 0 0,-1-1 0 0 0,1 1 0 0 0,-1-1 0 0 0,1 1 1 0 0,-1-1-1 0 0,1 1 0 0 0,-1-1 0 0 0,0 1 0 0 0,0-1-9 0 0,-28-29-242 0 0,14 25-2414 0 0,15 9-5437 0 0,1-2 1344 0 0,0 0-4028 0 0</inkml:trace>
  <inkml:trace contextRef="#ctx0" brushRef="#br0" timeOffset="2295.114">635 161 14731 0 0,'0'0'880'0'0,"0"0"21"0"0,0 0 108 0 0,0 0 158 0 0,0 0 113 0 0,0 0 18 0 0,0 0-119 0 0,0 0-255 0 0,0 0-267 0 0,0 0-247 0 0,0 0-191 0 0,0 0-105 0 0,0 0-54 0 0,0-3 23 0 0,-2-7 212 0 0,-1 24 689 0 0,-2 12-208 0 0,-11 49 582 0 0,44-105-649 0 0,-13 8-725 0 0,44-43-259 0 0,-52 105 117 0 0,-11 26 315 0 0,24-87 195 0 0,51-65-437 0 0,-65 129-42 0 0,-6-37 136 0 0,-1-5-5 0 0,0 1 1 0 0,1 0 0 0 0,-1 0-1 0 0,1 0 1 0 0,-1 0 0 0 0,1-1 0 0 0,0 1-1 0 0,0 0 1 0 0,0 0 0 0 0,0 0-1 0 0,0 0 1 0 0,0 0 0 0 0,0 0 0 0 0,1 0-1 0 0,-1 0 1 0 0,1-1 0 0 0,-1 1-1 0 0,1 0 1 0 0,0 0 0 0 0,0-1 0 0 0,0 1-1 0 0,0 0 1 0 0,0-1 0 0 0,0 1-1 0 0,0-1 1 0 0,0 1 0 0 0,1-1 0 0 0,-1 0-1 0 0,1 1 1 0 0,-1-1 0 0 0,1 0-1 0 0,-1 0 1 0 0,1 0 0 0 0,0 0 0 0 0,0 0-5 0 0,2-6-3120 0 0,-3 2-1522 0 0,0 2-4288 0 0,-1 0-3434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48.3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45 0 0 0,'0'0'1024'0'0,"0"0"1069"0"0,0 0 319 0 0,0 0 13 0 0,0 0-170 0 0,0 0-276 0 0,0 0-289 0 0,0 0-291 0 0,0 0-207 0 0,0 0-183 0 0,0 0-164 0 0,-8 6-112 0 0,-28 18-75 0 0,0 16 4393 0 0,35-40-4687 0 0,1 0 16 0 0,0 0 5 0 0,0 0 0 0 0,45-63 971 0 0,-41 59-1375 0 0,-1 1 18 0 0,-1 0 0 0 0,1 0 0 0 0,0 0 0 0 0,-1 0 0 0 0,1 1 0 0 0,0-1 0 0 0,1 1 0 0 0,-1 0 0 0 0,0 0 0 0 0,1 0-1 0 0,-1 1 1 0 0,1-1 0 0 0,0 1 0 0 0,-1 0 0 0 0,1 0 0 0 0,2-1 1 0 0,-2 42 31 0 0,-31 49 308 0 0,27-89-350 0 0,0 0-4 0 0,0 0 13 0 0,0 0 32 0 0,29-23 252 0 0,34-25-580 0 0,-54 90 201 0 0,-9-41 102 0 0,0 1 0 0 0,1-1 1 0 0,-1 1-1 0 0,0-1 0 0 0,1 1 0 0 0,0-1 0 0 0,-1 1 0 0 0,1-1 1 0 0,0 0-1 0 0,-1 1 0 0 0,1-1 0 0 0,0 0 0 0 0,0 0 1 0 0,0 1-1 0 0,0-1 0 0 0,1 0 0 0 0,-1 0 0 0 0,0 0 1 0 0,0 0-1 0 0,1 0 0 0 0,-1-1 0 0 0,0 1 0 0 0,1 0 1 0 0,-1-1-1 0 0,1 1 0 0 0,-1-1 0 0 0,1 1 0 0 0,-1-1 1 0 0,1 1-1 0 0,-1-1 0 0 0,1 0 0 0 0,-1 0 0 0 0,1 0 1 0 0,-1 0-1 0 0,1 0 0 0 0,-1 0 0 0 0,1-1 0 0 0,0 1 0 0 0,-1 0 1 0 0,1-1-1 0 0,-1 1 0 0 0,1-1 0 0 0,-1 1 0 0 0,0-1 1 0 0,1 0-1 0 0,-1 0 0 0 0,0 0 0 0 0,1 0 0 0 0,-1 0 1 0 0,0 0-1 0 0,0 0 0 0 0,0 0 0 0 0,0 0 0 0 0,0 0 1 0 0,0 0-1 0 0,0-1 0 0 0,0 1 0 0 0,-1 0 0 0 0,1-1 1 0 0,0 1-1 0 0,-1-1 0 0 0,1 1 0 0 0,-1-1 0 0 0,1 1 1 0 0,-1-1-1 0 0,0 1-5 0 0,3-8-33 0 0,0 0 1 0 0,-1 0-1 0 0,0-1 1 0 0,-1 1 0 0 0,0 0-1 0 0,0-1 1 0 0,-1 1-1 0 0,-1 0 1 0 0,1-1 0 0 0,-2-5 32 0 0,2 15-15 0 0,-1 0 0 0 0,1 0 1 0 0,0 0-1 0 0,0 1 0 0 0,0-1 1 0 0,-1 0-1 0 0,1 0 0 0 0,0 0 1 0 0,0 0-1 0 0,-1 0 0 0 0,1 0 1 0 0,0 0-1 0 0,0 0 0 0 0,-1 0 1 0 0,1 0-1 0 0,0 0 1 0 0,0 0-1 0 0,-1 0 0 0 0,1 0 1 0 0,0 0-1 0 0,0 0 0 0 0,-1 0 1 0 0,1 0-1 0 0,0 0 0 0 0,0 0 1 0 0,-1 0-1 0 0,1-1 0 0 0,0 1 1 0 0,0 0-1 0 0,0 0 0 0 0,-1 0 1 0 0,1 0-1 0 0,0 0 0 0 0,0-1 1 0 0,0 1-1 0 0,-1 0 1 0 0,1 0-1 0 0,0 0 0 0 0,0-1 1 0 0,0 1 14 0 0,4 30-167 0 0,4-25 195 0 0,-1-1 0 0 0,1 0 0 0 0,0 0 0 0 0,0-1 0 0 0,0 0 0 0 0,1 0-1 0 0,-1-1 1 0 0,1 0 0 0 0,-1-1 0 0 0,1 0 0 0 0,0 0 0 0 0,-1-1-1 0 0,1 0 1 0 0,0 0 0 0 0,0-1 0 0 0,7-2-28 0 0,-14 3 12 0 0,0 0 0 0 0,0-1 0 0 0,0 1 0 0 0,0 0 0 0 0,0-1 1 0 0,0 1-1 0 0,-1-1 0 0 0,1 0 0 0 0,0 0 0 0 0,0 0 0 0 0,-1 0 0 0 0,1 0 0 0 0,-1 0 0 0 0,1 0 0 0 0,-1 0 1 0 0,1 0-1 0 0,-1-1 0 0 0,0 1 0 0 0,0-1 0 0 0,1 1 0 0 0,-1-1 0 0 0,0 1 0 0 0,0-1 0 0 0,-1 0 0 0 0,1 0 1 0 0,0 1-1 0 0,0-1 0 0 0,-1 0 0 0 0,1 0 0 0 0,-1 0 0 0 0,0 0 0 0 0,0 1 0 0 0,1-1 0 0 0,-1 0 1 0 0,0 0-1 0 0,0 0 0 0 0,-1 0 0 0 0,1 0 0 0 0,0 0 0 0 0,-1-1-12 0 0,-1 2-14 0 0,0 0 1 0 0,0 1-1 0 0,0-1 1 0 0,-1 0-1 0 0,1 1 0 0 0,0-1 1 0 0,0 1-1 0 0,0 0 1 0 0,-1 0-1 0 0,1 0 1 0 0,0 0-1 0 0,0 0 0 0 0,-1 0 1 0 0,1 1-1 0 0,0-1 1 0 0,0 1-1 0 0,0 0 0 0 0,0-1 1 0 0,-1 1-1 0 0,1 0 1 0 0,0 0-1 0 0,0 0 1 0 0,1 1-1 0 0,-1-1 0 0 0,0 0 1 0 0,0 1-1 0 0,0 0 14 0 0,-4 2-1 0 0,1 0-1 0 0,-1 0 1 0 0,1 0-1 0 0,1 1 0 0 0,-1 0 1 0 0,1 0-1 0 0,0 0 1 0 0,0 0-1 0 0,0 1 1 0 0,1 0-1 0 0,-1-1 0 0 0,-1 7 2 0 0,4-10 12 0 0,0 0-1 0 0,0 0 0 0 0,1-1 0 0 0,-1 1 0 0 0,1 0 1 0 0,-1 0-1 0 0,1 0 0 0 0,0 0 0 0 0,0 0 0 0 0,0 0 1 0 0,0 0-1 0 0,0 0 0 0 0,0 0 0 0 0,0 0 0 0 0,1 0 1 0 0,-1 0-1 0 0,1 0 0 0 0,-1 0 0 0 0,1 0 0 0 0,0 0 1 0 0,0 0-1 0 0,0 0 0 0 0,0-1 0 0 0,0 1 0 0 0,0 0 1 0 0,0-1-1 0 0,1 1 0 0 0,-1-1 0 0 0,0 1 0 0 0,1-1 1 0 0,0 0-1 0 0,-1 1 0 0 0,1-1 0 0 0,0 0 0 0 0,-1 0 1 0 0,1 0-1 0 0,0-1 0 0 0,0 1 0 0 0,0 0 0 0 0,0-1 1 0 0,0 1-1 0 0,0-1 0 0 0,1 1-11 0 0,72-3 245 0 0,-68-5-2139 0 0,-3 1-5414 0 0,-3 4 1507 0 0,0 0-6103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53.1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186 49 2296 0 0,'0'0'2002'0'0,"0"0"107"0"0,0 0 52 0 0,0 0 28 0 0,0 0-19 0 0,0 0-40 0 0,0 0-114 0 0,0-8-190 0 0,0-25-452 0 0,0 26 3962 0 0,-27 66-3465 0 0,22-51-1869 0 0,0 1 0 0 0,1-1-1 0 0,0 1 1 0 0,0 0 0 0 0,1 0 0 0 0,0 1 0 0 0,0-1 0 0 0,1 1 0 0 0,1-1-1 0 0,-1 1 1 0 0,1 0 0 0 0,1 0 0 0 0,0 0 0 0 0,1 1-2 0 0,5 2-2667 0 0,1-6-6469 0 0,-4-6-630 0 0</inkml:trace>
  <inkml:trace contextRef="#ctx0" brushRef="#br0" timeOffset="1110.158">268 15 13515 0 0,'0'0'3409'0'0,"0"0"-1585"0"0,0 0-884 0 0,0 0-388 0 0,0 0-53 0 0,0 0 159 0 0,0 0 211 0 0,0 0 113 0 0,0 0-58 0 0,0 0-147 0 0,-6 9-174 0 0,-83 158 2082 0 0,90-167-2674 0 0,-1-1 0 0 0,0 1 0 0 0,1 0 0 0 0,-1 0 0 0 0,1 0 0 0 0,-1 0 0 0 0,0 0 0 0 0,1-1 0 0 0,-1 1 0 0 0,1 0 0 0 0,-1 0 0 0 0,0 0 0 0 0,1 0 0 0 0,-1 0 0 0 0,1 0 0 0 0,-1 0 0 0 0,0 0 0 0 0,1 1 0 0 0,-1-1 0 0 0,1 0 0 0 0,-1 0 0 0 0,0 0 0 0 0,1 0 0 0 0,-1 1 0 0 0,0-1 0 0 0,1 0 0 0 0,-1 0 0 0 0,0 0 0 0 0,1 1 0 0 0,-1-1 0 0 0,0 0 0 0 0,1 1 0 0 0,-1-1 0 0 0,0 0 0 0 0,0 1 0 0 0,1-1 0 0 0,-1 0 0 0 0,0 1 0 0 0,0-1 0 0 0,0 0 0 0 0,0 1 0 0 0,0-1 0 0 0,1 1 0 0 0,-1-1 0 0 0,0 0 0 0 0,0 1 0 0 0,0-1 0 0 0,0 1 0 0 0,0-1 0 0 0,0 0 0 0 0,0 1 0 0 0,0-1 0 0 0,0 1 0 0 0,-1-1 0 0 0,1 0 0 0 0,0 1 0 0 0,0-1 0 0 0,0 0 0 0 0,0 1 0 0 0,-1-1-11 0 0,37-29 12 0 0,-26 20-57 0 0,-9 8 40 0 0,-1 1 1 0 0,0-1 0 0 0,0 1 0 0 0,0 0-1 0 0,1-1 1 0 0,-1 1 0 0 0,0 0 0 0 0,1-1 0 0 0,-1 1-1 0 0,0 0 1 0 0,1-1 0 0 0,-1 1 0 0 0,0 0 0 0 0,1-1-1 0 0,-1 1 1 0 0,1 0 0 0 0,-1 0 0 0 0,0 0 0 0 0,1-1-1 0 0,-1 1 1 0 0,1 0 0 0 0,-1 0 0 0 0,1 0 0 0 0,-1 0-1 0 0,1 0 1 0 0,-1 0 0 0 0,1 0 0 0 0,-1 0 0 0 0,0 0-1 0 0,1 0 1 0 0,-1 0 0 0 0,1 0 0 0 0,-1 0 0 0 0,1 0-1 0 0,-1 0 1 0 0,1 1 0 0 0,-1-1 0 0 0,1 0 0 0 0,-1 0-1 0 0,0 1 1 0 0,1-1 0 0 0,-1 0 0 0 0,0 0-1 0 0,1 1 1 0 0,-1-1 0 0 0,0 0 0 0 0,1 1 0 0 0,-1-1-1 0 0,0 0 1 0 0,1 1 0 0 0,-1-1 0 0 0,0 1 0 0 0,0-1-1 0 0,0 1 1 0 0,1-1 0 0 0,-1 0 0 0 0,0 1 0 0 0,0-1-1 0 0,0 1 1 0 0,0-1 0 0 0,0 1 0 0 0,0-1 0 0 0,0 1-1 0 0,0-1 1 0 0,0 1 4 0 0,14 21 15 0 0,-7-18-9 0 0,1-1 1 0 0,-1 0-1 0 0,1 0 1 0 0,0-1-1 0 0,0 0 1 0 0,1-1-1 0 0,-1 0 1 0 0,0 0-1 0 0,0 0 1 0 0,1-1-1 0 0,-1-1 1 0 0,0 1-1 0 0,1-1 1 0 0,-1-1-1 0 0,0 0 1 0 0,0 0-1 0 0,6-2-6 0 0,-13 3-4 0 0,0 0 0 0 0,0 0 0 0 0,0 1 0 0 0,0-1 0 0 0,0 0 0 0 0,0 0 0 0 0,0 0-1 0 0,0 0 1 0 0,0 0 0 0 0,-1-1 0 0 0,1 1 0 0 0,0 0 0 0 0,-1 0 0 0 0,1 0-1 0 0,-1-1 1 0 0,0 1 0 0 0,1 0 0 0 0,-1-1 0 0 0,0 1 0 0 0,0 0 0 0 0,1-1 0 0 0,-1 1-1 0 0,0 0 1 0 0,0-1 0 0 0,-1 1 0 0 0,1 0 0 0 0,0-1 0 0 0,0 1 0 0 0,-1 0-1 0 0,1 0 1 0 0,-1-1 0 0 0,1 1 0 0 0,-1 0 0 0 0,1 0 0 0 0,-1 0 0 0 0,0-1-1 0 0,1 1 1 0 0,-1 0 0 0 0,0 0 0 0 0,0 0 0 0 0,0 0 0 0 0,0 1 0 0 0,0-1 0 0 0,0 0-1 0 0,0 0 1 0 0,0 0 0 0 0,-1 1 0 0 0,1-1 0 0 0,0 1 0 0 0,0-1 0 0 0,0 1-1 0 0,-1-1 1 0 0,1 1 0 0 0,0 0 0 0 0,-1-1 0 0 0,1 1 0 0 0,0 0 0 0 0,-1 0 0 0 0,1 0-1 0 0,-1 0 5 0 0,-2 3-13 0 0,1-3 10 0 0,1 1 0 0 0,0 0-1 0 0,0 0 1 0 0,0 0 0 0 0,0 0 0 0 0,0 1 0 0 0,1-1-1 0 0,-1 0 1 0 0,0 1 0 0 0,0-1 0 0 0,1 1-1 0 0,-1 0 1 0 0,1-1 0 0 0,-1 1 0 0 0,1 0 0 0 0,0 0-1 0 0,0 0 1 0 0,0 0 0 0 0,0 0 0 0 0,0 0-1 0 0,0 0 1 0 0,1 0 0 0 0,-1 1 0 0 0,1-1 3 0 0,41-3 146 0 0,-35-2-145 0 0,11 6-34 0 0,-12 2 31 0 0,-2-3 12 0 0,1 0 0 0 0,-1-1 0 0 0,0 1 0 0 0,1-1 1 0 0,-1 1-1 0 0,1-1 0 0 0,0 0 0 0 0,-1 0 0 0 0,1-1 0 0 0,0 1 0 0 0,-1-1 1 0 0,1 0-1 0 0,0 0 0 0 0,0 0 0 0 0,-1-1 0 0 0,1 1 0 0 0,0-1 1 0 0,-1 0-1 0 0,1 0 0 0 0,0 0 0 0 0,-1 0 0 0 0,0-1 0 0 0,1 1 0 0 0,-1-1 1 0 0,0 0-1 0 0,1 0 0 0 0,-1 0 0 0 0,0 0 0 0 0,-1-1 0 0 0,1 1 1 0 0,0-1-1 0 0,-1 0 0 0 0,1 0 0 0 0,-1 0 0 0 0,0 0 0 0 0,0 0 1 0 0,0 0-1 0 0,0 0 0 0 0,-1-1-10 0 0,33-86 55 0 0,-54 127-240 0 0,18-34 174 0 0,1-1-1 0 0,-1 1 0 0 0,1 0 0 0 0,0 0 1 0 0,0 0-1 0 0,0 0 0 0 0,1 0 0 0 0,-1 0 0 0 0,0 1 1 0 0,1-1-1 0 0,0 0 0 0 0,0 0 0 0 0,0 0 0 0 0,0 0 1 0 0,1 1-1 0 0,-1-1 0 0 0,1 0 0 0 0,0 0 0 0 0,0 0 1 0 0,0 0-1 0 0,1 2 12 0 0,29 7-3749 0 0,-7-13-2708 0 0,-8-3-6369 0 0,-13 2 7350 0 0</inkml:trace>
  <inkml:trace contextRef="#ctx0" brushRef="#br0" timeOffset="1390.432">677 80 2008 0 0,'0'0'3645'0'0,"0"0"-684"0"0,0 0-289 0 0,0 0-127 0 0,0 0-282 0 0,0 0-346 0 0,0 0-313 0 0,0 0-307 0 0,0 0-263 0 0,0 0-218 0 0,0 0-196 0 0,0 0-140 0 0,0 0-86 0 0,18-2 1134 0 0,126-6 262 0 0,-165 24-4328 0 0,14-12 408 0 0,1-1-810 0 0,1 0-3591 0 0,3-2-2783 0 0</inkml:trace>
  <inkml:trace contextRef="#ctx0" brushRef="#br0" timeOffset="1672.265">0 36 21413 0 0,'0'0'626'0'0,"0"0"-158"0"0,0 0-58 0 0,0 0 75 0 0,0 0 125 0 0,0 0 103 0 0,0 0-27 0 0,0 0-111 0 0,0 0-157 0 0,0 0-139 0 0,0 0-86 0 0,0 0-90 0 0,8-2-59 0 0,102-1-964 0 0,-59 10-9433 0 0,-41-5-1300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52.0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30 105 1272 0 0,'0'0'3697'0'0,"0"0"-1400"0"0,0 0-304 0 0,0 0 70 0 0,0 0-38 0 0,0 0-145 0 0,0 0-223 0 0,0 0-240 0 0,0 0-226 0 0,0 0-192 0 0,0 0-160 0 0,0 0-151 0 0,0 0-111 0 0,-6 4-67 0 0,-17 13-62 0 0,56-40 4856 0 0,61-48-5225 0 0,-51 40-232 0 0,-41 57-43 0 0,12 58 254 0 0,-15-83-43 0 0,0 0 0 0 0,-1-1 0 0 0,1 1 1 0 0,0 0-1 0 0,-1 0 0 0 0,1 0 0 0 0,0-1 0 0 0,-1 1 0 0 0,1-1 1 0 0,-1 1-1 0 0,1-1 0 0 0,-1 0 0 0 0,1 1 0 0 0,-1-1 1 0 0,1 0-1 0 0,-1 0 0 0 0,1 0 0 0 0,-1 0 0 0 0,1 0 1 0 0,-1-1-1 0 0,1 1 0 0 0,-1 0 0 0 0,1-1 0 0 0,-1 1 1 0 0,1-1-1 0 0,-1 1 0 0 0,1-1 0 0 0,0 0 0 0 0,-1 0 0 0 0,1 0 1 0 0,0 1-1 0 0,0-1 0 0 0,-1 0 0 0 0,1-1 0 0 0,0 1 1 0 0,0 0-16 0 0,-6-8 44 0 0,2 3-184 0 0,8 14 70 0 0,1-5 82 0 0,-1 0 1 0 0,1 0-1 0 0,-1-1 0 0 0,1 0 1 0 0,0 1-1 0 0,0-1 0 0 0,0-1 0 0 0,0 1 1 0 0,0-1-1 0 0,0 1 0 0 0,1-1 1 0 0,-1 0-1 0 0,0-1 0 0 0,1 1 0 0 0,-1-1 1 0 0,0 0-1 0 0,1 0 0 0 0,-1 0 0 0 0,1-1 1 0 0,-1 1-1 0 0,2-2-12 0 0,9 2 45 0 0,-10 1-39 0 0,0 0 1 0 0,0 0-1 0 0,0-1 1 0 0,0 1-1 0 0,0-1 0 0 0,0-1 1 0 0,0 1-1 0 0,0-1 1 0 0,0 1-1 0 0,-1-1 0 0 0,1-1 1 0 0,0 1-1 0 0,0-1 1 0 0,-1 0-1 0 0,1 0 0 0 0,-1 0 1 0 0,1 0-1 0 0,-1-1 1 0 0,0 0-1 0 0,0 0 0 0 0,0 0 1 0 0,-1 0-1 0 0,1-1 1 0 0,-1 1-1 0 0,1-1 0 0 0,-1 0 1 0 0,-1 0-1 0 0,1 0 1 0 0,0-1-1 0 0,-1 1 0 0 0,0-1 1 0 0,0 1-1 0 0,0-1 1 0 0,-1 0-1 0 0,1-2-6 0 0,-2 6-9 0 0,0 0 0 0 0,0 0 0 0 0,0 0 0 0 0,-1 0 0 0 0,1 0-1 0 0,-1-1 1 0 0,1 1 0 0 0,-1 0 0 0 0,1 0 0 0 0,-1 0 0 0 0,1 0 0 0 0,-1 0 0 0 0,0 0 0 0 0,1 1 0 0 0,-1-1-1 0 0,0 0 1 0 0,0 0 0 0 0,0 0 0 0 0,0 1 0 0 0,0-1 0 0 0,0 0 0 0 0,0 1 0 0 0,0-1 0 0 0,0 1 0 0 0,0 0 0 0 0,0-1-1 0 0,0 1 1 0 0,0 0 0 0 0,0-1 0 0 0,-1 1 0 0 0,1 0 0 0 0,0 0 0 0 0,0 0 0 0 0,0 0 0 0 0,0 0 0 0 0,-1 0 0 0 0,1 0-1 0 0,0 0 1 0 0,0 1 0 0 0,0-1 0 0 0,0 0 0 0 0,0 1 0 0 0,0-1 0 0 0,0 1 0 0 0,0-1 0 0 0,0 1 0 0 0,0 0-1 0 0,-1 0 10 0 0,-53 29-40 0 0,55-28 41 0 0,-1-1 1 0 0,0 0 0 0 0,0 0 0 0 0,0 0-1 0 0,1 1 1 0 0,-1-1 0 0 0,0 0-1 0 0,1 0 1 0 0,-1 1 0 0 0,1-1 0 0 0,0 1-1 0 0,-1-1 1 0 0,1 0 0 0 0,0 1 0 0 0,0-1-1 0 0,0 1 1 0 0,0-1 0 0 0,0 1 0 0 0,0-1-1 0 0,1 1 1 0 0,-1-1 0 0 0,0 0 0 0 0,1 1-1 0 0,-1-1 1 0 0,1 0 0 0 0,-1 1 0 0 0,1-1-1 0 0,0 0 1 0 0,-1 0 0 0 0,1 1 0 0 0,0-1-1 0 0,0 0 1 0 0,0 0 0 0 0,0 0 0 0 0,0 0-1 0 0,0 0 1 0 0,0 0 0 0 0,0 0-1 0 0,0 0 1 0 0,1-1 0 0 0,-1 1 0 0 0,0 0-1 0 0,1-1 1 0 0,-1 1 0 0 0,0-1 0 0 0,1 0-1 0 0,-1 1 1 0 0,1-1-2 0 0,70 20 213 0 0,-55-20-204 0 0,0 0 1 0 0,-1-2 0 0 0,1 1 0 0 0,-1-2 0 0 0,1 0 0 0 0,-1-1 0 0 0,0-1 0 0 0,0 0-1 0 0,-1-1 1 0 0,12-7-10 0 0,-25 12 1 0 0,0 0-1 0 0,0 0 0 0 0,-1 0 1 0 0,1 0-1 0 0,0-1 0 0 0,0 1 1 0 0,-1-1-1 0 0,1 1 0 0 0,-1-1 1 0 0,0 0-1 0 0,1 0 0 0 0,-1 0 1 0 0,0 1-1 0 0,0-1 0 0 0,0 0 1 0 0,0 0-1 0 0,-1 0 0 0 0,1-1 1 0 0,0 1-1 0 0,-1 0 0 0 0,1 0 1 0 0,-1 0-1 0 0,0 0 0 0 0,0-1 0 0 0,-46 3-290 0 0,2 37 243 0 0,43-36 49 0 0,0 0 0 0 0,1 0 1 0 0,0 0-1 0 0,-1 0 0 0 0,1 0 1 0 0,-1 0-1 0 0,1 0 0 0 0,0 0 1 0 0,0 0-1 0 0,0 0 1 0 0,0 1-1 0 0,0-1 0 0 0,0 0 1 0 0,0 0-1 0 0,0 0 0 0 0,0 0 1 0 0,0 0-1 0 0,0 0 0 0 0,1 0 1 0 0,-1 0-1 0 0,0 0 0 0 0,1 0 1 0 0,-1 0-1 0 0,1 0 0 0 0,0 0 1 0 0,-1 0-1 0 0,1 0 0 0 0,0 0 1 0 0,-1 0-1 0 0,1 0 0 0 0,0 0 1 0 0,0-1-1 0 0,0 1 0 0 0,-1 0 1 0 0,1-1-1 0 0,0 1 0 0 0,0-1 1 0 0,0 1-1 0 0,0-1 0 0 0,0 1 1 0 0,0-1-1 0 0,1 0 1 0 0,-1 1-1 0 0,0-1 0 0 0,0 0 1 0 0,0 0-1 0 0,0 0 0 0 0,0 0 1 0 0,1 0-3 0 0,63 5-1586 0 0,-52-6-3288 0 0,0-1-4186 0 0,-10 1-2115 0 0</inkml:trace>
  <inkml:trace contextRef="#ctx0" brushRef="#br0" timeOffset="535.012">688 4 7866 0 0,'0'0'3514'0'0,"0"0"-1040"0"0,0 0-503 0 0,0 0-267 0 0,0 0-237 0 0,0 0-183 0 0,0 0-263 0 0,0 0-343 0 0,0 0-230 0 0,0 0-33 0 0,0 0 68 0 0,0 0 82 0 0,0 0 32 0 0,0 4-36 0 0,-18 102 2368 0 0,66-160-1772 0 0,10 14-1321 0 0,-58 73 138 0 0,-1-31 44 0 0,0 0 1 0 0,1 0 0 0 0,-1 1 0 0 0,0-1 0 0 0,1 0-1 0 0,0 1 1 0 0,-1-1 0 0 0,1 1 0 0 0,0-1 0 0 0,0 1 0 0 0,1-1-1 0 0,-1 0 1 0 0,0 1 0 0 0,1-1 0 0 0,-1 0 0 0 0,1 1 0 0 0,0-1-1 0 0,0 0 1 0 0,0 1 0 0 0,0-1 0 0 0,0 0 0 0 0,0 0 0 0 0,1 0-1 0 0,-1 0 1 0 0,1 0 0 0 0,-1-1 0 0 0,1 1 0 0 0,0 0 0 0 0,0-1-1 0 0,0 1 1 0 0,0-1 0 0 0,0 1 0 0 0,0-1 0 0 0,0 0 0 0 0,0 0-1 0 0,0 0 1 0 0,0 0 0 0 0,1 0 0 0 0,-1-1 0 0 0,0 1 0 0 0,1-1-1 0 0,1 1-18 0 0,0 0 4 0 0,-1 0 1 0 0,1 0-1 0 0,0-1 0 0 0,0 1 0 0 0,0-1 0 0 0,0 0 0 0 0,0 0 0 0 0,0 0 1 0 0,0 0-1 0 0,0-1 0 0 0,0 1 0 0 0,-1-1 0 0 0,1 0 0 0 0,0 0 0 0 0,0-1 1 0 0,-1 1-1 0 0,1-1 0 0 0,0 0 0 0 0,-1 0 0 0 0,0 0 0 0 0,1 0 0 0 0,-1-1 0 0 0,0 1 1 0 0,0-1-1 0 0,-1 0 0 0 0,1 0 0 0 0,0 0 0 0 0,-1 0 0 0 0,0 0 0 0 0,2-2-4 0 0,-13-3-2256 0 0,-1 7-6156 0 0,8 1 3585 0 0,-1 0-7304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49.2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31 141 11634 0 0,'0'0'755'0'0,"0"0"-132"0"0,0 0-85 0 0,0 0-18 0 0,0 0-42 0 0,0 0 60 0 0,0 0 167 0 0,0 0 124 0 0,0 0 29 0 0,0 0-99 0 0,10-7-137 0 0,83-53 1151 0 0,-91 60-1714 0 0,-1-1 0 0 0,1 1-1 0 0,0-1 1 0 0,-1 0 0 0 0,0 0-1 0 0,1 1 1 0 0,-1-1-1 0 0,0 0 1 0 0,1 0 0 0 0,-1 0-1 0 0,0-1 1 0 0,0 1-1 0 0,0 0 1 0 0,0 0 0 0 0,0-1-1 0 0,0 1 1 0 0,0 0 0 0 0,0-1-1 0 0,0 1 1 0 0,-1-1-1 0 0,1 1 1 0 0,-1-1 0 0 0,1 0-1 0 0,-1 1 1 0 0,0-1 0 0 0,1 1-1 0 0,-1-1 1 0 0,0 0-1 0 0,0 1 1 0 0,0-1 0 0 0,0 0-1 0 0,0 1 1 0 0,-1-1-1 0 0,1 1 1 0 0,0-1 0 0 0,-1 0-1 0 0,1 1 1 0 0,-1-1 0 0 0,0 1-1 0 0,1-1 1 0 0,-1 1-1 0 0,0 0 1 0 0,0-1 0 0 0,0 1-1 0 0,0 0 1 0 0,0-1 0 0 0,0 1-1 0 0,0 0 1 0 0,-1 0-1 0 0,1 0 1 0 0,0 0 0 0 0,-1 0-1 0 0,1 0 1 0 0,0 0-1 0 0,-1 1 1 0 0,1-1 0 0 0,-1 1-1 0 0,0-1 1 0 0,1 1 0 0 0,-1-1-1 0 0,1 1 1 0 0,-1 0-1 0 0,0-1 1 0 0,1 1 0 0 0,-1 0-1 0 0,0 0 1 0 0,-1 1-59 0 0,-3 2 88 0 0,0 1 0 0 0,1 0 0 0 0,-1 1 0 0 0,1-1-1 0 0,0 1 1 0 0,0 0 0 0 0,0 0 0 0 0,1 1 0 0 0,0-1 0 0 0,0 1 0 0 0,0 0 0 0 0,1 0 0 0 0,-1 0 0 0 0,1 1-1 0 0,1-1 1 0 0,0 1 0 0 0,0 0 0 0 0,0 0 0 0 0,0-1 0 0 0,1 1 0 0 0,0 0 0 0 0,1 4-88 0 0,0-10 30 0 0,-37 134 1833 0 0,43-174-1146 0 0,-5 38-725 0 0,0-1 0 0 0,0 0 1 0 0,-1 0-1 0 0,1 1 1 0 0,0-1-1 0 0,0 1 1 0 0,1-1-1 0 0,-1 1 1 0 0,0-1-1 0 0,0 1 0 0 0,1-1 1 0 0,-1 1-1 0 0,1 0 1 0 0,-1 0-1 0 0,1 0 1 0 0,-1 0-1 0 0,1 0 1 0 0,0 0-1 0 0,-1 0 0 0 0,1 1 1 0 0,0-1-1 0 0,0 1 1 0 0,0-1-1 0 0,0 1 1 0 0,-1 0-1 0 0,1-1 1 0 0,0 1-1 0 0,0 0 0 0 0,0 0 1 0 0,0 0-1 0 0,0 1 1 0 0,0-1-1 0 0,0 0 1 0 0,-1 1-1 0 0,1-1 1 0 0,0 1-1 0 0,0 0 0 0 0,-1-1 1 0 0,1 1-1 0 0,0 0 1 0 0,-1 0-1 0 0,1 0 1 0 0,0 0-1 0 0,-1 1 1 0 0,0-1-1 0 0,1 0 0 0 0,-1 1 1 0 0,0-1-1 0 0,1 0 1 0 0,-1 1-1 0 0,0 0 8 0 0,-1 1 16 0 0,1-1 0 0 0,0 1-1 0 0,0 0 1 0 0,1 0 0 0 0,-1-1-1 0 0,0 1 1 0 0,1 0 0 0 0,0-1 0 0 0,-1 1-1 0 0,1-1 1 0 0,0 0 0 0 0,0 0 0 0 0,0 0-1 0 0,1 0 1 0 0,-1 0 0 0 0,0 0-1 0 0,1 0 1 0 0,-1-1 0 0 0,1 1 0 0 0,0-1-1 0 0,-1 0 1 0 0,1 0 0 0 0,0 0 0 0 0,0 0-1 0 0,0 0 1 0 0,0-1 0 0 0,0 1-1 0 0,0-1 1 0 0,0 0 0 0 0,0 0 0 0 0,0 0-1 0 0,0 0 1 0 0,0 0 0 0 0,0-1-1 0 0,-1 1 1 0 0,1-1 0 0 0,0 0 0 0 0,0 0-1 0 0,0 0 1 0 0,0 0 0 0 0,-1 0 0 0 0,1-1-1 0 0,0 0-15 0 0,40-35 785 0 0,-39 30-6148 0 0,-3 3-5925 0 0,0 5-512 0 0</inkml:trace>
  <inkml:trace contextRef="#ctx0" brushRef="#br0" timeOffset="1204.526">371 216 11867 0 0,'0'0'2027'0'0,"0"0"-547"0"0,0 0-188 0 0,0 0-25 0 0,0 0-37 0 0,0 0-45 0 0,0 0-51 0 0,0 0-201 0 0,0 0-187 0 0,0 0-178 0 0,0 0-185 0 0,0 0-103 0 0,0 0-79 0 0,-6-7-55 0 0,-15-18-2 0 0,19 24-119 0 0,1 1 0 0 0,0-1 0 0 0,-1 0 0 0 0,1 1 0 0 0,-1-1 1 0 0,1 1-1 0 0,0 0 0 0 0,-1-1 0 0 0,1 1 0 0 0,-1 0 0 0 0,1 0 1 0 0,-1 0-1 0 0,1 0 0 0 0,-1 0 0 0 0,1 0 0 0 0,-1 1 0 0 0,1-1 1 0 0,-1 0-1 0 0,1 1 0 0 0,-1-1 0 0 0,1 1 0 0 0,0-1 0 0 0,-1 1 1 0 0,1 0-1 0 0,0 0 0 0 0,-1 0 0 0 0,1-1 0 0 0,0 1 0 0 0,0 0 0 0 0,0 0 1 0 0,-1 2-26 0 0,0-2 46 0 0,-34 53 612 0 0,35-53-636 0 0,1 0 0 0 0,-1 0-1 0 0,1 0 1 0 0,0 0 0 0 0,-1 0 0 0 0,1 0 0 0 0,0 1-1 0 0,0-1 1 0 0,0 0 0 0 0,0 0 0 0 0,0 0-1 0 0,0 0 1 0 0,0 0 0 0 0,0 1 0 0 0,0-1 0 0 0,1 0-1 0 0,-1 0 1 0 0,0 0 0 0 0,1 0 0 0 0,-1 0 0 0 0,1 0-1 0 0,-1 0 1 0 0,1 0 0 0 0,-1 0 0 0 0,1 0 0 0 0,0 0-1 0 0,0 0 1 0 0,-1 0 0 0 0,1-1 0 0 0,0 1-1 0 0,0 0 1 0 0,0-1 0 0 0,0 1 0 0 0,0 0 0 0 0,0-1-1 0 0,0 1 1 0 0,0-1 0 0 0,0 1 0 0 0,0-1 0 0 0,0 0-1 0 0,0 1 1 0 0,0-1 0 0 0,1 0 0 0 0,-1 0 0 0 0,0 0-1 0 0,0 0 1 0 0,0 0 0 0 0,0 0 0 0 0,0 0 0 0 0,1 0-1 0 0,-1 0 1 0 0,0-1 0 0 0,1 1-22 0 0,3-2 39 0 0,0 1 0 0 0,0-1 0 0 0,-1 0 0 0 0,1 0 0 0 0,0 0 0 0 0,-1-1 0 0 0,1 1 0 0 0,-1-1 0 0 0,0 0 0 0 0,0-1 0 0 0,0 1 0 0 0,0-1 0 0 0,-1 1 0 0 0,0-1 0 0 0,1 0 0 0 0,-1 0 0 0 0,1-4-39 0 0,17-15 62 0 0,0 72-127 0 0,-19-48 82 0 0,1-1 0 0 0,-1 0 0 0 0,1 0 0 0 0,-1-1 0 0 0,1 1 0 0 0,-1 0-1 0 0,1-1 1 0 0,-1 0 0 0 0,0 1 0 0 0,1-1 0 0 0,-1 0 0 0 0,0 0 0 0 0,1 0 0 0 0,-1-1 0 0 0,0 1 0 0 0,0-1 0 0 0,0 1 0 0 0,0-1-1 0 0,0 1 1 0 0,-1-1 0 0 0,1 0 0 0 0,0 0 0 0 0,-1 0 0 0 0,1 0 0 0 0,-1 0 0 0 0,1-2-17 0 0,7-5 15 0 0,31-16-202 0 0,-30 70 144 0 0,-11-44 46 0 0,1-1 0 0 0,0 1 0 0 0,0 0 0 0 0,0 0 0 0 0,0 0 0 0 0,0 0 0 0 0,0 0 0 0 0,0-1 0 0 0,1 1 0 0 0,-1 0 0 0 0,0 0 0 0 0,0 0 0 0 0,1 0 0 0 0,-1-1 0 0 0,0 1 0 0 0,1 0 0 0 0,-1 0 0 0 0,1-1 0 0 0,-1 1 0 0 0,1 0 0 0 0,-1-1 0 0 0,1 1 0 0 0,-1 0 0 0 0,1-1 0 0 0,0 1 0 0 0,-1-1 0 0 0,1 1 0 0 0,0-1 0 0 0,0 1 0 0 0,-1-1 0 0 0,1 0 0 0 0,0 1 0 0 0,0-1 0 0 0,0 0 0 0 0,-1 0 0 0 0,1 1 0 0 0,0-1 0 0 0,0 0 0 0 0,0 0 0 0 0,0 0 0 0 0,0 0 0 0 0,-1 0 0 0 0,1 0 0 0 0,0 0 0 0 0,0-1 0 0 0,0 1 0 0 0,0 0 0 0 0,-1 0 0 0 0,1-1 0 0 0,0 1 0 0 0,0 0 0 0 0,0-1 0 0 0,-1 1 0 0 0,1-1 0 0 0,0 1 0 0 0,-1-1 0 0 0,1 1 0 0 0,0-1 0 0 0,-1 1 0 0 0,1-1 0 0 0,-1 0 0 0 0,1 1 0 0 0,-1-1-3 0 0,36-44 25 0 0,-35 44-28 0 0,20-27-141 0 0,-5 50-61 0 0,-8-19 213 0 0,0 1 1 0 0,0-2 0 0 0,1 1 0 0 0,-1-1-1 0 0,1 0 1 0 0,0-1 0 0 0,0 0-1 0 0,-1 0 1 0 0,1-1 0 0 0,0 0 0 0 0,0-1-1 0 0,0 1 1 0 0,-1-2 0 0 0,1 1-1 0 0,7-3-8 0 0,-16 3-1 0 0,1 1 0 0 0,0-1 0 0 0,0 0 0 0 0,0 1 0 0 0,-1-1 0 0 0,1 0 0 0 0,0 1 0 0 0,-1-1 0 0 0,1 0 0 0 0,0 0-1 0 0,-1 1 1 0 0,1-1 0 0 0,-1 0 0 0 0,0 0 0 0 0,1 0 0 0 0,-1 0 0 0 0,0 0 0 0 0,1 0 0 0 0,-1 0 0 0 0,0 0 0 0 0,0 0-1 0 0,0 0 1 0 0,0 0 0 0 0,0 0 0 0 0,0 0 0 0 0,0 0 0 0 0,0 1 0 0 0,0-1 0 0 0,0 0 0 0 0,0 0 0 0 0,-1 0 0 0 0,1 0 0 0 0,0 0-1 0 0,-1 0 1 0 0,1 0 0 0 0,-1 0 0 0 0,1 0 0 0 0,-1 1 0 0 0,1-1 0 0 0,-1 0 0 0 0,0 0 0 0 0,1 1 0 0 0,-1-1 0 0 0,0 0-1 0 0,0 1 1 0 0,1-1 0 0 0,-1 1 0 0 0,0-1 0 0 0,0 1 0 0 0,0-1 0 0 0,0 1 0 0 0,0-1 0 0 0,0 1 0 0 0,0 0 0 0 0,0 0-1 0 0,1 0 1 0 0,-1-1 0 0 0,0 1 0 0 0,0 0 0 0 0,0 0 0 0 0,0 0 0 0 0,0 0 0 0 0,0 0 0 0 0,0 1 0 0 0,-1-1 1 0 0,-1 0-2 0 0,-1 1 1 0 0,1-1-1 0 0,-1 1 1 0 0,1-1-1 0 0,-1 1 1 0 0,1 1-1 0 0,0-1 1 0 0,-1 0-1 0 0,1 1 1 0 0,0-1-1 0 0,0 1 1 0 0,0 0-1 0 0,0 0 1 0 0,0 0-1 0 0,1 1 1 0 0,-1-1 0 0 0,1 0-1 0 0,-1 1 1 0 0,1 0-1 0 0,0 0 1 0 0,0 0-1 0 0,0 0 1 0 0,0 0-1 0 0,1 0 1 0 0,-1 0-1 0 0,1 0 1 0 0,0 1-1 0 0,0-1 1 0 0,0 0-1 0 0,0 1 1 0 0,1-1-1 0 0,-1 1 1 0 0,1-1-1 0 0,0 1 1 0 0,0-1-1 0 0,0 4 2 0 0,3-4 15 0 0,0-1 0 0 0,0 1 0 0 0,1-1 0 0 0,-1 1-1 0 0,0-1 1 0 0,1 0 0 0 0,-1 0 0 0 0,1 0 0 0 0,0-1-1 0 0,0 1 1 0 0,0-1 0 0 0,-1 0 0 0 0,1 0 0 0 0,0-1-1 0 0,0 1 1 0 0,0-1 0 0 0,1 0 0 0 0,-1 0 0 0 0,0 0-1 0 0,0 0 1 0 0,0-1 0 0 0,0 1 0 0 0,0-1 0 0 0,0 0-1 0 0,-1 0 1 0 0,1-1 0 0 0,0 1 0 0 0,0-1 0 0 0,-1 0-1 0 0,1 0 1 0 0,-1 0-15 0 0,-2-5-1003 0 0,-7 4-3327 0 0,3 2-1749 0 0,2 1-2729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6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18 7738 0 0,'0'0'2908'0'0,"0"0"-982"0"0,0 0-262 0 0,0 0 37 0 0,0 0 34 0 0,0 0-15 0 0,0 0-212 0 0,0 0-362 0 0,0 0-259 0 0,0 0-194 0 0,0 0-149 0 0,0 0-77 0 0,0 0-45 0 0,0-3-17 0 0,-7-12 1353 0 0,-13 33-919 0 0,19-17-815 0 0,0 0 1 0 0,0 1 0 0 0,0-1 0 0 0,0 0-1 0 0,0 0 1 0 0,0 0 0 0 0,0 1-1 0 0,1-1 1 0 0,-1 1 0 0 0,1-1 0 0 0,-1 0-1 0 0,1 1 1 0 0,-1-1 0 0 0,1 1-1 0 0,0-1 1 0 0,-1 1 0 0 0,1-1 0 0 0,0 1-1 0 0,0-1 1 0 0,0 1 0 0 0,0 0-1 0 0,1-1 1 0 0,-1 1 0 0 0,0-1 0 0 0,1 1-1 0 0,-1-1 1 0 0,1 0 0 0 0,-1 1-1 0 0,1-1 1 0 0,-1 1 0 0 0,1-1 0 0 0,0 0-1 0 0,0 0 1 0 0,0 1 0 0 0,0-1-1 0 0,0 0 1 0 0,0 0 0 0 0,0 0 0 0 0,0 0-1 0 0,1 0 1 0 0,-1 0 0 0 0,0 0-1 0 0,0 0 1 0 0,2 0-25 0 0,67 4 649 0 0,-69-5-641 0 0,1 0-1 0 0,0 0 1 0 0,-1 0-1 0 0,1-1 1 0 0,-1 1 0 0 0,1 0-1 0 0,-1-1 1 0 0,1 1-1 0 0,-1-1 1 0 0,1 1 0 0 0,-1-1-1 0 0,1 0 1 0 0,-1 0-1 0 0,0 0 1 0 0,1 0 0 0 0,-1 0-1 0 0,0 0 1 0 0,0 0-1 0 0,0 0 1 0 0,0 0-1 0 0,0 0 1 0 0,0 0 0 0 0,0-1-1 0 0,0 1 1 0 0,0-1-1 0 0,-1 1 1 0 0,1 0 0 0 0,0-1-1 0 0,-1 1 1 0 0,1-1-1 0 0,-1 1 1 0 0,0-1 0 0 0,0 0-1 0 0,1 1 1 0 0,-1-1-1 0 0,0 1 1 0 0,0-1 0 0 0,0 1-1 0 0,-1-1 1 0 0,1 0-1 0 0,0 1 1 0 0,0-1 0 0 0,-1 1-1 0 0,1-1 1 0 0,-1 1-1 0 0,0-1 1 0 0,1 1 0 0 0,-1 0-1 0 0,0-1 1 0 0,0 1-1 0 0,0 0 1 0 0,0-1-1 0 0,0 1 1 0 0,0 0 0 0 0,0 0-1 0 0,0 0 1 0 0,0 0-1 0 0,-1 0 1 0 0,1 0 0 0 0,0 0-1 0 0,-1 1 1 0 0,0-2-8 0 0,0 1-50 0 0,1 0-1 0 0,-1 1 1 0 0,1-1 0 0 0,-1 0-1 0 0,0 1 1 0 0,1-1 0 0 0,-1 1 0 0 0,0-1-1 0 0,1 1 1 0 0,-1 0 0 0 0,0-1 0 0 0,0 1-1 0 0,1 0 1 0 0,-1 0 0 0 0,0 1-1 0 0,1-1 1 0 0,-1 0 0 0 0,0 0 0 0 0,1 1-1 0 0,-1-1 1 0 0,0 1 0 0 0,1 0 0 0 0,-1-1-1 0 0,1 1 1 0 0,-1 0 0 0 0,0 0 50 0 0,-11 9-4110 0 0,1 1-5291 0 0,9-8-2176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2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88 3425 0 0,'0'0'3959'0'0,"0"0"-2085"0"0,0 0-491 0 0,0 0 141 0 0,0 0 109 0 0,0 0 10 0 0,0 0-110 0 0,0 0-208 0 0,0 0-239 0 0,4-10-213 0 0,12-33-192 0 0,-16 42-631 0 0,-1 0 1 0 0,1 0-1 0 0,0 0 0 0 0,0 0 0 0 0,0 0 1 0 0,0 0-1 0 0,1 0 0 0 0,-1 0 0 0 0,0 0 1 0 0,0 0-1 0 0,0 0 0 0 0,1 0 0 0 0,-1 1 1 0 0,0-1-1 0 0,1 0 0 0 0,-1 0 0 0 0,1 0 1 0 0,-1 0-1 0 0,1 1 0 0 0,0-1 0 0 0,-1 0 1 0 0,1 1-1 0 0,0-1 0 0 0,-1 0 0 0 0,1 1 1 0 0,0-1-1 0 0,0 1 0 0 0,-1-1 1 0 0,1 1-1 0 0,0-1 0 0 0,0 1 0 0 0,0 0 1 0 0,0-1-1 0 0,0 1 0 0 0,0 0 0 0 0,0 0 1 0 0,-1-1-1 0 0,1 1 0 0 0,0 0 0 0 0,0 0 1 0 0,0 0-1 0 0,0 0 0 0 0,0 0 0 0 0,0 1 1 0 0,0-1-1 0 0,0 0 0 0 0,0 0 0 0 0,0 1 1 0 0,0-1-1 0 0,0 0 0 0 0,-1 1 0 0 0,1-1 1 0 0,0 1-1 0 0,0-1 0 0 0,0 1 0 0 0,-1-1 1 0 0,1 1-1 0 0,0 0 0 0 0,-1-1 0 0 0,1 2-50 0 0,23 44 707 0 0,-24-45-687 0 0,11 32 170 0 0,-10-25-179 0 0,1 1 0 0 0,0-1 0 0 0,1 0 1 0 0,0 0-1 0 0,0-1 0 0 0,1 1 1 0 0,0-1-1 0 0,0 1 0 0 0,1-1 0 0 0,0 0 1 0 0,0-1-1 0 0,1 1 0 0 0,3 2-11 0 0,-2-7-3114 0 0,-3-9-11021 0 0,-3 4 10867 0 0,0 0-1232 0 0</inkml:trace>
  <inkml:trace contextRef="#ctx0" brushRef="#br0" timeOffset="255.032">228 0 5577 0 0,'0'0'2819'0'0,"0"0"-483"0"0,0 0-444 0 0,0 0-198 0 0,0 0-95 0 0,0 0-108 0 0,0 0-200 0 0,0 0-239 0 0,-10 11-219 0 0,-83 91 1132 0 0,-29 20-933 0 0,119-106-2606 0 0,7-13-1932 0 0,4-3-3486 0 0,-5 0-3797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8.3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11 3489 0 0,'0'0'4723'0'0,"0"0"-2287"0"0,0 0-549 0 0,0 0 25 0 0,0 0 29 0 0,0 0 15 0 0,0 0-116 0 0,0 0-254 0 0,0 0-332 0 0,0 0-316 0 0,0 0-268 0 0,0 0-246 0 0,0 0-147 0 0,-1-4-93 0 0,0-3-185 0 0,9 12 1245 0 0,0 7-1032 0 0,0 0 0 0 0,0 0-1 0 0,-1 1 1 0 0,-1 0 0 0 0,0 1-1 0 0,-1-1 1 0 0,0 1 0 0 0,-1 0-1 0 0,0 0 1 0 0,-2 0 0 0 0,1 1-1 0 0,-2-1 1 0 0,0 1 0 0 0,-1 7-212 0 0,1-15 36 0 0,0 1 1 0 0,-1-1 0 0 0,0 1-1 0 0,0-1 1 0 0,-1 1-1 0 0,0-1 1 0 0,0 0 0 0 0,-1 1-1 0 0,1-1 1 0 0,-2 0-1 0 0,1 0 1 0 0,-1 0 0 0 0,0 0-1 0 0,-1-1 1 0 0,0 1-1 0 0,0-1 1 0 0,0 0 0 0 0,0 0-1 0 0,-1 0 1 0 0,-1 0-37 0 0,10-17-2771 0 0,3 2-922 0 0,-2 2-3405 0 0,-4 6 5083 0 0,1-2-9575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11.6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14595 0 0,'0'0'1771'0'0,"0"0"-227"0"0,0 0-117 0 0,0 0-89 0 0,0 0-178 0 0,0 0-203 0 0,0 0-228 0 0,0 0-233 0 0,0 0-137 0 0,0 0-75 0 0,0 0-15 0 0,0 0 11 0 0,0 0-10 0 0,3-1-1 0 0,60-1 234 0 0,-60 9-5987 0 0,-4-3-7520 0 0,0-2 5241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11.9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6313 0 0,'0'0'3462'0'0,"0"0"-600"0"0,0 0-377 0 0,0 0-331 0 0,0 0-334 0 0,0 0-320 0 0,0 0-327 0 0,0 0-293 0 0,0 0-183 0 0,0 0-111 0 0,0 0-66 0 0,0 0-56 0 0,0 0-53 0 0,4 2-49 0 0,55 8 732 0 0,-34-12-4567 0 0,-25 1 2645 0 0,1 1-824 0 0,-1-1-7425 0 0,0 0-2628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10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3 10106 0 0,'0'0'2393'0'0,"0"0"-212"0"0,0 0-159 0 0,0 0-201 0 0,0 0-193 0 0,0 0-169 0 0,0 0-292 0 0,0 0-362 0 0,0 0-254 0 0,0 0-195 0 0,0 0-144 0 0,0 0-25 0 0,0 0 14 0 0,-2 2 30 0 0,-5 7-22 0 0,-1 0 0 0 0,-1-1 0 0 0,0 0 0 0 0,0-1 0 0 0,0 0-1 0 0,-1 0 1 0 0,0-1 0 0 0,0-1 0 0 0,-1 1 0 0 0,0-1 0 0 0,-5 1-209 0 0,15-6 43 0 0,0 0-6 0 0,1 0-17 0 0,0 0 7 0 0,0 0 33 0 0,16-1 102 0 0,14 11-148 0 0,46 57 132 0 0,-66-62-3685 0 0,-6-5-1923 0 0,0 0-4371 0 0,-3-1 540 0 0</inkml:trace>
  <inkml:trace contextRef="#ctx0" brushRef="#br0" timeOffset="284.162">251 53 15139 0 0,'0'0'2155'0'0,"0"0"-317"0"0,0 0-264 0 0,0 0-214 0 0,0 0-208 0 0,0 0-209 0 0,0 0-225 0 0,0 0-245 0 0,0 0-142 0 0,0 0-68 0 0,0 0-14 0 0,0 0 51 0 0,0 0 16 0 0,-1 4-15 0 0,-4 75 658 0 0,0-74-2491 0 0,4-4-3963 0 0,1 0-5179 0 0,0-1 304 0 0</inkml:trace>
  <inkml:trace contextRef="#ctx0" brushRef="#br0" timeOffset="620.385">345 1 11835 0 0,'0'0'3038'0'0,"0"0"-710"0"0,0 0-598 0 0,0 0-479 0 0,0 0-360 0 0,0 0-173 0 0,0 0-14 0 0,0 0 17 0 0,0 0 15 0 0,0 0-12 0 0,0 0-112 0 0,0 0-89 0 0,0 0-66 0 0,0 8-39 0 0,7 156 2292 0 0,-6-151-2391 0 0,0-10-4951 0 0,4-14-8190 0 0,-4 9 1417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9.0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0 0 0,'0'0'1178'0'0,"0"0"1161"0"0,0 0 288 0 0,0 0-74 0 0,0 0-61 0 0,0 0-73 0 0,0 0-241 0 0,0 0-347 0 0,0 0-271 0 0,0 0-209 0 0,0 0-164 0 0,0 0-121 0 0,0-2-133 0 0,2 25 4074 0 0,7 100-3562 0 0,-11-88-1132 0 0,11-48-13183 0 0,-6 11 7188 0 0,0-1-5349 0 0</inkml:trace>
  <inkml:trace contextRef="#ctx0" brushRef="#br0" timeOffset="431.313">150 50 8706 0 0,'0'0'3009'0'0,"0"0"-429"0"0,0 0-447 0 0,0 0-345 0 0,0 0-276 0 0,0 0-268 0 0,0 0-283 0 0,0 0-274 0 0,0 0-209 0 0,0 0-156 0 0,0 0-97 0 0,0 0-21 0 0,0 0-12 0 0,-5 0 15 0 0,4 0-161 0 0,-1 0 0 0 0,0 0-1 0 0,1 0 1 0 0,-1 1 0 0 0,1-1 0 0 0,-1 0 0 0 0,0 1 0 0 0,1-1-1 0 0,-1 1 1 0 0,1-1 0 0 0,-1 1 0 0 0,1 0 0 0 0,-1 0 0 0 0,1-1-1 0 0,0 1 1 0 0,-1 0 0 0 0,1 0 0 0 0,0 0 0 0 0,0 1 0 0 0,0-1-1 0 0,0 0 1 0 0,0 0 0 0 0,0 1 0 0 0,0-1 0 0 0,0 0 0 0 0,0 1-1 0 0,1-1 1 0 0,-1 1 0 0 0,0-1 0 0 0,1 1 0 0 0,-1-1 0 0 0,1 1-1 0 0,0 0 1 0 0,0-1 0 0 0,-1 1 0 0 0,1 0 0 0 0,0-1 0 0 0,0 1-1 0 0,1-1 1 0 0,-1 1 0 0 0,0 0 0 0 0,0-1 0 0 0,1 1 0 0 0,-1-1-1 0 0,1 1 1 0 0,0 0-46 0 0,1 0 55 0 0,0 1-1 0 0,1-1 0 0 0,-1 0 0 0 0,1 0 1 0 0,0-1-1 0 0,-1 1 0 0 0,1 0 1 0 0,0-1-1 0 0,0 0 0 0 0,0 1 1 0 0,0-1-1 0 0,0 0 0 0 0,0-1 0 0 0,1 1 1 0 0,-1-1-1 0 0,0 1 0 0 0,0-1 1 0 0,1 0-1 0 0,-1 0 0 0 0,0 0 0 0 0,0-1 1 0 0,1 1-1 0 0,-1-1 0 0 0,0 1 1 0 0,0-1-1 0 0,0 0 0 0 0,0-1 0 0 0,0 1 1 0 0,0 0-1 0 0,0-1 0 0 0,0 0 1 0 0,-1 1-1 0 0,1-1 0 0 0,-1 0 0 0 0,1 0 1 0 0,-1-1-1 0 0,0 1 0 0 0,2-2-54 0 0,-4 2 3 0 0,-1 0-1 0 0,1-1 0 0 0,0 1 0 0 0,-1 0 0 0 0,1 0 1 0 0,-1 0-1 0 0,0 0 0 0 0,1 0 0 0 0,-1 0 0 0 0,0 0 1 0 0,0 0-1 0 0,-1 0 0 0 0,1 0 0 0 0,0 0 0 0 0,-1 0 1 0 0,1 1-1 0 0,-1-1 0 0 0,1 1 0 0 0,-1-1 0 0 0,0 1 1 0 0,0-1-1 0 0,1 1 0 0 0,-1 0 0 0 0,0 0 0 0 0,0 0 1 0 0,0 0-1 0 0,0 0 0 0 0,-1 1 0 0 0,1-1 0 0 0,0 0 1 0 0,0 1-1 0 0,-1 0-2 0 0,-7-5-388 0 0,13 3-9404 0 0,-1 2 2826 0 0,1 0-3898 0 0</inkml:trace>
  <inkml:trace contextRef="#ctx0" brushRef="#br0" timeOffset="1209.29">319 13 0 0 0,'0'0'2462'0'0,"0"0"106"0"0,0 0-54 0 0,0 0-192 0 0,0 0-145 0 0,0 0-213 0 0,0 0-208 0 0,0 0-159 0 0,0 0-164 0 0,-2-4 1915 0 0,1 1 3405 0 0,5 9-6740 0 0,0 0-1 0 0,1-1 1 0 0,0 0-1 0 0,0 0 0 0 0,0 0 1 0 0,1-1-1 0 0,-1 0 1 0 0,1 0-1 0 0,0 0 1 0 0,0-1-1 0 0,1 0 1 0 0,-1 0-1 0 0,1 0 0 0 0,-1-1 1 0 0,2 0-13 0 0,-41 29 231 0 0,-80 50-258 0 0,133-81-9876 0 0,-12-1 574 0 0,-4-1-724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5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10 0 0 0,'0'0'1331'0'0,"0"0"549"0"0,0 0 130 0 0,0 0 80 0 0,0 0 173 0 0,0 0 76 0 0,0 0-60 0 0,0 0-205 0 0,0 0-327 0 0,0 0-361 0 0,0 0-313 0 0,0 0-222 0 0,-3-10 1856 0 0,-22 55 1591 0 0,12-28-3817 0 0,8-11-421 0 0,0 1 1 0 0,0 0-1 0 0,0 0 1 0 0,1 1 0 0 0,0-1-1 0 0,0 1 1 0 0,1 0-1 0 0,0 0 1 0 0,1 0-1 0 0,-1 0 1 0 0,2 1-1 0 0,-1-1 1 0 0,1 1 0 0 0,0-1-1 0 0,1 1 1 0 0,0-1-1 0 0,0 1 1 0 0,1-1-1 0 0,0 1 1 0 0,1-1-1 0 0,-1 1 1 0 0,2-1 0 0 0,-1 0-1 0 0,1 0 1 0 0,0 0-1 0 0,1 0 1 0 0,0-1-1 0 0,0 1 1 0 0,1-1-1 0 0,0 0 1 0 0,0 0 0 0 0,4 3-61 0 0,-4-5 26 0 0,0-1 0 0 0,0 0 0 0 0,1 0 1 0 0,-1 0-1 0 0,1 0 0 0 0,0-1 0 0 0,1 0 1 0 0,-1 0-1 0 0,0-1 0 0 0,1 0 0 0 0,-1 0 1 0 0,1 0-1 0 0,0-1-26 0 0,-7-1 44 0 0,0 0 1 0 0,0 0 9 0 0,0 0-2 0 0,-1-13-1410 0 0,1-3-6081 0 0,1 13 4648 0 0,1-1-6430 0 0,-1 1-1253 0 0</inkml:trace>
  <inkml:trace contextRef="#ctx0" brushRef="#br0" timeOffset="466.264">226 14 11386 0 0,'0'0'2042'0'0,"0"0"-9"0"0,0 0-68 0 0,0 0-62 0 0,0 0-75 0 0,0 0-160 0 0,0 0-294 0 0,0 0-357 0 0,0 0-319 0 0,0 0-272 0 0,0 0-219 0 0,0 0-86 0 0,0 0-10 0 0,-3-5 513 0 0,-3 130 2297 0 0,12-129-13498 0 0,-3 2 3006 0 0,1 0-3621 0 0</inkml:trace>
  <inkml:trace contextRef="#ctx0" brushRef="#br0" timeOffset="1854.202">239 269 0 0 0,'0'0'1490'0'0,"0"0"647"0"0,0 0 183 0 0,0 0 51 0 0,0 0 31 0 0,0 0-153 0 0,0 0-305 0 0,0 0-307 0 0,0 0-265 0 0,0 0-202 0 0,0 0-147 0 0,0 0-100 0 0,1-2-47 0 0,0 1-429 0 0,5-8-351 0 0,-6 1 3515 0 0,-1 7-3533 0 0,0 1 0 0 0,-1-1 0 0 0,1 1 0 0 0,0-1 0 0 0,0 1 0 0 0,-1 0 0 0 0,1 0 0 0 0,0 0 0 0 0,-1 0 0 0 0,1 0 0 0 0,0 0-1 0 0,-1 0 1 0 0,1 0 0 0 0,0 0 0 0 0,-1 0 0 0 0,1 1 0 0 0,0-1 0 0 0,0 1 0 0 0,-1-1 0 0 0,1 1 0 0 0,0-1 0 0 0,0 1 0 0 0,0 0 0 0 0,0-1 0 0 0,0 1 0 0 0,0 0 0 0 0,0 0 0 0 0,0 0-1 0 0,0 0 1 0 0,0 0 0 0 0,0 0 0 0 0,0 0 0 0 0,1 0 0 0 0,-1 0-78 0 0,-1 0 12 0 0,0 0-1 0 0,1 0 1 0 0,-1 1 0 0 0,1-1-1 0 0,-1 0 1 0 0,1 1-1 0 0,-1-1 1 0 0,1 1 0 0 0,0 0-1 0 0,-1-1 1 0 0,1 1 0 0 0,0 0-1 0 0,0 0 1 0 0,0-1-1 0 0,1 1 1 0 0,-1 0 0 0 0,0 0-1 0 0,1 0 1 0 0,-1 0 0 0 0,1 0-1 0 0,0 0 1 0 0,0 0-1 0 0,-1 0 1 0 0,1 0 0 0 0,1 0-1 0 0,-1 0 1 0 0,0 0-1 0 0,0 0 1 0 0,1 0 0 0 0,-1 0-1 0 0,1 0 1 0 0,0 0 0 0 0,-1 0-1 0 0,1 0 1 0 0,0 0-1 0 0,0 0 1 0 0,0-1 0 0 0,0 1-1 0 0,1 0 1 0 0,-1-1 0 0 0,0 1-1 0 0,1-1 1 0 0,-1 1-1 0 0,1-1 1 0 0,-1 0 0 0 0,1 0-1 0 0,0 0 1 0 0,0 0-1 0 0,-1 0 1 0 0,1 0 0 0 0,0 0-1 0 0,1 0-11 0 0,0 0 18 0 0,1-1 0 0 0,0 1 0 0 0,-1-1 0 0 0,1 0 0 0 0,-1 0 0 0 0,1 0 0 0 0,0-1 0 0 0,-1 1 0 0 0,1-1 0 0 0,-1 0 0 0 0,1 0 0 0 0,-1 0 0 0 0,0 0 0 0 0,1-1-1 0 0,-1 0 1 0 0,0 1 0 0 0,0-1 0 0 0,0 0 0 0 0,0 0 0 0 0,0-1 0 0 0,0 1 0 0 0,-1 0 0 0 0,1-1 0 0 0,0-1-18 0 0,-16-25 221 0 0,-1 11-1504 0 0,27 17-6649 0 0,-8 1 237 0 0,-2 0-3625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0.8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12 0 0 0,'0'0'1252'0'0,"0"0"499"0"0,0 0 16 0 0,0 0-2 0 0,0 0 100 0 0,0 0 76 0 0,0 0-25 0 0,0 0-107 0 0,0 0-189 0 0,0 0-209 0 0,0-2-172 0 0,-1-1 6499 0 0,-1 12-3981 0 0,-11 80-3519 0 0,20 15-263 0 0,-2-114-8421 0 0,-1 6 2321 0 0,-2 2-63 0 0,0 0-3097 0 0</inkml:trace>
  <inkml:trace contextRef="#ctx0" brushRef="#br0" timeOffset="438.082">113 83 9498 0 0,'0'0'2106'0'0,"0"0"-166"0"0,0 0-85 0 0,0 0-34 0 0,0 0-54 0 0,0 0-119 0 0,0 0-233 0 0,0 0-283 0 0,0 0-220 0 0,0 0-129 0 0,0 0-148 0 0,0 0-68 0 0,0 0-84 0 0,0-6-101 0 0,2-18-56 0 0,-21 56 583 0 0,19-30-891 0 0,-1 0 0 0 0,1 0 0 0 0,0 0 0 0 0,-1-1 0 0 0,1 1 0 0 0,0 0 0 0 0,0 0 0 0 0,0 0 0 0 0,1 0 0 0 0,-1 0 0 0 0,0 0 0 0 0,1 0 0 0 0,-1-1 0 0 0,1 1 0 0 0,0 0 0 0 0,-1 0 0 0 0,1 0 0 0 0,0-1 0 0 0,0 1 0 0 0,0-1 0 0 0,0 1 0 0 0,1-1 0 0 0,-1 1 0 0 0,0-1 0 0 0,1 1 0 0 0,-1-1 0 0 0,0 0 0 0 0,1 0 0 0 0,0 0 0 0 0,-1 0 0 0 0,1 0 0 0 0,0 0 0 0 0,-1 0 0 0 0,1-1 0 0 0,0 1 0 0 0,0-1 0 0 0,0 1 0 0 0,0-1 0 0 0,-1 1 0 0 0,1-1 0 0 0,0 0 0 0 0,0 0 0 0 0,0 0 0 0 0,0 0 0 0 0,0-1 0 0 0,0 1 0 0 0,0 0 0 0 0,0-1 0 0 0,-1 1 0 0 0,1-1 0 0 0,0 0 0 0 0,0 1-1 0 0,-1-1 1 0 0,1 0 0 0 0,0 0 0 0 0,-1 0 0 0 0,1 0 0 0 0,-1-1 0 0 0,1 1 0 0 0,-1 0 0 0 0,0 0 0 0 0,1-1 0 0 0,-1 1 0 0 0,1-2-18 0 0,-1 1 7 0 0,-1 0 0 0 0,1 0 0 0 0,-1 0 0 0 0,0 0 0 0 0,0-1 0 0 0,0 1-1 0 0,0 0 1 0 0,0 0 0 0 0,0 0 0 0 0,0 0 0 0 0,0 0 0 0 0,-1 0 0 0 0,1 0 0 0 0,-1 0-1 0 0,0 0 1 0 0,1 0 0 0 0,-1 0 0 0 0,0 1 0 0 0,0-1 0 0 0,0 0 0 0 0,-1 0 0 0 0,1 1 0 0 0,0-1-1 0 0,-1 1 1 0 0,1-1 0 0 0,-1 1 0 0 0,1-1 0 0 0,-2 0-7 0 0,-14-19-1549 0 0,17 19-751 0 0,0 2-1520 0 0,0-1-4427 0 0,1 1-2855 0 0</inkml:trace>
  <inkml:trace contextRef="#ctx0" brushRef="#br0" timeOffset="1074.434">194 15 9962 0 0,'0'0'3155'0'0,"0"0"-906"0"0,0 0-342 0 0,0 0-189 0 0,0 0-169 0 0,0 0-114 0 0,0 0-149 0 0,0 0-251 0 0,0 0-234 0 0,0 0-203 0 0,0 0-142 0 0,0 0-87 0 0,0 0-34 0 0,-4-10 1764 0 0,56 69-1400 0 0,29-3-427 0 0,-124-27 275 0 0,-66 84-440 0 0,110-114-1135 0 0,7-10-7409 0 0,-3 6 78 0 0,-2 3-3140 0 0</inkml:trace>
  <inkml:trace contextRef="#ctx0" brushRef="#br0" timeOffset="1939.476">483 8 11819 0 0,'0'0'2476'0'0,"0"0"-942"0"0,0 0-378 0 0,0 0-128 0 0,0 0 32 0 0,0 0 103 0 0,0 0 18 0 0,0 0-184 0 0,0 0-271 0 0,0 0-278 0 0,0 0-202 0 0,0 0-116 0 0,0 0-49 0 0,2-7 587 0 0,-57 74 2178 0 0,38-52-2558 0 0,-29 22 172 0 0,46-36-400 0 0,0-1-16 0 0,0 0 11 0 0,0 0-11 0 0,0 0 0 0 0,0 0 13 0 0,0 0-3 0 0,0 0 10 0 0,0 0 5 0 0,0 0-25 0 0,0 0 4 0 0,0 0-13 0 0,0 0-6 0 0,0 0 13 0 0,0 0-5 0 0,0 0 8 0 0,0 0 1 0 0,0 0-8 0 0,0 0 9 0 0,0 0-16 0 0,0 0 2 0 0,0 0 8 0 0,0 0-11 0 0,0 0 0 0 0,0 0 0 0 0,0 0-10 0 0,0 0 1 0 0,0 0-5 0 0,0 0-4 0 0,0 0 9 0 0,0 0 2 0 0,27 17 546 0 0,58 47-319 0 0,-84-68 8 0 0,-3 1-4463 0 0,-1 1-5668 0 0,1 2-1858 0 0</inkml:trace>
  <inkml:trace contextRef="#ctx0" brushRef="#br0" timeOffset="3200.423">558 87 0 0 0,'0'0'786'0'0,"0"0"527"0"0,0 0 198 0 0,0 0 136 0 0,0 0 128 0 0,1-3 749 0 0,2-14 11073 0 0,-2 11-11733 0 0,-2 5-1805 0 0,-1 1-1 0 0,1-1 0 0 0,0 1 0 0 0,0-1 0 0 0,-1 1 1 0 0,1-1-1 0 0,0 1 0 0 0,-1 0 0 0 0,1 0 1 0 0,0-1-1 0 0,-1 1 0 0 0,1 0 0 0 0,0 0 0 0 0,-1 0 1 0 0,1 1-1 0 0,0-1 0 0 0,-1 0 0 0 0,1 0 1 0 0,0 1-1 0 0,0-1 0 0 0,-1 1 0 0 0,1-1 1 0 0,0 1-1 0 0,0 0 0 0 0,0-1 0 0 0,-1 1 0 0 0,1 0 1 0 0,0 0-1 0 0,0 0 0 0 0,0 0 0 0 0,0 0 1 0 0,1 0-1 0 0,-1 0 0 0 0,0 0 0 0 0,0 0 0 0 0,0 0 1 0 0,1 0-1 0 0,-1 1 0 0 0,1-1 0 0 0,-1 0 1 0 0,1 1-59 0 0,-2-1 13 0 0,1 0-1 0 0,0-1 1 0 0,0 1 0 0 0,0 0 0 0 0,0 0 0 0 0,0 1 0 0 0,0-1 0 0 0,0 0 0 0 0,0 0 0 0 0,1 0 0 0 0,-1 1 0 0 0,0-1 0 0 0,1 0 0 0 0,-1 1 0 0 0,0-1 0 0 0,1 0 0 0 0,0 1 0 0 0,-1-1 0 0 0,1 1 0 0 0,0-1 0 0 0,0 1 0 0 0,0-1 0 0 0,0 1 0 0 0,0-1 0 0 0,0 0 0 0 0,0 1 0 0 0,1-1 0 0 0,-1 1 0 0 0,0-1 0 0 0,1 1 0 0 0,-1-1 0 0 0,1 0 0 0 0,-1 1 0 0 0,1-1 0 0 0,0 0 0 0 0,0 0 0 0 0,0 1 0 0 0,-1-1 0 0 0,1 0 0 0 0,0 0 0 0 0,0 0 0 0 0,1 0 0 0 0,-1 0-1 0 0,0 0 1 0 0,0 0 0 0 0,0-1 0 0 0,1 1 0 0 0,-1 0 0 0 0,0-1 0 0 0,1 1 0 0 0,-1-1 0 0 0,0 1 0 0 0,1-1 0 0 0,-1 1 0 0 0,1-1 0 0 0,-1 0 0 0 0,1 0 0 0 0,-1 0 0 0 0,1 0 0 0 0,-1 0 0 0 0,1 0 0 0 0,-1 0 0 0 0,2-1-13 0 0,2 2 35 0 0,0-1 1 0 0,0 0-1 0 0,0 0 1 0 0,-1-1-1 0 0,1 1 0 0 0,0-1 1 0 0,0 0-1 0 0,0-1 0 0 0,0 1 1 0 0,-1-1-1 0 0,1 0 1 0 0,0 0-1 0 0,-1 0 0 0 0,0-1 1 0 0,0 1-1 0 0,1-1 0 0 0,0-2-35 0 0,-4 4 13 0 0,-1 0 0 0 0,1 0-1 0 0,-1-1 1 0 0,0 1 0 0 0,0 0-1 0 0,0 0 1 0 0,0-1 0 0 0,0 1-1 0 0,0 0 1 0 0,0 0-1 0 0,0-1 1 0 0,0 1 0 0 0,-1 0-1 0 0,1 0 1 0 0,0-1 0 0 0,-1 1-1 0 0,1 0 1 0 0,-1 0 0 0 0,1 0-1 0 0,-1 0 1 0 0,0 0-1 0 0,0-1 1 0 0,1 1 0 0 0,-1 1-1 0 0,0-1 1 0 0,0 0 0 0 0,0 0-1 0 0,0 0 1 0 0,0 0 0 0 0,0 1-1 0 0,0-1 1 0 0,0 0-1 0 0,0 1 1 0 0,0-1 0 0 0,-1 1-1 0 0,1-1-12 0 0,-19-20-1715 0 0,36 18-8697 0 0,-10 3 2435 0 0,-2 0-1197 0 0</inkml:trace>
  <inkml:trace contextRef="#ctx0" brushRef="#br0" timeOffset="3543.156">668 17 4625 0 0,'0'0'2994'0'0,"0"0"-319"0"0,0 0-249 0 0,0 0-201 0 0,0 0-172 0 0,0 0-194 0 0,0 0-284 0 0,0 0-292 0 0,0 0-213 0 0,0 0-178 0 0,0 0-174 0 0,0 0-128 0 0,0 0-119 0 0,1-4-112 0 0,-1 2-409 0 0,0 2 137 0 0,1 0 1 0 0,-1 0-1 0 0,0 0 0 0 0,1 1 0 0 0,-1-1 1 0 0,0 0-1 0 0,0 0 0 0 0,1 0 0 0 0,-1 0 1 0 0,0 0-1 0 0,1 0 0 0 0,-1 0 0 0 0,0 0 1 0 0,1 0-1 0 0,-1 0 0 0 0,0 0 0 0 0,1 0 1 0 0,-1-1-1 0 0,0 1 0 0 0,0 0 1 0 0,1 0-1 0 0,-1 0 0 0 0,0 0 0 0 0,0 0-87 0 0,4 153 2018 0 0,-15-125-2078 0 0,10-28-3241 0 0,11-11-3013 0 0,-4 4-3798 0 0,-2 4 22 0 0</inkml:trace>
  <inkml:trace contextRef="#ctx0" brushRef="#br0" timeOffset="3802.678">761 68 6305 0 0,'0'0'3875'0'0,"0"0"-1663"0"0,0 0-410 0 0,0 0 37 0 0,0 0-95 0 0,0 0-214 0 0,0 0-326 0 0,0 0-340 0 0,0 0-232 0 0,0 0-130 0 0,0 0-51 0 0,0 0-6 0 0,0 0-36 0 0,5-1-42 0 0,58-6 809 0 0,-59 16-6017 0 0,-4-6-929 0 0,-1 0-3481 0 0,1-2 3756 0 0</inkml:trace>
  <inkml:trace contextRef="#ctx0" brushRef="#br0" timeOffset="3986.593">761 123 6537 0 0,'0'0'2757'0'0,"0"0"-318"0"0,0 0-274 0 0,0 0-172 0 0,0 0-171 0 0,0 0-286 0 0,0 0-325 0 0,0 0-233 0 0,0 0-110 0 0,0 0-69 0 0,0 0-76 0 0,0 0-100 0 0,0 0-106 0 0,3 2-93 0 0,45 6 1367 0 0,-25-9-4476 0 0,-2 1-7007 0 0,-19 0-1457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7.8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25 12747 0 0,'0'0'2963'0'0,"0"0"-598"0"0,0 0-329 0 0,0 0-292 0 0,0 0-270 0 0,0 0-227 0 0,0 0-224 0 0,0 0-219 0 0,0 0-169 0 0,0 0-148 0 0,0 0-141 0 0,0 0-99 0 0,0 0-87 0 0,-1-3-53 0 0,-7-1 114 0 0,11 23 338 0 0,-1 4-88 0 0,-3 33-105 0 0,1-56-400 0 0,0 0-32 0 0,0 0-14 0 0,0 0-46 0 0,0 0-92 0 0,0 0-148 0 0,6-8-10389 0 0,-3 5 2836 0 0,0 2-2519 0 0</inkml:trace>
  <inkml:trace contextRef="#ctx0" brushRef="#br0" timeOffset="7755.98">35 8 0 0 0,'0'0'176'0'0,"0"0"610"0"0,2-5 3163 0 0,-2 3 1196 0 0,0 1 4287 0 0,-3 3-9187 0 0,1 0-1 0 0,-1-1 0 0 0,1 1 1 0 0,0 0-1 0 0,-1 0 0 0 0,1 0 1 0 0,0 1-1 0 0,0-1 1 0 0,0 0-1 0 0,1 1 0 0 0,-1-1 1 0 0,1 1-1 0 0,-1 0 1 0 0,1-1-1 0 0,0 1 0 0 0,0 0 1 0 0,0 0-1 0 0,0 0 0 0 0,0 0 1 0 0,1 0-1 0 0,-1 0 1 0 0,1 0-1 0 0,0 0 0 0 0,0 0 1 0 0,0 0-1 0 0,0 0 1 0 0,1 0-1 0 0,0 2-244 0 0,-2-3 33 0 0,1 1 0 0 0,0-1 1 0 0,0 0-1 0 0,0 1 0 0 0,0-1 0 0 0,0 1 1 0 0,0-1-1 0 0,1 0 0 0 0,-1 1 0 0 0,1-1 1 0 0,0 0-1 0 0,-1 1 0 0 0,1-1 0 0 0,0 0 1 0 0,0 0-1 0 0,1 0 0 0 0,-1 0 0 0 0,0 0 1 0 0,1 0-1 0 0,-1 0 0 0 0,1 0 0 0 0,0 0 1 0 0,-1-1-1 0 0,1 1 0 0 0,0-1 0 0 0,0 1 1 0 0,0-1-1 0 0,0 0 0 0 0,0 0 0 0 0,0 0 1 0 0,1 0-1 0 0,-1 0 0 0 0,0 0 0 0 0,1-1 1 0 0,-1 1-1 0 0,0-1 0 0 0,1 1 0 0 0,-1-1 1 0 0,0 0-1 0 0,1 0 0 0 0,-1 0 0 0 0,1 0 1 0 0,-1-1-1 0 0,0 1 0 0 0,2-1-33 0 0,48-56 598 0 0,-51 54-594 0 0,0 1 0 0 0,-1-1 1 0 0,1 0-1 0 0,-1 0 0 0 0,0 1 1 0 0,0-1-1 0 0,0 0 0 0 0,0 0 1 0 0,-1 0-1 0 0,1 1 0 0 0,-1-1 1 0 0,1 0-1 0 0,-1 0 0 0 0,0 1 1 0 0,0-1-1 0 0,0 0 0 0 0,-1 1 1 0 0,1-1-1 0 0,0 1 0 0 0,-1 0 1 0 0,0 0-1 0 0,0-1 0 0 0,1 1 1 0 0,-1 0-1 0 0,0 0 0 0 0,-1 0 1 0 0,1 1-1 0 0,0-1 0 0 0,-1 1 1 0 0,1-1-1 0 0,0 1 0 0 0,-1 0 1 0 0,0 0-1 0 0,1 0 0 0 0,-1 0 1 0 0,-1-1-5 0 0,-26 5 708 0 0,24 2-2580 0 0,2 2-3789 0 0,2 1-5253 0 0,2-6 72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22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 0 0 0,'0'0'583'0'0,"0"0"1561"0"0,0 0 266 0 0,0 0-39 0 0,0 0-41 0 0,0 0-109 0 0,0 0-145 0 0,0 0-173 0 0,0 0-213 0 0,0 0-214 0 0,0 0-192 0 0,0 0-166 0 0,0 0-142 0 0,0-3-130 0 0,-1 46 6030 0 0,0 68-7526 0 0,12-122-9518 0 0,-8 9 2358 0 0,0 0-3698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23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65 4817 0 0,'0'0'2554'0'0,"0"0"-172"0"0,0 0-4 0 0,0 0-74 0 0,0 0-147 0 0,0 0-234 0 0,0 0-347 0 0,0 0-296 0 0,0 0-210 0 0,0 0-169 0 0,0 0-130 0 0,0 0-85 0 0,-2-9 328 0 0,2 6 2154 0 0,-3 97-1807 0 0,10-97-10602 0 0,-3 2 549 0 0,0 0-3061 0 0</inkml:trace>
  <inkml:trace contextRef="#ctx0" brushRef="#br0" timeOffset="1523.968">93 2 0 0 0,'0'0'2586'0'0,"0"0"156"0"0,0 0-7 0 0,0 0-90 0 0,0 0-232 0 0,0 0-357 0 0,0 0-351 0 0,0 0-300 0 0,0 0-260 0 0,0 0-170 0 0,0 0-99 0 0,0 0-97 0 0,-2-2 5073 0 0,3 6-5781 0 0,1-1-1 0 0,-1 0 1 0 0,1 0 0 0 0,0 0 0 0 0,0 0 0 0 0,0 0-1 0 0,0-1 1 0 0,1 1 0 0 0,-1-1 0 0 0,1 1-1 0 0,0-1 1 0 0,-1 0 0 0 0,1 0 0 0 0,0 0-1 0 0,0 0 1 0 0,1 0 0 0 0,-1-1 0 0 0,2 1-71 0 0,4 4 81 0 0,36 15 95 0 0,-45-21-167 0 0,0 0 2 0 0,0 0 14 0 0,0 0 21 0 0,0 0 10 0 0,0 0 2 0 0,0 0-15 0 0,0 0-14 0 0,0 0-22 0 0,0 0-23 0 0,0 0 8 0 0,0 0 19 0 0,-24 18 74 0 0,-68 73 110 0 0,91-90-1039 0 0,0 0 1638 0 0,2-3-873 0 0,0 0-3231 0 0,-1 0-2777 0 0,-1 1-3997 0 0,0 1-302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8.8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5 9770 0 0,'0'0'2002'0'0,"0"0"-151"0"0,0 0-107 0 0,0 0 89 0 0,0 0-121 0 0,0 0-252 0 0,0 0-295 0 0,0 0-313 0 0,0 0-179 0 0,0 0-142 0 0,0 0-134 0 0,0 0-40 0 0,0 0-77 0 0,-3 0-28 0 0,-12-2-7 0 0,11 2-36 0 0,4 0-14 0 0,0 0-31 0 0,0 0-41 0 0,25 1 753 0 0,129-5-367 0 0,-153 4-479 0 0,-1 0-34 0 0,0 0 44 0 0,-4 0-642 0 0,-18 1 2227 0 0,17 0-4479 0 0,13 3-6252 0 0,-4-3 1990 0 0,0 0-2097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31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4 11787 0 0,'0'0'2491'0'0,"0"0"-347"0"0,0 0-281 0 0,0 0-289 0 0,0 0-219 0 0,0 0-199 0 0,0 0-230 0 0,0 0-204 0 0,0 0-225 0 0,0 0-173 0 0,0 0-140 0 0,0 0-114 0 0,-2-2-26 0 0,1 2-22 0 0,-1-1-1 0 0,1 1 1 0 0,0 0-1 0 0,0 0 1 0 0,0 0-1 0 0,-1 0 1 0 0,1 0-1 0 0,0 0 1 0 0,0 0-1 0 0,0 0 1 0 0,-1 0-1 0 0,1 1 1 0 0,0-1 0 0 0,0 1-1 0 0,0-1 1 0 0,0 0-1 0 0,0 1 1 0 0,0 0-1 0 0,0-1 1 0 0,0 1-1 0 0,0 0 1 0 0,0-1-1 0 0,0 1 1 0 0,0 0-1 0 0,0 0 1 0 0,0 0-1 0 0,1 0 1 0 0,-1 0-1 0 0,0 0 1 0 0,1 0-1 0 0,-1 0 1 0 0,1 0-1 0 0,-1 0 1 0 0,1 0-1 0 0,-1 0 1 0 0,1 1-1 0 0,0-1 1 0 0,-1 0-1 0 0,1 1-21 0 0,-1 0 36 0 0,1-1 0 0 0,-1 0 0 0 0,1 0-1 0 0,-1 1 1 0 0,1-1 0 0 0,0 0 0 0 0,-1 1-1 0 0,1-1 1 0 0,0 1 0 0 0,0-1 0 0 0,0 1-1 0 0,0-1 1 0 0,0 0 0 0 0,0 1 0 0 0,0-1-1 0 0,1 1 1 0 0,-1-1 0 0 0,0 0 0 0 0,1 1-1 0 0,-1-1 1 0 0,1 0 0 0 0,-1 1 0 0 0,1-1 0 0 0,0 0-1 0 0,0 0 1 0 0,0 0 0 0 0,-1 0 0 0 0,1 1-1 0 0,0-1 1 0 0,0 0 0 0 0,0-1 0 0 0,1 1-1 0 0,-1 0 1 0 0,0 0 0 0 0,0 0 0 0 0,0-1-1 0 0,1 1 1 0 0,-1 0 0 0 0,0-1 0 0 0,1 1-1 0 0,-1-1 1 0 0,0 0 0 0 0,1 1 0 0 0,-1-1 0 0 0,1 0-1 0 0,-1 0 1 0 0,0 0 0 0 0,1 0 0 0 0,0 0-36 0 0,0 0 44 0 0,1 1 1 0 0,0-1 0 0 0,-1 1-1 0 0,1-1 1 0 0,0 0-1 0 0,0 0 1 0 0,-1-1 0 0 0,1 1-1 0 0,0-1 1 0 0,0 1 0 0 0,-1-1-1 0 0,1 0 1 0 0,0 0 0 0 0,-1 0-1 0 0,1 0 1 0 0,-1 0 0 0 0,0-1-1 0 0,1 1 1 0 0,-1-1 0 0 0,0 1-1 0 0,0-1 1 0 0,0 0 0 0 0,0 0-1 0 0,0 0 1 0 0,1-2-45 0 0,-3 2-37 0 0,0 0 1 0 0,0 0-1 0 0,0 1 0 0 0,0-1 1 0 0,0 0-1 0 0,-1 0 0 0 0,1 0 1 0 0,-1 1-1 0 0,0-1 1 0 0,1 0-1 0 0,-1 1 0 0 0,0-1 1 0 0,0 0-1 0 0,0 1 1 0 0,0-1-1 0 0,0 1 0 0 0,0 0 1 0 0,0-1-1 0 0,-1 1 0 0 0,1 0 1 0 0,-1-1-1 0 0,1 1 1 0 0,0 0-1 0 0,-1 0 0 0 0,0 0 1 0 0,1 1-1 0 0,-1-1 0 0 0,0 0 1 0 0,1 1-1 0 0,-1-1 1 0 0,0 1-1 0 0,0-1 0 0 0,0 1 1 0 0,1 0-1 0 0,-1-1 1 0 0,0 1-1 0 0,0 0 0 0 0,0 0 1 0 0,0 1-1 0 0,1-1 0 0 0,-1 0 1 0 0,0 1-1 0 0,0-1 1 0 0,1 1-1 0 0,-1-1 0 0 0,0 1 1 0 0,0 0-1 0 0,1 0 0 0 0,-1 0 1 0 0,0 0 36 0 0,-23 13-4289 0 0,17-9-214 0 0,1 1-3721 0 0,3-3-1774 0 0</inkml:trace>
  <inkml:trace contextRef="#ctx0" brushRef="#br0" timeOffset="809.391">49 222 13723 0 0,'0'0'1470'0'0,"0"0"-94"0"0,0 0 36 0 0,0 0-1 0 0,0 0-249 0 0,0 0-306 0 0,0 0-276 0 0,0 0-156 0 0,0 0-84 0 0,0 0-26 0 0,0 0-4 0 0,0 0 25 0 0,0 0 26 0 0,-6 3 25 0 0,-19 13-5 0 0,24-16-333 0 0,0 1 0 0 0,0-1 1 0 0,0 1-1 0 0,0-1 0 0 0,0 1 0 0 0,0 0 0 0 0,0 0 0 0 0,0-1 0 0 0,0 1 0 0 0,0 0 0 0 0,1 0 0 0 0,-1 0 0 0 0,0 0 0 0 0,1 0 0 0 0,-1 0 0 0 0,0 0 1 0 0,1 0-1 0 0,0 0 0 0 0,-1 1 0 0 0,1-1 0 0 0,-1 0 0 0 0,1 0 0 0 0,0 0 0 0 0,0 0 0 0 0,0 1 0 0 0,0-1 0 0 0,0 0 0 0 0,0 0 0 0 0,0 0 0 0 0,0 1 1 0 0,0-1-1 0 0,0 0 0 0 0,1 0 0 0 0,-1 0 0 0 0,1 0 0 0 0,-1 1 0 0 0,1-1 0 0 0,-1 0 0 0 0,1 0 0 0 0,-1 0 0 0 0,1 0 0 0 0,0 0 0 0 0,0 0 0 0 0,-1 0 0 0 0,1-1 1 0 0,0 1-1 0 0,0 0 0 0 0,0 0 0 0 0,0-1 0 0 0,0 1 0 0 0,0 0 0 0 0,0-1 0 0 0,0 1 0 0 0,0-1 0 0 0,1 1 0 0 0,-1-1 0 0 0,0 0 0 0 0,0 1 0 0 0,0-1 1 0 0,0 0-1 0 0,1 0 0 0 0,-1 0 0 0 0,0 0 0 0 0,0 0 0 0 0,0 0 0 0 0,1 0 0 0 0,0-1-48 0 0,48-7 503 0 0,-50 8-498 0 0,1 0 0 0 0,0-1 1 0 0,0 1-1 0 0,0-1 0 0 0,0 1 0 0 0,-1-1 0 0 0,1 0 0 0 0,0 1 0 0 0,-1-1 0 0 0,1 0 0 0 0,-1 1 0 0 0,1-1 1 0 0,0 0-1 0 0,-1 0 0 0 0,0 0 0 0 0,1 0 0 0 0,-1 1 0 0 0,1-1 0 0 0,-1 0 0 0 0,0 0 0 0 0,0 0 1 0 0,1 0-1 0 0,-1 0 0 0 0,0 0 0 0 0,0 0 0 0 0,0 0 0 0 0,0 0 0 0 0,0 0 0 0 0,0 0 0 0 0,-1 0 1 0 0,1 0-1 0 0,0 1 0 0 0,0-1 0 0 0,-1 0 0 0 0,1 0 0 0 0,0 0 0 0 0,-1 0 0 0 0,1 0 0 0 0,-1 1 0 0 0,1-1 1 0 0,-1 0-1 0 0,1 0 0 0 0,-1 1 0 0 0,0-1 0 0 0,1 0 0 0 0,-1 1 0 0 0,0-1 0 0 0,0 0 0 0 0,0 0-5 0 0,-48-28-2031 0 0,47 36-10477 0 0,3-5 6371 0 0,-1-1-2002 0 0</inkml:trace>
  <inkml:trace contextRef="#ctx0" brushRef="#br0" timeOffset="1244.277">236 50 4289 0 0,'0'0'1640'0'0,"0"0"-38"0"0,0 0 261 0 0,0 0 296 0 0,0 0 127 0 0,0 0 17 0 0,0 0-230 0 0,0 0-354 0 0,0 0-376 0 0,0 0-377 0 0,0 0-328 0 0,0 0-230 0 0,0 0-147 0 0,5-7 702 0 0,10 104 2731 0 0,-14-84-3605 0 0,-1 1 1 0 0,0-1 0 0 0,0 1-1 0 0,-2-1 1 0 0,1 0-1 0 0,-2 1 1 0 0,0-1-1 0 0,0 0 1 0 0,-2 0-1 0 0,1-1 1 0 0,-2 1-1 0 0,1-1 1 0 0,-2 0 0 0 0,1-1-1 0 0,-2 0 1 0 0,-1 2-90 0 0,-12 6-76 0 0,24-32-6409 0 0,0 5-5358 0 0,-1 4 607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30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 29 11346 0 0,'0'0'2192'0'0,"0"0"-67"0"0,0 0-156 0 0,0 0-213 0 0,0 0-226 0 0,0 0-203 0 0,0 0-223 0 0,0 0-204 0 0,0 0-209 0 0,0 0-203 0 0,0 0-184 0 0,0 0-121 0 0,0 0-96 0 0,-3-2-27 0 0,2 1-29 0 0,0 1 0 0 0,0-1 1 0 0,0 1-1 0 0,0-1 0 0 0,0 1 1 0 0,0 0-1 0 0,0 0 1 0 0,0 0-1 0 0,0-1 0 0 0,0 1 1 0 0,0 0-1 0 0,0 0 1 0 0,0 0-1 0 0,0 0 0 0 0,0 0 1 0 0,0 1-1 0 0,0-1 0 0 0,0 0 1 0 0,0 0-1 0 0,0 1 1 0 0,0-1-1 0 0,0 1 0 0 0,0-1 1 0 0,0 1-1 0 0,1-1 0 0 0,-1 1 1 0 0,0-1-1 0 0,0 1 1 0 0,0 0-1 0 0,1 0 0 0 0,-1-1 1 0 0,0 1-1 0 0,1 0 0 0 0,-1 0 1 0 0,0 0-1 0 0,1 0 1 0 0,-1 0-1 0 0,1-1 0 0 0,0 1 1 0 0,-1 0-1 0 0,1 0 1 0 0,0 0-1 0 0,-1 0 0 0 0,1 0 1 0 0,0 0-1 0 0,0 1 0 0 0,0-1 1 0 0,0 0-1 0 0,0 0 1 0 0,0 0-1 0 0,0 0-31 0 0,-6 9 134 0 0,1 0 0 0 0,0 0-1 0 0,1 1 1 0 0,0 0 0 0 0,0-1 0 0 0,1 1 0 0 0,0 0 0 0 0,1 0 0 0 0,1 1-1 0 0,-1-1 1 0 0,2 0 0 0 0,0 1 0 0 0,0-1 0 0 0,1 0 0 0 0,0 1-1 0 0,1-1 1 0 0,0 0 0 0 0,1 0 0 0 0,0 0 0 0 0,1 0 0 0 0,0-1 0 0 0,3 5-134 0 0,46 47 197 0 0,-41-78-8181 0 0,-9 10-3402 0 0,-3 4-48 0 0</inkml:trace>
  <inkml:trace contextRef="#ctx0" brushRef="#br0" timeOffset="704.087">246 18 5257 0 0,'0'0'2735'0'0,"0"0"-234"0"0,0 0-110 0 0,0 0-170 0 0,0 0-242 0 0,0 0-275 0 0,0 0-378 0 0,0 0-306 0 0,0 0-204 0 0,0 0-164 0 0,0 0-92 0 0,0 0-92 0 0,0 0-49 0 0,-5-4-35 0 0,-16-10-53 0 0,19 14-257 0 0,0 0 1 0 0,0 0 0 0 0,-1 0-1 0 0,1 0 1 0 0,0 0-1 0 0,0 1 1 0 0,0-1-1 0 0,0 1 1 0 0,0-1-1 0 0,1 1 1 0 0,-1 0-1 0 0,0 0 1 0 0,0-1-1 0 0,0 1 1 0 0,0 1 0 0 0,1-1-1 0 0,-1 0 1 0 0,1 0-1 0 0,-1 1 1 0 0,1-1-1 0 0,-1 0 1 0 0,1 1-1 0 0,0 0 1 0 0,-1-1-1 0 0,1 1 1 0 0,0 0-1 0 0,0 1-74 0 0,0-1 45 0 0,0 1-1 0 0,1-1 0 0 0,-1 0 0 0 0,1 0 1 0 0,0 1-1 0 0,0-1 0 0 0,0 0 0 0 0,0 1 1 0 0,0-1-1 0 0,1 0 0 0 0,-1 1 1 0 0,0-1-1 0 0,1 0 0 0 0,0 0 0 0 0,0 0 1 0 0,0 1-1 0 0,0-1 0 0 0,0 0 0 0 0,0 0 1 0 0,0 0-1 0 0,0 0 0 0 0,1-1 0 0 0,-1 1 1 0 0,1 0-1 0 0,0 0 0 0 0,-1-1 0 0 0,1 1 1 0 0,0-1-1 0 0,0 0 0 0 0,0 1 1 0 0,0-1-1 0 0,0 0 0 0 0,0 0 0 0 0,0 0 1 0 0,0-1-1 0 0,1 1 0 0 0,-1 0 0 0 0,0-1 1 0 0,1 0-1 0 0,-1 1 0 0 0,0-1 0 0 0,0 0 1 0 0,1 0-1 0 0,-1 0 0 0 0,0 0 0 0 0,1-1 1 0 0,-1 1-1 0 0,0-1 0 0 0,1 1 1 0 0,-1-1-1 0 0,0 0 0 0 0,0 0 0 0 0,0 0 1 0 0,0 0-1 0 0,0 0 0 0 0,0 0 0 0 0,0-1 1 0 0,1 0-45 0 0,-2 1 8 0 0,0-1 1 0 0,0 1 0 0 0,-1 0-1 0 0,1 0 1 0 0,0-1-1 0 0,-1 1 1 0 0,1 0 0 0 0,-1-1-1 0 0,0 1 1 0 0,1 0 0 0 0,-1-1-1 0 0,0 1 1 0 0,0-1 0 0 0,0 1-1 0 0,0 0 1 0 0,0-1 0 0 0,0 1-1 0 0,0-1 1 0 0,-1 1-1 0 0,1 0 1 0 0,0-1 0 0 0,-1 1-1 0 0,1 0 1 0 0,-1-1 0 0 0,1 1-1 0 0,-1 0 1 0 0,0-1 0 0 0,0 1-1 0 0,1 0 1 0 0,-1 0 0 0 0,0 0-1 0 0,0 0 1 0 0,0 0-1 0 0,0 0 1 0 0,0 0 0 0 0,0 0-1 0 0,-1 0-8 0 0,-7-14-928 0 0,22 14-10037 0 0,-8 1 3664 0 0,-5 0 5949 0 0,3 0-7765 0 0</inkml:trace>
  <inkml:trace contextRef="#ctx0" brushRef="#br0" timeOffset="1507.12">220 234 8994 0 0,'0'0'3305'0'0,"0"0"-630"0"0,0 0-383 0 0,0 0-211 0 0,0 0-291 0 0,0 0-241 0 0,0 0-233 0 0,0 0-246 0 0,0 0-223 0 0,0 0-191 0 0,0 0-169 0 0,0 0-114 0 0,0 0-99 0 0,0-2-61 0 0,-3 62 1789 0 0,3-53-2939 0 0,-1 4 3099 0 0,2-4-3573 0 0,0-3-4106 0 0,1-3-5837 0 0,0-1-241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26.6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27 0 0 0,'0'0'1784'0'0,"0"0"465"0"0,0 0 181 0 0,0 0 46 0 0,0 0 7 0 0,0 0-178 0 0,0 0-274 0 0,0 0-336 0 0,0 0-283 0 0,0 0-227 0 0,0 0-236 0 0,0 0-183 0 0,4-5-146 0 0,14-17 1083 0 0,-107 123 1660 0 0,102-84-1605 0 0,96 88-1634 0 0,-104-105-1813 0 0,-4-4-6515 0 0,0 0-576 0 0,-1 3-1880 0 0</inkml:trace>
  <inkml:trace contextRef="#ctx0" brushRef="#br0" timeOffset="961.124">189 77 0 0 0,'0'0'1452'0'0,"0"0"315"0"0,0 0 150 0 0,0 0 145 0 0,0 0 91 0 0,0 0 50 0 0,0 0-102 0 0,0 0-274 0 0,0 0-300 0 0,0 0-301 0 0,0 0-276 0 0,0 0-165 0 0,0 0-79 0 0,-6-6 3966 0 0,4 6-4619 0 0,0 0-1 0 0,0 0 1 0 0,-1 1-1 0 0,1-1 1 0 0,0 1 0 0 0,0-1-1 0 0,0 1 1 0 0,0-1-1 0 0,0 1 1 0 0,0 0-1 0 0,0 0 1 0 0,0 0 0 0 0,1 0-1 0 0,-1 1 1 0 0,0-1-1 0 0,1 0 1 0 0,-1 1-1 0 0,0-1 1 0 0,1 1 0 0 0,0-1-1 0 0,-1 1 1 0 0,1 0-1 0 0,0 0 1 0 0,0 0-1 0 0,0-1 1 0 0,0 1 0 0 0,0 0-1 0 0,0 0 1 0 0,1 0-1 0 0,-1 1 1 0 0,1-1-1 0 0,-1 0 1 0 0,1 0 0 0 0,0 0-1 0 0,0 0 1 0 0,0 0-1 0 0,0 0 1 0 0,0 1-1 0 0,0-1 1 0 0,1 0 0 0 0,-1 0-1 0 0,1 0 1 0 0,-1 0-1 0 0,1 0 1 0 0,0 1-53 0 0,0-2 27 0 0,0 0 0 0 0,0 1 0 0 0,0-1 1 0 0,1 0-1 0 0,-1 0 0 0 0,0 0 0 0 0,0-1 0 0 0,0 1 0 0 0,1 0 1 0 0,-1 0-1 0 0,0-1 0 0 0,1 1 0 0 0,-1-1 0 0 0,1 1 0 0 0,-1-1 1 0 0,1 0-1 0 0,-1 1 0 0 0,1-1 0 0 0,-1 0 0 0 0,1 0 0 0 0,-1 0 1 0 0,1 0-1 0 0,-1 0 0 0 0,1 0 0 0 0,-1-1 0 0 0,1 1 0 0 0,-1 0 0 0 0,1-1 1 0 0,-1 1-1 0 0,0-1 0 0 0,1 0 0 0 0,-1 1 0 0 0,0-1 0 0 0,1 0 1 0 0,-1 0-1 0 0,0 0 0 0 0,0 0 0 0 0,0 0 0 0 0,0 0 0 0 0,0 0 1 0 0,0 0-1 0 0,0 0 0 0 0,0 0 0 0 0,0-1 0 0 0,0 1 0 0 0,-1 0 1 0 0,1-1-1 0 0,0 1 0 0 0,-1-1 0 0 0,1 1 0 0 0,-1-1 0 0 0,0 1 1 0 0,1 0-1 0 0,-1-1 0 0 0,0 0 0 0 0,0 1 0 0 0,0-1-27 0 0,0-1-124 0 0,0 2 69 0 0,1 0 0 0 0,-1 0 0 0 0,1-1 0 0 0,-1 1 1 0 0,0 0-1 0 0,0 0 0 0 0,0-1 0 0 0,0 1 0 0 0,0 0 0 0 0,0 0 0 0 0,0-1 1 0 0,0 1-1 0 0,0 0 0 0 0,-1-1 0 0 0,1 1 0 0 0,0 0 0 0 0,-1 0 0 0 0,1 0 0 0 0,-1-1 1 0 0,1 1-1 0 0,-1 0 0 0 0,0 0 0 0 0,0 0 0 0 0,1 0 0 0 0,-1 0 0 0 0,0 0 1 0 0,0 0-1 0 0,0 1 0 0 0,0-1 0 0 0,0 0 0 0 0,0 0 0 0 0,0 1 0 0 0,0-1 0 0 0,-1 0 55 0 0,-1 8-5026 0 0,3-4-1161 0 0,0-2 2373 0 0,0 1-7343 0 0</inkml:trace>
  <inkml:trace contextRef="#ctx0" brushRef="#br0" timeOffset="1727.889">303 43 0 0 0,'0'0'1530'0'0,"0"0"1208"0"0,0 0 89 0 0,0 0-247 0 0,0 0-211 0 0,0 0-259 0 0,0 0-250 0 0,0 0-234 0 0,0 0-243 0 0,0 0-179 0 0,0 0-114 0 0,0 0-94 0 0,1-3-83 0 0,-1-3-1681 0 0,-4 11 8306 0 0,0 12-7427 0 0,0 1 0 0 0,1-1 0 0 0,1 1 1 0 0,1 0-1 0 0,0 0 0 0 0,2-1 0 0 0,1 13-111 0 0,-1 23 219 0 0,-1-53-205 0 0,0 0-4 0 0,0 0-16 0 0,0 0 10 0 0,0 0 1 0 0,0 0-8 0 0,0 0-1 0 0,-16-6-7486 0 0,10 4-2414 0 0,3 1-2211 0 0</inkml:trace>
  <inkml:trace contextRef="#ctx0" brushRef="#br0" timeOffset="2833.901">391 105 8626 0 0,'0'0'2538'0'0,"0"0"-267"0"0,0 0-157 0 0,0 0-199 0 0,0 0-328 0 0,0 0-346 0 0,0 0-320 0 0,0 0-240 0 0,0 0-154 0 0,0 0-135 0 0,0 0-92 0 0,0 0-36 0 0,0 0-11 0 0,11 5 1225 0 0,47-2-638 0 0,-56-1-3759 0 0,-2 1-4707 0 0,0-3 5662 0 0,0 1-9082 0 0</inkml:trace>
  <inkml:trace contextRef="#ctx0" brushRef="#br0" timeOffset="3028.963">378 180 11058 0 0,'0'0'3169'0'0,"0"0"-854"0"0,0 0-562 0 0,0 0-266 0 0,0 0-303 0 0,0 0-196 0 0,0 0-228 0 0,0 0-213 0 0,0 0-195 0 0,0 0-168 0 0,0 0-75 0 0,0 0-59 0 0,9-3-53 0 0,39-10-343 0 0,-20 10-2180 0 0,-10 3-2907 0 0,-6 0-2515 0 0,-6 0 248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18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36 0 0 0,'0'0'527'0'0,"0"0"1429"0"0,0 0 471 0 0,0 0 59 0 0,0 0-93 0 0,0 0-157 0 0,0 0-267 0 0,0 0-286 0 0,0 0-230 0 0,1-2-158 0 0,0-9 5945 0 0,-12 21-4986 0 0,-15 24-1748 0 0,19-20-332 0 0,0 1 1 0 0,1 0-1 0 0,0 0 0 0 0,1 0 1 0 0,1 0-1 0 0,0 1 1 0 0,1 0-1 0 0,1 0 1 0 0,0 7-175 0 0,2-18 20 0 0,-1 0 1 0 0,1 0 0 0 0,0 0-1 0 0,0 0 1 0 0,1 0 0 0 0,-1 0-1 0 0,1 0 1 0 0,0-1 0 0 0,1 1-1 0 0,-1 0 1 0 0,1-1 0 0 0,0 1-1 0 0,0-1 1 0 0,0 1 0 0 0,1-1-1 0 0,0 0 1 0 0,-1 0 0 0 0,1 0-1 0 0,1 0 1 0 0,-1-1 0 0 0,0 1-1 0 0,1-1 1 0 0,0 0 0 0 0,0 0-1 0 0,0 0 1 0 0,0-1 0 0 0,0 1-1 0 0,1-1 1 0 0,-1 0 0 0 0,1 0-1 0 0,-1 0 1 0 0,4 0-21 0 0,2-5-913 0 0,-7-5-2675 0 0,-1 3-1823 0 0,1 0-3454 0 0,-2 3-2886 0 0</inkml:trace>
  <inkml:trace contextRef="#ctx0" brushRef="#br0" timeOffset="761.739">231 18 960 0 0,'0'0'2423'0'0,"0"0"-210"0"0,0 0 10 0 0,0 0-4 0 0,0 0 2 0 0,0 0-73 0 0,0 0-229 0 0,0 0-265 0 0,0 0-237 0 0,0 0-186 0 0,0 0-153 0 0,0 0-146 0 0,0 0-104 0 0,0-2-110 0 0,-8-11 1214 0 0,-16 28-872 0 0,23-13-1034 0 0,-1-1-1 0 0,0 0 0 0 0,1 0 0 0 0,0 1 0 0 0,-1-1 1 0 0,1 1-1 0 0,0-1 0 0 0,0 1 0 0 0,0-1 1 0 0,0 1-1 0 0,0 0 0 0 0,0 0 0 0 0,0-1 0 0 0,1 1 1 0 0,-1 0-1 0 0,0 0 0 0 0,1 0 0 0 0,0 0 0 0 0,-1 0 1 0 0,1 0-1 0 0,0 0 0 0 0,0 0 0 0 0,0 0 0 0 0,0-1 1 0 0,1 1-1 0 0,-1 0 0 0 0,0 0 0 0 0,1 0 0 0 0,0 0 1 0 0,-1 0-1 0 0,1 0 0 0 0,0-1 0 0 0,0 1 0 0 0,0 0 1 0 0,0-1-1 0 0,0 1 0 0 0,0 0 0 0 0,0-1 0 0 0,1 1 1 0 0,-1-1-1 0 0,0 0 0 0 0,1 0 0 0 0,-1 1 0 0 0,1-1 1 0 0,0 0-1 0 0,-1 0 0 0 0,1 0 0 0 0,0 0 0 0 0,0-1 1 0 0,-1 1-1 0 0,1 0 0 0 0,0-1 0 0 0,0 1 0 0 0,0-1 1 0 0,0 0-1 0 0,0 0 0 0 0,0 0 0 0 0,0 0 0 0 0,0 0-25 0 0,0 1 17 0 0,0 0-1 0 0,0-1 0 0 0,0 1 0 0 0,0-1 0 0 0,-1 0 0 0 0,1 0 0 0 0,0 0 0 0 0,0 0 0 0 0,0 0 0 0 0,0 0 1 0 0,0 0-1 0 0,0 0 0 0 0,0-1 0 0 0,0 1 0 0 0,-1-1 0 0 0,1 1 0 0 0,0-1 0 0 0,0 0 0 0 0,-1 0 0 0 0,1 0 1 0 0,0 0-1 0 0,-1 0 0 0 0,1 0 0 0 0,-1 0 0 0 0,1 0 0 0 0,-1-1 0 0 0,0 1 0 0 0,1-1 0 0 0,-1 1 0 0 0,0-1 1 0 0,0 1-1 0 0,0-1 0 0 0,0 0 0 0 0,0 1 0 0 0,0-1 0 0 0,-1 0 0 0 0,1 0 0 0 0,-1 0 0 0 0,1 1 0 0 0,-1-1 1 0 0,0 0-1 0 0,1 0 0 0 0,-1 0 0 0 0,0 0 0 0 0,0 0 0 0 0,0 0 0 0 0,-1 0 0 0 0,1 0 0 0 0,0 1 1 0 0,-1-1-1 0 0,1 0 0 0 0,-1 0 0 0 0,0 0 0 0 0,0 1 0 0 0,0-2-16 0 0,0 1-56 0 0,1 1 1 0 0,-1-1-1 0 0,1 1 1 0 0,-1 0-1 0 0,0-1 1 0 0,1 1-1 0 0,-1 0 1 0 0,0 0-1 0 0,0 0 1 0 0,0-1-1 0 0,0 1 1 0 0,0 0-1 0 0,0 0 1 0 0,0 0-1 0 0,0 1 1 0 0,-1-1-1 0 0,1 0 0 0 0,0 0 1 0 0,-1 1-1 0 0,1-1 1 0 0,0 1-1 0 0,-1-1 1 0 0,1 1-1 0 0,-1-1 1 0 0,1 1-1 0 0,-1 0 1 0 0,1 0-1 0 0,0 0 1 0 0,-1 0-1 0 0,1 0 1 0 0,-1 0-1 0 0,1 0 1 0 0,-2 0 55 0 0,13 14-6673 0 0,2-9-2751 0 0,-11-5 7031 0 0,3 1-6834 0 0</inkml:trace>
  <inkml:trace contextRef="#ctx0" brushRef="#br0" timeOffset="1144.281">462 24 7090 0 0,'0'0'3884'0'0,"0"0"-898"0"0,0 0-580 0 0,0 0-319 0 0,0 0-290 0 0,0 0-198 0 0,0 0-218 0 0,0 0-256 0 0,0 0-223 0 0,0 0-208 0 0,0 0-177 0 0,0 0-118 0 0,0 0-102 0 0,0-3-64 0 0,4-8 322 0 0,-4 33 374 0 0,1 11-101 0 0,9 42-118 0 0,-9-74-3226 0 0,-1-2-2247 0 0,-1 1-5069 0 0,0 0-1876 0 0</inkml:trace>
  <inkml:trace contextRef="#ctx0" brushRef="#br0" timeOffset="1718.305">289 254 3825 0 0,'0'0'5224'0'0,"0"0"-2661"0"0,0 0-756 0 0,0 0 40 0 0,0 0-97 0 0,0 0-138 0 0,0 0-198 0 0,0 0-274 0 0,0 0-232 0 0,0 0-168 0 0,0 0-130 0 0,0 0-82 0 0,0 0-39 0 0,-2-4-25 0 0,-8-18 350 0 0,7 21-685 0 0,0 1 1 0 0,0 0 0 0 0,-1 0-1 0 0,1 0 1 0 0,0 0 0 0 0,0 0-1 0 0,-1 1 1 0 0,1-1 0 0 0,0 1-1 0 0,0 0 1 0 0,0 0 0 0 0,0 0-1 0 0,0 0 1 0 0,0 1-1 0 0,0-1 1 0 0,0 1 0 0 0,0 0-1 0 0,0 0 1 0 0,-1 1-130 0 0,2-2 19 0 0,1-1 0 0 0,-1 1 0 0 0,1-1 0 0 0,-1 1 0 0 0,1-1 0 0 0,0 1 1 0 0,-1 0-1 0 0,1-1 0 0 0,0 1 0 0 0,-1 0 0 0 0,1 0 0 0 0,0 0 0 0 0,0 0 0 0 0,0 0 0 0 0,-1 0 0 0 0,1 1 0 0 0,0-1 0 0 0,1 0 0 0 0,-1 1 0 0 0,0-1 1 0 0,0 0-1 0 0,1 1 0 0 0,-1-1 0 0 0,0 1 0 0 0,1-1 0 0 0,0 1 0 0 0,-1-1 0 0 0,1 1 0 0 0,0-1 0 0 0,0 1 0 0 0,0 0 0 0 0,0-1 0 0 0,0 1 1 0 0,0-1-1 0 0,0 1 0 0 0,0-1 0 0 0,1 1 0 0 0,-1-1 0 0 0,1 1 0 0 0,-1-1 0 0 0,1 1 0 0 0,-1-1 0 0 0,1 1 0 0 0,0-1 0 0 0,0 0 0 0 0,0 1 0 0 0,0-1 1 0 0,0 0-1 0 0,0 0 0 0 0,0 0 0 0 0,0 0 0 0 0,0 0 0 0 0,1 0 0 0 0,-1 0 0 0 0,0 0 0 0 0,1 0 0 0 0,-1 0 0 0 0,0-1 0 0 0,1 1 0 0 0,-1-1 1 0 0,1 1-1 0 0,-1-1 0 0 0,2 1-19 0 0,73-17 341 0 0,-76 15-336 0 0,1 0 1 0 0,0 0-1 0 0,-1 0 0 0 0,1 0 1 0 0,-1 0-1 0 0,0 0 1 0 0,1 0-1 0 0,-1 0 0 0 0,0 0 1 0 0,0 0-1 0 0,1 0 0 0 0,-1 0 1 0 0,0-1-1 0 0,0 1 0 0 0,0 0 1 0 0,-1 0-1 0 0,1 0 0 0 0,0 0 1 0 0,0 0-1 0 0,0 0 1 0 0,-1 0-1 0 0,1 0 0 0 0,-1 0 1 0 0,1 0-1 0 0,-1 0 0 0 0,1 0 1 0 0,-1 0-1 0 0,1 0 0 0 0,-1 0 1 0 0,0 0-1 0 0,1 0 0 0 0,-1 1 1 0 0,0-1-1 0 0,0 0 1 0 0,0 1-1 0 0,0-1 0 0 0,0 0 1 0 0,0 1-1 0 0,0-1 0 0 0,0 1 1 0 0,0-1-6 0 0,-10-11-693 0 0,11 11 215 0 0,0 1-249 0 0,19 6-10053 0 0,-12-3 2526 0 0,-2-2-775 0 0</inkml:trace>
  <inkml:trace contextRef="#ctx0" brushRef="#br0" timeOffset="2126.092">450 272 6257 0 0,'0'0'3293'0'0,"0"0"-456"0"0,0 0-387 0 0,0 0-363 0 0,0 0-330 0 0,0 0-260 0 0,0 0-222 0 0,0 0-231 0 0,0 0-211 0 0,0 0-173 0 0,0 0-166 0 0,0 0-115 0 0,0 0-86 0 0,-3-3-54 0 0,2 3-188 0 0,-1-1 0 0 0,1 0 0 0 0,-1 1 1 0 0,1-1-1 0 0,-1 1 0 0 0,1 0 0 0 0,-1-1 1 0 0,0 1-1 0 0,1 0 0 0 0,-1 0 0 0 0,0 0 0 0 0,1 0 1 0 0,-1 0-1 0 0,1 0 0 0 0,-1 0 0 0 0,0 1 1 0 0,1-1-1 0 0,-1 1 0 0 0,1-1 0 0 0,-1 1 0 0 0,1 0 1 0 0,-1-1-1 0 0,1 1 0 0 0,0 0 0 0 0,-1 0 1 0 0,1 0-1 0 0,0 0 0 0 0,-1 0 0 0 0,1 0 1 0 0,0 0-1 0 0,0 1 0 0 0,0-1 0 0 0,0 0 0 0 0,0 1 1 0 0,1-1-1 0 0,-1 0 0 0 0,0 1 0 0 0,0-1 1 0 0,1 2-52 0 0,-1-2 20 0 0,1 0 0 0 0,-1 0 1 0 0,1 1-1 0 0,0-1 1 0 0,-1 0-1 0 0,1 0 0 0 0,0 1 1 0 0,0-1-1 0 0,0 0 1 0 0,0 1-1 0 0,0-1 1 0 0,0 0-1 0 0,1 1 0 0 0,-1-1 1 0 0,0 0-1 0 0,0 0 1 0 0,1 1-1 0 0,-1-1 1 0 0,1 0-1 0 0,0 0 0 0 0,-1 0 1 0 0,1 0-1 0 0,0 0 1 0 0,-1 0-1 0 0,1 0 1 0 0,0 0-1 0 0,0 0 0 0 0,0 0 1 0 0,0 0-1 0 0,0 0 1 0 0,0 0-1 0 0,0-1 0 0 0,0 1 1 0 0,0 0-1 0 0,1-1 1 0 0,-1 1-1 0 0,0-1 1 0 0,0 1-1 0 0,1-1 0 0 0,-1 0 1 0 0,0 0-1 0 0,0 1 1 0 0,1-1-1 0 0,-1 0 1 0 0,0 0-1 0 0,1 0 0 0 0,-1 0 1 0 0,0-1-1 0 0,2 1-20 0 0,-1 0 32 0 0,1 1-1 0 0,0-1 0 0 0,0 0 1 0 0,0 0-1 0 0,0 0 0 0 0,0-1 1 0 0,-1 1-1 0 0,1 0 0 0 0,0-1 1 0 0,0 0-1 0 0,-1 0 0 0 0,1 0 1 0 0,0 0-1 0 0,-1 0 0 0 0,1-1 1 0 0,-1 1-1 0 0,0-1 0 0 0,1 1 1 0 0,-1-1-1 0 0,0 0 1 0 0,0 0-1 0 0,0 0 0 0 0,1-1-31 0 0,-3 2-5 0 0,0-1 0 0 0,0 0 0 0 0,0 1 0 0 0,-1-1 0 0 0,1 1 0 0 0,0-1 1 0 0,0 1-1 0 0,-1-1 0 0 0,1 1 0 0 0,-1-1 0 0 0,0 1 0 0 0,1-1 0 0 0,-1 1 0 0 0,0-1 0 0 0,0 1 0 0 0,0 0 0 0 0,0 0 0 0 0,0-1 0 0 0,0 1 0 0 0,0 0 0 0 0,0 0 0 0 0,0 0 0 0 0,0 0 0 0 0,-1 0 0 0 0,1 0 0 0 0,0 1 0 0 0,-1-1 0 0 0,1 0 0 0 0,-1 1 0 0 0,1-1 0 0 0,-1 1 5 0 0,-1-2-189 0 0,9-2-14567 0 0,-6 4 12653 0 0,2-1-9177 0 0</inkml:trace>
  <inkml:trace contextRef="#ctx0" brushRef="#br0" timeOffset="3154.834">580 6 0 0 0,'0'0'1566'0'0,"0"0"1026"0"0,0 0 161 0 0,0 0-143 0 0,0 0-147 0 0,0 0-264 0 0,0 0-273 0 0,0 0-277 0 0,0 0-256 0 0,0 0-184 0 0,0 0-132 0 0,0 0-141 0 0,-6-4 396 0 0,5 3 2942 0 0,80 133-2093 0 0,-75-122-2144 0 0,-1-1 0 0 0,-1 1 0 0 0,0 0 0 0 0,0 0 0 0 0,-1 0 0 0 0,0 0 0 0 0,-1 1 0 0 0,0-1 0 0 0,-1 0 0 0 0,0 0-1 0 0,0 0 1 0 0,-1 0 0 0 0,0 0 0 0 0,-1 0 0 0 0,0-1 0 0 0,-1 1 0 0 0,0-1 0 0 0,0 0 0 0 0,-1 0 0 0 0,0 0 0 0 0,-1-1 0 0 0,0 1 0 0 0,0-2 0 0 0,-1 1 0 0 0,0 0 0 0 0,0-1 0 0 0,-1-1 0 0 0,1 1 0 0 0,-3 0-37 0 0,17-40-7418 0 0,-3 26 2303 0 0,-1 2-2368 0 0,1 1-3733 0 0</inkml:trace>
  <inkml:trace contextRef="#ctx0" brushRef="#br0" timeOffset="15911.464">700 183 0 0 0,'0'0'2155'0'0,"0"0"338"0"0,0 0 66 0 0,0 0-221 0 0,0 0-337 0 0,0 0-371 0 0,0 0-338 0 0,0 0-242 0 0,0 0-176 0 0,0 0-125 0 0,5 0 1412 0 0,-4 0 1430 0 0,9-7-986 0 0,-9-5-2387 0 0,22 32-50 0 0,-22-19-150 0 0,-1 1 0 0 0,1-1 0 0 0,-1 1 0 0 0,1-1 0 0 0,-1 1 0 0 0,0-1 0 0 0,0 1 0 0 0,0 0 0 0 0,0-1 0 0 0,0 1 0 0 0,0-1 1 0 0,0 1-1 0 0,0 0 0 0 0,-1-1 0 0 0,1 1 0 0 0,-1-1 0 0 0,1 1 0 0 0,-1-1 0 0 0,0 1 0 0 0,1-1 0 0 0,-1 0 0 0 0,0 1 0 0 0,0-1 0 0 0,0 0 0 0 0,0 0 0 0 0,0 1 0 0 0,0-1 0 0 0,0 0 0 0 0,-1 0-18 0 0,-10 13-1067 0 0,12-14 682 0 0,-1 2-1161 0 0,1-2-6104 0 0,0 0-3836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35.7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4 3481 0 0,'0'0'3028'0'0,"0"0"-975"0"0,0 0-374 0 0,0 0-56 0 0,0 0 65 0 0,0 0 89 0 0,0 0-78 0 0,0 0-303 0 0,0 0-381 0 0,0 0-336 0 0,0 0-299 0 0,6-3 292 0 0,-6 4-571 0 0,0 0 1 0 0,0 0 0 0 0,0 1-1 0 0,0-1 1 0 0,0 0 0 0 0,-1 1-1 0 0,1-1 1 0 0,0 0-1 0 0,-1 0 1 0 0,1 0 0 0 0,0 1-1 0 0,-1-1 1 0 0,0 0 0 0 0,1 0-1 0 0,-1 0 1 0 0,0 0-1 0 0,1 0 1 0 0,-1 0 0 0 0,0 0-1 0 0,0 0 1 0 0,0 0 0 0 0,0 0-1 0 0,0-1 1 0 0,0 1-1 0 0,0 0 1 0 0,0 0 0 0 0,0-1-1 0 0,0 1 1 0 0,-1-1 0 0 0,1 1-1 0 0,0-1 1 0 0,0 0-1 0 0,-1 1 1 0 0,1-1 0 0 0,0 0-102 0 0,10-25 533 0 0,-9 25-529 0 0,0 0 1 0 0,1-1-1 0 0,-1 1 1 0 0,0-1-1 0 0,1 1 0 0 0,-1-1 1 0 0,0 1-1 0 0,1 0 1 0 0,-1-1-1 0 0,1 1 1 0 0,-1 0-1 0 0,0 0 0 0 0,1-1 1 0 0,-1 1-1 0 0,1 0 1 0 0,-1 0-1 0 0,1 0 0 0 0,-1-1 1 0 0,1 1-1 0 0,-1 0 1 0 0,1 0-1 0 0,-1 0 0 0 0,1 0 1 0 0,0 0-1 0 0,-1 0 1 0 0,1 0-1 0 0,-1 0 0 0 0,1 0 1 0 0,-1 0-1 0 0,1 0 1 0 0,-1 1-1 0 0,1-1 0 0 0,-1 0 1 0 0,1 0-1 0 0,-1 0 1 0 0,1 1-1 0 0,-1-1 0 0 0,0 0 1 0 0,1 1-1 0 0,-1-1 1 0 0,1 0-1 0 0,-1 1 0 0 0,0-1 1 0 0,1 0-1 0 0,-1 1 1 0 0,0-1-1 0 0,1 1 0 0 0,-1-1 1 0 0,0 1-1 0 0,0-1 1 0 0,1 1-1 0 0,-1-1 0 0 0,0 1 1 0 0,0-1-1 0 0,0 1 1 0 0,0-1-1 0 0,0 1 1 0 0,0-1-1 0 0,0 1 0 0 0,0-1 1 0 0,0 1-1 0 0,0-1 1 0 0,0 1-1 0 0,0-1 0 0 0,0 1 1 0 0,0-1-1 0 0,0 1-4 0 0,-7 37 264 0 0,-8-18 366 0 0,4-7-4197 0 0,5-3-7435 0 0,5-8-622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36.7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18 0 0 0,'0'0'999'0'0,"0"0"1464"0"0,0 0 340 0 0,0 0-118 0 0,0 0-307 0 0,0 0-458 0 0,0 0-444 0 0,0 0-362 0 0,0 0-243 0 0,0 0-187 0 0,3 0 1893 0 0,-3 0-2491 0 0,0-1 0 0 0,0 1-1 0 0,-1-1 1 0 0,1 1 0 0 0,0 0 0 0 0,0 0 0 0 0,-1-1 0 0 0,1 1 0 0 0,0 0 0 0 0,0-1 0 0 0,-1 1 0 0 0,1 0 0 0 0,0 0 0 0 0,-1-1 0 0 0,1 1 0 0 0,0 0 0 0 0,-1 0 0 0 0,1 0 0 0 0,-1 0 0 0 0,1 0 0 0 0,0-1 0 0 0,-1 1 0 0 0,1 0-1 0 0,0 0 1 0 0,-1 0 0 0 0,1 0 0 0 0,-1 0 0 0 0,1 0 0 0 0,0 0 0 0 0,-1 0 0 0 0,1 0 0 0 0,-1 1 0 0 0,1-1 0 0 0,0 0 0 0 0,-1 0 0 0 0,1 0 0 0 0,-1 0 0 0 0,1 0 0 0 0,0 1 0 0 0,-1-1 0 0 0,1 0 0 0 0,0 0 0 0 0,0 1 0 0 0,-1-1-1 0 0,1 0 1 0 0,0 0 0 0 0,-1 1 0 0 0,1-1 0 0 0,0 1-86 0 0,0-2 17 0 0,0 0 0 0 0,0 1 0 0 0,0-1 0 0 0,0 0 0 0 0,0 1-1 0 0,0-1 1 0 0,1 0 0 0 0,-1 1 0 0 0,0-1 0 0 0,0 0 0 0 0,1 1 0 0 0,-1-1 0 0 0,0 1-1 0 0,1-1 1 0 0,-1 1 0 0 0,1-1 0 0 0,-1 1 0 0 0,0-1 0 0 0,1 1 0 0 0,-1-1-1 0 0,1 1 1 0 0,0 0 0 0 0,-1-1 0 0 0,1 1 0 0 0,-1 0 0 0 0,1-1 0 0 0,-1 1 0 0 0,1 0-1 0 0,0 0 1 0 0,-1-1 0 0 0,1 1 0 0 0,0 0 0 0 0,-1 0 0 0 0,1 0 0 0 0,0 0-1 0 0,-1 0 1 0 0,1 0 0 0 0,0 0 0 0 0,-1 0 0 0 0,1 0 0 0 0,0 0 0 0 0,-1 0-1 0 0,1 1 1 0 0,0-1 0 0 0,-1 0 0 0 0,1 0 0 0 0,-1 1 0 0 0,1-1 0 0 0,0 0 0 0 0,-1 1-1 0 0,1-1 1 0 0,-1 1 0 0 0,1-1 0 0 0,-1 1-17 0 0,1 1 19 0 0,-1 0-1 0 0,1 0 1 0 0,-1 1 0 0 0,1-1 0 0 0,-1 0-1 0 0,0 1 1 0 0,0-1 0 0 0,0 0-1 0 0,0 1 1 0 0,-1-1 0 0 0,1 0 0 0 0,-1 1-1 0 0,1-1 1 0 0,-1 0 0 0 0,0 0 0 0 0,0 1-1 0 0,0-1 1 0 0,0 0 0 0 0,0 0-1 0 0,0 0 1 0 0,-1 0 0 0 0,1-1 0 0 0,-1 1-1 0 0,1 0 1 0 0,-1 0 0 0 0,0-1-1 0 0,1 1 1 0 0,-2 0-19 0 0,-11 9-2930 0 0,9-7-1130 0 0,0-1-3752 0 0,2-2-3002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0.8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21 0 0 0,'0'0'1816'0'0,"0"0"929"0"0,0 0 349 0 0,0 0-31 0 0,0 0-282 0 0,0 0-417 0 0,0 0-443 0 0,0 0-398 0 0,0 0-310 0 0,0 0-254 0 0,0 0-185 0 0,0-4-150 0 0,0-9-135 0 0,0 10-111 0 0,-1 31 1542 0 0,-8 122 347 0 0,8-146-1715 0 0,0-1-3984 0 0,0-2-9000 0 0,1-1 1557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3.1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62 12331 0 0,'0'0'1995'0'0,"0"0"-91"0"0,0 0-71 0 0,0 0-165 0 0,0 0-256 0 0,0 0-332 0 0,0 0-278 0 0,0 0-227 0 0,0 0-198 0 0,0 0-106 0 0,0 0-110 0 0,0 0-69 0 0,-3-3-17 0 0,2 2-55 0 0,0 1 0 0 0,-1-1 0 0 0,1 0 0 0 0,0 1 1 0 0,0 0-1 0 0,-1-1 0 0 0,1 1 0 0 0,0-1 0 0 0,-1 1 0 0 0,1 0 0 0 0,-1 0 0 0 0,1 0 1 0 0,0 0-1 0 0,-1 0 0 0 0,1 0 0 0 0,0 0 0 0 0,-1 1 0 0 0,1-1 0 0 0,0 0 0 0 0,-1 1 1 0 0,1-1-1 0 0,0 1 0 0 0,-1-1 0 0 0,1 1 0 0 0,0 0 0 0 0,0-1 0 0 0,0 1 1 0 0,0 0-1 0 0,0 0 0 0 0,0 0 0 0 0,0 0 0 0 0,0 0 0 0 0,0 0 0 0 0,0 0 0 0 0,0 0 1 0 0,1 0-1 0 0,-1 1 0 0 0,0-1 0 0 0,1 0 0 0 0,-1 0 0 0 0,1 1 0 0 0,-1-1 0 0 0,1 2-20 0 0,-1-2 45 0 0,1 1 0 0 0,-1 0-1 0 0,1 0 1 0 0,0 0-1 0 0,0 0 1 0 0,0-1 0 0 0,0 1-1 0 0,0 0 1 0 0,0 0-1 0 0,0 0 1 0 0,1 0 0 0 0,-1-1-1 0 0,1 1 1 0 0,-1 0-1 0 0,1 0 1 0 0,0-1 0 0 0,0 1-1 0 0,-1 0 1 0 0,1-1-1 0 0,0 1 1 0 0,0-1 0 0 0,1 1-1 0 0,-1-1 1 0 0,0 1-1 0 0,0-1 1 0 0,1 0 0 0 0,-1 0-1 0 0,1 0 1 0 0,-1 0-1 0 0,1 0 1 0 0,0 0 0 0 0,-1 0-1 0 0,1 0 1 0 0,0 0-1 0 0,-1-1 1 0 0,1 1 0 0 0,0-1-1 0 0,0 0 1 0 0,0 1-1 0 0,0-1 1 0 0,-1 0 0 0 0,1 0-1 0 0,0 0 1 0 0,0 0-1 0 0,0 0 1 0 0,0 0 0 0 0,-1-1-1 0 0,1 1 1 0 0,0-1-1 0 0,0 1 1 0 0,0-1 0 0 0,-1 0-1 0 0,1 0 1 0 0,0 1-1 0 0,-1-1 1 0 0,1 0 0 0 0,-1-1-1 0 0,1 1 1 0 0,-1 0-1 0 0,0 0 1 0 0,1-1-45 0 0,-1 1 4 0 0,0 0 1 0 0,-1-1-1 0 0,1 1 1 0 0,0 0-1 0 0,-1-1 0 0 0,1 1 1 0 0,0-1-1 0 0,-1 1 0 0 0,0 0 1 0 0,1-1-1 0 0,-1 1 0 0 0,0-1 1 0 0,0 0-1 0 0,0 1 1 0 0,0-1-1 0 0,0 1 0 0 0,0-1 1 0 0,0 1-1 0 0,-1-1 0 0 0,1 1 1 0 0,0-1-1 0 0,-1 1 1 0 0,1 0-1 0 0,-1-1 0 0 0,0 1 1 0 0,1-1-1 0 0,-1 1 0 0 0,0 0 1 0 0,0 0-1 0 0,0-1 1 0 0,0 1-1 0 0,0 0 0 0 0,0 0 1 0 0,0 0-1 0 0,-1 0-4 0 0,-32-5-4879 0 0,21 14 685 0 0,5-3-3159 0 0,3-2-3568 0 0</inkml:trace>
  <inkml:trace contextRef="#ctx0" brushRef="#br0" timeOffset="680.65">39 258 16396 0 0,'0'0'2116'0'0,"0"0"-213"0"0,0 0-113 0 0,0 0-239 0 0,0 0-386 0 0,0 0-338 0 0,0 0-315 0 0,0 0-201 0 0,0 0-88 0 0,0 0-51 0 0,0 0 24 0 0,0 0 21 0 0,0 0-2 0 0,1 4 10 0 0,16 87-1146 0 0,-18-88-4729 0 0,-1-3-6577 0 0,2 0 3206 0 0</inkml:trace>
  <inkml:trace contextRef="#ctx0" brushRef="#br0" timeOffset="1147.223">176 9 8130 0 0,'0'0'2896'0'0,"0"0"-831"0"0,0 0-65 0 0,0 0 101 0 0,0 0-128 0 0,0 0-243 0 0,0 0-347 0 0,0 0-356 0 0,0 0-290 0 0,0 0-272 0 0,0 0-176 0 0,0 0-104 0 0,0 0-39 0 0,4-8 513 0 0,5 20-527 0 0,-1 0 0 0 0,0 1 1 0 0,-1 0-1 0 0,-1 1 1 0 0,0-1-1 0 0,-1 1 1 0 0,-1 1-1 0 0,0-1 1 0 0,0 0-1 0 0,-2 1 1 0 0,0 0-1 0 0,0 0 0 0 0,-2-1 1 0 0,1 1-1 0 0,-2 0 1 0 0,0 0-1 0 0,-1 0 1 0 0,-1 0-1 0 0,0-1 1 0 0,0 0-1 0 0,-2 1 1 0 0,0-1-1 0 0,0-1 0 0 0,-2 1 1 0 0,1-1-1 0 0,-2 0 1 0 0,0 0-1 0 0,0-1-132 0 0,-54 45 815 0 0,66-65-2016 0 0,-1 4-1784 0 0,-1 0-6248 0 0,-1 2-3168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1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87 8042 0 0,'0'0'1640'0'0,"0"0"44"0"0,0 0 181 0 0,0 0 18 0 0,0 0-215 0 0,0 0-325 0 0,0 0-388 0 0,0 0-313 0 0,0 0-214 0 0,0 0-140 0 0,0 0-82 0 0,0 0-22 0 0,5-1-42 0 0,38-5-585 0 0,-32 8-3839 0 0,-1 2-4125 0 0,-9-3 569 0 0</inkml:trace>
  <inkml:trace contextRef="#ctx0" brushRef="#br0" timeOffset="252.186">1 133 4249 0 0,'0'0'2360'0'0,"0"0"-132"0"0,0 0 76 0 0,0 0 15 0 0,0 0-292 0 0,0 0-473 0 0,0 0-482 0 0,0 0-394 0 0,0 0-273 0 0,0 0-157 0 0,0 0-98 0 0,0 0-89 0 0,8 0-148 0 0,-4 0-502 0 0,35-3 1217 0 0,-22 3-3735 0 0,-1-1-4516 0 0,-11 1-1254 0 0</inkml:trace>
  <inkml:trace contextRef="#ctx0" brushRef="#br0" timeOffset="1025.267">229 9 0 0 0,'0'0'1283'0'0,"0"0"899"0"0,0 0 468 0 0,0 0 188 0 0,0 0-15 0 0,0 0-233 0 0,0 0-350 0 0,0 0-371 0 0,0 0-364 0 0,0 0-256 0 0,0 0-196 0 0,0 0-157 0 0,1-2-122 0 0,-5-4 1698 0 0,-10 21-1532 0 0,-14 28-83 0 0,22-30-728 0 0,0 1 0 0 0,1 0 1 0 0,0 0-1 0 0,1 0 0 0 0,1 0 1 0 0,0 1-1 0 0,1 0 1 0 0,1-1-1 0 0,0 1 0 0 0,1 0 1 0 0,1 0-1 0 0,0 0 0 0 0,1-1 1 0 0,0 1-1 0 0,2-1 0 0 0,-1 1 1 0 0,3 3-130 0 0,-5-15 0 0 0,1-1 0 0 0,-1 1-1 0 0,0-1 1 0 0,1 0 0 0 0,0 0 0 0 0,0 1 0 0 0,-1-1 0 0 0,1 0 0 0 0,0-1 0 0 0,1 1-1 0 0,-1 0 1 0 0,0-1 0 0 0,0 1 0 0 0,1-1 0 0 0,-1 1 0 0 0,1-1 0 0 0,-1 0-1 0 0,1 0 1 0 0,0 0 0 0 0,2 0 0 0 0,-5-1-148 0 0,0 0-72 0 0,0 0-119 0 0,0 0-138 0 0,0-9-8093 0 0,0 5-1819 0 0,0 2 115 0 0</inkml:trace>
  <inkml:trace contextRef="#ctx0" brushRef="#br0" timeOffset="1598.812">289 40 6449 0 0,'0'0'2285'0'0,"0"0"-42"0"0,0 0 16 0 0,0 0 3 0 0,0 0-92 0 0,0 0-296 0 0,0 0-368 0 0,0 0-347 0 0,0 0-272 0 0,0 0-196 0 0,0 0-161 0 0,0 0-121 0 0,0 0-104 0 0,2-8 274 0 0,-4 10-529 0 0,0-1-1 0 0,0 0 1 0 0,0 1-1 0 0,0-1 1 0 0,0 1 0 0 0,1 0-1 0 0,-1 0 1 0 0,0 0-1 0 0,1 0 1 0 0,-1 0 0 0 0,1 0-1 0 0,0 0 1 0 0,0 0-1 0 0,0 0 1 0 0,0 1-1 0 0,0-1 1 0 0,0 0 0 0 0,1 1-1 0 0,-1-1 1 0 0,1 1-1 0 0,-1-1 1 0 0,1 1-1 0 0,0-1 1 0 0,0 1 0 0 0,0-1-1 0 0,0 1 1 0 0,1-1-1 0 0,-1 0 1 0 0,1 1-1 0 0,-1-1 1 0 0,1 1 0 0 0,0-1-1 0 0,0 0 1 0 0,0 0-1 0 0,0 1 1 0 0,1-1 0 0 0,-1 0-1 0 0,0 0 1 0 0,1 0-1 0 0,0 0 1 0 0,-1 0-1 0 0,1-1 1 0 0,0 1 0 0 0,0 0-1 0 0,0-1 1 0 0,0 0-1 0 0,0 1 1 0 0,0-1-1 0 0,0 0 1 0 0,0 0 0 0 0,1 0-1 0 0,-1 0 1 0 0,0 0-1 0 0,1-1 1 0 0,-1 1 0 0 0,1-1-1 0 0,1 1-49 0 0,-3-1 12 0 0,1 1-1 0 0,0-1 0 0 0,0 1 1 0 0,-1-1-1 0 0,1 0 1 0 0,0 0-1 0 0,0 1 1 0 0,0-1-1 0 0,0-1 1 0 0,0 1-1 0 0,-1 0 1 0 0,1 0-1 0 0,0-1 1 0 0,0 1-1 0 0,0-1 1 0 0,-1 1-1 0 0,1-1 1 0 0,0 0-1 0 0,-1 0 0 0 0,1 0 1 0 0,0 0-1 0 0,-1 0 1 0 0,1 0-1 0 0,-1 0 1 0 0,0 0-1 0 0,1 0 1 0 0,-1-1-1 0 0,0 1 1 0 0,0-1-1 0 0,0 1 1 0 0,0-1-1 0 0,0 1 1 0 0,0-1-1 0 0,0 0 0 0 0,0 1 1 0 0,-1-1-1 0 0,1 0 1 0 0,-1 0-1 0 0,1 1 1 0 0,-1-1-1 0 0,0 0 1 0 0,0 0-1 0 0,1 0 1 0 0,-1 0-1 0 0,-1 0 1 0 0,1 1-1 0 0,0-1 1 0 0,0 0-1 0 0,-1 0 0 0 0,1 0 1 0 0,-1 1-1 0 0,1-1 1 0 0,-1 0-1 0 0,0 0 1 0 0,0-1-12 0 0,0 1-90 0 0,1 0 0 0 0,0 0 0 0 0,-1 0 0 0 0,1 0 0 0 0,-1 0-1 0 0,0 1 1 0 0,0-1 0 0 0,0 0 0 0 0,0 0 0 0 0,0 0 0 0 0,0 1 0 0 0,0-1 0 0 0,0 0 0 0 0,0 1 0 0 0,-1-1 0 0 0,1 1 0 0 0,-1 0 0 0 0,1-1 0 0 0,-1 1-1 0 0,0 0 1 0 0,0 0 0 0 0,1 0 0 0 0,-1 0 0 0 0,0 0 0 0 0,0 1 0 0 0,0-1 90 0 0,8 14-10176 0 0,-1-8 2634 0 0,-4-5 4629 0 0,1 2-3179 0 0</inkml:trace>
  <inkml:trace contextRef="#ctx0" brushRef="#br0" timeOffset="2381.769">307 256 10410 0 0,'0'0'1795'0'0,"0"0"-84"0"0,0 0 115 0 0,0 0 38 0 0,0 0-179 0 0,0 0-253 0 0,0 0-276 0 0,0 0-235 0 0,0 0-217 0 0,0 0-186 0 0,0 0-171 0 0,0 0-123 0 0,0 0-76 0 0,-3-2-38 0 0,3 1-80 0 0,-1 1 0 0 0,0-1 0 0 0,0 1 0 0 0,0-1 0 0 0,0 1 0 0 0,0 0 0 0 0,0-1 0 0 0,0 1 0 0 0,0 0 0 0 0,0 0 0 0 0,0 0 0 0 0,0 0 0 0 0,0 0 0 0 0,0 0 0 0 0,0 0 0 0 0,0 0 0 0 0,0 0 0 0 0,0 0 0 0 0,0 1 0 0 0,0-1 0 0 0,0 0 0 0 0,0 1 0 0 0,0-1 0 0 0,0 0 0 0 0,0 1 0 0 0,0 0 0 0 0,0-1 0 0 0,0 1 0 0 0,0-1 0 0 0,1 1 0 0 0,-1 0 0 0 0,0 0 0 0 0,1-1 0 0 0,-1 1 0 0 0,0 0 0 0 0,1 0 0 0 0,-1 0 0 0 0,1 0 0 0 0,-1 0 0 0 0,1 0 0 0 0,0 0 0 0 0,-1 0 0 0 0,1 0 0 0 0,0 0 0 0 0,-1 0 0 0 0,1 0 0 0 0,0 0 0 0 0,0 0 0 0 0,0 0 0 0 0,0 0 0 0 0,0 0 0 0 0,0 0 0 0 0,1 0 0 0 0,-1 0 0 0 0,0 0 0 0 0,0 0-30 0 0,3 2 65 0 0,-1 0 0 0 0,1 0-1 0 0,-1-1 1 0 0,1 1 0 0 0,0-1 0 0 0,0 0 0 0 0,0 0 0 0 0,0 0-1 0 0,0 0 1 0 0,0 0 0 0 0,0-1 0 0 0,1 1 0 0 0,-1-1-1 0 0,1 0 1 0 0,-1 0 0 0 0,1 0 0 0 0,-1-1 0 0 0,1 1-1 0 0,0-1 1 0 0,-1 0 0 0 0,1 0 0 0 0,-1 0 0 0 0,1 0 0 0 0,0-1-1 0 0,2 0-64 0 0,-7 1 5 0 0,0-1-1 0 0,0 1 0 0 0,0-1 0 0 0,0 1 0 0 0,0-1 0 0 0,0 1 1 0 0,0-1-1 0 0,0 0 0 0 0,1 1 0 0 0,-1-1 0 0 0,0 0 0 0 0,0 0 1 0 0,1 0-1 0 0,-1 1 0 0 0,0-1 0 0 0,1 0 0 0 0,-1 0 1 0 0,1 0-1 0 0,-1 0 0 0 0,1 0 0 0 0,0 0 0 0 0,-1 0 0 0 0,1 0 1 0 0,0 0-1 0 0,0 0 0 0 0,0-1 0 0 0,-1 1 0 0 0,1 0 0 0 0,0 0 1 0 0,0 0-1 0 0,1 0 0 0 0,-1 0 0 0 0,0 0 0 0 0,0 0 1 0 0,0 0-1 0 0,1 0 0 0 0,-1 0 0 0 0,1 0 0 0 0,-1 0 0 0 0,1 0 1 0 0,-1 0-1 0 0,1 0 0 0 0,-1 0 0 0 0,1 0 0 0 0,0 0 0 0 0,0 1 1 0 0,-1-1-1 0 0,1 0 0 0 0,0 0 0 0 0,0 1 0 0 0,0-1 0 0 0,0 1 1 0 0,0-1-1 0 0,0 1 0 0 0,0-1 0 0 0,0 1 0 0 0,0-1 1 0 0,0 1-1 0 0,0 0 0 0 0,0 0 0 0 0,0-1 0 0 0,0 1 0 0 0,0 0 1 0 0,0 0-1 0 0,0 0 0 0 0,0 0 0 0 0,0 0 0 0 0,0 1 0 0 0,1-1-4 0 0,-29-21-1977 0 0,32 20-12252 0 0,-5 1 12952 0 0,1 0-9655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38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0 0 0,'0'0'2064'0'0,"0"0"334"0"0,0 0 140 0 0,0 0 12 0 0,0 0-156 0 0,0 0-288 0 0,0 0-327 0 0,0 0-283 0 0,0 0-222 0 0,0 0-155 0 0,0 0-166 0 0,2-3-129 0 0,8-11 529 0 0,-10 14-787 0 0,0 0-72 0 0,0 0-51 0 0,0 0-13 0 0,-1 8 4409 0 0,2 12-5106 0 0,-1-12 636 0 0,-6 146 369 0 0,15-157-6151 0 0,-1-2-6634 0 0,-7 4 831 0 0</inkml:trace>
  <inkml:trace contextRef="#ctx0" brushRef="#br0" timeOffset="630.224">83 66 0 0 0,'0'0'1166'0'0,"0"0"793"0"0,0 0 493 0 0,0 0 254 0 0,0 0 97 0 0,0 0-226 0 0,0 0-415 0 0,0 0-391 0 0,0 0-302 0 0,0 0-240 0 0,0 0-156 0 0,0 0-121 0 0,2-3-85 0 0,0 1-1312 0 0,-2 2 598 0 0,0 0 0 0 0,0 1 0 0 0,0-1 1 0 0,0 0-1 0 0,0 1 0 0 0,0-1 0 0 0,0 0 0 0 0,1 0 0 0 0,-1 1 0 0 0,0-1 0 0 0,0 0 0 0 0,0 0 0 0 0,0 1 0 0 0,1-1 1 0 0,-1 0-1 0 0,0 0 0 0 0,0 0 0 0 0,0 1 0 0 0,1-1 0 0 0,-1 0 0 0 0,0 0 0 0 0,0 0 0 0 0,1 0 0 0 0,-1 1 0 0 0,0-1 1 0 0,0 0-1 0 0,1 0 0 0 0,-1 0 0 0 0,0 0 0 0 0,1 0 0 0 0,-1 0 0 0 0,0 0 0 0 0,1 0 0 0 0,-1 0 0 0 0,0 0-153 0 0,1 68 482 0 0,-1-68-957 0 0,7-5-10307 0 0,-4 2 2373 0 0,-1 1-506 0 0</inkml:trace>
  <inkml:trace contextRef="#ctx0" brushRef="#br0" timeOffset="1086.925">125 0 6049 0 0,'0'0'2610'0'0,"0"0"-257"0"0,0 0-252 0 0,0 0-247 0 0,0 0-287 0 0,0 0-387 0 0,0 0-370 0 0,0 0-258 0 0,0 0-172 0 0,0 0-40 0 0,0 0 42 0 0,0 0 86 0 0,0 0 121 0 0,1 2 50 0 0,87 51 3705 0 0,-87-49-4270 0 0,0-1 0 0 0,0 1 1 0 0,0 1-1 0 0,0-1 0 0 0,-1 0 0 0 0,0 0 1 0 0,0 0-1 0 0,0 0 0 0 0,0 0 1 0 0,-1 0-1 0 0,1 0 0 0 0,-1 0 1 0 0,0 0-1 0 0,0 0 0 0 0,-1 0 1 0 0,1 0-1 0 0,-1 0 0 0 0,0-1 0 0 0,0 1 1 0 0,0-1-1 0 0,0 1 0 0 0,-1-1 1 0 0,1 0-1 0 0,-1 0 0 0 0,-2 2-74 0 0,-41 58 480 0 0,50-56-6574 0 0,3-10-498 0 0,-1 0-3328 0 0,-4 1 3971 0 0</inkml:trace>
  <inkml:trace contextRef="#ctx0" brushRef="#br0" timeOffset="1469.687">369 14 5897 0 0,'0'0'4173'0'0,"0"0"-2095"0"0,0 0-628 0 0,0 0 21 0 0,0 0 30 0 0,0 0-118 0 0,0 0-289 0 0,0 0-231 0 0,0 0-142 0 0,0 0-82 0 0,0 0-52 0 0,0 0-66 0 0,0 0-69 0 0,-2 4-82 0 0,-62 57 1087 0 0,63-60-1430 0 0,1-1-1 0 0,-1 1 0 0 0,0 0 0 0 0,0 0 1 0 0,0 0-1 0 0,1 0 0 0 0,-1 0 1 0 0,0 0-1 0 0,1 0 0 0 0,-1 0 1 0 0,1 0-1 0 0,-1 0 0 0 0,1 0 0 0 0,0 1 1 0 0,-1-1-1 0 0,1 0 0 0 0,0 0 1 0 0,0 0-1 0 0,0 1 0 0 0,0-1 1 0 0,0 0-1 0 0,0 0 0 0 0,0 0 0 0 0,0 1 1 0 0,0-1-1 0 0,1 0 0 0 0,-1 0 1 0 0,0 0-1 0 0,1 0 0 0 0,-1 0 1 0 0,1 1-1 0 0,-1-1 0 0 0,1 0 0 0 0,0 0 1 0 0,-1 0-1 0 0,1 0 0 0 0,0-1 1 0 0,0 1-1 0 0,0 0 0 0 0,0 0 1 0 0,0 0-27 0 0,48 39 1240 0 0,-36-32-1168 0 0,23 14-81 0 0,-36-22-143 0 0,0 0-101 0 0,0 0-170 0 0,0 0-248 0 0,1-4-6934 0 0,-1 3 1969 0 0,1 0-2526 0 0</inkml:trace>
  <inkml:trace contextRef="#ctx0" brushRef="#br0" timeOffset="1735.857">482 63 10642 0 0,'0'0'2545'0'0,"0"0"-290"0"0,0 0-225 0 0,0 0-209 0 0,0 0-335 0 0,0 0-352 0 0,0 0-345 0 0,0 0-274 0 0,0 0-166 0 0,0 0-43 0 0,0 0 46 0 0,0 0 64 0 0,0 0 52 0 0,-1 4-4 0 0,-2 32 931 0 0,-4 19-2969 0 0,6-48-1923 0 0,1-5-755 0 0,0 0-3992 0 0,0-1 6091 0 0,0 0-5094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9.4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11 15667 0 0,'0'0'488'0'0,"0"0"-95"0"0,0 0 63 0 0,0 0 56 0 0,0 0-184 0 0,0 0-240 0 0,0 0-256 0 0,0 0-192 0 0,0 0-360 0 0,0 0-1521 0 0,0 0-3432 0 0,0 0-3097 0 0</inkml:trace>
  <inkml:trace contextRef="#ctx0" brushRef="#br0" timeOffset="-247.612">55 127 6337 0 0,'0'0'1871'0'0,"0"0"-309"0"0,0 0-122 0 0,0 0 31 0 0,0 0-69 0 0,0 0-98 0 0,0 0-123 0 0,0 0-221 0 0,0 0-168 0 0,0 0-93 0 0,0 0-68 0 0,0 0 35 0 0,0 0 12 0 0,2-4-7 0 0,2-2-613 0 0,-9 9 2694 0 0,-1 2-2423 0 0,4-3-290 0 0,0-1 0 0 0,-1 1 0 0 0,1-1 0 0 0,0 1 0 0 0,0 0 0 0 0,0-1 0 0 0,1 1 1 0 0,-1 0-1 0 0,0 0 0 0 0,1 0 0 0 0,-1 1 0 0 0,1-1 0 0 0,0 0 0 0 0,0 1 0 0 0,0-1 0 0 0,0 0 1 0 0,0 1-1 0 0,0-1 0 0 0,1 1 0 0 0,-1-1 0 0 0,1 1 0 0 0,0 0 0 0 0,-1-1 0 0 0,1 1 0 0 0,1 2-38 0 0,42 3-903 0 0,-15-12-4842 0 0,-18 2-1808 0 0,-2 0-4032 0 0</inkml:trace>
  <inkml:trace contextRef="#ctx0" brushRef="#br0" timeOffset="302.429">163 83 13531 0 0,'0'0'2503'0'0,"0"0"-876"0"0,0 0-492 0 0,0 0-148 0 0,0 0-240 0 0,0 0-270 0 0,0 0-157 0 0,0 0-108 0 0,0 0-33 0 0,0 0-34 0 0,0 0-23 0 0,0 0-1 0 0,8 5-38 0 0,56 48 202 0 0,-64-52-285 0 0,1 0 0 0 0,0 0 0 0 0,-1 0-1 0 0,1 0 1 0 0,0 0 0 0 0,-1-1 0 0 0,1 1 0 0 0,0 0-1 0 0,0 0 1 0 0,0-1 0 0 0,0 1 0 0 0,0 0 0 0 0,0-1 0 0 0,0 1-1 0 0,0-1 1 0 0,0 1 0 0 0,0-1 0 0 0,0 0 0 0 0,0 1 0 0 0,0-1-1 0 0,0 0 1 0 0,1 0 0 0 0,-1 0 0 0 0,0 0 0 0 0,0 0-1 0 0,0 0 1 0 0,0 0 0 0 0,0 0 0 0 0,0 0 0 0 0,1 0 0 0 0,-1-1-1 0 0,0 1 1 0 0,0 0 0 0 0,0-1 0 0 0,0 1 0 0 0,0-1-1 0 0,0 0 1 0 0,0 1 0 0 0,0-1 0 0 0,0 1 0 0 0,-1-1 0 0 0,1 0-1 0 0,0 0 1 0 0,0 0 0 0 0,0 0 0 0 0,-1 1 0 0 0,1-1-1 0 0,0 0 1 0 0,-1 0 0 0 0,1-1 0 0 0,23-55 873 0 0,-24 57-709 0 0,-4 18 503 0 0,-100 161 1594 0 0,105-168-5757 0 0,2-10-1672 0 0,2-1-3283 0 0,-2-1-864 0 0</inkml:trace>
  <inkml:trace contextRef="#ctx0" brushRef="#br0" timeOffset="571.206">447 86 13435 0 0,'0'0'2467'0'0,"0"0"-1203"0"0,0 0-762 0 0,0 0-63 0 0,0 0 157 0 0,0 0 136 0 0,0 0-11 0 0,0 0-161 0 0,0 0-185 0 0,0 0-147 0 0,0 0-88 0 0,1 10-58 0 0,2 31-45 0 0,14-10 80 0 0,-11-25-3155 0 0,-1 1-4563 0 0,-5-6-3151 0 0</inkml:trace>
  <inkml:trace contextRef="#ctx0" brushRef="#br0" timeOffset="805.127">490 73 6617 0 0,'0'0'4295'0'0,"0"0"-1495"0"0,0 0-423 0 0,0 0-126 0 0,0 0-401 0 0,0 0-567 0 0,0 0-487 0 0,0 0-285 0 0,0 0-71 0 0,0 0 50 0 0,0 0 11 0 0,0 0-57 0 0,0 0-90 0 0,-9 10-99 0 0,-76 75 340 0 0,81-82-1457 0 0,-19 17 1948 0 0,18-13-4766 0 0,5-1-5116 0 0,2-5 1893 0 0,1 0 199 0 0</inkml:trace>
  <inkml:trace contextRef="#ctx0" brushRef="#br0" timeOffset="3688.218">312 0 16876 0 0,'0'0'925'0'0,"0"0"-59"0"0,0 0 95 0 0,0 0 270 0 0,0 0 168 0 0,0 0-71 0 0,0 0-310 0 0,0 0-354 0 0,0 0-220 0 0,0 0-112 0 0,0 0 10 0 0,0 0 18 0 0,0 0-18 0 0,-9 13-32 0 0,-88 94 350 0 0,48-69-450 0 0,29-24-168 0 0,0 1 0 0 0,1 0 0 0 0,1 1 1 0 0,1 2-1 0 0,1-1 0 0 0,0 2 0 0 0,0 2-42 0 0,1 19 60 0 0,21-28-4969 0 0,-6-12 3096 0 0,0 0-4009 0 0,1 0 980 0 0,-1 0-6395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6.1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5793 0 0,'0'0'2083'0'0,"0"0"-73"0"0,0 0 27 0 0,0 0-2 0 0,0 0-83 0 0,0 0-182 0 0,0 0-290 0 0,0 0-304 0 0,0 0-267 0 0,0 0-221 0 0,0 0-127 0 0,-4 6 3484 0 0,16-4-3949 0 0,0 0 1 0 0,0 0-1 0 0,0-2 1 0 0,0 1-1 0 0,0-1 1 0 0,0-1-1 0 0,0-1 1 0 0,0 1-1 0 0,0-2-96 0 0,-16 6-3379 0 0,3-2-966 0 0,-1 0-4074 0 0,2-1-2349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6.5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4569 0 0,'0'0'2203'0'0,"0"0"-616"0"0,0 0-156 0 0,0 0 287 0 0,0 0 220 0 0,0 0 67 0 0,0 0-219 0 0,0 0-424 0 0,0 0-398 0 0,0 0-247 0 0,0 0-94 0 0,0 0-15 0 0,0 0 82 0 0,3 9 2026 0 0,102-15-231 0 0,-105 6-2600 0 0,4 1-4721 0 0,-2-1-5214 0 0,-2 1-695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8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11442 0 0,'0'0'1862'0'0,"0"0"-364"0"0,0 0-67 0 0,0 0 120 0 0,0 0 56 0 0,0 0 14 0 0,0 0-164 0 0,0 0-273 0 0,0 0-273 0 0,0 0-204 0 0,0 0-147 0 0,0 0-121 0 0,0 0-69 0 0,0-5-78 0 0,1 0-306 0 0,-1-5 448 0 0,1 25 592 0 0,-1-5-696 0 0,15 74 1082 0 0,-14-81-2173 0 0,-1-4-1917 0 0,-1 0-2302 0 0,1 1-3550 0 0,-1 0-3353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9.8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34 15251 0 0,'0'0'1531'0'0,"0"0"-186"0"0,0 0-60 0 0,0 0-5 0 0,0 0-142 0 0,0 0-156 0 0,0 0-192 0 0,0 0-203 0 0,0 0-191 0 0,0 0-160 0 0,0 0-101 0 0,0 0-52 0 0,0 0 2 0 0,-5 2 30 0 0,4-2-87 0 0,-1 1 1 0 0,0-1-1 0 0,1 0 0 0 0,-1 1 1 0 0,1-1-1 0 0,-1 1 0 0 0,1 0 1 0 0,-1 0-1 0 0,1-1 1 0 0,0 1-1 0 0,-1 0 0 0 0,1 0 1 0 0,0 0-1 0 0,0 0 1 0 0,-1 0-1 0 0,1 1 0 0 0,0-1 1 0 0,0 0-1 0 0,0 1 0 0 0,0-1 1 0 0,1 0-1 0 0,-1 1 1 0 0,0-1-1 0 0,1 1 0 0 0,-1-1 1 0 0,1 1-1 0 0,-1-1 1 0 0,1 1-1 0 0,0 0 0 0 0,-1-1 1 0 0,1 1-1 0 0,0-1 1 0 0,0 1-1 0 0,0 0 0 0 0,0-1 1 0 0,1 1-1 0 0,-1 0 0 0 0,0-1 1 0 0,1 1-1 0 0,-1-1 1 0 0,1 1-1 0 0,0 0-28 0 0,2 0 62 0 0,0-1-1 0 0,0 1 1 0 0,1-1-1 0 0,-1 0 1 0 0,1 1 0 0 0,-1-2-1 0 0,1 1 1 0 0,-1 0 0 0 0,1-1-1 0 0,-1 1 1 0 0,1-1-1 0 0,0 0 1 0 0,-1 0 0 0 0,1-1-1 0 0,0 1 1 0 0,-1-1 0 0 0,1 0-1 0 0,-1 0 1 0 0,1 0-1 0 0,-1 0 1 0 0,0 0 0 0 0,1-1-1 0 0,-1 0 1 0 0,0 0 0 0 0,0 1-1 0 0,0-2 1 0 0,0 1-1 0 0,0 0 1 0 0,0-1-62 0 0,-4 1 0 0 0,1 0 0 0 0,-1 0 0 0 0,1 0 0 0 0,-1 0 0 0 0,1 0 0 0 0,-1 0 0 0 0,0 0 0 0 0,0 0 0 0 0,0 1 0 0 0,0-1 0 0 0,0 0 0 0 0,-1 0 0 0 0,1 1 0 0 0,-1-1 0 0 0,1 1 0 0 0,-1-1 0 0 0,1 1 0 0 0,-1 0 0 0 0,0 0 0 0 0,1-1 0 0 0,-1 1 0 0 0,0 0 0 0 0,0 1 0 0 0,0-1 0 0 0,0 0 0 0 0,0 0 1 0 0,0 1-1 0 0,-2-1 0 0 0,-5-4-166 0 0,-9-12-1660 0 0,16 12-2610 0 0,1-1-3875 0 0,1 4-3249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0.3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6945 0 0,'0'0'2164'0'0,"0"0"55"0"0,0 0 64 0 0,0 0-5 0 0,0 0-98 0 0,0 0-181 0 0,0 0-384 0 0,0 0-429 0 0,0 0-382 0 0,0 0-298 0 0,0 0-177 0 0,0 0-102 0 0,0 0-30 0 0,1 3 1337 0 0,6 8-1390 0 0,0 0 0 0 0,-1 1 0 0 0,0 0 1 0 0,-1 0-1 0 0,0 0 0 0 0,-1 0 1 0 0,0 1-1 0 0,-1 0 0 0 0,-1 0 0 0 0,0-1 1 0 0,-1 2-1 0 0,0-1 0 0 0,-1 0 0 0 0,0 0 1 0 0,-1 0-1 0 0,0 0 0 0 0,-1 0 1 0 0,-1 0-1 0 0,0-1 0 0 0,-1 1 0 0 0,0-1 1 0 0,-3 5-145 0 0,-33 34 345 0 0,40-51-385 0 0,0 0-68 0 0,0 0-72 0 0,0 0-119 0 0,0 0-149 0 0,13-6-6833 0 0,-8 3 661 0 0,-2 1-3524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2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19 11266 0 0,'0'0'2112'0'0,"0"0"-276"0"0,0 0-130 0 0,0 0-86 0 0,0 0-120 0 0,0 0-123 0 0,0 0-273 0 0,0 0-295 0 0,0 0-226 0 0,0 0-197 0 0,0 0-130 0 0,0 0-96 0 0,0 0-22 0 0,-3 0 32 0 0,1-1-141 0 0,1 1 0 0 0,-1 0 0 0 0,1 0 0 0 0,-1 0 0 0 0,1 0 0 0 0,-1 0 0 0 0,1 1 0 0 0,-1-1 0 0 0,1 0 0 0 0,-1 1 0 0 0,1-1 0 0 0,0 1 1 0 0,-1-1-1 0 0,1 1 0 0 0,0 0 0 0 0,-1 0 0 0 0,1-1 0 0 0,0 1 0 0 0,0 0 0 0 0,0 0 0 0 0,0 0 0 0 0,0 0 0 0 0,0 1 0 0 0,0-1 0 0 0,0 0 0 0 0,0 0 1 0 0,0 0-1 0 0,0 1 0 0 0,1-1 0 0 0,-1 0 0 0 0,1 1 0 0 0,-1-1 0 0 0,1 1 0 0 0,-1-1 0 0 0,1 1 0 0 0,0-1 0 0 0,0 1 0 0 0,0-1 0 0 0,0 1 0 0 0,0-1 0 0 0,0 0 1 0 0,0 1-1 0 0,0-1 0 0 0,1 1-29 0 0,0 0 70 0 0,0-1 0 0 0,1 1 0 0 0,0-1 0 0 0,-1 1 0 0 0,1-1 0 0 0,0 0 0 0 0,0 0 0 0 0,0 0 0 0 0,0 0 0 0 0,0 0 1 0 0,0 0-1 0 0,0 0 0 0 0,0-1 0 0 0,0 1 0 0 0,0-1 0 0 0,0 1 0 0 0,1-1 0 0 0,-1 0 0 0 0,0 0 0 0 0,0 0 0 0 0,0 0 0 0 0,1 0 1 0 0,-1 0-1 0 0,0-1 0 0 0,0 1 0 0 0,0-1 0 0 0,2 0-70 0 0,-3 1 17 0 0,0 0 1 0 0,0 0-1 0 0,0 0 0 0 0,0 0 1 0 0,1 0-1 0 0,-1-1 0 0 0,0 1 1 0 0,0 0-1 0 0,0-1 1 0 0,0 1-1 0 0,0-1 0 0 0,0 1 1 0 0,0-1-1 0 0,0 1 0 0 0,0-1 1 0 0,0 0-1 0 0,0 1 0 0 0,0-1 1 0 0,0 0-1 0 0,0 0 1 0 0,-1 0-1 0 0,1 0 0 0 0,0 0 1 0 0,-1 0-1 0 0,1 0 0 0 0,0 0 1 0 0,-1 0-1 0 0,1 0 1 0 0,-1 0-1 0 0,0 0 0 0 0,1 0 1 0 0,-1 0-1 0 0,0 0 0 0 0,0 0 1 0 0,0-1-1 0 0,1 1 0 0 0,-1 0 1 0 0,0 0-1 0 0,-1 0 1 0 0,1 0-1 0 0,0-1 0 0 0,0 1 1 0 0,0 0-1 0 0,-1 0 0 0 0,1 0 1 0 0,-1 0-1 0 0,1 0 0 0 0,-1 0 1 0 0,1-1-18 0 0,-34-9-1992 0 0,21 14-1638 0 0,2 2-3691 0 0,6-3-4244 0 0</inkml:trace>
  <inkml:trace contextRef="#ctx0" brushRef="#br0" timeOffset="658.339">24 221 13075 0 0,'0'0'2020'0'0,"0"0"-774"0"0,0 0-253 0 0,0 0 80 0 0,0 0-8 0 0,0 0-86 0 0,0 0-176 0 0,0 0-180 0 0,0 0-145 0 0,0 0-96 0 0,0 0-46 0 0,0 0-53 0 0,0 0-10 0 0,-5 7 35 0 0,-14 23 31 0 0,20-30-284 0 0,-1 1-1 0 0,0 0 1 0 0,1 0 0 0 0,-1 0-1 0 0,1 0 1 0 0,-1-1 0 0 0,1 1-1 0 0,-1 0 1 0 0,1 0 0 0 0,-1-1-1 0 0,1 1 1 0 0,0 0 0 0 0,0-1-1 0 0,-1 1 1 0 0,1-1 0 0 0,0 1-1 0 0,0-1 1 0 0,0 1 0 0 0,-1-1-1 0 0,1 1 1 0 0,0-1 0 0 0,0 0-1 0 0,0 0 1 0 0,0 1 0 0 0,0-1-1 0 0,0 0 1 0 0,0 0 0 0 0,0 0-1 0 0,0 0 1 0 0,0 0 0 0 0,0 0-1 0 0,0 0 1 0 0,-1 0 0 0 0,1-1-1 0 0,0 1 1 0 0,0 0 0 0 0,0-1-1 0 0,0 1 1 0 0,0 0-55 0 0,1-1 144 0 0,-3 1-112 0 0,0 0 0 0 0,0-1 0 0 0,0 0 0 0 0,1 1 0 0 0,-1-1 0 0 0,0 1 0 0 0,0-1 0 0 0,1 0 0 0 0,-1 0 0 0 0,0 1 0 0 0,1-1 0 0 0,-1 0 0 0 0,1 0 0 0 0,-1 0 0 0 0,1 0 0 0 0,-1 0 0 0 0,1 0 0 0 0,0 1 0 0 0,-1-1 0 0 0,1 0 0 0 0,0 0 0 0 0,0 0 0 0 0,0 0 0 0 0,0 0 0 0 0,0 0 0 0 0,0 0 0 0 0,0 0 0 0 0,0 0 0 0 0,0 0 0 0 0,0 0 0 0 0,0 0 0 0 0,1 0 0 0 0,-1 0 0 0 0,0 0 0 0 0,1 0 0 0 0,-1 0 0 0 0,1 0 0 0 0,-1 0 0 0 0,1 0 0 0 0,-1 0 0 0 0,1 1 0 0 0,0-1 0 0 0,-1 0 0 0 0,1 1 0 0 0,0-1 0 0 0,0 0 0 0 0,-1 1 0 0 0,1-1 0 0 0,0 1 0 0 0,0-1 0 0 0,0 1 0 0 0,0-1 0 0 0,0 1 0 0 0,0 0 0 0 0,0-1 0 0 0,0 1 0 0 0,0 0 0 0 0,0 0 0 0 0,0 0 0 0 0,0-1 0 0 0,0 1 0 0 0,0 0 0 0 0,0 1 0 0 0,0-1 0 0 0,0 0-33 0 0,-6-2-1155 0 0,-18-8 2198 0 0,20 6-5719 0 0,7 1-5717 0 0,-1 3-1340 0 0</inkml:trace>
  <inkml:trace contextRef="#ctx0" brushRef="#br0" timeOffset="944.463">205 0 18684 0 0,'0'0'1159'0'0,"0"0"-140"0"0,0 0-180 0 0,0 0-3 0 0,0 0 156 0 0,0 0 71 0 0,0 0-70 0 0,0 0-152 0 0,7 9-161 0 0,37 76 963 0 0,-43-71-1625 0 0,-1 0-1 0 0,0 1 1 0 0,0-1 0 0 0,-2 1-1 0 0,1-1 1 0 0,-2 0 0 0 0,0 0-1 0 0,-1 0 1 0 0,0 0 0 0 0,-1 0 0 0 0,-1-1-1 0 0,0 0 1 0 0,-1 0 0 0 0,0-1-1 0 0,-1 0 1 0 0,0 0 0 0 0,-1 0 0 0 0,-1 0-18 0 0,6-10-4047 0 0,3-2-692 0 0,-1 0-3806 0 0,1-1-3192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0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34 17420 0 0,'0'0'1192'0'0,"0"0"-357"0"0,0 0-230 0 0,0 0-2 0 0,0 0 176 0 0,0 0 190 0 0,0 0 56 0 0,0 0-60 0 0,0 0-157 0 0,0 0-195 0 0,0 0-143 0 0,0 0-72 0 0,0 9-61 0 0,8 93 918 0 0,-6-92-2205 0 0,0 2 3271 0 0,-3-5-3617 0 0,-3-3-4284 0 0,-3-3-6100 0 0,5-1 591 0 0</inkml:trace>
  <inkml:trace contextRef="#ctx0" brushRef="#br0" timeOffset="296.682">1 98 9578 0 0,'0'0'1791'0'0,"0"0"-140"0"0,0 0-45 0 0,0 0 27 0 0,0 0-106 0 0,0 0-146 0 0,0 0-138 0 0,0 0-138 0 0,0 0-79 0 0,0 0-102 0 0,0 0-145 0 0,0 0-119 0 0,9 0-111 0 0,156-4 2501 0 0,-164 4-3233 0 0,6 1-339 0 0,-6 0-3715 0 0,0 0-4873 0 0,0-1-2332 0 0</inkml:trace>
  <inkml:trace contextRef="#ctx0" brushRef="#br0" timeOffset="870.484">344 1 10442 0 0,'0'0'2322'0'0,"0"0"-236"0"0,0 0-154 0 0,0 0-149 0 0,0 0-109 0 0,0 0-148 0 0,0 0-263 0 0,0 0-281 0 0,0 0-219 0 0,0 0-189 0 0,0 0-155 0 0,0 0-110 0 0,0 0-100 0 0,-18 15 506 0 0,9-3-539 0 0,1 0-1 0 0,0 0 0 0 0,0 1 1 0 0,1 0-1 0 0,1 0 1 0 0,1 1-1 0 0,-1 0 0 0 0,2 0 1 0 0,0 0-1 0 0,1 0 1 0 0,0 1-1 0 0,1-1 1 0 0,0 12-176 0 0,3-22 32 0 0,-1 1 0 0 0,1-1 1 0 0,0 0-1 0 0,1 0 0 0 0,-1 1 1 0 0,1-1-1 0 0,-1 0 0 0 0,1-1 1 0 0,0 1-1 0 0,1 0 0 0 0,-1 0 1 0 0,1-1-1 0 0,0 1 0 0 0,-1-1 0 0 0,1 0 1 0 0,1 0-1 0 0,-1 0 0 0 0,0 0 1 0 0,1-1-1 0 0,0 0 0 0 0,-1 1 1 0 0,1-1-1 0 0,0 0 0 0 0,0-1 1 0 0,0 1-1 0 0,3 0-32 0 0,44 5-2869 0 0,-44-14-5503 0 0,-5 5 1640 0 0,-1 1-4879 0 0</inkml:trace>
  <inkml:trace contextRef="#ctx0" brushRef="#br0" timeOffset="1247.209">438 6 13155 0 0,'0'0'1317'0'0,"0"0"-144"0"0,0 0-48 0 0,0 0 56 0 0,0 0 19 0 0,0 0-48 0 0,0 0-160 0 0,0 0-202 0 0,0 0-159 0 0,0 0-142 0 0,0 0-94 0 0,-9 6-46 0 0,-26 18-35 0 0,34-23-255 0 0,1 0 0 0 0,-1 0 0 0 0,0 0 0 0 0,0 0 1 0 0,1 0-1 0 0,-1 1 0 0 0,1-1 0 0 0,-1 0 0 0 0,1 1 1 0 0,0-1-1 0 0,-1 0 0 0 0,1 0 0 0 0,0 1 0 0 0,0-1 1 0 0,0 1-1 0 0,0-1 0 0 0,0 0 0 0 0,0 1 0 0 0,0-1 1 0 0,0 0-1 0 0,1 1 0 0 0,-1-1 0 0 0,1 0 0 0 0,-1 0 1 0 0,1 1-1 0 0,-1-1 0 0 0,1 0 0 0 0,-1 0 1 0 0,1 0-1 0 0,0 0 0 0 0,0 1 0 0 0,0-1 0 0 0,0 0 1 0 0,0-1-1 0 0,0 1 0 0 0,0 0 0 0 0,0 0 0 0 0,0 0 1 0 0,0-1-1 0 0,0 1 0 0 0,0 0 0 0 0,1-1 0 0 0,-1 1 1 0 0,0-1-1 0 0,0 1 0 0 0,1-1 0 0 0,-1 0 0 0 0,2 1-59 0 0,1 0 81 0 0,1 1 0 0 0,0-1 0 0 0,0 0-1 0 0,0 0 1 0 0,0-1 0 0 0,0 0 0 0 0,0 1 0 0 0,-1-2-1 0 0,1 1 1 0 0,0 0 0 0 0,0-1 0 0 0,0 0-1 0 0,0 0 1 0 0,0-1 0 0 0,-1 1 0 0 0,1-1-1 0 0,0 0 1 0 0,3-3-81 0 0,-8 3-11 0 0,0 0-1 0 0,-1 1 1 0 0,1-1 0 0 0,0 0 0 0 0,-1 0-1 0 0,0 0 1 0 0,1 0 0 0 0,-1 0-1 0 0,0 0 1 0 0,0 1 0 0 0,0-1-1 0 0,0 0 1 0 0,-1 1 0 0 0,1-1-1 0 0,0 1 1 0 0,-1-1 0 0 0,1 1-1 0 0,-1 0 1 0 0,1-1 0 0 0,-1 1-1 0 0,1 0 1 0 0,-1 0 0 0 0,0 0 0 0 0,0 0-1 0 0,0 0 1 0 0,1 1 0 0 0,-1-1-1 0 0,0 1 1 0 0,0-1 0 0 0,0 1-1 0 0,0-1 1 0 0,0 1 0 0 0,-2 0 11 0 0,-1-2-4031 0 0,16 5-4847 0 0,-4-1 565 0 0,-3-1 1350 0 0</inkml:trace>
  <inkml:trace contextRef="#ctx0" brushRef="#br0" timeOffset="1914.687">463 212 15675 0 0,'0'0'1582'0'0,"0"0"-120"0"0,0 0 37 0 0,0 0-2 0 0,0 0-60 0 0,0 0-157 0 0,0 0-321 0 0,0 0-319 0 0,0 0-236 0 0,0 0-155 0 0,0 0-61 0 0,0 0 10 0 0,0 0 43 0 0,4 14 1139 0 0,-5 3-2252 0 0,-1 10 3860 0 0,5-10-4219 0 0,3-6-5060 0 0,5-5-7180 0 0,-9-5 3657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7.7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38 0 0 0,'0'0'1727'0'0,"0"0"619"0"0,0 0 370 0 0,0 0 185 0 0,0 0-50 0 0,0 0-299 0 0,0 0-445 0 0,0 0-446 0 0,0 0-371 0 0,0 0-271 0 0,0 0-174 0 0,0 0-124 0 0,6-3 387 0 0,-4 2 1712 0 0,-48 96-480 0 0,43-88-2300 0 0,1-1 1 0 0,-1 1-1 0 0,2-1 1 0 0,-1 1 0 0 0,1 0-1 0 0,0 0 1 0 0,0 0 0 0 0,1 0-1 0 0,0 0 1 0 0,0 0 0 0 0,1-1-1 0 0,0 1 1 0 0,0 0 0 0 0,1 0-1 0 0,-1 0 1 0 0,1-1 0 0 0,1 1-1 0 0,-1-1 1 0 0,1 0 0 0 0,1 1-1 0 0,-1-1 1 0 0,1-1 0 0 0,0 1-1 0 0,0 0 1 0 0,0-1 0 0 0,1 0-1 0 0,0 0 1 0 0,0 0-1 0 0,2 0-40 0 0,82 28 375 0 0,-88-33-436 0 0,-1 0-39 0 0,0 0-40 0 0,0 0-104 0 0,0-10-6620 0 0,0 6 2136 0 0,1 1-3450 0 0,-1 1-2064 0 0</inkml:trace>
  <inkml:trace contextRef="#ctx0" brushRef="#br0" timeOffset="757.343">239 24 0 0 0,'0'0'1658'0'0,"0"0"527"0"0,0 0 191 0 0,0 0 99 0 0,0 0 75 0 0,0 0-127 0 0,0 0-316 0 0,0 0-408 0 0,0 0-404 0 0,0 0-251 0 0,0 0-181 0 0,0 0-112 0 0,0-4-75 0 0,0 3-597 0 0,-1 0 1 0 0,1 0-1 0 0,0 0 1 0 0,0 0-1 0 0,-1 0 0 0 0,1 1 1 0 0,0-1-1 0 0,-1 0 0 0 0,1 0 1 0 0,-1 0-1 0 0,1 0 1 0 0,-1 1-1 0 0,0-1 0 0 0,1 0 1 0 0,-1 0-1 0 0,0 1 0 0 0,1-1 1 0 0,-1 0-1 0 0,0 1 1 0 0,0-1-1 0 0,0 1 0 0 0,0-1 1 0 0,1 1-1 0 0,-1 0 0 0 0,0-1 1 0 0,0 1-1 0 0,0 0 1 0 0,0-1-1 0 0,0 1 0 0 0,0 0 1 0 0,0 0-1 0 0,0 0 0 0 0,0 0 1 0 0,0 0-1 0 0,0 0 1 0 0,0 0-1 0 0,0 0 0 0 0,0 1 1 0 0,0-1-1 0 0,0 0 0 0 0,0 1 1 0 0,0-1-1 0 0,1 0 1 0 0,-1 1-1 0 0,0-1 0 0 0,0 1 1 0 0,0-1-1 0 0,0 1 0 0 0,1 0 1 0 0,-1-1-1 0 0,0 1 1 0 0,1 0-1 0 0,-1-1 0 0 0,0 1 1 0 0,1 0-1 0 0,-1 0-79 0 0,-1 0 37 0 0,0 0 0 0 0,0 0 0 0 0,0-1 0 0 0,0 1 0 0 0,0 0 0 0 0,1 1 0 0 0,-1-1-1 0 0,0 0 1 0 0,1 1 0 0 0,-1-1 0 0 0,1 0 0 0 0,-1 1 0 0 0,1 0 0 0 0,0-1 0 0 0,0 1 0 0 0,0 0 0 0 0,0 0 0 0 0,0-1 0 0 0,0 1 0 0 0,0 0 0 0 0,0 0 0 0 0,1 0-1 0 0,-1 0 1 0 0,1 0 0 0 0,-1 0 0 0 0,1 0 0 0 0,0 1 0 0 0,0-1 0 0 0,0 0 0 0 0,0 0 0 0 0,0 0 0 0 0,1 0 0 0 0,-1 0 0 0 0,0 0 0 0 0,1 0 0 0 0,0 0 0 0 0,-1 0-1 0 0,1 0 1 0 0,0 0 0 0 0,0 0 0 0 0,0-1 0 0 0,0 1 0 0 0,1 0 0 0 0,-1 0 0 0 0,0-1 0 0 0,1 1 0 0 0,-1-1 0 0 0,1 1 0 0 0,-1-1 0 0 0,1 0 0 0 0,0 0-1 0 0,-1 0 1 0 0,1 0 0 0 0,0 0 0 0 0,0 0 0 0 0,0 0 0 0 0,0 0 0 0 0,0-1 0 0 0,0 1 0 0 0,0-1 0 0 0,0 1 0 0 0,1-1-37 0 0,-1 1 12 0 0,-1-1 1 0 0,1 1-1 0 0,-1-1 0 0 0,1 1 1 0 0,0-1-1 0 0,-1 0 0 0 0,1 0 1 0 0,-1 1-1 0 0,1-1 0 0 0,0 0 1 0 0,-1 0-1 0 0,1-1 0 0 0,0 1 1 0 0,-1 0-1 0 0,1-1 0 0 0,-1 1 1 0 0,1 0-1 0 0,-1-1 1 0 0,1 0-1 0 0,-1 1 0 0 0,1-1 1 0 0,-1 0-1 0 0,1 0 0 0 0,-1 0 1 0 0,0 0-1 0 0,0 0 0 0 0,1 0 1 0 0,-1 0-1 0 0,0 0 0 0 0,0-1 1 0 0,0 1-1 0 0,0 0 0 0 0,0-1 1 0 0,-1 1-1 0 0,1 0 1 0 0,0-1-1 0 0,0 1 0 0 0,-1-1 1 0 0,1 0-1 0 0,-1 1 0 0 0,0-1 1 0 0,1 1-1 0 0,-1-1 0 0 0,0 0 1 0 0,0 1-1 0 0,0-1 0 0 0,0 1 1 0 0,0-1-1 0 0,-1 0 0 0 0,1 1 1 0 0,0-1-1 0 0,-1 1 1 0 0,1-1-1 0 0,-1 0 0 0 0,1 1 1 0 0,-1 0-1 0 0,0-2-12 0 0,-25-24-2446 0 0,37 24-4362 0 0,-6 3 1091 0 0,-3 0 2293 0 0,1 0-7722 0 0</inkml:trace>
  <inkml:trace contextRef="#ctx0" brushRef="#br0" timeOffset="1717.168">261 240 2737 0 0,'0'0'4322'0'0,"0"0"-1808"0"0,0 0-507 0 0,0 0 72 0 0,0 0-21 0 0,0 0-110 0 0,0 0-238 0 0,0 0-307 0 0,0 0-295 0 0,0 0-220 0 0,0 0-124 0 0,0 0-130 0 0,-1-5-77 0 0,-6-14-79 0 0,6 18-429 0 0,1 1 0 0 0,-1-1 0 0 0,0 1 0 0 0,0-1 0 0 0,0 1 0 0 0,0 0 0 0 0,0-1 0 0 0,0 1 0 0 0,0 0 0 0 0,0 0 0 0 0,0 0 0 0 0,0-1 0 0 0,0 1 0 0 0,0 0 0 0 0,0 1 0 0 0,0-1 0 0 0,1 0 0 0 0,-1 0 0 0 0,0 0-1 0 0,0 0 1 0 0,0 1 0 0 0,0-1 0 0 0,0 0 0 0 0,0 1 0 0 0,0-1 0 0 0,0 1 0 0 0,1-1 0 0 0,-1 1 0 0 0,0 0 0 0 0,0-1 0 0 0,1 1 0 0 0,-1 0 0 0 0,0-1 0 0 0,1 1 0 0 0,-1 0 0 0 0,1 0 0 0 0,-1 0-49 0 0,1-1 7 0 0,-2 1 14 0 0,0 0 1 0 0,1 0-1 0 0,-1 1 1 0 0,1-1-1 0 0,-1 0 0 0 0,1 0 1 0 0,0 1-1 0 0,0-1 1 0 0,0 1-1 0 0,-1-1 1 0 0,1 1-1 0 0,1-1 1 0 0,-1 1-1 0 0,0 0 1 0 0,0 0-1 0 0,1-1 0 0 0,-1 1 1 0 0,1 0-1 0 0,-1 0 1 0 0,1 0-1 0 0,0 0 1 0 0,-1-1-1 0 0,1 1 1 0 0,0 0-1 0 0,1 0 0 0 0,-1 0 1 0 0,0 0-1 0 0,0 0 1 0 0,1 0-1 0 0,-1-1 1 0 0,1 1-1 0 0,-1 0 1 0 0,1 0-1 0 0,0-1 0 0 0,0 1 1 0 0,0 0-1 0 0,0-1 1 0 0,0 1-1 0 0,0-1 1 0 0,0 1-1 0 0,1-1 1 0 0,-1 0-1 0 0,0 1 1 0 0,1-1-1 0 0,-1 0 0 0 0,1 0 1 0 0,-1 0-1 0 0,1 0 1 0 0,0 0-1 0 0,-1 0 1 0 0,1-1-1 0 0,0 1 1 0 0,0-1-1 0 0,0 1 0 0 0,-1-1 1 0 0,1 1-1 0 0,0-1 1 0 0,0 0-1 0 0,0 0 1 0 0,1 0-22 0 0,-1 1 8 0 0,-1-1 1 0 0,0 1-1 0 0,1-1 0 0 0,-1 0 1 0 0,0 0-1 0 0,1 1 1 0 0,-1-1-1 0 0,0 0 1 0 0,1 0-1 0 0,-1 0 0 0 0,1 0 1 0 0,-1 0-1 0 0,0-1 1 0 0,1 1-1 0 0,-1 0 0 0 0,0-1 1 0 0,1 1-1 0 0,-1-1 1 0 0,0 1-1 0 0,0-1 1 0 0,1 1-1 0 0,-1-1 0 0 0,0 0 1 0 0,0 0-1 0 0,0 0 1 0 0,0 1-1 0 0,0-1 1 0 0,0 0-1 0 0,0 0 0 0 0,0-1 1 0 0,0 1-1 0 0,0 0 1 0 0,-1 0-1 0 0,1 0 1 0 0,0-1-1 0 0,-1 1 0 0 0,1 0 1 0 0,-1 0-1 0 0,0-1 1 0 0,1 1-1 0 0,-1 0 1 0 0,0-1-1 0 0,0 1 0 0 0,0-1 1 0 0,1 1-1 0 0,-2 0 1 0 0,1-1-1 0 0,0 1 0 0 0,0 0 1 0 0,0-1-1 0 0,-1 1 1 0 0,1-1-1 0 0,0 1 1 0 0,-1 0-1 0 0,0 0 0 0 0,1-1 1 0 0,-1 1-1 0 0,0 0 1 0 0,1 0-1 0 0,-2-1-8 0 0,-41-32-1529 0 0,43 34-6032 0 0,3 2 1904 0 0,-3-1 2302 0 0,2 0-7361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4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0 8674 0 0,'0'0'1642'0'0,"0"0"-47"0"0,0 0 60 0 0,0 0 129 0 0,0 0 58 0 0,0 0-81 0 0,0 0-238 0 0,0 0-318 0 0,0 0-301 0 0,0 0-231 0 0,0 0-197 0 0,-6 1-136 0 0,-16 5-73 0 0,21-6-208 0 0,1 0 0 0 0,0 1 0 0 0,0-1 0 0 0,-1 0 0 0 0,1 1 1 0 0,0-1-1 0 0,0 1 0 0 0,0-1 0 0 0,-1 1 0 0 0,1-1 0 0 0,0 0 0 0 0,0 1 0 0 0,0-1 0 0 0,0 1 0 0 0,0-1 0 0 0,0 1 0 0 0,0-1 0 0 0,0 1 0 0 0,0-1 0 0 0,0 1 0 0 0,0-1 0 0 0,0 0 1 0 0,0 1-1 0 0,0-1 0 0 0,1 1 0 0 0,-1-1 0 0 0,0 1 0 0 0,0-1 0 0 0,0 0 0 0 0,1 1 0 0 0,-1-1 0 0 0,0 0 0 0 0,1 1 0 0 0,-1-1 0 0 0,0 0 0 0 0,1 1 0 0 0,-1-1 0 0 0,0 0 0 0 0,1 1 0 0 0,-1-1 1 0 0,0 0-1 0 0,1 0 0 0 0,-1 0 0 0 0,1 1 0 0 0,-1-1 0 0 0,1 0 0 0 0,-1 0 0 0 0,1 0 0 0 0,-1 0 0 0 0,0 0 0 0 0,1 0 0 0 0,-1 0 0 0 0,1 0 0 0 0,-1 0 0 0 0,1 0 0 0 0,-1 0 0 0 0,1 0 0 0 0,-1 0 1 0 0,1 0-60 0 0,-1 0 68 0 0,88 3-167 0 0,-87-3-488 0 0,-1 0-219 0 0,0 0-272 0 0,-4 2-13169 0 0,3-1 3170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4.9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20 8682 0 0,'0'0'2846'0'0,"0"0"-1255"0"0,0 0-460 0 0,0 0 313 0 0,0 0 340 0 0,0 0 141 0 0,0 0-149 0 0,0 0-381 0 0,0 0-365 0 0,0 0-266 0 0,0 0-207 0 0,0 0-109 0 0,0 0-65 0 0,9 0-76 0 0,39-7 721 0 0,-15 2-109 0 0,-11 2-3206 0 0,-4 0-2552 0 0,-2 2-3510 0 0,-13 1-3418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4.4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0 167 11362 0 0,'0'0'1433'0'0,"0"0"-94"0"0,0 0 42 0 0,0 0 218 0 0,0 0-26 0 0,0 0-248 0 0,0 0-329 0 0,0 0-337 0 0,0 0-253 0 0,0 0-176 0 0,0 0-104 0 0,0 0 12 0 0,1-10 31 0 0,5-31 53 0 0,-5 40-178 0 0,0-1-1 0 0,0 1 1 0 0,0 0 0 0 0,0-1-1 0 0,0 1 1 0 0,0 0-1 0 0,1 0 1 0 0,-1 0-1 0 0,0 0 1 0 0,1 0 0 0 0,-1 1-1 0 0,1-1 1 0 0,-1 0-1 0 0,1 1 1 0 0,-1-1 0 0 0,1 1-1 0 0,0-1 1 0 0,-1 1-1 0 0,1 0 1 0 0,0 0-1 0 0,-1-1 1 0 0,1 1 0 0 0,-1 0-1 0 0,1 1 1 0 0,0-1-1 0 0,-1 0 1 0 0,1 0-1 0 0,0 1 1 0 0,-1-1 0 0 0,1 1-1 0 0,0 0-43 0 0,2 2 86 0 0,1 1 1 0 0,-1 0-1 0 0,0 1 0 0 0,-1-1 0 0 0,1 1 0 0 0,-1-1 1 0 0,0 1-1 0 0,0 0 0 0 0,0 0 0 0 0,-1 1 0 0 0,0-1 1 0 0,0 0-1 0 0,0 1 0 0 0,0-1 0 0 0,-1 1 1 0 0,0 0-1 0 0,0 4-86 0 0,3 6 101 0 0,20 44-762 0 0,-24-58 21 0 0,0-1-2303 0 0,0 0-7383 0 0,0-1-980 0 0</inkml:trace>
  <inkml:trace contextRef="#ctx0" brushRef="#br0" timeOffset="186.272">150 102 11490 0 0,'0'0'1687'0'0,"0"0"-198"0"0,0 0-144 0 0,0 0 81 0 0,0 0-59 0 0,0 0-176 0 0,0 0-202 0 0,0 0-200 0 0,0 0-151 0 0,0 0-104 0 0,-12 9-78 0 0,-77 71 614 0 0,82-72-1374 0 0,-15 23 667 0 0,16-8-5114 0 0,13-19-11342 0 0,-4-4 12407 0 0</inkml:trace>
  <inkml:trace contextRef="#ctx0" brushRef="#br0" timeOffset="484.969">163 31 8194 0 0,'0'0'1587'0'0,"0"0"-267"0"0,0 0-97 0 0,0 0 200 0 0,0 0 127 0 0,0 0-97 0 0,10-5-252 0 0,31-15-309 0 0,-40 20-831 0 0,0 0 1 0 0,1 0-1 0 0,-1 0 1 0 0,0 0-1 0 0,0 0 1 0 0,1 1-1 0 0,-1-1 1 0 0,0 0-1 0 0,0 0 1 0 0,0 1 0 0 0,1-1-1 0 0,-1 1 1 0 0,0-1-1 0 0,0 1 1 0 0,0-1-1 0 0,0 1 1 0 0,0 0-1 0 0,0 0 1 0 0,0-1-1 0 0,0 1 1 0 0,0 0-1 0 0,0 0 1 0 0,-1 0-1 0 0,1 0 1 0 0,0 0-1 0 0,0 0 1 0 0,-1 0 0 0 0,1 0-1 0 0,-1 1 1 0 0,1-1-1 0 0,-1 0 1 0 0,1 0-1 0 0,-1 0 1 0 0,0 0-1 0 0,0 1 1 0 0,0-1-1 0 0,1 0 1 0 0,-1 0-1 0 0,0 1 1 0 0,0-1-1 0 0,-1 0 1 0 0,1 0-1 0 0,0 1 1 0 0,0-1 0 0 0,-1 0-1 0 0,1 0 1 0 0,0 0-1 0 0,-1 1 1 0 0,1-1-1 0 0,-1 0 1 0 0,0 0-62 0 0,-48 82 2316 0 0,82-78-1298 0 0,52-21-2851 0 0,-57 9-3848 0 0,-2 1-6395 0 0,-19 5 6351 0 0</inkml:trace>
  <inkml:trace contextRef="#ctx0" brushRef="#br0" timeOffset="1538.851">403 210 0 0 0,'0'0'1254'0'0,"0"0"514"0"0,0 0 376 0 0,0 0 372 0 0,0 0 110 0 0,0 0-173 0 0,0 0-357 0 0,0 0-400 0 0,0 0-385 0 0,0 0-295 0 0,0 0-154 0 0,0 0-120 0 0,-3-1-51 0 0,0 0-214 0 0,-4-1-473 0 0,-2 0 4622 0 0,37 14-4540 0 0,80-8 178 0 0,-112-4 1874 0 0,-1 1-4015 0 0,2 0-4561 0 0,5 0-6375 0 0,-1-1 5171 0 0</inkml:trace>
  <inkml:trace contextRef="#ctx0" brushRef="#br0" timeOffset="2765.302">635 197 10106 0 0,'0'0'1480'0'0,"0"0"-393"0"0,0 0-221 0 0,0 0 125 0 0,0 0 196 0 0,0 0 66 0 0,0 0-64 0 0,0 0-207 0 0,0 0-263 0 0,0 0-224 0 0,0 0-127 0 0,0 0-89 0 0,0 0-22 0 0,10-9 9 0 0,34-29-49 0 0,-45 39-196 0 0,1-1 0 0 0,0 1 0 0 0,0-1 0 0 0,-1 1 0 0 0,1-1 0 0 0,0 1-1 0 0,0-1 1 0 0,0 0 0 0 0,0 1 0 0 0,0-1 0 0 0,0 1 0 0 0,0-1 0 0 0,0 1 0 0 0,0-1 0 0 0,0 1 0 0 0,0-1 0 0 0,0 1 0 0 0,0-1 0 0 0,0 1-1 0 0,0-1 1 0 0,0 1 0 0 0,0-1 0 0 0,1 1 0 0 0,-1-1 0 0 0,0 1 0 0 0,0-1 0 0 0,1 0 0 0 0,-1 1 0 0 0,0-1 0 0 0,1 1 0 0 0,-1-1 0 0 0,0 0-1 0 0,1 1 1 0 0,-1-1 0 0 0,0 0 0 0 0,1 1 0 0 0,-1-1 0 0 0,1 0 0 0 0,-1 0 0 0 0,1 0 0 0 0,-1 1 0 0 0,0-1 0 0 0,1 0 0 0 0,-1 0 0 0 0,1 0-1 0 0,-1 0 1 0 0,1 0 0 0 0,-1 0 0 0 0,1 0 0 0 0,-1 0 0 0 0,1 0 0 0 0,-1 0 0 0 0,1 0 0 0 0,-1 0 0 0 0,1 0 0 0 0,-1 0 0 0 0,1 0 0 0 0,-1-1-1 0 0,1 1 1 0 0,-1 0 0 0 0,1 0-21 0 0,-1 0 8 0 0,-43 81 1254 0 0,57-74-2451 0 0,-1-7-3831 0 0,-9 0 799 0 0,2 0-7108 0 0</inkml:trace>
  <inkml:trace contextRef="#ctx0" brushRef="#br0" timeOffset="3019.791">741 73 17508 0 0,'0'0'448'0'0,"0"0"-128"0"0,0 0 64 0 0,0 0 152 0 0,0 0-112 0 0,0 0-272 0 0,0 0-288 0 0,0 0-184 0 0,0 0-16 0 0,0 0 64 0 0,0 0-344 0 0,0 0-904 0 0,0 0-2209 0 0,12 15-2305 0 0,-7-13-775 0 0</inkml:trace>
  <inkml:trace contextRef="#ctx0" brushRef="#br0" timeOffset="3169.804">798 141 10530 0 0,'0'0'1281'0'0,"0"0"-105"0"0,0 0 1 0 0,0 0 226 0 0,0 0 82 0 0,0 0 15 0 0,0 0-133 0 0,0 0-310 0 0,0 0-280 0 0,0 0-237 0 0,0 0-116 0 0,0 0-61 0 0,0 0-57 0 0,10-2-12 0 0,31-1-85 0 0,-40 3-196 0 0,0 1 0 0 0,1-1 0 0 0,-1 1 0 0 0,0-1 0 0 0,1 1 0 0 0,-1 0-1 0 0,0-1 1 0 0,0 1 0 0 0,0 0 0 0 0,0 0 0 0 0,0 0 0 0 0,0 0 0 0 0,0 0 0 0 0,0 0 0 0 0,0 0 0 0 0,0 0 0 0 0,-1 0-1 0 0,1 1 1 0 0,0-1 0 0 0,-1 0 0 0 0,1 0 0 0 0,-1 1 0 0 0,0-1 0 0 0,1 0 0 0 0,-1 1 0 0 0,0-1 0 0 0,0 1-1 0 0,1-1 1 0 0,-1 0 0 0 0,0 1-13 0 0,1 5 48 0 0,2 3-1326 0 0,9 28 2871 0 0,-5-27-7240 0 0,0-6-7020 0 0,-5-5 6342 0 0</inkml:trace>
  <inkml:trace contextRef="#ctx0" brushRef="#br0" timeOffset="3357.629">947 108 9018 0 0,'0'0'2015'0'0,"0"0"-277"0"0,0 0-129 0 0,0 0-52 0 0,0 0-202 0 0,0 0-202 0 0,0 0-194 0 0,0 0-219 0 0,-10 7-174 0 0,-80 69 654 0 0,90-75-1247 0 0,-10 13-3092 0 0,7 7-6274 0 0,5-19 2 0 0</inkml:trace>
  <inkml:trace contextRef="#ctx0" brushRef="#br0" timeOffset="3735.1">999 83 8106 0 0,'0'0'3430'0'0,"0"0"-2101"0"0,0 0-920 0 0,0 0-76 0 0,0 0 180 0 0,0 0 190 0 0,0 0 25 0 0,0 0-141 0 0,0 0-184 0 0,1 10-138 0 0,3 32-81 0 0,-3-39-151 0 0,1 0-1 0 0,0 0 0 0 0,0 0 1 0 0,0-1-1 0 0,0 1 1 0 0,0 0-1 0 0,0-1 0 0 0,0 1 1 0 0,1-1-1 0 0,0 0 1 0 0,-1 0-1 0 0,1 0 0 0 0,0 0 1 0 0,0-1-1 0 0,0 1 1 0 0,0-1-1 0 0,0 1 0 0 0,0-1 1 0 0,0 0-1 0 0,1 0 1 0 0,-1-1-1 0 0,0 1 0 0 0,1-1 1 0 0,-1 0-1 0 0,0 1 1 0 0,1-1-1 0 0,-1-1 0 0 0,0 1 1 0 0,1 0-1 0 0,-1-1 1 0 0,0 0-1 0 0,1 0 0 0 0,-1 0 1 0 0,0 0-1 0 0,0 0 0 0 0,0-1 1 0 0,0 1-1 0 0,2-2-32 0 0,-3 2 125 0 0,0-1 1 0 0,0 1-1 0 0,0 0 0 0 0,-1-1 1 0 0,1 1-1 0 0,-1-1 0 0 0,1 0 0 0 0,-1 1 1 0 0,1-1-1 0 0,-1 0 0 0 0,0 0 0 0 0,0 0 1 0 0,0 0-1 0 0,0 0 0 0 0,0 0 0 0 0,0 0 1 0 0,-1 0-1 0 0,1 0 0 0 0,-1 0 0 0 0,1 0 1 0 0,-1-1-1 0 0,0 1 0 0 0,0 0 0 0 0,0 0 1 0 0,0 0-1 0 0,-1-2-125 0 0,1 4 659 0 0,0 0-142 0 0,-14 26 471 0 0,-82 151 558 0 0,94-173-2330 0 0,-2 12 1062 0 0,6-13-5091 0 0,3-3-5623 0 0,-3-1 1003 0 0</inkml:trace>
  <inkml:trace contextRef="#ctx0" brushRef="#br0" timeOffset="8389.964">993 0 12051 0 0,'0'0'1400'0'0,"0"0"-80"0"0,0 0-48 0 0,0 0 147 0 0,0 0 180 0 0,0 0 38 0 0,0 0-197 0 0,0 0-368 0 0,0 0-381 0 0,0 0-288 0 0,0 0-151 0 0,0 0 47 0 0,0 0 90 0 0,-7 9 54 0 0,-134 143 1102 0 0,-115 71-558 0 0,257-223-1031 0 0,0 0 0 0 0,0-1-1 0 0,-1 1 1 0 0,1 0 0 0 0,0 0 0 0 0,0 0-1 0 0,0 0 1 0 0,0 0 0 0 0,0 0-1 0 0,0 0 1 0 0,0 1 0 0 0,0-1-1 0 0,0 0 1 0 0,-1 0 0 0 0,1 1 0 0 0,0-1-1 0 0,0 0 1 0 0,0 1 0 0 0,0-1-1 0 0,-1 1 1 0 0,1-1 0 0 0,0 1 0 0 0,0 0-1 0 0,-1-1 1 0 0,1 1 0 0 0,0 0-1 0 0,-1-1 1 0 0,1 1 0 0 0,-1 0-1 0 0,1 0 1 0 0,-1-1 0 0 0,1 1 0 0 0,-1 0-1 0 0,0 0 1 0 0,1 0 0 0 0,-1 0-1 0 0,0 0 1 0 0,0-1 0 0 0,0 1-1 0 0,0 0 1 0 0,1 0 0 0 0,-1 0 0 0 0,0 0-1 0 0,-1 0 1 0 0,1 0 0 0 0,0 0-1 0 0,0 0 1 0 0,0 0 0 0 0,0 0-1 0 0,-1-1 1 0 0,1 1 0 0 0,0 0 0 0 0,-1 0-1 0 0,1 0 1 0 0,-1 0 0 0 0,1-1-1 0 0,-1 1 1 0 0,1 0 0 0 0,-1 0 0 0 0,0-1-1 0 0,1 1 1 0 0,-1-1 0 0 0,0 1-1 0 0,1 0 1 0 0,-1-1 44 0 0,23-10-4489 0 0,-7 3-3307 0 0,-6 1-3635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6:01.5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35 0 0 0,'0'0'1598'0'0,"0"0"876"0"0,0 0 327 0 0,0 0 108 0 0,0 0-87 0 0,0 0-323 0 0,0 0-360 0 0,0 0-333 0 0,0 0-263 0 0,0 0-184 0 0,0 0-151 0 0,0 0-162 0 0,4-7-117 0 0,9-21-103 0 0,-18 57 2998 0 0,5 38-3396 0 0,1-37-24 0 0,-2 74-98 0 0,-1-98-3179 0 0,5-21-13547 0 0,-2 12 4792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6:01.9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1 18308 0 0,'0'0'1232'0'0,"0"0"-124"0"0,0 0-21 0 0,0 0-6 0 0,0 0 39 0 0,0 0-17 0 0,0 0-199 0 0,0 0-267 0 0,0 0-243 0 0,0 0-189 0 0,0 0-102 0 0,0 0 6 0 0,0 0 54 0 0,5 14 668 0 0,-14 123 773 0 0,8-132-2968 0 0,-1-4-3139 0 0,0-2-3646 0 0,1 0-2943 0 0</inkml:trace>
  <inkml:trace contextRef="#ctx0" brushRef="#br0" timeOffset="434.419">10 93 9130 0 0,'0'0'2290'0'0,"0"0"-151"0"0,0 0-16 0 0,0 0 4 0 0,0 0-142 0 0,0 0-258 0 0,0 0-350 0 0,0 0-377 0 0,0 0-301 0 0,0 0-196 0 0,0 0-107 0 0,0 0-34 0 0,0 0 4 0 0,-10 2 1008 0 0,167 0 1169 0 0,-127-2-2500 0 0,-30 0-37 0 0,-12 0 1369 0 0,5-2-5573 0 0,5 2-6381 0 0,2 0-1344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8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61 8538 0 0,'0'0'1922'0'0,"0"0"-7"0"0,0 0 56 0 0,0 0-47 0 0,0 0-23 0 0,0 0-114 0 0,0 0-244 0 0,0 0-258 0 0,0 0-273 0 0,0 0-191 0 0,0 0-129 0 0,0 0-109 0 0,0 0-33 0 0,2-6-47 0 0,6-15-53 0 0,-6 15-34 0 0,-2 6-76 0 0,0 0-44 0 0,0 0-42 0 0,0 0-63 0 0,0 0-24 0 0,0 0-44 0 0,0 0-35 0 0,0 0-8 0 0,-4 59 918 0 0,-4 71-395 0 0,7-84-3901 0 0,7-55-5033 0 0,-3 6 1042 0 0,-1 1-4266 0 0</inkml:trace>
  <inkml:trace contextRef="#ctx0" brushRef="#br0" timeOffset="1562.243">125 125 1832 0 0,'0'0'2288'0'0,"0"0"-81"0"0,0 0 83 0 0,0 0 121 0 0,0 0 47 0 0,0 0-105 0 0,0 0-314 0 0,0 0-367 0 0,0 0-355 0 0,0 0-258 0 0,0 0-197 0 0,0 0-177 0 0,-3-6-101 0 0,-8-15-108 0 0,10 20-437 0 0,1 1 0 0 0,-1-1 0 0 0,0 1-1 0 0,0 0 1 0 0,0-1 0 0 0,0 1 0 0 0,0 0-1 0 0,0-1 1 0 0,0 1 0 0 0,0 0 0 0 0,0 0-1 0 0,0 0 1 0 0,0 0 0 0 0,0 0 0 0 0,0 0 0 0 0,0 0-1 0 0,0 0 1 0 0,0 1 0 0 0,0-1 0 0 0,1 0-1 0 0,-1 0 1 0 0,0 1 0 0 0,0-1 0 0 0,0 1 0 0 0,0-1-1 0 0,0 1 1 0 0,0-1 0 0 0,1 1 0 0 0,-1-1-1 0 0,0 1 1 0 0,0 0 0 0 0,1-1 0 0 0,-1 1-1 0 0,1 0 1 0 0,-1 0 0 0 0,0-1 0 0 0,1 1 0 0 0,-1 0-1 0 0,1 0 1 0 0,0 0 0 0 0,-1 0 0 0 0,1 1-39 0 0,-2-1 35 0 0,1 1 0 0 0,-1 0 0 0 0,1 0 0 0 0,-1 0 0 0 0,1 0 0 0 0,0 0 0 0 0,0 0 0 0 0,0 0 0 0 0,0 0 0 0 0,0 0 0 0 0,0 0 0 0 0,1 1 0 0 0,-1-1 0 0 0,1 0 0 0 0,0 1 0 0 0,-1-1 0 0 0,1 0 0 0 0,0 1 0 0 0,0-1 0 0 0,1 0 0 0 0,-1 1 0 0 0,0-1 0 0 0,1 0 0 0 0,0 1 0 0 0,-1-1 0 0 0,1 0 0 0 0,0 0 0 0 0,0 0 0 0 0,0 0 0 0 0,0 0 0 0 0,0 0 0 0 0,1 0 0 0 0,-1 0 0 0 0,1 0 0 0 0,-1 0 0 0 0,1-1 0 0 0,0 1 0 0 0,0-1 0 0 0,-1 1 0 0 0,1-1 0 0 0,0 0 0 0 0,0 1 0 0 0,0-1 0 0 0,1 0 0 0 0,-1 0 0 0 0,0-1 0 0 0,0 1 0 0 0,0 0 0 0 0,1-1 0 0 0,-1 1 0 0 0,0-1 0 0 0,3 0-35 0 0,-3 0 12 0 0,0 0 0 0 0,0 0 0 0 0,0-1 0 0 0,0 1 0 0 0,0 0 0 0 0,0-1 0 0 0,0 0 0 0 0,0 1 0 0 0,-1-1 0 0 0,1 0 0 0 0,0 0 0 0 0,0 0 0 0 0,0 0 0 0 0,-1 0 0 0 0,1-1 0 0 0,-1 1 0 0 0,1 0 0 0 0,-1-1 0 0 0,1 1 0 0 0,-1-1 0 0 0,0 1 0 0 0,0-1 0 0 0,0 0 0 0 0,0 0 0 0 0,0 1 0 0 0,0-1 0 0 0,0 0 0 0 0,0 0 0 0 0,-1 0 0 0 0,1 0 0 0 0,-1 0 0 0 0,0 0 0 0 0,1 0 0 0 0,-1 0 0 0 0,0 0 0 0 0,0 0 0 0 0,0 0 0 0 0,0 0 0 0 0,-1 0 0 0 0,1 0 0 0 0,0 0 0 0 0,-1 0 0 0 0,0 0 0 0 0,1 0 0 0 0,-1 0 0 0 0,0 0 0 0 0,0 0 0 0 0,0 1 0 0 0,0-1 0 0 0,-1-1-12 0 0,-3-27-3349 0 0,5 20-1455 0 0,3 1-4659 0 0,-2 6-1503 0 0</inkml:trace>
  <inkml:trace contextRef="#ctx0" brushRef="#br0" timeOffset="1980.866">170 0 9370 0 0,'0'0'1820'0'0,"0"0"-163"0"0,0 0-134 0 0,0 0-98 0 0,0 0-66 0 0,0 0-112 0 0,0 0-191 0 0,0 0-201 0 0,0 0-152 0 0,0 0-52 0 0,0 0-16 0 0,0 0-2 0 0,0 0-5 0 0,-1 7-49 0 0,0 23-56 0 0,2-27-430 0 0,0 0-1 0 0,0 0 1 0 0,1 0-1 0 0,-1 0 1 0 0,1-1 0 0 0,-1 1-1 0 0,1 0 1 0 0,0-1-1 0 0,0 0 1 0 0,0 1 0 0 0,0-1-1 0 0,1 0 1 0 0,-1 0-1 0 0,0 0 1 0 0,1 0 0 0 0,0-1-1 0 0,-1 1 1 0 0,1-1-1 0 0,1 1-92 0 0,3 2 197 0 0,67 39 749 0 0,-73-41-912 0 0,-1 1 0 0 0,0 0 0 0 0,0-1 0 0 0,0 1 0 0 0,0-1 0 0 0,-1 1 0 0 0,1-1 0 0 0,-1 1 0 0 0,1-1 0 0 0,-1 1 0 0 0,0-1 0 0 0,0 1 0 0 0,0-1 1 0 0,-1 0-1 0 0,1 0 0 0 0,0 1 0 0 0,-1-1 0 0 0,1 0 0 0 0,-1 0 0 0 0,0 0 0 0 0,0-1 0 0 0,0 1 0 0 0,-1 1-34 0 0,1-1 26 0 0,-106 126 609 0 0,106-115-3561 0 0,9-14-2513 0 0,3-2-3509 0 0,-7 1-2237 0 0</inkml:trace>
  <inkml:trace contextRef="#ctx0" brushRef="#br0" timeOffset="2441.066">482 28 14067 0 0,'0'0'1952'0'0,"0"0"-237"0"0,0 0-264 0 0,0 0-196 0 0,0 0-77 0 0,0 0-32 0 0,0 0-209 0 0,0 0-266 0 0,0 0-206 0 0,0 0-127 0 0,0 0-17 0 0,0 0 13 0 0,0 0-4 0 0,-4 6-31 0 0,-87 80 793 0 0,48-58-974 0 0,43-28-132 0 0,0 0 32 0 0,0 0 19 0 0,22-1 120 0 0,62 79 275 0 0,-80-75-2067 0 0,12 6 5194 0 0,-9-6-4389 0 0,-1-1-5434 0 0,-2-4-8437 0 0,-4 2 6273 0 0</inkml:trace>
  <inkml:trace contextRef="#ctx0" brushRef="#br0" timeOffset="2728.65">553 83 1832 0 0,'0'0'4677'0'0,"0"0"-762"0"0,0 0-540 0 0,0 0-437 0 0,0 0-519 0 0,0 0-521 0 0,0 0-487 0 0,0 0-475 0 0,0 0-351 0 0,0 0-168 0 0,0 0-21 0 0,0 0 80 0 0,6 26 2530 0 0,3 43-1137 0 0,-8-64-3036 0 0,-1-4-2845 0 0,0-1-3731 0 0,0 0-3804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6:08.4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2 0 0 0,'0'0'723'0'0,"0"0"935"0"0,0 0 210 0 0,0 0-42 0 0,0 0-43 0 0,0 0-60 0 0,0 0-111 0 0,-4-2 8203 0 0,1 41-899 0 0,5 132-18738 0 0,-2-172 2215 0 0,0 0-4136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6:09.5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78 0 0 0,'0'0'787'0'0,"0"0"977"0"0,0 0 277 0 0,0 0 3 0 0,0 0-138 0 0,0 0-172 0 0,0 0-173 0 0,0 0-135 0 0,0 0-119 0 0,0 0-104 0 0,0 0-95 0 0,0 0-107 0 0,0-6 8256 0 0,0-14-6927 0 0,-12 170-1471 0 0,12-150-857 0 0,0 0-14 0 0,0 0 0 0 0,0 0 12 0 0,0 0-20 0 0,0 0-46 0 0,11-20-6813 0 0,-6 13 2738 0 0,-3 3-1508 0 0,1 0-5582 0 0</inkml:trace>
  <inkml:trace contextRef="#ctx0" brushRef="#br0" timeOffset="458.563">111 1 9978 0 0,'0'0'2665'0'0,"0"0"-275"0"0,0 0-310 0 0,0 0-289 0 0,0 0-256 0 0,0 0-337 0 0,0 0-340 0 0,0 0-307 0 0,0 0-212 0 0,0 0-59 0 0,0 0-5 0 0,0 0 70 0 0,0 0 71 0 0,0 2-12 0 0,1 1-277 0 0,0 1 0 0 0,1-1 0 0 0,-1 0-1 0 0,1 0 1 0 0,-1 0 0 0 0,1 0 0 0 0,0 0 0 0 0,0 0-1 0 0,1 0 1 0 0,-1-1 0 0 0,1 1 0 0 0,-1-1-1 0 0,1 1 1 0 0,0-1 0 0 0,0 0 0 0 0,0 0 0 0 0,0-1-1 0 0,0 1 1 0 0,0 0 0 0 0,0-1 0 0 0,1 0-1 0 0,-1 0 1 0 0,0 0 0 0 0,1 0 0 0 0,3 0-127 0 0,46 27 227 0 0,-53-26-211 0 0,0 1-1 0 0,0-1 1 0 0,0 1 0 0 0,0-1-1 0 0,0 1 1 0 0,-1-1-1 0 0,1 1 1 0 0,-1-1 0 0 0,0 0-1 0 0,0 1 1 0 0,1-1 0 0 0,-2 0-1 0 0,1 1 1 0 0,0-1 0 0 0,0 0-1 0 0,-1 0 1 0 0,1 0-1 0 0,-1 0 1 0 0,1 0 0 0 0,-1 0-1 0 0,0-1 1 0 0,0 1 0 0 0,0 0-1 0 0,0-1-15 0 0,-1 2 17 0 0,-109 113 383 0 0,106-113-86 0 0,2-2-3459 0 0,4-1-3280 0 0,3-3-4732 0 0,-1 1 2276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6:11.8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10 0 0 0,'0'0'1728'0'0,"0"0"315"0"0,0 0 94 0 0,0 0 174 0 0,0 0 215 0 0,0 0 63 0 0,0 0-217 0 0,0 0-438 0 0,0 0-430 0 0,0 0-285 0 0,0 0-204 0 0,0 0-159 0 0,5-10 2279 0 0,-12 20-2844 0 0,0 0 0 0 0,-1-1-1 0 0,0 0 1 0 0,-1 0-1 0 0,0 0 1 0 0,0-1 0 0 0,-1-1-1 0 0,0 0 1 0 0,0 0-1 0 0,-11 4-290 0 0,9-6 1246 0 0,150 105-695 0 0,-138-119-58 0 0,0 9-503 0 0,0 0 8 0 0,0 0-16 0 0,0 0-5 0 0,0 0 4 0 0,0 0-5 0 0,-1 0-2 0 0,1 0 14 0 0,0 0 0 0 0,0 0-13 0 0,0 0 13 0 0,0 0-1 0 0,0 0-18 0 0,0 0 11 0 0,0 0 10 0 0,0 0 15 0 0,0 0-10 0 0,0 0 9 0 0,0 0-19 0 0,0 0 4 0 0,0 0 2 0 0,0 0-2 0 0,0 0 13 0 0,0 0-4 0 0,0 0 10 0 0,0 0-13 0 0,0 0 1 0 0,0 0 32 0 0,0 0-24 0 0,0 0 4 0 0,0 0 5 0 0,0 0-22 0 0,0 0 12 0 0,0 0-22 0 0,0 0-5 0 0,0 0 20 0 0,0 0-7 0 0,0 0 27 0 0,0 0-1 0 0,0-9-8758 0 0,3 6-4360 0 0,-2 2 4664 0 0</inkml:trace>
  <inkml:trace contextRef="#ctx0" brushRef="#br0" timeOffset="1863.533">222 51 0 0 0,'0'0'431'0'0,"0"0"998"0"0,0 0 585 0 0,0 0 247 0 0,0 0-133 0 0,0 0-394 0 0,0 0-391 0 0,0 0-247 0 0,0 0-149 0 0,0 0-104 0 0,0 0-40 0 0,2 0-809 0 0,7 2 14209 0 0,-10 19-13922 0 0,0-19-267 0 0,0 0-1 0 0,0 0 1 0 0,1 0-1 0 0,-1 0 0 0 0,1 0 1 0 0,-1 0-1 0 0,1 0 0 0 0,0 0 1 0 0,0 1-1 0 0,0-1 0 0 0,0 0 1 0 0,0 0-1 0 0,0 0 1 0 0,1 0-1 0 0,-1 0 0 0 0,1 0 1 0 0,-1 0-1 0 0,1 0 0 0 0,0 0 1 0 0,0 0-1 0 0,0 0 1 0 0,0 0-1 0 0,0 0 0 0 0,0-1 1 0 0,1 1-1 0 0,-1 0 0 0 0,0-1 1 0 0,1 1-1 0 0,0-1 1 0 0,-1 0-1 0 0,1 1 0 0 0,0-1 1 0 0,-1 0-1 0 0,1 0 0 0 0,0 0 1 0 0,0 0-1 0 0,0 0 0 0 0,0 0 1 0 0,0-1-1 0 0,0 1 1 0 0,0-1-1 0 0,0 1 0 0 0,0-1 1 0 0,1 0-1 0 0,-1 0 0 0 0,0 0-13 0 0,0 0 6 0 0,0-1 0 0 0,0 1 0 0 0,0-1-1 0 0,0 0 1 0 0,0 0 0 0 0,0 1 0 0 0,0-1-1 0 0,0 0 1 0 0,0-1 0 0 0,-1 1-1 0 0,1 0 1 0 0,0 0 0 0 0,-1-1 0 0 0,1 1-1 0 0,-1-1 1 0 0,0 1 0 0 0,1-1 0 0 0,-1 0-1 0 0,0 0 1 0 0,0 1 0 0 0,0-1-1 0 0,0 0 1 0 0,0 0 0 0 0,0 0 0 0 0,-1 0-1 0 0,1 0 1 0 0,-1 0 0 0 0,1 0 0 0 0,-1 0-1 0 0,0-1 1 0 0,0 1 0 0 0,0 0-1 0 0,0 0 1 0 0,0 0 0 0 0,0 0 0 0 0,-1 0-1 0 0,1 0 1 0 0,-1 0 0 0 0,1 0 0 0 0,-1 0-1 0 0,0 0 1 0 0,0 0 0 0 0,0 0-1 0 0,0 0 1 0 0,0 0 0 0 0,0 1 0 0 0,-1-1-1 0 0,1 0 1 0 0,0 1 0 0 0,-1-1 0 0 0,1 1-1 0 0,-1 0 1 0 0,0-1 0 0 0,1 1-1 0 0,-1 0 1 0 0,0 0 0 0 0,0 0 0 0 0,0 0-1 0 0,0 0 1 0 0,0 1 0 0 0,-2-2-6 0 0,0 1-51 0 0,0 0 0 0 0,0 0 1 0 0,0 1-1 0 0,0-1 0 0 0,-1 1 0 0 0,1 0 1 0 0,0 0-1 0 0,-1 0 0 0 0,1 0 0 0 0,0 1 0 0 0,0 0 1 0 0,0 0-1 0 0,-1 0 0 0 0,1 0 0 0 0,0 1 1 0 0,0 0 50 0 0,4 8-5079 0 0,6-6-6447 0 0,-4-3 375 0 0</inkml:trace>
  <inkml:trace contextRef="#ctx0" brushRef="#br0" timeOffset="2461.446">372 7 12115 0 0,'0'0'1775'0'0,"0"0"-139"0"0,0 0-36 0 0,0 0 65 0 0,0 0-4 0 0,0 0-50 0 0,0 0-245 0 0,0 0-330 0 0,0 0-200 0 0,0 0-141 0 0,0 0-95 0 0,0 0-37 0 0,0-3-67 0 0,2 18 3106 0 0,0 97-3320 0 0,-9 9-138 0 0,11-125-195 0 0,-3 0-2277 0 0,0 1-3419 0 0,-1 2-6616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5:47.8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0 0 0,'0'0'1787'0'0,"0"0"-417"0"0,0 0-158 0 0,0 0-30 0 0,0 0 79 0 0,0 0 178 0 0,0 0 145 0 0,0 0 49 0 0,0 0-78 0 0,0 0-178 0 0,0 0-276 0 0,1-1-1481 0 0,6-1-10479 0 0,-6 2 6597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5:49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3 2104 0 0,'0'0'717'0'0,"0"0"-12"0"0,0 0 39 0 0,0 0 143 0 0,0 0 276 0 0,0 0 276 0 0,0 0 204 0 0,0 0 49 0 0,0 0-98 0 0,0 0-180 0 0,0 0-297 0 0,0 0-321 0 0,0 0-267 0 0,-4 0-200 0 0,-13-2-77 0 0,13 2-3 0 0,4 0 15 0 0,0 0 19 0 0,0 0 21 0 0,0 0-6 0 0,0 0-8 0 0,0 0-4 0 0,0 0-36 0 0,0 0-8 0 0,0 0-21 0 0,0 0-1 0 0,0 0 18 0 0,30 2 3262 0 0,531-4-1280 0 0,-31 5-2122 0 0,5-4 140 0 0,-538 4-5224 0 0,2-2-853 0 0,-1 1-6301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25.5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169 46 6633 0 0,'0'0'1435'0'0,"0"0"-106"0"0,0 0 24 0 0,0 0 33 0 0,0 0-128 0 0,0 0-204 0 0,0 0-244 0 0,0 0-233 0 0,0 0-162 0 0,0 0-144 0 0,0 0-99 0 0,1 0-611 0 0,-1 2 9589 0 0,0-4-9110 0 0,0 0-1 0 0,-1 0 1 0 0,1-1 0 0 0,-1 1-1 0 0,1 0 1 0 0,-1 0 0 0 0,0 0-1 0 0,0 0 1 0 0,0 0 0 0 0,-1 0-1 0 0,1 0 1 0 0,0 0 0 0 0,-1 0-1 0 0,1 0 1 0 0,-1 1 0 0 0,1-1-1 0 0,-1 1 1 0 0,0-1 0 0 0,0 1-1 0 0,0-1 1 0 0,0 1 0 0 0,0 0-1 0 0,0 0 1 0 0,0 0 0 0 0,0 0-1 0 0,0 1 1 0 0,0-1 0 0 0,-1 0-1 0 0,1 1 1 0 0,0 0 0 0 0,0-1-1 0 0,-1 1 1 0 0,1 0 0 0 0,0 0-1 0 0,-1 0 1 0 0,1 1 0 0 0,0-1 0 0 0,0 0-1 0 0,-1 1 1 0 0,1 0 0 0 0,0-1-1 0 0,0 1 1 0 0,0 0 0 0 0,0 0-1 0 0,0 0 1 0 0,0 0 0 0 0,0 1-1 0 0,0-1 1 0 0,0 0 0 0 0,0 1-1 0 0,0 0-39 0 0,-8 5 13 0 0,5-4-7 0 0,1 0 0 0 0,-1 0 1 0 0,0 1-1 0 0,1-1 0 0 0,0 1 1 0 0,0 0-1 0 0,0 0 0 0 0,0 1 0 0 0,1-1 1 0 0,-1 1-1 0 0,1 0 0 0 0,0 0 1 0 0,1 0-1 0 0,-1 0 0 0 0,1 0 1 0 0,-1 3-7 0 0,2-6 16 0 0,0 1 0 0 0,0-1 0 0 0,0 1 0 0 0,0-1 0 0 0,0 1 0 0 0,1-1 0 0 0,-1 1 1 0 0,1 0-1 0 0,-1 0 0 0 0,1-1 0 0 0,0 1 0 0 0,0 0 0 0 0,0-1 0 0 0,1 1 0 0 0,-1 0 1 0 0,1-1-1 0 0,-1 1 0 0 0,1 0 0 0 0,0-1 0 0 0,0 1 0 0 0,0-1 0 0 0,0 1 1 0 0,1-1-1 0 0,-1 0 0 0 0,0 1 0 0 0,1-1 0 0 0,0 0 0 0 0,0 0 0 0 0,-1 0 0 0 0,1 0 1 0 0,0 0-1 0 0,1-1 0 0 0,-1 1 0 0 0,0-1 0 0 0,0 1 0 0 0,1-1 0 0 0,-1 0 0 0 0,1 0 1 0 0,-1 0-1 0 0,1 0 0 0 0,-1 0 0 0 0,1 0 0 0 0,0-1 0 0 0,-1 1 0 0 0,1-1 0 0 0,0 0 1 0 0,0 0-1 0 0,-1 0 0 0 0,1 0 0 0 0,0 0 0 0 0,-1-1 0 0 0,1 1 0 0 0,1-2-16 0 0,47-27 376 0 0,-48 26-335 0 0,0-1 0 0 0,0 1 0 0 0,0-1-1 0 0,0 0 1 0 0,-1 0 0 0 0,0 0-1 0 0,1 0 1 0 0,-2 0 0 0 0,1 0 0 0 0,0-1-1 0 0,-1 1 1 0 0,0 0 0 0 0,0-1-1 0 0,0 1 1 0 0,0-1 0 0 0,-1 0 0 0 0,0-3-41 0 0,0 8 0 0 0,0 0-19 0 0,-4 30 16 0 0,-21 112 685 0 0,13-78-456 0 0,7-18-151 0 0,8-45-68 0 0,-1 0 1 0 0,1 0-1 0 0,0 0 0 0 0,0-1 0 0 0,0 1 0 0 0,0-1 0 0 0,0 0 1 0 0,0 0-1 0 0,0 0 0 0 0,0 0 0 0 0,0 0 0 0 0,0-1 1 0 0,0 1-1 0 0,0-1 0 0 0,0 0 0 0 0,0 0 0 0 0,0 0 1 0 0,2-1-8 0 0,-3 1 3 0 0,1-1 0 0 0,-1 1 0 0 0,1 0 0 0 0,-1-1 0 0 0,0 1 1 0 0,1-1-1 0 0,-1 0 0 0 0,0 0 0 0 0,0 0 0 0 0,-1 0 1 0 0,1 0-1 0 0,0 0 0 0 0,-1 0 0 0 0,1-1 0 0 0,-1 1 1 0 0,1 0-1 0 0,-1-1 0 0 0,0 1 0 0 0,0-1 0 0 0,-1 0 1 0 0,1 1-1 0 0,0-1 0 0 0,-1 0 0 0 0,1 1 0 0 0,-1-1 1 0 0,0 0-1 0 0,0 0 0 0 0,0 1 0 0 0,0-1 0 0 0,-1 0 1 0 0,1 0-1 0 0,-1 1 0 0 0,0-1-3 0 0,-20-21-315 0 0,57 4 20 0 0,-36 20-1297 0 0,2-1-8966 0 0,-1 1-869 0 0</inkml:trace>
  <inkml:trace contextRef="#ctx0" brushRef="#br0" timeOffset="2904.772">477 262 0 0 0,'0'0'962'0'0,"0"0"997"0"0,0 0 226 0 0,0 0-107 0 0,0 0-128 0 0,0 0-200 0 0,0 0-213 0 0,0 0-163 0 0,-5 2 930 0 0,-2 1 9088 0 0,89 7-9835 0 0,731-2-1093 0 0,-496-7-983 0 0,-331 4-2918 0 0,10-2-950 0 0,-2-1-6452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30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448 217 0 0 0,'0'0'1152'0'0,"0"0"501"0"0,0 0 72 0 0,0 0-46 0 0,0 0-72 0 0,0 0-142 0 0,0 0-50 0 0,-4-1-62 0 0,-10-4-570 0 0,9 4 2482 0 0,-2-1 3423 0 0,6 2-5484 0 0,45 8 1675 0 0,275-2-1652 0 0,406 1-563 0 0,-428-6-1621 0 0,-325 5-4128 0 0,13-3-2930 0 0,7-1-3590 0 0</inkml:trace>
  <inkml:trace contextRef="#ctx0" brushRef="#br0" timeOffset="1343.841">426 332 0 0 0,'0'0'1054'0'0,"0"0"1187"0"0,0 0 184 0 0,0 0-269 0 0,0 0-323 0 0,0 0-348 0 0,0 0-284 0 0,0 0-188 0 0,0 0-70 0 0,0 0-4 0 0,3-4 5219 0 0,-1 2-5919 0 0,154-7 4191 0 0,79 10-3251 0 0,-86 1-764 0 0,296-9-64 0 0,-108 4-92 0 0,-342 6-4193 0 0,-7-1-7198 0 0,8-1-307 0 0</inkml:trace>
  <inkml:trace contextRef="#ctx0" brushRef="#br0" timeOffset="2038.981">1397 104 5505 0 0,'0'0'1315'0'0,"0"0"81"0"0,0 0 215 0 0,0 0 244 0 0,0 0 70 0 0,0 0-87 0 0,0 0-245 0 0,0 0-267 0 0,0 0-247 0 0,0 0-226 0 0,0 0-141 0 0,0 0-125 0 0,0 0-135 0 0,2-6-97 0 0,1-3-378 0 0,0-2 658 0 0,-14 26 265 0 0,-157 249 2348 0 0,150-230-2588 0 0,17-59-4009 0 0,-5 8-3919 0 0,6 16 5330 0 0,-2-5-4598 0 0,1 2-2195 0 0</inkml:trace>
  <inkml:trace contextRef="#ctx0" brushRef="#br0" timeOffset="2970.205">1143 52 9330 0 0,'0'0'801'0'0,"0"0"116"0"0,0 0 232 0 0,0 0 204 0 0,0 0 96 0 0,0 0-94 0 0,0 0-316 0 0,0 0-284 0 0,0 0-259 0 0,0 0-147 0 0,0 0-41 0 0,0 0-19 0 0,0 0 33 0 0,37 8 3499 0 0,-35-10-3716 0 0,0 1-1 0 0,0-1 0 0 0,0 0 1 0 0,1 0-1 0 0,-2 0 1 0 0,1 0-1 0 0,0 0 0 0 0,0-1 1 0 0,-1 1-1 0 0,1 0 1 0 0,-1-1-1 0 0,0 1 1 0 0,1-1-1 0 0,-1 0 0 0 0,0 1 1 0 0,-1-1-1 0 0,1 0 1 0 0,0 1-1 0 0,-1-1 1 0 0,0 0-1 0 0,1 0 0 0 0,-1 0 1 0 0,-1-1-105 0 0,1 4 41 0 0,0 0-6 0 0,0 0-50 0 0,-8 31-130 0 0,0 46 1178 0 0,8-66-699 0 0,0-11-294 0 0,-8 12-1611 0 0,-35 3 79 0 0,72-12 1934 0 0,17-7-1325 0 0,-48 6-5875 0 0,1 0-1281 0 0,0-1-1118 0 0</inkml:trace>
  <inkml:trace contextRef="#ctx0" brushRef="#br0" timeOffset="4272.346">193 244 1992 0 0,'0'0'1631'0'0,"0"0"42"0"0,0 0 241 0 0,0 0 295 0 0,0 0 112 0 0,0 0-249 0 0,0 0-469 0 0,0 0-454 0 0,0 0-375 0 0,0 0-255 0 0,0 0-171 0 0,0 0-124 0 0,0 0-54 0 0,-10-13 8443 0 0,7 8-9302 0 0,0 2 718 0 0,-1 1-1 0 0,0-1 1 0 0,0 1-1 0 0,0 0 1 0 0,-1 0-1 0 0,1 0 1 0 0,0 0-1 0 0,-1 1 1 0 0,1 0-1 0 0,-1 0 1 0 0,1 0-1 0 0,-1 1 1 0 0,0-1 0 0 0,1 1-1 0 0,-1 0 1 0 0,0 0-1 0 0,1 1 1 0 0,-1-1-1 0 0,0 1 1 0 0,1 0-1 0 0,-1 1 1 0 0,1-1-1 0 0,0 1 1 0 0,-1-1-1 0 0,1 1 1 0 0,0 1 0 0 0,0-1-1 0 0,0 0 1 0 0,0 1-1 0 0,1 0 1 0 0,-1 0-1 0 0,1 0 1 0 0,-1 1-1 0 0,1-1 1 0 0,-1 3-29 0 0,1-4 22 0 0,1 0 1 0 0,0 0-1 0 0,-1 0 1 0 0,1 0-1 0 0,0 1 1 0 0,1-1-1 0 0,-1 1 0 0 0,0 0 1 0 0,1-1-1 0 0,-1 1 1 0 0,1 0-1 0 0,0 0 1 0 0,0 0-1 0 0,0 0 1 0 0,0 0-1 0 0,1 0 0 0 0,-1 0 1 0 0,1 0-1 0 0,-1 0 1 0 0,1 0-1 0 0,0 0 1 0 0,1 1-1 0 0,-1-1 1 0 0,0 0-1 0 0,1 0 0 0 0,0 0 1 0 0,0 0-1 0 0,0 0 1 0 0,0 0-1 0 0,0 0 1 0 0,0-1-1 0 0,1 1 1 0 0,-1 0-1 0 0,1-1 0 0 0,0 1 1 0 0,0-1-1 0 0,0 1 1 0 0,0-1-1 0 0,0 0 1 0 0,1 0-1 0 0,-1 0 1 0 0,1 0-1 0 0,-1 0 0 0 0,1 0 1 0 0,0-1-1 0 0,-1 0 1 0 0,1 1-1 0 0,0-1 1 0 0,0 0-1 0 0,0 0 1 0 0,0 0-1 0 0,0-1 0 0 0,0 1-22 0 0,116-21 1074 0 0,-113 18-1080 0 0,-2 1 1698 0 0,-2 0-3656 0 0,-1 2-3267 0 0,-1 0-4509 0 0,0-1-1587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41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0 222 2160 0 0,'0'0'971'0'0,"0"0"191"0"0,0 0 709 0 0,0 0 599 0 0,0 0 114 0 0,0 0-439 0 0,0 0-603 0 0,0 0-409 0 0,0 0-182 0 0,0 0-16 0 0,0 0 25 0 0,0 0-24 0 0,0 5 4773 0 0,2-3-5814 0 0,174-1 1723 0 0,-131 2-1482 0 0,-71-1 322 0 0,13-1-4039 0 0,6-1-2206 0 0,1 0-3824 0 0,4 0 954 0 0</inkml:trace>
  <inkml:trace contextRef="#ctx0" brushRef="#br0" timeOffset="195.282">123 144 9794 0 0,'0'0'3540'0'0,"0"0"-1609"0"0,0 0-564 0 0,0 0 78 0 0,0 0 74 0 0,0 0-127 0 0,0 0-279 0 0,0 0-361 0 0,0 0-320 0 0,0 0-192 0 0,0 0-59 0 0,0 0 33 0 0,0 0 90 0 0,-3 3 65 0 0,-62 108 1341 0 0,63-107-2412 0 0,-20 44 1956 0 0,25-34-5041 0 0,10-5-6032 0 0,-9-8-1550 0 0</inkml:trace>
  <inkml:trace contextRef="#ctx0" brushRef="#br0" timeOffset="581.103">317 93 17116 0 0,'0'0'895'0'0,"0"0"-358"0"0,0 0-168 0 0,0 0 169 0 0,0 0 199 0 0,0 0 102 0 0,0 0-73 0 0,0 0-210 0 0,-4 12-203 0 0,2-6-320 0 0,-1 1 7 0 0,1-1 0 0 0,0 1 0 0 0,0 0 0 0 0,1-1 0 0 0,0 1 0 0 0,0 0 0 0 0,0 0 1 0 0,1 0-1 0 0,0 0 0 0 0,1 0 0 0 0,-1-1 0 0 0,1 1 0 0 0,2 5-40 0 0,-3-10-4 0 0,2 0 1 0 0,-1 1 0 0 0,0-1-1 0 0,0 0 1 0 0,1 0 0 0 0,-1 0 0 0 0,1 0-1 0 0,0 0 1 0 0,-1 0 0 0 0,1-1-1 0 0,0 1 1 0 0,0-1 0 0 0,0 1 0 0 0,0-1-1 0 0,0 0 1 0 0,1 1 0 0 0,-1-1-1 0 0,0 0 1 0 0,0-1 0 0 0,1 1 0 0 0,-1 0-1 0 0,1-1 1 0 0,-1 1 0 0 0,1-1-1 0 0,-1 0 1 0 0,1 0 0 0 0,-1 1 0 0 0,1-2-1 0 0,-1 1 1 0 0,1 0 0 0 0,-1-1-1 0 0,1 1 1 0 0,-1-1 0 0 0,0 1 0 0 0,1-1-1 0 0,-1 0 1 0 0,0 0 0 0 0,1-1-1 0 0,-1 1 1 0 0,0 0 0 0 0,0-1 0 0 0,0 1-1 0 0,0-1 1 0 0,0 1 0 0 0,-1-1-1 0 0,1 0 1 0 0,0 0 0 0 0,-1 0-1 0 0,1 0 1 0 0,-1 0 0 0 0,0 0 0 0 0,0 0-1 0 0,1-1 1 0 0,-2 1 0 0 0,1 0-1 0 0,0-1 1 0 0,0 1 0 0 0,-1-1 3 0 0,12-34 439 0 0,-15 46 598 0 0,0-1-938 0 0,-19 49 872 0 0,14-39-895 0 0,1-1 0 0 0,1 2-1 0 0,0-1 1 0 0,1 1-1 0 0,1 0 1 0 0,1 0-1 0 0,-1 17-75 0 0,11-53-10919 0 0,-4 9 2209 0 0,0 3 2195 0 0</inkml:trace>
  <inkml:trace contextRef="#ctx0" brushRef="#br0" timeOffset="823.386">494 0 5873 0 0,'0'0'1661'0'0,"0"0"2"0"0,0 0-16 0 0,0 0 98 0 0,0 0-86 0 0,0 0-212 0 0,0 0-288 0 0,0 0-253 0 0,0 0-137 0 0,0 0-62 0 0,0 0-20 0 0,0 0-40 0 0,0 0-26 0 0,9 9-31 0 0,23 29-49 0 0,-32-37-506 0 0,1 0 0 0 0,-1 1 0 0 0,1-1-1 0 0,-1 1 1 0 0,0-1 0 0 0,0 1 0 0 0,1-1 0 0 0,-1 1-1 0 0,0-1 1 0 0,0 1 0 0 0,-1-1 0 0 0,1 1 0 0 0,0-1-1 0 0,0 0 1 0 0,-1 1 0 0 0,1-1 0 0 0,-1 1 0 0 0,1-1-1 0 0,-1 0 1 0 0,0 1 0 0 0,1-1 0 0 0,-1 0 0 0 0,0 1-1 0 0,0-1 1 0 0,0 0 0 0 0,0 0 0 0 0,0 0 0 0 0,0 0-1 0 0,0 0 1 0 0,-1 0-35 0 0,-2 4 120 0 0,-36 43 1465 0 0,41-47-1536 0 0,0 0-1 0 0,0 0 1 0 0,0 0 0 0 0,0 1 0 0 0,1-1 0 0 0,-1 0-1 0 0,0-1 1 0 0,1 1 0 0 0,-1 0 0 0 0,1 0 0 0 0,-1-1-1 0 0,1 1 1 0 0,-1 0 0 0 0,1-1 0 0 0,-1 0 0 0 0,1 1-1 0 0,0-1 1 0 0,-1 0 0 0 0,1 0 0 0 0,-1 0 0 0 0,1 0 0 0 0,0 0-1 0 0,-1 0 1 0 0,1 0 0 0 0,0-1 0 0 0,-1 1 0 0 0,1 0-1 0 0,-1-1 1 0 0,1 0-49 0 0,0 1 34 0 0,58-7 265 0 0,-30 3-2719 0 0,1 1-6874 0 0,-24 3-2026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37.1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50 4345 0 0,'0'0'2028'0'0,"0"0"-115"0"0,0 0 98 0 0,0 0 117 0 0,0 0-13 0 0,0 0-163 0 0,0 0-228 0 0,0 0-224 0 0,0 0-230 0 0,0 0-207 0 0,0 0-172 0 0,-1-4-150 0 0,-1-2-462 0 0,-1-13 2824 0 0,-7 98-1626 0 0,1 3-3405 0 0,17-86-8120 0 0,-6 3 4361 0 0,1-1-5190 0 0</inkml:trace>
  <inkml:trace contextRef="#ctx0" brushRef="#br0" timeOffset="421.832">92 80 5329 0 0,'0'0'2639'0'0,"0"0"-77"0"0,0 0-84 0 0,0 0-217 0 0,0 0-388 0 0,0 0-420 0 0,0 0-418 0 0,0 0-331 0 0,0 0-244 0 0,0 0-193 0 0,0 0-103 0 0,0 0-24 0 0,0 0 36 0 0,-11 29 1775 0 0,11-28-1865 0 0,0 0 0 0 0,0 0 1 0 0,-1 0-1 0 0,1 0 0 0 0,0 0 1 0 0,0 0-1 0 0,0 1 0 0 0,0-1 1 0 0,0 0-1 0 0,0 0 0 0 0,0 0 1 0 0,1 0-1 0 0,-1 0 0 0 0,0 0 1 0 0,1 0-1 0 0,-1 0 0 0 0,0 0 1 0 0,1 0-1 0 0,0 0 0 0 0,-1 0 1 0 0,1 0-1 0 0,-1 0 0 0 0,1 0 1 0 0,0 0-1 0 0,0 0 0 0 0,0 0 1 0 0,-1-1-1 0 0,1 1 0 0 0,0 0 1 0 0,0-1-1 0 0,0 1 0 0 0,0-1 1 0 0,0 1-1 0 0,0-1 0 0 0,0 1 1 0 0,0-1-1 0 0,0 0 0 0 0,0 1 1 0 0,1-1-1 0 0,-1 0 0 0 0,0 0 1 0 0,0 0-1 0 0,0 0 0 0 0,0 0 1 0 0,0 0-1 0 0,0 0 0 0 0,1 0 1 0 0,-1 0-1 0 0,0-1 0 0 0,0 1 1 0 0,0 0-1 0 0,0-1 0 0 0,0 0-86 0 0,0 0 37 0 0,-1 0 0 0 0,1 0 0 0 0,-1 0 0 0 0,0-1-1 0 0,0 1 1 0 0,0 0 0 0 0,0-1 0 0 0,0 1 0 0 0,0 0 0 0 0,0 0-1 0 0,0-1 1 0 0,0 1 0 0 0,0 0 0 0 0,-1 0 0 0 0,1-1-1 0 0,-1 1 1 0 0,1 0 0 0 0,-1 0 0 0 0,1 0 0 0 0,-1 0 0 0 0,1-1-1 0 0,-1 1 1 0 0,0 0 0 0 0,0 0 0 0 0,0 0 0 0 0,0 1-1 0 0,0-1 1 0 0,0 0 0 0 0,0 0 0 0 0,0 0 0 0 0,0 1 0 0 0,0-1-1 0 0,0 0 1 0 0,0 1 0 0 0,0-1 0 0 0,0 1 0 0 0,-2-1-37 0 0,-8-8-464 0 0,28-4-20840 0 0,-16 13 17662 0 0,1-1-378 0 0</inkml:trace>
  <inkml:trace contextRef="#ctx0" brushRef="#br0" timeOffset="984.982">130 23 0 0 0,'0'0'2019'0'0,"0"0"1404"0"0,0 0 102 0 0,0 0-408 0 0,0 0-411 0 0,0 0-460 0 0,0 0-359 0 0,0 0-300 0 0,0 0-274 0 0,0 0-231 0 0,0 0-211 0 0,0 0-176 0 0,0 0-149 0 0,0-5-148 0 0,-1-1-417 0 0,1-6 548 0 0,13 28 42 0 0,-7-9-517 0 0,0-1-1 0 0,0 0 1 0 0,1 0 0 0 0,0 0-1 0 0,0-1 1 0 0,1 0-1 0 0,-1-1 1 0 0,1 1-1 0 0,0-1 1 0 0,0-1 0 0 0,1 0-1 0 0,-1 0 1 0 0,1 0-1 0 0,-1-1 1 0 0,1 0-1 0 0,0-1 1 0 0,0 0 0 0 0,1 0-54 0 0,-10-1 104 0 0,-9-9 1002 0 0,4 11-1110 0 0,0 0-1 0 0,-1 0 0 0 0,1 0 0 0 0,1 0 0 0 0,-1 1 0 0 0,0 0 1 0 0,1 0-1 0 0,-1 0 0 0 0,1 0 0 0 0,0 1 0 0 0,0 0 0 0 0,0 0 1 0 0,0 0-1 0 0,1 0 0 0 0,0 1 0 0 0,-1 0 5 0 0,-24 48 67 0 0,27-14 298 0 0,16-43-7868 0 0,-14 3-4490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41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1 177 9634 0 0,'0'0'1144'0'0,"0"0"19"0"0,0 0 72 0 0,0 0 1 0 0,0 0-35 0 0,0 0-44 0 0,0 0-55 0 0,0 0-77 0 0,0 0-104 0 0,0 0-112 0 0,0-3-105 0 0,1-10 814 0 0,-1 13-1173 0 0,25 9 1936 0 0,18 62-1114 0 0,-14-94 596 0 0,-11 6-1669 0 0,8-10-68 0 0,2 1 0 0 0,0 1 0 0 0,1 2 0 0 0,2 1 0 0 0,0 1 0 0 0,1 2 0 0 0,10-3-26 0 0,-3 6 42 0 0,-39 16-42 0 0,0 0-8 0 0,2 14-2210 0 0,-2-8-1714 0 0,0-3-4331 0 0,0-1-3446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56.3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 0 0 0,'0'0'553'0'0,"0"0"825"0"0,0 0 169 0 0,0 0 41 0 0,0 0 25 0 0,0 0 18 0 0,0 0-24 0 0,0 0-74 0 0,0 0-98 0 0,-4 3-122 0 0,-4 2-1486 0 0,-30 23 11011 0 0,67-22-8254 0 0,146-13-1909 0 0,74-2-272 0 0,-28 2-225 0 0,-134 6-202 0 0,1 0-6 0 0,-88 1 36 0 0,-1 1-4577 0 0,1 0 153 0 0,0-1-3951 0 0,0 1-2928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58.8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0 0 0,'0'0'2135'0'0,"0"0"-193"0"0,0 0-331 0 0,0 0-335 0 0,0 0-276 0 0,0 0-217 0 0,4 13 16726 0 0,-3-9-18174 0 0,101 2 2993 0 0,189-11-1524 0 0,-51-3-375 0 0,-52 3-357 0 0,-189 2 24 0 0,-4 13-7871 0 0,5-8 353 0 0,0 0-4397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00.2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3809 0 0,'0'0'1045'0'0,"0"0"-140"0"0,0 0 19 0 0,0 0 319 0 0,0 0 326 0 0,0 0 144 0 0,0 0-12 0 0,0 0-127 0 0,0 0-222 0 0,0 0-230 0 0,0 0-183 0 0,-1 2-126 0 0,0 0-373 0 0,-2 4-378 0 0,2 0 4225 0 0,1-6-3935 0 0,0 0-26 0 0,0 0-31 0 0,0 0-37 0 0,0 0-28 0 0,0 0-36 0 0,0 0-22 0 0,29 2 1605 0 0,370 9 425 0 0,-117-6-1988 0 0,-270-8-812 0 0,-11 0-3669 0 0,0 0-4091 0 0,-1 2-3272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53.1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22 0 0 0,'0'0'787'0'0,"0"0"554"0"0,0 0 117 0 0,0 0-103 0 0,0 0-84 0 0,-1 0 1182 0 0,0 1 15465 0 0,41 2-16132 0 0,163-2-894 0 0,-61-4-815 0 0,-50 0-51 0 0,-89 3-103 0 0,9 0-3316 0 0,-20-5-1543 0 0,6 5-1551 0 0,1-1-4895 0 0</inkml:trace>
  <inkml:trace contextRef="#ctx0" brushRef="#br0" timeOffset="1180.107">506 14 0 0 0,'0'0'399'0'0,"0"0"1144"0"0,0 0 116 0 0,0 0-244 0 0,0 0-282 0 0,0 0-248 0 0,0 0-141 0 0,0 0 0 0 0,0 0 113 0 0,2 0 7075 0 0,2 0-3906 0 0,20 2-2886 0 0,116-15 1118 0 0,-84 11-2662 0 0,-56 5-7680 0 0,0-2 2162 0 0,-1 0-4403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02.2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20 7554 0 0,'0'0'1195'0'0,"0"0"113"0"0,0 0 203 0 0,0 0 165 0 0,0 0 49 0 0,0 0-108 0 0,0 0-218 0 0,0 0-207 0 0,0 0-170 0 0,0 0-167 0 0,0 0-140 0 0,-7 0-121 0 0,-29 2 311 0 0,36-2-555 0 0,0 0-59 0 0,0 0-54 0 0,0 0-50 0 0,24 1 1286 0 0,203-17 398 0 0,-153 10-1058 0 0,-74 6-646 0 0,0 0 13 0 0,0 0-7 0 0,0 0-18 0 0,0 0-11 0 0,0 0-17 0 0,-2 3-1695 0 0,-1 5-2387 0 0,2-4-6342 0 0,1-3-1231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19.2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376 164 0 0 0,'0'0'544'0'0,"0"0"1274"0"0,0 0 156 0 0,0 0-130 0 0,0 0-108 0 0,0 0-54 0 0,0 0-75 0 0,0 0-127 0 0,1-2 6291 0 0,0-4-3926 0 0,6-23-3175 0 0,-2 5 298 0 0,-2 40 184 0 0,-21 165 304 0 0,18-178-3024 0 0,-1 5 3659 0 0,0-1-846 0 0,1-5-4085 0 0,0-2-3401 0 0,1-3-4709 0 0,-1 2 666 0 0</inkml:trace>
  <inkml:trace contextRef="#ctx0" brushRef="#br0" timeOffset="746.411">480 182 6353 0 0,'0'0'1770'0'0,"0"0"-335"0"0,0 0 137 0 0,0 0 274 0 0,0 0 48 0 0,0 0-167 0 0,0 0-307 0 0,0 0-329 0 0,0 0-244 0 0,0 0-160 0 0,0 0-104 0 0,0 0-34 0 0,0 0 2 0 0,1-4 4 0 0,6-13-2 0 0,-6 13-57 0 0,-1 4-65 0 0,0 0-51 0 0,0 0-75 0 0,0 0-18 0 0,0 0-10 0 0,0 0-12 0 0,0 0 5 0 0,0 0-19 0 0,0 0-19 0 0,0 0-23 0 0,0 0-38 0 0,0 0-10 0 0,0 0-24 0 0,0 0-24 0 0,0 0 4 0 0,-21 26 622 0 0,19-25-723 0 0,0 1-1 0 0,1-1 1 0 0,0 1-1 0 0,-1-1 1 0 0,1 1-1 0 0,0 0 1 0 0,0 0-1 0 0,0-1 1 0 0,0 1-1 0 0,0 0 1 0 0,0 0-1 0 0,0 0 1 0 0,1 0-1 0 0,-1 0 1 0 0,1 0-1 0 0,-1 0 1 0 0,1 1-1 0 0,0-1 1 0 0,0 0 0 0 0,0 0-1 0 0,0 0 1 0 0,0 0-1 0 0,0 0 1 0 0,1 0-1 0 0,-1 0 1 0 0,1 0-1 0 0,-1 0 1 0 0,1 0-1 0 0,0 0 1 0 0,0 0-1 0 0,0 0 1 0 0,0 0-1 0 0,0 0 1 0 0,0-1-1 0 0,1 1 1 0 0,-1 0-1 0 0,0-1 1 0 0,1 1 0 0 0,0-1-1 0 0,-1 0 1 0 0,1 1-1 0 0,0-1 1 0 0,-1 0-1 0 0,1 0 1 0 0,0 0-1 0 0,0 0 1 0 0,0 0-1 0 0,0-1 1 0 0,0 1-1 0 0,0-1 1 0 0,0 1-1 0 0,0-1 1 0 0,0 0-16 0 0,1 1 11 0 0,-1-1 1 0 0,1 0-1 0 0,-1 0 1 0 0,1 0-1 0 0,-1 0 1 0 0,1-1-1 0 0,-1 1 1 0 0,0-1-1 0 0,1 1 1 0 0,-1-1-1 0 0,0 0 1 0 0,1 0-1 0 0,-1 0 1 0 0,0 0-1 0 0,0 0 1 0 0,0-1-1 0 0,0 1 1 0 0,0-1-1 0 0,0 1 1 0 0,0-1-1 0 0,0 0 0 0 0,-1 0 1 0 0,1 1-1 0 0,-1-1 1 0 0,1 0-1 0 0,-1-1 1 0 0,0 1-1 0 0,0 0 1 0 0,0 0-1 0 0,0 0 1 0 0,0-1-1 0 0,0 1 1 0 0,-1 0-1 0 0,1-1 1 0 0,-1 1-1 0 0,1-1 1 0 0,-1 1-1 0 0,0-1 1 0 0,0 1-1 0 0,0-1 1 0 0,0 1-1 0 0,-1 0 1 0 0,1-1-1 0 0,-1 1 1 0 0,1-1-1 0 0,-1 1 1 0 0,0 0-1 0 0,0-1 1 0 0,0 1-1 0 0,0 0 0 0 0,-1 0 1 0 0,1 0-1 0 0,0 0 1 0 0,-1 0-1 0 0,1 0 1 0 0,-1 0-1 0 0,0 1 1 0 0,0-1-1 0 0,0 0-11 0 0,-6-16-1581 0 0,16 1-4312 0 0,2 7-1629 0 0,1 2-3717 0 0,-9 7 7700 0 0</inkml:trace>
  <inkml:trace contextRef="#ctx0" brushRef="#br0" timeOffset="1365.628">605 64 0 0 0,'0'0'2743'0'0,"0"0"101"0"0,0 0 76 0 0,0 0 41 0 0,0 0-199 0 0,0 0-376 0 0,0 0-497 0 0,0 0-412 0 0,0 0-325 0 0,0 0-224 0 0,0 0-122 0 0,0 0-128 0 0,0 0-83 0 0,-4-9 1472 0 0,4 15-1956 0 0,0-1 0 0 0,0 1 0 0 0,1-1 0 0 0,0 0 0 0 0,0 1 0 0 0,1-1 0 0 0,0 0 0 0 0,0 1-1 0 0,0-1 1 0 0,0 0 0 0 0,1 0 0 0 0,-1-1 0 0 0,1 1 0 0 0,1 0 0 0 0,-1-1 0 0 0,1 0 0 0 0,-1 0 0 0 0,3 2-111 0 0,51 32 973 0 0,-69-48-923 0 0,3 16-47 0 0,-1 1 0 0 0,1 0 0 0 0,1 0 1 0 0,-1 1-1 0 0,1 1 0 0 0,0-1 0 0 0,1 1 1 0 0,0 0-1 0 0,1 1 0 0 0,0 0 0 0 0,0 0 1 0 0,1 0-1 0 0,0 1 0 0 0,1-1 0 0 0,0 1 1 0 0,-1 7-4 0 0,8-6 33 0 0,2-16-9376 0 0,-5 3-2745 0 0</inkml:trace>
  <inkml:trace contextRef="#ctx0" brushRef="#br0" timeOffset="50467.348">19 93 0 0 0,'4'-22'18387'0'0,"-2"4"-10231"0"0,6-1-9038 0 0,12-15 1952 0 0,-20 34-1043 0 0,0 0-14 0 0,0 12 138 0 0,1 0-1 0 0,-1 0 1 0 0,-1-1 0 0 0,0 1-1 0 0,-1 0 1 0 0,0 0 0 0 0,-1-1-1 0 0,0 0 1 0 0,-5 12-151 0 0,3-9 120 0 0,-23 94 364 0 0,28-108-576 0 0,0 0-76 0 0,0 0-80 0 0,25-23-12210 0 0,-21 19 5895 0 0,1-1-2639 0 0</inkml:trace>
  <inkml:trace contextRef="#ctx0" brushRef="#br0" timeOffset="50970.419">190 23 7066 0 0,'0'0'2423'0'0,"0"0"-188"0"0,0 0-269 0 0,0 0-175 0 0,0 0-274 0 0,0 0-302 0 0,0 0-229 0 0,0 0-131 0 0,0 0-42 0 0,0 0 14 0 0,0 0-38 0 0,0 0-94 0 0,0 0-103 0 0,0 9-55 0 0,-11 76 1580 0 0,-8 15-1146 0 0,19-100-1032 0 0,0 0-14 0 0,0 0-65 0 0,-11-27-3854 0 0,4 11 1880 0 0,-22-37-2243 0 0,0 39 4491 0 0,27 14-20 0 0,0 0 0 0 0,1 0 1 0 0,-1 1-1 0 0,0-1 1 0 0,1 0-1 0 0,-1 1 0 0 0,1-1 1 0 0,-1 1-1 0 0,1 0 1 0 0,-1-1-1 0 0,1 1 0 0 0,-1 0 1 0 0,1 0-1 0 0,0 0 1 0 0,-1 0-1 0 0,1 0 0 0 0,0 0 1 0 0,0 0-1 0 0,0 0 1 0 0,0 1-1 0 0,0-1 0 0 0,0 0 1 0 0,0 1-1 0 0,0-1 1 0 0,0 1-1 0 0,1-1 0 0 0,-1 1 1 0 0,1-1-1 0 0,-1 1 1 0 0,1-1-1 0 0,0 1 0 0 0,-1 0 1 0 0,1-1-1 0 0,0 1 1 0 0,0 0-1 0 0,0-1 0 0 0,0 1 1 0 0,0 0-1 0 0,0-1 1 0 0,1 1-1 0 0,-1-1 0 0 0,1 1 1 0 0,-1-1-1 0 0,1 1 1 0 0,-1 0-1 0 0,1-1 0 0 0,0 0 1 0 0,0 1-1 0 0,0-1 1 0 0,0 1-1 0 0,0-1 0 0 0,0 0 1 0 0,0 0-1 0 0,0 0 1 0 0,0 0-1 0 0,1 0 0 0 0,-1 0 1 0 0,0 0-1 0 0,1 0 1 0 0,-1 0-1 0 0,1 0 0 0 0,-1-1 1 0 0,1 1-1 0 0,0 0-114 0 0,74-16 2541 0 0,-39 4-3935 0 0,1 7-8149 0 0,-37 4-1673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13.0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0 0 0,'0'0'1772'0'0,"0"0"449"0"0,0 0 305 0 0,0 0 62 0 0,0 0-201 0 0,0 0-333 0 0,0 0-337 0 0,0 0-317 0 0,0 0-192 0 0,0 0-156 0 0,-1 8 8444 0 0,2-6-8896 0 0,91-3 1306 0 0,-72-1-5429 0 0,-15 4-7060 0 0,-8-1 3891 0 0,1 1-3437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13.5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7098 0 0,'0'0'1996'0'0,"0"0"-162"0"0,0 0 158 0 0,0 0 139 0 0,0 0-133 0 0,0 0-360 0 0,0 0-401 0 0,0 0-329 0 0,0 0-217 0 0,0 0-127 0 0,0 0-106 0 0,0 0-38 0 0,0 0-12 0 0,-3 11 1816 0 0,14-7-1893 0 0,1-1-1 0 0,0 0 0 0 0,0-1 0 0 0,0 0 0 0 0,0-1 0 0 0,0 0 0 0 0,0-1 0 0 0,0-1 0 0 0,2 0-330 0 0,13 1 540 0 0,-27-2-3715 0 0,0 1-600 0 0,0 0-3700 0 0,0 0-4623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44.5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3 229 6849 0 0,'0'0'2376'0'0,"0"0"-725"0"0,0 0-70 0 0,0 0 220 0 0,0 0 70 0 0,0 0-200 0 0,0 0-407 0 0,0 0-400 0 0,0 0-293 0 0,0 0-128 0 0,0 0-32 0 0,0 0 54 0 0,0 0 60 0 0,7 2-10 0 0,42 34 644 0 0,36 69-2062 0 0,-93-117-15025 0 0,5 7 9680 0 0,1 1 5310 0 0</inkml:trace>
  <inkml:trace contextRef="#ctx0" brushRef="#br0" timeOffset="268.292">117 265 0 0 0,'0'0'1655'0'0,"0"0"1636"0"0,0 0 123 0 0,0 0-464 0 0,0 0-492 0 0,0 0-453 0 0,0 0-440 0 0,0 0-448 0 0,0 0-320 0 0,0 0-149 0 0,-3-6-14 0 0,1 3-619 0 0,2 2 22 0 0,0 0 1 0 0,0 0-1 0 0,0 0 1 0 0,-1 0-1 0 0,1 1 1 0 0,0-1-1 0 0,-1 0 1 0 0,1 0-1 0 0,0 0 1 0 0,-1 1-1 0 0,1-1 1 0 0,-1 0-1 0 0,0 0 1 0 0,1 1-1 0 0,-1-1 1 0 0,1 0 0 0 0,-1 1-1 0 0,0-1 1 0 0,0 1-1 0 0,1-1 1 0 0,-1 1-1 0 0,0-1 1 0 0,0 1-1 0 0,0 0 1 0 0,1-1-1 0 0,-1 1 1 0 0,0 0-1 0 0,0 0 1 0 0,0-1-1 0 0,0 1 1 0 0,0 0-1 0 0,1 0 1 0 0,-1 0-1 0 0,0 0 1 0 0,0 0-1 0 0,0 0 1 0 0,0 1-1 0 0,0-1 1 0 0,0 0-1 0 0,0 0 1 0 0,1 0-1 0 0,-1 1 1 0 0,0-1-1 0 0,0 1 1 0 0,0-1 0 0 0,1 0-1 0 0,-1 1 1 0 0,0 0-1 0 0,0-1 1 0 0,1 1-1 0 0,-1-1 1 0 0,0 1-1 0 0,1 0 1 0 0,-1-1-1 0 0,1 1 1 0 0,-1 0-1 0 0,1 0 1 0 0,-1-1-1 0 0,1 1 1 0 0,0 0-1 0 0,-1 0 1 0 0,1 0-1 0 0,0 0 1 0 0,0-1-1 0 0,-1 1 1 0 0,1 1-38 0 0,-14 11-447 0 0,-29 32 2895 0 0,34-29-6624 0 0,5 1-5532 0 0,4-16-1434 0 0</inkml:trace>
  <inkml:trace contextRef="#ctx0" brushRef="#br0" timeOffset="553.221">145 52 10538 0 0,'0'0'2143'0'0,"0"0"-785"0"0,0 0-208 0 0,0 0 145 0 0,0 0 122 0 0,11-9-51 0 0,31-28-265 0 0,-41 36-1041 0 0,0 1 0 0 0,1-1-1 0 0,-1 0 1 0 0,0 1 0 0 0,1-1 0 0 0,-1 1-1 0 0,1-1 1 0 0,-1 1 0 0 0,1 0-1 0 0,-1 0 1 0 0,1 0 0 0 0,-1 0-1 0 0,1 0 1 0 0,0 0 0 0 0,-1 0-1 0 0,1 0 1 0 0,-1 0 0 0 0,1 1-1 0 0,-1-1 1 0 0,1 1 0 0 0,-1-1 0 0 0,0 1-1 0 0,1 0 1 0 0,-1-1 0 0 0,0 1-1 0 0,1 0 1 0 0,-1 0 0 0 0,0 0-1 0 0,0 0 1 0 0,0 0 0 0 0,0 0-1 0 0,0 0 1 0 0,0 0 0 0 0,0 1 0 0 0,0-1-1 0 0,0 0 1 0 0,0 1 0 0 0,-1-1-1 0 0,1 0 1 0 0,0 1 0 0 0,-1-1-1 0 0,1 1 1 0 0,-1-1 0 0 0,0 1-1 0 0,0-1 1 0 0,1 1 0 0 0,-1-1 0 0 0,0 1-1 0 0,0-1 1 0 0,0 1 0 0 0,-1 0-1 0 0,1-1 1 0 0,0 1 0 0 0,0-1-1 0 0,-1 1 1 0 0,1-1 0 0 0,-1 0-1 0 0,0 1-59 0 0,-40 109 758 0 0,40-109-752 0 0,1-1-1 0 0,0 1 1 0 0,1-1-1 0 0,-1 1 1 0 0,0-1-1 0 0,0 1 1 0 0,0-1 0 0 0,1 1-1 0 0,-1-1 1 0 0,1 0-1 0 0,-1 1 1 0 0,1-1 0 0 0,0 1-1 0 0,0-1 1 0 0,-1 0-1 0 0,1 0 1 0 0,0 0 0 0 0,0 1-1 0 0,0-1 1 0 0,0 0-1 0 0,0 0 1 0 0,0 0 0 0 0,1 0-1 0 0,-1 0 1 0 0,0-1-1 0 0,0 1 1 0 0,1 0 0 0 0,-1-1-1 0 0,1 1 1 0 0,-1-1-1 0 0,0 1 1 0 0,1-1 0 0 0,-1 1-1 0 0,1-1 1 0 0,-1 0-1 0 0,1 0 1 0 0,-1 0 0 0 0,1 0-1 0 0,-1 0 1 0 0,1 0-1 0 0,-1 0 1 0 0,1 0 0 0 0,-1-1-1 0 0,2 0-5 0 0,69-11 230 0 0,-9-19 456 0 0,-63 31-572 0 0,0 0-47 0 0,0 0-24 0 0,-8 23 85 0 0,-8 59 261 0 0,15-45-3371 0 0,2-23 380 0 0,-1-14 2545 0 0,-1 3-3912 0 0,-1 1-7894 0 0,0-4 6845 0 0</inkml:trace>
  <inkml:trace contextRef="#ctx0" brushRef="#br0" timeOffset="1075.351">233 277 792 0 0,'0'0'2754'0'0,"0"0"-986"0"0,0 0-154 0 0,0 0 395 0 0,0 0 214 0 0,0 0-286 0 0,0 0-544 0 0,0 0-542 0 0,0 0-299 0 0,0 0 25 0 0,0 0 59 0 0,0 0-2 0 0,13-3-53 0 0,98-13 712 0 0,-64 14-425 0 0,123-21 1795 0 0,-169 23-2625 0 0,0 0 0 0 0,0 0 0 0 0,-1 0 0 0 0,1 0 0 0 0,0 0 0 0 0,0 0 0 0 0,0 0 0 0 0,-1 0 0 0 0,1-1 0 0 0,0 1 1 0 0,0 0-1 0 0,-1 0 0 0 0,1-1 0 0 0,0 1 0 0 0,-1 0 0 0 0,1-1 0 0 0,0 1 0 0 0,-1-1 0 0 0,1 1 0 0 0,0-1 0 0 0,-1 1 0 0 0,1-1 0 0 0,-1 1 0 0 0,1-1 0 0 0,-1 0 0 0 0,1 1 0 0 0,-1-1 0 0 0,0 0 1 0 0,1 1-1 0 0,-1-1 0 0 0,0 0 0 0 0,1 1 0 0 0,-1-1 0 0 0,0 0 0 0 0,0 0 0 0 0,0 1 0 0 0,0-1 0 0 0,0 0 0 0 0,0 0 0 0 0,0 0 0 0 0,0 1 0 0 0,0-1 0 0 0,0 0 0 0 0,0 0 0 0 0,0 1 0 0 0,0-1 1 0 0,-1 0-1 0 0,1 0 0 0 0,0 1 0 0 0,-1-1 0 0 0,1 0 0 0 0,0 1 0 0 0,-1-1 0 0 0,1 0 0 0 0,-1 0-38 0 0,-41-15 609 0 0,38 17-612 0 0,1 1-1 0 0,0-1 1 0 0,-1 1 0 0 0,1 0-1 0 0,0 0 1 0 0,0 0 0 0 0,0 1-1 0 0,0-1 1 0 0,0 1 0 0 0,1-1-1 0 0,-1 1 1 0 0,1 0 0 0 0,0 0-1 0 0,-1 0 1 0 0,1 0 0 0 0,1 0-1 0 0,-1 1 1 0 0,0-1 0 0 0,1 0-1 0 0,0 1 1 0 0,0 0 0 0 0,0-1-1 0 0,0 1 1 0 0,0-1 0 0 0,1 1-1 0 0,0 0 1 0 0,-1 0 0 0 0,1-1-1 0 0,1 1 1 0 0,-1 0 0 0 0,0-1-1 0 0,1 1 1 0 0,0 0 0 0 0,0-1-1 0 0,0 1 1 0 0,0-1 0 0 0,1 1-1 0 0,0-1 1 0 0,-1 1 0 0 0,1-1-1 0 0,0 0 1 0 0,0 0 0 0 0,1 0-1 0 0,0 0 4 0 0,1-1 9 0 0,1-1 0 0 0,-1 0-1 0 0,1 0 1 0 0,0-1 0 0 0,-1 1-1 0 0,1-1 1 0 0,0 0 0 0 0,0-1 0 0 0,-1 1-1 0 0,1-1 1 0 0,0 0 0 0 0,-1 0-1 0 0,1 0 1 0 0,-1 0 0 0 0,1-1-1 0 0,-1 0 1 0 0,1 0 0 0 0,-1 0 0 0 0,0-1-1 0 0,0 1 1 0 0,0-1 0 0 0,-1 0-1 0 0,1 0 1 0 0,0 0 0 0 0,-1-1 0 0 0,0 1-1 0 0,0-1 1 0 0,0 0 0 0 0,0 1-1 0 0,-1-2 1 0 0,0 1 0 0 0,1 0-1 0 0,-1 0 1 0 0,1-4-9 0 0,9-37 166 0 0,-12 45-170 0 0,-4 20-80 0 0,-21 48 425 0 0,19-52-318 0 0,-1 0 0 0 0,2 0 0 0 0,0 1 0 0 0,1 0 0 0 0,1 0 0 0 0,0 0 0 0 0,1 13-23 0 0,2-28 916 0 0,0 0-3490 0 0,0-3-11972 0 0,0-1 4174 0 0</inkml:trace>
  <inkml:trace contextRef="#ctx0" brushRef="#br0" timeOffset="1336.365">740 121 8746 0 0,'0'0'3749'0'0,"0"0"-2101"0"0,0 0-657 0 0,0 0-3 0 0,0 0 95 0 0,0 0 19 0 0,0 0-60 0 0,0 0-120 0 0,0 0-122 0 0,0 0-80 0 0,0 0-52 0 0,0 0-78 0 0,0 0-45 0 0,1 9-50 0 0,4 27-28 0 0,-10-10 837 0 0,5-25-1285 0 0,-1-1 0 0 0,1 1 1 0 0,0-1-1 0 0,0 1 1 0 0,-1-1-1 0 0,1 1 1 0 0,0-1-1 0 0,0 1 1 0 0,0-1-1 0 0,0 1 1 0 0,-1-1-1 0 0,1 1 1 0 0,0-1-1 0 0,0 1 1 0 0,0-1-1 0 0,0 1 1 0 0,0-1-1 0 0,0 1 1 0 0,1-1-1 0 0,-1 1 1 0 0,0-1-1 0 0,0 1 1 0 0,0-1-1 0 0,0 1 1 0 0,1-1-1 0 0,-1 1 1 0 0,0-1-1 0 0,0 1 1 0 0,1-1-1 0 0,-1 0 1 0 0,0 1-1 0 0,1-1 1 0 0,-1 1-1 0 0,0-1 1 0 0,1 0-1 0 0,-1 1 0 0 0,1-1 1 0 0,-1 0-1 0 0,0 0 1 0 0,1 1-1 0 0,-1-1 1 0 0,1 0-1 0 0,-1 0 1 0 0,1 0-1 0 0,-1 0 1 0 0,1 1-1 0 0,-1-1 1 0 0,1 0-1 0 0,-1 0 1 0 0,1 0-1 0 0,-1 0 1 0 0,1 0-1 0 0,-1 0 1 0 0,1 0-1 0 0,0 0 1 0 0,-1-1-1 0 0,1 1 1 0 0,-1 0-1 0 0,1 0 1 0 0,-1 0-1 0 0,0 0 1 0 0,1-1-1 0 0,0 1-19 0 0,67-1-838 0 0,-46-1-3224 0 0,0-1-5224 0 0,-11 1-3031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14.7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56 6153 0 0,'0'0'1223'0'0,"0"0"-73"0"0,0 0 158 0 0,0 0 335 0 0,0 0 151 0 0,0 0 2 0 0,0 0-189 0 0,0 0-318 0 0,0 0-203 0 0,0 0-185 0 0,0 0-136 0 0,3-8-66 0 0,12-39 2238 0 0,-15 125 126 0 0,-3 15-2216 0 0,3-100-81 0 0,1 5-776 0 0,-1 1 0 0 0,0 0 0 0 0,1-1 0 0 0,-1 1 0 0 0,0 0 1 0 0,0-1-1 0 0,0 1 0 0 0,0 0 0 0 0,0-1 0 0 0,0 1 0 0 0,-1 0 0 0 0,1-1 1 0 0,0 1-1 0 0,0 0 0 0 0,-1-1 0 0 0,1 1 0 0 0,-1 0 0 0 0,0 0 0 0 0,1 0 1 0 0,-1 0-1 0 0,0-1 0 0 0,0 1 0 0 0,1 0 0 0 0,-1 0 0 0 0,0 0 1 0 0,0 0-1 0 0,0 1 0 0 0,0-1 0 0 0,0 0 0 0 0,0 0 0 0 0,-1 0 0 0 0,1 1 1 0 0,0-1-1 0 0,0 1 0 0 0,-1-1 0 0 0,1 1 0 0 0,-1-1 10 0 0,6 34 49 0 0,-1-25-457 0 0,3-5-789 0 0,-2-7-2760 0 0,3-1-3378 0 0,-6 4-4118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25.8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7 0 0 0,'0'0'1583'0'0,"0"0"548"0"0,0 0 164 0 0,0 0-42 0 0,0 0-122 0 0,0 0-197 0 0,0 0-258 0 0,0 0-269 0 0,0 0-207 0 0,0 0-146 0 0,0 0-85 0 0,-8-2 5451 0 0,6 1-1155 0 0,182 0-4752 0 0,-158-1-366 0 0,-20 1-4218 0 0,-3 2 763 0 0,-1-1-3266 0 0,1 1-5466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29.4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54 0 0 0,'0'0'2092'0'0,"0"0"128"0"0,0 0-9 0 0,0 0 83 0 0,0 0-1 0 0,0 0-116 0 0,0 0-225 0 0,0 0-317 0 0,0 0-257 0 0,0 0-201 0 0,3-9-168 0 0,13-35 744 0 0,-22 61 2456 0 0,-7 10-2994 0 0,-3 6-1000 0 0,9-18-135 0 0,0-1 0 0 0,1 1-1 0 0,0 0 1 0 0,1 0 0 0 0,1 0 0 0 0,0 1 0 0 0,2 0-1 0 0,-1 0 1 0 0,2 0 0 0 0,0-1 0 0 0,1 1-1 0 0,1 0 1 0 0,0 0 0 0 0,1 0 0 0 0,0 0 0 0 0,2 0-1 0 0,0-1 1 0 0,3 8-80 0 0,-5-21 18 0 0,-1 1 0 0 0,1 0 0 0 0,0-1-1 0 0,-1 0 1 0 0,1 1 0 0 0,1-1 0 0 0,-1 0-1 0 0,0 0 1 0 0,0 0 0 0 0,1-1 0 0 0,-1 1-1 0 0,1 0 1 0 0,-1-1 0 0 0,1 0 0 0 0,0 1-1 0 0,0-1 1 0 0,0 0 0 0 0,-1 0 0 0 0,1-1 0 0 0,0 1-1 0 0,0-1 1 0 0,0 1 0 0 0,0-1 0 0 0,0 0-1 0 0,0 0 1 0 0,0 0 0 0 0,0-1 0 0 0,0 1-18 0 0,3-8-1819 0 0,-5-7-5512 0 0,-1 10 4581 0 0,0 3-8801 0 0</inkml:trace>
  <inkml:trace contextRef="#ctx0" brushRef="#br0" timeOffset="572.564">182 129 8674 0 0,'0'0'2003'0'0,"0"0"-164"0"0,0 0-87 0 0,0 0 23 0 0,0 0-6 0 0,0 0-102 0 0,0 0-210 0 0,0 0-251 0 0,0 0-224 0 0,0 0-160 0 0,0 0-117 0 0,0 0-100 0 0,0 0-54 0 0,2-6-70 0 0,-1 1-664 0 0,4-9 1441 0 0,-2 33 357 0 0,-3 111 7 0 0,2-124-4110 0 0,4-13-5902 0 0,-2 1 463 0 0,-2 4-2972 0 0</inkml:trace>
  <inkml:trace contextRef="#ctx0" brushRef="#br0" timeOffset="1006.064">289 136 4921 0 0,'0'0'4154'0'0,"0"0"-1474"0"0,0 0-523 0 0,0 0-76 0 0,0 0-134 0 0,0 0-164 0 0,0 0-248 0 0,0 0-312 0 0,0 0-246 0 0,0 0-232 0 0,0 0-169 0 0,0 0-134 0 0,0 0-147 0 0,1-3-49 0 0,-20 59 2303 0 0,19-54-2528 0 0,1-1-1 0 0,-1 1 0 0 0,0-1 1 0 0,1 1-1 0 0,-1-1 0 0 0,1 0 1 0 0,-1 1-1 0 0,1-1 0 0 0,0 1 1 0 0,-1-1-1 0 0,1 0 0 0 0,0 0 1 0 0,0 1-1 0 0,0-1 0 0 0,0 0 1 0 0,0 0-1 0 0,0 0 0 0 0,0 0 0 0 0,1 0 1 0 0,-1 0-1 0 0,0-1 0 0 0,0 1 1 0 0,1 0-1 0 0,-1-1 0 0 0,0 1 1 0 0,1-1-1 0 0,-1 1 0 0 0,1-1 1 0 0,-1 1-1 0 0,1-1 0 0 0,-1 0 1 0 0,1 0-1 0 0,-1 0 0 0 0,1 0 1 0 0,-1 0-1 0 0,1 0 0 0 0,-1 0 1 0 0,1 0-1 0 0,-1-1 0 0 0,1 1 1 0 0,-1-1-1 0 0,1 0-20 0 0,2 1 38 0 0,-1 0 0 0 0,1-1 0 0 0,-1 0 1 0 0,0 0-1 0 0,1 0 0 0 0,-1 0 0 0 0,0-1 0 0 0,0 1 0 0 0,0-1 0 0 0,0 0 1 0 0,0 0-1 0 0,0 0 0 0 0,-1 0 0 0 0,1 0 0 0 0,0-1 0 0 0,-1 1 1 0 0,0-1-1 0 0,2-2-38 0 0,-3 3 30 0 0,-1 1 0 0 0,0-1 1 0 0,0 1-1 0 0,0-1 0 0 0,0 1 0 0 0,0-1 1 0 0,0 1-1 0 0,0-1 0 0 0,0 1 0 0 0,0-1 1 0 0,-1 1-1 0 0,1-1 0 0 0,-1 1 0 0 0,1 0 1 0 0,-1-1-1 0 0,0 1 0 0 0,1-1 0 0 0,-1 1 1 0 0,0 0-1 0 0,0 0 0 0 0,0 0 1 0 0,0-1-1 0 0,0 1 0 0 0,0 0 0 0 0,0 0 1 0 0,0 0-1 0 0,-1 1 0 0 0,1-1 0 0 0,0 0 1 0 0,-1 0-1 0 0,1 1 0 0 0,-1-1-30 0 0,-15-15-1911 0 0,12-4-6766 0 0,7 17 2324 0 0,-1 1-4853 0 0</inkml:trace>
  <inkml:trace contextRef="#ctx0" brushRef="#br0" timeOffset="1508.075">392 51 12907 0 0,'0'0'2228'0'0,"0"0"-443"0"0,0 0-144 0 0,0 0-4 0 0,0 0-218 0 0,0 0-271 0 0,0 0-288 0 0,0 0-286 0 0,0 0-201 0 0,0 0-138 0 0,0 0-47 0 0,0 0 14 0 0,0 0 16 0 0,1 3 35 0 0,3 5-131 0 0,1-1 0 0 0,-1 1 0 0 0,1-1 0 0 0,1 0 0 0 0,-1 0 0 0 0,1-1 0 0 0,0 0 0 0 0,1 0 0 0 0,-1 0 0 0 0,1-1 0 0 0,0 0 0 0 0,1 0 0 0 0,-1 0-1 0 0,1-1 1 0 0,0 0 0 0 0,0-1 0 0 0,0 0 0 0 0,4 1-122 0 0,-47 4 826 0 0,21 6-810 0 0,0 0 1 0 0,1 1 0 0 0,1 1-1 0 0,0 0 1 0 0,1 1-1 0 0,1 0 1 0 0,-7 17-17 0 0,16-30-1734 0 0,5-9-4049 0 0,-1 1-1774 0 0,-1 3-3846 0 0</inkml:trace>
  <inkml:trace contextRef="#ctx0" brushRef="#br0" timeOffset="2142.77">725 62 13259 0 0,'0'0'652'0'0,"0"0"52"0"0,0 0 330 0 0,0 0 346 0 0,0 0 203 0 0,0 0 8 0 0,0 0-283 0 0,0 0-348 0 0,0 0-285 0 0,0 0-233 0 0,0 0-132 0 0,0 0-95 0 0,2-2-23 0 0,5-4 531 0 0,-13 18 334 0 0,-17 19 14 0 0,-74 44-426 0 0,97-75-638 0 0,-1-1 1 0 0,1 1-1 0 0,0-1 1 0 0,0 0-1 0 0,-1 1 1 0 0,1-1-1 0 0,0 1 1 0 0,0-1-1 0 0,0 0 1 0 0,0 1-1 0 0,0-1 1 0 0,0 1-1 0 0,0-1 1 0 0,0 0-1 0 0,0 1 1 0 0,0-1-1 0 0,0 0 1 0 0,0 1-1 0 0,0-1 1 0 0,1 1-1 0 0,-1-1 1 0 0,0 0-1 0 0,0 1 1 0 0,1-1-1 0 0,-1 1 1 0 0,0-1-1 0 0,1 1 1 0 0,-1-1-1 0 0,1 1 1 0 0,-1-1-1 0 0,0 1 1 0 0,1-1-1 0 0,-1 1 1 0 0,1 0-1 0 0,-1-1 1 0 0,1 1-1 0 0,0 0 1 0 0,-1-1-1 0 0,1 1 1 0 0,-1 0-1 0 0,1 0 1 0 0,0 0-1 0 0,-1-1 1 0 0,1 1-1 0 0,-1 0 1 0 0,1 0-1 0 0,0 0 1 0 0,-1 0-1 0 0,1 0 1 0 0,0 0-1 0 0,-1 0 1 0 0,1 0-1 0 0,-1 0 1 0 0,1 1-1 0 0,0-1 1 0 0,-1 0-1 0 0,1 0 1 0 0,-1 0-1 0 0,1 1-7 0 0,75 85 160 0 0,-71-81-402 0 0,10 3-1139 0 0,-11-13-4149 0 0,1-5-5287 0 0,-3 8 384 0 0</inkml:trace>
  <inkml:trace contextRef="#ctx0" brushRef="#br0" timeOffset="2620.193">821 136 8938 0 0,'0'0'1671'0'0,"0"0"-333"0"0,0 0 47 0 0,0 0 181 0 0,0 0-3 0 0,0 0-76 0 0,0 0-223 0 0,0 0-288 0 0,0 0-181 0 0,0 0-151 0 0,0 0-66 0 0,0 0-21 0 0,0 0-39 0 0,-1-2-17 0 0,0 2-457 0 0,1-1-1 0 0,-1 0 0 0 0,1 1 1 0 0,-1-1-1 0 0,0 0 1 0 0,1 1-1 0 0,-1-1 0 0 0,1 1 1 0 0,-1-1-1 0 0,0 1 1 0 0,0-1-1 0 0,1 1 1 0 0,-1 0-1 0 0,0-1 0 0 0,0 1 1 0 0,1 0-1 0 0,-1 0 1 0 0,0 0-1 0 0,0-1 0 0 0,0 1 1 0 0,0 0-1 0 0,1 0 1 0 0,-1 0-1 0 0,0 0 0 0 0,0 0 1 0 0,0 1-1 0 0,0-1 1 0 0,1 0-1 0 0,-1 0 1 0 0,0 0-1 0 0,0 1 0 0 0,1-1 1 0 0,-1 0-1 0 0,0 1 1 0 0,0-1-1 0 0,1 1 0 0 0,-1-1 1 0 0,0 1-1 0 0,1-1 1 0 0,-1 1-1 0 0,0-1 1 0 0,1 1-1 0 0,-1 0 0 0 0,1-1 1 0 0,-1 1-1 0 0,1 0 1 0 0,0-1-1 0 0,-1 1 0 0 0,1 0 1 0 0,0 0-1 0 0,-1 0 1 0 0,1-1-1 0 0,0 1 1 0 0,0 0-44 0 0,1-3 41 0 0,0 0 0 0 0,0 1 0 0 0,0-1 0 0 0,0 0 0 0 0,0 1 0 0 0,0-1 1 0 0,1 1-1 0 0,-1-1 0 0 0,1 1 0 0 0,-1 0 0 0 0,1-1 0 0 0,0 1 0 0 0,-1 0 1 0 0,1 0-1 0 0,0 0 0 0 0,0 0 0 0 0,0 1 0 0 0,0-1 0 0 0,0 0 0 0 0,-1 1 1 0 0,1 0-1 0 0,0-1 0 0 0,0 1 0 0 0,0 0 0 0 0,1 0 0 0 0,-1 0 1 0 0,0 0-1 0 0,0 0 0 0 0,0 0 0 0 0,0 1 0 0 0,0-1 0 0 0,0 1 0 0 0,-1-1 1 0 0,1 1-1 0 0,0 0 0 0 0,0 0 0 0 0,0 0 0 0 0,0 0 0 0 0,-1 0 0 0 0,1 0 1 0 0,-1 0-1 0 0,1 1 0 0 0,0-1 0 0 0,-1 0 0 0 0,0 1 0 0 0,1 0 0 0 0,-1-1 1 0 0,0 1-1 0 0,0 0 0 0 0,0-1 0 0 0,0 1 0 0 0,0 0 0 0 0,-1 0 0 0 0,1 0 1 0 0,0 0-1 0 0,-1 0 0 0 0,1 0 0 0 0,-1 0 0 0 0,0 0 0 0 0,0 0 0 0 0,0 0 1 0 0,0 0-1 0 0,0 0 0 0 0,0 0 0 0 0,0 0 0 0 0,-1 0 0 0 0,1 0 0 0 0,-1 0-40 0 0,-13-33 430 0 0,0 8-6045 0 0,18 19-9125 0 0,-2 4 5737 0 0</inkml:trace>
  <inkml:trace contextRef="#ctx0" brushRef="#br0" timeOffset="2974.236">940 94 14403 0 0,'0'0'1759'0'0,"0"0"-153"0"0,0 0-3 0 0,0 0-43 0 0,0 0-92 0 0,0 0-118 0 0,0 0-250 0 0,0 0-256 0 0,0 0-201 0 0,0 0-172 0 0,0 0-134 0 0,0 0-86 0 0,0 0-65 0 0,1-2-50 0 0,-1 80 2043 0 0,0-76-2174 0 0,-2 7 72 0 0,1 1 0 0 0,0 0 0 0 0,0 0 0 0 0,1 0 0 0 0,0 0 1 0 0,1 0-1 0 0,0 0 0 0 0,0 0 0 0 0,1 0 0 0 0,2 5-77 0 0,-3-19-5344 0 0,-1 1-973 0 0,0 2-5677 0 0</inkml:trace>
  <inkml:trace contextRef="#ctx0" brushRef="#br0" timeOffset="4266.724">788 105 0 0 0,'0'0'1458'0'0,"0"0"21"0"0,0 0 210 0 0,0 0 180 0 0,0 0 136 0 0,0 0-39 0 0,0 0-248 0 0,0 0-306 0 0,0 0-302 0 0,0 0-218 0 0,0 0-165 0 0,0 0-91 0 0,0 0-32 0 0,-11-12 1722 0 0,8 14-2182 0 0,1 0 0 0 0,-1 0 1 0 0,1 0-1 0 0,-1 0 0 0 0,1 1 1 0 0,0-1-1 0 0,0 1 0 0 0,0-1 0 0 0,0 1 1 0 0,0 0-1 0 0,1 0 0 0 0,-1 0 1 0 0,1 0-1 0 0,0 0 0 0 0,0 0 0 0 0,0 0 1 0 0,0 0-1 0 0,1 0 0 0 0,-1 0 0 0 0,1 1 1 0 0,0-1-1 0 0,0 0 0 0 0,0 0 1 0 0,0 1-1 0 0,0-1 0 0 0,1 0 0 0 0,0 2-144 0 0,-1-4 46 0 0,0 0 0 0 0,0 0-1 0 0,1 0 1 0 0,-1 0 0 0 0,0 1-1 0 0,1-1 1 0 0,-1 0-1 0 0,1 0 1 0 0,-1 0 0 0 0,1 0-1 0 0,-1 0 1 0 0,1 0 0 0 0,0-1-1 0 0,-1 1 1 0 0,1 0-1 0 0,0 0 1 0 0,0 0 0 0 0,0-1-1 0 0,0 1 1 0 0,0 0 0 0 0,0-1-1 0 0,0 1 1 0 0,0-1 0 0 0,0 1-1 0 0,0-1 1 0 0,0 1-1 0 0,0-1 1 0 0,0 0 0 0 0,0 0-1 0 0,0 1 1 0 0,0-1 0 0 0,0 0-1 0 0,1 0 1 0 0,-1 0-1 0 0,0 0 1 0 0,0 0 0 0 0,0-1-1 0 0,0 1 1 0 0,0 0 0 0 0,0 0-1 0 0,0-1 1 0 0,1 1-1 0 0,-1-1 1 0 0,0 1 0 0 0,0-1-1 0 0,0 1-45 0 0,45-30 1019 0 0,-53-6-284 0 0,0 32-5093 0 0,-2 2-4663 0 0,9 2-2614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27.1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2 169 12995 0 0,'0'0'1043'0'0,"0"0"-23"0"0,0 0 148 0 0,0 0 198 0 0,0 0 70 0 0,0 0-82 0 0,0 0-170 0 0,0-9-185 0 0,-1-45 1107 0 0,13 63 1273 0 0,5 36-3577 0 0,-8-21 496 0 0,28 63 81 0 0,-23-158 1221 0 0,2-85-1536 0 0,-2 113-3499 0 0,-9 45 5699 0 0,192 2-1092 0 0,-204-4-4758 0 0,2 0-743 0 0,1 0-3874 0 0,1 0-3545 0 0</inkml:trace>
  <inkml:trace contextRef="#ctx0" brushRef="#br0" timeOffset="1318.241">199 130 7898 0 0,'0'0'1908'0'0,"0"0"-552"0"0,0 0-37 0 0,0 0 323 0 0,0 0 178 0 0,0 0-110 0 0,0 0-331 0 0,0 0-348 0 0,0 0-270 0 0,0 0-176 0 0,0 0-129 0 0,0 0-104 0 0,0 0-39 0 0,3 0-14 0 0,7-2 527 0 0,-19 5 1314 0 0,8-3-2120 0 0,0 1 0 0 0,1 0 0 0 0,-1-1 0 0 0,0 1 0 0 0,0-1 0 0 0,0 1 0 0 0,0-1 0 0 0,0 0 0 0 0,-1 1 0 0 0,1-1 0 0 0,0 0 0 0 0,0 0 0 0 0,0 0 0 0 0,0 0 0 0 0,0 0 0 0 0,0 0 0 0 0,0 0 0 0 0,0 0 0 0 0,0 0 0 0 0,0 0 0 0 0,0-1 0 0 0,-1 1 0 0 0,1 0 0 0 0,0-1 0 0 0,0 1 0 0 0,0-1 0 0 0,1 1 0 0 0,-1-1 0 0 0,0 0 0 0 0,0 1 0 0 0,0-1 0 0 0,0 0 0 0 0,0 0 0 0 0,1 1 0 0 0,-1-1 0 0 0,0 0 0 0 0,1 0 0 0 0,-1 0 0 0 0,1 0 0 0 0,-1 0 0 0 0,1 0 0 0 0,-1 0 0 0 0,1 0 0 0 0,0 0 0 0 0,-1 0 0 0 0,1 0 0 0 0,0 0 0 0 0,0 0 0 0 0,0 0 0 0 0,0 0 0 0 0,0 0 0 0 0,0 0 0 0 0,0-1 0 0 0,0 1 0 0 0,0 0 0 0 0,0 0 0 0 0,1 0 0 0 0,-1 0 0 0 0,0 0 0 0 0,1 0 0 0 0,-1 0 0 0 0,1 0 0 0 0,-1 0 0 0 0,1-1-20 0 0,1 1 14 0 0,0-1-1 0 0,0 0 1 0 0,0 1 0 0 0,0 0-1 0 0,0-1 1 0 0,0 1-1 0 0,1 0 1 0 0,-1 0-1 0 0,0 0 1 0 0,1 0 0 0 0,-1 0-1 0 0,0 1 1 0 0,1-1-1 0 0,-1 1 1 0 0,1 0 0 0 0,-1-1-1 0 0,1 1 1 0 0,-1 0-1 0 0,1 0 1 0 0,-1 1 0 0 0,1-1-1 0 0,-1 0 1 0 0,1 1-1 0 0,-1 0 1 0 0,0-1 0 0 0,1 1-1 0 0,-1 0 1 0 0,0 0-1 0 0,1 1 1 0 0,-1-1 0 0 0,0 0-1 0 0,0 1 1 0 0,0-1-1 0 0,0 1 1 0 0,0 0 0 0 0,-1-1-1 0 0,1 1 1 0 0,0 0-1 0 0,-1 0 1 0 0,0 0 0 0 0,1 0-1 0 0,-1 1 1 0 0,0-1-1 0 0,0 0 1 0 0,0 0 0 0 0,0 1-1 0 0,0-1 1 0 0,-1 1-1 0 0,1-1 1 0 0,-1 1 0 0 0,1 0-14 0 0,-1 1 31 0 0,1 0 1 0 0,-1 0 0 0 0,0-1 0 0 0,0 1 0 0 0,0 0-1 0 0,-1 0 1 0 0,1 0 0 0 0,-1 0 0 0 0,0-1 0 0 0,0 1 0 0 0,0 0-1 0 0,-1-1 1 0 0,1 1 0 0 0,-1-1 0 0 0,0 1 0 0 0,0-1-1 0 0,0 0 1 0 0,-1 1 0 0 0,1-1 0 0 0,-1-1 0 0 0,1 1 0 0 0,-1 0-1 0 0,0-1 1 0 0,0 1 0 0 0,0-1 0 0 0,0 0 0 0 0,-1 0-1 0 0,0 1-31 0 0,-68 21 147 0 0,72-25-149 0 0,-1 0 1 0 0,0 0-1 0 0,1 0 0 0 0,-1 0 1 0 0,1 0-1 0 0,-1 0 0 0 0,1-1 0 0 0,0 1 1 0 0,-1 0-1 0 0,1 0 0 0 0,0 0 1 0 0,0 0-1 0 0,0 0 0 0 0,0-1 1 0 0,0 1-1 0 0,0 0 0 0 0,0 0 0 0 0,0 0 1 0 0,0 0-1 0 0,1-1 0 0 0,-1 1 1 0 0,0 0-1 0 0,1 0 0 0 0,-1 0 0 0 0,1 0 1 0 0,-1 0-1 0 0,1 0 0 0 0,-1 0 1 0 0,1 0-1 0 0,0 0 0 0 0,0 0 0 0 0,-1 0 1 0 0,1 1-1 0 0,0-1 0 0 0,0 0 1 0 0,0 0-1 0 0,0 1 0 0 0,0-1 1 0 0,1 0 0 0 0,-1 1-3 0 0,1 0 0 0 0,0 0 0 0 0,0 0 0 0 0,0 0 0 0 0,-1 0 0 0 0,1 0 0 0 0,0 0 0 0 0,0 1 0 0 0,-1-1 0 0 0,1 1 0 0 0,0-1 0 0 0,-1 1 0 0 0,1 0 0 0 0,0 0 0 0 0,-1-1 0 0 0,1 1 0 0 0,-1 0 0 0 0,1 0 0 0 0,-1 1 0 0 0,0-1 0 0 0,1 0 0 0 0,-1 0 0 0 0,0 1 0 0 0,0-1 0 0 0,0 1 0 0 0,0-1 0 0 0,1 2 4 0 0,34 23 414 0 0,-33-26-342 0 0,-1 0 0 0 0,0 0 0 0 0,1 1 1 0 0,-1-1-1 0 0,0-1 0 0 0,1 1 0 0 0,-1 0 0 0 0,1-1 1 0 0,-1 1-1 0 0,0-1 0 0 0,0 1 0 0 0,1-1 0 0 0,-1 0 1 0 0,0 0-1 0 0,0 0 0 0 0,0-1 0 0 0,0 1 0 0 0,0 0 1 0 0,0-1-1 0 0,0 1 0 0 0,0-1 0 0 0,1-1-72 0 0,-3-9-28 0 0,0 5-2455 0 0,1 1-6471 0 0,0 5-2852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36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7 6017 0 0,'0'0'2283'0'0,"0"0"6"0"0,0 0-169 0 0,0 0-161 0 0,0 0-79 0 0,0 0-144 0 0,0 0-236 0 0,0 0-322 0 0,0 0-410 0 0,0 0-351 0 0,0 0-243 0 0,5-6 333 0 0,-18 151 3448 0 0,9-135-3326 0 0,-2-7-3784 0 0,-13-21-14830 0 0,13 10 13865 0 0,-15-12 1586 0 0,7 10 3738 0 0,0 5 3636 0 0,-3 3 4989 0 0,23 4-5603 0 0,11 3-1894 0 0,98-13 1063 0 0,-105 6-12908 0 0,-7 2 3615 0 0,-1-1-4135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1.8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15179 0 0,'0'0'1655'0'0,"0"0"-68"0"0,0 0-146 0 0,0 0-118 0 0,0 0-149 0 0,0 0-156 0 0,0 0-243 0 0,0 0-248 0 0,0 0-157 0 0,0 0-94 0 0,0 0 32 0 0,0 0 90 0 0,0 0 41 0 0,0 5 50 0 0,-4 187 2906 0 0,10-164-2863 0 0,-5-27-5436 0 0,-1-5-5333 0 0,0 2-2019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2.4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8 5721 0 0,'0'0'3912'0'0,"0"0"-1818"0"0,0 0-261 0 0,0 0 154 0 0,0 0-50 0 0,0 0-261 0 0,0 0-324 0 0,0 0-237 0 0,0 0-199 0 0,0 0-175 0 0,0 0-160 0 0,-3-1-147 0 0,-15-5 1398 0 0,47 16 766 0 0,67-5-1769 0 0,-96-5-786 0 0,0 0 4 0 0,0 0-3 0 0,0 0-38 0 0,0 0 1 0 0,0 0-24 0 0,0 0-35 0 0,0 0-36 0 0,0 0-104 0 0,0 0-171 0 0,0 0-279 0 0,6-2-7968 0 0,-3 1 1782 0 0,-1 1-4597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5.0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27 5201 0 0,'0'0'3836'0'0,"0"0"-1613"0"0,0 0-336 0 0,0 0 135 0 0,0 0 6 0 0,0 0-96 0 0,0 0-213 0 0,0 0-322 0 0,0 0-284 0 0,0 0-183 0 0,0 0-99 0 0,0 0-79 0 0,0 0-56 0 0,1-4-79 0 0,9-18 3146 0 0,-1 214-2634 0 0,-10-167-3996 0 0,0-18-344 0 0,1-18-856 0 0,0 8-8070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5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29 0 0 0,'0'0'595'0'0,"0"0"1687"0"0,0 0 302 0 0,0 0-211 0 0,0 0-148 0 0,0 0-213 0 0,0 0-252 0 0,0 0-218 0 0,-4-4-174 0 0,-11-11-102 0 0,7 6 5847 0 0,10 11-4071 0 0,9 11-2130 0 0,-3-1-805 0 0,-1 1 0 0 0,1 0 1 0 0,-2 0-1 0 0,0 0 0 0 0,-1 1 0 0 0,0-1 0 0 0,-1 1 0 0 0,-1 0 0 0 0,0 1 0 0 0,0-1 0 0 0,-2 1 0 0 0,0-1 1 0 0,0 1-1 0 0,-2-1 0 0 0,0 1 0 0 0,-1 3-107 0 0,0-11 37 0 0,0 0-1 0 0,-1 0 1 0 0,1 0 0 0 0,-2-1-1 0 0,1 1 1 0 0,-1-1 0 0 0,0 0-1 0 0,0 0 1 0 0,0 0 0 0 0,-1-1-1 0 0,0 0 1 0 0,0 0 0 0 0,-1 0-1 0 0,-5 4-36 0 0,22-21-3044 0 0,-4 3-5646 0 0,-4 7-3355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4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170 0 10018 0 0,'0'0'1318'0'0,"0"0"118"0"0,0 0 162 0 0,0 0 62 0 0,0 0-8 0 0,0 0-127 0 0,0 0-176 0 0,0 0-215 0 0,0 0-301 0 0,0 0-231 0 0,0 0-222 0 0,0 0-135 0 0,-13 17 1829 0 0,-100 62 23 0 0,70-54-1871 0 0,54-32 319 0 0,-10 5-541 0 0,0 1-1 0 0,0-1 1 0 0,0 1 0 0 0,1 0 0 0 0,-1-1-1 0 0,1 1 1 0 0,-1 0 0 0 0,1 0 0 0 0,-1 0-1 0 0,1 0 1 0 0,0 0 0 0 0,-1 1 0 0 0,1-1-1 0 0,0 0 1 0 0,0 1 0 0 0,-1 0 0 0 0,1-1-1 0 0,0 1 1 0 0,0 0 0 0 0,0 0 0 0 0,0 0-1 0 0,-1 0 1 0 0,1 0 0 0 0,0 0 0 0 0,0 0-1 0 0,0 1 1 0 0,-1-1 0 0 0,1 1 0 0 0,0-1-1 0 0,0 1 1 0 0,-1 0 0 0 0,1-1 0 0 0,0 1-1 0 0,-1 0 1 0 0,1 0 0 0 0,-1 0 0 0 0,1 1-1 0 0,-1-1 1 0 0,1 0-4 0 0,78 83 191 0 0,-77-80-1212 0 0,12 6 1506 0 0,-10-10-6064 0 0,-1-3-6574 0 0,-2 2 1392 0 0</inkml:trace>
  <inkml:trace contextRef="#ctx0" brushRef="#br0" timeOffset="428.905">236 101 10042 0 0,'0'0'1428'0'0,"0"0"-643"0"0,0 0-52 0 0,0 0 310 0 0,0 0 237 0 0,0 0 155 0 0,0 0 39 0 0,0 0-78 0 0,0 0-120 0 0,0 0-143 0 0,0 0-169 0 0,0 0-179 0 0,0 0-139 0 0,5 2-113 0 0,-3-1-463 0 0,0-1 0 0 0,0 1 0 0 0,0-1 0 0 0,0 1 0 0 0,0-1 0 0 0,0 0 0 0 0,0 0 0 0 0,0 0 0 0 0,0 0 0 0 0,0 0 0 0 0,0 0 1 0 0,0-1-1 0 0,0 1 0 0 0,0 0 0 0 0,0-1 0 0 0,0 0 0 0 0,0 1 0 0 0,0-1 0 0 0,0 0 0 0 0,-1 0 0 0 0,1 0 0 0 0,0 0 0 0 0,0-1 0 0 0,-1 1 0 0 0,1 0 0 0 0,-1-1 0 0 0,0 1 0 0 0,1-1 0 0 0,-1 1 0 0 0,0-1 0 0 0,0 0 0 0 0,0 0 0 0 0,0 1 0 0 0,0-1 0 0 0,0 0 0 0 0,0 0 0 0 0,-1 0 0 0 0,1 0 0 0 0,0 0 0 0 0,-1 0 0 0 0,0 0 0 0 0,0-1-70 0 0,-1 108 1468 0 0,6-103-6739 0 0,-1-4-4550 0 0,-3 1-1608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44.0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19 17252 0 0,'0'0'1184'0'0,"0"0"-427"0"0,0 0-119 0 0,0 0 118 0 0,0 0 110 0 0,0 0-49 0 0,0 0-209 0 0,0 0-265 0 0,0 0-219 0 0,0 0-100 0 0,0 0-59 0 0,4-4-3 0 0,-2 3-60 0 0,-1-1 1 0 0,1 1 0 0 0,0 0 0 0 0,0-1 0 0 0,0 1 0 0 0,0 0-1 0 0,0 0 1 0 0,0 0 0 0 0,0 0 0 0 0,0 1 0 0 0,0-1 0 0 0,0 1-1 0 0,1-1 1 0 0,-1 1 0 0 0,0 0 0 0 0,0 0 0 0 0,1-1 0 0 0,-1 2-1 0 0,0-1 1 0 0,0 0 0 0 0,1 0 0 0 0,1 1 97 0 0,8 2-4856 0 0,-6-2-1070 0 0,-1 1-4450 0 0</inkml:trace>
  <inkml:trace contextRef="#ctx0" brushRef="#br0" timeOffset="255.009">0 76 14659 0 0,'0'0'640'0'0,"0"0"-480"0"0,0 0-72 0 0,0 0 136 0 0,0 0 72 0 0,0 0-32 0 0,0 0-63 0 0,0 0-185 0 0,67-19-136 0 0,-50 16-257 0 0,2 2-503 0 0,-1-1-544 0 0,2 1-977 0 0,0 1-1271 0 0,-6-1-961 0 0,-4 1 1592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2.8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35 16620 0 0,'0'0'1340'0'0,"0"0"19"0"0,0 0 6 0 0,0 0-38 0 0,0 0-62 0 0,0 0-106 0 0,0 0-151 0 0,0 0-176 0 0,0 0-233 0 0,0 0-221 0 0,0 0-192 0 0,0 0-125 0 0,0 0 2 0 0,0 0 29 0 0,-5-8 225 0 0,5 46 742 0 0,1 64 755 0 0,-1-56-2446 0 0,1-4-4069 0 0,0-47-1783 0 0,1 3-1634 0 0,-1 0-2791 0 0</inkml:trace>
  <inkml:trace contextRef="#ctx0" brushRef="#br0" timeOffset="299.974">113 87 13179 0 0,'0'0'2063'0'0,"0"0"-157"0"0,0 0-145 0 0,0 0-110 0 0,0 0-164 0 0,0 0-232 0 0,0 0-314 0 0,0 0-333 0 0,0 0-238 0 0,0 0-74 0 0,0 0 5 0 0,0 0 63 0 0,1 3 74 0 0,5 53 2065 0 0,-3-10-3553 0 0,2-46-9852 0 0,-4-1 3160 0 0,0 0-1687 0 0</inkml:trace>
  <inkml:trace contextRef="#ctx0" brushRef="#br0" timeOffset="732.718">220 0 13443 0 0,'0'0'1884'0'0,"0"0"-177"0"0,0 0-213 0 0,0 0-254 0 0,0 0-270 0 0,0 0-278 0 0,0 0-177 0 0,0 0-55 0 0,0 0-27 0 0,0 0 23 0 0,0 0-30 0 0,0 0-56 0 0,0 0-1 0 0,1 8-40 0 0,-1-3-218 0 0,1 0 0 0 0,0 0 0 0 0,1 0 0 0 0,-1 0 0 0 0,1 0 0 0 0,0 0 0 0 0,0 0 0 0 0,0-1 0 0 0,1 1 0 0 0,-1-1 0 0 0,1 1 1 0 0,0-1-1 0 0,1 0 0 0 0,-1 0 0 0 0,4 3-111 0 0,99 38 1375 0 0,-126-24-811 0 0,-114 101 224 0 0,133-123-6420 0 0,5-4-7177 0 0,-2 2 2069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39.9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67 3793 0 0,'0'0'3575'0'0,"0"0"-1614"0"0,0 0-154 0 0,0 0 250 0 0,0 0 100 0 0,0 0-53 0 0,0 0-250 0 0,0 0-332 0 0,0 0-225 0 0,0 0-208 0 0,0 0-169 0 0,0 0-99 0 0,0 0-87 0 0,-1-8-78 0 0,-2-21-113 0 0,2 21-149 0 0,1 8-119 0 0,0 0-123 0 0,0 31 779 0 0,0 187 1054 0 0,3-207-5984 0 0,5-14-8459 0 0,-5 1 721 0 0</inkml:trace>
  <inkml:trace contextRef="#ctx0" brushRef="#br0" timeOffset="350.929">127 98 15043 0 0,'0'0'1410'0'0,"0"0"-133"0"0,0 0-70 0 0,0 0-34 0 0,0 0-78 0 0,0 0-105 0 0,0 0-139 0 0,0 0-131 0 0,0 0-107 0 0,0 0-141 0 0,0 0-116 0 0,0 0-87 0 0,0 0-48 0 0,-6 9-2 0 0,-18 28-37 0 0,23-35-139 0 0,1 0 0 0 0,0 0-1 0 0,-1-1 1 0 0,1 1 0 0 0,0 0 0 0 0,0 0 0 0 0,0 0 0 0 0,0 0 0 0 0,0 0 0 0 0,1 0 0 0 0,-1-1 0 0 0,1 1 0 0 0,-1 0 0 0 0,1 0 0 0 0,0-1 0 0 0,-1 1 0 0 0,1 0 0 0 0,0-1 0 0 0,0 1 0 0 0,0 0 0 0 0,0-1 0 0 0,1 1 0 0 0,-1-1 0 0 0,0 0 0 0 0,1 1 0 0 0,-1-1 0 0 0,0 0 0 0 0,1 0 0 0 0,0 0 0 0 0,-1 0 0 0 0,1 0 0 0 0,0 0 0 0 0,-1-1 0 0 0,1 1 0 0 0,0 0-1 0 0,0-1 1 0 0,-1 0 0 0 0,1 1 0 0 0,0-1 0 0 0,0 0 0 0 0,0 0 0 0 0,0 0 0 0 0,0 0 0 0 0,0 0 0 0 0,-1 0 0 0 0,1 0 0 0 0,0-1 0 0 0,0 1 0 0 0,0-1 0 0 0,0 0-43 0 0,-1 2 24 0 0,0-1-1 0 0,-1 0 1 0 0,1 0-1 0 0,0 0 1 0 0,0 0-1 0 0,0 0 1 0 0,0 0-1 0 0,0 0 1 0 0,0 0-1 0 0,-1 0 1 0 0,1 0-1 0 0,0 0 1 0 0,0 0 0 0 0,0-1-1 0 0,0 1 1 0 0,0 0-1 0 0,-1-1 1 0 0,1 1-1 0 0,0 0 1 0 0,0-1-1 0 0,0 1 1 0 0,-1-1-1 0 0,1 1 1 0 0,0-1-1 0 0,-1 0 1 0 0,1 1 0 0 0,-1-1-1 0 0,1 0 1 0 0,0 1-1 0 0,-1-1 1 0 0,0 0-1 0 0,1 0 1 0 0,-1 0-1 0 0,1 1 1 0 0,-1-1-1 0 0,0 0 1 0 0,0 0-1 0 0,1 0 1 0 0,-1 0-1 0 0,0 0 1 0 0,0 1 0 0 0,0-1-1 0 0,0 0 1 0 0,0-1-24 0 0,-18-42-12 0 0,3 9-2536 0 0,21 18-4364 0 0,3 8-4661 0 0,-9 9 11532 0 0,2-2-8155 0 0</inkml:trace>
  <inkml:trace contextRef="#ctx0" brushRef="#br0" timeOffset="734.871">219 0 4681 0 0,'0'0'4425'0'0,"0"0"-1756"0"0,0 0-724 0 0,0 0-350 0 0,0 0-302 0 0,0 0-153 0 0,0 0-109 0 0,0 0-119 0 0,0 0-51 0 0,0 0-99 0 0,0 0-101 0 0,0 0-54 0 0,0 0-75 0 0,1 7-50 0 0,2 21 0 0 0,39 12 1176 0 0,46 8-638 0 0,-88-46-986 0 0,0 0-1 0 0,0-1 0 0 0,0 1 1 0 0,0 0-1 0 0,0-1 0 0 0,0 1 1 0 0,0 0-1 0 0,-1-1 0 0 0,1 1 1 0 0,-1 0-1 0 0,1-1 0 0 0,-1 1 1 0 0,0-1-1 0 0,1 1 0 0 0,-1-1 1 0 0,0 1-1 0 0,0-1 0 0 0,0 0 1 0 0,0 1-1 0 0,0-1 0 0 0,-1 0 1 0 0,1 0-1 0 0,0 1 0 0 0,0-1 1 0 0,-1 0-1 0 0,1-1 0 0 0,-1 1 1 0 0,1 0-1 0 0,-1 0-33 0 0,-3 3 103 0 0,-106 108 806 0 0,118-116-11105 0 0,-2 2 1071 0 0,-3 0-289 0 0</inkml:trace>
  <inkml:trace contextRef="#ctx0" brushRef="#br0" timeOffset="1232.178">555 15 14779 0 0,'0'0'1866'0'0,"0"0"-156"0"0,0 0-198 0 0,0 0-189 0 0,0 0-151 0 0,0 0-176 0 0,0 0-246 0 0,0 0-203 0 0,0 0-125 0 0,0 0-16 0 0,0 0 21 0 0,0 0-1 0 0,-3 5-30 0 0,-8 13-145 0 0,-1-1-1 0 0,-1-1 1 0 0,-1 0-1 0 0,0-1 1 0 0,-1-1 0 0 0,-1 0-1 0 0,-17 12-250 0 0,35-26 11 0 0,1 0-1 0 0,-1 0 1 0 0,0 1-1 0 0,1-1 1 0 0,-1 1-1 0 0,0-1 1 0 0,1 1 0 0 0,-1 0-1 0 0,0 0 1 0 0,0 0-1 0 0,0 0 1 0 0,0 0-1 0 0,0 0 1 0 0,0 1-1 0 0,0-1 1 0 0,0 1 0 0 0,0-1-1 0 0,-1 1 1 0 0,1 0-1 0 0,0-1 1 0 0,-1 1-1 0 0,0 0 1 0 0,1 0-1 0 0,-1 0 1 0 0,0 0 0 0 0,1 3-11 0 0,10 9 17 0 0,57 38 126 0 0,-69-51-171 0 0,0-1-7 0 0,0 0-17 0 0,0 0-23 0 0,0 0-91 0 0,0 0-126 0 0,2-6-5188 0 0,0 1-4769 0 0,0 3-1215 0 0</inkml:trace>
  <inkml:trace contextRef="#ctx0" brushRef="#br0" timeOffset="1536.812">683 87 15419 0 0,'0'0'1686'0'0,"0"0"-26"0"0,0 0-78 0 0,0 0-100 0 0,0 0-110 0 0,0 0-174 0 0,0 0-262 0 0,0 0-280 0 0,0 0-260 0 0,0 0-165 0 0,0 0-70 0 0,0 0 26 0 0,0 0 82 0 0,0 3 66 0 0,-3 86 1676 0 0,2-86-2991 0 0,0 2 3266 0 0,0-2-4674 0 0,1-1-4839 0 0,0-2-6830 0 0,1 0 6842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39.1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5 12755 0 0,'0'0'1605'0'0,"0"0"-18"0"0,0 0-37 0 0,0 0-24 0 0,0 0-49 0 0,0 0-142 0 0,0 0-225 0 0,0 0-227 0 0,0 0-236 0 0,0 0-217 0 0,0 0-200 0 0,0 0-132 0 0,0 0-36 0 0,1-4 351 0 0,-11 160 2457 0 0,11-163-10181 0 0,-1 0 1880 0 0,0 1-4440 0 0,0 4 3906 0 0</inkml:trace>
  <inkml:trace contextRef="#ctx0" brushRef="#br0" timeOffset="312.039">39 97 0 0 0,'0'0'613'0'0,"0"0"1156"0"0,0 0 483 0 0,0 0 140 0 0,0 0-28 0 0,0 0-148 0 0,0 0-310 0 0,0 0-299 0 0,0 0-245 0 0,0 0-287 0 0,0 0-284 0 0,0 0-255 0 0,0 0-210 0 0,-8 0-40 0 0,-22 0 69 0 0,75 7 4698 0 0,98-11-2685 0 0,-142 2-8420 0 0,0 1-3074 0 0,0 0-1999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36.5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79 11210 0 0,'0'0'2764'0'0,"0"0"-1783"0"0,0 0-401 0 0,0 0 216 0 0,0 0 239 0 0,0-9 192 0 0,-1 3-817 0 0,1-32 1044 0 0,6 12 3490 0 0,-5 68-2948 0 0,-8 171-352 0 0,6-200-1272 0 0,2-3-4763 0 0,7-17-8226 0 0,-5 4 1444 0 0</inkml:trace>
  <inkml:trace contextRef="#ctx0" brushRef="#br0" timeOffset="250.504">132 104 10122 0 0,'0'0'3362'0'0,"0"0"-1572"0"0,0 0-559 0 0,0 0-79 0 0,0 0 4 0 0,0 0-37 0 0,0 0-117 0 0,0 0-235 0 0,0 0-182 0 0,0 0-65 0 0,0 0-25 0 0,0 0 29 0 0,0 0 16 0 0,1 4-32 0 0,-1 52 2227 0 0,-1-23-4012 0 0,8-32-8565 0 0,-6-1 5088 0 0,0 0-6197 0 0</inkml:trace>
  <inkml:trace contextRef="#ctx0" brushRef="#br0" timeOffset="805.319">240 4 11715 0 0,'0'0'2083'0'0,"0"0"-474"0"0,0 0-122 0 0,0 0 32 0 0,0 0-32 0 0,0 0-96 0 0,0 0-164 0 0,0 0-248 0 0,0 0-231 0 0,0 0-241 0 0,0 0-236 0 0,0 0-122 0 0,0 0-80 0 0,-9 2 696 0 0,10 5-668 0 0,1-1 0 0 0,0 1 0 0 0,0-1 0 0 0,1 0 0 0 0,0 0 0 0 0,0 0 0 0 0,0 0 0 0 0,1 0 0 0 0,0-1 0 0 0,0 0 0 0 0,0 1 0 0 0,1-1 0 0 0,0-1 0 0 0,0 1 0 0 0,0-1 0 0 0,0 0 0 0 0,1 0 0 0 0,-1 0 0 0 0,1-1 0 0 0,0 0 0 0 0,0 0 0 0 0,1-1 0 0 0,-1 1 0 0 0,0-1 0 0 0,1-1 0 0 0,-1 1 0 0 0,7 0-97 0 0,-57 26 443 0 0,32-20-459 0 0,1 1 1 0 0,-1 0 0 0 0,2 1 0 0 0,-1-1 0 0 0,1 2 0 0 0,1 0-1 0 0,0 0 1 0 0,0 1 0 0 0,1 0 0 0 0,0 0 0 0 0,-2 8 15 0 0,16-9-4209 0 0,5-11-5172 0 0,-10 0 7484 0 0,2-1-9164 0 0</inkml:trace>
  <inkml:trace contextRef="#ctx0" brushRef="#br0" timeOffset="1314.003">609 29 16884 0 0,'0'0'1237'0'0,"0"0"-117"0"0,0 0-67 0 0,0 0 0 0 0,0 0 15 0 0,0 0-90 0 0,0 0-234 0 0,0 0-250 0 0,0 0-184 0 0,0 0-86 0 0,0 0 11 0 0,0 0 0 0 0,-3 5 45 0 0,-9 11-83 0 0,0 0 0 0 0,-2-1 1 0 0,1 0-1 0 0,-2-1 0 0 0,0-1 0 0 0,-1 0 0 0 0,0-1 1 0 0,-1-1-1 0 0,-10 5-197 0 0,30-17 17 0 0,-1 1 1 0 0,1 0-1 0 0,-1-1 1 0 0,1 1-1 0 0,-1 0 1 0 0,1 1-1 0 0,-1-1 1 0 0,1 0-1 0 0,-1 1 0 0 0,1-1 1 0 0,-1 1-1 0 0,0 0 1 0 0,1 0-1 0 0,-1 0 1 0 0,0 0-1 0 0,0 0 1 0 0,0 0-1 0 0,0 1 0 0 0,0-1 1 0 0,0 1-1 0 0,0-1 1 0 0,0 1-1 0 0,0 0 1 0 0,-1 0-1 0 0,1 0 1 0 0,-1 0-1 0 0,1 0 1 0 0,-1 0-1 0 0,0 0 0 0 0,1 2-17 0 0,25 23 134 0 0,21 10 118 0 0,-45-42-8709 0 0,-1 0-3125 0 0,-1 3 3022 0 0</inkml:trace>
  <inkml:trace contextRef="#ctx0" brushRef="#br0" timeOffset="1679.687">670 112 11066 0 0,'0'0'2013'0'0,"0"0"-75"0"0,0 0-151 0 0,0 0-212 0 0,0 0-312 0 0,0 0-317 0 0,0 0-307 0 0,0 0-192 0 0,0 0-52 0 0,0 0-33 0 0,0 0 3 0 0,0 0-8 0 0,0 0-20 0 0,-4 6-21 0 0,2-3-293 0 0,1-2 36 0 0,-1 1 0 0 0,0 0 0 0 0,1-1 1 0 0,-1 1-1 0 0,1 0 0 0 0,0 0 0 0 0,0 0 0 0 0,0 0 1 0 0,0 1-1 0 0,0-1 0 0 0,0 0 0 0 0,0 0 0 0 0,1 1 1 0 0,-1-1-1 0 0,1 0 0 0 0,0 1 0 0 0,0-1 0 0 0,-1 0 1 0 0,1 1-1 0 0,1-1 0 0 0,-1 0 0 0 0,0 1 0 0 0,1-1 0 0 0,-1 0 1 0 0,1 1-1 0 0,0-1 0 0 0,-1 0 0 0 0,1 0 0 0 0,1 2-59 0 0,55 4 1784 0 0,-56-8-1759 0 0,0 0-1 0 0,1 0 0 0 0,-1 0 1 0 0,0 0-1 0 0,1 0 0 0 0,-1-1 1 0 0,0 1-1 0 0,0-1 0 0 0,0 1 0 0 0,1-1 1 0 0,-1 1-1 0 0,0-1 0 0 0,0 0 1 0 0,0 1-1 0 0,0-1 0 0 0,0 0 1 0 0,0 0-1 0 0,0 0 0 0 0,0 0 1 0 0,-1 0-1 0 0,1 0 0 0 0,0 0 1 0 0,0 0-1 0 0,-1 0 0 0 0,1 0 1 0 0,-1 0-1 0 0,1 0 0 0 0,-1-1 1 0 0,1 1-1 0 0,-1 0 0 0 0,0 0 1 0 0,1 0-1 0 0,-1-1 0 0 0,0 1 1 0 0,0 0-1 0 0,0-1 0 0 0,0 1 1 0 0,0 0-1 0 0,0 0 0 0 0,-1-1 1 0 0,1 1-1 0 0,0 0 0 0 0,-1-1-24 0 0,0-1-78 0 0,-1 0-1 0 0,0 0 1 0 0,0 0-1 0 0,-1 0 1 0 0,1 1-1 0 0,-1-1 1 0 0,1 1-1 0 0,-1-1 1 0 0,0 1-1 0 0,1 0 0 0 0,-1 0 1 0 0,0 0-1 0 0,-1 1 1 0 0,1-1-1 0 0,0 1 1 0 0,0-1-1 0 0,-1 1 1 0 0,1 0-1 0 0,-2 0 79 0 0,4 0-2467 0 0,3 1-12298 0 0,-1 0 13417 0 0,1 0-6955 0 0</inkml:trace>
  <inkml:trace contextRef="#ctx0" brushRef="#br0" timeOffset="2018.54">869 18 14227 0 0,'0'0'2087'0'0,"0"0"-85"0"0,0 0-224 0 0,0 0-170 0 0,0 0-186 0 0,0 0-249 0 0,0 0-286 0 0,0 0-247 0 0,0 0-249 0 0,0 0-179 0 0,0 0-75 0 0,0 0 1 0 0,0 0 79 0 0,0 19 787 0 0,-2 195 1649 0 0,-1-204-4626 0 0,2-13-2995 0 0,0-4-5063 0 0,1 5-2069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7.5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6 107 7418 0 0,'0'0'6072'0'0,"0"0"-3960"0"0,0 0-902 0 0,0 0 139 0 0,0 0 28 0 0,0 0 7 0 0,0 0-67 0 0,0 0-146 0 0,0 0-136 0 0,0 0-173 0 0,0 0-165 0 0,0 0-155 0 0,0 0-156 0 0,-1-8-118 0 0,-4-23 197 0 0,9 49-163 0 0,0 0 1 0 0,-2 0-1 0 0,0 0 1 0 0,-1 0-1 0 0,-1 1 1 0 0,-1-1 0 0 0,0 0-1 0 0,-1 0 1 0 0,-5 18-303 0 0,20-34-4681 0 0,-1-10-4846 0 0,-10 7 5390 0 0,1 0-7186 0 0</inkml:trace>
  <inkml:trace contextRef="#ctx0" brushRef="#br0" timeOffset="383.441">148 126 9578 0 0,'0'0'3363'0'0,"0"0"-1085"0"0,0 0-449 0 0,0 0-176 0 0,0 0-132 0 0,0 0-118 0 0,0 0-196 0 0,0 0-235 0 0,0 0-271 0 0,0 0-221 0 0,0 0-172 0 0,0 0-124 0 0,0 0-20 0 0,-3 0 19 0 0,1 1-136 0 0,0 0 0 0 0,0-1 0 0 0,0 1 0 0 0,1 0 0 0 0,-1 0 0 0 0,0 0 1 0 0,1 0-1 0 0,-1 1 0 0 0,0-1 0 0 0,1 0 0 0 0,0 1 0 0 0,-1-1 0 0 0,1 1 0 0 0,0-1 0 0 0,0 1 0 0 0,0 0 0 0 0,0 0 0 0 0,0-1 0 0 0,0 1 0 0 0,0 0 0 0 0,1 0 0 0 0,-1 0 0 0 0,1 0 0 0 0,-1 0 0 0 0,1 0 1 0 0,0 0-1 0 0,-1 0 0 0 0,1 0 0 0 0,0 0 0 0 0,1 0 0 0 0,-1 0 0 0 0,0 1-47 0 0,2-1 42 0 0,-1 0 1 0 0,1 0-1 0 0,0 0 0 0 0,-1-1 1 0 0,1 1-1 0 0,0 0 1 0 0,0-1-1 0 0,0 0 0 0 0,0 1 1 0 0,1-1-1 0 0,-1 0 0 0 0,0 0 1 0 0,0 0-1 0 0,1 0 1 0 0,-1-1-1 0 0,0 1 0 0 0,1-1 1 0 0,-1 1-1 0 0,1-1 1 0 0,-1 0-1 0 0,1 0 0 0 0,-1 0 1 0 0,1 0-1 0 0,-1 0 0 0 0,0-1 1 0 0,1 1-1 0 0,-1-1 1 0 0,1 0-1 0 0,-1 1 0 0 0,0-1 1 0 0,0 0-1 0 0,1 0 1 0 0,-1-1-1 0 0,0 1 0 0 0,0 0 1 0 0,0-1-1 0 0,0 1 0 0 0,0-1 1 0 0,-1 0-1 0 0,1 1 1 0 0,0-1-1 0 0,-1 0 0 0 0,1 0 1 0 0,-1 0-1 0 0,0 0 1 0 0,2-3-43 0 0,-19-30-178 0 0,5 19-842 0 0,6 0-3381 0 0,15-9-10237 0 0,-7 21 5595 0 0</inkml:trace>
  <inkml:trace contextRef="#ctx0" brushRef="#br0" timeOffset="831.045">226 0 8850 0 0,'0'0'2631'0'0,"0"0"-193"0"0,0 0-318 0 0,0 0-278 0 0,0 0-267 0 0,0 0-297 0 0,0 0-303 0 0,0 0-342 0 0,0 0-239 0 0,0 0-133 0 0,0 0-34 0 0,0 0 70 0 0,-2 4 35 0 0,1-2-258 0 0,1 0 1 0 0,0 1-1 0 0,-1-1 1 0 0,1 1-1 0 0,0-1 0 0 0,0 1 1 0 0,0-1-1 0 0,1 1 1 0 0,-1-1-1 0 0,1 0 0 0 0,-1 1 1 0 0,1-1-1 0 0,0 1 1 0 0,0-1-1 0 0,0 0 0 0 0,0 0 1 0 0,0 0-1 0 0,0 0 0 0 0,1 1 1 0 0,-1-1-1 0 0,1-1 1 0 0,-1 1-1 0 0,1 0 0 0 0,0 0 1 0 0,0-1-1 0 0,0 1 1 0 0,0-1-75 0 0,5 6 71 0 0,1-1 1 0 0,0-1 0 0 0,0 1 0 0 0,0-1-1 0 0,1-1 1 0 0,0 1 0 0 0,0-2 0 0 0,0 1 0 0 0,0-1-1 0 0,1 0 1 0 0,-1-1 0 0 0,1 0 0 0 0,0-1-1 0 0,-1 0 1 0 0,1 0 0 0 0,0-1 0 0 0,2-1-72 0 0,-22-8 1507 0 0,-2 17-1384 0 0,2 0 1 0 0,-1 1-1 0 0,1 0 1 0 0,0 0-1 0 0,1 1 1 0 0,0 1-1 0 0,0-1 1 0 0,1 1-1 0 0,1 1 1 0 0,-5 9-124 0 0,1 12 895 0 0,20-33-2975 0 0,-5 0-1681 0 0,-3 0-3707 0 0,1 0-5405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19.4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215 25 6385 0 0,'0'0'1359'0'0,"0"0"130"0"0,0 0 190 0 0,0 0 96 0 0,0 0 20 0 0,0 0-60 0 0,0 0-151 0 0,0 0-208 0 0,0 0-230 0 0,0 0-167 0 0,0 0-142 0 0,0 0-127 0 0,0-4-54 0 0,0-13-63 0 0,0 13-51 0 0,0 4-23 0 0,0 0-94 0 0,0 0-49 0 0,0 0-49 0 0,-22 16 895 0 0,6 4-1024 0 0,0 1 0 0 0,2 1 0 0 0,0 0 0 0 0,1 0 0 0 0,1 2 0 0 0,2-1 0 0 0,0 2 1 0 0,2-1-1 0 0,-4 18-198 0 0,8-31 25 0 0,-11 35 56 0 0,2 0 1 0 0,2 1-1 0 0,2 0 1 0 0,2 0-1 0 0,0 35-81 0 0,6-64 19 0 0,1 1-1 0 0,0-1 1 0 0,2 1-1 0 0,0 0 1 0 0,1-1-1 0 0,1 0 0 0 0,1 0 1 0 0,1 0-1 0 0,0 0 1 0 0,1-1-1 0 0,1 0 1 0 0,0-1-1 0 0,2 0 1 0 0,0 0-1 0 0,0 0 1 0 0,3 0-19 0 0,-6-8-25 0 0,1-1-1 0 0,0 0 1 0 0,0 0 0 0 0,1 0 0 0 0,0-1 0 0 0,0 0-1 0 0,0-1 1 0 0,1 0 0 0 0,-1 0 0 0 0,1-1 0 0 0,1-1-1 0 0,-1 0 1 0 0,0 0 0 0 0,1-1 0 0 0,0 0 0 0 0,-1 0 0 0 0,1-2-1 0 0,7 1 26 0 0,-20-12-4803 0 0,-1 7 517 0 0,2 2-3611 0 0,-1 0-3771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51.4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53 102 656 0 0,'0'0'2961'0'0,"0"0"-642"0"0,0 0-113 0 0,0 0 186 0 0,0 0-73 0 0,0 0-255 0 0,0 0-333 0 0,0 0-375 0 0,0 0-301 0 0,0 0-243 0 0,0 0-175 0 0,-21 17 3879 0 0,-10 17-1685 0 0,70-29-1876 0 0,77-17-328 0 0,-116 12-626 0 0,0 0 2 0 0,0 0-24 0 0,0 0-25 0 0,0 0-30 0 0,0 0-6 0 0,0 0-56 0 0,0 0-23 0 0,0 0-67 0 0,0 0-152 0 0,0 0-188 0 0,-7 4-8377 0 0,5-2 854 0 0,0-1-2614 0 0</inkml:trace>
  <inkml:trace contextRef="#ctx0" brushRef="#br0" timeOffset="279.955">24 243 3873 0 0,'0'0'3863'0'0,"0"0"-1817"0"0,0 0-467 0 0,0 0 251 0 0,0 0 118 0 0,0 0-137 0 0,0 0-325 0 0,0 0-315 0 0,0 0-187 0 0,0 0-86 0 0,0 0-38 0 0,0 0-44 0 0,0 0-47 0 0,3 5-48 0 0,-3-4-719 0 0,1 0 97 0 0,0 1-1 0 0,0 0 1 0 0,0 0 0 0 0,0-1-1 0 0,1 1 1 0 0,-1-1-1 0 0,0 1 1 0 0,1-1-1 0 0,-1 1 1 0 0,1-1 0 0 0,-1 0-1 0 0,1 0 1 0 0,0 0-1 0 0,-1 0 1 0 0,1 0 0 0 0,0 0-1 0 0,0 0 1 0 0,0-1-1 0 0,0 1 1 0 0,0-1-1 0 0,0 1 1 0 0,0-1 0 0 0,0 0-1 0 0,0 0 1 0 0,0 0-99 0 0,96 0 624 0 0,-91-3-4417 0 0,-5 1-863 0 0,0 0-4568 0 0,0 1-849 0 0</inkml:trace>
  <inkml:trace contextRef="#ctx0" brushRef="#br0" timeOffset="23836.921">491 61 2449 0 0,'0'0'2397'0'0,"0"0"-221"0"0,0 0-104 0 0,0 0 83 0 0,0 0-36 0 0,0 0-168 0 0,0 0-285 0 0,0 0-290 0 0,0 0-211 0 0,1-9-145 0 0,8-43 1470 0 0,-20 88 2401 0 0,-10 75-3917 0 0,21-63-634 0 0,8-71-788 0 0,1-2-2042 0 0,-11 9-2492 0 0,-6 11-4924 0 0,-4 8 3316 0 0,-14 12 1393 0 0,18-11 5569 0 0,-32 15 5537 0 0,-25 13 7678 0 0,27-7-8995 0 0,38-24-4548 0 0,0-1 1 0 0,-1 0-1 0 0,1 1 1 0 0,0-1-1 0 0,0 0 0 0 0,-1 1 1 0 0,1-1-1 0 0,0 0 1 0 0,0 1-1 0 0,0-1 1 0 0,0 0-1 0 0,-1 1 1 0 0,1-1-1 0 0,0 1 0 0 0,0-1 1 0 0,0 0-1 0 0,0 1 1 0 0,0-1-1 0 0,0 1 1 0 0,0-1-1 0 0,0 0 1 0 0,0 1-1 0 0,0-1 0 0 0,1 1 1 0 0,-1-1-1 0 0,0 0 1 0 0,0 1-1 0 0,0-1 1 0 0,0 0-1 0 0,0 1 1 0 0,1-1-1 0 0,-1 1 0 0 0,0-1 1 0 0,0 0-1 0 0,1 0 1 0 0,-1 1-1 0 0,0-1 1 0 0,1 0-1 0 0,-1 1 1 0 0,0-1-1 0 0,1 0 0 0 0,-1 0 1 0 0,0 0-1 0 0,1 1 1 0 0,-1-1-1 0 0,0 0 1 0 0,1 0-1 0 0,-1 0 1 0 0,1 0-1 0 0,-1 0 0 0 0,0 0 1 0 0,1 0-1 0 0,-1 0 1 0 0,1 0-1 0 0,-1 0 1 0 0,0 0-1 0 0,1 0 1 0 0,-1 0-1 0 0,1 0 0 0 0,-1 0 1 0 0,0 0-1 0 0,1 0 1 0 0,-1 0-1 0 0,0 0 1 0 0,1-1-1 0 0,-1 1-44 0 0,32 3 793 0 0,196-16 825 0 0,-228 13-1608 0 0,0 0 21 0 0,0 0 13 0 0,-6-3-790 0 0,5 2-3460 0 0,0 0-4008 0 0,1 0-3520 0 0</inkml:trace>
  <inkml:trace contextRef="#ctx0" brushRef="#br0" timeOffset="25558.934">442 350 8506 0 0,'0'0'1035'0'0,"0"0"-178"0"0,0 0 142 0 0,0 0 280 0 0,0 0 224 0 0,0 0 29 0 0,0 0-231 0 0,0 0-352 0 0,0 0-306 0 0,0 0-232 0 0,0 0-137 0 0,0 0-68 0 0,0 0-34 0 0,-9 15 3935 0 0,7-12-7958 0 0,1-2-4325 0 0,1-1-2795 0 0</inkml:trace>
  <inkml:trace contextRef="#ctx0" brushRef="#br0" timeOffset="26258.67">218 472 18780 0 0,'0'0'477'0'0,"0"0"9"0"0,0 0 105 0 0,0 0 165 0 0,0 0 100 0 0,0 0 55 0 0,0 0-66 0 0,0 0-160 0 0,0 0-169 0 0,1-10-164 0 0,2-27-96 0 0,-2 36-234 0 0,-1 0 1 0 0,0 0 0 0 0,1 1-1 0 0,-1-1 1 0 0,0 0 0 0 0,1 0-1 0 0,-1 1 1 0 0,1-1-1 0 0,-1 1 1 0 0,1-1 0 0 0,0 0-1 0 0,-1 1 1 0 0,1-1 0 0 0,-1 1-1 0 0,1-1 1 0 0,0 1 0 0 0,0-1-1 0 0,-1 1 1 0 0,1 0-1 0 0,0-1 1 0 0,0 1 0 0 0,-1 0-1 0 0,1 0 1 0 0,0 0 0 0 0,0-1-1 0 0,0 1 1 0 0,-1 0-1 0 0,1 0 1 0 0,0 0 0 0 0,0 0-1 0 0,0 0 1 0 0,0 0 0 0 0,-1 1-1 0 0,1-1 1 0 0,0 0 0 0 0,0 0-1 0 0,-1 1 1 0 0,1-1-1 0 0,0 0 1 0 0,0 1 0 0 0,-1-1-1 0 0,1 0 1 0 0,0 1 0 0 0,-1-1-1 0 0,1 1 1 0 0,0 0-1 0 0,-1-1 1 0 0,1 1 0 0 0,-1-1-1 0 0,1 1 1 0 0,-1 0 0 0 0,1-1-1 0 0,-1 1 1 0 0,0 0 0 0 0,1 0-1 0 0,-1-1 1 0 0,0 1-1 0 0,1 0 1 0 0,-1 0 0 0 0,0 0-1 0 0,0-1 1 0 0,0 1 0 0 0,0 0-1 0 0,0 0 1 0 0,0 0 0 0 0,0-1-1 0 0,0 1 1 0 0,0 1-23 0 0,49 179 1100 0 0,-43-270 74 0 0,17-127-1701 0 0,-23 216 504 0 0,0 0-36 0 0,0 0-19 0 0,0 1 74 0 0,-1 1 0 0 0,1-1 0 0 0,0 0-1 0 0,0 1 1 0 0,1-1 0 0 0,-1 0 0 0 0,0 1 0 0 0,0-1 0 0 0,1 0 0 0 0,-1 1 0 0 0,0-1 0 0 0,1 0 0 0 0,0 0 0 0 0,-1 1 0 0 0,1-1-1 0 0,0 0 1 0 0,-1 0 0 0 0,1 0 0 0 0,0 0 0 0 0,0 0 0 0 0,0 0 0 0 0,0 0 0 0 0,0 0 0 0 0,0 0 0 0 0,0 0 0 0 0,0-1 0 0 0,1 1-1 0 0,-1 0 1 0 0,0-1 0 0 0,0 1 0 0 0,1-1 0 0 0,-1 1 0 0 0,0-1 4 0 0,92 0 86 0 0,-38-5-37 0 0,-55 5-31 0 0,0 0-2 0 0,0 0-26 0 0,-11 7-2741 0 0,6-2-1238 0 0,3-3-3733 0 0,1-1-2284 0 0</inkml:trace>
  <inkml:trace contextRef="#ctx0" brushRef="#br0" timeOffset="27110.925">457 423 10978 0 0,'0'0'937'0'0,"0"0"-219"0"0,0 0 176 0 0,0 0 409 0 0,0 0 224 0 0,0 0 4 0 0,0 0-202 0 0,0 0-312 0 0,0 0-256 0 0,0 0-161 0 0,0 0-98 0 0,0 0-36 0 0,0 5-16 0 0,0-3-371 0 0,0 1 0 0 0,-1-1 0 0 0,1 0 0 0 0,-1 1 0 0 0,1-1 1 0 0,-1 0-1 0 0,1 0 0 0 0,-1 1 0 0 0,0-1 0 0 0,0 0 0 0 0,0 0 0 0 0,-1 0 0 0 0,1 0 0 0 0,0 0 0 0 0,-1 0 1 0 0,1 0-1 0 0,-1-1 0 0 0,0 1 0 0 0,1-1 0 0 0,-1 1 0 0 0,0-1 0 0 0,0 1 0 0 0,0-1 0 0 0,0 0 0 0 0,0 0 1 0 0,-1 0-1 0 0,1 0 0 0 0,0 0 0 0 0,0-1 0 0 0,0 1 0 0 0,-1-1 0 0 0,1 1 0 0 0,0-1 0 0 0,-1 0 1 0 0,-1 0-80 0 0,3-1 20 0 0,0 0 1 0 0,1-1 0 0 0,-1 1-1 0 0,0-1 1 0 0,1 1 0 0 0,-1 0-1 0 0,0-1 1 0 0,1 1 0 0 0,0-1 0 0 0,-1 0-1 0 0,1 1 1 0 0,0-1 0 0 0,0 1-1 0 0,0-1 1 0 0,0 1 0 0 0,0-1 0 0 0,0 0-1 0 0,0 1 1 0 0,1-1 0 0 0,-1 1-1 0 0,1-1 1 0 0,-1 1 0 0 0,1-1 0 0 0,-1 1-1 0 0,1-1 1 0 0,0 1 0 0 0,0 0-1 0 0,-1-1 1 0 0,1 1 0 0 0,0 0 0 0 0,0 0-1 0 0,1-1-20 0 0,-1 1 17 0 0,1-1-1 0 0,-1 0 1 0 0,1 0-1 0 0,0 1 1 0 0,0-1-1 0 0,0 1 1 0 0,0-1-1 0 0,0 1 1 0 0,0 0-1 0 0,0 0 1 0 0,1 0-1 0 0,-1 0 1 0 0,0 0-1 0 0,1 0 1 0 0,-1 1-1 0 0,0-1 1 0 0,1 1-1 0 0,-1-1 1 0 0,1 1-1 0 0,-1 0 1 0 0,1 0-1 0 0,-1 0 1 0 0,0 1-1 0 0,1-1 1 0 0,-1 0 0 0 0,1 1-1 0 0,-1 0 1 0 0,0-1-1 0 0,1 1 1 0 0,-1 0-1 0 0,0 0 1 0 0,0 1-1 0 0,0-1 1 0 0,0 0-1 0 0,0 1 1 0 0,0-1-1 0 0,0 1 1 0 0,0-1-1 0 0,0 1 1 0 0,-1 0-1 0 0,1 0 1 0 0,-1 0-1 0 0,1 0 1 0 0,-1 0-1 0 0,0 0 1 0 0,0 0-1 0 0,0 1 1 0 0,0-1-1 0 0,0 0 1 0 0,0 0-1 0 0,-1 1 1 0 0,1-1-1 0 0,-1 1-16 0 0,2 1 40 0 0,-1 0-1 0 0,0 1 1 0 0,0-1 0 0 0,0 0-1 0 0,-1 0 1 0 0,1 1 0 0 0,-1-1-1 0 0,0 0 1 0 0,0 1 0 0 0,-1-1-1 0 0,1 0 1 0 0,-1 0 0 0 0,0 1-1 0 0,0-1 1 0 0,-1 0 0 0 0,1 0-1 0 0,-1 0 1 0 0,0 0 0 0 0,0 0-1 0 0,0 0 1 0 0,0-1 0 0 0,-1 1-1 0 0,1-1 1 0 0,-1 0 0 0 0,0 1-1 0 0,0-1 1 0 0,0 0 0 0 0,0-1-1 0 0,-1 1 1 0 0,1-1-1 0 0,-1 1 1 0 0,0-1 0 0 0,0 0-1 0 0,-2 1-39 0 0,4-2-2 0 0,1 0 0 0 0,-1 0 0 0 0,0 0 0 0 0,1-1 0 0 0,-1 1 0 0 0,0 0 0 0 0,0-1 0 0 0,0 1 0 0 0,0-1 0 0 0,1 1 0 0 0,-1-1 0 0 0,0 0 0 0 0,0 0 0 0 0,0 0 0 0 0,0 0 0 0 0,0 0 0 0 0,0-1 0 0 0,0 1 0 0 0,1 0 0 0 0,-1-1 0 0 0,0 1 0 0 0,0-1 0 0 0,0 0 0 0 0,1 0 0 0 0,-1 0 0 0 0,0 0 0 0 0,1 0 0 0 0,-1 0 0 0 0,1 0 0 0 0,-1 0 0 0 0,1 0 0 0 0,-1-1 0 0 0,1 1 0 0 0,0-1 0 0 0,0 1 0 0 0,0-1 0 0 0,0 1 0 0 0,0-1 0 0 0,0 0 0 0 0,0 1 0 0 0,0-1 0 0 0,1 0 0 0 0,-1 0 0 0 0,1 0 0 0 0,-1 0 0 0 0,1 1 0 0 0,0-1 0 0 0,0 0 0 0 0,0 0 0 0 0,0 0 0 0 0,0 0 0 0 0,0-2 2 0 0,1 3-2 0 0,0 0 0 0 0,0-1 0 0 0,0 1 0 0 0,1 0 0 0 0,-1 0 0 0 0,0 0 0 0 0,0 0 0 0 0,1 0 0 0 0,-1 0 0 0 0,1 1 0 0 0,-1-1 0 0 0,1 0 0 0 0,-1 1 0 0 0,1-1-1 0 0,-1 1 1 0 0,1-1 0 0 0,-1 1 0 0 0,1 0 0 0 0,0-1 0 0 0,-1 1 0 0 0,1 0 0 0 0,0 0 0 0 0,-1 0 0 0 0,1 1 0 0 0,0-1 0 0 0,-1 0 0 0 0,1 1 0 0 0,-1-1 0 0 0,1 1-1 0 0,-1-1 1 0 0,1 1 0 0 0,-1 0 0 0 0,1-1 0 0 0,-1 1 0 0 0,1 0 0 0 0,-1 0 0 0 0,0 0 0 0 0,0 0 0 0 0,1 0 0 0 0,-1 1 0 0 0,0-1 0 0 0,0 0 0 0 0,0 0 0 0 0,0 1-1 0 0,0-1 1 0 0,-1 1 0 0 0,1-1 0 0 0,0 1 0 0 0,0 1 2 0 0,6 3 35 0 0,-5-4 1 0 0,0 0 1 0 0,1-1 0 0 0,-1 1-1 0 0,1 0 1 0 0,0-1 0 0 0,0 0-1 0 0,-1 1 1 0 0,1-1 0 0 0,0 0-1 0 0,0 0 1 0 0,0-1-1 0 0,0 1 1 0 0,0-1 0 0 0,0 1-1 0 0,0-1 1 0 0,0 0 0 0 0,1 0-1 0 0,-1 0 1 0 0,0-1 0 0 0,0 1-1 0 0,0-1 1 0 0,0 0 0 0 0,0 1-1 0 0,0-1 1 0 0,0-1-1 0 0,-1 1 1 0 0,1 0 0 0 0,0-1-1 0 0,1 0-36 0 0,10-12-3573 0 0,-2-5-3966 0 0,-11 15-4179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20.5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50 1176 0 0,'0'0'2514'0'0,"0"0"-297"0"0,0 0 12 0 0,0 0 99 0 0,0 0-35 0 0,0 0-117 0 0,0 0-300 0 0,0 0-369 0 0,0 0-303 0 0,0 0-246 0 0,0 0-153 0 0,0 0-105 0 0,0 0-70 0 0,-3-3 498 0 0,-1-3 4800 0 0,-13 162-5836 0 0,10-83-1276 0 0,7-73 978 0 0,6-13-4655 0 0,-2 5-6448 0 0,-2 6-172 0 0</inkml:trace>
  <inkml:trace contextRef="#ctx0" brushRef="#br0" timeOffset="489.874">150 134 9210 0 0,'0'0'4019'0'0,"0"0"-1937"0"0,0 0-565 0 0,0 0 64 0 0,0 0-2 0 0,0 0-102 0 0,0 0-216 0 0,0 0-295 0 0,0 0-246 0 0,0 0-156 0 0,0 0-88 0 0,0 0-53 0 0,0 0-24 0 0,0-5-29 0 0,0-18 391 0 0,-18 54 35 0 0,16-29-781 0 0,1-1 0 0 0,0 0 0 0 0,-1 1-1 0 0,1-1 1 0 0,0 1 0 0 0,0 0 0 0 0,0-1 0 0 0,0 1 0 0 0,0 0 0 0 0,1 0 0 0 0,-1 0 0 0 0,0-1 0 0 0,1 1 0 0 0,-1 0 0 0 0,1 0 0 0 0,0 0 0 0 0,0 0 0 0 0,0 0 0 0 0,0 0 0 0 0,0 0-1 0 0,0 0 1 0 0,0 0 0 0 0,0 0 0 0 0,1 0 0 0 0,-1 0 0 0 0,1-1 0 0 0,0 1 0 0 0,-1 0 0 0 0,1 0 0 0 0,0 0 0 0 0,0-1 0 0 0,0 1 0 0 0,0 0 0 0 0,0-1 0 0 0,1 1 0 0 0,-1-1 0 0 0,0 0-1 0 0,1 1 1 0 0,-1-1 0 0 0,1 0 0 0 0,0 0 0 0 0,-1 0 0 0 0,1 0 0 0 0,0 0 0 0 0,-1 0 0 0 0,1 0 0 0 0,0 0 0 0 0,0-1 0 0 0,0 1 0 0 0,0-1 0 0 0,0 0 0 0 0,0 1 0 0 0,0-1 0 0 0,0 0-1 0 0,-1 0 1 0 0,1 0 0 0 0,0 0 0 0 0,0-1 0 0 0,1 1-15 0 0,-1 0 15 0 0,0-1-1 0 0,0 1 1 0 0,0-1 0 0 0,1 1-1 0 0,-1-1 1 0 0,0 0 0 0 0,0 0-1 0 0,0 0 1 0 0,0 0 0 0 0,0 0-1 0 0,-1 0 1 0 0,1-1 0 0 0,0 1-1 0 0,0-1 1 0 0,-1 1-1 0 0,1-1 1 0 0,-1 1 0 0 0,1-1-1 0 0,-1 0 1 0 0,0 0 0 0 0,0 0-1 0 0,0 0 1 0 0,0 0 0 0 0,0 0-1 0 0,0 0 1 0 0,0 0 0 0 0,-1 0-1 0 0,1 0 1 0 0,-1-1-1 0 0,0 1 1 0 0,1 0 0 0 0,-1 0-1 0 0,0 0 1 0 0,0-1 0 0 0,-1 1-1 0 0,1 0 1 0 0,0 0 0 0 0,-1 0-1 0 0,1-1 1 0 0,-1 1 0 0 0,0 0-1 0 0,1 0 1 0 0,-1 0-1 0 0,0 0 1 0 0,0 0 0 0 0,-1 0-1 0 0,1 0 1 0 0,0 1 0 0 0,-2-2-15 0 0,3 2-256 0 0,-13-28 766 0 0,12 17-3025 0 0,3 4-3276 0 0,4 1-4824 0 0,-4 6-342 0 0</inkml:trace>
  <inkml:trace contextRef="#ctx0" brushRef="#br0" timeOffset="1068.763">263 7 12323 0 0,'0'0'2127'0'0,"0"0"-203"0"0,0 0-99 0 0,0 0-152 0 0,0 0-166 0 0,0 0-173 0 0,0 0-253 0 0,0 0-286 0 0,0 0-245 0 0,0 0-205 0 0,0 0-145 0 0,0 0-69 0 0,-1-7 217 0 0,3 13-232 0 0,1 0 0 0 0,0-1 0 0 0,0 1 0 0 0,0-1 0 0 0,1 0 0 0 0,-1 0 0 0 0,1 0 0 0 0,1 0 0 0 0,-1-1 0 0 0,1 0 0 0 0,-1 0 0 0 0,1 0 0 0 0,0 0 0 0 0,1-1 0 0 0,3 2-116 0 0,131 61 636 0 0,-140-66-585 0 0,0 0 38 0 0,0 0 25 0 0,0 0 41 0 0,0 0-5 0 0,-26 4 109 0 0,-88 111-251 0 0,75-69 25 0 0,3-5 6 0 0,36-41-36 0 0,0 0 7 0 0,0 0-3 0 0,0 0 32 0 0,0 0-17 0 0,0 0-2 0 0,8-19-1458 0 0,-3 12-3332 0 0,-1 1-6329 0 0,-2 3-876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27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2873 0 0,'0'0'2604'0'0,"0"0"-1533"0"0,0 0-328 0 0,0 0 496 0 0,0 0 507 0 0,0 0 245 0 0,0 0-198 0 0,0 0-440 0 0,0 0-356 0 0,0 0-278 0 0,0 0-164 0 0,2 6 8268 0 0,1-1-11722 0 0,-2-6 1331 0 0,1 0-1755 0 0,0 0-4625 0 0,-1 1-2821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23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8 4569 0 0,'0'0'2258'0'0,"0"0"109"0"0,0 0 52 0 0,0 0-38 0 0,0 0-160 0 0,0 0-296 0 0,0 0-353 0 0,0 0-281 0 0,0 0-243 0 0,0 0-195 0 0,0 0-137 0 0,0-1 7940 0 0,0 1-8473 0 0,0-2-348 0 0,0-1-3869 0 0,2 1-4446 0 0,-2 2-3402 0 0</inkml:trace>
  <inkml:trace contextRef="#ctx0" brushRef="#br0" timeOffset="2875.325">0 10 0 0 0,'0'0'1734'0'0,"0"0"146"0"0,0 0 22 0 0,0 0-38 0 0,0 0-81 0 0,0 0-124 0 0,0 0-122 0 0,0 0-114 0 0,5 0 8909 0 0,-2 0-11513 0 0,-2 0-6633 0 0,1 0-3272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55.3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0 4081 0 0,'0'0'693'0'0,"0"0"-191"0"0,0 0-125 0 0,0 0 63 0 0,0 0 355 0 0,0 0 440 0 0,0 0 333 0 0,0 0 137 0 0,0 0-105 0 0,0 0-224 0 0,0 0-269 0 0,-7 3 264 0 0,5-2 3569 0 0,60 7-1458 0 0,-3-1-3026 0 0,776 9 991 0 0,-411-14-1346 0 0,-323 0-106 0 0,15 1 76 0 0,0-4 0 0 0,94-15-71 0 0,-163 6 129 0 0,-53 8-5349 0 0,2 1-3799 0 0,3 1-2572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40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23 8818 0 0,'0'0'4067'0'0,"0"0"-2492"0"0,0 0-488 0 0,0 0 216 0 0,0 0 163 0 0,0 0 20 0 0,0 0-82 0 0,0 0-204 0 0,0 0-217 0 0,0 0-160 0 0,0 0-148 0 0,0 0-127 0 0,0 0-85 0 0,-1-5-109 0 0,1 1-429 0 0,-2-9 719 0 0,0 31 561 0 0,0 233 1357 0 0,-2-228-2552 0 0,3-21-4805 0 0,4-12-9535 0 0,-2 7 2857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43.1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181 0 3769 0 0,'0'0'1639'0'0,"0"0"129"0"0,0 0 182 0 0,0 0 45 0 0,0 0-72 0 0,0 0-200 0 0,0 0-216 0 0,0 0-208 0 0,0 0-227 0 0,0 0-245 0 0,0 0-287 0 0,0 0-221 0 0,-15 14 1143 0 0,-7 15-634 0 0,-2 0 1 0 0,-1-2-1 0 0,-2 0 0 0 0,0-2 1 0 0,-2-1-829 0 0,23-18-251 0 0,6-6 304 0 0,0-1-1 0 0,0 1 1 0 0,0 0-1 0 0,0-1 1 0 0,0 1-1 0 0,0 0 0 0 0,0-1 1 0 0,0 1-1 0 0,0 0 1 0 0,0-1-1 0 0,0 1 1 0 0,0 0-1 0 0,0-1 1 0 0,-1 1-1 0 0,1 0 0 0 0,0-1 1 0 0,0 1-1 0 0,0 0 1 0 0,0 0-1 0 0,0-1 1 0 0,-1 1-1 0 0,1 0 0 0 0,0 0 1 0 0,0-1-1 0 0,0 1 1 0 0,-1 0-1 0 0,1 0 1 0 0,0 0-1 0 0,0-1 1 0 0,-1 1-1 0 0,1 0 0 0 0,0 0 1 0 0,-1 0-1 0 0,1 0 1 0 0,0 0-1 0 0,-1-1 1 0 0,1 1-53 0 0,0 0 5 0 0,0-1 0 0 0,0 1 1 0 0,0 0-1 0 0,0-1 0 0 0,0 1 1 0 0,1-1-1 0 0,-1 1 1 0 0,0 0-1 0 0,0-1 0 0 0,0 1 1 0 0,0 0-1 0 0,1-1 0 0 0,-1 1 1 0 0,0 0-1 0 0,0-1 1 0 0,1 1-1 0 0,-1 0 0 0 0,0-1 1 0 0,1 1-1 0 0,-1 0 0 0 0,0 0 1 0 0,1 0-1 0 0,-1-1 1 0 0,0 1-1 0 0,1 0 0 0 0,-1 0 1 0 0,1 0-1 0 0,-1 0 0 0 0,0-1 1 0 0,1 1-1 0 0,-1 0 1 0 0,1 0-1 0 0,-1 0 0 0 0,0 0 1 0 0,1 0-1 0 0,-1 0 0 0 0,1 0 1 0 0,-1 0-1 0 0,0 0 1 0 0,1 1-1 0 0,-1-1 0 0 0,1 0 1 0 0,-1 0-1 0 0,0 0 0 0 0,1 0 1 0 0,-1 0-1 0 0,0 1 1 0 0,1-1-1 0 0,-1 0 0 0 0,0 0 1 0 0,1 1-1 0 0,-1-1 0 0 0,0 0 1 0 0,1 1-1 0 0,-1-1 1 0 0,0 0-1 0 0,0 1 0 0 0,1-1 1 0 0,-1 0-1 0 0,0 1 0 0 0,0-1 1 0 0,0 0-1 0 0,0 1 1 0 0,1-1-6 0 0,24 34 119 0 0,-16-21-24 0 0,101 101 786 0 0,-106-110-1159 0 0,-2-2-1230 0 0,-2-8-3382 0 0,-1-2-4777 0 0,1 6-1934 0 0</inkml:trace>
  <inkml:trace contextRef="#ctx0" brushRef="#br0" timeOffset="568.444">269 134 11514 0 0,'0'0'1342'0'0,"0"0"-50"0"0,0 0 98 0 0,0 0 85 0 0,0 0 5 0 0,0 0-94 0 0,0 0-198 0 0,0 0-200 0 0,0 0-175 0 0,0 0-145 0 0,0 0-96 0 0,0 0-88 0 0,0 0-47 0 0,1-4-50 0 0,3-15-75 0 0,-24 24 820 0 0,-22 60 80 0 0,42-64-1186 0 0,0 1 1 0 0,0 0-1 0 0,0-1 0 0 0,0 1 1 0 0,0 0-1 0 0,0-1 0 0 0,0 1 1 0 0,0 0-1 0 0,1-1 0 0 0,-1 1 1 0 0,0-1-1 0 0,1 1 0 0 0,0 0 1 0 0,-1-1-1 0 0,1 1 0 0 0,0-1 1 0 0,0 0-1 0 0,0 1 0 0 0,0-1 1 0 0,0 0-1 0 0,0 1 0 0 0,0-1 0 0 0,0 0 1 0 0,1 0-1 0 0,-1 0 0 0 0,0 0 1 0 0,1 0-1 0 0,-1 0 0 0 0,1 0 1 0 0,-1-1-1 0 0,1 1 0 0 0,-1 0 1 0 0,1-1-1 0 0,-1 1 0 0 0,1-1 1 0 0,0 0-1 0 0,-1 1 0 0 0,1-1 1 0 0,0 0-1 0 0,-1 0 0 0 0,1 0 1 0 0,0 0-1 0 0,-1 0 0 0 0,2-1-26 0 0,4 1 55 0 0,-1 0 0 0 0,1 0-1 0 0,0-1 1 0 0,-1 0 0 0 0,1 0-1 0 0,0 0 1 0 0,-1-1-1 0 0,1 0 1 0 0,-1-1 0 0 0,0 1-1 0 0,0-1 1 0 0,4-2-55 0 0,-9 4 9 0 0,1 0 1 0 0,0-1-1 0 0,-1 1 1 0 0,1 0-1 0 0,-1-1 0 0 0,1 1 1 0 0,-1-1-1 0 0,1 1 0 0 0,-1-1 1 0 0,0 1-1 0 0,0-1 1 0 0,0 0-1 0 0,0 0 0 0 0,0 0 1 0 0,-1 1-1 0 0,1-1 0 0 0,0 0 1 0 0,-1 0-1 0 0,1 0 1 0 0,-1 0-1 0 0,0 0 0 0 0,0 0 1 0 0,0 0-1 0 0,0 0 0 0 0,0 0 1 0 0,0-1-1 0 0,0 1 1 0 0,-1 0-1 0 0,1 0 0 0 0,-1 1 1 0 0,1-1-1 0 0,-1 0 0 0 0,0 0 1 0 0,0 0-1 0 0,0 0 1 0 0,0 0-1 0 0,0 1 0 0 0,0-1 1 0 0,0 0-1 0 0,0 1 0 0 0,-1-1 1 0 0,0 0-10 0 0,0-1-35 0 0,0 1 0 0 0,1-1 0 0 0,-1 1 0 0 0,0-1 0 0 0,-1 1 0 0 0,1 0 1 0 0,0 0-1 0 0,-1 0 0 0 0,1 0 0 0 0,-1 0 0 0 0,1 0 0 0 0,-1 1 0 0 0,0 0 0 0 0,0-1 0 0 0,0 1 1 0 0,0 0-1 0 0,0 0 0 0 0,0 0 0 0 0,0 1 0 0 0,0-1 0 0 0,0 1 0 0 0,0 0 0 0 0,0-1 0 0 0,0 1 1 0 0,0 1-1 0 0,0-1 0 0 0,-1 0 0 0 0,1 1 0 0 0,0 0 0 0 0,0 0 0 0 0,0 0 35 0 0,-3 15-3500 0 0,7-10-1604 0 0,2-1-5080 0 0,-1-4-226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40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0 104 13091 0 0,'0'0'1923'0'0,"0"0"-211"0"0,0 0-57 0 0,0 0-70 0 0,0 0-89 0 0,0 0-116 0 0,0 0-230 0 0,0 0-255 0 0,0 0-198 0 0,0 0-170 0 0,0 0-123 0 0,0 0-40 0 0,5-7 1260 0 0,-5 102 165 0 0,-1-99-10927 0 0,1 2-875 0 0,0 0-1128 0 0</inkml:trace>
  <inkml:trace contextRef="#ctx0" brushRef="#br0" timeOffset="1483.168">99 10 0 0 0,'0'0'2423'0'0,"0"0"108"0"0,0 0 73 0 0,0 0-73 0 0,0 0-120 0 0,0 0-324 0 0,0 0-360 0 0,0 0-277 0 0,0 0-251 0 0,0 0-142 0 0,0 0-135 0 0,0 0-115 0 0,0 0-35 0 0,0-3-55 0 0,-2-3 516 0 0,9 7 4831 0 0,111 100-6022 0 0,-70-73-83 0 0,-49-33 114 0 0,1 5-76 0 0,1-1-1 0 0,-1 1 1 0 0,0-1 0 0 0,0 1-1 0 0,1-1 1 0 0,-1 1-1 0 0,0-1 1 0 0,0 0 0 0 0,0 1-1 0 0,0-1 1 0 0,0 1-1 0 0,0-1 1 0 0,0 1 0 0 0,0-1-1 0 0,0 0 1 0 0,0 1-1 0 0,0-1 1 0 0,0 1 0 0 0,0-1-1 0 0,0 0 1 0 0,-1 1-1 0 0,1-1 1 0 0,0 1 0 0 0,0-1-1 0 0,-1 1 1 0 0,1-1 0 0 0,0 1-1 0 0,-1-1 1 0 0,1 1-1 0 0,0-1 1 0 0,-1 1 0 0 0,1 0-1 0 0,-1-1 1 0 0,1 1-1 0 0,-1 0 1 0 0,1-1 0 0 0,-1 1-1 0 0,1 0 1 0 0,-1-1-1 0 0,1 1 1 0 0,-1 0 0 0 0,1 0-1 0 0,-1 0 1 0 0,0 0-1 0 0,1-1 1 0 0,-1 1 0 0 0,1 0-1 0 0,-1 0 1 0 0,1 0-1 0 0,-1 0 1 0 0,0 0 0 0 0,1 0-1 0 0,-1 1 1 0 0,1-1 0 0 0,-1 0-1 0 0,0 0 1 0 0,1 0-1 0 0,-1 0 1 0 0,1 1 0 0 0,-1-1-1 0 0,1 0 1 0 0,-1 0-1 0 0,1 1 1 0 0,-1-1 0 0 0,1 1-1 0 0,-1-1 4 0 0,-146 164 0 0 0,98-107-13 0 0,51-64-2501 0 0,-1-1-2022 0 0,1 3-4635 0 0,0 3-2563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39.4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4 3465 0 0,'0'0'4494'0'0,"0"0"-2281"0"0,0 0-561 0 0,0 0 28 0 0,0 0 35 0 0,0 0 15 0 0,0 0-123 0 0,0 0-225 0 0,0 0-247 0 0,0 0-219 0 0,0 0-192 0 0,0 0-153 0 0,0 0-78 0 0,1-3-65 0 0,6 2 2090 0 0,-10 35-1457 0 0,0-10-564 0 0,5 106 711 0 0,9-124-3422 0 0,-7-12-3027 0 0,-3-2-4940 0 0,-1 6 3981 0 0,0 0 547 0 0</inkml:trace>
  <inkml:trace contextRef="#ctx0" brushRef="#br0" timeOffset="395.015">33 94 3809 0 0,'0'0'2294'0'0,"0"0"-153"0"0,0 0 23 0 0,0 0-53 0 0,0 0-159 0 0,0 0-214 0 0,0 0-243 0 0,0 0-222 0 0,0 0-194 0 0,0 0-143 0 0,0 0-147 0 0,0 0-99 0 0,-5-2-55 0 0,-17-5-92 0 0,17 5-79 0 0,5 2-77 0 0,0 0-87 0 0,0 0-44 0 0,0 0-36 0 0,0 0-44 0 0,24 1 1371 0 0,106 0-324 0 0,-103-9-2757 0 0,-19 5-2825 0 0,-1 1-4388 0 0,-3 1-3043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32.8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198 48 3249 0 0,'0'0'2664'0'0,"0"0"-146"0"0,0 0-137 0 0,0 0-170 0 0,0 0-176 0 0,0 0-209 0 0,0 0-266 0 0,0 0-242 0 0,0 0-213 0 0,0 0-197 0 0,0 0-168 0 0,1-2-110 0 0,3-10 418 0 0,-4 12-628 0 0,0 0-89 0 0,0 0-83 0 0,0 0-72 0 0,-15 16 968 0 0,-49 38-329 0 0,-59 65-464 0 0,125-124 955 0 0,-2 5-1299 0 0,0 1 0 0 0,0-1-1 0 0,0 1 1 0 0,1-1 0 0 0,-1 1 0 0 0,0-1 0 0 0,1 1 0 0 0,-1-1 0 0 0,0 1 0 0 0,1-1 0 0 0,-1 0 0 0 0,0 1 0 0 0,1-1 0 0 0,-1 0 0 0 0,1 1 0 0 0,-1-1 0 0 0,1 0 0 0 0,-1 0 0 0 0,1 1 0 0 0,-1-1 0 0 0,1 0 0 0 0,-1 0 0 0 0,1 0-1 0 0,-1 0 1 0 0,1 0 0 0 0,-1 1 0 0 0,1-1 0 0 0,-1 0 0 0 0,1 0 0 0 0,0-1 0 0 0,-1 1 0 0 0,1 0 0 0 0,-1 0 0 0 0,1 0 0 0 0,-1 0 0 0 0,1 0 0 0 0,-1 0 0 0 0,1-1 0 0 0,-1 1 0 0 0,1 0 0 0 0,-1 0 0 0 0,1-1 0 0 0,-1 1 0 0 0,0 0-1 0 0,1-1 1 0 0,-1 1 0 0 0,1-1 0 0 0,-1 1 0 0 0,0 0 0 0 0,1-1 0 0 0,-1 1 0 0 0,0-1 0 0 0,0 1 0 0 0,1-1 0 0 0,-1 1 0 0 0,0-1 0 0 0,0 1 0 0 0,0-1 0 0 0,0 1 0 0 0,1-1 0 0 0,-1 1 0 0 0,0-1 0 0 0,0 1 0 0 0,0-1 0 0 0,0 1 0 0 0,0-1-1 0 0,0 0 1 0 0,0 1 0 0 0,-1-1 0 0 0,1 1-7 0 0,158 178 366 0 0,-150-166-196 0 0,-6-9-1634 0 0,-2-12-2703 0 0,0 4 1755 0 0,0 1-3920 0 0,0 1-5202 0 0</inkml:trace>
  <inkml:trace contextRef="#ctx0" brushRef="#br0" timeOffset="605.097">311 191 7762 0 0,'0'0'1961'0'0,"0"0"-190"0"0,0 0 77 0 0,0 0 91 0 0,0 0-55 0 0,0 0-186 0 0,0 0-297 0 0,0 0-300 0 0,0 0-241 0 0,0 0-160 0 0,0 0-72 0 0,0 0-57 0 0,0 0-20 0 0,2-6-25 0 0,5-29 732 0 0,-34 38 625 0 0,24-2-1865 0 0,1 0 1 0 0,0 1-1 0 0,-1-1 0 0 0,1 0 1 0 0,0 1-1 0 0,0-1 0 0 0,0 1 1 0 0,0 0-1 0 0,0 0 0 0 0,0-1 1 0 0,1 1-1 0 0,-1 1 0 0 0,1-1 0 0 0,-1 0 1 0 0,1 0-1 0 0,0 0 0 0 0,-1 1 1 0 0,1-1-1 0 0,0 1 0 0 0,1-1 1 0 0,-1 1-1 0 0,0-1 0 0 0,1 1 1 0 0,-1-1-1 0 0,1 1 0 0 0,0-1 1 0 0,0 1-1 0 0,0 0 0 0 0,0-1 1 0 0,1 1-1 0 0,-1-1 0 0 0,1 1 0 0 0,-1 0 1 0 0,1-1-1 0 0,0 1 0 0 0,0-1 1 0 0,0 0-1 0 0,0 1 0 0 0,0-1 1 0 0,1 0-1 0 0,-1 0 0 0 0,1 0 1 0 0,-1 0-1 0 0,1 0 0 0 0,0 0 1 0 0,0 0-1 0 0,0 0 0 0 0,0-1 1 0 0,0 1-1 0 0,0-1 0 0 0,0 1 0 0 0,1-1 1 0 0,-1 0-1 0 0,1 0 0 0 0,-1 0 1 0 0,0 0-1 0 0,1-1 0 0 0,-1 1 1 0 0,1 0-1 0 0,1-1-18 0 0,-2 1 18 0 0,0-1-1 0 0,0 1 1 0 0,0 0 0 0 0,0-1 0 0 0,0 0 0 0 0,0 0-1 0 0,0 1 1 0 0,0-1 0 0 0,1 0 0 0 0,-1-1-1 0 0,0 1 1 0 0,0 0 0 0 0,0-1 0 0 0,0 1-1 0 0,0-1 1 0 0,0 1 0 0 0,0-1 0 0 0,0 0-1 0 0,0 0 1 0 0,0 0 0 0 0,0 0 0 0 0,0 0 0 0 0,-1-1-1 0 0,1 1 1 0 0,0-1 0 0 0,-1 1 0 0 0,1-1-1 0 0,-1 1 1 0 0,0-1 0 0 0,1 0 0 0 0,-1 1-1 0 0,0-1 1 0 0,0 0 0 0 0,0 0 0 0 0,0 0-1 0 0,-1 0 1 0 0,1 0 0 0 0,0 0 0 0 0,-1 0 0 0 0,1 0-1 0 0,-1 0 1 0 0,0-1 0 0 0,0 1 0 0 0,0 0-1 0 0,0 0 1 0 0,0 0 0 0 0,0 0 0 0 0,0 0-1 0 0,-1-1 1 0 0,1 1 0 0 0,-1 0 0 0 0,0 0 0 0 0,0-1-19 0 0,-35-40-1252 0 0,36 38-5861 0 0,6 2-4623 0 0,-5 3 2235 0 0</inkml:trace>
  <inkml:trace contextRef="#ctx0" brushRef="#br0" timeOffset="1087.062">457 55 7562 0 0,'0'0'2631'0'0,"0"0"-473"0"0,0 0-206 0 0,0 0-85 0 0,0 0-108 0 0,0 0-150 0 0,0 0-177 0 0,0 0-235 0 0,0 0-214 0 0,0 0-147 0 0,0 0-106 0 0,0 0-63 0 0,3-6-47 0 0,8-17-63 0 0,-9 17-79 0 0,-2 6-99 0 0,0 0-114 0 0,0 0-74 0 0,0 0-45 0 0,0 0-39 0 0,0 0 10 0 0,1 29 753 0 0,12 228 688 0 0,-9-215-1562 0 0,-4-42 10 0 0,0 0-22 0 0,4-13-5986 0 0,-2 8-3314 0 0,-1 2-2526 0 0</inkml:trace>
  <inkml:trace contextRef="#ctx0" brushRef="#br0" timeOffset="2271.924">664 166 0 0 0,'0'0'852'0'0,"0"0"1550"0"0,0 0 324 0 0,0 0-260 0 0,0 0-291 0 0,0 0-359 0 0,0 0-370 0 0,0 0-236 0 0,0 0-206 0 0,0 0-117 0 0,0 0-41 0 0,0 0-23 0 0,-3-31 8398 0 0,2 31-9195 0 0,0 0 1 0 0,0-1-1 0 0,0 1 0 0 0,0 0 1 0 0,0 0-1 0 0,0-1 0 0 0,-1 1 1 0 0,1 0-1 0 0,0 0 0 0 0,0 0 1 0 0,0 0-1 0 0,0 0 0 0 0,0 1 1 0 0,0-1-1 0 0,0 0 0 0 0,0 0 1 0 0,0 1-1 0 0,0-1 0 0 0,0 1 1 0 0,0-1-1 0 0,0 1 0 0 0,0-1 1 0 0,0 1-1 0 0,0-1 0 0 0,0 1 1 0 0,0 0-1 0 0,1 0 0 0 0,-1-1 1 0 0,0 1-1 0 0,0 0 0 0 0,1 0 0 0 0,-1 0 1 0 0,1 0-1 0 0,-1 0 0 0 0,1 0-26 0 0,-2 1 11 0 0,0-1 1 0 0,0 1-1 0 0,0-1 0 0 0,0 1 0 0 0,1 0 0 0 0,-1 0 0 0 0,1 0 0 0 0,-1 0 0 0 0,1 0 0 0 0,0 0 0 0 0,0 0 0 0 0,0 1 0 0 0,0-1 0 0 0,0 0 0 0 0,1 0 0 0 0,-1 1 0 0 0,1-1 0 0 0,-1 1 0 0 0,1-1 0 0 0,0 1 0 0 0,0-1 0 0 0,0 0 0 0 0,0 1 0 0 0,0-1 0 0 0,1 1 0 0 0,-1-1 0 0 0,1 0 0 0 0,-1 1 0 0 0,1-1 0 0 0,0 0 0 0 0,0 1 0 0 0,0-1 0 0 0,0 0 0 0 0,0 0 0 0 0,1 0 0 0 0,-1 0 0 0 0,1 0 0 0 0,-1 0 0 0 0,1-1 0 0 0,0 1 0 0 0,0 0 0 0 0,0-1 0 0 0,0 1 0 0 0,0-1 0 0 0,0 0 0 0 0,0 1 0 0 0,0-1 0 0 0,0 0 0 0 0,1-1 0 0 0,-1 1 0 0 0,1 0-11 0 0,0-2 7 0 0,0 0 1 0 0,0 0-1 0 0,0 0 0 0 0,-1-1 1 0 0,1 1-1 0 0,0-1 1 0 0,0 1-1 0 0,-1-1 0 0 0,1 0 1 0 0,-1 0-1 0 0,1 0 0 0 0,-1-1 1 0 0,0 1-1 0 0,0-1 1 0 0,0 1-1 0 0,0-1 0 0 0,-1 1 1 0 0,1-1-1 0 0,-1 0 1 0 0,1 0-1 0 0,-1 0 0 0 0,0 0 1 0 0,0 0-1 0 0,0 0 0 0 0,-1 0 1 0 0,1 0-1 0 0,-1 0 1 0 0,0-1-1 0 0,1 1 0 0 0,-1 0 1 0 0,-1 0-1 0 0,1 0 0 0 0,0 0 1 0 0,-1-1-1 0 0,0 1 1 0 0,1 0-1 0 0,-1 0 0 0 0,-1 0 1 0 0,1 0-1 0 0,0 0 0 0 0,-1 1 1 0 0,1-1-1 0 0,-1 0 1 0 0,0 1-1 0 0,0-2-7 0 0,-1 0 128 0 0,1 1-3573 0 0,1 0-9135 0 0,1 3 1108 0 0</inkml:trace>
  <inkml:trace contextRef="#ctx0" brushRef="#br0" timeOffset="5751.517">723 29 5369 0 0,'0'0'2823'0'0,"0"0"-582"0"0,0 0-173 0 0,0 0-89 0 0,0 0-41 0 0,0 0-77 0 0,0 0-204 0 0,0 0-260 0 0,0 0-271 0 0,0 0-208 0 0,0 0-165 0 0,0 0-108 0 0,0 0-56 0 0,-1-6-53 0 0,-6-16-52 0 0,34 83 3176 0 0,-15-41-3608 0 0,1 0-1 0 0,1-1 1 0 0,1-1-1 0 0,1 0 1 0 0,0-1-1 0 0,7 5-51 0 0,-10-12 428 0 0,-17-9-429 0 0,1 0-1 0 0,0 0 0 0 0,0 0 1 0 0,0 0-1 0 0,0 0 0 0 0,0 1 1 0 0,0-1-1 0 0,1 1 1 0 0,-1 0-1 0 0,0 0 0 0 0,1 0 1 0 0,-1 0-1 0 0,1 0 0 0 0,0 1 1 0 0,0-1-1 0 0,0 1 1 0 0,0-1-1 0 0,0 1 0 0 0,0 0 1 0 0,1 0-1 0 0,0 0 0 0 0,-1 0 1 0 0,1 1 1 0 0,-3 1-1 0 0,-96 131 143 0 0,110-149-2107 0 0,-2 4-2402 0 0,-2 2-4696 0 0,-4 5-2850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58.9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1 111 0 0 0,'0'0'421'0'0,"0"0"1448"0"0,0 0 421 0 0,0 0-27 0 0,0 0-120 0 0,0 0-133 0 0,0 0-107 0 0,0 0-136 0 0,0 0-146 0 0,1-3-123 0 0,6-8-585 0 0,-6 8 2555 0 0,-1 1 3512 0 0,39 9-5945 0 0,151-8-435 0 0,-206-2-7118 0 0,7 0 1317 0 0,0 2-5050 0 0,5 1 1440 0 0</inkml:trace>
  <inkml:trace contextRef="#ctx0" brushRef="#br0" timeOffset="317.103">113 21 32 0 0,'0'0'2809'0'0,"0"0"-114"0"0,0 0 13 0 0,0 0-40 0 0,0 0-64 0 0,0 0-211 0 0,0 0-313 0 0,0 0-329 0 0,0 0-324 0 0,0 0-297 0 0,0 0-331 0 0,0 0-278 0 0,0 0-220 0 0,-2-5-151 0 0,0 0-218 0 0,-5-5 572 0 0,5 30 1226 0 0,-2 173 2072 0 0,3-185-4715 0 0,0-9-2826 0 0,1-2-4003 0 0,0 1-3899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3.4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92 185 0 0 0,'0'0'1288'0'0,"0"0"-57"0"0,0 0 175 0 0,0 0 220 0 0,0 0 15 0 0,0 0-254 0 0,0 0-364 0 0,0 0-377 0 0,0 0-345 0 0,0 0-269 0 0,0 0-191 0 0,0 0-154 0 0,0 0-90 0 0,1-3-65 0 0,-1 3 20 0 0,2-11 824 0 0,1 8-5953 0 0,-3 4 1988 0 0</inkml:trace>
  <inkml:trace contextRef="#ctx0" brushRef="#br0" timeOffset="511.849">1 5 10018 0 0,'0'0'1757'0'0,"0"0"118"0"0,0 0 45 0 0,0 0-56 0 0,0 0-123 0 0,0 0-105 0 0,0 0-164 0 0,0 0-269 0 0,0 0-281 0 0,0 0-285 0 0,0 0-286 0 0,0 0-128 0 0,0 0-12 0 0,2-3 91 0 0,8 1 635 0 0,-11 28 257 0 0,0-12-983 0 0,0 326 2236 0 0,-3-291-2365 0 0,4-49-100 0 0,0 0-26 0 0,0 0-17 0 0,0 0-35 0 0,0 0-44 0 0,3-21-4804 0 0,2 8 76 0 0,-1 5-2542 0 0,-3 6 5105 0 0,1-3-8812 0 0</inkml:trace>
  <inkml:trace contextRef="#ctx0" brushRef="#br0" timeOffset="923.875">146 125 10610 0 0,'0'0'3373'0'0,"0"0"-1277"0"0,0 0-363 0 0,0 0-47 0 0,0 0-162 0 0,0 0-155 0 0,0 0-188 0 0,0 0-266 0 0,0 0-239 0 0,0 0-214 0 0,0 0-185 0 0,0 0-77 0 0,-3-1-36 0 0,2 1-130 0 0,-1 0 1 0 0,1 1 0 0 0,-1-1 0 0 0,1 0 0 0 0,-1 1 0 0 0,1-1 0 0 0,0 1-1 0 0,-1-1 1 0 0,1 1 0 0 0,0 0 0 0 0,-1-1 0 0 0,1 1 0 0 0,0 0 0 0 0,0 0-1 0 0,0 0 1 0 0,-1 0 0 0 0,1 0 0 0 0,0 0 0 0 0,0 0 0 0 0,1 0-1 0 0,-1 1 1 0 0,0-1 0 0 0,0 0 0 0 0,0 1 0 0 0,1-1 0 0 0,-1 0 0 0 0,1 1-1 0 0,-1-1 1 0 0,1 1 0 0 0,0-1 0 0 0,-1 0 0 0 0,1 1 0 0 0,0-1 0 0 0,0 1-1 0 0,0-1 1 0 0,0 1 0 0 0,0-1 0 0 0,1 2-35 0 0,-3 0 47 0 0,1 0 0 0 0,0 0 0 0 0,0 0 0 0 0,0 0 0 0 0,0 1 0 0 0,1-1 0 0 0,0 0 0 0 0,-1 0 0 0 0,1 1 0 0 0,0-1 0 0 0,0 0 0 0 0,1 1 0 0 0,-1-1 0 0 0,1 0-1 0 0,-1 0 1 0 0,1 0 0 0 0,0 1 0 0 0,0-1 0 0 0,1 0 0 0 0,-1 0 0 0 0,1 0 0 0 0,-1-1 0 0 0,1 1 0 0 0,0 0 0 0 0,0-1 0 0 0,0 1 0 0 0,0-1 0 0 0,1 1 0 0 0,-1-1 0 0 0,1 0 0 0 0,-1 0 0 0 0,1 0 0 0 0,0 0 0 0 0,0-1 0 0 0,-1 1 0 0 0,1-1 0 0 0,0 0 0 0 0,1 0 0 0 0,-1 0 0 0 0,0 0 0 0 0,0 0 0 0 0,0 0 0 0 0,1-1 0 0 0,-1 0 0 0 0,2 0-47 0 0,-3 1 17 0 0,-1-1 0 0 0,1 0 0 0 0,0 1-1 0 0,0-1 1 0 0,0 0 0 0 0,-1 0 0 0 0,1 0 0 0 0,0 0 0 0 0,0-1 0 0 0,0 1 0 0 0,0 0 0 0 0,-1-1 0 0 0,1 1 0 0 0,0-1 0 0 0,-1 0 0 0 0,1 1 0 0 0,0-1 0 0 0,-1 0 0 0 0,1 0 0 0 0,-1 0-1 0 0,1 0 1 0 0,-1-1 0 0 0,1 1 0 0 0,-1 0 0 0 0,0-1 0 0 0,0 1 0 0 0,0 0 0 0 0,0-1 0 0 0,0 1 0 0 0,0-1 0 0 0,0 0 0 0 0,0 1 0 0 0,0-1 0 0 0,-1 0 0 0 0,1 0 0 0 0,-1 1 0 0 0,1-1 0 0 0,-1 0-1 0 0,0 0 1 0 0,0 0 0 0 0,0 1 0 0 0,0-1 0 0 0,0 0 0 0 0,0 0 0 0 0,0 0 0 0 0,0 0 0 0 0,-1 1 0 0 0,1-1 0 0 0,-1 0 0 0 0,0 0 0 0 0,1 1 0 0 0,-1-1 0 0 0,0 0 0 0 0,0 1-17 0 0,-58-87-1205 0 0,64 71-5777 0 0,8 13-5005 0 0,-9 4 1542 0 0</inkml:trace>
  <inkml:trace contextRef="#ctx0" brushRef="#br0" timeOffset="1747.421">256 51 11034 0 0,'0'0'2726'0'0,"0"0"-743"0"0,0 0-301 0 0,0 0-102 0 0,0 0-143 0 0,0 0-92 0 0,0 0-99 0 0,0 0-125 0 0,0 0-156 0 0,0 0-173 0 0,0 0-144 0 0,0 0-127 0 0,0 0-87 0 0,-2-7-78 0 0,-9-21-83 0 0,8 21-62 0 0,3 7-83 0 0,0 0-11 0 0,0 0-27 0 0,0 0-17 0 0,0 0 32 0 0,0 0-23 0 0,0 0 13 0 0,37 36 1970 0 0,-21-19-2021 0 0,2 0-1 0 0,-1-1 1 0 0,2-2-1 0 0,0 1 1 0 0,1-2-1 0 0,0-1 1 0 0,1 0-1 0 0,12 4-43 0 0,-99 32 414 0 0,-92 105-450 0 0,99-84 38 0 0,58-73-2521 0 0,1 0-2313 0 0,0 2-5432 0 0,-1 1-1966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2.5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180 1 14155 0 0,'0'0'1879'0'0,"0"0"-600"0"0,0 0-81 0 0,0 0 86 0 0,0 0 14 0 0,0 0-41 0 0,0 0-195 0 0,0 0-231 0 0,0 0-173 0 0,0 0-130 0 0,0 0-67 0 0,0 0-64 0 0,0 0-44 0 0,0 0-35 0 0,-5 7-42 0 0,-97 99 1075 0 0,30-52-964 0 0,75-54-365 0 0,1 0 1 0 0,0 1-1 0 0,-1-1 1 0 0,1 1 0 0 0,-1-1-1 0 0,1 1 1 0 0,-1 0-1 0 0,1 0 1 0 0,-1 1 0 0 0,1-1-1 0 0,-1 1 1 0 0,0-1-1 0 0,0 1 1 0 0,0 0 0 0 0,0 0-1 0 0,0 1 1 0 0,0-1-1 0 0,-1 0 1 0 0,1 1 0 0 0,-1 0-1 0 0,0 0 1 0 0,1 0-1 0 0,-1 0 1 0 0,0 0 0 0 0,-1 0-1 0 0,1 0 1 0 0,0 2-23 0 0,21 21 76 0 0,70 57 130 0 0,-90-81-1453 0 0,-3-5-3818 0 0,0-2-5922 0 0,1 3-754 0 0</inkml:trace>
  <inkml:trace contextRef="#ctx0" brushRef="#br0" timeOffset="340.547">284 77 17884 0 0,'0'0'1341'0'0,"0"0"-2"0"0,0 0 20 0 0,0 0-52 0 0,0 0-117 0 0,0 0-129 0 0,0 0-212 0 0,0 0-280 0 0,0 0-210 0 0,0 0-118 0 0,0 0-21 0 0,0 0 50 0 0,7 18 759 0 0,-2 156 1684 0 0,-5-174-2660 0 0,0 0-24 0 0,0 0-15 0 0,0 0-18 0 0,0 0-6 0 0,0 0-6 0 0,0 0-5 0 0,0-10-2825 0 0,1 2-5790 0 0,0 5-3728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59.8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24 13139 0 0,'0'0'1692'0'0,"0"0"47"0"0,0 0-9 0 0,0 0-79 0 0,0 0-99 0 0,0 0-155 0 0,0 0-161 0 0,0 0-177 0 0,0 0-195 0 0,0 0-173 0 0,0 0-177 0 0,0 0-127 0 0,0 0-73 0 0,-2-4-60 0 0,-7-11-56 0 0,7 11-44 0 0,12 180 2316 0 0,5-45-2182 0 0,-6-140-6674 0 0,-4 5-3267 0 0,-3 2-2492 0 0</inkml:trace>
  <inkml:trace contextRef="#ctx0" brushRef="#br0" timeOffset="601.459">175 111 12843 0 0,'0'0'3607'0'0,"0"0"-2004"0"0,0 0-535 0 0,0 0 77 0 0,0 0 46 0 0,0 0 6 0 0,0 0-97 0 0,0 0-214 0 0,0 0-190 0 0,0 0-164 0 0,0 0-108 0 0,0 0-61 0 0,0 0-38 0 0,1-3-10 0 0,-2 3-277 0 0,1 0 0 0 0,0 0 0 0 0,0 0 0 0 0,-1 0-1 0 0,1 0 1 0 0,0 0 0 0 0,0 1 0 0 0,-1-1 0 0 0,1 0 0 0 0,0 0-1 0 0,0 0 1 0 0,-1 0 0 0 0,1 0 0 0 0,0 0 0 0 0,0 0 0 0 0,-1 0-1 0 0,1 0 1 0 0,0 0 0 0 0,0 0 0 0 0,-1 0 0 0 0,1 0 0 0 0,0 0-1 0 0,0-1 1 0 0,-1 1 0 0 0,1 0 0 0 0,0 0 0 0 0,0 0 0 0 0,-1 0-1 0 0,1 0 1 0 0,0 0 0 0 0,0-1 0 0 0,0 1 0 0 0,-1 0 0 0 0,1 0-1 0 0,0 0 1 0 0,0-1 0 0 0,0 1 0 0 0,0 0 0 0 0,-1 0 0 0 0,1 0-1 0 0,0-1 1 0 0,0 1 0 0 0,0 0 0 0 0,0 0 0 0 0,0-1 0 0 0,0 1-1 0 0,0 0 1 0 0,0-1 0 0 0,0 1 0 0 0,0 0 0 0 0,0 0 0 0 0,0-1-1 0 0,0 1 1 0 0,0 0 0 0 0,0 0 0 0 0,0-1 0 0 0,0 1 0 0 0,0 0-1 0 0,0-1-37 0 0,-18 27 930 0 0,16-24-914 0 0,0 0 0 0 0,1 0-1 0 0,-1 1 1 0 0,1-1 0 0 0,-1 0-1 0 0,1 1 1 0 0,0-1 0 0 0,0 1-1 0 0,0 0 1 0 0,0-1 0 0 0,0 1-1 0 0,0 0 1 0 0,1-1 0 0 0,-1 1 0 0 0,1 0-1 0 0,0 0 1 0 0,0 0 0 0 0,0-1-1 0 0,0 1 1 0 0,1 0 0 0 0,-1 0-1 0 0,1-1 1 0 0,-1 1 0 0 0,1 0-1 0 0,0-1 1 0 0,0 1 0 0 0,0-1-1 0 0,1 1 1 0 0,-1-1 0 0 0,1 1 0 0 0,-1-1-1 0 0,1 0 1 0 0,0 0 0 0 0,-1 1-1 0 0,1-2 1 0 0,0 1 0 0 0,1 0-1 0 0,-1 0 1 0 0,0 0 0 0 0,0-1-1 0 0,1 0 1 0 0,-1 1 0 0 0,1-1-1 0 0,-1 0 1 0 0,1 0 0 0 0,0 0 0 0 0,-1 0-1 0 0,1-1 1 0 0,0 1 0 0 0,-1-1-1 0 0,3 1-15 0 0,-4-1 11 0 0,1 1 0 0 0,0-1 0 0 0,0 1 0 0 0,0-1 0 0 0,0 0-1 0 0,0 1 1 0 0,0-1 0 0 0,0 0 0 0 0,0 0 0 0 0,0-1 0 0 0,0 1 0 0 0,0 0-1 0 0,-1-1 1 0 0,1 1 0 0 0,0-1 0 0 0,0 1 0 0 0,0-1 0 0 0,0 0 0 0 0,-1 0-1 0 0,1 0 1 0 0,0 0 0 0 0,-1 0 0 0 0,1 0 0 0 0,-1 0 0 0 0,1-1-1 0 0,-1 1 1 0 0,1 0 0 0 0,-1-1 0 0 0,0 1 0 0 0,0-1 0 0 0,0 0 0 0 0,0 1-1 0 0,0-1 1 0 0,0 0 0 0 0,0 0 0 0 0,-1 1 0 0 0,1-1 0 0 0,0 0 0 0 0,-1 0-1 0 0,0 0 1 0 0,1 0 0 0 0,-1 0 0 0 0,0 0 0 0 0,0 0 0 0 0,0 0 0 0 0,0 0-1 0 0,-1 0 1 0 0,1 0 0 0 0,0 0 0 0 0,-1 1 0 0 0,0-3-11 0 0,-23-45-50 0 0,9 31-3348 0 0,13 18-1985 0 0,2 0-1395 0 0,0 0-5207 0 0</inkml:trace>
  <inkml:trace contextRef="#ctx0" brushRef="#br0" timeOffset="2161.45">316 41 4105 0 0,'0'0'1920'0'0,"0"0"117"0"0,0 0 263 0 0,0 0 207 0 0,0 0-26 0 0,0 0-249 0 0,0 0-351 0 0,0 0-358 0 0,0 0-296 0 0,0 0-214 0 0,0 0-189 0 0,-5-7-118 0 0,-24-27 496 0 0,47 67 886 0 0,1-12-1944 0 0,0 0 0 0 0,1-1-1 0 0,0-1 1 0 0,2-1 0 0 0,0-1 0 0 0,22 12-144 0 0,-103 23 1017 0 0,-77 88-1031 0 0,136-128-2351 0 0,12-18-2693 0 0,-2 0-4467 0 0,-6 3-1783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6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 10354 0 0,'0'0'2185'0'0,"0"0"-66"0"0,0 0-43 0 0,0 0-143 0 0,0 0-294 0 0,0 0-254 0 0,0 0-172 0 0,0 0-165 0 0,0 0-144 0 0,0 0-159 0 0,0 0-123 0 0,0 0-93 0 0,0 0-73 0 0,9 0 3431 0 0,29-2-3849 0 0,104-7-1250 0 0,-142 12-4055 0 0,1-2-4957 0 0,1-1-1117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0:33.8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58 0 0 0,'0'0'956'0'0,"0"0"1203"0"0,0 0 152 0 0,0 0-211 0 0,0 0-183 0 0,0 0-172 0 0,0 0-153 0 0,2-2-188 0 0,6-6-231 0 0,-6 6-195 0 0,-2 2-165 0 0,0 0-135 0 0,0 0-79 0 0,0 0-100 0 0,0 0-92 0 0,0 0-72 0 0,-5 9 1424 0 0,6-9-1735 0 0,-1 0-1 0 0,0 0 0 0 0,0 0 0 0 0,1 0 1 0 0,-1 0-1 0 0,0 0 0 0 0,0 0 1 0 0,1 0-1 0 0,-1 0 0 0 0,0 0 0 0 0,0 0 1 0 0,1 0-1 0 0,-1 0 0 0 0,0 0 0 0 0,1 0 1 0 0,-1 0-1 0 0,0 0 0 0 0,0 0 1 0 0,1 0-1 0 0,-1 0 0 0 0,0 0 0 0 0,0 1 1 0 0,0-1-1 0 0,1 0 0 0 0,-1 0 1 0 0,0 0-1 0 0,0 0 0 0 0,0 1 0 0 0,1-1 1 0 0,-1 0-1 0 0,0 0 0 0 0,0 0 0 0 0,0 1 1 0 0,0-1-1 0 0,0 0 0 0 0,1 0 1 0 0,-1 1-1 0 0,0-1 0 0 0,0 0 0 0 0,0 0 1 0 0,0 1-1 0 0,0-1 0 0 0,0 0 1 0 0,0 0-1 0 0,0 1-23 0 0,-1-1 37 0 0,1 1 1 0 0,-1-1 0 0 0,0 1-1 0 0,0-1 1 0 0,1 0 0 0 0,-1 1-1 0 0,0-1 1 0 0,0 0 0 0 0,0 1-1 0 0,0-1 1 0 0,0 0 0 0 0,1 0-1 0 0,-1 0 1 0 0,0 0 0 0 0,0 0-1 0 0,0 0 1 0 0,0 0 0 0 0,0 0-1 0 0,1 0 1 0 0,-1 0 0 0 0,0-1-1 0 0,0 1 1 0 0,0 0 0 0 0,0-1-1 0 0,1 1 1 0 0,-1 0 0 0 0,0-1-1 0 0,0 1 1 0 0,1-1 0 0 0,-1 1-1 0 0,0-1 1 0 0,1 1 0 0 0,-1-1-1 0 0,0 0 1 0 0,1 1 0 0 0,-1-1-1 0 0,1 0 1 0 0,-1 1 0 0 0,1-1-1 0 0,-1 0 1 0 0,1 0 0 0 0,0 0-1 0 0,-1 1 1 0 0,1-1 0 0 0,0 0-1 0 0,0 0 1 0 0,0 0 0 0 0,-1 0-1 0 0,1 0 1 0 0,0 1 0 0 0,0-1-1 0 0,0 0 1 0 0,0 0 0 0 0,1 0-1 0 0,-1 0 1 0 0,0 0 0 0 0,0 1-1 0 0,1-2-37 0 0,-1 2 5 0 0,1-1 0 0 0,0 0 0 0 0,0 1 0 0 0,0-1-1 0 0,0 1 1 0 0,0-1 0 0 0,0 1 0 0 0,0 0 0 0 0,0-1 0 0 0,0 1 0 0 0,0 0-1 0 0,0 0 1 0 0,0 0 0 0 0,0 0 0 0 0,0 0 0 0 0,0 0 0 0 0,0 0-1 0 0,0 0 1 0 0,0 0 0 0 0,0 0 0 0 0,0 0 0 0 0,0 1 0 0 0,0-1 0 0 0,0 0-1 0 0,0 1 1 0 0,0-1 0 0 0,-1 1 0 0 0,1-1 0 0 0,0 1 0 0 0,0-1-1 0 0,0 1 1 0 0,0 0 0 0 0,-1-1 0 0 0,1 1 0 0 0,0 0 0 0 0,-1 0-1 0 0,1 0 1 0 0,-1-1 0 0 0,1 1 0 0 0,-1 0 0 0 0,1 0 0 0 0,-1 0 0 0 0,1 0-1 0 0,-1 0 1 0 0,0 0 0 0 0,1 0 0 0 0,-1 0 0 0 0,0 0 0 0 0,0 0-1 0 0,0 0 1 0 0,0 0 0 0 0,0 0 0 0 0,0 0 0 0 0,0 0 0 0 0,0 0 0 0 0,0 0-1 0 0,-1 0 1 0 0,1 0 0 0 0,0 0 0 0 0,-1 0 0 0 0,1 0 0 0 0,0 0-1 0 0,-1 0 1 0 0,0 0 0 0 0,1 0 0 0 0,-1-1 0 0 0,1 1 0 0 0,-2 0-5 0 0,3-1 30 0 0,-1-1 1 0 0,1 0 0 0 0,-1 0-1 0 0,0 1 1 0 0,1-1 0 0 0,-1 0-1 0 0,0 0 1 0 0,0 0 0 0 0,0 0-1 0 0,1 1 1 0 0,-1-1 0 0 0,0 0-1 0 0,0 0 1 0 0,0 0 0 0 0,-1 0-1 0 0,1 0 1 0 0,0 1 0 0 0,0-1-1 0 0,0 0 1 0 0,-1 0 0 0 0,1 0-1 0 0,0 1 1 0 0,-1-1 0 0 0,1 0-1 0 0,0 0 1 0 0,-1 1 0 0 0,1-1 0 0 0,-1 0-1 0 0,0 1 1 0 0,1-1 0 0 0,-1 0-1 0 0,1 1 1 0 0,-1-1 0 0 0,0 1-1 0 0,1-1 1 0 0,-1 1 0 0 0,0-1-1 0 0,0 1 1 0 0,1 0 0 0 0,-1-1-1 0 0,0 1 1 0 0,0 0 0 0 0,0 0-1 0 0,0-1 1 0 0,1 1 0 0 0,-1 0-1 0 0,0 0 1 0 0,0 0 0 0 0,0 0-1 0 0,0 0 1 0 0,0 0-31 0 0,1 0-91 0 0,0 0-42 0 0,0 0-24 0 0,10 4-8126 0 0,-6-2 377 0 0,-2-2-2075 0 0</inkml:trace>
  <inkml:trace contextRef="#ctx0" brushRef="#br0" timeOffset="2532.598">133 52 0 0 0,'0'0'329'0'0,"0"0"1052"0"0,0 0 212 0 0,0 0-46 0 0,0 0-18 0 0,0 0-61 0 0,0 0-22 0 0,0 0 6 0 0,0 0-18 0 0,-2-6 2349 0 0,2 4 5459 0 0,160-12-7506 0 0,110 15-1154 0 0,187 17-389 0 0,-337-18-135 0 0,-120 0-54 0 0,0 0 61 0 0,0 0-28 0 0,0 0-3 0 0,0 0-5 0 0,0 0-52 0 0,0 0 22 0 0,0 0 6 0 0,0 0-1 0 0,0 0 28 0 0,0 0-12 0 0,0 0 4 0 0,0 0-36 0 0,0 0-1 0 0,0 0 8 0 0,0 0-22 0 0,-37-5-413 0 0,38 5 440 0 0,0 1-1 0 0,0-1 1 0 0,0 0 0 0 0,0 0 0 0 0,0 1-1 0 0,0-1 1 0 0,0 1 0 0 0,-1-1 0 0 0,1 1 0 0 0,0-1-1 0 0,0 1 1 0 0,-1-1 0 0 0,1 1 0 0 0,0 0-1 0 0,0-1 1 0 0,-1 1 0 0 0,1 0 0 0 0,-1-1-1 0 0,1 1 1 0 0,-1 0 0 0 0,1 0 0 0 0,-1 0-1 0 0,0 0 1 0 0,1 0 0 0 0,-1-1 0 0 0,0 1-1 0 0,1 0 1 0 0,-1 0 0 0 0,0 0 0 0 0,0 0 0 0 0,0 0-1 0 0,0 0 1 0 0,0 0 0 0 0,0 0 0 0 0,0 0-1 0 0,0 0 1 0 0,-1 0 0 0 0,1 0 0 0 0,0-1-1 0 0,0 1 1 0 0,-1 0 0 0 0,1 0 0 0 0,-1 0-1 0 0,1 0 1 0 0,-1 0 0 0 0,1-1 0 0 0,-1 1 0 0 0,1 0-1 0 0,-1-1 1 0 0,0 1 0 0 0,1 0 0 0 0,-1-1-1 0 0,0 1 1 0 0,0 0 0 0 0,1-1 0 0 0,-1 1-1 0 0,0-1 1 0 0,0 0 0 0 0,0 1 0 0 0,0-1-1 0 0,1 0 1 0 0,-2 1 0 0 0,67 1 87 0 0,-94-31-8 0 0,30 29-85 0 0,0 0 1 0 0,-1 1 0 0 0,1-1 0 0 0,0 1-1 0 0,-1-1 1 0 0,1 0 0 0 0,-1 1-1 0 0,1 0 1 0 0,-1-1 0 0 0,1 1 0 0 0,-1-1-1 0 0,1 1 1 0 0,-1 0 0 0 0,0-1 0 0 0,1 1-1 0 0,-1 0 1 0 0,0-1 0 0 0,1 1 0 0 0,-1 0-1 0 0,0-1 1 0 0,0 1 0 0 0,0 0 0 0 0,0 0-1 0 0,0-1 1 0 0,1 1 0 0 0,-1 0 0 0 0,-1 0-1 0 0,1-1 1 0 0,0 1 0 0 0,0 0-1 0 0,0 0 1 0 0,0-1 0 0 0,0 1 0 0 0,-1 0-1 0 0,1 0 1 0 0,0-1 0 0 0,-1 1 0 0 0,1 0-1 0 0,0-1 1 0 0,-1 1 0 0 0,1-1 0 0 0,-1 1-1 0 0,1 0 1 0 0,-1-1 0 0 0,1 1 0 0 0,-1-1-1 0 0,0 1 1 0 0,1-1 0 0 0,-1 0 0 0 0,0 1-1 0 0,1-1 1 0 0,-1 0 0 0 0,0 1-1 0 0,1-1 1 0 0,-1 0 5 0 0,2 1 7 0 0,-1-1 0 0 0,1 0 0 0 0,0 0-1 0 0,0 0 1 0 0,0 1 0 0 0,0-1 0 0 0,0 0 0 0 0,0 0-1 0 0,0 0 1 0 0,0 0 0 0 0,-1-1 0 0 0,1 1 0 0 0,0 0-1 0 0,0 0 1 0 0,0 0 0 0 0,0-1 0 0 0,0 1 0 0 0,-1 0-1 0 0,1-1 1 0 0,0 1 0 0 0,0-1 0 0 0,0 1 0 0 0,-1-1-1 0 0,1 1 1 0 0,0-1 0 0 0,-1 0 0 0 0,1 1 0 0 0,0-1-1 0 0,-1 0 1 0 0,1 0 0 0 0,-1 1 0 0 0,1-1 0 0 0,-1 0-1 0 0,0 0 1 0 0,1 0 0 0 0,-1 1 0 0 0,0-1 0 0 0,1 0-1 0 0,-1 0 1 0 0,0 0 0 0 0,0 0 0 0 0,0 0 0 0 0,0 0-1 0 0,0 0 1 0 0,0 1 0 0 0,0-1 0 0 0,0 0 0 0 0,0 0-1 0 0,0 0 1 0 0,-1 0 0 0 0,1 0 0 0 0,0 0 0 0 0,-1 1-1 0 0,1-1 1 0 0,0 0 0 0 0,-1 0 0 0 0,1 0 0 0 0,-1 1-1 0 0,1-1 1 0 0,-1 0 0 0 0,0 0 0 0 0,1 1 0 0 0,-1-1-1 0 0,0 1 1 0 0,1-1 0 0 0,-1 1 0 0 0,0-1 0 0 0,0 1-1 0 0,1-1 1 0 0,-2 1-7 0 0,-47-32-382 0 0,39 46-2654 0 0,7 1-2768 0 0,0-5-6388 0 0,2-7 5763 0 0</inkml:trace>
  <inkml:trace contextRef="#ctx0" brushRef="#br0" timeOffset="3451.642">46 1 2128 0 0,'0'0'1874'0'0,"0"0"-534"0"0,0 0-186 0 0,0 0 201 0 0,0 0 247 0 0,0 0 187 0 0,0 0 24 0 0,0 0-212 0 0,0 0-267 0 0,0 0-323 0 0,0 0-363 0 0,0 0-257 0 0,0 0-126 0 0,-6 0-10 0 0,-18 3 78 0 0,23-2-261 0 0,0 1-1 0 0,0-1 0 0 0,1 1 0 0 0,-1-1 0 0 0,0 0 0 0 0,0 1 0 0 0,1-1 1 0 0,-1 1-1 0 0,1 0 0 0 0,0-1 0 0 0,-1 1 0 0 0,1-1 0 0 0,0 1 0 0 0,0 0 1 0 0,0-1-1 0 0,0 1 0 0 0,0 0 0 0 0,0-1 0 0 0,0 1 0 0 0,1-1 0 0 0,-1 1 1 0 0,0 0-1 0 0,1-1 0 0 0,0 1 0 0 0,-1-1 0 0 0,2 2-71 0 0,-3-4 67 0 0,1 0-1 0 0,0 0 1 0 0,0 0-1 0 0,0-1 1 0 0,0 1-1 0 0,0 0 1 0 0,0 0-1 0 0,0 0 1 0 0,0 0-1 0 0,0 0 0 0 0,0 0 1 0 0,1 0-1 0 0,-1 0 1 0 0,0 0-1 0 0,1 0 1 0 0,-1 0-1 0 0,1 0 1 0 0,-1 0-1 0 0,1 0 1 0 0,-1 0-1 0 0,1 0 1 0 0,0 0-1 0 0,-1 0 1 0 0,1 1-1 0 0,0-1 1 0 0,0 0-1 0 0,0 1 1 0 0,0-1-1 0 0,-1 0 1 0 0,1 1-1 0 0,0-1 1 0 0,0 1-1 0 0,0-1 1 0 0,0 1-1 0 0,0 0 1 0 0,0-1-1 0 0,0 1 1 0 0,1 0-1 0 0,-1 0 1 0 0,0 0-1 0 0,0 0 1 0 0,0 0-1 0 0,0 0 1 0 0,0 0-1 0 0,0 0 1 0 0,0 0-1 0 0,0 0 1 0 0,0 0-1 0 0,0 1 1 0 0,0-1-1 0 0,0 1 1 0 0,0-1-1 0 0,0 1 1 0 0,0-1-1 0 0,0 1 1 0 0,1 0-67 0 0,-3-2-1 0 0,1 0 1 0 0,-1 0-1 0 0,0 0 1 0 0,0 0 0 0 0,0 0-1 0 0,0 0 1 0 0,0 1-1 0 0,0-1 1 0 0,0 0-1 0 0,0 1 1 0 0,0-1 0 0 0,-1 1-1 0 0,1-1 1 0 0,0 1-1 0 0,0-1 1 0 0,0 1 0 0 0,-1 0-1 0 0,1 0 1 0 0,0 0-1 0 0,0-1 1 0 0,-1 1 0 0 0,1 0-1 0 0,0 1 1 0 0,0-1-1 0 0,-1 0 1 0 0,1 0-1 0 0,0 0 1 0 0,0 1 0 0 0,0-1-1 0 0,-1 1 1 0 0,1-1-1 0 0,0 1 1 0 0,0-1 0 0 0,0 1-1 0 0,0 0 1 0 0,0-1-1 0 0,0 1 1 0 0,0 0 0 0 0,0 0-1 0 0,0 0 1 0 0,0 0-1 0 0,1 0 1 0 0,-1 0 0 0 0,0 0-1 0 0,0 0 1 0 0,1 0-1 0 0,-1 0 1 0 0,1 0-1 0 0,-1 0 1 0 0,1 1 0 0 0,-1-1-1 0 0,1 0 1 0 0,48 4 342 0 0,-49-5-316 0 0,1 0 1 0 0,0-1 0 0 0,0 1 0 0 0,0 0 0 0 0,0-1 0 0 0,0 1-1 0 0,0 0 1 0 0,0 0 0 0 0,0-1 0 0 0,0 1 0 0 0,0 0-1 0 0,0-1 1 0 0,0 1 0 0 0,0 0 0 0 0,0 0 0 0 0,0-1 0 0 0,0 1-1 0 0,0 0 1 0 0,0-1 0 0 0,0 1 0 0 0,0 0 0 0 0,1 0-1 0 0,-1-1 1 0 0,0 1 0 0 0,0 0 0 0 0,0 0 0 0 0,0-1 0 0 0,1 1-1 0 0,-1 0 1 0 0,0 0 0 0 0,0 0 0 0 0,0-1 0 0 0,1 1-1 0 0,-1 0 1 0 0,0 0 0 0 0,0 0 0 0 0,1 0 0 0 0,-1 0 0 0 0,0-1-1 0 0,1 1 1 0 0,-1 0 0 0 0,0 0 0 0 0,0 0 0 0 0,1 0 0 0 0,-1 0-28 0 0,-29-5 368 0 0,28 6-424 0 0,1-1-1 0 0,-1 0 1 0 0,0 0-1 0 0,0 1 1 0 0,1-1-1 0 0,-1 0 1 0 0,0 1-1 0 0,0-1 1 0 0,1 0-1 0 0,-1 1 1 0 0,0-1-1 0 0,1 1 1 0 0,-1 0-1 0 0,1-1 1 0 0,-1 1-1 0 0,0-1 1 0 0,1 1-1 0 0,0 0 1 0 0,-1-1-1 0 0,1 1 1 0 0,-1 0-1 0 0,1 0 1 0 0,0-1-1 0 0,-1 1 1 0 0,1 0-1 0 0,0 0 1 0 0,0 0-1 0 0,0-1 1 0 0,0 1-1 0 0,-1 0 1 0 0,1 0-1 0 0,0 0 1 0 0,0-1-1 0 0,1 1 1 0 0,-1 0 0 0 0,0 0-1 0 0,0 0 1 0 0,0-1-1 0 0,0 1 1 0 0,1 0-1 0 0,-1 0 1 0 0,0 0-1 0 0,1-1 1 0 0,-1 1 57 0 0,5 12-4529 0 0,1-4-4291 0 0,-2-4-1662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7:14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116 123 3921 0 0,'0'0'3222'0'0,"0"0"-548"0"0,0 0-506 0 0,0 0-243 0 0,0 0-145 0 0,0 0-162 0 0,0 0-229 0 0,0 0-248 0 0,0 0-231 0 0,0 0-184 0 0,0 0-125 0 0,1-6-97 0 0,2-4-879 0 0,-1-1 3019 0 0,-11 26-982 0 0,-104 178-691 0 0,213-402 219 0 0,-45 114-1184 0 0,-46 123-554 0 0,20 225 800 0 0,-31-232-834 0 0,-11-32-4016 0 0,9 7 195 0 0,0 0-3705 0 0,2 2-2582 0 0</inkml:trace>
  <inkml:trace contextRef="#ctx0" brushRef="#br0" timeOffset="412.02">24 190 5481 0 0,'0'0'2195'0'0,"0"0"-197"0"0,0 0-102 0 0,0 0-7 0 0,0 0-131 0 0,0 0-227 0 0,0 0-230 0 0,0 0-314 0 0,0 0-293 0 0,0 0-256 0 0,0 0-195 0 0,0 0-79 0 0,0 0-33 0 0,-8-5 501 0 0,191-4 4477 0 0,-184 10-5213 0 0,1-2-4271 0 0,0 0-4109 0 0,0 0-2776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7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27 9786 0 0,'0'0'1819'0'0,"0"0"-25"0"0,0 0-35 0 0,0 0-68 0 0,0 0-63 0 0,0 0-54 0 0,0 0-104 0 0,0 0-155 0 0,0 0-157 0 0,0 0-160 0 0,0 0-159 0 0,0 0-112 0 0,0-6-131 0 0,-4-15 105 0 0,1 41 728 0 0,-8 222 648 0 0,20-241-7894 0 0,2-13-3743 0 0,-8 9 3201 0 0,0 0-3266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9.3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0 16948 0 0,'0'0'1881'0'0,"0"0"-540"0"0,0 0-136 0 0,0 0 32 0 0,0 0-37 0 0,0 0-71 0 0,0 0-139 0 0,0 0-213 0 0,0 0-267 0 0,0 0-215 0 0,0 0-141 0 0,0 0-86 0 0,0 0 26 0 0,8 10 518 0 0,-29 334 2543 0 0,25-312-3223 0 0,-4-32 57 0 0,0 0-66 0 0,0 0-60 0 0,0 0-99 0 0,-3-10-5867 0 0,2 7-1360 0 0,1 0-4445 0 0</inkml:trace>
  <inkml:trace contextRef="#ctx0" brushRef="#br0" timeOffset="396.082">155 128 10042 0 0,'0'0'6041'0'0,"0"0"-3572"0"0,0 0-966 0 0,0 0-51 0 0,0 0-211 0 0,0 0-272 0 0,0 0-214 0 0,0 0-204 0 0,0 0-149 0 0,0 0-114 0 0,0 0-58 0 0,0 0 22 0 0,0 0 5 0 0,-3 5 31 0 0,-2 1-128 0 0,0 0-1 0 0,1 0 0 0 0,-1 0 1 0 0,2 0-1 0 0,-1 1 0 0 0,1 0 1 0 0,0 0-1 0 0,0 0 0 0 0,1 0 1 0 0,0 0-1 0 0,0 1 0 0 0,0-1 1 0 0,1 0-1 0 0,1 1 0 0 0,-1 6-159 0 0,3-12 44 0 0,0 1 0 0 0,0-1 0 0 0,0-1 1 0 0,1 1-1 0 0,-1 0 0 0 0,1 0 0 0 0,-1-1 0 0 0,1 1 0 0 0,-1-1 0 0 0,1 0 0 0 0,0 0 0 0 0,0 0 0 0 0,-1 0 0 0 0,1 0 0 0 0,0-1 1 0 0,0 1-1 0 0,0-1 0 0 0,0 0 0 0 0,0 0 0 0 0,0 0 0 0 0,0 0 0 0 0,0 0 0 0 0,0-1 0 0 0,-1 1 0 0 0,1-1 0 0 0,0 0 0 0 0,0 0 0 0 0,0 0 1 0 0,-1 0-1 0 0,1-1 0 0 0,0 1 0 0 0,-1-1 0 0 0,1 1 0 0 0,-1-1 0 0 0,0 0 0 0 0,0 0 0 0 0,1 0 0 0 0,-1 0-44 0 0,-1-3-57 0 0,-1 1 1 0 0,1-1-1 0 0,-1 0 0 0 0,0 0 0 0 0,0 0 0 0 0,-1 1 1 0 0,1-1-1 0 0,-1 0 0 0 0,0 0 0 0 0,0 1 0 0 0,-1-1 1 0 0,1 1-1 0 0,-1-1 0 0 0,0 1 0 0 0,0 0 0 0 0,-1-1 1 0 0,1 1-1 0 0,-1 0 0 0 0,0 1 0 0 0,0-1 0 0 0,0 0 1 0 0,-1 1-1 0 0,1 0 0 0 0,-1-1 0 0 0,0 2 0 0 0,1-1 1 0 0,-3-1 56 0 0,5 3-2808 0 0,3 1-11337 0 0,-2 0 13693 0 0,2 0-10991 0 0</inkml:trace>
  <inkml:trace contextRef="#ctx0" brushRef="#br0" timeOffset="1071.205">287 51 19252 0 0,'0'0'1519'0'0,"0"0"-99"0"0,0 0-45 0 0,0 0-150 0 0,0 0-169 0 0,0 0-123 0 0,0 0-171 0 0,0 0-154 0 0,0 0-155 0 0,0 0-172 0 0,0 0-91 0 0,0 0-68 0 0,-1-5-54 0 0,9 18 40 0 0,0-1 0 0 0,1 0 0 0 0,1-1 0 0 0,-1 0 0 0 0,2-1 0 0 0,0 0 0 0 0,0 0 1 0 0,1-1-1 0 0,0-1 0 0 0,0 0 0 0 0,1 0 0 0 0,0-2 0 0 0,10 5-108 0 0,8 1 147 0 0,-31-12-126 0 0,0 0 18 0 0,0 0-24 0 0,0 0 39 0 0,0 0 17 0 0,0 0-16 0 0,0 0 14 0 0,0 0-36 0 0,0 0-9 0 0,0 0 23 0 0,0 0-6 0 0,0 0-19 0 0,0 0-38 0 0,0 0 26 0 0,0 0-23 0 0,0 0 4 0 0,0 0 23 0 0,0 0-20 0 0,0 0 20 0 0,-25 9 44 0 0,9-1-32 0 0,0 0 0 0 0,0 1 0 0 0,1 1 0 0 0,0 1 0 0 0,0 0 0 0 0,2 1 0 0 0,-1 0 1 0 0,2 1-1 0 0,-1 0 0 0 0,2 1 0 0 0,0 0 0 0 0,0 1 0 0 0,2 1 0 0 0,-6 11-26 0 0,24-26-1446 0 0,-3-6-7707 0 0,-5 3-3586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8.5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226 0 14147 0 0,'0'0'5761'0'0,"0"0"-4346"0"0,0 0-1163 0 0,0 0 74 0 0,0 0 152 0 0,0 0 205 0 0,0 0 137 0 0,0 0 6 0 0,0 0-77 0 0,0 0-179 0 0,0 0-157 0 0,0 0-94 0 0,-8 9-74 0 0,-116 93 1080 0 0,31-39-1035 0 0,95-63-259 0 0,0-1 0 0 0,0 1 0 0 0,0 0 0 0 0,0 0 0 0 0,0 0 0 0 0,0 0 0 0 0,0 0 0 0 0,0 0 0 0 0,0 1 0 0 0,0-1 0 0 0,0 1-1 0 0,0-1 1 0 0,0 1 0 0 0,0 0 0 0 0,0 0 0 0 0,0 0 0 0 0,0 0 0 0 0,-1 0 0 0 0,1 0 0 0 0,0 0 0 0 0,-1 0 0 0 0,1 1-1 0 0,-1-1 1 0 0,1 1 0 0 0,-1-1 0 0 0,0 1 0 0 0,0 0 0 0 0,1-1 0 0 0,-1 1 0 0 0,0 0 0 0 0,0 0 0 0 0,-1 0-31 0 0,9 8 96 0 0,119 99 320 0 0,-126-110-2753 0 0,-2-9-6570 0 0,0 2 1175 0 0,0 5-3413 0 0</inkml:trace>
  <inkml:trace contextRef="#ctx0" brushRef="#br0" timeOffset="346.828">304 96 9682 0 0,'0'0'4764'0'0,"0"0"-2106"0"0,0 0-669 0 0,0 0-98 0 0,0 0-194 0 0,0 0-252 0 0,0 0-243 0 0,0 0-270 0 0,0 0-266 0 0,0 0-173 0 0,0 0-147 0 0,0 0-105 0 0,0 0-56 0 0,3 8 748 0 0,-4 135 1444 0 0,1-143-2411 0 0,0 0-6 0 0,0 0-50 0 0,0 0-39 0 0,-1-12-5949 0 0,1 4-5536 0 0,0 5-350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7.5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7 110 8162 0 0,'0'0'6041'0'0,"0"0"-3028"0"0,0 0-1113 0 0,0 0-298 0 0,0 0-307 0 0,0 0-279 0 0,0 0-201 0 0,0 0-134 0 0,0 0-18 0 0,0 0 27 0 0,0 0 4 0 0,0 0-22 0 0,1 6-89 0 0,-7 122 2429 0 0,5-125-2997 0 0,1 8-2185 0 0,3-15-3828 0 0,4-6-4360 0 0,-5 8-1194 0 0</inkml:trace>
  <inkml:trace contextRef="#ctx0" brushRef="#br0" timeOffset="533.634">92 0 14923 0 0,'0'0'1775'0'0,"0"0"-104"0"0,0 0-58 0 0,0 0-132 0 0,0 0-195 0 0,0 0-170 0 0,0 0-202 0 0,0 0-214 0 0,0 0-225 0 0,0 0-203 0 0,0 0-123 0 0,0 0-38 0 0,0 0 30 0 0,-8 5 520 0 0,14 4-521 0 0,0 0-1 0 0,1-1 0 0 0,-1 0 0 0 0,2 0 1 0 0,-1 0-1 0 0,1-1 0 0 0,0 0 0 0 0,1 0 1 0 0,-1-1-1 0 0,1 0 0 0 0,1 0 0 0 0,-1-1 1 0 0,1-1-1 0 0,0 1 0 0 0,0-2 0 0 0,0 1 1 0 0,0-1-1 0 0,9 1-139 0 0,55 23 126 0 0,-105 6 110 0 0,-1-7-117 0 0,-138 132 162 0 0,171-158-336 0 0,-1 0 0 0 0,0 0 0 0 0,1 0 1 0 0,-1 0-1 0 0,0 0 0 0 0,0 0 0 0 0,1 0 0 0 0,-1 0 0 0 0,0 0 0 0 0,1 0 0 0 0,-1 0 0 0 0,0 0 0 0 0,0 0 0 0 0,1 0 0 0 0,-1 0 0 0 0,0 0 1 0 0,1 1-1 0 0,-1-1 0 0 0,0 0 0 0 0,0 0 0 0 0,1 0 0 0 0,-1 0 0 0 0,0 0 0 0 0,0 1 0 0 0,1-1 0 0 0,-1 0 0 0 0,0 0 0 0 0,0 1 1 0 0,0-1-1 0 0,1 0 0 0 0,-1 0 0 0 0,0 1 0 0 0,0-1 0 0 0,0 0 0 0 0,0 0 0 0 0,0 1 0 0 0,0-1 0 0 0,1 0 0 0 0,-1 0 0 0 0,0 1 0 0 0,0-1 1 0 0,0 0-1 0 0,0 1 0 0 0,0-1 0 0 0,0 0 0 0 0,0 1 0 0 0,0-1 0 0 0,0 0 0 0 0,0 0 0 0 0,-1 1 0 0 0,1-1 0 0 0,0 0 0 0 0,0 1 0 0 0,0-1 1 0 0,0 0-1 0 0,0 0 0 0 0,0 1 0 0 0,-1-1 0 0 0,1 0 0 0 0,0 0 0 0 0,0 1 0 0 0,0-1 0 0 0,-1 0 0 0 0,1 0 0 0 0,0 0 0 0 0,0 1 1 0 0,-1-1-1 0 0,1 0 55 0 0,8-2-5226 0 0,-1 0-4018 0 0,-4 0-2493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12.2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23 0 0 0,'0'0'1571'0'0,"0"0"717"0"0,0 0 204 0 0,0 0 26 0 0,0 0-158 0 0,0 0-293 0 0,0 0-300 0 0,0 0-260 0 0,0 0-197 0 0,1-3-133 0 0,1 0-571 0 0,4-6-420 0 0,-4 2 4797 0 0,-2 7-4388 0 0,0 0-70 0 0,0 0-77 0 0,0 0-70 0 0,0 0-40 0 0,0 0-40 0 0,0 0-15 0 0,0 0-34 0 0,0 0-52 0 0,0 0-17 0 0,0 0-42 0 0,0 0-16 0 0,0 0-3 0 0,0 0-26 0 0,0 0 12 0 0,0 0-11 0 0,0 0-15 0 0,0 0 4 0 0,0 0-10 0 0,0 0-4 0 0,0 0 11 0 0,0 0-8 0 0,0 0 14 0 0,0 0 0 0 0,0 0-22 0 0,0 0 15 0 0,0 0-26 0 0,0 0 15 0 0,0 0 24 0 0,14 22 389 0 0,-2-6-460 0 0,-1 0 0 0 0,-1 1 1 0 0,-1 1-1 0 0,0-1 0 0 0,-1 1 1 0 0,-1 1-1 0 0,-1-1 0 0 0,-1 1 1 0 0,0 0-1 0 0,-1 1 0 0 0,-2-1 1 0 0,0 1-1 0 0,0-1 0 0 0,-2 1 1 0 0,-1 0-1 0 0,0-1 0 0 0,-1 1 1 0 0,-1-1-1 0 0,-1 1 0 0 0,-1-1 1 0 0,-1 0-1 0 0,-3 7-21 0 0,-106 124 300 0 0,114-154-1939 0 0,2 1-3650 0 0,-1 1-5708 0 0,0 1-1514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17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4641 0 0,'0'0'2495'0'0,"0"0"-294"0"0,0 0-49 0 0,0 0 107 0 0,0 0-93 0 0,0 0-339 0 0,0 0-368 0 0,0 0-305 0 0,0 0-211 0 0,0 0-139 0 0,0 0-132 0 0,-4 1-92 0 0,-12 2-44 0 0,17 3 3300 0 0,17 2-2844 0 0,89 4-115 0 0,-106-11-3097 0 0,-2 0-12527 0 0,-1-1 3024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17.8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10426 0 0,'0'0'5189'0'0,"0"0"-3778"0"0,0 0-809 0 0,0 0 391 0 0,0 0 328 0 0,0 0 102 0 0,0 0-127 0 0,0 0-255 0 0,0 0-224 0 0,0 0-143 0 0,0 0-79 0 0,10 3-60 0 0,80 15 737 0 0,-9-15-1927 0 0,-47-3-8314 0 0,-27 0-2809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22.0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1 303 8914 0 0,'0'0'2779'0'0,"0"0"-548"0"0,0 0-444 0 0,0 0-136 0 0,0 0-78 0 0,0 0-166 0 0,0 0-227 0 0,0 0-239 0 0,0 0-175 0 0,0 0-114 0 0,0 0-98 0 0,4-6 5113 0 0,68-50-5106 0 0,-40 24-361 0 0,-32 31-174 0 0,0 1 5 0 0,0 0-2 0 0,0 0-34 0 0,0 0-10 0 0,0 0-15 0 0,0 0 8 0 0,0 0-6 0 0,0 0-24 0 0,0 0-22 0 0,0 0-66 0 0,0 0-95 0 0,0 0-117 0 0,0 0-163 0 0,0 0-211 0 0,0 0-232 0 0,-1 3-6470 0 0,1-1 1518 0 0,-1-1-5612 0 0</inkml:trace>
  <inkml:trace contextRef="#ctx0" brushRef="#br0" timeOffset="346.158">45 344 6417 0 0,'0'0'4503'0'0,"0"0"-1797"0"0,0 0-890 0 0,0 0-85 0 0,0 0-108 0 0,0 0-181 0 0,0 0-203 0 0,0 0-253 0 0,0 0-185 0 0,0 0-143 0 0,0 0-137 0 0,0 0-80 0 0,0 0-53 0 0,5 3 2213 0 0,66-52-1472 0 0,-11 15-823 0 0,-59 26-6643 0 0,-1 4-3850 0 0,1 2-1405 0 0</inkml:trace>
  <inkml:trace contextRef="#ctx0" brushRef="#br0" timeOffset="1026.798">246 109 14755 0 0,'0'0'890'0'0,"0"0"-93"0"0,0 0 134 0 0,0 0 205 0 0,0 0 62 0 0,0 0-106 0 0,0 0-237 0 0,0 0-211 0 0,0 0-97 0 0,0 0-80 0 0,0 0-38 0 0,0 0-10 0 0,3-1-15 0 0,26-33 1545 0 0,-26-39-209 0 0,51 208-684 0 0,-53-133-1183 0 0,0-1 0 0 0,0 1 0 0 0,-1-1 1 0 0,1 1-1 0 0,-1-1 0 0 0,0 1 0 0 0,1 0 0 0 0,-1-1 0 0 0,0 1 1 0 0,0 0-1 0 0,0-1 0 0 0,0 1 0 0 0,0 0 0 0 0,0-1 0 0 0,0 1 1 0 0,-1-1-1 0 0,1 1 0 0 0,-1 0 0 0 0,1-1 0 0 0,-1 1 0 0 0,0-1 1 0 0,1 1-1 0 0,-1-1 0 0 0,0 0 0 0 0,0 1 0 0 0,0-1 0 0 0,0 0 1 0 0,0 0-1 0 0,0 1 0 0 0,0-1 0 0 0,-1 0 0 0 0,1 0 0 0 0,0 0 1 0 0,-1 0-1 0 0,1-1 0 0 0,-1 1 0 0 0,1 0 0 0 0,-1 0 0 0 0,1-1 1 0 0,-1 1-1 0 0,1-1 0 0 0,-1 0 0 0 0,1 1 0 0 0,-1-1 127 0 0,-33 27 364 0 0,63-38 2584 0 0,108-64-1195 0 0,-135 74-2523 0 0,-1 0-5476 0 0,0 0 1881 0 0,0 1-7606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44.399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8 400 10946 0 0,'0'0'1533'0'0,"0"0"107"0"0,0 0 142 0 0,0 0 38 0 0,0 0-117 0 0,0 0-145 0 0,0 0-210 0 0,0 0-205 0 0,0 0-175 0 0,0 0-166 0 0,0 0-153 0 0,0 0-111 0 0,-1-5-97 0 0,0-1-461 0 0,-2-5 655 0 0,0 33 210 0 0,7 226 1609 0 0,-4-248-2464 0 0,0 0 19 0 0,0 0-10 0 0,0 0 18 0 0,0 0-25 0 0,3-22-4890 0 0,-1 15 1282 0 0,0 2-3117 0 0,-1 1-5179 0 0</inkml:trace>
  <inkml:trace contextRef="#ctx0" brushRef="#br0" timeOffset="9649.93">171 495 4081 0 0,'0'0'3454'0'0,"0"0"-978"0"0,0 0-283 0 0,0 0-103 0 0,0 0-197 0 0,0 0-207 0 0,0 0-248 0 0,0 0-257 0 0,0 0-202 0 0,0 0-169 0 0,0 0-125 0 0,0 0-89 0 0,0 0-61 0 0,-9-7 585 0 0,6 6 2198 0 0,-1 4-3283 0 0,1 1 0 0 0,-1 0 0 0 0,1 1 0 0 0,0-1 0 0 0,0 1 0 0 0,0-1 0 0 0,0 1 0 0 0,1 0 0 0 0,0 0 0 0 0,0 0 0 0 0,0 1 0 0 0,1-1 0 0 0,-1 0 0 0 0,2 0 0 0 0,-1 1 0 0 0,0-1 0 0 0,1 1 0 0 0,0-1 0 0 0,0 5-35 0 0,2-8 25 0 0,0-1 0 0 0,0 1 1 0 0,0-1-1 0 0,0 1 0 0 0,0-1 1 0 0,1 0-1 0 0,-1 0 0 0 0,0 0 1 0 0,1 0-1 0 0,-1-1 0 0 0,0 1 1 0 0,1-1-1 0 0,-1 1 0 0 0,1-1 1 0 0,-1 0-1 0 0,1 0 0 0 0,-1 0 1 0 0,0 0-1 0 0,1 0 0 0 0,-1 0 1 0 0,1-1-1 0 0,-1 1 0 0 0,1-1 1 0 0,-1 0-1 0 0,0 0 0 0 0,1 0 1 0 0,-1 0-1 0 0,0 0 0 0 0,0 0 1 0 0,2-2-26 0 0,-2 2 14 0 0,0 0 1 0 0,0 0 0 0 0,0-1-1 0 0,0 1 1 0 0,0-1 0 0 0,-1 1-1 0 0,1-1 1 0 0,0 0-1 0 0,-1 0 1 0 0,1 0 0 0 0,-1 0-1 0 0,0 0 1 0 0,0 0 0 0 0,1 0-1 0 0,-2 0 1 0 0,1 0 0 0 0,0-1-1 0 0,0 1 1 0 0,-1 0-1 0 0,1-1 1 0 0,-1 1 0 0 0,1 0-1 0 0,-1-1 1 0 0,0 1 0 0 0,0-1-1 0 0,0 1 1 0 0,-1 0 0 0 0,1-1-1 0 0,0 1 1 0 0,-1 0-1 0 0,0-1 1 0 0,1 1 0 0 0,-1 0-1 0 0,0 0 1 0 0,0 0 0 0 0,0-1-1 0 0,-1 1 1 0 0,1 0 0 0 0,0 0-1 0 0,-1 1 1 0 0,0-2-15 0 0,-3-29-2047 0 0,8 23-4377 0 0,5 3-7995 0 0,-6 5 6749 0 0</inkml:trace>
  <inkml:trace contextRef="#ctx0" brushRef="#br0" timeOffset="10781.854">260 415 10394 0 0,'0'0'2217'0'0,"0"0"-62"0"0,0 0-156 0 0,0 0-180 0 0,0 0-177 0 0,0 0-197 0 0,0 0-183 0 0,0 0-193 0 0,0 0-183 0 0,0 0-118 0 0,0 0-142 0 0,0 0-81 0 0,0 0-39 0 0,-2-4-73 0 0,-7-16-25 0 0,24 32 3395 0 0,15 11-4147 0 0,-6 0 343 0 0,-17-15-3 0 0,0 0 1 0 0,1 0-1 0 0,1-1 1 0 0,-1 0-1 0 0,1-1 1 0 0,0 0 0 0 0,0 0-1 0 0,1-1 1 0 0,0 0-1 0 0,9 3 4 0 0,-33-27-122 0 0,-41 69 154 0 0,33-21 50 0 0,-40 77 459 0 0,56-97-700 0 0,6-10-4332 0 0,1-1-4442 0 0,0 1-4125 0 0</inkml:trace>
  <inkml:trace contextRef="#ctx0" brushRef="#br1" timeOffset="39499.943">52 277 7746 0 0,'0'0'2450'0'0,"0"0"-225"0"0,0 0-200 0 0,0 0-101 0 0,0 0-215 0 0,0 0-266 0 0,0 0-261 0 0,0 0-243 0 0,0 0-177 0 0,0 0-181 0 0,0 0-151 0 0,1-6 3479 0 0,30-12-2281 0 0,-16 5-2359 0 0,2 8-3751 0 0,-17 5 159 0 0,0 1 327 0 0,0 0-4504 0 0</inkml:trace>
  <inkml:trace contextRef="#ctx0" brushRef="#br1" timeOffset="39807.302">72 346 9090 0 0,'0'0'2447'0'0,"0"0"-654"0"0,0 0-186 0 0,0 0 42 0 0,0 0-10 0 0,0 0-133 0 0,0 0-299 0 0,0 0-288 0 0,0 0-199 0 0,0 0-185 0 0,0 0-110 0 0,0 0-105 0 0,0 0-76 0 0,6-5-53 0 0,37-34 176 0 0,-30 30-4341 0 0,0 1-4320 0 0,-9 7-3097 0 0</inkml:trace>
  <inkml:trace contextRef="#ctx0" brushRef="#br1" timeOffset="40615.994">251 141 16700 0 0,'0'0'1094'0'0,"0"0"-255"0"0,0 0 102 0 0,0 0 147 0 0,0 0 36 0 0,0 0-160 0 0,0 0-317 0 0,0 0-254 0 0,0 0-179 0 0,0 0-92 0 0,0 0 21 0 0,0 0 20 0 0,0 0 54 0 0,21-6 1212 0 0,-18 3-1370 0 0,0-1 1 0 0,1 1-1 0 0,-1-1 1 0 0,0 0-1 0 0,0 0 1 0 0,-1 0-1 0 0,1 0 1 0 0,-1 0 0 0 0,0 0-1 0 0,0-1 1 0 0,-1 1-1 0 0,1-1 1 0 0,-1 1-1 0 0,0-1 1 0 0,0 0-1 0 0,0 1 1 0 0,-1-1 0 0 0,0 0-1 0 0,0 0 1 0 0,0 0-1 0 0,0 1 1 0 0,-1-1-1 0 0,0 0 1 0 0,0 1-1 0 0,0-1 1 0 0,0 0-1 0 0,-1 1 1 0 0,0-1 0 0 0,-2-3-60 0 0,9 56 780 0 0,45 43-547 0 0,-46-53-229 0 0,-54-5-494 0 0,33-26 576 0 0,67-23 1509 0 0,39-37-460 0 0,-89 53-939 0 0,0 0-23 0 0,0 0 11 0 0,0 0-37 0 0,0 0-36 0 0,0 0-22 0 0,0 0-59 0 0,0 0-25 0 0,0 0-5 0 0,0 0 36 0 0,0 0-24 0 0,1 3-6666 0 0,0-2-3110 0 0,0 0-2732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31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1 163 12435 0 0,'0'0'1587'0'0,"0"0"-155"0"0,0 0 106 0 0,0 0 189 0 0,0 0-52 0 0,0 0-228 0 0,0 0-250 0 0,0 0-189 0 0,0 0-145 0 0,0 0-137 0 0,0 0-123 0 0,0 0-131 0 0,0 0-92 0 0,23-21 921 0 0,22-17-1719 0 0,-45 38-647 0 0,0 0-834 0 0,0 0-3419 0 0,0 0 2324 0 0,0 0 551 0 0,0 1-9394 0 0</inkml:trace>
  <inkml:trace contextRef="#ctx0" brushRef="#br0" timeOffset="261.242">34 202 16884 0 0,'0'0'1785'0'0,"0"0"-332"0"0,0 0-54 0 0,0 0-115 0 0,0 0-251 0 0,0 0-244 0 0,0 0-239 0 0,0 0-171 0 0,0 0-112 0 0,0 0-91 0 0,0 0-79 0 0,0 0-47 0 0,7-7-58 0 0,20-23-43 0 0,-5 14-1381 0 0,-11 13-3665 0 0,-2 0-5822 0 0,-5 2 2280 0 0</inkml:trace>
  <inkml:trace contextRef="#ctx0" brushRef="#br0" timeOffset="508.203">197 18 8330 0 0,'0'0'3609'0'0,"0"0"-507"0"0,0 0-539 0 0,0 0-435 0 0,0 0-349 0 0,0 0-322 0 0,0 0-324 0 0,0 0-339 0 0,0 0-332 0 0,0 0-176 0 0,0 0-105 0 0,0 0-17 0 0,0 0 75 0 0,-9 25 510 0 0,9-23-728 0 0,0 0-1 0 0,0-1 0 0 0,-1 1 0 0 0,1-1 0 0 0,0 1 1 0 0,1 0-1 0 0,-1-1 0 0 0,0 1 0 0 0,0-1 0 0 0,1 1 1 0 0,-1-1-1 0 0,0 1 0 0 0,1-1 0 0 0,0 1 0 0 0,-1-1 1 0 0,1 1-1 0 0,0-1 0 0 0,0 1 0 0 0,0-1 0 0 0,0 0 0 0 0,0 0 1 0 0,0 1-1 0 0,0-1 0 0 0,0 0 0 0 0,0 0 0 0 0,1 0 1 0 0,-1 0-1 0 0,0-1 0 0 0,1 1 0 0 0,-1 0 0 0 0,1 0 1 0 0,-1-1-1 0 0,1 1 0 0 0,-1-1 0 0 0,1 1 0 0 0,-1-1 1 0 0,1 0-1 0 0,-1 0 0 0 0,1 1 0 0 0,0-1 0 0 0,-1 0 1 0 0,1 0-1 0 0,-1-1 0 0 0,2 1-20 0 0,1 0 68 0 0,-1 0 0 0 0,0 0 0 0 0,0 0 1 0 0,0-1-1 0 0,0 1 0 0 0,0-1 0 0 0,0 0 0 0 0,1 0 1 0 0,-2 0-1 0 0,1 0 0 0 0,0-1 0 0 0,0 1 0 0 0,0-1 1 0 0,-1 1-1 0 0,1-1 0 0 0,0 0 0 0 0,-1 0 0 0 0,0 0 0 0 0,0-1 1 0 0,1 1-1 0 0,-1-1 0 0 0,1-2-68 0 0,-2 3 13 0 0,-1 0 0 0 0,0 0 1 0 0,0 0-1 0 0,0 0 0 0 0,0 0 0 0 0,0 0 0 0 0,0 0 1 0 0,-1 0-1 0 0,1 1 0 0 0,-1-1 0 0 0,1 0 1 0 0,-1 0-1 0 0,0 0 0 0 0,1 0 0 0 0,-1 0 0 0 0,0 1 1 0 0,0-1-1 0 0,-1 0 0 0 0,1 1 0 0 0,0-1 0 0 0,0 1 1 0 0,-1-1-1 0 0,1 1 0 0 0,-1 0 0 0 0,1-1 1 0 0,-1 1-1 0 0,0 0 0 0 0,1 0 0 0 0,-1 0 0 0 0,0 0 1 0 0,0 1-1 0 0,0-1 0 0 0,0 0 0 0 0,0 1 0 0 0,0-1 1 0 0,1 1-1 0 0,-1 0 0 0 0,0 0 0 0 0,0 0 1 0 0,0 0-1 0 0,0 0 0 0 0,-2 0-13 0 0,-31 1-8061 0 0,31 1-4004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7:12.5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1 341 648 0 0,'0'0'1598'0'0,"0"0"-158"0"0,0 0-65 0 0,0 0 208 0 0,0 0 251 0 0,0 0 32 0 0,0 0-185 0 0,0 0-270 0 0,0 0-223 0 0,0 0-126 0 0,0 0-83 0 0,1 1-159 0 0,6 3 9368 0 0,-5-3-10067 0 0,27-27 56 0 0,1 3 1 0 0,2 0 0 0 0,0 2-1 0 0,31-15-177 0 0,-42 24 19 0 0,29-18-7 0 0,2 2-1 0 0,2 2 1 0 0,0 3-1 0 0,1 2 0 0 0,1 2 1 0 0,1 3-1 0 0,1 3 1 0 0,0 2-1 0 0,30-1-11 0 0,-37 8 2 0 0,1 1 0 0 0,-1 3 0 0 0,1 3 0 0 0,-1 1 0 0 0,0 3 0 0 0,3 3-2 0 0,-31-6-6 0 0,-33-9-2868 0 0,-7 2-1808 0 0,6 1-3835 0 0,4 2-3186 0 0</inkml:trace>
  <inkml:trace contextRef="#ctx0" brushRef="#br0" timeOffset="537.493">163 149 4953 0 0,'0'0'1190'0'0,"0"0"-114"0"0,0 0 17 0 0,0 0 345 0 0,0 0 385 0 0,0 0 239 0 0,0 0-11 0 0,0 0-272 0 0,0 0-347 0 0,0 0-346 0 0,0 0-302 0 0,0 0-197 0 0,0 0-144 0 0,4-8-63 0 0,13-25-26 0 0,-12 24-4 0 0,-5 9 13 0 0,0 0-2 0 0,0 0-2 0 0,0 0-12 0 0,0 0-31 0 0,-12 15 873 0 0,-122 89-270 0 0,134-101-913 0 0,0-1 1 0 0,0 0-1 0 0,1 1 0 0 0,-1-1 1 0 0,1 1-1 0 0,0-1 1 0 0,-1 0-1 0 0,1 0 0 0 0,0 1 1 0 0,0-1-1 0 0,0 0 0 0 0,1 0 1 0 0,-1 0-1 0 0,0 0 0 0 0,1 0 1 0 0,0 0-1 0 0,-1 0 0 0 0,1-1 1 0 0,0 1-1 0 0,0-1 1 0 0,0 1-1 0 0,0-1 0 0 0,0 1 1 0 0,0-1-1 0 0,0 0 0 0 0,0 0 1 0 0,1 0-7 0 0,0 1 8 0 0,12 8 23 0 0,0 0 0 0 0,1-1 0 0 0,0-1 0 0 0,1-1 0 0 0,0 0 0 0 0,0-1 0 0 0,11 2-31 0 0,-25-7-311 0 0,-1 0 1771 0 0,-2-3-3937 0 0,0-2-9097 0 0,0 4-440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29.8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1 181 10290 0 0,'0'0'2746'0'0,"0"0"-440"0"0,0 0-368 0 0,0 0-225 0 0,0 0-287 0 0,0 0-340 0 0,0 0-336 0 0,0 0-227 0 0,0 0-124 0 0,0 0-70 0 0,0 0-21 0 0,27-24 3637 0 0,14-25-2939 0 0,-41 48-470 0 0,0 1-3871 0 0,0 0-10487 0 0,0 1 2886 0 0</inkml:trace>
  <inkml:trace contextRef="#ctx0" brushRef="#br0" timeOffset="253.678">36 217 6561 0 0,'0'0'3736'0'0,"0"0"-896"0"0,0 0-572 0 0,0 0-203 0 0,0 0-271 0 0,0 0-296 0 0,0 0-351 0 0,0 0-247 0 0,0 0-147 0 0,0 0-140 0 0,0 0-105 0 0,0 0-104 0 0,0 0-84 0 0,4-4-55 0 0,39-29 345 0 0,-32 27-5113 0 0,1 1-4929 0 0,-10 4-1699 0 0</inkml:trace>
  <inkml:trace contextRef="#ctx0" brushRef="#br0" timeOffset="595.406">195 7 12011 0 0,'0'0'2639'0'0,"0"0"-420"0"0,0 0-379 0 0,0 0-239 0 0,0 0-160 0 0,0 0-172 0 0,0 0-199 0 0,0 0-220 0 0,0 0-263 0 0,0 0-203 0 0,0 0-179 0 0,0 0-125 0 0,0 0-4 0 0,-3-1-10 0 0,2 3-47 0 0,-1-1 0 0 0,1 1 0 0 0,0-1 1 0 0,0 1-1 0 0,-1-1 0 0 0,1 1 0 0 0,0 0 1 0 0,1 0-1 0 0,-1 0 0 0 0,0-1 0 0 0,0 1 1 0 0,1 0-1 0 0,-1 0 0 0 0,1 0 0 0 0,-1 0 1 0 0,1 0-1 0 0,0 0 0 0 0,0 0 0 0 0,0 0 1 0 0,0 0-1 0 0,0 0 0 0 0,1 0 0 0 0,-1 0 1 0 0,0 0-1 0 0,1 0 0 0 0,0 0 1 0 0,-1 0-1 0 0,1-1 0 0 0,0 1 0 0 0,0 0 1 0 0,0 0-1 0 0,0-1 0 0 0,0 1 0 0 0,0 0 1 0 0,1-1-1 0 0,-1 1 0 0 0,0-1 0 0 0,1 0 1 0 0,0 1-1 0 0,-1-1 0 0 0,2 0-19 0 0,-1 1 50 0 0,1-1 0 0 0,-1 0 1 0 0,1 0-1 0 0,-1 0 0 0 0,1 0 0 0 0,-1 0 0 0 0,1-1 0 0 0,0 1 0 0 0,-1-1 0 0 0,1 1 1 0 0,0-1-1 0 0,0 0 0 0 0,-1 0 0 0 0,1-1 0 0 0,0 1 0 0 0,-1 0 0 0 0,1-1 0 0 0,0 0 1 0 0,-1 0-1 0 0,1 1 0 0 0,-1-1 0 0 0,1-1 0 0 0,-1 1 0 0 0,1 0 0 0 0,-1-1 0 0 0,0 1 1 0 0,0-1-1 0 0,1 0 0 0 0,-1 1 0 0 0,-1-1 0 0 0,1 0 0 0 0,0 0 0 0 0,0-1 0 0 0,-1 1 1 0 0,1 0-1 0 0,-1 0 0 0 0,0-1 0 0 0,1 1 0 0 0,-1-1 0 0 0,0 1 0 0 0,-1-1 0 0 0,1 0 1 0 0,0 1-1 0 0,-1-1 0 0 0,1 0 0 0 0,-1 0-50 0 0,-1 1-60 0 0,0 0 1 0 0,-1 0-1 0 0,1 0 0 0 0,-1 0 1 0 0,1 0-1 0 0,-1 0 0 0 0,0 1 1 0 0,1-1-1 0 0,-1 0 1 0 0,0 1-1 0 0,0 0 0 0 0,0-1 1 0 0,0 1-1 0 0,0 0 0 0 0,-1 0 1 0 0,1 0-1 0 0,0 1 0 0 0,0-1 1 0 0,-1 0-1 0 0,1 1 1 0 0,0 0-1 0 0,-1-1 0 0 0,1 1 1 0 0,0 0-1 0 0,-1 0 0 0 0,1 0 1 0 0,-1 1-1 0 0,1-1 0 0 0,0 0 1 0 0,-1 1-1 0 0,1 0 1 0 0,-2 0 59 0 0,1 4-2558 0 0,2-1-4705 0 0,1-2-4360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40.9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71 4273 0 0,'0'0'2527'0'0,"0"0"-442"0"0,0 0 91 0 0,0 0 202 0 0,0 0-72 0 0,0 0-355 0 0,0 0-414 0 0,0 0-278 0 0,0 0-193 0 0,0 0-133 0 0,0 0-82 0 0,0 0-105 0 0,-3 0-54 0 0,3 0-525 0 0,0 0 0 0 0,0 1 0 0 0,0-1 0 0 0,0 0-1 0 0,1 0 1 0 0,-1 1 0 0 0,0-1 0 0 0,0 0 0 0 0,0 1 0 0 0,0-1 0 0 0,0 0 0 0 0,0 0 0 0 0,0 1-1 0 0,0-1 1 0 0,0 0 0 0 0,0 0 0 0 0,0 1 0 0 0,-1-1 0 0 0,1 0 0 0 0,0 0 0 0 0,0 1 0 0 0,0-1 0 0 0,0 0-1 0 0,0 0 1 0 0,0 1 0 0 0,-1-1 0 0 0,1 0 0 0 0,0 0-167 0 0,143 3-732 0 0,-168-26-22304 0 0,23 21 21829 0 0,-12-9-1839 0 0,-2-2 4142 0 0,4-3 5352 0 0,7 1 6558 0 0,5 15-12374 0 0,0 0-228 0 0,0 35 3342 0 0,-7 32-875 0 0,2-34-4683 0 0,4-16-2536 0 0,0-1-3294 0 0,1-14-3774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35.5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237 34 0 0 0,'0'0'830'0'0,"0"0"1326"0"0,0 0 553 0 0,0 0 36 0 0,0 0-219 0 0,0 0-331 0 0,0 0-293 0 0,0 0-228 0 0,0 0-195 0 0,2-3-135 0 0,7-18 1964 0 0,-9 21-2482 0 0,0 0-171 0 0,0 0-156 0 0,0 0-156 0 0,-1 28 1209 0 0,-20 152-64 0 0,17-194-3639 0 0,1 4-2732 0 0,2 3-5388 0 0,0 5-583 0 0</inkml:trace>
  <inkml:trace contextRef="#ctx0" brushRef="#br0" timeOffset="379.693">35 269 5289 0 0,'0'0'5535'0'0,"0"0"-3354"0"0,0 0-976 0 0,0 0 115 0 0,0 0 200 0 0,0 0 74 0 0,0 0-132 0 0,0 0-282 0 0,0 0-313 0 0,0 0-258 0 0,0 0-161 0 0,0 0-76 0 0,0 0-30 0 0,-6 7 23 0 0,-21 22 22 0 0,26-28-340 0 0,1-1 1 0 0,0 1-1 0 0,0-1 1 0 0,0 1-1 0 0,0 0 1 0 0,0-1-1 0 0,0 1 0 0 0,0 0 1 0 0,0-1-1 0 0,0 1 1 0 0,0-1-1 0 0,0 1 1 0 0,0 0-1 0 0,0-1 0 0 0,0 1 1 0 0,1 0-1 0 0,-1-1 1 0 0,0 1-1 0 0,0-1 1 0 0,1 1-1 0 0,-1-1 0 0 0,0 1 1 0 0,1-1-1 0 0,-1 1 1 0 0,1-1-1 0 0,-1 1 1 0 0,1-1-1 0 0,-1 1 1 0 0,1-1-1 0 0,-1 0 0 0 0,1 1 1 0 0,-1-1-1 0 0,1 0 1 0 0,-1 1-1 0 0,1-1 1 0 0,0 0-1 0 0,-1 0 0 0 0,1 0 1 0 0,-1 1-1 0 0,1-1 1 0 0,0 0-1 0 0,-1 0 1 0 0,1 0-1 0 0,0 0 0 0 0,-1 0 1 0 0,1 0-1 0 0,0 0 1 0 0,-1-1-1 0 0,1 1 1 0 0,-1 0-1 0 0,1 0 1 0 0,0 0-49 0 0,-1 0 53 0 0,337 13 1743 0 0,-355-2-3230 0 0,8-6-3025 0 0,3-1-5549 0 0,6-2-1300 0 0</inkml:trace>
  <inkml:trace contextRef="#ctx0" brushRef="#br0" timeOffset="1069.197">87 602 16924 0 0,'0'0'1177'0'0,"0"0"-495"0"0,0 0-156 0 0,0 0 215 0 0,0 0 217 0 0,0 0 113 0 0,0 0-50 0 0,0 0-236 0 0,0 0-207 0 0,0 0-172 0 0,-2-9-94 0 0,-5-30-21 0 0,7 39-245 0 0,1 0-1 0 0,-1 0 0 0 0,1 1 1 0 0,-1-1-1 0 0,1 0 1 0 0,0 0-1 0 0,-1 0 1 0 0,1 0-1 0 0,-1 0 1 0 0,1 0-1 0 0,-1 0 1 0 0,1-1-1 0 0,-1 1 0 0 0,1 0 1 0 0,-1 0-1 0 0,1 0 1 0 0,-1 0-1 0 0,1-1 1 0 0,-1 1-1 0 0,1 0 1 0 0,-1-1-1 0 0,0 1 0 0 0,1 0 1 0 0,-1-1-1 0 0,1 1 1 0 0,-1 0-1 0 0,0-1 1 0 0,1 1-1 0 0,-1-1 1 0 0,0 1-1 0 0,1 0 0 0 0,-1-1 1 0 0,0 1-1 0 0,0-1 1 0 0,0 1-1 0 0,1-1 1 0 0,-1 1-1 0 0,0-1 1 0 0,0 1-1 0 0,0-1 1 0 0,0 1-1 0 0,0-1 0 0 0,0 0 1 0 0,0 1-1 0 0,0-1 1 0 0,0 1-1 0 0,0-1 1 0 0,0 1-1 0 0,0-1 1 0 0,-1 0-46 0 0,12 25 306 0 0,-7-13-234 0 0,1 0 1 0 0,0-1-1 0 0,0 1 1 0 0,1-1 0 0 0,0-1-1 0 0,1 1 1 0 0,0-1 0 0 0,0 0-1 0 0,1 0 1 0 0,9 6-73 0 0,-12-45 980 0 0,12-178-887 0 0,-17 208-77 0 0,0 0 8 0 0,0 0-40 0 0,0 0-2 0 0,7 3 10 0 0,1 0 0 0 0,-1 0 0 0 0,1-1 0 0 0,0 0 0 0 0,-1 0 0 0 0,1-1 0 0 0,0 0 0 0 0,0-1 0 0 0,0 0 0 0 0,0 0 0 0 0,0 0 0 0 0,0-1 0 0 0,0-1 0 0 0,-1 1 0 0 0,1-1 0 0 0,2-1 8 0 0,5-2 312 0 0,-21 5-4920 0 0,2 3-2252 0 0,2-1 1205 0 0,2-1 670 0 0,-1 1-2947 0 0</inkml:trace>
  <inkml:trace contextRef="#ctx0" brushRef="#br0" timeOffset="1751.263">291 552 5001 0 0,'0'0'3355'0'0,"0"0"-1133"0"0,0 0-333 0 0,0 0 136 0 0,0 0 16 0 0,0 0-181 0 0,0 0-325 0 0,0 0-334 0 0,0 0-247 0 0,0 0-209 0 0,0 0-89 0 0,0 0-58 0 0,0 0-41 0 0,-2 8 9 0 0,-2 23-71 0 0,3-29-440 0 0,0-1 0 0 0,0 1 0 0 0,0-1 0 0 0,0 1-1 0 0,0-1 1 0 0,0 0 0 0 0,-1 1 0 0 0,1-1 0 0 0,0 0 0 0 0,-1 0-1 0 0,1 0 1 0 0,-1 0 0 0 0,0 0 0 0 0,1 0 0 0 0,-1-1 0 0 0,1 1 0 0 0,-1 0-1 0 0,0-1 1 0 0,0 1 0 0 0,1-1 0 0 0,-1 0 0 0 0,0 1 0 0 0,0-1-1 0 0,0 0 1 0 0,0 0 0 0 0,1 0 0 0 0,-1 0 0 0 0,0-1 0 0 0,0 1 0 0 0,1 0-1 0 0,-1-1 1 0 0,-1 0-55 0 0,2-1 9 0 0,0 0 1 0 0,1 0-1 0 0,-1 0 0 0 0,1 0 0 0 0,0-1 0 0 0,-1 1 1 0 0,1 0-1 0 0,0 0 0 0 0,0 0 0 0 0,0 0 0 0 0,1 0 1 0 0,-1-1-1 0 0,1 1 0 0 0,-1 0 0 0 0,1 0 0 0 0,0 0 1 0 0,-1 0-1 0 0,1 0 0 0 0,0 0 0 0 0,0 0 0 0 0,0 1 1 0 0,1-1-1 0 0,-1 0 0 0 0,0 0 0 0 0,1 1 0 0 0,-1-1 1 0 0,1 1-1 0 0,0-1 0 0 0,-1 1 0 0 0,3-1-9 0 0,-3 0 16 0 0,1 0-1 0 0,-1 1 1 0 0,1-1 0 0 0,-1 1-1 0 0,1-1 1 0 0,0 1-1 0 0,0 0 1 0 0,-1 0-1 0 0,1 0 1 0 0,0 0 0 0 0,0 0-1 0 0,0 0 1 0 0,0 1-1 0 0,0-1 1 0 0,0 0-1 0 0,0 1 1 0 0,1 0 0 0 0,-1-1-1 0 0,0 1 1 0 0,0 0-1 0 0,0 0 1 0 0,0 0-1 0 0,0 1 1 0 0,1-1 0 0 0,-1 0-1 0 0,0 1 1 0 0,0-1-1 0 0,0 1 1 0 0,0 0 0 0 0,0 0-1 0 0,0 0 1 0 0,0 0-1 0 0,0 0 1 0 0,-1 0-1 0 0,1 0 1 0 0,0 1 0 0 0,-1-1-1 0 0,1 0 1 0 0,-1 1-1 0 0,1 0 1 0 0,-1-1-1 0 0,0 1 1 0 0,1 0 0 0 0,-1 0-1 0 0,0 0 1 0 0,0-1-1 0 0,0 1 1 0 0,-1 0-1 0 0,1 0 1 0 0,0 1 0 0 0,-1-1-1 0 0,1 0 1 0 0,-1 0-1 0 0,0 0 1 0 0,0 0-1 0 0,1 1-15 0 0,0 4 41 0 0,0 0 0 0 0,0 0-1 0 0,-1 0 1 0 0,1 0 0 0 0,-1 0-1 0 0,-1 0 1 0 0,0 0 0 0 0,0 0-1 0 0,0 0 1 0 0,-1 0 0 0 0,1 0-1 0 0,-2 0 1 0 0,1 0 0 0 0,-1-1-1 0 0,0 0 1 0 0,0 1 0 0 0,-1-1-1 0 0,0 0 1 0 0,0-1 0 0 0,-1 1-1 0 0,1-1 1 0 0,-1 1-1 0 0,0-1 1 0 0,0-1 0 0 0,-1 1-1 0 0,0-1 1 0 0,0 0 0 0 0,0 0-1 0 0,-6 2-40 0 0,11-6 2 0 0,1 1-1 0 0,-1-1 1 0 0,1 0 0 0 0,-1 0-1 0 0,1 0 1 0 0,-1 0-1 0 0,0 0 1 0 0,1 0-1 0 0,-1-1 1 0 0,1 1-1 0 0,-1 0 1 0 0,1 0 0 0 0,-1 0-1 0 0,1 0 1 0 0,-1-1-1 0 0,0 1 1 0 0,1 0-1 0 0,-1-1 1 0 0,1 1-1 0 0,0 0 1 0 0,-1-1 0 0 0,1 1-1 0 0,-1 0 1 0 0,1-1-1 0 0,-1 1 1 0 0,1-1-1 0 0,0 1 1 0 0,-1-1-1 0 0,1 1 1 0 0,0-1-1 0 0,0 1 1 0 0,-1-1 0 0 0,1 1-1 0 0,0-1 1 0 0,0 1-1 0 0,0-1 1 0 0,0 0-1 0 0,0 1 1 0 0,0-1-1 0 0,0 1 1 0 0,0-1 0 0 0,0 0-1 0 0,0 1 1 0 0,0-1-1 0 0,0 1 1 0 0,0-1-1 0 0,0 1 1 0 0,0-1-1 0 0,1 1 1 0 0,-1-1 0 0 0,0 0-1 0 0,0 1 1 0 0,1-1-1 0 0,-1 1 1 0 0,0-1-1 0 0,1 1 1 0 0,-1-1-2 0 0,16-33-119 0 0,-14 33 117 0 0,0 0 0 0 0,-1 0 0 0 0,1 0-1 0 0,0 0 1 0 0,0 1 0 0 0,0-1 0 0 0,0 0 0 0 0,0 1 0 0 0,0 0 0 0 0,0-1 0 0 0,0 1 0 0 0,0 0 0 0 0,1 0 0 0 0,-1 0 0 0 0,0 0 0 0 0,0 1 0 0 0,0-1 0 0 0,0 1 0 0 0,0-1 0 0 0,0 1 0 0 0,0-1 0 0 0,0 1-1 0 0,0 0 1 0 0,-1 0 0 0 0,1 0 0 0 0,0 0 0 0 0,0 0 0 0 0,-1 1 0 0 0,1-1 0 0 0,-1 0 0 0 0,1 1 0 0 0,-1-1 0 0 0,1 1 0 0 0,-1 0 0 0 0,0-1 0 0 0,0 1 0 0 0,0 0 0 0 0,0 0 0 0 0,0 0 0 0 0,0 0 0 0 0,-1 0-1 0 0,2 2 3 0 0,22 22 109 0 0,-18-22-76 0 0,-1 0 1 0 0,1 0-1 0 0,0 0 0 0 0,0-1 0 0 0,0 0 0 0 0,0 0 0 0 0,1 0 0 0 0,-1-1 0 0 0,1 0 0 0 0,0 0 0 0 0,-1-1 0 0 0,1 0 0 0 0,0 0 0 0 0,0-1 0 0 0,0 1 1 0 0,0-2-1 0 0,-1 1 0 0 0,1-1 0 0 0,0 0 0 0 0,1 0-33 0 0,10-30-935 0 0,-15 15-5418 0 0,-1 10 450 0 0,-2 1-6413 0 0</inkml:trace>
  <inkml:trace contextRef="#ctx0" brushRef="#br0" timeOffset="3332.765">773 37 6161 0 0,'0'0'1834'0'0,"0"0"-88"0"0,0 0 18 0 0,0 0 145 0 0,0 0 118 0 0,0 0 52 0 0,0 0-122 0 0,0 0-285 0 0,0 0-302 0 0,0 0-289 0 0,0 0-194 0 0,0 0-138 0 0,0 0-94 0 0,-1-6-50 0 0,-5-19-102 0 0,6 24-473 0 0,-1 1 0 0 0,1-1-1 0 0,-1 1 1 0 0,0-1 0 0 0,1 1 0 0 0,-1-1 0 0 0,1 1-1 0 0,-1 0 1 0 0,0-1 0 0 0,0 1 0 0 0,1 0 0 0 0,-1 0-1 0 0,0 0 1 0 0,1-1 0 0 0,-1 1 0 0 0,0 0-1 0 0,0 0 1 0 0,1 0 0 0 0,-1 0 0 0 0,0 0 0 0 0,0 0-1 0 0,1 0 1 0 0,-1 1 0 0 0,0-1 0 0 0,1 0-1 0 0,-1 0 1 0 0,0 0 0 0 0,0 1 0 0 0,1-1 0 0 0,-1 0-1 0 0,1 1 1 0 0,-1-1 0 0 0,0 1 0 0 0,1-1 0 0 0,-1 1-1 0 0,1-1 1 0 0,-1 1 0 0 0,1-1 0 0 0,-1 1-1 0 0,1-1 1 0 0,-1 1 0 0 0,1 0 0 0 0,0-1 0 0 0,-1 1-1 0 0,1 0-29 0 0,-1 0 31 0 0,-11 11 43 0 0,0 1 0 0 0,0 0-1 0 0,1 1 1 0 0,1 0 0 0 0,0 1 0 0 0,1 0 0 0 0,1 1-1 0 0,0 0 1 0 0,1 0 0 0 0,1 0 0 0 0,0 1 0 0 0,2 0-1 0 0,0 0 1 0 0,0 1 0 0 0,2-1 0 0 0,0 1 0 0 0,1-1-1 0 0,1 14-73 0 0,2-23-10 0 0,0 0 0 0 0,0 0 0 0 0,1 0 0 0 0,0 0 0 0 0,0-1 0 0 0,1 1-1 0 0,0-1 1 0 0,0 0 0 0 0,1 0 0 0 0,0 0 0 0 0,0-1 0 0 0,0 0 0 0 0,1 0-1 0 0,0 0 1 0 0,1 0 10 0 0,17 5-3677 0 0,2-12-3752 0 0,-21 0-58 0 0,-1-2-3466 0 0</inkml:trace>
  <inkml:trace contextRef="#ctx0" brushRef="#br0" timeOffset="3595.446">866 127 14403 0 0,'0'0'2215'0'0,"0"0"-410"0"0,0 0-324 0 0,0 0-158 0 0,0 0-153 0 0,0 0-189 0 0,0 0-179 0 0,0 0-79 0 0,0 0-38 0 0,0 0-17 0 0,0 0-40 0 0,0 0-87 0 0,0 7-80 0 0,-12 95 1218 0 0,-5-28-2227 0 0,33-67-6901 0 0,-5-12-4900 0 0,-7 3 3130 0 0</inkml:trace>
  <inkml:trace contextRef="#ctx0" brushRef="#br0" timeOffset="4336.209">993 150 10018 0 0,'0'0'2867'0'0,"0"0"-571"0"0,0 0-448 0 0,0 0-257 0 0,0 0-193 0 0,0 0-165 0 0,0 0-166 0 0,0 0-215 0 0,0 0-197 0 0,0 0-129 0 0,-4 9-93 0 0,-21 83 1094 0 0,25-91-1504 0 0,0 1 0 0 0,0-1-1 0 0,0 0 1 0 0,0 0 0 0 0,0 0 0 0 0,0 0 0 0 0,1 0-1 0 0,-1 1 1 0 0,0-1 0 0 0,1 0 0 0 0,-1 0-1 0 0,1 0 1 0 0,-1 0 0 0 0,1 0 0 0 0,-1 0 0 0 0,1 0-1 0 0,0 0 1 0 0,-1 0 0 0 0,1-1 0 0 0,0 1 0 0 0,0 0-1 0 0,0 0 1 0 0,0-1 0 0 0,-1 1 0 0 0,1 0 0 0 0,0-1-1 0 0,0 1 1 0 0,0-1 0 0 0,1 1 0 0 0,-1-1 0 0 0,0 0-1 0 0,0 1 1 0 0,0-1 0 0 0,0 0 0 0 0,0 0-1 0 0,0 0 1 0 0,0 1 0 0 0,1-1 0 0 0,-1 0 0 0 0,0-1-1 0 0,0 1 1 0 0,0 0 0 0 0,0 0 0 0 0,0 0 0 0 0,0-1-1 0 0,2 0-22 0 0,46-26 1230 0 0,-48 24-1208 0 0,1 1 0 0 0,-1-1 1 0 0,1 1-1 0 0,-1-1 0 0 0,0 0 1 0 0,0 0-1 0 0,0 1 0 0 0,-1-1 1 0 0,1 0-1 0 0,-1 0 0 0 0,1 0 1 0 0,-1 0-1 0 0,0 0 0 0 0,0 0 1 0 0,0 0-1 0 0,0 0 0 0 0,-1 1 1 0 0,1-1-1 0 0,-1 0 0 0 0,0 0 1 0 0,0 0-1 0 0,0 0 0 0 0,0 1 1 0 0,0-1-1 0 0,-1 1 0 0 0,1-1 1 0 0,-2-1-23 0 0,-12-50-4747 0 0,35 18-12485 0 0,-3 9 8492 0 0,-12 10 9650 0 0,-8 4 6322 0 0,-11 0 7599 0 0,11 17-9981 0 0,13 29-3567 0 0,74 58-278 0 0,-42-53-891 0 0,-69-13 738 0 0,-107 156-254 0 0,101-98-492 0 0,48-82-2711 0 0,1-9-3933 0 0,-11 5-1169 0 0,-1 0-4233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44.0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0 15387 0 0,'0'0'1301'0'0,"0"0"31"0"0,0 0 206 0 0,0 0 94 0 0,0 0-133 0 0,0 0-331 0 0,0 0-376 0 0,0 0-274 0 0,0 0-189 0 0,0 0-124 0 0,0 0-59 0 0,0 0-31 0 0,0 0 27 0 0,-7 6 718 0 0,68 0 779 0 0,0-1-3351 0 0,-57-4 678 0 0,3 1-3102 0 0,-2-1-6279 0 0,-4-1-891 0 0</inkml:trace>
  <inkml:trace contextRef="#ctx0" brushRef="#br0" timeOffset="262.205">2 77 15091 0 0,'0'0'1127'0'0,"0"0"-453"0"0,0 0 72 0 0,0 0 345 0 0,0 0 248 0 0,0 0 3 0 0,0 0-222 0 0,0 0-285 0 0,0 0-239 0 0,0 0-181 0 0,0 0-159 0 0,9 0-99 0 0,46-2 426 0 0,-24 1-7837 0 0,-23 1 3516 0 0,-3-1-8033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42.0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45 109 11418 0 0,'0'0'1438'0'0,"0"0"-91"0"0,0 0 187 0 0,0 0 182 0 0,0 0 99 0 0,0 0-21 0 0,0 0-203 0 0,0 0-270 0 0,0 0-251 0 0,0 0-276 0 0,0 0-244 0 0,0 0-202 0 0,0 0-157 0 0,1-7-50 0 0,0-4-117 0 0,0-1 261 0 0,-9 33 391 0 0,-2 12-967 0 0,-17 66 1788 0 0,24-65-4461 0 0,5-2-3815 0 0,-1-29 2190 0 0,0-2-3377 0 0,0 0 1005 0 0</inkml:trace>
  <inkml:trace contextRef="#ctx0" brushRef="#br0" timeOffset="243.212">95 166 7834 0 0,'0'0'3646'0'0,"0"0"-1067"0"0,0 0-400 0 0,0 0-118 0 0,0 0-205 0 0,0 0-336 0 0,0 0-429 0 0,0 0-413 0 0,0 0-182 0 0,0 0-19 0 0,0 0 57 0 0,0 0 44 0 0,0 0-21 0 0,1 3-83 0 0,-7 68 1305 0 0,-2-44-1875 0 0,10-14-3020 0 0,3-12-3912 0 0,2-6-5182 0 0,-5 3 6321 0 0</inkml:trace>
  <inkml:trace contextRef="#ctx0" brushRef="#br0" timeOffset="1030.127">199 56 7074 0 0,'0'0'3387'0'0,"0"0"-381"0"0,0 0-416 0 0,0 0-347 0 0,0 0-419 0 0,0 0-458 0 0,0 0-409 0 0,0 0-340 0 0,0 0-199 0 0,0 0-102 0 0,0 0 8 0 0,0 0 99 0 0,12 25 5553 0 0,-5-16-5975 0 0,-3-1 1 0 0,1 0 0 0 0,0 0 1 0 0,0-1-1 0 0,1 0 0 0 0,0 0 0 0 0,1 0 1 0 0,-1-1-1 0 0,1 0 0 0 0,1 0 1 0 0,-1-1-1 0 0,1 0 0 0 0,-1 0 1 0 0,2-1-1 0 0,-1 0 0 0 0,0 0 1 0 0,9 2-3 0 0,-38-4 477 0 0,-160 198-382 0 0,137-147 15 0 0,49-65-855 0 0,10-16-4910 0 0,-11 22 446 0 0,-1 1-4325 0 0</inkml:trace>
  <inkml:trace contextRef="#ctx0" brushRef="#br0" timeOffset="1543.94">465 1 14811 0 0,'0'0'1194'0'0,"0"0"122"0"0,0 0 131 0 0,0 0 103 0 0,0 0 1 0 0,0 0-151 0 0,0 0-314 0 0,0 0-366 0 0,0 0-286 0 0,0 0-248 0 0,0 0-101 0 0,0 0 21 0 0,0 7 352 0 0,43 93 1583 0 0,-40-85-1960 0 0,-1 1 0 0 0,-1-1 1 0 0,-1 0-1 0 0,0 1 0 0 0,0-1 1 0 0,-2 1-1 0 0,0-1 1 0 0,-1 0-1 0 0,0 0 0 0 0,-1 0 1 0 0,-1 0-1 0 0,0-1 0 0 0,-1 0 1 0 0,-1 0-1 0 0,0 0 0 0 0,-1-1 1 0 0,0 0-1 0 0,-1 0 0 0 0,0-1 1 0 0,-1 0-1 0 0,-1-1 0 0 0,0 0 1 0 0,0-1-1 0 0,-10 7-81 0 0,2 0-188 0 0,21-19-3681 0 0,8-6-502 0 0,-4 3-3750 0 0,-2 0-4171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02.5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8 11370 0 0,'0'0'1063'0'0,"0"0"116"0"0,0 0 300 0 0,0 0 298 0 0,0 0 98 0 0,0 0-127 0 0,0 0-313 0 0,0 0-356 0 0,0 0-283 0 0,0 0-176 0 0,0 0-98 0 0,0 0-42 0 0,-7-1-1 0 0,4 0-165 0 0,-19-3-286 0 0,3 3 3418 0 0,45 12-1715 0 0,9-6-1639 0 0,0-2-1 0 0,1 0 0 0 0,-1-3 1 0 0,1-1-1 0 0,5-2-91 0 0,34 0 53 0 0,864 5 104 0 0,-777-14-187 0 0,-182 15-3266 0 0,-4 0-1053 0 0,11-1-2858 0 0,4 0-4774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03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1 256 18940 0 0,'0'0'507'0'0,"0"0"-124"0"0,0 0 113 0 0,0 0 261 0 0,3-10 229 0 0,40-80 2773 0 0,-42 87-3642 0 0,1 1 0 0 0,-1-1 0 0 0,1 1 1 0 0,0 0-1 0 0,0-1 0 0 0,0 1 0 0 0,0 0 0 0 0,0 0 0 0 0,0 0 0 0 0,1 0 0 0 0,-1 0 0 0 0,1 1 0 0 0,-1-1 0 0 0,1 1 1 0 0,-1 0-1 0 0,1 0 0 0 0,0 0 0 0 0,0 0 0 0 0,0 0 0 0 0,1 0-117 0 0,15 53 1107 0 0,-11-17-889 0 0,10 39 106 0 0,0-27 106 0 0,-8-84 498 0 0,43-228-1186 0 0,-51 241 248 0 0,-15 31-122 0 0,12-7 132 0 0,0 1-1 0 0,1 0 1 0 0,-1 0-1 0 0,0 0 1 0 0,0-1-1 0 0,1 1 0 0 0,-1 0 1 0 0,1 0-1 0 0,-1 0 1 0 0,1 0-1 0 0,-1 0 1 0 0,1 0-1 0 0,0 0 1 0 0,-1 0-1 0 0,1 0 1 0 0,0 0-1 0 0,0 0 1 0 0,0 0-1 0 0,-1 0 0 0 0,1 0 1 0 0,0 0-1 0 0,1 1 1 0 0,-1-1-1 0 0,0 0 1 0 0,0 0-1 0 0,0 0 1 0 0,1 0-1 0 0,-1 0 1 0 0,0 0-1 0 0,1 0 1 0 0,-1 0-1 0 0,1 0 0 0 0,-1 0 1 0 0,1 0-1 0 0,0-1 1 0 0,-1 1-1 0 0,1 0 1 0 0,0 0-1 0 0,0 0 1 0 0,-1-1-1 0 0,1 1 1 0 0,0 0-1 0 0,0-1 1 0 0,0 1-1 0 0,0-1 0 0 0,0 1 1 0 0,0-1-1 0 0,0 0 1 0 0,0 1-1 0 0,0-1 1 0 0,0 0-1 0 0,0 1 1 0 0,0-1-1 0 0,0 0 1 0 0,0 0 0 0 0,71 4 59 0 0,-59-4-42 0 0,151-6-16 0 0,-163 6 5 0 0,-25 11-1007 0 0,-13 7-2844 0 0,14-3-9125 0 0,19-12 1731 0 0</inkml:trace>
  <inkml:trace contextRef="#ctx0" brushRef="#br0" timeOffset="552.886">300 176 8890 0 0,'0'0'2163'0'0,"0"0"-429"0"0,0 0-57 0 0,0 0 85 0 0,0 0-43 0 0,0 0-153 0 0,0 0-223 0 0,0 0-266 0 0,0 0-238 0 0,0 0-163 0 0,0 0-98 0 0,0 0-79 0 0,0 0-58 0 0,-1 4-26 0 0,0-2-328 0 0,1 0 0 0 0,-1 0 0 0 0,0-1 0 0 0,0 1 0 0 0,1 0 0 0 0,-1 0 0 0 0,-1-1 0 0 0,1 1 1 0 0,0 0-1 0 0,0-1 0 0 0,-1 1 0 0 0,1-1 0 0 0,0 0 0 0 0,-1 1 0 0 0,0-1 0 0 0,1 0 0 0 0,-1 0 0 0 0,0 0 0 0 0,1 0 0 0 0,-1 0 1 0 0,0-1-1 0 0,0 1 0 0 0,0 0 0 0 0,0-1 0 0 0,0 1 0 0 0,0-1 0 0 0,0 0 0 0 0,0 0 0 0 0,0 0 0 0 0,-1 0-87 0 0,13-26 503 0 0,-8 24-485 0 0,0-1-1 0 0,0 0 0 0 0,1 1 1 0 0,-1 0-1 0 0,1-1 1 0 0,-1 1-1 0 0,1 0 1 0 0,0 0-1 0 0,0 1 1 0 0,-1-1-1 0 0,1 0 1 0 0,1 1-1 0 0,-1 0 1 0 0,0 0-1 0 0,0 0 0 0 0,0 0 1 0 0,1 0-1 0 0,-1 1 1 0 0,0-1-1 0 0,1 1 1 0 0,-1 0-1 0 0,0 0 1 0 0,1 0-1 0 0,-1 0 1 0 0,0 1-1 0 0,1 0 0 0 0,-1-1 1 0 0,0 1-1 0 0,0 0 1 0 0,0 0-1 0 0,1 1 1 0 0,-1-1-1 0 0,0 1 1 0 0,-1 0-1 0 0,1-1 1 0 0,0 1-1 0 0,0 0 1 0 0,-1 1-1 0 0,1-1 0 0 0,-1 0 1 0 0,0 1-1 0 0,0-1 1 0 0,0 1-1 0 0,0 0 1 0 0,0 0-1 0 0,0 0 1 0 0,-1 0-1 0 0,1 0 1 0 0,-1 0-1 0 0,0 0 0 0 0,0 0 1 0 0,0 0-1 0 0,-1 1 1 0 0,1-1-1 0 0,-1 1-17 0 0,-1 3 20 0 0,-1 0 1 0 0,0 0-1 0 0,0 0 0 0 0,0-1 0 0 0,-1 1 0 0 0,0-1 0 0 0,-1 0 0 0 0,1 1 0 0 0,-1-2 0 0 0,-1 1 1 0 0,1 0-1 0 0,-1-1 0 0 0,0 0 0 0 0,0 0 0 0 0,0 0 0 0 0,0-1 0 0 0,-1 0 0 0 0,0 0 0 0 0,0 0 1 0 0,0-1-1 0 0,-1 1 0 0 0,1-2 0 0 0,-1 1 0 0 0,1-1 0 0 0,-8 2-20 0 0,14-5 7 0 0,-1 0 0 0 0,1 1 0 0 0,-1-1 1 0 0,1 0-1 0 0,0 0 0 0 0,0 1 0 0 0,-1-1 0 0 0,1 0 0 0 0,0 0 0 0 0,0 0 0 0 0,0 0 0 0 0,0 1 1 0 0,0-1-1 0 0,0 0 0 0 0,0 0 0 0 0,0 0 0 0 0,0 0 0 0 0,0 0 0 0 0,0 1 0 0 0,1-1 0 0 0,-1 0 1 0 0,0 0-1 0 0,1 0 0 0 0,-1 1 0 0 0,0-1 0 0 0,1 0 0 0 0,-1 0 0 0 0,1 1 0 0 0,-1-1 0 0 0,1 0 1 0 0,0 1-1 0 0,-1-1 0 0 0,1 1 0 0 0,-1-1 0 0 0,1 1 0 0 0,0-1 0 0 0,0 1 0 0 0,-1-1 0 0 0,1 1 1 0 0,0 0-1 0 0,0-1 0 0 0,0 1 0 0 0,-1 0 0 0 0,1 0 0 0 0,0 0 0 0 0,0-1 0 0 0,0 1 0 0 0,0 0-7 0 0,3-1 9 0 0,-1 0-1 0 0,1 0 1 0 0,-1 0-1 0 0,1 0 0 0 0,0 0 1 0 0,-1 1-1 0 0,1 0 1 0 0,0 0-1 0 0,-1 0 0 0 0,1 0 1 0 0,0 0-1 0 0,-1 1 1 0 0,1-1-1 0 0,0 1 1 0 0,-1 0-1 0 0,1 1 0 0 0,-1-1 1 0 0,1 0-1 0 0,-1 1 1 0 0,0 0-1 0 0,0 0 0 0 0,1 0 1 0 0,-1 0-9 0 0,53 18-878 0 0,-15-18-1608 0 0,-14-1-4489 0 0,-20-1 3175 0 0,7 0-8704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00.9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54 18844 0 0,'0'0'1160'0'0,"0"0"27"0"0,0 0-29 0 0,0 0-79 0 0,0 0-94 0 0,0 0-215 0 0,0 0-249 0 0,0 0-138 0 0,0 0-38 0 0,0 0 41 0 0,0 0 19 0 0,0 0-29 0 0,-1 9-49 0 0,-13 162 991 0 0,5-144-1967 0 0,-18-23-4881 0 0,-3-26 40 0 0,14 5 4913 0 0,1-7 551 0 0,1 1 1467 0 0,3 10 3170 0 0,37 24-3007 0 0,101 0 1676 0 0,-75-12-6673 0 0,-2 6-10325 0 0,-47-5 2977 0 0</inkml:trace>
  <inkml:trace contextRef="#ctx0" brushRef="#br0" timeOffset="496.924">334 94 6145 0 0,'0'0'2512'0'0,"0"0"68"0"0,0 0-78 0 0,0 0-122 0 0,0 0-210 0 0,3-10-293 0 0,16-42 1023 0 0,-17 64 2846 0 0,0 61-4006 0 0,-7 22-1046 0 0,3-31-939 0 0,37-102-18763 0 0,-7-1 7882 0 0,-4-2 9372 0 0,-7 12 5479 0 0,1 1 3630 0 0,-15 26 882 0 0,-2 6-3626 0 0,-10 45-1070 0 0,6-38-3295 0 0,-5 21 638 0 0,6-10-3224 0 0,7-21-12272 0 0,-4-1 10936 0 0,0 0-3408 0 0</inkml:trace>
  <inkml:trace contextRef="#ctx0" brushRef="#br0" timeOffset="868.068">562 0 12131 0 0,'0'0'2839'0'0,"0"0"-349"0"0,0 0-739 0 0,0 0-540 0 0,0 0-343 0 0,0 0-99 0 0,0 0 24 0 0,0 0 20 0 0,0 0-71 0 0,0 0-160 0 0,0 0-136 0 0,0 10-75 0 0,4 48 247 0 0,-2-52-514 0 0,1 0-1 0 0,0-1 0 0 0,0 1 1 0 0,0-1-1 0 0,1 0 0 0 0,0 0 1 0 0,0 0-1 0 0,0 0 1 0 0,1-1-1 0 0,-1 0 0 0 0,1 0 1 0 0,0 0-1 0 0,0 0 0 0 0,1-1 1 0 0,-1 0-1 0 0,1 0 0 0 0,0 0 1 0 0,-1-1-1 0 0,1 0 0 0 0,0 0 1 0 0,0 0-1 0 0,2-1-103 0 0,-12-1 86 0 0,0 1-1 0 0,0-1 1 0 0,0 1-1 0 0,0 0 1 0 0,0 0-1 0 0,0 0 1 0 0,0 1-1 0 0,1-1 1 0 0,-1 1-1 0 0,0 0 1 0 0,1 0-1 0 0,-1 0 1 0 0,1 0-1 0 0,0 1 1 0 0,0 0-1 0 0,0-1 1 0 0,-1 2-86 0 0,-37 35-81 0 0,32-31 180 0 0,-29 53-120 0 0,34-29-3218 0 0,3-28-205 0 0,-1-2-6108 0 0,1-2-2306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59.7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85 2929 0 0,'0'0'2192'0'0,"0"0"74"0"0,0 0 66 0 0,0 0 77 0 0,0 0 29 0 0,0 0-196 0 0,0 0-337 0 0,0 0-340 0 0,0 0-280 0 0,0 0-196 0 0,2-9-123 0 0,3-7-576 0 0,4-28 2849 0 0,-47 204 137 0 0,17-58-2943 0 0,40-118-11328 0 0,-10 9 1118 0 0,-4 3-607 0 0</inkml:trace>
  <inkml:trace contextRef="#ctx0" brushRef="#br0" timeOffset="727.593">158 82 11490 0 0,'0'0'1822'0'0,"0"0"-318"0"0,0 0-131 0 0,0 0 66 0 0,0 0 68 0 0,0 0-83 0 0,0 0-242 0 0,0 0-263 0 0,-4 8-169 0 0,-24 84 1980 0 0,28-90-2686 0 0,-1-1-1 0 0,1 1 1 0 0,0 0-1 0 0,0-1 1 0 0,0 1-1 0 0,0 0 1 0 0,0-1-1 0 0,0 1 1 0 0,0 0-1 0 0,1-1 1 0 0,-1 1 0 0 0,0-1-1 0 0,1 1 1 0 0,0 0-1 0 0,-1-1 1 0 0,1 1-1 0 0,0-1 1 0 0,0 0-1 0 0,0 1 1 0 0,-1-1-1 0 0,2 0 1 0 0,-1 1-1 0 0,0-1 1 0 0,0 0-1 0 0,0 0 1 0 0,1 0-1 0 0,-1 0 1 0 0,0 0-1 0 0,1 0 1 0 0,-1 0-1 0 0,1-1 1 0 0,-1 1-1 0 0,1 0 1 0 0,-1-1 0 0 0,1 1-1 0 0,-1-1 1 0 0,1 0-1 0 0,0 1 1 0 0,-1-1-1 0 0,1 0 1 0 0,0 0-1 0 0,-1 0 1 0 0,1 0-1 0 0,0 0 1 0 0,-1-1-1 0 0,1 1 1 0 0,-1 0-1 0 0,1-1 1 0 0,0 1-1 0 0,-1-1 1 0 0,1 0-1 0 0,-1 1-43 0 0,2-1 28 0 0,-1 0 0 0 0,0 0-1 0 0,0 0 1 0 0,1 0-1 0 0,-1-1 1 0 0,0 1-1 0 0,0 0 1 0 0,0-1 0 0 0,0 1-1 0 0,-1-1 1 0 0,1 0-1 0 0,0 0 1 0 0,-1 0-1 0 0,1 0 1 0 0,-1 0 0 0 0,0 0-1 0 0,1 0 1 0 0,-1 0-1 0 0,0 0 1 0 0,0-1-1 0 0,-1 1 1 0 0,1 0 0 0 0,0-1-1 0 0,-1 1 1 0 0,1-1-1 0 0,-1 1 1 0 0,0 0-1 0 0,0-1 1 0 0,0 1 0 0 0,0-1-1 0 0,0 1 1 0 0,-1-1-1 0 0,1 1 1 0 0,-1 0-1 0 0,1-1 1 0 0,-1 1 0 0 0,0 0-1 0 0,0-1 1 0 0,0 1-1 0 0,0 0 1 0 0,0 0-1 0 0,-1 0 1 0 0,1 0 0 0 0,-1 0-1 0 0,1 0 1 0 0,-2-1-28 0 0,-6-12-175 0 0,-13-43-3563 0 0,44 36-2702 0 0,-5 8 5139 0 0,-13-7 5480 0 0,-4 27 503 0 0,9 27-3974 0 0,96 87 366 0 0,-105-117-1034 0 0,-1-1 1 0 0,1 1-1 0 0,-1-1 1 0 0,0 1-1 0 0,0-1 1 0 0,0 0-1 0 0,0 1 1 0 0,0-1 0 0 0,0 0-1 0 0,-1 0 1 0 0,1 0-1 0 0,-1 0 1 0 0,0 0-1 0 0,0 0 1 0 0,1 0-1 0 0,-1-1 1 0 0,0 1-1 0 0,0 0 1 0 0,-1-1-1 0 0,1 0 1 0 0,0 0-1 0 0,0 1 1 0 0,-1-1-41 0 0,-8 7 71 0 0,-12 12 30 0 0,10-10-92 0 0,0 0 1 0 0,1 1-1 0 0,1 0 1 0 0,0 1-1 0 0,0 0 1 0 0,1 1 0 0 0,1 0-1 0 0,-2 5-9 0 0,10 1-1161 0 0,11-15-2353 0 0,14-6-10722 0 0,-19 0 3306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17.7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10 17404 0 0,'0'0'500'0'0,"0"0"36"0"0,0 0 237 0 0,0 0 189 0 0,0 0 8 0 0,0 0-197 0 0,0 0-286 0 0,0 0-198 0 0,0 0-99 0 0,0 0-54 0 0,0 0-15 0 0,0 0 3 0 0,0 0 23 0 0,-4 2 34 0 0,-25 6 1071 0 0,42-27 610 0 0,-11 19-1838 0 0,-1 0-1 0 0,0 0 1 0 0,1 0 0 0 0,-1 0-1 0 0,0 1 1 0 0,0-1-1 0 0,1 0 1 0 0,-1 1 0 0 0,0-1-1 0 0,0 1 1 0 0,0-1 0 0 0,0 1-1 0 0,1-1 1 0 0,-1 1-1 0 0,0 0 1 0 0,0 0 0 0 0,0 0-1 0 0,0-1 1 0 0,0 1 0 0 0,-1 0-1 0 0,1 0 1 0 0,0 0-1 0 0,0 0 1 0 0,-1 1 0 0 0,1-1-1 0 0,0 0 1 0 0,-1 0 0 0 0,1 0-1 0 0,-1 0 1 0 0,0 1 0 0 0,1-1-1 0 0,-1 0 1 0 0,0 0-1 0 0,0 1 1 0 0,0-1 0 0 0,0 0-1 0 0,0 1 1 0 0,0-1 0 0 0,0 0-1 0 0,0 0 1 0 0,0 1-1 0 0,-1-1 1 0 0,1 0 0 0 0,0 0-1 0 0,-1 1 1 0 0,1-1 0 0 0,-1 0-1 0 0,0 0 1 0 0,1 0-1 0 0,-1 0 1 0 0,0 0 0 0 0,0 0-1 0 0,1 0 1 0 0,-1 0 0 0 0,0 0-1 0 0,0 0 1 0 0,0 0-1 0 0,0 0 1 0 0,0-1 0 0 0,-1 1-24 0 0,-31 22 1087 0 0,21-15-2172 0 0,19-12-6035 0 0,-3 1 2435 0 0,-1 1-2419 0 0,-1 0-2114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7:15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185 161 0 0 0,'0'0'391'0'0,"0"0"236"0"0,0 0 209 0 0,0 0 448 0 0,0 0 491 0 0,0 0 280 0 0,0 0 7 0 0,0 0-188 0 0,0 0-241 0 0,0 0-202 0 0,0 0-168 0 0,0 0-164 0 0,2-1-135 0 0,18-20 5978 0 0,-26 5-6723 0 0,1 14-224 0 0,0 0 1 0 0,0 1 0 0 0,0-1 0 0 0,0 1 0 0 0,0 0 0 0 0,0 0 0 0 0,0 1 0 0 0,-1-1 0 0 0,1 1 0 0 0,0 0-1 0 0,0 1 1 0 0,-1-1 0 0 0,1 1 0 0 0,0 0 0 0 0,0 0 0 0 0,0 1 0 0 0,0 0 0 0 0,0 0 0 0 0,0 0-1 0 0,0 0 1 0 0,1 1 0 0 0,-1-1 0 0 0,1 1 0 0 0,0 0 0 0 0,0 1 0 0 0,-3 2 4 0 0,6-6-3 0 0,1 0 0 0 0,-1 1 1 0 0,1-1-1 0 0,-1 1 0 0 0,0-1 0 0 0,1 0 1 0 0,-1 1-1 0 0,1-1 0 0 0,0 1 0 0 0,-1-1 1 0 0,1 1-1 0 0,-1 0 0 0 0,1-1 0 0 0,0 1 1 0 0,-1-1-1 0 0,1 1 0 0 0,0 0 0 0 0,0-1 1 0 0,0 1-1 0 0,-1-1 0 0 0,1 1 0 0 0,0 0 1 0 0,0-1-1 0 0,0 1 0 0 0,0 0 0 0 0,0-1 1 0 0,0 1-1 0 0,0 0 0 0 0,0-1 0 0 0,0 1 1 0 0,1 0-1 0 0,-1-1 0 0 0,0 1 0 0 0,0 0 0 0 0,0-1 1 0 0,1 1-1 0 0,-1-1 0 0 0,0 1 0 0 0,1 0 1 0 0,-1-1-1 0 0,1 1 0 0 0,-1-1 0 0 0,1 1 1 0 0,-1-1-1 0 0,0 0 0 0 0,1 1 0 0 0,0-1 1 0 0,-1 1-1 0 0,1-1 0 0 0,-1 0 0 0 0,1 1 1 0 0,-1-1-1 0 0,1 0 0 0 0,0 0 3 0 0,44 16 323 0 0,-28-11-336 0 0,-14-5 11 0 0,0 1 0 0 0,1 0 0 0 0,-1 0 0 0 0,0 0 0 0 0,0 0-1 0 0,0 1 1 0 0,0-1 0 0 0,-1 1 0 0 0,1 0 0 0 0,0 0 0 0 0,-1 0 0 0 0,1 0 0 0 0,-1 0 0 0 0,0 1-1 0 0,0-1 1 0 0,1 1 0 0 0,-2-1 0 0 0,1 1 0 0 0,0 0 0 0 0,0 0 0 0 0,-1-1 0 0 0,0 1-1 0 0,1 0 1 0 0,-1 1 0 0 0,0-1 0 0 0,-1 0 0 0 0,1 2 2 0 0,-4-2 29 0 0,0-1 0 0 0,0 1 0 0 0,0 0 0 0 0,-1-1 0 0 0,1 0 0 0 0,-1 0 0 0 0,1 0 0 0 0,-1 0-1 0 0,0 0 1 0 0,0-1 0 0 0,0 0 0 0 0,0 1 0 0 0,0-2 0 0 0,0 1 0 0 0,0 0 0 0 0,0-1 0 0 0,0 0 0 0 0,0 0 0 0 0,-3 0-29 0 0,6 0 11 0 0,-2 1 16 0 0,1 0-1 0 0,-1-1 0 0 0,1 1 0 0 0,-1-1 0 0 0,0 1 0 0 0,1-1 0 0 0,-1 0 1 0 0,0 0-1 0 0,1 0 0 0 0,-1-1 0 0 0,0 1 0 0 0,1-1 0 0 0,-1 1 1 0 0,1-1-1 0 0,-1 0 0 0 0,1 0 0 0 0,-1 0 0 0 0,1 0 0 0 0,0 0 0 0 0,-1-1 1 0 0,1 1-1 0 0,0-1 0 0 0,0 1 0 0 0,0-1 0 0 0,0 0 0 0 0,0 0 1 0 0,0 0-1 0 0,1 0 0 0 0,-1 0 0 0 0,1 0 0 0 0,-1-1 0 0 0,1 1 1 0 0,0-1-1 0 0,0 1 0 0 0,0 0 0 0 0,0-1 0 0 0,0 0 0 0 0,1 1 0 0 0,-1-1 1 0 0,1 1-1 0 0,-1-1 0 0 0,1 0 0 0 0,0 1 0 0 0,0-3-26 0 0,6-4-3294 0 0,2 8-5364 0 0,-5 1 3476 0 0,0 0-3848 0 0</inkml:trace>
  <inkml:trace contextRef="#ctx0" brushRef="#br0" timeOffset="311.289">250 159 11907 0 0,'0'0'1531'0'0,"0"0"-158"0"0,0 0-65 0 0,0 0 5 0 0,0 0-14 0 0,0 0-24 0 0,0 0-92 0 0,0 0-189 0 0,0 0-253 0 0,0 0-252 0 0,0 0-229 0 0,0 0-157 0 0,0 0-51 0 0,5-7 339 0 0,-35 116 1950 0 0,22-102-3700 0 0,7-6-3933 0 0,0-2-4791 0 0,1 1 257 0 0</inkml:trace>
  <inkml:trace contextRef="#ctx0" brushRef="#br0" timeOffset="595.257">255 73 14835 0 0,'0'0'1208'0'0,"0"0"-263"0"0,0 0-249 0 0,0 0-128 0 0,0 0-88 0 0,0 0-184 0 0,0 0-192 0 0,0 0-344 0 0,0 0-240 0 0,0 0-168 0 0,0 0-472 0 0,0 0-1177 0 0,0 0-2784 0 0,0 0-4185 0 0</inkml:trace>
  <inkml:trace contextRef="#ctx0" brushRef="#br0" timeOffset="1102.999">334 174 7218 0 0,'0'0'5382'0'0,"0"0"-3009"0"0,0 0-979 0 0,0 0-140 0 0,0 0-52 0 0,0 0-46 0 0,0 0-105 0 0,0 0-182 0 0,0 0-243 0 0,0 0-263 0 0,0 0-189 0 0,0 0-126 0 0,0 0-42 0 0,-2 40 956 0 0,1-35-883 0 0,0-2-8 0 0,1 0-1 0 0,-1 0 0 0 0,0 0 0 0 0,1 1 0 0 0,-1-1 1 0 0,-1 0-1 0 0,1 0 0 0 0,0 0 0 0 0,-1-1 1 0 0,1 1-1 0 0,-1 0 0 0 0,0 0 0 0 0,0-1 1 0 0,0 1-1 0 0,0-1 0 0 0,-1 0 0 0 0,1 0 0 0 0,0 0 1 0 0,-1 0-1 0 0,0 0 0 0 0,1 0 0 0 0,-1 0 1 0 0,0-1-1 0 0,0 0-70 0 0,0-34 347 0 0,5 26-373 0 0,0 0 1 0 0,1 0 0 0 0,0 0 0 0 0,0 0-1 0 0,1 0 1 0 0,0 1 0 0 0,0-1 0 0 0,0 1 0 0 0,1 0-1 0 0,0 1 1 0 0,0-1 0 0 0,0 1 0 0 0,1 0-1 0 0,0 0 1 0 0,0 1 0 0 0,0-1 0 0 0,1 1 0 0 0,-1 1-1 0 0,1-1 1 0 0,0 1 0 0 0,0 0 0 0 0,0 1-1 0 0,8-2 26 0 0,-13 6 6 0 0,0-1-1 0 0,0 1 0 0 0,1 0 0 0 0,-1 0 0 0 0,0 0 0 0 0,-1 0 0 0 0,1 1 0 0 0,0-1 0 0 0,-1 0 0 0 0,1 1 0 0 0,-1 0 0 0 0,0-1 0 0 0,1 1 0 0 0,-1-1 0 0 0,-1 1 0 0 0,1 0 0 0 0,0 0 1 0 0,-1 0-1 0 0,1 0 0 0 0,-1-1 0 0 0,0 1 0 0 0,0 0 0 0 0,0 0 0 0 0,0 0 0 0 0,-1 0 0 0 0,1 0 0 0 0,-1-1 0 0 0,1 1 0 0 0,-1 0 0 0 0,0 0 0 0 0,0-1 0 0 0,-1 1 0 0 0,1 0 1 0 0,0-1-6 0 0,-33 56-1582 0 0,45-57-11185 0 0,-10-1 9061 0 0,2 0-4021 0 0</inkml:trace>
  <inkml:trace contextRef="#ctx0" brushRef="#br0" timeOffset="1664.523">603 236 5681 0 0,'0'0'2391'0'0,"0"0"-262"0"0,0 0-89 0 0,0 0-106 0 0,0 0-186 0 0,0 0-191 0 0,0 0-313 0 0,0 0-286 0 0,0 0-224 0 0,3-11-190 0 0,5-31-94 0 0,-8 41-423 0 0,0-1 0 0 0,-1 0 1 0 0,1 1-1 0 0,-1-1 0 0 0,1 1 0 0 0,-1-1 1 0 0,0 1-1 0 0,0-1 0 0 0,0 1 0 0 0,0-1 1 0 0,0 1-1 0 0,0 0 0 0 0,0-1 0 0 0,0 1 1 0 0,0 0-1 0 0,-1 0 0 0 0,1 0 0 0 0,0 0 1 0 0,-1 0-1 0 0,1 0 0 0 0,-1 0 0 0 0,1 1 1 0 0,-1-1-1 0 0,0 0 0 0 0,1 1 0 0 0,-1-1 0 0 0,1 1 1 0 0,-1 0-1 0 0,0 0 0 0 0,1-1 0 0 0,-1 1 1 0 0,0 0-1 0 0,0 0 0 0 0,1 1 0 0 0,-1-1 1 0 0,0 0-1 0 0,1 0 0 0 0,-1 1 0 0 0,0-1 1 0 0,1 1-1 0 0,-1 0 0 0 0,1-1 0 0 0,-1 1 1 0 0,1 0-1 0 0,-1 0 0 0 0,1 0 0 0 0,0 0 1 0 0,-1 0-1 0 0,1 0-27 0 0,-4 2 11 0 0,0 0-1 0 0,1 0 1 0 0,0 0 0 0 0,-1 0 0 0 0,1 0 0 0 0,0 1-1 0 0,1 0 1 0 0,-1 0 0 0 0,1 0 0 0 0,0 0 0 0 0,0 0-1 0 0,0 1 1 0 0,0-1 0 0 0,1 1 0 0 0,-1 0 0 0 0,1 0-1 0 0,1 0 1 0 0,-1 0 0 0 0,1 0 0 0 0,0 0-1 0 0,0 1 1 0 0,0 0-11 0 0,3-4 19 0 0,1-1 0 0 0,-1 1 0 0 0,0-1 0 0 0,1 1 0 0 0,0-1 0 0 0,-1 0 1 0 0,1 0-1 0 0,0 0 0 0 0,-1 0 0 0 0,1 0 0 0 0,0-1 0 0 0,0 1 0 0 0,0-1 0 0 0,0 0 0 0 0,0 0 0 0 0,-1 0 0 0 0,1 0 0 0 0,0 0 0 0 0,0-1 0 0 0,0 1 0 0 0,0-1 0 0 0,-1 0 0 0 0,1 0 0 0 0,0 0 0 0 0,0 0 0 0 0,-1 0 0 0 0,1 0 0 0 0,-1-1 0 0 0,2-1-19 0 0,-1 2 19 0 0,-1 0 0 0 0,0 0 0 0 0,1 0 0 0 0,-1 0 0 0 0,0-1 0 0 0,0 1 0 0 0,0-1 1 0 0,0 1-1 0 0,0-1 0 0 0,0 0 0 0 0,-1 0 0 0 0,1 0 0 0 0,-1 0 0 0 0,1 0 0 0 0,-1 0 0 0 0,1 0 0 0 0,-1-1 0 0 0,0 1 0 0 0,0 0 0 0 0,0-1 0 0 0,-1 1 0 0 0,1-1 0 0 0,-1 1 0 0 0,1-1 0 0 0,-1 1 0 0 0,0-1 0 0 0,0 0-19 0 0,0 3 28 0 0,0 0-23 0 0,0 0-53 0 0,-3 22-29 0 0,-38 118 985 0 0,38-137-835 0 0,0 1-1 0 0,0-1 1 0 0,-1 0-1 0 0,1 1 1 0 0,-1-1-1 0 0,0-1 1 0 0,0 1-1 0 0,0-1 1 0 0,0 1-1 0 0,0-1 1 0 0,0 0-1 0 0,-1-1 1 0 0,1 1-1 0 0,-1-1 1 0 0,1 0-1 0 0,-1 0 1 0 0,0 0-1 0 0,0-1 1 0 0,1 1-1 0 0,-1-1 1 0 0,0 0-1 0 0,1-1 1 0 0,-1 1-1 0 0,0-1 1 0 0,1 0 0 0 0,-1 0-1 0 0,0 0 1 0 0,1-1-1 0 0,-2 0-72 0 0,5 1-89 0 0,-1 0 0 0 0,1 1 0 0 0,-1-1 0 0 0,1 0 0 0 0,0 0-1 0 0,-1 0 1 0 0,1 0 0 0 0,0-1 0 0 0,0 1 0 0 0,0 0 0 0 0,0 0 0 0 0,0-1 0 0 0,0 1 0 0 0,0-1-1 0 0,0 1 1 0 0,0-1 0 0 0,1 1 0 0 0,-1-1 0 0 0,0 1 0 0 0,1-1 0 0 0,-1 0 0 0 0,1 1 0 0 0,0-1-1 0 0,0 0 1 0 0,0 1 0 0 0,0-1 0 0 0,0 0 0 0 0,0-1 89 0 0,3-13-5127 0 0,5 1-4591 0 0,-5 9 91 0 0</inkml:trace>
  <inkml:trace contextRef="#ctx0" brushRef="#br0" timeOffset="1975.945">699 0 12379 0 0,'0'0'1429'0'0,"0"0"-231"0"0,0 0-183 0 0,0 0-104 0 0,0 0-89 0 0,0 0-71 0 0,0 0-80 0 0,0 0 13 0 0,0 0 78 0 0,0 0 58 0 0,0 0 5 0 0,0 0-123 0 0,1 8-151 0 0,-6 94 1645 0 0,-22 50-864 0 0,18-135-1135 0 0,9-17-5846 0 0,0-1-6054 0 0,2 0 1810 0 0</inkml:trace>
  <inkml:trace contextRef="#ctx0" brushRef="#br0" timeOffset="2912.153">734 196 5625 0 0,'0'0'1167'0'0,"0"0"-416"0"0,0 0-171 0 0,0 0 146 0 0,0 0 230 0 0,0 0 240 0 0,0 0 180 0 0,0 0 77 0 0,0 0-66 0 0,0 0-156 0 0,0 0-209 0 0,0 0-205 0 0,0 0-140 0 0,8 3-93 0 0,-7-2-585 0 0,77 10 2491 0 0,-77-11-2446 0 0,1 1 1 0 0,-1-1 0 0 0,1 1-1 0 0,-1-1 1 0 0,1 0 0 0 0,-1 0 0 0 0,1 0-1 0 0,-1 0 1 0 0,1 0 0 0 0,-1 0-1 0 0,1 0 1 0 0,-1-1 0 0 0,0 1-1 0 0,1-1 1 0 0,-1 1 0 0 0,1-1-1 0 0,-1 1 1 0 0,0-1 0 0 0,1 0-1 0 0,-1 1 1 0 0,0-1 0 0 0,0 0 0 0 0,1 0-1 0 0,-1 0 1 0 0,0 0 0 0 0,0 0-1 0 0,0 0 1 0 0,0 0 0 0 0,0-1-1 0 0,-1 1 1 0 0,1 0 0 0 0,0 0-1 0 0,0-1 1 0 0,-1 1 0 0 0,1 0-1 0 0,-1-1 1 0 0,1 1 0 0 0,-1-1 0 0 0,0 1-1 0 0,1-1 1 0 0,-1 1 0 0 0,0-1-1 0 0,0 1 1 0 0,0-1 0 0 0,0 1-1 0 0,0-1 1 0 0,-1 1 0 0 0,1-1-1 0 0,0 1 1 0 0,-1 0 0 0 0,1-1-1 0 0,-1 1 1 0 0,1-1 0 0 0,-1 1 0 0 0,0 0-1 0 0,0-1 1 0 0,1 1 0 0 0,-1 0-1 0 0,-1-1-44 0 0,-1 0 3 0 0,-1 1 0 0 0,0 0 1 0 0,1-1-1 0 0,-1 1 0 0 0,0 1 0 0 0,1-1 0 0 0,-1 0 0 0 0,0 1 0 0 0,0 0 0 0 0,0 0 0 0 0,0 0 1 0 0,1 0-1 0 0,-1 1 0 0 0,0 0 0 0 0,0-1 0 0 0,1 1 0 0 0,-1 0 0 0 0,0 1 0 0 0,1-1 0 0 0,-1 1 1 0 0,1 0-1 0 0,0 0 0 0 0,-1 0 0 0 0,1 0 0 0 0,0 0 0 0 0,0 1 0 0 0,0-1 0 0 0,1 1 0 0 0,-1 0 1 0 0,0 0-1 0 0,1 0 0 0 0,0 0 0 0 0,0 0 0 0 0,0 0 0 0 0,0 1 0 0 0,1-1 0 0 0,-1 1 1 0 0,1-1-1 0 0,0 1 0 0 0,0 0 0 0 0,0 0 0 0 0,0-1 0 0 0,1 1 0 0 0,-1 0 0 0 0,1 0 0 0 0,0 0 1 0 0,0-1-1 0 0,1 5-3 0 0,2-5 84 0 0,0 0 0 0 0,0 0 1 0 0,1 0-1 0 0,-1 0 0 0 0,1-1 1 0 0,0 1-1 0 0,0-1 0 0 0,-1 0 1 0 0,1 0-1 0 0,1-1 0 0 0,-1 1 1 0 0,0-1-1 0 0,0 0 0 0 0,1 0 1 0 0,-1 0-1 0 0,0 0 0 0 0,1-1 1 0 0,-1 0-1 0 0,1 0 0 0 0,-1 0 1 0 0,1 0-1 0 0,-1-1 0 0 0,0 0 1 0 0,1 0-1 0 0,-1 0-84 0 0,56-12 968 0 0,-64 8-2427 0 0,-4 3-3564 0 0,5 2-2695 0 0,0-1-3829 0 0</inkml:trace>
  <inkml:trace contextRef="#ctx0" brushRef="#br0" timeOffset="8362.954">1290 239 1592 0 0,'0'0'1630'0'0,"0"0"-119"0"0,0 0 73 0 0,0 0 147 0 0,0 0 80 0 0,0 0-48 0 0,0 0-198 0 0,0 0-260 0 0,0 0-208 0 0,0 0-210 0 0,0 0-149 0 0,1-4-90 0 0,-4-67 4471 0 0,2 69-5074 0 0,0 0 0 0 0,-1 1 0 0 0,1-1 0 0 0,0 0 0 0 0,0 0 0 0 0,-1 1 0 0 0,1-1 0 0 0,-1 1 0 0 0,1-1 0 0 0,-1 1 0 0 0,0 0 0 0 0,0 0 0 0 0,1-1 0 0 0,-1 1 0 0 0,0 0 0 0 0,0 1 0 0 0,0-1 0 0 0,0 0 0 0 0,0 1 0 0 0,0-1 0 0 0,0 1 0 0 0,-1-1 0 0 0,1 1 0 0 0,0 0 0 0 0,0 0 0 0 0,0 0 0 0 0,0 0 0 0 0,0 0 0 0 0,0 1 0 0 0,-1-1 0 0 0,1 1 0 0 0,0-1 0 0 0,0 1 0 0 0,-1 0-45 0 0,-1 0-4 0 0,-1 1 0 0 0,1 0 0 0 0,0 0 0 0 0,0 0 0 0 0,0 0 0 0 0,0 1 0 0 0,0-1 0 0 0,1 1 0 0 0,-1 0 0 0 0,1 0 0 0 0,0 1 0 0 0,-1-1 0 0 0,1 1 0 0 0,1-1 0 0 0,-1 1 0 0 0,1 0 0 0 0,-1 0 0 0 0,1 0 0 0 0,0 0 0 0 0,0 1 0 0 0,1-1 0 0 0,0 0 0 0 0,-1 1 0 0 0,1-1 0 0 0,1 1 0 0 0,-1-1 0 0 0,1 1 0 0 0,-1 0 0 0 0,2 4 4 0 0,0-7-32 0 0,0 1 0 0 0,0-1 0 0 0,0 0 0 0 0,1 0 0 0 0,-1 0 0 0 0,1 1 0 0 0,0-1 0 0 0,0-1 0 0 0,0 1 0 0 0,-1 0 0 0 0,2 0 0 0 0,-1-1 1 0 0,0 1-1 0 0,0-1 0 0 0,0 0 0 0 0,1 1 0 0 0,-1-1 0 0 0,1 0 0 0 0,-1 0 0 0 0,1-1 0 0 0,-1 1 0 0 0,1 0 0 0 0,-1-1 0 0 0,1 0 1 0 0,0 0-1 0 0,-1 1 0 0 0,1-2 0 0 0,0 1 0 0 0,1 0 32 0 0,49-5-3923 0 0,-50 4 3317 0 0,1 0 0 0 0,-1 1 0 0 0,0-1 0 0 0,0 0 0 0 0,0-1 0 0 0,0 1 0 0 0,0 0 0 0 0,-1-1 0 0 0,1 0 1 0 0,0 1-1 0 0,-1-1 0 0 0,1 0 0 0 0,-1-1 0 0 0,1 1 0 0 0,-1 0 0 0 0,0-1 0 0 0,0 1 0 0 0,0-1 0 0 0,-1 1 1 0 0,1-1-1 0 0,0 0 0 0 0,-1 0 0 0 0,0 0 0 0 0,1-1 606 0 0,0-21 1273 0 0,-9-5 7277 0 0,4 42 593 0 0,-18 40-6887 0 0,-52 129-360 0 0,72-119-1783 0 0,3-62-123 0 0,-1-1-1 0 0,1 1 0 0 0,0-1 1 0 0,-1 1-1 0 0,1-1 0 0 0,-1 0 0 0 0,1 1 1 0 0,-1-1-1 0 0,1 0 0 0 0,-1 0 1 0 0,0 0-1 0 0,1 0 0 0 0,-1 0 0 0 0,0-1 1 0 0,0 1-1 0 0,0 0 0 0 0,0 0 1 0 0,0-1-1 0 0,0 1 0 0 0,0-1 0 0 0,0 1 1 0 0,-1-1-1 0 0,1 1 0 0 0,0-1 1 0 0,-1 0-1 0 0,1 1 0 0 0,-1-1 1 0 0,0 0-1 0 0,0 1 0 0 0,1-1 0 0 0,-1 0 1 0 0,0 1-1 0 0,-1-1 11 0 0,1-1 2 0 0,0 1 1 0 0,0-1-1 0 0,-1 1 0 0 0,0-1 0 0 0,1 1 1 0 0,-1-1-1 0 0,0 1 0 0 0,0 0 1 0 0,0-1-1 0 0,-1 1 0 0 0,1 0 1 0 0,0 0-1 0 0,-1 0 0 0 0,0 0 1 0 0,1 0-1 0 0,-1 0 0 0 0,0 0 1 0 0,0 1-1 0 0,0-1 0 0 0,0 1 0 0 0,0-1 1 0 0,0 1-1 0 0,-1 0 0 0 0,1-1 1 0 0,0 1-1 0 0,-2 0-2 0 0,4 1 877 0 0,0-1-3383 0 0,1 0-13885 0 0,0 1 6469 0 0</inkml:trace>
  <inkml:trace contextRef="#ctx0" brushRef="#br0" timeOffset="9110.38">1278 322 5409 0 0,'0'0'1739'0'0,"0"0"-347"0"0,0 0 66 0 0,0 0 251 0 0,0 0 116 0 0,0 0-12 0 0,0 0-196 0 0,0 0-319 0 0,0 0-334 0 0,0 0-306 0 0,0 0-249 0 0,0 0-154 0 0,0 0-67 0 0,0-3 2 0 0,3-1-18 0 0,0 0 0 0 0,0 0 0 0 0,1 0 0 0 0,-1 0-1 0 0,1 1 1 0 0,0-1 0 0 0,0 1 0 0 0,0 0-1 0 0,0 0 1 0 0,1 1 0 0 0,-1-1 0 0 0,1 1-1 0 0,-1 0 1 0 0,4-1-172 0 0,19-12 437 0 0,-18 9-313 0 0,-7 6-72 0 0,1-1 1 0 0,0 0-1 0 0,-1 0 0 0 0,1 0 1 0 0,-1 0-1 0 0,0 0 0 0 0,1 0 1 0 0,-1-1-1 0 0,0 0 0 0 0,0 1 1 0 0,0-1-1 0 0,0 0 0 0 0,0 0 1 0 0,0 0-1 0 0,0 0 0 0 0,-1 0 1 0 0,1 0-1 0 0,-1 0 0 0 0,1-1 1 0 0,-1 1-1 0 0,0-1 0 0 0,0 1 1 0 0,0-1-1 0 0,0 1 0 0 0,-1-1 1 0 0,1 1-1 0 0,-1-1 0 0 0,1 0 1 0 0,-1 1-1 0 0,0-1 0 0 0,0 0 1 0 0,0 1-1 0 0,-1-1 0 0 0,1 0 1 0 0,-1-2-54 0 0,-37 38-76 0 0,13 22 63 0 0,25-54 21 0 0,0 0-1 0 0,0 0 1 0 0,0 0-1 0 0,0 1 1 0 0,0-1-1 0 0,0 0 0 0 0,0 0 1 0 0,0 0-1 0 0,0 1 1 0 0,0-1-1 0 0,1 0 1 0 0,-1 0-1 0 0,0 0 1 0 0,1 0-1 0 0,-1 0 0 0 0,1 0 1 0 0,-1 1-1 0 0,1-1 1 0 0,0 0-1 0 0,-1 0 1 0 0,1-1-1 0 0,0 1 1 0 0,0 0-1 0 0,0 0 0 0 0,0 0 1 0 0,0 0-1 0 0,0-1 1 0 0,0 1-1 0 0,0 0 1 0 0,0-1-1 0 0,0 1 1 0 0,0-1-1 0 0,0 0 0 0 0,0 1 1 0 0,0-1-1 0 0,1 0 1 0 0,-1 1-1 0 0,0-1 1 0 0,0 0-1 0 0,0 0 1 0 0,1 0-1 0 0,-1 0 1 0 0,0 0-1 0 0,0 0 0 0 0,0 0 1 0 0,1-1-7 0 0,3 2 22 0 0,-1-1 0 0 0,1 0 0 0 0,0 0 0 0 0,0 0 0 0 0,-1-1 1 0 0,1 0-1 0 0,0 0 0 0 0,-1 0 0 0 0,1 0 0 0 0,-1-1 0 0 0,1 0 0 0 0,-1 1 0 0 0,0-2 1 0 0,0 1-1 0 0,0 0 0 0 0,0-1 0 0 0,0 0 0 0 0,0 0 0 0 0,-1 0 0 0 0,1 0 0 0 0,-1-1 0 0 0,0 1 1 0 0,0-1-1 0 0,0 0 0 0 0,0 0 0 0 0,-1 0 0 0 0,0 0 0 0 0,0 0 0 0 0,0-1 0 0 0,0 1 0 0 0,-1-1 1 0 0,1 1-1 0 0,-1-1 0 0 0,0 0 0 0 0,-1 1 0 0 0,1-3-22 0 0,-1 7-1 0 0,-13 19-506 0 0,11-18 496 0 0,1 0 0 0 0,0 0 1 0 0,0 0-1 0 0,-1 0 0 0 0,1 1 0 0 0,0-1 1 0 0,0 0-1 0 0,0 1 0 0 0,0-1 0 0 0,1 1 1 0 0,-1-1-1 0 0,0 1 0 0 0,1-1 0 0 0,-1 1 0 0 0,1-1 1 0 0,-1 1-1 0 0,1-1 0 0 0,0 1 0 0 0,-1 0 1 0 0,1-1-1 0 0,0 1 0 0 0,0 0 0 0 0,0-1 1 0 0,0 1-1 0 0,1 0 0 0 0,-1-1 0 0 0,0 1 1 0 0,1 0-1 0 0,-1-1 0 0 0,1 1 0 0 0,0-1 0 0 0,-1 1 1 0 0,1-1-1 0 0,0 1 0 0 0,0-1 0 0 0,0 0 1 0 0,0 1-1 0 0,0-1 0 0 0,0 0 0 0 0,0 0 1 0 0,0 1-1 0 0,1-1 0 0 0,-1 0 0 0 0,0 0 0 0 0,1-1 1 0 0,-1 1-1 0 0,1 0 0 0 0,-1 0 0 0 0,1-1 1 0 0,-1 1-1 0 0,1-1 0 0 0,0 1 0 0 0,-1-1 1 0 0,1 0-1 0 0,1 1 11 0 0,44-3-4277 0 0,-31-1-1179 0 0,-1-1-4642 0 0,-11 3 4306 0 0</inkml:trace>
  <inkml:trace contextRef="#ctx0" brushRef="#br0" timeOffset="9662.384">1661 96 0 0 0,'0'0'956'0'0,"0"0"854"0"0,0 0 385 0 0,0 0 198 0 0,0 0 166 0 0,0 0 23 0 0,0 0-187 0 0,0 0-319 0 0,0 0-470 0 0,0 0-479 0 0,0 0-435 0 0,0 0-349 0 0,0 0-195 0 0,3-6-64 0 0,-3 6-85 0 0,12-21 202 0 0,-13 40 1263 0 0,-46 146 823 0 0,47-165-2228 0 0,0 0-1 0 0,0 0 0 0 0,0 0 1 0 0,-1 0-1 0 0,1 0 0 0 0,0 0 1 0 0,0 0-1 0 0,0 0 1 0 0,-1 0-1 0 0,1 0 0 0 0,0 0 1 0 0,0 0-1 0 0,0 0 0 0 0,-1 0 1 0 0,1 0-1 0 0,0 0 0 0 0,0 0 1 0 0,0 0-1 0 0,0 0 0 0 0,-1 0 1 0 0,1 1-1 0 0,0-1 1 0 0,0 0-1 0 0,0 0 0 0 0,0 0 1 0 0,-1 0-1 0 0,1 0 0 0 0,0 0 1 0 0,0 1-59 0 0,0-25-6 0 0,2 21-11 0 0,0-1 0 0 0,0 1 0 0 0,1 0-1 0 0,-1-1 1 0 0,1 1 0 0 0,0 1-1 0 0,-1-1 1 0 0,1 0 0 0 0,1 1 0 0 0,-1-1-1 0 0,0 1 1 0 0,1 0 0 0 0,-1 0 0 0 0,1 0-1 0 0,-1 1 1 0 0,1-1 0 0 0,0 1-1 0 0,0 0 1 0 0,0 0 0 0 0,0 0 0 0 0,-1 0-1 0 0,1 1 1 0 0,0 0 0 0 0,0-1 0 0 0,0 2-1 0 0,0-1 1 0 0,0 0 0 0 0,0 1-1 0 0,0 0 1 0 0,0 0 0 0 0,0 0 0 0 0,0 0-1 0 0,0 0 1 0 0,-1 1 0 0 0,1 0 0 0 0,-1 0-1 0 0,1 0 1 0 0,-1 0 0 0 0,0 0 0 0 0,1 1 17 0 0,-3-1 11 0 0,-1-1 0 0 0,1 0 0 0 0,-1 1 0 0 0,0-1 0 0 0,1 1 0 0 0,-1-1 0 0 0,0 1 0 0 0,0-1 1 0 0,0 1-1 0 0,0-1 0 0 0,0 1 0 0 0,0-1 0 0 0,-1 0 0 0 0,1 1 0 0 0,0-1 0 0 0,-1 1 1 0 0,1-1-1 0 0,-1 0 0 0 0,0 1 0 0 0,1-1 0 0 0,-1 0 0 0 0,0 1 0 0 0,0-1 0 0 0,0 0 0 0 0,0 0 1 0 0,0 0-1 0 0,0 0 0 0 0,0 0 0 0 0,0 0 0 0 0,0 0 0 0 0,0 0 0 0 0,0 0 0 0 0,-1-1 1 0 0,1 1-1 0 0,0 0 0 0 0,-1-1 0 0 0,1 1 0 0 0,-1-1 0 0 0,1 1 0 0 0,-1-1-11 0 0,-61 15 377 0 0,89-34-9782 0 0,1 4-2876 0 0,-21 12 7232 0 0</inkml:trace>
  <inkml:trace contextRef="#ctx0" brushRef="#br0" timeOffset="9938.891">1835 158 0 0 0,'0'0'2465'0'0,"0"0"1259"0"0,0 0-236 0 0,0 0-710 0 0,0 0-727 0 0,0 0-660 0 0,0 0-499 0 0,0 0-321 0 0,0 0-123 0 0,0 0 43 0 0,0 0 91 0 0,0 0 105 0 0,0 4 28 0 0,-20 102 1894 0 0,20-102-5292 0 0,0-3-2059 0 0,1 0-4282 0 0,0-1 2581 0 0</inkml:trace>
  <inkml:trace contextRef="#ctx0" brushRef="#br0" timeOffset="10124.954">1854 73 8402 0 0,'0'0'7825'0'0,"0"0"-6432"0"0,0 0-537 0 0,0 0-160 0 0,0 0-168 0 0,0 0-136 0 0,0 0-104 0 0,0 0-184 0 0,0 0-168 0 0,0 0-200 0 0,0 0-128 0 0,0 0-136 0 0,0 0-216 0 0,0 0-560 0 0,-10 7-1609 0 0,13-4-2600 0 0,0 0-3249 0 0</inkml:trace>
  <inkml:trace contextRef="#ctx0" brushRef="#br0" timeOffset="10313.197">1982 50 11979 0 0,'0'0'2108'0'0,"0"0"-114"0"0,0 0-187 0 0,0 0-164 0 0,0 0-136 0 0,0 0-226 0 0,0 0-308 0 0,0 0-341 0 0,0 0-323 0 0,0 0-217 0 0,0 0-97 0 0,0 0 12 0 0,0 0 90 0 0,-1 3 102 0 0,-52 195 1520 0 0,51-195-6271 0 0,3-11-10482 0 0,0 6 8278 0 0</inkml:trace>
  <inkml:trace contextRef="#ctx0" brushRef="#br0" timeOffset="10577.213">1980 117 7554 0 0,'0'0'2368'0'0,"0"0"-417"0"0,0 0-226 0 0,0 0-38 0 0,0 0-83 0 0,0 0-166 0 0,0 0-249 0 0,0 0-243 0 0,0 0-229 0 0,0 0-183 0 0,0 0-98 0 0,0 0-75 0 0,0 0 1 0 0,18-1 1135 0 0,-17 1-1656 0 0,44-5 198 0 0,-26 4-9682 0 0,-17 1-1514 0 0</inkml:trace>
  <inkml:trace contextRef="#ctx0" brushRef="#br0" timeOffset="11841.978">2305 181 7826 0 0,'0'0'1428'0'0,"0"0"-145"0"0,0 0-23 0 0,0 0 82 0 0,0 0 37 0 0,0 0-64 0 0,0 0-116 0 0,0 0-167 0 0,0 0-205 0 0,0 0-208 0 0,0 0-214 0 0,1-2-154 0 0,0 1-202 0 0,0 0 0 0 0,-1 1 0 0 0,1-1 0 0 0,0 0 0 0 0,-1 0 0 0 0,1 0 0 0 0,-1 0 1 0 0,1 0-1 0 0,-1 1 0 0 0,1-1 0 0 0,-1 0 0 0 0,0 0 0 0 0,1 0 0 0 0,-1 0 0 0 0,0 0 0 0 0,0 0 0 0 0,0 0 1 0 0,0 0-1 0 0,0 0 0 0 0,0 0 0 0 0,0 0 0 0 0,0 0 0 0 0,0 0 0 0 0,0 0 0 0 0,-1 0 0 0 0,1 0 1 0 0,0 0-1 0 0,-1 0 0 0 0,1 0 0 0 0,0 0 0 0 0,-1 0 0 0 0,0 0 0 0 0,1 0 0 0 0,-1 0 0 0 0,1 1 1 0 0,-1-1-1 0 0,0 0 0 0 0,1 1 0 0 0,-1-1 0 0 0,0 0 0 0 0,0 1 0 0 0,0-1 0 0 0,0 1 0 0 0,0-1 0 0 0,1 1 1 0 0,-1-1-1 0 0,0 1 0 0 0,0 0 0 0 0,0-1 0 0 0,0 1 0 0 0,0 0 0 0 0,0 0 0 0 0,0 0 0 0 0,0 0 1 0 0,0 0-1 0 0,0 0 0 0 0,0 0 0 0 0,0 0 0 0 0,0 0 0 0 0,0 0 0 0 0,0 0 0 0 0,-1 1-49 0 0,0-2-12 0 0,-1 1 1 0 0,0-1-1 0 0,0 1 0 0 0,1 0 0 0 0,-1 0 0 0 0,0 0 0 0 0,0 0 1 0 0,0 0-1 0 0,1 1 0 0 0,-1-1 0 0 0,0 1 0 0 0,1 0 0 0 0,-1-1 0 0 0,0 1 1 0 0,1 1-1 0 0,-1-1 0 0 0,1 0 0 0 0,-1 1 0 0 0,1-1 0 0 0,0 1 1 0 0,0 0-1 0 0,0-1 0 0 0,0 1 0 0 0,0 0 0 0 0,0 0 0 0 0,0 1 0 0 0,0-1 1 0 0,1 0-1 0 0,-1 1 0 0 0,1-1 0 0 0,0 1 0 0 0,0-1 0 0 0,0 1 1 0 0,-1 1 11 0 0,61 46 325 0 0,-58-50-312 0 0,-1 1 0 0 0,1-1 0 0 0,-1 1 1 0 0,1-1-1 0 0,0 1 0 0 0,-1 0 0 0 0,1-1 0 0 0,-1 1 0 0 0,1 0 0 0 0,-1-1 1 0 0,0 1-1 0 0,1 0 0 0 0,-1 0 0 0 0,0 0 0 0 0,1-1 0 0 0,-1 1 0 0 0,0 0 1 0 0,0 0-1 0 0,0 0 0 0 0,0-1 0 0 0,0 1 0 0 0,0 0 0 0 0,0 0 0 0 0,0 0 1 0 0,0 0-1 0 0,0-1 0 0 0,0 1 0 0 0,0 0 0 0 0,-1 0 0 0 0,1 0 0 0 0,0-1 1 0 0,-1 1-1 0 0,1 0 0 0 0,0 0 0 0 0,-1-1 0 0 0,1 1 0 0 0,-1 0 0 0 0,1-1 1 0 0,-1 1-1 0 0,0 0 0 0 0,1-1 0 0 0,-1 1 0 0 0,0-1 0 0 0,1 1 0 0 0,-1-1 1 0 0,0 0-1 0 0,1 1 0 0 0,-1-1 0 0 0,0 1 0 0 0,0-1 0 0 0,1 0 0 0 0,-1 0 1 0 0,0 0-1 0 0,0 1 0 0 0,0-1 0 0 0,0 0 0 0 0,1 0 0 0 0,-1 0 0 0 0,0 0 1 0 0,0 0-1 0 0,0 0 0 0 0,0-1 0 0 0,0 1-13 0 0,-62 10 878 0 0,63-11-1032 0 0,0 0 1 0 0,-1 0 0 0 0,1 0 0 0 0,0 0 0 0 0,0 0-1 0 0,0 0 1 0 0,0 0 0 0 0,0 0 0 0 0,0 0-1 0 0,0 0 1 0 0,0 0 0 0 0,0 0 0 0 0,0 0 0 0 0,0 0-1 0 0,1 0 1 0 0,-1 0 0 0 0,0 0 0 0 0,1 0 0 0 0,-1 0-1 0 0,1 0 1 0 0,-1 0 0 0 0,1 0 0 0 0,0 0 0 0 0,-1 1-1 0 0,1-1 1 0 0,0 0 0 0 0,-1 0 0 0 0,1 1-1 0 0,0-1 1 0 0,0 0 0 0 0,0 1 0 0 0,-1-1 0 0 0,1 1-1 0 0,0-1 1 0 0,1 1 153 0 0,28-21-9617 0 0,-18 14 3899 0 0,-5 2 1577 0 0</inkml:trace>
  <inkml:trace contextRef="#ctx0" brushRef="#br0" timeOffset="12143.364">2392 89 0 0 0,'0'0'3217'0'0,"0"0"22"0"0,0 0-193 0 0,0 0-276 0 0,0 0-340 0 0,0 0-356 0 0,0 0-326 0 0,0 0-337 0 0,0 0-352 0 0,0 0-314 0 0,0 0-291 0 0,0 0-250 0 0,5-7-158 0 0,13-22-88 0 0,-35 85 1235 0 0,-21 71 332 0 0,32-108-1303 0 0,-1 7-3553 0 0,13-27-10825 0 0,-3 0 6302 0 0</inkml:trace>
  <inkml:trace contextRef="#ctx0" brushRef="#br0" timeOffset="12579.05">2359 139 2753 0 0,'0'0'3499'0'0,"0"0"-2308"0"0,0 0-871 0 0,0 0-76 0 0,0 0-3 0 0,0 0 33 0 0,0 0 47 0 0,0 0 53 0 0,0 0 30 0 0,0 0-32 0 0,0 0-95 0 0,10-1-110 0 0,183-14 514 0 0,-197 22 4818 0 0,-12 6-3173 0 0,6-8-2020 0 0,1 1-1 0 0,0 0 1 0 0,0 0 0 0 0,1 1 0 0 0,-1 0 0 0 0,1 0-1 0 0,1 1 1 0 0,0 0 0 0 0,0 1 0 0 0,0-1 0 0 0,1 1-1 0 0,0 1 1 0 0,-3 7-306 0 0,9-16 21 0 0,-1-1 0 0 0,1 1 0 0 0,0 0 0 0 0,0-1-1 0 0,0 1 1 0 0,-1 0 0 0 0,1-1 0 0 0,0 1 0 0 0,0-1 0 0 0,0 1 0 0 0,0 0-1 0 0,0-1 1 0 0,0 1 0 0 0,0 0 0 0 0,0-1 0 0 0,0 1 0 0 0,1 0-1 0 0,-1-1 1 0 0,0 1 0 0 0,0 0 0 0 0,0-1 0 0 0,1 1 0 0 0,-1-1 0 0 0,0 1-1 0 0,1-1 1 0 0,-1 1 0 0 0,1 0 0 0 0,-1-1 0 0 0,0 0 0 0 0,1 1-1 0 0,-1-1 1 0 0,1 1 0 0 0,-1-1 0 0 0,1 1 0 0 0,0-1 0 0 0,-1 0-1 0 0,1 1 1 0 0,-1-1 0 0 0,1 0 0 0 0,0 0 0 0 0,-1 0 0 0 0,1 1 0 0 0,-1-1-1 0 0,1 0 1 0 0,0 0 0 0 0,-1 0 0 0 0,1 0 0 0 0,0 0 0 0 0,-1 0-1 0 0,1 0 1 0 0,0 0 0 0 0,-1 0 0 0 0,1-1 0 0 0,0 1 0 0 0,-1 0 0 0 0,1 0-1 0 0,-1 0 1 0 0,1-1 0 0 0,0 1 0 0 0,-1 0 0 0 0,1-1 0 0 0,0 1-21 0 0,40-18 682 0 0,9-35-1413 0 0,-52 69-67 0 0,0 22 1292 0 0,7-28-5225 0 0,5-4-4979 0 0,-7-6 397 0 0</inkml:trace>
  <inkml:trace contextRef="#ctx0" brushRef="#br0" timeOffset="12901.018">2676 59 4345 0 0,'0'0'3335'0'0,"0"0"-86"0"0,0 0-292 0 0,0 0-480 0 0,0 0-533 0 0,0 0-575 0 0,0 0-555 0 0,0 0-432 0 0,0 0-211 0 0,0 0 13 0 0,0 0 124 0 0,0 0 147 0 0,0 0 89 0 0,-1 5-20 0 0,-43 171 1493 0 0,43-174-1917 0 0,1-1 372 0 0,0 0-3158 0 0,0-1-2634 0 0,0 1-3707 0 0,0-2 413 0 0</inkml:trace>
  <inkml:trace contextRef="#ctx0" brushRef="#br0" timeOffset="13151.973">2627 88 10914 0 0,'0'0'1809'0'0,"0"0"-393"0"0,0 0-240 0 0,0 0-128 0 0,0 0-135 0 0,0 0-257 0 0,0 0-152 0 0,0 0-184 0 0,0 0-160 0 0,0 0-96 0 0,0 0-72 0 0,0 0-128 0 0,0 0-176 0 0,64-21-408 0 0,-52 21-953 0 0,1 0-1727 0 0,-5 1-2386 0 0,-1-1-1159 0 0</inkml:trace>
  <inkml:trace contextRef="#ctx0" brushRef="#br0" timeOffset="13421.142">2718 219 6377 0 0,'0'0'2139'0'0,"0"0"-636"0"0,0 0-146 0 0,0 0 166 0 0,0 0 130 0 0,0 0-32 0 0,0 0-234 0 0,0 0-270 0 0,0 0-258 0 0,0 0-183 0 0,0 0-149 0 0,0 0-135 0 0,12-4-66 0 0,92-37 1102 0 0,-103 40-1398 0 0,0 0 1 0 0,0 0 0 0 0,0-1-1 0 0,0 1 1 0 0,0 0-1 0 0,-1 0 1 0 0,1-1-1 0 0,-1 1 1 0 0,1-1 0 0 0,-1 1-1 0 0,1-1 1 0 0,-1 1-1 0 0,0-1 1 0 0,0 1-1 0 0,0-1 1 0 0,1 1-1 0 0,-2-1 1 0 0,1 1 0 0 0,0-1-1 0 0,0 1 1 0 0,0-1-1 0 0,-1 1 1 0 0,1-1-1 0 0,-1 1 1 0 0,1 0-1 0 0,-1-1 1 0 0,1 1 0 0 0,-1 0-1 0 0,0-1 1 0 0,0 1-1 0 0,0 0 1 0 0,0 0-1 0 0,0-1 1 0 0,0 1 0 0 0,0 0-1 0 0,0 0 1 0 0,0 0-1 0 0,0 1 1 0 0,-1-1-1 0 0,1 0 1 0 0,0 0-1 0 0,-1 0 1 0 0,1 1 0 0 0,0-1-1 0 0,-1 1 1 0 0,1-1-1 0 0,-1 1 1 0 0,1 0-1 0 0,-1 0 1 0 0,1-1 0 0 0,-1 1-1 0 0,1 0 1 0 0,-1 0-1 0 0,1 0 1 0 0,-1 1-1 0 0,1-1 1 0 0,-1 0-1 0 0,1 0 1 0 0,-1 1 0 0 0,0 0-31 0 0,-3-1 6 0 0,0 1 1 0 0,0 0-1 0 0,0 0 1 0 0,0 0 0 0 0,0 0-1 0 0,0 1 1 0 0,1 0 0 0 0,-1 0-1 0 0,0 0 1 0 0,1 1 0 0 0,0 0-1 0 0,-1-1 1 0 0,1 2-1 0 0,0-1 1 0 0,0 0 0 0 0,1 1-1 0 0,-1-1 1 0 0,1 1 0 0 0,0 0-1 0 0,0 1 1 0 0,0-1-1 0 0,0 0 1 0 0,1 1 0 0 0,0-1-1 0 0,0 1 1 0 0,0 0 0 0 0,0 0-1 0 0,1 0 1 0 0,0 0-1 0 0,0 0 1 0 0,0 0 0 0 0,0 5-7 0 0,3-8 64 0 0,0 0 0 0 0,0 1 1 0 0,0-1-1 0 0,1 0 1 0 0,-1 0-1 0 0,0 0 0 0 0,1 0 1 0 0,0-1-1 0 0,-1 1 0 0 0,1 0 1 0 0,0-1-1 0 0,0 0 1 0 0,-1 0-1 0 0,1 0 0 0 0,0 0 1 0 0,0 0-1 0 0,0-1 0 0 0,0 1 1 0 0,0-1-1 0 0,1 0 1 0 0,-1 0-1 0 0,0 0 0 0 0,0 0 1 0 0,0 0-1 0 0,0-1 0 0 0,0 0 1 0 0,1 0-65 0 0,4 1 14 0 0,40-4 1074 0 0,-24 2-3817 0 0,-12 1-2441 0 0,0 1-3672 0 0,-10 0-2164 0 0</inkml:trace>
  <inkml:trace contextRef="#ctx0" brushRef="#br0" timeOffset="14858.271">20 559 10778 0 0,'0'0'2318'0'0,"0"0"-946"0"0,0 0-374 0 0,0 0 16 0 0,0 0 131 0 0,0 0 70 0 0,0 0-59 0 0,0 0-141 0 0,0 0-187 0 0,0 0-172 0 0,0 0-139 0 0,0 0-149 0 0,0 0-135 0 0,-5-2-72 0 0,-9-2-263 0 0,18 4 1778 0 0,11 3-960 0 0,212 2 1234 0 0,327-13-1429 0 0,-36 3-265 0 0,430-4 311 0 0,-781-1-369 0 0,-171 8-2668 0 0,-2-1-2305 0 0,1 2-1943 0 0,2 1-4866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16.1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250 66 0 0 0,'0'0'569'0'0,"0"0"1472"0"0,0 0 458 0 0,0 0 23 0 0,0 0 13 0 0,0 0-194 0 0,0 0-352 0 0,0 0-351 0 0,0 0-299 0 0,0 0-177 0 0,0 0-110 0 0,1-4-75 0 0,2 0-394 0 0,2-6-402 0 0,-4 2 6360 0 0,-1 8-6468 0 0,0 23 999 0 0,-13 137 454 0 0,9-141-1113 0 0,3-12-4940 0 0,3-9-2126 0 0,5-5-4274 0 0,-6 5 1981 0 0</inkml:trace>
  <inkml:trace contextRef="#ctx0" brushRef="#br0" timeOffset="462.31">336 135 9290 0 0,'0'0'2558'0'0,"0"0"-224"0"0,0 0-150 0 0,0 0-115 0 0,0 0-232 0 0,0 0-302 0 0,0 0-321 0 0,0 0-310 0 0,0 0-204 0 0,0 0-130 0 0,0 0-100 0 0,0 0-43 0 0,0 0-52 0 0,2-4 691 0 0,-15 69 213 0 0,12-64-1262 0 0,1 0-1 0 0,0 1 0 0 0,1-1 0 0 0,-1 0 0 0 0,0 0 0 0 0,0 1 0 0 0,1-1 0 0 0,-1 0 0 0 0,0 0 0 0 0,1 1 0 0 0,-1-1 0 0 0,1 0 0 0 0,0 0 0 0 0,-1 0 0 0 0,1 0 0 0 0,0 0 1 0 0,0 0-1 0 0,-1 0 0 0 0,1 0 0 0 0,0 0 0 0 0,0 0 0 0 0,0-1 0 0 0,0 1 0 0 0,0 0 0 0 0,1 0 0 0 0,-1-1 0 0 0,0 1 0 0 0,0-1 0 0 0,0 1 0 0 0,0-1 0 0 0,1 0 1 0 0,-1 1-1 0 0,0-1 0 0 0,0 0 0 0 0,1 0 0 0 0,-1 0 0 0 0,0 0 0 0 0,1 0 0 0 0,-1 0 0 0 0,0 0 0 0 0,0 0 0 0 0,1-1 0 0 0,-1 1 0 0 0,0 0 0 0 0,0-1 0 0 0,0 1 0 0 0,1-1 1 0 0,-1 1-1 0 0,0-1 0 0 0,0 0-16 0 0,1 1 12 0 0,0-1 0 0 0,0 1 1 0 0,-1-1-1 0 0,1 1 0 0 0,0-1 1 0 0,-1 0-1 0 0,1 0 1 0 0,-1 0-1 0 0,1 0 0 0 0,-1 0 1 0 0,1 0-1 0 0,-1 0 0 0 0,0 0 1 0 0,0-1-1 0 0,1 1 1 0 0,-1 0-1 0 0,0-1 0 0 0,0 1 1 0 0,0-1-1 0 0,0 1 0 0 0,-1-1 1 0 0,1 1-1 0 0,0-1 1 0 0,-1 0-1 0 0,1 1 0 0 0,-1-1 1 0 0,0 0-1 0 0,1 0 0 0 0,-1 1 1 0 0,0-1-1 0 0,0 0 0 0 0,0 0 1 0 0,0 0-1 0 0,0 1 1 0 0,0-1-1 0 0,-1 0 0 0 0,1 0 1 0 0,-1 1-1 0 0,1-1 0 0 0,-1 0 1 0 0,0 1-1 0 0,1-1 1 0 0,-1 1-1 0 0,0-1 0 0 0,0 1 1 0 0,0-1-1 0 0,0 1 0 0 0,-1-1 1 0 0,1 1-1 0 0,0 0 0 0 0,0 0 1 0 0,-1 0-1 0 0,1 0 1 0 0,-1 0-1 0 0,1 0 0 0 0,-1 0 1 0 0,1 0-1 0 0,-1 0 0 0 0,0 1 1 0 0,1-1-1 0 0,-1 1 1 0 0,-1-1-14 0 0,1 0-1462 0 0,-15-10 3462 0 0,13 8-7360 0 0,4 1-7632 0 0,2 1 1997 0 0</inkml:trace>
  <inkml:trace contextRef="#ctx0" brushRef="#br0" timeOffset="1084.932">434 29 13987 0 0,'0'0'2176'0'0,"0"0"-171"0"0,0 0-117 0 0,0 0-162 0 0,0 0-226 0 0,0 0-259 0 0,0 0-292 0 0,0 0-257 0 0,0 0-172 0 0,0 0-145 0 0,0 0-103 0 0,0 0-38 0 0,0 0-44 0 0,0-2-20 0 0,0-8-20 0 0,0 7-47 0 0,0 3-27 0 0,15 26 964 0 0,-6-15-958 0 0,1 0 0 0 0,1 0 1 0 0,-1-1-1 0 0,2-1 0 0 0,-1 0 0 0 0,1 0 0 0 0,0-1 0 0 0,1-1 0 0 0,6 3-82 0 0,-53 27 257 0 0,-61 84-265 0 0,101-127-6668 0 0,-2 4 87 0 0,-1 0-5027 0 0</inkml:trace>
  <inkml:trace contextRef="#ctx0" brushRef="#br0" timeOffset="8398.524">96 22 3737 0 0,'0'0'1854'0'0,"0"0"-1"0"0,0 0 58 0 0,0 0 95 0 0,0 0 59 0 0,0 0-106 0 0,0 0-279 0 0,0 0-334 0 0,0 0-289 0 0,0 0-202 0 0,0 0-150 0 0,7-4-99 0 0,18-14-69 0 0,-28 20 877 0 0,-20 15 1826 0 0,19-15-3219 0 0,0 1 0 0 0,1 0-1 0 0,-1 0 1 0 0,1 0-1 0 0,-1 1 1 0 0,1-1 0 0 0,0 1-1 0 0,0 0 1 0 0,0 0 0 0 0,1 0-1 0 0,0 0 1 0 0,-1 0-1 0 0,1 0 1 0 0,1 1 0 0 0,-1-1-1 0 0,1 1 1 0 0,-1-1-1 0 0,1 1-20 0 0,54 25 726 0 0,-76-6-281 0 0,-59 34-269 0 0,83-57-175 0 0,-1 0 0 0 0,0 0 0 0 0,0-1-1 0 0,1 1 1 0 0,-1 0 0 0 0,1 0 0 0 0,-1 0-1 0 0,1-1 1 0 0,-1 1 0 0 0,1 0 0 0 0,-1-1 0 0 0,1 1-1 0 0,0 0 1 0 0,-1-1 0 0 0,1 1 0 0 0,0-1-1 0 0,0 1 1 0 0,-1-1 0 0 0,1 1 0 0 0,0-1-1 0 0,0 0 1 0 0,0 1 0 0 0,0-1 0 0 0,0 0-1 0 0,-1 0 1 0 0,1 1 0 0 0,0-1 0 0 0,0 0-1 0 0,0 0 1 0 0,0 0 0 0 0,0 0 0 0 0,0 0-1 0 0,0 0 1 0 0,0-1 0 0 0,-1 1 0 0 0,1 0-1 0 0,0 0 1 0 0,0-1 0 0 0,0 1 0 0 0,0 0 0 0 0,-1-1-1 0 0,1 1 0 0 0,11 1 11 0 0,-10 0-8 0 0,0 1 0 0 0,-1-1 0 0 0,1 1 1 0 0,-1 0-1 0 0,1 0 0 0 0,-1 0 0 0 0,1 0 0 0 0,-1 0 0 0 0,0 0 0 0 0,0 0 0 0 0,0 1 0 0 0,0-1 0 0 0,0 0 0 0 0,-1 0 1 0 0,1 1-1 0 0,-1-1 0 0 0,0 1 0 0 0,1-1 0 0 0,-1 0 0 0 0,0 1 0 0 0,0-1 0 0 0,0 1 0 0 0,-1-1 0 0 0,1 0 1 0 0,-1 1-1 0 0,1-1 0 0 0,-1 0 0 0 0,0 1 0 0 0,0-1 0 0 0,0 0 0 0 0,0 0 0 0 0,0 0 0 0 0,0 0 0 0 0,-1 0 1 0 0,1 0-1 0 0,-1 0 0 0 0,-1 1-3 0 0,-6 24 41 0 0,9-25-29 0 0,0-1 0 0 0,0 1 0 0 0,0-1 0 0 0,0 1 0 0 0,0-1 0 0 0,0 0 0 0 0,0 1 0 0 0,1-1 0 0 0,-1 1 0 0 0,1-1 0 0 0,-1 0 0 0 0,1 1-1 0 0,-1-1 1 0 0,1 0 0 0 0,0 1 0 0 0,-1-1 0 0 0,1 0 0 0 0,0 0 0 0 0,0 0 0 0 0,0 0 0 0 0,0 0 0 0 0,0 0 0 0 0,0 0 0 0 0,1 0 0 0 0,-1 0 0 0 0,0 0 0 0 0,0-1 0 0 0,1 1 0 0 0,-1-1 0 0 0,0 1-1 0 0,1-1 1 0 0,-1 1 0 0 0,0-1 0 0 0,1 1 0 0 0,-1-1 0 0 0,1 0 0 0 0,-1 0 0 0 0,1 0-12 0 0,39 4-1277 0 0,-16-5-2874 0 0,-12 1-1408 0 0,-4 0-6193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26.1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9 9106 0 0,'0'0'1755'0'0,"0"0"-20"0"0,0 0 135 0 0,0 0 65 0 0,0 0-136 0 0,0 0-252 0 0,0 0-283 0 0,0 0-248 0 0,0 0-191 0 0,0 0-121 0 0,0 0-99 0 0,0 0-70 0 0,0 0-40 0 0,-3 0-37 0 0,4 3 3529 0 0,74 1-3407 0 0,631-6 53 0 0,-576-12-357 0 0,-148 22-3278 0 0,10-5-1302 0 0,7-2 3651 0 0,-6 2-11599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18.0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99 15475 0 0,'0'0'2914'0'0,"0"0"-1440"0"0,0 0-491 0 0,0 0-4 0 0,0 0-19 0 0,0 0-57 0 0,0 0-59 0 0,0 0-117 0 0,0 0-74 0 0,0 0-53 0 0,0 0-100 0 0,0 0-67 0 0,0 0-51 0 0,-1 8-26 0 0,-16 150 1435 0 0,13-145-1915 0 0,3-13-5939 0 0,2-2-6316 0 0,-1 1 971 0 0</inkml:trace>
  <inkml:trace contextRef="#ctx0" brushRef="#br0" timeOffset="362.564">108 162 8146 0 0,'0'0'4823'0'0,"0"0"-2709"0"0,0 0-830 0 0,0 0 69 0 0,0 0 44 0 0,0 0-12 0 0,0 0-134 0 0,0 0-239 0 0,0 0-225 0 0,0 0-143 0 0,0 0-104 0 0,0 0-75 0 0,3-3-41 0 0,10-7-55 0 0,-9 7-37 0 0,-4 3-52 0 0,-3 29 1829 0 0,-2 13-1115 0 0,2-13-3676 0 0,14-39-12049 0 0,-10 9 11989 0 0,1-1-6812 0 0</inkml:trace>
  <inkml:trace contextRef="#ctx0" brushRef="#br0" timeOffset="827.893">219 73 5113 0 0,'0'0'4036'0'0,"0"0"-942"0"0,0 0-470 0 0,0 0-217 0 0,0 0-353 0 0,0 0-390 0 0,0 0-326 0 0,0 0-296 0 0,0 0-246 0 0,0 0-188 0 0,0 0-167 0 0,0 0-119 0 0,0 0-71 0 0,-6-5 523 0 0,6 9-692 0 0,1 0-1 0 0,0 0 0 0 0,-1 0 0 0 0,1 0 1 0 0,1 0-1 0 0,-1 0 0 0 0,1 0 0 0 0,-1 0 0 0 0,1-1 1 0 0,0 1-1 0 0,0-1 0 0 0,1 1 0 0 0,-1-1 1 0 0,1 0-1 0 0,0 0 0 0 0,0 0 0 0 0,0 0 1 0 0,0-1-1 0 0,0 1 0 0 0,0-1 0 0 0,1 0 1 0 0,-1 0-1 0 0,1 0 0 0 0,0 0 0 0 0,-1 0 1 0 0,1-1-1 0 0,0 0 0 0 0,0 0 0 0 0,0 0 0 0 0,0 0 1 0 0,2 0-82 0 0,27 11 162 0 0,-59 17 109 0 0,14-20-248 0 0,1 0 0 0 0,0 1 1 0 0,0 0-1 0 0,1 1 0 0 0,0 0 1 0 0,1 0-1 0 0,0 1 0 0 0,-1 4-23 0 0,8-12-110 0 0,-5 4-1579 0 0,-1-6-8678 0 0,5-1-1416 0 0</inkml:trace>
  <inkml:trace contextRef="#ctx0" brushRef="#br0" timeOffset="7521.617">331 65 6889 0 0,'0'0'2204'0'0,"0"0"-447"0"0,0 0-126 0 0,0 0 48 0 0,0 0 2 0 0,0 0-46 0 0,0 0-166 0 0,0 0-207 0 0,0 0-219 0 0,0 0-198 0 0,0 0-134 0 0,0 0-88 0 0,0 0-46 0 0,5-9-6 0 0,4-4-320 0 0,2-6 66 0 0,1-4 2652 0 0,16 41-1951 0 0,-27-16-998 0 0,0 1 1 0 0,0 0-1 0 0,-1 0 1 0 0,1-1-1 0 0,-1 1 1 0 0,0 0-1 0 0,1 0 1 0 0,-1 0-1 0 0,0-1 1 0 0,-1 1 0 0 0,1 0-1 0 0,0 0 1 0 0,-1-1-1 0 0,0 1 1 0 0,1 0-1 0 0,-1 0 1 0 0,0-1-1 0 0,-1 1 1 0 0,1-1-1 0 0,0 1-20 0 0,-8 43 203 0 0,12-44-188 0 0,-1-1 1 0 0,0 0-1 0 0,1 0 0 0 0,-1 0 1 0 0,0 0-1 0 0,1 0 0 0 0,-1 0 1 0 0,1-1-1 0 0,0 1 0 0 0,-1-1 1 0 0,1 0-1 0 0,-1 0 0 0 0,1 0 1 0 0,0 0-1 0 0,-1 0 0 0 0,1 0 1 0 0,-1-1-1 0 0,1 1 0 0 0,-1-1 1 0 0,1 0-1 0 0,-1 0 0 0 0,1 0 1 0 0,-1 0-1 0 0,1-1-15 0 0,6-6 196 0 0,-32 13-299 0 0,20-3 100 0 0,0 1 1 0 0,0-1-1 0 0,0 1 0 0 0,1-1 0 0 0,-1 1 0 0 0,1 0 0 0 0,0 0 0 0 0,0 0 0 0 0,0 0 0 0 0,1 1 0 0 0,-1-1 0 0 0,0 0 0 0 0,1 1 0 0 0,0-1 0 0 0,0 1 0 0 0,0-1 0 0 0,1 1 0 0 0,-1 0 0 0 0,1-1 0 0 0,0 1 0 0 0,-1 0 0 0 0,2-1 0 0 0,-1 1 0 0 0,0 0 0 0 0,1-1 0 0 0,0 1 0 0 0,0-1 0 0 0,0 1 0 0 0,0-1 0 0 0,0 1 0 0 0,1-1 0 0 0,-1 0 0 0 0,1 0 0 0 0,1 1 3 0 0,9 52-29 0 0,-14-53 33 0 0,0-1 1 0 0,-1 1 0 0 0,1-1 0 0 0,0 0-1 0 0,-1 0 1 0 0,0 0 0 0 0,1 0 0 0 0,-1-1-1 0 0,0 1 1 0 0,0-1 0 0 0,0 1-1 0 0,0-1 1 0 0,0 0 0 0 0,0 0 0 0 0,-1-1-1 0 0,1 1 1 0 0,0 0 0 0 0,0-1-1 0 0,-1 0 1 0 0,1 0 0 0 0,0 0 0 0 0,0 0-1 0 0,-1-1 1 0 0,-1 0-5 0 0,-19 1-642 0 0,12-1-4269 0 0,0 1-9053 0 0,9 0 3292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35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11 3001 0 0,'0'0'4718'0'0,"0"0"-2496"0"0,0 0-551 0 0,0 0 164 0 0,0 0 105 0 0,0 0-31 0 0,0 0-138 0 0,0 0-279 0 0,0 0-333 0 0,0 0-239 0 0,0 0-141 0 0,0 0-82 0 0,0 0-64 0 0,2-8 326 0 0,-2 6 2380 0 0,-9 11-3294 0 0,0 1 0 0 0,0 0 0 0 0,1 1 1 0 0,0 0-1 0 0,1 0 0 0 0,0 1 0 0 0,1 0 0 0 0,0 0 1 0 0,1 0-1 0 0,0 1 0 0 0,1 0 0 0 0,1 0 1 0 0,0 0-1 0 0,0 0 0 0 0,1 0 0 0 0,1 1 0 0 0,1-1 1 0 0,0 1-1 0 0,0 4-45 0 0,1-10 16 0 0,0 0-1 0 0,0 0 1 0 0,1 0 0 0 0,0-1 0 0 0,0 1-1 0 0,1-1 1 0 0,0 0 0 0 0,0 0 0 0 0,0 0 0 0 0,1 0-1 0 0,0 0 1 0 0,1-1 0 0 0,-1 1 0 0 0,1-1 0 0 0,1 0-1 0 0,-1-1 1 0 0,1 1 0 0 0,0-1 0 0 0,0 0 0 0 0,0-1-1 0 0,1 0 1 0 0,-1 0 0 0 0,1 0 0 0 0,0 0-1 0 0,4 0-15 0 0,-10-13-3375 0 0,-2 2-445 0 0,0 0-8313 0 0,0 4 1163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33.1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13 8602 0 0,'0'0'1731'0'0,"0"0"36"0"0,0 0 108 0 0,0 0 35 0 0,0 0-61 0 0,0 0-222 0 0,0 0-356 0 0,0 0-316 0 0,0 0-239 0 0,0 0-131 0 0,0 0-44 0 0,0 3 3835 0 0,-5 10-3738 0 0,-6 1-485 0 0,0-1 0 0 0,-2 0 0 0 0,1 0 0 0 0,-2-2 0 0 0,1 1 0 0 0,-2-2-1 0 0,1 0 1 0 0,-14 7-153 0 0,81 29 555 0 0,-31-30-526 0 0,31 37 113 0 0,-54-49-1166 0 0,-1-8-2761 0 0,0 0-6408 0 0,1 3-1748 0 0</inkml:trace>
  <inkml:trace contextRef="#ctx0" brushRef="#br0" timeOffset="777.077">212 101 8386 0 0,'0'0'2043'0'0,"0"0"-539"0"0,0 0 14 0 0,0 0 229 0 0,0 0 67 0 0,0 0-151 0 0,0 0-346 0 0,0 0-354 0 0,0 0-279 0 0,0 0-140 0 0,0 0-53 0 0,0 0-43 0 0,2-4 5272 0 0,-6 5-5684 0 0,0 1 0 0 0,1-1 0 0 0,-1 1 1 0 0,1 0-1 0 0,0 0 0 0 0,0 0 0 0 0,0 0 0 0 0,0 1 0 0 0,0 0 0 0 0,0-1 0 0 0,1 1 0 0 0,-1 0 0 0 0,1 0 0 0 0,0 0 1 0 0,0 0-1 0 0,0 1 0 0 0,0-1 0 0 0,0 1 0 0 0,1-1 0 0 0,0 1 0 0 0,-1 0 0 0 0,1-1 0 0 0,1 1 0 0 0,-1 0 0 0 0,0 0 1 0 0,1-1-1 0 0,0 1 0 0 0,0 0 0 0 0,0 0 0 0 0,0 0 0 0 0,1 0 0 0 0,0 1-36 0 0,1-3 22 0 0,0 0 1 0 0,1 0-1 0 0,-1 0 1 0 0,0-1-1 0 0,1 1 0 0 0,0-1 1 0 0,-1 1-1 0 0,1-1 0 0 0,0 0 1 0 0,-1 0-1 0 0,1 0 0 0 0,0-1 1 0 0,0 1-1 0 0,0-1 0 0 0,0 1 1 0 0,0-1-1 0 0,-1 0 1 0 0,1 0-1 0 0,0 0 0 0 0,0-1 1 0 0,0 1-1 0 0,0-1 0 0 0,0 1 1 0 0,0-1-1 0 0,-1 0 0 0 0,1 0 1 0 0,0 0-1 0 0,-1-1 0 0 0,1 1 1 0 0,0-1-1 0 0,-1 1 1 0 0,0-1-1 0 0,1 0 0 0 0,0-1-22 0 0,-1 1-24 0 0,-1 1-1 0 0,1 0 0 0 0,-1 0 1 0 0,0-1-1 0 0,0 1 0 0 0,0-1 1 0 0,0 1-1 0 0,0-1 0 0 0,0 1 1 0 0,0-1-1 0 0,0 0 0 0 0,-1 0 1 0 0,1 1-1 0 0,-1-1 0 0 0,1 0 1 0 0,-1 0-1 0 0,0 1 0 0 0,0-1 1 0 0,1 0-1 0 0,-1 0 0 0 0,-1 0 1 0 0,1 0-1 0 0,0 1 0 0 0,0-1 1 0 0,-1 0-1 0 0,1 0 0 0 0,-1 0 1 0 0,1 1-1 0 0,-1-1 0 0 0,0 0 1 0 0,1 1-1 0 0,-1-1 0 0 0,0 1 1 0 0,0-1-1 0 0,0 1 1 0 0,-1-1-1 0 0,1 1 0 0 0,0 0 1 0 0,0-1-1 0 0,-1 1 0 0 0,1 0 1 0 0,-1 0-1 0 0,1 0 0 0 0,-1 0 1 0 0,1 0-1 0 0,-1 0 0 0 0,0 1 1 0 0,0-1-1 0 0,1 0 0 0 0,-1 1 1 0 0,0-1-1 0 0,0 1 0 0 0,1 0 1 0 0,-1 0-1 0 0,0 0 0 0 0,0 0 1 0 0,-1 0 24 0 0,1 1-1515 0 0,2-1-3926 0 0,0 0-5163 0 0,1 0-364 0 0</inkml:trace>
  <inkml:trace contextRef="#ctx0" brushRef="#br0" timeOffset="1485.942">360 31 10426 0 0,'0'0'2017'0'0,"0"0"-129"0"0,0 0 83 0 0,0 0-14 0 0,0 0-138 0 0,0 0-212 0 0,0 0-338 0 0,0 0-295 0 0,0 0-189 0 0,0 0-119 0 0,0 0-70 0 0,0 0-44 0 0,0 0-44 0 0,1-5-61 0 0,8-21 1943 0 0,-9 27-2324 0 0,-5 32 1576 0 0,-5 290-1123 0 0,16-331-1743 0 0,-3-5-6671 0 0,-2 9 481 0 0,0 1-5311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37.0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74 0 0 0,'0'0'611'0'0,"0"0"756"0"0,0 0 222 0 0,0 0 22 0 0,0 0 90 0 0,0 0 115 0 0,0 0 79 0 0,1-5 2160 0 0,0-11 11430 0 0,-6 156-14994 0 0,5-134-4712 0 0,6-10-10834 0 0,-4 2 3710 0 0</inkml:trace>
  <inkml:trace contextRef="#ctx0" brushRef="#br0" timeOffset="459.268">105 74 12147 0 0,'0'0'2245'0'0,"0"0"-372"0"0,0 0-119 0 0,0 0 13 0 0,0 0-162 0 0,0 0-240 0 0,0 0-320 0 0,0 0-301 0 0,0 0-224 0 0,0 0-158 0 0,0 0-81 0 0,0 0-55 0 0,-15 37 2093 0 0,14-35-2292 0 0,0 0 0 0 0,0-1 1 0 0,1 1-1 0 0,-1 0 0 0 0,0 0 1 0 0,1 0-1 0 0,0-1 0 0 0,-1 1 1 0 0,1 0-1 0 0,0 0 0 0 0,0 0 1 0 0,0 0-1 0 0,0 0 0 0 0,1 0 1 0 0,-1 0-1 0 0,0-1 0 0 0,1 1 1 0 0,-1 0-1 0 0,1 0 0 0 0,0 0 1 0 0,-1-1-1 0 0,1 1 0 0 0,0 0 1 0 0,0-1-1 0 0,0 1 0 0 0,0-1 1 0 0,1 1-1 0 0,-1-1 0 0 0,0 1 1 0 0,0-1-1 0 0,1 0 0 0 0,-1 0 1 0 0,1 0-1 0 0,0 0 0 0 0,-1 0 0 0 0,1 0 1 0 0,0 0-1 0 0,-1 0 0 0 0,1 0 1 0 0,0-1-1 0 0,0 1 0 0 0,0-1 1 0 0,-1 0-1 0 0,1 1 0 0 0,0-1 1 0 0,0 0-1 0 0,0 0 0 0 0,0 0 1 0 0,0 0-1 0 0,0 0 0 0 0,0-1 1 0 0,-1 1-1 0 0,1 0 0 0 0,0-1 1 0 0,0 0-1 0 0,0 1 0 0 0,0-1-27 0 0,-1 1 4 0 0,0 0 1 0 0,1-1-1 0 0,-1 1 0 0 0,0 0 0 0 0,0 0 0 0 0,1-1 0 0 0,-1 1 0 0 0,0-1 0 0 0,0 1 0 0 0,1-1 1 0 0,-1 0-1 0 0,0 1 0 0 0,0-1 0 0 0,0 0 0 0 0,0 0 0 0 0,0 0 0 0 0,0 0 0 0 0,0 0 0 0 0,0 0 1 0 0,0 0-1 0 0,-1 0 0 0 0,1 0 0 0 0,0 0 0 0 0,-1 0 0 0 0,1 0 0 0 0,-1-1 0 0 0,1 1 0 0 0,-1 0 0 0 0,1 0 1 0 0,-1-1-1 0 0,0 1 0 0 0,0 0 0 0 0,1-1 0 0 0,-1 1 0 0 0,0 0 0 0 0,0-1 0 0 0,-1 1 0 0 0,1 0 1 0 0,0 0-1 0 0,0-1 0 0 0,-1 1 0 0 0,1 0 0 0 0,0-1 0 0 0,-1 1 0 0 0,1 0 0 0 0,-1 0 0 0 0,0 0 1 0 0,1-1-1 0 0,-1 1 0 0 0,0 0 0 0 0,0 0 0 0 0,0 0 0 0 0,0 0 0 0 0,0 0 0 0 0,0 1 0 0 0,0-1 0 0 0,0 0 1 0 0,0 0-1 0 0,0 1 0 0 0,0-1 0 0 0,0 0 0 0 0,-1 1 0 0 0,0-1-4 0 0,-1-1-343 0 0,-24-33-2621 0 0,26 21-3561 0 0,9 0-6361 0 0,-7 12 5535 0 0</inkml:trace>
  <inkml:trace contextRef="#ctx0" brushRef="#br0" timeOffset="839.959">220 0 7826 0 0,'0'0'4935'0'0,"0"0"-2061"0"0,0 0-705 0 0,0 0-278 0 0,0 0-416 0 0,0 0-403 0 0,0 0-341 0 0,0 0-248 0 0,0 0-177 0 0,0 0-92 0 0,0 0 34 0 0,0 0 69 0 0,0 0 91 0 0,6 27 1535 0 0,55 39-583 0 0,-31-42-1257 0 0,-30-23-78 0 0,0 1 0 0 0,0 0 0 0 0,0-1 0 0 0,-1 1 0 0 0,1 0 0 0 0,-1-1 0 0 0,1 1 0 0 0,-1-1 0 0 0,1 1 0 0 0,-1-1 0 0 0,0 1 0 0 0,1-1 0 0 0,-1 1 0 0 0,0-1 0 0 0,0 0 0 0 0,0 1 0 0 0,0-1 0 0 0,-1 0 0 0 0,1 0 0 0 0,0 0 0 0 0,0 0 0 0 0,-1 0 0 0 0,1 0 0 0 0,0 0 0 0 0,-1 0 0 0 0,1-1 0 0 0,-2 1-25 0 0,-3 4 46 0 0,-15 12 23 0 0,15-13-74 0 0,0 1 0 0 0,0-1 1 0 0,0 1-1 0 0,1 1 0 0 0,0-1 0 0 0,0 1 1 0 0,0-1-1 0 0,0 1 0 0 0,1 1 1 0 0,0-1-1 0 0,-2 6 5 0 0,11-6-3370 0 0,2-6-5916 0 0,-6 0 7982 0 0,1 0-10164 0 0</inkml:trace>
  <inkml:trace contextRef="#ctx0" brushRef="#br0" timeOffset="1180.815">533 56 17652 0 0,'0'0'2832'0'0,"0"0"-1422"0"0,0 0-407 0 0,0 0-14 0 0,0 0-96 0 0,0 0-217 0 0,0 0-188 0 0,0 0-128 0 0,0 0-47 0 0,0 0 7 0 0,0 0 11 0 0,0 0-15 0 0,-1 5-32 0 0,-2 127 1445 0 0,-8-137-11677 0 0,8 3 2269 0 0,1 0-3514 0 0</inkml:trace>
  <inkml:trace contextRef="#ctx0" brushRef="#br0" timeOffset="1443.224">433 120 8018 0 0,'0'0'1685'0'0,"0"0"-216"0"0,0 0 20 0 0,0 0 34 0 0,0 0-106 0 0,0 0-86 0 0,0 0-91 0 0,0 0-87 0 0,0 0-55 0 0,0 0-80 0 0,0 0-110 0 0,0 0-103 0 0,0 0-97 0 0,9 3-61 0 0,76 13 1292 0 0,-40-23-2083 0 0,-45 5-1413 0 0,0 1-2438 0 0,0 0-3231 0 0,0 1-4060 0 0</inkml:trace>
  <inkml:trace contextRef="#ctx0" brushRef="#br0" timeOffset="1842.947">726 77 4497 0 0,'0'0'2557'0'0,"0"0"-304"0"0,0 0 80 0 0,0 0 121 0 0,0 0-143 0 0,0 0-304 0 0,0 0-329 0 0,0 0-303 0 0,0 0-254 0 0,0 0-162 0 0,0 0-87 0 0,0 0-70 0 0,3-4-63 0 0,0 0-395 0 0,7-19 2435 0 0,-10 23-2498 0 0,0 0-63 0 0,0 0-38 0 0,0 0-68 0 0,0 54 465 0 0,-6 37-1814 0 0,5-91 710 0 0,1 0-3480 0 0,0 0-4149 0 0,0 0-3805 0 0</inkml:trace>
  <inkml:trace contextRef="#ctx0" brushRef="#br0" timeOffset="2096.866">850 54 13459 0 0,'0'0'3531'0'0,"0"0"-2144"0"0,0 0-523 0 0,0 0 226 0 0,0 0 162 0 0,0 0 70 0 0,0 0-141 0 0,0 0-244 0 0,0 0-197 0 0,0 0-161 0 0,0 0-138 0 0,0 0-100 0 0,0 0-94 0 0,-2 10-65 0 0,-6 45 315 0 0,7-39-5064 0 0,1-1-5042 0 0,0-14-2089 0 0</inkml:trace>
  <inkml:trace contextRef="#ctx0" brushRef="#br0" timeOffset="2424.165">908 24 16243 0 0,'0'0'1247'0'0,"0"0"-241"0"0,0 0-79 0 0,0 0 78 0 0,0 0-42 0 0,0 0-57 0 0,0 0-118 0 0,0 0-159 0 0,0 0-87 0 0,0 0-90 0 0,0 0-120 0 0,0 0-51 0 0,0 0-23 0 0,4 9-13 0 0,14 29 2 0 0,42 16 1457 0 0,-59-52-1673 0 0,-1 0-1 0 0,1 0 0 0 0,0 0 0 0 0,-1 0 0 0 0,0 0 1 0 0,1 1-1 0 0,-1-1 0 0 0,0 0 0 0 0,0 0 1 0 0,-1 0-1 0 0,1 1 0 0 0,0-1 0 0 0,-1 0 1 0 0,1 0-1 0 0,-1 0 0 0 0,0 0 0 0 0,1 0 1 0 0,-1 0-1 0 0,0 0 0 0 0,0 0 0 0 0,-1 0 1 0 0,1 0-1 0 0,0 0 0 0 0,0-1 0 0 0,-1 1 1 0 0,1 0-1 0 0,-1-1 0 0 0,0 1 0 0 0,0-1 1 0 0,1 0-1 0 0,-1 0 0 0 0,0 1 0 0 0,0-1 1 0 0,0 0-1 0 0,0-1 0 0 0,0 1 0 0 0,0 0 1 0 0,0-1-31 0 0,-17 16 3 0 0,1 6 197 0 0,7-7 1127 0 0,2-6-4041 0 0,2-2-3487 0 0,-1-2-4847 0 0,7-3 556 0 0</inkml:trace>
  <inkml:trace contextRef="#ctx0" brushRef="#br0" timeOffset="2920.462">110 360 19140 0 0,'0'0'810'0'0,"0"0"34"0"0,0 0 155 0 0,0 0 166 0 0,0 0-18 0 0,0 0-156 0 0,0 0-228 0 0,0 0-264 0 0,0 0-167 0 0,0 0-116 0 0,0 0-62 0 0,0 0 13 0 0,0 0 4 0 0,3-1 33 0 0,263-7 1746 0 0,243-12-1505 0 0,-515 21-394 0 0,-26 3-1783 0 0,9 2-3827 0 0,15-4-1427 0 0,3 0-5048 0 0</inkml:trace>
  <inkml:trace contextRef="#ctx0" brushRef="#br0" timeOffset="3622.771">296 564 13115 0 0,'0'0'1754'0'0,"0"0"-115"0"0,0 0 12 0 0,0 0 34 0 0,0 0-87 0 0,0 0-188 0 0,0 0-205 0 0,0 0-231 0 0,0 0-285 0 0,0 0-203 0 0,0 0-176 0 0,0 0-98 0 0,0 0-8 0 0,0-2 4 0 0,57 85 2016 0 0,-36-146-1120 0 0,9-48-1194 0 0,-32 109-4455 0 0,1 1 155 0 0,1-1-6683 0 0,0 2 703 0 0</inkml:trace>
  <inkml:trace contextRef="#ctx0" brushRef="#br0" timeOffset="4039.963">363 479 10114 0 0,'0'0'1689'0'0,"0"0"-94"0"0,0 0 162 0 0,0 0 238 0 0,0 0-88 0 0,0 0-316 0 0,0 0-364 0 0,0 0-368 0 0,0 0-279 0 0,0 0-168 0 0,0 0-86 0 0,0 0-11 0 0,21-3 1182 0 0,119 3 386 0 0,-142 5-9310 0 0,0-3 1738 0 0,2-2 3886 0 0,-1 1-7528 0 0</inkml:trace>
  <inkml:trace contextRef="#ctx0" brushRef="#br0" timeOffset="4373.041">448 527 8746 0 0,'0'0'2574'0'0,"0"0"-604"0"0,0 0-201 0 0,0 0-6 0 0,0 0-273 0 0,0 0-393 0 0,0 0-232 0 0,0 0-128 0 0,0 0-87 0 0,0 0-28 0 0,0 0-56 0 0,0 0-95 0 0,0 0-59 0 0,8 2-76 0 0,33 14 245 0 0,-40-15-550 0 0,0 0 1 0 0,0-1-1 0 0,0 1 0 0 0,0 0 0 0 0,0 0 0 0 0,0 0 0 0 0,-1 1 1 0 0,1-1-1 0 0,0 0 0 0 0,-1 0 0 0 0,1 0 0 0 0,0 0 1 0 0,-1 1-1 0 0,1-1 0 0 0,-1 0 0 0 0,0 1 0 0 0,1-1 0 0 0,-1 0 1 0 0,0 1-1 0 0,0-1 0 0 0,0 0 0 0 0,0 1 0 0 0,0-1 0 0 0,0 0 1 0 0,0 1-1 0 0,-1-1 0 0 0,1 0 0 0 0,0 1 0 0 0,-1-1 0 0 0,1 0 1 0 0,-1 0-1 0 0,1 1 0 0 0,-1-1 0 0 0,0 0 0 0 0,1 0 0 0 0,-1 0 1 0 0,0 0-1 0 0,0 0 0 0 0,0 0 0 0 0,0 0 0 0 0,0 0 1 0 0,0 0-1 0 0,0 0 0 0 0,0 0 0 0 0,0-1 0 0 0,0 1 0 0 0,-1 0 1 0 0,1-1-1 0 0,0 1 0 0 0,0-1 0 0 0,-1 0 0 0 0,1 1 0 0 0,0-1 1 0 0,-1 0-1 0 0,0 0-31 0 0,-19 17 132 0 0,61-14 116 0 0,77-5-1635 0 0,-93 1-2801 0 0,1-1-3553 0 0,-18 1-3479 0 0</inkml:trace>
  <inkml:trace contextRef="#ctx0" brushRef="#br0" timeOffset="4916.262">1141 86 16115 0 0,'0'0'1021'0'0,"0"0"72"0"0,0 0 129 0 0,0 0 82 0 0,0 0-6 0 0,0 0-90 0 0,0 0-138 0 0,0 0-166 0 0,0 0-192 0 0,0 0-175 0 0,0 0-185 0 0,0 0-145 0 0,-1-4-82 0 0,1-8-45 0 0,4 18 394 0 0,9 27 574 0 0,-10-24-962 0 0,10 24 186 0 0,-2 1 1 0 0,-2 0-1 0 0,-1 1 1 0 0,-1 0 0 0 0,-2 0-1 0 0,0 33-272 0 0,-5-51 17 0 0,0 0 1 0 0,-1 0-1 0 0,-1 0 0 0 0,-1 0 0 0 0,0 0 0 0 0,-1-1 1 0 0,-1 1-1 0 0,-1-1 0 0 0,0 0 0 0 0,-1-1 0 0 0,0 0 1 0 0,-1 0-1 0 0,-1 0 0 0 0,-1-1 0 0 0,-4 5-17 0 0,-10 7 47 0 0,-15 19-5 0 0,23-14-224 0 0,18-36-6186 0 0,-1 1 864 0 0,2 0-4654 0 0</inkml:trace>
  <inkml:trace contextRef="#ctx0" brushRef="#br0" timeOffset="5191.976">1274 348 18644 0 0,'0'0'978'0'0,"0"0"-78"0"0,0 0 43 0 0,0 0 38 0 0,0 0-94 0 0,0 0-118 0 0,0 0-174 0 0,0 0-196 0 0,0 0-135 0 0,0 0-88 0 0,9-2-69 0 0,-4 0-702 0 0,45-6 1791 0 0,-30 8-3491 0 0,-1 4-3698 0 0,-18-4-617 0 0,0 1-4376 0 0</inkml:trace>
  <inkml:trace contextRef="#ctx0" brushRef="#br0" timeOffset="5468.887">1308 388 6161 0 0,'0'0'5015'0'0,"0"0"-2395"0"0,0 0-738 0 0,0 0 85 0 0,0 0-24 0 0,0 0-176 0 0,0 0-249 0 0,0 0-299 0 0,0 0-300 0 0,0 0-283 0 0,0 0-199 0 0,0 0-153 0 0,0 0-117 0 0,10 4-67 0 0,32 8-104 0 0,-6-10-543 0 0,-25-5-2373 0 0,0 0-5394 0 0,-6 2-3767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43.4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172 29 6673 0 0,'0'0'4709'0'0,"0"0"-2846"0"0,0 0-717 0 0,0 0 188 0 0,0 0 155 0 0,0 0 54 0 0,0 0-85 0 0,0 0-210 0 0,0 0-250 0 0,0 0-189 0 0,0 0-107 0 0,0 0-95 0 0,3-2-75 0 0,2-2-416 0 0,-9 6 1469 0 0,-36 25-916 0 0,31-23-638 0 0,1 1 1 0 0,0 0-1 0 0,1 0 0 0 0,-1 1 1 0 0,1 0-1 0 0,0 0 1 0 0,1 0-1 0 0,-1 1 1 0 0,1 0-1 0 0,1 0 1 0 0,-1 1-1 0 0,-2 6-31 0 0,8-11 21 0 0,1-1 1 0 0,0 1-1 0 0,-1 0 1 0 0,1-1-1 0 0,1 1 0 0 0,-1-1 1 0 0,0 1-1 0 0,1-1 1 0 0,-1 1-1 0 0,1-1 0 0 0,0 0 1 0 0,-1 0-1 0 0,1 0 1 0 0,0 0-1 0 0,1 0 0 0 0,-1 0 1 0 0,0-1-1 0 0,0 1 1 0 0,1-1-1 0 0,-1 1 0 0 0,1-1 1 0 0,-1 0-1 0 0,1 0-21 0 0,10 9 156 0 0,65 66 181 0 0,-77-66-1060 0 0,-2-10-3367 0 0,1-4-4885 0 0,0 2-2079 0 0</inkml:trace>
  <inkml:trace contextRef="#ctx0" brushRef="#br0" timeOffset="366.294">235 118 10930 0 0,'0'0'1954'0'0,"0"0"-131"0"0,0 0-41 0 0,0 0 33 0 0,0 0-209 0 0,0 0-330 0 0,0 0-385 0 0,0 0-362 0 0,0 0-229 0 0,0 0-69 0 0,0 0 37 0 0,0 0 20 0 0,0 0 33 0 0,-3 5 5 0 0,-19 36 624 0 0,21-40-915 0 0,1 0 0 0 0,0 0 0 0 0,-1 0 0 0 0,1 0 0 0 0,0 0 0 0 0,0 0 0 0 0,-1 0 0 0 0,1 0 0 0 0,0 0 0 0 0,0 0 0 0 0,0 0-1 0 0,0 0 1 0 0,0 0 0 0 0,1 0 0 0 0,-1 0 0 0 0,0 0 0 0 0,0 0 0 0 0,1 0 0 0 0,-1 0 0 0 0,1 0 0 0 0,-1 0 0 0 0,1 0 0 0 0,-1 0 0 0 0,1 0-1 0 0,-1 0 1 0 0,1 0 0 0 0,0-1 0 0 0,-1 1 0 0 0,1 0 0 0 0,0 0 0 0 0,0-1 0 0 0,0 1 0 0 0,-1-1 0 0 0,1 1 0 0 0,0-1 0 0 0,0 1-1 0 0,0-1 1 0 0,0 1 0 0 0,0-1 0 0 0,0 0 0 0 0,0 0 0 0 0,0 1 0 0 0,0-1 0 0 0,0 0 0 0 0,0 0 0 0 0,0 0 0 0 0,0 0 0 0 0,0 0-1 0 0,1 0 1 0 0,-1 0-35 0 0,0 0 28 0 0,0 1-1 0 0,0-1 0 0 0,0 1 1 0 0,0-1-1 0 0,0 1 0 0 0,1-1 0 0 0,-1 0 1 0 0,0 0-1 0 0,0 0 0 0 0,1 1 0 0 0,-1-1 1 0 0,0 0-1 0 0,0 0 0 0 0,0-1 0 0 0,1 1 1 0 0,-1 0-1 0 0,0 0 0 0 0,0-1 1 0 0,0 1-1 0 0,1 0 0 0 0,-1-1 0 0 0,0 1 1 0 0,0-1-1 0 0,0 0 0 0 0,0 1 0 0 0,0-1 1 0 0,0 0-1 0 0,0 1 0 0 0,0-1 0 0 0,0 0 1 0 0,0 0-1 0 0,-1 0 0 0 0,1 0 1 0 0,0 0-1 0 0,-1 0 0 0 0,1 0 0 0 0,0 0 1 0 0,-1 0-1 0 0,1 0 0 0 0,-1-1 0 0 0,0 1 1 0 0,1 0-1 0 0,-1 0 0 0 0,0 0 1 0 0,0-1-1 0 0,0 1 0 0 0,0 0 0 0 0,0 0 1 0 0,0 0-1 0 0,0-1 0 0 0,0 1 0 0 0,0 0 1 0 0,0 0-1 0 0,-1-1 0 0 0,1 1 0 0 0,0 0 1 0 0,-1 0-1 0 0,1 0 0 0 0,-1 0 1 0 0,0 0-1 0 0,1 0 0 0 0,-1 0 0 0 0,0 0 1 0 0,0 0-1 0 0,1 0 0 0 0,-1 0 0 0 0,-1-1-26 0 0,-34-15-279 0 0,21 14-2871 0 0,18 3-3858 0 0,-1 0 3450 0 0,0 0-1949 0 0,0 0-3861 0 0</inkml:trace>
  <inkml:trace contextRef="#ctx0" brushRef="#br0" timeOffset="975.964">319 60 3433 0 0,'0'0'2496'0'0,"0"0"-355"0"0,0 0 58 0 0,0 0 173 0 0,0 0-110 0 0,0 0-288 0 0,0 0-315 0 0,0 0-261 0 0,5-9-183 0 0,3-6-825 0 0,1-2 425 0 0,1-1 2699 0 0,-10 18-2854 0 0,0 0-130 0 0,0 0-142 0 0,0 0-75 0 0,0 0-77 0 0,0 0-56 0 0,0 0-10 0 0,3 30 2772 0 0,-3 229-2706 0 0,-2-271-2387 0 0,0 6-1753 0 0,1 0-6066 0 0,1 4-1927 0 0</inkml:trace>
  <inkml:trace contextRef="#ctx0" brushRef="#br0" timeOffset="1842.241">441 95 5785 0 0,'0'0'3952'0'0,"0"0"-1550"0"0,0 0-387 0 0,0 0 106 0 0,0 0-45 0 0,0 0-233 0 0,0 0-272 0 0,0 0-316 0 0,0 0-291 0 0,0 0-231 0 0,0 0-193 0 0,0 0-162 0 0,-3-3-121 0 0,3 2-241 0 0,-1 1 0 0 0,0-1 0 0 0,1 0 0 0 0,-1 1 1 0 0,0 0-1 0 0,0-1 0 0 0,1 1 0 0 0,-1 0 0 0 0,0-1 0 0 0,0 1 0 0 0,0 0 0 0 0,1 0 0 0 0,-1-1 0 0 0,0 1 0 0 0,0 0 0 0 0,0 0 0 0 0,0 0 0 0 0,1 0 0 0 0,-1 0 0 0 0,0 0 1 0 0,0 1-1 0 0,0-1 0 0 0,0 0 0 0 0,1 0 0 0 0,-1 0 0 0 0,0 1 0 0 0,0-1 0 0 0,0 1 0 0 0,1-1 0 0 0,-1 0 0 0 0,0 1 0 0 0,1-1 0 0 0,-1 1 0 0 0,0 0 0 0 0,1-1 0 0 0,-1 1 0 0 0,1-1 1 0 0,-1 1-1 0 0,1 0 0 0 0,-1-1 0 0 0,1 1 0 0 0,-1 0 0 0 0,1 0 0 0 0,0 0 0 0 0,-1-1 0 0 0,1 1 0 0 0,0 0 0 0 0,0 0 0 0 0,0 0 0 0 0,-1-1 0 0 0,1 1 0 0 0,0 0 0 0 0,0 0 1 0 0,0 0-1 0 0,0 0 0 0 0,1 0 0 0 0,-1-1 0 0 0,0 1 0 0 0,0 0 0 0 0,0 0 0 0 0,1 0 0 0 0,-1-1 0 0 0,0 1 0 0 0,1 0 0 0 0,-1 0 0 0 0,1-1 0 0 0,-1 1 0 0 0,1 0-16 0 0,-1 1 45 0 0,0 0-1 0 0,0 0 1 0 0,0 0-1 0 0,1 0 0 0 0,-1 0 1 0 0,1 0-1 0 0,0 0 0 0 0,0 0 1 0 0,-1 0-1 0 0,1 0 0 0 0,0 0 1 0 0,1-1-1 0 0,-1 1 1 0 0,0 0-1 0 0,0-1 0 0 0,1 1 1 0 0,-1-1-1 0 0,1 1 0 0 0,-1-1 1 0 0,1 1-1 0 0,0-1 1 0 0,-1 0-1 0 0,1 0 0 0 0,0 0 1 0 0,0 0-1 0 0,0 0 0 0 0,0-1 1 0 0,0 1-1 0 0,0 0 0 0 0,0-1 1 0 0,0 0-1 0 0,0 1 1 0 0,0-1-1 0 0,0 0 0 0 0,0 0 1 0 0,0 0-1 0 0,0 0 0 0 0,0-1 1 0 0,0 1-1 0 0,0 0 1 0 0,1-1-46 0 0,-2 0 2 0 0,0-1 0 0 0,0 1-1 0 0,0 0 1 0 0,0-1-1 0 0,-1 1 1 0 0,1-1-1 0 0,-1 1 1 0 0,1-1-1 0 0,-1 1 1 0 0,1-1-1 0 0,-1 1 1 0 0,0-1-1 0 0,0 1 1 0 0,0-1 0 0 0,0 0-1 0 0,0 1 1 0 0,0-1-1 0 0,0 1 1 0 0,0-1-1 0 0,0 1 1 0 0,-1-1-1 0 0,1 0 1 0 0,-1 1-1 0 0,1-1 1 0 0,-1 1-1 0 0,0 0 1 0 0,0-1-1 0 0,1 1 1 0 0,-1 0 0 0 0,0-1-1 0 0,0 1 1 0 0,0 0-1 0 0,-1 0 1 0 0,1 0-1 0 0,-2-6-595 0 0,-4-19-3178 0 0,6 9-1482 0 0,3 3-1947 0 0,3 0-3403 0 0,-4 10 9213 0 0</inkml:trace>
  <inkml:trace contextRef="#ctx0" brushRef="#br0" timeOffset="2197.07">473 0 0 0 0,'0'0'1710'0'0,"0"0"1740"0"0,0 0 91 0 0,0 0-459 0 0,0 0-617 0 0,0 0-683 0 0,0 0-663 0 0,0 0-444 0 0,0 0-119 0 0,0 0 39 0 0,0 0 94 0 0,0 0 55 0 0,0 0-46 0 0,-1 5-73 0 0,1-2-499 0 0,0 0 0 0 0,0 0-1 0 0,0 0 1 0 0,0 0 0 0 0,0 0-1 0 0,0 0 1 0 0,1 0 0 0 0,0 0-1 0 0,-1 0 1 0 0,1 0 0 0 0,0 0-1 0 0,1 0 1 0 0,-1-1 0 0 0,0 1 0 0 0,1 0-1 0 0,-1-1 1 0 0,1 0 0 0 0,0 1-1 0 0,0-1 1 0 0,0 0 0 0 0,0 0-1 0 0,0 0 1 0 0,1 0 0 0 0,-1 0-1 0 0,1 1-125 0 0,106 42 2311 0 0,-109-45-2224 0 0,-16 21 1127 0 0,-111 114-101 0 0,123-124-999 0 0,3-6-919 0 0,-1-1-3394 0 0,-3 0-10185 0 0,4-4 4060 0 0</inkml:trace>
  <inkml:trace contextRef="#ctx0" brushRef="#br0" timeOffset="2793.276">23 371 14331 0 0,'0'0'2181'0'0,"0"0"-847"0"0,0 0-156 0 0,0 0 188 0 0,0 0 69 0 0,0 0-79 0 0,0 0-216 0 0,0 0-242 0 0,0 0-179 0 0,0 0-150 0 0,0 0-76 0 0,0 0-44 0 0,-6-2-61 0 0,-10 0-514 0 0,29 0 3347 0 0,-7 2-3253 0 0,209-19 73 0 0,66 9 3 0 0,-309 5-180 0 0,-11 23-3144 0 0,25-7-5596 0 0,9-7 3886 0 0,1-1-7089 0 0</inkml:trace>
  <inkml:trace contextRef="#ctx0" brushRef="#br0" timeOffset="3327.888">151 554 14507 0 0,'0'0'3738'0'0,"0"0"-2140"0"0,0 0-626 0 0,0 0 128 0 0,0 0 110 0 0,0 0-67 0 0,0 0-162 0 0,0 0-235 0 0,0 0-214 0 0,0 0-172 0 0,0 0-97 0 0,0 0-50 0 0,0 0-14 0 0,8-3 16 0 0,26-9 11 0 0,-7 36 339 0 0,-25-20-498 0 0,34 57 1123 0 0,-36-61-1097 0 0,0 0-14 0 0,0 0 26 0 0,0 0 37 0 0,-1-25 349 0 0,-1 13-496 0 0,0 1 0 0 0,1-1 0 0 0,1 0 0 0 0,-1 0 0 0 0,2 1 1 0 0,0-1-1 0 0,0 0 0 0 0,1 0 0 0 0,0 1 0 0 0,1 0 1 0 0,1-1-1 0 0,0 1 0 0 0,1-1 5 0 0,-3 11-3 0 0,1-1 1 0 0,0 1 0 0 0,-1-1-1 0 0,1 1 1 0 0,0 0 0 0 0,0 0-1 0 0,0 1 1 0 0,0-1-1 0 0,0 1 1 0 0,0-1 0 0 0,0 1-1 0 0,0 0 1 0 0,0 0-1 0 0,0 0 1 0 0,0 0 0 0 0,0 1-1 0 0,0-1 1 0 0,0 1-1 0 0,0 0 1 0 0,0 0 0 0 0,2 1 2 0 0,19 1-3 0 0,67-2-148 0 0,-91-1-21 0 0,-6-1-8965 0 0,4 0 1624 0 0,1 1-4597 0 0</inkml:trace>
  <inkml:trace contextRef="#ctx0" brushRef="#br0" timeOffset="3699.008">327 508 14787 0 0,'0'0'1955'0'0,"0"0"-738"0"0,0 0-203 0 0,0 0 129 0 0,0 0 42 0 0,0 0-119 0 0,0 0-165 0 0,0 0-159 0 0,0 0-148 0 0,9 0-111 0 0,-2-1-410 0 0,72 13 1499 0 0,-78-11-1544 0 0,0-1-1 0 0,0 1 1 0 0,0 0 0 0 0,0 0-1 0 0,0 0 1 0 0,0 0-1 0 0,-1 0 1 0 0,1 0-1 0 0,0 0 1 0 0,-1 0-1 0 0,1 0 1 0 0,0 1-1 0 0,-1-1 1 0 0,1 0 0 0 0,-1 0-1 0 0,0 1 1 0 0,1-1-1 0 0,-1 0 1 0 0,0 0-1 0 0,0 1 1 0 0,0-1-1 0 0,0 0 1 0 0,0 1-1 0 0,0-1 1 0 0,0 0 0 0 0,0 1-1 0 0,-1-1 1 0 0,1 0-1 0 0,0 0 1 0 0,-1 1-1 0 0,1-1 1 0 0,-1 0-1 0 0,0 0 1 0 0,1 0-1 0 0,-1 0 1 0 0,0 0 0 0 0,1 0-1 0 0,-1 0 1 0 0,0 0-1 0 0,0 0 1 0 0,0 0-1 0 0,0 0 1 0 0,0 0-1 0 0,0 0 1 0 0,0-1-1 0 0,0 1 1 0 0,-1 0-1 0 0,1-1-27 0 0,-56 36 167 0 0,36-24-32 0 0,35-6-8 0 0,137-26-1967 0 0,-125 14-1748 0 0,-10 2-5278 0 0,-12 2 5387 0 0,2 1-7231 0 0</inkml:trace>
  <inkml:trace contextRef="#ctx0" brushRef="#br0" timeOffset="4047.97">683 351 19012 0 0,'0'0'927'0'0,"0"0"-116"0"0,0 0 69 0 0,0 0 152 0 0,0 0 10 0 0,0 0-162 0 0,0 0-245 0 0,0 0-199 0 0,0 0-108 0 0,0 0-61 0 0,0 0 39 0 0,0 0 37 0 0,0 0 1 0 0,8 1 11 0 0,151 13 1124 0 0,-159-14-1570 0 0,0 0-76 0 0,0 0-121 0 0,-21-3-10339 0 0,7-1-4474 0 0,12 3 12298 0 0</inkml:trace>
  <inkml:trace contextRef="#ctx0" brushRef="#br0" timeOffset="4309.246">755 317 1936 0 0,'0'0'4492'0'0,"0"0"-1481"0"0,0 0-423 0 0,0 0 21 0 0,0 0-131 0 0,0 0-313 0 0,0 0-381 0 0,0 0-437 0 0,0 0-403 0 0,0 0-329 0 0,0 0-156 0 0,0 0 38 0 0,-10 6 1405 0 0,5 34 23 0 0,-1 49-2384 0 0,9-81-3063 0 0,-2-6-1090 0 0,1 0-4191 0 0,-1-1-2553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48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4 358 14491 0 0,'0'0'1604'0'0,"0"0"-73"0"0,0 0 168 0 0,0 0 162 0 0,0 0-194 0 0,0 0-343 0 0,0 0-280 0 0,0 0-230 0 0,0 0-171 0 0,0 0-137 0 0,0 0-83 0 0,0 0-53 0 0,0 0-60 0 0,-3 5 1180 0 0,362-20-730 0 0,-137 8-696 0 0,-263-1-976 0 0,25 8-74 0 0,-27-2-1970 0 0,15-1-5590 0 0,19 1-3062 0 0</inkml:trace>
  <inkml:trace contextRef="#ctx0" brushRef="#br0" timeOffset="2969.928">168 536 15243 0 0,'0'0'4385'0'0,"0"0"-2679"0"0,0 0-722 0 0,0 0 120 0 0,0 0 27 0 0,0 0-213 0 0,0 0-282 0 0,0 0-267 0 0,0 0-115 0 0,0 0-1 0 0,0 0 18 0 0,0 0 24 0 0,0 0-37 0 0,4 6-38 0 0,3 4-159 0 0,-3-3 44 0 0,1 0-1 0 0,-1 0 0 0 0,2 0 0 0 0,-1 0 0 0 0,1-1 0 0 0,0 0 0 0 0,0 0 0 0 0,0 0 0 0 0,1-1 0 0 0,0 0 0 0 0,5 2-104 0 0,-11-8 10 0 0,0-1 0 0 0,0 1-1 0 0,0-1 1 0 0,0 0 0 0 0,0 1 0 0 0,-1-1 0 0 0,1 0 0 0 0,0 0-1 0 0,-1 0 1 0 0,1 0 0 0 0,-1 1 0 0 0,0-1 0 0 0,0 0 0 0 0,1 0-1 0 0,-1 0 1 0 0,-1 0 0 0 0,1 0 0 0 0,0 0 0 0 0,0 0 0 0 0,-1 0-1 0 0,1 1 1 0 0,-1-1 0 0 0,1 0 0 0 0,-1 0 0 0 0,0 0-1 0 0,0 1 1 0 0,-1-3-10 0 0,-1-3-20 0 0,1 0-1 0 0,-1-1 1 0 0,1 1 0 0 0,1-1-1 0 0,-1 0 1 0 0,1 0-1 0 0,1 0 1 0 0,-1 1-1 0 0,1-1 1 0 0,1 0-1 0 0,-1 0 1 0 0,2 0-1 0 0,-1 0 1 0 0,1 1 0 0 0,0-1-1 0 0,0 1 1 0 0,1-1-1 0 0,1-1 21 0 0,1 6 6 0 0,0 0-1 0 0,0 0 1 0 0,1 1-1 0 0,-1-1 1 0 0,1 1-1 0 0,0 1 1 0 0,-1-1-1 0 0,1 1 1 0 0,0 0-1 0 0,0 0 1 0 0,0 1-1 0 0,0-1 1 0 0,0 2-1 0 0,0-1 1 0 0,0 0-1 0 0,0 1 0 0 0,2 1-5 0 0,17-1 78 0 0,-20-1-983 0 0,26 6 2466 0 0,-27 3-7324 0 0,-4 6-9026 0 0,0-13 5384 0 0</inkml:trace>
  <inkml:trace contextRef="#ctx0" brushRef="#br0" timeOffset="3298.611">364 492 14507 0 0,'0'0'1226'0'0,"0"0"-150"0"0,0 0 128 0 0,0 0 122 0 0,0 0-90 0 0,0 0-232 0 0,0 0-198 0 0,0 0-130 0 0,0 0-101 0 0,0 0-93 0 0,0 0-56 0 0,10 1-66 0 0,27 7-33 0 0,-35-7-280 0 0,-1 0 0 0 0,0 0 0 0 0,0 0 0 0 0,0 0 0 0 0,0 0 0 0 0,0 0 0 0 0,0 0 1 0 0,0 1-1 0 0,0-1 0 0 0,0 0 0 0 0,0 1 0 0 0,-1-1 0 0 0,1 0 0 0 0,0 1 0 0 0,-1-1 0 0 0,0 1 0 0 0,1-1 1 0 0,-1 1-1 0 0,0-1 0 0 0,1 1 0 0 0,-1-1 0 0 0,0 1 0 0 0,0-1 0 0 0,0 1 0 0 0,-1-1 0 0 0,1 1 1 0 0,0-1-1 0 0,-1 1 0 0 0,1-1 0 0 0,0 1 0 0 0,-1-1 0 0 0,0 0 0 0 0,1 1 0 0 0,-1-1 0 0 0,0 0 0 0 0,0 1 1 0 0,0-1-1 0 0,1 0 0 0 0,-1 0 0 0 0,-1 0 0 0 0,1 0 0 0 0,0 0 0 0 0,0 0 0 0 0,0 0 0 0 0,0 0 1 0 0,-1 0-1 0 0,1 0 0 0 0,0-1 0 0 0,-1 1 0 0 0,0 0-47 0 0,-5 5 27 0 0,7-6-7 0 0,1 0-1 0 0,0 0 1 0 0,-1 1-1 0 0,1-1 1 0 0,-1 0-1 0 0,1 0 1 0 0,-1 1-1 0 0,1-1 1 0 0,-1 0-1 0 0,1 1 1 0 0,-1-1-1 0 0,1 0 1 0 0,-1 1-1 0 0,1-1 1 0 0,-1 1-1 0 0,1-1 1 0 0,-1 1 0 0 0,0-1-1 0 0,1 1 1 0 0,-1-1-1 0 0,0 1 1 0 0,1-1-1 0 0,-1 1 1 0 0,0-1-1 0 0,0 1 1 0 0,1 0-1 0 0,-1-1 1 0 0,0 1-1 0 0,0-1 1 0 0,0 1-1 0 0,0 0 1 0 0,0-1-1 0 0,0 1 1 0 0,0 0 0 0 0,0-1-1 0 0,0 1 1 0 0,0-1-1 0 0,-1 1 1 0 0,1 0-1 0 0,0-1 1 0 0,0 1-1 0 0,0-1 1 0 0,-1 1-1 0 0,1-1 1 0 0,0 1-1 0 0,-1 0 1 0 0,1-1-1 0 0,-1 1 1 0 0,1-1-1 0 0,0 0 1 0 0,-1 1-1 0 0,1-1 1 0 0,-1 1 0 0 0,1-1-1 0 0,-1 0 1 0 0,1 1-1 0 0,-1-1-19 0 0,108 2-15 0 0,-84-6-4254 0 0,-2-2-4135 0 0,-17 4-3737 0 0</inkml:trace>
  <inkml:trace contextRef="#ctx0" brushRef="#br0" timeOffset="565.843">128 25 8154 0 0,'0'0'1623'0'0,"0"0"24"0"0,0 0 293 0 0,0 0 267 0 0,0 0-89 0 0,0 0-280 0 0,0 0-315 0 0,0 0-288 0 0,0 0-203 0 0,0 0-144 0 0,0 0-100 0 0,0 0-88 0 0,5-4-121 0 0,11-10-97 0 0,-11 10-114 0 0,-5 4-104 0 0,-27 21 927 0 0,-16 0-849 0 0,-33 29-148 0 0,99-10-152 0 0,-13-30 44 0 0,89 86 373 0 0,-101-91-1998 0 0,-2-7-3736 0 0,2-3-6013 0 0,2 3-198 0 0</inkml:trace>
  <inkml:trace contextRef="#ctx0" brushRef="#br0" timeOffset="901.004">209 104 7970 0 0,'0'0'5250'0'0,"0"0"-2467"0"0,0 0-912 0 0,0 0-226 0 0,0 0-306 0 0,0 0-355 0 0,0 0-224 0 0,0 0-114 0 0,0 0-52 0 0,0 0-59 0 0,0 0-69 0 0,0 0-72 0 0,0 0-74 0 0,-2 7-19 0 0,-10 38 484 0 0,13-43-720 0 0,0-1 0 0 0,1 1 0 0 0,-1 0 0 0 0,1 0 0 0 0,0-1 0 0 0,-1 1 0 0 0,1-1 0 0 0,0 0 0 0 0,0 1 0 0 0,0-1 0 0 0,0 0 0 0 0,0 0 0 0 0,0 0 0 0 0,0 0 0 0 0,0-1 0 0 0,0 1 0 0 0,1 0 0 0 0,-1-1 0 0 0,0 0 0 0 0,0 1 0 0 0,1-1 0 0 0,-1 0 0 0 0,0 0 0 0 0,0 0 0 0 0,1-1 0 0 0,-1 1 0 0 0,0 0 0 0 0,0-1 0 0 0,1 0 0 0 0,-1 1 0 0 0,0-1 0 0 0,0 0 0 0 0,0 0 0 0 0,0 0 1 0 0,0-1-1 0 0,0 1 0 0 0,0 0 0 0 0,0-1 0 0 0,-1 1 0 0 0,1-1 0 0 0,-1 1 0 0 0,1-1 0 0 0,-1 0 0 0 0,2-1-65 0 0,-5-1-40 0 0,1 1 0 0 0,-1-1 0 0 0,0 0 0 0 0,0 1 1 0 0,0-1-1 0 0,-1 1 0 0 0,1 0 0 0 0,-1 0 1 0 0,0 0-1 0 0,0 0 0 0 0,0 0 0 0 0,0 1 0 0 0,0-1 1 0 0,0 1-1 0 0,-1 0 0 0 0,1 0 0 0 0,-1 0 0 0 0,0 0 1 0 0,1 1-1 0 0,-1-1 0 0 0,0 1 0 0 0,0 0 1 0 0,0 0-1 0 0,-3 0 40 0 0,12 2-16824 0 0,-3-1 5571 0 0</inkml:trace>
  <inkml:trace contextRef="#ctx0" brushRef="#br0" timeOffset="1164.923">351 37 11755 0 0,'0'0'3706'0'0,"0"0"-1651"0"0,0 0-344 0 0,0 0 145 0 0,0 0-70 0 0,0 0-236 0 0,0 0-336 0 0,0 0-339 0 0,0 0-271 0 0,0 0-241 0 0,0 0-125 0 0,0 0-40 0 0,0 0 17 0 0,11-2 390 0 0,-7 48 441 0 0,8 89-1347 0 0,-16-125-1953 0 0,1-8-987 0 0,0 0-3576 0 0,1-1-5090 0 0</inkml:trace>
  <inkml:trace contextRef="#ctx0" brushRef="#br0" timeOffset="2030.186">502 85 0 0 0,'0'0'2697'0'0,"0"0"-97"0"0,0 0 135 0 0,0 0 153 0 0,0 0-164 0 0,0 0-355 0 0,0 0-402 0 0,0 0-319 0 0,0 0-181 0 0,0 0-171 0 0,0 0-163 0 0,0 0-124 0 0,0 0-141 0 0,0-6-162 0 0,-1-15-169 0 0,1 15-181 0 0,-6 31 901 0 0,0 6-446 0 0,0 1-997 0 0,0-13-4104 0 0,5-18 130 0 0,1-1-1419 0 0,0 0-6001 0 0</inkml:trace>
  <inkml:trace contextRef="#ctx0" brushRef="#br0" timeOffset="2354.105">531 0 16163 0 0,'0'0'1245'0'0,"0"0"-174"0"0,0 0-27 0 0,0 0 13 0 0,0 0-90 0 0,0 0-172 0 0,0 0-132 0 0,0 0-67 0 0,0 0-51 0 0,0 0 13 0 0,0 0 13 0 0,0 0-8 0 0,4 7-26 0 0,12 21-98 0 0,47-2 932 0 0,-9 0-821 0 0,-53-25-528 0 0,0-1-1 0 0,0 1 1 0 0,0 0-1 0 0,0 0 1 0 0,0 0 0 0 0,0-1-1 0 0,0 1 1 0 0,0 0 0 0 0,0 1-1 0 0,-1-1 1 0 0,1 0 0 0 0,0 0-1 0 0,-1 0 1 0 0,1 0-1 0 0,-1 0 1 0 0,1 1 0 0 0,-1-1-1 0 0,0 0 1 0 0,1 0 0 0 0,-1 1-1 0 0,0-1 1 0 0,0 0 0 0 0,0 1-1 0 0,0-1 1 0 0,0 0-1 0 0,0 0 1 0 0,0 1 0 0 0,-1-1-1 0 0,1 0 1 0 0,0 0 0 0 0,-1 1-1 0 0,1-1 1 0 0,-1 0 0 0 0,1 0-1 0 0,-1 0 1 0 0,1 1 0 0 0,-1-1-1 0 0,0 0 1 0 0,0 0-1 0 0,0 0 1 0 0,1 0 0 0 0,-2 0-22 0 0,-66 54 1063 0 0,19-18-2162 0 0,21-7-3336 0 0,26-28-254 0 0,0 0-4777 0 0</inkml:trace>
  <inkml:trace contextRef="#ctx0" brushRef="#br0" timeOffset="5331.067">778 303 15379 0 0,'0'0'970'0'0,"0"0"14"0"0,0 0 208 0 0,0 0 231 0 0,0 0-36 0 0,0 0-272 0 0,0 0-291 0 0,0 0-208 0 0,0 0-125 0 0,0 0-96 0 0,0 0-79 0 0,4 0-60 0 0,-1 0-1032 0 0,28 2 3040 0 0,-20 1-5414 0 0,-1 0-5729 0 0,-9-2-975 0 0</inkml:trace>
  <inkml:trace contextRef="#ctx0" brushRef="#br0" timeOffset="5585.458">768 365 10706 0 0,'0'0'1571'0'0,"0"0"-450"0"0,0 0 167 0 0,0 0 423 0 0,0 0 63 0 0,0 0-323 0 0,0 0-405 0 0,0 0-331 0 0,0 0-228 0 0,0 0-143 0 0,10 0-91 0 0,46 2 314 0 0,-41-1-4795 0 0,1-1-4704 0 0,-16 0-942 0 0</inkml:trace>
  <inkml:trace contextRef="#ctx0" brushRef="#br0" timeOffset="8129.906">1080 147 6297 0 0,'0'0'1389'0'0,"0"0"-44"0"0,0 0 173 0 0,0 0 218 0 0,0 0 55 0 0,0 0-144 0 0,0 0-188 0 0,0 0-177 0 0,0 0-174 0 0,0 0-180 0 0,0 0-150 0 0,0 0-134 0 0,0 0-108 0 0,-2 4-65 0 0,-4 15 831 0 0,30-26 2564 0 0,-20 3-3783 0 0,0 0 1 0 0,-1 0-1 0 0,1 0 1 0 0,-1 0-1 0 0,1-1 1 0 0,-1 1-1 0 0,-1-1 1 0 0,1 0-1 0 0,-1 0 1 0 0,1 0-1 0 0,-1 0 1 0 0,-1 0-1 0 0,1-1 1 0 0,-1 0-84 0 0,2-4 182 0 0,-2 83 96 0 0,-1-57-275 0 0,1-14-10 0 0,-1 0 0 0 0,1 1-1 0 0,-1-1 1 0 0,0 0-1 0 0,0 1 1 0 0,0-1-1 0 0,0 0 1 0 0,0 1-1 0 0,0-1 1 0 0,-1 0-1 0 0,1 1 1 0 0,-1-1-1 0 0,1 0 1 0 0,-1 0-1 0 0,0 0 1 0 0,0 1-1 0 0,0-1 1 0 0,0 0-1 0 0,-1 0 1 0 0,1 0-1 0 0,0-1 1 0 0,-1 1-1 0 0,1 0 1 0 0,-1 0-1 0 0,0-1 1 0 0,0 1-1 0 0,1-1 1 0 0,-1 0-1 0 0,0 1 1 0 0,0-1-1 0 0,0 0 1 0 0,-1 0-1 0 0,0 0 8 0 0,-56 19-218 0 0,115-24 199 0 0,11-11 291 0 0,-69 19-7958 0 0,2-1-1430 0 0,0-2-2519 0 0</inkml:trace>
  <inkml:trace contextRef="#ctx0" brushRef="#br0" timeOffset="8666.126">1023 409 8138 0 0,'0'0'5618'0'0,"0"0"-3081"0"0,0 0-914 0 0,0 0 87 0 0,0 0-17 0 0,0 0-332 0 0,0 0-372 0 0,0 0-326 0 0,0 0-234 0 0,0 0-91 0 0,0 0-17 0 0,0 0 38 0 0,0 0 57 0 0,2 4 1 0 0,12 25 453 0 0,-11-21-709 0 0,0 0 0 0 0,0 0 0 0 0,1 0-1 0 0,0-1 1 0 0,0 0 0 0 0,1 0-1 0 0,0 0 1 0 0,0 0 0 0 0,1-1 0 0 0,0 1-1 0 0,0-2 1 0 0,0 1 0 0 0,1-1-161 0 0,-7-5 26 0 0,0 0 42 0 0,0 0 30 0 0,0 0 24 0 0,-6-25 142 0 0,2 6-350 0 0,-3-14-17 0 0,7 33 52 0 0,0 0-33 0 0,-1-1-3916 0 0,1 1-1275 0 0,0 0-4471 0 0,0 0-907 0 0</inkml:trace>
  <inkml:trace contextRef="#ctx0" brushRef="#br0" timeOffset="9281.847">1088 503 10762 0 0,'0'0'1765'0'0,"0"0"-160"0"0,0 0 176 0 0,0 0 112 0 0,0 0-250 0 0,0 0-373 0 0,0 0-311 0 0,0 0-203 0 0,0 0-158 0 0,0 0-121 0 0,0 0-58 0 0,0 0-30 0 0,0 0-3 0 0,0-3 0 0 0,25-110 1287 0 0,18 115-1604 0 0,65-12-100 0 0,-108 10-171 0 0,0 0-74 0 0,0 0-134 0 0,-22 12-9309 0 0,7-2-4186 0 0,11-7 11617 0 0</inkml:trace>
  <inkml:trace contextRef="#ctx0" brushRef="#br0" timeOffset="9576.72">1166 451 3569 0 0,'0'0'2127'0'0,"0"0"60"0"0,0 0 275 0 0,0 0 50 0 0,0 0-370 0 0,0 0-503 0 0,0 0-377 0 0,0 0-255 0 0,0 0-195 0 0,0 0-136 0 0,0 0-103 0 0,0 0-75 0 0,0 0-67 0 0,7 1-65 0 0,20 4-43 0 0,-26-4-268 0 0,0 0 0 0 0,0 0 0 0 0,0 0 0 0 0,0 0 0 0 0,0 0 0 0 0,0 1 0 0 0,0-1 0 0 0,-1 0 0 0 0,1 0 0 0 0,0 1 0 0 0,-1-1-1 0 0,1 0 1 0 0,-1 1 0 0 0,1-1 0 0 0,-1 0 0 0 0,0 1 0 0 0,1-1 0 0 0,-1 1 0 0 0,0-1 0 0 0,0 1 0 0 0,0-1 0 0 0,0 1 0 0 0,0-1 0 0 0,-1 0 0 0 0,1 1 0 0 0,0-1 0 0 0,-1 1 0 0 0,1-1-1 0 0,-1 0 1 0 0,1 1 0 0 0,-1-1 0 0 0,1 0 0 0 0,-1 1 0 0 0,0-1 0 0 0,0 0 0 0 0,0 0 0 0 0,0 0 0 0 0,0 0 0 0 0,0 0 0 0 0,0 0 0 0 0,0 0 0 0 0,0 0 0 0 0,-1 0-55 0 0,0 3 151 0 0,1-3-129 0 0,0 0 0 0 0,1 0 0 0 0,-1-1 0 0 0,1 1 0 0 0,-1 0 0 0 0,1 0 0 0 0,0 0 0 0 0,-1 0 0 0 0,1 1-1 0 0,0-1 1 0 0,0 0 0 0 0,0 0 0 0 0,-1 0 0 0 0,1 0 0 0 0,1 0 0 0 0,-1 0 0 0 0,0 0 0 0 0,0 0 0 0 0,0 0 0 0 0,0 0 0 0 0,1 0 0 0 0,-1 0 0 0 0,0 0 0 0 0,1 0 0 0 0,-1 0 0 0 0,1 0 0 0 0,-1 0-1 0 0,1 0 1 0 0,0 0 0 0 0,-1 0 0 0 0,1 0 0 0 0,0-1 0 0 0,0 1 0 0 0,-1 0 0 0 0,1-1 0 0 0,0 1 0 0 0,0 0 0 0 0,0-1 0 0 0,0 1 0 0 0,0-1 0 0 0,0 1 0 0 0,0-1 0 0 0,0 0 0 0 0,0 1 0 0 0,0-1-1 0 0,0 0 1 0 0,0 0 0 0 0,0 0 0 0 0,0 0 0 0 0,0 0 0 0 0,0 0 0 0 0,0 0 0 0 0,0 0 0 0 0,1 0 0 0 0,-1 0 0 0 0,0 0 0 0 0,0-1 0 0 0,0 1 0 0 0,0 0 0 0 0,0-1 0 0 0,0 1 0 0 0,0-1 0 0 0,0 1-1 0 0,-1-1 1 0 0,1 0 0 0 0,0 1 0 0 0,0-1-22 0 0,3 1 20 0 0,68-16-863 0 0,-61 6-4685 0 0,-7-3-5334 0 0,-3 11 1505 0 0</inkml:trace>
  <inkml:trace contextRef="#ctx0" brushRef="#br0" timeOffset="10092.705">924 356 8330 0 0,'0'0'2951'0'0,"0"0"-1501"0"0,0 0-278 0 0,0 0 315 0 0,0 0 201 0 0,0 0-27 0 0,0 0-224 0 0,0 0-286 0 0,0 0-229 0 0,0 0-157 0 0,0 0-63 0 0,0 0-51 0 0,0 0-41 0 0,0-3-32 0 0,0 3-487 0 0,0-1 0 0 0,0 0-1 0 0,0 1 1 0 0,0-1 0 0 0,1 0 0 0 0,-1 1 0 0 0,0-1 0 0 0,0 0 0 0 0,0 1-1 0 0,1-1 1 0 0,-1 1 0 0 0,0-1 0 0 0,1 1 0 0 0,-1-1 0 0 0,0 0 0 0 0,1 1-1 0 0,-1-1 1 0 0,1 1 0 0 0,-1-1 0 0 0,1 1 0 0 0,-1 0 0 0 0,1-1 0 0 0,-1 1-1 0 0,1 0 1 0 0,-1-1 0 0 0,1 1 0 0 0,0 0 0 0 0,-1-1 0 0 0,1 1 0 0 0,0 0-1 0 0,-1 0 1 0 0,1 0 0 0 0,0 0 0 0 0,-1 0 0 0 0,1 0 0 0 0,0 0 0 0 0,-1 0-1 0 0,1 0 1 0 0,0 0 0 0 0,-1 0 0 0 0,1 0 0 0 0,-1 0 0 0 0,1 0 0 0 0,0 1-1 0 0,-1-1 1 0 0,1 0 0 0 0,0 0 0 0 0,0 1-91 0 0,11-1-494 0 0,492-22 1028 0 0,-519 28-2825 0 0,5-2-1695 0 0,2-1-5782 0 0,3-1-2703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15.4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 20244 0 0,'0'0'391'0'0,"0"0"-155"0"0,0 0 19 0 0,0 0 98 0 0,0 0 110 0 0,0 0 69 0 0,0 0-78 0 0,0 0-129 0 0,0 0-144 0 0,0 0-133 0 0,0 0-65 0 0,10-3-136 0 0,-4 1-951 0 0,42-9 2206 0 0,-29 11-5861 0 0,-2 6-6278 0 0,-15-5 3523 0 0</inkml:trace>
  <inkml:trace contextRef="#ctx0" brushRef="#br0" timeOffset="376.543">47 34 7114 0 0,'0'0'3431'0'0,"0"0"-1019"0"0,0 0-574 0 0,0 0-120 0 0,0 0-206 0 0,0 0-326 0 0,0 0-202 0 0,0 0-180 0 0,0 0-122 0 0,0 0-56 0 0,0 0-99 0 0,0 0-136 0 0,0 0-96 0 0,4 3-117 0 0,0-1-237 0 0,0 0 0 0 0,1 0 0 0 0,-1 0 0 0 0,0-1 0 0 0,0 0 0 0 0,1 0 0 0 0,-1 0 0 0 0,0 0 0 0 0,1-1-1 0 0,-1 0 1 0 0,1 0 0 0 0,-1 0 0 0 0,1 0 0 0 0,-1-1 0 0 0,1 1 0 0 0,3-2 59 0 0,20-2-4339 0 0,-14 2-3978 0 0,-5 1-1780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11.7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 20276 0 0,'0'0'723'0'0,"0"0"16"0"0,0 0 173 0 0,0 0 151 0 0,0 0-8 0 0,0 0-148 0 0,0 0-306 0 0,0 0-270 0 0,0 0-111 0 0,0 0-13 0 0,0 0 55 0 0,0 0 51 0 0,1 4-8 0 0,-1 90 1765 0 0,-3-65-4643 0 0,2 0-4779 0 0,1-27-291 0 0,1-2-4085 0 0</inkml:trace>
  <inkml:trace contextRef="#ctx0" brushRef="#br0" timeOffset="339.084">107 37 19052 0 0,'0'0'555'0'0,"0"0"-82"0"0,0 0 153 0 0,0 0 205 0 0,0 0 109 0 0,0 0-45 0 0,0 0-171 0 0,0 0-179 0 0,-4 10-157 0 0,-12 30-101 0 0,15-38-246 0 0,0-1-1 0 0,1 1 1 0 0,-1 0 0 0 0,0 0-1 0 0,1-1 1 0 0,0 1-1 0 0,-1 0 1 0 0,1 0 0 0 0,0 0-1 0 0,0 0 1 0 0,0-1-1 0 0,0 1 1 0 0,0 0 0 0 0,1 0-1 0 0,-1 0 1 0 0,0-1 0 0 0,1 1-1 0 0,0 0 1 0 0,-1 0-1 0 0,1-1 1 0 0,0 1 0 0 0,0 0-1 0 0,0-1 1 0 0,0 1-1 0 0,0-1 1 0 0,0 1 0 0 0,0-1-1 0 0,0 0 1 0 0,1 1 0 0 0,-1-1-1 0 0,1 0 1 0 0,-1 0-1 0 0,1 0 1 0 0,-1 0 0 0 0,1 0-1 0 0,-1 0 1 0 0,1-1-1 0 0,0 1 1 0 0,0 0 0 0 0,-1-1-1 0 0,1 1 1 0 0,0-1 0 0 0,0 0-1 0 0,0 1 1 0 0,-1-1-1 0 0,1 0 1 0 0,0 0 0 0 0,0-1-1 0 0,0 1 1 0 0,0 0-1 0 0,1-1-40 0 0,-1 1 21 0 0,-1 1 0 0 0,1-1 0 0 0,-1 0 0 0 0,1 0-1 0 0,-1 0 1 0 0,1-1 0 0 0,-1 1 0 0 0,1 0 0 0 0,-1-1-1 0 0,1 1 1 0 0,-1 0 0 0 0,1-1 0 0 0,-1 0 0 0 0,1 1-1 0 0,-1-1 1 0 0,0 0 0 0 0,1 0 0 0 0,-1 0 0 0 0,0 0-1 0 0,0 0 1 0 0,0 0 0 0 0,0 0 0 0 0,0 0 0 0 0,0 0-1 0 0,0-1 1 0 0,0 1 0 0 0,0 0 0 0 0,0-1-1 0 0,-1 1 1 0 0,1 0 0 0 0,0-1 0 0 0,-1 1 0 0 0,0-1-1 0 0,1 1 1 0 0,-1-1 0 0 0,0 1 0 0 0,1-1 0 0 0,-1 1-1 0 0,0-1 1 0 0,0 0 0 0 0,0 1 0 0 0,-1-1 0 0 0,1 1-1 0 0,0-1 1 0 0,-1 1 0 0 0,1-1 0 0 0,-1 1 0 0 0,1-1-1 0 0,-1 1 1 0 0,1 0 0 0 0,-1-1 0 0 0,0 1 0 0 0,0 0-1 0 0,0-1 1 0 0,0 1 0 0 0,0 0 0 0 0,-1-1-21 0 0,-5-6-936 0 0,-5-3 2085 0 0,6 3-3539 0 0,5 1-3982 0 0,5 2-5766 0 0,-2 4 4252 0 0</inkml:trace>
  <inkml:trace contextRef="#ctx0" brushRef="#br0" timeOffset="660.839">163 18 11434 0 0,'0'0'1379'0'0,"0"0"-290"0"0,0 0-92 0 0,0 0 102 0 0,0 0-27 0 0,0 0-41 0 0,0 0-59 0 0,0 0-127 0 0,0 0-104 0 0,0 0-99 0 0,0 0-96 0 0,0 0-75 0 0,0 0-43 0 0,8 9-16 0 0,25 28-1 0 0,23-15 952 0 0,-40-20-974 0 0,-17-2-354 0 0,0 1 0 0 0,0-1 0 0 0,0 0 0 0 0,1 0-1 0 0,-1 1 1 0 0,0-1 0 0 0,0 0 0 0 0,0 1 0 0 0,1-1 0 0 0,-1 1-1 0 0,0-1 1 0 0,1 1 0 0 0,-1 0 0 0 0,0-1 0 0 0,1 1-1 0 0,-1 0 1 0 0,0-1 0 0 0,1 1 0 0 0,0 0 0 0 0,-1 0-1 0 0,1-1 1 0 0,-1 1 0 0 0,1 0 0 0 0,0 0 0 0 0,-1 0-1 0 0,1-1 1 0 0,0 1 0 0 0,0 0 0 0 0,0 0 0 0 0,0 0-1 0 0,0 0 1 0 0,0 0 0 0 0,0 0 0 0 0,0 0 0 0 0,0-1 0 0 0,0 1-1 0 0,0 0 1 0 0,0 0 0 0 0,1 0 0 0 0,-1 0 0 0 0,0 0-1 0 0,1-1 1 0 0,-1 1 0 0 0,0 0 0 0 0,1 0 0 0 0,-1-1-1 0 0,1 1 1 0 0,0 0 0 0 0,-1-1 0 0 0,1 1 0 0 0,-1 0-1 0 0,1-1 1 0 0,0 1 0 0 0,-1-1 0 0 0,1 1 0 0 0,0-1 0 0 0,0 1-1 0 0,0-1 1 0 0,-1 0 0 0 0,1 1 0 0 0,0-1 0 0 0,0 0-1 0 0,0 0 1 0 0,0 1 0 0 0,0-1 0 0 0,-1 0 0 0 0,1 0-1 0 0,0 0 1 0 0,1 0-35 0 0,-44 34 659 0 0,35-30-765 0 0,0 0 1 0 0,1 1-1 0 0,-1 0 0 0 0,1 1 1 0 0,0-1-1 0 0,1 1 0 0 0,-1 1 1 0 0,1-1-1 0 0,0 1 0 0 0,1-1 1 0 0,0 1-1 0 0,0 1 0 0 0,-2 3 106 0 0,6-6-3611 0 0,0-3-6282 0 0,0-2-1242 0 0</inkml:trace>
  <inkml:trace contextRef="#ctx0" brushRef="#br0" timeOffset="1022.296">474 74 8690 0 0,'0'0'5194'0'0,"0"0"-3495"0"0,0 0-865 0 0,0 0 263 0 0,0 0 322 0 0,0 0 128 0 0,0 0-38 0 0,0 0-225 0 0,0 0-324 0 0,0 0-274 0 0,0 0-233 0 0,0 0-188 0 0,0 0-110 0 0,2-3-67 0 0,1-1-114 0 0,4-3 248 0 0,-5 25 152 0 0,0 10 505 0 0,-1-15-4100 0 0,0-6-2331 0 0,-1 0-3775 0 0,0-6 98 0 0</inkml:trace>
  <inkml:trace contextRef="#ctx0" brushRef="#br0" timeOffset="1389.038">390 114 1408 0 0,'0'0'3694'0'0,"0"0"-1708"0"0,0 0-666 0 0,0 0-22 0 0,0 0 108 0 0,0 0 174 0 0,0 0 30 0 0,0 0-215 0 0,11-1-267 0 0,200-36 4979 0 0,-202 35-5741 0 0,58-27 1332 0 0,-66 28-1669 0 0,-1 0-1 0 0,1 0 0 0 0,-1 0 1 0 0,0 0-1 0 0,0 1 1 0 0,1-1-1 0 0,-1 0 1 0 0,0 0-1 0 0,0 0 1 0 0,0 0-1 0 0,0 0 1 0 0,0 0-1 0 0,0 0 1 0 0,0 0-1 0 0,0 0 1 0 0,0 1-1 0 0,-1-1 1 0 0,1 0-1 0 0,0 0 1 0 0,-1 0-1 0 0,1 0 1 0 0,0 0-1 0 0,-1 1 1 0 0,1-1-1 0 0,-1 0 1 0 0,1 0-1 0 0,-1 1 1 0 0,0-1-1 0 0,1 0 1 0 0,-1 1-1 0 0,0-1 1 0 0,1 0-1 0 0,-1 1 1 0 0,0-1-1 0 0,0 1 1 0 0,1 0-1 0 0,-1-1 1 0 0,0 1-1 0 0,0-1 1 0 0,0 1-1 0 0,0 0 1 0 0,0 0-1 0 0,0 0 1 0 0,0-1-1 0 0,1 1 1 0 0,-1 0-1 0 0,0 0 1 0 0,0 0-1 0 0,0 0 1 0 0,0 0-1 0 0,0 1 1 0 0,0-1-1 0 0,0 0 1 0 0,0 0-1 0 0,1 1 1 0 0,-1-1-1 0 0,0 0 1 0 0,0 1-1 0 0,0-1 1 0 0,0 1-1 0 0,1-1 1 0 0,-1 1-1 0 0,0 0-28 0 0,-3 4 10 0 0,0 1 0 0 0,0 0 1 0 0,1 1-1 0 0,-1-1 0 0 0,1 1 0 0 0,1-1 1 0 0,-1 1-1 0 0,1 0 0 0 0,1 0 0 0 0,-1 0 0 0 0,1 0 1 0 0,0 0-1 0 0,1 7-10 0 0,3 30-3166 0 0,-1-41-1247 0 0,0-2-7376 0 0,0-1 4233 0 0</inkml:trace>
  <inkml:trace contextRef="#ctx0" brushRef="#br0" timeOffset="1647.05">734 48 15131 0 0,'0'0'1699'0'0,"0"0"-248"0"0,0 0-200 0 0,0 0-93 0 0,0 0-110 0 0,0 0-4 0 0,0 0-12 0 0,0 0-126 0 0,0 0-203 0 0,0 0-183 0 0,0 0-140 0 0,0 0-101 0 0,0 8-51 0 0,0 16 280 0 0,-1-4 680 0 0,1-6-3638 0 0,0-2-3020 0 0,0 0-4170 0 0,0-12-1326 0 0</inkml:trace>
  <inkml:trace contextRef="#ctx0" brushRef="#br0" timeOffset="1953.011">799 6 17052 0 0,'0'0'1393'0'0,"0"0"-243"0"0,0 0-169 0 0,0 0-91 0 0,0 0-81 0 0,0 0 5 0 0,0 0-35 0 0,0 0-132 0 0,0 0-151 0 0,0 0-115 0 0,0 0-70 0 0,0 0-14 0 0,0 0-15 0 0,4 7 7 0 0,14 22-16 0 0,29-6 841 0 0,-37-21-894 0 0,-7-2-196 0 0,-2 0-11 0 0,-1 0 1 0 0,1-1 0 0 0,0 1-1 0 0,0 0 1 0 0,0 0 0 0 0,-1 0 0 0 0,1 0-1 0 0,0 0 1 0 0,0 0 0 0 0,0 0-1 0 0,-1 0 1 0 0,1 0 0 0 0,0 0 0 0 0,0 0-1 0 0,0 0 1 0 0,-1 1 0 0 0,1-1-1 0 0,0 0 1 0 0,0 0 0 0 0,-1 1 0 0 0,1-1-1 0 0,0 1 1 0 0,-1-1 0 0 0,1 1-1 0 0,0-1 1 0 0,-1 1 0 0 0,1-1 0 0 0,-1 1-1 0 0,1-1 1 0 0,-1 1 0 0 0,1 0-1 0 0,-1-1 1 0 0,1 1 0 0 0,-1 0 0 0 0,0 0-1 0 0,1-1 1 0 0,-1 1 0 0 0,0 0-1 0 0,0 0 1 0 0,1-1 0 0 0,-1 1 0 0 0,0 0-1 0 0,0 0 1 0 0,0 0 0 0 0,0-1-1 0 0,0 1 1 0 0,0 0 0 0 0,0 0 0 0 0,0 0-1 0 0,0-1 1 0 0,-1 1 0 0 0,1 0-1 0 0,0 0 1 0 0,0-1 0 0 0,-1 1 0 0 0,1 0-1 0 0,-1 0 1 0 0,1-1 0 0 0,0 1-1 0 0,-1 0 1 0 0,1-1 0 0 0,-1 1 0 0 0,0-1-1 0 0,1 1 1 0 0,-1-1 0 0 0,1 1-1 0 0,-1-1 1 0 0,0 1-14 0 0,-80 93-960 0 0,60-77-3388 0 0,13-12-4 0 0,0-1-3520 0 0,2-1-3730 0 0</inkml:trace>
  <inkml:trace contextRef="#ctx0" brushRef="#br0" timeOffset="2291.988">1 335 21901 0 0,'0'0'1820'0'0,"0"0"-1384"0"0,0 0-414 0 0,0 0 75 0 0,0 0 104 0 0,0 0 125 0 0,0 0 75 0 0,0 0 0 0 0,0 0-48 0 0,8-1-89 0 0,386-27 988 0 0,-199 20-997 0 0,8-13 26 0 0,-232 14-1221 0 0,-8 13-2704 0 0,12 1-4222 0 0,14-5 1159 0 0,1 1-2146 0 0</inkml:trace>
  <inkml:trace contextRef="#ctx0" brushRef="#br0" timeOffset="2741.39">211 451 19964 0 0,'0'0'432'0'0,"0"0"-73"0"0,0 0-32 0 0,0 0 118 0 0,0 0 209 0 0,0 0 107 0 0,0 0 10 0 0,0 0-83 0 0,0 0-168 0 0,0 0-100 0 0,0 0-100 0 0,0 0-109 0 0,10 5-23 0 0,83 40 536 0 0,-60-40-214 0 0,-47-32 205 0 0,12 26-711 0 0,0-1-1 0 0,1 0 1 0 0,-1 0 0 0 0,0 0 0 0 0,0 0 0 0 0,1 0 0 0 0,-1-1 0 0 0,1 1-1 0 0,0 0 1 0 0,-1-1 0 0 0,1 1 0 0 0,0-1 0 0 0,1 1 0 0 0,-1-1 0 0 0,0 1-1 0 0,1-1 1 0 0,-1 0 0 0 0,1 1 0 0 0,0-1 0 0 0,0 0 0 0 0,0 0 0 0 0,0 1-1 0 0,1-1 1 0 0,-1 0 0 0 0,1 1 0 0 0,-1-1 0 0 0,1 1 0 0 0,0-1 0 0 0,0 1-1 0 0,0-1 1 0 0,0 1 0 0 0,1-1 0 0 0,-1 1 0 0 0,1 0 0 0 0,-1 0 0 0 0,1 0-1 0 0,0 0 1 0 0,0 0 0 0 0,0 0 0 0 0,0 0 0 0 0,0 1 0 0 0,0-1 0 0 0,0 0-1 0 0,0 1 1 0 0,1 0 0 0 0,-1 0 0 0 0,2-1-4 0 0,51-8-1566 0 0,28 24-3080 0 0,-80-12 159 0 0,-2 0-2668 0 0,0-1-3181 0 0</inkml:trace>
  <inkml:trace contextRef="#ctx0" brushRef="#br0" timeOffset="3028.397">436 408 3401 0 0,'0'0'3855'0'0,"0"0"-1721"0"0,0 0-476 0 0,0 0 118 0 0,0 0 70 0 0,0 0-201 0 0,0 0-250 0 0,0 0-262 0 0,0 0-241 0 0,0 0-171 0 0,0 0-87 0 0,0 0-59 0 0,0 0-37 0 0,8 0-51 0 0,28 0-55 0 0,-36 0-379 0 0,1 0-1 0 0,0 1 0 0 0,0-1 0 0 0,-1 1 1 0 0,1 0-1 0 0,0-1 0 0 0,-1 1 0 0 0,1-1 1 0 0,0 1-1 0 0,-1 0 0 0 0,1 0 0 0 0,-1-1 1 0 0,1 1-1 0 0,-1 0 0 0 0,1 0 0 0 0,-1 0 1 0 0,0 0-1 0 0,1-1 0 0 0,-1 1 1 0 0,0 0-1 0 0,0 0 0 0 0,0 0 0 0 0,0 0 1 0 0,1 0-1 0 0,-1 0 0 0 0,0 0 0 0 0,-1 0 1 0 0,1-1-1 0 0,0 1 0 0 0,0 0 0 0 0,0 0 1 0 0,0 0-1 0 0,-1 0 0 0 0,1 0 0 0 0,0 0 1 0 0,-1-1-1 0 0,1 1 0 0 0,-1 0 0 0 0,1 0 1 0 0,-1 0-1 0 0,1-1 0 0 0,-1 1 1 0 0,0 0-1 0 0,1-1 0 0 0,-1 1 0 0 0,0-1 1 0 0,0 1-1 0 0,0 0-52 0 0,-4 5 98 0 0,4-6-85 0 0,0 0 0 0 0,0 0 0 0 0,1 1 0 0 0,-1-1 0 0 0,0 0 0 0 0,0 0 0 0 0,0 1-1 0 0,1-1 1 0 0,-1 1 0 0 0,0-1 0 0 0,0 0 0 0 0,1 1 0 0 0,-1-1 0 0 0,0 1-1 0 0,1 0 1 0 0,-1-1 0 0 0,0 1 0 0 0,1-1 0 0 0,-1 1 0 0 0,1 0 0 0 0,-1 0 0 0 0,1-1-1 0 0,0 1 1 0 0,-1 0 0 0 0,1 0 0 0 0,0-1 0 0 0,-1 1 0 0 0,1 0 0 0 0,0 0 0 0 0,0 0-1 0 0,0 0 1 0 0,0-1 0 0 0,0 1 0 0 0,0 0 0 0 0,0 0 0 0 0,0 0 0 0 0,0 0 0 0 0,0 0-1 0 0,0-1 1 0 0,0 1 0 0 0,1 0 0 0 0,-1 0 0 0 0,0 0 0 0 0,1-1 0 0 0,-1 1 0 0 0,0 0-1 0 0,1 0 1 0 0,-1-1 0 0 0,1 1 0 0 0,-1 0 0 0 0,1-1 0 0 0,0 1 0 0 0,-1 0 0 0 0,1-1-1 0 0,0 1 1 0 0,-1-1 0 0 0,1 1 0 0 0,0-1 0 0 0,0 0 0 0 0,-1 1 0 0 0,1-1-1 0 0,0 0 1 0 0,0 1 0 0 0,0-1 0 0 0,-1 0 0 0 0,2 0-13 0 0,111-13-770 0 0,-67 2-9484 0 0,-39 10-964 0 0</inkml:trace>
  <inkml:trace contextRef="#ctx0" brushRef="#br0" timeOffset="3420.116">906 0 18396 0 0,'0'0'680'0'0,"0"0"7"0"0,0 0 41 0 0,0 0 74 0 0,0 0 60 0 0,0 0 59 0 0,0 0-40 0 0,0 0-93 0 0,0 0-114 0 0,0 0-102 0 0,0 0-63 0 0,9 7-83 0 0,31 20-49 0 0,-36-23-296 0 0,0 0 1 0 0,0 0-1 0 0,-1 0 0 0 0,0 1 1 0 0,0-1-1 0 0,0 1 0 0 0,-1 0 0 0 0,1-1 1 0 0,-1 2-1 0 0,0-1 0 0 0,-1 0 0 0 0,1 0 1 0 0,-1 0-1 0 0,0 2-81 0 0,2 5 172 0 0,3 16-122 0 0,-1 0 0 0 0,-1 0 0 0 0,-2 0 0 0 0,-1 0 1 0 0,-1 1-1 0 0,-2-1 0 0 0,0 0 0 0 0,-2 0 0 0 0,-1 0 0 0 0,-2 0 1 0 0,0-1-1 0 0,-2 0 0 0 0,-12 26-50 0 0,20-51-924 0 0,-2 5 1395 0 0,3-5-3892 0 0,-1 0-4213 0 0,1-2-4178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7:59.3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2005 147 15507 0 0,'0'0'979'0'0,"0"0"-35"0"0,0 0-23 0 0,0 0 152 0 0,0 0 141 0 0,0 0-23 0 0,0 0-143 0 0,0 0-220 0 0,0 0-213 0 0,0 0-182 0 0,0 0-163 0 0,0 0-128 0 0,0 0-50 0 0,-3-3 14 0 0,-3 0-101 0 0,0-2 264 0 0,20 5 365 0 0,226-4 885 0 0,-257 6-2133 0 0,-7 7-5963 0 0,21-6 3264 0 0,-1-1-4788 0 0,1 0-1084 0 0</inkml:trace>
  <inkml:trace contextRef="#ctx0" brushRef="#br0" timeOffset="281.76">2035 227 10874 0 0,'0'0'2134'0'0,"0"0"-631"0"0,0 0-307 0 0,0 0 26 0 0,0 0 29 0 0,0 0-63 0 0,0 0-196 0 0,0 0-233 0 0,0 0-135 0 0,0 0-42 0 0,0 0-5 0 0,0 0-6 0 0,4 2-55 0 0,14 2-130 0 0,0-1 0 0 0,0 0-1 0 0,1-1 1 0 0,-1-1 0 0 0,0-1-1 0 0,1-1 1 0 0,-1 0 0 0 0,0-1 0 0 0,2-2-386 0 0,-32 14-2798 0 0,2-4-2855 0 0,1 0-6402 0 0,7-4 5100 0 0</inkml:trace>
  <inkml:trace contextRef="#ctx0" brushRef="#br0" timeOffset="539.91">2025 328 6233 0 0,'0'0'3318'0'0,"0"0"-621"0"0,0 0-433 0 0,0 0-207 0 0,0 0-210 0 0,0 0-260 0 0,0 0-280 0 0,0 0-230 0 0,0 0-156 0 0,0 0-112 0 0,0 0-102 0 0,0 0-122 0 0,0 0-115 0 0,10 1-95 0 0,223-15 1506 0 0,-233 14-1897 0 0,0 0-8 0 0,-24 1-4536 0 0,19-1-801 0 0,3 0-4156 0 0,0 0 860 0 0</inkml:trace>
  <inkml:trace contextRef="#ctx0" brushRef="#br0" timeOffset="1554.801">2730 133 9394 0 0,'0'0'4274'0'0,"0"0"-2203"0"0,0 0-564 0 0,0 0-69 0 0,0 0-83 0 0,0 0-52 0 0,0 0-92 0 0,0 0-155 0 0,0 0-181 0 0,0 0-236 0 0,0 0-247 0 0,0 0-200 0 0,1-8-123 0 0,3-16-73 0 0,-3 18 57 0 0,-6 26 224 0 0,-52 145 1012 0 0,108-244 5 0 0,-34 50-1292 0 0,38-46-87 0 0,-43 115-326 0 0,-20 90 405 0 0,16-149 32 0 0,0 1 0 0 0,2 0-1 0 0,0 1 1 0 0,1 0 0 0 0,1 0 0 0 0,0 1 0 0 0,7-5-26 0 0,-19 22-5 0 0,0-1-1 0 0,0 1 1 0 0,0 0 0 0 0,0 0 0 0 0,0-1-1 0 0,0 1 1 0 0,1 0 0 0 0,-1-1-1 0 0,0 1 1 0 0,1 0 0 0 0,-1-1-1 0 0,0 1 1 0 0,1 0 0 0 0,-1-1-1 0 0,1 1 1 0 0,-1-1 0 0 0,1 1-1 0 0,-1-1 1 0 0,1 1 0 0 0,-1-1 0 0 0,1 1-1 0 0,0-1 1 0 0,-1 0 0 0 0,1 1-1 0 0,-1-1 1 0 0,1 0 0 0 0,0 1-1 0 0,-1-1 1 0 0,1 0 0 0 0,0 0-1 0 0,0 0 1 0 0,-1 0 0 0 0,1 1-1 0 0,0-1 1 0 0,0 0 0 0 0,-1 0 0 0 0,1 0-1 0 0,0-1 1 0 0,-1 1 0 0 0,1 0-1 0 0,0 0 1 0 0,0 0 0 0 0,-1 0-1 0 0,1-1 1 0 0,0 1 0 0 0,-1 0-1 0 0,1-1 1 0 0,-1 1 0 0 0,1-1-1 0 0,0 1 1 0 0,-1 0 0 0 0,1-1 0 0 0,-1 1-1 0 0,1-1 1 0 0,-1 1 0 0 0,1-1-1 0 0,-1 0 1 0 0,1 1 0 0 0,-1-1 5 0 0,-2 39 11 0 0,1 11-54 0 0,6-19-2993 0 0,-1-25-2917 0 0,0-2-3076 0 0,-3-1-974 0 0</inkml:trace>
  <inkml:trace contextRef="#ctx0" brushRef="#br0" timeOffset="1983.775">3011 208 5417 0 0,'0'0'4422'0'0,"0"0"-2643"0"0,0 0-784 0 0,0 0 107 0 0,0 0 212 0 0,0 0 129 0 0,0 0-59 0 0,0 0-197 0 0,0 0-236 0 0,0 0-207 0 0,0 0-168 0 0,0 0-147 0 0,10-2-86 0 0,154-44 1483 0 0,-163 45-1805 0 0,1-1 0 0 0,-1 1 1 0 0,0-1-1 0 0,0 0 0 0 0,1 1 0 0 0,-1-1 0 0 0,0 0 1 0 0,0 0-1 0 0,-1 0 0 0 0,1 0 0 0 0,0 0 1 0 0,0 0-1 0 0,-1 0 0 0 0,0 0 0 0 0,1 0 1 0 0,-1 0-1 0 0,0 0 0 0 0,0 0 0 0 0,0 0 1 0 0,0 0-1 0 0,0 0 0 0 0,-1 0 0 0 0,1 0 1 0 0,0 0-1 0 0,-1 0 0 0 0,0 0 0 0 0,1 0 1 0 0,-1 0-1 0 0,0 0 0 0 0,0 0 0 0 0,0 0 1 0 0,0 0-1 0 0,-1 1 0 0 0,1-1 0 0 0,0 1 0 0 0,-1-1 1 0 0,1 1-1 0 0,-1-1 0 0 0,0 1 0 0 0,1 0 1 0 0,-1-1-1 0 0,0 1 0 0 0,0 0 0 0 0,1 0 1 0 0,-1 1-1 0 0,0-1 0 0 0,0 0 0 0 0,0 1 1 0 0,0-1-1 0 0,0 1 0 0 0,0-1 0 0 0,-1 1 1 0 0,1 0-1 0 0,0 0 0 0 0,-1 0-21 0 0,-6 1 38 0 0,1 0 0 0 0,-1 1-1 0 0,1 0 1 0 0,0 1 0 0 0,0-1 0 0 0,0 2 0 0 0,0-1-1 0 0,0 1 1 0 0,0 0 0 0 0,1 1 0 0 0,0-1-1 0 0,0 2 1 0 0,0-1 0 0 0,1 1 0 0 0,0 0 0 0 0,0 0-1 0 0,0 0 1 0 0,1 1 0 0 0,0 0 0 0 0,0 0 0 0 0,-3 7-38 0 0,7-13 17 0 0,1 0 0 0 0,-1 0 0 0 0,1 0 0 0 0,0 0 0 0 0,-1 1 1 0 0,1-1-1 0 0,0 0 0 0 0,0 0 0 0 0,0 0 0 0 0,-1 0 1 0 0,1 1-1 0 0,0-1 0 0 0,1 0 0 0 0,-1 0 0 0 0,0 0 0 0 0,0 0 1 0 0,0 0-1 0 0,1 1 0 0 0,-1-1 0 0 0,1 0 0 0 0,-1 0 1 0 0,1 0-1 0 0,-1 0 0 0 0,1 0 0 0 0,-1 0 0 0 0,1 0 0 0 0,0 0 1 0 0,0 0-1 0 0,0-1 0 0 0,-1 1 0 0 0,1 0 0 0 0,0 0 1 0 0,0-1-1 0 0,0 1 0 0 0,0 0 0 0 0,0-1 0 0 0,0 1 0 0 0,0-1 1 0 0,0 0-1 0 0,1 1 0 0 0,-1-1 0 0 0,0 0 0 0 0,0 1 1 0 0,0-1-1 0 0,0 0 0 0 0,0 0 0 0 0,1 0-17 0 0,65 4-160 0 0,-58-4-195 0 0,-3 0 34 0 0,51 0-5169 0 0,-20-2-7191 0 0,-27 1 5007 0 0</inkml:trace>
  <inkml:trace contextRef="#ctx0" brushRef="#br0" timeOffset="3732.104">3440 126 12827 0 0,'0'0'2175'0'0,"0"0"-327"0"0,0 0-374 0 0,0 0-292 0 0,0 0-208 0 0,0 0-143 0 0,0 0-156 0 0,0 0-124 0 0,0 0-122 0 0,-11-5-121 0 0,-35-17-78 0 0,42 21-194 0 0,1 0-1 0 0,0 1 1 0 0,-1-1 0 0 0,1 0 0 0 0,-1 1 0 0 0,1 0 0 0 0,-1 0 0 0 0,1 0 0 0 0,0 0 0 0 0,-1 0-1 0 0,1 1 1 0 0,-1 0 0 0 0,1-1 0 0 0,0 1 0 0 0,-1 1 0 0 0,1-1 0 0 0,0 0 0 0 0,0 1-1 0 0,0 0 1 0 0,0-1 0 0 0,0 1 0 0 0,0 0 0 0 0,0 1 0 0 0,1-1 0 0 0,-1 0 0 0 0,1 1-1 0 0,-1-1 1 0 0,1 1 0 0 0,0 0 0 0 0,0 0 0 0 0,1 0 0 0 0,-2 1-36 0 0,2-3 26 0 0,0 1 0 0 0,-1-1 0 0 0,1 1 0 0 0,0 0 1 0 0,0-1-1 0 0,0 1 0 0 0,0 0 0 0 0,0 0 0 0 0,1 0 0 0 0,-1 0 0 0 0,0 0 0 0 0,1 0 1 0 0,-1 0-1 0 0,1 0 0 0 0,0 0 0 0 0,0 0 0 0 0,0 0 0 0 0,0 0 0 0 0,0 0 0 0 0,0 0 1 0 0,0 0-1 0 0,1 0 0 0 0,-1 0 0 0 0,1 0 0 0 0,0 0 0 0 0,-1 0 0 0 0,1-1 1 0 0,0 1-1 0 0,0 0 0 0 0,0 0 0 0 0,0-1 0 0 0,0 1 0 0 0,1 0 0 0 0,-1-1 0 0 0,0 1 1 0 0,1-1-1 0 0,-1 1 0 0 0,1-1 0 0 0,0 0 0 0 0,-1 0 0 0 0,1 0 0 0 0,0 0 0 0 0,0 0 1 0 0,0 0-1 0 0,0 0 0 0 0,-1-1 0 0 0,1 1 0 0 0,0-1 0 0 0,0 1 0 0 0,0-1 0 0 0,0 0 1 0 0,0 0-1 0 0,1 0 0 0 0,0 0-26 0 0,1 1 18 0 0,0-2 0 0 0,0 1 0 0 0,0 0 0 0 0,0-1 0 0 0,0 1 0 0 0,0-1-1 0 0,0 0 1 0 0,0-1 0 0 0,0 1 0 0 0,0-1 0 0 0,-1 1 0 0 0,1-1 0 0 0,-1 0 0 0 0,1-1 0 0 0,-1 1 0 0 0,0-1 0 0 0,1 1 0 0 0,-1-1 0 0 0,0 0 0 0 0,-1 0 0 0 0,1 0-1 0 0,-1 0 1 0 0,1-1 0 0 0,-1 1 0 0 0,0-1 0 0 0,0 1 0 0 0,-1-1 0 0 0,1 0 0 0 0,0-3-18 0 0,18-33-88 0 0,-20 40 0 0 0,-4 22-269 0 0,-9 49 351 0 0,15-70 28 0 0,-1 0 0 0 0,1 0-1 0 0,0 0 1 0 0,0-1-1 0 0,0 1 1 0 0,-1-1 0 0 0,1 1-1 0 0,0-1 1 0 0,0 0 0 0 0,0 1-1 0 0,0-1 1 0 0,0 0 0 0 0,0 0-1 0 0,0 0 1 0 0,0-1 0 0 0,0 1-1 0 0,0 0 1 0 0,-1-1 0 0 0,1 1-1 0 0,0-1 1 0 0,0 0 0 0 0,0 0-1 0 0,-1 1 1 0 0,1-1-1 0 0,0 0 1 0 0,-1 0 0 0 0,1-1-1 0 0,-1 1 1 0 0,1 0 0 0 0,0-1-22 0 0,13-10 20 0 0,0 0 1 0 0,0-1 0 0 0,-2-1-1 0 0,0 0 1 0 0,0-1-1 0 0,-1 0 1 0 0,-1-2-21 0 0,21-23 74 0 0,-24 80-144 0 0,6 75 296 0 0,-16-112-206 0 0,0-1-1 0 0,0 1 1 0 0,-1-1 0 0 0,1 0-1 0 0,-1 1 1 0 0,1-1-1 0 0,-1 0 1 0 0,0-1-1 0 0,0 1 1 0 0,0 0-1 0 0,0-1 1 0 0,0 1-1 0 0,0-1 1 0 0,0 0-1 0 0,0 0 1 0 0,0-1-1 0 0,-1 1 1 0 0,1 0-1 0 0,0-1 1 0 0,-1 0-1 0 0,1 0 1 0 0,-3 0-20 0 0,-42-1 325 0 0,75-25-163 0 0,27 4-185 0 0,-40 17 33 0 0,0 0-1 0 0,0-1 0 0 0,-1 0 0 0 0,0-1 0 0 0,0-1 0 0 0,0 0 1 0 0,-1 0-1 0 0,0-2 0 0 0,-1 1 0 0 0,8-9-9 0 0,-4-31 57 0 0,-31 67-434 0 0,10-11 375 0 0,0-1 1 0 0,1 2-1 0 0,0-1 0 0 0,0 0 0 0 0,0 1 1 0 0,1 0-1 0 0,1 0 0 0 0,-1 1 1 0 0,1-1-1 0 0,1 1 0 0 0,-1-1 1 0 0,1 1-1 0 0,1 0 0 0 0,0 0 1 0 0,0 4 1 0 0,3-11 16 0 0,0 0 0 0 0,0 0 0 0 0,0-1 1 0 0,0 1-1 0 0,1-1 0 0 0,-1 0 0 0 0,0 1 0 0 0,1-1 1 0 0,-1 0-1 0 0,1 0 0 0 0,0-1 0 0 0,-1 1 1 0 0,1 0-1 0 0,0-1 0 0 0,-1 0 0 0 0,1 1 1 0 0,0-1-1 0 0,-1 0 0 0 0,1-1 0 0 0,0 1 1 0 0,0 0-1 0 0,-1-1 0 0 0,1 0 0 0 0,-1 1 1 0 0,1-1-1 0 0,0 0 0 0 0,-1 0 0 0 0,0 0 0 0 0,1-1 1 0 0,-1 1-1 0 0,0-1 0 0 0,1 1 0 0 0,-1-1 1 0 0,1-1-17 0 0,3-3 8 0 0,-1 1 0 0 0,1-1-1 0 0,-2 0 1 0 0,1-1 0 0 0,-1 1 0 0 0,0-1 0 0 0,0 0 0 0 0,0 0 0 0 0,-1 0 0 0 0,0 0 0 0 0,-1 0 0 0 0,0-1 0 0 0,0 1 0 0 0,0-1-1 0 0,-1 0 1 0 0,0-4-8 0 0,-29 54-328 0 0,27-41 333 0 0,-1 0-1 0 0,1 1 1 0 0,-1 0-1 0 0,1-1 1 0 0,0 1-1 0 0,0 0 1 0 0,-1-1-1 0 0,1 1 1 0 0,1 0-1 0 0,-1 0 1 0 0,0 0-1 0 0,0 0 1 0 0,1 0-1 0 0,-1 0 1 0 0,1 0-1 0 0,-1 0 1 0 0,1 0-1 0 0,0 0 1 0 0,0 0-1 0 0,0 0 1 0 0,0 0-1 0 0,0 1 1 0 0,1-1-1 0 0,-1 0 1 0 0,0 0-1 0 0,1 0 1 0 0,0 0-1 0 0,-1 0 1 0 0,1 0-1 0 0,0-1 1 0 0,0 1-1 0 0,0 0 1 0 0,0 0-1 0 0,1-1 1 0 0,-1 1-1 0 0,0 0 1 0 0,1-1-1 0 0,-1 1 1 0 0,1-1-1 0 0,-1 0 1 0 0,1 1-1 0 0,0-1 1 0 0,0 0-1 0 0,-1 0 1 0 0,3 1-5 0 0,-1-2 4 0 0,0 0 0 0 0,0 0 1 0 0,0-1-1 0 0,0 1 0 0 0,-1-1 0 0 0,1 1 0 0 0,0-1 0 0 0,0 0 1 0 0,0 0-1 0 0,-1 0 0 0 0,1 0 0 0 0,0-1 0 0 0,-1 1 0 0 0,1-1 1 0 0,-1 1-1 0 0,0-1 0 0 0,1 0 0 0 0,-1 0 0 0 0,0 0 1 0 0,0 0-1 0 0,0 0 0 0 0,0-1 0 0 0,-1 1 0 0 0,1-1 0 0 0,-1 1 1 0 0,1-1-1 0 0,-1 1 0 0 0,0-1 0 0 0,0 0 0 0 0,0 0 0 0 0,0 0 1 0 0,-1 1-1 0 0,1-1 0 0 0,-1 0 0 0 0,0 0 0 0 0,0 0 1 0 0,0 0-1 0 0,0-1-4 0 0,3-33-108 0 0,36 27-470 0 0,16-2 570 0 0,-59 31-174 0 0,-9 3 187 0 0,9-17-5 0 0,1-1 1 0 0,0 1-1 0 0,0 0 0 0 0,1 0 0 0 0,-1 0 0 0 0,1 0 0 0 0,0 0 1 0 0,1 1-1 0 0,-1-1 0 0 0,1 0 0 0 0,0 1 0 0 0,0-1 1 0 0,1 5-1 0 0,1-8 9 0 0,1 0 1 0 0,0-1 0 0 0,0 1-1 0 0,0-1 1 0 0,0 1 0 0 0,0-1 0 0 0,1 0-1 0 0,-1 0 1 0 0,0 0 0 0 0,1 0-1 0 0,-1 0 1 0 0,0 0 0 0 0,1-1-1 0 0,-1 1 1 0 0,1-1 0 0 0,-1 0 0 0 0,1 0-1 0 0,-1 0 1 0 0,1 0 0 0 0,-1 0-1 0 0,1 0 1 0 0,-1-1 0 0 0,1 1 0 0 0,-1-1-1 0 0,3 0-9 0 0,0 0 7 0 0,0 0 0 0 0,1 0 0 0 0,-1 0 1 0 0,0 0-1 0 0,1-1 0 0 0,-1 0 0 0 0,0 0 0 0 0,0-1 0 0 0,0 1 0 0 0,-1-1 0 0 0,1 0 0 0 0,-1 0 0 0 0,1 0 0 0 0,-1-1 0 0 0,0 0 0 0 0,0 0 0 0 0,-1 0 1 0 0,1 0-1 0 0,-1 0 0 0 0,0-1 0 0 0,0 1 0 0 0,0-1 0 0 0,-1 0 0 0 0,0 0 0 0 0,0 0 0 0 0,0 0 0 0 0,0 0 0 0 0,-1-1 0 0 0,0 1 0 0 0,0-1-7 0 0,-23 47-222 0 0,22-38 175 0 0,1 0 1 0 0,0 0 0 0 0,-1-1 0 0 0,1 1 0 0 0,0 0 0 0 0,1-1-1 0 0,-1 1 1 0 0,0-1 0 0 0,1 1 0 0 0,-1-1 0 0 0,1 0 0 0 0,0 1-1 0 0,0-1 1 0 0,0 0 0 0 0,0 0 0 0 0,0 0 0 0 0,0-1 0 0 0,0 1-1 0 0,1 0 1 0 0,-1-1 0 0 0,1 1 0 0 0,-1-1 0 0 0,1 0 0 0 0,-1 0-1 0 0,1 0 1 0 0,0 0 0 0 0,0-1 0 0 0,1 1 46 0 0,14 5-4730 0 0,-2-2-4171 0 0,-11-3-2472 0 0</inkml:trace>
  <inkml:trace contextRef="#ctx0" brushRef="#br0" timeOffset="3981.645">4168 7 12651 0 0,'0'0'4457'0'0,"0"0"-3361"0"0,0 0-144 0 0,0 0-40 0 0,0 0-112 0 0,0 0-127 0 0,0 0-185 0 0,0 0-288 0 0,0 0-264 0 0,0 0-128 0 0,0 0-56 0 0,0 0-72 0 0,0 0-217 0 0,0 0-743 0 0,12-7-1256 0 0,-2 15-2890 0 0,-3-3-1943 0 0,-2-1 3112 0 0</inkml:trace>
  <inkml:trace contextRef="#ctx0" brushRef="#br0" timeOffset="4749.648">4251 80 8042 0 0,'0'0'4153'0'0,"0"0"-1129"0"0,0 0-719 0 0,0 0-388 0 0,0 0-476 0 0,0 0-410 0 0,0 0-323 0 0,0 0-267 0 0,0 0-134 0 0,0 0 4 0 0,0 0 69 0 0,0 0 99 0 0,0 0 1 0 0,-3 9-55 0 0,-32 102 2078 0 0,55-126-1759 0 0,82-73-1409 0 0,-109 124 85 0 0,7-34 583 0 0,-1 0 0 0 0,1 0 0 0 0,0 0 1 0 0,0 0-1 0 0,0 0 0 0 0,0 0 0 0 0,0 0 1 0 0,0 0-1 0 0,0 0 0 0 0,0 0 0 0 0,1 0 0 0 0,-1 0 1 0 0,1 0-1 0 0,0 0 0 0 0,-1-1 0 0 0,1 1 0 0 0,0 0 1 0 0,0 0-1 0 0,0-1 0 0 0,0 1 0 0 0,1 0 0 0 0,-1-1 1 0 0,0 1-1 0 0,1-1 0 0 0,-1 0 0 0 0,1 1 0 0 0,-1-1 1 0 0,1 0-1 0 0,0 0 0 0 0,-1 0 0 0 0,1 0 0 0 0,0 0 1 0 0,0 0-1 0 0,0-1 0 0 0,0 1 0 0 0,0 0 1 0 0,0-1-1 0 0,0 0 0 0 0,0 1 0 0 0,0-1 0 0 0,0 0 1 0 0,0 0-1 0 0,0 0 0 0 0,0 0 0 0 0,0-1 0 0 0,-1 1 1 0 0,2-1-4 0 0,0 2 3 0 0,1 0 1 0 0,0-1 0 0 0,-1 0 0 0 0,1 0-1 0 0,0 0 1 0 0,0 0 0 0 0,-1-1 0 0 0,1 1-1 0 0,0-1 1 0 0,-1 0 0 0 0,1 0 0 0 0,0 0 0 0 0,-1-1-1 0 0,0 1 1 0 0,1-1 0 0 0,-1 0 0 0 0,0 0-1 0 0,0 0 1 0 0,0 0 0 0 0,0-1 0 0 0,0 1-1 0 0,0-1 1 0 0,-1 1 0 0 0,1-1 0 0 0,-1 0-1 0 0,0 0 1 0 0,0 0 0 0 0,0-1 0 0 0,0 1 0 0 0,0 0-1 0 0,-1-1 1 0 0,0 1 0 0 0,1-1 0 0 0,-1-1-4 0 0,4-49-218 0 0,-50 66-735 0 0,42-11 939 0 0,0 1-1 0 0,0-1 1 0 0,0 1 0 0 0,1 0 0 0 0,-1 0 0 0 0,1 0 0 0 0,-1 1 0 0 0,1-1 0 0 0,0 0 0 0 0,0 1-1 0 0,0 0 1 0 0,0-1 0 0 0,0 1 0 0 0,1 0 0 0 0,-1 0 0 0 0,1 0 0 0 0,-1 0 0 0 0,1 0 0 0 0,0 3 14 0 0,50 4 210 0 0,-46-8-207 0 0,0 0-1 0 0,1 0 0 0 0,-1 0 0 0 0,0 0 1 0 0,0 0-1 0 0,-1 1 0 0 0,1-1 0 0 0,0 1 1 0 0,-1 0-1 0 0,0 0 0 0 0,1 0 0 0 0,-1 0 0 0 0,0 0 1 0 0,-1 0-1 0 0,1 1 0 0 0,-1-1 0 0 0,1 1 1 0 0,-1-1-1 0 0,0 1 0 0 0,0-1 0 0 0,0 1 1 0 0,-1 0-1 0 0,1-1 0 0 0,-1 1 0 0 0,0 0 1 0 0,0 0-1 0 0,-1-1 0 0 0,1 1 0 0 0,-1 0 1 0 0,1-1-1 0 0,-1 1 0 0 0,0 0 0 0 0,-1 0-2 0 0,2 16 13 0 0,-4 120 62 0 0,4-138-61 0 0,0-1 1 0 0,0 1 0 0 0,0 0 0 0 0,0-1 0 0 0,-1 1-1 0 0,1-1 1 0 0,-1 1 0 0 0,1 0 0 0 0,-1-1-1 0 0,0 1 1 0 0,0-1 0 0 0,0 1 0 0 0,0-1-1 0 0,0 0 1 0 0,0 1 0 0 0,0-1 0 0 0,0 0-1 0 0,0 0 1 0 0,0 0 0 0 0,-1 0 0 0 0,1 0-1 0 0,0 0 1 0 0,-1 0 0 0 0,1 0 0 0 0,-1 0 0 0 0,1-1-1 0 0,-1 1 1 0 0,1-1 0 0 0,-1 1 0 0 0,0-1-1 0 0,1 1 1 0 0,-1-1 0 0 0,0 0 0 0 0,1 0-1 0 0,-1 0 1 0 0,0 0 0 0 0,1 0 0 0 0,-1 0-1 0 0,0 0 1 0 0,1-1 0 0 0,-1 1 0 0 0,0-1 0 0 0,1 1-1 0 0,-1-1 1 0 0,-1 0-15 0 0,0 0 38 0 0,0 0-1 0 0,0 0 1 0 0,0 0-1 0 0,0-1 1 0 0,1 1-1 0 0,-1-1 1 0 0,0 1-1 0 0,0-1 1 0 0,1 0-1 0 0,-1 0 1 0 0,1-1-1 0 0,0 1 1 0 0,0 0-1 0 0,0-1 1 0 0,0 1-1 0 0,0-1 1 0 0,0 0-1 0 0,1 1 1 0 0,-1-1-1 0 0,1 0 1 0 0,0 0-1 0 0,-1 0 1 0 0,2 0-1 0 0,-2-3-37 0 0,2 1 18 0 0,1 1-1 0 0,-1-1 1 0 0,1 0-1 0 0,0 1 1 0 0,1-1-1 0 0,-1 1 1 0 0,1 0 0 0 0,-1-1-1 0 0,1 1 1 0 0,1 0-1 0 0,-1 0 1 0 0,0 0 0 0 0,1 0-1 0 0,0 1 1 0 0,0-1-1 0 0,0 1 1 0 0,0 0-1 0 0,1-1 1 0 0,-1 2 0 0 0,1-1-1 0 0,0 0 1 0 0,0 1-1 0 0,0-1 1 0 0,1 1-18 0 0,107-37-165 0 0,-65 37-156 0 0,-60 14-1898 0 0,-8-3-2555 0 0,6-3-5709 0 0,9-4-199 0 0</inkml:trace>
  <inkml:trace contextRef="#ctx0" brushRef="#br0" timeOffset="-4016.585">154 178 824 0 0,'0'0'3254'0'0,"0"0"-1389"0"0,0 0-570 0 0,0 0 80 0 0,0 0 194 0 0,0 0 150 0 0,0 0 14 0 0,0 0-138 0 0,0 0-206 0 0,0 0-166 0 0,0 0-147 0 0,1-3-93 0 0,1-2-474 0 0,3-4-119 0 0,-4-1 3916 0 0,-1 10-3963 0 0,0 0-59 0 0,0 0-22 0 0,0 0-28 0 0,0 0-38 0 0,0 0-5 0 0,0 0-31 0 0,0 0-31 0 0,0 0-2 0 0,0 0-27 0 0,0 0-19 0 0,-29 142 937 0 0,10-72-721 0 0,10-25-29 0 0,2-45-5061 0 0,2-2-7325 0 0,3 1 674 0 0</inkml:trace>
  <inkml:trace contextRef="#ctx0" brushRef="#br0" timeOffset="-3480.126">83 196 12379 0 0,'0'0'2124'0'0,"0"0"-710"0"0,0 0-291 0 0,0 0-111 0 0,1-11 64 0 0,4-36-2 0 0,-4 41-873 0 0,1 1 0 0 0,0 0 0 0 0,0 0 0 0 0,0 0 0 0 0,0 0 1 0 0,1 0-1 0 0,0 1 0 0 0,0-1 0 0 0,1 1 0 0 0,-1 0 0 0 0,1-1 0 0 0,0 2 1 0 0,0-1-1 0 0,0 0 0 0 0,0 1 0 0 0,1 0 0 0 0,-1 0 0 0 0,1 0 0 0 0,0 0 1 0 0,0 1-1 0 0,0 0 0 0 0,0 0 0 0 0,2 0-201 0 0,-1-1 34 0 0,-1 1 1 0 0,1 0-1 0 0,0 0 1 0 0,-1 1-1 0 0,1 0 1 0 0,0 0-1 0 0,0 0 1 0 0,0 0-1 0 0,0 1 0 0 0,0 0 1 0 0,0 0-1 0 0,0 1 1 0 0,0 0-1 0 0,0 0 1 0 0,0 0-1 0 0,0 1 1 0 0,-1 0-1 0 0,1 0 0 0 0,-1 0 1 0 0,1 1-1 0 0,-1-1 1 0 0,0 1-1 0 0,0 1 1 0 0,0-1-1 0 0,0 1 1 0 0,0 0-1 0 0,-1 0 0 0 0,0 0 1 0 0,0 0-1 0 0,0 1 1 0 0,0 0-1 0 0,-1 0 1 0 0,0 0-1 0 0,0 0 1 0 0,1 2-35 0 0,-4-2-2 0 0,1 0 0 0 0,-1-1 1 0 0,0 1-1 0 0,0 0 0 0 0,-1-1 1 0 0,1 1-1 0 0,-1 0 1 0 0,0-1-1 0 0,0 1 0 0 0,-1-1 1 0 0,1 1-1 0 0,-1-1 0 0 0,0 0 1 0 0,0 0-1 0 0,-1 0 1 0 0,1 0-1 0 0,-1 0 0 0 0,0 0 1 0 0,0-1-1 0 0,0 1 0 0 0,0-1 1 0 0,-1 0-1 0 0,0 1 2 0 0,-92 61-86 0 0,-8-32 334 0 0,135-11-207 0 0,109 96 1254 0 0,-139-122-2157 0 0,-4-2-3118 0 0,2 0-4540 0 0,1 3-3187 0 0</inkml:trace>
  <inkml:trace contextRef="#ctx0" brushRef="#br0" timeOffset="-3014.239">313 324 12763 0 0,'0'0'808'0'0,"0"0"-303"0"0,0 0-209 0 0,0 0 178 0 0,0 0 329 0 0,0 0 300 0 0,0 0 144 0 0,0 0-94 0 0,0 0-205 0 0,0 0-225 0 0,0 0-168 0 0,0 0-87 0 0,0 0-75 0 0,11 0-38 0 0,90-13 1439 0 0,-98 12-1732 0 0,1 0 0 0 0,-1 0-1 0 0,0 0 1 0 0,0-1 0 0 0,-1 1 0 0 0,1-1 0 0 0,0 0 0 0 0,0 0-1 0 0,-1 0 1 0 0,1 0 0 0 0,-1-1 0 0 0,0 1 0 0 0,1-1 0 0 0,-1 1-1 0 0,0-1 1 0 0,-1 0 0 0 0,1 0 0 0 0,0 0 0 0 0,-1 0 0 0 0,0 0-1 0 0,0 0 1 0 0,1-2-62 0 0,-44-3-255 0 0,37 8 269 0 0,-1 1 0 0 0,1 0 0 0 0,0 0 0 0 0,-1 0 0 0 0,1 1-1 0 0,0 0 1 0 0,0 0 0 0 0,0 0 0 0 0,0 0 0 0 0,0 1 0 0 0,1 0-1 0 0,-1 0 1 0 0,1 0 0 0 0,-1 1 0 0 0,1 0 0 0 0,0-1 0 0 0,1 1-1 0 0,-1 1 1 0 0,1-1 0 0 0,0 0 0 0 0,0 1 0 0 0,0 0 0 0 0,0 0-1 0 0,1 0 1 0 0,0 0 0 0 0,0 0 0 0 0,-1 2-14 0 0,5-4 30 0 0,0-1 1 0 0,0 1-1 0 0,0-1 1 0 0,0 0-1 0 0,0 0 1 0 0,0 0-1 0 0,0 0 1 0 0,1 0-1 0 0,-1 0 1 0 0,1 0-1 0 0,0-1 1 0 0,-1 0-1 0 0,1 1 1 0 0,0-1-1 0 0,0 0 1 0 0,0 0-1 0 0,-1-1 1 0 0,1 1-1 0 0,0 0 1 0 0,0-1-1 0 0,0 0 1 0 0,0 0-1 0 0,1 0 1 0 0,-1 0-1 0 0,0 0 1 0 0,0-1-1 0 0,0 1 1 0 0,-1-1-1 0 0,1 0 1 0 0,1 0-31 0 0,2 1-592 0 0,15-2-3407 0 0,-11 1-419 0 0,-1 1-3689 0 0,-3-1-1559 0 0</inkml:trace>
  <inkml:trace contextRef="#ctx0" brushRef="#br0" timeOffset="-2547.356">702 287 10826 0 0,'0'0'3546'0'0,"0"0"-2032"0"0,0 0-572 0 0,0 0 67 0 0,0 0 126 0 0,0 0 39 0 0,0 0-99 0 0,0 0-182 0 0,0 0-209 0 0,0 0-213 0 0,0 0-160 0 0,0 0-141 0 0,0 0-87 0 0,-6-6-32 0 0,-16-16-9 0 0,-14 35 317 0 0,28-9-303 0 0,1 1 0 0 0,0 0 1 0 0,1 1-1 0 0,-1 0 0 0 0,1 0 0 0 0,0 0 0 0 0,1 1 0 0 0,0-1 0 0 0,0 1 0 0 0,0 1 0 0 0,0-1 1 0 0,1 1-1 0 0,-1 3-56 0 0,5-10 10 0 0,0 0 1 0 0,0 0-1 0 0,0 0 1 0 0,0 0-1 0 0,0 0 1 0 0,0 0-1 0 0,0 0 1 0 0,0 0-1 0 0,0 0 1 0 0,1 0 0 0 0,-1 0-1 0 0,0 0 1 0 0,1 0-1 0 0,-1 0 1 0 0,0-1-1 0 0,1 1 1 0 0,-1 0-1 0 0,1 0 1 0 0,0 0-1 0 0,-1-1 1 0 0,1 1-1 0 0,0 0 1 0 0,-1-1 0 0 0,1 1-1 0 0,0 0 1 0 0,0-1-1 0 0,-1 1 1 0 0,1-1-1 0 0,0 1 1 0 0,0-1-1 0 0,0 0 1 0 0,0 1-1 0 0,0-1 1 0 0,0 0-1 0 0,0 1 1 0 0,0-1-1 0 0,0 0 1 0 0,0 0 0 0 0,0 0-1 0 0,0 0 1 0 0,-1 0-1 0 0,1 0 1 0 0,0 0-1 0 0,0-1 1 0 0,0 1-1 0 0,0 0 1 0 0,0 0-1 0 0,0-1 1 0 0,0 1-1 0 0,0 0 1 0 0,0-1-1 0 0,0 0-10 0 0,53-17 534 0 0,-50 15-501 0 0,1 0-1 0 0,-1 0 1 0 0,-1 0-1 0 0,1 0 1 0 0,0 0-1 0 0,-1-1 1 0 0,1 1-1 0 0,-1-1 1 0 0,0 0-1 0 0,-1 0 1 0 0,1 0-1 0 0,-1-1 1 0 0,1 1-1 0 0,-1-1 1 0 0,0 1-1 0 0,-1-1-32 0 0,-3 57-528 0 0,14-40-4211 0 0,8-2-6767 0 0,-15-9 5819 0 0,0 1 1531 0 0</inkml:trace>
  <inkml:trace contextRef="#ctx0" brushRef="#br0" timeOffset="-1977.41">949 296 5353 0 0,'0'0'4013'0'0,"0"0"-1163"0"0,0 0-571 0 0,0 0-353 0 0,0 0-326 0 0,0 0-273 0 0,0 0-211 0 0,0 0-213 0 0,0 0-209 0 0,0 0-158 0 0,0 0-143 0 0,0 0-123 0 0,-4-8-73 0 0,-12-24-62 0 0,15 31-120 0 0,0 0-1 0 0,0 0 1 0 0,0 0 0 0 0,0 0 0 0 0,0 1 0 0 0,0-1 0 0 0,0 0-1 0 0,-1 1 1 0 0,1-1 0 0 0,0 1 0 0 0,0 0 0 0 0,-1-1-1 0 0,1 1 1 0 0,0 0 0 0 0,-1 0 0 0 0,1 0 0 0 0,0 0 0 0 0,-1 0-1 0 0,1 0 1 0 0,0 0 0 0 0,-1 0 0 0 0,1 0 0 0 0,0 1 0 0 0,0-1-1 0 0,-1 0 1 0 0,1 1 0 0 0,0-1 0 0 0,0 1 0 0 0,-1 0 0 0 0,1-1-1 0 0,0 1 1 0 0,0 0-15 0 0,-2 1 54 0 0,-2-1-34 0 0,1 0 1 0 0,0 0-1 0 0,0 1 0 0 0,0-1 1 0 0,0 1-1 0 0,0 0 0 0 0,1 0 1 0 0,-1 1-1 0 0,1-1 0 0 0,-1 1 1 0 0,1 0-1 0 0,0 0 0 0 0,0 0 1 0 0,0 0-1 0 0,0 0 0 0 0,1 1 1 0 0,-1-1-1 0 0,1 1 0 0 0,0 0 1 0 0,0 0-1 0 0,0 0 1 0 0,0 0-1 0 0,1 0 0 0 0,0 0 1 0 0,0 0-1 0 0,0 0 0 0 0,0 3-20 0 0,2-5 36 0 0,1 0 0 0 0,0-1 0 0 0,-1 1 0 0 0,1 0 0 0 0,0-1 0 0 0,0 1 0 0 0,0-1 0 0 0,0 0 0 0 0,1 0 0 0 0,-1 0 0 0 0,0 0 0 0 0,0 0 0 0 0,1 0 0 0 0,-1 0 0 0 0,1-1 0 0 0,-1 1 0 0 0,0-1 0 0 0,1 0 0 0 0,-1 0 0 0 0,1 0 0 0 0,-1 0 0 0 0,1 0 0 0 0,-1 0-1 0 0,0-1 1 0 0,1 1 0 0 0,-1-1 0 0 0,0 0 0 0 0,1 0 0 0 0,-1 1 0 0 0,0-2 0 0 0,0 1 0 0 0,1 0 0 0 0,-1-1-36 0 0,5 0 21 0 0,0-1 0 0 0,0 0 1 0 0,0 0-1 0 0,-1 0 0 0 0,1-1 0 0 0,-1 0 0 0 0,0-1 0 0 0,0 1 0 0 0,-1-1 0 0 0,0 0 0 0 0,1-1 1 0 0,-2 1-1 0 0,1-1 0 0 0,0 0 0 0 0,-1 0 0 0 0,0-1 0 0 0,-1 1 0 0 0,0-1 0 0 0,0 0 0 0 0,0 0 1 0 0,-1 0-1 0 0,1 0 0 0 0,-2 0 0 0 0,1 0-21 0 0,13-103 56 0 0,-37 165-232 0 0,16-43 207 0 0,0 1 0 0 0,1 0 0 0 0,1 0 1 0 0,0 1-1 0 0,1-1 0 0 0,0 1 0 0 0,1 0 0 0 0,0 0 0 0 0,2-1 1 0 0,-1 1-1 0 0,2 12-31 0 0,0-25-85 0 0,-1 1 1 0 0,1-1 0 0 0,-1 1 0 0 0,1-1-1 0 0,0 0 1 0 0,-1 0 0 0 0,1 0 0 0 0,0 1-1 0 0,0-1 1 0 0,0 0 0 0 0,0 0 0 0 0,0 0-1 0 0,0 0 1 0 0,0 0 0 0 0,0 0 0 0 0,0-1-1 0 0,0 1 1 0 0,1 0 0 0 0,-1 0 0 0 0,0-1-1 0 0,1 1 1 0 0,-1-1 0 0 0,0 1 0 0 0,1-1-1 0 0,-1 0 1 0 0,1 0 0 0 0,-1 1 0 0 0,0-1-1 0 0,1 0 1 0 0,-1 0 0 0 0,1 0 0 0 0,-1 0-1 0 0,0-1 1 0 0,1 1 0 0 0,-1 0 0 0 0,1-1-1 0 0,-1 1 1 0 0,0-1 84 0 0,19-4-5968 0 0,-4-1-5177 0 0,-11 4 4874 0 0</inkml:trace>
  <inkml:trace contextRef="#ctx0" brushRef="#br0" timeOffset="-1726.165">1134 265 6081 0 0,'0'0'5137'0'0,"0"0"-1880"0"0,0 0-1004 0 0,0 0-496 0 0,0 0-272 0 0,0 0-220 0 0,0 0-246 0 0,0 0-273 0 0,0 0-270 0 0,0 0-224 0 0,0 0-94 0 0,0 0 1 0 0,-4 24 841 0 0,-2 0-484 0 0,2-7 818 0 0,2-6-3301 0 0,1-2-2828 0 0,0 0-3893 0 0,1-9-2645 0 0</inkml:trace>
  <inkml:trace contextRef="#ctx0" brushRef="#br0" timeOffset="-1547.483">1153 163 20004 0 0,'0'0'712'0'0,"0"0"-63"0"0,0 0-145 0 0,0 0-80 0 0,0 0-64 0 0,0 0-120 0 0,0 0-184 0 0,0 0-160 0 0,0 0-112 0 0,0 0-160 0 0,0 0-392 0 0,0 0-1001 0 0,0 0-2024 0 0,0 0-2936 0 0,10 20-2465 0 0</inkml:trace>
  <inkml:trace contextRef="#ctx0" brushRef="#br0" timeOffset="-1140.072">1234 254 16051 0 0,'0'0'1294'0'0,"0"0"-311"0"0,0 0-243 0 0,0 0-37 0 0,0 0 36 0 0,0 0 42 0 0,0 0-15 0 0,0 0-109 0 0,0 0-145 0 0,0 0-117 0 0,0 0-95 0 0,-4 11-69 0 0,-28 82 537 0 0,51-121 1726 0 0,-11 17-2536 0 0,1-1 1 0 0,0 2-1 0 0,1-1 1 0 0,0 1-1 0 0,1 1 1 0 0,0 0-1 0 0,0 0 1 0 0,9-4 41 0 0,-19 13-5 0 0,-1 0 0 0 0,1 0 0 0 0,0 0 0 0 0,0 0 0 0 0,-1 0 0 0 0,1 0 0 0 0,0 0 0 0 0,0 0 0 0 0,-1 0 0 0 0,1 0 0 0 0,0 0 0 0 0,0 0 0 0 0,-1 0 0 0 0,1 0 0 0 0,0 1 0 0 0,-1-1 0 0 0,1 0 0 0 0,0 1 0 0 0,-1-1 0 0 0,1 0 0 0 0,0 1 0 0 0,-1-1 0 0 0,1 1 0 0 0,-1-1 0 0 0,1 1 0 0 0,-1-1 0 0 0,1 1 0 0 0,-1 0 0 0 0,1-1 0 0 0,-1 1 0 0 0,1 0 0 0 0,-1-1 0 0 0,0 1 0 0 0,1 0 0 0 0,-1-1 0 0 0,0 1 1 0 0,0 0-1 0 0,0 0 0 0 0,1-1 0 0 0,-1 1 0 0 0,0 0 0 0 0,0 0 0 0 0,0-1 0 0 0,0 1 0 0 0,0 0 0 0 0,0 0 0 0 0,-1-1 0 0 0,1 1 0 0 0,0 0 0 0 0,0-1 0 0 0,0 1 0 0 0,-1 0 0 0 0,1 0 0 0 0,0-1 0 0 0,-1 1 0 0 0,1 0 0 0 0,-1-1 0 0 0,1 1 5 0 0,-14 54 63 0 0,13-53-73 0 0,-2 34-1267 0 0,37-23-6990 0 0,19-13-6600 0 0,-31-4 12432 0 0,-14 3 2435 0 0</inkml:trace>
  <inkml:trace contextRef="#ctx0" brushRef="#br0" timeOffset="-725.201">1566 257 0 0 0,'0'0'2119'0'0,"0"0"1946"0"0,0 0-36 0 0,0 0-872 0 0,0 0-868 0 0,0 0-724 0 0,0 0-446 0 0,0 0-274 0 0,0 0-154 0 0,0 0-96 0 0,-11-2-94 0 0,-37-4-54 0 0,46 6-399 0 0,-1 0 0 0 0,1 1 0 0 0,-1-1 0 0 0,0 1 0 0 0,1 0 0 0 0,-1 0 0 0 0,1 0 0 0 0,0 0 0 0 0,-1 0 0 0 0,1 0 0 0 0,0 1-1 0 0,0-1 1 0 0,0 1 0 0 0,0-1 0 0 0,0 1 0 0 0,0 0 0 0 0,0 0 0 0 0,0 0 0 0 0,1 0 0 0 0,-1 0 0 0 0,1 0 0 0 0,0 0 0 0 0,-1 1 0 0 0,1-1 0 0 0,0 1 0 0 0,0-1 0 0 0,1 0 0 0 0,-1 2-48 0 0,0-3 21 0 0,1 0 1 0 0,-1 0-1 0 0,1 0 1 0 0,-1 0-1 0 0,1 0 1 0 0,0 0-1 0 0,-1 0 0 0 0,1 0 1 0 0,0 0-1 0 0,0 0 1 0 0,0 0-1 0 0,0 1 1 0 0,0-1-1 0 0,0 0 1 0 0,0 0-1 0 0,0 0 0 0 0,0 0 1 0 0,1 0-1 0 0,-1 0 1 0 0,0 0-1 0 0,1 0 1 0 0,-1 0-1 0 0,0 0 1 0 0,1 0-1 0 0,0 0 0 0 0,-1 0 1 0 0,1 0-1 0 0,0 0 1 0 0,-1 0-1 0 0,1-1 1 0 0,0 1-1 0 0,0 0 1 0 0,-1 0-1 0 0,1-1 0 0 0,0 1 1 0 0,0-1-1 0 0,0 1 1 0 0,0-1-1 0 0,0 1 1 0 0,0-1-1 0 0,0 1 1 0 0,0-1-1 0 0,0 0 1 0 0,0 0-1 0 0,0 1 0 0 0,1-1 1 0 0,-1 0-1 0 0,0 0 1 0 0,0 0-1 0 0,0 0 1 0 0,0 0-22 0 0,57-14 510 0 0,-3-31-456 0 0,-49 82-33 0 0,-9-17 110 0 0,-1 0 0 0 0,0 0 1 0 0,-2 0-1 0 0,0-1 0 0 0,-1 0 0 0 0,-1 0 1 0 0,-7 11-132 0 0,13-26 58 0 0,0-1 0 0 0,-1 1-1 0 0,1-1 1 0 0,-1 0 0 0 0,0 1 0 0 0,0-1 0 0 0,0 0 0 0 0,-1-1 0 0 0,1 1 0 0 0,-1-1 0 0 0,1 1-1 0 0,-1-1 1 0 0,0 0 0 0 0,0 0 0 0 0,0-1 0 0 0,0 1 0 0 0,0-1 0 0 0,0 0 0 0 0,0 0-1 0 0,-1 0 1 0 0,1-1 0 0 0,0 1 0 0 0,-1-1 0 0 0,1 0 0 0 0,0-1 0 0 0,0 1 0 0 0,-1-1 0 0 0,1 1-1 0 0,0-1 1 0 0,0 0 0 0 0,0-1 0 0 0,0 1 0 0 0,0-1 0 0 0,0 0 0 0 0,0 0 0 0 0,0 0 0 0 0,-3-2-58 0 0,7 3-44 0 0,-1 0 1 0 0,1 1-1 0 0,-1-1 1 0 0,1 0 0 0 0,-1 1-1 0 0,1-1 1 0 0,-1 0 0 0 0,1 0-1 0 0,-1 1 1 0 0,1-1 0 0 0,0 0-1 0 0,0 0 1 0 0,-1 0-1 0 0,1 1 1 0 0,0-1 0 0 0,0 0-1 0 0,0 0 1 0 0,0 0 0 0 0,0 0-1 0 0,0 0 1 0 0,0 1 0 0 0,0-1-1 0 0,0 0 1 0 0,0 0-1 0 0,1 0 1 0 0,-1 0 0 0 0,0 1-1 0 0,1-1 1 0 0,-1 0 0 0 0,0 0-1 0 0,1 0 1 0 0,-1 1 0 0 0,1-1-1 0 0,-1 0 1 0 0,1 1-1 0 0,-1-1 1 0 0,1 1 0 0 0,0-1 43 0 0,16-13-9774 0 0,-11 11-1724 0 0</inkml:trace>
  <inkml:trace contextRef="#ctx0" brushRef="#br0" timeOffset="204830.819">84 582 0 0 0,'-41'0'1334'0'0,"20"-2"3951"0"0,0 0 3401 0 0,65 6 0 0 0,5-1-4555 0 0,112-3-4936 0 0,-83 0 1706 0 0,66-6-717 0 0,404-2 72 0 0,-458 0-137 0 0,-86 8-296 0 0,14-4 262 0 0,-18 2-2788 0 0,-12 0-4550 0 0,7 1-664 0 0,1 1-2895 0 0</inkml:trace>
  <inkml:trace contextRef="#ctx0" brushRef="#br0" timeOffset="213062.692">1690 552 1000 0 0,'0'0'1926'0'0,"0"0"-54"0"0,0 0-159 0 0,0 0 23 0 0,0 0 62 0 0,0 0-48 0 0,0 0-210 0 0,0 0-256 0 0,0 0-246 0 0,0 0-235 0 0,0 0-165 0 0,-7 8 2011 0 0,24 12 4641 0 0,-11-17-7701 0 0,127 3 2192 0 0,247 0-1397 0 0,6-6-231 0 0,162-12-101 0 0,-222 8-83 0 0,-63-14 150 0 0,22 6-33 0 0,-15-1 842 0 0,-294-11-845 0 0,-7 15-3166 0 0,20 7-726 0 0,0 1-3803 0 0,5 0-4312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59.8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23 15019 0 0,'0'0'1090'0'0,"0"0"-15"0"0,0 0 66 0 0,0 0 136 0 0,0 0 124 0 0,0 0 58 0 0,0 0-123 0 0,0 0-254 0 0,0 0-273 0 0,0 0-254 0 0,0 0-196 0 0,1-10 77 0 0,-33 48 594 0 0,-157 131-111 0 0,240-186-627 0 0,-46 16-288 0 0,1 1 0 0 0,0 0 1 0 0,-1 1-1 0 0,1 0 0 0 0,0-1 0 0 0,-1 2 1 0 0,1-1-1 0 0,-1 1 0 0 0,1 0 1 0 0,-1 0-1 0 0,0 0 0 0 0,0 1 1 0 0,0-1-1 0 0,0 1 0 0 0,0 1 1 0 0,-1-1-1 0 0,1 1 0 0 0,-1-1 1 0 0,0 1-1 0 0,0 0 0 0 0,0 1 0 0 0,-1-1 1 0 0,1 1-1 0 0,-1 0 0 0 0,1 1-4 0 0,27 27 98 0 0,12 8 303 0 0,-43-41-398 0 0,0 0 28 0 0,0 0 1 0 0,0 0-47 0 0,0 0 15 0 0,0 0-47 0 0,0 0-22 0 0,0 0-6 0 0,0-13-5402 0 0,0 4-5236 0 0,1 6-1067 0 0</inkml:trace>
  <inkml:trace contextRef="#ctx0" brushRef="#br0" timeOffset="867.102">333 140 6369 0 0,'0'0'2122'0'0,"0"0"-259"0"0,0 0 84 0 0,0 0 254 0 0,0 0-7 0 0,0 0-249 0 0,0 0-391 0 0,0 0-446 0 0,0 0-340 0 0,0 0-233 0 0,0 0-36 0 0,0 0 14 0 0,0 0 7 0 0,-1 3 35 0 0,-4 17 1602 0 0,16-30 1029 0 0,15-61-2458 0 0,-26 71-705 0 0,0 0 9 0 0,7 135 161 0 0,-5-128 35 0 0,4 8-3638 0 0,4-18-8479 0 0,-8 2 333 0 0</inkml:trace>
  <inkml:trace contextRef="#ctx0" brushRef="#br0" timeOffset="1417.997">502 11 16235 0 0,'0'0'1571'0'0,"0"0"-45"0"0,0 0 36 0 0,0 0 46 0 0,0 0-137 0 0,0 0-196 0 0,0 0-229 0 0,0 0-252 0 0,0 0-139 0 0,0 0-65 0 0,0 0-74 0 0,0 0-16 0 0,0 0-53 0 0,-2-7 2216 0 0,-33 230-2702 0 0,36-60 679 0 0,2-108-4692 0 0,-2 0-7846 0 0,-1-44-1467 0 0</inkml:trace>
  <inkml:trace contextRef="#ctx0" brushRef="#br0" timeOffset="11593.021">711 37 7506 0 0,'0'0'2128'0'0,"0"0"26"0"0,0 0-24 0 0,0 0-43 0 0,0 0-79 0 0,0 0-121 0 0,0 0-244 0 0,0 0-238 0 0,0 0-240 0 0,0 0-194 0 0,0 0-107 0 0,-1-6-161 0 0,-2-21-122 0 0,2 27-549 0 0,1 0-1 0 0,-1-1 0 0 0,1 1 0 0 0,0 0 0 0 0,-1-1 0 0 0,1 1 0 0 0,-1 0 0 0 0,0-1 0 0 0,1 1 0 0 0,-1 0 0 0 0,1 0 0 0 0,-1 0 0 0 0,1-1 0 0 0,-1 1 1 0 0,0 0-1 0 0,1 0 0 0 0,-1 0 0 0 0,1 0 0 0 0,-1 0 0 0 0,1 0 0 0 0,-1 0 0 0 0,0 0 0 0 0,1 0 0 0 0,-1 1 0 0 0,1-1 0 0 0,-1 0 0 0 0,1 0 0 0 0,-1 0 1 0 0,0 1-1 0 0,1-1 0 0 0,-1 0 0 0 0,1 1 0 0 0,-1-1 0 0 0,1 0 0 0 0,0 1 0 0 0,-1-1 0 0 0,1 1 0 0 0,-1-1 0 0 0,1 1 0 0 0,0-1 0 0 0,-1 1 0 0 0,1-1 1 0 0,0 1-1 0 0,-1-1 0 0 0,1 1 0 0 0,0-1 0 0 0,0 1 0 0 0,0-1 0 0 0,0 1 0 0 0,-1 0-31 0 0,1-1 69 0 0,-11 13-2 0 0,0 0 0 0 0,2 0 0 0 0,-1 1 0 0 0,1 0 0 0 0,1 1 0 0 0,1 0 0 0 0,0 0 0 0 0,1 0 0 0 0,1 1 0 0 0,0 0 0 0 0,1 0 0 0 0,0 0 0 0 0,2 1 0 0 0,0 0 0 0 0,1-1 0 0 0,0 1 0 0 0,2-1 0 0 0,0 1 0 0 0,0 0-67 0 0,1-10-118 0 0,0 0 1 0 0,0 1-1 0 0,0-1 1 0 0,1 0 0 0 0,0-1-1 0 0,1 1 1 0 0,0 0-1 0 0,0-1 1 0 0,0 0 0 0 0,0 0-1 0 0,1 0 1 0 0,0 0-1 0 0,0-1 1 0 0,1 0-1 0 0,0 0 1 0 0,0 0 0 0 0,0-1-1 0 0,0 0 1 0 0,1 0-1 0 0,-1 0 118 0 0,6-2-3617 0 0,-8-2-594 0 0,-1-1-4351 0 0,0 0-2827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2.4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20748 0 0,'0'0'71'0'0,"0"0"-138"0"0,0 0-30 0 0,0 0 100 0 0,0 0 131 0 0,0 0 6 0 0,0 0-45 0 0,9 0-60 0 0,-1 0-538 0 0,63 6 605 0 0,-46 0-3333 0 0,-5 4-3962 0 0,-17-5-555 0 0,-8 0 4618 0 0,-29 6 4669 0 0,29-10-2437 0 0,-7 2 647 0 0,-10 3 4801 0 0,-7 9 7410 0 0,39-12-8493 0 0,17-3-4186 0 0,-3-2-1952 0 0,-9 1-4466 0 0,-6 0-2062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3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80 17796 0 0,'0'0'877'0'0,"0"0"-117"0"0,0 0 91 0 0,0 0 184 0 0,0 0 15 0 0,0 0-175 0 0,0 0-207 0 0,0 0-191 0 0,0 0-74 0 0,0 0-39 0 0,10 9-33 0 0,83 65 1204 0 0,-67-67-1124 0 0,-29-25-86 0 0,0 15-323 0 0,1 1-1 0 0,0 0 1 0 0,0-1 0 0 0,0 0 0 0 0,0 1-1 0 0,0-1 1 0 0,1 0 0 0 0,-1 0 0 0 0,1 0-1 0 0,0 0 1 0 0,0 0 0 0 0,0 0 0 0 0,0-1-1 0 0,0 1 1 0 0,1 0 0 0 0,0 0 0 0 0,-1-1 0 0 0,1 1-1 0 0,0 0 1 0 0,1 0 0 0 0,-1-1 0 0 0,0 1-1 0 0,1 0 1 0 0,0 0 0 0 0,0-1 0 0 0,0 1-1 0 0,0 0 1 0 0,0 0 0 0 0,1 0 0 0 0,-1 0-1 0 0,1 1 1 0 0,0-1 0 0 0,0 0 0 0 0,0 1-1 0 0,0-1 1 0 0,0 1 0 0 0,1 0 0 0 0,0-1-2 0 0,1-1-53 0 0,0 0 0 0 0,0 1 1 0 0,1-1-1 0 0,-1 1 0 0 0,1 0 1 0 0,-1 1-1 0 0,1-1 0 0 0,0 1 1 0 0,0 0-1 0 0,0 0 0 0 0,1 1 1 0 0,-1-1-1 0 0,0 1 0 0 0,1 0 1 0 0,0 0 52 0 0,13 2-5363 0 0,0 3-5257 0 0,-15-2-432 0 0</inkml:trace>
  <inkml:trace contextRef="#ctx0" brushRef="#br0" timeOffset="313.794">216 64 12147 0 0,'0'0'5507'0'0,"0"0"-3952"0"0,0 0-938 0 0,0 0 148 0 0,0 0 129 0 0,0 0-42 0 0,0 0-168 0 0,0 0-116 0 0,0 0-92 0 0,0 0-68 0 0,0 0-41 0 0,0 0-64 0 0,0 0-41 0 0,8 6-8 0 0,25 16-6 0 0,-33-21-222 0 0,1 0 1 0 0,-1 0 0 0 0,0 0-1 0 0,1 0 1 0 0,-1 0-1 0 0,0 0 1 0 0,0 0-1 0 0,0 0 1 0 0,0 0-1 0 0,0 0 1 0 0,0 0-1 0 0,0 0 1 0 0,0 0 0 0 0,-1 0-1 0 0,1 0 1 0 0,0 0-1 0 0,0 0 1 0 0,-1 0-1 0 0,1 0 1 0 0,-1 0-1 0 0,1 0 1 0 0,-1 0 0 0 0,1 0-1 0 0,-1 0 1 0 0,0-1-1 0 0,1 1 1 0 0,-1 0-1 0 0,0 0 1 0 0,0-1-1 0 0,1 1 1 0 0,-1 0-1 0 0,0-1 1 0 0,0 1 0 0 0,0-1-1 0 0,0 1 1 0 0,0-1-1 0 0,0 0 1 0 0,0 1-27 0 0,-2 1 63 0 0,0 0-43 0 0,4-2 1 0 0,-1 1 1 0 0,1-1 0 0 0,0 0 0 0 0,-1 0 0 0 0,1 1 0 0 0,-1-1 0 0 0,1 0 0 0 0,-1 0 0 0 0,1 1 0 0 0,0-1 0 0 0,-1 1 0 0 0,1-1 0 0 0,-1 1 0 0 0,1-1 0 0 0,-1 1 0 0 0,0-1 0 0 0,1 1 0 0 0,-1-1 0 0 0,1 1 0 0 0,-1-1 0 0 0,0 1-1 0 0,0-1 1 0 0,1 1 0 0 0,-1 0 0 0 0,0-1 0 0 0,0 1 0 0 0,0 0 0 0 0,0-1 0 0 0,1 1 0 0 0,-1 0 0 0 0,0-1 0 0 0,0 1 0 0 0,0 0 0 0 0,-1-1 0 0 0,1 1 0 0 0,0 0 0 0 0,0-1 0 0 0,0 1 0 0 0,0 0 0 0 0,-1-1 0 0 0,1 1-1 0 0,0-1 1 0 0,0 1 0 0 0,-1-1 0 0 0,1 1 0 0 0,-1 0 0 0 0,1-1 0 0 0,0 1 0 0 0,-1-1 0 0 0,1 1 0 0 0,-1-1 0 0 0,1 0 0 0 0,-1 1 0 0 0,1-1 0 0 0,-1 1 0 0 0,0-1 0 0 0,1 0 0 0 0,-1 0 0 0 0,1 1 0 0 0,-1-1 0 0 0,0 0-1 0 0,1 0 1 0 0,-1 0 0 0 0,0 0-22 0 0,72 7-511 0 0,-48-7-2451 0 0,0 0-4038 0 0,-13 0-5057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1.8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90 20332 0 0,'0'0'664'0'0,"0"0"-121"0"0,0 0 37 0 0,0 0 183 0 0,0 0 56 0 0,0 0-56 0 0,0 0-155 0 0,0 0-161 0 0,0 0-99 0 0,0 0-59 0 0,0 0-25 0 0,0 0-44 0 0,0 0-32 0 0,5 7-17 0 0,-4-5-170 0 0,3 6 76 0 0,1 0 0 0 0,0 0-1 0 0,1 0 1 0 0,0-1 0 0 0,0 0-1 0 0,0 0 1 0 0,1-1 0 0 0,0 1-1 0 0,0-1 1 0 0,1-1 0 0 0,-1 1 0 0 0,1-2-1 0 0,0 1 1 0 0,3 0-77 0 0,-17-34 456 0 0,3 26-459 0 0,1-1 1 0 0,-1 0-1 0 0,1 1 1 0 0,0-1-1 0 0,0 0 0 0 0,0 0 1 0 0,1 0-1 0 0,-1 0 0 0 0,1 0 1 0 0,0-1-1 0 0,0 1 0 0 0,1 0 1 0 0,-1 0-1 0 0,1-1 1 0 0,0 1-1 0 0,0 0 0 0 0,0-1 1 0 0,1 1-1 0 0,-1 0 0 0 0,1-1 1 0 0,0 1-1 0 0,1 0 0 0 0,-1 0 1 0 0,1 0-1 0 0,-1 0 1 0 0,1 0-1 0 0,0 0 0 0 0,1 1 1 0 0,-1-1-1 0 0,1 1 0 0 0,-1-1 1 0 0,1 1-1 0 0,0 0 1 0 0,0 0-1 0 0,1 0 0 0 0,-1 0 1 0 0,1 1-1 0 0,-1-1 0 0 0,1 1 1 0 0,0 0-1 0 0,0 0 0 0 0,2-1 3 0 0,84-6-224 0 0,-32 17-5965 0 0,-50-5 235 0 0,-3 0-3446 0 0,-4-1 2748 0 0</inkml:trace>
  <inkml:trace contextRef="#ctx0" brushRef="#br0" timeOffset="325.474">200 39 5393 0 0,'0'0'2022'0'0,"0"0"-590"0"0,0 0 31 0 0,0 0 298 0 0,0 0 24 0 0,0 0-155 0 0,0 0-247 0 0,0 0-219 0 0,0 0-153 0 0,0 0-192 0 0,0 0-108 0 0,10 2-95 0 0,29 8-100 0 0,-38-10-449 0 0,0 0 0 0 0,-1 0 1 0 0,1 0-1 0 0,0 0 0 0 0,0 0 1 0 0,0 0-1 0 0,0 0 0 0 0,0 0 0 0 0,0 1 1 0 0,0-1-1 0 0,0 0 0 0 0,0 1 0 0 0,0-1 1 0 0,0 0-1 0 0,-1 1 0 0 0,1-1 0 0 0,0 1 1 0 0,0-1-1 0 0,0 1 0 0 0,-1 0 0 0 0,1-1 1 0 0,0 1-1 0 0,-1 0 0 0 0,1-1 0 0 0,0 1 1 0 0,-1 0-1 0 0,1 0 0 0 0,-1 0 0 0 0,0 0 1 0 0,1-1-1 0 0,-1 1 0 0 0,0 0 0 0 0,1 0 1 0 0,-1 0-1 0 0,0 0 0 0 0,0 0 0 0 0,0 0 1 0 0,0 0-1 0 0,1 0 0 0 0,-2 0 0 0 0,1 0 1 0 0,0 0-1 0 0,0 0 0 0 0,0 0 0 0 0,0 0 1 0 0,-1 0-1 0 0,1-1 0 0 0,0 1 1 0 0,-1 0-1 0 0,1 0 0 0 0,0 0 0 0 0,-1 0 1 0 0,0 0-69 0 0,-39 34 1187 0 0,30-27-936 0 0,11-6-249 0 0,0-1 1 0 0,0 0 0 0 0,1 1-1 0 0,-1-1 1 0 0,1 0 0 0 0,-1 0 0 0 0,0 0-1 0 0,1 0 1 0 0,0 0 0 0 0,-1 0-1 0 0,1-1 1 0 0,0 1 0 0 0,-1 0-1 0 0,1-1 1 0 0,0 1 0 0 0,0-1-1 0 0,-1 0 1 0 0,1 0 0 0 0,0 1-1 0 0,0-1 1 0 0,0 0 0 0 0,0-1-1 0 0,-1 1 1 0 0,1 0 0 0 0,0 0 0 0 0,0-1-1 0 0,-1 1 1 0 0,1-1 0 0 0,1 0-2 0 0,1 1-17 0 0,78-2-2318 0 0,-55 0-1787 0 0,-1-1-4367 0 0,-10 1-3303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19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105 283 20108 0 0,'0'0'676'0'0,"0"0"-53"0"0,0 0 105 0 0,0 0 99 0 0,0 0-4 0 0,0 0-81 0 0,0 0-146 0 0,0 0-86 0 0,11-4-72 0 0,78-14 509 0 0,326 17 65 0 0,-361 7-1411 0 0,-122-6-6404 0 0,21-7-5044 0 0,38 6 7834 0 0,-2-1-955 0 0</inkml:trace>
  <inkml:trace contextRef="#ctx0" brushRef="#br0" timeOffset="366.666">184 1 17164 0 0,'0'0'525'0'0,"0"0"-54"0"0,0 0 236 0 0,0 0 313 0 0,0 0 218 0 0,0 0-30 0 0,0 0-205 0 0,0 0-237 0 0,0 0-237 0 0,0 0-127 0 0,0 0-99 0 0,0 0-36 0 0,0 0 0 0 0,-5 10 122 0 0,-67 31-54 0 0,55-33-315 0 0,-72 51 0 0 0,89-57-14 0 0,1 1 1 0 0,-1-1-1 0 0,1 0 0 0 0,-1 1 1 0 0,1-1-1 0 0,0 0 1 0 0,0 0-1 0 0,0 0 1 0 0,0 0-1 0 0,0 0 1 0 0,1 0-1 0 0,-1 0 1 0 0,1 0-1 0 0,-1 0 0 0 0,1-1 1 0 0,0 1-1 0 0,-1 0 1 0 0,1-1-1 0 0,0 0 1 0 0,0 1-1 0 0,0-1 1 0 0,0 0-1 0 0,1 0 1 0 0,-1 0-1 0 0,0 0 0 0 0,0 0 1 0 0,0-1-1 0 0,1 1 1 0 0,-1-1-1 0 0,0 1 1 0 0,1-1-1 0 0,-1 0 1 0 0,1 0-1 0 0,0 0-6 0 0,4 2 73 0 0,36 15-46 0 0,-11-5 1426 0 0,-11-4-3320 0 0,-4-3-2974 0 0,1-1-4116 0 0,-17-3-2576 0 0</inkml:trace>
  <inkml:trace contextRef="#ctx0" brushRef="#br0" timeOffset="620.43">225 103 16588 0 0,'0'0'1541'0'0,"0"0"1"0"0,0 0 28 0 0,0 0-113 0 0,0 0-366 0 0,0 0-324 0 0,0 0-174 0 0,0 0-93 0 0,0 0-39 0 0,0 0-55 0 0,0 0-91 0 0,0 0-91 0 0,0 0-77 0 0,1 6-43 0 0,-1-3-797 0 0,1 33 2075 0 0,-1-21-4485 0 0,-1 0-5120 0 0,1-14-2677 0 0</inkml:trace>
  <inkml:trace contextRef="#ctx0" brushRef="#br0" timeOffset="823.143">351 20 19444 0 0,'0'0'878'0'0,"0"0"-325"0"0,0 0-133 0 0,0 0 179 0 0,0 0 209 0 0,0 0 167 0 0,0 0-3 0 0,0 0-172 0 0,0 0-178 0 0,1 10-179 0 0,5 82 305 0 0,-5-84-1497 0 0,1 16 617 0 0,-4-16-4638 0 0,-1 0-5073 0 0,1-6-1797 0 0</inkml:trace>
  <inkml:trace contextRef="#ctx0" brushRef="#br0" timeOffset="1120.409">482 61 13571 0 0,'0'0'5225'0'0,"0"0"-3733"0"0,0 0-982 0 0,0 0 125 0 0,0 0 211 0 0,0 0 91 0 0,0 0 0 0 0,0 0-110 0 0,0 0-183 0 0,0 0-172 0 0,0 0-132 0 0,0 0-100 0 0,0 0-65 0 0,0 9-60 0 0,0 26 602 0 0,0-4-2688 0 0,1-11-4448 0 0,-2-18-902 0 0,1-1-4187 0 0</inkml:trace>
  <inkml:trace contextRef="#ctx0" brushRef="#br0" timeOffset="1415.983">547 11 12691 0 0,'0'0'4267'0'0,"0"0"-2861"0"0,0 0-806 0 0,0 0-24 0 0,0 0 4 0 0,0 0 22 0 0,0 0 31 0 0,0 0 34 0 0,0 0-17 0 0,0 0-137 0 0,0 0-116 0 0,0 0-61 0 0,0 0-54 0 0,7 8 29 0 0,66 59 1425 0 0,-72-67-1705 0 0,0 0 0 0 0,0 0-1 0 0,0 1 1 0 0,0-1 0 0 0,-1 1 0 0 0,1-1 0 0 0,0 1 0 0 0,0-1-1 0 0,-1 1 1 0 0,1-1 0 0 0,0 1 0 0 0,-1 0 0 0 0,1-1-1 0 0,-1 1 1 0 0,1 0 0 0 0,-1-1 0 0 0,1 1 0 0 0,-1 0 0 0 0,1 0-1 0 0,-1 0 1 0 0,0 0 0 0 0,1-1 0 0 0,-1 1 0 0 0,0 0 0 0 0,0 0-1 0 0,0 0 1 0 0,1 0 0 0 0,-1 0 0 0 0,0 0 0 0 0,0 0 0 0 0,0-1-1 0 0,-1 1 1 0 0,1 0 0 0 0,0 0 0 0 0,0 0 0 0 0,0 0-1 0 0,-1 0 1 0 0,1 0 0 0 0,0-1 0 0 0,-1 1 0 0 0,1 0 0 0 0,-1 0-1 0 0,1-1 1 0 0,-1 1 0 0 0,1 0 0 0 0,-1 0 0 0 0,1-1 0 0 0,-1 1-1 0 0,0-1 1 0 0,1 1 0 0 0,-1-1 0 0 0,0 1 0 0 0,0-1 0 0 0,0 1-1 0 0,1-1 1 0 0,-1 1 0 0 0,0-1 0 0 0,0 0 0 0 0,0 0-1 0 0,0 1 1 0 0,0-1-31 0 0,0 0-4 0 0,-36 34-229 0 0,23-24-4078 0 0,1-1-6296 0 0,8-6-1421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17.1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166 23 6897 0 0,'0'0'1631'0'0,"0"0"38"0"0,0 0 242 0 0,0 0 336 0 0,0 0 43 0 0,0 0-178 0 0,0 0-318 0 0,0 0-386 0 0,0 0-327 0 0,0 0-253 0 0,0 0-131 0 0,0 0-94 0 0,0 0-72 0 0,1-3-34 0 0,1-7 258 0 0,-20 19 12 0 0,2-1-710 0 0,2-1 15 0 0,4-3-39 0 0,0 0 0 0 0,0 1-1 0 0,1 0 1 0 0,-1 0 0 0 0,1 1-1 0 0,1 0 1 0 0,-1 1 0 0 0,1 0-1 0 0,0 0 1 0 0,0 1 0 0 0,1 0-1 0 0,-2 4-32 0 0,8-10-1 0 0,0-1-1 0 0,0 1 0 0 0,1 0 0 0 0,-1 0 0 0 0,1 0 0 0 0,-1 0 0 0 0,1 0 1 0 0,0 0-1 0 0,0 0 0 0 0,0 0 0 0 0,0 0 0 0 0,0 0 0 0 0,0 0 1 0 0,0 0-1 0 0,1 0 0 0 0,-1 0 0 0 0,1-1 0 0 0,-1 1 0 0 0,1 0 1 0 0,0 0-1 0 0,0 0 0 0 0,0 0 0 0 0,0-1 0 0 0,0 1 0 0 0,0-1 1 0 0,0 1-1 0 0,1-1 0 0 0,-1 1 0 0 0,1-1 0 0 0,-1 1 0 0 0,1-1 1 0 0,-1 0-1 0 0,1 0 0 0 0,0 0 0 0 0,0 0 2 0 0,69 36-50 0 0,-61-32 20 0 0,10 2-724 0 0,19 10 1107 0 0,-27-10-5047 0 0,-3 1-4739 0 0,-8-8-1846 0 0</inkml:trace>
  <inkml:trace contextRef="#ctx0" brushRef="#br0" timeOffset="185.945">219 124 9682 0 0,'0'0'5781'0'0,"0"0"-3239"0"0,0 0-1035 0 0,0 0-164 0 0,0 0-200 0 0,0 0-295 0 0,0 0-134 0 0,0 0-86 0 0,0 0-84 0 0,0 0-51 0 0,0 0-135 0 0,0 0-133 0 0,0 0-90 0 0,-1 7-74 0 0,0-1-967 0 0,-4 32 2279 0 0,3-23-5000 0 0,2 0-4933 0 0,0-13-2627 0 0</inkml:trace>
  <inkml:trace contextRef="#ctx0" brushRef="#br0" timeOffset="436.429">296 37 14947 0 0,'0'0'1630'0'0,"0"0"-52"0"0,0 0-185 0 0,0 0-150 0 0,0 0-209 0 0,0 0-91 0 0,0 0-14 0 0,0 0-55 0 0,0 0-89 0 0,0 0-170 0 0,2 10-150 0 0,9 80 564 0 0,-16-50-208 0 0,2-25-1139 0 0,1-1-3410 0 0,2 6-9898 0 0,0-18 3012 0 0</inkml:trace>
  <inkml:trace contextRef="#ctx0" brushRef="#br0" timeOffset="757.405">471 57 19292 0 0,'0'0'700'0'0,"0"0"-22"0"0,0 0 119 0 0,0 0 149 0 0,0 0 11 0 0,0 0-103 0 0,0 0-163 0 0,-7 10-169 0 0,-32 49 65 0 0,37-57-576 0 0,1-1 0 0 0,0 1-1 0 0,0-1 1 0 0,0 1-1 0 0,0 0 1 0 0,1 0 0 0 0,-1 0-1 0 0,0-1 1 0 0,1 1 0 0 0,-1 0-1 0 0,1 0 1 0 0,0 0 0 0 0,-1 0-1 0 0,1 0 1 0 0,0 0 0 0 0,0 0-1 0 0,0 0 1 0 0,1 0-1 0 0,-1 0 1 0 0,0 0 0 0 0,1 0-1 0 0,-1-1 1 0 0,1 1 0 0 0,0 0-1 0 0,0 0 1 0 0,0 0 0 0 0,-1-1-1 0 0,1 1 1 0 0,1 0-1 0 0,-1-1 1 0 0,0 1 0 0 0,0-1-1 0 0,1 1 1 0 0,-1-1 0 0 0,1 0-1 0 0,-1 0 1 0 0,1 1 0 0 0,-1-1-1 0 0,1 0 1 0 0,0 0 0 0 0,-1-1-1 0 0,1 1 1 0 0,0 0-1 0 0,0 0 1 0 0,0-1 0 0 0,0 0-1 0 0,0 1 1 0 0,0-1 0 0 0,0 0-1 0 0,0 0 1 0 0,0 0-11 0 0,0 1 0 0 0,0-1 0 0 0,0 0-1 0 0,-1 0 1 0 0,1 0 0 0 0,0 0 0 0 0,0 0-1 0 0,0 0 1 0 0,-1-1 0 0 0,1 1 0 0 0,0-1-1 0 0,0 1 1 0 0,-1-1 0 0 0,1 0 0 0 0,-1 1-1 0 0,1-1 1 0 0,0 0 0 0 0,-1 0 0 0 0,1 0 0 0 0,-1 0-1 0 0,0-1 1 0 0,1 1 0 0 0,-1 0 0 0 0,0 0-1 0 0,0-1 1 0 0,0 1 0 0 0,0-1 0 0 0,0 1-1 0 0,0-1 1 0 0,0 1 0 0 0,0-1 0 0 0,-1 0 0 0 0,1 1-1 0 0,-1-1 1 0 0,1-1 0 0 0,-10-25-2511 0 0,-1 10-2522 0 0,5 6-4183 0 0,3 7 273 0 0</inkml:trace>
  <inkml:trace contextRef="#ctx0" brushRef="#br0" timeOffset="1021.464">476 0 9010 0 0,'0'0'3607'0'0,"0"0"-1704"0"0,0 0-661 0 0,0 0-7 0 0,0 0-8 0 0,0 0-138 0 0,0 0-154 0 0,0 0-137 0 0,-1 10-157 0 0,-4 28-95 0 0,6-36-485 0 0,-1 0 0 0 0,1 0 0 0 0,0 0 0 0 0,-1 0 0 0 0,1 0 0 0 0,0-1 0 0 0,0 1 1 0 0,0 0-1 0 0,1 0 0 0 0,-1 0 0 0 0,0-1 0 0 0,1 1 0 0 0,-1-1 0 0 0,1 1 0 0 0,-1-1 0 0 0,1 0 0 0 0,0 1 1 0 0,-1-1-1 0 0,1 0 0 0 0,0 0 0 0 0,0 0 0 0 0,0 0 0 0 0,0-1 0 0 0,0 1 0 0 0,0 0 0 0 0,0-1 0 0 0,0 1 1 0 0,1-1-62 0 0,1 1 112 0 0,164 35 1908 0 0,-190-9-719 0 0,-58 57-433 0 0,51-45-3647 0 0,12-15-1244 0 0,15-22 3175 0 0,-2 4-3209 0 0,1-3-1836 0 0,0 0-4752 0 0</inkml:trace>
  <inkml:trace contextRef="#ctx0" brushRef="#br0" timeOffset="1368.739">95 383 18076 0 0,'0'0'1008'0'0,"0"0"-558"0"0,0 0-158 0 0,0 0 181 0 0,0 0 250 0 0,0 0 154 0 0,0 0 33 0 0,0 0-110 0 0,11 0-189 0 0,322-20 2490 0 0,-194 9-3001 0 0,-152 11-4419 0 0,-1 0-1524 0 0,5 1-1838 0 0,3 0-1897 0 0</inkml:trace>
  <inkml:trace contextRef="#ctx0" brushRef="#br0" timeOffset="1730.806">208 524 11851 0 0,'0'0'6376'0'0,"0"0"-4628"0"0,0 0-1309 0 0,0 0 57 0 0,0 0 189 0 0,0 0 181 0 0,0 0-18 0 0,0 0-121 0 0,0 0-130 0 0,0 0-159 0 0,0 0-49 0 0,0 0-95 0 0,0 0-118 0 0,9 7 1 0 0,67 48 580 0 0,-75-56-707 0 0,0 0-1 0 0,0 0 1 0 0,-1 0-1 0 0,1 0 1 0 0,0 0-1 0 0,0-1 1 0 0,-1 1-1 0 0,1 0 1 0 0,-1-1-1 0 0,1 1 1 0 0,-1-1-1 0 0,0 1 1 0 0,1 0-1 0 0,-1-1 1 0 0,0 1-1 0 0,0-1 1 0 0,0 1-1 0 0,0-1 1 0 0,0 1-1 0 0,0 0 1 0 0,0-1-1 0 0,-1 1 1 0 0,1-1-1 0 0,0 1 1 0 0,-1 0-1 0 0,1-1 1 0 0,-1 1-1 0 0,0 0 1 0 0,1-1-1 0 0,-1 1 1 0 0,0 0-1 0 0,0 0-49 0 0,-2-13 123 0 0,3 10-128 0 0,0 0-1 0 0,0 0 0 0 0,0 0 0 0 0,1 0 0 0 0,-1 0 0 0 0,1 0 0 0 0,0 0 0 0 0,0 0 1 0 0,0 1-1 0 0,1-1 0 0 0,-1 0 0 0 0,1 1 0 0 0,0-1 0 0 0,0 1 0 0 0,0-1 1 0 0,0 1-1 0 0,1 0 0 0 0,0 0 0 0 0,-1 0 0 0 0,1 0 0 0 0,0 1 0 0 0,0-1 0 0 0,0 1 1 0 0,1 0-1 0 0,-1 0 0 0 0,1 0 0 0 0,-1 0 0 0 0,1 0 0 0 0,0 1 0 0 0,-1 0 0 0 0,1-1 1 0 0,0 1-1 0 0,1 0 6 0 0,55 6-2801 0 0,-48 1-2173 0 0,-8-2 118 0 0,-2-1-3705 0 0,-2-1 1375 0 0</inkml:trace>
  <inkml:trace contextRef="#ctx0" brushRef="#br0" timeOffset="2038.379">383 487 3145 0 0,'0'0'2819'0'0,"0"0"-383"0"0,0 0-136 0 0,0 0-131 0 0,0 0-434 0 0,0 0-352 0 0,0 0-249 0 0,0 0-208 0 0,0 0-177 0 0,0 0-133 0 0,0 0-68 0 0,8 1-54 0 0,28 4-17 0 0,-35-5-411 0 0,0 1 0 0 0,0-1-1 0 0,0 1 1 0 0,1 0 0 0 0,-1-1-1 0 0,0 1 1 0 0,0 0 0 0 0,0 0 0 0 0,0 0-1 0 0,0 0 1 0 0,0 0 0 0 0,-1 0 0 0 0,1 0-1 0 0,0 0 1 0 0,0 0 0 0 0,-1 1-1 0 0,1-1 1 0 0,-1 0 0 0 0,1 0 0 0 0,-1 1-1 0 0,1-1 1 0 0,-1 0 0 0 0,0 0-1 0 0,0 1 1 0 0,0-1 0 0 0,0 1 0 0 0,0-1-1 0 0,0 0 1 0 0,0 1 0 0 0,0-1-1 0 0,0 0 1 0 0,0 1 0 0 0,-1-1 0 0 0,1 0-1 0 0,-1 0 1 0 0,1 1 0 0 0,-1-1 0 0 0,1 0-1 0 0,-1 0 1 0 0,0 0 0 0 0,1 0-1 0 0,-1 1 1 0 0,0-1 0 0 0,0 0 0 0 0,0 0-1 0 0,0-1 1 0 0,0 1 0 0 0,0 0-1 0 0,0 0 1 0 0,0 0 0 0 0,0-1 0 0 0,0 1-1 0 0,-1 0 1 0 0,1-1 0 0 0,0 1 0 0 0,0-1-1 0 0,-1 0 1 0 0,1 1 0 0 0,-1-1-66 0 0,-3 5 66 0 0,5-5-49 0 0,1 0 1 0 0,0 0 0 0 0,-1 0 0 0 0,1 0 0 0 0,0 0-1 0 0,-1 0 1 0 0,1 1 0 0 0,-1-1 0 0 0,1 0-1 0 0,0 0 1 0 0,-1 0 0 0 0,1 1 0 0 0,-1-1 0 0 0,1 0-1 0 0,0 1 1 0 0,-1-1 0 0 0,1 1 0 0 0,-1-1-1 0 0,1 0 1 0 0,-1 1 0 0 0,1-1 0 0 0,-1 1 0 0 0,0-1-1 0 0,1 1 1 0 0,-1 0 0 0 0,0-1 0 0 0,1 1 0 0 0,-1-1-1 0 0,0 1 1 0 0,0 0 0 0 0,1-1 0 0 0,-1 1-1 0 0,0-1 1 0 0,0 1 0 0 0,0 0 0 0 0,0-1 0 0 0,0 1-1 0 0,0 0 1 0 0,0-1 0 0 0,0 1 0 0 0,0 0-1 0 0,0-1 1 0 0,0 1 0 0 0,-1 0 0 0 0,1-1 0 0 0,0 1-1 0 0,0-1 1 0 0,-1 1 0 0 0,1 0 0 0 0,0-1-1 0 0,-1 1 1 0 0,1-1 0 0 0,0 1 0 0 0,-1-1 0 0 0,1 1-1 0 0,-1-1 1 0 0,1 1 0 0 0,-1-1 0 0 0,1 0-1 0 0,-1 1-16 0 0,112-5 252 0 0,-63-1-2490 0 0,-15-1-3198 0 0,0-1-4682 0 0,-21 4 1711 0 0</inkml:trace>
  <inkml:trace contextRef="#ctx0" brushRef="#br0" timeOffset="2370.496">755 340 18596 0 0,'0'0'513'0'0,"0"0"-245"0"0,0 0 29 0 0,0 0 301 0 0,0 0 178 0 0,0 0 127 0 0,0 0-38 0 0,0 0-197 0 0,9 1-122 0 0,152 7-1432 0 0,-162-10-8604 0 0,-6-1 4462 0 0,-18-9 1754 0 0,-7-6 5574 0 0,9 4 6925 0 0,23 19-3618 0 0,-3 11-4217 0 0,2-9-535 0 0,-1 49 1886 0 0,8-33-4180 0 0,3-11-3846 0 0,5-5-5196 0 0,-10-6 216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7.6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9946 0 0,'0'0'3640'0'0,"0"0"-1461"0"0,0 0-660 0 0,0 0-94 0 0,0 0-94 0 0,0 0-197 0 0,0 0-225 0 0,0 0-195 0 0,0 0-146 0 0,0 0-100 0 0,10-2-68 0 0,77 0 1329 0 0,-86 4-1688 0 0,0 0 1 0 0,0 0-1 0 0,0 0 1 0 0,-1 0-1 0 0,1 0 1 0 0,0 1-1 0 0,-1-1 1 0 0,0 0 0 0 0,0 0-1 0 0,1 1 1 0 0,-1-1-1 0 0,-1 0 1 0 0,1 1-1 0 0,0-1 1 0 0,-1 0-1 0 0,1 0 1 0 0,-1 1 0 0 0,1-1-1 0 0,-1 0 1 0 0,0 0-1 0 0,0 0 1 0 0,0 0-1 0 0,0 0 1 0 0,0 0-1 0 0,-1 0 1 0 0,1 0 0 0 0,-1 0-1 0 0,1-1 1 0 0,-1 1-1 0 0,0-1 1 0 0,1 1-1 0 0,-1-1 1 0 0,0 1-1 0 0,0-1 1 0 0,0 0 0 0 0,0 0-1 0 0,0 0 1 0 0,0 0-42 0 0,-5 6 61 0 0,-15 24 97 0 0,22-30-149 0 0,0 0-1 0 0,0-1 0 0 0,0 1 0 0 0,0 0 0 0 0,0 0 0 0 0,0-1 0 0 0,0 1 0 0 0,0 0 0 0 0,0 0 0 0 0,1-1 0 0 0,-1 1 1 0 0,0 0-1 0 0,0-1 0 0 0,1 1 0 0 0,-1 0 0 0 0,0-1 0 0 0,1 1 0 0 0,-1 0 0 0 0,1-1 0 0 0,-1 1 0 0 0,1-1 0 0 0,-1 1 0 0 0,1-1 1 0 0,-1 1-1 0 0,1-1 0 0 0,-1 1 0 0 0,1-1 0 0 0,0 0 0 0 0,-1 1 0 0 0,1-1 0 0 0,0 0 0 0 0,-1 0 0 0 0,1 1 0 0 0,0-1 1 0 0,0 0-1 0 0,-1 0 0 0 0,1 0 0 0 0,0 0 0 0 0,-1 0 0 0 0,1 0 0 0 0,0 0 0 0 0,0 0 0 0 0,-1 0 0 0 0,1 0 0 0 0,0 0 1 0 0,0 0-1 0 0,-1-1 0 0 0,1 1-8 0 0,128-10-1127 0 0,-132 8-12296 0 0,0 2 1616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7.0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1 15243 0 0,'0'0'630'0'0,"0"0"209"0"0,0 0 317 0 0,0 0 220 0 0,0 0 3 0 0,0 0-212 0 0,0 0-331 0 0,0 0-250 0 0,0 0-113 0 0,0 0-4 0 0,0 0 53 0 0,0 0-6 0 0,4 2-69 0 0,-2-1-424 0 0,-1 0 1 0 0,1 0-1 0 0,-1 0 1 0 0,0 0 0 0 0,0 1-1 0 0,1-1 1 0 0,-1 0-1 0 0,0 1 1 0 0,0-1-1 0 0,0 0 1 0 0,-1 1 0 0 0,1 0-1 0 0,0-1 1 0 0,0 1-1 0 0,-1-1 1 0 0,1 1-1 0 0,-1 0 1 0 0,1-1-1 0 0,-1 1 1 0 0,0 0 0 0 0,0 0-1 0 0,0-1 1 0 0,0 1-1 0 0,0 0 1 0 0,0-1-1 0 0,0 1 1 0 0,0 0-1 0 0,-1 0 1 0 0,1-1 0 0 0,-1 1-1 0 0,1 0 1 0 0,-1-1-1 0 0,0 1 1 0 0,0-1-1 0 0,0 1 1 0 0,1-1 0 0 0,-1 1-1 0 0,-1-1 1 0 0,1 1-24 0 0,-8 41 797 0 0,7-24-4689 0 0,0-1-9329 0 0,2-16 2979 0 0</inkml:trace>
  <inkml:trace contextRef="#ctx0" brushRef="#br0" timeOffset="246.496">0 193 10690 0 0,'0'0'1675'0'0,"0"0"-168"0"0,0 0 20 0 0,0 0 26 0 0,0 0-182 0 0,0 0-267 0 0,0 0-199 0 0,0 0-90 0 0,0 0 16 0 0,0 0 9 0 0,0 0-89 0 0,0 0-116 0 0,10 3-111 0 0,76 9 803 0 0,11-18-1511 0 0,-113 24-10794 0 0,12-13 2228 0 0,1-3 2607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6.5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1 286 7090 0 0,'0'0'3315'0'0,"0"0"-1148"0"0,0 0-307 0 0,0 0 10 0 0,0 0-35 0 0,0 0-122 0 0,0 0-233 0 0,0 0-248 0 0,0 0-212 0 0,0 0-175 0 0,0 0-123 0 0,1 9 831 0 0,67-93 271 0 0,-55 70-1815 0 0,0-1 0 0 0,-1 0 0 0 0,0 0 0 0 0,-1-1 0 0 0,-1-1 0 0 0,-1 1 0 0 0,4-11-9 0 0,-7-12-2343 0 0,-13 32-4588 0 0,-9 7-7287 0 0,13 1 9121 0 0</inkml:trace>
  <inkml:trace contextRef="#ctx0" brushRef="#br0" timeOffset="256.974">100 31 0 0 0,'0'0'2763'0'0,"0"0"685"0"0,0 0-133 0 0,0 0-420 0 0,0 0-497 0 0,0 0-499 0 0,0 0-385 0 0,0 0-305 0 0,0 0-216 0 0,0 0-180 0 0,0 0-207 0 0,0 0-184 0 0,0 0-110 0 0,1-5-53 0 0,0 4-214 0 0,-1-1 0 0 0,1 1 0 0 0,0-1 0 0 0,-1 1 0 0 0,1 0 0 0 0,0-1 0 0 0,0 1 0 0 0,0 0 0 0 0,0 0 0 0 0,0-1 0 0 0,0 1 0 0 0,0 0 0 0 0,1 0 0 0 0,-1 0 0 0 0,0 0 1 0 0,0 1-1 0 0,1-1 0 0 0,-1 0 0 0 0,1 1 0 0 0,-1-1 0 0 0,1 0 0 0 0,-1 1 0 0 0,1 0 0 0 0,-1-1 0 0 0,1 1 0 0 0,-1 0 0 0 0,1 0 0 0 0,-1 0 0 0 0,1 0 0 0 0,0 0 0 0 0,-1 0 0 0 0,1 0 0 0 0,-1 1 0 0 0,1-1 0 0 0,-1 0 0 0 0,1 1 0 0 0,-1-1 0 0 0,1 1 0 0 0,-1 0 0 0 0,0-1 0 0 0,1 1-45 0 0,0-1 33 0 0,0 0 0 0 0,1-1 1 0 0,-1 1-1 0 0,0 0 0 0 0,0 0 0 0 0,0 0 1 0 0,1 1-1 0 0,-1-1 0 0 0,0 0 0 0 0,0 1 1 0 0,0-1-1 0 0,0 1 0 0 0,0 0 1 0 0,0 0-1 0 0,0 0 0 0 0,0 0 0 0 0,0 0 1 0 0,0 0-1 0 0,0 0 0 0 0,-1 1 0 0 0,1-1 1 0 0,0 1-1 0 0,-1-1 0 0 0,0 1 0 0 0,1 0 1 0 0,-1-1-1 0 0,0 1 0 0 0,1 0 0 0 0,-1 0 1 0 0,0 0-1 0 0,-1 0 0 0 0,1 0 0 0 0,0 0 1 0 0,0 0-1 0 0,-1 0 0 0 0,1 0 0 0 0,-1 1 1 0 0,0-1-1 0 0,0 0 0 0 0,0 0 0 0 0,0 0 1 0 0,0 0-1 0 0,0 1 0 0 0,0-1 0 0 0,-1 0 1 0 0,1 0-1 0 0,-1 0-33 0 0,-22 30 727 0 0,11-17-3740 0 0,6-7-2389 0 0,2 0-3762 0 0,3-8-239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2.7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115 115 12547 0 0,'0'0'4642'0'0,"0"0"-2942"0"0,0 0-578 0 0,0 0 240 0 0,0 0 78 0 0,0 0-263 0 0,0 0-251 0 0,0 0-339 0 0,0 0-247 0 0,0 0-35 0 0,0 0-19 0 0,0 0 40 0 0,0 0 0 0 0,1 5-101 0 0,19 60 996 0 0,-11-40-1345 0 0,-1 0-3644 0 0,-2 9-10538 0 0,-5-30 3972 0 0</inkml:trace>
  <inkml:trace contextRef="#ctx0" brushRef="#br0" timeOffset="188.888">1 302 19444 0 0,'0'0'1159'0'0,"0"0"-88"0"0,0 0 36 0 0,0 0 2 0 0,0 0-194 0 0,0 0-209 0 0,0 0-207 0 0,0 0-139 0 0,10-3-119 0 0,94-12 102 0 0,-62 14-459 0 0,-21 1-2892 0 0,-1 0-7677 0 0,-16 0-652 0 0</inkml:trace>
  <inkml:trace contextRef="#ctx0" brushRef="#br0" timeOffset="8255.049">289 180 14683 0 0,'0'0'1031'0'0,"0"0"-448"0"0,0 0-186 0 0,0 0 126 0 0,0 0 248 0 0,0 0 209 0 0,0 0 35 0 0,0 0-118 0 0,0 0-187 0 0,0 0-133 0 0,22-1 1772 0 0,-5-6-2110 0 0,-1 0-1 0 0,-1-2 1 0 0,1 0 0 0 0,-1 0-1 0 0,-1-1 1 0 0,0-1 0 0 0,0 0 0 0 0,3-6-239 0 0,3-26-1178 0 0,-26-2-3663 0 0,5 45 4949 0 0,-1 0 1 0 0,1 0-1 0 0,-1 0 1 0 0,1 0-1 0 0,-1 0 1 0 0,0 0-1 0 0,1 1 0 0 0,-1-1 1 0 0,1 1-1 0 0,-1-1 1 0 0,1 1-1 0 0,0 0 0 0 0,-1-1 1 0 0,1 1-1 0 0,0 0 1 0 0,-1 0-1 0 0,1 0 1 0 0,0 0-1 0 0,0 0 0 0 0,0 0 1 0 0,0 1-1 0 0,0-1 1 0 0,0 0-1 0 0,0 0 0 0 0,0 1 1 0 0,0-1-1 0 0,1 0 1 0 0,-1 1-1 0 0,1-1 1 0 0,-1 1-1 0 0,1-1 0 0 0,-1 1 1 0 0,1-1-1 0 0,0 2-108 0 0,6 91 2975 0 0,-7-84-4577 0 0,-3-5-7518 0 0,2-4-2377 0 0</inkml:trace>
  <inkml:trace contextRef="#ctx0" brushRef="#br0" timeOffset="8997.035">563 28 4225 0 0,'0'0'1903'0'0,"0"0"-291"0"0,0 0-43 0 0,0 0 79 0 0,0 0 18 0 0,0 0-73 0 0,0 0-152 0 0,0 0-204 0 0,0 0-213 0 0,0 0-167 0 0,0 0-86 0 0,0 0-25 0 0,10 3 2 0 0,67 20 2340 0 0,-76-21-2993 0 0,-1 0 1 0 0,1 0-1 0 0,-1 0 1 0 0,0 0-1 0 0,1 0 1 0 0,-1 0-1 0 0,0 0 1 0 0,0 0-1 0 0,0 0 1 0 0,-1 0 0 0 0,1 1-1 0 0,0-1 1 0 0,-1 0-1 0 0,0 0 1 0 0,1 0-1 0 0,-1 0 1 0 0,0-1-1 0 0,0 1 1 0 0,0 0-1 0 0,0 0 1 0 0,0 0-1 0 0,0-1 1 0 0,-1 1-1 0 0,1 0 1 0 0,-1-1-1 0 0,1 1 1 0 0,-1-1-1 0 0,1 0 1 0 0,-1 0-1 0 0,0 1 1 0 0,0-1-1 0 0,1 0 1 0 0,-3 0-96 0 0,-1 4 97 0 0,5-4-95 0 0,-26 32 279 0 0,26-32-278 0 0,0-1-1 0 0,-1 1 1 0 0,1 0-1 0 0,0 0 1 0 0,0 0 0 0 0,0-1-1 0 0,0 1 1 0 0,0 0-1 0 0,0 0 1 0 0,0 0-1 0 0,1 0 1 0 0,-1-1-1 0 0,0 1 1 0 0,0 0 0 0 0,1 0-1 0 0,-1-1 1 0 0,0 1-1 0 0,1 0 1 0 0,-1 0-1 0 0,1-1 1 0 0,-1 1-1 0 0,1 0 1 0 0,-1-1 0 0 0,1 1-1 0 0,-1-1 1 0 0,1 1-1 0 0,0-1 1 0 0,-1 1-1 0 0,1-1 1 0 0,0 1 0 0 0,-1-1-1 0 0,1 1 1 0 0,0-1-1 0 0,0 0 1 0 0,0 0-1 0 0,-1 1 1 0 0,1-1-1 0 0,0 0 1 0 0,0 0 0 0 0,0 0-1 0 0,-1 0 1 0 0,1 0-1 0 0,0 0 1 0 0,0 0-1 0 0,0 0 1 0 0,0 0-3 0 0,115 1-691 0 0,-92-4-3384 0 0,0 0-3838 0 0,-15 2-4681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1:47.9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 2521 0 0,'0'0'3448'0'0,"0"0"-691"0"0,0 0-383 0 0,0 0-146 0 0,0 0-189 0 0,0 0-233 0 0,0 0-308 0 0,0 0-303 0 0,0 0-221 0 0,0 0-161 0 0,0 0-103 0 0,0 0-63 0 0,0 0-52 0 0,12-6 4246 0 0,206 5-3810 0 0,-217-1-2798 0 0,-6-1-5658 0 0,4 3 446 0 0,0-1-5039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31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1 19548 0 0,'0'0'348'0'0,"0"0"-150"0"0,0 0-14 0 0,0 0 228 0 0,0 0 232 0 0,0 0 180 0 0,0 0 38 0 0,0 0-160 0 0,0 0-201 0 0,0 0-181 0 0,2 11-136 0 0,4 90-295 0 0,-7-89-614 0 0,-3 17-1968 0 0,0-10-8504 0 0,4-14 1196 0 0</inkml:trace>
  <inkml:trace contextRef="#ctx0" brushRef="#br0" timeOffset="246.053">1 230 15435 0 0,'0'0'919'0'0,"0"0"-17"0"0,0 0 95 0 0,0 0 89 0 0,0 0-179 0 0,0 0-369 0 0,0 0-314 0 0,0 0-204 0 0,0 0-66 0 0,0 0-16 0 0,0 0-58 0 0,9-1-86 0 0,1 0-445 0 0,36-4 702 0 0,-29 5-3221 0 0,-1 2-3416 0 0,-11 0 850 0 0,-3 0 1234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40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20 0 0 0,'0'0'328'0'0,"0"0"494"0"0,0 0 28 0 0,0 0-124 0 0,0 0-79 0 0,0 0-68 0 0,0 0-51 0 0,0 0-23 0 0,0 0-37 0 0,0 0-22 0 0,0 0-6 0 0,0 0-24 0 0,0 0 0 0 0,0 0 4 0 0,0 0-5 0 0,0 0 2 0 0,0 0-46 0 0,0 0-54 0 0,0 0-67 0 0,0 0-85 0 0,0 0-44 0 0,0 0-54 0 0,0 0-43 0 0,0 0-16 0 0,0 0-31 0 0,0 0 1 0 0,0 0 11 0 0,0 0 8 0 0,0 0 21 0 0,1 0 187 0 0,-1 0-3300 0 0,0 0-3356 0 0,0 1 6087 0 0</inkml:trace>
  <inkml:trace contextRef="#ctx0" brushRef="#br0" timeOffset="780.949">103 33 0 0 0,'0'0'687'0'0,"0"0"1053"0"0,0 0 125 0 0,0 0-188 0 0,0 0-226 0 0,0 0-222 0 0,0 0-207 0 0,0 0-196 0 0,-5-3-288 0 0,2 2-10250 0 0,3 2 8389 0 0</inkml:trace>
  <inkml:trace contextRef="#ctx0" brushRef="#br0" timeOffset="2414.627">73 44 0 0 0,'0'0'1190'0'0,"0"0"661"0"0,0 0 149 0 0,0 0-86 0 0,0 0-144 0 0,0 0-207 0 0,0 0-203 0 0,0 0-173 0 0,0 0-163 0 0,0-4-73 0 0,-1-17 1400 0 0,1 2 6508 0 0,-41 189-6798 0 0,14-54-2019 0 0,27-116-42 0 0,0 0 18 0 0,0 0 0 0 0,0 0 8 0 0,0 0 3 0 0,0 0-25 0 0,0 0 7 0 0,0 0 2 0 0,0 0 18 0 0,0 0 5 0 0,0 0-28 0 0,0 0 9 0 0,0 0-13 0 0,0 0 29 0 0,0 0-21 0 0,0 0 23 0 0,0 0-18 0 0,0 0-35 0 0,0 0 24 0 0,0 0-2 0 0,0 0 39 0 0,0 0-16 0 0,0 0-14 0 0,0 0-48 0 0,0 0 34 0 0,0 0-7 0 0,0 0-5 0 0,0 0 47 0 0,-2-12-3164 0 0,1 6-2934 0 0,1 5-1305 0 0,0 0-3851 0 0</inkml:trace>
  <inkml:trace contextRef="#ctx0" brushRef="#br0" timeOffset="4046.645">18 24 1352 0 0,'0'0'1510'0'0,"0"0"-28"0"0,0 0 95 0 0,0 0 240 0 0,0 0 174 0 0,0 0 5 0 0,0 0-134 0 0,0 0-267 0 0,0 0-315 0 0,0 0-302 0 0,0 0-221 0 0,0 0-139 0 0,0 0-81 0 0,0-4-34 0 0,0-11-30 0 0,0 11-21 0 0,0 4-13 0 0,0 0-44 0 0,0 0-43 0 0,0 0-47 0 0,0 0-66 0 0,0 0-47 0 0,0 0-42 0 0,0 0-45 0 0,-1 11-56 0 0,1-10-18 0 0,0-1 0 0 0,-1 1 0 0 0,1-1 0 0 0,0 1 1 0 0,0 0-1 0 0,0-1 0 0 0,0 1 0 0 0,0-1 0 0 0,0 1 0 0 0,0 0 1 0 0,0-1-1 0 0,0 1 0 0 0,0-1 0 0 0,0 1 0 0 0,0 0 0 0 0,0-1 0 0 0,0 1 1 0 0,0-1-1 0 0,1 1 0 0 0,-1-1 0 0 0,0 1 0 0 0,0-1 0 0 0,1 1 1 0 0,-1-1-1 0 0,0 1 0 0 0,1-1 0 0 0,-1 1 0 0 0,1-1 0 0 0,-1 1 0 0 0,1-1 1 0 0,-1 1-1 0 0,1-1 0 0 0,-1 0 0 0 0,1 1 0 0 0,-1-1 0 0 0,1 0 1 0 0,-1 0-1 0 0,1 1 0 0 0,-1-1 0 0 0,1 0 0 0 0,-1 0 0 0 0,1 0 0 0 0,0 0 1 0 0,-1 0-1 0 0,1 0 0 0 0,-1 0 0 0 0,1 0 0 0 0,0 0 0 0 0,-1 0 1 0 0,1 0-1 0 0,-1 0 0 0 0,1 0 0 0 0,0 0 0 0 0,-1-1 0 0 0,1 1 0 0 0,-1 0 1 0 0,1 0-1 0 0,-1-1 0 0 0,1 1 0 0 0,-1 0 0 0 0,1-1 0 0 0,0 1-31 0 0,210-18-506 0 0,-222 29-8123 0 0,8-8 678 0 0,1-1 100 0 0</inkml:trace>
  <inkml:trace contextRef="#ctx0" brushRef="#br0" timeOffset="4428.759">14 143 8018 0 0,'0'0'1344'0'0,"0"0"-369"0"0,0 0 5 0 0,0 0 203 0 0,0 0 112 0 0,0 0-27 0 0,0 0-221 0 0,0 0-273 0 0,0 0-277 0 0,0 0-225 0 0,0 0-143 0 0,-5 5 329 0 0,152 4 4940 0 0,-145-11-6256 0 0,-2-1-4145 0 0,-1 2-2357 0 0,1 0-3057 0 0</inkml:trace>
  <inkml:trace contextRef="#ctx0" brushRef="#br0" timeOffset="5556.926">192 238 10090 0 0,'0'0'3349'0'0,"0"0"-2296"0"0,0 0-674 0 0,0 0 189 0 0,0 0 298 0 0,0 0 250 0 0,0 0 98 0 0,0 0-89 0 0,0 0-209 0 0,0 0-259 0 0,0 0-204 0 0,0 0-154 0 0,0 0-93 0 0,0 0-27 0 0,0 0-32 0 0,16-20 341 0 0,48-88 257 0 0,-64 171-805 0 0,2-61 92 0 0,0-1 0 0 0,0 0 0 0 0,0 0 0 0 0,0 0 0 0 0,1 0 0 0 0,-1 0 0 0 0,0-1 0 0 0,1 1 0 0 0,-1-1 0 0 0,0 1 0 0 0,1-1 0 0 0,-1 0 1 0 0,1 0-1 0 0,-1 0 0 0 0,0 0 0 0 0,1 0 0 0 0,-1-1 0 0 0,1 1 0 0 0,-1-1 0 0 0,0 1 0 0 0,1-1 0 0 0,-1 0 0 0 0,0 0 0 0 0,0 0 0 0 0,0 0 0 0 0,0-1 0 0 0,0 1 0 0 0,0-1 0 0 0,0 1 0 0 0,0-1 0 0 0,0 1 0 0 0,-1-1 0 0 0,1 0 0 0 0,0 0 0 0 0,0-2-32 0 0,24-24 580 0 0,-26 28-494 0 0,0 0-22 0 0,0 0-28 0 0,0 0-40 0 0,0 0-30 0 0,-16 20-164 0 0,11-14 205 0 0,0 0 0 0 0,0 1 0 0 0,1-1-1 0 0,0 1 1 0 0,0 0 0 0 0,0 0 0 0 0,1 0-1 0 0,0 0 1 0 0,0 1 0 0 0,1-1 0 0 0,0 1-1 0 0,0 0 1 0 0,1 0 0 0 0,0 0 0 0 0,0-1-1 0 0,1 9-6 0 0,3-14 48 0 0,0 0-1 0 0,0 0 0 0 0,0 0 0 0 0,0 0 0 0 0,0 0 1 0 0,1-1-1 0 0,-1 1 0 0 0,1-1 0 0 0,-1 0 0 0 0,1 0 1 0 0,-1-1-1 0 0,1 1 0 0 0,0-1 0 0 0,-1 1 0 0 0,1-1 1 0 0,0 0-1 0 0,-1-1 0 0 0,1 1 0 0 0,-1 0 0 0 0,1-1 0 0 0,0 0 1 0 0,-1 0-1 0 0,1 0 0 0 0,-1 0 0 0 0,0-1 0 0 0,1 0 1 0 0,-1 1-1 0 0,0-1 0 0 0,0 0 0 0 0,0 0 0 0 0,1-2-47 0 0,1 1 40 0 0,0-1-1 0 0,-1 0 0 0 0,0-1 0 0 0,0 1 1 0 0,0-1-1 0 0,0 1 0 0 0,-1-1 0 0 0,1 0 1 0 0,-1-1-1 0 0,-1 1 0 0 0,1 0 0 0 0,-1-1 1 0 0,0 0-1 0 0,0 1 0 0 0,0-1 0 0 0,-1 0 0 0 0,0 0 1 0 0,0 0-1 0 0,-1-1-39 0 0,0 7 17 0 0,0 0-33 0 0,0 0-34 0 0,0 0-16 0 0,-16 23-212 0 0,9-12 269 0 0,3-6 4 0 0,0-1 1 0 0,1 1 0 0 0,0 1-1 0 0,-1-1 1 0 0,2 0 0 0 0,-1 1-1 0 0,1-1 1 0 0,0 1 0 0 0,0 0-1 0 0,0 0 1 0 0,1 0 0 0 0,0 0-1 0 0,-1 5 5 0 0,4-9 16 0 0,-1-1 0 0 0,1 1 0 0 0,0 0 0 0 0,-1-1 0 0 0,1 1 0 0 0,0-1 0 0 0,0 1 0 0 0,0-1 0 0 0,0 0 0 0 0,0 0 0 0 0,0 0 0 0 0,0 0 0 0 0,1 0-1 0 0,-1 0 1 0 0,0-1 0 0 0,0 1 0 0 0,1-1 0 0 0,-1 1 0 0 0,0-1 0 0 0,1 0 0 0 0,-1 0 0 0 0,1 0 0 0 0,-1 0 0 0 0,0 0 0 0 0,1-1 0 0 0,-1 1 0 0 0,1-1-16 0 0,3 1 19 0 0,-3 1-6 0 0,-1-1 1 0 0,1 1-1 0 0,0 0 1 0 0,0-1 0 0 0,0 0-1 0 0,0 0 1 0 0,-1 0 0 0 0,1 0-1 0 0,0 0 1 0 0,0 0-1 0 0,0-1 1 0 0,0 1 0 0 0,-1-1-1 0 0,1 0 1 0 0,0 0 0 0 0,-1 0-1 0 0,1 0 1 0 0,0 0-1 0 0,-1-1 1 0 0,1 1 0 0 0,-1-1-1 0 0,0 0 1 0 0,0 0 0 0 0,0 1-1 0 0,1-2 1 0 0,-2 1-1 0 0,1 0 1 0 0,0 0 0 0 0,0 0-1 0 0,-1-1 1 0 0,1 1 0 0 0,-1-1-1 0 0,0 1 1 0 0,0-1-1 0 0,0 0 1 0 0,0 1 0 0 0,0-1-1 0 0,0 0 1 0 0,-1 0 0 0 0,1 0-1 0 0,-1 0 1 0 0,0 1-1 0 0,0-1 1 0 0,0 0 0 0 0,0 0-1 0 0,-1 0 1 0 0,1 0 0 0 0,-1 1-1 0 0,1-1 1 0 0,-1 0-1 0 0,-1-1-13 0 0,0-1-85 0 0,-1 1 0 0 0,1-1 0 0 0,-1 1 0 0 0,0-1 0 0 0,0 1 0 0 0,-1 0 0 0 0,1 0 0 0 0,-1 1 0 0 0,0-1 0 0 0,0 1 0 0 0,0 0 0 0 0,0 0 0 0 0,-1 0 0 0 0,1 0 0 0 0,-1 1 0 0 0,-3-2 85 0 0,9 20-6030 0 0,1-7-2498 0 0,0-5 1991 0 0,0-1 549 0 0</inkml:trace>
  <inkml:trace contextRef="#ctx0" brushRef="#br0" timeOffset="6355.204">645 163 10242 0 0,'0'0'1837'0'0,"0"0"-206"0"0,0 0-44 0 0,0 0-19 0 0,0 0-57 0 0,0 0-83 0 0,0 0-147 0 0,0 0-223 0 0,0 0-213 0 0,0 0-172 0 0,0 0-169 0 0,0 0-110 0 0,2-4-90 0 0,8-11-80 0 0,-7 11-51 0 0,-3 4-46 0 0,-23 145 2571 0 0,45-159-1599 0 0,62-113-1177 0 0,-70 168-203 0 0,-22 66 336 0 0,27-124 238 0 0,82-90-350 0 0,-92 165-161 0 0,-10-55 222 0 0,1 0 0 0 0,-1 0 0 0 0,1 0 0 0 0,0 1-1 0 0,1-1 1 0 0,-1 0 0 0 0,0 0 0 0 0,1 0 0 0 0,0 1 0 0 0,0-1 0 0 0,0 0-1 0 0,0 0 1 0 0,0 0 0 0 0,1 0 0 0 0,-1-1 0 0 0,1 1 0 0 0,0 0 0 0 0,0-1-1 0 0,0 1 1 0 0,0-1 0 0 0,0 1 0 0 0,0-1 0 0 0,1 0 0 0 0,-1 0 0 0 0,1 0-1 0 0,-1 0 1 0 0,1 0 0 0 0,0-1 0 0 0,0 1 0 0 0,0-1 0 0 0,0 0-1 0 0,0 0 1 0 0,0 0 0 0 0,0 0 0 0 0,0-1 0 0 0,2 1-4 0 0,-2-6-1916 0 0,-3 2-2097 0 0,0 2-226 0 0,0-2-7885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4.0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0 15179 0 0,'0'0'1517'0'0,"0"0"-480"0"0,0 0-291 0 0,0 0-21 0 0,0 0 101 0 0,0 0 164 0 0,0 0 75 0 0,0 0-110 0 0,0 0-171 0 0,0 0-175 0 0,0 0-153 0 0,0 0-90 0 0,0 0-85 0 0,-3 10-69 0 0,-8 82-865 0 0,11-91 219 0 0,0 0-2956 0 0,0-1-4475 0 0,0 0-3140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4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13587 0 0,'0'0'776'0'0,"0"0"-320"0"0,0 0-224 0 0,0 0-192 0 0,0 0-232 0 0,0 0-320 0 0,0 0-104 0 0,0 0 0 0 0,0 0-200 0 0,0 0-561 0 0,0 0-2543 0 0,0 0-3122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01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 10058 0 0,'0'0'3557'0'0,"0"0"-1591"0"0,0 0-846 0 0,0 0-369 0 0,0 0-102 0 0,0 0 125 0 0,0 0 199 0 0,0 0 119 0 0,0 0-5 0 0,0 0-142 0 0,0 0-216 0 0,0 0-150 0 0,-1 7-95 0 0,-16 74 744 0 0,17-81-1345 0 0,0 5-1133 0 0,0-3-1974 0 0,1-1-4109 0 0,0-1-3830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01.6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9 19188 0 0,'0'0'1143'0'0,"0"0"-144"0"0,0 0-92 0 0,0 0-92 0 0,0 0-99 0 0,0 0-97 0 0,0 0-142 0 0,0 0-137 0 0,0 0-148 0 0,0 0-156 0 0,0 0-184 0 0,0 0-209 0 0,0 0-117 0 0,-3-2-106 0 0,1 0-63 0 0,-6-3 50 0 0,12 12-9203 0 0,-2-4-1269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02.7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47 4881 0 0,'0'0'2310'0'0,"0"0"-463"0"0,0 0-119 0 0,0 0 65 0 0,0 0 108 0 0,0 0 69 0 0,0 0-108 0 0,0 0-246 0 0,0 0-366 0 0,0 0-405 0 0,0 0-355 0 0,0 0-302 0 0,0 0-124 0 0,3-4 41 0 0,6-6 177 0 0,-12 26 453 0 0,-14 32 219 0 0,13-38-805 0 0,1-4-96 0 0,1 1 1 0 0,-1-1-1 0 0,1 1 1 0 0,0-1-1 0 0,0 1 1 0 0,1 0-1 0 0,0 0 1 0 0,0 0 0 0 0,1 0-1 0 0,0 0 1 0 0,0 0-1 0 0,0 1-53 0 0,38-15 1366 0 0,-28 3-1287 0 0,61-12-81 0 0,-70 17 7 0 0,0 0 0 0 0,0 0 0 0 0,1 1 0 0 0,-1-1 0 0 0,0 0 0 0 0,0 1 0 0 0,0-1 0 0 0,-1 1 0 0 0,1-1 0 0 0,0 1 0 0 0,0-1 0 0 0,-1 1 0 0 0,1-1 0 0 0,-1 1 0 0 0,1 0 0 0 0,-1-1 0 0 0,0 1 0 0 0,0 0 0 0 0,0-1-1 0 0,0 1 1 0 0,0 0 0 0 0,0-1 0 0 0,0 1 0 0 0,0 0 0 0 0,-1-1 0 0 0,1 1 0 0 0,-1-1 0 0 0,1 1 0 0 0,-1 0 0 0 0,1-1 0 0 0,-1 1 0 0 0,0-1 0 0 0,0 1 0 0 0,0-1 0 0 0,0 0-5 0 0,-8 5-4359 0 0,-2-8-4724 0 0,9 1-2576 0 0</inkml:trace>
  <inkml:trace contextRef="#ctx0" brushRef="#br0" timeOffset="252.999">161 58 14387 0 0,'0'0'4922'0'0,"0"0"-3054"0"0,0 0-858 0 0,0 0-99 0 0,0 0-73 0 0,0 0-74 0 0,0 0-69 0 0,0 0-112 0 0,0 0-146 0 0,0 0-110 0 0,11-9-127 0 0,35-26-95 0 0,-45 33-163 0 0,1 1 0 0 0,0 0 0 0 0,0-1 0 0 0,0 1 0 0 0,0 0 0 0 0,0 0 0 0 0,0 0 0 0 0,0 0 0 0 0,0 1 1 0 0,0-1-1 0 0,1 0 0 0 0,-1 1 0 0 0,0 0 0 0 0,0-1 0 0 0,1 1 0 0 0,-1 0 0 0 0,0 0 0 0 0,1 0 0 0 0,-1 1 0 0 0,0-1 0 0 0,0 0 0 0 0,1 1 0 0 0,-1 0 0 0 0,0-1 58 0 0,0 4-2663 0 0,-2-1-2256 0 0,0-2 1145 0 0,0 1-7933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00.3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95 102 9962 0 0,'0'0'756'0'0,"0"0"-98"0"0,0 0 54 0 0,0 0 160 0 0,0 0 160 0 0,0 0 70 0 0,0 0-51 0 0,0 0-70 0 0,0 0-82 0 0,0 0-111 0 0,0 0-120 0 0,0 0-75 0 0,1-4-60 0 0,3-17 401 0 0,-5 19-888 0 0,-1 1 0 0 0,1-1 1 0 0,-1 1-1 0 0,0-1 0 0 0,1 1 0 0 0,-1 0 1 0 0,0 0-1 0 0,0 0 0 0 0,0 0 1 0 0,0 0-1 0 0,0 0 0 0 0,0 1 1 0 0,0-1-1 0 0,0 1 0 0 0,0-1 1 0 0,-1 1-1 0 0,1 0 0 0 0,0 0 1 0 0,0 0-1 0 0,0 0 0 0 0,0 0 0 0 0,-1 0 1 0 0,1 1-1 0 0,0-1 0 0 0,0 1 1 0 0,0-1-1 0 0,0 1 0 0 0,0 0 1 0 0,0 0-1 0 0,0 0 0 0 0,0 0 1 0 0,0 0-1 0 0,0 0-46 0 0,-30 40-548 0 0,70-42 749 0 0,34-29 1 0 0,-69 57-286 0 0,-5-15 199 0 0,0-1 1 0 0,0 1-1 0 0,-1 0 1 0 0,-1-1-1 0 0,0 1 0 0 0,-1-1 1 0 0,0 0-1 0 0,0-1 1 0 0,-1 1-1 0 0,-7 7-115 0 0,-26 58 611 0 0,40-76-607 0 0,-1 0-1 0 0,1 0 1 0 0,-1-1 0 0 0,1 1-1 0 0,0 0 1 0 0,0 0-1 0 0,-1 0 1 0 0,1 0 0 0 0,0-1-1 0 0,-1 1 1 0 0,1 0-1 0 0,0 0 1 0 0,-1 1-1 0 0,1-1 1 0 0,0 0 0 0 0,-1 0-1 0 0,1 0 1 0 0,0 0-1 0 0,-1 1 1 0 0,1-1 0 0 0,0 0-1 0 0,-1 0 1 0 0,1 1-1 0 0,0-1 1 0 0,-1 0 0 0 0,1 1-1 0 0,-1-1 1 0 0,1 1-1 0 0,-1-1 1 0 0,1 1-1 0 0,-1-1 1 0 0,1 1 0 0 0,-1 0-1 0 0,0-1 1 0 0,1 1-1 0 0,-1-1 1 0 0,0 1 0 0 0,1 0-1 0 0,-1-1 1 0 0,0 1-1 0 0,0 0 1 0 0,0-1 0 0 0,1 1-1 0 0,-1 0 1 0 0,0-1-1 0 0,0 1 1 0 0,0 0-1 0 0,0-1 1 0 0,0 1 0 0 0,0 0-1 0 0,-1 0 1 0 0,1-1-1 0 0,0 1 1 0 0,0 0 0 0 0,0-1-1 0 0,-1 1 1 0 0,1 0-1 0 0,0-1 1 0 0,0 1 0 0 0,-1-1-1 0 0,1 1 1 0 0,-1-1-1 0 0,1 1 1 0 0,-1 0-1 0 0,1-1 1 0 0,-1 1 0 0 0,1-1-4 0 0,46-31-3373 0 0,-30 12-5168 0 0,-13 15 4338 0 0,1-1-4526 0 0</inkml:trace>
  <inkml:trace contextRef="#ctx0" brushRef="#br0" timeOffset="399.753">159 134 4713 0 0,'0'0'3266'0'0,"0"0"-1208"0"0,0 0-278 0 0,0 0 71 0 0,0 0 59 0 0,0 0-2 0 0,0 0-185 0 0,0 0-253 0 0,0 0-278 0 0,0 0-295 0 0,0 0-249 0 0,0 0-251 0 0,0 0-193 0 0,1-7-124 0 0,1-7-135 0 0,-1 3 349 0 0,-9 35 354 0 0,7-22-619 0 0,0-1 0 0 0,0 1 1 0 0,0 0-1 0 0,0 0 0 0 0,0 0 0 0 0,0-1 0 0 0,0 1 1 0 0,1 0-1 0 0,-1 0 0 0 0,1 0 0 0 0,-1 0 0 0 0,1 0 0 0 0,0 0 1 0 0,0 1-1 0 0,0-1 0 0 0,0 0 0 0 0,0 0 0 0 0,1 0 1 0 0,-1 0-1 0 0,0 0 0 0 0,1 0 0 0 0,0 0 0 0 0,-1 0 1 0 0,1-1-1 0 0,0 1 0 0 0,0 0 0 0 0,0 0 0 0 0,0 0 1 0 0,0-1-1 0 0,1 1 0 0 0,-1-1 0 0 0,0 1 0 0 0,1-1 0 0 0,-1 1 1 0 0,1-1-1 0 0,0 0 0 0 0,-1 0 0 0 0,1 0 0 0 0,0 0 1 0 0,0 0-1 0 0,0 0 0 0 0,0 0 0 0 0,-1 0 0 0 0,1-1 1 0 0,2 1-30 0 0,0-1 56 0 0,-1 0 0 0 0,1 0 0 0 0,0 0 1 0 0,-1 0-1 0 0,1-1 0 0 0,0 0 1 0 0,-1 0-1 0 0,1 0 0 0 0,-1 0 0 0 0,1 0 1 0 0,-1-1-1 0 0,0 1 0 0 0,0-1 1 0 0,1 0-1 0 0,-1 0 0 0 0,0 0 1 0 0,-1-1-1 0 0,1 1 0 0 0,0-1 0 0 0,-1 1 1 0 0,1-1-1 0 0,-1 0 0 0 0,0 0 1 0 0,0 0-1 0 0,0 0 0 0 0,0 0 0 0 0,0-1 1 0 0,-1 1-1 0 0,0-1 0 0 0,1 1 1 0 0,-1-1-1 0 0,-1 1 0 0 0,1-1 0 0 0,0-2-56 0 0,-9-45-626 0 0,8 51-4895 0 0,0 2 293 0 0,0-1 372 0 0,1 1-5972 0 0</inkml:trace>
  <inkml:trace contextRef="#ctx0" brushRef="#br0" timeOffset="931.863">399 1 7498 0 0,'0'0'4339'0'0,"0"0"-2058"0"0,0 0-620 0 0,0 0-127 0 0,0 0-83 0 0,0 0-100 0 0,0 0-156 0 0,0 0-244 0 0,0 0-354 0 0,0 0-323 0 0,0 0-170 0 0,0 0-43 0 0,0 0 94 0 0,-7 7 422 0 0,-16 100 1210 0 0,22-97-1682 0 0,2-9-78 0 0,-1 0-1 0 0,1 1 1 0 0,-1-1 0 0 0,0 0-1 0 0,0 0 1 0 0,1 1-1 0 0,-1-1 1 0 0,0 0-1 0 0,0 0 1 0 0,0 1 0 0 0,-1-1-1 0 0,1 0 1 0 0,0 0-1 0 0,0 0 1 0 0,-1 1-1 0 0,1-1 1 0 0,0 0 0 0 0,-1 0-1 0 0,1 0 1 0 0,-1 0-1 0 0,0 0 1 0 0,1 0-1 0 0,-1 0 1 0 0,0 0 0 0 0,0 0-1 0 0,0 0 1 0 0,1 0-1 0 0,-1 0 1 0 0,0 0 0 0 0,0-1-1 0 0,0 1 1 0 0,0 0-1 0 0,-1-1 1 0 0,1 1-1 0 0,0-1 1 0 0,0 1 0 0 0,0-1-1 0 0,-1 1-26 0 0,19-34-67 0 0,-16 30 60 0 0,0 1 1 0 0,1 0-1 0 0,0 0 0 0 0,-1 0 0 0 0,1 0 0 0 0,0 0 0 0 0,0 1 0 0 0,0-1 0 0 0,0 1 0 0 0,0-1 0 0 0,0 1 0 0 0,1-1 1 0 0,-1 1-1 0 0,0 0 0 0 0,1 0 0 0 0,-1 0 0 0 0,1 1 0 0 0,-1-1 0 0 0,1 1 0 0 0,0-1 0 0 0,-1 1 0 0 0,1 0 0 0 0,-1 0 1 0 0,1 0-1 0 0,0 0 0 0 0,-1 0 0 0 0,1 1 0 0 0,-1-1 0 0 0,1 1 0 0 0,-1-1 0 0 0,1 1 0 0 0,-1 0 0 0 0,1 0 0 0 0,-1 0 1 0 0,0 1-1 0 0,0-1 0 0 0,1 0 0 0 0,-1 1 0 0 0,0 0 0 0 0,0-1 0 0 0,0 1 0 0 0,-1 0 0 0 0,1 0 0 0 0,0 0 0 0 0,-1 0 1 0 0,1 0-1 0 0,-1 1 0 0 0,0-1 0 0 0,0 0 0 0 0,0 1 0 0 0,0-1 0 0 0,0 0 0 0 0,0 1 0 0 0,0-1 0 0 0,-1 1 7 0 0,-2 2 27 0 0,0-1 0 0 0,-1 0 0 0 0,0 0 1 0 0,1 0-1 0 0,-1 0 0 0 0,-1-1 0 0 0,1 1 0 0 0,0-1 0 0 0,-1 0 0 0 0,0 0 0 0 0,0 0 0 0 0,0 0 0 0 0,0-1 0 0 0,0 1 0 0 0,-1-1 0 0 0,1 0 0 0 0,-1-1 0 0 0,1 1 0 0 0,-1-1 0 0 0,1 0 0 0 0,-4 1-27 0 0,-26 2 354 0 0,53-24-1682 0 0,12-2-3335 0 0,-10 9-5899 0 0,-14 9-291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8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56 944 0 0,'0'0'3718'0'0,"0"0"-1152"0"0,0 0-373 0 0,0 0-44 0 0,0 0-45 0 0,0 0-196 0 0,0 0-186 0 0,0 0-183 0 0,0 0-215 0 0,0 0-152 0 0,0 0-153 0 0,0 0-164 0 0,0 0-118 0 0,-1-9-118 0 0,-4-30-73 0 0,-29 157 2465 0 0,25-91-2739 0 0,9-26-336 0 0,-6 35-2535 0 0,12-29-4144 0 0,7-4-6378 0 0,-10-3 7250 0 0</inkml:trace>
  <inkml:trace contextRef="#ctx0" brushRef="#br0" timeOffset="801.814">101 122 1984 0 0,'0'0'2589'0'0,"0"0"-140"0"0,0 0-12 0 0,0 0 32 0 0,0 0-57 0 0,0 0-148 0 0,0 0-279 0 0,0 0-366 0 0,0 0-397 0 0,0 0-386 0 0,0 0-372 0 0,0 0-250 0 0,4-4-93 0 0,-2 2-143 0 0,9-9 312 0 0,-13 34 700 0 0,0-18-904 0 0,0 1 0 0 0,0 0 0 0 0,1-1 0 0 0,0 1 0 0 0,1 0 0 0 0,-1 0 0 0 0,1 0 0 0 0,0-1 1 0 0,0 1-1 0 0,1 0 0 0 0,-1 0 0 0 0,1 0 0 0 0,1-1 0 0 0,0 3-86 0 0,31-31 1455 0 0,26-37-1491 0 0,-56 97-288 0 0,-3-36 329 0 0,-1 0 0 0 0,1 0 0 0 0,0 0 0 0 0,-1 0 0 0 0,1 0 0 0 0,0 1 0 0 0,0-1 0 0 0,0 0 0 0 0,0 0 0 0 0,0 0 0 0 0,0 0 0 0 0,0 0 0 0 0,1 1 0 0 0,-1-1 0 0 0,0 0 0 0 0,0 0 0 0 0,1 0 0 0 0,-1 0 0 0 0,1 0 0 0 0,-1 0 0 0 0,1 0 0 0 0,0 0 0 0 0,-1 0 0 0 0,1 0-1 0 0,0 0 1 0 0,-1 0 0 0 0,1 0 0 0 0,0-1 0 0 0,0 1 0 0 0,0 0 0 0 0,0-1 0 0 0,0 1 0 0 0,0 0 0 0 0,0-1 0 0 0,0 1 0 0 0,0-1 0 0 0,0 0 0 0 0,0 1 0 0 0,0-1 0 0 0,0 0 0 0 0,1 1 0 0 0,-1-1 0 0 0,0 0 0 0 0,0 0 0 0 0,1 0-5 0 0,2-57 176 0 0,-4 54-191 0 0,1 1 1 0 0,-1-1-1 0 0,0 1 1 0 0,1-1-1 0 0,0 1 0 0 0,-1-1 1 0 0,1 1-1 0 0,0-1 1 0 0,0 1-1 0 0,1 0 0 0 0,-1 0 1 0 0,0-1-1 0 0,1 1 1 0 0,-1 0-1 0 0,1 0 0 0 0,0 0 1 0 0,-1 1-1 0 0,1-1 1 0 0,0 0-1 0 0,0 1 0 0 0,0-1 1 0 0,0 1-1 0 0,1-1 0 0 0,-1 1 1 0 0,0 0-1 0 0,1 0 1 0 0,-1 0-1 0 0,0 1 0 0 0,1-1 1 0 0,-1 0-1 0 0,1 1 1 0 0,0 0-1 0 0,-1-1 0 0 0,3 1 15 0 0,89 14-116 0 0,-93-14 118 0 0,0 1 1 0 0,0-1 0 0 0,0 1-1 0 0,0 0 1 0 0,0-1-1 0 0,-1 1 1 0 0,1-1 0 0 0,0 1-1 0 0,-1 0 1 0 0,1 0-1 0 0,0 0 1 0 0,-1-1 0 0 0,1 1-1 0 0,-1 0 1 0 0,1 0 0 0 0,-1 0-1 0 0,1 0 1 0 0,-1 0-1 0 0,0 0 1 0 0,0 0 0 0 0,1 0-1 0 0,-1 0 1 0 0,0 0 0 0 0,0 0-1 0 0,0 0 1 0 0,0 0-1 0 0,0 0 1 0 0,0 0 0 0 0,0 0-1 0 0,0 0 1 0 0,-1 0 0 0 0,1 0-1 0 0,0 0 1 0 0,-1 0-1 0 0,1 0 1 0 0,0-1 0 0 0,-1 1-1 0 0,1 0 1 0 0,-1 0-1 0 0,0 0 1 0 0,1 0 0 0 0,-1-1-1 0 0,0 1 1 0 0,1 0 0 0 0,-1-1-1 0 0,0 1 1 0 0,0 0-3 0 0,-40 37 236 0 0,37-35-246 0 0,5-3 12 0 0,0 0-1 0 0,0 0 1 0 0,0 0-1 0 0,0 0 1 0 0,0 0 0 0 0,-1 0-1 0 0,1 0 1 0 0,0 0-1 0 0,0 1 1 0 0,0-1 0 0 0,0 0-1 0 0,-1 1 1 0 0,1-1-1 0 0,0 1 1 0 0,0-1 0 0 0,-1 0-1 0 0,1 1 1 0 0,0 0-1 0 0,-1-1 1 0 0,1 1-1 0 0,0-1 1 0 0,-1 1 0 0 0,1 0-1 0 0,-1-1 1 0 0,1 1-1 0 0,-1 0 1 0 0,1 0 0 0 0,-1-1-1 0 0,0 1 1 0 0,1 0-1 0 0,-1 0 1 0 0,0 0 0 0 0,0 0-1 0 0,0-1 1 0 0,1 1-1 0 0,-1 0 1 0 0,0 0 0 0 0,0 0-1 0 0,0 0 1 0 0,0 0-1 0 0,0-1 1 0 0,-1 1-1 0 0,1 0 1 0 0,0 0 0 0 0,0 0-1 0 0,-1 0 1 0 0,1-1-1 0 0,0 1 1 0 0,-1 0 0 0 0,1 0-1 0 0,-1 0 1 0 0,1-1-1 0 0,-1 1 1 0 0,1 0 0 0 0,-1-1-1 0 0,1 1 1 0 0,-1-1-1 0 0,0 1 1 0 0,1 0 0 0 0,-1-1-1 0 0,0 1 1 0 0,1-1-1 0 0,-1 0 1 0 0,0 1 0 0 0,0-1-1 0 0,0 0 1 0 0,0 1-2 0 0,66-9 383 0 0,-64 8-379 0 0,0-1 1 0 0,1 1 0 0 0,-1 0-1 0 0,0-1 1 0 0,0 0-1 0 0,0 1 1 0 0,0-1 0 0 0,0 0-1 0 0,-1 1 1 0 0,1-1 0 0 0,0 0-1 0 0,0 0 1 0 0,0 0-1 0 0,-1 0 1 0 0,1 1 0 0 0,0-1-1 0 0,-1 0 1 0 0,1 0 0 0 0,-1-1-1 0 0,1 1 1 0 0,-1 0-1 0 0,1 0 1 0 0,-1 0 0 0 0,0 0-1 0 0,0 0 1 0 0,0 0 0 0 0,1 0-1 0 0,-1-1 1 0 0,0 1-1 0 0,0 0 1 0 0,-1 0 0 0 0,1 0-1 0 0,0 0 1 0 0,0-1 0 0 0,0 1-1 0 0,-1 0 1 0 0,1 0-1 0 0,-1 0 1 0 0,1 0 0 0 0,-1 0-1 0 0,1 0 1 0 0,-1 0 0 0 0,1 0-1 0 0,-1 0 1 0 0,0 0-1 0 0,0 0 1 0 0,1 1 0 0 0,-1-1-1 0 0,0 0 1 0 0,0 0 0 0 0,0 1-1 0 0,0-1 1 0 0,0 0-5 0 0,-8-9-778 0 0,-9-10-1270 0 0,12 14-2965 0 0,0 1-4014 0 0,4 3-1601 0 0</inkml:trace>
  <inkml:trace contextRef="#ctx0" brushRef="#br0" timeOffset="1063.705">60 34 14691 0 0,'0'0'2961'0'0,"0"0"-1802"0"0,0 0-473 0 0,0 0 51 0 0,0 0 31 0 0,0 0-33 0 0,0 0-145 0 0,0 0-156 0 0,0 0-97 0 0,0 0-79 0 0,0 0 2 0 0,0 0-31 0 0,10-3-64 0 0,80-18 261 0 0,14 12 66 0 0,-104 9-484 0 0,0 0-40 0 0,0 0-108 0 0,0 0-139 0 0,0 0-266 0 0,0 0-355 0 0,0 0-587 0 0,0 0-3159 0 0,0 0-456 0 0,0 1-5935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6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0 171 0 0 0,'0'0'585'0'0,"0"0"1033"0"0,0 0 297 0 0,0 0 122 0 0,0 0 16 0 0,0 0-104 0 0,0 0-213 0 0,0 0-258 0 0,0 0-246 0 0,0 0-229 0 0,0 0-181 0 0,0 0-145 0 0,0 0-106 0 0,2 5 3576 0 0,89-59-3114 0 0,-91 54-848 0 0,0 0 19 0 0,0 0-5 0 0,0 0-41 0 0,-7 2 61 0 0,11-9-226 0 0,-1-1 0 0 0,-1 1-1 0 0,1-1 1 0 0,-1 0 0 0 0,-1 0-1 0 0,0 0 1 0 0,0 0 0 0 0,0 0 0 0 0,-1 0-1 0 0,0 0 1 0 0,0-1 0 0 0,-2 0 7 0 0,2-11 134 0 0,-14 40-72 0 0,7-6 107 0 0,1 1-1 0 0,0 0 0 0 0,1 0 1 0 0,0 0-1 0 0,1 0 1 0 0,1 1-1 0 0,1 0 0 0 0,0 0 1 0 0,1-1-1 0 0,0 1 0 0 0,2 0 1 0 0,0 0-1 0 0,2 10-168 0 0,12-55-11344 0 0,-6 15 28 0 0,-5 10 7857 0 0</inkml:trace>
  <inkml:trace contextRef="#ctx0" brushRef="#br0" timeOffset="299.241">153 126 8778 0 0,'0'0'2699'0'0,"0"0"-640"0"0,0 0-480 0 0,0 0-264 0 0,0 0-187 0 0,0 0-171 0 0,0 0-157 0 0,0 0-140 0 0,0 0-76 0 0,0 0-4 0 0,0 0-4 0 0,0 0-17 0 0,0 0-61 0 0,-2 7-88 0 0,-21 101 1464 0 0,25-106-1821 0 0,-1-1 1 0 0,1 0-1 0 0,-1 0 0 0 0,1 0 0 0 0,-1 0 0 0 0,1 0 1 0 0,-1 0-1 0 0,1 0 0 0 0,0-1 0 0 0,0 1 1 0 0,-1-1-1 0 0,1 1 0 0 0,0-1 0 0 0,0 1 1 0 0,-1-1-1 0 0,1 0 0 0 0,0 0 0 0 0,0 0 1 0 0,0 0-1 0 0,0 0 0 0 0,-1-1 0 0 0,1 1 1 0 0,0 0-1 0 0,0-1 0 0 0,0 1 0 0 0,-1-1 1 0 0,1 0-1 0 0,0 0 0 0 0,-1 1 0 0 0,1-1 1 0 0,-1 0-1 0 0,1 0 0 0 0,-1-1 0 0 0,1 1 1 0 0,-1 0-1 0 0,0 0 0 0 0,1-1 0 0 0,-1 1 1 0 0,0-1-1 0 0,0 0-53 0 0,1 0 56 0 0,0 0 1 0 0,0 0-1 0 0,0-1 1 0 0,-1 1-1 0 0,1-1 1 0 0,-1 1-1 0 0,1-1 1 0 0,-1 0-1 0 0,0 0 1 0 0,0 1-1 0 0,0-1 1 0 0,-1 0-1 0 0,1 0 0 0 0,-1 0 1 0 0,1 0-1 0 0,-1 0 1 0 0,0 0-1 0 0,0 0 1 0 0,-1 0-1 0 0,1 0 1 0 0,0 1-1 0 0,-1-1 1 0 0,0 0-1 0 0,1 0 1 0 0,-1 0-1 0 0,-1-2-56 0 0,-17-24-2210 0 0,1 11-4026 0 0,-3 3-5688 0 0,18 14 3640 0 0</inkml:trace>
  <inkml:trace contextRef="#ctx0" brushRef="#br0" timeOffset="584.981">13 63 10306 0 0,'0'0'2003'0'0,"0"0"-453"0"0,0 0-299 0 0,0 0-56 0 0,0 0 42 0 0,0 0-27 0 0,0 0-128 0 0,0 0-250 0 0,0 0-309 0 0,0 0-209 0 0,0 0-134 0 0,0 0-78 0 0,6-2 26 0 0,26-7 265 0 0,0 2 1 0 0,1 1-1 0 0,-1 2 0 0 0,1 1 1 0 0,1 2-1 0 0,22 2-393 0 0,-56-1 280 0 0,0 0 74 0 0,0 0 55 0 0,0 0-30 0 0,0 0-43 0 0,0 0-52 0 0,2 5-6437 0 0,-1-3 1334 0 0,0-1-3635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1:51.6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269 16 6305 0 0,'0'0'2848'0'0,"0"0"-372"0"0,0 0-282 0 0,0 0-146 0 0,0 0-143 0 0,0 0-254 0 0,0 0-318 0 0,0 0-271 0 0,0 0-228 0 0,0 0-182 0 0,0 0-150 0 0,0-2-111 0 0,-1-11 165 0 0,1 13-364 0 0,-14 16 638 0 0,-8 5-635 0 0,-1-2 0 0 0,0-1 1 0 0,-1-1-1 0 0,-1-1 0 0 0,-12 4-195 0 0,-62 44 157 0 0,143-11 877 0 0,79 57-553 0 0,-96-71-307 0 0,-29-40-3746 0 0,-1-1-7937 0 0,2 1 117 0 0</inkml:trace>
  <inkml:trace contextRef="#ctx0" brushRef="#br0" timeOffset="832.984">254 214 6641 0 0,'0'0'2168'0'0,"0"0"-240"0"0,0 0-206 0 0,0 0-27 0 0,0 0-66 0 0,0 0-67 0 0,0 0-188 0 0,0 0-259 0 0,0 0-242 0 0,0 0-166 0 0,0 0-132 0 0,0 0-87 0 0,0 0-24 0 0,4-7-37 0 0,19-31 347 0 0,-23 39-729 0 0,0-1 0 0 0,0 1 0 0 0,0-1 0 0 0,0 0 0 0 0,0 1 0 0 0,0-1-1 0 0,0 1 1 0 0,0-1 0 0 0,0 0 0 0 0,0 1 0 0 0,1-1 0 0 0,-1 0 0 0 0,0 1-1 0 0,0-1 1 0 0,0 0 0 0 0,1 1 0 0 0,-1-1 0 0 0,0 0 0 0 0,0 1 0 0 0,1-1-1 0 0,-1 0 1 0 0,0 0 0 0 0,1 1 0 0 0,-1-1 0 0 0,0 0 0 0 0,1 0 0 0 0,-1 1-1 0 0,0-1 1 0 0,1 0 0 0 0,-1 0 0 0 0,0 0 0 0 0,1 0 0 0 0,-1 0 0 0 0,1 0-1 0 0,-1 0 1 0 0,0 0 0 0 0,1 0 0 0 0,-1 0 0 0 0,0 0 0 0 0,1 0 0 0 0,-1 0-1 0 0,1 0 1 0 0,-1 0 0 0 0,0 0 0 0 0,1 0 0 0 0,-1 0 0 0 0,1 0 0 0 0,-1 0-1 0 0,0-1 1 0 0,1 1 0 0 0,-1 0 0 0 0,0 0 0 0 0,1-1 0 0 0,-1 1 0 0 0,0 0-1 0 0,0 0 1 0 0,1-1 0 0 0,-1 1 0 0 0,0 0 0 0 0,0-1 0 0 0,1 1 0 0 0,-1 0-1 0 0,0-1 1 0 0,0 1-45 0 0,-7 34 498 0 0,-9 55 188 0 0,17-88-662 0 0,1 0 0 0 0,-1 0 1 0 0,1 0-1 0 0,-1 0 0 0 0,1 0 0 0 0,-1 0 1 0 0,1-1-1 0 0,-1 1 0 0 0,1 0 0 0 0,-1-1 1 0 0,1 0-1 0 0,0 1 0 0 0,-1-1 1 0 0,1 0-1 0 0,0 0 0 0 0,0 0 0 0 0,-1 0 1 0 0,1 0-1 0 0,0 0 0 0 0,-1 0 1 0 0,1-1-1 0 0,0 1 0 0 0,-1 0 0 0 0,1-1 1 0 0,-1 0-1 0 0,1 1 0 0 0,0-1 1 0 0,-1 0-1 0 0,0 0 0 0 0,1 0 0 0 0,-1 0 1 0 0,1 0-1 0 0,-1 0 0 0 0,1-1-24 0 0,4-2 12 0 0,0 0 0 0 0,0-1-1 0 0,0 1 1 0 0,-1-1 0 0 0,1 0 0 0 0,-2-1-1 0 0,1 1 1 0 0,0-1 0 0 0,-1 0-1 0 0,0 0 1 0 0,0 0 0 0 0,-1-1 0 0 0,0 1-1 0 0,0-1 1 0 0,0 0 0 0 0,-1 0-1 0 0,0 0 1 0 0,-1 0 0 0 0,1-3-12 0 0,-18 31-315 0 0,14-19 312 0 0,0 0 0 0 0,0 0 0 0 0,0 0 0 0 0,0 0 1 0 0,0 0-1 0 0,1 0 0 0 0,-1 1 0 0 0,1-1 0 0 0,0 1 0 0 0,0-1 0 0 0,0 1 0 0 0,0-1 0 0 0,0 1 0 0 0,0 0 0 0 0,1-1 0 0 0,-1 1 0 0 0,1 0 0 0 0,0 0 1 0 0,-1-1-1 0 0,1 1 0 0 0,1 0 0 0 0,-1 0 0 0 0,0-1 0 0 0,1 1 0 0 0,-1 0 0 0 0,1 0 0 0 0,0-1 0 0 0,0 1 0 0 0,0-1 0 0 0,0 1 0 0 0,1-1 0 0 0,-1 1 1 0 0,1-1-1 0 0,-1 0 0 0 0,1 0 0 0 0,0 1 0 0 0,0-1 0 0 0,0-1 0 0 0,0 1 0 0 0,0 0 0 0 0,0 0 0 0 0,0-1 0 0 0,1 1 0 0 0,-1-1 0 0 0,1 0 0 0 0,-1 1 0 0 0,1-1 1 0 0,-1-1-1 0 0,1 1 0 0 0,0 0 0 0 0,1 0 3 0 0,-1-1-187 0 0,12 2-3177 0 0,-14 1-2237 0 0,-5 1-4098 0 0,3-3-231 0 0</inkml:trace>
  <inkml:trace contextRef="#ctx0" brushRef="#br0" timeOffset="1196.972">267 398 13411 0 0,'0'0'1814'0'0,"0"0"-262"0"0,0 0-34 0 0,0 0 22 0 0,0 0-126 0 0,0 0-213 0 0,0 0-254 0 0,0 0-264 0 0,0 0-192 0 0,0 0-157 0 0,0 0-112 0 0,0 0-49 0 0,0 0-4 0 0,25 6 1625 0 0,80-5-1115 0 0,-105-1-623 0 0,0 0 9 0 0,0 0 5 0 0,0 0-10 0 0,0 0-26 0 0,-3-4-2550 0 0,1 2-2026 0 0,2 1-4596 0 0,0 0-1901 0 0</inkml:trace>
  <inkml:trace contextRef="#ctx0" brushRef="#br0" timeOffset="1767.459">531 324 11955 0 0,'0'0'2085'0'0,"0"0"-1102"0"0,0 0-372 0 0,0 0 147 0 0,0 0 163 0 0,0 0 61 0 0,0 0-130 0 0,0 0-285 0 0,0 0-214 0 0,0 0-110 0 0,0 0-39 0 0,0 0 13 0 0,0 0 4 0 0,-5 16 1361 0 0,5-15-1533 0 0,-1-1-1 0 0,1 0 0 0 0,0 0 1 0 0,-1 1-1 0 0,1-1 1 0 0,0 0-1 0 0,-1 0 1 0 0,1 1-1 0 0,0-1 0 0 0,-1 0 1 0 0,1 0-1 0 0,0 0 1 0 0,-1 0-1 0 0,1 0 1 0 0,-1 0-1 0 0,1 0 1 0 0,0 0-1 0 0,-1 0 0 0 0,1 0 1 0 0,-1 0-1 0 0,1 0 1 0 0,0 0-1 0 0,-1 0 1 0 0,1 0-1 0 0,-1 0 0 0 0,1 0 1 0 0,0 0-1 0 0,-1 0 1 0 0,1-1-1 0 0,0 1 1 0 0,-1 0-1 0 0,1 0 0 0 0,0 0 1 0 0,-1-1-1 0 0,1 1 1 0 0,0 0-1 0 0,-1 0 1 0 0,1-1-1 0 0,0 1 1 0 0,0 0-1 0 0,-1-1 0 0 0,1 1 1 0 0,0 0-1 0 0,0-1 1 0 0,0 1-1 0 0,-1-1 1 0 0,1 1-1 0 0,0 0 0 0 0,0-1 1 0 0,0 1-1 0 0,0-1 1 0 0,0 1-1 0 0,0 0 1 0 0,0-1-1 0 0,0 1 0 0 0,0-1 1 0 0,0 1-1 0 0,0 0 1 0 0,0-1-1 0 0,0 1 1 0 0,0-1-1 0 0,0 1 0 0 0,1-1-48 0 0,-1 1 112 0 0,0 5-1063 0 0,0-4-4253 0 0,0-4-5664 0 0,0 2 2194 0 0</inkml:trace>
  <inkml:trace contextRef="#ctx0" brushRef="#br0" timeOffset="2302.687">564 63 4537 0 0,'0'0'2072'0'0,"0"0"80"0"0,0 0 93 0 0,0 0 108 0 0,0 0 35 0 0,0 0-175 0 0,0 0-334 0 0,0 0-371 0 0,0 0-370 0 0,0 0-302 0 0,0 0-261 0 0,0 0-210 0 0,0-5-113 0 0,-1-16-62 0 0,1 16-8 0 0,-8 36 1775 0 0,-13 275 209 0 0,5-232-2002 0 0,16-87-3640 0 0,-1 2-1184 0 0,2 2-5746 0 0,1 6-224 0 0</inkml:trace>
  <inkml:trace contextRef="#ctx0" brushRef="#br0" timeOffset="3065.712">625 223 3593 0 0,'0'0'2046'0'0,"0"0"-29"0"0,0 0 60 0 0,0 0 43 0 0,0 0-65 0 0,0 0-152 0 0,0 0-269 0 0,0 0-316 0 0,0 0-295 0 0,0 0-242 0 0,0 0-142 0 0,0 0-87 0 0,0 0-43 0 0,6-10-18 0 0,18-28-37 0 0,-24 39-412 0 0,0 0 0 0 0,0-1 0 0 0,1 1 0 0 0,-1 0 0 0 0,0-1 0 0 0,1 1 0 0 0,-1-1 0 0 0,0 1 0 0 0,1 0 1 0 0,-1-1-1 0 0,1 1 0 0 0,-1-1 0 0 0,1 1 0 0 0,-1-1 0 0 0,1 1 0 0 0,-1-1 0 0 0,1 0 0 0 0,-1 1 0 0 0,1-1 1 0 0,0 0-1 0 0,-1 1 0 0 0,1-1 0 0 0,0 0 0 0 0,-1 0 0 0 0,1 0 0 0 0,0 1 0 0 0,-1-1 0 0 0,1 0 0 0 0,0 0 0 0 0,-1 0 1 0 0,1 0-1 0 0,0 0 0 0 0,-1 0 0 0 0,1 0 0 0 0,0-1 0 0 0,0 1 0 0 0,-1 0 0 0 0,1 0 0 0 0,-1 0 0 0 0,1-1 0 0 0,0 1 1 0 0,-1 0-1 0 0,1-1 0 0 0,0 1 0 0 0,-1-1 0 0 0,1 1 0 0 0,-1 0 0 0 0,1-1 0 0 0,-1 1 0 0 0,1-1 0 0 0,-1 0 1 0 0,0 1-1 0 0,1-1 0 0 0,-1 1 0 0 0,1-1-42 0 0,-23 129 1127 0 0,24-127-1087 0 0,0 0 0 0 0,-1 0 1 0 0,1-1-1 0 0,0 1 1 0 0,0-1-1 0 0,0 1 0 0 0,-1-1 1 0 0,1 1-1 0 0,0-1 1 0 0,0 0-1 0 0,0 0 0 0 0,0 0 1 0 0,0 0-1 0 0,-1 0 1 0 0,1-1-1 0 0,0 1 0 0 0,0 0 1 0 0,0-1-1 0 0,-1 1 1 0 0,1-1-1 0 0,0 0 0 0 0,0 0 1 0 0,-1 1-1 0 0,2-2-40 0 0,2-1 9 0 0,0 1 0 0 0,-1-1 0 0 0,1 0 1 0 0,-1-1-1 0 0,1 1 0 0 0,-1-1 0 0 0,0 0 0 0 0,-1 0 0 0 0,1 0 0 0 0,-1 0 0 0 0,1-1 0 0 0,-1 1 0 0 0,-1-1 0 0 0,1 0 1 0 0,-1 0-1 0 0,1 0 0 0 0,-2 0 0 0 0,1 0 0 0 0,0 0 0 0 0,-1-1 0 0 0,0 1 0 0 0,0-1 0 0 0,-1 1 0 0 0,1-1 0 0 0,-1 1 1 0 0,-1-1-1 0 0,1-1-9 0 0,-12 74-411 0 0,12-61-7 0 0,5 35 1297 0 0,15-27-6883 0 0,-16-16-4911 0 0,-2 2-85 0 0</inkml:trace>
  <inkml:trace contextRef="#ctx0" brushRef="#br0" timeOffset="3652.651">859 107 7162 0 0,'0'0'2027'0'0,"0"0"-275"0"0,0 0-29 0 0,0 0 117 0 0,0 0 15 0 0,0 0-61 0 0,0 0-225 0 0,0 0-280 0 0,0 0-223 0 0,0 0-217 0 0,0 0-149 0 0,0 0-115 0 0,0 0-89 0 0,-3-5-4 0 0,-8-12-28 0 0,9 13-31 0 0,2 4-13 0 0,0 0-73 0 0,0 0-48 0 0,0 0-38 0 0,0 0-65 0 0,0 0-37 0 0,0 0-58 0 0,0 0-30 0 0,0 0 16 0 0,0 0-26 0 0,0 0 6 0 0,0 0-9 0 0,0 0-18 0 0,0 0 27 0 0,0 0-7 0 0,0 0 1 0 0,0 0 19 0 0,0 0-1 0 0,0 0 12 0 0,0 0-2 0 0,0 0 1 0 0,0 0 4 0 0,0 0-2 0 0,0 0-12 0 0,0 0 6 0 0,0 0-22 0 0,0 0 4 0 0,0 0 5 0 0,0 0-56 0 0,0 0 11 0 0,0 0-13 0 0,0 0-8 0 0,0 0 51 0 0,0 0-27 0 0,0 0 2 0 0,0 0 6 0 0,0 0-42 0 0,0 0 11 0 0,0 0-13 0 0,0 0 30 0 0,0 0 3 0 0,0 0 15 0 0,0 0-39 0 0,0 0 13 0 0,0 0-1 0 0,0 0-32 0 0,0 0-6 0 0,0 0 10 0 0,0 0 26 0 0,0 0 20 0 0,0 0-13 0 0,0 0-18 0 0,0 0 13 0 0,0 0-10 0 0,0 0-10 0 0,0 0 19 0 0,0 0-27 0 0,0 0-4 0 0,0 0-19 0 0,0 0-14 0 0,0 0-51 0 0,0 0-99 0 0,-5-1-6368 0 0,3 1-475 0 0,0 0-4638 0 0</inkml:trace>
  <inkml:trace contextRef="#ctx0" brushRef="#br0" timeOffset="4217.563">595 408 6761 0 0,'0'0'2469'0'0,"0"0"-190"0"0,0 0 6 0 0,0 0-80 0 0,0 0-180 0 0,0 0-318 0 0,0 0-424 0 0,0 0-316 0 0,0 0-272 0 0,0 0-190 0 0,0 0-93 0 0,0 0-123 0 0,0 0-43 0 0,30 8 1562 0 0,87-6-869 0 0,-118-4-6496 0 0,0 0-2788 0 0,0 1-2724 0 0</inkml:trace>
  <inkml:trace contextRef="#ctx0" brushRef="#br0" timeOffset="4910.621">851 81 6529 0 0,'0'0'1638'0'0,"0"0"-74"0"0,0 0 26 0 0,0 0 177 0 0,0 0 132 0 0,0 0 24 0 0,0 0-168 0 0,0 0-326 0 0,0 0-368 0 0,0 0-338 0 0,0 0-275 0 0,0 0-181 0 0,0 0-84 0 0,0-3-31 0 0,-2-12 145 0 0,2 15-170 0 0,9 25 2066 0 0,85 81-265 0 0,-25-37-1799 0 0,-69-69-113 0 0,1 1 1 0 0,-1-1 0 0 0,1 0-1 0 0,-1 1 1 0 0,0-1-1 0 0,1 1 1 0 0,-1-1-1 0 0,1 1 1 0 0,-1-1 0 0 0,0 1-1 0 0,0-1 1 0 0,1 0-1 0 0,-1 1 1 0 0,0 0-1 0 0,0-1 1 0 0,1 1 0 0 0,-1-1-1 0 0,0 1 1 0 0,0-1-1 0 0,0 1 1 0 0,0-1-1 0 0,0 1 1 0 0,0 0 0 0 0,0-1-1 0 0,0 1 1 0 0,0-1-1 0 0,0 1 1 0 0,0-1-1 0 0,0 1 1 0 0,-1-1 0 0 0,1 1-1 0 0,0 0 1 0 0,0-1-1 0 0,0 1 1 0 0,-1-1-1 0 0,1 1 1 0 0,0-1 0 0 0,-1 0-1 0 0,1 1 1 0 0,0-1-1 0 0,-1 1 1 0 0,1-1-1 0 0,-1 0 1 0 0,1 1 0 0 0,-1-1-1 0 0,1 0 1 0 0,-1 1-1 0 0,1-1 1 0 0,-1 0-1 0 0,1 0 1 0 0,-1 1 0 0 0,1-1-1 0 0,-1 0 1 0 0,1 0-1 0 0,-1 0-16 0 0,-8 7-152 0 0,-189 147 192 0 0,192-148-2326 0 0,2-8-9899 0 0,4 0 255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4.5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 9586 0 0,'0'0'2475'0'0,"0"0"-202"0"0,0 0-281 0 0,0 0-189 0 0,0 0-125 0 0,0 0-135 0 0,0 0-200 0 0,0 0-323 0 0,0 0-377 0 0,0 0-302 0 0,0 0-201 0 0,0 0-58 0 0,0 0 42 0 0,1 16 719 0 0,-44 148 1100 0 0,37-122-1643 0 0,6-42-303 0 0,0 0-5 0 0,0 0-1 0 0,0 0-5 0 0,0 0 2 0 0,0 0-13 0 0,0 0-14 0 0,0 0 13 0 0,0 0-17 0 0,0 0-10 0 0,0 0-38 0 0,0 0-80 0 0,12 0-7306 0 0,-4 0-3454 0 0,-6 0 1704 0 0</inkml:trace>
  <inkml:trace contextRef="#ctx0" brushRef="#br0" timeOffset="368.111">186 128 9178 0 0,'0'0'1898'0'0,"0"0"-269"0"0,0 0-136 0 0,0 0-36 0 0,0 0 5 0 0,0 0-58 0 0,0 0-181 0 0,0 0-217 0 0,0 0-218 0 0,0 0-171 0 0,0 0-154 0 0,0 0-153 0 0,1-4-132 0 0,0 1-157 0 0,-1 2-19 0 0,1 1-1 0 0,-1-1 0 0 0,0 0 1 0 0,0 1-1 0 0,0-1 1 0 0,1 1-1 0 0,-1-1 1 0 0,0 0-1 0 0,0 1 0 0 0,0-1 1 0 0,0 1-1 0 0,0-1 1 0 0,0 0-1 0 0,0 1 1 0 0,0-1-1 0 0,0 0 1 0 0,0 1-1 0 0,-1-1 0 0 0,1 1 1 0 0,0-1-1 0 0,0 1 1 0 0,0-1-1 0 0,-1 0 1 0 0,1 1-1 0 0,0-1 0 0 0,-1 1 1 0 0,1-1-1 0 0,-1 1 1 0 0,1-1-1 0 0,0 1 1 0 0,-1 0-1 0 0,1-1 0 0 0,-1 1 1 0 0,1-1-1 0 0,-1 1 1 0 0,1 0-1 0 0,-1 0 1 0 0,0-1-1 0 0,1 1 1 0 0,-1 0-1 0 0,1 0 0 0 0,-1 0 1 0 0,1-1-1 0 0,-1 1 1 0 0,0 0-1 0 0,1 0 1 0 0,-1 0-1 0 0,0 0 0 0 0,1 0 1 0 0,-1 0-1 0 0,1 0 1 0 0,-1 0-1 0 0,0 1 1 0 0,1-1-1 0 0,-1 0 1 0 0,1 0-1 0 0,-1 1-1 0 0,-1-2 20 0 0,1 0 0 0 0,-1 1 0 0 0,1-1 0 0 0,-1 1 0 0 0,1 0 0 0 0,-1-1 0 0 0,1 1 1 0 0,-1 0-1 0 0,1 0 0 0 0,-1 0 0 0 0,1 0 0 0 0,-1 0 0 0 0,1 1 0 0 0,-1-1 0 0 0,1 0 0 0 0,-1 1 0 0 0,1-1 0 0 0,-1 1 0 0 0,1-1 0 0 0,-1 1 0 0 0,1 0 0 0 0,0 0 1 0 0,-1-1-1 0 0,1 1 0 0 0,0 0 0 0 0,0 0 0 0 0,0 0 0 0 0,0 1 0 0 0,-1-1 0 0 0,2 0 0 0 0,-1 0 0 0 0,0 0 0 0 0,0 1 0 0 0,0-1 0 0 0,0 0 0 0 0,1 1 1 0 0,-1-1-1 0 0,1 1 0 0 0,-1-1 0 0 0,1 1 0 0 0,0-1 0 0 0,-1 1 0 0 0,1-1 0 0 0,0 1 0 0 0,0-1 0 0 0,0 1 0 0 0,0 0 0 0 0,0-1 0 0 0,1 1 0 0 0,-1-1 1 0 0,0 1-1 0 0,1-1 0 0 0,-1 1 0 0 0,1-1 0 0 0,-1 0 0 0 0,1 1 0 0 0,0-1 0 0 0,0 1 0 0 0,-1-1 0 0 0,1 0 0 0 0,1 1-20 0 0,49 60 630 0 0,-53-60-622 0 0,0-1 1 0 0,0 1 0 0 0,0-1 0 0 0,-1 0-1 0 0,1 0 1 0 0,0 0 0 0 0,-1 0 0 0 0,1 0-1 0 0,-1 0 1 0 0,1-1 0 0 0,-1 1 0 0 0,1-1-1 0 0,-1 1 1 0 0,0-1 0 0 0,1 0-1 0 0,-1 0 1 0 0,1-1 0 0 0,-1 1 0 0 0,1 0-1 0 0,-2-1-8 0 0,-10-18-4139 0 0,13 2-8085 0 0,1 17 11681 0 0,0-5-7788 0 0</inkml:trace>
  <inkml:trace contextRef="#ctx0" brushRef="#br0" timeOffset="662.985">184 21 9546 0 0,'0'0'3984'0'0,"0"0"-1449"0"0,0 0-657 0 0,0 0-279 0 0,0 0-194 0 0,0 0-161 0 0,0 0-165 0 0,0 0-154 0 0,0 0-200 0 0,0 0-216 0 0,0 0-199 0 0,0 0-183 0 0,0 0-99 0 0,3-2-88 0 0,27-10-894 0 0,-14 10-8236 0 0,-13 2-2235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3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159 132 3833 0 0,'0'0'1575'0'0,"0"0"-103"0"0,0 0-17 0 0,0 0 64 0 0,0 0 67 0 0,0 0 10 0 0,0 0-128 0 0,0 0-233 0 0,0 0-232 0 0,0 0-179 0 0,0 0-133 0 0,0 0-99 0 0,0 0-32 0 0,-2-9-21 0 0,-8-30-43 0 0,10 38-452 0 0,-1 0-1 0 0,1 0 0 0 0,-1 0 0 0 0,1 0 1 0 0,-1 0-1 0 0,0 0 0 0 0,0 0 1 0 0,1 0-1 0 0,-1 0 0 0 0,0 1 0 0 0,0-1 1 0 0,0 0-1 0 0,0 1 0 0 0,0-1 1 0 0,0 1-1 0 0,0-1 0 0 0,0 1 0 0 0,0-1 1 0 0,0 1-1 0 0,-1 0 0 0 0,1-1 0 0 0,0 1 1 0 0,0 0-1 0 0,0 0 0 0 0,0 0 1 0 0,0 0-1 0 0,-1 0 0 0 0,1 0 0 0 0,0 0 1 0 0,0 0-1 0 0,0 1 0 0 0,0-1 0 0 0,0 0 1 0 0,-1 1-44 0 0,-2-1 123 0 0,-1 1-72 0 0,-1 0 0 0 0,1 1 0 0 0,0-1 0 0 0,-1 1 0 0 0,1 0 0 0 0,0 1 0 0 0,0-1 0 0 0,0 1 0 0 0,1 0 0 0 0,-1 0-1 0 0,0 0 1 0 0,1 1 0 0 0,0-1 0 0 0,0 1 0 0 0,0 0 0 0 0,1 1 0 0 0,-1-1 0 0 0,1 1 0 0 0,0-1 0 0 0,0 1 0 0 0,0 0 0 0 0,1 0-1 0 0,0 0 1 0 0,0 0 0 0 0,0 1 0 0 0,1-1 0 0 0,-1 0 0 0 0,1 4-51 0 0,1-8 18 0 0,0 0-1 0 0,0 1 1 0 0,0-1 0 0 0,1 1-1 0 0,-1-1 1 0 0,0 0 0 0 0,1 1-1 0 0,-1-1 1 0 0,1 1 0 0 0,0-1-1 0 0,-1 0 1 0 0,1 0 0 0 0,0 1-1 0 0,0-1 1 0 0,0 0 0 0 0,-1 0-1 0 0,1 0 1 0 0,0 0 0 0 0,1 0 0 0 0,-1 0-1 0 0,0 0 1 0 0,0 0 0 0 0,0-1-1 0 0,1 1 1 0 0,-1 0 0 0 0,0-1-1 0 0,1 1 1 0 0,-1-1 0 0 0,0 1-1 0 0,1-1 1 0 0,-1 0 0 0 0,1 0-1 0 0,-1 1 1 0 0,0-1 0 0 0,1 0-1 0 0,-1 0 1 0 0,1 0 0 0 0,-1-1-1 0 0,1 1 1 0 0,-1 0 0 0 0,0 0-1 0 0,1-1 1 0 0,0 1-18 0 0,61-20 380 0 0,-60 20-314 0 0,-1-2 0 0 0,1 1 0 0 0,-1 0 0 0 0,1 0 0 0 0,-1-1-1 0 0,1 1 1 0 0,-1-1 0 0 0,0 0 0 0 0,0 0 0 0 0,0 0 0 0 0,0 0 0 0 0,0 0-1 0 0,0 0 1 0 0,0 0 0 0 0,-1-1 0 0 0,1 1 0 0 0,-1-1 0 0 0,0 1 0 0 0,0-1-1 0 0,0 1 1 0 0,0-1 0 0 0,0 0 0 0 0,0 0 0 0 0,-1 1 0 0 0,1-1 0 0 0,-1-1-66 0 0,-21 38 214 0 0,12-17-89 0 0,1 0-1 0 0,0 0 0 0 0,1 0 1 0 0,1 1-1 0 0,1 0 0 0 0,0 0 0 0 0,2 1 1 0 0,0-1-1 0 0,1 1 0 0 0,0 1-124 0 0,3-19-30 0 0,0-1-1 0 0,0 1 0 0 0,0 0 0 0 0,0-1 1 0 0,0 1-1 0 0,1 0 0 0 0,-1-1 1 0 0,0 0-1 0 0,0 1 0 0 0,0-1 0 0 0,0 0 1 0 0,1 1-1 0 0,-1-1 0 0 0,0 0 1 0 0,0 0-1 0 0,1 0 0 0 0,-1 0 1 0 0,0 0-1 0 0,0 0 0 0 0,1-1 0 0 0,-1 1 1 0 0,0 0-1 0 0,0-1 0 0 0,0 1 1 0 0,0 0-1 0 0,1-1 0 0 0,-1 0 0 0 0,0 1 1 0 0,0-1-1 0 0,0 0 0 0 0,0 1 1 0 0,0-1-1 0 0,0 0 0 0 0,-1 0 1 0 0,1 0-1 0 0,0 0 0 0 0,0 0 0 0 0,0 0 1 0 0,-1 0-1 0 0,1 0 31 0 0,25-34-7027 0 0,-18 15-1074 0 0,-5-1-3318 0 0,-37 4 11864 0 0,18 15 4626 0 0,5 2 6994 0 0,11 0-11097 0 0,0 0-148 0 0,0 0-146 0 0,34-18 2371 0 0,-29 15-2887 0 0,2 1-62 0 0,0 0 0 0 0,0 0 1 0 0,0-1-1 0 0,-1 0 1 0 0,0 0-1 0 0,1-1 0 0 0,-1 0 1 0 0,0 0-1 0 0,-1 0 1 0 0,1 0-1 0 0,-1-1 0 0 0,0 0 1 0 0,0-1-1 0 0,0 1 1 0 0,-1-1-1 0 0,0 0 0 0 0,0 0 1 0 0,0 0-1 0 0,-1 0 1 0 0,0-1-1 0 0,0 1 0 0 0,-1-1 1 0 0,1-1-97 0 0,-24 24-214 0 0,20-15 227 0 0,-1 1-1 0 0,0-1 0 0 0,1 1 0 0 0,-1 0 0 0 0,1 0 0 0 0,-1-1 0 0 0,1 1 0 0 0,0 0 1 0 0,0 0-1 0 0,0 0 0 0 0,0 0 0 0 0,0 0 0 0 0,0 0 0 0 0,0 0 0 0 0,1 1 1 0 0,-1-1-1 0 0,1 0 0 0 0,0 0 0 0 0,-1 1 0 0 0,1-1 0 0 0,0 0 0 0 0,0 0 1 0 0,1 1-1 0 0,-1-1 0 0 0,0 0 0 0 0,1 0 0 0 0,-1 1 0 0 0,1-1 0 0 0,0 0 0 0 0,0 0 1 0 0,0 0-1 0 0,0 0 0 0 0,0 0 0 0 0,0 0 0 0 0,0 0 0 0 0,1-1 0 0 0,-1 1 1 0 0,1 0-1 0 0,-1-1 0 0 0,1 1 0 0 0,0-1 0 0 0,0 1 0 0 0,-1-1 0 0 0,1 0 1 0 0,0 0-1 0 0,0 0 0 0 0,0 0 0 0 0,0 0 0 0 0,1 0 0 0 0,-1 0-12 0 0,2-1 23 0 0,-1 0 0 0 0,1 0 1 0 0,0 0-1 0 0,0 0 0 0 0,0-1 0 0 0,-1 1 0 0 0,1-1 0 0 0,0 0 0 0 0,0 0 0 0 0,-1-1 0 0 0,1 1 0 0 0,-1-1 1 0 0,1 0-1 0 0,-1 0 0 0 0,0 0 0 0 0,0 0 0 0 0,0 0 0 0 0,0-1 0 0 0,0 1 0 0 0,0-1 0 0 0,-1 0 0 0 0,1 0 1 0 0,-1 0-1 0 0,0 0 0 0 0,0 0 0 0 0,0 0 0 0 0,0-1 0 0 0,0 1 0 0 0,-1-1 0 0 0,0 1 0 0 0,0-1 1 0 0,0 0-1 0 0,0 1 0 0 0,0-1 0 0 0,-1 0 0 0 0,1 0 0 0 0,-1-1-23 0 0,-17 23-472 0 0,16-17 473 0 0,0 0 1 0 0,0 0-1 0 0,0 1 1 0 0,0-1-1 0 0,0 0 1 0 0,0 0-1 0 0,0 1 1 0 0,1-1-1 0 0,-1 1 0 0 0,0-1 1 0 0,1 0-1 0 0,-1 1 1 0 0,1-1-1 0 0,0 1 1 0 0,-1-1-1 0 0,1 1 1 0 0,0-1-1 0 0,0 1 1 0 0,0 0-1 0 0,0-1 0 0 0,0 1 1 0 0,0-1-1 0 0,1 1 1 0 0,-1-1-1 0 0,0 1 1 0 0,1-1-1 0 0,-1 1 1 0 0,1-1-1 0 0,0 0 0 0 0,-1 1 1 0 0,1-1-1 0 0,0 0 1 0 0,0 1-1 0 0,0-1 1 0 0,0 0-1 0 0,0 0 1 0 0,0 0-1 0 0,0 0 1 0 0,0 0-1 0 0,1 0 0 0 0,-1 0 1 0 0,0 0-1 0 0,1 0 1 0 0,-1-1-1 0 0,0 1 1 0 0,1 0-1 0 0,-1-1 1 0 0,1 1-1 0 0,-1-1 0 0 0,1 0 1 0 0,-1 1-1 0 0,1-1 1 0 0,-1 0-1 0 0,1 0 1 0 0,-1 0-1 0 0,1 0 1 0 0,0 0-2 0 0,6 0 12 0 0,-1 0 0 0 0,0-1 0 0 0,0 0 0 0 0,0 0 0 0 0,1 0 0 0 0,-1-1 0 0 0,0 0 0 0 0,-1 0 0 0 0,1-1 0 0 0,0 0 1 0 0,-1 0-1 0 0,1 0 0 0 0,-1-1 0 0 0,0 0 0 0 0,0-1 0 0 0,4-3-12 0 0,-4-21 254 0 0,-11 25-5002 0 0,3 5 1352 0 0,1 1-6115 0 0,1-2 397 0 0</inkml:trace>
  <inkml:trace contextRef="#ctx0" brushRef="#br0" timeOffset="532.87">538 0 7618 0 0,'0'0'3075'0'0,"0"0"-681"0"0,0 0-390 0 0,0 0-178 0 0,0 0-164 0 0,0 0-139 0 0,0 0-223 0 0,0 0-299 0 0,0 0-343 0 0,0 0-341 0 0,0 0-175 0 0,0 0-42 0 0,-2 14 579 0 0,-54 182 1424 0 0,58-201-2103 0 0,1-1 0 0 0,1 2 1 0 0,-1-1-1 0 0,1 0 1 0 0,0 1-1 0 0,0-1 1 0 0,0 1-1 0 0,1 0 0 0 0,-1 1 1 0 0,1-1-1 0 0,0 1 1 0 0,0 0-1 0 0,0 0 1 0 0,0 0-1 0 0,1 1 0 0 0,-1 0 1 0 0,1 0-1 0 0,0 0 1 0 0,-1 1-1 0 0,1 0 1 0 0,0 0-1 0 0,0 0 0 0 0,0 1 1 0 0,0 0-1 0 0,3 0 0 0 0,-7 1 4 0 0,0 1 0 0 0,0-1-1 0 0,0 0 1 0 0,0 1 0 0 0,0 0 0 0 0,-1-1-1 0 0,1 1 1 0 0,0 0 0 0 0,-1 0 0 0 0,0 0-1 0 0,1 0 1 0 0,-1 0 0 0 0,0 0-1 0 0,0 0 1 0 0,0 1 0 0 0,0-1 0 0 0,-1 0-1 0 0,1 0 1 0 0,-1 1 0 0 0,1-1-1 0 0,-1 1 1 0 0,0-1 0 0 0,0 0 0 0 0,0 1-1 0 0,0-1 1 0 0,0 1 0 0 0,0-1 0 0 0,-1 0-1 0 0,1 1 1 0 0,-1-1 0 0 0,0 0-1 0 0,0 0 1 0 0,0 1 0 0 0,0-1 0 0 0,0 0-1 0 0,0 0 1 0 0,0 0 0 0 0,-1 0-1 0 0,1 0 1 0 0,-1 0 0 0 0,1-1 0 0 0,-1 1-1 0 0,-1 0-3 0 0,-2 2 23 0 0,0-1-1 0 0,-1 0 0 0 0,1 0 0 0 0,-1 0 1 0 0,0-1-1 0 0,0 0 0 0 0,0 0 0 0 0,0-1 1 0 0,0 0-1 0 0,0 0 0 0 0,0 0 0 0 0,0 0 1 0 0,-1-1-23 0 0,21-18-5025 0 0,-10 16 3772 0 0,6-6-7550 0 0,-4 4-2226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48.6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129 197 5505 0 0,'0'0'619'0'0,"0"0"-214"0"0,0 0 145 0 0,0 0 425 0 0,0 0 453 0 0,0 0 236 0 0,0 0-27 0 0,0 0-212 0 0,0 0-308 0 0,0 0-245 0 0,0 0-184 0 0,7 1 5088 0 0,-6-1-5737 0 0,3-5 84 0 0,0-1-1 0 0,0 1 1 0 0,0-1-1 0 0,0 1 0 0 0,-1-1 1 0 0,0 0-1 0 0,0 0 0 0 0,0-1 1 0 0,-1 1-1 0 0,0-1 0 0 0,0 1 1 0 0,-1-1-1 0 0,0 1 0 0 0,0-3-122 0 0,-2 8-9 0 0,-1-1 0 0 0,0 1 0 0 0,0 1-1 0 0,0-1 1 0 0,0 0 0 0 0,0 0 0 0 0,0 1 0 0 0,0-1 0 0 0,0 1-1 0 0,0 0 1 0 0,-1-1 0 0 0,1 1 0 0 0,0 0 0 0 0,0 0-1 0 0,0 1 1 0 0,0-1 0 0 0,0 0 0 0 0,0 1 0 0 0,0-1 0 0 0,0 1-1 0 0,-1-1 1 0 0,2 1 0 0 0,-1 0 0 0 0,0 0 0 0 0,0 0-1 0 0,-1 1 10 0 0,-53 33-317 0 0,55-34 315 0 0,0 0 0 0 0,0 0 0 0 0,0 0-1 0 0,0 0 1 0 0,0 0 0 0 0,0 1 0 0 0,1-1-1 0 0,-1 0 1 0 0,0 0 0 0 0,1 1 0 0 0,-1-1-1 0 0,1 0 1 0 0,-1 1 0 0 0,1-1 0 0 0,0 1 0 0 0,0-1-1 0 0,-1 1 1 0 0,1-1 0 0 0,0 0 0 0 0,0 1-1 0 0,0-1 1 0 0,1 1 0 0 0,-1-1 0 0 0,0 1 0 0 0,0-1-1 0 0,1 0 1 0 0,-1 1 0 0 0,1-1 0 0 0,-1 0-1 0 0,1 1 1 0 0,0-1 0 0 0,0 0 0 0 0,-1 0 0 0 0,1 0-1 0 0,0 1 1 0 0,0-1 0 0 0,0 0 0 0 0,0 0-1 0 0,0 0 1 0 0,0-1 0 0 0,0 1 0 0 0,2 1 2 0 0,9 7 69 0 0,-9-8-63 0 0,0 0 1 0 0,-1 0-1 0 0,1 1 1 0 0,-1 0-1 0 0,1-1 0 0 0,-1 1 1 0 0,0 0-1 0 0,0 0 0 0 0,1 0 1 0 0,-1 0-1 0 0,-1 0 1 0 0,1 1-1 0 0,0-1 0 0 0,-1 1 1 0 0,1-1-1 0 0,-1 1 1 0 0,1-1-1 0 0,-1 1 0 0 0,0 0 1 0 0,0 0-1 0 0,-1 0 0 0 0,1-1 1 0 0,0 2-7 0 0,-4-2 54 0 0,0 0 1 0 0,0 0-1 0 0,0 0 0 0 0,0 0 1 0 0,0 0-1 0 0,0-1 1 0 0,0 1-1 0 0,0-1 1 0 0,-1 0-1 0 0,1 0 0 0 0,0 0 1 0 0,-1-1-1 0 0,1 1 1 0 0,-1-1-1 0 0,1 0 1 0 0,-1 0-1 0 0,1 0 0 0 0,-1 0 1 0 0,1-1-1 0 0,-1 1 1 0 0,1-1-55 0 0,-1 1 74 0 0,2-1-61 0 0,-1 1-1 0 0,1-1 0 0 0,0 1 0 0 0,-1-1 0 0 0,1 0 1 0 0,0 0-1 0 0,-1 0 0 0 0,1 0 0 0 0,0 0 1 0 0,0-1-1 0 0,0 1 0 0 0,0 0 0 0 0,0-1 0 0 0,0 0 1 0 0,1 1-1 0 0,-1-1 0 0 0,0 0 0 0 0,1 0 1 0 0,-1 0-1 0 0,1 0 0 0 0,0 0 0 0 0,0-1 0 0 0,0 1 1 0 0,0 0-1 0 0,0-1 0 0 0,0 1 0 0 0,0 0 1 0 0,1-1-1 0 0,-1 1 0 0 0,1-1 0 0 0,0-1-12 0 0,12 5-8223 0 0,-8 0 1022 0 0,-2 0-2951 0 0</inkml:trace>
  <inkml:trace contextRef="#ctx0" brushRef="#br0" timeOffset="434.007">161 234 11410 0 0,'0'0'1378'0'0,"0"0"-91"0"0,0 0-25 0 0,0 0-33 0 0,0 0-113 0 0,0 0-147 0 0,0 0-144 0 0,0 0-102 0 0,0 0-94 0 0,0 0-127 0 0,0 0-111 0 0,0 0-78 0 0,0 0-53 0 0,8-8-5 0 0,67-56 1069 0 0,-63 50-385 0 0,-18 21 15 0 0,3-3-949 0 0,0 0 0 0 0,0 0 0 0 0,1 1 0 0 0,0-1 0 0 0,0 1 0 0 0,0 0 0 0 0,0-1 0 0 0,1 1 0 0 0,-1 0 0 0 0,1 0 0 0 0,0 0 1 0 0,1 0-1 0 0,-1 0 0 0 0,1 0 0 0 0,0 0 0 0 0,1 3-5 0 0,0-7 1 0 0,0 0 0 0 0,0 0-1 0 0,1 0 1 0 0,-1 0 0 0 0,1 0 0 0 0,-1 0 0 0 0,1 0 0 0 0,-1-1 0 0 0,1 1 0 0 0,-1-1-1 0 0,1 1 1 0 0,-1-1 0 0 0,1 0 0 0 0,0 1 0 0 0,-1-1 0 0 0,1 0 0 0 0,-1 0-1 0 0,1 0 1 0 0,0 0 0 0 0,-1 0 0 0 0,1-1 0 0 0,0 1 0 0 0,-1 0 0 0 0,1-1 0 0 0,-1 1-1 0 0,1-1 1 0 0,-1 0 0 0 0,1 1 0 0 0,-1-1 0 0 0,1 0 0 0 0,-1 0 0 0 0,0 0 0 0 0,1 0-1 0 0,-1 0 1 0 0,0 0 0 0 0,0-1 0 0 0,0 1-1 0 0,19-13-10092 0 0,-17 12-1230 0 0</inkml:trace>
  <inkml:trace contextRef="#ctx0" brushRef="#br0" timeOffset="690.129">282 67 17436 0 0,'0'0'792'0'0,"0"0"-48"0"0,0 0-48 0 0,0 0 24 0 0,0 0-47 0 0,0 0 7 0 0,0 0-96 0 0,0 0-160 0 0,0 0-184 0 0,0 0-336 0 0,0 0-384 0 0,0 0-128 0 0,0 0-96 0 0,0 0-41 0 0,-17-10-199 0 0,21 15-1072 0 0,-2-1-2761 0 0,1-1-6666 0 0</inkml:trace>
  <inkml:trace contextRef="#ctx0" brushRef="#br0" timeOffset="1236.072">380 167 13243 0 0,'0'0'1024'0'0,"0"0"-85"0"0,0 0 40 0 0,0 0 113 0 0,0 0 119 0 0,0 0 127 0 0,0 0-17 0 0,0 0-178 0 0,0 0-251 0 0,0 0-270 0 0,0 0-241 0 0,0 0-174 0 0,0 0-122 0 0,0-5-57 0 0,0-11-9 0 0,0 17 127 0 0,-2 13 172 0 0,-22 75 625 0 0,25-94-896 0 0,1-1 1 0 0,0 1-1 0 0,0 0 1 0 0,0 0-1 0 0,1 0 1 0 0,0 0-1 0 0,0 0 1 0 0,0 1-1 0 0,1-1 1 0 0,-1 1-1 0 0,1 0 1 0 0,0 0 0 0 0,0 0-1 0 0,1 0 1 0 0,-1 1-1 0 0,1 0 1 0 0,0 0-1 0 0,0 0 1 0 0,0 1-1 0 0,0-1 1 0 0,0 1-1 0 0,0 0 1 0 0,1 1-1 0 0,1-1-47 0 0,-5 3-2 0 0,-1 1-1 0 0,0 0 1 0 0,1 0-1 0 0,-1 0 1 0 0,0 0-1 0 0,0 1 1 0 0,0-1-1 0 0,-1 0 0 0 0,1 0 1 0 0,-1 1-1 0 0,1-1 1 0 0,-1 0-1 0 0,0 0 1 0 0,1 1-1 0 0,-1-1 1 0 0,-1 0-1 0 0,1 1 1 0 0,0-1-1 0 0,0 0 1 0 0,-1 1-1 0 0,1-1 1 0 0,-1 0-1 0 0,0 0 1 0 0,0 0-1 0 0,0 1 1 0 0,0-1 2 0 0,1-2-13 0 0,-1 1 1 0 0,1-1 0 0 0,-1 1-1 0 0,1-1 1 0 0,-1 1 0 0 0,1-1-1 0 0,0 1 1 0 0,-1-1 0 0 0,1 1-1 0 0,0-1 1 0 0,-1 1 0 0 0,1-1-1 0 0,0 1 1 0 0,0-1 0 0 0,-1 1-1 0 0,1-1 1 0 0,0 1 0 0 0,0 0-1 0 0,0-1 1 0 0,0 1 0 0 0,0-1-1 0 0,0 1 1 0 0,0 0 0 0 0,0-1-1 0 0,0 1 1 0 0,0 0 0 0 0,0-1-1 0 0,1 1 1 0 0,-1-1 0 0 0,0 1-1 0 0,0-1 1 0 0,0 1 0 0 0,1-1-1 0 0,-1 1 1 0 0,0 0 0 0 0,1-1-1 0 0,-1 0 1 0 0,1 1 0 0 0,-1-1 0 0 0,0 1-1 0 0,1-1 1 0 0,-1 1 0 0 0,1-1-1 0 0,-1 0 1 0 0,1 1 0 0 0,-1-1-1 0 0,1 0 1 0 0,-1 0 0 0 0,1 1-1 0 0,0-1 1 0 0,-1 0 0 0 0,1 0-1 0 0,0 0 13 0 0,26-5-7933 0 0,-12 2-3753 0 0,-10 2 4953 0 0</inkml:trace>
  <inkml:trace contextRef="#ctx0" brushRef="#br0" timeOffset="1914.262">678 207 5713 0 0,'0'0'2896'0'0,"0"0"-1011"0"0,0 0-412 0 0,0 0-56 0 0,0 0-113 0 0,0 0-81 0 0,0 0-84 0 0,0 0-145 0 0,0 0-183 0 0,0 0-171 0 0,0 0-132 0 0,0 0-92 0 0,0 0-27 0 0,0-6-14 0 0,-3-33 1007 0 0,2 37-1335 0 0,0 0 0 0 0,-1 0 0 0 0,1 1 0 0 0,-1-1 0 0 0,1 0 0 0 0,-1 1 0 0 0,0-1 0 0 0,1 1 0 0 0,-1 0 1 0 0,0 0-1 0 0,0 0 0 0 0,0-1 0 0 0,0 2 0 0 0,0-1 0 0 0,0 0 0 0 0,-1 0 0 0 0,1 1 0 0 0,0-1 0 0 0,0 1 0 0 0,0 0 0 0 0,-1-1 0 0 0,1 1 0 0 0,0 0 1 0 0,0 0-1 0 0,-1 1 0 0 0,1-1 0 0 0,0 0 0 0 0,0 1 0 0 0,-1-1 0 0 0,1 1 0 0 0,0 0 0 0 0,0 0 0 0 0,0 0 0 0 0,0 0 0 0 0,0 0 0 0 0,0 0 1 0 0,-1 1-48 0 0,-1 1 3 0 0,0-1 0 0 0,0 1 1 0 0,0 0-1 0 0,0 0 1 0 0,0 0-1 0 0,0 0 1 0 0,1 0-1 0 0,0 1 1 0 0,0 0-1 0 0,0 0 1 0 0,0 0-1 0 0,0 0 1 0 0,1 0-1 0 0,0 0 1 0 0,0 1-1 0 0,0-1 0 0 0,0 1 1 0 0,1-1-1 0 0,0 1 1 0 0,0 0-1 0 0,0-1 1 0 0,0 1-1 0 0,1 0 1 0 0,0 0-1 0 0,0 4-3 0 0,2-7 29 0 0,1 1-1 0 0,-1-2 0 0 0,1 1 1 0 0,-1 0-1 0 0,1 0 1 0 0,0-1-1 0 0,-1 0 0 0 0,1 1 1 0 0,0-1-1 0 0,0 0 1 0 0,0 0-1 0 0,0-1 0 0 0,0 1 1 0 0,0-1-1 0 0,1 1 1 0 0,-1-1-1 0 0,0 0 0 0 0,0 0 1 0 0,0 0-1 0 0,0-1 1 0 0,0 1-1 0 0,0-1 0 0 0,0 0 1 0 0,0 0-1 0 0,0 0 1 0 0,0 0-1 0 0,0 0 0 0 0,0 0 1 0 0,0-1-1 0 0,-1 0 0 0 0,1 1 1 0 0,-1-1-1 0 0,1 0 1 0 0,-1 0-1 0 0,0 0 0 0 0,0-1 1 0 0,0 1-1 0 0,0 0 1 0 0,0-1-1 0 0,0 0 0 0 0,1-1-28 0 0,-2-44 477 0 0,-8 80-858 0 0,2 136 826 0 0,3-166-381 0 0,0 1 0 0 0,-1-1 0 0 0,1 0 1 0 0,-1 0-1 0 0,1 0 0 0 0,-1 0 0 0 0,0-1 1 0 0,1 1-1 0 0,-1 0 0 0 0,0-1 0 0 0,0 0 1 0 0,0 0-1 0 0,0 0 0 0 0,-1 0 0 0 0,1 0 1 0 0,0-1-1 0 0,0 0 0 0 0,0 1 1 0 0,-1-1-1 0 0,1 0 0 0 0,0 0 0 0 0,0-1 1 0 0,-1 1-1 0 0,1-1 0 0 0,0 0 0 0 0,0 1 1 0 0,-2-2-65 0 0,1 2-18 0 0,1-1 1 0 0,-1 1 0 0 0,1-1 0 0 0,-1 0 0 0 0,1 0-1 0 0,-1 0 1 0 0,1 0 0 0 0,-1-1 0 0 0,1 1-1 0 0,0-1 1 0 0,0 0 0 0 0,0 0 0 0 0,0 0 0 0 0,0 0-1 0 0,0-1 1 0 0,0 1 0 0 0,1-1 0 0 0,-1 0-1 0 0,1 0 1 0 0,0 0 0 0 0,0 0 0 0 0,0 0 0 0 0,-1-3 17 0 0,16-9-5015 0 0,0 8-3889 0 0,-10 6 5185 0 0,1-1-6080 0 0</inkml:trace>
  <inkml:trace contextRef="#ctx0" brushRef="#br0" timeOffset="2345.544">796 9 10170 0 0,'0'0'980'0'0,"0"0"127"0"0,0 0 259 0 0,0 0 298 0 0,0 0 243 0 0,0 0 83 0 0,0 0-126 0 0,0 0-329 0 0,0 0-410 0 0,0 0-424 0 0,0 0-351 0 0,0 0-237 0 0,2-4-96 0 0,6 0 345 0 0,-20 39 372 0 0,5-13-480 0 0,-31 178 1181 0 0,37-193-1236 0 0,1-6-2663 0 0,2-9-4194 0 0,4-3-3490 0 0,-3 8 1545 0 0</inkml:trace>
  <inkml:trace contextRef="#ctx0" brushRef="#br0" timeOffset="2883.307">832 162 6785 0 0,'0'0'1381'0'0,"0"0"-302"0"0,0 0-27 0 0,0 0 172 0 0,0 0 98 0 0,0 0-29 0 0,0 0-215 0 0,0 0-261 0 0,0 0-204 0 0,0 0-96 0 0,0 0 8 0 0,0 0 21 0 0,12 15 1589 0 0,-5-14-1892 0 0,0 0 1 0 0,0 0-1 0 0,0-1 1 0 0,0 0-1 0 0,0 0 0 0 0,0-1 1 0 0,0 0-1 0 0,0 0 0 0 0,-1-1 1 0 0,1 0-1 0 0,0 0 1 0 0,-1 0-1 0 0,1-1 0 0 0,-1 0 1 0 0,0 0-1 0 0,5-4-243 0 0,-11 7 13 0 0,1-1-1 0 0,0 1 0 0 0,0 0 1 0 0,-1-1-1 0 0,1 1 1 0 0,0-1-1 0 0,-1 1 0 0 0,1-1 1 0 0,0 1-1 0 0,-1-1 1 0 0,1 0-1 0 0,-1 1 0 0 0,1-1 1 0 0,-1 0-1 0 0,0 1 1 0 0,1-1-1 0 0,-1 0 0 0 0,1 0 1 0 0,-1 1-1 0 0,0-1 1 0 0,0 0-1 0 0,0 0 0 0 0,1 1 1 0 0,-1-1-1 0 0,0 0 1 0 0,0 0-1 0 0,0 0 0 0 0,0 0 1 0 0,0 1-1 0 0,0-1 1 0 0,0 0-1 0 0,-1 0 0 0 0,1 0 1 0 0,0 1-1 0 0,0-1 1 0 0,-1 0-1 0 0,1 0 0 0 0,0 1 1 0 0,-1-1-1 0 0,1 0 1 0 0,-1 1-1 0 0,1-1 0 0 0,-1 0 1 0 0,1 1-1 0 0,-1-1 1 0 0,1 0-1 0 0,-1 1 0 0 0,0-1 1 0 0,1 1-1 0 0,-1 0 1 0 0,0-1-1 0 0,1 1 0 0 0,-1-1 1 0 0,0 1-13 0 0,-44-13-312 0 0,40 14 317 0 0,-1 0 0 0 0,0 1 0 0 0,1 0 0 0 0,0 0 0 0 0,-1 0 0 0 0,1 1 0 0 0,0-1 0 0 0,0 1 0 0 0,0 1 0 0 0,1-1 0 0 0,-1 1 0 0 0,1-1 0 0 0,0 1 0 0 0,0 1 0 0 0,0-1 0 0 0,0 1-5 0 0,3-4 42 0 0,-1 1 1 0 0,1-1-1 0 0,0 1 0 0 0,0 0 0 0 0,0 0 0 0 0,0-1 0 0 0,0 1 0 0 0,0 0 0 0 0,0 0 1 0 0,1 0-1 0 0,-1 0 0 0 0,0 0 0 0 0,1 0 0 0 0,0 1 0 0 0,0-1 0 0 0,-1 0 1 0 0,1 0-1 0 0,1 0 0 0 0,-1 0 0 0 0,0 0 0 0 0,0 0 0 0 0,1 0 0 0 0,-1 0 0 0 0,1 0 1 0 0,0 0-1 0 0,-1 0 0 0 0,1 0 0 0 0,0 0 0 0 0,0 0 0 0 0,0 0 0 0 0,1 0 1 0 0,-1-1-1 0 0,0 1 0 0 0,1-1 0 0 0,-1 1 0 0 0,1-1 0 0 0,-1 1 0 0 0,1-1 0 0 0,0 0 1 0 0,-1 0-1 0 0,1 1 0 0 0,0-1 0 0 0,1 0-42 0 0,3 2 92 0 0,0 0 0 0 0,1-1 0 0 0,0 0 1 0 0,-1 0-1 0 0,1 0 0 0 0,0-1 0 0 0,0 0 0 0 0,-1 0 1 0 0,1-1-1 0 0,0 0 0 0 0,0 0 0 0 0,0-1 0 0 0,0 0 0 0 0,0 0 1 0 0,-1 0-1 0 0,1-1 0 0 0,0 0 0 0 0,0 0-92 0 0,-6-4-3395 0 0,-1 2-5125 0 0,-1 3-2918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28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11 12795 0 0,'0'0'996'0'0,"0"0"64"0"0,0 0 118 0 0,0 0 189 0 0,0 0 54 0 0,0 0-99 0 0,0 0-199 0 0,0 0-262 0 0,0 0-248 0 0,0 0-227 0 0,0 0-192 0 0,-6-8 212 0 0,137 6 1926 0 0,-145 6-10704 0 0,4 2-1914 0 0,10-6 9886 0 0,-2 2-6596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28.4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0 0 0,'0'0'1284'0'0,"0"0"763"0"0,0 0 382 0 0,0 0 159 0 0,0 0-51 0 0,0 0-331 0 0,0 0-458 0 0,0 0-434 0 0,0 0-301 0 0,0 0-136 0 0,0 0-29 0 0,0 0-7 0 0,-1 3-10 0 0,3-1-677 0 0,-1 0 0 0 0,1-1 0 0 0,0 1 0 0 0,0 0-1 0 0,0 0 1 0 0,-1-1 0 0 0,2 1 0 0 0,-1-1 0 0 0,0 0 0 0 0,0 0 0 0 0,0 0-1 0 0,1 0 1 0 0,-1 0 0 0 0,0 0 0 0 0,1 0 0 0 0,-1-1 0 0 0,1 1 0 0 0,-1-1 0 0 0,1 0-1 0 0,-1 0 1 0 0,1 0 0 0 0,-1 0 0 0 0,1 0 0 0 0,-1 0 0 0 0,1-1 0 0 0,-1 1-1 0 0,0-1 1 0 0,1 1 0 0 0,-1-1 0 0 0,1 0-154 0 0,27 1 286 0 0,-28 1-1473 0 0,-2 1-4068 0 0,0-1-2005 0 0,0-1-4239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04.9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29 0 0 0,'0'0'463'0'0,"0"0"1145"0"0,0 0 265 0 0,0 0-65 0 0,0 0 10 0 0,0 0-6 0 0,0 0-70 0 0,0 0-129 0 0,0 0-150 0 0,0 0-158 0 0,1-4-157 0 0,1-1-488 0 0,0-5-259 0 0,-1 0 6972 0 0,0 73-4912 0 0,-12 165-1475 0 0,9-206-579 0 0,2-23 6 0 0,0-13-1397 0 0,2-3-5471 0 0,2 7-7060 0 0,-3 7 5115 0 0</inkml:trace>
  <inkml:trace contextRef="#ctx0" brushRef="#br0" timeOffset="21688.291">240 89 0 0 0,'0'0'1639'0'0,"0"0"267"0"0,0 0 256 0 0,0 0 47 0 0,0 0-191 0 0,0 0-290 0 0,0 0-259 0 0,0 0-186 0 0,0 0-99 0 0,3-2-86 0 0,-3 2-1002 0 0,-1 0 1 0 0,1 0 0 0 0,0 0-1 0 0,0 0 1 0 0,0 0 0 0 0,0-1-1 0 0,-1 1 1 0 0,1 0 0 0 0,0 0 0 0 0,0 0-1 0 0,0 0 1 0 0,0-1 0 0 0,0 1-1 0 0,0 0 1 0 0,-1 0 0 0 0,1-1-1 0 0,0 1 1 0 0,0 0 0 0 0,0 0-1 0 0,0 0 1 0 0,0-1 0 0 0,0 1 0 0 0,0 0-1 0 0,0 0 1 0 0,0-1 0 0 0,0 1-1 0 0,0 0 1 0 0,0 0 0 0 0,0 0-1 0 0,0-1 1 0 0,0 1 0 0 0,0 0-1 0 0,1 0 1 0 0,-1-1 0 0 0,0 1 0 0 0,0 0-1 0 0,0 0 1 0 0,0 0 0 0 0,0-1-1 0 0,0 1 1 0 0,1 0 0 0 0,-1 0-1 0 0,0 0 1 0 0,0 0 0 0 0,0 0 0 0 0,0-1-1 0 0,1 1 1 0 0,-1 0-97 0 0,-30 4 4119 0 0,14 1-4114 0 0,9-5 1 0 0,0 1-1 0 0,0 1 1 0 0,0-1-1 0 0,1 1 1 0 0,-1 1-1 0 0,1-1 1 0 0,-1 1-1 0 0,1 0 1 0 0,0 0-1 0 0,0 1 1 0 0,0 0-1 0 0,1 0 1 0 0,-1 0-1 0 0,1 1 1 0 0,0 0-1 0 0,0 0 1 0 0,-2 3-6 0 0,6-6 7 0 0,1 0 0 0 0,-1 0 0 0 0,1 0 0 0 0,0 1 0 0 0,-1-1 0 0 0,1 0 0 0 0,0 0 0 0 0,1 0 0 0 0,-1 0 0 0 0,0 0 0 0 0,1 0 0 0 0,-1 0 0 0 0,1 0 0 0 0,-1 0 0 0 0,1 0 0 0 0,0 0 0 0 0,0 0 0 0 0,0 0 0 0 0,0-1 0 0 0,0 1 0 0 0,0 0 0 0 0,1-1 0 0 0,-1 1 0 0 0,1-1 0 0 0,-1 1 0 0 0,1-1 1 0 0,-1 1-1 0 0,1-1 0 0 0,0 0 0 0 0,0 0 0 0 0,-1 0 0 0 0,1 0 0 0 0,0 0 0 0 0,1 0-7 0 0,71 21 596 0 0,59-38 193 0 0,-147-13 314 0 0,-7-15-3567 0 0,15 10-6014 0 0,-3-2-3468 0 0,-2 13 9192 0 0,-1 5 5518 0 0,-1 3 5964 0 0,10 24-901 0 0,-5 27-6318 0 0,-70 216 1207 0 0,74-238-1690 0 0,1-5-3287 0 0,2-4-7778 0 0,1-4-1358 0 0</inkml:trace>
  <inkml:trace contextRef="#ctx0" brushRef="#br0" timeOffset="22262.281">276 376 5257 0 0,'0'0'836'0'0,"0"0"-317"0"0,0 0 217 0 0,0 0 570 0 0,0 0 532 0 0,0 0 306 0 0,0 0-60 0 0,0 0-312 0 0,0 0-362 0 0,0 0-271 0 0,0 0-160 0 0,0 0-57 0 0,0 0-7 0 0,32-28 2659 0 0,13-31-2210 0 0,-52 124-1504 0 0,7 2 297 0 0,0-67-153 0 0,0 0 10 0 0,0 0-16 0 0,0 0-84 0 0,0 0-130 0 0,0-5-4909 0 0,0 2-3668 0 0,0 1-2871 0 0</inkml:trace>
  <inkml:trace contextRef="#ctx0" brushRef="#br0" timeOffset="22808.957">475 51 11362 0 0,'0'0'1138'0'0,"0"0"88"0"0,0 0 106 0 0,0 0 92 0 0,0 0 69 0 0,0 0-32 0 0,0 0-141 0 0,0 0-231 0 0,0 0-274 0 0,0 0-258 0 0,0 0-241 0 0,0 0-149 0 0,0 0-73 0 0,-2-3-48 0 0,-6-6 42 0 0,13 18 495 0 0,149 128 1225 0 0,-185-106-1367 0 0,-136 129-259 0 0,175-164-5237 0 0,-1 0-2660 0 0,-2 1-3584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29.8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61 1368 0 0,'0'0'1509'0'0,"0"0"-944"0"0,0 0-418 0 0,0 0 252 0 0,0 0 569 0 0,0 0 517 0 0,0 0 293 0 0,0 0 60 0 0,0 0-131 0 0,0 0-224 0 0,0 0-256 0 0,1 3-246 0 0,0-2-1420 0 0,-1-1 578 0 0,0-1 0 0 0,1 1 0 0 0,-1 0 0 0 0,0-1 0 0 0,0 1 0 0 0,1-1-1 0 0,-1 1 1 0 0,0-1 0 0 0,1 1 0 0 0,-1 0 0 0 0,0-1 0 0 0,1 1 0 0 0,-1 0 0 0 0,1-1-1 0 0,-1 1 1 0 0,1 0 0 0 0,-1 0 0 0 0,1-1 0 0 0,-1 1 0 0 0,0 0 0 0 0,1 0 0 0 0,-1 0 0 0 0,1 0-1 0 0,0 0 1 0 0,-1-1 0 0 0,1 1 0 0 0,-1 0 0 0 0,1 0 0 0 0,-1 0 0 0 0,1 0 0 0 0,-1 1-1 0 0,1-1 1 0 0,-1 0 0 0 0,1 0 0 0 0,-1 0 0 0 0,1 0 0 0 0,-1 0 0 0 0,1 1 0 0 0,-1-1 0 0 0,1 0-1 0 0,-1 0 1 0 0,0 1 0 0 0,1-1 0 0 0,-1 0 0 0 0,1 1 0 0 0,-1-1 0 0 0,0 1 0 0 0,1-1-1 0 0,-1 0 1 0 0,0 1 0 0 0,0-1 0 0 0,1 1 0 0 0,-1-1 0 0 0,0 1 0 0 0,0-1 0 0 0,1 1 0 0 0,-1-1-1 0 0,0 1 1 0 0,0-1 0 0 0,0 1 0 0 0,0-1 0 0 0,0 1 0 0 0,0-1 0 0 0,0 1 0 0 0,0-1-1 0 0,0 1-137 0 0,1-2 14 0 0,1-1 1 0 0,-1 1 0 0 0,0 0 0 0 0,0-1 0 0 0,0 1 0 0 0,0-1 0 0 0,0 1 0 0 0,-1-1 0 0 0,1 1 0 0 0,0-1 0 0 0,-1 0 0 0 0,1 1 0 0 0,-1-1 0 0 0,1 0 0 0 0,-1 0 0 0 0,0 1 0 0 0,0-1 0 0 0,0 0 0 0 0,0 0 0 0 0,0 1 0 0 0,0-1 0 0 0,0 0 0 0 0,-1 0 0 0 0,1 1 0 0 0,-1-1-1 0 0,1 0 1 0 0,-1 1 0 0 0,0-1 0 0 0,1 0 0 0 0,-1 1 0 0 0,0-1 0 0 0,0 1 0 0 0,0-1 0 0 0,0 1 0 0 0,0 0 0 0 0,-1-1 0 0 0,1 1 0 0 0,0 0 0 0 0,-1 0 0 0 0,1 0 0 0 0,-1 0 0 0 0,1 0 0 0 0,-1 0 0 0 0,1 0 0 0 0,-1 1 0 0 0,1-1 0 0 0,-1 0 0 0 0,0 1 0 0 0,0-1 0 0 0,1 1-1 0 0,-1 0 1 0 0,0 0 0 0 0,0 0 0 0 0,1 0 0 0 0,-1 0 0 0 0,0 0 0 0 0,0 0 0 0 0,1 0 0 0 0,-1 0 0 0 0,0 1 0 0 0,0-1 0 0 0,1 1 0 0 0,-1 0-16 0 0,-7 4-8 0 0,1 0 0 0 0,0 1 0 0 0,0 0 0 0 0,1 1 0 0 0,0-1 0 0 0,0 2 0 0 0,0-1 0 0 0,1 1-1 0 0,0-1 1 0 0,1 2 0 0 0,-1-1 0 0 0,2 1 0 0 0,-1-1 0 0 0,1 2 0 0 0,1-1 0 0 0,-1 0 0 0 0,1 0 0 0 0,1 1 0 0 0,0 0 0 0 0,0 4 8 0 0,2-13 13 0 0,0 1 1 0 0,0 0-1 0 0,0-1 0 0 0,1 1 1 0 0,-1-1-1 0 0,1 1 1 0 0,-1-1-1 0 0,1 1 0 0 0,-1-1 1 0 0,1 1-1 0 0,0-1 1 0 0,0 1-1 0 0,-1-1 1 0 0,1 0-1 0 0,0 1 0 0 0,0-1 1 0 0,1 0-1 0 0,-1 0 1 0 0,0 0-1 0 0,0 0 0 0 0,0 0 1 0 0,1 0-1 0 0,-1 0 1 0 0,1 0-1 0 0,-1-1 1 0 0,0 1-1 0 0,1 0 0 0 0,-1-1 1 0 0,1 1-1 0 0,0-1 1 0 0,-1 0-1 0 0,1 1 0 0 0,-1-1 1 0 0,1 0-1 0 0,0 0 1 0 0,-1 0-1 0 0,1 0 1 0 0,-1 0-1 0 0,1 0 0 0 0,0-1 1 0 0,-1 1-1 0 0,1-1 1 0 0,0 1-14 0 0,68-23 603 0 0,-65 20-565 0 0,0 0 0 0 0,-1 0 1 0 0,1 0-1 0 0,-1 0 0 0 0,1-1 0 0 0,-1 0 1 0 0,0 0-1 0 0,-1 0 0 0 0,1 0 0 0 0,-1-1 0 0 0,0 1 1 0 0,0-1-1 0 0,0 0 0 0 0,0 0 0 0 0,-1 0 1 0 0,0 0-1 0 0,0 0 0 0 0,0 0 0 0 0,-1-1 1 0 0,0 1-1 0 0,0-1 0 0 0,0 1 0 0 0,-1-1 0 0 0,1 0-38 0 0,-1 6-5 0 0,0 0-43 0 0,-10 24-319 0 0,8-22 368 0 0,1 0-1 0 0,-1 0 1 0 0,1 0 0 0 0,-1 0-1 0 0,1 1 1 0 0,0-1-1 0 0,0 0 1 0 0,0 1-1 0 0,0-1 1 0 0,0 1-1 0 0,1 0 1 0 0,-1-1-1 0 0,1 1 1 0 0,0-1 0 0 0,0 1-1 0 0,0 0 1 0 0,0-1-1 0 0,0 1 1 0 0,0 0-1 0 0,1-1 1 0 0,-1 1-1 0 0,1-1 1 0 0,0 1-1 0 0,-1-1 1 0 0,1 1 0 0 0,1-1-1 0 0,-1 1 1 0 0,0-1-1 0 0,0 0 1 0 0,1 0-1 0 0,0 0 1 0 0,-1 0-1 0 0,1 0 1 0 0,0 0-1 0 0,0 0 1 0 0,0 0 0 0 0,0-1-1 0 0,0 1 1 0 0,0-1-1 0 0,1 1 1 0 0,-1-1-1 0 0,0 0 1 0 0,1 0-1 0 0,-1 0 1 0 0,1 0-1 0 0,-1 0 1 0 0,1-1 0 0 0,-1 1-1 0 0,1-1 0 0 0,27-2-665 0 0,-20 0-2867 0 0,-1 0-4850 0 0,-6 1-2961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2.7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12 4665 0 0,'0'0'3415'0'0,"0"0"-1186"0"0,0 0-142 0 0,0 0 120 0 0,0 0-76 0 0,0 0-221 0 0,0 0-312 0 0,0 0-289 0 0,0 0-211 0 0,0 0-249 0 0,0 0-250 0 0,0 0-228 0 0,0 0-215 0 0,-3-5-93 0 0,-2-2-54 0 0,5 8 5 0 0,0-1 1 0 0,0 1-1 0 0,0-1 0 0 0,0 1 1 0 0,0-1-1 0 0,0 0 1 0 0,0 1-1 0 0,-1-1 0 0 0,1 1 1 0 0,0-1-1 0 0,0 0 1 0 0,0 1-1 0 0,-1-1 0 0 0,1 0 1 0 0,0 1-1 0 0,-1-1 1 0 0,1 0-1 0 0,0 1 0 0 0,-1-1 1 0 0,1 0-1 0 0,0 0 1 0 0,-1 1-1 0 0,1-1 0 0 0,0 0 1 0 0,-1 0-1 0 0,1 0 0 0 0,-1 0 1 0 0,1 0-1 0 0,-1 1 1 0 0,1-1-1 0 0,0 0 0 0 0,-1 0 1 0 0,1 0-1 0 0,-1 0 1 0 0,1 0-1 0 0,-1 0 0 0 0,1 0 1 0 0,0 0-1 0 0,-1-1 1 0 0,1 1-1 0 0,-1 0 0 0 0,1 0 1 0 0,-1 0-15 0 0,-26 235 2216 0 0,27-239-1823 0 0,-1-1-372 0 0,1 0 1 0 0,0 0-1 0 0,1 0 1 0 0,-1 0-1 0 0,1 0 1 0 0,0 0-1 0 0,0 1 1 0 0,1-1-1 0 0,-1 0 1 0 0,1 0-1 0 0,0 1 1 0 0,1-1-1 0 0,-1 1 1 0 0,2-3-22 0 0,-2 4-11 0 0,-1 1 1 0 0,1-1-1 0 0,-1 0 1 0 0,1 1-1 0 0,0-1 0 0 0,0 1 1 0 0,0 0-1 0 0,0 0 1 0 0,0 0-1 0 0,1 0 1 0 0,-1 0-1 0 0,0 0 1 0 0,1 0-1 0 0,0 1 0 0 0,-1-1 1 0 0,1 1-1 0 0,0 0 1 0 0,0 0-1 0 0,0 0 1 0 0,0 0-1 0 0,0 1 1 0 0,0-1-1 0 0,0 1 1 0 0,0-1-1 0 0,0 1 0 0 0,0 0 1 0 0,0 0-1 0 0,0 1 1 0 0,0-1-1 0 0,0 1 1 0 0,0-1-1 0 0,0 1 1 0 0,0 0-1 0 0,0 0 1 0 0,0 0-1 0 0,-1 0 0 0 0,1 1 1 0 0,0-1-1 0 0,-1 1 1 0 0,1 0-1 0 0,-1 0 1 0 0,1 0-1 0 0,-1 0 1 0 0,0 0-1 0 0,0 0 0 0 0,0 0 1 0 0,0 1-1 0 0,0-1 1 0 0,-1 1-1 0 0,1 0 1 0 0,-1-1-1 0 0,1 1 1 0 0,-1 0-1 0 0,0 0 1 0 0,0 1 10 0 0,-1-1 9 0 0,0 1 0 0 0,0-1 1 0 0,-1 0-1 0 0,1 0 1 0 0,-1 1-1 0 0,0-1 1 0 0,0 0-1 0 0,0 0 1 0 0,0 0-1 0 0,0 0 1 0 0,-1 0-1 0 0,1 0 0 0 0,-1-1 1 0 0,0 1-1 0 0,0 0 1 0 0,0-1-1 0 0,0 1 1 0 0,-1-1-1 0 0,1 0 1 0 0,-1 0-1 0 0,1 0 0 0 0,-1 0 1 0 0,0 0-1 0 0,1 0 1 0 0,-1-1-1 0 0,0 1 1 0 0,0-1-1 0 0,0 0 1 0 0,-1 0-10 0 0,-95 26 212 0 0,98-26-218 0 0,1-1 0 0 0,-1 0 0 0 0,1 1 1 0 0,-1-1-1 0 0,0 0 0 0 0,1 1 0 0 0,-1-1 0 0 0,1 0 0 0 0,-1 0 0 0 0,0 0 0 0 0,1 1 0 0 0,-1-1 0 0 0,1 0 0 0 0,-1 0 0 0 0,0 0 0 0 0,1 0 0 0 0,-1 0 0 0 0,0 0 0 0 0,1 0 0 0 0,-1 0 0 0 0,0-1 0 0 0,1 1 0 0 0,-1 0 0 0 0,1 0 0 0 0,-1 0 0 0 0,0-1 0 0 0,1 1 1 0 0,-1 0-1 0 0,1-1 0 0 0,-1 1 0 0 0,1 0 0 0 0,-1-1 0 0 0,1 1 0 0 0,-1-1 0 0 0,1 1 0 0 0,-1-1 0 0 0,1 1 0 0 0,0-1 0 0 0,-1 1 0 0 0,1-1 0 0 0,0 1 0 0 0,-1-1 0 0 0,1 1 0 0 0,0-1 0 0 0,0 0 0 0 0,0 1 0 0 0,-1-1 0 0 0,1 0 0 0 0,0 1 0 0 0,0-1 0 0 0,0 0 6 0 0,21-27-4303 0 0,-10 18-132 0 0,-4 5-2231 0 0,0 0-4909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3.0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0 14051 0 0,'0'0'1579'0'0,"0"0"31"0"0,0 0-47 0 0,0 0-70 0 0,0 0-107 0 0,0 0-126 0 0,0 0-192 0 0,0 0-279 0 0,0 0-271 0 0,0 0-204 0 0,0 0-165 0 0,0 0-66 0 0,0 0-2 0 0,0 2 411 0 0,-17 202 1469 0 0,9-170-2088 0 0,8-34-298 0 0,0 0-253 0 0,2-6-12158 0 0,-2 5 1186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3.3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8394 0 0,'0'0'5404'0'0,"0"0"-2626"0"0,0 0-971 0 0,0 0-227 0 0,0 0-193 0 0,0 0-172 0 0,0 0-146 0 0,0 0-260 0 0,0 0-259 0 0,0 0-218 0 0,0 0-168 0 0,0 0-48 0 0,1 25 1030 0 0,-7 58-1114 0 0,10-82-7447 0 0,-3-1 1168 0 0,-1 0-5410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1:35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951 108 4049 0 0,'0'0'1854'0'0,"0"0"170"0"0,0 0-2 0 0,0 0-44 0 0,0 0-70 0 0,0 0-108 0 0,0 0-191 0 0,0 0-253 0 0,0 0-190 0 0,0 0-184 0 0,0 0-175 0 0,-1-5-119 0 0,-7-14-102 0 0,3 23 3469 0 0,-10 27-3274 0 0,-27 181 994 0 0,-20 146-724 0 0,26-94-845 0 0,16 38-31 0 0,17-188-152 0 0,3-114-10 0 0,0 0-26 0 0,-2-45-3057 0 0,-1 17-3277 0 0,3 17 746 0 0,0 4-1330 0 0,0 1-2015 0 0</inkml:trace>
  <inkml:trace contextRef="#ctx0" brushRef="#br0" timeOffset="1403.762">33 839 2457 0 0,'0'0'2061'0'0,"0"0"-114"0"0,0 0-29 0 0,0 0 120 0 0,0 0 73 0 0,0 0-31 0 0,0 0-243 0 0,0 0-329 0 0,0 0-277 0 0,0 0-207 0 0,0 0-186 0 0,0 0-149 0 0,-6-2-83 0 0,0 1-372 0 0,-4-1-25 0 0,0-1 3219 0 0,63 14-1495 0 0,288-6-648 0 0,-141-3-1106 0 0,0-1 1 0 0,373 4 207 0 0,-253 2-305 0 0,-166-12 68 0 0,-167-1-7621 0 0,7 1 781 0 0,3 3-2321 0 0,1 1 1771 0 0</inkml:trace>
  <inkml:trace contextRef="#ctx0" brushRef="#br0" timeOffset="1865.629">1785 769 6809 0 0,'0'0'2458'0'0,"0"0"-248"0"0,0 0-175 0 0,0 0-45 0 0,0 0-66 0 0,0 0-229 0 0,0 0-330 0 0,0 0-332 0 0,0 0-295 0 0,0 0-199 0 0,0 0-179 0 0,0 0-102 0 0,0 0-12 0 0,-3 0 6 0 0,91 44 3124 0 0,-46-18-2714 0 0,-90 15 187 0 0,-68 24-12 0 0,108-74-3918 0 0,9-8-2695 0 0,-1 8-1649 0 0,0 3-3841 0 0</inkml:trace>
  <inkml:trace contextRef="#ctx0" brushRef="#br0" timeOffset="2851.472">890 23 9178 0 0,'0'0'1796'0'0,"0"0"-151"0"0,0 0-40 0 0,0 0 114 0 0,0 0 39 0 0,0 0-64 0 0,0 0-222 0 0,0 0-272 0 0,0 0-217 0 0,0 0-199 0 0,0 0-159 0 0,0 0-116 0 0,0 0-82 0 0,3-4-60 0 0,11-11-34 0 0,-11 11-32 0 0,-3 4-21 0 0,0 0-45 0 0,0 0-38 0 0,-14 16 573 0 0,-111 106 170 0 0,177-178-10 0 0,10-9-698 0 0,-38 86-127 0 0,86 78-24 0 0,-110-99-563 0 0,7 5 1138 0 0,-7-7-9687 0 0,0 1-2420 0 0</inkml:trace>
  <inkml:trace contextRef="#ctx0" brushRef="#br0" timeOffset="11751.831">1338 1107 880 0 0,'0'0'2735'0'0,"0"0"-302"0"0,0 0-123 0 0,0 0-75 0 0,0 0-129 0 0,0 0-277 0 0,0 0-367 0 0,0 0-312 0 0,0 0-209 0 0,0 0-151 0 0,0 0-83 0 0,0 1-362 0 0,0-1 7273 0 0,6 11-6740 0 0,-39 157 8 0 0,34-167-879 0 0,0 0-1 0 0,0 0 1 0 0,0 1 0 0 0,1-1 0 0 0,-1 0-1 0 0,1 0 1 0 0,-1-1 0 0 0,0 1 0 0 0,1 0-1 0 0,-1 0 1 0 0,1-1 0 0 0,0 1-1 0 0,-1-1 1 0 0,1 1 0 0 0,0-1 0 0 0,-1 1-1 0 0,1-1 1 0 0,0 0 0 0 0,-1 0 0 0 0,1 0-1 0 0,0 0 1 0 0,-1 0 0 0 0,1-1 0 0 0,0 1-1 0 0,0 0 1 0 0,-1-1 0 0 0,1 1-1 0 0,-1-1 1 0 0,1 0 0 0 0,-1 1 0 0 0,1-1-1 0 0,-1 0 1 0 0,1 0 0 0 0,-1 0 0 0 0,1 0-1 0 0,-1 0 1 0 0,0 0 0 0 0,0 0-1 0 0,0-1 1 0 0,1 1 0 0 0,-1 0 0 0 0,0-1-7 0 0,77-85 137 0 0,-76 46 4 0 0,-13 55-194 0 0,9-7 52 0 0,-1-1 0 0 0,1 0 0 0 0,0 1 0 0 0,1-1 0 0 0,-1 1 0 0 0,1 0 0 0 0,1 0 0 0 0,-1-1 0 0 0,1 1 0 0 0,0 0 0 0 0,1 0-1 0 0,-1-1 1 0 0,2 1 0 0 0,0 3 1 0 0,-1-8 10 0 0,0 0-1 0 0,1 0 0 0 0,-1 0 0 0 0,1-1 0 0 0,0 1 1 0 0,0 0-1 0 0,-1-1 0 0 0,1 1 0 0 0,0-1 0 0 0,0 0 0 0 0,0 0 1 0 0,1 0-1 0 0,-1 0 0 0 0,0 0 0 0 0,0 0 0 0 0,0 0 1 0 0,1-1-1 0 0,-1 1 0 0 0,0-1 0 0 0,1 0 0 0 0,-1 0 1 0 0,1 0-1 0 0,-1 0 0 0 0,0 0 0 0 0,1 0 0 0 0,-1 0 0 0 0,0-1 1 0 0,1 1-1 0 0,-1-1 0 0 0,0 0 0 0 0,0 0 0 0 0,1 0 1 0 0,-1 0-1 0 0,0 0 0 0 0,0 0 0 0 0,0 0 0 0 0,0-1 1 0 0,-1 1-1 0 0,1-1 0 0 0,0 1 0 0 0,1-2-9 0 0,5-2 117 0 0,-21 11-2991 0 0,7-3-1032 0 0,0-1-3825 0 0,3 0-4601 0 0</inkml:trace>
  <inkml:trace contextRef="#ctx0" brushRef="#br0" timeOffset="13845.759">117 398 0 0 0,'0'0'2569'0'0,"0"0"-169"0"0,0 0-201 0 0,0 0-80 0 0,0 0-70 0 0,0 0-261 0 0,0 0-324 0 0,0 0-322 0 0,0 0-271 0 0,0 0-147 0 0,0 0-123 0 0,-8-1 239 0 0,6 1 4219 0 0,74-74-3268 0 0,-84 127-1009 0 0,-18 78 88 0 0,32-130-845 0 0,-1 0-1 0 0,1-1 0 0 0,-1 1 0 0 0,1-1 0 0 0,-1 1 0 0 0,1-1 0 0 0,-1 1 0 0 0,1-1 0 0 0,-1 0 0 0 0,1 0 1 0 0,0 0-1 0 0,-1 0 0 0 0,1 0 0 0 0,-1 0 0 0 0,1 0 0 0 0,0 0 0 0 0,-1-1 0 0 0,1 1 0 0 0,-1-1 0 0 0,1 1 1 0 0,-1-1-1 0 0,1 0 0 0 0,-1 1 0 0 0,0-1 0 0 0,1 0 0 0 0,-1 0 0 0 0,0 0 0 0 0,1 0 0 0 0,-1-1-24 0 0,5-2 14 0 0,0 0-1 0 0,0-1 1 0 0,-1 0-1 0 0,1 0 0 0 0,-1-1 1 0 0,0 0-1 0 0,-1 0 1 0 0,0 0-1 0 0,0 0 0 0 0,0 0 1 0 0,-1-1-1 0 0,1 0 1 0 0,-2 1-1 0 0,1-1 0 0 0,-1-1 1 0 0,0 1-1 0 0,0 0 1 0 0,-1 0-1 0 0,0-1 0 0 0,0 1 1 0 0,-1-2-14 0 0,-20 48-280 0 0,18-36 287 0 0,0 1 0 0 0,0 0 1 0 0,0 0-1 0 0,1 0 1 0 0,0 0-1 0 0,0 0 1 0 0,0 0-1 0 0,0 0 0 0 0,1 0 1 0 0,-1 1-1 0 0,1-1 1 0 0,0 0-1 0 0,0 0 0 0 0,1 0 1 0 0,-1 0-1 0 0,1 1 1 0 0,0-1-1 0 0,0 0 1 0 0,1 0-1 0 0,-1 0 0 0 0,1-1 1 0 0,-1 1-1 0 0,1 0 1 0 0,1 0-1 0 0,1 2-7 0 0,71-8-179 0 0,-75 2-139 0 0,0 0-151 0 0,-11 7-7989 0 0,7-5 562 0 0,0 0-2938 0 0</inkml:trace>
  <inkml:trace contextRef="#ctx0" brushRef="#br0" timeOffset="14133.704">75 620 13243 0 0,'0'0'1782'0'0,"0"0"-411"0"0,0 0-150 0 0,0 0 38 0 0,0 0 1 0 0,0 0-97 0 0,0 0-257 0 0,0 0-269 0 0,0 0-171 0 0,0 0-96 0 0,0 0-16 0 0,0 0-25 0 0,6 1-18 0 0,138-7 1305 0 0,-137 4-4118 0 0,-3-1-3111 0 0,-1 0-5156 0 0,-1 2 3365 0 0</inkml:trace>
  <inkml:trace contextRef="#ctx0" brushRef="#br0" timeOffset="14515.206">431 155 7074 0 0,'0'0'2669'0'0,"0"0"-104"0"0,0 0-291 0 0,0 0-220 0 0,0 0-237 0 0,0 0-296 0 0,0 0-405 0 0,0 0-420 0 0,0 0-304 0 0,0 0-172 0 0,0 0-77 0 0,0 0 28 0 0,0 0 70 0 0,4 26 1783 0 0,-4-16-2370 0 0,-5 56 3301 0 0,-3-47-6086 0 0,-6-1-5475 0 0,13-17 1940 0 0,-1-1-2517 0 0</inkml:trace>
  <inkml:trace contextRef="#ctx0" brushRef="#br0" timeOffset="14951.917">346 299 9170 0 0,'0'0'2534'0'0,"0"0"-478"0"0,0 0-299 0 0,0 0-20 0 0,0 0-40 0 0,0 0-169 0 0,0 0-264 0 0,0 0-303 0 0,0 0-261 0 0,0 0-178 0 0,0 0-160 0 0,0 0-91 0 0,0 0-47 0 0,-3 0-31 0 0,-8 2 6 0 0,9-1 5 0 0,2-1-6 0 0,25 8 2619 0 0,131 9-1905 0 0,-156-18-7837 0 0,0 0-1680 0 0,0 1-3035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1.3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8 13891 0 0,'0'0'1203'0'0,"0"0"-14"0"0,0 0 33 0 0,0 0 41 0 0,0 0 61 0 0,0 0 25 0 0,0 0-112 0 0,0 0-227 0 0,0 0-302 0 0,0 0-287 0 0,0 0-210 0 0,0 0-115 0 0,0 0-51 0 0,6-7 141 0 0,-5 49 941 0 0,-15 99 217 0 0,8-133-1784 0 0,2-7-4387 0 0,0-3-6608 0 0,4 1 311 0 0</inkml:trace>
  <inkml:trace contextRef="#ctx0" brushRef="#br0" timeOffset="363.43">7 92 7634 0 0,'0'0'1529'0'0,"0"0"-64"0"0,0 0 132 0 0,0 0 256 0 0,0 0 90 0 0,0 0-71 0 0,0 0-293 0 0,0 0-388 0 0,0 0-364 0 0,0 0-290 0 0,0 0-170 0 0,0 0-95 0 0,0 0 18 0 0,-2-2 66 0 0,-2-3 576 0 0,28 8 338 0 0,0 0-598 0 0,133 3 330 0 0,-157-6-898 0 0,0 0 46 0 0,0 0 29 0 0,-3-9 1364 0 0,2 7-3379 0 0,-1 1-4114 0 0,0 0-5725 0 0,1 1 1972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0.3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28 10786 0 0,'0'0'1306'0'0,"0"0"100"0"0,0 0 146 0 0,0 0 64 0 0,0 0 26 0 0,0 0-63 0 0,0 0-176 0 0,0 0-152 0 0,0 0-219 0 0,0 0-225 0 0,0 0-194 0 0,0 0-254 0 0,-1-6-158 0 0,0-3-161 0 0,-1-3 37 0 0,-4 32 292 0 0,-15 217 1821 0 0,29-243-8412 0 0,0-7-2615 0 0,-5 8 2344 0 0,0 0-184 0 0</inkml:trace>
  <inkml:trace contextRef="#ctx0" brushRef="#br0" timeOffset="319.719">111 76 6641 0 0,'0'0'3829'0'0,"0"0"-1910"0"0,0 0-746 0 0,0 0-107 0 0,0 0 12 0 0,0 0 65 0 0,0 0 13 0 0,0 0-113 0 0,0 0-165 0 0,0 0-182 0 0,0 0-173 0 0,0 0-130 0 0,0 0-109 0 0,-8 11-73 0 0,-24 36-7 0 0,31-46-163 0 0,0 0 0 0 0,0 0 0 0 0,0 0 0 0 0,0 0 0 0 0,0 0 1 0 0,0 0-1 0 0,0 1 0 0 0,0-1 0 0 0,0 0 0 0 0,1 1 0 0 0,-1-1 0 0 0,1 0 1 0 0,-1 1-1 0 0,1-1 0 0 0,-1 1 0 0 0,1-1 0 0 0,0 1 0 0 0,-1-1 0 0 0,1 1 1 0 0,0-1-1 0 0,0 1 0 0 0,0-1 0 0 0,1 1 0 0 0,-1-1 0 0 0,0 1 0 0 0,0-1 1 0 0,1 1-1 0 0,-1-1 0 0 0,1 1 0 0 0,-1-1 0 0 0,1 0 0 0 0,0 1 0 0 0,-1-1 0 0 0,1 0 1 0 0,0 1-1 0 0,0-1 0 0 0,0 0 0 0 0,0 0 0 0 0,0 0 0 0 0,0 0 0 0 0,1 0 1 0 0,-1 0-1 0 0,0 0 0 0 0,0 0 0 0 0,1-1 0 0 0,-1 1 0 0 0,1 0-41 0 0,60 0 1498 0 0,-60-1-1479 0 0,0 0 0 0 0,0-1 0 0 0,0 1 0 0 0,0-1 0 0 0,-1 1-1 0 0,1-1 1 0 0,0 0 0 0 0,0 0 0 0 0,-1 0 0 0 0,1 0 0 0 0,-1 0 0 0 0,1 0-1 0 0,0 0 1 0 0,-1 0 0 0 0,0-1 0 0 0,1 1 0 0 0,-1 0 0 0 0,0-1 0 0 0,0 0 0 0 0,0 1-1 0 0,0-1 1 0 0,0 1 0 0 0,0-1 0 0 0,0 0 0 0 0,-1 0 0 0 0,1 1 0 0 0,0-1 0 0 0,-1 0-1 0 0,0 0 1 0 0,1 0 0 0 0,-1 0 0 0 0,0 0 0 0 0,0 0 0 0 0,0 0 0 0 0,0 0 0 0 0,0 1-1 0 0,-1-1 1 0 0,1 0 0 0 0,0 0 0 0 0,-1 0 0 0 0,0 0 0 0 0,1 1 0 0 0,-1-1 0 0 0,0 0-1 0 0,0 0 1 0 0,0 1 0 0 0,0-1 0 0 0,0 1 0 0 0,0-1 0 0 0,0 1 0 0 0,-1-1 0 0 0,1 1-1 0 0,-1 0-18 0 0,-16-17-304 0 0,-5-4-977 0 0,14 6-4467 0 0,9 12-974 0 0,0 3 2898 0 0,0 0-4965 0 0</inkml:trace>
  <inkml:trace contextRef="#ctx0" brushRef="#br0" timeOffset="716.085">178 10 8058 0 0,'0'0'2494'0'0,"0"0"-185"0"0,0 0-256 0 0,0 0-241 0 0,0 0-190 0 0,0 0-215 0 0,0 0-310 0 0,0 0-312 0 0,0 0-353 0 0,0 0-272 0 0,0 0-127 0 0,0 0-64 0 0,0 0 41 0 0,16 13 311 0 0,119 89 950 0 0,-135-99-1216 0 0,1-1 0 0 0,-1 1 0 0 0,0 0 0 0 0,0 0 0 0 0,0 0-1 0 0,0 0 1 0 0,0 0 0 0 0,-1 0 0 0 0,1 0 0 0 0,-1 0 0 0 0,0 0 0 0 0,0-1 0 0 0,0 1 0 0 0,0 0 0 0 0,0-1-1 0 0,-1 1 1 0 0,1-1 0 0 0,-1 1 0 0 0,0-1 0 0 0,1 1 0 0 0,-1-1 0 0 0,0 0 0 0 0,0 0 0 0 0,-1 0 0 0 0,1 0-1 0 0,0 0 1 0 0,-1-1 0 0 0,1 1 0 0 0,-1-1 0 0 0,0 1-55 0 0,-3 3 85 0 0,-130 124 1162 0 0,130-115-3014 0 0,9-14-3109 0 0,4-2-4172 0 0,-3 1-2073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3.8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12 14131 0 0,'0'0'1772'0'0,"0"0"-10"0"0,0 0-130 0 0,0 0-162 0 0,0 0-163 0 0,0 0-131 0 0,0 0-149 0 0,0 0-153 0 0,0 0-177 0 0,0 0-178 0 0,0 0-175 0 0,0 0-131 0 0,0 0-70 0 0,-3-3-59 0 0,-7-5-18 0 0,20 18 150 0 0,6 3-91 0 0,0-2 1 0 0,1 0-1 0 0,1-1 1 0 0,0 0 0 0 0,0-2-1 0 0,1 0 1 0 0,8 2-126 0 0,21 10 61 0 0,-48-19-44 0 0,0 1 0 0 0,1-1 0 0 0,-1 1 0 0 0,0 0 1 0 0,0-1-1 0 0,-1 1 0 0 0,1-1 0 0 0,0 1 0 0 0,0 0 1 0 0,-1-1-1 0 0,1 1 0 0 0,-1-1 0 0 0,1 1 0 0 0,-1-1 1 0 0,0 1-1 0 0,0-1 0 0 0,0 0 0 0 0,1 1 0 0 0,-1-1 0 0 0,0 0 1 0 0,-1 0-1 0 0,1 1 0 0 0,0-1 0 0 0,0 0 0 0 0,0 0 1 0 0,-1 0-1 0 0,1 0 0 0 0,0-1 0 0 0,-1 1 0 0 0,1 0 1 0 0,-1-1-1 0 0,1 1 0 0 0,-1 0 0 0 0,0-1 0 0 0,1 0 0 0 0,-2 1-17 0 0,-3 3 25 0 0,-173 145 93 0 0,157-132 230 0 0,21-16-4473 0 0,3-2-4500 0 0,-1 0-3290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4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20 18356 0 0,'0'0'480'0'0,"0"0"-208"0"0,0 0-77 0 0,0 0 165 0 0,0 0 239 0 0,0 0 192 0 0,0 0 73 0 0,0 0-119 0 0,0 0-210 0 0,0 0-195 0 0,0 0-159 0 0,0 0-93 0 0,-20-4 2324 0 0,21 3-2414 0 0,0 0 1 0 0,0-1 0 0 0,0 1-1 0 0,0 0 1 0 0,1 0 0 0 0,-1 0-1 0 0,0 0 1 0 0,0 0 0 0 0,1 0-1 0 0,-1 1 1 0 0,0-1 0 0 0,1 0-1 0 0,-1 1 1 0 0,1-1 0 0 0,-1 1-1 0 0,1-1 1 0 0,-1 1 0 0 0,1-1-1 0 0,-1 1 1 0 0,1 0 0 0 0,0 0-1 0 0,-1 0 1 0 0,1 0 0 0 0,-1 0-1 0 0,1 0 1 0 0,-1 1 0 0 0,1-1-1 0 0,-1 1 1 0 0,1-1 0 0 0,-1 1-1 0 0,1-1 1 0 0,-1 1 0 0 0,1 0-1 0 0,0 0 2 0 0,0 1-2 0 0,-1 0-1 0 0,0 0 1 0 0,0 0 0 0 0,0 0-1 0 0,0 0 1 0 0,0 0-1 0 0,0 0 1 0 0,0 0 0 0 0,-1 1-1 0 0,1-1 1 0 0,-1 0-1 0 0,0 0 1 0 0,1 1 0 0 0,-1-1-1 0 0,0 0 1 0 0,-1 1-1 0 0,1-1 1 0 0,0 0 0 0 0,-1 0-1 0 0,1 1 1 0 0,-1-1-1 0 0,1 0 1 0 0,-1 0 0 0 0,0 0-1 0 0,0 0 1 0 0,0 0-1 0 0,0 0 1 0 0,-1 0-1 0 0,1 0 1 0 0,0 0 0 0 0,-1 0-1 0 0,1-1 1 0 0,-1 1-1 0 0,0 0 1 0 0,0-1 0 0 0,1 0-1 0 0,-1 1 1 0 0,0-1-1 0 0,0 0 1 0 0,0 0 0 0 0,0 0-1 0 0,-1 0 1 0 0,1 0-1 0 0,0-1 1 0 0,0 1 0 0 0,0-1-1 0 0,-1 1 1 0 0,1-1-1 0 0,0 0 1 0 0,0 0 0 0 0,-2 0 2 0 0,-10 2-3019 0 0,5-2-6496 0 0,5 0-2513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8.4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13 17764 0 0,'0'0'556'0'0,"0"0"89"0"0,0 0 81 0 0,0 0 115 0 0,0 0 92 0 0,0 0 27 0 0,0 0-47 0 0,0 0-190 0 0,0 0-257 0 0,0 0-206 0 0,0 0-180 0 0,0 0-74 0 0,-1-3 4 0 0,-2-6 6 0 0,14 22 68 0 0,9 14 170 0 0,75 22 679 0 0,-36-24-703 0 0,-58-23-212 0 0,-1-1-1 0 0,-1 0 1 0 0,1 1-1 0 0,0-1 1 0 0,0 1-1 0 0,0-1 1 0 0,-1 0-1 0 0,1 1 1 0 0,-1-1-1 0 0,1 0 1 0 0,-1 1-1 0 0,1-1 1 0 0,-1 0-1 0 0,0 1 1 0 0,0-1-1 0 0,0 0 1 0 0,0 0-1 0 0,1 0 1 0 0,-1 0-1 0 0,-1 0 0 0 0,1 0 1 0 0,0 0-1 0 0,0 0 1 0 0,0-1-1 0 0,0 1 1 0 0,-1 0-1 0 0,1-1 1 0 0,0 1-1 0 0,-1-1 1 0 0,1 1-1 0 0,-1-1-17 0 0,-4 5 33 0 0,-166 146 314 0 0,169-140-1811 0 0,14-15-2274 0 0,0 0-4238 0 0,-9 3 4358 0 0,3-1-6908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8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 11058 0 0,'0'0'4593'0'0,"0"0"-2758"0"0,0 0-722 0 0,0 0-65 0 0,0 0-36 0 0,0 0-29 0 0,0 0-102 0 0,0 0-148 0 0,0 0-181 0 0,0 0-200 0 0,0 0-141 0 0,0 0-110 0 0,0 0-66 0 0,5-4 3 0 0,-3 2-40 0 0,1 0 0 0 0,0 0 0 0 0,0 0 0 0 0,0 1 0 0 0,0-1 0 0 0,0 1 0 0 0,1 0 0 0 0,-1 0 0 0 0,0 0 0 0 0,1 0 0 0 0,-1 0 0 0 0,1 1 0 0 0,-1-1 0 0 0,1 1 0 0 0,-1 0 0 0 0,0 0 0 0 0,1 1 0 0 0,-1-1 0 0 0,1 1 0 0 0,1 0 2 0 0,-3-1-501 0 0,14 5-962 0 0,-12-2-3385 0 0,0 0-5187 0 0,-4-2 2377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8.9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 5857 0 0,'0'0'4845'0'0,"0"0"-2003"0"0,0 0-656 0 0,0 0-172 0 0,0 0-226 0 0,0 0-324 0 0,0 0-359 0 0,0 0-292 0 0,0 0-207 0 0,0 0-132 0 0,0 0-77 0 0,0 0-79 0 0,0 0-52 0 0,6-1-45 0 0,100-13 563 0 0,-59 11-8765 0 0,-44 3-1152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9.7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2 0 0 0,'0'0'657'0'0,"0"0"1436"0"0,0 0 405 0 0,0 0-154 0 0,0 0-257 0 0,0 0-329 0 0,0 11-304 0 0,1 30-207 0 0,3-22 5329 0 0,5-23-3769 0 0,5-19-2045 0 0,-15 23-760 0 0,0 1 1 0 0,1 0 0 0 0,-1 0 0 0 0,0-1 0 0 0,0 1 0 0 0,0 0 0 0 0,0-1 0 0 0,0 1 0 0 0,0-1 0 0 0,0 1 0 0 0,0-1 0 0 0,0 0 0 0 0,0 1 0 0 0,0-1 0 0 0,0 0-1 0 0,0 0 1 0 0,0 0 0 0 0,0 0 0 0 0,0 0 0 0 0,0 0 0 0 0,0 0 0 0 0,0 0 0 0 0,0 0 0 0 0,0 0 0 0 0,0 0 0 0 0,0-1 0 0 0,0 1 0 0 0,0 0 0 0 0,0-1 0 0 0,0 1-1 0 0,0-1 1 0 0,0 1 0 0 0,0-1 0 0 0,0 0 0 0 0,0 1 0 0 0,0-1 0 0 0,1 0 0 0 0,-1 1 0 0 0,0-1 0 0 0,0 0 0 0 0,1 0 0 0 0,-1 0 0 0 0,1 0 0 0 0,-1 0 0 0 0,1 0-1 0 0,-1 0 1 0 0,1 0 0 0 0,0 0 0 0 0,-1 0 0 0 0,1 0 0 0 0,0 0 0 0 0,0 0 0 0 0,-1 0 0 0 0,1 0 0 0 0,0 0 0 0 0,0 0 0 0 0,0 0 0 0 0,1 0 0 0 0,-1 0 0 0 0,0 0-1 0 0,0 0 1 0 0,0 0 0 0 0,1 0 0 0 0,-1 0 0 0 0,1 0 0 0 0,-1 0 0 0 0,1 0 0 0 0,-1 0 0 0 0,1 0 0 0 0,0-1-3 0 0,-2 3 8 0 0,0-1-1 0 0,0 1 1 0 0,1-1 0 0 0,-1 1-1 0 0,0 0 1 0 0,0-1 0 0 0,1 1-1 0 0,-1 0 1 0 0,0 0 0 0 0,1-1 0 0 0,-1 1-1 0 0,1 0 1 0 0,-1 0 0 0 0,1 0-1 0 0,-1 0 1 0 0,1 0 0 0 0,0 0-1 0 0,-1 0 1 0 0,1 0 0 0 0,0 0 0 0 0,0 0-1 0 0,0 0 1 0 0,-1 0 0 0 0,1 0-1 0 0,0 0 1 0 0,0 0 0 0 0,1 0-1 0 0,-1 0 1 0 0,0 0 0 0 0,0 0 0 0 0,0-1-1 0 0,1 1 1 0 0,-1 0 0 0 0,0 0-1 0 0,1 0 1 0 0,-1 0 0 0 0,1 0-1 0 0,-1 0 1 0 0,1 0 0 0 0,0-1-1 0 0,-1 1 1 0 0,1 0 0 0 0,0 0 0 0 0,-1-1-1 0 0,1 1 1 0 0,0-1 0 0 0,0 1-1 0 0,0 0 1 0 0,0-1 0 0 0,-1 0-1 0 0,1 1 1 0 0,0-1 0 0 0,0 1 0 0 0,0-1-1 0 0,0 0 1 0 0,0 0 0 0 0,0 0-1 0 0,0 1 1 0 0,0-1 0 0 0,0 0-1 0 0,0 0 1 0 0,0 0 0 0 0,0 0 0 0 0,0-1-1 0 0,0 1 1 0 0,0 0 0 0 0,0 0-1 0 0,0-1 1 0 0,0 1 0 0 0,1-1-8 0 0,-4 1 26 0 0,1 0 0 0 0,0 0 0 0 0,0 0 1 0 0,0 0-1 0 0,-1 0 0 0 0,1-1 0 0 0,0 1 1 0 0,0 0-1 0 0,0-1 0 0 0,0 1 0 0 0,-1-1 1 0 0,1 0-1 0 0,0 1 0 0 0,0-1 1 0 0,0 0-1 0 0,0 1 0 0 0,1-1 0 0 0,-1 0 1 0 0,0 0-1 0 0,0 0 0 0 0,0 0 0 0 0,1 0 1 0 0,-1 0-1 0 0,0 0 0 0 0,1 0 0 0 0,-1 0 1 0 0,1 0-1 0 0,-1 0 0 0 0,1 0 0 0 0,-1-1 1 0 0,1 1-1 0 0,0 0 0 0 0,0 0 0 0 0,0 0 1 0 0,0-1-1 0 0,0 1 0 0 0,0 0 0 0 0,0 0 1 0 0,0-1-1 0 0,0 1 0 0 0,0 0 0 0 0,1 0 1 0 0,-1 0-1 0 0,0 0 0 0 0,1-1 0 0 0,-1 1 1 0 0,1 0-1 0 0,-1 0 0 0 0,1 0 0 0 0,0 0 1 0 0,-1 0-1 0 0,1 0 0 0 0,0 0 0 0 0,0 0 1 0 0,0 0-1 0 0,0 1 0 0 0,0-1 0 0 0,0 0 1 0 0,0 1-1 0 0,0-1 0 0 0,0 0 0 0 0,0 1 1 0 0,0-1-1 0 0,1 1-26 0 0,-8 0 6 0 0,1 1 0 0 0,0 0 0 0 0,-1 0 1 0 0,1 1-1 0 0,0-1 0 0 0,0 1 0 0 0,0 0 0 0 0,0 1 0 0 0,0-1 0 0 0,0 1 0 0 0,1 0 0 0 0,-1 0 1 0 0,1 1-1 0 0,0-1 0 0 0,0 1 0 0 0,0 0 0 0 0,0 0 0 0 0,1 0 0 0 0,0 1 0 0 0,0-1 0 0 0,0 1 1 0 0,0 0-1 0 0,1 0 0 0 0,-1 0 0 0 0,1 0 0 0 0,0 0 0 0 0,1 0 0 0 0,-1 0 0 0 0,1 6-6 0 0,3-8 35 0 0,0 1 0 0 0,1-1 0 0 0,0 0 0 0 0,-1 0 0 0 0,1 0 0 0 0,0 0 0 0 0,1-1 0 0 0,-1 1 0 0 0,0-1 0 0 0,1 0 0 0 0,0 0 0 0 0,-1 0 0 0 0,1 0 0 0 0,0 0 0 0 0,0-1 0 0 0,0 0 0 0 0,0 0 0 0 0,0 0 0 0 0,0 0 0 0 0,0-1 0 0 0,0 1 0 0 0,1-1 0 0 0,-1 0 0 0 0,0 0 0 0 0,0-1 0 0 0,0 1 0 0 0,3-2-35 0 0,76-10 348 0 0,-80 7-2048 0 0,-2 3-4307 0 0,0 0-6111 0 0,0 1 3766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40.0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5 14987 0 0,'0'0'1689'0'0,"0"0"-105"0"0,0 0-77 0 0,0 0-123 0 0,0 0-184 0 0,0 0-253 0 0,0 0-257 0 0,0 0-245 0 0,0 0-193 0 0,0 0-62 0 0,0 0 24 0 0,0 0 73 0 0,-2 3 99 0 0,-5 14-49 0 0,1 0 1 0 0,1 1 0 0 0,1-1 0 0 0,0 1 0 0 0,1 0-1 0 0,1 1 1 0 0,1-1 0 0 0,1 17-338 0 0,-1-13 82 0 0,0-17-1344 0 0,-1 7 3973 0 0,1-7-6402 0 0,0-2-9054 0 0,1-4 1266 0 0</inkml:trace>
  <inkml:trace contextRef="#ctx0" brushRef="#br0" timeOffset="299.489">136 61 15227 0 0,'0'0'931'0'0,"0"0"-124"0"0,0 0-35 0 0,0 0 96 0 0,0 0 93 0 0,0 0 3 0 0,0 0-103 0 0,0 0-163 0 0,-11 6-159 0 0,-30 22-119 0 0,39-26-379 0 0,1-1 1 0 0,0 0 0 0 0,0 1 0 0 0,-1-1 0 0 0,1 1 0 0 0,0-1 0 0 0,0 1 0 0 0,0-1 0 0 0,1 1-1 0 0,-1 0 1 0 0,0 0 0 0 0,1-1 0 0 0,-1 1 0 0 0,1 0 0 0 0,0 0 0 0 0,-1 0 0 0 0,1 0 0 0 0,0-1-1 0 0,0 1 1 0 0,0 0 0 0 0,0 0 0 0 0,0 0 0 0 0,1 0 0 0 0,-1 0 0 0 0,1-1 0 0 0,-1 1 0 0 0,1 0-1 0 0,-1 0 1 0 0,1-1 0 0 0,0 1 0 0 0,0 0 0 0 0,0-1 0 0 0,0 1 0 0 0,0-1 0 0 0,0 1 0 0 0,1-1-1 0 0,-1 0 1 0 0,0 1 0 0 0,1-1 0 0 0,-1 0 0 0 0,1 0 0 0 0,-1 0 0 0 0,1 0 0 0 0,0 0 0 0 0,-1 0-1 0 0,1 0 1 0 0,0-1 0 0 0,0 1 0 0 0,1 0-42 0 0,1 0 93 0 0,1 1 0 0 0,-1-1 1 0 0,0 0-1 0 0,1 0 0 0 0,-1-1 0 0 0,1 1 1 0 0,0-1-1 0 0,-1 0 0 0 0,1 0 0 0 0,-1-1 0 0 0,1 1 1 0 0,-1-1-1 0 0,1 0 0 0 0,-1 0 0 0 0,5-2-93 0 0,-8 3 21 0 0,0-1 1 0 0,1 1-1 0 0,-1-1 0 0 0,0 0 0 0 0,1 1 0 0 0,-1-1 1 0 0,0 0-1 0 0,0 0 0 0 0,1 0 0 0 0,-1 0 0 0 0,0 0 0 0 0,0 0 1 0 0,0 0-1 0 0,0 0 0 0 0,-1-1 0 0 0,1 1 0 0 0,0 0 1 0 0,0-1-1 0 0,-1 1 0 0 0,1 0 0 0 0,-1-1 0 0 0,1 1 1 0 0,-1-1-1 0 0,1 1 0 0 0,-1 0 0 0 0,0-1 0 0 0,0 1 0 0 0,0-1 1 0 0,0 1-1 0 0,0-1 0 0 0,0 1 0 0 0,0-1 0 0 0,-1 1 1 0 0,1-1-1 0 0,0 1 0 0 0,-1-1 0 0 0,1 1 0 0 0,-1 0 1 0 0,1-1-1 0 0,-1 1 0 0 0,0 0 0 0 0,0-1 0 0 0,0 1 0 0 0,1 0 1 0 0,-1 0-1 0 0,0 0 0 0 0,0 0 0 0 0,-1-1-21 0 0,-55-58-1637 0 0,69 55-18297 0 0,-8 5 13990 0 0</inkml:trace>
  <inkml:trace contextRef="#ctx0" brushRef="#br0" timeOffset="682.476">235 9 3041 0 0,'0'0'3418'0'0,"0"0"-292"0"0,0 0-414 0 0,0 0-391 0 0,0 0-333 0 0,0 0-263 0 0,0 0-313 0 0,0 0-288 0 0,0 0-305 0 0,0 0-336 0 0,0 0-242 0 0,0 0-189 0 0,0 0-88 0 0,-3-2 13 0 0,-5-5 60 0 0,16 14 326 0 0,23 17 452 0 0,-6-14-361 0 0,-22-9-409 0 0,1 0-1 0 0,0 0 0 0 0,-1 0 1 0 0,1 0-1 0 0,-1 0 0 0 0,0 1 1 0 0,1-1-1 0 0,-1 1 1 0 0,0 0-1 0 0,0 0 0 0 0,0 0 1 0 0,0 0-1 0 0,0 1 0 0 0,-1-1 1 0 0,1 1-1 0 0,-1 0 0 0 0,1 0 1 0 0,-1 0-1 0 0,0 0 1 0 0,0 0-1 0 0,0 0 0 0 0,-1 0 1 0 0,1 1-1 0 0,-1-1 0 0 0,1 4-44 0 0,-4-2 102 0 0,0 0 0 0 0,-1 1-1 0 0,0-1 1 0 0,0-1-1 0 0,0 1 1 0 0,-1 0-1 0 0,0-1 1 0 0,1 0-1 0 0,-2 0 1 0 0,1 0 0 0 0,0 0-1 0 0,-1-1 1 0 0,0 1-1 0 0,1-1 1 0 0,-5 2-102 0 0,-5 4 90 0 0,-85 70 461 0 0,108-79-4816 0 0,-1-3-7015 0 0,-5 1-417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6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51 2272 0 0,'0'0'1758'0'0,"0"0"-8"0"0,0 0 32 0 0,0 0 107 0 0,0 0 72 0 0,0 0 27 0 0,0 0-97 0 0,0 0-192 0 0,0 0-253 0 0,0 0-234 0 0,0 0-181 0 0,0-8-159 0 0,0-25-97 0 0,-2 56 4024 0 0,-1 18-3328 0 0,-6 91-1573 0 0,3-57-1834 0 0,12-83-3372 0 0,-1 4-2385 0 0,-5 4 6943 0 0,4-3-10609 0 0</inkml:trace>
  <inkml:trace contextRef="#ctx0" brushRef="#br0" timeOffset="724.171">219 120 7746 0 0,'0'0'1904'0'0,"0"0"-268"0"0,0 0-102 0 0,0 0 29 0 0,0 0 39 0 0,0 0 38 0 0,0 0-101 0 0,0 0-212 0 0,0 0-212 0 0,0 0-215 0 0,0 0-168 0 0,0 0-136 0 0,0 0-110 0 0,1-8-87 0 0,2-25-85 0 0,-3 32-286 0 0,-1 0-1 0 0,0 0 0 0 0,0 1 0 0 0,0-1 1 0 0,0 0-1 0 0,0 0 0 0 0,0 1 1 0 0,0-1-1 0 0,0 1 0 0 0,0-1 0 0 0,0 1 1 0 0,0-1-1 0 0,0 1 0 0 0,0 0 0 0 0,0-1 1 0 0,-1 1-1 0 0,1 0 0 0 0,0 0 1 0 0,0 0-1 0 0,0 0 0 0 0,-1 0 0 0 0,1 0 1 0 0,0 0-1 0 0,0 0 0 0 0,0 1 0 0 0,0-1 1 0 0,0 0-1 0 0,-1 1 0 0 0,1-1 1 0 0,0 1-1 0 0,0-1-27 0 0,-5 2 17 0 0,1 0 0 0 0,0 1 0 0 0,-1-1 0 0 0,1 1 1 0 0,0 0-1 0 0,0 0 0 0 0,1 1 0 0 0,-1-1 0 0 0,1 1 0 0 0,0 0 0 0 0,0 1 1 0 0,0-1-1 0 0,0 1 0 0 0,1-1 0 0 0,-1 1 0 0 0,1 0 0 0 0,1 0 0 0 0,-1 1 1 0 0,1-1-1 0 0,0 0 0 0 0,0 1 0 0 0,0-1 0 0 0,1 1 0 0 0,0 0 0 0 0,0 0 1 0 0,0-1-1 0 0,1 1-17 0 0,3-2 20 0 0,0 0 1 0 0,0-1-1 0 0,1 1 1 0 0,-1-1-1 0 0,1 0 1 0 0,0 0-1 0 0,0 0 1 0 0,0-1-1 0 0,0 1 1 0 0,0-1-1 0 0,1 0 1 0 0,-1 0 0 0 0,1-1-1 0 0,-1 1 1 0 0,1-1-1 0 0,0 0 1 0 0,0 0-1 0 0,-1 0 1 0 0,1-1-1 0 0,0 0 1 0 0,0 0-1 0 0,0 0 1 0 0,0-1-1 0 0,-1 1 1 0 0,1-1-1 0 0,0 0 1 0 0,-1 0-1 0 0,4-2-20 0 0,-8 3 5 0 0,6 0 32 0 0,-1-1 0 0 0,0 1 1 0 0,0-1-1 0 0,0 0 0 0 0,1-1 1 0 0,-1 1-1 0 0,0-1 0 0 0,-1 0 1 0 0,1 0-1 0 0,0-1 0 0 0,-1 1 1 0 0,1-1-1 0 0,-1 0 0 0 0,0 0 1 0 0,0 0-1 0 0,2-3-37 0 0,-7 3 4 0 0,1-1 0 0 0,-1 1 1 0 0,0-1-1 0 0,0 1 0 0 0,0-1 0 0 0,-1 1 1 0 0,1 0-1 0 0,-1-1 0 0 0,0 1 0 0 0,0 0 0 0 0,0 0 1 0 0,0 0-1 0 0,0 0 0 0 0,-1 1 0 0 0,1-1 1 0 0,-1 1-1 0 0,0-1 0 0 0,0 1 0 0 0,0 0 1 0 0,0 0-1 0 0,0 0 0 0 0,0 1 0 0 0,-1-1 1 0 0,1 1-1 0 0,0-1 0 0 0,-1 1 0 0 0,1 0 1 0 0,-1 0-5 0 0,3 1-7 0 0,-4-2-317 0 0,-18-8 16 0 0,16 2-4299 0 0,39-13-12932 0 0,-17 5 12541 0 0,-1-5 5559 0 0,-6-3 6484 0 0,-9 3 7404 0 0,-9 41-11505 0 0,6-13-2570 0 0,-120 209 2113 0 0,95-169-3874 0 0,38-43-4876 0 0,-5-4 1036 0 0,-3 0 1755 0 0,2 1-7709 0 0</inkml:trace>
  <inkml:trace contextRef="#ctx0" brushRef="#br0" timeOffset="1170.525">286 341 11226 0 0,'0'0'1577'0'0,"0"0"-380"0"0,0 0-191 0 0,0 0-11 0 0,0 0 26 0 0,0 0 17 0 0,0 0-26 0 0,0 0-148 0 0,0 0-200 0 0,0 0-167 0 0,0 0-123 0 0,0 0-83 0 0,10-9-56 0 0,33-28-14 0 0,-42 36-188 0 0,0-1 0 0 0,0 1 0 0 0,0 0 0 0 0,0 0 0 0 0,0 0 0 0 0,1 0 0 0 0,-1 0 0 0 0,0 0 0 0 0,1 0 0 0 0,-1 0 0 0 0,0 1 0 0 0,1-1 0 0 0,-1 0 0 0 0,1 1 0 0 0,-1-1 0 0 0,1 1 0 0 0,-1 0 0 0 0,1-1 0 0 0,-1 1 0 0 0,1 0 0 0 0,-1 0 0 0 0,1 0 0 0 0,0 0 0 0 0,-1 0 0 0 0,1 0 0 0 0,-1 1 0 0 0,1-1 0 0 0,-1 0 0 0 0,1 1 0 0 0,-1-1 0 0 0,1 1 0 0 0,-1 0 0 0 0,1-1 0 0 0,-1 1 0 0 0,0 0 0 0 0,1 0 0 0 0,-1 0 0 0 0,0 0 0 0 0,0 0 0 0 0,0 0 0 0 0,0 0 0 0 0,0 1 0 0 0,0-1 0 0 0,0 0 0 0 0,0 0 0 0 0,0 1 0 0 0,-1-1 0 0 0,1 1 0 0 0,0-1 0 0 0,-1 1 0 0 0,1-1 0 0 0,-1 1 0 0 0,0-1 0 0 0,1 1 0 0 0,-1-1 0 0 0,0 1 0 0 0,0-1 0 0 0,0 1 0 0 0,0-1 0 0 0,0 1 0 0 0,0 0 0 0 0,-1-1 0 0 0,1 1 0 0 0,0-1 0 0 0,-1 2-33 0 0,-81 56 729 0 0,39-35-530 0 0,83-26 75 0 0,21-7-85 0 0,-48 9-3517 0 0,0 1-3557 0 0,-10 0-4591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1:59.4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24 111 11658 0 0,'0'0'2088'0'0,"0"0"-511"0"0,0 0-195 0 0,0 0 62 0 0,0 0 3 0 0,0 0-124 0 0,0 0-184 0 0,0 0-241 0 0,0 0-233 0 0,0 0-170 0 0,0 0-175 0 0,0 0-113 0 0,0 0-71 0 0,1-5-48 0 0,25-36 522 0 0,4-24 179 0 0,-45 176-1060 0 0,14-37 219 0 0,0-73 10 0 0,0 1 0 0 0,-1-1 0 0 0,1 0 0 0 0,-1 0 0 0 0,1 1 0 0 0,-1-1 1 0 0,1 0-1 0 0,-1 0 0 0 0,0 0 0 0 0,1-1 0 0 0,-1 1 0 0 0,0 0 0 0 0,0-1 0 0 0,1 1 0 0 0,-1-1 1 0 0,0 1-1 0 0,0-1 0 0 0,0 0 0 0 0,0 0 0 0 0,0 0 0 0 0,1 0 0 0 0,-1 0 0 0 0,0 0 0 0 0,0 0 0 0 0,0-1 1 0 0,0 1 41 0 0,-16 1-70 0 0,57 8 905 0 0,93-15-4 0 0,-142 10-2850 0 0,-6 2-4961 0 0,14-5 4116 0 0,-2 0-8370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44.8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 12603 0 0,'0'0'2687'0'0,"0"0"-581"0"0,0 0-442 0 0,0 0-317 0 0,0 0-196 0 0,0 0-147 0 0,0 0-150 0 0,0 0-149 0 0,0 0-191 0 0,0 0-165 0 0,0 0-136 0 0,0 0-126 0 0,0 0-63 0 0,-3 0-17 0 0,4 0 5 0 0,-1 0 0 0 0,1 0 0 0 0,-1 0 1 0 0,1 0-1 0 0,-1 0 0 0 0,0 0 0 0 0,1 1 0 0 0,-1-1 0 0 0,1 0 1 0 0,-1 0-1 0 0,0 0 0 0 0,1 1 0 0 0,-1-1 0 0 0,1 0 1 0 0,-1 1-1 0 0,0-1 0 0 0,0 0 0 0 0,1 1 0 0 0,-1-1 1 0 0,0 0-1 0 0,1 1 0 0 0,-1-1 0 0 0,0 1 0 0 0,0-1 1 0 0,0 0-1 0 0,0 1 0 0 0,1-1 0 0 0,-1 1 0 0 0,0-1 1 0 0,0 1-1 0 0,0-1 0 0 0,0 1 0 0 0,0-1 0 0 0,0 1 0 0 0,0-1 1 0 0,0 0-1 0 0,0 1 0 0 0,0-1 0 0 0,0 1 0 0 0,-1-1 1 0 0,1 1-1 0 0,0-1 0 0 0,0 1 0 0 0,0-1 0 0 0,0 0 1 0 0,-1 1-1 0 0,1-1 0 0 0,0 1 0 0 0,-1-1 0 0 0,1 0 1 0 0,0 1-1 0 0,-1-1 0 0 0,1 0 0 0 0,0 0 0 0 0,-1 1 1 0 0,1-1-1 0 0,0 0 0 0 0,-1 0 0 0 0,1 1 0 0 0,-1-1 1 0 0,1 0-1 0 0,0 0 0 0 0,-1 0-12 0 0,38 33 832 0 0,82 10-148 0 0,-118-41-664 0 0,-1-1-1 0 0,1 1 0 0 0,-1-1 1 0 0,0 0-1 0 0,0 1 1 0 0,1-1-1 0 0,-1 1 0 0 0,0-1 1 0 0,0 0-1 0 0,0 1 0 0 0,-1-1 1 0 0,1 1-1 0 0,0-1 1 0 0,0 0-1 0 0,-1 1 0 0 0,1-1 1 0 0,-1 0-1 0 0,1 1 1 0 0,-1-1-1 0 0,0 0 0 0 0,0 0 1 0 0,1 1-1 0 0,-1-1 0 0 0,0 0 1 0 0,0 0-1 0 0,0 0 1 0 0,0 0-1 0 0,0 0 0 0 0,0 0 1 0 0,0 0-1 0 0,-1-1 1 0 0,1 1-1 0 0,-1 0-19 0 0,2 0 7 0 0,-166 136 1007 0 0,150-112-1333 0 0,14-12-7107 0 0,1-11-4663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25.7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13 0 0 0,'0'0'1170'0'0,"0"0"417"0"0,0 0 237 0 0,0 0 148 0 0,0 0 39 0 0,0 0-109 0 0,0 0-192 0 0,0 0-247 0 0,0 0-253 0 0,1-3-213 0 0,1-3-2081 0 0,-2 2 11070 0 0,-6 9-8700 0 0,-4 4-1244 0 0,0 1 0 0 0,1 0 0 0 0,0 0 0 0 0,1 1 1 0 0,0 0-1 0 0,0 1 0 0 0,1 0 0 0 0,1 0 0 0 0,0 0 1 0 0,1 1-1 0 0,0 0 0 0 0,1 0 0 0 0,1 0 0 0 0,0 0 1 0 0,0 1-1 0 0,1-1 0 0 0,1 1 0 0 0,1 0 1 0 0,0-1-1 0 0,1 11-42 0 0,0-17 40 0 0,0-1 0 0 0,1 0 0 0 0,-1 1 1 0 0,1-1-1 0 0,1 0 0 0 0,-1 0 0 0 0,1 0 1 0 0,0-1-1 0 0,0 1 0 0 0,1-1 0 0 0,0 1 0 0 0,0-1 1 0 0,0 0-1 0 0,0-1 0 0 0,1 1 0 0 0,0-1 1 0 0,0 0-1 0 0,0 0 0 0 0,0 0 0 0 0,1-1 0 0 0,-1 0 1 0 0,1 0-1 0 0,0 0 0 0 0,0 0 0 0 0,1-1-40 0 0,-4-3-103 0 0,-4-1-3678 0 0,1-1-5752 0 0,0 2-2412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26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177 107 0 0 0,'0'0'325'0'0,"0"0"830"0"0,0 0 188 0 0,0 0 335 0 0,0 0 401 0 0,0 0 159 0 0,0 0-147 0 0,0 0-420 0 0,0 0-477 0 0,0 0-341 0 0,0 0-238 0 0,0 0-142 0 0,0 0-31 0 0,-2-5 8737 0 0,-6-17-8962 0 0,5 20-200 0 0,0-1-1 0 0,0 1 0 0 0,0 0 0 0 0,-1 1 0 0 0,1-1 0 0 0,0 1 0 0 0,-1-1 0 0 0,1 1 0 0 0,-1 0 0 0 0,0 0 0 0 0,1 0 0 0 0,-1 1 0 0 0,1-1 0 0 0,-1 1 0 0 0,0 0 0 0 0,0 0 0 0 0,1 0 0 0 0,-1 1 0 0 0,0-1 0 0 0,-2 2-16 0 0,2-2 29 0 0,0 1-26 0 0,-1 0 1 0 0,1 0 0 0 0,0 1-1 0 0,-1-1 1 0 0,1 1-1 0 0,0 0 1 0 0,0 0 0 0 0,0 0-1 0 0,0 1 1 0 0,1 0-1 0 0,-1 0 1 0 0,1 0 0 0 0,-1 0-1 0 0,1 0 1 0 0,0 0-1 0 0,0 1 1 0 0,1 0 0 0 0,-1-1-1 0 0,1 1 1 0 0,0 0-1 0 0,0 0 1 0 0,0 0 0 0 0,0 1-1 0 0,0-1 1 0 0,1 0-1 0 0,0 1 1 0 0,0-1-1 0 0,0 1 1 0 0,1-1 0 0 0,0 1-1 0 0,0-1 1 0 0,0 1-1 0 0,0 0 1 0 0,0-1 0 0 0,1 1-1 0 0,0 0-3 0 0,-1-4 13 0 0,1 1 0 0 0,0 0 0 0 0,-1 0 0 0 0,1-1 0 0 0,0 1 0 0 0,0 0 0 0 0,0-1 0 0 0,0 1 0 0 0,0-1 0 0 0,0 1 0 0 0,0-1 0 0 0,1 0 0 0 0,-1 0 0 0 0,0 1 0 0 0,1-1 0 0 0,-1 0 0 0 0,1 0 0 0 0,-1 0 0 0 0,1 0 0 0 0,0-1 0 0 0,-1 1 0 0 0,1 0 0 0 0,0-1 0 0 0,-1 1 0 0 0,1-1 0 0 0,0 1 0 0 0,0-1 0 0 0,0 0 0 0 0,0 0 0 0 0,-1 0 0 0 0,1 0 0 0 0,0 0 0 0 0,0 0 0 0 0,0-1 0 0 0,-1 1 0 0 0,1 0 0 0 0,0-1 0 0 0,0 0 0 0 0,-1 1 0 0 0,1-1-13 0 0,68-32 530 0 0,-68 32-517 0 0,0 1 0 0 0,-1-1-1 0 0,1 0 1 0 0,0-1 0 0 0,0 1 0 0 0,-1 0 0 0 0,1 0 0 0 0,-1-1 0 0 0,1 1-1 0 0,-1-1 1 0 0,0 1 0 0 0,0-1 0 0 0,1 1 0 0 0,-1-1 0 0 0,0 0 0 0 0,0 0 0 0 0,-1 0-1 0 0,1 1 1 0 0,0-1 0 0 0,-1 0 0 0 0,1 0 0 0 0,-1 0 0 0 0,1 0 0 0 0,-1 0-1 0 0,0 0 1 0 0,0 0 0 0 0,0 0 0 0 0,0 0 0 0 0,0 0 0 0 0,0 0 0 0 0,-1 0 0 0 0,1 0-1 0 0,-1 0 1 0 0,1 0 0 0 0,-1 0 0 0 0,0 0 0 0 0,0 0-13 0 0,-21 39-471 0 0,22-35 460 0 0,-1 0 0 0 0,1-1-1 0 0,0 1 1 0 0,0 0 0 0 0,-1 0 0 0 0,1 0-1 0 0,1 0 1 0 0,-1 0 0 0 0,0 0 0 0 0,0 0-1 0 0,1 0 1 0 0,-1-1 0 0 0,1 1 0 0 0,-1 0-1 0 0,1 0 1 0 0,0-1 0 0 0,0 1 0 0 0,0 0-1 0 0,0-1 1 0 0,0 1 0 0 0,0 0 0 0 0,0-1-1 0 0,0 0 1 0 0,1 1 0 0 0,-1-1 0 0 0,1 0-1 0 0,-1 0 1 0 0,1 1 0 0 0,0-1 11 0 0,38 5-5935 0 0,-19-10-1913 0 0,-8-1-1429 0 0,-8 3 5576 0 0</inkml:trace>
  <inkml:trace contextRef="#ctx0" brushRef="#br0" timeOffset="445.635">303 55 0 0 0,'0'0'1484'0'0,"0"0"1061"0"0,0 0 349 0 0,0 0 37 0 0,0 0-128 0 0,0 0-321 0 0,0 0-415 0 0,0 0-416 0 0,0 0-382 0 0,0 0-296 0 0,0 0-250 0 0,0 0-207 0 0,1-9-101 0 0,2-27-99 0 0,-2 27-49 0 0,-6 38 2065 0 0,-28 205 561 0 0,33-239-7897 0 0,4-10-7761 0 0,-1 11 1973 0 0</inkml:trace>
  <inkml:trace contextRef="#ctx0" brushRef="#br0" timeOffset="860.891">403 107 8154 0 0,'0'0'2783'0'0,"0"0"-648"0"0,0 0-419 0 0,0 0-112 0 0,0 0-108 0 0,0 0-127 0 0,0 0-158 0 0,0 0-193 0 0,0 0-217 0 0,0 0-179 0 0,0 0-149 0 0,0 0-123 0 0,0 0-69 0 0,-7-5 525 0 0,-30 62 589 0 0,37-56-1376 0 0,-1 0-1 0 0,0 0 0 0 0,1 0 1 0 0,-1 1-1 0 0,1-1 1 0 0,-1 0-1 0 0,1 1 0 0 0,-1-1 1 0 0,1 0-1 0 0,0 1 1 0 0,0-1-1 0 0,0 1 0 0 0,0-1 1 0 0,0 0-1 0 0,0 1 1 0 0,0-1-1 0 0,0 0 0 0 0,0 1 1 0 0,1-1-1 0 0,-1 1 1 0 0,0-1-1 0 0,1 0 0 0 0,0 0 1 0 0,-1 1-1 0 0,1-1 1 0 0,0 0-1 0 0,-1 0 0 0 0,1 0 1 0 0,0 0-1 0 0,0 0 1 0 0,0 0-1 0 0,0 0 0 0 0,0 0 1 0 0,0 0-1 0 0,0 0 0 0 0,0 0 1 0 0,0 0-1 0 0,1-1 1 0 0,-1 1-1 0 0,0-1 0 0 0,0 1 1 0 0,1-1-1 0 0,-1 1 1 0 0,0-1-1 0 0,1 0 0 0 0,0 1-18 0 0,1-1 31 0 0,-1 1 0 0 0,0 0 0 0 0,1-1 0 0 0,-1 0 0 0 0,1 1 0 0 0,-1-1 0 0 0,0 0 0 0 0,1 0 0 0 0,-1 0 0 0 0,1-1 0 0 0,-1 1 0 0 0,0-1 0 0 0,1 1 0 0 0,-1-1 0 0 0,0 0 0 0 0,1 0 0 0 0,-1 0 0 0 0,0 0 0 0 0,0 0 0 0 0,0 0 0 0 0,0-1 0 0 0,0 1 0 0 0,0-1 0 0 0,0 1 0 0 0,0-1 0 0 0,-1 0 0 0 0,1 0 0 0 0,-1 0 0 0 0,1 0 0 0 0,-1 0 0 0 0,0 0-1 0 0,1 0 1 0 0,-1 0 0 0 0,0-1 0 0 0,-1 1 0 0 0,1 0 0 0 0,0 0 0 0 0,-1-1 0 0 0,1 1 0 0 0,-1-1 0 0 0,0 1 0 0 0,0-1 0 0 0,0 1 0 0 0,0 0 0 0 0,0-1 0 0 0,0 1 0 0 0,-1-1 0 0 0,1 1 0 0 0,-1 0 0 0 0,1-1 0 0 0,-1 1 0 0 0,0 0 0 0 0,0-1 0 0 0,-1 0-31 0 0,-53-40-1088 0 0,64 29-16682 0 0,-7 14 14763 0 0,1-2-3861 0 0</inkml:trace>
  <inkml:trace contextRef="#ctx0" brushRef="#br0" timeOffset="1357.865">507 7 1208 0 0,'0'0'4727'0'0,"0"0"-1813"0"0,0 0-727 0 0,0 0-78 0 0,0 0-85 0 0,0 0-240 0 0,0 0-205 0 0,0 0-279 0 0,0 0-326 0 0,0 0-258 0 0,0 0-240 0 0,0 0-180 0 0,0 0-101 0 0,-3-4 462 0 0,83 64 1975 0 0,-68-55-2491 0 0,-9-5-125 0 0,0 1-1 0 0,0-1 0 0 0,0 1 1 0 0,0 0-1 0 0,0 0 0 0 0,0 0 1 0 0,0 0-1 0 0,0 0 0 0 0,0 1 1 0 0,-1-1-1 0 0,1 1 0 0 0,-1-1 1 0 0,1 1-1 0 0,-1 0 0 0 0,1 0 1 0 0,-1 1-1 0 0,0-1 1 0 0,0 0-1 0 0,0 1 0 0 0,-1-1 1 0 0,1 1-1 0 0,0-1 0 0 0,-1 1 1 0 0,0 0-1 0 0,1 0 0 0 0,-1 0 1 0 0,0 0-1 0 0,-1 0 0 0 0,2 2-15 0 0,-61 47 773 0 0,42-42-707 0 0,-87 67 230 0 0,102-74-3066 0 0,8-3-7305 0 0,-5-1-1362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1.7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21 16796 0 0,'0'0'108'0'0,"0"0"-184"0"0,0 0-46 0 0,0 0 168 0 0,0 0 288 0 0,0 0 296 0 0,0 0 215 0 0,0 0 37 0 0,0 0-129 0 0,0 0-193 0 0,0 0-214 0 0,0 0-129 0 0,0 0-5 0 0,-29 14 2913 0 0,28-13-3104 0 0,1-1 1 0 0,-1 1-1 0 0,0-1 1 0 0,0 1-1 0 0,0-1 1 0 0,0 1-1 0 0,1-1 1 0 0,-1 0-1 0 0,0 1 1 0 0,0-1-1 0 0,0 0 1 0 0,0 0-1 0 0,0 0 1 0 0,0 0-1 0 0,0 0 1 0 0,0 0-1 0 0,0 0 0 0 0,0 0 1 0 0,0 0-1 0 0,0 0 1 0 0,0 0-1 0 0,1 0 1 0 0,-1-1-1 0 0,0 1 1 0 0,0 0-1 0 0,0-1 1 0 0,0 1-1 0 0,0-1 1 0 0,0 1-1 0 0,1-1 1 0 0,-1 1-1 0 0,0-1 1 0 0,0 1-1 0 0,1-1 1 0 0,-1 0-1 0 0,0 0 1 0 0,1 1-1 0 0,-1-1 0 0 0,1 0 1 0 0,-1 0-1 0 0,1 0 1 0 0,-1 1-1 0 0,1-1 1 0 0,0 0-1 0 0,-1 0 1 0 0,1 0-1 0 0,0 0 1 0 0,0 0-1 0 0,0 0 1 0 0,0 0-1 0 0,0 0 1 0 0,0 0-1 0 0,0 0 1 0 0,0 0-1 0 0,0 0 1 0 0,0 0-1 0 0,0 1 1 0 0,0-1-22 0 0,1-1 0 0 0,0 1 1 0 0,1 0 0 0 0,-1 0-1 0 0,0 0 1 0 0,0 0 0 0 0,1 0 0 0 0,-1 1-1 0 0,0-1 1 0 0,1 0 0 0 0,-1 1 0 0 0,1-1-1 0 0,-1 1 1 0 0,1-1 0 0 0,-1 1 0 0 0,1 0-1 0 0,-1-1 1 0 0,1 1 0 0 0,-1 0 0 0 0,1 0-1 0 0,-1 0 1 0 0,1 0 0 0 0,-1 1-1 0 0,1-1 1 0 0,0 0 0 0 0,-1 1 0 0 0,1-1-1 0 0,-1 1 1 0 0,0-1 0 0 0,1 1 0 0 0,-1-1-1 0 0,1 1 1 0 0,-1 0 0 0 0,0 0 0 0 0,0 0-1 0 0,1 0 1 0 0,-1 0 0 0 0,0 0 0 0 0,0 0-1 0 0,0 0 1 0 0,0 1 0 0 0,0-1-1 0 0,0 0 1 0 0,-1 0 0 0 0,1 1 0 0 0,0-1-1 0 0,0 1 0 0 0,0 1 37 0 0,0-1-1 0 0,0 0 1 0 0,0 1 0 0 0,0-1-1 0 0,0 1 1 0 0,0-1-1 0 0,-1 1 1 0 0,1 0-1 0 0,-1-1 1 0 0,1 1-1 0 0,-1 0 1 0 0,0-1-1 0 0,0 1 1 0 0,-1 0-1 0 0,1-1 1 0 0,0 1-1 0 0,-1 0 1 0 0,0-1-1 0 0,1 1 1 0 0,-1-1 0 0 0,0 1-1 0 0,0-1 1 0 0,-1 1-1 0 0,1-1 1 0 0,0 0-1 0 0,-1 0 1 0 0,-1 2-37 0 0,-67 26-388 0 0,69-36-11973 0 0,1 5 7895 0 0,0-1-5241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0.5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16 5497 0 0,'0'0'2699'0'0,"0"0"-254"0"0,0 0-235 0 0,0 0-134 0 0,0 0-150 0 0,0 0-162 0 0,0 0-246 0 0,0 0-302 0 0,0 0-282 0 0,0 0-267 0 0,0 0-195 0 0,0 0-163 0 0,0 0-97 0 0,0-3-43 0 0,-1-10-4 0 0,0 24 402 0 0,-2 30 365 0 0,-3 117 715 0 0,-1-134-1200 0 0,2-37 376 0 0,6 8-838 0 0,0 1 0 0 0,0 0-1 0 0,0 0 1 0 0,1 0 0 0 0,-1 0-1 0 0,1 0 1 0 0,0 1-1 0 0,1-1 1 0 0,-1 0 0 0 0,0 1-1 0 0,1 0 1 0 0,0-1 0 0 0,0 1-1 0 0,0 0 1 0 0,0 0-1 0 0,0 1 1 0 0,1-1 0 0 0,-1 1-1 0 0,1 0 1 0 0,0 0-1 0 0,-1 0 1 0 0,1 0 0 0 0,0 0-1 0 0,0 1 1 0 0,0 0 0 0 0,1 0-1 0 0,-1 0 1 0 0,0 0-1 0 0,0 1 1 0 0,0-1 0 0 0,1 1-1 0 0,-1 0 1 0 0,0 1 0 0 0,0-1-1 0 0,1 1 1 0 0,-1-1-1 0 0,0 1 1 0 0,0 1 0 0 0,0-1-1 0 0,0 0 1 0 0,0 1-1 0 0,0 0 1 0 0,0 0 0 0 0,-1 0-1 0 0,2 1 16 0 0,-4-1 1 0 0,0-1 0 0 0,-1 1 0 0 0,1-1 0 0 0,0 0 0 0 0,-1 1 0 0 0,1-1-1 0 0,-1 1 1 0 0,1 0 0 0 0,-1-1 0 0 0,0 1 0 0 0,1-1 0 0 0,-1 1 0 0 0,0 0 0 0 0,0-1-1 0 0,0 1 1 0 0,0-1 0 0 0,-1 1 0 0 0,1 0 0 0 0,0-1 0 0 0,-1 1 0 0 0,1-1-1 0 0,-1 1 1 0 0,1-1 0 0 0,-1 1 0 0 0,0-1 0 0 0,0 1 0 0 0,0-1 0 0 0,0 0 0 0 0,0 1-1 0 0,0-1 1 0 0,0 0 0 0 0,0 0 0 0 0,0 0 0 0 0,0 0 0 0 0,-1 0 0 0 0,1 0 0 0 0,0 0-1 0 0,-1 0 1 0 0,0 0-1 0 0,-56 32 124 0 0,-7-13-4 0 0,65-20-162 0 0,25-22-527 0 0,207-125-1853 0 0,-204 104 3012 0 0,-28 42-566 0 0,0 0 0 0 0,1 0 0 0 0,-1 0 0 0 0,0 0-1 0 0,0 0 1 0 0,1 0 0 0 0,-1 0 0 0 0,0 0 0 0 0,0 0-1 0 0,0 0 1 0 0,0 0 0 0 0,0 0 0 0 0,-1 1-1 0 0,1-1 1 0 0,0 0 0 0 0,0 0 0 0 0,-1 0 0 0 0,1 0-1 0 0,0 0 1 0 0,-1 0 0 0 0,1 0 0 0 0,-1 0 0 0 0,1 1-1 0 0,-1-1 1 0 0,1 0 0 0 0,-1 0 0 0 0,0 1 0 0 0,1-1-1 0 0,-1 0 1 0 0,0 1 0 0 0,0-1 0 0 0,0 0 0 0 0,1 1-1 0 0,-1-1 1 0 0,0 1 0 0 0,0 0 0 0 0,0-1 0 0 0,0 1-1 0 0,0 0 1 0 0,0-1 0 0 0,0 1 0 0 0,0 0 0 0 0,0 0-1 0 0,0 0 1 0 0,0 0 0 0 0,0 0 0 0 0,0 0 0 0 0,0 0-1 0 0,0 0-23 0 0,-2 2 3 0 0,0 0 0 0 0,1 0-1 0 0,0 0 1 0 0,-1 0-1 0 0,1 0 1 0 0,0 0 0 0 0,0 0-1 0 0,0 1 1 0 0,0-1 0 0 0,1 1-1 0 0,-1 0 1 0 0,1-1-1 0 0,-1 1 1 0 0,1 0 0 0 0,0 0-1 0 0,0 0 1 0 0,0 0-1 0 0,1 0 1 0 0,-1 0 0 0 0,1 0-1 0 0,-1 0 1 0 0,1 0-1 0 0,0 0-2 0 0,7 178-160 0 0,1-179-10539 0 0,-7-2 5958 0 0,1 0-6723 0 0</inkml:trace>
  <inkml:trace contextRef="#ctx0" brushRef="#br0" timeOffset="328.88">399 106 11578 0 0,'0'0'3804'0'0,"0"0"-1936"0"0,0 0-581 0 0,0 0-54 0 0,0 0-108 0 0,0 0-157 0 0,0 0-147 0 0,0 0-183 0 0,0 0-156 0 0,0 0-107 0 0,0 0-63 0 0,0 0-22 0 0,0 0-4 0 0,-2 4-10 0 0,-18 79 1221 0 0,17-65-1478 0 0,2-14-5811 0 0,1-3-6108 0 0,1-1 2733 0 0</inkml:trace>
  <inkml:trace contextRef="#ctx0" brushRef="#br0" timeOffset="690.739">483 31 10506 0 0,'0'0'3862'0'0,"0"0"-2387"0"0,0 0-597 0 0,0 0 125 0 0,0 0 78 0 0,0 0-64 0 0,0 0-144 0 0,0 0-207 0 0,0 0-194 0 0,0 0-90 0 0,0 0-34 0 0,0 0-1 0 0,0 0 31 0 0,0 2-16 0 0,3 4-237 0 0,1 0 0 0 0,0 0 0 0 0,0 0 0 0 0,1 0 0 0 0,0-1 0 0 0,0 0 0 0 0,0 0 0 0 0,0-1 0 0 0,1 1 0 0 0,0-1-1 0 0,0 0 1 0 0,0-1 0 0 0,0 1 0 0 0,1-1 0 0 0,-1-1 0 0 0,1 1 0 0 0,0-1 0 0 0,0 0 0 0 0,0 0 0 0 0,0-1 0 0 0,3 0-125 0 0,-8 0 15 0 0,-1-2-6 0 0,0 1 0 0 0,0 0 0 0 0,0-1 0 0 0,0 1 0 0 0,1 0 0 0 0,-1 0 0 0 0,0 0 0 0 0,0 0 0 0 0,0 0 0 0 0,1 0 0 0 0,-1 0 0 0 0,0 0 0 0 0,0 1-1 0 0,0-1 1 0 0,0 0 0 0 0,0 1 0 0 0,1-1 0 0 0,-1 1 0 0 0,0-1 0 0 0,0 1 0 0 0,0-1 0 0 0,0 1 0 0 0,0 0 0 0 0,0 0 0 0 0,-1-1 0 0 0,1 1 0 0 0,0 0 0 0 0,0 0-1 0 0,0 0 1 0 0,-1 0 0 0 0,1 0 0 0 0,-1 0 0 0 0,1 0 0 0 0,-1 0 0 0 0,1 0 0 0 0,-1 0 0 0 0,1 1 0 0 0,-1-1 0 0 0,0 0 0 0 0,0 0 0 0 0,1 0 0 0 0,-1 0-1 0 0,0 1 1 0 0,0-1 0 0 0,0 0 0 0 0,0 0 0 0 0,-1 0 0 0 0,1 1 0 0 0,0-1 0 0 0,0 0 0 0 0,-1 0 0 0 0,1 0 0 0 0,-1 0 0 0 0,1 0 0 0 0,-1 0 0 0 0,1 0 0 0 0,-1 0-1 0 0,0 0 1 0 0,0 1-9 0 0,-159 112 855 0 0,97-75-677 0 0,54-29-3754 0 0,23-6-8421 0 0,-10-5 313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28.6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29 10714 0 0,'0'0'832'0'0,"0"0"-270"0"0,0 0 74 0 0,0 0 396 0 0,0 0 402 0 0,0 0 262 0 0,0 0 25 0 0,0 0-252 0 0,0 0-338 0 0,0 0-292 0 0,0 0-209 0 0,0 0-129 0 0,2-4-62 0 0,6-16-54 0 0,-6 15-54 0 0,-2 5-76 0 0,0 0-81 0 0,0 0-55 0 0,0 25 764 0 0,-5 93 901 0 0,2-117-6353 0 0,-1-4-7453 0 0,4 3 1046 0 0</inkml:trace>
  <inkml:trace contextRef="#ctx0" brushRef="#br0" timeOffset="976.759">0 86 5593 0 0,'0'0'1939'0'0,"0"0"-348"0"0,0 0 91 0 0,0 0 388 0 0,0 0 190 0 0,0 0-127 0 0,0 0-421 0 0,0 0-466 0 0,0 0-389 0 0,0 0-263 0 0,0 0-181 0 0,0 0-74 0 0,0 0-6 0 0,5-1 23 0 0,138-8 2436 0 0,-146 7-6704 0 0,1 2-5333 0 0,2 0-2388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4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28 8682 0 0,'0'0'2520'0'0,"0"0"-1042"0"0,0 0-334 0 0,0 0-30 0 0,0 0-2 0 0,0 0 3 0 0,0 0-123 0 0,0 0-213 0 0,0 0-220 0 0,0 0-211 0 0,0 0-160 0 0,0-19 1534 0 0,-11 47-2223 0 0,17-10 836 0 0,-5-18-271 0 0,0 0-1 0 0,0 0 0 0 0,1 0 1 0 0,-1 0-1 0 0,0-1 0 0 0,0 1 0 0 0,0-1 1 0 0,0 1-1 0 0,0-1 0 0 0,0 1 1 0 0,0-1-1 0 0,0 1 0 0 0,0-1 1 0 0,0 0-1 0 0,0 0 0 0 0,0 0 1 0 0,0 1-1 0 0,0-1 0 0 0,0 0 1 0 0,-1 0-1 0 0,1 0 0 0 0,0 0 1 0 0,-1 0-1 0 0,1 0 0 0 0,-1 0 1 0 0,1-1-1 0 0,-1 1 0 0 0,0 0 0 0 0,1 0 1 0 0,-1 0-1 0 0,0 0 0 0 0,0-1 1 0 0,0 1-1 0 0,0 0 0 0 0,0 0 1 0 0,0 0-1 0 0,0-1 0 0 0,0 1 1 0 0,0 0-1 0 0,-1 0 0 0 0,1 0 1 0 0,0 0-1 0 0,-1-1 0 0 0,1 1 1 0 0,-1 0-1 0 0,1 0 0 0 0,-1 0 0 0 0,0 0 1 0 0,1 0-1 0 0,-1 0 0 0 0,0 0 1 0 0,0 1-1 0 0,0-1 0 0 0,0 0 1 0 0,1 0-1 0 0,-1 0 0 0 0,0 1 1 0 0,0-1-1 0 0,-1 1 0 0 0,1-1 1 0 0,0 1-1 0 0,0-1 0 0 0,0 1 1 0 0,0-1-1 0 0,0 1 0 0 0,0 0 0 0 0,-1 0-62 0 0,-3 1 23 0 0,-1 1 1 0 0,1 0 0 0 0,0 0 0 0 0,0 0 0 0 0,0 1 0 0 0,0-1 0 0 0,1 1 0 0 0,-1 1 0 0 0,1-1 0 0 0,0 1 0 0 0,-1-1 0 0 0,2 1 0 0 0,-1 0 0 0 0,0 0 0 0 0,1 1 0 0 0,0-1 0 0 0,0 1 0 0 0,0 0 0 0 0,0 0 0 0 0,1 0 0 0 0,0 0 0 0 0,0 1-25 0 0,1-5 18 0 0,1 1 0 0 0,0-1 0 0 0,0 1 0 0 0,0-1 0 0 0,0 0 0 0 0,0 1 0 0 0,0-1 0 0 0,0 1 0 0 0,1-1 0 0 0,-1 1 0 0 0,0-1 0 0 0,1 0 0 0 0,-1 1 0 0 0,1-1 0 0 0,0 0 0 0 0,-1 1 0 0 0,1-1 0 0 0,0 0 0 0 0,0 0 0 0 0,0 0 0 0 0,-1 1 0 0 0,1-1 0 0 0,1 0 0 0 0,-1 0 0 0 0,0-1 0 0 0,0 1 0 0 0,0 0 0 0 0,0 0 0 0 0,1 0 0 0 0,-1-1 0 0 0,0 1 0 0 0,1-1 0 0 0,-1 1 0 0 0,0-1 0 0 0,1 1 0 0 0,-1-1 0 0 0,1 0 0 0 0,-1 0 0 0 0,0 0 0 0 0,1 0 0 0 0,-1 0 0 0 0,1 0-18 0 0,64 1 382 0 0,0-20-1708 0 0,-45 9-3878 0 0,-2-1-6918 0 0,-14 8 3257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8.1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0 12347 0 0,'0'0'1620'0'0,"0"0"-93"0"0,0 0-60 0 0,0 0 52 0 0,0 0 41 0 0,0 0-102 0 0,0 0-218 0 0,0 0-332 0 0,0 0-346 0 0,0 0-243 0 0,0 0-171 0 0,0 0-60 0 0,0 17 614 0 0,-12 130 1712 0 0,12-144-3477 0 0,3 29 2895 0 0,2-25-6922 0 0,2-5-7922 0 0,-5-3 2466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9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13 3041 0 0,'0'0'4739'0'0,"0"0"-1803"0"0,0 0-576 0 0,0 0-203 0 0,0 0-173 0 0,0 0-169 0 0,0 0-205 0 0,0 0-210 0 0,0 0-206 0 0,0 0-203 0 0,0 0-198 0 0,0 0-153 0 0,0 0-104 0 0,-1-2-66 0 0,1-8 1514 0 0,15 18-1568 0 0,19 22-378 0 0,-28-23-16 0 0,0 1 1 0 0,-1 0 0 0 0,0 0 0 0 0,0 1-1 0 0,0 0 1 0 0,-2-1 0 0 0,1 2 0 0 0,-1-1-1 0 0,0 0 1 0 0,-1 0 0 0 0,0 1 0 0 0,0 0-1 0 0,-1-1 1 0 0,0 1 0 0 0,-1 0 0 0 0,0-1-1 0 0,-1 1 1 0 0,0 0 0 0 0,0-1 0 0 0,-1 1-1 0 0,0-1 1 0 0,-1 1 0 0 0,0-1 0 0 0,-1 0-1 0 0,1 0 1 0 0,-2 0 0 0 0,1-1 0 0 0,-1 1-1 0 0,-1-1 1 0 0,1 0 0 0 0,-1-1 0 0 0,-1 1-1 0 0,1-1 1 0 0,-4 1-23 0 0,-56 40 555 0 0,75-58-3298 0 0,-5 5-1502 0 0,-1 2-3958 0 0,-1 0-4285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8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41 13571 0 0,'0'0'2243'0'0,"0"0"-724"0"0,0 0-453 0 0,0 0-230 0 0,0 0-116 0 0,0 0-47 0 0,0 0 22 0 0,0 0 4 0 0,0 0 5 0 0,0 0-12 0 0,0 0-90 0 0,0 0-109 0 0,0 0-107 0 0,-3 8-68 0 0,-21 101-734 0 0,27-106-3601 0 0,0-3-1900 0 0,-2 0 987 0 0,0 0-5007 0 0</inkml:trace>
  <inkml:trace contextRef="#ctx0" brushRef="#br0" timeOffset="364.789">111 1 14435 0 0,'0'0'1076'0'0,"0"0"-240"0"0,0 0-167 0 0,0 0 40 0 0,0 0 122 0 0,0 0 50 0 0,0 0-42 0 0,0 0-136 0 0,0 0-163 0 0,0 0-57 0 0,0 0-16 0 0,0 0 5 0 0,0 0 17 0 0,4 3-61 0 0,123 57 1131 0 0,-126-59-1544 0 0,0-1-1 0 0,0 1 0 0 0,0 0 0 0 0,0-1 1 0 0,0 1-1 0 0,-1 0 0 0 0,1-1 0 0 0,0 1 0 0 0,-1 0 1 0 0,1 0-1 0 0,0 0 0 0 0,-1 0 0 0 0,1 0 1 0 0,-1 0-1 0 0,1 0 0 0 0,-1 0 0 0 0,0 0 1 0 0,1 0-1 0 0,-1 0 0 0 0,0 0 0 0 0,0 0 0 0 0,0 0 1 0 0,1 0-1 0 0,-1 1 0 0 0,0-1 0 0 0,-1 0 1 0 0,1 0-1 0 0,0 0 0 0 0,0 0 0 0 0,0 0 1 0 0,-1 0-1 0 0,1 0 0 0 0,0 0 0 0 0,-1 0 0 0 0,1 0 1 0 0,-1 0-1 0 0,1 0 0 0 0,-1 0 0 0 0,0 0 1 0 0,1 0-1 0 0,-1 0 0 0 0,0-1 0 0 0,0 1-14 0 0,-39 42 743 0 0,34-38-685 0 0,-119 91 737 0 0,132-102-7276 0 0,2 1-3782 0 0,-5 3-618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05.8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 9170 0 0,'0'0'3175'0'0,"0"0"-337"0"0,0 0-444 0 0,0 0-437 0 0,0 0-388 0 0,0 0-361 0 0,0 0-326 0 0,0 0-305 0 0,0 0-233 0 0,0 0-86 0 0,0 0-10 0 0,0 0 44 0 0,-2 4 80 0 0,-2 7-198 0 0,0 0 0 0 0,1 0 1 0 0,0 0-1 0 0,1 0 0 0 0,0 0 0 0 0,1 1 0 0 0,0-1 1 0 0,1 0-1 0 0,0 1 0 0 0,1-1 0 0 0,0 0 0 0 0,1 1 1 0 0,0 1-175 0 0,-2-1-801 0 0,-1-8-1801 0 0,-1-1-3340 0 0,1-1-5741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5.2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46 5409 0 0,'0'0'1691'0'0,"0"0"-22"0"0,0 0 148 0 0,0 0 212 0 0,0 0 116 0 0,0 0-21 0 0,0 0-179 0 0,0 0-262 0 0,0 0-261 0 0,0 0-243 0 0,0 0-250 0 0,0 0-211 0 0,0 0-183 0 0,1-10-178 0 0,0 0-307 0 0,0-15 196 0 0,-6 47 469 0 0,-12 169 1571 0 0,12-170-3214 0 0,4-22-5242 0 0,8-10-6451 0 0,-5 7 3391 0 0</inkml:trace>
  <inkml:trace contextRef="#ctx0" brushRef="#br0" timeOffset="369.924">138 71 13715 0 0,'0'0'1116'0'0,"0"0"-317"0"0,0 0-235 0 0,0 0 36 0 0,0 0 120 0 0,0 0 81 0 0,0 0-9 0 0,0 0-87 0 0,0 0-99 0 0,0 0-109 0 0,0 0-99 0 0,-7 10-78 0 0,-20 31-60 0 0,26-40-200 0 0,1 0 1 0 0,0 0-1 0 0,-1 1 1 0 0,1-1-1 0 0,0 0 1 0 0,0 0-1 0 0,-1 1 1 0 0,1-1-1 0 0,0 0 1 0 0,1 0-1 0 0,-1 1 1 0 0,0-1-1 0 0,0 0 1 0 0,0 0-1 0 0,1 1 1 0 0,-1-1-1 0 0,1 0 1 0 0,-1 0-1 0 0,1 0 1 0 0,-1 0-1 0 0,1 0 1 0 0,-1 0-1 0 0,1 0 1 0 0,0 0-1 0 0,0 0 1 0 0,0 0-1 0 0,0 0 1 0 0,0 0-1 0 0,-1 0 1 0 0,1 0-1 0 0,1-1 1 0 0,-1 1-1 0 0,0 0 1 0 0,0-1-1 0 0,0 1 1 0 0,0-1-1 0 0,0 0 1 0 0,0 1-1 0 0,1-1 1 0 0,-1 0-1 0 0,0 1 1 0 0,0-1-1 0 0,1 0 1 0 0,-1 0-1 0 0,0 0 1 0 0,0 0-1 0 0,1 0 1 0 0,-1-1-1 0 0,0 1 1 0 0,0 0-1 0 0,1 0 1 0 0,-1-1-1 0 0,0 1 1 0 0,1-1-61 0 0,0 1 44 0 0,-1 0 0 0 0,1 1 0 0 0,0-1-1 0 0,-1 0 1 0 0,1 0 0 0 0,0 0 0 0 0,-1-1 0 0 0,1 1-1 0 0,0 0 1 0 0,-1-1 0 0 0,1 1 0 0 0,-1-1 0 0 0,1 1 0 0 0,0-1-1 0 0,-1 0 1 0 0,1 1 0 0 0,-1-1 0 0 0,0 0 0 0 0,1 0-1 0 0,-1 0 1 0 0,0 0 0 0 0,0-1 0 0 0,1 1 0 0 0,-1 0 0 0 0,0 0-1 0 0,0-1 1 0 0,0 1 0 0 0,0-1 0 0 0,-1 1 0 0 0,1-1-1 0 0,0 1 1 0 0,-1-1 0 0 0,1 1 0 0 0,-1-1 0 0 0,1 0 0 0 0,-1 1-1 0 0,0-1 1 0 0,0 0 0 0 0,1 1 0 0 0,-1-1 0 0 0,0 0 0 0 0,-1 1-1 0 0,1-1 1 0 0,0 0 0 0 0,0 1 0 0 0,-1-1 0 0 0,1 1-1 0 0,-1-1 1 0 0,1 0 0 0 0,-1 1 0 0 0,0-1 0 0 0,0 1 0 0 0,0 0-1 0 0,1-1 1 0 0,-1 1 0 0 0,-1-1 0 0 0,1 1 0 0 0,0 0-1 0 0,0 0 1 0 0,0 0 0 0 0,-1 0 0 0 0,1 0 0 0 0,0 0 0 0 0,-1 0-44 0 0,-39-16-951 0 0,40 16-3236 0 0,4 2-3405 0 0,0-1 1467 0 0,1 0-2985 0 0</inkml:trace>
  <inkml:trace contextRef="#ctx0" brushRef="#br0" timeOffset="761.863">257 6 8498 0 0,'0'0'3086'0'0,"0"0"-634"0"0,0 0-493 0 0,0 0-268 0 0,0 0-194 0 0,0 0-213 0 0,0 0-208 0 0,0 0-217 0 0,0 0-209 0 0,0 0-201 0 0,0 0-182 0 0,0 0-131 0 0,0 0-82 0 0,-3-1-32 0 0,-9 12 253 0 0,31 13 393 0 0,110 36 815 0 0,-128-59-1476 0 0,1-1 1 0 0,-1 1 0 0 0,0 0 0 0 0,0 0 0 0 0,0-1-1 0 0,0 1 1 0 0,0 0 0 0 0,0 0 0 0 0,-1 0-1 0 0,1 0 1 0 0,0 0 0 0 0,0 0 0 0 0,-1 1 0 0 0,1-1-1 0 0,-1 0 1 0 0,1 0 0 0 0,-1 0 0 0 0,1 1-1 0 0,-1-1 1 0 0,0 0 0 0 0,1 1 0 0 0,-1-1 0 0 0,0 0-1 0 0,0 1 1 0 0,0-1 0 0 0,0 0 0 0 0,0 0 0 0 0,-1 1-1 0 0,1-1 1 0 0,0 0 0 0 0,0 1 0 0 0,-1-1-1 0 0,1 0 1 0 0,-1 0 0 0 0,1 0 0 0 0,-1 1 0 0 0,0-1-1 0 0,1 0 1 0 0,-1 0 0 0 0,0 0 0 0 0,0 0-1 0 0,0 0 1 0 0,0 0-8 0 0,-44 46 464 0 0,43-45-445 0 0,-135 112 968 0 0,151-124-7496 0 0,0 1-5257 0 0,-10 5 1831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51.8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524 25 0 0 0,'0'0'569'0'0,"0"0"1207"0"0,0 0 240 0 0,0 0-18 0 0,0 0-23 0 0,0 0-68 0 0,0 0-117 0 0,0 0-191 0 0,0 0-192 0 0,0 0-214 0 0,0 0-169 0 0,1-4-97 0 0,7-17 1523 0 0,-9 29 5161 0 0,2 13-7844 0 0,-1-11 611 0 0,-6 325 535 0 0,-5-182-835 0 0,9-86 8 0 0,-4-80-4766 0 0,-1-1-4458 0 0,6 9 1978 0 0,-1 2-1326 0 0</inkml:trace>
  <inkml:trace contextRef="#ctx0" brushRef="#br0" timeOffset="1035.789">82 320 1048 0 0,'0'0'1611'0'0,"0"0"-89"0"0,0 0 262 0 0,0 0 331 0 0,0 0 174 0 0,0 0-50 0 0,0 0-245 0 0,0 0-359 0 0,0 0-330 0 0,0 0-275 0 0,0 0-233 0 0,0 0-159 0 0,0 0-99 0 0,-5-4 162 0 0,4 3 3047 0 0,147 8-832 0 0,333 3-1863 0 0,-322-8-969 0 0,-157-2-87 0 0,0 0 15 0 0,0 0-16 0 0,0 0-3 0 0,0 0 31 0 0,0 0 11 0 0,0 0 13 0 0,0 0 7 0 0,0 0-30 0 0,0 0-21 0 0,0 0 19 0 0,0 0-2 0 0,0 0 0 0 0,0 0-25 0 0,0 0 2 0 0,0 0-29 0 0,0 0-34 0 0,0 0-41 0 0,0 0-52 0 0,0 0-93 0 0,0 0-160 0 0,0-4-4802 0 0,-1 3 928 0 0,1-1-4949 0 0,0 1-308 0 0</inkml:trace>
  <inkml:trace contextRef="#ctx0" brushRef="#br0" timeOffset="1397.678">845 266 7962 0 0,'0'0'1720'0'0,"0"0"-212"0"0,0 0 29 0 0,0 0 155 0 0,0 0 15 0 0,0 0-140 0 0,0 0-303 0 0,0 0-347 0 0,0 0-275 0 0,0 0-234 0 0,0 0-182 0 0,0 0-86 0 0,0 0 20 0 0,14 14 2030 0 0,45 16-106 0 0,-58-28-2043 0 0,-1-1-1 0 0,0 1 1 0 0,-1 0-1 0 0,1-1 0 0 0,0 1 1 0 0,0 0-1 0 0,-1-1 1 0 0,1 1-1 0 0,-1-1 1 0 0,1 1-1 0 0,-1-1 1 0 0,0 1-1 0 0,1-1 1 0 0,-1 1-1 0 0,0-1 1 0 0,0 1-1 0 0,0-1 1 0 0,0 0-1 0 0,0 0 0 0 0,-1 0 1 0 0,1 1-1 0 0,0-1 1 0 0,0 0-1 0 0,-1-1 1 0 0,1 1-1 0 0,-1 0 1 0 0,1 0-1 0 0,-1 0 1 0 0,1-1-1 0 0,-1 1 1 0 0,1-1-1 0 0,-1 1 0 0 0,0-1-40 0 0,-3 3 68 0 0,-6 4-1314 0 0,-5 5 4169 0 0,4-5-4138 0 0,3-3-5041 0 0,1-3-7175 0 0,7-1 5529 0 0</inkml:trace>
  <inkml:trace contextRef="#ctx0" brushRef="#br0" timeOffset="2265.707">472 34 0 0 0,'0'0'416'0'0,"0"0"910"0"0,0 0 458 0 0,0 0 319 0 0,0 0 144 0 0,0 0-129 0 0,0 0-241 0 0,0 0-298 0 0,0 0-286 0 0,0 0-227 0 0,3-4-182 0 0,8-13-64 0 0,-9 13-22 0 0,-2 4-34 0 0,0 0-61 0 0,0 0-105 0 0,0 0-112 0 0,0 0-103 0 0,-23 12 327 0 0,-52 57 248 0 0,106-108 1806 0 0,-5 10-2840 0 0,-25 28 78 0 0,0 0-1 0 0,0-1 0 0 0,0 1 1 0 0,0 0-1 0 0,0 0 0 0 0,1-1 1 0 0,-1 1-1 0 0,0 0 0 0 0,0 0 1 0 0,1 0-1 0 0,-1 0 0 0 0,1 1 0 0 0,-1-1 1 0 0,1 0-1 0 0,-1 1 0 0 0,1-1 1 0 0,0 1-1 0 0,-1-1 0 0 0,1 1 1 0 0,0 0-1 0 0,-1 0 0 0 0,1-1 0 0 0,0 1 1 0 0,-1 0-1 0 0,1 1 0 0 0,0-1 1 0 0,-1 0-1 0 0,1 0 0 0 0,0 1 1 0 0,-1-1-1 0 0,1 1 0 0 0,-1-1 1 0 0,1 1-1 0 0,-1 0 0 0 0,1 0 0 0 0,-1 0 1 0 0,1 0-1 0 0,-1 0 0 0 0,0 0 1 0 0,1 0-1 0 0,-1 0 0 0 0,0 0 1 0 0,0 0-1 0 0,0 1 0 0 0,0-1 0 0 0,0 1-1 0 0,93 42-1082 0 0,-89-38-1516 0 0,-4-3-1038 0 0,-1-1-3616 0 0,0 0-3841 0 0</inkml:trace>
  <inkml:trace contextRef="#ctx0" brushRef="#br0" timeOffset="4871.909">733 515 6985 0 0,'0'0'2852'0'0,"0"0"-678"0"0,0 0-342 0 0,0 0-30 0 0,0 0-85 0 0,0 0-187 0 0,0 0-232 0 0,0 0-210 0 0,0 0-119 0 0,0 0-120 0 0,0 0-121 0 0,-1-3-99 0 0,-3-12-114 0 0,3 11-58 0 0,1 4-70 0 0,0 0-80 0 0,0 0-23 0 0,0 0-47 0 0,0 0-35 0 0,0 0-34 0 0,-3 24 595 0 0,-11 102 275 0 0,13-124 911 0 0,0-1-4740 0 0,3-3-16415 0 0,-1 0 10443 0 0</inkml:trace>
  <inkml:trace contextRef="#ctx0" brushRef="#br0" timeOffset="5212.107">795 511 5897 0 0,'0'0'3357'0'0,"0"0"-550"0"0,0 0-516 0 0,0 0-394 0 0,0 0-417 0 0,0 0-377 0 0,0 0-377 0 0,0 0-280 0 0,0 0-152 0 0,0 0-60 0 0,0 0 25 0 0,0 0 24 0 0,0 0 28 0 0,-2 6 10 0 0,-1-1-296 0 0,-19 54 1199 0 0,22-57-1169 0 0,-1-1 0 0 0,1 0 0 0 0,0 1 0 0 0,0-1 0 0 0,0 0 0 0 0,0 1 0 0 0,0-1 0 0 0,0 1 0 0 0,0-1 0 0 0,0 0 0 0 0,0 1 0 0 0,1-1 0 0 0,-1 0 0 0 0,0 1 0 0 0,1-1 0 0 0,0 0 0 0 0,-1 0 0 0 0,1 1 0 0 0,0-1 0 0 0,-1 0 0 0 0,1 0 0 0 0,0 0 0 0 0,0 0 0 0 0,0 0 0 0 0,0 0 0 0 0,0 0 0 0 0,0 0 0 0 0,0 0 0 0 0,0 0 0 0 0,0-1-1 0 0,1 1 1 0 0,-1 0 0 0 0,0-1 0 0 0,0 1 0 0 0,1-1 0 0 0,-1 0 0 0 0,0 1 0 0 0,1-1 0 0 0,-1 0 0 0 0,0 0 0 0 0,1 0 0 0 0,-1 0 0 0 0,1 0 0 0 0,-1 0 0 0 0,0 0 0 0 0,1 0-55 0 0,57-25 1119 0 0,-58 25-1114 0 0,0-1 0 0 0,0 0 0 0 0,0 0 1 0 0,0 0-1 0 0,-1 0 0 0 0,1 0 0 0 0,0 0 1 0 0,-1-1-1 0 0,1 1 0 0 0,-1 0 0 0 0,1 0 0 0 0,-1 0 1 0 0,0 0-1 0 0,0-1 0 0 0,1 1 0 0 0,-1 0 1 0 0,0 0-1 0 0,0-1 0 0 0,0 1 0 0 0,0 0 1 0 0,0 0-1 0 0,0-1 0 0 0,-1 1 0 0 0,1 0 0 0 0,0 0 1 0 0,-1-1-1 0 0,1 1 0 0 0,-1 0 0 0 0,1 0 1 0 0,-1 0-1 0 0,1 0 0 0 0,-1 0 0 0 0,0 0 1 0 0,0 0-1 0 0,1 0 0 0 0,-1 0 0 0 0,0 0 0 0 0,0 0 1 0 0,0 0-1 0 0,0 0 0 0 0,0 1 0 0 0,0-1 1 0 0,0 0-1 0 0,0 1 0 0 0,-1-1 0 0 0,1 1 0 0 0,0-1 1 0 0,-1 1-6 0 0,-46-15-664 0 0,26 13-5083 0 0,22 2 2592 0 0,0 0-3495 0 0,1 1 2380 0 0,1 0-2098 0 0</inkml:trace>
  <inkml:trace contextRef="#ctx0" brushRef="#br0" timeOffset="5894.01">874 482 2609 0 0,'0'0'2868'0'0,"0"0"-515"0"0,0 0-330 0 0,0 0-88 0 0,0 0-81 0 0,0 0-111 0 0,0 0-163 0 0,0 0-216 0 0,0 0-198 0 0,0 0-145 0 0,0 0-136 0 0,0 0-109 0 0,0 0-55 0 0,4-9 4350 0 0,0 16-5064 0 0,0-1 0 0 0,1 1 1 0 0,0-1-1 0 0,0 0 0 0 0,0 0 1 0 0,1-1-1 0 0,-1 0 0 0 0,2 0 1 0 0,-1 0-1 0 0,0 0 0 0 0,1-1 1 0 0,6 3-8 0 0,-39 28 109 0 0,-59 73-14 0 0,83-105-1796 0 0,5-8-2728 0 0,0-1-5095 0 0,-2 4-1811 0 0</inkml:trace>
  <inkml:trace contextRef="#ctx0" brushRef="#br0" timeOffset="6841.996">150 99 0 0 0,'0'0'2974'0'0,"0"0"-159"0"0,0 0-126 0 0,0 0-103 0 0,0 0-202 0 0,0 0-289 0 0,0 0-313 0 0,0 0-316 0 0,0 0-265 0 0,0 0-190 0 0,0 0-191 0 0,0 0-173 0 0,0 0-147 0 0,1-3-145 0 0,-4 76 3130 0 0,4-37-3752 0 0,-1-36-193 0 0,0 0-247 0 0,0 0-432 0 0,0 0-564 0 0,0-1-5873 0 0,0 0 1615 0 0,0 0-3036 0 0</inkml:trace>
  <inkml:trace contextRef="#ctx0" brushRef="#br0" timeOffset="7650.192">26 58 4121 0 0,'0'0'2023'0'0,"0"0"-99"0"0,0 0-5 0 0,0 0 41 0 0,0 0-5 0 0,0 0-91 0 0,0 0-224 0 0,0 0-349 0 0,0 0-390 0 0,0 0-377 0 0,0 0-315 0 0,0 0-126 0 0,-6 3 491 0 0,0 28 468 0 0,-8 100 210 0 0,18-126-3935 0 0,3-5-8518 0 0,-7 0 9357 0 0,2 0-5710 0 0</inkml:trace>
  <inkml:trace contextRef="#ctx0" brushRef="#br0" timeOffset="8012.036">200 66 14067 0 0,'0'0'1128'0'0,"0"0"-174"0"0,0 0-85 0 0,0 0 45 0 0,0 0-5 0 0,0 0-107 0 0,0 0-178 0 0,0 0-148 0 0,0 0-78 0 0,0 0-9 0 0,0 0 19 0 0,0 0-11 0 0,0 0-27 0 0,2 4-33 0 0,56 51 1835 0 0,-36-40-2135 0 0,-21-15-30 0 0,0 1 1 0 0,0-1-1 0 0,0 1 1 0 0,0 0-1 0 0,0-1 1 0 0,0 1-1 0 0,-1 0 0 0 0,1 0 1 0 0,0 0-1 0 0,0 0 1 0 0,0-1-1 0 0,-1 1 1 0 0,1 0-1 0 0,-1 0 1 0 0,1 1-1 0 0,-1-1 1 0 0,1 0-1 0 0,-1 0 1 0 0,1 0-1 0 0,-1 0 0 0 0,0 0 1 0 0,0 0-1 0 0,0 1 1 0 0,1-1-1 0 0,-1 0 1 0 0,0 0-1 0 0,0 0 1 0 0,-1 0-1 0 0,1 1 1 0 0,0-1-1 0 0,0 0 1 0 0,-1 0-1 0 0,1 0 1 0 0,0 0-1 0 0,-1 0 0 0 0,1 0 1 0 0,-1 0-1 0 0,1 0 1 0 0,-1 0-1 0 0,0 0 1 0 0,1 0-1 0 0,-1 0 1 0 0,0 0-1 0 0,-1 1-7 0 0,-49 36 167 0 0,32-26-540 0 0,1 2-1429 0 0,13-9-2006 0 0,0 1-4562 0 0,3-4-3023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9:00.9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458 70 280 0 0,'0'0'3155'0'0,"0"0"-802"0"0,0 0-262 0 0,0 0-48 0 0,0 0 27 0 0,0 0 4 0 0,0 0-127 0 0,0 0-194 0 0,0 0-259 0 0,0 0-270 0 0,0 0-209 0 0,1-8-187 0 0,4-23-133 0 0,-3 24-96 0 0,-5 12 2314 0 0,-9 20-2275 0 0,-4 172 1040 0 0,-2 65-1254 0 0,6-224-2043 0 0,7-55-8191 0 0,5 6-1927 0 0,0 8 5629 0 0</inkml:trace>
  <inkml:trace contextRef="#ctx0" brushRef="#br0" timeOffset="782.872">153 303 0 0 0,'0'0'2055'0'0,"0"0"-196"0"0,0 0-20 0 0,0 0 139 0 0,0 0 217 0 0,0 0 138 0 0,0 0-89 0 0,0 0-285 0 0,0 0-346 0 0,0 0-295 0 0,0 0-215 0 0,0 0-166 0 0,-4-2-125 0 0,-17-7 469 0 0,21 9-769 0 0,0 0-78 0 0,0 0-66 0 0,0 0-12 0 0,0 0-37 0 0,0 0-16 0 0,0 0 1 0 0,0 0-42 0 0,0 0-8 0 0,0 0-41 0 0,30 4 1678 0 0,303 12-964 0 0,-69-14-1250 0 0,-268-9-4561 0 0,3 3 301 0 0,0 2-4306 0 0,0 0-2101 0 0</inkml:trace>
  <inkml:trace contextRef="#ctx0" brushRef="#br0" timeOffset="1429.738">726 260 10514 0 0,'0'0'1557'0'0,"0"0"-102"0"0,0 0 33 0 0,0 0 84 0 0,0 0-18 0 0,0 0-182 0 0,0 0-290 0 0,0 0-291 0 0,0 0-219 0 0,0 0-152 0 0,0 0-111 0 0,0 0-49 0 0,0 0-12 0 0,25 12 1659 0 0,-24-10-1874 0 0,0 1-1 0 0,-1-1 1 0 0,1 0 0 0 0,-1 0-1 0 0,0 1 1 0 0,0-1-1 0 0,0 0 1 0 0,0 0-1 0 0,0 1 1 0 0,0-1-1 0 0,-1 0 1 0 0,1 0 0 0 0,-1 1-1 0 0,1-1 1 0 0,-1 0-1 0 0,0 0 1 0 0,0 0-1 0 0,0 0 1 0 0,0 0-1 0 0,0 0 1 0 0,-1 0-1 0 0,1 0 1 0 0,0 0 0 0 0,-1-1-1 0 0,0 1 1 0 0,1-1-1 0 0,-1 1 1 0 0,0-1-1 0 0,0 1 1 0 0,0-1-1 0 0,0 0 1 0 0,0 0 0 0 0,0 0-1 0 0,0 0 1 0 0,0 0-1 0 0,0-1 1 0 0,0 1-1 0 0,-1 0 1 0 0,1-1-1 0 0,-1 0-32 0 0,-12 10-55 0 0,11-7-772 0 0,-6 5 1002 0 0,6-6-4002 0 0,0 0-4307 0 0,3-2-3048 0 0</inkml:trace>
  <inkml:trace contextRef="#ctx0" brushRef="#br0" timeOffset="2053.671">405 17 0 0 0,'0'0'1475'0'0,"0"0"932"0"0,0 0 347 0 0,0 0 60 0 0,0 0-201 0 0,0 0-349 0 0,0 0-394 0 0,0 0-369 0 0,0 0-308 0 0,0 0-282 0 0,0 0-222 0 0,2-4-196 0 0,5-8-401 0 0,-10 13 1568 0 0,-7 8-939 0 0,-55 44 418 0 0,69-54-1154 0 0,0 1 0 0 0,0-1 1 0 0,-1 1-1 0 0,1 0 0 0 0,0 0 0 0 0,0 1 0 0 0,0-1 1 0 0,0 1-1 0 0,0 0 0 0 0,0 0 0 0 0,-1 0 1 0 0,1 0-1 0 0,0 0 0 0 0,-1 1 0 0 0,1 0 0 0 0,1 1 15 0 0,0-1-414 0 0,1 0-487 0 0,10 5-1501 0 0,-4-3-4901 0 0,-7-3-3507 0 0</inkml:trace>
  <inkml:trace contextRef="#ctx0" brushRef="#br0" timeOffset="3079.501">681 457 5337 0 0,'0'0'2611'0'0,"0"0"-363"0"0,0 0-167 0 0,0 0 2 0 0,0 0-94 0 0,0 0-178 0 0,0 0-223 0 0,0 0-257 0 0,0 0-187 0 0,0 0-137 0 0,0 0-131 0 0,0 0-107 0 0,1-6-84 0 0,4-18-109 0 0,-4 18-94 0 0,-1 6-113 0 0,0 0-101 0 0,0 0-61 0 0,0 0-76 0 0,-8 61 722 0 0,8-51-1209 0 0,-3 27 1206 0 0,-6-17-5792 0 0,9-20 2426 0 0,0 0-1488 0 0,0 0-2917 0 0,0 0-3636 0 0</inkml:trace>
  <inkml:trace contextRef="#ctx0" brushRef="#br0" timeOffset="3428.582">793 435 12939 0 0,'0'0'1413'0'0,"0"0"-310"0"0,0 0-117 0 0,0 0 6 0 0,0 0-6 0 0,0 0-37 0 0,0 0-146 0 0,0 0-182 0 0,0 0-140 0 0,0 0-148 0 0,0 0-97 0 0,0 0-67 0 0,0 0-42 0 0,-9 9 6 0 0,-25 30-14 0 0,34-38-77 0 0,-1 0 0 0 0,0 0 1 0 0,1 0-1 0 0,0 0 0 0 0,-1 0 0 0 0,1 0 0 0 0,0 0 0 0 0,-1 0 1 0 0,1 0-1 0 0,0 1 0 0 0,0-1 0 0 0,0 0 0 0 0,0 0 0 0 0,0 0 0 0 0,0 0 1 0 0,0 0-1 0 0,0 0 0 0 0,0 0 0 0 0,1 0 0 0 0,-1 0 0 0 0,0 0 1 0 0,1 0-1 0 0,-1 0 0 0 0,1 0 0 0 0,-1 0 0 0 0,1 0 0 0 0,-1 0 1 0 0,1 0-1 0 0,0 0 0 0 0,-1 0 0 0 0,1 0 0 0 0,0-1 0 0 0,0 1 1 0 0,0 0-1 0 0,0-1 0 0 0,-1 1 0 0 0,1-1 0 0 0,0 1 0 0 0,0-1 0 0 0,0 1 1 0 0,0-1-1 0 0,0 1 0 0 0,0-1 0 0 0,1 0 0 0 0,-1 0 0 0 0,0 1 1 0 0,0-1-1 0 0,0 0 0 0 0,0 0 0 0 0,0 0 0 0 0,0 0 0 0 0,0-1 1 0 0,0 1-1 0 0,0 0 0 0 0,0 0 0 0 0,1 0 0 0 0,-1-1 0 0 0,0 1 0 0 0,0-1 1 0 0,0 1-1 0 0,0-1 0 0 0,-1 1 0 0 0,1-1 0 0 0,0 0 0 0 0,0 1 1 0 0,0-1-1 0 0,0 0-42 0 0,0 0 16 0 0,1 1 1 0 0,-1-1-1 0 0,1 0 1 0 0,-1 0-1 0 0,0 0 1 0 0,0 0 0 0 0,1 0-1 0 0,-1 0 1 0 0,0-1-1 0 0,0 1 1 0 0,0 0-1 0 0,0-1 1 0 0,0 1-1 0 0,0 0 1 0 0,-1-1 0 0 0,1 1-1 0 0,0-1 1 0 0,-1 1-1 0 0,1-1 1 0 0,-1 0-1 0 0,1 1 1 0 0,-1-1-1 0 0,0 1 1 0 0,0-1 0 0 0,0 0-1 0 0,0 1 1 0 0,0-1-1 0 0,0 0 1 0 0,0 1-1 0 0,-1-1 1 0 0,1 1-1 0 0,0-1 1 0 0,-1 0 0 0 0,1 1-1 0 0,-1-1 1 0 0,0 1-1 0 0,1-1 1 0 0,-1 1-1 0 0,0 0 1 0 0,0-1-1 0 0,0 1 1 0 0,0 0 0 0 0,0-1-1 0 0,-1 1 1 0 0,0-1-17 0 0,-7-16-2200 0 0,6 8-1252 0 0,3 7-574 0 0,0-1-3518 0 0,0 4 6122 0 0,0-1-5894 0 0</inkml:trace>
  <inkml:trace contextRef="#ctx0" brushRef="#br0" timeOffset="3728.657">793 435 1800 0 0,'29'-23'4581'0'0,"-22"24"6179"0"0,8 10-7736 0 0,-11-8-2109 0 0,94 37 2525 0 0,-98-38-3372 0 0,0 0 1 0 0,0 0-1 0 0,0 0 1 0 0,0 0-1 0 0,-1-1 1 0 0,1 1-1 0 0,0 0 1 0 0,-1 0-1 0 0,1 0 1 0 0,-1-1-1 0 0,0 1 1 0 0,0 0-1 0 0,1-1 1 0 0,-1 1-1 0 0,0-1 1 0 0,0 1-1 0 0,-1-1 1 0 0,1 1-1 0 0,0-1 1 0 0,0 0-1 0 0,-1 1 1 0 0,1-1-1 0 0,-1 0 1 0 0,1 0-1 0 0,-1 0 1 0 0,1 0-1 0 0,-1 0 1 0 0,-1 0-69 0 0,0 1 65 0 0,-4 4-846 0 0,-8 7 1649 0 0,10-10-5346 0 0,0-2-4871 0 0,5-1 899 0 0</inkml:trace>
  <inkml:trace contextRef="#ctx0" brushRef="#br0" timeOffset="4460.75">15 54 0 0 0,'0'0'2598'0'0,"0"0"-558"0"0,0 0-114 0 0,0 0 161 0 0,0 0 146 0 0,0 0 28 0 0,0 0-188 0 0,0 0-359 0 0,0 0-377 0 0,0 0-309 0 0,0 0-186 0 0,0 0-146 0 0,0 0-101 0 0,1-4-67 0 0,4-8 39 0 0,-8 24 762 0 0,-12 58 395 0 0,13-54-6496 0 0,2-1-5246 0 0,0-15-770 0 0</inkml:trace>
  <inkml:trace contextRef="#ctx0" brushRef="#br0" timeOffset="4743.539">81 72 6977 0 0,'0'0'4832'0'0,"0"0"-2470"0"0,0 0-879 0 0,0 0-163 0 0,0 0-110 0 0,0 0-175 0 0,0 0-136 0 0,0 0-166 0 0,0 0-139 0 0,0 0-78 0 0,0 0-103 0 0,0 0-86 0 0,0 0-63 0 0,-3 5-73 0 0,3-5-212 0 0,-15 34 439 0 0,12-12-4812 0 0,5-20-3882 0 0,-1-1 2230 0 0,-1-1 1209 0 0</inkml:trace>
  <inkml:trace contextRef="#ctx0" brushRef="#br0" timeOffset="4964.825">98 34 4681 0 0,'0'0'4610'0'0,"0"0"-2419"0"0,0 0-982 0 0,0 0-281 0 0,0 0-27 0 0,0 0 85 0 0,0 0-3 0 0,0 0-99 0 0,0 0-116 0 0,0 0-46 0 0,0 0-2 0 0,0 0-27 0 0,4 5-51 0 0,45 27 1249 0 0,-48-32-1844 0 0,0 0-17 0 0,1-1 0 0 0,-1 1 0 0 0,0 0 0 0 0,1 0 1 0 0,-1 0-1 0 0,0 0 0 0 0,0 0 0 0 0,1 0 0 0 0,-1 0 0 0 0,0 0 0 0 0,1 0 0 0 0,-1 1 0 0 0,0-1 0 0 0,0 1 0 0 0,1-1 0 0 0,-1 0 0 0 0,0 1 0 0 0,0 0 0 0 0,0-1 0 0 0,0 1 0 0 0,0 0 0 0 0,0 0 0 0 0,0 0 0 0 0,0-1 0 0 0,0 1 0 0 0,0 0 0 0 0,0 0 0 0 0,0 0 0 0 0,-1 1 0 0 0,1-1 0 0 0,0 0 0 0 0,-1 0 0 0 0,1 0 0 0 0,-1 0 0 0 0,1 1 0 0 0,-1-1 0 0 0,0 0 1 0 0,1 0-1 0 0,-1 1 0 0 0,0-1 0 0 0,0 0 0 0 0,0 1 0 0 0,0-1 0 0 0,0 0 0 0 0,0 0 0 0 0,0 1 0 0 0,-1-1 0 0 0,1 0 0 0 0,-1 2-30 0 0,-46 42 2057 0 0,25-26-3289 0 0,1 3-5801 0 0,20-21-4318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9:46.1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153 126 0 0 0,'0'0'1294'0'0,"0"0"559"0"0,0 0 124 0 0,0 0-7 0 0,0 0-77 0 0,0-5-140 0 0,3-16 995 0 0,-1-10 7836 0 0,-2 31-10312 0 0,0 0-101 0 0,0 0-73 0 0,0 0-44 0 0,0 0-22 0 0,0 0-15 0 0,-5 28 24 0 0,-19 55 335 0 0,-4 46-26 0 0,28-129-312 0 0,0 0-3 0 0,0 0 25 0 0,0 0 15 0 0,0 0 1 0 0,0 0 29 0 0,0 0-13 0 0,0 0-9 0 0,0 0-3 0 0,0 0-23 0 0,-5-15-1044 0 0,35-214 227 0 0,-30 227 753 0 0,1 1 0 0 0,0-1 0 0 0,-1 0 0 0 0,1 0 0 0 0,-1 0 0 0 0,1 0 0 0 0,-1 0 0 0 0,0 0-1 0 0,0 0 1 0 0,0 0 0 0 0,0 0 0 0 0,0 0 0 0 0,0 0 0 0 0,-1 0 0 0 0,1 1 0 0 0,-1-1 0 0 0,1 0 0 0 0,-1 0 0 0 0,0 0 0 0 0,0 0-1 0 0,1 1 1 0 0,-1-1 0 0 0,-1 0 0 0 0,1 1 0 0 0,0-1 0 0 0,0 1 0 0 0,0-1 0 0 0,-1 1 0 0 0,1-1 0 0 0,-1 1 0 0 0,1 0-1 0 0,-1 0 1 0 0,0 0 0 0 0,1 0 0 0 0,-1 0 0 0 0,0 0 0 0 0,0 0 0 0 0,0 1 0 0 0,1-1 0 0 0,-1 1 0 0 0,0-1 0 0 0,0 1 0 0 0,0 0-1 0 0,0-1 1 0 0,0 1 0 0 0,0 0 0 0 0,0 0 0 0 0,0 1 0 0 0,0-1 0 0 0,0 0 0 0 0,-1 1 7 0 0,-69 42-87 0 0,72-42 93 0 0,0 0 1 0 0,0 1-1 0 0,0-1 0 0 0,1 0 1 0 0,-1 1-1 0 0,0-1 0 0 0,1 0 0 0 0,-1 1 1 0 0,1-1-1 0 0,0 0 0 0 0,-1 0 0 0 0,1 0 1 0 0,0 1-1 0 0,0-1 0 0 0,0 0 1 0 0,-1 0-1 0 0,1 0 0 0 0,0 0 0 0 0,1-1 1 0 0,-1 1-1 0 0,0 0 0 0 0,0 0 1 0 0,0 0-1 0 0,0-1 0 0 0,1 1 0 0 0,-1-1 1 0 0,0 1-1 0 0,0-1 0 0 0,1 1 0 0 0,-1-1 1 0 0,0 0-1 0 0,1 0 0 0 0,-1 0 1 0 0,1 0-1 0 0,-1 0 0 0 0,0 0 0 0 0,1 0 1 0 0,-1 0-1 0 0,0 0 0 0 0,1 0 0 0 0,-1-1-5 0 0,258-1 384 0 0,-259 2-380 0 0,0 0 13 0 0,0 0 14 0 0,-24 16 165 0 0,10-4-4972 0 0,6-4-2761 0 0,-1-1-5037 0 0,7-6 12573 0 0</inkml:trace>
  <inkml:trace contextRef="#ctx0" brushRef="#br0" timeOffset="627.878">233 119 0 0 0,'0'0'2318'0'0,"0"0"-71"0"0,0 0-151 0 0,0 0-185 0 0,0 0-227 0 0,0 0-149 0 0,0 0-159 0 0,0 0-145 0 0,0 0-60 0 0,0 0-58 0 0,-2-8-54 0 0,-3-27-56 0 0,-4 28 3774 0 0,-2 33-5072 0 0,10-25 655 0 0,-41 202 1818 0 0,34-169-1914 0 0,8-34-245 0 0,0 0 40 0 0,0 0 27 0 0,0 0 21 0 0,0 0 24 0 0,0 0 3 0 0,-2-29 86 0 0,4 23-229 0 0,0 1-1 0 0,0 0 1 0 0,0-1-1 0 0,1 1 1 0 0,-1 0 0 0 0,1 0-1 0 0,0 1 1 0 0,1-1-1 0 0,-1 1 1 0 0,1 0-1 0 0,0-1 1 0 0,0 2-1 0 0,0-1 1 0 0,1 0-1 0 0,-1 1 1 0 0,1 0-1 0 0,0 0 1 0 0,0 0-1 0 0,0 1 1 0 0,0-1-1 0 0,0 1 1 0 0,1 0-1 0 0,-1 1 1 0 0,1-1-1 0 0,-1 1 1 0 0,1 0-1 0 0,-1 1 1 0 0,5-1 9 0 0,-9 3 2 0 0,1 0 0 0 0,0 0 0 0 0,-1 0 0 0 0,0-1 0 0 0,1 1 1 0 0,-1 1-1 0 0,0-1 0 0 0,0 0 0 0 0,0 0 0 0 0,-1 0 0 0 0,1 0 0 0 0,0 1 0 0 0,-1-1 0 0 0,0 0 0 0 0,1 1 0 0 0,-1-1 0 0 0,0 0 1 0 0,0 1-1 0 0,0-1 0 0 0,0 0 0 0 0,-1 1 0 0 0,1-1 0 0 0,-1 0 0 0 0,1 1 0 0 0,-1-1 0 0 0,0 0 0 0 0,0 0 0 0 0,0 0 0 0 0,0 0 1 0 0,0 0-1 0 0,0 0 0 0 0,-2 2-2 0 0,-9 29 1315 0 0,10-22-4773 0 0,8-21-7874 0 0,-4 7 4849 0 0,1 1-145 0 0</inkml:trace>
  <inkml:trace contextRef="#ctx0" brushRef="#br0" timeOffset="1114.147">337 278 9722 0 0,'0'0'811'0'0,"0"0"-146"0"0,0 0 28 0 0,0 0 216 0 0,0 0 126 0 0,0 0-37 0 0,0 0-149 0 0,0 0-170 0 0,0 0-72 0 0,0 0 10 0 0,0 0 21 0 0,0 0-28 0 0,5 0-66 0 0,97-14 2629 0 0,-100 14-3153 0 0,-1 0-1 0 0,0 0 1 0 0,0-1 0 0 0,1 1-1 0 0,-1 0 1 0 0,0-1-1 0 0,0 1 1 0 0,1-1 0 0 0,-1 0-1 0 0,0 1 1 0 0,0-1-1 0 0,0 0 1 0 0,0 0 0 0 0,0 0-1 0 0,0 1 1 0 0,0-1-1 0 0,0 0 1 0 0,0 0 0 0 0,0-1-1 0 0,-1 1 1 0 0,1 0-1 0 0,0 0 1 0 0,-1 0 0 0 0,1 0-1 0 0,-1-1 1 0 0,1 1-1 0 0,-1 0 1 0 0,0 0 0 0 0,1-1-1 0 0,-1 1 1 0 0,0 0-1 0 0,0-1 1 0 0,0 1 0 0 0,0 0-1 0 0,0-1 1 0 0,0 1-1 0 0,0 0 1 0 0,-1-1 0 0 0,1 1-1 0 0,0 0 1 0 0,-1 0-1 0 0,1-1 1 0 0,-1 1 0 0 0,1 0-1 0 0,-1 0 1 0 0,0 0-1 0 0,1 0 1 0 0,-1 0 0 0 0,0 0-1 0 0,0 0 1 0 0,0 0-1 0 0,0 0 1 0 0,0 0 0 0 0,0 0-1 0 0,0 0 1 0 0,0 0-1 0 0,0 1 1 0 0,0-1 0 0 0,-1 0-1 0 0,1 1 1 0 0,0-1-1 0 0,0 1 1 0 0,0 0 0 0 0,-1-1-1 0 0,1 1 1 0 0,-1 0-20 0 0,-2-1 6 0 0,0 1 1 0 0,0-1-1 0 0,-1 1 1 0 0,1 0 0 0 0,0 0-1 0 0,0 0 1 0 0,0 1-1 0 0,0 0 1 0 0,0 0-1 0 0,0 0 1 0 0,0 0 0 0 0,0 0-1 0 0,0 1 1 0 0,0 0-1 0 0,1 0 1 0 0,-1 0-1 0 0,1 0 1 0 0,-1 0-1 0 0,1 1 1 0 0,0-1 0 0 0,0 1-1 0 0,0 0 1 0 0,0 0-1 0 0,0 0 1 0 0,1 1-1 0 0,-1-1 1 0 0,1 0 0 0 0,0 1-1 0 0,0 0 1 0 0,0-1-1 0 0,1 1 1 0 0,-1 0-1 0 0,1 0 1 0 0,0 0-1 0 0,0 0 1 0 0,0 0 0 0 0,1 0-1 0 0,-1 1-6 0 0,5-2 80 0 0,-1 0 1 0 0,1 1-1 0 0,-1-2 0 0 0,1 1 0 0 0,0 0 1 0 0,0-1-1 0 0,0 1 0 0 0,0-1 1 0 0,1 0-1 0 0,-1-1 0 0 0,1 1 0 0 0,-1-1 1 0 0,1 0-1 0 0,-1 0 0 0 0,1 0 0 0 0,0-1 1 0 0,0 1-1 0 0,-1-1 0 0 0,1 0 0 0 0,0-1 1 0 0,-1 1-1 0 0,1-1 0 0 0,0 0 1 0 0,-1 0-1 0 0,1 0 0 0 0,-1-1 0 0 0,5-1-80 0 0,10-1-116 0 0,13-3 150 0 0,-13 0-4413 0 0,-18 6-1523 0 0,-1 0-5650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9:53.3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49 102 7610 0 0,'0'0'1704'0'0,"0"0"-181"0"0,0 0 35 0 0,0 0 169 0 0,0 0 29 0 0,0 0-45 0 0,0 0-133 0 0,0 0-206 0 0,0 0-216 0 0,0 0-256 0 0,0 0-242 0 0,0 0-197 0 0,-2-4-155 0 0,0 1-271 0 0,2 3-28 0 0,0 0 0 0 0,0 1 0 0 0,0-1-1 0 0,0 0 1 0 0,-1 1 0 0 0,1-1 0 0 0,0 0 0 0 0,0 0 0 0 0,0 1 0 0 0,0-1 0 0 0,0 0-1 0 0,0 0 1 0 0,-1 1 0 0 0,1-1 0 0 0,0 0 0 0 0,0 0 0 0 0,0 0 0 0 0,-1 1 0 0 0,1-1-1 0 0,0 0 1 0 0,0 0 0 0 0,-1 0 0 0 0,1 0 0 0 0,0 1 0 0 0,0-1 0 0 0,-1 0 0 0 0,1 0-1 0 0,0 0 1 0 0,-1 0 0 0 0,1 0 0 0 0,0 0 0 0 0,0 0 0 0 0,-1 0 0 0 0,1 0 0 0 0,0 0-1 0 0,-1 0 1 0 0,1 0 0 0 0,0 0 0 0 0,-1 0 0 0 0,1 0 0 0 0,0 0 0 0 0,0 0 0 0 0,-1 0-1 0 0,1 0 1 0 0,0-1 0 0 0,0 1 0 0 0,-1 0 0 0 0,1 0 0 0 0,0 0 0 0 0,0 0 0 0 0,-1-1-1 0 0,1 1 1 0 0,0 0 0 0 0,0 0 0 0 0,0 0 0 0 0,-1-1 0 0 0,1 1 0 0 0,0 0 0 0 0,0 0-1 0 0,0-1 1 0 0,0 1 0 0 0,0-1-7 0 0,-31 113 1579 0 0,53-134-821 0 0,37-46-848 0 0,-53 99-412 0 0,-6 33 526 0 0,35-89 228 0 0,26-33-408 0 0,-62 87-155 0 0,-3 10-3042 0 0,5-37 3029 0 0,-1 0 0 0 0,0-1 1 0 0,1 0-1 0 0,-1 1 0 0 0,1-1 1 0 0,0 1-1 0 0,-1-1 0 0 0,1 1 1 0 0,0-1-1 0 0,0 0 0 0 0,0 0 1 0 0,0 1-1 0 0,0-1 0 0 0,0 0 1 0 0,0 0-1 0 0,0 0 0 0 0,0 0 1 0 0,1 0-1 0 0,-1 0 0 0 0,0-1 1 0 0,1 1-1 0 0,-1 0 0 0 0,0-1 1 0 0,1 1-1 0 0,-1-1 0 0 0,1 1 1 0 0,-1-1-1 0 0,1 0 0 0 0,-1 1 1 0 0,1-1-1 0 0,-1 0 1 0 0,1 0-1 0 0,0 0 0 0 0,0 0 324 0 0,1 0-10917 0 0</inkml:trace>
  <inkml:trace contextRef="#ctx0" brushRef="#br0" timeOffset="446.219">315 174 10474 0 0,'0'0'604'0'0,"0"0"-269"0"0,0 0-24 0 0,0 0 161 0 0,0 0 137 0 0,0 0 46 0 0,0 0 36 0 0,0 0-1 0 0,0 0 36 0 0,0 0 77 0 0,0 0-33 0 0,0 0-90 0 0,5 1-101 0 0,0 1-384 0 0,0-1 1 0 0,0 0 0 0 0,0 0-1 0 0,1-1 1 0 0,-1 1 0 0 0,0-1-1 0 0,0-1 1 0 0,1 1 0 0 0,-1-1-1 0 0,0 1 1 0 0,0-2 0 0 0,0 1-1 0 0,1 0 1 0 0,-1-1 0 0 0,-1 0-1 0 0,1 0 1 0 0,0-1 0 0 0,1 0-196 0 0,-6 1 53 0 0,0 0 0 0 0,0 1 0 0 0,0-1 0 0 0,0 0-1 0 0,0 1 1 0 0,0-1 0 0 0,-1 0 0 0 0,1 0 0 0 0,-1 1 0 0 0,1-1 0 0 0,-1 0 0 0 0,1 1 0 0 0,-1-1 0 0 0,0 1 0 0 0,0-1 0 0 0,0 1 0 0 0,0-1 0 0 0,0 1 0 0 0,0 0 0 0 0,0-1 0 0 0,-1 1 0 0 0,1 0 0 0 0,0 0 0 0 0,-1 0 0 0 0,1 0-1 0 0,-1 0 1 0 0,1 0 0 0 0,-1 0 0 0 0,1 1 0 0 0,-1-1 0 0 0,0 0 0 0 0,1 1 0 0 0,-1 0 0 0 0,0-1 0 0 0,0 1 0 0 0,1 0 0 0 0,-1 0 0 0 0,0 0 0 0 0,1 0 0 0 0,-1 0 0 0 0,-1 0-53 0 0,0 0 8 0 0,-1 0 1 0 0,0 0 0 0 0,1 0-1 0 0,-1 1 1 0 0,1-1-1 0 0,-1 1 1 0 0,1 0 0 0 0,0 0-1 0 0,-1 0 1 0 0,1 0-1 0 0,0 1 1 0 0,0-1 0 0 0,-1 1-1 0 0,1 0 1 0 0,0 0-1 0 0,1 0 1 0 0,-1 0-1 0 0,0 1 1 0 0,1-1 0 0 0,-1 1-1 0 0,1-1 1 0 0,0 1-1 0 0,0 0 1 0 0,0 0 0 0 0,0 0-1 0 0,0 0 1 0 0,1 0-1 0 0,-1 1 1 0 0,1-1 0 0 0,0 0-1 0 0,0 1 1 0 0,0-1-1 0 0,0 1 1 0 0,1-1 0 0 0,0 1-1 0 0,-1 0-8 0 0,4-1-52 0 0,0 0-1 0 0,-1-1 0 0 0,1 1 1 0 0,0-1-1 0 0,0 0 0 0 0,1 0 1 0 0,-1 0-1 0 0,0 0 0 0 0,1-1 1 0 0,-1 1-1 0 0,1-1 0 0 0,-1 0 1 0 0,1 0-1 0 0,0 0 0 0 0,-1 0 1 0 0,1-1-1 0 0,0 0 1 0 0,0 0-1 0 0,-1 0 0 0 0,1 0 1 0 0,0 0-1 0 0,0-1 0 0 0,-1 1 1 0 0,4-2 52 0 0,3 2-1128 0 0,26-3-7813 0 0,-20 1 888 0 0,-7 2 3037 0 0</inkml:trace>
  <inkml:trace contextRef="#ctx0" brushRef="#br0" timeOffset="2165.96">679 148 9650 0 0,'0'0'1130'0'0,"0"0"-73"0"0,0 0 197 0 0,0 0 142 0 0,0 0-6 0 0,0 0-114 0 0,0 0-252 0 0,0 0-216 0 0,0 0-174 0 0,0 0-174 0 0,0 0-108 0 0,0 0-109 0 0,0 0-58 0 0,-10-4 6 0 0,-28-12-32 0 0,36 15-123 0 0,0 1 1 0 0,-1-1-1 0 0,1 1 1 0 0,0 0 0 0 0,0 0-1 0 0,-1 0 1 0 0,1 0 0 0 0,0 0-1 0 0,0 0 1 0 0,-1 0 0 0 0,1 1-1 0 0,0-1 1 0 0,0 1 0 0 0,0 0-1 0 0,-1-1 1 0 0,1 1 0 0 0,0 0-1 0 0,0 0 1 0 0,0 1 0 0 0,1-1-1 0 0,-1 0 1 0 0,0 1 0 0 0,0-1-1 0 0,-1 2-36 0 0,-3 2 139 0 0,2-3-98 0 0,0 1-1 0 0,1 0 0 0 0,0 0 0 0 0,-1 0 0 0 0,1 1 0 0 0,0-1 0 0 0,0 1 1 0 0,1 0-1 0 0,-1 0 0 0 0,1 0 0 0 0,0 0 0 0 0,0 0 0 0 0,0 0 0 0 0,0 0 1 0 0,1 1-1 0 0,0-1 0 0 0,0 1 0 0 0,0-1 0 0 0,0 1 0 0 0,1 2-40 0 0,2-5 35 0 0,0 0 0 0 0,0 0 0 0 0,0-1 0 0 0,0 1 0 0 0,0-1 0 0 0,1 0 0 0 0,-1 1 0 0 0,1-1 0 0 0,-1 0-1 0 0,1 0 1 0 0,-1-1 0 0 0,1 1 0 0 0,-1-1 0 0 0,1 1 0 0 0,0-1 0 0 0,-1 0 0 0 0,1 0 0 0 0,0 0 0 0 0,-1 0 0 0 0,1 0 0 0 0,0-1 0 0 0,-1 1-1 0 0,1-1 1 0 0,0 1 0 0 0,-1-1 0 0 0,1 0 0 0 0,1-1-35 0 0,-1 1 8 0 0,0 0-1 0 0,1 1 0 0 0,-1-1 1 0 0,0-1-1 0 0,0 1 1 0 0,0 0-1 0 0,-1-1 1 0 0,1 1-1 0 0,0-1 1 0 0,-1 0-1 0 0,1 0 0 0 0,0 0 1 0 0,-1 0-1 0 0,0 0 1 0 0,0-1-1 0 0,0 1 1 0 0,0-1-1 0 0,0 1 1 0 0,0-1-1 0 0,0 0 1 0 0,-1 0-1 0 0,0 0 0 0 0,1 0 1 0 0,-1 0-1 0 0,0 0 1 0 0,0 0-1 0 0,-1 0 1 0 0,1 0-1 0 0,-1 0 1 0 0,0-1-1 0 0,1 1 0 0 0,-1 0 1 0 0,-1 0-1 0 0,1 0 1 0 0,0-1-1 0 0,-1-2-7 0 0,-10 35-469 0 0,13 20 592 0 0,-2-48-102 0 0,1 0 0 0 0,-1 0 0 0 0,1 0 0 0 0,-1-1 0 0 0,1 1 0 0 0,-1 0 0 0 0,1 0 0 0 0,-1-1 0 0 0,1 1 0 0 0,0 0 0 0 0,0-1 0 0 0,-1 1 0 0 0,1-1 0 0 0,0 1 0 0 0,0-1 0 0 0,0 1 0 0 0,0-1 0 0 0,-1 1 0 0 0,1-1 0 0 0,0 0 0 0 0,0 0 0 0 0,0 1 0 0 0,0-1 0 0 0,0 0 0 0 0,0 0 0 0 0,0 0 0 0 0,0 0 0 0 0,0 0 0 0 0,0 0 0 0 0,0 0-1 0 0,0 0 1 0 0,0-1 0 0 0,0 1 0 0 0,0 0 0 0 0,-1-1 0 0 0,1 1 0 0 0,0 0 0 0 0,0-1 0 0 0,0 1 0 0 0,0-1 0 0 0,-1 1 0 0 0,1-1 0 0 0,0 0 0 0 0,0 1 0 0 0,-1-1 0 0 0,1 0 0 0 0,0 0-21 0 0,87-84 248 0 0,-87 84-251 0 0,-1 1-1 0 0,1-1 0 0 0,0 0 1 0 0,0 1-1 0 0,0-1 0 0 0,0 1 1 0 0,0-1-1 0 0,0 1 0 0 0,0-1 1 0 0,0 1-1 0 0,0 0 1 0 0,0-1-1 0 0,0 1 0 0 0,0 0 1 0 0,1 0-1 0 0,-1 0 0 0 0,0 0 1 0 0,0 0-1 0 0,0 0 0 0 0,0 0 1 0 0,0 0-1 0 0,0 0 0 0 0,0 1 1 0 0,1-1-1 0 0,-1 0 0 0 0,0 1 1 0 0,0-1-1 0 0,0 1 0 0 0,0-1 1 0 0,0 1-1 0 0,-1 0 0 0 0,1-1 1 0 0,0 1-1 0 0,0 0 0 0 0,0-1 1 0 0,0 1-1 0 0,-1 0 1 0 0,1 0-1 0 0,0 0 0 0 0,-1 0 1 0 0,1 0-1 0 0,-1 0 0 0 0,1 0 1 0 0,-1 0-1 0 0,1 0 0 0 0,-1 0 1 0 0,0 0-1 0 0,1 0 0 0 0,-1 0 1 0 0,0 0-1 0 0,0 0 0 0 0,0 0 1 0 0,0 1-1 0 0,0-1 0 0 0,0 0 1 0 0,0 0-1 0 0,0 1 4 0 0,-10 67 112 0 0,-41-48 500 0 0,65-41-353 0 0,127-76-341 0 0,-142 96 83 0 0,1-1 0 0 0,0 1 0 0 0,-1 0 0 0 0,1 0 0 0 0,0 0 0 0 0,-1 0 0 0 0,1-1 0 0 0,0 1 0 0 0,0 0 0 0 0,-1 0 0 0 0,1 0 0 0 0,0-1 0 0 0,0 1 0 0 0,-1 0 0 0 0,1-1 0 0 0,0 1 0 0 0,0 0 0 0 0,0 0 0 0 0,-1-1 0 0 0,1 1 0 0 0,0 0 0 0 0,0-1 0 0 0,0 1 0 0 0,0 0 0 0 0,0-1 0 0 0,0 1 0 0 0,0 0 0 0 0,0-1 0 0 0,0 1 0 0 0,0-1 0 0 0,0 1 0 0 0,0 0 0 0 0,0-1 1 0 0,0 1-1 0 0,0 0-1 0 0,-33 66-85 0 0,33-65 89 0 0,-1 1 0 0 0,1-1 0 0 0,0 1 0 0 0,0-1 0 0 0,0 1 0 0 0,0-1 0 0 0,0 1 0 0 0,0-1 0 0 0,0 1 1 0 0,0-1-1 0 0,0 1 0 0 0,1-1 0 0 0,-1 0 0 0 0,1 1 0 0 0,-1-1 0 0 0,1 1 0 0 0,-1-1 0 0 0,1 0 0 0 0,0 1 0 0 0,0-1 0 0 0,0 0 0 0 0,-1 0 0 0 0,1 0 1 0 0,0 0-1 0 0,1 1 0 0 0,-1-1 0 0 0,0-1 0 0 0,0 1 0 0 0,0 0 0 0 0,1 0 0 0 0,-1 0 0 0 0,0-1 0 0 0,1 1 0 0 0,-1 0 0 0 0,0-1 0 0 0,1 1 1 0 0,-1-1-1 0 0,1 0 0 0 0,-1 0 0 0 0,1 1 0 0 0,-1-1 0 0 0,1 0 0 0 0,-1 0 0 0 0,1 0 0 0 0,-1 0 0 0 0,2-1-4 0 0,0 1 12 0 0,1 1-1 0 0,0-1 1 0 0,-1 0 0 0 0,1-1-1 0 0,0 1 1 0 0,-1-1-1 0 0,1 1 1 0 0,-1-1-1 0 0,1 0 1 0 0,-1-1 0 0 0,1 1-1 0 0,-1 0 1 0 0,0-1-1 0 0,0 0 1 0 0,1 0 0 0 0,-1 0-1 0 0,0 0 1 0 0,-1 0-1 0 0,1-1 1 0 0,0 1-1 0 0,-1-1 1 0 0,1 0 0 0 0,-1 1-1 0 0,0-1 1 0 0,0 0-1 0 0,0-1 1 0 0,0 1-1 0 0,-1 0 1 0 0,1 0 0 0 0,-1-1-1 0 0,0 1 1 0 0,0-1-1 0 0,0 1 1 0 0,0-1 0 0 0,-1 1-1 0 0,0-1 1 0 0,1 0-1 0 0,-1-3-11 0 0,-17 40-617 0 0,17-32 620 0 0,-1 0 1 0 0,1 1-1 0 0,-1-1 0 0 0,1 0 0 0 0,0 0 0 0 0,-1 0 1 0 0,1 0-1 0 0,0 0 0 0 0,0 0 0 0 0,0 1 1 0 0,0-1-1 0 0,0 0 0 0 0,0 0 0 0 0,0 0 0 0 0,0 0 1 0 0,0 0-1 0 0,1 1 0 0 0,-1-1 0 0 0,0 0 1 0 0,1 0-1 0 0,-1 0 0 0 0,1 0 0 0 0,-1 0 0 0 0,1 0 1 0 0,-1 0-1 0 0,1 0 0 0 0,0 0 0 0 0,0 0 1 0 0,-1 0-1 0 0,1-1 0 0 0,0 1 0 0 0,0 0 0 0 0,0 0 1 0 0,0-1-1 0 0,0 1 0 0 0,0-1 0 0 0,0 1 1 0 0,0-1-1 0 0,0 1 0 0 0,0-1 0 0 0,0 1 1 0 0,0-1-1 0 0,1 0 0 0 0,-1 0 0 0 0,0 0-3 0 0,2 2 4 0 0,0-2 0 0 0,0 1 0 0 0,-1 0-1 0 0,1-1 1 0 0,0 1 0 0 0,0-1 0 0 0,0 0-1 0 0,0 0 1 0 0,-1 0 0 0 0,1 0 0 0 0,0 0 0 0 0,0-1-1 0 0,0 1 1 0 0,-1-1 0 0 0,1 0 0 0 0,0 0-1 0 0,-1 0 1 0 0,1 0 0 0 0,0 0 0 0 0,-1-1 0 0 0,1 1-1 0 0,-1-1 1 0 0,0 1 0 0 0,0-1 0 0 0,1 0-1 0 0,-1 0 1 0 0,0 0 0 0 0,-1 0 0 0 0,1-1 0 0 0,0 1-1 0 0,-1 0 1 0 0,1-1 0 0 0,-1 1 0 0 0,1-1-1 0 0,-1 1 1 0 0,0-1 0 0 0,0 0 0 0 0,-1 1 0 0 0,1-1-1 0 0,0 0 1 0 0,-1 0 0 0 0,0 0-4 0 0,6-45-241 0 0,-6 48 219 0 0,69 18-491 0 0,-76 23 520 0 0,-2-17 39 0 0,9-22-37 0 0,0-1 0 0 0,1 1-1 0 0,-1-1 1 0 0,1 1 0 0 0,-1-1-1 0 0,1 1 1 0 0,-1-1 0 0 0,1 1 0 0 0,0-1-1 0 0,0 0 1 0 0,0 0 0 0 0,0 1-1 0 0,0-1 1 0 0,0 0 0 0 0,0 0 0 0 0,0 0-1 0 0,0 0 1 0 0,0 0 0 0 0,1 0-1 0 0,-1 0 1 0 0,0-1 0 0 0,1 1 0 0 0,-1 0-1 0 0,1-1 1 0 0,-1 1 0 0 0,1-1-1 0 0,-1 1 1 0 0,1-1 0 0 0,-1 0 0 0 0,1 1-1 0 0,-1-1 1 0 0,1 0 0 0 0,-1 0-1 0 0,1 0 1 0 0,0 0 0 0 0,-1-1 0 0 0,1 1-1 0 0,-1 0 1 0 0,1-1 0 0 0,-1 1-1 0 0,2-1-8 0 0,67-21 311 0 0,-68 22-304 0 0,1-1 0 0 0,-1 0 0 0 0,1 1 0 0 0,-1-1 0 0 0,1-1 0 0 0,-1 1 0 0 0,0 0 0 0 0,1-1 0 0 0,-1 1 0 0 0,0-1 0 0 0,0 1 0 0 0,0-1 0 0 0,0 0 0 0 0,0 0 1 0 0,-1 0-1 0 0,1 0 0 0 0,-1 0 0 0 0,1-1 0 0 0,-1 1 0 0 0,0 0 0 0 0,0-1 0 0 0,0 1 0 0 0,0-1 0 0 0,0 1 0 0 0,0-1 0 0 0,-1 1 0 0 0,1-1 0 0 0,-1 1 0 0 0,1-1 0 0 0,-1 0 0 0 0,0 1 0 0 0,0-1 0 0 0,-1 0 0 0 0,1 1 0 0 0,0-1 0 0 0,-1 0 0 0 0,0 1 0 0 0,0-1-7 0 0,-1 2-10 0 0,0 1 1 0 0,0 0-1 0 0,0 0 1 0 0,0 0-1 0 0,-1 0 1 0 0,1 0-1 0 0,0 0 1 0 0,0 1-1 0 0,0-1 0 0 0,0 1 1 0 0,0-1-1 0 0,0 1 1 0 0,0 0-1 0 0,0 0 1 0 0,0 0-1 0 0,0 0 1 0 0,0 0-1 0 0,0 0 0 0 0,0 1 1 0 0,1-1-1 0 0,-1 1 1 0 0,1-1-1 0 0,-1 1 1 0 0,1-1-1 0 0,-1 1 1 0 0,1 0-1 0 0,0 0 1 0 0,0 0-1 0 0,0-1 0 0 0,0 1 1 0 0,0 1 9 0 0,0-2 5 0 0,-1 0 0 0 0,1 0 1 0 0,0-1-1 0 0,0 1 0 0 0,0 1 1 0 0,0-1-1 0 0,0 0 0 0 0,0 0 1 0 0,0 0-1 0 0,0 1 0 0 0,0-1 0 0 0,0 0 1 0 0,0 1-1 0 0,1-1 0 0 0,-1 0 1 0 0,1 1-1 0 0,-1-1 0 0 0,1 1 0 0 0,0-1 1 0 0,-1 1-1 0 0,1 0 0 0 0,0-1 1 0 0,0 1-1 0 0,0-1 0 0 0,0 1 0 0 0,0-1 1 0 0,1 1-1 0 0,-1-1 0 0 0,0 1 1 0 0,1-1-1 0 0,-1 1 0 0 0,1-1 0 0 0,-1 1 1 0 0,1-1-1 0 0,0 0 0 0 0,0 1 1 0 0,-1-1-1 0 0,1 0 0 0 0,0 0 1 0 0,0 1-1 0 0,0-1 0 0 0,1 0 0 0 0,-1 0 1 0 0,0 0-1 0 0,0 0 0 0 0,0 0 1 0 0,1-1-1 0 0,-1 1 0 0 0,0 0 0 0 0,1 0 1 0 0,-1-1-1 0 0,1 1 0 0 0,-1-1 1 0 0,1 0-1 0 0,-1 1 0 0 0,1-1 0 0 0,-1 0 1 0 0,1 0-1 0 0,-1 0 0 0 0,2 0-5 0 0,66-5-434 0 0,-47 1-2501 0 0,0 0-4177 0 0,-13 1-4462 0 0</inkml:trace>
  <inkml:trace contextRef="#ctx0" brushRef="#br0" timeOffset="3363.967">1440 122 4857 0 0,'0'0'1658'0'0,"0"0"1"0"0,0 0 132 0 0,0 0 131 0 0,0 0 1 0 0,0 0-68 0 0,0 0-154 0 0,0 0-216 0 0,0 0-244 0 0,0 0-243 0 0,0 0-254 0 0,0 0-240 0 0,0 0-170 0 0,4-8-132 0 0,12-22-94 0 0,-16 61 1063 0 0,-21 77 379 0 0,41-136-725 0 0,49-53-950 0 0,-68 81 116 0 0,-1 0 1 0 0,1 0-1 0 0,-1 0 0 0 0,1 0 0 0 0,0 0 1 0 0,-1 0-1 0 0,1 0 0 0 0,-1 0 1 0 0,1 0-1 0 0,0 0 0 0 0,-1 0 0 0 0,1 0 1 0 0,-1 1-1 0 0,1-1 0 0 0,-1 0 1 0 0,1 0-1 0 0,-1 1 0 0 0,1-1 0 0 0,-1 0 1 0 0,1 1-1 0 0,-1-1 0 0 0,1 0 1 0 0,-1 1-1 0 0,0-1 0 0 0,1 1 0 0 0,-1-1 1 0 0,1 1-1 0 0,-1-1 0 0 0,0 1 1 0 0,0-1-1 0 0,1 1 0 0 0,-1-1 0 0 0,0 1 1 0 0,0-1-1 0 0,1 1 0 0 0,-1-1 1 0 0,0 1-1 0 0,0 0 0 0 0,0-1 0 0 0,0 1 1 0 0,0-1-1 0 0,0 1 0 0 0,0-1 1 0 0,0 1-1 0 0,0 0 0 0 0,0-1 0 0 0,0 1 1 0 0,-1-1-1 0 0,1 1 0 0 0,0-1 1 0 0,0 1-1 0 0,-1-1 0 0 0,1 1 0 0 0,0-1 1 0 0,0 1-1 0 0,-1 0 9 0 0,-5 38-21 0 0,-19 22 243 0 0,25-61-203 0 0,0 0 2 0 0,0 0 6 0 0,0 0 41 0 0,7-18 148 0 0,-4 12-243 0 0,0-1 0 0 0,1 2-1 0 0,0-1 1 0 0,0 0 0 0 0,0 1 0 0 0,1 0-1 0 0,0 0 1 0 0,0 0 0 0 0,0 0 0 0 0,0 1 0 0 0,1 0-1 0 0,-1 0 1 0 0,1 0 0 0 0,0 1 0 0 0,1 0-1 0 0,-1 0 1 0 0,4-1 27 0 0,-8 5-7 0 0,-1 1 0 0 0,1-1 0 0 0,-1 1 0 0 0,1-1 0 0 0,-1 1 0 0 0,0-1-1 0 0,0 1 1 0 0,1 0 0 0 0,-1-1 0 0 0,0 1 0 0 0,-1 0 0 0 0,1 0 0 0 0,0 0 0 0 0,0 0 0 0 0,-1 0-1 0 0,1 0 1 0 0,-1 0 0 0 0,0 0 0 0 0,1 0 0 0 0,-1 0 0 0 0,0 0 0 0 0,0 0 0 0 0,0 0 0 0 0,-1 0-1 0 0,1 0 1 0 0,0 0 0 0 0,-1 0 0 0 0,0 0 0 0 0,1 0 0 0 0,-1 0 0 0 0,0 0 0 0 0,-1 2 7 0 0,1 9-31 0 0,1-12 34 0 0,0 0 1 0 0,0 1 0 0 0,0-1-1 0 0,1 0 1 0 0,-1 1 0 0 0,1-1-1 0 0,-1 0 1 0 0,1 0 0 0 0,-1 0-1 0 0,1 1 1 0 0,0-1 0 0 0,-1 0-1 0 0,1 0 1 0 0,0 0 0 0 0,0 0-1 0 0,0 0 1 0 0,0 0 0 0 0,0-1-1 0 0,0 1 1 0 0,0 0 0 0 0,0 0-1 0 0,0-1 1 0 0,1 1 0 0 0,-1-1-1 0 0,0 1 1 0 0,0-1 0 0 0,1 1-1 0 0,-1-1 1 0 0,0 0 0 0 0,0 1-1 0 0,1-1 1 0 0,-1 0 0 0 0,0 0-1 0 0,1 0 1 0 0,-1 0 0 0 0,0 0-1 0 0,1 0 1 0 0,-1-1 0 0 0,0 1-1 0 0,1 0 1 0 0,-1-1 0 0 0,0 1-1 0 0,0-1 1 0 0,1 1-4 0 0,62-18 93 0 0,-61 17-91 0 0,0 0-1 0 0,0 0 1 0 0,0 0-1 0 0,0 0 1 0 0,0-1-1 0 0,0 0 0 0 0,0 1 1 0 0,0-1-1 0 0,-1 0 1 0 0,1 0-1 0 0,-1 0 1 0 0,0-1-1 0 0,1 1 1 0 0,-1 0-1 0 0,0-1 1 0 0,0 0-1 0 0,-1 1 0 0 0,1-1 1 0 0,0 0-1 0 0,-1 0 1 0 0,0 0-1 0 0,1 0 1 0 0,-1 0-1 0 0,-1 0 1 0 0,1 0-1 0 0,0-1 1 0 0,-1 1-1 0 0,1 0 1 0 0,-1 0-1 0 0,0-1 0 0 0,0 1 1 0 0,-1-1-2 0 0,0 3-4 0 0,0 0 1 0 0,0 1-1 0 0,0-1 0 0 0,0 1 0 0 0,-1 0 1 0 0,1-1-1 0 0,0 1 0 0 0,0 0 1 0 0,-1 0-1 0 0,1-1 0 0 0,0 1 1 0 0,0 0-1 0 0,-1 1 0 0 0,1-1 1 0 0,0 0-1 0 0,0 0 0 0 0,-1 0 1 0 0,1 1-1 0 0,0-1 0 0 0,0 0 1 0 0,0 1-1 0 0,0-1 0 0 0,-1 1 0 0 0,1 0 1 0 0,0-1-1 0 0,0 1 0 0 0,0 0 1 0 0,0 0-1 0 0,0 0 0 0 0,1-1 1 0 0,-1 1-1 0 0,0 0 0 0 0,0 0 1 0 0,0 0-1 0 0,1 0 0 0 0,-1 0 1 0 0,1 1-1 0 0,-1 0 4 0 0,-1-1-9 0 0,1 0 0 0 0,-1 1 1 0 0,1-1-1 0 0,0 1 0 0 0,0-1 0 0 0,0 1 1 0 0,0 0-1 0 0,0 0 0 0 0,0-1 0 0 0,0 1 1 0 0,1 0-1 0 0,-1 0 0 0 0,0 0 0 0 0,1 0 0 0 0,0 0 1 0 0,-1 0-1 0 0,1 0 0 0 0,0 0 0 0 0,0 0 1 0 0,0 0-1 0 0,0 0 0 0 0,1 0 0 0 0,-1 0 1 0 0,0 0-1 0 0,1-1 0 0 0,0 1 0 0 0,-1 0 1 0 0,1 0-1 0 0,0 0 0 0 0,0 0 0 0 0,0-1 1 0 0,0 1-1 0 0,0 0 0 0 0,0-1 0 0 0,1 1 9 0 0,30 12-2574 0 0,-7-12-5229 0 0,-8-2-4497 0 0,-14 0 9377 0 0</inkml:trace>
  <inkml:trace contextRef="#ctx0" brushRef="#br0" timeOffset="3715.934">1845 173 0 0 0,'0'0'1663'0'0,"0"0"155"0"0,0 0 58 0 0,0 0 93 0 0,0 0 28 0 0,0 0-180 0 0,0 0-253 0 0,0 0-321 0 0,0 0-257 0 0,0 0-97 0 0,0 0-91 0 0,9-3-36 0 0,26-7-63 0 0,-34 11-613 0 0,0 0 0 0 0,0 0 0 0 0,0 0 0 0 0,0 0 0 0 0,0 0 0 0 0,0 0 0 0 0,0 0 0 0 0,-1 0 1 0 0,1 0-1 0 0,0 0 0 0 0,-1 0 0 0 0,1 0 0 0 0,-1 0 0 0 0,1 0 0 0 0,-1 1 0 0 0,0-1 0 0 0,0 0 0 0 0,1 0 0 0 0,-1 1 0 0 0,0-1 0 0 0,0 0 0 0 0,0 1 0 0 0,0-1 0 0 0,0 0 0 0 0,-1 0 0 0 0,1 1 0 0 0,0-1 0 0 0,-1 0 0 0 0,1 0 0 0 0,0 0 0 0 0,-1 1-86 0 0,1 0 159 0 0,0 0-37 0 0,0 0 0 0 0,-1 0 0 0 0,1 0 0 0 0,0 0 0 0 0,-1 0 0 0 0,1 0 0 0 0,-1 0 0 0 0,0 0 0 0 0,1 0 0 0 0,-1-1 0 0 0,0 1 0 0 0,0 0 0 0 0,0 0-1 0 0,-1-1 1 0 0,1 1 0 0 0,0-1 0 0 0,-1 1 0 0 0,1-1 0 0 0,-1 1 0 0 0,1-1 0 0 0,-1 0 0 0 0,1 0 0 0 0,-1 0 0 0 0,0 0 0 0 0,0 0 0 0 0,0 0 0 0 0,0 0-122 0 0,14-21 459 0 0,-4 10-520 0 0,-5 6 29 0 0,0 0 1 0 0,0-1-1 0 0,0 1 1 0 0,1 0-1 0 0,-1 1 1 0 0,1-1-1 0 0,0 1 1 0 0,0-1-1 0 0,0 1 1 0 0,0 0-1 0 0,1 1 1 0 0,-1-1-1 0 0,1 1 1 0 0,0 0-1 0 0,0 0 1 0 0,0 0-1 0 0,4 0 32 0 0,-7 47-184 0 0,-1-29-579 0 0,3-14-3097 0 0,3-1-5291 0 0,-4-1 359 0 0</inkml:trace>
  <inkml:trace contextRef="#ctx0" brushRef="#br0" timeOffset="3975.891">2081 51 0 0 0,'0'0'2710'0'0,"0"0"184"0"0,0 0 30 0 0,0 0-115 0 0,0 0-146 0 0,4-10-295 0 0,13-31-432 0 0,-15 43 1656 0 0,-7 31-2592 0 0,-49 160 1149 0 0,50-176-3400 0 0,3-17-3480 0 0,1-4-4215 0 0,0 2-1171 0 0</inkml:trace>
  <inkml:trace contextRef="#ctx0" brushRef="#br0" timeOffset="4144.036">1986 85 10034 0 0,'0'0'5003'0'0,"0"0"-3186"0"0,0 0-862 0 0,0 0 52 0 0,0 0 103 0 0,0 0 39 0 0,0 0-98 0 0,0 0-211 0 0,0 0-232 0 0,0 0-213 0 0,0 0-143 0 0,0 0-129 0 0,0 0-70 0 0,6-2 3 0 0,74-12-262 0 0,-42 10-5482 0 0,-20 3-727 0 0,-8-1-4961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9:47.9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1 150 10154 0 0,'0'0'303'0'0,"0"0"-39"0"0,0 0 8 0 0,0 0 111 0 0,0 0 148 0 0,0 0 211 0 0,0 0 172 0 0,0 0 51 0 0,0 0-72 0 0,0 0-204 0 0,0 0-209 0 0,0 0-141 0 0,0 0-96 0 0,9-9-15 0 0,60-56 972 0 0,-67 62-961 0 0,1 1 0 0 0,-1-1-1 0 0,0 0 1 0 0,0 0 0 0 0,0 0 0 0 0,-1 0 0 0 0,1 0 0 0 0,-1 0 0 0 0,0 0-1 0 0,0 0 1 0 0,0-1 0 0 0,0 1 0 0 0,0-1 0 0 0,-1 1 0 0 0,1-1-1 0 0,-1 1 1 0 0,0 0 0 0 0,0-1 0 0 0,0 1 0 0 0,-1-1 0 0 0,1 1-1 0 0,-1-3-238 0 0,-14 50 1130 0 0,-12 253 230 0 0,13-230-1121 0 0,16-83-4867 0 0,1-30-11777 0 0,-3 18 10855 0 0,0 21 5550 0 0</inkml:trace>
  <inkml:trace contextRef="#ctx0" brushRef="#br0" timeOffset="272.323">48 226 0 0 0,'0'0'982'0'0,"0"0"1177"0"0,0 0 168 0 0,0 0-153 0 0,0 0-222 0 0,1-11-240 0 0,4-32-237 0 0,-5 40-1257 0 0,1 1 1 0 0,0 0-1 0 0,-1 1 0 0 0,1-1 0 0 0,0 0 0 0 0,0 0 0 0 0,0 0 0 0 0,0 0 0 0 0,0 1 0 0 0,1-1 0 0 0,-1 0 0 0 0,0 1 1 0 0,1-1-1 0 0,-1 1 0 0 0,1 0 0 0 0,0-1 0 0 0,-1 1 0 0 0,1 0 0 0 0,0 0 0 0 0,0 0 0 0 0,0 0 0 0 0,0 0 0 0 0,1 0-218 0 0,3-2 611 0 0,-4 2-521 0 0,1 0 0 0 0,-1 0 0 0 0,1 0-1 0 0,-1 0 1 0 0,1 1 0 0 0,-1-1 0 0 0,1 1 0 0 0,0-1 0 0 0,-1 1 0 0 0,1 0 0 0 0,0 0 0 0 0,-1 0-1 0 0,1 1 1 0 0,0-1 0 0 0,-1 0 0 0 0,1 1 0 0 0,0 0 0 0 0,-1 0 0 0 0,1 0 0 0 0,-1 0-1 0 0,1 0 1 0 0,-1 0 0 0 0,0 0 0 0 0,1 1 0 0 0,-1-1 0 0 0,0 1 0 0 0,0 0 0 0 0,0 0 0 0 0,0 0-1 0 0,0 0 1 0 0,-1 0 0 0 0,1 0 0 0 0,-1 0 0 0 0,1 0 0 0 0,-1 1 0 0 0,0-1 0 0 0,1 1-1 0 0,-1-1 1 0 0,-1 1 0 0 0,1-1 0 0 0,0 1 0 0 0,-1 0 0 0 0,1-1 0 0 0,-1 1 0 0 0,0 0 0 0 0,0-1-1 0 0,0 1 1 0 0,0 0 0 0 0,0-1 0 0 0,0 1 0 0 0,-1 0 0 0 0,1-1 0 0 0,-1 1 0 0 0,0-1-1 0 0,0 1 1 0 0,0-1 0 0 0,0 1 0 0 0,-1-1 0 0 0,1 0 0 0 0,0 1 0 0 0,-1-1 0 0 0,0 0 0 0 0,1 0-1 0 0,-1 0 1 0 0,0 0 0 0 0,0 0 0 0 0,0-1 0 0 0,-2 2-90 0 0,-54 15 1171 0 0,59-31-3929 0 0,17-6-7310 0 0,-14 15-1133 0 0</inkml:trace>
  <inkml:trace contextRef="#ctx0" brushRef="#br0" timeOffset="1593.255">364 176 3937 0 0,'0'0'1161'0'0,"0"0"-214"0"0,0 0 139 0 0,0 0 319 0 0,0 0 297 0 0,0 0 112 0 0,0 0-131 0 0,0 0-316 0 0,0 0-312 0 0,0 0-238 0 0,0 0-161 0 0,0 0-58 0 0,0 0-49 0 0,-1-4-45 0 0,0 3-416 0 0,1-1 0 0 0,-1 1 0 0 0,0 0-1 0 0,0-1 1 0 0,0 1 0 0 0,0 0-1 0 0,0 0 1 0 0,0-1 0 0 0,0 1-1 0 0,-1 0 1 0 0,1 0 0 0 0,0 0 0 0 0,-1 0-1 0 0,1 1 1 0 0,0-1 0 0 0,-1 0-1 0 0,1 1 1 0 0,-1-1 0 0 0,1 1 0 0 0,-1-1-1 0 0,0 1 1 0 0,1 0 0 0 0,-1-1-1 0 0,1 1 1 0 0,-1 0 0 0 0,0 0-1 0 0,1 0 1 0 0,-1 0 0 0 0,1 0 0 0 0,-1 1-1 0 0,0-1 1 0 0,1 1 0 0 0,-1-1-1 0 0,1 1 1 0 0,-1-1 0 0 0,1 1-1 0 0,-1 0 1 0 0,1-1-88 0 0,-2 1 22 0 0,0 0 0 0 0,0 0 1 0 0,0 0-1 0 0,0 1 0 0 0,0-1 0 0 0,0 1 0 0 0,1-1 0 0 0,-1 1 0 0 0,1 0 0 0 0,-1 0 1 0 0,1 0-1 0 0,-1 0 0 0 0,1 1 0 0 0,0-1 0 0 0,0 1 0 0 0,0-1 0 0 0,1 1 0 0 0,-1 0 0 0 0,1 0 1 0 0,-1-1-1 0 0,1 1 0 0 0,0 0 0 0 0,0 0 0 0 0,0 0 0 0 0,0 0 0 0 0,1 1 0 0 0,-1-1 1 0 0,1 0-1 0 0,0 0 0 0 0,0 0 0 0 0,0 0 0 0 0,0 1 0 0 0,1-1 0 0 0,-1 2-22 0 0,3-4 52 0 0,-1 1-1 0 0,1-1 1 0 0,-1 1-1 0 0,1-1 1 0 0,0 0-1 0 0,0 0 1 0 0,-1 0-1 0 0,1 0 1 0 0,0-1-1 0 0,0 1 1 0 0,0-1-1 0 0,0 0 1 0 0,0 1-1 0 0,0-1 1 0 0,0-1-1 0 0,0 1 1 0 0,0 0 0 0 0,-1-1-1 0 0,1 1 1 0 0,0-1-1 0 0,0 0 1 0 0,0 0-1 0 0,-1 0 1 0 0,1 0-1 0 0,0-1 1 0 0,-1 1-1 0 0,1-1 1 0 0,-1 1-1 0 0,0-1 1 0 0,1 0-1 0 0,-1 0 1 0 0,0-1-52 0 0,-1 2 25 0 0,-1 1 0 0 0,1-1 0 0 0,-1 0 1 0 0,0 0-1 0 0,1 0 0 0 0,-1 0 0 0 0,0 0 0 0 0,0 0 1 0 0,0 0-1 0 0,0 0 0 0 0,0 0 0 0 0,0 0 1 0 0,0 0-1 0 0,0 1 0 0 0,0-1 0 0 0,0 0 0 0 0,-1 0 1 0 0,1 0-1 0 0,0 0 0 0 0,-1 0 0 0 0,1 0 1 0 0,0 0-1 0 0,-1 1 0 0 0,1-1 0 0 0,-1 0 0 0 0,0 0 1 0 0,1 0-1 0 0,-1 1 0 0 0,1-1 0 0 0,-1 0 1 0 0,0 1-1 0 0,0-1 0 0 0,1 1 0 0 0,-1-1 0 0 0,0 1 1 0 0,-1-1-26 0 0,-10-18-2390 0 0,20 16-12740 0 0,-4 3 6727 0 0</inkml:trace>
  <inkml:trace contextRef="#ctx0" brushRef="#br0" timeOffset="2073.427">541 166 6505 0 0,'0'0'4143'0'0,"0"0"-2482"0"0,0 0-743 0 0,0 0 47 0 0,0 0 105 0 0,0 0 33 0 0,0 0-12 0 0,0 0-114 0 0,0 0-186 0 0,0 0-167 0 0,0 0-145 0 0,0 0-186 0 0,0-7-113 0 0,-2-19-80 0 0,-32 25 154 0 0,-29 31 77 0 0,64-27-314 0 0,-1-1 1 0 0,1 0-1 0 0,0 0 1 0 0,-1 0-1 0 0,1 0 1 0 0,0 0 0 0 0,1 0-1 0 0,-1-1 1 0 0,0 1-1 0 0,0 0 1 0 0,1-1-1 0 0,-1 1 1 0 0,1 0-1 0 0,-1-1 1 0 0,1 0 0 0 0,0 1-1 0 0,0-1 1 0 0,0 0-1 0 0,-1 0 1 0 0,1 0-1 0 0,0 0 1 0 0,0 0 0 0 0,0 0-1 0 0,1-1 1 0 0,-1 1-1 0 0,2 0-17 0 0,0 1 18 0 0,-3-2-12 0 0,0 0-1 0 0,0 0 0 0 0,0-1 0 0 0,0 1 0 0 0,0 0 0 0 0,0 0 0 0 0,0 0 0 0 0,0 0 0 0 0,0 0 0 0 0,1 0 0 0 0,-1 1 0 0 0,0-1 0 0 0,0 0 0 0 0,0 1 0 0 0,0-1 1 0 0,0 0-1 0 0,0 1 0 0 0,-1-1 0 0 0,1 1 0 0 0,0-1 0 0 0,0 1 0 0 0,0 0 0 0 0,0-1 0 0 0,0 1 0 0 0,-1 0 0 0 0,1 0 0 0 0,0-1 0 0 0,-1 1 0 0 0,1 0 0 0 0,-1 0 0 0 0,1 0 0 0 0,-1 0 0 0 0,1 0 0 0 0,-1 0 0 0 0,1 0 0 0 0,-1 0 0 0 0,0 0 0 0 0,0 0 0 0 0,1 0 0 0 0,-1 0 0 0 0,0 0 0 0 0,0 0 0 0 0,0 0 0 0 0,0 0 0 0 0,0 0 0 0 0,-1 0 0 0 0,1 0 0 0 0,0 0 0 0 0,0 0 0 0 0,-1 0 0 0 0,1 0 0 0 0,0 0 0 0 0,-1 0 0 0 0,1 0 0 0 0,-1 0 1 0 0,1 0-1 0 0,-1 0 0 0 0,0 0 0 0 0,1-1 0 0 0,-1 1 0 0 0,0 0 0 0 0,0 0 0 0 0,1-1 0 0 0,-1 1 0 0 0,0 0 0 0 0,0-1 0 0 0,0 1-5 0 0,-80 19 565 0 0,94-32-3761 0 0,18-2-7104 0 0,-25 12 6629 0 0,1-1-2024 0 0</inkml:trace>
  <inkml:trace contextRef="#ctx0" brushRef="#br0" timeOffset="2395.363">656 185 2409 0 0,'0'0'2947'0'0,"0"0"-389"0"0,0 0-156 0 0,0 0-58 0 0,0 0-237 0 0,0 0-304 0 0,0 0-308 0 0,0 0-324 0 0,0 0-244 0 0,0 0-170 0 0,0 0-156 0 0,0 0-121 0 0,0 0-88 0 0,3-8-103 0 0,9-24-71 0 0,-12 31-208 0 0,-1 1 0 0 0,1-1 0 0 0,-1 0 0 0 0,1 1 0 0 0,-1-1 0 0 0,0 0 1 0 0,1 1-1 0 0,-1-1 0 0 0,0 1 0 0 0,0 0 0 0 0,1-1 0 0 0,-1 1 0 0 0,0-1 0 0 0,0 1 1 0 0,0 0-1 0 0,1 0 0 0 0,-1-1 0 0 0,0 1 0 0 0,0 0 0 0 0,0 0 0 0 0,0 0 1 0 0,0 0-1 0 0,0 0 0 0 0,1 0 0 0 0,-1 0 0 0 0,0 0 0 0 0,0 1 0 0 0,0-1 1 0 0,0 0-1 0 0,1 0 0 0 0,-1 1 0 0 0,0-1 0 0 0,0 0 0 0 0,0 1 0 0 0,0 0-10 0 0,0-1-3 0 0,-1 0-1 0 0,1-1 1 0 0,0 1-1 0 0,0 0 1 0 0,-1 0-1 0 0,1 1 1 0 0,0-1-1 0 0,0 0 1 0 0,-1 0-1 0 0,1 1 1 0 0,0-1-1 0 0,0 1 1 0 0,0-1-1 0 0,-1 1 1 0 0,1-1-1 0 0,0 1 1 0 0,0 0-1 0 0,0-1 0 0 0,0 1 1 0 0,0 0-1 0 0,0 0 1 0 0,0 0-1 0 0,1 0 1 0 0,-1 0-1 0 0,0 0 1 0 0,0 0-1 0 0,1 0 1 0 0,-1 0-1 0 0,0 0 1 0 0,1 0-1 0 0,-1 1 1 0 0,1-1-1 0 0,0 0 1 0 0,-1 0-1 0 0,1 0 1 0 0,0 1-1 0 0,0-1 1 0 0,0 0-1 0 0,0 0 1 0 0,0 1-1 0 0,0-1 1 0 0,0 0-1 0 0,0 1 1 0 0,0-1-1 0 0,1 0 0 0 0,-1 0 1 0 0,0 0-1 0 0,1 1 1 0 0,-1-1-1 0 0,1 0 1 0 0,0 0-1 0 0,-1 0 1 0 0,1 0-1 0 0,0 0 1 0 0,-1 0-1 0 0,1 0 1 0 0,0 0-1 0 0,0 0 4 0 0,14 9 36 0 0,-12-9-36 0 0,-1-1 0 0 0,0 1 0 0 0,0 0 1 0 0,0 0-1 0 0,0 1 0 0 0,-1-1 1 0 0,1 0-1 0 0,0 0 0 0 0,0 1 0 0 0,-1-1 1 0 0,1 1-1 0 0,-1 0 0 0 0,1-1 0 0 0,-1 1 1 0 0,0 0-1 0 0,0 0 0 0 0,0 0 0 0 0,0 0 1 0 0,0 0-1 0 0,0 0 0 0 0,0 0 1 0 0,0 2-1 0 0,-56 21 552 0 0,33-22-649 0 0,28-15-2732 0 0,11 2-1070 0 0,-6 5-2979 0 0,-4 2-2983 0 0</inkml:trace>
  <inkml:trace contextRef="#ctx0" brushRef="#br0" timeOffset="2674.265">778 148 6969 0 0,'0'0'3057'0'0,"0"0"-427"0"0,0 0-440 0 0,0 0-360 0 0,0 0-383 0 0,0 0-295 0 0,0 0-319 0 0,0 0-271 0 0,0 0-151 0 0,0 0-59 0 0,0 0 38 0 0,0 0 16 0 0,0 0-32 0 0,-2 5-29 0 0,-2 5-337 0 0,-14 71 149 0 0,21-78-2811 0 0,-1-3-5810 0 0,-1 0-2027 0 0</inkml:trace>
  <inkml:trace contextRef="#ctx0" brushRef="#br0" timeOffset="2925.421">778 75 4121 0 0,'0'0'4369'0'0,"0"0"-2849"0"0,0 0-152 0 0,0 0-103 0 0,0 0-345 0 0,0 0-328 0 0,0 0-280 0 0,0 0-328 0 0,0 0-240 0 0,0 0-240 0 0,0 0-208 0 0,0 0-320 0 0,0 0-929 0 0,-30-6-2320 0 0,33 8-1472 0 0</inkml:trace>
  <inkml:trace contextRef="#ctx0" brushRef="#br0" timeOffset="3333.078">859 42 1080 0 0,'0'0'3060'0'0,"0"0"-1463"0"0,0 0-164 0 0,0 0 426 0 0,0 0 396 0 0,0 0 95 0 0,0 0-285 0 0,0 0-582 0 0,0 0-648 0 0,0 0-429 0 0,0 0-124 0 0,0 0 30 0 0,0 0 115 0 0,-1 3 112 0 0,-27 182 4115 0 0,9-137-3097 0 0,17-75-1139 0 0,3 23-430 0 0,0 1 0 0 0,0 0 0 0 0,0-1 0 0 0,0 1 0 0 0,0 0 0 0 0,1-1 0 0 0,-1 1 0 0 0,1 0 0 0 0,0 0 0 0 0,0 0 0 0 0,0 0 0 0 0,1 1 0 0 0,-1-1 0 0 0,0 0 0 0 0,1 1 0 0 0,0 0 0 0 0,0 0 0 0 0,0 0 0 0 0,-1 0 0 0 0,2 0 0 0 0,-1 0 0 0 0,0 1 0 0 0,0-1 0 0 0,1 1 0 0 0,-1 0 0 0 0,0 0 0 0 0,1 0 0 0 0,-1 1 0 0 0,1-1 0 0 0,-1 1 0 0 0,1 0 0 0 0,-1 0 0 0 0,1 0 0 0 0,-1 0-1 0 0,1 1 1 0 0,0-1 0 0 0,-1 1 0 0 0,0 0 0 0 0,1 0 0 0 0,-1 0 0 0 0,0 1 0 0 0,1-1 0 0 0,-1 1 0 0 0,0-1 0 0 0,0 1 0 0 0,0 0 0 0 0,0 1 0 0 0,-1-1 0 0 0,1 0 0 0 0,-1 1 0 0 0,1-1 0 0 0,-1 1 0 0 0,0 0 0 0 0,0 0 0 0 0,0 0 0 0 0,0 0 0 0 0,0 0 0 0 0,-1 0 0 0 0,1 2 12 0 0,-2-4 10 0 0,0 1-1 0 0,0 0 1 0 0,0-1 0 0 0,0 1 0 0 0,0 0 0 0 0,0-1-1 0 0,-1 1 1 0 0,1 0 0 0 0,-1-1 0 0 0,1 1 0 0 0,-1 0-1 0 0,1-1 1 0 0,-1 1 0 0 0,0-1 0 0 0,0 1 0 0 0,0-1-1 0 0,0 0 1 0 0,0 1 0 0 0,0-1 0 0 0,0 0 0 0 0,-1 0-1 0 0,1 0 1 0 0,0 1 0 0 0,-1-1 0 0 0,1-1 0 0 0,0 1-1 0 0,-1 0 1 0 0,1 0 0 0 0,-1 0 0 0 0,0-1 0 0 0,1 1-1 0 0,-1-1 1 0 0,0 1 0 0 0,1-1 0 0 0,-1 0-1 0 0,0 0 1 0 0,0 0-10 0 0,-68 9 107 0 0,70-9-151 0 0,-1 0 0 0 0,1-1-1 0 0,-1 1 1 0 0,1 0-1 0 0,-1 0 1 0 0,1 0 0 0 0,0 0-1 0 0,-1 0 1 0 0,1-1-1 0 0,-1 1 1 0 0,1 0 0 0 0,-1 0-1 0 0,1-1 1 0 0,0 1-1 0 0,-1 0 1 0 0,1-1 0 0 0,0 1-1 0 0,-1 0 1 0 0,1-1-1 0 0,0 1 1 0 0,-1 0 0 0 0,1-1-1 0 0,0 1 1 0 0,0-1-1 0 0,-1 1 1 0 0,1-1 0 0 0,0 1-1 0 0,0 0 1 0 0,0-1-1 0 0,0 1 1 0 0,0-1 0 0 0,0 1-1 0 0,0-1 1 0 0,0 1-1 0 0,0-1 1 0 0,0 1 0 0 0,0-1-1 0 0,0 1 1 0 0,0-1-1 0 0,0 1 1 0 0,0-1 0 0 0,0 1-1 0 0,0-1 1 0 0,0 1-1 0 0,1-1 1 0 0,-1 1 0 0 0,0 0-1 0 0,0-1 1 0 0,1 1-1 0 0,-1-1 1 0 0,0 1 0 0 0,1 0-1 0 0,-1-1 1 0 0,0 1-1 0 0,1 0 1 0 0,-1-1 0 0 0,1 1-1 0 0,-1 0 45 0 0,19-25-7644 0 0,-12 19 1361 0 0,-2 1-3587 0 0</inkml:trace>
  <inkml:trace contextRef="#ctx0" brushRef="#br0" timeOffset="3645.121">1000 68 7001 0 0,'0'0'1822'0'0,"0"0"-112"0"0,0 0-36 0 0,0 0 33 0 0,0 0-30 0 0,0 0-51 0 0,0 0-158 0 0,0 0-249 0 0,0 0-233 0 0,0 0-247 0 0,0 0-227 0 0,0 0-155 0 0,0 0-98 0 0,8-5-3 0 0,25-13 73 0 0,-32 19-288 0 0,0-1 0 0 0,-1 0 0 0 0,1 1-1 0 0,0-1 1 0 0,-1 1 0 0 0,1-1 0 0 0,0 1 0 0 0,-1-1-1 0 0,1 1 1 0 0,0-1 0 0 0,-1 1 0 0 0,1 0-1 0 0,-1-1 1 0 0,1 1 0 0 0,-1 0 0 0 0,0 0 0 0 0,1-1-1 0 0,-1 1 1 0 0,0 0 0 0 0,1 0 0 0 0,-1-1-1 0 0,0 1 1 0 0,0 0 0 0 0,0 0 0 0 0,0 0 0 0 0,0 0-1 0 0,0-1 1 0 0,0 1 0 0 0,0 0 0 0 0,0 0-1 0 0,0 0 1 0 0,0 0 0 0 0,0-1 0 0 0,-1 1 0 0 0,1 0-1 0 0,0 0 1 0 0,0 0 0 0 0,-1-1 0 0 0,1 1-41 0 0,-1 2 136 0 0,-48 189 1673 0 0,51-180-4515 0 0,2-11-2830 0 0,4-2-3734 0 0,-4 0-96 0 0</inkml:trace>
  <inkml:trace contextRef="#ctx0" brushRef="#br0" timeOffset="4115.138">1104 188 4457 0 0,'0'0'1359'0'0,"0"0"-524"0"0,0 0-248 0 0,0 0 101 0 0,0 0 172 0 0,0 0 175 0 0,0 0 118 0 0,0 0 60 0 0,0 0-37 0 0,0 0-84 0 0,0 0-96 0 0,0 0-157 0 0,0 0-113 0 0,2 4-88 0 0,0-3-529 0 0,-1 1-1 0 0,1 0 1 0 0,-1-1-1 0 0,1 1 0 0 0,-1-1 1 0 0,1 0-1 0 0,0 1 0 0 0,0-1 1 0 0,-1 0-1 0 0,1 0 0 0 0,0 0 1 0 0,0 0-1 0 0,0-1 0 0 0,0 1 1 0 0,0 0-1 0 0,0-1 0 0 0,0 1 1 0 0,1-1-1 0 0,-1 0 1 0 0,0 0-1 0 0,0 0 0 0 0,0 0 1 0 0,0 0-1 0 0,0 0 0 0 0,1-1 1 0 0,-1 1-1 0 0,0-1 0 0 0,0 1 1 0 0,0-1-1 0 0,0 0 0 0 0,0 0 1 0 0,0 0-109 0 0,40-26 1395 0 0,-41 26-1382 0 0,-1 1 1 0 0,1-1 0 0 0,0 1 0 0 0,-1-1 0 0 0,1 0-1 0 0,-1 1 1 0 0,1-1 0 0 0,-1 0 0 0 0,1 0 0 0 0,-1 1-1 0 0,0-1 1 0 0,1 0 0 0 0,-1 0 0 0 0,0 0 0 0 0,1 1-1 0 0,-1-1 1 0 0,0 0 0 0 0,0 0 0 0 0,0 0 0 0 0,0 0-1 0 0,0 0 1 0 0,0 1 0 0 0,0-1 0 0 0,0 0 0 0 0,0 0-1 0 0,0 0 1 0 0,-1 0 0 0 0,1 1 0 0 0,0-1 0 0 0,0 0-1 0 0,-1 0 1 0 0,1 0 0 0 0,-1 1 0 0 0,1-1 0 0 0,-1 0-1 0 0,1 0 1 0 0,-1 1 0 0 0,1-1 0 0 0,-1 1 0 0 0,1-1-1 0 0,-1 0 1 0 0,0 1 0 0 0,1-1 0 0 0,-1 1 0 0 0,0-1-1 0 0,0 1 1 0 0,1 0 0 0 0,-1-1 0 0 0,0 1 0 0 0,0 0-1 0 0,0 0 1 0 0,0-1 0 0 0,1 1 0 0 0,-1 0 0 0 0,-1 0-14 0 0,-2-1 12 0 0,-1 0 1 0 0,0 1-1 0 0,1 0 1 0 0,-1 0-1 0 0,0 0 1 0 0,1 0-1 0 0,-1 1 1 0 0,0 0 0 0 0,1 0-1 0 0,-1 0 1 0 0,1 0-1 0 0,-1 1 1 0 0,1-1-1 0 0,0 1 1 0 0,-1 1-1 0 0,1-1 1 0 0,0 0-1 0 0,0 1 1 0 0,1 0 0 0 0,-1 0-1 0 0,1 0 1 0 0,-1 0-1 0 0,1 1 1 0 0,0-1-1 0 0,0 1 1 0 0,0 0-1 0 0,1 0 1 0 0,-1 0-1 0 0,1 0 1 0 0,0 0 0 0 0,0 0-1 0 0,1 1-12 0 0,1-3 49 0 0,0 0 0 0 0,0 0 0 0 0,0 0 0 0 0,0 0 0 0 0,0 0 0 0 0,1 0 0 0 0,-1 0 0 0 0,1-1-1 0 0,0 1 1 0 0,-1 0 0 0 0,1 0 0 0 0,0 0 0 0 0,0-1 0 0 0,0 1 0 0 0,0-1 0 0 0,0 1 0 0 0,1 0 0 0 0,-1-1 0 0 0,0 0 0 0 0,1 1 0 0 0,-1-1 0 0 0,1 0-1 0 0,-1 0 1 0 0,1 0 0 0 0,0 0 0 0 0,-1 0 0 0 0,1 0 0 0 0,0 0 0 0 0,0-1 0 0 0,0 1 0 0 0,0 0 0 0 0,-1-1 0 0 0,1 0 0 0 0,0 1 0 0 0,0-1 0 0 0,1 0-49 0 0,72 5 959 0 0,-74-5-959 0 0,62-13 482 0 0,-66 10-2499 0 0,-1 2-6017 0 0,3 1-3282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01.7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44 5425 0 0,'0'0'667'0'0,"0"0"-418"0"0,0 0 57 0 0,0 0 461 0 0,0 0 565 0 0,0 0 455 0 0,0 0 205 0 0,0 0-58 0 0,0 0-230 0 0,0 0-301 0 0,0 0-256 0 0,7 1 1693 0 0,-7-3-2782 0 0,0 1 1 0 0,0-1-1 0 0,0 0 1 0 0,0 0-1 0 0,0 1 1 0 0,0-1-1 0 0,-1 0 1 0 0,1 1-1 0 0,-1-1 1 0 0,1 0-1 0 0,-1 1 1 0 0,1-1 0 0 0,-1 1-1 0 0,0-1 1 0 0,0 1-1 0 0,0-1 1 0 0,0 1-1 0 0,0-1 1 0 0,0 1-1 0 0,0 0 1 0 0,0 0-1 0 0,-1 0 1 0 0,1-1-1 0 0,0 1 1 0 0,-1 0-1 0 0,1 1 1 0 0,-1-1 0 0 0,1 0-1 0 0,-1 0 1 0 0,1 1-1 0 0,-1-1 1 0 0,0 0-1 0 0,1 1 1 0 0,-1 0-1 0 0,0-1 1 0 0,1 1-1 0 0,-1 0 1 0 0,0 0-1 0 0,0 0 1 0 0,1 0-1 0 0,-1 0 1 0 0,0 1 0 0 0,1-1-1 0 0,-1 0 1 0 0,0 1-1 0 0,-1 0-58 0 0,-1 0 3 0 0,0 0 0 0 0,0 0 0 0 0,0 0 0 0 0,0 1-1 0 0,0 0 1 0 0,0 0 0 0 0,1 0 0 0 0,-1 0 0 0 0,1 0 0 0 0,-1 1-1 0 0,1 0 1 0 0,0-1 0 0 0,0 1 0 0 0,0 1 0 0 0,0-1 0 0 0,1 0-1 0 0,-1 1 1 0 0,1-1 0 0 0,0 1 0 0 0,0 0 0 0 0,0-1 0 0 0,0 1-1 0 0,1 0 1 0 0,-1 0 0 0 0,1 0 0 0 0,0 0 0 0 0,1 1 0 0 0,-1-1 0 0 0,1 0-1 0 0,-1 0 1 0 0,1 1-3 0 0,3-3 23 0 0,0 0-1 0 0,-1 0 0 0 0,1 0 1 0 0,0-1-1 0 0,0 1 1 0 0,0-1-1 0 0,0 0 0 0 0,0 0 1 0 0,0 0-1 0 0,1 0 0 0 0,-1-1 1 0 0,0 1-1 0 0,0-1 1 0 0,1 0-1 0 0,-1 0 0 0 0,0 0 1 0 0,0 0-1 0 0,1-1 1 0 0,-1 1-1 0 0,0-1 0 0 0,0 0 1 0 0,0 0-1 0 0,1 0 0 0 0,-1 0 1 0 0,0-1-1 0 0,-1 1 1 0 0,1-1-1 0 0,1-1-22 0 0,-1 2 32 0 0,0-1 0 0 0,-1 0 0 0 0,1 0 0 0 0,-1 0 0 0 0,1 0 0 0 0,-1 0 0 0 0,0 0 0 0 0,0-1 0 0 0,0 1 0 0 0,0-1 0 0 0,0 0 0 0 0,-1 0 0 0 0,1 1 0 0 0,-1-1 0 0 0,0 0 0 0 0,0 0 0 0 0,0 0 0 0 0,0 0 0 0 0,0 0 0 0 0,-1-1 0 0 0,1 1 0 0 0,-1 0 0 0 0,0 0 0 0 0,0 0 0 0 0,0 0 0 0 0,-1-3-32 0 0,-15 31-323 0 0,16-23 329 0 0,-1-1-1 0 0,1 1 1 0 0,-1-1-1 0 0,1 1 1 0 0,-1-1-1 0 0,1 1 1 0 0,0-1-1 0 0,0 1 1 0 0,0-1-1 0 0,0 1 1 0 0,0-1-1 0 0,0 1 1 0 0,0-1-1 0 0,0 1 1 0 0,0-1-1 0 0,1 1 1 0 0,-1-1-1 0 0,1 1 1 0 0,-1-1-1 0 0,1 1 1 0 0,0-1-1 0 0,-1 0 0 0 0,1 1 1 0 0,0-1-1 0 0,0 0 1 0 0,0 0-1 0 0,0 1 1 0 0,0-1-1 0 0,0 0 1 0 0,0 0-1 0 0,0 0 1 0 0,1 0-1 0 0,-1-1 1 0 0,0 1-1 0 0,1 0 1 0 0,-1 0-1 0 0,0-1 1 0 0,1 1-1 0 0,-1-1 1 0 0,1 1-1 0 0,-1-1 1 0 0,1 0-1 0 0,-1 1 1 0 0,1-1-1 0 0,-1 0 1 0 0,1 0-1 0 0,-1 0 0 0 0,1 0 1 0 0,-1 0-1 0 0,1-1 1 0 0,-1 1-1 0 0,1 0 1 0 0,-1-1-1 0 0,1 1 1 0 0,-1-1-1 0 0,1 1 1 0 0,-1-1-1 0 0,0 0 1 0 0,1 0-1 0 0,-1 0 1 0 0,0 1-1 0 0,0-1 1 0 0,1 0-1 0 0,-1-1-5 0 0,1 2 13 0 0,0 0-1 0 0,1-1 1 0 0,-1 0-1 0 0,0 1 0 0 0,0-1 1 0 0,0 0-1 0 0,0 0 1 0 0,0 0-1 0 0,0 0 1 0 0,0-1-1 0 0,-1 1 1 0 0,1 0-1 0 0,0-1 0 0 0,-1 1 1 0 0,1-1-1 0 0,-1 0 1 0 0,1 1-1 0 0,-1-1 1 0 0,0 0-1 0 0,0 0 1 0 0,1 0-1 0 0,-1 0 0 0 0,-1 0 1 0 0,1 0-1 0 0,0 0 1 0 0,0 0-1 0 0,-1 0 1 0 0,1 0-1 0 0,-1-1 1 0 0,0 1-1 0 0,0 0 0 0 0,0 0 1 0 0,0-1-1 0 0,0 1 1 0 0,0 0-1 0 0,-1-1-12 0 0,64 4-612 0 0,-3 0 545 0 0,-76 44 126 0 0,10-37-16 0 0,6-8-42 0 0,-1 1 1 0 0,1 0-1 0 0,-1-1 1 0 0,1 1-1 0 0,-1 0 1 0 0,1-1-1 0 0,0 1 1 0 0,-1 0-1 0 0,1-1 1 0 0,0 1-1 0 0,-1 0 1 0 0,1 0-1 0 0,0-1 1 0 0,0 1-1 0 0,0 0 1 0 0,0 0-1 0 0,0 0 1 0 0,0-1-1 0 0,0 1 1 0 0,0 0-1 0 0,0 0 1 0 0,0-1-1 0 0,0 1 1 0 0,1 0-1 0 0,-1 0 1 0 0,0-1-1 0 0,1 1 1 0 0,-1 0-1 0 0,0 0 1 0 0,1-1-1 0 0,-1 1 1 0 0,1 0-1 0 0,-1-1 1 0 0,1 1-1 0 0,-1-1 1 0 0,1 1-1 0 0,-1-1 1 0 0,1 1-1 0 0,-1-1 1 0 0,1 1-1 0 0,0-1 1 0 0,-1 1-1 0 0,1-1 1 0 0,0 0-1 0 0,0 1 1 0 0,-1-1-1 0 0,1 0 1 0 0,0 0-1 0 0,0 0 1 0 0,-1 0-1 0 0,1 1 1 0 0,0-1-1 0 0,0 0 1 0 0,0 0-1 0 0,-1 0 1 0 0,1 0-1 0 0,0-1 1 0 0,0 1-1 0 0,-1 0 1 0 0,1 0-1 0 0,0 0 1 0 0,0-1-2 0 0,55-6 95 0 0,-54 6-100 0 0,2 0 11 0 0,1 1-1 0 0,1-1 0 0 0,0 1 1 0 0,-1-2-1 0 0,1 1 1 0 0,-1 0-1 0 0,0-1 1 0 0,1 0-1 0 0,-1-1 1 0 0,0 1-1 0 0,0-1 0 0 0,0 0 1 0 0,0 0-1 0 0,-1 0 1 0 0,1-1-1 0 0,-1 0 1 0 0,0 0-1 0 0,0 0 0 0 0,0 0 1 0 0,1-3-6 0 0,-5 7 0 0 0,1-1 1 0 0,-1 0-1 0 0,0 1 1 0 0,1-1-1 0 0,-1 0 1 0 0,0 1-1 0 0,0-1 1 0 0,0 0 0 0 0,1 1-1 0 0,-1-1 1 0 0,0 0-1 0 0,0 0 1 0 0,0 1-1 0 0,0-1 1 0 0,0 0-1 0 0,0 0 1 0 0,-1 1-1 0 0,1-1 1 0 0,0 0-1 0 0,0 0 1 0 0,0 1-1 0 0,-1-1 1 0 0,1 0-1 0 0,0 1 1 0 0,-1-1-1 0 0,1 0 1 0 0,-1 1-1 0 0,1-1 1 0 0,0 1-1 0 0,-1-1 1 0 0,1 1-1 0 0,-1-1 1 0 0,0 1-1 0 0,1-1 1 0 0,-1 1-1 0 0,1-1 1 0 0,-1 1-1 0 0,0 0 1 0 0,1-1-1 0 0,-1 1 1 0 0,0 0-1 0 0,1 0 1 0 0,-1-1-1 0 0,0 1 1 0 0,0 0 0 0 0,1 0-1 0 0,-1 0 1 0 0,0 0-1 0 0,0 0 1 0 0,1 0-1 0 0,-1 0 1 0 0,0 0-1 0 0,0 0 1 0 0,1 0-1 0 0,-1 0 1 0 0,0 1-1 0 0,1-1 1 0 0,-1 0-1 0 0,-39 23-103 0 0,40-22 104 0 0,-1-1 0 0 0,0 1 1 0 0,0 0-1 0 0,0-1 0 0 0,0 1 1 0 0,0 0-1 0 0,1 0 1 0 0,-1 0-1 0 0,0-1 0 0 0,1 1 1 0 0,-1 0-1 0 0,1 0 1 0 0,-1 0-1 0 0,1 0 0 0 0,-1 0 1 0 0,1 0-1 0 0,0 1 0 0 0,-1-1 1 0 0,1 0-1 0 0,0 0 1 0 0,0 0-1 0 0,0 0 0 0 0,0 0 1 0 0,0 0-1 0 0,0 0 1 0 0,0 0-1 0 0,0 1 0 0 0,0-1 1 0 0,1 0-1 0 0,-1 0 1 0 0,0 0-1 0 0,1 0 0 0 0,-1 0 1 0 0,1 0-1 0 0,-1 0 0 0 0,1 0 1 0 0,-1 0-1 0 0,1 0 1 0 0,0-1-1 0 0,-1 1 0 0 0,1 0 1 0 0,0 0-1 0 0,0 0 1 0 0,0-1-1 0 0,0 1 0 0 0,0 0 1 0 0,0-1-1 0 0,-1 1 0 0 0,1-1 1 0 0,0 1-1 0 0,1-1 1 0 0,-1 0-1 0 0,0 1 0 0 0,0-1 1 0 0,0 0-1 0 0,0 0 1 0 0,0 0-1 0 0,0 0 0 0 0,0 1 1 0 0,1-2-2 0 0,69 2 107 0 0,-59-3-999 0 0,39-10 1499 0 0,-35 6-4867 0 0,-1-2-5450 0 0,-13 6-1487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01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15 24421 0 0,'0'0'400'0'0,"0"0"-56"0"0,0 0 88 0 0,0 0-15 0 0,0 0-17 0 0,0 0-72 0 0,0 0-168 0 0,0 0-32 0 0,0 0-120 0 0,0 0-160 0 0,0 0-160 0 0,0 0-256 0 0,0 0-217 0 0,0 0-407 0 0,-11-14-896 0 0,15 20-2193 0 0,-2-1-3553 0 0,0-1-1992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02.2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38 20748 0 0,'0'0'1994'0'0,"0"0"-317"0"0,0 0-245 0 0,0 0-219 0 0,0 0-239 0 0,0 0-185 0 0,0 0-220 0 0,0 0-171 0 0,0 0-124 0 0,0 0-108 0 0,0 0-76 0 0,0 0-73 0 0,0 0-98 0 0,-6-6-123 0 0,-16-18-183 0 0,29 16-3718 0 0,-2 9 2 0 0,-2-1-3544 0 0,1 1-4783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03.3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54 5873 0 0,'0'0'1430'0'0,"0"0"92"0"0,0 0 197 0 0,0 0 141 0 0,0 0-45 0 0,0 0-120 0 0,0 0-209 0 0,0 0-181 0 0,0 0-168 0 0,0 0-187 0 0,0 0-131 0 0,1-8-96 0 0,4-37 1694 0 0,-4 111-220 0 0,-10 50-1218 0 0,8-110 37 0 0,1-1-5930 0 0,8-9-8771 0 0,-5 3 3341 0 0</inkml:trace>
  <inkml:trace contextRef="#ctx0" brushRef="#br0" timeOffset="367.808">134 73 7986 0 0,'0'0'2463'0'0,"0"0"-277"0"0,0 0-138 0 0,0 0-127 0 0,0 0-393 0 0,0 0-399 0 0,0 0-366 0 0,0 0-287 0 0,0 0-138 0 0,0 0-109 0 0,0 0-26 0 0,0 0-3 0 0,0 0-19 0 0,-6 6 17 0 0,4-4-178 0 0,-2 1 71 0 0,1 0-1 0 0,0-1 0 0 0,0 1 0 0 0,1 0 0 0 0,-1 0 0 0 0,0 1 0 0 0,1-1 0 0 0,0 1 0 0 0,0-1 0 0 0,0 1 0 0 0,0-1 0 0 0,0 1 0 0 0,1 0 0 0 0,0 0 0 0 0,0 0 0 0 0,0 0 0 0 0,0 0 0 0 0,0 1-90 0 0,3-3 81 0 0,0-1 0 0 0,-1 0 0 0 0,1 1-1 0 0,0-1 1 0 0,0 0 0 0 0,0 0 0 0 0,0 0-1 0 0,0-1 1 0 0,0 1 0 0 0,0 0 0 0 0,0-1 0 0 0,0 1-1 0 0,1-1 1 0 0,-1 0 0 0 0,0 0 0 0 0,0 0-1 0 0,0 0 1 0 0,0 0 0 0 0,1 0 0 0 0,-1-1-1 0 0,0 1 1 0 0,0 0 0 0 0,0-1 0 0 0,0 0-1 0 0,0 0 1 0 0,0 1 0 0 0,0-1 0 0 0,0-1-1 0 0,0 1 1 0 0,0 0 0 0 0,-1 0 0 0 0,1-1 0 0 0,0 1-1 0 0,0-2-80 0 0,11-19 370 0 0,-32-10 326 0 0,0 0-8151 0 0,21 27-7647 0 0,0 4 10357 0 0</inkml:trace>
  <inkml:trace contextRef="#ctx0" brushRef="#br0" timeOffset="769.281">167 23 6097 0 0,'0'0'3297'0'0,"0"0"-671"0"0,0 0-431 0 0,0 0-233 0 0,0 0-309 0 0,0 0-271 0 0,0 0-211 0 0,0 0-208 0 0,0 0-183 0 0,0 0-214 0 0,0 0-194 0 0,0 0-143 0 0,0 0-129 0 0,-3-2-73 0 0,-9-5 47 0 0,25 18 740 0 0,79 50 621 0 0,-91-59-1389 0 0,0 0 0 0 0,-1 1-1 0 0,1-1 1 0 0,-1 0 0 0 0,0 1 0 0 0,0-1 0 0 0,0 1 0 0 0,0-1 0 0 0,0 0 0 0 0,0 1 0 0 0,-1-1-1 0 0,1 0 1 0 0,-1 1 0 0 0,0-1 0 0 0,1 0 0 0 0,-1 1 0 0 0,0-1 0 0 0,0 0 0 0 0,-1 0 0 0 0,1 0-1 0 0,0 0 1 0 0,-1 0 0 0 0,1 0 0 0 0,-1 0 0 0 0,0-1 0 0 0,1 1 0 0 0,-1 0 0 0 0,0-1 0 0 0,0 0-1 0 0,0 1 1 0 0,0-1 0 0 0,0 0 0 0 0,0 0 0 0 0,-1 0 0 0 0,0 0-46 0 0,-3 4 16 0 0,-74 65 198 0 0,85-69-9260 0 0,-2-1 1683 0 0,-1-1-3807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02.3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45 1736 0 0,'0'0'2226'0'0,"0"0"-73"0"0,0 0 224 0 0,0 0 284 0 0,0 0 52 0 0,0 0-70 0 0,0 0-329 0 0,0 0-438 0 0,0 0-398 0 0,0 0-346 0 0,0 0-257 0 0,0 0-207 0 0,0 0-116 0 0,-1-4-73 0 0,-2-11 86 0 0,1 31 281 0 0,-6 234 1097 0 0,0-218-1800 0 0,8-32-158 0 0,0 0 11 0 0,0 0-19 0 0,-3-14-6418 0 0,3 9 1550 0 0,-1 1-3673 0 0,1 1-878 0 0</inkml:trace>
  <inkml:trace contextRef="#ctx0" brushRef="#br0" timeOffset="1050.639">137 149 0 0 0,'0'0'1138'0'0,"0"0"998"0"0,0 0 102 0 0,0 0-215 0 0,0 0-265 0 0,0 0-186 0 0,0 0-118 0 0,0 0-117 0 0,0 0-111 0 0,0 0-106 0 0,0 0-102 0 0,1-4-94 0 0,0-1-504 0 0,1 1 1 0 0,0 0 0 0 0,0-1-1 0 0,1 1 1 0 0,-1 0 0 0 0,1 1-1 0 0,0-1 1 0 0,0 0 0 0 0,0 1-1 0 0,0-1 1 0 0,0 1 0 0 0,1 0-1 0 0,0 0 1 0 0,-1 0 0 0 0,1 1-1 0 0,0-1 1 0 0,1 1 0 0 0,-1 0-1 0 0,2 0-420 0 0,-5 3 10 0 0,1 1-1 0 0,-1-1 1 0 0,0 1-1 0 0,0 0 1 0 0,0-1-1 0 0,0 1 1 0 0,0 0-1 0 0,0 0 1 0 0,-1 0-1 0 0,1 0 1 0 0,0 0-1 0 0,-1 0 1 0 0,0 0-1 0 0,1 0 1 0 0,-1 0-1 0 0,0 0 1 0 0,0 0-1 0 0,0 0 0 0 0,0 0 1 0 0,-1 0-1 0 0,1 0 1 0 0,0 0-1 0 0,-1 0 1 0 0,1 0-1 0 0,-1 0 1 0 0,0 0-10 0 0,-38 111 493 0 0,40-112-450 0 0,1 1 1 0 0,0 0-1 0 0,0-1 0 0 0,0 1 0 0 0,0-1 0 0 0,0 0 0 0 0,0 0 0 0 0,0 1 0 0 0,1-1 1 0 0,-1-1-1 0 0,0 1 0 0 0,0 0 0 0 0,1 0 0 0 0,-1-1 0 0 0,1 0 0 0 0,-1 1 0 0 0,0-1 1 0 0,1 0-1 0 0,-1 0 0 0 0,1 0 0 0 0,-1 0 0 0 0,1-1 0 0 0,-1 1 0 0 0,0-1 0 0 0,1 1 0 0 0,-1-1 1 0 0,0 0-1 0 0,1 0 0 0 0,-1 0 0 0 0,1-1-43 0 0,2-2 13 0 0,-1 0-1 0 0,0 0 1 0 0,0 0-1 0 0,0 0 1 0 0,0-1-1 0 0,-1 0 1 0 0,1 0-1 0 0,-1 0 1 0 0,-1 0-1 0 0,1 0 1 0 0,-1-1 0 0 0,0 1-1 0 0,0-1 1 0 0,1-4-13 0 0,11-24 12 0 0,-15 34-23 0 0,1 0-1 0 0,0 0 1 0 0,-1 0-1 0 0,1 0 1 0 0,0 0-1 0 0,0-1 1 0 0,-1 1-1 0 0,1 0 1 0 0,0 0-1 0 0,0 0 1 0 0,-1 0-1 0 0,1-1 1 0 0,0 1-1 0 0,0 0 1 0 0,-1 0-1 0 0,1 0 1 0 0,0-1-1 0 0,0 1 1 0 0,0 0-1 0 0,0 0 1 0 0,-1-1-1 0 0,1 1 1 0 0,0 0-1 0 0,0-1 1 0 0,0 1-1 0 0,0 0 12 0 0,-3 6 12 0 0,0 0-1 0 0,0 0 0 0 0,0 1 0 0 0,1-1 1 0 0,0 1-1 0 0,1 0 0 0 0,0 0 1 0 0,0-1-1 0 0,0 1 0 0 0,0 0 0 0 0,1 0 1 0 0,1 0-1 0 0,-1 0 0 0 0,1 0 1 0 0,1 4-12 0 0,-2-9-14 0 0,1-1 0 0 0,-1 0 1 0 0,1 0-1 0 0,-1 1 0 0 0,1-1 1 0 0,0 0-1 0 0,0 0 0 0 0,-1 0 1 0 0,1 0-1 0 0,0 0 0 0 0,0 0 1 0 0,0 0-1 0 0,0 0 0 0 0,0 0 0 0 0,0-1 1 0 0,0 1-1 0 0,1 0 0 0 0,-1 0 1 0 0,0-1-1 0 0,0 1 0 0 0,0-1 1 0 0,1 1-1 0 0,-1-1 0 0 0,0 0 1 0 0,1 0-1 0 0,-1 1 0 0 0,0-1 1 0 0,1 0-1 0 0,-1 0 0 0 0,0 0 1 0 0,1 0-1 0 0,-1-1 0 0 0,1 1 14 0 0,6-5-5843 0 0,-1-4-5809 0 0,-6 7 1570 0 0</inkml:trace>
  <inkml:trace contextRef="#ctx0" brushRef="#br0" timeOffset="1316.521">444 0 11026 0 0,'0'0'2141'0'0,"0"0"-546"0"0,0 0-188 0 0,0 0 13 0 0,0 0-93 0 0,0 0-120 0 0,0 0-196 0 0,0 0-260 0 0,0 0-251 0 0,0 0-229 0 0,0 0-110 0 0,0 0-70 0 0,-6 37 775 0 0,-13 5-1477 0 0,7-26-9292 0 0,10-13-271 0 0,1-1 7088 0 0</inkml:trace>
  <inkml:trace contextRef="#ctx0" brushRef="#br0" timeOffset="1570.572">382 84 2577 0 0,'0'0'2934'0'0,"0"0"-422"0"0,0 0-222 0 0,0 0-130 0 0,0 0-202 0 0,0 0-296 0 0,0 0-338 0 0,0 0-370 0 0,0 0-292 0 0,0 0-180 0 0,0 0-131 0 0,0 0-22 0 0,0 0 58 0 0,22 9 1923 0 0,29-7-423 0 0,-24-2-950 0 0,-14 1-3168 0 0,-9 1-2467 0 0,-7 1-3375 0 0,1-1-2465 0 0</inkml:trace>
  <inkml:trace contextRef="#ctx0" brushRef="#br0" timeOffset="2216.552">123 346 2457 0 0,'0'0'2428'0'0,"0"0"-231"0"0,0 0-28 0 0,0 0-24 0 0,0 0-189 0 0,0 0-227 0 0,0 0-272 0 0,0 0-213 0 0,0 0-173 0 0,0 0-138 0 0,0 0-127 0 0,0 0-136 0 0,0 0-74 0 0,-12-1 1107 0 0,171 2 1339 0 0,-158-1-3005 0 0,-1 0-42 0 0,0 0-34 0 0,0 0-63 0 0,-9 3-2265 0 0,8-3-3443 0 0,1 0-5584 0 0,1 0 4471 0 0</inkml:trace>
  <inkml:trace contextRef="#ctx0" brushRef="#br0" timeOffset="2787.713">553 75 10538 0 0,'0'0'3089'0'0,"0"0"-1579"0"0,0 0-402 0 0,0 0 141 0 0,0 0 100 0 0,0 0-36 0 0,0 0-106 0 0,0 0-183 0 0,0 0-202 0 0,0 0-219 0 0,0 0-231 0 0,0 0-176 0 0,-2-5 23 0 0,4 10-148 0 0,0-1 1 0 0,1 1-1 0 0,-1-1 1 0 0,1 0 0 0 0,0 0-1 0 0,0 0 1 0 0,1 0-1 0 0,-1-1 1 0 0,1 1 0 0 0,-1-1-1 0 0,1 0 1 0 0,0 0-1 0 0,1 0 1 0 0,-1-1-1 0 0,0 1 1 0 0,1-1 0 0 0,-1 0-1 0 0,1-1 1 0 0,0 1-1 0 0,-1-1 1 0 0,1 1 0 0 0,1-1-72 0 0,48 16 54 0 0,-72 9 201 0 0,-6-2-112 0 0,0-1 1 0 0,-2 0-1 0 0,0-2 1 0 0,-1-2-1 0 0,-13 7-143 0 0,-8 10 503 0 0,76-41-7340 0 0,-19 0 14 0 0,-6 3 2358 0 0,2 0-5113 0 0</inkml:trace>
  <inkml:trace contextRef="#ctx0" brushRef="#br0" timeOffset="3031.858">794 160 14259 0 0,'0'0'1211'0'0,"0"0"-211"0"0,0 0-49 0 0,0 0-51 0 0,0 0-100 0 0,0 0 14 0 0,0 0-66 0 0,0 0-137 0 0,0 0-146 0 0,0 0-165 0 0,10-1-144 0 0,93 0-1205 0 0,-90 7-3492 0 0,-5-1-6565 0 0,-6-3 5587 0 0</inkml:trace>
  <inkml:trace contextRef="#ctx0" brushRef="#br0" timeOffset="3202.013">820 226 2232 0 0,'0'0'3026'0'0,"0"0"-796"0"0,0 0-411 0 0,0 0 67 0 0,0 0-3 0 0,0 0-161 0 0,0 0-255 0 0,0 0-384 0 0,0 0-291 0 0,0 0-176 0 0,0 0-171 0 0,0 0-134 0 0,0 0-151 0 0,8 1-112 0 0,76-1-662 0 0,-42-3-4464 0 0,-20 2-1451 0 0,-13 1 1499 0 0,-3-1 2561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9:58.6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18 159 16412 0 0,'0'0'842'0'0,"0"0"-190"0"0,0 0-59 0 0,0 0 84 0 0,0 0 42 0 0,0 0-2 0 0,0 0-84 0 0,0 0-124 0 0,0 0-88 0 0,0 0-106 0 0,0 0-73 0 0,0 0-56 0 0,0 0-27 0 0,-4 5 22 0 0,-10 16 2 0 0,15-20-141 0 0,-1-1 0 0 0,1 1 0 0 0,-1 0 0 0 0,1-1 0 0 0,0 1 0 0 0,-1 0 0 0 0,1-1-1 0 0,0 1 1 0 0,-1-1 0 0 0,1 0 0 0 0,0 1 0 0 0,0-1 0 0 0,-1 1 0 0 0,1-1 0 0 0,0 0 0 0 0,0 0 0 0 0,0 1 0 0 0,0-1 0 0 0,0 0 0 0 0,-1 0 0 0 0,1 0 0 0 0,0 0-1 0 0,0 0 1 0 0,0 0 0 0 0,0 0 0 0 0,0 0 0 0 0,0-1 0 0 0,-1 1 0 0 0,1 0 0 0 0,0 0 0 0 0,0-1 0 0 0,0 1 0 0 0,-1 0 0 0 0,1-1 0 0 0,0 1 0 0 0,0-1-42 0 0,7-3 43 0 0,0 0 0 0 0,0 0 0 0 0,0-1 0 0 0,-1 0 0 0 0,1 0 0 0 0,-1-1 0 0 0,-1 0 0 0 0,1 0 0 0 0,-1-1 0 0 0,0 0 0 0 0,0 0 0 0 0,-1 0 0 0 0,0-1 0 0 0,0 1-1 0 0,-1-1 1 0 0,0-1 0 0 0,2-4-43 0 0,-31 40-217 0 0,24-26 216 0 0,1-1 0 0 0,-1 1 1 0 0,1 0-1 0 0,-1 0 1 0 0,1-1-1 0 0,-1 1 0 0 0,1 0 1 0 0,0 0-1 0 0,-1 0 0 0 0,1 0 1 0 0,0-1-1 0 0,0 1 0 0 0,-1 0 1 0 0,1 0-1 0 0,0 0 1 0 0,0 0-1 0 0,0 0 0 0 0,0 0 1 0 0,0 0-1 0 0,0 0 0 0 0,1-1 1 0 0,-1 1-1 0 0,0 0 0 0 0,0 0 1 0 0,1 0-1 0 0,-1 0 1 0 0,0 0-1 0 0,1-1 0 0 0,-1 1 1 0 0,1 0-1 0 0,-1 0 0 0 0,1-1 1 0 0,-1 1-1 0 0,1 0 0 0 0,-1 0 1 0 0,1-1-1 0 0,0 1 1 0 0,0-1-1 0 0,-1 1 0 0 0,1-1 1 0 0,0 1-1 0 0,0-1 0 0 0,-1 1 1 0 0,1-1-1 0 0,0 0 0 0 0,0 1 1 0 0,0-1-1 0 0,0 0 1 0 0,0 0-1 0 0,0 0 0 0 0,-1 0 1 0 0,1 0-1 0 0,0 0 0 0 0,0 0 1 0 0,0 0-1 0 0,0 0 0 0 0,0 0 1 0 0,0 0 0 0 0,4 0 18 0 0,0 1 1 0 0,0-1 0 0 0,0 0-1 0 0,0 0 1 0 0,-1 0-1 0 0,1-1 1 0 0,0 0-1 0 0,0 0 1 0 0,-1 0 0 0 0,1 0-1 0 0,0-1 1 0 0,-1 0-1 0 0,1 0 1 0 0,-1 0 0 0 0,0 0-1 0 0,2-2-18 0 0,-33 11 342 0 0,23-4-339 0 0,0 0 0 0 0,0 0 1 0 0,0 0-1 0 0,0 0 0 0 0,0 0 1 0 0,1 1-1 0 0,0 0 0 0 0,0 0 1 0 0,0 0-1 0 0,0 0 1 0 0,0 0-1 0 0,1 0 0 0 0,0 1 1 0 0,0 0-1 0 0,0-1 0 0 0,0 1 1 0 0,1 0-1 0 0,0 0 1 0 0,0-1-1 0 0,0 1 0 0 0,0 5-3 0 0,3-7 21 0 0,0-1 0 0 0,1 0 1 0 0,-1 1-1 0 0,1-1 0 0 0,0 0 0 0 0,0 0 0 0 0,-1-1 0 0 0,1 1 0 0 0,0 0 0 0 0,0-1 0 0 0,1 0 0 0 0,-1 0 0 0 0,0 0 1 0 0,0 0-1 0 0,1 0 0 0 0,-1-1 0 0 0,0 1 0 0 0,1-1 0 0 0,-1 0 0 0 0,0 0 0 0 0,1 0 0 0 0,-1-1 0 0 0,0 1 0 0 0,1-1 1 0 0,-1 1-1 0 0,0-1 0 0 0,2-1-21 0 0,4 1 25 0 0,0-1 1 0 0,0 0 0 0 0,-1 0-1 0 0,1-1 1 0 0,-1 0-1 0 0,1 0 1 0 0,-1-1 0 0 0,0 0-1 0 0,0-1 1 0 0,-1 1 0 0 0,1-2-1 0 0,-1 1 1 0 0,0-1-1 0 0,4-5-25 0 0,-6-41 75 0 0,-5 51-81 0 0,0 0-1 0 0,-1 0 0 0 0,1 0 1 0 0,0 0-1 0 0,0 0 0 0 0,-1 0 1 0 0,1 1-1 0 0,0-1 1 0 0,-1 0-1 0 0,1 0 0 0 0,-1 0 1 0 0,1 1-1 0 0,-1-1 1 0 0,1 0-1 0 0,-1 0 0 0 0,0 1 1 0 0,1-1-1 0 0,-1 1 0 0 0,0-1 1 0 0,0 0-1 0 0,1 1 1 0 0,-1-1-1 0 0,0 1 0 0 0,0 0 1 0 0,0-1-1 0 0,0 1 0 0 0,1 0 1 0 0,-1-1-1 0 0,0 1 1 0 0,0 0-1 0 0,0 0 0 0 0,0 0 1 0 0,0 0-1 0 0,0 0 1 0 0,0 0-1 0 0,0 0 0 0 0,0 0 1 0 0,0 0-1 0 0,1 0 0 0 0,-1 1 1 0 0,0-1-1 0 0,0 0 1 0 0,0 1-1 0 0,0-1 0 0 0,0 0 1 0 0,1 1-1 0 0,-1-1 0 0 0,0 1 1 0 0,0-1-1 0 0,1 1 1 0 0,-1 0-1 0 0,0-1 0 0 0,0 1 7 0 0,-3 2-5 0 0,1-1-1 0 0,-1 1 0 0 0,1 0 0 0 0,0 0 0 0 0,-1 0 1 0 0,1 0-1 0 0,0 1 0 0 0,1-1 0 0 0,-1 1 0 0 0,1 0 1 0 0,-1-1-1 0 0,1 1 0 0 0,1 0 0 0 0,-1 0 0 0 0,0 1 1 0 0,1-1-1 0 0,0 0 0 0 0,0 0 0 0 0,0 1 0 0 0,0-1 1 0 0,1 1-1 0 0,0-1 0 0 0,0 2 6 0 0,3-3-33 0 0,0-1 1 0 0,0 1-1 0 0,0-1 0 0 0,1 0 0 0 0,-1 0 1 0 0,1 0-1 0 0,0-1 0 0 0,0 1 1 0 0,-1-1-1 0 0,1 0 0 0 0,0 0 0 0 0,0 0 1 0 0,0-1-1 0 0,0 1 0 0 0,0-1 1 0 0,0 0-1 0 0,0 0 0 0 0,0 0 1 0 0,0-1-1 0 0,1 1 33 0 0,7 0-461 0 0,11 1-1036 0 0,18 0-3771 0 0,-15 0-5371 0 0,-16-1 2503 0 0</inkml:trace>
  <inkml:trace contextRef="#ctx0" brushRef="#br0" timeOffset="721.196">606 122 11298 0 0,'0'0'1311'0'0,"0"0"-12"0"0,0 0-26 0 0,0 0-26 0 0,0 0-126 0 0,0 0-159 0 0,0 0-117 0 0,0 0-161 0 0,0 0-129 0 0,0 0-115 0 0,0 0-125 0 0,0 0-58 0 0,0 0-33 0 0,-10-4-30 0 0,-31-12-30 0 0,40 16-150 0 0,-1 0 0 0 0,1 0 0 0 0,0 0-1 0 0,0 0 1 0 0,0 0 0 0 0,-1 0 0 0 0,1 0 0 0 0,0 1 0 0 0,0-1 0 0 0,0 0 0 0 0,0 1 0 0 0,-1-1 0 0 0,1 1 0 0 0,0-1 0 0 0,0 1 0 0 0,0 0 0 0 0,0-1 0 0 0,0 1 0 0 0,0 0-1 0 0,0 0 1 0 0,1 0 0 0 0,-1-1 0 0 0,0 1 0 0 0,0 0 0 0 0,1 0 0 0 0,-1 0 0 0 0,0 0 0 0 0,1 0 0 0 0,-1 1 0 0 0,1-1 0 0 0,-1 0 0 0 0,1 0 0 0 0,0 0 0 0 0,-1 0 0 0 0,1 1-1 0 0,0-1 1 0 0,0 0 0 0 0,0 0 0 0 0,0 0 0 0 0,0 1 0 0 0,0-1 0 0 0,0 0 0 0 0,0 0 0 0 0,1 0 0 0 0,-1 1 0 0 0,0-1 0 0 0,1 0 0 0 0,-1 0 0 0 0,1 0 0 0 0,-1 0 0 0 0,2 1-14 0 0,12 20 162 0 0,6 26 229 0 0,-22-45-357 0 0,0-1-1 0 0,-1 1 1 0 0,1-1-1 0 0,-1 0 1 0 0,0 0 0 0 0,0 0-1 0 0,1 0 1 0 0,-1-1-1 0 0,0 1 1 0 0,-1-1 0 0 0,1 0-1 0 0,0 1 1 0 0,0-1-1 0 0,0-1 1 0 0,-1 1 0 0 0,1 0-1 0 0,0-1 1 0 0,-1 0-1 0 0,1 0 1 0 0,0 0-1 0 0,-4 0-32 0 0,24-16 376 0 0,148-62-210 0 0,-157 65 989 0 0,-28 26-947 0 0,-1 47-244 0 0,21-59 38 0 0,0 0 0 0 0,0 0 0 0 0,0 1-1 0 0,0-1 1 0 0,0 0 0 0 0,1 0 0 0 0,-1 0 0 0 0,1 0 0 0 0,-1 0-1 0 0,0 1 1 0 0,1-1 0 0 0,0 0 0 0 0,-1 0 0 0 0,1 0 0 0 0,0 0-1 0 0,-1 0 1 0 0,1 0 0 0 0,0-1 0 0 0,0 1 0 0 0,0 0 0 0 0,0 0 0 0 0,0-1-1 0 0,0 1 1 0 0,0 0 0 0 0,0-1 0 0 0,0 1 0 0 0,0-1 0 0 0,0 1-1 0 0,0-1 1 0 0,0 0 0 0 0,1 1 0 0 0,-1-1 0 0 0,0 0 0 0 0,0 0-1 0 0,0 0 1 0 0,1 0 0 0 0,-1 0 0 0 0,0 0 0 0 0,0 0 0 0 0,0 0-1 0 0,0 0 1 0 0,1-1 0 0 0,-1 1 0 0 0,0 0 0 0 0,0-1 0 0 0,0 1-1 0 0,0-1 1 0 0,0 0 0 0 0,0 1 0 0 0,1-1-3 0 0,2 0 7 0 0,0 0 1 0 0,0 0-1 0 0,0 0 0 0 0,0-1 0 0 0,0 1 1 0 0,0-1-1 0 0,0 0 0 0 0,-1 0 1 0 0,1 0-1 0 0,-1 0 0 0 0,1-1 0 0 0,-1 0 1 0 0,0 0-1 0 0,0 1 0 0 0,0-2 1 0 0,0 1-1 0 0,-1 0 0 0 0,1-1 0 0 0,-1 1 1 0 0,0-1-1 0 0,0 1 0 0 0,0-1 1 0 0,-1 0-1 0 0,1 0 0 0 0,-1 0 1 0 0,0 0-1 0 0,0 0 0 0 0,0 0 0 0 0,0 0 1 0 0,-1-1-1 0 0,0 1 0 0 0,0-2-7 0 0,-14 24-232 0 0,12-16 184 0 0,0-1-1 0 0,1 1 0 0 0,0 0 0 0 0,-1-1 1 0 0,1 1-1 0 0,0 0 0 0 0,0 0 1 0 0,0 0-1 0 0,0 0 0 0 0,0 0 0 0 0,1 1 1 0 0,-1-1-1 0 0,0 0 0 0 0,1 0 1 0 0,0 0-1 0 0,0 1 0 0 0,-1-1 1 0 0,1 0-1 0 0,0 0 0 0 0,1 1 0 0 0,-1-1 1 0 0,0 0-1 0 0,1 0 0 0 0,-1 0 1 0 0,1 0-1 0 0,0 1 0 0 0,0-1 1 0 0,0 0-1 0 0,0 0 0 0 0,0 0 0 0 0,0 0 1 0 0,0-1-1 0 0,0 1 0 0 0,1 0 1 0 0,-1 0-1 0 0,1-1 0 0 0,0 1 0 0 0,-1-1 1 0 0,1 1-1 0 0,0-1 0 0 0,0 0 1 0 0,0 0-1 0 0,0 0 0 0 0,0 0 1 0 0,0 0-1 0 0,0 0 0 0 0,0 0 0 0 0,1-1 49 0 0,20-1-4440 0 0,-8-2-4782 0 0,-8 2-954 0 0</inkml:trace>
  <inkml:trace contextRef="#ctx0" brushRef="#br0" timeOffset="990.324">937 1 10538 0 0,'0'0'1998'0'0,"0"0"-70"0"0,0 0-142 0 0,0 0-172 0 0,0 0-243 0 0,0 0-270 0 0,0 0-334 0 0,0 0-272 0 0,0 0-47 0 0,0 0 21 0 0,0 0 80 0 0,0 0 61 0 0,0 6-89 0 0,-50 170 2214 0 0,49-120-4724 0 0,18-56-18072 0 0,-13-2 15181 0 0</inkml:trace>
  <inkml:trace contextRef="#ctx0" brushRef="#br0" timeOffset="1404.966">1029 35 10794 0 0,'0'0'2214'0'0,"0"0"-101"0"0,0 0-302 0 0,0 0-344 0 0,0 0-364 0 0,0 0-333 0 0,0 0-150 0 0,0 0-49 0 0,0 0 16 0 0,0 0 39 0 0,0 0-72 0 0,-5 10-88 0 0,-44 95 943 0 0,48-102-1363 0 0,0 0 0 0 0,0 1 0 0 0,0-1 0 0 0,1 1 0 0 0,-1-1 0 0 0,1 1 0 0 0,0-1 0 0 0,0 1 0 0 0,0-1 0 0 0,1 0 0 0 0,-1 1 0 0 0,1-1 0 0 0,0 1 1 0 0,0-1-1 0 0,0 0 0 0 0,0 1 0 0 0,0-1 0 0 0,2 1-46 0 0,44-23 210 0 0,-46 18-214 0 0,0-1 0 0 0,0 1 0 0 0,1 0-1 0 0,-1 0 1 0 0,0 0 0 0 0,0 0 0 0 0,1 1 0 0 0,-1-1-1 0 0,1 0 1 0 0,-1 0 0 0 0,1 1 0 0 0,-1-1 0 0 0,1 1 0 0 0,-1-1-1 0 0,1 1 1 0 0,-1 0 0 0 0,1 0 0 0 0,0-1 0 0 0,-1 1-1 0 0,1 0 1 0 0,-1 1 0 0 0,1-1 0 0 0,0 0 0 0 0,-1 0-1 0 0,1 1 1 0 0,-1-1 0 0 0,1 1 0 0 0,-1-1 0 0 0,1 1-1 0 0,-1-1 1 0 0,1 1 0 0 0,-1 0 0 0 0,0 0 0 0 0,1 0-1 0 0,-1 0 1 0 0,0 0 0 0 0,0 0 0 0 0,0 0 0 0 0,1 0-1 0 0,-1 1 1 0 0,-1-1 0 0 0,1 0 0 0 0,0 1 0 0 0,0-1-1 0 0,0 0 1 0 0,-1 1 0 0 0,1-1 0 0 0,0 1 0 0 0,-1-1-1 0 0,0 1 1 0 0,1-1 0 0 0,-1 1 0 0 0,0 0 0 0 0,0-1 0 0 0,0 1-1 0 0,0-1 1 0 0,0 1 0 0 0,0 0 0 0 0,0-1 0 0 0,0 1-1 0 0,-1-1 1 0 0,1 1 4 0 0,-1-1-49 0 0,1 0 0 0 0,0 0-1 0 0,-1 1 1 0 0,1-1 0 0 0,-1 0 0 0 0,1 0-1 0 0,-1 0 1 0 0,0 0 0 0 0,0 0-1 0 0,1 0 1 0 0,-1 0 0 0 0,0 0 0 0 0,0-1-1 0 0,0 1 1 0 0,0 0 0 0 0,0 0 0 0 0,0-1-1 0 0,0 1 1 0 0,0 0 0 0 0,0-1-1 0 0,0 1 1 0 0,0-1 0 0 0,0 0 0 0 0,-1 1-1 0 0,1-1 1 0 0,0 0 0 0 0,0 0 0 0 0,0 0-1 0 0,-1 0 1 0 0,1 1 0 0 0,0-2-1 0 0,0 1 1 0 0,-1 0 0 0 0,1 0 0 0 0,0 0-1 0 0,0-1 1 0 0,0 1 0 0 0,0 0 0 0 0,-1-1-1 0 0,1 1 1 0 0,0-1 0 0 0,0 1 0 0 0,0-1 49 0 0,-12-11-7531 0 0,8-7-8101 0 0,6 9 15029 0 0,0 6 603 0 0</inkml:trace>
  <inkml:trace contextRef="#ctx0" brushRef="#br0" timeOffset="1659.401">1059 130 0 0 0,'0'0'0'0'0,"0"0"864"0"0,0 0 2745 0 0,0 0-232 0 0,0 0-457 0 0,0 0-583 0 0,0 0-489 0 0,0 0-496 0 0,62-39-399 0 0,-57 39-265 0 0,1-1-304 0 0,0 1-184 0 0,2 0-208 0 0,-2 0-592 0 0,0 0-2073 0 0,-2 0-8577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04.5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11 3945 0 0,'0'0'2576'0'0,"0"0"-356"0"0,0 0-92 0 0,0 0 44 0 0,0 0-114 0 0,0 0-188 0 0,0 0-215 0 0,0 0-251 0 0,0 0-246 0 0,0 0-245 0 0,0 0-210 0 0,0 0-187 0 0,0 0-105 0 0,6-9 791 0 0,-15 172 1412 0 0,7-150-2724 0 0,3-15-3580 0 0,2-6-5977 0 0,-2 6-1450 0 0</inkml:trace>
  <inkml:trace contextRef="#ctx0" brushRef="#br0" timeOffset="876.858">133 69 2441 0 0,'0'0'1983'0'0,"0"0"-256"0"0,0 0 113 0 0,0 0 178 0 0,0 0-10 0 0,0 0-75 0 0,0 0-182 0 0,0 0-282 0 0,0 0-227 0 0,0 0-227 0 0,0 0-198 0 0,0 0-155 0 0,-3-3-145 0 0,2 3-477 0 0,0-1 0 0 0,0 0 1 0 0,0 1-1 0 0,0-1 0 0 0,-1 1 0 0 0,1-1 0 0 0,0 1 0 0 0,0 0 0 0 0,0-1 0 0 0,0 1 0 0 0,-1 0 0 0 0,1 0 1 0 0,0 0-1 0 0,0 0 0 0 0,-1 0 0 0 0,1 0 0 0 0,0 0 0 0 0,0 0 0 0 0,-1 1 0 0 0,1-1 0 0 0,0 0 0 0 0,0 1 1 0 0,0-1-1 0 0,0 1 0 0 0,0-1 0 0 0,0 1 0 0 0,-1 0 0 0 0,1-1 0 0 0,0 1 0 0 0,1 0 0 0 0,-1 0 0 0 0,0 0 0 0 0,0 0 1 0 0,0-1-1 0 0,0 1 0 0 0,1 0 0 0 0,-1 1 0 0 0,0-1 0 0 0,1 0 0 0 0,-1 0 0 0 0,1 0 0 0 0,-1 0 0 0 0,1 0 1 0 0,0 0-1 0 0,-1 2-40 0 0,0-2 23 0 0,1 0-1 0 0,-1 0 1 0 0,0 0 0 0 0,1 0 0 0 0,-1 0 0 0 0,1 0 0 0 0,-1 0 0 0 0,1 0 0 0 0,-1 1 0 0 0,1-1 0 0 0,0 0 0 0 0,-1 0 0 0 0,1 1 0 0 0,0-1 0 0 0,0 0-1 0 0,0 0 1 0 0,0 1 0 0 0,0-1 0 0 0,1 0 0 0 0,-1 0 0 0 0,0 0 0 0 0,0 1 0 0 0,1-1 0 0 0,-1 0 0 0 0,1 0 0 0 0,-1 0 0 0 0,1 0 0 0 0,-1 1-1 0 0,1-1 1 0 0,0 0 0 0 0,0 0 0 0 0,-1 0 0 0 0,1-1 0 0 0,0 1 0 0 0,0 0 0 0 0,0 0 0 0 0,0 0 0 0 0,0-1 0 0 0,0 1 0 0 0,0 0 0 0 0,0-1-1 0 0,0 1 1 0 0,1-1 0 0 0,-1 1 0 0 0,0-1 0 0 0,0 0 0 0 0,0 1 0 0 0,1-1 0 0 0,0 0-23 0 0,61-13 1511 0 0,-62 12-1478 0 0,0 0 1 0 0,-1 0 0 0 0,1 0 0 0 0,0 0 0 0 0,-1 0 0 0 0,1 0 0 0 0,-1 0 0 0 0,1 0 0 0 0,-1 0-1 0 0,0 0 1 0 0,1 0 0 0 0,-1 0 0 0 0,0-1 0 0 0,0 1 0 0 0,0 0 0 0 0,1 0 0 0 0,-2 0 0 0 0,1 0-1 0 0,0-1 1 0 0,0 1 0 0 0,0 0 0 0 0,0 0 0 0 0,-1 0 0 0 0,1 0 0 0 0,0-1 0 0 0,-1 1-1 0 0,1 0 1 0 0,-1 0 0 0 0,0 0 0 0 0,1 0 0 0 0,-1 0 0 0 0,0 0 0 0 0,1 0 0 0 0,-1 1 0 0 0,0-1-1 0 0,0 0 1 0 0,0 0 0 0 0,0 0 0 0 0,0 1 0 0 0,0-1 0 0 0,0 1 0 0 0,0-1 0 0 0,-1 0-34 0 0,-10-13-4270 0 0,6 1-7285 0 0,6 11 293 0 0</inkml:trace>
  <inkml:trace contextRef="#ctx0" brushRef="#br0" timeOffset="1289.775">178 0 10938 0 0,'0'0'3496'0'0,"0"0"-1876"0"0,0 0-492 0 0,0 0 78 0 0,0 0-78 0 0,0 0-205 0 0,0 0-192 0 0,0 0-202 0 0,0 0-186 0 0,0 0-126 0 0,0 0-90 0 0,0 0-24 0 0,0 0 21 0 0,10 17 1140 0 0,104 43 790 0 0,-113-58-2006 0 0,-1 0 1 0 0,0 0-1 0 0,0 0 0 0 0,0 0 1 0 0,0 0-1 0 0,0 0 1 0 0,-1 1-1 0 0,1-1 0 0 0,0 0 1 0 0,-1 0-1 0 0,0-1 0 0 0,1 1 1 0 0,-1 0-1 0 0,0 0 1 0 0,0 0-1 0 0,0 0 0 0 0,0-1 1 0 0,0 1-1 0 0,0 0 0 0 0,-1-1 1 0 0,1 1-1 0 0,-1-1 1 0 0,1 1-1 0 0,-1-1 0 0 0,1 0 1 0 0,-1 0-1 0 0,0 0 0 0 0,0 0 1 0 0,1 0-1 0 0,-1 0 1 0 0,0 0-1 0 0,0 0 0 0 0,0-1 1 0 0,0 1-1 0 0,0-1 1 0 0,0 1-1 0 0,0-1 0 0 0,-1 0-48 0 0,-8 6 84 0 0,-85 63 557 0 0,95-61-3138 0 0,18-5-7198 0 0,-16-3 8408 0 0,2 0-10711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3.0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11002 0 0,'0'0'1683'0'0,"0"0"-134"0"0,0 0 26 0 0,0 0 24 0 0,0 0-55 0 0,0 0-92 0 0,0 0-177 0 0,0 0-226 0 0,0 0-264 0 0,0 0-262 0 0,0 0-239 0 0,0 0-171 0 0,0 0-74 0 0,8 3 249 0 0,-5 155 1896 0 0,-2-150-4686 0 0,10 1-11680 0 0,-10-10 3922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5.0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25 0 0 0,'0'0'1734'0'0,"0"0"-34"0"0,0 0-106 0 0,0 0-89 0 0,0 0-40 0 0,0 0 78 0 0,0 0 72 0 0,0 0 45 0 0,0-9 8519 0 0,0-7-4397 0 0,4 207-5651 0 0,-4-186 41 0 0,1-5-4922 0 0,-1-4-5537 0 0,0 3-955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8.1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29 1872 0 0,'0'0'3342'0'0,"0"0"-1198"0"0,0 0-147 0 0,0 0 245 0 0,0 0 105 0 0,0 0-90 0 0,0 0-225 0 0,0 0-349 0 0,0 0-294 0 0,0 0-228 0 0,0 0-195 0 0,0 0-141 0 0,0 0-118 0 0,0-5-94 0 0,0-4-892 0 0,1-5 2451 0 0,-1 31-803 0 0,11 123-687 0 0,-11-136-2127 0 0,0 1 3656 0 0,0-1-1485 0 0,0-2-3618 0 0,1-2-2913 0 0,0 0-4051 0 0,1-1-1540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8.8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0 11875 0 0,'0'0'1959'0'0,"0"0"-294"0"0,0 0-64 0 0,0 0 11 0 0,0 0-97 0 0,0 0-172 0 0,0 0-292 0 0,0 0-356 0 0,0 0-306 0 0,0 0-229 0 0,0 0-60 0 0,0 0 1 0 0,0 0 37 0 0,-8 26 567 0 0,6-19-851 0 0,-6 26 721 0 0,10-14-3707 0 0,2-15-10639 0 0,-2-4 5336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9.2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12955 0 0,'0'0'956'0'0,"0"0"-211"0"0,0 0-52 0 0,0 0 40 0 0,0 0 45 0 0,0 0 27 0 0,0 0-51 0 0,0 0-84 0 0,0 0-31 0 0,0 0-24 0 0,0 0-42 0 0,0 0-84 0 0,0 0-93 0 0,10 2-78 0 0,82 28 573 0 0,-91-30-851 0 0,1 1 1 0 0,-1-1-1 0 0,1 1 0 0 0,-1-1 0 0 0,1 1 1 0 0,-1 0-1 0 0,0 0 0 0 0,1 0 0 0 0,-1 0 0 0 0,0 0 1 0 0,1 0-1 0 0,-1 0 0 0 0,0 0 0 0 0,0 0 1 0 0,0 1-1 0 0,0-1 0 0 0,0 0 0 0 0,-1 1 0 0 0,1-1 1 0 0,0 0-1 0 0,0 1 0 0 0,-1-1 0 0 0,1 1 1 0 0,-1 0-1 0 0,0-1 0 0 0,1 1 0 0 0,-1-1 0 0 0,0 1 1 0 0,0 0-1 0 0,0-1 0 0 0,0 1 0 0 0,0-1 1 0 0,0 1-1 0 0,0 0 0 0 0,-1-1 0 0 0,1 1 0 0 0,-1-1 1 0 0,1 1-1 0 0,-1-1 0 0 0,1 1 0 0 0,-1-1 1 0 0,0 1-1 0 0,0-1 0 0 0,0 0 0 0 0,0 1 0 0 0,0-1 1 0 0,0 0-1 0 0,0 0 0 0 0,0 0 0 0 0,-1 1-40 0 0,-4 6 127 0 0,0 0 0 0 0,-1-1-1 0 0,0 0 1 0 0,-1 0-1 0 0,1 0 1 0 0,-2-1 0 0 0,1 0-1 0 0,0 0 1 0 0,-1-1 0 0 0,-1 0-127 0 0,-21 14 190 0 0,36-20-8956 0 0,-2 1 1175 0 0,-1-1-2530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9.5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3 17708 0 0,'0'0'1073'0'0,"0"0"-44"0"0,0 0 53 0 0,0 0 81 0 0,0 0 18 0 0,0 0-60 0 0,0 0-145 0 0,0 0-231 0 0,0 0-268 0 0,0 0-212 0 0,0 0-150 0 0,0 0-86 0 0,1-3-15 0 0,-13 119 670 0 0,11-107-2039 0 0,2 22-9759 0 0,2-31 3691 0 0,-1 0-347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9.7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 15539 0 0,'0'0'1138'0'0,"0"0"-339"0"0,0 0-148 0 0,0 0 113 0 0,0 0 163 0 0,0 0 86 0 0,0 0-5 0 0,0 0-141 0 0,0 0-156 0 0,0 0-135 0 0,0 0-150 0 0,0 0-117 0 0,-3 10-86 0 0,-14 48 35 0 0,20-35-547 0 0,-1-19-3960 0 0,2 0-4241 0 0,-4-4-2779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20.1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13651 0 0,'0'0'892'0'0,"0"0"-289"0"0,0 0 12 0 0,0 0 144 0 0,0 0 70 0 0,0 0-26 0 0,0 0-60 0 0,0 0-36 0 0,0 0-13 0 0,0 0-3 0 0,0 0-92 0 0,0 0-140 0 0,10 4-105 0 0,18 4-129 0 0,-9-3-48 0 0,-1 0-1 0 0,-1 1 1 0 0,1 1 0 0 0,-1 0 0 0 0,0 2-1 0 0,-1 0 1 0 0,2 2-177 0 0,-17-10 40 0 0,1 0 1 0 0,-1 1-1 0 0,0-1 0 0 0,0 1 0 0 0,0-1 1 0 0,0 1-1 0 0,0 0 0 0 0,-1-1 0 0 0,1 1 1 0 0,0 0-1 0 0,-1-1 0 0 0,1 1 0 0 0,-1 0 1 0 0,0 0-1 0 0,1 0 0 0 0,-1-1 0 0 0,0 1 1 0 0,0 0-1 0 0,0 0 0 0 0,-1 0 0 0 0,1 0 1 0 0,0-1-1 0 0,-1 1 0 0 0,1 0 0 0 0,-1 0 1 0 0,1-1-1 0 0,-1 1 0 0 0,0 0 0 0 0,0-1 1 0 0,0 1-1 0 0,0-1 0 0 0,0 1 0 0 0,0-1 1 0 0,0 1-1 0 0,-1-1-40 0 0,-49 54 1477 0 0,43-48-1364 0 0,-50 49 440 0 0,58-53-1490 0 0,1-3-7967 0 0,-1-1-2539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0:40.1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28 0 0 0,'0'0'1347'0'0,"0"0"1101"0"0,0 0 244 0 0,0 0-233 0 0,0 0-343 0 0,0 0-303 0 0,0 0-342 0 0,0 0-259 0 0,0 0-185 0 0,-2-3-140 0 0,-1-2-830 0 0,-14-12 7740 0 0,1 15-7606 0 0,12 2-129 0 0,1-1 0 0 0,-1 1-1 0 0,0 0 1 0 0,0 1 0 0 0,0-1-1 0 0,1 0 1 0 0,-1 1 0 0 0,0 0-1 0 0,1 0 1 0 0,-1 0 0 0 0,0 1 0 0 0,1-1-1 0 0,-1 1 1 0 0,1-1 0 0 0,0 1-1 0 0,0 0 1 0 0,0 1 0 0 0,0-1-1 0 0,0 0 1 0 0,0 1 0 0 0,0 0-1 0 0,1 0 1 0 0,-1 0 0 0 0,1 0-1 0 0,0 0 1 0 0,0 0 0 0 0,0 0-1 0 0,0 1 1 0 0,1-1 0 0 0,-1 1-1 0 0,1-1 1 0 0,0 1 0 0 0,0 0-1 0 0,0-1 1 0 0,0 1 0 0 0,1 0-1 0 0,0 3-61 0 0,-1-4 15 0 0,1 0 0 0 0,0 0 1 0 0,0 0-1 0 0,0 0 0 0 0,0 0 0 0 0,0 0 0 0 0,1 0 0 0 0,-1 0 0 0 0,1 0 0 0 0,0-1 0 0 0,0 1 0 0 0,0 0 0 0 0,0 0 1 0 0,1-1-1 0 0,-1 1 0 0 0,1-1 0 0 0,-1 1 0 0 0,1-1 0 0 0,0 1 0 0 0,0-1 0 0 0,0 0 0 0 0,0 0 0 0 0,0 0 1 0 0,1 0-1 0 0,-1-1 0 0 0,0 1 0 0 0,1 0 0 0 0,0-1 0 0 0,-1 0 0 0 0,1 1 0 0 0,0-1 0 0 0,0-1 0 0 0,-1 1 0 0 0,1 0 1 0 0,0 0-1 0 0,0-1 0 0 0,0 0 0 0 0,0 0 0 0 0,0 0 0 0 0,0 0 0 0 0,1 0-15 0 0,-1 1 11 0 0,1 0-1 0 0,-1-1 1 0 0,1 1-1 0 0,0-1 1 0 0,-1 0-1 0 0,1 0 1 0 0,-1 0-1 0 0,1 0 1 0 0,0-1-1 0 0,-1 0 1 0 0,1 1-1 0 0,-1-1 1 0 0,1-1-1 0 0,-1 1 1 0 0,1 0 0 0 0,-1-1-1 0 0,0 0 1 0 0,0 1-1 0 0,0-1 1 0 0,0-1-1 0 0,0 1 1 0 0,0 0-1 0 0,-1-1 1 0 0,1 1-1 0 0,-1-1 1 0 0,1 0-1 0 0,-1 0 1 0 0,0 0-1 0 0,0 0 1 0 0,0 0-1 0 0,-1 0 1 0 0,1-1 0 0 0,-1 1-1 0 0,0 0 1 0 0,0-1-1 0 0,0 1 1 0 0,0-1-1 0 0,0-2-10 0 0,-1 3 4 0 0,0 1 0 0 0,1-1 0 0 0,-1 0 0 0 0,-1 0 1 0 0,1 0-1 0 0,0 0 0 0 0,-1 0 0 0 0,1 0 0 0 0,-1 1 0 0 0,0-1 0 0 0,0 0 0 0 0,0 0 0 0 0,0 1 0 0 0,-1-1 0 0 0,1 1 0 0 0,-1-1 0 0 0,1 1 1 0 0,-1 0-1 0 0,0-1 0 0 0,0 1 0 0 0,0 0 0 0 0,0 0 0 0 0,0 0 0 0 0,-1 0 0 0 0,1 1 0 0 0,-3-2-4 0 0,-32-5-3050 0 0,37 8 1144 0 0,1 0-3293 0 0,0 0-243 0 0,1 0-6125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00.4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162 13 2264 0 0,'0'0'2262'0'0,"0"0"-91"0"0,0 0 47 0 0,0 0 45 0 0,0 0-55 0 0,0 0-200 0 0,0 0-328 0 0,0 0-371 0 0,0 0-316 0 0,0 0-227 0 0,0 0-177 0 0,0 0-109 0 0,4-2-66 0 0,18-9 246 0 0,-38 29 1408 0 0,-155 106-530 0 0,171-122-1513 0 0,0 1 1 0 0,0-1-1 0 0,1 1 1 0 0,-1-1-1 0 0,1 1 1 0 0,0-1-1 0 0,0 1 1 0 0,0-1-1 0 0,0 0 1 0 0,0 0-1 0 0,0 1 1 0 0,0-1-1 0 0,1 0 1 0 0,-1 0-1 0 0,1 0 1 0 0,0 0-1 0 0,0 0 1 0 0,-1-1-1 0 0,1 1 1 0 0,0 0-1 0 0,1-1 1 0 0,-1 1-26 0 0,5 6 70 0 0,106 102 322 0 0,-105-95 0 0 0,-8-12-6190 0 0,-3-2-6305 0 0,3-1 2698 0 0</inkml:trace>
  <inkml:trace contextRef="#ctx0" brushRef="#br0" timeOffset="577.54">223 184 7434 0 0,'0'0'1689'0'0,"0"0"-212"0"0,0 0-25 0 0,0 0 59 0 0,0 0 85 0 0,0 0 37 0 0,0 0-141 0 0,0 0-234 0 0,0 0-260 0 0,0 0-195 0 0,0 0-139 0 0,0 0-110 0 0,0 0-47 0 0,11-10-58 0 0,29-30-80 0 0,-39 40-343 0 0,-1 0-1 0 0,1 0 0 0 0,-1 0 0 0 0,1 0 0 0 0,-1 1 0 0 0,1-1 0 0 0,-1 0 0 0 0,1 0 0 0 0,-1 0 0 0 0,1 1 0 0 0,-1-1 0 0 0,1 0 0 0 0,-1 1 1 0 0,1-1-1 0 0,-1 0 0 0 0,0 1 0 0 0,1-1 0 0 0,-1 1 0 0 0,0-1 0 0 0,1 1 0 0 0,-1-1 0 0 0,0 0 0 0 0,1 1 0 0 0,-1-1 0 0 0,0 1 1 0 0,0-1-1 0 0,0 1 0 0 0,0-1 0 0 0,1 1 0 0 0,-1 0 0 0 0,0-1 0 0 0,0 1 0 0 0,0-1 0 0 0,0 1 0 0 0,0-1 0 0 0,0 1 0 0 0,0-1 1 0 0,-1 1-1 0 0,1-1 0 0 0,0 1 0 0 0,0-1 0 0 0,0 1 0 0 0,0-1 0 0 0,-1 1 0 0 0,1-1 0 0 0,0 1 0 0 0,0-1 0 0 0,-1 1 0 0 0,1-1 1 0 0,0 1-1 0 0,-1-1 0 0 0,1 0 0 0 0,-1 1 0 0 0,1-1 0 0 0,0 0 0 0 0,-1 1 0 0 0,1-1 0 0 0,-1 0 0 0 0,1 1 0 0 0,-1-1-25 0 0,1 0 42 0 0,-1 3-2 0 0,-1 1-9 0 0,0 0 1 0 0,0 0-1 0 0,1 0 0 0 0,0 1 1 0 0,-1-1-1 0 0,1 0 0 0 0,1 0 1 0 0,-1 1-1 0 0,1-1 0 0 0,0 1 1 0 0,0-1-1 0 0,0 0 1 0 0,0 1-1 0 0,1-1 0 0 0,-1 0 1 0 0,1 1-1 0 0,1-1 0 0 0,-1 0 1 0 0,0 0-1 0 0,1 0 1 0 0,0 0-1 0 0,0 0 0 0 0,0 0 1 0 0,1 1-32 0 0,2-4 43 0 0,0-1 1 0 0,0 0 0 0 0,0 0 0 0 0,-1 0 0 0 0,1 0 0 0 0,0-1 0 0 0,0 0 0 0 0,0 0-1 0 0,-1 0 1 0 0,1 0 0 0 0,0-1 0 0 0,-1 0 0 0 0,0 0 0 0 0,1 0 0 0 0,-1 0-1 0 0,0-1 1 0 0,0 0 0 0 0,0 0 0 0 0,0 0 0 0 0,-1 0 0 0 0,1-1 0 0 0,-1 1 0 0 0,0-1-1 0 0,0 0 1 0 0,0 0 0 0 0,0 0 0 0 0,-1 0 0 0 0,2-4-44 0 0,18-62 343 0 0,-40 101-549 0 0,17-29 200 0 0,-1 1 0 0 0,1 0 0 0 0,0 0 1 0 0,0-1-1 0 0,0 1 0 0 0,0 0 0 0 0,0 0 0 0 0,1 0 0 0 0,-1 0 0 0 0,1 0 0 0 0,0 0 0 0 0,0 0 0 0 0,0 0 0 0 0,0 0 0 0 0,1 0 0 0 0,-1 0 1 0 0,1 0-1 0 0,0 0 0 0 0,-1 0 0 0 0,1 0 0 0 0,1 0 0 0 0,-1 0 0 0 0,0 0 0 0 0,1-1 0 0 0,-1 1 0 0 0,1-1 0 0 0,0 1 0 0 0,0-1 0 0 0,0 0 1 0 0,0 0-1 0 0,0 1 0 0 0,1-1 0 0 0,-1-1 0 0 0,2 2 6 0 0,-1-1-757 0 0,6 4-1578 0 0,-6-4-2166 0 0,-1 0-3690 0 0,-1-1-2655 0 0</inkml:trace>
  <inkml:trace contextRef="#ctx0" brushRef="#br0" timeOffset="827.545">319 328 9050 0 0,'0'0'2110'0'0,"0"0"-322"0"0,0 0-21 0 0,0 0 96 0 0,0 0-68 0 0,0 0-302 0 0,0 0-415 0 0,0 0-355 0 0,0 0-240 0 0,0 0-111 0 0,0 0-60 0 0,0 0-17 0 0,0 0 4 0 0,4 0-33 0 0,7 0-1018 0 0,46 2 3120 0 0,-38-3-5864 0 0,-2-2-5281 0 0,-16 2 2732 0 0,0 1-947 0 0</inkml:trace>
  <inkml:trace contextRef="#ctx0" brushRef="#br0" timeOffset="1132.356">543 23 5209 0 0,'0'0'5432'0'0,"0"0"-2834"0"0,0 0-771 0 0,0 0-87 0 0,0 0-58 0 0,0 0-122 0 0,0 0-218 0 0,0 0-323 0 0,0 0-376 0 0,0 0-299 0 0,0 0-200 0 0,0 0-95 0 0,0 0 19 0 0,2-10 183 0 0,-17 81 565 0 0,14-60-1455 0 0,0 2 1798 0 0,-1-5-3697 0 0,0-2-3858 0 0,-2-1-5534 0 0,2-3 7550 0 0</inkml:trace>
  <inkml:trace contextRef="#ctx0" brushRef="#br0" timeOffset="1447.37">475 133 0 0 0,'0'0'2587'0'0,"0"0"58"0"0,0 0-174 0 0,0 0-63 0 0,0 0-42 0 0,0 0-168 0 0,0 0-305 0 0,0 0-454 0 0,0 0-405 0 0,0 0-280 0 0,0 0-225 0 0,0 0-107 0 0,-9 9 1363 0 0,105-2 2291 0 0,-80-6-3700 0 0,-13 0-5105 0 0,-2-1-5167 0 0,-1 0 9858 0 0,0 0-10858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6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3 0 0 0,'0'0'1159'0'0,"0"0"1027"0"0,0 0 534 0 0,0 0 58 0 0,0 0-259 0 0,0 0-431 0 0,0 0-393 0 0,0 0-291 0 0,0 0-157 0 0,0 0-95 0 0,0 0-54 0 0,0 0-54 0 0,-2-1-99 0 0,1 0-848 0 0,1 1 0 0 0,-1 0 1 0 0,1 0-1 0 0,-1 0 0 0 0,1 0 0 0 0,0 0 0 0 0,-1 0 0 0 0,1 0 0 0 0,-1 0 0 0 0,1 0 0 0 0,-1 0 0 0 0,1 0 0 0 0,-1 0 0 0 0,1 0 0 0 0,-1 0 0 0 0,1 0 0 0 0,0 1 0 0 0,-1-1 0 0 0,1 0 0 0 0,-1 0 1 0 0,1 0-1 0 0,-1 1 0 0 0,1-1 0 0 0,0 0 0 0 0,-1 1 0 0 0,1-1 0 0 0,0 0 0 0 0,-1 1 0 0 0,1-1 0 0 0,0 0 0 0 0,0 1 0 0 0,-1-1 0 0 0,1 0 0 0 0,0 1 0 0 0,0-1 0 0 0,-1 1 0 0 0,1-1 0 0 0,0 1 1 0 0,0-1-1 0 0,0 1 0 0 0,0-1 0 0 0,0 0 0 0 0,0 1 0 0 0,0-1 0 0 0,0 1 0 0 0,0-1 0 0 0,0 1 0 0 0,0-1 0 0 0,0 1 0 0 0,0-1 0 0 0,0 1 0 0 0,0-1 0 0 0,1 1 0 0 0,-1-1 0 0 0,0 0 0 0 0,0 1-97 0 0,-2 12-352 0 0,-16 183 1905 0 0,18-196-1578 0 0,0 0-10 0 0,0 0-22 0 0,0 0-67 0 0,0 0-104 0 0,0 0-171 0 0,3-9-13613 0 0,-1 7 5494 0 0</inkml:trace>
  <inkml:trace contextRef="#ctx0" brushRef="#br0" timeOffset="302.673">156 89 10170 0 0,'0'0'2547'0'0,"0"0"-1005"0"0,0 0-336 0 0,0 0-11 0 0,0 0-47 0 0,0 0-109 0 0,0 0-140 0 0,0 0-186 0 0,0 0-154 0 0,0 0-119 0 0,0 0-111 0 0,0 0-95 0 0,0 0-57 0 0,-8 4-36 0 0,-24 16-13 0 0,31-20-112 0 0,1 0 0 0 0,-1 0-1 0 0,1 0 1 0 0,-1 0-1 0 0,0 0 1 0 0,1 0-1 0 0,-1 1 1 0 0,1-1 0 0 0,-1 0-1 0 0,1 0 1 0 0,-1 0-1 0 0,1 1 1 0 0,-1-1-1 0 0,1 0 1 0 0,0 1-1 0 0,-1-1 1 0 0,1 0 0 0 0,-1 1-1 0 0,1-1 1 0 0,0 1-1 0 0,-1-1 1 0 0,1 0-1 0 0,0 1 1 0 0,-1-1 0 0 0,1 1-1 0 0,0-1 1 0 0,0 1-1 0 0,-1-1 1 0 0,1 1-1 0 0,0-1 1 0 0,0 1-1 0 0,0 0 1 0 0,0-1 0 0 0,0 1-1 0 0,0-1 1 0 0,0 1-1 0 0,0-1 1 0 0,0 1-1 0 0,0-1 1 0 0,0 1 0 0 0,0-1-1 0 0,0 1 1 0 0,0 0-1 0 0,1-1 1 0 0,-1 1-1 0 0,0-1 1 0 0,0 1-1 0 0,1-1 1 0 0,-1 1 0 0 0,0-1-1 0 0,0 0 1 0 0,1 1-1 0 0,-1-1 1 0 0,1 1-1 0 0,-1-1 1 0 0,0 0 0 0 0,1 1-1 0 0,-1-1 1 0 0,1 0-1 0 0,-1 1 1 0 0,1-1-1 0 0,-1 0 1 0 0,1 0-1 0 0,-1 1 1 0 0,1-1 0 0 0,-1 0-1 0 0,1 0 1 0 0,0 0-16 0 0,29 6 1054 0 0,-29-5-1040 0 0,0-1-1 0 0,0 0 1 0 0,1 1 0 0 0,-1-1-1 0 0,0 0 1 0 0,0 0 0 0 0,0 0-1 0 0,1 0 1 0 0,-1 0 0 0 0,0 0-1 0 0,0 0 1 0 0,0 0 0 0 0,0 0-1 0 0,1 0 1 0 0,-1-1 0 0 0,0 1-1 0 0,0 0 1 0 0,0-1 0 0 0,0 1 0 0 0,0-1-1 0 0,0 0 1 0 0,0 1 0 0 0,0-1-1 0 0,0 0 1 0 0,0 1 0 0 0,0-1-1 0 0,0 0 1 0 0,0 0 0 0 0,0 0-1 0 0,-1 0 1 0 0,1 0 0 0 0,0 0-1 0 0,-1 0 1 0 0,1 0 0 0 0,-1 0-1 0 0,1 0 1 0 0,-1 0 0 0 0,0-1-1 0 0,1 1 1 0 0,-1 0 0 0 0,0 0-1 0 0,0 0 1 0 0,1 0 0 0 0,-1-1-1 0 0,0 1 1 0 0,-1 0 0 0 0,1 0 0 0 0,0 0-1 0 0,0-1 1 0 0,0 1 0 0 0,-1 0-1 0 0,1 0 1 0 0,0 0 0 0 0,-1 0-1 0 0,1 0 1 0 0,-1 0 0 0 0,0-1-1 0 0,1 1 1 0 0,-1 0 0 0 0,0 1-1 0 0,1-1 1 0 0,-1 0 0 0 0,0 0-1 0 0,0 0 1 0 0,0 0 0 0 0,0 1-1 0 0,0-1 1 0 0,0 0 0 0 0,0 1-1 0 0,0-1-13 0 0,-8-11-2433 0 0,7 8-1063 0 0,0-1-3611 0 0,2 3-3962 0 0</inkml:trace>
  <inkml:trace contextRef="#ctx0" brushRef="#br0" timeOffset="685.088">183 3 14019 0 0,'0'0'1666'0'0,"0"0"-190"0"0,0 0-77 0 0,0 0-124 0 0,0 0-222 0 0,0 0-224 0 0,0 0-237 0 0,0 0-229 0 0,0 0-178 0 0,0 0-114 0 0,0 0-39 0 0,0 0 13 0 0,0 0 48 0 0,3 1 65 0 0,145 81 1763 0 0,-148-80-1866 0 0,1 0-1 0 0,-1 1 1 0 0,0-1-1 0 0,1 1 1 0 0,-1-1 0 0 0,0 0-1 0 0,-1 1 1 0 0,1-1-1 0 0,0 1 1 0 0,-1-1-1 0 0,1 0 1 0 0,-1 1-1 0 0,0-1 1 0 0,0 0-1 0 0,0 0 1 0 0,0 0-1 0 0,0 1 1 0 0,0-1-1 0 0,-1 0 1 0 0,1 0-1 0 0,-1-1 1 0 0,1 1 0 0 0,-1 0-1 0 0,0 0 1 0 0,1-1-1 0 0,-1 1 1 0 0,0-1-1 0 0,0 0 1 0 0,0 1-1 0 0,-1-1 1 0 0,1 0-1 0 0,0 0 1 0 0,0 0-1 0 0,0-1 1 0 0,-1 1-1 0 0,0 0-54 0 0,-9 7 122 0 0,-47 46 154 0 0,57-51 313 0 0,2-2-3581 0 0,5-2-12294 0 0,-3-1 5437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5.8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89 0 0 0,'0'0'871'0'0,"0"0"1152"0"0,0 0 24 0 0,0 0-260 0 0,0 0-144 0 0,0 0-24 0 0,0 0-13 0 0,0 0-5 0 0,0 0-47 0 0,3-3-144 0 0,-1 1-665 0 0,6-6-622 0 0,-6-2 5852 0 0,-3 43-2265 0 0,-1 6-3517 0 0,2-39-186 0 0,1 9 308 0 0,-1-8-5137 0 0,0 0-5222 0 0,1-2-839 0 0</inkml:trace>
  <inkml:trace contextRef="#ctx0" brushRef="#br0" timeOffset="419.717">135 1 14611 0 0,'0'0'1043'0'0,"0"0"-23"0"0,0 0 130 0 0,0 0 103 0 0,0 0-39 0 0,0 0-188 0 0,0 0-273 0 0,0 0-270 0 0,0 0-211 0 0,0 0-129 0 0,0 0-79 0 0,0 0-20 0 0,0 0 60 0 0,0 2 48 0 0,2 2-79 0 0,0 0 1 0 0,0 0 0 0 0,0 0-1 0 0,1-1 1 0 0,-1 1 0 0 0,1-1-1 0 0,0 0 1 0 0,0 0 0 0 0,0 0-1 0 0,1 0 1 0 0,-1 0 0 0 0,1-1-1 0 0,-1 1 1 0 0,1-1 0 0 0,0 0-1 0 0,0 0 1 0 0,0 0 0 0 0,0-1-1 0 0,0 1 1 0 0,1-1 0 0 0,-1 0-1 0 0,1 0-73 0 0,10 5 61 0 0,-14-6-47 0 0,0 0 0 0 0,1 0-1 0 0,-1 0 1 0 0,0 0-1 0 0,0 0 1 0 0,0 0-1 0 0,0 0 1 0 0,1 1 0 0 0,-1-1-1 0 0,0 0 1 0 0,0 1-1 0 0,0-1 1 0 0,0 1 0 0 0,0 0-1 0 0,0-1 1 0 0,0 1-1 0 0,0 0 1 0 0,0-1-1 0 0,0 1 1 0 0,-1 0 0 0 0,1 0-1 0 0,0 0 1 0 0,0 0-1 0 0,-1 0 1 0 0,1 0 0 0 0,0 0-1 0 0,-1 0 1 0 0,1 0-1 0 0,-1 0 1 0 0,1 0-1 0 0,-1 0 1 0 0,0 0 0 0 0,0 0-1 0 0,1 0 1 0 0,-1 1-1 0 0,0-1 1 0 0,0 0 0 0 0,0 0-1 0 0,0 0 1 0 0,0 0-1 0 0,0 1 1 0 0,-1-1 0 0 0,1 0-1 0 0,0 0 1 0 0,0 0-1 0 0,-1 0 1 0 0,1 0-1 0 0,-1 0 1 0 0,1 0 0 0 0,-1 1-1 0 0,1-2 1 0 0,-1 1-1 0 0,0 0 1 0 0,0 0 0 0 0,1 0-1 0 0,-1 0 1 0 0,0 0-1 0 0,0 0 1 0 0,0 0-14 0 0,-154 114 1033 0 0,168-113-7142 0 0,0-6-5488 0 0,-8 2 2455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3.3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52 11971 0 0,'0'0'1819'0'0,"0"0"-446"0"0,0 0-128 0 0,0 0 23 0 0,0 0-81 0 0,0 0-175 0 0,0 0-239 0 0,0 0-243 0 0,0 0-153 0 0,0 0-21 0 0,0 0 46 0 0,0 0 23 0 0,0 0-9 0 0,-1 6-28 0 0,1-1-1298 0 0,-6 42 4206 0 0,4-23-4397 0 0,1-8-3421 0 0,0-1-4518 0 0,1-14-2001 0 0</inkml:trace>
  <inkml:trace contextRef="#ctx0" brushRef="#br0" timeOffset="667.035">116 12 6113 0 0,'0'0'2003'0'0,"0"0"-48"0"0,0 0 135 0 0,0 0 25 0 0,0 0-186 0 0,0 0-241 0 0,0 0-276 0 0,0 0-282 0 0,0 0-227 0 0,0 0-247 0 0,0 0-237 0 0,0 0-166 0 0,-1-3-139 0 0,2-5-24 0 0,13 20 221 0 0,3 2 132 0 0,65 31 493 0 0,-82-43-885 0 0,1 0 1 0 0,-1 0-1 0 0,0 0 1 0 0,-1 0-1 0 0,1 0 1 0 0,0-1-1 0 0,0 1 1 0 0,-1 0-1 0 0,1 0 1 0 0,-1 0-1 0 0,0 0 1 0 0,1-1-1 0 0,-1 1 1 0 0,0 0-1 0 0,0-1 1 0 0,0 1-1 0 0,0-1 1 0 0,-1 1-1 0 0,1-1 1 0 0,0 1-1 0 0,0-1 0 0 0,-1 0 1 0 0,1 0-1 0 0,-1 1 1 0 0,0-1-52 0 0,1 0 37 0 0,-123 112 633 0 0,122-108-1669 0 0,4-4-8229 0 0,-2-1-970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1.8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39 0 0 0,'0'0'1663'0'0,"0"0"25"0"0,0 0-5 0 0,0 0-13 0 0,0 0 70 0 0,0 0 72 0 0,0 0-81 0 0,0 0-148 0 0,0 0-191 0 0,0 0-192 0 0,0 0-160 0 0,6-9 1761 0 0,-3 5 3063 0 0,13 196-4468 0 0,-2-177-4868 0 0,2-21-8890 0 0,-14 5 10351 0 0,3-1-7407 0 0</inkml:trace>
  <inkml:trace contextRef="#ctx0" brushRef="#br0" timeOffset="303.09">187 87 11570 0 0,'0'0'1630'0'0,"0"0"-130"0"0,0 0-21 0 0,0 0-129 0 0,0 0-226 0 0,0 0-203 0 0,0 0-212 0 0,0 0-161 0 0,0 0-126 0 0,0 0-101 0 0,0 0-88 0 0,0 0-71 0 0,-10 7-34 0 0,-32 25-23 0 0,41-31-84 0 0,0 0 0 0 0,0 0 0 0 0,0 0-1 0 0,0 0 1 0 0,0 0 0 0 0,0 1 0 0 0,0-1 0 0 0,0 0 0 0 0,1 0-1 0 0,-1 1 1 0 0,0-1 0 0 0,1 0 0 0 0,-1 1 0 0 0,1-1-1 0 0,-1 1 1 0 0,1-1 0 0 0,0 1 0 0 0,0-1 0 0 0,0 0 0 0 0,-1 1-1 0 0,1-1 1 0 0,1 1 0 0 0,-1-1 0 0 0,0 1 0 0 0,0-1 0 0 0,0 1-1 0 0,1-1 1 0 0,-1 1 0 0 0,1-1 0 0 0,-1 0 0 0 0,1 1-1 0 0,0-1 1 0 0,-1 0 0 0 0,1 1 0 0 0,0-1 0 0 0,0 0 0 0 0,0 0-1 0 0,0 0 1 0 0,0 0 0 0 0,0 0 0 0 0,0 0 0 0 0,0 0 0 0 0,1 0-1 0 0,-1 0 1 0 0,0-1 0 0 0,0 1 0 0 0,1 0 0 0 0,-1-1 0 0 0,1 1-1 0 0,-1-1 1 0 0,0 1 0 0 0,1-1-21 0 0,-1 1 44 0 0,1 0 0 0 0,-1 0 0 0 0,0 0 0 0 0,0 0 0 0 0,1-1 0 0 0,-1 1 0 0 0,1 0 1 0 0,-1-1-1 0 0,0 1 0 0 0,1-1 0 0 0,-1 1 0 0 0,1-1 0 0 0,-1 0 0 0 0,1 0 0 0 0,-1 0 0 0 0,1 1 0 0 0,0-1 0 0 0,-1-1 0 0 0,1 1 0 0 0,-1 0 1 0 0,1 0-1 0 0,-1-1 0 0 0,1 1 0 0 0,-1 0 0 0 0,0-1 0 0 0,1 0 0 0 0,-1 1 0 0 0,1-1 0 0 0,-1 0 0 0 0,0 0 0 0 0,1 1 0 0 0,-1-1 0 0 0,0 0 1 0 0,0 0-1 0 0,0-1 0 0 0,0 1 0 0 0,0 0 0 0 0,0 0 0 0 0,0 0 0 0 0,0-1 0 0 0,-1 1 0 0 0,1 0 0 0 0,0-1 0 0 0,-1 1 0 0 0,1-1 0 0 0,-1 1 0 0 0,1-1 1 0 0,-1 1-1 0 0,0-1 0 0 0,0 1 0 0 0,1-1 0 0 0,-1 1 0 0 0,0-1 0 0 0,0 1 0 0 0,-1-1 0 0 0,1 1 0 0 0,0-1 0 0 0,0 1 0 0 0,-1-1 0 0 0,1 1 1 0 0,-1-1-45 0 0,-2-4-517 0 0,-15-30-1139 0 0,16 22-2790 0 0,2 0-4509 0 0,1 9-1445 0 0</inkml:trace>
  <inkml:trace contextRef="#ctx0" brushRef="#br0" timeOffset="688.954">246 0 9858 0 0,'0'0'5087'0'0,"0"0"-2895"0"0,0 0-862 0 0,0 0-95 0 0,0 0-137 0 0,0 0-200 0 0,0 0-209 0 0,0 0-203 0 0,0 0-205 0 0,0 0-155 0 0,0 0-90 0 0,-4 1-34 0 0,-4 13 280 0 0,31 7 308 0 0,86 44 100 0 0,-109-61-637 0 0,1-1 1 0 0,-1 0-1 0 0,0 1 0 0 0,-1-1 0 0 0,1 0 1 0 0,-1 0-1 0 0,1 0 0 0 0,-1 1 0 0 0,0-1 1 0 0,0 0-1 0 0,0 0 0 0 0,-1 0 0 0 0,1 0 1 0 0,-1 0-1 0 0,1-1 0 0 0,-1 1 0 0 0,0 0 1 0 0,0-1-1 0 0,0 1 0 0 0,-1-1 0 0 0,1 0 1 0 0,-1 0-1 0 0,1 0 0 0 0,-1 0 0 0 0,0 0 1 0 0,1 0-1 0 0,-3 0-53 0 0,0 2 96 0 0,-94 84 783 0 0,99-88-957 0 0,-1 1 0 0 0,1-1 0 0 0,0 1 0 0 0,0-1 0 0 0,0 0 0 0 0,0 1 0 0 0,0-1 0 0 0,0 1 0 0 0,0-1 0 0 0,0 1 0 0 0,0-1 0 0 0,0 0 0 0 0,0 1 0 0 0,1-1 0 0 0,-1 1 0 0 0,0-1 0 0 0,0 0 0 0 0,0 1 0 0 0,0-1 0 0 0,1 1 0 0 0,-1-1 0 0 0,0 0 0 0 0,0 1 0 0 0,1-1 0 0 0,-1 0 0 0 0,0 1 0 0 0,0-1 0 0 0,1 0 0 0 0,-1 0 0 0 0,1 1 0 0 0,-1-1 0 0 0,0 0 0 0 0,1 0 0 0 0,-1 0 0 0 0,0 1 1 0 0,1-1-1 0 0,-1 0 0 0 0,1 0 0 0 0,-1 0 0 0 0,0 0 0 0 0,1 0 0 0 0,-1 0 0 0 0,1 0 0 0 0,-1 0 0 0 0,1 0 0 0 0,-1 0 0 0 0,0 0 0 0 0,1 0 0 0 0,-1 0 0 0 0,1 0 0 0 0,-1 0 0 0 0,0-1 0 0 0,1 1 0 0 0,-1 0 0 0 0,1 0 0 0 0,-1 0 0 0 0,0-1 0 0 0,1 1 0 0 0,-1 0 0 0 0,0 0 0 0 0,1-1 0 0 0,-1 1 0 0 0,0 0 78 0 0,17-5-13041 0 0,-13 4 3702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43.2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57 2857 0 0,'0'0'5115'0'0,"0"0"-2355"0"0,0 0-716 0 0,0 0-74 0 0,0 0-34 0 0,0 0-93 0 0,0 0-160 0 0,0 0-288 0 0,0 0-337 0 0,0 0-330 0 0,0 0-283 0 0,0 0-211 0 0,0 0-132 0 0,3-3 13 0 0,10-7 167 0 0,-15 33 563 0 0,-18 120-266 0 0,19-137-2177 0 0,-1-4-2900 0 0,1-2-5736 0 0,1 0 573 0 0</inkml:trace>
  <inkml:trace contextRef="#ctx0" brushRef="#br0" timeOffset="253.093">0 126 11987 0 0,'0'0'1308'0'0,"0"0"-337"0"0,0 0-214 0 0,0 0-58 0 0,0 0-23 0 0,0 0 86 0 0,0 0 94 0 0,0 0 13 0 0,0 0 13 0 0,0 0-115 0 0,0 0-198 0 0,0 0-149 0 0,12-1-132 0 0,112 0 326 0 0,-85 5-626 0 0,-21-2-2886 0 0,-1 0-6716 0 0,-11-2-287 0 0</inkml:trace>
  <inkml:trace contextRef="#ctx0" brushRef="#br0" timeOffset="1214.336">665 69 11082 0 0,'0'0'2517'0'0,"0"0"-274"0"0,0 0-368 0 0,0 0-312 0 0,0 0-195 0 0,0 0-171 0 0,0 0-208 0 0,0 0-274 0 0,0 0-234 0 0,0 0-142 0 0,0 0-57 0 0,0 0 48 0 0,10 13 899 0 0,-18 27 106 0 0,2 19-4360 0 0,7-57 81 0 0,0-2-643 0 0,-1 0-3673 0 0,1 0-3469 0 0</inkml:trace>
  <inkml:trace contextRef="#ctx0" brushRef="#br0" timeOffset="192196.063">305 112 0 0 0,'0'0'407'0'0,"0"0"1548"0"0,0 0 428 0 0,0 0-141 0 0,0 0-332 0 0,0 0-341 0 0,0 0-288 0 0,0 0-228 0 0,4-3 10164 0 0,-4 1-12034 0 0,0 1 835 0 0,-1 0 0 0 0,0-1 1 0 0,0 1-1 0 0,0 0 0 0 0,0 0 1 0 0,-1 0-1 0 0,1 0 0 0 0,0 0 1 0 0,0 1-1 0 0,-1-1 0 0 0,1 0 1 0 0,0 0-1 0 0,-1 1 1 0 0,1-1-1 0 0,0 1 0 0 0,-1-1 1 0 0,1 1-1 0 0,-1 0 0 0 0,1-1 1 0 0,-1 1-1 0 0,1 0 0 0 0,-1 0 1 0 0,1 0-1 0 0,-1 0 0 0 0,1 0 1 0 0,-1 1-1 0 0,1-1 0 0 0,-1 0 1 0 0,1 1-1 0 0,-1-1 0 0 0,1 1 1 0 0,0-1-1 0 0,-1 1 0 0 0,1 0 1 0 0,0 0-1 0 0,-1-1 1 0 0,1 1-1 0 0,0 0 0 0 0,0 0 1 0 0,0 0-1 0 0,0 0 0 0 0,0 1 1 0 0,0-1-1 0 0,0 0 0 0 0,0 0 1 0 0,0 0-1 0 0,0 1 0 0 0,1-1 1 0 0,-1 1-1 0 0,1-1 0 0 0,-1 0 1 0 0,1 1-1 0 0,-1-1 0 0 0,1 2-17 0 0,-1-1-1 0 0,-1 0 1 0 0,1 0 0 0 0,0 0 0 0 0,0 1 0 0 0,0-1 0 0 0,1 0 0 0 0,-1 1-1 0 0,0-1 1 0 0,1 1 0 0 0,0-1 0 0 0,-1 1 0 0 0,1-1 0 0 0,0 1 0 0 0,0-1 0 0 0,1 1-1 0 0,-1-1 1 0 0,0 0 0 0 0,1 1 0 0 0,0-1 0 0 0,-1 1 0 0 0,1-1 0 0 0,0 0 0 0 0,0 1-1 0 0,0-1 1 0 0,1 0 0 0 0,-1 0 0 0 0,0 0 0 0 0,1 0 0 0 0,0 1-1 0 0,2-4 38 0 0,0 1 0 0 0,0-1 0 0 0,-1 0 0 0 0,1 0 1 0 0,0-1-1 0 0,-1 1 0 0 0,1-1 0 0 0,-1 0 0 0 0,0 0 0 0 0,1 0 1 0 0,-1 0-1 0 0,0 0 0 0 0,0-1 0 0 0,-1 1 0 0 0,1-1 0 0 0,0 0 0 0 0,-1 0 1 0 0,0 0-1 0 0,1 0 0 0 0,-1 0 0 0 0,0-1 0 0 0,-1 1 0 0 0,1-1-38 0 0,4-8 41 0 0,0 0-1 0 0,-1-1 0 0 0,-1 0 1 0 0,0 0-1 0 0,-1 0 0 0 0,0 0 0 0 0,-1 0 1 0 0,0-1-1 0 0,-1-7-40 0 0,-1 21 9 0 0,0 0-10 0 0,0 0-2 0 0,0 0-34 0 0,0 0-35 0 0,0 0-36 0 0,-5 30-320 0 0,3 121 788 0 0,7-121-11420 0 0,-4-30 4951 0 0,0 0-1898 0 0</inkml:trace>
  <inkml:trace contextRef="#ctx0" brushRef="#br0" timeOffset="192687.803">517 15 5337 0 0,'0'0'1648'0'0,"0"0"0"0"0,0 0 164 0 0,0 0 246 0 0,0 0 107 0 0,0 0 11 0 0,0 0-219 0 0,0 0-347 0 0,0 0-282 0 0,0 0-270 0 0,0 0-210 0 0,0 0-185 0 0,-1-4-143 0 0,1-6-689 0 0,-4 22 3182 0 0,4-11-2999 0 0,-4 18 172 0 0,0 0 0 0 0,2 0 0 0 0,0 0 0 0 0,1 0 0 0 0,1 0 0 0 0,1 0 0 0 0,0 0 0 0 0,2 0 0 0 0,1 4-186 0 0,-2 9 136 0 0,-2-32-139 0 0,0 0-17 0 0,0 0-32 0 0,0 0-55 0 0,0 0-87 0 0,0-3-5047 0 0,0 2-2845 0 0,0-1-4386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6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9 181 8626 0 0,'0'0'1662'0'0,"0"0"-153"0"0,0 0 66 0 0,0 0 167 0 0,0 0 66 0 0,0 0-134 0 0,0 0-259 0 0,0 0-247 0 0,0 0-208 0 0,0 0-198 0 0,0 0-190 0 0,0 0-164 0 0,0 0-118 0 0,-3-1-72 0 0,-2-6 296 0 0,30 7 326 0 0,-9 1-715 0 0,122-3-90 0 0,-138 2-283 0 0,0 0-135 0 0,-13 1-5644 0 0,4 0-2588 0 0,9-1 6639 0 0,-4 0-6678 0 0</inkml:trace>
  <inkml:trace contextRef="#ctx0" brushRef="#br0" timeOffset="283.334">112 84 8946 0 0,'0'0'2234'0'0,"0"0"-116"0"0,0 0-134 0 0,0 0-86 0 0,0 0-143 0 0,0 0-244 0 0,0 0-380 0 0,0 0-374 0 0,0 0-349 0 0,0 0-221 0 0,0 0-50 0 0,0 0 37 0 0,0 0 98 0 0,-2 3 93 0 0,-31 101 1727 0 0,36-28-5464 0 0,-1-71-685 0 0,0-1-5470 0 0,-2-3 514 0 0</inkml:trace>
  <inkml:trace contextRef="#ctx0" brushRef="#br0" timeOffset="151353.322">320 165 0 0 0,'0'0'1203'0'0,"0"0"-47"0"0,0 0-40 0 0,0 0 285 0 0,0 0 246 0 0,0 0 64 0 0,0 0-114 0 0,0 0-274 0 0,0 0-172 0 0,0 0-125 0 0,0 0-165 0 0,-3-7 4896 0 0,-3-7-4325 0 0,4 14-1419 0 0,1-1 1 0 0,-1 0-1 0 0,0 1 1 0 0,0-1-1 0 0,0 1 1 0 0,0-1-1 0 0,1 1 1 0 0,-1 0 0 0 0,0 0-1 0 0,0 0 1 0 0,0 0-1 0 0,0 0 1 0 0,0 0-1 0 0,0 1 1 0 0,0-1-1 0 0,0 1 1 0 0,1-1-1 0 0,-1 1 1 0 0,0 0 0 0 0,0-1-1 0 0,1 1 1 0 0,-1 0-1 0 0,0 0 1 0 0,1 0-1 0 0,-1 1 1 0 0,1-1-1 0 0,-1 0 1 0 0,1 0 0 0 0,0 1-1 0 0,-1-1 1 0 0,1 1-1 0 0,0-1 1 0 0,0 1-1 0 0,0 0 1 0 0,0-1-1 0 0,0 1 1 0 0,1 0-1 0 0,-1 0 1 0 0,0-1 0 0 0,1 1-1 0 0,-1 0 1 0 0,1 0-1 0 0,0 0 1 0 0,0 0-1 0 0,0 0 1 0 0,0 0-1 0 0,0 0 1 0 0,0 0 0 0 0,0-1-1 0 0,1 2-13 0 0,1-1 44 0 0,0 0 0 0 0,0 0 0 0 0,0-1 0 0 0,1 1 0 0 0,-1-1 0 0 0,1 1 0 0 0,-1-1 0 0 0,1 0 0 0 0,0 0 0 0 0,-1 0 0 0 0,1 0 0 0 0,0 0 0 0 0,0-1 0 0 0,0 1 0 0 0,-1-1 0 0 0,1 0 0 0 0,0 0-1 0 0,0 0 1 0 0,0 0 0 0 0,0 0 0 0 0,0-1 0 0 0,0 1 0 0 0,-1-1 0 0 0,1 0 0 0 0,0 0 0 0 0,-1 0 0 0 0,1 0 0 0 0,0 0 0 0 0,-1-1 0 0 0,1 1 0 0 0,-1-1 0 0 0,0 1 0 0 0,1-1 0 0 0,1-2-44 0 0,2 1 25 0 0,-1-1 0 0 0,0 0 0 0 0,1 0 0 0 0,-1-1 0 0 0,-1 1 0 0 0,1-1 0 0 0,-1 0 1 0 0,1 0-1 0 0,-2 0 0 0 0,1-1 0 0 0,0 0 0 0 0,-1 1 0 0 0,0-1 0 0 0,-1-1 0 0 0,1 1 0 0 0,-1 0 0 0 0,0 0 0 0 0,-1-1 0 0 0,1 1 0 0 0,-1-1 0 0 0,0 0 0 0 0,-1 1 0 0 0,0-1 1 0 0,0 1-1 0 0,0-1 0 0 0,-1 0 0 0 0,0 1 0 0 0,0-1 0 0 0,-1 0-25 0 0,2 7-12 0 0,0-1 0 0 0,0 0 0 0 0,0 0 0 0 0,0 0 0 0 0,0 0 0 0 0,0 1 0 0 0,0-1 1 0 0,-1 0-1 0 0,1 0 0 0 0,0 0 0 0 0,0 1 0 0 0,-1-1 0 0 0,1 0 0 0 0,-1 0 0 0 0,1 1 0 0 0,0-1 0 0 0,-1 0 0 0 0,1 1 1 0 0,-1-1-1 0 0,0 1 0 0 0,1-1 0 0 0,-1 0 0 0 0,1 1 0 0 0,-1-1 0 0 0,0 1 0 0 0,0 0 0 0 0,1-1 0 0 0,-1 1 0 0 0,0-1 1 0 0,0 1-1 0 0,1 0 0 0 0,-1 0 0 0 0,0-1 0 0 0,0 1 0 0 0,0 0 0 0 0,1 0 0 0 0,-1 0 0 0 0,0 0 0 0 0,0 0 0 0 0,0 0 1 0 0,1 0-1 0 0,-1 0 0 0 0,0 0 0 0 0,0 1 0 0 0,0-1 0 0 0,1 0 0 0 0,-1 0 0 0 0,0 1 0 0 0,0-1 0 0 0,1 1 0 0 0,-1-1 1 0 0,0 0-1 0 0,0 1 0 0 0,1-1 0 0 0,-1 1 0 0 0,1 0 0 0 0,-1-1 0 0 0,0 1 0 0 0,1-1 0 0 0,-1 1 0 0 0,1 0 0 0 0,0 0 1 0 0,-1-1-1 0 0,1 1 0 0 0,-1 0 12 0 0,-24 52-164 0 0,23-46 230 0 0,1 0 0 0 0,0-1-1 0 0,0 1 1 0 0,0 0 0 0 0,1 0-1 0 0,-1 0 1 0 0,2 0-1 0 0,-1 0 1 0 0,1 0 0 0 0,0-1-1 0 0,1 1 1 0 0,-1 0 0 0 0,1-1-1 0 0,1 1 1 0 0,-1-1 0 0 0,1 1-1 0 0,0-1 1 0 0,1 0-1 0 0,-1 0 1 0 0,1-1 0 0 0,0 1-1 0 0,1-1 1 0 0,4 5-66 0 0,13-11-400 0 0,-14-4-9023 0 0,-7 4 7002 0 0,1-1-9451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1:40.7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12 134 0 0 0,'0'0'555'0'0,"0"0"1129"0"0,0 0 135 0 0,0 0-149 0 0,0 0-138 0 0,0 0-71 0 0,0 0 4 0 0,0-2-31 0 0,0-5-1665 0 0,-1 2 6611 0 0,-1 10 208 0 0,1 4-6449 0 0,-6 194 1034 0 0,7-196-5733 0 0,2-19-4337 0 0,-2 8 5604 0 0,0 1-5626 0 0</inkml:trace>
  <inkml:trace contextRef="#ctx0" brushRef="#br0" timeOffset="1263.591">144 223 0 0 0,'0'0'1108'0'0,"0"0"731"0"0,0 0 346 0 0,0 0 13 0 0,0 0-238 0 0,0 0-461 0 0,0 0-559 0 0,0 0-437 0 0,0 0-264 0 0,0 0-105 0 0,0 0 64 0 0,0 0 55 0 0,0 9 780 0 0,0-7 5173 0 0,-11-28-6191 0 0,16 44 278 0 0,-5-19-242 0 0,1 0 1 0 0,0-1-1 0 0,0 1 1 0 0,0 0-1 0 0,0 0 0 0 0,-1 0 1 0 0,1-1-1 0 0,-1 1 1 0 0,1 0-1 0 0,-1-1 0 0 0,1 1 1 0 0,-1 0-1 0 0,0-1 1 0 0,0 1-1 0 0,1 0 0 0 0,-1-1 1 0 0,0 1-1 0 0,0-1 1 0 0,0 1-1 0 0,-1 0 0 0 0,1-1 1 0 0,0 1-1 0 0,0 0 1 0 0,-1-1-1 0 0,1 1 0 0 0,-1 0 1 0 0,1-1-1 0 0,-1 1 1 0 0,0 0-1 0 0,1 0 0 0 0,-1 0 1 0 0,0-1-1 0 0,0 1 1 0 0,0 0-1 0 0,0 0-51 0 0,-2 1 4 0 0,0-1-1 0 0,0 1 1 0 0,1 0 0 0 0,-1 1 0 0 0,0-1-1 0 0,0 0 1 0 0,1 1 0 0 0,-1 0-1 0 0,0-1 1 0 0,1 1 0 0 0,-1 0-1 0 0,1 0 1 0 0,-1 1 0 0 0,1-1-1 0 0,-1 1 1 0 0,1-1 0 0 0,0 1-1 0 0,0-1 1 0 0,-1 1 0 0 0,1 0-1 0 0,1 0 1 0 0,-1 0 0 0 0,0 1-1 0 0,0-1 1 0 0,1 0 0 0 0,-1 0 0 0 0,1 1-1 0 0,0-1 1 0 0,0 1 0 0 0,0 0-1 0 0,0-1 1 0 0,0 1 0 0 0,0 0-1 0 0,1-1 1 0 0,-1 1 0 0 0,1 0-1 0 0,0 0 1 0 0,0-1 0 0 0,0 1-1 0 0,0 0 1 0 0,1 0 0 0 0,-1-1-1 0 0,0 1 1 0 0,1 0 0 0 0,0 0-1 0 0,0-1 1 0 0,0 1 0 0 0,0-1 0 0 0,0 1-1 0 0,1 0-3 0 0,0-2 34 0 0,0 1 1 0 0,1-1-1 0 0,-1 1 0 0 0,0-1 0 0 0,1 0 1 0 0,-1 0-1 0 0,1 0 0 0 0,-1 0 0 0 0,1 0 0 0 0,-1-1 1 0 0,1 1-1 0 0,0-1 0 0 0,-1 0 0 0 0,1 0 1 0 0,0 0-1 0 0,0 0 0 0 0,-1 0 0 0 0,1 0 1 0 0,0-1-1 0 0,-1 0 0 0 0,1 1 0 0 0,-1-1 1 0 0,1 0-1 0 0,-1 0 0 0 0,1 0 0 0 0,-1 0 0 0 0,0-1 1 0 0,1 1-1 0 0,0-1-34 0 0,19-15-6697 0 0,-4-2-10185 0 0,-17 17 16882 0 0</inkml:trace>
  <inkml:trace contextRef="#ctx0" brushRef="#br0" timeOffset="1783.168">222 195 0 0 0,'0'0'1039'0'0,"0"0"569"0"0,0 0-5 0 0,0 0-146 0 0,0 0-118 0 0,0 0-43 0 0,0 0-21 0 0,3-5-19 0 0,-3 5-1271 0 0,7-17 1257 0 0,-6 15-877 0 0,0 0 1 0 0,0 0-1 0 0,-1 0 0 0 0,1 0 0 0 0,-1 0 1 0 0,1 0-1 0 0,-1 0 0 0 0,0 0 1 0 0,1 0-1 0 0,-1-1 0 0 0,0 1 1 0 0,-1 0-1 0 0,1 0 0 0 0,0 0 0 0 0,-1 0 1 0 0,1 0-1 0 0,-1 0 0 0 0,1 0 1 0 0,-1 0-1 0 0,0 0 0 0 0,0 0 1 0 0,0 0-1 0 0,0 0 0 0 0,0 0 1 0 0,-1 0-366 0 0,2 2 282 0 0,0 0-59 0 0,0 0-66 0 0,0 0-67 0 0,0 0-37 0 0,0 0-30 0 0,-10 32 734 0 0,7 151 2320 0 0,4-174-2806 0 0,0-2 850 0 0,0-4-3123 0 0,-2-3-2651 0 0,1-1-3660 0 0,-1 0-3110 0 0</inkml:trace>
  <inkml:trace contextRef="#ctx0" brushRef="#br0" timeOffset="2945.122">284 62 0 0 0,'0'0'1528'0'0,"0"0"534"0"0,0 0-61 0 0,0 0-240 0 0,0 0-288 0 0,0 0-188 0 0,0 0-158 0 0,0 0-120 0 0,-2-4-333 0 0,-6-12 8101 0 0,8 14-8734 0 0,1 0 1 0 0,-1 0 0 0 0,0 1 0 0 0,1-1-1 0 0,-1 0 1 0 0,1 0 0 0 0,0 0 0 0 0,-1 1-1 0 0,1-1 1 0 0,0 0 0 0 0,0 1 0 0 0,0-1 0 0 0,1 0-1 0 0,-1 1 1 0 0,0-1 0 0 0,0 1 0 0 0,1 0-1 0 0,-1 0 1 0 0,1-1 0 0 0,-1 1 0 0 0,1 0-1 0 0,0 0 1 0 0,-1 0 0 0 0,1 1 0 0 0,0-1-1 0 0,0 0 1 0 0,-1 1 0 0 0,1-1 0 0 0,0 1-1 0 0,0-1 1 0 0,0 1 0 0 0,0 0 0 0 0,0 0-1 0 0,0 0 1 0 0,0 0 0 0 0,-1 0 0 0 0,1 0 0 0 0,0 0-1 0 0,0 1 1 0 0,0-1 0 0 0,1 1-42 0 0,-1 0 0 0 0,0-1 1 0 0,-1 1-1 0 0,1 0 1 0 0,0-1-1 0 0,-1 1 0 0 0,1 0 1 0 0,-1 0-1 0 0,1 0 1 0 0,-1 0-1 0 0,1 0 1 0 0,-1 0-1 0 0,0 1 1 0 0,1-1-1 0 0,-1 0 1 0 0,0 1-1 0 0,0-1 0 0 0,0 1 1 0 0,0-1-1 0 0,0 1 1 0 0,0-1-1 0 0,-1 1 1 0 0,1 0-1 0 0,-1-1 1 0 0,1 1-1 0 0,-1 0 1 0 0,1 0-1 0 0,-1-1 0 0 0,0 1 1 0 0,0 0-1 0 0,0 1 0 0 0,-1 1 38 0 0,-1 1-1 0 0,0-1 0 0 0,0 0 0 0 0,-1 0 0 0 0,1 0 0 0 0,-1 0 1 0 0,0 0-1 0 0,0-1 0 0 0,0 1 0 0 0,-1-1 0 0 0,1 0 1 0 0,-1 0-1 0 0,1 0 0 0 0,-1 0 0 0 0,0 0 0 0 0,0-1 1 0 0,-2 1-38 0 0,5-3 10 0 0,25 13 328 0 0,78-23 504 0 0,-108 12-497 0 0,0 1-7283 0 0,5-2-4516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1:30.9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8 128 0 0 0,'0'0'1006'0'0,"0"0"118"0"0,0 0 36 0 0,-2-11 10593 0 0,-2-8-2860 0 0,4 37-5350 0 0,-1 77-3473 0 0,2-70-1500 0 0,-1 37 4416 0 0,0-26-6872 0 0,0-7-10028 0 0,0-30 2609 0 0</inkml:trace>
  <inkml:trace contextRef="#ctx0" brushRef="#br0" timeOffset="1660.116">179 236 0 0 0,'0'0'99'0'0,"0"0"77"0"0,0 0 364 0 0,0 0 521 0 0,0 0 437 0 0,0 0 205 0 0,0 0-99 0 0,0 0-289 0 0,0 0-260 0 0,0 0-136 0 0,0 0-13 0 0,0 0 41 0 0,1-2 9154 0 0,-1 0-9652 0 0,1 0-438 0 0,0 0 1 0 0,0-1 0 0 0,-1 1-1 0 0,1 0 1 0 0,-1 0-1 0 0,0 0 1 0 0,1 0 0 0 0,-1-1-1 0 0,0 1 1 0 0,0 0-1 0 0,0 0 1 0 0,-1 0 0 0 0,1-1-1 0 0,0 1 1 0 0,-1 0-1 0 0,0 0 1 0 0,1 0 0 0 0,-1 0-1 0 0,0 0 1 0 0,0 0 0 0 0,0 0-1 0 0,0 0 1 0 0,0 0-1 0 0,-1 0 1 0 0,1 1 0 0 0,-1-1-1 0 0,1 1 1 0 0,-1-1-1 0 0,1 1 1 0 0,-1-1 0 0 0,0 1-1 0 0,0 0 1 0 0,0 0-1 0 0,0-1 1 0 0,0 1 0 0 0,0 1-1 0 0,0-1 1 0 0,0 0-1 0 0,0 1 1 0 0,0-1 0 0 0,0 1-1 0 0,0-1 1 0 0,-1 1-1 0 0,1 0 1 0 0,0 0 0 0 0,0 0-1 0 0,0 0 1 0 0,-1 0 0 0 0,1 1-1 0 0,0-1 1 0 0,0 1-1 0 0,0-1 1 0 0,0 1 0 0 0,0 0-1 0 0,0 0 1 0 0,0 0-1 0 0,0 0 1 0 0,0 0 0 0 0,0 0-1 0 0,0 0 1 0 0,0 1-1 0 0,1-1 1 0 0,-1 1 0 0 0,0 1-12 0 0,-1 0-2 0 0,0 1 0 0 0,0 0 0 0 0,1 0 0 0 0,-1 0 1 0 0,1 0-1 0 0,0 0 0 0 0,0 1 0 0 0,1-1 0 0 0,-1 1 1 0 0,1-1-1 0 0,0 1 0 0 0,0-1 0 0 0,1 1 0 0 0,-1 0 1 0 0,1-1-1 0 0,0 1 0 0 0,0 0 0 0 0,1-1 0 0 0,-1 1 1 0 0,1 1 1 0 0,0-4 26 0 0,0 0-1 0 0,0 0 1 0 0,0 0 0 0 0,0-1 0 0 0,0 1 0 0 0,0 0 0 0 0,1-1 0 0 0,-1 1 0 0 0,1-1 0 0 0,-1 1 0 0 0,1-1 0 0 0,-1 0-1 0 0,1 1 1 0 0,0-1 0 0 0,-1 0 0 0 0,1 0 0 0 0,0 0 0 0 0,0-1 0 0 0,0 1 0 0 0,0 0 0 0 0,0-1 0 0 0,0 1 0 0 0,0-1 0 0 0,0 1-1 0 0,0-1 1 0 0,0 0 0 0 0,0 0 0 0 0,0 0 0 0 0,0 0 0 0 0,0 0 0 0 0,0-1 0 0 0,0 1 0 0 0,0-1 0 0 0,0 1 0 0 0,0-1-1 0 0,0 0 1 0 0,0 0 0 0 0,0 1 0 0 0,-1-1 0 0 0,1-1 0 0 0,0 1 0 0 0,0 0 0 0 0,-1 0 0 0 0,1-1 0 0 0,-1 1 0 0 0,1 0 0 0 0,-1-1-1 0 0,0 0 1 0 0,0 1 0 0 0,0-1 0 0 0,1 0 0 0 0,-1 0 0 0 0,-1 1 0 0 0,1-1 0 0 0,0 0 0 0 0,0 0 0 0 0,-1 0 0 0 0,1-1-26 0 0,2-43 324 0 0,-3 45-311 0 0,-1 3-18 0 0,0-1 0 0 0,-1 0 0 0 0,1 1-1 0 0,0-1 1 0 0,0 0 0 0 0,0 1 0 0 0,0 0 0 0 0,0-1 0 0 0,0 1-1 0 0,0-1 1 0 0,0 1 0 0 0,1 0 0 0 0,-1 0 0 0 0,1-1 0 0 0,-1 1-1 0 0,1 0 1 0 0,0 0 0 0 0,0 0 0 0 0,0 0 0 0 0,0-1 0 0 0,0 1 0 0 0,0 0-1 0 0,0 0 1 0 0,0 0 0 0 0,1-1 0 0 0,-1 1 0 0 0,1 0 0 0 0,-1 0-1 0 0,1-1 1 0 0,0 1 0 0 0,0 0 0 0 0,0-1 0 0 0,0 1 0 0 0,0-1 0 0 0,0 1-1 0 0,0-1 1 0 0,0 1 0 0 0,1-1 0 0 0,-1 0 0 0 0,0 0 0 0 0,1 1-1 0 0,-1-1 1 0 0,1 0 0 0 0,-1 0 0 0 0,1-1 0 0 0,0 1 0 0 0,-1 0-1 0 0,1 0 1 0 0,0-1 0 0 0,0 1 0 0 0,0-1 0 0 0,-1 0 0 0 0,1 1 0 0 0,0-1-1 0 0,0 0 1 0 0,0 0 0 0 0,0 0 0 0 0,-1 0 0 0 0,1-1 0 0 0,0 1 5 0 0,4-4 11 0 0,0 0 1 0 0,-1-1-1 0 0,0 1 1 0 0,1-1 0 0 0,-2 0-1 0 0,1-1 1 0 0,-1 1-1 0 0,0-1 1 0 0,0 0 0 0 0,0 0-1 0 0,-1 0 1 0 0,0-1-1 0 0,0 1 1 0 0,0-1 0 0 0,-1 1-1 0 0,0-1 1 0 0,-1 0 0 0 0,1 0-1 0 0,-1 0 1 0 0,0 0-1 0 0,-1 0 1 0 0,0 0 0 0 0,0 0-1 0 0,-1 0 1 0 0,0 0-1 0 0,0 0 1 0 0,0-2-12 0 0,0 9-6 0 0,1-1 0 0 0,-1 1 0 0 0,1-1 0 0 0,-1 1 0 0 0,0-1-1 0 0,1 1 1 0 0,-1-1 0 0 0,1 1 0 0 0,-1 0 0 0 0,0-1 0 0 0,1 1 0 0 0,-1 0 0 0 0,0 0 0 0 0,1-1 0 0 0,-1 1 0 0 0,0 0-1 0 0,0 0 1 0 0,1 0 0 0 0,-1 0 0 0 0,0 0 0 0 0,1 0 0 0 0,-1 0 0 0 0,0 0 0 0 0,0 0 0 0 0,1 0 0 0 0,-1 0 0 0 0,0 1 0 0 0,1-1-1 0 0,-1 0 1 0 0,0 0 0 0 0,1 1 0 0 0,-1-1 0 0 0,0 1 0 0 0,1-1 0 0 0,-1 0 0 0 0,1 1 0 0 0,-1-1 0 0 0,1 1 0 0 0,-1-1-1 0 0,1 1 1 0 0,-1-1 0 0 0,1 1 0 0 0,0 0 0 0 0,-1-1 0 0 0,1 1 0 0 0,-1 0 0 0 0,1-1 0 0 0,0 1 0 0 0,0 0 0 0 0,0-1 0 0 0,-1 1-1 0 0,1 0 1 0 0,0-1 0 0 0,0 1 0 0 0,0 0 0 0 0,0 0 0 0 0,0-1 0 0 0,0 1 0 0 0,0 0 0 0 0,0-1 0 0 0,0 1 0 0 0,1 0-1 0 0,-1 0 1 0 0,0-1 0 0 0,0 1 0 0 0,1 0 0 0 0,-1-1 0 0 0,0 1 0 0 0,1 0 6 0 0,-5 233 1430 0 0,4-233-1422 0 0,0-1 1 0 0,0 0 2 0 0,0 0-17 0 0,0 0-19 0 0,0 0-63 0 0,-2-6-4657 0 0,0 3-3730 0 0,2 1-2756 0 0</inkml:trace>
  <inkml:trace contextRef="#ctx0" brushRef="#br0" timeOffset="2631.412">304 44 0 0 0,'0'0'1374'0'0,"0"0"566"0"0,0 0 275 0 0,0 0 15 0 0,0 0-264 0 0,0 0-383 0 0,0 0-332 0 0,0 0-248 0 0,0 0-121 0 0,0 0-45 0 0,0 0-24 0 0,-3-16 4846 0 0,5 13-5607 0 0,-1 1 1 0 0,1 0 0 0 0,0 0-1 0 0,1 0 1 0 0,-1 0 0 0 0,0 0-1 0 0,1 0 1 0 0,-1 1 0 0 0,1-1-1 0 0,-1 1 1 0 0,1 0 0 0 0,0 0-1 0 0,-1 0 1 0 0,1 0 0 0 0,0 0 0 0 0,0 1-1 0 0,0-1 1 0 0,0 1 0 0 0,-1-1-1 0 0,1 1 1 0 0,0 0 0 0 0,0 0-1 0 0,0 1 1 0 0,0-1 0 0 0,0 1-1 0 0,0-1 1 0 0,0 1 0 0 0,-1 0-1 0 0,1 0 1 0 0,0 0 0 0 0,-1 0-1 0 0,1 1 1 0 0,-1-1 0 0 0,3 2-53 0 0,-4 0 39 0 0,-1 0 1 0 0,1 1 0 0 0,-1-1 0 0 0,0 1-1 0 0,0-1 1 0 0,0 0 0 0 0,0 1-1 0 0,0-1 1 0 0,-1 0 0 0 0,0 1-1 0 0,0-1 1 0 0,0 0 0 0 0,0 0 0 0 0,0 1-1 0 0,0-1 1 0 0,-1 0 0 0 0,1 0-1 0 0,-1-1 1 0 0,0 1 0 0 0,0 0-1 0 0,0 0 1 0 0,-1-1 0 0 0,1 1 0 0 0,0-1-1 0 0,-1 0 1 0 0,0 0 0 0 0,1 0-1 0 0,-1 0 1 0 0,0 0 0 0 0,0-1-1 0 0,-3 2-39 0 0,-14 14 67 0 0,20-16-54 0 0,0-1 0 0 0,0 1 0 0 0,0 0 0 0 0,0-1 0 0 0,0 1 0 0 0,0 0 0 0 0,0-1 0 0 0,0 1 0 0 0,0 0 0 0 0,0-1 0 0 0,1 1 1 0 0,-1 0-1 0 0,0-1 0 0 0,0 1 0 0 0,1 0 0 0 0,-1-1 0 0 0,0 1 0 0 0,1-1 0 0 0,-1 1 0 0 0,1-1 0 0 0,-1 1 0 0 0,0-1 0 0 0,1 1 0 0 0,-1-1 0 0 0,1 1 0 0 0,0-1 0 0 0,-1 1 0 0 0,1-1 0 0 0,-1 0 0 0 0,1 1 0 0 0,0-1 0 0 0,-1 0 0 0 0,1 0 0 0 0,-1 1 0 0 0,1-1 0 0 0,0 0 0 0 0,-1 0 0 0 0,1 0 0 0 0,0 0 0 0 0,-1 0 0 0 0,1 0 0 0 0,0 0 0 0 0,0 0 0 0 0,-1 0 0 0 0,1 0 0 0 0,0 0 0 0 0,-1-1 0 0 0,1 1 0 0 0,-1 0 0 0 0,1 0 0 0 0,0-1 0 0 0,-1 1 0 0 0,1 0 0 0 0,-1-1 0 0 0,1 1 0 0 0,0-1 0 0 0,-1 1 0 0 0,1-1-13 0 0,55-3 283 0 0,-53 3-976 0 0,9 0 1921 0 0,-10 1-3860 0 0,-2 1-3518 0 0,-1 1-5585 0 0</inkml:trace>
  <inkml:trace contextRef="#ctx0" brushRef="#br0" timeOffset="7967.815">391 259 0 0 0,'0'0'1778'0'0,"0"0"106"0"0,0 0-92 0 0,0 0-126 0 0,0 0-128 0 0,0 0-54 0 0,-5-12 3011 0 0,2 6 6416 0 0,84 75-10593 0 0,-83-70-1727 0 0,-2-3-2576 0 0,1 1-2644 0 0,0-1-4060 0 0,3 3 7535 0 0</inkml:trace>
  <inkml:trace contextRef="#ctx0" brushRef="#br0" timeOffset="8562.882">471 203 0 0 0,'0'0'1800'0'0,"0"0"-17"0"0,0 0-224 0 0,0 0-206 0 0,0 0-118 0 0,0 0-43 0 0,0 0 23 0 0,0 0-2 0 0,0 0-26 0 0,2-2-60 0 0,-1 1 6790 0 0,-38 46-7089 0 0,-32 21-7 0 0,69-64-966 0 0,1-2-13502 0 0,-1 0 4209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04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52 9642 0 0,'0'0'511'0'0,"0"0"-87"0"0,0 0 249 0 0,0 0 494 0 0,0 0 379 0 0,0 0 164 0 0,0 0-141 0 0,0 0-331 0 0,0 0-278 0 0,0 0-206 0 0,0 0-116 0 0,0 0-40 0 0,0-9-31 0 0,1 5-219 0 0,1-30-193 0 0,-1 29 3779 0 0,-32 251-2098 0 0,30-212-1751 0 0,1-34-94 0 0,0 0 10 0 0,0 0-7 0 0,0 0-18 0 0,0 0-46 0 0,1-19-5255 0 0,3 9 179 0 0,-3 6 554 0 0,2-1-6616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03.5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 0 0 0,'0'0'2419'0'0,"0"0"18"0"0,0 0-280 0 0,0 0-357 0 0,0 0-207 0 0,0 0-134 0 0,0 0-152 0 0,-4 1 1591 0 0,1 1 5393 0 0,107-3-7889 0 0,-104 1-420 0 0,0 0-19 0 0,0 0-23 0 0,0 0-68 0 0,0 0-89 0 0,0 0-138 0 0,0 0-199 0 0,0-2-4288 0 0,-1 2-988 0 0,1 0-5022 0 0,0 0 8982 0 0</inkml:trace>
  <inkml:trace contextRef="#ctx0" brushRef="#br0" timeOffset="262.534">46 34 0 0 0,'0'0'519'0'0,"0"0"1308"0"0,0 0 449 0 0,0 0-17 0 0,0 0-227 0 0,0 0-367 0 0,0 0-360 0 0,0 0-252 0 0,0 0-158 0 0,0 0-84 0 0,0 0-63 0 0,0 0-76 0 0,-1 10 1397 0 0,44-10-1909 0 0,-29 0-4293 0 0,-1 0-4623 0 0,-7 0 3354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1:58.3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 0 0 0,'0'0'545'0'0,"0"0"1451"0"0,0 0 520 0 0,0 0 111 0 0,0 0-97 0 0,0 0-205 0 0,0 0-246 0 0,0 0-277 0 0,0 0-250 0 0,0 0-233 0 0,0 0-195 0 0,0 0-140 0 0,0 0-128 0 0,0 0-123 0 0,0 0-111 0 0,0 0-104 0 0,0 0-79 0 0,0 0-53 0 0,0 0-58 0 0,0 0-30 0 0,0 0-27 0 0,0 0-54 0 0,24 0 1198 0 0,72 0-896 0 0,-106 4-4878 0 0,-9 6-9268 0 0,11-5 8972 0 0,5-3-705 0 0</inkml:trace>
  <inkml:trace contextRef="#ctx0" brushRef="#br0" timeOffset="302.077">0 67 0 0 0,'0'0'2473'0'0,"0"0"7"0"0,0 0 19 0 0,0 0-53 0 0,0 0-88 0 0,0 0-250 0 0,0 0-374 0 0,0 0-316 0 0,0 0-271 0 0,0 0-186 0 0,0 0-130 0 0,0 0-108 0 0,0 0-39 0 0,5 11 1103 0 0,122 1 1766 0 0,-127-12-3535 0 0,0 0 6 0 0,0 0 19 0 0,0 0-21 0 0,0 0-9 0 0,0 0-4 0 0,0 0-64 0 0,0 0 6 0 0,0 0-12 0 0,0 0-29 0 0,-3 0-314 0 0,2 0-6602 0 0,0 0-2559 0 0,1 0-536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28.7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28 1464 0 0,'0'0'1730'0'0,"0"0"276"0"0,0 0 413 0 0,0 0 275 0 0,0 0-2 0 0,0 0-262 0 0,0 0-436 0 0,0 0-408 0 0,0 0-297 0 0,0 0-248 0 0,0 0-176 0 0,0 0-118 0 0,-2-4-90 0 0,0 1-256 0 0,-7-8-505 0 0,6 1 3902 0 0,-16 366-2347 0 0,19-318-1285 0 0,0-38-128 0 0,0 0 0 0 0,0 0 13 0 0,0 0-7 0 0,0 0-19 0 0,3-22-2113 0 0,1 6-2315 0 0,-2 11 324 0 0,0 0-3315 0 0,0 1-4164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22.6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87 101 3385 0 0,'0'0'2037'0'0,"0"0"-212"0"0,0 0-83 0 0,0 0 42 0 0,0 0 39 0 0,0 0-91 0 0,0 0-230 0 0,0 0-264 0 0,0 0-237 0 0,0 0-181 0 0,0 0-117 0 0,-4-8 409 0 0,2 7 2463 0 0,2 3-5325 0 0,0 2-4005 0 0,-1-2-5586 0 0</inkml:trace>
  <inkml:trace contextRef="#ctx0" brushRef="#br0" timeOffset="1818.756">44 133 2104 0 0,'0'0'1848'0'0,"0"0"177"0"0,0 0 282 0 0,0 0 141 0 0,0 0-111 0 0,0 0-264 0 0,0 0-355 0 0,0 0-355 0 0,0 0-249 0 0,0 0-192 0 0,0 0-114 0 0,0 0-66 0 0,0 0-65 0 0,-2-5-46 0 0,-12-24 1983 0 0,7 61-1487 0 0,-11 244-402 0 0,19-272-397 0 0,-2-11-2803 0 0,-1 0-6496 0 0,1 6-1517 0 0</inkml:trace>
  <inkml:trace contextRef="#ctx0" brushRef="#br0" timeOffset="3100.81">262 261 552 0 0,'0'0'2038'0'0,"0"0"-703"0"0,0 0-70 0 0,0 0 313 0 0,0 0 296 0 0,0 0 85 0 0,0 0-188 0 0,0 0-385 0 0,0 0-397 0 0,0 0-287 0 0,0 0-168 0 0,0 0-76 0 0,0 0-17 0 0,2-3 5524 0 0,1-1-4898 0 0,-3 2-1045 0 0,0 0 0 0 0,1-1 0 0 0,-1 1 0 0 0,0 0 0 0 0,-1 0 0 0 0,1 0-1 0 0,0-1 1 0 0,-1 1 0 0 0,1 0 0 0 0,-1 0 0 0 0,1 0 0 0 0,-1 0-1 0 0,0 0 1 0 0,0 0 0 0 0,0 0 0 0 0,0 0 0 0 0,-1 0 0 0 0,1 0 0 0 0,0 1-1 0 0,-1-1 1 0 0,1 0 0 0 0,-1 1 0 0 0,1-1 0 0 0,-1 1 0 0 0,0 0-1 0 0,0-1 1 0 0,0 1 0 0 0,0 0 0 0 0,0 0 0 0 0,0 0 0 0 0,0 1 0 0 0,0-1-1 0 0,0 0 1 0 0,0 1 0 0 0,0-1 0 0 0,0 1 0 0 0,-1 0 0 0 0,1 0-1 0 0,0-1 1 0 0,0 2 0 0 0,0-1 0 0 0,-1 0 0 0 0,1 0 0 0 0,0 1 0 0 0,0-1-1 0 0,0 1 1 0 0,0-1 0 0 0,0 1 0 0 0,0 0 0 0 0,0 0 0 0 0,0 0-1 0 0,0 0 1 0 0,0 1 0 0 0,0-1 0 0 0,0 0-22 0 0,-38 59 60 0 0,39-59-51 0 0,1 1 1 0 0,-1-1-1 0 0,0 1 1 0 0,1-1-1 0 0,0 1 1 0 0,-1-1-1 0 0,1 1 0 0 0,0-1 1 0 0,0 1-1 0 0,-1 0 1 0 0,1-1-1 0 0,1 1 1 0 0,-1-1-1 0 0,0 1 0 0 0,0 0 1 0 0,0-1-1 0 0,1 1 1 0 0,-1-1-1 0 0,1 1 1 0 0,0-1-1 0 0,-1 1 1 0 0,1-1-1 0 0,0 0 0 0 0,0 1 1 0 0,-1-1-1 0 0,1 0 1 0 0,0 1-1 0 0,1-1 1 0 0,-1 0-1 0 0,0 0 0 0 0,0 0 1 0 0,0 0-1 0 0,1 0 1 0 0,-1 0-1 0 0,0 0 1 0 0,1-1-1 0 0,-1 1 0 0 0,1 0 1 0 0,-1-1-1 0 0,1 1 1 0 0,-1-1-1 0 0,2 1-9 0 0,2-1 49 0 0,-1 0 0 0 0,0 0 0 0 0,1 0 0 0 0,-1 0 0 0 0,1-1 0 0 0,-1 0 0 0 0,0 0 0 0 0,0 0 0 0 0,1 0 0 0 0,-1-1 0 0 0,0 0 0 0 0,0 0 0 0 0,0 0 0 0 0,-1 0 0 0 0,1 0 0 0 0,0-1 0 0 0,-1 0 0 0 0,0 0 1 0 0,1 0-1 0 0,-1 0 0 0 0,0 0 0 0 0,-1 0 0 0 0,1-1 0 0 0,0 1 0 0 0,-1-1 0 0 0,0 0 0 0 0,0 0 0 0 0,0 0 0 0 0,-1 0 0 0 0,1 0 0 0 0,-1 0 0 0 0,0-1 0 0 0,1-3-49 0 0,-2 8 5 0 0,0 0-14 0 0,0 0-22 0 0,0 0-22 0 0,-2 2 44 0 0,1-1 0 0 0,-1 1 0 0 0,1-1 0 0 0,-1 1 0 0 0,1 0 0 0 0,0-1 0 0 0,0 1 0 0 0,0 0 0 0 0,0 0 0 0 0,0 0 0 0 0,0 0 0 0 0,1 0 0 0 0,-1 0 0 0 0,1 0 0 0 0,-1 1 0 0 0,1-1 0 0 0,0 0 1 0 0,0 0-1 0 0,-1 0 0 0 0,2 0 0 0 0,-1 0 0 0 0,0 1 0 0 0,0-1 0 0 0,1 0 0 0 0,-1 0 0 0 0,1 0 0 0 0,0 0 0 0 0,-1 0 0 0 0,1 0 0 0 0,0 0 0 0 0,0 0 0 0 0,1 0 0 0 0,-1-1 0 0 0,0 1 0 0 0,0 0 0 0 0,1-1 0 0 0,-1 1 0 0 0,1-1 0 0 0,0 1 0 0 0,-1-1 0 0 0,1 0 1 0 0,0 1-1 0 0,0-1 0 0 0,0 0 0 0 0,0 0 0 0 0,0 0 0 0 0,0-1 0 0 0,0 1 0 0 0,0 0 0 0 0,0-1 0 0 0,0 0 0 0 0,0 1 0 0 0,1-1 9 0 0,11-3-3873 0 0,-9 0-1062 0 0,-1 0-3933 0 0,-3 2-83 0 0</inkml:trace>
  <inkml:trace contextRef="#ctx0" brushRef="#br0" timeOffset="4180.986">463 251 0 0 0,'0'0'850'0'0,"0"0"1106"0"0,0 0 560 0 0,0 0-18 0 0,0 0-367 0 0,0 0-453 0 0,0 0-334 0 0,0 0-222 0 0,0 0-118 0 0,0 0-28 0 0,2-5 5487 0 0,-2 3-6088 0 0,-37-20 923 0 0,34 21-1265 0 0,0 0-1 0 0,0 0 1 0 0,-1 0-1 0 0,1 0 1 0 0,0 0-1 0 0,-1 1 1 0 0,1 0-1 0 0,-1-1 1 0 0,1 1-1 0 0,-1 1 0 0 0,1-1 1 0 0,0 0-1 0 0,-1 1 1 0 0,1 0-1 0 0,0-1 1 0 0,-1 1-1 0 0,1 1 1 0 0,-2 0-33 0 0,2 0 16 0 0,1 0 1 0 0,0 1 0 0 0,0-1-1 0 0,0 1 1 0 0,0-1-1 0 0,0 1 1 0 0,1 0-1 0 0,-1 0 1 0 0,1 0-1 0 0,0 0 1 0 0,0 0-1 0 0,0 0 1 0 0,0 0-1 0 0,0 0 1 0 0,0 0-1 0 0,1 0 1 0 0,0 1-1 0 0,0-1 1 0 0,0 0 0 0 0,0 0-1 0 0,0 0 1 0 0,1 1-1 0 0,-1-1 1 0 0,1 0-1 0 0,0 0 1 0 0,0 0-1 0 0,0 0 1 0 0,0 0-1 0 0,0 0 1 0 0,1 0-1 0 0,-1 0 1 0 0,1-1-1 0 0,2 4-16 0 0,0-6 53 0 0,-1 0 0 0 0,1 0 0 0 0,-1 0 0 0 0,1-1 0 0 0,0 1 0 0 0,-1-1-1 0 0,1 0 1 0 0,-1 0 0 0 0,1 0 0 0 0,-1 0 0 0 0,0 0 0 0 0,1-1 0 0 0,-1 0-1 0 0,0 0 1 0 0,0 0 0 0 0,0 0 0 0 0,0 0 0 0 0,0 0 0 0 0,-1-1 0 0 0,1 1-1 0 0,-1-1 1 0 0,1 0 0 0 0,-1 0 0 0 0,0 0 0 0 0,0 0 0 0 0,-1 0 0 0 0,1 0-1 0 0,0-1 1 0 0,-1 1 0 0 0,0 0 0 0 0,0-1 0 0 0,0 1 0 0 0,0-3-53 0 0,20-121 117 0 0,-30 193-802 0 0,6-39 689 0 0,8 100 209 0 0,-4-128-4301 0 0,-1-3-2834 0 0,0 3 2279 0 0,0-1-6439 0 0</inkml:trace>
  <inkml:trace contextRef="#ctx0" brushRef="#br0" timeOffset="4588.126">563 86 8898 0 0,'0'0'1360'0'0,"0"0"44"0"0,0 0 221 0 0,0 0 235 0 0,0 0 102 0 0,0 0-64 0 0,0 0-282 0 0,0 0-354 0 0,0 0-333 0 0,0 0-285 0 0,0 0-238 0 0,0 0-145 0 0,0 0-97 0 0,0-3-56 0 0,-18 173 3312 0 0,-4-47-2799 0 0,16-116-1870 0 0,5-22-6088 0 0,0 10 2803 0 0,1 0-4303 0 0</inkml:trace>
  <inkml:trace contextRef="#ctx0" brushRef="#br0" timeOffset="5118.94">613 28 2120 0 0,'0'0'1587'0'0,"0"0"-393"0"0,0 0 17 0 0,0 0 345 0 0,0 0 302 0 0,0 0 132 0 0,0 0-168 0 0,0 0-388 0 0,0 0-363 0 0,0 0-244 0 0,0 0-136 0 0,0 0-63 0 0,0 0-2 0 0,4-4 6 0 0,21-18 544 0 0,-24 21-1122 0 0,1 1 1 0 0,-1 0-1 0 0,1 0 0 0 0,-1 0 1 0 0,1 0-1 0 0,-1 0 0 0 0,1 0 1 0 0,0 1-1 0 0,-1-1 0 0 0,1 0 1 0 0,-1 1-1 0 0,1-1 0 0 0,-1 1 1 0 0,0-1-1 0 0,1 1 0 0 0,-1 0 1 0 0,1 0-1 0 0,-1 0 0 0 0,0 0 1 0 0,0 0-1 0 0,0 0 0 0 0,1 0 0 0 0,-1 0 1 0 0,0 0-1 0 0,0 0 0 0 0,0 1 1 0 0,-1-1-1 0 0,1 0 0 0 0,0 1 1 0 0,0-1-1 0 0,-1 1 0 0 0,1-1 1 0 0,-1 1-1 0 0,1-1 0 0 0,-1 1 1 0 0,0-1-1 0 0,1 1 0 0 0,-1-1 1 0 0,0 1-1 0 0,0-1 0 0 0,0 1 1 0 0,0 0-1 0 0,-1-1 0 0 0,1 1 1 0 0,0-1-1 0 0,-1 1 0 0 0,1-1 1 0 0,-1 1-1 0 0,1-1 0 0 0,-1 1 1 0 0,0-1-1 0 0,1 0 0 0 0,-1 1 1 0 0,0-1-1 0 0,0 0 0 0 0,0 0 1 0 0,0 1-1 0 0,0-1 0 0 0,0 0 1 0 0,-1 0-1 0 0,1 0 0 0 0,0 0 0 0 0,0 0 1 0 0,-1-1-55 0 0,-5 9-6 0 0,8-10 27 0 0,-1 1-1 0 0,1 0 0 0 0,0 0 1 0 0,-1 0-1 0 0,1 0 1 0 0,-1 0-1 0 0,1 1 0 0 0,-1-1 1 0 0,1 0-1 0 0,-1 0 0 0 0,1 0 1 0 0,-1 0-1 0 0,1 1 1 0 0,-1-1-1 0 0,1 0 0 0 0,-1 0 1 0 0,1 1-1 0 0,-1-1 0 0 0,1 0 1 0 0,-1 1-1 0 0,0-1 0 0 0,1 0 1 0 0,-1 1-1 0 0,0-1 1 0 0,1 1-1 0 0,-1-1 0 0 0,0 1 1 0 0,1-1-1 0 0,-1 1 0 0 0,0-1 1 0 0,0 1-1 0 0,0-1 1 0 0,1 1-1 0 0,-1-1 0 0 0,0 1 1 0 0,0-1-1 0 0,0 1 0 0 0,0-1 1 0 0,0 1-1 0 0,0-1 0 0 0,0 1 1 0 0,0-1-1 0 0,0 1 1 0 0,0-1-1 0 0,0 1 0 0 0,-1-1 1 0 0,1 1-1 0 0,0-1 0 0 0,0 1 1 0 0,0-1-1 0 0,-1 1 1 0 0,1-1-1 0 0,0 1 0 0 0,-1-1 1 0 0,1 1-21 0 0,84-1-676 0 0,-83-1-5628 0 0,-1 1 2801 0 0,0 0-7804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04.8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117 218 9618 0 0,'0'0'739'0'0,"0"0"-159"0"0,0 0 251 0 0,0 0 449 0 0,0 0 304 0 0,0 0 34 0 0,0 0-227 0 0,0 0-359 0 0,0 0-306 0 0,0 0-217 0 0,0 0-105 0 0,0 0-36 0 0,0 0-17 0 0,10-23 1607 0 0,-11 21-1932 0 0,0 1 0 0 0,0-1 0 0 0,0 0 0 0 0,0 1 0 0 0,-1-1 0 0 0,1 0 1 0 0,0 1-1 0 0,-1 0 0 0 0,1-1 0 0 0,-1 1 0 0 0,1 0 0 0 0,-1 0 0 0 0,0 0 0 0 0,1 0 0 0 0,-1 0 0 0 0,0 0 0 0 0,0 0 1 0 0,0 1-1 0 0,0-1 0 0 0,0 1 0 0 0,0-1 0 0 0,0 1 0 0 0,1 0 0 0 0,-1 0 0 0 0,0 0 0 0 0,0 0 0 0 0,0 0 1 0 0,0 0-1 0 0,0 0 0 0 0,0 1 0 0 0,0-1 0 0 0,0 1 0 0 0,0-1 0 0 0,0 1 0 0 0,0 0 0 0 0,0 0 0 0 0,1 0 0 0 0,-1 0 1 0 0,0 0-1 0 0,1 0 0 0 0,-1 0 0 0 0,1 0 0 0 0,-1 1 0 0 0,1-1 0 0 0,-1 1 0 0 0,1 0-26 0 0,-40 50 61 0 0,40-51-52 0 0,1 0 0 0 0,-1 0 0 0 0,0 0 0 0 0,0 1 0 0 0,1-1 0 0 0,-1 0 0 0 0,1 0 0 0 0,-1 1 0 0 0,1-1 0 0 0,0 0 0 0 0,-1 0 0 0 0,1 1 0 0 0,0-1 0 0 0,0 0 0 0 0,0 1 0 0 0,0-1 0 0 0,0 0 0 0 0,0 1 0 0 0,0-1 0 0 0,0 0 0 0 0,1 1 0 0 0,-1-1 0 0 0,1 0 0 0 0,-1 1 0 0 0,1-1 0 0 0,-1 0 0 0 0,1 0 0 0 0,-1 0 0 0 0,1 0 0 0 0,0 1 0 0 0,0-1 0 0 0,0 0 0 0 0,0 0 0 0 0,0 0 0 0 0,0-1 0 0 0,0 1 0 0 0,0 0 0 0 0,0 0 0 0 0,0 0 0 0 0,0-1 0 0 0,0 1 0 0 0,0-1 0 0 0,1 1 0 0 0,-1-1 0 0 0,0 1 0 0 0,1-1-9 0 0,2 1 37 0 0,-1-1 0 0 0,1 0 0 0 0,-1 0 0 0 0,0 0-1 0 0,1 0 1 0 0,-1 0 0 0 0,1-1 0 0 0,-1 0 0 0 0,0 0 0 0 0,1 1 0 0 0,-1-2 0 0 0,0 1 0 0 0,0 0-1 0 0,0-1 1 0 0,0 1 0 0 0,0-1 0 0 0,0 0 0 0 0,0 0 0 0 0,-1 0 0 0 0,1-1 0 0 0,0 1 0 0 0,-1-1 0 0 0,0 1-1 0 0,0-1 1 0 0,0 0 0 0 0,0 1 0 0 0,0-1 0 0 0,0 0 0 0 0,-1-1 0 0 0,0 1 0 0 0,1 0 0 0 0,-1 0 0 0 0,0 0-1 0 0,-1-1 1 0 0,1 1 0 0 0,0-2-37 0 0,-1 5 18 0 0,0 0-42 0 0,0 0-10 0 0,-6 28-265 0 0,6-26 279 0 0,0 0 0 0 0,0-1 0 0 0,0 1 0 0 0,0 0-1 0 0,1-1 1 0 0,-1 1 0 0 0,1-1 0 0 0,-1 1 0 0 0,1 0-1 0 0,-1-1 1 0 0,1 1 0 0 0,0-1 0 0 0,0 1-1 0 0,0-1 1 0 0,0 0 0 0 0,0 1 0 0 0,0-1 0 0 0,0 0-1 0 0,0 0 1 0 0,0 0 0 0 0,0 0 0 0 0,1 0 0 0 0,-1 0-1 0 0,1 0 1 0 0,-1 0 0 0 0,0 0 0 0 0,1-1-1 0 0,0 1 1 0 0,-1 0 0 0 0,1-1 0 0 0,-1 0 0 0 0,1 1-1 0 0,0-1 1 0 0,-1 0 0 0 0,1 0 0 0 0,-1 0 0 0 0,1 0-1 0 0,0 0 1 0 0,-1 0 0 0 0,1 0 0 0 0,0 0-1 0 0,-1-1 1 0 0,1 1 0 0 0,-1-1 0 0 0,2 0 20 0 0,14-2-4685 0 0,-2-2-4248 0 0,-10 3-1193 0 0</inkml:trace>
  <inkml:trace contextRef="#ctx0" brushRef="#br0" timeOffset="1606.109">287 200 0 0 0,'0'0'1535'0'0,"0"0"-499"0"0,0 0 20 0 0,0 0 362 0 0,0 0 258 0 0,0 0 45 0 0,0 0-185 0 0,0 0-340 0 0,0 0-309 0 0,0 0-233 0 0,0 0-177 0 0,0 0-77 0 0,0 0-20 0 0,8 2 5696 0 0,-8-2-6017 0 0,1-1 0 0 0,-1 0 0 0 0,1 1 0 0 0,-1-1 0 0 0,0 1 0 0 0,1-1 0 0 0,-1 0 0 0 0,0 0 0 0 0,0 1 1 0 0,0-1-1 0 0,1 0 0 0 0,-1 1 0 0 0,0-1 0 0 0,0 0 0 0 0,0 0 0 0 0,0 1 0 0 0,0-1 0 0 0,0 0 0 0 0,-1 1 0 0 0,1-1 0 0 0,0 0 0 0 0,0 0 0 0 0,0 1 0 0 0,-1-1 0 0 0,1 0 0 0 0,0 1 0 0 0,-1-1 0 0 0,1 0 0 0 0,0 1 0 0 0,-1-1 0 0 0,1 1 0 0 0,-1-1 0 0 0,1 1 0 0 0,-1-1 0 0 0,1 1 0 0 0,-1-1 0 0 0,0 1 0 0 0,1-1 0 0 0,-1 1 0 0 0,1 0 0 0 0,-1-1 0 0 0,0 1 0 0 0,1 0 0 0 0,-1 0 0 0 0,0-1 0 0 0,0 1 0 0 0,1 0 0 0 0,-1 0 0 0 0,0 0 0 0 0,0 0 0 0 0,1 0 1 0 0,-1 0-61 0 0,-40 0 22 0 0,39 0-2 0 0,0 0 0 0 0,0 1 0 0 0,0-1 0 0 0,0 1 0 0 0,0-1 0 0 0,0 1 0 0 0,0 0 0 0 0,0 0 1 0 0,0 0-1 0 0,0 0 0 0 0,0 1 0 0 0,1-1 0 0 0,-1 0 0 0 0,0 1 0 0 0,1-1 0 0 0,-1 1 0 0 0,1-1 0 0 0,0 1 0 0 0,-1 0 0 0 0,1 0 0 0 0,0-1 0 0 0,0 1 0 0 0,0 0 0 0 0,0 0 0 0 0,0 0 0 0 0,1 0 0 0 0,-1 0 0 0 0,1 1 0 0 0,-1-1 0 0 0,1 0 0 0 0,0 0 0 0 0,0 0 0 0 0,0 0 0 0 0,0 0 0 0 0,0 1 0 0 0,0-1 0 0 0,0 0 0 0 0,1 0 0 0 0,-1 0 0 0 0,1 0 0 0 0,0 0 0 0 0,-1 0 0 0 0,1 0 0 0 0,0 0 0 0 0,0 0 0 0 0,0 0 0 0 0,1 0 0 0 0,-1-1 0 0 0,0 1 1 0 0,1 0-1 0 0,-1-1 0 0 0,1 1 0 0 0,0-1 0 0 0,-1 0 0 0 0,1 1 0 0 0,0-1 0 0 0,0 0 0 0 0,0 0 0 0 0,-1 0 0 0 0,1 0 0 0 0,1 0 0 0 0,-1-1 0 0 0,0 1 0 0 0,1 0-19 0 0,1 0 22 0 0,1 0 1 0 0,0-1-1 0 0,0 1 1 0 0,0-1-1 0 0,0 0 1 0 0,-1 0-1 0 0,1 0 1 0 0,0-1 0 0 0,0 0-1 0 0,0 0 1 0 0,-1 0-1 0 0,1 0 1 0 0,0-1-1 0 0,-1 0 1 0 0,1 0-1 0 0,-1 0 1 0 0,0 0-1 0 0,0-1 1 0 0,1 1-1 0 0,-2-1 1 0 0,1 0-1 0 0,0-1 1 0 0,-1 1-1 0 0,1 0 1 0 0,-1-1-1 0 0,0 0-22 0 0,1-2-5 0 0,0 0 0 0 0,-1 0 1 0 0,0 0-1 0 0,0 0 0 0 0,-1 0 0 0 0,0-1 0 0 0,0 1 0 0 0,0-1 0 0 0,-1 1 0 0 0,0-1 0 0 0,0 0 0 0 0,-1 0 0 0 0,0 1 0 0 0,0-1 0 0 0,0 0 0 0 0,-1 0 0 0 0,0 0 5 0 0,1 7 0 0 0,0 0-1 0 0,0 0 1 0 0,0 1-1 0 0,0-1 1 0 0,0 0 0 0 0,-1 0-1 0 0,1 1 1 0 0,0-1-1 0 0,0 0 1 0 0,0 0-1 0 0,0 1 1 0 0,0-1-1 0 0,-1 0 1 0 0,1 0-1 0 0,0 0 1 0 0,0 1-1 0 0,0-1 1 0 0,-1 0 0 0 0,1 0-1 0 0,0 0 1 0 0,0 0-1 0 0,0 0 1 0 0,-1 0-1 0 0,1 1 1 0 0,0-1-1 0 0,0 0 1 0 0,-1 0-1 0 0,1 0 1 0 0,0 0-1 0 0,0 0 1 0 0,-1 0 0 0 0,1 0-1 0 0,0 0 1 0 0,-1 0-1 0 0,1 0 1 0 0,0 0-1 0 0,0 0 1 0 0,-1 0-1 0 0,1 0 1 0 0,0 0-1 0 0,0 0 1 0 0,-1-1-1 0 0,1 1 1 0 0,0 0 0 0 0,0 0-1 0 0,0 0 1 0 0,-1 0-1 0 0,1 0 1 0 0,0-1-1 0 0,0 1 1 0 0,0 0-1 0 0,-1 0 1 0 0,1 0-1 0 0,0-1 1 0 0,0 1-1 0 0,0 0 1 0 0,0 0 0 0 0,-1-1 0 0 0,-7 25 36 0 0,-8 130 1748 0 0,13-69-1040 0 0,12-112-7777 0 0,-5 14-3994 0 0,-2 8 1692 0 0</inkml:trace>
  <inkml:trace contextRef="#ctx0" brushRef="#br0" timeOffset="18564.715">405 29 840 0 0,'0'0'2173'0'0,"0"0"-33"0"0,0 0 355 0 0,0 0 329 0 0,0 0-8 0 0,0 0-333 0 0,0 0-517 0 0,0 0-456 0 0,0 0-355 0 0,0 0-223 0 0,0 0-148 0 0,0 0-130 0 0,0 0-106 0 0,1-12 1659 0 0,0 11-2204 0 0,-1 0 1 0 0,1-1 0 0 0,0 1-1 0 0,0 0 1 0 0,0 0-1 0 0,0 0 1 0 0,0 0-1 0 0,0 0 1 0 0,0 0 0 0 0,1 1-1 0 0,-1-1 1 0 0,0 0-1 0 0,0 0 1 0 0,1 1 0 0 0,-1-1-1 0 0,0 1 1 0 0,1-1-1 0 0,-1 1 1 0 0,0 0-1 0 0,1 0 1 0 0,-1-1 0 0 0,1 1-1 0 0,-1 0 1 0 0,1 0-1 0 0,-1 0 1 0 0,0 0-1 0 0,1 1 1 0 0,-1-1 0 0 0,1 0-1 0 0,-1 1 1 0 0,0-1-1 0 0,1 1 1 0 0,-1-1 0 0 0,0 1-1 0 0,1-1 1 0 0,-1 1-1 0 0,0 0 1 0 0,0 0-1 0 0,0 0 1 0 0,0 0 0 0 0,0 0-1 0 0,0 0 1 0 0,0 0-1 0 0,0 0 1 0 0,0 0 0 0 0,0 0-1 0 0,0 0 1 0 0,-1 0-1 0 0,1 1 1 0 0,0-1-1 0 0,-1 0 1 0 0,1 1 0 0 0,-1-1-1 0 0,0 0 1 0 0,1 1-1 0 0,-1-1 1 0 0,0 1 0 0 0,0-1-1 0 0,0 1 1 0 0,0-1-1 0 0,0 0 1 0 0,0 1-1 0 0,0-1 1 0 0,0 1 0 0 0,-1-1-1 0 0,1 0 1 0 0,-1 1-1 0 0,1-1 1 0 0,-1 0 0 0 0,0 1-4 0 0,-62 65 168 0 0,90-68-46 0 0,57-19-2181 0 0,-74 17-5020 0 0,-7 2 875 0 0,1 0-4522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34.2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34 128 0 0,'0'0'3557'0'0,"0"0"-1146"0"0,0 0-169 0 0,0 0 156 0 0,0 0 38 0 0,0 0-105 0 0,0 0-288 0 0,0 0-366 0 0,0 0-316 0 0,0 0-226 0 0,0 0-181 0 0,0 0-154 0 0,0 0-90 0 0,-1-6-84 0 0,-4-21 444 0 0,5 27-631 0 0,0 0-62 0 0,0 0-80 0 0,0 0-70 0 0,0 0-36 0 0,0 0-54 0 0,0 0-25 0 0,0 0-25 0 0,-4 26 201 0 0,-7 220 1106 0 0,4-216-1146 0 0,5-28-1648 0 0,4-19-3584 0 0,-1 11 110 0 0,0 2-1752 0 0,1 1-4950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35.9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30 4961 0 0,'0'0'1275'0'0,"0"0"85"0"0,0 0 351 0 0,0 0 299 0 0,0 0 153 0 0,0 0-53 0 0,0 0-339 0 0,0 0-353 0 0,0 0-290 0 0,0 0-208 0 0,0 0-154 0 0,0 0-120 0 0,0 0-85 0 0,0-7-93 0 0,1-16-19 0 0,-3 46 409 0 0,-18 115 370 0 0,20-138-1207 0 0,0-1 0 0 0,0 1-1 0 0,0-1 1 0 0,0 0 0 0 0,0 1 0 0 0,0-1 0 0 0,0 0 0 0 0,-1 1 0 0 0,1-1 0 0 0,0 1-1 0 0,0-1 1 0 0,-1 1 0 0 0,1-1 0 0 0,0 1 0 0 0,-1-1 0 0 0,1 1 0 0 0,0-1 0 0 0,-1 1-1 0 0,1-1 1 0 0,-1 1 0 0 0,1-1 0 0 0,-1 1 0 0 0,1 0 0 0 0,-1-1 0 0 0,1 1-1 0 0,-1 0 1 0 0,1-1 0 0 0,-1 1 0 0 0,0 0 0 0 0,1 0 0 0 0,-1 0 0 0 0,1-1 0 0 0,-1 1-1 0 0,0 0 1 0 0,1 0 0 0 0,-1 0 0 0 0,1 0 0 0 0,-1 0 0 0 0,0 0 0 0 0,1 0 0 0 0,-1 1-1 0 0,0-1 1 0 0,1 0 0 0 0,-1 0 0 0 0,1 0 0 0 0,-1 0 0 0 0,0 1 0 0 0,1-1-1 0 0,-1 0 1 0 0,1 1 0 0 0,-1-1 0 0 0,1 0 0 0 0,-1 1 0 0 0,1-1 0 0 0,-1 1 0 0 0,1-1-1 0 0,-1 1-20 0 0,2-5-9 0 0,1 1 0 0 0,-1-1-1 0 0,0 1 1 0 0,1-1-1 0 0,0 1 1 0 0,-1-1 0 0 0,1 1-1 0 0,1 0 1 0 0,-1 0 0 0 0,0 0-1 0 0,1 0 1 0 0,0 1-1 0 0,-1-1 1 0 0,1 0 0 0 0,0 1-1 0 0,0 0 1 0 0,1 0-1 0 0,-1 0 1 0 0,0 0 0 0 0,1 1-1 0 0,-1-1 1 0 0,1 1 0 0 0,-1 0-1 0 0,1 0 1 0 0,0 0-1 0 0,0 0 1 0 0,-1 1 0 0 0,1-1-1 0 0,0 1 1 0 0,0 0-1 0 0,0 0 1 0 0,-1 0 0 0 0,1 1-1 0 0,0 0 1 0 0,0-1-1 0 0,-1 1 1 0 0,1 1 0 0 0,0-1-1 0 0,-1 0 1 0 0,1 1 0 0 0,-1 0-1 0 0,0-1 1 0 0,0 1-1 0 0,1 1 1 0 0,-1-1 0 0 0,0 0-1 0 0,-1 1 1 0 0,1 0-1 0 0,0-1 1 0 0,1 4 9 0 0,-3-5-1 0 0,0 1 0 0 0,-1-1-1 0 0,1 0 1 0 0,-1 1 0 0 0,0-1 0 0 0,1 1-1 0 0,-1-1 1 0 0,0 0 0 0 0,0 1 0 0 0,0-1-1 0 0,0 1 1 0 0,0-1 0 0 0,0 1 0 0 0,0-1-1 0 0,0 1 1 0 0,-1-1 0 0 0,1 0 0 0 0,0 1-1 0 0,-1-1 1 0 0,1 1 0 0 0,-1-1 0 0 0,0 0-1 0 0,1 0 1 0 0,-1 1 0 0 0,0-1 0 0 0,0 0 0 0 0,0 0-1 0 0,0 0 1 0 0,0 0 0 0 0,0 0 0 0 0,0 0-1 0 0,0 0 1 0 0,0 0 0 0 0,-1 0 0 0 0,1-1-1 0 0,0 1 1 0 0,-1 0 0 0 0,1-1 0 0 0,0 1-1 0 0,-1-1 1 0 0,1 1 0 0 0,0-1 0 0 0,-2 0 1 0 0,-62 17-46 0 0,10-12 88 0 0,55-5-20 0 0,23-11-171 0 0,208-52 164 0 0,-231 62-15 0 0,0 0 1 0 0,-1 1 0 0 0,1-1 0 0 0,-1 0 0 0 0,1 0 0 0 0,-1 0 0 0 0,1 1 0 0 0,-1-1-1 0 0,1 0 1 0 0,-1 1 0 0 0,0-1 0 0 0,1 0 0 0 0,-1 1 0 0 0,0-1 0 0 0,0 1 0 0 0,0-1-1 0 0,1 1 1 0 0,-1 0 0 0 0,0-1 0 0 0,0 1 0 0 0,0 0 0 0 0,0-1 0 0 0,0 1-1 0 0,0 0 1 0 0,0 0 0 0 0,1 0 0 0 0,-1 0 0 0 0,0 0 0 0 0,0 0 0 0 0,0 0 0 0 0,0 0-1 0 0,0 0 1 0 0,0 1 0 0 0,0-1 0 0 0,0 0 0 0 0,0 0 0 0 0,1 1 0 0 0,-1-1-1 0 0,0 1 1 0 0,0-1-1 0 0,-2 0-6 0 0,0 0-1 0 0,0 0 1 0 0,0 0 0 0 0,0 1-1 0 0,0-1 1 0 0,0 1-1 0 0,0-1 1 0 0,0 1-1 0 0,1 0 1 0 0,-1 0-1 0 0,0 0 1 0 0,0 1 0 0 0,1-1-1 0 0,-1 1 1 0 0,1-1-1 0 0,-1 1 1 0 0,1 0-1 0 0,0 0 1 0 0,0 0-1 0 0,-1 0 1 0 0,1 1 0 0 0,1-1-1 0 0,-1 0 1 0 0,0 1-1 0 0,1-1 1 0 0,-1 1-1 0 0,1 0 1 0 0,0 0-1 0 0,0-1 1 0 0,0 1 0 0 0,0 0-1 0 0,0 0 1 0 0,1 0-1 0 0,-1 0 1 0 0,1 0-1 0 0,0 2 7 0 0,1-3 15 0 0,1 1 0 0 0,0-1 0 0 0,0 0 0 0 0,0 1 0 0 0,0-1 0 0 0,0 0 0 0 0,1 0 0 0 0,-1-1 0 0 0,0 1-1 0 0,1 0 1 0 0,0-1 0 0 0,-1 0 0 0 0,1 1 0 0 0,0-1 0 0 0,0 0 0 0 0,-1 0 0 0 0,1-1 0 0 0,0 1 0 0 0,0-1 0 0 0,0 1 0 0 0,0-1-1 0 0,0 0 1 0 0,0 0 0 0 0,0 0 0 0 0,0-1 0 0 0,0 1 0 0 0,0-1 0 0 0,0 1 0 0 0,0-1 0 0 0,0 0 0 0 0,-1 0 0 0 0,3-1-15 0 0,0-3 20 0 0,0 0-1 0 0,-1 0 1 0 0,1-1 0 0 0,-1 0 0 0 0,0 1 0 0 0,-1-1 0 0 0,0-1 0 0 0,1 1 0 0 0,-2 0-1 0 0,1-1 1 0 0,-1 1 0 0 0,0-1 0 0 0,-1 0 0 0 0,1 0 0 0 0,-1 0 0 0 0,-1 0 0 0 0,1 0-1 0 0,-1 0 1 0 0,0 0 0 0 0,-1 0 0 0 0,-1-6-20 0 0,3-4 20 0 0,-2-18-20 0 0,-9 64-367 0 0,5-16 377 0 0,1 1 0 0 0,0-1 0 0 0,1 1-1 0 0,1 0 1 0 0,0 0 0 0 0,1 0 0 0 0,0 0 0 0 0,1 0-1 0 0,1 0 1 0 0,0 1 0 0 0,1-1 0 0 0,4 12-10 0 0,-1-21-2903 0 0,-1-8-8412 0 0,-3 2 151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36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66 12163 0 0,'0'0'1393'0'0,"0"0"-346"0"0,0 0-212 0 0,0 0-46 0 0,0 0 57 0 0,0 0 133 0 0,0 0 54 0 0,0 0-27 0 0,0 0-67 0 0,0 0-114 0 0,0 0-90 0 0,0 0-87 0 0,1 9-77 0 0,-3 115 1970 0 0,-12-11-1772 0 0,10-108-3788 0 0,5-12-10556 0 0,-1 4 3050 0 0</inkml:trace>
  <inkml:trace contextRef="#ctx0" brushRef="#br0" timeOffset="376.984">78 20 5681 0 0,'0'0'1845'0'0,"0"0"-382"0"0,0 0 0 0 0,0 0 132 0 0,0 0 69 0 0,0 0-45 0 0,0 0-225 0 0,0 0-313 0 0,0 0-277 0 0,0 0-204 0 0,0 0-129 0 0,11-4-105 0 0,32-11-53 0 0,-41 15-273 0 0,0 0 0 0 0,-1 0 1 0 0,1 0-1 0 0,0 0 0 0 0,0 0 0 0 0,-1 0 1 0 0,1 0-1 0 0,0 0 0 0 0,-1 1 0 0 0,1-1 0 0 0,0 1 1 0 0,-1-1-1 0 0,1 1 0 0 0,-1 0 0 0 0,1 0 1 0 0,-1-1-1 0 0,1 1 0 0 0,-1 0 0 0 0,1 0 0 0 0,-1 1 1 0 0,0-1-1 0 0,0 0 0 0 0,0 0 0 0 0,1 0 1 0 0,-1 1-1 0 0,0-1 0 0 0,-1 1 0 0 0,1-1 0 0 0,0 1 1 0 0,0-1-1 0 0,-1 1 0 0 0,1-1 0 0 0,0 1 1 0 0,-1 0-1 0 0,0-1 0 0 0,1 1 0 0 0,-1 0 0 0 0,0-1 1 0 0,0 1-1 0 0,0 0 0 0 0,0 0 0 0 0,0-1 1 0 0,0 1-1 0 0,-1 0 0 0 0,1-1 0 0 0,-1 1 0 0 0,1 0 1 0 0,-1-1-1 0 0,1 1 0 0 0,-1 0-40 0 0,-73 61 859 0 0,106-60 1132 0 0,52-6-817 0 0,-84 3-1162 0 0,-4 3-6946 0 0,2-2-826 0 0,1 0-3952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32.6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49 168 0 0 0,'0'0'1248'0'0,"0"0"741"0"0,0 0 335 0 0,0 0 90 0 0,0 0-76 0 0,0 0-252 0 0,0 0-275 0 0,0 0-288 0 0,0 0-263 0 0,0 0-172 0 0,0 0-110 0 0,0 0-65 0 0,0-7-54 0 0,-4-19-202 0 0,3 23 2223 0 0,-21 164-1672 0 0,22-162-1183 0 0,0 1 0 0 0,-1-1 0 0 0,1 1 0 0 0,0-1 0 0 0,-1 1 0 0 0,1 0-1 0 0,0-1 1 0 0,-1 1 0 0 0,1 0 0 0 0,0-1 0 0 0,-1 1 0 0 0,1 0 0 0 0,-1-1 0 0 0,1 1 0 0 0,-1 0 0 0 0,1 0-1 0 0,-1-1 1 0 0,1 1 0 0 0,-1 0 0 0 0,1 0 0 0 0,-1 0 0 0 0,1 0 0 0 0,-1 0 0 0 0,1 0 0 0 0,-1 0 0 0 0,0 0 0 0 0,1 0-1 0 0,-1 0 1 0 0,1 0 0 0 0,-1 0 0 0 0,1 0 0 0 0,-1 0 0 0 0,1 0 0 0 0,-1 1 0 0 0,1-1 0 0 0,-1 0 0 0 0,1 0-1 0 0,-1 1 1 0 0,1-1 0 0 0,-1 0 0 0 0,1 1 0 0 0,0-1 0 0 0,-1 0 0 0 0,1 1 0 0 0,0-1 0 0 0,-1 1-25 0 0,1-4-11 0 0,0 1 1 0 0,-1-1 0 0 0,1 0 0 0 0,1 1-1 0 0,-1-1 1 0 0,0 0 0 0 0,1 1 0 0 0,-1-1-1 0 0,1 1 1 0 0,0-1 0 0 0,0 1-1 0 0,0-1 1 0 0,0 1 0 0 0,0-1 0 0 0,1 1-1 0 0,-1 0 1 0 0,1 0 0 0 0,-1 0-1 0 0,1 0 1 0 0,0 0 0 0 0,0 0 0 0 0,0 0-1 0 0,0 0 1 0 0,0 1 0 0 0,0-1 0 0 0,1 1-1 0 0,-1 0 1 0 0,0-1 0 0 0,1 1-1 0 0,-1 0 1 0 0,1 1 0 0 0,-1-1 0 0 0,1 0-1 0 0,-1 1 1 0 0,1-1 0 0 0,0 1 0 0 0,-1 0-1 0 0,1 0 1 0 0,0 0 0 0 0,-1 0-1 0 0,1 0 1 0 0,0 0 0 0 0,-1 1 0 0 0,1 0-1 0 0,-1-1 1 0 0,1 1 0 0 0,-1 0 0 0 0,1 0-1 0 0,-1 0 1 0 0,0 1 0 0 0,1-1-1 0 0,-1 0 1 0 0,0 1 0 0 0,0 0 0 0 0,0-1-1 0 0,0 1 1 0 0,0 0 0 0 0,0 0-1 0 0,-1 0 1 0 0,1 0 0 0 0,0 2 10 0 0,-1-1 4 0 0,0 0 1 0 0,0 0-1 0 0,-1 0 0 0 0,0 0 1 0 0,0 0-1 0 0,0 0 0 0 0,0 0 1 0 0,0 0-1 0 0,0 0 0 0 0,-1 0 1 0 0,1 0-1 0 0,-1 0 0 0 0,0 0 1 0 0,0 0-1 0 0,0 0 0 0 0,0-1 0 0 0,-1 1 1 0 0,1 0-1 0 0,-1-1 0 0 0,0 1 1 0 0,1-1-1 0 0,-1 0 0 0 0,0 1 1 0 0,0-1-1 0 0,-1 0 0 0 0,1 0 1 0 0,0 0-1 0 0,-1 0 0 0 0,1-1 1 0 0,-1 1-1 0 0,0-1 0 0 0,1 1 1 0 0,-1-1-1 0 0,0 0 0 0 0,0 0 1 0 0,0 0-1 0 0,0-1 0 0 0,0 1 1 0 0,0-1-1 0 0,0 1 0 0 0,0-1 1 0 0,0 0-1 0 0,0 0 0 0 0,0-1 1 0 0,0 1-1 0 0,0 0 0 0 0,0-1 1 0 0,0 0-1 0 0,0 0-4 0 0,19-20 65 0 0,162-48-62 0 0,-179 69-3 0 0,1 0 1 0 0,-1 0-1 0 0,0 0 1 0 0,1 0-1 0 0,-1 0 1 0 0,1 0-1 0 0,-1 0 1 0 0,1 0-1 0 0,-1-1 1 0 0,1 1-1 0 0,-1 0 0 0 0,0 0 1 0 0,1-1-1 0 0,0 1 1 0 0,-1 0-1 0 0,1-1 1 0 0,-1 1-1 0 0,1 0 1 0 0,-1-1-1 0 0,1 1 1 0 0,0-1-1 0 0,-1 1 0 0 0,1-1 1 0 0,0 1-1 0 0,-1-1 1 0 0,1 1-1 0 0,0-1 1 0 0,0 1-1 0 0,-1-1 1 0 0,1 1-1 0 0,0-1 1 0 0,0 0-1 0 0,0 1 0 0 0,0-1 1 0 0,0 1-1 0 0,0-1 1 0 0,0 1-1 0 0,0-1 1 0 0,0 0-1 0 0,0 1 1 0 0,0-1-1 0 0,0 1 1 0 0,0-1-1 0 0,1 0 0 0 0,-3 2-2 0 0,-1 0 1 0 0,1 1-1 0 0,0-1 0 0 0,0 0 1 0 0,0 1-1 0 0,1-1 1 0 0,-1 1-1 0 0,0 0 0 0 0,1 0 1 0 0,-1-1-1 0 0,1 1 0 0 0,-1 0 1 0 0,1 1-1 0 0,0-1 1 0 0,0 0-1 0 0,0 0 0 0 0,0 0 1 0 0,0 1-1 0 0,0-1 0 0 0,1 0 1 0 0,-1 1-1 0 0,1-1 1 0 0,0 0-1 0 0,0 1 0 0 0,-1-1 1 0 0,1 1-1 0 0,1-1 0 0 0,-1 0 1 0 0,0 1-1 0 0,1-1 1 0 0,-1 1-1 0 0,1-1 0 0 0,0 0 1 0 0,0 0-1 0 0,0 1 0 0 0,0-1 1 0 0,0 0-1 0 0,0 0 1 0 0,0 0-1 0 0,1 0 0 0 0,-1 0 1 0 0,1 0-1 0 0,0 0 0 0 0,-1-1 1 0 0,1 1-1 0 0,0-1 1 0 0,0 1-1 0 0,0-1 0 0 0,0 0 1 0 0,0 1-1 0 0,0-1 0 0 0,0 0 1 0 0,1 0-1 0 0,-1-1 1 0 0,3 2 1 0 0,32-6-1680 0 0,-26 1-3237 0 0,0-3-5769 0 0,-7 3 1663 0 0</inkml:trace>
  <inkml:trace contextRef="#ctx0" brushRef="#br0" timeOffset="385.015">352 90 12251 0 0,'0'0'1629'0'0,"0"0"-70"0"0,0 0-5 0 0,0 0-18 0 0,0 0-81 0 0,0 0-216 0 0,0 0-349 0 0,0 0-377 0 0,0 0-251 0 0,0 0-85 0 0,0 0 52 0 0,0 0 98 0 0,0 0 92 0 0,-1 5 53 0 0,-31 245 3581 0 0,25-230-4403 0 0,4-22-3302 0 0,2-11-4920 0 0,1 8 1286 0 0,0 2-1419 0 0</inkml:trace>
  <inkml:trace contextRef="#ctx0" brushRef="#br0" timeOffset="837.165">378 31 3745 0 0,'0'0'1409'0'0,"0"0"-135"0"0,0 0 217 0 0,0 0 329 0 0,0 0 192 0 0,0 0-36 0 0,0 0-289 0 0,0 0-417 0 0,0 0-329 0 0,0 0-191 0 0,0 0-154 0 0,0 0-72 0 0,0 0-37 0 0,7-6-34 0 0,22-16-25 0 0,-28 22-386 0 0,0-1-1 0 0,0 1 0 0 0,1-1 1 0 0,-1 1-1 0 0,0 0 0 0 0,0-1 1 0 0,1 1-1 0 0,-1 0 1 0 0,0 0-1 0 0,1 0 0 0 0,-1 0 1 0 0,0 0-1 0 0,0 0 0 0 0,1 1 1 0 0,-1-1-1 0 0,0 0 1 0 0,0 1-1 0 0,1-1 0 0 0,-1 1 1 0 0,0-1-1 0 0,0 1 1 0 0,0-1-1 0 0,0 1 0 0 0,0 0 1 0 0,0 0-1 0 0,0-1 0 0 0,0 1 1 0 0,0 0-1 0 0,0 0 1 0 0,0 0-1 0 0,0 0 0 0 0,0 0 1 0 0,-1 0-1 0 0,1 0 1 0 0,-1 1-1 0 0,1-1 0 0 0,0 0 1 0 0,-1 0-1 0 0,0 0 0 0 0,1 1 1 0 0,-1-1-1 0 0,0 0 1 0 0,0 1-1 0 0,0-1 0 0 0,1 0 1 0 0,-1 0-1 0 0,-1 1 1 0 0,1-1-1 0 0,0 0 0 0 0,0 1 1 0 0,0-1-1 0 0,-1 0 0 0 0,1 0 1 0 0,0 1-1 0 0,-1-1 1 0 0,0 0-1 0 0,1 0 0 0 0,-1 0 1 0 0,1 0-1 0 0,-1 0 1 0 0,0 0-1 0 0,0 0 0 0 0,0 0 1 0 0,0 0-1 0 0,0 1-41 0 0,-37 51 551 0 0,80-51 829 0 0,-28-4-2240 0 0,27-3 2338 0 0,-28 5-4763 0 0,0 2-4434 0 0,-11-1-3522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3.4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29 5745 0 0,'0'0'1559'0'0,"0"0"-476"0"0,0 0-37 0 0,0 0 239 0 0,0 0 265 0 0,0 0 225 0 0,0 0 75 0 0,0 0-153 0 0,0 0-268 0 0,0 0-325 0 0,0 0-288 0 0,0 0-208 0 0,0 0-148 0 0,0-4-88 0 0,-1-15-61 0 0,1 14-61 0 0,-1 30 1159 0 0,-11 145 532 0 0,19-169-7116 0 0,-2-1-2775 0 0,-2-1-3471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4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 13099 0 0,'0'0'1165'0'0,"0"0"-236"0"0,0 0-32 0 0,0 0 177 0 0,0 0 150 0 0,0 0 79 0 0,0 0-48 0 0,0 0-152 0 0,0 0-216 0 0,0 0-257 0 0,0 0-223 0 0,0 0-152 0 0,0 0-100 0 0,-2-2-47 0 0,2 3-65 0 0,0-1 0 0 0,-1 0 1 0 0,1 0-1 0 0,0 1 1 0 0,0-1-1 0 0,0 0 0 0 0,0 0 1 0 0,-1 0-1 0 0,1 1 1 0 0,0-1-1 0 0,0 0-43 0 0,27 24 545 0 0,90 18 444 0 0,-116-40-964 0 0,-1 0 0 0 0,1 0 0 0 0,-1 0 0 0 0,0 0 0 0 0,0 1 0 0 0,0-1 0 0 0,0 0 0 0 0,0 0 1 0 0,-1 0-1 0 0,1 0 0 0 0,-1 0 0 0 0,1 0 0 0 0,-1 0 0 0 0,0 0 0 0 0,1 0 0 0 0,-1 0 0 0 0,0 0 1 0 0,0 0-1 0 0,-1 0 0 0 0,1-1 0 0 0,0 1 0 0 0,-1 0 0 0 0,1-1 0 0 0,-1 1 0 0 0,1-1 0 0 0,-1 0 0 0 0,1 1 1 0 0,-1-1-1 0 0,0 0 0 0 0,0 0 0 0 0,0 0 0 0 0,0 0 0 0 0,0 0 0 0 0,0-1 0 0 0,0 1 0 0 0,0-1-25 0 0,-4 5 45 0 0,-94 71 116 0 0,105-72-4499 0 0,2-4-5203 0 0,-7 0 7050 0 0,2-1-8750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4.3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9274 0 0,'0'0'4765'0'0,"0"0"-2857"0"0,0 0-910 0 0,0 0 2 0 0,0 0 31 0 0,0 0-25 0 0,0 0-106 0 0,0 0-227 0 0,0 0-247 0 0,0 0-224 0 0,0 0-128 0 0,0 0-34 0 0,0 0 18 0 0,23-3 605 0 0,61 3 127 0 0,-84 4-4633 0 0,0 0-6753 0 0,0-3 1227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2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4521 0 0,'0'0'1774'0'0,"0"0"-450"0"0,0 0-5 0 0,0 0 348 0 0,0 0 284 0 0,0 0 49 0 0,0 0-213 0 0,0 0-372 0 0,0 0-353 0 0,0 0-250 0 0,0 0-184 0 0,0 0-169 0 0,0 0-103 0 0,8-1-89 0 0,5 0-1302 0 0,43-4 3057 0 0,-38 6-6477 0 0,-3 3-5769 0 0,-13-4 2574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4.6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4761 0 0,'0'0'3631'0'0,"0"0"-1201"0"0,0 0-591 0 0,0 0-140 0 0,0 0-216 0 0,0 0-248 0 0,0 0-244 0 0,0 0-133 0 0,0 0-11 0 0,0 0 14 0 0,0 0 14 0 0,0 0-83 0 0,0 0-158 0 0,6 1-140 0 0,129 5 941 0 0,-130-6-2568 0 0,20 2 2561 0 0,-19 0-5834 0 0,-3 4-6016 0 0,-3-5 90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9.6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33 2489 0 0,'0'0'1827'0'0,"0"0"113"0"0,0 0 55 0 0,0 0-17 0 0,0 0-130 0 0,0 0-105 0 0,0 0-140 0 0,0 0-194 0 0,0 0-185 0 0,0 0-187 0 0,0 0-104 0 0,0 0-79 0 0,-1-7-109 0 0,-1-11-471 0 0,1 10 512 0 0,-2 34 34 0 0,-12 133 442 0 0,11-150-540 0 0,8-31-516 0 0,52-40-519 0 0,-54 61 305 0 0,0 0 0 0 0,0 0-1 0 0,0-1 1 0 0,0 2 0 0 0,0-1 0 0 0,0 0 0 0 0,0 0 0 0 0,0 1 0 0 0,0-1 0 0 0,0 1 0 0 0,1 0 0 0 0,-1-1 0 0 0,0 1 0 0 0,0 0-1 0 0,0 0 1 0 0,1 1 0 0 0,-1-1 0 0 0,0 0 0 0 0,0 1 0 0 0,0-1 0 0 0,0 1 0 0 0,0 0 0 0 0,0-1 0 0 0,0 1 0 0 0,0 0 0 0 0,0 0-1 0 0,0 1 1 0 0,0-1 0 0 0,0 0 0 0 0,-1 1 0 0 0,1-1 0 0 0,-1 1 0 0 0,1-1 0 0 0,-1 1 0 0 0,1 0 0 0 0,-1-1 0 0 0,0 2 8 0 0,1-2 3 0 0,-1 1 0 0 0,1 0 1 0 0,-1 0-1 0 0,1 0 0 0 0,-1 1 1 0 0,0-1-1 0 0,0 0 0 0 0,0 0 1 0 0,0 1-1 0 0,-1-1 1 0 0,1 0-1 0 0,-1 1 0 0 0,1-1 1 0 0,-1 1-1 0 0,0-1 0 0 0,0 1 1 0 0,0-1-1 0 0,0 0 0 0 0,0 1 1 0 0,-1-1-1 0 0,1 1 0 0 0,-1-1 1 0 0,1 1-1 0 0,-1-1 0 0 0,0 0 1 0 0,0 0-1 0 0,0 1 0 0 0,0-1 1 0 0,-1 0-1 0 0,1 0 1 0 0,0 0-1 0 0,-1 0 0 0 0,0 0 1 0 0,1 0-1 0 0,-1-1 0 0 0,0 1 1 0 0,0-1-1 0 0,0 1 0 0 0,0-1 1 0 0,0 1-1 0 0,0-1-3 0 0,-4 2 11 0 0,0 1 0 0 0,-1-1 0 0 0,1 0 0 0 0,-1 0 0 0 0,1-1 0 0 0,-1 0 0 0 0,0 0 0 0 0,0-1 0 0 0,0 0 0 0 0,0 0 0 0 0,0 0 0 0 0,0-1-1 0 0,0 0 1 0 0,-1-1-11 0 0,8 1 0 0 0,-1 0 0 0 0,1 0 0 0 0,-1 0-1 0 0,0 0 1 0 0,1 0 0 0 0,-1 0 0 0 0,0 0 0 0 0,1 0-1 0 0,-1 0 1 0 0,1-1 0 0 0,-1 1 0 0 0,0 0-1 0 0,1-1 1 0 0,-1 1 0 0 0,1 0 0 0 0,-1-1-1 0 0,1 1 1 0 0,-1 0 0 0 0,1-1 0 0 0,-1 1-1 0 0,1-1 1 0 0,0 1 0 0 0,-1-1 0 0 0,1 1-1 0 0,-1-1 1 0 0,1 1 0 0 0,0-1 0 0 0,0 1 0 0 0,-1-1-1 0 0,1 0 1 0 0,0 1 0 0 0,0-1 0 0 0,0 0-1 0 0,0 1 1 0 0,-1-1 0 0 0,1 1 0 0 0,0-1-1 0 0,0 0 1 0 0,0 1 0 0 0,0-1 0 0 0,1 0-1 0 0,-1 1 1 0 0,0-1 0 0 0,0 1 0 0 0,0-1-1 0 0,0 0 1 0 0,1 1 0 0 0,-1-1 0 0 0,0 1 0 0 0,1-1-1 0 0,-1 1 1 0 0,0-1 0 0 0,1 1 0 0 0,-1-1-1 0 0,0 1 1 0 0,1-1 0 0 0,-1 1 0 0 0,1-1-1 0 0,-1 1 1 0 0,1-1 0 0 0,29-28-402 0 0,198-64-4864 0 0,-226 92 5321 0 0,0 0 1 0 0,0 0-1 0 0,0 0 1 0 0,-1 0-1 0 0,1 0 1 0 0,0-1-1 0 0,-1 1 1 0 0,1-1-1 0 0,-1 1 1 0 0,0-1 0 0 0,1 1-1 0 0,-1-1 1 0 0,0 0-1 0 0,0 1 1 0 0,0-1-1 0 0,0 0 1 0 0,0 0-1 0 0,-1 0 1 0 0,1 0-1 0 0,-1 0 1 0 0,1 0-1 0 0,-1 0 1 0 0,1 0-1 0 0,-1 0 1 0 0,0 0-1 0 0,0 0 1 0 0,0 0-1 0 0,0 0 1 0 0,-1 0-1 0 0,1 0 1 0 0,0 0-1 0 0,-1 0 1 0 0,1 0-1 0 0,-1 0 1 0 0,0 0-1 0 0,0 0 1 0 0,0 1-1 0 0,0-1 1 0 0,0 0-1 0 0,0 0 1 0 0,0 1-1 0 0,0-1 1 0 0,-1 1-1 0 0,1-1 1 0 0,-1 1-1 0 0,1 0 1 0 0,-1-1-1 0 0,0 1 1 0 0,1 0-1 0 0,-1 0 1 0 0,0 0-1 0 0,0 0 1 0 0,0 0 0 0 0,0 1-1 0 0,1-1 1 0 0,-3 0-56 0 0,2 3 68 0 0,0 0 1 0 0,0 0 0 0 0,0 0 0 0 0,0 0-1 0 0,0 0 1 0 0,1 1 0 0 0,-1-1 0 0 0,1 0-1 0 0,-1 1 1 0 0,1-1 0 0 0,0 1 0 0 0,0 0-1 0 0,0-1 1 0 0,0 1 0 0 0,1 0 0 0 0,-1 0 0 0 0,1-1-1 0 0,-1 1 1 0 0,1 3-69 0 0,0-5 23 0 0,18 190 2108 0 0,-19-186-2401 0 0,1-2-3932 0 0,5-5-4853 0 0,-3 0 6124 0 0,2 0-6871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9.8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0 10082 0 0,'0'0'1954'0'0,"0"0"-179"0"0,0 0-147 0 0,0 0-93 0 0,0 0-125 0 0,0 0-168 0 0,0 0-224 0 0,0 0-308 0 0,0 0-285 0 0,0 0-163 0 0,0 0-65 0 0,0 0 42 0 0,0 0 80 0 0,-1 3 46 0 0,-11 78 829 0 0,20-74-5710 0 0,0-6-9075 0 0,-6-1 7343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0.2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6481 0 0,'0'0'3478'0'0,"0"0"-860"0"0,0 0-605 0 0,0 0-524 0 0,0 0-547 0 0,0 0-379 0 0,0 0-183 0 0,0 0-55 0 0,0 0 17 0 0,0 0 20 0 0,0 0 30 0 0,0 0 29 0 0,0 0 17 0 0,3 5 29 0 0,1 0-273 0 0,1 1 0 0 0,0-1-1 0 0,0 0 1 0 0,1-1 0 0 0,0 1-1 0 0,0-1 1 0 0,0 0 0 0 0,0 0-1 0 0,0-1 1 0 0,1 0 0 0 0,-1 0 0 0 0,2 0-194 0 0,78 23 836 0 0,-85-24-799 0 0,-1-1 1 0 0,1 1-1 0 0,-1 0 1 0 0,1 0-1 0 0,-1-1 1 0 0,0 1 0 0 0,1 0-1 0 0,-1 0 1 0 0,0-1-1 0 0,0 1 1 0 0,0 0-1 0 0,-1 0 1 0 0,1 0-1 0 0,0-1 1 0 0,-1 1 0 0 0,1 0-1 0 0,-1-1 1 0 0,1 1-1 0 0,-1 0 1 0 0,0-1-1 0 0,0 1 1 0 0,0-1-1 0 0,0 1 1 0 0,0-1-1 0 0,0 1 1 0 0,0-1 0 0 0,0 0-1 0 0,-1 1 1 0 0,1-1-1 0 0,0 0 1 0 0,-1 0-1 0 0,1 0 1 0 0,-1 0-1 0 0,0 0-37 0 0,-2 3 71 0 0,-135 131 1244 0 0,137-131-3400 0 0,8-8-7912 0 0,-5 2-1222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3.1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39 10242 0 0,'0'0'1515'0'0,"0"0"-100"0"0,0 0-91 0 0,0 0-27 0 0,0 0 128 0 0,0 0 129 0 0,0 0 28 0 0,0 0-149 0 0,0 0-260 0 0,0 0-247 0 0,0 0-265 0 0,0 0-241 0 0,0 0-164 0 0,1-8-160 0 0,0 0-67 0 0,3-15-65 0 0,-6 43 471 0 0,-19 191 498 0 0,23-191-1693 0 0,4-14-2547 0 0,3-4-2297 0 0,4-4-3414 0 0,-7 1 1027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3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13635 0 0,'0'0'2259'0'0,"0"0"-1003"0"0,0 0-214 0 0,0 0-21 0 0,0 0-104 0 0,0 0-231 0 0,0 0-231 0 0,0 0-111 0 0,0 0-69 0 0,0 0-31 0 0,0 0-41 0 0,0 0-59 0 0,0 0-36 0 0,7-1-40 0 0,54-1 27 0 0,-47 6-3464 0 0,1 2-3567 0 0,-12-5-3839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3.9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12539 0 0,'0'0'2112'0'0,"0"0"-898"0"0,0 0-329 0 0,0 0 90 0 0,0 0 100 0 0,0 0 19 0 0,0 0-101 0 0,0 0-233 0 0,0 0-221 0 0,0 0-170 0 0,0 0-140 0 0,0 0-92 0 0,0 0-68 0 0,9 0-51 0 0,1-1-523 0 0,28 1 861 0 0,-10 2-8571 0 0,-23-2-2692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1.3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118 125 6065 0 0,'0'0'1807'0'0,"0"0"23"0"0,0 0 120 0 0,0 0 40 0 0,0 0-127 0 0,0 0-212 0 0,0 0-271 0 0,0 0-261 0 0,0 0-231 0 0,0 0-205 0 0,0 0-130 0 0,0 0-97 0 0,0 0-55 0 0,-5-4-28 0 0,-15-14-56 0 0,18 17-269 0 0,0 1 0 0 0,0-1-1 0 0,-1 1 1 0 0,1-1 0 0 0,0 1-1 0 0,0 0 1 0 0,0 0 0 0 0,0 0-1 0 0,0 0 1 0 0,0 0 0 0 0,-1 1-1 0 0,1-1 1 0 0,0 1 0 0 0,0-1-1 0 0,0 1 1 0 0,0 0 0 0 0,0 0 0 0 0,0 0-1 0 0,0 0 1 0 0,1 0 0 0 0,-1 0-1 0 0,0 0 1 0 0,0 1 0 0 0,1-1-1 0 0,-1 1 1 0 0,1-1 0 0 0,-1 2-48 0 0,-2 0 51 0 0,2-2-37 0 0,0 0 0 0 0,-1 0 0 0 0,1 1 0 0 0,0-1 0 0 0,0 1-1 0 0,0 0 1 0 0,0-1 0 0 0,1 1 0 0 0,-1 0 0 0 0,0 0 0 0 0,1 0 0 0 0,0 1-1 0 0,-1-1 1 0 0,1 0 0 0 0,0 0 0 0 0,0 1 0 0 0,0-1 0 0 0,0 1 0 0 0,1-1-1 0 0,-1 0 1 0 0,0 1 0 0 0,1 0 0 0 0,0-1 0 0 0,0 1 0 0 0,0-1 0 0 0,0 1-1 0 0,0-1 1 0 0,0 1 0 0 0,1-1 0 0 0,-1 1 0 0 0,1-1 0 0 0,0 1 0 0 0,-1-1-1 0 0,1 1 1 0 0,1-1 0 0 0,-1 0 0 0 0,0 1 0 0 0,0-1 0 0 0,1 0 0 0 0,-1 0-1 0 0,1 0 1 0 0,0 0 0 0 0,-1 0 0 0 0,1-1 0 0 0,0 1 0 0 0,0 0 0 0 0,0-1-1 0 0,0 0 1 0 0,1 1 0 0 0,-1-1 0 0 0,0 0 0 0 0,1 0 0 0 0,-1 0 0 0 0,0 0-1 0 0,1-1 1 0 0,-1 1 0 0 0,1 0 0 0 0,-1-1 0 0 0,3 0-14 0 0,4 0 66 0 0,0 0 0 0 0,0 0 0 0 0,-1-1 0 0 0,1-1 0 0 0,0 1 0 0 0,0-1 0 0 0,-1-1-1 0 0,1 0 1 0 0,-1 0 0 0 0,0 0 0 0 0,0-1 0 0 0,0-1 0 0 0,0 0-66 0 0,-7 3-14 0 0,0 0 0 0 0,-1-1 0 0 0,1 1 0 0 0,-1 0 1 0 0,1-1-1 0 0,-1 1 0 0 0,0-1 0 0 0,0 1 0 0 0,0-1 0 0 0,-1 1 0 0 0,1 0 0 0 0,0-1 0 0 0,-1 1 0 0 0,0 0 0 0 0,0-1 0 0 0,1 1 0 0 0,-1 0 0 0 0,0 0 0 0 0,-1-1 0 0 0,1 1 0 0 0,0 0 0 0 0,-1 0 0 0 0,1 0 0 0 0,-1 1 0 0 0,1-1 0 0 0,-1 0 0 0 0,0 1 1 0 0,0-1-1 0 0,0 1 0 0 0,0-1 0 0 0,0 1 0 0 0,-2-1 14 0 0,-4-6-694 0 0,2 1 3520 0 0,2 2-4355 0 0,0-9-16160 0 0,6 6 13062 0 0,0 1 5520 0 0,-4-41 17809 0 0,-5 71-16986 0 0,-4 227-889 0 0,3-228-5016 0 0,2-16-1831 0 0,0-3-5705 0 0,5-3 7340 0 0</inkml:trace>
  <inkml:trace contextRef="#ctx0" brushRef="#br0" timeOffset="261.39">41 336 0 0 0,'0'0'1315'0'0,"0"0"1548"0"0,0 0 83 0 0,0 0-387 0 0,0 0-305 0 0,0 0-307 0 0,0 0-352 0 0,0 0-325 0 0,0 0-325 0 0,0 0-299 0 0,0 0-213 0 0,0 0-165 0 0,0 0-64 0 0,1 2 663 0 0,130-20 1496 0 0,-133 10-7423 0 0,-4 2-3809 0 0,6 5 6228 0 0,-2-1-3264 0 0</inkml:trace>
  <inkml:trace contextRef="#ctx0" brushRef="#br0" timeOffset="429.419">62 15 8746 0 0,'0'0'2168'0'0,"0"0"-811"0"0,0 0-435 0 0,0 0-339 0 0,0 0-227 0 0,0 0-106 0 0,0 0 84 0 0,0 0 164 0 0,0 0 70 0 0,0 0-31 0 0,12-3-118 0 0,99-9-403 0 0,-86 16-2026 0 0,-10-1-4543 0 0,-7-2-1638 0 0</inkml:trace>
  <inkml:trace contextRef="#ctx0" brushRef="#br0" timeOffset="898.259">291 297 4081 0 0,'0'0'2958'0'0,"0"0"-818"0"0,0 0-214 0 0,0 0 44 0 0,0 0-71 0 0,0 0-269 0 0,0 0-303 0 0,0 0-331 0 0,0 0-308 0 0,0 0-236 0 0,0 0-184 0 0,0 0-83 0 0,0 0 10 0 0,17-5 628 0 0,-15 4-766 0 0,-1 1 1 0 0,1-1-1 0 0,-1 1 1 0 0,1-1-1 0 0,-1 1 1 0 0,1 0-1 0 0,-1-1 1 0 0,1 1-1 0 0,-1 0 1 0 0,1 0-1 0 0,-1 0 1 0 0,1 0-1 0 0,-1 1 1 0 0,1-1-1 0 0,-1 0 1 0 0,1 1-1 0 0,-1-1 1 0 0,1 1-1 0 0,-1-1 1 0 0,0 1-1 0 0,1 0 1 0 0,-1-1-1 0 0,0 1 1 0 0,1 0-1 0 0,-1 0 1 0 0,0 0-1 0 0,0 0 1 0 0,0 0-1 0 0,0 0 1 0 0,0 0-1 0 0,0 0 1 0 0,0 1-1 0 0,0-1 0 0 0,0 0 1 0 0,-1 1-1 0 0,1-1 1 0 0,0 0-1 0 0,-1 1 1 0 0,1-1-1 0 0,-1 1 1 0 0,0-1-1 0 0,1 1 1 0 0,-1-1-1 0 0,0 1 1 0 0,0-1-1 0 0,0 1 1 0 0,0-1-1 0 0,0 1 1 0 0,0 0-1 0 0,-1-1 1 0 0,1 1-1 0 0,0-1 1 0 0,-1 0-1 0 0,1 1 1 0 0,-1-1-1 0 0,1 1 1 0 0,-1 0-58 0 0,-96 65 1193 0 0,97-66-1193 0 0,1 0 0 0 0,0 0 0 0 0,0 0 0 0 0,0 0 0 0 0,0 0 0 0 0,0-1 0 0 0,0 1 0 0 0,1 0-1 0 0,-1-1 1 0 0,0 1 0 0 0,0 0 0 0 0,1-1 0 0 0,-1 0 0 0 0,0 1 0 0 0,0-1 0 0 0,1 0 0 0 0,-1 1 0 0 0,0-1 0 0 0,1 0 0 0 0,-1 0-1 0 0,1 0 1 0 0,-1 0 0 0 0,0 0 0 0 0,1-1 0 0 0,-1 1 0 0 0,0 0 0 0 0,0-1 0 0 0,1 1 0 0 0,-1-1 0 0 0,0 1 0 0 0,0-1 0 0 0,1 1 0 0 0,28-7-1558 0 0,-20 4-2277 0 0,-1 0-4413 0 0,-5 1-3101 0 0</inkml:trace>
  <inkml:trace contextRef="#ctx0" brushRef="#br0" timeOffset="2144.223">422 84 13163 0 0,'0'0'1449'0'0,"0"0"8"0"0,0 0-6 0 0,0 0-62 0 0,0 0-99 0 0,0 0-158 0 0,0 0-164 0 0,0 0-191 0 0,0 0-199 0 0,0 0-192 0 0,0 0-217 0 0,0 0-182 0 0,-4-3-38 0 0,4 3 61 0 0,0 0 0 0 0,0 1 0 0 0,0-1 0 0 0,0 0 0 0 0,-1 1 0 0 0,1-1 0 0 0,0 0 0 0 0,0 0 0 0 0,0 1 0 0 0,-1-1 0 0 0,1 0 0 0 0,0 0 0 0 0,0 1 0 0 0,-1-1 0 0 0,1 0 0 0 0,0 0 0 0 0,-1 0 0 0 0,1 0 0 0 0,0 1 0 0 0,0-1 0 0 0,-1 0 0 0 0,1 0 0 0 0,-1 0-10 0 0,82 42 1217 0 0,-30-22-1022 0 0,-51-18-175 0 0,1 0 1 0 0,-1 0-1 0 0,0 0 1 0 0,0 0 0 0 0,1 0-1 0 0,-1 0 1 0 0,0 0-1 0 0,-1 0 1 0 0,1 0-1 0 0,0 0 1 0 0,0 0-1 0 0,-1 0 1 0 0,1 0-1 0 0,-1-1 1 0 0,0 1 0 0 0,0 0-1 0 0,0 0 1 0 0,1 0-1 0 0,-2-1 1 0 0,1 1-1 0 0,0 0 1 0 0,0-1-1 0 0,0 1 1 0 0,-1-1-1 0 0,1 1 1 0 0,-1-1-1 0 0,1 0 1 0 0,-1 0 0 0 0,1 0-1 0 0,-1 0 1 0 0,0 0-1 0 0,0 0 1 0 0,0 0-1 0 0,1 0 1 0 0,-1-1-1 0 0,0 1 1 0 0,-1 0-21 0 0,-3 3 53 0 0,-87 63 311 0 0,89-57-2579 0 0,12-7-7952 0 0,-5-3-310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5.8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157 107 0 0 0,'0'0'627'0'0,"0"0"762"0"0,0 0 357 0 0,0 0-51 0 0,0 0-220 0 0,0 0-260 0 0,0 0-212 0 0,0 0-80 0 0,1 0-609 0 0,3-3 11256 0 0,-3 2-10238 0 0,-2-1-1319 0 0,-1-1 0 0 0,1 1 0 0 0,-1-1 0 0 0,1 1 0 0 0,-1 0 0 0 0,0 0 0 0 0,0 0 0 0 0,0 0 0 0 0,0 0 0 0 0,0 0 0 0 0,0 1 1 0 0,0-1-1 0 0,-1 1 0 0 0,1-1 0 0 0,-1 1 0 0 0,1 0 0 0 0,-1 0 0 0 0,1 0 0 0 0,-1 0 0 0 0,0 1 0 0 0,0-1 0 0 0,1 1 0 0 0,-2-1-13 0 0,-2 2-3 0 0,1 0 0 0 0,0 0 0 0 0,-1 0 1 0 0,1 1-1 0 0,0-1 0 0 0,0 1 0 0 0,0 1 0 0 0,1-1 0 0 0,-1 1 0 0 0,0 0 1 0 0,1 0-1 0 0,0 0 0 0 0,-1 0 0 0 0,1 1 0 0 0,1 0 0 0 0,-1 0 0 0 0,0 0 0 0 0,1 0 1 0 0,0 0-1 0 0,0 1 0 0 0,0 0 0 0 0,1-1 0 0 0,-1 1 0 0 0,1 0 0 0 0,0 0 1 0 0,1 0-1 0 0,-1 3 3 0 0,1-7 4 0 0,1 0 0 0 0,0 0 1 0 0,-1 0-1 0 0,1 0 0 0 0,0 0 0 0 0,0 0 1 0 0,0 0-1 0 0,0 0 0 0 0,0 0 0 0 0,0 0 1 0 0,0 0-1 0 0,1 0 0 0 0,-1 0 1 0 0,0 0-1 0 0,0 0 0 0 0,1 0 0 0 0,-1 0 1 0 0,1 0-1 0 0,-1 0 0 0 0,1 0 1 0 0,-1 0-1 0 0,1-1 0 0 0,-1 1 0 0 0,1 0 1 0 0,0 0-1 0 0,-1 0 0 0 0,1-1 0 0 0,0 1 1 0 0,0-1-1 0 0,0 1 0 0 0,-1 0 1 0 0,1-1-1 0 0,0 1 0 0 0,0-1 0 0 0,0 0 1 0 0,0 1-1 0 0,0-1 0 0 0,0 0 1 0 0,0 0-1 0 0,0 1 0 0 0,0-1 0 0 0,0 0 1 0 0,0 0-1 0 0,0 0 0 0 0,0 0 0 0 0,0 0 1 0 0,0 0-1 0 0,0-1 0 0 0,0 1 1 0 0,0 0-1 0 0,1-1-4 0 0,50-18 614 0 0,-50 18-569 0 0,1 0 1 0 0,0 0-1 0 0,-1-1 0 0 0,1 1 1 0 0,-1-1-1 0 0,0 0 1 0 0,1 0-1 0 0,-1 0 0 0 0,0 0 1 0 0,0 0-1 0 0,0 0 1 0 0,-1 0-1 0 0,1-1 1 0 0,0 1-1 0 0,-1-1 0 0 0,1 1 1 0 0,-1-1-1 0 0,0 1 1 0 0,0-1-1 0 0,0 0 0 0 0,0 0 1 0 0,0-1-46 0 0,-1 4 62 0 0,0 0-39 0 0,0 0-51 0 0,-8 30-656 0 0,8-28 660 0 0,0-1 1 0 0,0 1 0 0 0,0 0-1 0 0,0-1 1 0 0,0 1-1 0 0,0-1 1 0 0,1 1-1 0 0,-1 0 1 0 0,1-1-1 0 0,-1 1 1 0 0,1-1 0 0 0,0 1-1 0 0,-1-1 1 0 0,1 0-1 0 0,0 1 1 0 0,0-1-1 0 0,0 0 1 0 0,0 1-1 0 0,0-1 1 0 0,0 0-1 0 0,0 0 1 0 0,1 0 0 0 0,-1 0-1 0 0,0 0 1 0 0,1 0-1 0 0,-1 0 1 0 0,1-1-1 0 0,-1 1 1 0 0,0 0-1 0 0,1-1 1 0 0,0 1 0 0 0,-1-1-1 0 0,1 0 1 0 0,-1 1-1 0 0,1-1 1 0 0,-1 0-1 0 0,1 0 1 0 0,0 0-1 0 0,-1 0 1 0 0,1 0-1 0 0,0 0 1 0 0,-1-1 0 0 0,1 1-1 0 0,0-1 24 0 0,39-7-5460 0 0,-8-5-9870 0 0,-27 10 12436 0 0</inkml:trace>
  <inkml:trace contextRef="#ctx0" brushRef="#br0" timeOffset="290.959">311 37 0 0 0,'0'0'2397'0'0,"0"0"568"0"0,0 0 164 0 0,0 0-110 0 0,0 0-315 0 0,0 0-378 0 0,0 0-421 0 0,0 0-412 0 0,0 0-370 0 0,0 0-359 0 0,0 0-270 0 0,0 0-184 0 0,1-9-121 0 0,3-19 205 0 0,-3 54 1759 0 0,-6 54-129 0 0,0 35-4265 0 0,5-114 1179 0 0,20-24-16863 0 0,-15 17 13280 0 0,0 2 3129 0 0</inkml:trace>
  <inkml:trace contextRef="#ctx0" brushRef="#br0" timeOffset="644.077">418 63 0 0 0,'0'0'2885'0'0,"0"0"302"0"0,0 0-365 0 0,0 0-487 0 0,0 0-479 0 0,0 0-383 0 0,0 0-309 0 0,0 0-206 0 0,0 0-133 0 0,0 0-106 0 0,0 0-84 0 0,0 0-95 0 0,0 0-77 0 0,-6 6-53 0 0,-19 20-60 0 0,26-27-298 0 0,1 0 1 0 0,-1 0-1 0 0,1 1 1 0 0,-1-1-1 0 0,1 0 1 0 0,0 1-1 0 0,-1-1 1 0 0,1 1-1 0 0,0-1 1 0 0,0 1 0 0 0,-1 0-1 0 0,1 0 1 0 0,0 0-1 0 0,0 0 1 0 0,-1 0-1 0 0,1 0 1 0 0,0 0-1 0 0,0 1 1 0 0,-1-1-1 0 0,1 1 1 0 0,0-1-1 0 0,0 1 1 0 0,-1 0-1 0 0,1-1 1 0 0,-1 1-1 0 0,1 0 1 0 0,-1 0-1 0 0,1 0 1 0 0,-1 0 0 0 0,0 0-1 0 0,1 1 1 0 0,-1-1-1 0 0,0 0 1 0 0,0 1-1 0 0,0-1 1 0 0,0 1-1 0 0,0-1 1 0 0,0 1-1 0 0,0-1 1 0 0,0 1-1 0 0,-1 0 1 0 0,1-1-1 0 0,-1 1 1 0 0,1 0-1 0 0,-1-1 1 0 0,0 1-1 0 0,1 0 1 0 0,-1 0 0 0 0,0-1-1 0 0,0 1 1 0 0,0 0-1 0 0,-1 0 1 0 0,1 0-1 0 0,0-1 1 0 0,-1 1-1 0 0,1 0 1 0 0,-1-1-1 0 0,1 1 1 0 0,-1 0-1 0 0,0-1 1 0 0,0 1-1 0 0,0-1 1 0 0,0 1-1 0 0,0-1 1 0 0,0 1-1 0 0,0-1 1 0 0,0 0-1 0 0,0 1 1 0 0,-1-1 0 0 0,0 1-53 0 0,4-3 24 0 0,0-1 1 0 0,0 1 0 0 0,-1 0 0 0 0,1 0-1 0 0,0-1 1 0 0,-1 1 0 0 0,1-1 0 0 0,0 1-1 0 0,-1-1 1 0 0,0 0 0 0 0,1 0 0 0 0,-1 0-1 0 0,0 1 1 0 0,0-1 0 0 0,0 0 0 0 0,0 0-1 0 0,-1-1 1 0 0,1 1 0 0 0,0 0 0 0 0,-1 0 0 0 0,0 0-1 0 0,1 0 1 0 0,-1 0 0 0 0,0-1 0 0 0,0 1-1 0 0,0 0 1 0 0,0 0 0 0 0,-1 0 0 0 0,1-1-1 0 0,0 1 1 0 0,-1 0 0 0 0,0 0 0 0 0,1 0-1 0 0,-1 0 1 0 0,0 0 0 0 0,0 0 0 0 0,0 0-1 0 0,-1 0 1 0 0,1 0 0 0 0,0 1 0 0 0,-1-1-1 0 0,1 0 1 0 0,-1 1 0 0 0,1-1 0 0 0,-1 1 0 0 0,0 0-1 0 0,0-1 1 0 0,1 1 0 0 0,-1 0 0 0 0,0 0-1 0 0,0 0 1 0 0,0 0 0 0 0,-1 0-25 0 0,-2-2-1010 0 0,-2-2 3142 0 0,3 3-3770 0 0,3 1-4169 0 0,3 1-5909 0 0,-1 0 4144 0 0</inkml:trace>
  <inkml:trace contextRef="#ctx0" brushRef="#br0" timeOffset="1125.091">516 7 8682 0 0,'0'0'1767'0'0,"0"0"-32"0"0,0 0 15 0 0,0 0-21 0 0,0 0-166 0 0,0 0-177 0 0,0 0-236 0 0,0 0-294 0 0,0 0-305 0 0,0 0-289 0 0,0 0-174 0 0,-5 0 151 0 0,10 8-8 0 0,2-1 1 0 0,-1 0-1 0 0,1 0 0 0 0,0-1 0 0 0,0 0 1 0 0,1 0-1 0 0,-1 0 0 0 0,1-1 0 0 0,1-1 1 0 0,-1 1-1 0 0,3 0-231 0 0,21 13 298 0 0,-31-18-283 0 0,0 1 1 0 0,0 0-1 0 0,0 0 1 0 0,-1-1-1 0 0,1 1 1 0 0,0 0-1 0 0,0 0 0 0 0,-1 0 1 0 0,1 0-1 0 0,-1 0 1 0 0,1 0-1 0 0,-1 0 1 0 0,1 0-1 0 0,-1 0 0 0 0,0 0 1 0 0,1 0-1 0 0,-1 1 1 0 0,0-1-1 0 0,0 0 1 0 0,0 0-1 0 0,0 0 0 0 0,0 0 1 0 0,0 0-1 0 0,0 0 1 0 0,0 1-1 0 0,0-1 1 0 0,-1 0-1 0 0,1 0 0 0 0,0 0 1 0 0,-1 0-1 0 0,1 0 1 0 0,-1 0-1 0 0,1 0 1 0 0,-1 0-1 0 0,1 0 1 0 0,-1 0-1 0 0,0 0 0 0 0,0 0 1 0 0,1-1-1 0 0,-1 1 1 0 0,-1 0-16 0 0,-34 37 582 0 0,35-37-579 0 0,-93 78 775 0 0,96-65-2888 0 0,4-13-1916 0 0,-1-1-3349 0 0,-1 0-3894 0 0</inkml:trace>
  <inkml:trace contextRef="#ctx0" brushRef="#br0" timeOffset="2364.285">365 101 0 0 0,'0'0'524'0'0,"0"0"1162"0"0,0 0 242 0 0,0 0-134 0 0,0 0-204 0 0,0 0-181 0 0,0 0-104 0 0,0 0-84 0 0,0 0-59 0 0,0 0-54 0 0,-2-3-59 0 0,2 4-955 0 0,0 0-1 0 0,0-1 0 0 0,0 1 1 0 0,0-1-1 0 0,0 1 0 0 0,0-1 0 0 0,-1 1 1 0 0,1-1-1 0 0,0 1 0 0 0,0-1 0 0 0,-1 1 1 0 0,1-1-1 0 0,0 1 0 0 0,-1-1 0 0 0,1 1 1 0 0,0-1-1 0 0,-1 0 0 0 0,1 1 0 0 0,-1-1 1 0 0,1 0-1 0 0,-1 1 0 0 0,1-1 0 0 0,-1 0 1 0 0,1 1-1 0 0,-1-1 0 0 0,1 0 0 0 0,-1 0 1 0 0,1 0-1 0 0,-1 0 0 0 0,1 0 0 0 0,-1 1 1 0 0,1-1-1 0 0,-1 0 0 0 0,0 0 0 0 0,1 0 1 0 0,-1 0-1 0 0,1 0 0 0 0,-1-1 0 0 0,1 1 1 0 0,-1 0-1 0 0,0 0 0 0 0,1 0 0 0 0,-1 0 1 0 0,1-1-1 0 0,-1 1 0 0 0,1 0 0 0 0,-1 0 1 0 0,1-1-1 0 0,0 1 0 0 0,-1 0 0 0 0,1-1 1 0 0,-1 1-1 0 0,1-1 0 0 0,0 1 0 0 0,-1-1 1 0 0,1 1-1 0 0,0 0 0 0 0,-1-1 0 0 0,1 1 1 0 0,0-1-1 0 0,0 0 0 0 0,-1 1 0 0 0,1-1 1 0 0,0 1-1 0 0,0-1 0 0 0,0 1-93 0 0,-2 1 23 0 0,1 1-1 0 0,0-1 1 0 0,0 1-1 0 0,0-1 1 0 0,0 1-1 0 0,0-1 0 0 0,0 1 1 0 0,0 0-1 0 0,1 0 1 0 0,-1-1-1 0 0,0 1 1 0 0,1 0-1 0 0,0 0 1 0 0,-1 0-1 0 0,1 0 1 0 0,0 0-1 0 0,0 0 1 0 0,0 0-1 0 0,0-1 1 0 0,0 1-1 0 0,1 0 1 0 0,-1 0-1 0 0,0 0 1 0 0,1 0-1 0 0,0 0 1 0 0,-1-1-1 0 0,1 1 1 0 0,0 0-1 0 0,0-1 0 0 0,0 1 1 0 0,0 0-1 0 0,0-1 1 0 0,0 1-1 0 0,0-1 1 0 0,1 1-1 0 0,-1-1 1 0 0,1 0-1 0 0,-1 0 1 0 0,1 0-1 0 0,-1 0 1 0 0,1 0-1 0 0,-1 0 1 0 0,1 0-1 0 0,0 0 1 0 0,0 0-1 0 0,-1-1 1 0 0,1 1-1 0 0,2 0-22 0 0,1-1-65 0 0,1 0 0 0 0,0-1 0 0 0,0 1 0 0 0,0-1 0 0 0,-1 0-1 0 0,1-1 1 0 0,0 1 0 0 0,-1-1 0 0 0,1 0 0 0 0,-1-1 0 0 0,0 1 0 0 0,0-1 0 0 0,0 0 0 0 0,0 0 0 0 0,0-1-1 0 0,2-2 66 0 0,-3-4-2909 0 0,-6 2-7294 0 0,0 6 2347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7.2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0 17788 0 0,'0'0'864'0'0,"0"0"3"0"0,0 0-2 0 0,0 0-67 0 0,0 0-110 0 0,0 0-76 0 0,0 0-132 0 0,0 0-104 0 0,0 0-41 0 0,0 0-39 0 0,0 0 32 0 0,0 0-13 0 0,0 0-40 0 0,-1 8-17 0 0,6 111 968 0 0,-9-105-3080 0 0,-1-12-4009 0 0,-1-2-6406 0 0,5 0 5884 0 0</inkml:trace>
  <inkml:trace contextRef="#ctx0" brushRef="#br0" timeOffset="215.817">1 78 11362 0 0,'0'0'1234'0'0,"0"0"-151"0"0,0 0-3 0 0,0 0 68 0 0,0 0-65 0 0,0 0-120 0 0,0 0-97 0 0,0 0-14 0 0,0 0 36 0 0,0 0-38 0 0,0 0-144 0 0,12-1-153 0 0,102-9 607 0 0,-89 7-1011 0 0,6-1-86 0 0,-11 3-3237 0 0,-20 1-2097 0 0,0 0-5859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2.6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12395 0 0,'0'0'1577'0'0,"0"0"-531"0"0,0 0-186 0 0,0 0 155 0 0,0 0 83 0 0,0 0 4 0 0,0 0-97 0 0,0 0-220 0 0,0 0-206 0 0,0 0-188 0 0,0 0-179 0 0,0 0-139 0 0,0 0-154 0 0,8 0-187 0 0,-4 1-452 0 0,33-1 1250 0 0,-22 0-3820 0 0,0 0-4595 0 0,-10 0-2539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1.5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83 111 0 0 0,'0'0'1143'0'0,"0"0"619"0"0,0 0 53 0 0,0 0-234 0 0,0 0-282 0 0,0 0-194 0 0,0 0-79 0 0,0 0-39 0 0,1-1-753 0 0,0-1 10411 0 0,-2 2-9186 0 0,-3 1-1396 0 0,0 0 1 0 0,-1 0 0 0 0,1 1 0 0 0,0-1-1 0 0,0 1 1 0 0,0 0 0 0 0,0 0-1 0 0,0 1 1 0 0,1-1 0 0 0,-1 1 0 0 0,1-1-1 0 0,-1 1 1 0 0,1 0 0 0 0,0 1 0 0 0,0-1-1 0 0,0 0 1 0 0,1 1 0 0 0,-1 0-1 0 0,1-1 1 0 0,0 1 0 0 0,0 0 0 0 0,0 0-1 0 0,0 0 1 0 0,1 1 0 0 0,0-1 0 0 0,0 0-1 0 0,0 1 1 0 0,0-1 0 0 0,1 0-1 0 0,-1 1 1 0 0,1-1 0 0 0,0 1 0 0 0,1 1-64 0 0,2-1 65 0 0,0-1 1 0 0,1 0 0 0 0,-1 0 0 0 0,1-1 0 0 0,0 1-1 0 0,0-1 1 0 0,1 0 0 0 0,-1 0 0 0 0,0 0-1 0 0,1-1 1 0 0,0 1 0 0 0,0-1 0 0 0,0 0 0 0 0,0 0-1 0 0,0-1 1 0 0,0 0 0 0 0,0 0 0 0 0,0 0-1 0 0,0 0 1 0 0,1-1 0 0 0,-1 0 0 0 0,0 0-1 0 0,0 0 1 0 0,1-1 0 0 0,1 0-66 0 0,0 2 48 0 0,1-1 0 0 0,-1 0 0 0 0,0-1 0 0 0,1 1 1 0 0,-1-1-1 0 0,0-1 0 0 0,0 1 0 0 0,1-1 0 0 0,-1-1 0 0 0,-1 1 0 0 0,1-1 0 0 0,0 0 0 0 0,-1-1 0 0 0,1 0 1 0 0,3-2-49 0 0,-9 4 9 0 0,0 0 1 0 0,1 0-1 0 0,-1 0 1 0 0,0 0 0 0 0,0-1-1 0 0,0 1 1 0 0,0 0-1 0 0,-1 0 1 0 0,1-1 0 0 0,-1 1-1 0 0,1 0 1 0 0,-1-1 0 0 0,0 1-1 0 0,0 0 1 0 0,0-1-1 0 0,0 1 1 0 0,0 0 0 0 0,-1-1-1 0 0,1 1 1 0 0,-1 0 0 0 0,1-1-1 0 0,-1 1 1 0 0,0 0-1 0 0,0 0 1 0 0,0 0 0 0 0,0 0-1 0 0,0 0 1 0 0,0 0-1 0 0,-1 0 1 0 0,1 0 0 0 0,-1 0-1 0 0,1 0 1 0 0,-1 1 0 0 0,0-1-1 0 0,0 1 1 0 0,0-1-1 0 0,0 1 1 0 0,0 0 0 0 0,0 0-1 0 0,0-1 1 0 0,0 2 0 0 0,0-1-1 0 0,0 0 1 0 0,-1 0-1 0 0,1 1 1 0 0,0-1 0 0 0,-1 1-10 0 0,-124-25-314 0 0,123 25 732 0 0,7 0-24552 0 0,1-2 20600 0 0,-3 2 3121 0 0</inkml:trace>
  <inkml:trace contextRef="#ctx0" brushRef="#br0" timeOffset="684.348">110 70 0 0 0,'0'0'2287'0'0,"0"0"748"0"0,0 0-43 0 0,0 0-332 0 0,0 0-364 0 0,0 0-389 0 0,0 0-316 0 0,0 0-260 0 0,0 0-206 0 0,0 0-167 0 0,0 0-133 0 0,1-9-91 0 0,2-27-94 0 0,-2 27-96 0 0,-1 9-95 0 0,0 0-93 0 0,0 0-94 0 0,0 0-50 0 0,0 0-56 0 0,0 0-64 0 0,-3 29 513 0 0,-24 197 1484 0 0,16-117-1801 0 0,11-115-1538 0 0,-9 1-10784 0 0,2 5 9880 0 0,-3 1 7214 0 0,10-1-4406 0 0,0 0-16 0 0,11 1 6196 0 0,9-3-6056 0 0,-3 0-9788 0 0,-16 2-106 0 0</inkml:trace>
  <inkml:trace contextRef="#ctx0" brushRef="#br0" timeOffset="1083.812">48 18 9850 0 0,'0'0'1643'0'0,"0"0"-145"0"0,0 0-155 0 0,0 0-92 0 0,0 0-64 0 0,0 0-70 0 0,0 0-147 0 0,0 0-203 0 0,0 0-253 0 0,0 0-259 0 0,0 0-176 0 0,0 0-141 0 0,0 0-56 0 0,1-3-14 0 0,17-12-536 0 0,-9 16-2319 0 0,3 2-4053 0 0,-9-2-2427 0 0</inkml:trace>
  <inkml:trace contextRef="#ctx0" brushRef="#br0" timeOffset="1546.492">258 364 11402 0 0,'0'0'479'0'0,"0"0"-84"0"0,0 0 270 0 0,0 0 542 0 0,0 0 379 0 0,0 0 56 0 0,0 0-289 0 0,0 0-468 0 0,0 0-336 0 0,0 0-172 0 0,0 0-93 0 0,0 0-30 0 0,6-5 5 0 0,52-68 2999 0 0,-74 137-2608 0 0,14-5-344 0 0,-8-60-7838 0 0,5-1-977 0 0,2 2-1001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8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0 14435 0 0,'0'0'1584'0'0,"0"0"-143"0"0,0 0-118 0 0,0 0-119 0 0,0 0-108 0 0,0 0-125 0 0,0 0-204 0 0,0 0-202 0 0,0 0-191 0 0,0 0-129 0 0,0 0-54 0 0,0 0-4 0 0,1 3 42 0 0,-2 133 1514 0 0,1-133-2613 0 0,-1 9 508 0 0,-1-8-5196 0 0,-1-2-6348 0 0,2-2 4247 0 0</inkml:trace>
  <inkml:trace contextRef="#ctx0" brushRef="#br0" timeOffset="263.556">0 86 3689 0 0,'0'0'3993'0'0,"0"0"-1754"0"0,0 0-391 0 0,0 0 90 0 0,0 0-64 0 0,0 0-314 0 0,0 0-476 0 0,0 0-422 0 0,0 0-232 0 0,0 0-48 0 0,0 0 69 0 0,0 0 82 0 0,0 0 6 0 0,9 0-44 0 0,129-2 1942 0 0,-105 2-5067 0 0,-2 0-3779 0 0,-19 0 2270 0 0,-9 0-6741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7.2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107 112 3489 0 0,'0'0'2600'0'0,"0"0"-137"0"0,0 0-202 0 0,0 0-115 0 0,0 0-115 0 0,0 0-140 0 0,0 0-211 0 0,0 0-295 0 0,0 0-340 0 0,0 0-322 0 0,0 0-290 0 0,0 0-203 0 0,0 0-125 0 0,-7-6-162 0 0,17-4 884 0 0,-10 10-825 0 0,0 1 1 0 0,0-1-1 0 0,0 1 1 0 0,0-1-1 0 0,0 1 1 0 0,-1-1-1 0 0,1 1 1 0 0,0-1 0 0 0,0 0-1 0 0,-1 1 1 0 0,1-1-1 0 0,0 1 1 0 0,-1-1-1 0 0,1 1 1 0 0,0-1-1 0 0,-1 0 1 0 0,1 1-1 0 0,-1-1 1 0 0,1 0 0 0 0,-1 1-1 0 0,1-1 1 0 0,-1 0-1 0 0,1 0 1 0 0,-1 0-1 0 0,1 1 1 0 0,-1-1-1 0 0,1 0 1 0 0,-1 0-1 0 0,1 0 1 0 0,-1 0 0 0 0,1 0-1 0 0,-1 0 1 0 0,1 0-1 0 0,-1 0 1 0 0,1 0-1 0 0,-1 0 1 0 0,1 0-1 0 0,-1 0 1 0 0,1 0 0 0 0,-1-1-1 0 0,1 1 1 0 0,-1 0-1 0 0,1 0 1 0 0,-1 0-1 0 0,1-1 1 0 0,-1 1-1 0 0,1 0 1 0 0,-1-1-1 0 0,1 1 1 0 0,0 0 0 0 0,-1-1-1 0 0,1 1 1 0 0,0-1-1 0 0,-1 1 1 0 0,1-1-3 0 0,27-5 1255 0 0,-27 5-1247 0 0,0 0 0 0 0,0 0-1 0 0,0 0 1 0 0,0 1 0 0 0,0-1 0 0 0,0 0 0 0 0,0 0 0 0 0,0 0 0 0 0,0 0 0 0 0,-1 0 0 0 0,1 0 0 0 0,0 0 0 0 0,-1 0 0 0 0,1 0 0 0 0,-1 1 0 0 0,1-1 0 0 0,-1 0 0 0 0,1 0 0 0 0,-1 1 0 0 0,1-1 0 0 0,-1 0 0 0 0,0 0-1 0 0,1 1 1 0 0,-1-1 0 0 0,0 1 0 0 0,0-1 0 0 0,0 1 0 0 0,1-1 0 0 0,-1 1 0 0 0,0-1 0 0 0,0 1 0 0 0,0 0 0 0 0,0 0 0 0 0,0-1 0 0 0,0 1 0 0 0,0 0 0 0 0,0 0 0 0 0,0 0 0 0 0,1 0 0 0 0,-1 0 0 0 0,0 0 0 0 0,0 0-1 0 0,0 0 1 0 0,0 0 0 0 0,0 1 0 0 0,0-1 0 0 0,0 0 0 0 0,0 1 0 0 0,0-1 0 0 0,1 0 0 0 0,-1 1 0 0 0,0-1 0 0 0,0 1 0 0 0,0-1 0 0 0,1 1 0 0 0,-1 0 0 0 0,0-1 0 0 0,1 1 0 0 0,-2 0-8 0 0,-48 37-32 0 0,48-37 40 0 0,1 0 1 0 0,-1-1-1 0 0,1 1 0 0 0,-1 0 1 0 0,1 0-1 0 0,0 0 0 0 0,-1 0 1 0 0,1 1-1 0 0,0-1 0 0 0,-1 0 1 0 0,1 0-1 0 0,0 1 0 0 0,0-1 1 0 0,0 1-1 0 0,0-1 0 0 0,1 1 1 0 0,-1-1-1 0 0,0 1 0 0 0,1 0 1 0 0,-1-1-1 0 0,1 1 0 0 0,-1 0 1 0 0,1 0-1 0 0,0-1 0 0 0,0 1 1 0 0,-1 0-1 0 0,1 0 0 0 0,1-1 1 0 0,-1 1-1 0 0,0 0 0 0 0,0 0 1 0 0,1-1-1 0 0,-1 1 0 0 0,1 0 1 0 0,-1-1-1 0 0,1 1 0 0 0,0-1 1 0 0,-1 1-1 0 0,1 0 0 0 0,0-1 1 0 0,0 0-1 0 0,0 1 0 0 0,0-1 1 0 0,1 0-1 0 0,-1 1 0 0 0,0-1 1 0 0,1 0-1 0 0,-1 0 0 0 0,0 0 1 0 0,1 0-1 0 0,-1 0 0 0 0,1 0 1 0 0,0-1-1 0 0,-1 1 1 0 0,1 0-1 0 0,-1-1 0 0 0,1 1 1 0 0,0-1-1 0 0,0 0 0 0 0,-1 1-8 0 0,10 1-36 0 0,-1-1 1 0 0,0 1-1 0 0,0-2 0 0 0,0 1 0 0 0,1-1 1 0 0,-1-1-1 0 0,0 0 0 0 0,0 0 0 0 0,0-1 1 0 0,0-1-1 0 0,0 1 0 0 0,0-1 0 0 0,0-1 1 0 0,-1 0-1 0 0,0-1 0 0 0,8-4 36 0 0,-2-6-4794 0 0,16-32-13982 0 0,-21 31 15894 0 0,-3 4 4322 0 0,-5 9-558 0 0,14-28-3138 0 0,-12 16 3842 0 0,-3 5 3550 0 0,-3 0 4867 0 0,-1 16-891 0 0,-4 32-7704 0 0,-18 161 1312 0 0,24-205-7339 0 0,1-2-4330 0 0,1 5-1225 0 0</inkml:trace>
  <inkml:trace contextRef="#ctx0" brushRef="#br0" timeOffset="347.203">403 90 14347 0 0,'0'0'1627'0'0,"0"0"-240"0"0,0 0-169 0 0,0 0-86 0 0,0 0-123 0 0,0 0-174 0 0,0 0-233 0 0,0 0-220 0 0,0 0-115 0 0,0 0-45 0 0,0 0-14 0 0,0 0-10 0 0,0 0-10 0 0,-9 9 3 0 0,-28 28-4 0 0,39-38-156 0 0,-1 1 0 0 0,1-1 0 0 0,-1 1 0 0 0,1-1 0 0 0,-1 1 0 0 0,1 0 0 0 0,0 0 1 0 0,-1 0-1 0 0,1 0 0 0 0,0 0 0 0 0,-1 0 0 0 0,1 1 0 0 0,-1-1 0 0 0,1 1 0 0 0,0-1 0 0 0,-1 1 0 0 0,1-1 0 0 0,-1 1 1 0 0,1 0-1 0 0,-1-1 0 0 0,0 1 0 0 0,1 0 0 0 0,-1 0 0 0 0,0 0 0 0 0,0 0 0 0 0,1 1 0 0 0,-1-1 0 0 0,0 0 0 0 0,0 0 1 0 0,0 1-1 0 0,0-1 0 0 0,-1 1 0 0 0,1-1 0 0 0,0 0 0 0 0,-1 1 0 0 0,1 0 0 0 0,-1-1 0 0 0,1 1 0 0 0,-1-1 0 0 0,1 1 1 0 0,-1-1-1 0 0,0 1 0 0 0,0 0 0 0 0,0-1 0 0 0,0 1 0 0 0,0 0 0 0 0,0-1 0 0 0,-1 1 0 0 0,1-1 0 0 0,-1 1 0 0 0,1 0 1 0 0,-1-1-1 0 0,1 1 0 0 0,-1-1 0 0 0,0 1 0 0 0,1-1 0 0 0,-1 0 0 0 0,0 1 0 0 0,0-1 0 0 0,0 0 0 0 0,0 0 0 0 0,-1 1 1 0 0,1-1-1 0 0,0 0 0 0 0,0 0 0 0 0,-1 0 0 0 0,0 0-31 0 0,5-2 17 0 0,-1 0 0 0 0,1 0 1 0 0,0 0-1 0 0,-1 0 0 0 0,1 0 0 0 0,-1-1 0 0 0,1 1 1 0 0,-1-1-1 0 0,0 0 0 0 0,0 0 0 0 0,0 0 1 0 0,0 0-1 0 0,0 0 0 0 0,0 0 0 0 0,0 0 0 0 0,-1-1 1 0 0,1 1-1 0 0,-1-1 0 0 0,0 1 0 0 0,0-1 1 0 0,0 0-1 0 0,0 1 0 0 0,0-1 0 0 0,0-1-17 0 0,-14-44-4695 0 0,4 34-927 0 0,3 5-7375 0 0,5 7 9815 0 0</inkml:trace>
  <inkml:trace contextRef="#ctx0" brushRef="#br0" timeOffset="920.81">458 19 11450 0 0,'0'0'1770'0'0,"0"0"-215"0"0,0 0-168 0 0,0 0-67 0 0,0 0 9 0 0,0 0 84 0 0,0 0-24 0 0,0 0-180 0 0,0 0-266 0 0,0 0-279 0 0,0 0-236 0 0,0 0-168 0 0,0 0-96 0 0,0-4-38 0 0,-1-10 42 0 0,1 17 1161 0 0,2 2-1286 0 0,0 0 0 0 0,0-1-1 0 0,1 0 1 0 0,-1 0 0 0 0,1 1-1 0 0,0-1 1 0 0,0-1 0 0 0,1 1-1 0 0,-1 0 1 0 0,1-1 0 0 0,-1 0-1 0 0,1 0 1 0 0,0 0 0 0 0,1 0-1 0 0,-1-1 1 0 0,3 2-43 0 0,-5-3 14 0 0,96 64 131 0 0,-131-33 128 0 0,-105 79-130 0 0,133-102-1147 0 0,9-6-3367 0 0,8-3-9699 0 0,-8 0 5353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9.7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113 165 0 0 0,'0'0'3142'0'0,"0"0"-1312"0"0,0 0-405 0 0,0 0 33 0 0,0 0 178 0 0,0 0 122 0 0,0 0-84 0 0,0 0-217 0 0,0 0-223 0 0,0 0-179 0 0,0 0-136 0 0,0 0-98 0 0,0 0-63 0 0,2-4-37 0 0,12-19 584 0 0,-61 3 1015 0 0,44 19-2305 0 0,1 0 1 0 0,-1 1-1 0 0,0 0 1 0 0,0-1-1 0 0,0 1 1 0 0,1 0-1 0 0,-1 0 0 0 0,0 1 1 0 0,0-1-1 0 0,1 0 1 0 0,-1 1-1 0 0,0 0 0 0 0,1 0 1 0 0,-1 0-1 0 0,0 0 1 0 0,1 0-1 0 0,-1 0 1 0 0,1 1-1 0 0,0-1 0 0 0,-1 1 1 0 0,1-1-1 0 0,0 1 1 0 0,0 0-1 0 0,0 0 1 0 0,0 0-1 0 0,0 0 0 0 0,1 0 1 0 0,-1 1-1 0 0,1-1 1 0 0,-1 0-1 0 0,1 1 0 0 0,0-1 1 0 0,0 1-1 0 0,0 0 1 0 0,0-1-1 0 0,0 1 1 0 0,1 0-1 0 0,-1-1 0 0 0,1 1 1 0 0,-1 0-1 0 0,1 0 1 0 0,0 0-1 0 0,0-1 0 0 0,1 1 1 0 0,-1 0-1 0 0,1 0 1 0 0,-1-1-1 0 0,1 3-15 0 0,2-2 26 0 0,0-1 0 0 0,0 1 0 0 0,1-1 0 0 0,-1 1 0 0 0,0-1 1 0 0,1 0-1 0 0,0 0 0 0 0,-1-1 0 0 0,1 1 0 0 0,0-1 0 0 0,0 0 0 0 0,0 0 0 0 0,0 0 0 0 0,0 0 0 0 0,0-1 0 0 0,0 1 0 0 0,0-1 0 0 0,0 0 0 0 0,0 0 0 0 0,0-1 0 0 0,0 1 0 0 0,0-1 0 0 0,0 0 0 0 0,0 0 1 0 0,0 0-1 0 0,-1-1 0 0 0,1 1 0 0 0,0-1 0 0 0,-1 0 0 0 0,1 0 0 0 0,-1 0 0 0 0,1-1 0 0 0,-1 1 0 0 0,0-1 0 0 0,0 0 0 0 0,0 1 0 0 0,-1-1 0 0 0,1-1 0 0 0,-1 1 0 0 0,1 0 0 0 0,-1-1-26 0 0,3-7 27 0 0,0 0 0 0 0,0-1 0 0 0,-1 0 0 0 0,-1 0-1 0 0,0 0 1 0 0,0 0 0 0 0,-2-1 0 0 0,1 1 0 0 0,-1 0-1 0 0,-1-1 1 0 0,-1 1 0 0 0,0-6-27 0 0,1-1 59 0 0,-15 79-538 0 0,8 156 1500 0 0,7-216-1011 0 0,0 0-13 0 0,0 0-49 0 0,14-18-10953 0 0,-12 15 3778 0 0,0-1-740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20.2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29 5649 0 0,'0'0'1242'0'0,"0"0"26"0"0,0 0 120 0 0,0 0 167 0 0,0 0 86 0 0,0 0 8 0 0,0 0-112 0 0,0 0-242 0 0,0 0-295 0 0,0 0-268 0 0,0 0-225 0 0,0 0-136 0 0,0 0-74 0 0,1-2-53 0 0,-1 2-257 0 0,3-12 780 0 0,-6-2 3659 0 0,-6 45-3161 0 0,-8 168 365 0 0,19-203-8163 0 0,0 1-930 0 0,-1 1-3918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20.7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 5665 0 0,'0'0'3544'0'0,"0"0"-924"0"0,0 0-474 0 0,0 0-275 0 0,0 0-261 0 0,0 0-221 0 0,0 0-192 0 0,0 0-227 0 0,0 0-300 0 0,0 0-255 0 0,0 0-170 0 0,0 0-77 0 0,0 0 31 0 0,-8 34 1504 0 0,7-33-2148 0 0,-4 24 2034 0 0,4-13-3354 0 0,1-5-3473 0 0,2-1-4856 0 0,-1-5 1635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21.2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8 11122 0 0,'0'0'1629'0'0,"0"0"-78"0"0,0 0-11 0 0,0 0-18 0 0,0 0-90 0 0,0 0-142 0 0,0 0-174 0 0,0 0-163 0 0,0 0-160 0 0,0 0-189 0 0,0 0-178 0 0,0 0-156 0 0,-5-7 134 0 0,57 51 810 0 0,-42-39-1072 0 0,31 13 127 0 0,32 22-200 0 0,-73-37-36 0 0,0-1 0 0 0,0 0 0 0 0,0 0 0 0 0,-1 1 0 0 0,1-1 1 0 0,0 0-1 0 0,-1 0 0 0 0,1 0 0 0 0,-1 1 0 0 0,0-1 0 0 0,0 0 1 0 0,0 0-1 0 0,0 0 0 0 0,0 0 0 0 0,0 0 0 0 0,0 0 0 0 0,-1-1 1 0 0,1 1-1 0 0,-1 0 0 0 0,1-1 0 0 0,-1 1 0 0 0,0-1 0 0 0,1 1 0 0 0,-1-1 1 0 0,0 0-1 0 0,0 0 0 0 0,0 0 0 0 0,0 0 0 0 0,-2 1-33 0 0,-5 4 47 0 0,-69 69 286 0 0,76-65 22 0 0,2-6-4140 0 0,-1 0-7597 0 0,1-3-109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36.3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23 12643 0 0,'0'0'967'0'0,"0"0"-35"0"0,0 0 153 0 0,0 0 174 0 0,0 0 79 0 0,0 0 5 0 0,0 0-111 0 0,0 0-168 0 0,0 0-174 0 0,0 0-166 0 0,0 0-143 0 0,0 0-111 0 0,0 0-77 0 0,-3-4-37 0 0,-9-14-42 0 0,11 18-287 0 0,0 0 1 0 0,1 0-1 0 0,-1 0 0 0 0,0 0 1 0 0,0 0-1 0 0,0 0 1 0 0,0 0-1 0 0,0 0 0 0 0,0 0 1 0 0,0 1-1 0 0,0-1 1 0 0,0 0-1 0 0,1 0 0 0 0,-1 1 1 0 0,0-1-1 0 0,0 1 1 0 0,0-1-1 0 0,1 1 0 0 0,-1-1 1 0 0,0 1-1 0 0,0-1 1 0 0,1 1-1 0 0,-1 0 0 0 0,0-1 1 0 0,1 1-1 0 0,-1 0 1 0 0,1 0-1 0 0,-1-1 0 0 0,1 1 1 0 0,-1 0-1 0 0,1 0 1 0 0,0 0-1 0 0,-1-1 0 0 0,1 1 1 0 0,0 0-1 0 0,0 0 1 0 0,0 0-29 0 0,-1 1 77 0 0,-7 9 7 0 0,1 0 0 0 0,0 1 0 0 0,1 0 0 0 0,1 1 0 0 0,0-1 0 0 0,0 1 0 0 0,1 0 0 0 0,1 0 0 0 0,0 0 0 0 0,1 1 0 0 0,0-1 0 0 0,1 1 0 0 0,1-1 0 0 0,0 7-83 0 0,2-15 32 0 0,-1 0-1 0 0,1 0 1 0 0,0 0-1 0 0,1 0 1 0 0,-1 0-1 0 0,1-1 1 0 0,0 1-1 0 0,0-1 1 0 0,0 0 0 0 0,1 0-1 0 0,-1 0 1 0 0,1 0-1 0 0,0-1 1 0 0,0 1-1 0 0,0-1 1 0 0,1 0-1 0 0,-1 0 1 0 0,1-1 0 0 0,0 1-1 0 0,-1-1 1 0 0,1 0-1 0 0,0-1 1 0 0,0 1-1 0 0,1-1 1 0 0,-1 0 0 0 0,0 0-1 0 0,2 0-31 0 0,-5-9-4540 0 0,0 3-4580 0 0,-1 3-2545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38.0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83 6489 0 0,'0'0'1106'0'0,"0"0"-530"0"0,0 0-22 0 0,0 0 378 0 0,0 0 395 0 0,0 0 221 0 0,0 0 18 0 0,0 0-139 0 0,0 0-219 0 0,0 0-221 0 0,0 0-176 0 0,0 0-139 0 0,0 0-75 0 0,0 3-59 0 0,7 3 1715 0 0,-3-29-763 0 0,-5 22-1422 0 0,-1-1-1 0 0,1 1 0 0 0,0 0 1 0 0,0 0-1 0 0,0-1 1 0 0,-1 1-1 0 0,1 0 0 0 0,-1 0 1 0 0,1 0-1 0 0,-1 0 1 0 0,1 1-1 0 0,-1-1 0 0 0,0 0 1 0 0,1 1-1 0 0,-1-1 1 0 0,0 1-1 0 0,1 0 0 0 0,-1-1 1 0 0,0 1-1 0 0,0 0 1 0 0,1 0-1 0 0,-1 0 0 0 0,0 0 1 0 0,0 0-1 0 0,1 1 1 0 0,-1-1-1 0 0,0 0 0 0 0,0 1 1 0 0,1-1-1 0 0,-1 1 1 0 0,1 0-1 0 0,-1-1 0 0 0,0 1 1 0 0,1 0-1 0 0,-1 0 0 0 0,1 0 1 0 0,0 0-1 0 0,-1 1 1 0 0,0 0-68 0 0,0-1-2 0 0,-1 1 1 0 0,1-1 0 0 0,0 1-1 0 0,0 0 1 0 0,0 0 0 0 0,0 0-1 0 0,0 0 1 0 0,1 0 0 0 0,-1 0-1 0 0,1 0 1 0 0,-1 1-1 0 0,1-1 1 0 0,0 0 0 0 0,-1 1-1 0 0,1-1 1 0 0,1 1 0 0 0,-1 0-1 0 0,0-1 1 0 0,1 1 0 0 0,-1-1-1 0 0,1 1 1 0 0,0 0 0 0 0,0 0-1 0 0,0-1 1 0 0,0 1-1 0 0,0 0 1 0 0,1-1 0 0 0,-1 1-1 0 0,1 0 1 0 0,-1-1 0 0 0,1 1-1 0 0,0-1 1 0 0,0 1 0 0 0,1-1-1 0 0,-1 1 1 0 0,0-1 0 0 0,1 0-1 0 0,-1 0 1 0 0,1 0-1 0 0,0 1 1 0 0,0-1 0 0 0,0-1-1 0 0,0 1 1 0 0,0 0 0 0 0,0-1-1 0 0,0 1 1 0 0,0-1 0 0 0,1 1-1 0 0,-1-1 1 0 0,1 0 0 0 0,-1 0-1 0 0,1 0 1 0 0,-1 0 0 0 0,1-1-1 0 0,0 1 1 0 0,-1-1-1 0 0,1 1 1 0 0,0-1 0 0 0,0 0 1 0 0,4 0-492 0 0,0 0-1 0 0,-1 0 1 0 0,1-1 0 0 0,-1 1 0 0 0,1-2 0 0 0,-1 1 0 0 0,1-1 0 0 0,-1 0 0 0 0,0 0-1 0 0,1-1 1 0 0,-1 1 0 0 0,0-1 0 0 0,-1-1 0 0 0,1 1 0 0 0,-1-1 0 0 0,1 0 0 0 0,-1 0-1 0 0,0-1 1 0 0,-1 1 0 0 0,1-1 0 0 0,-1 0 0 0 0,0-1 0 0 0,0 1 0 0 0,0-1 0 0 0,-1 0 492 0 0,21-66 2794 0 0,-23 63-1319 0 0,1-12 5366 0 0,-2 21-6432 0 0,0 0-112 0 0,0 0-114 0 0,0 0-65 0 0,-1 19 408 0 0,-7 169 1521 0 0,8-188-2030 0 0,0 0 10 0 0,0 0-30 0 0,0 0 2 0 0,0 0-26 0 0,0 0-31 0 0,0 0-6 0 0,2-10-6097 0 0,-1 3-5228 0 0,1 4 31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1.9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155 137 12603 0 0,'0'0'1893'0'0,"0"0"-607"0"0,0 0-216 0 0,0 0 35 0 0,0 0-22 0 0,0 0-71 0 0,0 0-108 0 0,0 0-170 0 0,0 0-163 0 0,0 0-148 0 0,0 0-142 0 0,0 0-90 0 0,0 0-29 0 0,-9-6-24 0 0,-28-18 2 0 0,35 23-111 0 0,-1 0 0 0 0,1 0 0 0 0,0 1 0 0 0,0-1 0 0 0,-1 1 0 0 0,1-1 0 0 0,0 1 0 0 0,0 0 0 0 0,-1 0 0 0 0,1 0-1 0 0,0 0 1 0 0,-1 1 0 0 0,1-1 0 0 0,0 0 0 0 0,0 1 0 0 0,-1 0 0 0 0,1-1 0 0 0,0 1 0 0 0,0 0 0 0 0,0 0 0 0 0,0 0 0 0 0,0 1 0 0 0,0-1 0 0 0,0 0 0 0 0,1 1 0 0 0,-2 0-29 0 0,1 0 42 0 0,-40 49 221 0 0,41-50-242 0 0,1 0 1 0 0,-1 1-1 0 0,0-1 1 0 0,1 0-1 0 0,-1 1 1 0 0,1-1 0 0 0,-1 0-1 0 0,1 1 1 0 0,0-1-1 0 0,0 1 1 0 0,-1-1-1 0 0,1 0 1 0 0,0 1-1 0 0,0-1 1 0 0,0 1-1 0 0,1-1 1 0 0,-1 0-1 0 0,0 1 1 0 0,0-1 0 0 0,1 1-1 0 0,-1-1 1 0 0,1 0-1 0 0,-1 1 1 0 0,1-1-1 0 0,0 0 1 0 0,-1 0-1 0 0,1 0 1 0 0,0 1-1 0 0,0-1 1 0 0,0 0-1 0 0,0 0 1 0 0,0 0 0 0 0,0 0-1 0 0,0 0 1 0 0,0-1-1 0 0,0 1 1 0 0,1 0-1 0 0,-1 0 1 0 0,0-1-1 0 0,0 1 1 0 0,1-1-1 0 0,-1 1 1 0 0,0-1-1 0 0,1 1-21 0 0,3-1 48 0 0,1 1 0 0 0,-1-1-1 0 0,0 0 1 0 0,0 0-1 0 0,1 0 1 0 0,-1-1 0 0 0,0 0-1 0 0,0 0 1 0 0,0 0-1 0 0,1-1 1 0 0,-1 0 0 0 0,-1 0-1 0 0,1 0 1 0 0,0 0-1 0 0,0-1 1 0 0,-1 0 0 0 0,0 0-1 0 0,1 0 1 0 0,-1 0 0 0 0,0-1-1 0 0,-1 1 1 0 0,1-1-1 0 0,-1 0 1 0 0,1 0 0 0 0,-1-1-1 0 0,0 1 1 0 0,-1-1-1 0 0,1 1 1 0 0,-1-1 0 0 0,0 0-1 0 0,0 0 1 0 0,0 0-1 0 0,-1 0 1 0 0,0 0 0 0 0,0 0-1 0 0,0-4-47 0 0,-12-102 140 0 0,0 195-257 0 0,21 71 405 0 0,-9-147-334 0 0,0 0-3859 0 0,6-6-7778 0 0,-4-2 771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5.6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10370 0 0,'0'0'3361'0'0,"0"0"-1575"0"0,0 0-519 0 0,0 0 0 0 0,0 0-187 0 0,0 0-231 0 0,0 0-170 0 0,0 0-175 0 0,0 0-118 0 0,0 0-96 0 0,0 0-80 0 0,0 0-74 0 0,0 0-70 0 0,11-2-58 0 0,34-5-65 0 0,-13 10-1762 0 0,-26 2-7025 0 0,-4-4 4519 0 0,-1 1-2889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2.2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18004 0 0,'0'0'1167'0'0,"0"0"-236"0"0,0 0-215 0 0,0 0-81 0 0,0 0 2 0 0,0 0 46 0 0,0 0-34 0 0,0 0-69 0 0,0 0-29 0 0,0 0-17 0 0,0 0-4 0 0,0 0-28 0 0,0 0-69 0 0,-1 8-42 0 0,-6 45 289 0 0,-5 36 639 0 0,9-33-4465 0 0,3-56 1679 0 0,0-1-9907 0 0,0-1 355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2.6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16227 0 0,'0'0'1030'0'0,"0"0"-276"0"0,0 0-226 0 0,0 0-28 0 0,0 0 123 0 0,0 0 255 0 0,0 0 213 0 0,0 0 38 0 0,0 0-92 0 0,0 0-210 0 0,0 0-206 0 0,0 0-123 0 0,0 10-117 0 0,-2 97 813 0 0,2-100-2588 0 0,-2 4 4234 0 0,2-6-3055 0 0,-1 1-3934 0 0,1-2-1844 0 0,-1 0-3313 0 0,1-4 205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14171 0 0,'0'0'996'0'0,"0"0"-58"0"0,0 0 95 0 0,0 0 152 0 0,0 0 39 0 0,0 0-97 0 0,0 0-199 0 0,0 0-249 0 0,0 0-227 0 0,0 0-77 0 0,0 0-7 0 0,0 0 37 0 0,0 0 46 0 0,2 3-35 0 0,1 2-291 0 0,1-1 1 0 0,0 0 0 0 0,0 0-1 0 0,0 0 1 0 0,1-1-1 0 0,-1 1 1 0 0,1-1-1 0 0,0 0 1 0 0,0 0-1 0 0,0-1 1 0 0,0 0-1 0 0,0 0 1 0 0,1 0-1 0 0,-1 0 1 0 0,0-1-1 0 0,1 0-125 0 0,45 19 440 0 0,-51-18-415 0 0,1 0-1 0 0,0 0 0 0 0,-1 0 1 0 0,1 0-1 0 0,-1 0 0 0 0,0 0 1 0 0,0 1-1 0 0,0-1 0 0 0,0 0 1 0 0,0 0-1 0 0,0 0 0 0 0,0 0 0 0 0,-1 0 1 0 0,1 0-1 0 0,-1 0 0 0 0,0 0 1 0 0,1 0-1 0 0,-1 0 0 0 0,0 0 1 0 0,0 0-1 0 0,0 0 0 0 0,-1 0 1 0 0,1-1-1 0 0,0 1 0 0 0,-1 0 0 0 0,1-1 1 0 0,-1 1-1 0 0,1-1 0 0 0,-1 0 1 0 0,0 1-1 0 0,-1 0-24 0 0,-107 88 404 0 0,114-96-11339 0 0,-2 3 2929 0 0,1 1-1407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3.3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16812 0 0,'0'0'802'0'0,"0"0"95"0"0,0 0 116 0 0,0 0 123 0 0,0 0 49 0 0,0 0-44 0 0,0 0-118 0 0,0 0-207 0 0,0 0-249 0 0,0 0-224 0 0,0 0-174 0 0,0 0-77 0 0,0 0 15 0 0,4 0 20 0 0,2 4-32 0 0,0 0-1 0 0,1 0 1 0 0,-1 0 0 0 0,-1 1 0 0 0,1 0 0 0 0,-1 0 0 0 0,0 0 0 0 0,0 1 0 0 0,0-1 0 0 0,-1 1 0 0 0,1 1 0 0 0,-2-1-1 0 0,1 0 1 0 0,-1 1 0 0 0,0 0 0 0 0,0 0 0 0 0,-1 0 0 0 0,1 1-95 0 0,-1-1 36 0 0,1 0 0 0 0,-1 1 0 0 0,-1-1 1 0 0,1 1-1 0 0,-1-1 0 0 0,-1 1 0 0 0,1 0 0 0 0,-1 0 0 0 0,-1-1 1 0 0,1 1-1 0 0,-1 0 0 0 0,-1-1 0 0 0,1 1 0 0 0,-1-1 1 0 0,0 0-1 0 0,-1 1 0 0 0,0-1 0 0 0,0 0 0 0 0,-1 0 0 0 0,0-1 1 0 0,0 1-1 0 0,0-1 0 0 0,-1 0 0 0 0,0 0 0 0 0,0 0 0 0 0,0-1 1 0 0,-1 1-1 0 0,0-1 0 0 0,0-1 0 0 0,0 1 0 0 0,-1-1 0 0 0,0 0 1 0 0,-1 0-37 0 0,11-8-2405 0 0,6-3-3811 0 0,-7 5 1940 0 0,2-1-7838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1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18 7634 0 0,'0'0'2164'0'0,"0"0"-158"0"0,0 0-94 0 0,0 0-21 0 0,0 0-76 0 0,0 0-158 0 0,0 0-186 0 0,0 0-215 0 0,0 0-189 0 0,0 0-178 0 0,0 0-198 0 0,0 0-193 0 0,0-4-181 0 0,0-9-136 0 0,-1 32 252 0 0,-2 23 441 0 0,-2 69-1226 0 0,5-99-1121 0 0,-2-15-6987 0 0,2 3 6344 0 0,-1-2-9070 0 0</inkml:trace>
  <inkml:trace contextRef="#ctx0" brushRef="#br0" timeOffset="257.257">0 105 10738 0 0,'0'0'1670'0'0,"0"0"-534"0"0,0 0-116 0 0,0 0 254 0 0,0 0 206 0 0,0 0 58 0 0,0 0-131 0 0,0 0-327 0 0,0 0-338 0 0,0 0-205 0 0,0 0-91 0 0,0 0-9 0 0,0 0 47 0 0,6 0 4 0 0,65 4 1036 0 0,-9-2-1814 0 0,-23 1-3566 0 0,-35-2 1811 0 0,7 0-8779 0 0,-7-1 1838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38.9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73 0 0 0,'0'0'1212'0'0,"0"0"1278"0"0,0 0 364 0 0,0 0-33 0 0,0 0-153 0 0,0 0-259 0 0,0 0-327 0 0,0 0-370 0 0,0 0-272 0 0,0 0-192 0 0,0 0-183 0 0,-1-4-105 0 0,-1-18 1806 0 0,-10 85-150 0 0,11-14-2341 0 0,-1-47-818 0 0,2-1-4894 0 0,-1-1-5494 0 0,1 0-432 0 0</inkml:trace>
  <inkml:trace contextRef="#ctx0" brushRef="#br0" timeOffset="1179.781">16 66 0 0 0,'0'0'669'0'0,"0"0"980"0"0,0 0 357 0 0,0 0 11 0 0,0 0-148 0 0,0 0-218 0 0,0 0-186 0 0,0 0-163 0 0,0 0-142 0 0,0 0-125 0 0,-6-10 7300 0 0,-3 104-6236 0 0,9-92-2076 0 0,0 0 0 0 0,0 0 0 0 0,1-1 0 0 0,-1 1 0 0 0,1 0 0 0 0,-1 0 0 0 0,1 0 0 0 0,0-1 0 0 0,0 1 0 0 0,0 0-1 0 0,0-1 1 0 0,0 1 0 0 0,0-1 0 0 0,0 1 0 0 0,0-1 0 0 0,0 1 0 0 0,1-1 0 0 0,-1 0 0 0 0,1 0 0 0 0,-1 0 0 0 0,1 0 0 0 0,-1 0-1 0 0,1 0 1 0 0,0 0 0 0 0,0 0 0 0 0,-1-1 0 0 0,1 1 0 0 0,0 0 0 0 0,0-1 0 0 0,0 0 0 0 0,-1 1 0 0 0,1-1 0 0 0,0 0 0 0 0,0 0-1 0 0,0 0 1 0 0,0 0 0 0 0,0 0 0 0 0,0-1 0 0 0,-1 1 0 0 0,1-1 0 0 0,0 1 0 0 0,1-1-23 0 0,2-1 46 0 0,0 0-1 0 0,-1 1 1 0 0,1-1 0 0 0,-1-1 0 0 0,0 1 0 0 0,1-1-1 0 0,-1 0 1 0 0,0 0 0 0 0,-1 0 0 0 0,1 0-1 0 0,-1-1 1 0 0,1 1 0 0 0,-1-1 0 0 0,0 0 0 0 0,0 0-1 0 0,0-1-45 0 0,-1 2-4 0 0,0 0 0 0 0,-1 1 0 0 0,1-1 0 0 0,-1 0 0 0 0,0 0 0 0 0,0 0 0 0 0,0-1 0 0 0,0 1 0 0 0,0 0 0 0 0,0 0 0 0 0,-1 0 0 0 0,0-1 0 0 0,0 1 0 0 0,0 0 0 0 0,0 0 0 0 0,0-1 0 0 0,-1 1 0 0 0,1 0 0 0 0,-1 0 0 0 0,0 0 0 0 0,0-1 0 0 0,0 1 0 0 0,0 0 0 0 0,0 0 0 0 0,-1 0 0 0 0,0 1 0 0 0,1-1 0 0 0,-1 0 0 0 0,0 1 0 0 0,0-1 0 0 0,-1 1 0 0 0,1-1-1 0 0,0 1 1 0 0,-1 0 0 0 0,0 0 0 0 0,1 0 0 0 0,-1 1 0 0 0,0-1 0 0 0,0 0 0 0 0,0 1 0 0 0,0 0 0 0 0,0 0 0 0 0,0 0 0 0 0,0 0 0 0 0,0 0 0 0 0,-3 0 4 0 0,-44 15-496 0 0,42 6-2371 0 0,11-14-1172 0 0,2-3-1459 0 0,-4-2 2281 0 0,1 0-7297 0 0</inkml:trace>
  <inkml:trace contextRef="#ctx0" brushRef="#br0" timeOffset="1682.994">259 0 13931 0 0,'0'0'2339'0'0,"0"0"-1319"0"0,0 0-231 0 0,0 0 212 0 0,0 0 158 0 0,0 0 19 0 0,0 0-114 0 0,0 0-209 0 0,0 0-255 0 0,0 0-229 0 0,0 0-201 0 0,0 0-131 0 0,-10 3 114 0 0,15 3-53 0 0,-1 0-1 0 0,0 0 0 0 0,1 0 0 0 0,0 0 0 0 0,1-1 1 0 0,-1 0-1 0 0,1 0 0 0 0,0-1 0 0 0,0 1 1 0 0,0-1-1 0 0,1-1 0 0 0,0 1 0 0 0,-1-1 1 0 0,1 0-1 0 0,0 0 0 0 0,1-1 0 0 0,-1 0 0 0 0,4 0-99 0 0,-7-1 12 0 0,-4 0-9 0 0,1-1 0 0 0,0 0-1 0 0,-1 1 1 0 0,1-1 0 0 0,-1 1 0 0 0,1-1 0 0 0,-1 0-1 0 0,0 1 1 0 0,1-1 0 0 0,-1 1 0 0 0,1 0-1 0 0,-1-1 1 0 0,0 1 0 0 0,1-1 0 0 0,-1 1 0 0 0,0-1-1 0 0,0 1 1 0 0,1 0 0 0 0,-1-1 0 0 0,0 1 0 0 0,0 0-1 0 0,0-1 1 0 0,0 1 0 0 0,0 0 0 0 0,0-1 0 0 0,0 1-1 0 0,0 0 1 0 0,0-1 0 0 0,0 1 0 0 0,0 0 0 0 0,0-1-1 0 0,-1 1 1 0 0,1-1 0 0 0,0 1 0 0 0,0 0-1 0 0,-1-1 1 0 0,1 1 0 0 0,0-1 0 0 0,-1 1 0 0 0,1-1-1 0 0,-1 1 1 0 0,1-1 0 0 0,0 1 0 0 0,-1-1 0 0 0,1 1-1 0 0,-1-1 1 0 0,0 1 0 0 0,1-1 0 0 0,-1 0 0 0 0,1 1-1 0 0,-1-1 1 0 0,0 0-3 0 0,-28 27 190 0 0,-112 67 102 0 0,132-84-3040 0 0,32-7-12112 0 0,-19-4 5374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4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 8906 0 0,'0'0'1647'0'0,"0"0"-67"0"0,0 0 147 0 0,0 0 150 0 0,0 0-78 0 0,0 0-206 0 0,0 0-248 0 0,0 0-250 0 0,0 0-226 0 0,0 0-225 0 0,0 0-198 0 0,-8-3 1134 0 0,109 7 649 0 0,-81-4-2494 0 0,9-1 449 0 0,-28 2-4480 0 0,-6-1-3989 0 0,1 1 1441 0 0,2-1-987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4.8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7474 0 0,'0'0'1700'0'0,"0"0"-261"0"0,0 0 127 0 0,0 0 187 0 0,0 0 105 0 0,0 0-12 0 0,0 0-193 0 0,0 0-227 0 0,0 0-275 0 0,0 0-252 0 0,0 0-199 0 0,0 0-159 0 0,12 1-90 0 0,92 5 801 0 0,-34-16-1784 0 0,-70 9-4073 0 0,0-1-3449 0 0,0 2 5141 0 0,0 0-6692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52.5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104 174 8666 0 0,'0'0'699'0'0,"0"0"-29"0"0,0 0 305 0 0,0 0 486 0 0,0 0 283 0 0,0 0 46 0 0,0 0-239 0 0,0 0-352 0 0,0 0-307 0 0,0 0-247 0 0,0 0-123 0 0,0 0-75 0 0,0 0-5 0 0,4-3 41 0 0,13-10-3 0 0,-16 12-370 0 0,0-1 0 0 0,-1 1 0 0 0,1-1 1 0 0,0 1-1 0 0,-1-1 0 0 0,1 1 0 0 0,-1-1 0 0 0,0 0 0 0 0,0 1 0 0 0,1-1 0 0 0,-1 0 0 0 0,0 1 1 0 0,0-1-1 0 0,0 1 0 0 0,-1-1 0 0 0,1 0 0 0 0,0 1 0 0 0,-1-1 0 0 0,1 1 0 0 0,-1-1 0 0 0,1 1 1 0 0,-1-1-1 0 0,0 1 0 0 0,1-1 0 0 0,-1 1 0 0 0,0-1 0 0 0,0 1 0 0 0,0 0 0 0 0,0 0 0 0 0,0-1 0 0 0,-1 1 1 0 0,0-1-111 0 0,1 1 6 0 0,-1-1 0 0 0,0 1 1 0 0,0-1-1 0 0,1 1 0 0 0,-1 0 1 0 0,0 0-1 0 0,0 0 0 0 0,0 0 1 0 0,0 0-1 0 0,0 0 0 0 0,-1 0 1 0 0,1 1-1 0 0,0-1 0 0 0,0 1 1 0 0,0-1-1 0 0,-1 1 0 0 0,1 0 1 0 0,0 0-1 0 0,0 0 0 0 0,-1 0 1 0 0,1 0-1 0 0,0 1 0 0 0,0-1 1 0 0,0 1-1 0 0,-1-1 1 0 0,1 1-1 0 0,0 0 0 0 0,0 0 1 0 0,0 0-1 0 0,0 0 0 0 0,0 0 1 0 0,0 0-1 0 0,1 1 0 0 0,-1-1 1 0 0,0 1-1 0 0,1-1 0 0 0,-1 1 1 0 0,0 0-1 0 0,0 0-6 0 0,-1 2 11 0 0,-1-1 0 0 0,1 1 0 0 0,0 0-1 0 0,0 0 1 0 0,1 0 0 0 0,-1 0 0 0 0,1 1 0 0 0,0-1 0 0 0,0 1 0 0 0,0-1-1 0 0,0 1 1 0 0,1 0 0 0 0,0-1 0 0 0,0 1 0 0 0,0 0 0 0 0,1 0 0 0 0,-1 0-1 0 0,1 1-10 0 0,2-4 16 0 0,1 1 0 0 0,-1-1-1 0 0,0 0 1 0 0,1 1-1 0 0,0-1 1 0 0,-1 0-1 0 0,1 0 1 0 0,0-1 0 0 0,0 1-1 0 0,0-1 1 0 0,0 1-1 0 0,0-1 1 0 0,0 0-1 0 0,0 0 1 0 0,1 0 0 0 0,-1-1-1 0 0,0 1 1 0 0,0-1-1 0 0,1 0 1 0 0,-1 0-1 0 0,0 0 1 0 0,1 0 0 0 0,-1 0-1 0 0,0-1 1 0 0,1 0-1 0 0,-1 1 1 0 0,0-1-1 0 0,0 0 1 0 0,0-1 0 0 0,0 1-1 0 0,0 0 1 0 0,0-1-1 0 0,0 0 1 0 0,2-2-16 0 0,-3 3 13 0 0,-1-1 1 0 0,0 1-1 0 0,1-1 1 0 0,-1 1-1 0 0,0-1 0 0 0,0 0 1 0 0,0 0-1 0 0,0 1 1 0 0,-1-1-1 0 0,1 0 1 0 0,0 0-1 0 0,-1 0 0 0 0,1 0 1 0 0,-1 0-1 0 0,0 0 1 0 0,0 0-1 0 0,0 0 1 0 0,0 0-1 0 0,0 0 1 0 0,0 0-1 0 0,0 0 0 0 0,-1 0 1 0 0,1 0-1 0 0,-1 0 1 0 0,1 0-1 0 0,-1 0 1 0 0,0-1-14 0 0,-3 32-363 0 0,5-27 329 0 0,-1 0 0 0 0,1 0 0 0 0,0 0 0 0 0,-1-1 0 0 0,1 1 0 0 0,0 0 0 0 0,0-1 0 0 0,0 1 0 0 0,0 0 0 0 0,0-1 0 0 0,1 1 0 0 0,-1-1 0 0 0,0 1 1 0 0,1-1-1 0 0,-1 0 0 0 0,1 0 0 0 0,-1 0 0 0 0,1 0 0 0 0,0 0 0 0 0,-1 0 0 0 0,1 0 0 0 0,0 0 0 0 0,0-1 0 0 0,0 1 0 0 0,0-1 0 0 0,0 1 0 0 0,-1-1 0 0 0,1 0 0 0 0,0 1 0 0 0,2-1 34 0 0,18 2-4328 0 0,-3-2-5634 0 0,-15 0 7071 0 0,2 0-6071 0 0</inkml:trace>
  <inkml:trace contextRef="#ctx0" brushRef="#br0" timeOffset="581.818">430 168 10010 0 0,'0'0'3134'0'0,"0"0"-1425"0"0,0 0-491 0 0,0 0 5 0 0,0 0-14 0 0,0 0-41 0 0,0 0-84 0 0,0 0-146 0 0,0 0-184 0 0,0 0-169 0 0,0 0-140 0 0,0 0-132 0 0,0 0-83 0 0,-6-8-30 0 0,-16-23-40 0 0,-18 22 437 0 0,36 10-557 0 0,0-1 0 0 0,0 1 0 0 0,0 0 0 0 0,0 0 0 0 0,0 1 0 0 0,0-1-1 0 0,0 1 1 0 0,1 0 0 0 0,-1 0 0 0 0,1 0 0 0 0,-1 0 0 0 0,1 1 0 0 0,0-1-1 0 0,0 1 1 0 0,0 0 0 0 0,0 0 0 0 0,1 0 0 0 0,-1 0 0 0 0,0 1-40 0 0,2-3 13 0 0,0 1 1 0 0,0 0-1 0 0,0-1 0 0 0,-1 1 1 0 0,2-1-1 0 0,-1 1 1 0 0,0 0-1 0 0,0 0 1 0 0,0 0-1 0 0,1 0 1 0 0,-1-1-1 0 0,1 1 0 0 0,0 0 1 0 0,-1 0-1 0 0,1 0 1 0 0,0 0-1 0 0,0 0 1 0 0,0 0-1 0 0,1 0 1 0 0,-1 0-1 0 0,0 0 0 0 0,1 0 1 0 0,-1-1-1 0 0,1 1 1 0 0,-1 0-1 0 0,1 0 1 0 0,0 0-1 0 0,0-1 1 0 0,0 1-1 0 0,0 0 0 0 0,0-1 1 0 0,0 1-1 0 0,1-1 1 0 0,-1 1-1 0 0,0-1 1 0 0,1 0-1 0 0,-1 1 0 0 0,1-1 1 0 0,1 1-14 0 0,-1-1 34 0 0,1 1 0 0 0,1 0 0 0 0,-1-1 0 0 0,0 0 0 0 0,0 0 0 0 0,0 0 0 0 0,1 0 1 0 0,-1 0-1 0 0,0-1 0 0 0,1 1 0 0 0,-1-1 0 0 0,1 0 0 0 0,-1 0 0 0 0,0 0 0 0 0,1-1 0 0 0,-1 1 0 0 0,1-1 0 0 0,-1 0 0 0 0,0 0 1 0 0,0 0-1 0 0,1 0 0 0 0,-1 0 0 0 0,0-1 0 0 0,0 1 0 0 0,0-1 0 0 0,0 0 0 0 0,-1 0 0 0 0,1 0 0 0 0,0 0 0 0 0,-1-1 0 0 0,3-2-34 0 0,0 0 20 0 0,0 0 1 0 0,0-1-1 0 0,-1 0 0 0 0,0 1 0 0 0,0-2 0 0 0,0 1 0 0 0,-1 0 0 0 0,0-1 0 0 0,0 0 0 0 0,0 1 0 0 0,-1-1 0 0 0,0 0 0 0 0,0 0 1 0 0,0-5-21 0 0,-3-103-12 0 0,1 115-34 0 0,-4 19-342 0 0,0 8 453 0 0,2 1-1 0 0,0-1 1 0 0,2 1 0 0 0,2-1 0 0 0,0 1-1 0 0,4 16-64 0 0,-5-41-740 0 0,0 12 955 0 0,-1-10-3901 0 0,-1-2-4444 0 0,0-2-3155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57.9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13 12307 0 0,'0'0'1441'0'0,"0"0"-411"0"0,0 0 46 0 0,0 0 200 0 0,0 0 170 0 0,0 0 66 0 0,0 0-66 0 0,0 0-168 0 0,0 0-205 0 0,0 0-241 0 0,0 0-272 0 0,0 0-240 0 0,0 0-184 0 0,-2-6-98 0 0,-1-1-30 0 0,3 8-1 0 0,0-1 1 0 0,0 0 0 0 0,-1 1-1 0 0,1-1 1 0 0,0 1 0 0 0,0-1-1 0 0,-1 0 1 0 0,1 1 0 0 0,0-1-1 0 0,0 0 1 0 0,-1 1 0 0 0,1-1 0 0 0,0 0-1 0 0,-1 0 1 0 0,1 1 0 0 0,-1-1-1 0 0,1 0 1 0 0,0 0 0 0 0,-1 0-1 0 0,1 1 1 0 0,-1-1 0 0 0,1 0-1 0 0,0 0 1 0 0,-1 0 0 0 0,1 0-1 0 0,-1 0 1 0 0,1 0 0 0 0,-1 0-1 0 0,1 0 1 0 0,0 0 0 0 0,-1 0-1 0 0,1 0 1 0 0,-1 0 0 0 0,1 0 0 0 0,0 0-1 0 0,-1 0 1 0 0,1-1 0 0 0,-1 1-1 0 0,1 0 1 0 0,0 0 0 0 0,-1-1-8 0 0,-11 199 1796 0 0,-3-218-916 0 0,15 16-901 0 0,-1 0-1 0 0,1 1 0 0 0,0-1 1 0 0,0 0-1 0 0,0 1 1 0 0,0-1-1 0 0,1 0 0 0 0,0 1 1 0 0,0-1-1 0 0,0 1 1 0 0,0-1-1 0 0,0 1 0 0 0,1-1 1 0 0,-1 1-1 0 0,1 0 1 0 0,0 0-1 0 0,0 0 1 0 0,0 0-1 0 0,0 0 0 0 0,1 0 1 0 0,-1 0-1 0 0,1 1 1 0 0,0-1-1 0 0,0 1 0 0 0,-1 0 1 0 0,2 0-1 0 0,-1 0 1 0 0,0 0-1 0 0,0 0 0 0 0,1 1 1 0 0,-1-1-1 0 0,0 1 1 0 0,1 0-1 0 0,0 0 0 0 0,-1 1 1 0 0,1-1-1 0 0,-1 1 1 0 0,1-1-1 0 0,0 1 1 0 0,-1 0-1 0 0,1 1 0 0 0,3-1 22 0 0,-4 2 1 0 0,0-1 0 0 0,0 1 0 0 0,-1 0-1 0 0,1-1 1 0 0,-1 1 0 0 0,0 0 0 0 0,1 1 0 0 0,-1-1-1 0 0,0 0 1 0 0,0 1 0 0 0,0-1 0 0 0,-1 1-1 0 0,1-1 1 0 0,0 1 0 0 0,-1 0 0 0 0,0 0 0 0 0,0-1-1 0 0,0 1 1 0 0,0 0 0 0 0,0 0 0 0 0,0 0-1 0 0,-1 0 1 0 0,0 1 0 0 0,1-1 0 0 0,-1 0 0 0 0,0 0-1 0 0,0 0 1 0 0,-1 0 0 0 0,1 0 0 0 0,-1 0 0 0 0,0 0-1 0 0,1 0 1 0 0,-1 0 0 0 0,0 0 0 0 0,-1 0-1 0 0,1 0 1 0 0,-1-1 0 0 0,1 1 0 0 0,-1 0 0 0 0,0-1-1 0 0,0 1 0 0 0,-3 1 39 0 0,0 0-1 0 0,0-1 0 0 0,-1 0 1 0 0,1 0-1 0 0,-1 0 1 0 0,0-1-1 0 0,1 0 0 0 0,-1 0 1 0 0,0 0-1 0 0,-1-1 0 0 0,1 0 1 0 0,0 0-1 0 0,0 0 1 0 0,0-1-1 0 0,-1 0 0 0 0,1 0 1 0 0,0 0-1 0 0,-2-1-38 0 0,7 1-14 0 0,1 0 0 0 0,-1 0 0 0 0,1 0 0 0 0,-1 0 0 0 0,1 0-1 0 0,0 0 1 0 0,-1-1 0 0 0,1 1 0 0 0,-1 0 0 0 0,1 0 0 0 0,-1 0 0 0 0,1 0 0 0 0,-1-1 0 0 0,1 1 0 0 0,0 0-1 0 0,-1 0 1 0 0,1-1 0 0 0,-1 1 0 0 0,1 0 0 0 0,0-1 0 0 0,-1 1 0 0 0,1 0 0 0 0,0-1 0 0 0,-1 1-1 0 0,1 0 1 0 0,0-1 0 0 0,0 1 0 0 0,-1-1 0 0 0,1 1 0 0 0,0-1 0 0 0,0 1 0 0 0,0 0 0 0 0,0-1-1 0 0,0 1 1 0 0,0-1 0 0 0,-1 1 0 0 0,1-1 0 0 0,0 1 0 0 0,0-1 0 0 0,0 1 0 0 0,1-1 0 0 0,-1 1 0 0 0,0-1-1 0 0,0 1 1 0 0,0-1 0 0 0,0 1 0 0 0,0-1 0 0 0,0 1 0 0 0,1 0 0 0 0,-1-1 0 0 0,0 1 0 0 0,0-1-1 0 0,1 1 1 0 0,-1 0 0 0 0,0-1 0 0 0,1 1 0 0 0,-1 0 0 0 0,0-1 0 0 0,1 1 0 0 0,-1 0 0 0 0,1-1-1 0 0,-1 1 1 0 0,0 0 0 0 0,1 0 0 0 0,-1-1 14 0 0,27-18-3639 0 0,-8 11-976 0 0,-6 4-1901 0 0,-9 3 3360 0 0,4-2-6587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5.7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8274 0 0,'0'0'2779'0'0,"0"0"-293"0"0,0 0-202 0 0,0 0-391 0 0,0 0-558 0 0,0 0-450 0 0,0 0-307 0 0,0 0-180 0 0,0 0-120 0 0,0 0-97 0 0,0 0-103 0 0,11-1-122 0 0,56-3-861 0 0,-30 3-9057 0 0,-31 1-312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58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25 12891 0 0,'0'0'1974'0'0,"0"0"-261"0"0,0 0-178 0 0,0 0-120 0 0,0 0-109 0 0,0 0-101 0 0,0 0-199 0 0,0 0-215 0 0,0 0-139 0 0,0 0-152 0 0,0 0-113 0 0,0 0-97 0 0,0 0-99 0 0,-1-5-49 0 0,1 2-134 0 0,0 3-3 0 0,0-1 0 0 0,0 1 0 0 0,0-1 0 0 0,0 1 0 0 0,0-1 0 0 0,0 1 0 0 0,0-1 0 0 0,0 0 0 0 0,0 1 0 0 0,0-1 0 0 0,0 1 0 0 0,0-1 0 0 0,0 1 0 0 0,0-1 0 0 0,-1 1 0 0 0,1-1 0 0 0,0 1 0 0 0,0-1 0 0 0,-1 1 0 0 0,1-1 0 0 0,0 1 0 0 0,-1-1 0 0 0,1 1 0 0 0,0-1 0 0 0,-1 1 0 0 0,1 0 0 0 0,-1-1 0 0 0,1 1 0 0 0,-1 0 0 0 0,1-1 0 0 0,0 1 0 0 0,-1 0 0 0 0,0 0 0 0 0,1-1 0 0 0,-1 1 0 0 0,1 0 0 0 0,-1 0 0 0 0,1 0 0 0 0,-1 0 0 0 0,1 0 0 0 0,-1 0 0 0 0,1 0 0 0 0,-1 0 0 0 0,0 0 0 0 0,1 0 0 0 0,-1 0 0 0 0,1 0 0 0 0,-1 0 0 0 0,1 0 0 0 0,-1 0 0 0 0,1 1 0 0 0,-1-1 0 0 0,1 0 0 0 0,-1 0 0 0 0,1 1 0 0 0,-1-1 0 0 0,1 0 0 0 0,-1 1 0 0 0,1-1 0 0 0,-1 0 0 0 0,1 1 0 0 0,0-1 0 0 0,-1 1 0 0 0,1-1 0 0 0,-1 1-5 0 0,-3 0 57 0 0,0 1 0 0 0,0 0 0 0 0,0 0 0 0 0,1 1-1 0 0,-1-1 1 0 0,0 1 0 0 0,1 0 0 0 0,0 0 0 0 0,0 0 0 0 0,0 0 0 0 0,0 0 0 0 0,0 1 0 0 0,0 0 0 0 0,1-1-1 0 0,0 1 1 0 0,0 0 0 0 0,0 0 0 0 0,0 0 0 0 0,0 0 0 0 0,1 0 0 0 0,0 1 0 0 0,0-1 0 0 0,0 0 0 0 0,0 1-1 0 0,1-1 1 0 0,0 1 0 0 0,0 1-57 0 0,4-3 74 0 0,1 0 0 0 0,0 0 0 0 0,0 0-1 0 0,0-1 1 0 0,0 0 0 0 0,0 0 0 0 0,0 0-1 0 0,1 0 1 0 0,-1-1 0 0 0,1 0 0 0 0,-1 0-1 0 0,1-1 1 0 0,0 1 0 0 0,-1-1 0 0 0,1-1-1 0 0,-1 1 1 0 0,1-1 0 0 0,-1 0 0 0 0,1 0-1 0 0,1 0-73 0 0,-5 0-647 0 0,12-2 1718 0 0,-11 0-3522 0 0,-1 0-3754 0 0,-2 2-5863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5:32.7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69 0 0 0,'0'0'392'0'0,"0"0"542"0"0,0 0 151 0 0,0 0 142 0 0,0 0 197 0 0,0 0 143 0 0,0 0 103 0 0,0 0 18 0 0,0 0-37 0 0,0 0-98 0 0,5-10-222 0 0,1-5-872 0 0,15-29 2643 0 0,-36 76 1123 0 0,-7 31-3975 0 0,5-16 53 0 0,-36 119 1009 0 0,50-163-4570 0 0,3-14-10585 0 0,0 7 6771 0 0</inkml:trace>
  <inkml:trace contextRef="#ctx0" brushRef="#br0" timeOffset="461.78">241 28 7106 0 0,'0'0'1499'0'0,"0"0"-75"0"0,0 0 32 0 0,0 0 55 0 0,0 0 4 0 0,0 0-88 0 0,0 0-231 0 0,0 0-301 0 0,0 0-283 0 0,0 0-245 0 0,0 0-172 0 0,0 0-105 0 0,-3 1-43 0 0,-197 162 340 0 0,199-163-384 0 0,0 1 0 0 0,1-1 0 0 0,-1 1-1 0 0,0-1 1 0 0,1 1 0 0 0,-1-1 0 0 0,0 1 0 0 0,1 0 0 0 0,-1-1 0 0 0,1 1 0 0 0,-1 0 0 0 0,1 0 0 0 0,-1-1-1 0 0,1 1 1 0 0,-1 0 0 0 0,1 0 0 0 0,0 0 0 0 0,-1-1 0 0 0,1 1 0 0 0,0 0 0 0 0,0 0 0 0 0,0 0-1 0 0,0 0 1 0 0,0 0 0 0 0,0 0 0 0 0,0-1 0 0 0,0 1 0 0 0,0 0 0 0 0,0 0 0 0 0,0 0 0 0 0,1 0 0 0 0,-1 0-1 0 0,0-1 1 0 0,0 1 0 0 0,1 0 0 0 0,-1 0 0 0 0,1 0 0 0 0,-1-1 0 0 0,1 1 0 0 0,-1 0 0 0 0,1-1-1 0 0,-1 1 1 0 0,1 0 0 0 0,0-1 0 0 0,-1 1 0 0 0,1-1 0 0 0,0 1 0 0 0,0-1 0 0 0,-1 1 0 0 0,1-1 0 0 0,0 1-1 0 0,0-1 1 0 0,0 0 0 0 0,-1 0 0 0 0,1 1 0 0 0,0-1 0 0 0,0 0 0 0 0,0 0 0 0 0,0 0 0 0 0,0 0-1 0 0,0 0-2 0 0,15 10 85 0 0,102 84 382 0 0,-110-90-1630 0 0,-1-2 3757 0 0,-7-6-6534 0 0,0-2-5418 0 0,0 4 770 0 0</inkml:trace>
  <inkml:trace contextRef="#ctx0" brushRef="#br0" timeOffset="1351.21">241 313 4465 0 0,'0'0'3283'0'0,"0"0"-2393"0"0,0 0-541 0 0,0 0 378 0 0,0 0 481 0 0,0 0 333 0 0,0 0 102 0 0,0 0-172 0 0,0 0-306 0 0,0 0-237 0 0,0 0-175 0 0,0 0-137 0 0,0 0-127 0 0,0-2 343 0 0,5-3-728 0 0,1-1-1 0 0,-2 0 0 0 0,1 0 1 0 0,-1 0-1 0 0,0-1 0 0 0,0 0 1 0 0,0 0-1 0 0,-1 0 1 0 0,0 0-1 0 0,-1 0 0 0 0,0 0 1 0 0,0-1-1 0 0,0 1 0 0 0,-1-1 1 0 0,0 0-1 0 0,0 1 0 0 0,-1-1 1 0 0,0-2-104 0 0,-1 10-4 0 0,0-1 1 0 0,0 1-1 0 0,0 0 1 0 0,0 0-1 0 0,1-1 0 0 0,-1 1 1 0 0,0 0-1 0 0,0 0 1 0 0,0 0-1 0 0,0 0 1 0 0,0 0-1 0 0,0 1 1 0 0,1-1-1 0 0,-1 0 0 0 0,0 0 1 0 0,0 0-1 0 0,0 1 1 0 0,1-1-1 0 0,-1 0 1 0 0,0 1-1 0 0,0-1 1 0 0,0 1-1 0 0,1-1 0 0 0,-1 1 1 0 0,0-1-1 0 0,1 1 1 0 0,-1 0-1 0 0,1-1 1 0 0,-1 1-1 0 0,1 0 0 0 0,-1-1 1 0 0,1 1-1 0 0,-1 0 1 0 0,1 0-1 0 0,-1-1 1 0 0,1 1-1 0 0,0 0 1 0 0,0 0-1 0 0,-1 0 0 0 0,1 0 1 0 0,0-1-1 0 0,0 1 1 0 0,0 0-1 0 0,0 0 1 0 0,0 0 3 0 0,1 1 8 0 0,1 0 0 0 0,0-1 0 0 0,-1 1 0 0 0,1-1 0 0 0,0 1 0 0 0,0-1 0 0 0,0 0 0 0 0,0 0-1 0 0,0 0 1 0 0,0 0 0 0 0,0 0 0 0 0,0 0 0 0 0,0 0 0 0 0,0-1 0 0 0,1 1 0 0 0,-1-1 0 0 0,0 0 0 0 0,1 1 0 0 0,-1-1 0 0 0,0 0 0 0 0,0-1 0 0 0,1 1 0 0 0,-1 0 0 0 0,0 0 0 0 0,0-1 0 0 0,1 0 0 0 0,-1 1 0 0 0,0-1 0 0 0,0 0 0 0 0,0 0 0 0 0,0 0 0 0 0,0 0 0 0 0,0 0 0 0 0,1-1-8 0 0,2 0-31 0 0,47-11 99 0 0,-51 13-87 0 0,-1 0-18 0 0,-17 27 181 0 0,7-14-75 0 0,6-9-54 0 0,-1 1 0 0 0,1 0-1 0 0,0 1 1 0 0,0-1 0 0 0,0 1 0 0 0,1-1-1 0 0,0 1 1 0 0,0 0 0 0 0,1 1 0 0 0,0-1 0 0 0,0 0-1 0 0,0 0 1 0 0,0 1 0 0 0,1 6-15 0 0,2-12 41 0 0,1 0 0 0 0,0 1 0 0 0,0-1 1 0 0,-1 0-1 0 0,1 0 0 0 0,0 0 0 0 0,0 0 1 0 0,0-1-1 0 0,0 1 0 0 0,1 0 0 0 0,-1-1 0 0 0,0 0 1 0 0,0 1-1 0 0,0-1 0 0 0,0 0 0 0 0,1 0 0 0 0,-1 0 1 0 0,0 0-1 0 0,0-1 0 0 0,0 1 0 0 0,0 0 0 0 0,0-1 1 0 0,1 0-1 0 0,-1 1 0 0 0,0-1 0 0 0,0 0 1 0 0,-1 0-1 0 0,1 0 0 0 0,0-1 0 0 0,0 1-41 0 0,4-1 58 0 0,0 0 0 0 0,0-1 0 0 0,0 0 0 0 0,0 0 0 0 0,0 0 0 0 0,-1-1 0 0 0,1 0-1 0 0,-1 0 1 0 0,0 0 0 0 0,0-1 0 0 0,-1 1 0 0 0,1-1 0 0 0,-1 0 0 0 0,0-1 0 0 0,-1 1 0 0 0,1-1 0 0 0,-1 1 0 0 0,0-1 0 0 0,0 0-1 0 0,-1 0 1 0 0,0-1-58 0 0,-28 54-860 0 0,25-46 860 0 0,0 1 0 0 0,0 0 0 0 0,0 0 0 0 0,0 0 0 0 0,0-1 0 0 0,0 1 0 0 0,0 0 0 0 0,1 0 0 0 0,-1 0 0 0 0,1 0 0 0 0,-1 0 0 0 0,1 1 0 0 0,0-1 0 0 0,0 0 0 0 0,0 0 0 0 0,0 0 0 0 0,0 0 0 0 0,0 0 0 0 0,1 0 0 0 0,-1 0 0 0 0,1 0 0 0 0,-1 0 0 0 0,1 0 0 0 0,0 0 0 0 0,0 0 0 0 0,0 0 0 0 0,0-1 0 0 0,0 1 0 0 0,0 0 0 0 0,0 0 0 0 0,1-1 0 0 0,-1 1 0 0 0,1-1 0 0 0,-1 1 0 0 0,1-1 0 0 0,-1 0 0 0 0,1 0 0 0 0,0 0 0 0 0,0 0 0 0 0,0 0 0 0 0,-1 0 0 0 0,1 0 0 0 0,0 0 0 0 0,0-1 0 0 0,0 1 0 0 0,0-1 0 0 0,0 1 0 0 0,1-1 0 0 0,-1 0 0 0 0,1 0 0 0 0,0 1 35 0 0,0-1-1 0 0,0 0 0 0 0,0 0 1 0 0,0-1-1 0 0,0 1 1 0 0,0 0-1 0 0,0-1 1 0 0,0 0-1 0 0,0 0 0 0 0,0 0 1 0 0,0 0-1 0 0,-1 0 1 0 0,1 0-1 0 0,0-1 0 0 0,-1 0 1 0 0,1 1-1 0 0,-1-1 1 0 0,1 0-1 0 0,-1 0 1 0 0,0 0-1 0 0,0 0 0 0 0,0-1 1 0 0,0 1-1 0 0,0 0 1 0 0,-1-1-1 0 0,1 0 0 0 0,-1 1 1 0 0,1-1-1 0 0,-1 0 1 0 0,0 0-1 0 0,0 1 1 0 0,0-1-1 0 0,-1 0 0 0 0,1 0 1 0 0,-1 0-1 0 0,1 0 1 0 0,-1 0-1 0 0,0 0 0 0 0,0 0 1 0 0,0 0-1 0 0,-1 0 1 0 0,1 0-1 0 0,-1 0 1 0 0,0 0-1 0 0,1 0 0 0 0,-1 0 1 0 0,-1 0-1 0 0,1 0 1 0 0,0 1-1 0 0,-1-1 0 0 0,1 0 1 0 0,-2 0-35 0 0,-28-4-514 0 0,21 14-2113 0 0,7 1-2815 0 0,4 3-4314 0 0,1-7 1980 0 0</inkml:trace>
  <inkml:trace contextRef="#ctx0" brushRef="#br0" timeOffset="2133.905">691 209 10858 0 0,'0'0'926'0'0,"0"0"5"0"0,0 0 89 0 0,0 0 135 0 0,0 0 52 0 0,0 0-24 0 0,0 0-111 0 0,0 0-173 0 0,0 0-238 0 0,0 0-259 0 0,0 0-250 0 0,0 0-187 0 0,0 0-52 0 0,8-8 25 0 0,-15 39 811 0 0,-24 52 1477 0 0,57-108-668 0 0,-18 17-1550 0 0,-3 1-55 0 0,1 0 1 0 0,0 1 0 0 0,0 0 0 0 0,1 0-1 0 0,0 0 1 0 0,0 0 0 0 0,0 1-1 0 0,1 0 1 0 0,-1 1 0 0 0,1 0-1 0 0,0 0 1 0 0,1 1 0 0 0,-1 0 0 0 0,7-2 46 0 0,-14 51-559 0 0,-4-37 591 0 0,2-8-26 0 0,0 0-1 0 0,-1 0 1 0 0,1 1 0 0 0,1-1 0 0 0,-1 0 0 0 0,0 1 0 0 0,0-1-1 0 0,0 1 1 0 0,1-1 0 0 0,-1 1 0 0 0,1-1 0 0 0,-1 1-1 0 0,1 0 1 0 0,-1-1 0 0 0,1 1 0 0 0,0-1 0 0 0,0 1 0 0 0,0 0-1 0 0,0-1 1 0 0,0 1 0 0 0,0 0 0 0 0,1-1 0 0 0,-1 1 0 0 0,0 0-1 0 0,1-1 1 0 0,-1 1 0 0 0,1-1 0 0 0,0 1 0 0 0,-1-1 0 0 0,1 1-1 0 0,0-1 1 0 0,0 0 0 0 0,0 1 0 0 0,0-1 0 0 0,0 0-1 0 0,0 0 1 0 0,1 1 0 0 0,-1-1 0 0 0,0 0 0 0 0,0 0 0 0 0,1-1-1 0 0,-1 1 1 0 0,1 0 0 0 0,-1 0 0 0 0,1-1 0 0 0,-1 1 0 0 0,1 0-1 0 0,-1-1 1 0 0,2 1-6 0 0,7-2 27 0 0,-1 0 0 0 0,1-1 0 0 0,-1 0 0 0 0,1 0 0 0 0,-1-1 0 0 0,0 0 0 0 0,0 0 0 0 0,0-1 1 0 0,-1-1-1 0 0,1 1 0 0 0,-1-1 0 0 0,0-1 0 0 0,0 1 0 0 0,-1-1 0 0 0,0-1 0 0 0,0 1 0 0 0,0-1 0 0 0,-1-1-27 0 0,-7 9-3 0 0,0-1 0 0 0,1 0-1 0 0,-1 1 1 0 0,0-1 0 0 0,0 0 0 0 0,0 0 0 0 0,0 0-1 0 0,0 0 1 0 0,0 0 0 0 0,1 0 0 0 0,-1 0 0 0 0,0 0-1 0 0,0 0 1 0 0,0 0 0 0 0,0 0 0 0 0,0-1 0 0 0,0 1 0 0 0,1 0-1 0 0,-1 0 1 0 0,0-1 0 0 0,0 1 0 0 0,0-1 0 0 0,1 1-1 0 0,-1-1 1 0 0,0 1 0 0 0,0-1 0 0 0,1 1 0 0 0,-1-1-1 0 0,1 0 1 0 0,-1 1 0 0 0,0-1 0 0 0,1 0 0 0 0,-1 0 0 0 0,1 1-1 0 0,0-1 1 0 0,-1 0 0 0 0,1 0 0 0 0,0 0 0 0 0,-1 0-1 0 0,1 1 1 0 0,0-1 0 0 0,0 0 0 0 0,0 0 0 0 0,0 0-1 0 0,0 0 1 0 0,0 0 0 0 0,0 0 0 0 0,0 0 0 0 0,0 1 0 0 0,0-1-1 0 0,0 0 1 0 0,0 0 0 0 0,1 0 0 0 0,-1 0 0 0 0,0 0-1 0 0,1 1 1 0 0,-1-1 0 0 0,1 0 0 0 0,-1 0 0 0 0,1 1-1 0 0,-1-1 1 0 0,1 0 0 0 0,-1 1 0 0 0,1-1 3 0 0,-4 2-23 0 0,0 0 1 0 0,1 0-1 0 0,-1 0 1 0 0,0 1-1 0 0,1 0 1 0 0,-1-1-1 0 0,1 1 1 0 0,-1 0-1 0 0,1 0 1 0 0,0 0-1 0 0,0 1 1 0 0,0-1-1 0 0,0 0 1 0 0,0 1-1 0 0,0-1 1 0 0,1 1-1 0 0,-1 0 1 0 0,1-1-1 0 0,-1 1 1 0 0,1 0-1 0 0,0 0 1 0 0,1 0-1 0 0,-1 0 1 0 0,0 0 0 0 0,1 0-1 0 0,0 0 1 0 0,-1 0-1 0 0,1 0 1 0 0,0 0-1 0 0,1 3 23 0 0,29 11-2211 0 0,12-16-3973 0 0,-30-1 2584 0 0,14 0-5335 0 0,-18 0 6324 0 0</inkml:trace>
  <inkml:trace contextRef="#ctx0" brushRef="#br0" timeOffset="3040.857">1171 217 6425 0 0,'0'0'2508'0'0,"0"0"-315"0"0,0 0-242 0 0,0 0-185 0 0,0 0-221 0 0,0 0-331 0 0,0 0-269 0 0,0 0-241 0 0,0 0-195 0 0,0 0-137 0 0,0 0-129 0 0,0 0-83 0 0,0 0-43 0 0,-8-2-35 0 0,-26-5-1 0 0,31 7-55 0 0,0 1 0 0 0,1 0 0 0 0,-1-1 0 0 0,0 1-1 0 0,1 0 1 0 0,-1 0 0 0 0,0 1 0 0 0,1-1 0 0 0,-1 0 0 0 0,1 1-1 0 0,0 0 1 0 0,-1-1 0 0 0,1 1 0 0 0,0 0 0 0 0,0 0 0 0 0,0 1 0 0 0,0-1-1 0 0,1 0 1 0 0,-1 0 0 0 0,1 1 0 0 0,-2 2-26 0 0,2-4 4 0 0,0 0 0 0 0,0 0 0 0 0,0 0 1 0 0,0 0-1 0 0,0 0 0 0 0,0 0 0 0 0,1 0 0 0 0,-1 1 1 0 0,0-1-1 0 0,1 0 0 0 0,-1 1 0 0 0,1-1 0 0 0,-1 0 1 0 0,1 1-1 0 0,0-1 0 0 0,0 0 0 0 0,-1 1 0 0 0,1-1 1 0 0,0 1-1 0 0,0-1 0 0 0,0 0 0 0 0,1 1 0 0 0,-1-1 1 0 0,0 1-1 0 0,0-1 0 0 0,1 0 0 0 0,-1 1 0 0 0,1-1 1 0 0,-1 0-1 0 0,1 1 0 0 0,0-1 0 0 0,-1 0 0 0 0,1 0 0 0 0,0 0 1 0 0,0 1-1 0 0,0-1 0 0 0,0 0 0 0 0,0 0 0 0 0,0 0 1 0 0,0-1-1 0 0,0 1 0 0 0,0 0 0 0 0,1 0 0 0 0,-1-1 1 0 0,0 1-1 0 0,0 0 0 0 0,1-1 0 0 0,-1 1 0 0 0,0-1 1 0 0,1 0-1 0 0,0 1-4 0 0,75-12 505 0 0,-72 7-467 0 0,0-1 1 0 0,0 0 0 0 0,-1-1-1 0 0,1 1 1 0 0,-1-1 0 0 0,0 0-1 0 0,-1 0 1 0 0,1 0-1 0 0,-1 0 1 0 0,0-1 0 0 0,-1 1-1 0 0,1-1 1 0 0,-2 0 0 0 0,1 1-1 0 0,-1-1 1 0 0,0 0 0 0 0,0 0-1 0 0,0 0 1 0 0,-1-3-39 0 0,9-40 313 0 0,3 10 1134 0 0,-12 40-1281 0 0,0 0-147 0 0,-5 22-575 0 0,-51 137 879 0 0,56-159-304 0 0,1-1 0 0 0,0 1 1 0 0,-1 0-1 0 0,1 0 0 0 0,-1 0 1 0 0,1 0-1 0 0,-1 0 0 0 0,1 0 1 0 0,0 0-1 0 0,-1 0 0 0 0,1 0 1 0 0,-1 0-1 0 0,1 0 0 0 0,0 0 1 0 0,-1 0-1 0 0,1 1 1 0 0,-1-1-1 0 0,1 0 0 0 0,-1 0 1 0 0,1 1-1 0 0,-1-1 0 0 0,1 0 1 0 0,-1 1-1 0 0,1-1 0 0 0,-1 0 1 0 0,1 1-1 0 0,-1-1 0 0 0,0 1 1 0 0,1-1-1 0 0,-1 0 0 0 0,0 1 1 0 0,1-1-1 0 0,-1 1 0 0 0,0 0 1 0 0,0-1-1 0 0,1 1 0 0 0,-1-1 1 0 0,0 1-1 0 0,0-1 1 0 0,0 1-1 0 0,0-1 0 0 0,0 1 1 0 0,0 0-1 0 0,0-1 0 0 0,0 1 1 0 0,0-1-1 0 0,0 1 0 0 0,0-1 1 0 0,0 1-1 0 0,0 0 0 0 0,0-1 1 0 0,0 1-1 0 0,-1-1 0 0 0,1 1 1 0 0,0-1-1 0 0,0 1 0 0 0,-1 0-19 0 0,141-108-8 0 0,-139 107-21 0 0,-1 0-48 0 0,0 0-50 0 0,0 0-66 0 0,-12 20-543 0 0,9-16 747 0 0,1 0-27 0 0,0 0 0 0 0,-1 0-1 0 0,0 0 1 0 0,1 0-1 0 0,-2 0 1 0 0,1-1 0 0 0,0 1-1 0 0,-1-1 1 0 0,1 0-1 0 0,-1 0 1 0 0,0 0 0 0 0,0 0-1 0 0,0-1 1 0 0,-1 0-1 0 0,1 0 1 0 0,0 0 0 0 0,-1 0-1 0 0,0-1 1 0 0,1 1 0 0 0,-2-1 15 0 0,6-1 232 0 0,0 0 43 0 0,0 0-1 0 0,0 0-8 0 0,0 0-13 0 0,83 64 407 0 0,-63-58 116 0 0,-21-18-6602 0 0,4 6-5834 0 0,-2 4 2282 0 0</inkml:trace>
  <inkml:trace contextRef="#ctx0" brushRef="#br0" timeOffset="3873.605">1420 257 10514 0 0,'0'0'1427'0'0,"0"0"-847"0"0,0 0-128 0 0,0 0 291 0 0,0 0 287 0 0,0 0 146 0 0,0 0-93 0 0,0 0-147 0 0,0 0-177 0 0,0 0-172 0 0,0 0-111 0 0,0 0-125 0 0,11-2-73 0 0,81-21 976 0 0,-93 23-1219 0 0,0 0 1 0 0,0 0-1 0 0,-1 0 0 0 0,1 0 1 0 0,0 0-1 0 0,0 0 0 0 0,0 0 1 0 0,0 0-1 0 0,-1 0 1 0 0,1 0-1 0 0,0 0 0 0 0,0-1 1 0 0,0 1-1 0 0,0-1 0 0 0,0 1 1 0 0,0-1-1 0 0,0 1 0 0 0,0-1 1 0 0,0 1-1 0 0,0-1 1 0 0,0 0-1 0 0,0 0 0 0 0,0 1 1 0 0,0-1-1 0 0,1 0 0 0 0,-1 0 1 0 0,0 0-1 0 0,0 0 0 0 0,1 0 1 0 0,-1 0-1 0 0,1 0 0 0 0,-1 0 1 0 0,1 0-1 0 0,0 0 1 0 0,-1-1-1 0 0,1 1 0 0 0,0 0 1 0 0,0 0-1 0 0,-1 0 0 0 0,1 0 1 0 0,0-1-1 0 0,0 1 0 0 0,0 0 1 0 0,1 0-1 0 0,-1 0 1 0 0,0 0-1 0 0,0 0 0 0 0,1-1 1 0 0,-1 1-1 0 0,0 0 0 0 0,1 0 1 0 0,-1 0-1 0 0,1 0 0 0 0,0 0 1 0 0,-1 0-1 0 0,1 0 0 0 0,0 0 1 0 0,-1 0-1 0 0,1 1 1 0 0,0-1-1 0 0,0 0 0 0 0,0 0 1 0 0,0 1-1 0 0,0-1 0 0 0,0 0 1 0 0,0 1-1 0 0,0-1 0 0 0,0 1 1 0 0,0-1-1 0 0,1 1-35 0 0,-6 2 3 0 0,0 0 0 0 0,1 0 0 0 0,-1 0 0 0 0,1 1 0 0 0,-1-1-1 0 0,1 1 1 0 0,0 0 0 0 0,0 0 0 0 0,0 0 0 0 0,1 0 0 0 0,-1 1 0 0 0,1-1 0 0 0,0 1-1 0 0,0-1 1 0 0,0 1 0 0 0,0 0 0 0 0,0 0 0 0 0,1 0 0 0 0,0 0 0 0 0,0 0 0 0 0,0 0 0 0 0,0 0-1 0 0,1 0 1 0 0,0 1 0 0 0,-1 0-3 0 0,4-2 58 0 0,-1-1 0 0 0,0 0-1 0 0,1 0 1 0 0,0 0 0 0 0,-1 0 0 0 0,1 0 0 0 0,0-1-1 0 0,0 1 1 0 0,0-1 0 0 0,0 0 0 0 0,0 0-1 0 0,0 0 1 0 0,0 0 0 0 0,0 0 0 0 0,1-1 0 0 0,-1 0-1 0 0,0 1 1 0 0,0-1 0 0 0,1 0 0 0 0,-1-1-1 0 0,0 1 1 0 0,0 0 0 0 0,0-1 0 0 0,1 0-1 0 0,1 0-57 0 0,0 0 30 0 0,0 0 0 0 0,0 0 0 0 0,0 0 0 0 0,0-1 0 0 0,0 0 0 0 0,-1 0 0 0 0,1 0-1 0 0,0-1 1 0 0,-1 1 0 0 0,0-1 0 0 0,1 0 0 0 0,-1 0 0 0 0,0-1 0 0 0,0 1 0 0 0,-1-1-1 0 0,1 0 1 0 0,-1 0 0 0 0,0 0 0 0 0,0 0 0 0 0,0 0 0 0 0,-1-1 0 0 0,1 0 0 0 0,-1 1-1 0 0,0-1 1 0 0,0 0 0 0 0,-1 0 0 0 0,0 0 0 0 0,0 0 0 0 0,0 0 0 0 0,0-4-30 0 0,-1 9-91 0 0,-24 27-837 0 0,23-26 932 0 0,0 0 0 0 0,0-1 0 0 0,0 1 0 0 0,1 0 1 0 0,-1 0-1 0 0,0 0 0 0 0,0 0 0 0 0,1 0 0 0 0,-1 0 0 0 0,0 0 1 0 0,1 0-1 0 0,-1 0 0 0 0,1 0 0 0 0,-1 0 0 0 0,1 0 0 0 0,0 0 1 0 0,-1 0-1 0 0,1 0 0 0 0,0 1 0 0 0,0-1 0 0 0,0 0 0 0 0,0 0 0 0 0,0 0 1 0 0,0 0-1 0 0,0 1 0 0 0,0-1 0 0 0,0 0 0 0 0,0 0 0 0 0,1 0 1 0 0,-1 0-1 0 0,1 0 0 0 0,-1 1 0 0 0,1-1 0 0 0,-1 0 0 0 0,1 0 1 0 0,-1 0-1 0 0,1 0 0 0 0,0 0 0 0 0,0-1 0 0 0,-1 1 0 0 0,1 0 1 0 0,0 0-1 0 0,0 0 0 0 0,0-1 0 0 0,0 1 0 0 0,0 0 0 0 0,0-1 0 0 0,0 1 1 0 0,0-1-1 0 0,0 1 0 0 0,0-1 0 0 0,1 0 0 0 0,-1 1 0 0 0,0-1 1 0 0,0 0-1 0 0,0 0 0 0 0,0 0 0 0 0,1 0 0 0 0,-1 0 0 0 0,0 0 1 0 0,0 0-1 0 0,0 0 0 0 0,0 0 0 0 0,1-1 0 0 0,-1 1 0 0 0,0 0 1 0 0,0-1-5 0 0,53-21 377 0 0,-27 5-185 0 0,-27 17-204 0 0,0 0-13 0 0,-22 32-645 0 0,15-23 693 0 0,4-6-20 0 0,0 0 0 0 0,1 0 0 0 0,-1 0 0 0 0,1 0-1 0 0,0 0 1 0 0,0 1 0 0 0,0-1 0 0 0,0 0 0 0 0,0 1 0 0 0,1 0 0 0 0,0-1 0 0 0,0 1-1 0 0,0 0 1 0 0,0 0 0 0 0,0 0 0 0 0,1 0 0 0 0,0 0 0 0 0,0 0-3 0 0,45-2 1271 0 0,-25-6-1149 0 0,-1 0 0 0 0,-1-1-1 0 0,1-1 1 0 0,-1-1 0 0 0,0 0 0 0 0,0-2 0 0 0,-1 0 0 0 0,0-1 0 0 0,-1 0 0 0 0,5-6-122 0 0,-27 20-4783 0 0,-2 2 1365 0 0,3-3-2335 0 0,0 0-5513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04.2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53 17 2793 0 0,'0'0'2962'0'0,"0"0"-251"0"0,0 0-108 0 0,0 0-234 0 0,0 0-316 0 0,0 0-340 0 0,0 0-349 0 0,0 0-238 0 0,0 0-184 0 0,0 0-144 0 0,0 0-114 0 0,0 0-90 0 0,0-3-82 0 0,0 0-315 0 0,1-8 2606 0 0,28 71-1779 0 0,-17-31-902 0 0,-2 1-1 0 0,-1 0 0 0 0,-2 0 0 0 0,-1 0 0 0 0,-1 1 0 0 0,-1 0 0 0 0,-2 0 0 0 0,-2 1 1 0 0,0-1-1 0 0,-2 0 0 0 0,-6 31-121 0 0,5-47 26 0 0,0-1-1 0 0,-1 1 1 0 0,-1 0 0 0 0,0-1 0 0 0,-1 0-1 0 0,-1 0 1 0 0,0-1 0 0 0,-1 0 0 0 0,0 0 0 0 0,-1 0-1 0 0,0-1 1 0 0,-1-1 0 0 0,0 0 0 0 0,-1 0 0 0 0,-4 2-26 0 0,8-11-815 0 0,9-9-2734 0 0,0-1-4410 0 0,-2 5-3773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5:31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3 253 5385 0 0,'0'0'-224'0'0,"0"0"-384"0"0,0 0-312 0 0,0 0 24 0 0,0 0 127 0 0,0 0 89 0 0,0 0-104 0 0,0 0 280 0 0,0 0 504 0 0,0 0 0 0 0,0 0 0 0 0</inkml:trace>
  <inkml:trace contextRef="#ctx0" brushRef="#br0" timeOffset="5796.402">35 14 3577 0 0,'0'0'1872'0'0,"0"0"-688"0"0,0 0-9 0 0,0 0 498 0 0,0 0 406 0 0,0 0 120 0 0,0 0-201 0 0,0 0-409 0 0,0 0-344 0 0,0 0-232 0 0,0 0-149 0 0,0 0-106 0 0,0 0-95 0 0,-6 0-42 0 0,-17-3-46 0 0,17 3-72 0 0,6 0-34 0 0,0 0-51 0 0,0 0-29 0 0,6-1 3875 0 0,20-1-3958 0 0,146-5-10 0 0,327 11-218 0 0,-116 15 54 0 0,-370-18-72 0 0,22 1 184 0 0,1-1-1 0 0,0-1 0 0 0,0-2 0 0 0,29-6-243 0 0,-65 8 19 0 0,3-1-1601 0 0,-3 4-3274 0 0,0-1 1016 0 0,0 0-8864 0 0</inkml:trace>
  <inkml:trace contextRef="#ctx0" brushRef="#br0" timeOffset="15538.031">325 425 0 0 0,'0'0'2814'0'0,"0"0"-479"0"0,0 0-325 0 0,0 0-112 0 0,0 0-99 0 0,0 0-123 0 0,0 0-182 0 0,0 0-230 0 0,0 0-207 0 0,0 0-183 0 0,0 0-135 0 0,0 0-83 0 0,0 0-64 0 0,0 0-33 0 0,-3 6 8280 0 0,-8 17-8471 0 0,5-11-213 0 0,-50 137 457 0 0,53-135-604 0 0,0-1 0 0 0,1 1-1 0 0,0 0 1 0 0,1-1 0 0 0,1 1 0 0 0,0 0 0 0 0,1 0 0 0 0,0 0-1 0 0,2-1 1 0 0,-1 1 0 0 0,1-1 0 0 0,1 0 0 0 0,1 1-1 0 0,3 5-7 0 0,13-5 797 0 0,-21-14-769 0 0,0-2-4404 0 0,0 0 53 0 0,0 2-3313 0 0,0-1-4496 0 0</inkml:trace>
  <inkml:trace contextRef="#ctx0" brushRef="#br0" timeOffset="20593.034">572 381 960 0 0,'0'0'2966'0'0,"0"0"-524"0"0,0 0-247 0 0,0 0-21 0 0,0 0-146 0 0,0 0-281 0 0,0 0-268 0 0,0 0-257 0 0,0 0-222 0 0,0 0-160 0 0,0 0-163 0 0,0-7 215 0 0,-1 5 3803 0 0,-67 129-3557 0 0,65-124-1120 0 0,0 0 0 0 0,-1 0 0 0 0,1-1 0 0 0,-1 1 1 0 0,0-1-1 0 0,0 0 0 0 0,0 0 0 0 0,0 0 0 0 0,0-1 0 0 0,0 0 0 0 0,0 1 1 0 0,0-1-1 0 0,-1 0 0 0 0,1-1 0 0 0,0 1 0 0 0,-1-1 0 0 0,1 0 0 0 0,-1 0 0 0 0,1 0 1 0 0,0-1-1 0 0,-1 0 0 0 0,1 0 0 0 0,0 0 0 0 0,0 0 0 0 0,-1 0 0 0 0,1-1 0 0 0,-2-1-18 0 0,5 1 1 0 0,0-1-1 0 0,0 1 0 0 0,0-1 0 0 0,0 0 1 0 0,1 1-1 0 0,-1-1 0 0 0,1 0 0 0 0,-1 1 1 0 0,1-1-1 0 0,0 0 0 0 0,0 1 0 0 0,0-1 0 0 0,1 0 1 0 0,-1 0-1 0 0,1 1 0 0 0,-1-1 0 0 0,1 1 1 0 0,0-1-1 0 0,0 0 0 0 0,0 1 0 0 0,0 0 1 0 0,1-1-1 0 0,-1 1 0 0 0,1 0 0 0 0,-1-1 1 0 0,1 1-1 0 0,0 0 0 0 0,0 0 0 0 0,0 1 1 0 0,0-1-1 0 0,0 0 0 0 0,0 0 0 0 0,0 1 0 0 0,1-1 0 0 0,-2 1-6 0 0,-1 0 0 0 0,1 0 0 0 0,0 0 0 0 0,-1 0 0 0 0,1 0 0 0 0,0 0 0 0 0,0 0 0 0 0,0 0 0 0 0,0 0 0 0 0,0 0 0 0 0,0 1 0 0 0,0-1 0 0 0,0 0 0 0 0,0 1 0 0 0,0-1 0 0 0,0 0 0 0 0,0 1 0 0 0,0-1 0 0 0,1 1 0 0 0,-1 0 0 0 0,0-1 0 0 0,0 1 0 0 0,1 0 0 0 0,-1 0 0 0 0,0 0 0 0 0,0 0 0 0 0,1 0 0 0 0,-1 0 0 0 0,0 0 0 0 0,1 0 0 0 0,-1 1 0 0 0,0-1 0 0 0,0 0 0 0 0,0 1 0 0 0,1-1 0 0 0,-1 1 0 0 0,0-1 0 0 0,0 1 0 0 0,0 0 0 0 0,0-1 0 0 0,0 1 0 0 0,0 0 0 0 0,0 0 0 0 0,0 0 0 0 0,0 0 0 0 0,0 0 6 0 0,57 104 40 0 0,-57-103-15 0 0,1-1-1 0 0,-1 1 0 0 0,1-1 1 0 0,0 1-1 0 0,0-1 0 0 0,-1 0 1 0 0,1 0-1 0 0,0 0 0 0 0,0 0 1 0 0,1 0-1 0 0,-1 0 0 0 0,0 0 1 0 0,0-1-1 0 0,0 1 0 0 0,0-1 1 0 0,1 0-1 0 0,-1 1 0 0 0,0-1 1 0 0,0 0-1 0 0,1 0 0 0 0,-1-1 0 0 0,0 1 1 0 0,0 0-1 0 0,0-1 0 0 0,1 1 1 0 0,-1-1-1 0 0,0 0 0 0 0,0 0 1 0 0,0 0-1 0 0,0 0 0 0 0,0 0 1 0 0,0 0-1 0 0,0 0 0 0 0,-1-1 1 0 0,1 1-1 0 0,0 0 0 0 0,-1-1 1 0 0,1 0-1 0 0,-1 1 0 0 0,1-1 1 0 0,-1 0-1 0 0,0 0-24 0 0,-1-3-3306 0 0,-2 5-992 0 0,0 0-3607 0 0,1 0 6970 0 0,0 0-10359 0 0</inkml:trace>
  <inkml:trace contextRef="#ctx0" brushRef="#br0" timeOffset="22760.634">413 1012 0 0 0,'0'0'1200'0'0,"0"0"491"0"0,0 0 20 0 0,0 0-133 0 0,0 0-124 0 0,0 0-95 0 0,0 0-56 0 0,0 0-29 0 0,1 2-372 0 0,-1 2 11317 0 0,3-104-11131 0 0,8-19-789 0 0,-10 116-314 0 0,-1 1 0 0 0,1-1 1 0 0,0 1-1 0 0,0-1 0 0 0,0 1 1 0 0,0 0-1 0 0,0-1 1 0 0,1 1-1 0 0,-1 0 0 0 0,1 0 1 0 0,-1 0-1 0 0,1 0 0 0 0,0 0 1 0 0,0 0-1 0 0,0 1 0 0 0,0-1 1 0 0,0 1-1 0 0,0-1 1 0 0,0 1-1 0 0,0 0 0 0 0,1-1 1 0 0,-1 1-1 0 0,1 1 0 0 0,-1-1 1 0 0,1 0-1 0 0,-1 0 0 0 0,1 1 1 0 0,-1 0-1 0 0,1-1 1 0 0,-1 1-1 0 0,1 0 0 0 0,0 0 1 0 0,-1 0-1 0 0,1 1 0 0 0,2-1 15 0 0,-4 3-12 0 0,0 0 0 0 0,1 0 0 0 0,-1 0 0 0 0,0 0 0 0 0,0 0 0 0 0,-1 0 0 0 0,1 0-1 0 0,-1 0 1 0 0,1 0 0 0 0,-1 0 0 0 0,0 0 0 0 0,0 0 0 0 0,-1 0 0 0 0,1 1 0 0 0,0-1-1 0 0,-1 0 1 0 0,0 0 0 0 0,0 0 0 0 0,0 0 0 0 0,0-1 0 0 0,0 2 12 0 0,0-2 6 0 0,0 0 1 0 0,0 0 0 0 0,0 0-1 0 0,0 0 1 0 0,0 0 0 0 0,0 0-1 0 0,-1-1 1 0 0,1 1 0 0 0,-1 0-1 0 0,1-1 1 0 0,-1 1 0 0 0,1-1-1 0 0,-1 1 1 0 0,0-1 0 0 0,0 0-1 0 0,0 0 1 0 0,0 0 0 0 0,0 0-1 0 0,0 0 1 0 0,0 0 0 0 0,0 0-1 0 0,0-1 1 0 0,-1 1-7 0 0,3-2-3 0 0,0 0 0 0 0,0 1 0 0 0,0-1 0 0 0,1 0 0 0 0,-1 0 0 0 0,0 0-1 0 0,0 0 1 0 0,1 1 0 0 0,-1-1 0 0 0,0 0 0 0 0,1 1 0 0 0,-1-1 0 0 0,1 0 0 0 0,-1 0 0 0 0,1 1 0 0 0,-1-1 0 0 0,1 1-1 0 0,-1-1 1 0 0,1 0 0 0 0,0 1 0 0 0,-1-1 0 0 0,1 1 0 0 0,0 0 0 0 0,-1-1 0 0 0,1 1 0 0 0,0 0 0 0 0,0-1 0 0 0,-1 1-1 0 0,1 0 1 0 0,0 0 0 0 0,0-1 0 0 0,0 1 0 0 0,0 0 0 0 0,-1 0 0 0 0,1 0 0 0 0,0 0 0 0 0,0 0 0 0 0,0 0 0 0 0,0 0-1 0 0,-1 1 1 0 0,1-1 0 0 0,0 0 0 0 0,0 0 0 0 0,0 1 3 0 0,1-1 2 0 0,-1 0 0 0 0,0 0-1 0 0,1 0 1 0 0,-1 1 0 0 0,1-1 0 0 0,-1 0-1 0 0,1 1 1 0 0,-1-1 0 0 0,0 1-1 0 0,1-1 1 0 0,-1 1 0 0 0,0 0 0 0 0,0 0-1 0 0,1 0 1 0 0,-1-1 0 0 0,0 1 0 0 0,0 0-1 0 0,0 0 1 0 0,0 0 0 0 0,0 1 0 0 0,0-1-1 0 0,0 0 1 0 0,0 0 0 0 0,-1 1 0 0 0,1-1-1 0 0,0 0 1 0 0,-1 1 0 0 0,1-1 0 0 0,-1 0-1 0 0,0 1 1 0 0,1-1 0 0 0,-1 1 0 0 0,0-1-1 0 0,0 1 1 0 0,0-1 0 0 0,0 0-1 0 0,0 1 1 0 0,0-1 0 0 0,0 1 0 0 0,0-1-1 0 0,-1 1 1 0 0,1-1 0 0 0,0 1 0 0 0,-1-1-1 0 0,0 0 1 0 0,1 1 0 0 0,-1-1 0 0 0,0 0-1 0 0,1 0 1 0 0,-1 1 0 0 0,0-1 0 0 0,0 0-1 0 0,0 0 1 0 0,0 0 0 0 0,0 0 0 0 0,0 0-1 0 0,0 0 1 0 0,-1 0 0 0 0,0 0-2 0 0,-1 1 45 0 0,-1 0 0 0 0,1 0 0 0 0,0 0 0 0 0,-1 0 1 0 0,0-1-1 0 0,1 0 0 0 0,-1 0 0 0 0,0 0 0 0 0,1 0 1 0 0,-1 0-1 0 0,0-1 0 0 0,0 0 0 0 0,0 1 0 0 0,0-1 0 0 0,0-1 1 0 0,-3 0-46 0 0,-3-24-1243 0 0,10 19-2848 0 0,1 1-3482 0 0,-1 3-3770 0 0</inkml:trace>
  <inkml:trace contextRef="#ctx0" brushRef="#br0" timeOffset="23842.308">706 453 2657 0 0,'0'0'3514'0'0,"0"0"-964"0"0,0 0-522 0 0,0 0-104 0 0,0 0-50 0 0,0 0-63 0 0,0 0-136 0 0,0 0-231 0 0,0 0-241 0 0,0 0-245 0 0,0 0-197 0 0,0 0-171 0 0,1-4-134 0 0,8-5 1685 0 0,6 31 357 0 0,-9-12-2908 0 0,2 5 496 0 0,-1 0 0 0 0,-1 1 0 0 0,0 0 1 0 0,-1 0-1 0 0,0 0 0 0 0,-2 1 0 0 0,0-1 0 0 0,-1 1 0 0 0,0 0 1 0 0,-2-1-1 0 0,0 1 0 0 0,-1 0 0 0 0,-2 11-86 0 0,2-15 43 0 0,0-1 0 0 0,-2 0-1 0 0,1 1 1 0 0,-2-1 0 0 0,1 0-1 0 0,-2-1 1 0 0,0 1 0 0 0,0-1-1 0 0,-1 0 1 0 0,0 0 0 0 0,-1 0-1 0 0,0-1 1 0 0,-1 0 0 0 0,0 0-1 0 0,0-1 1 0 0,-1 0 0 0 0,0-1-1 0 0,-10 7-42 0 0,13-19-1751 0 0,7-3-8375 0 0,-1 5-2158 0 0</inkml:trace>
  <inkml:trace contextRef="#ctx0" brushRef="#br0" timeOffset="29443.203">1466 426 0 0 0,'0'0'604'0'0,"0"0"1303"0"0,0 0 347 0 0,0 0-38 0 0,0 0-136 0 0,0 0-136 0 0,0 0-134 0 0,0 0-170 0 0,0 0-205 0 0,0 0-207 0 0,0 0-201 0 0,0-3-128 0 0,-5-6 3191 0 0,-12 31 449 0 0,9-11-5548 0 0,-4 8 1179 0 0,0 2 0 0 0,1-1 0 0 0,1 1 0 0 0,0 1-1 0 0,2 0 1 0 0,1 0 0 0 0,1 0 0 0 0,0 1 0 0 0,1 6-170 0 0,3-13 41 0 0,1 0 1 0 0,0 0 0 0 0,2 0-1 0 0,-1 0 1 0 0,2 0 0 0 0,0 0 0 0 0,1-1-1 0 0,1 1 1 0 0,0-1 0 0 0,1 1-1 0 0,1-1 1 0 0,0-1 0 0 0,1 1-1 0 0,1-1 1 0 0,4 6-42 0 0,-11-18 18 0 0,0-1-1 0 0,0 1 0 0 0,1 0 1 0 0,-1-1-1 0 0,0 0 1 0 0,1 1-1 0 0,-1-1 1 0 0,1 0-1 0 0,-1 0 1 0 0,1 0-1 0 0,0 0 0 0 0,-1 0 1 0 0,1 0-1 0 0,0 0 1 0 0,0 0-1 0 0,0-1 1 0 0,-1 1-1 0 0,1-1 1 0 0,0 1-1 0 0,0-1 0 0 0,0 0 1 0 0,0 0-1 0 0,0 0 1 0 0,0 0-1 0 0,0 0 1 0 0,0 0-18 0 0,-1-10-1817 0 0,-3 3-4657 0 0,0 3-4392 0 0,1 2 751 0 0</inkml:trace>
  <inkml:trace contextRef="#ctx0" brushRef="#br0" timeOffset="30228.992">1589 458 3465 0 0,'0'0'3060'0'0,"0"0"-592"0"0,0 0-279 0 0,0 0-72 0 0,0 0-151 0 0,0 0-275 0 0,0 0-286 0 0,0 0-251 0 0,0 0-205 0 0,0 0-172 0 0,0 0-159 0 0,0 0-116 0 0,0 0-110 0 0,1-5-71 0 0,2-15-30 0 0,-2 19-221 0 0,0 0 0 0 0,1 0 1 0 0,-1 0-1 0 0,0 0 0 0 0,1 1 0 0 0,-1-1 1 0 0,0 0-1 0 0,1 1 0 0 0,-1-1 0 0 0,1 1 1 0 0,-1-1-1 0 0,1 1 0 0 0,-1 0 0 0 0,1 0 1 0 0,-1 0-1 0 0,1 0 0 0 0,-1 0 0 0 0,1 0 1 0 0,-1 0-1 0 0,1 0 0 0 0,-1 1 0 0 0,1-1 0 0 0,-1 0 1 0 0,1 1-1 0 0,-1-1 0 0 0,1 1 0 0 0,0 0-70 0 0,2 1 36 0 0,0-1-1 0 0,0 1 0 0 0,-1 0 0 0 0,1 0 1 0 0,-1 0-1 0 0,1 1 0 0 0,-1-1 0 0 0,0 1 1 0 0,0 0-1 0 0,0 0 0 0 0,0 0 0 0 0,0 0 1 0 0,-1 0-1 0 0,1 1 0 0 0,-1-1 0 0 0,0 1 1 0 0,0 0-1 0 0,-1-1 0 0 0,1 1 0 0 0,-1 0 1 0 0,1 0-1 0 0,-1 0 0 0 0,0 0 0 0 0,-1 0 1 0 0,1 0-1 0 0,-1 1 0 0 0,0-1 0 0 0,0 4-35 0 0,-2-4 40 0 0,-1-1-1 0 0,1 1 0 0 0,-1-1 0 0 0,0 0 1 0 0,0 0-1 0 0,0 0 0 0 0,0 0 0 0 0,-1-1 1 0 0,1 1-1 0 0,-1-1 0 0 0,0 0 0 0 0,0 1 1 0 0,0-2-1 0 0,0 1 0 0 0,0 0 0 0 0,0-1 1 0 0,0 0-1 0 0,0 0 0 0 0,0 0 0 0 0,-1-1 1 0 0,1 1-1 0 0,0-1 0 0 0,-3 0-39 0 0,16-30 608 0 0,50-19-633 0 0,19-25 289 0 0,-77 72-305 0 0,0 1-1 0 0,0 0 1 0 0,-1 0 0 0 0,1-1-1 0 0,0 1 1 0 0,0 0 0 0 0,0-1 0 0 0,-1 1-1 0 0,1-1 1 0 0,-1 1 0 0 0,1-1-1 0 0,-1 1 1 0 0,0-1 0 0 0,0 1-1 0 0,1-1 1 0 0,-1 1 0 0 0,0-1-1 0 0,0 1 1 0 0,-1-1 0 0 0,1 1 0 0 0,0-1-1 0 0,0 0 1 0 0,-1 1 0 0 0,1-1-1 0 0,-1 1 1 0 0,1 0 0 0 0,-1-1-1 0 0,0 1 1 0 0,1-1 0 0 0,-1 1 0 0 0,0 0-1 0 0,0-1 1 0 0,0 1 0 0 0,0 0-1 0 0,0 0 1 0 0,0 0 0 0 0,-1-1 41 0 0,-12 15-5390 0 0,8-1-2548 0 0,4-10 3539 0 0,0 3-4344 0 0</inkml:trace>
  <inkml:trace contextRef="#ctx0" brushRef="#br0" timeOffset="31421.4">1674 888 0 0 0,'0'0'420'0'0,"0"0"1058"0"0,0 0 441 0 0,0 0 1 0 0,0 0-111 0 0,0 0-220 0 0,0 0-235 0 0,0 0-154 0 0,0 0-76 0 0,0 0-62 0 0,0 0-10 0 0,0 0 7 0 0,1-2-43 0 0,0 1-887 0 0,-1 0-1 0 0,0 0 1 0 0,0 0-1 0 0,0 0 0 0 0,0 0 1 0 0,-1 1-1 0 0,1-1 1 0 0,0 0-1 0 0,0 0 0 0 0,0 0 1 0 0,-1 0-1 0 0,1 0 1 0 0,0 1-1 0 0,-1-1 0 0 0,1 0 1 0 0,-1 0-1 0 0,1 1 1 0 0,-1-1-1 0 0,1 0 1 0 0,-1 1-1 0 0,0-1 0 0 0,1 0 1 0 0,-1 1-1 0 0,0-1 1 0 0,1 1-1 0 0,-1-1 0 0 0,0 1 1 0 0,0-1-1 0 0,1 1 1 0 0,-1 0-1 0 0,0-1 0 0 0,0 1 1 0 0,0 0-1 0 0,0 0 1 0 0,1 0-1 0 0,-1-1 1 0 0,0 1-1 0 0,0 0 0 0 0,0 0 1 0 0,0 0-1 0 0,0 0 1 0 0,0 0-1 0 0,0 1 0 0 0,1-1 1 0 0,-1 0-1 0 0,0 0 1 0 0,0 1-1 0 0,0-1 0 0 0,0 0 1 0 0,1 1-1 0 0,-1-1 1 0 0,0 1-129 0 0,-1-2 26 0 0,0 1 1 0 0,0-1-1 0 0,0 1 0 0 0,0 0 1 0 0,0 0-1 0 0,-1 0 0 0 0,1 0 1 0 0,0 0-1 0 0,0 0 1 0 0,0 1-1 0 0,0-1 0 0 0,0 0 1 0 0,0 1-1 0 0,0 0 1 0 0,0 0-1 0 0,0 0 0 0 0,0-1 1 0 0,0 2-1 0 0,0-1 1 0 0,1 0-1 0 0,-1 0 0 0 0,0 0 1 0 0,1 1-1 0 0,-1-1 1 0 0,1 1-1 0 0,-1 0 0 0 0,1-1 1 0 0,0 1-1 0 0,0 0 1 0 0,0 0-1 0 0,0-1 0 0 0,0 1 1 0 0,0 0-1 0 0,0 0 1 0 0,0 0-1 0 0,1 0 0 0 0,-1 1 1 0 0,1-1-1 0 0,0 0 0 0 0,-1 0 1 0 0,1 0-1 0 0,0 0 1 0 0,0 0-1 0 0,1 0 0 0 0,-1 0 1 0 0,0 1-1 0 0,1-1 1 0 0,-1 0-27 0 0,2 0 32 0 0,1 0 0 0 0,-1 0 0 0 0,0 0 0 0 0,1-1 0 0 0,0 1 0 0 0,-1-1 0 0 0,1 1 0 0 0,0-1 0 0 0,-1 0 0 0 0,1 0 0 0 0,0 0 0 0 0,0 0 0 0 0,0-1 0 0 0,0 1 0 0 0,0-1 0 0 0,0 0 0 0 0,0 0 0 0 0,0 0 0 0 0,0 0 0 0 0,0 0 0 0 0,0-1 0 0 0,0 1 0 0 0,0-1 0 0 0,-1 0 0 0 0,1 0 0 0 0,0 0 0 0 0,0 0 0 0 0,2-2-32 0 0,-4 1 24 0 0,0 0 1 0 0,0 0-1 0 0,0 0 1 0 0,-1-1-1 0 0,1 1 1 0 0,0 0-1 0 0,-1-1 1 0 0,0 1 0 0 0,1 0-1 0 0,-1-1 1 0 0,0 1-1 0 0,0-1 1 0 0,0 1-1 0 0,-1 0 1 0 0,1-1-1 0 0,0 1 1 0 0,-1-1-1 0 0,0 1 1 0 0,0 0-1 0 0,1 0 1 0 0,-1-1-1 0 0,0 1 1 0 0,-1 0-1 0 0,1 0 1 0 0,0 0-1 0 0,-1 0-24 0 0,-13-21 16 0 0,-8-33 47 0 0,24 53-91 0 0,-1 1 1 0 0,0 0-1 0 0,1-1 0 0 0,-1 1 0 0 0,1 0 1 0 0,-1 0-1 0 0,1 0 0 0 0,0 0 0 0 0,0 0 1 0 0,0 0-1 0 0,0 0 0 0 0,1 0 1 0 0,-1 0-1 0 0,0 0 0 0 0,1 0 0 0 0,-1 1 1 0 0,1-1-1 0 0,0 0 0 0 0,0 1 0 0 0,-1 0 1 0 0,1-1-1 0 0,0 1 0 0 0,0 0 0 0 0,0 0 1 0 0,0 0-1 0 0,1 0 0 0 0,-1 1 1 0 0,0-1-1 0 0,0 0 0 0 0,0 1 0 0 0,1-1 1 0 0,-1 1-1 0 0,0 0 0 0 0,1 0 0 0 0,-1 0 1 0 0,0 0-1 0 0,0 0 0 0 0,1 1 0 0 0,0-1 28 0 0,3 3-6195 0 0,2 0-7231 0 0,-7-3 7570 0 0</inkml:trace>
  <inkml:trace contextRef="#ctx0" brushRef="#br0" timeOffset="27025.188">1028 527 0 0 0,'0'0'1692'0'0,"0"0"78"0"0,0 0-12 0 0,0 0-115 0 0,0 0-138 0 0,0 0-83 0 0,0 0-103 0 0,0 0-85 0 0,0 0-77 0 0,4-5 3168 0 0,-2 2 6025 0 0,22 33-9706 0 0,20 35-605 0 0,-55-78-8703 0 0,8 7 1847 0 0,1 2-3446 0 0,1 2 7149 0 0</inkml:trace>
  <inkml:trace contextRef="#ctx0" brushRef="#br0" timeOffset="27374.108">1115 525 0 0 0,'0'0'772'0'0,"0"0"1798"0"0,0 0 385 0 0,0 0-145 0 0,0 0-235 0 0,0 0-319 0 0,0 0-343 0 0,0 0-328 0 0,0 0-288 0 0,0 0-228 0 0,0 0-167 0 0,2-3-125 0 0,6-14 1191 0 0,-27 35-730 0 0,-78 71 753 0 0,98-96-5534 0 0,2 0-2891 0 0,1 2-4214 0 0,-3 4 4595 0 0</inkml:trace>
  <inkml:trace contextRef="#ctx0" brushRef="#br0" timeOffset="28274.287">1116 494 4401 0 0,'0'0'1715'0'0,"0"0"-193"0"0,0 0 50 0 0,0 0 106 0 0,0 0-23 0 0,0 0-58 0 0,0 0-168 0 0,0 0-234 0 0,0 0-205 0 0,0 0-193 0 0,0 0-164 0 0,0 0-90 0 0,0 0-67 0 0,-3-6-12 0 0,-15-24 1230 0 0,14 29-1515 0 0,-1 0 1 0 0,1 0-1 0 0,-1 0 1 0 0,0 1-1 0 0,1-1 0 0 0,-1 1 1 0 0,1 0-1 0 0,-1 0 1 0 0,0 1-1 0 0,1 0 1 0 0,-1-1-1 0 0,1 2 1 0 0,-1-1-1 0 0,1 0 0 0 0,0 1 1 0 0,-1 0-1 0 0,1 0 1 0 0,-1 1-180 0 0,0 0 54 0 0,1 0 1 0 0,-1 1-1 0 0,1 0 0 0 0,-1 0 1 0 0,1 0-1 0 0,0 0 1 0 0,1 1-1 0 0,-1-1 0 0 0,1 1 1 0 0,0 0-1 0 0,0 0 1 0 0,0 0-1 0 0,1 1 0 0 0,0-1 1 0 0,0 1-1 0 0,0-1 0 0 0,1 1 1 0 0,0-1-1 0 0,0 1 1 0 0,0 0-1 0 0,1 0 0 0 0,-1 0 1 0 0,2-1-1 0 0,-1 1 1 0 0,0 0-1 0 0,1 0 0 0 0,0 0 1 0 0,1 1-55 0 0,1-1 28 0 0,0-2 0 0 0,1 1 0 0 0,-1 0 0 0 0,1-1 0 0 0,0 0 0 0 0,0 1 0 0 0,1-2 0 0 0,-1 1 0 0 0,1 0 1 0 0,0-1-1 0 0,0 0 0 0 0,0 0 0 0 0,0 0 0 0 0,0-1 0 0 0,1 0 0 0 0,-1 0 0 0 0,1 0 0 0 0,-1-1 0 0 0,1 1 0 0 0,0-1 0 0 0,0-1 0 0 0,0 1 0 0 0,-1-1 1 0 0,1 0-1 0 0,0 0 0 0 0,0-1 0 0 0,0 0 0 0 0,-1 0 0 0 0,1 0 0 0 0,0-1 0 0 0,-1 0 0 0 0,1 0 0 0 0,-1 0 0 0 0,0 0 0 0 0,1-1 0 0 0,-1 0 0 0 0,-1 0 1 0 0,1-1-1 0 0,0 1 0 0 0,-1-1 0 0 0,1 0-28 0 0,-2 0 2 0 0,1 0-1 0 0,-1 0 1 0 0,0 0 0 0 0,0 0 0 0 0,0 0 0 0 0,-1 0-1 0 0,0-1 1 0 0,0 1 0 0 0,0-1 0 0 0,0 0 0 0 0,0 0 0 0 0,-1 1-1 0 0,0-1 1 0 0,0 0 0 0 0,-1 0 0 0 0,1 0 0 0 0,-1 0 0 0 0,0 0-1 0 0,0-1 1 0 0,-1 1 0 0 0,1 0 0 0 0,-1 1 0 0 0,0-1-1 0 0,-1 0 1 0 0,1 0 0 0 0,-1 0 0 0 0,0 1 0 0 0,0-1 0 0 0,-1 1-1 0 0,1-1 1 0 0,-1 1 0 0 0,0 0 0 0 0,0 0 0 0 0,0 0 0 0 0,-1 0-1 0 0,1 1 1 0 0,-1-1 0 0 0,-3-1-2 0 0,4 3 341 0 0,2 2-3520 0 0,1 0-8342 0 0,0 0 499 0 0</inkml:trace>
  <inkml:trace contextRef="#ctx0" brushRef="#br0" timeOffset="35006.082">1186 343 1592 0 0,'0'0'2229'0'0,"0"0"-790"0"0,0 0-164 0 0,0 0 233 0 0,0 0 140 0 0,0 0-87 0 0,0 0-282 0 0,0 0-271 0 0,0 0-152 0 0,0 0-58 0 0,0 0-29 0 0,3 0 8190 0 0,0 0-7613 0 0,77-62-998 0 0,144-94 1128 0 0,-64 68-1442 0 0,-188 108-5418 0 0,17-11 48 0 0,1-1-4165 0 0,6-4 1597 0 0</inkml:trace>
  <inkml:trace contextRef="#ctx0" brushRef="#br0" timeOffset="35621.89">1212 231 5817 0 0,'0'0'1493'0'0,"0"0"-145"0"0,0 0 242 0 0,0 0 217 0 0,0 0 20 0 0,0 0-184 0 0,0 0-303 0 0,0 0-284 0 0,0 0-173 0 0,0 0-109 0 0,0 0-104 0 0,0 0-80 0 0,0 0-81 0 0,1-4-57 0 0,8-18 328 0 0,-9 22-462 0 0,0 0-41 0 0,0 0-66 0 0,-16 36 985 0 0,15-35-1171 0 0,0 0 0 0 0,1 0 0 0 0,-1 1 0 0 0,0-1 0 0 0,1 0 0 0 0,-1 1 0 0 0,1-1 0 0 0,-1 1 0 0 0,1-1 0 0 0,0 0-1 0 0,-1 1 1 0 0,1-1 0 0 0,0 1 0 0 0,0-1 0 0 0,0 1 0 0 0,0-1 0 0 0,0 1 0 0 0,1-1 0 0 0,-1 1 0 0 0,0-1 0 0 0,1 1 0 0 0,-1-1 0 0 0,1 0-1 0 0,-1 1 1 0 0,1-1 0 0 0,0 0 0 0 0,-1 1 0 0 0,1-1 0 0 0,0 0 0 0 0,0 0 0 0 0,0 0 0 0 0,0 0 0 0 0,0 0 0 0 0,0 0 0 0 0,0 0 0 0 0,0 0 0 0 0,1 0-1 0 0,-1 0 1 0 0,0 0 0 0 0,0-1 0 0 0,1 1 0 0 0,-1-1 0 0 0,1 1 0 0 0,-1-1 0 0 0,0 1 0 0 0,1-1 0 0 0,-1 0 0 0 0,1 0 0 0 0,-1 0 0 0 0,1 1 0 0 0,-1-2-1 0 0,1 1 1 0 0,-1 0 0 0 0,1 0 0 0 0,-1 0-25 0 0,56-5 1085 0 0,-36 2-2353 0 0,-2 2-3677 0 0,-20 0-3478 0 0,1 1-537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13.9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13 0 0 0,'0'0'1896'0'0,"0"0"22"0"0,0 0 124 0 0,0 0 184 0 0,0 0 42 0 0,0 0-157 0 0,0 0-288 0 0,0 0-278 0 0,0 0-234 0 0,0 0-188 0 0,0 0-143 0 0,-4-1-139 0 0,-12-3-102 0 0,12 3-83 0 0,4 1-66 0 0,0 0-19 0 0,0 0-26 0 0,0 0-18 0 0,0 0-8 0 0,0 0-59 0 0,0 0-32 0 0,0 0-36 0 0,0 0-37 0 0,0 0-31 0 0,0 0-43 0 0,28-4 1102 0 0,36 1-1203 0 0,-64 3-184 0 0,0 0-21 0 0,0 0-30 0 0,0 0 23 0 0,0 0-3 0 0,0 0-34 0 0,0 0 2 0 0,0 0-75 0 0,0 0-69 0 0,0 0-88 0 0,-6 9-11252 0 0,3-6 2884 0 0,3-1 1790 0 0</inkml:trace>
  <inkml:trace contextRef="#ctx0" brushRef="#br0" timeOffset="261.724">19 66 2801 0 0,'0'0'2373'0'0,"0"0"-153"0"0,0 0 163 0 0,0 0 113 0 0,0 0-126 0 0,0 0-295 0 0,0 0-425 0 0,0 0-400 0 0,0 0-318 0 0,0 0-269 0 0,0 0-189 0 0,0 0-95 0 0,0 0-44 0 0,18 6 1294 0 0,80-8 489 0 0,-102 1-6595 0 0,-1 1-5821 0 0,4 0-819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09.8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36 0 0 0,'0'0'1122'0'0,"0"0"1063"0"0,0 0 281 0 0,0 0-16 0 0,0 0-169 0 0,0 0-210 0 0,0 0-218 0 0,0 0-216 0 0,0 0-173 0 0,0 0-160 0 0,0-4-147 0 0,0-5-886 0 0,-2 17 4537 0 0,-10 185-3179 0 0,4-204-8170 0 0,-7-19 5256 0 0,14 25 1415 0 0,0 1 0 0 0,1 0-1 0 0,0-1 1 0 0,-1 1 0 0 0,2-1-1 0 0,-1 1 1 0 0,0-1 0 0 0,1 1 0 0 0,0-1-1 0 0,0 1 1 0 0,0 0 0 0 0,1-1 0 0 0,-1 1-1 0 0,1 0 1 0 0,0 0 0 0 0,0 0 0 0 0,1 0-1 0 0,-1 1 1 0 0,1-1 0 0 0,0 0 0 0 0,0 1-1 0 0,0 0 1 0 0,0 0 0 0 0,0 0 0 0 0,1 0-1 0 0,-1 0 1 0 0,1 1 0 0 0,0-1 0 0 0,0 1-1 0 0,0 0 1 0 0,0 1 0 0 0,0-1 0 0 0,1 0-1 0 0,-1 1 1 0 0,0 0-130 0 0,-2 1 15 0 0,0 0 1 0 0,0 0-1 0 0,0 0 1 0 0,0 0-1 0 0,0 1 1 0 0,0-1-1 0 0,0 1 0 0 0,-1-1 1 0 0,1 1-1 0 0,0 0 1 0 0,0-1-1 0 0,-1 1 0 0 0,1 0 1 0 0,0 0-1 0 0,-1 0 1 0 0,1 0-1 0 0,-1 1 1 0 0,1-1-1 0 0,-1 0 0 0 0,0 1 1 0 0,0-1-1 0 0,1 1 1 0 0,-1-1-1 0 0,0 1 0 0 0,0-1 1 0 0,0 1-1 0 0,-1 0 1 0 0,1 0-1 0 0,0-1 1 0 0,-1 1-1 0 0,1 0 0 0 0,-1 0 1 0 0,1 0-1 0 0,-1 0 1 0 0,0 0-1 0 0,0-1 1 0 0,0 1-1 0 0,0 0 0 0 0,0 0 1 0 0,0 0-1 0 0,-1 0 1 0 0,1 0-1 0 0,-1 0 0 0 0,1-1 1 0 0,-1 1-1 0 0,1 0 1 0 0,-1 0-1 0 0,0-1 1 0 0,0 1-1 0 0,0 0 0 0 0,0-1 1 0 0,0 1-1 0 0,-1-1 1 0 0,1 1-1 0 0,0-1 0 0 0,-1 0 1 0 0,1 1-1 0 0,-1-1 1 0 0,1 0-1 0 0,-1 0 1 0 0,1 0-1 0 0,-1 0 0 0 0,0 0 1 0 0,0 0-16 0 0,-32 18 1209 0 0,34-19-1086 0 0,0 0 15 0 0,-2-11-1062 0 0,0-2-4232 0 0,8 5-1903 0 0,-1 4-762 0 0,-2 1 2911 0 0</inkml:trace>
  <inkml:trace contextRef="#ctx0" brushRef="#br0" timeOffset="2768.509">145 161 4713 0 0,'0'0'4124'0'0,"0"0"-2616"0"0,0 0-708 0 0,0 0 303 0 0,0 0 307 0 0,0 0 113 0 0,0 0-136 0 0,0 0-214 0 0,0 0-230 0 0,0 0-223 0 0,0 0-161 0 0,0 0-139 0 0,0 0-83 0 0,5-3-31 0 0,-5 3-308 0 0,4-2 154 0 0,0 0-1 0 0,0 0 1 0 0,0 0-1 0 0,0 0 1 0 0,0-1-1 0 0,0 0 1 0 0,-1 0-1 0 0,1 0 1 0 0,-1 0-1 0 0,0 0 0 0 0,0-1 1 0 0,0 1-1 0 0,0-1 1 0 0,-1 0-1 0 0,1 0 1 0 0,-1 0-1 0 0,0 0 1 0 0,0 0-1 0 0,0-1-151 0 0,1-30 481 0 0,-17 51-1418 0 0,13-15 938 0 0,0 0 0 0 0,1 0 0 0 0,-1-1 0 0 0,0 1 0 0 0,1 0 0 0 0,-1 0 0 0 0,1 0 0 0 0,-1 0 0 0 0,1 0 0 0 0,0 0 0 0 0,-1-1 0 0 0,1 1 0 0 0,0 0 0 0 0,0 0 0 0 0,-1 0 0 0 0,1 0 0 0 0,0 0 0 0 0,0 0 0 0 0,0 0 0 0 0,0 0 0 0 0,1 1 0 0 0,-1-1 0 0 0,0-1 0 0 0,0 1 0 0 0,0 0 0 0 0,1 0 0 0 0,-1 0 0 0 0,1 0-1 0 0,-1 0 1 0 0,0 0 0 0 0,1 0 0 0 0,0 0 0 0 0,-1 0 0 0 0,1-1 0 0 0,-1 1 0 0 0,1 0 0 0 0,0 0 0 0 0,0-1 0 0 0,-1 1 0 0 0,1-1 0 0 0,0 1 0 0 0,0 0 0 0 0,0-1-1 0 0,45-5 502 0 0,11-33 49 0 0,-56 38-451 0 0,-1 0-20 0 0,0 0-24 0 0,0 0-24 0 0,0 0-30 0 0,-13 22-318 0 0,6-9 433 0 0,-8 45 24 0 0,17-56-120 0 0,0-1 0 0 0,0 0 0 0 0,0 0 0 0 0,0 0 0 0 0,0-1-1 0 0,0 1 1 0 0,0 0 0 0 0,0-1 0 0 0,1 1 0 0 0,-1-1 0 0 0,0 0 0 0 0,0 0 0 0 0,1 0-1 0 0,-1 0 1 0 0,0 0 0 0 0,0 0 0 0 0,1-1 0 0 0,-1 1 0 0 0,0-1 0 0 0,0 0-1 0 0,0 1 1 0 0,0-1 0 0 0,1 0 0 0 0,-1 0 0 0 0,-1 0 0 0 0,1 0 0 0 0,0-1-1 0 0,0 1 1 0 0,0-1 0 0 0,-1 1 0 0 0,2-2-21 0 0,24-39 591 0 0,-46 54-1261 0 0,17-11 671 0 0,1-1-1 0 0,0 1 0 0 0,0 0 0 0 0,0-1 0 0 0,0 1 0 0 0,0 0 0 0 0,0 0 0 0 0,1-1 0 0 0,-1 1 1 0 0,0 0-1 0 0,0 0 0 0 0,1 0 0 0 0,-1 0 0 0 0,0 0 0 0 0,1 1 0 0 0,-1-1 0 0 0,1 0 0 0 0,-1 0 0 0 0,1 0 1 0 0,0 0-1 0 0,-1 0 0 0 0,1 1 0 0 0,0-1 0 0 0,0 0 0 0 0,0 0 0 0 0,0 1 0 0 0,0-1 0 0 0,0 0 1 0 0,0 0-1 0 0,1 0 0 0 0,-1 1 0 0 0,0-1 0 0 0,1 0 0 0 0,-1 0 0 0 0,0 0 0 0 0,1 0 0 0 0,0 0 1 0 0,-1 1-1 0 0,1-1 0 0 0,0 0 0 0 0,-1 0 0 0 0,1-1 0 0 0,0 1 0 0 0,0 0 0 0 0,0 0 0 0 0,0 0 1 0 0,0 0-1 0 0,0-1 0 0 0,0 1 0 0 0,0-1 0 0 0,0 1 0 0 0,0 0 0 0 0,0-1 0 0 0,0 0 0 0 0,0 1 1 0 0,1-1-1 0 0,-1 0 0 0 0,0 1 0 0 0,0-1 0 0 0,0 0 0 0 0,1 0 0 0 0,57-18 319 0 0,-58 18-322 0 0,0-1 0 0 0,0 0 0 0 0,0 1 0 0 0,-1-1 0 0 0,1 0 0 0 0,0 0 0 0 0,0 0 0 0 0,0 1 0 0 0,0-1 0 0 0,-1 0 0 0 0,1 0 0 0 0,-1 0 0 0 0,1 0 0 0 0,0 0 0 0 0,-1-1 0 0 0,0 1 0 0 0,1 0 0 0 0,-1 0 0 0 0,0 0 0 0 0,1 0 0 0 0,-1 0 0 0 0,0-1 0 0 0,0 1 0 0 0,0 0 0 0 0,0 0 0 0 0,0 0 0 0 0,0-1 0 0 0,0 1 0 0 0,-1 0 0 0 0,1 0 0 0 0,0 0 0 0 0,-1 0 0 0 0,1 0 0 0 0,-1 0 0 0 0,1 0 0 0 0,-1-1 0 0 0,1 1 0 0 0,-1 0 0 0 0,0 1 0 0 0,1-1 0 0 0,-1 0 0 0 0,0 0 0 0 0,0 0 0 0 0,0 0 0 0 0,0 1 0 0 0,0-1 0 0 0,0 0 0 0 0,0 1 0 0 0,0-1 3 0 0,1 1-27 0 0,0 0 0 0 0,0 0 0 0 0,1 0 0 0 0,-1 0 0 0 0,0 0 0 0 0,0 0 1 0 0,1 0-1 0 0,-1 0 0 0 0,0 0 0 0 0,0 0 0 0 0,1 0 0 0 0,-1 0 0 0 0,0-1 0 0 0,0 1 0 0 0,1 0 0 0 0,-1 0 0 0 0,0 0 0 0 0,0 0 0 0 0,0 0 0 0 0,1 0 0 0 0,-1-1 1 0 0,0 1-1 0 0,0 0 0 0 0,0 0 0 0 0,1 0 0 0 0,-1-1 0 0 0,0 1 0 0 0,0 0 0 0 0,0 0 0 0 0,0-1 0 0 0,0 1 0 0 0,0 0 0 0 0,0 0 0 0 0,1 0 0 0 0,-1-1 0 0 0,0 1 0 0 0,0 0 1 0 0,0 0-1 0 0,0-1 0 0 0,0 1 0 0 0,0 0 0 0 0,0 0 0 0 0,0-1 0 0 0,0 1 0 0 0,0 0 0 0 0,-1 0 0 0 0,1-1 0 0 0,0 1 0 0 0,0 0 0 0 0,0 0 0 0 0,0-1 0 0 0,0 1 27 0 0,10 0 173 0 0,139-10 699 0 0,-153 11-879 0 0,0 0 1 0 0,0 0-1 0 0,0 0 0 0 0,0 0 0 0 0,0 1 1 0 0,0-1-1 0 0,0 1 0 0 0,0 0 1 0 0,1 0-1 0 0,-1 1 0 0 0,1-1 0 0 0,-1 1 1 0 0,1-1-1 0 0,0 1 0 0 0,0 0 1 0 0,0 0-1 0 0,1 1 0 0 0,-1-1 0 0 0,1 1 1 0 0,0-1-1 0 0,-1 1 0 0 0,2 0 1 0 0,-1-1-1 0 0,0 1 0 0 0,1 0 0 0 0,0 0 1 0 0,0 0-1 0 0,-1 3 7 0 0,4-5 21 0 0,-1-1-1 0 0,0 0 1 0 0,1 0 0 0 0,-1 0 0 0 0,1 1-1 0 0,-1-2 1 0 0,1 1 0 0 0,0 0 0 0 0,-1 0-1 0 0,1 0 1 0 0,0-1 0 0 0,0 1 0 0 0,0-1-1 0 0,-1 1 1 0 0,1-1 0 0 0,0 0 0 0 0,0 0-1 0 0,0 0 1 0 0,0 0 0 0 0,0 0 0 0 0,-1 0-1 0 0,1 0 1 0 0,0 0 0 0 0,0-1 0 0 0,0 1-1 0 0,0-1 1 0 0,-1 0 0 0 0,1 1 0 0 0,0-1-1 0 0,-1 0 1 0 0,1 0 0 0 0,0 0-1 0 0,-1 0 1 0 0,1 0 0 0 0,-1-1 0 0 0,0 1-1 0 0,1 0 1 0 0,-1-1-21 0 0,9-8 40 0 0,-1-1 0 0 0,-1-1 0 0 0,0 1-1 0 0,0-1 1 0 0,-1-1 0 0 0,-1 1 0 0 0,0-1 0 0 0,-1 0-1 0 0,4-12-39 0 0,-2 5 30 0 0,-47 114-693 0 0,30-29 671 0 0,12-64 19 0 0,0 0-1 0 0,1-1 0 0 0,-1 1 1 0 0,0-1-1 0 0,0 0 0 0 0,0 1 1 0 0,0-1-1 0 0,0 0 0 0 0,1 0 1 0 0,-1 0-1 0 0,0-1 0 0 0,0 1 0 0 0,0 0 1 0 0,0-1-1 0 0,0 1 0 0 0,1-1 1 0 0,-1 0-1 0 0,0 0 0 0 0,-1 0 1 0 0,1 0-1 0 0,0 0 0 0 0,1-1-26 0 0,1 0 5 0 0,-1 0-1 0 0,1 0 0 0 0,-1-1 1 0 0,0 1-1 0 0,0-1 0 0 0,0 0 1 0 0,0 0-1 0 0,0 0 0 0 0,0-1 1 0 0,-1 1-1 0 0,1 0 0 0 0,-1-1 1 0 0,0 0-1 0 0,0 0 0 0 0,-1 1 1 0 0,1-1-1 0 0,-1 0 0 0 0,0 0 1 0 0,0 0-1 0 0,0-1-4 0 0,-1 5-51 0 0,0 0-22 0 0,-7 28-490 0 0,7-26 570 0 0,0 0 1 0 0,0-1-1 0 0,0 1 0 0 0,0 0 0 0 0,0 0 1 0 0,1-1-1 0 0,-1 1 0 0 0,1 0 1 0 0,-1 0-1 0 0,1-1 0 0 0,-1 1 0 0 0,1-1 1 0 0,0 1-1 0 0,0 0 0 0 0,0-1 1 0 0,0 1-1 0 0,0-1 0 0 0,0 0 0 0 0,0 1 1 0 0,1-1-1 0 0,-1 0 0 0 0,0 0 0 0 0,1 0 1 0 0,-1 0-1 0 0,1 0 0 0 0,-1 0 1 0 0,1 0-1 0 0,-1 0 0 0 0,1-1 0 0 0,0 1 1 0 0,0-1-1 0 0,-1 1 0 0 0,1-1 1 0 0,0 0-1 0 0,0 1 0 0 0,-1-1 0 0 0,1 0 1 0 0,0 0-1 0 0,0 0 0 0 0,-1 0 0 0 0,1-1 1 0 0,0 1-1 0 0,0 0 0 0 0,-1-1 1 0 0,1 1-1 0 0,0-1-7 0 0,1 2 9 0 0,1-1-1 0 0,-1 0 1 0 0,1 1 0 0 0,0-1 0 0 0,-1 0-1 0 0,1-1 1 0 0,-1 1 0 0 0,1-1 0 0 0,-1 1 0 0 0,1-1-1 0 0,-1 0 1 0 0,0 0 0 0 0,1-1 0 0 0,-1 1-1 0 0,0-1 1 0 0,0 0 0 0 0,0 1 0 0 0,0-1 0 0 0,0-1-1 0 0,0 1 1 0 0,-1 0 0 0 0,1-1 0 0 0,-1 1-1 0 0,0-1 1 0 0,1 0 0 0 0,-1 1 0 0 0,0-1 0 0 0,0 0-1 0 0,-1-1 1 0 0,1 1 0 0 0,0-3-9 0 0,-2-6-575 0 0,-3 14 514 0 0,-25 49 63 0 0,69-46 599 0 0,39-35-189 0 0,-80 29-479 0 0,0 1 0 0 0,-1 0 0 0 0,1 0 0 0 0,0 0 0 0 0,0-1 0 0 0,-1 1 0 0 0,1 0 0 0 0,0-1 0 0 0,0 1 0 0 0,0 0 0 0 0,0-1 67 0 0,-1 3 7 0 0,1-1-1 0 0,-1 0 0 0 0,1 0 0 0 0,0 1 0 0 0,-1-1 0 0 0,1 1 0 0 0,0-1 0 0 0,0 0 0 0 0,0 1 0 0 0,0-1 0 0 0,0 0 0 0 0,0 1 0 0 0,1-1 0 0 0,-1 0 0 0 0,0 1 0 0 0,1-1 0 0 0,-1 0 0 0 0,1 1 0 0 0,-1-1 0 0 0,1 0 0 0 0,0 0 0 0 0,-1 0 0 0 0,1 1 0 0 0,0-1 0 0 0,0 0 0 0 0,0 0 0 0 0,0 0 1 0 0,0 0-1 0 0,0 0 0 0 0,0-1 0 0 0,0 1 0 0 0,0 0 0 0 0,0 0 0 0 0,1-1 0 0 0,-1 1 0 0 0,0-1 0 0 0,1 1 0 0 0,-1-1 0 0 0,0 1 0 0 0,1-1 0 0 0,-1 0 0 0 0,0 0 0 0 0,1 0 0 0 0,-1 0 0 0 0,0 0 0 0 0,1 0 0 0 0,-1 0 0 0 0,0 0 0 0 0,1 0 0 0 0,-1-1 0 0 0,1 1 0 0 0,-1 0 0 0 0,0-1 0 0 0,0 1 1 0 0,1-1-1 0 0,-1 0 0 0 0,0 1-6 0 0,4-1 1 0 0,-1-1 0 0 0,0 1 0 0 0,0-1 0 0 0,0 1 0 0 0,0-1 0 0 0,0 0 0 0 0,0-1 0 0 0,-1 1 0 0 0,1-1 0 0 0,-1 1 0 0 0,1-1 0 0 0,-1 0 1 0 0,0 0-1 0 0,0-1 0 0 0,-1 1 0 0 0,1-1 0 0 0,-1 1 0 0 0,1-1 0 0 0,-1 0 0 0 0,0 0 0 0 0,0 0 0 0 0,-1 0 0 0 0,1 0 0 0 0,-1 0 0 0 0,0 0 0 0 0,0-1 1 0 0,0 1-1 0 0,-1 0 0 0 0,0-1 0 0 0,0 1 0 0 0,0 0 0 0 0,0-1 0 0 0,0 1 0 0 0,-1-1 0 0 0,0 1 0 0 0,0 0 0 0 0,0 0 0 0 0,0 0 0 0 0,-1-1 1 0 0,0 1-1 0 0,0-1-1 0 0,-21 51-918 0 0,21-42 852 0 0,2 0-1 0 0,-1 1 1 0 0,0-1 0 0 0,1 1-1 0 0,0-1 1 0 0,0 0 0 0 0,0 1-1 0 0,0-1 1 0 0,1 1 0 0 0,0-1-1 0 0,0 0 1 0 0,0 1 0 0 0,0-1-1 0 0,1 0 1 0 0,-1 0 0 0 0,1 0-1 0 0,0 0 1 0 0,1 0 0 0 0,-1 0 66 0 0,-1-3-2223 0 0,2-1-13977 0 0,-3 0 14656 0 0,1 0-2405 0 0</inkml:trace>
  <inkml:trace contextRef="#ctx0" brushRef="#br0" timeOffset="3016.191">1083 54 11298 0 0,'0'0'2530'0'0,"0"0"-416"0"0,0 0-144 0 0,0 0-148 0 0,0 0-325 0 0,0 0-315 0 0,0 0-253 0 0,0 0-226 0 0,0 0-188 0 0,0 0-132 0 0,0 0-89 0 0,0 0-48 0 0,0 0-21 0 0,9-6-7 0 0,71-34 712 0 0,-66 33-89 0 0,-13 6-2427 0 0,-3 4-4662 0 0,0 0 748 0 0,1-1-5958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26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 46 1352 0 0,'0'0'3168'0'0,"0"0"-841"0"0,0 0-235 0 0,0 0-65 0 0,0 0-46 0 0,0 0-86 0 0,0 0-101 0 0,0 0-115 0 0,0 0-180 0 0,0 0-184 0 0,0 0-179 0 0,2-8-203 0 0,4-22-183 0 0,-4 23-151 0 0,-2 7-113 0 0,0 0-79 0 0,0 0-72 0 0,0 0-50 0 0,0 0-55 0 0,10 22 929 0 0,2 0-907 0 0,0 1 0 0 0,-1 0 0 0 0,-1 0 0 0 0,-2 1 0 0 0,0 1 0 0 0,4 23-252 0 0,-9-35 65 0 0,23 91 259 0 0,-6 1-1 0 0,5 76-323 0 0,-23-132 34 0 0,-2-1 1 0 0,-2 0-1 0 0,-2 1 1 0 0,-2-1-1 0 0,-2 0 1 0 0,-2-1-1 0 0,-3 0 1 0 0,-1-1-1 0 0,-2 0 1 0 0,-3-1-1 0 0,-1-1 1 0 0,-2-1-1 0 0,-18 24-34 0 0,-48 65-39 0 0,88-132-2 0 0,0 0-52 0 0,9-16-3386 0 0,-2 7-5714 0 0,-5 5-2874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15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110 79 328 0 0,'0'0'2077'0'0,"0"0"38"0"0,0 0 82 0 0,0 0-44 0 0,0 0-99 0 0,0 0-81 0 0,0 0-170 0 0,0 0-190 0 0,0 0-214 0 0,0 0-236 0 0,0 0-179 0 0,0-3-180 0 0,0-13 416 0 0,0 15-772 0 0,0 1-98 0 0,0 0-77 0 0,-18 28 2679 0 0,-43 186-359 0 0,51-170-2437 0 0,2 1-1 0 0,2-1 0 0 0,1 1 0 0 0,3 0 0 0 0,2 0 0 0 0,2 1 0 0 0,3 6-155 0 0,7 38 117 0 0,-7-37-63 0 0,3 1 0 0 0,3-2 0 0 0,1 1 0 0 0,6 7-54 0 0,-13-49 19 0 0,0 1 1 0 0,0-1-1 0 0,1 1 0 0 0,1-2 0 0 0,0 1 0 0 0,0-1 0 0 0,1 0 0 0 0,1 0 0 0 0,-1-1 0 0 0,1 0 0 0 0,1-1 0 0 0,0 0 0 0 0,0 0 0 0 0,3 0-19 0 0,-7-8-1381 0 0,-5-8-5061 0 0,-2 3 327 0 0,1 1-5699 0 0</inkml:trace>
  <inkml:trace contextRef="#ctx0" brushRef="#br0" timeOffset="1236.322">456 42 5681 0 0,'0'0'1993'0'0,"0"0"-400"0"0,0 0-12 0 0,0 0 122 0 0,0 0 108 0 0,0 0 16 0 0,0 0-163 0 0,0 0-257 0 0,0 0-255 0 0,0 0-265 0 0,0 0-215 0 0,0 0-186 0 0,0 0-117 0 0,0-3-38 0 0,-75 124 3120 0 0,74-119-3443 0 0,0-1-1 0 0,-1 1 0 0 0,1 0 0 0 0,-1-1 0 0 0,1 0 0 0 0,-1 1 1 0 0,1-1-1 0 0,-1 0 0 0 0,1 1 0 0 0,-1-1 0 0 0,0 0 0 0 0,0 0 1 0 0,0-1-1 0 0,0 1 0 0 0,0 0 0 0 0,1-1 0 0 0,-1 1 0 0 0,0-1 1 0 0,-1 1-1 0 0,1-1 0 0 0,0 0 0 0 0,0 0 0 0 0,0 0 0 0 0,0 0 1 0 0,0 0-1 0 0,0-1 0 0 0,0 1 0 0 0,0 0 0 0 0,0-1 1 0 0,0 0-1 0 0,0 1 0 0 0,0-1 0 0 0,1 0 0 0 0,-1 0 0 0 0,0 0 1 0 0,0 0-1 0 0,1 0 0 0 0,-1-1 0 0 0,0 1 0 0 0,1 0 0 0 0,0-1 1 0 0,-1 1-1 0 0,1-1 0 0 0,0 0 0 0 0,-1 1 0 0 0,1-1 0 0 0,0 0 1 0 0,0 0-1 0 0,1 1 0 0 0,-1-1 0 0 0,0 0 0 0 0,1 0 0 0 0,-1-1-7 0 0,1 0-7 0 0,-1 0 0 0 0,1 0 0 0 0,0 1 0 0 0,0-1 0 0 0,1 0-1 0 0,-1 0 1 0 0,1 0 0 0 0,-1 1 0 0 0,1-1 0 0 0,0 0-1 0 0,0 1 1 0 0,0-1 0 0 0,0 1 0 0 0,1-1 0 0 0,-1 1 0 0 0,1 0-1 0 0,-1-1 1 0 0,1 1 0 0 0,0 0 0 0 0,0 0 0 0 0,0 0 0 0 0,0 0-1 0 0,0 1 1 0 0,0-1 0 0 0,1 0 0 0 0,-1 1 0 0 0,1 0-1 0 0,-1-1 1 0 0,1 1 0 0 0,-1 0 0 0 0,1 0 0 0 0,0 0 0 0 0,-1 1-1 0 0,2-1 8 0 0,0 3 3 0 0,-1 0 0 0 0,1 0 0 0 0,-1 0 0 0 0,0 1 0 0 0,1-1 0 0 0,-1 1-1 0 0,0 0 1 0 0,-1 0 0 0 0,1 0 0 0 0,0 0 0 0 0,-1 0 0 0 0,0 1 0 0 0,0-1-1 0 0,0 1 1 0 0,0-1 0 0 0,0 1 0 0 0,-1 0 0 0 0,1 0 0 0 0,-1 0 0 0 0,0 0-1 0 0,0 3-2 0 0,25 37 133 0 0,-25-44-104 0 0,-1 1 0 0 0,1 0-1 0 0,0 0 1 0 0,-1-1 0 0 0,1 1-1 0 0,0 0 1 0 0,0-1-1 0 0,-1 1 1 0 0,1 0 0 0 0,0-1-1 0 0,0 1 1 0 0,0-1 0 0 0,0 1-1 0 0,0-1 1 0 0,0 0 0 0 0,0 1-1 0 0,0-1 1 0 0,0 0 0 0 0,0 0-1 0 0,0 0 1 0 0,0 0-1 0 0,0 0 1 0 0,0 0 0 0 0,0 0-1 0 0,0 0 1 0 0,0 0 0 0 0,0 0-1 0 0,0 0 1 0 0,0-1 0 0 0,-1 1-1 0 0,1 0 1 0 0,0-1-1 0 0,0 1 1 0 0,0 0 0 0 0,0-1-1 0 0,0 0 1 0 0,0 1 0 0 0,-1-1-1 0 0,1 1 1 0 0,0-1 0 0 0,0 0-1 0 0,-1 0 1 0 0,1 1 0 0 0,0-1-1 0 0,-1 0 1 0 0,1 0-1 0 0,-1 0 1 0 0,1 0 0 0 0,-1 0-29 0 0,3-5 242 0 0,-3 5-4526 0 0,0 0-4606 0 0,0 1-2654 0 0</inkml:trace>
  <inkml:trace contextRef="#ctx0" brushRef="#br0" timeOffset="2616.04">666 42 0 0 0,'0'0'1226'0'0,"0"0"481"0"0,0 0 173 0 0,0 0 300 0 0,0 0 218 0 0,0 0 96 0 0,0 0-137 0 0,0 0-382 0 0,0 0-388 0 0,0 0-302 0 0,0 0-238 0 0,0 0-141 0 0,1-9 463 0 0,-1 6 2730 0 0,-53 113-2979 0 0,27 26-410 0 0,25-130-681 0 0,1 0 0 0 0,0-1 1 0 0,0 1-1 0 0,1 0 1 0 0,0 0-1 0 0,0-1 0 0 0,0 1 1 0 0,0 0-1 0 0,1-1 1 0 0,0 1-1 0 0,0-1 0 0 0,1 0 1 0 0,-1 1-1 0 0,1-1 0 0 0,0-1 1 0 0,0 1-1 0 0,1 0 1 0 0,0-1-1 0 0,0 1 0 0 0,0-1 1 0 0,0 0-1 0 0,3 1-29 0 0,-7-4-17 0 0,0-1 0 0 0,1 1 0 0 0,-1 0 0 0 0,1-1 0 0 0,-1 1 0 0 0,1-1 0 0 0,-1 1 0 0 0,1-1-1 0 0,0 1 1 0 0,-1-1 0 0 0,1 0 0 0 0,-1 1 0 0 0,1-1 0 0 0,0 0 0 0 0,-1 1 0 0 0,1-1 0 0 0,0 0 0 0 0,0 0 0 0 0,-1 0 0 0 0,1 0-1 0 0,0 0 1 0 0,0 1 0 0 0,-1-1 0 0 0,1-1 0 0 0,0 1 0 0 0,-1 0 0 0 0,1 0 0 0 0,0 0 0 0 0,0 0 0 0 0,-1 0 0 0 0,1-1 0 0 0,0 1-1 0 0,-1 0 1 0 0,1 0 0 0 0,0-1 0 0 0,-1 1 0 0 0,1-1 0 0 0,0 1 0 0 0,-1-1 0 0 0,1 1 0 0 0,-1-1 0 0 0,1 1 0 0 0,-1-1 0 0 0,1 1-1 0 0,-1-1 1 0 0,0 1 0 0 0,1-1 0 0 0,-1 0 0 0 0,1 1 0 0 0,-1-1 0 0 0,0 0 0 0 0,0 1 0 0 0,1-1 0 0 0,-1 0 0 0 0,0 0 17 0 0,1-8-4186 0 0,0-1-3658 0 0,-1 7-3692 0 0</inkml:trace>
  <inkml:trace contextRef="#ctx0" brushRef="#br0" timeOffset="3394.285">758 60 2961 0 0,'0'0'2984'0'0,"0"0"-533"0"0,0 0-193 0 0,0 0 25 0 0,0 0-163 0 0,0 0-284 0 0,0 0-282 0 0,0 0-267 0 0,0 0-231 0 0,0 0-196 0 0,0 0-197 0 0,0 0-168 0 0,0 0-127 0 0,0-4-82 0 0,0 3-255 0 0,0 0-1 0 0,0 0 0 0 0,0 0 0 0 0,1-1 0 0 0,-1 1 0 0 0,0 0 0 0 0,1 0 1 0 0,-1 0-1 0 0,0 0 0 0 0,1 0 0 0 0,-1 0 0 0 0,1 0 0 0 0,0 1 1 0 0,-1-1-1 0 0,1 0 0 0 0,0 0 0 0 0,-1 0 0 0 0,1 0 0 0 0,0 1 0 0 0,0-1 1 0 0,0 0-1 0 0,0 1 0 0 0,0-1 0 0 0,0 1 0 0 0,0-1 0 0 0,0 1 1 0 0,0-1-1 0 0,0 1 0 0 0,0 0 0 0 0,0-1 0 0 0,0 1 0 0 0,0 0 0 0 0,0 0 1 0 0,0 0-1 0 0,0 0 0 0 0,0 0 0 0 0,0 0 0 0 0,1 0 0 0 0,-1 0 1 0 0,0 1-1 0 0,0-1 0 0 0,0 0 0 0 0,0 0 0 0 0,0 1 0 0 0,0-1 0 0 0,0 1 1 0 0,0-1-1 0 0,0 1 0 0 0,0 0 0 0 0,0-1 0 0 0,-1 1 0 0 0,1 0 1 0 0,0-1-1 0 0,0 1-30 0 0,2 1 16 0 0,-1 0 1 0 0,1 0 0 0 0,0 1-1 0 0,-1-1 1 0 0,0 0 0 0 0,1 1 0 0 0,-1 0-1 0 0,0-1 1 0 0,0 1 0 0 0,-1 0-1 0 0,1 0 1 0 0,0 0 0 0 0,-1 0-1 0 0,0 0 1 0 0,0 1 0 0 0,0-1 0 0 0,0 0-1 0 0,0 1 1 0 0,-1-1 0 0 0,0 0-1 0 0,1 1 1 0 0,-1-1 0 0 0,0 1-1 0 0,-1-1 1 0 0,1 0 0 0 0,0 1 0 0 0,-1-1-1 0 0,0 0 1 0 0,0 1 0 0 0,0-1-1 0 0,0 0 1 0 0,-1 0 0 0 0,1 0-1 0 0,-1 0 1 0 0,0 0 0 0 0,1 0-1 0 0,-1-1 1 0 0,-1 1 0 0 0,1 0 0 0 0,0-1-1 0 0,-1 0 1 0 0,1 1 0 0 0,-1-1-1 0 0,0 0 1 0 0,1 0 0 0 0,-1-1-1 0 0,0 1 1 0 0,0 0 0 0 0,-1-1 0 0 0,-1 1-17 0 0,4-3 29 0 0,1 0 0 0 0,-1 0 1 0 0,0 0-1 0 0,1 0 1 0 0,-1 0-1 0 0,1 0 0 0 0,0 0 1 0 0,-1 0-1 0 0,1 0 1 0 0,0-1-1 0 0,0 1 1 0 0,-1 0-1 0 0,1 0 0 0 0,0 0 1 0 0,0 0-1 0 0,0-1 1 0 0,1 1-1 0 0,-1 0 1 0 0,0 0-1 0 0,0 0 0 0 0,0 0 1 0 0,1 0-1 0 0,-1 0 1 0 0,1 0-1 0 0,-1-1 0 0 0,1 1 1 0 0,-1 0-1 0 0,1 1 1 0 0,0-1-1 0 0,-1 0 1 0 0,1 0-1 0 0,0 0 0 0 0,0 0 1 0 0,0 0-30 0 0,6-12 5 0 0,0 0 1 0 0,1 1-1 0 0,0 0 1 0 0,1 0 0 0 0,1 1-1 0 0,0 0 1 0 0,0 0-1 0 0,1 1 1 0 0,0 1-1 0 0,1 0 1 0 0,0 0-1 0 0,3 0-5 0 0,-22 24-6866 0 0,6-9 2 0 0,0-3-1637 0 0</inkml:trace>
  <inkml:trace contextRef="#ctx0" brushRef="#br0" timeOffset="4114.268">817 345 5641 0 0,'0'0'2658'0'0,"0"0"-1171"0"0,0 0-339 0 0,0 0 179 0 0,0 0 147 0 0,0 0-11 0 0,0 0-113 0 0,0 0-157 0 0,0 0-203 0 0,0 0-171 0 0,0 0-169 0 0,0 0-108 0 0,0 0-23 0 0,-19-5 1717 0 0,17 6-2192 0 0,-1-1 1 0 0,0 1-1 0 0,0-1 1 0 0,0 1-1 0 0,0 0 1 0 0,1 0-1 0 0,-1 1 1 0 0,0-1-1 0 0,1 0 0 0 0,-1 1 1 0 0,1 0-1 0 0,0-1 1 0 0,-1 1-1 0 0,1 0 1 0 0,0 0-1 0 0,0 1 1 0 0,0-1-1 0 0,0 0 0 0 0,1 1 1 0 0,-1-1-1 0 0,0 1 1 0 0,1-1-1 0 0,0 1 1 0 0,0 0-1 0 0,0-1 0 0 0,0 1 1 0 0,0 0-1 0 0,0 0 1 0 0,1 0-1 0 0,-1 0 1 0 0,1 0-1 0 0,0 0 1 0 0,0-1-1 0 0,0 3-44 0 0,2-3 40 0 0,0 0-1 0 0,0-1 1 0 0,0 1 0 0 0,0 0-1 0 0,1-1 1 0 0,-1 1 0 0 0,0-1-1 0 0,1 0 1 0 0,-1 0 0 0 0,1 0 0 0 0,-1 0-1 0 0,1 0 1 0 0,-1 0 0 0 0,1-1-1 0 0,0 1 1 0 0,-1-1 0 0 0,1 0-1 0 0,0 1 1 0 0,0-1 0 0 0,-1-1-1 0 0,1 1 1 0 0,0 0 0 0 0,-1-1-1 0 0,1 1 1 0 0,0-1 0 0 0,-1 0-1 0 0,1 0 1 0 0,-1 0 0 0 0,1 0-1 0 0,-1 0 1 0 0,0-1 0 0 0,1 1 0 0 0,-1-1-1 0 0,0 1 1 0 0,0-1 0 0 0,0 0-1 0 0,0 0 1 0 0,0 0 0 0 0,0 0-1 0 0,-1 0 1 0 0,2-2-40 0 0,-4 0-2 0 0,1 1 0 0 0,-1-1 1 0 0,1 0-1 0 0,-1 1 0 0 0,0-1 0 0 0,0 1 0 0 0,-1 0 0 0 0,1-1 0 0 0,-1 1 1 0 0,0 0-1 0 0,0 0 0 0 0,0 0 0 0 0,0 0 0 0 0,0 0 0 0 0,-1 0 1 0 0,1 1-1 0 0,-1-1 0 0 0,1 1 0 0 0,-1 0 0 0 0,-1-1 2 0 0,-16-19-43 0 0,19 21 43 0 0,0 1 0 0 0,0-1 0 0 0,0 0-1 0 0,0 0 1 0 0,0 0 0 0 0,0 0 0 0 0,1 0 0 0 0,-1 0 0 0 0,0 0 0 0 0,0 0-1 0 0,1 0 1 0 0,-1 0 0 0 0,0 0 0 0 0,1 0 0 0 0,-1-1 0 0 0,1 1 0 0 0,0 0-1 0 0,-1 0 1 0 0,1-1 0 0 0,0 1 0 0 0,0 0 0 0 0,0-1 0 0 0,0 1 0 0 0,0 0-1 0 0,0 0 1 0 0,0-1 0 0 0,0 1 0 0 0,0 0 0 0 0,1-1 0 0 0,-1 1 0 0 0,1 0-1 0 0,-1 0 1 0 0,1 0 0 0 0,-1-1 0 0 0,1 1 0 0 0,0 0 0 0 0,-1 0 0 0 0,1 0-1 0 0,0 0 1 0 0,0 0 0 0 0,0 0 0 0 0,0 0 0 0 0,0 0 0 0 0,0 1 0 0 0,0-1-1 0 0,0 0 1 0 0,0 0 0 0 0,0 1 0 0 0,0-1 0 0 0,0 1 0 0 0,1-1-1 0 0,-1 1 1 0 0,0 0 0 0 0,0-1 0 0 0,2 1 0 0 0,13-7-1378 0 0,26-4 3680 0 0,-28 13-4234 0 0,-1 5-4382 0 0,-3 5-6146 0 0,-8-9 5695 0 0</inkml:trace>
  <inkml:trace contextRef="#ctx0" brushRef="#br0" timeOffset="4617.103">1070 39 6185 0 0,'0'0'4661'0'0,"0"0"-2394"0"0,0 0-745 0 0,0 0-19 0 0,0 0-32 0 0,0 0-35 0 0,0 0-97 0 0,0 0-205 0 0,0 0-281 0 0,0 0-316 0 0,0 0-243 0 0,0 0-128 0 0,0 0-54 0 0,6-9 328 0 0,15 39 833 0 0,-15-16-1139 0 0,-2 1 0 0 0,0 0 0 0 0,0 0-1 0 0,-1 0 1 0 0,-1 0 0 0 0,-1 0-1 0 0,0 0 1 0 0,-1 1 0 0 0,-1-1 0 0 0,0 1-1 0 0,-1-1 1 0 0,-1 0 0 0 0,0 0-1 0 0,-1 0 1 0 0,-3 6-134 0 0,-51 79 531 0 0,21-48 229 0 0,41-58-881 0 0,-3 1-10085 0 0,-1 5 397 0 0</inkml:trace>
  <inkml:trace contextRef="#ctx0" brushRef="#br0" timeOffset="5897.158">261 967 0 0 0,'0'0'1588'0'0,"0"0"303"0"0,0 0 70 0 0,0 0-23 0 0,0 0-81 0 0,0 0-92 0 0,1-1-2441 0 0,5-5 15062 0 0,-5 4-12173 0 0,-2-15-2188 0 0,0 1-1 0 0,1-1 1 0 0,0 1-1 0 0,2 0 1 0 0,0-1-1 0 0,0 1 1 0 0,2 0-1 0 0,0 0 1 0 0,1 0-1 0 0,1 0-24 0 0,29-40-58 0 0,-35 55 47 0 0,1 0 1 0 0,0 0-1 0 0,0 0 1 0 0,0 0-1 0 0,0 0 1 0 0,0 0-1 0 0,0 0 1 0 0,0 0-1 0 0,0 0 1 0 0,0 0-1 0 0,1 1 1 0 0,-1-1-1 0 0,0 0 1 0 0,1 1-1 0 0,-1-1 1 0 0,0 1-1 0 0,1-1 0 0 0,-1 1 1 0 0,0 0-1 0 0,1 0 1 0 0,-1 0-1 0 0,1-1 1 0 0,-1 1-1 0 0,0 1 1 0 0,1-1-1 0 0,-1 0 1 0 0,1 0-1 0 0,-1 0 1 0 0,0 1-1 0 0,1-1 1 0 0,-1 1-1 0 0,0-1 1 0 0,1 1-1 0 0,-1-1 1 0 0,0 1-1 0 0,0 0 1 0 0,1 0-1 0 0,-1-1 1 0 0,0 1-1 0 0,0 0 1 0 0,0 0-1 0 0,0 0 1 0 0,0 0-1 0 0,0 1 11 0 0,-1 1-23 0 0,1 0-1 0 0,0 0 1 0 0,-1 0-1 0 0,0 0 1 0 0,0 0-1 0 0,0 1 1 0 0,0-1-1 0 0,0 0 1 0 0,-1 0-1 0 0,1 0 1 0 0,-1 0-1 0 0,0 0 1 0 0,0 0-1 0 0,0 0 1 0 0,0 0-1 0 0,0 0 1 0 0,-1 0-1 0 0,0 0 1 0 0,1-1-1 0 0,-1 1 1 0 0,0 0-1 0 0,0-1 1 0 0,0 0-1 0 0,-1 1 1 0 0,1-1-1 0 0,0 0 1 0 0,-1 0-1 0 0,0-1 1 0 0,1 1-1 0 0,-1 0 1 0 0,-1 0 23 0 0,12-7-292 0 0,33 1-83 0 0,-40 5 383 0 0,0-1 0 0 0,0 1 0 0 0,1-1 1 0 0,-1 1-1 0 0,0 0 0 0 0,0 0 0 0 0,0 0 0 0 0,0-1 0 0 0,0 1 0 0 0,0 0 0 0 0,0 0 1 0 0,0 1-1 0 0,0-1 0 0 0,-1 0 0 0 0,1 0 0 0 0,0 0 0 0 0,-1 0 0 0 0,1 1 0 0 0,-1-1 1 0 0,1 0-1 0 0,-1 1 0 0 0,1-1 0 0 0,-1 0 0 0 0,0 1 0 0 0,0-1 0 0 0,0 0 0 0 0,0 1 1 0 0,0-1-1 0 0,0 0 0 0 0,0 1 0 0 0,0-1 0 0 0,0 1 0 0 0,-1-1 0 0 0,1 0 0 0 0,0 1 1 0 0,-1-1-1 0 0,1 0 0 0 0,-1 0 0 0 0,0 1 0 0 0,1-1 0 0 0,-1 0 0 0 0,0 0 1 0 0,0 0-1 0 0,0 0 0 0 0,0 0 0 0 0,0 0 0 0 0,0 0 0 0 0,0 0 0 0 0,0 0 0 0 0,0-1 1 0 0,0 1-1 0 0,0 0 0 0 0,-1-1 0 0 0,1 1 0 0 0,0 0 0 0 0,-1-1 0 0 0,1 0 0 0 0,0 1 1 0 0,-1-1-1 0 0,1 0 0 0 0,0 0 0 0 0,-1 0 0 0 0,1 0 0 0 0,-1 0-8 0 0,-59 2 359 0 0,69-10-5987 0 0,1 6-4647 0 0,-5 1 47 0 0</inkml:trace>
  <inkml:trace contextRef="#ctx0" brushRef="#br0" timeOffset="6380.177">589 750 4825 0 0,'0'0'4338'0'0,"0"0"-1872"0"0,0 0-644 0 0,0 0 34 0 0,0 0-19 0 0,0 0-69 0 0,0 0-110 0 0,0 0-258 0 0,0 0-266 0 0,0 0-269 0 0,0 0-247 0 0,0 0-180 0 0,0 0-154 0 0,-1-3-98 0 0,1 3-175 0 0,-1-1 1 0 0,1 1-1 0 0,0-1 1 0 0,-1 1-1 0 0,1-1 1 0 0,0 1-1 0 0,-1 0 1 0 0,1-1-1 0 0,-1 1 1 0 0,1-1-1 0 0,-1 1 1 0 0,1 0-1 0 0,-1 0 1 0 0,1-1 0 0 0,-1 1-1 0 0,1 0 1 0 0,-1 0-1 0 0,1-1 1 0 0,-1 1-1 0 0,1 0 1 0 0,-1 0-1 0 0,0 0 1 0 0,1 0-1 0 0,-1 0 1 0 0,1 0-1 0 0,-1 0 1 0 0,0 0-1 0 0,1 0 1 0 0,-1 0-1 0 0,1 0 1 0 0,-1 0-1 0 0,1 1 1 0 0,-1-1-1 0 0,1 0 1 0 0,-1 0-1 0 0,1 1 1 0 0,-1-1-1 0 0,1 0 1 0 0,-1 1-1 0 0,1-1 1 0 0,-1 0-1 0 0,1 1 1 0 0,-1-1-1 0 0,1 0 1 0 0,0 1-1 0 0,-1-1 1 0 0,1 1 0 0 0,0-1-1 0 0,-1 1 1 0 0,1-1-1 0 0,0 1 1 0 0,0-1-1 0 0,-1 1 1 0 0,1 0-1 0 0,0-1 1 0 0,0 1-1 0 0,0-1 1 0 0,0 1-1 0 0,0-1 1 0 0,0 1-1 0 0,0 0 1 0 0,0-1-1 0 0,0 1 1 0 0,0 0-12 0 0,-7 9 182 0 0,-3 3-48 0 0,0 1 1 0 0,1 0 0 0 0,1 1 0 0 0,0 0 0 0 0,1 0-1 0 0,1 1 1 0 0,0 0 0 0 0,1 0 0 0 0,1 0 0 0 0,0 1-1 0 0,2-1 1 0 0,-1 2-135 0 0,2-10 40 0 0,1-1-1 0 0,0 1 0 0 0,0 0 1 0 0,0-1-1 0 0,1 1 0 0 0,0-1 0 0 0,0 1 1 0 0,1-1-1 0 0,0 0 0 0 0,1 0 1 0 0,-1 0-1 0 0,1 0 0 0 0,1 0 1 0 0,-1 0-1 0 0,1-1 0 0 0,0 1 1 0 0,1-1-1 0 0,-1 0 0 0 0,1-1 1 0 0,0 1-1 0 0,1-1 0 0 0,-1 0 1 0 0,1 0-1 0 0,0 0 0 0 0,1-1 1 0 0,-1 0-1 0 0,5 2-39 0 0,13-4-1549 0 0,-20-10-3137 0 0,-1-2-4794 0 0,-3 10 9207 0 0,1-3-11208 0 0</inkml:trace>
  <inkml:trace contextRef="#ctx0" brushRef="#br0" timeOffset="7470.093">717 794 6025 0 0,'0'0'1749'0'0,"0"0"-14"0"0,0 0 157 0 0,0 0 134 0 0,0 0-114 0 0,0 0-289 0 0,0 0-396 0 0,0 0-331 0 0,0 0-229 0 0,0 0-127 0 0,0 0-58 0 0,0 0-41 0 0,0 0-31 0 0,6-5-30 0 0,17-16-43 0 0,-22 21-303 0 0,1-1 0 0 0,0 1 1 0 0,-1-1-1 0 0,1 1 0 0 0,0 0 0 0 0,-1 0 0 0 0,1-1 0 0 0,0 1 0 0 0,-1 0 1 0 0,1 1-1 0 0,0-1 0 0 0,-1 0 0 0 0,1 0 0 0 0,0 1 0 0 0,-1-1 0 0 0,1 1 1 0 0,0-1-1 0 0,-1 1 0 0 0,1 0 0 0 0,-1 0 0 0 0,0 0 0 0 0,1 0 1 0 0,-1 0-1 0 0,1 0 0 0 0,-1 0 0 0 0,0 0 0 0 0,0 0 0 0 0,0 0 0 0 0,0 1 1 0 0,0-1-1 0 0,0 1 0 0 0,0-1 0 0 0,0 0 0 0 0,0 1 0 0 0,-1-1 0 0 0,1 1 1 0 0,-1 0-1 0 0,1 0-34 0 0,0 2 22 0 0,-1-1 1 0 0,0 1-1 0 0,0 0 1 0 0,0-1-1 0 0,0 1 0 0 0,0 0 1 0 0,-1-1-1 0 0,0 1 1 0 0,0 0-1 0 0,0-1 1 0 0,0 1-1 0 0,0-1 1 0 0,-1 0-1 0 0,1 1 1 0 0,-1-1-1 0 0,0 0 0 0 0,0 0 1 0 0,0 0-1 0 0,-1 0 1 0 0,1 0-1 0 0,-1 0 1 0 0,1-1-1 0 0,-1 0 1 0 0,0 1-1 0 0,0-1 1 0 0,0 0-1 0 0,0 0 0 0 0,0 0 1 0 0,-1-1-1 0 0,1 1 1 0 0,-1-1-23 0 0,3-2 36 0 0,0 0 1 0 0,1 0-1 0 0,-1 0 1 0 0,1 0-1 0 0,-1 0 1 0 0,1 0-1 0 0,0 0 1 0 0,-1-1 0 0 0,1 1-1 0 0,0 0 1 0 0,0 0-1 0 0,0-1 1 0 0,0 1-1 0 0,0 0 1 0 0,0 0-1 0 0,0 0 1 0 0,0-1-1 0 0,1 1 1 0 0,-1 0-1 0 0,0 0 1 0 0,1 0-1 0 0,-1-1 1 0 0,1 1-1 0 0,-1 0 1 0 0,1 0-1 0 0,0 0 1 0 0,-1 0-1 0 0,1 0 1 0 0,0 0-1 0 0,0 0 1 0 0,-1 0-1 0 0,1 1 1 0 0,0-1-1 0 0,0 0-36 0 0,110-131 79 0 0,-111 130-1092 0 0,-12 6-1579 0 0,1 2-4644 0 0,7-2 663 0 0,1-2-1669 0 0</inkml:trace>
  <inkml:trace contextRef="#ctx0" brushRef="#br0" timeOffset="9166.943">764 1138 5113 0 0,'0'0'1931'0'0,"0"0"-485"0"0,0 0-115 0 0,0 0 276 0 0,0 0 160 0 0,0 0-37 0 0,0 0-183 0 0,0 0-275 0 0,0 0-221 0 0,0 0-160 0 0,0 0-137 0 0,0 0-115 0 0,0 0-87 0 0,1-3-74 0 0,-1 2-436 0 0,0 1 0 0 0,0-1 0 0 0,0 0 1 0 0,0 0-1 0 0,0 0 0 0 0,0 1 0 0 0,-1-1 1 0 0,1 0-1 0 0,0 0 0 0 0,0 0 0 0 0,-1 1 0 0 0,1-1 1 0 0,0 0-1 0 0,-1 1 0 0 0,1-1 0 0 0,-1 0 1 0 0,1 1-1 0 0,-1-1 0 0 0,1 0 0 0 0,-1 1 0 0 0,1-1 1 0 0,-1 1-1 0 0,0-1 0 0 0,1 1 0 0 0,-1-1 1 0 0,0 1-1 0 0,0 0 0 0 0,1-1 0 0 0,-1 1 0 0 0,0 0 1 0 0,0 0-1 0 0,1-1 0 0 0,-1 1 0 0 0,0 0 1 0 0,0 0-1 0 0,0 0 0 0 0,1 0 0 0 0,-1 0 0 0 0,0 0 1 0 0,0 0-1 0 0,0 0 0 0 0,1 0 0 0 0,-1 1 1 0 0,0-1-1 0 0,0 0 0 0 0,0 0 0 0 0,1 1 0 0 0,-1-1 1 0 0,0 0-1 0 0,1 1 0 0 0,-1-1 0 0 0,0 1 1 0 0,1-1-1 0 0,-1 1 0 0 0,0-1 0 0 0,1 1 0 0 0,-1 0 1 0 0,1-1-1 0 0,-1 1-42 0 0,-29 28 376 0 0,30-28-369 0 0,0 0 0 0 0,0 0 0 0 0,0-1 0 0 0,0 1 0 0 0,0 0 1 0 0,0 0-1 0 0,0-1 0 0 0,0 1 0 0 0,0 0 0 0 0,0 0 0 0 0,0-1 0 0 0,0 1 0 0 0,0 0 0 0 0,1 0 0 0 0,-1-1 0 0 0,0 1 0 0 0,1 0 0 0 0,-1-1 1 0 0,0 1-1 0 0,1 0 0 0 0,-1-1 0 0 0,1 1 0 0 0,-1-1 0 0 0,1 1 0 0 0,-1-1 0 0 0,1 1 0 0 0,-1-1 0 0 0,1 1 0 0 0,0-1 0 0 0,-1 1 0 0 0,1-1 1 0 0,0 0-1 0 0,-1 1 0 0 0,1-1 0 0 0,0 0 0 0 0,0 0 0 0 0,-1 1 0 0 0,1-1 0 0 0,0 0 0 0 0,0 0 0 0 0,-1 0 0 0 0,1 0 0 0 0,0 0 0 0 0,0 0 1 0 0,-1 0-1 0 0,1 0 0 0 0,0-1 0 0 0,0 1 0 0 0,-1 0 0 0 0,1 0 0 0 0,0 0 0 0 0,0-1-7 0 0,0 2 6 0 0,1 0 0 0 0,0-1-1 0 0,0 1 1 0 0,0-1 0 0 0,0 1 0 0 0,-1-1 0 0 0,1 0-1 0 0,0 0 1 0 0,0 0 0 0 0,0 0 0 0 0,0 0 0 0 0,0 0-1 0 0,0 0 1 0 0,0-1 0 0 0,-1 1 0 0 0,1-1-1 0 0,0 1 1 0 0,0-1 0 0 0,0 0 0 0 0,-1 0 0 0 0,1 0-1 0 0,0 0 1 0 0,-1 0 0 0 0,1 0 0 0 0,-1 0 0 0 0,1 0-1 0 0,-1 0 1 0 0,0-1 0 0 0,0 1 0 0 0,1-1-1 0 0,-1 1 1 0 0,0-1 0 0 0,0 1 0 0 0,0-1 0 0 0,0 0-1 0 0,-1 0 1 0 0,1 1 0 0 0,0-1 0 0 0,-1 0 0 0 0,1 0-1 0 0,-1 0 1 0 0,0 0 0 0 0,1 1 0 0 0,-1-1 0 0 0,0 0-1 0 0,0 0 1 0 0,0 0 0 0 0,-1 0 0 0 0,1 0-1 0 0,0 0 1 0 0,-1 1 0 0 0,1-1 0 0 0,-1 0 0 0 0,0 0-1 0 0,1 0 1 0 0,-1 1-6 0 0,-5-7-26 0 0,2 5 21 0 0,1 0 1 0 0,0-1 0 0 0,0 1 0 0 0,0-1 0 0 0,0 0 0 0 0,1 0 0 0 0,-1 0-1 0 0,1 0 1 0 0,0 0 0 0 0,0-1 0 0 0,0 1 0 0 0,1-1 0 0 0,0 1-1 0 0,0-1 1 0 0,0 0 0 0 0,0 1 0 0 0,1-1 0 0 0,0-2 4 0 0,2 5-214 0 0,0 1-1 0 0,0-1 1 0 0,0 1 0 0 0,0-1 0 0 0,1 1 0 0 0,-1 0 0 0 0,0 0 0 0 0,1 0-1 0 0,-1 0 1 0 0,1 0 0 0 0,-1 1 0 0 0,1-1 0 0 0,-1 1 0 0 0,1 0-1 0 0,0-1 1 0 0,-1 1 0 0 0,1 0 0 0 0,0 1 0 0 0,-1-1 0 0 0,1 0-1 0 0,0 1 216 0 0,10-1-4820 0 0,-6-1-1578 0 0,-1 1-3457 0 0</inkml:trace>
  <inkml:trace contextRef="#ctx0" brushRef="#br0" timeOffset="9772.454">972 696 13291 0 0,'0'0'1403'0'0,"0"0"-104"0"0,0 0 24 0 0,0 0 4 0 0,0 0-59 0 0,0 0-129 0 0,0 0-190 0 0,0 0-176 0 0,0 0-159 0 0,0 0-155 0 0,0 0-140 0 0,0 0-106 0 0,-8-5 203 0 0,19 35-15 0 0,-2 0 0 0 0,-1 0 0 0 0,-1 1-1 0 0,-2 0 1 0 0,-1 0 0 0 0,-1 1 0 0 0,-2-1-1 0 0,-1 1 1 0 0,-2 5-401 0 0,2-26 65 0 0,0 14 32 0 0,-2 0-1 0 0,-1-1 1 0 0,-1 1 0 0 0,-1-1 0 0 0,-1 1-1 0 0,-1-1 1 0 0,-1-1 0 0 0,-1 0 0 0 0,-11 21-97 0 0,24-53-3923 0 0,0-1-485 0 0,-1 4-3318 0 0,0 1-4097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27.4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 0 0 0,'0'0'2757'0'0,"0"0"-369"0"0,0 0-191 0 0,0 0 18 0 0,0 0-124 0 0,0 0-175 0 0,0 0-243 0 0,0 0-336 0 0,0 0-281 0 0,0 0-222 0 0,0 0-158 0 0,2-6 3729 0 0,38 2-2244 0 0,30 4-3616 0 0,-69 5-4921 0 0,-2-1-3485 0 0,0-2 1847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27.7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0 0 0,'0'0'1480'0'0,"0"0"53"0"0,0 0 279 0 0,0 0 362 0 0,0 0 149 0 0,0 0-73 0 0,0 0-342 0 0,0 0-450 0 0,0 0-362 0 0,0 0-293 0 0,0 0-235 0 0,0 0-197 0 0,5 0-207 0 0,20-1-47 0 0,1 1-3061 0 0,-11-1-4399 0 0,-9 1-427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6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19 10378 0 0,'0'0'3026'0'0,"0"0"-1491"0"0,0 0-299 0 0,0 0 178 0 0,0 0 6 0 0,0 0-65 0 0,0 0-104 0 0,0 0-149 0 0,0 0-145 0 0,0 0-254 0 0,0 0-232 0 0,0 0-219 0 0,0 0-172 0 0,0-5-43 0 0,0 3-40 0 0,-1 2 9 0 0,1 1 0 0 0,0-1 1 0 0,0 1-1 0 0,-1-1 0 0 0,1 0 0 0 0,0 1 1 0 0,-1-1-1 0 0,1 0 0 0 0,0 1 0 0 0,-1-1 0 0 0,1 0 1 0 0,0 1-1 0 0,-1-1 0 0 0,1 0 0 0 0,-1 0 0 0 0,1 1 1 0 0,-1-1-1 0 0,1 0 0 0 0,-1 0 0 0 0,1 0 0 0 0,-1 0 1 0 0,1 0-1 0 0,-1 1 0 0 0,1-1 0 0 0,-1 0 0 0 0,1 0 1 0 0,-1 0-1 0 0,1-1 0 0 0,-1 1 0 0 0,1 0 0 0 0,-1 0 1 0 0,1 0-1 0 0,-1 0 0 0 0,1 0 0 0 0,-1 0 0 0 0,1-1 1 0 0,0 1-1 0 0,-1 0 0 0 0,1 0 0 0 0,-1-1 0 0 0,1 1 1 0 0,0 0-1 0 0,-1-1 0 0 0,1 1 0 0 0,-1 0 1 0 0,1-1-1 0 0,0 1 0 0 0,0-1 0 0 0,-1 1 0 0 0,1-1 1 0 0,0 1-1 0 0,0 0 0 0 0,-1-1 0 0 0,1 1 0 0 0,0-1 1 0 0,0 1-1 0 0,0-1 0 0 0,0 1 0 0 0,0-1 0 0 0,0 1 1 0 0,0-1-1 0 0,0 0-6 0 0,-5 5 63 0 0,0 0 1 0 0,0 0-1 0 0,1 0 1 0 0,0 0 0 0 0,0 0-1 0 0,0 1 1 0 0,0 0-1 0 0,1 0 1 0 0,0 0-1 0 0,0 0 1 0 0,0 1-1 0 0,0-1 1 0 0,1 1-1 0 0,0-1 1 0 0,0 1 0 0 0,1 0-1 0 0,0 0 1 0 0,0 0-1 0 0,0 0 1 0 0,0 0-1 0 0,1 0 1 0 0,0 0-1 0 0,1 4-63 0 0,2-7 53 0 0,0 1 0 0 0,1 0-1 0 0,-1-1 1 0 0,1 0 0 0 0,0 0-1 0 0,0 0 1 0 0,0-1 0 0 0,0 1-1 0 0,1-1 1 0 0,-1 0 0 0 0,1 0-1 0 0,-1 0 1 0 0,1-1 0 0 0,-1 1-1 0 0,1-1 1 0 0,0-1 0 0 0,0 1-1 0 0,0 0 1 0 0,0-1 0 0 0,0 0-1 0 0,-1 0 1 0 0,1-1 0 0 0,0 1-1 0 0,0-1 1 0 0,0 0 0 0 0,-1-1-1 0 0,1 1 1 0 0,0-1 0 0 0,-1 0-1 0 0,1 0 1 0 0,-1 0 0 0 0,0 0-1 0 0,2-2-52 0 0,-3-1 3 0 0,0 1-1 0 0,0-1 1 0 0,0 0 0 0 0,-1 0-1 0 0,0 0 1 0 0,0-1-1 0 0,0 1 1 0 0,0-1 0 0 0,-1 1-1 0 0,0-1 1 0 0,0 1 0 0 0,-1-1-1 0 0,1 0 1 0 0,-1 1-1 0 0,0-1 1 0 0,-1 0 0 0 0,1 1-1 0 0,-1-1 1 0 0,-1 1-1 0 0,1-1 1 0 0,-1 1 0 0 0,0-1-1 0 0,0 1 1 0 0,0 0 0 0 0,-1 0-1 0 0,-2-4-2 0 0,-16 1-2230 0 0,13 11-2027 0 0,2 1-5077 0 0,3-1-2623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47.4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2 25053 0 0,'0'0'406'0'0,"0"0"21"0"0,0 0 167 0 0,0 0 208 0 0,0 0 45 0 0,0 0-80 0 0,0 0-165 0 0,0 0-156 0 0,0 0-97 0 0,0 0-65 0 0,0 0-65 0 0,0 0-30 0 0,-2 0-25 0 0,0 0-1645 0 0,-1 0 3893 0 0,1-1-1846 0 0,0 1-3597 0 0,0 0-2848 0 0,1 0-3971 0 0,1 0-2860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28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160 76 8642 0 0,'0'0'983'0'0,"0"0"-4"0"0,0 0 176 0 0,0 0 265 0 0,0 0 169 0 0,0 0 100 0 0,0 0-55 0 0,0 0-190 0 0,0 0-257 0 0,0 0-251 0 0,0 0-221 0 0,0 0-203 0 0,0 0-72 0 0,1-2-13 0 0,0-8 1901 0 0,-12 24-1820 0 0,-17 26-116 0 0,10-2-85 0 0,1 0-1 0 0,3 1 0 0 0,0 1 0 0 0,3 0 0 0 0,1 0 0 0 0,2 1 0 0 0,2 1 1 0 0,2 2-307 0 0,2-31 15 0 0,-5 25 23 0 0,1 0 1 0 0,3 0-1 0 0,1 1 0 0 0,1-1 0 0 0,3 1 1 0 0,1-1-1 0 0,2 1 0 0 0,1-1 0 0 0,2 0 1 0 0,10 27-39 0 0,-9-48 17 0 0,0 0 1 0 0,1 0 0 0 0,1-1 0 0 0,0-1 0 0 0,1 0-1 0 0,1 0 1 0 0,0-1 0 0 0,1-1 0 0 0,1 0 0 0 0,0-1-1 0 0,0 0 1 0 0,1-2 0 0 0,1 0 0 0 0,0 0-1 0 0,11 3-17 0 0,11-4 134 0 0,-39-9-128 0 0,3-15-3354 0 0,0 6-2470 0 0,1 6-1010 0 0,-2 0-4851 0 0</inkml:trace>
  <inkml:trace contextRef="#ctx0" brushRef="#br0" timeOffset="5064.842">532 71 0 0 0,'0'0'912'0'0,"0"0"957"0"0,0 0 119 0 0,0 0 20 0 0,0 0 4 0 0,0 0 56 0 0,0 0-65 0 0,0 0-253 0 0,0 0-341 0 0,0 0-356 0 0,0 0-269 0 0,-3 2 5603 0 0,1 0-6829 0 0,-4 10 862 0 0,4-6-344 0 0,1 0 0 0 0,-1 0 0 0 0,0 0 1 0 0,-1-1-1 0 0,0 1 0 0 0,0-1 1 0 0,0 0-1 0 0,0 0 0 0 0,-1 0 0 0 0,0 0 1 0 0,0-1-1 0 0,0 1 0 0 0,0-1 0 0 0,-1 0 1 0 0,0 0-1 0 0,0-1 0 0 0,0 1 1 0 0,0-1-1 0 0,0 0 0 0 0,-1-1 0 0 0,1 1 1 0 0,-1-1-1 0 0,0 0 0 0 0,0 0 0 0 0,0-1 1 0 0,0 0-1 0 0,0 0 0 0 0,0 0-76 0 0,4-3 4 0 0,0 1 1 0 0,0-1-1 0 0,1 0 0 0 0,-1 0 0 0 0,1 0 0 0 0,0 0 0 0 0,-1 0 1 0 0,1 0-1 0 0,0-1 0 0 0,0 1 0 0 0,0 0 0 0 0,1 0 0 0 0,-1-1 0 0 0,0 1 1 0 0,1-1-1 0 0,0 1 0 0 0,-1 0 0 0 0,1-1 0 0 0,0 1 0 0 0,0-1 1 0 0,1 1-1 0 0,-1-1 0 0 0,0 1 0 0 0,1 0 0 0 0,-1-1 0 0 0,1 1 0 0 0,0 0 1 0 0,0-1-1 0 0,0 1 0 0 0,0 0 0 0 0,0 0 0 0 0,1 0 0 0 0,-1 0 0 0 0,0 0 1 0 0,2-1-5 0 0,-2 2-1 0 0,0 0 0 0 0,0 0 0 0 0,0 0 1 0 0,0 0-1 0 0,0 0 0 0 0,1 1 0 0 0,-1-1 0 0 0,0 1 1 0 0,0-1-1 0 0,1 1 0 0 0,-1-1 0 0 0,0 1 1 0 0,1 0-1 0 0,-1-1 0 0 0,0 1 0 0 0,1 0 0 0 0,-1 0 1 0 0,0 0-1 0 0,1 0 0 0 0,-1 0 0 0 0,1 0 1 0 0,-1 1-1 0 0,0-1 0 0 0,1 0 0 0 0,-1 1 0 0 0,0-1 1 0 0,0 1-1 0 0,1-1 0 0 0,-1 1 0 0 0,0-1 1 0 0,0 1-1 0 0,0 0 0 0 0,0 0 0 0 0,1 0 0 0 0,-1 0 1 0 0,0 0-1 0 0,-1 0 0 0 0,1 0 0 0 0,0 0 0 0 0,0 0 1 0 0,0 0-1 0 0,0 1 1 0 0,29 57 51 0 0,-25-48-61 0 0,7 17-1236 0 0,-4-37-11083 0 0,-7 8 8407 0 0,1 0-5091 0 0</inkml:trace>
  <inkml:trace contextRef="#ctx0" brushRef="#br0" timeOffset="5688.209">563 108 7778 0 0,'0'0'1917'0'0,"0"0"-320"0"0,0 0-46 0 0,0 0-15 0 0,0 0-101 0 0,0 0-76 0 0,0 0-172 0 0,0 0-240 0 0,0 0-212 0 0,0 0-194 0 0,0 0-126 0 0,0 0-56 0 0,0 0-35 0 0,5-1 6 0 0,-3 0-250 0 0,0 1-1 0 0,1-1 0 0 0,-1 1 1 0 0,0-1-1 0 0,1 1 0 0 0,-1 0 1 0 0,0 0-1 0 0,0 0 0 0 0,1 0 0 0 0,-1 1 1 0 0,0-1-1 0 0,0 0 0 0 0,1 1 1 0 0,-1 0-1 0 0,0-1 0 0 0,0 1 1 0 0,0 0-1 0 0,0 0 0 0 0,0 0 1 0 0,0 1-1 0 0,0-1 0 0 0,0 0 0 0 0,0 1 1 0 0,-1-1-1 0 0,1 1 0 0 0,-1 0 1 0 0,1-1-1 0 0,-1 1 0 0 0,1 0 1 0 0,-1 0-1 0 0,0 0 0 0 0,0 0-79 0 0,1 0 33 0 0,-1 0 0 0 0,0 0 0 0 0,0 0 0 0 0,1 0 0 0 0,-1 0 0 0 0,-1 0 0 0 0,1 0 0 0 0,0 0 0 0 0,0 0 0 0 0,-1 1 0 0 0,0-1 0 0 0,1 0 0 0 0,-1 0 0 0 0,0 1 0 0 0,0-1 0 0 0,0 0 0 0 0,0 0 0 0 0,0 1 0 0 0,-1-1 0 0 0,1 0 0 0 0,-1 0 0 0 0,1 1 0 0 0,-1-1 0 0 0,0 0 0 0 0,0 0 0 0 0,0 0 0 0 0,0 0 0 0 0,0 0 0 0 0,0 0 0 0 0,-1 0 0 0 0,1-1 0 0 0,-1 1 0 0 0,1 0 0 0 0,-1-1 0 0 0,0 1 0 0 0,1-1 0 0 0,-1 0 0 0 0,0 1 0 0 0,0-1 0 0 0,0 0 0 0 0,0 0 0 0 0,0 0 0 0 0,0 0 0 0 0,-1-1 0 0 0,1 1 0 0 0,0-1 0 0 0,0 1 0 0 0,0-1 0 0 0,-1 0 0 0 0,1 1 0 0 0,-2-2-33 0 0,3 1 11 0 0,0-2 1 0 0,1 1-1 0 0,-1 0 0 0 0,1 0 0 0 0,-1 0 0 0 0,1 0 1 0 0,-1 0-1 0 0,1 0 0 0 0,0-1 0 0 0,-1 1 0 0 0,1 0 1 0 0,0 0-1 0 0,0 0 0 0 0,0-1 0 0 0,0 1 0 0 0,0 0 1 0 0,0 0-1 0 0,0-1 0 0 0,1 1 0 0 0,-1 0 0 0 0,0 0 1 0 0,1 0-1 0 0,-1 0 0 0 0,1-1 0 0 0,-1 1 0 0 0,1 0 1 0 0,-1 0-1 0 0,1 0 0 0 0,0 0 0 0 0,0 0 0 0 0,-1 0 1 0 0,1 0-1 0 0,1 0-11 0 0,82-59-62 0 0,-12 12 232 0 0,-71 46-163 0 0,0 1-1 0 0,0-1 1 0 0,0 1 0 0 0,0-1 0 0 0,0 1 0 0 0,0-1 0 0 0,0 0 0 0 0,0 1-1 0 0,-1-1 1 0 0,1 0 0 0 0,-1 0 0 0 0,0 0 0 0 0,1 1 0 0 0,-1-1 0 0 0,0 0 0 0 0,0 0-1 0 0,0 0 1 0 0,0 0 0 0 0,0 0 0 0 0,0 1 0 0 0,-1-1 0 0 0,1 0 0 0 0,-1 0-1 0 0,1 0 1 0 0,-1 1 0 0 0,0-1 0 0 0,0 0 0 0 0,1 1 0 0 0,-1-1 0 0 0,0 1-1 0 0,-1-1 1 0 0,1 1 0 0 0,0-1 0 0 0,0 1 0 0 0,-1 0 0 0 0,1-1 0 0 0,0 1-1 0 0,-1 0 1 0 0,1 0 0 0 0,-1 0 0 0 0,0 0 0 0 0,1 0 0 0 0,-1 1 0 0 0,0-1 0 0 0,1 0-1 0 0,-1 1 1 0 0,0-1 0 0 0,0 1-7 0 0,-13 13-4463 0 0,11-5-4487 0 0,4-8 6098 0 0,-2 3-7922 0 0</inkml:trace>
  <inkml:trace contextRef="#ctx0" brushRef="#br0" timeOffset="7001.53">447 423 0 0 0,'0'0'1579'0'0,"0"0"679"0"0,0 0 114 0 0,0 0-198 0 0,0 0-216 0 0,0 0-223 0 0,0 0-219 0 0,0 0-158 0 0,0 0-101 0 0,0-3-100 0 0,-8 19 4781 0 0,-27 59-4403 0 0,31-70-1473 0 0,-1 0 0 0 0,1-1 0 0 0,-1 1 1 0 0,0-1-1 0 0,0 0 0 0 0,0 0 0 0 0,-1 0 0 0 0,1-1 0 0 0,-1 0 0 0 0,0 0 0 0 0,0 0 0 0 0,0-1 0 0 0,0 0 0 0 0,-1 0 0 0 0,1 0 0 0 0,-1-1 0 0 0,0 0-62 0 0,4-37 471 0 0,3 34-475 0 0,0 0 0 0 0,0 0 1 0 0,0 0-1 0 0,0 0 0 0 0,0 0 0 0 0,1 0 0 0 0,-1 0 1 0 0,1 0-1 0 0,-1 0 0 0 0,1 0 0 0 0,0 0 1 0 0,0 0-1 0 0,-1 0 0 0 0,1 1 0 0 0,0-1 0 0 0,1 0 1 0 0,-1 1-1 0 0,0-1 0 0 0,0 1 0 0 0,1-1 0 0 0,-1 1 1 0 0,1 0-1 0 0,-1-1 0 0 0,1 1 0 0 0,0 0 1 0 0,-1 0-1 0 0,1 0 0 0 0,0 0 0 0 0,0 1 0 0 0,0-1 1 0 0,0 0-1 0 0,-1 1 0 0 0,1-1 0 0 0,0 1 0 0 0,0 0 1 0 0,0-1-1 0 0,0 1 0 0 0,0 0 0 0 0,0 0 0 0 0,0 1 1 0 0,0-1-1 0 0,0 0 0 0 0,0 1 0 0 0,0-1 1 0 0,0 1-1 0 0,0-1 0 0 0,0 1 0 0 0,0 0 0 0 0,-1 0 1 0 0,2 0 3 0 0,65 88 57 0 0,-59-85-3115 0 0,0-8-10402 0 0,-8 3 10331 0 0,1 0-3455 0 0</inkml:trace>
  <inkml:trace contextRef="#ctx0" brushRef="#br0" timeOffset="7618.491">589 485 2665 0 0,'0'0'4236'0'0,"0"0"-1792"0"0,0 0-747 0 0,0 0-46 0 0,0 0 3 0 0,0 0-63 0 0,0 0-52 0 0,0 0-179 0 0,0 0-286 0 0,0 0-243 0 0,0 0-228 0 0,0 0-201 0 0,0 0-119 0 0,-1-3-87 0 0,0 2-181 0 0,1 0 1 0 0,-1 0-1 0 0,0 1 1 0 0,1-1-1 0 0,-1 0 0 0 0,0 0 1 0 0,0 1-1 0 0,0-1 0 0 0,1 1 1 0 0,-1-1-1 0 0,0 1 1 0 0,0-1-1 0 0,0 1 0 0 0,0-1 1 0 0,0 1-1 0 0,0 0 1 0 0,0-1-1 0 0,0 1 0 0 0,0 0 1 0 0,0 0-1 0 0,0 0 0 0 0,0 0 1 0 0,0 0-1 0 0,0 0 1 0 0,0 0-1 0 0,0 0 0 0 0,0 0 1 0 0,0 1-1 0 0,0-1 0 0 0,0 0 1 0 0,0 1-1 0 0,0-1 1 0 0,0 0-1 0 0,0 1 0 0 0,0-1 1 0 0,0 1-1 0 0,1 0 0 0 0,-1-1 1 0 0,0 1-1 0 0,0 0 1 0 0,1-1-1 0 0,-1 1 0 0 0,0 0 1 0 0,1 0-1 0 0,-1 0 0 0 0,1 0 1 0 0,-1-1-1 0 0,1 1 1 0 0,-1 1-16 0 0,-1-2 33 0 0,1 1-1 0 0,-1 0 1 0 0,0-1 0 0 0,1 1 0 0 0,-1 0 0 0 0,1 0 0 0 0,0 0 0 0 0,-1 0 0 0 0,1 0 0 0 0,0 0 0 0 0,-1 1 0 0 0,1-1 0 0 0,0 0 0 0 0,0 1 0 0 0,0-1 0 0 0,0 1 0 0 0,0-1 0 0 0,0 1 0 0 0,1-1 0 0 0,-1 1 0 0 0,0-1-1 0 0,1 1 1 0 0,0 0 0 0 0,-1-1 0 0 0,1 1 0 0 0,0 0 0 0 0,0 0 0 0 0,-1-1 0 0 0,1 1 0 0 0,1 0 0 0 0,-1-1 0 0 0,0 1 0 0 0,0 0 0 0 0,1 0 0 0 0,-1-1 0 0 0,1 1 0 0 0,-1-1 0 0 0,1 1 0 0 0,0 0 0 0 0,-1-1 0 0 0,1 1-1 0 0,0-1 1 0 0,0 1 0 0 0,0-1 0 0 0,0 0 0 0 0,0 1 0 0 0,1-1 0 0 0,-1 0 0 0 0,0 0 0 0 0,1 0 0 0 0,-1 0 0 0 0,1 0 0 0 0,-1 0 0 0 0,1 0 0 0 0,-1-1 0 0 0,1 1 0 0 0,-1 0 0 0 0,2-1-33 0 0,-1 1 23 0 0,-1 0 0 0 0,1 0 0 0 0,0 0 0 0 0,-1 0 1 0 0,1-1-1 0 0,0 1 0 0 0,0 0 0 0 0,0-1 0 0 0,-1 0 1 0 0,1 1-1 0 0,0-1 0 0 0,0 0 0 0 0,0 0 0 0 0,0 0 1 0 0,0 0-1 0 0,0-1 0 0 0,-1 1 0 0 0,1 0 0 0 0,0-1 1 0 0,0 1-1 0 0,0-1 0 0 0,-1 0 0 0 0,1 1 0 0 0,0-1 1 0 0,-1 0-1 0 0,1 0 0 0 0,0 0 0 0 0,-1 0 0 0 0,1-1 1 0 0,-1 1-1 0 0,0 0 0 0 0,1 0 0 0 0,-1-1 0 0 0,0 1 1 0 0,0-1-1 0 0,0 0 0 0 0,0 1 0 0 0,0-1 0 0 0,0 0 1 0 0,0 1-1 0 0,-1-1 0 0 0,1 0 0 0 0,-1 0 0 0 0,1 1 1 0 0,-1-1-1 0 0,0 0 0 0 0,1 0 0 0 0,-1 0 0 0 0,0 0 1 0 0,0 0-1 0 0,-1 0 0 0 0,1 1 0 0 0,0-1 0 0 0,0 0 1 0 0,-1 0-1 0 0,0 0 0 0 0,1 0 0 0 0,-1 1-23 0 0,-5-9 29 0 0,0 1 1 0 0,1-1-1 0 0,0 0 0 0 0,0 0 0 0 0,1 0 1 0 0,1-1-1 0 0,0 0 0 0 0,0 1 0 0 0,1-1 0 0 0,-1-9-29 0 0,5 17-4 0 0,-1 1 0 0 0,1 0 0 0 0,0 0 0 0 0,0 0 0 0 0,0 0 0 0 0,0 0 0 0 0,0 0 0 0 0,0 1 0 0 0,1-1 0 0 0,-1 1 0 0 0,0-1 0 0 0,1 1 0 0 0,-1 0 0 0 0,1 0 0 0 0,0 0 0 0 0,-1 0 0 0 0,1 1 0 0 0,0-1 0 0 0,0 1 0 0 0,-1-1 0 0 0,1 1 0 0 0,2 0 4 0 0,-1-1-2 0 0,-2 0-199 0 0,-1 1 0 0 0,1-1-1 0 0,-1 0 1 0 0,1 1 0 0 0,-1-1 0 0 0,1 1 0 0 0,-1-1 0 0 0,1 1 0 0 0,-1 0 0 0 0,1 0 0 0 0,0 0 0 0 0,-1 0 0 0 0,1 0 0 0 0,-1 0 0 0 0,1 0-1 0 0,0 1 1 0 0,-1-1 0 0 0,1 0 0 0 0,-1 1 0 0 0,1-1 0 0 0,-1 1 0 0 0,1 0 0 0 0,-1-1 0 0 0,0 1 0 0 0,1 0 0 0 0,-1 0 0 0 0,0 0 0 0 0,1 0 0 0 0,-1 0-1 0 0,0 0 1 0 0,0 0 0 0 0,0 1 0 0 0,0-1 0 0 0,0 0 0 0 0,0 1 0 0 0,0-1 0 0 0,-1 0 0 0 0,1 1 0 0 0,0-1 0 0 0,-1 1 0 0 0,1-1 0 0 0,-1 1-1 0 0,0-1 1 0 0,1 1 0 0 0,-1 0 0 0 0,0-1 0 0 0,0 1 0 0 0,0-1 0 0 0,0 1 0 0 0,0 0 0 0 0,0-1 0 0 0,-1 1 0 0 0,1 0 201 0 0,0 4-6830 0 0,0-2-2121 0 0</inkml:trace>
  <inkml:trace contextRef="#ctx0" brushRef="#br0" timeOffset="8830.097">344 916 0 0 0,'0'0'581'0'0,"0"0"1355"0"0,0 0 120 0 0,0 0-304 0 0,0 0-283 0 0,0 0-164 0 0,0 0-88 0 0,0 0-41 0 0,0 0-17 0 0,0 0-71 0 0,1 2-61 0 0,0 0-702 0 0,0 0 0 0 0,0 0 0 0 0,-1 0 0 0 0,1-1 0 0 0,0 1 1 0 0,-1 0-1 0 0,0 0 0 0 0,1 0 0 0 0,-1 0 0 0 0,0 0 0 0 0,0 0 0 0 0,0 0 0 0 0,0 0 0 0 0,-1 0 1 0 0,1 0-1 0 0,0 0 0 0 0,-1 0 0 0 0,1 0 0 0 0,-1 0 0 0 0,0 0 0 0 0,0 0 0 0 0,0 0 0 0 0,0 1-325 0 0,-5-7 3063 0 0,-6-22-2806 0 0,10 16-247 0 0,0-1 1 0 0,0 1-1 0 0,1-1 0 0 0,1 1 1 0 0,0-1-1 0 0,0 0 0 0 0,1 1 1 0 0,0-1-1 0 0,1 1 0 0 0,0-1 1 0 0,0 1-1 0 0,1 0 0 0 0,1 0 1 0 0,0 0-1 0 0,0 0 0 0 0,1 1 1 0 0,3-5-11 0 0,-7 12-3 0 0,0 0 0 0 0,1 0 0 0 0,-1 0 0 0 0,1 0 0 0 0,-1 1 0 0 0,1-1 0 0 0,0 1 0 0 0,0-1 0 0 0,0 1 0 0 0,0 0 0 0 0,0-1 0 0 0,0 1 0 0 0,0 0 0 0 0,0 0 0 0 0,0 1 0 0 0,0-1 0 0 0,0 0 0 0 0,1 1 0 0 0,-1-1 0 0 0,0 1 0 0 0,0 0 0 0 0,1 0 0 0 0,-1 0 0 0 0,0 0 0 0 0,3 0 3 0 0,-5 2-10 0 0,1 0 0 0 0,0 0 0 0 0,0 0-1 0 0,-1 0 1 0 0,1-1 0 0 0,-1 1 0 0 0,0 0 0 0 0,0 1-1 0 0,0-1 1 0 0,1 0 0 0 0,-2 0 0 0 0,1 0 0 0 0,0 0-1 0 0,0 0 1 0 0,-1 0 0 0 0,1 0 0 0 0,-1-1 0 0 0,1 1-1 0 0,-1 0 1 0 0,0 0 0 0 0,0 0 0 0 0,0 0 0 0 0,0-1 0 0 0,0 1-1 0 0,0 0 1 0 0,-1-1 0 0 0,1 1 0 0 0,-1-1 10 0 0,-52 40-670 0 0,112-60 242 0 0,-57 19 436 0 0,0 0 0 0 0,1 1 0 0 0,-1-1 0 0 0,0 0 0 0 0,0 1 0 0 0,0-1-1 0 0,0 1 1 0 0,0 0 0 0 0,0-1 0 0 0,0 1 0 0 0,0 0 0 0 0,0 0 0 0 0,0 0 0 0 0,0 0 0 0 0,0-1 0 0 0,0 1-1 0 0,0 0 1 0 0,-1 1 0 0 0,1-1 0 0 0,-1 0 0 0 0,1 0 0 0 0,0 0 0 0 0,-1 0 0 0 0,0 0 0 0 0,1 1 0 0 0,-1-1-1 0 0,0 0 1 0 0,0 0 0 0 0,1 0 0 0 0,-1 1 0 0 0,0-1 0 0 0,0 0 0 0 0,0 0 0 0 0,-1 1 0 0 0,1-1 0 0 0,0 0-1 0 0,0 0 1 0 0,-1 1 0 0 0,1-1 0 0 0,-1 0 0 0 0,1 0 0 0 0,-1 0 0 0 0,1 0 0 0 0,-1 0 0 0 0,0 0 0 0 0,1 0-1 0 0,-1 0 1 0 0,0 0 0 0 0,0 0 0 0 0,0 0 0 0 0,0 0 0 0 0,0 0 0 0 0,0-1 0 0 0,0 1 0 0 0,0 0-1 0 0,0-1 1 0 0,0 1 0 0 0,0-1 0 0 0,0 1 0 0 0,0-1 0 0 0,-1 1 0 0 0,1-1 0 0 0,0 0 0 0 0,-1 0-8 0 0,-50 13-115 0 0,57-20-9293 0 0,-3 5 2332 0 0,0 0-1112 0 0</inkml:trace>
  <inkml:trace contextRef="#ctx0" brushRef="#br0" timeOffset="15826.276">515 788 2336 0 0,'0'0'2636'0'0,"0"0"-292"0"0,0 0-126 0 0,0 0-56 0 0,0 0-148 0 0,0 0-225 0 0,0 0-288 0 0,0 0-341 0 0,0 0-311 0 0,0 0-255 0 0,0 0-195 0 0,0 0-115 0 0,0 0-50 0 0,1-5-23 0 0,6-14-8 0 0,31 25 834 0 0,-37-6-1012 0 0,1 0-1 0 0,0 0 0 0 0,-1 0 1 0 0,1 1-1 0 0,0-1 0 0 0,0 0 1 0 0,-1 1-1 0 0,1-1 0 0 0,0 1 1 0 0,-1 0-1 0 0,1 0 0 0 0,-1-1 1 0 0,1 1-1 0 0,-1 0 0 0 0,1 0 0 0 0,-1 0 1 0 0,0 1-1 0 0,1-1 0 0 0,-1 0 1 0 0,0 0-1 0 0,0 1 0 0 0,0-1 1 0 0,0 1-1 0 0,0-1 0 0 0,0 1 1 0 0,0-1-1 0 0,-1 1 0 0 0,1-1 1 0 0,-1 1-1 0 0,1 0 0 0 0,-1-1 1 0 0,1 1-1 0 0,-1 0 0 0 0,0 0 1 0 0,0-1-1 0 0,0 1 0 0 0,0 0 1 0 0,0 0-1 0 0,0-1 0 0 0,0 1 0 0 0,-1 0 1 0 0,1 0-1 0 0,-1-1 0 0 0,1 1 1 0 0,-1 0-1 0 0,0-1 0 0 0,1 1 1 0 0,-1-1-1 0 0,0 1 0 0 0,0-1 1 0 0,0 1-25 0 0,-43 13 1744 0 0,50-37-460 0 0,4 8-1243 0 0,0 0-1 0 0,0 1 1 0 0,1 0 0 0 0,1 1-1 0 0,0 1 1 0 0,1 0-1 0 0,10-7-40 0 0,-23 18-54 0 0,0 0 0 0 0,0 1 0 0 0,0-1-1 0 0,0 0 1 0 0,0 1 0 0 0,-1-1 0 0 0,1 0-1 0 0,0 1 1 0 0,0-1 0 0 0,0 0 0 0 0,1 0 0 0 0,-1 1-1 0 0,0-1 1 0 0,0 0 0 0 0,0 1 0 0 0,0-1-1 0 0,0 0 1 0 0,0 1 0 0 0,0-1 0 0 0,0 0-1 0 0,1 0 1 0 0,-1 1 0 0 0,0-1 0 0 0,0 0 0 0 0,0 0-1 0 0,0 1 1 0 0,1-1 0 0 0,-1 0 0 0 0,0 0-1 0 0,0 1 1 0 0,1-1 0 0 0,-1 0 0 0 0,0 0-1 0 0,1 0 1 0 0,-1 0 0 0 0,0 0 0 0 0,0 1-1 0 0,1-1 1 0 0,-1 0 0 0 0,0 0 0 0 0,1 0 0 0 0,-1 0-1 0 0,0 0 1 0 0,1 0 0 0 0,-1 0 0 0 0,0 0-1 0 0,1 0 1 0 0,-1 0 0 0 0,0 0 0 0 0,0 0-1 0 0,1 0 1 0 0,-1 0 0 0 0,0-1 0 0 0,1 1 0 0 0,-1 0-1 0 0,0 0 1 0 0,1 0 0 0 0,-1 0 0 0 0,0-1-1 0 0,0 1 1 0 0,1 0 0 0 0,-1 0 0 0 0,0 0-1 0 0,0-1 1 0 0,0 1 0 0 0,1 0 0 0 0,-1 0 0 0 0,0-1 54 0 0,-5 17-11947 0 0,3-11 1057 0 0</inkml:trace>
  <inkml:trace contextRef="#ctx0" brushRef="#br0" timeOffset="16790.432">344 1279 776 0 0,'0'0'2102'0'0,"0"0"-394"0"0,0 0-27 0 0,0 0 304 0 0,0 0 231 0 0,0 0-44 0 0,0 0-313 0 0,0 0-407 0 0,0 0-354 0 0,0 0-258 0 0,0 0-168 0 0,0 0-104 0 0,0 0-22 0 0,-1-7 3270 0 0,-1-25-3301 0 0,1 14-490 0 0,1 0 0 0 0,0 0-1 0 0,2 0 1 0 0,0 1 0 0 0,1-1-1 0 0,0 0 1 0 0,2 1-1 0 0,0 0 1 0 0,1 0 0 0 0,0 1-1 0 0,3-3-24 0 0,-9 20-7 0 0,0-1 0 0 0,0 1 0 0 0,0 0-1 0 0,0 0 1 0 0,0-1 0 0 0,0 1 0 0 0,1 0 0 0 0,-1-1-1 0 0,0 1 1 0 0,0 0 0 0 0,1-1 0 0 0,-1 1 0 0 0,1 0-1 0 0,-1-1 1 0 0,0 1 0 0 0,1 0 0 0 0,-1-1 0 0 0,1 1 0 0 0,-1-1-1 0 0,1 1 1 0 0,0-1 0 0 0,-1 1 0 0 0,1-1 0 0 0,-1 0-1 0 0,1 1 1 0 0,0-1 0 0 0,-1 1 0 0 0,1-1 0 0 0,0 0-1 0 0,0 0 1 0 0,-1 0 0 0 0,1 1 0 0 0,0-1 0 0 0,0 0-1 0 0,-1 0 1 0 0,1 0 0 0 0,0 0 0 0 0,0 0 0 0 0,-1 0-1 0 0,1 0 1 0 0,0-1 0 0 0,0 1 0 0 0,-1 0 0 0 0,1 0-1 0 0,0 0 1 0 0,-1-1 0 0 0,1 1 0 0 0,0 0 0 0 0,-1-1 0 0 0,1 1-1 0 0,0-1 1 0 0,-1 1 0 0 0,1-1 0 0 0,-1 1 0 0 0,1-1-1 0 0,-1 1 1 0 0,1-1 0 0 0,-1 1 0 0 0,1-1 0 0 0,-1 0-1 0 0,0 1 8 0 0,-27 43-876 0 0,57-27 524 0 0,-29-15 365 0 0,-1-1-1 0 0,1 0 0 0 0,0 1 1 0 0,0-1-1 0 0,0 1 1 0 0,0-1-1 0 0,0 1 1 0 0,-1-1-1 0 0,1 1 1 0 0,0 0-1 0 0,-1-1 0 0 0,1 1 1 0 0,0 0-1 0 0,-1-1 1 0 0,1 1-1 0 0,-1 0 1 0 0,1 0-1 0 0,-1 0 1 0 0,1 0-1 0 0,-1 0 0 0 0,0-1 1 0 0,1 1-1 0 0,-1 0 1 0 0,0 0-1 0 0,0 0 1 0 0,0 0-1 0 0,0 0 0 0 0,0 0 1 0 0,0 0-1 0 0,0 0 1 0 0,0 0-1 0 0,0 0 1 0 0,0 0-1 0 0,0 0 1 0 0,0 0-1 0 0,-1 0 0 0 0,1 0 1 0 0,0-1-1 0 0,-1 1 1 0 0,1 0-1 0 0,-1 0 1 0 0,1 0-1 0 0,-1 0 0 0 0,1-1 1 0 0,-1 1-1 0 0,0 0 1 0 0,1-1-1 0 0,-1 1 1 0 0,0 0-1 0 0,0-1 1 0 0,1 1-1 0 0,-1-1-12 0 0,-52 13 644 0 0,65-33-7199 0 0,-2 11-3523 0 0,-6 6 2810 0 0</inkml:trace>
  <inkml:trace contextRef="#ctx0" brushRef="#br0" timeOffset="17594.097">530 1068 6009 0 0,'0'0'2770'0'0,"0"0"-908"0"0,0 0-388 0 0,0 0 46 0 0,0 0 3 0 0,0 0-127 0 0,0 0-224 0 0,0 0-227 0 0,0 0-227 0 0,0 0-212 0 0,0 0-149 0 0,0 0-129 0 0,3-4-72 0 0,-3 3-137 0 0,1 0-1 0 0,-1 0 0 0 0,1 0 1 0 0,0 0-1 0 0,-1 0 0 0 0,1 0 0 0 0,0 0 1 0 0,0 1-1 0 0,-1-1 0 0 0,1 0 0 0 0,0 0 1 0 0,0 1-1 0 0,0-1 0 0 0,0 1 1 0 0,0-1-1 0 0,0 1 0 0 0,0-1 0 0 0,0 1 1 0 0,0-1-1 0 0,1 1 0 0 0,-1 0 1 0 0,0 0-1 0 0,0 0 0 0 0,0-1 0 0 0,0 1 1 0 0,0 0-1 0 0,0 0 0 0 0,1 1 0 0 0,-1-1 1 0 0,0 0-1 0 0,0 0 0 0 0,0 0 1 0 0,0 1-1 0 0,0-1 0 0 0,0 1 0 0 0,0-1 1 0 0,0 1-1 0 0,0-1 0 0 0,0 1 0 0 0,0-1 1 0 0,0 1-1 0 0,0 0 0 0 0,0 0 1 0 0,0 0-19 0 0,30 29 572 0 0,-33-77 441 0 0,1 46-1011 0 0,-1 0-1 0 0,1 0 1 0 0,0 0-1 0 0,-1 0 1 0 0,1 0-1 0 0,-1 1 1 0 0,1-1-1 0 0,-1 0 1 0 0,1 1-1 0 0,-1 0 0 0 0,0-1 1 0 0,1 1-1 0 0,-1 0 1 0 0,0 0-1 0 0,1-1 1 0 0,-1 1-1 0 0,0 1 1 0 0,1-1-1 0 0,-1 0 1 0 0,0 0-1 0 0,1 1 1 0 0,-1-1-1 0 0,1 1 1 0 0,-1-1-1 0 0,1 1 1 0 0,-1-1-1 0 0,1 1 1 0 0,-2 1-2 0 0,-36 36 91 0 0,38-37-80 0 0,0-1 0 0 0,0 1 0 0 0,0 0 0 0 0,0 0 0 0 0,1 0 0 0 0,-1 0 0 0 0,0 1 0 0 0,1-1 0 0 0,-1 0 0 0 0,1 0 0 0 0,-1 0 0 0 0,1 0-1 0 0,0 1 1 0 0,-1-1 0 0 0,1 0 0 0 0,0 0 0 0 0,0 1 0 0 0,0-1 0 0 0,0 0 0 0 0,0 0 0 0 0,0 1 0 0 0,0-1 0 0 0,0 0 0 0 0,1 0 0 0 0,-1 1 0 0 0,0-1 0 0 0,1 0 0 0 0,-1 0 0 0 0,1 0 0 0 0,-1 0 0 0 0,1 0-1 0 0,0 1 1 0 0,-1-1 0 0 0,1 0 0 0 0,0 0 0 0 0,0 0 0 0 0,0-1 0 0 0,0 1 0 0 0,0 0 0 0 0,0 0-11 0 0,4 1 54 0 0,-1-1 1 0 0,1 0-1 0 0,0 0 0 0 0,0-1 0 0 0,0 1 0 0 0,-1-1 1 0 0,1 0-1 0 0,0 0 0 0 0,0-1 0 0 0,0 1 1 0 0,0-1-1 0 0,-1 0 0 0 0,1 0 0 0 0,0-1 1 0 0,-1 0-1 0 0,1 0 0 0 0,-1 0 0 0 0,2-1-54 0 0,-6 2 24 0 0,1-1 0 0 0,-1 1 0 0 0,0 0 0 0 0,0-1 0 0 0,0 1 0 0 0,0-1 0 0 0,0 1 0 0 0,0-1 0 0 0,0 1 0 0 0,-1-1 0 0 0,1 1 0 0 0,-1-1 0 0 0,1 1 0 0 0,-1 0 1 0 0,1-1-1 0 0,-1 1 0 0 0,0 0 0 0 0,1 0 0 0 0,-1-1 0 0 0,0 1 0 0 0,0 0 0 0 0,0 0 0 0 0,0 0 0 0 0,0 0 0 0 0,0 0 0 0 0,0 0 0 0 0,-1 0 0 0 0,1 0 0 0 0,0 1 0 0 0,0-1 0 0 0,-1 0 0 0 0,0 0-24 0 0,-3-3 46 0 0,2 2-36 0 0,1-1 0 0 0,-1 1 0 0 0,1 0 0 0 0,-1-1 0 0 0,1 0-1 0 0,0 0 1 0 0,0 0 0 0 0,0 0 0 0 0,0 0 0 0 0,0 0 0 0 0,1 0 0 0 0,0 0 0 0 0,-1-1 0 0 0,1 1 0 0 0,0-1-1 0 0,1 1 1 0 0,-1 0 0 0 0,0-1 0 0 0,1 0 0 0 0,0 1 0 0 0,0-1 0 0 0,0 1 0 0 0,0-1 0 0 0,1 1-1 0 0,0-1 1 0 0,-1 1 0 0 0,1-1 0 0 0,0 1 0 0 0,1 0 0 0 0,-1-1 0 0 0,0 1 0 0 0,1 0 0 0 0,0 0 0 0 0,0 0-1 0 0,0 0 1 0 0,0 0 0 0 0,0 0 0 0 0,1 1 0 0 0,-1-1 0 0 0,1 1 0 0 0,0 0 0 0 0,-1-1 0 0 0,1 1 0 0 0,0 0-1 0 0,0 1 1 0 0,1-1 0 0 0,-1 1 0 0 0,0-1 0 0 0,0 1 0 0 0,3-1-10 0 0,43 15-1693 0 0,-41-5-3846 0 0,0 1-4920 0 0,-7-7 2267 0 0</inkml:trace>
  <inkml:trace contextRef="#ctx0" brushRef="#br0" timeOffset="18656.941">916 184 4817 0 0,'0'0'1436'0'0,"0"0"94"0"0,0 0 208 0 0,0 0 106 0 0,0 0 26 0 0,0 0-18 0 0,0 0-117 0 0,0 0-209 0 0,0 0-236 0 0,0 0-241 0 0,0 0-242 0 0,0 0-158 0 0,0 0-124 0 0,0-6-96 0 0,2-22 2082 0 0,17 81-618 0 0,41 142-616 0 0,-48-123-1095 0 0,-4-28-125 0 0,-2 1 1 0 0,-1-1-1 0 0,-3 1 1 0 0,-1 0 0 0 0,-4 20-58 0 0,-1-23 17 0 0,2-12 87 0 0,-2 0 0 0 0,0-1 0 0 0,-2 1 1 0 0,-1-1-1 0 0,-2 0 0 0 0,-1-1 0 0 0,-2 3-104 0 0,4-13 62 0 0,-1 0 0 0 0,-1 0 0 0 0,-1-1 0 0 0,0 0 0 0 0,-1-1-1 0 0,-1-1 1 0 0,-1 0 0 0 0,-10 10-62 0 0,17-21-1074 0 0,10-9-1950 0 0,2-1-3324 0 0,-3 3-5693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4:12.386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53 9474 0 0,'0'0'2271'0'0,"0"0"-137"0"0,0 0-199 0 0,0 0-177 0 0,0 0-159 0 0,0 0-199 0 0,0 0-222 0 0,0 0-162 0 0,0 0-141 0 0,0 0-126 0 0,0 0-111 0 0,-2-7-140 0 0,-7-34 201 0 0,9 41-501 0 0,0 0-62 0 0,0 0-50 0 0,0 23 26 0 0,2 16 100 0 0,0-18-64 0 0,-1 0 0 0 0,-1 1 0 0 0,-1-1 0 0 0,-1 0 1 0 0,-1 0-1 0 0,-1 0 0 0 0,-2 7-148 0 0,6-29 11 0 0,0 1 0 0 0,0-1 0 0 0,0 1 0 0 0,-1 0 0 0 0,1-1 0 0 0,0 1 0 0 0,0-1 0 0 0,-1 1-1 0 0,1 0 1 0 0,0-1 0 0 0,-1 1 0 0 0,1-1 0 0 0,0 1 0 0 0,-1 0 0 0 0,1 0 0 0 0,-1-1 0 0 0,1 1 0 0 0,-1 0 0 0 0,1 0 0 0 0,0-1 0 0 0,-1 1 0 0 0,1 0 0 0 0,-1 0 0 0 0,1 0 0 0 0,-1 0 0 0 0,1 0 0 0 0,-1 0 0 0 0,1 0 0 0 0,-1 0 0 0 0,1 0 0 0 0,-1 0 0 0 0,1 0 0 0 0,-1 0 0 0 0,1 0 0 0 0,-1 0 0 0 0,1 0 0 0 0,0 0 0 0 0,-1 1 0 0 0,1-1 0 0 0,-1 0 0 0 0,1 0 0 0 0,-1 1 0 0 0,1-1 0 0 0,0 0 0 0 0,-1 0 0 0 0,1 1 0 0 0,-1-1 0 0 0,1 0 0 0 0,0 1 0 0 0,0-1 0 0 0,-1 1-11 0 0,2-6-21 0 0,0 1 1 0 0,0 0-1 0 0,0 0 1 0 0,0 0-1 0 0,1 0 1 0 0,-1 0-1 0 0,1 0 1 0 0,0 0-1 0 0,0 0 1 0 0,1 1-1 0 0,-1-1 1 0 0,1 1-1 0 0,0-1 1 0 0,0 1-1 0 0,0 0 1 0 0,0 0-1 0 0,0 1 0 0 0,1-1 1 0 0,-1 1-1 0 0,3-2 21 0 0,-4 3-4 0 0,0-1 0 0 0,-1 1-1 0 0,1 0 1 0 0,0 0 0 0 0,0 0-1 0 0,0 0 1 0 0,0 1 0 0 0,0-1-1 0 0,0 0 1 0 0,0 1 0 0 0,0 0-1 0 0,0-1 1 0 0,1 1 0 0 0,-1 0-1 0 0,0 0 1 0 0,0 0 0 0 0,0 0-1 0 0,0 0 1 0 0,0 1 0 0 0,0-1-1 0 0,0 1 1 0 0,1-1 0 0 0,-1 1-1 0 0,0 0 1 0 0,-1 0 0 0 0,1 0-1 0 0,0 0 1 0 0,0 0 0 0 0,0 0-1 0 0,0 0 1 0 0,-1 1 0 0 0,1-1-1 0 0,-1 0 1 0 0,1 1 0 0 0,-1 0-1 0 0,1-1 1 0 0,-1 1 0 0 0,0 0-1 0 0,0 0 1 0 0,0 0 0 0 0,0 0 4 0 0,0 1 13 0 0,0 0-1 0 0,0 0 1 0 0,-1 1 0 0 0,1-1 0 0 0,-1 0 0 0 0,0 0 0 0 0,0 0 0 0 0,0 1 0 0 0,0-1 0 0 0,-1 0 0 0 0,1 0 0 0 0,-1 0 0 0 0,0 0 0 0 0,0 1 0 0 0,0-1-1 0 0,0 0 1 0 0,0-1 0 0 0,-1 1 0 0 0,1 0 0 0 0,-1 0 0 0 0,0 0 0 0 0,0-1 0 0 0,0 1 0 0 0,0-1 0 0 0,0 0 0 0 0,-1 0 0 0 0,1 0 0 0 0,-1 0-1 0 0,0 0 1 0 0,1 0 0 0 0,-1 0 0 0 0,0-1 0 0 0,0 1 0 0 0,0-1 0 0 0,0 0 0 0 0,0 0 0 0 0,0 0 0 0 0,0-1 0 0 0,0 1 0 0 0,0-1 0 0 0,-1 1 0 0 0,1-1-1 0 0,0 0 1 0 0,0 0 0 0 0,-1-1 0 0 0,1 1 0 0 0,0-1 0 0 0,0 1 0 0 0,0-1 0 0 0,0 0 0 0 0,0 0 0 0 0,-1-1-13 0 0,3 2-66 0 0,0 0-1 0 0,0 0 1 0 0,0 0 0 0 0,0-1 0 0 0,0 1 0 0 0,0 0 0 0 0,0-1-1 0 0,0 1 1 0 0,0-1 0 0 0,0 1 0 0 0,0-1 0 0 0,0 0 0 0 0,0 1-1 0 0,0-1 1 0 0,0 0 0 0 0,1 0 0 0 0,-1 1 0 0 0,0-1 0 0 0,1 0-1 0 0,-1 0 1 0 0,0 0 0 0 0,1 0 0 0 0,-1 0 0 0 0,1 0-1 0 0,-1 0 1 0 0,1 0 0 0 0,0 0 0 0 0,0 0 0 0 0,-1 0 0 0 0,1 0-1 0 0,0 0 1 0 0,0-1 0 0 0,0 1 0 0 0,0 0 0 0 0,0 0 0 0 0,0 0-1 0 0,0 0 1 0 0,0 0 0 0 0,1 0 0 0 0,-1 0 0 0 0,0 0 0 0 0,1 0-1 0 0,-1 0 1 0 0,1-1 66 0 0,8-13-5880 0 0,4 5-4844 0 0,-7 7 1591 0 0</inkml:trace>
  <inkml:trace contextRef="#ctx0" brushRef="#br0" timeOffset="750.424">340 215 11955 0 0,'0'0'1715'0'0,"0"0"-343"0"0,0 0-89 0 0,0 0-10 0 0,0 0-54 0 0,0 0-57 0 0,0 0-178 0 0,0 0-226 0 0,0 0-186 0 0,0 0-175 0 0,0 0-119 0 0,0 0-78 0 0,0 0-28 0 0,3-2 24 0 0,1-1-70 0 0,2-1-9 0 0,0-1 3144 0 0,-31-16-2187 0 0,22 20-1072 0 0,-1-1-1 0 0,1 1 1 0 0,0 0-1 0 0,-1 0 1 0 0,1 0-1 0 0,0 1 1 0 0,-1-1-1 0 0,1 1 1 0 0,-1 0 0 0 0,1 0-1 0 0,-1 0 1 0 0,1 0-1 0 0,-1 1 1 0 0,1-1-1 0 0,-1 1 1 0 0,1 0-1 0 0,0 0 1 0 0,-1 0 0 0 0,1 0-1 0 0,0 1 1 0 0,0-1-1 0 0,0 1 1 0 0,0 0-1 0 0,0 0 1 0 0,0 0-1 0 0,1 0 1 0 0,-1 1 0 0 0,1-1-1 0 0,-1 1 1 0 0,1-1-1 0 0,0 1 1 0 0,0 0-1 0 0,0 0 1 0 0,0 0-1 0 0,1 0 1 0 0,-1 0 0 0 0,1 0-1 0 0,0 1 1 0 0,0-1-1 0 0,0 0 1 0 0,0 1-1 0 0,0 2-1 0 0,3-2 4 0 0,1-1-1 0 0,0 0 0 0 0,0 0 0 0 0,0 0 1 0 0,0 0-1 0 0,0 0 0 0 0,1-1 0 0 0,-1 1 0 0 0,1-1 1 0 0,0 0-1 0 0,0 0 0 0 0,0 0 0 0 0,0-1 1 0 0,0 0-1 0 0,0 1 0 0 0,0-1 0 0 0,0-1 1 0 0,0 1-1 0 0,1 0 0 0 0,-1-1 0 0 0,0 0 1 0 0,0 0-1 0 0,1 0 0 0 0,-1-1 0 0 0,0 0 1 0 0,0 1-1 0 0,0-1 0 0 0,4-2-3 0 0,-4 2 6 0 0,0 0 0 0 0,0 0 0 0 0,0-1 0 0 0,0 1-1 0 0,0-1 1 0 0,0 0 0 0 0,-1 0 0 0 0,1-1 0 0 0,-1 1 0 0 0,1-1 0 0 0,-1 0-1 0 0,0 0 1 0 0,0 0 0 0 0,0 0 0 0 0,0 0 0 0 0,-1-1 0 0 0,1 1 0 0 0,-1-1 0 0 0,0 0-1 0 0,0 0 1 0 0,0 1 0 0 0,-1-1 0 0 0,1-1 0 0 0,-1 1 0 0 0,0 0 0 0 0,0 0 0 0 0,-1-1-6 0 0,3-121-95 0 0,-4 104 63 0 0,-18 120-535 0 0,15-71 470 0 0,1-15-62 0 0,1 0-1 0 0,1 1 1 0 0,0-1 0 0 0,0 1-1 0 0,1 0 1 0 0,1-1 0 0 0,0 1 0 0 0,1-1-1 0 0,1 4 160 0 0,1-11-4116 0 0,1-4-4390 0 0,-3 0-2748 0 0</inkml:trace>
  <inkml:trace contextRef="#ctx0" brushRef="#br0" timeOffset="1099.225">689 36 19780 0 0,'0'0'1051'0'0,"0"0"-207"0"0,0 0-10 0 0,0 0 75 0 0,0 0 32 0 0,0 0-43 0 0,0 0-115 0 0,0 0-164 0 0,0 0-163 0 0,0 0-156 0 0,0 0-133 0 0,0 0-92 0 0,0 0-39 0 0,-6 9 180 0 0,24 192 1253 0 0,-18-201-1451 0 0,2 4-2473 0 0,-1-3-2961 0 0,1-2-4361 0 0,-1 0-1675 0 0</inkml:trace>
  <inkml:trace contextRef="#ctx0" brushRef="#br0" timeOffset="2617.312">1176 45 16692 0 0,'0'0'2583'0'0,"0"0"-1407"0"0,0 0-604 0 0,0 0-201 0 0,0 0 17 0 0,0 0 177 0 0,0 0 214 0 0,0 0 132 0 0,0 0-31 0 0,0 0-132 0 0,0 0-165 0 0,0 0-159 0 0,-4 11-93 0 0,-33 100 511 0 0,33-53-1352 0 0,9-47-4906 0 0,2-4-5361 0 0,-6-6-181 0 0</inkml:trace>
  <inkml:trace contextRef="#ctx0" brushRef="#br0" timeOffset="2899.293">1300 84 16668 0 0,'0'0'1092'0'0,"0"0"-237"0"0,0 0-149 0 0,0 0 85 0 0,0 0 148 0 0,0 0 68 0 0,0 0-85 0 0,0 0-146 0 0,0 0-153 0 0,0 0-151 0 0,0 0-123 0 0,-5 10-120 0 0,-15 32-90 0 0,7 13-492 0 0,14-45-3110 0 0,0-1-3306 0 0,-1-7 237 0 0,1-1-1919 0 0</inkml:trace>
  <inkml:trace contextRef="#ctx0" brushRef="#br0" timeOffset="3150.478">1400 8 16051 0 0,'0'0'749'0'0,"0"0"-56"0"0,0 0-22 0 0,0 0 61 0 0,0 0 31 0 0,0 0-19 0 0,0 0-86 0 0,0 0-92 0 0,0 0-59 0 0,0 0-39 0 0,0 0-25 0 0,0 0-34 0 0,0 0-9 0 0,-4 8-33 0 0,-9 28-43 0 0,13-35-291 0 0,1 1 0 0 0,0 0 0 0 0,0 0-1 0 0,0-1 1 0 0,0 1 0 0 0,0 0 0 0 0,0-1 0 0 0,0 1-1 0 0,0-1 1 0 0,0 1 0 0 0,1-1 0 0 0,-1 0 0 0 0,1 1-1 0 0,-1-1 1 0 0,1 0 0 0 0,0 0 0 0 0,-1 0 0 0 0,1 0-1 0 0,0 0 1 0 0,0-1 0 0 0,-1 1 0 0 0,1-1-1 0 0,0 1 1 0 0,0-1 0 0 0,0 1 0 0 0,1-1-33 0 0,2 2 83 0 0,113 31 562 0 0,-117-31-593 0 0,-1-1 1 0 0,1 1-1 0 0,-1 0 1 0 0,0-1-1 0 0,0 1 1 0 0,0-1-1 0 0,0 1 1 0 0,0-1-1 0 0,0 1 1 0 0,0-1-1 0 0,-1 1 1 0 0,1-1 0 0 0,0 1-1 0 0,-1-1 1 0 0,1 1-1 0 0,-1-1 1 0 0,0 1-1 0 0,1-1 1 0 0,-1 0-1 0 0,0 1 1 0 0,0-1-1 0 0,0 0 1 0 0,0 0-1 0 0,0 0 1 0 0,0 0-1 0 0,0 0 1 0 0,0 0 0 0 0,-1 0-1 0 0,1 0 1 0 0,-1 1-53 0 0,0 0 85 0 0,-49 48 1016 0 0,40-40-1035 0 0,0 0-1 0 0,1 0 1 0 0,0 1-1 0 0,0 0 0 0 0,1 0 1 0 0,1 1-1 0 0,0 1 1 0 0,0-1-1 0 0,1 1 0 0 0,-2 7-65 0 0,5 9-810 0 0,4-17-4240 0 0,0-9 2330 0 0,0 1-9264 0 0</inkml:trace>
  <inkml:trace contextRef="#ctx0" brushRef="#br0" timeOffset="1964.385">826 81 16484 0 0,'0'0'1535'0'0,"0"0"-48"0"0,0 0-54 0 0,0 0-46 0 0,0 0-164 0 0,0 0-235 0 0,0 0-260 0 0,0 0-247 0 0,0 0-183 0 0,0 0-136 0 0,0 0-60 0 0,0 0-11 0 0,0 0 12 0 0,-2 2 34 0 0,-1 4-95 0 0,0 1 0 0 0,0-1 0 0 0,1 1 0 0 0,0-1 0 0 0,0 1 0 0 0,0 0 0 0 0,1 0 1 0 0,0 0-1 0 0,1 0 0 0 0,-1 0 0 0 0,2 0 0 0 0,-1 0 0 0 0,1 0-42 0 0,18 6-5740 0 0,-10-15-133 0 0,-2-1-3343 0 0,-3 1 2859 0 0</inkml:trace>
  <inkml:trace contextRef="#ctx0" brushRef="#br0" timeOffset="2319.19">888 0 12307 0 0,'0'0'1364'0'0,"0"0"-247"0"0,0 0-74 0 0,0 0 39 0 0,0 0-8 0 0,0 0-65 0 0,0 0-127 0 0,0 0-133 0 0,0 0-102 0 0,0 0-64 0 0,0 0-27 0 0,0 0-1 0 0,0 0 6 0 0,-1 8-20 0 0,-3 26-42 0 0,43-10 597 0 0,-32-22-991 0 0,98 38 551 0 0,-105-38-622 0 0,0 1 0 0 0,1-1 0 0 0,-1 0 0 0 0,0 1 0 0 0,-1-1 0 0 0,1 0 0 0 0,0 1-1 0 0,-1-1 1 0 0,1 0 0 0 0,-1 0 0 0 0,0 1 0 0 0,0-1 0 0 0,1 0 0 0 0,-1 0 0 0 0,-1 0 0 0 0,1 0 0 0 0,0 0 0 0 0,-1 0 0 0 0,1 0 0 0 0,-1-1 0 0 0,1 1 0 0 0,-1 0 0 0 0,0-1 0 0 0,1 1 0 0 0,-1-1 0 0 0,0 0 0 0 0,0 1 0 0 0,0-1 0 0 0,-2 0-34 0 0,1 2 43 0 0,-145 127 752 0 0,148-119-3363 0 0,35-17-12020 0 0,-29 4 3607 0 0</inkml:trace>
  <inkml:trace contextRef="#ctx0" brushRef="#br0" timeOffset="26723.438">517 419 9570 0 0,'0'0'1895'0'0,"0"0"-29"0"0,0 0-118 0 0,0 0-122 0 0,0 0-115 0 0,0 0-124 0 0,0 0-162 0 0,0 0-230 0 0,0 0-255 0 0,0 0-211 0 0,0 0-191 0 0,1-2-134 0 0,2-5-168 0 0,-1 9 810 0 0,-2 6-223 0 0,1-6-530 0 0,1 1 0 0 0,0-1 0 0 0,0 0 0 0 0,1 0 0 0 0,-1 0 0 0 0,0 0 0 0 0,1 0-1 0 0,-1 0 1 0 0,1-1 0 0 0,0 1 0 0 0,-1-1 0 0 0,1 0 0 0 0,0 0 0 0 0,0 0 0 0 0,0 0 0 0 0,0 0 0 0 0,0-1 0 0 0,0 1 0 0 0,0-1 0 0 0,0 0 0 0 0,0 0-93 0 0,233 20 947 0 0,202-6-875 0 0,-424-11-52 0 0,0-2-1 0 0,0 1 1 0 0,1-2 0 0 0,-1 1-1 0 0,0-2 1 0 0,1 0-1 0 0,-1-1 1 0 0,0 0 0 0 0,0-2-1 0 0,0 1 1 0 0,6-3-20 0 0,-18 4 47 0 0,0 0-1 0 0,0 0 1 0 0,1 0-1 0 0,-1-1 1 0 0,-1 1 0 0 0,1 0-1 0 0,0-1 1 0 0,-1 1-1 0 0,1-1 1 0 0,-1 1-1 0 0,0-1 1 0 0,1 0 0 0 0,-1 0-1 0 0,-1 0 1 0 0,1 1-1 0 0,0-1 1 0 0,-1 0 0 0 0,1 0-1 0 0,-1 0 1 0 0,0 0-1 0 0,0 0 1 0 0,0 0-1 0 0,0 0 1 0 0,-1 0 0 0 0,1 0-1 0 0,-1 0 1 0 0,0 0-1 0 0,0 1 1 0 0,0-2-47 0 0,-12-2-1269 0 0,2 6-4729 0 0,10 0 3168 0 0,-5 1-9692 0 0</inkml:trace>
  <inkml:trace contextRef="#ctx0" brushRef="#br1" timeOffset="165126.08">464 477 7130 0 0,'0'0'1334'0'0,"0"0"120"0"0,0 0 157 0 0,0 0 136 0 0,0 0 83 0 0,0 0-50 0 0,0 0-174 0 0,0 0-259 0 0,0 0-236 0 0,0 0-231 0 0,0 0-219 0 0,-5-2-154 0 0,5 2-260 0 0,-17-8-95 0 0,17 6 3191 0 0,178-17-2224 0 0,78 25-694 0 0,-116 0-112 0 0,0-6 0 0 0,133-18-313 0 0,-212 6 459 0 0,-61 12-460 0 0,0 0-37 0 0,0 0-72 0 0,0 0-117 0 0,-5 10-3072 0 0,2-5-1144 0 0,0-1-7446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4:10.252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1134 144 2008 0 0,'0'0'2421'0'0,"0"0"-171"0"0,0 0-135 0 0,0 0 5 0 0,0 0-7 0 0,0 0-110 0 0,0 0-236 0 0,0 0-240 0 0,0 0-235 0 0,0 0-216 0 0,0 0-193 0 0,-8 2 2231 0 0,6-1 2126 0 0,55 11-5077 0 0,159-6-102 0 0,-224-8-3256 0 0,1 0-1098 0 0,1 1-6868 0 0,8 0 185 0 0</inkml:trace>
  <inkml:trace contextRef="#ctx0" brushRef="#br0" timeOffset="311.929">1245 47 7850 0 0,'0'0'1859'0'0,"0"0"44"0"0,0 0 43 0 0,0 0 107 0 0,0 0-12 0 0,0 0-208 0 0,0 0-278 0 0,0 0-293 0 0,0 0-234 0 0,0 0-182 0 0,0 0-199 0 0,0 0-149 0 0,0 0-116 0 0,-4-5-78 0 0,-11-15-25 0 0,11 16-71 0 0,4 4-52 0 0,-6 175 2228 0 0,7-82-3448 0 0,-7-74-3317 0 0,-3-1-3925 0 0,5-12-4000 0 0</inkml:trace>
  <inkml:trace contextRef="#ctx0" brushRef="#br0" timeOffset="-11076.267">110 25 4089 0 0,'0'0'1956'0'0,"0"0"43"0"0,0 0 131 0 0,0 0 99 0 0,0 0-32 0 0,0 0-135 0 0,0 0-284 0 0,0 0-292 0 0,0 0-207 0 0,0 0-191 0 0,0 0-183 0 0,0-4-155 0 0,-1-13-179 0 0,1 13-150 0 0,0 4-148 0 0,-2 23 428 0 0,-22 223 2705 0 0,24-246-3474 0 0,0 0-59 0 0,0 0-85 0 0,0 0-198 0 0,0 0-243 0 0,9-13-10473 0 0,-5 10 3599 0 0,-1-1-1670 0 0</inkml:trace>
  <inkml:trace contextRef="#ctx0" brushRef="#br0" timeOffset="-10711.205">211 93 12235 0 0,'0'0'2080'0'0,"0"0"-84"0"0,0 0-127 0 0,0 0-162 0 0,0 0-113 0 0,0 0-173 0 0,0 0-253 0 0,0 0-245 0 0,0 0-252 0 0,0 0-217 0 0,0 0-158 0 0,0 0-124 0 0,0 0-43 0 0,1-2-21 0 0,-4 95 2703 0 0,3-94-3461 0 0,1-4-5808 0 0,2 1-1123 0 0,-2 2-1691 0 0</inkml:trace>
  <inkml:trace contextRef="#ctx0" brushRef="#br0" timeOffset="-10211.892">310 12 12595 0 0,'0'0'1904'0'0,"0"0"25"0"0,0 0-45 0 0,0 0-106 0 0,0 0-139 0 0,0 0-246 0 0,0 0-276 0 0,0 0-221 0 0,0 0-248 0 0,0 0-195 0 0,0 0-155 0 0,0 0-129 0 0,-2-3-56 0 0,-6-6 43 0 0,15 17 509 0 0,74 39 661 0 0,-30-23-1180 0 0,-51-24-144 0 0,1 1 1 0 0,0-1-1 0 0,0 1 1 0 0,-1 0-1 0 0,1-1 0 0 0,-1 1 1 0 0,1 0-1 0 0,0-1 1 0 0,-1 1-1 0 0,0 0 0 0 0,1 0 1 0 0,-1 0-1 0 0,1 0 1 0 0,-1-1-1 0 0,0 1 1 0 0,0 0-1 0 0,1 0 0 0 0,-1 0 1 0 0,0 0-1 0 0,0 0 1 0 0,0 0-1 0 0,0 0 0 0 0,0 0 1 0 0,0 0-1 0 0,0-1 1 0 0,0 1-1 0 0,-1 0 0 0 0,1 0 1 0 0,0 0-1 0 0,0 0 1 0 0,-1 0-1 0 0,1 0 1 0 0,-1-1-1 0 0,1 1 0 0 0,-1 0 1 0 0,1 0-1 0 0,-1-1 1 0 0,1 1-1 0 0,-1 0 0 0 0,0-1 1 0 0,1 1-1 0 0,-1 0 1 0 0,0-1-1 0 0,1 1 1 0 0,-2-1-4 0 0,-35 32 125 0 0,34-30-137 0 0,-132 94 121 0 0,123-80 195 0 0,11-13-5869 0 0,2-2-6030 0 0,-1-1 43 0 0</inkml:trace>
  <inkml:trace contextRef="#ctx0" brushRef="#br0" timeOffset="-9175.752">595 19 8690 0 0,'0'0'2214'0'0,"0"0"-207"0"0,0 0-47 0 0,0 0 50 0 0,0 0-106 0 0,0 0-138 0 0,0 0-228 0 0,0 0-317 0 0,0 0-267 0 0,0 0-298 0 0,0 0-265 0 0,0 0-191 0 0,0 0-120 0 0,-1 9 525 0 0,-14 179 2133 0 0,13-173-2208 0 0,0-7-1915 0 0,4-5-3431 0 0,8-10-9957 0 0,-7 5 6283 0 0</inkml:trace>
  <inkml:trace contextRef="#ctx0" brushRef="#br0" timeOffset="-8864.135">721 90 11466 0 0,'0'0'2034'0'0,"0"0"-685"0"0,0 0-355 0 0,0 0 3 0 0,0 0 92 0 0,0 0 33 0 0,0 0-59 0 0,0 0-146 0 0,0 0-167 0 0,0 0-144 0 0,0 0-112 0 0,0 0-107 0 0,0 0-63 0 0,-8 10-38 0 0,-23 32-30 0 0,30-40-197 0 0,1 0-1 0 0,-1-1 0 0 0,0 1 0 0 0,1 0 0 0 0,-1 0 0 0 0,1 0 0 0 0,0 1 0 0 0,0-1 0 0 0,0 0 0 0 0,0 0 0 0 0,0 0 0 0 0,0 0 0 0 0,0 0 0 0 0,0 0 0 0 0,1 0 0 0 0,0 0 0 0 0,-1 0 0 0 0,1 0 0 0 0,0 0 0 0 0,0-1 0 0 0,0 1 0 0 0,0 0 0 0 0,0 0 0 0 0,0-1 0 0 0,0 1 0 0 0,0 0 0 0 0,1-1 0 0 0,-1 1 0 0 0,1-1 0 0 0,-1 0 0 0 0,1 0 0 0 0,0 1 0 0 0,0-1 0 0 0,-1 0 0 0 0,1 0 0 0 0,0 0 0 0 0,0-1 0 0 0,0 1 0 0 0,0 0 0 0 0,0-1 0 0 0,0 1 0 0 0,0-1 1 0 0,0 0-1 0 0,0 0 0 0 0,0 0 0 0 0,0 0 0 0 0,0 0 0 0 0,0 0 0 0 0,0 0 0 0 0,0-1 0 0 0,0 1 0 0 0,0-1 0 0 0,0 1 0 0 0,0-1 0 0 0,1 0-58 0 0,-2 1 25 0 0,0 0 0 0 0,1 0 1 0 0,-1 0-1 0 0,0 0 0 0 0,1 0 1 0 0,-1 0-1 0 0,0 0 0 0 0,1 0 0 0 0,-1-1 1 0 0,0 1-1 0 0,1 0 0 0 0,-1-1 1 0 0,0 1-1 0 0,0-1 0 0 0,0 0 0 0 0,1 1 1 0 0,-1-1-1 0 0,0 0 0 0 0,0 0 1 0 0,0 0-1 0 0,0 1 0 0 0,0-1 0 0 0,0 0 1 0 0,-1 0-1 0 0,1-1 0 0 0,0 1 1 0 0,0 0-1 0 0,-1 0 0 0 0,1 0 0 0 0,0 0 1 0 0,-1-1-1 0 0,0 1 0 0 0,1 0 1 0 0,-1 0-1 0 0,0-1 0 0 0,1 1 1 0 0,-1 0-1 0 0,0-1 0 0 0,0 1 0 0 0,0 0 1 0 0,0-1-1 0 0,0 1 0 0 0,0 0 1 0 0,-1-1-26 0 0,-30-51-525 0 0,30 52-65 0 0,-21-27 218 0 0,19 18-4203 0 0,5 2-6356 0 0,0 7 581 0 0</inkml:trace>
  <inkml:trace contextRef="#ctx0" brushRef="#br0" timeOffset="-8506.17">799 18 12811 0 0,'0'0'2078'0'0,"0"0"-173"0"0,0 0-190 0 0,0 0-153 0 0,0 0-174 0 0,0 0-198 0 0,0 0-223 0 0,0 0-251 0 0,0 0-207 0 0,0 0-175 0 0,0 0-168 0 0,0 0-95 0 0,0 0-23 0 0,0-6 272 0 0,39 24 416 0 0,-31-15-692 0 0,1 0-1 0 0,-1 0 0 0 0,1 1 1 0 0,-1 1-1 0 0,0-1 1 0 0,-1 1-1 0 0,1 0 1 0 0,-1 1-1 0 0,0 0 1 0 0,0 0-1 0 0,-1 0 1 0 0,0 1-1 0 0,0 0 0 0 0,0 0-43 0 0,-5-4 24 0 0,0 0-1 0 0,0 0 1 0 0,-1 0 0 0 0,1-1-1 0 0,0 1 1 0 0,-1 0-1 0 0,0 0 1 0 0,0 0-1 0 0,0 0 1 0 0,0 0-1 0 0,0 0 1 0 0,-1 0-1 0 0,1 0 1 0 0,-1 0-1 0 0,0-1 1 0 0,1 1-1 0 0,-2 0 1 0 0,1 0-1 0 0,0-1 1 0 0,0 1-1 0 0,-1-1 1 0 0,1 1-1 0 0,-1-1 1 0 0,0 1-1 0 0,0-1 1 0 0,0 0-1 0 0,-2 2-23 0 0,-68 55 644 0 0,52-45-542 0 0,10-7-486 0 0,-18 19 1154 0 0,21-1-6173 0 0,7-22-152 0 0,0-2-6089 0 0</inkml:trace>
  <inkml:trace contextRef="#ctx0" brushRef="#br0" timeOffset="27781.205">14 397 2817 0 0,'0'0'1581'0'0,"0"0"193"0"0,0 0 94 0 0,0 0 38 0 0,0 0-9 0 0,0 0-114 0 0,0 0-276 0 0,0 0-349 0 0,0 0-293 0 0,0 0-237 0 0,0 0-173 0 0,-3-3 1144 0 0,-3 18 578 0 0,5-15-2140 0 0,1 1-1 0 0,0-1 0 0 0,-1 1 0 0 0,1-1 0 0 0,0 1 0 0 0,-1-1 1 0 0,1 1-1 0 0,0-1 0 0 0,0 1 0 0 0,0 0 0 0 0,-1-1 0 0 0,1 1 0 0 0,0-1 1 0 0,0 1-1 0 0,0 0 0 0 0,0-1 0 0 0,0 1 0 0 0,0 0 0 0 0,0-1 0 0 0,0 1 1 0 0,0-1-1 0 0,0 1 0 0 0,1 0 0 0 0,-1-1 0 0 0,0 1 0 0 0,0-1 1 0 0,0 1-1 0 0,1 0 0 0 0,-1-1 0 0 0,0 1 0 0 0,1-1 0 0 0,-1 1 0 0 0,0-1 1 0 0,1 1-1 0 0,-1-1 0 0 0,1 0 0 0 0,-1 1 0 0 0,1-1 0 0 0,-1 1 0 0 0,1-1 1 0 0,-1 0-1 0 0,1 0 0 0 0,-1 1 0 0 0,1-1 0 0 0,0 0 0 0 0,-1 0 1 0 0,1 1-1 0 0,-1-1 0 0 0,1 0 0 0 0,0 0 0 0 0,-1 0 0 0 0,1 0 0 0 0,0 0 1 0 0,-1 0-1 0 0,1 0-36 0 0,17 5 317 0 0,0-1 1 0 0,0 0 0 0 0,0-2-1 0 0,1 0 1 0 0,-1-1 0 0 0,0 0-1 0 0,18-3-317 0 0,-1 1 107 0 0,399 5 438 0 0,-207-2-482 0 0,-226-3-8 0 0,0-1 1 0 0,0 0-1 0 0,0 0 1 0 0,0 0-1 0 0,0 0 1 0 0,0 0-1 0 0,0 0 1 0 0,-1-1-1 0 0,1 1 1 0 0,-1 0-1 0 0,1 0 1 0 0,-1-1-1 0 0,0 1 1 0 0,0 0-1 0 0,0 0 1 0 0,0 0-1 0 0,0-1 1 0 0,-1 1-1 0 0,1 0 1 0 0,-1 0-1 0 0,1 0 1 0 0,-1-1-1 0 0,0 1 1 0 0,0 0-1 0 0,0 0 1 0 0,0 0-1 0 0,0 0 1 0 0,0 0-1 0 0,-1 1 1 0 0,1-1-1 0 0,-1 0-55 0 0,-5-9-126 0 0,4 6-2041 0 0,0 1-5011 0 0,3 2-4755 0 0</inkml:trace>
  <inkml:trace contextRef="#ctx0" brushRef="#br1" timeOffset="166442.919">56 472 8082 0 0,'0'0'1705'0'0,"0"0"-371"0"0,0 0-215 0 0,0 0-111 0 0,0 0 94 0 0,0 0 181 0 0,0 0 110 0 0,0 0-36 0 0,0 0-121 0 0,0 0-149 0 0,0 0-152 0 0,-3-2-130 0 0,-3 0-1268 0 0,-1-1 3435 0 0,20 0-745 0 0,325-10-1131 0 0,334 4-547 0 0,-666 8-2453 0 0,-13 5-7275 0 0,6-2-2396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0.9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 18372 0 0,'0'0'509'0'0,"0"0"-18"0"0,0 0 133 0 0,0 0 235 0 0,0 0 151 0 0,0 0 105 0 0,0 0-117 0 0,0 0-231 0 0,0 0-236 0 0,0 0-256 0 0,0 0-151 0 0,0 0-56 0 0,8 18 645 0 0,0 4-568 0 0,0 0 0 0 0,-1 1-1 0 0,-2 0 1 0 0,0 0-1 0 0,-1 1 1 0 0,-2-1 0 0 0,0 1-1 0 0,-1 0 1 0 0,-2-1-1 0 0,0 1 1 0 0,-2-1 0 0 0,0 1-1 0 0,-2-1 1 0 0,-2 4-145 0 0,-38 62 673 0 0,45-89-709 0 0,0 0-2 0 0,0 0-8 0 0,6-19-6258 0 0,-1 11 1514 0 0,-2 2-2160 0 0,0 1-4040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1.3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 8298 0 0,'0'0'1201'0'0,"0"0"-155"0"0,0 0 148 0 0,0 0 355 0 0,0 0 233 0 0,0 0 37 0 0,0 0-233 0 0,0 0-397 0 0,0 0-366 0 0,0 0-304 0 0,0 0-194 0 0,0 0-102 0 0,0 0-24 0 0,-1-5 1080 0 0,55 8 1110 0 0,-17-4-4798 0 0,-37 1 2295 0 0,-2 4-13930 0 0,0-2 5190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1.5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10154 0 0,'0'0'2610'0'0,"0"0"-1135"0"0,0 0-577 0 0,0 0 10 0 0,0 0 69 0 0,0 0 54 0 0,0 0-29 0 0,0 0-231 0 0,0 0-283 0 0,0 0-212 0 0,0 0-135 0 0,0 0-73 0 0,0 0-87 0 0,10-3-142 0 0,4-1-444 0 0,13-3 893 0 0,-14 6-3718 0 0,4 0-3439 0 0,-13 1-3134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4.7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11602 0 0,'0'0'897'0'0,"0"0"-20"0"0,0 0 230 0 0,0 0 331 0 0,0 0 183 0 0,0 0 1 0 0,0 0-212 0 0,0 0-317 0 0,0 0-325 0 0,0 0-253 0 0,0 0-196 0 0,0 0-164 0 0,0 0-59 0 0,-1 21 1672 0 0,57 168 1226 0 0,-47-155-2925 0 0,-1 2 1 0 0,-1-1-1 0 0,-3 1 1 0 0,0 0 0 0 0,-3 0-1 0 0,0 0 1 0 0,-3 0 0 0 0,-1 0-1 0 0,-1-1 1 0 0,-2 1 0 0 0,-10 28-70 0 0,-45 50 380 0 0,70-131-3068 0 0,-3 8-1879 0 0,-2 2-4361 0 0,-2 4-3061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2.3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12 5465 0 0,'0'0'1630'0'0,"0"0"124"0"0,0 0 198 0 0,0 0 127 0 0,0 0-8 0 0,0 0-124 0 0,0 0-222 0 0,0 0-244 0 0,0 0-284 0 0,0 0-243 0 0,0 0-192 0 0,0 0-185 0 0,0 0-93 0 0,-5-12 1401 0 0,-18 73-802 0 0,8-27-909 0 0,2 1 1 0 0,2 0-1 0 0,1 0 1 0 0,1 1-1 0 0,3 1 0 0 0,0 0 1 0 0,3-1-1 0 0,1 1 1 0 0,1 0-1 0 0,3 0 1 0 0,0 0-1 0 0,3 0 0 0 0,1 0 1 0 0,2-1-1 0 0,5 16-174 0 0,44 42 208 0 0,-46-108-1072 0 0,-9-10-5527 0 0,0 10-5248 0 0,-1 9 663 0 0</inkml:trace>
  <inkml:trace contextRef="#ctx0" brushRef="#br0" timeOffset="543.097">275 16 8394 0 0,'0'0'1986'0'0,"0"0"-213"0"0,0 0 8 0 0,0 0 130 0 0,0 0-54 0 0,0 0-171 0 0,0 0-251 0 0,0 0-321 0 0,0 0-245 0 0,0 0-227 0 0,0 0-206 0 0,0 0-131 0 0,0-3-126 0 0,2 106 3934 0 0,-1-99-3791 0 0,0-4-5896 0 0,1 0-6014 0 0,-2 0 123 0 0</inkml:trace>
  <inkml:trace contextRef="#ctx0" brushRef="#br0" timeOffset="1016.714">270 285 9338 0 0,'0'0'1615'0'0,"0"0"-151"0"0,0 0 163 0 0,0 0 119 0 0,0 0-115 0 0,0 0-169 0 0,0 0-263 0 0,0 0-242 0 0,0 0-155 0 0,0 0-154 0 0,0 0-120 0 0,0 0-85 0 0,0 0-89 0 0,-7-3-52 0 0,-20-8-55 0 0,26 12-214 0 0,-1-1 0 0 0,1 0 0 0 0,0 0 0 0 0,0 1 0 0 0,-1-1 0 0 0,1 0 1 0 0,0 1-1 0 0,0-1 0 0 0,-1 1 0 0 0,1 0 0 0 0,0-1 0 0 0,0 1 0 0 0,0 0 0 0 0,0 0 1 0 0,0 0-1 0 0,0 0 0 0 0,0 0 0 0 0,0 0 0 0 0,0 0 0 0 0,1 0 0 0 0,-1 0 1 0 0,0 0-1 0 0,1 0 0 0 0,-1 0 0 0 0,1 1 0 0 0,-1-1 0 0 0,1 0 0 0 0,-1 0 1 0 0,1 1-1 0 0,0-1 0 0 0,0 0 0 0 0,0 1 0 0 0,-1 0-33 0 0,1 0 32 0 0,0 0 1 0 0,0 0-1 0 0,0-1 0 0 0,0 1 0 0 0,0 0 0 0 0,0 0 1 0 0,0 0-1 0 0,1-1 0 0 0,-1 1 0 0 0,0 0 1 0 0,1 0-1 0 0,0-1 0 0 0,-1 1 0 0 0,1 0 1 0 0,0-1-1 0 0,0 1 0 0 0,0 0 0 0 0,0-1 0 0 0,0 1 1 0 0,0-1-1 0 0,0 0 0 0 0,1 1 0 0 0,-1-1 1 0 0,1 0-1 0 0,-1 0 0 0 0,1 0 0 0 0,-1 0 1 0 0,1 0-1 0 0,-1 0 0 0 0,1 0 0 0 0,0-1 0 0 0,-1 1 1 0 0,1-1-1 0 0,0 1 0 0 0,0-1 0 0 0,-1 1 1 0 0,1-1-1 0 0,0 0 0 0 0,0 0 0 0 0,0 0 1 0 0,0 0-1 0 0,-1 0 0 0 0,1 0 0 0 0,0-1 0 0 0,0 1 1 0 0,0-1-33 0 0,2 1 49 0 0,0 0 1 0 0,0-1-1 0 0,0 1 1 0 0,-1-1 0 0 0,1 0-1 0 0,0 0 1 0 0,-1 0 0 0 0,1 0-1 0 0,0-1 1 0 0,-1 0-1 0 0,0 1 1 0 0,1-1 0 0 0,-1-1-1 0 0,0 1 1 0 0,0 0-1 0 0,0-1 1 0 0,0 1 0 0 0,0-1-1 0 0,-1 0 1 0 0,1 0-1 0 0,-1 0 1 0 0,2-3-50 0 0,-4 4 5 0 0,0 0-1 0 0,0 0 1 0 0,0 0 0 0 0,0 0 0 0 0,0 1-1 0 0,0-1 1 0 0,0 0 0 0 0,-1 0-1 0 0,1 0 1 0 0,-1 0 0 0 0,1 1 0 0 0,-1-1-1 0 0,0 0 1 0 0,0 0 0 0 0,0 1 0 0 0,0-1-1 0 0,0 1 1 0 0,0-1 0 0 0,0 1-1 0 0,0-1 1 0 0,0 1 0 0 0,-1-1 0 0 0,1 1-1 0 0,-2-1-4 0 0,-25-12-2752 0 0,24 14-1152 0 0,3 2-3327 0 0,0 0-4136 0 0</inkml:trace>
  <inkml:trace contextRef="#ctx0" brushRef="#br0" timeOffset="1429.859">264 458 8562 0 0,'0'0'3405'0'0,"0"0"-1937"0"0,0 0-532 0 0,0 0 288 0 0,0 0 198 0 0,0 0 2 0 0,0 0-135 0 0,0 0-293 0 0,0 0-252 0 0,0 0-223 0 0,0 0-167 0 0,0 0-90 0 0,0 0-57 0 0,-5-1 2 0 0,-19-2 20 0 0,22 4-173 0 0,1 0 0 0 0,-1 1 0 0 0,1-1 0 0 0,-1 0 0 0 0,1 1 0 0 0,0-1 0 0 0,-1 0 0 0 0,1 1-1 0 0,0 0 1 0 0,0-1 0 0 0,0 1 0 0 0,0 0 0 0 0,0-1 0 0 0,0 1 0 0 0,1 0 0 0 0,-1 0 0 0 0,1 0 0 0 0,-1 0-1 0 0,1 0 1 0 0,0-1 0 0 0,-1 1 0 0 0,1 0 0 0 0,0 0 0 0 0,0 2-56 0 0,1-2 44 0 0,0-1 0 0 0,0 1-1 0 0,0 0 1 0 0,1 0 0 0 0,-1 0 0 0 0,0-1 0 0 0,1 1 0 0 0,-1-1-1 0 0,1 1 1 0 0,0-1 0 0 0,-1 0 0 0 0,1 1 0 0 0,0-1 0 0 0,0 0-1 0 0,0 0 1 0 0,-1 0 0 0 0,1-1 0 0 0,0 1 0 0 0,0 0-1 0 0,1-1 1 0 0,-1 1 0 0 0,0-1 0 0 0,0 0 0 0 0,0 1 0 0 0,0-1-1 0 0,0 0 1 0 0,0 0 0 0 0,0-1 0 0 0,1 1 0 0 0,-1 0 0 0 0,0-1-1 0 0,0 1 1 0 0,0-1 0 0 0,0 0 0 0 0,0 0 0 0 0,0 1 0 0 0,0-1-1 0 0,-1-1 1 0 0,1 1 0 0 0,0 0 0 0 0,0 0 0 0 0,-1-1 0 0 0,1 1-1 0 0,-1-1 1 0 0,1 1 0 0 0,-1-1 0 0 0,0 1 0 0 0,1-1 0 0 0,-1 0-1 0 0,0 0 1 0 0,0 0 0 0 0,0 0 0 0 0,0 0 0 0 0,-1 0 0 0 0,1 0-1 0 0,-1 0 1 0 0,1 0 0 0 0,-1 0 0 0 0,1-1-44 0 0,-29-26-217 0 0,13 24-2758 0 0,12 8-5112 0 0,3-1 1934 0 0,-1 0-3597 0 0</inkml:trace>
  <inkml:trace contextRef="#ctx0" brushRef="#br0" timeOffset="1817.87">251 632 8698 0 0,'0'0'2243'0'0,"0"0"-1307"0"0,0 0-249 0 0,0 0 453 0 0,0 0 385 0 0,0 0 68 0 0,0 0-215 0 0,0 0-402 0 0,0 0-342 0 0,0 0-182 0 0,0 0-87 0 0,0 0-12 0 0,-4 3 41 0 0,0 0-256 0 0,0 0-1 0 0,1 0 1 0 0,0 1 0 0 0,0-1 0 0 0,0 1-1 0 0,0 0 1 0 0,0-1 0 0 0,1 1 0 0 0,0 0-1 0 0,0 1 1 0 0,0-1 0 0 0,0 0 0 0 0,0 0-1 0 0,1 1 1 0 0,0-1 0 0 0,0 1 0 0 0,0 0-1 0 0,1-1 1 0 0,-1 1 0 0 0,1-1 0 0 0,0 4-138 0 0,3-6 50 0 0,-1-1 0 0 0,0 1 1 0 0,0-1-1 0 0,0 0 0 0 0,1 0 1 0 0,-1 0-1 0 0,0 0 0 0 0,1-1 1 0 0,-1 1-1 0 0,1 0 0 0 0,-1-1 1 0 0,1 0-1 0 0,-1 0 0 0 0,1 1 1 0 0,-1-1-1 0 0,1-1 0 0 0,-1 1 1 0 0,1 0-1 0 0,-1-1 0 0 0,1 1 1 0 0,-1-1-1 0 0,1 0 0 0 0,-1 0 1 0 0,0 0-1 0 0,1 0 0 0 0,-1 0 1 0 0,0 0-1 0 0,0-1 0 0 0,0 1 1 0 0,0-1-1 0 0,0 1 0 0 0,0-1 1 0 0,0 0-1 0 0,-1 0 0 0 0,2-1-50 0 0,-2 3 6 0 0,1-1 0 0 0,-1 0 0 0 0,0 1 0 0 0,1-1 0 0 0,-1 0-1 0 0,0 0 1 0 0,1 0 0 0 0,-1 0 0 0 0,0 0 0 0 0,0 0 0 0 0,0 0 0 0 0,0 0-1 0 0,0 0 1 0 0,0-1 0 0 0,0 1 0 0 0,-1 0 0 0 0,1-1 0 0 0,0 1 0 0 0,-1-1-1 0 0,1 1 1 0 0,-1-1 0 0 0,1 1 0 0 0,-1-1 0 0 0,0 1 0 0 0,1-1 0 0 0,-1 1-1 0 0,0-1 1 0 0,0 1 0 0 0,0-1 0 0 0,0 1 0 0 0,-1-1 0 0 0,1 1 0 0 0,0-1-1 0 0,-1 1 1 0 0,1-1 0 0 0,-1 1 0 0 0,1-1 0 0 0,-1 1 0 0 0,0-1 0 0 0,1 1-1 0 0,-1 0 1 0 0,0 0 0 0 0,0-1 0 0 0,0 1 0 0 0,0 0 0 0 0,0 0 0 0 0,0 0-1 0 0,-1 0 1 0 0,1 0 0 0 0,0 0 0 0 0,0 0 0 0 0,-1 0 0 0 0,1 1 0 0 0,0-1-1 0 0,-1 0 1 0 0,1 1 0 0 0,-1-1 0 0 0,1 1 0 0 0,-1 0 0 0 0,1-1 0 0 0,-2 1-6 0 0,-28-4-622 0 0,18 4-7864 0 0,13 0 1221 0 0,0 0-2748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04.8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110 21 0 0 0,'0'0'1376'0'0,"0"0"471"0"0,0 0 80 0 0,0 0-35 0 0,0 0-101 0 0,0 0 2545 0 0,1 0 6839 0 0,-19 11-7408 0 0,1 0-3592 0 0,8 1-104 0 0,1-1 1 0 0,1 1-1 0 0,-1 0 1 0 0,2 1-1 0 0,0 0 0 0 0,0 0 1 0 0,1 0-1 0 0,1 1 1 0 0,0 0-1 0 0,1 0 0 0 0,0 0 1 0 0,2 0-1 0 0,-1 0 1 0 0,2 0-1 0 0,0 14-71 0 0,-2-18 21 0 0,1 0 1 0 0,1 1-1 0 0,0-1 1 0 0,0 0-1 0 0,1 1 0 0 0,0-1 1 0 0,1 0-1 0 0,0 1 1 0 0,1-1-1 0 0,0 0 0 0 0,0-1 1 0 0,1 1-1 0 0,0 0 1 0 0,1-1-1 0 0,0 0 0 0 0,0 0 1 0 0,1-1-1 0 0,1 1 1 0 0,-1-1-1 0 0,1 0 0 0 0,1 0-21 0 0,23 2 274 0 0,-31-10-289 0 0,0 0 26 0 0,0 0-10 0 0,0 0-25 0 0,0 0 31 0 0,0 0-75 0 0,0 0-103 0 0,0 0-1854 0 0,-1-3-5991 0 0,1 3-1874 0 0</inkml:trace>
  <inkml:trace contextRef="#ctx0" brushRef="#br0" timeOffset="1617.588">230 13 0 0 0,'0'0'640'0'0,"0"0"368"0"0,0 0 171 0 0,0 0 96 0 0,0 0 47 0 0,2 5 22491 0 0,-1-3-22534 0 0,-1-1-4573 0 0,-3 12 3400 0 0,1-1 1 0 0,1 1-1 0 0,-1 0 1 0 0,2 0-1 0 0,0 0 1 0 0,1 0-1 0 0,0 0 1 0 0,2 8-107 0 0,1-15 457 0 0,-4-7-4996 0 0,0-2-4963 0 0,0 3-2235 0 0</inkml:trace>
  <inkml:trace contextRef="#ctx0" brushRef="#br0" timeOffset="2364.957">225 359 0 0 0,'0'0'1508'0'0,"0"0"375"0"0,0 0 403 0 0,0 0 239 0 0,0 0-25 0 0,0 0-201 0 0,0 0-297 0 0,0 0-357 0 0,0 0-316 0 0,0 0-253 0 0,0 0-179 0 0,0 0-99 0 0,0 0-52 0 0,-1-4-37 0 0,0 3-614 0 0,1-1-1 0 0,0 1 0 0 0,0 0 1 0 0,-1 0-1 0 0,1 0 0 0 0,-1 0 1 0 0,1 0-1 0 0,-1 0 0 0 0,1 0 0 0 0,-1 0 1 0 0,0 0-1 0 0,1 0 0 0 0,-1 0 1 0 0,0 0-1 0 0,0 0 0 0 0,0 1 1 0 0,0-1-1 0 0,0 0 0 0 0,0 1 0 0 0,0-1 1 0 0,0 0-1 0 0,0 1 0 0 0,0-1 1 0 0,0 1-1 0 0,0 0 0 0 0,0-1 1 0 0,0 1-1 0 0,0 0 0 0 0,-1 0 0 0 0,1-1 1 0 0,0 1-1 0 0,0 0 0 0 0,0 0 1 0 0,0 0-1 0 0,-1 1 0 0 0,1-1 1 0 0,0 0-1 0 0,0 0 0 0 0,0 1 0 0 0,0-1 1 0 0,0 0-1 0 0,0 1 0 0 0,-1-1 1 0 0,1 1-1 0 0,0 0 0 0 0,0-1 1 0 0,0 1-1 0 0,1 0 0 0 0,-1-1 1 0 0,0 1-1 0 0,0 0 0 0 0,0 0 0 0 0,1 0 1 0 0,-1 0-1 0 0,0 0 0 0 0,1 0 1 0 0,-1 0-1 0 0,0 0 0 0 0,1 0-94 0 0,-2 1 21 0 0,1 0-1 0 0,-1 0 1 0 0,0 0-1 0 0,1 0 0 0 0,0 1 1 0 0,0-1-1 0 0,0 0 1 0 0,0 1-1 0 0,0-1 1 0 0,0 1-1 0 0,0-1 0 0 0,1 1 1 0 0,-1-1-1 0 0,1 1 1 0 0,0-1-1 0 0,0 1 1 0 0,0 0-1 0 0,0-1 0 0 0,0 1 1 0 0,0-1-1 0 0,1 1 1 0 0,-1-1-1 0 0,1 1 1 0 0,0-1-1 0 0,0 1 0 0 0,0-1 1 0 0,0 1-1 0 0,0-1 1 0 0,1 0-1 0 0,-1 0 1 0 0,0 0-1 0 0,1 0 0 0 0,0 0 1 0 0,-1 0-1 0 0,1 0 1 0 0,0 0-1 0 0,0 0 1 0 0,0-1-1 0 0,0 1 0 0 0,1-1 1 0 0,-1 0-1 0 0,0 0 1 0 0,1 0-1 0 0,-1 0 1 0 0,0 0-1 0 0,1 0 0 0 0,0 0-20 0 0,-1-1 17 0 0,1 1 0 0 0,0-1 0 0 0,-1 1 0 0 0,1-1 0 0 0,0 0 0 0 0,-1 0 0 0 0,1 0 0 0 0,0-1 0 0 0,-1 1 0 0 0,1-1 0 0 0,0 1 0 0 0,-1-1 0 0 0,1 0 0 0 0,-1 0 0 0 0,1 0 0 0 0,-1 0 0 0 0,0-1 0 0 0,1 1 0 0 0,-1-1 0 0 0,0 1-1 0 0,0-1 1 0 0,0 0 0 0 0,0 0 0 0 0,0 0 0 0 0,0 0 0 0 0,-1 0 0 0 0,1 0 0 0 0,-1 0 0 0 0,1 0 0 0 0,-1-1 0 0 0,0 1 0 0 0,0-1 0 0 0,0 1 0 0 0,0-1 0 0 0,0 1 0 0 0,-1-1 0 0 0,1 1 0 0 0,-1-1 0 0 0,0 0 0 0 0,1 1 0 0 0,-1-1-1 0 0,0 0 1 0 0,-1 1 0 0 0,1-1 0 0 0,0 0 0 0 0,-1 1 0 0 0,0-1 0 0 0,1 0 0 0 0,-1 1 0 0 0,0-1 0 0 0,0 1 0 0 0,-1 0-17 0 0,-69-51-911 0 0,77 53-7402 0 0,-2-1 4192 0 0,-1 1-1551 0 0,0 0-4920 0 0</inkml:trace>
  <inkml:trace contextRef="#ctx0" brushRef="#br0" timeOffset="2947.57">397 20 5089 0 0,'0'0'1047'0'0,"0"0"160"0"0,0 0 387 0 0,0 0 445 0 0,0 0 213 0 0,0 0 31 0 0,0 0-197 0 0,0 0-336 0 0,0 0-321 0 0,0 0-326 0 0,0 0-238 0 0,0 0-187 0 0,0 0-156 0 0,-3-3-65 0 0,-11-11-65 0 0,10 11-52 0 0,4 3 2 0 0,0 0-70 0 0,8 23 1602 0 0,3-5-1752 0 0,-1 2 0 0 0,-1-1 0 0 0,-1 1 0 0 0,0 0 1 0 0,-2 1-1 0 0,0 0 0 0 0,-2 0 0 0 0,0 0 1 0 0,-1 0-1 0 0,-1 1 0 0 0,-1-1 0 0 0,-1 1 0 0 0,-1 0 1 0 0,-2 8-123 0 0,-1-17 34 0 0,0-1 0 0 0,-1 0 0 0 0,-1 0 0 0 0,0 0 0 0 0,0-1 0 0 0,-1 0 0 0 0,0 0 0 0 0,-1-1 0 0 0,-9 10-34 0 0,17-22-2860 0 0,10-14-7105 0 0,-7 11-1063 0 0</inkml:trace>
  <inkml:trace contextRef="#ctx0" brushRef="#br0" timeOffset="3347.094">635 100 13427 0 0,'0'0'1562'0'0,"0"0"-672"0"0,0 0 0 0 0,0 0 308 0 0,0 0 200 0 0,0 0 16 0 0,0 0-150 0 0,0 0-278 0 0,0 0-319 0 0,0 0-269 0 0,0 0-185 0 0,0 0-107 0 0,0 0-22 0 0,-2-2-8 0 0,-7-4 411 0 0,19 19 563 0 0,20 22 377 0 0,25 20-814 0 0,-59-52-5631 0 0,1-7-8507 0 0,3 2 3918 0 0</inkml:trace>
  <inkml:trace contextRef="#ctx0" brushRef="#br0" timeOffset="3601.95">730 73 8250 0 0,'0'0'2114'0'0,"0"0"-270"0"0,0 0-150 0 0,0 0-117 0 0,0 0-228 0 0,0 0-222 0 0,0 0-135 0 0,0 0-140 0 0,0 0-119 0 0,0 0-72 0 0,0 0-96 0 0,0 0-49 0 0,0 0-32 0 0,-8 8-58 0 0,-76 57 1202 0 0,31-37-2358 0 0,54-28-8772 0 0,3 0 691 0 0,-4-1 3042 0 0</inkml:trace>
  <inkml:trace contextRef="#ctx0" brushRef="#br0" timeOffset="4395.884">659 44 4817 0 0,'0'0'1714'0'0,"0"0"-102"0"0,0 0 115 0 0,0 0 243 0 0,0 0-38 0 0,0 0-159 0 0,0 0-285 0 0,0 0-332 0 0,0 0-270 0 0,0 0-167 0 0,0 0-114 0 0,0 0-78 0 0,-6-3-52 0 0,4 1-376 0 0,0 1 0 0 0,0-1 1 0 0,-1 1-1 0 0,1 0 1 0 0,0 0-1 0 0,-1 0 1 0 0,1 0-1 0 0,0 0 1 0 0,-1 0-1 0 0,1 1 0 0 0,-1-1 1 0 0,1 1-1 0 0,-1 0 1 0 0,0 0-1 0 0,1 0 1 0 0,-1 0-1 0 0,1 0 1 0 0,-1 0-1 0 0,1 1 0 0 0,-1-1 1 0 0,1 1-1 0 0,-1 0 1 0 0,1 0-1 0 0,-1 0 1 0 0,1 0-1 0 0,0 0 1 0 0,0 0-1 0 0,-1 0 0 0 0,1 1 1 0 0,0-1-1 0 0,0 1 1 0 0,0 0-1 0 0,1 0 1 0 0,-1 0-1 0 0,0-1 1 0 0,1 1-1 0 0,-1 2-99 0 0,-3 4 160 0 0,0 0 1 0 0,1 1-1 0 0,0 0 0 0 0,1 0 1 0 0,-1 0-1 0 0,2 1 1 0 0,0-1-1 0 0,0 1 0 0 0,0-1 1 0 0,1 1-1 0 0,1 0 0 0 0,0 0 1 0 0,0 3-161 0 0,1-9 49 0 0,-1 0-1 0 0,1 1 1 0 0,0-1 0 0 0,0 0 0 0 0,0 0 0 0 0,0 0-1 0 0,1 0 1 0 0,-1 0 0 0 0,1 0 0 0 0,0 0 0 0 0,1-1 0 0 0,-1 1-1 0 0,1-1 1 0 0,-1 0 0 0 0,1 1 0 0 0,0-1 0 0 0,0 0 0 0 0,0 0-1 0 0,1-1 1 0 0,-1 1 0 0 0,1-1 0 0 0,-1 0 0 0 0,1 0-1 0 0,0 0 1 0 0,0 0 0 0 0,0-1 0 0 0,0 1 0 0 0,0-1 0 0 0,0 0-1 0 0,0 0 1 0 0,3 0-49 0 0,0 0 35 0 0,0 0-1 0 0,0 0 1 0 0,1-1 0 0 0,-1 0-1 0 0,0 0 1 0 0,1-1 0 0 0,-1 1 0 0 0,0-2-1 0 0,0 1 1 0 0,0-1 0 0 0,0 0-1 0 0,0-1 1 0 0,0 1 0 0 0,0-1-1 0 0,-1-1 1 0 0,0 1 0 0 0,1-1-1 0 0,-1 0 1 0 0,0-1 0 0 0,-1 1-1 0 0,1-1 1 0 0,-1 0 0 0 0,0 0-1 0 0,0-1 1 0 0,2-4-35 0 0,-4 3 5 0 0,-1 0 0 0 0,0-1 0 0 0,0 1 0 0 0,-1 0 1 0 0,0-1-1 0 0,-1 1 0 0 0,1-1 0 0 0,-1 1 0 0 0,-1 0 0 0 0,1-1 0 0 0,-1 1 0 0 0,-1-1 0 0 0,1 1 1 0 0,-1 0-1 0 0,-1 0 0 0 0,1 0 0 0 0,-1 0 0 0 0,0 0 0 0 0,-1 0 0 0 0,1 1 0 0 0,-1 0 0 0 0,-1 0 1 0 0,1 0-1 0 0,-4-3-5 0 0,2 5-110 0 0,0 0 0 0 0,0 1 0 0 0,0-1 0 0 0,0 2 0 0 0,-1-1 0 0 0,1 1 0 0 0,-1 0-1 0 0,0 0 1 0 0,1 0 0 0 0,-1 1 0 0 0,0 0 0 0 0,0 1 0 0 0,0 0 0 0 0,-2 0 110 0 0,6 3-3513 0 0,2 0-5702 0 0,1-2-2415 0 0</inkml:trace>
  <inkml:trace contextRef="#ctx0" brushRef="#br0" timeOffset="5296.609">960 34 6457 0 0,'0'0'2015'0'0,"0"0"-25"0"0,0 0 36 0 0,0 0-32 0 0,0 0-157 0 0,0 0-156 0 0,0 0-230 0 0,0 0-214 0 0,0 0-207 0 0,0 0-177 0 0,0 0-120 0 0,0 0-121 0 0,0 0-97 0 0,-4-9 1809 0 0,-5 19-2177 0 0,0 1 1 0 0,0 0-1 0 0,1 1 0 0 0,0 0 0 0 0,1 0 0 0 0,1 0 1 0 0,0 1-1 0 0,1 0 0 0 0,0 0 0 0 0,1 1 1 0 0,0-1-1 0 0,1 1 0 0 0,0 0 0 0 0,2 0 1 0 0,-1 0-148 0 0,-1-4 24 0 0,0 1 1 0 0,1 0 0 0 0,0 0 0 0 0,0 0 0 0 0,1 0-1 0 0,1 1 1 0 0,0-1 0 0 0,0 0 0 0 0,1 0 0 0 0,0 0 0 0 0,1 0-1 0 0,1 0 1 0 0,0 0 0 0 0,0 0 0 0 0,1 0 0 0 0,0-1 0 0 0,1 0-1 0 0,0 0 1 0 0,1 0 0 0 0,0-1 0 0 0,0 0 0 0 0,1 0 0 0 0,0 0-1 0 0,0-1 1 0 0,1 0 0 0 0,1 0-25 0 0,47 4 572 0 0,-55-12-595 0 0,-1 0 17 0 0,0 0-18 0 0,0 0 9 0 0,0 0 32 0 0,0 0-30 0 0,0 0 9 0 0,0 0-36 0 0,1-2-6113 0 0,-1 1-4145 0 0,0 1-1676 0 0</inkml:trace>
  <inkml:trace contextRef="#ctx0" brushRef="#br0" timeOffset="15203.924">1080 31 0 0 0,'0'0'668'0'0,"0"0"1207"0"0,0 0 483 0 0,0 0 164 0 0,0 0-79 0 0,0 0-220 0 0,0 0-264 0 0,0 0-326 0 0,0 0-297 0 0,0 0-226 0 0,-1-3-204 0 0,-5 0 5780 0 0,4 21-4613 0 0,1 41-2476 0 0,1-47 1265 0 0,0-12-883 0 0,0 0 18 0 0,0 0-29 0 0,0 0 3 0 0,0 0-59 0 0,0 0-163 0 0,0 0-197 0 0,0 0-337 0 0,0 0-460 0 0,2 3-10572 0 0,-1-2 437 0 0</inkml:trace>
  <inkml:trace contextRef="#ctx0" brushRef="#br0" timeOffset="15670.372">1092 340 9826 0 0,'0'0'896'0'0,"0"0"-120"0"0,0 0 213 0 0,0 0 442 0 0,0 0 238 0 0,0 0 38 0 0,0 0-177 0 0,0 0-346 0 0,0 0-273 0 0,0 0-184 0 0,0 0-126 0 0,0 0-44 0 0,-1-4-25 0 0,-6-14-54 0 0,6 18-434 0 0,1-1 0 0 0,-1 1 0 0 0,1 0-1 0 0,-1-1 1 0 0,0 1 0 0 0,1 0-1 0 0,-1 0 1 0 0,0 0 0 0 0,1-1-1 0 0,-1 1 1 0 0,1 0 0 0 0,-1 0 0 0 0,0 0-1 0 0,1 0 1 0 0,-1 0 0 0 0,0 0-1 0 0,1 0 1 0 0,-1 0 0 0 0,0 0 0 0 0,1 1-1 0 0,-1-1 1 0 0,0 0 0 0 0,1 0-1 0 0,-1 0 1 0 0,1 1 0 0 0,-1-1-1 0 0,0 0 1 0 0,1 1 0 0 0,-1-1 0 0 0,1 1-1 0 0,-1-1 1 0 0,1 0 0 0 0,-1 1-1 0 0,1-1 1 0 0,0 1 0 0 0,-1-1 0 0 0,1 1-1 0 0,0 0 1 0 0,-1-1 0 0 0,1 1-1 0 0,0-1 1 0 0,-1 1 0 0 0,1 0-1 0 0,0-1-43 0 0,0 1 90 0 0,-2 0-72 0 0,0-1 1 0 0,1 1-1 0 0,-1 0 1 0 0,1 0-1 0 0,0 1 0 0 0,-1-1 1 0 0,1 0-1 0 0,0 0 1 0 0,-1 1-1 0 0,1-1 1 0 0,0 0-1 0 0,0 1 0 0 0,0-1 1 0 0,0 1-1 0 0,1 0 1 0 0,-1-1-1 0 0,0 1 1 0 0,1 0-1 0 0,-1-1 1 0 0,1 1-1 0 0,-1 0 0 0 0,1 0 1 0 0,0-1-1 0 0,0 1 1 0 0,0 0-1 0 0,0 0 1 0 0,0 0-1 0 0,0-1 0 0 0,0 1 1 0 0,1 0-1 0 0,-1 0 1 0 0,0 0-1 0 0,1-1 1 0 0,0 1-1 0 0,-1 0 0 0 0,1-1 1 0 0,0 1-1 0 0,0-1 1 0 0,0 1-1 0 0,0-1 1 0 0,0 1-1 0 0,0-1 0 0 0,0 0 1 0 0,1 1-1 0 0,-1-1 1 0 0,1 0-1 0 0,-1 0 1 0 0,0 0-1 0 0,1 0 1 0 0,0 0-1 0 0,-1 0 0 0 0,1-1 1 0 0,0 1-1 0 0,-1 0 1 0 0,1-1-1 0 0,1 1-18 0 0,-1-1 24 0 0,0 1 0 0 0,1-1-1 0 0,-1 0 1 0 0,0 0 0 0 0,1 0 0 0 0,-1 0-1 0 0,1 0 1 0 0,-1 0 0 0 0,0-1 0 0 0,1 1-1 0 0,-1-1 1 0 0,0 0 0 0 0,1 0 0 0 0,-1 0-1 0 0,0 0 1 0 0,0 0 0 0 0,0 0 0 0 0,0 0-1 0 0,0-1 1 0 0,0 1 0 0 0,0-1 0 0 0,0 1-1 0 0,-1-1 1 0 0,1 0 0 0 0,-1 0 0 0 0,1 1-1 0 0,-1-1 1 0 0,0 0 0 0 0,1-1 0 0 0,-1 1-1 0 0,0 0 1 0 0,0 0 0 0 0,-1 0 0 0 0,1-1 0 0 0,0 1-1 0 0,-1 0 1 0 0,1-1 0 0 0,-1 1 0 0 0,0 0-1 0 0,0-1 1 0 0,0 1 0 0 0,0-1 0 0 0,0 1-1 0 0,0 0 1 0 0,-1-1 0 0 0,1 1 0 0 0,-1 0-1 0 0,0-1-23 0 0,-16-15-246 0 0,-6-9-478 0 0,17 10-7238 0 0,6 15 515 0 0,2 1-4149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6.4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6 24949 0 0,'0'0'536'0'0,"0"0"-95"0"0,0 0-9 0 0,0 0 48 0 0,0 0-112 0 0,0 0-136 0 0,0 0-72 0 0,0 0-168 0 0,0 0-128 0 0,0 0-48 0 0,0 0-144 0 0,0 0-56 0 0,0 0-224 0 0,-39-6-537 0 0,38 12-919 0 0,-1-1-2129 0 0,0 0-3809 0 0,1-3-2544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9.8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 15531 0 0,'0'0'1081'0'0,"0"0"15"0"0,0 0 65 0 0,0 0 4 0 0,0 0-97 0 0,0 0-143 0 0,0 0-174 0 0,0 0-119 0 0,0 0-70 0 0,0 0-50 0 0,0 0-29 0 0,0 0-67 0 0,0 0-43 0 0,11 7-26 0 0,33 22-56 0 0,-40-26-223 0 0,-1 1 0 0 0,0-1-1 0 0,0 1 1 0 0,0 0 0 0 0,-1 0 0 0 0,1 0 0 0 0,-1 0 0 0 0,0 0 0 0 0,0 0 0 0 0,0 1 0 0 0,0-1 0 0 0,-1 1 0 0 0,0-1 0 0 0,0 1 0 0 0,0-1 0 0 0,-1 1 0 0 0,1 0 0 0 0,-1 3-68 0 0,0-1 94 0 0,2 6-57 0 0,0 0 0 0 0,-2 0 0 0 0,0 0 0 0 0,0 0 0 0 0,-1 0 0 0 0,0 0 1 0 0,-2 0-1 0 0,1-1 0 0 0,-1 1 0 0 0,-1-1 0 0 0,0 0 0 0 0,-1 1 0 0 0,-1-2 0 0 0,1 1 0 0 0,-2-1 0 0 0,0 0 0 0 0,0 0 0 0 0,-1-1 0 0 0,0 0 0 0 0,-1 0 0 0 0,0-1 0 0 0,-2 2-37 0 0,12-14-2514 0 0,8-9-6560 0 0,-6 9-1335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1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136 14 7954 0 0,'0'0'1468'0'0,"0"0"119"0"0,0 0 205 0 0,0 0 146 0 0,0 0-65 0 0,0 0-198 0 0,0 0-290 0 0,0 0-249 0 0,0 0-149 0 0,0 0-149 0 0,0 0-163 0 0,0 0-154 0 0,0 0-135 0 0,-3-3-89 0 0,-12-7 747 0 0,11 14-806 0 0,-1 0 1 0 0,1 0-1 0 0,0 1 0 0 0,0 0 0 0 0,0 0 1 0 0,0 0-1 0 0,1 0 0 0 0,0 1 0 0 0,0-1 1 0 0,0 1-1 0 0,1 0 0 0 0,0 0 0 0 0,0 0-238 0 0,-9 19 419 0 0,1-6-343 0 0,1-1 0 0 0,2 1 1 0 0,-1 0-1 0 0,2 1 0 0 0,1 0 1 0 0,0 0-1 0 0,1 0 0 0 0,2 0 1 0 0,0 1-1 0 0,1-1 0 0 0,1 1 1 0 0,0-1-1 0 0,2 1 0 0 0,1-1 1 0 0,0 1-1 0 0,1-1 0 0 0,2 0 1 0 0,0-1-1 0 0,1 1 0 0 0,0-1 1 0 0,9 14-77 0 0,-14-30 10 0 0,2 6-1 0 0,0-1 1 0 0,1 0-1 0 0,0 0 0 0 0,0 0 0 0 0,1-1 1 0 0,0 0-1 0 0,0 0 0 0 0,0 0 0 0 0,1-1 0 0 0,0 0 1 0 0,1 0-1 0 0,1 0-9 0 0,-3-33-5944 0 0,-5 16-4784 0 0,0 7-1188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0.2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 10802 0 0,'0'0'1914'0'0,"0"0"-91"0"0,0 0-25 0 0,0 0-56 0 0,0 0-241 0 0,0 0-329 0 0,0 0-347 0 0,0 0-297 0 0,0 0-183 0 0,0 0-119 0 0,0 0-96 0 0,0 0-47 0 0,0 0-15 0 0,2 0 25 0 0,12-1-864 0 0,26 0 1172 0 0,-27 2-5488 0 0,-1 0-5424 0 0,-10 0 3429 0 0</inkml:trace>
  <inkml:trace contextRef="#ctx0" brushRef="#br0" timeOffset="295.962">6 76 9930 0 0,'0'0'2897'0'0,"0"0"-1449"0"0,0 0-352 0 0,0 0-39 0 0,0 0 23 0 0,0 0 8 0 0,0 0-208 0 0,0 0-328 0 0,0 0-280 0 0,0 0-152 0 0,0 0-40 0 0,0 0-160 0 0,63-13-240 0 0,-53 11-576 0 0,0 2-1560 0 0,-3-1-3722 0 0,-2 1-4392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8.8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4 16756 0 0,'0'0'457'0'0,"0"0"-24"0"0,0 0 166 0 0,0 0 237 0 0,0 0 215 0 0,0 0 118 0 0,0 0-72 0 0,0 0-179 0 0,0 0-240 0 0,0 0-241 0 0,0 0-193 0 0,0 0-136 0 0,0 0-10 0 0,-12 0 289 0 0,-19 46 849 0 0,23-31-1073 0 0,0 1-1 0 0,1-1 1 0 0,0 1 0 0 0,1 1-1 0 0,1-1 1 0 0,0 1-1 0 0,2 0 1 0 0,0 0-1 0 0,0 0 1 0 0,2 2-163 0 0,0-11 32 0 0,1-1 1 0 0,1 0-1 0 0,-1 1 1 0 0,1-1-1 0 0,1 0 0 0 0,-1 1 1 0 0,1-1-1 0 0,0 0 1 0 0,1 0-1 0 0,0-1 0 0 0,0 1 1 0 0,0 0-1 0 0,1-1 1 0 0,0 0-1 0 0,0 0 0 0 0,1 0 1 0 0,-1 0-1 0 0,1-1 1 0 0,1 0-1 0 0,-1 0 0 0 0,1 0 1 0 0,0 0-1 0 0,0-1 1 0 0,4 2-33 0 0,45 19-21 0 0,-31-24-4209 0 0,-21-4-3463 0 0,-3 1 3038 0 0,1 0-6478 0 0</inkml:trace>
  <inkml:trace contextRef="#ctx0" brushRef="#br0" timeOffset="386.183">190 1 12683 0 0,'0'0'1111'0'0,"0"0"-194"0"0,0 0-15 0 0,0 0 77 0 0,0 0 29 0 0,0 0-32 0 0,0 0-123 0 0,0 0-196 0 0,0 0-148 0 0,-8 10-110 0 0,-26 31-92 0 0,33-39-251 0 0,1 0 1 0 0,-1-1 0 0 0,1 1 0 0 0,-1 0 0 0 0,1-1-1 0 0,0 1 1 0 0,0 0 0 0 0,-1 0 0 0 0,1-1 0 0 0,0 1-1 0 0,1 0 1 0 0,-1-1 0 0 0,0 1 0 0 0,0 0 0 0 0,1 0-1 0 0,-1-1 1 0 0,1 1 0 0 0,0 0 0 0 0,-1-1 0 0 0,1 1-1 0 0,0-1 1 0 0,0 1 0 0 0,0-1 0 0 0,0 1 0 0 0,0-1-1 0 0,0 0 1 0 0,0 0 0 0 0,1 1 0 0 0,-1-1 0 0 0,0 0-1 0 0,1 0 1 0 0,-1 0 0 0 0,1 0 0 0 0,-1 0 0 0 0,1-1-1 0 0,-1 1 1 0 0,1 0 0 0 0,0-1 0 0 0,-1 1 0 0 0,1-1-1 0 0,0 0 1 0 0,-1 1 0 0 0,1-1 0 0 0,0 0 0 0 0,0 0-1 0 0,-1 0 1 0 0,1 0 0 0 0,0 0 0 0 0,0-1-57 0 0,0 2 53 0 0,1 0 0 0 0,-1 0 0 0 0,0-1 0 0 0,0 1 1 0 0,1 0-1 0 0,-1-1 0 0 0,0 0 0 0 0,0 0 0 0 0,1 0 0 0 0,-1 0 1 0 0,0 0-1 0 0,1 0 0 0 0,-1 0 0 0 0,0-1 0 0 0,1 1 0 0 0,-1-1 1 0 0,0 1-1 0 0,0-1 0 0 0,0 0 0 0 0,0 0 0 0 0,1 0 0 0 0,-1 0 1 0 0,-1-1-1 0 0,1 1 0 0 0,0 0 0 0 0,0-1 0 0 0,0 0 0 0 0,-1 1 0 0 0,1-1 1 0 0,-1 0-1 0 0,1 0 0 0 0,-1 1 0 0 0,0-1 0 0 0,0 0 0 0 0,1-1 1 0 0,-2 1-1 0 0,1 0 0 0 0,0 0 0 0 0,0 0 0 0 0,-1 0 0 0 0,1-1 1 0 0,-1 1-1 0 0,1 0 0 0 0,-1-1 0 0 0,0 1 0 0 0,0 0 0 0 0,0-1 1 0 0,-1 1-1 0 0,1 0 0 0 0,0-1 0 0 0,-1 1 0 0 0,1 0 0 0 0,-1 0 0 0 0,0 0 1 0 0,0-1-1 0 0,0 1 0 0 0,0 0 0 0 0,0 0-53 0 0,-38-23-779 0 0,18 44-6592 0 0,19-13 1070 0 0,1-1-4791 0 0</inkml:trace>
  <inkml:trace contextRef="#ctx0" brushRef="#br0" timeOffset="679.064">261 272 18748 0 0,'0'0'1032'0'0,"0"0"-14"0"0,0 0 73 0 0,0 0 45 0 0,0 0-96 0 0,0 0-174 0 0,0 0-237 0 0,0 0-226 0 0,0 0-190 0 0,0 0-87 0 0,0 0-18 0 0,0 0 1 0 0,0 0 74 0 0,0 3 46 0 0,8 94 778 0 0,-1-91-4709 0 0,0-6-4250 0 0,-6 0 4135 0 0,1 0-7394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7.5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18852 0 0,'0'0'1282'0'0,"0"0"-485"0"0,0 0-294 0 0,0 0-120 0 0,0 0-27 0 0,0 0 53 0 0,0 0 122 0 0,0 0 64 0 0,0 0-34 0 0,0 0-53 0 0,0 0-73 0 0,0 0-86 0 0,8 11-38 0 0,27 32-32 0 0,-31-36-202 0 0,0 0 0 0 0,0 0 0 0 0,-1 0 0 0 0,0 0 0 0 0,0 1 0 0 0,-1-1 0 0 0,0 1 1 0 0,0 0-1 0 0,-1 0 0 0 0,0 0 0 0 0,0 0 0 0 0,-1 0 0 0 0,0-1 0 0 0,0 5-77 0 0,0-2 60 0 0,0 2-24 0 0,0 0 0 0 0,0 0 1 0 0,-1 0-1 0 0,-1-1 0 0 0,0 1 0 0 0,0-1 1 0 0,-1 1-1 0 0,-1-1 0 0 0,0 0 0 0 0,0 0 1 0 0,-1 0-1 0 0,-1-1 0 0 0,0 0 0 0 0,0 0 0 0 0,-1 0 1 0 0,0-1-1 0 0,-6 7-36 0 0,33-33-5457 0 0,-6 4-4097 0 0,-8 8-1757 0 0</inkml:trace>
  <inkml:trace contextRef="#ctx0" brushRef="#br0" timeOffset="252.662">211 74 10466 0 0,'0'0'5407'0'0,"0"0"-3818"0"0,0 0-1189 0 0,0 0-43 0 0,0 0 192 0 0,0 0 238 0 0,0 0 141 0 0,0 0 24 0 0,0 0-120 0 0,0 0-139 0 0,0 0-108 0 0,0 0-145 0 0,5 9-116 0 0,40 60 351 0 0,-42-57-556 0 0,-1-4 153 0 0,0-3-3403 0 0,-1-1-2897 0 0,1-2-4123 0 0,-1-2 4086 0 0</inkml:trace>
  <inkml:trace contextRef="#ctx0" brushRef="#br0" timeOffset="440.292">295 71 7210 0 0,'0'0'3495'0'0,"0"0"-612"0"0,0 0-597 0 0,0 0-536 0 0,0 0-454 0 0,0 0-228 0 0,0 0-174 0 0,0 0-126 0 0,0 0-125 0 0,0 0-154 0 0,0 0-77 0 0,0 0-96 0 0,-11 9-73 0 0,-86 69 169 0 0,95-75-1477 0 0,-12 11 1927 0 0,12-10-5088 0 0,1-1-5117 0 0,2-2-746 0 0</inkml:trace>
  <inkml:trace contextRef="#ctx0" brushRef="#br0" timeOffset="859.283">261 12 5457 0 0,'0'0'4249'0'0,"0"0"-2055"0"0,0 0-515 0 0,0 0 61 0 0,0 0-126 0 0,0 0-215 0 0,0 0-217 0 0,0 0-265 0 0,0 0-201 0 0,0 0-180 0 0,0 0-113 0 0,-10 2-74 0 0,-33 7-59 0 0,40-8-206 0 0,0 1 1 0 0,0-1 0 0 0,1 0-1 0 0,-1 1 1 0 0,0-1 0 0 0,1 1-1 0 0,0 0 1 0 0,-1-1-1 0 0,1 1 1 0 0,0 1 0 0 0,0-1-1 0 0,0 0 1 0 0,0 0-1 0 0,0 1 1 0 0,0-1 0 0 0,1 1-1 0 0,-1-1 1 0 0,1 1 0 0 0,0 0-1 0 0,0 0 1 0 0,0 0-1 0 0,0-1-84 0 0,-1 3 134 0 0,0-2-69 0 0,-1 1-1 0 0,1 0 1 0 0,0 1-1 0 0,0-1 1 0 0,1 0-1 0 0,-1 0 1 0 0,1 1-1 0 0,0-1 1 0 0,0 1-1 0 0,0-1 1 0 0,1 1 0 0 0,0 0-1 0 0,-1-1 1 0 0,2 1-1 0 0,-1-1 1 0 0,0 1-1 0 0,1-1 1 0 0,0 1-1 0 0,0-1 1 0 0,0 1-1 0 0,1-1 1 0 0,0 0 0 0 0,-1 1-1 0 0,1-1 1 0 0,1 0-1 0 0,-1 0 1 0 0,1 0-1 0 0,-1-1 1 0 0,1 1-1 0 0,0-1 1 0 0,0 1-1 0 0,1-1 1 0 0,-1 0 0 0 0,1 0-1 0 0,0-1 1 0 0,-1 1-1 0 0,1-1 1 0 0,0 0-1 0 0,1 0 1 0 0,-1 0-1 0 0,0 0 1 0 0,0-1-1 0 0,1 1 1 0 0,-1-1 0 0 0,2 0-65 0 0,-2-1 11 0 0,0 1 0 0 0,1-1 1 0 0,-1 0-1 0 0,1 0 0 0 0,-1-1 1 0 0,0 1-1 0 0,1-1 0 0 0,-1 0 1 0 0,0 0-1 0 0,1-1 0 0 0,-1 1 1 0 0,0-1-1 0 0,0 0 0 0 0,0 0 1 0 0,-1 0-1 0 0,1 0 0 0 0,0-1 1 0 0,-1 0-1 0 0,1 1 0 0 0,-1-1 1 0 0,0 0-1 0 0,0-1 0 0 0,0 1 1 0 0,-1-1-1 0 0,1 1 0 0 0,-1-1 1 0 0,1 0-1 0 0,-1 0 0 0 0,-1 0 1 0 0,1 0-1 0 0,0 0 0 0 0,-1 0 1 0 0,0 0-1 0 0,0-1 0 0 0,0 1 1 0 0,-1 0-1 0 0,1-1 0 0 0,-1 1 1 0 0,0-1-1 0 0,0 1 0 0 0,-1 0 1 0 0,1-1-1 0 0,-1 1 0 0 0,0-1 1 0 0,0 1-1 0 0,-1 0 0 0 0,1 0 1 0 0,-1 0-1 0 0,0 0 0 0 0,-1-2-11 0 0,-36-33-306 0 0,15 35-1544 0 0,8 26-4623 0 0,15-17 297 0 0,1-1-4998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6.3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22 3529 0 0,'0'0'2075'0'0,"0"0"-163"0"0,0 0 67 0 0,0 0 160 0 0,0 0 1 0 0,0 0-75 0 0,0 0-243 0 0,0 0-344 0 0,0 0-307 0 0,0 0-268 0 0,0 0-202 0 0,0-1-501 0 0,-3-3 6499 0 0,-30 63-6618 0 0,27-43-59 0 0,0 0-1 0 0,0 0 1 0 0,2 1-1 0 0,0-1 1 0 0,0 1-1 0 0,2 0 1 0 0,0 0-1 0 0,1 9-21 0 0,1-20 19 0 0,0 0-1 0 0,0-1 1 0 0,1 1-1 0 0,0 0 1 0 0,0 0-1 0 0,0 0 1 0 0,1 0-1 0 0,0-1 0 0 0,0 1 1 0 0,1-1-1 0 0,-1 1 1 0 0,1-1-1 0 0,0 0 1 0 0,0 0-1 0 0,1 0 1 0 0,0-1-1 0 0,0 1 1 0 0,0-1-1 0 0,0 0 1 0 0,0 0-1 0 0,1 0 0 0 0,0-1 1 0 0,0 1-1 0 0,0-1 1 0 0,0 0-1 0 0,1-1-18 0 0,15-2 553 0 0,-17-8-3302 0 0,-1 1-2697 0 0,1 0-4105 0 0,-3 5-1682 0 0</inkml:trace>
  <inkml:trace contextRef="#ctx0" brushRef="#br0" timeOffset="511.115">260 9 12523 0 0,'0'0'2416'0'0,"0"0"-366"0"0,0 0-282 0 0,0 0-123 0 0,0 0-116 0 0,0 0-148 0 0,0 0-196 0 0,0 0-289 0 0,0 0-295 0 0,0 0-235 0 0,0 0-203 0 0,0 0-110 0 0,0 0-13 0 0,-2-9 203 0 0,4 60 1353 0 0,-1-26-4674 0 0,0-13-2472 0 0,-1 1-3832 0 0,0-9-1063 0 0</inkml:trace>
  <inkml:trace contextRef="#ctx0" brushRef="#br0" timeOffset="928.22">218 273 16668 0 0,'0'0'1164'0'0,"0"0"-293"0"0,0 0-119 0 0,0 0 124 0 0,0 0 50 0 0,0 0-80 0 0,0 0-203 0 0,0 0-232 0 0,0 0-150 0 0,0 0-73 0 0,0 0-38 0 0,0 0-14 0 0,-5 6-8 0 0,-14 20-6 0 0,19-24-100 0 0,0-1 0 0 0,0 0 0 0 0,0 0 0 0 0,0 0 0 0 0,0 1 0 0 0,0-1-1 0 0,0 0 1 0 0,0 0 0 0 0,1 1 0 0 0,-1-1 0 0 0,0 0 0 0 0,1 0 0 0 0,-1 0-1 0 0,1 0 1 0 0,-1 0 0 0 0,1 1 0 0 0,-1-1 0 0 0,1 0 0 0 0,0 0-1 0 0,0 0 1 0 0,0-1 0 0 0,-1 1 0 0 0,1 0 0 0 0,0 0 0 0 0,0 0 0 0 0,0-1-1 0 0,0 1 1 0 0,0 0 0 0 0,0-1 0 0 0,0 1 0 0 0,1-1 0 0 0,-1 1-1 0 0,0-1 1 0 0,0 0 0 0 0,0 1 0 0 0,0-1 0 0 0,1 0 0 0 0,-1 0 0 0 0,0 0-1 0 0,0 0 1 0 0,1 0 0 0 0,-1 0-22 0 0,1 1 54 0 0,0-1 0 0 0,1 0-1 0 0,-1 0 1 0 0,0 0 0 0 0,1 0-1 0 0,-1 0 1 0 0,0 0 0 0 0,1-1 0 0 0,-1 1-1 0 0,0-1 1 0 0,0 0 0 0 0,0 1 0 0 0,1-1-1 0 0,-1 0 1 0 0,0 0 0 0 0,0-1 0 0 0,0 1-1 0 0,0 0 1 0 0,-1 0 0 0 0,1-1 0 0 0,0 0-1 0 0,-1 1 1 0 0,1-1 0 0 0,0 0 0 0 0,-1 1-1 0 0,0-1 1 0 0,0 0 0 0 0,1 0-1 0 0,-1 0 1 0 0,0 0 0 0 0,0-1 0 0 0,-1 1-1 0 0,1 0 1 0 0,0 0 0 0 0,-1 0 0 0 0,1-1-1 0 0,-1-1-53 0 0,-2 1-3 0 0,0 1 0 0 0,-1-1-1 0 0,1 0 1 0 0,-1 0 0 0 0,0 1-1 0 0,1-1 1 0 0,-1 1 0 0 0,0 0-1 0 0,0 0 1 0 0,-1 0 0 0 0,1 1-1 0 0,0-1 1 0 0,-1 1 0 0 0,1-1-1 0 0,-1 1 1 0 0,1 0 0 0 0,-1 0-1 0 0,0 1 4 0 0,0-1-1023 0 0,-9-3 1808 0 0,10 2-4990 0 0,2 1-4917 0 0,1 1-2261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4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23 0 0 0,'0'0'2853'0'0,"0"0"285"0"0,0 0 81 0 0,0 0-226 0 0,0 0-437 0 0,0 0-445 0 0,0 0-377 0 0,0 0-319 0 0,0 0-224 0 0,0 0-191 0 0,0 0-118 0 0,0-4-76 0 0,0-14-92 0 0,-15 121 3007 0 0,15-100-5002 0 0,-2 3 3739 0 0,2-3-2369 0 0,-1 0-3456 0 0,1 0-9960 0 0,0-3 1918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5.5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18772 0 0,'0'0'1091'0'0,"0"0"-218"0"0,0 0-208 0 0,0 0-120 0 0,0 0-18 0 0,0 0 48 0 0,0 0 21 0 0,0 0-11 0 0,0 0-45 0 0,0 0-65 0 0,0 0-72 0 0,6 10-107 0 0,30 86 517 0 0,-35-88-818 0 0,-1-1-1 0 0,0 1 0 0 0,-1 0 0 0 0,0-1 1 0 0,0 1-1 0 0,-1-1 0 0 0,0 1 1 0 0,0-1-1 0 0,0 0 0 0 0,-1 1 0 0 0,0-1 1 0 0,-1-1-1 0 0,0 2 6 0 0,-10 10-4338 0 0,-3-1-4263 0 0,13-13-2966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4.6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1 16900 0 0,'0'0'1272'0'0,"0"0"-171"0"0,0 0-74 0 0,0 0 24 0 0,0 0 4 0 0,0 0-97 0 0,0 0-230 0 0,0 0-279 0 0,0 0-219 0 0,0 0-94 0 0,0 0-44 0 0,0 0 41 0 0,0 0 71 0 0,-4 5 33 0 0,-50 117 1458 0 0,52-117-1657 0 0,1 0 1 0 0,0 0 0 0 0,0 0 0 0 0,0 0-1 0 0,1 0 1 0 0,0 0 0 0 0,-1 0 0 0 0,2 0-1 0 0,-1 0 1 0 0,1 0 0 0 0,-1 0 0 0 0,2 0-1 0 0,-1 0 1 0 0,0 0 0 0 0,1 0 0 0 0,0-1 0 0 0,0 1-1 0 0,0-1 1 0 0,1 1 0 0 0,-1-1 0 0 0,1 0-1 0 0,0 0 1 0 0,1 0 0 0 0,-1 0 0 0 0,0 0-1 0 0,3 1-38 0 0,23 5-1499 0 0,-22-11-3931 0 0,-2-2-4822 0 0,-2 2-842 0 0</inkml:trace>
  <inkml:trace contextRef="#ctx0" brushRef="#br0" timeOffset="325.858">161 17 11074 0 0,'0'0'3885'0'0,"0"0"-2218"0"0,0 0-679 0 0,0 0-159 0 0,0 0-115 0 0,0 0-87 0 0,0 0-73 0 0,0 0-72 0 0,0 0-84 0 0,0 0-75 0 0,0 0-90 0 0,0 0-74 0 0,0 0-22 0 0,-5 7-22 0 0,-17 21 18 0 0,22-27-91 0 0,0 0 1 0 0,0 0-1 0 0,0 0 0 0 0,0 0 1 0 0,0 0-1 0 0,0 0 0 0 0,0 0 1 0 0,0 0-1 0 0,0 0 0 0 0,1 0 1 0 0,-1 0-1 0 0,0 0 0 0 0,1 0 1 0 0,-1-1-1 0 0,0 1 0 0 0,1 0 1 0 0,0 0-1 0 0,-1 0 0 0 0,1 0 1 0 0,-1 0-1 0 0,1-1 0 0 0,0 1 0 0 0,-1 0 1 0 0,1-1-1 0 0,0 1 0 0 0,0 0 1 0 0,0-1-1 0 0,0 1 0 0 0,-1-1 1 0 0,1 0-1 0 0,0 1 0 0 0,0-1 1 0 0,0 1-1 0 0,0-1 0 0 0,0 0 1 0 0,0 0-1 0 0,0 0 0 0 0,0 0 1 0 0,0 0-1 0 0,0 0 0 0 0,0 0 1 0 0,0 0-1 0 0,0 0 0 0 0,0 0 1 0 0,1 0-43 0 0,-1 0 32 0 0,0 1 1 0 0,0-1-1 0 0,1 1 1 0 0,-1-1 0 0 0,0 0-1 0 0,0 0 1 0 0,1 0 0 0 0,-1 0-1 0 0,0 0 1 0 0,1 0 0 0 0,-1 0-1 0 0,0 0 1 0 0,1 0 0 0 0,-1 0-1 0 0,0-1 1 0 0,1 1 0 0 0,-1-1-1 0 0,0 1 1 0 0,0-1 0 0 0,0 1-1 0 0,1-1 1 0 0,-1 0 0 0 0,0 1-1 0 0,0-1 1 0 0,0 0-1 0 0,0 0 1 0 0,0 0 0 0 0,0 0-1 0 0,0 0 1 0 0,-1 0 0 0 0,1 0-1 0 0,0 0 1 0 0,0 0 0 0 0,-1 0-1 0 0,1-1 1 0 0,-1 1 0 0 0,1 0-1 0 0,-1 0 1 0 0,0-1 0 0 0,1 1-1 0 0,-1 0 1 0 0,0 0 0 0 0,0-1-1 0 0,0 1 1 0 0,0 0 0 0 0,0-1-1 0 0,0 1 1 0 0,0 0 0 0 0,0-1-1 0 0,0 1 1 0 0,-1 0-1 0 0,1-1 1 0 0,-1 1 0 0 0,1 0-1 0 0,-1 0 1 0 0,1 0 0 0 0,-1-1-1 0 0,0 1 1 0 0,1 0 0 0 0,-1 0-1 0 0,0 0 1 0 0,0 0 0 0 0,0 0-1 0 0,0 0 1 0 0,0 0 0 0 0,0 1-1 0 0,0-1 1 0 0,-1 0-33 0 0,-17-2-3544 0 0,16 8-1629 0 0,1 2-4022 0 0,2-4 664 0 0</inkml:trace>
  <inkml:trace contextRef="#ctx0" brushRef="#br0" timeOffset="595.968">177 180 12819 0 0,'0'0'1936'0'0,"0"0"-197"0"0,0 0-81 0 0,0 0-76 0 0,0 0-135 0 0,0 0-211 0 0,0 0-316 0 0,0 0-281 0 0,0 0-256 0 0,0 0-165 0 0,0 0-27 0 0,0 0-36 0 0,0 3 50 0 0,-5 86 1062 0 0,9-81-2959 0 0,-3-7-3489 0 0,1 0-4648 0 0,-2-1 136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6.2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28 1048 0 0,'0'0'2705'0'0,"0"0"-625"0"0,0 0-57 0 0,0 0 175 0 0,0 0 53 0 0,0 0-53 0 0,0 0-272 0 0,0 0-344 0 0,0 0-272 0 0,0 0-239 0 0,0 0-177 0 0,0 0-143 0 0,-1-3-147 0 0,0 3-574 0 0,0-1 0 0 0,1 1 0 0 0,-1-1 0 0 0,0 1 0 0 0,1-1 0 0 0,-1 1 0 0 0,0-1 0 0 0,0 1 0 0 0,1 0 0 0 0,-1 0 1 0 0,0-1-1 0 0,0 1 0 0 0,0 0 0 0 0,0 0 0 0 0,1 0 0 0 0,-1 0 0 0 0,0 0 0 0 0,0 0 0 0 0,0 0 0 0 0,0 0 0 0 0,1 0 0 0 0,-1 0 0 0 0,0 1 0 0 0,0-1 0 0 0,0 0 0 0 0,1 0 1 0 0,-1 1-1 0 0,0-1 0 0 0,0 1 0 0 0,1-1 0 0 0,-1 1 0 0 0,0-1 0 0 0,1 1 0 0 0,-1-1 0 0 0,0 1 0 0 0,1-1 0 0 0,-1 1 0 0 0,1 0 0 0 0,-1-1 0 0 0,1 1 0 0 0,-1 0 1 0 0,1 0-1 0 0,0-1 0 0 0,-1 1 0 0 0,1 0 0 0 0,0 0 0 0 0,0-1 0 0 0,-1 1 0 0 0,1 0 0 0 0,0 0 0 0 0,0 0 0 0 0,0 0 0 0 0,0-1 0 0 0,0 1 0 0 0,0 0 0 0 0,0 0 0 0 0,0 0 1 0 0,1 0-1 0 0,-1 0-30 0 0,-1 0 41 0 0,1 1 1 0 0,-1-1-1 0 0,1 1 1 0 0,-1-1-1 0 0,1 0 1 0 0,0 1-1 0 0,0-1 1 0 0,-1 1 0 0 0,1-1-1 0 0,0 1 1 0 0,0-1-1 0 0,0 1 1 0 0,1-1-1 0 0,-1 1 1 0 0,0-1-1 0 0,1 1 1 0 0,-1-1 0 0 0,0 0-1 0 0,1 1 1 0 0,0-1-1 0 0,-1 1 1 0 0,1-1-1 0 0,0 0 1 0 0,0 0-1 0 0,0 1 1 0 0,0-1 0 0 0,0 0-1 0 0,0 0 1 0 0,0 0-1 0 0,0 0 1 0 0,0 0-1 0 0,0 0 1 0 0,0-1-1 0 0,1 1 1 0 0,-1 0 0 0 0,0 0-1 0 0,1-1 1 0 0,-1 1-1 0 0,0-1 1 0 0,1 1-1 0 0,-1-1 1 0 0,1 0 0 0 0,-1 0-1 0 0,1 0 1 0 0,-1 1-1 0 0,1-1 1 0 0,-1 0-1 0 0,1-1 1 0 0,-1 1-1 0 0,1 0 1 0 0,-1 0 0 0 0,1-1-1 0 0,-1 1 1 0 0,0-1-1 0 0,1 1 1 0 0,-1-1-1 0 0,0 1 1 0 0,1-1-1 0 0,-1 0 1 0 0,0 0 0 0 0,0 0-1 0 0,1 0 1 0 0,-1 0-1 0 0,0 0 1 0 0,0 0-1 0 0,0 0 1 0 0,0 0-1 0 0,0-1-41 0 0,0 1-53 0 0,-1-1 0 0 0,1 1 0 0 0,0-1 0 0 0,-1 0 0 0 0,1 1 0 0 0,-1-1 0 0 0,0 0 0 0 0,1 0 0 0 0,-1 1 0 0 0,0-1 0 0 0,0 0 0 0 0,0 0 0 0 0,0 0 0 0 0,0 1 0 0 0,-1-1 0 0 0,1 0 0 0 0,0 1 0 0 0,-1-1 0 0 0,0 0 0 0 0,1 0 0 0 0,-1 1 0 0 0,0-1 0 0 0,0 1 0 0 0,0-1 0 0 0,0 1 0 0 0,0-1 0 0 0,0 1 0 0 0,0 0 0 0 0,0-1 0 0 0,0 1 0 0 0,-1 0 0 0 0,1 0 0 0 0,-1 0 0 0 0,1 0 0 0 0,-1 0 0 0 0,1 0 0 0 0,-1 0 53 0 0,-4-4-1831 0 0,5 3-610 0 0,1 2-8105 0 0,0 0 85 0 0</inkml:trace>
  <inkml:trace contextRef="#ctx0" brushRef="#br0" timeOffset="317.227">174 0 13811 0 0,'0'0'1696'0'0,"0"0"-233"0"0,0 0-96 0 0,0 0-40 0 0,0 0-91 0 0,0 0-75 0 0,0 0-161 0 0,0 0-280 0 0,0 0-212 0 0,0 0-186 0 0,0 0-201 0 0,0 0-54 0 0,0 0-26 0 0,-10 2 192 0 0,-27 53 553 0 0,32-45-721 0 0,1-1 1 0 0,0 1-1 0 0,1 0 1 0 0,0 0 0 0 0,1 1-1 0 0,0-1 1 0 0,1 0-1 0 0,0 1 1 0 0,0 10-66 0 0,1-17-11 0 0,0-1-1 0 0,0 1 1 0 0,1 0 0 0 0,-1 0 0 0 0,1-1-1 0 0,0 1 1 0 0,0 0 0 0 0,0-1 0 0 0,1 1-1 0 0,-1-1 1 0 0,1 1 0 0 0,0-1 0 0 0,0 0-1 0 0,0 1 1 0 0,0-1 0 0 0,0 0 0 0 0,1-1-1 0 0,-1 1 1 0 0,1 0 0 0 0,0-1 0 0 0,0 1 0 0 0,0-1-1 0 0,0 0 1 0 0,0 0 0 0 0,1 0 0 0 0,-1-1-1 0 0,1 1 1 0 0,-1-1 0 0 0,1 1 11 0 0,15 0-2482 0 0,-13-3-1517 0 0,-1 0-4109 0 0,-2 0-3266 0 0</inkml:trace>
  <inkml:trace contextRef="#ctx0" brushRef="#br0" timeOffset="658.526">231 37 11290 0 0,'0'0'3481'0'0,"0"0"-1815"0"0,0 0-559 0 0,0 0-128 0 0,0 0-150 0 0,0 0-161 0 0,0 0-148 0 0,0 0-136 0 0,0 0-97 0 0,0 0-60 0 0,0 0-38 0 0,0 0-7 0 0,0 0 14 0 0,0 3 13 0 0,0-2-161 0 0,1 1 0 0 0,-1-1-1 0 0,1 0 1 0 0,-1 0 0 0 0,1 0-1 0 0,0 0 1 0 0,0 1 0 0 0,0-1 0 0 0,-1 0-1 0 0,1 0 1 0 0,0 0 0 0 0,0-1-1 0 0,0 1 1 0 0,1 0 0 0 0,-1 0 0 0 0,0-1-1 0 0,0 1 1 0 0,0 0 0 0 0,1-1 0 0 0,-1 1-1 0 0,0-1 1 0 0,0 0 0 0 0,1 1-1 0 0,-1-1 1 0 0,0 0 0 0 0,1 0 0 0 0,-1 0-1 0 0,1 0 1 0 0,-1 0 0 0 0,0 0-1 0 0,1 0 1 0 0,-1 0 0 0 0,0 0 0 0 0,1-1-1 0 0,-1 1 1 0 0,0-1 0 0 0,2 0-48 0 0,14-21 1528 0 0,-17 21-1555 0 0,0-1-1 0 0,0 1 1 0 0,0-1 0 0 0,0 1-1 0 0,0-1 1 0 0,0 1 0 0 0,-1 0-1 0 0,1-1 1 0 0,-1 1 0 0 0,1 0-1 0 0,-1-1 1 0 0,1 1 0 0 0,-1 0-1 0 0,0 0 1 0 0,1-1 0 0 0,-1 1-1 0 0,0 0 1 0 0,0 0 0 0 0,0 0-1 0 0,0 0 1 0 0,0 0 0 0 0,0 0-1 0 0,0 0 1 0 0,0 0 0 0 0,-1 1-1 0 0,1-1 1 0 0,0 0 0 0 0,0 1-1 0 0,-1-1 1 0 0,1 1 0 0 0,0-1-1 0 0,-2 1 28 0 0,-3 11-5845 0 0,5-2-4293 0 0,1-5 1488 0 0</inkml:trace>
  <inkml:trace contextRef="#ctx0" brushRef="#br0" timeOffset="974.601">268 182 7394 0 0,'0'0'1593'0'0,"0"0"-344"0"0,0 0-40 0 0,0 0 186 0 0,0 0 76 0 0,0 0-116 0 0,0 0-285 0 0,0 0-357 0 0,0 0-221 0 0,0 0-113 0 0,0 0-96 0 0,0 0-31 0 0,0 0-24 0 0,-3 7 1 0 0,-7 22 50 0 0,10-28-205 0 0,0 0-1 0 0,1-1 1 0 0,-1 1 0 0 0,1 0-1 0 0,-1 0 1 0 0,1-1 0 0 0,0 1-1 0 0,-1-1 1 0 0,1 1 0 0 0,0 0-1 0 0,-1-1 1 0 0,1 1 0 0 0,0-1 0 0 0,-1 1-1 0 0,1-1 1 0 0,0 0 0 0 0,0 1-1 0 0,0-1 1 0 0,-1 0 0 0 0,1 0-1 0 0,0 1 1 0 0,0-1 0 0 0,0 0-1 0 0,0 0 1 0 0,0 0 0 0 0,-1 0-1 0 0,1 0 1 0 0,0 0 0 0 0,0 0 0 0 0,0 0-1 0 0,0-1 1 0 0,0 1 0 0 0,-1 0-1 0 0,1 0 1 0 0,0-1 0 0 0,0 1-1 0 0,0-1 1 0 0,-1 1 0 0 0,1 0-1 0 0,0-1 1 0 0,0 1 0 0 0,-1-1-1 0 0,1 0-72 0 0,1 1 16 0 0,-1-1 0 0 0,0 1 0 0 0,0 0 1 0 0,0 0-1 0 0,1-1 0 0 0,-1 1 1 0 0,0-1-1 0 0,0 1 0 0 0,0-1 0 0 0,0 1 1 0 0,0-1-1 0 0,0 0 0 0 0,0 0 1 0 0,0 1-1 0 0,0-1 0 0 0,-1 0 1 0 0,1 0-1 0 0,0 0 0 0 0,0 0 0 0 0,-1 0 1 0 0,1 0-1 0 0,0 0 0 0 0,-1 0 1 0 0,1 0-1 0 0,-1 0 0 0 0,0 0 0 0 0,1-1 1 0 0,-1 1-1 0 0,0 0 0 0 0,1 0 1 0 0,-1 0-1 0 0,0-1 0 0 0,0 1 0 0 0,0 0 1 0 0,0 0-1 0 0,0 0 0 0 0,-1-1 1 0 0,1 1-1 0 0,0 0 0 0 0,0 0 1 0 0,-1 0-1 0 0,1 0 0 0 0,-1 0 0 0 0,1-1 1 0 0,-1 1-1 0 0,0 0 0 0 0,1 0 1 0 0,-1 0-1 0 0,0 0 0 0 0,1 1 0 0 0,-1-1 1 0 0,0 0-1 0 0,0 0 0 0 0,0 0 1 0 0,0 1-1 0 0,0-1 0 0 0,0 0 0 0 0,0 1 1 0 0,0-1-1 0 0,0 1-17 0 0,-21-15-3030 0 0,15 10-1980 0 0,1-1-5506 0 0,5 4 5275 0 0</inkml:trace>
  <inkml:trace contextRef="#ctx0" brushRef="#br0" timeOffset="1231.819">366 30 12283 0 0,'0'0'1945'0'0,"0"0"-663"0"0,0 0-286 0 0,0 0-36 0 0,0 0 137 0 0,0 0 98 0 0,0 0-95 0 0,0 0-157 0 0,0 0-165 0 0,0 0-133 0 0,0 0-65 0 0,0 0-83 0 0,10 12-57 0 0,30 39-64 0 0,-38-49-345 0 0,0 1 0 0 0,-1-1 0 0 0,0 1 0 0 0,0-1 0 0 0,0 1 0 0 0,0 0 0 0 0,0 0 0 0 0,0-1 0 0 0,-1 1 0 0 0,1 0 0 0 0,-1 0 0 0 0,0 0 0 0 0,1-1 0 0 0,-1 1 0 0 0,-1 0 0 0 0,1 0 0 0 0,0 0 0 0 0,-1-1-1 0 0,1 1 1 0 0,-1 0 0 0 0,0 0 0 0 0,0-1 0 0 0,0 1 0 0 0,0 0-31 0 0,-2 5 62 0 0,2-6-49 0 0,-2 11-37 0 0,-1 0 1 0 0,-1 0 0 0 0,0-1-1 0 0,0 1 1 0 0,-2-1 0 0 0,1 0-1 0 0,-1-1 1 0 0,-5 6 23 0 0,10-16-1168 0 0,1-3-11955 0 0,1 1 1954 0 0</inkml:trace>
  <inkml:trace contextRef="#ctx0" brushRef="#br0" timeOffset="3329.776">235 224 0 0 0,'0'0'400'0'0,"0"0"1304"0"0,0 0 450 0 0,0 0 156 0 0,0 0 20 0 0,0 0-80 0 0,0 0-275 0 0,0 0-419 0 0,0 0-330 0 0,0 0-242 0 0,0 0-119 0 0,0 0-27 0 0,0 0-7 0 0,1-5 32 0 0,0-12-27 0 0,-1 13-55 0 0,0 4-60 0 0,0 0-143 0 0,0 0-127 0 0,0 0-139 0 0,0 0-124 0 0,0 0-52 0 0,-1 26 586 0 0,-4 24 24 0 0,3-32-242 0 0,3-25 993 0 0,33-95-1750 0 0,-37 144-38 0 0,-4 44 674 0 0,25-180-430 0 0,-18 94 22 0 0,0 0-18 0 0,0 30-237 0 0,-1-19-750 0 0,1 13 2410 0 0,-1-17-6162 0 0,1 1-5539 0 0,0-7-840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3.1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228 1 12307 0 0,'0'0'369'0'0,"0"0"-513"0"0,0 0-112 0 0,0 0 228 0 0,0 0 391 0 0,0 0 400 0 0,0 0 265 0 0,0 0 141 0 0,0 0 26 0 0,0 0-135 0 0,0 0-157 0 0,0 0-147 0 0,0 0-86 0 0,-3 11-35 0 0,-11 34-67 0 0,13-41-437 0 0,-1 1 0 0 0,-1-1 0 0 0,1 0 0 0 0,0 0 0 0 0,-1 0 0 0 0,0 0 1 0 0,0-1-1 0 0,0 1 0 0 0,0-1 0 0 0,-1 0 0 0 0,1 0 0 0 0,-1 0 0 0 0,0 0 0 0 0,0 0 0 0 0,-2 0-131 0 0,-4 4 177 0 0,-140 104 454 0 0,187-84 21 0 0,102 81 288 0 0,-136-105-551 0 0,-4-2-3607 0 0,0-3-3526 0 0,1-2-3446 0 0,0 2 4229 0 0</inkml:trace>
  <inkml:trace contextRef="#ctx0" brushRef="#br0" timeOffset="495.765">277 161 4385 0 0,'0'0'2244'0'0,"0"0"66"0"0,0 0 76 0 0,0 0-45 0 0,0 0-208 0 0,0 0-243 0 0,0 0-346 0 0,0 0-427 0 0,0 0-414 0 0,0 0-326 0 0,0 0-182 0 0,0 0-33 0 0,0 0 62 0 0,-4 17 626 0 0,-15 50 378 0 0,19-66-1201 0 0,0 1-1 0 0,0-1 0 0 0,0 1 0 0 0,0-1 0 0 0,0 1 1 0 0,0-1-1 0 0,0 1 0 0 0,0-1 0 0 0,1 1 1 0 0,-1-1-1 0 0,1 1 0 0 0,-1-1 0 0 0,1 1 0 0 0,-1-1 1 0 0,1 0-1 0 0,0 1 0 0 0,0-1 0 0 0,0 0 1 0 0,0 1-1 0 0,0-1 0 0 0,0 0 0 0 0,0 0 0 0 0,0 0 1 0 0,0 0-1 0 0,0 0 0 0 0,0 0 0 0 0,1-1 1 0 0,-1 1-1 0 0,0 0 0 0 0,1 0 0 0 0,-1-1 0 0 0,1 1 1 0 0,-1-1-1 0 0,1 0 0 0 0,-1 1 0 0 0,1-1 1 0 0,-1 0-1 0 0,1 0 0 0 0,-1 0 0 0 0,1 0 0 0 0,-1 0 1 0 0,2 0-27 0 0,1 0 13 0 0,1-1 1 0 0,-1 1 0 0 0,0-1 0 0 0,0 0-1 0 0,0 0 1 0 0,0-1 0 0 0,0 1-1 0 0,0-1 1 0 0,0 0 0 0 0,-1 0-1 0 0,1 0 1 0 0,0 0 0 0 0,-1-1 0 0 0,0 1-1 0 0,0-1 1 0 0,1 0 0 0 0,-2 0-1 0 0,1 0 1 0 0,0 0 0 0 0,-1-1-1 0 0,1 1 1 0 0,-1-1 0 0 0,0 0 0 0 0,0 1-1 0 0,0-1 1 0 0,-1 0 0 0 0,1 0-1 0 0,-1 0 1 0 0,0 0 0 0 0,0 0 0 0 0,-1 0-1 0 0,1-1 1 0 0,-1 1 0 0 0,0 0-1 0 0,0 0 1 0 0,0-1 0 0 0,0 1-1 0 0,-1 0 1 0 0,0 0 0 0 0,0-1-14 0 0,-19 31-252 0 0,21 52 547 0 0,22-59-3037 0 0,-19-19-2294 0 0,-3 0-2704 0 0,0 0-2524 0 0</inkml:trace>
  <inkml:trace contextRef="#ctx0" brushRef="#br0" timeOffset="746.949">498 25 11787 0 0,'0'0'2337'0'0,"0"0"-515"0"0,0 0-491 0 0,0 0-479 0 0,0 0-320 0 0,0 0-44 0 0,0 0 50 0 0,0 0 54 0 0,0 0 1 0 0,0 0-99 0 0,0 0-130 0 0,0 0-104 0 0,0 0-57 0 0,0 8-58 0 0,4 63-374 0 0,-9-60-3894 0 0,-1-6-7068 0 0,4-4 4396 0 0</inkml:trace>
  <inkml:trace contextRef="#ctx0" brushRef="#br0" timeOffset="912.62">414 121 5385 0 0,'0'0'4029'0'0,"0"0"-1391"0"0,0 0-727 0 0,0 0-244 0 0,0 0-288 0 0,0 0-285 0 0,0 0-200 0 0,0 0-180 0 0,0 0-169 0 0,0 0-123 0 0,0 0-98 0 0,0 0-96 0 0,11-2-56 0 0,94-9-635 0 0,-85 11-2001 0 0,-8 0-6776 0 0,-7 0 5 0 0</inkml:trace>
  <inkml:trace contextRef="#ctx0" brushRef="#br0" timeOffset="1197.687">640 59 8210 0 0,'0'0'3582'0'0,"0"0"-1024"0"0,0 0-585 0 0,0 0-173 0 0,0 0-276 0 0,0 0-237 0 0,0 0-212 0 0,0 0-280 0 0,0 0-251 0 0,0 0-192 0 0,0 0-104 0 0,0 0-13 0 0,0 0 46 0 0,0 3 63 0 0,-10 119 2415 0 0,3 18-3758 0 0,14-127-3741 0 0,2-9-7274 0 0,-7-3 2200 0 0</inkml:trace>
  <inkml:trace contextRef="#ctx0" brushRef="#br0" timeOffset="1648.043">697 135 6545 0 0,'0'0'2540'0'0,"0"0"-205"0"0,0 0-169 0 0,0 0-219 0 0,0 0-347 0 0,0 0-382 0 0,0 0-380 0 0,0 0-243 0 0,0 0-116 0 0,0 0 4 0 0,0 0 48 0 0,0 0-23 0 0,0 0-34 0 0,0 6-51 0 0,-2 17-61 0 0,1-16-187 0 0,0 0 0 0 0,0 0 0 0 0,1-1 0 0 0,-1 1 0 0 0,1 0 0 0 0,1 0 1 0 0,0 0-1 0 0,0 0 0 0 0,0-1 0 0 0,0 1 0 0 0,1 0 0 0 0,2 4-175 0 0,-2-10 25 0 0,0 0 0 0 0,0 0 0 0 0,-1-1 0 0 0,1 1 0 0 0,0-1 0 0 0,0 1-1 0 0,0-1 1 0 0,0 0 0 0 0,0 0 0 0 0,-1 0 0 0 0,1 0 0 0 0,0 0 0 0 0,0 0 0 0 0,0-1-1 0 0,0 1 1 0 0,0 0 0 0 0,-1-1 0 0 0,1 0 0 0 0,0 1 0 0 0,0-1 0 0 0,-1 0 0 0 0,1 0-1 0 0,0 0 1 0 0,-1 0 0 0 0,1 0 0 0 0,-1 0 0 0 0,1 0 0 0 0,-1-1 0 0 0,0 1-1 0 0,1-1 1 0 0,-1 1 0 0 0,0-1 0 0 0,0 1 0 0 0,0-1 0 0 0,0 0 0 0 0,0 1 0 0 0,0-2-25 0 0,50-90-12 0 0,-56 108-1437 0 0,-9 49 3571 0 0,23-46-6689 0 0,12-6-6711 0 0,-18-12 428 0 0</inkml:trace>
  <inkml:trace contextRef="#ctx0" brushRef="#br0" timeOffset="2182.687">906 49 3809 0 0,'0'0'4454'0'0,"0"0"-2359"0"0,0 0-592 0 0,0 0 175 0 0,0 0 85 0 0,0 0-115 0 0,0 0-261 0 0,0 0-331 0 0,0 0-306 0 0,0 0-269 0 0,0 0-210 0 0,0 0-119 0 0,0 0 2 0 0,-3 0 66 0 0,2 0-175 0 0,0 0 1 0 0,0 0 0 0 0,0 0-1 0 0,0 0 1 0 0,1 0 0 0 0,-1 1-1 0 0,0-1 1 0 0,0 0 0 0 0,0 1-1 0 0,1-1 1 0 0,-1 0-1 0 0,0 1 1 0 0,0-1 0 0 0,1 1-1 0 0,-1-1 1 0 0,0 1 0 0 0,1 0-1 0 0,-1-1 1 0 0,1 1 0 0 0,-1-1-1 0 0,1 1 1 0 0,-1 0 0 0 0,1 0-1 0 0,-1-1 1 0 0,1 1 0 0 0,0 0-1 0 0,-1 0 1 0 0,1-1 0 0 0,0 1-1 0 0,0 0 1 0 0,0 0 0 0 0,-1 0-1 0 0,1 0 1 0 0,0-1 0 0 0,0 1-1 0 0,0 0 1 0 0,0 0 0 0 0,0 0-1 0 0,1 0 1 0 0,-1 0 0 0 0,0-1-1 0 0,0 1 1 0 0,0 0 0 0 0,1 0-1 0 0,-1 0 1 0 0,0-1 0 0 0,1 1-1 0 0,-1 0 1 0 0,1-1 0 0 0,-1 1-1 0 0,1 0 1 0 0,-1-1-1 0 0,1 1 1 0 0,0 0 0 0 0,-1-1-1 0 0,1 1 1 0 0,0-1 0 0 0,-1 1-1 0 0,2-1-45 0 0,1 6 135 0 0,1-1 0 0 0,0 1-1 0 0,0-1 1 0 0,1 0-1 0 0,-1-1 1 0 0,1 1 0 0 0,0-1-1 0 0,1 0 1 0 0,-1 0-1 0 0,1 0 1 0 0,-1-1 0 0 0,1 0-1 0 0,0 0 1 0 0,0-1-1 0 0,2 1-134 0 0,36 20 306 0 0,-75 13 507 0 0,-103 104-390 0 0,121-121-858 0 0,26-17-2645 0 0,1-6-1378 0 0,-5 1-3385 0 0,-5 1-3248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43.7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89 27 7050 0 0,'0'0'4475'0'0,"0"0"-2693"0"0,0 0-605 0 0,0 0 92 0 0,0 0 172 0 0,0 0 94 0 0,0 0-18 0 0,0 0-134 0 0,0 0-228 0 0,0 0-270 0 0,0 0-277 0 0,0 0-237 0 0,-2-5-172 0 0,-4-16-98 0 0,-8 47 566 0 0,9-11-416 0 0,-5 3-101 0 0,1 0 0 0 0,1 1 0 0 0,1 0 0 0 0,0 0 0 0 0,2 1 0 0 0,0 0 0 0 0,1 0 0 0 0,1 0 0 0 0,1 0 0 0 0,1 0 0 0 0,0 0 0 0 0,2 1 0 0 0,0-1 0 0 0,2 0 0 0 0,0 0 0 0 0,1 0 0 0 0,1 0 0 0 0,7 17-150 0 0,-7-26 69 0 0,1 0 1 0 0,0 0-1 0 0,1-1 0 0 0,0 0 1 0 0,0 0-1 0 0,1-1 1 0 0,0 0-1 0 0,1 0 0 0 0,0-1 1 0 0,0 0-1 0 0,1 0 0 0 0,0-1 1 0 0,4 1-70 0 0,-9-17-4644 0 0,-5-1-3912 0 0,0 10 7842 0 0,0-3-10823 0 0</inkml:trace>
  <inkml:trace contextRef="#ctx0" brushRef="#br0" timeOffset="834.915">231 54 7338 0 0,'0'0'1996'0'0,"0"0"-170"0"0,0 0-3 0 0,0 0 73 0 0,0 0-38 0 0,0 0-99 0 0,0 0-237 0 0,0 0-283 0 0,0 0-241 0 0,0 0-256 0 0,0 0-237 0 0,0 0-187 0 0,0 0-144 0 0,-3-6-72 0 0,-10-16-42 0 0,13 22-56 0 0,-1 0 1 0 0,0 0-1 0 0,1 0 1 0 0,-1 0-1 0 0,0 1 1 0 0,1-1-1 0 0,-1 0 1 0 0,0 0-1 0 0,1 0 1 0 0,-1 1-1 0 0,0-1 1 0 0,1 0-1 0 0,-1 0 1 0 0,1 1-1 0 0,-1-1 0 0 0,1 1 1 0 0,-1-1-1 0 0,0 0 1 0 0,1 1-1 0 0,0-1 1 0 0,-1 1-1 0 0,1-1 1 0 0,-1 1-1 0 0,1 0 1 0 0,0-1-1 0 0,-1 1 1 0 0,1-1-1 0 0,0 1 1 0 0,-1 0-1 0 0,1-1 1 0 0,0 1-1 0 0,0-1 1 0 0,0 1-1 0 0,0 0 1 0 0,-1-1-1 0 0,1 1 0 0 0,0 0 1 0 0,0 0-1 0 0,0-1 1 0 0,1 1-1 0 0,-1 0 1 0 0,0-1-5 0 0,0 2 66 0 0,0 0 0 0 0,1 1 1 0 0,-1-1-1 0 0,1 0 0 0 0,-1 0 1 0 0,1 0-1 0 0,0 0 0 0 0,0-1 1 0 0,0 1-1 0 0,0 0 0 0 0,0 0 1 0 0,0 0-1 0 0,0-1 0 0 0,1 1 0 0 0,-1-1 1 0 0,1 1-1 0 0,-1-1 0 0 0,1 1 1 0 0,0-1-1 0 0,-1 0 0 0 0,1 0 1 0 0,0 0-1 0 0,0 0 0 0 0,0 0 1 0 0,0 0-1 0 0,0 0 0 0 0,0-1 0 0 0,0 1 1 0 0,0-1-1 0 0,0 1 0 0 0,0-1 1 0 0,0 0-1 0 0,0 0 0 0 0,0 0 1 0 0,0 0-1 0 0,0 0 0 0 0,1 0 1 0 0,-1-1-1 0 0,0 1 0 0 0,0-1 0 0 0,0 1 1 0 0,0-1-1 0 0,0 0 0 0 0,0 0 1 0 0,-1 0-1 0 0,1 0 0 0 0,0 0 1 0 0,0 0-1 0 0,-1 0 0 0 0,1-1-66 0 0,-1-31 694 0 0,-18 23-4523 0 0,9 22-8746 0 0,8-10 8944 0 0,-2 2-4687 0 0</inkml:trace>
  <inkml:trace contextRef="#ctx0" brushRef="#br0" timeOffset="1139.298">225 220 10826 0 0,'0'0'1947'0'0,"0"0"-6"0"0,0 0 51 0 0,0 0-23 0 0,0 0-193 0 0,0 0-298 0 0,0 0-249 0 0,0 0-247 0 0,0 0-161 0 0,0 0-102 0 0,0 0-140 0 0,0 0-92 0 0,0 0-117 0 0,1-8-125 0 0,4-21 188 0 0,1 104 360 0 0,-1-59-5757 0 0,2 0-5385 0 0,-6-15-1309 0 0</inkml:trace>
  <inkml:trace contextRef="#ctx0" brushRef="#br0" timeOffset="1931.45">266 414 1688 0 0,'0'0'2605'0'0,"0"0"-359"0"0,0 0 93 0 0,0 0 143 0 0,0 0-46 0 0,0 0-195 0 0,0 0-350 0 0,0 0-383 0 0,0 0-298 0 0,0 0-235 0 0,0 0-193 0 0,0 0-167 0 0,0 0-179 0 0,-4-5-113 0 0,-12-15-110 0 0,15 20-193 0 0,0 0-1 0 0,0-1 0 0 0,0 1 0 0 0,0 0 0 0 0,0 0 1 0 0,0 0-1 0 0,0-1 0 0 0,0 1 0 0 0,0 0 0 0 0,-1 1 1 0 0,1-1-1 0 0,0 0 0 0 0,0 0 0 0 0,0 0 0 0 0,0 1 1 0 0,0-1-1 0 0,0 0 0 0 0,0 1 0 0 0,0-1 0 0 0,0 1 1 0 0,0 0-1 0 0,0-1 0 0 0,0 1 0 0 0,1 0 0 0 0,-1-1 1 0 0,0 1-1 0 0,0 0 0 0 0,0 0 0 0 0,1 0 0 0 0,-1-1 1 0 0,1 1-1 0 0,-1 0 0 0 0,1 0 0 0 0,-1 0 0 0 0,1 0 1 0 0,-1 0-1 0 0,1 0 0 0 0,0 0 0 0 0,-1 0 0 0 0,1 1 1 0 0,0-1-1 0 0,0 0 0 0 0,0 1-19 0 0,-1-2 34 0 0,1 1 1 0 0,0 0-1 0 0,-1 0 1 0 0,1 0-1 0 0,0 0 0 0 0,0-1 1 0 0,0 1-1 0 0,-1 0 1 0 0,1 0-1 0 0,0 0 0 0 0,0 0 1 0 0,0 0-1 0 0,0-1 1 0 0,0 1-1 0 0,1 0 0 0 0,-1 0 1 0 0,0 0-1 0 0,0 0 1 0 0,1-1-1 0 0,-1 1 0 0 0,0 0 1 0 0,1 0-1 0 0,-1 0 1 0 0,0-1-1 0 0,1 1 0 0 0,-1 0 1 0 0,1-1-1 0 0,0 1 1 0 0,-1 0-1 0 0,1-1 0 0 0,-1 1 1 0 0,1-1-1 0 0,0 1 1 0 0,0-1-1 0 0,-1 1 0 0 0,1-1 1 0 0,0 1-1 0 0,0-1 1 0 0,-1 0-1 0 0,1 0 0 0 0,0 1 1 0 0,0-1-1 0 0,0 0 1 0 0,0 0-1 0 0,0 0 0 0 0,-1 0 1 0 0,1 0-1 0 0,0 0 1 0 0,0 0-1 0 0,0 0 0 0 0,0 0 1 0 0,0 0-1 0 0,-1 0 1 0 0,2-1-35 0 0,0 1 61 0 0,0 0 0 0 0,0-1 0 0 0,0 1 1 0 0,0-1-1 0 0,0 1 0 0 0,0-1 1 0 0,0 0-1 0 0,0 1 0 0 0,-1-1 1 0 0,1 0-1 0 0,0 0 0 0 0,0-1 0 0 0,-1 1 1 0 0,1 0-1 0 0,-1-1 0 0 0,1 1 1 0 0,-1 0-1 0 0,1-1 0 0 0,-1 0 0 0 0,0 1 1 0 0,0-1-1 0 0,0 0 0 0 0,0 0 1 0 0,1-1-62 0 0,-4-36-303 0 0,-7 27-3446 0 0,6 12-1705 0 0,2 1-2444 0 0,0 1-2843 0 0</inkml:trace>
  <inkml:trace contextRef="#ctx0" brushRef="#br0" timeOffset="2296.123">220 530 10746 0 0,'0'0'1489'0'0,"0"0"-248"0"0,0 0 2 0 0,0 0 109 0 0,0 0-69 0 0,0 0-274 0 0,0 0-365 0 0,0 0-307 0 0,0 0-161 0 0,0 0 4 0 0,0 0 68 0 0,0 0 27 0 0,-2 5 45 0 0,1-3-394 0 0,-11 44 1924 0 0,11-45-1800 0 0,1 0-1 0 0,0 0 1 0 0,0 0 0 0 0,0-1 0 0 0,0 1 0 0 0,0 0 0 0 0,0 0 0 0 0,0 0 0 0 0,1 0 0 0 0,-1-1 0 0 0,0 1 0 0 0,0 0 0 0 0,1 0 0 0 0,-1-1 0 0 0,0 1 0 0 0,1 0 0 0 0,-1 0 0 0 0,1-1 0 0 0,-1 1 0 0 0,1 0 0 0 0,-1-1 0 0 0,1 1 0 0 0,-1-1 0 0 0,1 1 0 0 0,0-1-1 0 0,-1 1 1 0 0,1-1 0 0 0,0 1 0 0 0,-1-1 0 0 0,1 1 0 0 0,0-1 0 0 0,0 0 0 0 0,-1 1 0 0 0,1-1 0 0 0,0 0 0 0 0,0 0 0 0 0,0 0 0 0 0,0 0 0 0 0,-1 0 0 0 0,1 0 0 0 0,0 0 0 0 0,0 0 0 0 0,0 0 0 0 0,-1 0 0 0 0,1 0 0 0 0,0 0 0 0 0,0 0 0 0 0,0-1 0 0 0,-1 1 0 0 0,1 0-1 0 0,0-1 1 0 0,0 1 0 0 0,-1-1 0 0 0,1 1 0 0 0,0-1 0 0 0,-1 1 0 0 0,1-1 0 0 0,0 1 0 0 0,-1-1 0 0 0,1 0-50 0 0,-3 1 6 0 0,1 0 0 0 0,-1 0 1 0 0,1 0-1 0 0,0 0 0 0 0,-1-1 0 0 0,1 1 0 0 0,-1-1 0 0 0,1 1 0 0 0,0-1 1 0 0,-1 1-1 0 0,1-1 0 0 0,0 0 0 0 0,-1 0 0 0 0,1 0 0 0 0,0 0 1 0 0,0 0-1 0 0,0 0 0 0 0,0 0 0 0 0,0 0 0 0 0,0 0 0 0 0,0 0 0 0 0,0 0 1 0 0,1-1-1 0 0,-1 1 0 0 0,0 0 0 0 0,1-1 0 0 0,-1 1 0 0 0,1 0 1 0 0,-1-1-1 0 0,1 1 0 0 0,0-1 0 0 0,-1 1 0 0 0,1-1 0 0 0,0 1 0 0 0,0-1 1 0 0,0 1-1 0 0,0-1 0 0 0,1 1 0 0 0,-1-1 0 0 0,0 1 0 0 0,0 0 1 0 0,1-1-1 0 0,-1 1 0 0 0,1-1 0 0 0,-1 1 0 0 0,1 0 0 0 0,0-1 0 0 0,0 1 1 0 0,-1 0-1 0 0,1 0 0 0 0,0 0 0 0 0,0 0 0 0 0,0-1 0 0 0,0 1 1 0 0,1 0-1 0 0,-1 1 0 0 0,0-1 0 0 0,0 0 0 0 0,0 0 0 0 0,1 0 0 0 0,-1 1 1 0 0,0-1-1 0 0,1 1 0 0 0,-1-1 0 0 0,1 1 0 0 0,-1-1 0 0 0,0 1 1 0 0,1 0-1 0 0,-1 0 0 0 0,2 0-6 0 0,-4 0-772 0 0,-18-1 2350 0 0,12 2-3772 0 0,4 2-3971 0 0,3 1-5605 0 0,1-3 5346 0 0</inkml:trace>
  <inkml:trace contextRef="#ctx0" brushRef="#br0" timeOffset="2753.935">430 42 13155 0 0,'0'0'1189'0'0,"0"0"136"0"0,0 0 116 0 0,0 0 94 0 0,0 0-9 0 0,0 0-187 0 0,0 0-306 0 0,0 0-318 0 0,0 0-287 0 0,0 0-192 0 0,0 0-109 0 0,0 0-20 0 0,0 0 66 0 0,-1 10 406 0 0,20 115 1577 0 0,-15-82-2040 0 0,-3 0 0 0 0,0 0 0 0 0,-3 1 0 0 0,-2-1 0 0 0,-2 0 0 0 0,-1-1 0 0 0,-2 1 0 0 0,-3-2-1 0 0,-1 1 1 0 0,-6 11-116 0 0,-12-11 138 0 0,31-42-173 0 0,0 0-26 0 0,0 0-102 0 0,6-12-4029 0 0,-2 3-4735 0 0,-1 5-2847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42.9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1280 0 0,'0'0'2809'0'0,"0"0"13"0"0,0 0-90 0 0,0 0-142 0 0,0 0-188 0 0,0 0-220 0 0,0 0-324 0 0,0 0-333 0 0,0 0-282 0 0,0 0-271 0 0,0 0-197 0 0,0 0-179 0 0,0 0-153 0 0,1-3-107 0 0,-1 3-313 0 0,0 1 0 0 0,0-1 0 0 0,0 1 0 0 0,0-1-1 0 0,0 0 1 0 0,0 1 0 0 0,0-1 0 0 0,0 0 0 0 0,0 1 0 0 0,0-1-1 0 0,0 1 1 0 0,0-1 0 0 0,0 0 0 0 0,0 1 0 0 0,0-1 0 0 0,0 0-1 0 0,1 1 1 0 0,-1-1 0 0 0,0 0 0 0 0,0 1 0 0 0,0-1 0 0 0,1 0-1 0 0,-1 1 1 0 0,0-1 0 0 0,1 0 0 0 0,-1 0 0 0 0,0 1 0 0 0,0-1-1 0 0,1 0 1 0 0,-1 0 0 0 0,0 1 0 0 0,1-1 0 0 0,-1 0 0 0 0,1 0-1 0 0,-1 0 1 0 0,0 0 0 0 0,1 0 0 0 0,-1 0 0 0 0,0 0 0 0 0,1 0-1 0 0,-1 1 1 0 0,1-1 0 0 0,-1-1 0 0 0,0 1 0 0 0,1 0 0 0 0,-1 0 0 0 0,1 0-1 0 0,-1 0 1 0 0,0 0 0 0 0,1 0 0 0 0,-1 0 0 0 0,0 0 0 0 0,1-1-1 0 0,-1 1 1 0 0,0 0 0 0 0,1 0-23 0 0,5 15 171 0 0,5 18 76 0 0,-1 0-1 0 0,-2 1 1 0 0,-1 0 0 0 0,-1 1-1 0 0,-2 0 1 0 0,-2 0 0 0 0,-1-1 0 0 0,-3 19-247 0 0,3-22 51 0 0,-2 0 0 0 0,-1-1 1 0 0,-1 1-1 0 0,-2 0 0 0 0,-1-1 1 0 0,-6 15-52 0 0,-4-17 310 0 0,25-50-6755 0 0,-5 15 2270 0 0,0-1-3603 0 0,-2 2-2431 0 0</inkml:trace>
  <inkml:trace contextRef="#ctx0" brushRef="#br0" timeOffset="246.008">121 78 12563 0 0,'0'0'534'0'0,"0"0"44"0"0,0 0 246 0 0,0 0 284 0 0,0 0 82 0 0,0 0-159 0 0,0 0-414 0 0,0 0-385 0 0,0 0-170 0 0,0 0-54 0 0,0 0 16 0 0,0 0-15 0 0,0 0-94 0 0,7 0-183 0 0,2 0-330 0 0,25-2-514 0 0,-22 2-3045 0 0,1 1-3711 0 0,-9 0 3176 0 0</inkml:trace>
  <inkml:trace contextRef="#ctx0" brushRef="#br0" timeOffset="416.941">142 142 3761 0 0,'0'0'1181'0'0,"0"0"-46"0"0,0 0 291 0 0,0 0 396 0 0,0 0 163 0 0,0 0-116 0 0,0 0-370 0 0,0 0-483 0 0,0 0-293 0 0,0 0-154 0 0,0 0-151 0 0,0 0-57 0 0,0 0-117 0 0,3 1-142 0 0,31 4-1143 0 0,-21-4-2518 0 0,-1-1-4017 0 0,-6 0 1641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50.0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21 11498 0 0,'0'0'1702'0'0,"0"0"-266"0"0,0 0-183 0 0,0 0-42 0 0,0 0-3 0 0,0 0-8 0 0,0 0-85 0 0,0 0-265 0 0,0 0-256 0 0,0 0-170 0 0,0 0-121 0 0,0 0 3 0 0,0 0 35 0 0,5 2 38 0 0,-3-1-315 0 0,1 0 1 0 0,-1 0-1 0 0,0 0 1 0 0,0 1-1 0 0,1-1 1 0 0,-1 0-1 0 0,0 1 1 0 0,-1 0-1 0 0,1-1 1 0 0,0 1-1 0 0,0 0 1 0 0,-1 0-1 0 0,1 0 1 0 0,-1 0-1 0 0,1 0 1 0 0,-1 0-1 0 0,0 0 1 0 0,0 1 0 0 0,0-1-1 0 0,0 0 1 0 0,0 1-1 0 0,-1-1 1 0 0,1 0-1 0 0,-1 2-64 0 0,3 9 73 0 0,-1 0-1 0 0,0 1 0 0 0,-2-1 1 0 0,1 0-1 0 0,-1 0 1 0 0,-1 1-1 0 0,-1-1 1 0 0,0 0-1 0 0,0 0 0 0 0,-1 0 1 0 0,-1-1-1 0 0,0 1 1 0 0,-1-1-1 0 0,0 1 1 0 0,-1-2-1 0 0,-1 1 1 0 0,0-1-1 0 0,0 0 0 0 0,-4 4-72 0 0,18-17-6878 0 0,-2-2-553 0 0,-1 2-3836 0 0</inkml:trace>
  <inkml:trace contextRef="#ctx0" brushRef="#br0" timeOffset="304.989">235 93 16892 0 0,'0'0'577'0'0,"0"0"-276"0"0,0 0-8 0 0,0 0 197 0 0,0 0 277 0 0,0 0 168 0 0,0 0 23 0 0,0 0-98 0 0,0 0-184 0 0,0 0-153 0 0,0 0-134 0 0,0 0-132 0 0,0 0-94 0 0,3 11-74 0 0,12 33-59 0 0,0-19 510 0 0,-8-20-3681 0 0,-4-2-2200 0 0,0 0-3626 0 0,-3-3 1676 0 0</inkml:trace>
  <inkml:trace contextRef="#ctx0" brushRef="#br0" timeOffset="579.9">299 99 11642 0 0,'0'0'3193'0'0,"0"0"-1819"0"0,0 0-538 0 0,0 0 78 0 0,0 0 158 0 0,0 0 28 0 0,0 0-102 0 0,0 0-209 0 0,0 0-246 0 0,0 0-163 0 0,0 0-132 0 0,0 0-140 0 0,-10 6-68 0 0,4-3-313 0 0,-36 22 677 0 0,13 0-4128 0 0,27-22 629 0 0,2-1-5983 0 0,0-1 1607 0 0</inkml:trace>
  <inkml:trace contextRef="#ctx0" brushRef="#br0" timeOffset="856.05">252 32 4849 0 0,'0'0'4025'0'0,"0"0"-1479"0"0,0 0-562 0 0,0 0-273 0 0,0 0-272 0 0,0 0-225 0 0,0 0-243 0 0,0 0-208 0 0,0 0-169 0 0,0 0-87 0 0,-10 3-62 0 0,-33 9-59 0 0,40-11-317 0 0,0 1 0 0 0,0-1 1 0 0,0 1-1 0 0,1 0 0 0 0,-1 0 0 0 0,0 0 0 0 0,1 1 1 0 0,0-1-1 0 0,0 1 0 0 0,-1-1 0 0 0,1 1 0 0 0,1 0 1 0 0,-1-1-1 0 0,0 1 0 0 0,1 0 0 0 0,-1 0 0 0 0,1 0 1 0 0,0 1-1 0 0,0 0-69 0 0,-3 5 168 0 0,2-6-117 0 0,1 1 0 0 0,-1 0-1 0 0,1 0 1 0 0,0 0 0 0 0,0 0 0 0 0,0 0 0 0 0,0 0-1 0 0,1 0 1 0 0,0 0 0 0 0,-1 0 0 0 0,1 0 0 0 0,1 1 0 0 0,-1-1-1 0 0,1 0 1 0 0,0 0 0 0 0,-1 0 0 0 0,2 0 0 0 0,-1 0-1 0 0,0-1 1 0 0,1 1 0 0 0,0 0 0 0 0,0 0 0 0 0,0-1 0 0 0,0 1-1 0 0,1-1 1 0 0,-1 0 0 0 0,1 0 0 0 0,0 0 0 0 0,0 0-1 0 0,0 0 1 0 0,0-1 0 0 0,0 1 0 0 0,1-1 0 0 0,-1 0-1 0 0,1 0 1 0 0,-1 0 0 0 0,1 0 0 0 0,0-1 0 0 0,0 1 0 0 0,0-1-1 0 0,0 0 1 0 0,0 0 0 0 0,0-1 0 0 0,0 1 0 0 0,0-1-1 0 0,0 0 1 0 0,0 0 0 0 0,2 0-51 0 0,-2 1 35 0 0,0 0 0 0 0,0-1 0 0 0,0 1 0 0 0,0-1 0 0 0,1 0 0 0 0,-1 0 0 0 0,0-1 0 0 0,0 1 0 0 0,0-1 0 0 0,0 0 0 0 0,0 0 0 0 0,1 0 0 0 0,-2 0 0 0 0,1-1 0 0 0,0 0 0 0 0,0 1 0 0 0,0-2 0 0 0,-1 1 0 0 0,1 0 0 0 0,-1-1 0 0 0,0 1 0 0 0,0-1 0 0 0,0 0 0 0 0,0 0 0 0 0,0 0 0 0 0,-1-1 0 0 0,1 1 0 0 0,-1-1 1 0 0,0 1-1 0 0,0-1 0 0 0,0 0 0 0 0,0 1 0 0 0,-1-1 0 0 0,1 0 0 0 0,-1 0 0 0 0,0-1 0 0 0,-1 1 0 0 0,1 0 0 0 0,-1 0 0 0 0,1 0 0 0 0,-1 0 0 0 0,-1-1 0 0 0,1 0-35 0 0,-1-1-47 0 0,0 0 1 0 0,-1 0 0 0 0,1 0 0 0 0,-1 0-1 0 0,-1 0 1 0 0,1 1 0 0 0,-1-1-1 0 0,0 1 1 0 0,0 0 0 0 0,0 0 0 0 0,-1 0-1 0 0,0 0 1 0 0,0 0 0 0 0,0 1-1 0 0,-1 0 1 0 0,1 0 0 0 0,-4-2 46 0 0,-5 9-3267 0 0,12 7-6926 0 0,1-7-590 0 0</inkml:trace>
  <inkml:trace contextRef="#ctx0" brushRef="#br0" timeOffset="1172.904">521 27 15611 0 0,'0'0'1527'0'0,"0"0"34"0"0,0 0-120 0 0,0 0-180 0 0,0 0-203 0 0,0 0-300 0 0,0 0-270 0 0,0 0-215 0 0,0 0-142 0 0,0 0-25 0 0,0 0 11 0 0,0 0 44 0 0,0 0 71 0 0,-9 8 22 0 0,-31 26 20 0 0,36-30-198 0 0,0 1-1 0 0,0-1 0 0 0,1 1 1 0 0,-1 0-1 0 0,1 0 0 0 0,1 0 1 0 0,-1 0-1 0 0,1 1 0 0 0,0-1 0 0 0,0 1 1 0 0,0 0-1 0 0,1-1 0 0 0,-1 3-75 0 0,-2 8 168 0 0,-3 91 1139 0 0,30-63-1966 0 0,28-30-4715 0 0,-46-15 1399 0 0,-1-1-3769 0 0,-2 1-2211 0 0</inkml:trace>
  <inkml:trace contextRef="#ctx0" brushRef="#br0" timeOffset="1444.92">606 0 9546 0 0,'0'0'5847'0'0,"0"0"-3438"0"0,0 0-1155 0 0,0 0-322 0 0,0 0-273 0 0,0 0-176 0 0,0 0-74 0 0,0 0-19 0 0,0 0-8 0 0,0 0 33 0 0,0 0-31 0 0,0 0-80 0 0,0 0-100 0 0,0 6-122 0 0,-2 61-667 0 0,2-37-9095 0 0,1-24-1210 0 0</inkml:trace>
  <inkml:trace contextRef="#ctx0" brushRef="#br0" timeOffset="1714.898">580 218 13531 0 0,'0'0'1024'0'0,"0"0"-273"0"0,0 0 32 0 0,0 0 201 0 0,0 0 55 0 0,0 0-68 0 0,0 0-162 0 0,0 0-234 0 0,0 0-135 0 0,0 0-101 0 0,0 0-74 0 0,0 0-10 0 0,0 0-22 0 0,-4 9 7 0 0,-14 29 7 0 0,18-37-210 0 0,0 0 0 0 0,0 0-1 0 0,0 0 1 0 0,0 0 0 0 0,0 0 0 0 0,0 0-1 0 0,0 0 1 0 0,0 0 0 0 0,1 0 0 0 0,-1 0 0 0 0,0 0-1 0 0,1 0 1 0 0,-1 0 0 0 0,1 0 0 0 0,-1 0-1 0 0,1-1 1 0 0,-1 1 0 0 0,1 0 0 0 0,0 0-1 0 0,-1 0 1 0 0,1-1 0 0 0,0 1 0 0 0,0 0-1 0 0,0-1 1 0 0,-1 1 0 0 0,1-1 0 0 0,0 1-1 0 0,0-1 1 0 0,0 1 0 0 0,0-1 0 0 0,0 0 0 0 0,0 1-1 0 0,0-1 1 0 0,0 0 0 0 0,0 0 0 0 0,0 0-1 0 0,0 1 1 0 0,0-1 0 0 0,0 0 0 0 0,0-1-1 0 0,0 1 1 0 0,0 0 0 0 0,0 0 0 0 0,0 0-1 0 0,0 0 1 0 0,0-1 0 0 0,0 1-37 0 0,1 0 119 0 0,-1-1-87 0 0,1 1 0 0 0,-1-1 0 0 0,1 0-1 0 0,-1 1 1 0 0,1-1 0 0 0,-1 0 0 0 0,0 0 0 0 0,1 0 0 0 0,-1 0-1 0 0,0 0 1 0 0,1 0 0 0 0,-1 0 0 0 0,0 0 0 0 0,0 0-1 0 0,0-1 1 0 0,0 1 0 0 0,0-1 0 0 0,0 1 0 0 0,-1 0 0 0 0,1-1-1 0 0,0 1 1 0 0,-1-1 0 0 0,1 0 0 0 0,-1 1 0 0 0,0-1-1 0 0,1 1 1 0 0,-1-1 0 0 0,0 0 0 0 0,0 1 0 0 0,0-1-1 0 0,0 0 1 0 0,0 1 0 0 0,0-1 0 0 0,-1 1 0 0 0,1-1 0 0 0,0 0-1 0 0,-1 1 1 0 0,0-1 0 0 0,1 1 0 0 0,-1-1 0 0 0,0 1-1 0 0,1-1 1 0 0,-1 1 0 0 0,0 0 0 0 0,0-1 0 0 0,0 1 0 0 0,0 0-1 0 0,-1 0 1 0 0,1 0-32 0 0,-4-6-232 0 0,-3-2-1367 0 0,6 6-9975 0 0,2 3 1335 0 0</inkml:trace>
  <inkml:trace contextRef="#ctx0" brushRef="#br0" timeOffset="2009.259">694 25 8578 0 0,'0'0'3715'0'0,"0"0"-1229"0"0,0 0-600 0 0,0 0-455 0 0,0 0-384 0 0,0 0-191 0 0,0 0-45 0 0,0 0 8 0 0,0 0-35 0 0,0 0-51 0 0,0 0-75 0 0,9 10-127 0 0,26 34-95 0 0,-32-40-377 0 0,-1 0 1 0 0,0 0 0 0 0,0-1 0 0 0,0 1-1 0 0,-1 0 1 0 0,1 0 0 0 0,-1 1 0 0 0,0-1-1 0 0,-1 0 1 0 0,1 0 0 0 0,0 1 0 0 0,-1-1 0 0 0,0 0-1 0 0,0 0 1 0 0,-1 1 0 0 0,0 2-60 0 0,1 9 175 0 0,0-3-121 0 0,-1-1-1 0 0,0 0 1 0 0,-1 0 0 0 0,0 0 0 0 0,-1 0 0 0 0,0 0 0 0 0,-1 0 0 0 0,-1 0 0 0 0,1-1 0 0 0,-2 0 0 0 0,0 0 0 0 0,0-1 0 0 0,-1 1 0 0 0,0-1 0 0 0,-6 6-54 0 0,3-6-975 0 0,9-9-2957 0 0,4-5-4306 0 0,-2 2-295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47.9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77 7009 0 0,'0'0'2317'0'0,"0"0"-265"0"0,0 0-23 0 0,0 0 30 0 0,0 0-116 0 0,0 0-167 0 0,0 0-222 0 0,0 0-308 0 0,0 0-258 0 0,0 0-175 0 0,0 0-184 0 0,-6-10 1270 0 0,-44 129-147 0 0,45 10-806 0 0,5-124-921 0 0,1-1 1 0 0,0 1-1 0 0,0-1 1 0 0,1 1 0 0 0,-1-1-1 0 0,1 0 1 0 0,0 1-1 0 0,0-1 1 0 0,0 0-1 0 0,1 0 1 0 0,-1-1-1 0 0,1 1 1 0 0,0-1-1 0 0,0 1 1 0 0,0-1-1 0 0,1 0 1 0 0,-1 0-1 0 0,1 0 1 0 0,0 0-1 0 0,-1-1 1 0 0,1 0-1 0 0,1 1 1 0 0,-1-1-1 0 0,0-1 1 0 0,0 1-1 0 0,1-1 1 0 0,-1 1-26 0 0,-3-2-269 0 0,14 1 370 0 0,-13-4-4351 0 0,-1-2-5963 0 0,-1 3-1504 0 0</inkml:trace>
  <inkml:trace contextRef="#ctx0" brushRef="#br0" timeOffset="1402.247">186 47 0 0 0,'0'0'1486'0'0,"0"0"741"0"0,0 0 359 0 0,0 0-19 0 0,0 0-215 0 0,0 0-280 0 0,0 0-292 0 0,0 0-268 0 0,0 0-222 0 0,-1-4-170 0 0,1 3-1259 0 0,-2-12 1337 0 0,-14-7 4825 0 0,1 51-5917 0 0,14-30-92 0 0,1 0 0 0 0,-1-1 0 0 0,1 1 0 0 0,0 0 0 0 0,-1 0 0 0 0,1 0 0 0 0,0 0 0 0 0,-1 0 0 0 0,1 0 0 0 0,0 0 0 0 0,0 0 0 0 0,0 0 0 0 0,0 0 0 0 0,0 0 0 0 0,0 0 0 0 0,0 0 0 0 0,0 0 0 0 0,1 0 0 0 0,-1 0 0 0 0,0 0 0 0 0,1 0 0 0 0,-1 0 0 0 0,0 0 0 0 0,1 0 0 0 0,-1 0-1 0 0,1 0 1 0 0,-1 0 0 0 0,1-1 0 0 0,0 1 0 0 0,-1 0 0 0 0,1 0 0 0 0,0-1 0 0 0,0 1 0 0 0,-1 0 0 0 0,1-1 0 0 0,0 1 0 0 0,0-1 0 0 0,0 1 0 0 0,0-1 0 0 0,0 1 0 0 0,0-1 0 0 0,0 0 0 0 0,0 0 0 0 0,0 1 0 0 0,0-1 0 0 0,0 0 0 0 0,0 0 0 0 0,0 0 0 0 0,0 0 0 0 0,0 0 0 0 0,0 0 0 0 0,0 0 0 0 0,0 0 0 0 0,0-1 0 0 0,0 1 0 0 0,0 0 0 0 0,0-1-14 0 0,1 1 51 0 0,0 0 1 0 0,0 0-1 0 0,0-1 1 0 0,0 1 0 0 0,0-1-1 0 0,0 0 1 0 0,0 1 0 0 0,0-1-1 0 0,0 0 1 0 0,-1 0 0 0 0,1 0-1 0 0,0 0 1 0 0,-1-1-1 0 0,1 1 1 0 0,-1 0 0 0 0,1-1-1 0 0,-1 1 1 0 0,1-1 0 0 0,-1 1-1 0 0,0-1 1 0 0,0 0 0 0 0,0 0-1 0 0,0 1 1 0 0,0-1 0 0 0,0 0-1 0 0,0 0 1 0 0,-1 0-1 0 0,1 0 1 0 0,-1-1-52 0 0,-11-27-47 0 0,1 24-2768 0 0,9 25-11667 0 0,1-18 11779 0 0,0 3-5724 0 0</inkml:trace>
  <inkml:trace contextRef="#ctx0" brushRef="#br0" timeOffset="1704.714">201 232 13499 0 0,'0'0'3087'0'0,"0"0"-1225"0"0,0 0-463 0 0,0 0-120 0 0,0 0-28 0 0,0 0-74 0 0,0 0-140 0 0,0 0-167 0 0,0 0-241 0 0,0 0-183 0 0,0 0-148 0 0,0 0-176 0 0,0 0-76 0 0,0-4-33 0 0,-2-8-15 0 0,1 22 194 0 0,-1 32 211 0 0,2-32-416 0 0,-1-3-1434 0 0,2 21 3634 0 0,2-21-7954 0 0,3-5-7720 0 0,-4-2 4406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52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0 157 9506 0 0,'0'0'5681'0'0,"0"0"-3839"0"0,0 0-1078 0 0,0 0-49 0 0,0 0-30 0 0,0 0 2 0 0,0 0-60 0 0,0 0-103 0 0,0 0-128 0 0,0 0-137 0 0,0 0-92 0 0,0 0-65 0 0,9-1-87 0 0,-2 0-1065 0 0,38-6 2362 0 0,-27 8-5747 0 0,-2 3-5847 0 0,-14-3 2767 0 0</inkml:trace>
  <inkml:trace contextRef="#ctx0" brushRef="#br0" timeOffset="158.694">3 218 15003 0 0,'0'0'2225'0'0,"0"0"-817"0"0,0 0-376 0 0,0 0-144 0 0,0 0-87 0 0,0 0-89 0 0,0 0-128 0 0,0 0-248 0 0,0 0-200 0 0,0 0-80 0 0,0 0-104 0 0,0 0-184 0 0,0 0-360 0 0,66-9-817 0 0,-56 9-1727 0 0,-4 0-3610 0 0,0 0-4272 0 0</inkml:trace>
  <inkml:trace contextRef="#ctx0" brushRef="#br0" timeOffset="727.938">212 50 10218 0 0,'0'0'2387'0'0,"0"0"-396"0"0,0 0-67 0 0,0 0-48 0 0,0 0-220 0 0,0 0-339 0 0,0 0-417 0 0,0 0-345 0 0,0 0-258 0 0,0 0-106 0 0,0 0 62 0 0,0 0 72 0 0,0 0 104 0 0,-5 7 41 0 0,-10 21-122 0 0,1 1 0 0 0,2 0-1 0 0,0 0 1 0 0,3 1 0 0 0,0 1-1 0 0,2 0 1 0 0,1 0 0 0 0,1 0-1 0 0,2 1 1 0 0,1 1-348 0 0,2-20 36 0 0,1 0-1 0 0,0 1 1 0 0,1-1 0 0 0,1 0-1 0 0,0 0 1 0 0,1 0 0 0 0,0-1-1 0 0,1 1 1 0 0,0-1 0 0 0,1 0-1 0 0,0 0 1 0 0,1-1 0 0 0,0 0-1 0 0,1 0 1 0 0,0-1 0 0 0,1 0-1 0 0,0 0 1 0 0,1-1 0 0 0,6 5-36 0 0,4-14-4451 0 0,-18-9-1020 0 0,-1-1-3426 0 0,-1 6 5256 0 0,0 0-2843 0 0</inkml:trace>
  <inkml:trace contextRef="#ctx0" brushRef="#br0" timeOffset="3836.678">357 34 0 0 0,'0'0'820'0'0,"0"0"1703"0"0,0 0 490 0 0,0 0-91 0 0,0 0-181 0 0,0 0-298 0 0,0 0-409 0 0,0 0-333 0 0,0 0-270 0 0,0 0-200 0 0,0 0-159 0 0,0 0-143 0 0,0 0-123 0 0,0-6-143 0 0,-1-18-131 0 0,1 23-514 0 0,0 1-1 0 0,-1 0 1 0 0,1-1-1 0 0,-1 1 1 0 0,1 0-1 0 0,0 0 1 0 0,-1-1-1 0 0,1 1 1 0 0,-1 0-1 0 0,1 0 1 0 0,-1 0-1 0 0,1-1 0 0 0,-1 1 1 0 0,1 0-1 0 0,-1 0 1 0 0,1 0-1 0 0,-1 0 1 0 0,1 0-1 0 0,-1 0 1 0 0,1 0-1 0 0,-1 0 1 0 0,1 0-1 0 0,-1 0 1 0 0,1 1-1 0 0,-1-1 1 0 0,1 0-1 0 0,-1 0 1 0 0,1 0-1 0 0,-1 0 0 0 0,1 1 1 0 0,0-1-1 0 0,-1 0 1 0 0,1 1-1 0 0,-1-1 1 0 0,1 0-1 0 0,0 1 1 0 0,-1-1-1 0 0,1 0 1 0 0,0 1-1 0 0,-1-1 1 0 0,1 1-1 0 0,0-1 1 0 0,0 1-1 0 0,-1-1 1 0 0,1 0-1 0 0,0 1 1 0 0,0-1-1 0 0,0 1 0 0 0,0-1 1 0 0,-1 1-1 0 0,1-1 1 0 0,0 1-18 0 0,0-1 38 0 0,-1 1-30 0 0,-1 0 0 0 0,1 0 0 0 0,0 0 0 0 0,-1-1 0 0 0,1 1 0 0 0,0 1 0 0 0,0-1-1 0 0,0 0 1 0 0,-1 0 0 0 0,1 0 0 0 0,1 1 0 0 0,-1-1 0 0 0,0 0 0 0 0,0 1 0 0 0,0-1 0 0 0,1 1 0 0 0,-1-1 0 0 0,1 1 0 0 0,-1-1-1 0 0,1 1 1 0 0,-1 0 0 0 0,1-1 0 0 0,0 1 0 0 0,0-1 0 0 0,0 1 0 0 0,0 0 0 0 0,0-1 0 0 0,0 1 0 0 0,0 0 0 0 0,1-1 0 0 0,-1 1-1 0 0,1-1 1 0 0,-1 1 0 0 0,1-1 0 0 0,-1 1 0 0 0,1-1 0 0 0,0 1 0 0 0,0-1 0 0 0,0 0 0 0 0,0 1 0 0 0,0-1 0 0 0,0 0-1 0 0,0 0 1 0 0,0 1 0 0 0,0-1 0 0 0,0 0 0 0 0,1 0 0 0 0,-1-1 0 0 0,1 1 0 0 0,-1 0 0 0 0,0 0 0 0 0,1-1 0 0 0,-1 1 0 0 0,1 0-1 0 0,0-1 1 0 0,-1 0 0 0 0,1 1 0 0 0,-1-1 0 0 0,1 0 0 0 0,0 0 0 0 0,0 0-8 0 0,0 1 19 0 0,0-1 1 0 0,-1 0 0 0 0,1 0-1 0 0,0 0 1 0 0,0 0-1 0 0,-1 0 1 0 0,1 0-1 0 0,0 0 1 0 0,0 0-1 0 0,-1-1 1 0 0,1 1-1 0 0,0-1 1 0 0,0 1-1 0 0,-1-1 1 0 0,1 0-1 0 0,-1 1 1 0 0,1-1 0 0 0,-1 0-1 0 0,1 0 1 0 0,-1 0-1 0 0,1 0 1 0 0,-1-1-1 0 0,0 1 1 0 0,0 0-1 0 0,0 0 1 0 0,1-1-1 0 0,-1 1 1 0 0,0-1-1 0 0,-1 1 1 0 0,1-1-1 0 0,0 1 1 0 0,0-1 0 0 0,-1 0-1 0 0,1 1 1 0 0,-1-1-1 0 0,1 0 1 0 0,-1 0-1 0 0,0 1 1 0 0,0-1-1 0 0,0 0 1 0 0,1 0-1 0 0,-2 1 1 0 0,1-1-1 0 0,0 0 1 0 0,0 0-1 0 0,-1 1 1 0 0,1-1 0 0 0,-1 0-1 0 0,1 1 1 0 0,-1-1-1 0 0,0 0 1 0 0,1 1-1 0 0,-1-1 1 0 0,0 1-1 0 0,0-1 1 0 0,0 1-1 0 0,0 0 1 0 0,-1-1-1 0 0,1 1 1 0 0,0 0-1 0 0,0 0 1 0 0,-1 0 0 0 0,1 0-1 0 0,-1 0 1 0 0,0-1-20 0 0,-11 7-5304 0 0,8 7-2406 0 0,4-8 2769 0 0,0 0-4665 0 0</inkml:trace>
  <inkml:trace contextRef="#ctx0" brushRef="#br0" timeOffset="4200.494">309 214 11723 0 0,'0'0'1252'0'0,"0"0"-60"0"0,0 0 94 0 0,0 0 157 0 0,0 0 12 0 0,0 0-192 0 0,0 0-282 0 0,0 0-337 0 0,0 0-324 0 0,0 0-161 0 0,0 0-84 0 0,0 0-11 0 0,-5 1 74 0 0,4-1-109 0 0,0 0-1 0 0,0 1 0 0 0,0-1 0 0 0,0 0 1 0 0,1 1-1 0 0,-1-1 0 0 0,0 0 0 0 0,0 1 0 0 0,0-1 1 0 0,0 1-1 0 0,0-1 0 0 0,1 1 0 0 0,-1 0 1 0 0,0-1-1 0 0,0 1 0 0 0,1 0 0 0 0,-1 0 1 0 0,0-1-1 0 0,1 1 0 0 0,-1 0 0 0 0,1 0 1 0 0,-1 0-1 0 0,1 0 0 0 0,0 0 0 0 0,-1 0 0 0 0,1 0 1 0 0,0 0-1 0 0,0 0 0 0 0,-1 0 0 0 0,1 0 1 0 0,0 0-1 0 0,0 0 0 0 0,0 0 0 0 0,0 0 1 0 0,0 0-1 0 0,1 0 0 0 0,-1 0 0 0 0,0-1 1 0 0,0 1-1 0 0,1 0 0 0 0,-1 0 0 0 0,0 0 0 0 0,1 0 1 0 0,-1 0-1 0 0,1 0 0 0 0,-1 0 0 0 0,1 0 1 0 0,0-1-1 0 0,-1 1 0 0 0,1 0 0 0 0,0-1 1 0 0,-1 1-1 0 0,1 0 0 0 0,0-1 0 0 0,0 1 1 0 0,0-1-1 0 0,-1 1 0 0 0,1-1 0 0 0,0 1 0 0 0,0-1 1 0 0,0 0-1 0 0,0 1 0 0 0,0-1 0 0 0,0 0-28 0 0,0 1 71 0 0,0 0 0 0 0,0 0 0 0 0,0 0 0 0 0,0-1 0 0 0,0 1 0 0 0,0 0 0 0 0,1-1 0 0 0,-1 1 0 0 0,0-1 0 0 0,0 1 0 0 0,0-1-1 0 0,1 0 1 0 0,-1 1 0 0 0,0-1 0 0 0,0 0 0 0 0,1 0 0 0 0,-1 0 0 0 0,0 0 0 0 0,0 0 0 0 0,1 0 0 0 0,-1 0 0 0 0,0 0 0 0 0,1-1-1 0 0,-1 1 1 0 0,0 0 0 0 0,0-1 0 0 0,0 1 0 0 0,1-1 0 0 0,-1 1 0 0 0,0-1 0 0 0,0 0 0 0 0,0 1 0 0 0,0-1 0 0 0,0 0 0 0 0,0 0-1 0 0,0 0 1 0 0,0 0 0 0 0,-1 0 0 0 0,1 0 0 0 0,0 0 0 0 0,0 0 0 0 0,-1 0 0 0 0,1 0 0 0 0,-1 0 0 0 0,1 0 0 0 0,-1-1 0 0 0,1 1-1 0 0,-1 0 1 0 0,0 0 0 0 0,1-1 0 0 0,-1 0-71 0 0,-8-29-835 0 0,3 26-1950 0 0,-4 17-14762 0 0,9-12 17462 0 0,-1 5-6082 0 0</inkml:trace>
  <inkml:trace contextRef="#ctx0" brushRef="#br0" timeOffset="4457.357">316 346 15763 0 0,'0'0'1733'0'0,"0"0"-324"0"0,0 0-164 0 0,0 0-94 0 0,0 0-107 0 0,0 0-177 0 0,0 0-255 0 0,0 0-187 0 0,0 0-107 0 0,0 0-8 0 0,0 0 30 0 0,0 0-5 0 0,0 0-1 0 0,0 5-42 0 0,2 62-1671 0 0,1-62-2946 0 0,0-2-4707 0 0,-1-2-2410 0 0</inkml:trace>
  <inkml:trace contextRef="#ctx0" brushRef="#br0" timeOffset="4795.53">346 505 16291 0 0,'0'0'1026'0'0,"0"0"-292"0"0,0 0 38 0 0,0 0 128 0 0,0 0 7 0 0,0 0-98 0 0,0 0-182 0 0,0 0-128 0 0,0 0-98 0 0,0 0-77 0 0,0 0-41 0 0,0 0-72 0 0,0 0-34 0 0,-4 8 10 0 0,-15 25 1 0 0,19-31-147 0 0,0-1 0 0 0,-1 0 1 0 0,1 1-1 0 0,0-1 0 0 0,0 1 1 0 0,0-1-1 0 0,0 1 0 0 0,0-1 1 0 0,0 1-1 0 0,0-1 0 0 0,1 0 0 0 0,-1 1 1 0 0,0-1-1 0 0,1 1 0 0 0,-1-1 1 0 0,1 0-1 0 0,0 1 0 0 0,-1-1 0 0 0,1 0 1 0 0,0 0-1 0 0,0 0 0 0 0,0 1 1 0 0,0-1-1 0 0,0 0 0 0 0,0 0 1 0 0,0 0-1 0 0,0 0 0 0 0,0-1 0 0 0,0 1 1 0 0,1 0-1 0 0,-1 0 0 0 0,0-1 1 0 0,1 1-1 0 0,-1-1 0 0 0,0 1 1 0 0,1-1-1 0 0,-1 1 0 0 0,1-1 0 0 0,-1 0 1 0 0,1 0-1 0 0,-1 0 0 0 0,0 0 1 0 0,1 0-1 0 0,-1 0 0 0 0,1 0 0 0 0,-1 0 1 0 0,1-1-1 0 0,-1 1 0 0 0,0 0 1 0 0,1-1-1 0 0,-1 1 0 0 0,1-1 1 0 0,-1 0-1 0 0,0 1 0 0 0,0-1 0 0 0,1 0 1 0 0,-1 0-1 0 0,0 0-41 0 0,1 1 5 0 0,-1-1-1 0 0,0 0 1 0 0,1 1 0 0 0,-1-1 0 0 0,0 0-1 0 0,1 0 1 0 0,-1 0 0 0 0,0 0-1 0 0,0 0 1 0 0,0 0 0 0 0,0 0-1 0 0,0 0 1 0 0,0 0 0 0 0,0 0 0 0 0,0-1-1 0 0,0 1 1 0 0,0 0 0 0 0,-1-1-1 0 0,1 1 1 0 0,-1-1 0 0 0,1 1-1 0 0,-1-1 1 0 0,1 1 0 0 0,-1-1 0 0 0,0 1-1 0 0,0-1 1 0 0,0 1 0 0 0,0-1-1 0 0,0 1 1 0 0,0-1 0 0 0,0 1-1 0 0,0-1 1 0 0,-1 1 0 0 0,1-1 0 0 0,0 1-1 0 0,-1-1 1 0 0,1 1 0 0 0,-1-1-1 0 0,0 1 1 0 0,0 0 0 0 0,1-1-1 0 0,-1 1 1 0 0,0 0 0 0 0,0 0 0 0 0,0 0-1 0 0,0-1 1 0 0,0 1 0 0 0,0 0-1 0 0,-1 0 1 0 0,1 1 0 0 0,0-1-1 0 0,-1 0 1 0 0,1 0 0 0 0,0 1 0 0 0,-1-1-1 0 0,1 0 1 0 0,-1 1 0 0 0,1-1-1 0 0,-1 1 1 0 0,1 0 0 0 0,-2 0-5 0 0,-40-6-1199 0 0,35 7-2472 0 0,2 3-3436 0 0,6-2-3109 0 0</inkml:trace>
  <inkml:trace contextRef="#ctx0" brushRef="#br0" timeOffset="5193.614">542 79 17132 0 0,'0'0'969'0'0,"0"0"-143"0"0,0 0-137 0 0,0 0-126 0 0,0 0-102 0 0,0 0 72 0 0,0 0 104 0 0,0 0 112 0 0,0 0 52 0 0,0 0-57 0 0,5 10-92 0 0,30 122 976 0 0,-35-97-1523 0 0,-2 1-1 0 0,-1-1 0 0 0,-1 0 0 0 0,-2 0 1 0 0,-2 0-1 0 0,-1 0 0 0 0,-1-1 0 0 0,-2-1 1 0 0,-2 0-1 0 0,-1-1 0 0 0,-1 0 0 0 0,-11 13-104 0 0,33-54-5176 0 0,3-7-6409 0 0,-6 11 711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05.1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64 0 20516 0 0,'0'0'829'0'0,"0"0"-75"0"0,0 0-145 0 0,0 0-172 0 0,0 0-72 0 0,0 0 49 0 0,0 0 123 0 0,0 0 115 0 0,0 0-5 0 0,0 14-81 0 0,10 110 451 0 0,-6-108-1143 0 0,0 1 0 0 0,-1 0 0 0 0,-1 1 0 0 0,-1-1 0 0 0,0 0 0 0 0,-1 1 0 0 0,-1-1 0 0 0,0 0 0 0 0,-2 0 0 0 0,0 0 0 0 0,-1 0 0 0 0,0 0 0 0 0,-1 0 0 0 0,-1-1 0 0 0,-1 0 0 0 0,-7 12 126 0 0,-4-1-3803 0 0,6-10-3563 0 0,1-3-4928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03.2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97 13779 0 0,'0'0'2168'0'0,"0"0"-1760"0"0,0 0 169 0 0,0 0 279 0 0,0 0 104 0 0,0 0-112 0 0,0 0-280 0 0,0 0-272 0 0,0 0-184 0 0,0 0-24 0 0,0 0-128 0 0,0 0-320 0 0,0 0-352 0 0,0 0-848 0 0,59 2-1617 0 0,-52-1-2368 0 0,-2 0-3721 0 0</inkml:trace>
  <inkml:trace contextRef="#ctx0" brushRef="#br0" timeOffset="272.924">1 159 9714 0 0,'0'0'1192'0'0,"0"0"-183"0"0,0 0 287 0 0,0 0 224 0 0,0 0-32 0 0,0 0-239 0 0,0 0-393 0 0,0 0-360 0 0,0 0-248 0 0,0 0-168 0 0,0 0-240 0 0,0 0-320 0 0,60 0-472 0 0,-47-1-985 0 0,1-1-1655 0 0,-5 2-1994 0 0,-2-1-855 0 0</inkml:trace>
  <inkml:trace contextRef="#ctx0" brushRef="#br0" timeOffset="572.995">264 49 11290 0 0,'0'0'3476'0'0,"0"0"-1392"0"0,0 0-461 0 0,0 0-138 0 0,0 0-213 0 0,0 0-252 0 0,0 0-314 0 0,0 0-236 0 0,0 0-87 0 0,0 0-14 0 0,0 0 49 0 0,0 0-5 0 0,0 0-50 0 0,-9 10-32 0 0,-26 30-63 0 0,30-34-194 0 0,1 1-1 0 0,0-1 1 0 0,1 1 0 0 0,-1 0 0 0 0,1 1 0 0 0,1-1-1 0 0,-1 0 1 0 0,1 1 0 0 0,1 0 0 0 0,-1-1 0 0 0,1 1-1 0 0,1 2-73 0 0,-2 6 71 0 0,-1-5-51 0 0,1 0-1 0 0,1 0 1 0 0,0 0 0 0 0,0 1-1 0 0,1-1 1 0 0,1 0-1 0 0,0 1 1 0 0,0-1 0 0 0,1 0-1 0 0,1 0 1 0 0,0 0-1 0 0,0-1 1 0 0,1 1 0 0 0,0 0-1 0 0,1-1 1 0 0,0 0 0 0 0,1 0-1 0 0,0-1 1 0 0,0 0-1 0 0,1 0 1 0 0,0 0 0 0 0,1-1-1 0 0,0 0 1 0 0,1 0-20 0 0,21 3-2048 0 0,-20-13-3121 0 0,0-3-6003 0 0,-7 2 2163 0 0</inkml:trace>
  <inkml:trace contextRef="#ctx0" brushRef="#br0" timeOffset="877.515">358 33 12115 0 0,'0'0'1116'0'0,"0"0"-336"0"0,0 0-185 0 0,0 0 66 0 0,0 0 127 0 0,0 0 86 0 0,0 0 49 0 0,0 0-67 0 0,0 0-85 0 0,0 0-59 0 0,0 0-95 0 0,0 0-38 0 0,0 0-21 0 0,2 8-49 0 0,11 25-14 0 0,-12-31-444 0 0,0-1 0 0 0,1 1 0 0 0,-1-1 0 0 0,1 0 0 0 0,-1 1 0 0 0,1-1 1 0 0,0 0-1 0 0,-1 0 0 0 0,1 0 0 0 0,0-1 0 0 0,0 1 0 0 0,0 0 0 0 0,0-1 0 0 0,0 1 0 0 0,-1-1 0 0 0,1 1 1 0 0,0-1-1 0 0,0 0 0 0 0,0 0 0 0 0,0 0 0 0 0,0 0 0 0 0,0 0 0 0 0,0 0 0 0 0,1-1-51 0 0,3 1 150 0 0,46-8 785 0 0,-51 8-920 0 0,0 0 0 0 0,0-1 0 0 0,0 1 0 0 0,0-1 0 0 0,0 1 0 0 0,0-1 0 0 0,-1 1 0 0 0,1-1 0 0 0,0 1 0 0 0,0-1 0 0 0,-1 0 0 0 0,1 0 0 0 0,0 1 1 0 0,-1-1-1 0 0,1 0 0 0 0,-1 0 0 0 0,1 0 0 0 0,-1 1 0 0 0,1-1 0 0 0,-1 0 0 0 0,0 0 0 0 0,1 0 0 0 0,-1 0 0 0 0,0 0 0 0 0,0 0 0 0 0,0 0 0 0 0,0 0 1 0 0,0 0-1 0 0,0 0 0 0 0,0 0 0 0 0,0 0 0 0 0,0 0 0 0 0,0 0 0 0 0,0 0 0 0 0,-1 0 0 0 0,1 0 0 0 0,0 1 0 0 0,-1-1 0 0 0,1 0 0 0 0,-1 0 0 0 0,1 0 1 0 0,-1 0-1 0 0,1 0 0 0 0,-1 1 0 0 0,1-1 0 0 0,-1 0 0 0 0,0 1 0 0 0,1-1 0 0 0,-1 0 0 0 0,0 1 0 0 0,0-1-15 0 0,-3-3-99 0 0,1 0 0 0 0,0 1 0 0 0,-1 0 0 0 0,1 0 0 0 0,-1 0 0 0 0,0 0 0 0 0,0 0 0 0 0,-1 1 0 0 0,1 0 0 0 0,0 0 0 0 0,-1 0 0 0 0,1 0 0 0 0,-1 1 0 0 0,1 0 0 0 0,-1 0 0 0 0,0 0 0 0 0,0 0 0 0 0,-4 1 100 0 0,-2 14-5395 0 0,11 0-3467 0 0,0-11 5549 0 0,0 1-3368 0 0</inkml:trace>
  <inkml:trace contextRef="#ctx0" brushRef="#br0" timeOffset="1173.709">391 169 12435 0 0,'0'0'1051'0'0,"0"0"-26"0"0,0 0 103 0 0,0 0 27 0 0,0 0-97 0 0,0 0-185 0 0,0 0-203 0 0,0 0-126 0 0,0 0-101 0 0,0 0-83 0 0,0 0-52 0 0,0 0-41 0 0,0 0 26 0 0,1 9 35 0 0,4 30 36 0 0,-4-38-316 0 0,0 1 1 0 0,0-1-1 0 0,0 0 1 0 0,0 1-1 0 0,0-1 0 0 0,0 0 1 0 0,1 0-1 0 0,-1 0 1 0 0,0 0-1 0 0,1 0 0 0 0,-1 0 1 0 0,0 0-1 0 0,1 0 0 0 0,-1-1 1 0 0,1 1-1 0 0,-1-1 1 0 0,1 1-1 0 0,0-1 0 0 0,-1 1 1 0 0,1-1-1 0 0,0 0 1 0 0,-1 0-1 0 0,1 0 0 0 0,0 0 1 0 0,-1 0-1 0 0,1 0 0 0 0,0 0 1 0 0,-1 0-1 0 0,1-1 1 0 0,0 1-49 0 0,3 0 151 0 0,49-16 899 0 0,-53 15-1046 0 0,0 1 0 0 0,0-1-1 0 0,-1 0 1 0 0,1 0 0 0 0,0 0-1 0 0,0 0 1 0 0,-1 1 0 0 0,1-1-1 0 0,0 0 1 0 0,-1 0 0 0 0,1 0-1 0 0,-1 0 1 0 0,0-1 0 0 0,1 1-1 0 0,-1 0 1 0 0,0 0 0 0 0,1 0-1 0 0,-1 0 1 0 0,0 0 0 0 0,0 0-1 0 0,0 0 1 0 0,0-1 0 0 0,0 1-1 0 0,0 0 1 0 0,-1 0 0 0 0,1 0 0 0 0,0 0-1 0 0,0 0 1 0 0,-1 0 0 0 0,1 0-1 0 0,-1 0 1 0 0,1 0 0 0 0,-1 0-1 0 0,1 0 1 0 0,-1 0 0 0 0,0 0-1 0 0,1 0 1 0 0,-1 0 0 0 0,0 0-1 0 0,0 0 1 0 0,0 1 0 0 0,1-1-1 0 0,-1 0 1 0 0,0 1 0 0 0,0-1-1 0 0,0 1 1 0 0,-1-1-4 0 0,-1-2-99 0 0,1 1 0 0 0,0 0 0 0 0,-1 0 0 0 0,0 1 0 0 0,1-1 0 0 0,-1 0 0 0 0,0 1 0 0 0,0 0 0 0 0,0-1 0 0 0,0 1 0 0 0,0 0 0 0 0,0 1 0 0 0,0-1 0 0 0,0 0 0 0 0,-1 1 0 0 0,1 0 0 0 0,0 0 0 0 0,0 0 0 0 0,0 0 0 0 0,-1 0 0 0 0,1 1 0 0 0,0-1 0 0 0,0 1 0 0 0,0 0 0 0 0,0 0 0 0 0,0 0 0 0 0,-1 1 99 0 0,-10 11-5226 0 0,4 6-4221 0 0,9-15 1665 0 0</inkml:trace>
  <inkml:trace contextRef="#ctx0" brushRef="#br0" timeOffset="1466.591">400 311 7706 0 0,'0'0'1833'0'0,"0"0"-678"0"0,0 0-36 0 0,0 0 261 0 0,0 0 65 0 0,0 0-112 0 0,0 0-199 0 0,0 0-264 0 0,0 0-188 0 0,0 0-127 0 0,0 0-120 0 0,0 0-56 0 0,0 0-51 0 0,-3 10-14 0 0,-11 29 28 0 0,13-38-290 0 0,1 0 1 0 0,1 0-1 0 0,-1 0 1 0 0,0 0-1 0 0,0 0 1 0 0,0 0-1 0 0,0 0 1 0 0,1 0-1 0 0,-1-1 0 0 0,0 1 1 0 0,1 0-1 0 0,-1 0 1 0 0,1 0-1 0 0,-1 0 1 0 0,1 0-1 0 0,-1-1 1 0 0,1 1-1 0 0,0 0 1 0 0,-1-1-1 0 0,1 1 1 0 0,0 0-1 0 0,-1-1 0 0 0,1 1 1 0 0,0-1-1 0 0,0 1 1 0 0,0-1-1 0 0,0 1 1 0 0,-1-1-1 0 0,1 0 1 0 0,0 1-1 0 0,0-1 1 0 0,0 0-1 0 0,0 0 1 0 0,0 1-1 0 0,0-1 1 0 0,0 0-1 0 0,0 0 0 0 0,0 0 1 0 0,0 0-1 0 0,0-1 1 0 0,0 1-1 0 0,0 0 1 0 0,0 0-1 0 0,0 0 1 0 0,0-1-1 0 0,-1 1 1 0 0,1-1-53 0 0,2 1 178 0 0,-1 1-163 0 0,0-1-1 0 0,0 1 0 0 0,0-1 1 0 0,-1 0-1 0 0,1 1 0 0 0,0-1 0 0 0,0 0 1 0 0,0 0-1 0 0,0-1 0 0 0,0 1 0 0 0,0 0 1 0 0,0-1-1 0 0,0 1 0 0 0,0-1 1 0 0,0 1-1 0 0,0-1 0 0 0,0 0 0 0 0,-1 0 1 0 0,1 0-1 0 0,0 0 0 0 0,-1 0 1 0 0,1 0-1 0 0,-1 0 0 0 0,1-1 0 0 0,-1 1 1 0 0,1-1-1 0 0,-1 1 0 0 0,0-1 0 0 0,0 1 1 0 0,0-1-1 0 0,0 0 0 0 0,0 0 1 0 0,0 1-1 0 0,0-1 0 0 0,-1 0 0 0 0,1 0 1 0 0,0 0-1 0 0,-1 0 0 0 0,0 0 1 0 0,1 0-1 0 0,-1 0 0 0 0,0 0 0 0 0,0 0 1 0 0,0 0-1 0 0,0 0 0 0 0,-1 0 1 0 0,1 1-1 0 0,0-1 0 0 0,-1 0 0 0 0,1 0 1 0 0,-1 0-1 0 0,0 0 0 0 0,0 0 0 0 0,0 1 1 0 0,0-1-1 0 0,0 0 0 0 0,0 1 1 0 0,-1-2-15 0 0,-22-10-1987 0 0,16 13-2412 0 0,0 5-5274 0 0,7-3 1249 0 0</inkml:trace>
  <inkml:trace contextRef="#ctx0" brushRef="#br0" timeOffset="1755.856">424 444 13083 0 0,'0'0'2532'0'0,"0"0"-881"0"0,0 0-442 0 0,0 0 28 0 0,0 0 26 0 0,0 0-76 0 0,0 0-161 0 0,0 0-236 0 0,0 0-236 0 0,0 0-166 0 0,0 0-139 0 0,0 0-133 0 0,0 0-40 0 0,0 4-54 0 0,0-1-825 0 0,0 17 2014 0 0,1-12-4475 0 0,1 0-4695 0 0,-1-7-592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59.1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 22 0 0 0,'0'0'2977'0'0,"0"0"75"0"0,0 0-242 0 0,0 0-363 0 0,0 0-291 0 0,0 0-279 0 0,0 0-216 0 0,0 0-173 0 0,3-5 2119 0 0,-3 4 685 0 0,-9 12-4176 0 0,1 1-1 0 0,0 0 1 0 0,1 1 0 0 0,1 0 0 0 0,0 0-1 0 0,0 0 1 0 0,2 0 0 0 0,-1 1-1 0 0,2 0 1 0 0,0 0 0 0 0,1 0 0 0 0,0 0-1 0 0,1 1 1 0 0,0-1 0 0 0,1 0-1 0 0,1 0 1 0 0,1 8-116 0 0,-1-18-71 0 0,0 0 1 0 0,0 0-1 0 0,0 0 0 0 0,0 0 1 0 0,1 0-1 0 0,0 0 0 0 0,0 0 1 0 0,0-1-1 0 0,0 1 0 0 0,0-1 1 0 0,1 1-1 0 0,-1-1 0 0 0,1 0 1 0 0,0 0-1 0 0,0 0 0 0 0,0 0 0 0 0,0-1 1 0 0,1 1-1 0 0,-1-1 0 0 0,1 0 1 0 0,-1 0-1 0 0,1 0 0 0 0,0 0 1 0 0,0-1-1 0 0,0 1 0 0 0,0-1 1 0 0,3 0 70 0 0,-2-6-3545 0 0,-3 1-2027 0 0,-1 2 1578 0 0,0-1-7377 0 0</inkml:trace>
  <inkml:trace contextRef="#ctx0" brushRef="#br0" timeOffset="778.64">185 67 0 0 0,'0'0'0'0'0,"0"0"0"0"0,0 0 0 0 0,0 0 0 0 0,0 0 0 0 0,0 0 0 0 0,0 0 0 0 0,0 0 0 0 0,0 0 0 0 0,0 0 0 0 0,0 0 0 0 0</inkml:trace>
  <inkml:trace contextRef="#ctx0" brushRef="#br0" timeOffset="1176.637">185 67 0 0 0,'-4'-13'5452'0'0,"-11"-3"13956"0"0,9 19-17308 0 0,-1 7-4291 0 0,6-9 2219 0 0,0 0 0 0 0,0 1 0 0 0,0-1 0 0 0,1 0 0 0 0,-1 1 0 0 0,0-1 0 0 0,0 1 0 0 0,1-1 0 0 0,-1 1 0 0 0,1 0 0 0 0,0-1 0 0 0,-1 1 0 0 0,1-1 0 0 0,0 1 0 0 0,0 0 0 0 0,0-1 0 0 0,0 1 0 0 0,0-1 0 0 0,0 1 0 0 0,1 0 0 0 0,-1-1 0 0 0,0 1 0 0 0,1-1 0 0 0,-1 1 0 0 0,1-1 0 0 0,0 1 0 0 0,0-1 0 0 0,-1 1 0 0 0,1-1 0 0 0,0 1 0 0 0,0-1 0 0 0,0 0 0 0 0,0 0 0 0 0,0 0 0 0 0,1 1 0 0 0,-1-1 0 0 0,0 0 0 0 0,0-1 0 0 0,1 1 0 0 0,-1 0 0 0 0,1 0 0 0 0,-1 0 0 0 0,1-1 0 0 0,-1 1 0 0 0,1-1 0 0 0,-1 1 0 0 0,1-1-1 0 0,0 0 1 0 0,-1 1 0 0 0,1-1 0 0 0,-1 0 0 0 0,1 0 0 0 0,0 0 0 0 0,-1 0 0 0 0,1-1 0 0 0,0 1 0 0 0,-1 0 0 0 0,1-1 0 0 0,-1 1 0 0 0,1-1 0 0 0,-1 1 0 0 0,1-1 0 0 0,-1 0-28 0 0,1 1 23 0 0,0 0 0 0 0,0 0 0 0 0,0 0 0 0 0,-1 0 0 0 0,1 0-1 0 0,0 0 1 0 0,0-1 0 0 0,-1 1 0 0 0,1-1 0 0 0,0 1 0 0 0,0-1 0 0 0,-1 0-1 0 0,1 1 1 0 0,-1-1 0 0 0,1 0 0 0 0,-1 0 0 0 0,1 0 0 0 0,-1 0 0 0 0,1-1-1 0 0,-1 1 1 0 0,0 0 0 0 0,0 0 0 0 0,0-1 0 0 0,0 1 0 0 0,0-1 0 0 0,0 1-1 0 0,0-1 1 0 0,0 0 0 0 0,0 1 0 0 0,-1-1 0 0 0,1 0 0 0 0,-1 1 0 0 0,1-1 0 0 0,-1 0-1 0 0,0 0 1 0 0,1 1 0 0 0,-1-1 0 0 0,0 0 0 0 0,0 0 0 0 0,0 0 0 0 0,-1 1-1 0 0,1-1 1 0 0,0 0 0 0 0,-1 0 0 0 0,1 1 0 0 0,-1-1 0 0 0,1 0 0 0 0,-1 1-1 0 0,0-1 1 0 0,0 0 0 0 0,0 1 0 0 0,0-1 0 0 0,0 1 0 0 0,0-1 0 0 0,0 1-1 0 0,0 0 1 0 0,-2-1-23 0 0,-22-15-1828 0 0,18 20-2840 0 0,2 7-5175 0 0,5-6-997 0 0</inkml:trace>
  <inkml:trace contextRef="#ctx0" brushRef="#br0" timeOffset="1455.889">216 215 16155 0 0,'0'0'1439'0'0,"0"0"-261"0"0,0 0-59 0 0,0 0 25 0 0,0 0-36 0 0,0 0-186 0 0,0 0-211 0 0,0 0-172 0 0,0 0-103 0 0,0 0-34 0 0,0 0-91 0 0,0 0-84 0 0,0 0-72 0 0,-2 9-79 0 0,-10 86-1082 0 0,15-85-2102 0 0,-1-7-718 0 0,0 0-3316 0 0,-1-2-3642 0 0</inkml:trace>
  <inkml:trace contextRef="#ctx0" brushRef="#br0" timeOffset="1921.714">315 49 11674 0 0,'0'0'3427'0'0,"0"0"-1339"0"0,0 0-508 0 0,0 0-309 0 0,0 0-265 0 0,0 0-202 0 0,0 0-192 0 0,0 0-136 0 0,0 0-61 0 0,0 0 20 0 0,0 0 60 0 0,0 0-13 0 0,0 0-68 0 0,8 9-46 0 0,24 30-84 0 0,-29-34-230 0 0,0 0 1 0 0,0 1-1 0 0,0-1 1 0 0,-1 1-1 0 0,0-1 1 0 0,0 1 0 0 0,-1 0-1 0 0,0 0 1 0 0,0 0-1 0 0,0 0 1 0 0,0 0-1 0 0,-1 0 1 0 0,0 0-1 0 0,-1 0 1 0 0,1 1-55 0 0,-1 8 66 0 0,1-4-43 0 0,0 1 0 0 0,-1 0 0 0 0,-1-1-1 0 0,0 1 1 0 0,0-1 0 0 0,-1 0 0 0 0,-1 1 0 0 0,0-1 0 0 0,-1-1 0 0 0,0 1 0 0 0,0-1-1 0 0,-1 0 1 0 0,0 0 0 0 0,-2 2-23 0 0,3-7-3888 0 0,19-18-9098 0 0,-10 8 2825 0 0</inkml:trace>
  <inkml:trace contextRef="#ctx0" brushRef="#br0" timeOffset="2179.476">513 88 15787 0 0,'0'0'1123'0'0,"0"0"-475"0"0,0 0-241 0 0,0 0 59 0 0,0 0 160 0 0,0 0 172 0 0,0 0-11 0 0,0 0-131 0 0,0 0-135 0 0,0 0-165 0 0,0 0-100 0 0,0 0-89 0 0,0 10-104 0 0,4 33-36 0 0,7-14-333 0 0,-7-23-3943 0 0,-2 1-6822 0 0,-2-5 4009 0 0</inkml:trace>
  <inkml:trace contextRef="#ctx0" brushRef="#br0" timeOffset="2357.875">543 93 4873 0 0,'0'0'2942'0'0,"0"0"-361"0"0,0 0-282 0 0,0 0-418 0 0,0 0-471 0 0,0 0-402 0 0,0 0-320 0 0,0 0-178 0 0,0 0-118 0 0,0 0-80 0 0,0 0-83 0 0,0 0-113 0 0,0 0-81 0 0,-8 8-108 0 0,6-6-586 0 0,-33 31 1689 0 0,23-17-4739 0 0,0 1-5987 0 0,10-14 3527 0 0</inkml:trace>
  <inkml:trace contextRef="#ctx0" brushRef="#br0" timeOffset="2648.484">497 28 7530 0 0,'0'0'1764'0'0,"0"0"-422"0"0,0 0-190 0 0,0 0-11 0 0,0 0 45 0 0,0 0 52 0 0,0 0-91 0 0,-11 6-173 0 0,-37 23-161 0 0,44-27-668 0 0,0 1 1 0 0,0 0-1 0 0,0 0 1 0 0,1 1 0 0 0,-1-1-1 0 0,1 1 1 0 0,0 0 0 0 0,0-1-1 0 0,0 1 1 0 0,0 1 0 0 0,1-1-1 0 0,0 0 1 0 0,0 1-1 0 0,0-1 1 0 0,0 1 0 0 0,0 0-1 0 0,1-1 1 0 0,0 1 0 0 0,0 0-1 0 0,1 0 1 0 0,-1 0-1 0 0,1 0 1 0 0,0 0 0 0 0,0-1-1 0 0,1 5-145 0 0,2-5 57 0 0,1 1-1 0 0,-1 0 0 0 0,1-1 1 0 0,0 0-1 0 0,1 0 0 0 0,-1 0 1 0 0,1-1-1 0 0,-1 1 0 0 0,1-1 0 0 0,0 0 1 0 0,0-1-1 0 0,1 1 0 0 0,-1-1 1 0 0,0 0-1 0 0,1 0 0 0 0,-1-1 1 0 0,1 1-1 0 0,0-1 0 0 0,0-1 1 0 0,-1 1-1 0 0,1-1 0 0 0,0 0 0 0 0,0 0 1 0 0,-1 0-1 0 0,1-1 0 0 0,0 0 1 0 0,4-1-57 0 0,-7 2 32 0 0,0 0 0 0 0,0-1 0 0 0,-1 1 0 0 0,1 0 0 0 0,0-1 0 0 0,0 1 0 0 0,-1-1 0 0 0,1 0 1 0 0,-1 0-1 0 0,1 0 0 0 0,0 0 0 0 0,-1 0 0 0 0,0-1 0 0 0,1 1 0 0 0,-1-1 0 0 0,0 0 0 0 0,0 1 0 0 0,0-1 0 0 0,0 0 1 0 0,0 0-1 0 0,0 0 0 0 0,0-1 0 0 0,-1 1 0 0 0,1 0 0 0 0,-1-1 0 0 0,0 1 0 0 0,0-1 0 0 0,1 1 0 0 0,-2-1 1 0 0,1 1-1 0 0,0-1 0 0 0,0 0 0 0 0,-1 0 0 0 0,0 1 0 0 0,1-1 0 0 0,-1 0 0 0 0,0 0 0 0 0,0 1 0 0 0,-1-1 0 0 0,1 0 1 0 0,-1 0-1 0 0,1 1 0 0 0,-1-1 0 0 0,0 0 0 0 0,0 1 0 0 0,0-2-32 0 0,-3-4-44 0 0,1 1 1 0 0,-2-1-1 0 0,1 1 0 0 0,-1 0 1 0 0,0 0-1 0 0,0 0 0 0 0,-1 1 1 0 0,0-1-1 0 0,0 2 0 0 0,-1-1 1 0 0,1 1-1 0 0,-3-2 44 0 0,-6 10-4208 0 0,15 11-7370 0 0,1-10 2964 0 0</inkml:trace>
  <inkml:trace contextRef="#ctx0" brushRef="#br0" timeOffset="3067.886">765 52 5769 0 0,'0'0'2706'0'0,"0"0"-557"0"0,0 0-190 0 0,0 0 44 0 0,0 0-73 0 0,0 0-143 0 0,0 0-194 0 0,0 0-270 0 0,0 0-216 0 0,0 0-191 0 0,0 0-198 0 0,0 0-182 0 0,0 0-172 0 0,-2-2-141 0 0,2 1-210 0 0,-1 1 1 0 0,0 0 0 0 0,1-1-1 0 0,-1 1 1 0 0,0-1 0 0 0,1 1 0 0 0,-1 0-1 0 0,0 0 1 0 0,0-1 0 0 0,1 1-1 0 0,-1 0 1 0 0,0 0 0 0 0,0 0-1 0 0,0 0 1 0 0,1 0 0 0 0,-1 0-1 0 0,0 0 1 0 0,0 0 0 0 0,0 0 0 0 0,1 0-1 0 0,-1 1 1 0 0,0-1 0 0 0,0 0-1 0 0,1 1 1 0 0,-1-1 0 0 0,0 0-1 0 0,1 1 1 0 0,-1-1 0 0 0,0 0-1 0 0,1 1 1 0 0,-1-1 0 0 0,0 1-1 0 0,1 0 1 0 0,-1-1 0 0 0,1 1 0 0 0,-1-1-1 0 0,1 1 1 0 0,-1 0 0 0 0,1-1-1 0 0,0 1 1 0 0,-1 0 0 0 0,1 0-1 0 0,0-1 1 0 0,0 1 0 0 0,-1 0-1 0 0,1 0 1 0 0,0-1 0 0 0,0 1 0 0 0,0 0-1 0 0,0 0 1 0 0,0 0 0 0 0,0-1-14 0 0,-5 7 87 0 0,-3 6 41 0 0,0-1 1 0 0,0 2 0 0 0,1-1-1 0 0,1 1 1 0 0,0 0 0 0 0,1 0 0 0 0,1 1-1 0 0,0 0 1 0 0,0 4-129 0 0,3-14-25 0 0,0 0 1 0 0,0 0-1 0 0,1 0 0 0 0,-1 0 1 0 0,1 0-1 0 0,0 0 0 0 0,1 0 1 0 0,-1 0-1 0 0,1-1 0 0 0,0 1 1 0 0,0 0-1 0 0,1 0 0 0 0,0-1 1 0 0,-1 1-1 0 0,1 0 0 0 0,1-1 1 0 0,-1 0-1 0 0,1 0 1 0 0,0 1-1 0 0,0-2 0 0 0,0 1 1 0 0,0 0-1 0 0,0-1 0 0 0,1 1 1 0 0,0-1-1 0 0,0 0 0 0 0,0 0 1 0 0,0 0-1 0 0,0-1 0 0 0,2 1 25 0 0,21 3-2693 0 0,-18-7-1029 0 0,-1-3-3494 0 0,-5 2-3661 0 0</inkml:trace>
  <inkml:trace contextRef="#ctx0" brushRef="#br0" timeOffset="3380.463">868 1 10914 0 0,'0'0'4148'0'0,"0"0"-2512"0"0,0 0-716 0 0,0 0 3 0 0,0 0 7 0 0,0 0-42 0 0,-10 6-112 0 0,-31 22-129 0 0,40-27-597 0 0,-1 0-1 0 0,1 0 1 0 0,0 0 0 0 0,0 0-1 0 0,0 1 1 0 0,0-1 0 0 0,1 0-1 0 0,-1 1 1 0 0,0-1 0 0 0,0 0-1 0 0,1 1 1 0 0,-1-1 0 0 0,1 1 0 0 0,-1-1-1 0 0,1 1 1 0 0,0-1 0 0 0,0 1-1 0 0,-1 0 1 0 0,1-1 0 0 0,0 1-1 0 0,1-1 1 0 0,-1 1 0 0 0,0-1-1 0 0,0 1 1 0 0,1 0 0 0 0,-1-1-1 0 0,0 1 1 0 0,1-1 0 0 0,0 1-1 0 0,-1-1 1 0 0,1 0 0 0 0,0 1-1 0 0,0-1 1 0 0,0 0 0 0 0,0 1 0 0 0,0-1-1 0 0,0 0 1 0 0,0 0 0 0 0,0 0-1 0 0,0 0 1 0 0,0 0 0 0 0,1 0-1 0 0,-1 0 1 0 0,0 0 0 0 0,1-1-1 0 0,-1 1 1 0 0,1 0 0 0 0,-1-1-1 0 0,1 1 1 0 0,-1-1 0 0 0,1 0-1 0 0,-1 1 1 0 0,1-1 0 0 0,-1 0 0 0 0,1 0-1 0 0,0 0 1 0 0,-1 0 0 0 0,1 0-1 0 0,0-1-49 0 0,0 2 22 0 0,-1 0 0 0 0,1 0-1 0 0,-1-1 1 0 0,1 1-1 0 0,-1-1 1 0 0,1 1 0 0 0,0-1-1 0 0,-1 0 1 0 0,1 1 0 0 0,0-1-1 0 0,-1 0 1 0 0,1 0 0 0 0,-1 0-1 0 0,1 0 1 0 0,0-1-1 0 0,-1 1 1 0 0,1 0 0 0 0,0-1-1 0 0,-1 1 1 0 0,1-1 0 0 0,-1 1-1 0 0,1-1 1 0 0,-1 0 0 0 0,1 0-1 0 0,-1 0 1 0 0,0 0-1 0 0,1 0 1 0 0,-1 0 0 0 0,0 0-1 0 0,0 0 1 0 0,0 0 0 0 0,1 0-1 0 0,-1-1 1 0 0,0 1-1 0 0,-1 0 1 0 0,1-1 0 0 0,0 1-1 0 0,0-1 1 0 0,-1 1 0 0 0,1-1-1 0 0,-1 0 1 0 0,1 1 0 0 0,-1-1-1 0 0,0 1 1 0 0,1-1-1 0 0,-1 0 1 0 0,0 1 0 0 0,0-1-1 0 0,0 0 1 0 0,0 1 0 0 0,-1-1-1 0 0,1 0 1 0 0,0 1 0 0 0,-1-1-1 0 0,1 1 1 0 0,-1-1-1 0 0,1 1 1 0 0,-1-1 0 0 0,0 1-1 0 0,0-1 1 0 0,1 1 0 0 0,-1-1-1 0 0,-1 0-21 0 0,-28-16-2714 0 0,22 22-2551 0 0,1 8-4740 0 0,6-7 1913 0 0</inkml:trace>
  <inkml:trace contextRef="#ctx0" brushRef="#br0" timeOffset="3723.96">861 235 15531 0 0,'0'0'1937'0'0,"0"0"-368"0"0,0 0-159 0 0,0 0-115 0 0,0 0-236 0 0,0 0-242 0 0,0 0-278 0 0,0 0-236 0 0,0 0-152 0 0,0 0-66 0 0,0 0-5 0 0,0 0-16 0 0,0 4 5 0 0,-1 46-414 0 0,3-38-5006 0 0,1-2-5360 0 0,-2-8 2209 0 0</inkml:trace>
  <inkml:trace contextRef="#ctx0" brushRef="#br0" timeOffset="3899.79">987 28 12211 0 0,'0'0'4627'0'0,"0"0"-3321"0"0,0 0-975 0 0,0 0-33 0 0,0 0 202 0 0,0 0 229 0 0,0 0 67 0 0,0 0-1 0 0,3 11-63 0 0,18 118 1612 0 0,-22-114-2327 0 0,0 0 0 0 0,-2 0 0 0 0,1-1 0 0 0,-2 1-1 0 0,0-1 1 0 0,-1 0 0 0 0,0 0 0 0 0,-1 0 0 0 0,-1-1 0 0 0,0 0-1 0 0,-1 0 1 0 0,0-1 0 0 0,-4 4-17 0 0,22-16-9432 0 0,-5-3 2661 0 0,0 1-1914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09.7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0 0 0 0,'0'0'947'0'0,"0"0"600"0"0,0 0 57 0 0,0 0-134 0 0,0 0-141 0 0,0 0-106 0 0,0 0-105 0 0,0 1-1464 0 0,-2 7 13202 0 0,3-6-11623 0 0,85 6 288 0 0,-60-9-1408 0 0,-17 0 472 0 0,-5 1-5104 0 0,-6 5-9503 0 0,2-4 7363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0.0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1 240 0 0,'0'0'919'0'0,"0"0"-174"0"0,0 0 398 0 0,0 0 595 0 0,0 0 385 0 0,0 0 67 0 0,0 0-352 0 0,0 0-450 0 0,0 0-288 0 0,0 0-94 0 0,0 0 106 0 0,0 0 99 0 0,3 1-12 0 0,5 3-743 0 0,1-1 1 0 0,-1 0 0 0 0,1-1-1 0 0,0 0 1 0 0,0 0-1 0 0,0-1 1 0 0,0 0-1 0 0,0-1 1 0 0,0 0 0 0 0,0 0-1 0 0,1-1 1 0 0,2-1-457 0 0,19 1 651 0 0,-31 1-3082 0 0,-3 0-6560 0 0,3 0-1701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06.8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239 16 2473 0 0,'0'0'2676'0'0,"0"0"-65"0"0,0 0-105 0 0,0 0-143 0 0,0 0-189 0 0,0 0-276 0 0,0 0-310 0 0,0 0-267 0 0,0 0-240 0 0,0 0-177 0 0,0 0-192 0 0,1-3-190 0 0,3-10-153 0 0,-46 52 644 0 0,-160 114-527 0 0,245-142 6 0 0,43 70-252 0 0,-10-25 323 0 0,-78-55-3025 0 0,-1-4-6924 0 0,3 3 6512 0 0,-1-1-7988 0 0</inkml:trace>
  <inkml:trace contextRef="#ctx0" brushRef="#br0" timeOffset="637.144">260 153 8314 0 0,'0'0'1669'0'0,"0"0"-43"0"0,0 0 103 0 0,0 0 7 0 0,0 0-84 0 0,0 0-115 0 0,0 0-238 0 0,0 0-254 0 0,0 0-227 0 0,0 0-206 0 0,0 0-154 0 0,0 0-117 0 0,0 0-71 0 0,1-4-59 0 0,3-10-50 0 0,-3 46 1428 0 0,-5 35-712 0 0,4-66-859 0 0,0 0 1 0 0,0 1 0 0 0,0-1-1 0 0,0 0 1 0 0,1 1 0 0 0,-1-1-1 0 0,1 0 1 0 0,-1 1 0 0 0,1-1-1 0 0,-1 0 1 0 0,1 0 0 0 0,0 0-1 0 0,0 0 1 0 0,0 1 0 0 0,-1-1-1 0 0,1 0 1 0 0,0 0 0 0 0,0-1-1 0 0,0 1 1 0 0,0 0-1 0 0,1 0 1 0 0,-1 0 0 0 0,0-1-1 0 0,0 1 1 0 0,0 0 0 0 0,1-1-1 0 0,-1 1 1 0 0,0-1 0 0 0,1 0-1 0 0,-1 1 1 0 0,0-1 0 0 0,1 0-1 0 0,-1 0 1 0 0,0 0 0 0 0,1 0-1 0 0,-1 0 1 0 0,0 0 0 0 0,1 0-1 0 0,-1 0 1 0 0,1-1-1 0 0,-1 1 1 0 0,0 0 0 0 0,0-1-1 0 0,1 1 1 0 0,-1-1 0 0 0,0 0-19 0 0,5-1 20 0 0,1 0 0 0 0,-1 0 0 0 0,0-1 0 0 0,-1 0 0 0 0,1 0-1 0 0,-1-1 1 0 0,1 1 0 0 0,-1-1 0 0 0,0 0 0 0 0,0-1 0 0 0,-1 1 0 0 0,1-1 0 0 0,-1 0 0 0 0,0 0 0 0 0,0 0 0 0 0,-1-1 0 0 0,1 0 0 0 0,-1 1 0 0 0,-1-1 0 0 0,1 0 0 0 0,-1 0 0 0 0,0 0 0 0 0,0-1 0 0 0,-1 1 0 0 0,1 0 0 0 0,-2-1 0 0 0,1-4-20 0 0,-16 28-202 0 0,13-14 201 0 0,-1 0 0 0 0,1 1 0 0 0,0-1 0 0 0,1 1 0 0 0,-1 0 0 0 0,1-1 0 0 0,-1 1 0 0 0,1 0 0 0 0,0 0 0 0 0,0 0 0 0 0,1 0 0 0 0,-1 0 0 0 0,1 0 0 0 0,0 0 0 0 0,0 0 0 0 0,0 0 0 0 0,1 0 0 0 0,0 0 0 0 0,-1 0 0 0 0,1 0 0 0 0,0 0 0 0 0,1 0 0 0 0,-1 0 0 0 0,1-1 0 0 0,0 1 0 0 0,0-1 0 0 0,0 1 0 0 0,0-1 0 0 0,0 1 0 0 0,1-1 0 0 0,0 0 0 0 0,-1 0 0 0 0,4 2 1 0 0,15-7-2522 0 0,-15-1-2114 0 0,-1 0-4636 0 0,-3 1-1404 0 0</inkml:trace>
  <inkml:trace contextRef="#ctx0" brushRef="#br0" timeOffset="1121.434">583 51 9130 0 0,'0'0'2408'0'0,"0"0"-267"0"0,0 0-243 0 0,0 0-118 0 0,0 0-161 0 0,0 0-169 0 0,0 0-163 0 0,0 0-175 0 0,0 0-191 0 0,0 0-134 0 0,0 0-141 0 0,0 0-142 0 0,-3-3-88 0 0,-10-11 455 0 0,-2 84 716 0 0,1 169-495 0 0,9-228-2441 0 0,3-15-3213 0 0,1-5-4938 0 0,1 7-1593 0 0</inkml:trace>
  <inkml:trace contextRef="#ctx0" brushRef="#br0" timeOffset="4072.776">663 142 48 0 0,'0'0'2123'0'0,"0"0"-73"0"0,0 0 165 0 0,0 0 86 0 0,0 0-152 0 0,0 0-239 0 0,0 0-351 0 0,0 0-361 0 0,0 0-265 0 0,0 0-174 0 0,0 0-95 0 0,0 0-41 0 0,0 0-4 0 0,2-3 2 0 0,26-20 3453 0 0,-28 23-3992 0 0,0 0-30 0 0,0 0-19 0 0,0 0-29 0 0,0 0 4 0 0,0 0-13 0 0,0 28 506 0 0,-20 84 821 0 0,21-111-1279 0 0,1 1 0 0 0,0-1 0 0 0,0 0 0 0 0,-1 0 0 0 0,1 0 1 0 0,0 0-1 0 0,0 0 0 0 0,0-1 0 0 0,0 1 0 0 0,0-1 0 0 0,0 1 0 0 0,1-1 0 0 0,-1 0 0 0 0,0 1 0 0 0,0-1 1 0 0,0 0-1 0 0,0 0 0 0 0,0-1 0 0 0,0 1 0 0 0,1 0 0 0 0,-1-1 0 0 0,0 1 0 0 0,0-1 0 0 0,0 0 1 0 0,0 0-1 0 0,0 0 0 0 0,-1 0 0 0 0,1 0 0 0 0,0 0 0 0 0,0 0 0 0 0,-1 0 0 0 0,1-1 0 0 0,0 1 1 0 0,0-2-44 0 0,3-2 17 0 0,-1 0 0 0 0,0 0 1 0 0,0 0-1 0 0,0-1 1 0 0,0 1-1 0 0,-1-1 1 0 0,0 0-1 0 0,0 0 1 0 0,-1-1-1 0 0,1 1 1 0 0,-1 0-1 0 0,-1-1 1 0 0,1 1-1 0 0,-1-1 1 0 0,0 0-1 0 0,-1 1 1 0 0,0-2-18 0 0,0 8-40 0 0,-11 25-299 0 0,8-20 336 0 0,1 1-1 0 0,-1-1 0 0 0,1 1 1 0 0,0 0-1 0 0,1 0 1 0 0,0 0-1 0 0,0 0 1 0 0,0 0-1 0 0,0 0 1 0 0,1 0-1 0 0,0 0 0 0 0,0 0 1 0 0,1 0-1 0 0,0 0 1 0 0,0 1 3 0 0,16 5-1446 0 0,-10-11-3821 0 0,0-2-6112 0 0,-6 0 2297 0 0</inkml:trace>
  <inkml:trace contextRef="#ctx0" brushRef="#br0" timeOffset="4319.887">926 18 9786 0 0,'0'0'2183'0'0,"0"0"-424"0"0,0 0-549 0 0,0 0-427 0 0,0 0-205 0 0,0 0 23 0 0,0 0 115 0 0,0 0 63 0 0,0 0-50 0 0,0 0-131 0 0,0 0-150 0 0,0 0-110 0 0,0 0-59 0 0,-2 7-55 0 0,-15 71 190 0 0,11-67-2468 0 0,1-5-4756 0 0,2-3-1130 0 0,2-1 3319 0 0</inkml:trace>
  <inkml:trace contextRef="#ctx0" brushRef="#br0" timeOffset="4551.409">838 127 2593 0 0,'0'0'4585'0'0,"0"0"-1549"0"0,0 0-822 0 0,0 0-287 0 0,0 0-309 0 0,0 0-315 0 0,0 0-254 0 0,0 0-238 0 0,0 0-235 0 0,0 0-124 0 0,0 0-26 0 0,0 0-14 0 0,23 2 1387 0 0,-8-2-2567 0 0,15 1 3982 0 0,-13-1-2760 0 0,-4 0-3844 0 0,-7 0-2117 0 0,-4 0-3378 0 0,-3 1 966 0 0</inkml:trace>
  <inkml:trace contextRef="#ctx0" brushRef="#br0" timeOffset="5185.496">1057 73 11362 0 0,'0'0'1255'0'0,"0"0"10"0"0,0 0 211 0 0,0 0 183 0 0,0 0 0 0 0,0 0-145 0 0,0 0-246 0 0,0 0-223 0 0,0 0-216 0 0,0 0-195 0 0,0 0-141 0 0,0 0-112 0 0,0 0-77 0 0,-3-5 795 0 0,10 15-964 0 0,0-1 1 0 0,0 0-1 0 0,1-1 0 0 0,0 0 1 0 0,0 0-1 0 0,1-1 0 0 0,0 0 1 0 0,0 0-1 0 0,1-1 1 0 0,0-1-1 0 0,0 1 0 0 0,1-1-135 0 0,5 4 43 0 0,-37 21 108 0 0,0-9-138 0 0,-1-1 1 0 0,0-1-1 0 0,-1-2 1 0 0,-1 0-1 0 0,-11 5-13 0 0,22-14 15 0 0,-14 20-293 0 0,44-39-10042 0 0,-13 8 2293 0 0,-1 1-1491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2.0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160 142 4097 0 0,'0'0'1332'0'0,"0"0"-169"0"0,0 0 43 0 0,0 0 291 0 0,0 0 261 0 0,0 0 84 0 0,0 0-198 0 0,0 0-382 0 0,0 0-353 0 0,0 0-274 0 0,0 0-192 0 0,4 1 5412 0 0,-2-2-5822 0 0,0-3-8 0 0,1 0 0 0 0,-1 0 0 0 0,0 0 0 0 0,0-1-1 0 0,0 1 1 0 0,-1-1 0 0 0,1 1 0 0 0,-1-1 0 0 0,0 1 0 0 0,-1-1 0 0 0,1 0 0 0 0,-1 0 0 0 0,0 1 0 0 0,0-1 0 0 0,0 0 0 0 0,-1 0 0 0 0,1 1 0 0 0,-1-1 0 0 0,0 0 0 0 0,-1 1 0 0 0,1-1 0 0 0,-1 1 0 0 0,0 0 0 0 0,0-1-1 0 0,0 1 1 0 0,-1 0 0 0 0,1 0 0 0 0,-1 0 0 0 0,0 1 0 0 0,0-1 0 0 0,-2 0-25 0 0,0 3-17 0 0,0 1 1 0 0,-1 0-1 0 0,1 0 0 0 0,0 1 0 0 0,0-1 1 0 0,0 1-1 0 0,-1 0 0 0 0,1 1 0 0 0,0-1 1 0 0,0 1-1 0 0,1 0 0 0 0,-1 0 0 0 0,0 1 1 0 0,1 0-1 0 0,-1-1 0 0 0,1 1 0 0 0,0 1 1 0 0,0-1-1 0 0,0 1 0 0 0,0-1 0 0 0,1 1 1 0 0,-1 0-1 0 0,1 0 0 0 0,0 1 0 0 0,0-1 0 0 0,1 1 1 0 0,-1-1-1 0 0,1 1 0 0 0,0 0 0 0 0,0 1 17 0 0,-22 88-158 0 0,24-92 172 0 0,0 0 0 0 0,0 0 1 0 0,0 0-1 0 0,0 0 0 0 0,0 0 0 0 0,0 0 0 0 0,1 0 0 0 0,-1 0 0 0 0,1 0 0 0 0,-1 0 1 0 0,1 0-1 0 0,0 0 0 0 0,0 0 0 0 0,0-1 0 0 0,0 1 0 0 0,0 0 0 0 0,0 0 0 0 0,0-1 1 0 0,1 1-1 0 0,-1-1 0 0 0,0 1 0 0 0,1-1 0 0 0,-1 0 0 0 0,1 0 0 0 0,0 1 0 0 0,-1-1 1 0 0,1 0-1 0 0,0 0 0 0 0,0-1 0 0 0,0 1 0 0 0,0 0 0 0 0,0-1 0 0 0,-1 1 1 0 0,1-1-1 0 0,0 1 0 0 0,0-1 0 0 0,0 0 0 0 0,0 0 0 0 0,0 0 0 0 0,1 0 0 0 0,-1 0 1 0 0,0 0-1 0 0,0-1 0 0 0,-1 1 0 0 0,2-1-14 0 0,2 0 44 0 0,0 0 1 0 0,0 0-1 0 0,1 0 1 0 0,-1-1-1 0 0,0 0 0 0 0,0 0 1 0 0,0-1-1 0 0,-1 1 1 0 0,1-1-1 0 0,-1 0 0 0 0,1 0 1 0 0,-1 0-1 0 0,0-1 1 0 0,0 0-1 0 0,0 0 1 0 0,-1 0-1 0 0,1 0 0 0 0,-1 0 1 0 0,0-1-1 0 0,0 1 1 0 0,-1-1-1 0 0,1 0 0 0 0,-1 0 1 0 0,0 0-1 0 0,0 0 1 0 0,-1 0-1 0 0,0 0 0 0 0,0 0 1 0 0,0-1-1 0 0,0 1 1 0 0,-1 0-1 0 0,0-1 1 0 0,0-2-45 0 0,-2 9-24 0 0,0 0 0 0 0,1 0 0 0 0,-1 0 1 0 0,0 1-1 0 0,1-1 0 0 0,-1 0 0 0 0,1 1 1 0 0,-1-1-1 0 0,1 1 0 0 0,0 0 0 0 0,-1-1 1 0 0,1 1-1 0 0,0 0 0 0 0,0 0 0 0 0,0 0 1 0 0,1 0-1 0 0,-1 0 0 0 0,0 0 0 0 0,1 0 1 0 0,-1 0-1 0 0,1 0 0 0 0,0 0 0 0 0,-1 0 1 0 0,1 0-1 0 0,0 0 0 0 0,1 1 24 0 0,-3 1 0 0 0,1 0 0 0 0,-1 0 0 0 0,1 0 0 0 0,0-1 0 0 0,0 1 0 0 0,1 0 0 0 0,-1 0 0 0 0,1 0 0 0 0,0 1 0 0 0,0-1 0 0 0,1 0 0 0 0,-1 0 0 0 0,1 0 0 0 0,-1 0 0 0 0,1 0 0 0 0,1-1 0 0 0,-1 1 0 0 0,0 0 0 0 0,1 0 0 0 0,0-1 0 0 0,0 1 0 0 0,0-1 0 0 0,0 1 0 0 0,1-1 0 0 0,2 3 0 0 0,1-6 36 0 0,-1-1 0 0 0,1 0 0 0 0,0 0 0 0 0,0 0 0 0 0,0 0-1 0 0,-1-1 1 0 0,1 0 0 0 0,-1 0 0 0 0,1-1 0 0 0,-1 0 0 0 0,0 0 0 0 0,0 0 0 0 0,0 0 0 0 0,0-1 0 0 0,-1 0-1 0 0,1 1 1 0 0,2-5-36 0 0,3 0 32 0 0,103-79 52 0 0,-113 127-558 0 0,0-40 481 0 0,0 0-13 0 0,0 0 2 0 0,0 0 22 0 0,0 0 26 0 0,0 0 14 0 0,0 0 17 0 0,0 0-7 0 0,1-26-273 0 0,3-11 53 0 0,-21 59-748 0 0,17-22 906 0 0,1 0 0 0 0,-1 0 1 0 0,0 0-1 0 0,0 0 0 0 0,1 1 1 0 0,-1-1-1 0 0,0 0 0 0 0,0 0 1 0 0,1 0-1 0 0,-1 0 1 0 0,0 0-1 0 0,0 0 0 0 0,1 0 1 0 0,-1 1-1 0 0,0-1 0 0 0,0 0 1 0 0,0 0-1 0 0,0 0 0 0 0,1 1 1 0 0,-1-1-1 0 0,0 0 0 0 0,0 0 1 0 0,0 0-1 0 0,0 1 1 0 0,0-1-1 0 0,0 0 0 0 0,1 0 1 0 0,-1 1-1 0 0,0-1 0 0 0,0 0 1 0 0,0 0-1 0 0,0 1 0 0 0,0-1 1 0 0,0 0-1 0 0,0 0 0 0 0,0 1 1 0 0,0-1-1 0 0,0 0 1 0 0,0 0-1 0 0,0 1 0 0 0,0-1 1 0 0,-1 0-1 0 0,1 1-6 0 0,0-1-14 0 0,-1 0 1 0 0,1 1-1 0 0,-1-1 1 0 0,0 0-1 0 0,1 0 1 0 0,-1 0-1 0 0,0 1 1 0 0,1-1-1 0 0,-1 0 1 0 0,0 0-1 0 0,1 0 1 0 0,-1 0-1 0 0,0 0 1 0 0,0 0-1 0 0,1 0 1 0 0,-1 0-1 0 0,0 0 0 0 0,1-1 1 0 0,-1 1-1 0 0,0 0 1 0 0,1 0-1 0 0,-1-1 1 0 0,1 1-1 0 0,-1 0 1 0 0,0-1-1 0 0,1 1 1 0 0,-1 0-1 0 0,1-1 1 0 0,-1 1-1 0 0,1-1 1 0 0,-1 1-1 0 0,1-1 1 0 0,-1 1-1 0 0,1-1 0 0 0,0 1 1 0 0,-1-1-1 0 0,1 0 1 0 0,0 1-1 0 0,-1-1 1 0 0,1 0-1 0 0,0 1 1 0 0,0-1-1 0 0,-1 0 1 0 0,1 1-1 0 0,0-1 1 0 0,0 0-1 0 0,0 1 1 0 0,0-1-1 0 0,0 0 1 0 0,0 1-1 0 0,0-1 0 0 0,0 0 1 0 0,1 1-1 0 0,-1-1 1 0 0,0 0-1 0 0,0 1 1 0 0,0-1-1 0 0,1 0 1 0 0,-1 1-1 0 0,0-1 1 0 0,1 1-1 0 0,-1-1 14 0 0,0 1-1 0 0,-1 0-1 0 0,1 1 1 0 0,-1-1 0 0 0,1 0-1 0 0,-1 1 1 0 0,1-1 0 0 0,0 1-1 0 0,-1-1 1 0 0,1 0 0 0 0,0 1-1 0 0,-1-1 1 0 0,1 1 0 0 0,0-1-1 0 0,0 1 1 0 0,-1-1 0 0 0,1 1-1 0 0,0-1 1 0 0,0 1 0 0 0,0-1-1 0 0,0 1 1 0 0,0-1 0 0 0,0 1-1 0 0,0-1 1 0 0,0 1 0 0 0,0-1-1 0 0,0 1 1 0 0,0-1 0 0 0,0 1-1 0 0,0-1 1 0 0,0 1 0 0 0,0-1-1 0 0,0 1 1 0 0,1-1 0 0 0,-1 1-1 0 0,0-1 1 0 0,0 1 0 0 0,1-1-1 0 0,-1 1 1 0 0,0-1 0 0 0,1 1-1 0 0,-1-1 1 0 0,0 0 0 0 0,1 1-1 0 0,-1-1 1 0 0,0 0 0 0 0,1 1-1 0 0,-1-1 1 0 0,1 0 0 0 0,-1 1-1 0 0,1-1 1 0 0,-1 0 0 0 0,1 0-1 0 0,-1 0 1 0 0,1 0 0 0 0,-1 1-1 0 0,1-1 1 0 0,-1 0 0 0 0,1 0-1 0 0,-1 0 1 0 0,1 0 0 0 0,-1 0-1 0 0,1 0 1 0 0,-1 0 0 0 0,1 0-1 0 0,0 0 1 0 0,-1-1 0 0 0,1 1-1 0 0,-1 0 2 0 0,33-22 602 0 0,-32 21-595 0 0,0-1 1 0 0,-1 1-1 0 0,1-1 1 0 0,-1 1-1 0 0,1-1 1 0 0,-1 1 0 0 0,0-1-1 0 0,1 1 1 0 0,-1-1-1 0 0,0 1 1 0 0,0-1-1 0 0,0 1 1 0 0,0-1-1 0 0,-1 1 1 0 0,1-1-1 0 0,0 1 1 0 0,-1-1-1 0 0,1 1 1 0 0,-1-1-1 0 0,1 1 1 0 0,-1-1-1 0 0,0 1 1 0 0,1 0-1 0 0,-1-1 1 0 0,0 1-1 0 0,0 0 1 0 0,0 0-1 0 0,0 0 1 0 0,0 0-1 0 0,0-1 1 0 0,0 2-1 0 0,-1-1 1 0 0,1 0-1 0 0,0 0 1 0 0,0 0-1 0 0,-1 0 1 0 0,1 1-1 0 0,-1-1 1 0 0,1 1 0 0 0,-1-1-1 0 0,1 1 1 0 0,-1-1-1 0 0,1 1 1 0 0,-1 0-1 0 0,1 0 1 0 0,-1 0-1 0 0,1 0 1 0 0,-1 0-1 0 0,1 0 1 0 0,-1 0-1 0 0,1 0 1 0 0,-1 1-1 0 0,1-1 1 0 0,-1 1-1 0 0,1-1 1 0 0,-1 1-1 0 0,1-1 1 0 0,0 1-1 0 0,-1 0 1 0 0,1 0-1 0 0,0-1 1 0 0,0 1-1 0 0,-1 1-7 0 0,-6 4 7 0 0,1 1 0 0 0,0 0 0 0 0,1 1 0 0 0,-1-1 0 0 0,1 1-1 0 0,1 0 1 0 0,0 1 0 0 0,0-1 0 0 0,1 1 0 0 0,0 0 0 0 0,0 0-1 0 0,1 0 1 0 0,0 1 0 0 0,0-1 0 0 0,1 1 0 0 0,0 7-7 0 0,2-14 29 0 0,0-1 0 0 0,1 1-1 0 0,-1-1 1 0 0,1 1 0 0 0,-1-1 0 0 0,1 1 0 0 0,0-1 0 0 0,0 0 0 0 0,0 1 0 0 0,0-1 0 0 0,0 0 0 0 0,1 0 0 0 0,-1 0-1 0 0,1 0 1 0 0,-1 0 0 0 0,1 0 0 0 0,0 0 0 0 0,0 0 0 0 0,0-1 0 0 0,0 1 0 0 0,0 0 0 0 0,0-1 0 0 0,0 0 0 0 0,1 0-1 0 0,-1 0 1 0 0,0 0 0 0 0,1 0 0 0 0,-1 0 0 0 0,1 0 0 0 0,-1-1 0 0 0,1 1 0 0 0,-1-1 0 0 0,1 0 0 0 0,-1 0 0 0 0,1 0-1 0 0,0 0-28 0 0,95-12 653 0 0,-75-8-1063 0 0,-29 19-3605 0 0,4 2-3019 0 0,1 0-4294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6.6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 1 12219 0 0,'0'0'1629'0'0,"0"0"10"0"0,0 0-77 0 0,0 0-195 0 0,0 0-261 0 0,0 0-289 0 0,0 0-264 0 0,0 0-254 0 0,0 0-124 0 0,0 0 20 0 0,0 0 49 0 0,0 0 110 0 0,2 5 64 0 0,10 46-94 0 0,-2 0 0 0 0,-2 0 0 0 0,-3 1 0 0 0,-2 0-1 0 0,-2 0 1 0 0,-2 0 0 0 0,-3-1 0 0 0,-1 1 0 0 0,-5 9-324 0 0,10-59 1 0 0,-2 12 165 0 0,0 1 0 0 0,-1-1 0 0 0,-1 1 0 0 0,0-1 0 0 0,-1 0-1 0 0,0-1 1 0 0,-1 1 0 0 0,-1-1 0 0 0,0 0 0 0 0,-1-1 0 0 0,-5 7-166 0 0,13-19 52 0 0,0 0-16 0 0,0 0-8 0 0,0 0-23 0 0,0 0-37 0 0,18-30-7247 0 0,-12 23-588 0 0,-3 2-3546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8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164 232 11803 0 0,'0'0'997'0'0,"0"0"-77"0"0,0 0-6 0 0,0 0 95 0 0,0 0 50 0 0,0 0-28 0 0,0 0-93 0 0,0 0-157 0 0,0 0-147 0 0,0 0-140 0 0,0 0-124 0 0,0 0-66 0 0,0 0-69 0 0,-3-6-34 0 0,-11-22-21 0 0,12 26-137 0 0,0 0-1 0 0,0 0 1 0 0,0 1 0 0 0,0-1-1 0 0,0 1 1 0 0,0-1-1 0 0,0 1 1 0 0,0 0 0 0 0,-1 0-1 0 0,1 0 1 0 0,0 0 0 0 0,-1 0-1 0 0,1 0 1 0 0,-1 1 0 0 0,1-1-1 0 0,-1 1 1 0 0,1-1 0 0 0,-1 1-1 0 0,1 0 1 0 0,-1 0-1 0 0,1 0 1 0 0,-1 1 0 0 0,1-1-1 0 0,-3 1-42 0 0,3-1 33 0 0,-2 1-4 0 0,0 0-1 0 0,0 0 0 0 0,0 0 1 0 0,0 0-1 0 0,0 1 1 0 0,0 0-1 0 0,0-1 0 0 0,0 1 1 0 0,1 1-1 0 0,-1-1 1 0 0,1 0-1 0 0,0 1 1 0 0,-1 0-1 0 0,1 0 0 0 0,0 0 1 0 0,0 0-1 0 0,1 0 1 0 0,-1 1-1 0 0,1-1 0 0 0,0 1 1 0 0,0 0-1 0 0,0-1 1 0 0,0 1-1 0 0,0 0 0 0 0,1 0 1 0 0,0 0-1 0 0,0 0 1 0 0,0 0-1 0 0,0 1 0 0 0,1-1-28 0 0,2-2 37 0 0,0 0 0 0 0,0 0 0 0 0,0-1 0 0 0,0 1 0 0 0,0 0 0 0 0,0-1 0 0 0,1 0 0 0 0,-1 1 0 0 0,1-1 0 0 0,-1 0 0 0 0,1 0 0 0 0,-1-1 0 0 0,1 1 0 0 0,-1 0 0 0 0,1-1 0 0 0,0 1 0 0 0,-1-1 0 0 0,1 0 0 0 0,0 0 0 0 0,0 0 0 0 0,-1-1 0 0 0,1 1 0 0 0,0 0 0 0 0,-1-1 0 0 0,1 0 0 0 0,-1 0-1 0 0,1 0 1 0 0,-1 0 0 0 0,1 0 0 0 0,-1 0 0 0 0,1 0 0 0 0,-1-1 0 0 0,0 1 0 0 0,0-1 0 0 0,0 0 0 0 0,0 0 0 0 0,0 0 0 0 0,0 0 0 0 0,1-1-37 0 0,-2 2 29 0 0,0 0-1 0 0,1 0 1 0 0,-1 0-1 0 0,1 0 1 0 0,-1-1-1 0 0,0 1 1 0 0,0 0-1 0 0,0-1 1 0 0,0 1-1 0 0,0-1 1 0 0,0 1-1 0 0,0-1 1 0 0,-1 1-1 0 0,1-1 1 0 0,0 0-1 0 0,-1 1 1 0 0,1-1-1 0 0,-1 0 1 0 0,0 1 0 0 0,0-1-1 0 0,1 0 1 0 0,-1 0-1 0 0,0 0 1 0 0,0 1-1 0 0,-1-1 1 0 0,1 0-1 0 0,0 0 1 0 0,-1 1-1 0 0,1-1 1 0 0,-1 0-1 0 0,1 1-28 0 0,-5 29-803 0 0,8-26 809 0 0,0 1-1 0 0,0-1 0 0 0,-1 1 1 0 0,1-1-1 0 0,1 0 0 0 0,-1 0 1 0 0,0 0-1 0 0,1-1 0 0 0,-1 1 1 0 0,0-1-1 0 0,1 0 0 0 0,0 0 1 0 0,-1 0-1 0 0,1 0 0 0 0,0-1 1 0 0,-1 1-1 0 0,1-1 0 0 0,0 0 1 0 0,0 0-1 0 0,-1 0 0 0 0,1-1 1 0 0,0 0-1 0 0,-1 1 0 0 0,1-1 1 0 0,0 0-1 0 0,-1-1 0 0 0,1 1-5 0 0,128-36 210 0 0,-132 36-199 0 0,0 0 0 0 0,0 0 0 0 0,-1 0 0 0 0,1 0 0 0 0,0 0 1 0 0,0 0-1 0 0,0 0 0 0 0,-1-1 0 0 0,1 1 0 0 0,-1 0 0 0 0,1 0 0 0 0,-1 0 0 0 0,1 0 1 0 0,-1 0-1 0 0,0 1 0 0 0,1-1 0 0 0,-1 0 0 0 0,0 0 0 0 0,0 0 0 0 0,1 0 0 0 0,-1 1 1 0 0,0-1-1 0 0,0 0 0 0 0,0 1 0 0 0,0-1 0 0 0,0 1 0 0 0,0-1 0 0 0,0 1 0 0 0,0 0 1 0 0,0-1-1 0 0,0 1 0 0 0,0 0 0 0 0,-1 0 0 0 0,1-1 0 0 0,0 1 0 0 0,0 0 0 0 0,0 0 1 0 0,0 0-1 0 0,0 0 0 0 0,0 1 0 0 0,-1-1 0 0 0,1 0 0 0 0,0 0 0 0 0,0 1-11 0 0,-2-1-16 0 0,0 0 0 0 0,-1 1 0 0 0,1 0 0 0 0,0-1 0 0 0,0 1-1 0 0,0 1 1 0 0,0-1 0 0 0,0 0 0 0 0,0 1 0 0 0,0-1 0 0 0,1 1 0 0 0,-1 0-1 0 0,0 0 1 0 0,1 0 0 0 0,-1 0 0 0 0,1 0 0 0 0,0 1 0 0 0,0-1 0 0 0,0 1 0 0 0,0-1-1 0 0,0 1 1 0 0,1 0 0 0 0,-1 0 0 0 0,1 0 0 0 0,-1 0 0 0 0,1 0 0 0 0,0 0-1 0 0,0 0 1 0 0,1 0 0 0 0,-1 3 16 0 0,2-4 7 0 0,1-1 0 0 0,0 1 0 0 0,0-1 0 0 0,0 0 0 0 0,0 0 0 0 0,0 0 0 0 0,0 0 0 0 0,1 0 0 0 0,-1-1 0 0 0,0 1 0 0 0,0 0 0 0 0,1-1 0 0 0,-1 0 0 0 0,0 0 0 0 0,1 1 0 0 0,-1-1 0 0 0,0-1 0 0 0,0 1 0 0 0,1 0 0 0 0,-1 0 0 0 0,0-1 0 0 0,1 0 0 0 0,-1 1 0 0 0,0-1 0 0 0,0 0 0 0 0,0 0 1 0 0,1 0-8 0 0,5-5 25 0 0,1 1 1 0 0,-1-2 0 0 0,0 1-1 0 0,0-1 1 0 0,-1 0-1 0 0,0-1 1 0 0,0 0 0 0 0,-1 0-1 0 0,0 0 1 0 0,0-1 0 0 0,-1 0-1 0 0,0 0 1 0 0,-1-1 0 0 0,0 1-1 0 0,0-1 1 0 0,-1 0 0 0 0,0 0-1 0 0,-1 0 1 0 0,0 0 0 0 0,-1 0-1 0 0,0 0 1 0 0,0-1 0 0 0,-1 1-1 0 0,-1 0 1 0 0,0 0 0 0 0,0-1-1 0 0,-1 1 1 0 0,0 0 0 0 0,-2-4-26 0 0,-16 100-519 0 0,19-65 516 0 0,0 0 0 0 0,1 1 0 0 0,1-1-1 0 0,1 0 1 0 0,1 0 0 0 0,4 13 3 0 0,-6-21-584 0 0,0 2 2284 0 0,1-7-3920 0 0,1-3-3924 0 0,2-3-5537 0 0,-4-2 4554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0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16299 0 0,'0'0'910'0'0,"0"0"-68"0"0,0 0-156 0 0,0 0-223 0 0,0 0-169 0 0,0 0-78 0 0,0 0 58 0 0,0 0 190 0 0,0 0 203 0 0,0 0 131 0 0,0 0 14 0 0,4 12-112 0 0,45 189 1408 0 0,-42-145-1963 0 0,-3 1 0 0 0,-3 0 0 0 0,-2-1 0 0 0,-3 1 0 0 0,-2-1 0 0 0,-12 48-145 0 0,17-98 8 0 0,1-1 15 0 0,-1 0 0 0 0,1-1 0 0 0,-1 1-1 0 0,0-1 1 0 0,0 1 0 0 0,-1-1-1 0 0,1 0 1 0 0,-1 1 0 0 0,0-1 0 0 0,0 0-1 0 0,0 0 1 0 0,-1 0 0 0 0,1-1 0 0 0,-1 1-1 0 0,0 0 1 0 0,0-1 0 0 0,-4 3-23 0 0,12-22-5015 0 0,-2 5-4748 0 0,0 6-1793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2.2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38 111 7506 0 0,'0'0'1700'0'0,"0"0"303"0"0,0 0 204 0 0,0 0 70 0 0,0 0-106 0 0,0 0-340 0 0,0 0-502 0 0,0 0-544 0 0,0 0-381 0 0,0 0-219 0 0,0 0-4 0 0,0 0 134 0 0,0 0 73 0 0,-2 4 24 0 0,-6 18-177 0 0,1 1 0 0 0,1 0 0 0 0,1 0-1 0 0,1 1 1 0 0,1-1 0 0 0,1 22-235 0 0,4-50-8 0 0,0-1 1 0 0,1 0-1 0 0,0 1 1 0 0,0-1-1 0 0,0 1 1 0 0,1 0 0 0 0,0 0-1 0 0,0 0 1 0 0,0 1-1 0 0,0 0 1 0 0,1-1-1 0 0,0 1 1 0 0,0 1 0 0 0,0-1-1 0 0,0 1 1 0 0,0 0-1 0 0,1 0 1 0 0,-1 0-1 0 0,5 0 8 0 0,-9 2-5 0 0,0 0 0 0 0,0 0 0 0 0,0 0 0 0 0,0 1 0 0 0,1-1 0 0 0,-1 0 0 0 0,0 1-1 0 0,0-1 1 0 0,1 1 0 0 0,-1 0 0 0 0,0-1 0 0 0,0 1 0 0 0,1 0 0 0 0,-1 0 0 0 0,1-1-1 0 0,-1 1 1 0 0,0 0 0 0 0,1 1 0 0 0,-1-1 0 0 0,0 0 0 0 0,1 0 0 0 0,-1 1 0 0 0,0-1 0 0 0,1 0-1 0 0,-1 1 1 0 0,0-1 0 0 0,0 1 0 0 0,0 0 0 0 0,1-1 0 0 0,-1 1 0 0 0,0 0 0 0 0,0 0 0 0 0,0 0-1 0 0,0 0 1 0 0,0 0 0 0 0,0 0 0 0 0,0 0 0 0 0,-1 0 0 0 0,1 0 0 0 0,0 0 0 0 0,0 0-1 0 0,-1 0 1 0 0,1 1 0 0 0,-1-1 0 0 0,1 0 0 0 0,-1 0 0 0 0,0 1 0 0 0,1-1 0 0 0,-1 0 0 0 0,0 1-1 0 0,0-1 1 0 0,0 1 0 0 0,0-1 0 0 0,0 0 0 0 0,0 1 0 0 0,0-1 0 0 0,-1 0 0 0 0,1 1 0 0 0,0-1-1 0 0,-1 0 1 0 0,1 1 5 0 0,-3 4 42 0 0,0-1 0 0 0,-1 1-1 0 0,1-1 1 0 0,-1 0-1 0 0,0 0 1 0 0,0-1 0 0 0,-1 1-1 0 0,1-1 1 0 0,-1 0 0 0 0,0 0-1 0 0,0 0 1 0 0,-1-1-1 0 0,1 1 1 0 0,-1-1 0 0 0,1-1-1 0 0,-1 1 1 0 0,0-1 0 0 0,0 0-1 0 0,0 0 1 0 0,0-1 0 0 0,-1 0-1 0 0,1 0 1 0 0,-5 0-42 0 0,21-18 74 0 0,109-48-319 0 0,-43 31 238 0 0,-34 1 289 0 0,-66 34-264 0 0,19 0-25 0 0,1 1-1 0 0,0 0 0 0 0,-1 0 0 0 0,1 0 0 0 0,0 1 0 0 0,0-1 0 0 0,0 1 0 0 0,1 0 0 0 0,-1 0 0 0 0,1 0 0 0 0,-1 1 0 0 0,1-1 0 0 0,0 1 0 0 0,0 0 0 0 0,1 0 0 0 0,-1 0 0 0 0,1 0 0 0 0,0 0 0 0 0,0 1 0 0 0,0-1 0 0 0,1 1 0 0 0,-1-1 1 0 0,1 1-1 0 0,0-1 0 0 0,0 1 0 0 0,1 0 0 0 0,0 0 0 0 0,-1-1 0 0 0,2 5 8 0 0,2-6-23 0 0,0 0 1 0 0,1-1 0 0 0,-1 1-1 0 0,1-1 1 0 0,0 0 0 0 0,0 0-1 0 0,0 0 1 0 0,0 0 0 0 0,0-1-1 0 0,0 0 1 0 0,0 0 0 0 0,1 0-1 0 0,-1 0 1 0 0,0 0 0 0 0,1-1-1 0 0,-1 0 1 0 0,0 0 0 0 0,1 0-1 0 0,-1-1 1 0 0,0 1-1 0 0,4-2 24 0 0,4 2-351 0 0,31-6-2546 0 0,-14 0-3349 0 0,-11 2-2235 0 0,-11 3 1421 0 0</inkml:trace>
  <inkml:trace contextRef="#ctx0" brushRef="#br0" timeOffset="364.142">565 1 12483 0 0,'0'0'1088'0'0,"0"0"-91"0"0,0 0-124 0 0,0 0-33 0 0,0 0 32 0 0,0 0 67 0 0,0 0 45 0 0,-11 6-1 0 0,-35 21-48 0 0,42-24-766 0 0,0 1-1 0 0,0-1 1 0 0,0 1 0 0 0,1 0 0 0 0,-1 0-1 0 0,1 1 1 0 0,0-1 0 0 0,0 1-1 0 0,1-1 1 0 0,0 1 0 0 0,-1 0 0 0 0,1 0-1 0 0,1 0 1 0 0,-1 0-169 0 0,-5 12 396 0 0,-2 0-250 0 0,0 1 0 0 0,1 0 1 0 0,1 0-1 0 0,0 1 0 0 0,1-1 0 0 0,2 2 1 0 0,0-1-1 0 0,0 0 0 0 0,2 1 0 0 0,1-1 1 0 0,0 1-1 0 0,1 0 0 0 0,1-1 0 0 0,1 1 1 0 0,1-1-1 0 0,1 1 0 0 0,0-1 0 0 0,2 0 1 0 0,0-1-1 0 0,1 1 0 0 0,1-1-146 0 0,-3-8 1 0 0,0 0 0 0 0,1-1 0 0 0,0 1 0 0 0,0-2 0 0 0,1 1 0 0 0,1-1 0 0 0,-1 0 0 0 0,1 0 0 0 0,0-1 0 0 0,1 0 0 0 0,0-1 0 0 0,0 1-1 0 0,0-2 1 0 0,2 1-1 0 0,0-30-4394 0 0,-10-1-2011 0 0,-1 20 1704 0 0,1-2-4098 0 0</inkml:trace>
  <inkml:trace contextRef="#ctx0" brushRef="#br0" timeOffset="657.773">646 34 5665 0 0,'0'0'1670'0'0,"0"0"276"0"0,0 0 174 0 0,0 0-27 0 0,0 0-168 0 0,0 0-407 0 0,0 0-537 0 0,0 0-422 0 0,0 0-255 0 0,0 0-26 0 0,0 0 62 0 0,0 0 24 0 0,0 0-20 0 0,-6 9-77 0 0,-18 27-50 0 0,22-34-156 0 0,1 0 1 0 0,0 0-1 0 0,0 0 1 0 0,0 0-1 0 0,0 0 0 0 0,0 0 1 0 0,1 0-1 0 0,-1 0 0 0 0,1 0 1 0 0,-1 0-1 0 0,1 0 0 0 0,0 1 1 0 0,0-1-1 0 0,0 0 1 0 0,0 0-1 0 0,0 0 0 0 0,0 0 1 0 0,1 1-1 0 0,-1-1 0 0 0,1 0 1 0 0,-1 0-1 0 0,1 0 0 0 0,0 0 1 0 0,0 0-1 0 0,0 0 1 0 0,0 0-1 0 0,0 0 0 0 0,0-1 1 0 0,0 1-1 0 0,1 0 0 0 0,-1-1 1 0 0,1 1-1 0 0,-1-1 0 0 0,1 1 1 0 0,0-1-1 0 0,-1 0 1 0 0,1 1-1 0 0,0-1 0 0 0,0 0 1 0 0,0 0-1 0 0,0-1 0 0 0,0 1 1 0 0,0 0-1 0 0,0-1 1 0 0,0 1-1 0 0,1-1 0 0 0,-1 1 1 0 0,0-1-1 0 0,0 0 0 0 0,0 0 1 0 0,0 0-1 0 0,1 0 0 0 0,-1-1 1 0 0,0 1-1 0 0,0 0 1 0 0,0-1-1 0 0,0 0 0 0 0,0 1 1 0 0,0-1-1 0 0,0 0 0 0 0,0 0 1 0 0,0 0-1 0 0,0 0 0 0 0,0 0 1 0 0,-1-1-1 0 0,1 1 1 0 0,0-1-1 0 0,-1 1 0 0 0,1-1 1 0 0,0-1-62 0 0,0 1-19 0 0,-1 1 1 0 0,1-2 0 0 0,-1 1 0 0 0,1 0-1 0 0,-1 0 1 0 0,0 0 0 0 0,0-1-1 0 0,0 1 1 0 0,0 0 0 0 0,0-1 0 0 0,0 1-1 0 0,-1-1 1 0 0,1 0 0 0 0,-1 1-1 0 0,0-1 1 0 0,0 1 0 0 0,0-1 0 0 0,0 1-1 0 0,0-1 1 0 0,0 1 0 0 0,-1-1-1 0 0,1 0 1 0 0,-1 1 0 0 0,0 0 0 0 0,0-1-1 0 0,0 1 1 0 0,0-1 0 0 0,0 1 0 0 0,0 0-1 0 0,-1 0 1 0 0,1 0 0 0 0,-1 0-1 0 0,1 0 1 0 0,-1 0 0 0 0,0 0 0 0 0,0 0-1 0 0,0 0 1 0 0,0 1 0 0 0,0-1-1 0 0,0 1 1 0 0,0 0 0 0 0,-1 0 0 0 0,1-1-1 0 0,0 2 1 0 0,-1-1 0 0 0,1 0-1 0 0,-1 0 1 0 0,0 1 18 0 0,-18 23-4700 0 0,18-2-5778 0 0,3-14 1647 0 0</inkml:trace>
  <inkml:trace contextRef="#ctx0" brushRef="#br0" timeOffset="1003.192">669 261 4441 0 0,'0'0'2068'0'0,"0"0"88"0"0,0 0 29 0 0,0 0-74 0 0,0 0-142 0 0,0 0-326 0 0,0 0-446 0 0,0 0-436 0 0,0 0-384 0 0,0 0-266 0 0,0 0-85 0 0,0 0 6 0 0,-8 3 346 0 0,9-1-264 0 0,1 0 0 0 0,-1 0 0 0 0,1 0 0 0 0,0 0 0 0 0,-1 0 0 0 0,1-1-1 0 0,0 1 1 0 0,0 0 0 0 0,0-1 0 0 0,0 0 0 0 0,1 0 0 0 0,-1 1 0 0 0,0-1 0 0 0,1 0 0 0 0,-1-1 0 0 0,0 1 0 0 0,1 0 0 0 0,-1-1 0 0 0,1 1 0 0 0,-1-1 0 0 0,1 0 0 0 0,-1 0 0 0 0,1 0 0 0 0,-1 0 0 0 0,1 0 0 0 0,-1-1-1 0 0,1 1 1 0 0,-1-1 0 0 0,1 1 0 0 0,-1-1 0 0 0,0 0 0 0 0,1 0 0 0 0,-1 0 0 0 0,0 0 0 0 0,0-1 0 0 0,0 1 0 0 0,0-1 0 0 0,0 1 0 0 0,0-1 0 0 0,0 0 0 0 0,0 1 0 0 0,-1-1 0 0 0,1 0 0 0 0,0 0 0 0 0,0-2-114 0 0,-2 3-2 0 0,0-1 0 0 0,0 0 1 0 0,0 1-1 0 0,0-1 1 0 0,0 0-1 0 0,0 1 1 0 0,0-1-1 0 0,-1 0 0 0 0,1 1 1 0 0,-1-1-1 0 0,1 1 1 0 0,-1-1-1 0 0,0 0 1 0 0,1 1-1 0 0,-1 0 0 0 0,0-1 1 0 0,0 1-1 0 0,0-1 1 0 0,0 1-1 0 0,0 0 1 0 0,0 0-1 0 0,-1 0 0 0 0,1 0 1 0 0,0 0-1 0 0,-1 0 1 0 0,1 0-1 0 0,-1 0 1 0 0,1 0-1 0 0,-1 0 0 0 0,1 1 1 0 0,-1-1-1 0 0,1 1 1 0 0,-1-1-1 0 0,1 1 1 0 0,-1 0-1 0 0,0-1 0 0 0,1 1 1 0 0,-1 0 1 0 0,-21-2-3189 0 0,5 8-4687 0 0,14-3-2797 0 0</inkml:trace>
  <inkml:trace contextRef="#ctx0" brushRef="#br0" timeOffset="1388.243">693 397 10626 0 0,'0'0'3594'0'0,"0"0"-1661"0"0,0 0-565 0 0,0 0-132 0 0,0 0-143 0 0,0 0-201 0 0,0 0-229 0 0,0 0-218 0 0,0 0-122 0 0,0 0-55 0 0,0 0-31 0 0,0 0-41 0 0,0 0-61 0 0,0 5-60 0 0,3 13 31 0 0,1 8-752 0 0,-3-10-6103 0 0,-1-13-4117 0 0</inkml:trace>
  <inkml:trace contextRef="#ctx0" brushRef="#br0" timeOffset="1765.057">670 636 13627 0 0,'0'0'884'0'0,"0"0"-152"0"0,0 0 90 0 0,0 0 191 0 0,0 0 94 0 0,0 0-104 0 0,0 0-259 0 0,0 0-272 0 0,0 0-200 0 0,0 0-129 0 0,0 0-31 0 0,0 0 0 0 0,0 0 36 0 0,-4 5 52 0 0,3-4-160 0 0,-1 1 0 0 0,0-1 0 0 0,1 1 0 0 0,0 0-1 0 0,-1-1 1 0 0,1 1 0 0 0,0 0 0 0 0,0 0 0 0 0,0 0-1 0 0,0 0 1 0 0,0 0 0 0 0,0 0 0 0 0,1 0 0 0 0,-1 0-1 0 0,1 0 1 0 0,-1 0 0 0 0,1 0 0 0 0,0 0 0 0 0,0 0 0 0 0,0 1-1 0 0,0-1 1 0 0,0 0 0 0 0,0 0 0 0 0,1 0 0 0 0,-1 0-1 0 0,1 0 1 0 0,-1 1 0 0 0,1-1 0 0 0,0 0 0 0 0,0 0 0 0 0,0-1-1 0 0,0 1 1 0 0,0 0 0 0 0,0 0 0 0 0,0 0 0 0 0,1-1-1 0 0,-1 1 1 0 0,1-1 0 0 0,-1 1 0 0 0,1-1 0 0 0,0 1 0 0 0,1 0-40 0 0,0-1 46 0 0,-1-1 1 0 0,0 1 0 0 0,0-1 0 0 0,1 1 0 0 0,-1-1-1 0 0,1 0 1 0 0,-1 0 0 0 0,0 0 0 0 0,1 0 0 0 0,-1 0 0 0 0,0-1-1 0 0,1 1 1 0 0,-1-1 0 0 0,0 1 0 0 0,1-1 0 0 0,-1 0-1 0 0,0 0 1 0 0,0 0 0 0 0,0 0 0 0 0,0 0 0 0 0,0-1 0 0 0,0 1-1 0 0,0-1 1 0 0,0 1 0 0 0,-1-1 0 0 0,1 0 0 0 0,0 1-1 0 0,-1-1 1 0 0,1 0 0 0 0,-1 0 0 0 0,0 0 0 0 0,0 0-1 0 0,0 0 1 0 0,0-1 0 0 0,0 1 0 0 0,0 0 0 0 0,0 0 0 0 0,-1-1-1 0 0,1 1 1 0 0,-1 0 0 0 0,0-1 0 0 0,0 1 0 0 0,0 0-1 0 0,0-1 1 0 0,0 1 0 0 0,0-1 0 0 0,-1 1 0 0 0,1 0 0 0 0,-1-1-1 0 0,1 1 1 0 0,-1 0 0 0 0,0 0 0 0 0,0 0 0 0 0,0-1-1 0 0,0 1 1 0 0,0 0 0 0 0,-1 0 0 0 0,0-1-47 0 0,-29-26-3 0 0,8 10-1402 0 0,12 4-2966 0 0,10 13-1618 0 0,1 1-5205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1.0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 0 14667 0 0,'0'0'439'0'0,"0"0"-240"0"0,0 0-86 0 0,0 0 94 0 0,0 0 259 0 0,0 0 345 0 0,0 0 256 0 0,0 0 112 0 0,0 0-63 0 0,-1 12-125 0 0,-4 94 1472 0 0,6 16-1948 0 0,-2-120-2308 0 0,-1-2-6411 0 0,2 0-1015 0 0</inkml:trace>
  <inkml:trace contextRef="#ctx0" brushRef="#br0" timeOffset="351.112">1 115 11330 0 0,'0'0'1257'0'0,"0"0"-274"0"0,0 0-119 0 0,0 0 72 0 0,0 0 187 0 0,0 0 254 0 0,0 0 158 0 0,0 0 6 0 0,0 0-156 0 0,0 0-274 0 0,10 0-292 0 0,220-13 1840 0 0,-230 13-2668 0 0,2 0-1464 0 0,-6 0-3133 0 0,1 1-5178 0 0,3 1-1152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8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140 43 13611 0 0,'0'0'1274'0'0,"0"0"-148"0"0,0 0-3 0 0,0 0-4 0 0,0 0-119 0 0,0 0-187 0 0,0 0-231 0 0,0 0-156 0 0,0 0-30 0 0,0 0 45 0 0,0 0 54 0 0,0 0 7 0 0,-11 11-40 0 0,-34 38-31 0 0,3 34 710 0 0,37-66-970 0 0,-4 12 68 0 0,1 1-1 0 0,1 0 1 0 0,2 0-1 0 0,1 0 1 0 0,1 0-1 0 0,2 1 1 0 0,1 2-239 0 0,0-21 59 0 0,1 0-1 0 0,0 0 1 0 0,1-1-1 0 0,0 1 1 0 0,1 0 0 0 0,0 0-1 0 0,0-1 1 0 0,2 0-1 0 0,-1 0 1 0 0,2 0 0 0 0,-1 0-1 0 0,1-1 1 0 0,1 0 0 0 0,0 0-1 0 0,0-1 1 0 0,1 1-1 0 0,0-2 1 0 0,1 1 0 0 0,2 1-59 0 0,-10-9-37 0 0,-1 0 0 0 0,0 0 1 0 0,1 0-1 0 0,-1 0 1 0 0,1 0-1 0 0,0 0 0 0 0,-1 0 1 0 0,1-1-1 0 0,0 1 1 0 0,-1 0-1 0 0,1 0 0 0 0,0 0 1 0 0,0-1-1 0 0,0 1 1 0 0,0-1-1 0 0,0 1 0 0 0,0-1 1 0 0,0 1-1 0 0,0-1 1 0 0,0 1-1 0 0,0-1 1 0 0,0 0-1 0 0,0 1 0 0 0,0-1 1 0 0,0 0-1 0 0,0 0 1 0 0,0 0-1 0 0,0 0 0 0 0,0 0 1 0 0,0 0-1 0 0,0 0 1 0 0,1 0-1 0 0,-1-1 0 0 0,0 1 1 0 0,0 0-1 0 0,0-1 1 0 0,0 1-1 0 0,0 0 0 0 0,0-1 1 0 0,0 1-1 0 0,0-1 1 0 0,-1 0-1 0 0,1 1 0 0 0,0-1 1 0 0,0 0-1 0 0,0 1 1 0 0,-1-1-1 0 0,1 0 0 0 0,0 0 1 0 0,-1 0-1 0 0,1 0 1 0 0,0 0-1 0 0,-1 0 0 0 0,1 0 1 0 0,-1 0-1 0 0,0 0 1 0 0,1 0-1 0 0,-1 0 0 0 0,0 0 1 0 0,0 0-1 0 0,1 0 1 0 0,-1 0-1 0 0,0 0 0 0 0,0 0 1 0 0,0 0-1 0 0,0 0 1 0 0,-1 0-1 0 0,1-1 37 0 0,0-15-3226 0 0,0 6-4224 0 0,0 5-3889 0 0</inkml:trace>
  <inkml:trace contextRef="#ctx0" brushRef="#br0" timeOffset="277.161">280 79 3097 0 0,'0'0'2341'0'0,"0"0"-149"0"0,0 0-92 0 0,0 0-55 0 0,0 0-64 0 0,0 0-76 0 0,0 0-208 0 0,0 0-262 0 0,3-11-261 0 0,11-32-257 0 0,-14 42-874 0 0,0 0-1 0 0,-1 0 0 0 0,1 0 0 0 0,0 0 0 0 0,0 0 1 0 0,0 0-1 0 0,-1 0 0 0 0,1 0 0 0 0,0 0 0 0 0,-1 0 0 0 0,1 0 1 0 0,-1 0-1 0 0,1 0 0 0 0,-1 0 0 0 0,1 1 0 0 0,-1-1 1 0 0,0 0-1 0 0,1 0 0 0 0,-1 1 0 0 0,0-1 0 0 0,0 0 1 0 0,0 1-1 0 0,1-1 0 0 0,-1 1 0 0 0,0-1 0 0 0,0 1 0 0 0,0-1 1 0 0,0 1-1 0 0,0 0 0 0 0,0-1 0 0 0,0 1 0 0 0,0 0 1 0 0,0 0-1 0 0,0 0 0 0 0,0 0 0 0 0,0 0 0 0 0,0 0 0 0 0,0 0 1 0 0,0 0-1 0 0,0 0 0 0 0,0 0 0 0 0,0 0 0 0 0,0 1 1 0 0,0-1-1 0 0,0 0 0 0 0,0 1 0 0 0,0-1 0 0 0,0 1 0 0 0,1-1 1 0 0,-1 1-1 0 0,0 0 0 0 0,0-1 0 0 0,0 1 0 0 0,1 0 1 0 0,-1-1-1 0 0,0 1 0 0 0,1 0-42 0 0,-5 2 37 0 0,1 1 1 0 0,0 0-1 0 0,0 0 1 0 0,0 0-1 0 0,0 0 0 0 0,1 0 1 0 0,0 1-1 0 0,0 0 1 0 0,0 0-1 0 0,0 0 0 0 0,1 0 1 0 0,0 0-1 0 0,0 0 1 0 0,0 0-1 0 0,1 1 0 0 0,0-1 1 0 0,0 1-1 0 0,0-1 1 0 0,0 1-1 0 0,1 0 0 0 0,0-1 1 0 0,0 1-1 0 0,1 4-37 0 0,2-8 85 0 0,1 1-1 0 0,-1 0 1 0 0,0-1-1 0 0,1 0 1 0 0,-1 0-1 0 0,1 0 1 0 0,0 0-1 0 0,0-1 1 0 0,-1 1-1 0 0,1-1 1 0 0,0 0-1 0 0,0 0 1 0 0,0-1-1 0 0,0 1 1 0 0,1-1-1 0 0,-1 0 1 0 0,0 0-1 0 0,0 0 1 0 0,0 0-1 0 0,0-1 0 0 0,0 0 1 0 0,0 0-1 0 0,0 0 1 0 0,0 0-1 0 0,0 0 1 0 0,0-1-1 0 0,-1 0 1 0 0,1 0-1 0 0,-1 0 1 0 0,1 0-1 0 0,1-2-84 0 0,-3 3-17 0 0,-1-1-1 0 0,1 1 0 0 0,0-1 0 0 0,-1 0 0 0 0,1 0 0 0 0,-1 1 1 0 0,0-1-1 0 0,1 0 0 0 0,-1 0 0 0 0,0 0 0 0 0,0-1 1 0 0,0 1-1 0 0,-1 0 0 0 0,1 0 0 0 0,0 0 0 0 0,-1-1 0 0 0,0 1 1 0 0,1 0-1 0 0,-1-1 0 0 0,0 1 0 0 0,0 0 0 0 0,0-1 1 0 0,0 1-1 0 0,-1 0 0 0 0,1-1 0 0 0,-1 1 0 0 0,1 0 0 0 0,-1 0 1 0 0,0 0-1 0 0,0-1 0 0 0,0 1 0 0 0,0 0 0 0 0,0 0 1 0 0,-1 0-1 0 0,1 0 0 0 0,0 1 0 0 0,-1-1 0 0 0,0 0 0 0 0,1 0 1 0 0,-1 1-1 0 0,0-1 0 0 0,0 1 0 0 0,0 0 0 0 0,0 0 0 0 0,0-1 1 0 0,0 1-1 0 0,0 0 18 0 0,-13 13-10056 0 0,13-10 6933 0 0,1 3-7677 0 0</inkml:trace>
  <inkml:trace contextRef="#ctx0" brushRef="#br0" timeOffset="706.09">274 292 12619 0 0,'0'0'1781'0'0,"0"0"-119"0"0,0 0-82 0 0,0 0-26 0 0,0 0-34 0 0,0 0-45 0 0,0 0-192 0 0,0 0-245 0 0,0 0-235 0 0,0 0-238 0 0,0 0-186 0 0,0 0-160 0 0,0 0-126 0 0,3-7-40 0 0,0-2-54 0 0,4-3 70 0 0,0 33 107 0 0,3 52-830 0 0,-9-58-3271 0 0,-1 1-3661 0 0,0-11-4020 0 0</inkml:trace>
  <inkml:trace contextRef="#ctx0" brushRef="#br0" timeOffset="1047.06">266 528 14067 0 0,'0'0'1087'0'0,"0"0"-118"0"0,0 0 60 0 0,0 0 115 0 0,0 0-51 0 0,0 0-183 0 0,0 0-275 0 0,0 0-259 0 0,0 0-155 0 0,0 0-90 0 0,0 0-7 0 0,0 0 24 0 0,0 0 17 0 0,-6 6 30 0 0,-15 15 10 0 0,21-20-160 0 0,-1 0 0 0 0,0 0 0 0 0,1 1 0 0 0,-1-1 0 0 0,1 0 0 0 0,-1 0-1 0 0,1 1 1 0 0,0-1 0 0 0,0 0 0 0 0,-1 1 0 0 0,1-1 0 0 0,0 1-1 0 0,0-1 1 0 0,0 0 0 0 0,0 1 0 0 0,0-1 0 0 0,1 0 0 0 0,-1 1 0 0 0,0-1-1 0 0,1 0 1 0 0,-1 1 0 0 0,1-1 0 0 0,-1 0 0 0 0,1 0 0 0 0,0 1-1 0 0,-1-1 1 0 0,1 0 0 0 0,0 0 0 0 0,0 0 0 0 0,0 0 0 0 0,0 0 0 0 0,0 0-1 0 0,0 0 1 0 0,0 0 0 0 0,0-1 0 0 0,0 1 0 0 0,0 0 0 0 0,1 0-1 0 0,-1-1 1 0 0,0 1 0 0 0,0-1 0 0 0,1 1 0 0 0,-1-1 0 0 0,0 0 0 0 0,1 0-1 0 0,-1 1 1 0 0,1-1 0 0 0,-1 0 0 0 0,0 0 0 0 0,1 0 0 0 0,0-1-45 0 0,0 2 28 0 0,0 0 1 0 0,-1-1 0 0 0,1 0 0 0 0,0 1-1 0 0,0-1 1 0 0,-1 0 0 0 0,1 0 0 0 0,0 0 0 0 0,0 0-1 0 0,0 0 1 0 0,-1-1 0 0 0,1 1 0 0 0,0 0-1 0 0,0-1 1 0 0,-1 1 0 0 0,1-1 0 0 0,0 0 0 0 0,-1 0-1 0 0,1 1 1 0 0,-1-1 0 0 0,1 0 0 0 0,-1 0-1 0 0,1 0 1 0 0,-1-1 0 0 0,0 1 0 0 0,1 0 0 0 0,-1-1-1 0 0,0 1 1 0 0,0 0 0 0 0,0-1 0 0 0,0 1-1 0 0,0-1 1 0 0,0 0 0 0 0,-1 1 0 0 0,1-1 0 0 0,0 0-1 0 0,-1 1 1 0 0,1-1 0 0 0,-1 0 0 0 0,0 0-1 0 0,0 1 1 0 0,1-1 0 0 0,-1 0 0 0 0,0 0-1 0 0,-1 1 1 0 0,1-1 0 0 0,0 0 0 0 0,0 0 0 0 0,-1 0-1 0 0,1 1 1 0 0,-1-1 0 0 0,1 0 0 0 0,-1 1-1 0 0,0-1 1 0 0,0 1 0 0 0,0-1 0 0 0,0 1 0 0 0,0-1-1 0 0,0 1-28 0 0,-3-3-176 0 0,0 0-1 0 0,0 1 1 0 0,0 0 0 0 0,0 0-1 0 0,-1 0 1 0 0,0 0-1 0 0,1 1 1 0 0,-1 0-1 0 0,0 0 1 0 0,0 0-1 0 0,0 0 1 0 0,0 1-1 0 0,-1 0 1 0 0,1 0 0 0 0,0 0-1 0 0,-3 1 177 0 0,-2 6-4913 0 0,7 2-4641 0 0,2-5 360 0 0</inkml:trace>
  <inkml:trace contextRef="#ctx0" brushRef="#br0" timeOffset="1456.771">257 715 6481 0 0,'0'0'1818'0'0,"0"0"-1046"0"0,0 0-162 0 0,0 0 369 0 0,0 0 294 0 0,0 0 102 0 0,0 0-121 0 0,0 0-258 0 0,0 0-221 0 0,0 0-146 0 0,0 0-105 0 0,0 0-78 0 0,0 0-58 0 0,-3 11-56 0 0,-5 34-15 0 0,8-43-231 0 0,0-1-1 0 0,0 0 1 0 0,0 1-1 0 0,0-1 1 0 0,0 1-1 0 0,0-1 1 0 0,0 0-1 0 0,1 1 1 0 0,-1-1-1 0 0,0 0 1 0 0,1 1-1 0 0,0-1 0 0 0,-1 0 1 0 0,1 0-1 0 0,-1 1 1 0 0,1-1-1 0 0,0 0 1 0 0,0 0-1 0 0,0 0 1 0 0,0 0-1 0 0,0 0 1 0 0,0 0-1 0 0,0 0 1 0 0,0 0-1 0 0,0-1 1 0 0,0 1-1 0 0,1 0 0 0 0,-1-1 1 0 0,0 1-1 0 0,0-1 1 0 0,1 1-1 0 0,-1-1 1 0 0,0 1-1 0 0,1-1 1 0 0,-1 0-1 0 0,1 0 1 0 0,-1 0-1 0 0,0 0 1 0 0,1 0-1 0 0,-1 0 1 0 0,0 0-1 0 0,1 0 1 0 0,-1 0-1 0 0,1-1 0 0 0,-1 1 1 0 0,0 0-1 0 0,1-1 1 0 0,-1 0-1 0 0,0 1 1 0 0,0-1-1 0 0,0 1 1 0 0,1-1-1 0 0,-1 0 1 0 0,0 0-1 0 0,0 0 1 0 0,0 0-1 0 0,0 0-85 0 0,1 0 24 0 0,-1 0-1 0 0,1-1 0 0 0,-1 1 1 0 0,1 0-1 0 0,-1-1 1 0 0,1 1-1 0 0,-1-1 1 0 0,0 0-1 0 0,0 1 0 0 0,0-1 1 0 0,0 0-1 0 0,0 1 1 0 0,0-1-1 0 0,0 0 1 0 0,-1 0-1 0 0,1 0 0 0 0,-1 0 1 0 0,1 0-1 0 0,-1 0 1 0 0,0 0-1 0 0,0 0 1 0 0,0 0-1 0 0,0 0 0 0 0,0 0 1 0 0,0 0-1 0 0,0 0 1 0 0,-1 0-1 0 0,1 0 1 0 0,-1 0-1 0 0,0 0 0 0 0,1 0 1 0 0,-1 1-1 0 0,0-1 1 0 0,0 0-1 0 0,0 0 1 0 0,0 1-1 0 0,0-1 0 0 0,-1 1 1 0 0,1-1-1 0 0,0 1 1 0 0,-1-1-1 0 0,1 1 1 0 0,-1 0-1 0 0,1-1 0 0 0,-1 1 1 0 0,0 0-1 0 0,0 0 1 0 0,1 0-1 0 0,-1 1 1 0 0,0-1-1 0 0,0 0 1 0 0,0 1-1 0 0,0-1 0 0 0,0 1 1 0 0,0 0-1 0 0,0-1 1 0 0,0 1-1 0 0,-1 0-23 0 0,-35-1-702 0 0,35 13-3305 0 0,9-7-5659 0 0,-3-3-1159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7.1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144 8 4273 0 0,'0'0'2435'0'0,"0"0"-120"0"0,0 0-60 0 0,0 0-98 0 0,0 0-94 0 0,0 0-99 0 0,0 0-227 0 0,0 0-229 0 0,0 0-230 0 0,0 0-321 0 0,0 0-299 0 0,0 0-301 0 0,0 0-217 0 0,2-5-58 0 0,-2 2-74 0 0,1 3 21 0 0,-1 0 0 0 0,0 1 0 0 0,0-1 0 0 0,1 0 0 0 0,-1 0 0 0 0,0 0 0 0 0,1 0 0 0 0,-1 0 0 0 0,0 0 0 0 0,0 0 0 0 0,1 0 0 0 0,-1 0 0 0 0,0 0 0 0 0,1 0 0 0 0,-1 0 1 0 0,0 0-1 0 0,0 0 0 0 0,1 0 0 0 0,-1 0-29 0 0,-4 159 1825 0 0,5-145-2206 0 0,-3-13-5313 0 0,0-3-5774 0 0,1 1 2447 0 0</inkml:trace>
  <inkml:trace contextRef="#ctx0" brushRef="#br0" timeOffset="261.404">0 84 7274 0 0,'0'0'1464'0'0,"0"0"-220"0"0,0 0-10 0 0,0 0 113 0 0,0 0-16 0 0,0 0-67 0 0,0 0-38 0 0,0 0-9 0 0,0 0 59 0 0,0 0 21 0 0,0 0-153 0 0,0 0-221 0 0,12 1-207 0 0,94 2 679 0 0,48-25 117 0 0,-179 31-2370 0 0,24-3-4158 0 0,11 2-5317 0 0,-6-7 676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4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125 117 0 0 0,'0'0'299'0'0,"0"0"677"0"0,0 0 147 0 0,-2 4 21842 0 0,2-3-21033 0 0,-1-1-3341 0 0,-2 1 1420 0 0,1 0 0 0 0,-1 0 0 0 0,0 0 0 0 0,0 1 0 0 0,1-1 0 0 0,-1 1 0 0 0,1-1 0 0 0,-1 1 0 0 0,1 0 0 0 0,0 0 0 0 0,0 0 0 0 0,0 0 0 0 0,0 0 0 0 0,0 1 0 0 0,0-1 0 0 0,0 0 0 0 0,1 1 0 0 0,-1 0 0 0 0,1-1 0 0 0,0 1 0 0 0,0 0 0 0 0,0-1 0 0 0,0 1 0 0 0,0 0 0 0 0,0 0-11 0 0,-2 5 43 0 0,-8 11 24 0 0,2 0 0 0 0,0 0 0 0 0,1 0-1 0 0,1 1 1 0 0,1 0 0 0 0,0 1 0 0 0,2-1 0 0 0,0 1-1 0 0,2 0 1 0 0,0 0 0 0 0,1 0 0 0 0,1 0-1 0 0,1 0-66 0 0,3-12 67 0 0,-1 0-1 0 0,1 0 0 0 0,0-1 1 0 0,1 0-1 0 0,0 0 0 0 0,0 0 1 0 0,1 0-1 0 0,0-1 0 0 0,0 0 1 0 0,1 0-1 0 0,-1 0 0 0 0,2-1 1 0 0,-1 0-1 0 0,1-1 0 0 0,0 0 0 0 0,0 0 1 0 0,0 0-1 0 0,1-1 0 0 0,-1 0 1 0 0,1-1-1 0 0,0 0 0 0 0,0 0 1 0 0,0-1-1 0 0,1 0 0 0 0,-1-1 1 0 0,0 0-1 0 0,1-1 0 0 0,-1 1 1 0 0,5-2-67 0 0,-14 1 48 0 0,0 0-10 0 0,-9-7-1003 0 0,1 1-4155 0 0,7-3-7187 0 0,1 7 1617 0 0</inkml:trace>
  <inkml:trace contextRef="#ctx0" brushRef="#br0" timeOffset="391.155">338 1 14851 0 0,'0'0'1266'0'0,"0"0"-58"0"0,0 0-9 0 0,0 0-8 0 0,0 0-27 0 0,0 0 12 0 0,0 0-115 0 0,0 0-221 0 0,0 0-228 0 0,0 0-277 0 0,0 0-191 0 0,0 0-79 0 0,-10 2 200 0 0,1 57 888 0 0,24-13-855 0 0,-9-35-4838 0 0,-1 0-5404 0 0,-4-8-1576 0 0</inkml:trace>
  <inkml:trace contextRef="#ctx0" brushRef="#br0" timeOffset="1089.205">351 276 5209 0 0,'0'0'1746'0'0,"0"0"-102"0"0,0 0-71 0 0,0 0-29 0 0,0 0 24 0 0,0 0-31 0 0,0 0-96 0 0,0 0-173 0 0,0 0-229 0 0,0 0-220 0 0,0 0-221 0 0,0 0-168 0 0,-7-9-118 0 0,-21-27-69 0 0,27 35-226 0 0,0 1 1 0 0,0-1-1 0 0,0 1 0 0 0,0-1 1 0 0,0 1-1 0 0,0-1 0 0 0,-1 1 1 0 0,1 0-1 0 0,0-1 0 0 0,0 1 1 0 0,0 0-1 0 0,-1 0 0 0 0,1 0 0 0 0,0 0 1 0 0,0 0-1 0 0,0 0 0 0 0,-1 0 1 0 0,1 0-1 0 0,0 1 0 0 0,0-1 1 0 0,0 0-1 0 0,0 1 0 0 0,0-1 1 0 0,0 1-1 0 0,-1-1 0 0 0,1 1 1 0 0,0 0-1 0 0,0-1 0 0 0,1 1 0 0 0,-1 0 1 0 0,0 0-1 0 0,0 0 0 0 0,0-1 1 0 0,0 1-1 0 0,1 0 0 0 0,-1 0 1 0 0,0 0-1 0 0,1 0 0 0 0,-1 0 1 0 0,1 1-1 0 0,-1-1 0 0 0,1 0 0 0 0,0 0 1 0 0,-1 0-1 0 0,1 0 0 0 0,0 0 1 0 0,0 1-1 0 0,0-1 0 0 0,0 0 1 0 0,0 1-18 0 0,-1 0 40 0 0,0 0 1 0 0,0 0-1 0 0,1 0 1 0 0,-1 1-1 0 0,1-1 0 0 0,0 0 1 0 0,-1 0-1 0 0,1 0 1 0 0,0 1-1 0 0,0-1 1 0 0,1 0-1 0 0,-1 0 1 0 0,0 0-1 0 0,1 0 1 0 0,-1 1-1 0 0,1-1 0 0 0,0 0 1 0 0,0 0-1 0 0,0 0 1 0 0,0 0-1 0 0,0 0 1 0 0,0-1-1 0 0,0 1 1 0 0,1 0-1 0 0,-1 0 1 0 0,0-1-1 0 0,1 1 1 0 0,0-1-1 0 0,-1 1 0 0 0,1-1 1 0 0,0 0-1 0 0,0 1 1 0 0,0-1-1 0 0,0 0 1 0 0,0 0-1 0 0,0-1 1 0 0,0 1-1 0 0,0 0 1 0 0,0-1-1 0 0,0 1 1 0 0,0-1-1 0 0,1 1 0 0 0,-1-1 1 0 0,0 0-1 0 0,0 0 1 0 0,0 0-1 0 0,1 0 1 0 0,-1-1-1 0 0,0 1 1 0 0,0-1-1 0 0,0 1 1 0 0,0-1-1 0 0,0 0 0 0 0,0 1 1 0 0,0-1-1 0 0,0 0 1 0 0,0-1-1 0 0,0 1 1 0 0,1-1-41 0 0,-1 2 14 0 0,0-1 0 0 0,0 1-1 0 0,0-1 1 0 0,0 0 0 0 0,-1 1 0 0 0,1-1 0 0 0,0 0 0 0 0,-1 0 0 0 0,1 0 0 0 0,-1 0 0 0 0,1 0-1 0 0,-1 0 1 0 0,1 0 0 0 0,-1-1 0 0 0,0 1 0 0 0,1-1 0 0 0,-1 1 0 0 0,0-1 0 0 0,0 1 0 0 0,0-1-1 0 0,0 1 1 0 0,0-1 0 0 0,-1 0 0 0 0,1 0 0 0 0,0 1 0 0 0,-1-1 0 0 0,0 0 0 0 0,1 0-1 0 0,-1 0 1 0 0,0 0 0 0 0,0 0 0 0 0,0 1 0 0 0,0-1 0 0 0,0 0 0 0 0,0 0 0 0 0,0 0 0 0 0,-1 0-1 0 0,1 0 1 0 0,-1 1 0 0 0,0-1 0 0 0,1 0 0 0 0,-1 0 0 0 0,0 1 0 0 0,0-1 0 0 0,0 0 0 0 0,0 1-1 0 0,0-1 1 0 0,0 1 0 0 0,0 0 0 0 0,-1-1 0 0 0,0 0-14 0 0,-15 4-4668 0 0,10 8-5839 0 0,6-6 750 0 0</inkml:trace>
  <inkml:trace contextRef="#ctx0" brushRef="#br0" timeOffset="1468.543">300 435 4329 0 0,'0'0'1280'0'0,"0"0"-138"0"0,0 0 111 0 0,0 0 328 0 0,0 0 223 0 0,0 0 28 0 0,0 0-138 0 0,0 0-298 0 0,0 0-309 0 0,0 0-273 0 0,0 0-233 0 0,0 0-170 0 0,0 0-140 0 0,-4-3-104 0 0,-16-10-70 0 0,8 44 408 0 0,12-29-468 0 0,0-1 0 0 0,0 1 0 0 0,1-1 0 0 0,-1 1 0 0 0,0-1 0 0 0,1 0 0 0 0,-1 1 0 0 0,0-1 0 0 0,1 1 0 0 0,0-1 0 0 0,-1 0 0 0 0,1 0 0 0 0,0 1 0 0 0,0-1 0 0 0,-1 0 0 0 0,1 0 0 0 0,0 0 0 0 0,0 0 0 0 0,1 0 0 0 0,-1 0 0 0 0,0 0 0 0 0,0 0 0 0 0,0 0 0 0 0,0 0 0 0 0,1-1 0 0 0,-1 1 0 0 0,0 0 0 0 0,1-1 0 0 0,-1 0 0 0 0,1 1 0 0 0,-1-1 0 0 0,0 0 0 0 0,1 1 0 0 0,-1-1 0 0 0,1 0 0 0 0,-1 0-1 0 0,1 0 1 0 0,-1 0 0 0 0,1 0 0 0 0,-1-1 0 0 0,1 1 0 0 0,-1 0 0 0 0,1-1-37 0 0,1 1 108 0 0,1-1-1 0 0,-1 0 0 0 0,1 0 0 0 0,-1 0 0 0 0,1 0 0 0 0,-1 0 0 0 0,1-1 0 0 0,-1 1 1 0 0,0-1-1 0 0,0 0 0 0 0,0 0 0 0 0,0 0 0 0 0,0-1 0 0 0,-1 1 0 0 0,1-1 1 0 0,-1 1-1 0 0,2-3-107 0 0,-3 3 32 0 0,0 1 0 0 0,-1-1-1 0 0,1 1 1 0 0,-1-1 0 0 0,0 1 0 0 0,1-1 0 0 0,-1 1 0 0 0,0-1 0 0 0,0 0 0 0 0,0 1 0 0 0,0-1-1 0 0,0 1 1 0 0,-1-1 0 0 0,1 1 0 0 0,0-1 0 0 0,-1 0 0 0 0,1 1 0 0 0,-1-1 0 0 0,1 1 0 0 0,-1 0-1 0 0,0-1 1 0 0,0 1 0 0 0,1-1 0 0 0,-1 1 0 0 0,0 0 0 0 0,0 0 0 0 0,0 0 0 0 0,-1-1-32 0 0,-26-11-4191 0 0,24 20-8047 0 0,3-4 4118 0 0</inkml:trace>
  <inkml:trace contextRef="#ctx0" brushRef="#br0" timeOffset="1870.722">325 595 4201 0 0,'0'0'1302'0'0,"0"0"16"0"0,0 0 272 0 0,0 0 233 0 0,0 0 66 0 0,0 0-74 0 0,0 0-260 0 0,0 0-315 0 0,0 0-280 0 0,0 0-229 0 0,0 0-160 0 0,0 0-82 0 0,0 0-82 0 0,-3-5-62 0 0,-9-15-65 0 0,-9 38 393 0 0,19-17-634 0 0,1 0 0 0 0,-1 1 1 0 0,1-1-1 0 0,0 1 0 0 0,0-1 1 0 0,-1 1-1 0 0,1-1 0 0 0,0 1 1 0 0,0 0-1 0 0,0 0 1 0 0,1 0-1 0 0,-1 0 0 0 0,0-1 1 0 0,1 1-1 0 0,-1 0 0 0 0,1 0 1 0 0,-1 0-1 0 0,1 0 0 0 0,0 0 1 0 0,0 0-1 0 0,0 0 1 0 0,0 0-1 0 0,0 0 0 0 0,1 0 1 0 0,-1 0-1 0 0,1 0 0 0 0,-1 0 1 0 0,1 0-1 0 0,0 0 0 0 0,-1 0 1 0 0,1 0-1 0 0,0 0 1 0 0,0-1-1 0 0,1 1 0 0 0,-1 0 1 0 0,0-1-1 0 0,0 1 0 0 0,1-1 1 0 0,-1 1-1 0 0,1-1 0 0 0,-1 0 1 0 0,1 0-1 0 0,0 0 1 0 0,-1 1-1 0 0,1-2 0 0 0,0 1 1 0 0,0 0-1 0 0,0 0 0 0 0,0 0 1 0 0,0-1-1 0 0,0 1 0 0 0,0-1 1 0 0,0 0-1 0 0,0 0 1 0 0,0 1-1 0 0,0-1 0 0 0,0 0 1 0 0,0-1-1 0 0,0 1 0 0 0,2 0-39 0 0,-2-1 9 0 0,0 1-1 0 0,1-1 0 0 0,-1 1 1 0 0,0-1-1 0 0,1 1 0 0 0,-1-1 0 0 0,0 0 1 0 0,0 0-1 0 0,0 0 0 0 0,0-1 1 0 0,0 1-1 0 0,0 0 0 0 0,0-1 1 0 0,0 1-1 0 0,0-1 0 0 0,0 0 0 0 0,-1 1 1 0 0,1-1-1 0 0,-1 0 0 0 0,0 0 1 0 0,1 0-1 0 0,-1 0 0 0 0,0 0 1 0 0,0-1-1 0 0,0 1 0 0 0,0 0 0 0 0,-1 0 1 0 0,1-1-1 0 0,-1 1 0 0 0,1 0 1 0 0,-1-1-1 0 0,0 1 0 0 0,0-1 1 0 0,0 1-1 0 0,0 0 0 0 0,0-1 0 0 0,0 1 1 0 0,-1 0-1 0 0,1-1 0 0 0,-1 1 1 0 0,0 0-1 0 0,0-1 0 0 0,0 1 1 0 0,0 0-1 0 0,0 0 0 0 0,0 0 0 0 0,0 0 1 0 0,-1 0-1 0 0,1 0 0 0 0,-1 0 1 0 0,1 0-1 0 0,-1 1 0 0 0,0-1 1 0 0,0 1-1 0 0,0-1 0 0 0,1 1 0 0 0,-2 0 1 0 0,0-1-9 0 0,-5 0-2090 0 0,3 4-5326 0 0,3-1-2693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4.3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18180 0 0,'0'0'188'0'0,"0"0"-48"0"0,0 0-125 0 0,0 0 51 0 0,0 0 256 0 0,0 0 162 0 0,0 0 151 0 0,8 12 71 0 0,44 87 1368 0 0,-45-68-1904 0 0,-1-1 0 0 0,-1 1 1 0 0,-1 0-1 0 0,-2 0 0 0 0,-1 1 0 0 0,-2-1 0 0 0,0 0 0 0 0,-3 0 0 0 0,0 0 1 0 0,-2 0-1 0 0,-2 0 0 0 0,0-1 0 0 0,-2-1 0 0 0,-12 25-170 0 0,3-24-1075 0 0,18-41-7560 0 0,1 9 4245 0 0,0-1-6614 0 0</inkml:trace>
  <inkml:trace contextRef="#ctx0" brushRef="#br0" timeOffset="257.474">263 67 12355 0 0,'0'0'1593'0'0,"0"0"-627"0"0,0 0-423 0 0,0 0-243 0 0,0 0 73 0 0,0 0 289 0 0,0 0 272 0 0,0 0 81 0 0,0 0-69 0 0,0 0-142 0 0,-1 9-210 0 0,-5 133 606 0 0,7-133-1930 0 0,-1 20-658 0 0,-4-21-3490 0 0,-1-2-4586 0 0,3-4 3639 0 0</inkml:trace>
  <inkml:trace contextRef="#ctx0" brushRef="#br0" timeOffset="912.525">145 193 3409 0 0,'0'0'3512'0'0,"0"0"-1046"0"0,0 0-525 0 0,0 0-324 0 0,0 0-199 0 0,0 0-58 0 0,0 0 19 0 0,0 0-42 0 0,0 0-160 0 0,0 0-206 0 0,0 0-203 0 0,12 0-185 0 0,107 0 877 0 0,-36-3-824 0 0,-83 3-801 0 0,0 0-128 0 0,-6 7-3490 0 0,3-4 344 0 0,1-1-3770 0 0,1 0-1936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0:41.5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53 1568 0 0,'0'0'1922'0'0,"0"0"-188"0"0,0 0 69 0 0,0 0 33 0 0,0 0-29 0 0,0 0-125 0 0,0 0-232 0 0,0 0-239 0 0,0 0-189 0 0,0 0-157 0 0,0 0-163 0 0,0 0-77 0 0,0 0-55 0 0,-2 3-34 0 0,-13 17 1365 0 0,15-19-1621 0 0,29-13 3083 0 0,15-52-2401 0 0,-44 64-905 0 0,0 0 2 0 0,-1 28 125 0 0,-6 145 440 0 0,-53-162-669 0 0,60-11 146 0 0,0 0 0 0 0,0 0 0 0 0,0 1 0 0 0,1-1 0 0 0,-1 0 0 0 0,0 1 0 0 0,0-1 0 0 0,0 0 0 0 0,0 1 0 0 0,0-1 0 0 0,1 0 0 0 0,-1 1 0 0 0,0-1 0 0 0,0 0 0 0 0,0 1 0 0 0,0-1 0 0 0,0 0 0 0 0,0 1 0 0 0,0-1 0 0 0,0 0 0 0 0,0 1 0 0 0,0-1 0 0 0,-1 0 0 0 0,1 1 0 0 0,0-1 0 0 0,0 0 0 0 0,0 1 0 0 0,0-1 0 0 0,-1 1-101 0 0,46 2 50 0 0,135-1 365 0 0,-180-2-286 0 0,0 0-4 0 0,0 0 2 0 0,0 0 12 0 0,0 0-54 0 0,0 0-17 0 0,0 0 0 0 0,0 0-26 0 0,0 0 22 0 0,0 0 0 0 0,0 0-27 0 0,0 0-2 0 0,0 0-59 0 0,0 0-14 0 0,0 0 5 0 0,0 0-11 0 0,0 0 36 0 0,0 0-31 0 0,0 0-29 0 0,0 0-70 0 0,0 0-89 0 0,0-2-4690 0 0,1 2-3782 0 0,0 0 7176 0 0,-1 0-10285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20.9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49 8658 0 0,'0'0'1924'0'0,"0"0"97"0"0,0 0-84 0 0,0 0-234 0 0,0 0-196 0 0,0 0-153 0 0,0 0-187 0 0,0 0-135 0 0,0 0-102 0 0,0 0-135 0 0,-3-8-81 0 0,-14-32 927 0 0,17 40-1224 0 0,0 0-45 0 0,0 0-56 0 0,0 0-65 0 0,0 0-35 0 0,-8 24 492 0 0,-2 10-503 0 0,2 1 0 0 0,1 0-1 0 0,2 0 1 0 0,1 0 0 0 0,2 1 0 0 0,1 0-1 0 0,2-1 1 0 0,4 28-205 0 0,-4-32 220 0 0,-1-29-3670 0 0,5-16-2400 0 0,0 5-787 0 0,-4 6 2482 0 0,2-2-5274 0 0</inkml:trace>
  <inkml:trace contextRef="#ctx0" brushRef="#br0" timeOffset="445.969">85 187 9914 0 0,'0'0'3888'0'0,"0"0"-2033"0"0,0 0-683 0 0,0 0-111 0 0,0 0-54 0 0,0 0-32 0 0,0 0-67 0 0,0 0-93 0 0,0 0-105 0 0,0 0-110 0 0,6-10-83 0 0,20-34-85 0 0,-24 41-355 0 0,0 1-1 0 0,0-1 0 0 0,0 1 0 0 0,0-1 0 0 0,1 1 1 0 0,-1 0-1 0 0,1 0 0 0 0,0 0 0 0 0,-1 1 0 0 0,1-1 1 0 0,0 0-1 0 0,0 1 0 0 0,0 0 0 0 0,0 0 0 0 0,0 0 0 0 0,1 0 1 0 0,-1 0-1 0 0,0 1 0 0 0,0-1 0 0 0,1 1 0 0 0,-1 0 1 0 0,0 0-1 0 0,3 0-76 0 0,-5 2 35 0 0,0 0 1 0 0,0 0 0 0 0,0 0-1 0 0,-1 0 1 0 0,1 0-1 0 0,0 0 1 0 0,-1 0 0 0 0,0 0-1 0 0,1 0 1 0 0,-1 0-1 0 0,0 1 1 0 0,0-1 0 0 0,0 0-1 0 0,0 0 1 0 0,0 0-1 0 0,-1 0 1 0 0,1 0 0 0 0,-1 0-1 0 0,1 0 1 0 0,-1 0-1 0 0,0 0 1 0 0,0 0 0 0 0,-1 2-36 0 0,-27 46 339 0 0,24-44-300 0 0,1 1 0 0 0,-1-1 0 0 0,1 1 0 0 0,1 0 0 0 0,-1 0 0 0 0,1 0 0 0 0,0 0 1 0 0,1 1-1 0 0,0-1 0 0 0,0 1 0 0 0,1-1 0 0 0,-1 3-39 0 0,4-8 36 0 0,-1 0 1 0 0,1-1 0 0 0,-1 1 0 0 0,1 0-1 0 0,0-1 1 0 0,0 0 0 0 0,0 1-1 0 0,0-1 1 0 0,0 0 0 0 0,0 0-1 0 0,0 0 1 0 0,0 0 0 0 0,0 0-1 0 0,0-1 1 0 0,1 1 0 0 0,-1-1-1 0 0,0 1 1 0 0,0-1 0 0 0,1 0-1 0 0,-1 0 1 0 0,0 0 0 0 0,1 0-1 0 0,-1 0 1 0 0,0-1 0 0 0,0 1-1 0 0,1-1 1 0 0,-1 1 0 0 0,0-1-1 0 0,0 0 1 0 0,0 0 0 0 0,0 0-1 0 0,0 0 1 0 0,0 0 0 0 0,1 0-37 0 0,8-3 51 0 0,0-1 0 0 0,0 1 0 0 0,0-2 0 0 0,0 1 0 0 0,-1-2 0 0 0,0 1 0 0 0,0-1 0 0 0,-1-1 0 0 0,1 0 0 0 0,-2 0 0 0 0,1-1 0 0 0,-1 0 0 0 0,-1 0 0 0 0,1-1 0 0 0,-2 0 1 0 0,1 0-1 0 0,-2 0 0 0 0,3-7-51 0 0,-7 3-1109 0 0,-4 11-3510 0 0,-2 4-5159 0 0,4 0-475 0 0</inkml:trace>
  <inkml:trace contextRef="#ctx0" brushRef="#br0" timeOffset="767.309">269 142 15051 0 0,'0'0'1694'0'0,"0"0"-199"0"0,0 0-272 0 0,0 0-55 0 0,0 0-22 0 0,0 0-45 0 0,0 0-129 0 0,0 0-191 0 0,0 0-193 0 0,0 0-199 0 0,0 0-167 0 0,0 0-106 0 0,0 0-66 0 0,-3 1-3 0 0,-1 3 59 0 0,-1 1 0 0 0,1 0 0 0 0,0 0 0 0 0,1 1 0 0 0,-1-1 0 0 0,1 1 0 0 0,0 0 0 0 0,0 0 0 0 0,1 0-1 0 0,0 0 1 0 0,0 0 0 0 0,0 0 0 0 0,1 1 0 0 0,0-1 0 0 0,0 1 0 0 0,0 1-106 0 0,-4 13 199 0 0,-16 77 61 0 0,21-91-2936 0 0,6-13-6271 0 0,-2 2 3307 0 0,-1 1-5278 0 0</inkml:trace>
  <inkml:trace contextRef="#ctx0" brushRef="#br0" timeOffset="1331.922">380 41 15843 0 0,'0'0'1435'0'0,"0"0"19"0"0,0 0-96 0 0,0 0-78 0 0,0 0-76 0 0,0 0-128 0 0,0 0-151 0 0,0 0-148 0 0,0 0-155 0 0,0 0-121 0 0,0 0-148 0 0,0 0-138 0 0,0 0-84 0 0,-4-3-79 0 0,-11-11-30 0 0,11 11 4 0 0,14 30 22 0 0,-3-9 7 0 0,1 0 1 0 0,0-1-1 0 0,1-1 0 0 0,1 1 1 0 0,1-2-1 0 0,0 1 0 0 0,1-1 1 0 0,1-1-1 0 0,0 0 0 0 0,1-1 1 0 0,1-1-1 0 0,0 0 0 0 0,0-1 1 0 0,9 5-56 0 0,-66 13 1200 0 0,11-2-1119 0 0,0 1 0 0 0,2 2 0 0 0,1 1 0 0 0,2 1 0 0 0,-1 4-81 0 0,13-9 152 0 0,14-26-122 0 0,0-1-10 0 0,0 0 2 0 0,0 0 4 0 0,0 0 16 0 0,0 0 36 0 0,0 0-40 0 0,0 0 13 0 0,0 0-24 0 0,0 0-47 0 0,0-4-4113 0 0,0 3-53 0 0,0 0-3436 0 0,0 0-4621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6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 0 4921 0 0,'0'0'2082'0'0,"0"0"378"0"0,0 0 134 0 0,0 0-196 0 0,0 0-341 0 0,0 0-509 0 0,0 0-520 0 0,0 0-440 0 0,0 0-257 0 0,0 0 18 0 0,0 0 121 0 0,0 0 89 0 0,-2 5 43 0 0,-27 139 1526 0 0,22-88-1888 0 0,-8-74 146 0 0,15 15-423 0 0,-1 0 0 0 0,1-1-1 0 0,0 1 1 0 0,0-1 0 0 0,0 1-1 0 0,1-1 1 0 0,-1 1 0 0 0,1 0 0 0 0,-1-1-1 0 0,1 1 1 0 0,0 0 0 0 0,1-1-1 0 0,-1 1 1 0 0,0 0 0 0 0,1 0-1 0 0,0 0 1 0 0,0 0 0 0 0,0 1-1 0 0,0-1 1 0 0,0 0 0 0 0,0 1 0 0 0,1-1-1 0 0,-1 1 1 0 0,1 0 0 0 0,0 0-1 0 0,0 0 1 0 0,0 0 0 0 0,-1 0-1 0 0,2 1 1 0 0,-1-1 0 0 0,0 1-1 0 0,0 0 1 0 0,0 0 0 0 0,1 0 0 0 0,-1 0-1 0 0,0 1 1 0 0,1-1 0 0 0,-1 1-1 0 0,1 0 1 0 0,2 0 37 0 0,-4 2 1 0 0,1-1 0 0 0,-1 1 0 0 0,0 0 0 0 0,0 0 0 0 0,0 0-1 0 0,-1 0 1 0 0,1 0 0 0 0,0 0 0 0 0,-1 0 0 0 0,0 1 0 0 0,1-1 0 0 0,-1 0 0 0 0,0 1 0 0 0,0-1 0 0 0,0 1 0 0 0,-1 0-1 0 0,1-1 1 0 0,0 1 0 0 0,-1 0 0 0 0,0-1 0 0 0,0 1 0 0 0,0 0 0 0 0,0-1 0 0 0,0 1 0 0 0,0 0 0 0 0,-1-1 0 0 0,1 1-1 0 0,-1 0 1 0 0,0-1 0 0 0,1 1 0 0 0,-1-1 0 0 0,-1 1 0 0 0,1-1 0 0 0,0 1 0 0 0,0-1 0 0 0,-1 0 0 0 0,0 0 0 0 0,1 0-1 0 0,-1 0 1 0 0,0 0 0 0 0,-2 2-1 0 0,-1 1 34 0 0,0 0 1 0 0,0-1-1 0 0,0 1 0 0 0,-1-1 0 0 0,0 0 0 0 0,0 0 0 0 0,0 0 1 0 0,-1-1-1 0 0,1 0 0 0 0,-1-1 0 0 0,1 1 0 0 0,-1-1 0 0 0,-1 0-34 0 0,8-2 71 0 0,19-7-231 0 0,217-81-427 0 0,-236 88 597 0 0,-1 0 1 0 0,0-1-1 0 0,0 1 0 0 0,1 0 0 0 0,-1 0 0 0 0,0 0 0 0 0,1-1 1 0 0,-1 1-1 0 0,0 0 0 0 0,1 0 0 0 0,-1-1 0 0 0,0 1 0 0 0,1-1 1 0 0,-1 1-1 0 0,1-1 0 0 0,-1 1 0 0 0,1-1 0 0 0,-1 1 0 0 0,1-1 0 0 0,-1 1 1 0 0,1-1-1 0 0,-1 0 0 0 0,1 1 0 0 0,0-1 0 0 0,-1 0 0 0 0,1 1 1 0 0,0-1-1 0 0,0 0 0 0 0,-1 1 0 0 0,1-1 0 0 0,0 0 0 0 0,0 0 1 0 0,0 1-1 0 0,0-1 0 0 0,0 0 0 0 0,0 0 0 0 0,0 1 0 0 0,0-1 1 0 0,0 0-1 0 0,0 0 0 0 0,1 1 0 0 0,-1-1 0 0 0,0 0 0 0 0,0 1 1 0 0,1-1-1 0 0,-1 0 0 0 0,1 1 0 0 0,-1-1 0 0 0,0 1 0 0 0,1-1 1 0 0,-1 0-1 0 0,1 1 0 0 0,-1-1 0 0 0,1 1 0 0 0,-1-1 0 0 0,1 1 0 0 0,0-1 1 0 0,-1 1-1 0 0,1 0 0 0 0,0-1 0 0 0,-1 1 0 0 0,1 0 0 0 0,0 0-10 0 0,-6-1-8 0 0,1 1-1 0 0,0 0 1 0 0,-1 0-1 0 0,1 0 1 0 0,0 1-1 0 0,-1-1 1 0 0,1 1-1 0 0,0 0 1 0 0,0 1-1 0 0,0-1 1 0 0,0 1-1 0 0,0 0 1 0 0,0 0-1 0 0,0 0 0 0 0,0 0 1 0 0,1 0-1 0 0,-1 1 1 0 0,1 0-1 0 0,0 0 1 0 0,-1 0-1 0 0,1 0 1 0 0,1 0-1 0 0,-1 1 1 0 0,0-1-1 0 0,1 1 1 0 0,0 0-1 0 0,0-1 1 0 0,0 1-1 0 0,0 0 1 0 0,1 0-1 0 0,-1 0 0 0 0,1 1 1 0 0,0-1-1 0 0,0 0 1 0 0,1 0-1 0 0,-1 1 1 0 0,1-1-1 0 0,0 4 9 0 0,2-6 24 0 0,0 1-1 0 0,0-1 0 0 0,1 0 0 0 0,-1 0 0 0 0,0 0 1 0 0,1 0-1 0 0,0 0 0 0 0,-1-1 0 0 0,1 1 1 0 0,0-1-1 0 0,0 0 0 0 0,0 0 0 0 0,0 0 1 0 0,0 0-1 0 0,0 0 0 0 0,0-1 0 0 0,0 1 0 0 0,0-1 1 0 0,1 0-1 0 0,-1 0 0 0 0,0 0 0 0 0,0 0 1 0 0,0 0-1 0 0,0-1 0 0 0,0 0 0 0 0,0 1 1 0 0,0-1-1 0 0,0 0 0 0 0,0 0 0 0 0,0-1 0 0 0,0 1 1 0 0,0-1-1 0 0,-1 1 0 0 0,1-1 0 0 0,0 0 1 0 0,-1 0-1 0 0,0 0 0 0 0,1-1 0 0 0,-1 1 1 0 0,0 0-1 0 0,0-1 0 0 0,0 1 0 0 0,0-2-23 0 0,4-9 49 0 0,0 1 0 0 0,-1-1 0 0 0,-1 0 0 0 0,0 0-1 0 0,-1-1 1 0 0,-1 1 0 0 0,0-1 0 0 0,0 1 0 0 0,-1-1 0 0 0,-1 1 0 0 0,0-1-1 0 0,-2-6-48 0 0,2-1 65 0 0,-17 99-514 0 0,19-23-1353 0 0,14 21-5337 0 0,-8-44 3660 0 0,-6-28-7360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7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149 0 16572 0 0,'0'0'838'0'0,"0"0"-137"0"0,0 0-185 0 0,0 0-67 0 0,0 0 43 0 0,0 0 116 0 0,0 0 143 0 0,0 0 71 0 0,0 0 2 0 0,0 0-57 0 0,-9 12-130 0 0,-56 90 669 0 0,52-75-1136 0 0,1 1 1 0 0,2-1-1 0 0,1 2 0 0 0,0 0 1 0 0,3 0-1 0 0,0 0 1 0 0,2 1-1 0 0,1-1 0 0 0,1 31-170 0 0,4-47 72 0 0,1-1-1 0 0,0 1 0 0 0,1-1 0 0 0,1 0 1 0 0,0 0-1 0 0,0 0 0 0 0,1 0 1 0 0,1-1-1 0 0,0 0 0 0 0,0-1 0 0 0,1 1 1 0 0,1-1-1 0 0,-1-1 0 0 0,2 0 0 0 0,-1 0 1 0 0,6 3-72 0 0,10-8-2373 0 0,-20-23-6331 0 0,-3 10 1939 0 0,-1 3-3350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7.6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16 10850 0 0,'0'0'1282'0'0,"0"0"-329"0"0,0 0-278 0 0,0 0-132 0 0,0 0 83 0 0,0 0 167 0 0,0 0 150 0 0,0 0-4 0 0,0 0-119 0 0,0 0-140 0 0,0 0-182 0 0,-11 8-124 0 0,-32 27-82 0 0,44-36-228 0 0,1 1-1 0 0,-1 0 0 0 0,0 0 0 0 0,0-1 0 0 0,0 1 1 0 0,1 0-1 0 0,-1 0 0 0 0,0 0 0 0 0,0 1 0 0 0,0-1 1 0 0,1 0-1 0 0,-1 0 0 0 0,0 1 0 0 0,0-1 0 0 0,0 0 1 0 0,1 1-1 0 0,-1-1 0 0 0,0 1 0 0 0,0 0 0 0 0,0-1 1 0 0,0 1-1 0 0,0 0 0 0 0,0-1 0 0 0,0 1 0 0 0,-1 0 1 0 0,1 0-1 0 0,0 0 0 0 0,0 0 0 0 0,-1 0 0 0 0,1 0 1 0 0,0 0-1 0 0,-1 0 0 0 0,1 0 0 0 0,-1 0 0 0 0,1 1 1 0 0,-1-1-1 0 0,0 0 0 0 0,1 0 0 0 0,-1 0 0 0 0,0 1 1 0 0,0-1-1 0 0,0 0 0 0 0,0 0 0 0 0,0 1 0 0 0,0-1 1 0 0,0 0-1 0 0,-1 0 0 0 0,1 0 0 0 0,0 1 0 0 0,-1-1 1 0 0,1 0-1 0 0,0 0 0 0 0,-1 0 0 0 0,0 0 0 0 0,1 0 1 0 0,-1 0-1 0 0,0 0 0 0 0,1 0 0 0 0,-1 0 0 0 0,0 0 1 0 0,0 0-1 0 0,0 0 0 0 0,0-1 0 0 0,0 1-63 0 0,4-1 28 0 0,-1 0 1 0 0,1 0-1 0 0,-1-1 0 0 0,1 1 0 0 0,-1-1 0 0 0,1 0 1 0 0,-1 0-1 0 0,0 0 0 0 0,1 0 0 0 0,-1 0 0 0 0,0 0 1 0 0,0-1-1 0 0,0 1 0 0 0,0-1 0 0 0,0 1 0 0 0,0-1 1 0 0,0 0-1 0 0,0 0 0 0 0,-1 0 0 0 0,1 0 0 0 0,-1 0 1 0 0,1 0-1 0 0,-1 0 0 0 0,0 0 0 0 0,0-1 0 0 0,0 1 1 0 0,0 0-1 0 0,0-1 0 0 0,-1 1 0 0 0,1-1 0 0 0,-1 1 0 0 0,1-1 1 0 0,-1 1-1 0 0,0-1 0 0 0,0 1 0 0 0,0-1 0 0 0,0 0 1 0 0,-1 1-1 0 0,1-1 0 0 0,-1 1 0 0 0,1-1 0 0 0,-1 1 1 0 0,0 0-1 0 0,0-1 0 0 0,0 1 0 0 0,0 0 0 0 0,-1 0 1 0 0,1-1-1 0 0,-1 1-28 0 0,2 1-59 0 0,0 1 0 0 0,0-1 1 0 0,0 0-1 0 0,0 1 0 0 0,-1-1 0 0 0,1 0 1 0 0,0 1-1 0 0,0-1 0 0 0,-1 1 0 0 0,1-1 1 0 0,0 0-1 0 0,-1 1 0 0 0,1-1 0 0 0,-1 1 1 0 0,1-1-1 0 0,0 1 0 0 0,-1 0 0 0 0,1-1 1 0 0,-1 1-1 0 0,0-1 0 0 0,1 1 0 0 0,-1 0 1 0 0,1-1-1 0 0,-1 1 0 0 0,1 0 0 0 0,-1 0 1 0 0,0-1-1 0 0,1 1 0 0 0,-1 0 0 0 0,0 0 1 0 0,1 0-1 0 0,-1 0 0 0 0,0 0 1 0 0,1 0-1 0 0,-1 0 0 0 0,0 0 0 0 0,1 0 1 0 0,-1 0-1 0 0,0 0 0 0 0,1 0 0 0 0,-1 1 1 0 0,1-1-1 0 0,-1 0 0 0 0,0 0 0 0 0,1 1 1 0 0,-1-1-1 0 0,1 0 0 0 0,-1 1 0 0 0,1-1 1 0 0,-1 1-1 0 0,1-1 0 0 0,-1 1 0 0 0,1-1 1 0 0,-1 1-1 0 0,1-1 0 0 0,-1 1 59 0 0,-10 38-13329 0 0,11-36 11397 0 0,-2 4-5212 0 0</inkml:trace>
  <inkml:trace contextRef="#ctx0" brushRef="#br0" timeOffset="334.924">5 209 4081 0 0,'0'0'1671'0'0,"0"0"4"0"0,0 0 37 0 0,0 0-2 0 0,0 0-132 0 0,0 0-338 0 0,0 0-367 0 0,0 0-275 0 0,0 0-139 0 0,0 0 14 0 0,0 0 14 0 0,0 0-18 0 0,0 0 21 0 0,-1 7 9 0 0,-2 22 15 0 0,3-28-360 0 0,1 1 0 0 0,0 0 0 0 0,0-1 0 0 0,0 1 0 0 0,0-1 0 0 0,1 1 0 0 0,-1-1 0 0 0,0 0 0 0 0,0 0 0 0 0,1 1 0 0 0,-1-1 0 0 0,1 0-1 0 0,-1 0 1 0 0,1 0 0 0 0,0 0 0 0 0,-1-1 0 0 0,1 1 0 0 0,0 0 0 0 0,0-1 0 0 0,-1 1 0 0 0,1-1 0 0 0,0 1 0 0 0,0-1 0 0 0,0 0 0 0 0,-1 0 0 0 0,1 0 0 0 0,0 0 0 0 0,0 0-1 0 0,0 0 1 0 0,0-1 0 0 0,-1 1 0 0 0,1-1 0 0 0,0 1 0 0 0,0-1 0 0 0,0 0-154 0 0,0 1 18 0 0,0-1 0 0 0,-1 0-1 0 0,1 1 1 0 0,-1-1 0 0 0,1 0 0 0 0,-1 0-1 0 0,1 0 1 0 0,-1 0 0 0 0,0 0-1 0 0,1 0 1 0 0,-1 0 0 0 0,0-1 0 0 0,0 1-1 0 0,0 0 1 0 0,0-1 0 0 0,0 1 0 0 0,0-1-1 0 0,0 1 1 0 0,0-1 0 0 0,-1 1 0 0 0,1-1-1 0 0,0 0 1 0 0,-1 1 0 0 0,0-1 0 0 0,1 0-1 0 0,-1 1 1 0 0,0-1 0 0 0,0 0 0 0 0,0 1-1 0 0,0-1 1 0 0,0 0 0 0 0,0 0-1 0 0,0 1 1 0 0,-1-1 0 0 0,1 0 0 0 0,-1 1-1 0 0,1-1 1 0 0,-1 1 0 0 0,0-1 0 0 0,1 0-1 0 0,-1 1 1 0 0,0 0 0 0 0,0-1 0 0 0,0 1-1 0 0,0-1 1 0 0,0 1 0 0 0,-1 0 0 0 0,1 0-1 0 0,0 0 1 0 0,-1 0 0 0 0,1 0-1 0 0,0 0 1 0 0,-1 0 0 0 0,1 0 0 0 0,-1 0-1 0 0,0 0 1 0 0,1 1 0 0 0,-1-1 0 0 0,1 1-1 0 0,-1-1-17 0 0,-7 9-5866 0 0,7 5-1252 0 0,2-8 1142 0 0,-1-1-45 0 0</inkml:trace>
  <inkml:trace contextRef="#ctx0" brushRef="#br0" timeOffset="599.824">10 387 2024 0 0,'0'0'2554'0'0,"0"0"-847"0"0,0 0-276 0 0,0 0 52 0 0,0 0 120 0 0,0 0-41 0 0,0 0-210 0 0,0 0-266 0 0,0 0-234 0 0,0 0-137 0 0,0 0-78 0 0,0 0-79 0 0,0 0-81 0 0,-1 7-30 0 0,-2 20-24 0 0,3-25-361 0 0,1-1 0 0 0,0 0-1 0 0,0 1 1 0 0,0-1 0 0 0,0 0 0 0 0,0 0 0 0 0,0 0 0 0 0,0 0 0 0 0,0 0 0 0 0,1 0 0 0 0,-1 0 0 0 0,0 0-1 0 0,0-1 1 0 0,1 1 0 0 0,-1 0 0 0 0,1-1 0 0 0,-1 1 0 0 0,1-1 0 0 0,-1 0 0 0 0,0 1 0 0 0,1-1 0 0 0,0 0 0 0 0,-1 0-1 0 0,1 0 1 0 0,-1 0 0 0 0,1 0 0 0 0,-1 0 0 0 0,1 0 0 0 0,-1-1-62 0 0,1 1 68 0 0,3 1 49 0 0,0-1 0 0 0,-1 0 0 0 0,1 0 0 0 0,0 0 0 0 0,0 0 0 0 0,0-1 0 0 0,-1 0 0 0 0,1 0-1 0 0,0-1 1 0 0,-1 1 0 0 0,1-1 0 0 0,-1 0 0 0 0,1 0 0 0 0,-1 0 0 0 0,0-1 0 0 0,0 1 0 0 0,1-2-117 0 0,-5 2-3 0 0,0-1-1 0 0,0 1 1 0 0,0 0 0 0 0,-1 0-1 0 0,1-1 1 0 0,-1 1-1 0 0,1 0 1 0 0,-1 0-1 0 0,0 0 1 0 0,0-1 0 0 0,0 1-1 0 0,0 0 1 0 0,0 0-1 0 0,-1 0 1 0 0,1 1-1 0 0,0-1 1 0 0,-1 0 0 0 0,0 0-1 0 0,1 1 1 0 0,-1-1-1 0 0,0 1 1 0 0,0 0 0 0 0,0-1-1 0 0,0 1 1 0 0,0 0-1 0 0,0 0 1 0 0,0 0-1 0 0,0 0 1 0 0,0 1 0 0 0,0-1-1 0 0,-1 0 1 0 0,1 1-1 0 0,0 0 1 0 0,0-1 0 0 0,-1 1-1 0 0,1 0 1 0 0,0 0-1 0 0,-1 0 1 0 0,1 1 3 0 0,-33 14-2370 0 0,27 1-7680 0 0,7-12-159 0 0</inkml:trace>
  <inkml:trace contextRef="#ctx0" brushRef="#br0" timeOffset="897.255">76 593 14987 0 0,'0'0'1439'0'0,"0"0"-100"0"0,0 0-3 0 0,0 0 65 0 0,0 0-22 0 0,0 0-94 0 0,0 0-231 0 0,0 0-343 0 0,0 0-277 0 0,0 0-230 0 0,0 0-150 0 0,1-2-24 0 0,3-1-1296 0 0,-3 22 3564 0 0,0 7-2134 0 0,1-9-3192 0 0,1-5-2491 0 0,2-4-3510 0 0,-3-7-244 0 0</inkml:trace>
  <inkml:trace contextRef="#ctx0" brushRef="#br0" timeOffset="1243.923">240 44 16692 0 0,'0'0'1376'0'0,"0"0"-435"0"0,0 0-359 0 0,0 0-297 0 0,0 0-27 0 0,0 0 168 0 0,0 0 203 0 0,0 0 140 0 0,0 0 58 0 0,0 0-20 0 0,9 12-72 0 0,29 37-103 0 0,-33-41-520 0 0,-1 0 1 0 0,1 0 0 0 0,-2 1 0 0 0,1 0 0 0 0,-1-1-1 0 0,0 1 1 0 0,-1 0 0 0 0,0 0 0 0 0,-1 1-1 0 0,0-1 1 0 0,0 3-113 0 0,1 7 124 0 0,2 16-42 0 0,-2-1 0 0 0,-1 1-1 0 0,-2 0 1 0 0,-2-1 0 0 0,-1 0 0 0 0,-1 1 0 0 0,-2-1-1 0 0,-1-1 1 0 0,-2 0 0 0 0,-2 0 0 0 0,0-1 0 0 0,-7 9-83 0 0,-12-14-877 0 0,12-24-6495 0 0,16-3-1662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9.9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12683 0 0,'0'0'1151'0'0,"0"0"-215"0"0,0 0-80 0 0,0 0 167 0 0,0 0 160 0 0,0 0 25 0 0,0 0-110 0 0,0 0-206 0 0,0 0-261 0 0,0 0-227 0 0,0 0-136 0 0,26 1 376 0 0,-25-1-709 0 0,48 4-322 0 0,-29 2-8364 0 0,-16-5-2158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30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29 13731 0 0,'0'0'512'0'0,"0"0"-456"0"0,0 0 88 0 0,0 0 208 0 0,0 0 80 0 0,0 0-48 0 0,0 0-208 0 0,0 0-264 0 0,76-18-184 0 0,-54 14-400 0 0,5 1-1104 0 0,-6 0-2441 0 0,-6 2-4545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30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110 92 15699 0 0,'0'0'652'0'0,"0"0"-7"0"0,0 0 45 0 0,0 0 95 0 0,0 0 61 0 0,0 0-1 0 0,0 0-113 0 0,0 0-209 0 0,0 0-205 0 0,0 0-115 0 0,0 0 22 0 0,0 0 113 0 0,0 0 94 0 0,-7 12 39 0 0,-52 146 992 0 0,59-158-1460 0 0,-12 44 278 0 0,2 1 0 0 0,2-1 0 0 0,1 2 0 0 0,1 26-281 0 0,6-62 19 0 0,-1 1 1 0 0,2-1 0 0 0,-1 1 0 0 0,1-1 0 0 0,1 1 0 0 0,0-1-1 0 0,0 0 1 0 0,1 0 0 0 0,1 0 0 0 0,0 0 0 0 0,0 0-1 0 0,0-1 1 0 0,1 0 0 0 0,1 0 0 0 0,0 0 0 0 0,0 0 0 0 0,0-1-1 0 0,1 0 1 0 0,0-1 0 0 0,1 1 0 0 0,0-2 0 0 0,8 7-20 0 0,12-4-1611 0 0,-19-10-1923 0 0,0-3-3992 0 0,-6 2-3937 0 0</inkml:trace>
  <inkml:trace contextRef="#ctx0" brushRef="#br0" timeOffset="615.283">335 58 10730 0 0,'0'0'807'0'0,"0"0"-49"0"0,0 0 237 0 0,0 0 303 0 0,0 0 199 0 0,0 0 28 0 0,0 0-210 0 0,0 0-302 0 0,0 0-261 0 0,0 0-197 0 0,0 0-114 0 0,0 0-89 0 0,0-9-85 0 0,-2-29-77 0 0,2 38-184 0 0,0-1 0 0 0,-1 0 0 0 0,1 1-1 0 0,-1-1 1 0 0,1 0 0 0 0,-1 1 0 0 0,1-1-1 0 0,-1 1 1 0 0,1-1 0 0 0,-1 0 0 0 0,0 1-1 0 0,1-1 1 0 0,-1 1 0 0 0,0 0-1 0 0,1-1 1 0 0,-1 1 0 0 0,0 0 0 0 0,0-1-1 0 0,1 1 1 0 0,-1 0 0 0 0,0 0 0 0 0,0-1-1 0 0,0 1 1 0 0,1 0 0 0 0,-1 0-1 0 0,0 0 1 0 0,0 0 0 0 0,0 0 0 0 0,1 0-1 0 0,-1 1 1 0 0,0-1 0 0 0,0 0 0 0 0,0 0-1 0 0,1 0 1 0 0,-1 1 0 0 0,0-1-1 0 0,1 0 1 0 0,-1 1 0 0 0,0-1 0 0 0,0 1-1 0 0,1-1 1 0 0,-1 1-6 0 0,0-1 8 0 0,-4 3 9 0 0,-1-1 1 0 0,1 0 0 0 0,0 1 0 0 0,0 0 0 0 0,0 0 0 0 0,0 1 0 0 0,1-1 0 0 0,-1 1 0 0 0,1 0 0 0 0,0 0 0 0 0,0 0-1 0 0,1 1 1 0 0,-1 0 0 0 0,1-1 0 0 0,0 1 0 0 0,0 0 0 0 0,1 1 0 0 0,-1-1 0 0 0,1 0 0 0 0,0 1 0 0 0,0 2-18 0 0,3-6 22 0 0,1 0 0 0 0,0-1 1 0 0,-1 0-1 0 0,1 1 0 0 0,0-1 0 0 0,0 0 1 0 0,0 0-1 0 0,0 0 0 0 0,0 0 1 0 0,0 0-1 0 0,0 0 0 0 0,0-1 1 0 0,1 1-1 0 0,-1-1 0 0 0,0 0 1 0 0,0 1-1 0 0,1-1 0 0 0,-1 0 0 0 0,0 0 1 0 0,0 0-1 0 0,1-1 0 0 0,-1 1 1 0 0,0-1-1 0 0,0 1 0 0 0,0-1 1 0 0,0 0-1 0 0,0 1 0 0 0,1-1 1 0 0,-1 0-1 0 0,-1 0 0 0 0,1-1 0 0 0,0 1 1 0 0,1-1-23 0 0,1 1 27 0 0,0 0 0 0 0,0 0 0 0 0,0-1 0 0 0,0 1 0 0 0,0-1-1 0 0,0 0 1 0 0,0 0 0 0 0,-1-1 0 0 0,1 1 0 0 0,-1-1 0 0 0,1 0 0 0 0,-1 0 0 0 0,0 0 0 0 0,0 0 0 0 0,0 0 0 0 0,-1-1 0 0 0,1 1 0 0 0,-1-1 0 0 0,0 0 0 0 0,0 1 0 0 0,0-1 0 0 0,0 0 0 0 0,-1 0 0 0 0,0-1-1 0 0,0 1 1 0 0,0 0 0 0 0,0 0 0 0 0,0-1 0 0 0,-1 0-27 0 0,-1 5-7 0 0,0 0 0 0 0,0 0 0 0 0,0 0-1 0 0,0 0 1 0 0,0 0 0 0 0,0 0 0 0 0,0 1 0 0 0,-1-1-1 0 0,1 0 1 0 0,0 1 0 0 0,0-1 0 0 0,0 0-1 0 0,0 1 1 0 0,1-1 0 0 0,-1 1 0 0 0,0 0 0 0 0,0-1-1 0 0,0 1 1 0 0,0 0 0 0 0,0-1 0 0 0,1 1 0 0 0,-1 0-1 0 0,0 0 1 0 0,1 0 0 0 0,-1 0 0 0 0,1-1-1 0 0,-1 1 1 0 0,1 0 0 0 0,-1 0 0 0 0,1 0 0 0 0,-1 0-1 0 0,1 0 1 0 0,0 0 0 0 0,0 1 7 0 0,-2-1 3 0 0,0 1 1 0 0,0 0-1 0 0,1-1 1 0 0,-1 1 0 0 0,1 0-1 0 0,-1 0 1 0 0,1 0-1 0 0,0 0 1 0 0,0 0-1 0 0,0 0 1 0 0,0 0-1 0 0,0 0 1 0 0,0 0-1 0 0,1 1 1 0 0,-1-1 0 0 0,1 0-1 0 0,-1 0 1 0 0,1 1-1 0 0,0-1 1 0 0,0 0-1 0 0,0 1 1 0 0,0-1-1 0 0,1 0 1 0 0,-1 1-1 0 0,0-1 1 0 0,1 0-1 0 0,0 0 1 0 0,-1 0 0 0 0,1 1-1 0 0,0-1 1 0 0,0 0-1 0 0,0 0 1 0 0,1 0-1 0 0,-1 0 1 0 0,0 0-1 0 0,1-1 1 0 0,-1 1-1 0 0,1 0 1 0 0,0-1-1 0 0,-1 1 1 0 0,1-1 0 0 0,0 1-1 0 0,0-1 1 0 0,0 0-1 0 0,0 0 1 0 0,0 0-1 0 0,0 0 1 0 0,0 0-1 0 0,2 0-3 0 0,10-2 30 0 0,0-1 0 0 0,0-1-1 0 0,-1 0 1 0 0,1-1-1 0 0,-1 0 1 0 0,0-1 0 0 0,0-1-1 0 0,-1 0 1 0 0,0-1 0 0 0,0 0-1 0 0,0-1 1 0 0,-1 0 0 0 0,7-6-30 0 0,-6-5 471 0 0,-28 21-34 0 0,12-1-436 0 0,1 1 1 0 0,-1 0-1 0 0,0 1 1 0 0,1-1-1 0 0,0 1 0 0 0,-1-1 1 0 0,1 1-1 0 0,0 0 1 0 0,0 0-1 0 0,0 0 1 0 0,1 1-1 0 0,-1-1 1 0 0,1 1-1 0 0,0-1 0 0 0,0 1 1 0 0,0 0-1 0 0,1 0 1 0 0,-1 0-1 0 0,1 0 1 0 0,0 0-1 0 0,0 0 0 0 0,0 0 1 0 0,0 0-1 0 0,1 1 1 0 0,0-1-1 0 0,0 4-1 0 0,2-6 54 0 0,0 0 0 0 0,1 1 0 0 0,-1-1 0 0 0,1 0 0 0 0,0 0 0 0 0,0 0 0 0 0,0 0 0 0 0,0-1 1 0 0,0 1-1 0 0,0-1 0 0 0,0 0 0 0 0,0 0 0 0 0,0 0 0 0 0,1 0 0 0 0,-1 0 0 0 0,0-1 0 0 0,1 0 0 0 0,-1 1 0 0 0,0-1 0 0 0,1 0 0 0 0,1-1-54 0 0,29 1-7347 0 0,-18 0-3863 0 0,-13 0 2736 0 0</inkml:trace>
  <inkml:trace contextRef="#ctx0" brushRef="#br0" timeOffset="2084.263">338 337 4865 0 0,'0'0'2478'0'0,"0"0"-860"0"0,0 0-225 0 0,0 0 233 0 0,0 0 165 0 0,0 0 31 0 0,0 0-147 0 0,0 0-266 0 0,0 0-276 0 0,0 0-248 0 0,0 0-186 0 0,0 0-156 0 0,4-11-115 0 0,10-31-53 0 0,-14 41-348 0 0,0 0 1 0 0,0 0-1 0 0,0 0 1 0 0,-1 0-1 0 0,1 0 1 0 0,0 0-1 0 0,0 0 1 0 0,-1 0-1 0 0,1 0 1 0 0,0 0 0 0 0,-1 0-1 0 0,1 0 1 0 0,-1 0-1 0 0,0 0 1 0 0,1 0-1 0 0,-1 1 1 0 0,1-1-1 0 0,-1 0 1 0 0,0 0-1 0 0,0 1 1 0 0,0-1-1 0 0,1 0 1 0 0,-1 1 0 0 0,0-1-1 0 0,0 1 1 0 0,0-1-1 0 0,0 1 1 0 0,0-1-1 0 0,0 1 1 0 0,0 0-1 0 0,0-1 1 0 0,0 1-1 0 0,0 0 1 0 0,0 0 0 0 0,0 0-1 0 0,0 0 1 0 0,0 0-1 0 0,0 0 1 0 0,0 0-1 0 0,-1 0 1 0 0,1 0-1 0 0,0 1 1 0 0,0-1-1 0 0,0 0 1 0 0,0 1 0 0 0,0-1-1 0 0,0 1 1 0 0,1-1-1 0 0,-1 1 1 0 0,0-1-1 0 0,0 1 1 0 0,-1 0-28 0 0,-2 1 7 0 0,-1 1-1 0 0,1-1 1 0 0,0 1 0 0 0,-1 0-1 0 0,1 0 1 0 0,0 0 0 0 0,1 0 0 0 0,-1 1-1 0 0,1 0 1 0 0,-1-1 0 0 0,1 1 0 0 0,0 0-1 0 0,0 1 1 0 0,1-1 0 0 0,0 1-1 0 0,-1-1 1 0 0,1 1 0 0 0,1 0 0 0 0,-1-1-1 0 0,1 1 1 0 0,-1 0 0 0 0,2 0-1 0 0,-1 0 1 0 0,0 2-7 0 0,1-6 5 0 0,0 0-1 0 0,0 0 1 0 0,1-1-1 0 0,-1 1 1 0 0,0 0 0 0 0,0 0-1 0 0,1 0 1 0 0,-1 0-1 0 0,0 0 1 0 0,1 0-1 0 0,-1-1 1 0 0,1 1 0 0 0,-1 0-1 0 0,1 0 1 0 0,-1-1-1 0 0,1 1 1 0 0,-1 0-1 0 0,1-1 1 0 0,0 1 0 0 0,0 0-1 0 0,-1-1 1 0 0,1 1-1 0 0,0-1 1 0 0,0 1-1 0 0,0-1 1 0 0,-1 0-1 0 0,1 1 1 0 0,0-1 0 0 0,0 0-1 0 0,0 1 1 0 0,0-1-1 0 0,0 0 1 0 0,0 0-1 0 0,0 0 1 0 0,0 0 0 0 0,-1 0-1 0 0,1 0 1 0 0,0 0-1 0 0,0 0 1 0 0,0 0-1 0 0,0-1 1 0 0,0 1 0 0 0,0 0-1 0 0,0 0 1 0 0,0-1-1 0 0,-1 1 1 0 0,1-1-1 0 0,0 1-4 0 0,42-23 260 0 0,-41 22-257 0 0,-1 0 0 0 0,0 0-1 0 0,0 0 1 0 0,0 0 0 0 0,0 0 0 0 0,0 0 0 0 0,0 0-1 0 0,0 0 1 0 0,0-1 0 0 0,0 1 0 0 0,-1 0 0 0 0,1-1 0 0 0,0 1-1 0 0,-1 0 1 0 0,1-1 0 0 0,-1 1 0 0 0,0-1 0 0 0,1 1-1 0 0,-1-1 1 0 0,0 1 0 0 0,0-1 0 0 0,0 1 0 0 0,0-1-1 0 0,0 1 1 0 0,0-1 0 0 0,0 1 0 0 0,-1-1 0 0 0,1 1 0 0 0,-1-1-1 0 0,1 1 1 0 0,-1-1 0 0 0,1 1 0 0 0,-1 0 0 0 0,0-1-1 0 0,0 1 1 0 0,1 0 0 0 0,-1 0 0 0 0,0-1 0 0 0,0 1-1 0 0,0 0 1 0 0,0 0 0 0 0,-1 0 0 0 0,1 0 0 0 0,0 0 0 0 0,0 1-1 0 0,-1-2-2 0 0,-9 44-470 0 0,11-40 467 0 0,0 0 1 0 0,1 0-1 0 0,0 0 1 0 0,-1 0-1 0 0,1-1 1 0 0,0 1-1 0 0,0 0 1 0 0,0 0-1 0 0,0-1 1 0 0,0 1-1 0 0,1 0 1 0 0,-1-1-1 0 0,0 1 1 0 0,1-1-1 0 0,-1 0 1 0 0,1 1-1 0 0,0-1 1 0 0,-1 0-1 0 0,1 0 1 0 0,0 0-1 0 0,0 0 1 0 0,-1 0 0 0 0,1 0-1 0 0,0-1 1 0 0,0 1-1 0 0,0-1 1 0 0,0 1-1 0 0,0-1 1 0 0,0 0-1 0 0,0 0 1 0 0,0 0-1 0 0,0 0 1 0 0,0 0-1 0 0,0 0 1 0 0,2 0 2 0 0,72-12 113 0 0,11-29 221 0 0,-87 40-329 0 0,0 0 0 0 0,-1 0 1 0 0,1 0-1 0 0,0 0 1 0 0,-1 0-1 0 0,1 0 0 0 0,0 0 1 0 0,-1 0-1 0 0,0 0 1 0 0,1 0-1 0 0,-1 0 0 0 0,1 1 1 0 0,-1-1-1 0 0,0 0 0 0 0,1 0 1 0 0,-1 1-1 0 0,0-1 1 0 0,0 0-1 0 0,0 1 0 0 0,0-1 1 0 0,0 1-1 0 0,1-1 1 0 0,-1 1-1 0 0,0-1 0 0 0,0 1 1 0 0,0 0-1 0 0,0-1 1 0 0,0 1-1 0 0,-1 0 0 0 0,1 0 1 0 0,0 0-1 0 0,0 0 1 0 0,0 0-1 0 0,0 0 0 0 0,0 0 1 0 0,0 0-1 0 0,0 0 0 0 0,0 0 1 0 0,0 1-1 0 0,0-1 1 0 0,0 0-1 0 0,0 1 0 0 0,0-1 1 0 0,0 1-1 0 0,0-1 1 0 0,0 1-1 0 0,0-1 0 0 0,0 1-5 0 0,-1 0-12 0 0,-1 1 0 0 0,0-1-1 0 0,1 0 1 0 0,-1 1 0 0 0,1 0 0 0 0,-1 0-1 0 0,1-1 1 0 0,0 1 0 0 0,-1 1-1 0 0,1-1 1 0 0,0 0 0 0 0,1 1-1 0 0,-1-1 1 0 0,0 1 0 0 0,1-1 0 0 0,-1 1-1 0 0,1 0 1 0 0,0-1 0 0 0,0 1-1 0 0,0 0 1 0 0,0 0 0 0 0,0 0-1 0 0,1 0 1 0 0,-1 0 0 0 0,1 0 0 0 0,0 0-1 0 0,0 1 13 0 0,1-3 4 0 0,1 0-1 0 0,-1 0 1 0 0,1 0 0 0 0,-1 0-1 0 0,1 0 1 0 0,-1 0-1 0 0,1-1 1 0 0,0 1-1 0 0,-1-1 1 0 0,1 1 0 0 0,0-1-1 0 0,0 0 1 0 0,-1 1-1 0 0,1-1 1 0 0,0 0-1 0 0,0 0 1 0 0,-1 0 0 0 0,1-1-1 0 0,0 1 1 0 0,0 0-1 0 0,-1-1 1 0 0,1 1-1 0 0,0-1 1 0 0,-1 1 0 0 0,1-1-1 0 0,-1 0 1 0 0,1 0-1 0 0,-1 0 1 0 0,1 0-1 0 0,-1 0 1 0 0,1 0-4 0 0,3-1 29 0 0,-1-1 1 0 0,1 0-1 0 0,-1 1 1 0 0,0-1-1 0 0,0-1 0 0 0,0 1 1 0 0,0-1-1 0 0,0 1 0 0 0,-1-1 1 0 0,0 0-1 0 0,0-1 1 0 0,0 1-1 0 0,0 0 0 0 0,0-1 1 0 0,-1 1-1 0 0,0-1 0 0 0,0 0 1 0 0,0 0-1 0 0,-1 0 1 0 0,0 0-1 0 0,0 0 0 0 0,0 0 1 0 0,0 0-1 0 0,-1 0 1 0 0,0-1-1 0 0,0 1 0 0 0,0 0 1 0 0,-1 0-1 0 0,0 0 0 0 0,0 0 1 0 0,-1-4-30 0 0,-6 62-875 0 0,7 7-1553 0 0,3-40-2950 0 0,0-1-5740 0 0,-1-12 5138 0 0</inkml:trace>
  <inkml:trace contextRef="#ctx0" brushRef="#br0" timeOffset="3263.896">265 428 7354 0 0,'0'0'1847'0'0,"0"0"137"0"0,0 0-94 0 0,0 0-354 0 0,0 0-429 0 0,0 0-249 0 0,0 0 30 0 0,0 0 144 0 0,0 0 76 0 0,-2 11-150 0 0,-41 182 2169 0 0,36-161-2903 0 0,7-32-183 0 0,0 0 34 0 0,14-27 347 0 0,-11 22-450 0 0,-1-1-11 0 0,0 0 0 0 0,1 0 0 0 0,-1 0 0 0 0,2 1 0 0 0,-1-1 0 0 0,0 1 0 0 0,1 0 0 0 0,0 0 0 0 0,0 0-1 0 0,1 1 1 0 0,-1-1 0 0 0,1 1 0 0 0,0 0 0 0 0,0 0 0 0 0,1 1 0 0 0,-1 0 0 0 0,1-1 0 0 0,5-1 39 0 0,-10 7-2 0 0,0-1 1 0 0,0 1-1 0 0,0-1 1 0 0,0 1 0 0 0,0-1-1 0 0,0 1 1 0 0,0-1-1 0 0,0 1 1 0 0,-1 0 0 0 0,1-1-1 0 0,-1 1 1 0 0,1 0-1 0 0,-1 0 1 0 0,1 0-1 0 0,-1-1 1 0 0,0 1 0 0 0,0 0-1 0 0,0 0 1 0 0,0 0-1 0 0,-1 0 1 0 0,1-1-1 0 0,0 1 1 0 0,-1 0 0 0 0,1 0-1 0 0,-1-1 1 0 0,1 1-1 0 0,-1 0 1 0 0,0 0 0 0 0,0-1-1 0 0,-1 2 2 0 0,-1 3 31 0 0,-1 0-1 0 0,0 0 1 0 0,0-1 0 0 0,0 0-1 0 0,-1 1 1 0 0,1-2 0 0 0,-1 1-1 0 0,-1 0 1 0 0,1-1 0 0 0,-1 0-1 0 0,1 0 1 0 0,-1-1 0 0 0,0 0-1 0 0,0 0 1 0 0,-1 0 0 0 0,-1 0-31 0 0,35-22 132 0 0,206-81-163 0 0,-232 100 37 0 0,-1 0 0 0 0,0 0-1 0 0,1 0 1 0 0,-1 0 0 0 0,1 0-1 0 0,-1 0 1 0 0,1 0 0 0 0,-1 0-1 0 0,1 0 1 0 0,-1 0 0 0 0,1 0-1 0 0,-1 0 1 0 0,0 0 0 0 0,1 0-1 0 0,-1 0 1 0 0,1-1 0 0 0,-1 1-1 0 0,1 0 1 0 0,-1 0 0 0 0,0 0-1 0 0,1-1 1 0 0,-1 1 0 0 0,0 0 0 0 0,1-1-1 0 0,-1 1 1 0 0,0 0 0 0 0,1-1-1 0 0,-1 1 1 0 0,0 0 0 0 0,0-1-1 0 0,1 1 1 0 0,-1-1 0 0 0,0 1-1 0 0,0-1 1 0 0,0 1 0 0 0,1 0-1 0 0,-1-1 1 0 0,0 1 0 0 0,0-1-1 0 0,0 1 1 0 0,0-1 0 0 0,0 1-1 0 0,0-1 1 0 0,0 1 0 0 0,0-1 0 0 0,0 1-1 0 0,0 0 1 0 0,0-1 0 0 0,0 1-1 0 0,-1-1 1 0 0,1 1 0 0 0,0-1-1 0 0,0 1 1 0 0,0 0 0 0 0,-1-1-1 0 0,1 1 1 0 0,0-1 0 0 0,0 1-1 0 0,-1 0 1 0 0,1-1 0 0 0,0 1-1 0 0,-1 0 1 0 0,1-1 0 0 0,0 1-1 0 0,-1 0 1 0 0,0-1-6 0 0,-31 4 0 0 0,28-1 1 0 0,0-1 1 0 0,1 1-1 0 0,-1 0 0 0 0,1 0 1 0 0,-1 0-1 0 0,1 0 1 0 0,0 1-1 0 0,0-1 0 0 0,0 1 1 0 0,0 0-1 0 0,0 0 1 0 0,1 0-1 0 0,-1 0 0 0 0,1 0 1 0 0,0 0-1 0 0,0 1 0 0 0,0-1 1 0 0,0 1-1 0 0,1 0 1 0 0,-1-1-1 0 0,1 1 0 0 0,0 0 1 0 0,0 0-1 0 0,0 0 1 0 0,1 0-1 0 0,-1 4-1 0 0,4-6 5 0 0,0 1 1 0 0,1-1-1 0 0,-1 0 0 0 0,0 1 1 0 0,1-1-1 0 0,0-1 1 0 0,-1 1-1 0 0,1-1 0 0 0,0 1 1 0 0,0-1-1 0 0,0 0 1 0 0,0 0-1 0 0,0-1 0 0 0,0 1 1 0 0,0-1-1 0 0,0 0 1 0 0,0 0-1 0 0,0 0 0 0 0,0-1 1 0 0,0 1-1 0 0,0-1 0 0 0,0 0 1 0 0,0 0-1 0 0,-1 0 1 0 0,1-1-1 0 0,2 0-5 0 0,32-9-3237 0 0,-23 6-7990 0 0,-10 4 871 0 0</inkml:trace>
  <inkml:trace contextRef="#ctx0" brushRef="#br0" timeOffset="4765.746">223 761 10410 0 0,'0'0'2055'0'0,"0"0"-53"0"0,0 0-83 0 0,0 0-102 0 0,0 0-268 0 0,0 0-354 0 0,0 0-384 0 0,0 0-351 0 0,0 0-203 0 0,0 0-26 0 0,0 0 60 0 0,0 0 42 0 0,0 0-13 0 0,0 5-64 0 0,-25 136 394 0 0,90-208-951 0 0,-21 54 150 0 0,-61 46 129 0 0,-43 15-256 0 0,91-51-585 0 0,133-64 731 0 0,-164 67 255 0 0,0 0 1 0 0,0 0-2 0 0,-23 25 30 0 0,22-25-153 0 0,1 0 0 0 0,-1 1-1 0 0,0-1 1 0 0,1 1 0 0 0,-1-1-1 0 0,1 1 1 0 0,0-1-1 0 0,-1 1 1 0 0,1-1 0 0 0,-1 1-1 0 0,1-1 1 0 0,0 1 0 0 0,-1 0-1 0 0,1-1 1 0 0,0 1 0 0 0,0 0-1 0 0,-1-1 1 0 0,1 1 0 0 0,0 0-1 0 0,0-1 1 0 0,0 1 0 0 0,0 0-1 0 0,0-1 1 0 0,0 1-1 0 0,0 0 1 0 0,0 0 0 0 0,0-1-1 0 0,0 1 1 0 0,0 0 0 0 0,0-1-1 0 0,1 1 1 0 0,-1 0 0 0 0,0-1-1 0 0,1 1 1 0 0,-1-1 0 0 0,0 1-1 0 0,1 0 1 0 0,-1-1 0 0 0,0 1-1 0 0,1-1 1 0 0,-1 1-1 0 0,1-1 1 0 0,-1 1 0 0 0,1-1-1 0 0,0 1 1 0 0,-1-1 0 0 0,1 0-1 0 0,-1 1 1 0 0,1-1 0 0 0,0 0-1 0 0,-1 1 1 0 0,1-1 0 0 0,0 0-1 0 0,-1 0 1 0 0,1 0 0 0 0,0 0-1 0 0,-1 0 1 0 0,1 0-1 0 0,0 0 1 0 0,-1 0 0 0 0,1 0-1 0 0,0 0 1 0 0,0 0 0 0 0,-1 0-1 0 0,1 0 1 0 0,0 0 1 0 0,3-6 493 0 0,-2 3-3576 0 0,6 1-9361 0 0,-5 2 4237 0 0</inkml:trace>
  <inkml:trace contextRef="#ctx0" brushRef="#br0" timeOffset="5174.212">470 813 4369 0 0,'0'0'2222'0'0,"0"0"-90"0"0,0 0 34 0 0,0 0-79 0 0,0 0-297 0 0,0 0-343 0 0,0 0-384 0 0,0 0-294 0 0,0 0-189 0 0,0 0-109 0 0,0 0-40 0 0,0 0-30 0 0,0 0-29 0 0,-9 4-42 0 0,-28 14-41 0 0,35-18-269 0 0,1 0 0 0 0,0 1-1 0 0,-1 0 1 0 0,1-1 0 0 0,0 1 0 0 0,-1 0-1 0 0,1-1 1 0 0,0 1 0 0 0,0 0 0 0 0,0 0-1 0 0,0 0 1 0 0,0 0 0 0 0,0 0 0 0 0,0 1-1 0 0,0-1 1 0 0,0 0 0 0 0,0 0 0 0 0,1 1-1 0 0,-1-1 1 0 0,0 0 0 0 0,1 1 0 0 0,-1-1-1 0 0,1 0 1 0 0,0 1 0 0 0,-1-1 0 0 0,1 1-1 0 0,0-1 1 0 0,0 1 0 0 0,0-1 0 0 0,0 1-1 0 0,0-1 1 0 0,0 0 0 0 0,0 1 0 0 0,1-1-1 0 0,-1 1 1 0 0,0-1 0 0 0,1 1 0 0 0,-1-1-1 0 0,1 0 1 0 0,0 1 0 0 0,-1-1 0 0 0,1 0-1 0 0,0 0 1 0 0,0 1 0 0 0,0-1 0 0 0,0 0-1 0 0,0 0 1 0 0,0 0 0 0 0,0 0 0 0 0,0 0-1 0 0,0 0 1 0 0,0-1 0 0 0,1 1 0 0 0,-1 0-1 0 0,0 0 1 0 0,0-1 0 0 0,2 1-20 0 0,1-1 39 0 0,1 0 1 0 0,-1-1-1 0 0,1 1 1 0 0,-1-1-1 0 0,1 0 1 0 0,-1 0-1 0 0,0-1 1 0 0,1 1-1 0 0,-1-1 1 0 0,0 0-1 0 0,0 0 1 0 0,0 0-1 0 0,-1-1 1 0 0,1 1 0 0 0,0-1-1 0 0,-1 0 1 0 0,0 0-1 0 0,1 0 1 0 0,-1-1-1 0 0,-1 1 1 0 0,1-1-1 0 0,0 1 1 0 0,-1-1-1 0 0,0 0 1 0 0,0 0-1 0 0,0 0 1 0 0,0 0-1 0 0,0-1 1 0 0,-1 1-1 0 0,0 0 1 0 0,0-1-1 0 0,0 1 1 0 0,-1-1-1 0 0,1 1 1 0 0,-1-1-1 0 0,0 1 1 0 0,0-1-1 0 0,-1 1 1 0 0,1 0 0 0 0,-1-1-1 0 0,-1-2-39 0 0,2 7 10 0 0,0 0 0 0 0,0 1 0 0 0,0-1 0 0 0,0 0 0 0 0,1 1 0 0 0,-1-1 0 0 0,0 1 0 0 0,0-1 0 0 0,0 0 0 0 0,0 1 0 0 0,0-1 0 0 0,-1 0 0 0 0,1 1 0 0 0,0-1 0 0 0,0 1 0 0 0,0-1-1 0 0,0 0 1 0 0,0 1 0 0 0,0-1 0 0 0,-1 0 0 0 0,1 1 0 0 0,0-1 0 0 0,0 0 0 0 0,0 1 0 0 0,-1-1 0 0 0,1 0 0 0 0,0 1 0 0 0,-1-1 0 0 0,1 0 0 0 0,0 0 0 0 0,-1 1 0 0 0,1-1 0 0 0,0 0 0 0 0,-1 0 0 0 0,1 0 0 0 0,0 0 0 0 0,-1 1 0 0 0,1-1 0 0 0,0 0 0 0 0,-1 0 0 0 0,1 0 0 0 0,-1 0 0 0 0,1 0 0 0 0,0 0 0 0 0,-1 0 0 0 0,1 0-1 0 0,0 0 1 0 0,-1 0 0 0 0,1 0 0 0 0,-1 0 0 0 0,1 0 0 0 0,0-1 0 0 0,-1 1 0 0 0,1 0 0 0 0,0 0 0 0 0,-1 0 0 0 0,1 0 0 0 0,0-1 0 0 0,-1 1 0 0 0,1 0 0 0 0,0 0 0 0 0,-1-1 0 0 0,1 1 0 0 0,0 0 0 0 0,0 0 0 0 0,-1-1 0 0 0,1 1-10 0 0,-11 34 30 0 0,8-24-147 0 0,1 0 1 0 0,1 0 0 0 0,0 0-1 0 0,0 0 1 0 0,1 1 0 0 0,0-1-1 0 0,1 0 1 0 0,0 0 0 0 0,0 0 0 0 0,2 5 116 0 0,2-8-2247 0 0,-2-6-1724 0 0,0-2-4188 0 0,-2 1-664 0 0</inkml:trace>
  <inkml:trace contextRef="#ctx0" brushRef="#br0" timeOffset="5562.845">697 145 13027 0 0,'0'0'1395'0'0,"0"0"-446"0"0,0 0 30 0 0,0 0 255 0 0,-2-10 175 0 0,-9-43 1332 0 0,19 97-1099 0 0,19 92 1067 0 0,-12-52-2286 0 0,-4 1 0 0 0,0 68-423 0 0,-11-144 14 0 0,-9 196 338 0 0,7-193-323 0 0,0 0 0 0 0,-1 0 0 0 0,0 0 0 0 0,-1 0 0 0 0,0-1 1 0 0,-1 0-1 0 0,-1 0 0 0 0,1 0 0 0 0,-2 0 0 0 0,1-1 0 0 0,-1 0 0 0 0,-1 0 1 0 0,0-1-1 0 0,0 0 0 0 0,-5 4-29 0 0,7-12-2043 0 0,8-6-4363 0 0,0 2-5309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56.440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1515 440 3249 0 0,'0'0'1901'0'0,"0"0"80"0"0,0 0 266 0 0,0 0 194 0 0,0 0 44 0 0,0 0-127 0 0,0 0-329 0 0,0 0-378 0 0,0 0-327 0 0,0 0-268 0 0,0 0-248 0 0,0 0-204 0 0,0 0-153 0 0,1-3-149 0 0,0-2-276 0 0,1-3 279 0 0,-1 18 339 0 0,-9 145 2125 0 0,10-153-6916 0 0,0-7-9409 0 0,-2 3 2628 0 0</inkml:trace>
  <inkml:trace contextRef="#ctx0" brushRef="#br0" timeOffset="388.743">1394 500 12491 0 0,'0'0'1769'0'0,"0"0"-128"0"0,0 0 72 0 0,0 0 56 0 0,0 0-81 0 0,0 0-221 0 0,0 0-328 0 0,0 0-323 0 0,0 0-240 0 0,0 0-156 0 0,0 0-111 0 0,0 0-57 0 0,-4 0-27 0 0,-11 0 190 0 0,29 1 808 0 0,196 5-59 0 0,-204-8-10306 0 0,-3 1 1816 0 0,-1 0-4211 0 0</inkml:trace>
  <inkml:trace contextRef="#ctx0" brushRef="#br0" timeOffset="-2928.036">120 436 18612 0 0,'0'0'959'0'0,"0"0"5"0"0,0 0 43 0 0,0 0 13 0 0,0 0-8 0 0,0 0-14 0 0,0 0-98 0 0,0 0-166 0 0,0 0-192 0 0,0 0-190 0 0,0 0-153 0 0,0 0-107 0 0,0-3-49 0 0,-18 169 2803 0 0,18-146-2497 0 0,-1 2-4671 0 0,5-22-5804 0 0,-3 0 3696 0 0,1 0-3321 0 0</inkml:trace>
  <inkml:trace contextRef="#ctx0" brushRef="#br0" timeOffset="-2585.655">249 477 14379 0 0,'0'0'1547'0'0,"0"0"-247"0"0,0 0-193 0 0,0 0-72 0 0,0 0-67 0 0,0 0-70 0 0,0 0-73 0 0,0 0-99 0 0,0 0-106 0 0,0 0-71 0 0,0 0-100 0 0,0 0-100 0 0,0 0-53 0 0,-8 9-60 0 0,-22 32-20 0 0,29-39-179 0 0,0 0 1 0 0,0 0-1 0 0,0 0 0 0 0,1 0 1 0 0,-1 0-1 0 0,1 0 0 0 0,-1 1 1 0 0,1-1-1 0 0,0 0 1 0 0,-1 0-1 0 0,1 0 0 0 0,1 1 1 0 0,-1-1-1 0 0,0 0 0 0 0,0 0 1 0 0,1 0-1 0 0,-1 1 0 0 0,1-1 1 0 0,0 0-1 0 0,0 0 0 0 0,-1 0 1 0 0,1 0-1 0 0,1 0 0 0 0,-1 0 1 0 0,0-1-1 0 0,0 1 0 0 0,1 0 1 0 0,-1 0-1 0 0,1-1 0 0 0,-1 1 1 0 0,1-1-1 0 0,0 1 0 0 0,0-1 1 0 0,-1 0-1 0 0,1 0 0 0 0,0 0 1 0 0,0 0-1 0 0,0 0 0 0 0,0 0 1 0 0,1 0-1 0 0,-1-1 0 0 0,0 1 1 0 0,0-1-1 0 0,0 0 0 0 0,0 1 1 0 0,1-1-1 0 0,-1 0 0 0 0,0 0 1 0 0,0 0-1 0 0,0-1 0 0 0,1 1 1 0 0,-1-1-1 0 0,0 1 1 0 0,0-1-1 0 0,1 0-37 0 0,0 1-1 0 0,-1-1 0 0 0,0 1 0 0 0,1 0 0 0 0,-1-1 0 0 0,0 0 0 0 0,0 0 0 0 0,0 0 0 0 0,1 0 0 0 0,-1 0 0 0 0,0 0 1 0 0,0 0-1 0 0,-1 0 0 0 0,1-1 0 0 0,0 1 0 0 0,0-1 0 0 0,-1 0 0 0 0,1 1 0 0 0,-1-1 0 0 0,1 0 0 0 0,-1 0 0 0 0,0 0 0 0 0,1 0 0 0 0,-1 0 0 0 0,0 0 0 0 0,-1 0 0 0 0,1-1 0 0 0,0 1 0 0 0,-1 0 1 0 0,1 0-1 0 0,-1-1 0 0 0,1 1 0 0 0,-1 0 0 0 0,0-1 0 0 0,0 1 0 0 0,0 0 0 0 0,-1-1 0 0 0,1 1 0 0 0,0 0 0 0 0,-1 0 0 0 0,1-1 0 0 0,-1 1 0 0 0,0 0 0 0 0,0 0 0 0 0,0 0 0 0 0,0 0 0 0 0,0 0 1 0 0,0 0-1 0 0,-1 0 0 0 0,1 0 0 0 0,-1 0 0 0 0,1 0 0 0 0,-1 1 0 0 0,0-1 0 0 0,0 1 0 0 0,1-1 0 0 0,-1 1 0 0 0,0 0 0 0 0,-1-1 1 0 0,-3-3-679 0 0,-6-6 293 0 0,9 8-4087 0 0,2 1-4065 0 0,1 2-2821 0 0</inkml:trace>
  <inkml:trace contextRef="#ctx0" brushRef="#br0" timeOffset="-2186.516">375 415 14395 0 0,'0'0'1230'0'0,"0"0"-51"0"0,0 0 80 0 0,0 0 23 0 0,0 0-64 0 0,0 0-168 0 0,0 0-292 0 0,0 0-236 0 0,0 0-105 0 0,0 0-1 0 0,0 0 42 0 0,0 0 15 0 0,0 0-22 0 0,2 4-55 0 0,120 77 1561 0 0,-121-76-1931 0 0,-1 0 1 0 0,-1 0-1 0 0,1 0 1 0 0,-1 0-1 0 0,1 0 1 0 0,-1 0-1 0 0,-1-1 1 0 0,1 1-1 0 0,-1 0 1 0 0,1-1-1 0 0,-1 1 1 0 0,-1-1-1 0 0,1 0 1 0 0,-1 1-1 0 0,1-1 1 0 0,-1 0-1 0 0,-1-1 1 0 0,1 1-1 0 0,0 0 1 0 0,-1-1-1 0 0,0 0 1 0 0,1 0-1 0 0,-1 0 1 0 0,-1 0-1 0 0,1-1 1 0 0,-3 2-27 0 0,7-4 1 0 0,-88 65 881 0 0,88-62-4355 0 0,3-3-7126 0 0,-2 0-1145 0 0</inkml:trace>
  <inkml:trace contextRef="#ctx0" brushRef="#br0" timeOffset="-1321.459">627 447 8554 0 0,'0'0'1983'0'0,"0"0"-229"0"0,0 0-179 0 0,0 0-34 0 0,0 0 42 0 0,0 0 104 0 0,0 0-37 0 0,0 0-194 0 0,0 0-230 0 0,0 0-251 0 0,0 0-222 0 0,0 0-178 0 0,0 0-170 0 0,5-7-138 0 0,13-23-96 0 0,-9 55 818 0 0,-12 59-3 0 0,1 12 34 0 0,3-88-2660 0 0,11-8-16468 0 0,-10-2 8706 0 0</inkml:trace>
  <inkml:trace contextRef="#ctx0" brushRef="#br0" timeOffset="-1147.457">778 487 4433 0 0,'0'0'4668'0'0,"0"0"-1692"0"0,0 0-581 0 0,0 0-150 0 0,0 0-214 0 0,0 0-255 0 0,0 0-339 0 0,0 0-425 0 0,0 0-376 0 0,0 0-264 0 0,0 0-137 0 0,0 0-3 0 0,0 0 64 0 0,3 16 991 0 0,-12 40 311 0 0,6-18-3280 0 0,6-33-2797 0 0,2-4-9269 0 0,-3-1 6028 0 0</inkml:trace>
  <inkml:trace contextRef="#ctx0" brushRef="#br0" timeOffset="-730.258">884 385 12507 0 0,'0'0'3268'0'0,"0"0"-1990"0"0,0 0-715 0 0,0 0-90 0 0,0 0 53 0 0,0 0 84 0 0,0 0 137 0 0,0 0 48 0 0,0 0-43 0 0,0 0-17 0 0,0 0-69 0 0,0 0-78 0 0,0 0-74 0 0,3 7-101 0 0,54 57 1008 0 0,52-14-634 0 0,-109-48-766 0 0,1-1 1 0 0,-1 0-1 0 0,0 1 0 0 0,0-1 0 0 0,0 1 1 0 0,-1-1-1 0 0,1 0 0 0 0,0 1 1 0 0,0-1-1 0 0,-1 1 0 0 0,1-1 0 0 0,-1 0 1 0 0,1 1-1 0 0,-1-1 0 0 0,0 0 0 0 0,0 0 1 0 0,1 0-1 0 0,-1 1 0 0 0,0-1 1 0 0,0 0-1 0 0,0 0 0 0 0,0 0 0 0 0,0 0 1 0 0,0 0-1 0 0,0-1 0 0 0,-1 1 0 0 0,1 0 1 0 0,-1 0-22 0 0,-1 2 49 0 0,-171 161 1065 0 0,165-151-863 0 0,7-9-3132 0 0,5-10-6762 0 0,-2 4-1829 0 0</inkml:trace>
  <inkml:trace contextRef="#ctx0" brushRef="#br0" timeOffset="40246.532">33 738 0 0 0,'0'0'351'0'0,"0"0"852"0"0,0 0 486 0 0,0 0 352 0 0,0 0 290 0 0,0 0 31 0 0,0 0-127 0 0,0 0-304 0 0,0 0-388 0 0,0 0-379 0 0,0 0-362 0 0,-3 0-242 0 0,3-1-471 0 0,-1 1 1 0 0,1 0-1 0 0,-1 0 0 0 0,1 0 1 0 0,-1 0-1 0 0,1 0 0 0 0,-1 0 1 0 0,1 0-1 0 0,-1 0 0 0 0,1 0 1 0 0,-1 0-1 0 0,1 0 0 0 0,0 0 1 0 0,-1 0-1 0 0,1 1 0 0 0,-1-1 1 0 0,1 0-1 0 0,-1 0 0 0 0,1 1 1 0 0,-1-1-1 0 0,1 0 0 0 0,0 0 1 0 0,-1 1-1 0 0,1-1 0 0 0,-1 0 1 0 0,1 1-1 0 0,0-1 0 0 0,-1 0 1 0 0,1 1-1 0 0,0-1 0 0 0,0 1 1 0 0,-1-1-1 0 0,1 1 0 0 0,0-1 1 0 0,0 1-1 0 0,0-1 0 0 0,0 0 1 0 0,-1 1-1 0 0,1-1 0 0 0,0 1 1 0 0,0-1-1 0 0,0 1 0 0 0,0-1 1 0 0,0 1-1 0 0,0-1 0 0 0,0 1 1 0 0,0-1-1 0 0,0 1 1 0 0,1-1-1 0 0,-1 1 0 0 0,0-1 1 0 0,0 1-1 0 0,0-1 0 0 0,1 1 1 0 0,-1-1-1 0 0,0 1-89 0 0,-1 19 675 0 0,1-19-633 0 0,-1 1 0 0 0,1 0 0 0 0,0-1 0 0 0,-1 1 0 0 0,1 0 0 0 0,0-1 0 0 0,0 1 0 0 0,0 0-1 0 0,0-1 1 0 0,1 1 0 0 0,-1 0 0 0 0,0-1 0 0 0,1 1 0 0 0,-1-1 0 0 0,1 1 0 0 0,0-1 0 0 0,-1 1-1 0 0,1-1 1 0 0,0 1 0 0 0,0-1 0 0 0,0 1 0 0 0,0-1 0 0 0,0 0 0 0 0,0 0 0 0 0,0 1 0 0 0,0-1 0 0 0,1 0-1 0 0,-1 0 1 0 0,0 0 0 0 0,1 0 0 0 0,-1-1 0 0 0,1 1 0 0 0,-1 0 0 0 0,1 0 0 0 0,-1-1 0 0 0,1 1-1 0 0,-1-1 1 0 0,1 0 0 0 0,0 1 0 0 0,-1-1 0 0 0,1 0 0 0 0,0 0 0 0 0,-1 0 0 0 0,1 0 0 0 0,0 0-1 0 0,-1 0 1 0 0,1-1 0 0 0,-1 1 0 0 0,1 0 0 0 0,0-1 0 0 0,0 0-42 0 0,350-1 1200 0 0,23 7-977 0 0,-375-5-220 0 0,47-4-7 0 0,-17-3 190 0 0,-30 7-167 0 0,1 0 0 0 0,0 0 0 0 0,-1-1 0 0 0,1 1 0 0 0,-1 0 0 0 0,1 0 0 0 0,-1-1 0 0 0,1 1 0 0 0,-1 0 0 0 0,1-1 0 0 0,-1 1 0 0 0,1-1 0 0 0,-1 1 0 0 0,1-1 0 0 0,-1 1 0 0 0,0-1 0 0 0,1 1 0 0 0,-1-1 0 0 0,0 1 0 0 0,1-1 0 0 0,-1 1 0 0 0,0-1 0 0 0,0 1 1 0 0,1-1-1 0 0,-1 0 0 0 0,0 1 0 0 0,0-1 0 0 0,0 1 0 0 0,0-1 0 0 0,0 0 0 0 0,0 1 0 0 0,0-1 0 0 0,0 1 0 0 0,0-1 0 0 0,0 0 0 0 0,0 1 0 0 0,-1-1 0 0 0,1 1 0 0 0,0-1 0 0 0,0 0 0 0 0,-1 1 0 0 0,1-1 0 0 0,0 1 0 0 0,0-1 0 0 0,-1 1 0 0 0,1-1 0 0 0,-1 1 0 0 0,1-1 0 0 0,-1 1 0 0 0,1 0 0 0 0,-1-1-19 0 0,-3-4-3262 0 0,-1 0-3330 0 0,3 4-5470 0 0</inkml:trace>
  <inkml:trace contextRef="#ctx0" brushRef="#br1" timeOffset="179389.537">49 835 2585 0 0,'0'0'1840'0'0,"0"0"132"0"0,0 0 43 0 0,0 0-29 0 0,0 0-69 0 0,0 0-116 0 0,0 0-222 0 0,0 0-277 0 0,0 0-212 0 0,0 0-206 0 0,0 0-165 0 0,-8-3-158 0 0,-24-10-136 0 0,24 10-62 0 0,8 3-27 0 0,0 0 15 0 0,0 0 37 0 0,0 0 0 0 0,0 0-2 0 0,0 0-25 0 0,0 0-24 0 0,0 0-18 0 0,0 0-23 0 0,0 0-22 0 0,0 0-18 0 0,29 5 1777 0 0,242-4-820 0 0,-143-6-1113 0 0,296 2 126 0 0,-412 1 797 0 0,-6 0-2828 0 0,-1 2-9214 0 0,-5 0-522 0 0</inkml:trace>
  <inkml:trace contextRef="#ctx0" brushRef="#br1" timeOffset="198464.87">784 323 10618 0 0,'0'0'1553'0'0,"0"0"-434"0"0,0 0-19 0 0,0 0 168 0 0,0 0 72 0 0,0 0-114 0 0,0 0-257 0 0,0 0-316 0 0,0 0-228 0 0,0 0-108 0 0,0 0-79 0 0,-13 17 1250 0 0,10-13 2500 0 0,15-16-3922 0 0,0 0 0 0 0,2 0 0 0 0,-1 1 0 0 0,2 1 0 0 0,-1 0 0 0 0,1 1 1 0 0,1 1-1 0 0,-1 0 0 0 0,1 1 0 0 0,10-2-66 0 0,-25 11-195 0 0,-1 3-4637 0 0,3-2-7090 0 0,-2-2 1908 0 0</inkml:trace>
  <inkml:trace contextRef="#ctx0" brushRef="#br1" timeOffset="198852.705">1175 37 5049 0 0,'0'0'3522'0'0,"0"0"-1783"0"0,0 0-246 0 0,0 0 320 0 0,0 0 177 0 0,0 0-30 0 0,0 0-214 0 0,0 0-338 0 0,0 0-351 0 0,0 0-311 0 0,0 0-255 0 0,0 0-211 0 0,-2-2-100 0 0,1 1-159 0 0,1 1 0 0 0,-1 0 0 0 0,1-1 0 0 0,-1 1 1 0 0,1 0-1 0 0,-1-1 0 0 0,1 1 0 0 0,-1 0 0 0 0,0 0 0 0 0,1-1 0 0 0,-1 1 0 0 0,0 0 0 0 0,1 0 0 0 0,-1 0 0 0 0,0 0 0 0 0,1 0 0 0 0,-1 0 0 0 0,0 0 0 0 0,1 0 0 0 0,-1 0 0 0 0,0 0 0 0 0,1 0 0 0 0,-1 0 0 0 0,0 1 0 0 0,1-1 0 0 0,-1 0 0 0 0,1 0 0 0 0,-1 1 0 0 0,0-1 0 0 0,1 0 0 0 0,-1 1 0 0 0,1-1 0 0 0,-1 1 0 0 0,1-1 0 0 0,-1 1 0 0 0,1-1 0 0 0,-1 1 1 0 0,1-1-1 0 0,0 1 0 0 0,-1-1 0 0 0,1 1 0 0 0,0-1 0 0 0,-1 1 0 0 0,1 0 0 0 0,0-1 0 0 0,0 1 0 0 0,0 0 0 0 0,-1-1 0 0 0,1 1 0 0 0,0 0 0 0 0,0-1 0 0 0,0 1 0 0 0,0 0-21 0 0,-4 6 162 0 0,-3 2-62 0 0,2-1 0 0 0,-1 1 1 0 0,1 1-1 0 0,1-1 1 0 0,0 1-1 0 0,0-1 0 0 0,1 1 1 0 0,0 0-1 0 0,0 0 1 0 0,1 1-1 0 0,1-1 0 0 0,0 0 1 0 0,0 1-1 0 0,1 2-100 0 0,18 18-718 0 0,-8-26-4168 0 0,2-2-6719 0 0,-8-2 2658 0 0</inkml:trace>
  <inkml:trace contextRef="#ctx0" brushRef="#br1" timeOffset="199168.252">1260 1 14411 0 0,'0'0'1136'0'0,"0"0"-295"0"0,0 0-227 0 0,0 0-43 0 0,0 0 20 0 0,0 0 64 0 0,0 0-10 0 0,0 0-98 0 0,0 0-116 0 0,0 0-137 0 0,0 0-86 0 0,0 0-70 0 0,0 0-50 0 0,-8 11 9 0 0,-22 33 3 0 0,30-43-77 0 0,-1 0 0 0 0,1-1 0 0 0,0 1 0 0 0,-1 0 0 0 0,1 0 0 0 0,0 0 0 0 0,0 0 0 0 0,0 0 0 0 0,0-1 0 0 0,0 1 0 0 0,0 0 0 0 0,0 0 0 0 0,0 0 0 0 0,0 0 0 0 0,0 0 0 0 0,0 0 0 0 0,1-1 0 0 0,-1 1 0 0 0,0 0 0 0 0,1 0 0 0 0,-1 0 0 0 0,1-1 0 0 0,-1 1 0 0 0,0 0 0 0 0,1 0 0 0 0,0-1 0 0 0,-1 1 0 0 0,1 0 0 0 0,-1-1 0 0 0,1 1 0 0 0,0-1 0 0 0,-1 1 0 0 0,1-1 0 0 0,0 1 0 0 0,0-1 0 0 0,0 1 0 0 0,-1-1 0 0 0,1 0 0 0 0,0 1 0 0 0,0-1 0 0 0,0 0 0 0 0,0 0 0 0 0,-1 0 0 0 0,1 0 0 0 0,0 0 0 0 0,0 0 0 0 0,0 0 0 0 0,0 0 0 0 0,0 0 0 0 0,0 0-1 0 0,-1 0 1 0 0,1 0 0 0 0,0-1 0 0 0,0 1 0 0 0,0 0 0 0 0,0-1-23 0 0,0 1 44 0 0,1 1-10 0 0,0-1 0 0 0,0 0-1 0 0,0 0 1 0 0,0 0 0 0 0,-1 0-1 0 0,1 0 1 0 0,0 0 0 0 0,0 0-1 0 0,0-1 1 0 0,0 1 0 0 0,0-1-1 0 0,0 0 1 0 0,-1 1 0 0 0,1-1-1 0 0,0 0 1 0 0,-1 0 0 0 0,1 0-1 0 0,0 0 1 0 0,-1 0 0 0 0,1 0-1 0 0,-1 0 1 0 0,0-1 0 0 0,1 1-1 0 0,-1-1 1 0 0,0 1 0 0 0,0-1 0 0 0,0 1-1 0 0,0-1 1 0 0,0 0 0 0 0,0 1-1 0 0,0-1 1 0 0,0 0 0 0 0,-1 0-1 0 0,1 1 1 0 0,-1-1 0 0 0,1 0-1 0 0,-1 0 1 0 0,0 0 0 0 0,0 0-1 0 0,0 0 1 0 0,0 0 0 0 0,0 0-1 0 0,0 0 1 0 0,-1 1 0 0 0,1-1-1 0 0,0 0 1 0 0,-1 0 0 0 0,0 0-1 0 0,1 0 1 0 0,-1 1 0 0 0,0-1-1 0 0,0 0 1 0 0,0 1 0 0 0,0-1 0 0 0,0 1-1 0 0,0-1 1 0 0,-1 1 0 0 0,1-1-1 0 0,-1 0-33 0 0,-9 2-4759 0 0,5 11-5914 0 0,6-11 10578 0 0,-1 4-8847 0 0</inkml:trace>
  <inkml:trace contextRef="#ctx0" brushRef="#br1" timeOffset="199419.73">1253 202 15059 0 0,'0'0'1557'0'0,"0"0"-251"0"0,0 0-213 0 0,0 0-37 0 0,0 0-41 0 0,0 0-128 0 0,0 0-194 0 0,0 0-227 0 0,0 0-157 0 0,0 0-88 0 0,0 0-74 0 0,0 0-39 0 0,0 0-45 0 0,-2 3-42 0 0,2 0-787 0 0,-6 23 1921 0 0,7-17-5333 0 0,2 0-6251 0 0,-2-7 646 0 0</inkml:trace>
  <inkml:trace contextRef="#ctx0" brushRef="#br1" timeOffset="199663.276">1401 15 18252 0 0,'0'0'1143'0'0,"0"0"-224"0"0,0 0-301 0 0,0 0-141 0 0,0 0 44 0 0,0 0 116 0 0,0 0 98 0 0,0 0 4 0 0,0 0-93 0 0,0 0-101 0 0,0 0-120 0 0,6 12-110 0 0,19 35-68 0 0,-23-41-234 0 0,0-1 1 0 0,0 1-1 0 0,0 0 1 0 0,-1 0-1 0 0,0 0 0 0 0,0 0 1 0 0,-1 0-1 0 0,1 0 1 0 0,-1 0-1 0 0,0 0 0 0 0,-1 0 1 0 0,0 0-1 0 0,0 0 1 0 0,0 0-1 0 0,-1 0 0 0 0,1-1 1 0 0,-1 1-1 0 0,-1 0 1 0 0,1-1-1 0 0,-1 1 0 0 0,0-1 1 0 0,0 0-1 0 0,-4 4-13 0 0,-10 15-3483 0 0,0-2-3501 0 0,13-17 4690 0 0,-2 2-9568 0 0</inkml:trace>
  <inkml:trace contextRef="#ctx0" brushRef="#br1" timeOffset="-141409.135">1136 396 2240 0 0,'0'0'631'0'0,"0"0"-216"0"0,0 0-82 0 0,0 0 221 0 0,0 0 383 0 0,0 0 402 0 0,0 0 306 0 0,0 0 84 0 0,0 0-99 0 0,0 0-227 0 0,0 0-301 0 0,-5-4 6492 0 0,-13-14-6701 0 0,-3 2-825 0 0,-1 2 0 0 0,0 0 0 0 0,-1 2 0 0 0,-1 0 0 0 0,0 2 1 0 0,0 1-1 0 0,-1 0 0 0 0,0 2 0 0 0,-1 1 0 0 0,1 1 0 0 0,-1 1 0 0 0,-4 1-68 0 0,-9-4-28 0 0,0 2 0 0 0,-1 2 0 0 0,1 1 0 0 0,-1 3-1 0 0,1 1 1 0 0,-1 1 0 0 0,-27 7 28 0 0,31-2-39 0 0,17-5 33 0 0,0 1 0 0 0,1 0 0 0 0,-1 1 1 0 0,1 1-1 0 0,0 1 0 0 0,1 0 0 0 0,0 1 0 0 0,0 1 0 0 0,0 1 0 0 0,1 0 0 0 0,-13 12 6 0 0,2 3-1 0 0,18-19 20 0 0,1 0 0 0 0,0 1 0 0 0,0 1 1 0 0,1-1-1 0 0,0 1 0 0 0,0 0 0 0 0,1 1 1 0 0,0 0-1 0 0,0 0 0 0 0,1 0 0 0 0,0 1 1 0 0,1-1-1 0 0,0 1 0 0 0,0 0 0 0 0,1 0 1 0 0,0 3-20 0 0,2-7 26 0 0,1 1 1 0 0,-1 0 0 0 0,1-1-1 0 0,0 1 1 0 0,1 0 0 0 0,-1 0-1 0 0,1-1 1 0 0,1 1 0 0 0,-1 0-1 0 0,1-1 1 0 0,0 0 0 0 0,1 1-1 0 0,0-1 1 0 0,0 0 0 0 0,0 0-1 0 0,0 0 1 0 0,1-1 0 0 0,0 1-1 0 0,0-1 1 0 0,1 0 0 0 0,-1 0-1 0 0,2 0-26 0 0,96 80 673 0 0,168-14 299 0 0,-210-60-841 0 0,-1-3 0 0 0,1-2 0 0 0,1-3 0 0 0,-1-2 0 0 0,26-5-131 0 0,-41 3 28 0 0,-28 3-14 0 0,0-2 0 0 0,-1 0 0 0 0,1-2 0 0 0,0 1 0 0 0,-1-2 0 0 0,1 0 1 0 0,-1-1-1 0 0,0-1 0 0 0,0 0 0 0 0,13-7-14 0 0,-24 8 49 0 0,0-1 1 0 0,-1 1-1 0 0,1-1 1 0 0,-1 0-1 0 0,0 0 0 0 0,0-1 1 0 0,-1 1-1 0 0,0-1 1 0 0,0 1-1 0 0,0-1 0 0 0,0 0 1 0 0,-1 0-1 0 0,0-1 1 0 0,0 1-1 0 0,-1 0 0 0 0,0-1 1 0 0,0 1-1 0 0,0-1 1 0 0,-1 1-1 0 0,0-1 0 0 0,0 1 1 0 0,-1-1-1 0 0,0 1 1 0 0,0-3-50 0 0,-12-20-161 0 0,5 25-4648 0 0,-3 5-6966 0 0,6 1 1011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26.987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15 6993 0 0,'0'0'2097'0'0,"0"0"-113"0"0,0 0-102 0 0,0 0-91 0 0,0 0-105 0 0,0 0-148 0 0,0 0-149 0 0,0 0-142 0 0,0 0-192 0 0,0 0-155 0 0,0 0-154 0 0,2-8 274 0 0,-2 6 3601 0 0,-12 14-4602 0 0,0 1-1 0 0,1 0 1 0 0,0 1 0 0 0,1 0 0 0 0,1 0-1 0 0,0 1 1 0 0,1 0 0 0 0,1 1 0 0 0,0-1-1 0 0,1 1 1 0 0,1 1 0 0 0,0-1 0 0 0,1 1-1 0 0,1 0 1 0 0,1 0 0 0 0,0 0 0 0 0,1 13-19 0 0,3-23 6 0 0,-1 1 0 0 0,1 0 1 0 0,1-1-1 0 0,-1 1 1 0 0,2-1-1 0 0,-1 0 0 0 0,0 0 1 0 0,1 0-1 0 0,1 0 1 0 0,-1-1-1 0 0,1 0 1 0 0,0 1-1 0 0,0-2 0 0 0,1 1 1 0 0,0-1-1 0 0,0 0 1 0 0,0 0-1 0 0,1 0 0 0 0,-1-1 1 0 0,1 0-1 0 0,0 0 1 0 0,0-1-1 0 0,1 0 0 0 0,-1 0 1 0 0,1-1-1 0 0,2 1-6 0 0,-12-20-1564 0 0,5 3-8901 0 0,-1 12-59 0 0</inkml:trace>
  <inkml:trace contextRef="#ctx0" brushRef="#br0" timeOffset="1064.99">407 145 9234 0 0,'0'0'731'0'0,"0"0"-266"0"0,0 0 318 0 0,0 0 547 0 0,0 0 434 0 0,0 0 168 0 0,0 0-180 0 0,0 0-378 0 0,0 0-375 0 0,0 0-319 0 0,0 0-202 0 0,0 0-121 0 0,0 0-67 0 0,3 3 1008 0 0,-2-2 2503 0 0,-1-4-3795 0 0,0 0-1 0 0,0 0 0 0 0,-1 0 1 0 0,1 0-1 0 0,-1 0 0 0 0,0 0 1 0 0,0 0-1 0 0,0 0 0 0 0,0 1 1 0 0,0-1-1 0 0,-1 0 0 0 0,1 1 1 0 0,-1-1-1 0 0,1 1 0 0 0,-1-1 0 0 0,0 1 1 0 0,0 0-1 0 0,0 0 0 0 0,-1 0 1 0 0,1 0-1 0 0,0 0 0 0 0,-1 0 1 0 0,1 1-1 0 0,-1-1 0 0 0,0 1 1 0 0,1 0-1 0 0,-1-1 0 0 0,0 1 0 0 0,0 1 1 0 0,0-1-1 0 0,0 0 0 0 0,0 1 1 0 0,0-1-1 0 0,0 1 0 0 0,0 0 1 0 0,0 0-1 0 0,0 0 0 0 0,0 0 1 0 0,0 1-1 0 0,0-1 0 0 0,0 1 1 0 0,1 0-1 0 0,-1 0 0 0 0,0 0 0 0 0,0 0 1 0 0,0 0-1 0 0,1 1 0 0 0,-1-1 1 0 0,1 1-1 0 0,-1 0 0 0 0,1-1 1 0 0,-1 1-1 0 0,1 0 0 0 0,0 1 1 0 0,-1 1-6 0 0,-2-1 1 0 0,1 1 1 0 0,0-1-1 0 0,0 1 1 0 0,0 0-1 0 0,0 0 1 0 0,1 1 0 0 0,0-1-1 0 0,-1 1 1 0 0,2 0-1 0 0,-1 0 1 0 0,1 0 0 0 0,-1 0-1 0 0,1 0 1 0 0,1 0-1 0 0,-1 0 1 0 0,1 1-1 0 0,0-1 1 0 0,0 1 0 0 0,0-1-1 0 0,1 1 1 0 0,0-1-1 0 0,0 1 1 0 0,1 0-1 0 0,-1-1 1 0 0,1 1 0 0 0,0-1-1 0 0,1 3-1 0 0,2-6 20 0 0,-1 0 0 0 0,0 0-1 0 0,1 0 1 0 0,-1 0 0 0 0,1-1 0 0 0,0 1-1 0 0,0-1 1 0 0,0 0 0 0 0,-1 0-1 0 0,1 0 1 0 0,0-1 0 0 0,0 1 0 0 0,0-1-1 0 0,0 0 1 0 0,0 0 0 0 0,0 0 0 0 0,0-1-1 0 0,0 1 1 0 0,0-1 0 0 0,0 0-1 0 0,0 0 1 0 0,0-1 0 0 0,-1 1 0 0 0,1-1-1 0 0,0 0 1 0 0,-1 0 0 0 0,1 0 0 0 0,-1 0-1 0 0,0 0 1 0 0,0-1 0 0 0,0 1-1 0 0,0-1 1 0 0,0 0 0 0 0,-1 0 0 0 0,1 0-1 0 0,-1-1 1 0 0,0 1 0 0 0,2-4-20 0 0,9-37 254 0 0,-23 72-620 0 0,10-26 353 0 0,0 1 0 0 0,0-1 0 0 0,1 1 1 0 0,-1-1-1 0 0,1 1 0 0 0,-1-1 0 0 0,1 0 0 0 0,0 1 1 0 0,0-1-1 0 0,0 0 0 0 0,0 0 0 0 0,0 0 1 0 0,1 0-1 0 0,-1 0 0 0 0,0 0 0 0 0,1 0 0 0 0,0 0 1 0 0,-1 0-1 0 0,1-1 0 0 0,0 1 0 0 0,0 0 1 0 0,0-1-1 0 0,0 0 0 0 0,0 0 0 0 0,0 1 1 0 0,1-1-1 0 0,-1 0 0 0 0,0-1 0 0 0,1 1 0 0 0,-1 0 1 0 0,0-1-1 0 0,1 1 0 0 0,-1-1 0 0 0,1 0 1 0 0,-1 0-1 0 0,1 0 0 0 0,-1 0 0 0 0,1 0 0 0 0,-1 0 1 0 0,0-1-1 0 0,1 1 0 0 0,-1-1 0 0 0,1 0 13 0 0,14-2-3705 0 0,-6-2-4930 0 0,-8 3 2715 0 0,1 1-3511 0 0</inkml:trace>
  <inkml:trace contextRef="#ctx0" brushRef="#br0" timeOffset="2364.155">573 112 5873 0 0,'0'0'1735'0'0,"0"0"0"0"0,0 0 28 0 0,0 0 24 0 0,0 0-44 0 0,0 0-30 0 0,0 0-122 0 0,0 0-187 0 0,0 0-213 0 0,0 0-211 0 0,0 0-166 0 0,0-7-154 0 0,1-21-113 0 0,2 257 3515 0 0,-3-216-3692 0 0,0-4-1140 0 0,1-11-4327 0 0,8-9-10068 0 0,-7 8 8229 0 0</inkml:trace>
  <inkml:trace contextRef="#ctx0" brushRef="#br0" timeOffset="2726.161">712 181 5737 0 0,'0'0'4785'0'0,"0"0"-2506"0"0,0 0-766 0 0,0 0 12 0 0,0 0-10 0 0,0 0-54 0 0,0 0-104 0 0,0 0-208 0 0,0 0-229 0 0,0 0-247 0 0,0 0-210 0 0,0 0-167 0 0,0 0-112 0 0,-5-3-35 0 0,4 3-145 0 0,0-1 11 0 0,1 0 1 0 0,-1 0-1 0 0,0 1 1 0 0,0-1-1 0 0,0 1 0 0 0,0-1 1 0 0,0 1-1 0 0,0-1 1 0 0,0 1-1 0 0,0 0 0 0 0,0-1 1 0 0,0 1-1 0 0,0 0 1 0 0,0 0-1 0 0,0 0 0 0 0,0 0 1 0 0,0 0-1 0 0,-1 0 1 0 0,1 0-1 0 0,0 0 0 0 0,0 0 1 0 0,0 0-1 0 0,0 0 1 0 0,0 1-1 0 0,0-1 0 0 0,0 1 1 0 0,0-1-1 0 0,0 1 1 0 0,0-1-1 0 0,0 1 0 0 0,0-1 1 0 0,0 1-1 0 0,1 0 1 0 0,-1-1-1 0 0,0 1 0 0 0,0 0 1 0 0,1 0-1 0 0,-1 0 0 0 0,0-1 1 0 0,1 1-1 0 0,-1 1-15 0 0,-1-1 24 0 0,0 0 0 0 0,0 1-1 0 0,0-1 1 0 0,0 1 0 0 0,1-1 0 0 0,-1 1-1 0 0,0 0 1 0 0,1 0 0 0 0,0 0 0 0 0,-1 0-1 0 0,1 0 1 0 0,0 0 0 0 0,0 0 0 0 0,0 0-1 0 0,0 0 1 0 0,0 0 0 0 0,1 1 0 0 0,-1-1-1 0 0,0 0 1 0 0,1 1 0 0 0,0-1 0 0 0,0 0-1 0 0,0 1 1 0 0,0-1 0 0 0,0 0 0 0 0,0 1-1 0 0,0-1 1 0 0,1 0 0 0 0,-1 1 0 0 0,1-1-1 0 0,0 0 1 0 0,0 0 0 0 0,0 0 0 0 0,0 1-1 0 0,0-1 1 0 0,0 0 0 0 0,0 0 0 0 0,1-1-1 0 0,-1 1 1 0 0,1 0 0 0 0,-1 0-1 0 0,1-1 1 0 0,0 1 0 0 0,-1-1 0 0 0,1 1-1 0 0,0-1 1 0 0,0 0 0 0 0,0 1 0 0 0,0-1-1 0 0,1 0 1 0 0,-1-1 0 0 0,0 1 0 0 0,0 0-1 0 0,1-1 1 0 0,-1 1 0 0 0,0-1-24 0 0,2 1 43 0 0,0-1 0 0 0,-1 1 0 0 0,1-1 0 0 0,0 0 0 0 0,-1 0 0 0 0,1 0 0 0 0,0-1 0 0 0,-1 0 0 0 0,1 1 0 0 0,0-1 0 0 0,-1 0 0 0 0,1-1 0 0 0,-1 1 0 0 0,0-1 0 0 0,1 1 0 0 0,-1-1 0 0 0,0 0 0 0 0,0 0 0 0 0,0-1 0 0 0,0 1 0 0 0,-1 0 0 0 0,1-1 0 0 0,0 0 0 0 0,-1 0 0 0 0,0 1 0 0 0,0-1 0 0 0,0-1 0 0 0,0 1 0 0 0,0 0 0 0 0,-1 0 0 0 0,1-1 0 0 0,-1 1 0 0 0,0-1 1 0 0,0 1-1 0 0,0-2-43 0 0,-3 1-35 0 0,0 0 1 0 0,0 0-1 0 0,-1 1 1 0 0,1-1-1 0 0,-1 1 1 0 0,0 0 0 0 0,0-1-1 0 0,0 1 1 0 0,-1 1-1 0 0,1-1 1 0 0,-1 0 0 0 0,0 1-1 0 0,1 0 1 0 0,-1 0-1 0 0,0 0 1 0 0,-3-1 34 0 0,-23-5-2821 0 0,37 17-14068 0 0,-5-8 9673 0 0</inkml:trace>
  <inkml:trace contextRef="#ctx0" brushRef="#br0" timeOffset="3165.87">808 107 10746 0 0,'0'0'1762'0'0,"0"0"-324"0"0,0 0-90 0 0,0 0 100 0 0,0 0 39 0 0,0 0-16 0 0,0 0-121 0 0,0 0-166 0 0,0 0-208 0 0,0 0-240 0 0,0 0-217 0 0,0 0-200 0 0,-4-4-132 0 0,-18-15 14 0 0,39 53 521 0 0,82 45 261 0 0,-43-43-877 0 0,-56-34-105 0 0,1-1 1 0 0,-1 1-1 0 0,0 0 0 0 0,0-1 0 0 0,-1 1 0 0 0,1 0 1 0 0,0 0-1 0 0,0-1 0 0 0,-1 1 0 0 0,1 0 0 0 0,-1-1 1 0 0,0 1-1 0 0,1-1 0 0 0,-1 1 0 0 0,0-1 0 0 0,0 1 1 0 0,0-1-1 0 0,0 1 0 0 0,0-1 0 0 0,0 0 1 0 0,0 0-1 0 0,-1 1 0 0 0,1-1 0 0 0,0 0 0 0 0,-1 0 1 0 0,1 0-1 0 0,-1-1 0 0 0,1 1 0 0 0,-1 0 0 0 0,1 0 1 0 0,-1-1-1 0 0,1 1 0 0 0,-3 0-1 0 0,-2 3-33 0 0,-117 82 81 0 0,114-67-977 0 0,11-12-3127 0 0,3-1-5170 0 0,-4-5-1833 0 0</inkml:trace>
  <inkml:trace contextRef="#ctx0" brushRef="#br0" timeOffset="5519.922">1492 77 9482 0 0,'0'0'983'0'0,"0"0"64"0"0,0 0 198 0 0,0 0 222 0 0,0 0 116 0 0,0 0 78 0 0,0 0-78 0 0,0 0-184 0 0,0 0-214 0 0,0 0-238 0 0,0 0-223 0 0,0 0-174 0 0,0 0-155 0 0,-1-5-79 0 0,-5-17 1145 0 0,-9 257 766 0 0,16-271-1625 0 0,-1 32-618 0 0,1 1 0 0 0,0 0 0 0 0,0-1 0 0 0,1 1 1 0 0,-1 0-1 0 0,1 0 0 0 0,-1-1 0 0 0,1 1 0 0 0,0 1 0 0 0,0-1 1 0 0,0 0-1 0 0,1 0 0 0 0,-1 1 0 0 0,1-1 0 0 0,-1 1 0 0 0,1 0 0 0 0,0 0 1 0 0,0 0-1 0 0,0 0 0 0 0,0 0 0 0 0,0 0 0 0 0,0 1 0 0 0,1 0 1 0 0,-1 0-1 0 0,0 0 0 0 0,1 0 0 0 0,-1 0 0 0 0,1 0 0 0 0,-1 1 1 0 0,1 0-1 0 0,-1 0 0 0 0,1 0 0 0 0,-1 0 0 0 0,1 0 0 0 0,-1 1 0 0 0,1 0 1 0 0,-1-1-1 0 0,1 1 0 0 0,-1 0 0 0 0,0 1 0 0 0,0-1 0 0 0,1 1 1 0 0,-1-1-1 0 0,0 1 0 0 0,0 0 0 0 0,0 0 0 0 0,-1 0 0 0 0,1 1 1 0 0,0-1-1 0 0,0 2 16 0 0,-2-2 3 0 0,0 0 0 0 0,0 0 0 0 0,0-1 1 0 0,0 1-1 0 0,0 0 0 0 0,-1 0 1 0 0,1 0-1 0 0,-1 0 0 0 0,0 0 0 0 0,1 0 1 0 0,-1 0-1 0 0,0 0 0 0 0,0 0 0 0 0,0 0 1 0 0,-1 0-1 0 0,1 0 0 0 0,0 0 1 0 0,-1 0-1 0 0,1 0 0 0 0,-1 0 0 0 0,0 0 1 0 0,1 0-1 0 0,-1-1 0 0 0,0 1 0 0 0,0 0 1 0 0,0 0-1 0 0,-1-1 0 0 0,1 1 0 0 0,0-1 1 0 0,-1 1-1 0 0,1-1 0 0 0,-1 1 1 0 0,1-1-1 0 0,-1 0 0 0 0,1 0 0 0 0,-1 0 1 0 0,0 0-1 0 0,0 0 0 0 0,1 0 0 0 0,-1 0 1 0 0,0-1-1 0 0,0 1 0 0 0,0-1-3 0 0,-88 21 224 0 0,56-37-589 0 0,50-10-3418 0 0,-3 15-1188 0 0,-3 5-3850 0 0,-5 3-1668 0 0</inkml:trace>
  <inkml:trace contextRef="#ctx0" brushRef="#br0" timeOffset="5845.965">1731 93 14819 0 0,'0'0'1336'0'0,"0"0"-135"0"0,0 0-36 0 0,0 0 109 0 0,0 0 14 0 0,0 0-53 0 0,0 0-96 0 0,0 0-161 0 0,0 0-208 0 0,0 0-228 0 0,0 0-202 0 0,0 0-141 0 0,0 0-89 0 0,-1-3-23 0 0,-8 162 2015 0 0,3-125-2918 0 0,2-23-2216 0 0,0-1-3999 0 0,2-5-4986 0 0</inkml:trace>
  <inkml:trace contextRef="#ctx0" brushRef="#br0" timeOffset="4429.874">1183 205 6577 0 0,'0'0'1258'0'0,"0"0"-158"0"0,0 0 134 0 0,0 0 328 0 0,0 0 270 0 0,0 0 95 0 0,0 0-93 0 0,0 0-223 0 0,0 0-267 0 0,0 0-268 0 0,0 0-244 0 0,-4 0-198 0 0,5 1-194 0 0,-1-1 0 0 0,0 0 0 0 0,0 0 0 0 0,-1 1 0 0 0,1-1 0 0 0,0 0 1 0 0,0 0-1 0 0,0 1 0 0 0,0-1-440 0 0,157 5 735 0 0,-157-8-4332 0 0,-4 1-715 0 0,1 1-3486 0 0,3 1 6957 0 0,-2-1-10128 0 0</inkml:trace>
  <inkml:trace contextRef="#ctx0" brushRef="#br0" timeOffset="4751.079">1231 109 7074 0 0,'0'0'1696'0'0,"0"0"-29"0"0,0 0 28 0 0,0 0 103 0 0,0 0 13 0 0,0 0-58 0 0,0 0-170 0 0,0 0-268 0 0,0 0-310 0 0,0 0-321 0 0,0 0-268 0 0,0 0-205 0 0,0 0-107 0 0,-5-8 328 0 0,10 169 3058 0 0,-5-156-3163 0 0,0 2-1366 0 0,1-4-2443 0 0,4-4-11064 0 0,-4 1 6552 0 0</inkml:trace>
  <inkml:trace contextRef="#ctx0" brushRef="#br0" timeOffset="6586.092">1813 166 9730 0 0,'0'0'1858'0'0,"0"0"-243"0"0,0 0-144 0 0,0 0-7 0 0,0 0-30 0 0,0 0-29 0 0,0 0-110 0 0,0 0-201 0 0,0 0-235 0 0,0 0-251 0 0,0 0-216 0 0,1-2-168 0 0,1 38 2343 0 0,-6 24-4857 0 0,6-56-1722 0 0,0-3-6527 0 0,-2 0 1364 0 0</inkml:trace>
  <inkml:trace contextRef="#ctx0" brushRef="#br0" timeOffset="7264.831">1935 83 15235 0 0,'0'0'884'0'0,"0"0"45"0"0,0 0 158 0 0,0 0 211 0 0,0 0 92 0 0,0 0-43 0 0,0 0-177 0 0,0 0-198 0 0,0 0-188 0 0,0 0-200 0 0,0 0-150 0 0,0 0-154 0 0,0 0-115 0 0,-3-3-60 0 0,-9-10-57 0 0,8 10-1 0 0,4 3 5 0 0,0 0-5 0 0,0 0 11 0 0,0 0-4 0 0,0 0-16 0 0,0 0 9 0 0,0 0 5 0 0,0 0-7 0 0,0 0 7 0 0,106 75 1249 0 0,-39-28-1271 0 0,-87-25-20 0 0,-136 115-26 0 0,155-132 720 0 0,1-3-4969 0 0,0 0-8886 0 0,0-2 2382 0 0</inkml:trace>
  <inkml:trace contextRef="#ctx0" brushRef="#br0" timeOffset="8610.974">2199 16 1336 0 0,'0'0'1917'0'0,"0"0"-129"0"0,0 0 82 0 0,0 0 252 0 0,0 0 151 0 0,0 0 31 0 0,0 0-145 0 0,0 0-291 0 0,0 0-350 0 0,0 0-294 0 0,0 0-209 0 0,0 0-162 0 0,0-2-122 0 0,0-9-73 0 0,0 8-59 0 0,0 3-58 0 0,0 0-37 0 0,0 0-38 0 0,0 0-60 0 0,0 0-43 0 0,0 0-63 0 0,0 0-67 0 0,0 0-13 0 0,0 0-39 0 0,0 0-25 0 0,0 0 6 0 0,21 28 770 0 0,-15-21-931 0 0,-1 0 0 0 0,1 1-1 0 0,-2 0 1 0 0,1 0 0 0 0,-1 0-1 0 0,-1 0 1 0 0,1 1 0 0 0,-1 0-1 0 0,-1 0 1 0 0,0-1 0 0 0,0 1-1 0 0,0 1 1 0 0,-1-1-1 0 0,-1 0 1 0 0,0 0 0 0 0,0 0-1 0 0,-1 0 1 0 0,0 0 0 0 0,0 0-1 0 0,-1 0 1 0 0,0 0 0 0 0,-1 0-1 0 0,0 0 1 0 0,0-1 0 0 0,-1 1-1 0 0,0-1 1 0 0,0 0 0 0 0,-1 0-1 0 0,-1 0 0 0 0,-54 55 199 0 0,58-77-3799 0 0,3 8-686 0 0,0 2-3682 0 0,-1 2-3343 0 0</inkml:trace>
  <inkml:trace contextRef="#ctx0" brushRef="#br0" timeOffset="22208.82">1318 912 13587 0 0,'0'0'1646'0'0,"0"0"15"0"0,0 0-27 0 0,0 0-82 0 0,0 0-135 0 0,0 0-94 0 0,0 0-127 0 0,0 0-228 0 0,0 0-211 0 0,0 0-259 0 0,0 0-219 0 0,0 0-119 0 0,0-5-80 0 0,0-1-98 0 0,1-7 226 0 0,-1 30 533 0 0,-1 226 1615 0 0,2-228-2692 0 0,0-18-4381 0 0,0-8-7423 0 0,-1 8 320 0 0</inkml:trace>
  <inkml:trace contextRef="#ctx0" brushRef="#br0" timeOffset="22654.072">1448 994 13139 0 0,'0'0'1629'0'0,"0"0"-224"0"0,0 0-21 0 0,0 0 8 0 0,0 0-34 0 0,0 0-87 0 0,0 0-216 0 0,0 0-230 0 0,0 0-235 0 0,0 0-179 0 0,0 0-126 0 0,0 0-112 0 0,0 0-51 0 0,-2-2-2 0 0,0 2-90 0 0,1 0 0 0 0,-1-1-1 0 0,1 1 1 0 0,-1 0 0 0 0,1 0 0 0 0,-1 0 0 0 0,1 0 0 0 0,-1 0 0 0 0,1 0 0 0 0,-1 0 0 0 0,1 1 0 0 0,-1-1 0 0 0,1 0-1 0 0,0 1 1 0 0,-1-1 0 0 0,1 1 0 0 0,-1 0 0 0 0,1-1 0 0 0,0 1 0 0 0,0 0 0 0 0,-1 0 0 0 0,1 0 0 0 0,0 0 0 0 0,0 0-1 0 0,0 0 1 0 0,0 0 0 0 0,0 0 0 0 0,0 0 0 0 0,0 0 0 0 0,1 1 0 0 0,-1-1 0 0 0,0 0 0 0 0,1 1 0 0 0,-1-1 0 0 0,0 1-30 0 0,0 0 38 0 0,-1-1 0 0 0,0 1 0 0 0,1-1 0 0 0,-1 1 0 0 0,1-1 0 0 0,0 1 0 0 0,-1 0 0 0 0,1 0 0 0 0,0-1 0 0 0,0 1 0 0 0,0 0 0 0 0,0 0 0 0 0,1 0 0 0 0,-1 0 0 0 0,0 1 0 0 0,1-1 0 0 0,0 0 0 0 0,-1 0 0 0 0,1 0 0 0 0,0 0 0 0 0,0 0 0 0 0,0 1 0 0 0,0-1 0 0 0,1 0 0 0 0,-1 0 0 0 0,0 0 0 0 0,1 0 0 0 0,0 0 0 0 0,-1 0 0 0 0,1 0 0 0 0,0 0 0 0 0,0 0 0 0 0,0 0 0 0 0,0 0 0 0 0,1 0 0 0 0,-1-1 0 0 0,0 1 0 0 0,1 0 0 0 0,-1-1 0 0 0,1 1 0 0 0,0-1 0 0 0,-1 0 0 0 0,1 1 0 0 0,0-1 0 0 0,0 0 0 0 0,0 0 0 0 0,0 0 0 0 0,0 0 0 0 0,0-1 0 0 0,0 1 0 0 0,0 0 0 0 0,1-1-38 0 0,62-12 588 0 0,-64 11-582 0 0,0 0 0 0 0,0 0 1 0 0,1 1-1 0 0,-1-1 0 0 0,0 0 0 0 0,0 0 1 0 0,0 0-1 0 0,0 0 0 0 0,0 0 1 0 0,0 0-1 0 0,0 0 0 0 0,-1-1 1 0 0,1 1-1 0 0,0 0 0 0 0,-1 0 1 0 0,1-1-1 0 0,-1 1 0 0 0,1 0 1 0 0,-1-1-1 0 0,1 1 0 0 0,-1 0 1 0 0,0-1-1 0 0,0 1 0 0 0,0-1 1 0 0,0 1-1 0 0,0-1 0 0 0,0 1 0 0 0,0 0 1 0 0,0-1-1 0 0,0 1 0 0 0,-1-1 1 0 0,1 1-1 0 0,-1 0 0 0 0,1-1 1 0 0,-1 1-1 0 0,1 0 0 0 0,-1 0 1 0 0,0-1-1 0 0,0 1 0 0 0,1 0 1 0 0,-1 0-1 0 0,0 0 0 0 0,0 0 1 0 0,-1 0-7 0 0,-58-60-1505 0 0,60 58-3607 0 0,5 3-3486 0 0,-4 0 4404 0 0,2 0-5445 0 0</inkml:trace>
  <inkml:trace contextRef="#ctx0" brushRef="#br0" timeOffset="23214.949">1583 890 6289 0 0,'0'0'4607'0'0,"0"0"-1975"0"0,0 0-554 0 0,0 0-139 0 0,0 0-228 0 0,0 0-215 0 0,0 0-174 0 0,0 0-162 0 0,0 0-166 0 0,0 0-182 0 0,0 0-139 0 0,0 0-116 0 0,-3-6-91 0 0,-14-22 963 0 0,17 28-1159 0 0,0 0-28 0 0,0 0-53 0 0,0 0-58 0 0,0 0-26 0 0,0 0-38 0 0,0 0-22 0 0,0 0 17 0 0,0 0-32 0 0,0 0 5 0 0,0 0-12 0 0,0 0-37 0 0,19 21 172 0 0,104 60 228 0 0,-123-79-384 0 0,1 1-1 0 0,-1 0 1 0 0,0-1-1 0 0,0 1 1 0 0,0 0-1 0 0,-1-1 1 0 0,1 1-1 0 0,-1 0 0 0 0,1-1 1 0 0,-1 1-1 0 0,0-1 1 0 0,0 1-1 0 0,0-1 1 0 0,0 1-1 0 0,0-1 1 0 0,-1 0-1 0 0,1 1 1 0 0,-1-1-1 0 0,1 0 0 0 0,-1 0 1 0 0,0 0-1 0 0,-2 1-1 0 0,-139 141 211 0 0,146-140-1160 0 0,1-4-4415 0 0,-2 0-2354 0 0,-1 0-5195 0 0</inkml:trace>
  <inkml:trace contextRef="#ctx0" brushRef="#br0" timeOffset="20641.58">844 958 13235 0 0,'0'0'1095'0'0,"0"0"36"0"0,0 0 78 0 0,0 0 162 0 0,0 0 84 0 0,0 0-12 0 0,0 0-71 0 0,0 0-167 0 0,0 0-216 0 0,0 0-154 0 0,-1-10-181 0 0,-2-40 256 0 0,3 50-635 0 0,0 0-83 0 0,0 0-73 0 0,-1 18 104 0 0,-4 217 1885 0 0,1-224-2981 0 0,3-11-3703 0 0,4-4-5306 0 0,-2 3-1735 0 0</inkml:trace>
  <inkml:trace contextRef="#ctx0" brushRef="#br0" timeOffset="20991.265">952 1004 12635 0 0,'0'0'1580'0'0,"0"0"-128"0"0,0 0-86 0 0,0 0-24 0 0,0 0-146 0 0,0 0-195 0 0,0 0-192 0 0,0 0-195 0 0,0 0-178 0 0,0 0-89 0 0,0 0-36 0 0,0 0-40 0 0,-6 5 26 0 0,-21 18-12 0 0,26-22-236 0 0,-1 1-1 0 0,1-1 1 0 0,-1 1-1 0 0,1-1 1 0 0,0 1-1 0 0,-1-1 0 0 0,1 1 1 0 0,0 0-1 0 0,0-1 1 0 0,0 1-1 0 0,0 0 0 0 0,1 0 1 0 0,-1 0-1 0 0,0 0 1 0 0,1 0-1 0 0,-1 0 1 0 0,1 0-1 0 0,0 0 0 0 0,0 0 1 0 0,0 0-1 0 0,0 0 1 0 0,0 0-1 0 0,0 0 1 0 0,0 0-1 0 0,0 0 0 0 0,1 0 1 0 0,-1 0-1 0 0,1 0 1 0 0,0 0-1 0 0,0 0 0 0 0,-1 0 1 0 0,1-1-1 0 0,0 1 1 0 0,1 0-1 0 0,-1-1 1 0 0,0 1-1 0 0,0 0 0 0 0,1-1 1 0 0,-1 1-1 0 0,1-1 1 0 0,-1 0-1 0 0,1 0 1 0 0,0 1-1 0 0,-1-1 0 0 0,1 0 1 0 0,0 0-1 0 0,0-1 1 0 0,0 1-1 0 0,0 0 0 0 0,-1 0 1 0 0,1-1-1 0 0,2 1-48 0 0,-2-1 27 0 0,1 1 1 0 0,-1-1-1 0 0,1 0 0 0 0,0 0 0 0 0,-1 0 0 0 0,1 0 0 0 0,-1 0 1 0 0,1 0-1 0 0,-1-1 0 0 0,1 1 0 0 0,-1-1 0 0 0,1 0 0 0 0,-1 1 0 0 0,1-1 1 0 0,-1 0-1 0 0,0-1 0 0 0,1 1 0 0 0,-1 0 0 0 0,0-1 0 0 0,0 1 1 0 0,0-1-1 0 0,0 0 0 0 0,0 0 0 0 0,-1 1 0 0 0,1-1 0 0 0,0 0 0 0 0,-1 0 1 0 0,0-1-1 0 0,1 1 0 0 0,-1 0 0 0 0,0 0 0 0 0,0-1 0 0 0,0 1 0 0 0,0-1 1 0 0,-1 1-1 0 0,1-1 0 0 0,-1 1 0 0 0,1-1 0 0 0,-1 1 0 0 0,0-1 1 0 0,0 0-1 0 0,0 1 0 0 0,0-1 0 0 0,0 1 0 0 0,-1-1 0 0 0,1 1 0 0 0,-1-1 1 0 0,0 1-1 0 0,0-1 0 0 0,-1-1-27 0 0,-29-29-138 0 0,14 17-4413 0 0,16 16 1626 0 0,2 0-3642 0 0,0 0 1544 0 0,2 0-3591 0 0</inkml:trace>
  <inkml:trace contextRef="#ctx0" brushRef="#br0" timeOffset="21838.915">1070 925 12331 0 0,'0'0'1380'0'0,"0"0"-29"0"0,0 0 72 0 0,0 0 57 0 0,0 0 8 0 0,0 0-45 0 0,0 0-108 0 0,0 0-149 0 0,0 0-230 0 0,0 0-200 0 0,0 0-181 0 0,0 0-179 0 0,0 0-53 0 0,-5-6-51 0 0,-18-17-24 0 0,17 17 24 0 0,6 6-80 0 0,0 0-40 0 0,0 0-50 0 0,0 0-82 0 0,0 0 17 0 0,0 0-10 0 0,0 0-22 0 0,0 0 6 0 0,0 0-23 0 0,0 0-28 0 0,0 0-11 0 0,0 0-1 0 0,0 0-7 0 0,0 0-22 0 0,0 0 6 0 0,0 0-3 0 0,5 4 1500 0 0,9 6-1591 0 0,134 99 168 0 0,-178-74 54 0 0,-93 94-87 0 0,118-121-3064 0 0,18-8-15869 0 0,-10-1 11888 0 0</inkml:trace>
  <inkml:trace contextRef="#ctx0" brushRef="#br0" timeOffset="19621.733">350 996 824 0 0,'0'0'1387'0'0,"0"0"-424"0"0,0 0 148 0 0,0 0 432 0 0,0 0 320 0 0,0 0 164 0 0,0 0-93 0 0,0 0-254 0 0,0 0-285 0 0,0 0-284 0 0,0 0-197 0 0,0 4-157 0 0,0-2-380 0 0,0 11-380 0 0,4-5 3170 0 0,1-11 373 0 0,-1-22-2931 0 0,-5 23-606 0 0,0 0 1 0 0,0-1 0 0 0,0 1-1 0 0,0 0 1 0 0,0 0 0 0 0,0 0-1 0 0,0 0 1 0 0,-1 0 0 0 0,1 1-1 0 0,-1-1 1 0 0,1 0 0 0 0,-1 1-1 0 0,0-1 1 0 0,0 1 0 0 0,0-1-1 0 0,0 1 1 0 0,0 0-1 0 0,0 0 1 0 0,0 0 0 0 0,0 0-1 0 0,0 0 1 0 0,0 0 0 0 0,-1 1-1 0 0,1-1 1 0 0,0 1 0 0 0,-1-1-1 0 0,1 1 1 0 0,0 0 0 0 0,-1 0-1 0 0,1 0 1 0 0,0 0 0 0 0,0 0-1 0 0,-1 1 1 0 0,1-1 0 0 0,0 1-1 0 0,-1 0 1 0 0,1-1 0 0 0,0 1-1 0 0,0 0 1 0 0,0 0 0 0 0,0 0-1 0 0,0 1 1 0 0,0-1 0 0 0,0 0-1 0 0,0 1 1 0 0,0-1-1 0 0,1 1 1 0 0,-1 0 0 0 0,1-1-1 0 0,-1 1 1 0 0,1 0 0 0 0,0 0-1 0 0,-1 0 1 0 0,1 1-4 0 0,-42 80 91 0 0,42-81-60 0 0,1 1 0 0 0,-1 0 0 0 0,0-1 0 0 0,1 1 1 0 0,-1 0-1 0 0,1-1 0 0 0,0 1 0 0 0,0 0 0 0 0,0-1 0 0 0,0 1 1 0 0,0 0-1 0 0,1-1 0 0 0,-1 1 0 0 0,1 0 0 0 0,0-1 1 0 0,-1 1-1 0 0,1-1 0 0 0,1 1 0 0 0,-1-1 0 0 0,0 1 0 0 0,0-1 1 0 0,1 0-1 0 0,0 0 0 0 0,-1 1 0 0 0,1-1 0 0 0,0 0 0 0 0,0-1 1 0 0,0 1-1 0 0,0 0 0 0 0,0-1 0 0 0,0 1 0 0 0,3 1-31 0 0,1-2 47 0 0,0-1 1 0 0,1 1-1 0 0,-1-1 0 0 0,0 0 0 0 0,0 0 0 0 0,1-1 0 0 0,-1 0 0 0 0,0 0 0 0 0,0-1 1 0 0,0 1-1 0 0,0-1 0 0 0,0-1 0 0 0,0 1 0 0 0,-1-1 0 0 0,1 0 0 0 0,-1 0 0 0 0,0 0 1 0 0,0-1-1 0 0,0 0 0 0 0,0 0 0 0 0,0 0 0 0 0,-1-1 0 0 0,0 1 0 0 0,2-3-47 0 0,-1-36 396 0 0,-21 76-740 0 0,15-30 299 0 0,1-1 0 0 0,0 1-1 0 0,-1 0 1 0 0,1-1-1 0 0,0 1 1 0 0,1 0 0 0 0,-1-1-1 0 0,0 1 1 0 0,1-1 0 0 0,-1 1-1 0 0,1 0 1 0 0,0-1 0 0 0,0 1-1 0 0,0-1 1 0 0,0 0-1 0 0,1 1 1 0 0,-1-1 0 0 0,1 0-1 0 0,-1 0 1 0 0,1 0 0 0 0,-1 0-1 0 0,1 0 1 0 0,0 0 0 0 0,1 0 45 0 0,16 8-5341 0 0,5-6-6940 0 0,-19-4 3324 0 0</inkml:trace>
  <inkml:trace contextRef="#ctx0" brushRef="#br0" timeOffset="20208.967">583 1028 5177 0 0,'0'0'2241'0'0,"0"0"-222"0"0,0 0-60 0 0,0 0-87 0 0,0 0-159 0 0,0 0-176 0 0,0 0-291 0 0,0 0-318 0 0,0 0-251 0 0,0 0-196 0 0,0 0-116 0 0,0 0-50 0 0,0 0-45 0 0,2-4 3658 0 0,2-2-3388 0 0,-4 4-530 0 0,-1 0 1 0 0,0 1-1 0 0,1-1 0 0 0,-1 0 1 0 0,0 1-1 0 0,0-1 0 0 0,0 1 1 0 0,0-1-1 0 0,0 1 0 0 0,0 0 1 0 0,-1-1-1 0 0,1 1 0 0 0,0 0 0 0 0,-1 0 1 0 0,1 0-1 0 0,-1 0 0 0 0,1 0 1 0 0,-1 0-1 0 0,1 1 0 0 0,-1-1 1 0 0,0 0-1 0 0,1 1 0 0 0,-1-1 1 0 0,0 1-1 0 0,0-1 0 0 0,1 1 1 0 0,-1 0-1 0 0,0 0 0 0 0,0 0 1 0 0,1 0-1 0 0,-1 0 0 0 0,0 0 0 0 0,0 1 1 0 0,1-1-1 0 0,-1 1 0 0 0,0-1 1 0 0,0 1-1 0 0,1-1 0 0 0,-1 1 1 0 0,1 0-1 0 0,-1 0 0 0 0,0 0 1 0 0,1 0-1 0 0,0 0 0 0 0,-1 0 1 0 0,1 0-1 0 0,0 0 0 0 0,-1 1 1 0 0,1-1-1 0 0,0 0 0 0 0,0 1 1 0 0,0-1-1 0 0,0 1-10 0 0,-4 3 20 0 0,1 0 1 0 0,0 1-1 0 0,0-1 0 0 0,0 1 1 0 0,1 0-1 0 0,-1 0 1 0 0,1 0-1 0 0,1 0 0 0 0,-1 0 1 0 0,1 1-1 0 0,0-1 1 0 0,1 1-1 0 0,-1 4-20 0 0,1-9 33 0 0,1 1 0 0 0,0-1 0 0 0,0 0-1 0 0,0 1 1 0 0,0-1 0 0 0,1 0 0 0 0,-1 1 0 0 0,1-1 0 0 0,-1 0 0 0 0,1 1-1 0 0,0-1 1 0 0,0 0 0 0 0,0 0 0 0 0,0 0 0 0 0,0 0 0 0 0,0 0-1 0 0,1 0 1 0 0,-1 0 0 0 0,1 0 0 0 0,-1-1 0 0 0,1 1 0 0 0,0 0 0 0 0,-1-1-1 0 0,1 1 1 0 0,0-1 0 0 0,0 0 0 0 0,0 0 0 0 0,0 0 0 0 0,0 0-1 0 0,1 0 1 0 0,-1 0 0 0 0,0 0 0 0 0,0-1 0 0 0,1 1 0 0 0,-1-1 0 0 0,0 1-1 0 0,1-1 1 0 0,-1 0 0 0 0,0 0 0 0 0,2 0-33 0 0,2 0 41 0 0,1 1 0 0 0,-1-1 0 0 0,1 0 1 0 0,-1-1-1 0 0,1 1 0 0 0,-1-1 0 0 0,1-1 0 0 0,-1 1 0 0 0,0-1 1 0 0,0 0-1 0 0,0-1 0 0 0,0 1 0 0 0,0-1 0 0 0,0 0 0 0 0,-1-1 1 0 0,5-2-42 0 0,-14-9 539 0 0,-2 15-4635 0 0,8 0-1563 0 0,5 0-3369 0 0,-4 0-781 0 0</inkml:trace>
  <inkml:trace contextRef="#ctx0" brushRef="#br0" timeOffset="24633.018">2008 1005 2913 0 0,'0'0'2575'0'0,"0"0"-403"0"0,0 0-106 0 0,0 0 157 0 0,0 0-6 0 0,0 0-166 0 0,0 0-253 0 0,0 0-293 0 0,0 0-230 0 0,0 0-196 0 0,-3-2-167 0 0,-4 0-1640 0 0,16 0 7754 0 0,179-1-6764 0 0,-194-3-8704 0 0,-3 1-5850 0 0,6 4 7680 0 0</inkml:trace>
  <inkml:trace contextRef="#ctx0" brushRef="#br0" timeOffset="24923.802">2120 876 6857 0 0,'0'0'2286'0'0,"0"0"0"0"0,0 0 7 0 0,0 0-177 0 0,0 0-322 0 0,0 0-441 0 0,0 0-458 0 0,0 0-320 0 0,0 0-168 0 0,0 0-10 0 0,0 0 75 0 0,0 0 92 0 0,0 0 94 0 0,-2 5 27 0 0,-24 180 3826 0 0,26-184-5243 0 0,2-1-6402 0 0,1-2 153 0 0,-1 1-4417 0 0</inkml:trace>
  <inkml:trace contextRef="#ctx0" brushRef="#br0" timeOffset="68324.131">708 1270 0 0 0,'0'0'1799'0'0,"0"0"64"0"0,0 0 51 0 0,0 0 64 0 0,0 0 10 0 0,0 0-34 0 0,0 0-115 0 0,0 0-212 0 0,0 0-276 0 0,0 0-264 0 0,0 0-250 0 0,1-2-185 0 0,4-2 4384 0 0,-6 36-4910 0 0,0-16 564 0 0,29-12 616 0 0,286-16 77 0 0,-151-1-1126 0 0,150 13-147 0 0,-251 2-104 0 0,-57-34-128 0 0,-5 30-426 0 0,0-5-2591 0 0,-2 2-7876 0 0,0 3-1044 0 0</inkml:trace>
  <inkml:trace contextRef="#ctx0" brushRef="#br1" timeOffset="207913.419">732 1325 856 0 0,'0'0'2011'0'0,"0"0"-172"0"0,0 0-128 0 0,0 0-24 0 0,0 0 4 0 0,0 0 11 0 0,0 0-127 0 0,0 0-208 0 0,0 0-251 0 0,0 0-217 0 0,0 0-105 0 0,-4-1-71 0 0,-16-4-47 0 0,15 4-6 0 0,5 1-29 0 0,0 0-41 0 0,0 0-48 0 0,0 0-80 0 0,0 0-89 0 0,0 0-94 0 0,0 0-82 0 0,0 0-51 0 0,0 0-29 0 0,0 0-26 0 0,0 0-13 0 0,25 2 1190 0 0,494-14 1155 0 0,-159-2-2021 0 0,-354 12 89 0 0,-5 2-5319 0 0,-1 0-5362 0 0,1 0-1603 0 0</inkml:trace>
  <inkml:trace contextRef="#ctx0" brushRef="#br1" timeOffset="-204440.591">965 825 0 0 0,'0'0'461'0'0,"0"0"1523"0"0,0 0 347 0 0,0 0-103 0 0,0 0-159 0 0,0 0-174 0 0,0 0-235 0 0,0 0-238 0 0,0 0-233 0 0,0 0-182 0 0,0 0-165 0 0,0 0-926 0 0,5 5 8361 0 0,-4-5-7380 0 0,16-14-720 0 0,0 0 1 0 0,1 1 0 0 0,0 1 0 0 0,0 1-1 0 0,2 1 1 0 0,-1 0 0 0 0,14-4-178 0 0,-43 31-1357 0 0,8-13-4100 0 0,1-2-5316 0 0,1-2 938 0 0</inkml:trace>
  <inkml:trace contextRef="#ctx0" brushRef="#br1" timeOffset="-203995.998">1297 563 6337 0 0,'0'0'2474'0'0,"0"0"-236"0"0,0 0-115 0 0,0 0-22 0 0,0 0-192 0 0,0 0-200 0 0,0 0-250 0 0,0 0-296 0 0,0 0-235 0 0,0 0-205 0 0,0 0-159 0 0,0 0-128 0 0,0 0-101 0 0,-3-2-71 0 0,2 1-233 0 0,0 1 1 0 0,0 0 0 0 0,0 0 0 0 0,0-1 0 0 0,0 1-1 0 0,0 0 1 0 0,0 0 0 0 0,0 0 0 0 0,-1 0 0 0 0,1 0 0 0 0,0 0-1 0 0,0 0 1 0 0,0 0 0 0 0,0 1 0 0 0,0-1 0 0 0,0 0-1 0 0,0 1 1 0 0,0-1 0 0 0,0 1 0 0 0,0-1 0 0 0,0 1-1 0 0,0-1 1 0 0,0 1 0 0 0,0 0 0 0 0,0 0 0 0 0,0-1 0 0 0,0 1-1 0 0,1 0 1 0 0,-1 0 0 0 0,0 0 0 0 0,1 0 0 0 0,-1 0-1 0 0,0 0 1 0 0,1 0 0 0 0,0 0 0 0 0,-1 0 0 0 0,1 0-1 0 0,-1 0 1 0 0,1 0 0 0 0,0 0 0 0 0,0 1-32 0 0,-4 5 183 0 0,0 0 0 0 0,1 0 0 0 0,0 1-1 0 0,1-1 1 0 0,0 1 0 0 0,0 0 0 0 0,0 0 0 0 0,1 0 0 0 0,0 0 0 0 0,1 0 0 0 0,0 4-183 0 0,16 28-821 0 0,32-23-6003 0 0,-45-17 440 0 0,0 0-5033 0 0</inkml:trace>
  <inkml:trace contextRef="#ctx0" brushRef="#br1" timeOffset="-203338.557">1388 495 6129 0 0,'0'0'2452'0'0,"0"0"-333"0"0,0 0-152 0 0,0 0 21 0 0,0 0-71 0 0,0 0-85 0 0,0 0-193 0 0,0 0-321 0 0,0 0-357 0 0,0 0-338 0 0,0 0-264 0 0,0 0-175 0 0,0 0-83 0 0,0-8 356 0 0,-3 61 2076 0 0,2-27-5295 0 0,0-13-2828 0 0,1 0-4023 0 0,0-10 999 0 0</inkml:trace>
  <inkml:trace contextRef="#ctx0" brushRef="#br1" timeOffset="-202922.725">1429 693 10602 0 0,'0'0'1155'0'0,"0"0"-249"0"0,0 0-11 0 0,0 0 303 0 0,0 0 227 0 0,0 0-2 0 0,0 0-119 0 0,0 0-258 0 0,0 0-284 0 0,0 0-205 0 0,0 0-164 0 0,0 0-110 0 0,0 0-61 0 0,-4-3-48 0 0,-13-6-28 0 0,-5 38 873 0 0,21-28-994 0 0,0 0 0 0 0,1 0 0 0 0,-1 0-1 0 0,1 0 1 0 0,0 0 0 0 0,-1 0 0 0 0,1 0-1 0 0,0 0 1 0 0,0 0 0 0 0,0 0-1 0 0,-1 1 1 0 0,1-1 0 0 0,0 0 0 0 0,0 0-1 0 0,1 0 1 0 0,-1 0 0 0 0,0 0 0 0 0,0 0-1 0 0,1 0 1 0 0,-1 0 0 0 0,0 1 0 0 0,1-1-1 0 0,-1 0 1 0 0,1 0 0 0 0,-1 0-1 0 0,1-1 1 0 0,0 1 0 0 0,-1 0 0 0 0,1 0-1 0 0,0 0 1 0 0,0 0 0 0 0,-1-1 0 0 0,1 1-1 0 0,0 0 1 0 0,0-1 0 0 0,0 1 0 0 0,0 0-1 0 0,0-1 1 0 0,0 1 0 0 0,0-1 0 0 0,0 0-1 0 0,0 1 1 0 0,0-1 0 0 0,0 0-1 0 0,0 0 1 0 0,1 1 0 0 0,-1-1 0 0 0,0 0-1 0 0,0 0 1 0 0,0 0 0 0 0,0-1 0 0 0,0 1-1 0 0,0 0 1 0 0,0 0 0 0 0,1 0 0 0 0,-1-1-1 0 0,0 1 1 0 0,1-1-25 0 0,0 1 44 0 0,0 0 1 0 0,-1-1-1 0 0,1 1 0 0 0,0 0 1 0 0,0-1-1 0 0,0 1 0 0 0,0-1 0 0 0,0 0 1 0 0,0 0-1 0 0,-1 0 0 0 0,1 0 1 0 0,0 0-1 0 0,-1 0 0 0 0,1 0 1 0 0,-1 0-1 0 0,1 0 0 0 0,-1-1 0 0 0,1 1 1 0 0,-1-1-1 0 0,0 1 0 0 0,0-1 1 0 0,0 0-1 0 0,0 1 0 0 0,0-1 1 0 0,0 0-1 0 0,0 0 0 0 0,-1 0 0 0 0,1 1 1 0 0,0-1-1 0 0,-1 0 0 0 0,0 0 1 0 0,1 0-1 0 0,-1-2-44 0 0,-31-19 568 0 0,8 11-4693 0 0,17 0-7543 0 0,6 11 550 0 0</inkml:trace>
  <inkml:trace contextRef="#ctx0" brushRef="#br1" timeOffset="-202664.774">1523 522 13763 0 0,'0'0'2717'0'0,"0"0"-1360"0"0,0 0-591 0 0,0 0-150 0 0,0 0-77 0 0,0 0 46 0 0,0 0 130 0 0,0 0 77 0 0,0 0-10 0 0,0 0-77 0 0,0 0-116 0 0,0 0-123 0 0,0 0-86 0 0,5 12-55 0 0,17 40-29 0 0,-20-46-236 0 0,-1 0-1 0 0,0 0 1 0 0,0 0-1 0 0,0 0 1 0 0,-1 0-1 0 0,1 1 1 0 0,-2-1-1 0 0,1 0 1 0 0,-1 0-1 0 0,0 0 1 0 0,0 0-1 0 0,0 0 0 0 0,-1 0 1 0 0,0 0-1 0 0,-1 0 1 0 0,1 0-1 0 0,-1-1 1 0 0,0 1-1 0 0,-1 0-59 0 0,1 1 20 0 0,-26 44 456 0 0,16-29-7770 0 0,8-15 1480 0 0,4-5-5905 0 0</inkml:trace>
  <inkml:trace contextRef="#ctx0" brushRef="#br1" timeOffset="-113924.83">1759 906 0 0 0,'0'0'389'0'0,"0"0"97"0"0,0 0-3 0 0,0 0 262 0 0,0 0 383 0 0,0 0 265 0 0,0 0 40 0 0,0 0-172 0 0,0 0-287 0 0,0 0-255 0 0,0-2 8480 0 0,-1-2-4697 0 0,-5-19-4189 0 0,-60-46 523 0 0,-97-8-668 0 0,127 66-184 0 0,1 1-1 0 0,-1 1 1 0 0,-1 3-1 0 0,1 0 0 0 0,-1 3 1 0 0,0 1-1 0 0,0 1 1 0 0,-28 5 16 0 0,0-4 29 0 0,41 1-43 0 0,0 1-1 0 0,0 1 1 0 0,0 0-1 0 0,1 2 1 0 0,-1 1-1 0 0,1 1 1 0 0,1 1-1 0 0,-1 1 1 0 0,1 0-1 0 0,-7 6 15 0 0,22-10 3 0 0,0 0 0 0 0,1 1 0 0 0,-1-1-1 0 0,2 1 1 0 0,-1 0 0 0 0,0 0 0 0 0,1 1 0 0 0,0 0 0 0 0,1 0-1 0 0,0 0 1 0 0,0 0 0 0 0,0 1 0 0 0,1-1 0 0 0,0 1 0 0 0,0 0-1 0 0,1 0 1 0 0,0 0 0 0 0,1 1 0 0 0,0-1 0 0 0,0 0-1 0 0,0 0 1 0 0,1 1 0 0 0,1-1 0 0 0,-1 0 0 0 0,2 6-3 0 0,1 0 29 0 0,0-1 0 0 0,0 0 1 0 0,2 0-1 0 0,-1 0 0 0 0,2-1 1 0 0,-1 0-1 0 0,2 0 0 0 0,5 8-29 0 0,-4-8 48 0 0,0-1 0 0 0,1-1-1 0 0,0 1 1 0 0,1-1 0 0 0,0-1-1 0 0,0 0 1 0 0,1 0-1 0 0,1-1 1 0 0,-1 0 0 0 0,8 2-48 0 0,8 4 140 0 0,0-2 0 0 0,2-1 0 0 0,-1-1 0 0 0,1-2 1 0 0,1-1-1 0 0,-1-1 0 0 0,1-1 0 0 0,19 0-140 0 0,39 0 418 0 0,0-3 0 0 0,66-9-418 0 0,-130 5 52 0 0,-1 0 0 0 0,1-2 0 0 0,-1 0 0 0 0,-1-2 0 0 0,1 0 0 0 0,-1-2 0 0 0,0 0 0 0 0,0-1 0 0 0,-1-2 0 0 0,0 0 0 0 0,9-7-52 0 0,-27 13 48 0 0,1 0-1 0 0,-1 1 0 0 0,0-1 0 0 0,-1 0 0 0 0,1 0 0 0 0,-1-1 0 0 0,0 1 1 0 0,0 0-1 0 0,0-1 0 0 0,-1 1 0 0 0,0-1 0 0 0,0 0 0 0 0,-1 1 0 0 0,1-1 1 0 0,-1 0-1 0 0,0 1 0 0 0,-1-1 0 0 0,1 0 0 0 0,-1 1 0 0 0,-1-4-47 0 0,2 6-20 0 0,-2-4-278 0 0,0 0-1247 0 0,4 5-2966 0 0,1 2-3467 0 0,0 0-3529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9:09.5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8 5241 0 0,'0'0'192'0'0,"0"0"-48"0"0,0 0-256 0 0,0 0-216 0 0,0 0-176 0 0,0 0-96 0 0,0 0-152 0 0,0 0-417 0 0,0 0-399 0 0,0 0 1024 0 0,0 0 544 0 0,-2-7 0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9:10.6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116 7 0 0 0,'0'0'886'0'0,"0"0"471"0"0,0 0-18 0 0,0 0-167 0 0,0 0-177 0 0,1-7 1158 0 0,-68 115-1707 0 0,17-22 991 0 0,56-93 2381 0 0,11-8-2826 0 0,-4 4-704 0 0,98-97 188 0 0,-117 137-1956 0 0,-48 93 1825 0 0,55-121-313 0 0,0-1-1 0 0,1 1 1 0 0,-1 0-1 0 0,0-1 1 0 0,1 1-1 0 0,-1-1 1 0 0,0 0-1 0 0,1 1 0 0 0,-1-1 1 0 0,1 0-1 0 0,-1 0 1 0 0,1 0-1 0 0,-1 0 1 0 0,1 0-1 0 0,-1 0 1 0 0,1 0-1 0 0,-1-1 0 0 0,1 1 1 0 0,-1 0-1 0 0,0-1 1 0 0,1 1-1 0 0,-1-1 1 0 0,0 0-1 0 0,1 1 1 0 0,-1-1-1 0 0,0 0 0 0 0,0 0 1 0 0,1 0-1 0 0,-1 0 1 0 0,0 0-1 0 0,1-1-31 0 0,69-45 358 0 0,59-26-325 0 0,-131 73-53 0 0,1 0 1 0 0,0 1-1 0 0,0-1 0 0 0,0 1 0 0 0,-1-1 1 0 0,1 1-1 0 0,0-1 0 0 0,0 1 0 0 0,0-1 1 0 0,0 0-1 0 0,0 1 0 0 0,0-1 1 0 0,0 1-1 0 0,0-1 0 0 0,0 1 0 0 0,0-1 1 0 0,0 1-1 0 0,0-1 0 0 0,0 1 0 0 0,0-1 1 0 0,1 0-1 0 0,-1 1 0 0 0,0-1 1 0 0,0 1-1 0 0,0-1 0 0 0,1 1 0 0 0,-1-1 1 0 0,0 0-1 0 0,0 1 0 0 0,1-1 1 0 0,-1 0-1 0 0,0 1 0 0 0,1-1 0 0 0,-1 0 1 0 0,1 1-1 0 0,-1-1 0 0 0,0 0 0 0 0,1 0 1 0 0,-1 0-1 0 0,1 1 0 0 0,-1-1 1 0 0,0 0-1 0 0,1 0 0 0 0,-1 0 0 0 0,1 0 1 0 0,-1 0-1 0 0,1 0 0 0 0,-1 0 0 0 0,1 0 1 0 0,-1 0-1 0 0,1 0 0 0 0,-1 0 1 0 0,1 0-1 0 0,-1 0 0 0 0,0 0 0 0 0,1 0 1 0 0,-1 0-1 0 0,1-1 0 0 0,-1 1 0 0 0,1 0 1 0 0,-1 0-1 0 0,0 0 0 0 0,1-1 1 0 0,-1 1-1 0 0,1 0 0 0 0,-1-1 0 0 0,0 1 1 0 0,1 0 19 0 0,-27 38 372 0 0,16-25-502 0 0,11-12 113 0 0,0 0-1 0 0,-1-1 1 0 0,1 1-1 0 0,0 0 1 0 0,0 0-1 0 0,0 0 1 0 0,-1-1-1 0 0,1 1 1 0 0,0 0-1 0 0,0-1 1 0 0,0 1-1 0 0,0 0 1 0 0,0-1-1 0 0,0 0 1 0 0,0 1-1 0 0,0-1 1 0 0,0 0-1 0 0,1 1 1 0 0,-1-1-1 0 0,0 0 1 0 0,0 0-1 0 0,0 0 1 0 0,0 0-1 0 0,0 0 1 0 0,0 0 0 0 0,1 0-1 0 0,-1 0 1 0 0,0-1-1 0 0,0 1 1 0 0,0 0-1 0 0,0-1 1 0 0,1 1 17 0 0,-1 0-30 0 0,225-38-5381 0 0,-222 38 4819 0 0,12 1-1089 0 0,-8 5-4193 0 0,-7-5 5530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30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68 15163 0 0,'0'0'1327'0'0,"0"0"-92"0"0,0 0-115 0 0,0 0-42 0 0,0 0 21 0 0,0 0-4 0 0,0 0-84 0 0,5-10-126 0 0,22-47 929 0 0,-31 95-152 0 0,-10 5-1341 0 0,10-35-294 0 0,1 1 1 0 0,0-1-1 0 0,0 0 1 0 0,1 1-1 0 0,0 0 1 0 0,1-1-1 0 0,0 1 1 0 0,0 0-1 0 0,1 0 1 0 0,0 6-28 0 0,2-14 15 0 0,-1 0 1 0 0,1 0 0 0 0,0 0-1 0 0,-1-1 1 0 0,1 1 0 0 0,0 0-1 0 0,0-1 1 0 0,0 1-1 0 0,0-1 1 0 0,0 1 0 0 0,0-1-1 0 0,0 0 1 0 0,0 0 0 0 0,0 0-1 0 0,-1 0 1 0 0,1 0 0 0 0,0 0-1 0 0,0-1 1 0 0,0 1 0 0 0,0-1-1 0 0,0 1 1 0 0,0-1 0 0 0,0 0-1 0 0,-1 1 1 0 0,1-1 0 0 0,0 0-1 0 0,0 0 1 0 0,-1-1-1 0 0,1 1 1 0 0,0 0-16 0 0,9-7 38 0 0,0-1 0 0 0,0 1 0 0 0,-1-2 0 0 0,0 1 0 0 0,-1-1 0 0 0,0-1-1 0 0,-1 0 1 0 0,0 0 0 0 0,0-1 0 0 0,-1 0 0 0 0,-1 0 0 0 0,0 0 0 0 0,0-1 0 0 0,0-5-38 0 0,-10 27-151 0 0,-19 69 74 0 0,23-76 53 0 0,-1 0 0 0 0,1 0 0 0 0,0 1 0 0 0,0-1 1 0 0,0 0-1 0 0,0 0 0 0 0,0 0 0 0 0,0 0 1 0 0,1 0-1 0 0,-1 0 0 0 0,1 0 0 0 0,0 0 0 0 0,-1 0 1 0 0,1 0-1 0 0,0 0 0 0 0,0 0 0 0 0,0 0 1 0 0,0 0-1 0 0,0 0 0 0 0,1-1 0 0 0,-1 1 0 0 0,1-1 1 0 0,-1 1-1 0 0,1-1 0 0 0,-1 1 0 0 0,1-1 1 0 0,0 0-1 0 0,0 0 0 0 0,-1 0 0 0 0,1 0 0 0 0,0 0 1 0 0,0 0-1 0 0,0 0 0 0 0,0-1 0 0 0,0 1 1 0 0,3 0 23 0 0,8 1-2060 0 0,-11-1-3326 0 0,-1-1-4983 0 0,-1 0 183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9:12.0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 15 0 0 0,'0'0'275'0'0,"0"0"520"0"0,0 0-202 0 0,0 0-452 0 0,0 0-331 0 0,1-4-76 0 0,-3-6 318 0 0,-10 29 855 0 0,-5 8-247 0 0,-20 24 943 0 0,66-54 1417 0 0,188-73-1560 0 0,-217 76-1451 0 0,-1 0 0 0 0,1 0 0 0 0,-1 1 1 0 0,1-1-1 0 0,-1 0 0 0 0,1 0 0 0 0,-1 1 0 0 0,1-1 0 0 0,-1 0 0 0 0,1 1 1 0 0,0-1-1 0 0,-1 0 0 0 0,1 1 0 0 0,0-1 0 0 0,-1 0 0 0 0,1 1 0 0 0,0-1 1 0 0,-1 1-1 0 0,1-1 0 0 0,0 1 0 0 0,0-1 0 0 0,0 1 0 0 0,-1-1 0 0 0,1 1 1 0 0,0-1-1 0 0,0 1 0 0 0,0-1 0 0 0,0 1 0 0 0,0-1 0 0 0,0 1 0 0 0,0-1 1 0 0,0 1-1 0 0,0-1 0 0 0,0 1 0 0 0,0-1 0 0 0,0 1 0 0 0,0-1 0 0 0,1 1 1 0 0,-1-1-1 0 0,0 1 0 0 0,0-1 0 0 0,1 1 0 0 0,-1-1 0 0 0,0 0 1 0 0,0 1-1 0 0,1-1 0 0 0,-1 1 0 0 0,0-1 0 0 0,1 0 0 0 0,-1 1 0 0 0,1-1 1 0 0,-1 0-1 0 0,0 1 0 0 0,1-1 0 0 0,-1 0 0 0 0,1 0 0 0 0,-1 0 0 0 0,1 1 1 0 0,-1-1-1 0 0,1 0 0 0 0,-1 0 0 0 0,1 0 0 0 0,-1 0-9 0 0,-36 34 1711 0 0,73-28-717 0 0,178-50-268 0 0,-214 44-610 0 0,-1 0 58 0 0,0 0 38 0 0,0 0-8 0 0,21 10 1715 0 0,42-5-853 0 0,-35-5-3401 0 0,-8 0-3179 0 0,-13 0-3385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9:13.13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 1 0 0 0,'0'0'560'0'0,"0"0"178"0"0,0 0 107 0 0,-10 7-2 0 0,-78 77 2016 0 0,88-84-2806 0 0,1 0-1 0 0,-1 0 1 0 0,1 1-1 0 0,0-1 1 0 0,-1 0-1 0 0,1 0 1 0 0,-1 0-1 0 0,1 1 1 0 0,0-1-1 0 0,-1 0 1 0 0,1 1-1 0 0,-1-1 1 0 0,1 0-1 0 0,-1 1 1 0 0,1-1 0 0 0,-1 1-1 0 0,1-1 1 0 0,-1 1-1 0 0,0-1 1 0 0,1 1-1 0 0,-1-1 1 0 0,0 1-1 0 0,1-1 1 0 0,-1 1-1 0 0,0-1 1 0 0,0 1-1 0 0,1 0 1 0 0,-1-1-1 0 0,0 1 1 0 0,0 0-1 0 0,0-1 1 0 0,0 1-1 0 0,0-1 1 0 0,0 1-1 0 0,0 0 1 0 0,0-1-1 0 0,0 1 1 0 0,0 0-1 0 0,0-1 1 0 0,0 1-1 0 0,-1-1 1 0 0,1 1-1 0 0,0 0 1 0 0,0-1 0 0 0,-1 1-1 0 0,1-1 1 0 0,0 1-1 0 0,-1-1 1 0 0,1 1-1 0 0,0-1 1 0 0,-1 1-1 0 0,1-1 1 0 0,-1 1-1 0 0,1-1 1 0 0,-1 0-1 0 0,1 1 1 0 0,-1-1-1 0 0,0 1-52 0 0,246-86 1523 0 0,-245 85-1539 0 0,0 0 0 0 0,0 0-1 0 0,-1 0 1 0 0,1 0 0 0 0,0 1-1 0 0,-1-1 1 0 0,1 0 0 0 0,0 0-1 0 0,0 0 1 0 0,-1 1 0 0 0,1-1-1 0 0,0 0 1 0 0,0 0 0 0 0,-1 0-1 0 0,1 1 1 0 0,0-1 0 0 0,0 0-1 0 0,0 0 1 0 0,0 1 0 0 0,-1-1-1 0 0,1 0 1 0 0,0 1 0 0 0,0-1 0 0 0,0 0-1 0 0,0 1 1 0 0,0-1 0 0 0,0 0-1 0 0,0 0 1 0 0,0 1 0 0 0,0-1-1 0 0,0 0 1 0 0,0 1 0 0 0,0-1-1 0 0,0 0 1 0 0,0 1 0 0 0,0-1-1 0 0,0 0 1 0 0,0 1 0 0 0,0-1-1 0 0,0 0 1 0 0,1 1 0 0 0,-1-1-1 0 0,0 0 1 0 0,0 0 0 0 0,0 1-1 0 0,0-1 1 0 0,1 0 0 0 0,-1 0 0 0 0,0 1-1 0 0,0-1 1 0 0,1 0 0 0 0,-1 0-1 0 0,0 0 1 0 0,0 0 0 0 0,1 1-1 0 0,-1-1 1 0 0,0 0 0 0 0,1 0-1 0 0,-1 0 1 0 0,0 0 0 0 0,1 0 16 0 0,-25 21 320 0 0,-131 76-160 0 0,188-90 28 0 0,204-52 55 0 0,-95 24-140 0 0,-164 51 1343 0 0,49-17-2091 0 0,-5-11-3538 0 0,-16-2 1318 0 0,4 1-1321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9:14.09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97 0 8778 0 0,'0'0'149'0'0,"0"0"-183"0"0,0 0-85 0 0,0 0 63 0 0,0 0 148 0 0,0 0 151 0 0,0 0 139 0 0,0 0 68 0 0,0 0 17 0 0,0 0-27 0 0,0 0-90 0 0,-7 3-80 0 0,-83 58 219 0 0,121-55 282 0 0,118-35-38 0 0,35-3-802 0 0,-200 53 483 0 0,-124 65 184 0 0,139-86-600 0 0,1 0 0 0 0,-1 0 0 0 0,1 1-1 0 0,-1-1 1 0 0,1 0 0 0 0,0 1 0 0 0,-1-1-1 0 0,1 1 1 0 0,0-1 0 0 0,-1 0-1 0 0,1 1 1 0 0,0-1 0 0 0,0 1 0 0 0,-1-1-1 0 0,1 1 1 0 0,0-1 0 0 0,0 1 0 0 0,0-1-1 0 0,0 1 1 0 0,0-1 0 0 0,0 1-1 0 0,0-1 1 0 0,0 1 0 0 0,0-1 0 0 0,0 1-1 0 0,0 0 1 0 0,0-1 0 0 0,0 1 0 0 0,0-1-1 0 0,0 1 1 0 0,0-1 0 0 0,1 1-1 0 0,-1-1 1 0 0,0 1 0 0 0,0-1 0 0 0,0 0-1 0 0,1 1 1 0 0,-1-1 0 0 0,0 1 0 0 0,1-1-1 0 0,-1 0 1 0 0,1 1 0 0 0,-1-1-1 0 0,0 1 1 0 0,1-1 0 0 0,-1 0 0 0 0,1 0-1 0 0,-1 1 1 0 0,1-1 0 0 0,-1 0 0 0 0,1 0-1 0 0,-1 0 1 0 0,1 1 0 0 0,-1-1 0 0 0,1 0-1 0 0,-1 0 1 0 0,1 0 0 0 0,-1 0-1 0 0,1 0 1 0 0,-1 0 0 0 0,1 0 0 0 0,-1 0 2 0 0,37 6 285 0 0,-35-5-292 0 0,342-8 1746 0 0,-344 7-868 0 0,0 0 37 0 0,0 0-139 0 0,-3 1-912 0 0,-20 8 1540 0 0,19-3-4105 0 0,6 2-3786 0 0,0-6-3891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17.4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30 0 0 0,'0'0'1750'0'0,"0"0"237"0"0,0 0 147 0 0,0 0-27 0 0,0 0-219 0 0,0 0-308 0 0,0 0-281 0 0,0 0-272 0 0,0 0-184 0 0,0-4-95 0 0,0 3-615 0 0,-1-1-1 0 0,1 1 0 0 0,-1 0 0 0 0,0-1 1 0 0,1 1-1 0 0,-1 0 0 0 0,0 0 1 0 0,1-1-1 0 0,-1 1 0 0 0,0 0 1 0 0,0 0-1 0 0,0 0 0 0 0,0 0 1 0 0,0 0-1 0 0,-1 0 0 0 0,1 0 0 0 0,0 1 1 0 0,0-1-1 0 0,0 0 0 0 0,-1 1 1 0 0,1-1-1 0 0,0 1 0 0 0,-1-1 1 0 0,1 1-1 0 0,-1-1 0 0 0,1 1 0 0 0,0 0 1 0 0,-1 0-1 0 0,1 0 0 0 0,-1 0 1 0 0,1 0-1 0 0,-1 0 0 0 0,1 0 1 0 0,0 0-1 0 0,-1 1 0 0 0,1-1 0 0 0,-1 0 1 0 0,1 1-1 0 0,-1 0-132 0 0,1 58 3189 0 0,7 210-353 0 0,-8-130-2346 0 0,0-96-417 0 0,31-48 286 0 0,-19 1-462 0 0,10-5-2829 0 0,-13 6-2108 0 0,0 1-3526 0 0,-2 0-2263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24.7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0 5425 0 0,'0'0'3921'0'0,"0"0"-1954"0"0,0 0-437 0 0,0 0 246 0 0,0 0 139 0 0,0 0-94 0 0,0 0-352 0 0,0 0-433 0 0,0 0-377 0 0,0 0-261 0 0,0 0-113 0 0,0 0-16 0 0,0 0 58 0 0,18 6 1467 0 0,-9 4-1560 0 0,-1 1 1 0 0,0 1-1 0 0,-1-1 1 0 0,0 1-1 0 0,-1 0 1 0 0,0 1-1 0 0,-1-1 1 0 0,0 1-1 0 0,-1 0 0 0 0,0 1 1 0 0,-2-1-1 0 0,1 1 1 0 0,-1-1-1 0 0,-1 1 1 0 0,-1 3-235 0 0,1 0 101 0 0,-1 1 0 0 0,-1-1 1 0 0,-1 0-1 0 0,0 1 0 0 0,-1-1 0 0 0,-1 0 1 0 0,-1 0-1 0 0,0 0 0 0 0,-1-1 0 0 0,-1 0 1 0 0,0 0-1 0 0,-1-1 0 0 0,-1 1 1 0 0,-1-2-1 0 0,0 0 0 0 0,-1 0 0 0 0,0 0 1 0 0,-3 1-102 0 0,8-7-706 0 0,5-7-4007 0 0,0 1-4601 0 0,1-1-3284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22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24 7346 0 0,'0'0'1681'0'0,"0"0"-306"0"0,0 0-137 0 0,0 0 115 0 0,0 0 148 0 0,0 0 116 0 0,0 0-51 0 0,0 0-178 0 0,0 0-246 0 0,0 0-244 0 0,0 0-156 0 0,0 0-156 0 0,0 0-117 0 0,1-3-65 0 0,5-8-85 0 0,-5 8-40 0 0,-1 3-38 0 0,-13 19 1390 0 0,4-1-1395 0 0,0 1 0 0 0,2-1 0 0 0,0 2 0 0 0,1-1 0 0 0,0 1 0 0 0,2 0 1 0 0,0 0-1 0 0,2 0 0 0 0,0 0 0 0 0,1 1 0 0 0,1-1 0 0 0,1 0 0 0 0,2 5-236 0 0,-3-17 48 0 0,1-1 1 0 0,0 1-1 0 0,1-1 0 0 0,0 1 1 0 0,0-1-1 0 0,1 0 0 0 0,-1 0 1 0 0,1 0-1 0 0,1 0 0 0 0,0 0 1 0 0,0-1-1 0 0,0 0 0 0 0,1 0 1 0 0,-1 0-1 0 0,1 0 1 0 0,1-1-1 0 0,-1 1 0 0 0,1-1 1 0 0,0-1-1 0 0,0 1 0 0 0,1-1 1 0 0,-1 0-1 0 0,1-1 0 0 0,0 1 1 0 0,0-1-1 0 0,0-1 0 0 0,6 3-48 0 0,-14-21-2888 0 0,0 9-955 0 0,0 2-3506 0 0,1 3-4256 0 0</inkml:trace>
  <inkml:trace contextRef="#ctx0" brushRef="#br0" timeOffset="415.367">251 13 3793 0 0,'0'0'1767'0'0,"0"0"-167"0"0,0 0 117 0 0,0 0 231 0 0,0 0 166 0 0,0 0-19 0 0,0 0-263 0 0,0 0-353 0 0,0 0-256 0 0,0 0-139 0 0,0 0-97 0 0,0 0-85 0 0,0 0-101 0 0,1-2-125 0 0,5-6-118 0 0,-4 6-122 0 0,-2 2-100 0 0,0 0-72 0 0,0 26 2090 0 0,0 67-1384 0 0,-1-93-5535 0 0,0 0-4803 0 0,1 0-2146 0 0</inkml:trace>
  <inkml:trace contextRef="#ctx0" brushRef="#br0" timeOffset="1351.588">239 312 0 0 0,'0'0'1935'0'0,"0"0"55"0"0,0 0-280 0 0,0 0-225 0 0,0 0-27 0 0,0 0 71 0 0,0 0 50 0 0,0 0-20 0 0,0 0-80 0 0,3-3-124 0 0,-1 1-740 0 0,4-6-397 0 0,-4-1 4439 0 0,-29 14-1127 0 0,24-4-3465 0 0,1 1 1 0 0,0-1-1 0 0,0 0 1 0 0,0 1-1 0 0,0 0 1 0 0,0-1-1 0 0,0 1 1 0 0,0 0-1 0 0,1 0 1 0 0,-1 0-1 0 0,1 0 1 0 0,-1 0-1 0 0,1 0 1 0 0,0 1-1 0 0,0-1 1 0 0,0 0-1 0 0,0 1 1 0 0,0-1-1 0 0,1 1 1 0 0,-1-1-1 0 0,1 1 1 0 0,-1-1-1 0 0,1 1 1 0 0,0-1-1 0 0,0 1 1 0 0,0-1-1 0 0,0 1 1 0 0,0-1-1 0 0,1 1 1 0 0,-1-1-1 0 0,1 1 1 0 0,0-1-1 0 0,0 1 1 0 0,0-1-1 0 0,0 0 1 0 0,0 1-1 0 0,0-1 1 0 0,1 0-1 0 0,-1 0 1 0 0,1 0-1 0 0,-1 0 1 0 0,1 0-1 0 0,0 0 1 0 0,0 0-1 0 0,0-1 1 0 0,0 1-1 0 0,0-1 1 0 0,0 1-1 0 0,0-1 1 0 0,0 0-1 0 0,1 0 0 0 0,-1 0 1 0 0,0 0-1 0 0,3 0-65 0 0,-3-1 10 0 0,0 0-1 0 0,0 0 0 0 0,0 0 0 0 0,0-1 0 0 0,0 1 0 0 0,0-1 0 0 0,0 0 0 0 0,0 1 0 0 0,0-1 0 0 0,0 0 0 0 0,0 0 0 0 0,-1 0 0 0 0,1 0 0 0 0,0-1 0 0 0,-1 1 1 0 0,1 0-1 0 0,-1-1 0 0 0,1 1 0 0 0,-1-1 0 0 0,1 1 0 0 0,-1-1 0 0 0,0 0 0 0 0,0 0 0 0 0,0 1 0 0 0,0-1 0 0 0,0 0 0 0 0,-1 0 0 0 0,1 0 0 0 0,0 0 0 0 0,-1 0 1 0 0,0 0-1 0 0,1 0 0 0 0,-1 0 0 0 0,0 0 0 0 0,0 0 0 0 0,0 0 0 0 0,0 0 0 0 0,0 0 0 0 0,-1 0 0 0 0,1 0 0 0 0,-1 0 0 0 0,1 0 0 0 0,-1 0 0 0 0,0 0 1 0 0,0 0-1 0 0,1 0 0 0 0,-1 0 0 0 0,-1 0 0 0 0,1 1 0 0 0,0-1 0 0 0,0 0 0 0 0,-1 1 0 0 0,1-1 0 0 0,-1 1 0 0 0,1 0 0 0 0,-1-1 0 0 0,1 1 0 0 0,-1 0 0 0 0,0 0 1 0 0,0 0-1 0 0,0 0 0 0 0,0 0 0 0 0,1 1 0 0 0,-1-1 0 0 0,-2 0-9 0 0,2-1-2031 0 0,2 2-1465 0 0,0-1-3534 0 0,0 1-4581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19.8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67 3457 0 0,'0'0'2450'0'0,"0"0"-242"0"0,0 0 99 0 0,0 0 52 0 0,0 0-55 0 0,0 0-233 0 0,0 0-376 0 0,0 0-308 0 0,0 0-242 0 0,0 0-205 0 0,0 0-127 0 0,0-2-124 0 0,0 1-624 0 0,0 1 0 0 0,0-1-1 0 0,0 1 1 0 0,1 0 0 0 0,-1-1 0 0 0,0 1 0 0 0,0-1-1 0 0,0 1 1 0 0,0 0 0 0 0,1-1 0 0 0,-1 1-1 0 0,0-1 1 0 0,0 1 0 0 0,1 0 0 0 0,-1-1 0 0 0,0 1-1 0 0,1 0 1 0 0,-1 0 0 0 0,0-1 0 0 0,1 1-1 0 0,-1 0 1 0 0,0 0 0 0 0,1-1 0 0 0,-1 1 0 0 0,0 0-1 0 0,1 0 1 0 0,-1 0 0 0 0,1 0 0 0 0,-1 0-1 0 0,0 0 1 0 0,1 0 0 0 0,-1 0 0 0 0,1-1 0 0 0,-1 1-1 0 0,1 1 1 0 0,-1-1 0 0 0,0 0 0 0 0,1 0-1 0 0,-1 0 1 0 0,1 0 0 0 0,-1 0 0 0 0,0 0 0 0 0,1 0-1 0 0,-1 1 1 0 0,1-1 0 0 0,-1 0 0 0 0,0 0-1 0 0,1 0 1 0 0,-1 1 0 0 0,0-1 0 0 0,1 0 0 0 0,-1 1-1 0 0,0-1 1 0 0,1 0 0 0 0,-1 0 0 0 0,0 1 0 0 0,0-1-1 0 0,0 1 1 0 0,1-1 0 0 0,-1 0 0 0 0,0 1-1 0 0,0-1 1 0 0,0 1 0 0 0,0-1-65 0 0,12 9-58 0 0,95 52 922 0 0,-117-75-5681 0 0,7 8-631 0 0,1 0-4133 0 0,1 4 650 0 0</inkml:trace>
  <inkml:trace contextRef="#ctx0" brushRef="#br0" timeOffset="311.388">211 53 1288 0 0,'0'0'2980'0'0,"0"0"-224"0"0,0 0 15 0 0,0 0-73 0 0,0 0-220 0 0,0 0-343 0 0,0 0-437 0 0,0 0-354 0 0,0 0-283 0 0,0 0-224 0 0,0 0-186 0 0,0 0-160 0 0,0 0-107 0 0,-13-5 583 0 0,-98 88 1976 0 0,115-92-14028 0 0,0 4 2144 0 0,-2 3 1485 0 0</inkml:trace>
  <inkml:trace contextRef="#ctx0" brushRef="#br0" timeOffset="1873.278">187 28 776 0 0,'0'0'1694'0'0,"0"0"-184"0"0,0 0 179 0 0,0 0 204 0 0,0 0 43 0 0,0 0-150 0 0,0 0-322 0 0,0 0-286 0 0,0 0-222 0 0,0 0-156 0 0,0 0-103 0 0,0 0-50 0 0,0 0-15 0 0,-2-4-9 0 0,0 2-324 0 0,0 0 0 0 0,-1 0-1 0 0,1 0 1 0 0,-1 0 0 0 0,1 0-1 0 0,-1 0 1 0 0,0 1 0 0 0,0 0-1 0 0,0-1 1 0 0,0 1 0 0 0,0 0-1 0 0,0 0 1 0 0,0 0 0 0 0,0 1-1 0 0,0-1 1 0 0,0 1 0 0 0,-1 0-1 0 0,1 0 1 0 0,0 0 0 0 0,0 0-1 0 0,-1 0-298 0 0,-1 0 72 0 0,0 0-1 0 0,0 1 1 0 0,0-1-1 0 0,0 1 1 0 0,0 0 0 0 0,0 0-1 0 0,1 0 1 0 0,-1 1-1 0 0,0 0 1 0 0,0 0-1 0 0,1 0 1 0 0,-1 0 0 0 0,1 1-1 0 0,0 0 1 0 0,0 0-1 0 0,0 0 1 0 0,0 0-1 0 0,0 1 1 0 0,1-1-1 0 0,0 1 1 0 0,-1 0 0 0 0,1 0-1 0 0,1 0 1 0 0,-1 1-1 0 0,0-1 1 0 0,1 1-1 0 0,0-1 1 0 0,0 1-1 0 0,1 0 1 0 0,-1-1 0 0 0,1 1-1 0 0,0 0 1 0 0,0 0-1 0 0,1 0 1 0 0,-1 0-1 0 0,1 0 1 0 0,0 0-1 0 0,1 1-71 0 0,-1-3 38 0 0,0 0 0 0 0,1-1 0 0 0,0 1-1 0 0,0 0 1 0 0,0-1 0 0 0,0 1 0 0 0,0 0-1 0 0,0-1 1 0 0,1 1 0 0 0,-1-1 0 0 0,1 0-1 0 0,0 1 1 0 0,0-1 0 0 0,-1 0 0 0 0,2 0-1 0 0,-1 0 1 0 0,0 0 0 0 0,0-1 0 0 0,0 1-1 0 0,1-1 1 0 0,-1 1 0 0 0,1-1 0 0 0,-1 0-1 0 0,1 0 1 0 0,0 0 0 0 0,-1 0 0 0 0,1 0-1 0 0,0 0 1 0 0,2-1-38 0 0,85 11 542 0 0,8-32-149 0 0,-96 19-385 0 0,1 0 0 0 0,0 0-1 0 0,-1-1 1 0 0,0 1 0 0 0,1-1 0 0 0,-1 1-1 0 0,0-1 1 0 0,0 0 0 0 0,0 1-1 0 0,-1-1 1 0 0,1 0 0 0 0,-1 0 0 0 0,0 0-1 0 0,1 0 1 0 0,-1-1 0 0 0,-1 1-1 0 0,1 0 1 0 0,0 0 0 0 0,-1-1 0 0 0,0 1-1 0 0,1 0 1 0 0,-1-1 0 0 0,-1 1-1 0 0,1-1 1 0 0,0 1 0 0 0,-1 0 0 0 0,0 0-1 0 0,0-2-7 0 0,-50-39 79 0 0,33 33-58 0 0,18 10-323 0 0,-18-10 736 0 0,14 9-4788 0 0,2 2-4540 0 0,3 0-2623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26.9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0 0 0 0,'0'0'1560'0'0,"0"0"42"0"0,0 0 56 0 0,-6 1 2633 0 0,4 0 6264 0 0,32 7-6192 0 0,22-7-3516 0 0,-37-1-431 0 0,-16 0-9158 0 0,0 0-2068 0 0,0 1 5070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27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9594 0 0,'0'0'1278'0'0,"0"0"-207"0"0,0 0 235 0 0,0 0 344 0 0,0 0 143 0 0,0 0-244 0 0,0 0-430 0 0,0 0-320 0 0,0 0-172 0 0,0 0-36 0 0,0 0 14 0 0,0 0 4 0 0,0 0-30 0 0,5 1-64 0 0,9 0-1400 0 0,33 0 4563 0 0,-15-2-7137 0 0,-10 1-8738 0 0,-20 0 1375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32.7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5 0 0 0,'0'0'1404'0'0,"0"0"602"0"0,0 0-83 0 0,0 0-181 0 0,0 0-91 0 0,0 0-31 0 0,-1-1-223 0 0,0-2 8989 0 0,0 3-8575 0 0,1 0-1594 0 0,0 0-34 0 0,0 0-11 0 0,0 0 5 0 0,0 0-5 0 0,0 0 20 0 0,0 0-28 0 0,0 0-25 0 0,0 0-16 0 0,0 0-26 0 0,0 0 0 0 0,-14 18 809 0 0,7-10-655 0 0,-2 9-86 0 0,1-1 0 0 0,1 2 0 0 0,0-1 0 0 0,2 1 0 0 0,0 0 0 0 0,1 0 0 0 0,0 0 0 0 0,2 2-165 0 0,-1-6 87 0 0,1-4-45 0 0,1 0-1 0 0,1 0 1 0 0,-1 0 0 0 0,1 0 0 0 0,1 0 0 0 0,0-1 0 0 0,0 1 0 0 0,1 0-1 0 0,1-1 1 0 0,-1 1 0 0 0,1-1 0 0 0,1 1 0 0 0,0-1 0 0 0,0 0-1 0 0,1-1 1 0 0,0 1 0 0 0,0-1 0 0 0,1 0 0 0 0,0 0 0 0 0,1-1 0 0 0,2 3-42 0 0,47 23 702 0 0,-55-50-5222 0 0,-1 7-6336 0 0,1 7-809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30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 15275 0 0,'0'0'1315'0'0,"0"0"-37"0"0,0 0 71 0 0,0 0 108 0 0,0 0 4 0 0,0 0-196 0 0,0 0-294 0 0,0 0-258 0 0,0 0-188 0 0,0 0-90 0 0,0 0-60 0 0,0 0-52 0 0,-5 2-19 0 0,-20 7 635 0 0,31-6 1026 0 0,227-17-1454 0 0,-247 17-2959 0 0,6-1-3921 0 0,1 1-5646 0 0,3-1 2386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33.3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9 2072 0 0,'0'0'2049'0'0,"0"0"-101"0"0,0 0 254 0 0,0 0 285 0 0,0 0 63 0 0,0 0-212 0 0,0 0-383 0 0,0 0-396 0 0,0 0-348 0 0,0 0-256 0 0,0 0-183 0 0,0 0-121 0 0,0 0-98 0 0,-1-9 1221 0 0,-8 97 1701 0 0,8-78-5064 0 0,0-7-1670 0 0,-1 1-5353 0 0,2-2-2790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46.7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64 7346 0 0,'0'0'860'0'0,"0"0"-293"0"0,0 0 159 0 0,0 0 387 0 0,0 0 272 0 0,0 0 16 0 0,0 0-231 0 0,0 0-283 0 0,0 0-211 0 0,0 0-86 0 0,0 0 35 0 0,0 0 10 0 0,0 0 13 0 0,-3 5 540 0 0,3-4 2197 0 0,48-70-1171 0 0,-48 141-572 0 0,-5 31-1166 0 0,4-108-4703 0 0,-1-1-334 0 0,2 2-1276 0 0,0 1-5440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47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7810 0 0,'0'0'1385'0'0,"0"0"-84"0"0,0 0 290 0 0,0 0 293 0 0,0 0 90 0 0,0 0-165 0 0,0 0-391 0 0,0 0-412 0 0,0 0-321 0 0,0 0-249 0 0,0 0-114 0 0,0 0-9 0 0,0 0 54 0 0,10 1 1052 0 0,-2 15-1186 0 0,0 0 0 0 0,-1 0 0 0 0,-1 0 0 0 0,-1 1 0 0 0,-1 0 1 0 0,0 0-1 0 0,-1 0 0 0 0,-1 0 0 0 0,0 0 0 0 0,-1 1 0 0 0,-1-1 0 0 0,-1 1 0 0 0,-1-1 1 0 0,0 0-1 0 0,-1 1 0 0 0,-1-1 0 0 0,-3 9-233 0 0,7-26 2 0 0,-37 104 479 0 0,38-120-7236 0 0,4-1-3964 0 0,-3 12 27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47.8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56 10658 0 0,'0'0'2034'0'0,"0"0"-908"0"0,0 0-230 0 0,0 0 284 0 0,0 0 283 0 0,0 0 92 0 0,0 0-157 0 0,0 0-335 0 0,0 0-333 0 0,0 0-268 0 0,0 0-194 0 0,0 0-121 0 0,0-3-59 0 0,2-5 454 0 0,7 19 1236 0 0,5 6-907 0 0,34 30-1577 0 0,-48-47-12 0 0,0 0-305 0 0,0 0-426 0 0,-2-4-15443 0 0,2 3 11421 0 0</inkml:trace>
  <inkml:trace contextRef="#ctx0" brushRef="#br0" timeOffset="278.59">175 28 9322 0 0,'0'0'2443'0'0,"0"0"-457"0"0,0 0-94 0 0,0 0-130 0 0,0 0-278 0 0,0 0-377 0 0,0 0-349 0 0,0 0-185 0 0,0 0-83 0 0,0 0-32 0 0,0 0-13 0 0,0 0-28 0 0,0 0-25 0 0,-6 5-25 0 0,-99 103 1069 0 0,104-107-4610 0 0,6-5-14362 0 0,-3 2 12914 0 0</inkml:trace>
  <inkml:trace contextRef="#ctx0" brushRef="#br0" timeOffset="905.553">140 17 4593 0 0,'0'0'1676'0'0,"0"0"-246"0"0,0 0 105 0 0,0 0 351 0 0,0 0 198 0 0,0 0-117 0 0,0 0-348 0 0,0 0-394 0 0,0 0-315 0 0,0 0-195 0 0,0 0-124 0 0,0 0-83 0 0,0 0-58 0 0,-3-3-53 0 0,1 1-235 0 0,-1 1 0 0 0,1-1 0 0 0,-1 1 0 0 0,1 0 0 0 0,-1-1 0 0 0,0 1 0 0 0,0 0 0 0 0,1 1 0 0 0,-1-1-1 0 0,0 0 1 0 0,0 1 0 0 0,0-1 0 0 0,0 1 0 0 0,0 0 0 0 0,1 0 0 0 0,-1 0 0 0 0,0 1 0 0 0,0-1 0 0 0,0 1 0 0 0,0-1 0 0 0,0 1 0 0 0,1 0 0 0 0,-1 0 0 0 0,0 0 0 0 0,0 1-162 0 0,-2 2 87 0 0,0 0 0 0 0,0 0 0 0 0,0 0 0 0 0,0 1 0 0 0,1 0 0 0 0,0 0 0 0 0,0 0 0 0 0,0 0 0 0 0,1 0 0 0 0,0 1 0 0 0,0 0 0 0 0,0 0 0 0 0,1 0 0 0 0,0 0 0 0 0,0 0 0 0 0,0 0 0 0 0,1 1 0 0 0,0-1 0 0 0,0 0 0 0 0,0 1 0 0 0,1-1 0 0 0,0 1-87 0 0,0-4 35 0 0,0 0 1 0 0,0 0 0 0 0,1 0-1 0 0,-1 0 1 0 0,1 0 0 0 0,0 0-1 0 0,-1 0 1 0 0,1-1 0 0 0,1 1 0 0 0,-1 0-1 0 0,0 0 1 0 0,1-1 0 0 0,-1 1-1 0 0,1-1 1 0 0,0 1 0 0 0,-1-1 0 0 0,1 0-1 0 0,0 0 1 0 0,1 0 0 0 0,-1 0-1 0 0,0 0 1 0 0,1 0 0 0 0,-1 0-1 0 0,1-1 1 0 0,-1 1 0 0 0,1-1 0 0 0,0 0-1 0 0,-1 0 1 0 0,1 0 0 0 0,0 0-1 0 0,0 0 1 0 0,0-1 0 0 0,0 1-1 0 0,1-1-35 0 0,5 1 57 0 0,-1 0 0 0 0,1-1 0 0 0,-1 0 0 0 0,1-1 0 0 0,-1 1 0 0 0,0-2 0 0 0,1 1 0 0 0,-1-1 0 0 0,0 0 0 0 0,0-1 0 0 0,6-3-57 0 0,-11 6 9 0 0,0-1 1 0 0,0 1-1 0 0,0-1 1 0 0,0 0-1 0 0,-1 0 1 0 0,1 0-1 0 0,0 0 0 0 0,0-1 1 0 0,-1 1-1 0 0,1-1 1 0 0,-1 1-1 0 0,0-1 1 0 0,1 0-1 0 0,-1 0 0 0 0,0 0 1 0 0,0 0-1 0 0,0-1 1 0 0,0 1-1 0 0,0 0 1 0 0,-1-1-1 0 0,1 0 0 0 0,-1 1 1 0 0,0-1-1 0 0,1 0 1 0 0,-1 0-1 0 0,0 1 1 0 0,-1-1-1 0 0,1 0 0 0 0,0 0 1 0 0,-1 0-1 0 0,0 0 1 0 0,0 0-1 0 0,0 0 1 0 0,0 0-1 0 0,0 0 0 0 0,0 0 1 0 0,-1 0-1 0 0,0 0 1 0 0,1 0-1 0 0,-1 0 1 0 0,0 1-1 0 0,-2-4-9 0 0,-49-50-12 0 0,23 46-6244 0 0,29 11-6245 0 0,0 0 1485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4:57.6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209 101 5753 0 0,'0'0'360'0'0,"0"0"-1024"0"0,0 0-304 0 0,0 0-168 0 0,0 0-97 0 0,0 0 17 0 0,0 0 320 0 0,0 0 896 0 0,0 0 0 0 0,0 0 0 0 0</inkml:trace>
  <inkml:trace contextRef="#ctx0" brushRef="#br0" timeOffset="9136.984">289 132 0 0 0,'0'0'1458'0'0,"0"0"-221"0"0,0 0-199 0 0,0 0-117 0 0,0 0-14 0 0,6 0 14376 0 0,-2-1-12287 0 0,-2 0-4028 0 0,49-62 1822 0 0,-54 116-36 0 0,1 30 339 0 0,2-83-1078 0 0,0 0-3 0 0,0 0 9 0 0,-8 2-3762 0 0,1 0-7513 0 0,5-2 756 0 0</inkml:trace>
  <inkml:trace contextRef="#ctx0" brushRef="#br0" timeOffset="10488.555">336 411 0 0 0,'0'0'988'0'0,"0"0"619"0"0,0 0-156 0 0,0 0-315 0 0,0 0-238 0 0,0 0-111 0 0,0 0-6 0 0,0 0 30 0 0,0 0 17 0 0,0-2-369 0 0,3-8 9951 0 0,-4 10-10295 0 0,-1-1-1 0 0,0 1 1 0 0,1 0-1 0 0,-1 0 1 0 0,1-1-1 0 0,-1 1 1 0 0,1 0-1 0 0,-1 1 1 0 0,1-1-1 0 0,-1 0 1 0 0,1 0-1 0 0,-1 1 1 0 0,1-1-1 0 0,-1 1 1 0 0,1-1-1 0 0,-1 1 1 0 0,1-1-1 0 0,-1 1 1 0 0,1 0-1 0 0,0 0 1 0 0,-1 0-1 0 0,1 0 1 0 0,0 0-1 0 0,0 0 1 0 0,0 0-1 0 0,0 0 1 0 0,0 0-1 0 0,0 0 1 0 0,0 1-1 0 0,0-1 1 0 0,0 0-1 0 0,1 1 1 0 0,-1-1-1 0 0,1 1 1 0 0,-1-1-1 0 0,1 1 1 0 0,-1-1-1 0 0,1 1 1 0 0,0-1-1 0 0,-1 1 1 0 0,1-1-1 0 0,0 1-114 0 0,-1 0 33 0 0,0 0 0 0 0,0-1 0 0 0,0 1-1 0 0,0 0 1 0 0,1 0 0 0 0,-1-1-1 0 0,0 1 1 0 0,1 0 0 0 0,-1 0 0 0 0,1 0-1 0 0,0 0 1 0 0,0 0 0 0 0,0 0 0 0 0,-1 0-1 0 0,2 0 1 0 0,-1 0 0 0 0,0 0 0 0 0,0 0-1 0 0,1-1 1 0 0,-1 1 0 0 0,1 0-1 0 0,-1 0 1 0 0,1 0 0 0 0,0 0 0 0 0,0-1-1 0 0,0 1 1 0 0,0 0 0 0 0,0-1 0 0 0,0 1-1 0 0,0-1 1 0 0,1 1 0 0 0,-1-1 0 0 0,1 1-1 0 0,-1-1 1 0 0,1 0 0 0 0,-1 0-1 0 0,1 0 1 0 0,-1 0 0 0 0,1 0 0 0 0,0 0-1 0 0,0 0 1 0 0,0-1 0 0 0,-1 1 0 0 0,1-1-1 0 0,0 1 1 0 0,0-1 0 0 0,0 0 0 0 0,0 1-1 0 0,0-1 1 0 0,0 0 0 0 0,0 0-1 0 0,0 0 1 0 0,0-1 0 0 0,0 1 0 0 0,1-1-33 0 0,47-34 487 0 0,-49 34-473 0 0,0 0 0 0 0,0 0-1 0 0,0 0 1 0 0,0 0 0 0 0,0 0 0 0 0,-1 0 0 0 0,1 0-1 0 0,0 0 1 0 0,-1 0 0 0 0,1 0 0 0 0,0-1-1 0 0,-1 1 1 0 0,0 0 0 0 0,1 0 0 0 0,-1-1-1 0 0,0 1 1 0 0,1 0 0 0 0,-1 0 0 0 0,0-1-1 0 0,0 1 1 0 0,0 0 0 0 0,0-1 0 0 0,0 1 0 0 0,-1 0-1 0 0,1 0 1 0 0,0-1 0 0 0,-1 1 0 0 0,1 0-1 0 0,0 0 1 0 0,-1-1 0 0 0,0 1 0 0 0,1 0-1 0 0,-1 0 1 0 0,0 0 0 0 0,1 0 0 0 0,-1 0-1 0 0,0 0 1 0 0,0 0 0 0 0,0 0 0 0 0,0 0 0 0 0,0 0-1 0 0,0 1 1 0 0,0-1 0 0 0,0 0 0 0 0,0 0-14 0 0,-35-9-764 0 0,20 9-6545 0 0,9 0-620 0 0,4 1-3366 0 0</inkml:trace>
  <inkml:trace contextRef="#ctx0" brushRef="#br0" timeOffset="11319.337">55 121 5873 0 0,'0'0'1497'0'0,"0"0"-216"0"0,0 0 19 0 0,0 0 190 0 0,0 0 168 0 0,0 0 34 0 0,0 0-162 0 0,0 0-315 0 0,0 0-316 0 0,0 0-283 0 0,0 0-202 0 0,0 0-116 0 0,0 0-57 0 0,-1-9 2687 0 0,-8 30-2478 0 0,0 0 0 0 0,2 1 0 0 0,0 0 1 0 0,1 0-1 0 0,1 0 0 0 0,2 1 0 0 0,0 0 1 0 0,1 3-451 0 0,1-17 72 0 0,0 0 0 0 0,0 1 1 0 0,1-1-1 0 0,0 0 1 0 0,1 0-1 0 0,0 0 0 0 0,1 1 1 0 0,0-1-1 0 0,0 0 1 0 0,1-1-1 0 0,0 1 0 0 0,0 0 1 0 0,1-1-1 0 0,0 0 0 0 0,1 0 1 0 0,-1 0-1 0 0,2 0 1 0 0,2 3-73 0 0,-4-6 72 0 0,1 1-993 0 0,-4-4-3667 0 0,1-2-3656 0 0,-2 0-3327 0 0</inkml:trace>
  <inkml:trace contextRef="#ctx0" brushRef="#br0" timeOffset="12568.883">545 130 0 0 0,'0'0'1638'0'0,"0"0"425"0"0,0 0 320 0 0,0 0 77 0 0,0 0-260 0 0,0 0-455 0 0,0 0-443 0 0,0 0-381 0 0,0 0-219 0 0,0 0-85 0 0,0 0 14 0 0,3 5 8913 0 0,12 11-8727 0 0,-8-4-767 0 0,0 1 1 0 0,-1-1-1 0 0,-1 1 0 0 0,0 0 0 0 0,-1 0 0 0 0,-1 1 1 0 0,0-1-1 0 0,0 1 0 0 0,-1 0 0 0 0,-1 0 0 0 0,-1-1 1 0 0,0 1-1 0 0,0 0 0 0 0,-2 5-50 0 0,0-5 60 0 0,0 0 0 0 0,-1 1 0 0 0,-1-1-1 0 0,0-1 1 0 0,-1 1 0 0 0,-1-1 0 0 0,0 1 0 0 0,0-1 0 0 0,-2-1 0 0 0,-3 6-60 0 0,9-15-305 0 0,-8 5 318 0 0,7-9-3373 0 0,-2-4-3871 0 0,3 4-4498 0 0</inkml:trace>
  <inkml:trace contextRef="#ctx0" brushRef="#br0" timeOffset="13553.899">863 134 464 0 0,'0'0'1735'0'0,"0"0"-143"0"0,0 0 222 0 0,0 0 291 0 0,0 0 163 0 0,0 0-27 0 0,0 0-281 0 0,0 0-328 0 0,0 0-286 0 0,0 0-222 0 0,0 0-133 0 0,0 0-124 0 0,0 0-143 0 0,0-3-134 0 0,-9 77 2816 0 0,10-65-4569 0 0,0 4 3993 0 0,-3-7-4443 0 0,-2-4-5548 0 0,-2-4-7965 0 0,4 1 12500 0 0</inkml:trace>
  <inkml:trace contextRef="#ctx0" brushRef="#br0" timeOffset="14132.45">787 195 0 0 0,'0'0'1676'0'0,"0"0"405"0"0,0 0 166 0 0,0 0 205 0 0,0 0 10 0 0,0 0-219 0 0,0 0-401 0 0,0 0-416 0 0,0 0-329 0 0,0 0-235 0 0,0 0-189 0 0,0 0-136 0 0,0 0-96 0 0,-2-1-78 0 0,-6-3 1043 0 0,20 6 1884 0 0,12 2-2372 0 0,62-2-184 0 0,-74-2 190 0 0,-10 0-5445 0 0,-1 0-4832 0 0,-1 0-982 0 0</inkml:trace>
  <inkml:trace contextRef="#ctx0" brushRef="#br0" timeOffset="17355.408">1499 100 7570 0 0,'0'0'1860'0'0,"0"0"-308"0"0,0 0-31 0 0,0 0 251 0 0,0 0 128 0 0,0 0 0 0 0,0 0-197 0 0,0 0-359 0 0,0 0-341 0 0,0 0-243 0 0,0 0-148 0 0,0 0-84 0 0,0 0-69 0 0,6-3 3075 0 0,57 79-2282 0 0,-59-68-1230 0 0,0 1 0 0 0,-1-1 0 0 0,0 1 0 0 0,-1-1 0 0 0,1 1 0 0 0,-2 0 0 0 0,1 0 0 0 0,-1-1 0 0 0,-1 1 0 0 0,0 0-1 0 0,0 0 1 0 0,0 0 0 0 0,-1 0 0 0 0,-1 0 0 0 0,1 0 0 0 0,-2 0 0 0 0,1-1 0 0 0,-3 7-22 0 0,-84 139 333 0 0,57-88-233 0 0,29-75-4713 0 0,1 4-4128 0 0,1 2-3298 0 0</inkml:trace>
  <inkml:trace contextRef="#ctx0" brushRef="#br0" timeOffset="14806.272">1166 55 0 0 0,'0'0'1768'0'0,"0"0"517"0"0,0 0 385 0 0,0 0 37 0 0,0 0-216 0 0,0 0-401 0 0,0 0-408 0 0,0 0-295 0 0,0 0-215 0 0,0 0-148 0 0,0 0-106 0 0,0 0-108 0 0,-17-2 3882 0 0,8 14-4437 0 0,0-1 0 0 0,1 1 1 0 0,0 0-1 0 0,1 0 0 0 0,0 1 0 0 0,1 0 0 0 0,1 1 0 0 0,0-1 0 0 0,1 1 0 0 0,0 0 1 0 0,1 0-1 0 0,1 0 0 0 0,-1 7-255 0 0,1 77 336 0 0,4-88-291 0 0,0 0 1 0 0,0-1 0 0 0,1 1-1 0 0,1 0 1 0 0,0-1 0 0 0,0 0-1 0 0,1 0 1 0 0,0 0 0 0 0,0 0-1 0 0,1-1 1 0 0,0 0 0 0 0,1 0-1 0 0,2 1-45 0 0,60 52 308 0 0,-67-84-3545 0 0,-1 9-3356 0 0,0 9-185 0 0,-1 2-4704 0 0</inkml:trace>
  <inkml:trace contextRef="#ctx0" brushRef="#br0" timeOffset="16162.42">1278 99 0 0 0,'0'0'728'0'0,"0"0"1301"0"0,0 0 391 0 0,0 0-61 0 0,0 0-257 0 0,0 0-303 0 0,0 0-271 0 0,0 0-218 0 0,0 0-147 0 0,0 0-89 0 0,0 0-70 0 0,-8-11 4302 0 0,6 12-5243 0 0,0 1-1 0 0,0 0 1 0 0,0 0-1 0 0,0 0 0 0 0,0 0 1 0 0,0 0-1 0 0,1 0 1 0 0,-1 0-1 0 0,1 0 1 0 0,0 1-1 0 0,0-1 1 0 0,0 1-1 0 0,0-1 0 0 0,0 1 1 0 0,0-1-1 0 0,0 1 1 0 0,1 0-1 0 0,0-1 1 0 0,-1 1-1 0 0,1 0 1 0 0,0-1-1 0 0,0 1 1 0 0,0 0-63 0 0,0-1 40 0 0,0-1 1 0 0,0 0 0 0 0,0 1 0 0 0,0-1 0 0 0,0 1-1 0 0,0-1 1 0 0,0 0 0 0 0,0 1 0 0 0,0-1 0 0 0,1 1 0 0 0,-1-1-1 0 0,0 0 1 0 0,1 1 0 0 0,-1-1 0 0 0,1 0 0 0 0,0 0 0 0 0,-1 1-1 0 0,1-1 1 0 0,0 0 0 0 0,0 0 0 0 0,0 0 0 0 0,0 0 0 0 0,0 0-1 0 0,0 0 1 0 0,0 0 0 0 0,0 0 0 0 0,0 0 0 0 0,0-1-1 0 0,0 1 1 0 0,1 0 0 0 0,-1-1 0 0 0,0 1 0 0 0,1-1 0 0 0,-1 1-1 0 0,0-1 1 0 0,1 0 0 0 0,-1 0 0 0 0,0 1 0 0 0,1-1 0 0 0,-1 0-1 0 0,1 0 1 0 0,-1 0 0 0 0,0 0 0 0 0,1-1 0 0 0,-1 1 0 0 0,0 0-1 0 0,1-1 1 0 0,-1 1 0 0 0,0 0 0 0 0,1-1 0 0 0,-1 0 0 0 0,0 1-1 0 0,0-1 1 0 0,1 0 0 0 0,-1 0 0 0 0,0 1 0 0 0,0-1-41 0 0,1 0 8 0 0,-1 0 0 0 0,1 0 0 0 0,0 0 0 0 0,-1 0 1 0 0,1 0-1 0 0,-1-1 0 0 0,1 1 0 0 0,-1 0 0 0 0,0-1 1 0 0,1 1-1 0 0,-1-1 0 0 0,0 0 0 0 0,0 1 0 0 0,0-1 1 0 0,0 0-1 0 0,0 1 0 0 0,-1-1 0 0 0,1 0 0 0 0,0 0 1 0 0,-1 0-1 0 0,1 0 0 0 0,-1 0 0 0 0,0 0 0 0 0,0 1 1 0 0,0-1-1 0 0,0 0 0 0 0,0 0 0 0 0,0 0 0 0 0,0 0 1 0 0,-1 0-1 0 0,1 0 0 0 0,-1 0 0 0 0,1 0 0 0 0,-1 0 1 0 0,0 1-1 0 0,1-1 0 0 0,-1 0 0 0 0,0 0 0 0 0,0 1 1 0 0,-1-1-1 0 0,0-1-8 0 0,-9 9-6141 0 0,6 3-2421 0 0,4-6 4090 0 0,0 0-3275 0 0</inkml:trace>
  <inkml:trace contextRef="#ctx0" brushRef="#br0" timeOffset="16746.067">1261 383 11562 0 0,'0'0'990'0'0,"0"0"-242"0"0,0 0 98 0 0,0 0 326 0 0,0 0 284 0 0,0 0 93 0 0,0 0-170 0 0,0 0-298 0 0,0 0-261 0 0,0 0-157 0 0,0 0-69 0 0,0 0-12 0 0,2-5 20 0 0,6-16-17 0 0,-7 84 2992 0 0,-2-6-3244 0 0,-2-59-3751 0 0,1-8-8053 0 0,1 8-75 0 0</inkml:trace>
  <inkml:trace contextRef="#ctx0" brushRef="#br0" timeOffset="21259.866">1676 11 0 0 0,'0'0'1402'0'0,"0"0"542"0"0,0 0 218 0 0,0 0-76 0 0,0 0-271 0 0,0 0-370 0 0,0 0-347 0 0,0 0-265 0 0,0 0-195 0 0,12-10 2507 0 0,-3 10-1614 0 0,21 10 5223 0 0,-32 95-3805 0 0,-5 119-1853 0 0,4-138-1038 0 0,-45-79 298 0 0,36-16-1332 0 0,15 2-7432 0 0,-1 6-2182 0 0</inkml:trace>
  <inkml:trace contextRef="#ctx0" brushRef="#br0" timeOffset="48452.915">52 633 10450 0 0,'0'0'332'0'0,"0"0"-60"0"0,0 0-28 0 0,0 0 193 0 0,0 0 387 0 0,0 0 301 0 0,0 0 94 0 0,0 0-175 0 0,0 0-399 0 0,0 0-323 0 0,0 0-203 0 0,-10-3 222 0 0,13 6-161 0 0,0 0 0 0 0,0 0-1 0 0,0 0 1 0 0,0 0 0 0 0,1-1-1 0 0,-1 1 1 0 0,1-1 0 0 0,0 0-1 0 0,0 0 1 0 0,0 0 0 0 0,0-1-1 0 0,0 1 1 0 0,0-1 0 0 0,0 0-1 0 0,0 0 1 0 0,0-1 0 0 0,1 1-1 0 0,-1-1 1 0 0,0 0 0 0 0,0 0 0 0 0,1 0-1 0 0,-1-1 1 0 0,0 1 0 0 0,0-1-1 0 0,1 0 1 0 0,-1 0 0 0 0,0-1-1 0 0,0 1 1 0 0,0-1 0 0 0,-1 0-1 0 0,1 0 1 0 0,0 0 0 0 0,-1-1-1 0 0,3-1-179 0 0,24-6 190 0 0,-2 1-139 0 0,0 0-1 0 0,0 3 1 0 0,1 0-1 0 0,0 2 1 0 0,0 1-1 0 0,0 1 1 0 0,0 1 0 0 0,0 2-1 0 0,1 1 1 0 0,-1 2-1 0 0,-1 0 1 0 0,13 5-51 0 0,6 19 37 0 0,-47-27-27 0 0,0 0 0 0 0,0-1-1 0 0,0 1 1 0 0,0-1 0 0 0,1 1 0 0 0,-1-1-1 0 0,0 1 1 0 0,0 0 0 0 0,1-1-1 0 0,-1 1 1 0 0,0-1 0 0 0,1 1 0 0 0,-1-1-1 0 0,0 1 1 0 0,1-1 0 0 0,-1 0 0 0 0,1 1-1 0 0,-1-1 1 0 0,1 1 0 0 0,-1-1-1 0 0,1 0 1 0 0,-1 0 0 0 0,1 1 0 0 0,-1-1-1 0 0,1 0 1 0 0,0 0 0 0 0,-1 1-1 0 0,1-1 1 0 0,-1 0 0 0 0,1 0 0 0 0,0 0-1 0 0,-1 0 1 0 0,1 0 0 0 0,-1 0 0 0 0,1 0-1 0 0,0 0 1 0 0,-1 0 0 0 0,1 0-1 0 0,-1 0 1 0 0,1-1 0 0 0,-1 1 0 0 0,1 0-1 0 0,0 0 1 0 0,-1-1 0 0 0,1 1 0 0 0,-1 0-1 0 0,1-1 1 0 0,-1 1-10 0 0,75-15 199 0 0,0 3 0 0 0,0 4 0 0 0,1 3 0 0 0,0 3-199 0 0,304-23 760 0 0,-336 22-1161 0 0,-66 24-5419 0 0,9-12 778 0 0,-1 0-3706 0 0,9-4 2419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3.8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8626 0 0,'0'0'1359'0'0,"0"0"66"0"0,0 0 196 0 0,0 0 152 0 0,0 0-11 0 0,0 0-257 0 0,0 0-411 0 0,0 0-327 0 0,0 0-192 0 0,0 0-63 0 0,0 0 24 0 0,0 0 38 0 0,0 0 17 0 0,2 1-22 0 0,2 5-320 0 0,1 1 0 0 0,-1 0 1 0 0,-1 0-1 0 0,1 0 0 0 0,-1 0 0 0 0,0 0 0 0 0,-1 1 0 0 0,1-1 1 0 0,-2 1-1 0 0,1 0 0 0 0,-1 0 0 0 0,0 0 0 0 0,-1 0 0 0 0,0-1 1 0 0,0 1-1 0 0,-1 7-249 0 0,1-3 125 0 0,2 58 223 0 0,-3 1 0 0 0,-2-1 0 0 0,-13 60-348 0 0,16-125 20 0 0,-1 0 0 0 0,0 0 1 0 0,0 0-1 0 0,0 0 0 0 0,-1 0 0 0 0,0 0 1 0 0,0-1-1 0 0,0 1 0 0 0,0-1 1 0 0,-1 0-1 0 0,1 1 0 0 0,-1-1 1 0 0,-1 0-1 0 0,0 1-20 0 0,3-29-7812 0 0,3 15 339 0 0,-1 3-3811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4.1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16147 0 0,'0'0'371'0'0,"0"0"-165"0"0,0 0 62 0 0,0 0 220 0 0,0 0 180 0 0,0 0 119 0 0,0 0-15 0 0,0 0-83 0 0,0 0-66 0 0,0 0-91 0 0,0 0-88 0 0,0 0-97 0 0,8 1-87 0 0,69 1 147 0 0,-58-2-4936 0 0,-2 0-4850 0 0,-15 0 278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4.4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12187 0 0,'0'0'1200'0'0,"0"0"-576"0"0,0 0 288 0 0,0 0 384 0 0,0 0 129 0 0,0 0-105 0 0,0 0-376 0 0,0 0-336 0 0,0 0-224 0 0,0 0-175 0 0,0 0-105 0 0,0 0-216 0 0,58 2-353 0 0,-46-3-703 0 0,0 0-1712 0 0,-2 0-3362 0 0,-5 0-4104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2.5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23 0 0 0,'0'0'2050'0'0,"0"0"201"0"0,0 0-72 0 0,0 0-113 0 0,0 0-102 0 0,2-2-115 0 0,-1-2-2859 0 0,2-4 5681 0 0,-9 11 2603 0 0,0 11-6970 0 0,0-1 0 0 0,1 1 0 0 0,0 0 0 0 0,1 0 0 0 0,1 1 0 0 0,0-1 0 0 0,1 1 0 0 0,1 0 0 0 0,0 10-304 0 0,-2 3 250 0 0,3-26-234 0 0,-4 19 138 0 0,1 0 0 0 0,1 0 0 0 0,1 0 0 0 0,0 1 0 0 0,2-1 0 0 0,0 0 1 0 0,2 0-1 0 0,0 1 0 0 0,2-2 0 0 0,0 1 0 0 0,1 0 0 0 0,1-1 0 0 0,9 17-154 0 0,-4-24-229 0 0,-5-25-3461 0 0,-5-5-2163 0 0,-1 1-6469 0 0,0 10 6117 0 0</inkml:trace>
  <inkml:trace contextRef="#ctx0" brushRef="#br0" timeOffset="260.305">163 1 10346 0 0,'0'0'3148'0'0,"0"0"-1599"0"0,0 0-507 0 0,0 0 157 0 0,0 0 182 0 0,0 0 72 0 0,0 0-110 0 0,0 0-337 0 0,0 0-367 0 0,0 0-264 0 0,0 0-152 0 0,0 0-7 0 0,0 0 59 0 0,10 3 775 0 0,-6 75 421 0 0,-6-45-8493 0 0,2-30 1159 0 0,-1-1-4615 0 0</inkml:trace>
  <inkml:trace contextRef="#ctx0" brushRef="#br0" timeOffset="747.9">147 357 13779 0 0,'0'0'941'0'0,"0"0"-244"0"0,0 0-43 0 0,0 0 283 0 0,0 0 282 0 0,0 0 76 0 0,0 0-182 0 0,0 0-307 0 0,0 0-273 0 0,0 0-193 0 0,0 0-14 0 0,0 0 23 0 0,0-10 1726 0 0,-1 11-2050 0 0,0 0 1 0 0,-1 1-1 0 0,1-1 0 0 0,0 1 1 0 0,0-1-1 0 0,1 0 0 0 0,-1 1 1 0 0,0 0-1 0 0,0-1 0 0 0,1 1 0 0 0,-1-1 1 0 0,1 1-1 0 0,-1 0 0 0 0,1-1 1 0 0,0 1-1 0 0,0 0 0 0 0,-1 0 1 0 0,1-1-1 0 0,0 1 0 0 0,1 0 1 0 0,-1 0-1 0 0,0-1 0 0 0,0 1 1 0 0,1 0-1 0 0,-1-1 0 0 0,1 1 0 0 0,0-1 1 0 0,-1 1-1 0 0,1 0 0 0 0,0-1 1 0 0,0 1-1 0 0,0-1 0 0 0,0 0 1 0 0,0 1-1 0 0,0-1 0 0 0,0 0 1 0 0,0 0-1 0 0,1 1 0 0 0,-1-1 1 0 0,1 0-1 0 0,-1 0 0 0 0,0 0 1 0 0,1-1-1 0 0,0 1 0 0 0,-1 0 0 0 0,1-1 1 0 0,-1 1-1 0 0,1-1 0 0 0,0 1 1 0 0,-1-1-1 0 0,1 0 0 0 0,0 1 1 0 0,0-1-1 0 0,-1 0 0 0 0,2 0-25 0 0,-1 0 22 0 0,-1-1-1 0 0,1 1 0 0 0,-1 0 1 0 0,1 0-1 0 0,-1-1 1 0 0,1 1-1 0 0,-1 0 0 0 0,0-1 1 0 0,1 0-1 0 0,-1 1 1 0 0,0-1-1 0 0,1 0 0 0 0,-1 0 1 0 0,0 1-1 0 0,0-1 0 0 0,1 0 1 0 0,-1 0-1 0 0,0 0 1 0 0,0-1-1 0 0,0 1 0 0 0,0 0 1 0 0,-1 0-1 0 0,1-1 0 0 0,0 1 1 0 0,0 0-1 0 0,-1-1 1 0 0,1 1-1 0 0,-1 0 0 0 0,1-1 1 0 0,-1 1-1 0 0,0-1 1 0 0,1 1-1 0 0,-1-1 0 0 0,0 1 1 0 0,0-1-1 0 0,0 1 0 0 0,0-1 1 0 0,0 1-1 0 0,-1-1 1 0 0,1 1-1 0 0,0-1 0 0 0,-1 1 1 0 0,1-1-1 0 0,-1 1 1 0 0,1 0-1 0 0,-1-1 0 0 0,0 1 1 0 0,1 0-1 0 0,-1-1 0 0 0,0 1 1 0 0,0 0-1 0 0,0 0 1 0 0,0 0-1 0 0,0 0 0 0 0,0 0 1 0 0,0 0-1 0 0,-1 0 0 0 0,1 0 1 0 0,0 0-1 0 0,-1 0-21 0 0,-42-34-2015 0 0,57 25-16598 0 0,-10 9 11502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7.1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1 10322 0 0,'0'0'1585'0'0,"0"0"-116"0"0,0 0 56 0 0,0 0 152 0 0,0 0 41 0 0,0 0-122 0 0,0 0-278 0 0,0 0-371 0 0,0 0-331 0 0,0 0-249 0 0,0 0-178 0 0,0 0-42 0 0,0 0 34 0 0,-30 43 2214 0 0,24-34-2264 0 0,1 1 1 0 0,0 0-1 0 0,0 0 0 0 0,1 0 0 0 0,0 0 0 0 0,1 1 0 0 0,0-1 0 0 0,0 1 1 0 0,2 0-1 0 0,-1 0 0 0 0,1 9-131 0 0,0-15 9 0 0,1 1 0 0 0,1-1 0 0 0,-1 0 1 0 0,1 0-1 0 0,0 0 0 0 0,0-1 0 0 0,0 1 0 0 0,0 0 1 0 0,1 0-1 0 0,0 0 0 0 0,0-1 0 0 0,0 1 0 0 0,1-1 1 0 0,0 0-1 0 0,-1 0 0 0 0,1 0 0 0 0,1 0 0 0 0,-1 0 1 0 0,1 0-1 0 0,-1-1 0 0 0,1 0 0 0 0,0 0 0 0 0,0 0 1 0 0,0 0-1 0 0,1-1 0 0 0,-1 1 0 0 0,1-1-9 0 0,-5-2-243 0 0,11 3-691 0 0,-9-3-3317 0 0,-1-2-3866 0 0,0 1-3152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34.5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4 20148 0 0,'0'0'260'0'0,"0"0"-46"0"0,0 0 22 0 0,0 0 151 0 0,0 0 175 0 0,0 0 98 0 0,0 0-50 0 0,0 0-170 0 0,0 0-184 0 0,0 0-133 0 0,0 0-54 0 0,0 0-37 0 0,0 0-5 0 0,-8-3 65 0 0,44 29 557 0 0,72 18 23 0 0,-108-42-660 0 0,1 0-1 0 0,0 0 1 0 0,-1-1 0 0 0,0 1-1 0 0,1 0 1 0 0,-1 0-1 0 0,0-1 1 0 0,0 1-1 0 0,0 0 1 0 0,0 0-1 0 0,0 0 1 0 0,0-1-1 0 0,-1 1 1 0 0,1 0-1 0 0,0 0 1 0 0,-1-1-1 0 0,0 1 1 0 0,1 0-1 0 0,-1-1 1 0 0,0 1-1 0 0,0 0 1 0 0,0-1-1 0 0,0 1 1 0 0,0-1-1 0 0,0 0 1 0 0,0 1 0 0 0,0-1-1 0 0,-1 0 1 0 0,1 0-1 0 0,-1 0 1 0 0,1 1-1 0 0,-1-2 1 0 0,1 1-1 0 0,-1 0 1 0 0,1 0-1 0 0,-1 0 1 0 0,0-1-1 0 0,1 1 1 0 0,-2-1-12 0 0,1 2 12 0 0,-60 43 291 0 0,3-2-1879 0 0,23-13-6554 0 0,26-21-3485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7.4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17124 0 0,'0'0'1100'0'0,"0"0"-175"0"0,0 0-168 0 0,0 0-84 0 0,0 0-38 0 0,0 0 42 0 0,0 0 70 0 0,0 0 15 0 0,0 0-36 0 0,0 0-88 0 0,0 0-145 0 0,0 0-145 0 0,0 0-66 0 0,0 7-47 0 0,5 66 361 0 0,-3-55-5820 0 0,-1-2-5621 0 0,-1-14 196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7.7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4 12787 0 0,'0'0'1345'0'0,"0"0"-134"0"0,0 0 67 0 0,0 0 101 0 0,0 0-102 0 0,0 0-260 0 0,0 0-304 0 0,0 0-219 0 0,0 0-114 0 0,0 0-71 0 0,0 0-41 0 0,0 0-21 0 0,0 0-22 0 0,-5 7-11 0 0,-14 23-2 0 0,19-28-179 0 0,0-1 1 0 0,0 0-1 0 0,0 0 0 0 0,0 1 1 0 0,0-1-1 0 0,0 0 1 0 0,0 1-1 0 0,0-1 1 0 0,0 0-1 0 0,0 0 1 0 0,1 1-1 0 0,-1-1 1 0 0,1 0-1 0 0,-1 0 0 0 0,1 0 1 0 0,-1 0-1 0 0,1 1 1 0 0,0-1-1 0 0,-1 0 1 0 0,1 0-1 0 0,0 0 1 0 0,0 0-1 0 0,0 0 1 0 0,0-1-1 0 0,0 1 0 0 0,0 0 1 0 0,0 0-1 0 0,0-1 1 0 0,0 1-1 0 0,0 0 1 0 0,0-1-1 0 0,0 1 1 0 0,1-1-1 0 0,-1 1 1 0 0,0-1-1 0 0,0 0 0 0 0,1 0 1 0 0,-1 1-1 0 0,0-1 1 0 0,0 0-1 0 0,1 0 1 0 0,-1 0-1 0 0,0 0 1 0 0,1-1-1 0 0,-1 1 1 0 0,0 0-1 0 0,1-1-33 0 0,49-17 958 0 0,-50 17-941 0 0,0 1 0 0 0,-1-1-1 0 0,1 0 1 0 0,0 1-1 0 0,-1-1 1 0 0,1 0 0 0 0,0 0-1 0 0,-1 0 1 0 0,1 0 0 0 0,-1 1-1 0 0,0-1 1 0 0,1 0 0 0 0,-1 0-1 0 0,0 0 1 0 0,0 0 0 0 0,1 0-1 0 0,-1 0 1 0 0,0 0 0 0 0,0 0-1 0 0,0 0 1 0 0,0 0 0 0 0,0 0-1 0 0,0 0 1 0 0,0 0 0 0 0,-1 0-1 0 0,1 0 1 0 0,0 0 0 0 0,0 0-1 0 0,-1 0 1 0 0,1 0 0 0 0,-1 1-1 0 0,1-1 1 0 0,-1 0 0 0 0,1 0-1 0 0,-1 0 1 0 0,1 0 0 0 0,-1 1-1 0 0,0-1 1 0 0,1 0 0 0 0,-1 1-1 0 0,0-1 1 0 0,0 0-1 0 0,0 1 1 0 0,1-1 0 0 0,-1 1-1 0 0,0 0 1 0 0,0-1 0 0 0,0 1-1 0 0,0-1 1 0 0,0 1 0 0 0,0 0-1 0 0,-1 0-16 0 0,-18-8-1855 0 0,-11 1-5399 0 0,18 4 2394 0 0,14 4-6179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8.5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11178 0 0,'0'0'5844'0'0,"0"0"-3719"0"0,0 0-1137 0 0,0 0-144 0 0,0 0-41 0 0,0 0 71 0 0,0 0 46 0 0,0 0-68 0 0,0 0-141 0 0,0 0-154 0 0,0 0-129 0 0,8 8-104 0 0,24 30-74 0 0,-29-34-227 0 0,-1 1 0 0 0,0 0 1 0 0,1 0-1 0 0,-1 0 0 0 0,-1 0 0 0 0,1 0 1 0 0,-1 0-1 0 0,0 0 0 0 0,0 1 1 0 0,-1-1-1 0 0,1 0 0 0 0,-1 1 0 0 0,0-1 1 0 0,-1 1-1 0 0,1-1 0 0 0,-1 0 1 0 0,0 0-1 0 0,0 1 0 0 0,-1-1 0 0 0,0 0 1 0 0,0 0-1 0 0,0 0 0 0 0,0 0 0 0 0,-1 0-23 0 0,-36 60-2545 0 0,29-51-2802 0 0,1-1-4426 0 0,6-7 182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4.8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47 14091 0 0,'0'0'978'0'0,"0"0"16"0"0,0 0 211 0 0,0 0 211 0 0,0 0 43 0 0,0 0-156 0 0,0 0-264 0 0,0 0-276 0 0,0 0-229 0 0,0 0-180 0 0,0 0-129 0 0,0 0-65 0 0,0 0 7 0 0,-7-6 698 0 0,-51 119 2583 0 0,49-85-3368 0 0,1 0 0 0 0,1 1 0 0 0,1 0 0 0 0,2 1 1 0 0,1-1-1 0 0,2 1 0 0 0,0-1 0 0 0,2 1 0 0 0,2-1 0 0 0,0 1 0 0 0,2-1 1 0 0,1 0-1 0 0,1-1 0 0 0,2 1 0 0 0,1-2 0 0 0,1 1 0 0 0,1-1 0 0 0,1-1 1 0 0,2 0-1 0 0,1-1 0 0 0,17 21-80 0 0,-31-42-74 0 0,0-1 1 0 0,0-1-1 0 0,0 1 0 0 0,1 0 1 0 0,0 0-1 0 0,-1-1 1 0 0,1 0-1 0 0,0 1 0 0 0,0-1 1 0 0,0 0-1 0 0,0-1 1 0 0,1 1-1 0 0,-1 0 0 0 0,0-1 1 0 0,1 0-1 0 0,-1 0 0 0 0,1 0 1 0 0,-1 0-1 0 0,1 0 1 0 0,3-1 73 0 0,2-13-4773 0 0,-7 5-36 0 0,-1 4-2602 0 0,1-1-4808 0 0</inkml:trace>
  <inkml:trace contextRef="#ctx0" brushRef="#br0" timeOffset="1774.554">227 23 2425 0 0,'0'0'2561'0'0,"0"0"-412"0"0,0 0-217 0 0,0 0 34 0 0,0 0 16 0 0,0 0 1 0 0,0 0-91 0 0,0 0-221 0 0,0 0-261 0 0,0 0-276 0 0,0 0-214 0 0,2-4-137 0 0,2-11-121 0 0,-3 12-98 0 0,-1 3-113 0 0,0 0-132 0 0,0 21 1407 0 0,-1 72-533 0 0,0-91-1301 0 0,1 0 39 0 0,0-1-3161 0 0,-1-1-2639 0 0,1 1-3785 0 0,0-1 861 0 0</inkml:trace>
  <inkml:trace contextRef="#ctx0" brushRef="#br0" timeOffset="4085.988">208 488 5649 0 0,'0'0'2251'0'0,"0"0"-544"0"0,0 0 14 0 0,0 0 345 0 0,0 0 257 0 0,0 0-23 0 0,0 0-370 0 0,0 0-431 0 0,0 0-375 0 0,0 0-292 0 0,0 0-192 0 0,0 0-189 0 0,3-7-136 0 0,8-19-58 0 0,-12 71 1845 0 0,-1-32-3271 0 0,-5 38 2982 0 0,10-35-7245 0 0,4-1-7182 0 0,-6-14 2849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0.7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1 17924 0 0,'0'0'628'0'0,"0"0"32"0"0,0 0 236 0 0,0 0 253 0 0,0 0 57 0 0,0 0-195 0 0,0 0-328 0 0,0 0-311 0 0,0 0-168 0 0,0 0-34 0 0,0 0-13 0 0,0 0 59 0 0,0 0 32 0 0,-8 6-20 0 0,-24 19 20 0 0,-4 40 528 0 0,33-54-696 0 0,0-5-77 0 0,1-1-1 0 0,0 1 0 0 0,0 0 0 0 0,0 0 0 0 0,1 0 0 0 0,0 0 0 0 0,0 0 0 0 0,1 0 0 0 0,-1 0 0 0 0,1 0 0 0 0,0 0 1 0 0,1 0-1 0 0,0 0 0 0 0,0 0 0 0 0,0 0 0 0 0,1 0 0 0 0,-1 0 0 0 0,1 0 0 0 0,1 0 0 0 0,-1-1 0 0 0,1 1 1 0 0,0-1-1 0 0,0 0 0 0 0,1 0 0 0 0,0 0 0 0 0,-1 0 0 0 0,2-1 0 0 0,1 3-2 0 0,13-3-3232 0 0,-13-6-1907 0 0,-1-2-4993 0 0,-3 3 1720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1.8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45 3393 0 0,'0'0'1965'0'0,"0"0"-252"0"0,0 0 175 0 0,0 0 333 0 0,0 0 74 0 0,0 0-177 0 0,0 0-337 0 0,0 0-374 0 0,0 0-253 0 0,0 0-189 0 0,0 0-175 0 0,0 0-133 0 0,0 0-144 0 0,0 0-137 0 0,0 0-70 0 0,-3-1-44 0 0,2 0-236 0 0,0 1 0 0 0,0 0 0 0 0,-1 0 0 0 0,1 0-1 0 0,0 0 1 0 0,-1 0 0 0 0,1 0 0 0 0,0 1 0 0 0,-1-1 0 0 0,1 0 0 0 0,0 1 0 0 0,0-1 0 0 0,-1 0 0 0 0,1 1 0 0 0,0 0 0 0 0,0-1 0 0 0,0 1 0 0 0,0 0 0 0 0,0 0 0 0 0,0-1-1 0 0,0 1 1 0 0,0 0 0 0 0,0 0 0 0 0,0 0 0 0 0,0 0 0 0 0,0 0 0 0 0,1 0 0 0 0,-1 1 0 0 0,0-1 0 0 0,1 0 0 0 0,-1 0 0 0 0,1 0 0 0 0,-1 1 0 0 0,1-1 0 0 0,0 0 0 0 0,0 0-1 0 0,-1 1 1 0 0,1-1 0 0 0,0 0 0 0 0,0 2-26 0 0,0-2 17 0 0,-1 1 0 0 0,1-1 0 0 0,0 1 0 0 0,-1 0 0 0 0,1-1 0 0 0,0 1 0 0 0,0 0 0 0 0,0-1 0 0 0,0 1-1 0 0,1 0 1 0 0,-1-1 0 0 0,0 1 0 0 0,1 0 0 0 0,-1-1 0 0 0,1 1 0 0 0,-1-1 0 0 0,1 1 0 0 0,0-1 0 0 0,0 1 0 0 0,-1-1 0 0 0,1 1-1 0 0,0-1 1 0 0,0 0 0 0 0,1 0 0 0 0,-1 1 0 0 0,0-1 0 0 0,0 0 0 0 0,1 0 0 0 0,-1 0 0 0 0,0 0 0 0 0,1 0 0 0 0,-1-1 0 0 0,1 1-1 0 0,-1 0 1 0 0,1-1 0 0 0,-1 1 0 0 0,1-1 0 0 0,0 1 0 0 0,-1-1 0 0 0,1 0 0 0 0,0 0 0 0 0,-1 0 0 0 0,1 0 0 0 0,0 0 0 0 0,-1 0-1 0 0,1 0 1 0 0,-1 0 0 0 0,1-1 0 0 0,0 1 0 0 0,-1-1 0 0 0,1 1 0 0 0,-1-1 0 0 0,1 1 0 0 0,-1-1 0 0 0,1 0 0 0 0,-1 0-1 0 0,1 0 1 0 0,-1 0 0 0 0,0 0 0 0 0,1 0-17 0 0,0 0 15 0 0,0 0-1 0 0,0 0 1 0 0,0 0-1 0 0,-1-1 1 0 0,1 1-1 0 0,0 0 1 0 0,-1-1-1 0 0,1 1 1 0 0,0-1-1 0 0,-1 1 1 0 0,0-1-1 0 0,1 0 1 0 0,-1 0-1 0 0,0 0 1 0 0,0 1-1 0 0,0-1 1 0 0,0 0-1 0 0,0-1 1 0 0,-1 1-1 0 0,1 0 1 0 0,0 0-1 0 0,-1 0 1 0 0,0 0-1 0 0,1 0 1 0 0,-1-1-1 0 0,0 1 1 0 0,0 0-1 0 0,0 0 1 0 0,-1 0-1 0 0,1 0 1 0 0,0-1-1 0 0,-1 1 1 0 0,1 0-1 0 0,-1 0 1 0 0,0 0-1 0 0,0 0 1 0 0,0 0-1 0 0,0 0 1 0 0,0 0-1 0 0,0 0 1 0 0,-1 1-1 0 0,1-1 1 0 0,0 0-1 0 0,-1 1 1 0 0,1-1-1 0 0,-1 1 1 0 0,0-1-1 0 0,0 1 1 0 0,1 0-1 0 0,-1 0 1 0 0,0 0-1 0 0,0 0 1 0 0,0 0-1 0 0,0 0 1 0 0,-1 0-15 0 0,-4-2-1002 0 0,-8-6 975 0 0,11 5-4865 0 0,3 1-4888 0 0,1 3-1173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2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26 8474 0 0,'0'0'1143'0'0,"0"0"154"0"0,0 0 184 0 0,0 0 150 0 0,0 0 114 0 0,0 0-3 0 0,0 0-138 0 0,0 0-190 0 0,0 0-238 0 0,0 0-239 0 0,0 0-207 0 0,0 0-175 0 0,0 0-123 0 0,0-4-82 0 0,2-17 106 0 0,12 51 808 0 0,1 25-880 0 0,-2 1 1 0 0,-3 0-1 0 0,-2 0 1 0 0,0 48-385 0 0,-7-99 12 0 0,3 31 41 0 0,-2 1 1 0 0,-1-1 0 0 0,-1 1 0 0 0,-2 0 0 0 0,-2-1 0 0 0,-2 0-1 0 0,-1 0 1 0 0,-1 0 0 0 0,-2-1 0 0 0,-2 0 0 0 0,-13 29-54 0 0,16-53-594 0 0,8-19-1412 0 0,4-9-2464 0 0,0 3-3517 0 0,-3 13 6207 0 0,2-6-9652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4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65 14651 0 0,'0'0'1314'0'0,"0"0"-427"0"0,0 0 121 0 0,0 0 264 0 0,0 0 134 0 0,0 0-77 0 0,0 0-296 0 0,0 0-331 0 0,0 0-259 0 0,0 0-177 0 0,0 0-64 0 0,0 0-18 0 0,-9 1 18 0 0,-25 6 24 0 0,11 30 509 0 0,22-30-633 0 0,-39 247 1662 0 0,38-226-1591 0 0,1 0 0 0 0,2 0 0 0 0,0 0 1 0 0,2 0-1 0 0,2-1 0 0 0,0 1 0 0 0,7 16-173 0 0,-8-29 39 0 0,2 0-1 0 0,0 0 1 0 0,1-1-1 0 0,0 0 1 0 0,1 0-1 0 0,0 0 1 0 0,2-1-1 0 0,8 10-38 0 0,15-1-1711 0 0,-30-42-8777 0 0,-3 17 5001 0 0,0-2-6073 0 0</inkml:trace>
  <inkml:trace contextRef="#ctx0" brushRef="#br0" timeOffset="989.216">255 34 0 0 0,'0'0'1574'0'0,"0"0"501"0"0,0 0-43 0 0,0 0-258 0 0,0 0-203 0 0,0 0-103 0 0,0 0-23 0 0,0 0 35 0 0,5-7 2803 0 0,-2 5 5211 0 0,-8 115-8023 0 0,5-112-3069 0 0,0 1 4469 0 0,0-2-6337 0 0,-1 0-4735 0 0,1 0-4947 0 0,0 0 8023 0 0</inkml:trace>
  <inkml:trace contextRef="#ctx0" brushRef="#br0" timeOffset="1766.205">251 318 0 0 0,'0'0'848'0'0,"0"0"1463"0"0,0 0 283 0 0,0 0-261 0 0,0 0-325 0 0,0 0-242 0 0,0 0-203 0 0,0 0-97 0 0,0 0-77 0 0,0 0-107 0 0,0 0-86 0 0,0-3-102 0 0,0 2-910 0 0,0 0 0 0 0,0 0 0 0 0,0 0 0 0 0,0 0 0 0 0,0 0 0 0 0,0 0 0 0 0,0 0 0 0 0,-1 0 0 0 0,1 0 0 0 0,0 0 0 0 0,-1 0 1 0 0,1 0-1 0 0,0 0 0 0 0,-1 0 0 0 0,0 0 0 0 0,1 0 0 0 0,-1 1 0 0 0,1-1 0 0 0,-1 0 0 0 0,0 0 0 0 0,0 1 0 0 0,1-1 0 0 0,-1 0 1 0 0,0 1-1 0 0,0-1 0 0 0,0 1 0 0 0,0-1 0 0 0,1 1 0 0 0,-1-1 0 0 0,0 1 0 0 0,0 0 0 0 0,0 0 0 0 0,0-1 0 0 0,0 1 0 0 0,0 0-184 0 0,-17 13 26 0 0,16-11-4 0 0,1 0-1 0 0,-1-1 1 0 0,1 1 0 0 0,-1 0 0 0 0,1 0 0 0 0,0 0 0 0 0,-1 0 0 0 0,1 0 0 0 0,0 0 0 0 0,0 0 0 0 0,1 0 0 0 0,-1 0 0 0 0,0 0 0 0 0,1 1 0 0 0,-1-1 0 0 0,1 0 0 0 0,0 0 0 0 0,0 1-1 0 0,0-1 1 0 0,0 0 0 0 0,0 0 0 0 0,0 1 0 0 0,1-1 0 0 0,-1 0 0 0 0,1 0 0 0 0,-1 1 0 0 0,1-1 0 0 0,0 0 0 0 0,0 0 0 0 0,0 0 0 0 0,0 0 0 0 0,0 0 0 0 0,1 0 0 0 0,-1 0-1 0 0,1-1 1 0 0,-1 1 0 0 0,1 0 0 0 0,-1-1 0 0 0,1 1 0 0 0,0-1 0 0 0,0 0 0 0 0,0 1 0 0 0,0-1 0 0 0,0 0 0 0 0,0 0 0 0 0,0 0 0 0 0,0 0 0 0 0,0-1 0 0 0,0 1 0 0 0,1-1-1 0 0,1 1-20 0 0,75-19 513 0 0,-77 17-511 0 0,0 0-1 0 0,0 0 1 0 0,-1 0-1 0 0,1 0 1 0 0,0 0-1 0 0,-1-1 1 0 0,0 1-1 0 0,1 0 1 0 0,-1-1-1 0 0,0 0 1 0 0,1 1-1 0 0,-1-1 1 0 0,0 0-1 0 0,0 1 1 0 0,0-1-1 0 0,-1 0 1 0 0,1 0-1 0 0,0 0 1 0 0,-1 0-1 0 0,1 0 1 0 0,-1 0-1 0 0,0 0 1 0 0,1 0-1 0 0,-1 0 1 0 0,0 0-1 0 0,0 0 1 0 0,0 0-1 0 0,-1 0 1 0 0,1 0-1 0 0,0 0 1 0 0,-1 0-1 0 0,1 0 1 0 0,-1 0-1 0 0,0 1 1 0 0,0-1-1 0 0,1 0 1 0 0,-1 0-1 0 0,-1 0 1 0 0,1 0-3 0 0,-21-20 208 0 0,15 21-2374 0 0,1 2-3995 0 0,0 5-5505 0 0,4-4 3402 0 0</inkml:trace>
  <inkml:trace contextRef="#ctx0" brushRef="#br0" timeOffset="2208.375">272 506 14051 0 0,'0'0'1675'0'0,"0"0"-189"0"0,0 0 61 0 0,0 0 81 0 0,0 0-97 0 0,0 0-264 0 0,0 0-334 0 0,0 0-291 0 0,0 0-247 0 0,0 0-115 0 0,0 0 8 0 0,0 0 41 0 0,0 0 61 0 0,-3 27 934 0 0,1-18-1783 0 0,-9 36 1477 0 0,10-30-3783 0 0,3 0-3831 0 0,-1-12-746 0 0,0-2-4160 0 0</inkml:trace>
  <inkml:trace contextRef="#ctx0" brushRef="#br0" timeOffset="2496.542">229 691 16444 0 0,'0'0'832'0'0,"0"0"-379"0"0,0 0 89 0 0,0 0 242 0 0,0 0 189 0 0,0 0 15 0 0,0 0-235 0 0,-6 8-223 0 0,-18 26-157 0 0,23-32-329 0 0,1 0 1 0 0,-1 0-1 0 0,1 0 0 0 0,0 0 1 0 0,0 0-1 0 0,0 0 1 0 0,0 0-1 0 0,0-1 1 0 0,0 1-1 0 0,0 0 1 0 0,0 0-1 0 0,1 0 1 0 0,-1 0-1 0 0,1 0 1 0 0,0 0-1 0 0,-1 0 1 0 0,1 0-1 0 0,0-1 1 0 0,0 1-1 0 0,0 0 1 0 0,0-1-1 0 0,0 1 1 0 0,1-1-1 0 0,-1 1 1 0 0,0-1-1 0 0,1 1 1 0 0,-1-1-1 0 0,1 0 1 0 0,-1 0-1 0 0,1 0 1 0 0,0 0-1 0 0,0 0 1 0 0,-1 0-1 0 0,1 0 1 0 0,0 0-1 0 0,0-1 1 0 0,0 1-1 0 0,0-1 1 0 0,0 0-1 0 0,0 1 1 0 0,0-1-1 0 0,0 0 1 0 0,0 0-1 0 0,0 0-44 0 0,0 0 27 0 0,-1 1 0 0 0,1-1 0 0 0,0 0 0 0 0,0 0-1 0 0,0 0 1 0 0,0 0 0 0 0,0 0 0 0 0,0 0 0 0 0,0 0-1 0 0,0-1 1 0 0,-1 1 0 0 0,1-1 0 0 0,0 1 0 0 0,0-1 0 0 0,0 0-1 0 0,-1 0 1 0 0,1 1 0 0 0,0-1 0 0 0,-1-1 0 0 0,1 1-1 0 0,-1 0 1 0 0,1 0 0 0 0,-1 0 0 0 0,0-1 0 0 0,1 1 0 0 0,-1-1-1 0 0,0 1 1 0 0,0-1 0 0 0,0 0 0 0 0,0 1 0 0 0,0-1-1 0 0,0 0 1 0 0,-1 1 0 0 0,1-1 0 0 0,-1 0 0 0 0,1 0 0 0 0,-1 0-1 0 0,1 0 1 0 0,-1 0 0 0 0,0 0 0 0 0,0 1 0 0 0,0-1-1 0 0,0 0 1 0 0,0 0 0 0 0,-1 0 0 0 0,1 0 0 0 0,-1 0 0 0 0,1 0-1 0 0,-1 1 1 0 0,1-1 0 0 0,-1 0 0 0 0,0 0 0 0 0,0 1-1 0 0,0-1 1 0 0,0 0 0 0 0,0 1 0 0 0,0-1 0 0 0,-1 1-1 0 0,1 0 1 0 0,0-1 0 0 0,-1 1 0 0 0,1 0 0 0 0,-1 0 0 0 0,-1-1-27 0 0,1 0-96 0 0,-1 0 0 0 0,0 0 0 0 0,1 0 0 0 0,-1 1 1 0 0,0-1-1 0 0,0 1 0 0 0,0 0 0 0 0,0-1 0 0 0,-1 2 0 0 0,1-1 1 0 0,0 0-1 0 0,0 1 0 0 0,-1-1 0 0 0,1 1 0 0 0,0 0 0 0 0,-1 0 1 0 0,1 0-1 0 0,0 1 0 0 0,0-1 0 0 0,-1 1 96 0 0,1 1-2288 0 0,2 1-5662 0 0,1-2-3304 0 0</inkml:trace>
  <inkml:trace contextRef="#ctx0" brushRef="#br0" timeOffset="2875.921">440 0 14003 0 0,'0'0'779'0'0,"0"0"98"0"0,0 0 132 0 0,0 0 103 0 0,0 0 99 0 0,0 0 76 0 0,0 0-58 0 0,0 0-120 0 0,8 3-195 0 0,27 7-159 0 0,-6 31 587 0 0,-26-32-1114 0 0,6 18 29 0 0,-1 0 1 0 0,-1 1-1 0 0,-1-1 0 0 0,-2 1 1 0 0,-1 1-1 0 0,-1-1 0 0 0,-1 0 1 0 0,-2 0-1 0 0,-1 1 0 0 0,-3 14-257 0 0,-9 40 183 0 0,-3-2-1 0 0,-26 74-182 0 0,0-23 744 0 0,20-67-582 0 0,9-22-3002 0 0,3-7-2382 0 0,1 0-3366 0 0,9-30-3717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2.9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15091 0 0,'0'0'1158'0'0,"0"0"-99"0"0,0 0 25 0 0,0 0 95 0 0,0 0 24 0 0,0 0-130 0 0,0 0-244 0 0,0 0-248 0 0,0 0-202 0 0,0 0-117 0 0,0 0-64 0 0,0 0-41 0 0,4-1-42 0 0,60-4-475 0 0,-49 8-4598 0 0,-3 2-4939 0 0,-9-4 744 0 0</inkml:trace>
  <inkml:trace contextRef="#ctx0" brushRef="#br0" timeOffset="192.145">6 92 8698 0 0,'0'0'4337'0'0,"0"0"-3753"0"0,0 0-280 0 0,0 0 392 0 0,0 0 400 0 0,0 0 121 0 0,0 0-161 0 0,0 0-400 0 0,0 0-368 0 0,0 0-240 0 0,50-11-256 0 0,-37 9-488 0 0,0 0-888 0 0,2-1-1961 0 0,-5 1-2609 0 0,-2 1-639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1.1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36 464 0 0,'0'0'1551'0'0,"0"0"-593"0"0,0 0 14 0 0,0 0 435 0 0,0 0 368 0 0,0 0 143 0 0,0 0-199 0 0,0 0-408 0 0,0 0-353 0 0,0 0-289 0 0,0 0-205 0 0,0 0-70 0 0,0 0-45 0 0,-4-7 1278 0 0,4 10-6729 0 0,0 1-5599 0 0,0-4 9968 0 0</inkml:trace>
  <inkml:trace contextRef="#ctx0" brushRef="#br0" timeOffset="385.322">4 36 0 0 0</inkml:trace>
  <inkml:trace contextRef="#ctx0" brushRef="#br0" timeOffset="386.322">4 36 0 0 0,'5'-7'1028'0'0,"-3"-15"19296"0"0,-2 16-17743 0 0,0 6-2065 0 0,0 0-120 0 0,0 0-128 0 0,0 26 481 0 0,-1-18-1453 0 0,1 20 844 0 0,1-19-4488 0 0,2-2-4737 0 0,-2-5-1940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35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9 10250 0 0,'0'0'1495'0'0,"0"0"-100"0"0,0 0-123 0 0,0 0 45 0 0,0 0 48 0 0,0 0 24 0 0,0 0-126 0 0,0 0-211 0 0,0 0-269 0 0,0 0-278 0 0,0 0-220 0 0,0 0-103 0 0,4-5 18 0 0,-2 1-165 0 0,-2 4-5 0 0,0 1 0 0 0,1-1-1 0 0,-1 0 1 0 0,0 1 0 0 0,0-1-1 0 0,1 0 1 0 0,-1 1-1 0 0,0-1 1 0 0,1 0 0 0 0,-1 0-1 0 0,0 0 1 0 0,1 1 0 0 0,-1-1-1 0 0,1 0 1 0 0,-1 0-1 0 0,0 0 1 0 0,1 0 0 0 0,-1 0-1 0 0,1 0 1 0 0,-1 0 0 0 0,0 0-1 0 0,1 0 1 0 0,-1 0-1 0 0,1 0 1 0 0,-1 0 0 0 0,1 0-1 0 0,-1 0 1 0 0,0 0 0 0 0,1 0-1 0 0,-1 0 1 0 0,1-1-1 0 0,-1 1 1 0 0,0 0 0 0 0,1 0-1 0 0,-1 0 1 0 0,0-1 0 0 0,1 1-1 0 0,-1 0 1 0 0,0 0-30 0 0,-34 110 2123 0 0,6-29-4233 0 0,22-25-7792 0 0,6-51-1296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12.5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58 2649 0 0,'0'0'1189'0'0,"0"0"178"0"0,0 0 147 0 0,0 0 21 0 0,0 0 9 0 0,2-8-24 0 0,2-9-993 0 0,1 2 660 0 0,-1-2 2546 0 0,-5 34 451 0 0,4 16-2473 0 0,0 0-883 0 0,-11 284 1716 0 0,-2-27-2301 0 0,-34 133 365 0 0,31-206-59 0 0,10 89-549 0 0,4-188 54 0 0,11 134-85 0 0,-7-183-1133 0 0,1-76-11114 0 0,-6 6 8555 0 0,2-2-6567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15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33 0 0 0,'0'0'751'0'0,"0"0"432"0"0,0 0 381 0 0,0 0 419 0 0,0 0 394 0 0,0 0 167 0 0,0 0-157 0 0,0 0-341 0 0,0 0-371 0 0,0 0-312 0 0,0 0-220 0 0,2-4-160 0 0,1 0-539 0 0,2-6-169 0 0,-4-2 2897 0 0,-5 9-567 0 0,-12 18-2297 0 0,4 6-140 0 0,1 1 0 0 0,1 0 1 0 0,1 0-1 0 0,1 1 0 0 0,1 0 0 0 0,1 1 0 0 0,1 0 1 0 0,1 0-1 0 0,0 0-168 0 0,3-13 37 0 0,0 0 0 0 0,0 0 0 0 0,1 0 0 0 0,0 0 0 0 0,1 0 0 0 0,0 0 0 0 0,1-1 1 0 0,0 1-1 0 0,1 0 0 0 0,0-1 0 0 0,1 1 0 0 0,0-1 0 0 0,0 0 0 0 0,1 0 0 0 0,0-1 0 0 0,1 0 1 0 0,0 1-1 0 0,1-2 0 0 0,0 1 0 0 0,0-1 0 0 0,0 0 0 0 0,1-1 0 0 0,5 4-37 0 0,0-13-3693 0 0,-9-9-1896 0 0,-2 5 45 0 0,1 1-5823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19.2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11963 0 0,'0'0'5679'0'0,"0"0"-4125"0"0,0 0-1130 0 0,0 0-24 0 0,0 0 175 0 0,0 0 276 0 0,0 0 146 0 0,0 0-40 0 0,7 10-157 0 0,37 78 645 0 0,-40-71-1445 0 0,0 0 0 0 0,-2 0 0 0 0,0 0 0 0 0,-1 1 0 0 0,0-1 0 0 0,-2 1-1 0 0,0-1 1 0 0,-1 0 0 0 0,0 1 0 0 0,-2-1 0 0 0,0 0 0 0 0,-1-1 0 0 0,0 1-1 0 0,-1-1 1 0 0,-1 0 0 0 0,-1 0 0 0 0,0-1 0 0 0,-8 9 0 0 0,19-33-18798 0 0,-1 5 11953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16.2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21 15195 0 0,'0'0'2366'0'0,"0"0"-811"0"0,0 0-349 0 0,0 0-134 0 0,0 0-11 0 0,0 0-35 0 0,0 0-131 0 0,0 0-247 0 0,0 0-253 0 0,0 0-175 0 0,0 0-117 0 0,0 0-19 0 0,0 26 372 0 0,1 13-863 0 0,-1-20-2788 0 0,1-1-6405 0 0,-1-13-1079 0 0</inkml:trace>
  <inkml:trace contextRef="#ctx0" brushRef="#br0" timeOffset="459.446">30 341 6337 0 0,'0'0'5971'0'0,"0"0"-3785"0"0,0 0-957 0 0,0 0 184 0 0,0 0 163 0 0,0 0-105 0 0,0 0-340 0 0,0 0-416 0 0,0 0-319 0 0,0 0-137 0 0,0 0-27 0 0,0 0 0 0 0,0 0 24 0 0,-4 3 0 0 0,2-2-216 0 0,1 0 0 0 0,-1 0 0 0 0,1 0 0 0 0,-1 0 0 0 0,1 0 1 0 0,0 1-1 0 0,-1-1 0 0 0,1 1 0 0 0,0-1 0 0 0,0 0 0 0 0,0 1 0 0 0,0 0 0 0 0,0-1 1 0 0,1 1-1 0 0,-1 0 0 0 0,0-1 0 0 0,1 1 0 0 0,-1 0 0 0 0,1 0 0 0 0,0-1 1 0 0,-1 1-1 0 0,1 0 0 0 0,0 0 0 0 0,0 0 0 0 0,0 0 0 0 0,0-1 0 0 0,1 1 0 0 0,-1 0 1 0 0,0 0-1 0 0,1 0 0 0 0,-1-1 0 0 0,1 1 0 0 0,0 0 0 0 0,-1-1 0 0 0,1 1 1 0 0,0 0-1 0 0,0-1 0 0 0,0 1 0 0 0,0-1 0 0 0,1 0 0 0 0,-1 1 0 0 0,0-1 0 0 0,1 0-40 0 0,0 1 35 0 0,0-1-1 0 0,0 0 0 0 0,0 0 1 0 0,0 0-1 0 0,0 0 0 0 0,1 0 1 0 0,-1 0-1 0 0,0-1 0 0 0,1 1 1 0 0,-1-1-1 0 0,1 0 0 0 0,-1 0 1 0 0,0 0-1 0 0,1 0 0 0 0,-1 0 1 0 0,1 0-1 0 0,-1 0 0 0 0,0-1 1 0 0,1 1-1 0 0,-1-1 0 0 0,0 0 1 0 0,1 0-1 0 0,-1 0 0 0 0,0 0 1 0 0,0 0-1 0 0,0 0 0 0 0,0-1 1 0 0,0 1-1 0 0,0-1 0 0 0,0 1 1 0 0,0-1-1 0 0,-1 0 0 0 0,1 1 0 0 0,-1-1 1 0 0,1 0-1 0 0,-1 0 0 0 0,0 0 1 0 0,1 0-1 0 0,-1-1 0 0 0,0 1 1 0 0,-1 0-1 0 0,2-2-34 0 0,-4 0-35 0 0,0 1 0 0 0,-1 0 0 0 0,1 0-1 0 0,-1 0 1 0 0,1 0 0 0 0,-1 0 0 0 0,0 1 0 0 0,0-1 0 0 0,0 1-1 0 0,-1 0 1 0 0,1 0 0 0 0,0 0 0 0 0,-1 0 0 0 0,1 1-1 0 0,-1-1 1 0 0,0 1 0 0 0,1 0 0 0 0,-1 0 0 0 0,0 0 0 0 0,0 1-1 0 0,0-1 1 0 0,0 1 0 0 0,0 0 0 0 0,1 0 0 0 0,-2 0 35 0 0,4 0-69 0 0,-1 0-882 0 0,-8-2 1187 0 0,7 1-3987 0 0,2 0-4591 0 0,1 1-3017 0 0</inkml:trace>
  <inkml:trace contextRef="#ctx0" brushRef="#br0" timeOffset="756.82">196 0 12107 0 0,'0'0'4917'0'0,"0"0"-3437"0"0,0 0-981 0 0,0 0-71 0 0,0 0 133 0 0,0 0 231 0 0,0 0 157 0 0,0 0-4 0 0,0 0-149 0 0,0 0-162 0 0,7 10-143 0 0,1 2-302 0 0,0 0 0 0 0,0 1 1 0 0,-2 0-1 0 0,1 0 0 0 0,-2 0 1 0 0,1 1-1 0 0,-2-1 1 0 0,3 14-190 0 0,-5-6 56 0 0,-1 0 1 0 0,-1-1-1 0 0,-1 1 1 0 0,0 0-1 0 0,-2 0 1 0 0,0-1-1 0 0,-2 1 1 0 0,0-1-1 0 0,-1 0 1 0 0,-1 0 0 0 0,-1-1-1 0 0,0 0 1 0 0,-2 0-1 0 0,0-1 1 0 0,-3 2-57 0 0,0-6-406 0 0,11-17-3870 0 0,5-8-6414 0 0,-1 6-772 0 0</inkml:trace>
  <inkml:trace contextRef="#ctx0" brushRef="#br0" timeOffset="1005.777">424 83 19068 0 0,'0'0'736'0'0,"0"0"-237"0"0,0 0-212 0 0,0 0 59 0 0,0 0 195 0 0,0 0 177 0 0,0 0 69 0 0,0 0-109 0 0,0 0-189 0 0,0 0-181 0 0,0 0-125 0 0,2 8-82 0 0,22 68-455 0 0,-18-60-2870 0 0,-5-13-2330 0 0,-1 1-4527 0 0,0-4 4553 0 0</inkml:trace>
  <inkml:trace contextRef="#ctx0" brushRef="#br0" timeOffset="1236.795">478 74 9474 0 0,'0'0'2198'0'0,"0"0"-260"0"0,0 0-154 0 0,0 0-10 0 0,0 0-97 0 0,0 0-291 0 0,0 0-355 0 0,0 0-315 0 0,-9 7-211 0 0,-72 64 725 0 0,61-37-2108 0 0,17-26-3969 0 0,1 0-4638 0 0,2-7 982 0 0</inkml:trace>
  <inkml:trace contextRef="#ctx0" brushRef="#br0" timeOffset="1594.987">431 14 6569 0 0,'0'0'2304'0'0,"0"0"-724"0"0,0 0-97 0 0,0 0 100 0 0,0 0 115 0 0,0 0-61 0 0,-9 0-248 0 0,-26 0-313 0 0,32 0-936 0 0,0 1 1 0 0,0 1-1 0 0,-1-1 1 0 0,2 0-1 0 0,-1 1 1 0 0,0 0-1 0 0,0 0 0 0 0,0-1 1 0 0,1 1-1 0 0,-1 1 1 0 0,1-1-1 0 0,0 0 1 0 0,-1 1-1 0 0,1-1 1 0 0,0 1-1 0 0,0 0 1 0 0,1 0-1 0 0,-1-1 1 0 0,1 1-1 0 0,-1 0 1 0 0,1 0-1 0 0,0 1 0 0 0,0-1 1 0 0,0 2-141 0 0,-2 1 212 0 0,-2 6-33 0 0,1 0 0 0 0,1 1 0 0 0,-1-1 0 0 0,2 1 0 0 0,0 0-1 0 0,0-1 1 0 0,1 1 0 0 0,1 0 0 0 0,0 0 0 0 0,1 1-179 0 0,-1-11 34 0 0,0 1 0 0 0,1 0 0 0 0,-1 0 0 0 0,1-1 0 0 0,0 1 0 0 0,0-1 0 0 0,0 1 0 0 0,0-1 1 0 0,1 1-1 0 0,0-1 0 0 0,-1 0 0 0 0,1 0 0 0 0,0 1 0 0 0,1-2 0 0 0,-1 1 0 0 0,0 0 0 0 0,1 0 0 0 0,0-1 0 0 0,0 1 0 0 0,-1-1 0 0 0,1 0 1 0 0,1 0-1 0 0,-1 0 0 0 0,0 0 0 0 0,0 0 0 0 0,1-1 0 0 0,-1 1 0 0 0,1-1 0 0 0,-1 0 0 0 0,1 0 0 0 0,0-1 0 0 0,-1 1 0 0 0,1-1 0 0 0,0 0 0 0 0,-1 0 1 0 0,2 0-35 0 0,2 0 29 0 0,0-1 0 0 0,0-1 0 0 0,-1 1 0 0 0,1-1 0 0 0,0 0 0 0 0,-1-1 0 0 0,0 0 1 0 0,1 0-1 0 0,-1 0 0 0 0,0-1 0 0 0,-1 0 0 0 0,1 0 0 0 0,-1 0 0 0 0,1 0 1 0 0,-1-1-1 0 0,0 0 0 0 0,-1 0 0 0 0,0-1 0 0 0,1 1 0 0 0,-2-1 0 0 0,1 0 1 0 0,-1 0-1 0 0,1 0 0 0 0,-2-1 0 0 0,1 1 0 0 0,-1-1 0 0 0,0 1 0 0 0,0-1 1 0 0,-1 0-1 0 0,1-4-29 0 0,-1 6-2 0 0,0-1 0 0 0,-1 0 1 0 0,0 0-1 0 0,1 0 0 0 0,-2 0 1 0 0,1 0-1 0 0,-1 0 0 0 0,0 0 1 0 0,0 0-1 0 0,-1 1 1 0 0,1-1-1 0 0,-1 0 0 0 0,-1 1 1 0 0,1-1-1 0 0,-1 1 0 0 0,0 0 1 0 0,0 0-1 0 0,0 0 0 0 0,-1 0 1 0 0,0 0-1 0 0,1 1 0 0 0,-2 0 1 0 0,-1-2 1 0 0,3 4-69 0 0,0 0 0 0 0,0 0 0 0 0,0 0 0 0 0,0 0 0 0 0,0 1 0 0 0,-1-1 1 0 0,1 1-1 0 0,0 0 0 0 0,-1 0 0 0 0,0 0 0 0 0,1 0 0 0 0,-1 1 0 0 0,1-1 0 0 0,-1 1 1 0 0,0 0-1 0 0,1 0 0 0 0,-1 0 0 0 0,1 1 0 0 0,-1-1 0 0 0,0 1 0 0 0,1 0 0 0 0,-1 0 1 0 0,1 0-1 0 0,0 1 0 0 0,-4 1 69 0 0,-6 11-5513 0 0,8 8-4979 0 0,5-17 1465 0 0</inkml:trace>
  <inkml:trace contextRef="#ctx0" brushRef="#br0" timeOffset="1945.08">669 36 13467 0 0,'0'0'961'0'0,"0"0"-64"0"0,0 0 123 0 0,0 0 235 0 0,0 0 156 0 0,0 0-18 0 0,0 0-216 0 0,0 0-307 0 0,0 0-252 0 0,0 0-195 0 0,0 0-153 0 0,0 0-110 0 0,1-3-58 0 0,-5-3 500 0 0,-7 28 231 0 0,-13 38 375 0 0,17-43-1090 0 0,1 0-1 0 0,1 1 1 0 0,1-1 0 0 0,1 1-1 0 0,0 0 1 0 0,1 0-1 0 0,1 1 1 0 0,1-1 0 0 0,0 0-1 0 0,2 1-117 0 0,0-10-5 0 0,0-1-1 0 0,1 0 1 0 0,0 1-1 0 0,1-1 1 0 0,0 0-1 0 0,0-1 0 0 0,0 1 1 0 0,1-1-1 0 0,0 0 1 0 0,1 0-1 0 0,0 0 1 0 0,0-1-1 0 0,0 0 0 0 0,1 0 1 0 0,-1 0-1 0 0,1-1 1 0 0,1 0-1 0 0,2 1 6 0 0,13-2-2289 0 0,-16-6-1731 0 0,0-3-4315 0 0,-5 3-3212 0 0</inkml:trace>
  <inkml:trace contextRef="#ctx0" brushRef="#br0" timeOffset="2257.522">830 2 16860 0 0,'0'0'766'0'0,"0"0"-132"0"0,0 0 13 0 0,0 0 236 0 0,0 0 258 0 0,0 0 79 0 0,0 0-134 0 0,0 0-190 0 0,0 9-180 0 0,-5 63 1920 0 0,2-31-3900 0 0,0-4-9494 0 0,3-33-848 0 0</inkml:trace>
  <inkml:trace contextRef="#ctx0" brushRef="#br0" timeOffset="2649.823">777 311 19748 0 0,'0'0'6'0'0,"0"0"-37"0"0,0 0 187 0 0,0 0 276 0 0,0 0 203 0 0,0 0 69 0 0,0 0-87 0 0,0 0-139 0 0,0 0-115 0 0,0 0-57 0 0,0 0-10 0 0,-1 8-30 0 0,0 28-33 0 0,2-35-201 0 0,0 1 0 0 0,0 0 0 0 0,0-1 0 0 0,0 1 1 0 0,0-1-1 0 0,0 1 0 0 0,0-1 0 0 0,1 0 0 0 0,-1 1 0 0 0,1-1 0 0 0,-1 0 0 0 0,1 0 0 0 0,-1 0 0 0 0,1 0 0 0 0,-1 0 0 0 0,1 0 0 0 0,0-1 0 0 0,0 1 0 0 0,-1 0 1 0 0,1-1-1 0 0,0 1 0 0 0,0-1 0 0 0,0 0 0 0 0,0 0 0 0 0,-1 1 0 0 0,1-1 0 0 0,0-1 0 0 0,0 1 0 0 0,0 0 0 0 0,1-1-32 0 0,-2 1 17 0 0,-2 0 1 0 0,0 0 0 0 0,0-1 0 0 0,0 1 1 0 0,-1-1-1 0 0,1 0 0 0 0,0 1 0 0 0,0-1 0 0 0,0 0 0 0 0,0 0 0 0 0,0 1 0 0 0,0-1 0 0 0,1 0 1 0 0,-1 0-1 0 0,0 0 0 0 0,0 0 0 0 0,1 0 0 0 0,-1 0 0 0 0,0-1 0 0 0,1 1 0 0 0,-1 0 1 0 0,1 0-1 0 0,0 0 0 0 0,-1-1 0 0 0,1 1 0 0 0,0 0 0 0 0,0 0 0 0 0,0 0 0 0 0,0-1 0 0 0,0 1 1 0 0,0 0-1 0 0,0-1 0 0 0,0 1 0 0 0,0 0 0 0 0,0 0 0 0 0,1 0 0 0 0,-1-1 0 0 0,0 1 1 0 0,1 0-1 0 0,-1 0 0 0 0,1 0 0 0 0,0 0 0 0 0,-1 0 0 0 0,1 0 0 0 0,0 0 0 0 0,0 0 1 0 0,0 0-1 0 0,-1 0 0 0 0,1 0 0 0 0,0 0 0 0 0,0 0 0 0 0,0 1 0 0 0,0-1 0 0 0,1 0 0 0 0,-1 1 1 0 0,0-1-1 0 0,0 1 0 0 0,0-1 0 0 0,0 1 0 0 0,1 0 0 0 0,-1-1 0 0 0,0 1 0 0 0,0 0 1 0 0,1 0-1 0 0,-1 0 0 0 0,0 0 0 0 0,0 0 0 0 0,1 0 0 0 0,-1 0 0 0 0,0 0 0 0 0,0 1-18 0 0,-5-4-13 0 0,0 0 0 0 0,-1 1-1 0 0,0-1 1 0 0,1 1 0 0 0,-1 0-1 0 0,0 1 1 0 0,0-1 0 0 0,0 1-1 0 0,0 0 1 0 0,-1 0 0 0 0,1 1-1 0 0,0 0 1 0 0,0-1 0 0 0,0 2-1 0 0,-1-1 1 0 0,1 1 0 0 0,0-1 13 0 0,1 14-3782 0 0,9-9-1534 0 0,0-2-4198 0 0,-3-2 1896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25.2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23 616 0 0,'0'0'1603'0'0,"0"0"-89"0"0,0 0 159 0 0,0 0 392 0 0,0 0 287 0 0,0 0-6 0 0,0 0-265 0 0,0 0-377 0 0,0 0-366 0 0,0 0-235 0 0,0 0-99 0 0,1-4-111 0 0,1 1-532 0 0,3-13 2582 0 0,-31 22-7 0 0,18 1-2827 0 0,0 0 0 0 0,1 1 1 0 0,0 0-1 0 0,0 0 0 0 0,1 1 0 0 0,0-1 0 0 0,0 2 0 0 0,1-1 0 0 0,1 0 0 0 0,-1 1 0 0 0,1 0 0 0 0,1 0 0 0 0,0 0 0 0 0,0 1 0 0 0,1-1 1 0 0,0 1-1 0 0,1-1 0 0 0,1 1 0 0 0,-1 1-109 0 0,1-5 1 0 0,1 0 0 0 0,0 1 0 0 0,0-1 0 0 0,0 0 0 0 0,1 0 0 0 0,0 1 0 0 0,0-1 0 0 0,1 0 0 0 0,0-1 0 0 0,0 1 0 0 0,1-1 0 0 0,0 1 1 0 0,0-1-1 0 0,0 0 0 0 0,1 0 0 0 0,-1-1 0 0 0,2 1 0 0 0,-1-1 0 0 0,0 0 0 0 0,1-1 0 0 0,0 1 0 0 0,0-1 0 0 0,1 0 0 0 0,4 2-1 0 0,6-8-3753 0 0,-14-2-1276 0 0,0-3-4067 0 0,-2 4-1656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27.8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63 5961 0 0,'0'0'3744'0'0,"0"0"-2056"0"0,0 0-450 0 0,0 0 329 0 0,0 0 321 0 0,0 0 118 0 0,0 0-122 0 0,0 0-393 0 0,0 0-431 0 0,0 0-373 0 0,0 0-301 0 0,0 0-148 0 0,0 0-43 0 0,-2-1 31 0 0,-2 3-120 0 0,0 0 0 0 0,0 0 0 0 0,0 1 0 0 0,0-1 0 0 0,0 1 0 0 0,1 0 0 0 0,-1 1 0 0 0,1-1 0 0 0,0 0 0 0 0,0 1 0 0 0,0 0 0 0 0,0 0 0 0 0,1 0 0 0 0,-1 0 0 0 0,1 0 0 0 0,0 0 0 0 0,0 1 0 0 0,1-1 1 0 0,-1 1-1 0 0,1-1 0 0 0,0 1-106 0 0,-3 7 97 0 0,0 0 0 0 0,0 0-1 0 0,2 0 1 0 0,-1 1 0 0 0,2-1 0 0 0,0 0 0 0 0,0 1 0 0 0,1-1 0 0 0,1 1 0 0 0,1 11-97 0 0,-1-19-38 0 0,0 1 0 0 0,0 0 0 0 0,0-1 0 0 0,1 1 0 0 0,0-1-1 0 0,0 0 1 0 0,1 0 0 0 0,-1 1 0 0 0,1-2 0 0 0,0 1 0 0 0,1 0 0 0 0,-1 0 0 0 0,1-1-1 0 0,0 0 1 0 0,0 0 0 0 0,0 0 0 0 0,0 0 0 0 0,1-1 0 0 0,-1 0 0 0 0,1 1 0 0 0,0-2 0 0 0,0 1-1 0 0,0 0 1 0 0,6 1 38 0 0,6-2-4074 0 0,-11-4-803 0 0,-1-1-3959 0 0,-3 1 83 0 0</inkml:trace>
  <inkml:trace contextRef="#ctx0" brushRef="#br0" timeOffset="323.281">249 37 18332 0 0,'0'0'1011'0'0,"0"0"-107"0"0,0 0 12 0 0,0 0-1 0 0,0 0-45 0 0,0 0-137 0 0,0 0-280 0 0,0 0-163 0 0,0 0-85 0 0,0 0-33 0 0,0 0 30 0 0,0 0-45 0 0,0 0-65 0 0,0 9-31 0 0,-2 21-369 0 0,0 32-397 0 0,3-42-3688 0 0,1-2-3781 0 0,-1-12-3111 0 0</inkml:trace>
  <inkml:trace contextRef="#ctx0" brushRef="#br0" timeOffset="600.898">226 284 14595 0 0,'0'0'560'0'0,"0"0"-72"0"0,0 0 240 0 0,0 0 271 0 0,0 0 130 0 0,0 0-74 0 0,0 0-289 0 0,-7 8-258 0 0,-19 27-157 0 0,26-33-319 0 0,0-1-1 0 0,0 1 0 0 0,0-1 1 0 0,0 0-1 0 0,0 1 0 0 0,0-1 1 0 0,0 1-1 0 0,0-1 0 0 0,0 1 1 0 0,1-1-1 0 0,-1 0 0 0 0,0 1 1 0 0,1-1-1 0 0,-1 0 0 0 0,1 1 1 0 0,0-1-1 0 0,-1 0 0 0 0,1 0 1 0 0,0 0-1 0 0,0 1 0 0 0,0-1 1 0 0,0 0-1 0 0,0 0 0 0 0,0 0 1 0 0,0 0-1 0 0,0-1 0 0 0,0 1 1 0 0,1 0-1 0 0,-1 0 0 0 0,0-1 1 0 0,0 1-1 0 0,1-1 0 0 0,-1 1 1 0 0,1-1-1 0 0,-1 1 0 0 0,0-1 1 0 0,1 0-1 0 0,-1 0 0 0 0,1 0 1 0 0,-1 0-32 0 0,64 4 741 0 0,-64-4-727 0 0,0 0 0 0 0,0 1-1 0 0,0-1 1 0 0,1 0 0 0 0,-1 0-1 0 0,0-1 1 0 0,0 1 0 0 0,0 0-1 0 0,0 0 1 0 0,0 0 0 0 0,0-1-1 0 0,1 1 1 0 0,-1-1 0 0 0,0 1-1 0 0,0-1 1 0 0,0 1 0 0 0,0-1-1 0 0,0 1 1 0 0,-1-1 0 0 0,1 0-1 0 0,0 0 1 0 0,0 1 0 0 0,0-1-1 0 0,-1 0 1 0 0,1 0 0 0 0,0 0-1 0 0,-1 0 1 0 0,1 0 0 0 0,0 0-1 0 0,-1 0 1 0 0,0 0 0 0 0,1 0-1 0 0,-1 0 1 0 0,0 0 0 0 0,1 0-1 0 0,-1-1 1 0 0,0 1 0 0 0,0 0-1 0 0,0 0 1 0 0,0 0 0 0 0,0 0-1 0 0,0 0 1 0 0,0-1 0 0 0,0 1-1 0 0,-1 0 1 0 0,1 0 0 0 0,0 0-1 0 0,-1 0 1 0 0,1 0 0 0 0,0 0-1 0 0,-1 0 1 0 0,0-1-14 0 0,-48-42-20 0 0,22 31-3711 0 0,9 3-4364 0 0,15 9-2672 0 0</inkml:trace>
  <inkml:trace contextRef="#ctx0" brushRef="#br0" timeOffset="933.431">394 40 20916 0 0,'0'0'446'0'0,"0"0"-50"0"0,0 0-24 0 0,0 0 47 0 0,0 0 24 0 0,0 0 42 0 0,0 0 4 0 0,0 0-27 0 0,0 0-34 0 0,7 9-93 0 0,43 77 306 0 0,-47-74-608 0 0,-1 1-1 0 0,0-1 1 0 0,-1 1-1 0 0,-1-1 0 0 0,0 1 1 0 0,0-1-1 0 0,-2 1 1 0 0,1-1-1 0 0,-1 0 1 0 0,-1 1-1 0 0,-1-1 0 0 0,1 0 1 0 0,-2 0-1 0 0,0-1 1 0 0,-1 3-33 0 0,-45 57-3070 0 0,51-71 1296 0 0,0 0-2887 0 0,1-1 1963 0 0,-1 0 679 0 0,2 0-8942 0 0</inkml:trace>
  <inkml:trace contextRef="#ctx0" brushRef="#br0" timeOffset="934.431">602 122 18644 0 0,'0'0'336'0'0,"0"0"-184"0"0,0 0-64 0 0,0 0 136 0 0,0 0 64 0 0,0 0-8 0 0,0 0-72 0 0,0 0-208 0 0,0 0-232 0 0,50-6-192 0 0,-38 8-352 0 0,-2 0-696 0 0,1 1-1513 0 0,-4 0-2632 0 0,-1-1-3097 0 0</inkml:trace>
  <inkml:trace contextRef="#ctx0" brushRef="#br0" timeOffset="1301.829">569 184 10986 0 0,'0'0'2009'0'0,"0"0"-377"0"0,0 0-104 0 0,0 0 201 0 0,0 0-105 0 0,0 0-472 0 0,0 0-495 0 0,0 0-353 0 0,0 0-208 0 0,0 0-8 0 0,0 0-88 0 0,0 0-104 0 0,51 0-192 0 0,-32 0-329 0 0,0 0-831 0 0,2 0-1665 0 0,-5 0-2360 0 0,-5 0-5241 0 0</inkml:trace>
  <inkml:trace contextRef="#ctx0" brushRef="#br0" timeOffset="2105.085">1072 27 9514 0 0,'0'0'1640'0'0,"0"0"27"0"0,0 0 144 0 0,0 0 151 0 0,0 0-111 0 0,0 0-278 0 0,0 0-372 0 0,0 0-339 0 0,0 0-267 0 0,0 0-199 0 0,0 0-127 0 0,0 0-52 0 0,-5 0 3 0 0,1 1-155 0 0,1 0 0 0 0,-1 0-1 0 0,1 0 1 0 0,0 0 0 0 0,-1 0-1 0 0,1 1 1 0 0,0 0 0 0 0,0 0-1 0 0,0 0 1 0 0,0 0 0 0 0,0 0-1 0 0,1 0 1 0 0,-1 1-1 0 0,1-1 1 0 0,-1 1 0 0 0,1 0-1 0 0,0 0 1 0 0,0 0 0 0 0,0 0-1 0 0,0 0 1 0 0,0 1-65 0 0,-12 21 140 0 0,2 0 0 0 0,0 0 0 0 0,2 2 0 0 0,0-1 0 0 0,2 1 0 0 0,1 0-1 0 0,2 1 1 0 0,0-1 0 0 0,2 1 0 0 0,1 0 0 0 0,1 0 0 0 0,3 27-140 0 0,1-39-5 0 0,0 0-1 0 0,1-1 1 0 0,1 1-1 0 0,0-1 1 0 0,2 0-1 0 0,-1-1 1 0 0,2 0-1 0 0,0 0 1 0 0,0 0-1 0 0,1-1 1 0 0,1 0-1 0 0,1-1 1 0 0,-1 0-1 0 0,2-1 1 0 0,0 0-1 0 0,2 1 6 0 0,5-2-1768 0 0,-11-9-2473 0 0,-2-4-5283 0 0,-3 0-1670 0 0</inkml:trace>
  <inkml:trace contextRef="#ctx0" brushRef="#br0" timeOffset="2451.665">1305 2 7314 0 0,'0'0'1927'0'0,"0"0"8"0"0,0 0 98 0 0,0 0 201 0 0,0 0-9 0 0,0 0-303 0 0,0 0-442 0 0,0 0-429 0 0,0 0-386 0 0,0 0-273 0 0,0 0-196 0 0,0 0-84 0 0,0 0 34 0 0,-4-1 52 0 0,2 1-179 0 0,1 0 0 0 0,-1 0 0 0 0,1 0 0 0 0,-1 0 0 0 0,1 0 0 0 0,-1 1-1 0 0,1-1 1 0 0,-1 0 0 0 0,1 1 0 0 0,-1-1 0 0 0,1 1 0 0 0,0 0 0 0 0,-1-1 0 0 0,1 1-1 0 0,0 0 1 0 0,-1 0 0 0 0,1 0 0 0 0,0 0 0 0 0,0 0 0 0 0,0 0 0 0 0,0 0-1 0 0,0 0 1 0 0,0 0 0 0 0,0 1 0 0 0,0-1 0 0 0,1 0 0 0 0,-1 1 0 0 0,0-1 0 0 0,1 1-1 0 0,-1-1 1 0 0,1 0 0 0 0,-1 1 0 0 0,1-1 0 0 0,0 1 0 0 0,0-1 0 0 0,0 1-1 0 0,0-1 1 0 0,0 1 0 0 0,0-1 0 0 0,0 1 0 0 0,0 0-19 0 0,0 1 41 0 0,-1-1 0 0 0,0 0 0 0 0,1 1-1 0 0,0-1 1 0 0,0 0 0 0 0,-1 1 0 0 0,1-1 0 0 0,1 0 0 0 0,-1 1 0 0 0,0-1-1 0 0,1 1 1 0 0,-1-1 0 0 0,1 0 0 0 0,-1 0 0 0 0,1 1 0 0 0,0-1 0 0 0,0 0-1 0 0,0 0 1 0 0,0 0 0 0 0,1 0 0 0 0,-1 0 0 0 0,1 0 0 0 0,-1 0 0 0 0,1-1-1 0 0,-1 1 1 0 0,1 0 0 0 0,0-1 0 0 0,0 1 0 0 0,0-1 0 0 0,0 0 0 0 0,0 1 0 0 0,0-1-1 0 0,0 0 1 0 0,0-1 0 0 0,1 1 0 0 0,-1 0 0 0 0,0 0 0 0 0,0-1 0 0 0,1 1-1 0 0,-1-1 1 0 0,1 0 0 0 0,-1 0 0 0 0,0 0 0 0 0,1 0 0 0 0,-1 0 0 0 0,0-1-1 0 0,1 1 1 0 0,-1-1 0 0 0,0 1 0 0 0,1-1-41 0 0,-2-1-40 0 0,1 0 1 0 0,-1 0-1 0 0,0 0 1 0 0,0-1-1 0 0,0 1 0 0 0,0 0 1 0 0,0-1-1 0 0,0 1 0 0 0,-1-1 1 0 0,1 1-1 0 0,-1 0 0 0 0,1-1 1 0 0,-1 0-1 0 0,0 1 1 0 0,0-1-1 0 0,0 1 0 0 0,-1-1 1 0 0,1 1-1 0 0,0-1 0 0 0,-1 1 1 0 0,0 0-1 0 0,0-1 1 0 0,1 1-1 0 0,-1-1 0 0 0,-1 1 1 0 0,1 0-1 0 0,0 0 0 0 0,0 0 1 0 0,-1 0-1 0 0,0 0 1 0 0,1 0-1 0 0,-1 0 0 0 0,0 0 1 0 0,0 1-1 0 0,0-1 0 0 0,0 0 1 0 0,0 1-1 0 0,0 0 1 0 0,0 0-1 0 0,0-1 0 0 0,-1 1 1 0 0,0 0 39 0 0,-10 0-4676 0 0,5 4-6769 0 0,5-1 2583 0 0</inkml:trace>
  <inkml:trace contextRef="#ctx0" brushRef="#br0" timeOffset="3046.692">1198 254 17036 0 0,'0'0'502'0'0,"0"0"-100"0"0,0 0 137 0 0,0 0 205 0 0,0 0 53 0 0,0 0-42 0 0,0 0-216 0 0,0 0-187 0 0,0 0-57 0 0,0 0-55 0 0,0 0-23 0 0,0 0 14 0 0,0 0-8 0 0,4 9 6 0 0,14 26-2 0 0,-16-33-173 0 0,0 0 1 0 0,0 1 0 0 0,1-1 0 0 0,-1-1 0 0 0,0 1-1 0 0,1 0 1 0 0,-1-1 0 0 0,1 1 0 0 0,0-1 0 0 0,0 0-1 0 0,-1 0 1 0 0,1 0 0 0 0,0 0 0 0 0,0 0-1 0 0,0-1 1 0 0,0 1 0 0 0,0-1 0 0 0,0 0 0 0 0,0 0-1 0 0,0 0 1 0 0,0 0 0 0 0,0 0 0 0 0,0-1-55 0 0,3 1 157 0 0,-5 0-132 0 0,0 1 0 0 0,1-1 0 0 0,-1 0 0 0 0,0 0 0 0 0,1 0 0 0 0,-1 0 1 0 0,0 0-1 0 0,0-1 0 0 0,1 1 0 0 0,-1 0 0 0 0,0-1 0 0 0,0 1 0 0 0,1-1 0 0 0,-1 1 0 0 0,0-1 0 0 0,0 1 0 0 0,0-1 0 0 0,0 0 0 0 0,0 0 0 0 0,0 1 0 0 0,0-1 0 0 0,0 0 0 0 0,0 0 0 0 0,0 0 0 0 0,-1 0 0 0 0,1 0 0 0 0,0 0 0 0 0,0 0 0 0 0,-1-1 0 0 0,1 1 0 0 0,-1 0 0 0 0,1 0 0 0 0,-1 0 0 0 0,0-1 0 0 0,1 1 0 0 0,-1 0 0 0 0,0 0 1 0 0,0-1-1 0 0,0 1 0 0 0,0 0 0 0 0,0-1 0 0 0,0 1 0 0 0,0 0 0 0 0,0 0 0 0 0,-1-1 0 0 0,1 1 0 0 0,0 0 0 0 0,-1 0 0 0 0,1 0 0 0 0,-1-1 0 0 0,1 1 0 0 0,-1 0 0 0 0,0 0 0 0 0,1 0 0 0 0,-1 0 0 0 0,0 0 0 0 0,0 0 0 0 0,0 0 0 0 0,0 0 0 0 0,0 0 0 0 0,0 0-25 0 0,-60-36-794 0 0,48 38-4078 0 0,1 7-4776 0 0,11-6-1310 0 0</inkml:trace>
  <inkml:trace contextRef="#ctx0" brushRef="#br0" timeOffset="3335.496">1239 424 18404 0 0,'0'0'1552'0'0,"0"0"-265"0"0,0 0-91 0 0,0 0 9 0 0,0 0-124 0 0,0 0-198 0 0,0 0-249 0 0,0 0-212 0 0,0 0-124 0 0,0 0-41 0 0,0 0-22 0 0,0 0-46 0 0,3 2-62 0 0,-2-1-127 0 0,1 1 0 0 0,-1-1 0 0 0,1 1 1 0 0,-1 0-1 0 0,0-1 0 0 0,0 1 0 0 0,0 0 0 0 0,0 0 0 0 0,0 0 0 0 0,0 0 1 0 0,0 0-1 0 0,0 0 0 0 0,-1 0 0 0 0,1 0 0 0 0,-1 0 0 0 0,0 0 1 0 0,0 1-1 0 0,0-1 0 0 0,0 0 0 0 0,0 0 0 0 0,0 0 0 0 0,0 0 0 0 0,-1 0 1 0 0,1 0-1 0 0,0 4-92 0 0,0-5 42 0 0,-1 24-1670 0 0,0-8-7222 0 0,0-13-2835 0 0</inkml:trace>
  <inkml:trace contextRef="#ctx0" brushRef="#br0" timeOffset="3762.655">1229 656 12811 0 0,'0'0'1212'0'0,"0"0"-277"0"0,0 0-10 0 0,0 0 346 0 0,0 0 186 0 0,0 0-102 0 0,0 0-350 0 0,0 0-421 0 0,0 0-230 0 0,0 0-104 0 0,0 0-26 0 0,0 0 45 0 0,0 0 37 0 0,-3 4 18 0 0,-39 61 1031 0 0,41-64-1326 0 0,0 1-1 0 0,1 0 0 0 0,-1-1 1 0 0,1 1-1 0 0,-1 0 0 0 0,1 0 0 0 0,0-1 1 0 0,0 1-1 0 0,0 0 0 0 0,0 0 0 0 0,0-1 1 0 0,0 1-1 0 0,0 0 0 0 0,0 0 1 0 0,1 0-1 0 0,-1-1 0 0 0,1 1 0 0 0,0 0 1 0 0,-1-1-1 0 0,1 1 0 0 0,0-1 0 0 0,0 1 1 0 0,0 0-1 0 0,0-1 0 0 0,0 0 1 0 0,0 1-1 0 0,0-1 0 0 0,1 0 0 0 0,-1 1 1 0 0,0-1-1 0 0,1 0 0 0 0,-1 0 0 0 0,1 0 1 0 0,-1 0-1 0 0,1-1 0 0 0,0 1 1 0 0,-1 0-1 0 0,1-1 0 0 0,0 1 0 0 0,-1-1 1 0 0,1 1-1 0 0,0-1 0 0 0,0 0 1 0 0,0 0-29 0 0,2 2 9 0 0,0 0 0 0 0,0-1 0 0 0,0 0 0 0 0,0 0 0 0 0,0 0 0 0 0,1 0 0 0 0,-1-1 0 0 0,0 0 0 0 0,0 1 0 0 0,1-2 0 0 0,-1 1 0 0 0,0 0 0 0 0,0-1 0 0 0,0 0 1 0 0,0 0-1 0 0,1 0 0 0 0,-1 0 0 0 0,0-1 0 0 0,-1 0 0 0 0,1 1 0 0 0,0-1 0 0 0,0-1 0 0 0,-1 1 0 0 0,1-1 0 0 0,-1 1 0 0 0,0-1 0 0 0,0 0 0 0 0,0 0 1 0 0,0 0-1 0 0,0 0 0 0 0,-1-1 0 0 0,0 1 0 0 0,1-1 0 0 0,-1 0 0 0 0,0 0 0 0 0,-1 1 0 0 0,1-1 0 0 0,-1 0 0 0 0,0-1 0 0 0,0 1 0 0 0,0 0 0 0 0,0 0 0 0 0,-1 0 1 0 0,1 0-1 0 0,-1-1 0 0 0,0 1 0 0 0,-1 0 0 0 0,1 0 0 0 0,-1-1 0 0 0,0 0-9 0 0,-2-1-61 0 0,0 1 1 0 0,0 1-1 0 0,0-1 1 0 0,-1 0-1 0 0,1 1 1 0 0,-1 0 0 0 0,0 0-1 0 0,0 0 1 0 0,-1 0-1 0 0,1 1 1 0 0,-1 0-1 0 0,0-1 1 0 0,0 2-1 0 0,0-1 1 0 0,0 1-1 0 0,-1-1 1 0 0,-4 0 60 0 0,-13-4-4532 0 0,1 4-4411 0 0,19 2-2633 0 0</inkml:trace>
  <inkml:trace contextRef="#ctx0" brushRef="#br0" timeOffset="3947.292">1560 2 20724 0 0,'0'0'139'0'0,"0"0"-87"0"0,0 0 25 0 0,0 0 262 0 0,8 9 311 0 0,59 90 2132 0 0,-56-72-2540 0 0,-3 0 1 0 0,0 0-1 0 0,-1 1 0 0 0,-2 0 1 0 0,-1 0-1 0 0,-1 0 1 0 0,-1 1-1 0 0,-2-1 1 0 0,-1 1-1 0 0,-1-1 1 0 0,-1 1-1 0 0,-8 25-242 0 0,5-26-348 0 0,-2 0-1 0 0,-2-1 1 0 0,0 0-1 0 0,-1 0 1 0 0,-2-2-1 0 0,-1 1 1 0 0,-1-1-1 0 0,-3 2 349 0 0,-9 9-2534 0 0,10-14-2103 0 0,3-5-4722 0 0</inkml:trace>
  <inkml:trace contextRef="#ctx0" brushRef="#br0" timeOffset="6087.555">657 793 16844 0 0,'0'0'657'0'0,"0"0"-18"0"0,0 0 50 0 0,0 0 121 0 0,0 0 51 0 0,0 0-103 0 0,0 0-254 0 0,0 0-217 0 0,0 0-151 0 0,0 0-26 0 0,0 0 61 0 0,7 9 187 0 0,-10 36 86 0 0,3-44-412 0 0,-1 1 1 0 0,0-1 0 0 0,0 1-1 0 0,0 0 1 0 0,1 0 0 0 0,-1-1-1 0 0,1 1 1 0 0,0 0 0 0 0,-1 0-1 0 0,1-1 1 0 0,0 1 0 0 0,0 0-1 0 0,0 0 1 0 0,0 0 0 0 0,0-1-1 0 0,0 1 1 0 0,1 0 0 0 0,-1 0-1 0 0,1-1 1 0 0,-1 1 0 0 0,1 0 0 0 0,0-1-1 0 0,0 1 1 0 0,-1 0 0 0 0,1-1-1 0 0,0 1 1 0 0,0-1 0 0 0,0 1-1 0 0,1-1 1 0 0,-1 0 0 0 0,0 1-1 0 0,1-1 1 0 0,-1 0 0 0 0,0 0-1 0 0,1 0 1 0 0,-1 0 0 0 0,1 0-1 0 0,0 0 1 0 0,-1-1 0 0 0,2 1-33 0 0,141 4 1744 0 0,441-16-1049 0 0,-461 14-595 0 0,-123-3-87 0 0,-1 0 0 0 0,1 0 0 0 0,0 0 1 0 0,-1 0-1 0 0,1 0 0 0 0,-1 0 0 0 0,1 0 0 0 0,-1 0 1 0 0,1 0-1 0 0,-1 0 0 0 0,1-1 0 0 0,-1 1 1 0 0,1 0-1 0 0,-1 0 0 0 0,1 0 0 0 0,-1-1 0 0 0,1 1 1 0 0,-1 0-1 0 0,1 0 0 0 0,-1-1 0 0 0,1 1 0 0 0,-1-1 1 0 0,0 1-1 0 0,1 0 0 0 0,-1-1 0 0 0,0 1 0 0 0,1-1 1 0 0,-1 1-1 0 0,0-1 0 0 0,1 1 0 0 0,-1-1 0 0 0,0 1 1 0 0,0-1-1 0 0,0 1 0 0 0,0-1 0 0 0,1 1 1 0 0,-1-1-1 0 0,0 1 0 0 0,0-1 0 0 0,0 1 0 0 0,0-1 1 0 0,0 1-1 0 0,0-1 0 0 0,0 0 0 0 0,0 1 0 0 0,-1-1 1 0 0,1 1-1 0 0,0-1 0 0 0,0 1 0 0 0,0-1 0 0 0,-1 1 1 0 0,1-1-1 0 0,0 1 0 0 0,0-1 0 0 0,-1 1 0 0 0,1-1 1 0 0,0 1-1 0 0,-1 0 0 0 0,1-1 0 0 0,-1 1 1 0 0,1 0-1 0 0,0-1 0 0 0,-1 1 0 0 0,1 0 0 0 0,-1-1-13 0 0,-31-22-367 0 0,11 22-2485 0 0,13 1-776 0 0,-2 0-5713 0 0,4 0-2443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19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66 16844 0 0,'0'0'736'0'0,"0"0"-168"0"0,0 0 16 0 0,0 0 208 0 0,0 0 72 0 0,0 0-103 0 0,0 0-177 0 0,0 0-264 0 0,0 0-160 0 0,0 0-64 0 0,0 0-112 0 0,53-9-72 0 0,-42 10-248 0 0,-1 0-360 0 0,-1 2-841 0 0,-1 0-1864 0 0,-2-1-3200 0 0,-3 0-3033 0 0</inkml:trace>
  <inkml:trace contextRef="#ctx0" brushRef="#br0" timeOffset="1">0 158 14507 0 0,'0'0'1120'0'0,"0"0"-376"0"0,0 0 81 0 0,0 0 239 0 0,0 0 120 0 0,0 0-224 0 0,0 0-448 0 0,49-7-319 0 0,-34 4-241 0 0,2 1-265 0 0,1-1-279 0 0,3 1-600 0 0,0-1-1296 0 0,-3 1-3770 0 0,-7 1-3960 0 0</inkml:trace>
  <inkml:trace contextRef="#ctx0" brushRef="#br0" timeOffset="3931.297">856 16 9530 0 0,'0'0'1474'0'0,"0"0"-321"0"0,0 0 52 0 0,0 0 172 0 0,0 0 130 0 0,0 0 9 0 0,0 0-145 0 0,0 0-246 0 0,0 0-204 0 0,0 0-107 0 0,9 2-39 0 0,30 9-27 0 0,-4 39 892 0 0,-31-38-1365 0 0,7 15-79 0 0,-1 1 1 0 0,-2 0 0 0 0,0 0-1 0 0,-2 1 1 0 0,-2 0 0 0 0,0 0-1 0 0,-2 1 1 0 0,-1-1 0 0 0,-1 1-1 0 0,-4 26-196 0 0,0-29-561 0 0,-1 0-1 0 0,-2 0 0 0 0,0 0 0 0 0,-1-1 1 0 0,-2 0-1 0 0,-1-1 0 0 0,-7 12 562 0 0,7-17-3862 0 0,4-8-3497 0 0,2-4-4405 0 0</inkml:trace>
  <inkml:trace contextRef="#ctx0" brushRef="#br0" timeOffset="700.991">407 42 10426 0 0,'0'0'2477'0'0,"0"0"-1093"0"0,0 0-194 0 0,0 0 179 0 0,0 0 185 0 0,0 0 56 0 0,0 0-158 0 0,0 0-344 0 0,0 0-385 0 0,0 0-320 0 0,0 0-173 0 0,0 0-4 0 0,-1 3 95 0 0,-67 157 2201 0 0,62-148-2482 0 0,1 1 0 0 0,0 0 0 0 0,2 1 0 0 0,-1-1 0 0 0,1 1 0 0 0,1 0 0 0 0,1 0 0 0 0,0-1 0 0 0,1 1 0 0 0,0 0 0 0 0,1 0 0 0 0,0 0 0 0 0,1 0 0 0 0,1-1 0 0 0,0 1 0 0 0,1-1 0 0 0,1 0 0 0 0,0 0 0 0 0,0 0 0 0 0,2 0 0 0 0,-1-1 0 0 0,1 0 0 0 0,6 6-40 0 0,-2-7-7 0 0,0 1 0 0 0,1-2-1 0 0,1 1 1 0 0,0-2 0 0 0,0 0 0 0 0,1 0-1 0 0,0-1 1 0 0,1 0 7 0 0,43 7-9728 0 0,-52-15-2088 0 0</inkml:trace>
  <inkml:trace contextRef="#ctx0" brushRef="#br0" timeOffset="983.981">576 1 9082 0 0,'0'0'2596'0'0,"0"0"-86"0"0,0 0-61 0 0,0 0-113 0 0,0 0-277 0 0,0 0-438 0 0,0 0-500 0 0,0 0-426 0 0,0 0-303 0 0,0 0-76 0 0,0 0 56 0 0,0 0 91 0 0,0 0 61 0 0,0 5-60 0 0,-6 48 587 0 0,1-16 356 0 0,4-12-4023 0 0,2-5-3345 0 0,2 0-4608 0 0,-3-17 257 0 0</inkml:trace>
  <inkml:trace contextRef="#ctx0" brushRef="#br0" timeOffset="2290.431">532 267 13227 0 0,'0'0'1782'0'0,"0"0"-920"0"0,0 0-212 0 0,0 0 279 0 0,0 0 250 0 0,0 0 12 0 0,0 0-217 0 0,0 0-313 0 0,0 0-221 0 0,0 0-85 0 0,0 0-2 0 0,0 0-24 0 0,-3 6 20 0 0,2-4-274 0 0,-1-1 0 0 0,1 1 0 0 0,0 0 0 0 0,0-1 0 0 0,0 1 0 0 0,-1 0 0 0 0,2 0-1 0 0,-1 0 1 0 0,0 0 0 0 0,0 0 0 0 0,1 0 0 0 0,-1 0 0 0 0,1 0 0 0 0,-1 0 0 0 0,1 0 0 0 0,0 0 0 0 0,0 1 0 0 0,0-1 0 0 0,0 0 0 0 0,0 0 0 0 0,0 0 0 0 0,1 0 0 0 0,-1 0-1 0 0,1 0 1 0 0,0 0 0 0 0,-1 0 0 0 0,1 0 0 0 0,0 0 0 0 0,0 0 0 0 0,0 0 0 0 0,0 0 0 0 0,1-1 0 0 0,-1 1 0 0 0,0 0 0 0 0,1-1 0 0 0,-1 1 0 0 0,1-1 0 0 0,-1 1 0 0 0,1-1-1 0 0,0 0 1 0 0,0 0 0 0 0,0 0 0 0 0,0 0 0 0 0,-1 0 0 0 0,1 0 0 0 0,0 0 0 0 0,1-1-75 0 0,0 1 8 0 0,-1 0 0 0 0,0-1 0 0 0,1 0 0 0 0,-1 1-1 0 0,0-1 1 0 0,1 0 0 0 0,-1 0 0 0 0,0 0 0 0 0,1-1 0 0 0,-1 1 0 0 0,0 0-1 0 0,1-1 1 0 0,-1 0 0 0 0,0 0 0 0 0,0 1 0 0 0,0-1 0 0 0,1 0 0 0 0,-1-1-1 0 0,0 1 1 0 0,0 0 0 0 0,-1 0 0 0 0,1-1 0 0 0,0 0 0 0 0,0 1 0 0 0,-1-1-1 0 0,1 0 1 0 0,-1 1 0 0 0,1-1 0 0 0,-1 0 0 0 0,0 0 0 0 0,0 0 0 0 0,0-1-1 0 0,0 1 1 0 0,0 0 0 0 0,0 0 0 0 0,-1 0 0 0 0,1-1 0 0 0,-1 1 0 0 0,1 0 0 0 0,-1-1-1 0 0,0 1 1 0 0,0 0 0 0 0,0-1 0 0 0,0 1 0 0 0,0 0 0 0 0,-1-1 0 0 0,1 1-1 0 0,-1 0 1 0 0,1-1 0 0 0,-1 1 0 0 0,0 0 0 0 0,0 0 0 0 0,0 0 0 0 0,0 0-1 0 0,0 0 1 0 0,-1 0 0 0 0,1 0-8 0 0,-62-22-1825 0 0,37 27-7171 0 0,22-2-2153 0 0</inkml:trace>
  <inkml:trace contextRef="#ctx0" brushRef="#br0" timeOffset="3175.943">636 517 0 0 0,'0'0'791'0'0,"0"0"1368"0"0,0 0 432 0 0,0 0-108 0 0,0 0-309 0 0,0 0-344 0 0,0 0-267 0 0,0 0-151 0 0,0 0-133 0 0,0 0-111 0 0,0 0-111 0 0,-1-5-131 0 0,-2-17-89 0 0,2 21-754 0 0,1 1 1 0 0,-1-1 0 0 0,0 0-1 0 0,1 1 1 0 0,-1-1-1 0 0,0 1 1 0 0,1-1 0 0 0,-1 0-1 0 0,0 1 1 0 0,0 0 0 0 0,0-1-1 0 0,1 1 1 0 0,-1-1-1 0 0,0 1 1 0 0,0 0 0 0 0,0 0-1 0 0,0-1 1 0 0,0 1 0 0 0,0 0-1 0 0,0 0 1 0 0,0 0-1 0 0,1 0 1 0 0,-1 0 0 0 0,0 0-1 0 0,0 0 1 0 0,0 1 0 0 0,0-1-1 0 0,0 0 1 0 0,0 0-1 0 0,0 1 1 0 0,1-1 0 0 0,-1 0-1 0 0,0 1 1 0 0,0-1 0 0 0,0 1-1 0 0,1-1 1 0 0,-1 1-1 0 0,0 0 1 0 0,1-1 0 0 0,-1 1-1 0 0,0-1 1 0 0,1 1 0 0 0,-1 0-1 0 0,1 0-83 0 0,-2 0 22 0 0,0-1-1 0 0,0 1 0 0 0,1 0 1 0 0,-1 0-1 0 0,1 1 0 0 0,-1-1 1 0 0,1 0-1 0 0,-1 0 1 0 0,1 1-1 0 0,0-1 0 0 0,-1 1 1 0 0,1-1-1 0 0,0 1 0 0 0,0-1 1 0 0,0 1-1 0 0,0 0 1 0 0,1-1-1 0 0,-1 1 0 0 0,0 0 1 0 0,1 0-1 0 0,-1 0 1 0 0,1 0-1 0 0,0 0 0 0 0,-1-1 1 0 0,1 1-1 0 0,0 0 0 0 0,0 0 1 0 0,0 0-1 0 0,0 0 1 0 0,1 0-1 0 0,-1 0 0 0 0,1 0 1 0 0,-1-1-1 0 0,1 1 1 0 0,-1 0-1 0 0,1 0 0 0 0,0 0 1 0 0,0-1-1 0 0,0 1 0 0 0,0-1 1 0 0,0 1-1 0 0,0 0 1 0 0,0-1-1 0 0,1 0 0 0 0,-1 1 1 0 0,1-1-1 0 0,-1 0 1 0 0,1 0-1 0 0,-1 0 0 0 0,1 0 1 0 0,-1 0-1 0 0,1 0 0 0 0,0 0 1 0 0,0 0-1 0 0,0-1 1 0 0,-1 1-1 0 0,1-1 0 0 0,2 1-21 0 0,-1 0-31 0 0,-1 0-1 0 0,1-1 1 0 0,0 1-1 0 0,0-1 1 0 0,-1 1-1 0 0,1-1 1 0 0,0 0-1 0 0,0 0 1 0 0,0 0-1 0 0,0-1 1 0 0,-1 1-1 0 0,1-1 1 0 0,0 1-1 0 0,0-1 1 0 0,-1 0-1 0 0,1 0 1 0 0,-1 0-1 0 0,1-1 1 0 0,-1 1-1 0 0,1 0 1 0 0,-1-1-1 0 0,0 0 1 0 0,1 1-1 0 0,-1-1 1 0 0,0 0-1 0 0,0 0 1 0 0,0 0-1 0 0,-1-1 1 0 0,1 1-1 0 0,0 0 1 0 0,-1-1-1 0 0,0 1 1 0 0,1-1-1 0 0,-1 1 1 0 0,0-1-1 0 0,0 0 1 0 0,-1 1-1 0 0,1-1 1 0 0,0 0-1 0 0,-1 0 1 0 0,0 1-1 0 0,0-1 1 0 0,1 0-1 0 0,-2 0 1 0 0,1 0-1 0 0,0 1 1 0 0,0-1-1 0 0,-1 0 1 0 0,0 0-1 0 0,0-2 32 0 0,-11-8-3227 0 0,7 9-850 0 0,0 1-4074 0 0,2 2-8 0 0</inkml:trace>
  <inkml:trace contextRef="#ctx0" brushRef="#br0" timeOffset="3663.961">665 665 15699 0 0,'0'0'994'0'0,"0"0"-229"0"0,0 0 80 0 0,0 0 247 0 0,0 0 112 0 0,0 0-150 0 0,0 0-296 0 0,0 0-243 0 0,0 0-147 0 0,0 0-85 0 0,0 0-42 0 0,0 0-47 0 0,1 4-19 0 0,0-2-157 0 0,-1-1 0 0 0,1 1 1 0 0,-1-1-1 0 0,1 1 0 0 0,0-1 1 0 0,0 0-1 0 0,0 0 1 0 0,0 1-1 0 0,0-1 0 0 0,0 0 1 0 0,0 0-1 0 0,0 0 1 0 0,0 0-1 0 0,0 0 0 0 0,1 0 1 0 0,-1 0-1 0 0,0 0 1 0 0,1-1-1 0 0,-1 1 0 0 0,1 0 1 0 0,-1-1-1 0 0,1 1 1 0 0,-1-1-1 0 0,1 0 0 0 0,-1 1 1 0 0,1-1-1 0 0,-1 0 1 0 0,1 0-1 0 0,-1 0 0 0 0,1 0 1 0 0,0 0-1 0 0,-1 0 1 0 0,1-1-1 0 0,-1 1 0 0 0,1 0 1 0 0,-1-1-1 0 0,1 1 1 0 0,-1-1-1 0 0,0 0 0 0 0,1 1 1 0 0,-1-1-1 0 0,0 0 1 0 0,1 0-1 0 0,0-1-18 0 0,-2 2 33 0 0,1 0-1 0 0,0 0 1 0 0,-1 0 0 0 0,1 0-1 0 0,0 0 1 0 0,-1 0-1 0 0,1 0 1 0 0,0 0 0 0 0,-1 0-1 0 0,1 0 1 0 0,-1-1-1 0 0,1 1 1 0 0,0 0 0 0 0,-1 0-1 0 0,1-1 1 0 0,-1 1 0 0 0,1 0-1 0 0,-1-1 1 0 0,1 1-1 0 0,-1-1 1 0 0,1 1 0 0 0,-1-1-1 0 0,0 1 1 0 0,1-1 0 0 0,-1 1-1 0 0,0-1 1 0 0,1 1-1 0 0,-1-1 1 0 0,0 1 0 0 0,1-1-1 0 0,-1 0 1 0 0,0 1 0 0 0,0-1-1 0 0,0 0 1 0 0,0 1-1 0 0,0-1 1 0 0,0 1 0 0 0,0-1-1 0 0,0 0 1 0 0,0 1 0 0 0,0-1-1 0 0,0 0 1 0 0,0 1-1 0 0,0-1 1 0 0,0 1 0 0 0,0-1-1 0 0,-1 0 1 0 0,1 1 0 0 0,0-1-1 0 0,0 1 1 0 0,-1-1-1 0 0,1 0 1 0 0,0 1 0 0 0,-1-1-1 0 0,1 1 1 0 0,-1 0 0 0 0,1-1-1 0 0,-1 1-32 0 0,-35-14 779 0 0,-38 20-1036 0 0,86 1-6499 0 0,1-8-3741 0 0,-8 0 340 0 0</inkml:trace>
  <inkml:trace contextRef="#ctx0" brushRef="#br0" timeOffset="12985.921">204 708 7490 0 0,'0'0'1189'0'0,"0"0"-13"0"0,0 0 114 0 0,0 0 69 0 0,0 0 81 0 0,0 0 83 0 0,0 0-81 0 0,0 0-214 0 0,0 0-284 0 0,0 0-378 0 0,0 0-227 0 0,2-5-45 0 0,-2 4-295 0 0,1 1 70 0 0,-1 0 0 0 0,0 0 1 0 0,1 0-1 0 0,-1 0 0 0 0,0 0 1 0 0,0 1-1 0 0,1-1 0 0 0,-1 0 1 0 0,1 0-1 0 0,-1 0 1 0 0,0 0-1 0 0,1 0 0 0 0,-1 0 1 0 0,0 0-1 0 0,1 0 0 0 0,-1 0 1 0 0,0-1-1 0 0,1 1 0 0 0,-1 0 1 0 0,0 0-1 0 0,0 0 1 0 0,1 0-1 0 0,-1 0 0 0 0,0 0 1 0 0,1-1-1 0 0,-1 1-69 0 0,-42 108 2423 0 0,53-92-1525 0 0,28-12-150 0 0,-34-4-700 0 0,713 4 807 0 0,-651-13-765 0 0,-66 8-65 0 0,1 1 0 0 0,-1-1 0 0 0,0 1 0 0 0,0-1 0 0 0,0 0 0 0 0,0 1 0 0 0,0-1 0 0 0,0 0-1 0 0,0 0 1 0 0,0 0 0 0 0,0 0 0 0 0,0 0 0 0 0,0 0 0 0 0,0 0 0 0 0,-1 0 0 0 0,1 0 0 0 0,0 0 0 0 0,-1-1 0 0 0,1 1 0 0 0,-1 0-1 0 0,0 0 1 0 0,1-1 0 0 0,-1 1 0 0 0,0 0 0 0 0,1-1 0 0 0,-1 1 0 0 0,0 0 0 0 0,0-1 0 0 0,0 1 0 0 0,0 0 0 0 0,-1-1 0 0 0,1 1 0 0 0,0 0-1 0 0,-1 0 1 0 0,1-1 0 0 0,0 1 0 0 0,-1 0 0 0 0,1 0 0 0 0,-1-1 0 0 0,0 1 0 0 0,1 0 0 0 0,-1 0 0 0 0,0 0 0 0 0,0 0 0 0 0,0 0-1 0 0,0 0 1 0 0,0 0-25 0 0,-43-59-634 0 0,44 60-5602 0 0,4 1-2473 0 0,-3 0-2435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25.5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47 5649 0 0,'0'0'4125'0'0,"0"0"-1932"0"0,0 0-440 0 0,0 0 141 0 0,0 0 77 0 0,0 0-151 0 0,0 0-357 0 0,0 0-442 0 0,0 0-361 0 0,0 0-237 0 0,0 0-119 0 0,-9-3-66 0 0,-28-5-47 0 0,35 9-158 0 0,0 0 0 0 0,0 0 0 0 0,1 0-1 0 0,-1 0 1 0 0,0 0 0 0 0,1 0 0 0 0,-1 0 0 0 0,1 0-1 0 0,-1 1 1 0 0,1-1 0 0 0,0 1 0 0 0,-1-1 0 0 0,1 1-1 0 0,0 0 1 0 0,0-1 0 0 0,0 1 0 0 0,0 0 0 0 0,0 0 0 0 0,1-1-1 0 0,-1 1 1 0 0,0 0 0 0 0,1 0 0 0 0,0 0 0 0 0,-1 0-1 0 0,1 0 1 0 0,0 0 0 0 0,0 0 0 0 0,0 1-33 0 0,1 0 41 0 0,-1 0 1 0 0,1 0-1 0 0,0 0 0 0 0,0 0 1 0 0,0 0-1 0 0,1 0 0 0 0,-1-1 1 0 0,1 1-1 0 0,-1-1 0 0 0,1 1 1 0 0,0-1-1 0 0,0 1 0 0 0,0-1 1 0 0,0 0-1 0 0,0 0 0 0 0,1 0 1 0 0,-1 0-1 0 0,1-1 0 0 0,-1 1 1 0 0,1 0-1 0 0,0-1 0 0 0,-1 0 1 0 0,1 0-1 0 0,0 0 0 0 0,0 0 1 0 0,0 0-1 0 0,0 0 1 0 0,0-1-1 0 0,0 1 0 0 0,0-1 1 0 0,0 0-1 0 0,0 0 0 0 0,0 0 1 0 0,0-1-1 0 0,0 1 0 0 0,0-1 1 0 0,0 1-1 0 0,0-1 0 0 0,0 0 1 0 0,0 0-1 0 0,0 0 0 0 0,-1-1 1 0 0,1 1-1 0 0,0-1 0 0 0,-1 1 1 0 0,1-1-1 0 0,-1 0 0 0 0,1 0 1 0 0,-1 0-1 0 0,0 0 0 0 0,0 0 1 0 0,1-2-42 0 0,-2 2 2 0 0,-1 0 0 0 0,1-1 0 0 0,0 1 0 0 0,-1 0 0 0 0,0-1 1 0 0,1 1-1 0 0,-1 0 0 0 0,0-1 0 0 0,0 1 0 0 0,0 0 0 0 0,0-1 1 0 0,-1 1-1 0 0,1 0 0 0 0,-1-1 0 0 0,1 1 0 0 0,-1 0 0 0 0,0 0 0 0 0,0-1 1 0 0,0 1-1 0 0,0 0 0 0 0,0 0 0 0 0,-1 0 0 0 0,1 0 0 0 0,-1 0 0 0 0,1 1 1 0 0,-1-1-1 0 0,1 0 0 0 0,-1 1 0 0 0,0-1 0 0 0,0 1 0 0 0,0 0 1 0 0,0-1-1 0 0,-1 1-2 0 0,2 0-178 0 0,-1 0-1 0 0,1 0 1 0 0,-1 0 0 0 0,0 0 0 0 0,1 0 0 0 0,-1 0 0 0 0,0 1 0 0 0,0-1 0 0 0,0 1-1 0 0,1-1 1 0 0,-1 1 0 0 0,0 0 0 0 0,0 0 0 0 0,0 0 0 0 0,0 0 0 0 0,1 0 0 0 0,-1 0-1 0 0,0 0 1 0 0,0 1 0 0 0,0-1 0 0 0,0 0 0 0 0,1 1 0 0 0,-1 0 0 0 0,0-1 0 0 0,0 1 0 0 0,1 0-1 0 0,-1 0 179 0 0,-7 9-5094 0 0,5-1-3097 0 0,2-4-559 0 0</inkml:trace>
  <inkml:trace contextRef="#ctx0" brushRef="#br0" timeOffset="382.751">47 282 18420 0 0,'0'0'1466'0'0,"0"0"-242"0"0,0 0-132 0 0,0 0 10 0 0,0 0-117 0 0,0 0-242 0 0,0 0-247 0 0,0 0-146 0 0,0 0-81 0 0,0 0 4 0 0,0 0-19 0 0,0 0-84 0 0,-1 6-38 0 0,-2 49 663 0 0,3-29-8845 0 0,0-18 2341 0 0,0-6-4446 0 0</inkml:trace>
  <inkml:trace contextRef="#ctx0" brushRef="#br0" timeOffset="737.418">202 15 13963 0 0,'0'0'1079'0'0,"0"0"-152"0"0,0 0-108 0 0,0 0-9 0 0,0 0 59 0 0,0 0 60 0 0,0 0-26 0 0,0 0-59 0 0,0 0-74 0 0,7 9-70 0 0,54 106 1682 0 0,-58-106-2370 0 0,-1 0 0 0 0,1 1 0 0 0,-2-1 0 0 0,1 0 0 0 0,-1 1 0 0 0,0-1 0 0 0,-1 0 0 0 0,0 1 0 0 0,-1-1 0 0 0,0 1 0 0 0,-1-1 0 0 0,1 0 0 0 0,-2 0 0 0 0,1 1 0 0 0,-1-1 0 0 0,-1-1 1 0 0,0 1-1 0 0,0-1 0 0 0,0 1 0 0 0,-1-1 0 0 0,-1 0 0 0 0,1-1 0 0 0,-1 1 0 0 0,0-1 0 0 0,-1 0 0 0 0,0-1 0 0 0,0 0 0 0 0,-1 1-12 0 0,-2 2-1324 0 0,9-7-2787 0 0,1-2-3878 0 0,1 0-2335 0 0</inkml:trace>
  <inkml:trace contextRef="#ctx0" brushRef="#br0" timeOffset="935.062">483 82 13355 0 0,'0'0'595'0'0,"0"0"-223"0"0,0 0-39 0 0,0 0 250 0 0,0 0 313 0 0,0 0 270 0 0,0 0-51 0 0,0 0-231 0 0,0 0-215 0 0,0 0-186 0 0,0 0-84 0 0,0 0-71 0 0,8 9-91 0 0,61 67-443 0 0,-63-64-1890 0 0,-5-7-1768 0 0,-1-1-4101 0 0,0-3 681 0 0</inkml:trace>
  <inkml:trace contextRef="#ctx0" brushRef="#br0" timeOffset="1152.536">576 91 10954 0 0,'0'0'2258'0'0,"0"0"-556"0"0,0 0-297 0 0,0 0 65 0 0,0 0 5 0 0,0 0-169 0 0,0 0-311 0 0,0 0-285 0 0,0 0-209 0 0,-8 3-165 0 0,-58 45 181 0 0,59-41-1549 0 0,-14 19 468 0 0,16-17-4548 0 0,1 0-5380 0 0,4-7 4063 0 0</inkml:trace>
  <inkml:trace contextRef="#ctx0" brushRef="#br0" timeOffset="1986.833">498 12 8170 0 0,'0'0'2026'0'0,"0"0"-138"0"0,0 0-208 0 0,0 0-51 0 0,-8-2-64 0 0,-30-2-143 0 0,34 4-1213 0 0,0 1 0 0 0,0-1 0 0 0,0 1 0 0 0,0 0 0 0 0,0 1 0 0 0,0-1 0 0 0,0 1 0 0 0,1 0 0 0 0,-1 0 0 0 0,0 0 0 0 0,1 0 0 0 0,0 1 1 0 0,-1-1-1 0 0,1 1 0 0 0,0 0 0 0 0,0 0 0 0 0,0 0 0 0 0,-1 3-209 0 0,2-4 104 0 0,-2 1-32 0 0,0 1 0 0 0,0 1 0 0 0,0-1 0 0 0,0 1-1 0 0,1-1 1 0 0,0 1 0 0 0,0 0 0 0 0,0 0 0 0 0,0 0 0 0 0,1 1-1 0 0,0-1 1 0 0,0 0 0 0 0,1 1 0 0 0,-1 0 0 0 0,1-1-1 0 0,0 1 1 0 0,1 0 0 0 0,0 0 0 0 0,-1-1 0 0 0,2 1-1 0 0,-1 0 1 0 0,1 0 0 0 0,0-1 0 0 0,0 1 0 0 0,0-1-1 0 0,1 1 1 0 0,0-1 0 0 0,0 1 0 0 0,0-1 0 0 0,1 0-1 0 0,0 0 1 0 0,0 0 0 0 0,0 0 0 0 0,0 0 0 0 0,1-1 0 0 0,0 0-1 0 0,0 1 1 0 0,0-1 0 0 0,0-1 0 0 0,1 1 0 0 0,0-1-1 0 0,-1 0 1 0 0,1 0 0 0 0,0 0 0 0 0,6 2-72 0 0,-5-2 43 0 0,0 0 1 0 0,0-1 0 0 0,0 0-1 0 0,1 0 1 0 0,-1 0 0 0 0,0-1-1 0 0,1 0 1 0 0,0 0 0 0 0,-1 0-1 0 0,1-1 1 0 0,0 0 0 0 0,-1-1-1 0 0,1 1 1 0 0,-1-1-1 0 0,1 0 1 0 0,-1-1 0 0 0,1 0-1 0 0,-1 0 1 0 0,0 0 0 0 0,0-1-1 0 0,0 0 1 0 0,0 0 0 0 0,0 0-1 0 0,-1-1 1 0 0,1 0 0 0 0,-1 0-1 0 0,0 0 1 0 0,0-1-1 0 0,0 1 1 0 0,-1-1 0 0 0,0 0-1 0 0,0-1 1 0 0,0 1 0 0 0,-1-1-1 0 0,1 0 1 0 0,-1 0 0 0 0,-1 0-1 0 0,1 0 1 0 0,-1 0 0 0 0,0 0-1 0 0,0-1 1 0 0,-1 1 0 0 0,0-1-1 0 0,0-5-43 0 0,-2 4 51 0 0,0 0 0 0 0,-1 0-1 0 0,0 0 1 0 0,0 0 0 0 0,-1 0-1 0 0,0 1 1 0 0,0 0 0 0 0,-1-1-1 0 0,0 1 1 0 0,0 0 0 0 0,-1 1-1 0 0,0-1 1 0 0,0 1 0 0 0,-1-1-51 0 0,-44-25-3092 0 0,22 29-2533 0 0,-3 11-3945 0 0,26-5-252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36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18732 0 0,'0'0'647'0'0,"0"0"-20"0"0,0 0-65 0 0,0 0 17 0 0,0 0 207 0 0,0 0 126 0 0,9 11-67 0 0,57 90 753 0 0,-59-76-1594 0 0,-1-1 0 0 0,-2 1 0 0 0,0 0 0 0 0,-2 0 1 0 0,-1 1-1 0 0,-1-1 0 0 0,0 0 0 0 0,-2 0 0 0 0,-2 0 0 0 0,0 0 0 0 0,-1 0 0 0 0,-8 20-4 0 0,-9 26-4056 0 0,-3-2-3801 0 0,16-47-3759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35.1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96 8242 0 0,'0'0'2779'0'0,"0"0"-720"0"0,0 0-206 0 0,0 0-208 0 0,0 0-174 0 0,0 0-176 0 0,0 0-249 0 0,0 0-269 0 0,0 0-210 0 0,0 0-78 0 0,0 0 77 0 0,-6 4 95 0 0,1-1-526 0 0,1 0-1 0 0,0 0 0 0 0,0 0 0 0 0,0 0 1 0 0,0 1-1 0 0,1-1 0 0 0,-1 1 0 0 0,1 0 1 0 0,0 0-1 0 0,0 0 0 0 0,1 1 0 0 0,-1-1 1 0 0,1 1-1 0 0,0-1 0 0 0,-1 5-134 0 0,-2 2 95 0 0,0 1 0 0 0,1-1 0 0 0,1 1 0 0 0,-1 0 0 0 0,2 0 0 0 0,0 0 0 0 0,0 0-1 0 0,2 0 1 0 0,-1 1 0 0 0,1-1 0 0 0,1 0 0 0 0,0 0 0 0 0,1 0 0 0 0,0 0 0 0 0,1 0 0 0 0,0 0 0 0 0,1 0 0 0 0,0-1 0 0 0,1 1-1 0 0,1-1 1 0 0,-1-1 0 0 0,2 1 0 0 0,3 5-95 0 0,40 43-268 0 0,-11-28-4213 0 0,-33-28 1197 0 0,-3-2-2083 0 0,0-1-5215 0 0</inkml:trace>
  <inkml:trace contextRef="#ctx0" brushRef="#br0" timeOffset="311.146">271 1 15947 0 0,'0'0'2121'0'0,"0"0"-685"0"0,0 0-242 0 0,0 0-150 0 0,0 0-191 0 0,0 0-222 0 0,0 0-180 0 0,0 0-171 0 0,0 0-97 0 0,0 0-31 0 0,0 0-32 0 0,0 0 16 0 0,-12 18 127 0 0,-3 39-1590 0 0,14-37-3786 0 0,3-1-6172 0 0,-2-14 4199 0 0</inkml:trace>
  <inkml:trace contextRef="#ctx0" brushRef="#br0" timeOffset="885.241">303 264 3593 0 0,'0'0'2744'0'0,"0"0"-92"0"0,0 0-156 0 0,0 0-146 0 0,0 0-198 0 0,-1-8-291 0 0,-4-27-372 0 0,-15 14 2460 0 0,-9 48-2462 0 0,28-26-1470 0 0,0 0-1 0 0,-1 1 0 0 0,1-1 0 0 0,0 1 0 0 0,0-1 1 0 0,0 1-1 0 0,0-1 0 0 0,0 1 0 0 0,0 0 1 0 0,1 0-1 0 0,-1-1 0 0 0,0 1 0 0 0,1 0 1 0 0,-1 0-1 0 0,1 0 0 0 0,0 0 0 0 0,0 0 0 0 0,0 0 1 0 0,0 0-1 0 0,0-1 0 0 0,0 1 0 0 0,0 0 1 0 0,1 0-1 0 0,-1 0 0 0 0,1 0 0 0 0,-1 0 1 0 0,1-1-1 0 0,0 1 0 0 0,-1 0 0 0 0,1 0 0 0 0,0-1 1 0 0,0 1-1 0 0,0-1 0 0 0,1 1 0 0 0,-1-1 1 0 0,0 1-1 0 0,0-1 0 0 0,1 0 0 0 0,-1 1 0 0 0,1-1 1 0 0,-1 0-1 0 0,1 0 0 0 0,0 0 0 0 0,-1 0 1 0 0,1-1-1 0 0,0 1 0 0 0,0 0 0 0 0,0-1 1 0 0,-1 1-1 0 0,1-1 0 0 0,0 1 0 0 0,0-1 0 0 0,1 0-16 0 0,-1 0 7 0 0,0 1-1 0 0,0-1 0 0 0,-1 0 0 0 0,1 0 0 0 0,0 0 0 0 0,0 0 0 0 0,0 0 0 0 0,0-1 1 0 0,-1 1-1 0 0,1 0 0 0 0,0-1 0 0 0,0 1 0 0 0,-1-1 0 0 0,1 0 0 0 0,0 0 0 0 0,-1 1 1 0 0,1-1-1 0 0,0 0 0 0 0,-1 0 0 0 0,1-1 0 0 0,-1 1 0 0 0,0 0 0 0 0,1 0 0 0 0,-1-1 1 0 0,0 1-1 0 0,0-1 0 0 0,0 1 0 0 0,0-1 0 0 0,0 1 0 0 0,0-1 0 0 0,0 0 0 0 0,-1 1 0 0 0,1-1 1 0 0,0 0-1 0 0,-1 0 0 0 0,0 0 0 0 0,1 1 0 0 0,-1-1 0 0 0,0 0 0 0 0,0 0 0 0 0,0 0 1 0 0,0 0-1 0 0,0 0 0 0 0,-1 1 0 0 0,1-1 0 0 0,0 0 0 0 0,-1 0 0 0 0,1 1 0 0 0,-1-1 1 0 0,0 0-1 0 0,0 0 0 0 0,1 1 0 0 0,-1-1 0 0 0,0 1 0 0 0,0-1 0 0 0,-2-1-6 0 0,-23 1-3741 0 0,12 14-6746 0 0,11-8-181 0 0</inkml:trace>
  <inkml:trace contextRef="#ctx0" brushRef="#br0" timeOffset="1219.381">249 398 15675 0 0,'0'0'1915'0'0,"0"0"-53"0"0,0 0-272 0 0,0 0-162 0 0,0 0-140 0 0,0 0-173 0 0,0 0-184 0 0,0 0-227 0 0,0 0-208 0 0,0 0-198 0 0,0 0-174 0 0,0 0-88 0 0,0 0-44 0 0,1-3-3 0 0,1-8-45 0 0,0 28-85 0 0,1 30-225 0 0,-3-8-2510 0 0,-2-27-1571 0 0,1 1-4508 0 0,-1-8-1647 0 0</inkml:trace>
  <inkml:trace contextRef="#ctx0" brushRef="#br0" timeOffset="1454.928">209 586 16652 0 0,'0'0'1181'0'0,"0"0"-305"0"0,0 0-222 0 0,0 0-31 0 0,0 0 43 0 0,0 0-43 0 0,0 0-131 0 0,0 0-137 0 0,0 0-136 0 0,-1 9-63 0 0,-1 25-33 0 0,3-33-105 0 0,0 1 1 0 0,-1-1-1 0 0,1 1 1 0 0,0-1-1 0 0,0 0 1 0 0,0 0-1 0 0,0 0 1 0 0,0 1 0 0 0,0-1-1 0 0,0 0 1 0 0,0 0-1 0 0,1 0 1 0 0,-1-1-1 0 0,0 1 1 0 0,1 0 0 0 0,-1 0-1 0 0,0-1 1 0 0,1 1-1 0 0,-1-1 1 0 0,1 1-1 0 0,-1-1 1 0 0,1 1 0 0 0,-1-1-1 0 0,1 0 1 0 0,0 0-1 0 0,-1 0 1 0 0,1 0-1 0 0,-1 0 1 0 0,1 0 0 0 0,-1 0-1 0 0,1-1 1 0 0,0 1-19 0 0,-1 0 31 0 0,2-1 25 0 0,-1 1 0 0 0,1-1 0 0 0,-1 0 0 0 0,1 0 0 0 0,-1 0 0 0 0,1 0 0 0 0,-1 0 0 0 0,0 0 0 0 0,1 0 0 0 0,-1-1 0 0 0,0 0 0 0 0,0 1 0 0 0,0-1 0 0 0,0 0 0 0 0,-1 0 0 0 0,1 0 0 0 0,0 0 0 0 0,-1 0 0 0 0,1 0 0 0 0,-1 0 0 0 0,0-1 0 0 0,0 1 0 0 0,0 0 0 0 0,0-1 0 0 0,0 1 0 0 0,0-1 0 0 0,-1 1 0 0 0,1-1 0 0 0,-1 0 0 0 0,1 1 0 0 0,-1-1 0 0 0,0 1 0 0 0,0-1 0 0 0,-1 0 0 0 0,1 1 0 0 0,0-1 0 0 0,-1 1 0 0 0,1-1 0 0 0,-1 1 0 0 0,0-1 0 0 0,0 1 0 0 0,0-1 0 0 0,0 1 0 0 0,-1 0 1 0 0,1 0-1 0 0,0-1 0 0 0,-1 1 0 0 0,0 0 0 0 0,1 0 0 0 0,-1 0 0 0 0,0 1 0 0 0,-1-2-56 0 0,-7-8-935 0 0,-11-17 831 0 0,17 17-5074 0 0,4 0-5304 0 0,0 8 1023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32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55 363 10426 0 0,'0'0'4120'0'0,"0"0"-1976"0"0,0 0-655 0 0,0 0 51 0 0,0 0 35 0 0,0 0-180 0 0,0 0-370 0 0,0 0-380 0 0,0 0-280 0 0,0 0-160 0 0,0 0-75 0 0,0 0-21 0 0,0 0 8 0 0,5-2 2 0 0,100-11-306 0 0,-78 12-5406 0 0,0-1-6125 0 0,-22 2 3812 0 0</inkml:trace>
  <inkml:trace contextRef="#ctx0" brushRef="#br0" timeOffset="-250.762">0 179 7001 0 0,'0'0'1507'0'0,"0"0"-176"0"0,0 0 138 0 0,0 0 222 0 0,0 0 89 0 0,0 0-158 0 0,0 0-286 0 0,0 0-288 0 0,0 0-211 0 0,0 0-149 0 0,0 0-120 0 0,0 0-55 0 0,0 0-35 0 0,0-3-41 0 0,2-2-276 0 0,0 0 0 0 0,1 1 0 0 0,-1-1 0 0 0,1 1 0 0 0,0-1 0 0 0,0 1 0 0 0,0 0 0 0 0,1 0 0 0 0,-1 1 0 0 0,1-1 0 0 0,0 1 0 0 0,0-1 0 0 0,0 1 0 0 0,1 0 0 0 0,-1 1 0 0 0,1-1 0 0 0,-1 1 0 0 0,1 0 0 0 0,0 0 1 0 0,0 0-1 0 0,0 1 0 0 0,0 0 0 0 0,3-1-161 0 0,-9 46 749 0 0,-61 96 39 0 0,62-140-776 0 0,1 1 0 0 0,-1-1 0 0 0,0 1 0 0 0,0-1-1 0 0,0 1 1 0 0,1-1 0 0 0,-1 1 0 0 0,0 0 0 0 0,1-1 0 0 0,-1 1 0 0 0,0-1-1 0 0,1 0 1 0 0,-1 1 0 0 0,0-1 0 0 0,1 1 0 0 0,-1-1 0 0 0,1 0-1 0 0,-1 1 1 0 0,1-1 0 0 0,-1 0 0 0 0,1 1 0 0 0,-1-1 0 0 0,1 0 0 0 0,0 0-1 0 0,-1 1 1 0 0,1-1 0 0 0,-1 0 0 0 0,1 0 0 0 0,-1 0 0 0 0,1 0-1 0 0,0 0 1 0 0,-1 0 0 0 0,1 0 0 0 0,-1 0 0 0 0,1 0 0 0 0,0 0 0 0 0,-1 0-1 0 0,1 0 1 0 0,-1-1 0 0 0,1 1 0 0 0,0 0 0 0 0,-1 0 0 0 0,1-1-1 0 0,-1 1 1 0 0,1 0 0 0 0,-1-1 0 0 0,1 1 0 0 0,-1 0 0 0 0,0-1 0 0 0,1 1-1 0 0,-1-1 1 0 0,1 1 0 0 0,-1-1 0 0 0,1 1-12 0 0,32-20 246 0 0,-23 14-197 0 0,-2-1 1 0 0,1 0-1 0 0,-1 0 1 0 0,0-1-1 0 0,0 0 0 0 0,-1 0 1 0 0,0-1-1 0 0,0 0 1 0 0,-1-1-1 0 0,-1 1 1 0 0,1-1-1 0 0,2-9-49 0 0,-8 19-38 0 0,0 0 3 0 0,-9 20-249 0 0,6-17 231 0 0,1 0 1 0 0,0 0-1 0 0,1 0 1 0 0,-1 0-1 0 0,0 0 1 0 0,1 0-1 0 0,0 1 1 0 0,0-1-1 0 0,0 0 1 0 0,0 1-1 0 0,0-1 1 0 0,1 1-1 0 0,-1-1 1 0 0,1 1-1 0 0,0-1 1 0 0,0 1-1 0 0,0 0 1 0 0,1-1-1 0 0,-1 1 1 0 0,1-1-1 0 0,0 1 1 0 0,0-1-1 0 0,0 0 1 0 0,0 1-1 0 0,1-1 1 0 0,-1 0-1 0 0,1 0 1 0 0,0 0-1 0 0,0 0 1 0 0,1 1 52 0 0,6 6-5520 0 0,-8-6 247 0 0,-1 1-3788 0 0,0-3 1821 0 0</inkml:trace>
  <inkml:trace contextRef="#ctx0" brushRef="#br0" timeOffset="249.332">315 1 10554 0 0,'0'0'2645'0'0,"0"0"-57"0"0,0 0-336 0 0,0 0-340 0 0,0 0-340 0 0,0 0-413 0 0,0 0-399 0 0,0 0-336 0 0,0 0-206 0 0,0 0-66 0 0,0 0 33 0 0,0 0 74 0 0,2 0 21 0 0,1 5-290 0 0,-2 0 0 0 0,1 0 0 0 0,0 0 0 0 0,-1 0 0 0 0,0 0 0 0 0,-1 0 1 0 0,1 1-1 0 0,-1-1 0 0 0,0 0 0 0 0,0 1 0 0 0,0-1 0 0 0,-1 0 0 0 0,0 0 0 0 0,0 1 0 0 0,0-1 0 0 0,-1 0 0 0 0,1 0 0 0 0,-2 1 10 0 0,2-1-405 0 0,-4 13-3095 0 0,1-6-5884 0 0,2-8 309 0 0</inkml:trace>
  <inkml:trace contextRef="#ctx0" brushRef="#br0" timeOffset="416.332">203 174 11402 0 0,'0'0'3280'0'0,"0"0"-1764"0"0,0 0-508 0 0,0 0 171 0 0,0 0 175 0 0,0 0 50 0 0,0 0-188 0 0,0 0-281 0 0,0 0-199 0 0,0 0-126 0 0,0 0-55 0 0,0 0-65 0 0,0 0-88 0 0,8 1-98 0 0,55 3 817 0 0,-30-3-3091 0 0,-5 1-6174 0 0,-22-2-3797 0 0</inkml:trace>
  <inkml:trace contextRef="#ctx0" brushRef="#br0" timeOffset="3100.883">426 96 20068 0 0,'0'0'252'0'0,"0"0"-32"0"0,0 0 94 0 0,0 0 218 0 0,0 0 212 0 0,0 0 111 0 0,0 0-62 0 0,0 0-190 0 0,0 0-220 0 0,0 0-166 0 0,0 0-130 0 0,0 0-63 0 0,0 0-17 0 0,5 2 62 0 0,0 7 8 0 0,0 0-1 0 0,0 0 1 0 0,1-1-1 0 0,1 0 1 0 0,-1 0-1 0 0,1-1 1 0 0,0 0-1 0 0,1 0 1 0 0,0 0-1 0 0,0-1 1 0 0,0 0-1 0 0,1-1 1 0 0,0 0-1 0 0,3 1-76 0 0,44 31 109 0 0,-55-35-78 0 0,0 1-1 0 0,0-1 0 0 0,-1 0 1 0 0,1 0-1 0 0,-1 1 0 0 0,1-1 1 0 0,-1 0-1 0 0,0 1 1 0 0,0-1-1 0 0,0 0 0 0 0,0 1 1 0 0,-1-1-1 0 0,1 0 0 0 0,-1 1 1 0 0,1-1-1 0 0,-1 0 1 0 0,0 0-1 0 0,0 1 0 0 0,0-1 1 0 0,0 0-1 0 0,0 0 0 0 0,0 0 1 0 0,0 0-1 0 0,-1 0 0 0 0,1-1 1 0 0,-1 1-1 0 0,0 0 1 0 0,1-1-1 0 0,-1 1 0 0 0,0-1 1 0 0,0 1-1 0 0,0-1 0 0 0,0 0 1 0 0,0 0-1 0 0,0 0 0 0 0,0 0 1 0 0,-1 0-1 0 0,1 0 1 0 0,0-1-1 0 0,0 1 0 0 0,-2-1-30 0 0,-7 7 17 0 0,-51 35 91 0 0,-16 10-677 0 0,31-12-7064 0 0,39-32-4241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42.3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418 157 5537 0 0,'0'0'184'0'0,"1"-9"327"0"0,2-6-137 0 0,4-31 796 0 0,-4 12 4086 0 0,-8 33-2229 0 0,-13 13-2210 0 0,-273 252 1432 0 0,180-150-2241 0 0,110-114-7 0 0,1 1-1 0 0,-1-1 1 0 0,1 1-1 0 0,-1-1 1 0 0,1 1-1 0 0,-1 0 1 0 0,1-1-1 0 0,-1 1 1 0 0,1-1-1 0 0,0 1 1 0 0,0 0-1 0 0,-1-1 0 0 0,1 1 1 0 0,0 0-1 0 0,0 0 1 0 0,0-1-1 0 0,0 1 1 0 0,-1 0-1 0 0,1-1 1 0 0,0 1-1 0 0,0 0 1 0 0,1 0-1 0 0,-1-1 1 0 0,0 1-1 0 0,0 0 1 0 0,0-1-1 0 0,0 1 0 0 0,1 0 1 0 0,-1-1-1 0 0,0 1 1 0 0,1 0-1 0 0,-1-1 1 0 0,0 1-1 0 0,1 0 1 0 0,-1-1-1 0 0,1 1 1 0 0,-1-1-1 0 0,1 1 1 0 0,-1-1-1 0 0,1 1 0 0 0,-1-1 1 0 0,1 0-1 0 0,-1 1 1 0 0,1-1-1 0 0,0 1 1 0 0,-1-1-1 0 0,1 0 1 0 0,0 0-1 0 0,-1 1 1 0 0,1-1-1 0 0,0 0 1 0 0,-1 0-1 0 0,1 0 1 0 0,0 0-1 0 0,0 0 0 0 0,-1 0 1 0 0,1 0-1 0 0,0 0 1 0 0,0 0-1 0 0,-1 0 1 0 0,1 0-1 0 0,0 0 1 0 0,-1-1-1 0 0,1 1 1 0 0,0 0-1 0 0,0-1 0 0 0,51-7 301 0 0,5-10-301 0 0,-1-1-1 0 0,-1-4 1 0 0,0-1-1 0 0,-2-3 1 0 0,49-34 0 0 0,-76 43 18 0 0,0-2 1 0 0,-1-1-1 0 0,-1-1 0 0 0,-1-2 1 0 0,-1 0-1 0 0,-1-1 0 0 0,-2-1 1 0 0,14-24-19 0 0,-18 8 506 0 0,-15 41-497 0 0,-1 1 0 0 0,1-1 0 0 0,0 0 0 0 0,-1 0 0 0 0,1 0 0 0 0,-1 0 0 0 0,1 0-1 0 0,-1 1 1 0 0,0-1 0 0 0,1 0 0 0 0,-1 0 0 0 0,0 1 0 0 0,1-1 0 0 0,-1 1-1 0 0,0-1 1 0 0,0 0 0 0 0,1 1 0 0 0,-1-1 0 0 0,0 1 0 0 0,0 0 0 0 0,0-1 0 0 0,0 1-1 0 0,0 0 1 0 0,0-1 0 0 0,0 1 0 0 0,0 0 0 0 0,0 0 0 0 0,0 0 0 0 0,0 0-1 0 0,0 0 1 0 0,0 0 0 0 0,0 0 0 0 0,0 0 0 0 0,1 0 0 0 0,-1 1 0 0 0,0-1 0 0 0,0 0-1 0 0,0 1 1 0 0,0-1 0 0 0,0 0 0 0 0,0 1 0 0 0,0-1 0 0 0,0 1-9 0 0,-26 9-49 0 0,-1 0 1 0 0,2 2 0 0 0,0 1-1 0 0,0 1 1 0 0,1 1 0 0 0,-6 6 48 0 0,10-7-37 0 0,-32 20-42 0 0,1 3 1 0 0,3 2-1 0 0,-25 26 79 0 0,74-65-8 0 0,1 0 1 0 0,0 0-1 0 0,-1 0 1 0 0,1 0 0 0 0,-1 0-1 0 0,1 0 1 0 0,0 0-1 0 0,-1 1 1 0 0,1-1-1 0 0,-1 0 1 0 0,1 0-1 0 0,-1 1 1 0 0,1-1-1 0 0,-1 0 1 0 0,1 1-1 0 0,-1-1 1 0 0,1 1-1 0 0,-1-1 1 0 0,1 1-1 0 0,-1-1 1 0 0,0 1-1 0 0,1-1 1 0 0,-1 1-1 0 0,0-1 1 0 0,1 1 0 0 0,-1-1-1 0 0,0 1 1 0 0,0-1-1 0 0,0 1 1 0 0,1-1-1 0 0,-1 1 1 0 0,0 0-1 0 0,0-1 1 0 0,0 1-1 0 0,0 0 1 0 0,0-1-1 0 0,0 1 1 0 0,0-1-1 0 0,0 1 1 0 0,0 0-1 0 0,-1-1 1 0 0,1 1-1 0 0,0-1 1 0 0,0 1-1 0 0,0-1 1 0 0,-1 1 0 0 0,1 0-1 0 0,0-1 1 0 0,-1 1-1 0 0,1-1 1 0 0,0 1-1 0 0,-1-1 1 0 0,1 0-1 0 0,-1 1 1 0 0,1-1-1 0 0,-1 1 1 0 0,1-1-1 0 0,-1 0 1 0 0,1 1-1 0 0,-1-1 1 0 0,1 0-1 0 0,-1 0 1 0 0,0 1 7 0 0,52-8-72 0 0,-14-5 39 0 0,0-1 1 0 0,-1-1-1 0 0,-1-2 0 0 0,0-2 1 0 0,-1-1-1 0 0,-1-2 0 0 0,-1-1 1 0 0,24-22 32 0 0,-33 19 797 0 0,-44 24-347 0 0,-5 10-471 0 0,0 1-1 0 0,1 2 1 0 0,0 1 0 0 0,0 0 0 0 0,1 2 0 0 0,1 1 0 0 0,-15 14 21 0 0,27-24-37 0 0,0 1-1 0 0,0 0 1 0 0,1 1 0 0 0,0 0 0 0 0,0 1 0 0 0,1 0 0 0 0,0 1 0 0 0,1-1 0 0 0,0 2 0 0 0,0-1-1 0 0,1 1 1 0 0,1 0 0 0 0,0 1 0 0 0,0-1 0 0 0,1 1 0 0 0,0 0 0 0 0,-2 12 37 0 0,7-21-25 0 0,1 0 1 0 0,-1-1-1 0 0,1 1 0 0 0,0-1 1 0 0,0 1-1 0 0,0 0 1 0 0,0-1-1 0 0,0 0 1 0 0,0 1-1 0 0,0-1 0 0 0,1 0 1 0 0,-1 1-1 0 0,1-1 1 0 0,0 0-1 0 0,0 0 0 0 0,0-1 1 0 0,0 1-1 0 0,0 0 1 0 0,0 0-1 0 0,0-1 0 0 0,0 0 1 0 0,1 1-1 0 0,-1-1 1 0 0,1 0-1 0 0,-1 0 0 0 0,1 0 1 0 0,-1 0-1 0 0,1-1 1 0 0,0 1-1 0 0,-1-1 0 0 0,1 1 1 0 0,2-1 24 0 0,89 3-115 0 0,-93-3 113 0 0,16-1 81 0 0,1-1 0 0 0,-1 0 1 0 0,0-2-1 0 0,1 0 0 0 0,-1-1 1 0 0,-1-1-1 0 0,1 0 0 0 0,2-2-79 0 0,-20 8 44 0 0,1 0 0 0 0,0 0-1 0 0,0 0 1 0 0,-1 0 0 0 0,1 0-1 0 0,0 0 1 0 0,0-1 0 0 0,0 1-1 0 0,-1 0 1 0 0,1 0-1 0 0,0 0 1 0 0,0 0 0 0 0,0 0-1 0 0,-1 0 1 0 0,1 0 0 0 0,0-1-1 0 0,0 1 1 0 0,0 0 0 0 0,-1 0-1 0 0,1 0 1 0 0,0 0 0 0 0,0-1-1 0 0,0 1 1 0 0,0 0-1 0 0,0 0 1 0 0,0 0 0 0 0,-1-1-1 0 0,1 1 1 0 0,0 0 0 0 0,0 0-1 0 0,0-1 1 0 0,0 1 0 0 0,0 0-1 0 0,0 0 1 0 0,0 0-1 0 0,0-1 1 0 0,0 1 0 0 0,0 0-1 0 0,0-1-43 0 0,-29 6 124 0 0,-11 8-86 0 0,0 2 0 0 0,1 1 0 0 0,1 3 0 0 0,1 1 0 0 0,0 1 0 0 0,-13 12-38 0 0,-2 20-169 0 0,51-51 161 0 0,0-1-1 0 0,0 0 0 0 0,1 0 0 0 0,-1 0 1 0 0,0 1-1 0 0,1-1 0 0 0,0 0 0 0 0,-1 1 1 0 0,1-1-1 0 0,0 0 0 0 0,-1 1 0 0 0,1-1 0 0 0,0 0 1 0 0,0 1-1 0 0,0-1 0 0 0,0 1 0 0 0,0-1 1 0 0,0 0-1 0 0,1 1 0 0 0,-1-1 0 0 0,0 0 1 0 0,1 1-1 0 0,-1-1 0 0 0,1 0 0 0 0,0 1 1 0 0,-1-1-1 0 0,1 0 0 0 0,0 0 0 0 0,0 0 1 0 0,-1 0-1 0 0,1 0 0 0 0,0 0 0 0 0,0 0 1 0 0,0 0-1 0 0,0 0 0 0 0,1 0 0 0 0,-1 0 1 0 0,0 0-1 0 0,0-1 0 0 0,0 1 0 0 0,1-1 1 0 0,-1 1-1 0 0,0-1 0 0 0,1 1 0 0 0,-1-1 0 0 0,0 0 1 0 0,1 1-1 0 0,-1-1 0 0 0,0 0 0 0 0,1 0 9 0 0,19 4 3 0 0,-1-1-1 0 0,0-1 1 0 0,1-1-1 0 0,-1-1 1 0 0,0 0-1 0 0,1-2 1 0 0,0 0-3 0 0,31-2-2764 0 0,-2 4-4624 0 0,-40 2-2902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43.2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431 126 11226 0 0,'-1'-9'537'0'0,"1"5"-514"0"0,-17-76 1682 0 0,17 78-1633 0 0,-1 0 0 0 0,0 1-1 0 0,1-1 1 0 0,-1 0 0 0 0,0 0-1 0 0,-1 1 1 0 0,1-1 0 0 0,0 0 0 0 0,0 1-1 0 0,-1-1 1 0 0,1 1 0 0 0,0 0-1 0 0,-1-1 1 0 0,0 1 0 0 0,1 0-1 0 0,-1 0 1 0 0,0 0 0 0 0,1 0-1 0 0,-1 0 1 0 0,0 0 0 0 0,0 1 0 0 0,0-1-1 0 0,0 1 1 0 0,0-1 0 0 0,0 1-1 0 0,0 0 1 0 0,0-1 0 0 0,0 1-1 0 0,0 0 1 0 0,0 1 0 0 0,0-1 0 0 0,0 0-1 0 0,0 0 1 0 0,0 1 0 0 0,0-1-1 0 0,0 1 1 0 0,1 0 0 0 0,-1-1-1 0 0,0 1 1 0 0,0 0 0 0 0,0 0 0 0 0,1 0-1 0 0,-2 1-71 0 0,-17 12 207 0 0,1 0-1 0 0,0 1 1 0 0,1 1-1 0 0,1 1 1 0 0,0 1-1 0 0,2 0 1 0 0,-9 13-207 0 0,8-11 35 0 0,-9 8-40 0 0,2 1 0 0 0,1 1 1 0 0,2 0-1 0 0,1 2 1 0 0,1 0-1 0 0,1 1 1 0 0,-7 25 4 0 0,23-56 11 0 0,0 1 0 0 0,0-1 0 0 0,0 1 1 0 0,0-1-1 0 0,0 1 0 0 0,1-1 0 0 0,-1 1 1 0 0,1-1-1 0 0,0 1 0 0 0,0 0 1 0 0,-1-1-1 0 0,2 1 0 0 0,-1-1 0 0 0,0 1 1 0 0,1 0-1 0 0,-1-1 0 0 0,1 1 0 0 0,-1-1 1 0 0,1 1-1 0 0,0-1 0 0 0,0 1 1 0 0,1-1-1 0 0,-1 0 0 0 0,0 0 0 0 0,1 1 1 0 0,-1-1-1 0 0,1 0 0 0 0,0 0 0 0 0,0-1 1 0 0,-1 1-1 0 0,1 0 0 0 0,1 0 1 0 0,-1-1-1 0 0,0 1 0 0 0,0-1 0 0 0,0 0 1 0 0,1 0-1 0 0,-1 0 0 0 0,1 0 1 0 0,-1 0-1 0 0,1 0 0 0 0,-1-1 0 0 0,1 1 1 0 0,2-1-12 0 0,20 1 21 0 0,0-2 0 0 0,1-2 0 0 0,-1 0 0 0 0,0-1-1 0 0,-1-1 1 0 0,1-2 0 0 0,-1 0 0 0 0,0-2 0 0 0,-1 0 0 0 0,0-2 0 0 0,2-2-21 0 0,-20 11 6 0 0,11-4 31 0 0,0 0 1 0 0,-1-2-1 0 0,0 1 1 0 0,0-2-1 0 0,-1 0 1 0 0,0-1-1 0 0,-1 0 1 0 0,0-1-1 0 0,0-1 1 0 0,-1 0-1 0 0,-1-1 1 0 0,0 0-1 0 0,-1 0 1 0 0,0-1-1 0 0,-1-1 1 0 0,4-7-38 0 0,-13 21 22 0 0,1 0 1 0 0,-1 1-1 0 0,1-1 1 0 0,-1 0-1 0 0,1 1 0 0 0,-1-1 1 0 0,1 0-1 0 0,-1 0 1 0 0,0 1-1 0 0,0-1 1 0 0,1 0-1 0 0,-1 0 1 0 0,0 0-1 0 0,0 1 0 0 0,0-1 1 0 0,0 0-1 0 0,0 0 1 0 0,0 0-1 0 0,0 0 1 0 0,0 1-1 0 0,0-1 0 0 0,0 0 1 0 0,0 0-1 0 0,-1 0 1 0 0,1 0-1 0 0,0 1 1 0 0,0-1-1 0 0,-1 0 1 0 0,1 0-1 0 0,-1 1 0 0 0,1-1 1 0 0,-1 0-1 0 0,1 1 1 0 0,-1-1-1 0 0,1 0 1 0 0,-1 1-1 0 0,1-1 1 0 0,-1 1-1 0 0,0-1 0 0 0,0 1 1 0 0,1-1-1 0 0,-1 1 1 0 0,0-1-1 0 0,0 1 1 0 0,1 0-1 0 0,-1 0 1 0 0,0-1-1 0 0,0 1 0 0 0,0 0 1 0 0,1 0-1 0 0,-1 0 1 0 0,0 0-1 0 0,0 0 1 0 0,0 0-1 0 0,0 0 0 0 0,0 0-21 0 0,-48 14 59 0 0,9 10-146 0 0,1 1-1 0 0,1 1 0 0 0,1 2 1 0 0,2 2-1 0 0,1 2 0 0 0,-28 32 87 0 0,53-55-51 0 0,0 1 0 0 0,0 0 1 0 0,0 0-1 0 0,2 1 0 0 0,-1 0 0 0 0,1 1 0 0 0,1 0 0 0 0,0 0 0 0 0,1 0 0 0 0,0 1 0 0 0,-1 8 51 0 0,5-19-20 0 0,1 0 0 0 0,0 0 0 0 0,0 0 0 0 0,1 1 0 0 0,-1-1 0 0 0,0 0 0 0 0,1 0 0 0 0,-1 0 0 0 0,1 0-1 0 0,0 0 1 0 0,0 0 0 0 0,-1 0 0 0 0,1 0 0 0 0,1 0 0 0 0,-1-1 0 0 0,0 1 0 0 0,0 0 0 0 0,1-1 0 0 0,-1 1 0 0 0,1-1 0 0 0,-1 1 0 0 0,1-1 0 0 0,-1 0 0 0 0,1 1-1 0 0,0-1 1 0 0,0 0 0 0 0,0 0 0 0 0,0 0 0 0 0,0 0 0 0 0,0-1 0 0 0,0 1 0 0 0,0-1 0 0 0,0 1 0 0 0,0-1 0 0 0,0 0 0 0 0,0 1 20 0 0,81 4-206 0 0,-37-12 197 0 0,0-1-1 0 0,-1-2 1 0 0,0-2 0 0 0,-1-2-1 0 0,0-2 1 0 0,0-3 9 0 0,-33 15 54 0 0,10-3 133 0 0,0-2 0 0 0,-1 0-1 0 0,0-2 1 0 0,-1 0 0 0 0,0-1 0 0 0,6-6-187 0 0,-43 23 948 0 0,-39 25-927 0 0,1 3-1 0 0,1 2 0 0 0,-44 39-20 0 0,81-62-19 0 0,1 1-1 0 0,0 0 1 0 0,1 1-1 0 0,0 1 1 0 0,1 1-1 0 0,1 0 1 0 0,1 1-1 0 0,0 0 0 0 0,-6 14 20 0 0,17-29-11 0 0,1 0 0 0 0,1 0 0 0 0,-1 0 0 0 0,0 0 0 0 0,0 0 0 0 0,1 0 0 0 0,-1 0 0 0 0,1 1 0 0 0,0-1 0 0 0,-1 0 0 0 0,1 0 0 0 0,0 0 0 0 0,0 1 0 0 0,1-1 0 0 0,-1 0 0 0 0,0 0 0 0 0,1 0 0 0 0,-1 0 0 0 0,1 0 0 0 0,0 0 0 0 0,0 0 0 0 0,0 0 0 0 0,0 0 0 0 0,0 0 0 0 0,0 0 0 0 0,0 0 0 0 0,0 0 0 0 0,1-1 0 0 0,-1 1 0 0 0,1 0 0 0 0,0-1 0 0 0,-1 0 0 0 0,1 1-1 0 0,0-1 1 0 0,0 0 0 0 0,0 0 0 0 0,-1 0 0 0 0,1 0 0 0 0,0 0 0 0 0,1 0 0 0 0,-1-1 0 0 0,0 1 0 0 0,0-1 0 0 0,0 1 0 0 0,0-1 0 0 0,0 0 0 0 0,1 0 0 0 0,-1 0 0 0 0,0 0 0 0 0,0 0 0 0 0,0 0 0 0 0,1-1 11 0 0,28 2 57 0 0,0-3-1 0 0,0 0 1 0 0,0-2 0 0 0,0-1 0 0 0,0-2 0 0 0,-1-1-1 0 0,16-6-56 0 0,91-21 520 0 0,-224 72 590 0 0,67-30-1404 0 0,-134 56-182 0 0,56-14-6577 0 0,77-38-3089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1.5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311 125 8090 0 0,'0'0'1524'0'0,"0"0"-14"0"0,0 0 7 0 0,0 0 14 0 0,0 0-53 0 0,0 0-27 0 0,0 0-47 0 0,0 0-93 0 0,0 0-96 0 0,0 0-159 0 0,0-8-173 0 0,0-25-164 0 0,0 138 3592 0 0,0 28-3516 0 0,0-137-2809 0 0,-1-3-4371 0 0,2 1-3490 0 0,0 4-646 0 0</inkml:trace>
  <inkml:trace contextRef="#ctx0" brushRef="#br0" timeOffset="404.24">419 174 7906 0 0,'0'0'2988'0'0,"0"0"-1038"0"0,0 0-368 0 0,0 0-11 0 0,0 0-28 0 0,0 0-51 0 0,0 0-92 0 0,0 0-194 0 0,0 0-238 0 0,0 0-269 0 0,0 0-255 0 0,0 0-192 0 0,0 0-119 0 0,-3-2-44 0 0,2 2-72 0 0,-1 0 0 0 0,1 0 0 0 0,-1 1 1 0 0,1-1-1 0 0,-1 0 0 0 0,1 0 0 0 0,-1 1 1 0 0,1-1-1 0 0,-1 1 0 0 0,1-1 0 0 0,-1 1 1 0 0,1 0-1 0 0,0-1 0 0 0,-1 1 1 0 0,1 0-1 0 0,0 0 0 0 0,0 0 0 0 0,0 0 1 0 0,0 0-1 0 0,0 0 0 0 0,0 0 0 0 0,0 1 1 0 0,0-1-1 0 0,0 0 0 0 0,0 1 1 0 0,0-1-1 0 0,1 0 0 0 0,-1 1 0 0 0,1-1 1 0 0,-1 1-1 0 0,1-1 0 0 0,0 1 0 0 0,-1-1 1 0 0,1 1-1 0 0,0-1 0 0 0,0 1 0 0 0,0-1 1 0 0,0 1-1 0 0,0 0-17 0 0,0 0 22 0 0,-1 0 1 0 0,0 0-1 0 0,1 0 1 0 0,0 0-1 0 0,0 0 1 0 0,-1 0-1 0 0,1 0 1 0 0,0 0-1 0 0,1 0 1 0 0,-1 0-1 0 0,0 0 0 0 0,1 0 1 0 0,-1 0-1 0 0,1 0 1 0 0,-1 0-1 0 0,1 0 1 0 0,0 0-1 0 0,0 0 1 0 0,0 0-1 0 0,0-1 1 0 0,0 1-1 0 0,0 0 0 0 0,0-1 1 0 0,1 1-1 0 0,-1-1 1 0 0,1 1-1 0 0,-1-1 1 0 0,1 0-1 0 0,-1 0 1 0 0,1 0-1 0 0,0 1 1 0 0,0-1-1 0 0,-1-1 0 0 0,1 1 1 0 0,0 0-1 0 0,0 0 1 0 0,0-1-1 0 0,0 1 1 0 0,0-1-1 0 0,0 0 1 0 0,0 1-1 0 0,1-1-22 0 0,0 0 59 0 0,1 1-1 0 0,0-1 1 0 0,0 0 0 0 0,0 0-1 0 0,0-1 1 0 0,0 1 0 0 0,0-1-1 0 0,0 0 1 0 0,0 0 0 0 0,0 0-1 0 0,-1 0 1 0 0,1-1 0 0 0,0 1-1 0 0,-1-1 1 0 0,0 0 0 0 0,1 0-1 0 0,-1-1 1 0 0,0 1 0 0 0,0-1-1 0 0,0 1 1 0 0,2-3-59 0 0,-4 2-28 0 0,-1 1 0 0 0,1-1 0 0 0,-1 1-1 0 0,0-1 1 0 0,0 1 0 0 0,0 0 0 0 0,0-1 0 0 0,0 1 0 0 0,-1-1 0 0 0,1 1-1 0 0,-1 0 1 0 0,0-1 0 0 0,1 1 0 0 0,-1 0 0 0 0,0-1 0 0 0,0 1-1 0 0,-1 0 1 0 0,1 0 0 0 0,0 0 0 0 0,-1 0 0 0 0,1 0 0 0 0,-1 0-1 0 0,0 1 1 0 0,1-1 0 0 0,-1 0 0 0 0,0 1 0 0 0,0-1 0 0 0,0 1 0 0 0,0 0-1 0 0,-1-1 29 0 0,-17-19-4253 0 0,14 9-1076 0 0,4 3-3121 0 0,1 6 256 0 0</inkml:trace>
  <inkml:trace contextRef="#ctx0" brushRef="#br0" timeOffset="673.582">476 81 10986 0 0,'0'0'1823'0'0,"0"0"-392"0"0,0 0-120 0 0,0 0-74 0 0,0 0-129 0 0,0 0-141 0 0,0 0-199 0 0,0 0-172 0 0,0 0-113 0 0,0 0-83 0 0,0 0-41 0 0,0 0-11 0 0,0 0-20 0 0,2 8-19 0 0,5 24-7 0 0,40-6 514 0 0,32 13-367 0 0,-79-36-380 0 0,0 0 0 0 0,0 0 0 0 0,0 1 0 0 0,0-1 0 0 0,-1 0 0 0 0,1 0 0 0 0,-1 0 0 0 0,1 0 0 0 0,-1 0 0 0 0,0-1 0 0 0,0 1 0 0 0,-1 0-1 0 0,1 0 1 0 0,-1 0 0 0 0,1-1 0 0 0,-1 1 0 0 0,0-1 0 0 0,0 0 0 0 0,0 1 0 0 0,0-1 0 0 0,0 0 0 0 0,-3 2-69 0 0,0 2 123 0 0,-114 121 792 0 0,119-127-964 0 0,1 0 0 0 0,-1 0 0 0 0,0-1 0 0 0,1 1 0 0 0,-1 0 0 0 0,0 0 0 0 0,1 0 0 0 0,-1 0 0 0 0,0 0 0 0 0,1 0 0 0 0,-1 0 0 0 0,0 0 0 0 0,1 0 0 0 0,-1 0-1 0 0,0 0 1 0 0,1 0 0 0 0,-1 0 0 0 0,1 0 0 0 0,-1 0 0 0 0,0 0 0 0 0,1 0 0 0 0,-1 1 0 0 0,0-1 0 0 0,1 0 0 0 0,-1 0 0 0 0,0 0 0 0 0,0 1 0 0 0,1-1 0 0 0,-1 0 0 0 0,0 0 0 0 0,1 1 0 0 0,-1-1-1 0 0,0 0 1 0 0,0 0 0 0 0,0 1 0 0 0,1-1 0 0 0,-1 0 0 0 0,0 1 0 0 0,0-1 0 0 0,0 0 0 0 0,0 1 0 0 0,0-1 0 0 0,1 0 0 0 0,-1 1 0 0 0,0-1 0 0 0,0 1 0 0 0,0-1 0 0 0,0 0 0 0 0,0 1-1 0 0,0-1 1 0 0,0 0 0 0 0,0 1 0 0 0,-1-1 0 0 0,1 0 0 0 0,0 1 0 0 0,0-1 0 0 0,0 1 49 0 0,11-6-4355 0 0,-4 1-3724 0 0,-2 1-3187 0 0</inkml:trace>
  <inkml:trace contextRef="#ctx0" brushRef="#br0" timeOffset="936.578">757 161 16828 0 0,'0'0'684'0'0,"0"0"-197"0"0,0 0 50 0 0,0 0 300 0 0,0 0 282 0 0,0 0 112 0 0,0 0-144 0 0,0 0-208 0 0,0 0-209 0 0,-4 8-173 0 0,2-3-789 0 0,-27 70 1493 0 0,23-38-6838 0 0,6-35 656 0 0,0-1-1336 0 0,0-1-2513 0 0</inkml:trace>
  <inkml:trace contextRef="#ctx0" brushRef="#br0" timeOffset="1353.021">655 230 12891 0 0,'0'0'1877'0'0,"0"0"-586"0"0,0 0-540 0 0,0 0-236 0 0,0 0-32 0 0,0 0 162 0 0,0 0 282 0 0,0 0 139 0 0,0 0-69 0 0,0 0-197 0 0,9 1-262 0 0,141-5 331 0 0,-114 1-1212 0 0,25-3-682 0 0,-25-5-8836 0 0,-26 1 1040 0 0,-5-5 4656 0 0,-4-6 3849 0 0,-5-13 5677 0 0,1 14 256 0 0,0 6 6480 0 0,1 43-8061 0 0,0-12-3596 0 0,-7 162 724 0 0,9-179-2086 0 0,8-6-13197 0 0,-7 5 9193 0 0,2-1-2941 0 0</inkml:trace>
  <inkml:trace contextRef="#ctx0" brushRef="#br0" timeOffset="2459.616">179 0 14715 0 0,'0'0'4973'0'0,"0"0"-3194"0"0,0 0-852 0 0,0 0-111 0 0,0 0-136 0 0,0 0-73 0 0,-10 2-28 0 0,-32 9-8 0 0,-8 44 857 0 0,48-53-1388 0 0,-6 6-17 0 0,1 1 1 0 0,0 0-1 0 0,0 0 0 0 0,1 0 0 0 0,0 1 0 0 0,1-1 0 0 0,0 2 0 0 0,1-1 0 0 0,-1 0 0 0 0,2 1 0 0 0,0 0 0 0 0,0 0 0 0 0,1 0 0 0 0,0 0 0 0 0,1 0 0 0 0,0 0 0 0 0,1 0 0 0 0,1 6-23 0 0,4-9-223 0 0,1-1 1 0 0,-1 0-1 0 0,1-1 1 0 0,1 1-1 0 0,-1-1 0 0 0,1-1 1 0 0,1 1-1 0 0,-1-1 1 0 0,1 0-1 0 0,-1-1 0 0 0,1 0 1 0 0,0 0-1 0 0,1-1 1 0 0,-1 0-1 0 0,1 0 0 0 0,0-1 1 0 0,-1 0-1 0 0,1 0 1 0 0,0-1-1 0 0,2 0 223 0 0,-10-1-76 0 0,36 8-4165 0 0,-13-4-2564 0 0,-3-1-4807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3.0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54 13675 0 0,'0'0'2148'0'0,"0"0"-553"0"0,0 0-609 0 0,0 0-178 0 0,0 0 46 0 0,0 0 147 0 0,0 0 114 0 0,0 0-32 0 0,0 0-157 0 0,0 0-213 0 0,0 0-180 0 0,0 0-139 0 0,0 0-101 0 0,-1 8-94 0 0,-8 65 322 0 0,8-55-5133 0 0,1-1-5072 0 0,0-15-2000 0 0</inkml:trace>
  <inkml:trace contextRef="#ctx0" brushRef="#br0" timeOffset="617.459">103 1 15299 0 0,'0'0'1441'0'0,"0"0"-96"0"0,0 0-153 0 0,0 0-89 0 0,0 0-24 0 0,0 0-77 0 0,0 0-209 0 0,0 0-233 0 0,0 0-215 0 0,0 0-133 0 0,0 0-31 0 0,0 0 24 0 0,-3 3 77 0 0,-2 15 365 0 0,35-8 201 0 0,-23-8-775 0 0,90 29 818 0 0,-97-28-843 0 0,1 0 1 0 0,-1 0-1 0 0,0-1 0 0 0,0 1 0 0 0,0 0 1 0 0,0 0-1 0 0,0 0 0 0 0,-1 0 1 0 0,0 0-1 0 0,1 0 0 0 0,-1-1 1 0 0,0 1-1 0 0,0 0 0 0 0,0-1 1 0 0,-1 1-1 0 0,1-1 0 0 0,-1 1 1 0 0,1-1-1 0 0,-1 1 0 0 0,0-1 1 0 0,0 0-1 0 0,0 0 0 0 0,0 0 0 0 0,0 0 1 0 0,0 0-1 0 0,-1 0 0 0 0,1-1 1 0 0,0 1-1 0 0,-1-1 0 0 0,0 0-48 0 0,0 2 26 0 0,-128 110 171 0 0,112-73-2771 0 0,17-31-2171 0 0,0 1-3765 0 0,2-10 8072 0 0,-1 4-11793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6.1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 14571 0 0,'0'0'1395'0'0,"0"0"204"0"0,0 0 169 0 0,0 0-26 0 0,0 0-177 0 0,0 0-243 0 0,0 0-319 0 0,0 0-307 0 0,0 0-295 0 0,0 0-147 0 0,0 0 14 0 0,0 0 67 0 0,0 0 76 0 0,0 6-14 0 0,-8 194 473 0 0,17-168-2705 0 0,-3-22-2671 0 0,1-2-5402 0 0,-3-4-2312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7.8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19996 0 0,'0'0'506'0'0,"0"0"-24"0"0,0 0 29 0 0,0 0 80 0 0,0 0 17 0 0,0 0-46 0 0,0 0-118 0 0,0 0-139 0 0,0 0-97 0 0,0 0-54 0 0,0 0-46 0 0,0 0-50 0 0,8-2-18 0 0,76-6-936 0 0,-64 11-4515 0 0,-1 4-5131 0 0,-16-6 2818 0 0</inkml:trace>
  <inkml:trace contextRef="#ctx0" brushRef="#br0" timeOffset="192.503">4 64 9146 0 0,'0'0'4841'0'0,"0"0"-2489"0"0,0 0-1231 0 0,0 0-345 0 0,0 0-72 0 0,0 0 96 0 0,0 0 152 0 0,0 0 129 0 0,0 0-105 0 0,0 0-224 0 0,0 0-240 0 0,51 20-136 0 0,-27-20-208 0 0,1 0-96 0 0,1 0-120 0 0,2 0-600 0 0,-9 0-2505 0 0,-5-1-9713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7.0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15 126 0 0 0,'0'0'2902'0'0,"0"0"-43"0"0,0 0-110 0 0,0 0 25 0 0,0 0-118 0 0,0 0-255 0 0,0 0-307 0 0,0 0-390 0 0,0 0-314 0 0,0 0-261 0 0,0 0-207 0 0,0 0-155 0 0,0 0-117 0 0,1-3-91 0 0,1-11-65 0 0,-7 32 1969 0 0,4-16-2447 0 0,0-1 1 0 0,-1 1-1 0 0,1 0 0 0 0,0 0 1 0 0,0 1-1 0 0,0-1 1 0 0,0 0-1 0 0,0 0 1 0 0,0 0-1 0 0,1 1 1 0 0,-1-1-1 0 0,1 0 0 0 0,-1 0 1 0 0,1 1-1 0 0,0-1 1 0 0,0 1-1 0 0,0-1 1 0 0,0 0-1 0 0,1 1 1 0 0,-1-1-1 0 0,1 0 0 0 0,-1 0 1 0 0,1 1-1 0 0,0-1 1 0 0,0 0-1 0 0,0 0 1 0 0,0 0-1 0 0,0 0 0 0 0,0 0 1 0 0,0 0-1 0 0,1 0 1 0 0,-1 0-1 0 0,1 0 1 0 0,0-1-1 0 0,-1 1 1 0 0,1-1-1 0 0,0 1 0 0 0,0-1 1 0 0,0 0-1 0 0,0 1 1 0 0,0-1-1 0 0,0 0 1 0 0,0 0-1 0 0,0-1 0 0 0,1 1 1 0 0,-1 0-1 0 0,0-1 1 0 0,1 1-1 0 0,-1-1-16 0 0,0 0 6 0 0,-1 0-1 0 0,1 0 1 0 0,0 1 0 0 0,0-2-1 0 0,-1 1 1 0 0,1 0-1 0 0,0 0 1 0 0,0-1-1 0 0,-1 1 1 0 0,1-1 0 0 0,0 1-1 0 0,-1-1 1 0 0,1 0-1 0 0,-1 1 1 0 0,1-1 0 0 0,-1 0-1 0 0,1 0 1 0 0,-1 0-1 0 0,1 0 1 0 0,-1 0-1 0 0,0-1 1 0 0,0 1 0 0 0,0 0-1 0 0,1-1 1 0 0,-1 1-1 0 0,0-1 1 0 0,-1 1-1 0 0,1-1 1 0 0,0 1 0 0 0,0-1-1 0 0,-1 0 1 0 0,1 1-1 0 0,-1-1 1 0 0,1 0 0 0 0,-1 1-1 0 0,0-1 1 0 0,0 0-1 0 0,0 0 1 0 0,0 1-1 0 0,0-1 1 0 0,0 0 0 0 0,0 0-1 0 0,0 0-5 0 0,-1-2-3 0 0,0 1-1 0 0,0-1 1 0 0,0 0-1 0 0,0 0 0 0 0,0 1 1 0 0,-1-1-1 0 0,1 1 1 0 0,-1-1-1 0 0,0 1 0 0 0,0 0 1 0 0,-1 0-1 0 0,1 0 1 0 0,-1 0-1 0 0,1 0 1 0 0,-1 0-1 0 0,0 1 0 0 0,0-1 1 0 0,0 1-1 0 0,-3-2 4 0 0,-4-1-152 0 0,5 3-4565 0 0,10 4-8739 0 0,-2-1 2291 0 0</inkml:trace>
  <inkml:trace contextRef="#ctx0" brushRef="#br0" timeOffset="467.205">108 0 17060 0 0,'0'0'1357'0'0,"0"0"-174"0"0,0 0-336 0 0,0 0-256 0 0,0 0-186 0 0,0 0-9 0 0,0 0 26 0 0,0 0 38 0 0,0 0 7 0 0,0 0-69 0 0,0 0-36 0 0,1 9-54 0 0,4 29-55 0 0,-4-36-218 0 0,1 1 0 0 0,-1-1 0 0 0,1 0 0 0 0,-1 0 0 0 0,1 0 0 0 0,0 0 0 0 0,0-1 0 0 0,0 1 0 0 0,0 0 0 0 0,0-1 0 0 0,0 1 0 0 0,0-1 0 0 0,1 0 0 0 0,-1 0 0 0 0,0 0 0 0 0,1 0 0 0 0,-1 0 0 0 0,1 0 0 0 0,-1-1 0 0 0,1 1 0 0 0,0-1 0 0 0,0 1-35 0 0,5 1 98 0 0,107 27 615 0 0,-114-27-646 0 0,0 0 0 0 0,0 0 0 0 0,-1 0 0 0 0,1 0 0 0 0,0 0 0 0 0,-1 0 0 0 0,0 1 0 0 0,1-1 0 0 0,-1 0 0 0 0,0 0 0 0 0,0 1 0 0 0,0-1 0 0 0,0 0 0 0 0,-1 0 0 0 0,1 0 0 0 0,-1 1 0 0 0,1-1 0 0 0,-1 0 0 0 0,0 0 0 0 0,0 0 0 0 0,0 0 0 0 0,0 0 0 0 0,0 0 1 0 0,0 0-1 0 0,0 0 0 0 0,-1-1 0 0 0,1 1 0 0 0,-1 0 0 0 0,1-1 0 0 0,-1 1 0 0 0,0-1 0 0 0,1 1 0 0 0,-1-1 0 0 0,0 0 0 0 0,0 0 0 0 0,-2 1-67 0 0,1 1 42 0 0,-161 144 854 0 0,161-133-4057 0 0,27-14-8097 0 0,-22-1-755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4.6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0 14883 0 0,'0'0'967'0'0,"0"0"248"0"0,0 0 167 0 0,0 0-66 0 0,0 0-360 0 0,0 0-338 0 0,0 0-129 0 0,0 0 64 0 0,0 0 146 0 0,0 0 56 0 0,0 0-61 0 0,5 9-124 0 0,-1-2-511 0 0,2 1 41 0 0,-1 0 0 0 0,0 1-1 0 0,0-1 1 0 0,-1 1-1 0 0,0 0 1 0 0,-1 0-1 0 0,0 1 1 0 0,0-1-1 0 0,-1 1 1 0 0,0-1 0 0 0,-1 1-1 0 0,0 0 1 0 0,-1-1-1 0 0,0 1 1 0 0,0 0-1 0 0,-1 0 1 0 0,0-1-1 0 0,-1 2-99 0 0,-2-2-87 0 0,0-1 1 0 0,0 0-1 0 0,-1 0 0 0 0,0 0 0 0 0,-1-1 0 0 0,0 0 0 0 0,0 0 0 0 0,-1 0 0 0 0,1-1 0 0 0,-8 6 87 0 0,-25 16-9142 0 0,34-25-2378 0 0</inkml:trace>
  <inkml:trace contextRef="#ctx0" brushRef="#br0" timeOffset="257.007">235 95 12811 0 0,'0'0'1788'0'0,"0"0"-185"0"0,0 0-204 0 0,0 0-71 0 0,0 0-89 0 0,0 0-97 0 0,0 0-181 0 0,0 0-248 0 0,0 0-232 0 0,0 0-201 0 0,0 0-121 0 0,0 0-41 0 0,0 0 1 0 0,3-3-4 0 0,-2 2-113 0 0,0 1 0 0 0,-1-1 0 0 0,1 1-1 0 0,0-1 1 0 0,0 1 0 0 0,0-1 0 0 0,0 1 0 0 0,0-1 0 0 0,0 1 0 0 0,0 0 0 0 0,0 0 0 0 0,0-1 0 0 0,0 1 0 0 0,-1 0-1 0 0,1 0 1 0 0,1 0 0 0 0,-1 0 0 0 0,0 0 0 0 0,0 0 0 0 0,-1 0 0 0 0,1 1 0 0 0,0-1 0 0 0,0 0 0 0 0,0 0 0 0 0,0 1-1 0 0,0-1 1 0 0,0 1 0 0 0,0-1 0 0 0,0 1 0 0 0,0-1 0 0 0,0 1 0 0 0,-1-1 0 0 0,1 1 0 0 0,0 0 0 0 0,-1-1-1 0 0,1 1 1 0 0,0 0 0 0 0,-1 0 0 0 0,1 0 0 0 0,-1-1 0 0 0,1 1 0 0 0,-1 0 0 0 0,1 0 0 0 0,-1 0 0 0 0,0 0 0 0 0,1 0-1 0 0,-1 0 1 0 0,0 0-2 0 0,6 6-126 0 0,-3-3-405 0 0,9 11-2809 0 0,-8-10-1354 0 0,0 0-3451 0 0,-2-3 634 0 0</inkml:trace>
  <inkml:trace contextRef="#ctx0" brushRef="#br0" timeOffset="449.077">307 79 9842 0 0,'0'0'3426'0'0,"0"0"-1031"0"0,0 0-708 0 0,0 0-334 0 0,0 0-264 0 0,0 0-209 0 0,0 0-133 0 0,0 0-111 0 0,0 0-122 0 0,0 0-127 0 0,0 0-143 0 0,-8 4-118 0 0,-74 52-2339 0 0,79-50-1832 0 0,2-2-5479 0 0,1-2 1980 0 0</inkml:trace>
  <inkml:trace contextRef="#ctx0" brushRef="#br0" timeOffset="1109.192">251 48 11867 0 0,'0'0'1675'0'0,"0"0"-96"0"0,0 0-210 0 0,0 0-162 0 0,0 0-105 0 0,0 0-49 0 0,0 0-45 0 0,0 0-69 0 0,-9-4-157 0 0,-28-11-190 0 0,35 15-552 0 0,0 0-1 0 0,0 0 1 0 0,1 0 0 0 0,-1 1-1 0 0,0-1 1 0 0,0 0 0 0 0,1 1-1 0 0,-1 0 1 0 0,0-1-1 0 0,1 1 1 0 0,-1 0 0 0 0,1 0-1 0 0,-1 0 1 0 0,1 0 0 0 0,-1 0-1 0 0,1 0 1 0 0,0 0 0 0 0,-1 1-1 0 0,1-1 1 0 0,0 0 0 0 0,0 1-1 0 0,0-1 1 0 0,0 1 0 0 0,0-1-1 0 0,0 1 1 0 0,1-1 0 0 0,-1 1-1 0 0,0 0 1 0 0,1-1 0 0 0,-1 3-40 0 0,-1 0 110 0 0,-1-1-78 0 0,1 1 0 0 0,0-1 1 0 0,-1 1-1 0 0,1 0 0 0 0,1 0 0 0 0,-1 0 0 0 0,1 0 0 0 0,-1 0 0 0 0,1 1 0 0 0,0-1 0 0 0,0 0 1 0 0,1 0-1 0 0,-1 1 0 0 0,1-1 0 0 0,0 1 0 0 0,1-1 0 0 0,-1 0 0 0 0,1 1 0 0 0,-1-1 0 0 0,1 0 0 0 0,0 0 1 0 0,1 0-1 0 0,-1 1 0 0 0,1-1 0 0 0,0 0 0 0 0,0-1 0 0 0,0 1 0 0 0,0 0 0 0 0,1-1 0 0 0,-1 1 1 0 0,1-1-1 0 0,0 0 0 0 0,0 1 0 0 0,1-2 0 0 0,-1 1 0 0 0,0 0 0 0 0,1-1 0 0 0,0 1 0 0 0,-1-1 0 0 0,3 1-31 0 0,4 0 62 0 0,-1 0 1 0 0,1-1-1 0 0,-1-1 1 0 0,1 1 0 0 0,0-1-1 0 0,0-1 1 0 0,0 0-1 0 0,-1 0 1 0 0,1-1 0 0 0,9-2-64 0 0,-16 3 38 0 0,0 0-1 0 0,0-1 1 0 0,0 1 0 0 0,0-1 0 0 0,0 0 0 0 0,0 0 0 0 0,-1 0 0 0 0,1 0 0 0 0,0 0 0 0 0,-1-1-1 0 0,1 1 1 0 0,-1-1 0 0 0,1 0 0 0 0,-1 0 0 0 0,0 0 0 0 0,1 0 0 0 0,-1 0 0 0 0,0 0-1 0 0,-1 0 1 0 0,1-1 0 0 0,0 1 0 0 0,-1-1 0 0 0,1 1 0 0 0,-1-1 0 0 0,0 0 0 0 0,0 0-1 0 0,0 1 1 0 0,0-1 0 0 0,0 0 0 0 0,0 0 0 0 0,-1 0 0 0 0,0 0 0 0 0,1 0 0 0 0,-1 0 0 0 0,0 0-1 0 0,-1 0 1 0 0,1-1-38 0 0,-1-2-21 0 0,-1 0 0 0 0,0 1 0 0 0,0-1 0 0 0,0 0 0 0 0,-1 1 0 0 0,1 0-1 0 0,-1-1 1 0 0,-1 1 0 0 0,1 0 0 0 0,-1 1 0 0 0,0-1 0 0 0,0 0 0 0 0,0 1-1 0 0,0 0 1 0 0,-1 0 0 0 0,0 1 0 0 0,0-1 0 0 0,0 1 0 0 0,0 0 0 0 0,0 0 0 0 0,-1 0-1 0 0,1 1 1 0 0,-1 0 0 0 0,0 0 0 0 0,1 1 0 0 0,-1-1 0 0 0,0 1 0 0 0,0 0 0 0 0,0 1-1 0 0,0 0 1 0 0,0 0 0 0 0,0 0 0 0 0,0 0 0 0 0,0 1 0 0 0,0 0 0 0 0,0 0 0 0 0,0 1-1 0 0,-1 0 22 0 0,-5 8-1905 0 0,7-1-5970 0 0,4-4-4096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3.8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1 20140 0 0,'0'0'1178'0'0,"0"0"-574"0"0,0 0-287 0 0,0 0-63 0 0,0 0 111 0 0,0 0 165 0 0,0 0 120 0 0,0 0 12 0 0,-2 9-87 0 0,0 6-432 0 0,0-1 0 0 0,0 1 1 0 0,2 0-1 0 0,0 0 1 0 0,0 0-1 0 0,1-1 0 0 0,1 1 1 0 0,4 13-144 0 0,-1-15-415 0 0,2 8-801 0 0,-6-15-3261 0 0,-2 0-3630 0 0,0-4-3188 0 0</inkml:trace>
  <inkml:trace contextRef="#ctx0" brushRef="#br0" timeOffset="1">1 115 18772 0 0,'0'0'1574'0'0,"0"0"-393"0"0,0 0-219 0 0,0 0-86 0 0,0 0-48 0 0,0 0-54 0 0,0 0-158 0 0,0 0-173 0 0,0 0-130 0 0,9-2-105 0 0,120-8 180 0 0,-93 8-4629 0 0,-5 0-5191 0 0,-23 1-2550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4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15851 0 0,'0'0'2026'0'0,"0"0"-101"0"0,0 0-360 0 0,0 0-342 0 0,0 0-324 0 0,0 0-284 0 0,0 0-131 0 0,0 0 23 0 0,0 0 91 0 0,0 0 73 0 0,0 0-45 0 0,2 9-126 0 0,9 181 1136 0 0,4-86-3523 0 0,-8-99-2753 0 0,-1-4-5046 0 0,-5-1 8306 0 0,1 0-10153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26.7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54 147 3897 0 0,'0'0'1848'0'0,"0"0"18"0"0,0 0 82 0 0,0 0 67 0 0,0 0-45 0 0,0 0-223 0 0,0 0-294 0 0,0 0-328 0 0,0 0-243 0 0,0 0-172 0 0,0 0-92 0 0,1-10-34 0 0,0-29 7 0 0,16-3 4314 0 0,-17 42-4618 0 0,0 0-89 0 0,0 0-64 0 0,-6 17 20 0 0,-6 9-68 0 0,5-14-63 0 0,1 0 0 0 0,0 1 1 0 0,1-1-1 0 0,0 1 0 0 0,1 0 0 0 0,0 0 0 0 0,1 1 0 0 0,1-1 0 0 0,0 1 0 0 0,1-1 0 0 0,0 7-23 0 0,3-18 31 0 0,1 0-1 0 0,-1 0 1 0 0,1 0-1 0 0,0-1 1 0 0,-1 1-1 0 0,1-1 0 0 0,0 1 1 0 0,0-1-1 0 0,0 0 1 0 0,0 0-1 0 0,0 0 0 0 0,0-1 1 0 0,0 1-1 0 0,0-1 1 0 0,0 1-1 0 0,0-1 1 0 0,0 0-1 0 0,0 0 0 0 0,1-1 1 0 0,-1 1-1 0 0,0-1 1 0 0,0 1-1 0 0,0-1 0 0 0,0 0 1 0 0,0 0-1 0 0,0 0 1 0 0,-1-1-1 0 0,1 1 1 0 0,0-1-1 0 0,0 1 0 0 0,0-2-30 0 0,44-20 199 0 0,-67 21-6748 0 0,7 2-5686 0 0,9 0 2605 0 0</inkml:trace>
  <inkml:trace contextRef="#ctx0" brushRef="#br0" timeOffset="247.596">0 186 12395 0 0,'0'0'4390'0'0,"0"0"-2684"0"0,0 0-745 0 0,0 0-49 0 0,0 0-22 0 0,0 0-98 0 0,0 0-200 0 0,0 0-182 0 0,0 0-126 0 0,0 0-67 0 0,0 0-45 0 0,0 0-32 0 0,8-3-40 0 0,-4 1-588 0 0,69-15 970 0 0,-45 33-7992 0 0,-26-13-3128 0 0,-1-2 4831 0 0</inkml:trace>
  <inkml:trace contextRef="#ctx0" brushRef="#br0" timeOffset="503.104">52 88 5649 0 0,'0'0'3114'0'0,"0"0"-192"0"0,0 0-379 0 0,0 0-434 0 0,0 0-486 0 0,0 0-480 0 0,0 0-375 0 0,0 0-271 0 0,0 0-169 0 0,0 0-84 0 0,0 0-47 0 0,0 0-28 0 0,8-10-20 0 0,27-31-26 0 0,13 24 49 0 0,-39 18-201 0 0,-9-1 28 0 0,29-1-933 0 0,-19 2-2348 0 0,0 1-4179 0 0,-6-1-2582 0 0</inkml:trace>
  <inkml:trace contextRef="#ctx0" brushRef="#br0" timeOffset="734.814">171 210 10018 0 0,'0'0'3912'0'0,"0"0"-2015"0"0,0 0-604 0 0,0 0-61 0 0,0 0 39 0 0,0 0-2 0 0,0 0-130 0 0,0 0-209 0 0,0 0-211 0 0,0 0-174 0 0,0 0-122 0 0,0 0-95 0 0,0 0-108 0 0,2-5-69 0 0,6-11-25 0 0,-10 31 591 0 0,-31 88-385 0 0,40-100-5536 0 0,-2-3-5184 0 0,-3-1-542 0 0</inkml:trace>
  <inkml:trace contextRef="#ctx0" brushRef="#br0" timeOffset="979.425">254 71 16604 0 0,'0'0'864'0'0,"0"0"-400"0"0,0 0-160 0 0,0 0 24 0 0,0 0-40 0 0,0 0-72 0 0,0 0-152 0 0,0 0-208 0 0,0 0-200 0 0,0 0-520 0 0,0 0-1233 0 0,0 0-2880 0 0,0 0-5145 0 0</inkml:trace>
  <inkml:trace contextRef="#ctx0" brushRef="#br0" timeOffset="1231.806">333 6 15963 0 0,'0'0'1459'0'0,"0"0"-24"0"0,0 0-24 0 0,0 0-50 0 0,0 0-120 0 0,0 0-267 0 0,0 0-363 0 0,0 0-315 0 0,0 0-191 0 0,0 0-81 0 0,0 0 8 0 0,0 0 49 0 0,0 0 42 0 0,-3 5 62 0 0,-50 164 620 0 0,48-153-1073 0 0,-1 9 488 0 0,5-8-6428 0 0,2-17-3499 0 0,1 0 5978 0 0,-2 0 2385 0 0,2 0-3726 0 0</inkml:trace>
  <inkml:trace contextRef="#ctx0" brushRef="#br0" timeOffset="1964">407 11 6473 0 0,'0'0'3456'0'0,"0"0"-441"0"0,0 0-636 0 0,0 0-589 0 0,0 0-538 0 0,0 0-442 0 0,0 0-230 0 0,0 0-35 0 0,0 0 57 0 0,0 0 115 0 0,0 0 37 0 0,0 0-65 0 0,-1 9-58 0 0,-35 149 2122 0 0,2-62-1953 0 0,56-141-149 0 0,-19 39-673 0 0,0 1 0 0 0,1-1 0 0 0,0 0 0 0 0,0 1 0 0 0,0 0 0 0 0,0 0 0 0 0,1 0 0 0 0,0 1 0 0 0,0 0 0 0 0,0-1 0 0 0,0 2 1 0 0,1-1-1 0 0,-1 1 0 0 0,1-1 0 0 0,0 2 0 0 0,5-3 22 0 0,-10 8-10 0 0,0-1 1 0 0,0 0-1 0 0,0 1 0 0 0,0-1 1 0 0,0 0-1 0 0,0 1 1 0 0,-1-1-1 0 0,1 1 0 0 0,-1-1 1 0 0,0 1-1 0 0,1 0 1 0 0,-1-1-1 0 0,0 1 0 0 0,-1-1 1 0 0,1 1-1 0 0,0-1 1 0 0,-1 1-1 0 0,1 0 0 0 0,-1-1 1 0 0,-1 3 9 0 0,1-5 1 0 0,0 1 0 0 0,1 0-1 0 0,-1 0 1 0 0,0 0 0 0 0,0 0 0 0 0,1 0 0 0 0,-1-1 0 0 0,1 1 0 0 0,-1 0 0 0 0,1 1-1 0 0,-1-1 1 0 0,1 0 0 0 0,-1 0 0 0 0,1 0 0 0 0,0 0 0 0 0,0 0 0 0 0,0 0-1 0 0,0 0 1 0 0,0 0 0 0 0,0 1 0 0 0,0-1 0 0 0,0 0 0 0 0,0 0 0 0 0,0 0 0 0 0,0 0-1 0 0,1 0 1 0 0,-1 0 0 0 0,0 0 0 0 0,1 0 0 0 0,-1 0 0 0 0,1 0 0 0 0,-1 0-1 0 0,1 0 1 0 0,0 0 0 0 0,-1 0 0 0 0,1 0 0 0 0,0 0 0 0 0,0 0 0 0 0,-1-1 0 0 0,1 1-1 0 0,0 0 1 0 0,0-1 0 0 0,0 1 0 0 0,0 0 0 0 0,0-1 0 0 0,0 1 0 0 0,0-1-1 0 0,0 0 1 0 0,0 1 0 0 0,0-1 0 0 0,1 0 0 0 0,-1 0 0 0 0,0 1 0 0 0,0-1 0 0 0,0 0-1 0 0,0 0 1 0 0,0 0 0 0 0,0 0 0 0 0,1-1 0 0 0,-1 1 0 0 0,0 0 0 0 0,0 0-1 0 0,0-1 1 0 0,92-81 87 0 0,-96 125-251 0 0,-17 23 203 0 0,58-76 283 0 0,-9-11-311 0 0,-25 16-17 0 0,1 1-1 0 0,-1 0 1 0 0,1 1-1 0 0,0-1 1 0 0,0 1-1 0 0,0 0 1 0 0,1 0-1 0 0,-1 0 1 0 0,1 1 0 0 0,0 0-1 0 0,0 0 1 0 0,-1 1-1 0 0,1-1 1 0 0,0 1-1 0 0,1 0 6 0 0,8 22-125 0 0,-15-21 116 0 0,0 1 0 0 0,0 0-1 0 0,0 0 1 0 0,0 0 0 0 0,0-1 0 0 0,0 1 0 0 0,0 0 0 0 0,1 0-1 0 0,-1 0 1 0 0,0-1 0 0 0,0 1 0 0 0,1 0 0 0 0,-1 0 0 0 0,0-1-1 0 0,1 1 1 0 0,-1 0 0 0 0,1-1 0 0 0,-1 1 0 0 0,1 0 0 0 0,0-1-1 0 0,-1 1 1 0 0,1-1 0 0 0,-1 1 0 0 0,1-1 0 0 0,0 1 0 0 0,-1-1-1 0 0,1 0 1 0 0,0 1 0 0 0,0-1 0 0 0,-1 0 0 0 0,1 1 0 0 0,0-1 0 0 0,0 0-1 0 0,0 0 1 0 0,-1 0 0 0 0,1 0 0 0 0,0 0 0 0 0,0 0 0 0 0,0 0-1 0 0,-1 0 1 0 0,1 0 0 0 0,0 0 0 0 0,0 0 0 0 0,0 0 0 0 0,-1-1-1 0 0,1 1 1 0 0,0 0 0 0 0,0-1 0 0 0,-1 1 0 0 0,1 0 0 0 0,0-1-1 0 0,-1 1 1 0 0,1-1 0 0 0,0 0 9 0 0,30-22-4430 0 0,-23 13-1106 0 0,-1-1-4753 0 0,-5 7 3537 0 0</inkml:trace>
  <inkml:trace contextRef="#ctx0" brushRef="#br0" timeOffset="2247.649">263 78 15043 0 0,'0'0'3257'0'0,"0"0"-2705"0"0,0 0-328 0 0,0 0-80 0 0,0 0-16 0 0,0 0 32 0 0,0 0 40 0 0,0 0-48 0 0,0 0-64 0 0,0 0-56 0 0,69-22-144 0 0,-51 20-424 0 0,3-1-1272 0 0,-5 1-3665 0 0,-5 1-6066 0 0</inkml:trace>
  <inkml:trace contextRef="#ctx0" brushRef="#br0" timeOffset="7358.846">963 4 4401 0 0,'0'0'1666'0'0,"0"0"-194"0"0,0 0 206 0 0,0 0 233 0 0,0 0 117 0 0,0 0-65 0 0,0 0-330 0 0,0 0-475 0 0,0 0-451 0 0,0 0-349 0 0,-2-3-217 0 0,2 3-108 0 0,0 0 0 0 0,0 1 1 0 0,0-1-1 0 0,0 1 0 0 0,0-1 0 0 0,0 0 0 0 0,0 1 1 0 0,0-1-1 0 0,0 0 0 0 0,0 1 0 0 0,-1-1 0 0 0,1 0 1 0 0,0 1-1 0 0,0-1 0 0 0,0 0 0 0 0,-1 1 0 0 0,1-1 1 0 0,0 0-1 0 0,0 1 0 0 0,0-1 0 0 0,-1 0 0 0 0,1 0 1 0 0,0 1-1 0 0,-1-1 0 0 0,1 0 0 0 0,0 0 0 0 0,-1 0 1 0 0,1 1-1 0 0,0-1 0 0 0,-1 0 0 0 0,1 0 0 0 0,0 0 1 0 0,-1 0-1 0 0,1 0 0 0 0,0 0 0 0 0,-1 0 0 0 0,1 0 1 0 0,-1 0-1 0 0,1 0 0 0 0,0 0 0 0 0,-1 0 0 0 0,1 0 1 0 0,0 0-1 0 0,-1 0 0 0 0,1 0 0 0 0,0 0 0 0 0,-1 0 1 0 0,1 0-1 0 0,-1-1-33 0 0,-2 22 1062 0 0,-24 50 721 0 0,2-3-2976 0 0,17-23-10365 0 0,8-40 721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5.8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16179 0 0,'0'0'1559'0'0,"0"0"-317"0"0,0 0-447 0 0,0 0-206 0 0,0 0 142 0 0,0 0 248 0 0,0 0 88 0 0,-1 10-87 0 0,-1 17-379 0 0,0-7-387 0 0,1 0 0 0 0,0 0 1 0 0,1 0-1 0 0,1 0 1 0 0,1-1-1 0 0,1 1 0 0 0,1 0 1 0 0,1-1-1 0 0,2 5-214 0 0,-7-23-414 0 0,3 8 196 0 0,-2-5-3116 0 0,-1-1-4513 0 0,0-2-3750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6.2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82 19500 0 0,'0'0'550'0'0,"0"0"-89"0"0,0 0-57 0 0,0 0 62 0 0,0 0 88 0 0,0 0 57 0 0,0 0-24 0 0,0 0-118 0 0,0 0-111 0 0,0 0-89 0 0,0 0-83 0 0,0 0-52 0 0,0 0-46 0 0,-2 8-44 0 0,-5 24-33 0 0,10-8 36 0 0,-1-18-3785 0 0,-2 2-7922 0 0,-1-6 2319 0 0</inkml:trace>
  <inkml:trace contextRef="#ctx0" brushRef="#br0" timeOffset="376.252">14 105 568 0 0,'0'0'2462'0'0,"0"0"-139"0"0,0 0-301 0 0,0 0-210 0 0,0 0-203 0 0,0 0-138 0 0,0 0-72 0 0,0 0-96 0 0,0 0-113 0 0,0 0-127 0 0,0 0-174 0 0,0 0-196 0 0,0 0-114 0 0,-2 5-82 0 0,1-4-412 0 0,0 0 0 0 0,0 0 0 0 0,0 1 0 0 0,0-1 0 0 0,1 0 0 0 0,-1 1 0 0 0,0-1 0 0 0,1 1 0 0 0,-1-1-1 0 0,1 1 1 0 0,0-1 0 0 0,-1 1 0 0 0,1-1 0 0 0,0 1 0 0 0,0-1 0 0 0,0 1 0 0 0,0-1 0 0 0,0 1 0 0 0,1-1 0 0 0,-1 1 0 0 0,0-1-1 0 0,1 1 1 0 0,-1-1 0 0 0,1 1 0 0 0,-1-1 0 0 0,1 1 0 0 0,-1-1 0 0 0,1 0 0 0 0,0 1 0 0 0,0-1 0 0 0,0 0 0 0 0,0 0 0 0 0,0 0-1 0 0,0 0 1 0 0,0 1 0 0 0,0-1 0 0 0,1-1 0 0 0,-1 1 0 0 0,0 0 0 0 0,0 0 0 0 0,1 0 0 0 0,-1-1 0 0 0,1 1 0 0 0,-1-1 0 0 0,1 1-1 0 0,0-1-84 0 0,0 2 55 0 0,-1-1 0 0 0,1 0 0 0 0,0-1 0 0 0,-1 1 0 0 0,1 0 0 0 0,0 0 0 0 0,0-1 0 0 0,-1 1 0 0 0,1-1 0 0 0,0 0 0 0 0,0 1 0 0 0,0-1 0 0 0,0 0 0 0 0,0 0 0 0 0,0 0 0 0 0,-1 0 0 0 0,1 0 0 0 0,0-1 0 0 0,0 1 0 0 0,0-1 0 0 0,0 1 0 0 0,-1-1 0 0 0,1 0 0 0 0,0 1 0 0 0,0-1 0 0 0,-1 0 0 0 0,1 0 0 0 0,-1 0 0 0 0,1 0 0 0 0,-1-1 0 0 0,1 1 0 0 0,-1 0 0 0 0,0-1 0 0 0,1 1 0 0 0,-1 0 0 0 0,0-1 0 0 0,0 0 0 0 0,0 1 0 0 0,0-1 0 0 0,0 0 0 0 0,-1 1 0 0 0,1-1 0 0 0,-1 0 0 0 0,1 0 0 0 0,-1 0 0 0 0,1 1 0 0 0,-1-1 0 0 0,0 0 0 0 0,0 0 0 0 0,0 0 0 0 0,0 0 0 0 0,0 0 0 0 0,0 0 0 0 0,0 1 0 0 0,-1-1 0 0 0,1 0 0 0 0,-1 0 0 0 0,0 0 0 0 0,0-1-55 0 0,-2-3-28 0 0,0 1-1 0 0,0-1 1 0 0,-1 1-1 0 0,1 0 1 0 0,-2 0-1 0 0,1 0 1 0 0,0 0-1 0 0,-1 1 1 0 0,0 0-1 0 0,0 0 1 0 0,0 0-1 0 0,0 0 1 0 0,-1 1-1 0 0,1 0 1 0 0,-1 0-1 0 0,0 0 1 0 0,-3 0 28 0 0,0 10-3519 0 0,10 2-7205 0 0,1-6-740 0 0</inkml:trace>
  <inkml:trace contextRef="#ctx0" brushRef="#br0" timeOffset="675.338">128 0 15475 0 0,'0'0'1078'0'0,"0"0"31"0"0,0 0 38 0 0,0 0-66 0 0,0 0-199 0 0,0 0-277 0 0,0 0-276 0 0,0 0-125 0 0,0 0 3 0 0,0 0 78 0 0,0 0 63 0 0,8 2-18 0 0,11 2-57 0 0,0 0 0 0 0,0 2 0 0 0,0 0 0 0 0,-1 2 0 0 0,0 0 0 0 0,-1 1 0 0 0,0 0 0 0 0,0 2 0 0 0,5 3-273 0 0,-21-10 93 0 0,0-1-1 0 0,-1 0 1 0 0,1 0-1 0 0,0 1 1 0 0,-1-1-1 0 0,0 1 1 0 0,0-1-1 0 0,0 0 1 0 0,0 1-1 0 0,-1-1 1 0 0,1 0-1 0 0,-1 1 1 0 0,0-1-1 0 0,0 0 1 0 0,0 0-1 0 0,0 0 1 0 0,0 0-1 0 0,-1 0 1 0 0,1 0-1 0 0,-1 0 0 0 0,0 0 1 0 0,0 0-1 0 0,0-1 1 0 0,-1 1-1 0 0,1-1 1 0 0,0 1-1 0 0,-1-1 1 0 0,0 0-1 0 0,1 0 1 0 0,-1 0-1 0 0,0-1 1 0 0,0 1-1 0 0,-1 0-92 0 0,2 0 28 0 0,-113 92 1465 0 0,62-52-3081 0 0,1 1-6555 0 0,46-37-4250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4.4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1 130 8346 0 0,'0'0'6985'0'0,"0"0"-4056"0"0,0 0-1147 0 0,0 0-227 0 0,0 0-207 0 0,0 0-219 0 0,0 0-256 0 0,0 0-284 0 0,0 0-222 0 0,0 0-130 0 0,0 0-15 0 0,0 0 52 0 0,0 0 48 0 0,-1 3 31 0 0,6 64 1702 0 0,3-37-7683 0 0,-5-18-838 0 0,-3-12-5493 0 0</inkml:trace>
  <inkml:trace contextRef="#ctx0" brushRef="#br0" timeOffset="372.784">58 56 18388 0 0,'0'0'925'0'0,"0"0"-110"0"0,0 0-180 0 0,0 0-129 0 0,0 0-116 0 0,0 0-12 0 0,0 0 82 0 0,0 0 113 0 0,0 0 82 0 0,0 0-33 0 0,0 0-106 0 0,9 3-128 0 0,173 54 1281 0 0,-181-57-1635 0 0,0 1-1 0 0,0 0 1 0 0,1 0-1 0 0,-1 0 1 0 0,0 0-1 0 0,0 0 1 0 0,0 0-1 0 0,0 0 1 0 0,0 0-1 0 0,-1 0 1 0 0,1 1-1 0 0,0-1 1 0 0,0 0-1 0 0,-1 1 1 0 0,1-1-1 0 0,-1 0 1 0 0,1 1-1 0 0,-1-1 1 0 0,0 1-1 0 0,1-1 0 0 0,-1 1 1 0 0,0-1-1 0 0,0 0 1 0 0,0 1-1 0 0,0-1 1 0 0,0 1-1 0 0,0-1 1 0 0,-1 1-1 0 0,1-1 1 0 0,0 1-1 0 0,-1-1 1 0 0,1 0-1 0 0,-1 1 1 0 0,1-1-1 0 0,-1 0 1 0 0,0 1-1 0 0,0-1 1 0 0,0 0-1 0 0,1 0 1 0 0,-1 0-1 0 0,0 1 1 0 0,-1-1-34 0 0,-45 47 836 0 0,47-47-837 0 0,-143 119 169 0 0,148-114-3944 0 0,4-6-2140 0 0,-6 0 1943 0 0,2 0-7747 0 0</inkml:trace>
  <inkml:trace contextRef="#ctx0" brushRef="#br0" timeOffset="595.119">410 108 19268 0 0,'0'0'548'0'0,"0"0"-144"0"0,0 0-154 0 0,0 0-9 0 0,0 0 92 0 0,0 0 86 0 0,0 0 20 0 0,0 0-38 0 0,0 0-75 0 0,0 0-85 0 0,0 0-59 0 0,0 0-89 0 0,0 0-81 0 0,10 9-116 0 0,-4-4-743 0 0,25 21 1992 0 0,-16-14-4286 0 0,4 1-4645 0 0,-15-10-3318 0 0</inkml:trace>
  <inkml:trace contextRef="#ctx0" brushRef="#br0" timeOffset="798.502">490 118 12779 0 0,'0'0'2478'0'0,"0"0"-342"0"0,0 0-522 0 0,0 0-283 0 0,-9 3-162 0 0,2-2-884 0 0,0 1-1 0 0,0 0 0 0 0,1 0 1 0 0,-1 1-1 0 0,1 0 0 0 0,-1 0 1 0 0,1 1-1 0 0,0 0 1 0 0,0 0-1 0 0,1 0 0 0 0,-1 1 1 0 0,1-1-1 0 0,-4 6-284 0 0,6-6-905 0 0,-17 24 2375 0 0,17-18-5245 0 0,4-2-5492 0 0,0-7-2012 0 0</inkml:trace>
  <inkml:trace contextRef="#ctx0" brushRef="#br0" timeOffset="1163.292">412 1 13379 0 0,'0'0'2156'0'0,"0"0"-321"0"0,-10 0-546 0 0,2 0-1046 0 0,1 1 0 0 0,0 0 0 0 0,0 0 0 0 0,0 0 0 0 0,0 1 1 0 0,0-1-1 0 0,0 2 0 0 0,0-1 0 0 0,1 1 0 0 0,-1 0 0 0 0,1 1 1 0 0,0-1-1 0 0,0 1 0 0 0,0 0 0 0 0,-4 5-243 0 0,6-6 49 0 0,0 1-1 0 0,1 0 1 0 0,-1 0-1 0 0,1 1 1 0 0,0-1-1 0 0,0 0 1 0 0,1 1-1 0 0,0 0 0 0 0,-1 0 1 0 0,2 0-1 0 0,-1 0 1 0 0,0 0-1 0 0,1 0 1 0 0,0 0-1 0 0,0 0 1 0 0,1 1-1 0 0,-1-1 1 0 0,1 0-1 0 0,0 1 1 0 0,1-1-1 0 0,-1 0 1 0 0,1 1-1 0 0,0-1 1 0 0,0 0-1 0 0,1 0 1 0 0,0 0-1 0 0,-1 0 1 0 0,2 0-1 0 0,-1 0 1 0 0,1-1-1 0 0,-1 1 1 0 0,1-1-1 0 0,0 1 1 0 0,1-1-1 0 0,-1 0 1 0 0,1-1-1 0 0,0 1 1 0 0,0 0-1 0 0,0-1 1 0 0,0 0-1 0 0,1 0 1 0 0,1 1-49 0 0,3 1 84 0 0,1 0 0 0 0,-1-1 1 0 0,1 0-1 0 0,0 0 0 0 0,0-1 1 0 0,0 0-1 0 0,0-1 0 0 0,1 0 1 0 0,-1-1-1 0 0,1 0 0 0 0,-1-1 1 0 0,3 0-85 0 0,-9 0 50 0 0,0 0 1 0 0,0 0-1 0 0,0-1 0 0 0,0 1 1 0 0,0-1-1 0 0,0 0 1 0 0,-1 0-1 0 0,1-1 1 0 0,0 1-1 0 0,-1-1 1 0 0,1 0-1 0 0,-1 0 1 0 0,1 0-1 0 0,-1 0 1 0 0,0 0-1 0 0,0-1 1 0 0,0 1-1 0 0,0-1 1 0 0,-1 0-1 0 0,1 0 1 0 0,-1 0-1 0 0,1 0 1 0 0,-1-1-1 0 0,0 1 1 0 0,0 0-1 0 0,-1-1 1 0 0,1 0-1 0 0,-1 1 1 0 0,0-1-1 0 0,0 0 0 0 0,0 0 1 0 0,0 0-1 0 0,0-2-50 0 0,0-2 3 0 0,0-1 0 0 0,-1 1 0 0 0,1-1 0 0 0,-2 1 0 0 0,1-1 0 0 0,-1 1 0 0 0,-1-1 0 0 0,1 1 0 0 0,-1 0 0 0 0,-1 0 0 0 0,0 0 0 0 0,0 0 0 0 0,0 0 0 0 0,-1 0-1 0 0,0 1 1 0 0,-1 0 0 0 0,1-1 0 0 0,-1 2 0 0 0,-1-1 0 0 0,-5-5-3 0 0,-12 7-2517 0 0,19 11-2229 0 0,3 3-4532 0 0,1-5-1260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2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21 13867 0 0,'0'0'4066'0'0,"0"0"-2049"0"0,0 0-550 0 0,0 0-84 0 0,0 0-163 0 0,0 0-203 0 0,0 0-248 0 0,0 0-301 0 0,0 0-211 0 0,0 0-77 0 0,0 0 5 0 0,0 0 47 0 0,0 0 11 0 0,-2 6-48 0 0,-2 7-148 0 0,1 0 0 0 0,0 1 0 0 0,0-1 0 0 0,2 0 1 0 0,0 1-1 0 0,0 0 0 0 0,1-1 0 0 0,1 1 0 0 0,0 0-47 0 0,4 17-5602 0 0,1-2-5942 0 0,-5-25 700 0 0</inkml:trace>
  <inkml:trace contextRef="#ctx0" brushRef="#br0" timeOffset="270.871">128 33 9650 0 0,'0'0'802'0'0,"0"0"-77"0"0,0 0-63 0 0,0 0 80 0 0,0 0 121 0 0,0 0 141 0 0,0 0 107 0 0,0 0-8 0 0,0 0-81 0 0,0 0-127 0 0,0 0-105 0 0,0 0-65 0 0,0 0-33 0 0,-3 6 15 0 0,1-3-700 0 0,-4 4 422 0 0,1 1 0 0 0,1 0 1 0 0,-1 0-1 0 0,1 0 0 0 0,1 0 0 0 0,-1 1 1 0 0,1-1-1 0 0,1 1 0 0 0,0 0 0 0 0,0 0 1 0 0,0 7-430 0 0,4-13 43 0 0,0-1 1 0 0,1 0 0 0 0,0 0-1 0 0,-1 0 1 0 0,1 0 0 0 0,0 0 0 0 0,0 0-1 0 0,0-1 1 0 0,0 1 0 0 0,1-1 0 0 0,-1 0-1 0 0,0 0 1 0 0,0 0 0 0 0,1 0-1 0 0,-1-1 1 0 0,1 1 0 0 0,-1-1 0 0 0,0 0-1 0 0,1 0 1 0 0,-1 0 0 0 0,1 0-1 0 0,-1-1 1 0 0,0 1 0 0 0,1-1 0 0 0,-1 0-1 0 0,0 0 1 0 0,1 0 0 0 0,-1-1-1 0 0,0 1 1 0 0,0-1 0 0 0,0 0 0 0 0,2-1-44 0 0,-4 3 4 0 0,0-1 0 0 0,1 1 0 0 0,-1 0 1 0 0,0-1-1 0 0,0 0 0 0 0,0 1 0 0 0,0-1 1 0 0,0 0-1 0 0,0 1 0 0 0,0-1 0 0 0,0 0 1 0 0,0 0-1 0 0,0 0 0 0 0,0 0 0 0 0,0 0 1 0 0,0 0-1 0 0,-1 0 0 0 0,1 0 1 0 0,0-1-1 0 0,-1 1 0 0 0,1 0 0 0 0,-1 0 1 0 0,0 0-1 0 0,1-1 0 0 0,-1 1 0 0 0,0 0 1 0 0,1 0-1 0 0,-1-1 0 0 0,0 1 0 0 0,0 0 1 0 0,0-1-1 0 0,0 1 0 0 0,-1 0 0 0 0,1-1 1 0 0,0 1-1 0 0,0 0 0 0 0,-1 0 1 0 0,1-1-1 0 0,-1 1 0 0 0,1 0 0 0 0,-1 0 1 0 0,0 0-1 0 0,1 0 0 0 0,-1 0 0 0 0,0 0 1 0 0,0 0-1 0 0,1 0 0 0 0,-1 0 0 0 0,0 0 1 0 0,0 0-1 0 0,0 0 0 0 0,0 0 0 0 0,-1 0-4 0 0,-57-43-2247 0 0,56 43 1302 0 0,-6-5-29 0 0,7 4-2699 0 0,1 0-3623 0 0,1 1-4215 0 0</inkml:trace>
  <inkml:trace contextRef="#ctx0" brushRef="#br0" timeOffset="664.335">232 0 18228 0 0,'0'0'1028'0'0,"0"0"-349"0"0,0 0-276 0 0,0 0-130 0 0,0 0-53 0 0,0 0 23 0 0,0 0 113 0 0,0 0 137 0 0,0 0 81 0 0,0 0-17 0 0,0 0-87 0 0,0 0-136 0 0,10 6-110 0 0,86 42 113 0 0,-94-46-287 0 0,1 0 1 0 0,-1-1 0 0 0,0 1 0 0 0,0 0-1 0 0,0 0 1 0 0,0 0 0 0 0,0 1 0 0 0,-1-1-1 0 0,1 0 1 0 0,-1 1 0 0 0,1-1 0 0 0,-1 1-1 0 0,0-1 1 0 0,0 1 0 0 0,0 0 0 0 0,0-1 0 0 0,-1 1-1 0 0,1 0 1 0 0,-1 0 0 0 0,0-1 0 0 0,1 1-1 0 0,-1 0 1 0 0,0 0 0 0 0,-1 0 0 0 0,1 0-1 0 0,0-1 1 0 0,-1 1 0 0 0,0 0 0 0 0,1-1-1 0 0,-1 1 1 0 0,0 0 0 0 0,-1-1 0 0 0,1 1-1 0 0,0-1 1 0 0,-1 1 0 0 0,1-1 0 0 0,-1 0 0 0 0,0 1-1 0 0,0-1 1 0 0,0 0 0 0 0,0 0 0 0 0,0-1-1 0 0,0 1 1 0 0,0 0 0 0 0,-1-1 0 0 0,1 1-1 0 0,-1-1-50 0 0,-87 72 650 0 0,86-59-1662 0 0,6-9-3287 0 0,2-2-5460 0 0,-2-2-2273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0.5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54 11098 0 0,'0'0'2544'0'0,"0"0"-79"0"0,0 0-215 0 0,0 0-272 0 0,0 0-270 0 0,0-8-254 0 0,4-37 653 0 0,0 116 639 0 0,-6 53-2682 0 0,11-103-1864 0 0,-4-15-1627 0 0,2-2-3755 0 0,-4-3-2238 0 0</inkml:trace>
  <inkml:trace contextRef="#ctx0" brushRef="#br0" timeOffset="284.675">109 94 12011 0 0,'0'0'1988'0'0,"0"0"-449"0"0,0 0-423 0 0,0 0-112 0 0,0 0-49 0 0,0 0-49 0 0,-8 7-89 0 0,-26 22-149 0 0,33-29-625 0 0,-1 1-1 0 0,1-1 1 0 0,0 1-1 0 0,0 0 1 0 0,0 0-1 0 0,0-1 1 0 0,0 1-1 0 0,0 0 1 0 0,0 0-1 0 0,0 0 1 0 0,0 0-1 0 0,0 0 1 0 0,0 0-1 0 0,1 0 1 0 0,-1 0-1 0 0,0 0 1 0 0,1 1-1 0 0,-1-1 1 0 0,1 0-1 0 0,-1 0 1 0 0,1 1-1 0 0,-1-1 1 0 0,1 0-1 0 0,0 1 1 0 0,0-1-1 0 0,0 0 1 0 0,0 1-1 0 0,0-1 1 0 0,0 0-1 0 0,0 1 0 0 0,0-1 1 0 0,0 0-1 0 0,1 0 1 0 0,-1 1-1 0 0,1-1 1 0 0,-1 0-1 0 0,1 0 1 0 0,-1 1-1 0 0,1-1 1 0 0,0 0-1 0 0,-1 0 1 0 0,1 0-1 0 0,0 0 1 0 0,0 0-1 0 0,0 0 1 0 0,0 0-1 0 0,0 0 1 0 0,0 0-1 0 0,0 0-42 0 0,57 13 1630 0 0,-57-13-1606 0 0,1-1-1 0 0,-1 0 1 0 0,1 0 0 0 0,-1 0 0 0 0,1 0-1 0 0,-1 0 1 0 0,1 0 0 0 0,-1 0 0 0 0,0 0-1 0 0,1-1 1 0 0,-1 1 0 0 0,1 0-1 0 0,-1-1 1 0 0,0 1 0 0 0,1-1 0 0 0,-1 0-1 0 0,0 1 1 0 0,1-1 0 0 0,-1 0 0 0 0,0 0-1 0 0,0 0 1 0 0,0 0 0 0 0,0 0 0 0 0,0 0-1 0 0,0 0 1 0 0,0 0 0 0 0,0-1-1 0 0,0 1 1 0 0,0 0 0 0 0,-1 0 0 0 0,1-1-1 0 0,0 1 1 0 0,-1 0 0 0 0,0-1 0 0 0,1 1-1 0 0,-1-1 1 0 0,0 1 0 0 0,1-1 0 0 0,-1 1-1 0 0,0-1 1 0 0,0 1 0 0 0,0 0-1 0 0,0-1 1 0 0,0 1 0 0 0,-1-1 0 0 0,1 1-1 0 0,0-1 1 0 0,-1 1 0 0 0,1-1 0 0 0,-1 1-1 0 0,1 0 1 0 0,-1-1 0 0 0,0 1 0 0 0,0 0-1 0 0,0 0 1 0 0,1 0 0 0 0,-1-1-1 0 0,0 1 1 0 0,0 0 0 0 0,0 0 0 0 0,-1 0-1 0 0,1 0 1 0 0,0 1 0 0 0,-1-2-24 0 0,-11-9-854 0 0,-2-4-2302 0 0,5 5-8528 0 0,9 7 1143 0 0</inkml:trace>
  <inkml:trace contextRef="#ctx0" brushRef="#br0" timeOffset="660.599">129 38 17852 0 0,'0'0'1461'0'0,"0"0"-272"0"0,0 0-218 0 0,0 0-85 0 0,0 0-149 0 0,0 0-185 0 0,0 0-207 0 0,0 0-151 0 0,0 0-44 0 0,0 0-11 0 0,0 0 25 0 0,0 0 4 0 0,0 0-53 0 0,10 2-25 0 0,-9-2-89 0 0,20 3 42 0 0,1 2-1 0 0,-1 0 1 0 0,0 1 0 0 0,-1 1 0 0 0,0 1 0 0 0,19 10-43 0 0,-38-17 26 0 0,0 0 1 0 0,0 0-1 0 0,0 0 0 0 0,0 0 1 0 0,0 1-1 0 0,0-1 1 0 0,0 0-1 0 0,0 0 1 0 0,0 1-1 0 0,-1-1 0 0 0,1 1 1 0 0,-1-1-1 0 0,1 0 1 0 0,-1 1-1 0 0,1-1 1 0 0,-1 1-1 0 0,0-1 0 0 0,0 1 1 0 0,1-1-1 0 0,-1 1 1 0 0,0-1-1 0 0,0 1 1 0 0,-1-1-1 0 0,1 1 0 0 0,0 0 1 0 0,0-1-1 0 0,-1 0 1 0 0,1 1-1 0 0,-1-1 0 0 0,1 1 1 0 0,-1-1-1 0 0,0 0 1 0 0,0 1-1 0 0,1-1 1 0 0,-1 0-1 0 0,0 1 0 0 0,-1-1-26 0 0,-42 49 1175 0 0,37-43-1127 0 0,-116 110 398 0 0,121-104-1936 0 0,6-11-2158 0 0,1-2-3540 0 0,-2-1-4346 0 0</inkml:trace>
  <inkml:trace contextRef="#ctx0" brushRef="#br0" timeOffset="1021.024">399 88 19396 0 0,'0'0'963'0'0,"0"0"-383"0"0,0 0-273 0 0,0 0-126 0 0,0 0 17 0 0,0 0 63 0 0,0 0 52 0 0,0 0 10 0 0,0 0-47 0 0,0 0-48 0 0,9 5-60 0 0,1 0-1339 0 0,47 28 3166 0 0,-39-19-6534 0 0,-5 1-6185 0 0,-12-13 1969 0 0</inkml:trace>
  <inkml:trace contextRef="#ctx0" brushRef="#br0" timeOffset="1176.28">499 97 5081 0 0,'0'0'3139'0'0,"0"0"11"0"0,0 0-166 0 0,0 0-328 0 0,0 0-513 0 0,0 0-477 0 0,0 0-478 0 0,0 0-442 0 0,0 0-318 0 0,0 0-196 0 0,0 0-93 0 0,0 0-11 0 0,0 0-24 0 0,-9 5-30 0 0,-46 38-27 0 0,36-11-2390 0 0,16-24-1173 0 0,1-3-2483 0 0,1-2-4728 0 0</inkml:trace>
  <inkml:trace contextRef="#ctx0" brushRef="#br0" timeOffset="1665.943">458 23 8938 0 0,'0'0'2686'0'0,"0"0"-59"0"0,0 0-261 0 0,0 0-416 0 0,0 0-549 0 0,-9-1-451 0 0,-30-5-289 0 0,36 6-593 0 0,1 1 0 0 0,-1-1 0 0 0,1 1 0 0 0,0 0-1 0 0,-1-1 1 0 0,1 1 0 0 0,0 0 0 0 0,0 0 0 0 0,0 1-1 0 0,-1-1 1 0 0,1 0 0 0 0,0 1 0 0 0,1-1 0 0 0,-1 1 0 0 0,0 0-1 0 0,0-1 1 0 0,1 1 0 0 0,-1 0 0 0 0,1 0 0 0 0,0 0-1 0 0,-1 0 1 0 0,1 1-68 0 0,-4 3 187 0 0,2-3-165 0 0,-1 1 0 0 0,1-1 1 0 0,0 0-1 0 0,0 1 0 0 0,0 0 0 0 0,0 0 0 0 0,0 0 0 0 0,1 0 0 0 0,0 0 0 0 0,0 0 0 0 0,0 1 0 0 0,0-1 0 0 0,1 1 0 0 0,0-1 0 0 0,0 1 1 0 0,0-1-1 0 0,0 1 0 0 0,1 0 0 0 0,0 0 0 0 0,0-1 0 0 0,0 1 0 0 0,0 0 0 0 0,1-1 0 0 0,0 1 0 0 0,0 0 0 0 0,0-1 0 0 0,0 1 0 0 0,1-1 0 0 0,0 1 1 0 0,0-1-1 0 0,0 0 0 0 0,0 0 0 0 0,1 0 0 0 0,0 0 0 0 0,-1 0 0 0 0,1-1 0 0 0,1 1 0 0 0,2 2-22 0 0,2-1 50 0 0,1-1 1 0 0,-1-1-1 0 0,1 0 0 0 0,0 0 1 0 0,0 0-1 0 0,0-1 0 0 0,0 0 0 0 0,0-1 1 0 0,1 0-1 0 0,-1-1 0 0 0,0 0 1 0 0,1 0-1 0 0,-1-1 0 0 0,0 0 0 0 0,0-1 1 0 0,1 1-1 0 0,-1-2 0 0 0,-1 0 1 0 0,1 0-1 0 0,0 0 0 0 0,-1-1 1 0 0,1 0-1 0 0,-1-1 0 0 0,2-1-50 0 0,-8 4 24 0 0,0-1 1 0 0,0 1-1 0 0,0 0 1 0 0,0-1-1 0 0,0 1 0 0 0,0-1 1 0 0,-1 1-1 0 0,1-1 0 0 0,-1 0 1 0 0,0 0-1 0 0,0 0 1 0 0,0 0-1 0 0,0 0 0 0 0,0 0 1 0 0,-1 0-1 0 0,1 0 1 0 0,-1 0-1 0 0,0 0 0 0 0,0 0 1 0 0,0 0-1 0 0,0 0 0 0 0,-1 0 1 0 0,1 0-1 0 0,-1 0 1 0 0,0 0-1 0 0,0 0 0 0 0,0 0 1 0 0,0 0-1 0 0,0 1 0 0 0,-1-1 1 0 0,1 0-1 0 0,-1 1 1 0 0,0-1-1 0 0,1 1 0 0 0,-3-2-24 0 0,1-1-11 0 0,0 1-1 0 0,-1-1 1 0 0,0 1-1 0 0,0 0 1 0 0,0 0-1 0 0,-1 0 1 0 0,1 1-1 0 0,-1-1 0 0 0,0 1 1 0 0,0 0-1 0 0,0 1 1 0 0,-1-1-1 0 0,1 1 1 0 0,0 0-1 0 0,-1 0 1 0 0,1 1-1 0 0,-1-1 1 0 0,-4 1 11 0 0,8 1-90 0 0,0 0 0 0 0,0 0 0 0 0,-1 0 0 0 0,1 0 0 0 0,0 0 0 0 0,0 1 0 0 0,0-1 0 0 0,0 1 0 0 0,0 0 0 0 0,0 0 0 0 0,0-1 0 0 0,0 1 0 0 0,0 1 0 0 0,0-1 0 0 0,0 0 0 0 0,0 0 0 0 0,1 1 0 0 0,-1-1 0 0 0,0 1 0 0 0,1-1 0 0 0,-1 1 0 0 0,1 0 0 0 0,0-1 0 0 0,-1 2 90 0 0,0 8-4813 0 0,6 2-4034 0 0,-1-8-1283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28.66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6289 0 0,'0'0'660'0'0,"0"0"-198"0"0,0 0-298 0 0,0 0-221 0 0,0 0 3 0 0,0 0 150 0 0,0 0 142 0 0,0 0 103 0 0,0 0 12 0 0,0 0-78 0 0,0 0-164 0 0,0 0-8989 0 0,0 1 8878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29.82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0 0 0,'0'0'324'0'0,"0"0"487"0"0,0 0-326 0 0,0 0-323 0 0,0 0-74 0 0,0 0 106 0 0,0 0 172 0 0,0 0 129 0 0,0 0 75 0 0,0 0 41 0 0,0 0 17 0 0,0 0 20 0 0,0 0-13 0 0,0 0 4906 0 0,1 0-4342 0 0,-1 2-10931 0 0,2-1 6707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33.08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1 131 0 0 0,'3'-2'329'0'0,"49"-15"6052"0"0,38 4-2599 0 0,-56 9-2937 0 0,80-4 247 0 0,0 4-1 0 0,1 5 0 0 0,0 6-1091 0 0,44-1 671 0 0,598 11 581 0 0,-587-16-1008 0 0,0-7-1 0 0,122-22-243 0 0,-102 9 270 0 0,1 8 0 0 0,0 8-1 0 0,35 11-269 0 0,378 11 613 0 0,-323-14-189 0 0,1-13 1 0 0,230-39-425 0 0,-254 28 115 0 0,198 14-115 0 0,-308 5-38 0 0,875 48 343 0 0,44-44-255 0 0,-700 7-37 0 0,276-3 44 0 0,-562-12 52 0 0,-24 0-86 0 0,1 2 0 0 0,0 2 1 0 0,0 4-1 0 0,-1 1 0 0 0,12 6-23 0 0,-2 11-566 0 0,-55-15-4108 0 0,-1 2-4622 0 0,-9-7 3813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35.42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 0 0 0,'0'0'765'0'0,"0"0"430"0"0,2-2 58 0 0,7-8 856 0 0,-9 10-1319 0 0,0 0-189 0 0,0 0-142 0 0,0 0-85 0 0,0 0-45 0 0,0 0-4 0 0,28 2 2647 0 0,110 13-1832 0 0,0-7-1 0 0,26-6-1139 0 0,-80-1 328 0 0,562-12 1180 0 0,272-3-63 0 0,-40 18-699 0 0,187 17-280 0 0,-300-17-37 0 0,47-23 255 0 0,-258 11-102 0 0,-375 12 638 0 0,-107 12-1645 0 0,-69-12-2746 0 0,-3-1-5165 0 0,0-2-591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39.3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7 12139 0 0,'0'0'-521'0'0,"0"0"-807"0"0,0 0-560 0 0,0 0-89 0 0,0 0 417 0 0,0 0 760 0 0,0 0 648 0 0,0 0 320 0 0,0 0 16 0 0,0 0-152 0 0,0 0-520 0 0,0 0-904 0 0,-6-7-625 0 0,7 7 1617 0 0,-1 0 400 0 0,1 0 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44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44 0 0 0,'0'0'1500'0'0,"0"0"737"0"0,0 0 261 0 0,0 0 65 0 0,0 0-95 0 0,0 0-194 0 0,0 0-288 0 0,0 0-364 0 0,0 0-247 0 0,0 0-123 0 0,0 0-77 0 0,0 0-48 0 0,0 0-62 0 0,2-7-122 0 0,6-22-148 0 0,-6 21-180 0 0,-2 8-208 0 0,0 0-159 0 0,0 0-131 0 0,-5 22 206 0 0,0 140 688 0 0,9-104-809 0 0,-5-49-1474 0 0,-1 14 4022 0 0,0-11-5919 0 0,1-2-9735 0 0,1-10 1536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1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24 0 0 0,'0'0'1395'0'0,"0"0"160"0"0,0 0-11 0 0,0 0-78 0 0,0 0-144 0 0,0 0-170 0 0,-3-2-124 0 0,-2-3-2609 0 0,0 2 5815 0 0,5 3-1374 0 0,13 3 2565 0 0,214 5-3037 0 0,297-7-1754 0 0,-294-11-283 0 0,13-5 416 0 0,-242 15-748 0 0,-1 0 3 0 0,0 0 8 0 0,0 0 20 0 0,0 0 9 0 0,0 0 12 0 0,0 0-1 0 0,0 0-23 0 0,0 0 12 0 0,0 0-15 0 0,0 0 2 0 0,0 0-36 0 0,0 0 7 0 0,0 0-14 0 0,-3 0-1705 0 0,2 0-7415 0 0,0 0-982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3.0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28 7954 0 0,'0'0'643'0'0,"0"0"-50"0"0,0 0-108 0 0,0 0 22 0 0,0 0 91 0 0,0 0 183 0 0,0 0 209 0 0,0 0 126 0 0,0 0 37 0 0,0 0-98 0 0,0 0-256 0 0,1-7 959 0 0,154 3 2002 0 0,-80-3-3474 0 0,518 0 476 0 0,-376 9-205 0 0,-211-2-1332 0 0,6-1 1994 0 0,-8 0-4418 0 0,-2-1-3921 0 0,-2 1-3705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3.8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14 10674 0 0,'0'0'444'0'0,"0"0"-177"0"0,0 0-144 0 0,0 0 129 0 0,0 0 331 0 0,0 0 342 0 0,0 0 233 0 0,0 0 35 0 0,0 0-159 0 0,0 0-225 0 0,0 0-220 0 0,-3-1-193 0 0,-9 0-40 0 0,23 3 813 0 0,188 1 1138 0 0,353-9-1252 0 0,-451 2-941 0 0,23 1 172 0 0,-125 2 130 0 0,0-1-3909 0 0,2 1-5408 0 0,0 1-1783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4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2 6665 0 0,'0'0'571'0'0,"0"0"-144"0"0,0 0 44 0 0,0 0 318 0 0,0 0 416 0 0,0 0 344 0 0,0 0 146 0 0,0 0-105 0 0,0 0-234 0 0,0 0-268 0 0,0 0-265 0 0,0 0-227 0 0,0 0-165 0 0,-6 0-121 0 0,-21-1-82 0 0,21 1-30 0 0,6 0-18 0 0,0 0 4 0 0,0 0 28 0 0,0 0-6 0 0,0 0-1 0 0,0 0-11 0 0,0 0-38 0 0,0 0-30 0 0,0 0-31 0 0,0 0-30 0 0,34 11 1661 0 0,349 2-436 0 0,121 1-1174 0 0,-495-14-87 0 0,-1 0 30 0 0,0 0 0 0 0,0 0-1 0 0,0-1 1 0 0,0 0-1 0 0,-1 0 1 0 0,1-1 0 0 0,0 0-1 0 0,-1-1 1 0 0,1 1 0 0 0,-1-1-1 0 0,2-2-58 0 0,0 7-1611 0 0,-8 3-2891 0 0,-1 0-5101 0 0,0-3-102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6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1 287 5249 0 0,'0'0'903'0'0,"0"0"-68"0"0,0 0 17 0 0,0 0 159 0 0,0 0 205 0 0,0 0 74 0 0,0 0-137 0 0,0 0-186 0 0,0 0-224 0 0,0 0-226 0 0,0 0-175 0 0,0 3 2316 0 0,19-21-1363 0 0,71-71 1988 0 0,-50 51-3150 0 0,1 2 0 0 0,2 1-1 0 0,1 2 1 0 0,19-8-133 0 0,-65 42 1288 0 0,-2 3-3084 0 0,1-1-3230 0 0,2 0-4559 0 0,1-2 1859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2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17164 0 0,'0'0'214'0'0,"0"0"-223"0"0,0 0-167 0 0,0 0-24 0 0,0 0 216 0 0,0 0 247 0 0,0 0 149 0 0,0 0 123 0 0,0 0 57 0 0,7 12 30 0 0,38 98 968 0 0,-40-85-1466 0 0,-2-1 1 0 0,-1 1-1 0 0,-1-1 0 0 0,-1 1 0 0 0,0 0 0 0 0,-3 0 0 0 0,0-1 1 0 0,-1 1-1 0 0,-1-1 0 0 0,-1 0 0 0 0,-2-1 0 0 0,0 1 0 0 0,-2-1 1 0 0,0-1-1 0 0,-1 0 0 0 0,-2-1 0 0 0,0 0 0 0 0,-12 15-124 0 0,21-32-472 0 0,-18 30 1584 0 0,17-22-3569 0 0,4 1-4074 0 0,1-11-4394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3.3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13 437 464 0 0,'0'0'628'0'0,"0"0"58"0"0,0 0 230 0 0,0 0 338 0 0,0 0 283 0 0,0 0 132 0 0,0 0 6 0 0,0 0-70 0 0,0 0-90 0 0,0 0-92 0 0,0 0-124 0 0,-2 3-109 0 0,1-2-1385 0 0,-8 8 2331 0 0,12-20 980 0 0,112-133-1336 0 0,-66 89-1456 0 0,-33 36-368 0 0,5-8-258 0 0,2 0-1 0 0,0 1 1 0 0,2 1-1 0 0,1 2 0 0 0,1 1 1 0 0,0 0-1 0 0,2 2 1 0 0,18-9 302 0 0,-38 31-5999 0 0,-19 13-131 0 0,6-8 1351 0 0,2-3 1129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5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1 19828 0 0,'0'0'50'0'0,"0"0"-152"0"0,0 0-154 0 0,0 0-44 0 0,0 0 173 0 0,0 0 275 0 0,0 0 126 0 0,0 0 74 0 0,9 12 21 0 0,27 41-7 0 0,-14 32 522 0 0,-21-68-743 0 0,1 17-109 0 0,-1-1 0 0 0,-2 1 0 0 0,-1-1-1 0 0,-2 0 1 0 0,-1 0 0 0 0,-1 0 0 0 0,-2 0 0 0 0,-2-1 0 0 0,0 0-1 0 0,-2-1 1 0 0,-2-1 0 0 0,-1 0 0 0 0,-9 13-32 0 0,23-40-207 0 0,-22 37-2097 0 0,17-27-1596 0 0,0 1-3776 0 0,5-7-270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6.2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22 405 960 0 0,'0'0'1637'0'0,"0"0"-765"0"0,0 0 111 0 0,0 0 570 0 0,0 0 536 0 0,0 0 333 0 0,0 0 14 0 0,0 0-259 0 0,0 0-348 0 0,0 0-367 0 0,0 0-371 0 0,-7 1-332 0 0,6 0-742 0 0,1-2 2 0 0,0 1-1 0 0,1-1 1 0 0,-1 0-1 0 0,0 1 1 0 0,1-1 0 0 0,-1 1-1 0 0,0-1 1 0 0,0 1-1 0 0,0-1 1 0 0,0 0-1 0 0,0 1 1 0 0,0-1 0 0 0,0 0-1 0 0,0 1 1 0 0,0-1-1 0 0,0 1 1 0 0,0-1-1 0 0,0 0 1 0 0,0 1-1 0 0,0-1 1 0 0,0 0 0 0 0,-1 1-1 0 0,1-1 1 0 0,0 1-1 0 0,0-1 1 0 0,-1 1-1 0 0,1-1 1 0 0,0 1 0 0 0,-1-1-1 0 0,1 1 1 0 0,-1-1-1 0 0,1 1 1 0 0,-1-1-1 0 0,1 1 1 0 0,-1 0 0 0 0,1-1-1 0 0,-1 1 1 0 0,1 0-1 0 0,-1-1 1 0 0,1 1-1 0 0,-1 0 1 0 0,1 0-1 0 0,-1-1 1 0 0,0 1 0 0 0,1 0-1 0 0,-1 0 1 0 0,1 0-1 0 0,-1 0 1 0 0,0 0-1 0 0,1 0 1 0 0,-1 0 0 0 0,0 0-19 0 0,47-61 21 0 0,2 1 0 0 0,3 3 1 0 0,28-22-22 0 0,51-21-1967 0 0,-99 86-2515 0 0,3 4-3833 0 0,-26 8 1762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8.1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7826 0 0,'0'0'4375'0'0,"0"0"-2297"0"0,0 0-906 0 0,0 0-151 0 0,0 0-43 0 0,0 0-69 0 0,0 0-161 0 0,0 0-185 0 0,0 0-145 0 0,0 0-116 0 0,0 0-92 0 0,0 0-71 0 0,0 0-58 0 0,-4 9-59 0 0,3-5-1132 0 0,-13 36 2926 0 0,11-23-6352 0 0,1 0-6951 0 0,2-15 5962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44.9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1 101 7386 0 0,'0'0'1807'0'0,"0"0"-311"0"0,0 0-117 0 0,0 0 100 0 0,0 0 88 0 0,0 0-27 0 0,0 0-203 0 0,0 0-299 0 0,0 0-268 0 0,0 0-181 0 0,0 0-99 0 0,0 0-43 0 0,0 0-11 0 0,5-7-22 0 0,17-20-30 0 0,-21 26-338 0 0,0 0-1 0 0,0 0 1 0 0,0 0-1 0 0,1 0 1 0 0,-1 0-1 0 0,0 0 0 0 0,0 0 1 0 0,1 0-1 0 0,-1 1 1 0 0,1-1-1 0 0,-1 0 0 0 0,1 1 1 0 0,-1-1-1 0 0,1 1 1 0 0,-1 0-1 0 0,1-1 0 0 0,-1 1 1 0 0,1 0-1 0 0,-1 0 1 0 0,1 0-1 0 0,-1 0 0 0 0,1 0 1 0 0,0 0-1 0 0,-1 1 1 0 0,1-1-1 0 0,-1 0 0 0 0,1 1 1 0 0,-1-1-1 0 0,1 1 1 0 0,-1 0-1 0 0,0-1 0 0 0,1 1 1 0 0,-1 0-1 0 0,0 0 1 0 0,1 0-1 0 0,-1 0 0 0 0,0 0 1 0 0,0 0-1 0 0,0 0 1 0 0,0 0-1 0 0,0 1 0 0 0,0-1 1 0 0,0 1-46 0 0,0 3 43 0 0,0-1 0 0 0,-1 0 0 0 0,0 0 0 0 0,0 0 0 0 0,0 1 1 0 0,-1-1-1 0 0,0 0 0 0 0,1 0 0 0 0,-1 0 0 0 0,-1 0 0 0 0,1 0 0 0 0,0 0 0 0 0,-1 0 0 0 0,0 0 0 0 0,0-1 1 0 0,0 1-1 0 0,-1 0 0 0 0,1-1 0 0 0,-1 0-43 0 0,-19 42 282 0 0,63-40 1292 0 0,-26-6-1487 0 0,1-2-1 0 0,-1 0 1 0 0,0-1-1 0 0,0 0 0 0 0,-1-1 1 0 0,1-1-1 0 0,-1 0 1 0 0,0-1-1 0 0,0-1 1 0 0,-1 0-1 0 0,0 0 1 0 0,3-4-87 0 0,-16 12-66 0 0,-1 0 0 0 0,1 0 0 0 0,0 1 0 0 0,-1-1 0 0 0,1 0 0 0 0,0 0 0 0 0,-1 0 0 0 0,1 1 0 0 0,0-1 0 0 0,-1 0 0 0 0,1 0 0 0 0,-1 0 0 0 0,1 0 0 0 0,0 0 0 0 0,-1 0 0 0 0,1 0 0 0 0,-1 0 0 0 0,1 0 0 0 0,-1 0 0 0 0,1 0 0 0 0,0 0 0 0 0,-1 0 0 0 0,1 0 0 0 0,-1 0 0 0 0,1 0 0 0 0,0-1 0 0 0,-1 1 1 0 0,1 0-1 0 0,0 0 0 0 0,-1 0 0 0 0,1-1 0 0 0,0 1 0 0 0,-1 0 0 0 0,1 0 0 0 0,0-1 0 0 0,-1 1 0 0 0,1 0 0 0 0,0-1 0 0 0,0 1 0 0 0,-1 0 0 0 0,1-1 0 0 0,0 1 0 0 0,0 0 0 0 0,0-1 0 0 0,-1 1 0 0 0,1-1 0 0 0,0 1 0 0 0,0 0 0 0 0,0-1 0 0 0,0 1 0 0 0,0-1 0 0 0,0 1 0 0 0,0 0 0 0 0,0-1 0 0 0,0 1 0 0 0,0-1 0 0 0,0 1 0 0 0,0 0 0 0 0,0-1 0 0 0,0 1 0 0 0,1-1 1 0 0,-1 1-1 0 0,0 0 0 0 0,0-1 0 0 0,0 1 0 0 0,1-1 0 0 0,-1 1 66 0 0,-22 2-5372 0 0,6 0-5214 0 0,12-1 2739 0 0</inkml:trace>
  <inkml:trace contextRef="#ctx0" brushRef="#br0" timeOffset="265.644">159 103 2801 0 0,'0'0'3398'0'0,"0"0"-288"0"0,0 0-324 0 0,0 0-303 0 0,0 0-275 0 0,0 0-322 0 0,0 0-322 0 0,0 0-329 0 0,0 0-311 0 0,0 0-259 0 0,0 0-237 0 0,0 0-175 0 0,2-4 417 0 0,-75 166 1425 0 0,71-153-2608 0 0,3-8-5469 0 0,0-1-6099 0 0,1-1 4151 0 0</inkml:trace>
  <inkml:trace contextRef="#ctx0" brushRef="#br0" timeOffset="861.014">283 2 8474 0 0,'0'0'1856'0'0,"0"0"-217"0"0,0 0-153 0 0,0 0-43 0 0,0 0-10 0 0,0 0-6 0 0,0 0-62 0 0,0 0-226 0 0,0 0-294 0 0,0 0-217 0 0,0 0-158 0 0,0 0-61 0 0,0 0-6 0 0,2-2 3159 0 0,74 93-3479 0 0,7-35-2 0 0,-120-33 986 0 0,-126 121-1032 0 0,138-114-190 0 0,25-30 6 0 0,0 0-98 0 0,28-14-10731 0 0,-22 9 2645 0 0,-1 2 350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8.3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 20068 0 0,'0'0'-169'0'0,"0"0"-175"0"0,0 0-175 0 0,0 0 107 0 0,0 0 315 0 0,0 0 411 0 0,0 12 206 0 0,1 221 2076 0 0,-1-169-3175 0 0,-7 132 1357 0 0,-2-132-4642 0 0,-7-2-4551 0 0,9-44-1462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6.7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85 7746 0 0,'0'0'6352'0'0,"0"0"-4349"0"0,0 0-1182 0 0,0 0-78 0 0,0 0-116 0 0,0 0-176 0 0,0 0-179 0 0,0 0-167 0 0,0 0-96 0 0,0 0 42 0 0,0 0 50 0 0,-11 8 27 0 0,-36 27-13 0 0,1 37 11 0 0,37-50-140 0 0,1-7-378 0 0,3-6 408 0 0,1-1 1 0 0,0 1 0 0 0,0 0-1 0 0,1 0 1 0 0,0 0-1 0 0,1 1 1 0 0,0-1 0 0 0,0 1-1 0 0,1-1 1 0 0,0 3-17 0 0,1-9-358 0 0,1 0 0 0 0,-1 0 1 0 0,1 0-1 0 0,0 0 0 0 0,0 0 1 0 0,0 0-1 0 0,0-1 0 0 0,1 1 1 0 0,-1 0-1 0 0,1-1 0 0 0,-1 1 1 0 0,1-1-1 0 0,0 1 0 0 0,0-1 1 0 0,0 0-1 0 0,0 0 0 0 0,1 0 1 0 0,-1 0-1 0 0,0 0 0 0 0,1 0 1 0 0,-1-1-1 0 0,3 2 358 0 0,0 0-4909 0 0,-2-1-1723 0 0</inkml:trace>
  <inkml:trace contextRef="#ctx0" brushRef="#br0" timeOffset="415.625">306 18 8 0 0,'0'0'2714'0'0,"0"0"-412"0"0,0 0-291 0 0,0 0-363 0 0,0 0-445 0 0,0 0-413 0 0,0 0-345 0 0,0 0-169 0 0,0 0-37 0 0,0 0 26 0 0,0 0-19 0 0,0 0-54 0 0,0 0-84 0 0,-10 4-66 0 0,-28 14-18 0 0,37-17 8 0 0,0-1-1 0 0,1 1 1 0 0,-1-1-1 0 0,1 1 1 0 0,-1-1-1 0 0,0 1 0 0 0,1-1 1 0 0,0 1-1 0 0,-1 0 1 0 0,1-1-1 0 0,-1 1 1 0 0,1-1-1 0 0,0 1 1 0 0,-1 0-1 0 0,1 0 0 0 0,0-1 1 0 0,0 1-1 0 0,-1 0 1 0 0,1 0-1 0 0,0-1 1 0 0,0 1-1 0 0,0 0 1 0 0,0 0-1 0 0,0-1 0 0 0,0 1 1 0 0,0 0-1 0 0,0 0 1 0 0,1-1-1 0 0,-1 1 1 0 0,0 0-1 0 0,0-1 1 0 0,1 1-1 0 0,-1 0 0 0 0,0 0 1 0 0,1-1-1 0 0,-1 1 1 0 0,0-1-1 0 0,1 1 1 0 0,-1 0-1 0 0,1-1 1 0 0,-1 1-1 0 0,1-1 0 0 0,0 1 1 0 0,-1-1-1 0 0,1 1 1 0 0,-1-1-1 0 0,1 0 1 0 0,0 1-1 0 0,-1-1 1 0 0,1 0-1 0 0,0 1 0 0 0,0-1 1 0 0,-1 0-1 0 0,1 0 1 0 0,0 0-1 0 0,0 1 1 0 0,-1-1-1 0 0,1 0 1 0 0,0 0-1 0 0,0 0 0 0 0,-1 0 1 0 0,1-1-1 0 0,0 1 1 0 0,0 0-32 0 0,2 1 100 0 0,0 0 0 0 0,-1-1 1 0 0,1 1-1 0 0,0-1 0 0 0,0 1 0 0 0,0-1 1 0 0,-1 0-1 0 0,1 0 0 0 0,0-1 1 0 0,0 1-1 0 0,0 0 0 0 0,0-1 0 0 0,-1 0 1 0 0,1 1-1 0 0,0-1 0 0 0,-1 0 0 0 0,1-1 1 0 0,-1 1-1 0 0,1 0 0 0 0,-1-1 1 0 0,1 1-1 0 0,-1-1 0 0 0,0 0 0 0 0,0 0 1 0 0,0 0-1 0 0,0 0 0 0 0,0 0 0 0 0,0 0 1 0 0,0-1-1 0 0,-1 1 0 0 0,1 0 1 0 0,-1-1-1 0 0,0 1 0 0 0,0-1 0 0 0,0 0 1 0 0,0 1-1 0 0,0-1 0 0 0,0 0 1 0 0,-1 0-1 0 0,1 0 0 0 0,-1 1 0 0 0,0-3-100 0 0,-1 4-221 0 0,-1 0-1 0 0,1 0 0 0 0,0 0 0 0 0,-1 0 0 0 0,1 0 1 0 0,-1 1-1 0 0,1-1 0 0 0,-1 0 0 0 0,1 1 1 0 0,-1-1-1 0 0,0 1 0 0 0,1 0 0 0 0,-1-1 0 0 0,0 1 1 0 0,1 0-1 0 0,-1 0 0 0 0,0 0 0 0 0,1 0 1 0 0,-1 0-1 0 0,0 0 0 0 0,1 1 0 0 0,-1-1 0 0 0,1 1 1 0 0,-1-1-1 0 0,0 1 0 0 0,1-1 0 0 0,-1 1 0 0 0,1 0 1 0 0,-1 0-1 0 0,1 0 0 0 0,0 0 0 0 0,-1 0 1 0 0,1 0-1 0 0,0 0 0 0 0,0 0 0 0 0,-1 0 0 0 0,1 1 1 0 0,0-1-1 0 0,0 0 0 0 0,0 1 222 0 0,-17 22-9281 0 0,15-19 8696 0 0</inkml:trace>
  <inkml:trace contextRef="#ctx0" brushRef="#br0" timeOffset="703.829">268 197 656 0 0,'0'0'1275'0'0,"0"0"-211"0"0,0 0-190 0 0,0 0-149 0 0,0 0-59 0 0,0 0-43 0 0,0 0-63 0 0,0 0 4 0 0,0 0 84 0 0,0 0 159 0 0,0 0 157 0 0,0 0 94 0 0,0 0 6 0 0,0 5-80 0 0,0-4-915 0 0,0 0 0 0 0,0 0-1 0 0,0 0 1 0 0,0 0 0 0 0,0 1 0 0 0,0-1-1 0 0,1 0 1 0 0,-1 0 0 0 0,0 0 0 0 0,1 0-1 0 0,-1 0 1 0 0,1 0 0 0 0,-1 0 0 0 0,1 0-1 0 0,0 0 1 0 0,-1 0 0 0 0,1 0 0 0 0,0-1-1 0 0,-1 1 1 0 0,1 0 0 0 0,0 0 0 0 0,0-1-1 0 0,0 1 1 0 0,0 0 0 0 0,0-1 0 0 0,0 1-1 0 0,0-1 1 0 0,0 1 0 0 0,0-1 0 0 0,0 1-1 0 0,0-1 1 0 0,0 0 0 0 0,0 0 0 0 0,0 0 0 0 0,1 1-1 0 0,-1-1 1 0 0,0 0 0 0 0,0 0 0 0 0,0 0-1 0 0,0-1 1 0 0,0 1 0 0 0,0 0 0 0 0,0 0-1 0 0,1-1 1 0 0,-1 1 0 0 0,0 0 0 0 0,0-1-1 0 0,0 1 1 0 0,0-1 0 0 0,0 0 0 0 0,0 1-1 0 0,-1-1 1 0 0,1 0 0 0 0,0 1 0 0 0,0-1-1 0 0,0 0 1 0 0,-1 0 0 0 0,1 0 0 0 0,0 0-1 0 0,-1 0 1 0 0,1 0-69 0 0,1 0 102 0 0,-1 1-1 0 0,1-1 0 0 0,-1 0 1 0 0,1 1-1 0 0,-1-1 1 0 0,0 0-1 0 0,1 0 1 0 0,-1 0-1 0 0,0 0 0 0 0,0-1 1 0 0,1 1-1 0 0,-1 0 1 0 0,0 0-1 0 0,0-1 0 0 0,-1 1 1 0 0,1 0-1 0 0,0-1 1 0 0,0 1-1 0 0,-1-1 0 0 0,1 1 1 0 0,0-1-1 0 0,-1 1 1 0 0,0-1-1 0 0,1 0 0 0 0,-1 1 1 0 0,0-1-1 0 0,0 0 1 0 0,0 1-1 0 0,0-1 1 0 0,0 1-1 0 0,0-1 0 0 0,-1 0 1 0 0,1 1-1 0 0,0-1 1 0 0,-1 0-102 0 0,-32-23-668 0 0,31 25 495 0 0,0-1 0 0 0,0 0 0 0 0,0 1 0 0 0,0 0 0 0 0,0-1 0 0 0,0 1 0 0 0,0 0 0 0 0,0 0 0 0 0,0 0 0 0 0,0 0 1 0 0,0 0-1 0 0,0 1 0 0 0,0-1 0 0 0,0 1 0 0 0,0-1 0 0 0,0 1 0 0 0,0 0 0 0 0,0-1 0 0 0,0 1 0 0 0,0 0 0 0 0,1 0 0 0 0,-1 1 0 0 0,0-1 0 0 0,1 0 0 0 0,-1 0 0 0 0,0 2 173 0 0,-6 13-4945 0 0,5 5-3361 0 0,3-16 6446 0 0</inkml:trace>
  <inkml:trace contextRef="#ctx0" brushRef="#br0" timeOffset="1092.878">238 376 0 0 0,'0'0'906'0'0,"0"0"-250"0"0,0 0-156 0 0,0 0 79 0 0,0 0 143 0 0,0 0 151 0 0,0 0 93 0 0,0 0-25 0 0,0 0-103 0 0,0 0-124 0 0,0 0-133 0 0,0 0-40 0 0,0 0 32 0 0,-3 7 68 0 0,-6 20 70 0 0,9-27-607 0 0,1 1 0 0 0,0 0-1 0 0,0 0 1 0 0,-1 0 0 0 0,1-1-1 0 0,0 1 1 0 0,0 0-1 0 0,0-1 1 0 0,0 1 0 0 0,0 0-1 0 0,0-1 1 0 0,0 0 0 0 0,0 1-1 0 0,0-1 1 0 0,0 1 0 0 0,0-1-1 0 0,0 0 1 0 0,1 0 0 0 0,-1 0-1 0 0,0 0 1 0 0,0 0 0 0 0,0 0-1 0 0,0 0 1 0 0,0 0-1 0 0,0 0 1 0 0,1 0 0 0 0,-1-1-1 0 0,0 1 1 0 0,0 0 0 0 0,0-1-1 0 0,0 1 1 0 0,1-1-104 0 0,0 1 67 0 0,0 0 1 0 0,0 0-1 0 0,0 0 0 0 0,0-1 1 0 0,0 1-1 0 0,0-1 0 0 0,0 1 0 0 0,0-1 1 0 0,0 1-1 0 0,0-1 0 0 0,0 0 1 0 0,0 0-1 0 0,-1 0 0 0 0,1 0 1 0 0,0 0-1 0 0,-1-1 0 0 0,1 1 1 0 0,0-1-1 0 0,-1 1 0 0 0,0-1 1 0 0,1 1-1 0 0,-1-1 0 0 0,0 1 0 0 0,0-1 1 0 0,0 0-1 0 0,0 0 0 0 0,0 0 1 0 0,0 0-1 0 0,0 0 0 0 0,-1 0 1 0 0,1 0-1 0 0,-1 0 0 0 0,1 0 1 0 0,-1 0-1 0 0,0 0 0 0 0,0 0 0 0 0,0 0 1 0 0,0 0-1 0 0,0 0 0 0 0,0 0 1 0 0,-1 0-1 0 0,1 0 0 0 0,-1 0 1 0 0,1 0-1 0 0,-1 0 0 0 0,0 0 1 0 0,0 0-1 0 0,0 0 0 0 0,0 0 1 0 0,0 1-1 0 0,0-1 0 0 0,-1 0 0 0 0,0-1-67 0 0,0 2-129 0 0,1 0-1 0 0,-1 0 1 0 0,0 0-1 0 0,0 0 0 0 0,1 1 1 0 0,-1-1-1 0 0,0 0 1 0 0,0 1-1 0 0,0-1 0 0 0,0 1 1 0 0,1 0-1 0 0,-1 0 1 0 0,0-1-1 0 0,0 1 0 0 0,0 0 1 0 0,0 1-1 0 0,0-1 1 0 0,0 0-1 0 0,0 1 0 0 0,0-1 1 0 0,1 1-1 0 0,-1-1 1 0 0,0 1-1 0 0,0 0 0 0 0,0 0 1 0 0,0 0 129 0 0,-20 26-10395 0 0,20-22 6533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3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147 0 4953 0 0,'0'0'1286'0'0,"0"0"-45"0"0,0 0 142 0 0,0 0 212 0 0,0 0 168 0 0,0 0 7 0 0,0 0-198 0 0,0 0-319 0 0,0 0-351 0 0,0 0-312 0 0,0 0-242 0 0,0 0-161 0 0,0 0-65 0 0,-4 4 8 0 0,-60 94 1341 0 0,49-66-1182 0 0,2 2 1 0 0,1-1-1 0 0,2 2 1 0 0,1 0 0 0 0,2 0-1 0 0,1 0 1 0 0,-1 30-290 0 0,7-58-9 0 0,1 0 0 0 0,0 1-1 0 0,0-1 1 0 0,0 0 0 0 0,1 0 0 0 0,0 0 0 0 0,1 0 0 0 0,0 0 0 0 0,0 0-1 0 0,0 0 1 0 0,1-1 0 0 0,-1 0 0 0 0,2 0 0 0 0,-1 0 0 0 0,1 0 0 0 0,0 0-1 0 0,0-1 1 0 0,0 0 0 0 0,1 0 0 0 0,0-1 0 0 0,0 1 0 0 0,0-1 0 0 0,0-1-1 0 0,1 1 1 0 0,-1-1 0 0 0,1 0 0 0 0,0 0 0 0 0,1-1 9 0 0,9-2-3732 0 0,-7-6-7259 0 0,-7 3 3377 0 0</inkml:trace>
  <inkml:trace contextRef="#ctx0" brushRef="#br0" timeOffset="301.907">215 18 6345 0 0,'0'0'1114'0'0,"0"0"-203"0"0,0 0-262 0 0,0 0-170 0 0,0 0-34 0 0,0 0-14 0 0,0 0-20 0 0,0 0-20 0 0,0 0-54 0 0,0 0-51 0 0,0 0-40 0 0,0 0-55 0 0,-9 11-10 0 0,-26 35-2 0 0,34-45-130 0 0,0 0 1 0 0,1 1-1 0 0,-1-1 1 0 0,1 0-1 0 0,0 0 1 0 0,-1 0-1 0 0,1 0 1 0 0,0 1-1 0 0,0-1 0 0 0,0 0 1 0 0,-1 0-1 0 0,1 1 1 0 0,0-1-1 0 0,1 0 1 0 0,-1 0-1 0 0,0 0 1 0 0,0 1-1 0 0,0-1 0 0 0,1 0 1 0 0,-1 0-1 0 0,1 0 1 0 0,-1 0-1 0 0,1 1 1 0 0,-1-1-1 0 0,1 0 1 0 0,0 0-1 0 0,-1 0 0 0 0,1 0 1 0 0,0 0-1 0 0,0-1 1 0 0,0 1-1 0 0,0 0 1 0 0,0 0-1 0 0,0 0 1 0 0,0-1-1 0 0,0 1 0 0 0,0-1 1 0 0,0 1-1 0 0,0-1 1 0 0,0 1-1 0 0,0-1 1 0 0,1 1-1 0 0,-1-1 1 0 0,0 0-1 0 0,0 0 0 0 0,1 0 1 0 0,-1 0-1 0 0,0 1 1 0 0,0-2-1 0 0,0 1 1 0 0,1 0-1 0 0,-1 0 1 0 0,0 0-50 0 0,5-1 235 0 0,-1 1 0 0 0,1-1 0 0 0,-1 0 0 0 0,0 0 1 0 0,0 0-1 0 0,1-1 0 0 0,-1 0 0 0 0,0 0 0 0 0,0 0 1 0 0,-1-1-1 0 0,1 1 0 0 0,0-1 0 0 0,-1 0 0 0 0,4-4-235 0 0,-6 6 36 0 0,-1 0 0 0 0,1-1 0 0 0,0 1-1 0 0,-1-1 1 0 0,0 1 0 0 0,1-1 0 0 0,-1 0 0 0 0,0 1 0 0 0,0-1-1 0 0,0 0 1 0 0,0 0 0 0 0,0 0 0 0 0,0 0 0 0 0,-1 0-1 0 0,1 0 1 0 0,0 0 0 0 0,-1 0 0 0 0,0 0 0 0 0,0 0-1 0 0,1 0 1 0 0,-1 0 0 0 0,0-1 0 0 0,-1 1 0 0 0,1 0-1 0 0,0 0 1 0 0,-1 0 0 0 0,1 0 0 0 0,-1 0 0 0 0,1 0-1 0 0,-1 0 1 0 0,0 0 0 0 0,0 0 0 0 0,0 0 0 0 0,0 1-1 0 0,0-1 1 0 0,0 0 0 0 0,-1 1 0 0 0,1-1 0 0 0,-1 0-36 0 0,2 1-88 0 0,-1 0 1 0 0,0 0 0 0 0,0 0 0 0 0,0 0 0 0 0,0 0 0 0 0,0 1 0 0 0,0-1 0 0 0,0 0 0 0 0,0 0 0 0 0,-1 1-1 0 0,1-1 1 0 0,0 1 0 0 0,0-1 0 0 0,-1 1 0 0 0,1-1 0 0 0,0 1 0 0 0,-1 0 0 0 0,1 0 0 0 0,0-1 0 0 0,-1 1-1 0 0,1 0 1 0 0,0 0 0 0 0,-1 0 0 0 0,1 1 0 0 0,0-1 0 0 0,-1 0 0 0 0,1 0 0 0 0,0 1 0 0 0,0-1 0 0 0,-1 1-1 0 0,1-1 1 0 0,0 1 0 0 0,0-1 0 0 0,0 1 0 0 0,-1 0 0 0 0,1 0 0 0 0,0-1 0 0 0,0 1 0 0 0,0 0 87 0 0,-21 28-10448 0 0,20-23 4387 0 0</inkml:trace>
  <inkml:trace contextRef="#ctx0" brushRef="#br0" timeOffset="771.92">219 246 0 0 0,'0'0'1102'0'0,"0"0"721"0"0,0 0 9 0 0,0 0-204 0 0,0 0-149 0 0,0 0-108 0 0,0 0-84 0 0,0 0-58 0 0,0 0-73 0 0,-2-2-83 0 0,1 1-897 0 0,1 0 0 0 0,-1 0-1 0 0,0 0 1 0 0,0 1-1 0 0,0-1 1 0 0,0 0 0 0 0,0 1-1 0 0,0-1 1 0 0,0 0-1 0 0,0 1 1 0 0,0 0 0 0 0,-1-1-1 0 0,1 1 1 0 0,0-1-1 0 0,0 1 1 0 0,0 0 0 0 0,0 0-1 0 0,-1 0 1 0 0,1 0-1 0 0,0 0 1 0 0,0 0 0 0 0,0 0-1 0 0,-1 0 1 0 0,1 0-1 0 0,0 1 1 0 0,0-1 0 0 0,0 0-1 0 0,0 1 1 0 0,-1-1-1 0 0,1 1 1 0 0,0-1 0 0 0,0 1-176 0 0,-1 0 9 0 0,0 1 0 0 0,0 0 0 0 0,1-1 0 0 0,-1 1 0 0 0,1 0 0 0 0,-1 0 1 0 0,1 0-1 0 0,-1 0 0 0 0,1 0 0 0 0,0 0 0 0 0,0 0 0 0 0,0 1 1 0 0,0-1-1 0 0,1 0 0 0 0,-1 0 0 0 0,0 1 0 0 0,1-1 0 0 0,0 1 0 0 0,0-1 1 0 0,-1 0-1 0 0,1 1 0 0 0,1-1 0 0 0,-1 1 0 0 0,0-1 0 0 0,1 0 1 0 0,-1 1-10 0 0,1-1 34 0 0,-1-1 0 0 0,1 0 0 0 0,-1 0 1 0 0,1 0-1 0 0,-1 0 0 0 0,1 0 1 0 0,0 0-1 0 0,0 0 0 0 0,-1-1 0 0 0,1 1 1 0 0,0 0-1 0 0,0 0 0 0 0,0-1 1 0 0,0 1-1 0 0,0 0 0 0 0,0-1 0 0 0,0 1 1 0 0,0-1-1 0 0,0 1 0 0 0,0-1 1 0 0,0 1-1 0 0,0-1 0 0 0,1 0 0 0 0,-1 0 1 0 0,0 0-1 0 0,0 1 0 0 0,0-1 1 0 0,1 0-1 0 0,-1 0 0 0 0,0-1 0 0 0,0 1 1 0 0,0 0-1 0 0,0 0 0 0 0,0-1 1 0 0,1 1-1 0 0,-1 0 0 0 0,0-1 0 0 0,0 1 1 0 0,0-1-1 0 0,1 0-34 0 0,43-24 792 0 0,-43 24-819 0 0,0-1 0 0 0,0 1 0 0 0,0-1 0 0 0,0 0 0 0 0,0 0 0 0 0,0 0 0 0 0,0 0 0 0 0,-1 0 0 0 0,1 0 0 0 0,-1-1 0 0 0,0 1 0 0 0,0 0 0 0 0,1-1 0 0 0,-1 1 0 0 0,-1-1 0 0 0,1 1 0 0 0,0-1 0 0 0,-1 1 0 0 0,1-1 1 0 0,-1 0-1 0 0,0 1 0 0 0,0-1 0 0 0,0 0 0 0 0,0 1 0 0 0,0-1 0 0 0,-1 0 0 0 0,1 1 0 0 0,-1-1 0 0 0,1 1 0 0 0,-1-1 0 0 0,0 1 0 0 0,0-1 0 0 0,0 1 0 0 0,-1-1 0 0 0,1 1 0 0 0,-1 0 0 0 0,1 0 0 0 0,-1 0 0 0 0,0 0 0 0 0,1 0 0 0 0,-1 0 0 0 0,-1-1 27 0 0,-23 1-5236 0 0,12 12-4611 0 0,10-6 4062 0 0</inkml:trace>
  <inkml:trace contextRef="#ctx0" brushRef="#br0" timeOffset="1020.915">227 404 9002 0 0,'0'0'3731'0'0,"0"0"-1726"0"0,0 0-589 0 0,0 0-48 0 0,0 0-19 0 0,0 0-80 0 0,0 0-146 0 0,0 0-217 0 0,0 0-255 0 0,0 0-249 0 0,0 0-230 0 0,0 0-180 0 0,-7-8-61 0 0,3 44-95 0 0,4-31-351 0 0,-1 20-829 0 0,1-8-8183 0 0,0-13-1040 0 0</inkml:trace>
  <inkml:trace contextRef="#ctx0" brushRef="#br0" timeOffset="1391.492">196 598 13067 0 0,'0'0'1405'0'0,"0"0"-942"0"0,0 0-359 0 0,0 0 35 0 0,0 0 118 0 0,0 0 109 0 0,0 0 111 0 0,0 0 58 0 0,0 0-27 0 0,0 0-65 0 0,0 0-91 0 0,-4 11-77 0 0,-12 31-2 0 0,16-41-239 0 0,0 0-1 0 0,0 0 1 0 0,0 0 0 0 0,0 0-1 0 0,0 0 1 0 0,0 0 0 0 0,0 0-1 0 0,1 0 1 0 0,-1 0 0 0 0,0 0-1 0 0,1 0 1 0 0,-1 0 0 0 0,1 0-1 0 0,-1-1 1 0 0,1 1 0 0 0,-1 0-1 0 0,1 0 1 0 0,0 0 0 0 0,-1-1-1 0 0,1 1 1 0 0,0 0 0 0 0,0-1-1 0 0,0 1 1 0 0,-1 0 0 0 0,1-1-1 0 0,0 1 1 0 0,0-1 0 0 0,0 0-1 0 0,0 1 1 0 0,0-1 0 0 0,0 0-1 0 0,0 1 1 0 0,0-1 0 0 0,0 0-1 0 0,0 0 1 0 0,0 0 0 0 0,0 0-1 0 0,0 0 1 0 0,0 0 0 0 0,0 0-1 0 0,0 0 1 0 0,0 0 0 0 0,0-1-1 0 0,0 1 1 0 0,0 0-34 0 0,1 0 93 0 0,4-1 12 0 0,-1 1 0 0 0,0-1 0 0 0,1 0 0 0 0,-1 0 0 0 0,0 0 0 0 0,0-1 0 0 0,0 0 0 0 0,0 0 0 0 0,0 0 0 0 0,0 0 0 0 0,-1-1 0 0 0,1 0 0 0 0,-1 0 0 0 0,3-2-105 0 0,-5 3 36 0 0,0 1 0 0 0,-1 0 0 0 0,1-1 0 0 0,-1 1 0 0 0,1-1 0 0 0,-1 1 0 0 0,0-1 0 0 0,0 0-1 0 0,0 1 1 0 0,0-1 0 0 0,0 0 0 0 0,0 0 0 0 0,0 0 0 0 0,0 0 0 0 0,-1 0 0 0 0,1 0 0 0 0,-1 0-1 0 0,1 0 1 0 0,-1 0 0 0 0,0 0 0 0 0,0 0 0 0 0,0 0 0 0 0,0 0 0 0 0,0 0 0 0 0,0 0 0 0 0,-1 0-1 0 0,1 0 1 0 0,-1 0 0 0 0,1 0 0 0 0,-1 0 0 0 0,0 0 0 0 0,0 0 0 0 0,0 0 0 0 0,0 0-1 0 0,0 1 1 0 0,0-1 0 0 0,-1-1-36 0 0,-65-37-820 0 0,51 37-3317 0 0,-1 2-3967 0 0,16 1-1905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0.0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1137 1560 0 0,'0'0'1114'0'0,"0"0"77"0"0,0 0 82 0 0,0 0 160 0 0,0 0 90 0 0,0 0-67 0 0,0 0-200 0 0,0 0-242 0 0,0 0-191 0 0,0 0-148 0 0,0 0-122 0 0,1 5 4997 0 0,275-271-3632 0 0,-20 75-1578 0 0,-282 212-769 0 0,26-21 288 0 0,0 0-40 0 0,-5 1-5688 0 0,3 0-3206 0 0,1-1 3091 0 0</inkml:trace>
  <inkml:trace contextRef="#ctx0" brushRef="#br0" timeOffset="678.348">778 77 4577 0 0,'0'0'1150'0'0,"0"0"52"0"0,0 0 27 0 0,0 0 56 0 0,0 0 49 0 0,0 0 8 0 0,0 0-5 0 0,0 0-113 0 0,0 0-243 0 0,0 0-321 0 0,0 0-316 0 0,0 0-165 0 0,0 0-5 0 0,-4 4 124 0 0,-9 18 220 0 0,0 0 1 0 0,2 0-1 0 0,0 1 0 0 0,2 1 1 0 0,1 0-1 0 0,0 0 1 0 0,-3 21-519 0 0,7-30 87 0 0,0-4-4 0 0,0 0-1 0 0,1 0 0 0 0,0 1 0 0 0,1-1 0 0 0,0 1 1 0 0,1-1-1 0 0,0 1 0 0 0,1-1 0 0 0,1 1 0 0 0,-1 0 1 0 0,2-1-1 0 0,-1 1 0 0 0,2-1 0 0 0,0 0 0 0 0,0 0 1 0 0,1 0-1 0 0,0 0 0 0 0,1 0 0 0 0,0-1 0 0 0,0 0 1 0 0,1 0-1 0 0,2 1-82 0 0,67 59-193 0 0,-71-71-4035 0 0,-6-7-6540 0 0,1 5 3116 0 0</inkml:trace>
  <inkml:trace contextRef="#ctx0" brushRef="#br0" timeOffset="1237.062">907 74 0 0 0,'0'0'1472'0'0,"0"0"293"0"0,0 0 234 0 0,0 0 144 0 0,0 0 9 0 0,0 0-123 0 0,0 0-203 0 0,0 0-238 0 0,0 0-221 0 0,0 0-192 0 0,-1-9-186 0 0,-4-26-169 0 0,5 35-782 0 0,-1-1-1 0 0,1 0 1 0 0,-1 1 0 0 0,1-1-1 0 0,-1 1 1 0 0,1-1-1 0 0,-1 1 1 0 0,1-1-1 0 0,-1 1 1 0 0,0-1-1 0 0,1 1 1 0 0,-1 0-1 0 0,0-1 1 0 0,1 1-1 0 0,-1 0 1 0 0,0-1-1 0 0,0 1 1 0 0,1 0-1 0 0,-1 0 1 0 0,0 0-1 0 0,0 0 1 0 0,1 0-1 0 0,-1 0 1 0 0,0 0-1 0 0,0 0 1 0 0,0 0-1 0 0,1 0 1 0 0,-1 0-1 0 0,0 0 1 0 0,0 1 0 0 0,1-1-1 0 0,-1 0 1 0 0,0 1-1 0 0,1-1 1 0 0,-1 0-1 0 0,0 1 1 0 0,1-1-1 0 0,-1 1 1 0 0,0-1-1 0 0,1 1 1 0 0,-1-1-1 0 0,1 1 1 0 0,-1-1-1 0 0,1 1 1 0 0,-1 0-1 0 0,1-1 1 0 0,0 1-1 0 0,-1 0 1 0 0,1-1-1 0 0,0 1 1 0 0,-1 0-1 0 0,1-1 1 0 0,0 2-38 0 0,-2-1 19 0 0,1 1-1 0 0,-1 0 1 0 0,1-1 0 0 0,0 1-1 0 0,0 0 1 0 0,0 0 0 0 0,0 0-1 0 0,0 0 1 0 0,0 0 0 0 0,1 0 0 0 0,-1 0-1 0 0,1 0 1 0 0,-1 0 0 0 0,1 0-1 0 0,0 0 1 0 0,0 1 0 0 0,0-1-1 0 0,0 0 1 0 0,0 0 0 0 0,0 0-1 0 0,0 0 1 0 0,1 0 0 0 0,-1 0 0 0 0,1 1-1 0 0,0-1 1 0 0,-1 0 0 0 0,1 0-1 0 0,0-1 1 0 0,0 1 0 0 0,1 0-1 0 0,-1 0 1 0 0,0 0 0 0 0,0-1 0 0 0,1 1-1 0 0,-1 0 1 0 0,1-1 0 0 0,0 0-1 0 0,-1 1 1 0 0,1-1 0 0 0,0 0-1 0 0,0 0 1 0 0,0 0 0 0 0,-1 0-1 0 0,1 0 1 0 0,0 0 0 0 0,0 0 0 0 0,1-1-1 0 0,-1 1 1 0 0,0-1 0 0 0,0 0-1 0 0,0 1 1 0 0,0-1 0 0 0,0 0-1 0 0,2 0-18 0 0,-1 0 30 0 0,-1 0 1 0 0,1 1-1 0 0,0-1 0 0 0,-1 0 0 0 0,1 0 0 0 0,-1 0 0 0 0,1-1 0 0 0,-1 1 0 0 0,1-1 0 0 0,0 1 0 0 0,-1-1 0 0 0,0 0 0 0 0,1 0 0 0 0,-1 0 0 0 0,1 0 0 0 0,-1 0 0 0 0,0-1 0 0 0,0 1 0 0 0,0-1 0 0 0,0 1 0 0 0,0-1 0 0 0,0 0 0 0 0,0 0 0 0 0,0 0 0 0 0,-1 0 0 0 0,1 0 0 0 0,-1 0 0 0 0,1 0 0 0 0,-1 0 0 0 0,0-1 0 0 0,0 1 0 0 0,0 0 0 0 0,0-1 0 0 0,-1 1 1 0 0,1-1-1 0 0,0 1 0 0 0,-1-1 0 0 0,0 0 0 0 0,0 1 0 0 0,0-1 0 0 0,0 1 0 0 0,0-1 0 0 0,0 0 0 0 0,-1 1 0 0 0,1-1 0 0 0,-1 1 0 0 0,1-1 0 0 0,-1 1 0 0 0,0-1 0 0 0,0 1 0 0 0,0 0 0 0 0,-1-1 0 0 0,1 1 0 0 0,-1 0-30 0 0,-30-25-1940 0 0,21 28-2937 0 0,1 11-5528 0 0,8-8 3682 0 0</inkml:trace>
  <inkml:trace contextRef="#ctx0" brushRef="#br0" timeOffset="1521.968">943 218 9066 0 0,'0'0'1596'0'0,"0"0"65"0"0,0 0-45 0 0,0 0-22 0 0,0 0-31 0 0,0 0-38 0 0,0 0-108 0 0,0 0-245 0 0,0 0-272 0 0,0 0-312 0 0,0 0-281 0 0,0 0-166 0 0,0 0-99 0 0,-1-5-20 0 0,-1 0-28 0 0,-1-5 103 0 0,2 26 187 0 0,5 19 423 0 0,-1-18-2671 0 0,-2 0-6896 0 0,-1-14-1487 0 0</inkml:trace>
  <inkml:trace contextRef="#ctx0" brushRef="#br0" timeOffset="1987.241">891 434 8050 0 0,'0'0'1444'0'0,"0"0"-6"0"0,0 0-83 0 0,0 0 8 0 0,0 0 44 0 0,0 0-102 0 0,0 0-234 0 0,0 0-292 0 0,0 0-272 0 0,0 0-187 0 0,0 0-131 0 0,0 0-90 0 0,-8 1-41 0 0,-24 4-16 0 0,31-4-33 0 0,1-1 0 0 0,-1 1-1 0 0,0 0 1 0 0,1 0 0 0 0,-1-1 0 0 0,1 1 0 0 0,0 0 0 0 0,-1 0 0 0 0,1 0 0 0 0,0 0 0 0 0,-1 0 0 0 0,1-1-1 0 0,0 1 1 0 0,0 0 0 0 0,0 0 0 0 0,0 0 0 0 0,0 0 0 0 0,0 0 0 0 0,0 0 0 0 0,0 0 0 0 0,0 0-1 0 0,0 0 1 0 0,1 0 0 0 0,-1 0 0 0 0,0-1 0 0 0,1 1 0 0 0,-1 0 0 0 0,0 0 0 0 0,1 0 0 0 0,-1 0-1 0 0,1-1 1 0 0,-1 1 0 0 0,1 0 0 0 0,0 0 0 0 0,-1-1 0 0 0,1 1 0 0 0,0-1 0 0 0,-1 1 0 0 0,1 0-1 0 0,0-1 1 0 0,0 1 0 0 0,0-1 0 0 0,-1 0 0 0 0,1 1 0 0 0,0-1-9 0 0,3 2 81 0 0,0-1 0 0 0,1 0 0 0 0,-1 0 0 0 0,0 0 0 0 0,0 0 0 0 0,1-1 0 0 0,-1 0 1 0 0,0 0-1 0 0,0 0 0 0 0,1 0 0 0 0,-1-1 0 0 0,0 1 0 0 0,1-1 0 0 0,-1 0 0 0 0,0 0 0 0 0,0-1 0 0 0,0 1 0 0 0,0-1 0 0 0,0 0 1 0 0,-1 0-1 0 0,1-1 0 0 0,0 1 0 0 0,-1-1 0 0 0,0 1 0 0 0,1-1 0 0 0,-1 0 0 0 0,0 0 0 0 0,0-1 0 0 0,-1 1 0 0 0,2-2-81 0 0,-4 4 2 0 0,1-1 0 0 0,-1 1 0 0 0,1-1-1 0 0,-1 1 1 0 0,0 0 0 0 0,0-1 0 0 0,1 1-1 0 0,-1-1 1 0 0,0 1 0 0 0,0-1 0 0 0,-1 1-1 0 0,1 0 1 0 0,0-1 0 0 0,0 1 0 0 0,-1-1-1 0 0,1 1 1 0 0,-1 0 0 0 0,1-1-1 0 0,-1 1 1 0 0,0 0 0 0 0,1-1 0 0 0,-1 1-1 0 0,0 0 1 0 0,0 0 0 0 0,0 0 0 0 0,0 0-1 0 0,0 0 1 0 0,0 0 0 0 0,0 0 0 0 0,0 0-1 0 0,0 0 1 0 0,0 0 0 0 0,-1 1 0 0 0,1-1-1 0 0,0 0 1 0 0,-1 1 0 0 0,1-1 0 0 0,0 1-1 0 0,-1 0 1 0 0,0-1-2 0 0,-38 5-5516 0 0,32 2 1248 0 0,4-1-1360 0 0,0-1-1289 0 0</inkml:trace>
  <inkml:trace contextRef="#ctx0" brushRef="#br0" timeOffset="2351.901">858 606 10810 0 0,'0'0'953'0'0,"0"0"-260"0"0,0 0-173 0 0,0 0 68 0 0,0 0 108 0 0,0 0 81 0 0,0 0-35 0 0,0 0-120 0 0,0 0-121 0 0,0 0-114 0 0,0 0-76 0 0,0 0-71 0 0,0 0-59 0 0,-2 9-9 0 0,-4 29-8 0 0,6-37-141 0 0,1 0-1 0 0,-1 0 1 0 0,1 0 0 0 0,-1 0-1 0 0,1 0 1 0 0,0 0-1 0 0,-1 0 1 0 0,1-1-1 0 0,0 1 1 0 0,0 0-1 0 0,-1 0 1 0 0,1-1 0 0 0,0 1-1 0 0,0 0 1 0 0,0-1-1 0 0,0 1 1 0 0,0-1-1 0 0,0 1 1 0 0,0-1 0 0 0,0 1-1 0 0,0-1 1 0 0,1 0-1 0 0,-1 0 1 0 0,0 0-1 0 0,0 1 1 0 0,0-1 0 0 0,0 0-1 0 0,0 0 1 0 0,0 0-1 0 0,1-1 1 0 0,-1 1-1 0 0,0 0 1 0 0,0 0 0 0 0,0-1-1 0 0,0 1 1 0 0,0 0-1 0 0,0-1-22 0 0,3 1 111 0 0,59-30 1276 0 0,-62 29-1362 0 0,0 0 0 0 0,0 0 0 0 0,0 0-1 0 0,0 0 1 0 0,0 0 0 0 0,0 0-1 0 0,-1 0 1 0 0,1 0 0 0 0,0 0 0 0 0,-1 0-1 0 0,1 0 1 0 0,-1-1 0 0 0,1 1 0 0 0,-1 0-1 0 0,0 0 1 0 0,1-1 0 0 0,-1 1-1 0 0,0 0 1 0 0,0-1 0 0 0,0 1 0 0 0,0 0-1 0 0,0 0 1 0 0,0-1 0 0 0,0 1 0 0 0,0 0-1 0 0,-1-1 1 0 0,1 1 0 0 0,0 0-1 0 0,-1 0 1 0 0,1 0 0 0 0,-1-1 0 0 0,1 1-1 0 0,-1 0 1 0 0,0 0 0 0 0,0 0-1 0 0,1 0 1 0 0,-1 0 0 0 0,0 0 0 0 0,0 0-1 0 0,0 0 1 0 0,0 0 0 0 0,0 1 0 0 0,0-1-1 0 0,0 0 1 0 0,0 1 0 0 0,-1-1-1 0 0,1 0 1 0 0,0 1 0 0 0,0-1 0 0 0,0 1-1 0 0,-1 0-24 0 0,-41-4-1129 0 0,28 10-2176 0 0,14-3-5303 0 0,1-2-301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6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63 1104 0 0,'0'0'1028'0'0,"0"0"-3"0"0,0 0 82 0 0,0 0 208 0 0,0 0 256 0 0,0 0 272 0 0,0 0 118 0 0,0 0-118 0 0,0 0-277 0 0,0 0-411 0 0,0 0-438 0 0,0 0-343 0 0,0 0-242 0 0,-4-9-55 0 0,-15 44 846 0 0,3-5-435 0 0,1 1 0 0 0,1 0-1 0 0,2 1 1 0 0,0 0 0 0 0,3 1 0 0 0,1 0 0 0 0,1 0-1 0 0,0 17-487 0 0,7-44 28 0 0,0 1-1 0 0,1 0 1 0 0,0-1 0 0 0,1 1-1 0 0,-1-1 1 0 0,1 0-1 0 0,0 1 1 0 0,1-1-1 0 0,-1 0 1 0 0,1 0-1 0 0,1 0 1 0 0,-1-1 0 0 0,1 1-1 0 0,0-1 1 0 0,0 0-1 0 0,0 0 1 0 0,1 0-1 0 0,0-1 1 0 0,0 1 0 0 0,0-1-1 0 0,1 0 1 0 0,-1-1-1 0 0,1 1 1 0 0,0-1-1 0 0,0 0 1 0 0,0-1-1 0 0,0 1 1 0 0,0-1 0 0 0,1-1-1 0 0,1 1-27 0 0,-3 1-2910 0 0,-4-1-2138 0 0,-2-1-5646 0 0,-1-1 6876 0 0</inkml:trace>
  <inkml:trace contextRef="#ctx0" brushRef="#br0" timeOffset="398.924">257 8 6737 0 0,'0'0'1623'0'0,"0"0"-6"0"0,0 0-6 0 0,0 0-3 0 0,0 0-30 0 0,0 0-49 0 0,0 0-126 0 0,0 0-233 0 0,0 0-290 0 0,0 0-320 0 0,0 0-277 0 0,0 0-190 0 0,0 0-131 0 0,0-8-110 0 0,0 53 752 0 0,-1-23-3679 0 0,1 0-8875 0 0,0-17 5865 0 0</inkml:trace>
  <inkml:trace contextRef="#ctx0" brushRef="#br0" timeOffset="825.575">259 226 6529 0 0,'0'0'1371'0'0,"0"0"-276"0"0,0 0-32 0 0,0 0 173 0 0,0 0 222 0 0,0 0 77 0 0,0 0-103 0 0,0 0-217 0 0,0 0-292 0 0,0 0-263 0 0,0 0-230 0 0,0 0-196 0 0,0 0-131 0 0,-7-1-59 0 0,-21-2-25 0 0,26 4-12 0 0,0 0 1 0 0,1 0 0 0 0,-1 0-1 0 0,1 1 1 0 0,-1-1-1 0 0,1 1 1 0 0,0-1-1 0 0,0 1 1 0 0,-1-1 0 0 0,1 1-1 0 0,0 0 1 0 0,0 0-1 0 0,1-1 1 0 0,-1 1-1 0 0,0 0 1 0 0,1 0 0 0 0,-1 0-1 0 0,1 0 1 0 0,-1 0-1 0 0,1 0 1 0 0,0 0-1 0 0,0 0 1 0 0,0 0 0 0 0,0 0-1 0 0,0 1-7 0 0,0-2 19 0 0,0 1 1 0 0,0-1-1 0 0,1 0 0 0 0,-1 1 1 0 0,0-1-1 0 0,0 0 0 0 0,1 1 1 0 0,-1-1-1 0 0,1 0 0 0 0,-1 0 1 0 0,1 1-1 0 0,0-1 0 0 0,-1 0 1 0 0,1 0-1 0 0,0 0 0 0 0,0 0 0 0 0,0 0 1 0 0,0 0-1 0 0,0 0 0 0 0,0 0 1 0 0,0 0-1 0 0,0 0 0 0 0,0-1 1 0 0,0 1-1 0 0,0 0 0 0 0,1-1 1 0 0,-1 1-1 0 0,0-1 0 0 0,0 1 1 0 0,1-1-1 0 0,-1 1 0 0 0,0-1 0 0 0,1 0 1 0 0,-1 0-1 0 0,0 0 0 0 0,1 0 1 0 0,-1 0-1 0 0,1 0 0 0 0,-1 0 1 0 0,0 0-1 0 0,1-1 0 0 0,-1 1 1 0 0,0 0-1 0 0,1-1 0 0 0,-1 1 1 0 0,0-1-1 0 0,0 0 0 0 0,1 0-19 0 0,58-40 1155 0 0,-59 39-1171 0 0,-1 0 0 0 0,1 1 0 0 0,-1-1 0 0 0,1 0 0 0 0,-1 0 0 0 0,0 0 0 0 0,1 0 0 0 0,-1 1 0 0 0,0-1 0 0 0,0 0 0 0 0,0 0 0 0 0,-1 0 0 0 0,1 0 0 0 0,0 0 0 0 0,-1 1 0 0 0,1-1 0 0 0,-1 0 0 0 0,0 0 0 0 0,1 1 0 0 0,-1-1 0 0 0,0 0 0 0 0,0 1 0 0 0,0-1 0 0 0,0 1 0 0 0,0-1 0 0 0,-1 1 0 0 0,1-1-1 0 0,0 1 1 0 0,-1 0 0 0 0,1 0 0 0 0,-1 0 0 0 0,1 0 0 0 0,-1 0 0 0 0,0 0 0 0 0,1 0 0 0 0,-1 0 0 0 0,0 1 0 0 0,1-1 0 0 0,-1 0 0 0 0,0 1 0 0 0,0 0 0 0 0,0-1 0 0 0,0 1 0 0 0,1 0 0 0 0,-1 0 0 0 0,0 0 0 0 0,0 0 0 0 0,-1 1 16 0 0,-16 4-4645 0 0,3 8-4044 0 0,13-8 1174 0 0</inkml:trace>
  <inkml:trace contextRef="#ctx0" brushRef="#br0" timeOffset="1275.978">277 400 4329 0 0,'0'0'857'0'0,"0"0"-106"0"0,0 0 80 0 0,0 0 247 0 0,0 0 263 0 0,0 0 224 0 0,0 0 75 0 0,0 0-97 0 0,0 0-209 0 0,0 0-266 0 0,0 0-248 0 0,0 0-193 0 0,0 0-166 0 0,-5-5-138 0 0,-14-14-120 0 0,17 19-192 0 0,1 0 1 0 0,0 1 0 0 0,0-1 0 0 0,0 0-1 0 0,0 0 1 0 0,-1 1 0 0 0,1-1 0 0 0,0 1-1 0 0,0-1 1 0 0,0 1 0 0 0,0-1 0 0 0,0 1-1 0 0,0 0 1 0 0,0-1 0 0 0,0 1 0 0 0,0 0-1 0 0,0 0 1 0 0,1 0 0 0 0,-1 0 0 0 0,0 0-1 0 0,1 0 1 0 0,-1 0 0 0 0,0 0 0 0 0,1 0-1 0 0,-1 0 1 0 0,1 0 0 0 0,-1 0 0 0 0,1 0-1 0 0,0 0 1 0 0,0 1 0 0 0,-1-1 0 0 0,1 0-12 0 0,-1 1 34 0 0,1-1 0 0 0,-1 1 1 0 0,0 0-1 0 0,1 0 0 0 0,-1-1 1 0 0,1 1-1 0 0,0 0 0 0 0,0-1 1 0 0,-1 1-1 0 0,1 0 0 0 0,0 0 1 0 0,0 0-1 0 0,1-1 0 0 0,-1 1 1 0 0,0 0-1 0 0,1 0 0 0 0,-1-1 1 0 0,1 1-1 0 0,-1 0 0 0 0,1-1 1 0 0,0 1-1 0 0,0-1 0 0 0,-1 1 0 0 0,1 0 1 0 0,0-1-1 0 0,1 0 0 0 0,-1 1 1 0 0,0-1-1 0 0,0 0 0 0 0,0 0 1 0 0,1 1-1 0 0,-1-1 0 0 0,1 0 1 0 0,-1 0-1 0 0,1-1 0 0 0,-1 1 1 0 0,1 0-1 0 0,0 0 0 0 0,-1-1 1 0 0,1 1-1 0 0,0-1 0 0 0,-1 1 1 0 0,1-1-1 0 0,0 0 0 0 0,0 0 1 0 0,0 0-1 0 0,-1 0 0 0 0,1 0 0 0 0,0 0 1 0 0,0 0-1 0 0,-1-1 0 0 0,1 1 1 0 0,0 0-1 0 0,0-1 0 0 0,-1 0 1 0 0,1 1-1 0 0,-1-1 0 0 0,1 0 1 0 0,0 0-1 0 0,-1 0 0 0 0,0 0 1 0 0,1 0-1 0 0,-1 0 0 0 0,1 0 1 0 0,-1-1-1 0 0,0 1 0 0 0,0 0 1 0 0,1-1-35 0 0,-1 1 46 0 0,0-1 0 0 0,0 1 0 0 0,0 0 0 0 0,0 0 0 0 0,0-1 0 0 0,0 1 0 0 0,0 0 0 0 0,0-1 0 0 0,0 1 0 0 0,-1-1 0 0 0,1 1 0 0 0,-1-1 0 0 0,1 0 0 0 0,-1 1 0 0 0,0-1 0 0 0,1 0 0 0 0,-1 1 0 0 0,0-1 0 0 0,0 1 0 0 0,0-1 0 0 0,0 0 0 0 0,0 1 0 0 0,-1-1 0 0 0,1 0 0 0 0,0 1 0 0 0,-1-1 0 0 0,1 0-46 0 0,-12-12-2239 0 0,0 9-3506 0 0,-5 5-5018 0 0,15 1 6787 0 0</inkml:trace>
  <inkml:trace contextRef="#ctx0" brushRef="#br0" timeOffset="1696.3">228 591 5777 0 0,'0'0'832'0'0,"0"0"-129"0"0,0 0 127 0 0,0 0 230 0 0,0 0 155 0 0,0 0 52 0 0,0 0-140 0 0,0 0-184 0 0,0 0-169 0 0,0 0-189 0 0,0 0-165 0 0,0 0-136 0 0,0 0-102 0 0,-6 6-40 0 0,-20 19-32 0 0,25-24-80 0 0,1 0 0 0 0,-1 0 0 0 0,1 0-1 0 0,0 0 1 0 0,0 0 0 0 0,-1 0 0 0 0,1 0-1 0 0,0 0 1 0 0,0 0 0 0 0,0 0 0 0 0,0 0-1 0 0,0 0 1 0 0,0 0 0 0 0,1 0 0 0 0,-1 0-1 0 0,0 0 1 0 0,0 0 0 0 0,1 0 0 0 0,-1 0-1 0 0,0 0 1 0 0,1 0 0 0 0,-1 0 0 0 0,1 0-1 0 0,-1 0 1 0 0,1-1 0 0 0,0 1 0 0 0,-1 0-1 0 0,1 0 1 0 0,0-1 0 0 0,0 1 0 0 0,-1 0-1 0 0,1-1 1 0 0,0 1 0 0 0,0-1 0 0 0,0 1-1 0 0,0-1 1 0 0,0 1 0 0 0,0-1 0 0 0,0 0-1 0 0,0 1 1 0 0,0-1 0 0 0,0 0 0 0 0,0 0-1 0 0,0 0 1 0 0,0 0 0 0 0,0 1 0 0 0,0-2-1 0 0,0 1 1 0 0,1 0-30 0 0,-1 1 59 0 0,1-1 1 0 0,0 1-1 0 0,0-1 0 0 0,-1 1 1 0 0,1-1-1 0 0,0 0 0 0 0,0 0 0 0 0,0 0 1 0 0,-1 0-1 0 0,1 0 0 0 0,0 0 1 0 0,0 0-1 0 0,0 0 0 0 0,-1-1 0 0 0,1 1 1 0 0,0-1-1 0 0,0 0 0 0 0,-1 1 1 0 0,1-1-1 0 0,0 0 0 0 0,-1 0 0 0 0,1 0 1 0 0,-1 0-1 0 0,1 0 0 0 0,-1 0 0 0 0,0 0 1 0 0,0-1-1 0 0,1 1 0 0 0,-1-1 1 0 0,0 1-1 0 0,0-1 0 0 0,0 1 0 0 0,0-1 1 0 0,0 1-1 0 0,-1-1 0 0 0,1 0 1 0 0,0 1-1 0 0,-1-1 0 0 0,1 0 0 0 0,-1 0 1 0 0,0 1-1 0 0,0-1 0 0 0,1 0 1 0 0,-1 0-1 0 0,0 0 0 0 0,0 1 0 0 0,-1-1 1 0 0,1 0-1 0 0,0 0 0 0 0,-1 0 1 0 0,1 1-1 0 0,-1-1 0 0 0,1 0 0 0 0,-1 1 1 0 0,0-1-1 0 0,0 0 0 0 0,0 1 1 0 0,0-1-1 0 0,0 1 0 0 0,0-1 0 0 0,0 1 1 0 0,0 0-1 0 0,-1-1 0 0 0,1 1-59 0 0,-8-3-441 0 0,-12-8 402 0 0,15 4-6428 0 0,7 7 824 0 0,1 0-3270 0 0</inkml:trace>
  <inkml:trace contextRef="#ctx0" brushRef="#br0" timeOffset="2158.179">465 53 7306 0 0,'0'0'901'0'0,"0"0"83"0"0,0 0 161 0 0,0 0 148 0 0,0 0 37 0 0,0 0-39 0 0,0 0-136 0 0,0 0-185 0 0,0 0-221 0 0,0 0-265 0 0,0 0-211 0 0,0 0-115 0 0,9 20 767 0 0,-3 1-627 0 0,0 0-1 0 0,-2 1 1 0 0,0 0 0 0 0,-1 0-1 0 0,-2 0 1 0 0,0 0 0 0 0,-1 0 0 0 0,-2 6-298 0 0,1 6 136 0 0,0 7 8 0 0,-2 0 1 0 0,-2-1 0 0 0,-1 1-1 0 0,-2-1 1 0 0,-2-1-1 0 0,-2 0 1 0 0,-1 0-1 0 0,-3 0-144 0 0,-26 38 1922 0 0,42-77-1849 0 0,0 0-15 0 0,0 0-20 0 0,0 0-26 0 0,4-9-3646 0 0,0 3-4941 0 0,0 3-2925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1:21.788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14 11923 0 0,'0'0'-505'0'0,"0"0"761"0"0,0 0-95 0 0,0 0-89 0 0,0 0-248 0 0,0 0-521 0 0,0 0-815 0 0,0 0-584 0 0,0 0-73 0 0,0 0 105 0 0,0 0-161 0 0,0 0 1257 0 0,4-13 968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1:25.090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45 13 0 0 0,'-5'-5'0'0'0,"3"4"0"0"0,-35 3 1692 0 0,58-1 179 0 0,188-8 2052 0 0,139 4-1840 0 0,359 47-810 0 0,-212-41-574 0 0,-113-19 119 0 0,474 18 30 0 0,-140 8-421 0 0,-54 0-29 0 0,-157-8 118 0 0,-217 2 409 0 0,93 25 1056 0 0,-144-9-955 0 0,-232-19-1080 0 0,12 0 263 0 0,-29-9-3150 0 0,-32-7-9394 0 0,31 12 8976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1:31.1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627 131 0 0 0,'0'0'732'0'0,"0"0"138"0"0,-1-7-1 0 0,-31-53 4534 0 0,-46 16-3860 0 0,-62 35-1062 0 0,117 13-410 0 0,0 1-1 0 0,1 2 1 0 0,0 0 0 0 0,0 1 0 0 0,0 1-1 0 0,1 1 1 0 0,-14 9-71 0 0,-58 59 513 0 0,82-65-398 0 0,2 0-1 0 0,0 1 1 0 0,0 0 0 0 0,1 0-1 0 0,1 1 1 0 0,1 0-1 0 0,0 0 1 0 0,1 1-1 0 0,-4 16-114 0 0,6-20 81 0 0,-1 1-1 0 0,2 0 0 0 0,0 1 1 0 0,0-1-1 0 0,2 0 0 0 0,-1 0 1 0 0,2 1-1 0 0,-1-1 0 0 0,2 0 1 0 0,0 0-1 0 0,1 0 0 0 0,1 6-80 0 0,2-5 183 0 0,0 0 0 0 0,0-1 0 0 0,1 0-1 0 0,1 0 1 0 0,0 0 0 0 0,1-1-1 0 0,0 0 1 0 0,1-1 0 0 0,0 0-1 0 0,0 0 1 0 0,2-1 0 0 0,-1-1 0 0 0,1 0-1 0 0,0-1 1 0 0,1 0 0 0 0,0 0-1 0 0,0-1 1 0 0,13 3-183 0 0,-8-5 228 0 0,0-2 0 0 0,1 0-1 0 0,-1-1 1 0 0,1-1 0 0 0,-1 0-1 0 0,1-2 1 0 0,3 0-228 0 0,22 0 360 0 0,-18-2-157 0 0,-1 0 0 0 0,0-1 1 0 0,-1-2-1 0 0,1-1 0 0 0,-1-1 1 0 0,-1 0-1 0 0,5-4-203 0 0,-15 7 80 0 0,-1 0 1 0 0,0 0-1 0 0,0-1 1 0 0,-1-1-1 0 0,0 0 1 0 0,0 0-1 0 0,0-1 1 0 0,-1-1-1 0 0,-1 0 1 0 0,1 0-1 0 0,-1-1 1 0 0,-1 0-1 0 0,0 0 1 0 0,5-9-81 0 0,-3-2 96 0 0,-1 1-1 0 0,0-2 1 0 0,-2 1 0 0 0,-1-1 0 0 0,-1 0-1 0 0,0-1 1 0 0,-2 1 0 0 0,0-1 0 0 0,-2 1 0 0 0,-1-1-1 0 0,-2-23-95 0 0,0 34 67 0 0,-2-1 0 0 0,1 1 0 0 0,-2 0 0 0 0,1 0 0 0 0,-2 0 0 0 0,1 1 0 0 0,-2-1 0 0 0,0 1 0 0 0,0 1-1 0 0,-1-1 1 0 0,0 1 0 0 0,0 1 0 0 0,-1 0 0 0 0,-1 0 0 0 0,0 0 0 0 0,0 1 0 0 0,-4-2-67 0 0,-97-46-216 0 0,99 61-3404 0 0,7 2-1767 0 0,3-4 1750 0 0,-2 2-6388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0.2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 16532 0 0,'0'0'112'0'0,"0"0"-116"0"0,0 0-103 0 0,0 0 0 0 0,0 0 91 0 0,0 0 142 0 0,0 0 46 0 0,0 0-2 0 0,0 0-34 0 0,0 0-70 0 0,0 0-101 0 0,-8-4-472 0 0,7 3-3623 0 0,0 1-4393 0 0,2 0 4638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4.6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 11546 0 0,'0'0'2092'0'0,"0"0"-599"0"0,0 0-245 0 0,0 0 77 0 0,0 0 70 0 0,0 0-19 0 0,0 0-142 0 0,0 0-229 0 0,0 0-235 0 0,0 0-174 0 0,0 0-159 0 0,0 0-105 0 0,0 0-81 0 0,-4 9-87 0 0,-12 28-45 0 0,11-12 670 0 0,6-18-3005 0 0,-1-3-2423 0 0,0 0-3580 0 0,0-2-2879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42.3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47 0 0 0,'0'0'1394'0'0,"0"0"775"0"0,0 0 272 0 0,0 0-237 0 0,0 0-309 0 0,0 0-242 0 0,0 0-344 0 0,0 0-78 0 0,-3-3-6 0 0,2 1-907 0 0,-8-10 786 0 0,-1 4 4562 0 0,3 1-2344 0 0,3-7-1959 0 0,4 14-1251 0 0,0 0 1 0 0,0 0 2 0 0,0 0-16 0 0,0 0-9 0 0,0 0 4 0 0,0 0-6 0 0,0 0-12 0 0,0 0-24 0 0,0 0-15 0 0,0 0-18 0 0,0 0-9 0 0,0 26-86 0 0,-9 209 668 0 0,6-147-207 0 0,2-117-6012 0 0,10 13 245 0 0,-3 6-1343 0 0,-5 8 4817 0 0,4-5-7550 0 0</inkml:trace>
  <inkml:trace contextRef="#ctx0" brushRef="#br0" timeOffset="517.02">309 58 7009 0 0,'0'0'2845'0'0,"0"0"-266"0"0,0 0-322 0 0,0 0-266 0 0,0 0-261 0 0,0 0-290 0 0,0 0-299 0 0,0 0-295 0 0,0 0-230 0 0,0 0-154 0 0,0 0-136 0 0,0 0-71 0 0,0 0-23 0 0,5-3 24 0 0,12-6 74 0 0,-29 19 492 0 0,-178 92 199 0 0,230-53-59 0 0,93 66-359 0 0,-114-102-492 0 0,-17-15-2273 0 0,0-3-2358 0 0,1-1-6883 0 0,-1 4 1654 0 0</inkml:trace>
  <inkml:trace contextRef="#ctx0" brushRef="#br0" timeOffset="1118.014">427 138 4353 0 0,'0'0'2524'0'0,"0"0"-246"0"0,0 0-229 0 0,0 0-153 0 0,0 0-130 0 0,0 0-130 0 0,0 0-206 0 0,0 0-231 0 0,0 0-203 0 0,0 0-163 0 0,0 0-90 0 0,0 0-71 0 0,3-5-34 0 0,11-17-17 0 0,-18 67 1824 0 0,6 17-2296 0 0,-2-60-126 0 0,1-1 0 0 0,-1 0 1 0 0,0 1-1 0 0,1-1 0 0 0,0 0 0 0 0,-1 1 1 0 0,1-1-1 0 0,0 0 0 0 0,-1 0 1 0 0,1 0-1 0 0,0 0 0 0 0,0 0 0 0 0,0 0 1 0 0,0 0-1 0 0,0 0 0 0 0,0 0 0 0 0,1 0 1 0 0,-1-1-1 0 0,0 1 0 0 0,0 0 1 0 0,0-1-1 0 0,1 1 0 0 0,-1-1 0 0 0,0 1 1 0 0,1-1-1 0 0,-1 0 0 0 0,0 1 0 0 0,1-1 1 0 0,-1 0-1 0 0,1 0 0 0 0,-1 0 1 0 0,0 0-1 0 0,1 0 0 0 0,-1 0 0 0 0,1-1 1 0 0,-1 1-1 0 0,0 0 0 0 0,1-1 0 0 0,-1 1 1 0 0,0-1-1 0 0,0 1 0 0 0,1-1 1 0 0,-1 0-25 0 0,4-1 32 0 0,0-1-1 0 0,0 0 1 0 0,0 0-1 0 0,0 0 0 0 0,0-1 1 0 0,-1 1-1 0 0,1-1 0 0 0,-1 0 1 0 0,0-1-1 0 0,-1 1 0 0 0,1-1 1 0 0,-1 1-1 0 0,0-1 0 0 0,0 0 1 0 0,0 0-1 0 0,0-1 0 0 0,-1 1 1 0 0,0 0-1 0 0,0-1 0 0 0,-1 0 1 0 0,0 1-1 0 0,0-1 1 0 0,0 0-1 0 0,0 1 0 0 0,-1-1 1 0 0,0 0-1 0 0,0 0 0 0 0,-1 0 1 0 0,0-1-31 0 0,1 7-27 0 0,-10 28-521 0 0,9-24 551 0 0,0-1 0 0 0,0 0 0 0 0,1 0 1 0 0,-1 1-1 0 0,1-1 0 0 0,0 1 0 0 0,0-1 0 0 0,0 0 1 0 0,1 1-1 0 0,-1-1 0 0 0,1 0 0 0 0,-1 1 0 0 0,1-1 0 0 0,0 0 1 0 0,0 0-1 0 0,1 0 0 0 0,-1 0 0 0 0,1 0 0 0 0,-1 0 1 0 0,3 3-4 0 0,6 6-3692 0 0,2 1-3951 0 0,-11-12 977 0 0,0 0-2931 0 0</inkml:trace>
  <inkml:trace contextRef="#ctx0" brushRef="#br0" timeOffset="1481.003">416 310 10106 0 0,'0'0'1979'0'0,"0"0"-377"0"0,0 0-80 0 0,0 0 129 0 0,0 0 70 0 0,0 0-142 0 0,0 0-348 0 0,0 0-327 0 0,0 0-258 0 0,0 0-150 0 0,0 0-64 0 0,0 0-40 0 0,0 0-6 0 0,10 6 1261 0 0,150-9 1 0 0,-160 3-1629 0 0,0 0 7 0 0,0 0 14 0 0,0 0-33 0 0,0 0 4 0 0,-6-4-2344 0 0,3 1-2950 0 0,2 0-5823 0 0,1 2 1783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3.8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65 134 11090 0 0,'0'0'1066'0'0,"0"0"-683"0"0,0 0-203 0 0,0 0 116 0 0,0 0 115 0 0,0 0 46 0 0,0 0-8 0 0,0 0-62 0 0,0 0-32 0 0,0 0-15 0 0,0 0-32 0 0,0 0-52 0 0,6-5-60 0 0,51-34 279 0 0,-55 38-418 0 0,0 1 1 0 0,0 0 0 0 0,0-1-1 0 0,0 0 1 0 0,-1 1 0 0 0,1-1-1 0 0,0 0 1 0 0,0 0-1 0 0,-1 0 1 0 0,1 0 0 0 0,0 0-1 0 0,-1 0 1 0 0,1-1-1 0 0,-1 1 1 0 0,0 0 0 0 0,1-1-1 0 0,-1 1 1 0 0,0-1-1 0 0,0 0 1 0 0,0 1 0 0 0,0-1-1 0 0,0 0 1 0 0,0 0-1 0 0,0 1 1 0 0,-1-1 0 0 0,1 0-1 0 0,-1 0 1 0 0,1 0-1 0 0,-1 0 1 0 0,0 0 0 0 0,0 0-1 0 0,0 0 1 0 0,0 0-1 0 0,0 0 1 0 0,0 0 0 0 0,0 0-1 0 0,-1 1 1 0 0,1-1-1 0 0,-1 0 1 0 0,1 0 0 0 0,-1 0-1 0 0,0 0 1 0 0,0 1-1 0 0,0-1 1 0 0,0 0 0 0 0,0 0-1 0 0,0 1 1 0 0,0-1-1 0 0,0 1 1 0 0,-1-1 0 0 0,1 1-1 0 0,-1 0 1 0 0,1 0-1 0 0,-1-1 1 0 0,1 1 0 0 0,-1 0-1 0 0,0 0 1 0 0,0 0 0 0 0,1 1-1 0 0,-1-1 1 0 0,0 0-1 0 0,0 1-57 0 0,1-1 14 0 0,0 1 1 0 0,-1 0-1 0 0,1 0 0 0 0,0 0 0 0 0,0 0 0 0 0,0 0 0 0 0,-1 0 0 0 0,1 0 1 0 0,0 0-1 0 0,0 0 0 0 0,0 1 0 0 0,-1-1 0 0 0,1 0 0 0 0,0 1 1 0 0,0-1-1 0 0,0 1 0 0 0,0-1 0 0 0,0 1 0 0 0,0-1 0 0 0,0 1 0 0 0,0 0 1 0 0,0 0-1 0 0,0 0 0 0 0,0-1 0 0 0,0 1 0 0 0,1 0 0 0 0,-1 0 0 0 0,0 0 1 0 0,0 0-1 0 0,1 0 0 0 0,-1 0 0 0 0,1 0 0 0 0,-1 1 0 0 0,1-1 0 0 0,0 0 1 0 0,-1 0-1 0 0,1 0 0 0 0,0 0 0 0 0,0 1 0 0 0,0-1 0 0 0,-1 0 0 0 0,1 0 1 0 0,1 1-1 0 0,-1-1 0 0 0,0 0 0 0 0,0 0 0 0 0,0 0 0 0 0,1 0 0 0 0,-1 1 1 0 0,1 0-15 0 0,-3 10 231 0 0,-28 244 3898 0 0,9-142-3842 0 0,50-117-285 0 0,-27-3-107 0 0,-1 0 0 0 0,0-1-1 0 0,0 1 1 0 0,0-1 0 0 0,-1 1-1 0 0,0 0 1 0 0,0-1 0 0 0,-1 1-1 0 0,1-1 1 0 0,-2 1 0 0 0,1-1-1 0 0,-1 1 1 0 0,1 0-1 0 0,-2 0 1 0 0,1 0 0 0 0,-1 0-1 0 0,0 0 1 0 0,-2-3 105 0 0,4 6-62 0 0,0 0-1 0 0,0 1 1 0 0,0-1 0 0 0,0 0-1 0 0,0 0 1 0 0,-1 1-1 0 0,0-1 1 0 0,1 1 0 0 0,-1 0-1 0 0,0-1 1 0 0,0 1-1 0 0,0 0 1 0 0,0 0 0 0 0,-1 0-1 0 0,1 0 1 0 0,0 1 0 0 0,-1-1-1 0 0,0 1 1 0 0,1-1-1 0 0,-1 1 1 0 0,0 0 0 0 0,1 0-1 0 0,-1 0 1 0 0,0 0-1 0 0,0 1 1 0 0,0-1 0 0 0,-1 1 62 0 0,115-15 376 0 0,10-22 257 0 0,-152 32-118 0 0,28 6-520 0 0,-1 1 1 0 0,0 0-1 0 0,1 1 0 0 0,-1-1 0 0 0,1 0 1 0 0,0 1-1 0 0,0 0 0 0 0,0 0 1 0 0,0 0-1 0 0,0 0 0 0 0,1 0 0 0 0,-1 1 1 0 0,1-1-1 0 0,0 1 0 0 0,0-1 1 0 0,0 1-1 0 0,1 0 0 0 0,-1 0 0 0 0,1 0 1 0 0,0 0-1 0 0,0 0 0 0 0,0 0 1 0 0,1 0-1 0 0,-1 0 0 0 0,1 0 0 0 0,0 0 1 0 0,0 0-1 0 0,0 2 5 0 0,3-4 28 0 0,-1-1 0 0 0,0 1 0 0 0,0 0 0 0 0,1-1 0 0 0,-1 0 0 0 0,1 0 0 0 0,-1 0 0 0 0,1 0 0 0 0,-1 0 0 0 0,1 0 0 0 0,0 0-1 0 0,-1-1 1 0 0,1 0 0 0 0,0 1 0 0 0,0-1 0 0 0,-1 0 0 0 0,1 0 0 0 0,0 0 0 0 0,0-1 0 0 0,-1 1 0 0 0,1-1 0 0 0,0 0 0 0 0,-1 1 0 0 0,1-1 0 0 0,0 0 0 0 0,-1-1 0 0 0,0 1 0 0 0,2-1-28 0 0,-1 0 19 0 0,0 0 0 0 0,0 0 0 0 0,-1 0 0 0 0,1 0 0 0 0,-1 0 0 0 0,1 0 0 0 0,-1-1 0 0 0,0 1 0 0 0,0-1 1 0 0,0 0-1 0 0,0 0 0 0 0,0 0 0 0 0,-1 0 0 0 0,1 0 0 0 0,-1 0 0 0 0,0 0 0 0 0,0 0 0 0 0,0 0 0 0 0,0-1 0 0 0,-1 1 0 0 0,1 0 0 0 0,-1-1 0 0 0,0 1 0 0 0,0 0 1 0 0,0-1-1 0 0,-1 1 0 0 0,1 0 0 0 0,-1-3-19 0 0,1 5-1 0 0,-11 36-728 0 0,23 6-578 0 0,-3-35-3896 0 0,2-2-4624 0 0,-9-3 2188 0 0</inkml:trace>
  <inkml:trace contextRef="#ctx0" brushRef="#br0" timeOffset="574.774">337 264 4777 0 0,'0'0'1372'0'0,"0"0"-334"0"0,0 0-18 0 0,0 0 283 0 0,0 0 215 0 0,0 0 62 0 0,0 0-69 0 0,0 0-193 0 0,0 0-231 0 0,0 0-231 0 0,0 0-199 0 0,0 0-174 0 0,0 0-123 0 0,21-24 1318 0 0,-19 21-1614 0 0,0 0 0 0 0,0 0 0 0 0,-1 0 0 0 0,1 0-1 0 0,-1 0 1 0 0,0 0 0 0 0,0-1 0 0 0,0 1 0 0 0,0 0 0 0 0,0 0 0 0 0,-1-1 0 0 0,0 1 0 0 0,1-1 0 0 0,-1 1 0 0 0,-1 0 0 0 0,1-1 0 0 0,0 1 0 0 0,-1-1 0 0 0,0 1 0 0 0,1 0 0 0 0,-1 0 0 0 0,-1-1-64 0 0,-13 30-856 0 0,17-25 878 0 0,0 1 0 0 0,1 0 0 0 0,-1 0 1 0 0,1-1-1 0 0,-1 1 0 0 0,1-1 0 0 0,-1 0 1 0 0,1 0-1 0 0,0 0 0 0 0,-1 0 0 0 0,1 0 1 0 0,0-1-1 0 0,0 1 0 0 0,0-1 1 0 0,0 0-1 0 0,0 0 0 0 0,-1 0 0 0 0,1 0 1 0 0,0 0-1 0 0,0 0 0 0 0,0-1 0 0 0,0 0 1 0 0,-1 1-1 0 0,1-1 0 0 0,0 0 0 0 0,0 0 1 0 0,-1-1-1 0 0,3 0-22 0 0,-5 2-2 0 0,30-21 817 0 0,-30 21-731 0 0,0 0-9 0 0,0 0-33 0 0,-15 16-160 0 0,12-12 166 0 0,-1 0 0 0 0,1 0 0 0 0,0 0 0 0 0,0 1 0 0 0,1-1 0 0 0,-1 1 0 0 0,1-1 0 0 0,0 1 0 0 0,0 0 0 0 0,1 0 0 0 0,0 0 1 0 0,-1 0-1 0 0,2 1 0 0 0,-1-1 0 0 0,0 0 0 0 0,1 0 0 0 0,0 4-48 0 0,1-8-56 0 0,0 0 0 0 0,0 1 0 0 0,0-1 0 0 0,0 0 0 0 0,0 0 0 0 0,0 0 0 0 0,1 0 1 0 0,-1 0-1 0 0,0 0 0 0 0,0 0 0 0 0,1 0 0 0 0,-1 0 0 0 0,1-1 0 0 0,-1 1 0 0 0,1 0 0 0 0,-1-1 0 0 0,1 1 0 0 0,-1-1 0 0 0,1 0 0 0 0,-1 1 0 0 0,1-1 0 0 0,-1 0 1 0 0,1 0-1 0 0,0 0 0 0 0,-1 0 0 0 0,1-1 0 0 0,-1 1 0 0 0,1 0 0 0 0,-1 0 0 0 0,1-1 0 0 0,0 0 56 0 0,30-5-9559 0 0,-25 4 3956 0 0,-2 0-946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1.7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199 89 0 0 0,'0'0'539'0'0,"0"0"901"0"0,0 0 300 0 0,0 0-119 0 0,0 0-238 0 0,0 0-202 0 0,0 0-180 0 0,0 0-105 0 0,0 0-21 0 0,4 17 2921 0 0,-3-13 1188 0 0,1-9-4862 0 0,1 1 0 0 0,-1-1 0 0 0,0 1 0 0 0,-1-1-1 0 0,1 0 1 0 0,-1 0 0 0 0,0 0 0 0 0,0 0 0 0 0,0 0 0 0 0,0 0 0 0 0,-1 0-1 0 0,0 0 1 0 0,0 0 0 0 0,-1 0 0 0 0,1 0 0 0 0,-1 0 0 0 0,0 0-1 0 0,0 0 1 0 0,-1-1-122 0 0,-2 5-17 0 0,1-1 0 0 0,-1 0 0 0 0,1 1 0 0 0,-1 0 0 0 0,1 0-1 0 0,-1 0 1 0 0,0 0 0 0 0,0 1 0 0 0,1 0 0 0 0,-1-1 0 0 0,0 1 0 0 0,0 0-1 0 0,0 1 1 0 0,1-1 0 0 0,-1 1 0 0 0,0 0 0 0 0,1 0 0 0 0,-1 0 0 0 0,0 0-1 0 0,1 0 1 0 0,-2 2 17 0 0,0-2-6 0 0,1 1 0 0 0,0-1 0 0 0,-1 1 0 0 0,1 0 0 0 0,0 1 0 0 0,0-1 0 0 0,0 1-1 0 0,0 0 1 0 0,1 0 0 0 0,-1 0 0 0 0,1 0 0 0 0,0 1 0 0 0,0-1 0 0 0,0 1 0 0 0,0 0 0 0 0,0 0 0 0 0,1 0-1 0 0,0 0 1 0 0,0 0 0 0 0,0 0 0 0 0,0 1 0 0 0,1-1 0 0 0,0 1 0 0 0,0-1 0 0 0,0 1 0 0 0,0 0 0 0 0,1-1 0 0 0,-1 3 6 0 0,54 42 197 0 0,-27-31-137 0 0,-23-17-53 0 0,-1 0 0 0 0,1 0 0 0 0,-1 1-1 0 0,1-1 1 0 0,-1 1 0 0 0,0 0 0 0 0,1-1 0 0 0,-1 1 0 0 0,0 0 0 0 0,0 0-1 0 0,-1 1 1 0 0,1-1 0 0 0,0 0 0 0 0,-1 1 0 0 0,1-1 0 0 0,-1 1 0 0 0,0-1-1 0 0,0 1 1 0 0,0-1 0 0 0,0 1 0 0 0,0 0 0 0 0,0 0 0 0 0,-1-1 0 0 0,1 1-1 0 0,-1 0 1 0 0,0 0 0 0 0,0 0 0 0 0,0-1 0 0 0,0 1 0 0 0,-1 0 0 0 0,1 0-1 0 0,-1 0 1 0 0,0-1 0 0 0,1 1 0 0 0,-1 0 0 0 0,0-1 0 0 0,-1 1 0 0 0,1 0-1 0 0,0-1 1 0 0,-1 0 0 0 0,1 1 0 0 0,-1-1 0 0 0,0 0 0 0 0,0 0 0 0 0,0 0-1 0 0,0 0 1 0 0,0 0 0 0 0,0 0 0 0 0,-1 0-7 0 0,-1 0 100 0 0,0 0 0 0 0,1 0 0 0 0,-2-1 1 0 0,1 1-1 0 0,0-1 0 0 0,0 1 0 0 0,0-1 0 0 0,0-1 0 0 0,-1 1 0 0 0,1 0 0 0 0,0-1 1 0 0,-1 0-1 0 0,1 0 0 0 0,0-1 0 0 0,-1 1 0 0 0,1-1 0 0 0,0 0 0 0 0,-1 0 0 0 0,1 0 1 0 0,0 0-1 0 0,0-1 0 0 0,0 0 0 0 0,0 0 0 0 0,0 0 0 0 0,1 0 0 0 0,-1-1 0 0 0,1 1 1 0 0,-1-1-1 0 0,1 0 0 0 0,0 0 0 0 0,0 0 0 0 0,0 0 0 0 0,0-1 0 0 0,1 1 0 0 0,-1-1 1 0 0,1 0-1 0 0,0 0 0 0 0,-1-3-100 0 0,3 6-201 0 0,0 1-1 0 0,0-1 1 0 0,1 1 0 0 0,-1-1 0 0 0,0 1 0 0 0,1-1 0 0 0,-1 0-1 0 0,1 1 1 0 0,-1-1 0 0 0,1 1 0 0 0,-1 0 0 0 0,1-1 0 0 0,-1 1-1 0 0,1-1 1 0 0,-1 1 0 0 0,1 0 0 0 0,-1-1 0 0 0,1 1-1 0 0,0 0 1 0 0,-1 0 0 0 0,1-1 0 0 0,0 1 0 0 0,-1 0 0 0 0,1 0-1 0 0,-1 0 1 0 0,1 0 0 0 0,0 0 0 0 0,0 0 0 0 0,-1 0 0 0 0,1 0-1 0 0,-1 0 1 0 0,1 0 0 0 0,0 0 0 0 0,-1 0 0 0 0,1 1-1 0 0,0-1 1 0 0,-1 0 0 0 0,1 0 0 0 0,0 1 0 0 0,-1-1 0 0 0,1 0-1 0 0,-1 1 1 0 0,1-1 0 0 0,-1 1 0 0 0,1-1 0 0 0,-1 1 0 0 0,1-1-1 0 0,-1 1 1 0 0,0-1 0 0 0,1 1 0 0 0,-1-1 0 0 0,1 1 0 0 0,-1 0-1 0 0,0-1 202 0 0,13 5-9174 0 0,-9-4 3573 0 0</inkml:trace>
  <inkml:trace contextRef="#ctx0" brushRef="#br0" timeOffset="715.287">179 242 0 0 0,'0'0'653'0'0,"0"0"-134"0"0,0 0 47 0 0,0 0 334 0 0,0 0 390 0 0,0 0 261 0 0,0 0 30 0 0,0 0-201 0 0,0 0-318 0 0,0 0-304 0 0,0 0-224 0 0,0 0-107 0 0,0 0-32 0 0,3-2 20 0 0,4 0 69 0 0,-1 0 1 0 0,1-1-1 0 0,-1 0 1 0 0,1 0 0 0 0,-1-1-1 0 0,0 0 1 0 0,0 0 0 0 0,-1 0-1 0 0,1-1 1 0 0,-1 0-1 0 0,0 0 1 0 0,0 0 0 0 0,2-4-485 0 0,-8-1 3172 0 0,-17 15-3161 0 0,13 0-7 0 0,1 0 0 0 0,-1 1 0 0 0,1-1 1 0 0,0 1-1 0 0,1-1 0 0 0,0 1 0 0 0,0 0 0 0 0,0 1 0 0 0,0-1 0 0 0,1 0 1 0 0,0 1-1 0 0,1-1 0 0 0,-1 1 0 0 0,1 0 0 0 0,1-1 0 0 0,-1 1 0 0 0,1 0 1 0 0,1 7-5 0 0,-1-13 28 0 0,1 1-1 0 0,0 0 1 0 0,0 0 0 0 0,1 0 0 0 0,-1-1 0 0 0,0 1 0 0 0,1-1 0 0 0,-1 1 0 0 0,0-1 0 0 0,1 1-1 0 0,0-1 1 0 0,-1 0 0 0 0,1 0 0 0 0,0 0 0 0 0,0 0 0 0 0,0 0 0 0 0,-1 0 0 0 0,1 0 0 0 0,0-1 0 0 0,0 1-1 0 0,0-1 1 0 0,0 1 0 0 0,0-1 0 0 0,0 0 0 0 0,0 0 0 0 0,1 0 0 0 0,-1 0 0 0 0,0 0 0 0 0,0 0-1 0 0,0 0 1 0 0,0-1 0 0 0,0 1 0 0 0,0-1 0 0 0,0 0 0 0 0,0 1 0 0 0,0-1 0 0 0,0 0-28 0 0,2-1 61 0 0,1 1 1 0 0,-1-1-1 0 0,0 0 1 0 0,0 0-1 0 0,0-1 0 0 0,0 1 1 0 0,0-1-1 0 0,-1 0 1 0 0,1 0-1 0 0,-1 0 1 0 0,0 0-1 0 0,0 0 0 0 0,0-1 1 0 0,0 1-1 0 0,-1-1 1 0 0,3-3-62 0 0,-5 4-23 0 0,1 0 0 0 0,-1 0 0 0 0,0 0 0 0 0,0-1 0 0 0,-1 1 0 0 0,1 0 0 0 0,0 0 1 0 0,-1 0-1 0 0,0 1 0 0 0,0-1 0 0 0,0 0 0 0 0,0 0 0 0 0,0 0 0 0 0,0 0 0 0 0,-1 1 0 0 0,0-1 0 0 0,1 1 1 0 0,-1-1-1 0 0,0 1 0 0 0,0 0 0 0 0,0-1 0 0 0,0 1 0 0 0,-1 0 0 0 0,1 1 0 0 0,-1-1 0 0 0,1 0 0 0 0,-1 1 1 0 0,1-1-1 0 0,-1 1 0 0 0,0 0 0 0 0,0 0 0 0 0,0 0 0 0 0,0 0 0 0 0,0 0 0 0 0,1 1 0 0 0,-1-1 0 0 0,-1 1 1 0 0,1 0-1 0 0,0 0 0 0 0,0 0 0 0 0,-1 0 23 0 0,5 7-5806 0 0,1-2-1651 0 0,-1-3-1697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6.7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57 0 0 0,'0'0'884'0'0,"0"0"279"0"0,0 0 248 0 0,0 0 188 0 0,0 0 80 0 0,0 0-92 0 0,0 0-207 0 0,0 0-218 0 0,0 0-231 0 0,0 0-188 0 0,0 0-138 0 0,0 0-58 0 0,0 0 24 0 0,-4 3 18 0 0,-12 8-6 0 0,12-7 5058 0 0,20-10-4563 0 0,85-63-23 0 0,-106 98-790 0 0,-23 101 330 0 0,28-130-571 0 0,1 1-1 0 0,-1-1 1 0 0,0 1 0 0 0,0-1 0 0 0,1 1-1 0 0,-1 0 1 0 0,0-1 0 0 0,1 1 0 0 0,-1-1-1 0 0,0 1 1 0 0,1-1 0 0 0,-1 0 0 0 0,1 1-1 0 0,-1-1 1 0 0,1 1 0 0 0,-1-1 0 0 0,1 0-1 0 0,-1 1 1 0 0,1-1 0 0 0,0 0 0 0 0,-1 0-1 0 0,1 1 1 0 0,-1-1 0 0 0,1 0 0 0 0,-1 0-1 0 0,1 0 1 0 0,0 0 0 0 0,-1 0 0 0 0,1 0-1 0 0,0 0 1 0 0,-1 0 0 0 0,1 0 0 0 0,-1 0-1 0 0,1 0 1 0 0,0 0 0 0 0,-1 0 0 0 0,1-1-1 0 0,-1 1 1 0 0,1 0 0 0 0,0 0 0 0 0,-1-1-1 0 0,1 1 1 0 0,-1 0 0 0 0,1-1 0 0 0,-1 1-1 0 0,1-1 1 0 0,-1 1 0 0 0,1 0 0 0 0,-1-1-1 0 0,0 1 1 0 0,1-1 0 0 0,-1 1 0 0 0,0-1-24 0 0,30-21 250 0 0,31-56-37 0 0,-61 78-205 0 0,0 0-32 0 0,0 0-14 0 0,0 0-29 0 0,-6 31-297 0 0,5-29 367 0 0,0-1 0 0 0,0 1 0 0 0,0 0 1 0 0,0 1-1 0 0,0-1 0 0 0,0 0 0 0 0,1 0 0 0 0,-1 0 0 0 0,1 0 0 0 0,0 1 0 0 0,-1-1 0 0 0,1 0 0 0 0,0 0 0 0 0,0 1 0 0 0,1-1 0 0 0,-1 0 0 0 0,0 0 0 0 0,1 0 0 0 0,-1 1 1 0 0,1-1-1 0 0,0 0 0 0 0,0 0 0 0 0,0 0 0 0 0,0 0 0 0 0,0 0 0 0 0,0 0 0 0 0,0-1 0 0 0,1 1 0 0 0,-1 0 0 0 0,1 0 0 0 0,-1-1 0 0 0,1 1 0 0 0,0-1 0 0 0,0 1-3 0 0,1-2 13 0 0,0 0-1 0 0,0 0 1 0 0,1 0-1 0 0,-1 0 1 0 0,0 0-1 0 0,0-1 1 0 0,0 1-1 0 0,1-1 0 0 0,-1 0 1 0 0,0 0-1 0 0,0 0 1 0 0,0 0-1 0 0,0-1 1 0 0,-1 1-1 0 0,1-1 1 0 0,0 0-1 0 0,0 0 0 0 0,-1 0 1 0 0,1 0-1 0 0,-1 0 1 0 0,0 0-1 0 0,0-1 1 0 0,0 1-1 0 0,0-1 1 0 0,0 0-1 0 0,0 1 0 0 0,-1-1 1 0 0,1 0-1 0 0,-1 0 1 0 0,0 0-1 0 0,0 0 1 0 0,0 0-1 0 0,0 0 1 0 0,0-1-1 0 0,-1 1 1 0 0,0 0-1 0 0,1 0 0 0 0,-1 0 1 0 0,0-1-1 0 0,-1 1 1 0 0,1 0-1 0 0,0-1-12 0 0,0-2-61 0 0,0 5 48 0 0,1-1 0 0 0,-1 1-1 0 0,0-1 1 0 0,1 1 0 0 0,-1-1 0 0 0,0 1 0 0 0,0-1 0 0 0,0 1 0 0 0,0-1 0 0 0,0 1 0 0 0,0-1 0 0 0,-1 0 0 0 0,1 1 0 0 0,0-1 0 0 0,-1 1 0 0 0,1-1 0 0 0,-1 1 0 0 0,0 0 0 0 0,1-1 0 0 0,-1 1 0 0 0,0 0 0 0 0,0-1 0 0 0,0 1-1 0 0,0 0 1 0 0,0 0 0 0 0,0 0 0 0 0,0 0 0 0 0,0 0 0 0 0,0 0 0 0 0,-1 0 0 0 0,1 0 0 0 0,0 0 0 0 0,-1 0 0 0 0,1 1 0 0 0,-1-1 0 0 0,1 1 0 0 0,-1-1 0 0 0,1 1 13 0 0,7 25-239 0 0,3-20 278 0 0,0-1 1 0 0,1 1-1 0 0,0-2 0 0 0,0 1 0 0 0,0-1 1 0 0,0-1-1 0 0,0 0 0 0 0,1 0 0 0 0,-1-1 1 0 0,0 0-1 0 0,1-1 0 0 0,-1 0 1 0 0,1-1-1 0 0,-1 0 0 0 0,1 0 0 0 0,-1-1 1 0 0,0-1-1 0 0,5-1-39 0 0,-13 4 20 0 0,0-1 1 0 0,0 1 0 0 0,0 0-1 0 0,0 0 1 0 0,0-1 0 0 0,0 1-1 0 0,-1-1 1 0 0,1 1-1 0 0,0-1 1 0 0,0 0 0 0 0,-1 0-1 0 0,1 0 1 0 0,0 0 0 0 0,-1 0-1 0 0,1 0 1 0 0,-1 0-1 0 0,1-1 1 0 0,-1 1 0 0 0,1 0-1 0 0,-1-1 1 0 0,0 1 0 0 0,0-1-1 0 0,0 0 1 0 0,0 1-1 0 0,0-1 1 0 0,0 0-21 0 0,-3 0-30 0 0,0 1 0 0 0,0 0-1 0 0,0 0 1 0 0,0 0 0 0 0,0 0 0 0 0,0 0-1 0 0,-1 0 1 0 0,1 1 0 0 0,0-1 0 0 0,-1 1-1 0 0,1-1 1 0 0,0 1 0 0 0,-1 0 0 0 0,1 0 0 0 0,0 0-1 0 0,-1 0 1 0 0,1 1 0 0 0,0-1 0 0 0,-1 0-1 0 0,1 1 1 0 0,0 0 0 0 0,0 0 0 0 0,-1-1-1 0 0,0 2 31 0 0,-2 0 2 0 0,1-1 0 0 0,0 1 0 0 0,0 0-1 0 0,0 0 1 0 0,0 1 0 0 0,0-1-1 0 0,1 1 1 0 0,-1 0 0 0 0,1 0-1 0 0,-1 0 1 0 0,1 0 0 0 0,0 1-1 0 0,0-1 1 0 0,1 1 0 0 0,-1-1-1 0 0,1 1 1 0 0,0 0 0 0 0,0 0-1 0 0,0 1 1 0 0,0-1 0 0 0,1 0-1 0 0,-1 0 1 0 0,1 1 0 0 0,0-1-1 0 0,1 1 1 0 0,-1-1 0 0 0,1 2-2 0 0,2-3 34 0 0,1 0 0 0 0,-1 0 0 0 0,1 0 0 0 0,0-1 0 0 0,0 1 0 0 0,0-1 0 0 0,1 0 0 0 0,-1 0 0 0 0,0 0 1 0 0,1 0-1 0 0,-1-1 0 0 0,1 0 0 0 0,0 1 0 0 0,0-1 0 0 0,-1 0 0 0 0,1-1 0 0 0,0 1 0 0 0,0-1 0 0 0,0 1 0 0 0,0-1 0 0 0,0 0 0 0 0,-1-1 0 0 0,1 1 1 0 0,0-1-1 0 0,2 0-34 0 0,0 1 39 0 0,36-6 298 0 0,-45 2-3647 0 0,2 2-1557 0 0,0 1-3930 0 0,0 0-1156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8.2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28 352 0 0,'0'0'2658'0'0,"0"0"-751"0"0,0 0-256 0 0,0 0 19 0 0,0 0 74 0 0,0 0 98 0 0,0 0 44 0 0,0 0-18 0 0,0 0-178 0 0,0 0-279 0 0,0 0-315 0 0,0 0-312 0 0,0 0-264 0 0,0-5-185 0 0,2-13-128 0 0,-2 13-55 0 0,0 5-18 0 0,-9 30 1147 0 0,-15 62 296 0 0,-4 47-392 0 0,28-139-1137 0 0,0 0 1 0 0,-1 0 0 0 0,1 0 0 0 0,0 0 0 0 0,-1 0 0 0 0,1 0 0 0 0,0 0 0 0 0,0 0 0 0 0,-1 0-1 0 0,1 0 1 0 0,0 0 0 0 0,0 0 0 0 0,-1 0 0 0 0,1 0 0 0 0,0 0 0 0 0,-1 0 0 0 0,1 0 0 0 0,0 0-1 0 0,0 0 1 0 0,-1 1-49 0 0,6-39-192 0 0,-2 34 183 0 0,1 0 0 0 0,0 0 0 0 0,0 0 1 0 0,0 0-1 0 0,0 1 0 0 0,1 0 0 0 0,-1 0 0 0 0,1 0 0 0 0,0 0 1 0 0,0 1-1 0 0,0 0 0 0 0,0 0 0 0 0,0 0 0 0 0,0 1 0 0 0,1 0 0 0 0,-1 0 1 0 0,0 0-1 0 0,1 0 0 0 0,-1 1 0 0 0,1 0 0 0 0,-1 0 0 0 0,4 1 9 0 0,-7 1 4 0 0,-1 1 0 0 0,1-1 0 0 0,-1 1-1 0 0,1 0 1 0 0,-1 0 0 0 0,0-1 0 0 0,0 1 0 0 0,0 0-1 0 0,-1 0 1 0 0,1 0 0 0 0,-1 0 0 0 0,1 0 0 0 0,-1 0-1 0 0,0 0 1 0 0,0 0 0 0 0,0 0 0 0 0,-1 0 0 0 0,1 0-1 0 0,-1 0 1 0 0,0 2-4 0 0,1-5-1 0 0,-3 53 129 0 0,17-50-2408 0 0,12-8-5337 0 0,-7-1-3341 0 0,-12 4 5070 0 0</inkml:trace>
  <inkml:trace contextRef="#ctx0" brushRef="#br0" timeOffset="619.595">377 212 2088 0 0,'0'0'3925'0'0,"0"0"-1875"0"0,0 0-582 0 0,0 0 49 0 0,0 0 64 0 0,0 0-16 0 0,0 0-81 0 0,0 0-194 0 0,0 0-223 0 0,0 0-234 0 0,0 0-195 0 0,0 0-158 0 0,0 0-112 0 0,-1-5-62 0 0,-4-19 272 0 0,3 22-462 0 0,-1 0 1 0 0,0 0-1 0 0,1 1 0 0 0,-1-1 1 0 0,0 1-1 0 0,0 0 1 0 0,0 0-1 0 0,0 0 1 0 0,0 0-1 0 0,0 1 0 0 0,0-1 1 0 0,0 1-1 0 0,0-1 1 0 0,0 1-1 0 0,-1 0 0 0 0,1 0 1 0 0,0 1-1 0 0,0-1 1 0 0,0 1-1 0 0,0 0 0 0 0,-2 0-116 0 0,2-1 14 0 0,0 1 0 0 0,0 0 0 0 0,0 0-1 0 0,0 0 1 0 0,0 0 0 0 0,0 0 0 0 0,0 1-1 0 0,1-1 1 0 0,-1 1 0 0 0,0 0 0 0 0,1-1 0 0 0,-1 1-1 0 0,1 1 1 0 0,0-1 0 0 0,-1 0 0 0 0,1 0-1 0 0,0 1 1 0 0,0-1 0 0 0,1 1 0 0 0,-1 0-1 0 0,1 0 1 0 0,-1-1 0 0 0,1 1 0 0 0,0 0-1 0 0,0 0 1 0 0,0 0 0 0 0,0 1 0 0 0,0-1-1 0 0,1 0 1 0 0,0 0 0 0 0,-1 0 0 0 0,1 0-1 0 0,1 0 1 0 0,-1 1 0 0 0,0-1 0 0 0,1 0-1 0 0,-1 0 1 0 0,1 0 0 0 0,0 0 0 0 0,0 0 0 0 0,1 1-14 0 0,1-2 46 0 0,1 0 0 0 0,-1-1 1 0 0,1 1-1 0 0,0-1 1 0 0,0 0-1 0 0,0-1 1 0 0,0 1-1 0 0,0-1 1 0 0,0 1-1 0 0,0-1 1 0 0,-1 0-1 0 0,1 0 0 0 0,0-1 1 0 0,0 1-1 0 0,0-1 1 0 0,0 0-1 0 0,0 0 1 0 0,0-1-1 0 0,-1 1 1 0 0,1-1-1 0 0,0 1 0 0 0,-1-1 1 0 0,0 0-1 0 0,1 0 1 0 0,-1-1-1 0 0,0 1 1 0 0,0-1-1 0 0,0 0 1 0 0,0 1-1 0 0,1-3-46 0 0,1-16 140 0 0,-11 36-496 0 0,6-13 253 0 0,0-1 0 0 0,0 0 0 0 0,0 0 0 0 0,0 1 1 0 0,0-1-1 0 0,1 0 0 0 0,-1 0 0 0 0,0 0 0 0 0,1 1 0 0 0,-1-1 0 0 0,1 0 0 0 0,-1 0 0 0 0,1 0 0 0 0,0 0 0 0 0,-1 0 0 0 0,1 0 0 0 0,0 0 1 0 0,0 0-1 0 0,0 0 0 0 0,0 0 0 0 0,0-1 0 0 0,-1 1 0 0 0,2 0 0 0 0,-1-1 0 0 0,0 1 0 0 0,0 0 0 0 0,0-1 0 0 0,0 1 0 0 0,0-1 1 0 0,0 0-1 0 0,1 1 0 0 0,-1-1 0 0 0,0 0 0 0 0,1 0 103 0 0,13 2-6551 0 0,0-2-5521 0 0,-11 0 8770 0 0</inkml:trace>
  <inkml:trace contextRef="#ctx0" brushRef="#br0" timeOffset="1049.955">475 177 5561 0 0,'0'0'2119'0'0,"0"0"19"0"0,0 0-24 0 0,0 0-32 0 0,0 0-141 0 0,0 0-174 0 0,0 0-265 0 0,0 0-278 0 0,0 0-311 0 0,0 0-332 0 0,0 0-254 0 0,0 0-213 0 0,0 0-90 0 0,-1-8 115 0 0,19 137 2334 0 0,-16-129-2420 0 0,-1 1 0 0 0,1-1 0 0 0,-1 0 0 0 0,1 0 0 0 0,-1 0 0 0 0,1 0 0 0 0,0 0 0 0 0,-1 0 0 0 0,1 0 0 0 0,-1 0 0 0 0,1-1 0 0 0,-1 1 0 0 0,1-1 0 0 0,-1 1 0 0 0,1-1 0 0 0,-1 1 0 0 0,1-1 0 0 0,-1 0 0 0 0,0 0 0 0 0,1 0 0 0 0,-1 0 0 0 0,0 0 0 0 0,0 0 0 0 0,1 0 0 0 0,-1 0 1 0 0,0 0-1 0 0,0 0 0 0 0,0-1 0 0 0,-1 1 0 0 0,1 0 0 0 0,0-1 0 0 0,0 1 0 0 0,-1-1 0 0 0,1 1 0 0 0,-1-1 0 0 0,1 1-53 0 0,0-1 46 0 0,2-2-33 0 0,3-2-4 0 0,-1 1-1 0 0,0-1 1 0 0,-1 0 0 0 0,1 0-1 0 0,-1-1 1 0 0,-1 1-1 0 0,1-1 1 0 0,-1 0 0 0 0,0 0-1 0 0,-1 0 1 0 0,1 0 0 0 0,-2-1-1 0 0,1-2-8 0 0,-2 10-25 0 0,0 0-30 0 0,0 0-54 0 0,-5 12-5582 0 0,3-8-5511 0 0,2-3 1185 0 0</inkml:trace>
  <inkml:trace contextRef="#ctx0" brushRef="#br0" timeOffset="1701.995">716 209 7698 0 0,'0'0'4349'0'0,"0"0"-3002"0"0,0 0-733 0 0,0 0 245 0 0,0 0 219 0 0,0 0 35 0 0,0 0-142 0 0,0 0-260 0 0,0 0-264 0 0,0 0-151 0 0,0 0-29 0 0,0 0 18 0 0,-7 11 827 0 0,11-9-926 0 0,-1 0 0 0 0,1 0 0 0 0,0 0 0 0 0,0-1 0 0 0,-1 0 0 0 0,1 0 0 0 0,0 0 0 0 0,0 0 0 0 0,0 0 0 0 0,1-1 0 0 0,-1 1 0 0 0,0-1 0 0 0,0 0 0 0 0,0-1 0 0 0,0 1 0 0 0,0-1 0 0 0,0 0 0 0 0,0 0 0 0 0,0 0 0 0 0,0 0 0 0 0,0 0 0 0 0,0-1 0 0 0,0 0-186 0 0,-4 0 13 0 0,1 1 0 0 0,0-1 0 0 0,-1 1 0 0 0,1-1-1 0 0,-1 1 1 0 0,0-1 0 0 0,1 1 0 0 0,-1-1 0 0 0,0 0-1 0 0,0 1 1 0 0,0-1 0 0 0,0 0 0 0 0,0 1 0 0 0,0-1-1 0 0,-1 0 1 0 0,1 1 0 0 0,0-1 0 0 0,-1 1 0 0 0,0-1-1 0 0,1 1 1 0 0,-1-1 0 0 0,0 1 0 0 0,1-1 0 0 0,-1 1-1 0 0,0 0 1 0 0,0-1 0 0 0,0 1 0 0 0,0 0 0 0 0,-1 0 0 0 0,1 0-1 0 0,0-1 1 0 0,0 1 0 0 0,-1 1 0 0 0,1-1 0 0 0,-1 0-1 0 0,1 0 1 0 0,-1 0 0 0 0,1 1 0 0 0,-1-1 0 0 0,0 1-13 0 0,-2-1-2 0 0,0 1 1 0 0,-1 0 0 0 0,1 0-1 0 0,0 0 1 0 0,0 1 0 0 0,-1 0 0 0 0,1 0-1 0 0,0 0 1 0 0,0 0 0 0 0,0 0 0 0 0,0 1-1 0 0,0 0 1 0 0,0 0 0 0 0,1 0-1 0 0,-1 0 1 0 0,0 1 0 0 0,1-1 0 0 0,0 1-1 0 0,0 0 1 0 0,-1 0 0 0 0,2 0 0 0 0,-1 0-1 0 0,0 0 1 0 0,1 1 0 0 0,-1 0 0 0 0,1-1-1 0 0,0 1 1 0 0,0 0 0 0 0,1 0-1 0 0,-1 0 1 0 0,1 0 0 0 0,0 0 0 0 0,0 0-1 0 0,0 0 1 0 0,0 1 0 0 0,1-1 0 0 0,0 0-1 0 0,0 0 1 0 0,0 1 0 0 0,0-1-1 0 0,1 3 3 0 0,3-3 53 0 0,1 0 1 0 0,-1 0 0 0 0,0-1 0 0 0,1 0 0 0 0,0 0-1 0 0,0 0 1 0 0,-1-1 0 0 0,2 1 0 0 0,-1-1 0 0 0,0 0 0 0 0,0-1-1 0 0,1 1 1 0 0,-1-1 0 0 0,1 0 0 0 0,-1 0 0 0 0,1-1 0 0 0,0 0-1 0 0,-1 0 1 0 0,1 0 0 0 0,-1-1 0 0 0,1 1 0 0 0,-1-1 0 0 0,1-1-1 0 0,-1 1 1 0 0,1-1 0 0 0,-1 0 0 0 0,5-2-55 0 0,-3-1 1650 0 0,-6 3-5214 0 0,-1 0-4570 0 0,0 1-3639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52.5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67 1880 0 0,'0'0'1885'0'0,"0"0"-842"0"0,0 0-272 0 0,0 0 138 0 0,0 0 185 0 0,0 0 162 0 0,0 0 119 0 0,0 0 62 0 0,0 0 1 0 0,0 0-72 0 0,0 0-173 0 0,-2 2-244 0 0,-1 2-1786 0 0,-2 2 4395 0 0,12-12 1701 0 0,79-66-4727 0 0,-94 74-357 0 0,-18 11 819 0 0,31 12-633 0 0,56 43-324 0 0,-60-66-31 0 0,-1-1-1 0 0,0 0 1 0 0,0 0-1 0 0,0 0 1 0 0,0 0-1 0 0,0 0 1 0 0,0 0-1 0 0,0 0 1 0 0,0 0-1 0 0,-1 0 1 0 0,1 1-1 0 0,0-1 1 0 0,-1 0-1 0 0,1 0 1 0 0,-1 0-1 0 0,1 0 1 0 0,-1 0-1 0 0,1 0 1 0 0,-1-1-1 0 0,0 1 1 0 0,1 0-1 0 0,-1 0 1 0 0,0 0-1 0 0,0-1 1 0 0,1 1-1 0 0,-1 0 1 0 0,0-1-1 0 0,0 1 1 0 0,0 0-1 0 0,0-1 1 0 0,0 1-1 0 0,0-1 1 0 0,0 0-1 0 0,0 1 1 0 0,0-1-1 0 0,0 0 1 0 0,-1 0-1 0 0,1 1 1 0 0,0-1-1 0 0,0 0 1 0 0,0 0-1 0 0,0 0 1 0 0,0-1-6 0 0,-51 2 318 0 0,50-1-335 0 0,0-1-1 0 0,1 1 1 0 0,-1 0 0 0 0,0-1 0 0 0,0 0 0 0 0,1 1 0 0 0,-1-1 0 0 0,1 0-1 0 0,-1 0 1 0 0,1 0 0 0 0,-1 0 0 0 0,1 0 0 0 0,-1 0 0 0 0,1 0-1 0 0,0 0 1 0 0,0-1 0 0 0,-1 1 0 0 0,1 0 0 0 0,0-1 0 0 0,0 1-1 0 0,0-1 1 0 0,1 1 0 0 0,-1-1 0 0 0,0 1 0 0 0,0-1 0 0 0,1 0-1 0 0,-1 0 1 0 0,1 1 0 0 0,0-1 0 0 0,-1 0 0 0 0,1-1 17 0 0,26-6-5152 0 0,-6 9-2458 0 0,-12 1 1242 0 0,-3-1-1200 0 0</inkml:trace>
  <inkml:trace contextRef="#ctx0" brushRef="#br0" timeOffset="791.021">193 74 10274 0 0,'0'0'1251'0'0,"0"0"-209"0"0,0 0-35 0 0,0 0 2 0 0,0 0-47 0 0,0 0-43 0 0,0 0-90 0 0,0 0-57 0 0,0 0-69 0 0,0 0-104 0 0,0 0-100 0 0,0 0-127 0 0,7 0-59 0 0,-2-1-316 0 0,1 2 220 0 0,1-1 0 0 0,-1 0 0 0 0,0 0-1 0 0,0 0 1 0 0,0-1 0 0 0,0 0 0 0 0,-1 0 0 0 0,1-1 0 0 0,0 1-1 0 0,0-2 1 0 0,-1 1 0 0 0,1 0 0 0 0,-1-1 0 0 0,0 0 0 0 0,1 0-1 0 0,-2-1 1 0 0,1 1 0 0 0,0-1 0 0 0,1-2-217 0 0,-6 4 4 0 0,0 1 1 0 0,0-1-1 0 0,-1 1 1 0 0,1-1-1 0 0,0 1 0 0 0,-1-1 1 0 0,0 1-1 0 0,1-1 1 0 0,-1 1-1 0 0,0 0 0 0 0,0-1 1 0 0,0 1-1 0 0,0 0 1 0 0,0 0-1 0 0,0 0 0 0 0,0-1 1 0 0,0 1-1 0 0,0 0 1 0 0,0 0-1 0 0,-1 1 0 0 0,1-1 1 0 0,-1 0-1 0 0,1 0 1 0 0,0 1-1 0 0,-1-1 0 0 0,1 0 1 0 0,-1 1-1 0 0,1 0 1 0 0,-1-1-1 0 0,1 1 0 0 0,-1 0 1 0 0,0 0-1 0 0,1 0 1 0 0,-1 0-1 0 0,1 0 0 0 0,-1 0 1 0 0,1 0-1 0 0,-1 0 1 0 0,1 1-1 0 0,-1-1 0 0 0,1 1 1 0 0,-1-1-1 0 0,1 1 1 0 0,-1 0-1 0 0,1-1 0 0 0,-1 1 1 0 0,1 0-1 0 0,0 0 1 0 0,0 0-1 0 0,-1 1-4 0 0,-1-2 14 0 0,0 1-1 0 0,0 0 1 0 0,1 0-1 0 0,-1 0 1 0 0,1 0-1 0 0,-1 1 1 0 0,1-1 0 0 0,-1 1-1 0 0,1-1 1 0 0,0 1-1 0 0,-1 0 1 0 0,1 0-1 0 0,0 0 1 0 0,0 0 0 0 0,1 0-1 0 0,-1 1 1 0 0,0-1-1 0 0,1 1 1 0 0,-1-1-1 0 0,1 1 1 0 0,0-1 0 0 0,0 1-1 0 0,0 0 1 0 0,0-1-1 0 0,0 1 1 0 0,1 0-1 0 0,-1 0 1 0 0,1 0 0 0 0,0 0-1 0 0,0-1 1 0 0,0 1-1 0 0,0 0 1 0 0,0 0-1 0 0,1 0 1 0 0,-1 0 0 0 0,1 0-1 0 0,0-1 1 0 0,0 1-1 0 0,0 0 1 0 0,0-1-1 0 0,0 1 1 0 0,0-1-1 0 0,1 1 1 0 0,-1-1 0 0 0,1 1-1 0 0,0-1 1 0 0,0 0-1 0 0,0 0 1 0 0,0 0-1 0 0,0 0 1 0 0,0 0 0 0 0,1 0-1 0 0,-1-1 1 0 0,0 1-1 0 0,1-1 1 0 0,-1 0-1 0 0,1 1-13 0 0,9 0 50 0 0,0 0 0 0 0,0-1-1 0 0,-1 0 1 0 0,1-1 0 0 0,0-1-1 0 0,0 1 1 0 0,0-2-1 0 0,-1 0 1 0 0,1 0 0 0 0,0-1-1 0 0,-1 0 1 0 0,0-1-1 0 0,0-1 1 0 0,0 0 0 0 0,5-3-50 0 0,23-37 133 0 0,-38 44-136 0 0,0 0-1 0 0,-1 0 1 0 0,1 0-1 0 0,-1 0 1 0 0,1 0-1 0 0,-1-1 1 0 0,0 1-1 0 0,1 0 1 0 0,-1 0-1 0 0,0-1 1 0 0,0 1-1 0 0,0 0 1 0 0,0 0-1 0 0,0-1 1 0 0,0 1-1 0 0,0 0 1 0 0,-1 0-1 0 0,1-1 1 0 0,0 1-1 0 0,-1 0 1 0 0,1 0-1 0 0,-1 0 1 0 0,1 0-1 0 0,-1 0 1 0 0,0-1-1 0 0,1 1 0 0 0,-1 0 1 0 0,0 0-1 0 0,0 0 1 0 0,1 1-1 0 0,-1-1 1 0 0,0 0-1 0 0,0 0 1 0 0,0 0-1 0 0,0 1 1 0 0,0-1-1 0 0,-1 0 1 0 0,1 1-1 0 0,0-1 1 0 0,0 1-1 0 0,0-1 1 0 0,0 1-1 0 0,-1 0 1 0 0,1 0-1 0 0,0-1 1 0 0,-1 1 3 0 0,-1 0-12 0 0,0 0 1 0 0,0 0 0 0 0,0 0-1 0 0,0 0 1 0 0,0 1 0 0 0,-1-1 0 0 0,1 1-1 0 0,0 0 1 0 0,0 0 0 0 0,0 0-1 0 0,0 0 1 0 0,0 0 0 0 0,1 1-1 0 0,-1-1 1 0 0,0 1 0 0 0,1 0-1 0 0,-1 0 1 0 0,1 0 0 0 0,-1 0 0 0 0,1 0-1 0 0,0 0 1 0 0,0 1 0 0 0,0-1-1 0 0,0 1 1 0 0,0 0 0 0 0,1-1-1 0 0,-1 1 1 0 0,1 0 0 0 0,0 0 0 0 0,0 0-1 0 0,0 0 1 0 0,0 0 0 0 0,0 0-1 0 0,0 0 1 0 0,1 0 0 0 0,0 0-1 0 0,0 1 1 0 0,0-1 0 0 0,0 0 0 0 0,0 3 11 0 0,3-4 10 0 0,-1 1 1 0 0,0-1 0 0 0,1 0 0 0 0,-1 0 0 0 0,1 0 0 0 0,0 0 0 0 0,0 0-1 0 0,0 0 1 0 0,0-1 0 0 0,0 0 0 0 0,0 1 0 0 0,0-1 0 0 0,0 0 0 0 0,1-1-1 0 0,-1 1 1 0 0,0 0 0 0 0,1-1 0 0 0,-1 0 0 0 0,0 0 0 0 0,1 0 0 0 0,-1 0-1 0 0,0 0 1 0 0,1-1 0 0 0,1 0-11 0 0,9 1-220 0 0,4 1-709 0 0,22 1-2351 0 0,-14-3-8650 0 0,-20 0 2103 0 0</inkml:trace>
  <inkml:trace contextRef="#ctx0" brushRef="#br0" timeOffset="1361.48">603 20 6825 0 0,'0'0'1854'0'0,"0"0"-87"0"0,0 0-41 0 0,0 0 69 0 0,0 0-93 0 0,0 0-214 0 0,0 0-248 0 0,0 0-308 0 0,0 0-297 0 0,0 0-243 0 0,0 0-184 0 0,0 0-92 0 0,0 0 12 0 0,-9 23 1115 0 0,-26 90 2574 0 0,58-131-2651 0 0,49-67-1124 0 0,-68 138-303 0 0,-4-51 278 0 0,-1-1 0 0 0,1 1 0 0 0,-1-1 0 0 0,1 0 0 0 0,0 1-1 0 0,0-1 1 0 0,0 1 0 0 0,-1-1 0 0 0,2 1 0 0 0,-1-1 0 0 0,0 1 0 0 0,0-1 0 0 0,0 1 0 0 0,1-1 0 0 0,-1 1-1 0 0,0-1 1 0 0,1 0 0 0 0,0 1 0 0 0,-1-1 0 0 0,1 0 0 0 0,0 1 0 0 0,-1-1 0 0 0,1 0 0 0 0,0 0 0 0 0,0 0-1 0 0,0 1 1 0 0,0-1 0 0 0,0 0 0 0 0,1-1 0 0 0,-1 1 0 0 0,0 0 0 0 0,0 0 0 0 0,0 0 0 0 0,1-1 0 0 0,-1 1-1 0 0,1 0 1 0 0,-1-1 0 0 0,0 0 0 0 0,1 1 0 0 0,-1-1 0 0 0,1 0 0 0 0,-1 1 0 0 0,1-1 0 0 0,-1 0 0 0 0,1 0-1 0 0,-1 0 1 0 0,1-1 0 0 0,-1 1 0 0 0,0 0 0 0 0,1 0 0 0 0,-1-1 0 0 0,1 1 0 0 0,-1-1 0 0 0,1 1 0 0 0,0-1-17 0 0,68-34-238 0 0,-71 31-3460 0 0,-3 3-3621 0 0,4 1 6912 0 0,-2-1-11267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05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97 124 0 0 0,'0'0'1627'0'0,"0"0"188"0"0,0 0 129 0 0,0 0 102 0 0,0 0 67 0 0,0 0-58 0 0,0 0-183 0 0,0 0-201 0 0,0 0-172 0 0,0 0-161 0 0,0 0-189 0 0,0 0-192 0 0,0 0-155 0 0,-2-7-149 0 0,-6-24-104 0 0,8 30-509 0 0,-1 0 0 0 0,0 0 0 0 0,1 0 1 0 0,-1 1-1 0 0,0-1 0 0 0,0 0 0 0 0,1 1 0 0 0,-1-1 0 0 0,0 0 0 0 0,0 1 1 0 0,0-1-1 0 0,0 1 0 0 0,0-1 0 0 0,0 1 0 0 0,0 0 0 0 0,0-1 0 0 0,0 1 1 0 0,0 0-1 0 0,0 0 0 0 0,0 0 0 0 0,0 0 0 0 0,0 0 0 0 0,0 0 0 0 0,0 0 1 0 0,0 0-1 0 0,0 0 0 0 0,0 0 0 0 0,0 1 0 0 0,0-1 0 0 0,0 0 0 0 0,0 1 1 0 0,0-1-1 0 0,0 1 0 0 0,0-1 0 0 0,0 1 0 0 0,0-1 0 0 0,0 1 0 0 0,1-1 1 0 0,-1 1-1 0 0,0 0-40 0 0,-39 37 208 0 0,39-37-212 0 0,0-1 0 0 0,1 1 0 0 0,-1 0 0 0 0,0 0 0 0 0,0 0 0 0 0,1 0 1 0 0,-1 0-1 0 0,1 0 0 0 0,-1 0 0 0 0,1 0 0 0 0,-1 0 0 0 0,1 0 0 0 0,-1 0 0 0 0,1 0 0 0 0,0 0 1 0 0,0 0-1 0 0,-1 0 0 0 0,1 0 0 0 0,0 0 0 0 0,0 1 0 0 0,0-1 0 0 0,0 0 0 0 0,0 0 1 0 0,1 0-1 0 0,-1 0 0 0 0,0 0 0 0 0,1 0 0 0 0,-1 0 0 0 0,0 0 0 0 0,1 0 0 0 0,-1 1 1 0 0,1-2-1 0 0,-1 1 0 0 0,1 0 0 0 0,0 0 0 0 0,-1 0 0 0 0,1 0 0 0 0,0 0 0 0 0,0 0 0 0 0,0-1 1 0 0,0 1-1 0 0,0 0 0 0 0,-1-1 0 0 0,1 1 0 0 0,1 0 4 0 0,0 0 9 0 0,-1 0 1 0 0,1 0-1 0 0,0 0 0 0 0,0 0 0 0 0,0 0 1 0 0,0 0-1 0 0,0-1 0 0 0,0 1 0 0 0,0-1 1 0 0,0 1-1 0 0,0-1 0 0 0,0 0 0 0 0,0 1 1 0 0,0-1-1 0 0,0 0 0 0 0,0-1 0 0 0,0 1 1 0 0,0 0-1 0 0,0-1 0 0 0,0 1 0 0 0,0-1 1 0 0,0 1-1 0 0,0-1 0 0 0,0 0 0 0 0,0 0 1 0 0,-1 0-1 0 0,1 0 0 0 0,0 0 0 0 0,0 0 1 0 0,-1 0-1 0 0,1-1 0 0 0,-1 1 0 0 0,1-1 1 0 0,-1 1-1 0 0,0-1 0 0 0,0 1 0 0 0,1-1 1 0 0,-1 0-1 0 0,0 0 0 0 0,0 0 0 0 0,-1 1 1 0 0,1-1-1 0 0,0 0 0 0 0,-1 0 0 0 0,1 0 1 0 0,-1 0-1 0 0,1 0 0 0 0,-1 0 0 0 0,0 0 1 0 0,0 0-1 0 0,0-1 0 0 0,0 1 0 0 0,0 0 1 0 0,-1 0-1 0 0,1 0 0 0 0,-1 0 0 0 0,1 0 1 0 0,-1 0-1 0 0,1 0 0 0 0,-1 1 0 0 0,0-1 1 0 0,0 0-1 0 0,-1-1-9 0 0,2 2-15 0 0,0 0 0 0 0,0 0 1 0 0,-1 1-1 0 0,1-1 0 0 0,0 0 0 0 0,-1 0 1 0 0,1 0-1 0 0,0 0 0 0 0,-1 1 0 0 0,1-1 0 0 0,-1 0 1 0 0,0 0-1 0 0,1 1 0 0 0,-1-1 0 0 0,1 0 1 0 0,-1 1-1 0 0,0-1 0 0 0,0 0 0 0 0,1 1 1 0 0,-1-1-1 0 0,0 1 0 0 0,0 0 0 0 0,1-1 0 0 0,-1 1 1 0 0,0 0-1 0 0,0-1 0 0 0,0 1 0 0 0,0 0 1 0 0,0 0-1 0 0,0 0 0 0 0,0 0 0 0 0,0-1 1 0 0,1 1-1 0 0,-1 1 0 0 0,0-1 0 0 0,0 0 1 0 0,0 0-1 0 0,0 0 0 0 0,0 0 0 0 0,0 1 0 0 0,0-1 1 0 0,1 0-1 0 0,-1 1 0 0 0,0-1 0 0 0,0 1 1 0 0,0-1-1 0 0,1 1 0 0 0,-1-1 0 0 0,0 1 1 0 0,0-1-1 0 0,1 1 0 0 0,-1 0 0 0 0,1-1 1 0 0,-1 1-1 0 0,1 0 0 0 0,-1 0 0 0 0,1 0 0 0 0,-1-1 1 0 0,1 1-1 0 0,-1 0 0 0 0,1 0 0 0 0,0 0 1 0 0,0 0-1 0 0,-1 0 0 0 0,1-1 0 0 0,0 1 1 0 0,0 0-1 0 0,0 0 0 0 0,0 0 0 0 0,0 0 15 0 0,2 1 7 0 0,0-1 1 0 0,0 1-1 0 0,0-1 0 0 0,0 0 0 0 0,0 1 0 0 0,0-1 0 0 0,0 0 0 0 0,0 0 0 0 0,1 0 1 0 0,-1-1-1 0 0,0 1 0 0 0,1 0 0 0 0,-1-1 0 0 0,0 0 0 0 0,1 1 0 0 0,-1-1 0 0 0,1 0 1 0 0,-1 0-1 0 0,0-1 0 0 0,1 1 0 0 0,-1 0 0 0 0,3-1-7 0 0,-3 1 10 0 0,5 0 24 0 0,1-1 0 0 0,0 0 1 0 0,0 0-1 0 0,-1 0 0 0 0,1-1 0 0 0,-1 0 0 0 0,1 0 1 0 0,-1-1-1 0 0,0 0 0 0 0,0 0 0 0 0,0-1 0 0 0,0 0 1 0 0,-1 0-1 0 0,1 0 0 0 0,-1-1 0 0 0,0 0 0 0 0,3-3-34 0 0,-8 5 76 0 0,0 0 0 0 0,0 0 0 0 0,0 0 0 0 0,0 0 0 0 0,0-1 0 0 0,0 1 0 0 0,-1 0 0 0 0,0 0 0 0 0,1 0 0 0 0,-1-1 0 0 0,0 1 0 0 0,-1 0 0 0 0,1 0 0 0 0,-1 0 0 0 0,1-1 0 0 0,-1 1-1 0 0,0 0 1 0 0,-1-2-76 0 0,-15 33-4 0 0,-15 254 2108 0 0,21-260-3412 0 0,8-24-5795 0 0,7-12-6737 0 0,-2 10 8598 0 0</inkml:trace>
  <inkml:trace contextRef="#ctx0" brushRef="#br0" timeOffset="284.14">185 115 3721 0 0,'0'0'3160'0'0,"0"0"-1641"0"0,0 0-397 0 0,0 0 192 0 0,0 0 95 0 0,0 0 42 0 0,0 0-78 0 0,0 0-232 0 0,0 0-215 0 0,10-4-208 0 0,32-13-171 0 0,-41 16-483 0 0,1 0 0 0 0,0 0-1 0 0,0 1 1 0 0,-1-1 0 0 0,1 1-1 0 0,0-1 1 0 0,0 1 0 0 0,0 0-1 0 0,0 0 1 0 0,0-1 0 0 0,0 1-1 0 0,-1 1 1 0 0,1-1 0 0 0,0 0-1 0 0,0 0 1 0 0,0 1 0 0 0,0-1-1 0 0,0 1 1 0 0,-1 0 0 0 0,1-1-1 0 0,0 1 1 0 0,-1 0 0 0 0,1 0-1 0 0,0 0 1 0 0,-1 0 0 0 0,1 0 0 0 0,-1 0-1 0 0,0 1 1 0 0,1-1 0 0 0,-1 1-1 0 0,0-1 1 0 0,0 0 0 0 0,0 1-1 0 0,0 0 1 0 0,0-1 0 0 0,0 1-1 0 0,0 0 1 0 0,0-1 0 0 0,-1 1-1 0 0,1 0 1 0 0,-1 0 0 0 0,1 0-1 0 0,-1 0 1 0 0,0-1 0 0 0,0 1-1 0 0,1 0 1 0 0,-1 0 0 0 0,-1 0-1 0 0,1 0 1 0 0,0 0 0 0 0,0 0-1 0 0,-1 0 1 0 0,1-1 0 0 0,-1 1-1 0 0,0 0 1 0 0,1 0 0 0 0,-1-1-1 0 0,0 1 1 0 0,0 0 0 0 0,0-1-1 0 0,0 1 1 0 0,0-1 0 0 0,-2 2-64 0 0,0 0 88 0 0,0 0 0 0 0,0 0-1 0 0,0 0 1 0 0,-1-1 0 0 0,1 1 0 0 0,-1-1 0 0 0,1 0 0 0 0,-1 0 0 0 0,0-1-1 0 0,0 1 1 0 0,0-1 0 0 0,0 1 0 0 0,0-1 0 0 0,-1 0 0 0 0,1-1 0 0 0,0 1-1 0 0,-2-1-87 0 0,20-17-11981 0 0,-9 13 5835 0 0,-1 1 367 0 0</inkml:trace>
  <inkml:trace contextRef="#ctx0" brushRef="#br0" timeOffset="1085.543">344 143 8746 0 0,'0'0'271'0'0,"0"0"-217"0"0,0 0 201 0 0,0 0 468 0 0,0 0 500 0 0,0 0 378 0 0,0 0 92 0 0,0 0-188 0 0,0 0-300 0 0,0 0-321 0 0,0 0-261 0 0,0 0-173 0 0,11 0-76 0 0,88-13 1976 0 0,-98 12-2320 0 0,-1 1 1 0 0,1-1 0 0 0,0 0 0 0 0,-1 0 0 0 0,1 0 0 0 0,-1 0-1 0 0,1 0 1 0 0,-1 0 0 0 0,1 0 0 0 0,-1 0 0 0 0,0-1-1 0 0,1 1 1 0 0,-1 0 0 0 0,0 0 0 0 0,0 0 0 0 0,0 0-1 0 0,0 0 1 0 0,0 0 0 0 0,0-1 0 0 0,0 1 0 0 0,0 0-1 0 0,-1 0 1 0 0,1 0 0 0 0,0 0 0 0 0,-1 0 0 0 0,1 0-1 0 0,0 0 1 0 0,-1 0 0 0 0,1 0 0 0 0,-1 0 0 0 0,0 0-1 0 0,1 0 1 0 0,-1 0 0 0 0,0 0 0 0 0,0 0 0 0 0,0 1-1 0 0,1-1 1 0 0,-1 0 0 0 0,0 0 0 0 0,0 1 0 0 0,0-1-1 0 0,0 1 1 0 0,0-1 0 0 0,0 1 0 0 0,0-1 0 0 0,0 1-1 0 0,-1 0 1 0 0,1-1 0 0 0,0 1 0 0 0,0 0 0 0 0,0 0-1 0 0,0 0 1 0 0,0 0 0 0 0,0 0 0 0 0,-1 0 0 0 0,1 0-1 0 0,0 0 1 0 0,0 1 0 0 0,0-1 0 0 0,0 0 0 0 0,0 1-1 0 0,-1-1-30 0 0,0 1 21 0 0,-1-1-1 0 0,1 1 0 0 0,0 0 1 0 0,0-1-1 0 0,0 1 0 0 0,0 0 0 0 0,0 0 1 0 0,1 0-1 0 0,-1 0 0 0 0,0 1 1 0 0,0-1-1 0 0,1 0 0 0 0,-1 1 0 0 0,1-1 1 0 0,-1 1-1 0 0,1 0 0 0 0,-1-1 1 0 0,1 1-1 0 0,0 0 0 0 0,0 0 0 0 0,0 0 1 0 0,0 0-1 0 0,0 0 0 0 0,1 0 1 0 0,-1 0-1 0 0,0 0 0 0 0,1 0 0 0 0,0 0 1 0 0,-1 0-1 0 0,1 1 0 0 0,0-1 1 0 0,0 0-1 0 0,0 0 0 0 0,0 0 0 0 0,1 0 1 0 0,-1 0-1 0 0,1 1 0 0 0,-1-1 1 0 0,1 0-1 0 0,0 0 0 0 0,-1 0 0 0 0,1 0 1 0 0,0 0-1 0 0,0-1 0 0 0,1 1 1 0 0,-1 0-1 0 0,0 0 0 0 0,1-1 0 0 0,-1 1 1 0 0,1-1-1 0 0,-1 1 0 0 0,1-1 1 0 0,0 1-1 0 0,-1-1 0 0 0,1 0 0 0 0,0 0 1 0 0,0 0-1 0 0,0 0 0 0 0,0 0 1 0 0,0-1-1 0 0,0 1 0 0 0,0 0 0 0 0,0-1 1 0 0,0 0-1 0 0,1 1 0 0 0,-1-1-20 0 0,2 1 33 0 0,1-1-1 0 0,-1 1 0 0 0,0-1 0 0 0,1 0 0 0 0,-1 0 0 0 0,0-1 1 0 0,1 1-1 0 0,-1-1 0 0 0,0 0 0 0 0,1 0 0 0 0,-1-1 1 0 0,0 1-1 0 0,0-1 0 0 0,0 0 0 0 0,0 0 0 0 0,0 0 1 0 0,0 0-1 0 0,-1-1 0 0 0,1 0 0 0 0,-1 1 0 0 0,0-1 0 0 0,0 0 1 0 0,0-1-1 0 0,0 1 0 0 0,0-1 0 0 0,-1 1 0 0 0,1-1 1 0 0,-1 0-1 0 0,0 0 0 0 0,0 0 0 0 0,-1 0 0 0 0,1 0 1 0 0,-1 0-1 0 0,0 0 0 0 0,0-1 0 0 0,0 1 0 0 0,0-1-32 0 0,-4-34-268 0 0,61 41-1171 0 0,-1 8 1373 0 0,-88 44 491 0 0,29-50-402 0 0,-1-2-13 0 0,1 0 0 0 0,0 1 1 0 0,0 0-1 0 0,0-1 0 0 0,1 1 0 0 0,-1 0 0 0 0,1 0 1 0 0,-1 0-1 0 0,1 0 0 0 0,0 0 0 0 0,0 0 0 0 0,0 0 1 0 0,1 1-1 0 0,-1-1 0 0 0,1 0 0 0 0,-1 1 1 0 0,1-1-1 0 0,1 3-10 0 0,20 6-2150 0 0,7-8-4363 0 0,-23-4 4297 0 0,4 1-3877 0 0,-2-1-2190 0 0</inkml:trace>
  <inkml:trace contextRef="#ctx0" brushRef="#br0" timeOffset="1762.826">836 117 11018 0 0,'0'0'1441'0'0,"0"0"-92"0"0,0 0-2 0 0,0 0-5 0 0,0 0-67 0 0,0 0-138 0 0,0 0-176 0 0,0 0-192 0 0,0 0-195 0 0,0 0-126 0 0,0 0-130 0 0,0 0-92 0 0,0 0-37 0 0,-10-4-76 0 0,-31-14-22 0 0,40 18-72 0 0,-1 0 0 0 0,0 0 0 0 0,0 0 0 0 0,0-1-1 0 0,0 2 1 0 0,0-1 0 0 0,0 0 0 0 0,0 0 0 0 0,0 1 0 0 0,0-1-1 0 0,1 1 1 0 0,-1-1 0 0 0,0 1 0 0 0,0 0 0 0 0,1-1 0 0 0,-1 1-1 0 0,0 0 1 0 0,1 0 0 0 0,-1 1 0 0 0,1-1 0 0 0,-1 0 0 0 0,1 0-1 0 0,-1 1 1 0 0,1-1 0 0 0,0 1 0 0 0,0-1 0 0 0,-1 2-19 0 0,-1 1 79 0 0,2-4-71 0 0,-1 0-1 0 0,1 1 0 0 0,0-1 1 0 0,0 1-1 0 0,0-1 0 0 0,0 1 0 0 0,0-1 1 0 0,0 1-1 0 0,0 0 0 0 0,0 0 1 0 0,0-1-1 0 0,1 1 0 0 0,-1 0 1 0 0,0 0-1 0 0,0 0 0 0 0,1 0 1 0 0,-1 0-1 0 0,0 0 0 0 0,1 0 1 0 0,-1 0-1 0 0,1 0 0 0 0,0 0 1 0 0,-1 0-1 0 0,1 1 0 0 0,0-1 0 0 0,-1 0 1 0 0,1 0-1 0 0,0 0 0 0 0,0 0 1 0 0,0 1-1 0 0,0-1 0 0 0,0 0 1 0 0,1 0-1 0 0,-1 0 0 0 0,0 0 1 0 0,0 1-1 0 0,1-1 0 0 0,-1 0 1 0 0,1 0-1 0 0,-1 0 0 0 0,1 0 0 0 0,-1 0 1 0 0,1 0-1 0 0,0 0 0 0 0,-1 0 1 0 0,1 0-1 0 0,0 0 0 0 0,0 0 1 0 0,0-1-1 0 0,-1 1 0 0 0,1 0 1 0 0,0 0-1 0 0,0-1 0 0 0,0 1 1 0 0,0-1-1 0 0,1 1 0 0 0,-1-1 1 0 0,0 1-1 0 0,0-1 0 0 0,0 0 0 0 0,0 1 1 0 0,1-1-8 0 0,46-22 325 0 0,-30 46-853 0 0,-14-23 542 0 0,0 0 0 0 0,0 0-1 0 0,0-1 1 0 0,1 1 0 0 0,-1-1 0 0 0,0 0-1 0 0,0 0 1 0 0,0-1 0 0 0,1 1 0 0 0,-1-1-1 0 0,0 0 1 0 0,0 0 0 0 0,0 0 0 0 0,0-1-1 0 0,0 1 1 0 0,0-1 0 0 0,0 0 0 0 0,-1 0-1 0 0,1 0 1 0 0,-1-1 0 0 0,1 1 0 0 0,-1-1-1 0 0,0 0 1 0 0,0 0 0 0 0,0 0 0 0 0,0 0-1 0 0,-1-1 1 0 0,1 1 0 0 0,-1-1 0 0 0,0 1-1 0 0,0-1 1 0 0,0 0 0 0 0,-1 0 0 0 0,1 0 0 0 0,-1 0-1 0 0,0 0 1 0 0,0 0 0 0 0,0-4-14 0 0,28-85 18 0 0,-60 173-286 0 0,27-71 175 0 0,2 0 0 0 0,-1 1 1 0 0,1-1-1 0 0,1 1 0 0 0,0-1 0 0 0,0 1 0 0 0,1 0 0 0 0,0-1 0 0 0,0 1 0 0 0,3 9 93 0 0,0-15-4419 0 0,-1-4-7890 0 0,-2 0 6256 0 0</inkml:trace>
  <inkml:trace contextRef="#ctx0" brushRef="#br0" timeOffset="2014.787">862 60 9634 0 0,'0'0'1935'0'0,"0"0"-48"0"0,0 0-77 0 0,0 0-162 0 0,0 0-266 0 0,0 0-269 0 0,0 0-246 0 0,0 0-189 0 0,0 0-131 0 0,0 0-134 0 0,0 0-109 0 0,0 0-71 0 0,10-3-48 0 0,84-16 412 0 0,-23 18-1448 0 0,-71 1 263 0 0,-20 5-7640 0 0,14-2 853 0 0,2-2 1184 0 0</inkml:trace>
  <inkml:trace contextRef="#ctx0" brushRef="#br0" timeOffset="3049.859">927 131 4361 0 0,'0'0'855'0'0,"0"0"-315"0"0,0 0-12 0 0,0 0 137 0 0,0 0 120 0 0,0 0 74 0 0,0 0 33 0 0,0 0-19 0 0,0 0-18 0 0,0 0 13 0 0,0 0 38 0 0,0 0 50 0 0,0 0 54 0 0,2 4-4 0 0,-1-3-854 0 0,0 1 0 0 0,0-1 0 0 0,0 0 0 0 0,0 1 0 0 0,0-1 0 0 0,0 0 0 0 0,1 0-1 0 0,-1 0 1 0 0,0 1 0 0 0,1-2 0 0 0,-1 1 0 0 0,1 0 0 0 0,0 0 0 0 0,-1 0-1 0 0,1-1 1 0 0,-1 1 0 0 0,1-1 0 0 0,0 1 0 0 0,0-1 0 0 0,-1 0 0 0 0,1 1 0 0 0,0-1-1 0 0,0 0 1 0 0,-1 0 0 0 0,1-1 0 0 0,0 1 0 0 0,-1 0 0 0 0,1 0 0 0 0,0-1 0 0 0,0 1-1 0 0,-1-1 1 0 0,1 1 0 0 0,0-2-152 0 0,64-19 2262 0 0,-66 20-2263 0 0,0 0 0 0 0,0-1-1 0 0,0 1 1 0 0,-1 0 0 0 0,1 0 0 0 0,0 0-1 0 0,-1-1 1 0 0,1 1 0 0 0,-1 0 0 0 0,1 0-1 0 0,-1 0 1 0 0,0 0 0 0 0,1 0 0 0 0,-1 0 0 0 0,0 0-1 0 0,0 0 1 0 0,0 0 0 0 0,0 0 0 0 0,0 1-1 0 0,0-1 1 0 0,0 0 0 0 0,0 1 0 0 0,0-1 0 0 0,0 0-1 0 0,0 1 1 0 0,0-1 0 0 0,0 1 0 0 0,0 0-1 0 0,-1-1 1 0 0,1 1 0 0 0,0 0 0 0 0,0 0 0 0 0,-1 0-1 0 0,1 0 1 0 0,0 0 0 0 0,0 0 0 0 0,0 0-1 0 0,-1 0 1 0 0,1 0 0 0 0,0 1 0 0 0,0-1 0 0 0,0 0-1 0 0,-1 1 1 0 0,1-1 0 0 0,0 1 0 0 0,0-1-1 0 0,0 1 1 0 0,0 0 0 0 0,-1 0 1 0 0,-1 0 6 0 0,0 1 0 0 0,0 0 0 0 0,-1 0 0 0 0,2 0 0 0 0,-1 0 0 0 0,0 1-1 0 0,0-1 1 0 0,1 1 0 0 0,-1 0 0 0 0,1 0 0 0 0,0-1 0 0 0,-1 2 0 0 0,2-1 0 0 0,-1 0 0 0 0,0 0 0 0 0,1 0 0 0 0,-1 1 0 0 0,1-1 0 0 0,0 1 0 0 0,0-1-1 0 0,0 1 1 0 0,1 0 0 0 0,-1-1 0 0 0,1 1 0 0 0,0 0 0 0 0,0-1 0 0 0,0 2-6 0 0,4-2 73 0 0,-1-1 0 0 0,1 0 0 0 0,-1 0 0 0 0,1-1 0 0 0,0 1 0 0 0,0-1 0 0 0,0 1 0 0 0,0-1 0 0 0,0 0 0 0 0,0-1 0 0 0,0 1 0 0 0,1-1 0 0 0,-1 0 0 0 0,0 0 0 0 0,0 0 0 0 0,0 0 0 0 0,0-1 0 0 0,1 0 0 0 0,-1 0 0 0 0,0 0 0 0 0,0 0 0 0 0,0-1 0 0 0,-1 1 0 0 0,1-1-73 0 0,4 0 41 0 0,0 0-1 0 0,0-1 1 0 0,-1 0-1 0 0,1 0 0 0 0,-1-1 1 0 0,0 0-1 0 0,0 0 0 0 0,0-1 1 0 0,-1 0-1 0 0,1 0 1 0 0,-1 0-1 0 0,-1-1 0 0 0,1 0 1 0 0,-1 0-1 0 0,0-1 0 0 0,0 1 1 0 0,0-1-1 0 0,2-5-40 0 0,9 103-283 0 0,-15-84 728 0 0,-1-4-4023 0 0,0 0-8101 0 0,0-3 962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01.9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45 0 0 0,'0'0'1862'0'0,"0"0"86"0"0,0 0 38 0 0,0 0 56 0 0,0 0 54 0 0,0 0-11 0 0,0 0-72 0 0,0 0-192 0 0,0 0-261 0 0,0 0-245 0 0,0 0-244 0 0,0 0-172 0 0,0 0-98 0 0,0-8-115 0 0,1-27-49 0 0,-4 71 2720 0 0,-12 93-2674 0 0,3-79-2034 0 0,12-50 371 0 0,0 0-537 0 0,3 0-11351 0 0,-1-1 2722 0 0</inkml:trace>
  <inkml:trace contextRef="#ctx0" brushRef="#br0" timeOffset="498.472">206 26 12979 0 0,'0'0'1341'0'0,"0"0"-70"0"0,0 0-136 0 0,0 0-89 0 0,0 0-53 0 0,0 0-39 0 0,0 0-51 0 0,0 0-135 0 0,0 0-212 0 0,0 0-203 0 0,0 0-147 0 0,0 0-67 0 0,0 0 27 0 0,-1 3 78 0 0,-40 144 2794 0 0,18-122-2524 0 0,23-25-408 0 0,0 0 53 0 0,0 0 16 0 0,1-4-192 0 0,0 0 1 0 0,0 0 0 0 0,0 0-1 0 0,1 1 1 0 0,-1-1 0 0 0,1 0-1 0 0,0 1 1 0 0,0 0-1 0 0,0-1 1 0 0,1 1 0 0 0,-1 0-1 0 0,1 0 1 0 0,0 0 0 0 0,0 0-1 0 0,0 1 1 0 0,0-1-1 0 0,0 1 1 0 0,3-3 16 0 0,-5 5-11 0 0,1-1 1 0 0,-1 0-1 0 0,0 0 0 0 0,0 0 1 0 0,0 1-1 0 0,0-1 1 0 0,1 1-1 0 0,-1-1 0 0 0,0 1 1 0 0,0-1-1 0 0,1 1 0 0 0,-1 0 1 0 0,0-1-1 0 0,1 1 0 0 0,-1 0 1 0 0,0 0-1 0 0,1 0 0 0 0,-1 0 1 0 0,0 0-1 0 0,1 0 0 0 0,-1 1 1 0 0,0-1-1 0 0,1 0 1 0 0,-1 1-1 0 0,0-1 0 0 0,1 1 1 0 0,-1-1-1 0 0,0 1 0 0 0,0 0 1 0 0,0-1-1 0 0,0 1 0 0 0,0 0 1 0 0,0 0-1 0 0,0 0 0 0 0,0 0 1 0 0,0 0-1 0 0,0 0 0 0 0,0 0 1 0 0,0 0-1 0 0,-1 0 1 0 0,1 0-1 0 0,0 1 0 0 0,-1-1 1 0 0,1 0-1 0 0,-1 1 11 0 0,20 63-13 0 0,-19-59 2 0 0,-19-19-22879 0 0,15 11 19532 0 0</inkml:trace>
  <inkml:trace contextRef="#ctx0" brushRef="#br0" timeOffset="813.313">1 50 9322 0 0,'0'0'878'0'0,"0"0"-245"0"0,0 0-61 0 0,0 0 178 0 0,0 0 246 0 0,0 0 115 0 0,0 0-74 0 0,0 0-219 0 0,0 0-241 0 0,0 0-94 0 0,0 0 13 0 0,0 0 27 0 0,0 0-6 0 0,7 1-53 0 0,272 6 2797 0 0,-240-12-1964 0 0,-40 5-624 0 0,-18 6-981 0 0,-12 6-2828 0 0,21-8-827 0 0,0 2-3591 0 0,6-4-1893 0 0</inkml:trace>
  <inkml:trace contextRef="#ctx0" brushRef="#br0" timeOffset="2646.583">461 191 152 0 0,'0'0'2286'0'0,"0"0"-1010"0"0,0 0-84 0 0,0 0 375 0 0,0 0 343 0 0,0 0 236 0 0,0 0 5 0 0,0 0-203 0 0,0 0-343 0 0,0 0-354 0 0,0 0-340 0 0,0 0-301 0 0,2-7-117 0 0,9-22-32 0 0,-12 27-396 0 0,1 1 1 0 0,0 0-1 0 0,0-1 1 0 0,-1 1-1 0 0,1 0 1 0 0,-1-1-1 0 0,1 1 0 0 0,-1 0 1 0 0,0 0-1 0 0,0-1 1 0 0,1 1-1 0 0,-1 0 1 0 0,0 0-1 0 0,0 0 0 0 0,0 0 1 0 0,0 0-1 0 0,0 0 1 0 0,0 0-1 0 0,0 1 1 0 0,-1-1-1 0 0,1 0 1 0 0,0 1-1 0 0,0-1 0 0 0,-1 0 1 0 0,1 1-1 0 0,0-1 1 0 0,-1 1-1 0 0,1 0 1 0 0,0 0-1 0 0,-1-1 0 0 0,1 1 1 0 0,-1 0-1 0 0,1 0 1 0 0,0 0-1 0 0,-2 0-65 0 0,3 0 1 0 0,-4 0 9 0 0,1 0 1 0 0,-1 0-1 0 0,0 1 0 0 0,0-1 1 0 0,1 1-1 0 0,-1 0 1 0 0,0-1-1 0 0,1 2 0 0 0,-1-1 1 0 0,1 0-1 0 0,-1 1 0 0 0,1-1 1 0 0,0 1-1 0 0,0 0 0 0 0,-1 0 1 0 0,1 1-1 0 0,1-1 0 0 0,-1 1 1 0 0,0-1-1 0 0,1 1 0 0 0,-1 0 1 0 0,1 0-1 0 0,0 0 0 0 0,0 0 1 0 0,0 0-1 0 0,0 1 0 0 0,0-1 1 0 0,1 0-1 0 0,0 1 0 0 0,-1-1 1 0 0,1 1-1 0 0,1 0 0 0 0,-1-1 1 0 0,0 1-1 0 0,1 0 1 0 0,0 0-1 0 0,0 1-10 0 0,0-4 15 0 0,0 0 0 0 0,0 0 0 0 0,0 0 0 0 0,1 0 0 0 0,-1 0 0 0 0,0 0 0 0 0,1 0 0 0 0,-1 0 0 0 0,1 0 1 0 0,-1-1-1 0 0,1 1 0 0 0,-1 0 0 0 0,1 0 0 0 0,0 0 0 0 0,-1-1 0 0 0,1 1 0 0 0,0 0 0 0 0,-1-1 0 0 0,1 1 0 0 0,0 0 0 0 0,0-1 0 0 0,0 1 0 0 0,0-1 1 0 0,0 1-1 0 0,0-1 0 0 0,0 0 0 0 0,-1 1 0 0 0,1-1 0 0 0,0 0 0 0 0,0 0 0 0 0,0 0 0 0 0,0 0 0 0 0,0 0 0 0 0,0 0 0 0 0,0 0 0 0 0,0 0 0 0 0,0 0 0 0 0,0 0 1 0 0,0 0-1 0 0,0-1 0 0 0,0 1 0 0 0,0 0 0 0 0,0-1 0 0 0,0 1 0 0 0,1-1-15 0 0,43-18 515 0 0,-13-41 507 0 0,-32 60-1006 0 0,0 0-39 0 0,-9 36-595 0 0,9-35 635 0 0,0 1 1 0 0,1-1 0 0 0,-1 1 0 0 0,0-1 0 0 0,0 1 0 0 0,1-1 0 0 0,-1 1-1 0 0,1-1 1 0 0,0 1 0 0 0,-1-1 0 0 0,1 1 0 0 0,0-1 0 0 0,0 0 0 0 0,0 1-1 0 0,0-1 1 0 0,0 0 0 0 0,0 0 0 0 0,0 0 0 0 0,0 0 0 0 0,0 0 0 0 0,0 0-1 0 0,1 0 1 0 0,-1 0 0 0 0,0 0 0 0 0,1-1 0 0 0,-1 1 0 0 0,1 0 0 0 0,-1-1 0 0 0,1 0-1 0 0,-1 1 1 0 0,1-1 0 0 0,-1 0 0 0 0,1 1 0 0 0,-1-1 0 0 0,1 0 0 0 0,0 0-1 0 0,-1 0 1 0 0,1-1 0 0 0,-1 1 0 0 0,1 0 0 0 0,-1 0 0 0 0,1-1 0 0 0,-1 1-1 0 0,1-1 1 0 0,1 0-18 0 0,67-33 784 0 0,-62 25-749 0 0,0-1 1 0 0,-1 0 0 0 0,1 0 0 0 0,-2 0 0 0 0,0-1-1 0 0,0 0 1 0 0,-1 0 0 0 0,0-1 0 0 0,-1 1 0 0 0,0-1 0 0 0,-1 0-1 0 0,0 0 1 0 0,-1 0 0 0 0,-1-1 0 0 0,1-7-36 0 0,-3 20-8 0 0,0-1 0 0 0,1 1 0 0 0,-1 0 0 0 0,0 0 0 0 0,1 0 0 0 0,-1 0 0 0 0,0 0 0 0 0,0 0 1 0 0,1 0-1 0 0,-1 0 0 0 0,0 0 0 0 0,1 0 0 0 0,-1 1 0 0 0,0-1 0 0 0,0 0 0 0 0,1 0 0 0 0,-1 1 0 0 0,1-1 0 0 0,-1 0 0 0 0,0 1 0 0 0,1-1 0 0 0,-1 1 0 0 0,1-1 0 0 0,-1 1 1 0 0,1-1-1 0 0,-1 1 0 0 0,1-1 0 0 0,-1 1 0 0 0,1 0 0 0 0,-1-1 0 0 0,1 1 0 0 0,0-1 0 0 0,-1 1 0 0 0,1 0 0 0 0,0-1 0 0 0,0 1 0 0 0,0 0 0 0 0,-1 0 0 0 0,1-1 0 0 0,0 1 1 0 0,0 0-1 0 0,0 0 8 0 0,-5 7 15 0 0,0 0 0 0 0,0 1 1 0 0,1 0-1 0 0,1 0 1 0 0,-1 0-1 0 0,1 0 0 0 0,1 0 1 0 0,0 1-1 0 0,0 0 1 0 0,1-1-1 0 0,0 1 0 0 0,0 0 1 0 0,1-1-1 0 0,1 1 1 0 0,0 0-1 0 0,0-1 0 0 0,1 1 1 0 0,0-1-1 0 0,0 1 1 0 0,3 3-16 0 0,22 3-2051 0 0,-17-20-3549 0 0,-1-4-5859 0 0,-7 6 4247 0 0</inkml:trace>
  <inkml:trace contextRef="#ctx0" brushRef="#br0" timeOffset="2866.491">602 58 10306 0 0,'0'0'1531'0'0,"0"0"-60"0"0,0 0 99 0 0,0 0 94 0 0,0 0-39 0 0,0 0-209 0 0,0 0-305 0 0,0 0-320 0 0,0 0-279 0 0,0 0-207 0 0,0 0-170 0 0,0 0-89 0 0,0 0 10 0 0,3-1 7 0 0,78-7 646 0 0,-43 9-3602 0 0,0 0-8464 0 0,-30-1 2296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59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217 161 5433 0 0,'0'0'1447'0'0,"0"0"-136"0"0,0 0 117 0 0,0 0 213 0 0,0 0 82 0 0,0 0-127 0 0,0 0-198 0 0,0 0-237 0 0,0 0-203 0 0,0 0-175 0 0,0 0-166 0 0,0 0-118 0 0,0 0-63 0 0,5-3-28 0 0,16-11 2 0 0,-20 13-356 0 0,-1 0 0 0 0,1 0 0 0 0,-1 0 0 0 0,1 0 0 0 0,-1 0 0 0 0,0 0 1 0 0,0 0-1 0 0,1 0 0 0 0,-1-1 0 0 0,0 1 0 0 0,0 0 0 0 0,0 0 0 0 0,0 0 1 0 0,0 0-1 0 0,0 0 0 0 0,-1 0 0 0 0,1 0 0 0 0,0 0 0 0 0,0 0 0 0 0,-1 0 1 0 0,1 0-1 0 0,-1 0 0 0 0,1 0 0 0 0,-1 0 0 0 0,1 0 0 0 0,-1 0 0 0 0,0 0 1 0 0,1 0-1 0 0,-1 0 0 0 0,0 0 0 0 0,0 1 0 0 0,0-1 0 0 0,1 0 0 0 0,-1 1 1 0 0,0-1-1 0 0,0 1 0 0 0,0-1 0 0 0,0 1 0 0 0,0-1 0 0 0,-1 1-54 0 0,-1-2 0 0 0,0 1 1 0 0,-1-1-1 0 0,1 1 0 0 0,0 0 0 0 0,0 0 0 0 0,-1 1 0 0 0,1-1 0 0 0,-1 1 0 0 0,1 0 0 0 0,0-1 0 0 0,-1 1 0 0 0,1 1 0 0 0,-1-1 1 0 0,1 1-1 0 0,0-1 0 0 0,-1 1 0 0 0,1 0 0 0 0,0 0 0 0 0,0 0 0 0 0,0 1 0 0 0,-1-1 0 0 0,1 1 0 0 0,1-1 0 0 0,-1 1 1 0 0,0 0-1 0 0,0 0 0 0 0,1 1 0 0 0,-1-1 0 0 0,1 0 0 0 0,0 1 0 0 0,-1 0 0 0 0,1-1 0 0 0,0 1 0 0 0,1 0 0 0 0,-1 0 1 0 0,0 0-1 0 0,1 0 0 0 0,0 0 0 0 0,0 1 0 0 0,0-1 0 0 0,0 0 0 0 0,0 1 0 0 0,1-1 0 0 0,-1 0 0 0 0,1 3 0 0 0,2-4 14 0 0,-1 0-1 0 0,1 0 0 0 0,0 0 1 0 0,0 0-1 0 0,0 0 1 0 0,0 0-1 0 0,1 0 0 0 0,-1-1 1 0 0,0 1-1 0 0,1-1 0 0 0,-1 1 1 0 0,1-1-1 0 0,-1 0 1 0 0,1 0-1 0 0,0 0 0 0 0,0-1 1 0 0,-1 1-1 0 0,1-1 0 0 0,0 1 1 0 0,0-1-1 0 0,0 0 0 0 0,-1 0 1 0 0,1 0-1 0 0,0 0 1 0 0,0-1-1 0 0,0 1 0 0 0,-1-1 1 0 0,1 0-1 0 0,0 0 0 0 0,-1 1 1 0 0,1-2-1 0 0,0 1 1 0 0,-1 0-1 0 0,1-1 0 0 0,-1 1 1 0 0,0-1-1 0 0,1 1 0 0 0,-1-2-13 0 0,1 1 27 0 0,0-1-1 0 0,0 1 1 0 0,-1 0-1 0 0,1-1 1 0 0,-1 0-1 0 0,0 0 1 0 0,0 0-1 0 0,0 0 0 0 0,0 0 1 0 0,0 0-1 0 0,-1 0 1 0 0,1 0-1 0 0,-1-1 1 0 0,0 1-1 0 0,0-1 1 0 0,0 1-1 0 0,-1-1 1 0 0,1 1-1 0 0,-1-1 0 0 0,0 1 1 0 0,0-1-1 0 0,0 0 1 0 0,0 1-1 0 0,-1-1-26 0 0,-10 35-403 0 0,-16 180 946 0 0,26-210-495 0 0,1 1-1 0 0,0 0 0 0 0,-1 0 0 0 0,0-1 0 0 0,1 1 1 0 0,-1-1-1 0 0,0 1 0 0 0,0 0 0 0 0,0-1 1 0 0,0 1-1 0 0,0-1 0 0 0,0 0 0 0 0,0 1 1 0 0,-1-1-1 0 0,1 0 0 0 0,0 0 0 0 0,-1 0 1 0 0,1 0-1 0 0,-1 0 0 0 0,1 0 0 0 0,-1 0 0 0 0,1 0 1 0 0,-1-1-1 0 0,0 1 0 0 0,0 0 0 0 0,1-1 1 0 0,-1 0-1 0 0,0 1 0 0 0,0-1 0 0 0,1 0 1 0 0,-1 0-1 0 0,0 0 0 0 0,0 0 0 0 0,0 0 1 0 0,1 0-1 0 0,-2-1-47 0 0,-71-18 660 0 0,56 12-668 0 0,-45-14 568 0 0,92 13-4444 0 0,0 3-1931 0 0,-11 1-3941 0 0,-11 3 1597 0 0</inkml:trace>
  <inkml:trace contextRef="#ctx0" brushRef="#br0" timeOffset="463.395">417 153 11482 0 0,'0'0'719'0'0,"0"0"-4"0"0,0 0 180 0 0,0 0 285 0 0,0 0 175 0 0,0 0 35 0 0,0 0-119 0 0,0 0-235 0 0,0 0-207 0 0,0 0-174 0 0,0 0-172 0 0,0 0-158 0 0,0 0-129 0 0,-3-7-94 0 0,-9-19-34 0 0,11 26-50 0 0,-1-1 1 0 0,0 0-1 0 0,0 1 1 0 0,1 0-1 0 0,-1-1 1 0 0,0 1-1 0 0,0 0 1 0 0,0 0-1 0 0,0 0 1 0 0,1 0-1 0 0,-1 0 1 0 0,0 1-1 0 0,0-1 1 0 0,0 1-1 0 0,1-1 1 0 0,-1 1-1 0 0,0-1 1 0 0,1 1-1 0 0,-1 0 1 0 0,0 0-1 0 0,1 0 1 0 0,-1 0-1 0 0,1 0 1 0 0,-1 0-1 0 0,1 0 1 0 0,-1 1-19 0 0,0-1 66 0 0,-2 2-39 0 0,0-1 0 0 0,0 0 0 0 0,0 1 0 0 0,0 0 1 0 0,1 0-1 0 0,0 0 0 0 0,-1 1 0 0 0,1-1 1 0 0,0 1-1 0 0,1 0 0 0 0,-1-1 0 0 0,1 1 0 0 0,-1 0 1 0 0,1 1-1 0 0,0-1 0 0 0,1 0 0 0 0,-1 1 1 0 0,1-1-1 0 0,0 1 0 0 0,0-1 0 0 0,0 1 0 0 0,1 1-27 0 0,1-4 20 0 0,1-1-1 0 0,-1 0 0 0 0,1 1 1 0 0,0-1-1 0 0,-1 0 0 0 0,1 0 1 0 0,0 0-1 0 0,0 0 0 0 0,0 0 1 0 0,0 0-1 0 0,0-1 0 0 0,0 1 1 0 0,0 0-1 0 0,0-1 0 0 0,1 0 1 0 0,-1 0-1 0 0,0 1 0 0 0,0-1 1 0 0,0 0-1 0 0,0-1 1 0 0,0 1-1 0 0,0 0 0 0 0,1-1 1 0 0,-1 1-1 0 0,0-1 0 0 0,0 0 1 0 0,0 1-1 0 0,0-1 0 0 0,0 0 1 0 0,-1 0-1 0 0,1 0 0 0 0,0-1 1 0 0,0 1-1 0 0,-1 0 0 0 0,1-1 1 0 0,0 1-20 0 0,2-2 13 0 0,-1 0 1 0 0,1 0 0 0 0,-1 0 0 0 0,0 0-1 0 0,0 0 1 0 0,0-1 0 0 0,0 0 0 0 0,0 1-1 0 0,-1-1 1 0 0,1 0 0 0 0,-1 0 0 0 0,0 0-1 0 0,-1 0 1 0 0,1-1 0 0 0,-1 1 0 0 0,1-1-14 0 0,-2 4-72 0 0,-1 32-363 0 0,11-2-2155 0 0,-9-27 2153 0 0,1 0 1 0 0,-1-1-1 0 0,1 1 1 0 0,0 0-1 0 0,0-1 1 0 0,0 0-1 0 0,0 1 0 0 0,0-1 1 0 0,0 0-1 0 0,0 0 1 0 0,0 0-1 0 0,0 0 1 0 0,0-1-1 0 0,1 1 0 0 0,-1 0 1 0 0,0-1-1 0 0,1 0 1 0 0,-1 1-1 0 0,0-1 1 0 0,1 0-1 0 0,-1 0 0 0 0,0-1 1 0 0,1 1-1 0 0,-1 0 1 0 0,0-1-1 0 0,1 1 1 0 0,-1-1-1 0 0,1 0 437 0 0,2-1-4950 0 0,-3 0 458 0 0</inkml:trace>
  <inkml:trace contextRef="#ctx0" brushRef="#br0" timeOffset="716.05">561 61 0 0 0,'0'0'2655'0'0,"0"0"530"0"0,0 0 65 0 0,0 0-188 0 0,0 0-308 0 0,4-10-451 0 0,15-30-589 0 0,-15 30-553 0 0,-6 26 669 0 0,-37 180 2164 0 0,36-186-3755 0 0,0-7-3173 0 0,1-4-2887 0 0,0-5-4147 0 0,2 4 2544 0 0</inkml:trace>
  <inkml:trace contextRef="#ctx0" brushRef="#br0" timeOffset="946.035">472 52 6289 0 0,'0'0'4183'0'0,"0"0"-2087"0"0,0 0-484 0 0,0 0 87 0 0,0 0 36 0 0,0 0-160 0 0,0 0-302 0 0,0 0-329 0 0,0 0-304 0 0,0 0-191 0 0,0 0-95 0 0,0 0-57 0 0,0 0 3 0 0,8-2-34 0 0,125-11 92 0 0,-102 17-5342 0 0,-5 6-5211 0 0,-23-8 1304 0 0</inkml:trace>
  <inkml:trace contextRef="#ctx0" brushRef="#br0" timeOffset="1545.359">639 155 7514 0 0,'0'0'1396'0'0,"0"0"-253"0"0,0 0-83 0 0,0 0 136 0 0,0 0 133 0 0,0 0-13 0 0,0 0-105 0 0,0 0-163 0 0,0 0-120 0 0,0 0-21 0 0,0 0-23 0 0,0 0-45 0 0,0 0-67 0 0,2 2-105 0 0,2 0-498 0 0,1 0 0 0 0,-1 0 0 0 0,1-1 0 0 0,-1 1 0 0 0,1-1 0 0 0,0 0 0 0 0,-1-1 0 0 0,1 1 0 0 0,0-1 0 0 0,0 0-1 0 0,-1 0 1 0 0,1-1 0 0 0,0 1 0 0 0,0-1 0 0 0,-1 0 0 0 0,1 0 0 0 0,-1-1 0 0 0,1 1 0 0 0,-1-1 0 0 0,1 0 0 0 0,-1 0 0 0 0,0 0 0 0 0,0-1 0 0 0,0 0 0 0 0,3-2-169 0 0,-7 5 2 0 0,1-1 1 0 0,0 1-1 0 0,-1-1 1 0 0,1 1-1 0 0,-1-1 1 0 0,1 1-1 0 0,-1-1 1 0 0,1 0-1 0 0,-1 1 1 0 0,1-1-1 0 0,-1 1 1 0 0,1-1-1 0 0,-1 0 1 0 0,0 1-1 0 0,0-1 1 0 0,1 0-1 0 0,-1 0 1 0 0,0 1 0 0 0,0-1-1 0 0,0 0 1 0 0,0 0-1 0 0,1 1 1 0 0,-1-1-1 0 0,0 0 1 0 0,-1 0-1 0 0,1 0 1 0 0,0 1-1 0 0,0-1 1 0 0,0 0-1 0 0,0 0 1 0 0,-1 1-1 0 0,1-1 1 0 0,0 0-1 0 0,0 1 1 0 0,-1-1-1 0 0,1 0 1 0 0,-1 1-1 0 0,1-1 1 0 0,-1 0-1 0 0,1 1 1 0 0,-1-1-1 0 0,1 1 1 0 0,-1-1 0 0 0,1 1-1 0 0,-1-1 1 0 0,0 1-1 0 0,1 0 1 0 0,-1-1-1 0 0,0 1 1 0 0,1 0-1 0 0,-1-1 1 0 0,0 1-1 0 0,1 0 1 0 0,-1 0-1 0 0,0-1 1 0 0,0 1-3 0 0,-44 1-348 0 0,40-1 357 0 0,1 1-1 0 0,0 1 1 0 0,0-1-1 0 0,0 1 1 0 0,0-1 0 0 0,0 1-1 0 0,0 0 1 0 0,0 0 0 0 0,1 1-1 0 0,-1-1 1 0 0,1 1-1 0 0,-1 0 1 0 0,1 0 0 0 0,0 0-1 0 0,0 0 1 0 0,1 1-1 0 0,-1-1 1 0 0,1 1 0 0 0,-1 0-1 0 0,1-1 1 0 0,0 1 0 0 0,0 0-1 0 0,1 0 1 0 0,-1 0-1 0 0,1 1 1 0 0,0-1 0 0 0,0 0-1 0 0,0 2-8 0 0,4-3 50 0 0,-1 0-1 0 0,1-1 0 0 0,-1 0 0 0 0,1 1 1 0 0,0-1-1 0 0,0 0 0 0 0,0 0 0 0 0,0-1 0 0 0,0 1 1 0 0,0-1-1 0 0,1 1 0 0 0,-1-1 0 0 0,1 0 1 0 0,-1 0-1 0 0,1-1 0 0 0,-1 1 0 0 0,1-1 1 0 0,-1 1-1 0 0,1-1 0 0 0,-1 0 0 0 0,1-1 1 0 0,2 1-50 0 0,-5 0 6 0 0,95-5 579 0 0,-98-4 575 0 0,-3 7-5847 0 0,1 1-7566 0 0,2 1 418 0 0</inkml:trace>
  <inkml:trace contextRef="#ctx0" brushRef="#br0" timeOffset="4232.472">897 137 0 0 0,'0'0'1224'0'0,"0"0"553"0"0,0 0 294 0 0,0 0 52 0 0,0 0-76 0 0,0 0-153 0 0,0 0-221 0 0,0 0-182 0 0,0 0-214 0 0,0 0-192 0 0,0 0-106 0 0,3-4-97 0 0,-2 4-808 0 0,0 0 1 0 0,0-1-1 0 0,0 1 1 0 0,-1 0-1 0 0,1-1 1 0 0,0 1-1 0 0,0-1 1 0 0,0 1-1 0 0,-1-1 1 0 0,1 1-1 0 0,0-1 1 0 0,0 0-1 0 0,-1 1 1 0 0,1-1-1 0 0,-1 0 1 0 0,1 0-1 0 0,0 1 1 0 0,-1-1-1 0 0,0 0 1 0 0,1 0-1 0 0,-1 0 1 0 0,1 0-1 0 0,-1 0 1 0 0,0 1-1 0 0,0-1 1 0 0,1 0-1 0 0,-1 0 1 0 0,0 0-1 0 0,0 0 1 0 0,0 0-1 0 0,0 0 1 0 0,0 0-1 0 0,0 0 1 0 0,-1 0-1 0 0,1 0 1 0 0,0 0-1 0 0,0 0 1 0 0,-1 0-1 0 0,1 1 1 0 0,0-1-1 0 0,-1 0 1 0 0,1 0-1 0 0,-1 0 1 0 0,1 0-1 0 0,-1 1 1 0 0,1-1-1 0 0,-1 0 1 0 0,0 1-1 0 0,1-1 1 0 0,-1 0-1 0 0,0 1 1 0 0,0-1-1 0 0,1 1 1 0 0,-1-1-1 0 0,0 1 1 0 0,0-1-1 0 0,0 1 1 0 0,0 0-1 0 0,0-1 1 0 0,1 1-1 0 0,-1 0 1 0 0,0 0-1 0 0,0-1 1 0 0,0 1-1 0 0,0 0 1 0 0,-1 0-75 0 0,0 0 0 0 0,0-1 0 0 0,1 1 0 0 0,-1 0 1 0 0,0-1-1 0 0,0 1 0 0 0,0 0 0 0 0,0 0 1 0 0,0 0-1 0 0,0 0 0 0 0,1 1 0 0 0,-1-1 0 0 0,0 0 1 0 0,0 1-1 0 0,0-1 0 0 0,1 1 0 0 0,-1 0 1 0 0,0 0-1 0 0,0-1 0 0 0,1 1 0 0 0,-1 0 1 0 0,1 1-1 0 0,-1-1 0 0 0,1 0 0 0 0,-1 0 1 0 0,1 0-1 0 0,0 1 0 0 0,0-1 0 0 0,-1 1 0 0 0,1-1 1 0 0,0 1-1 0 0,0 0 0 0 0,0-1 0 0 0,1 1 1 0 0,-1 0-1 0 0,0 0 0 0 0,1-1 0 0 0,-1 1 1 0 0,1 0-1 0 0,0 0 0 0 0,-1 0 0 0 0,1 0 1 0 0,0-1-1 0 0,0 1 0 0 0,0 0 0 0 0,0 0 0 0 0,1 0 1 0 0,-1 0-1 0 0,0 0 0 0 0,1-1 0 0 0,-1 1 1 0 0,1 0-1 0 0,0 0 0 0 0,0-1 0 0 0,-1 1 1 0 0,1 0-1 0 0,0-1 0 0 0,1 2 0 0 0,49 43 95 0 0,-89-36 721 0 0,-33-17 129 0 0,77-5-5227 0 0,3 9-6974 0 0,-4 3 1485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55.6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155 221 3601 0 0,'0'0'1437'0'0,"0"0"-148"0"0,0 0-80 0 0,0 0 0 0 0,0 0 79 0 0,0 0 111 0 0,0 0 42 0 0,0 0-35 0 0,0 0-179 0 0,0 0-203 0 0,0 0-206 0 0,0 0-214 0 0,1-8-139 0 0,3-31 207 0 0,-6 37-593 0 0,0 0 0 0 0,0 0 0 0 0,0 0-1 0 0,0 0 1 0 0,0 0 0 0 0,0 0-1 0 0,0 1 1 0 0,-1-1 0 0 0,1 1 0 0 0,-1 0-1 0 0,1-1 1 0 0,-1 1 0 0 0,1 0 0 0 0,-1 0-1 0 0,0 1 1 0 0,1-1 0 0 0,-1 1-1 0 0,0-1 1 0 0,0 1 0 0 0,1 0 0 0 0,-1 0-1 0 0,0 0 1 0 0,0 0 0 0 0,0 1 0 0 0,1-1-1 0 0,-1 1 1 0 0,0-1 0 0 0,1 1-1 0 0,-1 0 1 0 0,0 0 0 0 0,0 1-79 0 0,-2-1 10 0 0,1 1 0 0 0,-1 0 1 0 0,1 1-1 0 0,-1-1 0 0 0,1 1 0 0 0,0 0 1 0 0,0 0-1 0 0,0 0 0 0 0,0 0 0 0 0,0 1 1 0 0,1 0-1 0 0,0-1 0 0 0,0 1 0 0 0,0 1 1 0 0,0-1-1 0 0,0 0 0 0 0,1 1 0 0 0,0-1 1 0 0,0 1-1 0 0,0 0 0 0 0,0-1 0 0 0,1 1 0 0 0,0 0 1 0 0,0 0-1 0 0,0 3-10 0 0,3-6 10 0 0,0 1 1 0 0,0-1-1 0 0,0 1 1 0 0,0-1-1 0 0,1 0 1 0 0,-1 0-1 0 0,1 0 0 0 0,-1 0 1 0 0,1-1-1 0 0,0 1 1 0 0,-1-1-1 0 0,1 0 0 0 0,0 1 1 0 0,0-1-1 0 0,0 0 1 0 0,0-1-1 0 0,0 1 1 0 0,0 0-1 0 0,0-1 0 0 0,1 0 1 0 0,-1 0-1 0 0,0 0 1 0 0,0 0-1 0 0,0 0 0 0 0,0-1 1 0 0,0 1-1 0 0,0-1 1 0 0,0 0-1 0 0,0 0 1 0 0,0 0-1 0 0,0 0 0 0 0,1-1-10 0 0,-2 2 49 0 0,1-1-1 0 0,0 1 0 0 0,0-1 0 0 0,0 0 0 0 0,-1 0 1 0 0,1 0-1 0 0,-1 0 0 0 0,1 0 0 0 0,-1-1 0 0 0,1 1 1 0 0,-1-1-1 0 0,0 0 0 0 0,0 0 0 0 0,1 0 0 0 0,-1 0 1 0 0,0 0-1 0 0,-1 0 0 0 0,1 0 0 0 0,0 0 0 0 0,-1-1 1 0 0,1 1-1 0 0,-1-1 0 0 0,0 1 0 0 0,0-1 0 0 0,0 0 0 0 0,0 1 1 0 0,0-1-1 0 0,-1 0 0 0 0,1 0 0 0 0,-1 0 0 0 0,0 1 1 0 0,1-1-1 0 0,-1 0 0 0 0,-1 0 0 0 0,1 0 0 0 0,0-1-48 0 0,0 4 212 0 0,-27 73 1172 0 0,21-61-1245 0 0,1 1-1 0 0,0-1 1 0 0,1 1 0 0 0,0 0 0 0 0,1 0 0 0 0,0 0-1 0 0,1 1 1 0 0,1-1 0 0 0,0 0 0 0 0,1 11-139 0 0,1-22 8 0 0,1-1 0 0 0,0 1 0 0 0,0-1 1 0 0,-1 1-1 0 0,1-1 0 0 0,0 1 0 0 0,0-1 0 0 0,1 0 0 0 0,-1 0 1 0 0,0 0-1 0 0,0 0 0 0 0,0 0 0 0 0,1-1 0 0 0,-1 1 1 0 0,0-1-1 0 0,1 1 0 0 0,-1-1 0 0 0,0 0 0 0 0,1 0 1 0 0,-1 0-1 0 0,1 0 0 0 0,-1 0 0 0 0,0-1 0 0 0,1 1 1 0 0,-1-1-1 0 0,0 0 0 0 0,1 1 0 0 0,-1-1 0 0 0,0 0 1 0 0,0 0-1 0 0,0 0 0 0 0,0-1 0 0 0,0 1 0 0 0,0 0 1 0 0,0-1-1 0 0,0 0 0 0 0,-1 1 0 0 0,1-1 0 0 0,0 0 1 0 0,-1 0-1 0 0,2-1-8 0 0,-2 2-7 0 0,-1 0 0 0 0,1 0 0 0 0,0 0 0 0 0,0 0 0 0 0,0 0 1 0 0,-1 0-1 0 0,1 0 0 0 0,0 0 0 0 0,-1 0 0 0 0,1-1 0 0 0,-1 1 0 0 0,1 0 1 0 0,-1 0-1 0 0,0 0 0 0 0,1-1 0 0 0,-1 1 0 0 0,0 0 0 0 0,0-1 0 0 0,0 1 1 0 0,0 0-1 0 0,0 0 0 0 0,0-1 0 0 0,-1 1 0 0 0,1 0 0 0 0,0 0 0 0 0,0-1 1 0 0,-1 1-1 0 0,1 0 0 0 0,-1 0 0 0 0,1 0 0 0 0,-1 0 0 0 0,0-1 0 0 0,1 1 0 0 0,-1 0 1 0 0,0 0-1 0 0,0 0 0 0 0,0 0 0 0 0,0 1 0 0 0,0-1 0 0 0,0 0 0 0 0,0 0 1 0 0,0 0-1 0 0,0 1 0 0 0,0-1 0 0 0,0 1 0 0 0,0-1 0 0 0,-1 1 0 0 0,0-1 7 0 0,-60-14-468 0 0,43 15 367 0 0,20 0 87 0 0,-1 0 1 0 0,0-1-1 0 0,0 1 1 0 0,0 0-1 0 0,0-1 1 0 0,1 1-1 0 0,-1 0 1 0 0,0-1-1 0 0,0 1 1 0 0,0-1-1 0 0,0 1 1 0 0,0 0-1 0 0,0-1 1 0 0,0 1-1 0 0,0-1 1 0 0,0 1-1 0 0,0 0 1 0 0,0-1-1 0 0,0 1 1 0 0,0 0-1 0 0,-1-1 1 0 0,1 1-1 0 0,0-1 1 0 0,0 1-1 0 0,0 0 1 0 0,0-1-1 0 0,-1 1 1 0 0,1 0-1 0 0,0 0 1 0 0,0-1-1 0 0,-1 1 1 0 0,1 0 0 0 0,0-1 13 0 0,22-11 73 0 0,0-2 1 0 0,0-1-1 0 0,-2-1 1 0 0,0 0-1 0 0,-1-1 1 0 0,0-2-1 0 0,-2 0 1 0 0,15-19-74 0 0,-46 100-254 0 0,13-61 264 0 0,0 1 0 0 0,0 0 0 0 0,1-1 0 0 0,-1 1 0 0 0,0-1 0 0 0,1 1 0 0 0,0 0 0 0 0,-1-1-1 0 0,1 1 1 0 0,0 0 0 0 0,0-1 0 0 0,0 1 0 0 0,0 0 0 0 0,0-1 0 0 0,0 1 0 0 0,1 0 0 0 0,-1-1 0 0 0,0 1 0 0 0,1 0 0 0 0,-1-1-1 0 0,1 1 1 0 0,0-1 0 0 0,0 1 0 0 0,-1-1 0 0 0,1 1 0 0 0,0-1 0 0 0,0 1 0 0 0,0-1 0 0 0,1 0 0 0 0,-1 0 0 0 0,0 1-1 0 0,0-1 1 0 0,1 0 0 0 0,-1 0 0 0 0,0 0 0 0 0,1-1 0 0 0,-1 1 0 0 0,1 0 0 0 0,-1 0 0 0 0,1-1 0 0 0,0 1 0 0 0,-1-1 0 0 0,1 1-1 0 0,0-1 1 0 0,-1 0 0 0 0,1 0 0 0 0,0 0 0 0 0,-1 0 0 0 0,1 0 0 0 0,0 0 0 0 0,0 0 0 0 0,-1 0 0 0 0,1-1 0 0 0,0 1 0 0 0,-1-1-1 0 0,1 1 1 0 0,-1-1 0 0 0,1 0 0 0 0,-1 1 0 0 0,1-2-10 0 0,5 0 15 0 0,-1-1 1 0 0,0 0-1 0 0,0 0 0 0 0,0-1 1 0 0,-1 1-1 0 0,1-1 0 0 0,-1-1 1 0 0,0 1-1 0 0,0-1 0 0 0,-1 0 1 0 0,1 0-1 0 0,-1 0 0 0 0,0-1 1 0 0,-1 1-1 0 0,1-1 0 0 0,-1 0 1 0 0,0 0-1 0 0,0 0 0 0 0,-1-1 1 0 0,0 1-1 0 0,0-1 0 0 0,0 1-15 0 0,-8 24-426 0 0,5-16 404 0 0,0 0 0 0 0,-1 0 0 0 0,1 0 0 0 0,0 0-1 0 0,1 0 1 0 0,-1 0 0 0 0,0 0 0 0 0,1 0 0 0 0,-1 0 0 0 0,1 1-1 0 0,-1-1 1 0 0,1 0 0 0 0,0 0 0 0 0,0 0 0 0 0,0 1 0 0 0,0-1-1 0 0,1 0 1 0 0,-1 0 0 0 0,0 0 0 0 0,1 1 0 0 0,0-1-1 0 0,-1 0 1 0 0,1 0 0 0 0,0 0 0 0 0,0 0 0 0 0,0 0 0 0 0,0 0-1 0 0,1-1 1 0 0,-1 1 0 0 0,0 0 0 0 0,1-1 0 0 0,-1 1 0 0 0,1 0-1 0 0,0-1 1 0 0,-1 0 0 0 0,1 1 0 0 0,0-1 0 0 0,0 0 0 0 0,1 1 22 0 0,36 8-5531 0 0,-14-7-7357 0 0,-18-3 5501 0 0</inkml:trace>
  <inkml:trace contextRef="#ctx0" brushRef="#br0" timeOffset="469.062">643 201 7034 0 0,'0'0'1769'0'0,"0"0"-46"0"0,0 0 39 0 0,0 0 25 0 0,0 0-53 0 0,0 0-149 0 0,0 0-198 0 0,0 0-226 0 0,0 0-224 0 0,0 0-181 0 0,0 0-150 0 0,0 0-115 0 0,0 0-66 0 0,-1-7-44 0 0,-2-20-29 0 0,3 27-334 0 0,0-1-1 0 0,-1 1 1 0 0,1-1 0 0 0,-1 1-1 0 0,1-1 1 0 0,-1 1-1 0 0,1-1 1 0 0,-1 1-1 0 0,1 0 1 0 0,-1-1-1 0 0,0 1 1 0 0,1 0-1 0 0,-1 0 1 0 0,1-1-1 0 0,-1 1 1 0 0,0 0-1 0 0,1 0 1 0 0,-1 0 0 0 0,0 0-1 0 0,1 0 1 0 0,-1 0-1 0 0,0 0 1 0 0,1 0-1 0 0,-1 0 1 0 0,0 0-1 0 0,1 0 1 0 0,-1 0-1 0 0,0 0 1 0 0,1 1-1 0 0,-1-1 1 0 0,0 0-1 0 0,1 0 1 0 0,-1 1-1 0 0,1-1 1 0 0,-1 0 0 0 0,1 1-1 0 0,-1-1 1 0 0,1 1-1 0 0,-1-1 1 0 0,1 1-1 0 0,-1-1 1 0 0,1 1-18 0 0,-1-1 53 0 0,-5 2-44 0 0,1 0 1 0 0,0 1-1 0 0,-1 0 1 0 0,1 0-1 0 0,0 0 0 0 0,1 0 1 0 0,-1 1-1 0 0,1 0 1 0 0,-1 0-1 0 0,1 0 0 0 0,0 0 1 0 0,0 1-1 0 0,1-1 1 0 0,0 1-1 0 0,-1 0 0 0 0,2 0 1 0 0,-1 0-1 0 0,0 1 1 0 0,1-1-1 0 0,0 1 0 0 0,0 0-9 0 0,4-4 11 0 0,-1-1 0 0 0,1 1 0 0 0,0-1 0 0 0,-1 1 1 0 0,1-1-1 0 0,0 1 0 0 0,0-1 0 0 0,0 0 0 0 0,0 0 0 0 0,0 0 0 0 0,0 0 0 0 0,0-1 0 0 0,0 1 0 0 0,0 0 0 0 0,0-1 0 0 0,1 0 0 0 0,-1 1 0 0 0,0-1 0 0 0,0 0 0 0 0,1 0 0 0 0,-1 0 0 0 0,0 0 0 0 0,0-1 0 0 0,1 1 0 0 0,-1-1 0 0 0,0 1 1 0 0,0-1-1 0 0,0 0 0 0 0,0 0 0 0 0,0 0 0 0 0,0 0 0 0 0,1 0-11 0 0,0 0 11 0 0,0 0 1 0 0,0-1-1 0 0,0 1 1 0 0,0 0-1 0 0,0-1 1 0 0,0 0-1 0 0,0 1 1 0 0,-1-1-1 0 0,1 0 1 0 0,-1 0-1 0 0,1-1 1 0 0,-1 1-1 0 0,0 0 1 0 0,0-1-1 0 0,0 0 1 0 0,0 1-1 0 0,-1-1 1 0 0,1 0-1 0 0,-1 0 1 0 0,1 0-1 0 0,-1 0 1 0 0,0 0-1 0 0,0 0 1 0 0,0 0-1 0 0,-1-1 1 0 0,1 1-1 0 0,-1-2-11 0 0,0 5-4 0 0,0 0-33 0 0,-3 25-680 0 0,16 6 990 0 0,-1-23-2831 0 0,-2-4-3584 0 0,1-1-5260 0 0,-10-3 6448 0 0</inkml:trace>
  <inkml:trace contextRef="#ctx0" brushRef="#br0" timeOffset="882.68">710 194 0 0 0,'0'0'2272'0'0,"0"0"-30"0"0,0 0 1 0 0,0 0 11 0 0,0 0-43 0 0,0 0-139 0 0,0 0-305 0 0,0 0-400 0 0,10-5-382 0 0,32-15-313 0 0,-41 19-597 0 0,1 1-1 0 0,0 0 1 0 0,-1 0-1 0 0,1 0 1 0 0,-1 0-1 0 0,1 0 0 0 0,0 0 1 0 0,-1 0-1 0 0,1 0 1 0 0,-1 1-1 0 0,1-1 1 0 0,-1 1-1 0 0,1-1 1 0 0,-1 1-1 0 0,1 0 1 0 0,-1-1-1 0 0,0 1 1 0 0,1 0-1 0 0,-1 0 1 0 0,0 0-1 0 0,1 0 1 0 0,-1 0-1 0 0,0 0 0 0 0,0 1 1 0 0,0-1-1 0 0,0 0 1 0 0,0 0-1 0 0,0 1 1 0 0,-1-1-1 0 0,1 1 1 0 0,0-1-1 0 0,-1 1 1 0 0,1-1-1 0 0,-1 1 1 0 0,1 0-75 0 0,-1-1 134 0 0,2 2-75 0 0,-1-1 0 0 0,1 0-1 0 0,-1 0 1 0 0,0 1 0 0 0,0-1 0 0 0,0 0 0 0 0,0 1 0 0 0,0-1 0 0 0,-1 1-1 0 0,1-1 1 0 0,-1 1 0 0 0,0-1 0 0 0,0 1 0 0 0,1-1 0 0 0,-2 1 0 0 0,1 0-1 0 0,0-1 1 0 0,0 1 0 0 0,-1-1 0 0 0,0 1 0 0 0,1-1 0 0 0,-1 1 0 0 0,0-1-1 0 0,0 0 1 0 0,0 1 0 0 0,-1-1 0 0 0,1 0 0 0 0,0 0 0 0 0,-1 0 0 0 0,1 0-1 0 0,-1 0 1 0 0,0 0 0 0 0,0 0 0 0 0,0 0 0 0 0,0-1 0 0 0,0 1 0 0 0,0-1-1 0 0,0 0 1 0 0,0 1 0 0 0,-1-1 0 0 0,1 0 0 0 0,-1 0 0 0 0,1 0 0 0 0,0-1-1 0 0,-1 1 1 0 0,0-1 0 0 0,1 1 0 0 0,-1-1 0 0 0,1 0 0 0 0,-1 0 0 0 0,1 0-1 0 0,-1 0-58 0 0,13-27 232 0 0,-6 21-275 0 0,1 1-1 0 0,0-1 0 0 0,0 1 0 0 0,0 0 1 0 0,0 1-1 0 0,1-1 0 0 0,0 1 0 0 0,0 0 0 0 0,0 1 1 0 0,0-1-1 0 0,1 1 0 0 0,-1 1 0 0 0,1-1 0 0 0,0 1 1 0 0,0 0-1 0 0,0 0 0 0 0,0 1 0 0 0,6 0 44 0 0,-12 1 3 0 0,1 1 1 0 0,0 1-1 0 0,-1-1 0 0 0,1 0 0 0 0,-1 0 0 0 0,1 0 0 0 0,-1 1 0 0 0,1-1 1 0 0,-1 1-1 0 0,0-1 0 0 0,0 1 0 0 0,0 0 0 0 0,0-1 0 0 0,0 1 1 0 0,0 0-1 0 0,0 0 0 0 0,0-1 0 0 0,-1 1 0 0 0,1 0 0 0 0,-1 0 0 0 0,0 0 1 0 0,1 0-1 0 0,-1 0 0 0 0,0 0 0 0 0,0 0 0 0 0,0 0 0 0 0,0 0 0 0 0,-1 0 1 0 0,1 0-1 0 0,0 0 0 0 0,-1 0 0 0 0,1-1 0 0 0,-1 1 0 0 0,0 0 0 0 0,0 0 1 0 0,1 0-1 0 0,-1-1 0 0 0,-1 1 0 0 0,1 0-3 0 0,-3 13-473 0 0,4-11-2606 0 0,1-1-9574 0 0,1-2 5405 0 0</inkml:trace>
  <inkml:trace contextRef="#ctx0" brushRef="#br0" timeOffset="1201.348">1065 0 11731 0 0,'0'0'1740'0'0,"0"0"-8"0"0,0 0-141 0 0,0 0-297 0 0,0 0-399 0 0,0 0-307 0 0,0 0-263 0 0,0 0-126 0 0,0 0-2 0 0,0 0 59 0 0,0 0 115 0 0,0 0 68 0 0,0 0 13 0 0,-1 10-25 0 0,-44 144 1485 0 0,5-24-1117 0 0,66-125-2334 0 0,-15-9-2027 0 0,-4 2-3633 0 0,-3 0-3817 0 0</inkml:trace>
  <inkml:trace contextRef="#ctx0" brushRef="#br0" timeOffset="1679.561">1141 177 6633 0 0,'0'0'3309'0'0,"0"0"-879"0"0,0 0-370 0 0,0 0-206 0 0,0 0-219 0 0,0 0-205 0 0,0 0-183 0 0,0 0-204 0 0,0 0-287 0 0,0 0-280 0 0,0 0-220 0 0,0 0-157 0 0,0 0-65 0 0,-9 2 253 0 0,1 17 343 0 0,-8 51 646 0 0,18-69-1237 0 0,0 0 0 0 0,0 1-1 0 0,0-1 1 0 0,0 0 0 0 0,0 0 0 0 0,0 0 0 0 0,1 0 0 0 0,-1 0 0 0 0,0-1 0 0 0,1 1 0 0 0,-1-1 0 0 0,1 0-1 0 0,-1 1 1 0 0,0-1 0 0 0,1 0 0 0 0,-1 0 0 0 0,1-1 0 0 0,-1 1 0 0 0,1 0 0 0 0,-1-1 0 0 0,0 0 0 0 0,1 1-1 0 0,-1-1 1 0 0,1 0-39 0 0,3-2 15 0 0,0-1 1 0 0,0 1-1 0 0,-1-1 0 0 0,1 0 0 0 0,-1-1 0 0 0,0 1 1 0 0,0-1-1 0 0,0 0 0 0 0,-1 0 0 0 0,0 0 0 0 0,0-1 1 0 0,0 0-1 0 0,0 1 0 0 0,-1-1 0 0 0,0-1 0 0 0,0 1 1 0 0,-1 0-1 0 0,1-2-15 0 0,-15 32-1311 0 0,-6 29 2548 0 0,25-37-6527 0 0,11-4-5925 0 0,-15-11 1132 0 0</inkml:trace>
  <inkml:trace contextRef="#ctx0" brushRef="#br0" timeOffset="2361.838">1367 170 11482 0 0,'0'0'2545'0'0,"0"0"-890"0"0,0 0-475 0 0,0 0-234 0 0,0 0-163 0 0,0 0-91 0 0,0 0-53 0 0,0 0-15 0 0,0 0 19 0 0,0 0 6 0 0,0 0-9 0 0,0 0-78 0 0,1 6-108 0 0,-10 106 2012 0 0,7-95-1701 0 0,9-33 292 0 0,4-9-1185 0 0,-10 23 123 0 0,4-10-44 0 0,1 1-1 0 0,0 0 1 0 0,1 0-1 0 0,0 0 1 0 0,1 1 0 0 0,0 0-1 0 0,1 1 1 0 0,0 0-1 0 0,0 0 50 0 0,0 57-321 0 0,-25 65 1069 0 0,42-161-385 0 0,34-35-778 0 0,-54 131 173 0 0,4 3 103 0 0,15-49-3835 0 0,-19-7-1548 0 0,-4 1-4469 0 0,-2 2 2280 0 0</inkml:trace>
  <inkml:trace contextRef="#ctx0" brushRef="#br0" timeOffset="2666.882">916 68 7001 0 0,'0'0'1347'0'0,"0"0"40"0"0,0 0 298 0 0,0 0 295 0 0,0 0 53 0 0,0 0-174 0 0,0 0-380 0 0,0 0-379 0 0,0 0-283 0 0,0 0-220 0 0,0 0-188 0 0,0 0-128 0 0,0 0-46 0 0,3 0-18 0 0,111-8-147 0 0,-65 9-7693 0 0,-39-1-2818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11.5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54 1408 0 0,'0'0'1573'0'0,"0"0"-110"0"0,0 0 145 0 0,0 0 231 0 0,0 0 153 0 0,0 0 38 0 0,0 0-132 0 0,0 0-239 0 0,0 0-303 0 0,0 0-288 0 0,0 0-222 0 0,13-14 3595 0 0,-13 13-4402 0 0,0 0-1 0 0,0 0 1 0 0,0 1-1 0 0,0-1 1 0 0,0 0-1 0 0,0 0 1 0 0,-1 1 0 0 0,1-1-1 0 0,0 0 1 0 0,0 0-1 0 0,-1 1 1 0 0,1-1 0 0 0,-1 0-1 0 0,1 1 1 0 0,0-1-1 0 0,-1 1 1 0 0,1-1-1 0 0,-1 1 1 0 0,0-1 0 0 0,1 1-1 0 0,-1-1 1 0 0,1 1-1 0 0,-1-1 1 0 0,0 1 0 0 0,1-1-1 0 0,-1 1 1 0 0,0 0-1 0 0,0 0 1 0 0,1-1-1 0 0,-1 1 1 0 0,0 0 0 0 0,0 0-1 0 0,1 0 1 0 0,-1 0-1 0 0,0 0 1 0 0,0 0 0 0 0,1 0-1 0 0,-1 0 1 0 0,0 0-1 0 0,0 0 1 0 0,1 0-1 0 0,-1 0 1 0 0,0 1 0 0 0,0-1-1 0 0,1 0 1 0 0,-1 1-1 0 0,0-1 1 0 0,1 0 0 0 0,-1 1-1 0 0,0-1 1 0 0,1 1-1 0 0,-1-1 1 0 0,1 1-39 0 0,-39 22-147 0 0,38-22 152 0 0,-1 0 0 0 0,0 0 0 0 0,1 0-1 0 0,-1 0 1 0 0,1 0 0 0 0,-1 1 0 0 0,1-1 0 0 0,-1 0 0 0 0,1 1 0 0 0,0-1 0 0 0,0 1 0 0 0,0 0 0 0 0,0-1 0 0 0,0 1 0 0 0,0 0 0 0 0,0 0 0 0 0,0 0 0 0 0,1 0 0 0 0,-1-1 0 0 0,1 1-1 0 0,-1 0 1 0 0,1 0 0 0 0,0 0 0 0 0,0 0 0 0 0,0 0 0 0 0,0 0 0 0 0,0 0 0 0 0,0 0 0 0 0,1 0 0 0 0,-1 0 0 0 0,1 0 0 0 0,-1 0 0 0 0,1 0 0 0 0,0-1 0 0 0,-1 1 0 0 0,1 0 0 0 0,0 0-1 0 0,0-1 1 0 0,0 1 0 0 0,1 0 0 0 0,-1-1 0 0 0,0 1 0 0 0,1-1 0 0 0,-1 0 0 0 0,0 1 0 0 0,1-1 0 0 0,0 0 0 0 0,-1 0 0 0 0,1 0 0 0 0,0 0 0 0 0,0 0 0 0 0,-1 0 0 0 0,1-1 0 0 0,0 1-1 0 0,0 0 1 0 0,0-1 0 0 0,0 0 0 0 0,0 1 0 0 0,0-1 0 0 0,0 0 0 0 0,0 0-5 0 0,67-17 646 0 0,-67 17-635 0 0,-1-1 1 0 0,0 0-1 0 0,1 0 1 0 0,-1 0-1 0 0,0 0 1 0 0,0 0-1 0 0,0 0 0 0 0,1-1 1 0 0,-1 1-1 0 0,0 0 1 0 0,-1-1-1 0 0,1 1 1 0 0,0 0-1 0 0,0-1 0 0 0,-1 1 1 0 0,1-1-1 0 0,0 1 1 0 0,-1-1-1 0 0,0 1 1 0 0,1-1-1 0 0,-1 0 1 0 0,0 1-1 0 0,0-1 0 0 0,0 1 1 0 0,0-1-1 0 0,0 0 1 0 0,0 1-1 0 0,0-1 1 0 0,0 1-1 0 0,-1-1 1 0 0,1 0-1 0 0,-1 1 0 0 0,1-1 1 0 0,-1 1-1 0 0,0 0 1 0 0,0-1-1 0 0,1 1 1 0 0,-1-1-1 0 0,0 1 1 0 0,0 0-1 0 0,-1-1-11 0 0,-35-30-970 0 0,37 32 874 0 0,19 8-40 0 0,95-14 1033 0 0,-120 37-872 0 0,5-22 8 0 0,-1-6-15 0 0,1 1-1 0 0,0-1 1 0 0,0 1-1 0 0,1 0 1 0 0,-1-1-1 0 0,1 1 1 0 0,0 0-1 0 0,0 0 1 0 0,0-1-1 0 0,0 1 1 0 0,1 0-1 0 0,-1-1 1 0 0,1 1-1 0 0,0 0 0 0 0,0-1 1 0 0,0 1-1 0 0,1-1 1 0 0,-1 1-1 0 0,2 0-17 0 0,-1-4 37 0 0,0-1 0 0 0,1 1-1 0 0,-1-1 1 0 0,0 1-1 0 0,1-1 1 0 0,-1 0-1 0 0,0 0 1 0 0,0 0 0 0 0,0 0-1 0 0,0-1 1 0 0,0 1-1 0 0,0-1 1 0 0,0 1-1 0 0,0-1 1 0 0,-1 1 0 0 0,1-1-1 0 0,-1 0 1 0 0,1 0-1 0 0,-1 0 1 0 0,1 0 0 0 0,-1 0-1 0 0,0 0 1 0 0,0 0-1 0 0,0 0 1 0 0,0-1-1 0 0,-1 1 1 0 0,1 0 0 0 0,0-2-37 0 0,25-79-112 0 0,-26 82 106 0 0,0 1-35 0 0,0 0-48 0 0,0 0-56 0 0,0 0-47 0 0,8 19-318 0 0,70-9 804 0 0,-59-10-280 0 0,4-1 511 0 0,-25 2-538 0 0,0 0 1 0 0,0 0-1 0 0,0 0 0 0 0,0 1 1 0 0,1-1-1 0 0,-1 1 0 0 0,0 0 1 0 0,1-1-1 0 0,-1 1 0 0 0,1 0 1 0 0,-1 0-1 0 0,1 0 0 0 0,0 0 0 0 0,0 0 1 0 0,0 0-1 0 0,0 0 0 0 0,0 0 1 0 0,1 0-1 0 0,-1 1 0 0 0,1-1 1 0 0,-1 0-1 0 0,1 1 0 0 0,0-1 0 0 0,0 0 1 0 0,0 1-1 0 0,0-1 0 0 0,0 0 13 0 0,1 0 18 0 0,1-1-1 0 0,0 1 0 0 0,0-1 0 0 0,-1 1 0 0 0,1-1 0 0 0,0 0 0 0 0,0 0 0 0 0,0 0 0 0 0,0 0 0 0 0,1 0 0 0 0,-1-1 0 0 0,0 1 0 0 0,0-1 0 0 0,0 1 0 0 0,1-1 1 0 0,-1 0-1 0 0,0 0 0 0 0,0 0 0 0 0,1 0 0 0 0,-1 0 0 0 0,0 0 0 0 0,0-1 0 0 0,1 1 0 0 0,-1-1 0 0 0,0 1 0 0 0,0-1 0 0 0,0 0 0 0 0,0 0 0 0 0,0 0 1 0 0,0 0-1 0 0,0 0 0 0 0,0 0 0 0 0,0-1 0 0 0,-1 1 0 0 0,2-2-17 0 0,79-57-113 0 0,-80 71-419 0 0,-2 14 535 0 0,11 21 35 0 0,39-55 1215 0 0,22-21-1784 0 0,-47 9-6975 0 0,-21 15-4358 0 0</inkml:trace>
  <inkml:trace contextRef="#ctx0" brushRef="#br0" timeOffset="3444.772">886 1 0 0 0,'0'0'280'0'0,"0"0"670"0"0,0 0 142 0 0,12 3 5767 0 0,-11 5 4340 0 0,-7-10-7473 0 0,-15-5-3647 0 0,16 8-80 0 0,1 0 0 0 0,0 0 0 0 0,0 1-1 0 0,0-1 1 0 0,0 1 0 0 0,0 0 0 0 0,0 0 0 0 0,1 0-1 0 0,-1 1 1 0 0,0-1 0 0 0,1 1 0 0 0,0 0 0 0 0,0 0-1 0 0,0 0 1 0 0,0 0 0 0 0,0 0 0 0 0,0 1 0 0 0,1 0-1 0 0,0-1 1 0 0,0 1 0 0 0,0 0 0 0 0,0 0 0 0 0,0 0-1 0 0,1 0 1 0 0,0 0 0 0 0,0 0 0 0 0,0 1 0 0 0,0-1-1 0 0,1 0 1 0 0,-1 2 1 0 0,3-5 38 0 0,0 0-1 0 0,0 1 0 0 0,-1-1 1 0 0,1 0-1 0 0,0 0 0 0 0,0 0 1 0 0,0 0-1 0 0,0 0 1 0 0,0-1-1 0 0,1 1 0 0 0,-1 0 1 0 0,0-1-1 0 0,0 0 1 0 0,0 1-1 0 0,1-1 0 0 0,-1 0 1 0 0,0 0-1 0 0,0-1 0 0 0,0 1 1 0 0,1 0-1 0 0,-1-1 1 0 0,0 1-1 0 0,0-1 0 0 0,0 0 1 0 0,0 1-1 0 0,0-1 1 0 0,0 0-1 0 0,0 0 0 0 0,0 0 1 0 0,0-1-1 0 0,1 0-37 0 0,51-56 1131 0 0,-55 65-1392 0 0,-8 46 67 0 0,9-52 202 0 0,0 0 0 0 0,0 0 0 0 0,0 0 0 0 0,0 0 0 0 0,0 0 0 0 0,1 0 0 0 0,-1 0 0 0 0,0 0 0 0 0,1 0-1 0 0,-1 0 1 0 0,0-1 0 0 0,1 1 0 0 0,0 0 0 0 0,-1 0 0 0 0,1 0 0 0 0,-1 0 0 0 0,1-1 0 0 0,0 1 0 0 0,-1 0 0 0 0,1-1 0 0 0,0 1 0 0 0,0-1-1 0 0,0 1 1 0 0,-1-1 0 0 0,1 1 0 0 0,0-1 0 0 0,0 1 0 0 0,0-1 0 0 0,0 0 0 0 0,0 1 0 0 0,0-1 0 0 0,0 0 0 0 0,0 0 0 0 0,0 0 0 0 0,0 0 0 0 0,0 0-1 0 0,0 0 1 0 0,0 0 0 0 0,0 0 0 0 0,0 0 0 0 0,0 0 0 0 0,-1-1 0 0 0,1 1 0 0 0,0 0 0 0 0,0-1 0 0 0,0 1 0 0 0,0 0 0 0 0,0-1 0 0 0,0 1-1 0 0,0-1 1 0 0,-1 0 0 0 0,1 1 0 0 0,0-1-8 0 0,22-11-822 0 0,-16 6-2979 0 0,-1 1-5229 0 0,-3 2-2337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6T03:32:52.60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9:45.5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24 0 0 0,'0'0'1328'0'0,"0"0"333"0"0,0 0 127 0 0,0 0-10 0 0,0 0-117 0 0,0 0-158 0 0,0 0-197 0 0,0 0-202 0 0,-3-3-182 0 0,-10-17 1965 0 0,28 25 5434 0 0,39-2-7887 0 0,125 11 160 0 0,145 5-246 0 0,44 0-141 0 0,-85-12-54 0 0,-168-9-89 0 0,213-15 60 0 0,26 6-52 0 0,-357 11-1755 0 0,0-1-2442 0 0,2 1-5165 0 0,1 0-1867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46.3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9 162 12115 0 0,'0'0'3336'0'0,"0"0"-1557"0"0,0 0-464 0 0,0 0-12 0 0,0 0-54 0 0,0 0-77 0 0,0 0-103 0 0,0 0-146 0 0,0 0-152 0 0,0 0-162 0 0,2-10-116 0 0,7-42 292 0 0,-13 112 742 0 0,-10 136-590 0 0,14-150-5303 0 0,0-46 3935 0 0,0-4-2949 0 0,-1 0-3966 0 0,1 0-4618 0 0</inkml:trace>
  <inkml:trace contextRef="#ctx0" brushRef="#br0" timeOffset="1208.453">127 35 6705 0 0,'0'0'3173'0'0,"0"0"-878"0"0,0 0-454 0 0,0 0-116 0 0,0 0-167 0 0,0 0-223 0 0,0 0-300 0 0,0 0-315 0 0,0 0-216 0 0,0 0-142 0 0,0 0-61 0 0,0 0-24 0 0,0 0-22 0 0,9-6 1 0 0,29-18 1 0 0,-37 24-223 0 0,0-1-1 0 0,0 0 0 0 0,1 1 0 0 0,-1-1 0 0 0,0 1 0 0 0,1-1 1 0 0,-1 1-1 0 0,0 0 0 0 0,1-1 0 0 0,-1 1 0 0 0,1 0 0 0 0,-1 0 1 0 0,0 0-1 0 0,1 0 0 0 0,-1 0 0 0 0,1 0 0 0 0,-1 1 0 0 0,0-1 0 0 0,1 0 1 0 0,-1 1-1 0 0,0-1 0 0 0,1 1 0 0 0,-1-1 0 0 0,0 1 0 0 0,0 0 1 0 0,0 0-1 0 0,1-1 0 0 0,-1 1 0 0 0,0 0 0 0 0,0 0 0 0 0,0 0 1 0 0,0 0-1 0 0,0 0 0 0 0,-1 0 0 0 0,1 0 0 0 0,0 1 0 0 0,0-1 0 0 0,-1 0 1 0 0,1 0-1 0 0,-1 1 0 0 0,1-1 0 0 0,-1 0 0 0 0,1 1 0 0 0,-1-1 1 0 0,0 0-1 0 0,0 1 0 0 0,0-1 0 0 0,0 1 0 0 0,0-1 0 0 0,0 0 1 0 0,0 1-1 0 0,0-1 0 0 0,0 1 0 0 0,-1-1 0 0 0,1 0 0 0 0,0 1 0 0 0,-1-1 1 0 0,0 1-34 0 0,-67 62 1104 0 0,27-35-819 0 0,81-20 1054 0 0,92-22-874 0 0,-78 3-3658 0 0,-51 9-6383 0 0,-3 1-2090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16.4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94 0 0 0,'0'0'1164'0'0,"0"0"85"0"0,0 0 193 0 0,0 0 219 0 0,0 0 146 0 0,0 0-5 0 0,0 0-186 0 0,0 0-217 0 0,0 0-185 0 0,0 0-142 0 0,0 0-72 0 0,0 0-64 0 0,8 6 7075 0 0,-9-6-7992 0 0,0 0 0 0 0,0 0 0 0 0,0 0 0 0 0,0-1 0 0 0,0 1 0 0 0,0 0 0 0 0,0 0 0 0 0,0-1 0 0 0,0 1 0 0 0,0-1 0 0 0,0 1 0 0 0,0-1 0 0 0,0 1 0 0 0,0-1 0 0 0,0 0 0 0 0,1 0 0 0 0,-1 1 0 0 0,0-1 0 0 0,0 0 0 0 0,1 0 0 0 0,-1 0 0 0 0,1 1 1 0 0,-1-1-1 0 0,1 0 0 0 0,-1 0 0 0 0,1 0 0 0 0,-1 0 0 0 0,1 0 0 0 0,0 0 0 0 0,0 0 0 0 0,-1 0 0 0 0,1 0 0 0 0,0 0 0 0 0,0 0 0 0 0,0 0 0 0 0,0-1 0 0 0,0 1 0 0 0,0 0 0 0 0,0 0 0 0 0,1 0 0 0 0,-1 0 0 0 0,0 0 0 0 0,1 0 0 0 0,-1 0 0 0 0,0 0 0 0 0,1 0 0 0 0,-1 0 0 0 0,1 1 0 0 0,0-1 0 0 0,-1 0 0 0 0,1 0 0 0 0,0 0 0 0 0,-1 1 0 0 0,1-1 0 0 0,0 0 0 0 0,0 0 0 0 0,0 1 0 0 0,0-1 0 0 0,-1 1 0 0 0,1-1 0 0 0,0 1 0 0 0,0-1 0 0 0,0 1 0 0 0,0 0 0 0 0,0-1 0 0 0,0 1 0 0 0,0 0 0 0 0,0 0 0 0 0,0 0 0 0 0,1 0-19 0 0,-8-1-18 0 0,1 0-1 0 0,-1 1 1 0 0,1 0 0 0 0,-1 0-1 0 0,1 1 1 0 0,0 0-1 0 0,-1 0 1 0 0,1 0 0 0 0,0 0-1 0 0,-1 1 1 0 0,1 0-1 0 0,0 0 1 0 0,0 0 0 0 0,0 1-1 0 0,1-1 1 0 0,-1 1-1 0 0,1 1 1 0 0,-1-1-1 0 0,1 0 1 0 0,-3 4 18 0 0,6-5 0 0 0,1 0-1 0 0,-1 0 1 0 0,1 0-1 0 0,0-1 1 0 0,0 1-1 0 0,0 0 1 0 0,0 0 0 0 0,0 0-1 0 0,0 0 1 0 0,0 0-1 0 0,1 0 1 0 0,-1-1-1 0 0,1 1 1 0 0,-1 0 0 0 0,1 0-1 0 0,0 0 1 0 0,0-1-1 0 0,-1 1 1 0 0,1 0-1 0 0,0-1 1 0 0,1 1 0 0 0,-1-1-1 0 0,0 1 1 0 0,0-1-1 0 0,1 0 1 0 0,-1 0-1 0 0,1 1 1 0 0,-1-1 0 0 0,1 0-1 0 0,-1 0 1 0 0,1 0-1 0 0,0 0 1 0 0,-1-1-1 0 0,2 1 1 0 0,26 32-17 0 0,-30-31 44 0 0,-1-1 0 0 0,0 0-1 0 0,0 1 1 0 0,0-1 0 0 0,0 0-1 0 0,0 0 1 0 0,0 0 0 0 0,0-1 0 0 0,0 1-1 0 0,0 0 1 0 0,0-1 0 0 0,0 1 0 0 0,0-1-1 0 0,-1 0 1 0 0,1 0 0 0 0,0 0-1 0 0,0 0 1 0 0,0 0 0 0 0,-1 0 0 0 0,1 0-1 0 0,0-1 1 0 0,0 1 0 0 0,0-1 0 0 0,-2 0-27 0 0,-20-18 98 0 0,55 21-551 0 0,-26-1 489 0 0,0 1 0 0 0,1-1 0 0 0,-1 0 0 0 0,0 0 0 0 0,1 0 0 0 0,-1-1 0 0 0,1 0 0 0 0,-1 0 0 0 0,1 0 0 0 0,0-1 0 0 0,-1 0 0 0 0,0 0 0 0 0,1 0 0 0 0,-1 0 0 0 0,0-1 0 0 0,1 0 0 0 0,-1 0 0 0 0,0-1 0 0 0,-1 0 0 0 0,1 1 0 0 0,0-1 0 0 0,-1-1 0 0 0,1 1 0 0 0,-1-1 0 0 0,0 0 0 0 0,0 0 0 0 0,-1 0 0 0 0,1 0 0 0 0,-1-1 0 0 0,0 1 0 0 0,0-1 0 0 0,1-3-36 0 0,-26 53-743 0 0,37-23 1329 0 0,-3-18-3259 0 0,-3-3-3899 0 0,0 0-5680 0 0,-7-1 7163 0 0</inkml:trace>
  <inkml:trace contextRef="#ctx0" brushRef="#br0" timeOffset="242.515">228 32 10946 0 0,'0'0'1337'0'0,"0"0"-137"0"0,0 0-24 0 0,0 0-152 0 0,0 0-175 0 0,0 0-169 0 0,0 0-280 0 0,0 0-248 0 0,0 0-376 0 0,0 0-608 0 0,0 0-545 0 0,0 0-199 0 0,0 0-272 0 0,0 0-769 0 0,1-7-1864 0 0,0 9-328 0 0</inkml:trace>
  <inkml:trace contextRef="#ctx0" brushRef="#br0" timeOffset="1194.018">281 92 14547 0 0,'0'0'1346'0'0,"0"0"-49"0"0,0 0-99 0 0,0 0-84 0 0,0 0-150 0 0,0 0-137 0 0,0 0-182 0 0,0 0-193 0 0,0 0-152 0 0,0 0-144 0 0,0 0-86 0 0,0 0-28 0 0,-8 34 676 0 0,-12-1 373 0 0,56-76 186 0 0,1 24-2232 0 0,-35 64 469 0 0,-2-44 501 0 0,0 1 1 0 0,1-1 0 0 0,-1 0 0 0 0,1 1 0 0 0,0-1 0 0 0,-1 1 0 0 0,1-1 0 0 0,0 0 0 0 0,0 0 0 0 0,0 1-1 0 0,0-1 1 0 0,0 0 0 0 0,0 0 0 0 0,0 0 0 0 0,0 0 0 0 0,0 0 0 0 0,1-1 0 0 0,-1 1 0 0 0,0 0-1 0 0,1 0 1 0 0,-1-1 0 0 0,0 1 0 0 0,1-1 0 0 0,-1 1 0 0 0,1-1 0 0 0,-1 0 0 0 0,1 1 0 0 0,-1-1-1 0 0,1 0 1 0 0,-1 0 0 0 0,1 0 0 0 0,-1 0 0 0 0,1 0 0 0 0,-1 0 0 0 0,1-1 0 0 0,0 1-16 0 0,58-9 604 0 0,-57 9-583 0 0,-1-1 0 0 0,0 0 0 0 0,1 1 1 0 0,-1-1-1 0 0,0 0 0 0 0,0 0 0 0 0,0 0 1 0 0,0-1-1 0 0,0 1 0 0 0,0 0 0 0 0,0-1 0 0 0,-1 1 1 0 0,1-1-1 0 0,0 0 0 0 0,-1 0 0 0 0,1 0 0 0 0,-1 1 1 0 0,0-1-1 0 0,1 0 0 0 0,-1-1 0 0 0,0 1 1 0 0,0 0-1 0 0,-1 0 0 0 0,1 0 0 0 0,0-1 0 0 0,-1 1 1 0 0,1 0-1 0 0,-1-1 0 0 0,0 1 0 0 0,0 0 0 0 0,0-1 1 0 0,0 1-22 0 0,-47 2-1218 0 0,47 0 1204 0 0,1 0 0 0 0,-1 0 1 0 0,1 1-1 0 0,-1-1 0 0 0,1 0 0 0 0,0 0 0 0 0,-1 0 1 0 0,1 1-1 0 0,-1-1 0 0 0,1 0 0 0 0,-1 1 0 0 0,1-1 1 0 0,-1 0-1 0 0,0 1 0 0 0,1-1 0 0 0,-1 1 0 0 0,1-1 0 0 0,-1 1 1 0 0,0-1-1 0 0,1 1 0 0 0,-1-1 0 0 0,0 1 0 0 0,0-1 1 0 0,1 1-1 0 0,-1-1 0 0 0,0 1 0 0 0,0-1 0 0 0,0 1 1 0 0,0-1-1 0 0,0 1 0 0 0,0 0 0 0 0,1-1 0 0 0,-1 1 0 0 0,-1-1 1 0 0,1 1-1 0 0,0-1 0 0 0,0 1 0 0 0,0 0 0 0 0,0-1 1 0 0,0 1-1 0 0,0-1 0 0 0,-1 1 0 0 0,1-1 0 0 0,0 1 1 0 0,0-1-1 0 0,-1 1 0 0 0,1-1 0 0 0,0 1 0 0 0,-1-1 0 0 0,1 1 1 0 0,-1-1-1 0 0,1 1 0 0 0,-1-1 0 0 0,1 0 0 0 0,0 1 1 0 0,-1-1 13 0 0,53-9 376 0 0,-52 9-344 0 0,0 0-39 0 0,0 0-68 0 0,0 0-6 0 0,4 26-180 0 0,-4-17 347 0 0,0-1 1 0 0,-1 0 0 0 0,0 1 0 0 0,0-1 0 0 0,0 0 0 0 0,-1 0 0 0 0,-1 0 0 0 0,1 0 0 0 0,-1 0-1 0 0,0 0 1 0 0,-1-1 0 0 0,0 1 0 0 0,-4 4-87 0 0,4-10 82 0 0,0 0 1 0 0,0-1-1 0 0,0 0 0 0 0,0 0 0 0 0,0 0 0 0 0,0 0 1 0 0,0-1-1 0 0,0 1 0 0 0,-1-1 0 0 0,1 0 0 0 0,0 0 1 0 0,0-1-1 0 0,0 1 0 0 0,0-1 0 0 0,-1 0 0 0 0,1 0 1 0 0,0 0-1 0 0,0-1 0 0 0,1 1 0 0 0,-1-1 0 0 0,0 0 1 0 0,0 0-1 0 0,1-1 0 0 0,-1 1 0 0 0,-1-3-82 0 0,2-9-3257 0 0,12 8-9836 0 0,-6 5 2208 0 0</inkml:trace>
  <inkml:trace contextRef="#ctx0" brushRef="#br0" timeOffset="1730.82">588 7 7746 0 0,'0'0'1204'0'0,"0"0"112"0"0,0 0 191 0 0,0 0 231 0 0,0 0 156 0 0,0 0 9 0 0,0 0-147 0 0,0 0-285 0 0,0 0-328 0 0,0 0-352 0 0,0 0-296 0 0,0 0-246 0 0,0 0-182 0 0,2-3-91 0 0,1-1 30 0 0,-3 5 2 0 0,0-1-1 0 0,0 0 0 0 0,0 0 0 0 0,0 1 1 0 0,0-1-1 0 0,0 0 0 0 0,0 0 1 0 0,0 1-1 0 0,0-1 0 0 0,0 0 0 0 0,1 1 1 0 0,-1-1-1 0 0,0 0 0 0 0,0 0 0 0 0,0 0 1 0 0,0 1-1 0 0,1-1 0 0 0,-1 0 1 0 0,0 0-1 0 0,0 0 0 0 0,1 1 0 0 0,-1-1 1 0 0,0 0-1 0 0,0 0 0 0 0,1 0 0 0 0,-1 0 1 0 0,0 0-1 0 0,0 0 0 0 0,1 1 0 0 0,-1-1 1 0 0,0 0-1 0 0,1 0 0 0 0,-1 0 1 0 0,0 0-1 0 0,0 0 0 0 0,1 0 0 0 0,-1 0 1 0 0,0 0-1 0 0,1 0 0 0 0,-1 0 0 0 0,0-1 1 0 0,1 1-8 0 0,-31 158 2475 0 0,26-150-1615 0 0,1-3-4346 0 0,2-3-2750 0 0,1 0-4345 0 0,0-2 3981 0 0</inkml:trace>
  <inkml:trace contextRef="#ctx0" brushRef="#br0" timeOffset="2159.247">617 113 5177 0 0,'0'0'639'0'0,"0"0"-386"0"0,0 0-65 0 0,0 0 100 0 0,0 0 183 0 0,0 0 239 0 0,0 0 299 0 0,0 0 289 0 0,0 0 153 0 0,0 0 40 0 0,0 0-95 0 0,0 0-136 0 0,0 0-127 0 0,7 2-140 0 0,-1 1-709 0 0,-1 0 1 0 0,1-1-1 0 0,0 0 1 0 0,1-1-1 0 0,-1 1 0 0 0,0-1 1 0 0,0-1-1 0 0,1 1 0 0 0,-1-1 1 0 0,0 0-1 0 0,1 0 0 0 0,-1-1 1 0 0,0 0-1 0 0,0 0 0 0 0,1 0 1 0 0,-1-1-1 0 0,0 0 1 0 0,3-1-285 0 0,-8 1 7 0 0,0 1 1 0 0,-1 0 0 0 0,1 0 0 0 0,-1 0 0 0 0,1-1 0 0 0,-1 1-1 0 0,1 0 1 0 0,-1 0 0 0 0,0-1 0 0 0,0 1 0 0 0,0 0 0 0 0,0-1 0 0 0,0 1-1 0 0,0 0 1 0 0,0 0 0 0 0,0-1 0 0 0,0 1 0 0 0,-1 0 0 0 0,1-1-1 0 0,0 1 1 0 0,-1 0 0 0 0,1 0 0 0 0,-1 0 0 0 0,0-1 0 0 0,1 1-1 0 0,-1 0 1 0 0,0 0 0 0 0,0 0 0 0 0,1 0 0 0 0,-1 0 0 0 0,0 0 0 0 0,0 0-1 0 0,0 1 1 0 0,0-1 0 0 0,0 0 0 0 0,0 0 0 0 0,-1 1 0 0 0,1-1-1 0 0,0 1 1 0 0,0-1 0 0 0,0 1 0 0 0,-2-1-8 0 0,0 1 5 0 0,-1 0 0 0 0,0 0 0 0 0,0 0 1 0 0,0 0-1 0 0,1 1 0 0 0,-1-1 0 0 0,0 1 0 0 0,1 0 0 0 0,-1 0 1 0 0,0 1-1 0 0,1-1 0 0 0,0 1 0 0 0,-1-1 0 0 0,1 1 0 0 0,0 0 1 0 0,0 1-1 0 0,0-1 0 0 0,0 0 0 0 0,0 1 0 0 0,0 0 0 0 0,1-1 1 0 0,-1 1-1 0 0,1 0 0 0 0,0 1 0 0 0,0-1 0 0 0,0 0 0 0 0,0 0 1 0 0,1 1-1 0 0,-1-1 0 0 0,1 1 0 0 0,0-1 0 0 0,0 3-5 0 0,2-4 36 0 0,0 0 0 0 0,0 0 1 0 0,0 0-1 0 0,1 0 0 0 0,-1 0 0 0 0,1 0 0 0 0,0 0 0 0 0,-1 0 0 0 0,1 0 0 0 0,0-1 0 0 0,0 1 0 0 0,0-1 0 0 0,0 0 0 0 0,0 1 0 0 0,1-1 0 0 0,-1 0 0 0 0,0 0 0 0 0,0 0 1 0 0,1 0-1 0 0,-1-1 0 0 0,1 1 0 0 0,-1-1 0 0 0,1 1 0 0 0,-1-1 0 0 0,3 0-36 0 0,41 4-4826 0 0,-40-4 2829 0 0,14 1-9851 0 0,-13-1 6247 0 0</inkml:trace>
  <inkml:trace contextRef="#ctx0" brushRef="#br0" timeOffset="2708.917">1037 79 13027 0 0,'0'0'1109'0'0,"0"0"-195"0"0,0 0-11 0 0,0 0 57 0 0,0 0-8 0 0,0 0-64 0 0,0 0-101 0 0,0 0-100 0 0,0 0-115 0 0,0 0-160 0 0,0 0-150 0 0,0 0-118 0 0,0 0-75 0 0,-11-5-36 0 0,-33-14 3 0 0,42 19-29 0 0,-1-1 0 0 0,1 1-1 0 0,0 0 1 0 0,-1 0 0 0 0,1 0-1 0 0,0 0 1 0 0,-1 0 0 0 0,1 1-1 0 0,0-1 1 0 0,-1 1-1 0 0,1 0 1 0 0,0-1 0 0 0,0 1-1 0 0,-1 0 1 0 0,1 0 0 0 0,0 0-1 0 0,0 1 1 0 0,0-1 0 0 0,0 0-1 0 0,0 1 1 0 0,1 0 0 0 0,-1-1-1 0 0,0 1-6 0 0,-6 4 50 0 0,5-4-33 0 0,-1 0 0 0 0,1 0-1 0 0,0 0 1 0 0,0 1 0 0 0,0-1 0 0 0,0 1 0 0 0,0 0 0 0 0,1 0-1 0 0,-1 0 1 0 0,1 0 0 0 0,-1 0 0 0 0,1 0 0 0 0,0 1-1 0 0,1-1 1 0 0,-1 1 0 0 0,0-1 0 0 0,1 1 0 0 0,0 0 0 0 0,0-1-1 0 0,0 1 1 0 0,0 0 0 0 0,1 0 0 0 0,-1 0-17 0 0,3-3 72 0 0,0 1 1 0 0,0-1-1 0 0,0-1 1 0 0,0 1-1 0 0,0 0 1 0 0,0-1-1 0 0,0 1 1 0 0,1-1-1 0 0,-1 1 1 0 0,0-1-1 0 0,0 0 0 0 0,0 0 1 0 0,1 0-1 0 0,-1 0 1 0 0,0 0-1 0 0,0-1 1 0 0,0 1-1 0 0,0-1 1 0 0,0 1-1 0 0,0-1 1 0 0,1 0-1 0 0,-1 1 1 0 0,0-1-1 0 0,-1-1 1 0 0,1 1-1 0 0,0 0 1 0 0,0 0-1 0 0,0-1 1 0 0,-1 1-73 0 0,51-40 657 0 0,-51 41-621 0 0,-1 0-48 0 0,0 0-67 0 0,-44 117 337 0 0,29-44 357 0 0,32-68-2476 0 0,-11-8-1814 0 0,0-1-3498 0 0,-3 2-3599 0 0</inkml:trace>
  <inkml:trace contextRef="#ctx0" brushRef="#br0" timeOffset="3078.203">1065 83 8506 0 0,'0'0'1840'0'0,"0"0"-177"0"0,0 0-120 0 0,0 0-81 0 0,0 0-150 0 0,0 0-296 0 0,0 0-334 0 0,0 0-246 0 0,0 0-215 0 0,0 0-111 0 0,0 0-12 0 0,0 0 6 0 0,0 0 55 0 0,-2 4 37 0 0,0-2-70 0 0,1 0 0 0 0,0 0 1 0 0,-1 0-1 0 0,1 0 0 0 0,0 1 0 0 0,0-1 0 0 0,0 0 0 0 0,1 0 0 0 0,-1 1 1 0 0,0-1-1 0 0,1 1 0 0 0,0-1 0 0 0,-1 0 0 0 0,1 1 0 0 0,0-1 0 0 0,0 1 1 0 0,1-1-1 0 0,-1 0 0 0 0,0 1 0 0 0,1-1 0 0 0,0 1 0 0 0,-1-1 0 0 0,1 0 1 0 0,0 0-1 0 0,0 1 0 0 0,0-1 0 0 0,0 0 0 0 0,1 0 0 0 0,-1 0 0 0 0,0 0 1 0 0,1 0-1 0 0,0 0 0 0 0,-1-1 0 0 0,1 1 0 0 0,0-1 0 0 0,0 1 0 0 0,0-1 1 0 0,0 1-1 0 0,0-1 0 0 0,0 0 0 0 0,0 0 0 0 0,1 0 0 0 0,-1 0 0 0 0,0 0 1 0 0,1-1-1 0 0,0 1-126 0 0,0-2 78 0 0,-1 1 0 0 0,1-1 1 0 0,-1 0-1 0 0,0 0 0 0 0,1 0 1 0 0,-1-1-1 0 0,0 1 0 0 0,0-1 0 0 0,0 1 1 0 0,0-1-1 0 0,0 1 0 0 0,0-1 1 0 0,0 0-1 0 0,-1 0 0 0 0,1 0 1 0 0,-1 0-1 0 0,1 0 0 0 0,-1-1 1 0 0,0 1-1 0 0,0 0 0 0 0,0-1 0 0 0,0 1 1 0 0,0 0-1 0 0,0-1 0 0 0,-1 1 1 0 0,1-2-79 0 0,6-42-193 0 0,-7 46-39 0 0,0 0-139 0 0,0 0-218 0 0,0 0-248 0 0,0 9-8278 0 0,0-5 1841 0 0,0-2-1302 0 0</inkml:trace>
  <inkml:trace contextRef="#ctx0" brushRef="#br0" timeOffset="3828.913">1237 34 0 0 0,'0'0'513'0'0,"0"0"1616"0"0,0 0 307 0 0,0 0-58 0 0,0 0 7 0 0,0 0-66 0 0,0 0-195 0 0,0 0-290 0 0,0 0-395 0 0,0 0-411 0 0,0 0-353 0 0,0 0-285 0 0,0 0-210 0 0,-1-6-135 0 0,0 0-36 0 0,-1-6-28 0 0,-9 29 434 0 0,-22 103 2506 0 0,33-120-2798 0 0,2-4 2186 0 0,7-12-2555 0 0,-6 13 186 0 0,0-1 1 0 0,0 1-1 0 0,0 0 0 0 0,1-1 1 0 0,-1 2-1 0 0,1-1 1 0 0,0 0-1 0 0,0 1 0 0 0,0-1 1 0 0,0 1-1 0 0,0 0 1 0 0,1 1-1 0 0,-1-1 1 0 0,1 1-1 0 0,-1 0 0 0 0,1 0 1 0 0,-1 0-1 0 0,1 0 1 0 0,-1 1-1 0 0,1 0 0 0 0,0 0 1 0 0,1 0 59 0 0,-5 1-6 0 0,1 1 1 0 0,-1-1 0 0 0,0 0-1 0 0,0 1 1 0 0,0-1-1 0 0,0 1 1 0 0,0-1-1 0 0,0 1 1 0 0,0 0-1 0 0,0-1 1 0 0,0 1 0 0 0,-1 0-1 0 0,1 0 1 0 0,-1-1-1 0 0,0 1 1 0 0,1 0-1 0 0,-1 0 1 0 0,0 0 0 0 0,0 0-1 0 0,0-1 1 0 0,0 1-1 0 0,0 0 1 0 0,-1 0-1 0 0,1 0 1 0 0,0 0-1 0 0,-1-1 1 0 0,1 1 0 0 0,-1 0-1 0 0,0-1 1 0 0,0 1-1 0 0,0 0 1 0 0,1-1-1 0 0,-2 1 1 0 0,1-1 0 0 0,0 1-1 0 0,0-1 1 0 0,0 0-1 0 0,-1 1 1 0 0,0 0 5 0 0,-3 1 68 0 0,0 0 0 0 0,0 0 0 0 0,0-1-1 0 0,0 0 1 0 0,-1 0 0 0 0,1 0 0 0 0,-1 0 0 0 0,0-1 0 0 0,1 0 0 0 0,-1 0 0 0 0,0 0 0 0 0,0-1 0 0 0,-4 0-68 0 0,10 0 98 0 0,0 0 25 0 0,30-18-319 0 0,-10 7 103 0 0,31-17-49 0 0,-17 14 144 0 0,-33 15-18 0 0,1 0 1 0 0,-1-1 0 0 0,0 2 0 0 0,0-1 0 0 0,1 0 0 0 0,-1 0 0 0 0,0 0 0 0 0,0 0 0 0 0,-1 1 0 0 0,1-1 0 0 0,0 0 0 0 0,0 1 0 0 0,0-1 0 0 0,-1 1-1 0 0,1-1 1 0 0,-1 1 0 0 0,1-1 0 0 0,-1 1 0 0 0,0-1 0 0 0,0 1 0 0 0,1 0 0 0 0,-1-1 0 0 0,0 1 0 0 0,-1-1 0 0 0,1 1 0 0 0,0-1 0 0 0,0 1 0 0 0,-1 0 15 0 0,5 20 17 0 0,-4-11-1470 0 0,0-9-3372 0 0,-1-1-4326 0 0,-1-1 446 0 0</inkml:trace>
  <inkml:trace contextRef="#ctx0" brushRef="#br0" timeOffset="4077.847">1368 16 11819 0 0,'0'0'2312'0'0,"0"0"-1888"0"0,0 0-40 0 0,0 0 80 0 0,0 0 8 0 0,0 0-88 0 0,0 0-215 0 0,0 0-306 0 0,0 0-455 0 0,0 0-600 0 0,0 0-136 0 0,0 0-265 0 0,0 0-1199 0 0,-5-3-3489 0 0,7 4 3768 0 0</inkml:trace>
  <inkml:trace contextRef="#ctx0" brushRef="#br0" timeOffset="4294.936">1487 0 14419 0 0,'0'0'1302'0'0,"0"0"-127"0"0,0 0-135 0 0,0 0-176 0 0,0 0-240 0 0,0 0-217 0 0,0 0-171 0 0,0 0-105 0 0,0 0-37 0 0,0 0 34 0 0,0 0 48 0 0,0 0 44 0 0,0 0 26 0 0,-1 9 7 0 0,-13 74 829 0 0,10-68-2326 0 0,1 6 3514 0 0,0-2-1707 0 0,0-8-3347 0 0,0-1-2647 0 0,0-1-3685 0 0,2-9 2461 0 0</inkml:trace>
  <inkml:trace contextRef="#ctx0" brushRef="#br0" timeOffset="4561.076">1495 49 11362 0 0,'0'0'1890'0'0,"0"0"-81"0"0,0 0-24 0 0,0 0-202 0 0,0 0-330 0 0,0 0-275 0 0,0 0-227 0 0,0 0-159 0 0,0 0-110 0 0,0 0-90 0 0,0 0-55 0 0,10-5-34 0 0,34-15-6 0 0,15 12 1057 0 0,-53 10-4220 0 0,-16 2-1202 0 0,4-1-3657 0 0,3-1-2784 0 0</inkml:trace>
  <inkml:trace contextRef="#ctx0" brushRef="#br0" timeOffset="7176.19">1681 196 7826 0 0,'0'0'2197'0'0,"0"0"-359"0"0,0 0-176 0 0,0 0 90 0 0,0 0 106 0 0,0 0-82 0 0,0 0-241 0 0,0 0-245 0 0,0 0-223 0 0,0 0-170 0 0,0 0-120 0 0,1 3 270 0 0,0 1-10870 0 0,-1-1-1763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48.1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66 0 0 0,'0'0'629'0'0,"0"0"292"0"0,0 0 474 0 0,0 0 596 0 0,0 0 403 0 0,0 0 59 0 0,0 0-232 0 0,0 0-390 0 0,0 0-375 0 0,0 0-293 0 0,0 0-224 0 0,0 0-159 0 0,0 0-96 0 0,3-4-65 0 0,17-20 959 0 0,-20 23-1509 0 0,1 0-1 0 0,-1 0 1 0 0,0-1 0 0 0,1 1 0 0 0,-1 0-1 0 0,0 0 1 0 0,0 0 0 0 0,0 0 0 0 0,0-1-1 0 0,0 1 1 0 0,0 0 0 0 0,-1 0-1 0 0,1 0 1 0 0,0-1 0 0 0,0 1 0 0 0,-1 0-1 0 0,1 0 1 0 0,-1 0 0 0 0,1 0 0 0 0,-1 0-1 0 0,0 0 1 0 0,1 0 0 0 0,-1 0 0 0 0,0 0-1 0 0,0 0 1 0 0,1 0 0 0 0,-1 0 0 0 0,0 1-1 0 0,0-1 1 0 0,0 0 0 0 0,0 1 0 0 0,0-1-1 0 0,0 0 1 0 0,0 1 0 0 0,0-1 0 0 0,-1 1-1 0 0,1 0 1 0 0,0-1 0 0 0,0 1 0 0 0,0 0-1 0 0,0 0 1 0 0,-1 0 0 0 0,1 0-1 0 0,0 0 1 0 0,0 0 0 0 0,0 0 0 0 0,-1 0-1 0 0,1 0 1 0 0,0 0-69 0 0,-60 17-222 0 0,58-15 237 0 0,-1 1-1 0 0,1-1 1 0 0,0 1 0 0 0,0-1-1 0 0,0 1 1 0 0,1 0 0 0 0,-1 0 0 0 0,0 0-1 0 0,1 0 1 0 0,0 1 0 0 0,0-1-1 0 0,0 1 1 0 0,0-1 0 0 0,1 1 0 0 0,-1 0-1 0 0,1 0 1 0 0,0-1 0 0 0,0 1-1 0 0,1 0 1 0 0,-1 0 0 0 0,1 0 0 0 0,-1 0-1 0 0,1 0 1 0 0,1 0 0 0 0,-1 0-1 0 0,0 0 1 0 0,1 0 0 0 0,0 0-1 0 0,0 0 1 0 0,0 0 0 0 0,0-1 0 0 0,1 2-15 0 0,-1-4 31 0 0,1 1 0 0 0,-1-1 0 0 0,0 0 1 0 0,1 0-1 0 0,-1 1 0 0 0,1-1 0 0 0,-1 0 0 0 0,1 0 1 0 0,-1-1-1 0 0,1 1 0 0 0,0 0 0 0 0,-1 0 1 0 0,1-1-1 0 0,0 1 0 0 0,0-1 0 0 0,-1 0 1 0 0,1 1-1 0 0,0-1 0 0 0,0 0 0 0 0,0 0 1 0 0,0 0-1 0 0,-1 0 0 0 0,1 0 0 0 0,0-1 0 0 0,0 1 1 0 0,0-1-1 0 0,-1 1 0 0 0,1-1 0 0 0,0 1 1 0 0,0-1-1 0 0,-1 0 0 0 0,1 0 0 0 0,-1 0 1 0 0,1 0-1 0 0,-1 0 0 0 0,1 0 0 0 0,-1 0 1 0 0,0-1-1 0 0,1 1 0 0 0,-1 0 0 0 0,1-2-31 0 0,1 0 48 0 0,1-1 0 0 0,-1 1 0 0 0,0-1 1 0 0,0 0-1 0 0,0 0 0 0 0,-1 0 0 0 0,1-1 0 0 0,-1 1 0 0 0,0-1 0 0 0,0 1 0 0 0,0-1 0 0 0,-1 0 0 0 0,0 1 0 0 0,0-1 0 0 0,0-1-48 0 0,-1 5 42 0 0,0 1-54 0 0,-11 32-207 0 0,10-30 229 0 0,1 0 1 0 0,-1 0-1 0 0,1 1 1 0 0,0-1-1 0 0,0 0 1 0 0,0 1-1 0 0,0-1 1 0 0,0 0-1 0 0,1 1 0 0 0,-1-1 1 0 0,1 0-1 0 0,0 0 1 0 0,-1 1-1 0 0,1-1 1 0 0,0 0-1 0 0,0 0 1 0 0,0 0-1 0 0,0 0 0 0 0,1 0 1 0 0,-1 0-1 0 0,1 0 1 0 0,-1-1-1 0 0,1 1 1 0 0,-1 0-1 0 0,1-1 1 0 0,0 1-1 0 0,0-1 1 0 0,0 0-1 0 0,0 1 0 0 0,0-1 1 0 0,0 0-1 0 0,0 0 1 0 0,0 0-1 0 0,0-1 1 0 0,1 1-1 0 0,-1 0 1 0 0,0-1-1 0 0,1 0 0 0 0,-1 1 1 0 0,0-1-1 0 0,1 0 1 0 0,-1 0-1 0 0,0 0 1 0 0,0-1-1 0 0,1 1 1 0 0,-1-1-1 0 0,0 1 0 0 0,1-1-10 0 0,44-6-1705 0 0,-38 5-2399 0 0,0-1-3492 0 0,-6 2-3983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53.2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0 321 8826 0 0,'0'0'2080'0'0,"0"0"-73"0"0,0 0-65 0 0,0 0-95 0 0,0 0-212 0 0,0 0-277 0 0,0 0-229 0 0,0 0-175 0 0,0 0-155 0 0,0 0-139 0 0,0 0-173 0 0,0 0-154 0 0,0 0-126 0 0,3-3-107 0 0,50-40 243 0 0,-46 39-313 0 0,0 0 0 0 0,0-1 0 0 0,-1 1-1 0 0,0-1 1 0 0,1-1 0 0 0,-2 1 0 0 0,1-1-1 0 0,-1 0 1 0 0,0-1 0 0 0,0 1 0 0 0,-1-1 0 0 0,1 0-1 0 0,-2 0 1 0 0,4-7-30 0 0,-4 2 37 0 0,0 1 0 0 0,0-1-1 0 0,-1 0 1 0 0,-1 0 0 0 0,0 0 0 0 0,0 0 0 0 0,-1 0-1 0 0,-1 0 1 0 0,0 0 0 0 0,-1 0 0 0 0,0 0-1 0 0,-3-9-36 0 0,-13 55-440 0 0,18-32 443 0 0,-12 29 143 0 0,2 1 1 0 0,1 1 0 0 0,2-1 0 0 0,1 1-1 0 0,1 1 1 0 0,1 16-147 0 0,4-49-35 0 0,-1-1 0 0 0,1 1-1 0 0,0 0 1 0 0,0 0-1 0 0,-1-1 1 0 0,1 1 0 0 0,0 0-1 0 0,0 0 1 0 0,0 0 0 0 0,0 0-1 0 0,0-1 1 0 0,0 1 0 0 0,1 0-1 0 0,-1 0 1 0 0,0 0 0 0 0,0-1-1 0 0,1 1 1 0 0,-1 0 0 0 0,0 0-1 0 0,1-1 1 0 0,-1 1 0 0 0,0 0-1 0 0,1-1 1 0 0,-1 1 0 0 0,1 0-1 0 0,-1-1 1 0 0,1 1 0 0 0,0-1-1 0 0,-1 1 1 0 0,1-1-1 0 0,0 1 1 0 0,-1-1 0 0 0,1 1-1 0 0,0-1 1 0 0,-1 1 0 0 0,1-1-1 0 0,0 0 1 0 0,0 0 0 0 0,0 1-1 0 0,-1-1 1 0 0,1 0 0 0 0,0 0-1 0 0,0 0 1 0 0,0 0 0 0 0,-1 0-1 0 0,1 0 1 0 0,0 0 0 0 0,0 0-1 0 0,0 0 1 0 0,0 0 0 0 0,-1-1-1 0 0,1 1 1 0 0,0 0 0 0 0,0-1 34 0 0,19-11-5889 0 0,-4-3-6586 0 0,-13 11 6743 0 0</inkml:trace>
  <inkml:trace contextRef="#ctx0" brushRef="#br0" timeOffset="249.831">46 141 4737 0 0,'0'0'1807'0'0,"0"0"-65"0"0,0 0 136 0 0,0 0 101 0 0,0 0-31 0 0,0 0-198 0 0,0 0-363 0 0,0 0-367 0 0,0 0-264 0 0,0 0-146 0 0,0 0-58 0 0,0 0-34 0 0,0 0-9 0 0,5 0-32 0 0,184-7 930 0 0,-189 7-1889 0 0,-1 6-6387 0 0,1-3-813 0 0,-1-2-362 0 0</inkml:trace>
  <inkml:trace contextRef="#ctx0" brushRef="#br0" timeOffset="766.081">208 298 11546 0 0,'0'0'1657'0'0,"0"0"-170"0"0,0 0-88 0 0,0 0-84 0 0,0 0-168 0 0,0 0-178 0 0,0 0-179 0 0,0 0-201 0 0,0 0-134 0 0,0 0-146 0 0,0 0-119 0 0,0 0-64 0 0,0 0-47 0 0,7-6-19 0 0,36-32 116 0 0,-41 36-158 0 0,-1 0-1 0 0,1 0 0 0 0,-1-1 1 0 0,0 1-1 0 0,1 0 1 0 0,-1-1-1 0 0,0 1 1 0 0,-1-1-1 0 0,1 1 1 0 0,0-1-1 0 0,-1 1 1 0 0,1-1-1 0 0,-1 0 1 0 0,0 1-1 0 0,0-1 0 0 0,0 0 1 0 0,0 1-1 0 0,0-1 1 0 0,-1 0-1 0 0,1 1 1 0 0,-1-1-1 0 0,0 0-17 0 0,51 7-135 0 0,-49-4 153 0 0,0 0-1 0 0,0 0 1 0 0,0-1-1 0 0,-1 1 1 0 0,1 0-1 0 0,0 0 0 0 0,0 0 1 0 0,0 0-1 0 0,-1 0 1 0 0,1 1-1 0 0,0-1 0 0 0,0 0 1 0 0,0 0-1 0 0,-1 0 1 0 0,1 1-1 0 0,0-1 0 0 0,0 0 1 0 0,-1 1-1 0 0,1-1 1 0 0,0 0-1 0 0,-1 1 0 0 0,1-1 1 0 0,0 1-1 0 0,-1 0 1 0 0,1-1-1 0 0,-1 1 1 0 0,1-1-1 0 0,-1 1 0 0 0,1 0 1 0 0,-1-1-1 0 0,1 1 1 0 0,-1 0-1 0 0,0-1 0 0 0,1 1 1 0 0,-1 0-1 0 0,0 0 1 0 0,0 0-1 0 0,0-1 0 0 0,1 1 1 0 0,-1 0-1 0 0,0 0 1 0 0,0 0-1 0 0,0-1 1 0 0,0 1-1 0 0,0 0 0 0 0,-1 0 1 0 0,1 0-1 0 0,0 0-17 0 0,-24 42 1092 0 0,6-11-711 0 0,18-31-397 0 0,0 0 0 0 0,0 0 0 0 0,0 0 0 0 0,0 1 0 0 0,0-1 0 0 0,1 0 1 0 0,-1 0-1 0 0,0 1 0 0 0,0-1 0 0 0,1 0 0 0 0,-1 0 0 0 0,1 0 0 0 0,-1 0 0 0 0,1 0 0 0 0,0 0 0 0 0,-1 1 0 0 0,1-1 1 0 0,0-1-1 0 0,0 1 0 0 0,-1 0 0 0 0,1 0 0 0 0,0 0 0 0 0,0 0 0 0 0,0-1 0 0 0,0 1 0 0 0,0 0 0 0 0,0-1 0 0 0,1 1 0 0 0,-1-1 1 0 0,0 1-1 0 0,0-1 0 0 0,0 1 0 0 0,0-1 0 0 0,1 0 0 0 0,-1 0 0 0 0,0 0 0 0 0,0 1 0 0 0,1-1 0 0 0,-1 0 0 0 0,1-1 16 0 0,62 1-7832 0 0,-52-1 4365 0 0,13-1-5217 0 0,-16 1 4452 0 0</inkml:trace>
  <inkml:trace contextRef="#ctx0" brushRef="#br0" timeOffset="1170.256">561 232 3169 0 0,'0'0'3514'0'0,"0"0"-272"0"0,0 0-472 0 0,0 0-494 0 0,0 0-438 0 0,0 0-402 0 0,0 0-358 0 0,0 0-267 0 0,0 0-218 0 0,0 0-129 0 0,0 0-52 0 0,0 0-45 0 0,-10-3-22 0 0,-32-9-15 0 0,40 12-278 0 0,0 0-1 0 0,0 0 1 0 0,-1 0 0 0 0,1 0-1 0 0,0 0 1 0 0,0 1 0 0 0,0-1-1 0 0,0 1 1 0 0,0-1 0 0 0,0 1 0 0 0,0 0-1 0 0,0 0 1 0 0,0 0 0 0 0,0 0-1 0 0,0 0 1 0 0,0 0 0 0 0,1 0 0 0 0,-1 1-1 0 0,0-1 1 0 0,1 1 0 0 0,-1-1-1 0 0,0 2-51 0 0,-2 1 140 0 0,-25 44 632 0 0,29-47-755 0 0,0 1 0 0 0,0-1 0 0 0,0 0 1 0 0,0 0-1 0 0,0 0 0 0 0,0 1 0 0 0,0-1 1 0 0,0 0-1 0 0,1 0 0 0 0,-1 0 0 0 0,1 0 1 0 0,-1 0-1 0 0,1 1 0 0 0,-1-1 0 0 0,1 0 1 0 0,-1 0-1 0 0,1 0 0 0 0,0 0 0 0 0,0-1 0 0 0,-1 1 1 0 0,1 0-1 0 0,0 0 0 0 0,0 0 0 0 0,0-1 1 0 0,0 1-1 0 0,0 0 0 0 0,0-1 0 0 0,0 1 1 0 0,0-1-1 0 0,0 1 0 0 0,0-1 0 0 0,1 1 1 0 0,-1-1-1 0 0,0 0 0 0 0,0 0 0 0 0,0 1 1 0 0,1-1-1 0 0,-1 0 0 0 0,0 0 0 0 0,0 0 1 0 0,0-1-1 0 0,0 1 0 0 0,1 0 0 0 0,-1 0 0 0 0,0-1-17 0 0,3 2-5 0 0,0-1-1 0 0,-1 0 0 0 0,1-1 0 0 0,-1 1 0 0 0,1-1 0 0 0,0 0 0 0 0,-1 0 1 0 0,1 0-1 0 0,-1 0 0 0 0,0 0 0 0 0,1-1 0 0 0,-1 1 0 0 0,0-1 0 0 0,0 0 0 0 0,0 0 1 0 0,0 0-1 0 0,0-1 0 0 0,0 1 0 0 0,-1-1 0 0 0,1 1 0 0 0,-1-1 0 0 0,0 0 0 0 0,0 0 1 0 0,0 0-1 0 0,0 0 0 0 0,0 0 0 0 0,0-1 0 0 0,-1 1 0 0 0,0 0 0 0 0,1-4 6 0 0,-2 7-17 0 0,0 0-56 0 0,0 0-90 0 0,0 5-422 0 0,6 38-2121 0 0,3-32-4260 0 0,6-5-7046 0 0,-13-6 13241 0 0</inkml:trace>
  <inkml:trace contextRef="#ctx0" brushRef="#br0" timeOffset="1844.836">615 259 0 0 0,'0'0'2063'0'0,"0"0"634"0"0,0 0 131 0 0,0 0-140 0 0,0 0-309 0 0,0 0-406 0 0,0 0-443 0 0,0 0-374 0 0,0 0-278 0 0,0 0-133 0 0,10-6-47 0 0,27-21-81 0 0,-36 28-556 0 0,0-1 0 0 0,0 0 0 0 0,0 1 0 0 0,0-1 0 0 0,-1 1 1 0 0,1-1-1 0 0,0 1 0 0 0,0-1 0 0 0,0 1 0 0 0,-1-1 0 0 0,1 1 0 0 0,0 0 0 0 0,0-1 0 0 0,-1 1 0 0 0,1 0 0 0 0,-1 0 0 0 0,1 0 0 0 0,-1-1 0 0 0,1 1 0 0 0,-1 0 0 0 0,1 0 0 0 0,-1 0 0 0 0,0 0 0 0 0,0 0 0 0 0,1 0 0 0 0,-1 0 0 0 0,0 0 0 0 0,0 0 0 0 0,0 0 0 0 0,0 0 0 0 0,0 0 0 0 0,0 0 0 0 0,0 0 0 0 0,0 0 0 0 0,-1-1 0 0 0,1 1 0 0 0,0 0 1 0 0,0 0-1 0 0,-1 0 0 0 0,1 0 0 0 0,-1 0-61 0 0,1 0 86 0 0,0 1-15 0 0,0 1 0 0 0,0-1 1 0 0,0 0-1 0 0,0 1 0 0 0,-1-1 0 0 0,1 1 1 0 0,-1-1-1 0 0,0 0 0 0 0,0 0 0 0 0,0 1 1 0 0,0-1-1 0 0,0 0 0 0 0,0 0 0 0 0,0 0 1 0 0,-1 0-1 0 0,1 0 0 0 0,-1 0 0 0 0,1 0 1 0 0,-1-1-1 0 0,0 1 0 0 0,0-1 0 0 0,0 1 1 0 0,0-1-1 0 0,0 1 0 0 0,0-1 0 0 0,0 0 1 0 0,0 0-1 0 0,0 0 0 0 0,-1 0 0 0 0,1-1 1 0 0,0 1-1 0 0,-1-1 0 0 0,1 1 1 0 0,0-1-1 0 0,-3 0-71 0 0,17-30 516 0 0,-5 22-588 0 0,-2 2 33 0 0,-1 1-1 0 0,0-1 0 0 0,1 1 0 0 0,0 0 0 0 0,0 0 0 0 0,1 1 0 0 0,0 0 1 0 0,-1 0-1 0 0,1 0 0 0 0,0 1 0 0 0,1-1 0 0 0,-1 2 0 0 0,1-1 0 0 0,2 0 40 0 0,-6 47-44 0 0,-6-35 127 0 0,2-8-69 0 0,0 0 1 0 0,0 1-1 0 0,0-1 1 0 0,1 0-1 0 0,-1 0 1 0 0,0 1-1 0 0,0-1 1 0 0,1 0-1 0 0,-1 1 1 0 0,1-1-1 0 0,-1 1 1 0 0,1-1-1 0 0,0 1 1 0 0,0-1-1 0 0,-1 1 1 0 0,1-1-1 0 0,0 1 1 0 0,0-1-1 0 0,0 1 1 0 0,1-1-1 0 0,-1 1 1 0 0,0-1-1 0 0,0 1 1 0 0,1-1-1 0 0,-1 0 1 0 0,1 1-1 0 0,0-1 1 0 0,-1 1-1 0 0,1-1 1 0 0,0 0-1 0 0,0 0 1 0 0,0 1 0 0 0,-1-1-1 0 0,1 0 1 0 0,0 0-1 0 0,1 0 1 0 0,-1 0-1 0 0,0 0 1 0 0,0 0-1 0 0,0 0 1 0 0,1-1-1 0 0,-1 1 1 0 0,0 0-1 0 0,1-1 1 0 0,-1 1-1 0 0,1-1 1 0 0,-1 1-1 0 0,2-1-14 0 0,4-2 34 0 0,0 0 1 0 0,0-1-1 0 0,0 0 0 0 0,0 0 1 0 0,-1-1-1 0 0,1 0 0 0 0,-1 0 1 0 0,0 0-1 0 0,0-1 0 0 0,0 0 0 0 0,-1 0 1 0 0,0-1-1 0 0,0 0 0 0 0,0 1 1 0 0,-1-2-1 0 0,4-5-34 0 0,4-2 34 0 0,27-18-105 0 0,-29 66 81 0 0,-4 55 46 0 0,-46-68-3034 0 0,39-21 2769 0 0,0 1 0 0 0,-1-1 1 0 0,1 0-1 0 0,0 0 0 0 0,0 1 0 0 0,0-1 0 0 0,-1 0 1 0 0,1 0-1 0 0,0 0 0 0 0,0 0 0 0 0,0 0 0 0 0,-1 0 0 0 0,1-1 1 0 0,0 1-1 0 0,0 0 0 0 0,0-1 0 0 0,0 1 0 0 0,0-1 1 0 0,0 1-1 0 0,-1-1 0 0 0,1 1 0 0 0,0-1 0 0 0,0 0 0 0 0,1 1 1 0 0,-1-1-1 0 0,0 0 0 0 0,0 0 0 0 0,0 0 0 0 0,0 0 1 0 0,1 0-1 0 0,-1 0 0 0 0,0 0 0 0 0,1 0 0 0 0,-1 0 0 0 0,0-1 209 0 0,1 0-11310 0 0</inkml:trace>
  <inkml:trace contextRef="#ctx0" brushRef="#br0" timeOffset="3245.699">989 169 11018 0 0,'0'0'766'0'0,"0"0"-106"0"0,0 0 124 0 0,0 0 134 0 0,0 0 2 0 0,0 0-95 0 0,0 0-112 0 0,0 0-21 0 0,0 0 8 0 0,0 0-47 0 0,0 0-103 0 0,11-11-122 0 0,38-32-103 0 0,44 0 909 0 0,-91 44-1197 0 0,-1-1 0 0 0,1 0 0 0 0,-1 0 0 0 0,1 0 0 0 0,0-1 0 0 0,-1 1 0 0 0,1 0 0 0 0,-1-1 0 0 0,1 1 1 0 0,-1 0-1 0 0,1-1 0 0 0,-1 0 0 0 0,0 1 0 0 0,1-1 0 0 0,-1 0 0 0 0,0 0 0 0 0,1 0 0 0 0,-1 0 0 0 0,0 0 0 0 0,0 0 0 0 0,0 0 0 0 0,0 0 0 0 0,0 0 0 0 0,0-1 0 0 0,0 1 1 0 0,0 0-1 0 0,0-1 0 0 0,-1 1 0 0 0,1 0 0 0 0,0-1 0 0 0,-1 1 0 0 0,0-1 0 0 0,1 1 0 0 0,-1-1 0 0 0,0 1 0 0 0,1-1 0 0 0,-1 0 0 0 0,0 1 0 0 0,0-1 0 0 0,0 1 1 0 0,-1-1-1 0 0,1 1 0 0 0,0-1 0 0 0,-1 1 0 0 0,1-1 0 0 0,0 1 0 0 0,-1-1 0 0 0,0 1 0 0 0,1-1 0 0 0,-1 1 0 0 0,0 0 0 0 0,0-1 0 0 0,0 1 0 0 0,0 0 0 0 0,0 0 1 0 0,0 0-1 0 0,0 0 0 0 0,-1-1-37 0 0,1 1 2 0 0,-1 0 0 0 0,0 0 1 0 0,0 0-1 0 0,0 0 0 0 0,0 0 1 0 0,0 1-1 0 0,0-1 0 0 0,0 1 1 0 0,0-1-1 0 0,0 1 1 0 0,0 0-1 0 0,0 0 0 0 0,0 0 1 0 0,0 0-1 0 0,0 0 0 0 0,0 0 1 0 0,0 0-1 0 0,0 1 0 0 0,0-1 1 0 0,0 1-1 0 0,0 0 0 0 0,0-1 1 0 0,0 1-1 0 0,0 0 0 0 0,0 0 1 0 0,0 0-1 0 0,1 0 1 0 0,-1 1-1 0 0,0-1 0 0 0,1 0 1 0 0,-1 1-1 0 0,1-1 0 0 0,0 1 1 0 0,-1-1-1 0 0,1 1 0 0 0,0 0 1 0 0,0 0-1 0 0,0 0 0 0 0,0-1 1 0 0,0 1-1 0 0,0 0 1 0 0,1 0-1 0 0,-1 0 0 0 0,0 2-2 0 0,-19 93 1945 0 0,-27 159 1374 0 0,27-196-3181 0 0,45-69-225 0 0,-23 8 83 0 0,1 1-18 0 0,1 0-1 0 0,-1 0 1 0 0,0-1-1 0 0,0 0 1 0 0,0 0 0 0 0,0 0-1 0 0,0 0 1 0 0,-1 0-1 0 0,1 0 1 0 0,0-1 0 0 0,0 1-1 0 0,-1-1 1 0 0,1 0-1 0 0,-1 0 1 0 0,0 0 0 0 0,1 0-1 0 0,-1 0 1 0 0,0 0-1 0 0,0-1 1 0 0,0 1 0 0 0,0-1-1 0 0,-1 1 1 0 0,1-1-1 0 0,-1 0 1 0 0,0 0 0 0 0,1 0-1 0 0,-1 1 1 0 0,-1-1-1 0 0,1 0 1 0 0,0 0 0 0 0,-1-1-1 0 0,1 1 1 0 0,-1 0 0 0 0,0 0-1 0 0,0 0 1 0 0,0 0-1 0 0,0 0 1 0 0,-1 0 0 0 0,1 0-1 0 0,-1 0 1 0 0,0 0-1 0 0,0 0 1 0 0,0 0 0 0 0,-1-2 22 0 0,-5-3-94 0 0,0-1 1 0 0,0 1 0 0 0,-1 0 0 0 0,0 0 0 0 0,-1 1-1 0 0,0 1 1 0 0,0-1 0 0 0,0 1 0 0 0,-7-3 93 0 0,44-4-750 0 0,110-44 1094 0 0,-156 95-152 0 0,17-37-184 0 0,0 1-1 0 0,0-1 0 0 0,0 1 1 0 0,0-1-1 0 0,0 1 0 0 0,0 0 0 0 0,1-1 1 0 0,-1 1-1 0 0,1 0 0 0 0,-1-1 1 0 0,1 1-1 0 0,-1 0 0 0 0,1 0 1 0 0,0-1-1 0 0,0 1 0 0 0,0 0 0 0 0,0 0 1 0 0,0 0-1 0 0,0-1 0 0 0,1 1 1 0 0,-1 0-1 0 0,0 0 0 0 0,1-1 0 0 0,0 1 1 0 0,-1 0-1 0 0,1-1 0 0 0,0 1 1 0 0,0-1-1 0 0,0 1 0 0 0,0-1 1 0 0,0 1-1 0 0,0-1 0 0 0,0 1 0 0 0,0-1 1 0 0,1 0-1 0 0,-1 0 0 0 0,0 0 1 0 0,1 0-1 0 0,-1 0 0 0 0,1 0 1 0 0,-1 0-1 0 0,1 0 0 0 0,0-1 0 0 0,-1 1 1 0 0,1 0-1 0 0,0-1 0 0 0,0 1 1 0 0,-1-1-1 0 0,1 0 0 0 0,0 0 1 0 0,0 0-1 0 0,-1 0 0 0 0,2 0-7 0 0,-1 1 24 0 0,0-1 0 0 0,0 0 0 0 0,1 1 0 0 0,-1-1 0 0 0,0 0 0 0 0,0 0 0 0 0,0 0 0 0 0,0-1 0 0 0,0 1 0 0 0,0 0 0 0 0,0-1 0 0 0,0 0 0 0 0,0 1 1 0 0,0-1-1 0 0,0 0 0 0 0,0 0 0 0 0,0 0 0 0 0,0 0 0 0 0,0 0 0 0 0,-1 0 0 0 0,1-1 0 0 0,-1 1 0 0 0,1-1 0 0 0,-1 1 0 0 0,1-1 0 0 0,-1 1 0 0 0,0-1 0 0 0,1 0 0 0 0,-1 0 0 0 0,0 0 0 0 0,0 0 0 0 0,-1 1 0 0 0,1-1 0 0 0,0 0 0 0 0,-1-1 0 0 0,1 1 0 0 0,-1 0 0 0 0,1 0 0 0 0,-1 0 0 0 0,0 0 0 0 0,0 0 0 0 0,0 0 0 0 0,0 0 0 0 0,0 0 0 0 0,-1-1 0 0 0,1 1 0 0 0,-1 0 0 0 0,1 0 1 0 0,-1 0-1 0 0,0 0 0 0 0,0 0 0 0 0,0 1 0 0 0,0-1 0 0 0,0 0 0 0 0,0 0-24 0 0,-31-33-1651 0 0,32 36-6165 0 0,4 7-2452 0 0,-2-5 1582 0 0</inkml:trace>
  <inkml:trace contextRef="#ctx0" brushRef="#br0" timeOffset="3716.634">1299 320 9802 0 0,'0'0'2447'0'0,"0"0"-836"0"0,0 0-158 0 0,0 0 224 0 0,0 0 222 0 0,0 0 3 0 0,0 0-326 0 0,0 0-469 0 0,0 0-402 0 0,0 0-292 0 0,0 0-149 0 0,0 0-85 0 0,0 0-57 0 0,7-6-10 0 0,66-47 231 0 0,-70 51-341 0 0,0 0 0 0 0,0-1 1 0 0,-1 1-1 0 0,1-1 0 0 0,-1 1 0 0 0,0-1 0 0 0,0 0 0 0 0,0 0 0 0 0,0 0 0 0 0,0 0 0 0 0,-1 0 1 0 0,1-1-1 0 0,-1 1 0 0 0,0 0 0 0 0,0-1 0 0 0,0 1 0 0 0,0-1 0 0 0,-1 1 0 0 0,1-1 1 0 0,-1 1-1 0 0,0-1 0 0 0,0 0 0 0 0,0 1 0 0 0,-1-1 0 0 0,1 1 0 0 0,-1-1 0 0 0,0 1 1 0 0,0-1-1 0 0,0 1 0 0 0,0 0 0 0 0,-1 0 0 0 0,1-1 0 0 0,-1 1 0 0 0,0 0 0 0 0,0 0 0 0 0,0 0 1 0 0,0 1-1 0 0,-1-1 0 0 0,-1-1-2 0 0,1 4-20 0 0,0 0-1 0 0,0 1 1 0 0,0-1 0 0 0,0 1-1 0 0,0 0 1 0 0,0 0 0 0 0,1 0-1 0 0,-1 0 1 0 0,0 1 0 0 0,0-1-1 0 0,1 1 1 0 0,-1 0 0 0 0,1-1-1 0 0,0 1 1 0 0,-1 0 0 0 0,1 0-1 0 0,0 1 1 0 0,0-1 0 0 0,0 0-1 0 0,0 1 1 0 0,1-1 0 0 0,-1 1 0 0 0,1 0-1 0 0,-1-1 1 0 0,1 1 0 0 0,0 0-1 0 0,0 0 1 0 0,0 0 0 0 0,0 0-1 0 0,1 0 1 0 0,-1 0 0 0 0,1 0-1 0 0,0 0 1 0 0,0 0 20 0 0,1-1 10 0 0,0 0 0 0 0,0 0 0 0 0,1 0 0 0 0,-1 0-1 0 0,1 0 1 0 0,-1-1 0 0 0,1 1 0 0 0,-1-1 0 0 0,1 1 0 0 0,0-1 0 0 0,0 1 0 0 0,0-1 0 0 0,0 0 0 0 0,0 0-1 0 0,0 0 1 0 0,0 0 0 0 0,0 0 0 0 0,0-1 0 0 0,1 1 0 0 0,-1-1 0 0 0,0 1 0 0 0,0-1 0 0 0,1 0-1 0 0,-1 0 1 0 0,0 0 0 0 0,0 0 0 0 0,1 0 0 0 0,-1 0 0 0 0,0-1 0 0 0,0 1 0 0 0,1-1 0 0 0,-1 0-1 0 0,0 1 1 0 0,0-1 0 0 0,0 0 0 0 0,0 0 0 0 0,0 0 0 0 0,2-2-10 0 0,14 0 24 0 0,-18 4-19 0 0,1 1 1 0 0,0-1-1 0 0,0 1 0 0 0,0-1 0 0 0,-1 1 0 0 0,1 0 1 0 0,0-1-1 0 0,-1 1 0 0 0,0 0 0 0 0,1 0 1 0 0,-1-1-1 0 0,0 1 0 0 0,0 0 0 0 0,0 0 1 0 0,0-1-1 0 0,0 1 0 0 0,-1 0 0 0 0,1-1 0 0 0,0 1 1 0 0,-1 0-1 0 0,1-1 0 0 0,-1 1 0 0 0,0 0 1 0 0,1-1-1 0 0,-1 1 0 0 0,0-1 0 0 0,0 1 1 0 0,0-1-1 0 0,-1 1-5 0 0,0 5 11 0 0,1-6-35 0 0,1 0-1 0 0,-1 0 1 0 0,1 0 0 0 0,0 0 0 0 0,-1 0 0 0 0,1 1-1 0 0,0-1 1 0 0,0 0 0 0 0,-1 0 0 0 0,1 0 0 0 0,0 0-1 0 0,0 0 1 0 0,0 0 0 0 0,0 0 0 0 0,1 0 0 0 0,-1 0 0 0 0,0 0-1 0 0,0 1 1 0 0,1-1 0 0 0,-1 0 0 0 0,1 0 0 0 0,-1 0-1 0 0,0 0 1 0 0,1 0 0 0 0,0-1 0 0 0,-1 1 0 0 0,1 0-1 0 0,0 0 1 0 0,-1 0 0 0 0,1 0 0 0 0,0-1 0 0 0,0 1-1 0 0,0 0 1 0 0,0-1 0 0 0,0 1 24 0 0,12 3-5116 0 0,3-2-6570 0 0,-13-2 3768 0 0</inkml:trace>
  <inkml:trace contextRef="#ctx0" brushRef="#br0" timeOffset="4347.555">1598 176 13659 0 0,'0'0'1671'0'0,"0"0"-317"0"0,0 0-185 0 0,0 0-101 0 0,0 0-93 0 0,0 0-44 0 0,0 0-63 0 0,0 0-110 0 0,0 0-102 0 0,0 0-100 0 0,0 0-103 0 0,0 0-58 0 0,0 0-59 0 0,-6 9-28 0 0,-19 28-14 0 0,7 46 955 0 0,75-165-817 0 0,-54 77-486 0 0,-1 1 33 0 0,-1 0 0 0 0,1 1 0 0 0,0-1 0 0 0,1 1 0 0 0,-1 0 0 0 0,0 0 0 0 0,1 0 0 0 0,0 0 0 0 0,0 0 0 0 0,0 0 0 0 0,0 1 0 0 0,0-1 0 0 0,1 1 0 0 0,-1 0 0 0 0,1 0 0 0 0,0 0 21 0 0,2 43-112 0 0,-24 59 764 0 0,45-137-283 0 0,49-45-643 0 0,-77 118 75 0 0,-2-23-1205 0 0,-7 47 3843 0 0,16-45-7661 0 0,9-6-7467 0 0,-12-8 2387 0 0</inkml:trace>
  <inkml:trace contextRef="#ctx0" brushRef="#br0" timeOffset="5065.529">2005 205 14211 0 0,'0'0'1518'0'0,"0"0"-278"0"0,0 0-130 0 0,0 0-110 0 0,0 0-88 0 0,0 0-69 0 0,0 0-38 0 0,0 0-83 0 0,0 0-142 0 0,0 0-119 0 0,0 0-143 0 0,-10-3-114 0 0,-31-7-34 0 0,-15 23 741 0 0,47-7-685 0 0,-23 27 409 0 0,31-32-629 0 0,1 0 0 0 0,0-1 1 0 0,0 1-1 0 0,0 0 0 0 0,-1 0 0 0 0,1 0 1 0 0,0 0-1 0 0,0 0 0 0 0,0-1 0 0 0,0 1 0 0 0,1 0 1 0 0,-1 0-1 0 0,0 0 0 0 0,0 0 0 0 0,0-1 1 0 0,1 1-1 0 0,-1 0 0 0 0,0 0 0 0 0,1 0 0 0 0,-1-1 1 0 0,1 1-1 0 0,-1 0 0 0 0,1-1 0 0 0,-1 1 1 0 0,1 0-1 0 0,-1-1 0 0 0,1 1 0 0 0,0-1 0 0 0,-1 1 1 0 0,1-1-1 0 0,0 1 0 0 0,0-1 0 0 0,-1 1 1 0 0,1-1-1 0 0,0 0 0 0 0,0 1 0 0 0,-1-1 1 0 0,1 0-1 0 0,0 0 0 0 0,0 0 0 0 0,0 1 0 0 0,0-1 1 0 0,0 0-1 0 0,-1 0 0 0 0,1 0 0 0 0,0 0 1 0 0,0-1-1 0 0,0 1 0 0 0,0 0 0 0 0,-1 0 0 0 0,1 0 1 0 0,0-1-7 0 0,3 1-11 0 0,0 0 0 0 0,-1-1 0 0 0,1 1 0 0 0,0-1 1 0 0,0 0-1 0 0,-1 0 0 0 0,1 0 0 0 0,-1-1 0 0 0,1 1 1 0 0,-1-1-1 0 0,0 0 0 0 0,1 0 0 0 0,-1 0 0 0 0,0 0 1 0 0,0-1-1 0 0,-1 1 0 0 0,1-1 0 0 0,0 1 0 0 0,-1-1 1 0 0,0 0-1 0 0,1-1 11 0 0,-3 3-12 0 0,0 1-7 0 0,0 0-37 0 0,21 27-536 0 0,18-21-8272 0 0,-9-25 3547 0 0,9-55 4060 0 0,-24 40 4713 0 0,4-4-1169 0 0,-7 11 2839 0 0,-27 63-1800 0 0,8-21-3089 0 0,1 0-1 0 0,0 1 1 0 0,1 0-1 0 0,1 0 0 0 0,1 0 1 0 0,0 0-1 0 0,1 0 0 0 0,0 4-236 0 0,9 24-1367 0 0,-6-67-9024 0 0,0 5 5052 0 0,-3-5-1562 0 0,-2 0 4967 0 0,4 16 1934 0 0</inkml:trace>
  <inkml:trace contextRef="#ctx0" brushRef="#br0" timeOffset="5316.859">2036 115 0 0 0,'0'0'939'0'0,"0"0"1684"0"0,0 0 239 0 0,0 0-545 0 0,0 0-726 0 0,0 0-527 0 0,0 0-116 0 0,0 0 178 0 0,0 0 225 0 0,0 0 91 0 0,0 0-89 0 0,0 0-172 0 0,1 1-224 0 0,90 6 1525 0 0,-61-8-1972 0 0,18-2 1403 0 0,-50 5-3716 0 0,2 0-1702 0 0,0 0-3473 0 0,0-1-4171 0 0</inkml:trace>
  <inkml:trace contextRef="#ctx0" brushRef="#br0" timeOffset="5612.607">2243 188 12443 0 0,'0'0'2079'0'0,"0"0"-468"0"0,0 0-32 0 0,0 0 70 0 0,0 0-131 0 0,0 0-244 0 0,0 0-242 0 0,0 0-292 0 0,0 0-278 0 0,0 0-206 0 0,0 0-107 0 0,0 0 4 0 0,-2 2 67 0 0,-3 6-8 0 0,0 0-1 0 0,1 0 0 0 0,0 1 1 0 0,0 0-1 0 0,1 0 0 0 0,0 0 1 0 0,1 0-1 0 0,0 0 0 0 0,0 0 1 0 0,1 1-1 0 0,0-1 0 0 0,1 1 1 0 0,0 3-212 0 0,7 0-4161 0 0,15-19-8699 0 0,-20 3 1968 0 0</inkml:trace>
  <inkml:trace contextRef="#ctx0" brushRef="#br0" timeOffset="5761.971">2281 91 11883 0 0,'0'0'800'0'0,"0"0"-496"0"0,0 0-136 0 0,0 0-104 0 0,0 0-112 0 0,0 0-40 0 0,0 0-24 0 0,0 0-48 0 0,0 0-192 0 0,0 0-360 0 0,0 0-969 0 0,0 0-2208 0 0,0 0-2288 0 0</inkml:trace>
  <inkml:trace contextRef="#ctx0" brushRef="#br0" timeOffset="6717.655">2355 205 4633 0 0,'0'0'3853'0'0,"0"0"-1070"0"0,0 0-420 0 0,0 0-250 0 0,0 0-265 0 0,0 0-142 0 0,0 0-122 0 0,0 0-192 0 0,0 0-251 0 0,0 0-302 0 0,0 0-282 0 0,0 0-242 0 0,0 0-174 0 0,-2-5-72 0 0,1 3-64 0 0,1 2 1 0 0,0 1 0 0 0,0-1 0 0 0,0 0 0 0 0,0 1 1 0 0,-1-1-1 0 0,1 1 0 0 0,0-1 0 0 0,0 0 0 0 0,-1 1 0 0 0,1-1 0 0 0,0 1 0 0 0,-1-1 0 0 0,1 0 0 0 0,0 0 0 0 0,-1 1 0 0 0,1-1 0 0 0,0 0 0 0 0,-1 1 0 0 0,1-1 0 0 0,-1 0 0 0 0,1 0 0 0 0,0 0 0 0 0,-1 1 1 0 0,1-1-1 0 0,-1 0 0 0 0,1 0 0 0 0,-1 0 0 0 0,1 0 0 0 0,-1 0 0 0 0,1 0 0 0 0,-1 0 0 0 0,1 0 0 0 0,0 0 0 0 0,-1 0 0 0 0,1 0 0 0 0,-1 0 0 0 0,1 0 0 0 0,-1-1 0 0 0,1 1 0 0 0,-1 0 0 0 0,1 0 0 0 0,0 0 1 0 0,-1-1-1 0 0,1 1 0 0 0,-1 0 0 0 0,1 0 0 0 0,0-1 0 0 0,-1 1 0 0 0,1 0 0 0 0,0-1 0 0 0,-1 1 0 0 0,1 0 0 0 0,0-1 0 0 0,0 1 0 0 0,-1-1 0 0 0,1 1 0 0 0,0 0 0 0 0,0-1 0 0 0,0 1 0 0 0,0-1 0 0 0,-1 1 1 0 0,1-1-8 0 0,-21 63 799 0 0,21-60-774 0 0,0-1-1 0 0,0 1 1 0 0,0 0 0 0 0,1-1 0 0 0,-1 1 0 0 0,0-1 0 0 0,1 1-1 0 0,-1-1 1 0 0,1 1 0 0 0,-1-1 0 0 0,1 1 0 0 0,0-1 0 0 0,0 0 0 0 0,0 1-1 0 0,-1-1 1 0 0,1 0 0 0 0,0 0 0 0 0,1 0 0 0 0,-1 0 0 0 0,0 0-1 0 0,0 0 1 0 0,0 0 0 0 0,1 0 0 0 0,-1 0 0 0 0,0 0 0 0 0,1 0 0 0 0,-1-1-1 0 0,1 1 1 0 0,-1-1 0 0 0,1 1 0 0 0,-1-1 0 0 0,1 0 0 0 0,-1 1-1 0 0,1-1 1 0 0,-1 0 0 0 0,1 0 0 0 0,-1 0 0 0 0,1 0 0 0 0,0 0 0 0 0,-1-1-24 0 0,3 2-5 0 0,-1-1 0 0 0,1 0 0 0 0,0 0 1 0 0,-1-1-1 0 0,1 1 0 0 0,-1-1 0 0 0,1 0 1 0 0,-1 0-1 0 0,1 0 0 0 0,-1 0 0 0 0,1 0 1 0 0,-1-1-1 0 0,0 0 0 0 0,0 0 1 0 0,0 0-1 0 0,0 0 0 0 0,0 0 0 0 0,0 0 1 0 0,-1-1-1 0 0,1 1 0 0 0,-1-1 0 0 0,1 0 1 0 0,-1 0-1 0 0,0 0 0 0 0,0 0 0 0 0,0 0 1 0 0,-1 0-1 0 0,1 0 0 0 0,-1-1 1 0 0,0 1-1 0 0,0-1 0 0 0,0 1 0 0 0,0-1 1 0 0,0 1-1 0 0,-1-1 0 0 0,0 1 0 0 0,1-1 1 0 0,-2 0-1 0 0,1 1 0 0 0,0-3 5 0 0,-10-41-443 0 0,9 47 429 0 0,1-1 0 0 0,0 0 0 0 0,-1 0 1 0 0,1 1-1 0 0,-1-1 0 0 0,1 0 1 0 0,-1 1-1 0 0,1-1 0 0 0,-1 1 0 0 0,0-1 1 0 0,1 0-1 0 0,-1 1 0 0 0,1-1 0 0 0,-1 1 1 0 0,0 0-1 0 0,0-1 0 0 0,1 1 0 0 0,-1 0 1 0 0,0-1-1 0 0,0 1 0 0 0,0 0 0 0 0,1 0 1 0 0,-1-1-1 0 0,0 1 0 0 0,0 0 0 0 0,0 0 1 0 0,1 0-1 0 0,-1 0 0 0 0,0 0 0 0 0,0 0 1 0 0,0 1-1 0 0,0-1 0 0 0,1 0 0 0 0,-1 0 1 0 0,0 1-1 0 0,0-1 0 0 0,1 0 0 0 0,-1 1 1 0 0,0-1-1 0 0,0 0 0 0 0,1 1 0 0 0,-1-1 1 0 0,0 1-1 0 0,1 0 0 0 0,-1-1 1 0 0,1 1-1 0 0,-1-1 0 0 0,1 1 0 0 0,-1 0 1 0 0,1-1-1 0 0,-1 1 0 0 0,1 0 0 0 0,0 0 1 0 0,-1 0 13 0 0,0-1 6 0 0,0 1 1 0 0,-1 0-1 0 0,1-1 1 0 0,0 1-1 0 0,0 0 1 0 0,0 0 0 0 0,0 0-1 0 0,0 0 1 0 0,0 0-1 0 0,0 0 1 0 0,0 0 0 0 0,0 0-1 0 0,0 0 1 0 0,0 0-1 0 0,1 0 1 0 0,-1 0-1 0 0,0 1 1 0 0,1-1 0 0 0,-1 0-1 0 0,1 1 1 0 0,0-1-1 0 0,-1 0 1 0 0,1 1 0 0 0,0-1-1 0 0,0 0 1 0 0,0 1-1 0 0,0-1 1 0 0,0 1-1 0 0,0-1 1 0 0,0 0 0 0 0,0 1-1 0 0,0-1 1 0 0,1 1-1 0 0,-1-1 1 0 0,1 0 0 0 0,-1 0-1 0 0,1 1 1 0 0,-1-1-1 0 0,1 0 1 0 0,0 0-1 0 0,0 1 1 0 0,-1-1 0 0 0,1 0-1 0 0,0 0 1 0 0,0 0-1 0 0,0 0 1 0 0,0 0 0 0 0,0-1-1 0 0,1 1 1 0 0,-1 0-1 0 0,0 0 1 0 0,0-1-1 0 0,0 1 1 0 0,1-1 0 0 0,-1 1-1 0 0,0-1 1 0 0,1 1-1 0 0,-1-1 1 0 0,0 0-1 0 0,1 1 1 0 0,-1-1 0 0 0,2 0-7 0 0,114-31 396 0 0,-122 72-562 0 0,-9 22 856 0 0,51-70 457 0 0,57-74-1113 0 0,-116 140-359 0 0,22-57 357 0 0,0 1-1 0 0,1 0 0 0 0,-1 0 1 0 0,0-1-1 0 0,1 1 1 0 0,0 0-1 0 0,0-1 1 0 0,0 1-1 0 0,0-1 1 0 0,0 1-1 0 0,0-1 1 0 0,1 1-1 0 0,-1-1 1 0 0,1 0-1 0 0,0 0 1 0 0,-1 0-1 0 0,1 0 0 0 0,0 0 1 0 0,0 0-1 0 0,1 0 1 0 0,-1 0-1 0 0,0-1 1 0 0,0 1-1 0 0,1-1 1 0 0,-1 0-1 0 0,1 0 1 0 0,-1 0-1 0 0,1 0 1 0 0,2 1-32 0 0,83 12 606 0 0,-87-15-612 0 0,0 1 0 0 0,1 0 1 0 0,-1-1-1 0 0,0 1 0 0 0,0-1 0 0 0,1 1 0 0 0,-1-1 1 0 0,0 0-1 0 0,0 1 0 0 0,0-1 0 0 0,0 0 0 0 0,0 0 0 0 0,0 0 1 0 0,0 0-1 0 0,0 0 0 0 0,0 0 0 0 0,0 0 0 0 0,-1 0 1 0 0,1 0-1 0 0,0-1 0 0 0,-1 1 0 0 0,1 0 0 0 0,-1 0 0 0 0,1-1 1 0 0,-1 1-1 0 0,0 0 0 0 0,1-1 0 0 0,-1 1 0 0 0,0 0 1 0 0,0-1-1 0 0,0 1 6 0 0,-8-14-9029 0 0,6 14-2997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49.4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17 224 4465 0 0,'0'0'1538'0'0,"0"0"-129"0"0,0 0-20 0 0,0 0 128 0 0,0 0 81 0 0,0 0-6 0 0,0 0-125 0 0,0 0-197 0 0,0 0-182 0 0,0 0-148 0 0,0 0-148 0 0,0 0-114 0 0,-4 1-82 0 0,-2 0-987 0 0,-1 0 2650 0 0,18-11-326 0 0,25-16-1436 0 0,-29 22-415 0 0,0 0-1 0 0,0 0 1 0 0,-1-1 0 0 0,1 0 0 0 0,-1 0-1 0 0,0 0 1 0 0,-1-1 0 0 0,1 0-1 0 0,-1 0 1 0 0,-1-1 0 0 0,1 1-1 0 0,3-7-81 0 0,-13 23 396 0 0,2-6-376 0 0,1 0 0 0 0,-1 0 0 0 0,1 1 0 0 0,-1-1 0 0 0,1 1 0 0 0,1 0 0 0 0,-1-1 0 0 0,1 1 0 0 0,-1 0 0 0 0,1 0 0 0 0,1 0 0 0 0,-1 0 0 0 0,1 0 0 0 0,0 0 0 0 0,0 0 0 0 0,0 0 0 0 0,1 0 0 0 0,0 0 0 0 0,0 0 0 0 0,0-1 0 0 0,0 1 0 0 0,1 0 1 0 0,0 0-1 0 0,0-1 0 0 0,0 1 0 0 0,0-1 0 0 0,3 3-20 0 0,-1-7 36 0 0,0 1-1 0 0,0-1 1 0 0,0 0 0 0 0,0 0 0 0 0,0-1 0 0 0,0 1 0 0 0,1-1 0 0 0,-1 0-1 0 0,0 0 1 0 0,-1-1 0 0 0,1 1 0 0 0,0-1 0 0 0,0 1 0 0 0,0-1-1 0 0,-1 0 1 0 0,1-1 0 0 0,-1 1 0 0 0,0-1 0 0 0,0 1 0 0 0,0-1 0 0 0,0 0-1 0 0,0 0 1 0 0,0 0 0 0 0,-1-1 0 0 0,1 1 0 0 0,0-3-36 0 0,0 0 14 0 0,0 0 0 0 0,0 0 0 0 0,-1 0 0 0 0,0 0 0 0 0,-1 0 0 0 0,1 0 0 0 0,-1-1 0 0 0,0 1 0 0 0,0 0 0 0 0,-1-1 0 0 0,0 1 0 0 0,-1-6-14 0 0,-15 44-484 0 0,15-28 448 0 0,-1 0 1 0 0,1 0-1 0 0,0 1 1 0 0,0-1-1 0 0,0 0 1 0 0,0 1-1 0 0,1-1 1 0 0,0 1-1 0 0,0-1 1 0 0,0 1-1 0 0,0-1 1 0 0,1 1-1 0 0,0-1 1 0 0,0 0-1 0 0,0 1 1 0 0,0-1-1 0 0,1 0 1 0 0,0 0-1 0 0,-1 0 1 0 0,2 0-1 0 0,1 4 36 0 0,13 3-4121 0 0,7-6-3863 0 0,-18-5 1785 0 0,-1 0-1921 0 0</inkml:trace>
  <inkml:trace contextRef="#ctx0" brushRef="#br0" timeOffset="520.005">357 125 7722 0 0,'0'0'2339'0'0,"0"0"-148"0"0,0 0-183 0 0,0 0-211 0 0,0 0-304 0 0,0 0-250 0 0,0 0-265 0 0,0 0-309 0 0,0 0-221 0 0,0 0-119 0 0,0 0-24 0 0,0 0 60 0 0,0 0 63 0 0,0 4 33 0 0,-22 132 2398 0 0,22-137-2825 0 0,0 1 0 0 0,0-1 0 0 0,-1 1 1 0 0,1 0-1 0 0,0-1 0 0 0,0 1 0 0 0,-1 0 0 0 0,1-1 1 0 0,0 1-1 0 0,0 0 0 0 0,-1-1 0 0 0,1 1 0 0 0,0 0 1 0 0,-1 0-1 0 0,1-1 0 0 0,-1 1 0 0 0,1 0 1 0 0,0 0-1 0 0,-1 0 0 0 0,1-1 0 0 0,-1 1 0 0 0,1 0 1 0 0,0 0-1 0 0,-1 0 0 0 0,1 0 0 0 0,-1 0 0 0 0,1 0 1 0 0,-1 0-1 0 0,1 0 0 0 0,0 0 0 0 0,-1 0 0 0 0,1 0 1 0 0,-1 0-1 0 0,1 0 0 0 0,-1 0 0 0 0,1 1 0 0 0,-1-1-34 0 0,4-11-75 0 0,0 1 0 0 0,1 0 0 0 0,0 0 0 0 0,1 0 0 0 0,0 1 0 0 0,0-1 0 0 0,1 1 0 0 0,0 0 0 0 0,1 1 0 0 0,0-1 0 0 0,6-5 75 0 0,-12 13-3 0 0,-1-1 0 0 0,1 1 1 0 0,0-1-1 0 0,0 1 0 0 0,0 0 0 0 0,-1-1 0 0 0,1 1 1 0 0,1 0-1 0 0,-1-1 0 0 0,0 1 0 0 0,0 0 1 0 0,0 0-1 0 0,1 0 0 0 0,-1 0 0 0 0,0 0 1 0 0,1 1-1 0 0,-1-1 0 0 0,1 0 0 0 0,-1 1 0 0 0,1-1 1 0 0,-1 1-1 0 0,1-1 0 0 0,-1 1 0 0 0,1 0 1 0 0,0-1-1 0 0,-1 1 0 0 0,1 0 0 0 0,0 0 0 0 0,-1 0 1 0 0,1 0-1 0 0,-1 1 0 0 0,1-1 0 0 0,0 0 1 0 0,-1 1-1 0 0,1-1 0 0 0,-1 1 0 0 0,1-1 1 0 0,-1 1-1 0 0,1 0 0 0 0,-1 0 0 0 0,0 0 0 0 0,1 0 1 0 0,-1 0-1 0 0,0 0 0 0 0,1 0 0 0 0,-1 0 1 0 0,0 0-1 0 0,0 0 0 0 0,0 1 0 0 0,0-1 0 0 0,0 0 1 0 0,-1 1-1 0 0,1-1 0 0 0,0 1 0 0 0,-1-1 1 0 0,1 1-1 0 0,-1-1 0 0 0,1 1 0 0 0,-1 0 1 0 0,0-1-1 0 0,1 1 0 0 0,-1-1 0 0 0,0 3 3 0 0,-17 72 276 0 0,17-75-366 0 0,0-1 0 0 0,0 1 0 0 0,0 0 0 0 0,0-1 0 0 0,-1 1-1 0 0,1 0 1 0 0,0 0 0 0 0,0-1 0 0 0,1 1 0 0 0,-1 0 0 0 0,0 0 0 0 0,0-1-1 0 0,0 1 1 0 0,0 0 0 0 0,1-1 0 0 0,-1 1 0 0 0,0 0 0 0 0,1-1 0 0 0,-1 1 0 0 0,0 0-1 0 0,1-1 1 0 0,-1 1 0 0 0,1 0 0 0 0,-1-1 0 0 0,1 1 0 0 0,-1-1 0 0 0,1 1-1 0 0,-1-1 1 0 0,1 0 0 0 0,0 1 0 0 0,-1-1 0 0 0,1 1 0 0 0,0-1 0 0 0,-1 0-1 0 0,1 0 1 0 0,0 1 0 0 0,0-1 0 0 0,-1 0 0 0 0,1 0 0 0 0,0 0 0 0 0,-1 0-1 0 0,1 0 1 0 0,0 0 0 0 0,0 0 0 0 0,-1 0 0 0 0,1 0 0 0 0,0 0 90 0 0,18-5-7075 0 0,-3-3-3780 0 0,-12 5 6845 0 0</inkml:trace>
  <inkml:trace contextRef="#ctx0" brushRef="#br0" timeOffset="771.134">571 133 960 0 0,'0'0'4025'0'0,"0"0"-822"0"0,0 0-475 0 0,0 0-376 0 0,0 0-277 0 0,0 0-305 0 0,0 0-331 0 0,0 0-303 0 0,0 0-358 0 0,0 0-253 0 0,0 0-95 0 0,0 0-2 0 0,0 0 56 0 0,3 18 959 0 0,-13 9-440 0 0,-4 51-145 0 0,19-73-2968 0 0,-3-4-2107 0 0,0-1-3761 0 0,-1 0-2914 0 0</inkml:trace>
  <inkml:trace contextRef="#ctx0" brushRef="#br0" timeOffset="936.126">581 32 14939 0 0,'0'0'840'0'0,"0"0"-15"0"0,0 0-137 0 0,0 0-16 0 0,0 0-128 0 0,0 0-120 0 0,0 0-80 0 0,0 0-128 0 0,0 0-176 0 0,0 0-280 0 0,0 0-192 0 0,0 0-200 0 0,0 0-328 0 0,0 0-545 0 0,0-10-1679 0 0,6 12-2586 0 0,-2-1-1039 0 0</inkml:trace>
  <inkml:trace contextRef="#ctx0" brushRef="#br0" timeOffset="1235.93">758 1 15059 0 0,'0'0'1284'0'0,"0"0"-7"0"0,0 0 23 0 0,0 0-26 0 0,0 0-102 0 0,0 0-153 0 0,0 0-250 0 0,0 0-293 0 0,0 0-257 0 0,0 0-130 0 0,0 0-26 0 0,0 0 29 0 0,0 0 76 0 0,-3 7 47 0 0,-61 154 1335 0 0,49-87-1385 0 0,16-73-284 0 0,-1 0 1 0 0,0-1-1 0 0,1 1 1 0 0,-1-1-1 0 0,1 1 1 0 0,-1 0-1 0 0,1-1 1 0 0,-1 1-1 0 0,1-1 1 0 0,-1 0-1 0 0,1 1 1 0 0,0-1-1 0 0,-1 1 1 0 0,1-1-1 0 0,0 0 1 0 0,-1 0-1 0 0,1 1 1 0 0,0-1-1 0 0,-1 0 1 0 0,1 0-1 0 0,0 0 1 0 0,-1 0-1 0 0,1 0 1 0 0,0 0-1 0 0,0 0 1 0 0,-1 0-1 0 0,1 0 1 0 0,0 0-1 0 0,-1 0 1 0 0,1 0-1 0 0,0 0 1 0 0,0-1-1 0 0,-1 1 1 0 0,1 0-1 0 0,0 0 1 0 0,-1-1-1 0 0,1 1 1 0 0,-1-1-1 0 0,1 1 1 0 0,0 0-1 0 0,-1-1 1 0 0,1 0 118 0 0,9-5-5197 0 0,-4 1-3417 0 0,-3 1 1211 0 0</inkml:trace>
  <inkml:trace contextRef="#ctx0" brushRef="#br0" timeOffset="1487.312">679 104 8554 0 0,'0'0'1806'0'0,"0"0"-327"0"0,0 0-201 0 0,0 0-80 0 0,0 0-19 0 0,0 0-31 0 0,0 0-62 0 0,0 0-121 0 0,0 0-167 0 0,0 0-163 0 0,0 0-179 0 0,0 0-179 0 0,0 0-154 0 0,10-1-149 0 0,57-4-1082 0 0,-31 4-7952 0 0,-29 1-1240 0 0</inkml:trace>
  <inkml:trace contextRef="#ctx0" brushRef="#br0" timeOffset="2217.131">888 128 9066 0 0,'0'0'1887'0'0,"0"0"-249"0"0,0 0-30 0 0,0 0-65 0 0,0 0-141 0 0,0 0-107 0 0,0 0-163 0 0,0 0-195 0 0,-10 0-192 0 0,-33-1-184 0 0,42 1-511 0 0,-1 0 0 0 0,0 1-1 0 0,0-1 1 0 0,0 1 0 0 0,0-1 0 0 0,0 1-1 0 0,0 0 1 0 0,1 0 0 0 0,-1 0 0 0 0,0 0-1 0 0,1 0 1 0 0,-1 0 0 0 0,0 0 0 0 0,1 0-1 0 0,-1 1 1 0 0,1-1 0 0 0,0 1 0 0 0,0-1-1 0 0,-1 1 1 0 0,1-1 0 0 0,0 1 0 0 0,0 0-1 0 0,0-1 1 0 0,1 1 0 0 0,-1 1-50 0 0,-4 4 150 0 0,-19 60 575 0 0,24-66-695 0 0,0 1 1 0 0,0-1-1 0 0,0 1 0 0 0,0 0 1 0 0,0-1-1 0 0,0 1 0 0 0,1-1 1 0 0,-1 1-1 0 0,0 0 0 0 0,1-1 1 0 0,-1 1-1 0 0,1-1 0 0 0,0 1 1 0 0,0-1-1 0 0,-1 0 0 0 0,1 1 0 0 0,0-1 1 0 0,0 0-1 0 0,0 1 0 0 0,0-1 1 0 0,0 0-1 0 0,1 0 0 0 0,-1 0 1 0 0,0 0-1 0 0,0 0 0 0 0,1 0 1 0 0,-1 0-1 0 0,1-1 0 0 0,-1 1 1 0 0,0 0-1 0 0,1-1 0 0 0,0 1 1 0 0,-1-1-1 0 0,1 0 0 0 0,-1 1 1 0 0,1-1-1 0 0,-1 0 0 0 0,1 0 1 0 0,0 0-1 0 0,-1 0 0 0 0,1 0 1 0 0,0 0-31 0 0,2-1 5 0 0,0 1 0 0 0,-1-1 1 0 0,1 0-1 0 0,0 0 1 0 0,-1 0-1 0 0,1 0 0 0 0,0 0 1 0 0,-1-1-1 0 0,0 0 0 0 0,1 0 1 0 0,-1 0-1 0 0,0 0 1 0 0,0 0-1 0 0,0 0 0 0 0,0-1 1 0 0,0 0-1 0 0,-1 1 0 0 0,1-1 1 0 0,-1 0-1 0 0,0 0 0 0 0,0-1 1 0 0,0 1-1 0 0,0 0 1 0 0,0-1-1 0 0,-1 1 0 0 0,1-1 1 0 0,-1 1-1 0 0,0-1 0 0 0,0 0 1 0 0,-1 0-1 0 0,1 1 1 0 0,-1-1-1 0 0,0 0 0 0 0,0 0 1 0 0,0 0-1 0 0,0 1 0 0 0,0-1 1 0 0,-1 0-1 0 0,0-1-5 0 0,-21 54-424 0 0,22-47 447 0 0,-1 0 0 0 0,1-1 0 0 0,0 1 1 0 0,0 0-1 0 0,0-1 0 0 0,0 1 0 0 0,0 0 0 0 0,0-1 0 0 0,1 1 1 0 0,-1 0-1 0 0,0-1 0 0 0,1 1 0 0 0,-1-1 0 0 0,1 1 0 0 0,0 0 0 0 0,-1-1 1 0 0,1 0-1 0 0,0 1 0 0 0,0-1 0 0 0,0 1 0 0 0,0-1 0 0 0,0 0 1 0 0,0 0-1 0 0,0 1 0 0 0,1-1 0 0 0,-1 0 0 0 0,0 0 0 0 0,1 0 1 0 0,-1 0-1 0 0,1-1 0 0 0,-1 1 0 0 0,1 0 0 0 0,-1-1 0 0 0,1 1 0 0 0,-1-1 1 0 0,1 1-1 0 0,0-1 0 0 0,-1 0 0 0 0,1 1 0 0 0,0-1 0 0 0,-1 0 1 0 0,1 0-1 0 0,0-1 0 0 0,-1 1 0 0 0,1 0 0 0 0,0 0 0 0 0,-1-1 0 0 0,1 1 1 0 0,0-1-1 0 0,-1 1 0 0 0,1-1 0 0 0,-1 0 0 0 0,1 0 0 0 0,-1 1 1 0 0,2-2-24 0 0,0 0 11 0 0,0 0 0 0 0,1 0 0 0 0,-1 0 0 0 0,0 0 0 0 0,-1-1 0 0 0,1 1 0 0 0,0-1 0 0 0,-1 1 0 0 0,1-1 0 0 0,-1 0 0 0 0,0 0 0 0 0,0 0 0 0 0,0 0 0 0 0,0-1 1 0 0,0 1-1 0 0,-1-1 0 0 0,0 1 0 0 0,1-1 0 0 0,-1 1 0 0 0,-1-1 0 0 0,1 1 0 0 0,0-1 0 0 0,-1 0 0 0 0,0 0 0 0 0,0 1 0 0 0,0-1 0 0 0,0 0 0 0 0,-1 1 0 0 0,1-1 0 0 0,-1 0 1 0 0,0 1-1 0 0,0-1 0 0 0,0 1 0 0 0,-2-3-11 0 0,70-5-304 0 0,-66 11 302 0 0,0 0-1 0 0,0 0 1 0 0,1 0 0 0 0,-1 0 0 0 0,0 0 0 0 0,0 0 0 0 0,0 0 0 0 0,1 0 0 0 0,-1 1-1 0 0,0-1 1 0 0,0 1 0 0 0,0-1 0 0 0,0 1 0 0 0,0-1 0 0 0,0 1 0 0 0,0-1 0 0 0,0 1 0 0 0,0 0-1 0 0,0 0 1 0 0,0-1 0 0 0,0 1 0 0 0,0 0 0 0 0,0 0 0 0 0,-1 0 0 0 0,1 0 0 0 0,0 0-1 0 0,-1 0 1 0 0,1 0 0 0 0,-1 0 0 0 0,1 0 0 0 0,-1 1 0 0 0,1-1 0 0 0,-1 0 0 0 0,0 0 0 0 0,1 0-1 0 0,-1 0 1 0 0,0 1 0 0 0,0-1 0 0 0,0 0 0 0 0,0 0 0 0 0,0 1 0 0 0,0-1 0 0 0,-1 0-1 0 0,1 0 1 0 0,0 0 0 0 0,-1 1 2 0 0,-19 51 264 0 0,19-52-262 0 0,0 0 0 0 0,0 0 0 0 0,0-1 0 0 0,0 1 0 0 0,0 0 0 0 0,0 0 0 0 0,0 0 0 0 0,0 0 0 0 0,0 0 0 0 0,0 0 0 0 0,0 0-1 0 0,1 0 1 0 0,-1 1 0 0 0,1-1 0 0 0,-1 0 0 0 0,1 0 0 0 0,-1 1 0 0 0,1-1 0 0 0,0 0 0 0 0,-1 0 0 0 0,1 1 0 0 0,0-1 0 0 0,0 0 0 0 0,0 1 0 0 0,0-1 0 0 0,0 1-1 0 0,0-1 1 0 0,0 0 0 0 0,1 0 0 0 0,-1 1 0 0 0,0-1 0 0 0,1 0 0 0 0,-1 1 0 0 0,1-1 0 0 0,-1 0 0 0 0,1 0 0 0 0,0 0 0 0 0,0 0 0 0 0,-1 0 0 0 0,1 0-1 0 0,0 0 1 0 0,0 0 0 0 0,0 0 0 0 0,0 0 0 0 0,0 0 0 0 0,0 0 0 0 0,0 0 0 0 0,0-1 0 0 0,1 1 0 0 0,-1-1 0 0 0,0 1 0 0 0,0-1 0 0 0,1 1 0 0 0,-1-1-1 0 0,0 1 1 0 0,1-1-2 0 0,54-9-5395 0 0,-40 0-1777 0 0,-1-3-5810 0 0,-13 9 11919 0 0</inkml:trace>
  <inkml:trace contextRef="#ctx0" brushRef="#br0" timeOffset="2821.487">1161 149 0 0 0,'0'0'3239'0'0,"0"0"-139"0"0,0 0-224 0 0,0 0-256 0 0,0 0-297 0 0,0 0-380 0 0,0 0-494 0 0,0 0-498 0 0,0 0-413 0 0,0 0-258 0 0,0 0-48 0 0,-9 4 952 0 0,-2 65 1440 0 0,11-67-2577 0 0,1-1-1 0 0,-1 1 1 0 0,0-1-1 0 0,0 0 1 0 0,1 1 0 0 0,-1-1-1 0 0,1 1 1 0 0,-1-1-1 0 0,1 0 1 0 0,0 0-1 0 0,-1 1 1 0 0,1-1-1 0 0,0 0 1 0 0,0 0-1 0 0,0 0 1 0 0,0 0-1 0 0,0 0 1 0 0,0 0 0 0 0,0 0-1 0 0,0 0 1 0 0,0 0-1 0 0,1 0 1 0 0,-1-1-1 0 0,0 1 1 0 0,1 0-1 0 0,-1-1 1 0 0,0 1-1 0 0,1-1 1 0 0,-1 0-1 0 0,1 1 1 0 0,-1-1-1 0 0,0 0 1 0 0,1 0 0 0 0,-1 0-1 0 0,1 0 1 0 0,-1 0-1 0 0,1 0 1 0 0,-1 0-1 0 0,1 0 1 0 0,-1-1-1 0 0,0 1 1 0 0,1-1-1 0 0,-1 1 1 0 0,0-1-1 0 0,2 0-46 0 0,1 0 19 0 0,0 0 0 0 0,0 0-1 0 0,-1 0 1 0 0,1 0-1 0 0,0-1 1 0 0,-1 0-1 0 0,1 0 1 0 0,-1 0-1 0 0,1 0 1 0 0,-1 0 0 0 0,0-1-1 0 0,0 0 1 0 0,0 1-1 0 0,0-1 1 0 0,0 0-1 0 0,-1 0 1 0 0,1-1-1 0 0,-1 1 1 0 0,0 0 0 0 0,0-1-1 0 0,0 1 1 0 0,-1-1-1 0 0,1 0 1 0 0,-1 0-1 0 0,0 1 1 0 0,0-1-1 0 0,0 0 1 0 0,0 0 0 0 0,-1 0-1 0 0,0 0 1 0 0,1 0-1 0 0,-2 0 1 0 0,1 0-1 0 0,0 0 1 0 0,-1-2-19 0 0,-26 83 753 0 0,15 140 538 0 0,12-215-1279 0 0,0 0-1 0 0,0 0 1 0 0,-1-1 0 0 0,1 1-1 0 0,-1 0 1 0 0,0 0-1 0 0,1 0 1 0 0,-1-1-1 0 0,0 1 1 0 0,0 0-1 0 0,0-1 1 0 0,0 1 0 0 0,0 0-1 0 0,0-1 1 0 0,-1 0-1 0 0,1 1 1 0 0,0-1-1 0 0,-1 0 1 0 0,1 1-1 0 0,-1-1 1 0 0,0 0-1 0 0,1 0 1 0 0,-1 0 0 0 0,0-1-1 0 0,0 1 1 0 0,1 0-1 0 0,-1-1 1 0 0,0 1-1 0 0,0-1 1 0 0,0 1-1 0 0,0-1 1 0 0,0 0 0 0 0,0 0-1 0 0,1 0 1 0 0,-1 0-1 0 0,0 0 1 0 0,0 0-1 0 0,0-1 1 0 0,0 1-1 0 0,0 0 1 0 0,0-1-1 0 0,1 0 1 0 0,-1 1 0 0 0,0-1-1 0 0,0 0 1 0 0,1 0-1 0 0,-1 0 1 0 0,0 0-1 0 0,1 0 1 0 0,-1-1-1 0 0,1 1 1 0 0,0 0 0 0 0,-1-1-1 0 0,1 1 1 0 0,0-1-1 0 0,-1-1-11 0 0,-2 2 0 0 0,1-1-1 0 0,0-1 0 0 0,0 1 1 0 0,0 0-1 0 0,0-1 1 0 0,0 1-1 0 0,0-1 1 0 0,1 0-1 0 0,-1 0 0 0 0,1 0 1 0 0,0 0-1 0 0,0-1 1 0 0,0 1-1 0 0,0 0 1 0 0,1-1-1 0 0,-1 1 0 0 0,1-1 1 0 0,0 0-1 0 0,0 0 1 0 0,0 1-1 0 0,1-1 0 0 0,-1 0 1 0 0,1 0-1 0 0,0 0 1 0 0,0 1-1 0 0,0-1 1 0 0,0 0-1 0 0,1 0 0 0 0,0 0 1 0 0,0 1-1 0 0,0-1 1 0 0,0 0-1 0 0,0 1 1 0 0,1-1-1 0 0,-1 1 0 0 0,1-1 1 0 0,1-1 0 0 0,2 0-59 0 0,0 0 1 0 0,0-1 0 0 0,0 2-1 0 0,1-1 1 0 0,-1 1 0 0 0,1-1-1 0 0,0 1 1 0 0,1 1 0 0 0,-1 0-1 0 0,1-1 1 0 0,-1 2 0 0 0,1-1-1 0 0,0 1 1 0 0,0 0 0 0 0,0 1-1 0 0,0-1 1 0 0,3 1 58 0 0,18-2-4121 0 0,1 2-3873 0 0,-24 1-3655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44.1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131 219 1216 0 0,'0'0'1825'0'0,"0"0"-979"0"0,0 0-207 0 0,0 0 490 0 0,0 0 570 0 0,0 0 374 0 0,0 0 77 0 0,0 0-289 0 0,0 0-429 0 0,0 0-383 0 0,0 0-327 0 0,3-24 4848 0 0,-5 22-5561 0 0,1-1 1 0 0,-1 1-1 0 0,0-1 0 0 0,0 1 0 0 0,0 0 0 0 0,0 0 0 0 0,0 0 0 0 0,0 0 0 0 0,0 0 0 0 0,-1 1 0 0 0,1-1 0 0 0,-1 1 0 0 0,1-1 0 0 0,-1 1 0 0 0,0 0 1 0 0,1 0-1 0 0,-1 0 0 0 0,0 1 0 0 0,0-1 0 0 0,0 0 0 0 0,0 1 0 0 0,1 0 0 0 0,-1 0 0 0 0,0 0 0 0 0,0 0 0 0 0,0 0 0 0 0,0 1 0 0 0,0-1 0 0 0,0 1 0 0 0,1-1 1 0 0,-1 1-1 0 0,0 0 0 0 0,0 0 0 0 0,1 1 0 0 0,-1-1 0 0 0,1 1 0 0 0,-1-1 0 0 0,1 1 0 0 0,0 0 0 0 0,-1-1 0 0 0,1 1 0 0 0,0 0 0 0 0,0 1 0 0 0,0-1 0 0 0,1 0 1 0 0,-1 1-1 0 0,0-1 0 0 0,1 1 0 0 0,0-1 0 0 0,-2 3-9 0 0,2-3 19 0 0,0 0-1 0 0,-1-1 1 0 0,1 1 0 0 0,0 0 0 0 0,0 0 0 0 0,0 0 0 0 0,0 0-1 0 0,1 0 1 0 0,-1 0 0 0 0,0 0 0 0 0,1 0 0 0 0,-1 0-1 0 0,1 0 1 0 0,0 0 0 0 0,0 0 0 0 0,0 0 0 0 0,0 0-1 0 0,0 0 1 0 0,0 0 0 0 0,1 1 0 0 0,-1-1 0 0 0,0 0 0 0 0,1 0-1 0 0,0 0 1 0 0,0 0 0 0 0,-1 0 0 0 0,1-1 0 0 0,0 1-1 0 0,0 0 1 0 0,1 0 0 0 0,-1 0 0 0 0,0-1 0 0 0,1 1-1 0 0,-1-1 1 0 0,1 1 0 0 0,-1-1 0 0 0,1 0 0 0 0,0 1 0 0 0,-1-1-1 0 0,1 0 1 0 0,0 0 0 0 0,0 0 0 0 0,0 0 0 0 0,0-1-1 0 0,0 1 1 0 0,0 0 0 0 0,0-1-19 0 0,4 1 47 0 0,0 0 0 0 0,0-1-1 0 0,-1 1 1 0 0,1-1 0 0 0,0-1 0 0 0,0 1-1 0 0,-1-1 1 0 0,1 0 0 0 0,0 0 0 0 0,-1-1-1 0 0,1 0 1 0 0,-1 0 0 0 0,1 0 0 0 0,-1 0-1 0 0,0-1 1 0 0,0 0 0 0 0,0 0 0 0 0,0 0-1 0 0,-1-1 1 0 0,1 0 0 0 0,-1 0 0 0 0,0 0-1 0 0,0 0 1 0 0,0 0 0 0 0,-1-1 0 0 0,0 0-1 0 0,0 0 1 0 0,0 0 0 0 0,0 0 0 0 0,-1 0-1 0 0,1 0 1 0 0,-1-1 0 0 0,-1 1 0 0 0,1-1-1 0 0,-1-1-46 0 0,5-120-222 0 0,-6 127 155 0 0,-8 38-497 0 0,1-6 717 0 0,-24 157 1047 0 0,35-181-3427 0 0,10-18-12307 0 0,-14 9 13266 0 0,3-2-6388 0 0</inkml:trace>
  <inkml:trace contextRef="#ctx0" brushRef="#br0" timeOffset="470.067">254 186 3985 0 0,'0'0'911'0'0,"0"0"-192"0"0,0 0 158 0 0,0 0 345 0 0,0 0 235 0 0,0 0 54 0 0,0 0-132 0 0,0 0-240 0 0,0 0-199 0 0,0 0-99 0 0,0 0-44 0 0,0 0-14 0 0,0 6-19 0 0,0-6-770 0 0,0 1 72 0 0,-1 0 0 0 0,1 0 0 0 0,0 0 0 0 0,0 0 0 0 0,0 0 0 0 0,0 0 0 0 0,0 0 0 0 0,0 0-1 0 0,0 0 1 0 0,1 0 0 0 0,-1 0 0 0 0,0 0 0 0 0,0 0 0 0 0,1 0 0 0 0,-1 0 0 0 0,1 0 0 0 0,-1 0 0 0 0,1 0 0 0 0,-1 0 0 0 0,1 0-1 0 0,-1 0 1 0 0,1-1 0 0 0,0 1 0 0 0,0 0 0 0 0,-1 0 0 0 0,1-1 0 0 0,0 1 0 0 0,0 0 0 0 0,0-1 0 0 0,0 1 0 0 0,0-1 0 0 0,0 1-1 0 0,0-1 1 0 0,-1 0 0 0 0,1 1 0 0 0,1-1 0 0 0,-1 0 0 0 0,0 0 0 0 0,0 0 0 0 0,0 0 0 0 0,0 0 0 0 0,0 0 0 0 0,0 0 0 0 0,0 0-1 0 0,0 0 1 0 0,0 0 0 0 0,0 0 0 0 0,0-1 0 0 0,0 1 0 0 0,1-1-66 0 0,6 1 199 0 0,1 0 0 0 0,-1-1-1 0 0,1 0 1 0 0,-1-1 0 0 0,0 0 0 0 0,1 0 0 0 0,-1-1 0 0 0,0 0-1 0 0,0 0 1 0 0,-1-1 0 0 0,1 0 0 0 0,-1 0 0 0 0,0-1-1 0 0,2-1-198 0 0,-9 4 15 0 0,0 0 0 0 0,1 1 0 0 0,-1-1 0 0 0,0 0 0 0 0,0 0 0 0 0,0 0 0 0 0,-1 1 0 0 0,1-1 0 0 0,0 0 0 0 0,-1 0 0 0 0,1 1 0 0 0,-1-1 0 0 0,1 0 0 0 0,-1 1 0 0 0,0-1 0 0 0,0 1 0 0 0,0-1 0 0 0,0 0 0 0 0,0 1 0 0 0,0 0 0 0 0,0-1-1 0 0,0 1 1 0 0,0 0 0 0 0,-1 0 0 0 0,1-1 0 0 0,-1 1 0 0 0,1 0 0 0 0,-1 0 0 0 0,1 1 0 0 0,-1-1 0 0 0,1 0 0 0 0,-1 0 0 0 0,0 1 0 0 0,1-1 0 0 0,-1 1 0 0 0,0 0 0 0 0,0-1 0 0 0,1 1 0 0 0,-1 0 0 0 0,0 0 0 0 0,0 0 0 0 0,1 0 0 0 0,-1 0 0 0 0,0 0 0 0 0,0 1 0 0 0,0-1-16 0 0,-3 1 11 0 0,-1 0 0 0 0,1 0-1 0 0,-1 1 1 0 0,1 0-1 0 0,0 0 1 0 0,0 0-1 0 0,0 1 1 0 0,0-1-1 0 0,0 1 1 0 0,0 0-1 0 0,1 1 1 0 0,-1-1-1 0 0,1 1 1 0 0,0 0-1 0 0,0 0 1 0 0,0 0-1 0 0,-3 5-9 0 0,6-8 36 0 0,-1 1 1 0 0,0 1-1 0 0,1-1 0 0 0,0 0 1 0 0,-1 0-1 0 0,1 0 0 0 0,0 1 0 0 0,0-1 1 0 0,0 1-1 0 0,0-1 0 0 0,1 1 1 0 0,-1-1-1 0 0,1 1 0 0 0,-1-1 0 0 0,1 1 1 0 0,0 0-1 0 0,0-1 0 0 0,0 1 0 0 0,0-1 1 0 0,1 1-1 0 0,-1 0 0 0 0,1-1 1 0 0,-1 1-1 0 0,1-1 0 0 0,0 1 0 0 0,0-1 1 0 0,0 0-1 0 0,0 1 0 0 0,1-1 1 0 0,-1 0-1 0 0,0 0 0 0 0,1 0 0 0 0,0 0 1 0 0,-1 0-1 0 0,1 0 0 0 0,0 0 1 0 0,0-1-1 0 0,2 2-36 0 0,61 8 151 0 0,-41-14-4547 0 0,-4-1-6288 0 0,-14 2-14 0 0</inkml:trace>
  <inkml:trace contextRef="#ctx0" brushRef="#br0" timeOffset="782.881">563 148 12867 0 0,'0'0'1423'0'0,"0"0"-92"0"0,0 0 18 0 0,0 0 16 0 0,0 0-85 0 0,0 0-53 0 0,0 0-80 0 0,0 0-172 0 0,0 0-203 0 0,0 0-219 0 0,0 0-201 0 0,0 0-133 0 0,0 0-95 0 0,-5-4-44 0 0,-16-12-25 0 0,-18 29 209 0 0,35-12-234 0 0,1 1 1 0 0,-1 0-1 0 0,0 0 1 0 0,1 0 0 0 0,-1 0-1 0 0,1 1 1 0 0,-1 0-1 0 0,1-1 1 0 0,0 1 0 0 0,0 0-1 0 0,0 0 1 0 0,1 1-1 0 0,-1-1 1 0 0,1 1-1 0 0,0-1 1 0 0,0 1 0 0 0,0 0-1 0 0,0 0 1 0 0,1 0-1 0 0,-1 0 1 0 0,1 0-1 0 0,0 0 1 0 0,0 0 0 0 0,1 0-1 0 0,-1 0 1 0 0,1 0-1 0 0,0 1 1 0 0,0 1-31 0 0,1-4 7 0 0,0-1-1 0 0,0 1 1 0 0,0 0 0 0 0,1-1-1 0 0,-1 1 1 0 0,0-1 0 0 0,1 1 0 0 0,-1-1-1 0 0,1 0 1 0 0,-1 0 0 0 0,1 0-1 0 0,0 0 1 0 0,-1 0 0 0 0,1 0 0 0 0,0 0-1 0 0,0 0 1 0 0,0-1 0 0 0,0 1-1 0 0,0-1 1 0 0,0 1 0 0 0,-1-1 0 0 0,1 0-1 0 0,0 0 1 0 0,0 0 0 0 0,0 0-1 0 0,0 0 1 0 0,0 0 0 0 0,0 0 0 0 0,0-1-1 0 0,0 1 1 0 0,1-1-7 0 0,38-5-3785 0 0,-26 2-1254 0 0,-4 1-4318 0 0,-6 2 1091 0 0</inkml:trace>
  <inkml:trace contextRef="#ctx0" brushRef="#br0" timeOffset="1600.053">592 279 8754 0 0,'0'0'1392'0'0,"0"0"-170"0"0,0 0 235 0 0,0 0 409 0 0,0 0 235 0 0,0 0-41 0 0,0 0-348 0 0,0 0-485 0 0,0 0-412 0 0,0 0-297 0 0,0 0-226 0 0,0 0-102 0 0,3-4-51 0 0,3-2-100 0 0,0 1-3 0 0,0 0 0 0 0,-1 0 0 0 0,0-1 0 0 0,0 0 0 0 0,0 0 1 0 0,-1 0-1 0 0,0 0 0 0 0,0-1 0 0 0,-1 0 0 0 0,0 0 1 0 0,0 1-1 0 0,0-2 0 0 0,-1 1 0 0 0,0 0 0 0 0,-1-1 0 0 0,1 1 1 0 0,-1-6-37 0 0,-1 10-26 0 0,1 1 4 0 0,-1-1 1 0 0,0 1 0 0 0,1-1-1 0 0,-1 1 1 0 0,0 0 0 0 0,-1-1-1 0 0,1 1 1 0 0,0-1-1 0 0,-1 1 1 0 0,1-1 0 0 0,-1 1-1 0 0,0 0 1 0 0,0-1-1 0 0,0 1 1 0 0,0 0 0 0 0,0 0-1 0 0,0-1 1 0 0,-1 1 0 0 0,1 0-1 0 0,-1 0 1 0 0,0 0 21 0 0,-28 40-595 0 0,29-38 611 0 0,0 1-1 0 0,0 0 1 0 0,0 0 0 0 0,1 0-1 0 0,-1 0 1 0 0,0 0-1 0 0,0 0 1 0 0,1 0 0 0 0,-1 0-1 0 0,0 0 1 0 0,1 0 0 0 0,-1 0-1 0 0,1 0 1 0 0,0 0 0 0 0,-1 1-1 0 0,1-1 1 0 0,0 0-1 0 0,0 0 1 0 0,0 0 0 0 0,0 1-1 0 0,0-1 1 0 0,0 0 0 0 0,0 0-1 0 0,0 1 1 0 0,0-1 0 0 0,0 0-1 0 0,1 0 1 0 0,-1 0-1 0 0,0 1 1 0 0,1-1 0 0 0,-1 0-1 0 0,1 0 1 0 0,0 0 0 0 0,-1 0-1 0 0,1 0 1 0 0,0 0 0 0 0,0 0-1 0 0,-1 0 1 0 0,1 0-1 0 0,0 0 1 0 0,0-1 0 0 0,0 1-1 0 0,0 0 1 0 0,0-1 0 0 0,0 1-1 0 0,0 0 1 0 0,0-1 0 0 0,0 1-1 0 0,1-1 1 0 0,-1 0-1 0 0,0 1 1 0 0,0-1 0 0 0,0 0-1 0 0,1 0 1 0 0,-1 0 0 0 0,0 1-1 0 0,0-1 1 0 0,1-1-16 0 0,100-22 293 0 0,-107 47-357 0 0,-23 72 338 0 0,30-95-242 0 0,-1 0 0 0 0,1 0 0 0 0,-1 0 1 0 0,1 0-1 0 0,0-1 0 0 0,-1 1 0 0 0,1 0 1 0 0,0-1-1 0 0,0 1 0 0 0,-1-1 0 0 0,1 0 1 0 0,0 0-1 0 0,0 0 0 0 0,0 0 0 0 0,-1 0 1 0 0,1 0-1 0 0,0 0 0 0 0,0 0 0 0 0,0-1 1 0 0,-1 1-1 0 0,1-1 0 0 0,0 1 0 0 0,-1-1 1 0 0,1 0-1 0 0,0 0 0 0 0,-1 0 0 0 0,1 1 0 0 0,0-2-32 0 0,7-2 18 0 0,-1-1-1 0 0,0 0 0 0 0,0 0 0 0 0,0-1 0 0 0,0 0 0 0 0,-1 0 0 0 0,0 0 1 0 0,0-1-1 0 0,-1 0 0 0 0,0-1 0 0 0,0 1 0 0 0,-1-1 0 0 0,4-8-17 0 0,-26 73 499 0 0,17-56-517 0 0,-1 0 0 0 0,1 0 0 0 0,0 0 0 0 0,-1 1 0 0 0,1-1 0 0 0,0 0 1 0 0,0 0-1 0 0,0 1 0 0 0,0-1 0 0 0,0 0 0 0 0,0 0 0 0 0,1 1 0 0 0,-1-1 0 0 0,0 0 0 0 0,0 0 0 0 0,1 0 0 0 0,-1 0 1 0 0,1 1-1 0 0,-1-1 0 0 0,1 0 0 0 0,0 0 0 0 0,-1 0 0 0 0,1 0 0 0 0,0 0 0 0 0,0 0 0 0 0,0-1 0 0 0,0 1 0 0 0,0 0 0 0 0,-1 0 1 0 0,1 0-1 0 0,1-1 0 0 0,-1 1 0 0 0,0-1 0 0 0,0 1 0 0 0,0-1 0 0 0,0 1 0 0 0,0-1 0 0 0,0 1 0 0 0,1-1 0 0 0,-1 0 1 0 0,0 0-1 0 0,1 0 18 0 0,10 0-4199 0 0,1-2-3694 0 0,-9 1-3273 0 0</inkml:trace>
  <inkml:trace contextRef="#ctx0" brushRef="#br0" timeOffset="1778.281">851 97 8922 0 0,'0'0'7241'0'0,"0"0"-6712"0"0,0 0-25 0 0,0 0 112 0 0,0 0 8 0 0,0 0-16 0 0,0 0-56 0 0,0 0-128 0 0,0 0-120 0 0,0 0-304 0 0,0 0-248 0 0,0 0-200 0 0,0 0-352 0 0,0 0-400 0 0,-11-21-897 0 0,18 22-2016 0 0,-3 1-2072 0 0,0-1 952 0 0</inkml:trace>
  <inkml:trace contextRef="#ctx0" brushRef="#br0" timeOffset="2163.291">989 3 11266 0 0,'0'0'1637'0'0,"0"0"43"0"0,0 0-12 0 0,0 0-62 0 0,0 0-122 0 0,0 0-77 0 0,0 0-132 0 0,0 0-192 0 0,0 0-281 0 0,0 0-293 0 0,0 0-258 0 0,0 0-182 0 0,0 0-38 0 0,0-2 44 0 0,-47 249 2775 0 0,45-234-2029 0 0,2-1-4451 0 0,3-14-1947 0 0,5-8-3321 0 0,-5 6 3087 0 0,-2 2 1213 0 0</inkml:trace>
  <inkml:trace contextRef="#ctx0" brushRef="#br0" timeOffset="2485.954">950 201 2985 0 0,'0'0'2177'0'0,"0"0"-183"0"0,0 0-57 0 0,0 0-108 0 0,0 0-120 0 0,0 0-56 0 0,0 0-92 0 0,0 0-184 0 0,0 0-247 0 0,0 0-222 0 0,0 0-181 0 0,0 0-108 0 0,0 0-47 0 0,5-4-21 0 0,19-14-27 0 0,-22 17-458 0 0,-1 0 0 0 0,1 1 0 0 0,0-1 0 0 0,0 0 0 0 0,-1 1 0 0 0,1-1 0 0 0,0 1 0 0 0,0 0 0 0 0,0-1 1 0 0,0 1-1 0 0,0 0 0 0 0,0 0 0 0 0,0 0 0 0 0,-1 0 0 0 0,1 1 0 0 0,0-1 0 0 0,0 0 0 0 0,0 1 0 0 0,0 0 0 0 0,0-1 0 0 0,-1 1 0 0 0,1 0 1 0 0,0 0-1 0 0,-1 0 0 0 0,1 0 0 0 0,0 0 0 0 0,-1 0 0 0 0,1 0 0 0 0,-1 1 0 0 0,0-1 0 0 0,1 0 0 0 0,-1 1 0 0 0,0-1 0 0 0,0 1 0 0 0,0 0 0 0 0,0-1 1 0 0,0 1-1 0 0,0 0 0 0 0,-1-1 0 0 0,1 1 0 0 0,0 0 0 0 0,-1 0 0 0 0,0 0 0 0 0,1 0 0 0 0,-1 0 0 0 0,0-1 0 0 0,0 1 0 0 0,0 0 0 0 0,0 0 1 0 0,0 0-1 0 0,0 0 0 0 0,-1 0 0 0 0,0 1-66 0 0,-2 1 48 0 0,0 0 0 0 0,0 0 0 0 0,-1-1 0 0 0,0 0 0 0 0,0 0 0 0 0,0 0 0 0 0,0 0 1 0 0,0-1-1 0 0,-1 1 0 0 0,1-1 0 0 0,-1 0 0 0 0,1 0 0 0 0,-1-1 0 0 0,0 1 0 0 0,1-1 0 0 0,-1 0 0 0 0,-2 0-48 0 0,7-1-13 0 0,0 0-58 0 0,18-21-12765 0 0,-15 19 6169 0 0,0-1-318 0 0</inkml:trace>
  <inkml:trace contextRef="#ctx0" brushRef="#br0" timeOffset="2933.251">1074 228 2649 0 0,'0'0'1196'0'0,"0"0"-19"0"0,0 0 436 0 0,0 0 495 0 0,0 0 263 0 0,0 0-30 0 0,0 0-239 0 0,0 0-319 0 0,0 0-330 0 0,0 0-299 0 0,0 0-254 0 0,0 0-208 0 0,5 0-116 0 0,2 0-368 0 0,-1-1 0 0 0,1 0 0 0 0,-1 0 0 0 0,1 0 0 0 0,-1-1 0 0 0,0 0 0 0 0,0 0 0 0 0,0 0 0 0 0,0-1 0 0 0,0 0 0 0 0,0 0 0 0 0,-1-1 0 0 0,1 0 0 0 0,-1 0 0 0 0,0 0 0 0 0,2-2-208 0 0,-7 5 4 0 0,0 0 0 0 0,1 1 0 0 0,-1-1 0 0 0,0 0 0 0 0,1 0 0 0 0,-1 0 0 0 0,0 0 0 0 0,0 1 0 0 0,0-1 0 0 0,0 0 0 0 0,0 0 0 0 0,0 0 0 0 0,0 0 0 0 0,0 0 0 0 0,0 0 0 0 0,0 1 0 0 0,-1-1-1 0 0,1 0 1 0 0,0 0 0 0 0,0 0 0 0 0,-1 0 0 0 0,1 1 0 0 0,-1-1 0 0 0,1 0 0 0 0,-1 0 0 0 0,1 1 0 0 0,-1-1 0 0 0,1 0 0 0 0,-1 1 0 0 0,0-1 0 0 0,1 1 0 0 0,-1-1 0 0 0,0 0 0 0 0,1 1 0 0 0,-1 0 0 0 0,0-1 0 0 0,0 1 0 0 0,0-1 0 0 0,1 1 0 0 0,-1 0 0 0 0,0 0 0 0 0,0-1 0 0 0,0 1 0 0 0,0 0 0 0 0,1 0 0 0 0,-1 0 0 0 0,0 0 0 0 0,0 0 0 0 0,0 0-4 0 0,-45 2-431 0 0,41 1 441 0 0,1 0 1 0 0,-1-1 0 0 0,1 2 0 0 0,0-1-1 0 0,0 0 1 0 0,1 1 0 0 0,-1 0 0 0 0,1-1-1 0 0,-1 1 1 0 0,1 1 0 0 0,0-1-1 0 0,1 0 1 0 0,-1 1 0 0 0,1 0 0 0 0,0-1-1 0 0,0 1 1 0 0,0 2-11 0 0,1-5 43 0 0,0 0 0 0 0,1 0-1 0 0,-1 0 1 0 0,1 0 0 0 0,0-1 0 0 0,-1 1-1 0 0,1 0 1 0 0,0 0 0 0 0,0 0 0 0 0,0 0-1 0 0,1 0 1 0 0,-1 0 0 0 0,0 0 0 0 0,1 0-1 0 0,-1 0 1 0 0,1-1 0 0 0,0 1-1 0 0,-1 0 1 0 0,1 0 0 0 0,0 0 0 0 0,0-1-1 0 0,0 1 1 0 0,0-1 0 0 0,1 1 0 0 0,-1-1-1 0 0,0 1 1 0 0,1-1 0 0 0,-1 0 0 0 0,1 1-1 0 0,-1-1 1 0 0,1 0 0 0 0,-1 0 0 0 0,1 0-1 0 0,0 0 1 0 0,0-1 0 0 0,-1 1 0 0 0,1 0-1 0 0,0-1 1 0 0,0 1 0 0 0,0-1 0 0 0,0 1-1 0 0,0-1 1 0 0,0 0 0 0 0,0 0-1 0 0,0 0 1 0 0,0 0-43 0 0,58-11 473 0 0,-50 3-5471 0 0,0-2-5248 0 0,-9 8-1338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42.1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71 3465 0 0,'0'0'1515'0'0,"0"0"-11"0"0,0 0 191 0 0,0 0 168 0 0,0 0 10 0 0,0 0-16 0 0,0 0-196 0 0,0 0-288 0 0,0 0-271 0 0,0 0-227 0 0,0 0-143 0 0,4-10-104 0 0,26-50 1339 0 0,-32 102-719 0 0,-40 102-122 0 0,61-153-15 0 0,62-77-706 0 0,-81 86-447 0 0,0 0-13 0 0,21 71-185 0 0,-20-69 257 0 0,0-1 1 0 0,0 0-1 0 0,0 1 0 0 0,0-1 0 0 0,0 0 0 0 0,0 0 1 0 0,0 0-1 0 0,1 0 0 0 0,-1 0 0 0 0,0 0 1 0 0,1 0-1 0 0,-1 0 0 0 0,0-1 0 0 0,1 1 0 0 0,-1-1 1 0 0,1 1-1 0 0,-1-1 0 0 0,1 1 0 0 0,-1-1 0 0 0,1 0 1 0 0,0 1-1 0 0,-1-1 0 0 0,1 0 0 0 0,-1 0 0 0 0,1 0 1 0 0,0-1-1 0 0,-1 1 0 0 0,1 0 0 0 0,-1 0 0 0 0,1-1 1 0 0,-1 1-1 0 0,1-1 0 0 0,-1 0 0 0 0,1 1 0 0 0,-1-1 1 0 0,0 0-1 0 0,1 0 0 0 0,-1 0 0 0 0,0 0 1 0 0,0 0-1 0 0,1 0 0 0 0,-1 0 0 0 0,0 0 0 0 0,1-1-17 0 0,0-1 30 0 0,1-1 0 0 0,0 1 0 0 0,-1 0 0 0 0,0-1 0 0 0,0 1 0 0 0,0-1 0 0 0,0 1 0 0 0,0-1 0 0 0,-1 0 0 0 0,1 0 0 0 0,-1 0 0 0 0,0 0 0 0 0,0 0 0 0 0,-1 0 0 0 0,1 0 0 0 0,-1 0 0 0 0,0-1 0 0 0,0 1 0 0 0,0 0 0 0 0,-1 0 0 0 0,0 0-1 0 0,1 0 1 0 0,-1 0 0 0 0,0 0 0 0 0,-1 0 0 0 0,1 0 0 0 0,-1 0 0 0 0,0 1 0 0 0,0-1 0 0 0,-1-1-30 0 0,1 2-3632 0 0,4 7-9287 0 0,-1-2 2351 0 0</inkml:trace>
  <inkml:trace contextRef="#ctx0" brushRef="#br0" timeOffset="538.054">257 85 7618 0 0,'0'0'1447'0'0,"0"0"-124"0"0,0 0 30 0 0,0 0 114 0 0,0 0-15 0 0,0 0-161 0 0,0 0-210 0 0,0 0-200 0 0,0 0-114 0 0,0 0-38 0 0,0 0-20 0 0,0 0-40 0 0,0 0-58 0 0,4 1-80 0 0,5 1-292 0 0,0 0 0 0 0,-1-1 0 0 0,1 0 0 0 0,0-1 0 0 0,0 1-1 0 0,0-2 1 0 0,0 0 0 0 0,0 0 0 0 0,-1 0 0 0 0,1-1 0 0 0,0 0 0 0 0,-1-1 0 0 0,0 0 0 0 0,1 0 0 0 0,-1-1 0 0 0,2-1-239 0 0,-10 4 6 0 0,1-1 0 0 0,-1 1-1 0 0,0 0 1 0 0,0 0 0 0 0,0 0-1 0 0,1 0 1 0 0,-1 0 0 0 0,0-1-1 0 0,-1 1 1 0 0,1 0 0 0 0,0 0-1 0 0,0 0 1 0 0,0 0 0 0 0,-1-1-1 0 0,1 1 1 0 0,0 0 0 0 0,-1 0-1 0 0,1 0 1 0 0,-1 0 0 0 0,0 0-1 0 0,1 0 1 0 0,-1 0 0 0 0,0 0-1 0 0,1 0 1 0 0,-1 1 0 0 0,0-1-1 0 0,0 0 1 0 0,0 0 0 0 0,0 1-1 0 0,0-1 1 0 0,0 0 0 0 0,0 1-1 0 0,0-1 1 0 0,0 1 0 0 0,0-1-1 0 0,0 1 1 0 0,0 0 0 0 0,0-1 0 0 0,-1 1-1 0 0,1 0 1 0 0,0 0 0 0 0,0 0-1 0 0,0 0 1 0 0,0 0 0 0 0,-1 0-1 0 0,1 0 1 0 0,-1 0-6 0 0,-3 0 1 0 0,1-1-1 0 0,-1 1 1 0 0,1-1 0 0 0,-1 1-1 0 0,1 1 1 0 0,-1-1 0 0 0,1 1-1 0 0,-1-1 1 0 0,1 1 0 0 0,-1 1-1 0 0,1-1 1 0 0,0 1 0 0 0,0-1-1 0 0,0 1 1 0 0,-1 0 0 0 0,2 1-1 0 0,-1-1 1 0 0,0 1 0 0 0,0-1-1 0 0,1 1 1 0 0,0 0 0 0 0,-1 1-1 0 0,1-1 1 0 0,0 1 0 0 0,1-1-1 0 0,-1 1 1 0 0,1 0 0 0 0,-1 0-1 0 0,1 0 1 0 0,0 0 0 0 0,1 0-1 0 0,-1 0 1 0 0,1 1 0 0 0,-1-1-1 0 0,1 0 1 0 0,1 1 0 0 0,-1-1-1 0 0,1 1 1 0 0,0 0 0 0 0,0-1-1 0 0,0 1 1 0 0,0-1 0 0 0,1 1-1 0 0,0-1 1 0 0,0 1 0 0 0,1 3-1 0 0,3-4 60 0 0,0-1 0 0 0,-1 0 1 0 0,2 0-1 0 0,-1-1 0 0 0,0 0 1 0 0,0 0-1 0 0,1 0 1 0 0,-1 0-1 0 0,1-1 0 0 0,0 0 1 0 0,-1 0-1 0 0,1 0 1 0 0,0-1-1 0 0,0 0 0 0 0,0 0 1 0 0,-1 0-1 0 0,1-1 1 0 0,0 0-1 0 0,-1 0 0 0 0,1-1 1 0 0,0 1-1 0 0,-1-1 0 0 0,0 0 1 0 0,1 0-1 0 0,2-3-60 0 0,2-3-1390 0 0,-10 5-3576 0 0,-3 1-4353 0 0,2 1-2565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39.0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47 0 0 0,'0'0'1914'0'0,"0"0"336"0"0,0 0 231 0 0,0 0-32 0 0,0 0-173 0 0,0 0-268 0 0,0 0-292 0 0,0 0-268 0 0,0 0-225 0 0,0 0-185 0 0,-3-3-150 0 0,1 0-452 0 0,-7-6-310 0 0,-2 7 3153 0 0,11 2-3206 0 0,0 0-30 0 0,0 0-3 0 0,0 0-20 0 0,0 0-7 0 0,24-3 823 0 0,49-23-81 0 0,-73 26-698 0 0,0 0 19 0 0,0 0 6 0 0,0 0 4 0 0,0 0-3 0 0,0 0-21 0 0,0 0-10 0 0,-7 46 106 0 0,-23 210 1046 0 0,30-256-1197 0 0,0 0-10 0 0,0 0 13 0 0,0 0 16 0 0,0 0-2 0 0,0 0-4 0 0,0 0 6 0 0,0 0-13 0 0,0 0 3 0 0,0 0 2 0 0,0 0-17 0 0,0 0 7 0 0,0 0-13 0 0,0 0-11 0 0,0 0-5 0 0,0 0 11 0 0,0 0 2 0 0,0 0 2 0 0,0 0 8 0 0,0 0-17 0 0,0 0-10 0 0,0 0 10 0 0,0 0 0 0 0,0 0 27 0 0,0 0 15 0 0,0 0-7 0 0,0 0-3 0 0,0 0-23 0 0,0 0-18 0 0,0 0 16 0 0,0 0 25 0 0,0 0 16 0 0,0 0-29 0 0,0 0-1 0 0,0 0-12 0 0,0 0-11 0 0,0 0 24 0 0,0 0-6 0 0,0 0 9 0 0,0 0 4 0 0,0 0-15 0 0,0 0-7 0 0,0 0-10 0 0,0 0-2 0 0,0 0 11 0 0,0 0 21 0 0,0 0-2 0 0,0 0-16 0 0,0 0-15 0 0,0 0 12 0 0,0 0 0 0 0,0 0-15 0 0,0 0-4 0 0,-1-5-6905 0 0,1 2-365 0 0,0 2-3838 0 0</inkml:trace>
  <inkml:trace contextRef="#ctx0" brushRef="#br0" timeOffset="532.024">46 90 9474 0 0,'0'0'2084'0'0,"0"0"-538"0"0,0 0-35 0 0,0 0 88 0 0,0 0-49 0 0,0 0-102 0 0,0 0-138 0 0,0 0-170 0 0,0 0-220 0 0,0 0-222 0 0,0 0-186 0 0,0 0-168 0 0,0 0-116 0 0,-1-5-43 0 0,-1-12-65 0 0,22 39 1063 0 0,146 191 364 0 0,-164-292-2052 0 0,-6 40-4276 0 0,3 27 95 0 0,1-1-3707 0 0,0 7-641 0 0</inkml:trace>
  <inkml:trace contextRef="#ctx0" brushRef="#br0" timeOffset="886.454">288 53 7258 0 0,'0'0'1987'0'0,"0"0"-206"0"0,0 0 136 0 0,0 0 155 0 0,0 0-97 0 0,0 0-156 0 0,0 0-240 0 0,0 0-281 0 0,0 0-282 0 0,0 0-270 0 0,0 0-236 0 0,0 0-220 0 0,-1-6-174 0 0,-1 0-85 0 0,-2-5-83 0 0,-2 32 257 0 0,-42 196 1970 0 0,45-208-2261 0 0,0-4 1620 0 0,3-2-3257 0 0,1-3-2955 0 0,1-2-4087 0 0,-1 1 2425 0 0,2-1-325 0 0</inkml:trace>
  <inkml:trace contextRef="#ctx0" brushRef="#br0" timeOffset="1281.423">355 188 11546 0 0,'0'0'1796'0'0,"0"0"-64"0"0,0 0 52 0 0,0 0-97 0 0,0 0-246 0 0,0 0-202 0 0,0 0-250 0 0,0 0-269 0 0,0 0-234 0 0,0 0-200 0 0,0 0-148 0 0,0 0-66 0 0,0 0-14 0 0,-7 0 9 0 0,4 0-47 0 0,0-1 0 0 0,1 1-1 0 0,-1 0 1 0 0,0 0 0 0 0,1 1-1 0 0,-1-1 1 0 0,0 1 0 0 0,1-1-1 0 0,-1 1 1 0 0,0 0 0 0 0,1 0 0 0 0,-1 0-1 0 0,1 0 1 0 0,0 0 0 0 0,-1 1-1 0 0,1-1 1 0 0,0 1 0 0 0,0 0-1 0 0,0-1 1 0 0,0 1 0 0 0,0 0-1 0 0,0 0 1 0 0,0 0 0 0 0,1 0 0 0 0,-1 1-1 0 0,0 1-19 0 0,0-2 23 0 0,1-1-1 0 0,-1 1 1 0 0,1 0-1 0 0,0 0 0 0 0,0-1 1 0 0,0 1-1 0 0,0 0 1 0 0,0 0-1 0 0,0 0 1 0 0,1 0-1 0 0,-1 1 0 0 0,1-1 1 0 0,-1 0-1 0 0,1 0 1 0 0,0 0-1 0 0,0 0 1 0 0,0 0-1 0 0,0 1 0 0 0,0-1 1 0 0,0 0-1 0 0,1 0 1 0 0,-1 0-1 0 0,1 0 1 0 0,-1 0-1 0 0,1 0 1 0 0,0 0-1 0 0,0 0 0 0 0,0 0 1 0 0,0 0-1 0 0,0 0 1 0 0,0 0-1 0 0,1 0 1 0 0,-1-1-1 0 0,0 1 0 0 0,1-1 1 0 0,0 1-1 0 0,-1-1 1 0 0,1 1-1 0 0,0-1 1 0 0,0 0-1 0 0,-1 0 0 0 0,1 0 1 0 0,0 0-1 0 0,0 0 1 0 0,0 0-1 0 0,0-1 1 0 0,0 1-1 0 0,1-1 0 0 0,-1 1 1 0 0,0-1-1 0 0,0 0 1 0 0,0 0-1 0 0,0 0 1 0 0,1 0-1 0 0,-1 0 0 0 0,2-1-21 0 0,2 2 41 0 0,0-1 0 0 0,1 0 0 0 0,-1-1 0 0 0,0 1 0 0 0,0-1 0 0 0,1 0 0 0 0,-1-1 0 0 0,0 0 0 0 0,0 0 0 0 0,0 0 0 0 0,0 0 1 0 0,-1-1-1 0 0,1 0 0 0 0,-1-1 0 0 0,0 1 0 0 0,1-1 0 0 0,-1 0 0 0 0,2-3-42 0 0,-6 6 1 0 0,0 0-1 0 0,-1-1 1 0 0,1 1-1 0 0,-1 0 1 0 0,1-1-1 0 0,-1 1 1 0 0,0-1-1 0 0,0 1 1 0 0,1 0-1 0 0,-1-1 1 0 0,0 1-1 0 0,0-1 1 0 0,0 1-1 0 0,-1-1 1 0 0,1 1-1 0 0,0-1 1 0 0,0 1-1 0 0,-1 0 1 0 0,1-1-1 0 0,-1 1 1 0 0,1 0-1 0 0,-1-1 1 0 0,0 1-1 0 0,0 0 1 0 0,1 0-1 0 0,-1-1 1 0 0,0 1-1 0 0,0 0 1 0 0,0 0-1 0 0,0 0 1 0 0,0 0-1 0 0,0 0 1 0 0,0 0-1 0 0,-1 1 1 0 0,1-1-1 0 0,0 0 1 0 0,0 1-1 0 0,-1-1 1 0 0,0 0-1 0 0,-55-22-1027 0 0,53 23-535 0 0,-11-1 3401 0 0,11 2-4032 0 0,2 0-4504 0 0,4 2-6284 0 0,0-2 9015 0 0</inkml:trace>
  <inkml:trace contextRef="#ctx0" brushRef="#br0" timeOffset="1835.178">473 185 8314 0 0,'0'0'1805'0'0,"0"0"-107"0"0,0 0 92 0 0,0 0 32 0 0,0 0-83 0 0,0 0-167 0 0,0 0-242 0 0,0 0-311 0 0,0 0-289 0 0,0 0-183 0 0,0 0-164 0 0,0 0-99 0 0,0 0-40 0 0,4-5-29 0 0,12-10 22 0 0,-8 43 987 0 0,-30 81 379 0 0,53-122-577 0 0,31-69-926 0 0,-61 81-185 0 0,-5 31-304 0 0,3-28 389 0 0,0-1 0 0 0,0 1 0 0 0,0 0 0 0 0,0-1 0 0 0,0 1 0 0 0,1 0 0 0 0,-1 0 0 0 0,1 0 0 0 0,-1 0 0 0 0,1 0 0 0 0,0 0 0 0 0,0-1 0 0 0,0 1 0 0 0,0 0 0 0 0,0 0 0 0 0,0 0 0 0 0,0 0 0 0 0,1 0 1 0 0,-1 0-1 0 0,1 0 0 0 0,-1 0 0 0 0,1-1 0 0 0,0 1 0 0 0,-1 0 0 0 0,1 0 0 0 0,0-1 0 0 0,0 1 0 0 0,1-1 0 0 0,-1 1 0 0 0,0-1 0 0 0,0 1 0 0 0,1-1 0 0 0,-1 0 0 0 0,1 1 0 0 0,-1-1 0 0 0,1 0 0 0 0,0 0 0 0 0,-1 0 0 0 0,1 0 1 0 0,0 0-1 0 0,0-1 0 0 0,-1 1 0 0 0,1-1 0 0 0,0 1 0 0 0,0-1 0 0 0,1 1 0 0 0,0-1 8 0 0,0 1 0 0 0,-1-1 0 0 0,1 0 1 0 0,0 0-1 0 0,0 0 0 0 0,-1 0 0 0 0,1 0 1 0 0,0 0-1 0 0,-1-1 0 0 0,1 0 0 0 0,0 1 0 0 0,-1-1 1 0 0,1 0-1 0 0,-1 0 0 0 0,1 0 0 0 0,-1-1 0 0 0,0 1 1 0 0,1 0-1 0 0,-1-1 0 0 0,0 0 0 0 0,0 1 0 0 0,0-1 1 0 0,0 0-1 0 0,0 0 0 0 0,-1 0 0 0 0,1 0 1 0 0,-1-1-1 0 0,1 1 0 0 0,-1 0 0 0 0,0-1 0 0 0,1 1 1 0 0,-1-1-1 0 0,0 1 0 0 0,-1-1 0 0 0,1 0 0 0 0,0 1 1 0 0,-1-1-1 0 0,0 0 0 0 0,1 1 0 0 0,-1-1 0 0 0,0 0 1 0 0,-1 1-1 0 0,1-1 0 0 0,0 0 0 0 0,-1 1 1 0 0,1-1-1 0 0,-1 0 0 0 0,0 1 0 0 0,0-1 0 0 0,0 1 1 0 0,0-1-9 0 0,-3-4-1099 0 0,-4-10 2051 0 0,6 11-6008 0 0,1 1-5646 0 0,1 5-686 0 0</inkml:trace>
  <inkml:trace contextRef="#ctx0" brushRef="#br0" timeOffset="2085.245">789 256 16412 0 0,'0'0'973'0'0,"0"0"-191"0"0,0 0 38 0 0,0 0 219 0 0,0 0 140 0 0,0 0 18 0 0,0 0-165 0 0,0 0-206 0 0,0 0-199 0 0,0 0-170 0 0,0 0-105 0 0,-8 10-110 0 0,-37 55 80 0 0,36-34-638 0 0,10-25-3896 0 0,2 0-4185 0 0,-3-4-2946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04.0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71 211 4529 0 0,'0'0'1928'0'0,"0"0"-35"0"0,0 0 91 0 0,0 0-46 0 0,0 0-294 0 0,0 0-321 0 0,0 0-265 0 0,0 0-198 0 0,0 0-99 0 0,0 0-47 0 0,0 0-61 0 0,0 0-51 0 0,-10 4-66 0 0,-48 25 886 0 0,55-23 2858 0 0,25-13-3313 0 0,30-16-1080 0 0,64-43 489 0 0,-116 67-373 0 0,0-1 0 0 0,0 1 0 0 0,-1-1 0 0 0,1 1-1 0 0,0-1 1 0 0,0 1 0 0 0,-1-1 0 0 0,1 1 0 0 0,0-1 0 0 0,-1 1-1 0 0,1-1 1 0 0,0 1 0 0 0,-1-1 0 0 0,1 0 0 0 0,-1 1 0 0 0,1-1 0 0 0,0 0-1 0 0,-1 1 1 0 0,1-1 0 0 0,-1 0 0 0 0,1 0 0 0 0,-1 1 0 0 0,1-1-1 0 0,-1 0 1 0 0,1 0 0 0 0,-1 0 0 0 0,0 0 0 0 0,1 0 0 0 0,-1 0-1 0 0,1 0 1 0 0,-1 0 0 0 0,1 0 0 0 0,-1 0 0 0 0,1 0 0 0 0,-1 0 0 0 0,0 0-1 0 0,1 0 1 0 0,-1 0 0 0 0,1 0 0 0 0,-1-1 0 0 0,1 1 0 0 0,-1 0-1 0 0,1 0 1 0 0,-1-1 0 0 0,1 1 0 0 0,0 0 0 0 0,-1-1 0 0 0,1 1 0 0 0,-1-1-1 0 0,1 1 1 0 0,0 0 0 0 0,-1-1 0 0 0,1 1 0 0 0,0-1 0 0 0,-1 1-1 0 0,1-1 1 0 0,0 1 0 0 0,0-1 0 0 0,-1 1 0 0 0,1-1 0 0 0,0 1-1 0 0,0-1 1 0 0,0 1 0 0 0,0-1 0 0 0,0 0 0 0 0,0 1 0 0 0,0-1 0 0 0,0 1-3 0 0,-5 2 3 0 0,1 1-1 0 0,0 0 1 0 0,0 0 0 0 0,0 0 0 0 0,0 0 0 0 0,0 1 0 0 0,0 0 0 0 0,1-1 0 0 0,0 1 0 0 0,0 1 0 0 0,0-1 0 0 0,0 0 0 0 0,1 1 0 0 0,-1-1 0 0 0,1 1 0 0 0,1 0 0 0 0,-1 0 0 0 0,0 0 0 0 0,1 0 0 0 0,0 0 0 0 0,0 0 0 0 0,1 3-3 0 0,2-6 20 0 0,0 0 1 0 0,0 0-1 0 0,0 0 0 0 0,1 0 0 0 0,-1 0 1 0 0,1 0-1 0 0,-1-1 0 0 0,1 1 1 0 0,0-1-1 0 0,0 1 0 0 0,-1-1 1 0 0,1 0-1 0 0,0 0 0 0 0,0-1 1 0 0,0 1-1 0 0,0 0 0 0 0,0-1 1 0 0,0 0-1 0 0,1 0 0 0 0,-1 0 0 0 0,0 0 1 0 0,0 0-1 0 0,0-1 0 0 0,0 1 1 0 0,0-1-1 0 0,0 0 0 0 0,0 0 1 0 0,0 0-1 0 0,-1 0 0 0 0,1 0 1 0 0,0-1-1 0 0,0 1 0 0 0,-1-1 1 0 0,1 0-1 0 0,-1 0 0 0 0,0 0 0 0 0,1 0 1 0 0,-1 0-1 0 0,0-1-20 0 0,1 0-21 0 0,-1-1-1 0 0,0 0 1 0 0,0 0 0 0 0,0 0 0 0 0,0 0-1 0 0,-1 0 1 0 0,1 0 0 0 0,-1 0-1 0 0,0 0 1 0 0,-1-1 0 0 0,1 1-1 0 0,-1 0 1 0 0,1 0 0 0 0,-1-1 0 0 0,-1 1-1 0 0,1 0 1 0 0,-1-1 0 0 0,1 1-1 0 0,-1 0 1 0 0,0 0 0 0 0,-1-1 0 0 0,1 1-1 0 0,-1 0 1 0 0,0 0 0 0 0,0 1-1 0 0,0-1 1 0 0,0 0 0 0 0,-1 1-1 0 0,1-1 1 0 0,-1 1 0 0 0,0 0 0 0 0,0 0-1 0 0,-1-1 22 0 0,5 4-26 0 0,0 0 0 0 0,-1 1 0 0 0,1-1 0 0 0,0 0-1 0 0,-1 1 1 0 0,1-1 0 0 0,0 0 0 0 0,-1 1 0 0 0,1-1 0 0 0,0 1-1 0 0,-1-1 1 0 0,1 1 0 0 0,-1-1 0 0 0,1 1 0 0 0,-1 0-1 0 0,1-1 1 0 0,-1 1 0 0 0,1 0 0 0 0,-1-1 0 0 0,0 1 0 0 0,1 0-1 0 0,-1-1 1 0 0,0 1 0 0 0,0 0 0 0 0,0 0 0 0 0,1-1 0 0 0,-1 1-1 0 0,0 0 1 0 0,0 0 0 0 0,0 0 0 0 0,0-1 0 0 0,0 1 0 0 0,0 0-1 0 0,0 0 1 0 0,-1-1 0 0 0,1 1 0 0 0,0 0 0 0 0,0 0 0 0 0,-1-1-1 0 0,1 1 1 0 0,0 0 0 0 0,-1-1 0 0 0,1 1 0 0 0,-1 0-1 0 0,1-1 1 0 0,-1 1 0 0 0,1 0 0 0 0,-1-1 0 0 0,1 1 0 0 0,-1-1-1 0 0,1 1 1 0 0,-1-1 0 0 0,0 1 0 0 0,1-1 0 0 0,-1 0 0 0 0,0 1-1 0 0,1-1 1 0 0,-1 0 0 0 0,0 0 0 0 0,0 1 0 0 0,1-1 0 0 0,-1 0-1 0 0,0 0 1 0 0,0 0 26 0 0,12 2 9 0 0,-1-1 0 0 0,1 0 0 0 0,0-1 0 0 0,0 0-1 0 0,0 0 1 0 0,0-1 0 0 0,0-1 0 0 0,-1 0 0 0 0,1 0 0 0 0,-1-1-1 0 0,1-1 1 0 0,-1 0 0 0 0,0 0 0 0 0,0-1 0 0 0,-1 0 0 0 0,7-4-9 0 0,-14 8 19 0 0,0-1 0 0 0,0 0 0 0 0,0 0 0 0 0,0 0 0 0 0,-1 0 1 0 0,1 0-1 0 0,0 0 0 0 0,-1 0 0 0 0,1 0 0 0 0,-1-1 1 0 0,0 1-1 0 0,0-1 0 0 0,0 1 0 0 0,0-1 0 0 0,0 1 0 0 0,-1-1 1 0 0,1 1-1 0 0,-1-1 0 0 0,1 0 0 0 0,-1 1 0 0 0,0-1 0 0 0,0 0 1 0 0,0 1-1 0 0,-1-1 0 0 0,1 0 0 0 0,-1 1 0 0 0,1-1 0 0 0,-1 0 1 0 0,0 1-1 0 0,0-1 0 0 0,0 1 0 0 0,0 0 0 0 0,0-1 1 0 0,-1 1-1 0 0,1 0 0 0 0,-1 0 0 0 0,0-1-19 0 0,0 4-3 0 0,0-1 1 0 0,0 1-1 0 0,0 0 0 0 0,0 0 0 0 0,0 0 0 0 0,0 1 1 0 0,1-1-1 0 0,-1 0 0 0 0,0 1 0 0 0,1-1 1 0 0,-1 1-1 0 0,1-1 0 0 0,-1 1 0 0 0,1 0 1 0 0,0 0-1 0 0,0-1 0 0 0,0 1 0 0 0,0 0 1 0 0,0 0-1 0 0,0 0 0 0 0,0 0 0 0 0,0 0 1 0 0,1 2 1 0 0,-2-1 21 0 0,-6 15 134 0 0,1 1 0 0 0,0 1 0 0 0,2-1-1 0 0,0 1 1 0 0,1 0 0 0 0,-1 18-154 0 0,-26 95 721 0 0,22-115-1492 0 0,15-30-10172 0 0,-3 7 4088 0 0,0 1-3055 0 0</inkml:trace>
  <inkml:trace contextRef="#ctx0" brushRef="#br0" timeOffset="265.479">319 170 7570 0 0,'0'0'2076'0'0,"0"0"-176"0"0,0 0-52 0 0,0 0-57 0 0,0 0-107 0 0,0 0-152 0 0,0 0-239 0 0,0 0-267 0 0,0 0-216 0 0,10-5-169 0 0,31-17-142 0 0,-42 23-459 0 0,0 0 0 0 0,0 1 0 0 0,0-1 0 0 0,0 0 0 0 0,0 1 0 0 0,0-1 0 0 0,0 1 0 0 0,1-1 0 0 0,-1 1 0 0 0,0 0 0 0 0,1-1 0 0 0,-1 1 0 0 0,1-1 0 0 0,0 1 0 0 0,0 0 0 0 0,0-1 0 0 0,-1 1 0 0 0,1 0 0 0 0,1 0 0 0 0,-1-1 0 0 0,0 1 0 0 0,0 0-1 0 0,1-1 1 0 0,-1 1 0 0 0,1-1 0 0 0,-1 1 0 0 0,1 0 0 0 0,0-1 0 0 0,-1 1 0 0 0,1-1 0 0 0,0 0 0 0 0,0 1 0 0 0,0-1 0 0 0,0 0 0 0 0,0 1 0 0 0,1-1 0 0 0,-1 0 0 0 0,0 0 0 0 0,1 0 0 0 0,-1 0 0 0 0,0 0 0 0 0,1 0 0 0 0,-1 0 0 0 0,1-1 0 0 0,0 1 0 0 0,-1 0 0 0 0,1-1 0 0 0,-1 0 0 0 0,1 1 0 0 0,0-1 0 0 0,-1 0 0 0 0,1 0 0 0 0,0 0 0 0 0,-1 0 0 0 0,1 0-1 0 0,0 0 1 0 0,-1 0 0 0 0,1 0 0 0 0,0-1 0 0 0,-1 1 0 0 0,1-1 0 0 0,0 1 0 0 0,-1-1 0 0 0,1 0 0 0 0,-1 1 0 0 0,1-1 0 0 0,-1 0 0 0 0,0 0 0 0 0,2-1-40 0 0,-92 32-940 0 0,101-36-13817 0 0,-8 5 5026 0 0</inkml:trace>
  <inkml:trace contextRef="#ctx0" brushRef="#br0" timeOffset="1039.339">516 219 12083 0 0,'0'0'630'0'0,"0"0"-17"0"0,0 0 344 0 0,0 0 251 0 0,0 0 63 0 0,0 0-61 0 0,0 0-166 0 0,0 0-178 0 0,0 0-201 0 0,0 0-197 0 0,0 0-169 0 0,0 0-107 0 0,11-5-31 0 0,75-39 1273 0 0,-85 42-1423 0 0,0 1 1 0 0,0 0-1 0 0,0-1 1 0 0,0 1-1 0 0,-1 0 0 0 0,1-1 1 0 0,0 1-1 0 0,-1-1 0 0 0,1 1 1 0 0,-1-1-1 0 0,1 1 1 0 0,-1-1-1 0 0,0 0 0 0 0,0 1 1 0 0,1-1-1 0 0,-1 1 1 0 0,-1-1-1 0 0,1 0 0 0 0,0 1 1 0 0,0-1-1 0 0,0 1 1 0 0,-1-1-1 0 0,1 0 0 0 0,-1 1 1 0 0,1-1-1 0 0,-1 1 1 0 0,0 0-1 0 0,0-1 0 0 0,1 1 1 0 0,-1-1-1 0 0,0 1 1 0 0,0 0-1 0 0,0 0 0 0 0,0 0 1 0 0,-1-1-1 0 0,1 1 1 0 0,0 0-1 0 0,0 0 0 0 0,-1 1 1 0 0,1-1-1 0 0,-1 0 0 0 0,1 0 1 0 0,0 1-1 0 0,-1-1 1 0 0,1 0-1 0 0,-1 1 0 0 0,0 0 1 0 0,1-1-1 0 0,-1 1 1 0 0,1 0-1 0 0,-1 0 0 0 0,0 0 1 0 0,1 0-1 0 0,-1 0 1 0 0,1 0-1 0 0,-1 0 0 0 0,0 1 1 0 0,1-1-1 0 0,-1 1 1 0 0,1-1-1 0 0,-1 1 0 0 0,1-1 1 0 0,-1 1-1 0 0,1 0 1 0 0,0 0-1 0 0,-1 0 0 0 0,1 0 1 0 0,-1 1-12 0 0,-2 0 7 0 0,0 1 0 0 0,1 0 0 0 0,-1 0 0 0 0,1 1 0 0 0,0-1 0 0 0,0 1 0 0 0,0 0 0 0 0,1 0 0 0 0,-1-1 0 0 0,1 2 0 0 0,0-1 0 0 0,0 0 0 0 0,0 0 0 0 0,1 1 0 0 0,-1-1 0 0 0,1 3-7 0 0,0-6 34 0 0,1 1 1 0 0,0-1 0 0 0,0 1 0 0 0,0 0-1 0 0,0 0 1 0 0,0-1 0 0 0,0 1 0 0 0,0 0 0 0 0,1-1-1 0 0,-1 1 1 0 0,1-1 0 0 0,-1 1 0 0 0,1 0-1 0 0,0-1 1 0 0,-1 1 0 0 0,1-1 0 0 0,0 0-1 0 0,0 1 1 0 0,0-1 0 0 0,0 0 0 0 0,0 1-1 0 0,0-1 1 0 0,1 0 0 0 0,-1 0 0 0 0,0 0 0 0 0,1 0-1 0 0,-1 0 1 0 0,0 0 0 0 0,1 0 0 0 0,-1-1-1 0 0,1 1 1 0 0,0 0 0 0 0,-1-1 0 0 0,1 1-1 0 0,-1-1 1 0 0,1 0 0 0 0,0 1 0 0 0,-1-1 0 0 0,1 0-1 0 0,0 0 1 0 0,-1 0 0 0 0,1 0 0 0 0,0-1-1 0 0,-1 1 1 0 0,2 0-35 0 0,2 0 36 0 0,1 0 0 0 0,-1-1 0 0 0,0 1 0 0 0,0-1 0 0 0,0 0 0 0 0,0 0 0 0 0,0-1 0 0 0,0 1 0 0 0,0-1 0 0 0,0 0 0 0 0,0 0 0 0 0,-1-1 0 0 0,1 0 0 0 0,-1 1 0 0 0,1-2 0 0 0,-1 1 0 0 0,0 0 0 0 0,-1-1 0 0 0,1 0 0 0 0,0 1-1 0 0,-1-2 1 0 0,0 1 0 0 0,0 0 0 0 0,0 0 0 0 0,-1-1 0 0 0,1 0 0 0 0,-1 0 0 0 0,0 1 0 0 0,-1-1 0 0 0,1 0 0 0 0,-1 0 0 0 0,0-1 0 0 0,0 1 0 0 0,0 0 0 0 0,-1 0 0 0 0,0-6-36 0 0,-25 29-1037 0 0,24-17 1042 0 0,1-1 0 0 0,-1 1 0 0 0,1 0 0 0 0,-1-1 0 0 0,1 1 0 0 0,0 0 0 0 0,-1 0 0 0 0,1-1 0 0 0,0 1 0 0 0,-1 0 0 0 0,1 0 0 0 0,0 0 0 0 0,0-1 0 0 0,0 1 0 0 0,-1 0 0 0 0,1 0 0 0 0,0 0 0 0 0,0 0 0 0 0,1 0 0 0 0,-1-1 0 0 0,0 1 0 0 0,0 0 0 0 0,0 0 0 0 0,0 0 0 0 0,1-1 0 0 0,-1 1 0 0 0,0 0 0 0 0,1 0 1 0 0,-1 0-1 0 0,1-1 0 0 0,-1 1 0 0 0,1 0 0 0 0,-1-1 0 0 0,1 1 0 0 0,-1 0 0 0 0,1-1 0 0 0,0 1 0 0 0,-1-1 0 0 0,1 1 0 0 0,0-1 0 0 0,-1 1 0 0 0,1-1 0 0 0,0 0 0 0 0,0 1 0 0 0,-1-1 0 0 0,1 0 0 0 0,0 0 0 0 0,0 1 0 0 0,0-1 0 0 0,0 0 0 0 0,-1 0 0 0 0,1 0 0 0 0,0 0 0 0 0,0 0 0 0 0,0 0 0 0 0,0 0 1 0 0,-1 0-1 0 0,1 0 0 0 0,0-1 0 0 0,0 1 0 0 0,0 0 0 0 0,0 0 0 0 0,-1-1 0 0 0,1 1-5 0 0,57-14 359 0 0,-22-4-71 0 0,-36 18-303 0 0,0 0-11 0 0,0 0-22 0 0,-13 24-260 0 0,11-21 317 0 0,0 0 0 0 0,-1 0 1 0 0,1 1-1 0 0,0-1 1 0 0,0 0-1 0 0,1 1 1 0 0,-1-1-1 0 0,1 1 0 0 0,0 0 1 0 0,0 0-1 0 0,0-1 1 0 0,0 1-1 0 0,1 0 1 0 0,-1 0-1 0 0,1 0 0 0 0,0 0 1 0 0,0 0-1 0 0,0-1 1 0 0,1 1-1 0 0,0 2-9 0 0,32 15-3992 0 0,-27-20 1643 0 0,1 1-5335 0 0,-2-1-3541 0 0</inkml:trace>
  <inkml:trace contextRef="#ctx0" brushRef="#br0" timeOffset="2165.827">997 134 13555 0 0,'0'0'1344'0'0,"0"0"-154"0"0,0 0-2 0 0,0 0 52 0 0,0 0-83 0 0,0 0-96 0 0,0 0-170 0 0,0 0-235 0 0,0 0-209 0 0,0 0-168 0 0,-10-3-121 0 0,-35-11-50 0 0,42 14-90 0 0,1-1-1 0 0,-1 1 1 0 0,1 0-1 0 0,-1 1 1 0 0,1-1 0 0 0,-1 0-1 0 0,1 1 1 0 0,-1 0-1 0 0,1-1 1 0 0,0 1-1 0 0,-1 0 1 0 0,1 0-1 0 0,0 0 1 0 0,0 0-1 0 0,-1 1 1 0 0,1-1-1 0 0,0 1 1 0 0,0-1 0 0 0,1 1-1 0 0,-1 0 1 0 0,-1 0-18 0 0,-4 4 99 0 0,-37 37 369 0 0,42-42-452 0 0,1 0 0 0 0,0 1 0 0 0,0-1 0 0 0,0 0 0 0 0,0 0 0 0 0,1 1 0 0 0,-1-1 0 0 0,0 0 0 0 0,0 1 1 0 0,1-1-1 0 0,-1 1 0 0 0,1-1 0 0 0,-1 1 0 0 0,1-1 0 0 0,0 1 0 0 0,0-1 0 0 0,-1 1 0 0 0,1-1 0 0 0,0 1 1 0 0,0-1-1 0 0,0 1 0 0 0,1-1 0 0 0,-1 1 0 0 0,0-1 0 0 0,1 1 0 0 0,-1-1 0 0 0,1 1 0 0 0,-1-1 0 0 0,1 1 1 0 0,0-1-1 0 0,-1 0 0 0 0,1 1 0 0 0,0-1 0 0 0,0 0 0 0 0,0 0 0 0 0,0 1 0 0 0,1 0-16 0 0,0-1 28 0 0,-1 0 0 0 0,1 0 0 0 0,0 0 0 0 0,0 0 0 0 0,0 0-1 0 0,-1-1 1 0 0,1 1 0 0 0,0-1 0 0 0,0 1 0 0 0,0-1 0 0 0,0 1-1 0 0,0-1 1 0 0,0 0 0 0 0,0 0 0 0 0,1 0 0 0 0,-1 0 0 0 0,0-1 0 0 0,0 1-1 0 0,0 0 1 0 0,0-1 0 0 0,0 1 0 0 0,-1-1 0 0 0,1 0 0 0 0,0 0-1 0 0,0 0 1 0 0,0 0 0 0 0,0 0 0 0 0,-1 0 0 0 0,1 0 0 0 0,-1 0-1 0 0,1-1 1 0 0,-1 1 0 0 0,1-1 0 0 0,-1 1 0 0 0,1-1-28 0 0,39-59 72 0 0,-33 51-511 0 0,-10 31-303 0 0,0-3 930 0 0,2-17-158 0 0,0 1-1 0 0,0 0 1 0 0,0-1 0 0 0,0 1 0 0 0,0 0 0 0 0,0-1 0 0 0,1 1 0 0 0,-1-1-1 0 0,1 1 1 0 0,-1 0 0 0 0,1-1 0 0 0,0 1 0 0 0,-1-1 0 0 0,1 0 0 0 0,0 1-1 0 0,0-1 1 0 0,0 1 0 0 0,0-1 0 0 0,0 0 0 0 0,0 0 0 0 0,0 0 0 0 0,1 0-1 0 0,-1 0 1 0 0,0 0 0 0 0,1 0 0 0 0,-1 0 0 0 0,1 0 0 0 0,-1 0-1 0 0,1-1 1 0 0,-1 1 0 0 0,1-1 0 0 0,-1 1 0 0 0,1-1 0 0 0,0 0 0 0 0,-1 1-1 0 0,1-1 1 0 0,0 0 0 0 0,-1 0 0 0 0,1 0 0 0 0,0 0 0 0 0,-1 0 0 0 0,1-1-1 0 0,-1 1 1 0 0,1-1 0 0 0,0 1 0 0 0,-1-1 0 0 0,1 1 0 0 0,-1-1 0 0 0,1 0-30 0 0,6-3 10 0 0,0-1 1 0 0,0-1-1 0 0,-1 1 1 0 0,1-1 0 0 0,-1-1-1 0 0,-1 1 1 0 0,1-1-1 0 0,-1 0 1 0 0,0-1 0 0 0,-1 1-1 0 0,1-1 1 0 0,-2 0-1 0 0,1-1 1 0 0,-1 1 0 0 0,0-1-1 0 0,-1 0 1 0 0,0 0-1 0 0,-1 0 1 0 0,1 0-1 0 0,-2 0 1 0 0,1-1 0 0 0,-1-6-11 0 0,13-36-16 0 0,-67 165-583 0 0,43-26 729 0 0,10-85-110 0 0,0 0-1 0 0,1 1 1 0 0,-1-1-1 0 0,0 0 1 0 0,1 0 0 0 0,-1 0-1 0 0,1 1 1 0 0,0-1-1 0 0,0 0 1 0 0,0 0-1 0 0,0 0 1 0 0,0 0-1 0 0,0 0 1 0 0,0 0-1 0 0,0-1 1 0 0,1 1-1 0 0,-1 0 1 0 0,1-1 0 0 0,0 1-1 0 0,-1-1 1 0 0,1 1-1 0 0,0-1 1 0 0,0 0-1 0 0,0 0 1 0 0,0 0-1 0 0,0 0 1 0 0,0 0-1 0 0,0 0 1 0 0,0 0-1 0 0,0-1 1 0 0,1 1 0 0 0,-1-1-1 0 0,0 1 1 0 0,0-1-1 0 0,0 0 1 0 0,1 0-20 0 0,3-1 24 0 0,0 1 0 0 0,-1-1 0 0 0,1 0 0 0 0,0-1 0 0 0,0 0 0 0 0,-1 0 0 0 0,1 0 0 0 0,-1 0 0 0 0,0-1 0 0 0,0 0 0 0 0,0 0 0 0 0,0 0 0 0 0,0-1 0 0 0,-1 0 0 0 0,1 0 0 0 0,-1 0 1 0 0,0 0-1 0 0,0-1 0 0 0,-1 1 0 0 0,1-1 0 0 0,-1 0 0 0 0,0 0 0 0 0,0 0 0 0 0,-1-1 0 0 0,0 1 0 0 0,1 0 0 0 0,-2-1 0 0 0,1 0 0 0 0,-1 1 0 0 0,0-1 0 0 0,0-1-24 0 0,-1 7-14 0 0,0 0 0 0 0,-1 0 0 0 0,1 1 0 0 0,0-1-1 0 0,-1 0 1 0 0,1 0 0 0 0,0 1 0 0 0,-1-1 0 0 0,1 0 0 0 0,0 0-1 0 0,-1 0 1 0 0,1 0 0 0 0,-1 0 0 0 0,1 1 0 0 0,0-1 0 0 0,-1 0-1 0 0,1 0 1 0 0,-1 0 0 0 0,1 0 0 0 0,-1 0 0 0 0,1 0 0 0 0,0 0 0 0 0,-1-1-1 0 0,1 1 1 0 0,-1 0 0 0 0,1 0 0 0 0,0 0 0 0 0,-1 0 0 0 0,1 0-1 0 0,0-1 1 0 0,-1 1 0 0 0,1 0 0 0 0,0 0 0 0 0,-1 0 0 0 0,1-1-1 0 0,0 1 1 0 0,-1 0 0 0 0,1-1 0 0 0,0 1 0 0 0,0 0 0 0 0,-1-1 0 0 0,1 1-1 0 0,0 0 1 0 0,0-1 0 0 0,0 1 0 0 0,-1 0 0 0 0,1-1 0 0 0,0 1-1 0 0,0-1 1 0 0,0 1 0 0 0,0 0 0 0 0,0-1 0 0 0,0 1 0 0 0,0-1-1 0 0,0 1 1 0 0,0-1 0 0 0,0 1 0 0 0,0 0 0 0 0,0-1 0 0 0,0 1-1 0 0,0-1 1 0 0,0 1 0 0 0,1 0 14 0 0,-29 24-173 0 0,3 33 108 0 0,25-56 79 0 0,0 0-1 0 0,0 1 1 0 0,-1-1 0 0 0,1 0-1 0 0,0 1 1 0 0,0-1-1 0 0,1 0 1 0 0,-1 0 0 0 0,0 1-1 0 0,0-1 1 0 0,1 0-1 0 0,-1 1 1 0 0,1-1 0 0 0,-1 0-1 0 0,1 0 1 0 0,-1 0-1 0 0,1 1 1 0 0,0-1 0 0 0,-1 0-1 0 0,1 0 1 0 0,0 0-1 0 0,0 0 1 0 0,0 0 0 0 0,0 0-1 0 0,0-1 1 0 0,0 1-1 0 0,0 0 1 0 0,0 0-1 0 0,0-1 1 0 0,0 1 0 0 0,1-1-1 0 0,-1 1 1 0 0,0-1-1 0 0,0 1 1 0 0,1-1 0 0 0,-1 0-1 0 0,0 1 1 0 0,1-1-1 0 0,-1 0 1 0 0,0 0 0 0 0,0 0-1 0 0,1 0 1 0 0,0 0-14 0 0,5-1 28 0 0,-1 0 1 0 0,0 0 0 0 0,0 0-1 0 0,1-1 1 0 0,-1 0 0 0 0,0 0-1 0 0,0-1 1 0 0,-1 1-1 0 0,1-1 1 0 0,0-1 0 0 0,-1 1-1 0 0,0-1 1 0 0,0 0 0 0 0,0 0-1 0 0,0 0 1 0 0,-1-1 0 0 0,1 1-1 0 0,-1-2-28 0 0,21-17 22 0 0,-24 23-34 0 0,0-1 1 0 0,-1 1-1 0 0,1-1 0 0 0,0 1 1 0 0,0 0-1 0 0,0 0 0 0 0,0-1 0 0 0,0 1 1 0 0,0 0-1 0 0,0 0 0 0 0,0 0 1 0 0,0 0-1 0 0,0 0 0 0 0,0 0 0 0 0,0 0 1 0 0,0 0-1 0 0,-1 1 0 0 0,1-1 1 0 0,0 0-1 0 0,0 0 0 0 0,0 1 0 0 0,0-1 1 0 0,0 1-1 0 0,0-1 0 0 0,-1 1 1 0 0,1-1-1 0 0,0 1 0 0 0,0-1 0 0 0,-1 1 1 0 0,1 0-1 0 0,0-1 0 0 0,-1 1 1 0 0,1 0-1 0 0,-1 0 0 0 0,1 0 0 0 0,-1-1 1 0 0,1 1-1 0 0,-1 0 0 0 0,0 0 1 0 0,1 0-1 0 0,-1 0 0 0 0,0 0 0 0 0,1 0 1 0 0,-1 0-1 0 0,0-1 0 0 0,0 1 1 0 0,0 0-1 0 0,0 0 0 0 0,0 0 0 0 0,0 0 1 0 0,0 0-1 0 0,-1 0 0 0 0,1 1 12 0 0,7 16 41 0 0,-5-16-32 0 0,-1-1-26 0 0,-1-1 0 0 0,1 1 0 0 0,0-1 0 0 0,0 0 0 0 0,0 1 0 0 0,-1 0 0 0 0,1-1 0 0 0,0 1 0 0 0,-1 0 0 0 0,1-1 0 0 0,0 1 0 0 0,-1 0 0 0 0,1-1 0 0 0,-1 1 0 0 0,1 0 0 0 0,-1 0 0 0 0,0 0 0 0 0,1 0 0 0 0,-1-1 0 0 0,0 1 0 0 0,1 0 0 0 0,-1 0 0 0 0,0 0 0 0 0,0 0 0 0 0,0 0 0 0 0,0 0 0 0 0,0 0 0 0 0,0 0 0 0 0,0 0 0 0 0,0-1 1 0 0,0 1-1 0 0,-1 0 0 0 0,1 0 0 0 0,0 0 0 0 0,0 0 0 0 0,-1 0 0 0 0,1 0 0 0 0,-1-1 0 0 0,1 1 0 0 0,-1 0 0 0 0,1 0 0 0 0,-1-1 0 0 0,1 1 0 0 0,-1 0 0 0 0,0-1 0 0 0,1 1 0 0 0,-1 0 0 0 0,0-1 0 0 0,0 1 0 0 0,1-1 0 0 0,-1 1 0 0 0,0-1 0 0 0,0 1 0 0 0,0-1 0 0 0,0 0 0 0 0,1 0 0 0 0,-1 1 0 0 0,0-1 0 0 0,0 0 0 0 0,0 0 0 0 0,0 0 0 0 0,0 0 0 0 0,0 0 0 0 0,0 0 18 0 0,-29-2-5065 0 0,21-1-218 0 0,0-2-4138 0 0,5 3 3332 0 0</inkml:trace>
  <inkml:trace contextRef="#ctx0" brushRef="#br0" timeOffset="2417.88">1119 38 10362 0 0,'0'0'4831'0'0,"0"0"-3124"0"0,0 0-879 0 0,0 0 197 0 0,0 0 169 0 0,0 0 1 0 0,0 0-143 0 0,0 0-264 0 0,0 0-222 0 0,0 0-129 0 0,0 0-105 0 0,0 0-57 0 0,0 0-38 0 0,11-2-33 0 0,175-9 1179 0 0,-137 4 386 0 0,-52 2-1155 0 0,-14 4-3910 0 0,13 5-407 0 0,2-2-1389 0 0,-1 1-6631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01.0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52 5561 0 0,'0'0'2010'0'0,"0"0"32"0"0,0 0 114 0 0,0 0 30 0 0,0 0-119 0 0,0 0-179 0 0,0 0-220 0 0,0 0-252 0 0,0 0-251 0 0,0-10-222 0 0,0-32-184 0 0,0 43-717 0 0,0-1 1 0 0,0 0-1 0 0,0 1 1 0 0,-1-1-1 0 0,1 1 0 0 0,0-1 1 0 0,0 0-1 0 0,0 1 0 0 0,0-1 1 0 0,-1 0-1 0 0,1 0 1 0 0,0 1-1 0 0,0-1 0 0 0,0 0 1 0 0,-1 1-1 0 0,1-1 0 0 0,0 0 1 0 0,-1 0-1 0 0,1 0 0 0 0,0 1 1 0 0,0-1-1 0 0,-1 0 1 0 0,1 0-1 0 0,0 0 0 0 0,-1 0 1 0 0,1 0-1 0 0,-1 1 0 0 0,1-1 1 0 0,0 0-1 0 0,-1 0 1 0 0,1 0-1 0 0,0 0 0 0 0,-1 0 1 0 0,1 0-1 0 0,0 0 0 0 0,-1 0 1 0 0,1 0-1 0 0,0 0 0 0 0,-1-1 1 0 0,1 1-1 0 0,-1 0 1 0 0,1 0-1 0 0,0 0 0 0 0,0 0 1 0 0,-1 0-1 0 0,1-1 0 0 0,0 1 1 0 0,-1 0-1 0 0,1 0 0 0 0,0 0 1 0 0,-1-1-1 0 0,1 1-42 0 0,-11 24 227 0 0,1 1 0 0 0,1 1-1 0 0,1 0 1 0 0,1 0 0 0 0,2 0 0 0 0,0 1-1 0 0,1 7-226 0 0,10-14-1553 0 0,5-16-2505 0 0,1-5-2193 0 0,-1-4-3350 0 0,-8 2 3413 0 0</inkml:trace>
  <inkml:trace contextRef="#ctx0" brushRef="#br0" timeOffset="1036.339">153 5 3985 0 0,'0'0'5012'0'0,"0"0"-1700"0"0,0 0-800 0 0,0 0-529 0 0,0 0-591 0 0,0 0-503 0 0,0 0-283 0 0,0 0-70 0 0,0 0 76 0 0,0 0 126 0 0,0 0 24 0 0,0 0-83 0 0,0 0-115 0 0,-3 11-118 0 0,-28 88 802 0 0,-12 9-120 0 0,43-108-1025 0 0,0 0 13 0 0,0 0 67 0 0,0 0 21 0 0,45-52 33 0 0,-30 85-1010 0 0,-9-30 783 0 0,0 1 1 0 0,0-2 0 0 0,1 1 0 0 0,-1-1 0 0 0,1 0 0 0 0,-1 0-1 0 0,1 0 1 0 0,0-1 0 0 0,-1 0 0 0 0,1-1 0 0 0,0 1-1 0 0,0-1 1 0 0,0-1 0 0 0,0 1 0 0 0,-1-1 0 0 0,1 0 0 0 0,0-1-1 0 0,1 0-10 0 0,-3 1-22 0 0,-2 2 31 0 0,0-1 0 0 0,0 0-1 0 0,1 0 1 0 0,-1 0 0 0 0,0 0-1 0 0,0-1 1 0 0,0 1 0 0 0,0-1-1 0 0,0 0 1 0 0,0 0-1 0 0,0 0 1 0 0,-1 0 0 0 0,1 0-1 0 0,0-1 1 0 0,0 1 0 0 0,-1-1-1 0 0,1 1 1 0 0,-1-1 0 0 0,0 0-1 0 0,1 0 1 0 0,-1 0 0 0 0,0-1-1 0 0,0 1 1 0 0,0-1 0 0 0,0 1-1 0 0,-1-1 1 0 0,1 1 0 0 0,-1-1-1 0 0,1 0 1 0 0,-1 0-1 0 0,0 1 1 0 0,0-1 0 0 0,0 0-1 0 0,0-3-8 0 0,-1 5-3 0 0,0 0-1 0 0,0 0 1 0 0,0 0-1 0 0,0 0 0 0 0,0 0 1 0 0,0 0-1 0 0,0-1 1 0 0,0 1-1 0 0,0 0 0 0 0,0 0 1 0 0,-1 0-1 0 0,1 0 0 0 0,0 0 1 0 0,-1 0-1 0 0,1 0 1 0 0,-1 0-1 0 0,1 0 0 0 0,-1 0 1 0 0,0 0-1 0 0,1 0 1 0 0,-1 0-1 0 0,0 0 0 0 0,0 0 1 0 0,1 1-1 0 0,-1-1 0 0 0,0 0 1 0 0,0 0-1 0 0,0 1 1 0 0,0-1-1 0 0,0 1 0 0 0,0-1 1 0 0,0 1-1 0 0,0-1 1 0 0,0 1-1 0 0,-1 0 0 0 0,1 0 1 0 0,0-1-1 0 0,0 1 0 0 0,0 0 1 0 0,0 0-1 0 0,0 0 1 0 0,0 0-1 0 0,-1 0 0 0 0,1 0 1 0 0,0 1-1 0 0,0-1 1 0 0,0 0-1 0 0,0 0 0 0 0,0 1 1 0 0,0-1-1 0 0,0 1 0 0 0,0-1 1 0 0,0 1-1 0 0,0-1 1 0 0,0 1-1 0 0,0 0 0 0 0,0-1 1 0 0,0 1-1 0 0,0 1 4 0 0,-55 48-133 0 0,56-49 134 0 0,-1 0 1 0 0,0-1 0 0 0,1 1-1 0 0,-1 0 1 0 0,1 0 0 0 0,-1 0-1 0 0,1 0 1 0 0,0 0 0 0 0,-1 0-1 0 0,1 0 1 0 0,0 0 0 0 0,-1 0-1 0 0,1 0 1 0 0,0 0 0 0 0,0 0-1 0 0,0 1 1 0 0,0-1 0 0 0,0 0-1 0 0,0 0 1 0 0,0 0 0 0 0,1 0-1 0 0,-1 0 1 0 0,0 0 0 0 0,1 0-1 0 0,-1 0 1 0 0,0 0 0 0 0,1 0-1 0 0,-1 0 1 0 0,1 0 0 0 0,0 0-1 0 0,-1 0 1 0 0,1-1 0 0 0,0 1-1 0 0,-1 0 1 0 0,1 0 0 0 0,0-1-1 0 0,0 1 1 0 0,0 0 0 0 0,0-1-1 0 0,0 1 1 0 0,-1-1 0 0 0,1 1-1 0 0,0-1 1 0 0,0 1 0 0 0,0-1 0 0 0,0 0-1 0 0,1 0 1 0 0,-1 1 0 0 0,0-1-1 0 0,0 0 1 0 0,0 0 0 0 0,0 0-1 0 0,0 0 1 0 0,0 0 0 0 0,0 0-1 0 0,0 0 1 0 0,0-1 0 0 0,0 1-1 0 0,1 0-1 0 0,66-14 158 0 0,-66 13-142 0 0,1 0-1 0 0,0 0 1 0 0,-1 0 0 0 0,1-1 0 0 0,-1 1 0 0 0,1-1-1 0 0,-1 1 1 0 0,0-1 0 0 0,0 0 0 0 0,1 0 0 0 0,-1 0-1 0 0,-1 0 1 0 0,1-1 0 0 0,0 1 0 0 0,0 0 0 0 0,-1-1 0 0 0,0 1-1 0 0,1-1 1 0 0,-1 1 0 0 0,0-1 0 0 0,0 0-16 0 0,-1 3-24 0 0,0 0-15 0 0,0 0-37 0 0,-3 28-348 0 0,7-27 445 0 0,-1 1-1 0 0,0-1 1 0 0,1 0 0 0 0,-1 0 0 0 0,0 0-1 0 0,1-1 1 0 0,-1 1 0 0 0,1-1-1 0 0,0 1 1 0 0,-1-1 0 0 0,1-1-1 0 0,-1 1 1 0 0,1 0 0 0 0,-1-1 0 0 0,1 1-1 0 0,-1-1 1 0 0,0 0 0 0 0,1-1-1 0 0,-1 1 1 0 0,0 0 0 0 0,0-1-1 0 0,1 0 1 0 0,0-1-21 0 0,1 2 12 0 0,0 0 0 0 0,-1-1 0 0 0,1 0 0 0 0,-1 0 0 0 0,1 0 0 0 0,-1-1 0 0 0,0 0 0 0 0,0 1 0 0 0,0-1 0 0 0,0-1 0 0 0,-1 1 0 0 0,1 0 0 0 0,-1-1 0 0 0,0 0 0 0 0,0 0 0 0 0,0 0 0 0 0,0 0 0 0 0,-1 0 0 0 0,0-1 0 0 0,0 1 0 0 0,0-1 0 0 0,0 1 0 0 0,-1-1 0 0 0,1 0 0 0 0,-1-2-12 0 0,5-61 135 0 0,-6 68-154 0 0,-8 15-442 0 0,1-4 461 0 0,1 0 1 0 0,0 1 0 0 0,1 0-1 0 0,0 0 1 0 0,1 0 0 0 0,0 0-1 0 0,1 1 1 0 0,0 0 0 0 0,1-1-1 0 0,0 12 0 0 0,19-4-458 0 0,-7-18-3379 0 0,-1-2-5289 0 0,-6 0-1580 0 0</inkml:trace>
  <inkml:trace contextRef="#ctx0" brushRef="#br0" timeOffset="1297.463">520 87 9906 0 0,'0'0'1463'0'0,"0"0"-236"0"0,0 0 44 0 0,0 0 47 0 0,0 0-61 0 0,0 0-153 0 0,0 0-209 0 0,0 0-132 0 0,0 0-88 0 0,0 0-47 0 0,0 0-64 0 0,0 0-104 0 0,8 0-74 0 0,160-2 2378 0 0,-168 2-2608 0 0,-26-2-688 0 0,20 2 5 0 0,-27 0-2901 0 0,22 0-1312 0 0,0 1-3686 0 0,7-1 1242 0 0</inkml:trace>
  <inkml:trace contextRef="#ctx0" brushRef="#br0" timeOffset="1517.846">20 40 17316 0 0,'0'0'991'0'0,"0"0"-305"0"0,0 0-247 0 0,0 0-89 0 0,0 0-2 0 0,0 0 29 0 0,0 0 50 0 0,0 0 76 0 0,0 0 11 0 0,0 0-35 0 0,0 0-97 0 0,13 0-162 0 0,99-2-160 0 0,-58 6-870 0 0,-19-1-4563 0 0,-23-2-3118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07.3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71 8602 0 0,'0'0'1727'0'0,"0"0"-7"0"0,0 0 265 0 0,0 0 159 0 0,0 0-115 0 0,0 0-265 0 0,0 0-321 0 0,0 0-282 0 0,0 0-222 0 0,0 0-165 0 0,0 0-137 0 0,3-7-130 0 0,8-21-91 0 0,-11 27-397 0 0,-1 0 1 0 0,1 1-1 0 0,0-1 0 0 0,-1 1 1 0 0,1-1-1 0 0,0 1 0 0 0,-1-1 1 0 0,1 1-1 0 0,0-1 0 0 0,-1 1 1 0 0,1-1-1 0 0,-1 1 0 0 0,1 0 1 0 0,-1-1-1 0 0,1 1 0 0 0,-1 0 0 0 0,1-1 1 0 0,-1 1-1 0 0,1 0 0 0 0,-1-1 1 0 0,0 1-1 0 0,1 0 0 0 0,-1 0 1 0 0,1 0-1 0 0,-1 0 0 0 0,0 0 1 0 0,1 0-1 0 0,-1 0 0 0 0,1 0 0 0 0,-1 0 1 0 0,0 0-1 0 0,1 0 0 0 0,-1 0 1 0 0,1 0-1 0 0,-1 0 0 0 0,0 0 1 0 0,1 1-1 0 0,-1-1 0 0 0,1 0 1 0 0,-1 1-1 0 0,1-1 0 0 0,-1 0 0 0 0,1 1 1 0 0,-1-1-1 0 0,1 0 0 0 0,-1 1-19 0 0,-4 1 0 0 0,0 0 0 0 0,0 0 0 0 0,0 1 0 0 0,0-1 0 0 0,1 1 0 0 0,-1 0 0 0 0,1 0 0 0 0,-1 1 0 0 0,1-1 0 0 0,1 1 0 0 0,-1 0 0 0 0,0 0 0 0 0,1 0 0 0 0,0 1 0 0 0,0-1 0 0 0,0 1 0 0 0,0 0 0 0 0,1 0 0 0 0,0 0 0 0 0,0 0 0 0 0,0 0 0 0 0,1 0 0 0 0,-1 0 0 0 0,1 1 0 0 0,1 0 0 0 0,2-4 31 0 0,0 0 0 0 0,0 0-1 0 0,0 0 1 0 0,1 0 0 0 0,-1-1-1 0 0,1 1 1 0 0,-1-1-1 0 0,1 0 1 0 0,0 1 0 0 0,0-1-1 0 0,-1-1 1 0 0,1 1 0 0 0,0 0-1 0 0,0-1 1 0 0,0 1-1 0 0,0-1 1 0 0,0 0 0 0 0,0 0-1 0 0,0 0 1 0 0,0 0 0 0 0,-1-1-1 0 0,1 1 1 0 0,0-1 0 0 0,0 1-1 0 0,0-1 1 0 0,0 0-1 0 0,-1 0 1 0 0,1-1 0 0 0,0 1-1 0 0,-1-1 1 0 0,1 1 0 0 0,0-1-31 0 0,0 0 4 0 0,0 1-1 0 0,0 0 1 0 0,-1-1 0 0 0,1 1 0 0 0,0-1 0 0 0,-1 0 0 0 0,1 0 0 0 0,-1 0 0 0 0,0 0 0 0 0,0 0 0 0 0,1-1 0 0 0,-2 1 0 0 0,1-1 0 0 0,0 1 0 0 0,0-1-1 0 0,-1 0 1 0 0,1 1 0 0 0,-1-1 0 0 0,0 0 0 0 0,0 0 0 0 0,0 0 0 0 0,0 0 0 0 0,-1 0 0 0 0,1 0 0 0 0,-1-1 0 0 0,0-1-4 0 0,-8-34-7115 0 0,8 36-436 0 0,0 3 3945 0 0,0 0-5941 0 0</inkml:trace>
  <inkml:trace contextRef="#ctx0" brushRef="#br0" timeOffset="1177.85">248 22 15403 0 0,'0'0'2083'0'0,"0"0"-360"0"0,0 0-188 0 0,0 0-178 0 0,0 0-277 0 0,0 0-325 0 0,0 0-304 0 0,0 0-215 0 0,0 0-123 0 0,0 0-10 0 0,0 0 11 0 0,0 0 24 0 0,0 0 20 0 0,1 6-12 0 0,3 103 475 0 0,-2-108-580 0 0,-1-1-1 0 0,1 0 1 0 0,0 0-1 0 0,0 0 1 0 0,0 0-1 0 0,-1 0 1 0 0,1 0 0 0 0,0 0-1 0 0,0 0 1 0 0,0-1-1 0 0,-1 1 1 0 0,1-1-1 0 0,0 1 1 0 0,-1-1-1 0 0,1 0 1 0 0,0 0-1 0 0,-1 1 1 0 0,1-1-1 0 0,-1 0 1 0 0,1-1 0 0 0,-1 1-1 0 0,0 0 1 0 0,1 0-1 0 0,-1-1 1 0 0,0 1-1 0 0,0 0 1 0 0,0-1-1 0 0,0 1 1 0 0,0-1-1 0 0,0 0 1 0 0,0 1-1 0 0,-1-1 1 0 0,1 0 0 0 0,0 0-41 0 0,2-1 26 0 0,70-99 14 0 0,-59 147-790 0 0,-8-41 779 0 0,1-1 1 0 0,1 0-1 0 0,-1 0 0 0 0,0-1 1 0 0,1 0-1 0 0,-1 0 0 0 0,1-1 1 0 0,-1 0-1 0 0,1 0 0 0 0,0-1 1 0 0,-1 0-1 0 0,1 0 0 0 0,0-1 1 0 0,-1 1-1 0 0,1-2 0 0 0,0 1 1 0 0,1-2-30 0 0,-7 3 6 0 0,0 1 0 0 0,0-1 0 0 0,0 0 0 0 0,0 0 0 0 0,0 0 0 0 0,0 0 0 0 0,0 0 0 0 0,-1 0 0 0 0,1 0 0 0 0,0-1 0 0 0,0 1 0 0 0,0-1 0 0 0,0 1 0 0 0,0-1 0 0 0,-1 0 0 0 0,1 0 0 0 0,0 0 0 0 0,-1 0 0 0 0,1 0 0 0 0,0 0 0 0 0,-1 0 0 0 0,0 0 0 0 0,1-1 0 0 0,-1 1 0 0 0,0-1 0 0 0,1 1 0 0 0,-1-1 0 0 0,0 1 0 0 0,0-1 0 0 0,0 0 0 0 0,0 1 0 0 0,-1-1 0 0 0,1 0 0 0 0,0 0 0 0 0,-1 0 0 0 0,1 0 0 0 0,-1 0 0 0 0,0 1 0 0 0,0-1 0 0 0,1 0 0 0 0,-1 0 0 0 0,0 0 0 0 0,-1 0 0 0 0,1 0 1 0 0,0 0-1 0 0,-1 0 0 0 0,0-1-6 0 0,-1 2-25 0 0,0 1 1 0 0,-1-1-1 0 0,1 1 0 0 0,-1-1 1 0 0,1 1-1 0 0,-1 0 1 0 0,1 0-1 0 0,-1 0 1 0 0,1 1-1 0 0,-1-1 1 0 0,1 1-1 0 0,-1-1 1 0 0,1 1-1 0 0,-1 0 1 0 0,1 0-1 0 0,0 0 1 0 0,0 0-1 0 0,-1 0 1 0 0,1 0-1 0 0,0 1 1 0 0,0-1-1 0 0,0 1 1 0 0,0-1-1 0 0,0 1 1 0 0,1 0-1 0 0,-1 0 25 0 0,-1-1 8 0 0,1 0-1 0 0,0 0 1 0 0,-1 0-1 0 0,1 1 1 0 0,0-1 0 0 0,0 1-1 0 0,-1-1 1 0 0,1 1 0 0 0,0 0-1 0 0,1 0 1 0 0,-1 0-1 0 0,0 0 1 0 0,0 0 0 0 0,1 0-1 0 0,0 0 1 0 0,-1 0-1 0 0,1 1 1 0 0,0-1 0 0 0,0 1-1 0 0,0-1 1 0 0,0 1-1 0 0,1-1 1 0 0,-1 1 0 0 0,0-1-1 0 0,1 1 1 0 0,0 0-1 0 0,0-1 1 0 0,0 1 0 0 0,0-1-1 0 0,0 1 1 0 0,0 0 0 0 0,1-1-1 0 0,0 1 1 0 0,-1-1-1 0 0,1 1 1 0 0,0-1 0 0 0,0 1-1 0 0,0-1 1 0 0,0 1-1 0 0,1-1 1 0 0,-1 0 0 0 0,0 0-1 0 0,1 0 1 0 0,0 0-1 0 0,0 0 1 0 0,-1 0 0 0 0,1 0-1 0 0,0 0 1 0 0,1-1-1 0 0,-1 1 1 0 0,0-1 0 0 0,0 1-1 0 0,1-1 1 0 0,0 1-8 0 0,4-2 29 0 0,0 1 0 0 0,-1-1 1 0 0,1 0-1 0 0,-1 0 0 0 0,1-1 1 0 0,-1 0-1 0 0,1 0 0 0 0,-1-1 1 0 0,1 1-1 0 0,-1-1 0 0 0,0-1 0 0 0,0 1 1 0 0,0-1-1 0 0,0 0 0 0 0,0-1 1 0 0,-1 1-1 0 0,1-1 0 0 0,-1 0 1 0 0,0 0-1 0 0,0-1 0 0 0,-1 0 0 0 0,1 1 1 0 0,-1-2-1 0 0,0 1 0 0 0,0 0 1 0 0,-1-1-1 0 0,0 0 0 0 0,0 1 1 0 0,0-1-1 0 0,0-1 0 0 0,-1 1 0 0 0,0 0 1 0 0,-1-1-1 0 0,1 1 0 0 0,-1 0 1 0 0,0-4-30 0 0,-24 40-989 0 0,22-30 996 0 0,1 1-1 0 0,-1 0 1 0 0,1-1 0 0 0,-1 1-1 0 0,1 0 1 0 0,-1-1 0 0 0,1 1-1 0 0,-1 0 1 0 0,1 0-1 0 0,0 0 1 0 0,0 0 0 0 0,-1-1-1 0 0,1 1 1 0 0,0 0 0 0 0,0 0-1 0 0,0 0 1 0 0,0 0 0 0 0,0 0-1 0 0,0 0 1 0 0,0 0-1 0 0,0-1 1 0 0,0 1 0 0 0,0 0-1 0 0,1 0 1 0 0,-1 0 0 0 0,0 0-1 0 0,1-1 1 0 0,-1 1-1 0 0,0 0 1 0 0,1 0 0 0 0,-1 0-1 0 0,1-1 1 0 0,-1 1 0 0 0,1 0-1 0 0,0-1 1 0 0,-1 1-1 0 0,1 0 1 0 0,0-1 0 0 0,-1 1-1 0 0,1-1 1 0 0,0 1 0 0 0,0-1-1 0 0,-1 0 1 0 0,1 1-1 0 0,0-1 1 0 0,0 0 0 0 0,0 1-1 0 0,0-1 1 0 0,-1 0 0 0 0,1 0-1 0 0,0 0 1 0 0,0 0 0 0 0,0 0-1 0 0,0 0 1 0 0,0 0-1 0 0,0 0 1 0 0,-1 0 0 0 0,1 0-1 0 0,1 0-6 0 0,81-17 246 0 0,-82 17-277 0 0,-11 27-252 0 0,-3 31 317 0 0,13-57-21 0 0,0 1 0 0 0,0-1-1 0 0,1 0 1 0 0,-1 0-1 0 0,1 0 1 0 0,-1 0 0 0 0,1 0-1 0 0,-1 0 1 0 0,1 0 0 0 0,-1 0-1 0 0,1 0 1 0 0,0 0-1 0 0,0 0 1 0 0,-1-1 0 0 0,1 1-1 0 0,0 0 1 0 0,0 0-1 0 0,0-1 1 0 0,0 1 0 0 0,0 0-1 0 0,0-1 1 0 0,0 1-1 0 0,0-1 1 0 0,0 0 0 0 0,0 1-1 0 0,0-1 1 0 0,0 0 0 0 0,0 1-1 0 0,1-1 1 0 0,-1 0-1 0 0,0 0 1 0 0,0 0 0 0 0,0 0-1 0 0,0 0 1 0 0,0 0-1 0 0,1 0 1 0 0,-1-1 0 0 0,0 1-1 0 0,0 0 1 0 0,0-1 0 0 0,0 1-1 0 0,0-1 1 0 0,0 1-1 0 0,0-1 1 0 0,0 1 0 0 0,0-1-1 0 0,0 0 1 0 0,0 1-1 0 0,0-1-12 0 0,85-47 669 0 0,-74 40-663 0 0,0 0 0 0 0,0 1 0 0 0,0 0 0 0 0,1 1 0 0 0,0 0 0 0 0,1 1 0 0 0,-1 0 0 0 0,12-1-6 0 0,-28 12-5571 0 0,0-3-3279 0 0,1-1-3545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48.6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16 0 0 0,'0'0'695'0'0,"0"0"1120"0"0,0 0 437 0 0,0 0 105 0 0,0 0-46 0 0,0 0-253 0 0,0 0-271 0 0,0 0-276 0 0,0 0-250 0 0,0 0-228 0 0,-3-2-241 0 0,3 1-520 0 0,-9-7-346 0 0,2 4 3237 0 0,58 14-574 0 0,207 3-2034 0 0,-268-12-1768 0 0,-25 5 342 0 0,24-2-3954 0 0,0 1-5388 0 0,9-3 2958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10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22 138 0 0 0,'0'0'2003'0'0,"0"0"296"0"0,0 0 30 0 0,0 0-183 0 0,0 0-241 0 0,0 0-238 0 0,0 0-210 0 0,-3-1-146 0 0,-3 0-920 0 0,-5-1 3197 0 0,10 1 3474 0 0,79-45-6233 0 0,84-40-614 0 0,-181 90 226 0 0,-66 55-473 0 0,82-56 30 0 0,0 0 1 0 0,0-1-1 0 0,0 1 1 0 0,1 0-1 0 0,-1 0 1 0 0,1 1-1 0 0,0-1 1 0 0,0 0-1 0 0,0 1 1 0 0,0-1-1 0 0,1 1 1 0 0,-1 0 0 0 0,1 0-1 0 0,0-1 1 0 0,0 1-1 0 0,0 0 1 0 0,1 0-1 0 0,0 0 1 0 0,-1 0-1 0 0,1 0 1 0 0,0 0-1 0 0,1 0 1 0 0,-1 0-1 0 0,1 0 1 0 0,0 0 1 0 0,0-2 9 0 0,0 0 0 0 0,0 0 0 0 0,0 0 0 0 0,0 0-1 0 0,0 0 1 0 0,0 0 0 0 0,1 0 0 0 0,-1-1 0 0 0,1 1 0 0 0,-1 0 0 0 0,1-1 0 0 0,0 0 0 0 0,0 1 0 0 0,0-1 0 0 0,-1 0 0 0 0,1 0-1 0 0,0 0 1 0 0,1 0 0 0 0,-1 0 0 0 0,0 0 0 0 0,0 0 0 0 0,0-1 0 0 0,0 1 0 0 0,1-1 0 0 0,-1 0 0 0 0,0 1 0 0 0,0-1 0 0 0,1 0-1 0 0,-1-1 1 0 0,0 1 0 0 0,1 0 0 0 0,-1-1 0 0 0,0 1 0 0 0,0-1 0 0 0,0 1 0 0 0,0-1 0 0 0,1 0 0 0 0,-1 0 0 0 0,1-1-9 0 0,2 0 25 0 0,1 0 1 0 0,-1 0-1 0 0,1-1 1 0 0,-1 0-1 0 0,0 0 1 0 0,0-1 0 0 0,0 1-1 0 0,-1-1 1 0 0,1 0-1 0 0,-1 0 1 0 0,0-1-1 0 0,0 1 1 0 0,0-1-1 0 0,2-4-25 0 0,5-52 124 0 0,-25 83-630 0 0,14-21 505 0 0,-17 51-57 0 0,17-51 62 0 0,0 0 1 0 0,-1 0 0 0 0,1 1 0 0 0,0-1 0 0 0,0 0-1 0 0,0 0 1 0 0,0 0 0 0 0,0 0 0 0 0,1 1-1 0 0,-1-1 1 0 0,0 0 0 0 0,0 0 0 0 0,1 0-1 0 0,-1 0 1 0 0,1 0 0 0 0,-1 0 0 0 0,1 0-1 0 0,-1 0 1 0 0,1 0 0 0 0,0 0 0 0 0,0 0 0 0 0,-1 0-1 0 0,1 0 1 0 0,0-1 0 0 0,0 1 0 0 0,0 0-1 0 0,0 0 1 0 0,0-1 0 0 0,0 1 0 0 0,0-1-1 0 0,0 1 1 0 0,0-1 0 0 0,0 1 0 0 0,0-1-1 0 0,0 0 1 0 0,0 1 0 0 0,0-1 0 0 0,1 0 0 0 0,-1 0-1 0 0,0 0 1 0 0,0 0 0 0 0,0 0 0 0 0,0 0-1 0 0,1 0-4 0 0,49-10-416 0 0,-29 3-5558 0 0,-14 4 883 0 0,-2 1-6762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14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53 136 2064 0 0,'0'0'1948'0'0,"0"0"-56"0"0,0 0 166 0 0,0 0 278 0 0,0 0 3 0 0,0 0-180 0 0,0 0-314 0 0,0 0-371 0 0,0 0-306 0 0,0 0-244 0 0,0 0-175 0 0,0 0-103 0 0,0 0-66 0 0,1-6-44 0 0,2-15-45 0 0,-4 21-456 0 0,1-1 1 0 0,-1 1 0 0 0,1-1-1 0 0,-1 1 1 0 0,0-1-1 0 0,1 1 1 0 0,-1 0-1 0 0,0-1 1 0 0,1 1-1 0 0,-1 0 1 0 0,0 0-1 0 0,0 0 1 0 0,1-1-1 0 0,-1 1 1 0 0,0 0-1 0 0,0 0 1 0 0,1 0 0 0 0,-1 0-1 0 0,0 0 1 0 0,0 0-1 0 0,1 0 1 0 0,-1 1-1 0 0,0-1 1 0 0,0 0-1 0 0,1 0 1 0 0,-1 1-1 0 0,0-1 1 0 0,1 0-1 0 0,-1 1 1 0 0,0-1-1 0 0,1 0 1 0 0,-1 1 0 0 0,0-1-1 0 0,1 1 1 0 0,-1-1-1 0 0,1 1 1 0 0,-1 0-1 0 0,1-1 1 0 0,-1 1-1 0 0,1-1 1 0 0,0 1-1 0 0,-1 0-35 0 0,-1 0 22 0 0,0 0 0 0 0,0 1 0 0 0,0-1-1 0 0,0 0 1 0 0,1 1 0 0 0,-1 0-1 0 0,0-1 1 0 0,1 1 0 0 0,-1 0 0 0 0,1 0-1 0 0,-1 0 1 0 0,1 0 0 0 0,0 0 0 0 0,0 0-1 0 0,0 0 1 0 0,0 1 0 0 0,0-1 0 0 0,1 0-1 0 0,-1 1 1 0 0,1-1 0 0 0,-1 0 0 0 0,1 1-1 0 0,0-1 1 0 0,0 0 0 0 0,0 1 0 0 0,0-1-1 0 0,1 1 1 0 0,-1-1 0 0 0,0 0 0 0 0,1 0-1 0 0,0 1 1 0 0,-1-1 0 0 0,1 0 0 0 0,0 0-1 0 0,0 1 1 0 0,1-1 0 0 0,-1 0 0 0 0,0 0-1 0 0,1 0 1 0 0,-1-1 0 0 0,1 1 0 0 0,-1 0-1 0 0,1-1 1 0 0,0 1 0 0 0,0 0-1 0 0,0-1 1 0 0,0 0 0 0 0,0 0 0 0 0,0 1-1 0 0,0-1 1 0 0,0 0 0 0 0,0-1 0 0 0,1 1-1 0 0,-1 0 1 0 0,0-1 0 0 0,1 1-22 0 0,2-1 25 0 0,-1 1 1 0 0,0-1-1 0 0,0-1 1 0 0,0 1-1 0 0,0 0 1 0 0,0-1-1 0 0,0 0 1 0 0,0 0-1 0 0,0 0 1 0 0,0-1-1 0 0,0 1 1 0 0,0-1-1 0 0,-1 0 1 0 0,1 0-1 0 0,-1 0 1 0 0,1 0-1 0 0,-1-1 1 0 0,0 0-1 0 0,0 1 1 0 0,0-1-1 0 0,0 0 1 0 0,0 0-1 0 0,-1-1 1 0 0,1 1-1 0 0,-1-1 1 0 0,0 1-1 0 0,0-1 1 0 0,0 1-1 0 0,-1-1 1 0 0,1 0-1 0 0,-1 0 1 0 0,0 0-1 0 0,1-4-25 0 0,-2 5-30 0 0,0-1-1 0 0,0 0 0 0 0,-1 1 0 0 0,1-1 1 0 0,-1 1-1 0 0,0-1 0 0 0,0 1 0 0 0,0-1 0 0 0,0 1 1 0 0,0 0-1 0 0,-1-1 0 0 0,0 1 0 0 0,1 0 1 0 0,-1 0-1 0 0,0 0 0 0 0,-1 0 0 0 0,1 0 0 0 0,0 1 1 0 0,-1-1-1 0 0,1 1 0 0 0,-1 0 0 0 0,0-1 1 0 0,0 1-1 0 0,0 0 0 0 0,0 1 0 0 0,0-1 1 0 0,-4-1 30 0 0,6 5-18 0 0,-1-1 1 0 0,0 0 0 0 0,1 1-1 0 0,-1 0 1 0 0,1-1 0 0 0,-1 1-1 0 0,1 0 1 0 0,0 0 0 0 0,-1 0 0 0 0,1 0-1 0 0,0 0 1 0 0,1 0 0 0 0,-1 0-1 0 0,0 0 1 0 0,0 1 0 0 0,1-1 0 0 0,-1 0-1 0 0,1 0 1 0 0,0 0 0 0 0,0 1-1 0 0,0-1 1 0 0,0 0 0 0 0,0 1 0 0 0,0-1-1 0 0,1 0 1 0 0,-1 0 0 0 0,1 0-1 0 0,-1 1 1 0 0,1-1 0 0 0,0 1 17 0 0,4-1 18 0 0,-1 0 0 0 0,0 0 0 0 0,1 0 1 0 0,-1-1-1 0 0,1 1 0 0 0,-1-1 0 0 0,1 0 1 0 0,0-1-1 0 0,0 1 0 0 0,-1-1 0 0 0,1 0 1 0 0,0 0-1 0 0,0 0 0 0 0,-1-1 0 0 0,1 0 1 0 0,0 0-1 0 0,-1 0 0 0 0,1 0 0 0 0,-1-1 0 0 0,1 1 1 0 0,-1-1-1 0 0,0 0 0 0 0,1-1 0 0 0,-1 1 1 0 0,0-1-1 0 0,2-2-18 0 0,1 2 6 0 0,-4 2 9 0 0,1 0 0 0 0,-1 0 0 0 0,0 0 0 0 0,0 0 0 0 0,-1 0 0 0 0,1 0 0 0 0,0-1 0 0 0,0 1 0 0 0,-1-1-1 0 0,1 0 1 0 0,-1 0 0 0 0,1 0 0 0 0,-1 0 0 0 0,0-1 0 0 0,0 1 0 0 0,0 0 0 0 0,0-1 0 0 0,0 0 0 0 0,0 1 0 0 0,-1-1 0 0 0,1 0 0 0 0,-1 0 0 0 0,0 0 0 0 0,0 0 0 0 0,0 0 0 0 0,0 0 0 0 0,-1 0 0 0 0,1 0 0 0 0,-1 0 0 0 0,0 0 0 0 0,0 0 0 0 0,0-1 0 0 0,0 1 0 0 0,0 0 0 0 0,-1 0 0 0 0,1 0-1 0 0,-1 0 1 0 0,0 0 0 0 0,0 0 0 0 0,0 0 0 0 0,-1-2-15 0 0,-16 46 79 0 0,3 46 712 0 0,-28 99 574 0 0,37-173-1310 0 0,4-10-50 0 0,0 0 1 0 0,0 1-1 0 0,0-1 1 0 0,1 0-1 0 0,-1 1 1 0 0,1-1-1 0 0,0 1 1 0 0,0-1-1 0 0,0 1 0 0 0,0 0 1 0 0,1-1-1 0 0,-1 1 1 0 0,1 0-1 0 0,0 0 1 0 0,0-1-1 0 0,1 1 1 0 0,-1 0-1 0 0,1 0 1 0 0,0-1-1 0 0,-1 1 1 0 0,2-1-1 0 0,-1 2-5 0 0,2-4-1 0 0,1 0-1 0 0,0-1 1 0 0,-1 1 0 0 0,1-1-1 0 0,-1 1 1 0 0,1-1-1 0 0,-1 0 1 0 0,1 0 0 0 0,0-1-1 0 0,-1 1 1 0 0,1-1 0 0 0,-1 0-1 0 0,1 0 1 0 0,-1 0-1 0 0,1 0 1 0 0,-1-1 0 0 0,0 1-1 0 0,0-1 1 0 0,0 0-1 0 0,0 0 1 0 0,0 0 0 0 0,0 0-1 0 0,0 0 1 0 0,2-3 1 0 0,-3 3-10 0 0,0-1 0 0 0,-1 1 1 0 0,1-1-1 0 0,0 1 0 0 0,-1-1 1 0 0,0 0-1 0 0,0 1 0 0 0,0-1 0 0 0,0 0 1 0 0,0 0-1 0 0,0 0 0 0 0,-1 0 1 0 0,1 0-1 0 0,-1 0 0 0 0,0 0 1 0 0,0 0-1 0 0,0 0 0 0 0,0 0 0 0 0,-1 0 1 0 0,1 0-1 0 0,-1 1 0 0 0,0-1 1 0 0,0 0-1 0 0,0 0 0 0 0,0 0 0 0 0,0 1 1 0 0,0-1-1 0 0,-1 0 0 0 0,1 1 1 0 0,-1-1-1 0 0,0 1 0 0 0,0 0 1 0 0,0-1-1 0 0,0 1 0 0 0,0 0 0 0 0,0 0 1 0 0,-1 1-1 0 0,1-1 0 0 0,-1 0 1 0 0,1 1-1 0 0,-1-1 0 0 0,0 1 0 0 0,1 0 1 0 0,-1 0-1 0 0,0 0 0 0 0,0 0 1 0 0,0 1-1 0 0,0-1 0 0 0,0 1 1 0 0,0-1-1 0 0,0 1 0 0 0,0 0 0 0 0,0 0 1 0 0,-1 1 9 0 0,98-44-1538 0 0,-44 22-1512 0 0,-16 7-1895 0 0,-1 1-5736 0 0,-22 8 2538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15.6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0 226 6273 0 0,'0'0'4403'0'0,"0"0"-2102"0"0,0 0-603 0 0,0 0 19 0 0,0 0-101 0 0,0 0-187 0 0,0 0-170 0 0,0 0-233 0 0,0 0-214 0 0,0 0-189 0 0,0 0-182 0 0,0 0-138 0 0,0 0-95 0 0,2-5-42 0 0,-2 4-163 0 0,0 0 19 0 0,1-1 1 0 0,-1 0-1 0 0,1 0 1 0 0,-1 1 0 0 0,1-1-1 0 0,0 1 1 0 0,-1-1-1 0 0,1 0 1 0 0,0 1 0 0 0,0-1-1 0 0,0 1 1 0 0,1 0-1 0 0,-1-1 1 0 0,0 1 0 0 0,0 0-1 0 0,1 0 1 0 0,-1 0-1 0 0,1 0 1 0 0,-1 0 0 0 0,1 0-1 0 0,-1 0 1 0 0,1 0-1 0 0,0 0 1 0 0,-1 1 0 0 0,2-1-23 0 0,199-70 1556 0 0,-202 71-1535 0 0,-1 0-1 0 0,0 1 1 0 0,1-1 0 0 0,-1 0-1 0 0,1 0 1 0 0,-1 0-1 0 0,1 0 1 0 0,-1 1 0 0 0,0-1-1 0 0,1 0 1 0 0,-1 0 0 0 0,0 0-1 0 0,1 0 1 0 0,-1 0-1 0 0,1-1 1 0 0,-1 1 0 0 0,0 0-1 0 0,1 0 1 0 0,-1 0 0 0 0,1 0-1 0 0,-1-1 1 0 0,1 1 0 0 0,-1 0-1 0 0,1 0 1 0 0,-1-1-1 0 0,1 1 1 0 0,-1-1 0 0 0,1 1-1 0 0,-1 0 1 0 0,1-1 0 0 0,-1 1-1 0 0,1-1 1 0 0,0 1-1 0 0,-1-1 1 0 0,1 1 0 0 0,0-1-1 0 0,-1 1 1 0 0,1-1 0 0 0,0 1-1 0 0,0-1 1 0 0,0 0 0 0 0,-1 1-1 0 0,1-1 1 0 0,0 1-1 0 0,0-1 1 0 0,0 0 0 0 0,0 1-1 0 0,0-1 1 0 0,0 1 0 0 0,0-1-1 0 0,0 0 1 0 0,0 1-1 0 0,1-1 1 0 0,-1 1 0 0 0,0-1-1 0 0,0 0 1 0 0,0 1 0 0 0,1-1-1 0 0,-1 1 1 0 0,0-1 0 0 0,1 1-1 0 0,-1-1 1 0 0,0 1-1 0 0,1-1 1 0 0,-1 1 0 0 0,1-1-1 0 0,-1 1 1 0 0,1-1-21 0 0,-1 1-21 0 0,-28 11-99 0 0,24-9 119 0 0,-1 0 0 0 0,1 0 0 0 0,0 0 0 0 0,0 1 1 0 0,0 0-1 0 0,0-1 0 0 0,1 1 0 0 0,-1 1 1 0 0,1-1-1 0 0,0 0 0 0 0,0 1 0 0 0,0 0 1 0 0,0-1-1 0 0,0 1 0 0 0,1 1 0 0 0,0-1 0 0 0,0 0 1 0 0,0 0-1 0 0,0 1 0 0 0,1-1 0 0 0,-1 1 1 0 0,1-1-1 0 0,0 1 0 0 0,1 0 0 0 0,-1-1 0 0 0,1 1 1 0 0,0 0-1 0 0,0 0 0 0 0,0-1 0 0 0,1 1 1 0 0,0 2 0 0 0,2-5 11 0 0,-1 0 0 0 0,1 0 0 0 0,-1 0 0 0 0,1 0 1 0 0,0-1-1 0 0,0 1 0 0 0,0-1 0 0 0,0 0 1 0 0,0 0-1 0 0,0 0 0 0 0,0 0 0 0 0,0 0 0 0 0,0-1 1 0 0,0 1-1 0 0,1-1 0 0 0,-1 0 0 0 0,0 0 1 0 0,0 0-1 0 0,0 0 0 0 0,1-1 0 0 0,-1 1 1 0 0,0-1-1 0 0,0 0 0 0 0,0 0 0 0 0,0 0 0 0 0,0 0 1 0 0,0-1-1 0 0,0 1 0 0 0,-1-1 0 0 0,1 0 1 0 0,0 1-1 0 0,-1-1 0 0 0,1-1 0 0 0,-1 1 0 0 0,0 0 1 0 0,0 0-1 0 0,0-1 0 0 0,0 1 0 0 0,0-1 1 0 0,0 0-1 0 0,-1 0 0 0 0,1 1 0 0 0,-1-1 0 0 0,0 0 1 0 0,1 0-1 0 0,-2 0 0 0 0,1 0 0 0 0,0-3-11 0 0,-7-55 146 0 0,-3 94-426 0 0,-19 176 648 0 0,28-208-366 0 0,-1 1 0 0 0,0-1 1 0 0,1 0-1 0 0,-1 0 0 0 0,1 0 1 0 0,-1 1-1 0 0,1-1 0 0 0,0 0 0 0 0,-1 1 1 0 0,1-1-1 0 0,0 0 0 0 0,0 0 1 0 0,0 1-1 0 0,0-1 0 0 0,0 0 0 0 0,0 1 1 0 0,0-1-1 0 0,1 0 0 0 0,-1 1 1 0 0,0-1-1 0 0,1 0 0 0 0,-1 0 1 0 0,1 1-1 0 0,0-1 0 0 0,-1 0 0 0 0,1 0 1 0 0,0 0-1 0 0,-1 0 0 0 0,1 0 1 0 0,0 0-1 0 0,0 0 0 0 0,0 0 1 0 0,0 0-1 0 0,0 0 0 0 0,0 0 0 0 0,0-1 1 0 0,0 1-1 0 0,1 0 0 0 0,-1-1 1 0 0,0 1-1 0 0,0-1 0 0 0,0 1 1 0 0,1-1-1 0 0,-1 0 0 0 0,0 0 0 0 0,1 1 1 0 0,-1-1-1 0 0,0 0 0 0 0,1 0 1 0 0,-1 0-1 0 0,0 0 0 0 0,1 0 0 0 0,-1-1 1 0 0,1 1-3 0 0,1-1-13 0 0,0 1 1 0 0,-1-1 0 0 0,1 0-1 0 0,0 0 1 0 0,0 0 0 0 0,-1 0-1 0 0,1-1 1 0 0,0 1-1 0 0,-1-1 1 0 0,0 0 0 0 0,1 1-1 0 0,-1-1 1 0 0,0 0 0 0 0,0 0-1 0 0,0-1 1 0 0,0 1 0 0 0,0 0-1 0 0,-1-1 1 0 0,1 1-1 0 0,-1-1 1 0 0,1 1 0 0 0,-1-1-1 0 0,0 0 1 0 0,0 1 0 0 0,0-1-1 0 0,0 0 1 0 0,-1 0-1 0 0,1 0 1 0 0,-1 0 0 0 0,0 0-1 0 0,1 0 1 0 0,-1 0 0 0 0,-1 0-1 0 0,1 1 1 0 0,0-1 0 0 0,-1 0-1 0 0,1 0 1 0 0,-1 0-1 0 0,0 0 1 0 0,0 0 0 0 0,0 1-1 0 0,-1-1 1 0 0,1 0 0 0 0,0 1-1 0 0,-1-1 1 0 0,0 1 0 0 0,0 0-1 0 0,1 0 1 0 0,-1-1-1 0 0,-1 1 1 0 0,1 0 0 0 0,0 0-1 0 0,0 1 1 0 0,-1-1 0 0 0,1 0-1 0 0,-1 1 1 0 0,1 0-1 0 0,-1-1 1 0 0,0 1 0 0 0,0 0-1 0 0,1 0 1 0 0,-1 1 0 0 0,0-1-1 0 0,0 1 1 0 0,0-1 0 0 0,-1 1 12 0 0,-4 0-13 0 0,8-1 8 0 0,1 1 1 0 0,-1 0-1 0 0,0 0 0 0 0,0 0 0 0 0,1-1 0 0 0,-1 1 0 0 0,0 0 0 0 0,0-1 0 0 0,0 1 0 0 0,0 0 1 0 0,1 0-1 0 0,-1-1 0 0 0,0 1 0 0 0,0 0 0 0 0,0-1 0 0 0,0 1 0 0 0,0 0 0 0 0,0-1 0 0 0,0 1 0 0 0,0 0 1 0 0,0-1-1 0 0,0 1 0 0 0,0 0 0 0 0,0-1 0 0 0,0 1 0 0 0,0 0 0 0 0,0-1 0 0 0,0 1 0 0 0,0 0 0 0 0,0-1 1 0 0,0 1-1 0 0,-1 0 0 0 0,1-1 0 0 0,0 1 0 0 0,0 0 0 0 0,0 0 0 0 0,-1-1 0 0 0,1 1 0 0 0,0 0 1 0 0,-1-1 4 0 0,25-16-32 0 0,-8 7 46 0 0,-1-1 0 0 0,0 0 1 0 0,-1-2-1 0 0,0 1 0 0 0,-1-2 1 0 0,0 0-1 0 0,-1 0 0 0 0,1-4-14 0 0,-39 74-295 0 0,25-54 300 0 0,0-1 1 0 0,1 1 0 0 0,-1 0-1 0 0,0 0 1 0 0,1 0 0 0 0,-1 0 0 0 0,1 0-1 0 0,0 0 1 0 0,-1 0 0 0 0,1 0 0 0 0,0 0-1 0 0,0 0 1 0 0,0 0 0 0 0,1 0-1 0 0,-1 0 1 0 0,0 0 0 0 0,1 0 0 0 0,-1 0-1 0 0,1-1 1 0 0,0 1 0 0 0,0 0 0 0 0,-1 0-1 0 0,1 0 1 0 0,0-1 0 0 0,1 1-1 0 0,-1 0 1 0 0,0-1 0 0 0,0 1 0 0 0,1-1-1 0 0,-1 1 1 0 0,1-1 0 0 0,-1 0 0 0 0,2 1-6 0 0,3-1 25 0 0,0 0 0 0 0,0-1 0 0 0,0 0 0 0 0,1 0 0 0 0,-1 0 0 0 0,0-1 1 0 0,0 0-1 0 0,0 0 0 0 0,0 0 0 0 0,0-1 0 0 0,0 0 0 0 0,-1 0 0 0 0,1-1 0 0 0,0 1 1 0 0,-1-1-1 0 0,0 0 0 0 0,1-1 0 0 0,-1 1 0 0 0,-1-1 0 0 0,4-3-25 0 0,11-26 34 0 0,-13-25 7 0 0,-22 81-340 0 0,14-21 281 0 0,1 1 0 0 0,0 0 0 0 0,0-1 0 0 0,0 1 0 0 0,0 0 0 0 0,0-1 0 0 0,1 1 0 0 0,-1 0 0 0 0,1 0 0 0 0,0 0 0 0 0,-1-1 0 0 0,1 1 0 0 0,1 0 0 0 0,-1 0 0 0 0,0 0 0 0 0,1 0 0 0 0,-1-1 0 0 0,1 1 0 0 0,0 0 0 0 0,0-1 0 0 0,0 1 0 0 0,0 0 0 0 0,1-1 0 0 0,-1 1-1 0 0,1-1 1 0 0,1 2 18 0 0,12 4-3728 0 0,6-5-3659 0 0,-17-3 355 0 0,0 0-2115 0 0</inkml:trace>
  <inkml:trace contextRef="#ctx0" brushRef="#br0" timeOffset="715.944">623 11 5049 0 0,'0'0'2781'0'0,"0"0"50"0"0,0 0-134 0 0,0 0-256 0 0,0 0-426 0 0,0 0-496 0 0,0 0-478 0 0,0 0-419 0 0,0 0-167 0 0,0 0 12 0 0,0 0 64 0 0,0 0 89 0 0,0 0 1 0 0,0 6-82 0 0,-24 169 2028 0 0,23-136-2310 0 0,1-27 128 0 0,-1-29-101 0 0,2 14-300 0 0,-1 0 1 0 0,1 0-1 0 0,0-1 1 0 0,0 1-1 0 0,0 0 1 0 0,0 0-1 0 0,0 1 0 0 0,1-1 1 0 0,-1 0-1 0 0,1 0 1 0 0,0 1-1 0 0,0-1 1 0 0,0 1-1 0 0,0-1 1 0 0,0 1-1 0 0,1 0 0 0 0,-1 0 1 0 0,1 0-1 0 0,-1 0 1 0 0,1 0-1 0 0,0 1 1 0 0,0-1-1 0 0,0 1 1 0 0,-1 0-1 0 0,1 0 0 0 0,1 0 1 0 0,-1 0-1 0 0,0 0 1 0 0,0 1-1 0 0,0-1 1 0 0,0 1-1 0 0,0 0 0 0 0,1 0 1 0 0,-1 0-1 0 0,0 0 1 0 0,0 1-1 0 0,0-1 1 0 0,0 1-1 0 0,0 0 1 0 0,1 0-1 0 0,-1 0 0 0 0,-1 0 1 0 0,1 0-1 0 0,0 1 1 0 0,3 1 15 0 0,-5-2 7 0 0,0 1 0 0 0,0-1-1 0 0,0 1 1 0 0,0-1 0 0 0,-1 1 0 0 0,1 0 0 0 0,0-1 0 0 0,-1 1 0 0 0,1 0-1 0 0,-1 0 1 0 0,0-1 0 0 0,1 1 0 0 0,-1 0 0 0 0,0 0 0 0 0,0-1 0 0 0,0 1 0 0 0,0 0-1 0 0,0 0 1 0 0,-1 0 0 0 0,1-1 0 0 0,0 1 0 0 0,-1 0 0 0 0,1-1 0 0 0,-1 1-1 0 0,0 0 1 0 0,0-1 0 0 0,0 1 0 0 0,1-1 0 0 0,-1 1 0 0 0,-1-1 0 0 0,1 1 0 0 0,0-1-1 0 0,0 0 1 0 0,0 1 0 0 0,-1-1 0 0 0,1 0 0 0 0,-1 0 0 0 0,0 1-7 0 0,-64 26 287 0 0,66-28-239 0 0,0 0 13 0 0,34-23-38 0 0,111-56-66 0 0,-145 78 47 0 0,-1 1 0 0 0,1 0-1 0 0,0 0 1 0 0,-1-1 0 0 0,1 1-1 0 0,0 0 1 0 0,0-1 0 0 0,-1 1-1 0 0,1 0 1 0 0,0-1 0 0 0,0 1 0 0 0,0 0-1 0 0,-1-1 1 0 0,1 1 0 0 0,0 0-1 0 0,0-1 1 0 0,0 1 0 0 0,0-1-1 0 0,0 1 1 0 0,0 0 0 0 0,0-1-1 0 0,0 1 1 0 0,0-1 0 0 0,0 1 0 0 0,0 0-1 0 0,0-1-3 0 0,-2 3-34 0 0,0-1 0 0 0,0 0 0 0 0,0 1 0 0 0,0 0-1 0 0,0 0 1 0 0,0-1 0 0 0,1 1 0 0 0,-1 0 0 0 0,1 0-1 0 0,-1 0 1 0 0,1 1 0 0 0,0-1 0 0 0,0 0 0 0 0,0 0 0 0 0,0 1-1 0 0,0-1 1 0 0,0 1 0 0 0,1-1 0 0 0,-1 1 0 0 0,1-1 0 0 0,-1 1-1 0 0,1-1 1 0 0,0 1 0 0 0,0-1 0 0 0,1 1 0 0 0,-1-1-1 0 0,0 1 1 0 0,1-1 0 0 0,-1 1 0 0 0,1-1 0 0 0,0 0 0 0 0,0 1-1 0 0,0-1 1 0 0,0 0 0 0 0,0 1 0 0 0,1-1 0 0 0,-1 0 0 0 0,0 0-1 0 0,1 0 1 0 0,0 0 0 0 0,0 0 0 0 0,-1-1 0 0 0,1 1-1 0 0,0 0 1 0 0,0-1 0 0 0,0 0 0 0 0,1 1 0 0 0,-1-1 0 0 0,0 0-1 0 0,0 0 1 0 0,2 0 34 0 0,-3 0-332 0 0,6-1-2330 0 0,-2 0-5517 0 0,-2 0-3411 0 0</inkml:trace>
  <inkml:trace contextRef="#ctx0" brushRef="#br0" timeOffset="967.155">821 13 16219 0 0,'0'0'1081'0'0,"0"0"-41"0"0,0 0-88 0 0,0 0-168 0 0,0 0-192 0 0,0 0-167 0 0,0 0-185 0 0,0 0-192 0 0,0 0-248 0 0,0 0-193 0 0,0 0-119 0 0,0 0-120 0 0,0 0-160 0 0,0 0-464 0 0,5-13-1041 0 0,1 17-1944 0 0,-1-1-1344 0 0,-2-1 112 0 0</inkml:trace>
  <inkml:trace contextRef="#ctx0" brushRef="#br0" timeOffset="1369.458">920 24 5769 0 0,'0'0'2295'0'0,"0"0"-155"0"0,0 0-4 0 0,0 0 2 0 0,0 0-68 0 0,0 0-122 0 0,0 0-248 0 0,0 0-311 0 0,0 0-274 0 0,0 0-257 0 0,0 0-259 0 0,0 0-203 0 0,0 0-161 0 0,2-3-88 0 0,-2 3-137 0 0,1 0 0 0 0,-1 1 0 0 0,0-1 1 0 0,0 0-1 0 0,0 1 0 0 0,0-1 0 0 0,0 0 1 0 0,0 0-1 0 0,1 1 0 0 0,-1-1 0 0 0,0 0 0 0 0,0 0 1 0 0,0 1-1 0 0,0-1 0 0 0,1 0 0 0 0,-1 0 1 0 0,0 1-1 0 0,0-1 0 0 0,1 0 0 0 0,-1 0 1 0 0,0 0-1 0 0,1 0 0 0 0,-1 0 0 0 0,0 1 0 0 0,0-1 1 0 0,1 0-1 0 0,-1 0 0 0 0,0 0 0 0 0,1 0 1 0 0,-1 0-1 0 0,0 0 0 0 0,1 0 0 0 0,-1 0 1 0 0,0 0-1 0 0,0 0 0 0 0,1 0 0 0 0,-1 0 0 0 0,0 0 1 0 0,1 0-1 0 0,-1 0 0 0 0,0-1 0 0 0,1 1 1 0 0,-1 0-1 0 0,0 0 0 0 0,0 0 0 0 0,1 0 1 0 0,-1-1-1 0 0,0 1 0 0 0,0 0 0 0 0,1 0 0 0 0,-1 0 1 0 0,0-1-1 0 0,0 1 0 0 0,0 0 0 0 0,0 0 1 0 0,1-1-1 0 0,-1 1 0 0 0,0 0 0 0 0,0 0 1 0 0,0-1-1 0 0,0 1 0 0 0,0 0 0 0 0,0-1 1 0 0,0 1-1 0 0,1 0-10 0 0,-7 35 1139 0 0,-8 9-434 0 0,10-33-632 0 0,0 1 0 0 0,0 0 0 0 0,1 0 0 0 0,0 1 0 0 0,1-1 0 0 0,1 0 0 0 0,0 1 0 0 0,0 0 0 0 0,2 2-73 0 0,-1-14 9 0 0,0 0-1 0 0,0 1 1 0 0,0-1 0 0 0,0 0 0 0 0,0 1 0 0 0,1-1 0 0 0,-1 0 0 0 0,0 0 0 0 0,1 1 0 0 0,-1-1-1 0 0,1 0 1 0 0,0 0 0 0 0,-1 0 0 0 0,1 0 0 0 0,0 0 0 0 0,0 0 0 0 0,-1 0 0 0 0,1 0-1 0 0,0 0 1 0 0,0 0 0 0 0,0 0 0 0 0,0 0 0 0 0,0-1 0 0 0,0 1 0 0 0,1 0 0 0 0,-1-1 0 0 0,0 1-1 0 0,0-1 1 0 0,0 1 0 0 0,1-1 0 0 0,-1 0 0 0 0,0 1 0 0 0,0-1 0 0 0,1 0 0 0 0,-1 0 0 0 0,0 0-1 0 0,1 0 1 0 0,-1 0 0 0 0,0 0 0 0 0,1 0 0 0 0,-1-1 0 0 0,0 1 0 0 0,0 0 0 0 0,1-1-1 0 0,-1 1 1 0 0,0-1 0 0 0,0 1 0 0 0,0-1 0 0 0,0 0 0 0 0,0 1 0 0 0,1-1 0 0 0,-1 0 0 0 0,0 0-1 0 0,-1 0 1 0 0,1 0 0 0 0,0 0 0 0 0,0 0 0 0 0,0 0 0 0 0,0 0 0 0 0,-1 0 0 0 0,1 0 0 0 0,-1 0-1 0 0,1 0 1 0 0,-1 0 0 0 0,1-2-9 0 0,9-8-42 0 0,-9 8 24 0 0,1 0 1 0 0,0 0 0 0 0,1 1-1 0 0,-1-1 1 0 0,0 1 0 0 0,1-1 0 0 0,-1 1-1 0 0,1 0 1 0 0,0 0 0 0 0,0 0 0 0 0,-1 0-1 0 0,1 0 1 0 0,1 1 0 0 0,-1-1-1 0 0,0 1 1 0 0,0 0 0 0 0,0 0 0 0 0,1 0-1 0 0,2 0 18 0 0,-4 3-4 0 0,0 0 0 0 0,0 0-1 0 0,0 0 1 0 0,-1 1 0 0 0,1-1-1 0 0,-1 1 1 0 0,1-1 0 0 0,-1 1-1 0 0,0-1 1 0 0,0 1 0 0 0,0 0-1 0 0,-1-1 1 0 0,1 1 0 0 0,-1 0-1 0 0,1 0 1 0 0,-1 0 0 0 0,0 0-1 0 0,0-1 1 0 0,0 1 0 0 0,-1 2 4 0 0,1-5 20 0 0,0 1 0 0 0,0 0 0 0 0,0 0 0 0 0,0 0 0 0 0,0 0 0 0 0,0-1 0 0 0,-1 1 0 0 0,1 0 0 0 0,0 0 0 0 0,-1 0 0 0 0,1-1 0 0 0,-1 1 0 0 0,1 0 0 0 0,-1-1 0 0 0,1 1 0 0 0,-1 0 0 0 0,1-1 0 0 0,-1 1 0 0 0,1 0 0 0 0,-1-1 0 0 0,0 1 0 0 0,1-1 0 0 0,-1 1-1 0 0,0-1 1 0 0,0 0 0 0 0,1 1 0 0 0,-1-1 0 0 0,0 0 0 0 0,0 1 0 0 0,0-1 0 0 0,1 0 0 0 0,-1 0 0 0 0,0 0 0 0 0,0 0 0 0 0,0 0 0 0 0,0 0 0 0 0,1 0 0 0 0,-1 0 0 0 0,-1 0-20 0 0,-12-4-2544 0 0,5-4-3824 0 0,5-2-5540 0 0,3 6 3728 0 0</inkml:trace>
  <inkml:trace contextRef="#ctx0" brushRef="#br0" timeOffset="1613.293">993 81 13891 0 0,'0'0'2410'0'0,"0"0"-536"0"0,0 0-385 0 0,0 0-170 0 0,0 0-159 0 0,0 0-130 0 0,0 0-121 0 0,0 0-182 0 0,0 0-169 0 0,0 0-145 0 0,0 0-130 0 0,0 0-58 0 0,0 0-31 0 0,9-5-17 0 0,79-24 546 0 0,-72 27-689 0 0,7 1 680 0 0,-19 5-3524 0 0,-5-3 1661 0 0,-1 2-2511 0 0,1-1-4098 0 0,1 1-4571 0 0</inkml:trace>
  <inkml:trace contextRef="#ctx0" brushRef="#br0" timeOffset="1801.637">1252 208 26070 0 0,'0'0'776'0'0,"0"0"-8"0"0,0 0-24 0 0,0 0-80 0 0,0 0-136 0 0,0 0-168 0 0,0 0-160 0 0,0 0-64 0 0,0 0-88 0 0,0 0-88 0 0,0 0-112 0 0,0 0-280 0 0,0 0-376 0 0,0 0-904 0 0,-12-13-2905 0 0,15 15-9274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11.1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1 179 7490 0 0,'0'0'3426'0'0,"0"0"-1786"0"0,0 0-394 0 0,0 0 198 0 0,0 0 58 0 0,0 0-162 0 0,0 0-256 0 0,0 0-274 0 0,0 0-238 0 0,0 0-190 0 0,0 0-96 0 0,0 0-78 0 0,0 0-40 0 0,5-10-5 0 0,19-33-11 0 0,33-8 883 0 0,-56 49-901 0 0,1 1 1 0 0,0-1 0 0 0,0 0 0 0 0,-1 1 0 0 0,1-1 0 0 0,-1 0 0 0 0,1 0-1 0 0,-1 0 1 0 0,0 0 0 0 0,0-1 0 0 0,0 1 0 0 0,0 0 0 0 0,0 0 0 0 0,0-1 0 0 0,-1 1-1 0 0,1 0 1 0 0,-1-1 0 0 0,1 1 0 0 0,-1-1 0 0 0,0 1 0 0 0,0-1 0 0 0,0 1-1 0 0,-1 0 1 0 0,1-1 0 0 0,0 1 0 0 0,-1-1 0 0 0,0 1 0 0 0,1 0 0 0 0,-1-1-1 0 0,0 1 1 0 0,0 0 0 0 0,-1-2-135 0 0,-20 53 190 0 0,5 264 996 0 0,6-279-1055 0 0,10-34-126 0 0,1 0-25 0 0,0 0-24 0 0,0 0-44 0 0,0 0-93 0 0,6-14-6681 0 0,-2 7-2266 0 0,-3 4-2172 0 0</inkml:trace>
  <inkml:trace contextRef="#ctx0" brushRef="#br0" timeOffset="314.539">45 180 7058 0 0,'0'0'2961'0'0,"0"0"-1380"0"0,0 0-350 0 0,0 0 152 0 0,0 0 97 0 0,0 0-41 0 0,0 0-73 0 0,7-10-182 0 0,20-32-224 0 0,-26 40-877 0 0,1 1 0 0 0,0-1-1 0 0,0 0 1 0 0,-1 0 0 0 0,1 1 0 0 0,0-1 0 0 0,0 1-1 0 0,0-1 1 0 0,1 1 0 0 0,-1 0 0 0 0,0 0 0 0 0,0 0-1 0 0,1 0 1 0 0,-1 0 0 0 0,1 1 0 0 0,-1-1 0 0 0,1 1-1 0 0,-1-1 1 0 0,0 1 0 0 0,1 0 0 0 0,0 0-1 0 0,-1 0 1 0 0,0 0 0 0 0,1 1 0 0 0,-1-1 0 0 0,1 1-1 0 0,-1-1 1 0 0,1 1 0 0 0,-1 0 0 0 0,0 0 0 0 0,1 0-1 0 0,-1 0 1 0 0,0 0 0 0 0,0 1 0 0 0,0-1 0 0 0,0 1-1 0 0,0-1 1 0 0,0 1 0 0 0,0 0 0 0 0,-1 0-1 0 0,1 0 1 0 0,0 0 0 0 0,-1 0 0 0 0,0 0 0 0 0,1 0-1 0 0,-1 0 1 0 0,0 0 0 0 0,0 1 0 0 0,0-1 0 0 0,0 1-83 0 0,-2 1 56 0 0,0 0 1 0 0,0-1-1 0 0,-1 1 0 0 0,1 0 1 0 0,-1-1-1 0 0,1 1 1 0 0,-1-1-1 0 0,0 1 1 0 0,0-1-1 0 0,-1 0 1 0 0,1 0-1 0 0,-1 0 1 0 0,1 0-1 0 0,-1 0 0 0 0,0-1 1 0 0,0 1-1 0 0,0-1 1 0 0,-1 0-1 0 0,1 0 1 0 0,0 0-1 0 0,-1 0 1 0 0,1-1-1 0 0,-1 1 1 0 0,0-1-1 0 0,0 0 1 0 0,1 0-1 0 0,-1 0 0 0 0,0-1 1 0 0,0 1-1 0 0,0-1 1 0 0,0 0-1 0 0,0 0 1 0 0,-3-1-57 0 0,7 1-60 0 0,0 0-90 0 0,0 0-191 0 0,33-1-9499 0 0,-11-1-1374 0 0,-14 1 6173 0 0</inkml:trace>
  <inkml:trace contextRef="#ctx0" brushRef="#br0" timeOffset="1046.675">329 162 4257 0 0,'0'0'4770'0'0,"0"0"-2225"0"0,0 0-884 0 0,0 0-104 0 0,0 0-68 0 0,0 0-67 0 0,0 0-67 0 0,0 0-160 0 0,0 0-231 0 0,0 0-217 0 0,0 0-166 0 0,0 0-127 0 0,-1-8-91 0 0,0-24-45 0 0,0 30-271 0 0,0 0-1 0 0,0 1 0 0 0,0-1 1 0 0,0 0-1 0 0,0 1 0 0 0,0-1 0 0 0,0 1 1 0 0,-1 0-1 0 0,1-1 0 0 0,0 1 1 0 0,-1 0-1 0 0,1 0 0 0 0,-1 0 1 0 0,0 0-1 0 0,1 0 0 0 0,-1 0 0 0 0,0 0 1 0 0,1 1-1 0 0,-1-1 0 0 0,0 1 1 0 0,0-1-1 0 0,0 1 0 0 0,0 0 0 0 0,1-1 1 0 0,-1 1-1 0 0,0 0 0 0 0,0 0 1 0 0,0 1-1 0 0,0-1 0 0 0,0 0 1 0 0,1 0-1 0 0,-1 1 0 0 0,0-1 0 0 0,0 1 1 0 0,0 0-1 0 0,1 0 0 0 0,-1-1 1 0 0,0 1-1 0 0,1 0 0 0 0,-1 0 1 0 0,1 0-1 0 0,-1 1-46 0 0,-41 53 298 0 0,42-54-285 0 0,1 0 0 0 0,0 1 0 0 0,0-1 0 0 0,-1 0 0 0 0,1 1 0 0 0,0-1 0 0 0,0 0 0 0 0,0 1 0 0 0,0-1 0 0 0,0 0 0 0 0,1 1 0 0 0,-1-1 1 0 0,0 0-1 0 0,1 1 0 0 0,-1-1 0 0 0,1 0 0 0 0,-1 1 0 0 0,1-1 0 0 0,-1 0 0 0 0,1 0 0 0 0,0 0 0 0 0,0 0 0 0 0,0 0 0 0 0,0 0 0 0 0,0 0 0 0 0,0 0 0 0 0,0 0 0 0 0,0 0 0 0 0,0 0 0 0 0,0 0 0 0 0,0-1 0 0 0,0 1 1 0 0,0-1-1 0 0,1 1 0 0 0,-1-1 0 0 0,0 1 0 0 0,1-1 0 0 0,-1 1 0 0 0,0-1 0 0 0,1 0 0 0 0,-1 0 0 0 0,0 0 0 0 0,1 0 0 0 0,-1 0 0 0 0,0 0 0 0 0,1 0 0 0 0,-1 0 0 0 0,0-1 0 0 0,1 1-13 0 0,4-1 34 0 0,-1 0-1 0 0,1 0 1 0 0,-1 0 0 0 0,1-1-1 0 0,-1 0 1 0 0,0 0-1 0 0,0 0 1 0 0,0-1-1 0 0,0 1 1 0 0,0-1-1 0 0,0 0 1 0 0,-1-1-1 0 0,0 1 1 0 0,1-1 0 0 0,-1 0-1 0 0,-1 0 1 0 0,1 0-1 0 0,0-1 1 0 0,-1 1-1 0 0,0-1 1 0 0,0 0-1 0 0,-1 0 1 0 0,1 0-1 0 0,-1 0 1 0 0,0 0 0 0 0,1-5-34 0 0,-4 12-6 0 0,-1 0 0 0 0,1-1 1 0 0,0 1-1 0 0,0 0 1 0 0,0 1-1 0 0,0-1 0 0 0,0 0 1 0 0,1 0-1 0 0,-1 0 1 0 0,1 0-1 0 0,-1 1 0 0 0,1-1 1 0 0,0 0-1 0 0,0 1 1 0 0,0-1-1 0 0,0 0 0 0 0,0 0 1 0 0,0 1-1 0 0,1-1 0 0 0,-1 0 1 0 0,1 0-1 0 0,0 1 1 0 0,-1-1-1 0 0,1 0 0 0 0,0 0 1 0 0,0 0-1 0 0,0 0 1 0 0,1 0-1 0 0,-1 0 0 0 0,0-1 1 0 0,1 1-1 0 0,-1 0 1 0 0,1-1-1 0 0,0 1 0 0 0,0-1 1 0 0,-1 1-1 0 0,1-1 1 0 0,0 0-1 0 0,0 0 0 0 0,1 1 6 0 0,3-2 15 0 0,0-1-1 0 0,-1 0 0 0 0,1 0 0 0 0,-1 0 0 0 0,1-1 0 0 0,-1 0 0 0 0,0 0 0 0 0,0 0 0 0 0,0-1 0 0 0,0 0 0 0 0,0 0 0 0 0,0 0 1 0 0,-1 0-1 0 0,1-1 0 0 0,-1 0 0 0 0,0 1 0 0 0,0-2 0 0 0,0 1 0 0 0,-1 0 0 0 0,0-1 0 0 0,1 0 0 0 0,-2 1 0 0 0,1-1 0 0 0,0-1 1 0 0,0-1-15 0 0,-7 14 1 0 0,1 0 0 0 0,0 0 1 0 0,1 0-1 0 0,-1 0 1 0 0,1 0-1 0 0,1 1 1 0 0,0-1-1 0 0,0 1 1 0 0,0 0-1 0 0,1-1 1 0 0,0 7-2 0 0,17 2-1546 0 0,-10-13-3040 0 0,0-1-5454 0 0,-4-1-1165 0 0</inkml:trace>
  <inkml:trace contextRef="#ctx0" brushRef="#br0" timeOffset="1213.437">537 39 10842 0 0,'0'0'1305'0'0,"0"0"-161"0"0,0 0-200 0 0,0 0-160 0 0,0 0-400 0 0,0 0-272 0 0,0 0-328 0 0,0 0-280 0 0,0 0-128 0 0,0 0-136 0 0,0 0-256 0 0,0 0-1369 0 0,0 0-2280 0 0,0 0-688 0 0</inkml:trace>
  <inkml:trace contextRef="#ctx0" brushRef="#br0" timeOffset="1746.59">567 211 4969 0 0,'0'0'2329'0'0,"0"0"-681"0"0,0 0 6 0 0,0 0 413 0 0,0 0 295 0 0,0 0 73 0 0,0 0-245 0 0,0 0-474 0 0,0 0-481 0 0,0 0-394 0 0,0 0-306 0 0,0 0-161 0 0,0 0-73 0 0,3-5-36 0 0,2 0-217 0 0,3-6 153 0 0,1 0-1 0 0,-2-1 1 0 0,1 1-1 0 0,-2-1 1 0 0,1-1 0 0 0,-2 1-1 0 0,0-1 1 0 0,1-5-201 0 0,-7 19-7 0 0,0 1 1 0 0,1-1-1 0 0,-1 0 1 0 0,0 0 0 0 0,1 1-1 0 0,-1-1 1 0 0,1 1-1 0 0,-1-1 1 0 0,1 0 0 0 0,-1 1-1 0 0,1-1 1 0 0,0 1-1 0 0,0-1 1 0 0,0 1 0 0 0,0-1-1 0 0,0 1 1 0 0,0-1-1 0 0,0 1 1 0 0,0-1 0 0 0,1 1-1 0 0,-1-1 1 0 0,0 0-1 0 0,1 1 1 0 0,0-1 0 0 0,-1 1-1 0 0,1-1 1 0 0,0 0-1 0 0,-1 0 1 0 0,1 1-1 0 0,0-1 1 0 0,0 0 0 0 0,0 0-1 0 0,0 0 1 0 0,0 0-1 0 0,0 0 1 0 0,1 0 0 0 0,-1 0-1 0 0,0 0 1 0 0,0-1-1 0 0,1 1 1 0 0,-1 0 0 0 0,0-1-1 0 0,1 1 1 0 0,-1-1-1 0 0,1 1 1 0 0,-1-1 0 0 0,1 0-1 0 0,-1 1 1 0 0,1-1-1 0 0,-1 0 1 0 0,1 0 0 0 0,-1 0-1 0 0,1 0 1 0 0,-1-1-1 0 0,0 1 1 0 0,1 0 0 0 0,-1-1-1 0 0,1 1 1 0 0,-1-1-1 0 0,1 1 1 0 0,-1-1 6 0 0,-8 69 373 0 0,56-69 5 0 0,-31-2-1045 0 0,0 0-2474 0 0,-7 1-5187 0 0,-6 0-3477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49.7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14243 0 0,'0'0'2766'0'0,"0"0"-1611"0"0,0 0-632 0 0,0 0 22 0 0,0 0 246 0 0,0 0 311 0 0,0 0 164 0 0,0 0-88 0 0,0 0-212 0 0,0 0-257 0 0,0 0-205 0 0,2 0-713 0 0,1 0-12294 0 0,-2 0 1435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50.2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29 13187 0 0,'0'0'3179'0'0,"0"0"-1216"0"0,0 0-706 0 0,0 0-108 0 0,0 0 67 0 0,0 0 115 0 0,0 0-18 0 0,0 0-176 0 0,0 0-203 0 0,0 0-213 0 0,0 0-191 0 0,0 0-126 0 0,0 0-110 0 0,3-24-1191 0 0,-4 23 17 0 0,0 0-2912 0 0,1-1-3004 0 0,-1 1-6205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22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29 11450 0 0,'0'0'1422'0'0,"0"0"-66"0"0,0 0 18 0 0,0 0-11 0 0,0 0-55 0 0,0 0-2 0 0,0 0-65 0 0,0 0-167 0 0,0 0-191 0 0,0 0-202 0 0,0 0-154 0 0,0 0-84 0 0,-1-5-51 0 0,-4-18 1202 0 0,0 78-187 0 0,-9 105-35 0 0,14-160-1372 0 0,0-5-10393 0 0,0 2-197 0 0,0 1 2380 0 0</inkml:trace>
  <inkml:trace contextRef="#ctx0" brushRef="#br0" timeOffset="284.215">106 83 8210 0 0,'0'0'3122'0'0,"0"0"-595"0"0,0 0-289 0 0,0 0-279 0 0,0 0-280 0 0,0 0-176 0 0,0 0-235 0 0,0 0-336 0 0,0 0-354 0 0,0 0-278 0 0,0 0-184 0 0,0 0-45 0 0,0 0 46 0 0,1 42 2290 0 0,-4 0-1811 0 0,3-41-961 0 0,0-1-287 0 0,0 0-421 0 0,0 0-526 0 0,0-1-4522 0 0,0 0 2985 0 0,0 0-93 0 0,1 1-7683 0 0</inkml:trace>
  <inkml:trace contextRef="#ctx0" brushRef="#br0" timeOffset="802.38">202 7 8450 0 0,'0'0'3346'0'0,"0"0"-1294"0"0,0 0-386 0 0,0 0-15 0 0,0 0-107 0 0,0 0-151 0 0,0 0-230 0 0,0 0-295 0 0,0 0-288 0 0,0 0-244 0 0,0 0-136 0 0,0 0-73 0 0,0 0-17 0 0,-8 1 669 0 0,13 8-539 0 0,0-1 0 0 0,0 0 0 0 0,1 0 0 0 0,0 0 0 0 0,1-1 1 0 0,0 0-1 0 0,0 0 0 0 0,1-1 0 0 0,-1 0 0 0 0,1 0 0 0 0,1 0 0 0 0,-1-1 0 0 0,4 1-240 0 0,12 10 241 0 0,-44 11-63 0 0,-145 87 287 0 0,168-115-3165 0 0,9-5-7355 0 0,-9 4-1603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18.8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19 0 0 0,'0'0'830'0'0,"0"0"1557"0"0,0 0 504 0 0,0 0-10 0 0,0 0-147 0 0,0 0-309 0 0,0 0-374 0 0,0 0-386 0 0,0 0-306 0 0,0 0-200 0 0,0 0-167 0 0,1-3-108 0 0,0 18 4326 0 0,-4 92-3977 0 0,-5-34-785 0 0,8-73-659 0 0,1-8-8459 0 0,2 3-1543 0 0,-1 3 158 0 0</inkml:trace>
  <inkml:trace contextRef="#ctx0" brushRef="#br0" timeOffset="495.789">126 90 4697 0 0,'0'0'2745'0'0,"0"0"-314"0"0,0 0-201 0 0,0 0-163 0 0,0 0-151 0 0,0 0-164 0 0,0 0-285 0 0,0 0-290 0 0,0 0-221 0 0,0 0-187 0 0,0 0-154 0 0,0 0-67 0 0,0 0-58 0 0,0-4-51 0 0,1-12-39 0 0,-1 11-86 0 0,0 5-59 0 0,0 0-59 0 0,0 0-65 0 0,0 0-34 0 0,0 0-45 0 0,-22 44 1079 0 0,22-42-1095 0 0,1 0 0 0 0,-1 0-1 0 0,0 0 1 0 0,1 0 0 0 0,-1 0-1 0 0,1 0 1 0 0,-1 0 0 0 0,1 0 0 0 0,0-1-1 0 0,0 1 1 0 0,0 0 0 0 0,0 0 0 0 0,0-1-1 0 0,0 1 1 0 0,0-1 0 0 0,1 1-1 0 0,-1-1 1 0 0,1 1 0 0 0,-1-1 0 0 0,1 0-1 0 0,-1 0 1 0 0,1 0 0 0 0,0 0-1 0 0,-1 0 1 0 0,1 0 0 0 0,0 0 0 0 0,0-1-1 0 0,0 1 1 0 0,0 0 0 0 0,0-1 0 0 0,0 0-1 0 0,0 1 1 0 0,0-1 0 0 0,0 0-1 0 0,0 0 1 0 0,0 0 0 0 0,0 0 0 0 0,-1 0-1 0 0,1-1 1 0 0,0 1 0 0 0,0-1 0 0 0,0 1-1 0 0,0-1 1 0 0,0 0 0 0 0,0 0-1 0 0,-1 1 1 0 0,1-1 0 0 0,0-1 0 0 0,0 1-1 0 0,-1 0 1 0 0,1 0 0 0 0,0-2-36 0 0,-1 2 31 0 0,0-1 0 0 0,0 0 0 0 0,0 0 1 0 0,-1 0-1 0 0,1 0 0 0 0,-1 0 0 0 0,0 0 0 0 0,1 0 0 0 0,-1 0 1 0 0,0 0-1 0 0,0 0 0 0 0,0 0 0 0 0,0-1 0 0 0,-1 1 1 0 0,1 0-1 0 0,0 0 0 0 0,-1 0 0 0 0,0 0 0 0 0,1 0 0 0 0,-1 1 1 0 0,0-1-1 0 0,0 0 0 0 0,0 0 0 0 0,0 0 0 0 0,0 1 1 0 0,-1-2-32 0 0,-13-13-6560 0 0,21 18-8854 0 0,-5-2 7844 0 0</inkml:trace>
  <inkml:trace contextRef="#ctx0" brushRef="#br0" timeOffset="1242.5">299 9 4665 0 0,'0'0'3469'0'0,"0"0"-754"0"0,0 0-357 0 0,0 0-251 0 0,0 0-227 0 0,0 0-150 0 0,0 0-228 0 0,0 0-279 0 0,0 0-227 0 0,0 0-192 0 0,0 0-160 0 0,0 0-100 0 0,0 0-54 0 0,-4-8 2890 0 0,6 14-3350 0 0,0 1 0 0 0,0-1-1 0 0,1 1 1 0 0,0-1 0 0 0,0 0-1 0 0,0 0 1 0 0,1 0 0 0 0,0-1-1 0 0,0 1 1 0 0,1-1 0 0 0,-1 0-1 0 0,1 0 1 0 0,2 1-30 0 0,56 37 175 0 0,-85-25 491 0 0,-114 85-607 0 0,144-111-4184 0 0,-2 2-952 0 0,-1 2-3637 0 0,-1 1-3131 0 0</inkml:trace>
  <inkml:trace contextRef="#ctx0" brushRef="#br0" timeOffset="2031.695">582 100 280 0 0,'0'0'3091'0'0,"0"0"-317"0"0,0 0-108 0 0,0 0-43 0 0,0 0-210 0 0,0 0-305 0 0,0 0-330 0 0,0 0-320 0 0,0 0-262 0 0,0 0-169 0 0,0 0-144 0 0,0 0-144 0 0,-2-3-75 0 0,2 4-457 0 0,0-1 0 0 0,0 0 0 0 0,-1 0 0 0 0,1 0 0 0 0,0 1-1 0 0,0-1 1 0 0,0 0 0 0 0,-1 0 0 0 0,1 0 0 0 0,0 1 0 0 0,0-1 0 0 0,0 0 0 0 0,-1 0 0 0 0,1 0 0 0 0,0 0 0 0 0,-1 0-207 0 0,58 58 758 0 0,-58-50-1727 0 0,-3-8-2566 0 0,1 1-3764 0 0,2 0-5762 0 0,1-1 10156 0 0</inkml:trace>
  <inkml:trace contextRef="#ctx0" brushRef="#br0" timeOffset="2280.569">659 83 5121 0 0,'0'0'3417'0'0,"0"0"-317"0"0,0 0-390 0 0,0 0-492 0 0,0 0-511 0 0,0 0-485 0 0,0 0-417 0 0,0 0-322 0 0,0 0-191 0 0,0 0-100 0 0,0 0-18 0 0,0 0 16 0 0,0 0 22 0 0,-6 2 28 0 0,-101 61 1545 0 0,92-54-1495 0 0,13-8-4360 0 0,9-6-9151 0 0,-4 4 6354 0 0</inkml:trace>
  <inkml:trace contextRef="#ctx0" brushRef="#br0" timeOffset="2915.755">620 33 128 0 0,'0'0'3784'0'0,"0"0"-1124"0"0,0 0-414 0 0,0 0-158 0 0,0 0-179 0 0,0 0-188 0 0,0 0-246 0 0,0 0-269 0 0,0 0-212 0 0,0 0-156 0 0,0 0-113 0 0,0 0-97 0 0,0 0-107 0 0,-5-4-98 0 0,-17-15-79 0 0,-7 32 984 0 0,26-10-1160 0 0,-3 1-20 0 0,-1 1 0 0 0,1 0 0 0 0,1 1 0 0 0,-1-1 0 0 0,1 1 0 0 0,0 0 0 0 0,0 0-1 0 0,1 1 1 0 0,0-1 0 0 0,0 1 0 0 0,0 0 0 0 0,1 0 0 0 0,0 0 0 0 0,0 1 0 0 0,1-1 0 0 0,0 1-1 0 0,1-1 1 0 0,-1 1 0 0 0,1 3-148 0 0,3-7 53 0 0,-1 0-1 0 0,1-1 0 0 0,1 1 1 0 0,-1-1-1 0 0,0 0 0 0 0,1 0 0 0 0,0 1 1 0 0,-1-2-1 0 0,1 1 0 0 0,0 0 1 0 0,1-1-1 0 0,-1 1 0 0 0,0-1 1 0 0,1 0-1 0 0,-1 0 0 0 0,1 0 1 0 0,0-1-1 0 0,0 1 0 0 0,0-1 1 0 0,-1 0-1 0 0,1 0 0 0 0,0 0 1 0 0,0 0-1 0 0,0-1 0 0 0,1 0 1 0 0,-1 0-1 0 0,0 0 0 0 0,0 0 1 0 0,0-1-1 0 0,0 1 0 0 0,0-1 1 0 0,0 0-1 0 0,0 0 0 0 0,1-1-52 0 0,16-1 39 0 0,-16 3-20 0 0,-1 1 0 0 0,0-1 0 0 0,0 0 0 0 0,1 0 0 0 0,-1 0 0 0 0,0-1 1 0 0,1 1-1 0 0,-1-1 0 0 0,0 0 0 0 0,0-1 0 0 0,0 1 0 0 0,0 0 0 0 0,0-1 0 0 0,0 0 0 0 0,0 0 1 0 0,-1 0-1 0 0,1-1 0 0 0,-1 1 0 0 0,1-1 0 0 0,-1 0 0 0 0,0 0 0 0 0,0 0 0 0 0,0 0 0 0 0,-1-1 0 0 0,1 1 1 0 0,-1-1-1 0 0,0 1 0 0 0,0-1 0 0 0,0 0 0 0 0,0 0 0 0 0,0 0 0 0 0,-1 0 0 0 0,0 0 0 0 0,0-1-19 0 0,-1 0-38 0 0,0 0 0 0 0,0 0 0 0 0,-1 0 0 0 0,0 0-1 0 0,0 1 1 0 0,0-1 0 0 0,0 0 0 0 0,-1 0-1 0 0,0 1 1 0 0,0-1 0 0 0,0 1 0 0 0,0 0 0 0 0,-1 0-1 0 0,0-1 1 0 0,0 2 0 0 0,0-1 0 0 0,0 0 0 0 0,0 1-1 0 0,-1-1 1 0 0,0 1 0 0 0,0 0 0 0 0,0 0-1 0 0,0 0 1 0 0,0 1 0 0 0,0 0 0 0 0,-1-1 0 0 0,1 1-1 0 0,-1 1 1 0 0,0-1 0 0 0,1 1 0 0 0,-1 0-1 0 0,0 0 1 0 0,0 0 0 0 0,0 1 0 0 0,0-1 38 0 0,5 1-635 0 0,0 0-259 0 0,6 8-9741 0 0,-3-6 3165 0 0,0 0-22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16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6 344 0 0,'0'0'2818'0'0,"0"0"-453"0"0,0 0-153 0 0,0 0-2 0 0,0 0-3 0 0,0 0-89 0 0,0 0-191 0 0,0 0-262 0 0,0 0-302 0 0,0 0-213 0 0,0 0-190 0 0,0 0-148 0 0,0 0-101 0 0,-9-5 1411 0 0,-8 188 1323 0 0,16-172-3825 0 0,5-14-5989 0 0,3-4-5594 0 0,-4 5 2246 0 0</inkml:trace>
  <inkml:trace contextRef="#ctx0" brushRef="#br0" timeOffset="404.227">126 82 7618 0 0,'0'0'2644'0'0,"0"0"-398"0"0,0 0-256 0 0,0 0-249 0 0,0 0-284 0 0,0 0-234 0 0,0 0-234 0 0,0 0-259 0 0,0 0-199 0 0,0 0-167 0 0,0 0-138 0 0,0 0-87 0 0,0 0-58 0 0,-3-1-9 0 0,2 1-31 0 0,-1 0 0 0 0,1 0 0 0 0,0 0-1 0 0,-1 0 1 0 0,1 0 0 0 0,0 0 0 0 0,-1 0 0 0 0,1 1-1 0 0,0-1 1 0 0,-1 0 0 0 0,1 1 0 0 0,0-1-1 0 0,0 1 1 0 0,-1 0 0 0 0,1-1 0 0 0,0 1-1 0 0,0 0 1 0 0,0 0 0 0 0,0-1 0 0 0,0 1 0 0 0,0 0-1 0 0,0 0 1 0 0,0 0 0 0 0,0 0 0 0 0,1 0-1 0 0,-1 1 1 0 0,0-1 0 0 0,0 0 0 0 0,1 0-1 0 0,-1 0 1 0 0,1 1 0 0 0,-1-1 0 0 0,1 0 0 0 0,0 1-1 0 0,-1-1-40 0 0,1 0 44 0 0,-1 0 1 0 0,1 0-1 0 0,-1 0 0 0 0,0 0 0 0 0,1 0 0 0 0,-1 0 0 0 0,1 0 0 0 0,0 0 0 0 0,-1 0 1 0 0,1 0-1 0 0,0 0 0 0 0,0 0 0 0 0,0 0 0 0 0,0 1 0 0 0,0-1 0 0 0,0 0 0 0 0,0 0 1 0 0,0 0-1 0 0,0 0 0 0 0,0 0 0 0 0,0 0 0 0 0,1 0 0 0 0,-1 0 0 0 0,1 0 0 0 0,-1 0 1 0 0,1 0-1 0 0,-1 0 0 0 0,1 0 0 0 0,-1 0 0 0 0,1 0 0 0 0,0 0 0 0 0,-1 0 0 0 0,1 0 1 0 0,0-1-1 0 0,0 1 0 0 0,0 0 0 0 0,0-1 0 0 0,-1 1 0 0 0,1 0 0 0 0,0-1 0 0 0,0 1 1 0 0,0-1-1 0 0,0 0 0 0 0,0 1 0 0 0,1-1 0 0 0,-1 0 0 0 0,0 1 0 0 0,0-1 1 0 0,0 0-1 0 0,1 0-44 0 0,55-13 1321 0 0,-57 11-1308 0 0,0 0 1 0 0,-1-1-1 0 0,1 1 1 0 0,0 0 0 0 0,-1 0-1 0 0,0 0 1 0 0,0 0-1 0 0,1 0 1 0 0,-1 0-1 0 0,0 0 1 0 0,0 1 0 0 0,-1-1-1 0 0,1 0 1 0 0,0 0-1 0 0,-1 1 1 0 0,1-1-1 0 0,-1 1 1 0 0,1-1 0 0 0,-1 1-1 0 0,0 0 1 0 0,1 0-1 0 0,-1 0 1 0 0,0 0-1 0 0,0 0 1 0 0,0 0-1 0 0,0 0 1 0 0,0 0 0 0 0,0 1-1 0 0,-2-1-13 0 0,3 0-1171 0 0,-17-8 3311 0 0,15 7-7411 0 0,6 1-8865 0 0,-1 1 5175 0 0</inkml:trace>
  <inkml:trace contextRef="#ctx0" brushRef="#br0" timeOffset="1068.078">208 26 14171 0 0,'0'0'1436'0'0,"0"0"-118"0"0,0 0-60 0 0,0 0-28 0 0,0 0 0 0 0,0 0-28 0 0,0 0-142 0 0,0 0-233 0 0,0 0-200 0 0,0 0-147 0 0,0 0-123 0 0,0 0-66 0 0,0-3-41 0 0,-1-8 947 0 0,66 65-264 0 0,-49-45-914 0 0,24 17 80 0 0,-40-26-90 0 0,-35 31 206 0 0,-64 58-169 0 0,99-87-602 0 0,6-6-3939 0 0,-3 2-4515 0 0,-2 1-3344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10.8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30 0 0 0,'0'0'2227'0'0,"0"0"288"0"0,0 0 7 0 0,0 0-139 0 0,0 0-178 0 0,0 0-262 0 0,0 0-288 0 0,0 0-289 0 0,0 0-252 0 0,0 0-164 0 0,2-7 9998 0 0,-5 176-10810 0 0,3-169-139 0 0,0 0 24 0 0,0 0-3 0 0,0 0 5 0 0,0 0 4 0 0,0 0-25 0 0,0 0 7 0 0,0 0-2 0 0,0 0-3 0 0,0 0-13 0 0,0-3-5012 0 0,0 0-10268 0 0,0 2 5508 0 0</inkml:trace>
  <inkml:trace contextRef="#ctx0" brushRef="#br0" timeOffset="747.314">137 78 4297 0 0,'0'0'2690'0'0,"0"0"-207"0"0,0 0-150 0 0,0 0-158 0 0,0 0-239 0 0,0 0-300 0 0,0 0-339 0 0,0 0-276 0 0,0 0-194 0 0,0 0-131 0 0,0 0-89 0 0,0 0-83 0 0,0 0-64 0 0,0-8 1637 0 0,-3 8-2018 0 0,0 0 0 0 0,0 1 0 0 0,1-1 0 0 0,-1 1 0 0 0,0-1 0 0 0,0 1 0 0 0,0 0 0 0 0,1 0 0 0 0,-1 0 0 0 0,1 1 0 0 0,-1-1 0 0 0,1 1 0 0 0,-1-1 0 0 0,1 1 0 0 0,0 0 0 0 0,0 0 0 0 0,-1 0 0 0 0,2 0 0 0 0,-1 0 0 0 0,0 1 0 0 0,0-1 0 0 0,1 0 0 0 0,-1 1 0 0 0,1-1 0 0 0,0 1 0 0 0,-1 0 0 0 0,1-1 0 0 0,1 1 0 0 0,-1 0 0 0 0,0 0 0 0 0,1 0 0 0 0,-1 0 0 0 0,1-1 0 0 0,0 1 0 0 0,0 0 0 0 0,0 0 0 0 0,0 0 0 0 0,1 0 0 0 0,-1 0 0 0 0,1-1 0 0 0,-1 1-79 0 0,3-1 45 0 0,0 0 0 0 0,0 0 0 0 0,0-1 0 0 0,0 1 0 0 0,0-1 0 0 0,1 0 0 0 0,-1 0 0 0 0,0 0 0 0 0,0-1 0 0 0,1 1 0 0 0,-1-1 0 0 0,0 0 0 0 0,1 0 0 0 0,-1 0 0 0 0,1 0 0 0 0,-1 0 0 0 0,0-1 0 0 0,1 0 0 0 0,-1 1 0 0 0,0-1 0 0 0,0 0 0 0 0,0-1 0 0 0,0 1 0 0 0,0 0 0 0 0,0-1 0 0 0,2-1-45 0 0,-4 3 14 0 0,0-1 1 0 0,0 1-1 0 0,1-1 1 0 0,-1 1-1 0 0,0-1 1 0 0,0 1-1 0 0,0-1 0 0 0,0 0 1 0 0,0 0-1 0 0,0 1 1 0 0,0-1-1 0 0,0 0 1 0 0,0 0-1 0 0,0 0 1 0 0,-1 0-1 0 0,1 0 1 0 0,0 0-1 0 0,-1 0 1 0 0,1-1-1 0 0,-1 1 1 0 0,1 0-1 0 0,-1 0 1 0 0,1 0-1 0 0,-1-1 1 0 0,0 1-1 0 0,0 0 1 0 0,1 0-1 0 0,-1-1 1 0 0,0 1-1 0 0,0 0 1 0 0,0 0-1 0 0,-1-1 0 0 0,1 1 1 0 0,0 0-1 0 0,0-1 1 0 0,-1 0-15 0 0,-15-28-43 0 0,14 28-1622 0 0,-5-7 5033 0 0,3 6-4983 0 0,2 1-4816 0 0,1 1-6842 0 0,1 2 2923 0 0</inkml:trace>
  <inkml:trace contextRef="#ctx0" brushRef="#br0" timeOffset="2233.095">276 18 0 0 0,'0'0'887'0'0,"0"0"1127"0"0,0 0 173 0 0,0 0-181 0 0,0 0-170 0 0,0 0-129 0 0,0 0-63 0 0,0 0-93 0 0,0 0-113 0 0,0 0-126 0 0,1-2-122 0 0,0-6-607 0 0,2 1 10111 0 0,87 79-10605 0 0,-89-72-89 0 0,0 0 1 0 0,0 0-1 0 0,-1 1 0 0 0,1-1 0 0 0,0 0 0 0 0,0 1 0 0 0,0-1 1 0 0,0 1-1 0 0,0-1 0 0 0,0 1 0 0 0,-1-1 0 0 0,1 1 0 0 0,0-1 1 0 0,-1 1-1 0 0,1 0 0 0 0,0 0 0 0 0,-1-1 0 0 0,1 1 0 0 0,0 0 1 0 0,-1 0-1 0 0,0 0 0 0 0,1-1 0 0 0,-1 1 0 0 0,1 0 1 0 0,-1 0-1 0 0,0 0 0 0 0,0 0 0 0 0,1 0 0 0 0,-1 0 0 0 0,0 0 1 0 0,0 0-1 0 0,0 0 0 0 0,0 0 0 0 0,0 0 0 0 0,0 0 0 0 0,0 0 1 0 0,-1 0-1 0 0,1 0 0 0 0,0 0 0 0 0,0 0 0 0 0,-1-1 0 0 0,1 1 1 0 0,-1 0-1 0 0,1 0 0 0 0,-1 0 0 0 0,1 0 0 0 0,-1-1 0 0 0,1 1 1 0 0,-1 0-1 0 0,0 0 0 0 0,1-1 0 0 0,-1 1 0 0 0,0 0 1 0 0,0-1-1 0 0,1 1 0 0 0,-1-1 0 0 0,0 1 0 0 0,0-1 0 0 0,0 0 1 0 0,0 1-1 0 0,0-1 0 0 0,0 1 0 0 0,-146 108-13 0 0,144-107-633 0 0,3-1-3590 0 0,0-1-5307 0 0,1-1 377 0 0</inkml:trace>
  <inkml:trace contextRef="#ctx0" brushRef="#br0" timeOffset="3844.727">533 82 0 0 0,'0'0'2083'0'0,"0"0"306"0"0,0 0 78 0 0,0 0-105 0 0,0 0-155 0 0,0 0-252 0 0,0 0-248 0 0,0 0-180 0 0,0 0-183 0 0,0 0-118 0 0,0 0-75 0 0,0-2-100 0 0,1 2-935 0 0,-1 1 0 0 0,0-1 0 0 0,0 0 0 0 0,0 1 0 0 0,0-1 0 0 0,0 0 0 0 0,0 1 0 0 0,0-1 0 0 0,1 0 0 0 0,-1 0 0 0 0,0 1 0 0 0,0-1 0 0 0,0 0 0 0 0,1 1 0 0 0,-1-1 0 0 0,0 0 1 0 0,0 0-1 0 0,1 0 0 0 0,-1 1 0 0 0,0-1 0 0 0,1 0 0 0 0,-1 0 0 0 0,0 0 0 0 0,1 0 0 0 0,-1 1 0 0 0,0-1 0 0 0,1 0 0 0 0,-1 0 0 0 0,0 0 0 0 0,1 0 0 0 0,-1 0 0 0 0,0 0 0 0 0,1 0 0 0 0,-1 0 1 0 0,0 0-1 0 0,1 0 0 0 0,-1 0 0 0 0,0 0 0 0 0,1 0 0 0 0,-1-1 0 0 0,0 1 0 0 0,1 0 0 0 0,-1 0 0 0 0,0 0 0 0 0,1 0 0 0 0,-1 0 0 0 0,0-1 0 0 0,0 1 0 0 0,1 0 0 0 0,-1 0 0 0 0,0-1 0 0 0,0 1 1 0 0,1 0-1 0 0,-1-1-116 0 0,12 16-301 0 0,39 32 683 0 0,-50-45-2022 0 0,-3-2-2774 0 0,0 0-2760 0 0,0 0-4246 0 0,2-1 8251 0 0</inkml:trace>
  <inkml:trace contextRef="#ctx0" brushRef="#br0" timeOffset="4182.645">622 79 0 0 0,'0'0'1283'0'0,"0"0"1005"0"0,0 0 241 0 0,0 0-94 0 0,0 0-100 0 0,0 0-206 0 0,0 0-298 0 0,0 0-316 0 0,0 0-292 0 0,0 0-224 0 0,0 0-181 0 0,0 0-157 0 0,0 0-144 0 0,-9-6 451 0 0,-86 78 3609 0 0,95-72-4584 0 0,-5 1-1148 0 0,4-2-4014 0 0,2-1-5542 0 0,-1 1 1645 0 0</inkml:trace>
  <inkml:trace contextRef="#ctx0" brushRef="#br0" timeOffset="5227.834">644 65 6321 0 0,'0'0'1349'0'0,"0"0"-297"0"0,0 0 19 0 0,0 0 301 0 0,0 0 260 0 0,0 0 130 0 0,0 0-124 0 0,0 0-363 0 0,0 0-351 0 0,0 0-249 0 0,0 0-160 0 0,0 0-38 0 0,1-4 11 0 0,-1 3-368 0 0,0-1 1 0 0,0 0-1 0 0,0 0 1 0 0,0 1-1 0 0,0-1 1 0 0,0 0-1 0 0,-1 1 0 0 0,1-1 1 0 0,-1 0-1 0 0,1 1 1 0 0,-1-1-1 0 0,0 0 1 0 0,0 1-1 0 0,1-1 1 0 0,-1 1-1 0 0,0-1 0 0 0,0 1 1 0 0,-1 0-1 0 0,1 0 1 0 0,0-1-1 0 0,0 1 1 0 0,-1 0-1 0 0,1 0 0 0 0,0 0 1 0 0,-1 0-1 0 0,1 0 1 0 0,-1 0-1 0 0,1 1 1 0 0,-1-1-1 0 0,0 0 0 0 0,1 1 1 0 0,-1-1-1 0 0,-1 1-120 0 0,-1-1 28 0 0,0-1-1 0 0,0 2 0 0 0,-1-1 1 0 0,1 0-1 0 0,0 1 0 0 0,0 0 1 0 0,-1 0-1 0 0,1 0 0 0 0,0 1 1 0 0,-1-1-1 0 0,1 1 0 0 0,0 0 1 0 0,0 0-1 0 0,0 0 0 0 0,0 1 1 0 0,0 0-1 0 0,0 0 0 0 0,0 0 1 0 0,1 0-1 0 0,-1 0 0 0 0,1 1 1 0 0,-1-1-1 0 0,1 1 0 0 0,0 0 1 0 0,0 0-1 0 0,0 0 0 0 0,0 0 1 0 0,-1 3-28 0 0,1-3 43 0 0,1 0 0 0 0,0 0 0 0 0,-1 0 0 0 0,1 1-1 0 0,0-1 1 0 0,0 0 0 0 0,1 1 0 0 0,-1-1 0 0 0,1 1 0 0 0,0 0 0 0 0,0-1 0 0 0,0 1 0 0 0,0 0 0 0 0,1 0 0 0 0,-1 0 0 0 0,1 0 0 0 0,0 0 0 0 0,0-1 0 0 0,1 1 0 0 0,-1 0 0 0 0,1 0-1 0 0,0 0 1 0 0,0 0 0 0 0,0-1 0 0 0,0 1 0 0 0,0 0 0 0 0,1-1 0 0 0,0 1 0 0 0,0-1 0 0 0,0 0 0 0 0,0 0 0 0 0,0 0 0 0 0,1 0 0 0 0,-1 0 0 0 0,1 0 0 0 0,0 0 0 0 0,0-1 0 0 0,0 1-1 0 0,0-1 1 0 0,1 0 0 0 0,-1 0 0 0 0,0 0 0 0 0,1-1 0 0 0,-1 1 0 0 0,4 0-43 0 0,11-1 153 0 0,11-1-2 0 0,36-25 36 0 0,-62 22-166 0 0,0 0-1 0 0,0-1 1 0 0,0 1 0 0 0,-1-1 0 0 0,1 1 0 0 0,-1-1-1 0 0,0 0 1 0 0,0 0 0 0 0,-1 0 0 0 0,1 0-1 0 0,-1 0 1 0 0,0 0 0 0 0,0 0 0 0 0,0-1 0 0 0,0 1-1 0 0,-1 0 1 0 0,1 0 0 0 0,-1-1 0 0 0,-1 1-1 0 0,1 0 1 0 0,0-1 0 0 0,-1 1 0 0 0,0 0-1 0 0,0 0 1 0 0,0-1 0 0 0,-2-1-21 0 0,-8-4 1185 0 0,7 7-4612 0 0,2 1-8747 0 0,2 2 745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51.4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 22613 0 0,'0'0'584'0'0,"0"0"-23"0"0,0 0 14 0 0,0 0-59 0 0,0 0-24 0 0,0 0 7 0 0,0 0-85 0 0,0 0-66 0 0,0 0-76 0 0,0 0-95 0 0,0 0-44 0 0,0 0-65 0 0,0 0-45 0 0,-2-2 4 0 0,3 2-20 0 0,-1 1 0 0 0,0-1 0 0 0,0 1 0 0 0,0-1 0 0 0,0 0 0 0 0,0 1 0 0 0,0-1 0 0 0,0 0 0 0 0,0 1 0 0 0,0-1 1 0 0,0 0-1 0 0,0 1 0 0 0,0-1 0 0 0,0 1 0 0 0,0-1 0 0 0,0 0 0 0 0,-1 1 0 0 0,1-1 0 0 0,0 0 0 0 0,0 1 0 0 0,0-1 0 0 0,-1 0 0 0 0,1 1 0 0 0,0-1 0 0 0,0 0 0 0 0,0 0 1 0 0,-1 1-1 0 0,1-1 0 0 0,0 0 0 0 0,-1 0 0 0 0,1 0 0 0 0,0 1 0 0 0,-1-1 0 0 0,1 0 0 0 0,0 0 0 0 0,-1 0 0 0 0,1 0 0 0 0,0 1 0 0 0,-1-1 0 0 0,1 0 0 0 0,0 0 0 0 0,-1 0 1 0 0,1 0-1 0 0,-1 0-7 0 0,3 5-1109 0 0,0-3-7953 0 0,-2 0-2339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24.1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21 0 0 0,'0'0'1288'0'0,"0"0"843"0"0,0 0 414 0 0,0 0 225 0 0,0 0 33 0 0,0 0-289 0 0,0 0-411 0 0,0 0-385 0 0,0 0-302 0 0,0 0-192 0 0,0 0-155 0 0,0 0-109 0 0,1-3-95 0 0,3-11-88 0 0,-3 11-91 0 0,-1 3-98 0 0,0 0-101 0 0,0 0-56 0 0,0 0-68 0 0,0 0-35 0 0,0 0-33 0 0,0 0-62 0 0,0 0-37 0 0,0 0-43 0 0,0 0-37 0 0,0 0-20 0 0,0 0-13 0 0,0 0-4 0 0,0 0-9 0 0,0 0-12 0 0,0 0-12 0 0,0 27 236 0 0,-9 69 1195 0 0,6-68-3258 0 0,3-19-5746 0 0,4-15 530 0 0,-2 3 460 0 0,-1-1-871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35.3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30 11674 0 0,'0'0'3273'0'0,"0"0"-1444"0"0,0 0-477 0 0,0 0 23 0 0,0 0-94 0 0,0 0-135 0 0,0 0-66 0 0,0 0-138 0 0,0 0-169 0 0,0 0-167 0 0,0 0-217 0 0,0 0-146 0 0,0 0-115 0 0,0-3-81 0 0,1 0-73 0 0,1-6 243 0 0,-2 23 553 0 0,-14 109 674 0 0,13-119-2853 0 0,0 0-5680 0 0,4-2-6847 0 0,-2-2 7827 0 0</inkml:trace>
  <inkml:trace contextRef="#ctx0" brushRef="#br0" timeOffset="267.057">101 56 9282 0 0,'0'0'3447'0'0,"0"0"-781"0"0,0 0-517 0 0,0 0-356 0 0,0 0-402 0 0,0 0-322 0 0,0 0-260 0 0,0 0-257 0 0,0 0-182 0 0,0 0-92 0 0,0 0-30 0 0,0 0 43 0 0,0 0 61 0 0,1 3 31 0 0,-3 43 1862 0 0,1-27-2858 0 0,1 0-3632 0 0,0-19-2001 0 0,2 0-1092 0 0,-2 0-1545 0 0</inkml:trace>
  <inkml:trace contextRef="#ctx0" brushRef="#br0" timeOffset="716.779">195 7 4201 0 0,'0'0'4488'0'0,"0"0"-1853"0"0,0 0-535 0 0,0 0-7 0 0,0 0-194 0 0,0 0-288 0 0,0 0-276 0 0,0 0-322 0 0,0 0-283 0 0,0 0-256 0 0,0 0-191 0 0,0 0-101 0 0,0 0-50 0 0,-2-3 12 0 0,0-1 1043 0 0,26 23 430 0 0,95 34-639 0 0,-119-52-966 0 0,0 0 0 0 0,0 1 0 0 0,0-1 0 0 0,0 1 0 0 0,0-1 0 0 0,0 0 1 0 0,-1 1-1 0 0,1-1 0 0 0,-1 0 0 0 0,1 1 0 0 0,-1-1 0 0 0,1 0 0 0 0,-1 0 0 0 0,0 0 0 0 0,0 1 0 0 0,1-1 1 0 0,-1 0-1 0 0,0 0 0 0 0,0 0 0 0 0,0 0 0 0 0,0 0 0 0 0,0-1 0 0 0,0 1 0 0 0,-1 0 0 0 0,1 0 0 0 0,0-1 1 0 0,0 1-1 0 0,0-1 0 0 0,-1 1 0 0 0,0-1-12 0 0,2 1 17 0 0,-18 11 149 0 0,-79 71 219 0 0,95-79-380 0 0,0-1 1672 0 0,1-2-3949 0 0,1-1-3502 0 0,0 0-4845 0 0,0-1-431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34.0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78 14755 0 0,'0'0'1733'0'0,"0"0"-141"0"0,0 0-49 0 0,0 0-154 0 0,0 0-223 0 0,0 0-224 0 0,0 0-257 0 0,0 0-238 0 0,0 0-196 0 0,0 0-134 0 0,0 0-53 0 0,0 0 25 0 0,0 0 53 0 0,12 6 907 0 0,41 54 641 0 0,-53-60-3343 0 0,0 1 4463 0 0,1 0-4584 0 0,-1-1-4615 0 0,0 0-6557 0 0,0 0 5244 0 0</inkml:trace>
  <inkml:trace contextRef="#ctx0" brushRef="#br0" timeOffset="270.25">146 73 5785 0 0,'0'0'3530'0'0,"0"0"-752"0"0,0 0-427 0 0,0 0-299 0 0,0 0-460 0 0,0 0-351 0 0,0 0-300 0 0,0 0-276 0 0,0 0-215 0 0,0 0-125 0 0,0 0-49 0 0,0 0-17 0 0,-5 1 1 0 0,-79 49 2036 0 0,83-49-3777 0 0,-10 8 3916 0 0,9-7-8535 0 0,4-1-9301 0 0,0-1 11147 0 0</inkml:trace>
  <inkml:trace contextRef="#ctx0" brushRef="#br0" timeOffset="847.853">131 31 0 0 0,'0'0'2398'0'0,"0"0"-358"0"0,0 0-173 0 0,0 0 42 0 0,0 0 49 0 0,0 0 50 0 0,0 0-118 0 0,0 0-270 0 0,0 0-372 0 0,0 0-370 0 0,0 0-275 0 0,0 0-190 0 0,0 0-77 0 0,-4-5 18 0 0,-10-14 70 0 0,-25 32 2423 0 0,34-10-2673 0 0,0 0 0 0 0,0 0 0 0 0,0 0 0 0 0,0 1 0 0 0,1-1-1 0 0,0 1 1 0 0,0 0 0 0 0,0 1 0 0 0,0-1 0 0 0,0 1 0 0 0,1 0 0 0 0,0-1 0 0 0,0 1 0 0 0,1 1 0 0 0,-1-1 0 0 0,1 0 0 0 0,0 1 0 0 0,0-1-1 0 0,1 1 1 0 0,0 0 0 0 0,0-1 0 0 0,0 1 0 0 0,0 0 0 0 0,1 5-174 0 0,3-7 54 0 0,-1 0-1 0 0,1 0 1 0 0,1 0-1 0 0,-1 0 1 0 0,0 0-1 0 0,1-1 1 0 0,0 0-1 0 0,0 1 1 0 0,0-1-1 0 0,0-1 1 0 0,0 1-1 0 0,0-1 1 0 0,1 1-1 0 0,-1-1 1 0 0,1-1-1 0 0,0 1 1 0 0,0-1-1 0 0,-1 1 1 0 0,1-1-1 0 0,0-1 1 0 0,0 1-1 0 0,0-1 1 0 0,0 0-1 0 0,0 0 1 0 0,0 0-1 0 0,0-1 1 0 0,0 1-1 0 0,0-1 1 0 0,0-1-1 0 0,0 1 1 0 0,-1-1-1 0 0,1 1 1 0 0,1-2-54 0 0,-2 2 5 0 0,0-1 0 0 0,1 0 1 0 0,-1 0-1 0 0,0 0 0 0 0,-1 0 1 0 0,1 0-1 0 0,0-1 0 0 0,-1 0 1 0 0,1 1-1 0 0,-1-1 0 0 0,0-1 0 0 0,0 1 1 0 0,0 0-1 0 0,0-1 0 0 0,-1 1 1 0 0,1-1-1 0 0,-1 0 0 0 0,0 0 1 0 0,0 0-1 0 0,0 0 0 0 0,-1 0 1 0 0,1-1-1 0 0,-1 1 0 0 0,0 0 0 0 0,-1-1 1 0 0,1 1-1 0 0,-1-1 0 0 0,1 1 1 0 0,-1-1-1 0 0,-1 1 0 0 0,1 0 1 0 0,-1-1-1 0 0,1 1 0 0 0,-1-1 1 0 0,0 1-1 0 0,-1 0 0 0 0,1 0 0 0 0,-1-1 1 0 0,0 1-1 0 0,0 0 0 0 0,0 1 1 0 0,-1-1-1 0 0,1 0 0 0 0,-1 1 1 0 0,0-1-1 0 0,0 1 0 0 0,0 0 1 0 0,-1-1-6 0 0,-49-7-769 0 0,50 24-4129 0 0,7-4-7427 0 0,-2-7 1329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33.0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72 0 0 0,'0'0'2426'0'0,"0"0"-80"0"0,0 0 85 0 0,0 0 249 0 0,0 0-98 0 0,0 0-375 0 0,0 0-363 0 0,0 0-319 0 0,0 0-217 0 0,0 0-147 0 0,0 0-130 0 0,0 0-105 0 0,0 0-97 0 0,-1-8-83 0 0,-2-21-61 0 0,1 62 3210 0 0,-1 60-3448 0 0,7-97-7805 0 0,0-1-4426 0 0,-2 3 1857 0 0</inkml:trace>
  <inkml:trace contextRef="#ctx0" brushRef="#br0" timeOffset="285.899">113 52 7001 0 0,'0'0'5592'0'0,"0"0"-2787"0"0,0 0-923 0 0,0 0-95 0 0,0 0-236 0 0,0 0-259 0 0,0 0-253 0 0,0 0-310 0 0,0 0-273 0 0,0 0-193 0 0,0 0-132 0 0,0 0-39 0 0,0 0 27 0 0,1-1 515 0 0,-9 74-116 0 0,16-73-13355 0 0,-7 0 8131 0 0,1 0-3642 0 0</inkml:trace>
  <inkml:trace contextRef="#ctx0" brushRef="#br0" timeOffset="752.247">197 1 11122 0 0,'0'0'2122'0'0,"0"0"-393"0"0,0 0-182 0 0,0 0-158 0 0,0 0-171 0 0,0 0-155 0 0,0 0-214 0 0,0 0-217 0 0,0 0-185 0 0,0 0-168 0 0,0 0-99 0 0,0 0-28 0 0,-4-1 29 0 0,-8 11 938 0 0,33 10 357 0 0,95 28-46 0 0,-116-46-1420 0 0,1 0 1 0 0,-1 0-1 0 0,0 0 1 0 0,-1-1-1 0 0,1 1 0 0 0,0 0 1 0 0,-1 0-1 0 0,1 0 1 0 0,-1-1-1 0 0,1 1 0 0 0,-1 0 1 0 0,0-1-1 0 0,1 1 1 0 0,-1 0-1 0 0,0-1 0 0 0,0 1 1 0 0,0-1-1 0 0,-1 0 1 0 0,1 1-1 0 0,0-1 0 0 0,-1 0 1 0 0,1 1-1 0 0,0-1 1 0 0,-1 0-1 0 0,1 0 0 0 0,-1 0 1 0 0,0 0-1 0 0,0 0-10 0 0,-1 1 0 0 0,-106 72 456 0 0,132-75-5910 0 0,-12 2 197 0 0,-4-2-3735 0 0,-2 1 1013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30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78 12555 0 0,'0'0'3238'0'0,"0"0"-1581"0"0,0 0-503 0 0,0 0 10 0 0,0 0-77 0 0,0 0-88 0 0,0 0-104 0 0,0 0-172 0 0,0 0-181 0 0,0 0-171 0 0,0 0-120 0 0,0 0-58 0 0,1-2 1 0 0,0 2-153 0 0,0 0 0 0 0,0-1-1 0 0,0 1 1 0 0,0 0 0 0 0,-1 0 0 0 0,1-1 0 0 0,0 1 0 0 0,0 0 0 0 0,0 0 0 0 0,0 0 0 0 0,0 0 0 0 0,0 0 0 0 0,0 0 0 0 0,0 1 0 0 0,-1-1 0 0 0,1 0-1 0 0,0 0 1 0 0,0 1 0 0 0,0-1 0 0 0,0 0 0 0 0,-1 1 0 0 0,1-1 0 0 0,0 1 0 0 0,0-1 0 0 0,-1 1 0 0 0,1-1 0 0 0,0 1 0 0 0,-1 0 0 0 0,1-1-1 0 0,0 1 1 0 0,-1 0 0 0 0,1-1 0 0 0,-1 1 0 0 0,1 0 0 0 0,-1 0 0 0 0,0 0 0 0 0,1-1 0 0 0,-1 1 0 0 0,0 0 0 0 0,1 0 0 0 0,-1 0 0 0 0,0 0 0 0 0,0 0-1 0 0,0 0 1 0 0,0 0-41 0 0,7 9 258 0 0,28 41 297 0 0,-36-46-5149 0 0,-6-5-9814 0 0,6-1 5733 0 0</inkml:trace>
  <inkml:trace contextRef="#ctx0" brushRef="#br0" timeOffset="248.599">130 76 5337 0 0,'0'0'3110'0'0,"0"0"-643"0"0,0 0-412 0 0,0 0-284 0 0,0 0-325 0 0,0 0-228 0 0,0 0-190 0 0,0 0-164 0 0,0 0-134 0 0,0 0-138 0 0,0 0-84 0 0,0 0-77 0 0,0 0-43 0 0,-7 3 8 0 0,-77 51 2084 0 0,81-52-3914 0 0,-8 9 3773 0 0,10-8-7845 0 0,5-2-7702 0 0,-3-1 6196 0 0</inkml:trace>
  <inkml:trace contextRef="#ctx0" brushRef="#br0" timeOffset="896.873">120 20 3017 0 0,'0'0'2292'0'0,"0"0"-266"0"0,0 0-62 0 0,0 0-90 0 0,0 0-199 0 0,0 0-217 0 0,0 0-237 0 0,0 0-218 0 0,0 0-193 0 0,0 0-138 0 0,0 0-68 0 0,0 0-52 0 0,0 0 6 0 0,-8-1 0 0 0,-22-1-31 0 0,-14 33 2686 0 0,40-28-3090 0 0,0 1 0 0 0,1 1 0 0 0,0-1 0 0 0,0 0-1 0 0,0 1 1 0 0,0 0 0 0 0,1-1 0 0 0,0 1 0 0 0,0 0 0 0 0,0 0 0 0 0,0 0 0 0 0,1 1 0 0 0,0-1 0 0 0,0 0 0 0 0,0 0 0 0 0,1 1 0 0 0,0-1 0 0 0,0 1 0 0 0,0-1 0 0 0,1 0-1 0 0,0 1 1 0 0,0-1-123 0 0,2-1 57 0 0,1 0 0 0 0,0-1 0 0 0,0 0 0 0 0,0 0 1 0 0,0 0-1 0 0,0 0 0 0 0,1-1 0 0 0,0 0 0 0 0,-1 0 0 0 0,1 0 0 0 0,0 0 0 0 0,0-1 0 0 0,0 1 0 0 0,0-1 0 0 0,0-1 0 0 0,0 1 0 0 0,0-1 0 0 0,0 0 0 0 0,0 0 0 0 0,0 0 0 0 0,0-1 0 0 0,0 1 0 0 0,0-1 0 0 0,0-1 0 0 0,5-1-57 0 0,-6 3 18 0 0,0-1 0 0 0,0 1-1 0 0,0-1 1 0 0,-1-1 0 0 0,1 1 0 0 0,0 0 0 0 0,0-1-1 0 0,-1 0 1 0 0,1 0 0 0 0,-1 0 0 0 0,1 0 0 0 0,-1 0 0 0 0,0-1-1 0 0,0 0 1 0 0,0 1 0 0 0,0-1 0 0 0,-1 0 0 0 0,1 0-1 0 0,-1-1 1 0 0,1 1 0 0 0,-1 0 0 0 0,0-1 0 0 0,-1 0-1 0 0,1 1 1 0 0,-1-1 0 0 0,1 0 0 0 0,-1 0 0 0 0,0 0-1 0 0,0 0 1 0 0,-1 0 0 0 0,1 0 0 0 0,-1 0 0 0 0,0 0-1 0 0,0-1-17 0 0,-1 2-16 0 0,1 0-1 0 0,-1 0 0 0 0,0 0 0 0 0,0-1 0 0 0,-1 1 0 0 0,1 0 1 0 0,0 1-1 0 0,-1-1 0 0 0,0 0 0 0 0,0 0 0 0 0,0 1 1 0 0,0-1-1 0 0,0 1 0 0 0,0-1 0 0 0,-1 1 0 0 0,1 0 0 0 0,-1 0 1 0 0,1 0-1 0 0,-1 0 0 0 0,0 1 0 0 0,0-1 0 0 0,0 1 0 0 0,0-1 1 0 0,0 1-1 0 0,0 0 0 0 0,0 0 0 0 0,-1 1 0 0 0,1-1 0 0 0,0 1 1 0 0,0-1-1 0 0,-1 1 0 0 0,1 0 0 0 0,0 0 0 0 0,0 0 0 0 0,-1 1 1 0 0,1-1-1 0 0,-1 1 17 0 0,1 9-5880 0 0,15-1-8330 0 0,-9-7 6163 0 0</inkml:trace>
  <inkml:trace contextRef="#ctx0" brushRef="#br0" timeOffset="1297.449">349 25 13499 0 0,'0'0'1760'0'0,"0"0"-161"0"0,0 0-73 0 0,0 0-138 0 0,0 0-124 0 0,0 0-57 0 0,0 0-158 0 0,0 0-153 0 0,0 0-131 0 0,0 0-182 0 0,0 0-145 0 0,0 0-146 0 0,-1-5-139 0 0,0-6-127 0 0,-1 3 166 0 0,-1 26 329 0 0,-15 121 1553 0 0,20-135-3107 0 0,0-6-4840 0 0,1-1-7240 0 0,-2 2 3900 0 0</inkml:trace>
  <inkml:trace contextRef="#ctx0" brushRef="#br0" timeOffset="1662.678">432 63 10282 0 0,'0'0'2386'0'0,"0"0"-223"0"0,0 0-124 0 0,0 0-264 0 0,0 0-273 0 0,0 0-235 0 0,0 0-311 0 0,0 0-332 0 0,0 0-262 0 0,0 0-194 0 0,0 0-103 0 0,0 0-14 0 0,0 0 18 0 0,-2 0 43 0 0,0 0-66 0 0,1 1 1 0 0,-1-1-1 0 0,1 0 0 0 0,0 1 1 0 0,-1-1-1 0 0,1 1 0 0 0,0-1 1 0 0,0 1-1 0 0,-1 0 0 0 0,1-1 1 0 0,0 1-1 0 0,0 0 0 0 0,0 0 1 0 0,0 0-1 0 0,0 0 0 0 0,0 0 1 0 0,0 0-1 0 0,0 0 0 0 0,0 0 1 0 0,0 0-1 0 0,0 0 0 0 0,1 1 1 0 0,-1-1-1 0 0,1 0 0 0 0,-1 1 1 0 0,1-1-1 0 0,-1 0 0 0 0,1 1 1 0 0,0-1-1 0 0,-1 1 0 0 0,1-1 1 0 0,0 0-1 0 0,0 1 0 0 0,0-1 1 0 0,0 1-1 0 0,1-1 0 0 0,-1 0 1 0 0,0 1-1 0 0,0-1 0 0 0,1 1 1 0 0,-1-1-1 0 0,1 0 0 0 0,-1 0 1 0 0,1 1-1 0 0,0-1 0 0 0,-1 0 1 0 0,1 0-1 0 0,0 0 0 0 0,0 1 1 0 0,0-1-1 0 0,0 0 0 0 0,0 0 1 0 0,0 0-1 0 0,0-1 0 0 0,0 1 0 0 0,0 0 1 0 0,1 0-1 0 0,-1-1 0 0 0,0 1 1 0 0,0 0-1 0 0,1-1 0 0 0,-1 1 1 0 0,1-1-1 0 0,-1 0 0 0 0,1 1-46 0 0,-1-1 17 0 0,0 1 0 0 0,0 0 0 0 0,0-1 0 0 0,1 1 0 0 0,-1-1 0 0 0,0 0 0 0 0,0 1-1 0 0,0-1 1 0 0,1 0 0 0 0,-1 0 0 0 0,0 0 0 0 0,0 0 0 0 0,0 0 0 0 0,1 0-1 0 0,-1 0 1 0 0,0 0 0 0 0,0 0 0 0 0,1 0 0 0 0,-1-1 0 0 0,0 1 0 0 0,0 0 0 0 0,0-1-1 0 0,0 1 1 0 0,1-1 0 0 0,-1 0 0 0 0,0 1 0 0 0,0-1 0 0 0,0 0 0 0 0,0 0 0 0 0,-1 1-1 0 0,1-1 1 0 0,0 0 0 0 0,0 0 0 0 0,0 0 0 0 0,-1 0 0 0 0,1 0 0 0 0,0 0 0 0 0,-1 0-1 0 0,1 0 1 0 0,-1-1 0 0 0,1 1 0 0 0,-1 0 0 0 0,0 0 0 0 0,1 0 0 0 0,-1-1 0 0 0,0 1-1 0 0,0 0 1 0 0,0 0 0 0 0,0-1 0 0 0,0 1 0 0 0,0 0 0 0 0,0 0 0 0 0,0 0 0 0 0,-1-1-1 0 0,1 1 1 0 0,0 0 0 0 0,-1 0 0 0 0,1 0 0 0 0,-1 0 0 0 0,1-1 0 0 0,-1 1-1 0 0,0 0 1 0 0,1 0 0 0 0,-1 0 0 0 0,0 0 0 0 0,0 0-17 0 0,-2-2-1458 0 0,-14-16 2651 0 0,15 13-7246 0 0,5 2-7456 0 0,-2 3 5390 0 0</inkml:trace>
  <inkml:trace contextRef="#ctx0" brushRef="#br0" timeOffset="2099.56">506 6 12371 0 0,'0'0'2023'0'0,"0"0"-198"0"0,0 0-91 0 0,0 0-211 0 0,0 0-240 0 0,0 0-235 0 0,0 0-257 0 0,0 0-239 0 0,0 0-216 0 0,0 0-140 0 0,0 0-76 0 0,0 0-36 0 0,0 0 68 0 0,5 4 999 0 0,92 49 746 0 0,-96-51-1885 0 0,-1 1 0 0 0,1-1 0 0 0,-1 0 0 0 0,0 0 1 0 0,0 0-1 0 0,0 0 0 0 0,0 0 0 0 0,0 1 0 0 0,-1-1 0 0 0,1 0 0 0 0,-1 0 1 0 0,1 0-1 0 0,-1 0 0 0 0,0 0 0 0 0,0 0 0 0 0,0 0 0 0 0,0 0 0 0 0,0 0 1 0 0,0-1-1 0 0,0 1 0 0 0,-1 0 0 0 0,1-1 0 0 0,0 1 0 0 0,-1 0 0 0 0,0-1 1 0 0,1 0-1 0 0,-1 1 0 0 0,0-1 0 0 0,0 0 0 0 0,0 0 0 0 0,0 0 0 0 0,0 0 1 0 0,0 0-1 0 0,-1 0-12 0 0,1 0 38 0 0,-120 83 382 0 0,120-83-4149 0 0,5-3-8795 0 0,-2 1 820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29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71 0 0 0,'0'0'836'0'0,"0"0"1059"0"0,0 0 463 0 0,0 0 56 0 0,0 0-156 0 0,0 0-315 0 0,0 0-337 0 0,0 0-286 0 0,0 0-260 0 0,-5 3 603 0 0,4-3 7064 0 0,39-65-7609 0 0,-50 148-869 0 0,5-36-194 0 0,7-47-44 0 0,0 0-18 0 0,0 0 4 0 0,0 0-33 0 0,4-9-5782 0 0,0 4-4547 0 0,-2 3-631 0 0</inkml:trace>
  <inkml:trace contextRef="#ctx0" brushRef="#br0" timeOffset="453.32">141 2 10178 0 0,'0'0'2491'0'0,"0"0"-502"0"0,0 0-259 0 0,0 0-93 0 0,0 0-138 0 0,0 0-161 0 0,0 0-219 0 0,0 0-246 0 0,0 0-251 0 0,0 0-180 0 0,0 0-164 0 0,0 0-101 0 0,0 0-26 0 0,-3-2-36 0 0,3 2-91 0 0,0 1 0 0 0,0-1 1 0 0,0 0-1 0 0,0 1 0 0 0,0-1 1 0 0,0 0-1 0 0,0 0 0 0 0,0 1 1 0 0,0-1-1 0 0,0 0 1 0 0,-1 1-1 0 0,1-1 0 0 0,0 0 1 0 0,0 0-1 0 0,0 1 0 0 0,0-1 1 0 0,-1 0-1 0 0,1 0 0 0 0,0 1 1 0 0,0-1-1 0 0,-1 0 0 0 0,1 0 1 0 0,0 0-1 0 0,0 0 1 0 0,-1 1-1 0 0,1-1 0 0 0,0 0 1 0 0,0 0-1 0 0,-1 0 0 0 0,1 0 1 0 0,0 0-1 0 0,-1 0 0 0 0,1 0 1 0 0,0 0-1 0 0,-1 0 0 0 0,1 0 1 0 0,0 0-1 0 0,0 0 1 0 0,-1 0-1 0 0,1 0 0 0 0,0 0 1 0 0,-1 0-1 0 0,1 0 0 0 0,0 0 1 0 0,-1 0-1 0 0,1 0-24 0 0,19 34 1201 0 0,76 29-239 0 0,-127-33-786 0 0,-69 28-137 0 0,102-51-2641 0 0,8-6-4613 0 0,-8-1 4865 0 0,3 0-7619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2.9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7 6513 0 0,'0'0'2125'0'0,"0"0"-15"0"0,0 0-10 0 0,0 0-85 0 0,0 0-224 0 0,0 0-224 0 0,0 0-192 0 0,0 0-183 0 0,0 0-159 0 0,0 0-190 0 0,0 0-217 0 0,0 0-200 0 0,-2-3-162 0 0,0 0-240 0 0,2 3 0 0 0,0 0 1 0 0,0 1 0 0 0,0-1 0 0 0,0 0-1 0 0,0 1 1 0 0,0-1 0 0 0,0 0 0 0 0,0 0-1 0 0,0 1 1 0 0,0-1 0 0 0,-1 0 0 0 0,1 1-1 0 0,0-1 1 0 0,0 0 0 0 0,0 0 0 0 0,0 1-1 0 0,-1-1 1 0 0,1 0 0 0 0,0 0 0 0 0,0 0-1 0 0,-1 1 1 0 0,1-1 0 0 0,0 0-1 0 0,0 0 1 0 0,-1 0 0 0 0,1 0 0 0 0,0 1-1 0 0,0-1 1 0 0,-1 0 0 0 0,1 0 0 0 0,0 0-1 0 0,-1 0 1 0 0,1 0 0 0 0,0 0 0 0 0,-1 0-1 0 0,1 0 1 0 0,0 0 0 0 0,0 0 0 0 0,-1 0-1 0 0,1 0-24 0 0,-9 152 2802 0 0,8-141-3256 0 0,0-12-3508 0 0,1-5-5030 0 0,0 4-2722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5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36 2320 0 0,'0'0'3693'0'0,"0"0"-856"0"0,0 0-370 0 0,0 0-100 0 0,0 0-208 0 0,0 0-270 0 0,0 0-246 0 0,0 0-227 0 0,0 0-216 0 0,0 0-178 0 0,0 0-154 0 0,0-6-149 0 0,0-24 1591 0 0,-4 158-510 0 0,-13-85-3201 0 0,17-41-2447 0 0,2-2-8284 0 0,-1 0 9609 0 0,0 0-6283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6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13507 0 0,'0'0'1903'0'0,"0"0"-219"0"0,0 0-167 0 0,0 0-198 0 0,0 0-241 0 0,0 0-219 0 0,0 0-197 0 0,0 0-167 0 0,0 0-137 0 0,0 0-120 0 0,0 0-66 0 0,0 0-26 0 0,0 0 33 0 0,1 25 1436 0 0,-7 4-377 0 0,0-4-2781 0 0,5-8-9140 0 0,1-17 3238 0 0,1 1 146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6.3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13827 0 0,'0'0'1866'0'0,"0"0"-551"0"0,0 0-324 0 0,0 0-131 0 0,0 0-8 0 0,0 0 69 0 0,0 0-14 0 0,0 0-88 0 0,0 0-101 0 0,0 0-132 0 0,0 0-95 0 0,0 0-77 0 0,0 0-72 0 0,-2 8-26 0 0,-18 79 653 0 0,18-79-1038 0 0,2-7-5850 0 0,0 0-6221 0 0,0-1 4074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54.2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 6209 0 0,'0'0'1578'0'0,"0"0"-24"0"0,0 0-94 0 0,0 0 79 0 0,0 0 93 0 0,0 0-1 0 0,0 0-153 0 0,0 0-307 0 0,0 0-284 0 0,0 0-206 0 0,0 0-139 0 0,-4 0-69 0 0,-2 0-220 0 0,-15 0 2380 0 0,21 0-2341 0 0,0 0-44 0 0,0 0-44 0 0,0 0-30 0 0,0 0-40 0 0,0 0-38 0 0,0 0-16 0 0,0 0-30 0 0,0 0-6 0 0,21 5 229 0 0,347 15 729 0 0,-238-6-1016 0 0,-189-18 577 0 0,62 17-6579 0 0,7-6-5057 0 0,-5-5 1295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6.7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13035 0 0,'0'0'1615'0'0,"0"0"-134"0"0,0 0-6 0 0,0 0 79 0 0,0 0-122 0 0,0 0-217 0 0,0 0-265 0 0,0 0-277 0 0,0 0-231 0 0,0 0-181 0 0,0 0-135 0 0,0 0-69 0 0,0 0-18 0 0,-3-1-7 0 0,3 2-26 0 0,1-1 1 0 0,-1 0-1 0 0,0 0 1 0 0,0 1-1 0 0,0-1 1 0 0,0 0-1 0 0,1 1 1 0 0,-1-1-1 0 0,0 0 1 0 0,0 0-1 0 0,0 1 1 0 0,0-1-1 0 0,0 0 1 0 0,0 1-1 0 0,0-1 1 0 0,0 0-1 0 0,0 0 1 0 0,0 1 0 0 0,0-1-1 0 0,0 0 1 0 0,0 1-1 0 0,0-1 1 0 0,0 0-1 0 0,0 1 1 0 0,0-1-1 0 0,-1 0 1 0 0,1 0-1 0 0,0 1 1 0 0,0-1-1 0 0,0 0 1 0 0,0 0-1 0 0,-1 1 1 0 0,1-1-1 0 0,0 0 1 0 0,0 0-1 0 0,0 1 1 0 0,-1-1 0 0 0,1 0-1 0 0,0 0 1 0 0,0 0-1 0 0,-1 0 1 0 0,1 0-1 0 0,0 1 1 0 0,0-1-1 0 0,-1 0 1 0 0,1 0-1 0 0,0 0 1 0 0,-1 0-1 0 0,1 0 1 0 0,0 0-1 0 0,-1 0 1 0 0,1 0-1 0 0,0 0 1 0 0,0 0-1 0 0,-1 0 1 0 0,1 0-1 0 0,0 0 1 0 0,-1 0 0 0 0,1 0-1 0 0,0 0 1 0 0,0 0-1 0 0,-1-1 1 0 0,1 1-1 0 0,0 0 1 0 0,-1 0-1 0 0,1 0 1 0 0,0 0-1 0 0,0-1-6 0 0,18 27 778 0 0,94 34-75 0 0,-136-31 355 0 0,-69 50-442 0 0,92-79-1375 0 0,1 0 2913 0 0,0 1-3478 0 0,-1-1-3677 0 0,1 0-5151 0 0,0 0-1927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3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47 13171 0 0,'0'0'1887'0'0,"0"0"-141"0"0,0 0-71 0 0,0 0-60 0 0,0 0-148 0 0,0 0-155 0 0,0 0-241 0 0,0 0-256 0 0,0 0-207 0 0,0 0-200 0 0,0 0-115 0 0,0 0-101 0 0,0 0-81 0 0,2-11 258 0 0,-11 122 2212 0 0,8-106-5974 0 0,-2-8-8219 0 0,3 2-175 0 0</inkml:trace>
  <inkml:trace contextRef="#ctx0" brushRef="#br0" timeOffset="1088.036">158 75 0 0 0,'0'0'1648'0'0,"0"0"702"0"0,0 0 140 0 0,0 0-155 0 0,0 0-269 0 0,0 0-266 0 0,0 0-281 0 0,0 0-244 0 0,0 0-157 0 0,0 0-115 0 0,0 0-88 0 0,-1-3-51 0 0,1 2-792 0 0,0 0-1 0 0,-1 0 1 0 0,1 1 0 0 0,0-1-1 0 0,0 0 1 0 0,-1 0 0 0 0,1 0-1 0 0,0 1 1 0 0,-1-1 0 0 0,1 0-1 0 0,-1 0 1 0 0,1 1 0 0 0,-1-1 0 0 0,1 0-1 0 0,-1 1 1 0 0,1-1 0 0 0,-1 0-1 0 0,0 1 1 0 0,0-1 0 0 0,1 1-1 0 0,-1-1 1 0 0,0 1 0 0 0,1 0-1 0 0,-1-1 1 0 0,0 1 0 0 0,0 0 0 0 0,0-1-1 0 0,0 1 1 0 0,1 0 0 0 0,-1 0-1 0 0,0 0 1 0 0,0 0 0 0 0,0 0-1 0 0,0 0 1 0 0,0 0 0 0 0,1 0-1 0 0,-1 0 1 0 0,0 0 0 0 0,0 0 0 0 0,0 1-1 0 0,0-1 1 0 0,1 0 0 0 0,-1 1-1 0 0,0-1 1 0 0,0 0 0 0 0,0 1-1 0 0,1-1 1 0 0,-1 1 0 0 0,0-1-1 0 0,1 1 1 0 0,-1 0 0 0 0,0-1 0 0 0,1 1-1 0 0,-1-1 1 0 0,1 1 0 0 0,-1 0-1 0 0,1 0 1 0 0,0-1 0 0 0,-1 1-1 0 0,1 0 1 0 0,-1 0 0 0 0,1 0-72 0 0,-1 0 30 0 0,0 0-1 0 0,-1 0 1 0 0,1 0 0 0 0,0 0 0 0 0,0 0-1 0 0,0 1 1 0 0,0-1 0 0 0,0 0 0 0 0,0 1 0 0 0,1-1-1 0 0,-1 1 1 0 0,0-1 0 0 0,1 1 0 0 0,-1-1 0 0 0,1 1-1 0 0,-1-1 1 0 0,1 1 0 0 0,0 0 0 0 0,0-1-1 0 0,0 1 1 0 0,0-1 0 0 0,0 1 0 0 0,0 0 0 0 0,0-1-1 0 0,0 1 1 0 0,1 0 0 0 0,-1-1 0 0 0,1 1 0 0 0,-1-1-1 0 0,1 1 1 0 0,-1-1 0 0 0,1 1 0 0 0,0-1-1 0 0,0 1 1 0 0,0-1 0 0 0,0 0 0 0 0,0 0 0 0 0,0 1-1 0 0,0-1 1 0 0,0 0 0 0 0,0 0 0 0 0,1 0-1 0 0,-1 0 1 0 0,0 0 0 0 0,1 0 0 0 0,-1-1 0 0 0,1 1-1 0 0,-1 0 1 0 0,1-1 0 0 0,-1 1 0 0 0,1-1 0 0 0,0 1-1 0 0,-1-1 1 0 0,1 0 0 0 0,-1 0 0 0 0,1 0-1 0 0,0 0 1 0 0,-1 0 0 0 0,1 0 0 0 0,0 0 0 0 0,-1 0-1 0 0,1-1 1 0 0,-1 1 0 0 0,1-1 0 0 0,-1 1 0 0 0,2-1-30 0 0,-2 1 26 0 0,1-1 0 0 0,-1 0 1 0 0,0 1-1 0 0,1-1 0 0 0,-1 0 1 0 0,0 0-1 0 0,0 0 0 0 0,1 1 1 0 0,-1-1-1 0 0,0 0 1 0 0,0-1-1 0 0,0 1 0 0 0,0 0 1 0 0,0 0-1 0 0,0 0 0 0 0,-1-1 1 0 0,1 1-1 0 0,0 0 1 0 0,-1-1-1 0 0,1 1 0 0 0,-1-1 1 0 0,1 1-1 0 0,-1 0 0 0 0,1-1 1 0 0,-1 1-1 0 0,0-1 1 0 0,0 1-1 0 0,0-1 0 0 0,0 0 1 0 0,0 1-1 0 0,0-1 0 0 0,0 1 1 0 0,-1-1-1 0 0,1 1 1 0 0,0 0-1 0 0,-1-1 0 0 0,1 1 1 0 0,-1-1-1 0 0,0 1 0 0 0,1 0 1 0 0,-1-1-1 0 0,0 1 1 0 0,0 0-1 0 0,0-1-26 0 0,-4-13-3648 0 0,3 1-4080 0 0,2 13 967 0 0,1-1-2056 0 0</inkml:trace>
  <inkml:trace contextRef="#ctx0" brushRef="#br0" timeOffset="1532.748">231 2 11923 0 0,'0'0'1983'0'0,"0"0"-182"0"0,0 0-134 0 0,0 0-174 0 0,0 0-221 0 0,0 0-177 0 0,0 0-200 0 0,0 0-216 0 0,0 0-214 0 0,0 0-177 0 0,0 0-155 0 0,0 0-89 0 0,0 0-25 0 0,-3-1 4 0 0,3 1-9 0 0,1 0 1 0 0,-1 0 0 0 0,0 1 0 0 0,0-1-1 0 0,0 0 1 0 0,0 1 0 0 0,0-1 0 0 0,0 0-1 0 0,0 1 1 0 0,0-1 0 0 0,0 0 0 0 0,0 1-1 0 0,0-1 1 0 0,0 0 0 0 0,0 1 0 0 0,0-1-1 0 0,0 0 1 0 0,0 1 0 0 0,0-1 0 0 0,-1 0-1 0 0,1 1 1 0 0,0-1 0 0 0,0 0 0 0 0,0 1-1 0 0,-1-1 1 0 0,1 0 0 0 0,0 0 0 0 0,0 1-1 0 0,0-1 1 0 0,-1 0 0 0 0,1 0-1 0 0,0 0 1 0 0,-1 1 0 0 0,1-1 0 0 0,0 0-1 0 0,0 0 1 0 0,-1 0 0 0 0,1 0 0 0 0,0 0-1 0 0,-1 1 1 0 0,1-1 0 0 0,0 0 0 0 0,-1 0-1 0 0,1 0-14 0 0,28 30 753 0 0,78 17-222 0 0,-106-46-516 0 0,0 1 0 0 0,0-1 0 0 0,0 1 0 0 0,0-1 0 0 0,0 0 0 0 0,-1 1 0 0 0,1-1 0 0 0,0 1 0 0 0,-1-1 0 0 0,1 0 0 0 0,-1 1-1 0 0,0-1 1 0 0,1 0 0 0 0,-1 0 0 0 0,0 0 0 0 0,0 1 0 0 0,0-1 0 0 0,0 0 0 0 0,0 0 0 0 0,0 0 0 0 0,0 0 0 0 0,0 0 0 0 0,0-1 0 0 0,0 1 0 0 0,0 0 0 0 0,-1 0 0 0 0,1-1 0 0 0,0 1-1 0 0,-1-1 1 0 0,1 1 0 0 0,-1-1-15 0 0,0 1 17 0 0,-156 88 666 0 0,149-82-3893 0 0,7 2-8111 0 0,5-9-351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0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25 0 0 0,'0'0'886'0'0,"0"0"878"0"0,0 0 323 0 0,0 0 49 0 0,0 0-28 0 0,0 0-44 0 0,0 0-88 0 0,0 0-158 0 0,0 0-177 0 0,0 0-215 0 0,0 0-227 0 0,-4-4-168 0 0,1 0-552 0 0,-6-7-226 0 0,-2 5 3307 0 0,-8 72-233 0 0,15 53-2607 0 0,3-115-353 0 0,0 4-3700 0 0,3-5-1979 0 0,0 0-3429 0 0,-1-3-2275 0 0</inkml:trace>
  <inkml:trace contextRef="#ctx0" brushRef="#br0" timeOffset="1062.166">157 102 0 0 0,'0'0'1308'0'0,"0"0"157"0"0,0 0 266 0 0,0 0 326 0 0,0 0 183 0 0,0 0-29 0 0,0 0-154 0 0,0 0-281 0 0,0 0-275 0 0,0 0-221 0 0,0 0-218 0 0,0 0-140 0 0,-2-5-112 0 0,-11-16 580 0 0,10 21-1313 0 0,1 1 0 0 0,-1 0-1 0 0,0 0 1 0 0,1 0 0 0 0,0 0 0 0 0,-1 1 0 0 0,1-1-1 0 0,0 1 1 0 0,0-1 0 0 0,0 1 0 0 0,0 0 0 0 0,0 0-1 0 0,0 0 1 0 0,0 0 0 0 0,0 0 0 0 0,1 0 0 0 0,-1 0-1 0 0,1 0 1 0 0,0 1 0 0 0,0-1 0 0 0,-1 1 0 0 0,2-1-1 0 0,-1 1 1 0 0,0-1 0 0 0,0 1 0 0 0,1 0 0 0 0,-1-1-1 0 0,1 1 1 0 0,0 0 0 0 0,0-1 0 0 0,0 1 0 0 0,0 0-1 0 0,1-1 1 0 0,-1 2-77 0 0,3-2 60 0 0,-1 0 0 0 0,0 0 0 0 0,1 0 0 0 0,0 0-1 0 0,-1 0 1 0 0,1 0 0 0 0,0-1 0 0 0,0 1 0 0 0,0-1 0 0 0,0 0 0 0 0,0 0-1 0 0,0 0 1 0 0,1-1 0 0 0,-1 1 0 0 0,0-1 0 0 0,0 1 0 0 0,1-1 0 0 0,-1 0-1 0 0,0 0 1 0 0,0-1 0 0 0,1 1 0 0 0,-1 0 0 0 0,0-1 0 0 0,0 0 0 0 0,0 0-1 0 0,0 0 1 0 0,0 0 0 0 0,0-1 0 0 0,0 1 0 0 0,0-1 0 0 0,0 0-1 0 0,-1 1 1 0 0,3-3-60 0 0,-5 3 14 0 0,1 0 0 0 0,0 0-1 0 0,-1 0 1 0 0,1 0-1 0 0,0 0 1 0 0,-1 0 0 0 0,1-1-1 0 0,-1 1 1 0 0,0 0-1 0 0,1 0 1 0 0,-1 0 0 0 0,0-1-1 0 0,0 1 1 0 0,0 0-1 0 0,0 0 1 0 0,0-1 0 0 0,0 1-1 0 0,0 0 1 0 0,0-1 0 0 0,0 1-1 0 0,-1 0 1 0 0,1 0-1 0 0,-1 0 1 0 0,1-1 0 0 0,-1 1-1 0 0,1 0 1 0 0,-1 0-1 0 0,1 0 1 0 0,-1 0 0 0 0,0 0-1 0 0,0 0 1 0 0,0 0-1 0 0,1 0 1 0 0,-1 0 0 0 0,0 0-1 0 0,0 1 1 0 0,0-1 0 0 0,0 0-1 0 0,0 0 1 0 0,-1 1-1 0 0,1-1 1 0 0,0 1 0 0 0,0-1-1 0 0,0 1 1 0 0,0 0-1 0 0,-1-1 1 0 0,1 1 0 0 0,0 0-1 0 0,-1 0-13 0 0,-14-13-1155 0 0,16 13-6892 0 0,3 1 2753 0 0,1 1-2157 0 0,-2-1 2335 0 0</inkml:trace>
  <inkml:trace contextRef="#ctx0" brushRef="#br0" timeOffset="1332.178">298 72 10994 0 0,'0'0'2414'0'0,"0"0"-369"0"0,0 0-261 0 0,0 0-165 0 0,0 0-179 0 0,0 0-115 0 0,0 0-192 0 0,0 0-277 0 0,0 0-262 0 0,0 0-238 0 0,0 0-173 0 0,0 0-89 0 0,0 0 0 0 0,-15 44 1671 0 0,3 2-1409 0 0,10-26-7576 0 0,2-19 288 0 0,1-1-4464 0 0</inkml:trace>
  <inkml:trace contextRef="#ctx0" brushRef="#br0" timeOffset="1760.117">370 32 14547 0 0,'0'0'850'0'0,"0"0"-73"0"0,0 0 91 0 0,0 0 201 0 0,0 0 136 0 0,0 0-41 0 0,0 0-197 0 0,0 0-269 0 0,0 0-276 0 0,0 0-153 0 0,0 0-104 0 0,0 0-61 0 0,0 0 9 0 0,7 16 435 0 0,0-9-388 0 0,1-1 0 0 0,1 0 0 0 0,-1 0 0 0 0,1-1 0 0 0,0 0 0 0 0,0-1 0 0 0,1 0 0 0 0,-1 0 0 0 0,1-1 0 0 0,0 0 0 0 0,4 0-160 0 0,33 12 214 0 0,-46-13-185 0 0,-1-1 0 0 0,0 0 0 0 0,0 0 0 0 0,0 1 0 0 0,0-1 0 0 0,0 0 0 0 0,0 1 0 0 0,0-1 0 0 0,0 0 0 0 0,0 0 0 0 0,-1 1 0 0 0,1-1 1 0 0,0 0-1 0 0,-1 0 0 0 0,1 0 0 0 0,-1 1 0 0 0,0-1 0 0 0,1 0 0 0 0,-1 0 0 0 0,0 0 0 0 0,0 0 0 0 0,0 0 0 0 0,1 0 0 0 0,-1 0 0 0 0,0-1 0 0 0,0 1 0 0 0,0 0 0 0 0,0 0 0 0 0,-1-1 0 0 0,1 1 0 0 0,0-1 0 0 0,0 1 0 0 0,0-1 0 0 0,0 1 0 0 0,-1-1 0 0 0,1 0 0 0 0,-1 1-29 0 0,-1 1 50 0 0,-164 108 739 0 0,158-94-1339 0 0,11-14-3507 0 0,1-1-3983 0 0,-1-1-3805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16.7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22 0 0 0,'0'0'359'0'0,"0"0"1110"0"0,0 0 250 0 0,0 0-64 0 0,0 0-61 0 0,0 0-98 0 0,0 0-59 0 0,-1-6 1991 0 0,0-4 12180 0 0,5 223-15251 0 0,-5-220-1368 0 0,1 0-2982 0 0,0 1-4548 0 0,0 5-595 0 0</inkml:trace>
  <inkml:trace contextRef="#ctx0" brushRef="#br0" timeOffset="714.293">143 101 3673 0 0,'0'0'3634'0'0,"0"0"-1007"0"0,0 0-474 0 0,0 0-201 0 0,0 0-202 0 0,0 0-194 0 0,0 0-214 0 0,0 0-243 0 0,0 0-185 0 0,0 0-172 0 0,0 0-118 0 0,0 0-77 0 0,0 0-70 0 0,0-6 2 0 0,-1-21 427 0 0,0 26-829 0 0,0 0 0 0 0,0 1 0 0 0,0 0 0 0 0,1-1 0 0 0,-1 1 1 0 0,0 0-1 0 0,-1-1 0 0 0,1 1 0 0 0,0 0 0 0 0,0 0 0 0 0,0 0 0 0 0,0 0 1 0 0,0 0-1 0 0,0 0 0 0 0,0 0 0 0 0,0 0 0 0 0,0 0 0 0 0,0 1 1 0 0,0-1-1 0 0,0 0 0 0 0,0 1 0 0 0,0-1 0 0 0,0 0 0 0 0,0 1 1 0 0,0 0-1 0 0,0-1 0 0 0,1 1 0 0 0,-1-1 0 0 0,0 1 0 0 0,0 0 1 0 0,0 0-1 0 0,1-1 0 0 0,-1 1 0 0 0,1 0 0 0 0,-2 1-77 0 0,-32 61 230 0 0,33-62-223 0 0,1 1 0 0 0,0-1 0 0 0,-1 0 0 0 0,1 1 0 0 0,0-1-1 0 0,0 1 1 0 0,0-1 0 0 0,0 0 0 0 0,0 1 0 0 0,1-1 0 0 0,-1 1 0 0 0,0-1-1 0 0,1 0 1 0 0,-1 1 0 0 0,0-1 0 0 0,1 0 0 0 0,0 1 0 0 0,-1-1-1 0 0,1 0 1 0 0,0 0 0 0 0,0 0 0 0 0,0 0 0 0 0,-1 0 0 0 0,1 0-1 0 0,0 0 1 0 0,1 0 0 0 0,-1 0 0 0 0,0 0 0 0 0,0 0 0 0 0,0 0 0 0 0,0-1-1 0 0,1 1 1 0 0,-1 0 0 0 0,0-1 0 0 0,1 1 0 0 0,-1-1 0 0 0,0 0-1 0 0,1 1 1 0 0,-1-1 0 0 0,0 0 0 0 0,1 0 0 0 0,-1 0 0 0 0,1 0 0 0 0,-1 0-1 0 0,1 0 1 0 0,-1 0 0 0 0,0-1 0 0 0,1 1-7 0 0,0 0 17 0 0,1 0-1 0 0,-1 0 1 0 0,0 0 0 0 0,1 0 0 0 0,-1 0-1 0 0,0 0 1 0 0,1-1 0 0 0,-1 1-1 0 0,0-1 1 0 0,0 1 0 0 0,0-1 0 0 0,1 0-1 0 0,-1 0 1 0 0,0 0 0 0 0,0 0-1 0 0,0-1 1 0 0,-1 1 0 0 0,1 0 0 0 0,0-1-1 0 0,0 1 1 0 0,-1-1 0 0 0,1 0-1 0 0,-1 0 1 0 0,1 1 0 0 0,-1-1 0 0 0,0 0-1 0 0,1 0 1 0 0,-1 0 0 0 0,0 0-1 0 0,-1-1 1 0 0,1 1 0 0 0,0 0 0 0 0,-1 0-1 0 0,1 0 1 0 0,-1-1 0 0 0,1 1-1 0 0,-1 0 1 0 0,0-1 0 0 0,0 1 0 0 0,0 0-1 0 0,0-1 1 0 0,-1 1 0 0 0,1 0-1 0 0,-1 0 1 0 0,1-1 0 0 0,-1 1 0 0 0,0 0-1 0 0,0 0 1 0 0,0 0 0 0 0,0 0-1 0 0,0 0 1 0 0,0 0 0 0 0,-1 0 0 0 0,1 0-1 0 0,0 0 1 0 0,-1 1 0 0 0,0-1-1 0 0,1 0 1 0 0,-1 1 0 0 0,-1-1-17 0 0,-9 0-2252 0 0,10 5-3032 0 0,1 1-5532 0 0,1-2 431 0 0</inkml:trace>
  <inkml:trace contextRef="#ctx0" brushRef="#br0" timeOffset="1880.889">309 93 0 0 0,'0'0'1196'0'0,"0"0"311"0"0,0 0 99 0 0,0 0-19 0 0,0 0-41 0 0,0 0-19 0 0,0 0-46 0 0,0 0-46 0 0,1-2-48 0 0,0-4-34 0 0,-10-9 8432 0 0,-4 20-9756 0 0,12-4-2 0 0,-1 1 0 0 0,1-1 0 0 0,-1 0 0 0 0,1 1 0 0 0,-1-1 0 0 0,1 1 0 0 0,0-1 1 0 0,0 1-1 0 0,0 0 0 0 0,0-1 0 0 0,0 1 0 0 0,0 0 0 0 0,0 0 0 0 0,1 0 1 0 0,-1 0-1 0 0,1-1 0 0 0,-1 1 0 0 0,1 0 0 0 0,0 0 0 0 0,0 0 0 0 0,0 0 0 0 0,0 0 1 0 0,0 0-1 0 0,0 0 0 0 0,0 0 0 0 0,1 0 0 0 0,-1 0 0 0 0,1 0 0 0 0,-1 0 1 0 0,1 0-1 0 0,0 0 0 0 0,0-1 0 0 0,0 1 0 0 0,0 0 0 0 0,0-1 0 0 0,0 1 0 0 0,0 0 1 0 0,0-1-1 0 0,1 1 0 0 0,-1-1 0 0 0,1 0 0 0 0,-1 0 0 0 0,1 1 0 0 0,-1-1 0 0 0,1 0 1 0 0,0 0-1 0 0,0 0 0 0 0,0-1 0 0 0,-1 1 0 0 0,1 0 0 0 0,0-1 0 0 0,0 1 1 0 0,0-1-1 0 0,0 1 0 0 0,0-1 0 0 0,0 0 0 0 0,0 0 0 0 0,0 0-27 0 0,0-1 24 0 0,-1 0 1 0 0,0 0-1 0 0,1 0 0 0 0,-1 0 0 0 0,0-1 0 0 0,0 1 1 0 0,0 0-1 0 0,0 0 0 0 0,0-1 0 0 0,0 1 0 0 0,0-1 1 0 0,-1 1-1 0 0,1-1 0 0 0,0 1 0 0 0,-1-1 0 0 0,1 0 1 0 0,-1 1-1 0 0,0-1 0 0 0,1 1 0 0 0,-1-1 1 0 0,0 0-1 0 0,0 1 0 0 0,0-1 0 0 0,0 0 0 0 0,0 0 1 0 0,-1 1-1 0 0,1-1 0 0 0,0 1 0 0 0,-1-1 0 0 0,1 0 1 0 0,-1 1-1 0 0,0-1 0 0 0,1 1 0 0 0,-1-1 0 0 0,0 1 1 0 0,0 0-1 0 0,0-1 0 0 0,0 1 0 0 0,0 0 0 0 0,-1-1-24 0 0,-1-15-4343 0 0,5 11-867 0 0,2 1-3718 0 0,-2 2 429 0 0</inkml:trace>
  <inkml:trace contextRef="#ctx0" brushRef="#br0" timeOffset="2547.958">383 14 2361 0 0,'0'0'3727'0'0,"0"0"-1036"0"0,0 0-306 0 0,0 0-130 0 0,0 0-193 0 0,0 0-242 0 0,0 0-253 0 0,0 0-300 0 0,0 0-245 0 0,0 0-230 0 0,0 0-187 0 0,0 0-126 0 0,0 0-103 0 0,-3-2-41 0 0,-7-7-33 0 0,7 7-32 0 0,3 2-23 0 0,0 0-51 0 0,0 0-39 0 0,0 0-18 0 0,0 0-29 0 0,0 0-4 0 0,16 28 1033 0 0,76 61-286 0 0,-112-61-242 0 0,-94 89-387 0 0,117-124-1433 0 0,3 0-8102 0 0,-4 5-2586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8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35 0 0 0,'0'0'449'0'0,"0"0"1380"0"0,0 0 465 0 0,0 0 73 0 0,0 0-24 0 0,0 0-208 0 0,0 0-282 0 0,0 0-284 0 0,0 0-282 0 0,0 0-188 0 0,0-2-111 0 0,-1-9-342 0 0,2 7 7912 0 0,-1 4-8442 0 0,0 0-24 0 0,0 0-32 0 0,0 0-39 0 0,6 29 191 0 0,11 127 555 0 0,-11-167-4152 0 0,0-1-2028 0 0,-1 2-4709 0 0,-2 6 357 0 0</inkml:trace>
  <inkml:trace contextRef="#ctx0" brushRef="#br0" timeOffset="404.192">139 66 5417 0 0,'0'0'1726'0'0,"0"0"26"0"0,0 0 179 0 0,0 0 136 0 0,0 0-114 0 0,0 0-185 0 0,0 0-233 0 0,0 0-299 0 0,0 0-266 0 0,0 0-251 0 0,0 0-244 0 0,0 0-185 0 0,0 0-86 0 0,-3-1-5 0 0,1 2-135 0 0,0-1 0 0 0,1 0 0 0 0,-1 0 0 0 0,0 1 0 0 0,0-1 0 0 0,1 1 0 0 0,-1-1 0 0 0,0 1 0 0 0,0 0 0 0 0,1 0 0 0 0,-1 0 0 0 0,1 0 0 0 0,-1 0 0 0 0,1 0 0 0 0,-1 0 0 0 0,1 0 0 0 0,0 0-1 0 0,0 1 1 0 0,-1-1 0 0 0,1 1 0 0 0,0-1 0 0 0,0 1 0 0 0,0-1 0 0 0,0 1 0 0 0,1 0 0 0 0,-1-1 0 0 0,0 1 0 0 0,1 0 0 0 0,-1 0-64 0 0,0-1 38 0 0,0 0 0 0 0,0 0 1 0 0,0 1-1 0 0,0-1 0 0 0,0 0 0 0 0,0 1 0 0 0,0-1 0 0 0,1 1 0 0 0,-1-1 1 0 0,0 1-1 0 0,1-1 0 0 0,-1 1 0 0 0,1-1 0 0 0,-1 1 0 0 0,1-1 0 0 0,0 1 1 0 0,0 0-1 0 0,0-1 0 0 0,0 1 0 0 0,0 0 0 0 0,0-1 0 0 0,0 1 0 0 0,1-1 1 0 0,-1 1-1 0 0,0 0 0 0 0,1-1 0 0 0,0 1 0 0 0,-1-1 0 0 0,1 1 0 0 0,0-1 1 0 0,-1 0-1 0 0,1 1 0 0 0,0-1 0 0 0,0 0 0 0 0,0 1 0 0 0,0-1 0 0 0,1 0 1 0 0,-1 0-1 0 0,0 0 0 0 0,0 0 0 0 0,1 0 0 0 0,-1 0 0 0 0,1 0 0 0 0,-1-1 1 0 0,0 1-1 0 0,1 0 0 0 0,0-1 0 0 0,-1 1 0 0 0,1-1 0 0 0,-1 0 0 0 0,1 1 1 0 0,-1-1-1 0 0,1 0 0 0 0,0 0 0 0 0,0 0-38 0 0,2 0 60 0 0,0 1 1 0 0,0-1-1 0 0,0 0 0 0 0,0-1 1 0 0,0 1-1 0 0,0-1 0 0 0,0 0 1 0 0,0 0-1 0 0,0 0 0 0 0,0 0 1 0 0,0-1-1 0 0,0 0 0 0 0,-1 1 0 0 0,1-1 1 0 0,-1-1-1 0 0,1 1 0 0 0,2-3-60 0 0,-6 3 6 0 0,0 0 0 0 0,1 0-1 0 0,-1-1 1 0 0,0 1-1 0 0,-1 0 1 0 0,1 0 0 0 0,0 0-1 0 0,-1 0 1 0 0,1 0-1 0 0,-1-1 1 0 0,1 1-1 0 0,-1 0 1 0 0,0 0 0 0 0,0 0-1 0 0,0 0 1 0 0,0 1-1 0 0,0-1 1 0 0,-1 0 0 0 0,1 0-1 0 0,0 1 1 0 0,-1-1-1 0 0,1 1 1 0 0,-1-1-1 0 0,0 1 1 0 0,0 0 0 0 0,1-1-1 0 0,-1 1 1 0 0,0 0-6 0 0,-12-13-945 0 0,9-6-3252 0 0,6 14-490 0 0,2 0-3706 0 0,-1 3-762 0 0</inkml:trace>
  <inkml:trace contextRef="#ctx0" brushRef="#br0" timeOffset="841.191">189 20 4793 0 0,'0'0'2709'0'0,"0"0"-105"0"0,0 0-29 0 0,0 0-187 0 0,0 0-343 0 0,0 0-350 0 0,0 0-357 0 0,0 0-368 0 0,0 0-298 0 0,0 0-243 0 0,0 0-192 0 0,0 0-99 0 0,0 0-59 0 0,-2-1 11 0 0,-6 0 641 0 0,23 14 179 0 0,27 17 174 0 0,25 9-508 0 0,-67-37-542 0 0,0 0 0 0 0,0 0 1 0 0,0 1-1 0 0,0-1 0 0 0,0 0 0 0 0,-1 0 1 0 0,1 0-1 0 0,-1 1 0 0 0,0-1 0 0 0,1 0 1 0 0,-1 0-1 0 0,0 0 0 0 0,0 0 0 0 0,0 0 1 0 0,0-1-1 0 0,-1 1 0 0 0,1 0 0 0 0,0 0 1 0 0,-1-1-1 0 0,0 1 0 0 0,1-1 1 0 0,-1 1-1 0 0,0-1 0 0 0,1 0 0 0 0,-1 1 1 0 0,0-1-1 0 0,0 0 0 0 0,0 0 0 0 0,-1 0-34 0 0,-3 4 48 0 0,-93 86 238 0 0,101-83-3408 0 0,15-11-7519 0 0,-14 1-569 0 0</inkml:trace>
  <inkml:trace contextRef="#ctx0" brushRef="#br0" timeOffset="1237.178">427 9 8666 0 0,'0'0'5622'0'0,"0"0"-3454"0"0,0 0-819 0 0,0 0 18 0 0,0 0-16 0 0,0 0-89 0 0,0 0-121 0 0,0 0-151 0 0,0 0-221 0 0,0 0-205 0 0,0 0-198 0 0,0 0-141 0 0,0 0-85 0 0,-1-3-49 0 0,-7-3 220 0 0,6 25 574 0 0,1 3-439 0 0,-11 143 861 0 0,10-160-1780 0 0,0-9-4123 0 0,0 0-2449 0 0,1 3-4836 0 0</inkml:trace>
  <inkml:trace contextRef="#ctx0" brushRef="#br0" timeOffset="2271.372">511 84 0 0 0,'0'0'1310'0'0,"0"0"971"0"0,0 0 179 0 0,0 0-168 0 0,0 0-194 0 0,0 0-186 0 0,0 0-253 0 0,0 0-201 0 0,0 0-179 0 0,0 0-163 0 0,0 0-92 0 0,0-3-106 0 0,0 2-852 0 0,0 0 1 0 0,0 1 0 0 0,0-1-1 0 0,0 0 1 0 0,0 1-1 0 0,0-1 1 0 0,-1 0 0 0 0,1 0-1 0 0,0 1 1 0 0,-1-1-1 0 0,1 0 1 0 0,0 1-1 0 0,-1-1 1 0 0,1 1 0 0 0,-1-1-1 0 0,1 1 1 0 0,-1-1-1 0 0,1 1 1 0 0,-1-1 0 0 0,1 1-1 0 0,-1-1 1 0 0,1 1-1 0 0,-1-1 1 0 0,0 1-1 0 0,1 0 1 0 0,-1-1 0 0 0,0 1-1 0 0,1 0 1 0 0,-1 0-1 0 0,0-1 1 0 0,1 1 0 0 0,-1 0-1 0 0,0 0 1 0 0,0 0-1 0 0,1 0 1 0 0,-1 0-1 0 0,0 0 1 0 0,1 0 0 0 0,-1 0-1 0 0,0 0 1 0 0,0 1-1 0 0,1-1 1 0 0,-1 0 0 0 0,0 0-1 0 0,1 1 1 0 0,-1-1-1 0 0,0 0 1 0 0,1 1-1 0 0,-1-1 1 0 0,1 0 0 0 0,-1 1-1 0 0,0-1 1 0 0,1 1-1 0 0,-1-1 1 0 0,1 1-1 0 0,-1 0 1 0 0,1-1 0 0 0,0 1-1 0 0,-1-1 1 0 0,1 1-1 0 0,0 0 1 0 0,-1-1 0 0 0,1 1-1 0 0,0 0 1 0 0,0-1-1 0 0,-1 1 1 0 0,1 0-1 0 0,0 0-65 0 0,-1-1 15 0 0,-1 1 1 0 0,1 0-1 0 0,0 0 1 0 0,-1 0 0 0 0,1 0-1 0 0,0 0 1 0 0,0 0-1 0 0,0 0 1 0 0,0 1 0 0 0,0-1-1 0 0,0 0 1 0 0,0 1-1 0 0,0-1 1 0 0,0 0 0 0 0,1 1-1 0 0,-1-1 1 0 0,1 1-1 0 0,-1-1 1 0 0,1 1 0 0 0,-1 0-1 0 0,1-1 1 0 0,0 1-1 0 0,0-1 1 0 0,0 1 0 0 0,0-1-1 0 0,0 1 1 0 0,0 0-1 0 0,0-1 1 0 0,0 1 0 0 0,1-1-1 0 0,-1 1 1 0 0,1-1-1 0 0,-1 1 1 0 0,1-1 0 0 0,0 1-1 0 0,-1-1 1 0 0,1 1-1 0 0,0-1 1 0 0,0 0-1 0 0,0 1 1 0 0,0-1 0 0 0,0 0-1 0 0,0 0 1 0 0,0 0-1 0 0,1 0 1 0 0,-1 0 0 0 0,0 0-1 0 0,1 0 1 0 0,-1 0-1 0 0,0 0 1 0 0,1-1 0 0 0,-1 1-1 0 0,1-1 1 0 0,-1 1-1 0 0,1-1 1 0 0,0 1-17 0 0,0-1 23 0 0,0 1 0 0 0,-1-1 0 0 0,1 0 0 0 0,0 1 1 0 0,0-1-1 0 0,0 0 0 0 0,-1 0 0 0 0,1 0 0 0 0,0 0 0 0 0,0 0 0 0 0,-1-1 0 0 0,1 1 0 0 0,0-1 0 0 0,0 1 1 0 0,-1-1-1 0 0,1 1 0 0 0,0-1 0 0 0,-1 0 0 0 0,1 0 0 0 0,-1 0 0 0 0,1 0 0 0 0,-1 0 0 0 0,1 0 0 0 0,-1 0 1 0 0,0-1-1 0 0,1 1 0 0 0,-1 0 0 0 0,0-1 0 0 0,0 1 0 0 0,0-1 0 0 0,0 1 0 0 0,0-1 0 0 0,-1 1 0 0 0,1-1 1 0 0,0 0-1 0 0,-1 0 0 0 0,1 1 0 0 0,-1-1 0 0 0,0 0 0 0 0,1 0 0 0 0,-1 1 0 0 0,0-1 0 0 0,0 0 1 0 0,0 0-1 0 0,0 0 0 0 0,-1 1 0 0 0,1-1 0 0 0,0 0 0 0 0,-1 0 0 0 0,1 1 0 0 0,-1-1 0 0 0,0 0 0 0 0,1 1 1 0 0,-1-1-1 0 0,0 0 0 0 0,0 1 0 0 0,0-1 0 0 0,0 1 0 0 0,0 0 0 0 0,0-1 0 0 0,-1 1 0 0 0,0-1-23 0 0,2 2-164 0 0,-18-14-170 0 0,17 11-5482 0 0,2 2-5879 0 0,1 1 3008 0 0</inkml:trace>
  <inkml:trace contextRef="#ctx0" brushRef="#br0" timeOffset="2730.409">608 3 14171 0 0,'0'0'1344'0'0,"0"0"-7"0"0,0 0 80 0 0,0 0-24 0 0,0 0-115 0 0,0 0-120 0 0,0 0-194 0 0,0 0-228 0 0,0 0-238 0 0,0 0-242 0 0,0 0-151 0 0,0 0-103 0 0,0 0-17 0 0,-2-1 51 0 0,46 59 843 0 0,24-14-447 0 0,-68-42-419 0 0,0 0-1 0 0,-1 0 1 0 0,1 0 0 0 0,0 0-1 0 0,-1 0 1 0 0,0 0 0 0 0,1-1-1 0 0,-1 1 1 0 0,0 0 0 0 0,0 0-1 0 0,0 0 1 0 0,0-1 0 0 0,0 1 0 0 0,0-1-1 0 0,-1 1 1 0 0,1-1 0 0 0,0 1-1 0 0,-1-1 1 0 0,1 0 0 0 0,-1 1-1 0 0,0-1 1 0 0,1 0 0 0 0,-1 0-1 0 0,0 0 1 0 0,0 0 0 0 0,0-1-13 0 0,-3 4 15 0 0,-118 84 437 0 0,123-88-481 0 0,0 0 24 0 0,0 0-10 0 0,0 0-18 0 0,0 0-61 0 0,2-2-3656 0 0,-1 2-1618 0 0,1-2-6309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3.1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19 12683 0 0,'0'0'1485'0'0,"0"0"16"0"0,0 0 106 0 0,0 0 41 0 0,0 0-94 0 0,0 0-198 0 0,0 0-193 0 0,0 0-264 0 0,0 0-247 0 0,0 0-156 0 0,0 0-201 0 0,0 0-121 0 0,0 0-46 0 0,-5-6 413 0 0,-11 141 2210 0 0,16-129-3147 0 0,-1 23 1143 0 0,-9-19-5732 0 0,10-10-157 0 0,0 0-324 0 0,1-2-6185 0 0</inkml:trace>
  <inkml:trace contextRef="#ctx0" brushRef="#br0" timeOffset="270.4">135 58 15147 0 0,'0'0'1714'0'0,"0"0"-150"0"0,0 0-29 0 0,0 0-89 0 0,0 0-228 0 0,0 0-221 0 0,0 0-299 0 0,0 0-270 0 0,0 0-170 0 0,0 0-87 0 0,0 0 4 0 0,0 0 39 0 0,-2 23 1163 0 0,-1 12-80 0 0,-1 0-5153 0 0,5-34-5526 0 0,0-1-2098 0 0</inkml:trace>
  <inkml:trace contextRef="#ctx0" brushRef="#br0" timeOffset="705.755">219 0 11698 0 0,'0'0'2177'0'0,"0"0"-1045"0"0,0 0-190 0 0,0 0 131 0 0,0 0 93 0 0,0 0-53 0 0,0 0-196 0 0,0 0-204 0 0,0 0-143 0 0,0 0-53 0 0,0 0-2 0 0,0 0-70 0 0,0 0-63 0 0,3 5-42 0 0,2 2-189 0 0,1-1-1 0 0,0 1 1 0 0,0-1 0 0 0,0 0 0 0 0,1 0-1 0 0,0-1 1 0 0,0 0 0 0 0,1 0 0 0 0,-1-1 0 0 0,1 0-1 0 0,0 0 1 0 0,0-1 0 0 0,0 0 0 0 0,8 2-151 0 0,-15-5 10 0 0,0 0 1 0 0,1 1 0 0 0,-1-1-1 0 0,0 1 1 0 0,0-1 0 0 0,0 1-1 0 0,0-1 1 0 0,0 1 0 0 0,0 0-1 0 0,0 0 1 0 0,0-1 0 0 0,0 1-1 0 0,0 0 1 0 0,-1 0 0 0 0,1 0-1 0 0,0 0 1 0 0,0 0 0 0 0,-1 0-1 0 0,1 0 1 0 0,-1 0-1 0 0,1 0 1 0 0,-1 0 0 0 0,1 0-1 0 0,-1 0 1 0 0,0 1 0 0 0,1-1-1 0 0,-1 0 1 0 0,0 0 0 0 0,0 0-1 0 0,0 1 1 0 0,0-1 0 0 0,0 0-1 0 0,0 0 1 0 0,0 0 0 0 0,0 1-1 0 0,-1-1 1 0 0,1 0-1 0 0,0 0 1 0 0,-1 0 0 0 0,1 0-1 0 0,-1 0 1 0 0,1 1 0 0 0,-1-1-1 0 0,1 0 1 0 0,-1 0 0 0 0,0 0-1 0 0,0-1 1 0 0,0 1 0 0 0,1 0-1 0 0,-1 0 1 0 0,0 0 0 0 0,0 0-1 0 0,0-1 1 0 0,-1 1-11 0 0,-53 46 654 0 0,-37 16-64 0 0,90-61-337 0 0,1 0-3276 0 0,3-4-7855 0 0,0 0-1000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1.9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16 2889 0 0,'0'0'2160'0'0,"0"0"139"0"0,0 0 186 0 0,0 0-34 0 0,0 0-199 0 0,0 0-218 0 0,0 0-253 0 0,0 0-294 0 0,0 0-242 0 0,0 0-205 0 0,0 0-186 0 0,0 0-127 0 0,0 0-87 0 0,-1-3-79 0 0,0-1-681 0 0,-2-4 1272 0 0,2 21 21 0 0,-2 127 658 0 0,3-137-4139 0 0,2-7-2018 0 0,1 0-3357 0 0,-2 2-3900 0 0</inkml:trace>
  <inkml:trace contextRef="#ctx0" brushRef="#br0" timeOffset="407.012">148 54 7834 0 0,'0'0'2686'0'0,"0"0"-907"0"0,0 0-88 0 0,0 0 81 0 0,0 0-97 0 0,0 0-119 0 0,0 0-201 0 0,0 0-269 0 0,0 0-258 0 0,0 0-229 0 0,0 0-192 0 0,0 0-151 0 0,-5-2-95 0 0,4 1-133 0 0,0 1 1 0 0,-1-1-1 0 0,1 1 0 0 0,0-1 1 0 0,-1 1-1 0 0,1 0 0 0 0,-1-1 1 0 0,1 1-1 0 0,0 0 1 0 0,-1 0-1 0 0,1 0 0 0 0,-1 0 1 0 0,1 0-1 0 0,-1 1 0 0 0,1-1 1 0 0,-1 0-1 0 0,1 1 0 0 0,0-1 1 0 0,-1 1-1 0 0,1-1 0 0 0,0 1 1 0 0,-1 0-1 0 0,1-1 0 0 0,0 1 1 0 0,0 0-1 0 0,0 0 0 0 0,0 0 1 0 0,-1 0-1 0 0,1 0 0 0 0,1 0 1 0 0,-1 0-1 0 0,0 0 1 0 0,0 1-1 0 0,0-1 0 0 0,1 0 1 0 0,-1 0-1 0 0,0 1 0 0 0,1-1 1 0 0,-1 1-1 0 0,1-1 0 0 0,0 0 1 0 0,-1 1-1 0 0,1-1 0 0 0,0 1 1 0 0,0-1-1 0 0,0 1 0 0 0,0 0-28 0 0,0 0 35 0 0,-1 0 0 0 0,1 0-1 0 0,0-1 1 0 0,0 1-1 0 0,0 0 1 0 0,0 0 0 0 0,0 0-1 0 0,1-1 1 0 0,-1 1-1 0 0,1 0 1 0 0,-1-1 0 0 0,1 1-1 0 0,-1 0 1 0 0,1-1-1 0 0,0 1 1 0 0,0 0 0 0 0,0-1-1 0 0,0 1 1 0 0,0-1-1 0 0,0 0 1 0 0,0 1 0 0 0,0-1-1 0 0,1 0 1 0 0,-1 0-1 0 0,0 0 1 0 0,1 1 0 0 0,-1-1-1 0 0,1-1 1 0 0,0 1-1 0 0,-1 0 1 0 0,1 0 0 0 0,-1-1-1 0 0,1 1 1 0 0,0-1-1 0 0,0 1 1 0 0,-1-1 0 0 0,1 0-1 0 0,0 1 1 0 0,0-1-1 0 0,0 0 1 0 0,-1 0 0 0 0,1-1-1 0 0,0 1 1 0 0,0 0-1 0 0,-1 0 1 0 0,1-1 0 0 0,0 1-1 0 0,0-1 1 0 0,-1 0-1 0 0,1 1 1 0 0,-1-1 0 0 0,1 0-1 0 0,-1 0 1 0 0,1 0-1 0 0,-1 0 1 0 0,1-1-35 0 0,-1 2 16 0 0,0 0 1 0 0,0 0-1 0 0,-1-1 0 0 0,1 1 1 0 0,0-1-1 0 0,0 1 0 0 0,-1 0 1 0 0,1-1-1 0 0,0 1 0 0 0,-1-1 0 0 0,1 0 1 0 0,0 1-1 0 0,-1-1 0 0 0,1 0 1 0 0,-1 1-1 0 0,1-1 0 0 0,-1 0 1 0 0,1 0-1 0 0,-1 1 0 0 0,1-1 0 0 0,-1 0 1 0 0,0 0-1 0 0,0 0 0 0 0,1 1 1 0 0,-1-1-1 0 0,0 0 0 0 0,0 0 1 0 0,0 0-1 0 0,0 0 0 0 0,0 0 1 0 0,0 0-1 0 0,0 1 0 0 0,0-1 0 0 0,0 0 1 0 0,0 0-1 0 0,-1 0 0 0 0,1 0 1 0 0,0 0-1 0 0,-1 1 0 0 0,1-1 1 0 0,0 0-1 0 0,-1 0 0 0 0,1 1 0 0 0,-1-1 1 0 0,1 0-1 0 0,-1 1 0 0 0,0-1 1 0 0,1 0-1 0 0,-1 1 0 0 0,0-1 1 0 0,1 1-1 0 0,-1-1 0 0 0,0 1 1 0 0,0-1-1 0 0,1 1 0 0 0,-1-1 0 0 0,0 1 1 0 0,0 0-1 0 0,0 0 0 0 0,0-1-16 0 0,-18-32-6098 0 0,27 28-8890 0 0,-6 4 8141 0 0</inkml:trace>
  <inkml:trace contextRef="#ctx0" brushRef="#br0" timeOffset="835.694">228 15 6265 0 0,'0'0'4320'0'0,"0"0"-1529"0"0,0 0-608 0 0,0 0-257 0 0,0 0-328 0 0,0 0-257 0 0,0 0-195 0 0,0 0-243 0 0,0 0-256 0 0,0 0-233 0 0,0 0-215 0 0,0 0-144 0 0,0 0-65 0 0,-2-2-3 0 0,59 61 1507 0 0,-44-51-1338 0 0,-11-8-141 0 0,-1 0 1 0 0,1 0 0 0 0,-1 1-1 0 0,1-1 1 0 0,-1 1 0 0 0,1-1-1 0 0,-1 1 1 0 0,1-1 0 0 0,-1 1-1 0 0,1 0 1 0 0,-1 0 0 0 0,0 0-1 0 0,0 0 1 0 0,1 0-1 0 0,-1 0 1 0 0,0 0 0 0 0,0 0-1 0 0,0 0 1 0 0,0 1 0 0 0,0-1-1 0 0,0 0 1 0 0,0 1 0 0 0,-1-1-1 0 0,1 0 1 0 0,0 1-1 0 0,-1-1 1 0 0,1 1 0 0 0,-1-1-1 0 0,0 1 1 0 0,1-1 0 0 0,-1 1-1 0 0,0 0 1 0 0,0-1 0 0 0,0 1-1 0 0,0-1 1 0 0,0 1 0 0 0,0 0-1 0 0,-1-1 1 0 0,1 1-1 0 0,0-1 1 0 0,-1 1 0 0 0,1-1-1 0 0,-1 1 1 0 0,0-1 0 0 0,1 0-1 0 0,-1 1 1 0 0,0-1 0 0 0,0 1-16 0 0,-134 105 1389 0 0,127-98-1840 0 0,9-8-3394 0 0,5-5-5058 0 0,-4 2-2516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4.8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9 1776 0 0,'0'0'2830'0'0,"0"0"-165"0"0,0 0-21 0 0,0 0-18 0 0,0 0-149 0 0,0 0-231 0 0,0 0-361 0 0,0 0-320 0 0,0 0-226 0 0,0 0-196 0 0,0 0-190 0 0,0 0-154 0 0,0 0-144 0 0,1-2-111 0 0,8-5 1077 0 0,-15 34-1315 0 0,0-5-29 0 0,-5 93 681 0 0,9-111-173 0 0,0-3-4347 0 0,5-7-12774 0 0,-1 5 6140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8.7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20 9946 0 0,'0'0'6201'0'0,"0"0"-4061"0"0,0 0-1130 0 0,0 0-43 0 0,0 0-49 0 0,0 0-161 0 0,0 0-182 0 0,0 0-117 0 0,0 0-52 0 0,0 0 28 0 0,0 0 66 0 0,0 0 24 0 0,0 0-11 0 0,-1 6-42 0 0,-30 132 2322 0 0,29-132-4139 0 0,-2 12 3098 0 0,5-14-7462 0 0,4-2-7083 0 0,-3-2 2277 0 0</inkml:trace>
  <inkml:trace contextRef="#ctx0" brushRef="#br0" timeOffset="250.084">116 67 11811 0 0,'0'0'2647'0'0,"0"0"-1307"0"0,0 0-502 0 0,0 0 76 0 0,0 0 185 0 0,0 0 130 0 0,0 0 35 0 0,0 0-113 0 0,0 0-178 0 0,0 0-162 0 0,0 0-149 0 0,0 0-152 0 0,-3 8-123 0 0,-2 7-732 0 0,-13 37 1689 0 0,13-17-6830 0 0,5-35 1346 0 0,0 0-2864 0 0,0 0-3001 0 0</inkml:trace>
  <inkml:trace contextRef="#ctx0" brushRef="#br0" timeOffset="670.5">200 1 11314 0 0,'0'0'1883'0'0,"0"0"-181"0"0,0 0-159 0 0,0 0-32 0 0,0 0-139 0 0,0 0-221 0 0,0 0-245 0 0,0 0-266 0 0,0 0-224 0 0,0 0-140 0 0,0 0-66 0 0,0 0-5 0 0,0 0 59 0 0,-3 0 64 0 0,3 1-290 0 0,-1-1 1 0 0,1 1-1 0 0,0-1 1 0 0,-1 1-1 0 0,1-1 1 0 0,0 1-1 0 0,0-1 0 0 0,-1 1 1 0 0,1 0-1 0 0,0-1 1 0 0,0 1-1 0 0,0-1 1 0 0,0 1-1 0 0,0 0 0 0 0,0-1 1 0 0,0 1-1 0 0,0-1 1 0 0,0 1-1 0 0,0 0 0 0 0,0-1 1 0 0,0 1-1 0 0,0-1 1 0 0,0 1-1 0 0,0 0 1 0 0,1-1-1 0 0,-1 1 0 0 0,0-1 1 0 0,1 1-1 0 0,-1-1 1 0 0,0 1-1 0 0,1-1 0 0 0,-1 1 1 0 0,0-1-1 0 0,1 1 1 0 0,-1-1-1 0 0,1 1 1 0 0,-1-1-1 0 0,1 0 0 0 0,-1 1 1 0 0,1-1-1 0 0,-1 0 1 0 0,1 1-1 0 0,-1-1 0 0 0,1 0 1 0 0,0 0-1 0 0,-1 0 1 0 0,1 0-1 0 0,-1 1 1 0 0,1-1-1 0 0,0 0 0 0 0,-1 0 1 0 0,1 0-1 0 0,0 0 1 0 0,-1 0-1 0 0,1 0 1 0 0,-1 0-1 0 0,1-1-38 0 0,49 31 1056 0 0,-45-27-1011 0 0,57 45 597 0 0,-61-47-593 0 0,0 1-1 0 0,0 0 1 0 0,1-1-1 0 0,-2 1 1 0 0,1 0-1 0 0,0 0 1 0 0,0-1-1 0 0,0 1 1 0 0,-1 0-1 0 0,1 0 0 0 0,-1 0 1 0 0,0 0-1 0 0,1 0 1 0 0,-1 0-1 0 0,0 0 1 0 0,0 0-1 0 0,0 0 1 0 0,0 0-1 0 0,-1 0 1 0 0,1 0-1 0 0,0 0 1 0 0,-1 0-1 0 0,0 0 1 0 0,1 0-1 0 0,-1 0 1 0 0,0-1-1 0 0,0 1 1 0 0,0 0-1 0 0,0 0 1 0 0,0-1-1 0 0,0 1 1 0 0,-1-1-1 0 0,1 1 1 0 0,0-1-1 0 0,-1 0 1 0 0,0 1-49 0 0,-86 63 1421 0 0,90-62-4280 0 0,-1-3-2201 0 0,0 1-7152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7.7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14 5345 0 0,'0'0'2187'0'0,"0"0"107"0"0,0 0 167 0 0,0 0 63 0 0,0 0-230 0 0,0 0-346 0 0,0 0-367 0 0,0 0-337 0 0,0 0-257 0 0,0 0-258 0 0,0 0-237 0 0,0 0-153 0 0,-5-8 413 0 0,-5 106 3002 0 0,3-14-3195 0 0,3-73 681 0 0,0-6-4366 0 0,5-7-4730 0 0,8-6-5096 0 0,-5 5 6156 0 0</inkml:trace>
  <inkml:trace contextRef="#ctx0" brushRef="#br0" timeOffset="251.157">137 52 8842 0 0,'0'0'3001'0'0,"0"0"-360"0"0,0 0-284 0 0,0 0-305 0 0,0 0-349 0 0,0 0-312 0 0,0 0-329 0 0,0 0-311 0 0,0 0-260 0 0,0 0-162 0 0,0 0-54 0 0,0 0 37 0 0,0 0 62 0 0,0 2 72 0 0,-16 87 1874 0 0,14-85-2689 0 0,2-3-4377 0 0,0-1-4862 0 0,0-1-1680 0 0</inkml:trace>
  <inkml:trace contextRef="#ctx0" brushRef="#br0" timeOffset="633.56">213 1 11779 0 0,'0'0'2125'0'0,"0"0"-410"0"0,0 0-417 0 0,0 0-166 0 0,0 0-152 0 0,0 0-173 0 0,0 0-155 0 0,0 0-150 0 0,0 0-77 0 0,0 0 35 0 0,0 0 42 0 0,0 0 22 0 0,0 0-8 0 0,7 3-55 0 0,111 54 1944 0 0,-118-53-2319 0 0,1-1 0 0 0,-1 0-1 0 0,0 1 1 0 0,0-1 0 0 0,0 1 0 0 0,0-1 0 0 0,-1 1-1 0 0,1-1 1 0 0,-1 0 0 0 0,0 1 0 0 0,0-1 0 0 0,0 0 0 0 0,-1 0-1 0 0,1 1 1 0 0,-1-1 0 0 0,0 0 0 0 0,1-1 0 0 0,-1 1-1 0 0,-1 0 1 0 0,1 0 0 0 0,0-1 0 0 0,-1 1 0 0 0,1-1-1 0 0,-1 0 1 0 0,0 0 0 0 0,1 0 0 0 0,-1 0 0 0 0,0 0-1 0 0,-3 1-85 0 0,-81 62 473 0 0,105-76-5074 0 0,-10 6 506 0 0,-1 1-3428 0 0,-2 1-4222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59.8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34 117 1752 0 0,'0'0'3887'0'0,"0"0"-1012"0"0,0 0-269 0 0,0 0 21 0 0,0 0-139 0 0,0 0-299 0 0,0 0-311 0 0,0 0-294 0 0,0 0-310 0 0,0 0-280 0 0,0 0-256 0 0,0 0-229 0 0,0 0-138 0 0,5-9 489 0 0,-25 150 2090 0 0,11-5-2123 0 0,5-73-3055 0 0,-1 0-7950 0 0,4-52-2160 0 0</inkml:trace>
  <inkml:trace contextRef="#ctx0" brushRef="#br0" timeOffset="851.894">170 68 12875 0 0,'0'0'1207'0'0,"0"0"60"0"0,0 0 28 0 0,0 0 21 0 0,0 0-57 0 0,0 0-104 0 0,0 0-143 0 0,0 0-188 0 0,0 0-172 0 0,4-11-174 0 0,15-30-148 0 0,-18 39-306 0 0,0 1-1 0 0,1 0 0 0 0,-1 0 1 0 0,0 0-1 0 0,0 0 0 0 0,1 0 1 0 0,-1 0-1 0 0,0 0 0 0 0,1 0 1 0 0,-1 0-1 0 0,1 1 0 0 0,-1-1 1 0 0,1 1-1 0 0,-1-1 0 0 0,1 1 1 0 0,-1-1-1 0 0,1 1 0 0 0,0 0 1 0 0,-1 0-1 0 0,1 0 1 0 0,0 0-1 0 0,-1 0 0 0 0,1 0 1 0 0,-1 0-1 0 0,1 1 0 0 0,0-1 1 0 0,-1 0-1 0 0,1 1 0 0 0,-1 0 1 0 0,2 0-24 0 0,-1-1 44 0 0,0 1-15 0 0,0 0 1 0 0,0-1 0 0 0,0 1 0 0 0,0 0 0 0 0,0 1 0 0 0,0-1 0 0 0,0 0 0 0 0,-1 0 0 0 0,1 1-1 0 0,0-1 1 0 0,-1 1 0 0 0,1-1 0 0 0,-1 1 0 0 0,0 0 0 0 0,1-1 0 0 0,-1 1 0 0 0,0 0 0 0 0,0 0-1 0 0,0 0 1 0 0,0 0 0 0 0,-1 0 0 0 0,1 0 0 0 0,0 0 0 0 0,-1 0 0 0 0,0 1 0 0 0,1-1 0 0 0,-1 0-1 0 0,0 0 1 0 0,0 0 0 0 0,0 1 0 0 0,0-1 0 0 0,-1 0 0 0 0,1 0 0 0 0,0 0 0 0 0,-1 0 0 0 0,0 0-1 0 0,1 0 1 0 0,-1 0 0 0 0,0 0 0 0 0,0 0 0 0 0,0 0 0 0 0,0 0 0 0 0,-1 0 0 0 0,1 0-1 0 0,0-1 1 0 0,-1 1 0 0 0,1-1 0 0 0,-1 1 0 0 0,0-1 0 0 0,1 1 0 0 0,-1-1 0 0 0,0 0 0 0 0,0 0-1 0 0,0 0 1 0 0,0 0 0 0 0,-1 0-30 0 0,-100 70 726 0 0,103-71-719 0 0,-1 1 0 0 0,1-1 1 0 0,-1 0-1 0 0,1 0 0 0 0,0 1 1 0 0,-1-1-1 0 0,1 0 0 0 0,0 1 1 0 0,-1-1-1 0 0,1 0 1 0 0,0 1-1 0 0,-1-1 0 0 0,1 0 1 0 0,0 1-1 0 0,0-1 0 0 0,0 1 1 0 0,-1-1-1 0 0,1 1 0 0 0,0-1 1 0 0,0 0-1 0 0,0 1 0 0 0,0-1 1 0 0,0 1-1 0 0,0-1 0 0 0,0 1 1 0 0,0-1-1 0 0,0 1 0 0 0,0-1 1 0 0,0 1-1 0 0,0-1 0 0 0,0 1 1 0 0,0-1-1 0 0,0 0 0 0 0,1 1 1 0 0,-1-1-1 0 0,0 1 0 0 0,0-1 1 0 0,0 1-1 0 0,1-1 0 0 0,-1 0 1 0 0,0 1-1 0 0,1-1 1 0 0,-1 0-1 0 0,0 1 0 0 0,1-1 1 0 0,-1 0-1 0 0,0 1 0 0 0,1-1 1 0 0,-1 0-1 0 0,0 0 0 0 0,1 1 1 0 0,-1-1-1 0 0,1 0 0 0 0,-1 0 1 0 0,1 0-1 0 0,-1 0 0 0 0,1 0 1 0 0,-1 1-1 0 0,0-1 0 0 0,1 0 1 0 0,-1 0-1 0 0,1 0 0 0 0,-1 0 1 0 0,1 0-8 0 0,32 5 532 0 0,-32-5-518 0 0,49 4 216 0 0,-1-2 1 0 0,0-3-1 0 0,0-1 0 0 0,40-8-230 0 0,-46-6 810 0 0,-44 18-3425 0 0,-2 5-1392 0 0,1-2-4633 0 0,0-2-3667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6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15 0 0 0,'0'0'1006'0'0,"0"0"343"0"0,0 0-27 0 0,0 0-21 0 0,0 0 146 0 0,0 0 271 0 0,-4-15 18505 0 0,-16 152-19356 0 0,17-133-1191 0 0,2-4-4093 0 0,1-1-4476 0 0,0-1-2705 0 0</inkml:trace>
  <inkml:trace contextRef="#ctx0" brushRef="#br0" timeOffset="397.982">123 32 10690 0 0,'0'0'1601'0'0,"0"0"2"0"0,0 0 132 0 0,0 0 13 0 0,0 0-136 0 0,0 0-195 0 0,0 0-265 0 0,0 0-272 0 0,0 0-244 0 0,0 0-234 0 0,0 0-166 0 0,0 0-118 0 0,-13-4 165 0 0,12 5-247 0 0,-1 0 0 0 0,1 0 0 0 0,0 0 0 0 0,-1-1 1 0 0,1 1-1 0 0,0 0 0 0 0,0 1 0 0 0,0-1 0 0 0,-1 0 0 0 0,1 0 0 0 0,0 0 0 0 0,0 1 0 0 0,1-1 0 0 0,-1 1 0 0 0,0-1 0 0 0,0 0 0 0 0,1 1 1 0 0,-1-1-1 0 0,1 1 0 0 0,-1 0 0 0 0,1-1 0 0 0,0 1 0 0 0,0-1 0 0 0,-1 1 0 0 0,1 0 0 0 0,0-1 0 0 0,0 1 0 0 0,1-1 0 0 0,-1 1 0 0 0,0 0 0 0 0,0-1 1 0 0,1 1-1 0 0,-1-1 0 0 0,1 1 0 0 0,0-1 0 0 0,-1 1 0 0 0,1-1 0 0 0,0 1 0 0 0,0-1 0 0 0,0 0 0 0 0,0 1 0 0 0,0-1 0 0 0,0 0 0 0 0,0 0 1 0 0,0 0-1 0 0,0 0 0 0 0,1 0 0 0 0,-1 0 0 0 0,0 0 0 0 0,1 0 0 0 0,-1 0 0 0 0,1-1 0 0 0,-1 1 0 0 0,1-1 0 0 0,-1 1 0 0 0,1-1 0 0 0,-1 1 1 0 0,1-1-1 0 0,0 0 0 0 0,0 0-36 0 0,-1 1 20 0 0,0 0 1 0 0,1-1 0 0 0,-1 1 0 0 0,1-1 0 0 0,-1 0 0 0 0,0 1 0 0 0,1-1 0 0 0,-1 0-1 0 0,1 0 1 0 0,-1 0 0 0 0,1 0 0 0 0,-1 0 0 0 0,1 0 0 0 0,-1 0 0 0 0,1 0 0 0 0,-1-1-1 0 0,0 1 1 0 0,1-1 0 0 0,-1 1 0 0 0,0-1 0 0 0,1 1 0 0 0,-1-1 0 0 0,0 0 0 0 0,1 0-1 0 0,-1 1 1 0 0,0-1 0 0 0,0 0 0 0 0,0 0 0 0 0,0 0 0 0 0,0 0 0 0 0,0-1-1 0 0,0 1 1 0 0,0 0 0 0 0,0 0 0 0 0,-1 0 0 0 0,1-1 0 0 0,0 1 0 0 0,-1 0 0 0 0,1-1-1 0 0,-1 1 1 0 0,0-1 0 0 0,1 1 0 0 0,-1-1 0 0 0,0 1 0 0 0,0 0 0 0 0,0-1 0 0 0,0 1-1 0 0,0-1 1 0 0,0 1 0 0 0,0-1 0 0 0,0 1 0 0 0,-1-1 0 0 0,1 1 0 0 0,-1 0-1 0 0,1-1 1 0 0,-1 1 0 0 0,1-1 0 0 0,-1 1 0 0 0,0 0 0 0 0,0-1-21 0 0,-12-11-307 0 0,-5-8-3420 0 0,18 20 952 0 0,1 0-14238 0 0,0 1 15714 0 0,-1 0 2295 0 0,1 0-4401 0 0</inkml:trace>
  <inkml:trace contextRef="#ctx0" brushRef="#br0" timeOffset="743.76">189 3 3649 0 0,'0'0'4138'0'0,"0"0"-959"0"0,0 0-521 0 0,0 0-261 0 0,0 0-450 0 0,0 0-431 0 0,0 0-292 0 0,0 0-306 0 0,0 0-259 0 0,0 0-210 0 0,0 0-205 0 0,0 0-120 0 0,0 0-46 0 0,28 21 1521 0 0,-26-20-1533 0 0,1 0 0 0 0,-1 0 0 0 0,0 0 0 0 0,1 1 0 0 0,-1-1 0 0 0,0 0 0 0 0,0 1 1 0 0,0 0-1 0 0,0-1 0 0 0,0 1 0 0 0,0 0 0 0 0,0 0 0 0 0,0 0 0 0 0,-1 0 0 0 0,1 1 0 0 0,-1-1 1 0 0,0 0-1 0 0,0 1 0 0 0,1-1 0 0 0,-2 1 0 0 0,1-1 0 0 0,0 1 0 0 0,0-1 0 0 0,-1 1 0 0 0,1 0 1 0 0,-1-1-1 0 0,0 1 0 0 0,0-1 0 0 0,0 1 0 0 0,0 0 0 0 0,0-1 0 0 0,-1 1 0 0 0,1 0 0 0 0,-1-1 1 0 0,0 1-1 0 0,0-1 0 0 0,0 1 0 0 0,0-1 0 0 0,0 1 0 0 0,-1 1-66 0 0,-91 62 656 0 0,89-61-1925 0 0,4-3-2210 0 0,1-1-3935 0 0,0-1-4246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5.0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40 9858 0 0,'0'0'4002'0'0,"0"0"-1588"0"0,0 0-644 0 0,0 0-230 0 0,0 0-248 0 0,0 0-241 0 0,0 0-228 0 0,0 0-224 0 0,0 0-184 0 0,0 0-103 0 0,0 0-24 0 0,0 0 1 0 0,0 0 38 0 0,-5 37 1492 0 0,5-26-2395 0 0,-2 9 1456 0 0,2-13-4722 0 0,0 0-4165 0 0,0-6-2910 0 0</inkml:trace>
  <inkml:trace contextRef="#ctx0" brushRef="#br0" timeOffset="470.994">85 0 11170 0 0,'0'0'3928'0'0,"0"0"-2288"0"0,0 0-572 0 0,0 0 134 0 0,0 0 41 0 0,0 0-69 0 0,0 0-212 0 0,0 0-304 0 0,0 0-250 0 0,0 0-184 0 0,0 0-96 0 0,0 0-12 0 0,0 0 27 0 0,-1 17 564 0 0,96 49 1370 0 0,-95-63-2041 0 0,1 0-1 0 0,-1 0 1 0 0,0-1-1 0 0,0 1 0 0 0,-1 0 1 0 0,1 0-1 0 0,0 0 0 0 0,-1 0 1 0 0,0-1-1 0 0,0 1 1 0 0,0 0-1 0 0,0-1 0 0 0,0 1 1 0 0,0 0-1 0 0,-1-1 1 0 0,1 1-1 0 0,-1-1 0 0 0,1 0 1 0 0,-1 0-1 0 0,0 0 0 0 0,0 1 1 0 0,0-2-1 0 0,0 1 1 0 0,-1 0-1 0 0,1 0 0 0 0,0-1 1 0 0,-1 1-1 0 0,1-1 1 0 0,-1 0-1 0 0,-1 1-35 0 0,-3 4 32 0 0,-64 52 149 0 0,70-56-1005 0 0,1-3-7033 0 0,3 0-1049 0 0,-2 0-1630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48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17 0 0 0,'0'0'640'0'0,"0"0"860"0"0,0 0 199 0 0,0 0-10 0 0,0 0-5 0 0,1 0 1285 0 0,2-2-3100 0 0,-2 2 5015 0 0,-1-1 5315 0 0,0 1-10188 0 0,0 0-20 0 0,0 0 7 0 0,0 0 30 0 0,0 0-13 0 0,0 0-20 0 0,0 0 15 0 0,0 0 6 0 0,0 0-1 0 0,0 0-4 0 0,0 0 6 0 0,0 0 14 0 0,0 0 9 0 0,0 0 9 0 0,0 0 11 0 0,0 0-1 0 0,0 0 2 0 0,0 0-5 0 0,0 0-1 0 0,0 0 21 0 0,0 0 11 0 0,0 0 2 0 0,0 0 0 0 0,0 0-17 0 0,0 0 6 0 0,0 0-1 0 0,0 0-8 0 0,0 0 5 0 0,0 0-18 0 0,0 0-16 0 0,0 0 1 0 0,-1 0 1 0 0,0-1 0 0 0,0 1-1 0 0,0 0 1 0 0,1 0 0 0 0,-1 0-1 0 0,0-1 1 0 0,0 1-1 0 0,0 0 1 0 0,1 0 0 0 0,-1 0-1 0 0,0 0 1 0 0,0 0 0 0 0,0 1-1 0 0,0-1 1 0 0,1 0 0 0 0,-1 0-1 0 0,0 0 1 0 0,0 1-1 0 0,1-1 1 0 0,-1 0 0 0 0,0 1-1 0 0,0-1 1 0 0,1 1 0 0 0,-1-1-1 0 0,0 1 1 0 0,1-1 0 0 0,-1 1-1 0 0,1-1 1 0 0,-1 1 0 0 0,0 0-1 0 0,1-1 1 0 0,0 1-1 0 0,-1 0 1 0 0,1-1 0 0 0,-1 1-1 0 0,1 0 1 0 0,0 0 0 0 0,-1-1-1 0 0,1 1-41 0 0,-4 10 30 0 0,1 1 0 0 0,-1-1 0 0 0,2 1 0 0 0,0-1 0 0 0,0 1 0 0 0,1 0 0 0 0,1-1 0 0 0,0 1 0 0 0,0 2-30 0 0,1-11 17 0 0,0 0 0 0 0,0 1 0 0 0,0-1 0 0 0,0 0 0 0 0,0 0 0 0 0,0 0 0 0 0,1-1 0 0 0,0 1 0 0 0,-1 0 0 0 0,1 0 0 0 0,0-1 0 0 0,0 1-1 0 0,1-1 1 0 0,-1 0 0 0 0,0 0 0 0 0,1 0 0 0 0,-1 0 0 0 0,1 0 0 0 0,0 0 0 0 0,0 0 0 0 0,0-1 0 0 0,0 0 0 0 0,0 0 0 0 0,0 1 0 0 0,0-2 0 0 0,0 1 0 0 0,0 0 0 0 0,0-1 0 0 0,1 1 0 0 0,0-1-17 0 0,1-1 15 0 0,0 0-1 0 0,-1 0 1 0 0,1-1-1 0 0,-1 0 0 0 0,1 0 1 0 0,-1 0-1 0 0,0 0 1 0 0,0-1-1 0 0,0 0 1 0 0,0 0-1 0 0,0 0 1 0 0,-1 0-1 0 0,1 0 1 0 0,-1-1-1 0 0,0 0 0 0 0,0 1 1 0 0,0-1-1 0 0,0 0 1 0 0,-1-1-1 0 0,0 1 1 0 0,0 0-1 0 0,0-1 1 0 0,0 1-1 0 0,-1-1 1 0 0,1 1-1 0 0,-1-1 1 0 0,0 0-1 0 0,-1 0 0 0 0,1 1 1 0 0,-1-1-1 0 0,0 0 1 0 0,0 0-1 0 0,-1 0 1 0 0,1 1-1 0 0,-1-1 1 0 0,0 0-1 0 0,0 1 1 0 0,-1-1-1 0 0,1 0 0 0 0,-1 1 1 0 0,0 0-1 0 0,0-1 1 0 0,-1 1-1 0 0,1 0 1 0 0,-1 0-1 0 0,0 0 1 0 0,0 0-1 0 0,0 1 1 0 0,-1-1-1 0 0,-3-2-14 0 0,3 4-33 0 0,-1 0 0 0 0,1 1 0 0 0,-1-1 0 0 0,0 1 0 0 0,0 0-1 0 0,0 0 1 0 0,0 0 0 0 0,0 1 0 0 0,0 0 0 0 0,0 0 0 0 0,0 0 0 0 0,0 0 0 0 0,0 1 0 0 0,1 0 0 0 0,-1 0 0 0 0,0 0 0 0 0,0 1-1 0 0,0 0 1 0 0,1 0 0 0 0,-1 0 0 0 0,0 1 33 0 0,1 5-5090 0 0,4-4-824 0 0,0-1-4514 0 0,0-2 2930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52.4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6 0 0 0,'0'0'523'0'0,"0"0"818"0"0,0 0 525 0 0,0 0 303 0 0,0 0 196 0 0,0 0 48 0 0,0 0-222 0 0,0 0-324 0 0,0 0-339 0 0,0 0-262 0 0,0 0-172 0 0,0 0-125 0 0,0-4-90 0 0,-1 3-1272 0 0,1 1 770 0 0,0 0 0 0 0,0 0 0 0 0,0 0 0 0 0,-1 0 0 0 0,1 0 0 0 0,0 0 0 0 0,0 0 0 0 0,-1 0 0 0 0,1 0 0 0 0,0 0 0 0 0,0 0 0 0 0,0 0 0 0 0,-1 0 0 0 0,1-1-377 0 0,-7 270 2389 0 0,7-269-2393 0 0,0 0-10 0 0,0 0-2 0 0,0 0-30 0 0,14-7-2996 0 0,-4 0-1776 0 0,-5 4-2499 0 0,-1 0-4387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51.2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45 132 0 0 0,'0'0'391'0'0,"0"0"929"0"0,0 0 124 0 0,0 0-85 0 0,0 0-46 0 0,0 0-28 0 0,0 0 27 0 0,5-5 2080 0 0,0 0 4543 0 0,-18-1-1943 0 0,-2 24-4611 0 0,-3 30-1036 0 0,17-45-321 0 0,0 0 1 0 0,0 1-1 0 0,1 0 1 0 0,0-1-1 0 0,-1 1 1 0 0,1-1-1 0 0,1 1 1 0 0,-1-1 0 0 0,0 1-1 0 0,1 0 1 0 0,0-1-1 0 0,0 0 1 0 0,0 1-1 0 0,0-1 1 0 0,0 1 0 0 0,1-1-1 0 0,0 0 1 0 0,-1 0-1 0 0,1 0 1 0 0,0 0-1 0 0,1 0 1 0 0,-1 0 0 0 0,0-1-1 0 0,1 1 1 0 0,-1-1-1 0 0,1 0 1 0 0,0 1-1 0 0,0-1 1 0 0,0 0-1 0 0,0-1 1 0 0,0 1 0 0 0,1 0-1 0 0,-1-1 1 0 0,0 0-1 0 0,1 0 1 0 0,-1 0-1 0 0,1 0 1 0 0,-1 0 0 0 0,1-1-1 0 0,-1 0 1 0 0,1 1-1 0 0,-1-1 1 0 0,1-1-25 0 0,0 0 16 0 0,-1 0 1 0 0,1 0 0 0 0,-1 0 0 0 0,0 0-1 0 0,1-1 1 0 0,-1 0 0 0 0,0 0 0 0 0,0 0-1 0 0,0 0 1 0 0,0 0 0 0 0,0-1-1 0 0,-1 1 1 0 0,1-1 0 0 0,-1 1 0 0 0,1-1-1 0 0,-1 0 1 0 0,0 0 0 0 0,0 0 0 0 0,0-1-1 0 0,-1 1 1 0 0,1 0 0 0 0,-1-1 0 0 0,0 1-1 0 0,0-1 1 0 0,0 1 0 0 0,0-1-1 0 0,-1 1 1 0 0,1-1 0 0 0,-1 0 0 0 0,0 1-1 0 0,0-1 1 0 0,0 0 0 0 0,0 1 0 0 0,-1-1-1 0 0,0 0 1 0 0,0 1 0 0 0,0-1-1 0 0,0 1 1 0 0,0 0 0 0 0,0-1 0 0 0,-1 1-1 0 0,0 0 1 0 0,0-1 0 0 0,0 1 0 0 0,0 0-1 0 0,-1 0-16 0 0,0-1 5 0 0,2 1-22 0 0,0-1 0 0 0,-1 1 1 0 0,1 0-1 0 0,-1 0 0 0 0,0 0 0 0 0,0 0 0 0 0,0 0 1 0 0,0 0-1 0 0,-1 0 0 0 0,1 1 0 0 0,-1-1 0 0 0,1 1 0 0 0,-1 0 1 0 0,0 0-1 0 0,0 0 0 0 0,0 0 0 0 0,0 0 0 0 0,0 0 1 0 0,-1 1-1 0 0,1 0 0 0 0,0 0 0 0 0,-1 0 0 0 0,1 0 0 0 0,-1 0 1 0 0,1 0-1 0 0,-1 1 0 0 0,0 0 0 0 0,1 0 0 0 0,-1 0 1 0 0,1 0-1 0 0,-1 1 0 0 0,1-1 0 0 0,-1 1 0 0 0,1 0 0 0 0,-1 0 1 0 0,1 0-1 0 0,-1 0 17 0 0,-12 12-2544 0 0,11-7-2047 0 0,2 0-4843 0 0,2-4-2154 0 0</inkml:trace>
  <inkml:trace contextRef="#ctx0" brushRef="#br0" timeOffset="2083.927">234 16 0 0 0,'0'0'2443'0'0,"0"0"-425"0"0,0 0 24 0 0,0 0 372 0 0,0 0 117 0 0,0 0-199 0 0,0 0-305 0 0,0 0-388 0 0,0 0-254 0 0,0 0-184 0 0,0 0-166 0 0,0 0-145 0 0,0 0-106 0 0,-4-3-96 0 0,-13-9-88 0 0,39 40 3836 0 0,3 6-4208 0 0,100 66 309 0 0,-162-53-225 0 0,-72 81-288 0 0,106-122-665 0 0,11-15-2655 0 0,0 0-5643 0 0,-6 7-3038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56.5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40 5785 0 0,'0'0'2610'0'0,"0"0"-156"0"0,0 0-70 0 0,0 0-158 0 0,0 0-288 0 0,0 0-246 0 0,0 0-223 0 0,0 0-254 0 0,0 0-199 0 0,0 0-163 0 0,0 0-178 0 0,0 0-120 0 0,-3-7 1099 0 0,-7 244 1192 0 0,8-166-2705 0 0,17-90-7021 0 0,-8 12 622 0 0,-4 2-1131 0 0,0 1-1597 0 0</inkml:trace>
  <inkml:trace contextRef="#ctx0" brushRef="#br0" timeOffset="552.989">140 149 5969 0 0,'0'0'1985'0'0,"0"0"-106"0"0,0 0 89 0 0,0 0 106 0 0,0 0-163 0 0,0 0-225 0 0,0 0-282 0 0,0 0-245 0 0,0 0-208 0 0,0 0-188 0 0,0 0-113 0 0,0 0-76 0 0,0 0-41 0 0,1-6 10 0 0,3-23 493 0 0,-26 42 1281 0 0,20-11-2293 0 0,0-1 0 0 0,0 0 0 0 0,1 1 0 0 0,-1 0 0 0 0,0-1 0 0 0,1 1 0 0 0,-1 0 0 0 0,1 0 1 0 0,-1 0-1 0 0,1 0 0 0 0,0 0 0 0 0,0 0 0 0 0,0 0 0 0 0,0 0 0 0 0,0 1 0 0 0,1-1 0 0 0,-1 0 0 0 0,1 1 0 0 0,-1-1 0 0 0,1 0 0 0 0,0 1 1 0 0,0-1-1 0 0,0 0 0 0 0,0 1 0 0 0,0-1 0 0 0,1 1 0 0 0,-1-1 0 0 0,1 0 0 0 0,-1 0 0 0 0,1 1 0 0 0,0-1 0 0 0,0 0 0 0 0,0 0 0 0 0,0 0 1 0 0,0 0-1 0 0,1 0 0 0 0,-1 0 0 0 0,1 0 0 0 0,-1 0 0 0 0,1 0 0 0 0,-1-1 0 0 0,1 1 0 0 0,0-1 0 0 0,0 1 0 0 0,0-1 0 0 0,0 0 0 0 0,0 0 1 0 0,0 0-1 0 0,0 0 0 0 0,1 0 0 0 0,-1 0 0 0 0,0 0 0 0 0,0-1 0 0 0,1 1 0 0 0,-1-1-24 0 0,69-14 477 0 0,-70 14-463 0 0,1-1-1 0 0,-1 0 0 0 0,1 0 1 0 0,-1 1-1 0 0,0-1 1 0 0,1 0-1 0 0,-1 0 1 0 0,0-1-1 0 0,0 1 1 0 0,0 0-1 0 0,0 0 0 0 0,0 0 1 0 0,0-1-1 0 0,0 1 1 0 0,0 0-1 0 0,0-1 1 0 0,-1 1-1 0 0,1-1 1 0 0,-1 1-1 0 0,1-1 0 0 0,-1 0 1 0 0,1 1-1 0 0,-1-1 1 0 0,0 1-1 0 0,0-1 1 0 0,0 0-1 0 0,0 1 0 0 0,0-1 1 0 0,0 1-1 0 0,0-1 1 0 0,0 0-1 0 0,-1 1 1 0 0,1-1-1 0 0,-1 1 1 0 0,1-1-1 0 0,-1 1 0 0 0,0-1 1 0 0,1 1-1 0 0,-1 0 1 0 0,0-1-1 0 0,0 1 1 0 0,0 0-1 0 0,0-1-13 0 0,0 0-49 0 0,0-1 1 0 0,0 1-1 0 0,0 0 0 0 0,-1-1 1 0 0,1 1-1 0 0,-1 0 0 0 0,1 0 1 0 0,-1 0-1 0 0,0 0 0 0 0,1 0 1 0 0,-1 0-1 0 0,0 1 0 0 0,-1-1 1 0 0,1 1-1 0 0,0-1 0 0 0,0 1 1 0 0,-1 0-1 0 0,1 0 0 0 0,0 0 1 0 0,-1 0-1 0 0,1 0 0 0 0,-1 0 0 0 0,1 1 1 0 0,-1-1-1 0 0,0 1 0 0 0,1 0 1 0 0,-1 0-1 0 0,1 0 0 0 0,-1 0 1 0 0,0 0-1 0 0,1 0 0 0 0,-1 1 1 0 0,1-1-1 0 0,-1 1 0 0 0,1 0 1 0 0,-1 0-1 0 0,1 0 0 0 0,-1 0 1 0 0,1 0-1 0 0,0 0 0 0 0,-1 1 1 0 0,1-1-1 0 0,0 1 0 0 0,0 0 1 0 0,0-1-1 0 0,0 1 0 0 0,1 0 1 0 0,-2 1 48 0 0,0 9-2481 0 0,3-4-6317 0 0,0-7 5839 0 0,0 1-8560 0 0</inkml:trace>
  <inkml:trace contextRef="#ctx0" brushRef="#br0" timeOffset="1197.533">364 162 0 0 0,'0'0'867'0'0,"0"0"887"0"0,0 0 423 0 0,0 0 167 0 0,0 0-91 0 0,0 0-122 0 0,0 0-211 0 0,0 0-291 0 0,0 0-238 0 0,0 0-177 0 0,0 0-183 0 0,0 0-100 0 0,0 0-71 0 0,0-4-76 0 0,0 3-706 0 0,0 1 0 0 0,0-1-1 0 0,1 0 1 0 0,-1 0 0 0 0,0 1 0 0 0,0-1 0 0 0,0 0 0 0 0,0 0 0 0 0,0 1 0 0 0,0-1-1 0 0,0 0 1 0 0,0 0 0 0 0,-1 1 0 0 0,1-1 0 0 0,0 0 0 0 0,0 0 0 0 0,-1 1-1 0 0,1-1 1 0 0,0 0 0 0 0,-1 1 0 0 0,1-1 0 0 0,0 0 0 0 0,-1 1 0 0 0,1-1-1 0 0,-1 1 1 0 0,1-1 0 0 0,-1 1 0 0 0,0-1 0 0 0,1 1 0 0 0,-1-1 0 0 0,0 1-1 0 0,1-1 1 0 0,-1 1 0 0 0,0 0 0 0 0,1-1 0 0 0,-1 1 0 0 0,0 0 0 0 0,1 0 0 0 0,-1 0-1 0 0,0-1 1 0 0,0 1 0 0 0,0 0 0 0 0,1 0 0 0 0,-1 0 0 0 0,0 0 0 0 0,0 0-1 0 0,1 0 1 0 0,-1 0 0 0 0,0 1 0 0 0,0-1 0 0 0,1 0 0 0 0,-1 1-78 0 0,-1 0 29 0 0,0 0 1 0 0,0 1-1 0 0,1-1 0 0 0,-1 1 1 0 0,0 0-1 0 0,1 0 0 0 0,0 0 1 0 0,-1 0-1 0 0,1 0 1 0 0,0 0-1 0 0,0 0 0 0 0,0 0 1 0 0,0 0-1 0 0,1 0 1 0 0,-1 0-1 0 0,0 1 0 0 0,1-1 1 0 0,0 0-1 0 0,-1 0 1 0 0,1 1-1 0 0,0-1 0 0 0,0 0 1 0 0,0 1-1 0 0,1-1 1 0 0,-1 0-1 0 0,1 1 0 0 0,-1-1 1 0 0,1 0-1 0 0,0 0 0 0 0,-1 0 1 0 0,1 0-1 0 0,0 0 1 0 0,1 1-1 0 0,-1-2 0 0 0,0 1 1 0 0,0 0-1 0 0,1 0 1 0 0,-1 0-1 0 0,1-1 0 0 0,0 1 1 0 0,-1 0-1 0 0,1-1 1 0 0,0 0-1 0 0,0 1 0 0 0,0-1 1 0 0,0 0-1 0 0,0 0 1 0 0,0 0-1 0 0,0 0 0 0 0,1-1 1 0 0,-1 1-1 0 0,1 0-29 0 0,-1-1 28 0 0,-1 1 1 0 0,1-1-1 0 0,0 1 1 0 0,0-1-1 0 0,0 1 1 0 0,0-1-1 0 0,-1 0 0 0 0,1 0 1 0 0,0 0-1 0 0,0 0 1 0 0,0 0-1 0 0,0-1 1 0 0,0 1-1 0 0,-1-1 0 0 0,1 1 1 0 0,0-1-1 0 0,0 1 1 0 0,-1-1-1 0 0,1 0 1 0 0,0 0-1 0 0,-1 0 0 0 0,1 0 1 0 0,-1 0-1 0 0,1 0 1 0 0,-1 0-1 0 0,0-1 1 0 0,1 1-1 0 0,-1 0 0 0 0,0-1 1 0 0,0 1-1 0 0,0-1 1 0 0,0 1-1 0 0,0-1 1 0 0,0 0-1 0 0,0 1 0 0 0,-1-1 1 0 0,1 0-1 0 0,-1 0 1 0 0,1 1-1 0 0,-1-1 0 0 0,1 0 1 0 0,-1 0-1 0 0,0 0 1 0 0,0 0-1 0 0,0 0 1 0 0,0 1-1 0 0,0-1 0 0 0,-1 0 1 0 0,1 0-1 0 0,-1 0 1 0 0,1 1-1 0 0,-1-1 1 0 0,1 0-1 0 0,-1 0-28 0 0,-44-47-1862 0 0,45 44-3450 0 0,2 3-5246 0 0,-1 1-108 0 0</inkml:trace>
  <inkml:trace contextRef="#ctx0" brushRef="#br0" timeOffset="1847.211">452 25 12595 0 0,'0'0'1873'0'0,"0"0"-207"0"0,0 0-4 0 0,0 0-7 0 0,0 0-211 0 0,0 0-165 0 0,0 0-169 0 0,0 0-155 0 0,0 0-147 0 0,0 0-166 0 0,0 0-133 0 0,0 0-139 0 0,0 0-114 0 0,-3-4-60 0 0,-10-12-80 0 0,10 11-36 0 0,3 5-6 0 0,0 0-39 0 0,0 0 13 0 0,9 16 114 0 0,1-1 0 0 0,1-1 0 0 0,0 0 1 0 0,1 0-1 0 0,0-1 0 0 0,1-1 0 0 0,0 0 1 0 0,1-1-1 0 0,1 0 0 0 0,-1-1 0 0 0,2-1 1 0 0,4 3-163 0 0,-85 51 478 0 0,49-46-479 0 0,10-12 1 0 0,0-1 0 0 0,1 1-1 0 0,0 1 1 0 0,0-1-1 0 0,1 0 1 0 0,0 1-1 0 0,0 0 1 0 0,0 0-1 0 0,0 1 1 0 0,1-1 0 0 0,0 1-1 0 0,1-1 1 0 0,-1 1-1 0 0,1 0 1 0 0,0 0-1 0 0,0 3 1 0 0,2-10 10 0 0,13-5-796 0 0,-10 3-3554 0 0,-1 0-3917 0 0,-1 1-4447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55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27 0 0 0,'0'0'363'0'0,"0"0"1366"0"0,0 0 360 0 0,0 0-139 0 0,0 0-211 0 0,0 0-163 0 0,0 0-80 0 0,0 0-33 0 0,0 0-34 0 0,0 0-49 0 0,1-4-56 0 0,1 0-703 0 0,4-6-220 0 0,-5 2 4795 0 0,-1 7-4568 0 0,0 1-98 0 0,0 0-76 0 0,0 0-85 0 0,0 0-95 0 0,0 0-46 0 0,0 0-70 0 0,0 0-44 0 0,0 0-20 0 0,0 0-59 0 0,1 27 116 0 0,6 132 742 0 0,-5-177-954 0 0,-7-46-1425 0 0,16 59 4964 0 0,257 1-2369 0 0,-16 21-929 0 0,-252-17-191 0 0,-1-12-9404 0 0,0 8-545 0 0,1 1-558 0 0</inkml:trace>
  <inkml:trace contextRef="#ctx0" brushRef="#br0" timeOffset="384.069">504 19 1712 0 0,'0'0'2436'0'0,"0"0"85"0"0,0 0 163 0 0,0 0-117 0 0,0 0-320 0 0,0 0-373 0 0,0 0-417 0 0,0 0-356 0 0,0 0-327 0 0,0 0-304 0 0,0 0-211 0 0,0 0-119 0 0,0 0 12 0 0,-3 0 76 0 0,-7 6 800 0 0,27 3 261 0 0,29 5 196 0 0,-45-14-1451 0 0,0 0 1 0 0,1-1-1 0 0,-1 1 0 0 0,1 0 1 0 0,-1-1-1 0 0,0 1 1 0 0,1 0-1 0 0,-1 0 0 0 0,1 0 1 0 0,-1 1-1 0 0,0-1 1 0 0,1 0-1 0 0,-1 0 0 0 0,1 1 1 0 0,-1-1-1 0 0,0 1 0 0 0,1-1 1 0 0,-1 1-1 0 0,0 0 1 0 0,0-1-1 0 0,1 1 0 0 0,-1 0 1 0 0,0 0-1 0 0,0 0 1 0 0,0 0-1 0 0,0 0 0 0 0,0 0 1 0 0,0 0-1 0 0,0 0 1 0 0,-1 0-1 0 0,1 0 0 0 0,0 1 1 0 0,0-1-1 0 0,-1 0 0 0 0,1 0 1 0 0,-1 1-1 0 0,1-1 1 0 0,-1 1-1 0 0,0-1 0 0 0,0 0 1 0 0,1 1-1 0 0,-1-1 1 0 0,0 1-1 0 0,0-1 0 0 0,0 0 1 0 0,-1 1-1 0 0,1-1 0 0 0,0 1 1 0 0,0-1-1 0 0,-1 0 1 0 0,1 1-1 0 0,-1-1 0 0 0,1 0 1 0 0,-1 1-1 0 0,1-1 1 0 0,-1 0-35 0 0,-110 61 822 0 0,104-50-1479 0 0,7-11-3711 0 0,2 0-4245 0 0,0-1-2761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59.9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 0 0 0,'0'0'1614'0'0,"0"0"1009"0"0,0 0 60 0 0,0 0-309 0 0,0 0-266 0 0,0 0-200 0 0,0 0-179 0 0,2-3-170 0 0,0-2-2857 0 0,2-2 8137 0 0,-2 20-1689 0 0,-5 249-3337 0 0,3-265-5682 0 0,1-3-8988 0 0,-1 3 721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0.3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0 13571 0 0,'0'0'1707'0'0,"0"0"-465"0"0,0 0-66 0 0,0 0 143 0 0,0 0-11 0 0,0 0-138 0 0,0 0-201 0 0,0 0-263 0 0,0 0-254 0 0,0 0-163 0 0,0 0-93 0 0,0 0-25 0 0,-3 2 24 0 0,0 0-117 0 0,-1 0 0 0 0,1 1 0 0 0,0 0 1 0 0,0 0-1 0 0,0 0 0 0 0,0 0 1 0 0,0 0-1 0 0,1 0 0 0 0,-1 1 1 0 0,1-1-1 0 0,0 1 0 0 0,0 0 1 0 0,1-1-1 0 0,-1 1 0 0 0,1 0 0 0 0,-1 0 1 0 0,1 0-1 0 0,0 2-78 0 0,1-4 21 0 0,-1 0-1 0 0,1 0 1 0 0,0 0 0 0 0,0 0-1 0 0,0 0 1 0 0,0-1 0 0 0,0 1-1 0 0,0 0 1 0 0,0 0 0 0 0,1 0-1 0 0,-1 0 1 0 0,1 0 0 0 0,-1 0-1 0 0,1 0 1 0 0,0 0 0 0 0,0-1-1 0 0,0 1 1 0 0,0 0 0 0 0,0-1-1 0 0,0 1 1 0 0,0-1 0 0 0,0 1-1 0 0,1-1 1 0 0,-1 1 0 0 0,1-1-1 0 0,-1 0 1 0 0,1 0-1 0 0,-1 0 1 0 0,1 0 0 0 0,0 0-1 0 0,0 0 1 0 0,-1 0 0 0 0,1 0-1 0 0,0-1 1 0 0,0 1 0 0 0,0-1-1 0 0,0 1 1 0 0,0-1 0 0 0,0 0-1 0 0,0 1 1 0 0,1-1-21 0 0,2 0 55 0 0,1 1 1 0 0,-1 0-1 0 0,1-1 0 0 0,-1 0 0 0 0,1-1 0 0 0,-1 1 1 0 0,1-1-1 0 0,-1 0 0 0 0,1 0 0 0 0,-1-1 1 0 0,0 1-1 0 0,1-1 0 0 0,-1 0 0 0 0,0-1 1 0 0,0 1-1 0 0,-1-1 0 0 0,1 0 0 0 0,0 0 1 0 0,2-3-56 0 0,-7 3 16 0 0,0 0 0 0 0,0 0 0 0 0,-1 0 0 0 0,1-1 0 0 0,-1 1 0 0 0,1 0 0 0 0,-1 1 0 0 0,0-1 0 0 0,0 0 0 0 0,0 0 0 0 0,-1 0 0 0 0,1 0 0 0 0,-1 1 0 0 0,1-1 0 0 0,-1 1 0 0 0,0-1 0 0 0,0 1 0 0 0,0 0 0 0 0,0 0 0 0 0,-1 0 0 0 0,1 0 0 0 0,0 0 0 0 0,-1 0 0 0 0,0 1 0 0 0,1-1 0 0 0,-1 1 0 0 0,0-1 0 0 0,0 1 0 0 0,0 0-15 0 0,-8-7-69 0 0,3 3 197 0 0,5 4-3222 0 0,3 2-2568 0 0,4 3-3632 0 0,-2-3-963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1.0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 8 0 0,'0'0'3347'0'0,"0"0"-246"0"0,0 0-72 0 0,0 0-90 0 0,0 0-338 0 0,0 0-400 0 0,0 0-388 0 0,0 0-361 0 0,0 0-290 0 0,0 0-209 0 0,0 0-166 0 0,0 0-90 0 0,0 0-66 0 0,1-5-72 0 0,5-11 101 0 0,-5 32 647 0 0,-5 76-508 0 0,3-91-4861 0 0,1-3-8417 0 0,0 1 974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58.5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23 122 2801 0 0,'0'0'1333'0'0,"0"0"68"0"0,0 0 108 0 0,0 0 196 0 0,0 0 55 0 0,0 0-145 0 0,0 0-229 0 0,0 0-253 0 0,0 0-179 0 0,0 0-70 0 0,0 0-57 0 0,0 0-47 0 0,0 0-35 0 0,5-8-52 0 0,16-25-51 0 0,8 18 2196 0 0,-29 15-2751 0 0,0 20 341 0 0,-5 16 1 0 0,5 38-84 0 0,2-73-295 0 0,1 1 1 0 0,0-1 0 0 0,0 0 0 0 0,0 0-1 0 0,1 0 1 0 0,-1 0 0 0 0,0-1 0 0 0,0 1 0 0 0,0-1-1 0 0,1 0 1 0 0,-1 0 0 0 0,0 0 0 0 0,0 0 0 0 0,1 0-1 0 0,-1-1 1 0 0,0 0 0 0 0,0 1 0 0 0,0-1 0 0 0,0 0-1 0 0,0-1 1 0 0,0 1 0 0 0,0 0 0 0 0,0-1-1 0 0,1-1-50 0 0,96-97 505 0 0,-94 147-954 0 0,-6-34-3452 0 0,0-4-4081 0 0,0-7 1418 0 0,0-1-558 0 0</inkml:trace>
  <inkml:trace contextRef="#ctx0" brushRef="#br0" timeOffset="347.122">181 74 1648 0 0,'0'0'2146'0'0,"0"0"-144"0"0,0 0 32 0 0,0 0 113 0 0,0 0-13 0 0,0 0-85 0 0,0 0-302 0 0,0 0-382 0 0,0 0-398 0 0,0 0-323 0 0,0 0-99 0 0,0 0 7 0 0,0 0 79 0 0,0 2 73 0 0,-7 16-105 0 0,-1-1 0 0 0,0-1 0 0 0,-1 1-1 0 0,-1-1 1 0 0,0-1 0 0 0,-1 0 0 0 0,-13 13-599 0 0,-7 12 170 0 0,-31 51-2051 0 0,62-89-76 0 0,0-1-1285 0 0,0-1-3491 0 0,1 0-4531 0 0</inkml:trace>
  <inkml:trace contextRef="#ctx0" brushRef="#br0" timeOffset="931.863">319 28 5177 0 0,'0'0'2091'0'0,"0"0"-469"0"0,0 0 42 0 0,0 0 199 0 0,0 0 46 0 0,0 0-128 0 0,0 0-256 0 0,0 0-266 0 0,0 0-238 0 0,0 0-171 0 0,0 0-123 0 0,0 0-115 0 0,0 0-107 0 0,-4-5-123 0 0,-14-18-113 0 0,13 40 1778 0 0,10-10-1928 0 0,1-1 1 0 0,-1 0-1 0 0,2 0 0 0 0,-1 0 1 0 0,1-1-1 0 0,0 1 0 0 0,0-2 0 0 0,0 1 1 0 0,1-1-1 0 0,-1 0 0 0 0,5 1-119 0 0,28 17 60 0 0,-33-17-61 0 0,-6-5 7 0 0,0 0-1 0 0,0 0 1 0 0,0 1-1 0 0,0-1 1 0 0,0 0 0 0 0,0 0-1 0 0,0 1 1 0 0,0-1-1 0 0,0 1 1 0 0,0-1-1 0 0,0 1 1 0 0,-1-1-1 0 0,1 1 1 0 0,0-1-1 0 0,0 1 1 0 0,0 0-1 0 0,-1 0 1 0 0,1-1-1 0 0,0 1 1 0 0,-1 0-1 0 0,1 0 1 0 0,-1 0-1 0 0,1-1 1 0 0,-1 1-1 0 0,1 0 1 0 0,-1 0-1 0 0,0 0 1 0 0,0 0-1 0 0,1 0 1 0 0,-1 0-1 0 0,0 0 1 0 0,0 0-1 0 0,0 0 1 0 0,0 0-1 0 0,0 0 1 0 0,0 0-1 0 0,0 0 1 0 0,0 0 0 0 0,0 0-1 0 0,-1 0 1 0 0,1 0-1 0 0,0 0 1 0 0,-1 0-1 0 0,1 0 1 0 0,0 0-1 0 0,-1 0 1 0 0,1-1-1 0 0,-1 1 1 0 0,0 0-1 0 0,1 0 1 0 0,-1 0-1 0 0,1-1 1 0 0,-1 1-1 0 0,0 0 1 0 0,0-1-1 0 0,0 1 1 0 0,0 0-6 0 0,-89 60 438 0 0,-31 31-368 0 0,107-67-777 0 0,14-14-4670 0 0,3-10-5680 0 0,-3-1 6635 0 0,1 0-1513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1.8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18 6713 0 0,'0'0'2057'0'0,"0"0"-271"0"0,0 0 49 0 0,0 0 212 0 0,0 0-15 0 0,0 0-99 0 0,0 0-201 0 0,0 0-293 0 0,0 0-279 0 0,0 0-233 0 0,0 0-185 0 0,0 0-120 0 0,0-3-76 0 0,0-11-59 0 0,6 20 2663 0 0,22 18-3040 0 0,88 44 173 0 0,-150-27 182 0 0,-93 93-485 0 0,130-137-762 0 0,5-6-1965 0 0,-2 2-4947 0 0,-4 4-4336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4.0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31 6185 0 0,'0'0'2135'0'0,"0"0"9"0"0,0 0 55 0 0,0 0-12 0 0,0 0-200 0 0,0 0-232 0 0,0 0-224 0 0,0 0-236 0 0,0 0-211 0 0,0 0-188 0 0,0 0-181 0 0,0 0-165 0 0,0-6-136 0 0,4-19-99 0 0,-2 154 3319 0 0,-4 13-3027 0 0,-4-131-2499 0 0,6-14-4905 0 0,2-6-5428 0 0,-1 6 3506 0 0</inkml:trace>
  <inkml:trace contextRef="#ctx0" brushRef="#br0" timeOffset="420.034">137 115 5777 0 0,'0'0'3009'0'0,"0"0"-690"0"0,0 0-223 0 0,0 0 2 0 0,0 0-191 0 0,0 0-260 0 0,0 0-245 0 0,0 0-264 0 0,0 0-273 0 0,0 0-279 0 0,0 0-206 0 0,0 0-134 0 0,0 0-72 0 0,-1-2 8 0 0,1 2-165 0 0,-1-1 0 0 0,1 1-1 0 0,-1 0 1 0 0,1 0 0 0 0,-1-1-1 0 0,1 1 1 0 0,-1 0 0 0 0,1 0-1 0 0,-1 0 1 0 0,1 0-1 0 0,-1 0 1 0 0,1 0 0 0 0,-1 0-1 0 0,1-1 1 0 0,-1 2 0 0 0,1-1-1 0 0,-1 0 1 0 0,0 0 0 0 0,1 0-1 0 0,-1 0 1 0 0,1 0-1 0 0,-1 0 1 0 0,1 0 0 0 0,-1 1-1 0 0,1-1 1 0 0,-1 0 0 0 0,1 0-1 0 0,-1 1 1 0 0,1-1 0 0 0,0 0-1 0 0,-1 1 1 0 0,1-1-1 0 0,-1 1 1 0 0,1-1 0 0 0,0 0-1 0 0,-1 1 1 0 0,1-1 0 0 0,0 1-1 0 0,-1-1 1 0 0,1 1 0 0 0,0-1-1 0 0,0 1 1 0 0,0-1 0 0 0,-1 1-1 0 0,1-1 1 0 0,0 1-1 0 0,0-1 1 0 0,0 1 0 0 0,0 0-1 0 0,0-1 1 0 0,0 1 0 0 0,0-1-1 0 0,0 1 1 0 0,0-1 0 0 0,0 1-1 0 0,0-1 1 0 0,1 1-1 0 0,-1-1 1 0 0,0 1 0 0 0,0 0-17 0 0,-9 47 812 0 0,10-45-759 0 0,0-1 0 0 0,0 1 0 0 0,0 0-1 0 0,0 0 1 0 0,1-1 0 0 0,-1 1-1 0 0,1 0 1 0 0,0-1 0 0 0,0 0 0 0 0,0 1-1 0 0,0-1 1 0 0,0 0 0 0 0,0 0-1 0 0,1 0 1 0 0,-1 0 0 0 0,1-1-1 0 0,-1 1 1 0 0,1-1 0 0 0,0 1 0 0 0,0-1-1 0 0,-1 0 1 0 0,1 0 0 0 0,0 0-1 0 0,0-1 1 0 0,0 1 0 0 0,0 0-1 0 0,0-1 1 0 0,0 0 0 0 0,0 0 0 0 0,0 0-1 0 0,0 0 1 0 0,0-1 0 0 0,0 1-1 0 0,0-1 1 0 0,0 1 0 0 0,0-1 0 0 0,0 0-1 0 0,0 0 1 0 0,0 0 0 0 0,-1-1-1 0 0,1 1 1 0 0,-1-1 0 0 0,1 0-1 0 0,-1 1 1 0 0,1-1 0 0 0,-1 0 0 0 0,0 0-1 0 0,0-1 1 0 0,0 1 0 0 0,0 0-1 0 0,0-1 1 0 0,1-2-53 0 0,-3 1-8 0 0,0 0 0 0 0,-1 0 1 0 0,1 0-1 0 0,-1-1 0 0 0,0 1 0 0 0,0 0 0 0 0,0 0 0 0 0,-1 0 0 0 0,0 0 1 0 0,0 1-1 0 0,0-1 0 0 0,0 0 0 0 0,0 1 0 0 0,-1-1 0 0 0,1 1 0 0 0,-1 0 1 0 0,0 0-1 0 0,0 0 0 0 0,0 0 0 0 0,0 0 0 0 0,-1 1 0 0 0,1 0 0 0 0,-1-1 1 0 0,0 1-1 0 0,1 0 0 0 0,-1 1 0 0 0,-3-2 8 0 0,-12 7-4538 0 0,21 4-1828 0 0,5-1-5219 0 0,-5-5 5908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3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47 0 0 0,'0'0'1623'0'0,"0"0"728"0"0,0 0 430 0 0,0 0 97 0 0,0 0-167 0 0,0 0-313 0 0,0 0-434 0 0,0 0-417 0 0,0 0-297 0 0,0 0-215 0 0,0 0-135 0 0,0 0-117 0 0,0 0-60 0 0,2-8-51 0 0,12-29 629 0 0,-14 135 425 0 0,2-31-1563 0 0,-2-67-266 0 0,0 0-36 0 0,0 0-61 0 0,1-26-4109 0 0,-12-15 1852 0 0,-10 27 4785 0 0,21 14-1980 0 0,0 0-88 0 0,0 0-81 0 0,0 0-44 0 0,0 0-51 0 0,0 0 25 0 0,30 0 2657 0 0,270 7 365 0 0,-49 13-2636 0 0,-248-30-7599 0 0,-5 1-632 0 0,0 1-3278 0 0,0 5 7435 0 0</inkml:trace>
  <inkml:trace contextRef="#ctx0" brushRef="#br0" timeOffset="294.59">541 1 0 0 0,'0'0'2442'0'0,"0"0"325"0"0,0 0 55 0 0,0 0-173 0 0,0 0-373 0 0,0 0-460 0 0,0 0-465 0 0,0 0-416 0 0,0 0-299 0 0,0 0-179 0 0,0 0-75 0 0,0 0 38 0 0,0 0 71 0 0,-7 13 1134 0 0,24 6 42 0 0,-15-18-1591 0 0,1 1 1 0 0,-1-1-1 0 0,1 1 0 0 0,-1-1 0 0 0,0 1 1 0 0,0 0-1 0 0,0 0 0 0 0,0 0 1 0 0,0 0-1 0 0,0 0 0 0 0,-1 0 1 0 0,1 1-1 0 0,-1-1 0 0 0,1 0 1 0 0,-1 1-1 0 0,0-1 0 0 0,0 1 1 0 0,0 0-1 0 0,0-1 0 0 0,-1 1 1 0 0,1 0-1 0 0,-1-1 0 0 0,1 1 1 0 0,-1 0-1 0 0,0 0 0 0 0,0-1 0 0 0,0 1 1 0 0,0 0-1 0 0,-1 0 0 0 0,1-1 1 0 0,-1 1-1 0 0,0 0 0 0 0,0-1 1 0 0,0 1-1 0 0,0 0 0 0 0,0-1 1 0 0,0 0-1 0 0,-1 1 0 0 0,1-1 1 0 0,-1 0-1 0 0,0 1 0 0 0,1-1 1 0 0,-2 0-77 0 0,-80 42 420 0 0,80-42-2878 0 0,5-1-8144 0 0,1-1-824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7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24 1496 0 0,'0'0'2290'0'0,"0"0"33"0"0,0 0 251 0 0,0 0 104 0 0,0 0-132 0 0,0 0-296 0 0,0 0-422 0 0,0 0-369 0 0,0 0-319 0 0,0 0-209 0 0,0 0-93 0 0,0-4-99 0 0,-1-16 552 0 0,1 26 1517 0 0,1 19-2458 0 0,1 179 1525 0 0,6-214-4504 0 0,-5 3-2232 0 0,0 1-3884 0 0,-1 3-3684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5.3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18 117 0 0 0,'0'0'2238'0'0,"0"0"174"0"0,0 0 176 0 0,0 0 136 0 0,0 0-139 0 0,0 0-278 0 0,0 0-320 0 0,0 0-339 0 0,0 0-295 0 0,0 0-219 0 0,0 0-160 0 0,0 0-98 0 0,0 0-77 0 0,0-3-107 0 0,-3-6 648 0 0,-3 34 468 0 0,1-5-1439 0 0,2 46-361 0 0,8-70-19595 0 0,-4 2 11332 0 0</inkml:trace>
  <inkml:trace contextRef="#ctx0" brushRef="#br0" timeOffset="564.108">105 7 11955 0 0,'0'0'1784'0'0,"0"0"-125"0"0,0 0-21 0 0,0 0-26 0 0,0 0-145 0 0,0 0-188 0 0,0 0-172 0 0,0 0-184 0 0,0 0-177 0 0,0 0-172 0 0,0 0-198 0 0,0 0-141 0 0,-8-6 345 0 0,14 17-428 0 0,1-1 1 0 0,0 0-1 0 0,0 0 0 0 0,1-1 1 0 0,0 0-1 0 0,1 0 0 0 0,0-1 1 0 0,0 0-1 0 0,1 0 0 0 0,0-1 0 0 0,0 0 1 0 0,1-1-1 0 0,-1 0 0 0 0,2-1 1 0 0,-1 0-1 0 0,0-1 0 0 0,1 0 1 0 0,0-1-153 0 0,-22 0 65 0 0,0 1-1 0 0,0 0 1 0 0,0 0 0 0 0,1 1 0 0 0,-1 0 0 0 0,1 1 0 0 0,0 0-1 0 0,1 1 1 0 0,-1 0 0 0 0,1 0 0 0 0,1 0 0 0 0,-1 1 0 0 0,-4 7-65 0 0,-16 42 4 0 0,57-60-1469 0 0,-21-1-1075 0 0,-6 2-808 0 0,1 0-3556 0 0,0 1-5546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7.8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 7266 0 0,'0'0'2041'0'0,"0"0"-10"0"0,0 0 181 0 0,0 0 12 0 0,0 0-222 0 0,0 0-271 0 0,0 0-292 0 0,0 0-287 0 0,0 0-218 0 0,0 0-173 0 0,0 0-127 0 0,0 0-114 0 0,0 0-104 0 0,1-3-74 0 0,2-7-69 0 0,-2 7-67 0 0,1 29 1152 0 0,-1 66 76 0 0,-1-53-4192 0 0,6-41-12983 0 0,-4 1 5264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8.2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9 10418 0 0,'0'0'2314'0'0,"0"0"-430"0"0,0 0-155 0 0,0 0 19 0 0,0 0-195 0 0,0 0-213 0 0,0 0-249 0 0,0 0-278 0 0,0 0-258 0 0,0 0-226 0 0,0 0-142 0 0,0 0-75 0 0,0 0-15 0 0,-14 12 716 0 0,12-11-771 0 0,1 1 0 0 0,-1-1 0 0 0,1 1 0 0 0,-1-1 0 0 0,1 1 0 0 0,0 0 0 0 0,0 0 0 0 0,0 0 0 0 0,0 0 0 0 0,0 0 0 0 0,0 0 0 0 0,0 0 0 0 0,0 0 0 0 0,1 0 0 0 0,-1 0 0 0 0,1 0 0 0 0,0 1 0 0 0,-1-1 0 0 0,1 0 0 0 0,0 0 0 0 0,0 0 0 0 0,1 1 0 0 0,-1-1 1 0 0,0 0-1 0 0,1 0 0 0 0,-1 0 0 0 0,1 0 0 0 0,0 0 0 0 0,0 1 0 0 0,0-1 0 0 0,0-1 0 0 0,0 1 0 0 0,0 0 0 0 0,0 0 0 0 0,1 0 0 0 0,-1-1 0 0 0,1 1 0 0 0,-1 0 0 0 0,1-1 0 0 0,-1 1 0 0 0,1-1 0 0 0,0 0 0 0 0,0 0 0 0 0,0 0 0 0 0,0 0 0 0 0,0 0 0 0 0,0 0 0 0 0,0 0-42 0 0,2-1 46 0 0,0 1 0 0 0,0-1-1 0 0,1 0 1 0 0,-1-1 0 0 0,0 1-1 0 0,0-1 1 0 0,0 0 0 0 0,0 0-1 0 0,0 0 1 0 0,-1 0-1 0 0,1-1 1 0 0,0 0 0 0 0,0 1-1 0 0,-1-1 1 0 0,1-1 0 0 0,-1 1-1 0 0,0 0 1 0 0,0-1 0 0 0,0 0-1 0 0,0 1 1 0 0,0-1-1 0 0,0-1 1 0 0,-1 1 0 0 0,1 0-1 0 0,-1-1 1 0 0,0 1 0 0 0,1-4-46 0 0,-4 3-21 0 0,-1 1 1 0 0,0 0 0 0 0,0-1-1 0 0,0 1 1 0 0,-1 0-1 0 0,1 0 1 0 0,-1 0 0 0 0,0 0-1 0 0,0 1 1 0 0,0-1-1 0 0,0 1 1 0 0,0-1 0 0 0,0 1-1 0 0,-1 0 1 0 0,1 0-1 0 0,-1 1 1 0 0,1-1 0 0 0,-1 1-1 0 0,0 0 1 0 0,0 0-1 0 0,1 0 1 0 0,-1 0 0 0 0,0 1-1 0 0,0-1 1 0 0,0 1-1 0 0,0 0 1 0 0,-3 1 20 0 0,-1 7-2557 0 0,8-3-4432 0 0,0-3 3860 0 0,0 0-8461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8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9 2953 0 0,'0'0'3988'0'0,"0"0"-1608"0"0,0 0-325 0 0,0 0 207 0 0,0 0-54 0 0,0 0-281 0 0,0 0-320 0 0,0 0-291 0 0,0 0-254 0 0,0 0-195 0 0,0 0-164 0 0,0 0-127 0 0,0 0-89 0 0,-5-9 839 0 0,8 16-1222 0 0,0 0-1 0 0,0 0 0 0 0,1-1 0 0 0,-1 1 0 0 0,2-1 0 0 0,-1 0 0 0 0,1-1 0 0 0,0 1 0 0 0,0-1 0 0 0,0 1 0 0 0,1-2 0 0 0,0 1 0 0 0,0-1 0 0 0,0 1 0 0 0,3 0-103 0 0,56 25 812 0 0,-107 3-330 0 0,19-12-456 0 0,11-12-20 0 0,1 1 0 0 0,0 0-1 0 0,1 1 1 0 0,0 0 0 0 0,1 0 0 0 0,0 1 0 0 0,0 1 0 0 0,0 3-6 0 0,13-3-1010 0 0,2-12-2835 0 0,-1-1-4809 0 0,-2 0-3202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9.3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 7906 0 0,'0'0'1415'0'0,"0"0"105"0"0,0 0 254 0 0,0 0 241 0 0,0 0-27 0 0,0 0-165 0 0,0 0-276 0 0,0 0-286 0 0,0 0-277 0 0,0 0-288 0 0,0 0-224 0 0,0 0-159 0 0,0 0-46 0 0,-3-2 1056 0 0,4 151 185 0 0,1-144-3380 0 0,6-8-19825 0 0,-7 1 18454 0 0</inkml:trace>
  <inkml:trace contextRef="#ctx0" brushRef="#br0" timeOffset="903.384">14 83 0 0 0,'0'0'1803'0'0,"0"0"710"0"0,0 0 434 0 0,0 0 144 0 0,0 0-289 0 0,0 0-432 0 0,0 0-475 0 0,0 0-379 0 0,0 0-267 0 0,0 0-208 0 0,0 0-149 0 0,0 0-93 0 0,0 0-81 0 0,-3 0-63 0 0,3 0-528 0 0,0 0 0 0 0,0 0 0 0 0,0 1 0 0 0,0-1 0 0 0,0 0 0 0 0,0 0 0 0 0,0 1 0 0 0,0-1 0 0 0,-1 0 0 0 0,1 0 1 0 0,0 0-1 0 0,0 1 0 0 0,0-1 0 0 0,0 0 0 0 0,0 0 0 0 0,0 0 0 0 0,-1 1 0 0 0,1-1 0 0 0,0 0 0 0 0,0 0 0 0 0,0 0 1 0 0,-1 0-1 0 0,1 0 0 0 0,0 0 0 0 0,0 1 0 0 0,0-1-127 0 0,32 9 1673 0 0,169 8-1243 0 0,-15-26-336 0 0,-174 5-1512 0 0,-9-11-7182 0 0,-3 6 6899 0 0,-7-33-465 0 0,6 40 2333 0 0,1 1-1 0 0,0 0 0 0 0,-1-1 0 0 0,0 1 0 0 0,1-1 1 0 0,-1 1-1 0 0,0 0 0 0 0,1 0 0 0 0,-1 0 0 0 0,0-1 1 0 0,0 1-1 0 0,0 0 0 0 0,0 0 0 0 0,0 0 0 0 0,0 0 1 0 0,-1 0-1 0 0,1 1 0 0 0,0-1 0 0 0,0 0 0 0 0,-1 1 0 0 0,1-1 1 0 0,0 0-1 0 0,-1 1 0 0 0,1 0 0 0 0,0-1 0 0 0,-1 1 1 0 0,1 0-1 0 0,-1-1 0 0 0,1 1 0 0 0,-1 0 0 0 0,1 0 1 0 0,-1 0-1 0 0,1 1 0 0 0,0-1 0 0 0,-1 0 0 0 0,1 0 1 0 0,-1 1-1 0 0,1-1 0 0 0,0 1 0 0 0,-1-1 0 0 0,1 1 1 0 0,-2 0-167 0 0,3 0 48 0 0,-1-1 0 0 0,1 0 0 0 0,-1 0 0 0 0,0 1 0 0 0,1-1 0 0 0,-1 1 0 0 0,1-1 0 0 0,-1 0 0 0 0,1 1 0 0 0,-1-1 0 0 0,1 1 0 0 0,-1-1 0 0 0,1 1 1 0 0,-1-1-1 0 0,1 1 0 0 0,0 0 0 0 0,-1-1 0 0 0,1 1 0 0 0,0 0 0 0 0,0-1 0 0 0,-1 1 0 0 0,1-1 0 0 0,0 1 0 0 0,0 0 0 0 0,0-1 0 0 0,0 1 0 0 0,0 0 1 0 0,0 0-1 0 0,0-1 0 0 0,0 1 0 0 0,0 0 0 0 0,0-1 0 0 0,0 1 0 0 0,0 0 0 0 0,1-1 0 0 0,-1 1 0 0 0,0 0 0 0 0,0-1 0 0 0,1 1 0 0 0,-1-1 0 0 0,1 1 1 0 0,-1-1-1 0 0,0 1 0 0 0,1 0 0 0 0,-1-1 0 0 0,1 1 0 0 0,-1-1 0 0 0,1 0 0 0 0,-1 1 0 0 0,1-1 0 0 0,-1 1 0 0 0,1-1 0 0 0,0 0 0 0 0,-1 1 0 0 0,2-1-48 0 0,32 23 864 0 0,-30-21-795 0 0,-1-1-36 0 0,0 0 0 0 0,0 0 0 0 0,0 0 0 0 0,-1 0 0 0 0,1 1 0 0 0,0-1 0 0 0,-1 1 0 0 0,1 0 0 0 0,-1 0 0 0 0,0 0 0 0 0,1 0 0 0 0,-1 0 0 0 0,0 0 0 0 0,0 1 0 0 0,0-1-1 0 0,-1 1 1 0 0,1 0 0 0 0,-1-1 0 0 0,1 1 0 0 0,-1 0 0 0 0,0 0 0 0 0,0 0 0 0 0,0-1 0 0 0,0 1-33 0 0,-57 29 1039 0 0,-4-13-1846 0 0,60-19-85 0 0,2 0-11555 0 0,0 0 459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0.2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8 0 0 0,'0'0'612'0'0,"0"0"920"0"0,0 0 377 0 0,0 0 13 0 0,0 0-61 0 0,0 0-75 0 0,0 0-66 0 0,0 0-42 0 0,0 0-80 0 0,1-2-102 0 0,5-3 555 0 0,-3 13 5225 0 0,-5 10-2224 0 0,0-7-6952 0 0,-10 178 2565 0 0,12-189-675 0 0,0 0 7 0 0,0 0 22 0 0,0 0-15 0 0,0 0 6 0 0,0 0-23 0 0,0 0 5 0 0,0 0 8 0 0,-2-7-5837 0 0,1 5 893 0 0,1 1-3513 0 0,-2-1-1562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54.7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67 4185 0 0,'0'0'2052'0'0,"0"0"71"0"0,0 0-6 0 0,0 0 29 0 0,0 0-27 0 0,0 0-147 0 0,0 0-293 0 0,0 0-264 0 0,0 0-223 0 0,0 0-203 0 0,0 0-156 0 0,0 0-134 0 0,0 0-122 0 0,-1-8-111 0 0,-3-22-109 0 0,3 22-113 0 0,1 8-94 0 0,0 20 409 0 0,-18 289 2186 0 0,18-300-2939 0 0,-1-11-3300 0 0,4-17-13278 0 0,-1 14 8613 0 0</inkml:trace>
  <inkml:trace contextRef="#ctx0" brushRef="#br0" timeOffset="412.765">283 63 5385 0 0,'0'0'4081'0'0,"0"0"-2445"0"0,0 0-483 0 0,0 0 270 0 0,0 0 229 0 0,0 0 46 0 0,0 0-158 0 0,0 0-341 0 0,0 0-283 0 0,0 0-200 0 0,0 0-128 0 0,0 0-65 0 0,7-4-41 0 0,22-11-33 0 0,-50 35 2360 0 0,-33 8-2219 0 0,42-23-587 0 0,0 0 0 0 0,0 1 0 0 0,1 1 1 0 0,-1 0-1 0 0,1 0 0 0 0,1 1 0 0 0,0 1 0 0 0,0 0 1 0 0,0 0-1 0 0,1 1 0 0 0,0 0-3 0 0,8-8-2 0 0,0 0 0 0 0,0-1 0 0 0,0 1 0 0 0,1 0 0 0 0,-1-1 1 0 0,0 1-1 0 0,1 0 0 0 0,0 0 0 0 0,-1 0 0 0 0,1 0 0 0 0,0 0 0 0 0,0 0 0 0 0,0-1 0 0 0,0 1 0 0 0,0 0 0 0 0,0 0 0 0 0,0 0 0 0 0,1 0 1 0 0,-1 0-1 0 0,1-1 0 0 0,0 1 0 0 0,-1 0 0 0 0,1 0 0 0 0,0-1 0 0 0,0 1 0 0 0,0 0 0 0 0,0-1 0 0 0,0 1 0 0 0,0-1 0 0 0,1 1 0 0 0,-1-1 1 0 0,0 0-1 0 0,1 0 0 0 0,-1 1 0 0 0,1-1 2 0 0,67 41 144 0 0,-45-30-200 0 0,124 79-1273 0 0,-147-91 986 0 0,7 6-1914 0 0,-6-4-1737 0 0,-1 1-4086 0 0,-1-2-2813 0 0</inkml:trace>
  <inkml:trace contextRef="#ctx0" brushRef="#br0" timeOffset="1128.213">376 169 7762 0 0,'0'0'1923'0'0,"0"0"-211"0"0,0 0-145 0 0,0 0 29 0 0,0 0-22 0 0,0 0-30 0 0,0 0-147 0 0,0 0-198 0 0,0 0-199 0 0,0 0-156 0 0,0 0-100 0 0,0 0-82 0 0,0 0-53 0 0,7-10-22 0 0,21-30-60 0 0,-36 100 2008 0 0,8-55-2512 0 0,-2-3-12 0 0,1 1 0 0 0,0 0 0 0 0,0 0 0 0 0,0 0 0 0 0,0 0 0 0 0,1 0 0 0 0,-1 0 0 0 0,1 0 1 0 0,0 0-1 0 0,0 0 0 0 0,0 0 0 0 0,0 0 0 0 0,0 0 0 0 0,0 0 0 0 0,1 0 0 0 0,0 0 0 0 0,0 0 0 0 0,0 0 0 0 0,0 0 0 0 0,0 0 0 0 0,0-1 0 0 0,1 1 1 0 0,-1 0-1 0 0,1-1 0 0 0,0 1 0 0 0,-1-1 0 0 0,1 0 0 0 0,1 1 0 0 0,-1-1 0 0 0,0 0 0 0 0,0 0 0 0 0,1 0 0 0 0,-1-1 0 0 0,1 1 0 0 0,0-1 1 0 0,-1 1-1 0 0,1-1 0 0 0,0 0 0 0 0,0 0 0 0 0,0 0 0 0 0,0 0 0 0 0,0-1-11 0 0,3-1 16 0 0,1 0 0 0 0,-1-1-1 0 0,0 0 1 0 0,0 0 0 0 0,0 0 0 0 0,0-1-1 0 0,0 0 1 0 0,-1 0 0 0 0,1-1-1 0 0,-1 0 1 0 0,0 0 0 0 0,0 0 0 0 0,0 0-1 0 0,0-1 1 0 0,-1 0 0 0 0,0 0 0 0 0,0 0-1 0 0,0 0 1 0 0,-1 0 0 0 0,0-1 0 0 0,0 0-1 0 0,0 0 1 0 0,0 0 0 0 0,-1 0 0 0 0,0 0-1 0 0,-1 0 1 0 0,1-1 0 0 0,-1 1 0 0 0,0 0-1 0 0,-1-1 1 0 0,0 1 0 0 0,0-1 0 0 0,0 1-1 0 0,0-1 1 0 0,-1 1 0 0 0,-1-2-16 0 0,-18 49-264 0 0,11-20-1458 0 0,-2 43 5270 0 0,14-37-5098 0 0,6-4-4912 0 0,6-3-6980 0 0,-15-19 4497 0 0</inkml:trace>
  <inkml:trace contextRef="#ctx0" brushRef="#br0" timeOffset="1463.205">706 22 6993 0 0,'0'0'1709'0'0,"0"0"134"0"0,0 0 5 0 0,0 0 11 0 0,0 0-45 0 0,0 0-134 0 0,0 0-163 0 0,0 0-225 0 0,0 0-282 0 0,0 0-284 0 0,0 0-252 0 0,0 0-221 0 0,0 0-114 0 0,2-5-6 0 0,1 0-194 0 0,5-7 574 0 0,-12 36 534 0 0,-1 8-505 0 0,0-4-974 0 0,1-10-2726 0 0,1-13-2667 0 0,1-2-2645 0 0,2-1 1024 0 0</inkml:trace>
  <inkml:trace contextRef="#ctx0" brushRef="#br0" timeOffset="1714.498">636 113 6833 0 0,'0'0'3543'0'0,"0"0"-986"0"0,0 0-537 0 0,0 0-120 0 0,0 0-186 0 0,0 0-337 0 0,0 0-362 0 0,0 0-347 0 0,0 0-248 0 0,0 0-126 0 0,0 0-18 0 0,0 0 15 0 0,13 2 429 0 0,16-2-837 0 0,14 0-1271 0 0,-15-1-7696 0 0,-19 0-2211 0 0</inkml:trace>
  <inkml:trace contextRef="#ctx0" brushRef="#br0" timeOffset="2699.275">462 387 7762 0 0,'0'0'2764'0'0,"0"0"-470"0"0,0 0-395 0 0,0 0-138 0 0,0 0-140 0 0,0 0-250 0 0,0 0-276 0 0,0 0-293 0 0,0 0-217 0 0,0 0-126 0 0,0 0-91 0 0,0 0-56 0 0,0 0-51 0 0,-4-1-50 0 0,-9-3 52 0 0,30 4 240 0 0,29 4-284 0 0,-6 0-4687 0 0,-14-2-7223 0 0,-17-2 3300 0 0</inkml:trace>
  <inkml:trace contextRef="#ctx0" brushRef="#br0" timeOffset="3146.344">790 126 6737 0 0,'0'0'1874'0'0,"0"0"97"0"0,0 0-109 0 0,0 0-32 0 0,0 0-26 0 0,0 0-106 0 0,0 0-138 0 0,0 0-200 0 0,0 0-209 0 0,0 0-189 0 0,0 0-201 0 0,0 0-170 0 0,2-9-172 0 0,6-24-172 0 0,-6 25-89 0 0,-2 30 757 0 0,-4 194 679 0 0,-2-184-1043 0 0,2-11-2663 0 0,3-7-4845 0 0,1-14-952 0 0,1 0 5144 0 0,-1 0 1138 0 0,1 0-5048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0.8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6457 0 0,'0'0'2037'0'0,"0"0"-209"0"0,0 0 97 0 0,0 0 132 0 0,0 0-55 0 0,0 0-233 0 0,0 0-318 0 0,0 0-282 0 0,0 0-230 0 0,0 0-184 0 0,0 0-83 0 0,0 0-75 0 0,0 0-27 0 0,4-9 3013 0 0,-1 136-2489 0 0,-3-127-5214 0 0,-1-4-9163 0 0,2 3 2077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1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7106 0 0,'0'0'6137'0'0,"0"0"-3493"0"0,0 0-1230 0 0,0 0-42 0 0,0 0-50 0 0,0 0-143 0 0,0 0-192 0 0,0 0-247 0 0,0 0-221 0 0,0 0-129 0 0,0 0-103 0 0,0 0-61 0 0,0 0 12 0 0,2 27 2100 0 0,-2-14-3410 0 0,-1 21 5396 0 0,0-17-8206 0 0,1-9-2522 0 0,0-2-4095 0 0,0-7 1133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2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6 18308 0 0,'0'0'947'0'0,"0"0"-50"0"0,0 0 156 0 0,0 0 149 0 0,0 0-40 0 0,0 0-135 0 0,0 0-223 0 0,0 0-213 0 0,0 0-155 0 0,0 0-140 0 0,0 0-77 0 0,0 0-47 0 0,0 0-16 0 0,-4-5 1872 0 0,51 53-778 0 0,56 41-1157 0 0,-134-65 11 0 0,-102 115-41 0 0,134-144-3469 0 0,0 1-3306 0 0,0 2-5752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3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7 2785 0 0,'0'0'1960'0'0,"0"0"-77"0"0,0 0 234 0 0,0 0 302 0 0,0 0 41 0 0,0 0-169 0 0,0 0-364 0 0,0 0-438 0 0,0 0-328 0 0,0 0-271 0 0,0 0-185 0 0,0-6 299 0 0,0 5 3061 0 0,-6 218-2255 0 0,4-210-1222 0 0,1-7-4281 0 0,0-3-2233 0 0,1-2-3531 0 0,0 3-1021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4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11466 0 0,'0'0'1635'0'0,"0"0"-238"0"0,0 0 126 0 0,0 0 186 0 0,0 0-59 0 0,0 0-210 0 0,0 0-343 0 0,0 0-333 0 0,0 0-261 0 0,0 0-171 0 0,0 0-78 0 0,0 0-48 0 0,0 0 5 0 0,5 2 1027 0 0,-10 138 2313 0 0,3-136-2853 0 0,1-3-3487 0 0,-1-2-4072 0 0,1-3-4660 0 0,1 3 3018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6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16 8530 0 0,'0'0'1487'0'0,"0"0"8"0"0,0 0 352 0 0,0 0 317 0 0,0 0 27 0 0,0 0-202 0 0,0 0-371 0 0,0 0-360 0 0,0 0-291 0 0,0 0-204 0 0,0 0-120 0 0,0 0-110 0 0,0 0-67 0 0,0-2-82 0 0,2-9-87 0 0,-1 9-82 0 0,-1 22 404 0 0,-7 134 610 0 0,7-184-10873 0 0,-13-1 9004 0 0,13 31 792 0 0,0 1 0 0 0,0 0 0 0 0,0-1 0 0 0,0 1 0 0 0,0 0 0 0 0,0-1 0 0 0,0 1 1 0 0,0-1-1 0 0,0 1 0 0 0,0 0 0 0 0,0-1 0 0 0,-1 1 0 0 0,1 0 0 0 0,0-1 0 0 0,0 1 1 0 0,-1-1-1 0 0,1 1 0 0 0,0 0 0 0 0,-1-1 0 0 0,1 1 0 0 0,-1-1 0 0 0,1 1 0 0 0,0-1 0 0 0,-1 0 1 0 0,1 1-1 0 0,-1-1 0 0 0,0 1 0 0 0,1-1 0 0 0,-1 0 0 0 0,1 1 0 0 0,-1-1 0 0 0,1 0 1 0 0,-1 0-1 0 0,0 1 0 0 0,1-1 0 0 0,-1 0 0 0 0,0 0 0 0 0,1 0 0 0 0,-1 0 0 0 0,0 0 1 0 0,1 0-1 0 0,-1 0 0 0 0,0 0 0 0 0,1 0 0 0 0,-1 0 0 0 0,1 0 0 0 0,-1 0 0 0 0,0-1 0 0 0,1 1 1 0 0,-1 0-1 0 0,0 0 0 0 0,1-1 0 0 0,-1 1 0 0 0,1 0 0 0 0,-1-1 0 0 0,1 1 0 0 0,-1-1 1 0 0,1 1-1 0 0,-1-1 0 0 0,1 1 0 0 0,-1-1-152 0 0,98 16 1539 0 0,308 15-907 0 0,-392-29-493 0 0,-20-7 239 0 0,-11-22-4336 0 0,-15-10 4402 0 0,49 61 9 0 0,-15-22-431 0 0,1-1 0 0 0,-1 1 0 0 0,1 0 0 0 0,-1 0 0 0 0,1-1 0 0 0,-1 1 0 0 0,1 0 0 0 0,-1 1 0 0 0,0-1 0 0 0,1 0 0 0 0,-1 0 0 0 0,0 0 0 0 0,0 1 0 0 0,0-1 0 0 0,0 1 0 0 0,0-1 0 0 0,0 1 0 0 0,0-1 0 0 0,-1 1 0 0 0,1-1 0 0 0,0 1 0 0 0,-1 0 0 0 0,0-1 0 0 0,1 1 0 0 0,-1 0 0 0 0,0-1 0 0 0,0 1 0 0 0,0 0 0 0 0,0-1 0 0 0,0 1 0 0 0,0 0 0 0 0,0 0 1 0 0,0-1-1 0 0,-1 1 0 0 0,1 0 0 0 0,-1-1 0 0 0,1 1 0 0 0,-1-1 0 0 0,0 1 0 0 0,0 0 0 0 0,0-1 0 0 0,0 0 0 0 0,0 1 0 0 0,0-1 0 0 0,0 1 0 0 0,0-1 0 0 0,0 0 0 0 0,0 0 0 0 0,-1 0 0 0 0,0 1-22 0 0,-45 24-356 0 0,60-26-7836 0 0,-6-1 1454 0 0,-2-1-4554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6.8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7 20076 0 0,'0'0'734'0'0,"0"0"-57"0"0,0 0 95 0 0,0 0 190 0 0,0 0 84 0 0,0 0-82 0 0,0 0-149 0 0,0 0-217 0 0,0 0-196 0 0,0 0-147 0 0,0 0-99 0 0,0 0-42 0 0,-3-6 204 0 0,-3 265 2450 0 0,1-193-5062 0 0,3-66-2384 0 0,2-1-7394 0 0,0-1 459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4.4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63 13355 0 0,'0'0'1582'0'0,"0"0"-238"0"0,0 0 100 0 0,0 0 228 0 0,0 0 5 0 0,0 0-268 0 0,0 0-366 0 0,0 0-326 0 0,0 0-247 0 0,0 0-132 0 0,0 0-74 0 0,0 0-55 0 0,0 0-12 0 0,2 28 1865 0 0,-2 61-1270 0 0,-1-87-1636 0 0,-1 2 2201 0 0,1-1-3302 0 0,1-2-3393 0 0,0 0-4818 0 0,0-1-1037 0 0</inkml:trace>
  <inkml:trace contextRef="#ctx0" brushRef="#br0" timeOffset="555.775">122 1 19060 0 0,'0'0'640'0'0,"0"0"31"0"0,0 0 296 0 0,0 0 289 0 0,0 0 80 0 0,0 0-151 0 0,0 0-310 0 0,0 0-281 0 0,0 0-192 0 0,0 0-157 0 0,0 0-93 0 0,0 0-49 0 0,0 0-42 0 0,-4-1-17 0 0,4 2-40 0 0,0-1 0 0 0,0 0 1 0 0,0 0-1 0 0,0 1 0 0 0,0-1 0 0 0,0 0 0 0 0,0 0 0 0 0,0 1 0 0 0,0-1 1 0 0,0 0-1 0 0,0 0 0 0 0,0 0 0 0 0,0 1 0 0 0,0-1 0 0 0,-1 0 0 0 0,1 0 0 0 0,0 0 1 0 0,0 1-1 0 0,0-1 0 0 0,0 0 0 0 0,-1 0 0 0 0,1 0 0 0 0,0 0 0 0 0,0 1 0 0 0,0-1 1 0 0,-1 0-1 0 0,1 0 0 0 0,0 0 0 0 0,0 0 0 0 0,0 0 0 0 0,-1 0 0 0 0,1 0 1 0 0,0 0-1 0 0,0 1 0 0 0,-1-1 0 0 0,1 0 0 0 0,0 0 0 0 0,0 0 0 0 0,-1 0 0 0 0,1 0 1 0 0,0 0-1 0 0,0-1 0 0 0,-1 1 0 0 0,1 0 0 0 0,0 0 0 0 0,0 0 0 0 0,-1 0 1 0 0,1 0-1 0 0,0 0-4 0 0,24 22 453 0 0,-19-17-379 0 0,12 8 75 0 0,0-1 0 0 0,0 0 0 0 0,1-1 0 0 0,1-1 1 0 0,0-1-1 0 0,0-1 0 0 0,18 5-149 0 0,-36-12 7 0 0,0-1 1 0 0,0 1-1 0 0,-1-1 0 0 0,1 0 1 0 0,0 1-1 0 0,0 0 1 0 0,0-1-1 0 0,0 1 0 0 0,-1 0 1 0 0,1-1-1 0 0,0 1 0 0 0,-1 0 1 0 0,1 0-1 0 0,0-1 1 0 0,-1 1-1 0 0,1 0 0 0 0,-1 0 1 0 0,1 0-1 0 0,-1 0 0 0 0,0 0 1 0 0,1 0-1 0 0,-1 0 1 0 0,0 0-1 0 0,0 0 0 0 0,1 0 1 0 0,-1 0-1 0 0,0 0 0 0 0,0 0 1 0 0,0 0-1 0 0,0 0 1 0 0,-1 0-1 0 0,1 0 0 0 0,0 0 1 0 0,0 0-1 0 0,0 0 0 0 0,-1 0 1 0 0,1-1-1 0 0,-1 1 1 0 0,1 0-1 0 0,-1 0 0 0 0,1 0 1 0 0,-1 0-1 0 0,1 0 0 0 0,-1-1 1 0 0,0 1-1 0 0,1 0 1 0 0,-1 0-1 0 0,0-1 0 0 0,0 1 1 0 0,1 0-1 0 0,-1-1 0 0 0,0 1 1 0 0,0-1-1 0 0,0 0 1 0 0,0 1-1 0 0,0-1 0 0 0,0 1 1 0 0,0-1-1 0 0,0 0 0 0 0,0 0 1 0 0,0 0-1 0 0,0 0 1 0 0,0 1-1 0 0,0-1-7 0 0,-10 9 16 0 0,-47 40 129 0 0,43-38-135 0 0,0 1 0 0 0,0 0 1 0 0,1 1-1 0 0,1 1 0 0 0,0 0 1 0 0,1 1-1 0 0,0 0 0 0 0,2 1 1 0 0,-1 0-1 0 0,1 3-10 0 0,6-8-930 0 0,4-10-4200 0 0,4-6-5843 0 0,-2 3-911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8.2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90 520 0 0,'0'0'2489'0'0,"0"0"-35"0"0,0 0 234 0 0,0 0 82 0 0,0 0-167 0 0,0 0-288 0 0,0 0-377 0 0,0 0-344 0 0,0 0-258 0 0,0 0-200 0 0,0 0-150 0 0,0 0-103 0 0,0 0-84 0 0,1-3-87 0 0,3-16 443 0 0,-4 19-701 0 0,0 0-74 0 0,0 0-59 0 0,0 0-63 0 0,0 0-71 0 0,0 0-43 0 0,0 0-60 0 0,0 23 185 0 0,-7 99 614 0 0,3-115-2572 0 0,2-8-4250 0 0,4-3-4646 0 0,-1 2-560 0 0</inkml:trace>
  <inkml:trace contextRef="#ctx0" brushRef="#br0" timeOffset="400.661">132 78 12987 0 0,'0'0'1784'0'0,"0"0"-86"0"0,0 0 118 0 0,0 0-74 0 0,0 0-312 0 0,0 0-394 0 0,0 0-359 0 0,0 0-225 0 0,0 0-132 0 0,0 0-47 0 0,0 0-4 0 0,0 0 4 0 0,0 0 30 0 0,-4 4 2 0 0,-24 54 1053 0 0,27-57-1328 0 0,1 1 1 0 0,-1-1 0 0 0,1 0-1 0 0,0 1 1 0 0,0-1-1 0 0,0 0 1 0 0,0 1 0 0 0,0-1-1 0 0,0 1 1 0 0,0-1-1 0 0,0 0 1 0 0,0 1 0 0 0,1-1-1 0 0,-1 1 1 0 0,0-1-1 0 0,1 0 1 0 0,-1 0-1 0 0,1 1 1 0 0,0-1 0 0 0,-1 0-1 0 0,1 0 1 0 0,0 0-1 0 0,0 1 1 0 0,0-1 0 0 0,0 0-1 0 0,0 0 1 0 0,0 0-1 0 0,0-1 1 0 0,0 1 0 0 0,0 0-1 0 0,0 0 1 0 0,0 0-1 0 0,1-1 1 0 0,-1 1 0 0 0,0-1-1 0 0,1 1 1 0 0,-1-1-1 0 0,0 1 1 0 0,1-1 0 0 0,-1 0-1 0 0,0 0 1 0 0,1 0-1 0 0,-1 0 1 0 0,1 0 0 0 0,-1 0-1 0 0,0 0 1 0 0,1 0-1 0 0,0 0-30 0 0,0 0 19 0 0,0 1-1 0 0,0-1 0 0 0,0 1 1 0 0,0-1-1 0 0,0 0 0 0 0,0 0 0 0 0,0 0 1 0 0,0 0-1 0 0,0 0 0 0 0,0 0 1 0 0,0 0-1 0 0,-1-1 0 0 0,1 1 1 0 0,0-1-1 0 0,0 1 0 0 0,0-1 0 0 0,0 0 1 0 0,0 1-1 0 0,-1-1 0 0 0,1 0 1 0 0,0 0-1 0 0,-1-1 0 0 0,1 1 1 0 0,-1 0-1 0 0,1 0 0 0 0,-1-1 0 0 0,1 1 1 0 0,-1-1-1 0 0,0 1 0 0 0,0-1 1 0 0,0 0-1 0 0,0 0 0 0 0,0 1 1 0 0,0-1-1 0 0,0 0 0 0 0,-1 0 0 0 0,1 0 1 0 0,-1 0-1 0 0,1 0 0 0 0,-1 1 1 0 0,0-1-1 0 0,0 0 0 0 0,0 0 1 0 0,0 0-1 0 0,0 0 0 0 0,0 0 0 0 0,0 0 1 0 0,-1 0-1 0 0,1 0 0 0 0,0 0 1 0 0,-1 0-1 0 0,0 0 0 0 0,0 0 1 0 0,0 0-19 0 0,-43-37-2754 0 0,44 34-3275 0 0,4 2-5626 0 0,-2 2 2913 0 0</inkml:trace>
  <inkml:trace contextRef="#ctx0" brushRef="#br0" timeOffset="882.234">258 9 14483 0 0,'0'0'1648'0'0,"0"0"-195"0"0,0 0 71 0 0,0 0 63 0 0,0 0-140 0 0,0 0-231 0 0,0 0-263 0 0,0 0-235 0 0,0 0-195 0 0,0 0-172 0 0,0 0-140 0 0,0 0-109 0 0,0 0-42 0 0,-8-9 148 0 0,11 16-71 0 0,0-1 0 0 0,0-1 0 0 0,1 1 0 0 0,0 0 0 0 0,0-1 0 0 0,0 0 0 0 0,1 1 0 0 0,-1-2 0 0 0,1 1 0 0 0,0-1-1 0 0,1 1 1 0 0,-1-1 0 0 0,1-1 0 0 0,0 1 0 0 0,-1-1 0 0 0,2 0 0 0 0,-1 0 0 0 0,0-1-137 0 0,65 34 329 0 0,-71-34-311 0 0,0 0 0 0 0,0-1-1 0 0,0 1 1 0 0,0 0 0 0 0,0-1 0 0 0,-1 1-1 0 0,1 0 1 0 0,-1-1 0 0 0,1 1-1 0 0,-1 0 1 0 0,1-1 0 0 0,-1 1-1 0 0,0-1 1 0 0,0 1 0 0 0,0-1 0 0 0,0 1-1 0 0,0-1 1 0 0,0 0 0 0 0,0 0-1 0 0,-1 1 1 0 0,1-1 0 0 0,0 0 0 0 0,-1 0-1 0 0,1 0 1 0 0,0 0 0 0 0,-1 0-1 0 0,0-1 1 0 0,1 1 0 0 0,-1 0-18 0 0,-2 1 74 0 0,-136 109 241 0 0,127-92-350 0 0,11-16-4177 0 0,2-2-4105 0 0,0-1-3427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26.4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544 265 0 0 0,'0'0'315'0'0,"0"0"964"0"0,0 0 228 0 0,0 0 44 0 0,0 0 9 0 0,0 0-61 0 0,-3-1-81 0 0,-17-1 3045 0 0,1 1 5351 0 0,45-1-5482 0 0,16 3-3712 0 0,6-1-772 0 0,286-4 516 0 0,102-1-61 0 0,-250 12 282 0 0,-187-8-1541 0 0,1 1-3341 0 0,0 0-4329 0 0,0 0-3192 0 0</inkml:trace>
  <inkml:trace contextRef="#ctx0" brushRef="#br0" timeOffset="1629.785">1571 236 0 0 0,'0'0'1698'0'0,"0"0"379"0"0,0 0-239 0 0,0 0-347 0 0,2 20 13487 0 0,68-8-11973 0 0,-40-12-2545 0 0,216 8 499 0 0,371-2 265 0 0,-202 6-923 0 0,105 4-50 0 0,-491-16-199 0 0,-29 0-15 0 0,0 0 19 0 0,0 0-10 0 0,0 0-26 0 0,0 0-14 0 0,0 0-12 0 0,0 0-8 0 0,0 0 2 0 0,-7 10-8169 0 0,4-7-314 0 0,3-1-2384 0 0</inkml:trace>
  <inkml:trace contextRef="#ctx0" brushRef="#br0" timeOffset="3252.009">80 3 0 0 0,'0'0'1130'0'0,"0"0"1026"0"0,0 0 369 0 0,0 0 23 0 0,0 0-81 0 0,0 0-225 0 0,0 0-319 0 0,0 0-353 0 0,0 0-337 0 0,0 0-242 0 0,0 0-133 0 0,0 0-98 0 0,0-1-1119 0 0,0 0 8006 0 0,-16 170-6685 0 0,14-131-773 0 0,2-38-178 0 0,0 0 0 0 0,0 0 3 0 0,0 0-3 0 0,0 0-22 0 0,0 0-1 0 0,0 0 19 0 0,0 0 6 0 0,0 0-33 0 0,0 0-27 0 0,0 0-33 0 0,0 0-92 0 0,12-10-9106 0 0,-8 7 1034 0 0,-2 1-2777 0 0</inkml:trace>
  <inkml:trace contextRef="#ctx0" brushRef="#br0" timeOffset="4711.906">142 85 0 0 0,'0'0'761'0'0,"0"0"1512"0"0,0 0 352 0 0,0 0-172 0 0,0 0-272 0 0,0 0-289 0 0,0 0-317 0 0,0 0-270 0 0,0 0-240 0 0,0 0-151 0 0,0 0-74 0 0,-2-2-342 0 0,-3-6 7142 0 0,6 5-7595 0 0,1 1 0 0 0,-1 0 0 0 0,1 0 0 0 0,-1 0 0 0 0,1 0 0 0 0,-1 0 0 0 0,1 1 0 0 0,0-1 0 0 0,0 0 0 0 0,0 1 1 0 0,0 0-1 0 0,0-1 0 0 0,0 1 0 0 0,1 0 0 0 0,-1 0 0 0 0,0 0 0 0 0,1 0 0 0 0,-1 0 0 0 0,0 1 0 0 0,1-1 1 0 0,-1 1-1 0 0,1-1 0 0 0,-1 1 0 0 0,1 0 0 0 0,-1 0 0 0 0,1 0 0 0 0,-1 1 0 0 0,1-1 0 0 0,-1 0 0 0 0,1 1 0 0 0,-1 0 1 0 0,2 0-46 0 0,-1 2 25 0 0,-1 0 1 0 0,0 0-1 0 0,0 0 1 0 0,0 0-1 0 0,-1 0 1 0 0,1 0 0 0 0,-1 0-1 0 0,0 1 1 0 0,1-1-1 0 0,-1 1 1 0 0,-1-1-1 0 0,1 1 1 0 0,-1-1-1 0 0,1 1 1 0 0,-1-1 0 0 0,0 1-1 0 0,0 0 1 0 0,-1-1-1 0 0,1 1 1 0 0,-1-1-1 0 0,1 1 1 0 0,-1-1 0 0 0,-1 2-26 0 0,-1 23 113 0 0,5-26-112 0 0,-1-1 0 0 0,1 1 0 0 0,-1-1 0 0 0,1 1 0 0 0,-1-1 0 0 0,1 0 0 0 0,0 1 0 0 0,0-1 0 0 0,0 0 0 0 0,0 0 0 0 0,0 0 0 0 0,0 0 0 0 0,0-1 0 0 0,0 1 0 0 0,0-1 1 0 0,0 1-1 0 0,0-1 0 0 0,0 0 0 0 0,0 1 0 0 0,0-1 0 0 0,0 0 0 0 0,2-1-1 0 0,27-13-91 0 0,-31 7-5794 0 0,-5-2-6035 0 0,4 8 1627 0 0</inkml:trace>
  <inkml:trace contextRef="#ctx0" brushRef="#br0" timeOffset="5278.118">261 49 0 0 0,'0'0'800'0'0,"0"0"446"0"0,0 0 407 0 0,0 0 348 0 0,0 0 159 0 0,0 0 42 0 0,0 0-248 0 0,0 0-340 0 0,0 0-319 0 0,0 0-265 0 0,0 0-153 0 0,0 0-76 0 0,0 0-26 0 0,0-2-34 0 0,1 1-630 0 0,-1 1-1 0 0,0-1 0 0 0,0 1 0 0 0,0 0 0 0 0,0-1 0 0 0,0 1 0 0 0,0-1 0 0 0,0 1 1 0 0,-1-1-1 0 0,1 1 0 0 0,0-1 0 0 0,0 1 0 0 0,0 0 0 0 0,0-1 0 0 0,0 1 1 0 0,-1-1-1 0 0,1 1 0 0 0,0 0 0 0 0,0-1 0 0 0,-1 1 0 0 0,1 0 0 0 0,0-1 0 0 0,-1 1 1 0 0,1 0-1 0 0,0-1 0 0 0,-1 1 0 0 0,1 0 0 0 0,0 0 0 0 0,-1-1 0 0 0,1 1 1 0 0,-1 0-1 0 0,1 0 0 0 0,0 0 0 0 0,-1 0 0 0 0,1-1 0 0 0,-1 1 0 0 0,1 0 0 0 0,-1 0 1 0 0,1 0-1 0 0,0 0 0 0 0,-1 0 0 0 0,1 0 0 0 0,-1 0 0 0 0,1 0 0 0 0,-1 0 1 0 0,1 1-1 0 0,-1-1 0 0 0,1 0 0 0 0,0 0 0 0 0,-1 0 0 0 0,1 0 0 0 0,-1 1 0 0 0,1-1 1 0 0,0 0-1 0 0,-1 0 0 0 0,1 1 0 0 0,0-1-110 0 0,-12 10-334 0 0,-13 23 717 0 0,-46 37 423 0 0,78-77-5198 0 0,7-4-4660 0 0,-10 8 2934 0 0,-2 1-602 0 0</inkml:trace>
  <inkml:trace contextRef="#ctx0" brushRef="#br0" timeOffset="6361.796">318 32 0 0 0,'0'0'830'0'0,"0"0"436"0"0,0 0 284 0 0,0 0 283 0 0,0 0 222 0 0,0 0 101 0 0,0 0-103 0 0,0 0-317 0 0,0 0-342 0 0,0 0-269 0 0,0 0-206 0 0,0 0-103 0 0,0 0-45 0 0,0-2-31 0 0,-2-9 510 0 0,-1-1 5086 0 0,3 12-6246 0 0,0 0 6 0 0,0 0-17 0 0,0 0-4 0 0,0 0-17 0 0,0 0-12 0 0,0 0-14 0 0,0 0 8 0 0,0 0-13 0 0,0 0-7 0 0,0 0 5 0 0,0 0-13 0 0,0 0-3 0 0,0 0 1 0 0,7 23-33 0 0,57 27 103 0 0,-35-33-77 0 0,-48 8-174 0 0,-64 83 296 0 0,83-107-132 0 0,0-1 0 0 0,0 1 0 0 0,0-1 0 0 0,0 1 0 0 0,0-1 0 0 0,0 1 1 0 0,0-1-1 0 0,0 1 0 0 0,0-1 0 0 0,0 1 0 0 0,1-1 0 0 0,-1 0 0 0 0,0 1 0 0 0,0-1 0 0 0,0 1 0 0 0,1-1 0 0 0,-1 1 0 0 0,0-1 0 0 0,0 0 0 0 0,1 1 0 0 0,-1-1 0 0 0,0 0 0 0 0,1 1 0 0 0,-1-1 0 0 0,0 0 0 0 0,1 1 1 0 0,-1-1-1 0 0,1 0 0 0 0,-1 0 0 0 0,1 1 0 0 0,-1-1 0 0 0,0 0 0 0 0,1 0 0 0 0,-1 0 0 0 0,1 0 0 0 0,-1 0 0 0 0,1 0 0 0 0,-1 0 0 0 0,1 1 0 0 0,-1-1 0 0 0,1 0 0 0 0,-1-1 0 0 0,1 1 0 0 0,-1 0 0 0 0,1 0 0 0 0,-1 0 1 0 0,0 0-1 0 0,1 0 0 0 0,-1 0 0 0 0,1-1 0 0 0,-1 1 0 0 0,1 0 0 0 0,-1 0 0 0 0,0-1 0 0 0,1 1 0 0 0,-1 0 0 0 0,1-1 0 0 0,-1 1 0 0 0,0 0 0 0 0,1-1 0 0 0,-1 1 0 0 0,0 0 0 0 0,0-1 0 0 0,1 1 0 0 0,-1-1 7 0 0,7-1-5412 0 0,-3 0-5334 0 0,-2 1-107 0 0</inkml:trace>
  <inkml:trace contextRef="#ctx0" brushRef="#br0" timeOffset="8095.986">34 813 0 0 0,'0'0'1288'0'0,"0"0"458"0"0,0 0 437 0 0,0 0 311 0 0,0 0 197 0 0,0 0-136 0 0,0 0-323 0 0,0 0-439 0 0,0 0-392 0 0,0 0-257 0 0,-1-6-200 0 0,1-1-558 0 0,-1-5-43 0 0,1-1 3068 0 0,0 13-3079 0 0,0 0-123 0 0,0 0-80 0 0,0 0-37 0 0,-5 30 703 0 0,-21 173 1314 0 0,26-203-2124 0 0,0 0 11 0 0,0 0-36 0 0,0 0-15 0 0,0 0-86 0 0,0 0-106 0 0,11-15-9137 0 0,-6 10 1794 0 0,-2 1-3115 0 0</inkml:trace>
  <inkml:trace contextRef="#ctx0" brushRef="#br0" timeOffset="9048.02">98 898 1920 0 0,'0'0'1510'0'0,"0"0"-14"0"0,0 0 274 0 0,0 0 245 0 0,0 0 7 0 0,0 0-168 0 0,0 0-269 0 0,0 0-288 0 0,0 0-309 0 0,0 0-255 0 0,0 0-169 0 0,0 0-61 0 0,0 0 19 0 0,-5-5 4388 0 0,28-34-3215 0 0,-13 75-632 0 0,-9-32-1090 0 0,-1 0 1 0 0,1 0-1 0 0,0 0 0 0 0,1 0 1 0 0,-1 0-1 0 0,1 0 0 0 0,-1-1 1 0 0,1 1-1 0 0,0 0 1 0 0,1-1-1 0 0,-1 0 0 0 0,0 1 1 0 0,1-1-1 0 0,0 0 0 0 0,0 0 1 0 0,0-1-1 0 0,0 1 0 0 0,0-1 1 0 0,1 1 26 0 0,20 0-4617 0 0,4-19-5238 0 0,-11-7-390 0 0,-9-8 7211 0 0,-6-2 6066 0 0,-8 5 4927 0 0,2 33 2820 0 0,-7 31-7703 0 0,5 11-1267 0 0,5-37-1670 0 0,1 0 0 0 0,-2 1 0 0 0,1-1 0 0 0,-1 0 0 0 0,-1 0 0 0 0,0 0 0 0 0,0 0 0 0 0,-1-1 0 0 0,0 1 0 0 0,-1-1 1 0 0,0 0-1 0 0,-4 5-139 0 0,6-12 40 0 0,1 0 1 0 0,-1 0 0 0 0,0 0 0 0 0,1 0 0 0 0,-1-1-1 0 0,0 1 1 0 0,0-1 0 0 0,0 0 0 0 0,0 0 0 0 0,0 0-1 0 0,0 0 1 0 0,0-1 0 0 0,0 1 0 0 0,-1-1 0 0 0,1 0-1 0 0,0 0 1 0 0,0 0 0 0 0,0 0 0 0 0,-1 0 0 0 0,1-1-1 0 0,0 0 1 0 0,0 1 0 0 0,0-1 0 0 0,0 0 0 0 0,0 0 0 0 0,0-1-1 0 0,0 1 1 0 0,0-1 0 0 0,1 1 0 0 0,-1-1 0 0 0,-1-1-41 0 0,-5-39-3360 0 0,20 25-2685 0 0,0 9-1943 0 0,-9 6 5253 0 0,1 0-4916 0 0</inkml:trace>
  <inkml:trace contextRef="#ctx0" brushRef="#br0" timeOffset="12845.269">205 774 4329 0 0,'0'0'1763'0'0,"0"0"-92"0"0,0 0-59 0 0,0 0-57 0 0,0 0-53 0 0,0 0-58 0 0,0 0-53 0 0,0 0-86 0 0,0 0-104 0 0,0 0-130 0 0,0 0-144 0 0,-1-6-146 0 0,-2-17-115 0 0,3 22 3699 0 0,4 19-3862 0 0,5-6-429 0 0,0 0 0 0 0,0-1 1 0 0,1-1-1 0 0,1 1 1 0 0,0-2-1 0 0,0 1 0 0 0,1-2 1 0 0,0 1-1 0 0,0-2 1 0 0,11 6-75 0 0,2 14 221 0 0,-49-2 277 0 0,-153 201-104 0 0,165-210-1408 0 0,23-25-10264 0 0,-6 4 4385 0 0,-2 1-1865 0 0</inkml:trace>
  <inkml:trace contextRef="#ctx0" brushRef="#br0" timeOffset="15440.928">505 903 0 0 0,'0'0'872'0'0,"0"0"817"0"0,0 0 119 0 0,0 0-125 0 0,0 0-105 0 0,0 0-139 0 0,0 0-98 0 0,-2-3-103 0 0,1 2-1436 0 0,-6-9 2596 0 0,-5 3 3580 0 0,12 7-5822 0 0,0 0-58 0 0,10 7 5760 0 0,33-2-5132 0 0,-42-5-559 0 0,477 1 1331 0 0,-163 8-1050 0 0,191-5-200 0 0,-258 5-116 0 0,252 21-80 0 0,-9 1-39 0 0,-134-12-18 0 0,-365-32-3281 0 0,-7 6-5325 0 0,9 5-2836 0 0</inkml:trace>
  <inkml:trace contextRef="#ctx0" brushRef="#br0" timeOffset="17309.946">2018 210 0 0 0,'0'0'1466'0'0,"0"0"425"0"0,0 0 114 0 0,0 0-48 0 0,0 0-135 0 0,0 0-141 0 0,0 0-140 0 0,-5-10 3179 0 0,2 5 2011 0 0,-1 1-6571 0 0,-1 1-1 0 0,0 0 0 0 0,-1 0 0 0 0,1 1 0 0 0,0 0 0 0 0,-1 0 0 0 0,1 0 1 0 0,-1 0-1 0 0,0 1 0 0 0,0 0 0 0 0,1 0 0 0 0,-1 0 0 0 0,0 1 0 0 0,0 0 1 0 0,0 0-1 0 0,0 1 0 0 0,0 0 0 0 0,-2 0-159 0 0,5 0 12 0 0,0 0 0 0 0,-1 0 0 0 0,1 1 0 0 0,0-1 0 0 0,0 1-1 0 0,0-1 1 0 0,1 1 0 0 0,-1 0 0 0 0,0 0 0 0 0,1 0 0 0 0,-1 1 0 0 0,1-1 0 0 0,0 0 0 0 0,0 1 0 0 0,0 0-1 0 0,0-1 1 0 0,0 1 0 0 0,0 0 0 0 0,1 0 0 0 0,-1 0 0 0 0,1 0 0 0 0,0 1 0 0 0,0-1 0 0 0,0 0 0 0 0,1 0-1 0 0,-1 1 1 0 0,1-1 0 0 0,-1 0 0 0 0,1 1 0 0 0,0-1 0 0 0,0 0 0 0 0,1 1 0 0 0,-1-1 0 0 0,1 0 0 0 0,0 0-1 0 0,0 1 1 0 0,0-1 0 0 0,0 0 0 0 0,2 3-12 0 0,50 37 487 0 0,-47-42-439 0 0,1 0 0 0 0,0 0 0 0 0,0-1 0 0 0,0 1 0 0 0,0-1 1 0 0,0-1-1 0 0,0 0 0 0 0,-1 0 0 0 0,1 0 0 0 0,0 0 0 0 0,0-1 0 0 0,-1 0 0 0 0,1-1 0 0 0,-1 0 0 0 0,2-1-48 0 0,-6 3 4 0 0,-1-1 0 0 0,1 0 0 0 0,0 1 0 0 0,-1-1-1 0 0,0 0 1 0 0,1 0 0 0 0,-1 0 0 0 0,0 0 0 0 0,0 0 0 0 0,0 0-1 0 0,-1 0 1 0 0,1 0 0 0 0,0-1 0 0 0,-1 1 0 0 0,1 0-1 0 0,-1 0 1 0 0,0-1 0 0 0,0 1 0 0 0,0 0 0 0 0,0-1-1 0 0,0 1 1 0 0,0 0 0 0 0,-1 0 0 0 0,1-1 0 0 0,-1 1 0 0 0,1 0-1 0 0,-1 0 1 0 0,0 0 0 0 0,0 0 0 0 0,0 0 0 0 0,0 0-1 0 0,0 0 1 0 0,-1 0 0 0 0,1 0 0 0 0,-1 0 0 0 0,1 0 0 0 0,-1 1-1 0 0,1-1 1 0 0,-1 1 0 0 0,0-1 0 0 0,0 1 0 0 0,0 0-1 0 0,0 0 1 0 0,0 0 0 0 0,0 0 0 0 0,0 0 0 0 0,0 0-1 0 0,0 0 1 0 0,-1 1 0 0 0,0-1-4 0 0,-15 15-4105 0 0,17-6-833 0 0,1 1-4019 0 0,0-6-1585 0 0</inkml:trace>
  <inkml:trace contextRef="#ctx0" brushRef="#br0" timeOffset="19044.981">1922 324 0 0 0,'0'0'1275'0'0,"0"0"847"0"0,0 0 54 0 0,0 0-263 0 0,0 0-201 0 0,0 0-196 0 0,0 0-137 0 0,0 0-61 0 0,0 0-74 0 0,0 0-1546 0 0,2-2 9869 0 0,-2 2-7986 0 0,-21 170 384 0 0,3-42-1646 0 0,7 35-307 0 0,6-47 134 0 0,5-116-136 0 0,0 0-40 0 0,0 0 36 0 0,0 0-5 0 0,0 0 19 0 0,0 0 29 0 0,0 0-19 0 0,-2 6 81 0 0,2-5-3050 0 0,0-3-2725 0 0,0 1 1577 0 0,0 1-7802 0 0</inkml:trace>
  <inkml:trace contextRef="#ctx0" brushRef="#br0" timeOffset="20178.408">1784 826 0 0 0,'0'0'2132'0'0,"0"0"266"0"0,0 0 48 0 0,0 0 3 0 0,0 0-117 0 0,0 0-278 0 0,0 0-291 0 0,0 0-276 0 0,0 0-257 0 0,0 0-162 0 0,0-4-91 0 0,-1-18 1525 0 0,13 63 3609 0 0,30 20-6168 0 0,-24-38 541 0 0,60 64-146 0 0,-72-108-4198 0 0,-3 12-1480 0 0,-2 1-4321 0 0,0 5-1192 0 0</inkml:trace>
  <inkml:trace contextRef="#ctx0" brushRef="#br0" timeOffset="20875.035">1981 756 1552 0 0,'0'0'2311'0'0,"0"0"-54"0"0,0 0 66 0 0,0 0 88 0 0,0 0-128 0 0,0 0-265 0 0,0 0-389 0 0,0 0-361 0 0,0 0-292 0 0,0 0-229 0 0,0 0-148 0 0,0 0-123 0 0,0 0-64 0 0,-3-7 4400 0 0,-58 75-2951 0 0,-111 155-967 0 0,180-221-4371 0 0,-1-2-4133 0 0,-3 0-4395 0 0</inkml:trace>
  <inkml:trace contextRef="#ctx0" brushRef="#br0" timeOffset="196664.967">1008 1118 0 0 0,'0'0'1492'0'0,"0"0"817"0"0,0 0 194 0 0,0 0-73 0 0,0 0-204 0 0,0 0-294 0 0,0 0-322 0 0,0 0-311 0 0,0 0-263 0 0,0 0-212 0 0,0 0-109 0 0,2-1 6425 0 0,2-2-6590 0 0,-9-38 298 0 0,4 39-815 0 0,-1 0 0 0 0,0 1 0 0 0,0-1 1 0 0,0 1-1 0 0,0-1 0 0 0,0 1 0 0 0,0 0 1 0 0,0 0-1 0 0,0 0 0 0 0,0 0 0 0 0,-1 0 1 0 0,1 0-1 0 0,0 1 0 0 0,-1-1 0 0 0,1 1 1 0 0,-1 0-1 0 0,1 0 0 0 0,0-1 0 0 0,-1 1 1 0 0,1 1-1 0 0,-1-1 0 0 0,1 0 0 0 0,0 1 1 0 0,-1-1-1 0 0,1 1 0 0 0,0 0 0 0 0,-3 0-33 0 0,-1 3 13 0 0,0-1-1 0 0,0 1 0 0 0,1 0 0 0 0,-1 1 1 0 0,1-1-1 0 0,0 1 0 0 0,1 0 0 0 0,-1 0 1 0 0,1 1-1 0 0,0-1 0 0 0,0 1 0 0 0,0 0 1 0 0,1 0-1 0 0,0 0 0 0 0,0 1 0 0 0,1-1 1 0 0,-1 1-1 0 0,2-1 0 0 0,-1 1 0 0 0,1 0 1 0 0,-1 2-13 0 0,0-4 10 0 0,0 1 1 0 0,0 0-1 0 0,1 0 1 0 0,-1 0-1 0 0,1 0 1 0 0,1 0-1 0 0,-1 1 1 0 0,1-1-1 0 0,0 0 1 0 0,1 0-1 0 0,-1 0 1 0 0,1 0-1 0 0,0 0 1 0 0,1 0-1 0 0,-1 0 1 0 0,1 0-1 0 0,1 0 1 0 0,-1 0-1 0 0,1-1 1 0 0,0 1-1 0 0,0-1 1 0 0,0 0-1 0 0,1 1-10 0 0,1-5 25 0 0,0 0-1 0 0,0 0 1 0 0,0 0-1 0 0,0-1 1 0 0,0 1 0 0 0,0-1-1 0 0,-1 0 1 0 0,1-1-1 0 0,0 1 1 0 0,0-1-1 0 0,0 0 1 0 0,0 0 0 0 0,0-1-1 0 0,0 1 1 0 0,0-1-25 0 0,5-1 44 0 0,-7 3-68 0 0,0-1 0 0 0,-1 0-1 0 0,1 0 1 0 0,0 0 0 0 0,0 0-1 0 0,-1 0 1 0 0,1-1-1 0 0,-1 1 1 0 0,1-1 0 0 0,-1 0-1 0 0,0 0 1 0 0,1 1-1 0 0,-1-1 1 0 0,0-1 0 0 0,0 1-1 0 0,0 0 1 0 0,-1 0 0 0 0,1-1-1 0 0,-1 1 1 0 0,1-1-1 0 0,0 0 25 0 0,-13 7-10316 0 0,8-2 1975 0 0,2-1-1213 0 0</inkml:trace>
  <inkml:trace contextRef="#ctx0" brushRef="#br0" timeOffset="197947.127">1062 1290 0 0 0,'0'0'1062'0'0,"0"0"666"0"0,0 0 476 0 0,0 0 286 0 0,0 0 91 0 0,0 0-178 0 0,0 0-337 0 0,0 0-335 0 0,0 0-319 0 0,0 0-208 0 0,0 0-158 0 0,1-3-127 0 0,2-5-1018 0 0,-2 17 6498 0 0,-12 82-5279 0 0,11-98-5602 0 0,0-17-1285 0 0,27-33 10974 0 0,-26 55-5147 0 0,0 1-1 0 0,0 0 1 0 0,0-1 0 0 0,0 1 0 0 0,0 0 0 0 0,0 0 0 0 0,0 0 0 0 0,0 0 0 0 0,0 0 0 0 0,0 0-1 0 0,1 0 1 0 0,-1 0 0 0 0,0 0 0 0 0,1 0 0 0 0,-1 1 0 0 0,1-1 0 0 0,-1 1 0 0 0,1-1 0 0 0,-1 1 0 0 0,1-1-1 0 0,-1 1 1 0 0,1 0 0 0 0,-1 0 0 0 0,1 0 0 0 0,-1 0 0 0 0,1 0 0 0 0,0 0 0 0 0,-1 0 0 0 0,1 1 0 0 0,-1-1-1 0 0,1 0 1 0 0,-1 1 0 0 0,1-1 0 0 0,-1 1 0 0 0,1 0 0 0 0,-1-1 0 0 0,0 1 0 0 0,1 0 0 0 0,-1 0-1 0 0,0 0 1 0 0,0 0 0 0 0,1 0 0 0 0,-1 0 0 0 0,0 0 0 0 0,0 0 0 0 0,0 1 0 0 0,0-1 0 0 0,-1 0 0 0 0,1 1-1 0 0,0-1 1 0 0,0 0 0 0 0,-1 1 0 0 0,1-1 0 0 0,-1 1 0 0 0,1-1 0 0 0,-1 1 0 0 0,0 0-60 0 0,-6 74 941 0 0,6-73-3623 0 0,0 3-6951 0 0,0-3 3468 0 0,0-3-2934 0 0</inkml:trace>
  <inkml:trace contextRef="#ctx0" brushRef="#br0" timeOffset="198448.751">1232 1315 7570 0 0,'0'0'2249'0'0,"0"0"-864"0"0,0 0-164 0 0,0 0 344 0 0,0 0 219 0 0,0 0 10 0 0,0 0-209 0 0,0 0-358 0 0,0 0-328 0 0,0 0-220 0 0,0 0-106 0 0,0 0-51 0 0,0 0-17 0 0,1-3-31 0 0,-2 2-442 0 0,1 0 1 0 0,0 1-1 0 0,0-1 0 0 0,0 0 1 0 0,-1 0-1 0 0,1 1 1 0 0,0-1-1 0 0,-1 0 0 0 0,1 1 1 0 0,0-1-1 0 0,-1 0 1 0 0,1 1-1 0 0,-1-1 0 0 0,1 1 1 0 0,-1-1-1 0 0,0 1 0 0 0,1-1 1 0 0,-1 1-1 0 0,1-1 1 0 0,-1 1-1 0 0,0-1 0 0 0,1 1 1 0 0,-1 0-1 0 0,0-1 1 0 0,0 1-1 0 0,1 0 0 0 0,-1 0 1 0 0,0 0-1 0 0,0 0 1 0 0,1-1-1 0 0,-1 1 0 0 0,0 0 1 0 0,0 0-1 0 0,0 0 1 0 0,1 1-1 0 0,-1-1 0 0 0,0 0 1 0 0,0 0-1 0 0,1 0 0 0 0,-1 0 1 0 0,0 1-1 0 0,1-1 1 0 0,-1 0-1 0 0,0 1 0 0 0,0-1 1 0 0,1 1-1 0 0,-1-1 1 0 0,1 1-1 0 0,-1-1 0 0 0,0 1 1 0 0,1-1-1 0 0,-1 1 1 0 0,1-1-1 0 0,-1 1 0 0 0,1 0 1 0 0,0-1-1 0 0,-1 1 1 0 0,1 0-1 0 0,0-1 0 0 0,-1 1 1 0 0,1 0-1 0 0,0 0 0 0 0,0-1 1 0 0,0 1-1 0 0,-1 0 1 0 0,1 0-33 0 0,-1 0 24 0 0,-1-1 1 0 0,1 1 0 0 0,-1 0 0 0 0,1-1 0 0 0,-1 1 0 0 0,1 0 0 0 0,-1 0 0 0 0,1 0-1 0 0,0 0 1 0 0,-1 0 0 0 0,1 1 0 0 0,0-1 0 0 0,0 0 0 0 0,0 0 0 0 0,0 1-1 0 0,0-1 1 0 0,0 1 0 0 0,1-1 0 0 0,-1 1 0 0 0,0-1 0 0 0,1 1 0 0 0,-1-1 0 0 0,1 1-1 0 0,-1 0 1 0 0,1-1 0 0 0,0 1 0 0 0,0 0 0 0 0,0-1 0 0 0,0 1 0 0 0,0 0-1 0 0,0-1 1 0 0,0 1 0 0 0,0 0 0 0 0,1-1 0 0 0,-1 1 0 0 0,1-1 0 0 0,-1 1 0 0 0,1 0-1 0 0,0-1 1 0 0,-1 1 0 0 0,1-1 0 0 0,0 0 0 0 0,0 1 0 0 0,0-1 0 0 0,0 0-1 0 0,0 1 1 0 0,1-1 0 0 0,-1 0 0 0 0,0 0 0 0 0,0 0 0 0 0,1 0 0 0 0,-1 0 0 0 0,1 0-1 0 0,-1 0 1 0 0,1-1 0 0 0,-1 1 0 0 0,1-1 0 0 0,-1 1 0 0 0,1-1 0 0 0,0 1-1 0 0,-1-1 1 0 0,2 0-25 0 0,-2 1-1 0 0,1-1 0 0 0,0 1-1 0 0,0-1 1 0 0,0 0 0 0 0,0 1 0 0 0,0-1-1 0 0,0 0 1 0 0,0 0 0 0 0,0-1 0 0 0,0 1-1 0 0,-1 0 1 0 0,1-1 0 0 0,0 1-1 0 0,0-1 1 0 0,0 1 0 0 0,0-1 0 0 0,-1 0-1 0 0,1 0 1 0 0,0 0 0 0 0,-1 0 0 0 0,1 0-1 0 0,0 0 1 0 0,-1 0 0 0 0,1-1-1 0 0,-1 1 1 0 0,0 0 0 0 0,0-1 0 0 0,1 0-1 0 0,-1 1 1 0 0,0-1 0 0 0,0 1 0 0 0,0-1-1 0 0,-1 0 1 0 0,1 0 0 0 0,0 1-1 0 0,-1-1 1 0 0,1 0 0 0 0,-1 0 0 0 0,1 0-1 0 0,-1 0 1 0 0,0 0 0 0 0,0 0 0 0 0,0 0-1 0 0,0 0 1 0 0,0 0 0 0 0,0 0-1 0 0,-1 1 1 0 0,1-1 0 0 0,-1 0 0 0 0,1 0-1 0 0,-1 0 1 0 0,0 0 0 0 0,1 1 0 0 0,-1-1-1 0 0,0 0 1 0 0,0 1 0 0 0,0-1 0 0 0,-1 0-1 0 0,1 1 1 0 0,0-1 0 0 0,-1 1-1 0 0,1 0 1 0 0,0 0 0 0 0,-1-1 0 0 0,0 1 1 0 0,-1-1-1686 0 0,-5-2 3265 0 0,6 3-4426 0 0,0 0-3684 0 0,-1 0-6380 0 0,3 1 7678 0 0</inkml:trace>
  <inkml:trace contextRef="#ctx0" brushRef="#br0" timeOffset="198899.755">1320 1211 5505 0 0,'0'0'3035'0'0,"0"0"-613"0"0,0 0-321 0 0,0 0-18 0 0,0 0-100 0 0,0 0-225 0 0,0 0-247 0 0,0 0-302 0 0,0 0-262 0 0,0 0-176 0 0,0 0-135 0 0,0 0-86 0 0,0 0-86 0 0,4-6-84 0 0,8-21-64 0 0,-9 20-53 0 0,-3 7-77 0 0,-6 57 1564 0 0,-6 9-1152 0 0,-1 12-252 0 0,14-77-339 0 0,1 1 0 0 0,-1-1-1 0 0,1-1 1 0 0,-1 1 0 0 0,1 0-1 0 0,-1 0 1 0 0,1 0 0 0 0,-1-1 0 0 0,1 1-1 0 0,0-1 1 0 0,-1 1 0 0 0,1-1-1 0 0,0 0 1 0 0,0 0 0 0 0,-1 0-1 0 0,1 0 1 0 0,0 0 0 0 0,0 0 0 0 0,-1 0-1 0 0,1 0 1 0 0,0-1 0 0 0,-1 1-1 0 0,1-1 1 0 0,0 1 0 0 0,-1-1 0 0 0,1 0-1 0 0,-1 1 1 0 0,1-1 0 0 0,-1 0-1 0 0,1 0 1 0 0,-1 0 0 0 0,1-1-7 0 0,7-10-2491 0 0,-8 7-2583 0 0,-1-1-5261 0 0,0 3-794 0 0</inkml:trace>
  <inkml:trace contextRef="#ctx0" brushRef="#br0" timeOffset="199400.903">1261 1237 11210 0 0,'0'0'1854'0'0,"0"0"-316"0"0,0 0 97 0 0,0 0 30 0 0,0 0-112 0 0,0 0-194 0 0,0 0-283 0 0,0 0-232 0 0,0 0-221 0 0,0 0-176 0 0,0 0-86 0 0,0 0-73 0 0,0 0-8 0 0,-2 1 2878 0 0,118-3-2615 0 0,-103 0-433 0 0,0 0-746 0 0,-8 2-9675 0 0,-6 0-1797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4:08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0 309 2617 0 0,'0'0'2063'0'0,"0"0"-1106"0"0,0 0-338 0 0,0 0-47 0 0,0 0 170 0 0,0 0 259 0 0,0 0 185 0 0,0 0 13 0 0,0 0-146 0 0,0 0-159 0 0,0 0-157 0 0,1-4 8215 0 0,6-13-8799 0 0,0 6-42 0 0,0 1 1 0 0,0 1 0 0 0,1-1-1 0 0,1 1 1 0 0,-1 1 0 0 0,1 0-1 0 0,1 0 1 0 0,0 0-1 0 0,0 1 1 0 0,1 0-112 0 0,-15 50 1007 0 0,-14 16-699 0 0,-15 100 17 0 0,34-158-295 0 0,1 0-1 0 0,-1 0 1 0 0,1 0-1 0 0,0 0 0 0 0,-1-1 1 0 0,1 1-1 0 0,0-1 1 0 0,0 1-1 0 0,-1-1 0 0 0,1 1 1 0 0,0-1-1 0 0,0 0 0 0 0,0 0 1 0 0,0 0-1 0 0,0 0 1 0 0,-1 0-1 0 0,1 0 0 0 0,0-1 1 0 0,0 1-1 0 0,0-1 0 0 0,-1 1 1 0 0,1-1-1 0 0,0 1 1 0 0,0-1-1 0 0,-1 0 0 0 0,1 0 1 0 0,-1 0-1 0 0,1 0 1 0 0,-1 0-1 0 0,1 0 0 0 0,0-1-29 0 0,12-9 46 0 0,0-1-1 0 0,-1 0 0 0 0,0-1 0 0 0,-1 0 0 0 0,0-1 1 0 0,-1 0-1 0 0,-1-1 0 0 0,0 0 0 0 0,-1 0 1 0 0,-1-1-1 0 0,0-1 0 0 0,1-5-45 0 0,-44 146-339 0 0,37-65 310 0 0,6-61-4961 0 0,-5-4-3442 0 0,-3 6 5736 0 0,2-3-7773 0 0</inkml:trace>
  <inkml:trace contextRef="#ctx0" brushRef="#br0" timeOffset="251.062">436 0 11939 0 0,'0'0'1575'0'0,"0"0"-411"0"0,0 0-580 0 0,0 0-229 0 0,0 0 149 0 0,0 0 224 0 0,0 0 188 0 0,0 0 14 0 0,0 0-138 0 0,0 0-151 0 0,0 0-186 0 0,0 0-131 0 0,-1 12-76 0 0,-15 90 296 0 0,13-94-1775 0 0,-13 40 3406 0 0,7-34-7303 0 0,-1-6-7586 0 0,10-7 7913 0 0</inkml:trace>
  <inkml:trace contextRef="#ctx0" brushRef="#br0" timeOffset="533.064">307 209 152 0 0,'0'0'2794'0'0,"0"0"-486"0"0,0 0-388 0 0,0 0-36 0 0,0 0-50 0 0,0 0-178 0 0,0 0-285 0 0,0 0-349 0 0,0 0-196 0 0,0 0-32 0 0,0 0 59 0 0,0 0 48 0 0,0 0-44 0 0,5 2-99 0 0,9 3-403 0 0,0-1 0 0 0,0-1 0 0 0,1 0 0 0 0,-1-1 0 0 0,1 0 1 0 0,0-1-1 0 0,0-1 0 0 0,5-1-355 0 0,73 6 558 0 0,-103 3-1184 0 0,5-6-3871 0 0,2-1-4326 0 0,2-1-560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48.8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80 0 0 0,'0'0'1223'0'0,"0"0"639"0"0,0 0 314 0 0,0 0 113 0 0,0 0-21 0 0,0 0-147 0 0,0 0-268 0 0,0 0-304 0 0,0 0-309 0 0,0 0-251 0 0,5-20 5669 0 0,-2 8-5846 0 0,-3 10-770 0 0,0 0 0 0 0,0 1 0 0 0,0-1 0 0 0,0 0 0 0 0,0 1-1 0 0,0-1 1 0 0,0 0 0 0 0,0 0 0 0 0,-1 1 0 0 0,1-1 0 0 0,0 0 0 0 0,-1 1 0 0 0,0-1 0 0 0,1 1 0 0 0,-1-1 0 0 0,0 1-1 0 0,0-1 1 0 0,0 1 0 0 0,0-1 0 0 0,0 1 0 0 0,0 0 0 0 0,0-1 0 0 0,-1 1 0 0 0,1 0 0 0 0,0 0 0 0 0,-1 0-1 0 0,1 0 1 0 0,0 0 0 0 0,-1 0 0 0 0,0 1 0 0 0,1-1 0 0 0,-1 0 0 0 0,1 1 0 0 0,-1-1 0 0 0,0 1 0 0 0,1 0 0 0 0,-1-1-1 0 0,0 1 1 0 0,1 0 0 0 0,-1 0 0 0 0,0 0 0 0 0,0 0 0 0 0,1 0 0 0 0,-1 1 0 0 0,-1-1-42 0 0,-5 4 24 0 0,0-1-1 0 0,0 1 1 0 0,0 0 0 0 0,1 1 0 0 0,-1 0 0 0 0,1 0-1 0 0,1 1 1 0 0,-1 0 0 0 0,1 0 0 0 0,0 0-1 0 0,0 1 1 0 0,0 0 0 0 0,1 0 0 0 0,0 0 0 0 0,1 1-1 0 0,0-1 1 0 0,0 1 0 0 0,0 0 0 0 0,-1 6-24 0 0,2-5 34 0 0,1 0 0 0 0,0 0-1 0 0,0 1 1 0 0,0-1 0 0 0,1 0 0 0 0,1 1 0 0 0,0-1 0 0 0,0 1-1 0 0,1-1 1 0 0,0 4-34 0 0,0-10 43 0 0,-1 0-1 0 0,1-1 1 0 0,-1 1-1 0 0,1 0 1 0 0,0-1-1 0 0,0 1 1 0 0,0-1-1 0 0,1 1 0 0 0,-1-1 1 0 0,0 0-1 0 0,1 0 1 0 0,0 1-1 0 0,-1-1 1 0 0,1 0-1 0 0,0 0 1 0 0,0-1-1 0 0,0 1 1 0 0,0 0-1 0 0,1-1 1 0 0,-1 1-1 0 0,0-1 1 0 0,1 1-1 0 0,-1-1 1 0 0,1 0-1 0 0,-1 0 0 0 0,1-1 1 0 0,-1 1-1 0 0,1 0 1 0 0,0-1-1 0 0,-1 1 1 0 0,1-1-1 0 0,0 0 1 0 0,-1 0-1 0 0,1 0 1 0 0,0 0-1 0 0,0-1 1 0 0,1 1-43 0 0,39-14 632 0 0,-25 4-2986 0 0,2-2-6113 0 0,-3-1-9214 0 0,-11 4 15362 0 0,-2-3 9053 0 0,4-9 11645 0 0,-8 21-17679 0 0,0 0-88 0 0,0 0-98 0 0,0 0-85 0 0,0 0-42 0 0,0 0-75 0 0,0 0-53 0 0,0 0-51 0 0,0 0-92 0 0,0 0-36 0 0,-8 95 1736 0 0,11-101-1828 0 0,-1 0-1 0 0,1 0 1 0 0,0 1 0 0 0,1-1 0 0 0,0 1-1 0 0,-1 0 1 0 0,2 0 0 0 0,-1 1 0 0 0,0-1-1 0 0,1 1 1 0 0,0 0 0 0 0,0 0 0 0 0,0 0-1 0 0,1 1 1 0 0,-1-1 0 0 0,4 0 12 0 0,-6 38-201 0 0,-9 32 289 0 0,8-65-83 0 0,0 0 1 0 0,0 0 0 0 0,1 0-1 0 0,-1 0 1 0 0,0-1 0 0 0,0 1-1 0 0,1-1 1 0 0,-1 0 0 0 0,0 0-1 0 0,0 0 1 0 0,1 0-1 0 0,-1 0 1 0 0,0 0 0 0 0,1 0-1 0 0,-1-1 1 0 0,0 1 0 0 0,0-1-1 0 0,0 0 1 0 0,1 0 0 0 0,-1 0-1 0 0,0 0 1 0 0,0 0 0 0 0,0 0-1 0 0,0 0 1 0 0,-1-1 0 0 0,1 1-1 0 0,0-1 1 0 0,0 1 0 0 0,0-2-6 0 0,44-49 121 0 0,-70 107-186 0 0,24-53 69 0 0,1-1 1 0 0,0 1 0 0 0,-1 0 0 0 0,1-1 0 0 0,0 1 0 0 0,0-1-1 0 0,0 0 1 0 0,0 1 0 0 0,0-1 0 0 0,0 0 0 0 0,0 1 0 0 0,0-1-1 0 0,1 0 1 0 0,-1 0 0 0 0,0 0 0 0 0,1 0 0 0 0,-1 0 0 0 0,1 0-1 0 0,-1-1 1 0 0,1 1 0 0 0,-1 0 0 0 0,1-1 0 0 0,-1 1 0 0 0,1-1-1 0 0,0 0 1 0 0,-1 1 0 0 0,1-1 0 0 0,0 0 0 0 0,0 0 0 0 0,-1 0-1 0 0,1 0 1 0 0,0 0 0 0 0,-1-1 0 0 0,1 1 0 0 0,0 0 0 0 0,-1-1-1 0 0,1 1 1 0 0,-1-1 0 0 0,1 0 0 0 0,-1 1 0 0 0,1-1 0 0 0,-1 0-1 0 0,1 0 1 0 0,-1 0 0 0 0,0 0 0 0 0,1 0 0 0 0,-1 0-1 0 0,0-1 1 0 0,0 1 0 0 0,0 0 0 0 0,0-1 0 0 0,0 1 0 0 0,0 0-1 0 0,0-1 1 0 0,0 1 0 0 0,-1-1 0 0 0,1 0 0 0 0,0 1 0 0 0,-1-1-1 0 0,0 1 1 0 0,1-1 0 0 0,-1 0 0 0 0,0 1 0 0 0,0-1 0 0 0,0 0-1 0 0,0 0-4 0 0,0 0-13 0 0,0 0 0 0 0,0-1-1 0 0,-1 1 1 0 0,1 0-1 0 0,-1 0 1 0 0,0 0-1 0 0,1-1 1 0 0,-1 1 0 0 0,0 0-1 0 0,0 0 1 0 0,0 0-1 0 0,-1 1 1 0 0,1-1 0 0 0,0 0-1 0 0,-1 0 1 0 0,1 1-1 0 0,-1-1 1 0 0,0 0 0 0 0,1 1-1 0 0,-1 0 1 0 0,0-1-1 0 0,0 1 1 0 0,-2-1 13 0 0,-19-4-3311 0 0,23 6 736 0 0,0 0 3102 0 0,0 0-3896 0 0,0 0-6411 0 0,0 0-1278 0 0</inkml:trace>
  <inkml:trace contextRef="#ctx0" brushRef="#br0" timeOffset="482.724">545 154 12027 0 0,'0'0'1573'0'0,"0"0"-164"0"0,0 0 120 0 0,0 0 98 0 0,0 0-110 0 0,0 0-122 0 0,0 0-257 0 0,0 0-287 0 0,0 0-189 0 0,0 0-162 0 0,0 0-113 0 0,0 0-86 0 0,0 0-49 0 0,1-2-3 0 0,-11 105 3488 0 0,5-50-3461 0 0,41-55-536 0 0,-35 2 69 0 0,31-18-3080 0 0,-23 11-1654 0 0,0-1-5138 0 0,-7 5-657 0 0</inkml:trace>
  <inkml:trace contextRef="#ctx0" brushRef="#br0" timeOffset="761.479">486 215 7578 0 0,'0'0'2803'0'0,"0"0"-485"0"0,0 0-213 0 0,0 0-185 0 0,0 0-281 0 0,0 0-334 0 0,0 0-338 0 0,0 0-340 0 0,0 0-292 0 0,0 0-130 0 0,0 0-52 0 0,0 0 33 0 0,0 0 75 0 0,24 0 997 0 0,13 1 900 0 0,-20-1-4503 0 0,-3 0-6394 0 0,-13 0-2314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09.9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 12091 0 0,'0'0'1655'0'0,"0"0"-211"0"0,0 0 4 0 0,0 0-35 0 0,0 0-45 0 0,0 0-131 0 0,0 0-175 0 0,0 0-235 0 0,0 0-271 0 0,0 0-175 0 0,0 0-141 0 0,0 0-54 0 0,0 0 42 0 0,4 0 3 0 0,-2 0-180 0 0,0 0 1 0 0,1 1 0 0 0,-1-1 0 0 0,1 0 0 0 0,-1 1 0 0 0,0 0 0 0 0,1 0 0 0 0,-1-1-1 0 0,0 1 1 0 0,0 1 0 0 0,0-1 0 0 0,1 0 0 0 0,-1 0 0 0 0,-1 1 0 0 0,1-1 0 0 0,0 1-1 0 0,0 0 1 0 0,0 0 0 0 0,-1-1 0 0 0,1 1 0 0 0,-1 0 0 0 0,0 0 0 0 0,1 0 0 0 0,-1 1-1 0 0,0-1 1 0 0,0 0 0 0 0,0 0 0 0 0,-1 1 0 0 0,2 1-52 0 0,-1 3 59 0 0,1 1-1 0 0,-1-1 1 0 0,0 1 0 0 0,0 0 0 0 0,-1-1 0 0 0,0 1 0 0 0,0 0-1 0 0,-1-1 1 0 0,0 1 0 0 0,0 0 0 0 0,-1-1 0 0 0,0 1-1 0 0,0-1 1 0 0,-1 0 0 0 0,0 0 0 0 0,0 0 0 0 0,-1 0-1 0 0,0 0 1 0 0,0-1 0 0 0,0 1 0 0 0,-1-1 0 0 0,0-1 0 0 0,0 1-1 0 0,-1 0 1 0 0,1-1 0 0 0,-1 0 0 0 0,0-1 0 0 0,-1 1-1 0 0,1-1 1 0 0,-7 3-59 0 0,36-24-6798 0 0,-11 8-3634 0 0,-7 5 27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5.5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24 5585 0 0,'0'0'2381'0'0,"0"0"-402"0"0,0 0-112 0 0,0 0-31 0 0,0 0-10 0 0,0 0-10 0 0,0 0-181 0 0,0 0-285 0 0,0 0-226 0 0,0 0-206 0 0,0 0-155 0 0,0 0-129 0 0,0 0-100 0 0,0-4-57 0 0,0-15-85 0 0,-15 25 445 0 0,4 5-699 0 0,0 2 1 0 0,1-1 0 0 0,1 1 0 0 0,1 0 0 0 0,-1 1 0 0 0,2 0 0 0 0,0 1-1 0 0,1-1 1 0 0,-1 3-139 0 0,6-12 37 0 0,-1 0 0 0 0,1-1-1 0 0,0 1 1 0 0,0 0 0 0 0,0 0-1 0 0,1-1 1 0 0,-1 1 0 0 0,1 0-1 0 0,0 0 1 0 0,1 0 0 0 0,-1 0 0 0 0,1-1-1 0 0,0 1 1 0 0,0 0 0 0 0,1 0-1 0 0,-1-1 1 0 0,1 1 0 0 0,0-1-1 0 0,0 0 1 0 0,1 1 0 0 0,-1-1-1 0 0,1 0 1 0 0,0 0 0 0 0,0-1 0 0 0,0 1-1 0 0,1 0 1 0 0,-1-1 0 0 0,1 0-1 0 0,0 0 1 0 0,0 0 0 0 0,3 2-37 0 0,27 7-1354 0 0,-26-13-4109 0 0,-3-2-4988 0 0,-3 1-622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8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13843 0 0,'0'0'1390'0'0,"0"0"-214"0"0,0 0 35 0 0,0 0 42 0 0,0 0-56 0 0,0 0-134 0 0,0 0-179 0 0,0 0-172 0 0,0 0-167 0 0,0 0-154 0 0,0 0-127 0 0,0 0-107 0 0,0 0-40 0 0,18-4 252 0 0,-3 3-301 0 0,30 2 348 0 0,-20 7-2923 0 0,-23-5-1271 0 0,-2-1-3121 0 0,0-2 4616 0 0,0 1-7306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8.6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 13219 0 0,'0'0'1914'0'0,"0"0"-609"0"0,0 0-138 0 0,0 0 136 0 0,0 0 57 0 0,0 0-57 0 0,0 0-201 0 0,0 0-325 0 0,0 0-293 0 0,0 0-193 0 0,0 0-120 0 0,0 0-66 0 0,10-1-47 0 0,-8 1-293 0 0,85-3 129 0 0,-66 3-4115 0 0,-2 1-4111 0 0,-14 0-3021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6.2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31 6993 0 0,'0'0'2201'0'0,"0"0"-37"0"0,0 0-44 0 0,0 0-105 0 0,0 0-107 0 0,0 0-154 0 0,0 0-210 0 0,0 0-260 0 0,0 0-191 0 0,0 0-169 0 0,0 0-187 0 0,0 0-102 0 0,0-3-104 0 0,3-9 178 0 0,-3 25 489 0 0,-21 126 452 0 0,18-134-1551 0 0,2-4-5244 0 0,1-1-5487 0 0,0-1-181 0 0</inkml:trace>
  <inkml:trace contextRef="#ctx0" brushRef="#br0" timeOffset="516.013">130 84 1568 0 0,'0'0'2806'0'0,"0"0"-475"0"0,0 0-55 0 0,0 0 5 0 0,0 0-93 0 0,0 0-145 0 0,0 0-306 0 0,0 0-370 0 0,0 0-254 0 0,0 0-177 0 0,0 0-113 0 0,0 0-122 0 0,0 0-74 0 0,2-12 1916 0 0,-4 13-2513 0 0,-1-1-1 0 0,1 1 1 0 0,-1 0-1 0 0,1-1 1 0 0,0 1 0 0 0,-1 0-1 0 0,1 0 1 0 0,0 0-1 0 0,0 1 1 0 0,-1-1 0 0 0,1 1-1 0 0,0-1 1 0 0,0 1-1 0 0,1-1 1 0 0,-1 1 0 0 0,0 0-1 0 0,0 0 1 0 0,1 0-1 0 0,-1 0 1 0 0,1 0 0 0 0,0 1-1 0 0,0-1 1 0 0,0 0-1 0 0,0 0 1 0 0,0 1 0 0 0,0-1-1 0 0,0 1 1 0 0,1-1 0 0 0,-1 1-1 0 0,1-1 1 0 0,0 1-1 0 0,0-1 1 0 0,0 1 0 0 0,0-1-1 0 0,0 1 1 0 0,1-1-1 0 0,-1 1 1 0 0,1-1 0 0 0,-1 1-1 0 0,1-1 1 0 0,0 1-30 0 0,2-1 60 0 0,0 0 0 0 0,0 0 1 0 0,1-1-1 0 0,-1 1 1 0 0,0-1-1 0 0,1 0 0 0 0,-1 0 1 0 0,1 0-1 0 0,-1-1 1 0 0,1 1-1 0 0,-1-1 1 0 0,1 0-1 0 0,-1 1 0 0 0,1-2 1 0 0,-1 1-1 0 0,1 0 1 0 0,-1-1-1 0 0,1 0 0 0 0,-1 0 1 0 0,1 0-1 0 0,-1 0 1 0 0,0 0-1 0 0,1-1 0 0 0,1-1-60 0 0,-4 2 3 0 0,0 0 0 0 0,0-1 0 0 0,-1 0 0 0 0,1 1 0 0 0,0-1 0 0 0,-1 1 0 0 0,0-1 0 0 0,1 0 0 0 0,-1 1 0 0 0,0-1 0 0 0,0 0-1 0 0,0 1 1 0 0,0-1 0 0 0,0 0 0 0 0,0 1 0 0 0,0-1 0 0 0,0 0 0 0 0,-1 1 0 0 0,1-1 0 0 0,-1 0 0 0 0,1 1 0 0 0,-1-1 0 0 0,0 1 0 0 0,1-1-1 0 0,-1 1 1 0 0,0-1 0 0 0,0 1 0 0 0,0 0 0 0 0,0-1 0 0 0,0 1 0 0 0,-1 0 0 0 0,1 0 0 0 0,-1-1-3 0 0,-9-16-1242 0 0,11 18 2306 0 0,0-1-3291 0 0,1 1-11912 0 0,0 0 4855 0 0</inkml:trace>
  <inkml:trace contextRef="#ctx0" brushRef="#br0" timeOffset="819.161">266 78 9410 0 0,'0'0'1899'0'0,"0"0"-132"0"0,0 0 35 0 0,0 0 17 0 0,0 0-60 0 0,0 0-135 0 0,0 0-255 0 0,0 0-328 0 0,0 0-270 0 0,0 0-242 0 0,0 0-211 0 0,0 0-113 0 0,0 0-31 0 0,4-2 12 0 0,-2 1-199 0 0,-3 2 38 0 0,1-1-1 0 0,0 1 0 0 0,0-1 1 0 0,0 1-1 0 0,0-1 0 0 0,-1 0 1 0 0,1 1-1 0 0,0-1 1 0 0,0 1-1 0 0,0-1 0 0 0,0 1 1 0 0,0-1-1 0 0,0 1 1 0 0,0-1-1 0 0,1 1 0 0 0,-1-1 1 0 0,0 1-1 0 0,0-1 1 0 0,0 0-1 0 0,0 1 0 0 0,0-1 1 0 0,1 1-1 0 0,-1-1 0 0 0,0 1 1 0 0,0-1-1 0 0,1 0 1 0 0,-1 1-1 0 0,0-1 0 0 0,1 0 1 0 0,-1 1-1 0 0,0-1 1 0 0,1 0-1 0 0,-1 0 0 0 0,1 1 1 0 0,-1-1-1 0 0,0 0 1 0 0,1 0-1 0 0,-1 1 0 0 0,1-1 1 0 0,-1 0-1 0 0,1 0 0 0 0,-1 0 1 0 0,1 0-1 0 0,-1 0 1 0 0,1 0-1 0 0,-1 0 0 0 0,0 0 1 0 0,1 0-1 0 0,-1 0 1 0 0,1 0-1 0 0,-1 0 0 0 0,1 0 1 0 0,-1 0-1 0 0,1 0 1 0 0,-1-1-1 0 0,1 1 0 0 0,-1 0 1 0 0,0 0-1 0 0,1 0 1 0 0,-1-1-1 0 0,1 1 0 0 0,-1 0-24 0 0,-17 86-16 0 0,15-83-2219 0 0,1-2-2015 0 0,0 0-4889 0 0,1-1-1393 0 0</inkml:trace>
  <inkml:trace contextRef="#ctx0" brushRef="#br0" timeOffset="1531.902">423 36 8130 0 0,'0'0'2852'0'0,"0"0"-230"0"0,0 0-328 0 0,0 0-364 0 0,0 0-314 0 0,0 0-300 0 0,0 0-197 0 0,0 0-178 0 0,0 0-183 0 0,0 0-145 0 0,0 0-199 0 0,0 0-140 0 0,-4-4-74 0 0,-11-10-99 0 0,132 79 2422 0 0,-117-61-2515 0 0,0-1 0 0 0,0 0 0 0 0,0 1 0 0 0,0-1 0 0 0,-1 0 0 0 0,1 1 0 0 0,-1-1-1 0 0,0 0 1 0 0,0 1 0 0 0,0-1 0 0 0,0 0 0 0 0,-1 0 0 0 0,1 0 0 0 0,-1 0 0 0 0,0 0 0 0 0,0-1 0 0 0,0 1-1 0 0,0 0 1 0 0,-1-1 0 0 0,1 1 0 0 0,0-1 0 0 0,-1 0 0 0 0,0 0 0 0 0,0 0 0 0 0,1 0 0 0 0,-1-1 0 0 0,0 1-1 0 0,0-1 1 0 0,-1 1 0 0 0,-1-1-8 0 0,-2 5 29 0 0,-94 66 107 0 0,106-74-7527 0 0,2-2-4812 0 0,-4 2 3692 0 0</inkml:trace>
  <inkml:trace contextRef="#ctx0" brushRef="#br0" timeOffset="1965.027">539 3 10354 0 0,'0'0'1703'0'0,"0"0"-108"0"0,0 0-84 0 0,0 0-168 0 0,0 0-183 0 0,0 0-114 0 0,0 0-87 0 0,0 0-116 0 0,0 0-124 0 0,0 0-158 0 0,0 0-146 0 0,0 0-83 0 0,0 0-40 0 0,4-1 11 0 0,-2 0-227 0 0,1 1 1 0 0,0-1-1 0 0,0 1 1 0 0,-1 0 0 0 0,1 0-1 0 0,0 0 1 0 0,-1 0 0 0 0,1 1-1 0 0,0-1 1 0 0,-1 1-1 0 0,1 0 1 0 0,0 0 0 0 0,-1 0-1 0 0,1 0 1 0 0,-1 0-1 0 0,1 0 1 0 0,-1 0 0 0 0,0 1-1 0 0,0 0 1 0 0,1-1 0 0 0,-1 1-1 0 0,0 0 1 0 0,-1 0-1 0 0,1 0 1 0 0,0 0 0 0 0,0 0-1 0 0,-1 0 1 0 0,1 1-1 0 0,0 1-76 0 0,1 4 65 0 0,-1 0-1 0 0,0-1 0 0 0,-1 1 1 0 0,0 0-1 0 0,0 0 0 0 0,-1 0 0 0 0,1 0 1 0 0,-2-1-1 0 0,1 1 0 0 0,-1 0 1 0 0,0 0-1 0 0,-1 0 0 0 0,0-1 0 0 0,0 1 1 0 0,-1 0-1 0 0,0-1 0 0 0,0 0 0 0 0,-1 0 1 0 0,1 0-1 0 0,-2 0 0 0 0,1-1 1 0 0,-1 1-1 0 0,0-1 0 0 0,0 0 0 0 0,-2 1-64 0 0,-78 46 517 0 0,85-53-509 0 0,-1 0 0 0 0,1 0-28 0 0,0 0-67 0 0,22-19-10059 0 0,-18 15 3240 0 0,1 1-3432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4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167 82 1488 0 0,'0'0'2082'0'0,"0"0"-427"0"0,0 0 11 0 0,0 0 269 0 0,0 0 129 0 0,0 0-143 0 0,0 0-378 0 0,0 0-372 0 0,0 0-250 0 0,0 0-175 0 0,0 0-120 0 0,4 0-65 0 0,-3 0-720 0 0,24-6 7923 0 0,-15-6-7805 0 0,-9 11 49 0 0,0-1 1 0 0,0 0-1 0 0,-1 1 1 0 0,1-1-1 0 0,-1 0 1 0 0,1 0-1 0 0,-1 0 1 0 0,1 1 0 0 0,-1-1-1 0 0,0 0 1 0 0,0 0-1 0 0,0 0 1 0 0,0 0-1 0 0,0 1 1 0 0,-1-1-1 0 0,1 0 1 0 0,-1 0-1 0 0,1 0 1 0 0,-1 1-1 0 0,1-1 1 0 0,-1 0-1 0 0,0 1 1 0 0,0-1-1 0 0,0 0 1 0 0,0 1-1 0 0,0-1 1 0 0,0 1-1 0 0,0 0 1 0 0,0-1-1 0 0,-1 1 1 0 0,1 0-1 0 0,-1 0 1 0 0,1 0-1 0 0,-1-1 1 0 0,1 2-1 0 0,-1-1 1 0 0,0 0-1 0 0,1 0 1 0 0,-1 0-1 0 0,0 1 1 0 0,1-1-1 0 0,-1 1 1 0 0,0 0-1 0 0,0-1 1 0 0,0 1-1 0 0,0 0 1 0 0,1 0 0 0 0,-1 0-1 0 0,0 0 1 0 0,0 0-1 0 0,0 1 1 0 0,0-1-1 0 0,1 0 1 0 0,-1 1-1 0 0,0-1 1 0 0,0 1-1 0 0,1 0 1 0 0,-1 0-1 0 0,0 0 1 0 0,1 0-9 0 0,-8 2 36 0 0,0 0 0 0 0,1 1 1 0 0,0 0-1 0 0,0 0 1 0 0,0 1-1 0 0,0 0 0 0 0,1 0 1 0 0,0 1-1 0 0,0 0 0 0 0,0 1 1 0 0,1-1-1 0 0,0 1 1 0 0,0 0-1 0 0,0 1 0 0 0,1-1 1 0 0,1 1-1 0 0,-1 0 0 0 0,1 0 1 0 0,0 1-1 0 0,1-1 1 0 0,0 1-1 0 0,0 0 0 0 0,1 0 1 0 0,0 0-1 0 0,1 0 0 0 0,0 0 1 0 0,0 0-1 0 0,1 0 1 0 0,1 6-37 0 0,1-10 54 0 0,1-1 1 0 0,0 1-1 0 0,0-1 1 0 0,0 0 0 0 0,1 0-1 0 0,-1 0 1 0 0,1-1 0 0 0,0 1-1 0 0,0-1 1 0 0,1 0 0 0 0,-1 0-1 0 0,0 0 1 0 0,1-1-1 0 0,0 1 1 0 0,0-1 0 0 0,-1 0-1 0 0,1-1 1 0 0,0 1 0 0 0,1-1-1 0 0,-1 0 1 0 0,0 0 0 0 0,0-1-1 0 0,0 1 1 0 0,1-1-1 0 0,-1 0 1 0 0,0-1 0 0 0,0 1-1 0 0,1-1 1 0 0,-1 0 0 0 0,0 0-1 0 0,4-2-54 0 0,9-4 1820 0 0,-3-4-3295 0 0,10-17-8461 0 0,10-9-9675 0 0,-30 31 22003 0 0,-1-3 13486 0 0,-4 8-6964 0 0,0 4-6782 0 0,-1 5-5077 0 0,-10 92 4795 0 0,11-100-1833 0 0,0 0 3 0 0,0 0 13 0 0,0 0-2 0 0,0 0 14 0 0,0 0 6 0 0,0 0-10 0 0,0 0 13 0 0,0 0-17 0 0,0 0 6 0 0,0 0 34 0 0,0 0-16 0 0,0 0 15 0 0,0 0 5 0 0,11-26 89 0 0,34-31-455 0 0,-40 89-37 0 0,-9 24 381 0 0,48-62 205 0 0,-40 4-256 0 0,0 1 0 0 0,0-1-1 0 0,-1 0 1 0 0,1 0 0 0 0,-1 0 0 0 0,0-1-1 0 0,1 1 1 0 0,-1-1 0 0 0,0 1 0 0 0,0-1 0 0 0,-1 0-1 0 0,1 0 1 0 0,-1-1 0 0 0,1 1 0 0 0,-1 0-1 0 0,0-1 1 0 0,0 1 0 0 0,-1-1 0 0 0,1 0-1 0 0,-1 0 1 0 0,0 0 0 0 0,1-1-8 0 0,-19 26-358 0 0,15-20 359 0 0,1 0 0 0 0,0 0 0 0 0,0 0 0 0 0,1 1 0 0 0,-1-1 0 0 0,0 0 0 0 0,0 0 0 0 0,0 0 0 0 0,1 1 0 0 0,-1-1 0 0 0,1 0-1 0 0,-1 1 1 0 0,1-1 0 0 0,0 0 0 0 0,-1 1 0 0 0,1-1 0 0 0,0 1 0 0 0,0-1 0 0 0,0 1 0 0 0,0-1 0 0 0,0 0 0 0 0,0 1 0 0 0,0-1-1 0 0,1 1 1 0 0,-1-1 0 0 0,0 0 0 0 0,1 1 0 0 0,-1-1 0 0 0,1 0 0 0 0,-1 1 0 0 0,1-1 0 0 0,0 0 0 0 0,0 0 0 0 0,0 1 0 0 0,-1-1-1 0 0,1 0 1 0 0,0 0 0 0 0,0 0 0 0 0,0 0 0 0 0,1 0 0 0 0,-1-1 0 0 0,0 1 0 0 0,0 0 0 0 0,0 0 0 0 0,1-1 0 0 0,-1 1 0 0 0,0-1 0 0 0,1 1-1 0 0,-1-1 1 0 0,1 1 0 0 0,-1-1 0 0 0,0 0 0 0 0,1 0 0 0 0,-1 0 0 0 0,1 0 0 0 0,-1 0 0 0 0,1 0 0 0 0,-1 0 0 0 0,0 0 0 0 0,1 0-1 0 0,0-1 0 0 0,-1 1 4 0 0,0 0 0 0 0,1 0 0 0 0,-1 0 0 0 0,0 0 0 0 0,0-1-1 0 0,1 1 1 0 0,-1 0 0 0 0,0-1 0 0 0,0 1 0 0 0,0-1-1 0 0,1 1 1 0 0,-1-1 0 0 0,0 0 0 0 0,0 1 0 0 0,0-1 0 0 0,0 0-1 0 0,0 0 1 0 0,0 0 0 0 0,0 0 0 0 0,-1 0 0 0 0,1 0-1 0 0,0 0 1 0 0,0 0 0 0 0,-1 0 0 0 0,1 0 0 0 0,-1 0 0 0 0,1 0-1 0 0,-1-1 1 0 0,1 1 0 0 0,-1 0 0 0 0,0 0 0 0 0,1 0 0 0 0,-1-1-1 0 0,0 1 1 0 0,0 0 0 0 0,0-1 0 0 0,0 1 0 0 0,0 0-1 0 0,0 0 1 0 0,0-1 0 0 0,-1 1 0 0 0,1 0 0 0 0,0 0 0 0 0,-1-1-1 0 0,1 1 1 0 0,-1 0 0 0 0,0 0-4 0 0,-27-55-314 0 0,28 57 290 0 0,0-1 1 0 0,0 1-1 0 0,-1-1 1 0 0,1 1-1 0 0,0-1 1 0 0,0 1-1 0 0,-1-1 1 0 0,1 1 0 0 0,0-1-1 0 0,-1 1 1 0 0,1-1-1 0 0,-1 0 1 0 0,1 1-1 0 0,0-1 1 0 0,-1 0-1 0 0,1 1 1 0 0,-1-1-1 0 0,1 0 1 0 0,-1 1-1 0 0,1-1 1 0 0,-1 0-1 0 0,0 0 1 0 0,1 1-1 0 0,-1-1 1 0 0,1 0-1 0 0,-1 0 1 0 0,1 0 0 0 0,-1 0-1 0 0,0 0 1 0 0,1 0-1 0 0,-1 0 1 0 0,1 0-1 0 0,-1 0 1 0 0,1 0-1 0 0,-1 0 1 0 0,0 0-1 0 0,1-1 1 0 0,-1 1-1 0 0,1 0 1 0 0,-1 0-1 0 0,1-1 1 0 0,-1 1-1 0 0,1 0 1 0 0,-1-1 0 0 0,1 1-1 0 0,-1 0 1 0 0,1-1-1 0 0,0 1 1 0 0,-1 0-1 0 0,1-1 24 0 0,0 2 3 0 0,0 1-1 0 0,1 0 1 0 0,-1-1 0 0 0,1 1-1 0 0,-1-1 1 0 0,1 1 0 0 0,0-1-1 0 0,-1 1 1 0 0,1-1 0 0 0,0 1-1 0 0,0-1 1 0 0,0 0 0 0 0,0 0-1 0 0,1 1 1 0 0,-1-1 0 0 0,0 0-1 0 0,0 0 1 0 0,1 0 0 0 0,-1 0-1 0 0,1 0 1 0 0,-1-1 0 0 0,1 1-1 0 0,-1 0 1 0 0,1-1 0 0 0,-1 1-1 0 0,1-1 1 0 0,-1 1 0 0 0,1-1-1 0 0,0 0 1 0 0,-1 0 0 0 0,1 1-1 0 0,0-1 1 0 0,-1 0 0 0 0,1-1-1 0 0,0 1 1 0 0,-1 0 0 0 0,1 0-1 0 0,0-1 1 0 0,-1 1-3 0 0,68-17 155 0 0,-65 15-147 0 0,0 0 0 0 0,0-1 1 0 0,0 1-1 0 0,-1-1 0 0 0,1 0 0 0 0,-1 0 1 0 0,0 0-1 0 0,1-1 0 0 0,-1 1 0 0 0,-1-1 1 0 0,1 0-1 0 0,-1 0 0 0 0,1 0 1 0 0,-1 0-1 0 0,0 0 0 0 0,0 0 0 0 0,-1-1 1 0 0,1 1-1 0 0,-1-1 0 0 0,0 1 0 0 0,0-1 1 0 0,-1 1-1 0 0,0-1 0 0 0,1 1 0 0 0,-1-1 1 0 0,-1 0-1 0 0,1 1 0 0 0,-1-1 0 0 0,1 1 1 0 0,-1-1-1 0 0,-2-3-8 0 0,-12 37-397 0 0,10-18 436 0 0,0 0 1 0 0,2 0 0 0 0,-1 0-1 0 0,1 0 1 0 0,1 1 0 0 0,0-1-1 0 0,1 1 1 0 0,0 0 0 0 0,1-1-1 0 0,0 1 1 0 0,0 0 0 0 0,2 3-40 0 0,-2-14-27 0 0,0 0 0 0 0,1 0 1 0 0,-1 0-1 0 0,0 0 1 0 0,1 0-1 0 0,-1-1 0 0 0,1 1 1 0 0,-1 0-1 0 0,1 0 1 0 0,-1 0-1 0 0,1 0 0 0 0,0-1 1 0 0,-1 1-1 0 0,1 0 1 0 0,0-1-1 0 0,-1 1 0 0 0,1 0 1 0 0,0-1-1 0 0,0 1 1 0 0,0-1-1 0 0,0 1 0 0 0,0-1 1 0 0,0 0-1 0 0,-1 1 1 0 0,1-1-1 0 0,0 0 0 0 0,0 0 1 0 0,0 1-1 0 0,0-1 1 0 0,0 0-1 0 0,0 0 0 0 0,0 0 1 0 0,0 0-1 0 0,0 0 1 0 0,0 0-1 0 0,0-1 0 0 0,0 1 1 0 0,0 0-1 0 0,0 0 1 0 0,0-1-1 0 0,0 1 27 0 0,13-6-5347 0 0,-3-1-6395 0 0,-8 5 1993 0 0</inkml:trace>
  <inkml:trace contextRef="#ctx0" brushRef="#br0" timeOffset="253.837">561 139 10498 0 0,'0'0'2506'0'0,"0"0"-1012"0"0,0 0-185 0 0,0 0 185 0 0,0 0 22 0 0,0 0-153 0 0,0 0-284 0 0,0 0-347 0 0,0 0-236 0 0,0 0-143 0 0,0 0-112 0 0,0 0-49 0 0,0 0-59 0 0,7-2-47 0 0,58-11-740 0 0,-33 11-7868 0 0,-26 2-2321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1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43 5273 0 0,'0'0'2130'0'0,"0"0"-99"0"0,0 0 77 0 0,0 0 72 0 0,0 0-9 0 0,0 0-111 0 0,0 0-279 0 0,0 0-336 0 0,0 0-227 0 0,0 0-189 0 0,0 0-156 0 0,0 0-124 0 0,0 0-113 0 0,1-6-70 0 0,0-1-793 0 0,2-8 1785 0 0,-5 37-286 0 0,-12 150-389 0 0,14-177-4572 0 0,1-1-1011 0 0,0 2-3448 0 0,0 1-3379 0 0</inkml:trace>
  <inkml:trace contextRef="#ctx0" brushRef="#br0" timeOffset="481.929">137 77 4585 0 0,'0'0'2158'0'0,"0"0"-76"0"0,0 0 113 0 0,0 0 87 0 0,0 0-65 0 0,0 0-183 0 0,0 0-323 0 0,0 0-332 0 0,0 0-233 0 0,0 0-235 0 0,0 0-229 0 0,0 0-166 0 0,0 0-175 0 0,1-4-100 0 0,-1 4-226 0 0,0-1 1 0 0,0 0 0 0 0,-1 0-1 0 0,1 0 1 0 0,0 1-1 0 0,0-1 1 0 0,0 0-1 0 0,0 0 1 0 0,-1 0-1 0 0,1 1 1 0 0,0-1-1 0 0,-1 0 1 0 0,1 0-1 0 0,-1 1 1 0 0,1-1 0 0 0,-1 1-1 0 0,1-1 1 0 0,-1 0-1 0 0,1 1 1 0 0,-1-1-1 0 0,0 1 1 0 0,1-1-1 0 0,-1 1 1 0 0,0-1-1 0 0,1 1 1 0 0,-1 0-1 0 0,0-1 1 0 0,0 1 0 0 0,0 0-1 0 0,1-1 1 0 0,-1 1-1 0 0,0 0 1 0 0,0 0-1 0 0,0 0 1 0 0,1 0-1 0 0,-1 0 1 0 0,0 0-1 0 0,0 0 1 0 0,0 0-1 0 0,1 0 1 0 0,-1 0 0 0 0,0 0-1 0 0,0 1 1 0 0,0-1-1 0 0,1 0 1 0 0,-1 1-1 0 0,0-1 1 0 0,0 0-1 0 0,1 1 1 0 0,-1-1-1 0 0,0 1 1 0 0,1-1-1 0 0,-1 1 1 0 0,1-1 0 0 0,-1 1-1 0 0,0 0 1 0 0,1-1-1 0 0,-1 1 1 0 0,1 0-1 0 0,0-1 1 0 0,-1 1-1 0 0,1 0 1 0 0,-1-1-1 0 0,1 1 1 0 0,0 0-1 0 0,0 0 1 0 0,-1 0 0 0 0,1-1-1 0 0,0 2-15 0 0,-2-2 39 0 0,0 1 1 0 0,1 0-1 0 0,-1 0 0 0 0,0 0 0 0 0,0 0 0 0 0,1 1 0 0 0,-1-1 1 0 0,1 0-1 0 0,-1 1 0 0 0,1-1 0 0 0,0 1 0 0 0,-1-1 1 0 0,1 1-1 0 0,0 0 0 0 0,0-1 0 0 0,0 1 0 0 0,0 0 1 0 0,1 0-1 0 0,-1 0 0 0 0,0 0 0 0 0,1 0 0 0 0,-1 0 1 0 0,1 0-1 0 0,0 0 0 0 0,-1 0 0 0 0,1 0 0 0 0,0 0 1 0 0,0 0-1 0 0,1 0 0 0 0,-1 0 0 0 0,0 0 0 0 0,1 0 1 0 0,-1 0-1 0 0,1 0 0 0 0,-1 0 0 0 0,1 0 0 0 0,0-1 1 0 0,0 1-1 0 0,0 0 0 0 0,0 0 0 0 0,0-1 0 0 0,0 1 0 0 0,1 0 1 0 0,-1-1-1 0 0,1 0 0 0 0,-1 1 0 0 0,1-1 0 0 0,-1 0 1 0 0,1 1-1 0 0,0-1 0 0 0,-1 0 0 0 0,1 0 0 0 0,0 0 1 0 0,0-1-1 0 0,0 1 0 0 0,0 0 0 0 0,0-1 0 0 0,0 1 1 0 0,1-1-40 0 0,1 1 49 0 0,0 0 0 0 0,0 0 0 0 0,0-1 0 0 0,-1 1 1 0 0,1-1-1 0 0,0 0 0 0 0,0 0 0 0 0,0 0 0 0 0,0-1 0 0 0,0 0 1 0 0,0 1-1 0 0,0-1 0 0 0,-1-1 0 0 0,1 1 0 0 0,0 0 1 0 0,-1-1-1 0 0,3-1-49 0 0,-6 1-20 0 0,1 0 0 0 0,-1-1-1 0 0,0 1 1 0 0,0 0 0 0 0,0 0 0 0 0,-1-1 0 0 0,1 1 0 0 0,0 0 0 0 0,-1 0 0 0 0,0 0 0 0 0,1-1 0 0 0,-1 1-1 0 0,0 0 1 0 0,0 0 0 0 0,0 0 0 0 0,0 0 0 0 0,-1 0 0 0 0,1 1 0 0 0,-1-1 0 0 0,1 0 0 0 0,-1 1 0 0 0,1-1-1 0 0,-1 1 1 0 0,0-1 0 0 0,0 1 0 0 0,1 0 0 0 0,-1 0 0 0 0,0-1 0 0 0,0 1 0 0 0,0 1 0 0 0,-1-1 20 0 0,-2-3-171 0 0,-2-3 429 0 0,5 5-2938 0 0,3 1-3852 0 0,2 2-5645 0 0,-1 0 5401 0 0</inkml:trace>
  <inkml:trace contextRef="#ctx0" brushRef="#br0" timeOffset="833.954">346 95 10930 0 0,'0'0'1681'0'0,"0"0"-166"0"0,0 0-86 0 0,0 0-122 0 0,0 0-138 0 0,0 0-157 0 0,0 0-121 0 0,0 0-130 0 0,0 0-122 0 0,0 0-110 0 0,0 0-153 0 0,0 0-117 0 0,0 0-37 0 0,-10-4-16 0 0,-31-8 37 0 0,39 12-195 0 0,-1 0 0 0 0,1 0 1 0 0,0 0-1 0 0,0 1 0 0 0,0-1 0 0 0,0 1 0 0 0,0-1 1 0 0,0 1-1 0 0,0 0 0 0 0,0-1 0 0 0,0 1 0 0 0,0 0 1 0 0,0 1-1 0 0,0-1 0 0 0,0 0 0 0 0,1 0 0 0 0,-1 1 1 0 0,0-1-1 0 0,1 1 0 0 0,0-1 0 0 0,-1 1 0 0 0,1 0 1 0 0,0 0-1 0 0,0-1 0 0 0,-1 1 0 0 0,2 0 0 0 0,-1 0 1 0 0,-1 2-49 0 0,3-2 65 0 0,-1 0 1 0 0,1 0-1 0 0,-1 0 1 0 0,1 0-1 0 0,0 0 1 0 0,-1-1-1 0 0,1 1 1 0 0,0 0-1 0 0,0 0 1 0 0,1-1 0 0 0,-1 1-1 0 0,0 0 1 0 0,1-1-1 0 0,-1 1 1 0 0,1-1-1 0 0,-1 0 1 0 0,1 1-1 0 0,-1-1 1 0 0,1 0-1 0 0,0 0 1 0 0,0 0-1 0 0,0 0 1 0 0,-1 0 0 0 0,1-1-1 0 0,0 1 1 0 0,0-1-1 0 0,0 1 1 0 0,0-1-1 0 0,0 1 1 0 0,0-1-1 0 0,0 0 1 0 0,0 0-1 0 0,0 0 1 0 0,0 0 0 0 0,1-1-1 0 0,-1 1 1 0 0,0 0-1 0 0,0-1 1 0 0,-1 0-1 0 0,1 1 1 0 0,0-1-1 0 0,0 0 1 0 0,0 0-1 0 0,0 0 1 0 0,-1 0-1 0 0,1 0 1 0 0,0 0 0 0 0,0-1-66 0 0,1-33 135 0 0,-8 15-3085 0 0,18 0-7429 0 0,-9 17 3467 0 0,0 0-647 0 0</inkml:trace>
  <inkml:trace contextRef="#ctx0" brushRef="#br0" timeOffset="1233.796">440 1 13443 0 0,'0'0'1676'0'0,"0"0"-227"0"0,0 0-149 0 0,0 0-100 0 0,0 0-110 0 0,0 0-161 0 0,0 0-142 0 0,0 0-151 0 0,0 0-129 0 0,0 0-94 0 0,0 0-102 0 0,0 0-19 0 0,-2 0 16 0 0,1 1-279 0 0,0-1 0 0 0,1 0 0 0 0,-1 1 0 0 0,1-1 0 0 0,-1 1 0 0 0,0-1 0 0 0,1 1 0 0 0,-1 0 0 0 0,1-1 0 0 0,0 1 0 0 0,-1-1 0 0 0,1 1 0 0 0,0 0 0 0 0,-1 0 0 0 0,1-1 0 0 0,0 1 0 0 0,0 0 0 0 0,-1-1 0 0 0,1 1 0 0 0,0 0 0 0 0,0 0 0 0 0,0-1 0 0 0,0 1 0 0 0,0 0 0 0 0,0 0 0 0 0,0-1 0 0 0,0 1 0 0 0,0 0 0 0 0,1 0 0 0 0,-1-1 0 0 0,0 1 0 0 0,0 0 0 0 0,1-1 0 0 0,-1 1-1 0 0,0 0 1 0 0,1-1 0 0 0,-1 1 0 0 0,1 0 0 0 0,-1-1 0 0 0,1 1 0 0 0,-1-1 0 0 0,1 1 0 0 0,-1-1 0 0 0,1 1 0 0 0,-1-1 0 0 0,1 1 0 0 0,0-1 0 0 0,-1 1 0 0 0,1-1 0 0 0,0 0 0 0 0,-1 0 0 0 0,1 1 0 0 0,0-1 0 0 0,0 0 0 0 0,-1 0 0 0 0,1 0 0 0 0,0 0 0 0 0,0 0 0 0 0,-1 0 0 0 0,1 0 0 0 0,0 0 0 0 0,0 0 0 0 0,0 0-29 0 0,118 72 999 0 0,-119-71-963 0 0,0 0-1 0 0,0 1 1 0 0,-1-1 0 0 0,1 0 0 0 0,0 0 0 0 0,-1 0-1 0 0,1 1 1 0 0,-1-1 0 0 0,1 0 0 0 0,-1 0 0 0 0,0 0-1 0 0,1 0 1 0 0,-1 0 0 0 0,0 0 0 0 0,0 0 0 0 0,0 0-1 0 0,0 0 1 0 0,0 0 0 0 0,0 0 0 0 0,0 0 0 0 0,0-1-1 0 0,0 1 1 0 0,0-1 0 0 0,0 1 0 0 0,0 0 0 0 0,-1-1-1 0 0,1 0 1 0 0,0 1 0 0 0,0-1 0 0 0,-1 0 0 0 0,1 1-36 0 0,-2 0 61 0 0,-14 9 205 0 0,6-5-228 0 0,0 1 0 0 0,1 0 0 0 0,-1 1 1 0 0,1 0-1 0 0,0 0 0 0 0,1 1 0 0 0,0 1 0 0 0,0-1 0 0 0,1 2 0 0 0,0-1 0 0 0,0 2-38 0 0,5-6-591 0 0,-2 5-2597 0 0,-1-4-7933 0 0,3-5-953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0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12 11026 0 0,'0'0'2138'0'0,"0"0"-371"0"0,0 0-93 0 0,0 0-134 0 0,0 0-134 0 0,0 0-185 0 0,0 0-250 0 0,0 0-204 0 0,0 0-215 0 0,0 0-173 0 0,0 0-108 0 0,0 0-131 0 0,0 0-30 0 0,-4-12 959 0 0,65 15 2403 0 0,-39-3-3066 0 0,-7 1-3707 0 0,-13 1-10416 0 0,-5-1 7738 0 0,1 1 67 0 0</inkml:trace>
  <inkml:trace contextRef="#ctx0" brushRef="#br0" timeOffset="250.533">0 52 7730 0 0,'0'0'2264'0'0,"0"0"-335"0"0,0 0-13 0 0,0 0 34 0 0,0 0-153 0 0,0 0-262 0 0,0 0-373 0 0,0 0-356 0 0,0 0-189 0 0,0 0-65 0 0,0 0 30 0 0,0 0 80 0 0,0 0 19 0 0,6 1-47 0 0,66 2 947 0 0,-4-3-3140 0 0,-52 5-5313 0 0,-8-2-3312 0 0,-5-2 2401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07.8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25 4705 0 0,'0'0'1743'0'0,"0"0"-63"0"0,0 0 31 0 0,0 0 84 0 0,0 0-10 0 0,0 0-34 0 0,0 0-144 0 0,0 0-220 0 0,0 0-172 0 0,0 0-176 0 0,0-4-127 0 0,-4-17 550 0 0,-3 23 2815 0 0,-13 17-4001 0 0,20-19-250 0 0,-8 9 107 0 0,0 1 0 0 0,1-1-1 0 0,1 2 1 0 0,0-1 0 0 0,0 1 0 0 0,1 0-1 0 0,0 0 1 0 0,1 0 0 0 0,0 1 0 0 0,-1 10-133 0 0,4-18 25 0 0,0 1 1 0 0,0-1-1 0 0,1 0 0 0 0,-1 0 1 0 0,1 0-1 0 0,0 0 1 0 0,0 0-1 0 0,1 0 1 0 0,-1 1-1 0 0,1-1 1 0 0,0 0-1 0 0,0 0 1 0 0,1 0-1 0 0,-1 0 1 0 0,1-1-1 0 0,-1 1 1 0 0,1 0-1 0 0,1-1 1 0 0,-1 1-1 0 0,0-1 1 0 0,1 0-1 0 0,0 1 1 0 0,-1-1-1 0 0,1-1 1 0 0,0 1-1 0 0,1 0 1 0 0,-1-1-1 0 0,0 1 1 0 0,1-1-1 0 0,0 0 1 0 0,-1 0-1 0 0,1-1 1 0 0,0 1-26 0 0,32 4 734 0 0,-26-23-11508 0 0,-6 12-919 0 0,-3 4 3886 0 0</inkml:trace>
  <inkml:trace contextRef="#ctx0" brushRef="#br0" timeOffset="419.678">200 92 6217 0 0,'0'0'3838'0'0,"0"0"-1484"0"0,0 0-383 0 0,0 0-41 0 0,0 0-67 0 0,0 0-78 0 0,0 0-212 0 0,0 0-278 0 0,0 0-261 0 0,0 0-231 0 0,0 0-161 0 0,0 0-153 0 0,0 0-117 0 0,0-5-72 0 0,-1-14-92 0 0,-9 97 2355 0 0,0-16-2993 0 0,10-62-388 0 0,0 1-15445 0 0,0-1 12785 0 0,0 0 3924 0 0,1 0-9140 0 0</inkml:trace>
  <inkml:trace contextRef="#ctx0" brushRef="#br0" timeOffset="819.425">303 121 12155 0 0,'0'0'1971'0'0,"0"0"-319"0"0,0 0-128 0 0,0 0-79 0 0,0 0-100 0 0,0 0-114 0 0,0 0-200 0 0,0 0-275 0 0,0 0-241 0 0,0 0-206 0 0,0 0-142 0 0,0 0-93 0 0,0 0-37 0 0,-10 0 259 0 0,-16 51 845 0 0,25-50-1114 0 0,1 0 1 0 0,-1 0-1 0 0,1 0 1 0 0,0 0-1 0 0,0 0 1 0 0,-1 0-1 0 0,1 0 1 0 0,0 0-1 0 0,0 0 1 0 0,0 0-1 0 0,0 0 1 0 0,0 0-1 0 0,1 0 1 0 0,-1 0-1 0 0,0 0 1 0 0,0 0-1 0 0,1 0 1 0 0,-1 0-1 0 0,0 0 1 0 0,1 0-1 0 0,-1 0 1 0 0,1 0-1 0 0,-1 0 1 0 0,1 0-1 0 0,0-1 1 0 0,-1 1-1 0 0,1 0 1 0 0,0 0-1 0 0,0-1 1 0 0,0 1-1 0 0,-1 0 1 0 0,1-1-1 0 0,0 1 1 0 0,0-1-1 0 0,0 1 1 0 0,0-1-1 0 0,0 1 1 0 0,0-1-1 0 0,0 0 1 0 0,0 1-1 0 0,0-1 1 0 0,0 0-1 0 0,0 0 1 0 0,0 0-1 0 0,0 0 1 0 0,0 0-1 0 0,0 0 1 0 0,0 0-1 0 0,0 0 1 0 0,0 0-1 0 0,1-1-27 0 0,60-17 859 0 0,-61 17-854 0 0,0 1 0 0 0,0-1 1 0 0,0 1-1 0 0,0-1 0 0 0,0 0 0 0 0,0 1 0 0 0,0-1 1 0 0,-1 0-1 0 0,1 0 0 0 0,0 1 0 0 0,0-1 0 0 0,-1 0 0 0 0,1 0 1 0 0,-1 0-1 0 0,1 0 0 0 0,-1 0 0 0 0,1 0 0 0 0,-1 0 1 0 0,1 0-1 0 0,-1 0 0 0 0,0 0 0 0 0,0 0 0 0 0,1 0 1 0 0,-1 0-1 0 0,0 0 0 0 0,0-1 0 0 0,0 1 0 0 0,0 0 1 0 0,0 0-1 0 0,-1 0 0 0 0,1 0 0 0 0,0 0 0 0 0,0 0 0 0 0,-1 0 1 0 0,1 0-1 0 0,-1 0 0 0 0,1 0 0 0 0,-1 0 0 0 0,1 0 1 0 0,-1 0-1 0 0,1 0 0 0 0,-1 0 0 0 0,0 1 0 0 0,0-1 1 0 0,1 0-1 0 0,-1 0 0 0 0,0 1 0 0 0,0-1 0 0 0,0 0 1 0 0,0 1-1 0 0,0-1 0 0 0,0 1 0 0 0,0-1 0 0 0,0 1 0 0 0,0 0 1 0 0,-1-1-6 0 0,-28-16-261 0 0,17 14-2252 0 0,21 13-13612 0 0,-6-8 6823 0 0</inkml:trace>
  <inkml:trace contextRef="#ctx0" brushRef="#br0" timeOffset="1219.36">502 151 6097 0 0,'0'0'2804'0'0,"0"0"-640"0"0,0 0-216 0 0,0 0-122 0 0,0 0-153 0 0,0 0-152 0 0,0 0-238 0 0,0 0-264 0 0,0 0-192 0 0,0 0-147 0 0,0 0-80 0 0,0 0-68 0 0,0 0-66 0 0,-2-4-18 0 0,-9-16-61 0 0,10 19-347 0 0,0 1 0 0 0,0-1 0 0 0,0 1 0 0 0,0-1 0 0 0,0 1 1 0 0,0-1-1 0 0,0 1 0 0 0,0 0 0 0 0,-1 0 0 0 0,1 0 0 0 0,0-1 0 0 0,0 1 1 0 0,0 0-1 0 0,0 0 0 0 0,-1 1 0 0 0,1-1 0 0 0,0 0 0 0 0,0 0 1 0 0,0 1-1 0 0,0-1 0 0 0,0 0 0 0 0,0 1 0 0 0,0-1 0 0 0,0 1 1 0 0,0-1-1 0 0,0 1 0 0 0,0 0 0 0 0,0-1 0 0 0,0 1 0 0 0,0 0 1 0 0,0 0-1 0 0,0 0 0 0 0,1 0 0 0 0,-1 0 0 0 0,0 0 0 0 0,1 0 1 0 0,-1 0-1 0 0,1 0 0 0 0,-1 0 0 0 0,1 0 0 0 0,-1 0 0 0 0,1 1-40 0 0,0-2 1 0 0,-1 1 19 0 0,0 0 0 0 0,-1 0 0 0 0,1 0 0 0 0,0 0 0 0 0,0 0 0 0 0,0 0 0 0 0,0 1 0 0 0,1-1 1 0 0,-1 0-1 0 0,0 1 0 0 0,0-1 0 0 0,1 0 0 0 0,-1 1 0 0 0,1-1 0 0 0,0 1 0 0 0,-1-1 0 0 0,1 1 1 0 0,0-1-1 0 0,0 1 0 0 0,0 0 0 0 0,0-1 0 0 0,0 1 0 0 0,0-1 0 0 0,0 1 0 0 0,0-1 0 0 0,1 1 1 0 0,-1-1-1 0 0,1 1 0 0 0,-1-1 0 0 0,1 1 0 0 0,-1-1 0 0 0,1 0 0 0 0,0 1 0 0 0,0-1 0 0 0,0 0 1 0 0,0 1-1 0 0,0-1 0 0 0,0 0 0 0 0,0 0 0 0 0,0 0 0 0 0,0 0 0 0 0,0 0 0 0 0,1 0 1 0 0,-1 0-1 0 0,0-1 0 0 0,1 1 0 0 0,-1 0 0 0 0,0-1 0 0 0,1 1 0 0 0,-1-1 0 0 0,1 1 0 0 0,-1-1 1 0 0,1 0-1 0 0,-1 0 0 0 0,1 1 0 0 0,0-1 0 0 0,-1 0 0 0 0,1 0 0 0 0,-1-1 0 0 0,1 1 0 0 0,0 0-20 0 0,-1 0 18 0 0,0 1 0 0 0,1-1 0 0 0,0 1 0 0 0,-1-1 0 0 0,1 0 0 0 0,-1 0 0 0 0,1 0 0 0 0,-1 0 0 0 0,1 0 0 0 0,-1 0 0 0 0,1 0 0 0 0,-1-1 0 0 0,1 1-1 0 0,-1-1 1 0 0,1 1 0 0 0,-1-1 0 0 0,1 1 0 0 0,-1-1 0 0 0,1 0 0 0 0,-1 1 0 0 0,0-1 0 0 0,0 0 0 0 0,1 0 0 0 0,-1 0 0 0 0,0 0 0 0 0,0 0 0 0 0,0-1-1 0 0,0 1 1 0 0,0 0 0 0 0,0 0 0 0 0,0-1 0 0 0,-1 1 0 0 0,1 0 0 0 0,0-1 0 0 0,-1 1 0 0 0,1-1 0 0 0,-1 1 0 0 0,1-1 0 0 0,-1 1 0 0 0,0-1-1 0 0,0 1 1 0 0,1-1 0 0 0,-1 0 0 0 0,0 1 0 0 0,-1-1 0 0 0,1 1 0 0 0,0-1 0 0 0,0 1 0 0 0,-1-1 0 0 0,1 1 0 0 0,-1-1 0 0 0,1 1-18 0 0,-2-3-776 0 0,-5-13-1026 0 0,8 11-3373 0 0,1 0-5033 0 0,0 4 48 0 0</inkml:trace>
  <inkml:trace contextRef="#ctx0" brushRef="#br0" timeOffset="1784.11">575 67 10434 0 0,'0'0'796'0'0,"0"0"-162"0"0,0 0-13 0 0,0 0-74 0 0,0 0-39 0 0,0 0-53 0 0,0 0-118 0 0,0 0-107 0 0,0 0-137 0 0,0 0-82 0 0,0 0 111 0 0,0 0 240 0 0,-1-6 2409 0 0,1 4 6719 0 0,106 91-9156 0 0,-137-56-236 0 0,-52 44-24 0 0,97-82-7522 0 0,-7 2-197 0 0,-3 1-3379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1.9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48 0 0 0,'0'0'1522'0'0,"0"0"43"0"0,0 0-100 0 0,0 0-106 0 0,0 0-67 0 0,0 0-47 0 0,5-12 6692 0 0,5-11-5402 0 0,-2 10-266 0 0,-7 24-768 0 0,-4 25-649 0 0,3-34-934 0 0,-67 271 1813 0 0,65-267-1888 0 0,-1 6 829 0 0,12-23-75 0 0,140-222-670 0 0,-122 182 117 0 0,-27 51-58 0 0,0 0-10 0 0,0 0-12 0 0,0 0-22 0 0,0 0-12 0 0,0 0-24 0 0,-3 29-435 0 0,-4 146 656 0 0,41-94-4 0 0,-23-119 930 0 0,80-230-865 0 0,-91 270-1736 0 0,-6 26-2268 0 0,4-17-934 0 0,0-2-3487 0 0,2-5-352 0 0</inkml:trace>
  <inkml:trace contextRef="#ctx0" brushRef="#br0" timeOffset="865.564">297 208 0 0 0,'0'0'1160'0'0,"0"0"618"0"0,0 0 329 0 0,0 0 96 0 0,0 0-122 0 0,0 0-241 0 0,0 0-292 0 0,0 0-310 0 0,0 0-287 0 0,0 0-240 0 0,0 0-163 0 0,0 0-100 0 0,4 10 2412 0 0,2-8-2643 0 0,1 0-1 0 0,-1 0 0 0 0,0-1 1 0 0,1 0-1 0 0,-1 0 0 0 0,0 0 1 0 0,1-1-1 0 0,-1 0 0 0 0,1 0 1 0 0,-1-1-1 0 0,1 0 0 0 0,-1 0 1 0 0,0 0-1 0 0,1-1 0 0 0,-1 0 1 0 0,0 0-1 0 0,0 0 0 0 0,0-1 0 0 0,0 0 1 0 0,2-2-217 0 0,-7 3 32 0 0,-1 1 1 0 0,1-1 0 0 0,-1 0 0 0 0,0 1-1 0 0,1-1 1 0 0,-1 0 0 0 0,0 0-1 0 0,0 0 1 0 0,0 1 0 0 0,0-1 0 0 0,0 0-1 0 0,0 0 1 0 0,-1 1 0 0 0,1-1 0 0 0,-1 0-1 0 0,1 1 1 0 0,-1-1 0 0 0,0 0-1 0 0,1 1 1 0 0,-1-1 0 0 0,0 1 0 0 0,0-1-1 0 0,0 1 1 0 0,0-1 0 0 0,0 1-1 0 0,0 0 1 0 0,-1-1 0 0 0,1 1 0 0 0,0 0-1 0 0,-2-1-32 0 0,-1 1-15 0 0,0 0-1 0 0,0 0 1 0 0,0 0 0 0 0,-1 0-1 0 0,1 1 1 0 0,0 0-1 0 0,0 0 1 0 0,-1 0 0 0 0,1 0-1 0 0,0 1 1 0 0,0-1-1 0 0,-1 1 1 0 0,1 0 0 0 0,0 0-1 0 0,0 1 1 0 0,0-1-1 0 0,0 1 1 0 0,1 0 0 0 0,-1 0-1 0 0,0 0 1 0 0,1 1-1 0 0,-1-1 1 0 0,1 1 0 0 0,0 0-1 0 0,0 0 1 0 0,0 0-1 0 0,0 0 1 0 0,0 0 0 0 0,1 1-1 0 0,0-1 1 0 0,-1 1-1 0 0,1 0 1 0 0,0 0-1 0 0,1-1 1 0 0,-1 1 0 0 0,1 0-1 0 0,0 1 1 0 0,-1 1 15 0 0,1-3 18 0 0,0-1-1 0 0,1 1 1 0 0,-1-1 0 0 0,1 1 0 0 0,-1-1 0 0 0,1 1-1 0 0,0-1 1 0 0,0 1 0 0 0,0 0 0 0 0,0-1 0 0 0,0 1-1 0 0,0-1 1 0 0,1 1 0 0 0,-1-1 0 0 0,1 1 0 0 0,0-1-1 0 0,0 1 1 0 0,0-1 0 0 0,0 0 0 0 0,0 1 0 0 0,1-1-1 0 0,-1 0 1 0 0,1 0 0 0 0,-1 0 0 0 0,1 0 0 0 0,0 0-1 0 0,0 0 1 0 0,-1 0 0 0 0,1-1 0 0 0,1 1 0 0 0,-1-1-1 0 0,0 1 1 0 0,0-1 0 0 0,0 0 0 0 0,1 0 0 0 0,-1 0-1 0 0,1 0 1 0 0,-1 0 0 0 0,1-1 0 0 0,-1 1 0 0 0,1-1-1 0 0,-1 0 1 0 0,1 1 0 0 0,0-1 0 0 0,-1 0 0 0 0,1 0-18 0 0,107-18 917 0 0,-109 17 282 0 0,0 0-4870 0 0,-1 1-1704 0 0,0 0-3284 0 0,1 0-767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0.8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10746 0 0,'0'0'2330'0'0,"0"0"-228"0"0,0 0-134 0 0,0 0-211 0 0,0 0-236 0 0,0 0-260 0 0,0 0-270 0 0,0 0-223 0 0,0 0-224 0 0,0 0-157 0 0,0 0-103 0 0,0 0-84 0 0,0 0 20 0 0,-3 27 1552 0 0,-1 67 34 0 0,9-94-7330 0 0,-1-4-899 0 0,-2 2-250 0 0,0 0-3364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1.3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5 16131 0 0,'0'0'1614'0'0,"0"0"-156"0"0,0 0-122 0 0,0 0-100 0 0,0 0-86 0 0,0 0-106 0 0,0 0-157 0 0,0 0-180 0 0,0 0-195 0 0,0 0-163 0 0,0 0-127 0 0,0 0-93 0 0,0 0-42 0 0,0-4 207 0 0,11 14-85 0 0,0-1-1 0 0,1-1 1 0 0,0 0-1 0 0,0 0 0 0 0,1-1 1 0 0,0-1-1 0 0,0 0 0 0 0,5 1-208 0 0,20 10 75 0 0,-38-16-58 0 0,0 1 0 0 0,-1-1 0 0 0,1 1 0 0 0,0-1 0 0 0,-1 1 0 0 0,0-1 0 0 0,1 0 0 0 0,-1 1 0 0 0,0-1 0 0 0,0 0 0 0 0,0 1 0 0 0,0-1 0 0 0,0 0 0 0 0,0 0 0 0 0,0 0 0 0 0,0 0-1 0 0,0 0 1 0 0,0 0 0 0 0,-1 0 0 0 0,1 0 0 0 0,0-1 0 0 0,-1 1 0 0 0,1 0 0 0 0,-1-1 0 0 0,1 1 0 0 0,-1-1 0 0 0,1 1 0 0 0,-1-1 0 0 0,-1 0-17 0 0,-2 4 38 0 0,-10 4-15 0 0,-94 74 320 0 0,108-79-1885 0 0,1-2-3276 0 0,0 0-4589 0 0,0-1-2588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9.9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0 0 0,'0'0'1064'0'0,"0"0"854"0"0,0 0 329 0 0,0 0 160 0 0,0 0-17 0 0,0 0-159 0 0,0 0-170 0 0,0 0-209 0 0,0 0-205 0 0,0 0-209 0 0,0 0-203 0 0,0 0-132 0 0,0-3-113 0 0,1 10 4672 0 0,-1 15-3657 0 0,5 86-2397 0 0,-4-66 530 0 0,-1-42-126 0 0,0 0 9 0 0,0 0 27 0 0,0 0 4 0 0,0 0 11 0 0,0 0-2 0 0,1-23-6878 0 0,2 17 2051 0 0,0 2-2379 0 0,-1 1-4380 0 0</inkml:trace>
  <inkml:trace contextRef="#ctx0" brushRef="#br0" timeOffset="524.075">131 66 1456 0 0,'0'0'3053'0'0,"0"0"-737"0"0,0 0-234 0 0,0 0 3 0 0,0 0-74 0 0,0 0-91 0 0,0 0-222 0 0,0 0-304 0 0,0 0-264 0 0,0 0-163 0 0,0 0-91 0 0,0 0-83 0 0,0 0-49 0 0,2-4-28 0 0,7-13-91 0 0,-26 18 2011 0 0,16 0-2614 0 0,-1 0 1 0 0,0 0 0 0 0,1 1-1 0 0,-1-1 1 0 0,1 1 0 0 0,-1-1 0 0 0,1 1-1 0 0,0 0 1 0 0,-1 0 0 0 0,1-1-1 0 0,0 1 1 0 0,0 0 0 0 0,0 0-1 0 0,1 0 1 0 0,-1 0 0 0 0,0 0-1 0 0,1 0 1 0 0,-1 0 0 0 0,1 0 0 0 0,0 0-1 0 0,-1 1 1 0 0,1-1 0 0 0,0 0-1 0 0,1 0 1 0 0,-1 0 0 0 0,0 0-1 0 0,0 0 1 0 0,1 0 0 0 0,0 0 0 0 0,-1 0-1 0 0,1 0 1 0 0,0 0 0 0 0,0 0-1 0 0,0 0 1 0 0,0 0 0 0 0,0 0-1 0 0,0 0 1 0 0,1-1 0 0 0,-1 1-1 0 0,0-1 1 0 0,1 1 0 0 0,0-1 0 0 0,-1 1-1 0 0,1-1 1 0 0,0 0 0 0 0,0 0-1 0 0,-1 0 1 0 0,1 0 0 0 0,0 0-1 0 0,0 0 1 0 0,0 0 0 0 0,0-1-1 0 0,0 1 1 0 0,0-1 0 0 0,1 1 0 0 0,-1-1-1 0 0,1 0-22 0 0,-2 1 15 0 0,1-1 1 0 0,-1 1-1 0 0,1 0 0 0 0,-1-1 0 0 0,0 1 0 0 0,1-1 1 0 0,-1 0-1 0 0,1 1 0 0 0,-1-1 0 0 0,1 0 0 0 0,-1 0 1 0 0,1 0-1 0 0,0 0 0 0 0,-1 0 0 0 0,1 0 0 0 0,-1-1 1 0 0,1 1-1 0 0,-1 0 0 0 0,0-1 0 0 0,1 1 0 0 0,-1-1 1 0 0,1 0-1 0 0,-1 1 0 0 0,0-1 0 0 0,1 0 0 0 0,-1 0 0 0 0,0 0 1 0 0,0 0-1 0 0,0 0 0 0 0,0 0 0 0 0,0 0 0 0 0,0 0 1 0 0,0-1-1 0 0,0 1 0 0 0,0 0 0 0 0,0 0 0 0 0,0-1 1 0 0,-1 1-1 0 0,1-1 0 0 0,-1 1 0 0 0,1 0 0 0 0,-1-1 1 0 0,0 1-1 0 0,1-1 0 0 0,-1 1 0 0 0,0-1 0 0 0,0 0 1 0 0,0 1-1 0 0,0-1 0 0 0,0 1 0 0 0,0-1 0 0 0,-1 1 0 0 0,1-1 1 0 0,0 1-1 0 0,-1-1 0 0 0,0 0-15 0 0,-45-38-2268 0 0,46 40 1267 0 0,2 5-9548 0 0,-1-4 4863 0 0,1 0-3456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7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2 12907 0 0,'0'0'1962'0'0,"0"0"-973"0"0,0 0-153 0 0,0 0 170 0 0,0 0 81 0 0,0 0-74 0 0,0 0-137 0 0,0 0-223 0 0,0 0-244 0 0,0 0-170 0 0,0 0-115 0 0,0 0-51 0 0,0 0-1 0 0,5-1 5 0 0,49 2 1091 0 0,-27 3-6809 0 0,-13-2-2792 0 0,-12-2-984 0 0</inkml:trace>
  <inkml:trace contextRef="#ctx0" brushRef="#br0" timeOffset="185.37">0 54 11034 0 0,'0'0'2228'0'0,"0"0"-1086"0"0,0 0-241 0 0,0 0 252 0 0,0 0 266 0 0,0 0 148 0 0,0 0-32 0 0,0 0-292 0 0,0 0-361 0 0,0 0-320 0 0,0 0-248 0 0,0 0-164 0 0,12 0-118 0 0,61 1-470 0 0,-34-2-7703 0 0,-31 1-3009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4.9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156 33 0 0 0,'0'0'988'0'0,"0"0"1203"0"0,0 0 447 0 0,0 0 91 0 0,0 0-57 0 0,0 0-226 0 0,0 0-333 0 0,0 0-345 0 0,0 0-306 0 0,0 0-265 0 0,0 0-196 0 0,3-2-143 0 0,10-13 1644 0 0,-31 0 751 0 0,-49 38-3236 0 0,60-18 14 0 0,0 1-1 0 0,0 0 1 0 0,0 0 0 0 0,1 1-1 0 0,0 0 1 0 0,1 0-1 0 0,0 0 1 0 0,0 1-1 0 0,0 0 1 0 0,1 0-1 0 0,0 0 1 0 0,0 0 0 0 0,1 1-1 0 0,0-1 1 0 0,1 1-1 0 0,0 0 1 0 0,0 0-1 0 0,1 0 1 0 0,0 0 0 0 0,1 0-1 0 0,0 0 1 0 0,0 0-1 0 0,1 0 1 0 0,1 5-31 0 0,0-10 10 0 0,0 0 0 0 0,0 0 0 0 0,0 0 0 0 0,1 0 0 0 0,0 0 0 0 0,0 0 0 0 0,0-1 0 0 0,0 0 1 0 0,0 1-1 0 0,1-1 0 0 0,-1 0 0 0 0,1-1 0 0 0,0 1 0 0 0,0-1 0 0 0,0 0 0 0 0,0 1 0 0 0,1-2 0 0 0,-1 1 0 0 0,0 0 1 0 0,1-1-1 0 0,-1 0 0 0 0,5 0-10 0 0,36-4-3715 0 0,-37-1-197 0 0,-4 1-1584 0 0,-1 2 468 0 0,0-1-5612 0 0</inkml:trace>
  <inkml:trace contextRef="#ctx0" brushRef="#br0" timeOffset="415.664">241 49 2457 0 0,'0'0'2679'0'0,"0"0"-315"0"0,0 0 98 0 0,0 0 92 0 0,0 0-65 0 0,0 0-161 0 0,0 0-304 0 0,0 0-358 0 0,0 0-324 0 0,0 0-295 0 0,0 0-283 0 0,0 0-236 0 0,0 0-203 0 0,2-4-113 0 0,-1 2-241 0 0,6-7 373 0 0,-6 27 675 0 0,4 31 316 0 0,-3-42-1295 0 0,0 0 1 0 0,-1 0-1 0 0,0 0 1 0 0,-1 0-1 0 0,1 0 1 0 0,-1 1-1 0 0,-1-1 1 0 0,0 0-1 0 0,0 0 1 0 0,0 0-1 0 0,0 0 0 0 0,-1 0 1 0 0,-1 0-1 0 0,1-1 1 0 0,-1 2-41 0 0,2-6-124 0 0,0 0 904 0 0,1-2-3489 0 0,0 0-3090 0 0,0-1-4360 0 0,0 0-347 0 0</inkml:trace>
  <inkml:trace contextRef="#ctx0" brushRef="#br0" timeOffset="661.601">342 72 10722 0 0,'0'0'2697'0'0,"0"0"-1090"0"0,0 0-560 0 0,0 0-235 0 0,0 0-8 0 0,0 0 159 0 0,0 0 200 0 0,0 0 57 0 0,0 0-117 0 0,0 0-164 0 0,0 0-178 0 0,0 0-134 0 0,0 0-84 0 0,0 9-72 0 0,-7 107 1302 0 0,2-100-2618 0 0,4-13-4337 0 0,1-2-5002 0 0,0-1 10081 0 0,0 0-10579 0 0</inkml:trace>
  <inkml:trace contextRef="#ctx0" brushRef="#br0" timeOffset="1040.848">416 114 3121 0 0,'0'0'4142'0'0,"0"0"-1511"0"0,0 0-512 0 0,0 0-213 0 0,0 0-364 0 0,0 0-367 0 0,0 0-297 0 0,0 0-220 0 0,0 0-73 0 0,0 0-6 0 0,0 0-25 0 0,0 0-58 0 0,0 0-62 0 0,-5 6-44 0 0,2-4-360 0 0,0 0 68 0 0,1-1 1 0 0,0 1-1 0 0,0 0 0 0 0,0 0 1 0 0,0 1-1 0 0,0-1 0 0 0,0 0 1 0 0,0 1-1 0 0,1-1 0 0 0,-1 1 1 0 0,1-1-1 0 0,-1 1 0 0 0,1 0 1 0 0,0-1-1 0 0,0 1 0 0 0,1 0 1 0 0,-1 0-1 0 0,0 0 0 0 0,1 0 1 0 0,0 0-1 0 0,0 1-98 0 0,2-2 102 0 0,0 0 0 0 0,1-1 1 0 0,-1 0-1 0 0,1 0 0 0 0,-1 1 0 0 0,1-1 1 0 0,0-1-1 0 0,0 1 0 0 0,-1 0 0 0 0,1-1 1 0 0,0 1-1 0 0,0-1 0 0 0,0 0 0 0 0,-1 0 1 0 0,1 0-1 0 0,0 0 0 0 0,0-1 0 0 0,0 1 1 0 0,-1-1-1 0 0,1 1 0 0 0,0-1 0 0 0,0 0 1 0 0,-1 0-1 0 0,2-1-102 0 0,-2 1 16 0 0,-1 0 0 0 0,0-1 0 0 0,0 1 0 0 0,1 0 0 0 0,-1 0 0 0 0,0-1 0 0 0,0 1 0 0 0,-1 0 0 0 0,1-1 1 0 0,0 1-1 0 0,0-1 0 0 0,-1 1 0 0 0,1-1 0 0 0,-1 0 0 0 0,1 1 0 0 0,-1-1 0 0 0,0 0 0 0 0,1 1 0 0 0,-1-1 0 0 0,0 0 0 0 0,0 1 0 0 0,0-1 0 0 0,-1 0 1 0 0,1 1-1 0 0,0-1 0 0 0,-1 1 0 0 0,1-1 0 0 0,0 0 0 0 0,-1 1 0 0 0,0-1 0 0 0,1 1 0 0 0,-1-1 0 0 0,0 1 0 0 0,0-1 0 0 0,0 1 0 0 0,0 0 0 0 0,0 0 0 0 0,0-1 1 0 0,0 1-1 0 0,-1 0 0 0 0,1 0 0 0 0,0 0 0 0 0,-1 0 0 0 0,1 0 0 0 0,-1 0 0 0 0,1 0-16 0 0,-21-39-5980 0 0,22 35 1572 0 0,1 0-4958 0 0,0 4 2622 0 0</inkml:trace>
  <inkml:trace contextRef="#ctx0" brushRef="#br0" timeOffset="1393.927">473 34 6545 0 0,'0'0'2961'0'0,"0"0"-642"0"0,0 0-465 0 0,0 0-348 0 0,0 0-258 0 0,0 0-173 0 0,0 0-162 0 0,0 0-209 0 0,0 0-170 0 0,0 0-75 0 0,0 0-31 0 0,0 0 16 0 0,0 0 7 0 0,0 3-19 0 0,1-1-361 0 0,0-1 0 0 0,-1 1 0 0 0,1 0 0 0 0,0 0 0 0 0,0 0 0 0 0,1-1 1 0 0,-1 1-1 0 0,0-1 0 0 0,0 1 0 0 0,1-1 0 0 0,-1 1 0 0 0,1-1 0 0 0,-1 0 1 0 0,1 0-1 0 0,0 1 0 0 0,0-1 0 0 0,-1 0 0 0 0,1-1 0 0 0,0 1 0 0 0,0 0 0 0 0,0 0 1 0 0,0-1-1 0 0,0 1 0 0 0,0-1 0 0 0,0 0 0 0 0,0 0 0 0 0,0 1-71 0 0,1-1 38 0 0,-1 0-1 0 0,1 0 0 0 0,-1 1 1 0 0,1-1-1 0 0,-1 1 1 0 0,0 0-1 0 0,1 0 0 0 0,-1 0 1 0 0,0 0-1 0 0,1 0 0 0 0,-1 1 1 0 0,0-1-1 0 0,0 0 1 0 0,0 1-1 0 0,0 0 0 0 0,-1-1 1 0 0,1 1-1 0 0,0 0 1 0 0,-1 0-1 0 0,1 0 0 0 0,-1 0 1 0 0,1 0-1 0 0,-1 1 0 0 0,0-1 1 0 0,0 0-1 0 0,0 1 1 0 0,0-1-1 0 0,-1 0 0 0 0,1 2-37 0 0,-2 1 65 0 0,0 0 0 0 0,-1 1 0 0 0,1-1 0 0 0,-1 0-1 0 0,0 0 1 0 0,-1 0 0 0 0,1 0 0 0 0,-1 0 0 0 0,0-1 0 0 0,0 1-1 0 0,-1-1 1 0 0,1 0 0 0 0,-1 0 0 0 0,0 0 0 0 0,0 0 0 0 0,-1-1-1 0 0,1 0 1 0 0,0 0 0 0 0,-1 0 0 0 0,0 0 0 0 0,0-1-1 0 0,-1 1-64 0 0,-45 38 363 0 0,44-27-594 0 0,8-12-5075 0 0,2-1-5418 0 0,-2-1 319 0 0</inkml:trace>
  <inkml:trace contextRef="#ctx0" brushRef="#br0" timeOffset="1862.793">658 55 5993 0 0,'0'0'2810'0'0,"0"0"-304"0"0,0 0-212 0 0,0 0-290 0 0,0 0-273 0 0,0 0-241 0 0,0 0-215 0 0,0 0-244 0 0,0 0-196 0 0,0 0-175 0 0,0 0-165 0 0,0 0-77 0 0,0 0-44 0 0,4-3-42 0 0,-3 2-334 0 0,-1 0 28 0 0,1 0 0 0 0,0 1 0 0 0,-1-1 0 0 0,1 0 1 0 0,0 0-1 0 0,0 1 0 0 0,-1-1 0 0 0,1 1 0 0 0,0-1 0 0 0,0 0 0 0 0,0 1 0 0 0,0 0 0 0 0,0-1 0 0 0,0 1 0 0 0,0 0 0 0 0,0-1 0 0 0,0 1 0 0 0,0 0 1 0 0,0 0-1 0 0,0 0 0 0 0,0 0 0 0 0,0 0 0 0 0,0 0 0 0 0,0 0 0 0 0,0 0 0 0 0,0 0 0 0 0,0 0 0 0 0,0 1 0 0 0,0-1 0 0 0,0 0 0 0 0,0 1 0 0 0,0-1 1 0 0,0 1-1 0 0,0-1 0 0 0,0 1 0 0 0,0-1 0 0 0,-1 1 0 0 0,1 0 0 0 0,0-1 0 0 0,0 1 0 0 0,-1 0 0 0 0,1 0 0 0 0,0 0 0 0 0,-1-1 0 0 0,1 1 0 0 0,-1 1-26 0 0,4 2 48 0 0,0 0 0 0 0,-1 0 0 0 0,0 0 0 0 0,0 1 0 0 0,-1 0 0 0 0,1-1 0 0 0,-1 1 0 0 0,0 0 0 0 0,0 0 0 0 0,0 0 0 0 0,-1 0-1 0 0,0 1 1 0 0,0-1 0 0 0,0 0 0 0 0,-1 1 0 0 0,0-1 0 0 0,0 0 0 0 0,0 1 0 0 0,0-1 0 0 0,-1 0 0 0 0,0 1 0 0 0,0-1-1 0 0,0 0 1 0 0,-1 0 0 0 0,0 0 0 0 0,0 0 0 0 0,0 0 0 0 0,-1 0 0 0 0,1-1 0 0 0,-1 1 0 0 0,0-1 0 0 0,-1 1 0 0 0,1-1 0 0 0,-1 0-1 0 0,0-1 1 0 0,0 1 0 0 0,0 0 0 0 0,0-1 0 0 0,0 0 0 0 0,-1 0 0 0 0,1-1 0 0 0,-3 2-48 0 0,-61 31 340 0 0,68-35-356 0 0,0 0-15 0 0,0 0-37 0 0,21-13-9254 0 0,-16 10 2114 0 0,-1 1-3945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3.2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54 0 0 0,'0'0'396'0'0,"0"0"1162"0"0,0 0 553 0 0,0 0 267 0 0,0 0 72 0 0,0 0-238 0 0,0 0-422 0 0,0 0-458 0 0,0 0-308 0 0,0 0-202 0 0,0 0-151 0 0,4-2-81 0 0,15-5 1608 0 0,-19 7-1662 0 0,0-10 3741 0 0,1 9-4247 0 0,-1 1 0 0 0,1-1-1 0 0,-1 0 1 0 0,1 1 0 0 0,-1-1 0 0 0,1 0-1 0 0,-1 1 1 0 0,0-1 0 0 0,0 0 0 0 0,1 1-1 0 0,-1-1 1 0 0,0 0 0 0 0,0 0 0 0 0,0 1-1 0 0,0-1 1 0 0,0 0 0 0 0,0 0 0 0 0,0 1-1 0 0,0-1 1 0 0,0 0 0 0 0,0 0 0 0 0,0 1-1 0 0,0-1 1 0 0,0 0 0 0 0,-1 0 0 0 0,1 1 0 0 0,0-1-1 0 0,-1 0 1 0 0,1 1 0 0 0,0-1 0 0 0,-1 0-1 0 0,1 1 1 0 0,-1-1 0 0 0,1 1 0 0 0,-1-1-1 0 0,1 0 1 0 0,-1 1 0 0 0,0-1 0 0 0,1 1-1 0 0,-1 0 1 0 0,1-1 0 0 0,-1 1 0 0 0,0 0-1 0 0,1-1 1 0 0,-1 1 0 0 0,0 0 0 0 0,0-1 0 0 0,1 1-1 0 0,-1 0 1 0 0,0 0 0 0 0,0 0 0 0 0,1 0-1 0 0,-1 0 1 0 0,0 0 0 0 0,0 0 0 0 0,1 0-1 0 0,-1 0 1 0 0,0 0 0 0 0,0 1 0 0 0,1-1-1 0 0,-1 0 1 0 0,0 0 0 0 0,0 1 0 0 0,1-1-1 0 0,-1 0 1 0 0,0 1 0 0 0,1-1 0 0 0,-1 1-1 0 0,1-1 1 0 0,-1 1-30 0 0,-6 3 19 0 0,1 0-1 0 0,0 1 1 0 0,0-1-1 0 0,0 2 0 0 0,0-1 1 0 0,1 1-1 0 0,0-1 1 0 0,0 1-1 0 0,0 1 1 0 0,1-1-1 0 0,0 1 0 0 0,0-1 1 0 0,1 1-1 0 0,0 1 1 0 0,0-1-1 0 0,1 0 1 0 0,0 1-1 0 0,0-1 0 0 0,0 1 1 0 0,1-1-1 0 0,0 1 1 0 0,1 0-19 0 0,2-5 32 0 0,1 1 1 0 0,0-2 0 0 0,-1 1 0 0 0,1 0-1 0 0,1 0 1 0 0,-1-1 0 0 0,0 0 0 0 0,0 0-1 0 0,1 0 1 0 0,0 0 0 0 0,-1 0 0 0 0,1-1-1 0 0,0 1 1 0 0,0-1 0 0 0,0 0 0 0 0,-1 0-1 0 0,1-1 1 0 0,0 1 0 0 0,0-1 0 0 0,0 0-1 0 0,0 0 1 0 0,0 0 0 0 0,0 0-1 0 0,0-1 1 0 0,0 0 0 0 0,0 1 0 0 0,0-2-1 0 0,0 1 1 0 0,0 0 0 0 0,0-1 0 0 0,1 0-33 0 0,-1 1-4 0 0,0 0 0 0 0,-1 1-1 0 0,1-1 1 0 0,0 0 0 0 0,0-1 0 0 0,-1 1 0 0 0,1-1 0 0 0,-1 1 0 0 0,1-1 0 0 0,-1 0 0 0 0,0 0 0 0 0,0-1 0 0 0,0 1 0 0 0,0-1 0 0 0,0 0 0 0 0,0 1 0 0 0,-1-1 0 0 0,1 0 0 0 0,-1 0 0 0 0,0-1 0 0 0,0 1 0 0 0,0 0 0 0 0,0-1 0 0 0,-1 0-1 0 0,1 1 1 0 0,-1-1 0 0 0,0 0 0 0 0,0 1 0 0 0,-1-1 0 0 0,1 0 0 0 0,0-4 4 0 0,-1 8 1 0 0,0-9-33 0 0,-4 39 43 0 0,-17 63 472 0 0,21-93-432 0 0,0 0 1 0 0,36-43 763 0 0,27-26-931 0 0,-63 69 65 0 0,0 83-160 0 0,2-82 215 0 0,0 1-1 0 0,0-1 1 0 0,0 0-1 0 0,0 0 1 0 0,0 1 0 0 0,0-1-1 0 0,0-1 1 0 0,0 1-1 0 0,0 0 1 0 0,0 0-1 0 0,1-1 1 0 0,-1 1 0 0 0,0-1-1 0 0,0 0 1 0 0,1 0-1 0 0,-1 0 1 0 0,0 0-1 0 0,1 0 1 0 0,-1 0 0 0 0,0-1-1 0 0,0 1 1 0 0,1-1-1 0 0,-1 1 1 0 0,0-1-1 0 0,0 0 1 0 0,0 0 0 0 0,0 0-1 0 0,0 0 1 0 0,0 0-1 0 0,0-1 1 0 0,1 0-4 0 0,2-1-1 0 0,-1-1 0 0 0,0 1 0 0 0,0-1 0 0 0,0 0 0 0 0,0-1 0 0 0,-1 1 0 0 0,0 0 0 0 0,1-1 0 0 0,-2 0 0 0 0,1 0 0 0 0,-1 0 0 0 0,1 0 0 0 0,-1 0 0 0 0,-1 0 0 0 0,1-2 1 0 0,4-9-133 0 0,-36 97-181 0 0,32-79 320 0 0,0-1 1 0 0,0 1-1 0 0,0 0 0 0 0,0-1 0 0 0,0 1 0 0 0,0-1 0 0 0,1 0 0 0 0,-1 0 0 0 0,0 0 0 0 0,1 0 0 0 0,-1 0 0 0 0,1 0 0 0 0,-1-1 1 0 0,1 1-1 0 0,0-1 0 0 0,-1 0 0 0 0,1 0 0 0 0,-1 0 0 0 0,1 0 0 0 0,0 0 0 0 0,-1 0 0 0 0,1-1 0 0 0,-1 1 0 0 0,1-1 0 0 0,1 0-6 0 0,-2 0-9 0 0,0 0 0 0 0,0 0 0 0 0,0-1 0 0 0,0 1 0 0 0,-1 0 0 0 0,1-1 0 0 0,0 1 0 0 0,-1-1 0 0 0,1 0 0 0 0,-1 1 0 0 0,1-1 0 0 0,-1 0 0 0 0,0 0 0 0 0,0 0 0 0 0,0 0 0 0 0,0 0 0 0 0,0 0 0 0 0,0-1 0 0 0,0 1 0 0 0,-1 0 0 0 0,1 0 0 0 0,-1-1 0 0 0,0 1 0 0 0,0 0 0 0 0,0 0 0 0 0,0-1 0 0 0,0 1 0 0 0,0 0 0 0 0,0-1 0 0 0,-1 1 0 0 0,1 0 0 0 0,-1 0 0 0 0,0 0 0 0 0,1-1 0 0 0,-1 1 0 0 0,0 0 0 0 0,0 0 0 0 0,0 0 0 0 0,-1 0 0 0 0,1 1 0 0 0,0-1 0 0 0,-1 0 0 0 0,0 0-1 0 0,1 1 1 0 0,-1-1 0 0 0,0 1 0 0 0,1-1 0 0 0,-1 1 0 0 0,0 0 0 0 0,0 0 0 0 0,-2-1 9 0 0,-2 1-4542 0 0,5 5-8701 0 0,1-3 2961 0 0</inkml:trace>
  <inkml:trace contextRef="#ctx0" brushRef="#br0" timeOffset="957.12">520 64 3513 0 0,'0'0'2410'0'0,"0"0"-149"0"0,0 0-35 0 0,0 0-93 0 0,0 0-60 0 0,0 0-132 0 0,0 0-291 0 0,0 0-303 0 0,0 0-222 0 0,0 0-169 0 0,6-10-113 0 0,29-44 637 0 0,-35 101 1422 0 0,-7-18-2624 0 0,4-23-243 0 0,1 0 0 0 0,1 0 0 0 0,-1 1 1 0 0,1-1-1 0 0,0 0 0 0 0,0 1 0 0 0,1-1 1 0 0,0 0-1 0 0,0 1 0 0 0,1-1 0 0 0,-1 0 1 0 0,1 1-1 0 0,1-1 0 0 0,0 4-35 0 0,20 3-1135 0 0,-15-16-5027 0 0,-2-4-7669 0 0,-4 4 7328 0 0</inkml:trace>
  <inkml:trace contextRef="#ctx0" brushRef="#br0" timeOffset="1201.451">525 71 6105 0 0,'0'0'2998'0'0,"0"0"-767"0"0,0 0-289 0 0,0 0-152 0 0,0 0-234 0 0,0 0-292 0 0,0 0-373 0 0,0 0-289 0 0,0 0-118 0 0,0 0 0 0 0,0 0 24 0 0,0 0-38 0 0,0 0-122 0 0,9 0-128 0 0,12-1-671 0 0,53-1 277 0 0,-49 1-3497 0 0,-2 1-3692 0 0,-13 0-2871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9.4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38 0 0 0,'0'0'924'0'0,"0"0"1519"0"0,0 0 473 0 0,0 0-92 0 0,0 0-194 0 0,0 0-291 0 0,0 0-334 0 0,0 0-245 0 0,0 0-236 0 0,0 0-198 0 0,-2-5-195 0 0,-1-1-557 0 0,-2-6-367 0 0,4-2 5225 0 0,1 14-5158 0 0,0 0-20 0 0,0 0-15 0 0,0 0-19 0 0,0 0-12 0 0,0 0-38 0 0,0 0-41 0 0,0 0-37 0 0,0 0-45 0 0,0 0-22 0 0,0 0-4 0 0,-4 74 73 0 0,4-7 294 0 0,1-59-5883 0 0,0-6-5998 0 0,1-4-91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9.7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9194 0 0,'0'0'3593'0'0,"0"0"-1106"0"0,0 0-472 0 0,0 0-147 0 0,0 0-265 0 0,0 0-244 0 0,0 0-266 0 0,0 0-283 0 0,0 0-232 0 0,0 0-177 0 0,0 0-129 0 0,0 0-104 0 0,0 0-38 0 0,5-5 357 0 0,-7 24-311 0 0,1 3 2420 0 0,1-7-4384 0 0,1-5-4257 0 0,2-2-5889 0 0,-2-7 2871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9.9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10858 0 0,'0'0'2581'0'0,"0"0"-525"0"0,0 0-390 0 0,0 0-256 0 0,0 0-294 0 0,0 0-205 0 0,0 0-191 0 0,0 0-196 0 0,0 0-89 0 0,0 0-46 0 0,0 0-13 0 0,0 0 10 0 0,0 0-41 0 0,0 3-48 0 0,0 68-847 0 0,-1-68-2493 0 0,-2-1-4868 0 0,2-1 3447 0 0,0 0-3638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0.4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 12403 0 0,'0'0'1795'0'0,"0"0"-122"0"0,0 0-42 0 0,0 0-34 0 0,0 0-193 0 0,0 0-202 0 0,0 0-251 0 0,0 0-251 0 0,0 0-175 0 0,0 0-151 0 0,0 0-104 0 0,0 0-87 0 0,-4-2 697 0 0,10 8-713 0 0,1 0 0 0 0,-1-1-1 0 0,1 0 1 0 0,1 0 0 0 0,-1 0 0 0 0,0-1-1 0 0,1-1 1 0 0,0 1 0 0 0,0-1 0 0 0,0 0-1 0 0,1-1 1 0 0,-1 0 0 0 0,3 0-167 0 0,50 19 118 0 0,-61-20-100 0 0,-1 0 1 0 0,1 1-1 0 0,0-1 1 0 0,0 0-1 0 0,0 1 1 0 0,-1-1-1 0 0,1 0 1 0 0,-1 0-1 0 0,1 1 1 0 0,-1-1-1 0 0,0 0 1 0 0,1 0 0 0 0,-1 0-1 0 0,0 0 1 0 0,0 0-1 0 0,0 0 1 0 0,0 0-1 0 0,1 0 1 0 0,-2 0-1 0 0,1 0 1 0 0,0 0-1 0 0,0 0 1 0 0,0-1-1 0 0,0 1 1 0 0,0 0-1 0 0,-1-1 1 0 0,1 1-1 0 0,0-1 1 0 0,0 0-1 0 0,-2 1-18 0 0,3-1 18 0 0,-27 16 233 0 0,-58 49-824 0 0,75-53-1443 0 0,4-4-3583 0 0,3-4-4389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3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161 51 0 0 0,'0'0'1423'0'0,"0"0"468"0"0,0 0 203 0 0,0 0-42 0 0,0 0-169 0 0,0 0-241 0 0,0 0-235 0 0,0 0-196 0 0,0 0-238 0 0,1-2-139 0 0,-1 0-679 0 0,1 0 0 0 0,-1 1 0 0 0,0-1 0 0 0,0 0 0 0 0,0 1 0 0 0,0-1 0 0 0,0 0 0 0 0,0 0 0 0 0,-1 1 0 0 0,1-1 0 0 0,-1 0 0 0 0,1 1 0 0 0,-1-1 0 0 0,1 1 0 0 0,-1-1 0 0 0,0 1-1 0 0,0-1 1 0 0,0 1 0 0 0,0-1 0 0 0,0 1 0 0 0,0 0 0 0 0,0-1 0 0 0,0 1 0 0 0,0 0 0 0 0,-1 0 0 0 0,1 0 0 0 0,-1 0 0 0 0,1 0 0 0 0,0 0 0 0 0,-1 0 0 0 0,0 1 0 0 0,1-1 0 0 0,-1 1 0 0 0,1-1 0 0 0,-1 1 0 0 0,0-1 0 0 0,1 1 0 0 0,-1 0 0 0 0,0 0 0 0 0,1 0 0 0 0,-1 0 0 0 0,0 0 0 0 0,0 0 0 0 0,0 0-155 0 0,-4 1 48 0 0,0 1-1 0 0,-1 0 1 0 0,1 0 0 0 0,0 0 0 0 0,0 1 0 0 0,0 0-1 0 0,0 0 1 0 0,1 0 0 0 0,-1 1 0 0 0,1 0 0 0 0,0 0 0 0 0,0 0-1 0 0,0 1 1 0 0,0-1 0 0 0,1 1 0 0 0,0 1 0 0 0,0-1-1 0 0,0 0 1 0 0,1 1 0 0 0,0 0 0 0 0,-3 6-48 0 0,5-11 24 0 0,1 1 0 0 0,-1 0 0 0 0,1 0 0 0 0,-1 0 0 0 0,1 0-1 0 0,0 0 1 0 0,-1 0 0 0 0,1 0 0 0 0,0-1 0 0 0,0 1 0 0 0,1 0 0 0 0,-1 0 0 0 0,0 0 0 0 0,1 0 0 0 0,-1 0-1 0 0,1 0 1 0 0,-1 0 0 0 0,1-1 0 0 0,0 1 0 0 0,0 0 0 0 0,0 0 0 0 0,0-1 0 0 0,0 1 0 0 0,0-1 0 0 0,0 1 0 0 0,1-1-1 0 0,-1 1 1 0 0,0-1 0 0 0,1 0 0 0 0,-1 1 0 0 0,1-1 0 0 0,0 0 0 0 0,-1 0 0 0 0,1 0 0 0 0,0-1 0 0 0,-1 1 0 0 0,1 0-1 0 0,0-1 1 0 0,0 1 0 0 0,0-1 0 0 0,0 1 0 0 0,0-1 0 0 0,0 0 0 0 0,0 0-24 0 0,90 0 1048 0 0,-77-5-2028 0 0,-6 1-5336 0 0,3 0-5381 0 0,-7 4 5357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5.2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11 1032 0 0,'0'0'3465'0'0,"0"0"-724"0"0,0 0-125 0 0,0 0 14 0 0,0 0-221 0 0,0 0-294 0 0,0 0-364 0 0,0 0-426 0 0,0 0-344 0 0,0 0-265 0 0,0 0-190 0 0,0 0-105 0 0,0 0-37 0 0,-6-2 4 0 0,-20-6-6 0 0,23 8-305 0 0,0 1 0 0 0,0-1 0 0 0,0 1-1 0 0,1 0 1 0 0,-1 0 0 0 0,0 0 0 0 0,0 0 0 0 0,1 0-1 0 0,-1 1 1 0 0,0-1 0 0 0,1 1 0 0 0,-1 0-1 0 0,1-1 1 0 0,0 1 0 0 0,0 0 0 0 0,0 1-1 0 0,0-1 1 0 0,0 0 0 0 0,0 1 0 0 0,0-1-1 0 0,1 1 1 0 0,-1-1-77 0 0,1-1 32 0 0,-3 4 35 0 0,0 1 0 0 0,0-1 0 0 0,0 1 0 0 0,0 0 1 0 0,1-1-1 0 0,0 1 0 0 0,0 1 0 0 0,1-1 0 0 0,0 0 0 0 0,0 1 1 0 0,0-1-1 0 0,1 1 0 0 0,0 0 0 0 0,0-1 0 0 0,1 1 0 0 0,0 0 1 0 0,0 0-1 0 0,0-1 0 0 0,1 1 0 0 0,0 0 0 0 0,0-1 0 0 0,1 1 1 0 0,0-1-1 0 0,0 1 0 0 0,0-1 0 0 0,1 0 0 0 0,0 0 0 0 0,0 0 0 0 0,1 0 1 0 0,0-1-1 0 0,0 1 0 0 0,0-1 0 0 0,0 0 0 0 0,1 0 0 0 0,0 0 1 0 0,1 0-68 0 0,17 2-1617 0 0,-15-7-2441 0 0,0 0-4704 0 0,-6-1-2902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7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12971 0 0,'0'0'2500'0'0,"0"0"-855"0"0,0 0-250 0 0,0 0-46 0 0,0 0-114 0 0,0 0-241 0 0,0 0-257 0 0,0 0-205 0 0,0 0-137 0 0,0 0-80 0 0,0 0-52 0 0,0 0-33 0 0,0 0-62 0 0,9 0-64 0 0,-7 0-531 0 0,73 3 847 0 0,-58 0-4925 0 0,-1 1-4499 0 0,-15-3-2129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7.2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15083 0 0,'0'0'2006'0'0,"0"0"-548"0"0,0 0-98 0 0,0 0 43 0 0,0 0-120 0 0,0 0-240 0 0,0 0-254 0 0,0 0-243 0 0,0 0-170 0 0,0 0-115 0 0,0 0-81 0 0,0 0-62 0 0,0 0-74 0 0,10 0-110 0 0,56 2-792 0 0,-31-2-6060 0 0,-24 0-4501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5.6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51 6817 0 0,'0'0'3584'0'0,"0"0"-1286"0"0,0 0-322 0 0,0 0-25 0 0,0 0-130 0 0,0 0-181 0 0,0 0-222 0 0,0 0-255 0 0,0 0-246 0 0,0 0-209 0 0,0 0-154 0 0,0 0-133 0 0,0 0-104 0 0,1-3-78 0 0,5-9-70 0 0,-5 20 246 0 0,-6 29 389 0 0,3-26-755 0 0,-2 29 942 0 0,2-22-2312 0 0,0 0-5392 0 0,2-16 255 0 0,0-2-4885 0 0</inkml:trace>
  <inkml:trace contextRef="#ctx0" brushRef="#br0" timeOffset="262.21">99 59 9266 0 0,'0'0'4062'0'0,"0"0"-1985"0"0,0 0-733 0 0,0 0-197 0 0,0 0-100 0 0,0 0 20 0 0,0 0-7 0 0,0 0-51 0 0,0 0-126 0 0,0 0-181 0 0,0 0-145 0 0,0 0-126 0 0,0 0-70 0 0,0 8-54 0 0,-13 72 424 0 0,13-79-1478 0 0,-3 8 1180 0 0,4-7-5830 0 0,2-1-7407 0 0,-1-1 5268 0 0</inkml:trace>
  <inkml:trace contextRef="#ctx0" brushRef="#br0" timeOffset="481.945">205 43 6793 0 0,'0'0'2685'0'0,"0"0"-306"0"0,0 0-385 0 0,0 0-370 0 0,0 0-278 0 0,0 0-130 0 0,0 0 10 0 0,0 0-27 0 0,0 0-98 0 0,0 0-183 0 0,0 0-193 0 0,0 0-110 0 0,0 0-95 0 0,-1 9-92 0 0,-14 68 706 0 0,14-53-366 0 0,1-19-4091 0 0,0 0-4101 0 0,0-2 438 0 0,0-2-1952 0 0</inkml:trace>
  <inkml:trace contextRef="#ctx0" brushRef="#br0" timeOffset="932.873">263 1 15131 0 0,'0'0'1253'0'0,"0"0"-31"0"0,0 0 49 0 0,0 0-78 0 0,0 0-228 0 0,0 0-321 0 0,0 0-290 0 0,0 0-136 0 0,0 0-16 0 0,0 0 46 0 0,0 0 73 0 0,0 0 22 0 0,0 0-3 0 0,2 3-23 0 0,97 78 1476 0 0,-98-77-1762 0 0,-1-1 1 0 0,0 1-1 0 0,0 0 1 0 0,0-1-1 0 0,-1 1 0 0 0,1 0 1 0 0,-1-1-1 0 0,0 1 1 0 0,0-1-1 0 0,0 1 0 0 0,0-1 1 0 0,-1 0-1 0 0,1 1 1 0 0,-1-1-1 0 0,0 0 1 0 0,0 0-1 0 0,0 0 0 0 0,0 0 1 0 0,-1 0-1 0 0,1-1 1 0 0,-1 1-1 0 0,0-1 1 0 0,0 1-1 0 0,0-1 0 0 0,0 0 1 0 0,0 0-1 0 0,0 0 1 0 0,-2 0-32 0 0,1 1 20 0 0,-82 58 468 0 0,86-59-4203 0 0,10-7-8085 0 0,-9 4 10099 0 0,2 0-8286 0 0</inkml:trace>
  <inkml:trace contextRef="#ctx0" brushRef="#br0" timeOffset="1264.187">434 12 15259 0 0,'0'0'1634'0'0,"0"0"-426"0"0,0 0-278 0 0,0 0-46 0 0,0 0-21 0 0,0 0 45 0 0,0 0-21 0 0,0 0-179 0 0,0 0-136 0 0,0 0-102 0 0,10 1-94 0 0,33 3-38 0 0,-41-4-302 0 0,-1 1-1 0 0,1 0 0 0 0,-1 0 0 0 0,1 0 0 0 0,-1 0 0 0 0,1 0 1 0 0,-1 0-1 0 0,1 0 0 0 0,-1 0 0 0 0,0 0 0 0 0,0 1 1 0 0,1-1-1 0 0,-1 1 0 0 0,0-1 0 0 0,0 1 0 0 0,-1-1 1 0 0,1 1-1 0 0,0 0 0 0 0,0-1 0 0 0,-1 1 0 0 0,1 0 0 0 0,-1-1 1 0 0,0 1-1 0 0,1 0 0 0 0,-1 0 0 0 0,0 0 0 0 0,0-1 1 0 0,0 3-36 0 0,1 1 129 0 0,-1 4-69 0 0,1 0-1 0 0,-1 0 1 0 0,0 0 0 0 0,-1 0-1 0 0,0-1 1 0 0,-1 1-1 0 0,0 0 1 0 0,0-1 0 0 0,0 1-1 0 0,-1-1 1 0 0,-1 0-1 0 0,1 1 1 0 0,-2-2-1 0 0,1 1 1 0 0,-1 0 0 0 0,0-1-1 0 0,0 0 1 0 0,-1 0-1 0 0,0-1 1 0 0,0 1 0 0 0,0-1-1 0 0,-1-1 1 0 0,0 1-1 0 0,0-1 1 0 0,-2 0-60 0 0,15-7-2460 0 0,14-8-3199 0 0,-8 3-4515 0 0,-7 3 825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3.6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49 584 0 0,'0'0'2171'0'0,"0"0"-293"0"0,0 0 10 0 0,0 0 117 0 0,0 0 38 0 0,0 0-33 0 0,0 0-193 0 0,0 0-323 0 0,0 0-260 0 0,0 0-199 0 0,0 0-159 0 0,4-4-76 0 0,11-14-61 0 0,-14 3 2909 0 0,-35 3-2979 0 0,29 14-640 0 0,0-1 1 0 0,1 1-1 0 0,-1 0 1 0 0,1 1-1 0 0,0-1 1 0 0,0 1 0 0 0,0 0-1 0 0,0 0 1 0 0,0 0-1 0 0,0 0 1 0 0,1 1-1 0 0,0-1 1 0 0,0 1 0 0 0,0 0-1 0 0,0 0 1 0 0,0 0-1 0 0,1 0 1 0 0,0 1-1 0 0,-1-1 1 0 0,2 1-1 0 0,-1-1 1 0 0,1 1 0 0 0,-1 0-1 0 0,1 2-29 0 0,1-3 38 0 0,0-1-1 0 0,0 0 0 0 0,1 0 1 0 0,-1 1-1 0 0,1-1 1 0 0,0 0-1 0 0,0 0 1 0 0,0 0-1 0 0,1 0 1 0 0,-1 0-1 0 0,1 0 1 0 0,-1-1-1 0 0,1 1 0 0 0,0 0 1 0 0,0-1-1 0 0,0 1 1 0 0,0-1-1 0 0,1 0 1 0 0,-1 0-1 0 0,1 0 1 0 0,-1 0-1 0 0,1 0 1 0 0,0 0-1 0 0,0-1 0 0 0,-1 1 1 0 0,1-1-1 0 0,0 0 1 0 0,1 0-1 0 0,-1 0 1 0 0,0 0-1 0 0,0 0 1 0 0,0-1-1 0 0,0 1 1 0 0,1-1-1 0 0,-1 0 0 0 0,0 0 1 0 0,0 0-1 0 0,1-1 1 0 0,-1 1-1 0 0,0-1 1 0 0,0 0-1 0 0,0 1 1 0 0,0-1-1 0 0,0-1 1 0 0,0 1-1 0 0,0 0 0 0 0,1-2-36 0 0,12-10-3627 0 0,-12 8-1582 0 0,0-1-4631 0 0,-4 6 9718 0 0,2-2-8446 0 0</inkml:trace>
  <inkml:trace contextRef="#ctx0" brushRef="#br0" timeOffset="711.159">183 76 11330 0 0,'0'0'2074'0'0,"0"0"-300"0"0,0 0-184 0 0,0 0-238 0 0,0 0-267 0 0,0 0-286 0 0,0 0-291 0 0,0 0-134 0 0,0 0-2 0 0,0 0 76 0 0,0 0 97 0 0,0 0 16 0 0,0 0-12 0 0,-3 7-30 0 0,-30 102 1857 0 0,74-147-946 0 0,6-19-1529 0 0,-42 91-197 0 0,-6-25 298 0 0,2 41 77 0 0,-1-49-74 0 0,0 0 0 0 0,1-1 0 0 0,-1 1 0 0 0,1 0 0 0 0,-1 0 0 0 0,0 0 0 0 0,1 0 0 0 0,-1 0 0 0 0,1-1 0 0 0,0 1 0 0 0,-1 0 0 0 0,1-1 0 0 0,0 1 0 0 0,-1 0 0 0 0,1-1 0 0 0,0 1 0 0 0,0-1-1 0 0,-1 1 1 0 0,1-1 0 0 0,0 1 0 0 0,0-1 0 0 0,0 1 0 0 0,0-1 0 0 0,0 0 0 0 0,0 0 0 0 0,0 1 0 0 0,0-1 0 0 0,0 0 0 0 0,-1 0 0 0 0,1 0 0 0 0,0 0 0 0 0,0 0 0 0 0,0 0 0 0 0,0-1 0 0 0,0 1 0 0 0,0 0 0 0 0,0 0 0 0 0,0-1 0 0 0,0 1 0 0 0,0 0 0 0 0,0-1-1 0 0,-1 1 1 0 0,1-1 0 0 0,0 1 0 0 0,0-1 0 0 0,0 1 0 0 0,-1-1 0 0 0,1 0 0 0 0,0 0-5 0 0,58-68 146 0 0,-63 74-353 0 0,-19 59 40 0 0,25-63 177 0 0,0 0 0 0 0,1 0 0 0 0,-1 0 0 0 0,1 0 0 0 0,-1-1 0 0 0,0 1-1 0 0,1-1 1 0 0,-1 0 0 0 0,1 0 0 0 0,-1 0 0 0 0,1 0 0 0 0,-1 0 0 0 0,1-1 0 0 0,-1 1 0 0 0,1-1-1 0 0,-1 1 1 0 0,1-1 0 0 0,-1 0 0 0 0,0 0 0 0 0,1 0 0 0 0,-1 0 0 0 0,0 0 0 0 0,0-1 0 0 0,1 0-10 0 0,-1 1-40 0 0,0-1 1 0 0,-1 1-1 0 0,1 0 1 0 0,-1-1-1 0 0,1 1 1 0 0,-1-1 0 0 0,0 0-1 0 0,1 1 1 0 0,-1-1-1 0 0,0 0 1 0 0,0 0-1 0 0,0 0 1 0 0,-1 0-1 0 0,1 0 1 0 0,0 0 0 0 0,-1 0-1 0 0,1 0 1 0 0,-1 0-1 0 0,0 0 1 0 0,1 0-1 0 0,-1 0 1 0 0,0 0 0 0 0,0 0-1 0 0,0 0 1 0 0,-1 0-1 0 0,1 0 1 0 0,0-1-1 0 0,-1 1 1 0 0,0 0-1 0 0,1 0 1 0 0,-1 0 0 0 0,0 1-1 0 0,0-1 1 0 0,0 0-1 0 0,0 0 1 0 0,0 0-1 0 0,-1 1 1 0 0,1-1 0 0 0,0 1-1 0 0,-1-1 1 0 0,1 1-1 0 0,-1-1 1 0 0,0 1-1 0 0,1 0 1 0 0,-1 0 0 0 0,0 0-1 0 0,0 0 1 0 0,0 0-1 0 0,0 0 1 0 0,0 0-1 0 0,0 0 1 0 0,0 1-1 0 0,0-1 1 0 0,0 1 0 0 0,0 0-1 0 0,-1-1 40 0 0,5 2-11814 0 0,5-1 2398 0 0,-4 1 5230 0 0</inkml:trace>
  <inkml:trace contextRef="#ctx0" brushRef="#br0" timeOffset="963.07">437 48 3945 0 0,'0'0'3283'0'0,"0"0"-366"0"0,0 0-389 0 0,0 0-418 0 0,0 0-260 0 0,0 0-224 0 0,0 0-257 0 0,0 0-170 0 0,0 0-155 0 0,0 0-167 0 0,0 0-161 0 0,0 0-172 0 0,0 0-172 0 0,2-8-147 0 0,4-19-31 0 0,-7 50 874 0 0,-9 17-377 0 0,1 43-267 0 0,14-73-1387 0 0,-3-8-4823 0 0,-1-2-5576 0 0,0 0 2491 0 0</inkml:trace>
  <inkml:trace contextRef="#ctx0" brushRef="#br0" timeOffset="1136.147">390 59 9410 0 0,'0'0'4744'0'0,"0"0"-2494"0"0,0 0-721 0 0,0 0-83 0 0,0 0-190 0 0,0 0-301 0 0,0 0-380 0 0,0 0-293 0 0,0 0-180 0 0,0 0-90 0 0,0 0-6 0 0,0 0-27 0 0,7-1-64 0 0,62-6-910 0 0,-42 5-2739 0 0,-3 2-4763 0 0,-13 0-738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8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0 0 0,'0'0'927'0'0,"0"0"1088"0"0,0 0 296 0 0,0 0 0 0 0,0 0-94 0 0,0 0-102 0 0,0 0-161 0 0,2-4-225 0 0,7-19 1351 0 0,-3 1 6326 0 0,-22 235-8833 0 0,21-235-6249 0 0,0 8-6193 0 0,-4 12 9018 0 0,0-1-5391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9.6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91 0 0 0,'0'0'283'0'0,"0"0"588"0"0,0 0 198 0 0,0 0 214 0 0,0 0 125 0 0,0 0-106 0 0,0 0-258 0 0,0 0-381 0 0,0 0-354 0 0,0 0-205 0 0,0 0-57 0 0,0 0 72 0 0,0-2 8192 0 0,1-3-3542 0 0,0-23-63 0 0,-19 145-2432 0 0,18-107-3994 0 0,7-17-6656 0 0,4-5-3273 0 0,-8 8 4832 0 0</inkml:trace>
  <inkml:trace contextRef="#ctx0" brushRef="#br0" timeOffset="314.017">123 46 5345 0 0,'0'0'2397'0'0,"0"0"-294"0"0,0 0-53 0 0,0 0-147 0 0,0 0-391 0 0,0 0-381 0 0,0 0-327 0 0,0 0-181 0 0,0 0-26 0 0,0 0 15 0 0,0 0-31 0 0,0 0-57 0 0,0 0-38 0 0,-6 7-17 0 0,-18 24-59 0 0,23-30-349 0 0,0 0 1 0 0,-1 0-1 0 0,1 0 0 0 0,0 1 0 0 0,0-1 1 0 0,1 0-1 0 0,-1 1 0 0 0,0-1 0 0 0,0 0 0 0 0,1 1 1 0 0,-1-1-1 0 0,1 1 0 0 0,-1-1 0 0 0,1 1 0 0 0,0-1 1 0 0,-1 1-1 0 0,1 0 0 0 0,0-1 0 0 0,0 1 0 0 0,0-1 1 0 0,0 1-1 0 0,0-1 0 0 0,1 1 0 0 0,-1 0 1 0 0,0-1-1 0 0,1 1 0 0 0,-1-1 0 0 0,1 1 0 0 0,-1-1 1 0 0,1 0-1 0 0,0 1 0 0 0,0-1 0 0 0,0 0 0 0 0,0 1 1 0 0,0-1-1 0 0,0 0 0 0 0,0 0 0 0 0,0 0 1 0 0,0 0-1 0 0,0 0 0 0 0,1 0 0 0 0,-1 0 0 0 0,0 0 1 0 0,1 0-1 0 0,-1-1 0 0 0,0 1 0 0 0,1 0 0 0 0,-1-1 1 0 0,1 1-1 0 0,-1-1 0 0 0,1 0 0 0 0,0 1 0 0 0,-1-1 1 0 0,1 0-1 0 0,-1 0 0 0 0,1 0 0 0 0,-1 0 1 0 0,1 0-1 0 0,0-1-61 0 0,-1 2 35 0 0,0 0 1 0 0,1-1-1 0 0,-1 1 1 0 0,1-1-1 0 0,-1 1 1 0 0,0-1 0 0 0,1 0-1 0 0,-1 0 1 0 0,1 1-1 0 0,-1-1 1 0 0,1 0-1 0 0,-1 0 1 0 0,1-1-1 0 0,-1 1 1 0 0,1 0-1 0 0,-1 0 1 0 0,1-1 0 0 0,-1 1-1 0 0,1-1 1 0 0,-1 1-1 0 0,0-1 1 0 0,1 0-1 0 0,-1 1 1 0 0,0-1-1 0 0,1 0 1 0 0,-1 0-1 0 0,0 0 1 0 0,0 0 0 0 0,0 0-1 0 0,0 0 1 0 0,0 0-1 0 0,0 0 1 0 0,0-1-1 0 0,0 1 1 0 0,-1 0-1 0 0,1 0 1 0 0,0-1 0 0 0,-1 1-1 0 0,1-1 1 0 0,-1 1-1 0 0,1 0 1 0 0,-1-1-1 0 0,0 1 1 0 0,1-1-1 0 0,-1 1 1 0 0,0-1-1 0 0,0 1 1 0 0,0-1 0 0 0,0 1-1 0 0,-1-1 1 0 0,1 1-1 0 0,0-1 1 0 0,-1 1-1 0 0,1-1 1 0 0,0 1-1 0 0,-1-1 1 0 0,0 1-1 0 0,0-1-35 0 0,-46-38-1973 0 0,47 39-5600 0 0,3 1 1295 0 0,-3 0 3817 0 0,3 0-6474 0 0</inkml:trace>
  <inkml:trace contextRef="#ctx0" brushRef="#br0" timeOffset="686.659">228 9 10026 0 0,'0'0'1981'0'0,"0"0"-362"0"0,0 0-35 0 0,0 0 107 0 0,0 0-99 0 0,0 0-226 0 0,0 0-298 0 0,0 0-338 0 0,0 0-266 0 0,0 0-184 0 0,0 0-150 0 0,0 0-55 0 0,0 0 40 0 0,-2-2 78 0 0,-2-4 435 0 0,18 14 486 0 0,13 7-3 0 0,-6-10-588 0 0,34 19 137 0 0,-54-21-619 0 0,-1 0-1 0 0,0-1 1 0 0,1 1 0 0 0,-1 0 0 0 0,0-1 0 0 0,0 1 0 0 0,-1 0 0 0 0,1-1-1 0 0,0 1 1 0 0,-1 0 0 0 0,0-1 0 0 0,1 1 0 0 0,-1-1 0 0 0,0 1 0 0 0,-1-1-1 0 0,1 1 1 0 0,0-1 0 0 0,-1 0 0 0 0,1 1 0 0 0,-1-1 0 0 0,0 0-1 0 0,1 0 1 0 0,-1 0 0 0 0,-1 0-41 0 0,-28 30 315 0 0,-61 58-175 0 0,90-76-945 0 0,2-12-4568 0 0,0-1-5314 0 0,0-1-833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1.9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76 0 0 0,'0'0'2922'0'0,"0"0"241"0"0,0 0-211 0 0,0 0-440 0 0,0 0-450 0 0,0 0-368 0 0,0 0-230 0 0,0 0-165 0 0,-1-3 6941 0 0,101 1-7353 0 0,-100 2-890 0 0,0 0-13 0 0,0 0 4 0 0,0 0-14 0 0,0 0-52 0 0,0 0-23 0 0,0 0-36 0 0,-6 0-7605 0 0,2 0-5880 0 0,3 1 8164 0 0</inkml:trace>
  <inkml:trace contextRef="#ctx0" brushRef="#br0" timeOffset="246.075">46 29 4273 0 0,'0'0'3115'0'0,"0"0"-311"0"0,0 0-383 0 0,0 0-304 0 0,0 0-195 0 0,0 0-249 0 0,0 0-346 0 0,0 0-335 0 0,0 0-286 0 0,0 0-234 0 0,0 0-176 0 0,0 0-87 0 0,4 0 748 0 0,-26 100 1531 0 0,28-95-7996 0 0,0-4-7196 0 0,-4-1 5144 0 0</inkml:trace>
  <inkml:trace contextRef="#ctx0" brushRef="#br0" timeOffset="629.559">176 14 8370 0 0,'0'0'4090'0'0,"0"0"-1659"0"0,0 0-714 0 0,0 0-353 0 0,0 0-269 0 0,0 0-150 0 0,0 0-195 0 0,0 0-270 0 0,0 0-215 0 0,0 0-143 0 0,0 0-44 0 0,0 0 56 0 0,0 0 48 0 0,-3 2 89 0 0,-31 59 1446 0 0,34-59-1678 0 0,-1-1-1 0 0,1 1 0 0 0,0-1 1 0 0,0 1-1 0 0,0 0 0 0 0,0-1 0 0 0,0 1 1 0 0,0-1-1 0 0,0 1 0 0 0,1 0 1 0 0,-1-1-1 0 0,1 1 0 0 0,-1-1 0 0 0,1 1 1 0 0,-1-1-1 0 0,1 1 0 0 0,0-1 1 0 0,0 1-1 0 0,0-1 0 0 0,0 0 1 0 0,0 1-1 0 0,0-1 0 0 0,0 0 0 0 0,0 0 1 0 0,0 0-1 0 0,0 0 0 0 0,1 0 1 0 0,-1 0-1 0 0,1 0 0 0 0,-1 0 0 0 0,0-1 1 0 0,1 1-1 0 0,-1 0 0 0 0,1-1 1 0 0,0 1-1 0 0,-1-1 0 0 0,1 0 0 0 0,-1 1 1 0 0,1-1-1 0 0,0 0 0 0 0,-1 0 1 0 0,1 0-1 0 0,-1 0 0 0 0,1 0-38 0 0,0 0 37 0 0,1 1-1 0 0,-1-1 1 0 0,1 0-1 0 0,-1 0 1 0 0,1 0 0 0 0,-1 0-1 0 0,1 0 1 0 0,-1 0-1 0 0,1-1 1 0 0,-1 1-1 0 0,0-1 1 0 0,1 0 0 0 0,-1 0-1 0 0,0 1 1 0 0,0-2-1 0 0,1 1 1 0 0,-1 0-1 0 0,0 0 1 0 0,0-1 0 0 0,0 1-1 0 0,0-1 1 0 0,0 1-1 0 0,-1-1 1 0 0,1 0-1 0 0,-1 0 1 0 0,1 0-1 0 0,-1 0 1 0 0,1 0 0 0 0,-1 0-1 0 0,0 0 1 0 0,0 0-1 0 0,0-1 1 0 0,0 1-1 0 0,0 0 1 0 0,-1-1 0 0 0,1 1-1 0 0,-1-1 1 0 0,1 1-1 0 0,-1 0 1 0 0,0-1-1 0 0,0 1 1 0 0,0-1 0 0 0,0 1-1 0 0,-1-1 1 0 0,1 1-1 0 0,-1-1 1 0 0,1 1-1 0 0,-1 0 1 0 0,0-1 0 0 0,0 0-37 0 0,-44-42-746 0 0,44 54-6310 0 0,3-6 1325 0 0,0 0-2980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2.8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21 11955 0 0,'0'0'3375'0'0,"0"0"-1289"0"0,0 0-365 0 0,0 0-136 0 0,0 0-156 0 0,0 0-140 0 0,0 0-198 0 0,0 0-306 0 0,0 0-266 0 0,0 0-243 0 0,0 0-176 0 0,0 0-81 0 0,0 0-35 0 0,0-2 33 0 0,-8 65 1028 0 0,5 32-2519 0 0,4-91-2384 0 0,0-3-345 0 0,0 0-3877 0 0,1-1-1581 0 0</inkml:trace>
  <inkml:trace contextRef="#ctx0" brushRef="#br0" timeOffset="318.804">93 55 10914 0 0,'0'0'702'0'0,"0"0"-114"0"0,0 0 115 0 0,0 0 237 0 0,0 0 144 0 0,0 0 72 0 0,0 0-74 0 0,0 0-206 0 0,0 0-164 0 0,0 0-176 0 0,0 0-158 0 0,0 0-69 0 0,-6 10-70 0 0,-16 34-11 0 0,21-43-171 0 0,1 0 0 0 0,0 0 0 0 0,0 1-1 0 0,0-1 1 0 0,0 0 0 0 0,1 0 0 0 0,-1 0 0 0 0,0 1 0 0 0,0-1-1 0 0,1 0 1 0 0,-1 0 0 0 0,1 0 0 0 0,-1 0 0 0 0,1 0 0 0 0,-1 0 0 0 0,1 0-1 0 0,0 0 1 0 0,0 0 0 0 0,-1 0 0 0 0,1 0 0 0 0,0 0 0 0 0,0 0-1 0 0,0 0 1 0 0,0-1 0 0 0,0 1 0 0 0,0 0 0 0 0,0-1 0 0 0,0 1-1 0 0,0-1 1 0 0,0 1 0 0 0,0-1 0 0 0,1 0 0 0 0,-1 1 0 0 0,0-1 0 0 0,0 0-1 0 0,0 0 1 0 0,1 0 0 0 0,-1 0 0 0 0,0 0 0 0 0,0 0 0 0 0,0 0-1 0 0,1 0 1 0 0,-1 0 0 0 0,0 0 0 0 0,1-1-57 0 0,0 1 37 0 0,-1 0 0 0 0,1 0 0 0 0,0-1-1 0 0,-1 1 1 0 0,1 0 0 0 0,-1-1 0 0 0,1 1 0 0 0,0-1 0 0 0,-1 0 0 0 0,1 1 0 0 0,-1-1 0 0 0,0 0-1 0 0,1 0 1 0 0,-1 0 0 0 0,0 0 0 0 0,1 0 0 0 0,-1 0 0 0 0,0 0 0 0 0,0 0 0 0 0,0-1 0 0 0,0 1-1 0 0,0 0 1 0 0,0-1 0 0 0,0 1 0 0 0,-1 0 0 0 0,1-1 0 0 0,0 1 0 0 0,-1-1 0 0 0,1 0 0 0 0,-1 1-1 0 0,0-1 1 0 0,1 1 0 0 0,-1-1 0 0 0,0 0 0 0 0,0 1 0 0 0,0-1 0 0 0,0 0 0 0 0,0 1 0 0 0,0-1-1 0 0,-1 1 1 0 0,1-1 0 0 0,0 0 0 0 0,-1 1 0 0 0,0-1 0 0 0,1 1 0 0 0,-1-1 0 0 0,0 1 0 0 0,0-1 0 0 0,1 1-1 0 0,-1 0 1 0 0,0 0 0 0 0,0-1 0 0 0,-1 1 0 0 0,1 0 0 0 0,0 0 0 0 0,0 0 0 0 0,-1 0 0 0 0,1 0-1 0 0,0 0 1 0 0,-1 0 0 0 0,1 0 0 0 0,-1 1 0 0 0,1-1 0 0 0,-1 1 0 0 0,0-1-37 0 0,2 1-441 0 0,-19-13-444 0 0,15 12-3669 0 0,1 4-4040 0 0,3-2-2335 0 0</inkml:trace>
  <inkml:trace contextRef="#ctx0" brushRef="#br0" timeOffset="1203.48">201 57 0 0 0,'0'0'2565'0'0,"0"0"272"0"0,0 0 44 0 0,0 0-192 0 0,0 0-370 0 0,0 0-356 0 0,0 0-345 0 0,0 0-274 0 0,0 0-223 0 0,0 0-199 0 0,2-2-163 0 0,8-1 673 0 0,-17 29 600 0 0,2-7-1721 0 0,0 38-1603 0 0,5-57-194 0 0,0 0-1006 0 0,0 0-1514 0 0,0 0-2444 0 0,0 0-2617 0 0</inkml:trace>
  <inkml:trace contextRef="#ctx0" brushRef="#br0" timeOffset="1636.969">259 0 10938 0 0,'0'0'2392'0'0,"0"0"-1314"0"0,0 0-400 0 0,0 0 107 0 0,0 0 158 0 0,0 0 104 0 0,0 0-15 0 0,0 0-182 0 0,0 0-183 0 0,0 0-153 0 0,0 0-87 0 0,0 0-11 0 0,0 0-12 0 0,14 18 1187 0 0,102 34 50 0 0,-115-50-1635 0 0,0-1 1 0 0,0 1-1 0 0,0 0 1 0 0,-1 0 0 0 0,1-1-1 0 0,0 1 1 0 0,-1 0-1 0 0,0 0 1 0 0,1 0-1 0 0,-1 0 1 0 0,0-1-1 0 0,0 1 1 0 0,0 0 0 0 0,0 0-1 0 0,0 0 1 0 0,0 0-1 0 0,-1 0 1 0 0,1-1-1 0 0,-1 1 1 0 0,1 0-1 0 0,-1 0 1 0 0,0 0 0 0 0,0-1-1 0 0,1 1 1 0 0,-1 0-1 0 0,0-1 1 0 0,0 1-1 0 0,-1-1 1 0 0,1 1-1 0 0,0-1 1 0 0,-1 0 0 0 0,1 0-1 0 0,-2 2-6 0 0,-50 40 685 0 0,-43 26 253 0 0,95-66-2973 0 0,2-3-10364 0 0,0-1 855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9.5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0 5089 0 0,'0'0'2889'0'0,"0"0"-83"0"0,0 0-123 0 0,0 0-205 0 0,0 0-319 0 0,0 0-344 0 0,0 0-429 0 0,0 0-410 0 0,0 0-367 0 0,0 0-307 0 0,0 0-102 0 0,0 0 45 0 0,-2 2 104 0 0,-3 5-67 0 0,0 1 0 0 0,1 1 0 0 0,0-1 0 0 0,0 0 0 0 0,1 1 0 0 0,0 0 0 0 0,0 0-1 0 0,1 0 1 0 0,0 0 0 0 0,1 0 0 0 0,-1 7-282 0 0,4 57-1524 0 0,0-72-3719 0 0,0-1-1453 0 0,-2 0 3230 0 0,1 0-6692 0 0</inkml:trace>
  <inkml:trace contextRef="#ctx0" brushRef="#br0" timeOffset="252.309">104 59 9546 0 0,'0'0'4613'0'0,"0"0"-2320"0"0,0 0-995 0 0,0 0-345 0 0,0 0-220 0 0,0 0-97 0 0,0 0 7 0 0,0 0 32 0 0,0 0 0 0 0,0 0-58 0 0,0 0-89 0 0,0 0-176 0 0,0 0-138 0 0,-1 6-37 0 0,-3 13-707 0 0,-2 7 2609 0 0,3-8-3530 0 0,1-4-3600 0 0,3-2-5023 0 0,-1-11 1172 0 0</inkml:trace>
  <inkml:trace contextRef="#ctx0" brushRef="#br0" timeOffset="502.665">199 80 11682 0 0,'0'0'2268'0'0,"0"0"-712"0"0,0 0-612 0 0,0 0-145 0 0,0 0 47 0 0,0 0 162 0 0,0 0 77 0 0,0 0-134 0 0,0 0-165 0 0,0 0-193 0 0,0 0-201 0 0,0 0-118 0 0,0 0-114 0 0,-2 7-68 0 0,-7 39 338 0 0,8-33-6051 0 0,0 1-6128 0 0,1-13 5253 0 0</inkml:trace>
  <inkml:trace contextRef="#ctx0" brushRef="#br0" timeOffset="785.839">252 8 12907 0 0,'0'0'1424'0'0,"0"0"-218"0"0,0 0-30 0 0,0 0 11 0 0,0 0-82 0 0,0 0-138 0 0,0 0-176 0 0,0 0-163 0 0,0 0-152 0 0,0 0-72 0 0,0 0-37 0 0,0 0-17 0 0,0 0 44 0 0,-2 13 732 0 0,107 46 1316 0 0,-104-57-2436 0 0,0-1 0 0 0,0 0 0 0 0,0 1 0 0 0,0-1 0 0 0,-1 1 0 0 0,1-1 1 0 0,0 1-1 0 0,-1 0 0 0 0,1-1 0 0 0,-1 1 0 0 0,1 0 0 0 0,-1-1 0 0 0,0 1 0 0 0,0 0 1 0 0,0-1-1 0 0,0 1 0 0 0,0 0 0 0 0,0-1 0 0 0,0 1 0 0 0,0 0 0 0 0,-1-1 0 0 0,1 1 0 0 0,-1 0 1 0 0,1-1-1 0 0,-1 1 0 0 0,0-1 0 0 0,0 1 0 0 0,1-1 0 0 0,-1 1 0 0 0,0-1 0 0 0,0 0 1 0 0,0 1-1 0 0,-1-1 0 0 0,1 0 0 0 0,0 0 0 0 0,0 0 0 0 0,-1 0 0 0 0,1 0-6 0 0,-53 44 384 0 0,-6-7 287 0 0,17-11-2327 0 0,15-8-5406 0 0,22-15-4855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9:47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39 0 0 0,'0'0'313'0'0,"0"0"622"0"0,0 0 339 0 0,0 0 180 0 0,0 0 66 0 0,0 0 36 0 0,0 0-7 0 0,0 0-132 0 0,0 0-197 0 0,-2-4-267 0 0,-5-9-328 0 0,5 9-264 0 0,2 4-192 0 0,0 0-104 0 0,0 0-10 0 0,0 0 31 0 0,0 0 41 0 0,12 1 3984 0 0,11 0-2181 0 0,219-3 1956 0 0,106-2-2781 0 0,27 16-888 0 0,-119 3 14 0 0,128-9 365 0 0,317-14-325 0 0,-353 2-187 0 0,101 2 153 0 0,377-24-189 0 0,-848 31-4823 0 0,11-1-1462 0 0,4 0-5049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4.4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50 3929 0 0,'0'0'2263'0'0,"0"0"-257"0"0,0 0-158 0 0,0 0-5 0 0,0 0-122 0 0,0 0-196 0 0,0 0-219 0 0,0 0-233 0 0,0 0-178 0 0,0 0-193 0 0,0 0-166 0 0,0 0-107 0 0,0 0-115 0 0,-3-7-50 0 0,-8-20-14 0 0,10 25-212 0 0,-1 1 0 0 0,1 0 0 0 0,-1-1 1 0 0,0 1-1 0 0,1 0 0 0 0,-1 0 0 0 0,0 0 0 0 0,0 0 0 0 0,0 0 0 0 0,0 0 0 0 0,0 1 0 0 0,0-1 0 0 0,0 1 0 0 0,0-1 0 0 0,0 1 0 0 0,0 0 0 0 0,0-1 0 0 0,-1 1 0 0 0,1 0 0 0 0,0 1 0 0 0,0-1 0 0 0,0 0 0 0 0,0 1 0 0 0,0-1 0 0 0,0 1 0 0 0,0-1 0 0 0,0 1 0 0 0,0 0-38 0 0,-2 0 22 0 0,0 0 0 0 0,1 0 1 0 0,-1 0-1 0 0,1 0 0 0 0,-1 1 1 0 0,1 0-1 0 0,0-1 0 0 0,0 1 1 0 0,-1 0-1 0 0,1 1 0 0 0,1-1 1 0 0,-1 0-1 0 0,0 1 0 0 0,0 0 0 0 0,1-1 1 0 0,0 1-1 0 0,-1 0 0 0 0,1 1 1 0 0,0-1-1 0 0,1 0 0 0 0,-1 0 1 0 0,0 1-1 0 0,1-1 0 0 0,0 1 1 0 0,0-1-1 0 0,0 1 0 0 0,0 0 1 0 0,1-1-1 0 0,-1 1 0 0 0,1 0 1 0 0,0 0-1 0 0,0-1 0 0 0,0 1 1 0 0,1 0-1 0 0,-1-1 0 0 0,1 1 1 0 0,0 0-1 0 0,0 1-22 0 0,3-4 57 0 0,-1 1 0 0 0,1-1 0 0 0,-1 0 0 0 0,1 0 0 0 0,-1-1 0 0 0,1 1 0 0 0,-1-1 0 0 0,1 1 0 0 0,0-1 0 0 0,-1 0 0 0 0,1-1 0 0 0,0 1 0 0 0,-1-1 0 0 0,1 1 0 0 0,-1-1 0 0 0,1 0 0 0 0,-1 0 0 0 0,1-1 0 0 0,-1 1 0 0 0,0-1 0 0 0,1 0 0 0 0,-1 1 0 0 0,0-1 0 0 0,0-1 0 0 0,-1 1 0 0 0,1 0 0 0 0,0-1 0 0 0,-1 0 0 0 0,1 1 0 0 0,-1-1 0 0 0,0 0 0 0 0,0 0 0 0 0,0 0 0 0 0,1-3-57 0 0,2-29 520 0 0,-18 64-768 0 0,12-12-1075 0 0,14 17 3759 0 0,-4-26-4727 0 0,4-1-4876 0 0,2-5-6785 0 0,-13-2 11222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8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16 9234 0 0,'0'0'2486'0'0,"0"0"-286"0"0,0 0-171 0 0,0 0-189 0 0,0 0-257 0 0,0 0-253 0 0,0 0-265 0 0,0 0-245 0 0,0 0-269 0 0,0 0-199 0 0,0 0-90 0 0,0 0-54 0 0,0 0 43 0 0,5 25 994 0 0,-6-11-2266 0 0,4 26 4009 0 0,3-28-8297 0 0,2 0-7379 0 0,-8-12 3262 0 0</inkml:trace>
  <inkml:trace contextRef="#ctx0" brushRef="#br0" timeOffset="201.516">0 52 8354 0 0,'0'0'3746'0'0,"0"0"-1703"0"0,0 0-687 0 0,0 0 6 0 0,0 0-56 0 0,0 0-125 0 0,0 0-157 0 0,0 0-195 0 0,0 0-88 0 0,0 0-14 0 0,0 0-36 0 0,0 0-53 0 0,0 0-117 0 0,8 0-133 0 0,35-1-280 0 0,32 0-34 0 0,-50 1-4467 0 0,-4 0-3966 0 0,-16 0-3242 0 0</inkml:trace>
  <inkml:trace contextRef="#ctx0" brushRef="#br0" timeOffset="595.928">309 5 12587 0 0,'0'0'2838'0'0,"0"0"-797"0"0,0 0-395 0 0,0 0-159 0 0,0 0-300 0 0,0 0-273 0 0,0 0-254 0 0,0 0-247 0 0,0 0-156 0 0,0 0-87 0 0,0 0-34 0 0,0 0 4 0 0,0 0 5 0 0,-8 3 34 0 0,-28 10 16 0 0,32-11-137 0 0,0 1 0 0 0,1-1 0 0 0,-1 1 0 0 0,1 0 0 0 0,0 0 0 0 0,0 0 0 0 0,0 0 1 0 0,0 1-1 0 0,1-1 0 0 0,-1 1 0 0 0,1-1 0 0 0,0 1 0 0 0,0 0 0 0 0,0 0 0 0 0,1 0 1 0 0,-1 0-1 0 0,1 1 0 0 0,0-1 0 0 0,0 4-58 0 0,0-6 31 0 0,1 0-1 0 0,-1-1 1 0 0,1 1 0 0 0,0 0 0 0 0,0-1 0 0 0,0 1-1 0 0,0 0 1 0 0,0 0 0 0 0,0-1 0 0 0,0 1 0 0 0,1 0-1 0 0,-1-1 1 0 0,1 1 0 0 0,-1 0 0 0 0,1-1 0 0 0,0 1-1 0 0,-1-1 1 0 0,1 1 0 0 0,0-1 0 0 0,0 1 0 0 0,0-1-1 0 0,0 0 1 0 0,0 1 0 0 0,1-1 0 0 0,-1 0-1 0 0,0 0 1 0 0,0 0 0 0 0,1 0 0 0 0,-1 0 0 0 0,1 0-1 0 0,-1 0 1 0 0,1 0 0 0 0,-1-1 0 0 0,1 1 0 0 0,0 0-1 0 0,-1-1 1 0 0,1 0 0 0 0,0 1 0 0 0,-1-1 0 0 0,1 0-1 0 0,0 0 1 0 0,-1 0 0 0 0,1 0 0 0 0,0 0-1 0 0,0 0 1 0 0,-1 0 0 0 0,1-1-31 0 0,3 1 46 0 0,-1 0-1 0 0,1-1 0 0 0,-1 1 1 0 0,1-1-1 0 0,-1-1 1 0 0,0 1-1 0 0,1 0 1 0 0,-1-1-1 0 0,0 0 1 0 0,0 0-1 0 0,0 0 1 0 0,0-1-1 0 0,0 1 1 0 0,-1-1-1 0 0,1 0 1 0 0,-1 0-1 0 0,0 0 1 0 0,1-1-46 0 0,-3 0-93 0 0,0 0 1 0 0,0-1-1 0 0,0 1 0 0 0,0 0 1 0 0,-1-1-1 0 0,0 1 0 0 0,0-1 1 0 0,0 1-1 0 0,-1-1 1 0 0,1 1-1 0 0,-1 0 0 0 0,0-1 1 0 0,0 1-1 0 0,-1 0 1 0 0,1 0-1 0 0,-1-1 0 0 0,0 1 1 0 0,0 0-1 0 0,0 1 1 0 0,-1-1-1 0 0,1 0 0 0 0,-1 1 1 0 0,0-1-1 0 0,0 1 1 0 0,-2-2 92 0 0,2 4-2473 0 0,3 1-1427 0 0,-1 1-3498 0 0,1 0-3897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6.7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 5673 0 0,'0'0'1827'0'0,"0"0"60"0"0,0 0 227 0 0,0 0 153 0 0,0 0-5 0 0,0 0-144 0 0,0 0-308 0 0,0 0-375 0 0,0 0-401 0 0,0 0-377 0 0,0 0-299 0 0,0 0-182 0 0,0 0 12 0 0,4-3 122 0 0,0 0-304 0 0,-4 3 27 0 0,0 1 0 0 0,0-1 1 0 0,-1 1-1 0 0,1-1 0 0 0,0 1 0 0 0,0-1 0 0 0,0 1 0 0 0,0-1 0 0 0,0 1 0 0 0,0-1 0 0 0,0 1 1 0 0,0-1-1 0 0,0 1 0 0 0,0-1 0 0 0,1 1 0 0 0,-1-1 0 0 0,0 1 0 0 0,0-1 0 0 0,0 1 0 0 0,1-1 1 0 0,-1 0-1 0 0,0 1 0 0 0,0-1 0 0 0,1 1 0 0 0,-1-1 0 0 0,0 0 0 0 0,1 1 0 0 0,-1-1 0 0 0,0 0 1 0 0,1 1-1 0 0,-1-1 0 0 0,1 0 0 0 0,-1 0 0 0 0,0 1 0 0 0,1-1 0 0 0,-1 0 0 0 0,1 0 0 0 0,-1 0 1 0 0,1 0-1 0 0,-1 0 0 0 0,1 1 0 0 0,-1-1 0 0 0,1 0 0 0 0,-1 0 0 0 0,1 0 0 0 0,-1 0 0 0 0,1 0 1 0 0,-1 0-1 0 0,1-1 0 0 0,-1 1 0 0 0,1 0-33 0 0,-13 155 1994 0 0,11-150-3480 0 0,-5 5 4621 0 0,4-8-5916 0 0,1 0-3227 0 0,0-1-4494 0 0,2-2 339 0 0</inkml:trace>
  <inkml:trace contextRef="#ctx0" brushRef="#br0" timeOffset="552.201">96 55 5641 0 0,'0'0'3568'0'0,"0"0"-677"0"0,0 0-436 0 0,0 0-264 0 0,0 0-365 0 0,0 0-278 0 0,0 0-279 0 0,0 0-347 0 0,0 0-273 0 0,0 0-192 0 0,0 0-158 0 0,0 0-106 0 0,0 0-57 0 0,4-5 426 0 0,-10 80 2600 0 0,6-75-3113 0 0,1 6-1888 0 0,1-4-2921 0 0,0-1-3763 0 0,0-1-2501 0 0</inkml:trace>
  <inkml:trace contextRef="#ctx0" brushRef="#br0" timeOffset="883.035">165 71 8122 0 0,'0'0'2194'0'0,"0"0"-365"0"0,0 0-322 0 0,0 0-266 0 0,0 0-173 0 0,0 0-40 0 0,0 0-20 0 0,0 0-104 0 0,0 0-97 0 0,0 0-105 0 0,0 0-133 0 0,0 0-75 0 0,0 0-66 0 0,-3 7-44 0 0,-8 23-17 0 0,11-28-302 0 0,0 0 0 0 0,0-1 1 0 0,0 1-1 0 0,0 0 1 0 0,0-1-1 0 0,1 1 0 0 0,-1-1 1 0 0,0 1-1 0 0,1 0 1 0 0,0-1-1 0 0,-1 1 0 0 0,1-1 1 0 0,0 0-1 0 0,0 1 1 0 0,0-1-1 0 0,0 0 0 0 0,0 1 1 0 0,0-1-1 0 0,0 0 1 0 0,0 0-1 0 0,0 0 0 0 0,1 0 1 0 0,-1 0-1 0 0,0 0 1 0 0,1 0-1 0 0,-1 0 0 0 0,1-1 1 0 0,-1 1-1 0 0,1 0 1 0 0,-1-1-1 0 0,1 1 0 0 0,-1-1 1 0 0,1 0-1 0 0,0 0 1 0 0,-1 1-1 0 0,1-1 0 0 0,0 0 1 0 0,-1 0-1 0 0,1-1 1 0 0,-1 1-1 0 0,1 0 0 0 0,0 0 1 0 0,-1-1-1 0 0,1 1 1 0 0,-1-1-1 0 0,1 1 1 0 0,1-2-67 0 0,-2 2-12 0 0,1-1 0 0 0,-1 0 0 0 0,1 0 0 0 0,-1 0-1 0 0,1 0 1 0 0,-1 0 0 0 0,0 0 0 0 0,0 0 0 0 0,1 0-1 0 0,-1-1 1 0 0,0 1 0 0 0,0 0 0 0 0,0-1 0 0 0,0 1-1 0 0,0-1 1 0 0,-1 1 0 0 0,1-1 0 0 0,0 1-1 0 0,-1-1 1 0 0,1 0 0 0 0,-1 1 0 0 0,1-1 0 0 0,-1 0-1 0 0,0 1 1 0 0,0-1 0 0 0,0 0 0 0 0,0 1 0 0 0,0-1-1 0 0,0 0 1 0 0,0 0 0 0 0,0 1 0 0 0,-1-1 0 0 0,1 0-1 0 0,-1 1 1 0 0,1-1 0 0 0,-1 1 0 0 0,0-1-1 0 0,0 0 1 0 0,1 1 0 0 0,-1 0 0 0 0,0-1 0 0 0,0 1-1 0 0,0-1 1 0 0,-1 1 0 0 0,1 0 0 0 0,0 0 0 0 0,0 0-1 0 0,-1 0 1 0 0,1 0 0 0 0,-1 0 0 0 0,1 0 0 0 0,-1 0-1 0 0,1 0 14 0 0,-10-13-2611 0 0,11 11-1163 0 0,0 2-1657 0 0,0 0-2393 0 0,0 1 2439 0 0</inkml:trace>
  <inkml:trace contextRef="#ctx0" brushRef="#br0" timeOffset="1221.004">243 10 8418 0 0,'0'0'2219'0'0,"0"0"-313"0"0,0 0-85 0 0,0 0-2 0 0,0 0-181 0 0,0 0-274 0 0,0 0-311 0 0,0 0-352 0 0,0 0-277 0 0,0 0-130 0 0,0 0-68 0 0,0 0-8 0 0,0 0 22 0 0,3 0-16 0 0,3 1-93 0 0,0 0-1 0 0,0 0 1 0 0,-1 0 0 0 0,1 1 0 0 0,-1 0 0 0 0,1 0 0 0 0,-1 0-1 0 0,0 0 1 0 0,0 1 0 0 0,0 0 0 0 0,0 0 0 0 0,0 1-1 0 0,-1-1 1 0 0,1 1-131 0 0,-3-2 36 0 0,0-1-1 0 0,-1 1 0 0 0,1-1 1 0 0,0 1-1 0 0,-1 0 0 0 0,1-1 0 0 0,-1 1 1 0 0,0 0-1 0 0,1 0 0 0 0,-1 0 1 0 0,0 0-1 0 0,0 0 0 0 0,0 0 1 0 0,-1 1-1 0 0,1-1 0 0 0,0 0 1 0 0,-1 0-1 0 0,0 1 0 0 0,1-1 0 0 0,-1 0 1 0 0,0 0-1 0 0,0 1 0 0 0,0-1 1 0 0,0 0-1 0 0,-1 1 0 0 0,1-1 1 0 0,-1 0-1 0 0,1 0 0 0 0,-1 1 1 0 0,0-1-1 0 0,0 0 0 0 0,0 0 1 0 0,0 0-1 0 0,0 0 0 0 0,0 0 0 0 0,-1 0 1 0 0,0 0-36 0 0,-125 100 705 0 0,120-88-2796 0 0,7-10-2236 0 0,1-2-3548 0 0,0 0-3936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5.5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16 0 0 0,'0'0'2414'0'0,"0"0"460"0"0,0 0 72 0 0,0 0-92 0 0,0 0-263 0 0,0 0-309 0 0,0 0-334 0 0,0 0-410 0 0,0 0-291 0 0,0 0-194 0 0,0 0-147 0 0,0 0-117 0 0,0 0-149 0 0,0-3-162 0 0,1-10-167 0 0,-1 14 20 0 0,-1 10-41 0 0,-6 108 1185 0 0,7-118-949 0 0,0-1-5351 0 0,0 0-6787 0 0,0 0 556 0 0</inkml:trace>
  <inkml:trace contextRef="#ctx0" brushRef="#br0" timeOffset="246.041">1 51 11178 0 0,'0'0'2132'0'0,"0"0"-220"0"0,0 0-233 0 0,0 0-233 0 0,0 0-246 0 0,0 0-232 0 0,0 0-168 0 0,0 0-129 0 0,0 0-32 0 0,0 0-15 0 0,0 0-112 0 0,0 0-60 0 0,11-2-77 0 0,101-8 821 0 0,-104 10-2029 0 0,20 0 2012 0 0,-19 1-4616 0 0,0 1-4532 0 0,-7-2-3362 0 0</inkml:trace>
  <inkml:trace contextRef="#ctx0" brushRef="#br0" timeOffset="916.333">294 26 3177 0 0,'0'0'2952'0'0,"0"0"-58"0"0,0 0-37 0 0,0 0-215 0 0,0 0-299 0 0,0 0-357 0 0,0 0-413 0 0,0 0-367 0 0,0 0-317 0 0,0 0-244 0 0,0 0-241 0 0,0 0-203 0 0,0 0-93 0 0,-3 0-49 0 0,1 0-38 0 0,0 0 1 0 0,0 0-1 0 0,0 0 0 0 0,0 1 1 0 0,0-1-1 0 0,0 1 0 0 0,0 0 1 0 0,1-1-1 0 0,-1 1 1 0 0,0 0-1 0 0,0 0 0 0 0,1 0 1 0 0,-1 0-1 0 0,0 0 0 0 0,1 1 1 0 0,-1-1-1 0 0,1 0 1 0 0,0 1-1 0 0,-1-1 0 0 0,1 1 1 0 0,0 0-1 0 0,0-1 0 0 0,0 1 1 0 0,0 0-1 0 0,0 0 1 0 0,0-1-1 0 0,1 1 0 0 0,-1 0 1 0 0,1 0-1 0 0,-1 0 1 0 0,1 0-1 0 0,0 0 0 0 0,-1 0-21 0 0,1 0 41 0 0,-1 0 0 0 0,1 0-1 0 0,0 0 1 0 0,-1 0 0 0 0,1 0 0 0 0,0 0-1 0 0,0 0 1 0 0,0 1 0 0 0,1-1-1 0 0,-1 0 1 0 0,0 0 0 0 0,1 0 0 0 0,-1-1-1 0 0,1 1 1 0 0,0 0 0 0 0,-1 0-1 0 0,1 0 1 0 0,0 0 0 0 0,0 0 0 0 0,0-1-1 0 0,1 1 1 0 0,-1-1 0 0 0,0 1-1 0 0,1-1 1 0 0,-1 1 0 0 0,1-1 0 0 0,-1 0-1 0 0,1 1 1 0 0,0-1 0 0 0,-1 0-1 0 0,1 0 1 0 0,0 0 0 0 0,0 0 0 0 0,0-1-1 0 0,0 1 1 0 0,0 0 0 0 0,-1-1-1 0 0,1 0 1 0 0,0 1 0 0 0,1-1 0 0 0,-1 0-1 0 0,0 0 1 0 0,0 0 0 0 0,0 0-1 0 0,0 0 1 0 0,0 0 0 0 0,0-1 0 0 0,0 1-1 0 0,0-1 1 0 0,0 0 0 0 0,-1 1-1 0 0,1-1 1 0 0,0 0-41 0 0,1 0-1 0 0,-1-1-1 0 0,0 1 0 0 0,0-1 1 0 0,0 0-1 0 0,0 0 1 0 0,0 0-1 0 0,0 0 1 0 0,-1 0-1 0 0,1 0 1 0 0,-1 0-1 0 0,1 0 1 0 0,-1-1-1 0 0,0 1 1 0 0,0-1-1 0 0,0 1 1 0 0,0-1-1 0 0,0 1 1 0 0,-1-1-1 0 0,1 1 0 0 0,-1-1 1 0 0,1 0-1 0 0,-1 1 1 0 0,0-1-1 0 0,0 0 1 0 0,0 1-1 0 0,-1-1 1 0 0,1 0-1 0 0,-1 1 1 0 0,1-1-1 0 0,-1 1 1 0 0,0-1-1 0 0,0 1 1 0 0,0-1-1 0 0,0 1 1 0 0,0-1-1 0 0,-1 1 0 0 0,1 0 1 0 0,-1 0-1 0 0,1 0 1 0 0,-1 0-1 0 0,0 0 1 0 0,0 0-1 0 0,0 0 1 0 0,-1 0 1 0 0,3 1-81 0 0,-1 0-1521 0 0,-1-4 3470 0 0,1 4-7912 0 0,1-1-9104 0 0,0 3 9423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5.1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0 18460 0 0,'0'0'1326'0'0,"0"0"-114"0"0,0 0-76 0 0,0 0-121 0 0,0 0-144 0 0,0 0-170 0 0,0 0-233 0 0,0 0-190 0 0,0 0-116 0 0,0 0-36 0 0,0 0 45 0 0,0 0 22 0 0,0 0 42 0 0,-2 6 3 0 0,-13 99 539 0 0,13-56-3757 0 0,1-45-2193 0 0,-1-2-3363 0 0,2-1-2144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5.3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0 11290 0 0,'0'0'2012'0'0,"0"0"-738"0"0,0 0-417 0 0,0 0 143 0 0,0 0 227 0 0,0 0 146 0 0,0 0-78 0 0,0 0-188 0 0,0 0-164 0 0,0 0-160 0 0,0 0-159 0 0,0 0-128 0 0,0 0-116 0 0,-1 10-89 0 0,0 86-719 0 0,1-91-4981 0 0,0-3-4148 0 0,0-1-1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4.3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1 121 4241 0 0,'0'0'4306'0'0,"0"0"-1283"0"0,0 0-639 0 0,0 0-355 0 0,0 0-435 0 0,0 0-308 0 0,0 0-171 0 0,0 0-178 0 0,0 0-123 0 0,0 0-118 0 0,0 0-116 0 0,0 0-99 0 0,0 0-71 0 0,5-1-13 0 0,92-4 1910 0 0,-53 5-4627 0 0,-16 0-2687 0 0,-28 0-2061 0 0,0-1 2293 0 0,0 1-2655 0 0</inkml:trace>
  <inkml:trace contextRef="#ctx0" brushRef="#br0" timeOffset="253.272">101 36 7810 0 0,'0'0'3462'0'0,"0"0"-458"0"0,0 0-578 0 0,0 0-621 0 0,0 0-536 0 0,0 0-417 0 0,0 0-307 0 0,0 0-115 0 0,0 0 30 0 0,0 0 91 0 0,0 0 48 0 0,0 0-40 0 0,-2 5-95 0 0,-3 3-430 0 0,1 0 0 0 0,1 0 0 0 0,-1 1 0 0 0,2-1 0 0 0,-1 1 0 0 0,1-1-1 0 0,0 1 1 0 0,1 0 0 0 0,0 0 0 0 0,0 0 0 0 0,1 7-34 0 0,10-4-3711 0 0,-1-7-5336 0 0,-5-3-2012 0 0</inkml:trace>
  <inkml:trace contextRef="#ctx0" brushRef="#br0" timeOffset="529.993">305 1 14275 0 0,'0'0'1891'0'0,"0"0"-493"0"0,0 0-509 0 0,0 0-319 0 0,0 0-98 0 0,0 0 37 0 0,0 0 51 0 0,0 0 31 0 0,0 0-49 0 0,0 0-105 0 0,0 0-100 0 0,-10 9-107 0 0,-32 30-59 0 0,40-37-150 0 0,1 0 0 0 0,-1 0 0 0 0,1 0 1 0 0,-1 0-1 0 0,1 0 0 0 0,0 0 0 0 0,0 0 1 0 0,0 0-1 0 0,0 1 0 0 0,0-1 1 0 0,1 0-1 0 0,-1 1 0 0 0,1-1 0 0 0,-1 0 1 0 0,1 1-1 0 0,0-1 0 0 0,0 1 0 0 0,0-1 1 0 0,0 0-1 0 0,1 1 0 0 0,-1-1 1 0 0,0 0-1 0 0,1 1 0 0 0,0-1 0 0 0,0 0 1 0 0,-1 1-1 0 0,1-1 0 0 0,1 0 0 0 0,-1 0 1 0 0,0 0-1 0 0,0 0 0 0 0,1 0 1 0 0,-1 0-1 0 0,1 0 0 0 0,0-1 0 0 0,-1 1 1 0 0,1 0-1 0 0,0-1 0 0 0,0 1 0 0 0,0-1 1 0 0,2 1-22 0 0,-3-1 28 0 0,0 0 0 0 0,1 1 0 0 0,-1-1 0 0 0,1 0 0 0 0,-1 0 1 0 0,1 0-1 0 0,-1-1 0 0 0,1 1 0 0 0,0 0 0 0 0,-1-1 0 0 0,1 1 0 0 0,0-1 0 0 0,0 1 1 0 0,-1-1-1 0 0,1 0 0 0 0,0 1 0 0 0,0-1 0 0 0,-1 0 0 0 0,1 0 0 0 0,0-1 0 0 0,0 1 1 0 0,0 0-1 0 0,-1-1 0 0 0,1 1 0 0 0,0-1 0 0 0,-1 1 0 0 0,1-1 0 0 0,0 0 0 0 0,-1 1 1 0 0,1-1-1 0 0,-1 0 0 0 0,1 0 0 0 0,-1 0 0 0 0,1-1 0 0 0,-1 1 0 0 0,0 0 0 0 0,0 0 1 0 0,1-1-1 0 0,-1 1 0 0 0,0-1 0 0 0,0 1 0 0 0,0-1 0 0 0,-1 1 0 0 0,1-1 1 0 0,0 0-1 0 0,-1 1 0 0 0,1-1 0 0 0,-1 0 0 0 0,1 1 0 0 0,-1-1 0 0 0,0 0 0 0 0,1 0 1 0 0,-1 0-1 0 0,0 1 0 0 0,0-1 0 0 0,-1 0 0 0 0,1 0 0 0 0,0 0 0 0 0,-1 1 0 0 0,1-1 1 0 0,-1 0-1 0 0,1 1 0 0 0,-1-1 0 0 0,0 0 0 0 0,1 1 0 0 0,-2-2-28 0 0,-11-15-574 0 0,-8-14 54 0 0,18 9-8936 0 0,4 21 2894 0 0,1 0-1926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1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60 0 0 0,'0'0'826'0'0,"0"0"1485"0"0,0 0 369 0 0,0 0-167 0 0,0 0-274 0 0,0 0-289 0 0,0 0-265 0 0,0 0-231 0 0,0 0-194 0 0,2-6-127 0 0,2-2-627 0 0,1-8-122 0 0,-3-1 3240 0 0,-3 16-3570 0 0,0 1 0 0 0,0 0 1 0 0,0-1-1 0 0,0 1 0 0 0,1 0 0 0 0,-1-1 1 0 0,0 1-1 0 0,0 0 0 0 0,0 0 0 0 0,0 0 1 0 0,0 0-1 0 0,0 0 0 0 0,0 0 0 0 0,0 0 1 0 0,0 0-1 0 0,1 0 0 0 0,-1 1 0 0 0,0-1 1 0 0,0 0-1 0 0,0 1 0 0 0,0-1 0 0 0,0 0 1 0 0,1 1-1 0 0,-1-1 0 0 0,0 1 0 0 0,0-1 1 0 0,1 1-1 0 0,-1 0 0 0 0,0-1 1 0 0,1 1-1 0 0,-1-1 0 0 0,0 1 0 0 0,1 0 1 0 0,-1 0-1 0 0,1-1 0 0 0,-1 1 0 0 0,1 0 1 0 0,0 0-55 0 0,-37 72 154 0 0,36-71-128 0 0,1-1 1 0 0,0 1-1 0 0,0 0 0 0 0,0-1 1 0 0,0 1-1 0 0,0 0 1 0 0,0 0-1 0 0,0-1 0 0 0,1 1 1 0 0,-1 0-1 0 0,1-1 0 0 0,-1 1 1 0 0,1 0-1 0 0,-1-1 0 0 0,1 1 1 0 0,0-1-1 0 0,0 1 0 0 0,0-1 1 0 0,0 1-1 0 0,0-1 0 0 0,0 0 1 0 0,0 0-1 0 0,1 1 0 0 0,-1-1 1 0 0,0 0-1 0 0,1 0 1 0 0,-1 0-1 0 0,1 0 0 0 0,-1 0 1 0 0,1-1-1 0 0,-1 1 0 0 0,1 0 1 0 0,-1-1-1 0 0,1 1 0 0 0,0-1 1 0 0,-1 0-1 0 0,1 1 0 0 0,0-1 1 0 0,0 0-1 0 0,-1 0 0 0 0,1 0 1 0 0,0 0-1 0 0,-1 0 0 0 0,1 0 1 0 0,1-1-27 0 0,-1 1 23 0 0,0 0 0 0 0,0 0 1 0 0,1 0-1 0 0,-1 0 0 0 0,0 0 1 0 0,0-1-1 0 0,0 1 0 0 0,0-1 1 0 0,0 0-1 0 0,0 1 0 0 0,0-1 0 0 0,0 0 1 0 0,0 0-1 0 0,0 0 0 0 0,0 0 1 0 0,0-1-1 0 0,-1 1 0 0 0,1 0 1 0 0,0-1-1 0 0,-1 1 0 0 0,1-1 0 0 0,-1 0 1 0 0,0 1-1 0 0,0-1 0 0 0,1 0 1 0 0,-1 0-1 0 0,0 0 0 0 0,0 0 1 0 0,-1 0-1 0 0,1 0 0 0 0,0 0 0 0 0,-1 0 1 0 0,1 0-1 0 0,-1 0 0 0 0,0 0 1 0 0,1-1-1 0 0,-1 1 0 0 0,0 0 1 0 0,0 0-1 0 0,-1 0 0 0 0,1 0 0 0 0,0 0 1 0 0,-1-1-1 0 0,1 1 0 0 0,-1 0 1 0 0,0 0-1 0 0,0 0 0 0 0,0 0 1 0 0,0 0-1 0 0,0 1 0 0 0,-1-2-23 0 0,2 2-87 0 0,-9-29-389 0 0,6 10-4409 0 0,13 20-14532 0 0,-8 2 17127 0 0</inkml:trace>
  <inkml:trace contextRef="#ctx0" brushRef="#br0" timeOffset="251.634">148 11 0 0 0,'0'0'3387'0'0,"0"0"31"0"0,0 0-216 0 0,0 0-326 0 0,0 0-302 0 0,0 0-327 0 0,0 0-419 0 0,0 0-372 0 0,0 0-282 0 0,0 0-323 0 0,0 0-286 0 0,0 0-226 0 0,0 0-196 0 0,4-10 105 0 0,-5 56 1511 0 0,-8 80-1134 0 0,9-123-2071 0 0,-2 8 3906 0 0,1-7-4271 0 0,0-1-4355 0 0,0-1-6144 0 0,1-2 4891 0 0</inkml:trace>
  <inkml:trace contextRef="#ctx0" brushRef="#br0" timeOffset="616.925">229 48 5953 0 0,'0'0'2621'0'0,"0"0"-422"0"0,0 0-245 0 0,0 0-322 0 0,0 0-354 0 0,0 0-319 0 0,0 0-235 0 0,0 0-123 0 0,0 0-39 0 0,0 0-42 0 0,0 0-32 0 0,0 0-88 0 0,0 0-83 0 0,-5 7-11 0 0,-14 23-40 0 0,19-29-200 0 0,-1 0-1 0 0,1 1 1 0 0,0-1-1 0 0,-1 0 1 0 0,1 1-1 0 0,0-1 1 0 0,0 0 0 0 0,0 1-1 0 0,0-1 1 0 0,0 0-1 0 0,0 1 1 0 0,0-1-1 0 0,1 0 1 0 0,-1 1-1 0 0,0-1 1 0 0,1 0-1 0 0,-1 0 1 0 0,1 1-1 0 0,-1-1 1 0 0,1 0-1 0 0,0 0 1 0 0,-1 0-1 0 0,1 0 1 0 0,0 1-1 0 0,0-1 1 0 0,0 0-1 0 0,0-1 1 0 0,0 1-1 0 0,0 0 1 0 0,0 0-1 0 0,0 0 1 0 0,0-1-1 0 0,0 1 1 0 0,1 0-1 0 0,-1-1 1 0 0,0 1-1 0 0,0-1 1 0 0,1 1-1 0 0,-1-1 1 0 0,0 0-1 0 0,1 0 1 0 0,-1 1-1 0 0,0-1 1 0 0,1 0-1 0 0,-1 0 1 0 0,0 0-1 0 0,1-1 1 0 0,-1 1-1 0 0,0 0 1 0 0,1 0-1 0 0,-1-1 1 0 0,0 1-1 0 0,1-1 1 0 0,-1 1-1 0 0,0-1 1 0 0,0 1-1 0 0,0-1 1 0 0,1 0 0 0 0,-1 0-1 0 0,0 0 1 0 0,0 1-1 0 0,0-1 1 0 0,0 0-1 0 0,-1 0 1 0 0,1 0-1 0 0,1-1-65 0 0,-1 1 14 0 0,-1 0 0 0 0,1 0 1 0 0,0 0-1 0 0,0 0 0 0 0,-1 0 0 0 0,1 0 0 0 0,-1 0 0 0 0,1 0 1 0 0,-1 0-1 0 0,1 0 0 0 0,-1-1 0 0 0,0 1 0 0 0,1 0 1 0 0,-1 0-1 0 0,0 0 0 0 0,0-1 0 0 0,0 1 0 0 0,0 0 0 0 0,0 0 1 0 0,0 0-1 0 0,0-1 0 0 0,-1 1 0 0 0,1 0 0 0 0,0 0 0 0 0,-1 0 1 0 0,1 0-1 0 0,0-1 0 0 0,-1 1 0 0 0,1 0 0 0 0,-1 0 1 0 0,0 0-1 0 0,1 0 0 0 0,-1 0 0 0 0,0 0 0 0 0,0 0 0 0 0,0 1 1 0 0,0-1-1 0 0,0 0 0 0 0,0 0 0 0 0,0 0-14 0 0,-16-14-2605 0 0,5 5-3195 0 0,12 10 1145 0 0,0 0-1335 0 0,0 0-631 0 0</inkml:trace>
  <inkml:trace contextRef="#ctx0" brushRef="#br0" timeOffset="930.3">324 62 8650 0 0,'0'0'2198'0'0,"0"0"-455"0"0,0 0-410 0 0,0 0-382 0 0,0 0-232 0 0,0 0-44 0 0,0 0-4 0 0,0 0-35 0 0,0 0-41 0 0,0 0-95 0 0,0 0-115 0 0,0 0-88 0 0,0 0-86 0 0,-8 10-17 0 0,-24 30 4 0 0,31-39-149 0 0,1 0 0 0 0,-1 0 0 0 0,1 0 0 0 0,-1 0 0 0 0,1 0 0 0 0,0 0 0 0 0,0 0 0 0 0,-1 1 1 0 0,1-1-1 0 0,0 0 0 0 0,0 0 0 0 0,0 0 0 0 0,0 0 0 0 0,0 0 0 0 0,0 1 0 0 0,1-1 0 0 0,-1 0 0 0 0,0 0 0 0 0,1 0 0 0 0,-1 0 0 0 0,1 0 0 0 0,-1 0 0 0 0,1 0 0 0 0,-1 0 0 0 0,1 0 0 0 0,0 0 0 0 0,-1 0 0 0 0,1 0 0 0 0,0 0 0 0 0,0 0 0 0 0,0 0 0 0 0,-1-1 0 0 0,1 1 0 0 0,0 0 0 0 0,0-1 0 0 0,0 1 0 0 0,0-1 0 0 0,0 1 0 0 0,1-1 0 0 0,-1 1 0 0 0,0-1 0 0 0,0 0 0 0 0,0 1 0 0 0,0-1 1 0 0,0 0-1 0 0,1 0 0 0 0,-1 0 0 0 0,0 0 0 0 0,0 0 0 0 0,0 0 0 0 0,0 0 0 0 0,0-1 0 0 0,1 1 0 0 0,-1 0 0 0 0,0-1 0 0 0,0 1 0 0 0,0 0 0 0 0,0-1 0 0 0,1 0-49 0 0,-1 1 30 0 0,0 1 0 0 0,0-1 1 0 0,0 0-1 0 0,0 0 0 0 0,1 0 1 0 0,-1 0-1 0 0,0 0 0 0 0,0 0 1 0 0,0 0-1 0 0,0-1 0 0 0,0 1 1 0 0,1 0-1 0 0,-1-1 0 0 0,0 1 0 0 0,0-1 1 0 0,0 1-1 0 0,0-1 0 0 0,0 1 1 0 0,0-1-1 0 0,0 0 0 0 0,0 1 1 0 0,-1-1-1 0 0,1 0 0 0 0,0 0 0 0 0,0 0 1 0 0,0 0-1 0 0,-1 0 0 0 0,1 1 1 0 0,-1-1-1 0 0,1 0 0 0 0,-1-1 1 0 0,1 1-1 0 0,-1 0 0 0 0,1 0 1 0 0,-1 0-1 0 0,0 0 0 0 0,1 0 0 0 0,-1 0 1 0 0,0 0-1 0 0,0-1 0 0 0,0 1 1 0 0,0 0-1 0 0,0 0 0 0 0,0 0 1 0 0,-1 0-1 0 0,1-1 0 0 0,0 1 0 0 0,0 0 1 0 0,-1 0-1 0 0,1 0 0 0 0,-1 0 1 0 0,1 0-1 0 0,-1 0-30 0 0,-21-35-3696 0 0,22 36 2852 0 0,-1-1-936 0 0,0 0-4391 0 0,1 0-4561 0 0</inkml:trace>
  <inkml:trace contextRef="#ctx0" brushRef="#br0" timeOffset="1318.255">413 24 10346 0 0,'0'0'1923'0'0,"0"0"-34"0"0,0 0 23 0 0,0 0-178 0 0,0 0-283 0 0,0 0-331 0 0,0 0-381 0 0,0 0-296 0 0,0 0-158 0 0,0 0-62 0 0,0 0 1 0 0,0 0-15 0 0,0 0-15 0 0,6 0-16 0 0,-1 0-136 0 0,-1 0 0 0 0,0 1 0 0 0,0-1 0 0 0,1 1 0 0 0,-1-1 0 0 0,0 1 0 0 0,0 1 0 0 0,0-1 0 0 0,0 0 0 0 0,0 1 0 0 0,0 0 0 0 0,0 0 0 0 0,0 0 0 0 0,-1 0 0 0 0,1 1 0 0 0,-1 0 0 0 0,0-1 0 0 0,0 1 0 0 0,0 0 0 0 0,0 1 0 0 0,0-1 0 0 0,-1 0 0 0 0,1 1 0 0 0,-1-1 0 0 0,0 1 0 0 0,0 0 0 0 0,0 0 0 0 0,-1 0 0 0 0,2 3-42 0 0,-4-1 63 0 0,0 0 0 0 0,0-1 0 0 0,0 1 0 0 0,-1-1 0 0 0,1 1 0 0 0,-1-1 0 0 0,-1 0 0 0 0,1 1 0 0 0,-1-1 0 0 0,0 0 0 0 0,0 0 0 0 0,-1-1 0 0 0,1 1 0 0 0,-1-1 0 0 0,0 0 0 0 0,0 0 0 0 0,0 0 0 0 0,-1 0 0 0 0,1-1 0 0 0,-1 0 1 0 0,-4 3-64 0 0,-27 24 522 0 0,54-26-3110 0 0,-3-6-7294 0 0,-11 0-1205 0 0</inkml:trace>
  <inkml:trace contextRef="#ctx0" brushRef="#br0" timeOffset="1566.256">659 20 11490 0 0,'0'0'4000'0'0,"0"0"-2553"0"0,0 0-822 0 0,0 0 25 0 0,0 0 230 0 0,0 0 190 0 0,0 0 55 0 0,0 0-131 0 0,0 0-167 0 0,0 0-159 0 0,0 0-165 0 0,-5 11-143 0 0,-14 34-124 0 0,9 15 444 0 0,7-28-3159 0 0,1-29-1290 0 0,1-2-1659 0 0,0-1 2058 0 0,1 1-7139 0 0</inkml:trace>
  <inkml:trace contextRef="#ctx0" brushRef="#br0" timeOffset="1729.649">562 93 14435 0 0,'0'0'2063'0'0,"0"0"-528"0"0,0 0-305 0 0,0 0-121 0 0,0 0-108 0 0,0 0-44 0 0,0 0-107 0 0,0 0-180 0 0,0 0-167 0 0,0 0-161 0 0,0 0-136 0 0,12 0-99 0 0,-12 0-110 0 0,74-3-159 0 0,-34 3-4606 0 0,-29 0-3032 0 0,-4 0-4075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8.1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 13987 0 0,'0'0'1854'0'0,"0"0"-174"0"0,0 0-204 0 0,0 0-223 0 0,0 0-346 0 0,0 0-293 0 0,0 0-190 0 0,0 0-53 0 0,0 0 71 0 0,0 0 64 0 0,0 0 20 0 0,0 0-75 0 0,0 0-133 0 0,-2 8-84 0 0,0-3-586 0 0,-15 84 1111 0 0,21-50-6797 0 0,-3-37 30 0 0,1 0-5068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8.4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36 15843 0 0,'0'0'1065'0'0,"0"0"-432"0"0,0 0-242 0 0,0 0 149 0 0,0 0 220 0 0,0 0 198 0 0,0 0 78 0 0,0 0-117 0 0,0 0-162 0 0,0 0-146 0 0,0 0-150 0 0,0 0-99 0 0,0 0-89 0 0,-2 10-93 0 0,-11 90-356 0 0,12-93-1585 0 0,0-3-3634 0 0,0 0-3991 0 0,1-3 1315 0 0</inkml:trace>
  <inkml:trace contextRef="#ctx0" brushRef="#br0" timeOffset="356.568">117 50 136 0 0,'0'0'3069'0'0,"0"0"-1992"0"0,0 0-847 0 0,0 0-205 0 0,0 0-88 0 0,0 0-14 0 0,0 0-22 0 0,0 0-54 0 0,0 0-145 0 0,0 0-178 0 0,0 0 23 0 0,0 0 142 0 0,0 0 297 0 0,3-1 476 0 0,2 0 43 0 0,-1 0-952 0 0,-3 1 2963 0 0,-2 0 2793 0 0,-2 0 4009 0 0,3 0-8707 0 0,-8 26 2922 0 0,-7 48-1735 0 0,15-74-1661 0 0,-2 4-2199 0 0,3-3-3480 0 0,0 0-3922 0 0,1-1 197 0 0</inkml:trace>
  <inkml:trace contextRef="#ctx0" brushRef="#br0" timeOffset="704.706">258 0 11226 0 0,'0'0'1426'0'0,"0"0"-320"0"0,0 0-62 0 0,0 0 152 0 0,0 0 50 0 0,0 0-35 0 0,0 0-177 0 0,0 0-163 0 0,0 0-128 0 0,0 0-103 0 0,0 0-28 0 0,0 0-75 0 0,0 0-52 0 0,-2 6-12 0 0,2-5-441 0 0,-1 0 0 0 0,1 0 0 0 0,0 0 0 0 0,-1 1-1 0 0,1-1 1 0 0,0 0 0 0 0,0 0 0 0 0,-1 0-1 0 0,1 1 1 0 0,0-1 0 0 0,0 0 0 0 0,0 0 0 0 0,1 0-1 0 0,-1 1 1 0 0,0-1 0 0 0,0 0 0 0 0,1 0-1 0 0,-1 0 1 0 0,0 0 0 0 0,1 1 0 0 0,-1-1 0 0 0,1 0-1 0 0,0 0 1 0 0,-1 0 0 0 0,1 0 0 0 0,0 0 0 0 0,0 0-1 0 0,-1 0 1 0 0,1-1 0 0 0,0 1 0 0 0,0 0-1 0 0,0 0 1 0 0,0-1 0 0 0,0 1 0 0 0,0 0 0 0 0,0-1-1 0 0,1 1 1 0 0,-1-1 0 0 0,0 0 0 0 0,0 1-1 0 0,0-1 1 0 0,0 0 0 0 0,1 0 0 0 0,-1 1 0 0 0,0-1-1 0 0,0 0 1 0 0,1 0-32 0 0,73 22 546 0 0,-75-19-520 0 0,0-1 1 0 0,0 1 0 0 0,-1-1 0 0 0,1 0-1 0 0,-1 1 1 0 0,0-1 0 0 0,0 0 0 0 0,1 1 0 0 0,-2-1-1 0 0,1 0 1 0 0,0 0 0 0 0,0 0 0 0 0,-1 0 0 0 0,1 0-1 0 0,-1 0 1 0 0,1 0 0 0 0,-1 0 0 0 0,0-1-1 0 0,0 1 1 0 0,0-1 0 0 0,0 1 0 0 0,0-1 0 0 0,0 0-1 0 0,-2 1-26 0 0,-18 15-1076 0 0,-70 56 3837 0 0,63-47-7750 0 0,2 3-7494 0 0,24-25 1738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5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53 9226 0 0,'0'0'1492'0'0,"0"0"-238"0"0,0 0-39 0 0,0 0 49 0 0,0 0-62 0 0,0 0-97 0 0,0 0-121 0 0,0 0-122 0 0,0 0-101 0 0,0 0-86 0 0,0 0-81 0 0,0 0-95 0 0,0 0-55 0 0,-1 8-31 0 0,-4 24-28 0 0,5-30-325 0 0,1-1-1 0 0,-1 1 0 0 0,1-1 0 0 0,0 1 1 0 0,0-1-1 0 0,0 1 0 0 0,0-1 0 0 0,0 0 1 0 0,0 0-1 0 0,0 1 0 0 0,0-1 1 0 0,0 0-1 0 0,0 0 0 0 0,1 0 0 0 0,-1 0 1 0 0,0 0-1 0 0,1-1 0 0 0,-1 1 0 0 0,1 0 1 0 0,-1-1-1 0 0,1 1 0 0 0,-1-1 0 0 0,1 1 1 0 0,-1-1-1 0 0,1 0 0 0 0,0 1 0 0 0,-1-1 1 0 0,1 0-1 0 0,-1 0 0 0 0,1 0-59 0 0,1 0 98 0 0,35-2 964 0 0,-38 2-1049 0 0,1-1 1 0 0,-1 1-1 0 0,1-1 1 0 0,-1 1-1 0 0,1-1 1 0 0,-1 1-1 0 0,1-1 1 0 0,-1 1-1 0 0,1-1 1 0 0,-1 1-1 0 0,0-1 1 0 0,1 1-1 0 0,-1-1 1 0 0,0 0-1 0 0,0 1 1 0 0,1-1-1 0 0,-1 0 1 0 0,0 1-1 0 0,0-1 1 0 0,0 0-1 0 0,0 1 1 0 0,0-1-1 0 0,0 0 1 0 0,0 1-1 0 0,0-1 1 0 0,0 0-1 0 0,0 1 1 0 0,0-1-1 0 0,0 0 1 0 0,0 1-1 0 0,-1-1 1 0 0,1 0-1 0 0,0 1 1 0 0,0-1-1 0 0,-1 1 1 0 0,1-1-1 0 0,0 0 1 0 0,-1 1-1 0 0,1-1 1 0 0,-1 1-1 0 0,1-1 1 0 0,-1 1-1 0 0,1-1 1 0 0,-1 1-1 0 0,1 0 1 0 0,-1-1-1 0 0,1 1 1 0 0,-1 0-1 0 0,0-1 1 0 0,1 1-1 0 0,-1 0 1 0 0,0 0-1 0 0,1-1-13 0 0,-63-42-2184 0 0,62 43 1166 0 0,1 0-12087 0 0,0 1 3384 0 0</inkml:trace>
  <inkml:trace contextRef="#ctx0" brushRef="#br0" timeOffset="1187.517">143 26 5153 0 0,'0'0'2215'0'0,"0"0"-232"0"0,0 0 64 0 0,0 0 61 0 0,0 0-79 0 0,0 0-146 0 0,0 0-261 0 0,0 0-267 0 0,0 0-243 0 0,0 0-198 0 0,0 0-178 0 0,0 0-233 0 0,0 0-146 0 0,-1-3-151 0 0,-2-4-181 0 0,13 8 523 0 0,93 39 519 0 0,-102-39-1048 0 0,-1 1 1 0 0,0 0 0 0 0,0-1-1 0 0,0 1 1 0 0,0-1 0 0 0,0 1-1 0 0,0-1 1 0 0,-1 1-1 0 0,1 0 1 0 0,0-1 0 0 0,-1 1-1 0 0,1-1 1 0 0,-1 1 0 0 0,0-1-1 0 0,1 0 1 0 0,-1 1-1 0 0,0-1 1 0 0,0 0 0 0 0,0 1-1 0 0,0-1 1 0 0,0 0 0 0 0,0 0-1 0 0,0 0 1 0 0,-1 0-1 0 0,1 0 1 0 0,0 0 0 0 0,-1 0-1 0 0,1 0 1 0 0,0 0 0 0 0,-1-1-1 0 0,1 1 1 0 0,-1-1-1 0 0,0 1-19 0 0,-2 2 76 0 0,-26 20 240 0 0,17-15-290 0 0,1 1 0 0 0,0 1-1 0 0,1 0 1 0 0,0 0 0 0 0,0 1 0 0 0,1 0 0 0 0,1 1-1 0 0,-2 3-25 0 0,9-9-742 0 0,3-4-2675 0 0,6-1-10994 0 0,-4-2 5873 0 0</inkml:trace>
  <inkml:trace contextRef="#ctx0" brushRef="#br0" timeOffset="1649.158">312 98 8034 0 0,'0'0'2483'0'0,"0"0"-276"0"0,0 0-61 0 0,0 0-50 0 0,0 0-306 0 0,0 0-376 0 0,0 0-341 0 0,0 0-251 0 0,0 0-173 0 0,0 0-106 0 0,0 0-56 0 0,0 0-97 0 0,5 0-53 0 0,133-8-23 0 0,-134 5-2966 0 0,-3 2-1954 0 0,-1-1-4583 0 0,-1 1 851 0 0</inkml:trace>
  <inkml:trace contextRef="#ctx0" brushRef="#br0" timeOffset="1832.61">397 27 8450 0 0,'0'0'2555'0'0,"0"0"-489"0"0,0 0-511 0 0,0 0-407 0 0,0 0-181 0 0,0 0 13 0 0,0 0 34 0 0,0 0 5 0 0,0 0-67 0 0,0 0-143 0 0,0 0-161 0 0,0 0-173 0 0,0 0-113 0 0,-2 7-120 0 0,1-4-826 0 0,-10 62 1287 0 0,20-39-10831 0 0,-7-23 2088 0 0</inkml:trace>
  <inkml:trace contextRef="#ctx0" brushRef="#br0" timeOffset="2152.97">556 1 13635 0 0,'0'0'1550'0'0,"0"0"-517"0"0,0 0-366 0 0,0 0-146 0 0,0 0 9 0 0,0 0 85 0 0,0 0 27 0 0,0 0-15 0 0,0 0-56 0 0,0 0-108 0 0,0 0-98 0 0,0 0-101 0 0,-8 11-89 0 0,-23 35-30 0 0,31-44-104 0 0,-1 0 0 0 0,0-1 0 0 0,1 1 0 0 0,-1 0 0 0 0,1-1 0 0 0,0 1 0 0 0,-1 0 0 0 0,1 0-1 0 0,0 0 1 0 0,0-1 0 0 0,0 1 0 0 0,0 0 0 0 0,0 0 0 0 0,1 0 0 0 0,-1-1 0 0 0,1 1 0 0 0,-1 0 0 0 0,1-1 0 0 0,-1 1-1 0 0,1 0 1 0 0,0-1 0 0 0,0 1 0 0 0,0-1 0 0 0,0 1 0 0 0,0-1 0 0 0,0 1 0 0 0,0-1 0 0 0,1 0 0 0 0,-1 1 0 0 0,0-1-1 0 0,1 0 1 0 0,-1 0 0 0 0,1 0 0 0 0,-1 0 0 0 0,1 0 0 0 0,0-1 0 0 0,-1 1 0 0 0,1 0 0 0 0,0-1 0 0 0,-1 1 0 0 0,1-1-1 0 0,0 0 1 0 0,0 1 0 0 0,-1-1 0 0 0,1 0 0 0 0,0 0 0 0 0,0 0 0 0 0,0 0 0 0 0,-1-1 0 0 0,1 1 0 0 0,0 0-1 0 0,1-1-40 0 0,-2-1 25 0 0,0 1 0 0 0,0 0-1 0 0,0-1 1 0 0,-1 1 0 0 0,1-1-1 0 0,0 0 1 0 0,-1 1 0 0 0,0-1 0 0 0,1 1-1 0 0,-1-1 1 0 0,0 0 0 0 0,1 1-1 0 0,-1-1 1 0 0,0 0 0 0 0,0 1-1 0 0,-1-1 1 0 0,1 0 0 0 0,0 1-1 0 0,0-1 1 0 0,-1 0 0 0 0,1 1-1 0 0,-1-1 1 0 0,0 1 0 0 0,1-1-1 0 0,-1 1 1 0 0,0-1 0 0 0,0 1-1 0 0,0-1 1 0 0,0 1 0 0 0,0 0-1 0 0,0-1 1 0 0,0 1 0 0 0,-1 0-25 0 0,-8-22-985 0 0,10 9-3142 0 0,2 10-487 0 0,1 1-3418 0 0,0 1 1045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5.1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53 0 0 0,'0'0'2195'0'0,"0"0"160"0"0,0 0-129 0 0,0 0-97 0 0,0 0-89 0 0,0 0-89 0 0,0 0-212 0 0,0 0-348 0 0,0 0-355 0 0,0 0-348 0 0,0 0-257 0 0,0 0-112 0 0,5-6-30 0 0,14-15 71 0 0,-7 48 2096 0 0,-11-23-2319 0 0,0 1 1 0 0,-1-1-1 0 0,1 1 1 0 0,-1 0 0 0 0,0-1-1 0 0,0 1 1 0 0,0-1-1 0 0,-1 1 1 0 0,1-1 0 0 0,-1 1-1 0 0,0-1 1 0 0,-1 1-1 0 0,1-1 1 0 0,-1 0 0 0 0,0 0-1 0 0,0 1 1 0 0,0-1-1 0 0,0 0 1 0 0,-1-1 0 0 0,0 1-1 0 0,1 0 1 0 0,-1-1-1 0 0,-3 2-137 0 0,2-37 1093 0 0,4 26-1108 0 0,0 1 0 0 0,0 0 0 0 0,1 0 1 0 0,0 0-1 0 0,0-1 0 0 0,0 1 1 0 0,1 0-1 0 0,-1 0 0 0 0,1 0 0 0 0,1 1 1 0 0,-1-1-1 0 0,1 0 0 0 0,-1 1 1 0 0,1 0-1 0 0,1-1 0 0 0,-1 1 0 0 0,0 0 1 0 0,1 1-1 0 0,0-1 0 0 0,0 1 1 0 0,0-1-1 0 0,0 1 0 0 0,1 1 0 0 0,-1-1 1 0 0,1 0-1 0 0,0 1 0 0 0,0 0 1 0 0,0 0-1 0 0,0 1 0 0 0,0-1 0 0 0,0 1 1 0 0,4 0 14 0 0,-6 2 8 0 0,-1 1 0 0 0,1 0-1 0 0,0 1 1 0 0,-1-1 0 0 0,0 0 0 0 0,1 1 0 0 0,-1-1 0 0 0,0 1 0 0 0,0 0 0 0 0,-1 0 0 0 0,1-1 0 0 0,0 1-1 0 0,-1 0 1 0 0,0 1 0 0 0,0-1 0 0 0,0 0 0 0 0,0 0 0 0 0,0 0 0 0 0,-1 1 0 0 0,1-1 0 0 0,-1 0-1 0 0,0 1 1 0 0,0-1 0 0 0,0 0 0 0 0,0 1 0 0 0,-1-1 0 0 0,1 0 0 0 0,-1 0 0 0 0,0 1 0 0 0,0-1 0 0 0,0 0-1 0 0,-1 0 1 0 0,1 0 0 0 0,-1 0 0 0 0,1 0 0 0 0,-1 0 0 0 0,0-1 0 0 0,-1 3-8 0 0,2-5 11 0 0,0 1 1 0 0,1-1 0 0 0,-1 1-1 0 0,0 0 1 0 0,1-1 0 0 0,-1 1-1 0 0,1 0 1 0 0,-1 0-1 0 0,1-1 1 0 0,0 1 0 0 0,-1 0-1 0 0,1 0 1 0 0,0 0-1 0 0,0-1 1 0 0,-1 1 0 0 0,1 0-1 0 0,0 0 1 0 0,0 0 0 0 0,0 0-1 0 0,0 0 1 0 0,0 0-1 0 0,0-1 1 0 0,0 1 0 0 0,0 0-1 0 0,0 0 1 0 0,1 0 0 0 0,-1 0-1 0 0,0 0 1 0 0,0-1-1 0 0,1 1 1 0 0,-1 0 0 0 0,1 0-1 0 0,-1 0 1 0 0,1-1-1 0 0,-1 1 1 0 0,1 0 0 0 0,-1-1-1 0 0,1 1 1 0 0,0 0 0 0 0,-1-1-1 0 0,1 1 1 0 0,0-1-1 0 0,-1 1 1 0 0,1-1 0 0 0,0 1-1 0 0,0-1 1 0 0,0 0 0 0 0,-1 1-1 0 0,1-1 1 0 0,0 0-1 0 0,0 0 1 0 0,0 0 0 0 0,0 1-1 0 0,0-1 1 0 0,-1 0-1 0 0,1 0 1 0 0,0 0 0 0 0,0 0-1 0 0,0 0 1 0 0,0-1 0 0 0,0 1-1 0 0,-1 0 1 0 0,1 0-1 0 0,0-1 1 0 0,0 1-12 0 0,63-15 745 0 0,-63 14-758 0 0,46-17 285 0 0,-49 12 362 0 0,0 4-5485 0 0,1 0-9667 0 0,1 2 5803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0.3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33 0 0 0,'0'0'800'0'0,"0"0"1789"0"0,0 0 531 0 0,0 0-99 0 0,0 0-263 0 0,0 0-316 0 0,0 0-387 0 0,0 0-413 0 0,0 0-309 0 0,0 0-223 0 0,0 0-179 0 0,1-6-123 0 0,2-20 1099 0 0,-21 40-782 0 0,-19 65-885 0 0,36-77-220 0 0,1 0-1 0 0,-1 0 1 0 0,1-1 0 0 0,0 1 0 0 0,0 0-1 0 0,0 0 1 0 0,0 0 0 0 0,0 0 0 0 0,0 0-1 0 0,1 0 1 0 0,-1 0 0 0 0,1-1 0 0 0,-1 1-1 0 0,1 0 1 0 0,-1 0 0 0 0,1 0 0 0 0,0-1-1 0 0,0 1 1 0 0,0 0 0 0 0,0-1-1 0 0,0 1 1 0 0,0-1 0 0 0,1 1 0 0 0,-1-1-1 0 0,0 0 1 0 0,1 0 0 0 0,-1 1 0 0 0,1-1-1 0 0,0 0 1 0 0,-1 0 0 0 0,1 0 0 0 0,0-1-1 0 0,-1 1 1 0 0,1 0 0 0 0,0-1 0 0 0,0 1-1 0 0,0-1 1 0 0,0 1 0 0 0,-1-1 0 0 0,1 0-1 0 0,0 0 1 0 0,0 0 0 0 0,2 0-20 0 0,-1 1 11 0 0,0 0 1 0 0,0 0 0 0 0,0-1 0 0 0,0 1 0 0 0,0-1-1 0 0,0 0 1 0 0,0 0 0 0 0,0 0 0 0 0,0 0-1 0 0,0 0 1 0 0,0-1 0 0 0,0 1 0 0 0,0-1 0 0 0,0 0-1 0 0,0 0 1 0 0,0 0 0 0 0,0 0 0 0 0,0-1-1 0 0,-1 1 1 0 0,1-1 0 0 0,0 0 0 0 0,-1 1 0 0 0,1-1-1 0 0,-1 0 1 0 0,0 0 0 0 0,0-1 0 0 0,0 1-1 0 0,0 0 1 0 0,0-1 0 0 0,0 0 0 0 0,-1 1 0 0 0,1-1-1 0 0,-1 0 1 0 0,1 0 0 0 0,-1 1 0 0 0,0-1-1 0 0,0 0 1 0 0,-1 0 0 0 0,1 0 0 0 0,-1 0 0 0 0,1-1-1 0 0,-1 1 1 0 0,0 0 0 0 0,0 0 0 0 0,0 0-1 0 0,-1 0 1 0 0,1 0 0 0 0,-1 0 0 0 0,0 0 0 0 0,1 0-1 0 0,-1 0 1 0 0,0 0 0 0 0,-1 0-12 0 0,-17-18-496 0 0,-3-5-4479 0 0,22 25-2176 0 0,3 1 1648 0 0,-2 0-3726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3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74 4265 0 0,'0'0'3355'0'0,"0"0"-982"0"0,0 0-274 0 0,0 0-144 0 0,0 0-252 0 0,0 0-159 0 0,0 0-135 0 0,0 0-177 0 0,0 0-215 0 0,0 0-216 0 0,0 0-213 0 0,0 0-192 0 0,0-5-161 0 0,4-10 20 0 0,-7 34 781 0 0,1 67-1374 0 0,4-81-3971 0 0,-1-3-2142 0 0,-1-1-4634 0 0</inkml:trace>
  <inkml:trace contextRef="#ctx0" brushRef="#br0" timeOffset="336.129">70 1 13451 0 0,'0'0'745'0'0,"0"0"-219"0"0,0 0 113 0 0,0 0 283 0 0,0 0 241 0 0,0 0 147 0 0,0 0 10 0 0,0 0-95 0 0,0 0-188 0 0,0 0-235 0 0,0 0-214 0 0,0 0-199 0 0,11 8-114 0 0,57 43 248 0 0,-65-49-488 0 0,-1-1 0 0 0,-1 1 1 0 0,1-1-1 0 0,0 1 0 0 0,0 0 0 0 0,-1 0 1 0 0,1-1-1 0 0,0 1 0 0 0,-1 0 1 0 0,0 1-1 0 0,0-1 0 0 0,1 0 0 0 0,-1 0 1 0 0,-1 1-1 0 0,1-1 0 0 0,0 0 1 0 0,0 1-1 0 0,-1-1 0 0 0,0 0 0 0 0,1 1 1 0 0,-1-1-1 0 0,0 1 0 0 0,0-1 1 0 0,0 1-1 0 0,0-1 0 0 0,-1 1 1 0 0,1-1-1 0 0,-1 1 0 0 0,1-1 0 0 0,-1 0 1 0 0,0 1-1 0 0,0-1 0 0 0,0 0 1 0 0,0 0-1 0 0,-1 0 0 0 0,1 0 0 0 0,0 0 1 0 0,-1 0-1 0 0,0 0 0 0 0,0 1-35 0 0,-78 64 1049 0 0,58-52-340 0 0,19-8-2976 0 0,15-4-8033 0 0,-10-3-1256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2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0 6625 0 0,'0'0'2765'0'0,"0"0"-163"0"0,0 0-171 0 0,0 0-306 0 0,0 0-292 0 0,0 0-262 0 0,0 0-344 0 0,0 0-379 0 0,0 0-330 0 0,0 0-210 0 0,0 0-64 0 0,0 0 19 0 0,0 0 55 0 0,4 1 48 0 0,-2 1-306 0 0,-1-1-1 0 0,1 0 1 0 0,0 1 0 0 0,-1-1 0 0 0,1 1 0 0 0,-1-1-1 0 0,0 1 1 0 0,1-1 0 0 0,-1 1 0 0 0,0 0 0 0 0,0 0-1 0 0,0 0 1 0 0,0 0 0 0 0,0 0 0 0 0,-1 0 0 0 0,1 0-1 0 0,0 0 1 0 0,-1 0 0 0 0,0 0 0 0 0,1 0 0 0 0,-1 0-1 0 0,0 0 1 0 0,0 1 0 0 0,0-1 0 0 0,-1 0 0 0 0,1 0-1 0 0,0 0 1 0 0,-1 0 0 0 0,1 0 0 0 0,-1 0 0 0 0,0 1-60 0 0,-12 52 850 0 0,1 12-4269 0 0,15-67-8845 0 0,-2 0 1455 0 0</inkml:trace>
  <inkml:trace contextRef="#ctx0" brushRef="#br0" timeOffset="302.688">103 31 7642 0 0,'0'0'1841'0'0,"0"0"-439"0"0,0 0-362 0 0,0 0-124 0 0,0 0 110 0 0,0 0 200 0 0,0 0 87 0 0,0 0-105 0 0,0 0-206 0 0,0 0-219 0 0,-6 10-215 0 0,-19 31-171 0 0,24-40-338 0 0,0 1 1 0 0,-1-1-1 0 0,1 0 0 0 0,0 1 0 0 0,0-1 0 0 0,0 0 0 0 0,0 1 0 0 0,0 0 0 0 0,0-1 0 0 0,0 1 0 0 0,0-1 0 0 0,1 1 1 0 0,-1 0-1 0 0,1 0 0 0 0,-1-1 0 0 0,1 1 0 0 0,0 0 0 0 0,-1 0 0 0 0,1-1 0 0 0,0 1 0 0 0,0 0 0 0 0,0 0 1 0 0,1 0-1 0 0,-1-1 0 0 0,0 1 0 0 0,1 0 0 0 0,-1 0 0 0 0,1-1 0 0 0,0 1 0 0 0,-1 0 0 0 0,1-1 0 0 0,0 1 0 0 0,0-1 1 0 0,0 1-1 0 0,0-1 0 0 0,0 1 0 0 0,0-1 0 0 0,1 0 0 0 0,-1 1 0 0 0,0-1 0 0 0,1 0 0 0 0,-1 0 0 0 0,1 0 0 0 0,-1 0 1 0 0,1 0-1 0 0,-1 0 0 0 0,1-1 0 0 0,0 1 0 0 0,-1 0 0 0 0,1-1 0 0 0,0 0 0 0 0,0 1 0 0 0,0-1 0 0 0,-1 0 1 0 0,1 0-1 0 0,0 0 0 0 0,0 0 0 0 0,0 0-59 0 0,-1-1 20 0 0,1 0 1 0 0,-1 0-1 0 0,0-1 1 0 0,0 1-1 0 0,1 0 1 0 0,-1-1-1 0 0,0 1 0 0 0,0-1 1 0 0,-1 0-1 0 0,1 1 1 0 0,0-1-1 0 0,0 1 1 0 0,-1-1-1 0 0,1 0 1 0 0,-1 0-1 0 0,0 1 1 0 0,1-1-1 0 0,-1 0 1 0 0,0 0-1 0 0,0 0 0 0 0,0 1 1 0 0,0-1-1 0 0,0 0 1 0 0,-1 0-1 0 0,1 1 1 0 0,0-1-1 0 0,-1 0 1 0 0,1 0-1 0 0,-1 1 1 0 0,0-1-1 0 0,0 0 1 0 0,0 1-1 0 0,1-1 0 0 0,-1 1 1 0 0,-1-1-1 0 0,1 1 1 0 0,0 0-1 0 0,0-1 1 0 0,-1 1-21 0 0,-4-13-413 0 0,4-1-913 0 0,2 10-1887 0 0,2 0-4145 0 0,-2 4-3538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1.8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1 14955 0 0,'0'0'2193'0'0,"0"0"-692"0"0,0 0-420 0 0,0 0-331 0 0,0 0-259 0 0,0 0-128 0 0,0 0 57 0 0,0 0 88 0 0,0 0 88 0 0,0 0 15 0 0,0 0-108 0 0,0 0-118 0 0,0 0-125 0 0,-2 11-76 0 0,-9 102 242 0 0,11-104-1702 0 0,-2 21 2490 0 0,-2-22-7328 0 0,-3-3-7346 0 0,6-4 7869 0 0</inkml:trace>
  <inkml:trace contextRef="#ctx0" brushRef="#br0" timeOffset="168.884">1 79 11090 0 0,'0'0'2922'0'0,"0"0"-1017"0"0,0 0-658 0 0,0 0-308 0 0,0 0-138 0 0,0 0-14 0 0,0 0 101 0 0,0 0 76 0 0,0 0-13 0 0,0 0-60 0 0,0 0-162 0 0,0 0-226 0 0,0 0-175 0 0,11 1-122 0 0,102 3-309 0 0,-86-5-4937 0 0,-2 0-5122 0 0,-19 0 316 0 0</inkml:trace>
  <inkml:trace contextRef="#ctx0" brushRef="#br0" timeOffset="568.254">293 3 11426 0 0,'0'0'2589'0'0,"0"0"-642"0"0,0 0-264 0 0,0 0-220 0 0,0 0-268 0 0,0 0-231 0 0,0 0-201 0 0,0 0-178 0 0,0 0-140 0 0,0 0-140 0 0,0 0-100 0 0,0 0-59 0 0,0 0-9 0 0,-8 2 34 0 0,-27 8 21 0 0,32-8-151 0 0,1 0 1 0 0,-1 0-1 0 0,1 1 0 0 0,0-1 1 0 0,-1 0-1 0 0,1 1 1 0 0,0 0-1 0 0,1-1 0 0 0,-1 1 1 0 0,0 0-1 0 0,1 0 1 0 0,0 0-1 0 0,-1 0 0 0 0,1 0 1 0 0,0 0-1 0 0,1 1 1 0 0,-1-1-1 0 0,0 0 0 0 0,1 0 1 0 0,0 1-1 0 0,0-1 1 0 0,0 2-42 0 0,0-3 34 0 0,0 1 0 0 0,0-1-1 0 0,0 0 1 0 0,0 1 0 0 0,0-1 0 0 0,1 0 0 0 0,-1 1 0 0 0,1-1 0 0 0,0 0 0 0 0,0 0 0 0 0,0 0 0 0 0,0 0-1 0 0,0 1 1 0 0,0-1 0 0 0,0 0 0 0 0,1-1 0 0 0,-1 1 0 0 0,1 0 0 0 0,-1 0 0 0 0,1-1 0 0 0,0 1 0 0 0,-1 0-1 0 0,1-1 1 0 0,0 0 0 0 0,0 0 0 0 0,0 1 0 0 0,0-1 0 0 0,1 0 0 0 0,-1 0 0 0 0,0-1 0 0 0,0 1 0 0 0,1 0 0 0 0,-1-1-1 0 0,0 0 1 0 0,0 1 0 0 0,1-1 0 0 0,-1 0 0 0 0,1 0 0 0 0,-1 0 0 0 0,0 0 0 0 0,1-1 0 0 0,-1 1 0 0 0,0-1-1 0 0,0 1 1 0 0,1-1 0 0 0,-1 0 0 0 0,0 0 0 0 0,0 0 0 0 0,0 0 0 0 0,0 0 0 0 0,0-1 0 0 0,0 1 0 0 0,0 0-1 0 0,0-1 1 0 0,-1 0 0 0 0,1 1 0 0 0,0-1 0 0 0,-1 0 0 0 0,1 0 0 0 0,-1 0 0 0 0,0 0 0 0 0,0 0 0 0 0,0 0 0 0 0,1-1-35 0 0,-2-1-21 0 0,1 1-1 0 0,-1 0 0 0 0,0 0 0 0 0,0-1 0 0 0,0 1 1 0 0,0 0-1 0 0,0 0 0 0 0,-1-1 0 0 0,0 1 0 0 0,1 0 0 0 0,-1 0 1 0 0,-1 0-1 0 0,1 0 0 0 0,0 0 0 0 0,-1 0 0 0 0,1 0 0 0 0,-1 0 1 0 0,0 0-1 0 0,0 1 0 0 0,0-1 0 0 0,0 1 0 0 0,-1-1 23 0 0,-20-20-4399 0 0,22 23 3711 0 0,1-1-3152 0 0,-1 1-5996 0 0,1 0 1805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0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0 12851 0 0,'0'0'2546'0'0,"0"0"-630"0"0,0 0-294 0 0,0 0-210 0 0,0 0-206 0 0,0 0-226 0 0,0 0-277 0 0,0 0-279 0 0,0 0-191 0 0,0 0-54 0 0,0 0 50 0 0,0 0 87 0 0,0 0 67 0 0,0 6 16 0 0,-6 30 72 0 0,-7 59 1056 0 0,10-30-5060 0 0,4-61-2921 0 0,0-3-1505 0 0,0-1-1492 0 0</inkml:trace>
  <inkml:trace contextRef="#ctx0" brushRef="#br0" timeOffset="315.953">82 67 7978 0 0,'0'0'2911'0'0,"0"0"-1725"0"0,0 0-488 0 0,0 0 143 0 0,0 0 167 0 0,0 0 121 0 0,0 0-50 0 0,0 0-155 0 0,0 0-161 0 0,0 0-159 0 0,-6 10-90 0 0,-16 31-98 0 0,22-39-362 0 0,0-1 0 0 0,0 0 1 0 0,-1 0-1 0 0,1 1 0 0 0,0-1 1 0 0,0 0-1 0 0,0 1 0 0 0,1-1 0 0 0,-1 0 1 0 0,0 1-1 0 0,0-1 0 0 0,1 0 0 0 0,-1 0 1 0 0,1 1-1 0 0,-1-1 0 0 0,1 0 0 0 0,0 0 1 0 0,-1 0-1 0 0,1 0 0 0 0,0 0 1 0 0,0 0-1 0 0,0 0 0 0 0,0 0 0 0 0,0 0 1 0 0,0 0-1 0 0,0 0 0 0 0,0 0 0 0 0,0-1 1 0 0,0 1-1 0 0,0-1 0 0 0,0 1 0 0 0,0 0 1 0 0,1-1-1 0 0,-1 0 0 0 0,0 1 1 0 0,0-1-1 0 0,1 0 0 0 0,-1 0 0 0 0,0 1 1 0 0,1-1-1 0 0,-1 0 0 0 0,1 0-54 0 0,-1 0 48 0 0,1 1 0 0 0,0 0 1 0 0,0 0-1 0 0,-1-1 0 0 0,1 1 0 0 0,0-1 0 0 0,0 0 0 0 0,0 1 0 0 0,0-1 0 0 0,0 0 1 0 0,0 0-1 0 0,0 0 0 0 0,0 0 0 0 0,0-1 0 0 0,-1 1 0 0 0,1 0 0 0 0,0-1 1 0 0,0 1-1 0 0,0-1 0 0 0,0 0 0 0 0,-1 0 0 0 0,1 1 0 0 0,0-1 0 0 0,-1 0 0 0 0,1-1 1 0 0,0 1-1 0 0,-1 0 0 0 0,0 0 0 0 0,1-1 0 0 0,-1 1 0 0 0,0-1 0 0 0,0 1 1 0 0,1-1-1 0 0,-1 1 0 0 0,0-1 0 0 0,-1 0 0 0 0,1 1 0 0 0,0-1 0 0 0,0 0 1 0 0,-1 0-1 0 0,1 0 0 0 0,-1 0 0 0 0,1 0 0 0 0,-1 1 0 0 0,0-1 0 0 0,0 0 0 0 0,0 0 1 0 0,0 0-1 0 0,0 0 0 0 0,0 0 0 0 0,-1 0 0 0 0,1 0 0 0 0,-1 0 0 0 0,1 1 1 0 0,-1-1-1 0 0,0 0 0 0 0,0 0 0 0 0,1 0 0 0 0,-1 1 0 0 0,0-1 0 0 0,-1 1 0 0 0,1-1 1 0 0,0 1-1 0 0,0-1-48 0 0,-28-19-673 0 0,16 17-2006 0 0,13 4 712 0 0,0 1-4711 0 0,0 0 850 0 0,0 1-1758 0 0</inkml:trace>
  <inkml:trace contextRef="#ctx0" brushRef="#br0" timeOffset="651.413">226 61 6337 0 0,'0'0'3454'0'0,"0"0"-726"0"0,0 0-579 0 0,0 0-611 0 0,0 0-530 0 0,0 0-316 0 0,0 0-222 0 0,0 0-86 0 0,0 0 3 0 0,0 0-11 0 0,0 0-49 0 0,0 0-63 0 0,0 0-60 0 0,-7 6-40 0 0,-21 18-24 0 0,27-23-98 0 0,0 0 1 0 0,0 0-1 0 0,0 0 1 0 0,0 0-1 0 0,0 1 1 0 0,0-1-1 0 0,0 0 1 0 0,1 0-1 0 0,-1 1 1 0 0,0-1-1 0 0,1 0 1 0 0,-1 1-1 0 0,1-1 1 0 0,0 1-1 0 0,-1-1 1 0 0,1 1-1 0 0,0-1 1 0 0,0 1 0 0 0,0-1-1 0 0,0 0 1 0 0,0 1-1 0 0,0-1 1 0 0,1 1-1 0 0,-1-1 1 0 0,0 1-1 0 0,1-1 1 0 0,-1 0-1 0 0,1 1 1 0 0,-1-1-1 0 0,1 0 1 0 0,0 1-1 0 0,-1-1 1 0 0,1 0-1 0 0,0 0 1 0 0,0 1-1 0 0,0-1 1 0 0,0 0-1 0 0,0 0 1 0 0,0 0-1 0 0,0 0 1 0 0,1-1-1 0 0,-1 1 1 0 0,0 0-1 0 0,0 0 1 0 0,1-1-1 0 0,-1 1 1 0 0,0-1-1 0 0,1 1 1 0 0,-1-1-1 0 0,1 1 1 0 0,-1-1-1 0 0,1 0 1 0 0,-1 0 0 0 0,0 0-1 0 0,1 0 1 0 0,-1 0-1 0 0,1 0 1 0 0,1 0-43 0 0,-2 0 45 0 0,0 0 1 0 0,1 0-1 0 0,-1 0 0 0 0,1 0 1 0 0,-1 0-1 0 0,0 0 1 0 0,1-1-1 0 0,-1 1 1 0 0,0 0-1 0 0,1-1 1 0 0,-1 1-1 0 0,0-1 1 0 0,1 1-1 0 0,-1-1 1 0 0,0 0-1 0 0,0 0 1 0 0,0 1-1 0 0,0-1 1 0 0,0 0-1 0 0,0 0 1 0 0,0 0-1 0 0,0 0 0 0 0,0 0 1 0 0,0 0-1 0 0,0-1 1 0 0,0 1-1 0 0,-1 0 1 0 0,1 0-1 0 0,-1-1 1 0 0,1 1-1 0 0,-1 0 1 0 0,1 0-1 0 0,-1-1 1 0 0,0 1-1 0 0,1-1 1 0 0,-1 1-1 0 0,0 0 1 0 0,0-1-1 0 0,0 1 1 0 0,0-1-1 0 0,0 1 0 0 0,0 0 1 0 0,-1-1-1 0 0,1 1 1 0 0,0 0-1 0 0,-1-1 1 0 0,1 1-1 0 0,-1 0 1 0 0,0 0-1 0 0,1-1 1 0 0,-1 1-1 0 0,0 0 1 0 0,0 0-1 0 0,1 0 1 0 0,-1 0-1 0 0,0 0 1 0 0,0 0-1 0 0,0 0 1 0 0,0 0-1 0 0,-1 0 0 0 0,0 0-44 0 0,-5-6-426 0 0,-21-25 330 0 0,23 7-6758 0 0,10 20-3982 0 0,-3 4 3181 0 0</inkml:trace>
  <inkml:trace contextRef="#ctx0" brushRef="#br0" timeOffset="963.814">300 1 3209 0 0,'0'0'4797'0'0,"0"0"-1461"0"0,0 0-678 0 0,0 0-387 0 0,0 0-453 0 0,0 0-375 0 0,0 0-345 0 0,0 0-357 0 0,0 0-289 0 0,0 0-184 0 0,0 0-101 0 0,0 0-28 0 0,0 0-1 0 0,2 0 9 0 0,0 0-113 0 0,1 0 0 0 0,-1 0 0 0 0,0 0-1 0 0,0 1 1 0 0,0-1 0 0 0,0 1 0 0 0,0-1 0 0 0,0 1-1 0 0,0 0 1 0 0,0 0 0 0 0,0 0 0 0 0,0 0 0 0 0,0 0-1 0 0,0 0 1 0 0,-1 0 0 0 0,1 1 0 0 0,0-1 0 0 0,-1 1-1 0 0,1-1 1 0 0,-1 1 0 0 0,0 0 0 0 0,1-1 0 0 0,-1 1-1 0 0,0 0 1 0 0,0 0 0 0 0,0 0 0 0 0,0 0 0 0 0,-1 0-1 0 0,1 0 1 0 0,0 0 0 0 0,-1 0 0 0 0,0 0 0 0 0,1 0-1 0 0,-1 1 1 0 0,0-1 0 0 0,0 0 0 0 0,0 0 0 0 0,0 1-34 0 0,-22 82 1166 0 0,-59-2 96 0 0,88-72-5819 0 0,14-14-8975 0 0,-16 1 5226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4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72 141 1352 0 0,'0'0'4074'0'0,"0"0"-894"0"0,0 0-270 0 0,0 0-174 0 0,0 0-264 0 0,0 0-297 0 0,0 0-330 0 0,0 0-316 0 0,0 0-305 0 0,0 0-256 0 0,0 0-198 0 0,0 0-218 0 0,0 0-144 0 0,1-8-152 0 0,8-20-60 0 0,-9 52-1614 0 0,-1 13 4562 0 0,1-19-3526 0 0,-1 0-4013 0 0,1-5-1767 0 0,0-1-3288 0 0,0-11 1466 0 0</inkml:trace>
  <inkml:trace contextRef="#ctx0" brushRef="#br0" timeOffset="253.157">0 154 6337 0 0,'0'0'2760'0'0,"0"0"-381"0"0,0 0-221 0 0,0 0-239 0 0,0 0-284 0 0,0 0-263 0 0,0 0-282 0 0,0 0-205 0 0,0 0-82 0 0,0 0 8 0 0,0 0-7 0 0,0 0-64 0 0,0 0-105 0 0,6 1-167 0 0,79 0 948 0 0,-39-1-3903 0 0,-2 1-9485 0 0,-35-1 219 0 0</inkml:trace>
  <inkml:trace contextRef="#ctx0" brushRef="#br0" timeOffset="987.628">329 82 9362 0 0,'0'0'2223'0'0,"0"0"-41"0"0,0 0-71 0 0,0 0-243 0 0,0 0-339 0 0,0 0-377 0 0,0 0-338 0 0,0 0-264 0 0,0 0-168 0 0,0 0-72 0 0,0 0-48 0 0,0 0-23 0 0,0 0 6 0 0,-10 4 0 0 0,-30 12-9 0 0,39-15-200 0 0,0 0-1 0 0,0 0 1 0 0,0 0-1 0 0,0 0 1 0 0,0 0-1 0 0,0 1 1 0 0,1-1-1 0 0,-1 0 1 0 0,0 0-1 0 0,1 0 1 0 0,-1 1-1 0 0,1-1 1 0 0,-1 0-1 0 0,1 1 1 0 0,0-1-1 0 0,-1 1 1 0 0,1-1-1 0 0,0 0 1 0 0,0 1-1 0 0,0-1 1 0 0,0 1-1 0 0,0-1 1 0 0,1 0-1 0 0,-1 1 1 0 0,0-1-1 0 0,1 0 1 0 0,-1 1-1 0 0,1-1 1 0 0,-1 0-1 0 0,1 1 1 0 0,-1-1-1 0 0,1 0 1 0 0,0 0-1 0 0,0 0 1 0 0,0 0-1 0 0,0 0 1 0 0,-1 0-1 0 0,1 0 1 0 0,1 0-1 0 0,-1 0 1 0 0,0 0-1 0 0,1 0-35 0 0,57 14 1279 0 0,-58-14-1259 0 0,0-1 1 0 0,0 0 0 0 0,0 0 0 0 0,0 0 0 0 0,1 0-1 0 0,-1 0 1 0 0,0 0 0 0 0,0 0 0 0 0,0 0-1 0 0,0-1 1 0 0,0 1 0 0 0,1 0 0 0 0,-1-1 0 0 0,0 1-1 0 0,0-1 1 0 0,0 1 0 0 0,0-1 0 0 0,0 0-1 0 0,0 1 1 0 0,0-1 0 0 0,0 0 0 0 0,-1 1 0 0 0,1-1-1 0 0,0 0 1 0 0,0 0 0 0 0,0 0 0 0 0,-1 0-1 0 0,1 0 1 0 0,-1 0 0 0 0,1 0 0 0 0,-1 0 0 0 0,1 0-1 0 0,-1 0 1 0 0,1 0 0 0 0,-1-1 0 0 0,0 1-1 0 0,0 0 1 0 0,0 0 0 0 0,1 0 0 0 0,-1 0 0 0 0,0 0-1 0 0,0-1 1 0 0,-1 1 0 0 0,1 0 0 0 0,0 0 0 0 0,0 0-1 0 0,-1 0 1 0 0,1 0 0 0 0,0-1-21 0 0,-36-37-550 0 0,21 25-4715 0 0,15 14 1645 0 0,0 0-3090 0 0,0 0-4355 0 0</inkml:trace>
  <inkml:trace contextRef="#ctx0" brushRef="#br0" timeOffset="1281.54">461 32 6033 0 0,'0'0'3968'0'0,"0"0"-1902"0"0,0 0-343 0 0,0 0 198 0 0,0 0 38 0 0,0 0-148 0 0,0 0-378 0 0,0 0-505 0 0,0 0-424 0 0,0 0-204 0 0,0 0 18 0 0,0 0 80 0 0,0 0 70 0 0,3 3 10 0 0,-1-2-399 0 0,-1 1 0 0 0,1 0 0 0 0,-1 0 1 0 0,0-1-1 0 0,0 1 0 0 0,0 0 0 0 0,0 0 0 0 0,0 1 0 0 0,0-1 1 0 0,0 0-1 0 0,-1 0 0 0 0,1 0 0 0 0,-1 0 0 0 0,0 1 0 0 0,1-1 1 0 0,-1 0-1 0 0,0 0 0 0 0,0 1 0 0 0,-1-1 0 0 0,1 0 0 0 0,0 0 1 0 0,-1 1-1 0 0,1-1 0 0 0,-1 0 0 0 0,0 1-79 0 0,0 2 60 0 0,-8 95 629 0 0,5-88-1639 0 0,1-9-3683 0 0,0 0-6308 0 0,2-3 429 0 0</inkml:trace>
  <inkml:trace contextRef="#ctx0" brushRef="#br0" timeOffset="1537.97">559 70 16235 0 0,'0'0'1283'0'0,"0"0"-229"0"0,0 0-111 0 0,0 0-7 0 0,0 0-64 0 0,0 0-41 0 0,0 0-104 0 0,0 0-140 0 0,0 0-82 0 0,0 0-82 0 0,0 0-62 0 0,0 0-55 0 0,0 0-73 0 0,0 5-42 0 0,-7 81-1082 0 0,8-80-2283 0 0,2-2-4110 0 0,-2-3 3060 0 0,0 0-5690 0 0</inkml:trace>
  <inkml:trace contextRef="#ctx0" brushRef="#br0" timeOffset="2222.241">655 112 0 0 0,'0'0'568'0'0,"0"0"1174"0"0,0 0 238 0 0,0 0-83 0 0,0 0-92 0 0,0 0-99 0 0,0 0-108 0 0,0 0-158 0 0,0 0-185 0 0,-4-10 4794 0 0,3 11-5992 0 0,-1-1-1 0 0,1 0 0 0 0,0 1 1 0 0,-1 0-1 0 0,1-1 1 0 0,0 1-1 0 0,0 0 0 0 0,0-1 1 0 0,-1 1-1 0 0,1 0 0 0 0,0 0 1 0 0,0 0-1 0 0,0 0 0 0 0,0 0 1 0 0,1 0-1 0 0,-1 0 1 0 0,0 0-1 0 0,0 0 0 0 0,0 1 1 0 0,1-1-1 0 0,-1 0 0 0 0,1 1 1 0 0,-1-1-1 0 0,1 0 1 0 0,0 1-1 0 0,-1-1 0 0 0,1 0 1 0 0,0 1-1 0 0,0-1 0 0 0,0 1 1 0 0,0-1-1 0 0,0 0 1 0 0,0 1-1 0 0,0-1 0 0 0,0 0 1 0 0,1 1-1 0 0,-1-1 0 0 0,1 1 1 0 0,-1-1-1 0 0,1 0 1 0 0,-1 0-1 0 0,1 1 0 0 0,0-1 1 0 0,-1 0-1 0 0,1 0 0 0 0,0 0 1 0 0,0 0-1 0 0,0 0 0 0 0,0 0 1 0 0,0 0-1 0 0,0 0 1 0 0,0 0-1 0 0,0 0 0 0 0,1-1 1 0 0,-1 1-1 0 0,0 0 0 0 0,0-1 1 0 0,1 1-1 0 0,-1-1 1 0 0,0 1-1 0 0,1-1 0 0 0,-1 0 1 0 0,1 1-57 0 0,-1-1 25 0 0,0 1 1 0 0,0 0 0 0 0,0-1-1 0 0,0 1 1 0 0,0-1 0 0 0,1 1 0 0 0,-1-1-1 0 0,0 0 1 0 0,0 0 0 0 0,1 1-1 0 0,-1-1 1 0 0,0 0 0 0 0,1 0-1 0 0,-1 0 1 0 0,0 0 0 0 0,1 0-1 0 0,-1-1 1 0 0,0 1 0 0 0,0 0 0 0 0,1-1-1 0 0,-1 1 1 0 0,0 0 0 0 0,0-1-1 0 0,0 0 1 0 0,0 1 0 0 0,1-1-1 0 0,-1 0 1 0 0,0 1 0 0 0,0-1-1 0 0,0 0 1 0 0,0 0 0 0 0,0 0 0 0 0,-1 0-1 0 0,1 0 1 0 0,0 0 0 0 0,0 0-1 0 0,-1 0 1 0 0,1 0 0 0 0,0 0-1 0 0,-1-1 1 0 0,1 1 0 0 0,-1 0-1 0 0,0 0 1 0 0,1 0 0 0 0,-1-1 0 0 0,0 1-1 0 0,0 0 1 0 0,0-1 0 0 0,0 1-1 0 0,0 0 1 0 0,0 0 0 0 0,0-1-1 0 0,0 1 1 0 0,0 0 0 0 0,-1-1-1 0 0,1 1 1 0 0,0 0 0 0 0,-1 0 0 0 0,1 0-1 0 0,-1-1 1 0 0,0 1 0 0 0,1 0-1 0 0,-1 0 1 0 0,0-1-26 0 0,-5-4-913 0 0,-11-14-487 0 0,12 12-2675 0 0,2 0-3805 0 0,3 5-2832 0 0</inkml:trace>
  <inkml:trace contextRef="#ctx0" brushRef="#br0" timeOffset="2532.426">703 35 15667 0 0,'0'0'914'0'0,"0"0"-139"0"0,0 0 32 0 0,0 0 27 0 0,0 0-64 0 0,0 0-90 0 0,0 0-107 0 0,0 0-50 0 0,0 0 5 0 0,0 0 4 0 0,0 0-51 0 0,0 0-100 0 0,7 3-117 0 0,131 31 259 0 0,-137-33-511 0 0,0 0-1 0 0,0 0 1 0 0,0-1 0 0 0,0 1 0 0 0,0 0-1 0 0,0 0 1 0 0,-1 0 0 0 0,1 0 0 0 0,0 1 0 0 0,0-1-1 0 0,-1 0 1 0 0,1 0 0 0 0,-1 0 0 0 0,1 1-1 0 0,-1-1 1 0 0,1 0 0 0 0,-1 0 0 0 0,0 1-1 0 0,0-1 1 0 0,1 0 0 0 0,-1 1 0 0 0,0-1-1 0 0,0 0 1 0 0,-1 1 0 0 0,1-1 0 0 0,0 0 0 0 0,0 1-1 0 0,0-1 1 0 0,-1 0 0 0 0,1 0 0 0 0,-1 1-1 0 0,1-1 1 0 0,-1 0 0 0 0,0 0 0 0 0,1 0-1 0 0,-1 0 1 0 0,0 0 0 0 0,0 0 0 0 0,0 0-1 0 0,1 0 1 0 0,-1 0 0 0 0,0 0 0 0 0,0 0 0 0 0,-1 0-13 0 0,-47 42 890 0 0,48-42-867 0 0,-21 14 238 0 0,-49 50-6 0 0,70-51-1949 0 0,3-11-2313 0 0,2 0-4422 0 0,-1-2-3015 0 0</inkml:trace>
  <inkml:trace contextRef="#ctx0" brushRef="#br0" timeOffset="2915.241">1043 1 11586 0 0,'0'0'3463'0'0,"0"0"-1874"0"0,0 0-874 0 0,0 0-188 0 0,0 0 80 0 0,0 0 153 0 0,0 0 129 0 0,0 0-22 0 0,0 0-164 0 0,0 0-160 0 0,0 0-135 0 0,0 0-139 0 0,0 0-65 0 0,-3 9-57 0 0,-10 32-42 0 0,12-39-109 0 0,1-1 0 0 0,0 1 0 0 0,-1-1 0 0 0,1 1 0 0 0,0-1 0 0 0,0 1 0 0 0,0-1 0 0 0,0 1 0 0 0,0-1 0 0 0,1 1 0 0 0,-1-1 0 0 0,0 1 0 0 0,1-1 0 0 0,-1 1 0 0 0,1-1 0 0 0,-1 0 0 0 0,1 1 0 0 0,0-1 0 0 0,-1 0 0 0 0,1 1 0 0 0,0-1 0 0 0,0 0 0 0 0,0 0 0 0 0,0 0 0 0 0,0 0 0 0 0,0 0 0 0 0,1 0 0 0 0,-1 0 4 0 0,5 3-3652 0 0,0-2-3611 0 0,-5-2-3732 0 0</inkml:trace>
  <inkml:trace contextRef="#ctx0" brushRef="#br0" timeOffset="3597.138">1024 36 4681 0 0,'0'0'2522'0'0,"0"0"-79"0"0,0 0 24 0 0,0 0-21 0 0,0 0-152 0 0,0 0-248 0 0,0 0-367 0 0,0 0-394 0 0,0 0-367 0 0,0 0-329 0 0,0 0-258 0 0,0 0-176 0 0,2-2-45 0 0,0 7 42 0 0,1 0 0 0 0,-1 0 0 0 0,0 0 0 0 0,0 1-1 0 0,-1-1 1 0 0,0 0 0 0 0,0 1 0 0 0,0-1-1 0 0,0 1 1 0 0,-1-1 0 0 0,0 1 0 0 0,0-1 0 0 0,0 1-1 0 0,-1 0 1 0 0,0-1 0 0 0,-1 4-152 0 0,-2 75 344 0 0,-1-85-6626 0 0,2-1 961 0 0,3 1 1837 0 0,-3 0-7368 0 0</inkml:trace>
  <inkml:trace contextRef="#ctx0" brushRef="#br0" timeOffset="3851.056">935 111 11474 0 0,'0'0'2069'0'0,"0"0"-445"0"0,0 0-145 0 0,0 0 14 0 0,0 0-68 0 0,0 0-70 0 0,0 0-131 0 0,0 0-202 0 0,0 0-207 0 0,0 0-226 0 0,0 0-177 0 0,11-1-148 0 0,135-3-203 0 0,-111 3-3764 0 0,-5 1-3788 0 0,-18 0-4477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9.4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63 4857 0 0,'0'0'1827'0'0,"0"0"23"0"0,0 0 325 0 0,0 0 211 0 0,0 0-22 0 0,0 0-225 0 0,0 0-358 0 0,0 0-406 0 0,0 0-327 0 0,0 0-291 0 0,0 0-216 0 0,2-9-127 0 0,2-28-98 0 0,-5 36-285 0 0,0 0-1 0 0,0 1 0 0 0,0-1 0 0 0,0 0 1 0 0,0 0-1 0 0,0 1 0 0 0,0-1 0 0 0,0 1 1 0 0,0-1-1 0 0,0 1 0 0 0,0-1 0 0 0,0 1 1 0 0,-1 0-1 0 0,1-1 0 0 0,0 1 1 0 0,0 0-1 0 0,0 0 0 0 0,0 0 0 0 0,-1 0 1 0 0,1 0-1 0 0,0 0 0 0 0,0 0 0 0 0,0 1 1 0 0,-1-1-1 0 0,1 0 0 0 0,0 1 0 0 0,0-1 1 0 0,0 0-1 0 0,0 1 0 0 0,0 0 0 0 0,0-1 1 0 0,0 1-1 0 0,0-1 0 0 0,0 1 0 0 0,-1 1-30 0 0,-48 54 840 0 0,50-55-815 0 0,-1 0 1 0 0,1 1-1 0 0,-1-1 0 0 0,1 1 0 0 0,0-1 0 0 0,-1 1 1 0 0,1-1-1 0 0,0 1 0 0 0,0-1 0 0 0,0 1 0 0 0,0-1 1 0 0,0 1-1 0 0,1-1 0 0 0,-1 1 0 0 0,0-1 0 0 0,1 0 1 0 0,-1 1-1 0 0,1-1 0 0 0,-1 1 0 0 0,1-1 0 0 0,0 0 1 0 0,-1 1-1 0 0,1-1 0 0 0,0 0 0 0 0,0 0 1 0 0,0 0-1 0 0,0 0 0 0 0,0 0 0 0 0,0 0 0 0 0,0 0 1 0 0,1 0-1 0 0,-1 0 0 0 0,0 0 0 0 0,0 0 0 0 0,1-1 1 0 0,-1 1-1 0 0,1-1 0 0 0,-1 1 0 0 0,0-1 0 0 0,1 1 1 0 0,-1-1-1 0 0,1 0 0 0 0,-1 0 0 0 0,1 0 0 0 0,-1 0 1 0 0,1 0-1 0 0,-1 0 0 0 0,1 0-25 0 0,5 1 65 0 0,0 0 0 0 0,0-1 0 0 0,0 0-1 0 0,-1 0 1 0 0,1 0 0 0 0,0-1 0 0 0,0 0 0 0 0,0 0-1 0 0,-1-1 1 0 0,1 0 0 0 0,0 0 0 0 0,-1-1 0 0 0,0 1-1 0 0,1-1 1 0 0,4-4-65 0 0,-10 6-8 0 0,0-1 0 0 0,0 1-1 0 0,-1-1 1 0 0,1 1 0 0 0,0-1-1 0 0,-1 1 1 0 0,1-1 0 0 0,-1 1-1 0 0,0-1 1 0 0,1 1-1 0 0,-1-1 1 0 0,0 0 0 0 0,0 1-1 0 0,0-1 1 0 0,0 1 0 0 0,0-1-1 0 0,-1 0 1 0 0,1 1 0 0 0,0-1-1 0 0,-1 1 1 0 0,1-1 0 0 0,-1 1-1 0 0,1-1 1 0 0,-1 1 0 0 0,0-1-1 0 0,0 1 1 0 0,0-1 8 0 0,-7-22-2759 0 0,15 2-5343 0 0,-3 17 1127 0 0,0 1-2875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2.9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88 7154 0 0,'0'0'2473'0'0,"0"0"-232"0"0,0 0-121 0 0,0 0-63 0 0,0 0-114 0 0,0 0-117 0 0,0 0-195 0 0,0 0-299 0 0,0 0-285 0 0,0 0-306 0 0,0 0-279 0 0,0 0-210 0 0,0 0-123 0 0,2-2 0 0 0,4-6 223 0 0,-12 27 219 0 0,-4 17-204 0 0,9-30-1235 0 0,2 33 2232 0 0,6-30-5980 0 0,6-5-6937 0 0,-10-4 399 0 0</inkml:trace>
  <inkml:trace contextRef="#ctx0" brushRef="#br0" timeOffset="335.661">75 0 13467 0 0,'0'0'1480'0'0,"0"0"-416"0"0,0 0-247 0 0,0 0-148 0 0,0 0-79 0 0,0 0 78 0 0,0 0 132 0 0,0 0 119 0 0,0 0 18 0 0,0 0-127 0 0,0 0-183 0 0,0 0-167 0 0,12 4-108 0 0,101 27 564 0 0,-111-32-871 0 0,1 1-1 0 0,-1 0 1 0 0,1 1 0 0 0,-1-1 0 0 0,1 0-1 0 0,-1 1 1 0 0,1-1 0 0 0,-1 1 0 0 0,0 0-1 0 0,1 0 1 0 0,-1 0 0 0 0,0 0 0 0 0,0 0-1 0 0,1 1 1 0 0,-1-1 0 0 0,0 1 0 0 0,0-1-1 0 0,0 1 1 0 0,-1 0 0 0 0,1 0 0 0 0,0-1-1 0 0,-1 1 1 0 0,1 1 0 0 0,-1-1 0 0 0,0 0-1 0 0,1 0 1 0 0,-1 0 0 0 0,0 1 0 0 0,0-1-1 0 0,-1 0 1 0 0,1 1 0 0 0,0-1-1 0 0,-1 1 1 0 0,1-1 0 0 0,-1 1 0 0 0,0-1-1 0 0,0 1 1 0 0,0-1 0 0 0,0 1 0 0 0,-1-1-1 0 0,1 1 1 0 0,-1-1 0 0 0,1 1 0 0 0,-1-1-1 0 0,0 1 1 0 0,0-1 0 0 0,0 0 0 0 0,0 1-1 0 0,-1 0-44 0 0,-150 120 1441 0 0,140-105-4188 0 0,18 0-4276 0 0,-4-16-4487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2.3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0 17004 0 0,'0'0'1636'0'0,"0"0"-262"0"0,0 0-190 0 0,0 0-221 0 0,0 0-254 0 0,0 0-215 0 0,0 0-102 0 0,0 0 20 0 0,0 0 68 0 0,0 0 87 0 0,0 0 4 0 0,0 0-93 0 0,-3 10-88 0 0,-46 159 675 0 0,47-130-1504 0 0,5-33-5194 0 0,3-4-5688 0 0,-5-2 995 0 0</inkml:trace>
  <inkml:trace contextRef="#ctx0" brushRef="#br0" timeOffset="290.073">92 83 5457 0 0,'0'0'4208'0'0,"0"0"-2152"0"0,0 0-785 0 0,0 0-55 0 0,0 0 95 0 0,0 0 43 0 0,0 0-140 0 0,0 0-242 0 0,0 0-207 0 0,0 0-159 0 0,0 0-96 0 0,-3 10-47 0 0,-9 32-8 0 0,12-41-375 0 0,0 1 1 0 0,0-1-1 0 0,0 1 1 0 0,0-1-1 0 0,1 1 1 0 0,-1-1-1 0 0,1 1 0 0 0,-1-1 1 0 0,1 1-1 0 0,0-1 1 0 0,-1 0-1 0 0,1 1 1 0 0,0-1-1 0 0,0 0 1 0 0,0 0-1 0 0,0 1 0 0 0,0-1 1 0 0,0 0-1 0 0,0 0 1 0 0,0 0-1 0 0,1 0 1 0 0,-1 0-1 0 0,0-1 0 0 0,1 1 1 0 0,-1 0-1 0 0,0-1 1 0 0,1 1-1 0 0,-1-1 1 0 0,1 1-1 0 0,-1-1 0 0 0,1 1 1 0 0,-1-1-1 0 0,1 0 1 0 0,-1 0-1 0 0,1 0 1 0 0,0 0-1 0 0,-1 0 0 0 0,1 0 1 0 0,-1 0-1 0 0,1-1 1 0 0,-1 1-1 0 0,1-1-80 0 0,-1 1 36 0 0,-2 0-13 0 0,0-1 0 0 0,0 1 1 0 0,0-1-1 0 0,1 1 0 0 0,-1-1 0 0 0,0 1 0 0 0,1-1 0 0 0,-1 0 1 0 0,1 0-1 0 0,-1 1 0 0 0,0-1 0 0 0,1 0 0 0 0,-1 0 0 0 0,1 1 1 0 0,0-1-1 0 0,-1 0 0 0 0,1 0 0 0 0,0 0 0 0 0,0 0 0 0 0,-1 0 1 0 0,1 0-1 0 0,0 0 0 0 0,0 1 0 0 0,0-1 0 0 0,0 0 0 0 0,0 0 1 0 0,0 0-1 0 0,0 0 0 0 0,0 0 0 0 0,1 0 0 0 0,-1 0 0 0 0,0 0 1 0 0,0 0-1 0 0,1 1 0 0 0,-1-1 0 0 0,1 0 0 0 0,-1 0 1 0 0,1 0-1 0 0,-1 1 0 0 0,1-1 0 0 0,-1 0 0 0 0,1 0 0 0 0,0 1 1 0 0,-1-1-1 0 0,1 1 0 0 0,0-1 0 0 0,0 0 0 0 0,-1 1 0 0 0,1 0 1 0 0,0-1-1 0 0,0 1 0 0 0,0-1 0 0 0,0 1 0 0 0,-1 0 0 0 0,1 0 1 0 0,0-1-1 0 0,0 1 0 0 0,0 0 0 0 0,0 0 0 0 0,0 0 0 0 0,0 0 1 0 0,0 0-1 0 0,0 0 0 0 0,0 0 0 0 0,0 0 0 0 0,0 1 0 0 0,0-1-23 0 0,-46-39-1208 0 0,52 37-15197 0 0,-4 2 7194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0.9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1 15995 0 0,'0'0'3081'0'0,"0"0"-1822"0"0,0 0-439 0 0,0 0 20 0 0,0 0-59 0 0,0 0-153 0 0,0 0-160 0 0,0 0-166 0 0,0 0-117 0 0,0 0-15 0 0,0 0 29 0 0,0 0 42 0 0,0 0-7 0 0,0 5-21 0 0,-9 118-1098 0 0,10-118-2496 0 0,0-4-6891 0 0,0 0-606 0 0</inkml:trace>
  <inkml:trace contextRef="#ctx0" brushRef="#br0" timeOffset="262.455">0 81 12307 0 0,'0'0'2233'0'0,"0"0"-351"0"0,0 0-284 0 0,0 0-305 0 0,0 0-251 0 0,0 0-163 0 0,0 0-127 0 0,0 0-149 0 0,0 0-147 0 0,0 0-143 0 0,12-3-123 0 0,103-10-612 0 0,-94 13-2126 0 0,-7 0-5903 0 0,-7 0-2908 0 0</inkml:trace>
  <inkml:trace contextRef="#ctx0" brushRef="#br0" timeOffset="1143.461">260 58 4241 0 0,'0'0'3209'0'0,"0"0"-738"0"0,0 0-273 0 0,0 0 109 0 0,0 0-3 0 0,0 0-191 0 0,0 0-342 0 0,0 0-434 0 0,0 0-378 0 0,0 0-315 0 0,0 0-220 0 0,0 0-159 0 0,0 0-108 0 0,-3-3-42 0 0,2 2-106 0 0,0 1 1 0 0,0-1 0 0 0,0 1 0 0 0,0-1 0 0 0,0 1 0 0 0,0 0 0 0 0,0-1 0 0 0,0 1 0 0 0,0 0 0 0 0,0-1 0 0 0,0 1-1 0 0,0 0 1 0 0,0 0 0 0 0,0 0 0 0 0,0 0 0 0 0,0 0 0 0 0,0 0 0 0 0,0 1 0 0 0,0-1 0 0 0,0 0 0 0 0,0 0 0 0 0,0 1-1 0 0,0-1 1 0 0,0 1 0 0 0,0-1 0 0 0,0 1 0 0 0,0-1 0 0 0,0 1 0 0 0,0-1 0 0 0,0 1 0 0 0,0 0 0 0 0,1-1-1 0 0,-1 1 1 0 0,0 0 0 0 0,1 0 0 0 0,-1 0 0 0 0,0 0 0 0 0,1 0 0 0 0,-1 0 0 0 0,1 0 0 0 0,-1 0 0 0 0,1 0 0 0 0,0 0-1 0 0,-1 0 1 0 0,1 0 0 0 0,0 0 0 0 0,0 0 0 0 0,0 0 0 0 0,0 0 0 0 0,0 0 0 0 0,0 0 0 0 0,0 0 0 0 0,0 0-1 0 0,0 0 1 0 0,0 0 0 0 0,1 1-10 0 0,-2 0 23 0 0,0 0-1 0 0,1 0 0 0 0,-1-1 1 0 0,1 1-1 0 0,-1 0 1 0 0,1 0-1 0 0,0 0 0 0 0,0 0 1 0 0,0-1-1 0 0,0 1 0 0 0,0 0 1 0 0,0 0-1 0 0,1 0 1 0 0,-1 0-1 0 0,0-1 0 0 0,1 1 1 0 0,0 0-1 0 0,-1 0 0 0 0,1-1 1 0 0,0 1-1 0 0,0 0 1 0 0,0-1-1 0 0,0 1 0 0 0,0-1 1 0 0,0 1-1 0 0,0-1 0 0 0,1 1 1 0 0,-1-1-1 0 0,0 0 0 0 0,1 0 1 0 0,-1 0-1 0 0,1 0 1 0 0,0 0-1 0 0,-1 0 0 0 0,1 0 1 0 0,0 0-1 0 0,-1-1 0 0 0,1 1 1 0 0,0-1-1 0 0,0 1 1 0 0,0-1-1 0 0,-1 0 0 0 0,1 1 1 0 0,0-1-1 0 0,0 0 0 0 0,0 0 1 0 0,0 0-1 0 0,0-1 1 0 0,-1 1-1 0 0,1 0 0 0 0,0-1 1 0 0,0 1-1 0 0,0-1 0 0 0,-1 0 1 0 0,1 1-1 0 0,0-1 0 0 0,-1 0 1 0 0,1 0-1 0 0,-1 0 1 0 0,1 0-1 0 0,-1 0 0 0 0,2-2-22 0 0,-2 3 8 0 0,0-1-1 0 0,1 1 1 0 0,-1-1-1 0 0,0 0 1 0 0,0 0-1 0 0,0 1 1 0 0,0-1-1 0 0,0 0 1 0 0,0 0-1 0 0,0 0 0 0 0,0 0 1 0 0,0 0-1 0 0,-1 0 1 0 0,1-1-1 0 0,0 1 1 0 0,-1 0-1 0 0,1 0 1 0 0,0 0-1 0 0,-1-1 1 0 0,0 1-1 0 0,1 0 1 0 0,-1-1-1 0 0,0 1 0 0 0,1 0 1 0 0,-1-1-1 0 0,0 1 1 0 0,0 0-1 0 0,0-1 1 0 0,0 1-1 0 0,-1 0 1 0 0,1-1-1 0 0,0 1 1 0 0,-1 0-1 0 0,1-1 1 0 0,0 1-1 0 0,-1 0 1 0 0,1 0-1 0 0,-1-1 0 0 0,0 1 1 0 0,1 0-1 0 0,-1 0 1 0 0,0 0-1 0 0,0 0 1 0 0,0 0-1 0 0,0 0 1 0 0,0 0-1 0 0,0 0 1 0 0,0 0-1 0 0,0 1 1 0 0,0-1-1 0 0,0 0 0 0 0,-1 1 1 0 0,1-1-1 0 0,0 0 1 0 0,-1 1-8 0 0,-21-32-3638 0 0,24 25-892 0 0,2 2-5548 0 0,0 3 1457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6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0 218 10402 0 0,'0'0'227'0'0,"0"0"4"0"0,0 0 294 0 0,0 0 445 0 0,0 0 405 0 0,0 0 200 0 0,0 0-142 0 0,0 0-386 0 0,0 0-387 0 0,0 0-278 0 0,0 0-153 0 0,0 0-40 0 0,0 0-2 0 0,6-7-15 0 0,39-31 208 0 0,-37 34-280 0 0,0-1 0 0 0,0 0 1 0 0,-1-1-1 0 0,1 0 0 0 0,-1 0 0 0 0,-1-1 0 0 0,1 0 0 0 0,-1 0 1 0 0,0 0-1 0 0,-1-1 0 0 0,0 0 0 0 0,0 0 0 0 0,-1 0 0 0 0,0-1 0 0 0,0 0 1 0 0,-1 1-1 0 0,0-1 0 0 0,0 0 0 0 0,-1-1 0 0 0,0 1 0 0 0,-1-5-100 0 0,-1 15 24 0 0,0-1 0 0 0,0 1-1 0 0,0-1 1 0 0,0 1 0 0 0,-1-1 0 0 0,1 1-1 0 0,0-1 1 0 0,-1 0 0 0 0,1 1-1 0 0,0-1 1 0 0,-1 1 0 0 0,1-1-1 0 0,0 0 1 0 0,-1 1 0 0 0,1-1 0 0 0,-1 0-1 0 0,1 1 1 0 0,-1-1 0 0 0,1 0-1 0 0,-1 0 1 0 0,1 0 0 0 0,-1 1-1 0 0,1-1 1 0 0,-1 0 0 0 0,1 0-1 0 0,-1 0 1 0 0,1 0 0 0 0,-1 0 0 0 0,1 0-1 0 0,-1 0 1 0 0,1 0 0 0 0,-1 0-1 0 0,1 0 1 0 0,-1 0 0 0 0,1 0-1 0 0,-1 0 1 0 0,1-1 0 0 0,-1 1 0 0 0,1 0-1 0 0,-1 0 1 0 0,1 0 0 0 0,-1-1-1 0 0,1 1 1 0 0,-1 0 0 0 0,1-1-1 0 0,0 1 1 0 0,-1 0 0 0 0,1-1 0 0 0,-1 1-1 0 0,1-1 1 0 0,0 1 0 0 0,0 0-1 0 0,-1-1 1 0 0,1 1 0 0 0,0-1-1 0 0,0 1 1 0 0,-1-1 0 0 0,1 1-1 0 0,0-1 1 0 0,0 1 0 0 0,0-1 0 0 0,0 1-1 0 0,0-1 1 0 0,0 1 0 0 0,0-1-24 0 0,-13 30 71 0 0,1 1 0 0 0,1 1 0 0 0,2 0 0 0 0,1 0 0 0 0,2 1 0 0 0,0 0 0 0 0,3 0 0 0 0,1 0 0 0 0,1 27-71 0 0,3-39-462 0 0,-2-22-3074 0 0,-4-11-4018 0 0,2 7 1662 0 0,1 2-931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0.3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48 2489 0 0,'0'0'1928'0'0,"0"0"95"0"0,0 0 395 0 0,0 0 117 0 0,0 0-205 0 0,0 0-328 0 0,0 0-346 0 0,0 0-250 0 0,0 0-199 0 0,0 0-161 0 0,0 0-133 0 0,0 0-150 0 0,0 0-111 0 0,-2-1-96 0 0,1 0-529 0 0,1 1 1 0 0,-1 0-1 0 0,0-1 1 0 0,0 1-1 0 0,1 0 0 0 0,-1-1 1 0 0,0 1-1 0 0,0 0 1 0 0,0 0-1 0 0,1 0 1 0 0,-1 0-1 0 0,0 0 1 0 0,0 0-1 0 0,0 0 1 0 0,0 0-1 0 0,1 0 0 0 0,-1 0 1 0 0,0 0-1 0 0,0 0 1 0 0,0 1-1 0 0,1-1 1 0 0,-1 0-1 0 0,0 1 1 0 0,0-1-1 0 0,1 1 0 0 0,-1-1 1 0 0,0 0-1 0 0,1 1 1 0 0,-1-1-1 0 0,0 1 1 0 0,1 0-1 0 0,-1-1 1 0 0,1 1-1 0 0,-1 0 1 0 0,1-1-1 0 0,-1 1 0 0 0,1 0 1 0 0,0-1-1 0 0,-1 1 1 0 0,1 0-1 0 0,0 0 1 0 0,-1 0-1 0 0,1-1 1 0 0,0 1-1 0 0,0 0 0 0 0,0 0 1 0 0,0 0-1 0 0,0-1 1 0 0,0 1-1 0 0,0 0 1 0 0,0 0-1 0 0,0 0 1 0 0,0 0-1 0 0,0-1 1 0 0,0 1-1 0 0,1 0 0 0 0,-1 0 1 0 0,0-1-1 0 0,1 1 1 0 0,-1 1-28 0 0,2-1 47 0 0,-1 1 0 0 0,0-1 0 0 0,1 0 0 0 0,-1 0 0 0 0,1 1 0 0 0,0-1 0 0 0,-1 0 0 0 0,1 0 0 0 0,0 0 0 0 0,-1-1 0 0 0,1 1 0 0 0,0 0 1 0 0,0-1-1 0 0,0 1 0 0 0,0-1 0 0 0,0 0 0 0 0,0 1 0 0 0,0-1 0 0 0,0 0 0 0 0,0 0 0 0 0,-1 0 0 0 0,1-1 0 0 0,0 1 0 0 0,0 0 0 0 0,0-1 0 0 0,0 1 0 0 0,0-1 0 0 0,0 1 0 0 0,-1-1 1 0 0,1 0-1 0 0,0 0 0 0 0,0 0 0 0 0,-1 0 0 0 0,1 0 0 0 0,0-1-47 0 0,-16-27 1490 0 0,3 18-6033 0 0,7 5-1681 0 0,3 1-3579 0 0,1 4 1665 0 0</inkml:trace>
  <inkml:trace contextRef="#ctx0" brushRef="#br0" timeOffset="314.312">99 1 9050 0 0,'0'0'4946'0'0,"0"0"-2657"0"0,0 0-690 0 0,0 0-52 0 0,0 0-232 0 0,0 0-311 0 0,0 0-352 0 0,0 0-278 0 0,0 0-108 0 0,0 0-19 0 0,0 0 20 0 0,0 0 19 0 0,0 0-40 0 0,8 1-35 0 0,-5-1-169 0 0,1 1 1 0 0,-1-1 0 0 0,1 1 0 0 0,0 0 0 0 0,-1 0 0 0 0,1 1 0 0 0,-1-1-1 0 0,0 1 1 0 0,0-1 0 0 0,1 1 0 0 0,-1 0 0 0 0,0 1 0 0 0,0-1 0 0 0,-1 0-1 0 0,1 1 1 0 0,0-1 0 0 0,-1 1 0 0 0,1 0 0 0 0,-1 0 0 0 0,0 0 0 0 0,0 0-1 0 0,0 0 1 0 0,-1 1 0 0 0,1-1 0 0 0,-1 0 0 0 0,0 1 0 0 0,0-1 0 0 0,0 1-1 0 0,1 3-42 0 0,-3 0 81 0 0,0-1 0 0 0,0 1 0 0 0,0-1 0 0 0,-1 1 0 0 0,0-1 0 0 0,-1 1 0 0 0,1-1-1 0 0,-1 0 1 0 0,0 0 0 0 0,0 0 0 0 0,-1-1 0 0 0,0 1 0 0 0,0-1 0 0 0,0 0 0 0 0,-1 0 0 0 0,0 0-1 0 0,0-1 1 0 0,0 1 0 0 0,0-1 0 0 0,-1 0 0 0 0,1-1 0 0 0,-1 1 0 0 0,0-1 0 0 0,-1 0-81 0 0,-20 16 104 0 0,27-8-1999 0 0,13-10-6894 0 0,-11-1 6156 0 0,3 0-8916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9.6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0 16964 0 0,'0'0'2121'0'0,"0"0"-352"0"0,0 0-290 0 0,0 0-314 0 0,0 0-298 0 0,0 0-255 0 0,0 0-244 0 0,0 0-157 0 0,0 0-29 0 0,0 0 26 0 0,0 0 56 0 0,0 0 22 0 0,0 0-23 0 0,-1 10-47 0 0,-24 148 263 0 0,24-116-1883 0 0,3-33-3556 0 0,1-2-4493 0 0,-2-6-2056 0 0</inkml:trace>
  <inkml:trace contextRef="#ctx0" brushRef="#br0" timeOffset="260.784">84 70 12819 0 0,'0'0'1804'0'0,"0"0"-721"0"0,0 0-281 0 0,0 0 80 0 0,0 0 111 0 0,0 0 40 0 0,0 0-101 0 0,0 0-175 0 0,0 0-169 0 0,0 0-138 0 0,0 0-86 0 0,-3 11-57 0 0,-9 33-29 0 0,12-42-231 0 0,0-1 1 0 0,0 0-1 0 0,1 1 1 0 0,-1-1 0 0 0,0 0-1 0 0,0 1 1 0 0,1-1-1 0 0,-1 0 1 0 0,1 0 0 0 0,-1 1-1 0 0,1-1 1 0 0,-1 0-1 0 0,1 0 1 0 0,0 0 0 0 0,-1 0-1 0 0,1 0 1 0 0,0 0-1 0 0,0 0 1 0 0,0 0 0 0 0,0 0-1 0 0,0 0 1 0 0,0 0-1 0 0,0 0 1 0 0,0-1 0 0 0,1 1-1 0 0,-1 0 1 0 0,0-1-1 0 0,0 1 1 0 0,0-1 0 0 0,1 1-1 0 0,-1-1 1 0 0,0 0-1 0 0,1 0 1 0 0,-1 1 0 0 0,0-1-1 0 0,1 0 1 0 0,-1 0-1 0 0,0 0 1 0 0,1-1 0 0 0,-1 1-1 0 0,0 0 1 0 0,1 0-1 0 0,-1-1-47 0 0,1 1 91 0 0,-3 0-71 0 0,1-1-1 0 0,-1 0 0 0 0,0 1 1 0 0,1-1-1 0 0,-1 0 0 0 0,1 1 1 0 0,-1-1-1 0 0,1 0 0 0 0,0 0 1 0 0,-1 0-1 0 0,1 0 0 0 0,0 1 1 0 0,-1-1-1 0 0,1 0 0 0 0,0 0 1 0 0,0 0-1 0 0,0 0 0 0 0,0 0 1 0 0,0 0-1 0 0,0 0 0 0 0,0 1 1 0 0,0-1-1 0 0,0 0 0 0 0,0 0 1 0 0,1 0-1 0 0,-1 0 1 0 0,0 0-1 0 0,0 0 0 0 0,1 1 1 0 0,-1-1-1 0 0,1 0 0 0 0,-1 0 1 0 0,1 1-1 0 0,-1-1 0 0 0,1 0 1 0 0,-1 0-1 0 0,1 1 0 0 0,0-1 1 0 0,-1 1-1 0 0,1-1 0 0 0,0 0 1 0 0,0 1-1 0 0,-1 0 0 0 0,1-1 1 0 0,0 1-1 0 0,0-1 0 0 0,0 1 1 0 0,0 0-1 0 0,-1 0 0 0 0,1-1 1 0 0,0 1-1 0 0,0 0 0 0 0,0 0 1 0 0,0 0-1 0 0,0 0 0 0 0,0 0 1 0 0,0 0-1 0 0,-1 0 0 0 0,1 0 1 0 0,0 0-1 0 0,0 1 0 0 0,0-1 1 0 0,0 0-1 0 0,0 1 0 0 0,0-1 1 0 0,-1 0-1 0 0,1 1 0 0 0,0-1 1 0 0,0 1-1 0 0,-1-1-19 0 0,-69-40-1642 0 0,70 40-5208 0 0,0 0 2312 0 0,0 0 1766 0 0,1 0-8009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5.5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1 16139 0 0,'0'0'773'0'0,"0"0"-303"0"0,0 0-152 0 0,0 0 131 0 0,0 0 183 0 0,0 0 107 0 0,0 0 15 0 0,-11 8-97 0 0,-31 27-137 0 0,39-32-460 0 0,1 0 0 0 0,0-1 0 0 0,-1 1-1 0 0,1 1 1 0 0,1-1 0 0 0,-1 0 0 0 0,0 0 0 0 0,1 1-1 0 0,-1-1 1 0 0,1 1 0 0 0,0-1 0 0 0,0 1-1 0 0,0-1 1 0 0,1 1 0 0 0,0 0 0 0 0,-1 0 0 0 0,1-1-1 0 0,0 1 1 0 0,1 0 0 0 0,-1-1 0 0 0,1 1-1 0 0,-1 0 1 0 0,2 1-60 0 0,-1-2 61 0 0,1 0-1 0 0,-1 1 1 0 0,1-1-1 0 0,0-1 1 0 0,0 1-1 0 0,0 0 1 0 0,0 0-1 0 0,1-1 1 0 0,-1 1-1 0 0,1-1 1 0 0,-1 0-1 0 0,1 0 1 0 0,0 0-1 0 0,0 0 1 0 0,0 0-1 0 0,0-1 1 0 0,0 1-1 0 0,1-1 1 0 0,-1 0-1 0 0,0 0 1 0 0,0 0-1 0 0,1 0 1 0 0,-1-1-1 0 0,1 1 1 0 0,-1-1-1 0 0,1 0 1 0 0,-1 0-1 0 0,1 0 1 0 0,-1 0-1 0 0,1-1 1 0 0,-1 0-1 0 0,0 1 1 0 0,1-1-1 0 0,-1 0 1 0 0,0-1-1 0 0,2 0-60 0 0,-3-1 23 0 0,0 0 1 0 0,-1 0-1 0 0,1 0 1 0 0,-1-1-1 0 0,0 1 0 0 0,0 0 1 0 0,0-1-1 0 0,-1 1 0 0 0,1-1 1 0 0,-1 1-1 0 0,0-1 1 0 0,0 1-1 0 0,0-1 0 0 0,0 1 1 0 0,-1-1-1 0 0,1 1 1 0 0,-1-1-1 0 0,0 1 0 0 0,0 0 1 0 0,0-1-1 0 0,0 1 0 0 0,-1 0 1 0 0,1 0-1 0 0,-1 0 1 0 0,0 0-1 0 0,0 0 0 0 0,0 0 1 0 0,0 0-1 0 0,-1 1 0 0 0,0-2-23 0 0,3 4-179 0 0,-21-24-115 0 0,12 23-7109 0 0,8 2 584 0 0,1 1-4191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6.9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73 6201 0 0,'0'0'2861'0'0,"0"0"-214"0"0,0 0-102 0 0,0 0-205 0 0,0 0-406 0 0,0 0-352 0 0,0 0-358 0 0,0 0-325 0 0,0 0-278 0 0,0 0-255 0 0,0 0-164 0 0,0 0-98 0 0,0 0-69 0 0,-9-1 10 0 0,8 3-416 0 0,-9 25 445 0 0,10-18-4594 0 0,3-1-6479 0 0,-1-7 3209 0 0</inkml:trace>
  <inkml:trace contextRef="#ctx0" brushRef="#br0" timeOffset="253.992">95 70 6145 0 0,'0'0'4975'0'0,"0"0"-2305"0"0,0 0-1057 0 0,0 0-366 0 0,0 0-451 0 0,0 0-316 0 0,0 0-130 0 0,0 0-117 0 0,0 0-54 0 0,0 0-34 0 0,0 0-50 0 0,0 0-36 0 0,0 0-54 0 0,-1 4-77 0 0,1-3-316 0 0,-4 21 809 0 0,6-12-4272 0 0,2-1-5905 0 0,-3-7 4410 0 0</inkml:trace>
  <inkml:trace contextRef="#ctx0" brushRef="#br0" timeOffset="586.064">144 1 16436 0 0,'0'0'566'0'0,"0"0"-35"0"0,0 0 160 0 0,0 0 208 0 0,0 0 20 0 0,0 0-122 0 0,0 0-241 0 0,0 0-218 0 0,0 0-68 0 0,0 0 33 0 0,0 0 67 0 0,0 0 28 0 0,5 2-46 0 0,155 49 997 0 0,-159-51-1325 0 0,0 0 1 0 0,-1 1 0 0 0,1-1 0 0 0,0 1-1 0 0,0-1 1 0 0,-1 1 0 0 0,1-1 0 0 0,0 1-1 0 0,-1-1 1 0 0,1 1 0 0 0,-1-1 0 0 0,1 1-1 0 0,0 0 1 0 0,-1-1 0 0 0,0 1 0 0 0,1 0 0 0 0,-1 0-1 0 0,1-1 1 0 0,-1 1 0 0 0,0 0 0 0 0,1 0-1 0 0,-1 0 1 0 0,0 0 0 0 0,0-1 0 0 0,0 1-1 0 0,0 0 1 0 0,0 0 0 0 0,0 0 0 0 0,0 0-1 0 0,0 0 1 0 0,0-1 0 0 0,0 1 0 0 0,0 0-1 0 0,-1 0 1 0 0,1 0 0 0 0,0 0 0 0 0,0-1-1 0 0,-1 1 1 0 0,1 0 0 0 0,-1 0 0 0 0,1-1 0 0 0,-1 1-1 0 0,1 0 1 0 0,-1-1 0 0 0,1 1 0 0 0,-1 0-1 0 0,0-1 1 0 0,1 1 0 0 0,-1-1 0 0 0,0 1-1 0 0,1-1 1 0 0,-1 1 0 0 0,0-1 0 0 0,0 0-1 0 0,1 1 1 0 0,-1-1-25 0 0,-49 31 1075 0 0,46-29-1057 0 0,-14 7-537 0 0,-66 44 1970 0 0,60-30-3985 0 0,3 6-4042 0 0,18-24-5186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5.8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0 154 22293 0 0,'0'0'885'0'0,"0"0"-6"0"0,0 0 23 0 0,0 0 18 0 0,0 0-120 0 0,0 0-209 0 0,0 0-194 0 0,0 0-163 0 0,0 0-144 0 0,0 0-98 0 0,0 0-86 0 0,0 0-77 0 0,0 0-72 0 0,11-3-4953 0 0,-9 4-1166 0 0,0 1-5434 0 0</inkml:trace>
  <inkml:trace contextRef="#ctx0" brushRef="#br0" timeOffset="480.224">37 11 7482 0 0,'0'0'4619'0'0,"0"0"-2202"0"0,0 0-568 0 0,0 0-17 0 0,0 0-140 0 0,0 0-158 0 0,0 0-183 0 0,0 0-257 0 0,0 0-277 0 0,0 0-277 0 0,0 0-244 0 0,0 0-158 0 0,0-4-52 0 0,-4-3 283 0 0,0 40 443 0 0,3-16-588 0 0,-3 108 132 0 0,5-78-7096 0 0,-1-44-277 0 0,-1-1-4710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5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71 13115 0 0,'0'0'1740'0'0,"0"0"-420"0"0,0 0-10 0 0,0 0 202 0 0,0 0-14 0 0,0 0-200 0 0,0 0-271 0 0,0 0-313 0 0,0 0-239 0 0,0 0-169 0 0,0 0-105 0 0,0 0-26 0 0,0 0-14 0 0,4-2-6 0 0,97-17-274 0 0,-67 17-3849 0 0,-33 2 2917 0 0,1 0-1212 0 0,-1-1-5059 0 0,0 1-2962 0 0</inkml:trace>
  <inkml:trace contextRef="#ctx0" brushRef="#br0" timeOffset="246.092">89 0 3913 0 0,'0'0'2195'0'0,"0"0"-328"0"0,0 0 29 0 0,0 0 281 0 0,0 0 139 0 0,0 0-47 0 0,0 0-270 0 0,0 0-487 0 0,0 0-458 0 0,0 0-363 0 0,0 0-217 0 0,0 0-65 0 0,0 0 19 0 0,2 2 10 0 0,-3 44 1022 0 0,-6-14-1981 0 0,14-2-4028 0 0,-6-29 3690 0 0,3 4-3807 0 0,-2-3-1285 0 0,1 1-2601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4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81 13723 0 0,'0'0'2056'0'0,"0"0"-402"0"0,0 0-172 0 0,0 0-54 0 0,0 0-152 0 0,0 0-202 0 0,0 0-247 0 0,0 0-285 0 0,0 0-189 0 0,0 0-105 0 0,0 0-66 0 0,2-1 18 0 0,116 7 883 0 0,-93-4-1160 0 0,-8-1 1003 0 0,-6 0-3633 0 0,-2 0-3184 0 0,0-1-4470 0 0,-9 0 2343 0 0</inkml:trace>
  <inkml:trace contextRef="#ctx0" brushRef="#br0" timeOffset="253.828">94 1 9722 0 0,'0'0'3118'0'0,"0"0"-563"0"0,0 0-490 0 0,0 0-473 0 0,0 0-436 0 0,0 0-251 0 0,0 0-156 0 0,0 0-45 0 0,0 0 10 0 0,0 0-93 0 0,0 0-107 0 0,0 0-129 0 0,-6 12-113 0 0,-19 36-57 0 0,22-42-312 0 0,0 0-1 0 0,1 0 1 0 0,0 0 0 0 0,0 0 0 0 0,0 0 0 0 0,1 0 0 0 0,0 0-1 0 0,0 0 1 0 0,0 1 0 0 0,1-1 0 0 0,0 0 0 0 0,0 1 0 0 0,1-1-1 0 0,0 4 98 0 0,3-1-2528 0 0,-2-4-2301 0 0,-1-5 4145 0 0,1 4-10736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29.5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17084 0 0,'0'0'490'0'0,"0"0"-107"0"0,0 0 165 0 0,0 0 211 0 0,0 0 107 0 0,0 0-61 0 0,0 0-191 0 0,0 0-190 0 0,0 0-147 0 0,0 0-108 0 0,0 0-69 0 0,0 0-77 0 0,12 0-96 0 0,4 0-229 0 0,25-1 303 0 0,-9 2-5133 0 0,-26 0-1347 0 0,-2 0-4078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29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 9098 0 0,'0'0'1952'0'0,"0"0"-903"0"0,0 0 327 0 0,0 0 384 0 0,0 0 97 0 0,0 0-313 0 0,0 0-544 0 0,0 0-448 0 0,0 0-328 0 0,0 0-200 0 0,0 0-152 0 0,67-6-360 0 0,-51 3-832 0 0,-5 1-3121 0 0,-2 0-7298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0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203 34 9266 0 0,'0'0'4509'0'0,"0"0"-2725"0"0,0 0-610 0 0,0 0 112 0 0,0 0 12 0 0,0 0-45 0 0,0 0-113 0 0,0 0-165 0 0,0 0-146 0 0,0 0-114 0 0,0 0-104 0 0,0 0-115 0 0,0 0-86 0 0,-1-6-72 0 0,-5-16-54 0 0,4 16-40 0 0,2 6-42 0 0,0 0-20 0 0,0 0-39 0 0,0 0-20 0 0,0 0-6 0 0,0 0-7 0 0,0 0 7 0 0,0 0-2 0 0,0 0-19 0 0,0 0-2 0 0,0 0-20 0 0,0 0 4 0 0,0 0 5 0 0,0 0-10 0 0,0 0 13 0 0,0 0-16 0 0,0 0 6 0 0,0 0 23 0 0,0 0 8 0 0,0 0 7 0 0,0 0-12 0 0,0 0-26 0 0,0 0-16 0 0,-25 30 724 0 0,8-3-669 0 0,1 2 0 0 0,1 0 0 0 0,1 0 0 0 0,2 1 0 0 0,1 1 0 0 0,1 0 0 0 0,2 0 0 0 0,0 8-115 0 0,-26 144 258 0 0,21-61-228 0 0,5 0 0 0 0,6 0 0 0 0,5 5-30 0 0,-3-112 11 0 0,2 0-1 0 0,-1-1 1 0 0,2 1 0 0 0,0-1-1 0 0,1 0 1 0 0,0 0-1 0 0,1 0 1 0 0,0 0-1 0 0,2-1 1 0 0,-1 0 0 0 0,1 0-1 0 0,1-1 1 0 0,1 0-1 0 0,8 11-10 0 0,63 58 172 0 0,-59-84-1033 0 0,-10-7-3565 0 0,-4 2-3693 0 0,-2 4-4647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6.2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34 10890 0 0,'0'0'826'0'0,"0"0"-205"0"0,0 0-102 0 0,0 0 73 0 0,0 0 214 0 0,0 0 259 0 0,0 0 134 0 0,0 0 4 0 0,0 0-152 0 0,0 0-257 0 0,0 0-236 0 0,0 0-187 0 0,-7-9 126 0 0,44-1 296 0 0,-11 5-427 0 0,117-5 261 0 0,-142 20-3907 0 0,-4-2-3866 0 0,2-6 1864 0 0,0 0-1788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1.9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291 22 14331 0 0,'0'0'766'0'0,"0"0"126"0"0,0 0 232 0 0,0 0 230 0 0,0 0 62 0 0,0 0-61 0 0,0 0-160 0 0,0 0-168 0 0,0 0-155 0 0,0 0-149 0 0,0 0-142 0 0,-1-5-138 0 0,-1-12 212 0 0,7 34 896 0 0,16 66-1052 0 0,-5 0 0 0 0,-3 2 0 0 0,-4-1 0 0 0,-3 1 0 0 0,-4 21-499 0 0,-6 18 111 0 0,4-64 12 0 0,-2 0-1 0 0,-4 0 1 0 0,-2 0-1 0 0,-5 15-122 0 0,-64 131 218 0 0,51-155-220 0 0,-3-1 0 0 0,-2-1 0 0 0,-2-2 0 0 0,-30 32 2 0 0,-2-21-1653 0 0,63-71-5868 0 0,2 12 5071 0 0,0-4-9683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27.1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87 0 0 0,'0'0'2130'0'0,"0"0"153"0"0,0 0 271 0 0,0 0 193 0 0,0 0-34 0 0,0 0-238 0 0,0 0-384 0 0,0 0-388 0 0,0 0-313 0 0,0 0-237 0 0,1-4-181 0 0,1-17 1256 0 0,-2 21-1650 0 0,0 0-46 0 0,0 0-74 0 0,0 0-54 0 0,0 0-65 0 0,0 0-83 0 0,-1 21 297 0 0,-22 137 86 0 0,23-155-611 0 0,-1-1-1 0 0,0 1 1 0 0,0 0-1 0 0,0 0 1 0 0,0-1-1 0 0,0 1 1 0 0,-1 0 0 0 0,1-1-1 0 0,-1 1 1 0 0,0-1-1 0 0,0 0 1 0 0,0 0 0 0 0,0 0-1 0 0,0 0 1 0 0,0 0-1 0 0,0 0 1 0 0,-1 0-1 0 0,1-1 1 0 0,-1 1 0 0 0,1-1-1 0 0,-1 1 1 0 0,1-1-1 0 0,-1 0 1 0 0,0 0-1 0 0,0 0 1 0 0,0-1 0 0 0,0 1-1 0 0,1-1 1 0 0,-1 0-1 0 0,0 1 1 0 0,0-1-1 0 0,0 0 1 0 0,0-1 0 0 0,0 1-28 0 0,-14-42-1893 0 0,19 11-4456 0 0,0 19 231 0 0,-1 4-339 0 0,0 2-1862 0 0</inkml:trace>
  <inkml:trace contextRef="#ctx0" brushRef="#br0" timeOffset="524.744">31 25 11779 0 0,'0'0'1178'0'0,"0"0"96"0"0,0 0 249 0 0,0 0 180 0 0,0 0 16 0 0,0 0-205 0 0,0 0-359 0 0,0 0-336 0 0,0 0-263 0 0,0 0-158 0 0,0 0-82 0 0,0 0-71 0 0,10-5-28 0 0,31-14-13 0 0,-40 19-187 0 0,0-1 1 0 0,0 1-1 0 0,1 0 0 0 0,-1 0 0 0 0,0 0 1 0 0,0 0-1 0 0,1 1 0 0 0,-1-1 1 0 0,0 0-1 0 0,0 0 0 0 0,0 1 1 0 0,1-1-1 0 0,-1 1 0 0 0,0-1 1 0 0,0 1-1 0 0,0-1 0 0 0,0 1 1 0 0,0 0-1 0 0,0-1 0 0 0,0 1 1 0 0,0 0-1 0 0,0 0 0 0 0,0 0 0 0 0,0 0 1 0 0,-1 0-1 0 0,1 0 0 0 0,0 0 1 0 0,-1 0-1 0 0,1 0 0 0 0,0 0 1 0 0,-1 0-1 0 0,1 1-17 0 0,1 3 73 0 0,9 10 126 0 0,-6-7-161 0 0,0-1 1 0 0,0 1-1 0 0,0-1 1 0 0,1 0-1 0 0,0 0 1 0 0,0-1-1 0 0,1 0 1 0 0,0 0-1 0 0,0 0 1 0 0,0-1-1 0 0,0 0 1 0 0,1-1-1 0 0,0 1 1 0 0,0-2-1 0 0,1 1 1 0 0,1 0-39 0 0,-7-5 45 0 0,0-1 1 0 0,0 1-1 0 0,0-1 1 0 0,0 0-1 0 0,0 0 1 0 0,-1 0 0 0 0,1 0-1 0 0,0 0 1 0 0,-1-1-1 0 0,0 1 1 0 0,1-1-1 0 0,-1 1 1 0 0,0-1 0 0 0,0 0-1 0 0,-1 0 1 0 0,1 0-1 0 0,-1 0 1 0 0,1 0-1 0 0,-1 0 1 0 0,0-1 0 0 0,0 1-1 0 0,0 0 1 0 0,-1 0-1 0 0,1-1 1 0 0,-1 1-1 0 0,1-4-45 0 0,5-15 151 0 0,-20 96 137 0 0,-26 92 301 0 0,38-161-1845 0 0,-2 3 3726 0 0,1-4-2528 0 0,1 0-3530 0 0,1 1-10107 0 0,1-5 2080 0 0</inkml:trace>
  <inkml:trace contextRef="#ctx0" brushRef="#br0" timeOffset="931.439">399 311 13795 0 0,'0'0'692'0'0,"0"0"-210"0"0,0 0 252 0 0,0 0 408 0 0,0 0 244 0 0,0 0-1 0 0,0 0-262 0 0,0 0-312 0 0,0 0-200 0 0,0 0-104 0 0,0 0 14 0 0,0 0 38 0 0,0 0 12 0 0,3-7 19 0 0,11-22-68 0 0,-38 22 955 0 0,18 9-1443 0 0,1 0-1 0 0,-1 0 1 0 0,1 0-1 0 0,0 1 0 0 0,0 0 1 0 0,0 0-1 0 0,0 0 1 0 0,0 1-1 0 0,1-1 0 0 0,-1 1 1 0 0,1 0-1 0 0,0 1 0 0 0,0-1 1 0 0,1 1-1 0 0,-1-1 1 0 0,1 1-1 0 0,0 0 0 0 0,0 1 1 0 0,1-1-1 0 0,0 0 1 0 0,0 1-1 0 0,0-1 0 0 0,0 1 1 0 0,1 0-1 0 0,0-1 0 0 0,0 1 1 0 0,0 0-1 0 0,1 0 1 0 0,0 3-34 0 0,3-6 13 0 0,0 0 1 0 0,0 0-1 0 0,0 0 0 0 0,0 0 1 0 0,1-1-1 0 0,-1 0 1 0 0,1 1-1 0 0,0-1 1 0 0,-1-1-1 0 0,1 1 1 0 0,0 0-1 0 0,0-1 1 0 0,0 0-1 0 0,0 0 1 0 0,1 0-1 0 0,-1 0 1 0 0,0-1-1 0 0,0 0 0 0 0,0 0 1 0 0,1 0-1 0 0,-1 0 1 0 0,0 0-1 0 0,0-1 1 0 0,0 0-1 0 0,1 0 1 0 0,-1 0-1 0 0,0 0 1 0 0,0-1-1 0 0,0 0 1 0 0,-1 0-1 0 0,3-1-13 0 0,10-11-1293 0 0,-13 7-3770 0 0,-3 0-6902 0 0,0 4 1992 0 0</inkml:trace>
  <inkml:trace contextRef="#ctx0" brushRef="#br0" timeOffset="1739.618">512 374 7050 0 0,'0'0'2169'0'0,"0"0"-511"0"0,0 0 141 0 0,0 0 267 0 0,0 0 48 0 0,0 0-230 0 0,0 0-345 0 0,0 0-287 0 0,0 0-238 0 0,0 0-187 0 0,0 0-194 0 0,0 0-189 0 0,0 0-162 0 0,2-6-102 0 0,5-15 66 0 0,-12 42 756 0 0,-18 71 1072 0 0,81-168-1981 0 0,-49 119-284 0 0,-9-41 193 0 0,0-1-1 0 0,0 0 0 0 0,0 1 0 0 0,0-1 0 0 0,1 1 0 0 0,-1-1 0 0 0,0 0 1 0 0,1 1-1 0 0,-1-1 0 0 0,1 0 0 0 0,-1 0 0 0 0,1 1 0 0 0,0-1 1 0 0,-1 0-1 0 0,1 0 0 0 0,0 0 0 0 0,0 0 0 0 0,0 0 0 0 0,0 0 1 0 0,0 0-1 0 0,0 0 0 0 0,0 0 0 0 0,0 0 0 0 0,0 0 0 0 0,1-1 1 0 0,-1 1-1 0 0,0-1 0 0 0,0 1 0 0 0,1-1 0 0 0,-1 1 0 0 0,0-1 1 0 0,1 0-1 0 0,-1 1 0 0 0,1-1 0 0 0,-1 0 0 0 0,0 0 0 0 0,1 0 1 0 0,-1 0-1 0 0,0 0 0 0 0,1 0 0 0 0,-1-1 0 0 0,1 1 0 0 0,-1 0 1 0 0,0-1-1 0 0,1 1 0 0 0,-1-1 0 0 0,0 1 0 0 0,0-1 0 0 0,1 0 1 0 0,-1 1-1 0 0,1-2-1 0 0,58-46 122 0 0,-50 13 43 0 0,-29 71-442 0 0,18-36 277 0 0,0 1 0 0 0,1 0 0 0 0,-1 0 0 0 0,1 0 0 0 0,-1 0 0 0 0,1 0 0 0 0,-1-1 0 0 0,1 1 0 0 0,-1 0 1 0 0,1 0-1 0 0,0 0 0 0 0,0 0 0 0 0,-1 0 0 0 0,1 0 0 0 0,0 0 0 0 0,0 0 0 0 0,0 0 0 0 0,0 1 0 0 0,0-1 0 0 0,0 0 1 0 0,1 0-1 0 0,-1 0 0 0 0,0 0 0 0 0,0 0 0 0 0,1 0 0 0 0,-1 0 0 0 0,1-1 0 0 0,-1 1 0 0 0,1 0 0 0 0,-1 0 0 0 0,1 0 1 0 0,-1 0-1 0 0,1 0 0 0 0,0-1 0 0 0,-1 1 0 0 0,1 0 0 0 0,0-1 0 0 0,0 1 0 0 0,0 0 0 0 0,0-1 0 0 0,-1 1 0 0 0,1-1 0 0 0,0 1 1 0 0,0-1-1 0 0,0 0 0 0 0,0 1 0 0 0,0-1 0 0 0,0 0 0 0 0,0 0 0 0 0,0 1 0 0 0,0-1 0 0 0,0 0 0 0 0,0 0 0 0 0,0 0 1 0 0,0 0-1 0 0,0-1 0 0 0,0 1 0 0 0,0 0 0 0 0,0 0 0 0 0,0-1 0 0 0,1 1 0 0 0,-1-1 25 0 0,0 1-1 0 0,-1-1 1 0 0,1 1-1 0 0,0-1 1 0 0,0 0-1 0 0,0 0 1 0 0,-1 1-1 0 0,1-1 1 0 0,0 0 0 0 0,-1 0-1 0 0,1 0 1 0 0,0 0-1 0 0,-1 0 1 0 0,1 0-1 0 0,-1 0 1 0 0,0 0-1 0 0,1 0 1 0 0,-1 0 0 0 0,0 0-1 0 0,0 0 1 0 0,1 0-1 0 0,-1 0 1 0 0,0 0-1 0 0,0 0 1 0 0,0 0-1 0 0,0 0 1 0 0,-1 0 0 0 0,1-1-1 0 0,0 1 1 0 0,0 0-1 0 0,-1 0 1 0 0,1 0-1 0 0,0 0 1 0 0,-1 0-1 0 0,1 0 1 0 0,-1 0 0 0 0,1 0-1 0 0,-1 1 1 0 0,0-1-1 0 0,1 0 1 0 0,-1 0-1 0 0,0 0 1 0 0,0 1-1 0 0,1-1 1 0 0,-1 0 0 0 0,0 1-1 0 0,0-1 1 0 0,-1 0-25 0 0,-12-20-3812 0 0,12 10-1842 0 0,6-1-3472 0 0,-1 8-1671 0 0</inkml:trace>
  <inkml:trace contextRef="#ctx0" brushRef="#br0" timeOffset="1985.515">806 275 10786 0 0,'0'0'3852'0'0,"0"0"-1772"0"0,0 0-513 0 0,0 0-28 0 0,0 0-240 0 0,0 0-375 0 0,0 0-243 0 0,0 0-128 0 0,0 0-25 0 0,0 0 39 0 0,0 0-16 0 0,0 0-41 0 0,-4 10-48 0 0,-46 149 1170 0 0,53-140-3285 0 0,2-20-3666 0 0,1-7-5611 0 0,-5 6 1301 0 0</inkml:trace>
  <inkml:trace contextRef="#ctx0" brushRef="#br0" timeOffset="2152.456">747 326 9722 0 0,'0'0'3785'0'0,"0"0"-2417"0"0,0 0-56 0 0,0 0 217 0 0,0 0-281 0 0,0 0-408 0 0,0 0-320 0 0,0 0-328 0 0,0 0-104 0 0,0 0-24 0 0,0 0-128 0 0,0 0-224 0 0,0 0-352 0 0,60-6-856 0 0,-47 4-2001 0 0,-5 1-5345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3.8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39 10602 0 0,'0'0'2586'0'0,"0"0"-1450"0"0,0 0-427 0 0,0 0-73 0 0,0 0-63 0 0,0 0-5 0 0,0 0-64 0 0,0 0-30 0 0,0 0-51 0 0,0 0-73 0 0,0 0-6 0 0,4-8-44 0 0,14-21-34 0 0,-18 29-227 0 0,1 0 0 0 0,-1 0 0 0 0,1-1 0 0 0,-1 1 0 0 0,1 0 1 0 0,-1 0-1 0 0,1 0 0 0 0,-1 0 0 0 0,1 0 0 0 0,-1 0 0 0 0,0 0 0 0 0,1 0 0 0 0,-1 0 0 0 0,1 0 1 0 0,-1 0-1 0 0,1 0 0 0 0,-1 0 0 0 0,1 0 0 0 0,-1 0 0 0 0,1 0 0 0 0,-1 0 0 0 0,1 1 0 0 0,-1-1 1 0 0,1 0-1 0 0,-1 0 0 0 0,0 1 0 0 0,1-1 0 0 0,-1 0 0 0 0,1 1 0 0 0,-1-1 0 0 0,0 0 0 0 0,1 1 1 0 0,-1-1-1 0 0,0 0 0 0 0,0 1 0 0 0,1-1 0 0 0,-1 1 0 0 0,0-1 0 0 0,0 1 0 0 0,1-1 0 0 0,-1 1 1 0 0,0-1-1 0 0,0 0 0 0 0,0 1 0 0 0,0-1 0 0 0,0 1 0 0 0,0-1 0 0 0,0 1 0 0 0,0-1 0 0 0,0 1 1 0 0,0-1-1 0 0,0 1 0 0 0,0-1 0 0 0,0 1 0 0 0,0-1 0 0 0,-1 1 0 0 0,1-1 0 0 0,0 1 0 0 0,0-1 1 0 0,0 1-1 0 0,-1-1-39 0 0,-3 128 1935 0 0,3 60-950 0 0,3-177-955 0 0,-1-1 1 0 0,2 1-1 0 0,-1-1 1 0 0,2 0 0 0 0,-1 0-1 0 0,1 0 1 0 0,1-1-1 0 0,0 1 1 0 0,0-1-1 0 0,1 0 1 0 0,0 0-1 0 0,0-1 1 0 0,1 0-1 0 0,0 0 1 0 0,1 0-1 0 0,1 0-30 0 0,-4-4 51 0 0,1 0-1 0 0,0 0 0 0 0,0-1 1 0 0,0 0-1 0 0,0 0 0 0 0,0 0 1 0 0,1-1-1 0 0,-1 0 0 0 0,1 0 1 0 0,0 0-1 0 0,-1-1 1 0 0,1 0-1 0 0,0-1 0 0 0,0 1 1 0 0,0-1-1 0 0,1-1-50 0 0,-7 1 22 0 0,0-1 0 0 0,-1 0 0 0 0,0 1 0 0 0,1-1 1 0 0,-1 0-1 0 0,1 0 0 0 0,-1 1 0 0 0,0-1 0 0 0,1 0 0 0 0,-1 0 0 0 0,0 0 0 0 0,0 1 1 0 0,0-1-1 0 0,0 0 0 0 0,0 0 0 0 0,1 0 0 0 0,-1 0 0 0 0,-1 1 0 0 0,1-1 1 0 0,0 0-1 0 0,0 0 0 0 0,0 0 0 0 0,0 1 0 0 0,-1-1 0 0 0,1 0 0 0 0,0 0 0 0 0,-1 0 1 0 0,1 1-1 0 0,0-1 0 0 0,-1 0 0 0 0,1 1 0 0 0,-1-1 0 0 0,1 0 0 0 0,-1 1 1 0 0,0-1-1 0 0,1 1 0 0 0,-1-1 0 0 0,0 1 0 0 0,1-1 0 0 0,-1 1 0 0 0,0-1 0 0 0,1 1 1 0 0,-1 0-1 0 0,0-1 0 0 0,0 1 0 0 0,0 0 0 0 0,0-1-22 0 0,-2 0-3 0 0,-1 0 0 0 0,1 0 0 0 0,-1 1-1 0 0,0-1 1 0 0,1 0 0 0 0,-1 1 0 0 0,0 0 0 0 0,0 0 0 0 0,1 0 0 0 0,-1 1-1 0 0,0-1 1 0 0,1 1 0 0 0,-1 0 0 0 0,0 0 0 0 0,1 0 0 0 0,-1 0-1 0 0,1 1 1 0 0,0-1 0 0 0,-1 1 0 0 0,1 0 0 0 0,0 0 0 0 0,0 0-1 0 0,0 1 1 0 0,0-1 0 0 0,0 1 0 0 0,1-1 0 0 0,-1 1 0 0 0,1 0-1 0 0,0 0 4 0 0,-56 95 147 0 0,48-59 66 0 0,2-1-1 0 0,2 1 1 0 0,2 1 0 0 0,1-1 0 0 0,2 33-213 0 0,1-38 149 0 0,4 553 1092 0 0,-2-570-1187 0 0,-2 0 1 0 0,0 1 0 0 0,-1-1 0 0 0,0 0 0 0 0,-2-1-1 0 0,0 1 1 0 0,-1 0 0 0 0,0-1 0 0 0,-2 0-1 0 0,0 0 1 0 0,0 0 0 0 0,-1-1 0 0 0,-1 0-1 0 0,-1 0 1 0 0,-2 1-55 0 0,10-14 17 0 0,0-1-1 0 0,-1 0 1 0 0,1 1-1 0 0,-1-1 1 0 0,1 0-1 0 0,-1 0 1 0 0,0 0-1 0 0,1 0 1 0 0,-1-1-1 0 0,0 1 1 0 0,0 0-1 0 0,0-1 1 0 0,1 1-1 0 0,-1-1 1 0 0,0 1-1 0 0,0-1 1 0 0,0 0-1 0 0,0 0 1 0 0,0 0-1 0 0,0 0 1 0 0,0 0-1 0 0,0-1 1 0 0,1 1-1 0 0,-1 0 1 0 0,0-1-1 0 0,0 0 1 0 0,0 1-1 0 0,0-1 1 0 0,1 0-1 0 0,-1 0 1 0 0,0 0-17 0 0,-8-24-2899 0 0,11 19-502 0 0,1 2-1903 0 0,0 1-7003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6.8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35 3393 0 0,'0'0'2290'0'0,"0"0"-329"0"0,0 0 9 0 0,0 0 120 0 0,0 0 102 0 0,0 0-33 0 0,0 0-239 0 0,0 0-347 0 0,0 0-315 0 0,0 0-199 0 0,0 0-120 0 0,1-5-65 0 0,5-25 2055 0 0,-4 90-611 0 0,-5 71-1330 0 0,1-126-811 0 0,2 0-4982 0 0,6-4-8683 0 0,-4-1 1691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7.6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42 3769 0 0,'0'0'3925'0'0,"0"0"-2530"0"0,0 0-605 0 0,0 0 416 0 0,0 0 345 0 0,0 0 123 0 0,0 0-79 0 0,0 0-355 0 0,0 0-296 0 0,0 0-137 0 0,0 0-60 0 0,0 0 22 0 0,0 0 36 0 0,3-4-9 0 0,10-22 2106 0 0,-14 25-2840 0 0,1 1 1 0 0,-1-1 0 0 0,1 0-1 0 0,-1 0 1 0 0,0 1-1 0 0,1-1 1 0 0,-1 0 0 0 0,1 1-1 0 0,-1-1 1 0 0,0 1-1 0 0,0-1 1 0 0,1 1 0 0 0,-1-1-1 0 0,0 1 1 0 0,0 0 0 0 0,0-1-1 0 0,0 1 1 0 0,0 0-1 0 0,1-1 1 0 0,-1 1 0 0 0,0 0-1 0 0,0 0 1 0 0,0 0 0 0 0,0 0-1 0 0,0 0 1 0 0,0 0-1 0 0,0 0 1 0 0,0 0 0 0 0,1 0-1 0 0,-1 1 1 0 0,0-1-1 0 0,0 0 1 0 0,0 0 0 0 0,0 1-1 0 0,0-1 1 0 0,1 1 0 0 0,-1-1-1 0 0,0 1 1 0 0,0-1-1 0 0,1 1 1 0 0,-1-1 0 0 0,0 1-1 0 0,1 0 1 0 0,-1-1-63 0 0,-3 4 13 0 0,0-1-1 0 0,1 0 1 0 0,0 1 0 0 0,-1 0 0 0 0,1 0-1 0 0,0 0 1 0 0,1 0 0 0 0,-1 0 0 0 0,1 1-1 0 0,0-1 1 0 0,0 1 0 0 0,0-1 0 0 0,1 1-1 0 0,-1 0 1 0 0,1 0 0 0 0,0 0 0 0 0,1 0-1 0 0,-1 0 1 0 0,1 0 0 0 0,0 0 0 0 0,0-1-1 0 0,0 1 1 0 0,1 0 0 0 0,0 0 0 0 0,0 0-1 0 0,0 0 1 0 0,1 0-13 0 0,1-3 25 0 0,1 0 1 0 0,0 0-1 0 0,0 0 0 0 0,0 0 1 0 0,1-1-1 0 0,-1 1 0 0 0,0-1 1 0 0,0 0-1 0 0,1-1 0 0 0,-1 1 1 0 0,0-1-1 0 0,1 0 0 0 0,-1 0 1 0 0,1 0-1 0 0,-1-1 0 0 0,0 1 1 0 0,1-1-1 0 0,-1 0 0 0 0,0 0 1 0 0,0-1-1 0 0,1 1 0 0 0,-1-1 1 0 0,0 0-1 0 0,-1 0 0 0 0,1 0 1 0 0,0-1-1 0 0,-1 1 0 0 0,1-1 1 0 0,-1 0-1 0 0,0 0 0 0 0,1 0-25 0 0,-3 1 11 0 0,0 0-1 0 0,0 0 1 0 0,0 0-1 0 0,0 0 1 0 0,0 0-1 0 0,0-1 0 0 0,-1 1 1 0 0,1 0-1 0 0,-1 0 1 0 0,1 0-1 0 0,-1-1 0 0 0,0 1 1 0 0,0 0-1 0 0,0 0 1 0 0,0-1-1 0 0,0 1 0 0 0,-1 0 1 0 0,1 0-1 0 0,-1 0 1 0 0,1-1-1 0 0,-1 1 1 0 0,0 0-1 0 0,0 0 0 0 0,0 0 1 0 0,0 0-1 0 0,0 0 1 0 0,0 0-1 0 0,-1 1 0 0 0,1-1 1 0 0,0 0-1 0 0,-1 1 1 0 0,0-1-1 0 0,1 1 0 0 0,-1-1 1 0 0,0 1-1 0 0,0 0 1 0 0,0-1-1 0 0,0 1 0 0 0,-2-1-9 0 0,-15-17-329 0 0,28 27-14572 0 0,-6-5 3707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8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24 0 0 0,'0'0'2566'0'0,"0"0"-395"0"0,0 0-43 0 0,0 0 229 0 0,0 0 57 0 0,0 0-98 0 0,0 0-255 0 0,0 0-376 0 0,0 0-296 0 0,0 0-192 0 0,0 0-148 0 0,0 0-147 0 0,0 0-143 0 0,1-4-119 0 0,5-13-112 0 0,-33 15 1110 0 0,23 3-1608 0 0,0 1-1 0 0,-1 1 1 0 0,1-1 0 0 0,0 0-1 0 0,0 1 1 0 0,0 0 0 0 0,1 0-1 0 0,-1 0 1 0 0,1 1 0 0 0,0-1-1 0 0,0 1 1 0 0,0 0 0 0 0,0 0-1 0 0,0 0 1 0 0,1 0 0 0 0,0 0-1 0 0,0 0 1 0 0,0 1-1 0 0,0-1 1 0 0,1 1 0 0 0,0-1-1 0 0,0 1 1 0 0,0 0 0 0 0,0-1-1 0 0,1 1 1 0 0,0 1-30 0 0,2-3 34 0 0,0-1-1 0 0,1 0 1 0 0,0 1 0 0 0,0-1 0 0 0,-1 0-1 0 0,1-1 1 0 0,0 1 0 0 0,1 0-1 0 0,-1-1 1 0 0,0 0 0 0 0,0 0 0 0 0,1 0-1 0 0,-1 0 1 0 0,0 0 0 0 0,1-1-1 0 0,-1 1 1 0 0,1-1 0 0 0,-1 0-1 0 0,1 0 1 0 0,-1 0 0 0 0,1-1 0 0 0,-1 1-1 0 0,0-1 1 0 0,1 0 0 0 0,-1 0-1 0 0,0 0 1 0 0,1 0 0 0 0,-1-1 0 0 0,2 0-34 0 0,-3 1 13 0 0,-1 0 1 0 0,0 0 0 0 0,1 0-1 0 0,-1 0 1 0 0,0 0 0 0 0,0-1-1 0 0,1 1 1 0 0,-1 0 0 0 0,0 0-1 0 0,0-1 1 0 0,0 1 0 0 0,-1-1-1 0 0,1 1 1 0 0,0-1 0 0 0,-1 1-1 0 0,1-1 1 0 0,0 0 0 0 0,-1 1-1 0 0,0-1 1 0 0,1 0 0 0 0,-1 1-1 0 0,0-1 1 0 0,0 0 0 0 0,0 1-1 0 0,0-1 1 0 0,0 0 0 0 0,0 1-1 0 0,-1-1 1 0 0,1 0 0 0 0,-1 1-1 0 0,1-1 1 0 0,-1 0 0 0 0,1 1-1 0 0,-1-1 1 0 0,0 1 0 0 0,0-1-1 0 0,0 1 1 0 0,0 0 0 0 0,0-1-1 0 0,0 1 1 0 0,0 0 0 0 0,0-1-1 0 0,0 1 1 0 0,-1 0 0 0 0,1 0-1 0 0,-1 0-13 0 0,-12-23-426 0 0,36 19-12519 0 0,-19 5 8317 0 0,2 0-5550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8.6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19 13739 0 0,'0'0'733'0'0,"0"0"-24"0"0,0 0 228 0 0,0 0 270 0 0,0 0 116 0 0,0 0-32 0 0,0 0-180 0 0,0 0-236 0 0,0 0-190 0 0,0 0-127 0 0,0 0-117 0 0,0 0-78 0 0,3-4-62 0 0,5-11 10 0 0,-20 24 300 0 0,8-4-560 0 0,0 0 1 0 0,1 0-1 0 0,-1 0 1 0 0,1 0 0 0 0,0 1-1 0 0,1-1 1 0 0,-1 1-1 0 0,1 0 1 0 0,0 0 0 0 0,0 0-1 0 0,1 0 1 0 0,0 0-1 0 0,0 2-51 0 0,1-6 31 0 0,0 0 0 0 0,0 0-1 0 0,0 0 1 0 0,0 0 0 0 0,0 0-1 0 0,1 0 1 0 0,-1 0 0 0 0,1 0-1 0 0,-1 0 1 0 0,1 0 0 0 0,0 0-1 0 0,0 0 1 0 0,0 0 0 0 0,0 0 0 0 0,0 0-1 0 0,0 0 1 0 0,0-1 0 0 0,1 1-1 0 0,-1-1 1 0 0,1 1 0 0 0,-1-1-1 0 0,1 1 1 0 0,0-1 0 0 0,-1 0-1 0 0,1 0 1 0 0,0 0 0 0 0,0 0-1 0 0,0 0 1 0 0,0 0 0 0 0,0 0-1 0 0,0-1 1 0 0,0 1 0 0 0,0-1-1 0 0,0 1 1 0 0,0-1 0 0 0,0 0-1 0 0,0 0 1 0 0,0 0 0 0 0,2 0-31 0 0,1 0 99 0 0,0 0 1 0 0,1 0 0 0 0,-1-1-1 0 0,0 1 1 0 0,0-1-1 0 0,1 0 1 0 0,-1-1 0 0 0,0 1-1 0 0,0-1 1 0 0,0 0 0 0 0,-1-1-1 0 0,1 1 1 0 0,0-1-1 0 0,2-2-99 0 0,-5 4 14 0 0,-1 0-1 0 0,1 0 0 0 0,-1 0 1 0 0,0-1-1 0 0,1 1 0 0 0,-1-1 1 0 0,0 1-1 0 0,0-1 0 0 0,0 1 0 0 0,0-1 1 0 0,0 0-1 0 0,0 0 0 0 0,0 1 1 0 0,-1-1-1 0 0,1 0 0 0 0,-1 0 1 0 0,1 0-1 0 0,-1 0 0 0 0,0 0 1 0 0,0 1-1 0 0,0-1 0 0 0,0 0 1 0 0,0 0-1 0 0,0 0 0 0 0,0 0 0 0 0,-1 0 1 0 0,1 0-1 0 0,0 0 0 0 0,-1 1 1 0 0,0-1-1 0 0,1 0 0 0 0,-1 0 1 0 0,0 1-1 0 0,0-1 0 0 0,0 0 1 0 0,0 1-1 0 0,-1-1 0 0 0,1 1 1 0 0,0-1-1 0 0,0 1 0 0 0,-1-1-13 0 0,-2-1-164 0 0,1-1 1 0 0,-1 1-1 0 0,0-1 0 0 0,0 1 0 0 0,0 0 0 0 0,0 1 1 0 0,-1-1-1 0 0,1 1 0 0 0,-1 0 0 0 0,0 0 1 0 0,1 0-1 0 0,-1 0 0 0 0,0 1 0 0 0,0 0 0 0 0,-2 0 164 0 0,-10-1-4204 0 0,-1 1-3311 0 0,9 1-4422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9.4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31 0 0 0,'0'0'1902'0'0,"0"0"-727"0"0,0 0 133 0 0,0 0 610 0 0,0 0 466 0 0,0 0 193 0 0,0 0-185 0 0,0 0-437 0 0,0 0-418 0 0,0 0-293 0 0,0 0-185 0 0,0 0-147 0 0,0 0-106 0 0,-1-4-84 0 0,-3-19 1011 0 0,2 22-1664 0 0,0 1 1 0 0,0-1-1 0 0,0 1 1 0 0,-1-1 0 0 0,1 1-1 0 0,0 0 1 0 0,0 0-1 0 0,-1 0 1 0 0,1 0 0 0 0,0 0-1 0 0,0 0 1 0 0,0 1-1 0 0,-1-1 1 0 0,1 1 0 0 0,0 0-1 0 0,0 0 1 0 0,0-1-1 0 0,0 1 1 0 0,0 0 0 0 0,0 1-1 0 0,0-1 1 0 0,0 0-1 0 0,1 0 1 0 0,-1 1-1 0 0,0-1 1 0 0,1 1 0 0 0,-1 0-1 0 0,1-1 1 0 0,-1 1-1 0 0,1 0 1 0 0,0 0 0 0 0,0 0-1 0 0,-1 1-69 0 0,-2 2 14 0 0,1-1 1 0 0,-1 1-1 0 0,1 1 0 0 0,0-1 0 0 0,0 0 0 0 0,0 1 1 0 0,1 0-1 0 0,0-1 0 0 0,0 1 0 0 0,0 0 0 0 0,1 0 1 0 0,0 0-1 0 0,-1 5-14 0 0,2-8 22 0 0,0-1 0 0 0,0 0 0 0 0,0 0 1 0 0,1 0-1 0 0,-1 0 0 0 0,0 1 0 0 0,1-1 0 0 0,0 0 0 0 0,-1 0 1 0 0,1 0-1 0 0,0 0 0 0 0,0 0 0 0 0,0 0 0 0 0,0 0 0 0 0,0-1 1 0 0,1 1-1 0 0,-1 0 0 0 0,1-1 0 0 0,-1 1 0 0 0,1 0 1 0 0,-1-1-1 0 0,1 0 0 0 0,0 1 0 0 0,0-1 0 0 0,-1 0 0 0 0,1 0 1 0 0,0 0-1 0 0,0 0 0 0 0,0 0 0 0 0,0-1 0 0 0,1 1 1 0 0,-1-1-1 0 0,0 1 0 0 0,0-1 0 0 0,0 0 0 0 0,0 0 0 0 0,0 0 1 0 0,1 0-1 0 0,-1 0-22 0 0,71-13 697 0 0,-72 13-682 0 0,0-1 0 0 0,1 0 1 0 0,-1 1-1 0 0,0-1 1 0 0,1 0-1 0 0,-1 0 0 0 0,0 0 1 0 0,0 0-1 0 0,0 0 1 0 0,0 0-1 0 0,0 0 1 0 0,0 0-1 0 0,0 0 0 0 0,0-1 1 0 0,0 1-1 0 0,-1 0 1 0 0,1-1-1 0 0,-1 1 1 0 0,1 0-1 0 0,0-1 0 0 0,-1 1 1 0 0,0-1-1 0 0,1 1 1 0 0,-1 0-1 0 0,0-1 1 0 0,0 1-1 0 0,0-1 0 0 0,0 1 1 0 0,0-1-1 0 0,0 1 1 0 0,0-1-1 0 0,-1 1 1 0 0,1-1-1 0 0,0 1 0 0 0,-1-1 1 0 0,1 1-1 0 0,-1 0 1 0 0,0-1-1 0 0,1 1 0 0 0,-1 0 1 0 0,0 0-1 0 0,0-1 1 0 0,0 1-1 0 0,0 0 1 0 0,0 0-1 0 0,0 0 0 0 0,0 0-15 0 0,-55-52-225 0 0,69 75-11520 0 0,-8-18 4529 0 0,-2 0-1989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0.1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29 7322 0 0,'0'0'2308'0'0,"0"0"-90"0"0,0 0 170 0 0,0 0-27 0 0,0 0-281 0 0,0 0-334 0 0,0 0-350 0 0,0 0-286 0 0,0 0-183 0 0,0 0-126 0 0,0 0-81 0 0,0 0-70 0 0,0 0-67 0 0,2-6-82 0 0,3-16 71 0 0,-7 41 630 0 0,-13 109-315 0 0,4-110-2064 0 0,12-24-5154 0 0,0 5 1045 0 0,1-1-6579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1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43 2353 0 0,'0'0'2447'0'0,"0"0"-179"0"0,0 0 41 0 0,0 0 50 0 0,0 0-125 0 0,0 0-215 0 0,0 0-311 0 0,0 0-325 0 0,0 0-227 0 0,0 0-149 0 0,0 0-113 0 0,0 0-110 0 0,-2-6-83 0 0,-7-18-84 0 0,8 22-547 0 0,0 1 0 0 0,0 0 1 0 0,-1 0-1 0 0,1 0 0 0 0,0 0 1 0 0,-1 0-1 0 0,1 1 0 0 0,-1-1 1 0 0,1 0-1 0 0,-1 1 0 0 0,0-1 1 0 0,1 1-1 0 0,-1-1 0 0 0,0 1 1 0 0,1 0-1 0 0,-1-1 0 0 0,0 1 1 0 0,1 0-1 0 0,-1 0 0 0 0,0 1 1 0 0,1-1-1 0 0,-1 0 0 0 0,0 0 1 0 0,1 1-1 0 0,-1-1 0 0 0,1 1 1 0 0,-1-1-1 0 0,0 1 0 0 0,1 0 1 0 0,0 0-1 0 0,-1 0 0 0 0,1 0 1 0 0,-1 0-1 0 0,1 0 0 0 0,0 0 1 0 0,0 0-1 0 0,-1 0 0 0 0,1 0 1 0 0,0 2-71 0 0,-2-2 10 0 0,1 1 1 0 0,-1-1 0 0 0,1 1 0 0 0,0 0-1 0 0,0 0 1 0 0,0 0 0 0 0,0 0 0 0 0,0 1-1 0 0,0-1 1 0 0,1 0 0 0 0,-1 1-1 0 0,1-1 1 0 0,-1 1 0 0 0,1 0 0 0 0,0-1-1 0 0,0 1 1 0 0,0 0 0 0 0,0 0-1 0 0,1 0 1 0 0,-1-1 0 0 0,1 1 0 0 0,0 0-1 0 0,0 0 1 0 0,0 0 0 0 0,0 0-1 0 0,0 0 1 0 0,1 0 0 0 0,-1 0 0 0 0,1-1-1 0 0,0 1 1 0 0,0 0 0 0 0,0 0-1 0 0,0-1 1 0 0,0 1 0 0 0,0 0 0 0 0,1-1-1 0 0,-1 0 1 0 0,1 1 0 0 0,0-1 0 0 0,0 0-1 0 0,0 0 1 0 0,0 0 0 0 0,0 0-1 0 0,0 0 1 0 0,1 0 0 0 0,-1 0 0 0 0,0-1-1 0 0,1 1 1 0 0,0-1 0 0 0,-1 0-1 0 0,1 0 1 0 0,0 0 0 0 0,1 0-11 0 0,2 1 46 0 0,1-2-1 0 0,-1 1 1 0 0,1-1 0 0 0,0 0 0 0 0,-1 0-1 0 0,1-1 1 0 0,-1 1 0 0 0,1-2 0 0 0,-1 1-1 0 0,0-1 1 0 0,1 0 0 0 0,-1 0 0 0 0,1-1-46 0 0,-5 2 9 0 0,-1 0 1 0 0,1 0 0 0 0,0 0-1 0 0,0 0 1 0 0,0 0 0 0 0,-1-1 0 0 0,1 1-1 0 0,0 0 1 0 0,-1-1 0 0 0,0 0-1 0 0,1 1 1 0 0,-1-1 0 0 0,0 0-1 0 0,0 0 1 0 0,0 1 0 0 0,0-1 0 0 0,0 0-1 0 0,0 0 1 0 0,0 0 0 0 0,-1 0-1 0 0,1 0 1 0 0,-1-1 0 0 0,1 1 0 0 0,-1 0-1 0 0,0 0 1 0 0,0 0 0 0 0,0 0-1 0 0,0 0 1 0 0,0-1 0 0 0,-1 1-1 0 0,1 0 1 0 0,-1 0 0 0 0,1 0 0 0 0,-1 0-1 0 0,0 0 1 0 0,0 0 0 0 0,0 0-1 0 0,0 0 1 0 0,0 0 0 0 0,-1-1-10 0 0,-34-42-930 0 0,48 44-9372 0 0,-7 1 3206 0 0,0 1-3109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6.7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14 128 9170 0 0,'0'0'951'0'0,"0"0"17"0"0,0 0 280 0 0,0 0 378 0 0,0 0 221 0 0,0 0-68 0 0,0 0-356 0 0,0 0-373 0 0,0 0-289 0 0,0 0-226 0 0,0 0-179 0 0,0 0-121 0 0,0 0-95 0 0,-2-5-66 0 0,-9-15-23 0 0,27-25 104 0 0,37-6-383 0 0,-52 50 220 0 0,1 0-1 0 0,0 0 1 0 0,-1 0-1 0 0,1 1 1 0 0,0-1-1 0 0,-1 1 1 0 0,1-1-1 0 0,0 1 1 0 0,0 0-1 0 0,0-1 1 0 0,-1 1-1 0 0,1 0 1 0 0,0 0-1 0 0,0 1 1 0 0,0-1-1 0 0,-1 0 1 0 0,1 0-1 0 0,0 1 1 0 0,0-1-1 0 0,-1 1 1 0 0,1 0-1 0 0,0-1 1 0 0,-1 1-1 0 0,1 0 1 0 0,0 0-1 0 0,-1 0 1 0 0,0 0-1 0 0,1 0 1 0 0,-1 0-1 0 0,1 1 1 0 0,-1-1-1 0 0,0 0 1 0 0,0 1-1 0 0,0-1 1 0 0,0 1 0 0 0,0-1-1 0 0,0 1 1 0 0,0 0-1 0 0,0 1 9 0 0,-1-2 39 0 0,1 1-1 0 0,-1 0 1 0 0,0 0 0 0 0,0 0-1 0 0,0 0 1 0 0,0 0 0 0 0,0 0-1 0 0,0 0 1 0 0,-1-1 0 0 0,1 1-1 0 0,-1 0 1 0 0,1 0 0 0 0,-1 0-1 0 0,0-1 1 0 0,0 1 0 0 0,1 0 0 0 0,-1-1-1 0 0,0 1 1 0 0,-1-1 0 0 0,1 1-1 0 0,0-1 1 0 0,0 1 0 0 0,-1-1-1 0 0,1 0 1 0 0,-1 0 0 0 0,1 1-1 0 0,-1-1 1 0 0,1 0 0 0 0,-1 0-39 0 0,-24 41 797 0 0,73-32-1602 0 0,-16-11-6027 0 0,-1-1-6399 0 0,-22 1 10370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1.4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49 12875 0 0,'0'0'1184'0'0,"0"0"-33"0"0,0 0 128 0 0,0 0 101 0 0,0 0-54 0 0,0 0-118 0 0,0 0-177 0 0,0 0-167 0 0,0 0-149 0 0,0 0-114 0 0,0 0-130 0 0,0 0-129 0 0,0 0-84 0 0,-5-9-75 0 0,-15-27-22 0 0,19 36-147 0 0,0-1-1 0 0,0 1 1 0 0,0-1-1 0 0,0 1 1 0 0,0 0-1 0 0,0 0 1 0 0,0-1-1 0 0,0 1 1 0 0,0 0-1 0 0,0 0 1 0 0,0 0-1 0 0,-1 0 0 0 0,1 0 1 0 0,0 0-1 0 0,0 0 1 0 0,0 0-1 0 0,0 1 1 0 0,0-1-1 0 0,0 0 1 0 0,0 1-1 0 0,0-1 1 0 0,0 1-1 0 0,0-1 1 0 0,0 1-1 0 0,0-1 1 0 0,0 1-1 0 0,1 0 1 0 0,-1-1-1 0 0,0 1 1 0 0,0 0-1 0 0,1 0 0 0 0,-1-1 1 0 0,0 1-1 0 0,1 0 1 0 0,-1 0-1 0 0,1 0 1 0 0,-1 0-1 0 0,1 0 1 0 0,-1 0-14 0 0,-1 1 40 0 0,1-1-21 0 0,-2 2 12 0 0,-1 0 0 0 0,0 0 0 0 0,1 0-1 0 0,0 1 1 0 0,0-1 0 0 0,0 1 0 0 0,0 0-1 0 0,0 0 1 0 0,1 0 0 0 0,0 0 0 0 0,0 0-1 0 0,0 1 1 0 0,0-1 0 0 0,0 1 0 0 0,1-1-1 0 0,0 1 1 0 0,0-1 0 0 0,0 1 0 0 0,1 0-1 0 0,0-1 1 0 0,0 1 0 0 0,0 0 0 0 0,0 0-31 0 0,2-3 55 0 0,0 0 1 0 0,0-1 0 0 0,0 1-1 0 0,1 0 1 0 0,-1-1 0 0 0,1 0-1 0 0,-1 1 1 0 0,0-1 0 0 0,1 0-1 0 0,0 0 1 0 0,-1-1 0 0 0,1 1-1 0 0,0-1 1 0 0,-1 1-1 0 0,1-1 1 0 0,0 0 0 0 0,0 0-1 0 0,-1 0 1 0 0,1 0 0 0 0,0 0-1 0 0,0 0 1 0 0,-1-1 0 0 0,1 0-1 0 0,0 1 1 0 0,-1-1 0 0 0,1 0-1 0 0,-1 0 1 0 0,1-1 0 0 0,-1 1-1 0 0,0 0 1 0 0,1-1 0 0 0,-1 1-1 0 0,0-1 1 0 0,0 0 0 0 0,0 0-1 0 0,0 0 1 0 0,0 0 0 0 0,0 0-1 0 0,-1 0 1 0 0,1-1 0 0 0,-1 1-1 0 0,1 0 1 0 0,-1-1 0 0 0,0 1-1 0 0,0-1 1 0 0,0 1 0 0 0,0-1-1 0 0,-1 0 1 0 0,1 0-56 0 0,-1 0 3 0 0,0 1 0 0 0,-1 0 0 0 0,1-1 0 0 0,-1 1 0 0 0,1 0-1 0 0,-1-1 1 0 0,0 1 0 0 0,0 0 0 0 0,0 0 0 0 0,0 0 0 0 0,0 0 0 0 0,0 0 0 0 0,-1 0 0 0 0,1 0 0 0 0,-1 0 0 0 0,1 0 0 0 0,-1 0 0 0 0,0 1 0 0 0,1-1-1 0 0,-1 1 1 0 0,0-1 0 0 0,-1 0-3 0 0,-20-8-2331 0 0,6 5-2851 0 0,1 3-4255 0 0,10 1-2646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2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157 42 9578 0 0,'0'0'1043'0'0,"0"0"-138"0"0,0 0 184 0 0,0 0 284 0 0,0 0 188 0 0,0 0 3 0 0,0 0-185 0 0,0 0-263 0 0,0 0-209 0 0,0 0-123 0 0,0 0-98 0 0,0 0-68 0 0,0 0-29 0 0,-5-6-69 0 0,-15-19-78 0 0,18 24-382 0 0,1-1 0 0 0,-1 1-1 0 0,1 0 1 0 0,-1 1 0 0 0,0-1-1 0 0,0 0 1 0 0,1 0 0 0 0,-1 1-1 0 0,0-1 1 0 0,0 1 0 0 0,0-1-1 0 0,0 1 1 0 0,1 0 0 0 0,-1 0-1 0 0,0 0 1 0 0,0 0 0 0 0,0 0-1 0 0,0 0 1 0 0,0 1 0 0 0,0-1-1 0 0,0 0 1 0 0,1 1 0 0 0,-1 0-1 0 0,0-1 1 0 0,0 1 0 0 0,0 0-60 0 0,-1 0 68 0 0,-2 1-43 0 0,0 0 1 0 0,1 0 0 0 0,-1 1 0 0 0,1-1 0 0 0,-1 1 0 0 0,1 0 0 0 0,0 1 0 0 0,0-1 0 0 0,0 1 0 0 0,0-1 0 0 0,1 1 0 0 0,0 0-1 0 0,-1 0 1 0 0,1 1 0 0 0,1-1 0 0 0,-1 1 0 0 0,1-1 0 0 0,0 1 0 0 0,0 0 0 0 0,0 0 0 0 0,0 0 0 0 0,1 0 0 0 0,0 0 0 0 0,0 0-1 0 0,1 1 1 0 0,-1-1 0 0 0,1 0 0 0 0,0 0 0 0 0,0 1 0 0 0,2 4-26 0 0,-1-8 32 0 0,1 1-1 0 0,-1-1 1 0 0,1 0 0 0 0,0 1 0 0 0,0-1-1 0 0,0 0 1 0 0,0 0 0 0 0,0-1 0 0 0,1 1-1 0 0,-1 0 1 0 0,0-1 0 0 0,1 1 0 0 0,0-1-1 0 0,-1 0 1 0 0,1 0 0 0 0,0 0 0 0 0,-1 0-1 0 0,1 0 1 0 0,0-1 0 0 0,0 1-1 0 0,0-1 1 0 0,-1 0 0 0 0,1 0 0 0 0,0 0-1 0 0,0 0 1 0 0,0 0 0 0 0,0 0 0 0 0,0-1-1 0 0,-1 0 1 0 0,1 1 0 0 0,0-1 0 0 0,0 0-1 0 0,-1 0 1 0 0,1-1 0 0 0,-1 1-1 0 0,1 0 1 0 0,-1-1 0 0 0,1 0 0 0 0,-1 1-1 0 0,0-1 1 0 0,0 0 0 0 0,0 0 0 0 0,0 0-1 0 0,0-1 1 0 0,0 1 0 0 0,-1 0 0 0 0,1-1-1 0 0,-1 1 1 0 0,1-1 0 0 0,-1 0 0 0 0,0 1-1 0 0,0-1 1 0 0,0 0 0 0 0,-1 0-32 0 0,-8-68-1095 0 0,30 64-3981 0 0,-3 8-1959 0 0,-14-1 1921 0 0,2 0-4831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2.6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30 17140 0 0,'0'0'582'0'0,"0"0"-121"0"0,0 0 172 0 0,0 0 235 0 0,0 0 107 0 0,0 0-23 0 0,0 0-169 0 0,0 0-196 0 0,0 0-148 0 0,0 0-109 0 0,0 0-88 0 0,0 0-77 0 0,0 0-51 0 0,-1-6-33 0 0,1-2-83 0 0,-2-8 153 0 0,-13 32 165 0 0,14-15-298 0 0,-1 1 0 0 0,1-1 0 0 0,0 0 0 0 0,-1 1 0 0 0,1-1 0 0 0,0 1 0 0 0,0-1 0 0 0,0 1 0 0 0,0-1 0 0 0,0 1 0 0 0,0 0 0 0 0,1 0 0 0 0,-1-1 0 0 0,0 1 0 0 0,1 0 0 0 0,-1 0 0 0 0,1 0 0 0 0,0 0 0 0 0,0-1 0 0 0,0 1 0 0 0,0 0 0 0 0,0 0 0 0 0,0 0 0 0 0,0 0 0 0 0,0 0 0 0 0,1 0 0 0 0,-1-1 0 0 0,1 1 0 0 0,-1 0 0 0 0,1 0 0 0 0,0-1 0 0 0,0 1 0 0 0,0 0 0 0 0,0-1 0 0 0,0 1 0 0 0,0-1 0 0 0,0 1 0 0 0,0-1 0 0 0,1 1 0 0 0,-1-1 0 0 0,1 0 0 0 0,-1 0 0 0 0,1 0 0 0 0,-1 0 0 0 0,1 0 0 0 0,0 0 0 0 0,-1 0 0 0 0,1 0 0 0 0,0-1 0 0 0,0 1 0 0 0,-1 0 0 0 0,1-1 0 0 0,0 0 0 0 0,0 1 1 0 0,0-1-1 0 0,0 0-18 0 0,67-14 692 0 0,-68 13-674 0 0,0 1-1 0 0,0-1 1 0 0,1 1-1 0 0,-1-1 1 0 0,0 0-1 0 0,0 1 1 0 0,0-1-1 0 0,0 0 1 0 0,0 0 0 0 0,0 1-1 0 0,-1-1 1 0 0,1 0-1 0 0,0 0 1 0 0,0 0-1 0 0,-1 0 1 0 0,1 0-1 0 0,0-1 1 0 0,-1 1-1 0 0,1 0 1 0 0,-1 0-1 0 0,0 0 1 0 0,1 0-1 0 0,-1-1 1 0 0,0 1 0 0 0,0 0-1 0 0,1 0 1 0 0,-1 0-1 0 0,0-1 1 0 0,0 1-1 0 0,0 0 1 0 0,-1 0-1 0 0,1-1 1 0 0,0 1-1 0 0,0 0 1 0 0,-1 0-1 0 0,1 0 1 0 0,-1-1-1 0 0,1 1 1 0 0,-1 0-1 0 0,1 0 1 0 0,-1 0 0 0 0,0 0-1 0 0,1 0 1 0 0,-1 0-1 0 0,0 0 1 0 0,0 0-1 0 0,0 0 1 0 0,0 1-1 0 0,0-1 1 0 0,0 0-1 0 0,0 0 1 0 0,-1 0-18 0 0,-1-2-23 0 0,1 1 0 0 0,-1-1 0 0 0,-1 1 0 0 0,1 0 0 0 0,0 0 0 0 0,0 0 0 0 0,-1 0 0 0 0,1 0 0 0 0,-1 1 0 0 0,0-1 0 0 0,1 1 0 0 0,-1 0 0 0 0,0 0 0 0 0,0 1 0 0 0,0-1 0 0 0,1 1 0 0 0,-1-1 0 0 0,-3 2 23 0 0,7 0-229 0 0,0 0 0 0 0,0 0 0 0 0,0 0 0 0 0,1 0-1 0 0,-1 0 1 0 0,0 0 0 0 0,1 1 0 0 0,-1-1 0 0 0,1 0-1 0 0,-1 0 1 0 0,1 0 0 0 0,-1 0 0 0 0,1 0 0 0 0,0-1-1 0 0,-1 1 1 0 0,1 0 0 0 0,0 0 0 0 0,0 0-1 0 0,0 0 1 0 0,0-1 0 0 0,0 1 0 0 0,0 0 0 0 0,0-1-1 0 0,0 1 1 0 0,0-1 0 0 0,0 1 0 0 0,0-1 0 0 0,0 0-1 0 0,0 1 1 0 0,0-1 0 0 0,1 0 229 0 0,7 4-6974 0 0,-1-1-4587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3.2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 62 0 0 0,'0'0'2461'0'0,"0"0"-108"0"0,0 0 159 0 0,0 0 192 0 0,0 0-91 0 0,0 0-307 0 0,0 0-374 0 0,0 0-382 0 0,0 0-306 0 0,0 0-185 0 0,0 0-179 0 0,0 0-160 0 0,0 0-80 0 0,1-9-108 0 0,1-28-69 0 0,-3 36-423 0 0,1 1-1 0 0,0-1 0 0 0,0 0 1 0 0,-1 0-1 0 0,1 0 1 0 0,-1 0-1 0 0,1 1 0 0 0,-1-1 1 0 0,1 0-1 0 0,-1 1 1 0 0,1-1-1 0 0,-1 0 0 0 0,0 1 1 0 0,1-1-1 0 0,-1 0 1 0 0,0 1-1 0 0,1-1 1 0 0,-1 1-1 0 0,0-1 0 0 0,0 1 1 0 0,0 0-1 0 0,0-1 1 0 0,1 1-1 0 0,-1 0 0 0 0,0 0 1 0 0,0-1-1 0 0,0 1 1 0 0,0 0-1 0 0,0 0 0 0 0,0 0 1 0 0,1 0-1 0 0,-1 0 1 0 0,0 0-1 0 0,0 0 1 0 0,0 1-1 0 0,0-1 0 0 0,0 0 1 0 0,0 0-1 0 0,0 1-39 0 0,-2-1 113 0 0,-1 0-84 0 0,0 0-1 0 0,-1 1 1 0 0,1-1 0 0 0,0 1-1 0 0,0 0 1 0 0,0 0 0 0 0,0 1 0 0 0,0-1-1 0 0,0 1 1 0 0,0 0 0 0 0,0 0 0 0 0,0 0-1 0 0,1 0 1 0 0,-1 1 0 0 0,1-1-1 0 0,0 1 1 0 0,0 0 0 0 0,0 0 0 0 0,0 0-1 0 0,0 1 1 0 0,1-1 0 0 0,-1 1 0 0 0,1-1-1 0 0,0 1 1 0 0,0 0 0 0 0,0 0 0 0 0,1 0-1 0 0,-1 0 1 0 0,1 0 0 0 0,0 0-1 0 0,0 0 1 0 0,0 0 0 0 0,1 1 0 0 0,0-1-1 0 0,-1 1-28 0 0,4-2 31 0 0,0 0-1 0 0,1 0 0 0 0,-1-1 1 0 0,0 1-1 0 0,1-1 0 0 0,0 1 1 0 0,-1-1-1 0 0,1 0 1 0 0,0-1-1 0 0,0 1 0 0 0,0 0 1 0 0,0-1-1 0 0,1 0 0 0 0,-1 0 1 0 0,0-1-1 0 0,0 1 0 0 0,1-1 1 0 0,-1 0-1 0 0,0 0 0 0 0,1 0 1 0 0,-1 0-1 0 0,0-1 0 0 0,1 0 1 0 0,-1 0-1 0 0,0 0 0 0 0,0 0 1 0 0,0-1-1 0 0,0 1 1 0 0,1-2-31 0 0,-3 2 14 0 0,-1 1 0 0 0,1-1 1 0 0,-1 0-1 0 0,1 0 1 0 0,-1 0-1 0 0,0 0 1 0 0,1 0-1 0 0,-1 0 1 0 0,0 0-1 0 0,0-1 1 0 0,0 1-1 0 0,0 0 1 0 0,0 0-1 0 0,0-1 1 0 0,0 1-1 0 0,-1-1 1 0 0,1 1-1 0 0,0-1 1 0 0,-1 1-1 0 0,1-1 1 0 0,-1 1-1 0 0,0-1 0 0 0,1 0 1 0 0,-1 1-1 0 0,0-1 1 0 0,0 0-1 0 0,0 1 1 0 0,0-1-1 0 0,0 1 1 0 0,-1-1-1 0 0,1 0 1 0 0,0 1-1 0 0,-1-1 1 0 0,1 1-1 0 0,-1-1 1 0 0,1 1-1 0 0,-2-2-14 0 0,0-31-874 0 0,20 19-3339 0 0,-2 11-3234 0 0,-12 4 3876 0 0,4-2-7972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3.5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 19060 0 0,'0'0'659'0'0,"0"0"106"0"0,0 0 188 0 0,0 0 201 0 0,0 0 72 0 0,0 0-68 0 0,0 0-179 0 0,0 0-251 0 0,0 0-250 0 0,0 0-187 0 0,0 0-145 0 0,0 0-50 0 0,0 0 54 0 0,0 4 286 0 0,-5 30-300 0 0,-3 50 1032 0 0,17-30-7523 0 0,-7-50-1527 0 0,0-1-4607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4.3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42 9722 0 0,'0'0'1735'0'0,"0"0"-365"0"0,0 0 33 0 0,0 0 172 0 0,0 0 64 0 0,0 0-64 0 0,0 0-212 0 0,0 0-232 0 0,0 0-221 0 0,0 0-193 0 0,0 0-101 0 0,-5-7-128 0 0,-15-22-100 0 0,19 28-353 0 0,-1 1 0 0 0,1-1 0 0 0,0 0 0 0 0,0 1 0 0 0,-1-1 0 0 0,1 1 0 0 0,0 0 0 0 0,-1-1 1 0 0,1 1-1 0 0,0 0 0 0 0,-1 0 0 0 0,1 0 0 0 0,-1 0 0 0 0,1 0 0 0 0,0 0 0 0 0,-1 0 0 0 0,1 0 0 0 0,0 0 0 0 0,-1 1 0 0 0,1-1 0 0 0,0 1 0 0 0,-1-1 0 0 0,1 1 1 0 0,0-1-1 0 0,0 1 0 0 0,-1 0 0 0 0,1-1 0 0 0,0 1 0 0 0,0 0 0 0 0,0 0 0 0 0,0 0 0 0 0,0 0 0 0 0,0 0 0 0 0,0 0 0 0 0,0 1-35 0 0,-2 1 103 0 0,1-2-84 0 0,-1-1 1 0 0,1 2-1 0 0,0-1 1 0 0,0 0-1 0 0,0 0 1 0 0,0 1-1 0 0,0-1 1 0 0,0 1-1 0 0,1-1 1 0 0,-1 1-1 0 0,0 0 1 0 0,1 0-1 0 0,-1 0 1 0 0,1 0-1 0 0,0 0 1 0 0,0 0-1 0 0,0 0 1 0 0,0 0-1 0 0,0 0 1 0 0,0 1-1 0 0,0-1 1 0 0,1 0-1 0 0,-1 1 1 0 0,1-1-1 0 0,-1 0 1 0 0,1 1-1 0 0,0-1 1 0 0,0 1-1 0 0,0-1 1 0 0,1 0-1 0 0,-1 1 1 0 0,0-1-1 0 0,1 0 1 0 0,0 1-1 0 0,-1-1 1 0 0,1 0-1 0 0,0 0 1 0 0,0 1-1 0 0,0-1 1 0 0,1 0-1 0 0,-1 0 1 0 0,0 0 0 0 0,1 0-1 0 0,-1-1 1 0 0,1 1-1 0 0,0 0 1 0 0,0-1-1 0 0,-1 1 1 0 0,1-1-1 0 0,0 1 1 0 0,0-1-1 0 0,0 0 1 0 0,1 0-1 0 0,1 1-19 0 0,1-1 47 0 0,1 0 0 0 0,-1 0 0 0 0,1-1 0 0 0,-1 0 0 0 0,1 0 0 0 0,-1 0 0 0 0,1 0 0 0 0,-1-1 0 0 0,1 0 1 0 0,-1 0-1 0 0,1-1 0 0 0,-1 1 0 0 0,5-3-47 0 0,-8 3 13 0 0,-1 0 1 0 0,1 1-1 0 0,0-1 1 0 0,-1 0-1 0 0,1 0 0 0 0,-1 0 1 0 0,1 0-1 0 0,-1 0 1 0 0,0 0-1 0 0,1 0 1 0 0,-1-1-1 0 0,0 1 1 0 0,0 0-1 0 0,0-1 1 0 0,0 1-1 0 0,0-1 1 0 0,0 1-1 0 0,0-1 1 0 0,-1 0-1 0 0,1 1 1 0 0,0-1-1 0 0,-1 0 0 0 0,1 1 1 0 0,-1-1-1 0 0,0 0 1 0 0,0 0-1 0 0,0 0 1 0 0,1 1-1 0 0,-2-1 1 0 0,1 0-1 0 0,0 0 1 0 0,0 1-1 0 0,0-1 1 0 0,-1 0-1 0 0,1 0 1 0 0,-1 1-1 0 0,0-1 1 0 0,1 0-1 0 0,-1 1 0 0 0,0-1 1 0 0,0 1-1 0 0,0-1 1 0 0,0 1-1 0 0,-1-1-13 0 0,-45-37-976 0 0,47 39 347 0 0,10 6-3618 0 0,1-2 53 0 0,-4-2-1503 0 0,0 0-5483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4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27 12539 0 0,'0'0'3790'0'0,"0"0"-2778"0"0,0 0-692 0 0,0 0 263 0 0,0 0 274 0 0,0 0 142 0 0,0 0-45 0 0,0 0-202 0 0,0 0-220 0 0,0 0-153 0 0,0 0-80 0 0,0 0-98 0 0,0 0-38 0 0,-8-5-6 0 0,-25-16 24 0 0,32 21-153 0 0,-1 0 0 0 0,1 0 0 0 0,0 0 0 0 0,-1 0 0 0 0,1 1-1 0 0,0-1 1 0 0,0 1 0 0 0,-1-1 0 0 0,1 0 0 0 0,0 1-1 0 0,0 0 1 0 0,0-1 0 0 0,0 1 0 0 0,-1 0 0 0 0,1 0 0 0 0,0-1-1 0 0,0 1 1 0 0,1 0 0 0 0,-1 0 0 0 0,0 0 0 0 0,0 0-1 0 0,0 0 1 0 0,1 0 0 0 0,-1 1 0 0 0,0-1 0 0 0,1 0 0 0 0,-1 0-1 0 0,1 0 1 0 0,-1 1 0 0 0,1-1 0 0 0,0 0 0 0 0,0 1-28 0 0,-1 0 50 0 0,0-1-26 0 0,0 1 0 0 0,0-1 1 0 0,0 0-1 0 0,0 1 1 0 0,1-1-1 0 0,-1 1 1 0 0,1-1-1 0 0,-1 1 1 0 0,1 0-1 0 0,0-1 0 0 0,-1 1 1 0 0,1-1-1 0 0,0 1 1 0 0,0 0-1 0 0,0-1 1 0 0,0 1-1 0 0,0-1 1 0 0,1 1-1 0 0,-1 0 0 0 0,0-1 1 0 0,1 1-1 0 0,-1-1 1 0 0,1 1-1 0 0,-1-1 1 0 0,1 1-1 0 0,0-1 1 0 0,0 1-1 0 0,0-1 0 0 0,0 0 1 0 0,0 1-1 0 0,0-1 1 0 0,0 0-1 0 0,0 0 1 0 0,0 0-1 0 0,1 0 0 0 0,-1 0 1 0 0,0 0-1 0 0,1 0 1 0 0,-1 0-1 0 0,0-1 1 0 0,1 1-1 0 0,-1 0 1 0 0,1-1-1 0 0,0 1 0 0 0,-1-1 1 0 0,1 0-1 0 0,-1 0 1 0 0,1 1-1 0 0,0-1 1 0 0,1 0-25 0 0,83-10 978 0 0,-85 9-966 0 0,0 1 1 0 0,0 0-1 0 0,0-1 0 0 0,0 1 1 0 0,0 0-1 0 0,0-1 0 0 0,0 1 1 0 0,0-1-1 0 0,0 0 0 0 0,0 1 1 0 0,-1-1-1 0 0,1 0 0 0 0,0 1 1 0 0,0-1-1 0 0,-1 0 0 0 0,1 0 1 0 0,0 0-1 0 0,-1 1 0 0 0,1-1 1 0 0,-1 0-1 0 0,1 0 0 0 0,-1 0 1 0 0,0 0-1 0 0,1 0 0 0 0,-1 0 1 0 0,0 0-1 0 0,0 0 0 0 0,1 0 1 0 0,-1 0-1 0 0,0 0 0 0 0,0 0 1 0 0,0 0-1 0 0,0-1 0 0 0,0 1 1 0 0,-1 0-1 0 0,1 0 0 0 0,0 0 1 0 0,0 0-1 0 0,-1 0 0 0 0,1 0 1 0 0,-1 0-1 0 0,1 0 1 0 0,-1 1-1 0 0,1-1 0 0 0,-1 0 1 0 0,1 0-1 0 0,-1 0 0 0 0,0 0 1 0 0,1 1-1 0 0,-1-1 0 0 0,0 0 1 0 0,0 1-1 0 0,0-1 0 0 0,0 0 1 0 0,1 1-1 0 0,-1-1 0 0 0,0 1-12 0 0,-54-32-592 0 0,63 32-6950 0 0,-1 1 1306 0 0,-2 0-4972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5.1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39 888 0 0,'0'0'3032'0'0,"0"0"-317"0"0,0 0-44 0 0,0 0-34 0 0,0 0-210 0 0,0 0-227 0 0,0 0-278 0 0,0 0-267 0 0,0 0-183 0 0,0 0-181 0 0,0 0-145 0 0,0 0-134 0 0,0 0-140 0 0,7-6-116 0 0,22-20-117 0 0,-22 19-100 0 0,-7 7-114 0 0,0 0-111 0 0,-9 22 479 0 0,-40 124 85 0 0,33-135-1428 0 0,12-11-3934 0 0,9-6-6832 0 0,-3 4-354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5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55 7914 0 0,'0'0'1961'0'0,"0"0"-45"0"0,0 0 37 0 0,0 0-6 0 0,0 0-176 0 0,0 0-157 0 0,0 0-190 0 0,0 0-227 0 0,0 0-213 0 0,0 0-169 0 0,0 0-126 0 0,0 0-81 0 0,0 0-74 0 0,2-8-81 0 0,5-24-73 0 0,-7 32-359 0 0,-1-1-1 0 0,1 0 0 0 0,-1 1 1 0 0,1-1-1 0 0,-1 1 0 0 0,0-1 0 0 0,1 0 1 0 0,-1 1-1 0 0,0-1 0 0 0,1 1 1 0 0,-1 0-1 0 0,0-1 0 0 0,0 1 1 0 0,1 0-1 0 0,-1-1 0 0 0,0 1 1 0 0,0 0-1 0 0,0 0 0 0 0,1 0 1 0 0,-1 0-1 0 0,0-1 0 0 0,0 1 1 0 0,0 0-1 0 0,0 1 0 0 0,1-1 1 0 0,-1 0-1 0 0,0 0 0 0 0,0 0 1 0 0,0 0-1 0 0,0 1 0 0 0,1-1 0 0 0,-1 0 1 0 0,0 1-1 0 0,0-1 0 0 0,1 1 1 0 0,-1-1-1 0 0,0 0 0 0 0,0 1-20 0 0,-4 1 26 0 0,0 0-1 0 0,0 0 1 0 0,0 0-1 0 0,0 1 1 0 0,1-1-1 0 0,-1 1 1 0 0,1 0-1 0 0,-1 0 0 0 0,1 1 1 0 0,0 0-1 0 0,0-1 1 0 0,1 1-1 0 0,-1 0 1 0 0,1 1-1 0 0,0-1 1 0 0,0 1-1 0 0,0-1 0 0 0,1 1 1 0 0,-1 0-1 0 0,1 0 1 0 0,1 0-1 0 0,-1 0 1 0 0,0 0-1 0 0,1 1 1 0 0,0 3-26 0 0,4-5 30 0 0,1 1 0 0 0,0-1 1 0 0,0-1-1 0 0,0 1 1 0 0,0-1-1 0 0,1 1 1 0 0,0-1-1 0 0,-1-1 0 0 0,1 1 1 0 0,0 0-1 0 0,0-1 1 0 0,0 0-1 0 0,1-1 1 0 0,-1 1-1 0 0,0-1 0 0 0,1 0 1 0 0,-1 0-1 0 0,1 0 1 0 0,-1-1-1 0 0,1 0 1 0 0,-1 0-1 0 0,1-1 0 0 0,-1 1 1 0 0,1-1-1 0 0,-1 0 1 0 0,1-1-1 0 0,1 0-30 0 0,-5 2 13 0 0,1-1 0 0 0,-1 1 0 0 0,1-1 0 0 0,-1 0 0 0 0,0 1 0 0 0,1-1 0 0 0,-1 0 0 0 0,0 0 0 0 0,0-1 0 0 0,0 1 0 0 0,0 0 0 0 0,0-1 0 0 0,0 1 0 0 0,0-1 0 0 0,0 0 1 0 0,-1 1-1 0 0,1-1 0 0 0,-1 0 0 0 0,1 0 0 0 0,-1 0 0 0 0,0 0 0 0 0,0-1 0 0 0,1 1 0 0 0,-2 0 0 0 0,1 0 0 0 0,0-1 0 0 0,0 1 0 0 0,-1 0 0 0 0,1-1 0 0 0,-1 1 0 0 0,0-1 0 0 0,0 1 0 0 0,0-1 0 0 0,0 1 0 0 0,0 0 0 0 0,0-1 0 0 0,-1 1 0 0 0,1-1 0 0 0,-1 1 0 0 0,1 0 0 0 0,-1-1 0 0 0,0 1 0 0 0,0 0 0 0 0,0 0 0 0 0,0 0 0 0 0,-1-1 0 0 0,1 1 0 0 0,-1 0 0 0 0,1 1 1 0 0,-1-1-1 0 0,1 0 0 0 0,-2-1-13 0 0,-51-41-1052 0 0,40 38-2491 0 0,0 0-3294 0 0,11 5-5214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10.3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51 2232 0 0,'0'0'3909'0'0,"0"0"-2116"0"0,0 0-553 0 0,0 0 240 0 0,0 0 275 0 0,0 0 90 0 0,0 0-150 0 0,0 0-404 0 0,0 0-400 0 0,0 0-309 0 0,0 0-243 0 0,0 0-159 0 0,-2 2-113 0 0,1 49-121 0 0,6-34-1230 0 0,13 18-14207 0 0,-15-28 25138 0 0,-2 3-4868 0 0,4 10-1975 0 0,53 37-243 0 0,-39-48-4131 0 0,2-4-4039 0 0,1-3-5639 0 0,-17-2 7414 0 0</inkml:trace>
  <inkml:trace contextRef="#ctx0" brushRef="#br0" timeOffset="264.074">259 276 9682 0 0,'0'0'874'0'0,"0"0"-358"0"0,0 0-82 0 0,0 0 221 0 0,0 0 213 0 0,0 0 82 0 0,0 0-23 0 0,0 0-162 0 0,0 0-161 0 0,0 0-125 0 0,0 0-169 0 0,0 0-125 0 0,0 0-77 0 0,7 2-69 0 0,100 9-2211 0 0,-79-9-3129 0 0,-3 1-4469 0 0,-19-3 9617 0 0</inkml:trace>
  <inkml:trace contextRef="#ctx0" brushRef="#br0" timeOffset="431.257">502 302 0 0 0,'0'0'1898'0'0,"0"0"1096"0"0,0 0-58 0 0,0 0-558 0 0,0 0-549 0 0,0 0-485 0 0,0 0-413 0 0,0 0-295 0 0,0 0-235 0 0,0 0-150 0 0,0 0-90 0 0,3-1-69 0 0,59-11-719 0 0,-35 8-7878 0 0,-21 3 1786 0 0</inkml:trace>
  <inkml:trace contextRef="#ctx0" brushRef="#br0" timeOffset="696.372">705 217 7666 0 0,'0'0'3696'0'0,"0"0"-2615"0"0,0 0-545 0 0,0 0-360 0 0,0 0-96 0 0,0 0-48 0 0,0 0-8 0 0,0 0-32 0 0,0 0-88 0 0,0 0-128 0 0,0 0-280 0 0,0 0-937 0 0,0 0-1903 0 0,0 0-1297 0 0,31-26 1608 0 0</inkml:trace>
  <inkml:trace contextRef="#ctx0" brushRef="#br0" timeOffset="697.372">843 106 6873 0 0,'0'0'3769'0'0,"0"0"-1480"0"0,0 0-609 0 0,0 0-416 0 0,0 0-239 0 0,0 0-193 0 0,0 0-264 0 0,0 0-208 0 0,0 0-152 0 0,2-63-120 0 0,1 57-88 0 0,1 0-80 0 0,2 0-192 0 0,-1-1-488 0 0,1 0-2065 0 0,-1 1-3840 0 0,-2 2-1689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7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155 40 3481 0 0,'0'0'2524'0'0,"0"0"-251"0"0,0 0-257 0 0,0 0-182 0 0,0 0-162 0 0,0 0-171 0 0,0 0-216 0 0,0 0-211 0 0,0 0-221 0 0,0 0-173 0 0,0 0-154 0 0,0 0-122 0 0,0 0-65 0 0,-10-7-39 0 0,-31-21-19 0 0,39 27-239 0 0,-1 1-1 0 0,1-1 1 0 0,-1 0-1 0 0,1 1 1 0 0,-1-1-1 0 0,1 1 1 0 0,-1 0-1 0 0,1-1 1 0 0,-1 1-1 0 0,0 1 1 0 0,1-1-1 0 0,-1 0 1 0 0,1 1-1 0 0,-1-1 1 0 0,1 1-1 0 0,-1 0 1 0 0,1-1-1 0 0,0 1 1 0 0,-1 0-1 0 0,1 1 1 0 0,0-1-1 0 0,0 0 1 0 0,0 1-1 0 0,-1-1 1 0 0,2 1-1 0 0,-1 0 1 0 0,0 0-1 0 0,0-1 1 0 0,0 1-1 0 0,1 0 1 0 0,-1 1-1 0 0,1-1 0 0 0,0 0 1 0 0,-1 1-42 0 0,2-3 0 0 0,-26 76 245 0 0,26-74-222 0 0,0 0 1 0 0,0-1-1 0 0,-1 1 1 0 0,1 0 0 0 0,0-1-1 0 0,1 1 1 0 0,-1 0 0 0 0,0-1-1 0 0,0 1 1 0 0,1-1-1 0 0,-1 1 1 0 0,1-1 0 0 0,-1 1-1 0 0,1 0 1 0 0,0-1 0 0 0,-1 0-1 0 0,1 1 1 0 0,0-1-1 0 0,0 1 1 0 0,0-1 0 0 0,0 0-1 0 0,0 0 1 0 0,1 0-1 0 0,-1 0 1 0 0,0 1 0 0 0,0-2-1 0 0,1 1 1 0 0,-1 0 0 0 0,1 0-1 0 0,-1 0 1 0 0,1-1-1 0 0,-1 1 1 0 0,1 0 0 0 0,-1-1-1 0 0,1 0 1 0 0,0 1 0 0 0,-1-1-1 0 0,1 0 1 0 0,-1 0-1 0 0,1 0 1 0 0,0 0 0 0 0,-1 0-1 0 0,1 0 1 0 0,0 0-1 0 0,-1-1 1 0 0,1 1-24 0 0,3-1 22 0 0,0 0 0 0 0,-1-1 0 0 0,1 0 0 0 0,-1 1 0 0 0,0-1 0 0 0,0-1-1 0 0,0 1 1 0 0,0-1 0 0 0,0 1 0 0 0,0-1 0 0 0,0 0 0 0 0,-1-1 0 0 0,1 1 0 0 0,-1-1 0 0 0,0 1 0 0 0,0-1 0 0 0,-1 0 0 0 0,1 0-1 0 0,-1 0 1 0 0,0 0 0 0 0,0-1 0 0 0,0 1 0 0 0,0-1 0 0 0,-1 1 0 0 0,0-1 0 0 0,0 1 0 0 0,0-1 0 0 0,0 0 0 0 0,-1 1 0 0 0,0-4-22 0 0,-7 55-681 0 0,28-19-1463 0 0,-10-23-3708 0 0,0-2-6677 0 0,-10-3 9292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1.5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4 5329 0 0,'0'0'972'0'0,"0"0"-185"0"0,0 0 256 0 0,0 0 500 0 0,0 0 380 0 0,0 0 268 0 0,0 0-100 0 0,0 0-341 0 0,0 0-315 0 0,0 0-325 0 0,0 0-244 0 0,0 0-179 0 0,0 0-151 0 0,-9-1-62 0 0,-35-2 305 0 0,44 3-438 0 0,0 0-53 0 0,0 0-32 0 0,0 0-33 0 0,0 0-56 0 0,0 0-10 0 0,0 0-6 0 0,0 0 2 0 0,0 0 51 0 0,0 0-11 0 0,0 0-20 0 0,33 7 2024 0 0,132 3-798 0 0,295-6-1093 0 0,-11-5-32 0 0,-451 0-2121 0 0,-3 1-11323 0 0,4 1 1542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3.4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4 21012 0 0,'0'0'705'0'0,"0"0"24"0"0,0 0 127 0 0,0 0 153 0 0,0 0 124 0 0,0 0-15 0 0,0 0-167 0 0,0 0-161 0 0,0 0-193 0 0,0 0-129 0 0,0 0-102 0 0,0 0-106 0 0,-2-1-62 0 0,1 0-4027 0 0,1 1 3197 0 0,5 0-3665 0 0,-1 0-5096 0 0,-2-1-2488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4.0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36 10122 0 0,'0'0'1657'0'0,"0"0"88"0"0,0 0 125 0 0,0 0 22 0 0,0 0-138 0 0,0 0-180 0 0,0 0-219 0 0,0 0-207 0 0,0 0-157 0 0,0 0-150 0 0,0 0-147 0 0,0 0-139 0 0,0 0-74 0 0,-1-5-85 0 0,-6-19-90 0 0,6 92 1537 0 0,2 83-1185 0 0,-2-138-1007 0 0,0-13-4598 0 0,1-5-6888 0 0,0 3 20 0 0</inkml:trace>
  <inkml:trace contextRef="#ctx0" brushRef="#br0" timeOffset="504.794">131 129 10074 0 0,'0'0'1673'0'0,"0"0"-211"0"0,0 0 24 0 0,0 0 90 0 0,0 0 3 0 0,0 0-50 0 0,0 0-216 0 0,0 0-263 0 0,0 0-195 0 0,0 0-139 0 0,0 0-83 0 0,0 0-62 0 0,0 0-44 0 0,3-5-26 0 0,7-16-60 0 0,-7 16-63 0 0,-3 5-39 0 0,0 0-100 0 0,-23 32 561 0 0,15-20-579 0 0,7-11-211 0 0,0 0 1 0 0,0 0-1 0 0,-1-1 1 0 0,1 1 0 0 0,0 0-1 0 0,0 0 1 0 0,0 1 0 0 0,0-1-1 0 0,0 0 1 0 0,1 0 0 0 0,-1 0-1 0 0,0 1 1 0 0,0-1 0 0 0,1 0-1 0 0,-1 1 1 0 0,1-1 0 0 0,-1 1-1 0 0,1-1 1 0 0,0 0 0 0 0,-1 1-1 0 0,1-1 1 0 0,0 1 0 0 0,0-1-1 0 0,0 1 1 0 0,0-1 0 0 0,0 1-1 0 0,1-1 1 0 0,-1 1 0 0 0,0-1-1 0 0,1 1 1 0 0,-1-1 0 0 0,1 0-1 0 0,-1 1 1 0 0,1-1-1 0 0,0 0 1 0 0,-1 1 0 0 0,1-1-1 0 0,0 0 1 0 0,0 0 0 0 0,0 0-1 0 0,0 0 1 0 0,0 0 0 0 0,0 0-1 0 0,0 0 1 0 0,1 0-11 0 0,1 1 47 0 0,1-1-1 0 0,-1 0 1 0 0,1 0-1 0 0,0 0 1 0 0,-1 0-1 0 0,1-1 1 0 0,0 1-1 0 0,0-1 1 0 0,-1 0-1 0 0,1 0 1 0 0,0-1-1 0 0,0 1 1 0 0,0-1-1 0 0,-1 0 1 0 0,1 0-1 0 0,-1 0 1 0 0,1 0-1 0 0,0-1 1 0 0,-1 1-1 0 0,0-1 1 0 0,1 0-1 0 0,-1 0 1 0 0,0 0-1 0 0,1-1-46 0 0,-4 0 5 0 0,0 0-1 0 0,0 0 1 0 0,-1 0-1 0 0,1 0 1 0 0,-1 0 0 0 0,1 0-1 0 0,-1 1 1 0 0,0-1-1 0 0,0 0 1 0 0,-1 0-1 0 0,1 1 1 0 0,0-1-1 0 0,-1 1 1 0 0,0-1-1 0 0,1 1 1 0 0,-1-1-1 0 0,0 1 1 0 0,0 0 0 0 0,0 0-1 0 0,-1 0 1 0 0,1 0-1 0 0,0 1 1 0 0,-1-1-1 0 0,-1 0-4 0 0,-1-3-39 0 0,3 3-1060 0 0,-8-8 2103 0 0,10 8-5813 0 0,4 2-6244 0 0,-3 0 2695 0 0</inkml:trace>
  <inkml:trace contextRef="#ctx0" brushRef="#br0" timeOffset="1189.735">259 31 2729 0 0,'0'0'5606'0'0,"0"0"-2603"0"0,0 0-779 0 0,0 0-95 0 0,0 0-148 0 0,0 0-229 0 0,0 0-200 0 0,0 0-254 0 0,0 0-274 0 0,0 0-184 0 0,0 0-162 0 0,0 0-143 0 0,0 0-39 0 0,-4-5-65 0 0,-11-15-46 0 0,11 15-20 0 0,4 5-71 0 0,0 0-39 0 0,0 0-41 0 0,0 0-59 0 0,0 0-4 0 0,0 0-23 0 0,0 0-23 0 0,0 0 2 0 0,0 0-35 0 0,0 0-10 0 0,0 0 16 0 0,0 0-10 0 0,0 0 18 0 0,21 18 543 0 0,117 76-251 0 0,-138-94-330 0 0,0 0-14 0 0,0 0 10 0 0,0 0-19 0 0,0 0 12 0 0,0 0 29 0 0,0 0-13 0 0,0 0 16 0 0,0 0-17 0 0,0 0-33 0 0,0 0-4 0 0,0 0-25 0 0,0 0 0 0 0,-28 28-26 0 0,-82 107 93 0 0,111-135-48 0 0,-1 0-1 0 0,0 0 0 0 0,1-1 1 0 0,-1 1-1 0 0,0 0 1 0 0,0 0-1 0 0,1 0 1 0 0,-1 0-1 0 0,0 0 1 0 0,1 0-1 0 0,-1 0 1 0 0,0 0-1 0 0,1 0 1 0 0,-1 0-1 0 0,0 0 0 0 0,1 0 1 0 0,-1 0-1 0 0,0 1 1 0 0,1-1-1 0 0,-1 0 1 0 0,0 0-1 0 0,1 0 1 0 0,-1 0-1 0 0,0 0 1 0 0,0 1-1 0 0,1-1 0 0 0,-1 0 1 0 0,0 0-1 0 0,0 1 1 0 0,1-1-1 0 0,-1 0 1 0 0,0 0-1 0 0,0 1 1 0 0,0-1-1 0 0,1 0 1 0 0,-1 1-1 0 0,0-1 0 0 0,0 0 1 0 0,0 0-1 0 0,0 1 1 0 0,0-1-1 0 0,0 0 1 0 0,0 1-1 0 0,0-1 1 0 0,0 0-1 0 0,0 1 1 0 0,0-1-1 0 0,0 0 0 0 0,0 1 1 0 0,0-1-1 0 0,0 0 1 0 0,0 1-1 0 0,0-1 1 0 0,0 0-1 0 0,0 1 1 0 0,0-1-1 0 0,0 0 1 0 0,-1 1-1 0 0,1-1 0 0 0,0 0 1 0 0,0 0-1 0 0,-1 1-8 0 0,11-7-8311 0 0,-9 5-4005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2.5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1 212 10202 0 0,'0'0'1158'0'0,"0"0"111"0"0,0 0 280 0 0,0 0 192 0 0,0 0 68 0 0,1-11-81 0 0,1-5-1070 0 0,1-8 27 0 0,-2-3 3059 0 0,-1 27-3438 0 0,0 0-142 0 0,31 83 506 0 0,10-20 142 0 0,-34-90 1292 0 0,6-26-2044 0 0,20-146-28 0 0,-33 199-53 0 0,0 0-2 0 0,0 0-1 0 0,0 0-26 0 0,5 15-377 0 0,154 1 682 0 0,-160-12-3321 0 0,-8 17-12900 0 0,7-18 6597 0 0</inkml:trace>
  <inkml:trace contextRef="#ctx0" brushRef="#br0" timeOffset="414.133">201 153 7250 0 0,'0'0'2312'0'0,"0"0"-342"0"0,0 0-23 0 0,0 0 104 0 0,0 0-79 0 0,0 0-221 0 0,0 0-301 0 0,0 0-295 0 0,0 0-325 0 0,0 0-270 0 0,0 0-191 0 0,0 0-130 0 0,0 0 22 0 0,4-2 43 0 0,-1 1-228 0 0,0-1-1 0 0,0 1 0 0 0,0 0 1 0 0,1 0-1 0 0,-1 0 0 0 0,0 0 0 0 0,1 1 1 0 0,-1-1-1 0 0,1 1 0 0 0,-1 0 1 0 0,0 0-1 0 0,1 0 0 0 0,-1 0 1 0 0,1 1-1 0 0,-1-1 0 0 0,0 1 1 0 0,1 0-1 0 0,-1 0 0 0 0,0 0 1 0 0,0 1-1 0 0,1-1 0 0 0,-1 1 1 0 0,0-1-1 0 0,-1 1 0 0 0,1 0 1 0 0,0 0-1 0 0,0 1-75 0 0,-3 1 26 0 0,-1 0-1 0 0,0 0 1 0 0,0 0-1 0 0,0 0 1 0 0,0 0-1 0 0,-1 0 1 0 0,1 0 0 0 0,-1 0-1 0 0,0 0 1 0 0,0-1-1 0 0,-1 1 1 0 0,1-1-1 0 0,-1 0 1 0 0,1 1 0 0 0,-1-1-1 0 0,0 0 1 0 0,0-1-1 0 0,-1 1 1 0 0,1-1-1 0 0,0 1 1 0 0,-1-1 0 0 0,0 0-1 0 0,1 0 1 0 0,-4 1-26 0 0,6-2 5 0 0,-19 15 71 0 0,38-8 184 0 0,117-25 331 0 0,-125 17-9005 0 0,-8 0 4737 0 0,0 0-6144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17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55 1552 0 0,'0'0'1465'0'0,"0"0"-212"0"0,0 0 28 0 0,0 0 144 0 0,0 0 87 0 0,0 0-13 0 0,0 0-136 0 0,0 0-224 0 0,0 0-162 0 0,0 0-113 0 0,0 0-96 0 0,0 0-69 0 0,0 0-86 0 0,-2 2-89 0 0,-8 17 2136 0 0,10-19-2196 0 0,0 0-8 0 0,0 0-15 0 0,-2-6 3700 0 0,-5-21-3750 0 0,2-5 1188 0 0,5 32-1511 0 0,0 0-32 0 0,-5 25 18 0 0,-8 175 1147 0 0,13-200-1195 0 0,0 0-28 0 0,0 0 0 0 0,0 0-11 0 0,10-15-10050 0 0,-6 9 1239 0 0,0 3-583 0 0</inkml:trace>
  <inkml:trace contextRef="#ctx0" brushRef="#br0" timeOffset="400.26">91 119 7938 0 0,'0'0'2383'0'0,"0"0"-233"0"0,0 0-115 0 0,0 0-188 0 0,0 0-135 0 0,0 0-145 0 0,0 0-268 0 0,0 0-261 0 0,0 0-259 0 0,0 0-230 0 0,0 0-156 0 0,0 0-170 0 0,0-4-88 0 0,-1-6 58 0 0,-5 26 350 0 0,-2 29 358 0 0,7-43-860 0 0,1 0-1 0 0,0-1 1 0 0,0 1-1 0 0,0 0 1 0 0,0 0-1 0 0,0 0 0 0 0,0 0 1 0 0,0 0-1 0 0,1 0 1 0 0,-1-1-1 0 0,1 1 0 0 0,0 0 1 0 0,-1 0-1 0 0,1 0 1 0 0,0-1-1 0 0,0 1 1 0 0,0-1-1 0 0,0 1 0 0 0,0 0 1 0 0,0-1-1 0 0,1 0 1 0 0,-1 1-1 0 0,0-1 0 0 0,1 0 1 0 0,-1 0-1 0 0,1 0 1 0 0,-1 1-1 0 0,1-2 1 0 0,0 1-1 0 0,-1 0 0 0 0,1 0 1 0 0,0 0-1 0 0,0-1 1 0 0,0 1-1 0 0,-1-1 0 0 0,1 0 1 0 0,0 1-1 0 0,0-1 1 0 0,0 0-1 0 0,0 0 1 0 0,0 0-1 0 0,0 0 0 0 0,-1-1 1 0 0,1 1-1 0 0,0 0 1 0 0,0-1-1 0 0,0 1 0 0 0,0-1 1 0 0,1 0-41 0 0,-1 1 32 0 0,0-1 0 0 0,0 1 1 0 0,0 0-1 0 0,0-1 0 0 0,0 1 1 0 0,0-1-1 0 0,0 0 0 0 0,0 1 0 0 0,0-1 1 0 0,0 0-1 0 0,0 0 0 0 0,0 0 1 0 0,0 0-1 0 0,-1-1 0 0 0,1 1 0 0 0,-1-1 1 0 0,1 1-1 0 0,-1-1 0 0 0,1 1 1 0 0,-1-1-1 0 0,0 1 0 0 0,0-1 0 0 0,0 0 1 0 0,0 0-1 0 0,0 0 0 0 0,0 0 1 0 0,0 0-1 0 0,0 0 0 0 0,-1 0 0 0 0,1 0 1 0 0,-1 0-1 0 0,0 0 0 0 0,0 0 1 0 0,1 0-1 0 0,-1 0 0 0 0,-1 0 0 0 0,1 0 1 0 0,0-1-1 0 0,0 1 0 0 0,-1 0 1 0 0,1 0-1 0 0,-1 0 0 0 0,0 0-32 0 0,-71-51-983 0 0,72 53 350 0 0,0 0-318 0 0,12 5-7529 0 0,-6-2 620 0 0,-2-2-2287 0 0</inkml:trace>
  <inkml:trace contextRef="#ctx0" brushRef="#br0" timeOffset="902.358">228 23 12963 0 0,'0'0'1540'0'0,"0"0"-37"0"0,0 0 35 0 0,0 0 1 0 0,0 0-120 0 0,0 0-146 0 0,0 0-178 0 0,0 0-212 0 0,0 0-180 0 0,0 0-186 0 0,0 0-210 0 0,0 0-143 0 0,0 0-101 0 0,-4-4-50 0 0,-11-8 24 0 0,24 34 749 0 0,-2-12-654 0 0,1 0 1 0 0,1-1-1 0 0,0 0 0 0 0,0 0 0 0 0,0-1 1 0 0,1-1-1 0 0,0 1 0 0 0,1-2 1 0 0,0 1-1 0 0,4 1-132 0 0,-14-8 6 0 0,0 1 0 0 0,0 0 0 0 0,-1-1 0 0 0,1 1 0 0 0,0 0 1 0 0,0 0-1 0 0,0 0 0 0 0,-1 0 0 0 0,1 0 0 0 0,0 0 0 0 0,-1 0 0 0 0,1 0 0 0 0,-1 0 0 0 0,1 0 1 0 0,-1 0-1 0 0,0 1 0 0 0,1-1 0 0 0,-1 0 0 0 0,0 0 0 0 0,0 0 0 0 0,0 0 0 0 0,0 1 0 0 0,0-1 0 0 0,0 0 1 0 0,0 0-1 0 0,0 0 0 0 0,0 0 0 0 0,-1 1 0 0 0,1-1 0 0 0,0 0 0 0 0,-1 0 0 0 0,1 0 0 0 0,-1 0 1 0 0,1 0-1 0 0,-1 0 0 0 0,0 0 0 0 0,1 0 0 0 0,-1 0 0 0 0,0 0 0 0 0,0 0 0 0 0,0 0 0 0 0,0-1 1 0 0,0 1-1 0 0,0 0-6 0 0,-44 42 338 0 0,41-39-312 0 0,-97 79 288 0 0,101-77-3625 0 0,13-13-14837 0 0,-10 4 10994 0 0</inkml:trace>
  <inkml:trace contextRef="#ctx0" brushRef="#br0" timeOffset="1703.168">473 130 6961 0 0,'0'0'2256'0'0,"0"0"-209"0"0,0 0-87 0 0,0 0-22 0 0,0 0-171 0 0,0 0-247 0 0,0 0-250 0 0,0 0-229 0 0,0 0-204 0 0,0 0-152 0 0,0 0-125 0 0,0 0-134 0 0,0 0-78 0 0,-5-1-71 0 0,-14 1 192 0 0,37 2 1125 0 0,105 0-362 0 0,-122-2-1087 0 0,2-1-1984 0 0,-6 0-5070 0 0,0 0-5889 0 0,2 1 7011 0 0</inkml:trace>
  <inkml:trace contextRef="#ctx0" brushRef="#br0" timeOffset="2019.224">525 38 7506 0 0,'0'0'3078'0'0,"0"0"-710"0"0,0 0-413 0 0,0 0-153 0 0,0 0-175 0 0,0 0-228 0 0,0 0-306 0 0,0 0-324 0 0,0 0-287 0 0,0 0-207 0 0,0 0-75 0 0,0 0 23 0 0,0 0 69 0 0,-1 3 81 0 0,-9 144 2908 0 0,8-137-3320 0 0,1 0-1305 0 0,3-5-2526 0 0,3-2-2375 0 0,3-2-3620 0 0,-5-1 4505 0 0</inkml:trace>
  <inkml:trace contextRef="#ctx0" brushRef="#br0" timeOffset="2317.003">750 36 10762 0 0,'0'0'2123'0'0,"0"0"-77"0"0,0 0-136 0 0,0 0-182 0 0,0 0-270 0 0,0 0-259 0 0,0 0-268 0 0,0 0-302 0 0,0 0-219 0 0,0 0-156 0 0,0 0-90 0 0,0 0 27 0 0,-11 15 673 0 0,-12 117 1315 0 0,23-128-2860 0 0,-1 6-9 0 0,2-8-4326 0 0,-1-1-4513 0 0,1 0-1371 0 0</inkml:trace>
  <inkml:trace contextRef="#ctx0" brushRef="#br0" timeOffset="2566.257">835 75 13731 0 0,'0'0'1176'0'0,"0"0"-378"0"0,0 0-38 0 0,0 0 199 0 0,0 0 233 0 0,0 0 96 0 0,0 0-134 0 0,0 0-241 0 0,0 0-228 0 0,0 0-140 0 0,0 0-82 0 0,0 0-66 0 0,0 0-21 0 0,-3 8-41 0 0,-18 76 1085 0 0,20-81-2625 0 0,-2 5 3599 0 0,2-3-3723 0 0,0-3-4647 0 0,3 0-6666 0 0,-1-2 5208 0 0</inkml:trace>
  <inkml:trace contextRef="#ctx0" brushRef="#br0" timeOffset="2967.049">902 0 11370 0 0,'0'0'1251'0'0,"0"0"-217"0"0,0 0-38 0 0,0 0 126 0 0,0 0 35 0 0,0 0-24 0 0,0 0-119 0 0,0 0-159 0 0,0 0-107 0 0,0 0-69 0 0,0 0-44 0 0,0 0-60 0 0,0 0-70 0 0,-1 9-62 0 0,-1 28-56 0 0,34-5 747 0 0,-24-28-927 0 0,62 43 768 0 0,-70-44-932 0 0,0-1 1 0 0,0 1-1 0 0,0-1 0 0 0,0 1 0 0 0,0-1 0 0 0,-1 1 0 0 0,1-1 0 0 0,-1 0 0 0 0,0 1 0 0 0,1-1 1 0 0,-1 1-1 0 0,0-1 0 0 0,-1 0 0 0 0,1 0 0 0 0,0 0 0 0 0,-1 0 0 0 0,1 0 0 0 0,-1 0 1 0 0,1 0-1 0 0,-1 0 0 0 0,0 0 0 0 0,0-1 0 0 0,0 1 0 0 0,0-1 0 0 0,0 1 0 0 0,0-1 1 0 0,-1 0-1 0 0,0 1-43 0 0,-1 1 53 0 0,-94 78 115 0 0,102-64-2892 0 0,3-15-1621 0 0,0-1-3583 0 0,-5-1-2756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9.2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4 0 0 0,'0'0'1260'0'0,"0"0"347"0"0,0 0 174 0 0,0 0 215 0 0,0 0 107 0 0,0 0-77 0 0,0 0-208 0 0,0 0-269 0 0,0 0-311 0 0,0 0-285 0 0,0 0-198 0 0,-2-1-112 0 0,-7-2 1399 0 0,15 7 2916 0 0,11 4-788 0 0,-5-4-5667 0 0,86 1 1838 0 0,-98-5-327 0 0,0 0-20 0 0,0 0 46 0 0,0 0-42 0 0,0 0-12 0 0,0 0 26 0 0,0 0-24 0 0,0 0 31 0 0,0 0 16 0 0,0 0-31 0 0,0 0-6 0 0,0 0-19 0 0,0 0 5 0 0,0 0-25 0 0,0 0-67 0 0,-1-1-5990 0 0,-2 0-4027 0 0,3 1-937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9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 8074 0 0,'0'0'1193'0'0,"0"0"94"0"0,0 0 412 0 0,0 0 334 0 0,0 0 54 0 0,0 0-252 0 0,0 0-411 0 0,0 0-361 0 0,0 0-271 0 0,0 0-185 0 0,0 0-128 0 0,0 0-59 0 0,0 0-29 0 0,-3 1-34 0 0,-2 7 696 0 0,37-6 338 0 0,-18-2-1393 0 0,106 4 1177 0 0,-121-4-1997 0 0,0 0-6366 0 0,0 1-782 0 0,0-1-3016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1.9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0 162 8842 0 0,'0'0'1024'0'0,"0"0"-82"0"0,0 0 217 0 0,0 0 360 0 0,0 0 260 0 0,0 0 101 0 0,0 0-144 0 0,0 0-310 0 0,0 0-306 0 0,0 0-289 0 0,0 0-255 0 0,0 0-206 0 0,6-9-150 0 0,15-26-82 0 0,-20 35-110 0 0,0 1 1 0 0,0-1-1 0 0,-1 0 0 0 0,1 0 0 0 0,0 0 0 0 0,0 0 0 0 0,0 1 0 0 0,-1-1 0 0 0,1 0 0 0 0,0 1 0 0 0,-1-1 0 0 0,1 0 0 0 0,0 1 0 0 0,0-1 0 0 0,-1 1 1 0 0,1-1-1 0 0,-1 1 0 0 0,1 0 0 0 0,0-1 0 0 0,-1 1 0 0 0,1 0 0 0 0,-1-1 0 0 0,0 1 0 0 0,1 0 0 0 0,-1-1 0 0 0,0 1 0 0 0,1 0 0 0 0,-1 0 0 0 0,0 0 1 0 0,0-1-1 0 0,1 1 0 0 0,-1 0 0 0 0,0 0 0 0 0,0 0 0 0 0,0-1 0 0 0,0 1 0 0 0,0 0 0 0 0,0 0 0 0 0,-1 0-28 0 0,2 0 48 0 0,0 4 85 0 0,1 5 42 0 0,1 0 0 0 0,0 0 0 0 0,1-1 1 0 0,0 1-1 0 0,0-1 0 0 0,1 1 0 0 0,0-1 0 0 0,1-1 1 0 0,0 1-1 0 0,5 4-175 0 0,-3-40 2043 0 0,7-20-1976 0 0,-7 22-37 0 0,0 0 0 0 0,-1-1-1 0 0,-1-1 1 0 0,-2 1 0 0 0,1-25-30 0 0,-5 51 6 0 0,0 0-31 0 0,0 0-38 0 0,0 0-7 0 0,0 0-21 0 0,0 0-2 0 0,0 0 6 0 0,0 0-10 0 0,0 0 6 0 0,0 0 7 0 0,0 0 19 0 0,0 0 14 0 0,0 0 6 0 0,0 0 11 0 0,0 0 8 0 0,-6 2 17 0 0,9 2-80 0 0,153 2 364 0 0,-155-6-247 0 0,-1 0 11 0 0,0 0-18 0 0,0 0-4 0 0,0 0 3 0 0,0 0-9 0 0,0 0 0 0 0,0 0 1 0 0,-21 17-9597 0 0,15-9-1195 0 0,4-5 2876 0 0</inkml:trace>
  <inkml:trace contextRef="#ctx0" brushRef="#br0" timeOffset="612.501">172 154 3377 0 0,'0'0'1804'0'0,"0"0"-52"0"0,0 0 264 0 0,0 0 251 0 0,0 0-24 0 0,0 0-201 0 0,0 0-341 0 0,0 0-336 0 0,0 0-278 0 0,0 0-221 0 0,0 0-133 0 0,0 0-97 0 0,0 0-63 0 0,-1-2-21 0 0,1 0-489 0 0,0 1 0 0 0,0 0 0 0 0,1 0 0 0 0,-1 0-1 0 0,0 0 1 0 0,0 0 0 0 0,1 0 0 0 0,-1 0 0 0 0,0 0 0 0 0,1 0-1 0 0,-1 0 1 0 0,1 0 0 0 0,0 1 0 0 0,-1-1 0 0 0,1 0 0 0 0,0 0-1 0 0,-1 0 1 0 0,1 1 0 0 0,0-1 0 0 0,0 0 0 0 0,0 1 0 0 0,0-1-1 0 0,-1 1 1 0 0,1-1 0 0 0,0 1 0 0 0,0-1 0 0 0,0 1 0 0 0,0-1-1 0 0,0 1 1 0 0,0 0 0 0 0,0 0 0 0 0,0 0 0 0 0,1-1 0 0 0,-1 1 0 0 0,0 0-1 0 0,0 0 1 0 0,0 0 0 0 0,0 1 0 0 0,0-1 0 0 0,0 0 0 0 0,0 0-1 0 0,0 1 1 0 0,1-1-63 0 0,60 3 1048 0 0,-60-3-1033 0 0,-1 0 0 0 0,1 1-1 0 0,-1-1 1 0 0,1 0 0 0 0,-1 1 0 0 0,1 0 0 0 0,-1-1 0 0 0,0 1-1 0 0,1 0 1 0 0,-1-1 0 0 0,0 1 0 0 0,0 0 0 0 0,0 0-1 0 0,0 0 1 0 0,1 0 0 0 0,-1 1 0 0 0,0-1 0 0 0,-1 0-1 0 0,1 0 1 0 0,0 0 0 0 0,0 1 0 0 0,0-1 0 0 0,-1 1 0 0 0,1-1-1 0 0,-1 0 1 0 0,1 1 0 0 0,-1-1 0 0 0,0 1 0 0 0,1-1-1 0 0,-1 1 1 0 0,0-1 0 0 0,0 1 0 0 0,0-1 0 0 0,0 1-1 0 0,0-1 1 0 0,-1 1 0 0 0,1-1 0 0 0,0 1 0 0 0,-1-1 0 0 0,1 2-15 0 0,-3 1 29 0 0,1 1 1 0 0,0-1-1 0 0,-1 0 1 0 0,0 1 0 0 0,0-1-1 0 0,0 0 1 0 0,-1-1 0 0 0,1 1-1 0 0,-1 0 1 0 0,0-1 0 0 0,0 0-1 0 0,0 0 1 0 0,0 0 0 0 0,-1-1-1 0 0,1 1 1 0 0,-5 1-30 0 0,-33 24 136 0 0,72-26-14 0 0,93-12 262 0 0,-122 10-363 0 0,-1 0 3 0 0,0 0 4 0 0,0 0 12 0 0,0 0-12 0 0,0 0-3 0 0,0-6-3497 0 0,0 3-6908 0 0,0 2-1190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0.3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165 68 4185 0 0,'0'0'1774'0'0,"0"0"-63"0"0,0 0 78 0 0,0 0 212 0 0,0 0 45 0 0,0 0-73 0 0,0 0-200 0 0,0 0-274 0 0,3-10-264 0 0,14-48 1647 0 0,-21 112-1377 0 0,-18 77 113 0 0,23-132-4466 0 0,3-6-3059 0 0,-1 2-3529 0 0,-2 4 1636 0 0</inkml:trace>
  <inkml:trace contextRef="#ctx0" brushRef="#br0" timeOffset="597.843">37 213 1344 0 0,'0'0'2503'0'0,"0"0"-379"0"0,0 0-7 0 0,0 0 221 0 0,0 0-11 0 0,0 0-202 0 0,0 0-351 0 0,0 0-397 0 0,0 0-294 0 0,0 0-219 0 0,0 0-165 0 0,0 0-108 0 0,0 0-74 0 0,-5 0-66 0 0,-17 5 692 0 0,21-5-1073 0 0,1 0-1 0 0,-1 1 1 0 0,0-1-1 0 0,1 0 1 0 0,-1 1 0 0 0,1-1-1 0 0,-1 1 1 0 0,1-1-1 0 0,-1 1 1 0 0,1-1 0 0 0,0 0-1 0 0,-1 1 1 0 0,1 0-1 0 0,0-1 1 0 0,-1 1 0 0 0,1-1-1 0 0,0 1 1 0 0,-1-1-1 0 0,1 1 1 0 0,0 0 0 0 0,0-1-1 0 0,0 1 1 0 0,0-1-1 0 0,-1 1 1 0 0,1 0 0 0 0,0-1-1 0 0,0 1 1 0 0,0 0-1 0 0,0-1 1 0 0,1 1 0 0 0,-1 0-1 0 0,0-1 1 0 0,0 1-1 0 0,0-1 1 0 0,0 1 0 0 0,1 0-1 0 0,-1-1 1 0 0,0 1-1 0 0,1-1 1 0 0,-1 1 0 0 0,0-1-1 0 0,1 1 1 0 0,-1-1-1 0 0,0 1 1 0 0,1-1 0 0 0,-1 1-1 0 0,1-1 1 0 0,-1 1-1 0 0,1-1 1 0 0,-1 0 0 0 0,1 1-1 0 0,0-1 1 0 0,-1 0-1 0 0,1 0 1 0 0,-1 1 0 0 0,1-1-1 0 0,0 0 1 0 0,-1 0-1 0 0,1 0 1 0 0,0 0 0 0 0,-1 0-1 0 0,1 0 1 0 0,-1 0-1 0 0,1 0 1 0 0,0 0 0 0 0,-1 0-1 0 0,1 0-69 0 0,56 2-74 0 0,-47-2 390 0 0,79-3 696 0 0,-45 2-2501 0 0,-2 0-7897 0 0,-42 1 2936 0 0,-1 0-4471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3.8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59 1664 0 0,'0'0'2926'0'0,"0"0"-144"0"0,0 0-99 0 0,0 0-210 0 0,0 0-210 0 0,0 0-190 0 0,0 0-269 0 0,0 0-348 0 0,0 0-293 0 0,0 0-225 0 0,0 0-169 0 0,0 0-119 0 0,0 0-103 0 0,0-4-90 0 0,-2-9-86 0 0,1 10-97 0 0,1 3-59 0 0,0 0-59 0 0,-4 33 1307 0 0,-18 117 28 0 0,22-145-1486 0 0,1-3-5437 0 0,5-7-4747 0 0,-3 3-1225 0 0</inkml:trace>
  <inkml:trace contextRef="#ctx0" brushRef="#br0" timeOffset="548.363">136 119 11642 0 0,'0'0'2034'0'0,"0"0"-228"0"0,0 0-108 0 0,0 0-101 0 0,0 0-138 0 0,0 0-129 0 0,0 0-222 0 0,0 0-262 0 0,0 0-167 0 0,0 0-162 0 0,0 0-106 0 0,0 0-67 0 0,0-3-94 0 0,1-2-297 0 0,-1-2 600 0 0,-8 16 151 0 0,6-7-677 0 0,0-1-1 0 0,0 1 1 0 0,1-1 0 0 0,-1 1-1 0 0,0 0 1 0 0,1 0 0 0 0,0 0-1 0 0,-1 0 1 0 0,1 0 0 0 0,0 0-1 0 0,0 0 1 0 0,0 1-1 0 0,0-1 1 0 0,0 0 0 0 0,1 1-1 0 0,-1-1 1 0 0,1 0 0 0 0,0 1-1 0 0,-1-1 1 0 0,1 1 0 0 0,0-1-1 0 0,0 0 1 0 0,1 1 0 0 0,-1-1-1 0 0,0 1 1 0 0,1-1 0 0 0,0 0-1 0 0,-1 1 1 0 0,1-1-1 0 0,0 0 1 0 0,0 0 0 0 0,0 0-1 0 0,1 0 1 0 0,-1 1 0 0 0,0-2-1 0 0,1 1 1 0 0,-1 0 0 0 0,1 0-1 0 0,0 0 1 0 0,-1-1 0 0 0,1 1-1 0 0,0-1 1 0 0,0 1-1 0 0,0-1 1 0 0,0 0 0 0 0,0 0-1 0 0,1 0 1 0 0,-1 0 0 0 0,0 0-1 0 0,0 0 1 0 0,3 0-27 0 0,-3 0 30 0 0,1-1-1 0 0,-1 1 1 0 0,1 0-1 0 0,0-1 1 0 0,-1 0-1 0 0,1 0 1 0 0,0 1-1 0 0,-1-2 1 0 0,1 1-1 0 0,0 0 1 0 0,0 0-1 0 0,-1-1 1 0 0,1 0-1 0 0,-1 1 0 0 0,1-1 1 0 0,0 0-1 0 0,-1 0 1 0 0,0 0-1 0 0,1-1 1 0 0,-1 1-1 0 0,0-1 1 0 0,1 1-1 0 0,-1-1 1 0 0,0 0-1 0 0,0 0 1 0 0,0 0-1 0 0,-1 0 1 0 0,1 0-1 0 0,0 0 1 0 0,-1 0-1 0 0,1 0 1 0 0,-1-1-1 0 0,0 1 1 0 0,0-1-1 0 0,0 1 1 0 0,0-1-1 0 0,0 1 1 0 0,-1-1-1 0 0,1 0 1 0 0,-1 1-1 0 0,1-1 1 0 0,-1 0-1 0 0,0 1 1 0 0,0-1-1 0 0,0 0 1 0 0,-1 0-1 0 0,1 1 1 0 0,0-1-1 0 0,-1 1 1 0 0,0-1-1 0 0,0-1-29 0 0,-1 1-42 0 0,0 0-1 0 0,0-1 1 0 0,0 1-1 0 0,-1 0 1 0 0,1 1-1 0 0,-1-1 1 0 0,1 0-1 0 0,-1 1 1 0 0,0-1-1 0 0,0 1 1 0 0,0 0-1 0 0,-1 0 1 0 0,1 0-1 0 0,0 0 1 0 0,-1 1-1 0 0,1-1 1 0 0,-1 1-1 0 0,1 0 1 0 0,-1 0-1 0 0,0 0 1 0 0,0 0-1 0 0,1 1 1 0 0,-1 0-1 0 0,-2 0 43 0 0,-6 16-3448 0 0,11-9-180 0 0,0-1-3327 0 0,1-3-4259 0 0</inkml:trace>
  <inkml:trace contextRef="#ctx0" brushRef="#br0" timeOffset="2512.685">390 79 0 0 0,'0'0'1972'0'0,"0"0"176"0"0,0 0 37 0 0,0 0 8 0 0,0 0 10 0 0,0 0-116 0 0,0 0-225 0 0,0 0-281 0 0,0 0-263 0 0,0 0-230 0 0,0 0-179 0 0,0 0-129 0 0,-1-3-119 0 0,-2-9 474 0 0,3 12-647 0 0,-24 7 2295 0 0,22-6-2764 0 0,0 0-1 0 0,0 1 0 0 0,0-1 0 0 0,0 1 1 0 0,0-1-1 0 0,0 1 0 0 0,0 0 1 0 0,0 0-1 0 0,1 0 0 0 0,-1 0 0 0 0,1 0 1 0 0,-1 0-1 0 0,1 0 0 0 0,0 0 0 0 0,0 0 1 0 0,0 1-1 0 0,0-1 0 0 0,0 0 0 0 0,0 1 1 0 0,1-1-1 0 0,-1 1 0 0 0,1-1 1 0 0,0 1-1 0 0,0-1 0 0 0,0 1 0 0 0,0 0 1 0 0,0-1-1 0 0,0 1 0 0 0,1-1 0 0 0,-1 1 1 0 0,1-1-1 0 0,-1 0 0 0 0,1 1 0 0 0,0-1 1 0 0,0 0-1 0 0,0 1 0 0 0,1-1 0 0 0,-1 0 1 0 0,0 0-1 0 0,1 0 0 0 0,0 0 1 0 0,-1 0-1 0 0,1 0 0 0 0,0 0 0 0 0,0-1 1 0 0,0 1-1 0 0,0-1 0 0 0,0 1 0 0 0,0-1 1 0 0,0 0-1 0 0,1 0 0 0 0,-1 0 0 0 0,0 0 1 0 0,1 0-1 0 0,-1 0 0 0 0,2-1-18 0 0,-2 0 33 0 0,0 0 0 0 0,0 0-1 0 0,0 0 1 0 0,1 0 0 0 0,-1 0 0 0 0,0-1-1 0 0,-1 1 1 0 0,1-1 0 0 0,0 0-1 0 0,0 0 1 0 0,0 1 0 0 0,0-1 0 0 0,0 0-1 0 0,-1-1 1 0 0,1 1 0 0 0,0 0-1 0 0,-1 0 1 0 0,1-1 0 0 0,-1 1 0 0 0,1-1-1 0 0,-1 1 1 0 0,0-1 0 0 0,0 0-1 0 0,0 1 1 0 0,0-1 0 0 0,0 0 0 0 0,0 0-1 0 0,0 0 1 0 0,0 0 0 0 0,-1 0-1 0 0,1 0 1 0 0,-1 0 0 0 0,1 0 0 0 0,-1 0-1 0 0,0 0 1 0 0,0 0 0 0 0,0 0-1 0 0,0 0 1 0 0,0 0 0 0 0,0 0-1 0 0,-1 0 1 0 0,1 0 0 0 0,-1 0 0 0 0,1 0-1 0 0,-1 0 1 0 0,0 0 0 0 0,0 1-1 0 0,0-1 1 0 0,0 0 0 0 0,0 0 0 0 0,0 0-33 0 0,-4-24-2186 0 0,7 18-3354 0 0,3 2-6196 0 0,-3 4 3113 0 0</inkml:trace>
  <inkml:trace contextRef="#ctx0" brushRef="#br0" timeOffset="2947.833">479 3 9530 0 0,'0'0'2019'0'0,"0"0"-104"0"0,0 0 8 0 0,0 0-100 0 0,0 0-237 0 0,0 0-182 0 0,0 0-219 0 0,0 0-287 0 0,0 0-263 0 0,0 0-261 0 0,0 0-198 0 0,0 0-114 0 0,0 0-55 0 0,-2-1 12 0 0,-8 0 213 0 0,21 12 443 0 0,23 15 313 0 0,61 16-356 0 0,-95-40-607 0 0,0-1-1 0 0,0 1 1 0 0,0 0 0 0 0,0-1 0 0 0,0 1-1 0 0,0 0 1 0 0,0 0 0 0 0,-1-1 0 0 0,1 1-1 0 0,0 0 1 0 0,-1-1 0 0 0,0 1 0 0 0,1 0-1 0 0,-1-1 1 0 0,0 1 0 0 0,0-1 0 0 0,0 1-1 0 0,0-1 1 0 0,0 0 0 0 0,0 1 0 0 0,0-1-1 0 0,0 0 1 0 0,-1 0 0 0 0,1 0 0 0 0,-1 0-1 0 0,1 0 1 0 0,0 0 0 0 0,-1 0 0 0 0,0 0-25 0 0,0 1 38 0 0,-151 101 977 0 0,163-95-6477 0 0,4-7-5904 0 0,-10-1 340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7.9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84 0 0 0,'0'0'684'0'0,"0"0"1446"0"0,0 0 305 0 0,0 0-106 0 0,0 0-180 0 0,0 0-206 0 0,0 0-225 0 0,0 0-271 0 0,0 0-279 0 0,12-9-245 0 0,35-28-213 0 0,-46 36-630 0 0,1 1-1 0 0,-1-1 1 0 0,1 0 0 0 0,0 1 0 0 0,-1-1 0 0 0,1 1 0 0 0,-1-1 0 0 0,1 1-1 0 0,0 0 1 0 0,-1 0 0 0 0,1 0 0 0 0,0 0 0 0 0,-1 0 0 0 0,1 0-1 0 0,-1 0 1 0 0,1 0 0 0 0,0 1 0 0 0,-1-1 0 0 0,1 1 0 0 0,-1-1-1 0 0,1 1 1 0 0,-1-1 0 0 0,1 1 0 0 0,-1 0 0 0 0,1 0 0 0 0,-1 0 0 0 0,0 0-1 0 0,1 0 1 0 0,-1 0 0 0 0,0 0 0 0 0,0 0 0 0 0,0 1 0 0 0,0-1-1 0 0,0 0 1 0 0,0 1 0 0 0,0-1 0 0 0,0 1 0 0 0,-1-1 0 0 0,1 1 0 0 0,0-1-1 0 0,-1 1 1 0 0,1-1 0 0 0,-1 1 0 0 0,0 0 0 0 0,0-1 0 0 0,1 2-80 0 0,0 0 93 0 0,0 0 0 0 0,1 1 0 0 0,-1-1 0 0 0,0 0 0 0 0,-1 1 0 0 0,1-1 0 0 0,-1 1 0 0 0,1 0 0 0 0,-1-1 0 0 0,0 1 0 0 0,-1-1 0 0 0,1 1 0 0 0,-1-1 0 0 0,1 1 0 0 0,-1-1 0 0 0,0 1 0 0 0,0-1 0 0 0,0 0 0 0 0,-1 1 0 0 0,1-1 1 0 0,-1 0-1 0 0,0 0 0 0 0,0 0 0 0 0,0 0 0 0 0,0 0 0 0 0,0-1 0 0 0,-1 1 0 0 0,1-1 0 0 0,-1 1 0 0 0,0-1 0 0 0,0 0 0 0 0,0 0 0 0 0,0 0 0 0 0,0 0 0 0 0,0-1 0 0 0,0 1 0 0 0,0-1 0 0 0,-1 0 0 0 0,-2 1-93 0 0,8-31 600 0 0,4 20-629 0 0,-1 0-5 0 0,-1-1 0 0 0,2 1 1 0 0,-1 0-1 0 0,1 1 0 0 0,1 0 0 0 0,-1 0 0 0 0,1 0 1 0 0,1 0-1 0 0,-1 1 0 0 0,1 1 0 0 0,1-1 0 0 0,-1 1 0 0 0,1 1 1 0 0,3-2 33 0 0,-11 6-7 0 0,0 1 0 0 0,0 0 0 0 0,-1 0 0 0 0,1 0 0 0 0,0-1 0 0 0,0 1 0 0 0,0 0 0 0 0,0 0 0 0 0,0 0 0 0 0,0 0 0 0 0,0 0 0 0 0,-1 1 0 0 0,1-1 0 0 0,0 0 0 0 0,0 0 0 0 0,0 1 0 0 0,0-1 0 0 0,-1 0 1 0 0,1 1-1 0 0,0-1 0 0 0,0 1 0 0 0,-1-1 0 0 0,1 1 0 0 0,0-1 0 0 0,0 1 0 0 0,-1-1 0 0 0,1 1 0 0 0,-1 0 0 0 0,1-1 0 0 0,-1 1 0 0 0,1 0 0 0 0,-1 0 0 0 0,1-1 0 0 0,-1 1 0 0 0,0 0 0 0 0,1 0 0 0 0,-1 0 0 0 0,0 0 0 0 0,0-1 0 0 0,1 1 1 0 0,-1 0-1 0 0,0 0 0 0 0,0 0 0 0 0,0 0 0 0 0,0 0 0 0 0,0 0 0 0 0,0-1 0 0 0,0 1 0 0 0,-1 0 0 0 0,1 0 7 0 0,-10 56 113 0 0,7-43-120 0 0,3-12 16 0 0,0 0-1 0 0,0-1 1 0 0,0 1-1 0 0,0 0 0 0 0,0 0 1 0 0,1-1-1 0 0,-1 1 1 0 0,0 0-1 0 0,1 0 0 0 0,-1-1 1 0 0,1 1-1 0 0,0 0 1 0 0,0-1-1 0 0,-1 1 0 0 0,1-1 1 0 0,0 1-1 0 0,0-1 1 0 0,1 0-1 0 0,-1 1 1 0 0,0-1-1 0 0,0 0 0 0 0,1 0 1 0 0,-1 0-1 0 0,0 1 1 0 0,1-2-1 0 0,-1 1 0 0 0,1 0 1 0 0,0 0-1 0 0,-1 0 1 0 0,1-1-1 0 0,0 1 0 0 0,-1-1 1 0 0,1 1-1 0 0,0-1 1 0 0,0 0-1 0 0,-1 1 1 0 0,1-1-1 0 0,0 0 0 0 0,0 0 1 0 0,-1-1-1 0 0,1 1 1 0 0,0 0-1 0 0,0 0 0 0 0,-1-1 1 0 0,1 1-1 0 0,0-1 1 0 0,-1 0-1 0 0,1 1 0 0 0,0-1 1 0 0,-1 0-1 0 0,1 0 1 0 0,-1 0-9 0 0,5-2 30 0 0,-1-1 1 0 0,0 1-1 0 0,0-1 1 0 0,0 0 0 0 0,-1 0-1 0 0,1-1 1 0 0,-1 1-1 0 0,0-1 1 0 0,0 0-1 0 0,0 0 1 0 0,-1-1-1 0 0,0 1 1 0 0,0-1 0 0 0,0 1-1 0 0,-1-1 1 0 0,0 0-1 0 0,0 0 1 0 0,0-2-31 0 0,34-60-1 0 0,0 107-358 0 0,-16-18 374 0 0,-15-18-9 0 0,-2 0 0 0 0,1 1 0 0 0,0-1 0 0 0,-1 1 0 0 0,1 0 0 0 0,-1-1 0 0 0,0 1 0 0 0,0 1 0 0 0,-1-1 0 0 0,1 0 0 0 0,-1 1 0 0 0,0-1 0 0 0,0 1-1 0 0,0 0 1 0 0,-1-1 0 0 0,0 1 0 0 0,1 4-6 0 0,-4-6 41 0 0,0 0 0 0 0,0-1 0 0 0,-1 0-1 0 0,1 0 1 0 0,-1 1 0 0 0,0-1-1 0 0,1-1 1 0 0,-1 1 0 0 0,0 0-1 0 0,0-1 1 0 0,0 1 0 0 0,0-1 0 0 0,0 0-1 0 0,0 0 1 0 0,-1 0 0 0 0,1-1-1 0 0,0 1 1 0 0,0-1 0 0 0,-1 0-1 0 0,1 0 1 0 0,-1 0-41 0 0,0 1 60 0 0,-68-3 1171 0 0,72 0-1376 0 0,0 1 0 0 0,1 0 0 0 0,-1-1-1 0 0,0 1 1 0 0,1 0 0 0 0,-1 0 0 0 0,1-1 0 0 0,0 1-1 0 0,-1 0 1 0 0,1 0 0 0 0,0 0 0 0 0,0 0 0 0 0,0-1-1 0 0,0 1 1 0 0,0 0 0 0 0,0 1 0 0 0,0-1 0 0 0,0 0-1 0 0,0 0 1 0 0,0 0 0 0 0,0 1 0 0 0,1-1 0 0 0,-1 1-1 0 0,0-1 1 0 0,1 1 0 0 0,-1-1 0 0 0,0 1 0 0 0,1 0-1 0 0,-1-1 1 0 0,0 1 0 0 0,1 0 145 0 0,-2 0-154 0 0,7-3-2146 0 0,4-1-6379 0 0,-5 2-2794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8.7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22 4729 0 0,'0'0'1682'0'0,"0"0"-23"0"0,0 0 10 0 0,0 0 17 0 0,0 0 30 0 0,0 0 10 0 0,0 0-59 0 0,0 0-160 0 0,0 0-195 0 0,0 0-174 0 0,0 0-190 0 0,0 0-174 0 0,0 0-158 0 0,1-5-176 0 0,3-11-68 0 0,-7 34 582 0 0,-13 101 858 0 0,17-116-3286 0 0,0 0 3661 0 0,0 0-1538 0 0,0-2-3551 0 0,-1 1-2850 0 0,0 0-3974 0 0,0-2 337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9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9634 0 0,'0'0'1770'0'0,"0"0"-9"0"0,0 0 193 0 0,0 0 36 0 0,0 0-184 0 0,0 0-373 0 0,0 0-443 0 0,0 0-361 0 0,0 0-255 0 0,0 0-112 0 0,0 0-20 0 0,0 0 17 0 0,13 6 803 0 0,218 1 848 0 0,-247 0-8731 0 0,9-4-3444 0 0,4-1 1275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9.9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0 190 10170 0 0,'0'0'1878'0'0,"0"0"-278"0"0,0 0 33 0 0,0 0 92 0 0,0 0-52 0 0,0 0-140 0 0,0 0-223 0 0,0 0-250 0 0,0 0-236 0 0,0 0-226 0 0,0 0-197 0 0,0 0-146 0 0,0 0-99 0 0,1-6-37 0 0,3-17 3 0 0,15 45 629 0 0,40 57 377 0 0,-43-149 351 0 0,5-121-1691 0 0,24 200-12 0 0,115-16 490 0 0,-160 7-265 0 0,0 0 14 0 0,0 0 17 0 0,0 0-28 0 0,0 0-8 0 0,-4 20-7933 0 0,1-7-3612 0 0,1-9 6391 0 0,1-2 1509 0 0</inkml:trace>
  <inkml:trace contextRef="#ctx0" brushRef="#br0" timeOffset="518.278">212 131 0 0 0,'0'0'1408'0'0,"0"0"934"0"0,0 0 636 0 0,0 0 160 0 0,0 0-199 0 0,0 0-498 0 0,0 0-526 0 0,0 0-376 0 0,0 0-288 0 0,0 0-223 0 0,0 0-164 0 0,0 0-137 0 0,8-10 1955 0 0,-6 9-2629 0 0,1-1 0 0 0,0 1 1 0 0,0 0-1 0 0,0 1 0 0 0,0-1 0 0 0,0 0 1 0 0,0 1-1 0 0,0 0 0 0 0,0 0 0 0 0,0 0 0 0 0,1 0 1 0 0,-1 0-1 0 0,0 0 0 0 0,0 1 0 0 0,0 0 1 0 0,0 0-1 0 0,0-1 0 0 0,0 2 0 0 0,0-1 0 0 0,-1 0 1 0 0,1 0-1 0 0,0 1 0 0 0,-1 0 0 0 0,1-1 0 0 0,-1 1 1 0 0,1 0-1 0 0,-1 0 0 0 0,0 1 0 0 0,0-1 1 0 0,0 0-1 0 0,0 1 0 0 0,0-1 0 0 0,0 1 0 0 0,-1 0 1 0 0,1-1-1 0 0,-1 1 0 0 0,0 0 0 0 0,0 0 0 0 0,0 0 1 0 0,0 0-1 0 0,-1 0-53 0 0,-2 1 34 0 0,0 1 0 0 0,-1-1 0 0 0,0 0-1 0 0,1 0 1 0 0,-2 0 0 0 0,1-1 0 0 0,0 1 0 0 0,-1-1 0 0 0,0 0 0 0 0,0 1 0 0 0,0-2-1 0 0,0 1 1 0 0,0 0 0 0 0,0-1 0 0 0,-1 0 0 0 0,-1 1-34 0 0,-9 6 98 0 0,81-10 281 0 0,10-7-134 0 0,-76 8-233 0 0,0 0-8 0 0,1-5-3877 0 0,0 1-6162 0 0,0 2-1858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7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97 0 0 0,'0'0'1032'0'0,"0"0"822"0"0,0 0 416 0 0,0 0 98 0 0,0 0 5 0 0,0 0-117 0 0,0 0-254 0 0,0 0-252 0 0,0 0-250 0 0,0 0-222 0 0,0 0-163 0 0,0 0-131 0 0,0 0-92 0 0,-5 4 484 0 0,4-3 2308 0 0,178-1-2911 0 0,-177 0-731 0 0,0 0 22 0 0,0 0-3 0 0,0 0-10 0 0,0 0 10 0 0,0 0-36 0 0,0 0 13 0 0,0 0 12 0 0,0 0-19 0 0,0 0-58 0 0,-3-3-7013 0 0,1 2-7191 0 0,1 1 7599 0 0</inkml:trace>
  <inkml:trace contextRef="#ctx0" brushRef="#br0" timeOffset="334.034">130 10 264 0 0,'0'0'4302'0'0,"0"0"-1052"0"0,0 0-480 0 0,0 0-241 0 0,0 0-327 0 0,0 0-258 0 0,0 0-249 0 0,0 0-311 0 0,0 0-303 0 0,0 0-320 0 0,0 0-278 0 0,0 0-218 0 0,-2-4-145 0 0,-6-1 360 0 0,5 30 928 0 0,2-7-883 0 0,-9 103 954 0 0,9-117-1126 0 0,2 4-2939 0 0,2-6-2275 0 0,3-2-3323 0 0,-3-1-2552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41.7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44 4257 0 0,'0'0'2807'0'0,"0"0"-302"0"0,0 0-126 0 0,0 0-99 0 0,0 0-158 0 0,0 0-163 0 0,0 0-260 0 0,0 0-294 0 0,0 0-252 0 0,0 0-217 0 0,0 0-145 0 0,0 0-108 0 0,0 0-112 0 0,1-6-80 0 0,0-10-322 0 0,-5 31 1070 0 0,-14 168 656 0 0,21-175-4603 0 0,8-14-14836 0 0,-9 5 8455 0 0</inkml:trace>
  <inkml:trace contextRef="#ctx0" brushRef="#br0" timeOffset="384.621">110 93 6857 0 0,'0'0'3140'0'0,"0"0"-285"0"0,0 0-268 0 0,0 0-306 0 0,0 0-329 0 0,0 0-266 0 0,0 0-339 0 0,0 0-303 0 0,0 0-214 0 0,0 0-192 0 0,0 0-127 0 0,0 0-87 0 0,0 0-76 0 0,6-7 747 0 0,-7 61 646 0 0,1 1-3387 0 0,9-62-7771 0 0,-5 5 503 0 0,-1 0-445 0 0</inkml:trace>
  <inkml:trace contextRef="#ctx0" brushRef="#br0" timeOffset="1430.11">282 99 944 0 0,'0'0'4161'0'0,"0"0"-1380"0"0,0 0-489 0 0,0 0-87 0 0,0 0-120 0 0,0 0-178 0 0,0 0-222 0 0,0 0-273 0 0,0 0-264 0 0,0 0-234 0 0,0 0-198 0 0,0 0-193 0 0,0 0-147 0 0,-3-6-105 0 0,-11-15-89 0 0,12 21-163 0 0,1 0 0 0 0,0 0 0 0 0,0 0 0 0 0,-1 0 0 0 0,1 0 0 0 0,0 1 0 0 0,0-1 0 0 0,-1 0 0 0 0,1 1 0 0 0,0-1 0 0 0,0 1 0 0 0,0-1 0 0 0,0 1 0 0 0,-1-1 0 0 0,1 1 0 0 0,0 0 0 0 0,0 0 0 0 0,0-1 0 0 0,0 1 0 0 0,1 0 0 0 0,-1 0 0 0 0,0 0 0 0 0,0 0 0 0 0,0 0 0 0 0,1 0 0 0 0,-1 0 0 0 0,1 0 0 0 0,-1 0 0 0 0,0 1-19 0 0,1-1 9 0 0,-1 0 22 0 0,-1 0-1 0 0,1 0 0 0 0,0 1 0 0 0,0-1 0 0 0,0 1 1 0 0,0-1-1 0 0,0 1 0 0 0,0-1 0 0 0,0 1 0 0 0,0-1 1 0 0,1 1-1 0 0,-1 0 0 0 0,1-1 0 0 0,-1 1 0 0 0,1 0 1 0 0,0 0-1 0 0,-1-1 0 0 0,1 1 0 0 0,0 0 0 0 0,0 0 0 0 0,0 0 1 0 0,0-1-1 0 0,1 1 0 0 0,-1 0 0 0 0,0 0 0 0 0,1-1 1 0 0,0 1-1 0 0,-1 0 0 0 0,1-1 0 0 0,0 1 0 0 0,0 0 1 0 0,-1-1-1 0 0,1 1 0 0 0,0-1 0 0 0,1 0 0 0 0,-1 1 1 0 0,0-1-1 0 0,0 0 0 0 0,1 1 0 0 0,-1-1 0 0 0,0 0 0 0 0,1 0 1 0 0,-1 0-1 0 0,1 0 0 0 0,0-1 0 0 0,-1 1 0 0 0,1 0 1 0 0,0-1-1 0 0,-1 1 0 0 0,1-1 0 0 0,0 1 0 0 0,-1-1 1 0 0,1 0-1 0 0,0 0 0 0 0,0 0 0 0 0,0 0 0 0 0,-1 0 1 0 0,2 0-31 0 0,-1 0 21 0 0,0 1 0 0 0,0-1 1 0 0,0 1-1 0 0,0-1 0 0 0,0 0 1 0 0,0 0-1 0 0,0 0 0 0 0,0 0 1 0 0,0 0-1 0 0,-1 0 1 0 0,1-1-1 0 0,0 1 0 0 0,0 0 1 0 0,0-1-1 0 0,0 0 0 0 0,0 1 1 0 0,0-1-1 0 0,-1 0 0 0 0,1 0 1 0 0,0 0-1 0 0,-1 0 1 0 0,1 0-1 0 0,-1-1 0 0 0,1 1 1 0 0,-1 0-1 0 0,0-1 0 0 0,1 1 1 0 0,-1-1-1 0 0,0 1 0 0 0,0-1 1 0 0,0 0-1 0 0,0 0 1 0 0,0 1-1 0 0,0-1 0 0 0,-1 0 1 0 0,1 0-1 0 0,-1 0 0 0 0,1 0 1 0 0,-1 0-1 0 0,0 1 0 0 0,1-1 1 0 0,-1 0-1 0 0,0 0 0 0 0,0 0 1 0 0,-1 0-1 0 0,1 0 1 0 0,0 0-1 0 0,-1 0 0 0 0,1 0 1 0 0,-1 0-1 0 0,1 0 0 0 0,-1 1 1 0 0,0-1-1 0 0,0 0 0 0 0,0 0-21 0 0,-13-21-2468 0 0,12 14-2780 0 0,2 0-6410 0 0,0 8 3944 0 0</inkml:trace>
  <inkml:trace contextRef="#ctx0" brushRef="#br0" timeOffset="1896.101">352 8 6273 0 0,'0'0'2865'0'0,"0"0"-191"0"0,0 0-212 0 0,0 0-284 0 0,0 0-319 0 0,0 0-296 0 0,0 0-330 0 0,0 0-290 0 0,0 0-228 0 0,0 0-215 0 0,0 0-135 0 0,0 0-90 0 0,-8-7 541 0 0,10 11-711 0 0,0 0-1 0 0,0 0 0 0 0,0 0 0 0 0,1-1 1 0 0,0 1-1 0 0,-1 0 0 0 0,1-1 1 0 0,1 0-1 0 0,-1 0 0 0 0,0 0 0 0 0,1 0 1 0 0,0 0-1 0 0,-1-1 0 0 0,1 1 1 0 0,1-1-105 0 0,86 38 830 0 0,-112-5 551 0 0,-100 81-588 0 0,116-103-1960 0 0,8-10-2783 0 0,2 0-4396 0 0,-2-3-3464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10.4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180 44 5401 0 0,'0'0'4708'0'0,"0"0"-2594"0"0,0 0-679 0 0,0 0 60 0 0,0 0 81 0 0,0 0 59 0 0,0 0-60 0 0,0 0-217 0 0,0 0-264 0 0,0 0-255 0 0,0 0-187 0 0,0 0-119 0 0,0 0-83 0 0,3-7-39 0 0,8-22-55 0 0,-9 21-72 0 0,-2 8-64 0 0,0 0-70 0 0,0 0-50 0 0,-10 19-220 0 0,-151 207 870 0 0,138-192-525 0 0,25-30-2830 0 0,4-5-4611 0 0,0 1-8198 0 0,-4 0 13408 0 0</inkml:trace>
  <inkml:trace contextRef="#ctx0" brushRef="#br0" timeOffset="247.481">9 255 0 0 0,'0'0'2926'0'0,"0"0"105"0"0,0 0-193 0 0,0 0-317 0 0,0 0-345 0 0,0 0-401 0 0,0 0-370 0 0,0 0-275 0 0,0 0-195 0 0,0 0-113 0 0,0 0-43 0 0,0 0-23 0 0,-8 0 2343 0 0,8 1-3046 0 0,0 0-1 0 0,0 0 1 0 0,0 0 0 0 0,0 1-1 0 0,0-1 1 0 0,0 0 0 0 0,0 0-1 0 0,0 0 1 0 0,0 0-1 0 0,1 0 1 0 0,-1 0 0 0 0,0 0-1 0 0,1 0 1 0 0,-1 0 0 0 0,1 0-1 0 0,-1 0 1 0 0,1 0-1 0 0,-1 0 1 0 0,1 0 0 0 0,0 0-1 0 0,-1 0 1 0 0,1-1 0 0 0,0 1-1 0 0,0 0 1 0 0,0 0-1 0 0,0-1 1 0 0,0 1 0 0 0,0-1-1 0 0,0 1 1 0 0,0-1 0 0 0,0 1-1 0 0,0-1 1 0 0,0 0-1 0 0,0 1 1 0 0,0-1 0 0 0,0 0-1 0 0,0 0 1 0 0,0 0 0 0 0,0 1-1 0 0,0-1 1 0 0,0-1-1 0 0,1 1 1 0 0,-1 0 0 0 0,0 0-1 0 0,0 0 1 0 0,1-1-53 0 0,27-7-500 0 0,-4-4-4510 0 0,-21 10 3393 0 0,2-2-9836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09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297 12 440 0 0,'0'0'2019'0'0,"0"0"-105"0"0,0 0 1 0 0,0 0-56 0 0,0 0-11 0 0,0 0-11 0 0,0 0-105 0 0,0 0-179 0 0,0 0-229 0 0,0 0-243 0 0,0 0-203 0 0,0-3-171 0 0,-1-5 2336 0 0,-8 19 1850 0 0,-2 4-5618 0 0,-152 194 882 0 0,156-198 1003 0 0,0 1-7048 0 0,-8-3-9350 0 0,8-7 10031 0 0,1-1 3905 0 0,2 0 1302 0 0</inkml:trace>
  <inkml:trace contextRef="#ctx0" brushRef="#br0" timeOffset="260.637">10 245 0 0 0,'0'0'2450'0'0,"0"0"18"0"0,0 0-210 0 0,0 0-173 0 0,0 0-129 0 0,0 0-116 0 0,0 0-161 0 0,0 0-218 0 0,0 0-165 0 0,0 0-174 0 0,0 0-174 0 0,0-4-172 0 0,-2-13-221 0 0,1 13-188 0 0,1 4-146 0 0,0 29 1461 0 0,-1-28-1638 0 0,0 0 0 0 0,1 0 0 0 0,-1 0 0 0 0,0 0 1 0 0,1 0-1 0 0,-1 0 0 0 0,1 0 0 0 0,0 0 0 0 0,-1 0 1 0 0,1 0-1 0 0,0 0 0 0 0,0 1 0 0 0,0-1 0 0 0,0 0 1 0 0,0 0-1 0 0,0 0 0 0 0,0 0 0 0 0,0 0 0 0 0,0 1 1 0 0,0-1-1 0 0,1 0 0 0 0,-1 0 0 0 0,0 0 0 0 0,1 0 1 0 0,-1 0-1 0 0,1 0 0 0 0,0 0 0 0 0,-1 0 0 0 0,1 0 1 0 0,0 0-1 0 0,-1 0 0 0 0,1 0 0 0 0,0 0 0 0 0,0-1 1 0 0,0 1-1 0 0,0 0 0 0 0,0 0 0 0 0,0-1 0 0 0,0 1 1 0 0,0-1-1 0 0,0 1 0 0 0,0-1 0 0 0,0 1 0 0 0,0-1 1 0 0,0 0-1 0 0,0 1 0 0 0,0-1 0 0 0,0 0 0 0 0,1 0 1 0 0,-1 0-1 0 0,0 0 0 0 0,0 0 0 0 0,0 0 0 0 0,0 0 1 0 0,1 0-1 0 0,-1-1-44 0 0,72-16-2002 0 0,-42 7-9487 0 0,-23 8 37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15.8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161 9 6801 0 0,'0'0'1722'0'0,"0"0"-276"0"0,0 0-17 0 0,0 0 120 0 0,0 0 19 0 0,0 0-68 0 0,0 0-197 0 0,0 0-256 0 0,0 0-228 0 0,0 0-175 0 0,0 0-148 0 0,-3-1-134 0 0,137-7 1902 0 0,-190 14-2532 0 0,52 7 2837 0 0,5 60-1370 0 0,1-16-706 0 0,-3 0 0 0 0,-3 0 0 0 0,-10 57-493 0 0,1-18 124 0 0,-33-89-22533 0 0,41-7 18268 0 0,-26-1 1022 0 0,15 1 6034 0 0,8-1 3172 0 0,0 1 4424 0 0,8 0-9487 0 0,0 0-286 0 0,0 0-199 0 0,0 0-107 0 0,33 6 3837 0 0,158-4-3477 0 0,-197-5-7692 0 0,5 1 434 0 0,-1 1-5171 0 0</inkml:trace>
  <inkml:trace contextRef="#ctx0" brushRef="#br0" timeOffset="1487.385">37 442 3945 0 0,'0'0'1964'0'0,"0"0"-297"0"0,0 0-24 0 0,0 0 128 0 0,0 0 126 0 0,0 0 65 0 0,0 0-158 0 0,0 0-241 0 0,0 0-294 0 0,0 0-268 0 0,0 0-185 0 0,2-7-96 0 0,12-34 1180 0 0,11 86 578 0 0,-18-36-2179 0 0,70 99 424 0 0,-20-203 871 0 0,11-2-1544 0 0,-129 161-629 0 0,-56 104 503 0 0,116-167 82 0 0,0 0-1 0 0,1-1 0 0 0,-1 1 1 0 0,0 0-1 0 0,0-1 0 0 0,0 1 1 0 0,1-1-1 0 0,-1 1 0 0 0,0-1 1 0 0,0 0-1 0 0,0 1 0 0 0,0-1 1 0 0,0 0-1 0 0,0 1 0 0 0,0-1 1 0 0,0 0-1 0 0,0 0 1 0 0,0 0-1 0 0,0 0 0 0 0,0 0 1 0 0,0 0-1 0 0,0 0 0 0 0,0 0 1 0 0,0 0-1 0 0,0-1 0 0 0,0 1 1 0 0,0 0-1 0 0,0-1 0 0 0,0 1 1 0 0,0-1-1 0 0,1 1 0 0 0,-1-1 1 0 0,0 1-1 0 0,0-1 0 0 0,0 1 1 0 0,1-1-1 0 0,-1 0 0 0 0,0 1 1 0 0,0-1-1 0 0,1 0 0 0 0,-1 0 1 0 0,1 0-1 0 0,-1 1 0 0 0,1-1 1 0 0,-1 0-1 0 0,1 0 0 0 0,0 0 1 0 0,-1 0-1 0 0,1 0 0 0 0,0 0 1 0 0,0 0-1 0 0,-1 0 0 0 0,1 0 1 0 0,0 0-1 0 0,0 0 0 0 0,0 0 1 0 0,0 0-1 0 0,0 0-5 0 0,-4-9-87 0 0,-59-120-254 0 0,91 154-4267 0 0,-20-18-518 0 0,-2-1-3916 0 0,-3-3-475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18.9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24 9914 0 0,'0'0'2018'0'0,"0"0"-250"0"0,0 0-286 0 0,0 0-27 0 0,0 0-16 0 0,0 0-13 0 0,0 0-66 0 0,0 0-196 0 0,0 0-217 0 0,0 0-235 0 0,0 0-233 0 0,0 0-204 0 0,0 0-167 0 0,0-6-67 0 0,0-12 53 0 0,0 35 424 0 0,-16 120 262 0 0,16-132-1959 0 0,-2 14 1498 0 0,-1-14-6474 0 0,-2-3-6962 0 0,4-2 7269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19.2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 11458 0 0,'0'0'1266'0'0,"0"0"-286"0"0,0 0 118 0 0,0 0 385 0 0,0 0 247 0 0,0 0-2 0 0,0 0-286 0 0,0 0-432 0 0,0 0-416 0 0,0 0-291 0 0,0 0-162 0 0,0 0-65 0 0,0 0 37 0 0,-4 2 87 0 0,-5 9 316 0 0,39-11 250 0 0,-10 0-606 0 0,240-5 1258 0 0,-266 11-3833 0 0,-3-3-1279 0 0,4-2-3538 0 0,2 0-3837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9.2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76 141 4417 0 0,'0'0'4063'0'0,"0"0"-2221"0"0,0 0-564 0 0,0 0 82 0 0,0 0 39 0 0,0 0-24 0 0,0 0-101 0 0,0 0-225 0 0,0 0-225 0 0,0 0-249 0 0,0 0-239 0 0,0 0-142 0 0,-1-8-98 0 0,-4-26-22 0 0,43 1 198 0 0,-31 29-233 0 0,2-1 44 0 0,-6 4-14 0 0,0 0 1 0 0,0 0-1 0 0,0 0 1 0 0,0-1-1 0 0,-1 1 0 0 0,1-1 1 0 0,-1 0-1 0 0,1 1 1 0 0,-1-1-1 0 0,0 0 0 0 0,0-1 1 0 0,0 1-1 0 0,0 0 1 0 0,0-1-1 0 0,0 1 0 0 0,0-1 1 0 0,-1 1-1 0 0,1-1 1 0 0,-1 0-1 0 0,0 0 0 0 0,0 1 1 0 0,0-2-70 0 0,-1 4 42 0 0,-1-1 0 0 0,1 0 0 0 0,-1 1 0 0 0,0-1-1 0 0,1 0 1 0 0,-1 1 0 0 0,1-1 0 0 0,-1 1 0 0 0,0-1 0 0 0,0 1 0 0 0,1-1 0 0 0,-1 1 0 0 0,0 0 0 0 0,0-1 0 0 0,1 1 0 0 0,-1 0 0 0 0,0 0 0 0 0,0 0 0 0 0,0-1 0 0 0,0 1 0 0 0,1 0 0 0 0,-1 0 0 0 0,0 0 0 0 0,0 0 0 0 0,0 0 0 0 0,0 1-1 0 0,0-1 1 0 0,1 0 0 0 0,-1 0 0 0 0,0 0 0 0 0,0 1 0 0 0,0-1 0 0 0,1 0 0 0 0,-1 1 0 0 0,0-1 0 0 0,0 1 0 0 0,1-1 0 0 0,-1 1 0 0 0,0-1 0 0 0,1 1 0 0 0,-1 0 0 0 0,1-1 0 0 0,-1 1 0 0 0,1 0 0 0 0,-1-1 0 0 0,1 1 0 0 0,-1 0 0 0 0,1 0-43 0 0,-8 14 200 0 0,0 1 0 0 0,2-1 0 0 0,0 1 0 0 0,1 0-1 0 0,0 1 1 0 0,1-1 0 0 0,1 1 0 0 0,1 0 0 0 0,1 0-1 0 0,0 7-198 0 0,-6 31 636 0 0,-45 156 564 0 0,46-144-1124 0 0,9-66-79 0 0,0 0-1 0 0,0 0 1 0 0,0-1 0 0 0,0 1 0 0 0,0-1-1 0 0,0 1 1 0 0,0-1 0 0 0,0 0 0 0 0,0 0 0 0 0,1 0-1 0 0,-1 0 1 0 0,0-1 0 0 0,0 0 0 0 0,0 1-1 0 0,0-1 1 0 0,0 0 0 0 0,-1 0 0 0 0,1 0-1 0 0,0-1 1 0 0,0 1 0 0 0,-1-1 0 0 0,1 0-1 0 0,-1 1 4 0 0,1 0-18 0 0,-1-1 0 0 0,1 1 0 0 0,-1 0 0 0 0,1-1 0 0 0,-1 0 0 0 0,0 1 0 0 0,0-1 0 0 0,0 0 0 0 0,0 0-1 0 0,0 0 1 0 0,-1 0 0 0 0,1 0 0 0 0,0-1 0 0 0,-1 1 0 0 0,0-1 0 0 0,1 1 0 0 0,-1-1 0 0 0,0 1 0 0 0,0-1 0 0 0,-1 1 0 0 0,1-1 0 0 0,0 0-1 0 0,-1 1 1 0 0,0-1 0 0 0,0 0 0 0 0,1 0 0 0 0,-2 1 0 0 0,1-1 0 0 0,0 0 0 0 0,0 0 0 0 0,-1 1 0 0 0,0-1 0 0 0,1 0 0 0 0,-1 1-1 0 0,0-1 1 0 0,0 1 0 0 0,-1-1 0 0 0,1 1 0 0 0,0-1 0 0 0,-1 1 0 0 0,1 0 0 0 0,-1 0 0 0 0,0 0 18 0 0,-2-6-57 0 0,-1 2 1 0 0,0-1-1 0 0,0 0 0 0 0,0 1 1 0 0,-1 0-1 0 0,0 0 0 0 0,0 1 1 0 0,-1 0-1 0 0,1 0 0 0 0,-1 0 1 0 0,0 1-1 0 0,0 0 0 0 0,-1 0 1 0 0,1 1-1 0 0,-1 0 1 0 0,0 0-1 0 0,-1 0 57 0 0,78-14-576 0 0,43-30 864 0 0,-138 60-19 0 0,24-12-264 0 0,0 0-1 0 0,1 0 0 0 0,-1 1 0 0 0,1-1 1 0 0,0 0-1 0 0,-1 0 0 0 0,1 1 1 0 0,0-1-1 0 0,0 1 0 0 0,-1-1 0 0 0,1 1 1 0 0,1 0-1 0 0,-1-1 0 0 0,0 1 1 0 0,0 0-1 0 0,1 0 0 0 0,-1-1 0 0 0,0 1 1 0 0,1 0-1 0 0,0 0 0 0 0,0 0 1 0 0,-1 0-1 0 0,1 0 0 0 0,0 0 0 0 0,0 0 1 0 0,1-1-1 0 0,-1 1 0 0 0,0 0 1 0 0,1 0-1 0 0,-1 0 0 0 0,1 0 0 0 0,-1-1 1 0 0,1 1-1 0 0,0 0 0 0 0,0 0 1 0 0,0-1-1 0 0,0 1 0 0 0,0-1 1 0 0,0 1-1 0 0,0-1 0 0 0,1 1 0 0 0,-1-1 1 0 0,0 0-1 0 0,1 1 0 0 0,-1-1 1 0 0,1 0-1 0 0,0 0 0 0 0,-1 0 0 0 0,1 0 1 0 0,0-1-1 0 0,1 2-4 0 0,-1-2 26 0 0,1 1 1 0 0,0-1-1 0 0,-1 0 0 0 0,1 0 1 0 0,0 0-1 0 0,0 0 0 0 0,-1 0 1 0 0,1 0-1 0 0,0-1 0 0 0,-1 1 1 0 0,1-1-1 0 0,0 0 0 0 0,-1 0 1 0 0,1 0-1 0 0,-1 0 0 0 0,1 0 1 0 0,-1-1-1 0 0,0 1 1 0 0,1-1-1 0 0,-1 1 0 0 0,0-1 1 0 0,0 0-1 0 0,0 0 0 0 0,0 0 1 0 0,-1 0-1 0 0,1 0 0 0 0,0 0 1 0 0,-1-1-1 0 0,0 1 0 0 0,1-1 1 0 0,-1 1-1 0 0,0-1 0 0 0,0 1 1 0 0,0-1-1 0 0,-1 1 0 0 0,1-1 1 0 0,-1 0-1 0 0,1 1 0 0 0,-1-1 1 0 0,0 0-1 0 0,0 0 0 0 0,0 1 1 0 0,0-1-1 0 0,-1 0 0 0 0,1 0 1 0 0,-1 1-1 0 0,1-1 1 0 0,-1 1-1 0 0,0-1 0 0 0,0 0 1 0 0,0 1-1 0 0,-1 0 0 0 0,0-2-26 0 0,2 4 87 0 0,-8-12 648 0 0,4 4-4155 0 0,19 13-8758 0 0,-2 5 3010 0 0,-10-6 5341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19.7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0 190 10306 0 0,'0'0'3113'0'0,"0"0"-2049"0"0,0 0-713 0 0,0 0 158 0 0,0 0 363 0 0,0 0 313 0 0,0 0 174 0 0,0 0-99 0 0,2-11-269 0 0,6-32-292 0 0,-7 41-641 0 0,-1 1 0 0 0,0-1 0 0 0,0 1 0 0 0,1 0 1 0 0,-1-1-1 0 0,1 1 0 0 0,-1 0 0 0 0,1 0 0 0 0,0-1 1 0 0,0 1-1 0 0,-1 0 0 0 0,1 0 0 0 0,0 0 0 0 0,0 0 0 0 0,0 0 1 0 0,0 0-1 0 0,0 0 0 0 0,0 0 0 0 0,0 1 0 0 0,1-1 1 0 0,-1 0-1 0 0,0 0 0 0 0,0 1 0 0 0,1-1 0 0 0,-1 1 1 0 0,0-1-1 0 0,1 1 0 0 0,-1 0 0 0 0,0 0 0 0 0,1-1 1 0 0,-1 1-1 0 0,0 0 0 0 0,1 0 0 0 0,-1 0 0 0 0,1 0 0 0 0,-1 1 1 0 0,0-1-1 0 0,1 0 0 0 0,-1 1 0 0 0,0-1 0 0 0,1 0 1 0 0,-1 1-1 0 0,0 0 0 0 0,0-1 0 0 0,1 1 0 0 0,-1 0 1 0 0,0 0-1 0 0,0-1 0 0 0,0 1 0 0 0,0 0 0 0 0,0 0 1 0 0,0 0-1 0 0,0 0 0 0 0,0 0 0 0 0,0 1 0 0 0,-1-1 0 0 0,1 0 1 0 0,0 0-1 0 0,-1 0 0 0 0,1 2-58 0 0,20 42 592 0 0,19 23 10 0 0,-29-107 1369 0 0,11-163-2001 0 0,-22 202-12 0 0,0 0-61 0 0,0 0-85 0 0,0 0-80 0 0,-3 16-2469 0 0,2-10-32 0 0,0-2-4176 0 0,1-2-5748 0 0,0-1 10103 0 0</inkml:trace>
  <inkml:trace contextRef="#ctx0" brushRef="#br0" timeOffset="245.472">147 20 0 0 0,'0'0'1199'0'0,"0"0"1727"0"0,0 0 269 0 0,0 0-333 0 0,0 0-427 0 0,0 0-402 0 0,0 0-376 0 0,0 0-296 0 0,0 0-256 0 0,0 0-262 0 0,0 0-223 0 0,0 0-189 0 0,-2 0-144 0 0,96-6 4378 0 0,19-2-4132 0 0,-105 12-1302 0 0,-26 5-1798 0 0,9-4-2252 0 0,3-2-3725 0 0,3-1-909 0 0</inkml:trace>
  <inkml:trace contextRef="#ctx0" brushRef="#br0" timeOffset="761.296">199 127 12675 0 0,'0'0'916'0'0,"0"0"-293"0"0,0 0 24 0 0,0 0 293 0 0,0 0 284 0 0,0 0 76 0 0,0 0-158 0 0,0 0-294 0 0,0 0-344 0 0,0 0-209 0 0,0 0-75 0 0,0 0 4 0 0,0 0 51 0 0,7-3 63 0 0,56-15 1184 0 0,-61 18-1490 0 0,0 0 1 0 0,0 0-1 0 0,-1 0 0 0 0,1-1 0 0 0,0 2 1 0 0,-1-1-1 0 0,1 0 0 0 0,0 0 0 0 0,0 0 1 0 0,-1 1-1 0 0,1-1 0 0 0,0 1 0 0 0,-1 0 1 0 0,1-1-1 0 0,-1 1 0 0 0,1 0 1 0 0,-1 0-1 0 0,1 0 0 0 0,-1 0 0 0 0,1 0 1 0 0,-1 0-1 0 0,0 0 0 0 0,0 1 0 0 0,1-1 1 0 0,-1 0-1 0 0,0 1 0 0 0,0-1 1 0 0,0 1-1 0 0,-1-1 0 0 0,1 1 0 0 0,0-1 1 0 0,0 1-1 0 0,-1 0 0 0 0,1-1 0 0 0,-1 1 1 0 0,0 0-1 0 0,1-1 0 0 0,-1 1 1 0 0,0 0-1 0 0,0 0 0 0 0,0 1-32 0 0,-2 4 32 0 0,1-1-1 0 0,-1 1 1 0 0,-1-1-1 0 0,1 0 1 0 0,-1 0-1 0 0,0 0 1 0 0,-1 0-1 0 0,1 0 1 0 0,-1 0-1 0 0,0-1 1 0 0,-1 0-1 0 0,1 0 1 0 0,-1 0-1 0 0,0 0 1 0 0,0-1-1 0 0,0 0 1 0 0,-1 0-1 0 0,0 0 1 0 0,0-1-1 0 0,0 1 1 0 0,-4 0-33 0 0,9-4 9 0 0,0 0-1 0 0,-1 1 1 0 0,1-1-1 0 0,0-1 1 0 0,-1 1-1 0 0,1 0 1 0 0,0 0-1 0 0,-1 0 1 0 0,1-1-1 0 0,0 1 1 0 0,0-1-1 0 0,0 1 0 0 0,-1-1 1 0 0,1 1-1 0 0,0-1 1 0 0,0 0-1 0 0,0 0 1 0 0,0 1-1 0 0,0-1 1 0 0,0 0-1 0 0,0 0 1 0 0,0 0-1 0 0,0 0 1 0 0,1 0-1 0 0,-1 0 0 0 0,0 0 1 0 0,1-1-1 0 0,-1 1 1 0 0,0 0-1 0 0,1 0 1 0 0,-1 0-1 0 0,1-1 1 0 0,0 1-1 0 0,0 0 1 0 0,-1-1-1 0 0,1 1 1 0 0,0 0-1 0 0,0 0 0 0 0,0-1 1 0 0,0 1-1 0 0,0 0 1 0 0,1-1-1 0 0,-1 1 1 0 0,0 0-1 0 0,0-1 1 0 0,1 1-1 0 0,-1 0 1 0 0,1 0-1 0 0,-1 0 1 0 0,1-1-1 0 0,0 1 0 0 0,-1 0 1 0 0,1 0-1 0 0,0 0 1 0 0,0 0-1 0 0,0 0 1 0 0,0 0-1 0 0,0 0 1 0 0,0 1-1 0 0,0-1 1 0 0,0 0-1 0 0,0 0 1 0 0,0 1-1 0 0,1-1-7 0 0,-1-1-4 0 0,0 0 1 0 0,0 0-1 0 0,1 0 1 0 0,-1 1-1 0 0,0-1 1 0 0,1 0-1 0 0,-1 1 1 0 0,1-1-1 0 0,-1 1 1 0 0,1 0-1 0 0,0-1 1 0 0,0 1-1 0 0,-1 0 0 0 0,1 0 1 0 0,0 0-1 0 0,0 0 1 0 0,0 1-1 0 0,0-1 1 0 0,0 0-1 0 0,1 1 1 0 0,-1 0-1 0 0,0-1 1 0 0,0 1-1 0 0,0 0 1 0 0,0 0-1 0 0,0 0 0 0 0,0 0 1 0 0,1 0-1 0 0,-1 1 1 0 0,0-1-1 0 0,0 1 1 0 0,0-1-1 0 0,0 1 1 0 0,0 0-1 0 0,0 0 1 0 0,0 0-1 0 0,0 0 1 0 0,0 0-1 0 0,-1 0 1 0 0,1 0-1 0 0,0 1 0 0 0,-1-1 1 0 0,1 1 3 0 0,14 17-139 0 0,-13-14 130 0 0,0 0 1 0 0,1-1-1 0 0,-1 1 0 0 0,1-1 1 0 0,0 0-1 0 0,0 0 1 0 0,0 0-1 0 0,1 0 1 0 0,0-1-1 0 0,-1 0 1 0 0,1 0-1 0 0,0 0 1 0 0,0-1-1 0 0,1 1 1 0 0,-1-1-1 0 0,0 0 1 0 0,3 0 8 0 0,7-9-5645 0 0,-10 2-1028 0 0,-3 3 1881 0 0,1 0-3817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21.0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35 14667 0 0,'0'0'1135'0'0,"0"0"-109"0"0,0 0 90 0 0,0 0 157 0 0,0 0 112 0 0,0 0-28 0 0,0 0-194 0 0,0 0-257 0 0,0 0-279 0 0,0 0-234 0 0,0 0-173 0 0,0 0-99 0 0,0 0-2 0 0,-3 0 713 0 0,-23 238 2216 0 0,25-230-4178 0 0,-1 9 3595 0 0,2-9-4643 0 0,0-9-2823 0 0,0-6-3825 0 0,1 5-3147 0 0</inkml:trace>
  <inkml:trace contextRef="#ctx0" brushRef="#br0" timeOffset="1613.58">127 190 0 0 0,'0'0'1738'0'0,"0"0"729"0"0,0 0 367 0 0,0 0-43 0 0,0 0-302 0 0,0 0-453 0 0,0 0-388 0 0,0 0-291 0 0,0 0-212 0 0,0 0-119 0 0,0 0-65 0 0,4-9-48 0 0,11-28-52 0 0,-14 19 2833 0 0,-28 30-3363 0 0,23-8-327 0 0,-1 1 0 0 0,1 0 0 0 0,0 0 0 0 0,1 0 0 0 0,-1 1 1 0 0,1-1-1 0 0,0 1 0 0 0,1 0 0 0 0,-1 0 0 0 0,1 0 0 0 0,0 0 0 0 0,0 0 0 0 0,1 0 0 0 0,0 0-4 0 0,1-4 6 0 0,-1 0-1 0 0,1 1 0 0 0,0-1 0 0 0,0 0 0 0 0,0 0 0 0 0,0 0 1 0 0,0 0-1 0 0,1 0 0 0 0,-1 0 0 0 0,0 0 0 0 0,1 0 1 0 0,0 0-1 0 0,-1 0 0 0 0,1 0 0 0 0,0 0 0 0 0,0 0 0 0 0,0-1 1 0 0,0 1-1 0 0,1 0 0 0 0,-1-1 0 0 0,0 1 0 0 0,1 0 0 0 0,-1-1 1 0 0,1 0-1 0 0,0 1 0 0 0,-1-1 0 0 0,1 0 0 0 0,0 0 1 0 0,0 0-1 0 0,-1 0 0 0 0,1 0 0 0 0,0 0 0 0 0,0-1 0 0 0,0 1 1 0 0,0-1-1 0 0,0 1 0 0 0,0-1 0 0 0,0 0 0 0 0,1 0 0 0 0,-1 1 1 0 0,0-2-1 0 0,0 1 0 0 0,0 0-5 0 0,2 1 27 0 0,0-1 1 0 0,0 1-1 0 0,0-1 0 0 0,0 0 1 0 0,-1 0-1 0 0,1 0 0 0 0,0 0 1 0 0,0-1-1 0 0,0 1 0 0 0,-1-1 0 0 0,1 0 1 0 0,0-1-1 0 0,-1 1 0 0 0,1 0 1 0 0,-1-1-1 0 0,1 0 0 0 0,-1 0 1 0 0,0 0-1 0 0,0 0 0 0 0,0-1 1 0 0,0 1-1 0 0,0-1 0 0 0,0 1 0 0 0,-1-1 1 0 0,1 0-1 0 0,-1 0 0 0 0,0-1 1 0 0,0 1-1 0 0,0 0 0 0 0,0-1 1 0 0,0 1-1 0 0,-1-1 0 0 0,0 1 1 0 0,1-1-1 0 0,-1 0 0 0 0,-1 0 1 0 0,1 1-1 0 0,-1-1 0 0 0,1 0 0 0 0,-1 0 1 0 0,0 0-1 0 0,0 0 0 0 0,-1 1 1 0 0,1-1-1 0 0,-1 0 0 0 0,0 0 1 0 0,0 1-1 0 0,0-1 0 0 0,-1 0 1 0 0,0-1-28 0 0,-36-29-1730 0 0,41 50-5896 0 0,5-7-3497 0 0,-5-6 3665 0 0</inkml:trace>
  <inkml:trace contextRef="#ctx0" brushRef="#br0" timeOffset="1947.677">368 165 12403 0 0,'0'0'2369'0'0,"0"0"-762"0"0,0 0-289 0 0,0 0 48 0 0,0 0-41 0 0,0 0-214 0 0,0 0-292 0 0,0 0-301 0 0,0 0-210 0 0,0 0-134 0 0,0 0-78 0 0,0 0-18 0 0,-9 1-28 0 0,-26 2 38 0 0,32-1-59 0 0,0-1 0 0 0,0 1 1 0 0,1-1-1 0 0,-1 1 0 0 0,1 0 0 0 0,-1 0 0 0 0,1 0 0 0 0,0 0 0 0 0,0 0 0 0 0,0 0 0 0 0,0 1 0 0 0,0-1 0 0 0,0 1 0 0 0,1 0 0 0 0,-1-1 0 0 0,1 1 0 0 0,0 0 0 0 0,0 0 0 0 0,0 0-29 0 0,0-2 5 0 0,1 0 12 0 0,-1 0 1 0 0,0 0 0 0 0,0 0 0 0 0,1 0 0 0 0,-1 0-1 0 0,1 0 1 0 0,-1 0 0 0 0,1 1 0 0 0,-1-1 0 0 0,1 0-1 0 0,0 0 1 0 0,0 1 0 0 0,-1-1 0 0 0,1 0 0 0 0,0 0-1 0 0,0 1 1 0 0,0-1 0 0 0,0 0 0 0 0,1 1 0 0 0,-1-1-1 0 0,0 0 1 0 0,0 0 0 0 0,1 1 0 0 0,-1-1 0 0 0,1 0-1 0 0,-1 0 1 0 0,1 0 0 0 0,0 0 0 0 0,-1 0 0 0 0,1 0-1 0 0,0 0 1 0 0,0 0 0 0 0,-1 0 0 0 0,1 0 0 0 0,0 0-1 0 0,0 0 1 0 0,0 0 0 0 0,0 0 0 0 0,1-1 0 0 0,-1 1-1 0 0,0-1 1 0 0,0 1 0 0 0,0-1 0 0 0,0 1 0 0 0,1-1-1 0 0,-1 1 1 0 0,0-1 0 0 0,0 0 0 0 0,1 0 0 0 0,-1 0 0 0 0,0 0-1 0 0,0 0 1 0 0,1 0 0 0 0,-1 0 0 0 0,0 0 0 0 0,1 0-18 0 0,71-26 1396 0 0,-72 24-1385 0 0,1-1-1 0 0,-1 1 1 0 0,1 0-1 0 0,-1 0 0 0 0,0-1 1 0 0,0 1-1 0 0,-1 0 0 0 0,1-1 1 0 0,0 1-1 0 0,-1-1 1 0 0,1 1-1 0 0,-1-1 0 0 0,0 1 1 0 0,0-1-1 0 0,0 0 1 0 0,0 1-1 0 0,0-1 0 0 0,0 1 1 0 0,-1-1-1 0 0,0 1 1 0 0,1-1-1 0 0,-1 1 0 0 0,0 0 1 0 0,0-1-1 0 0,0 1 1 0 0,0 0-1 0 0,-1 0 0 0 0,1-1 1 0 0,0 1-1 0 0,-1 0 1 0 0,0 0-1 0 0,1 1 0 0 0,-1-1 1 0 0,0 0-1 0 0,0 0 0 0 0,0 1 1 0 0,-2-2-11 0 0,-9-13-1601 0 0,9 8-2643 0 0,4 6-251 0 0,0-1-3291 0 0,1 1-1053 0 0</inkml:trace>
  <inkml:trace contextRef="#ctx0" brushRef="#br0" timeOffset="2360.835">454 14 17508 0 0,'0'0'1293'0'0,"0"0"-220"0"0,0 0 27 0 0,0 0 148 0 0,0 0 14 0 0,0 0-151 0 0,0 0-271 0 0,0 0-249 0 0,0 0-177 0 0,0 0-132 0 0,0 0-117 0 0,0 0-86 0 0,0 0-49 0 0,-7-3-8 0 0,-21-7 18 0 0,42 36 245 0 0,-3-16-223 0 0,1 0 0 0 0,0-1-1 0 0,0-1 1 0 0,1 0-1 0 0,0 0 1 0 0,1-1 0 0 0,-1-1-1 0 0,1 0 1 0 0,12 2-62 0 0,13 7 52 0 0,-38-14-42 0 0,-1-1-1 0 0,1 1 1 0 0,0-1-1 0 0,-1 0 1 0 0,1 1 0 0 0,0 0-1 0 0,-1-1 1 0 0,1 1 0 0 0,-1-1-1 0 0,1 1 1 0 0,-1 0-1 0 0,1-1 1 0 0,-1 1 0 0 0,1 0-1 0 0,-1-1 1 0 0,0 1-1 0 0,1 0 1 0 0,-1 0 0 0 0,0 0-1 0 0,0-1 1 0 0,1 1 0 0 0,-1 0-1 0 0,0 0 1 0 0,0 0-1 0 0,0-1 1 0 0,0 1 0 0 0,0 0-1 0 0,0 0 1 0 0,0 0-1 0 0,-1 0 1 0 0,1-1 0 0 0,0 1-1 0 0,0 0 1 0 0,-1 0 0 0 0,1-1-1 0 0,0 1 1 0 0,-1 0-1 0 0,1 0 1 0 0,-1-1 0 0 0,1 1-1 0 0,-1 0 1 0 0,1-1-1 0 0,-1 1 1 0 0,1-1 0 0 0,-1 1-1 0 0,0-1 1 0 0,1 1 0 0 0,-1-1-1 0 0,0 1 1 0 0,1-1-1 0 0,-1 1 1 0 0,0-1 0 0 0,0 0-1 0 0,1 0 1 0 0,-1 1 0 0 0,0-1-1 0 0,0 0 1 0 0,0 0-1 0 0,1 0 1 0 0,-1 0 0 0 0,0 0-1 0 0,0 0-9 0 0,-8 7 63 0 0,-18 14 136 0 0,-14 10 24 0 0,2 3-1 0 0,0 0 1 0 0,3 3-1 0 0,-28 35-222 0 0,46-27 198 0 0,34-35-8961 0 0,-13-10-2488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29.5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16572 0 0,'0'0'648'0'0,"0"0"-102"0"0,0 0 133 0 0,0 0 299 0 0,0 0 243 0 0,0 0 64 0 0,0 0-224 0 0,0 0-345 0 0,0 0-308 0 0,0 0-243 0 0,0 0-139 0 0,0 0-28 0 0,0 0 39 0 0,0 22 614 0 0,-14 81 436 0 0,12-81-6096 0 0,2 0-5464 0 0,0-20-123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29.9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0 15155 0 0,'0'0'1253'0'0,"0"0"-409"0"0,0 0 56 0 0,0 0 333 0 0,0 0 209 0 0,0 0-62 0 0,0 0-325 0 0,0 0-384 0 0,0 0-257 0 0,0 0-169 0 0,0 0-104 0 0,0 0 6 0 0,0 0-3 0 0,36 4 1360 0 0,189-7-37 0 0,-225 3-1472 0 0,-1 1 0 0 0,1-1 0 0 0,-1 0 0 0 0,1 1-1 0 0,0-1 1 0 0,-1 0 0 0 0,1 1 0 0 0,0-1 0 0 0,-1 0 0 0 0,1 1-1 0 0,0-1 1 0 0,0 0 0 0 0,-1 1 0 0 0,1-1 0 0 0,0 1 0 0 0,0-1-1 0 0,0 1 1 0 0,0-1 0 0 0,-1 1 0 0 0,1-1 0 0 0,0 0-1 0 0,0 1 1 0 0,0-1 0 0 0,0 1 0 0 0,0-1 0 0 0,0 1 0 0 0,0-1-1 0 0,0 1 1 0 0,0-1 0 0 0,1 1 0 0 0,-1-1 0 0 0,0 1 0 0 0,0-1-1 0 0,0 1 1 0 0,0-1 0 0 0,1 0 0 0 0,-1 1 0 0 0,0-1 0 0 0,0 1-1 0 0,1-1 1 0 0,-1 0 0 0 0,0 1 0 0 0,1-1 0 0 0,-1 0 0 0 0,0 1-1 0 0,1-1 1 0 0,-1 0 0 0 0,1 0 0 0 0,-1 1 0 0 0,1-1-1 0 0,-1 0 1 0 0,0 0 0 0 0,1 0 0 0 0,-1 0 0 0 0,1 1 0 0 0,-1-1-1 0 0,1 0 1 0 0,-1 0 0 0 0,1 0 0 0 0,-1 0 0 0 0,1 0 5 0 0,-23 13-2078 0 0,5-4-4816 0 0,15-8 4644 0 0,-2 2-4342 0 0,1-2-3274 0 0</inkml:trace>
  <inkml:trace contextRef="#ctx0" brushRef="#br0" timeOffset="517.571">0 242 13915 0 0,'0'0'1163'0'0,"0"0"-211"0"0,0 0 12 0 0,0 0 246 0 0,0 0 152 0 0,0 0-22 0 0,0 0-269 0 0,0 0-366 0 0,0 0-273 0 0,0 0-200 0 0,0 0-121 0 0,0 0-66 0 0,0 0-1 0 0,3-1 264 0 0,72 79 1571 0 0,-63-135 499 0 0,16-131-2372 0 0,6 205-409 0 0,22-4 350 0 0,-31-12-9132 0 0,-25-1 4056 0 0,0 0-1561 0 0,0 0 33 0 0</inkml:trace>
  <inkml:trace contextRef="#ctx0" brushRef="#br0" timeOffset="902.646">155 203 15987 0 0,'0'0'922'0'0,"0"0"-359"0"0,0 0 42 0 0,0 0 297 0 0,0 0 266 0 0,0 0 80 0 0,0 0-266 0 0,0 0-351 0 0,0 0-309 0 0,0 0-198 0 0,0 0-60 0 0,0 0 14 0 0,0 0 71 0 0,13 0 606 0 0,41 4 133 0 0,-53-4-871 0 0,0 1 0 0 0,0-1 1 0 0,0 0-1 0 0,0 0 0 0 0,0 0 0 0 0,0 1 0 0 0,-1-1 0 0 0,1 1 0 0 0,0-1 0 0 0,0 1 0 0 0,0-1 0 0 0,0 1 0 0 0,-1-1 0 0 0,1 1 0 0 0,0-1 0 0 0,-1 1 0 0 0,1 0 0 0 0,0 0 0 0 0,-1-1 1 0 0,1 1-1 0 0,-1 0 0 0 0,1 0 0 0 0,-1 0 0 0 0,1 0 0 0 0,-1-1 0 0 0,0 1 0 0 0,1 0 0 0 0,-1 0 0 0 0,0 0 0 0 0,0 0 0 0 0,0 0 0 0 0,0 0 0 0 0,0 0 0 0 0,0 0 0 0 0,0 0 1 0 0,0 0-1 0 0,0 0 0 0 0,0 0 0 0 0,0 0 0 0 0,0 0 0 0 0,-1 0 0 0 0,1-1 0 0 0,0 1 0 0 0,-1 0 0 0 0,1 0 0 0 0,-1 0 0 0 0,1 0 0 0 0,-1-1 0 0 0,0 1 0 0 0,1 0 0 0 0,-1 0 0 0 0,1-1 1 0 0,-1 1-1 0 0,0 0-17 0 0,-86 84 878 0 0,88-85-859 0 0,0 1 0 0 0,0 0 0 0 0,0 0 0 0 0,0-1 0 0 0,0 1 0 0 0,0 0-1 0 0,0-1 1 0 0,0 1 0 0 0,0-1 0 0 0,0 1 0 0 0,0-1 0 0 0,0 0-1 0 0,1 0 1 0 0,-1 1 0 0 0,0-1 0 0 0,0 0 0 0 0,0 0 0 0 0,1 0-1 0 0,-1 0 1 0 0,0 0 0 0 0,0 0 0 0 0,0-1 0 0 0,1 1 0 0 0,-1 0 0 0 0,0-1-1 0 0,0 1 1 0 0,0 0 0 0 0,0-1 0 0 0,0 1 0 0 0,0-1 0 0 0,0 0-19 0 0,109-23 733 0 0,-74 17-3275 0 0,0-1-4758 0 0,-27 6-4907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29.0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 45 0 0 0,'0'0'1127'0'0,"0"0"1029"0"0,0 0 436 0 0,0 0 89 0 0,0 0-140 0 0,0 0-389 0 0,0 0-426 0 0,0 0-354 0 0,0 0-231 0 0,1-6-94 0 0,2-2-451 0 0,1-6-256 0 0,-3-2 5722 0 0,-1 16-5647 0 0,0 0-97 0 0,0 0-89 0 0,0 0-108 0 0,0 0-47 0 0,-1 21 6 0 0,-28 114 96 0 0,23-134-5223 0 0,-1-7-5143 0 0,6 5 5979 0 0,0 0-3287 0 0</inkml:trace>
  <inkml:trace contextRef="#ctx0" brushRef="#br0" timeOffset="250.767">1 92 3753 0 0,'0'0'4940'0'0,"0"0"-2768"0"0,0 0-844 0 0,0 0 247 0 0,0 0 283 0 0,0 0 26 0 0,0 0-298 0 0,0 0-491 0 0,0 0-406 0 0,0 0-240 0 0,0 0-152 0 0,0 0-30 0 0,17 3 1185 0 0,-15-3-1377 0 0,121 6 2168 0 0,-44-17-3698 0 0,-79 11 1455 0 0,9-3-2556 0 0,-6 2-1750 0 0,-1-1-4381 0 0,-2 1 28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34.5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61 5977 0 0,'0'0'1965'0'0,"0"0"-205"0"0,0 0-13 0 0,0 0 122 0 0,0 0 135 0 0,0 0 8 0 0,0 0-230 0 0,0 0-322 0 0,0 0-313 0 0,0 0-281 0 0,0 0-199 0 0,3-9-130 0 0,7-25-75 0 0,-7 26-48 0 0,-3 8-48 0 0,0 0-64 0 0,0 0-67 0 0,-3 21 1240 0 0,2-18-1405 0 0,-9 35 401 0 0,2 1 1 0 0,1 0 0 0 0,3 1 0 0 0,-1 22-472 0 0,5-62-19 0 0,0 0-21 0 0,0 0-4 0 0,0 0-47 0 0,0 0-72 0 0,0 0-105 0 0,6-15-20116 0 0,-3 13 12389 0 0</inkml:trace>
  <inkml:trace contextRef="#ctx0" brushRef="#br0" timeOffset="365.947">131 81 2689 0 0,'0'0'4008'0'0,"0"0"-1666"0"0,0 0-500 0 0,0 0 178 0 0,0 0 154 0 0,0 0-24 0 0,0 0-272 0 0,0 0-390 0 0,0 0-360 0 0,0 0-265 0 0,0 0-143 0 0,0 0-54 0 0,0 0-38 0 0,1-5-52 0 0,6-14-68 0 0,-5 14-106 0 0,-2 5-85 0 0,0 0-80 0 0,-3 26 1170 0 0,-19 87 30 0 0,22-113-1460 0 0,0 0-20 0 0,-1-5-5701 0 0,1 2 822 0 0,0 1-1346 0 0,0 1-5556 0 0</inkml:trace>
  <inkml:trace contextRef="#ctx0" brushRef="#br0" timeOffset="5651.299">220 117 0 0 0,'0'0'2398'0'0,"0"0"-66"0"0,0 0-133 0 0,0 0-181 0 0,0 0-169 0 0,0 0-114 0 0,0 0-132 0 0,3-4-122 0 0,0-2-877 0 0,2-3-25 0 0,2 1 4022 0 0,-9 18 663 0 0,4 25-4442 0 0,0-14-420 0 0,0 6-2872 0 0,-5-29-13181 0 0,2 1 5885 0 0</inkml:trace>
  <inkml:trace contextRef="#ctx0" brushRef="#br0" timeOffset="6629.039">357 3 6513 0 0,'0'0'1918'0'0,"0"0"-168"0"0,0 0 118 0 0,0 0 169 0 0,0 0 48 0 0,0 0-148 0 0,0 0-331 0 0,0 0-312 0 0,0 0-260 0 0,0 0-195 0 0,0 0-107 0 0,0 0-116 0 0,0 0-58 0 0,-3-2-37 0 0,3 2-408 0 0,0 0-1 0 0,0 1 1 0 0,0-1-1 0 0,0 0 1 0 0,0 1-1 0 0,-1-1 1 0 0,1 0-1 0 0,0 0 1 0 0,0 1-1 0 0,0-1 1 0 0,0 0-1 0 0,0 0 1 0 0,0 1 0 0 0,-1-1-1 0 0,1 0 1 0 0,0 0-1 0 0,0 1 1 0 0,0-1-1 0 0,-1 0 1 0 0,1 0-1 0 0,0 0 1 0 0,0 0-1 0 0,0 1 1 0 0,-1-1-1 0 0,1 0 1 0 0,0 0-1 0 0,-1 0 1 0 0,1 0 0 0 0,0 0-1 0 0,0 0 1 0 0,-1 0-1 0 0,1 1 1 0 0,0-1-1 0 0,-1 0-112 0 0,10 14 12 0 0,1-1-1 0 0,0 1 0 0 0,1-1 1 0 0,0-1-1 0 0,1 0 1 0 0,0-1-1 0 0,1 0 0 0 0,0-1 1 0 0,1 0-1 0 0,0-1 0 0 0,0-1 1 0 0,1 0-1 0 0,4 1-11 0 0,-56 28 801 0 0,25-28-700 0 0,-237 198 603 0 0,221-158-457 0 0,36-58-1470 0 0,-3 3-1073 0 0,-1 1-4458 0 0,-3 2-5778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8:18.659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1767 0 0 0,'0'0'1675'0'0,"0"0"419"0"0,0 0 73 0 0,0 0-11 0 0,0 0 13 0 0,0 0-29 0 0,0 0-223 0 0,0 0-342 0 0,0 0-330 0 0,0 0-267 0 0,0 0-122 0 0,3-5 8519 0 0,-2 191-9047 0 0,-1-186-288 0 0,0 0-6 0 0,0 0-4 0 0,0 0 16 0 0,0 0-13 0 0,0 0 14 0 0,0 0 14 0 0,0 0 2 0 0,0 0-3 0 0,0 0 4 0 0,0 0-21 0 0,0 0-6 0 0,0 0 31 0 0,0 0-23 0 0,0-14-2227 0 0,0 10-7506 0 0,0 3-2107 0 0</inkml:trace>
  <inkml:trace contextRef="#ctx0" brushRef="#br0" timeOffset="1288.091">95 1825 0 0 0,'0'0'1731'0'0,"0"0"396"0"0,0 0 96 0 0,0 0-44 0 0,0 0-117 0 0,0 0-287 0 0,0 0-305 0 0,0 0-295 0 0,0 0-216 0 0,0 0-107 0 0,0 0-59 0 0,5-20 9988 0 0,-22 63-10799 0 0,16-40 21 0 0,0-1 0 0 0,0-1 0 0 0,0 1-1 0 0,0 0 1 0 0,0-1 0 0 0,0 1 0 0 0,0 0-1 0 0,1 0 1 0 0,-1-1 0 0 0,1 1 0 0 0,-1 0-1 0 0,1 0 1 0 0,0 0 0 0 0,0 0 0 0 0,0 0 0 0 0,0-1-1 0 0,0 1 1 0 0,0 0 0 0 0,0 0 0 0 0,1 0-1 0 0,-1 0 1 0 0,1 0 0 0 0,-1-1 0 0 0,1 1-1 0 0,0 0 1 0 0,0 0 0 0 0,-1-1 0 0 0,1 1 0 0 0,0 0-1 0 0,1-1 1 0 0,-1 1 0 0 0,0-1 0 0 0,0 0-1 0 0,1 1 1 0 0,-1-1 0 0 0,1 0 0 0 0,-1 0-1 0 0,1 0 1 0 0,-1 0 0 0 0,1 0 0 0 0,0 0 0 0 0,-1 0-1 0 0,1 0 1 0 0,0-1 0 0 0,0 1 0 0 0,0-1-1 0 0,0 1-2 0 0,1-2 11 0 0,-1 1-1 0 0,1-1 0 0 0,-1 1 0 0 0,1-1 0 0 0,-1 0 0 0 0,1 0 0 0 0,-1 0 1 0 0,0 0-1 0 0,1-1 0 0 0,-1 1 0 0 0,0-1 0 0 0,0 1 0 0 0,0-1 1 0 0,0 0-1 0 0,0 0 0 0 0,0 0 0 0 0,-1 0 0 0 0,1 0 0 0 0,-1 0 0 0 0,1 0 1 0 0,-1 0-1 0 0,0-1 0 0 0,0 1 0 0 0,0-1 0 0 0,0 1 0 0 0,0-1 1 0 0,0 1-1 0 0,-1-1 0 0 0,1 1 0 0 0,-1-1 0 0 0,0 1 0 0 0,0-1 0 0 0,0 0 1 0 0,0 1-1 0 0,0-1 0 0 0,0 0 0 0 0,-1 1 0 0 0,1-1 0 0 0,-1 1 1 0 0,0-1-1 0 0,0 1 0 0 0,0-1 0 0 0,0 1 0 0 0,0 0 0 0 0,-1-1 0 0 0,1 1 1 0 0,-1 0-1 0 0,1 0 0 0 0,-1 0 0 0 0,0 0 0 0 0,1 0 0 0 0,-1 0 1 0 0,0 1-1 0 0,-1-1 0 0 0,1 1 0 0 0,0-1 0 0 0,-2 0-10 0 0,11 0-20531 0 0,-4 2 12244 0 0</inkml:trace>
  <inkml:trace contextRef="#ctx0" brushRef="#br0" timeOffset="1719.791">205 1756 5233 0 0,'0'0'2795'0'0,"0"0"-223"0"0,0 0-127 0 0,0 0-177 0 0,0 0-259 0 0,0 0-200 0 0,0 0-266 0 0,0 0-263 0 0,0 0-257 0 0,0 0-239 0 0,0 0-153 0 0,0 0-152 0 0,0 0-93 0 0,-1-4-47 0 0,-6-11-80 0 0,5 11-54 0 0,2 4-55 0 0,0 0-61 0 0,0 0-28 0 0,8 21 247 0 0,88 61 809 0 0,-96-78-1092 0 0,0 0 0 0 0,-1 0 0 0 0,0 0 0 0 0,0 0 0 0 0,0 0 1 0 0,-1-1-1 0 0,1 1 0 0 0,-1 0 0 0 0,0-1 0 0 0,0 1 0 0 0,0-1 0 0 0,0 1 1 0 0,-1-1-1 0 0,0 0 0 0 0,1 0 0 0 0,-1 0 0 0 0,0 0 0 0 0,0 0 1 0 0,-1-1-1 0 0,1 0 0 0 0,0 1 0 0 0,-4 0-25 0 0,5-1 9 0 0,-57 44 122 0 0,55-36-2353 0 0,5-8-2945 0 0,3 0-4800 0 0,-1-1-1155 0 0</inkml:trace>
  <inkml:trace contextRef="#ctx0" brushRef="#br0" timeOffset="22628.158">537 1825 0 0 0,'0'0'740'0'0,"0"0"1289"0"0,0 0 111 0 0,0 0-356 0 0,0 0-421 0 0,1 0 8693 0 0,3 1-5094 0 0,16 2-4276 0 0,391 0 1656 0 0,26 6-1641 0 0,413 6 37 0 0,-506-8-585 0 0,75-2 244 0 0,-63-1 800 0 0,-356-4-1100 0 0,0 0 2 0 0,0 0-11 0 0,0 0-14 0 0,0 0-8 0 0,0 0-29 0 0,0 0-8 0 0,0 0 9 0 0,0 0-21 0 0,0 0 3 0 0,0 0-24 0 0,-4 0-1410 0 0,1 0-4778 0 0,1 0-6097 0 0</inkml:trace>
  <inkml:trace contextRef="#ctx0" brushRef="#br0" timeOffset="34806.788">3492 1863 0 0 0,'0'0'561'0'0,"0"0"718"0"0,0 0 58 0 0,-2 0-168 0 0,-14 1 1486 0 0,-23 1 8273 0 0,49-1-4298 0 0,54 3-5442 0 0,261 0-93 0 0,-12-4-915 0 0,414 5 304 0 0,-428 4-419 0 0,-324-32-3643 0 0,0 11-1439 0 0,-3-1-7586 0 0,20 8 6230 0 0</inkml:trace>
  <inkml:trace contextRef="#ctx0" brushRef="#br0" timeOffset="-11994.775">3 900 0 0 0,'-2'-7'15217'0'0,"2"-3"-6239"0"0,1-5-4448 0 0,3-9-5527 0 0,1-6-2350 0 0,-4 14 5802 0 0,-1 16-2428 0 0,0 0-3 0 0,0 0-21 0 0,0 0 2 0 0,0 0-16 0 0,0 0 14 0 0,0 0-14 0 0,0 0 15 0 0,0 0-14 0 0,0 0-2 0 0,0 0 12 0 0,0 0-14 0 0,0 0-6 0 0,0 0 7 0 0,0 28 116 0 0,17 162 736 0 0,-19-182-528 0 0,0-13-4082 0 0,0-2-9406 0 0,2 5 2061 0 0</inkml:trace>
  <inkml:trace contextRef="#ctx0" brushRef="#br0" timeOffset="-11444.878">132 889 9538 0 0,'0'0'1898'0'0,"0"0"-225"0"0,0 0-178 0 0,0 0 15 0 0,0 0-67 0 0,0 0-97 0 0,0 0-150 0 0,0 0-257 0 0,0 0-235 0 0,0 0-185 0 0,0 0-136 0 0,0 0-70 0 0,0 0-44 0 0,-1-3-18 0 0,1 3-198 0 0,-1-1 0 0 0,0 1 1 0 0,1-1-1 0 0,-1 1 0 0 0,0-1 0 0 0,1 1 0 0 0,-1-1 0 0 0,0 1 1 0 0,0-1-1 0 0,0 1 0 0 0,0 0 0 0 0,1-1 0 0 0,-1 1 1 0 0,0 0-1 0 0,0 0 0 0 0,0 0 0 0 0,0 0 0 0 0,0 0 1 0 0,0 0-1 0 0,1 0 0 0 0,-1 0 0 0 0,0 0 0 0 0,0 0 0 0 0,0 0 1 0 0,0 1-1 0 0,0-1 0 0 0,0 0 0 0 0,1 0 0 0 0,-1 1 1 0 0,0-1-1 0 0,0 1 0 0 0,0-1 0 0 0,1 1 0 0 0,-1-1 0 0 0,0 1 1 0 0,1-1-1 0 0,-1 1 0 0 0,0 0 0 0 0,1-1 0 0 0,-1 1 1 0 0,1 0-1 0 0,-1 0 0 0 0,1-1 0 0 0,0 1 0 0 0,-1 0 0 0 0,1 0 1 0 0,0 0-1 0 0,-1 0 0 0 0,1-1 0 0 0,0 2-53 0 0,-3 0 48 0 0,1 0 0 0 0,-1 1 0 0 0,1-1-1 0 0,0 1 1 0 0,0 0 0 0 0,0 0 0 0 0,0 0 0 0 0,1 0 0 0 0,-1 0-1 0 0,1 0 1 0 0,0 0 0 0 0,0 0 0 0 0,0 1 0 0 0,0-1-1 0 0,0 0 1 0 0,1 1 0 0 0,-1-1 0 0 0,1 1 0 0 0,0-1-1 0 0,0 0 1 0 0,0 1 0 0 0,1-1 0 0 0,-1 1 0 0 0,1-1-1 0 0,0 0 1 0 0,0 1 0 0 0,0-1 0 0 0,0 0 0 0 0,1 0 0 0 0,-1 0-1 0 0,1 0 1 0 0,0 0 0 0 0,0 1-48 0 0,0-3 39 0 0,0 0 1 0 0,0 0-1 0 0,1 0 1 0 0,-1 0-1 0 0,0 0 0 0 0,0-1 1 0 0,0 1-1 0 0,1-1 1 0 0,-1 0-1 0 0,0 0 1 0 0,1 1-1 0 0,-1-1 0 0 0,0-1 1 0 0,1 1-1 0 0,-1 0 1 0 0,0 0-1 0 0,0-1 1 0 0,1 0-1 0 0,-1 1 0 0 0,0-1 1 0 0,0 0-1 0 0,0 0 1 0 0,0 0-1 0 0,0 0 0 0 0,0 0 1 0 0,0-1-1 0 0,0 1 1 0 0,0-1-1 0 0,-1 1 1 0 0,1-1-1 0 0,0 0 0 0 0,-1 1 1 0 0,1-1-1 0 0,-1 0 1 0 0,0 0-1 0 0,0 0 1 0 0,0 0-1 0 0,0 0 0 0 0,0 0 1 0 0,0-1-1 0 0,0 1-39 0 0,-33-75-1863 0 0,32 76-5238 0 0,4 0-1673 0 0,-4 1 3494 0 0,2 0-1032 0 0</inkml:trace>
  <inkml:trace contextRef="#ctx0" brushRef="#br0" timeOffset="-10595.025">183 825 8298 0 0,'0'0'2698'0'0,"0"0"-390"0"0,0 0-278 0 0,0 0-160 0 0,0 0-170 0 0,0 0-152 0 0,0 0-222 0 0,0 0-247 0 0,0 0-220 0 0,0 0-192 0 0,0 0-138 0 0,0 0-81 0 0,0 0-33 0 0,-2-4 0 0 0,-3-5 2196 0 0,77 65-1872 0 0,18-19-498 0 0,-115-12-118 0 0,-100 109-82 0 0,124-133-582 0 0,5-6-3608 0 0,0 2-6236 0 0,-3 1-2181 0 0</inkml:trace>
  <inkml:trace contextRef="#ctx0" brushRef="#br0" timeOffset="-8727.868">511 934 0 0 0,'0'0'1151'0'0,"0"0"749"0"0,0 0 102 0 0,0 0-194 0 0,0 0-201 0 0,0 0-149 0 0,0 0-152 0 0,0-1 2466 0 0,-1 1 8535 0 0,123-5-11521 0 0,345 13-590 0 0,-417-5 2 0 0,-50-3-162 0 0,-2 0-102 0 0,1 0-4344 0 0,1 0-10398 0 0,0 0 5565 0 0</inkml:trace>
  <inkml:trace contextRef="#ctx0" brushRef="#br0" timeOffset="-8062.099">1168 756 2833 0 0,'0'0'2207'0'0,"0"0"56"0"0,0 0 4 0 0,0 0-28 0 0,0 0-130 0 0,0 0-193 0 0,0 0-261 0 0,0 0-228 0 0,0 0-228 0 0,0 0-195 0 0,0 0-146 0 0,0 0-155 0 0,0 0-131 0 0,-2-8-118 0 0,-4-26-142 0 0,5 25-113 0 0,1 9-84 0 0,0 0-82 0 0,0 0-21 0 0,0 0-18 0 0,-1 27 743 0 0,7 220 2061 0 0,-4-119-2261 0 0,-2-128-517 0 0,0 0-2 0 0,0 0-25 0 0,0 0-18 0 0,0 0 7 0 0,0 0-7 0 0,7-15-6603 0 0,-3 4-2799 0 0,-4 10 6518 0 0,1-3-6533 0 0</inkml:trace>
  <inkml:trace contextRef="#ctx0" brushRef="#br0" timeOffset="-6992.267">1191 704 4585 0 0,'0'0'1436'0'0,"0"0"-89"0"0,0 0 100 0 0,0 0 188 0 0,0 0 116 0 0,0 0 64 0 0,0 0-78 0 0,0 0-272 0 0,0 0-330 0 0,0 0-301 0 0,0 0-239 0 0,0 0-146 0 0,0 0-72 0 0,9-1 5224 0 0,29 0-5234 0 0,409 8 859 0 0,-347-8-1178 0 0,-105 63-131 0 0,1-15 414 0 0,1 0 0 0 0,3 0 0 0 0,2 0 1 0 0,3 14-332 0 0,-3-50 152 0 0,-4-1-1727 0 0,-10-15-4599 0 0,7 3-214 0 0,1 0-5262 0 0</inkml:trace>
  <inkml:trace contextRef="#ctx0" brushRef="#br0" timeOffset="-6227.818">1187 1114 4257 0 0,'0'0'1079'0'0,"0"0"-223"0"0,0 0 298 0 0,0 0 481 0 0,0 0 337 0 0,0 0 83 0 0,0 0-160 0 0,0 0-225 0 0,0 0-262 0 0,0 0-241 0 0,0 0-240 0 0,0 0-227 0 0,-3-1-142 0 0,-5-5 1495 0 0,30 6 1599 0 0,3 0-3571 0 0,292 1 1483 0 0,-81-7-1342 0 0,-233 2-1018 0 0,-22 0-6656 0 0,16 4 2597 0 0,-1-1-7138 0 0</inkml:trace>
  <inkml:trace contextRef="#ctx0" brushRef="#br0" timeOffset="-5693.237">1381 844 6585 0 0,'0'0'1586'0'0,"0"0"-35"0"0,0 0 225 0 0,0 0 176 0 0,0 0 99 0 0,0 0-99 0 0,0 0-320 0 0,0 0-334 0 0,0 0-308 0 0,0 0-233 0 0,0 0-130 0 0,0 0-88 0 0,0 0-42 0 0,2-4-31 0 0,5-13-60 0 0,-5 12-71 0 0,-2 5-80 0 0,0 0-81 0 0,0 0-59 0 0,-8 22 429 0 0,-42 119 681 0 0,74-154-26072 0 0,-20 10 22381 0 0</inkml:trace>
  <inkml:trace contextRef="#ctx0" brushRef="#br0" timeOffset="-5425.143">1507 810 5769 0 0,'0'0'3270'0'0,"0"0"-556"0"0,0 0-587 0 0,0 0-489 0 0,0 0-366 0 0,0 0-236 0 0,0 0-139 0 0,0 0-34 0 0,0 0-13 0 0,0 0-17 0 0,0 0-89 0 0,0 0-123 0 0,3 4-81 0 0,-2-1-420 0 0,0 0 1 0 0,0 0-1 0 0,0 0 0 0 0,0 1 0 0 0,0-1 0 0 0,-1 0 0 0 0,0 0 0 0 0,0 1 1 0 0,0-1-1 0 0,0 0 0 0 0,0 1 0 0 0,0-1 0 0 0,-1 0 0 0 0,0 1 0 0 0,1-1 1 0 0,-1 0-1 0 0,0 0 0 0 0,-1 0 0 0 0,0 2-120 0 0,1 0 47 0 0,-24 83 876 0 0,17-88-8791 0 0,6 0 1125 0 0,-1 0-4369 0 0</inkml:trace>
  <inkml:trace contextRef="#ctx0" brushRef="#br0" timeOffset="-5178.036">1352 901 8946 0 0,'0'0'1746'0'0,"0"0"-142"0"0,0 0 51 0 0,0 0 151 0 0,0 0-19 0 0,0 0-168 0 0,0 0-286 0 0,0 0-343 0 0,0 0-319 0 0,0 0-246 0 0,0 0-161 0 0,0 0 0 0 0,0 0 115 0 0,22 2 1564 0 0,25-2-790 0 0,-25 0-2231 0 0,0 0-4823 0 0,-16 1-5687 0 0</inkml:trace>
  <inkml:trace contextRef="#ctx0" brushRef="#br0" timeOffset="5617.888">1834 892 0 0 0,'0'0'1259'0'0,"0"0"309"0"0,0 0-163 0 0,0 0-241 0 0,0 0-124 0 0,0 0 18 0 0,0 0 131 0 0,0 1 10015 0 0,1 0-6104 0 0,3 1-2815 0 0,122-10-1060 0 0,112 15-1084 0 0,9 0-206 0 0,-247-7-114 0 0,-1 4-5143 0 0,1-2-1519 0 0,-1-1-5277 0 0</inkml:trace>
  <inkml:trace contextRef="#ctx0" brushRef="#br0" timeOffset="8960.763">2108 971 1240 0 0,'0'0'1433'0'0,"0"0"108"0"0,0 0 249 0 0,0 0 257 0 0,0 0 66 0 0,0 0-121 0 0,0 0-209 0 0,0 0-196 0 0,0 0-173 0 0,0 0-154 0 0,0 0-161 0 0,-1 1 957 0 0,-1 0-7477 0 0,2-1-3167 0 0</inkml:trace>
  <inkml:trace contextRef="#ctx0" brushRef="#br0" timeOffset="10597">2105 509 0 0 0,'0'0'2433'0'0,"0"0"204"0"0,0 0-161 0 0,0 0-175 0 0,0 0-161 0 0,0 0-181 0 0,0 0-182 0 0,0 0-264 0 0,0 0-266 0 0,0 0-182 0 0,0-3-174 0 0,-1-10 529 0 0,1 13-853 0 0,0 0-71 0 0,0 0-65 0 0,0 0-67 0 0,0 0-53 0 0,0 0-55 0 0,0 0-49 0 0,-6 25 662 0 0,-7 63 390 0 0,12-70-7303 0 0,1 0-6688 0 0,0-18 4889 0 0</inkml:trace>
  <inkml:trace contextRef="#ctx0" brushRef="#br0" timeOffset="10934.146">2026 665 1608 0 0,'0'0'4044'0'0,"0"0"-1194"0"0,0 0-504 0 0,0 0-135 0 0,0 0-199 0 0,0 0-186 0 0,0 0-200 0 0,0 0-215 0 0,0 0-272 0 0,0 0-295 0 0,0 0-256 0 0,0 0-241 0 0,0 0-157 0 0,-1-2-76 0 0,9 13 1410 0 0,-7-9-1417 0 0,0-1-1 0 0,0 0 1 0 0,0 0-1 0 0,0 0 1 0 0,0 0-1 0 0,0 0 1 0 0,1 0-1 0 0,-1 0 1 0 0,0 0-1 0 0,1-1 1 0 0,-1 1-1 0 0,1 0 1 0 0,-1-1-1 0 0,1 1 1 0 0,-1-1-1 0 0,1 0 0 0 0,-1 1 1 0 0,1-1-1 0 0,0 0 1 0 0,-1 0-1 0 0,1 0 1 0 0,-1 0-1 0 0,1 0 1 0 0,-1-1-1 0 0,1 1 1 0 0,0 0-1 0 0,0-1-106 0 0,43-54 368 0 0,-39 42-4457 0 0,2-1-4022 0 0,-6 11-1587 0 0</inkml:trace>
  <inkml:trace contextRef="#ctx0" brushRef="#br0" timeOffset="13212.894">1943 36 0 0 0,'0'0'624'0'0,"0"0"1534"0"0,0 0 373 0 0,0 0-28 0 0,0 0-141 0 0,0 0-237 0 0,0 0-310 0 0,0 0-330 0 0,0 0-210 0 0,3-5-140 0 0,14-26 1696 0 0,-19 55 1846 0 0,2 7-3348 0 0,-2 33-790 0 0,-1-48-61 0 0,0-3-1439 0 0,2-5-5714 0 0,1-8-602 0 0,1 0 4331 0 0,-1 0 1237 0 0,1 0-6590 0 0</inkml:trace>
  <inkml:trace contextRef="#ctx0" brushRef="#br0" timeOffset="13579.901">2049 35 10186 0 0,'0'0'1829'0'0,"0"0"-245"0"0,0 0-250 0 0,0 0-304 0 0,0 0-276 0 0,0 0-187 0 0,0 0-109 0 0,0 0-76 0 0,0 0-49 0 0,0 0-26 0 0,0 0-42 0 0,0 0-38 0 0,0 0-23 0 0,-6 6-6 0 0,4-4-195 0 0,-1 2 90 0 0,0-1 0 0 0,0 1 0 0 0,0-1 0 0 0,0 1 0 0 0,1 0 0 0 0,-1 0 0 0 0,1 0 0 0 0,0 0 0 0 0,1 0 0 0 0,-1 1 0 0 0,1-1 0 0 0,-1 0 0 0 0,1 1 0 0 0,1-1 0 0 0,-1 1 0 0 0,0 0-93 0 0,1-4 78 0 0,1 0 1 0 0,-1 1 0 0 0,0-1 0 0 0,0 0 0 0 0,0 0 0 0 0,1 1 0 0 0,-1-1-1 0 0,1 0 1 0 0,-1 0 0 0 0,1 0 0 0 0,-1 0 0 0 0,1 0 0 0 0,0 0 0 0 0,0 1-1 0 0,-1-2 1 0 0,1 1 0 0 0,0 0 0 0 0,0 0 0 0 0,0 0 0 0 0,0 0 0 0 0,0 0-1 0 0,0-1 1 0 0,0 1 0 0 0,0 0 0 0 0,0-1 0 0 0,1 1 0 0 0,-1-1 0 0 0,0 0-1 0 0,0 1 1 0 0,0-1 0 0 0,1 0 0 0 0,-1 1 0 0 0,0-1 0 0 0,0 0 0 0 0,1 0-1 0 0,-1 0 1 0 0,0 0 0 0 0,1-1 0 0 0,-1 1 0 0 0,0 0 0 0 0,0 0 0 0 0,0-1-1 0 0,1 1-78 0 0,54-20 1026 0 0,-56 18-1013 0 0,0 0-1 0 0,1 0 1 0 0,-1 0-1 0 0,0 0 0 0 0,0 0 1 0 0,0 0-1 0 0,0 0 0 0 0,0 0 1 0 0,0 0-1 0 0,-1 0 0 0 0,1 0 1 0 0,-1 0-1 0 0,1 0 1 0 0,-1 0-1 0 0,0 0 0 0 0,0 1 1 0 0,0-1-1 0 0,0 0 0 0 0,0 0 1 0 0,0 1-1 0 0,0-1 0 0 0,-1 0 1 0 0,1 1-1 0 0,-1 0 1 0 0,1-1-1 0 0,-1 1 0 0 0,1 0 1 0 0,-1 0-1 0 0,0-1 0 0 0,0 1 1 0 0,1 1-1 0 0,-1-1 0 0 0,0 0 1 0 0,0 0-1 0 0,0 1 1 0 0,0-1-1 0 0,-1 1-12 0 0,3 0 0 0 0,-41-19-1676 0 0,42 30-6352 0 0,1-8 24 0 0,0 0-311 0 0</inkml:trace>
  <inkml:trace contextRef="#ctx0" brushRef="#br0" timeOffset="14364.84">2232 69 0 0 0,'0'0'2913'0'0,"0"0"298"0"0,0 0-34 0 0,0 0-202 0 0,0 0-358 0 0,0 0-456 0 0,0 0-443 0 0,0 0-351 0 0,0 0-295 0 0,0 0-238 0 0,0 0-169 0 0,2-5-173 0 0,1-1-481 0 0,4-6 521 0 0,-5 32 48 0 0,-4-29-424 0 0,0 3-159 0 0,-8-16-16 0 0,1 15 983 0 0,27 29-417 0 0,82 26 383 0 0,-126-27-762 0 0,-97 68-1 0 0,137-86-6679 0 0,-3-2-4525 0 0,-8-1 1351 0 0</inkml:trace>
  <inkml:trace contextRef="#ctx0" brushRef="#br0" timeOffset="14628.059">2585 20 16620 0 0,'0'0'1190'0'0,"0"0"-71"0"0,0 0-41 0 0,0 0-71 0 0,0 0-100 0 0,0 0-163 0 0,0 0-200 0 0,0 0-180 0 0,0 0-167 0 0,0 0-71 0 0,0 0-1 0 0,0 0 14 0 0,0 0 42 0 0,-1 4 5 0 0,2 92 499 0 0,-3-78-3214 0 0,0-12-2359 0 0,-2-1-4805 0 0,2-4 1591 0 0</inkml:trace>
  <inkml:trace contextRef="#ctx0" brushRef="#br0" timeOffset="14866.097">2492 99 8922 0 0,'0'0'2355'0'0,"0"0"-609"0"0,0 0-314 0 0,0 0-54 0 0,0 0-137 0 0,0 0-178 0 0,0 0-113 0 0,0 0-46 0 0,0 0-25 0 0,0 0-19 0 0,0 0-101 0 0,0 0-156 0 0,0 0-158 0 0,12 0-152 0 0,100 0 96 0 0,-32-3-2861 0 0,-58 2-2559 0 0,-1 1-4522 0 0,-14-1 2390 0 0</inkml:trace>
  <inkml:trace contextRef="#ctx0" brushRef="#br0" timeOffset="15165.854">2817 10 9026 0 0,'0'0'2548'0'0,"0"0"-168"0"0,0 0-191 0 0,0 0-275 0 0,0 0-253 0 0,0 0-202 0 0,0 0-217 0 0,0 0-249 0 0,0 0-287 0 0,0 0-261 0 0,0 0-180 0 0,0 0-134 0 0,0 0-54 0 0,-1-2-10 0 0,-3 132 3305 0 0,5-122-3290 0 0,0-3-111 0 0,0-4-2935 0 0,0-1-2640 0 0,1-3-3819 0 0,-1 1-1114 0 0</inkml:trace>
  <inkml:trace contextRef="#ctx0" brushRef="#br0" timeOffset="15409.364">2918 31 10034 0 0,'0'0'2745'0'0,"0"0"-633"0"0,0 0-579 0 0,0 0-492 0 0,0 0-245 0 0,0 0-76 0 0,0 0 65 0 0,0 0 53 0 0,0 0 9 0 0,0 0-25 0 0,0 0-105 0 0,0 0-118 0 0,0 0-71 0 0,0 6-78 0 0,0 5-438 0 0,0 34 1838 0 0,5-19-4255 0 0,6-27-15871 0 0,-9 0 12528 0 0</inkml:trace>
  <inkml:trace contextRef="#ctx0" brushRef="#br0" timeOffset="15743.783">3035 1 4817 0 0,'0'0'4412'0'0,"0"0"-1741"0"0,0 0-685 0 0,0 0-293 0 0,0 0-315 0 0,0 0-278 0 0,0 0-208 0 0,0 0-151 0 0,0 0-147 0 0,0 0-95 0 0,0 0-35 0 0,0 0 23 0 0,0 0 80 0 0,-2 3 1298 0 0,34 9 98 0 0,-30-12-1946 0 0,0-1 0 0 0,0 1 0 0 0,0 0 0 0 0,0 0-1 0 0,0 0 1 0 0,0 1 0 0 0,0-1 0 0 0,0 0 0 0 0,0 1 0 0 0,0 0 0 0 0,-1-1 0 0 0,1 1 0 0 0,0 0 0 0 0,0 0 0 0 0,-1 0 0 0 0,1 0-1 0 0,0 0 1 0 0,-1 0 0 0 0,1 0 0 0 0,-1 1 0 0 0,1-1 0 0 0,-1 0 0 0 0,0 1 0 0 0,0 0 0 0 0,1-1 0 0 0,-1 1 0 0 0,0-1 0 0 0,0 1-1 0 0,-1 0 1 0 0,1 0 0 0 0,0 0 0 0 0,-1 0 0 0 0,1-1 0 0 0,-1 1 0 0 0,1 0 0 0 0,-1 0 0 0 0,0 0 0 0 0,0 0 0 0 0,0 0 0 0 0,0 0-1 0 0,0 0 1 0 0,0 0 0 0 0,-1 0 0 0 0,1 0 0 0 0,-1 0 0 0 0,0 1-17 0 0,-16 29 277 0 0,-2 4-338 0 0,13-10-5065 0 0,5-22 844 0 0,1-2-2261 0 0,-1 0-4629 0 0</inkml:trace>
  <inkml:trace contextRef="#ctx0" brushRef="#br0" timeOffset="16864.8">1963 239 376 0 0,'0'0'800'0'0,"0"0"-8"0"0,0 0 406 0 0,0 0 445 0 0,0 0 304 0 0,0 0 163 0 0,0 0-104 0 0,0 0-246 0 0,0 0-294 0 0,0 0-279 0 0,0 0-214 0 0,0 0-211 0 0,0 0-117 0 0,-4 0-66 0 0,-14-1-30 0 0,14 1 46 0 0,4 0 11 0 0,0 0-17 0 0,0 0-39 0 0,0 0-82 0 0,0 0-71 0 0,0 0-52 0 0,0 0-60 0 0,0 0-25 0 0,0 0-28 0 0,0 0-24 0 0,0 0 8 0 0,0 0 17 0 0,0 0 16 0 0,0 0-11 0 0,0 0-29 0 0,0 0-31 0 0,0 0-46 0 0,0 0-7 0 0,0 0-6 0 0,27 1 1436 0 0,467 1 122 0 0,-68 3-2087 0 0,-445 0-5802 0 0,9-1-3694 0 0,4-3-1825 0 0</inkml:trace>
  <inkml:trace contextRef="#ctx0" brushRef="#br0" timeOffset="17627.858">2324 404 11090 0 0,'0'0'2833'0'0,"0"0"-1261"0"0,0 0-323 0 0,0 0 136 0 0,0 0 62 0 0,0 0 0 0 0,0 0-131 0 0,0 0-263 0 0,0 0-283 0 0,0 0-277 0 0,0 0-199 0 0,0 0-144 0 0,0 0-98 0 0,2-3-18 0 0,-1 3-24 0 0,-1-1-1 0 0,1 0 0 0 0,-1 1 0 0 0,1 0 1 0 0,-1-1-1 0 0,1 1 0 0 0,-1-1 0 0 0,1 1 1 0 0,0 0-1 0 0,-1-1 0 0 0,1 1 0 0 0,0 0 1 0 0,-1-1-1 0 0,1 1 0 0 0,0 0 0 0 0,-1 0 1 0 0,1 0-1 0 0,0 0 0 0 0,-1 0 0 0 0,1 0 1 0 0,0 0-1 0 0,0 0 0 0 0,-1 0 1 0 0,1 0-1 0 0,0 0 0 0 0,-1 0 0 0 0,1 0 1 0 0,0 1-1 0 0,-1-1 0 0 0,1 0 0 0 0,0 0 1 0 0,-1 1-1 0 0,1-1 0 0 0,0 1 0 0 0,-1-1 1 0 0,1 0-1 0 0,-1 1 0 0 0,1-1 0 0 0,-1 1 1 0 0,1-1-1 0 0,-1 1 0 0 0,1-1 0 0 0,-1 1 1 0 0,0 0-1 0 0,1-1 0 0 0,-1 1 0 0 0,0 0 1 0 0,1-1-1 0 0,-1 1 0 0 0,0 0 0 0 0,0-1 1 0 0,0 1-1 0 0,0 0 0 0 0,0-1 0 0 0,1 1 1 0 0,-1 0-1 0 0,0 0 0 0 0,0-1 0 0 0,-1 1-9 0 0,10 13 243 0 0,50 52 1078 0 0,-59-66-1186 0 0,0 0 37 0 0,0 0 19 0 0,0 0-10 0 0,0 0 28 0 0,0-34 572 0 0,-2-143-951 0 0,14 184-474 0 0,194 1 836 0 0,-213 2-4467 0 0,-5-1-6272 0 0,11-9 6668 0 0,-1 2-5762 0 0</inkml:trace>
  <inkml:trace contextRef="#ctx0" brushRef="#br0" timeOffset="18079.054">2516 398 7210 0 0,'0'0'1923'0'0,"0"0"-79"0"0,0 0 120 0 0,0 0-16 0 0,0 0-179 0 0,0 0-214 0 0,0 0-273 0 0,0 0-303 0 0,0 0-250 0 0,0 0-155 0 0,0 0-88 0 0,0 0-61 0 0,0 0-7 0 0,8-5-16 0 0,25-14-37 0 0,-31 18-324 0 0,-1 0-1 0 0,1 0 0 0 0,-1 0 1 0 0,1 0-1 0 0,-1 0 1 0 0,1 1-1 0 0,0-1 0 0 0,-1 1 1 0 0,1-1-1 0 0,0 1 1 0 0,-1-1-1 0 0,1 1 1 0 0,0 0-1 0 0,0 0 0 0 0,0 0 1 0 0,-1 0-1 0 0,1 0 1 0 0,0 0-1 0 0,0 0 0 0 0,-1 1 1 0 0,1-1-1 0 0,0 1 1 0 0,-1-1-1 0 0,1 1 1 0 0,0 0-1 0 0,-1-1 0 0 0,1 1 1 0 0,-1 0-1 0 0,1 0 1 0 0,-1 0-1 0 0,0 0 1 0 0,1 0-1 0 0,-1 1 0 0 0,0-1 1 0 0,0 0-1 0 0,1 1 1 0 0,-1-1-1 0 0,0 1 0 0 0,-1-1 1 0 0,1 1-1 0 0,0-1 1 0 0,0 1-1 0 0,-1 0 1 0 0,1-1-1 0 0,-1 1 0 0 0,1 0 1 0 0,-1-1-1 0 0,0 1 1 0 0,1 0-1 0 0,-1 0 0 0 0,0-1 1 0 0,0 1-1 0 0,0 0 1 0 0,-1 0-1 0 0,1-1 1 0 0,0 1-1 0 0,-1 0 0 0 0,1 0 1 0 0,-1-1-1 0 0,1 1 1 0 0,-1-1-1 0 0,0 1 0 0 0,0 0 1 0 0,0-1-1 0 0,0 1-40 0 0,-35 34 590 0 0,77-34 1169 0 0,-35-3-2260 0 0,107-4 995 0 0,-89 4-5012 0 0,0 1-4375 0 0,-20 0-3609 0 0</inkml:trace>
  <inkml:trace contextRef="#ctx0" brushRef="#br0" timeOffset="20041.741">2453 911 0 0 0,'0'0'1159'0'0,"0"0"-155"0"0,0 0-126 0 0,0 0-54 0 0,1-1 2372 0 0,4-1 10354 0 0,-3 2-12321 0 0,-1 0-3382 0 0,292 4 6833 0 0,1 1-4080 0 0,64 4-568 0 0,-363-7-13186 0 0,3 0 1309 0 0</inkml:trace>
  <inkml:trace contextRef="#ctx0" brushRef="#br0" timeOffset="26574.72">3483 940 0 0 0,'0'0'464'0'0,"0"0"854"0"0,0 0 903 0 0,-1 0 13912 0 0,1 0-13758 0 0,0 0-3655 0 0,136-3 4747 0 0,74 2-2345 0 0,66 14-730 0 0,261-12 531 0 0,-134 0-760 0 0,-388-2-432 0 0,-23 0-1020 0 0,-11 1-2607 0 0,4 0-4193 0 0,7 0-3498 0 0</inkml:trace>
  <inkml:trace contextRef="#ctx0" brushRef="#br0" timeOffset="28993.777">3700 876 0 0 0,'0'0'749'0'0,"0"0"953"0"0,0 0 224 0 0,0 0-136 0 0,0 0-234 0 0,0 0-241 0 0,0 0-236 0 0,0 0-142 0 0,0 0-79 0 0,-5-2 7894 0 0,-16-6-8266 0 0,17 7-397 0 0,1 1 0 0 0,0-1-1 0 0,-1 1 1 0 0,1-1 0 0 0,-1 1 0 0 0,1 0 0 0 0,-1 0-1 0 0,1 0 1 0 0,-1 1 0 0 0,1-1 0 0 0,0 1 0 0 0,-1 0 0 0 0,1 0-1 0 0,0 0 1 0 0,-1 1 0 0 0,1-1 0 0 0,0 1 0 0 0,0-1-1 0 0,0 1 1 0 0,0 0 0 0 0,1 0 0 0 0,-1 1 0 0 0,0-1 0 0 0,1 0-1 0 0,0 1 1 0 0,-1 0 0 0 0,1-1 0 0 0,0 1 0 0 0,0 0-1 0 0,1 0 1 0 0,-1 0 0 0 0,1 0 0 0 0,-1 0 0 0 0,1 1 0 0 0,0-1-1 0 0,0 0 1 0 0,0 1 0 0 0,1-1 0 0 0,-1 1 0 0 0,1-1-1 0 0,0 1 1 0 0,0-1 0 0 0,0 0 0 0 0,0 1 0 0 0,1 2-89 0 0,2-1 83 0 0,0 0 0 0 0,1 0 0 0 0,0-1 1 0 0,-1 1-1 0 0,1-1 0 0 0,1 0 0 0 0,-1 0 0 0 0,1 0 1 0 0,-1-1-1 0 0,1 0 0 0 0,0 0 0 0 0,1 0 1 0 0,-1 0-1 0 0,0-1 0 0 0,1 0 0 0 0,-1 0 0 0 0,1 0 1 0 0,0-1-1 0 0,-1 0 0 0 0,1 0 0 0 0,0 0 1 0 0,0-1-1 0 0,0 0 0 0 0,0 0 0 0 0,-1 0 0 0 0,1-1 1 0 0,0 0-1 0 0,0 0 0 0 0,-1-1 0 0 0,5 0-83 0 0,-7 1 29 0 0,0 0-1 0 0,1 0 0 0 0,-1 0 0 0 0,0 0 1 0 0,0 0-1 0 0,0 0 0 0 0,0-1 1 0 0,0 0-1 0 0,0 1 0 0 0,0-1 1 0 0,0 0-1 0 0,-1-1 0 0 0,1 1 0 0 0,-1 0 1 0 0,1-1-1 0 0,-1 1 0 0 0,0-1 1 0 0,0 0-1 0 0,0 0 0 0 0,-1 0 0 0 0,1 0 1 0 0,-1 0-1 0 0,1 0 0 0 0,-1 0 1 0 0,0 0-1 0 0,0-1 0 0 0,-1 1 1 0 0,1 0-1 0 0,0-1 0 0 0,-1 1 0 0 0,0 0 1 0 0,0-3-29 0 0,-3 1-7 0 0,-1 0 0 0 0,0-1 1 0 0,0 2-1 0 0,0-1 0 0 0,0 0 1 0 0,-1 1-1 0 0,1 0 0 0 0,-1 0 1 0 0,0 0-1 0 0,-1 1 0 0 0,1 0 1 0 0,-1 0-1 0 0,-4-2 7 0 0,6 2-716 0 0,-43-16 2470 0 0,28 22-4738 0 0,11 20-9802 0 0,8-20 960 0 0</inkml:trace>
  <inkml:trace contextRef="#ctx0" brushRef="#br0" timeOffset="33354.924">3601 1114 0 0 0,'0'0'1154'0'0,"0"0"986"0"0,0 0 173 0 0,0 0-177 0 0,0 0-198 0 0,0 0-302 0 0,0 0-284 0 0,0 0-258 0 0,0 0-189 0 0,-1-2-94 0 0,-1-9-31 0 0,2 8-10 0 0,0 3-34 0 0,0 0-52 0 0,0 0-97 0 0,0 0-97 0 0,0 0-89 0 0,0 0-74 0 0,0 0-45 0 0,0 0-30 0 0,0 0-38 0 0,0 0-29 0 0,0 0-43 0 0,0 0-26 0 0,0 0-11 0 0,0 0-22 0 0,0 0 7 0 0,0 0-2 0 0,0 0-5 0 0,0 0 1 0 0,0 0-11 0 0,0 0-3 0 0,0 0 16 0 0,0 0 20 0 0,0 0 24 0 0,0 2 2358 0 0,6 14-2251 0 0,-4-16-273 0 0,-1 0-1 0 0,1 0 1 0 0,0 0 0 0 0,-1-1-1 0 0,1 1 1 0 0,-1 0 0 0 0,1-1-1 0 0,-1 0 1 0 0,1 1 0 0 0,-1-1-1 0 0,1 0 1 0 0,-1 1 0 0 0,0-1-1 0 0,0 0 1 0 0,1 0 0 0 0,-1 0-1 0 0,0 0 1 0 0,0 0 0 0 0,0 0-1 0 0,0-1 1 0 0,0 1 0 0 0,0 0-1 0 0,0-1 1 0 0,0 1 0 0 0,0 0-1 0 0,-1-1 1 0 0,1 1 0 0 0,-1-1-1 0 0,1 1 1 0 0,-1-1 0 0 0,1 1-1 0 0,-1-1 1 0 0,0 0 36 0 0,0 6-5239 0 0,1-2-1823 0 0,-1 0-3830 0 0</inkml:trace>
  <inkml:trace contextRef="#ctx0" brushRef="#br0" timeOffset="36331.926">3672 1070 0 0 0,'0'0'2003'0'0,"0"0"162"0"0,0 0-156 0 0,0 0-236 0 0,0 0-200 0 0,0 0-100 0 0,0 0-46 0 0,0 0-23 0 0,-1-3-20 0 0,0-3-840 0 0,-1-2 123 0 0,-1-1 3282 0 0,4 18 1022 0 0,-2 14-4114 0 0,-1-6-394 0 0,-6 127 712 0 0,0-7-989 0 0,-9 7-99 0 0,10 13-71 0 0,3 16-712 0 0,2-178-5317 0 0,1 2-1300 0 0,1 1-4599 0 0</inkml:trace>
  <inkml:trace contextRef="#ctx0" brushRef="#br0" timeOffset="36994.032">3440 1802 0 0 0,'0'0'1204'0'0,"0"0"1055"0"0,0 0 283 0 0,0 0-165 0 0,0 0-233 0 0,0 0-267 0 0,0 0-173 0 0,0 0-142 0 0,0 0-125 0 0,0 0-75 0 0,0 0-90 0 0,-2-5-100 0 0,-4-20 1641 0 0,12 34 1096 0 0,14 9-3950 0 0,-16-14 461 0 0,52 41 388 0 0,62 68-392 0 0,-99-89-329 0 0,-19-24-58 0 0,-5 0-5937 0 0,2 0-6289 0 0,2-1 949 0 0</inkml:trace>
  <inkml:trace contextRef="#ctx0" brushRef="#br0" timeOffset="37371.982">3739 1740 12995 0 0,'0'0'2306'0'0,"0"0"-631"0"0,0 0-276 0 0,0 0-90 0 0,0 0-71 0 0,0 0-137 0 0,0 0-152 0 0,0 0-225 0 0,0 0-213 0 0,0 0-155 0 0,0 0-146 0 0,0 0-92 0 0,0 0-34 0 0,-1-3-24 0 0,0 3-45 0 0,0-1 0 0 0,1 0 0 0 0,-1 1 0 0 0,1-1 1 0 0,-1 1-1 0 0,0-1 0 0 0,0 1 0 0 0,1-1 0 0 0,-1 1 1 0 0,0 0-1 0 0,0-1 0 0 0,0 1 0 0 0,1 0 0 0 0,-1 0 0 0 0,0 0 1 0 0,0-1-1 0 0,0 1 0 0 0,0 0 0 0 0,0 0 0 0 0,1 0 1 0 0,-1 0-1 0 0,0 0 0 0 0,0 1 0 0 0,0-1 0 0 0,0 0 1 0 0,0 0-1 0 0,1 0 0 0 0,-1 1 0 0 0,0-1 0 0 0,0 1 0 0 0,0-1 1 0 0,1 0-1 0 0,-1 1 0 0 0,0-1 0 0 0,1 1 0 0 0,-1 0 1 0 0,0-1-1 0 0,1 1 0 0 0,-1-1 0 0 0,1 1 0 0 0,-1 0 1 0 0,1 0-1 0 0,-1-1 0 0 0,1 1 0 0 0,-1 0 0 0 0,1 0 0 0 0,0-1 1 0 0,0 1-1 0 0,-1 0 0 0 0,1 0 0 0 0,0 0 0 0 0,0 0-15 0 0,-7 6 182 0 0,-169 164 2860 0 0,167-162-2992 0 0,0 1-113 0 0,9-9-4299 0 0,2-1-3821 0 0,-1-1-4426 0 0</inkml:trace>
  <inkml:trace contextRef="#ctx0" brushRef="#br1" timeOffset="46149.872">3459 551 6785 0 0,'0'0'331'0'0,"0"0"-117"0"0,0 0-137 0 0,0 0 68 0 0,0 0 265 0 0,0 0 381 0 0,0 0 413 0 0,0 0 220 0 0,0 0 32 0 0,0 0-106 0 0,0 0-278 0 0,0 0 106 0 0,0-1-12586 0 0,0 1 6379 0 0</inkml:trace>
  <inkml:trace contextRef="#ctx0" brushRef="#br1" timeOffset="47119.899">3326 657 0 0 0,'0'0'1178'0'0,"0"0"331"0"0,0 0-48 0 0,0 0-220 0 0,0 0-249 0 0,-2-1 429 0 0,-2 1 5272 0 0,11-2 1103 0 0,28-19-7053 0 0,76-57 752 0 0,-110 77-1403 0 0,-1 1 10 0 0,0 0-37 0 0,0 0-10 0 0,0 0 5 0 0,0 0-59 0 0,0 0-42 0 0,0 0-50 0 0,0 0-70 0 0,-2 10-1230 0 0,2-2-3273 0 0,6 1-7928 0 0,-5-7 6628 0 0</inkml:trace>
  <inkml:trace contextRef="#ctx0" brushRef="#br1" timeOffset="47501.924">3589 570 0 0 0,'0'0'1520'0'0,"0"0"202"0"0,0 0 224 0 0,0 0 101 0 0,0 0-84 0 0,0 0-249 0 0,0 0-317 0 0,0 0-243 0 0,0 0-218 0 0,0 0-202 0 0,0 0-145 0 0,3-2-96 0 0,9-4-143 0 0,1 1 0 0 0,-1 0 0 0 0,1 1-1 0 0,0 0 1 0 0,0 2 0 0 0,0-1-1 0 0,0 1 1 0 0,1 1 0 0 0,-1 0 0 0 0,1 1-1 0 0,-1 1 1 0 0,0 0 0 0 0,4 1-350 0 0,0 2 414 0 0,-14-2-5644 0 0,0 0-5724 0 0,-1-1 5962 0 0</inkml:trace>
  <inkml:trace contextRef="#ctx0" brushRef="#br1" timeOffset="47907.708">3923 618 2441 0 0,'0'0'1028'0'0,"0"0"-53"0"0,0 0-3 0 0,0 0 175 0 0,0 0 305 0 0,0 0 258 0 0,0 0 97 0 0,0 0-124 0 0,0 0-280 0 0,0 0-302 0 0,0 0-300 0 0,0 0-243 0 0,0 0-112 0 0,3 0-89 0 0,0 0-250 0 0,-1-1 1 0 0,0 1-1 0 0,1 0 0 0 0,-1 0 0 0 0,0 0 0 0 0,1 0 0 0 0,-1 0 1 0 0,0 1-1 0 0,1-1 0 0 0,-1 1 0 0 0,0 0 0 0 0,1-1 0 0 0,-1 1 1 0 0,0 0-1 0 0,0 0 0 0 0,0 0 0 0 0,0 1 0 0 0,0-1 0 0 0,0 0 1 0 0,0 1-1 0 0,0 0 0 0 0,0 0-107 0 0,52 74 1190 0 0,-55-70-2066 0 0,0-3-3844 0 0,-1-1-6271 0 0,1-1 6149 0 0</inkml:trace>
  <inkml:trace contextRef="#ctx0" brushRef="#br1" timeOffset="48337.905">4110 865 2040 0 0,'0'0'1039'0'0,"0"0"-94"0"0,0 0 57 0 0,0 0 297 0 0,0 0 332 0 0,0 0 178 0 0,0 0-94 0 0,0 0-244 0 0,0 0-312 0 0,0 0-347 0 0,0 0-288 0 0,0 0-172 0 0,0 0-37 0 0,-4 24 4066 0 0,0 69-1625 0 0,5-79-1713 0 0,0-7-496 0 0,0-3-3613 0 0,-1 0-2902 0 0,1 0-4059 0 0,-1-3 4248 0 0</inkml:trace>
  <inkml:trace contextRef="#ctx0" brushRef="#br1" timeOffset="48717.94">4129 1131 8298 0 0,'0'0'1227'0'0,"0"0"-287"0"0,0 0-351 0 0,0 0-58 0 0,0 0 137 0 0,0 0 131 0 0,0 0 135 0 0,0 0 75 0 0,0 0-21 0 0,0 0-53 0 0,0 0-155 0 0,0 0-173 0 0,-2 7-87 0 0,-37 227 4839 0 0,34-225-12916 0 0,3-4 1227 0 0,2-5 938 0 0,0 0 487 0 0</inkml:trace>
  <inkml:trace contextRef="#ctx0" brushRef="#br1" timeOffset="49034.768">4085 1487 1664 0 0,'0'0'934'0'0,"0"0"-65"0"0,0 0 236 0 0,0 0 475 0 0,0 0 388 0 0,0 0 105 0 0,0 0-145 0 0,0 0-310 0 0,0 0-323 0 0,0 0-247 0 0,0 0-160 0 0,0 0-108 0 0,-1 10-71 0 0,-7 48 568 0 0,15-17 734 0 0,-4 58-792 0 0,-6-90-1440 0 0,-1 3-2459 0 0,3-8-2364 0 0,1 0-3502 0 0,0-2 2071 0 0</inkml:trace>
  <inkml:trace contextRef="#ctx0" brushRef="#br1" timeOffset="49287.869">4069 1822 4009 0 0,'0'0'2072'0'0,"0"0"-775"0"0,0 0-81 0 0,0 0 168 0 0,0 0 96 0 0,0 0-119 0 0,0 0-345 0 0,0 0-376 0 0,0 0-352 0 0,0 0-232 0 0,0 0-176 0 0,0 0-408 0 0,0 0-1552 0 0,-5 25-3042 0 0,5-25-1847 0 0</inkml:trace>
  <inkml:trace contextRef="#ctx0" brushRef="#br1" timeOffset="50104.835">3233 805 0 0 0,'0'0'476'0'0,"0"0"935"0"0,0 0 193 0 0,0 0-18 0 0,0 0 41 0 0,0 0-15 0 0,0 0-133 0 0,0 0-269 0 0,0 0-354 0 0,0 0-360 0 0,0 0-304 0 0,0 0-172 0 0,-1-1-21 0 0,0 0 22 0 0,1 1 0 0 0,-1 0-1 0 0,1 0 1 0 0,0 0 0 0 0,-1-1 0 0 0,1 1 0 0 0,-1 0-1 0 0,1 0 1 0 0,0 0 0 0 0,-1 0 0 0 0,1 0 0 0 0,-1 0-1 0 0,1 0 1 0 0,-1 0 0 0 0,1 0 0 0 0,0 0-1 0 0,-1 0 1 0 0,1 0 0 0 0,-1 0 0 0 0,1 0 0 0 0,-1 0-1 0 0,1 0 1 0 0,0 1 0 0 0,-1-1 0 0 0,1 0 0 0 0,-1 0-1 0 0,1 0 1 0 0,0 1 0 0 0,-1-1 0 0 0,1 0 0 0 0,0 0-1 0 0,-1 1 1 0 0,1-1 0 0 0,0 0 0 0 0,0 1 0 0 0,-1-1-1 0 0,1 0 1 0 0,0 1 0 0 0,0-1 0 0 0,0 1-1 0 0,-1-1 1 0 0,1 0 0 0 0,0 1 0 0 0,0-1 0 0 0,0 1-1 0 0,0-1 1 0 0,0 1 0 0 0,0-1 0 0 0,0 0 0 0 0,0 1-1 0 0,0-1 1 0 0,0 1 0 0 0,0-1 0 0 0,0 1 0 0 0,0-1-1 0 0,0 0 1 0 0,0 1 0 0 0,0-1 0 0 0,0 1 0 0 0,1-1-1 0 0,-1 0 1 0 0,0 1 0 0 0,0-1 0 0 0,1 1-21 0 0,-5 15 576 0 0,-3 2-181 0 0,-1 3-126 0 0,6-5-9653 0 0,2-15 3629 0 0</inkml:trace>
  <inkml:trace contextRef="#ctx0" brushRef="#br1" timeOffset="50398.115">3176 970 4433 0 0,'0'0'1099'0'0,"0"0"-76"0"0,0 0 53 0 0,0 0 191 0 0,0 0 184 0 0,0 0 83 0 0,0 0-125 0 0,0 0-261 0 0,0 0-285 0 0,0 0-215 0 0,0 0-129 0 0,0 0-73 0 0,0 0-25 0 0,-1 4-57 0 0,-17 87 955 0 0,17-42-2678 0 0,3-39-2717 0 0,1-1-3485 0 0,-1-5 1537 0 0</inkml:trace>
  <inkml:trace contextRef="#ctx0" brushRef="#br1" timeOffset="50867.674">3192 1270 8346 0 0,'0'0'1283'0'0,"0"0"-291"0"0,0 0-72 0 0,0 0 236 0 0,0 0 270 0 0,0 0 157 0 0,0 0-99 0 0,0 0-323 0 0,0 0-353 0 0,0 0-281 0 0,0 0-222 0 0,0 0-136 0 0,0 0-78 0 0,-2 3-48 0 0,0-1-56 0 0,0 0-1 0 0,1 0 1 0 0,0 0 0 0 0,-1 0 0 0 0,1 0 0 0 0,0 1 0 0 0,0-1 0 0 0,0 0-1 0 0,0 0 1 0 0,1 1 0 0 0,-1-1 0 0 0,0 0 0 0 0,1 1 0 0 0,0-1 0 0 0,0 1 0 0 0,-1-1-1 0 0,2 1 1 0 0,-1-1 0 0 0,0 1 0 0 0,0-1 0 0 0,1 0 0 0 0,-1 1 0 0 0,1-1 0 0 0,0 0-1 0 0,0 1 1 0 0,0 0 13 0 0,4 27-1900 0 0,-6 24-13026 0 0,-3-33 11800 0 0,-3 1 4733 0 0,-2 15 12021 0 0,6-20-11050 0 0,-1-1-6172 0 0,1 1-9257 0 0,2-14 11483 0 0</inkml:trace>
  <inkml:trace contextRef="#ctx0" brushRef="#br1" timeOffset="51114.325">3143 1663 0 0 0,'0'0'819'0'0,"0"0"1029"0"0,0 0 155 0 0,0 0 144 0 0,0 0 141 0 0,0 0-143 0 0,0 0-410 0 0,0 0-546 0 0,0 0-496 0 0,0 0-347 0 0,0 0-229 0 0,0 0-110 0 0,-1 2-31 0 0,-4 29-562 0 0,5 5-5656 0 0,0-15-2110 0 0,0-16 8219 0 0</inkml:trace>
  <inkml:trace contextRef="#ctx0" brushRef="#br1" timeOffset="51267.856">3124 1899 0 0 0,'0'0'887'0'0,"0"0"1373"0"0,0 0 317 0 0,0 0-205 0 0,0 0-339 0 0,0 0-413 0 0,0 0-362 0 0,0 0-275 0 0,0 0-223 0 0,-1 3-179 0 0,-6 48-236 0 0,8-39-4725 0 0,0 0-4291 0 0,0-9 6046 0 0</inkml:trace>
  <inkml:trace contextRef="#ctx0" brushRef="#br0" timeOffset="56655.59">2440 727 0 0 0,'0'0'0'0'0,"0"0"0"0"0,0 0 0 0 0,0 0 0 0 0,0 0 0 0 0,0 0 0 0 0,0 0 0 0 0,0 0 0 0 0,0 0 0 0 0,0 0 0 0 0,0 0 0 0 0,0 0 0 0 0,-1 4 0 0 0,2-2 0 0 0,1 0 0 0 0,-2-1 0 0 0</inkml:trace>
  <inkml:trace contextRef="#ctx0" brushRef="#br1" timeOffset="93200.149">4297 639 6905 0 0,'0'0'1495'0'0,"0"0"-108"0"0,0 0-212 0 0,0 0-228 0 0,0 0-176 0 0,0 0-132 0 0,0 0-152 0 0,0 0-130 0 0,0 0-108 0 0,0 0-125 0 0,0 0-129 0 0,-2-6-215 0 0,2 5-4178 0 0,0 1-4731 0 0,0 0 8345 0 0</inkml:trace>
  <inkml:trace contextRef="#ctx0" brushRef="#br1" timeOffset="94304.01">4033 498 0 0 0,'0'0'1195'0'0,"0"0"119"0"0,0 0 103 0 0,0 0 140 0 0,0 0 70 0 0,0 0 4 0 0,0 0-107 0 0,0 0-145 0 0,0 0-147 0 0,0 0-168 0 0,-1 4 6169 0 0,-2 10-1651 0 0,39-47-5050 0 0,51-29-366 0 0,-83 58-1313 0 0,-7 9-5737 0 0,-1-1-1932 0 0,3-2-1790 0 0</inkml:trace>
  <inkml:trace contextRef="#ctx0" brushRef="#br1" timeOffset="95180.721">4206 378 0 0 0,'0'0'731'0'0,"0"0"-203"0"0,0 0-259 0 0,0 0-63 0 0,0 0 115 0 0,0 0 211 0 0,0 0 200 0 0,0 0 119 0 0,0 0-28 0 0,0 0-120 0 0,0 0-108 0 0,0 0-54 0 0,0 0 123 0 0,-1 1 8253 0 0,0 0-4739 0 0,-7 6-3240 0 0,7-6 3747 0 0,73-46-4109 0 0,171-55-378 0 0,-193 84-172 0 0,-55 15-7178 0 0,0 2-4819 0 0,3-1 4080 0 0</inkml:trace>
  <inkml:trace contextRef="#ctx0" brushRef="#br1" timeOffset="95818.135">4357 206 7578 0 0,'0'0'1541'0'0,"0"0"-170"0"0,0 0-21 0 0,0 0 98 0 0,0 0 70 0 0,0 0-35 0 0,0 0-151 0 0,0 0-224 0 0,0 0-249 0 0,0 0-229 0 0,0 0-168 0 0,0 0-116 0 0,0 0-58 0 0,31 6 2232 0 0,126 1-1647 0 0,-166 27 17 0 0,-62 121-487 0 0,72-152-2007 0 0,-2-4-3371 0 0,0 1-4699 0 0,0 0-73 0 0</inkml:trace>
  <inkml:trace contextRef="#ctx0" brushRef="#br1" timeOffset="97806.92">4090 588 0 0 0,'0'0'683'0'0,"0"0"134"0"0,0 0 22 0 0,-8 15 9422 0 0,6-12 843 0 0,49-66-10417 0 0,44-16-487 0 0,-23 29-175 0 0,-10 3-9 0 0,85-45 25 0 0,-127 84 150 0 0,-14 7-2624 0 0,-5 4-4022 0 0,-5 5-3806 0 0,6-6 4546 0 0</inkml:trace>
  <inkml:trace contextRef="#ctx0" brushRef="#br1" timeOffset="100869.37">4010 533 0 0 0,'0'0'777'0'0,"0"0"602"0"0,0 0 239 0 0,0 0 73 0 0,0 0-10 0 0,0 0-138 0 0,0 0-243 0 0,0 0-296 0 0,0 0-257 0 0,0 0-227 0 0,0 0-168 0 0,0-2-61 0 0,2-3 950 0 0,-1 26 356 0 0,-1-21-1523 0 0,20-18 2004 0 0,54-56-1444 0 0,-72 73-645 0 0,-2 1 26 0 0,0 0 2 0 0,-33 40-1 0 0,-45 35-516 0 0,102-88 473 0 0,108-95 1550 0 0,-167 144-593 0 0,96-81-1229 0 0,-86 71-253 0 0,-53 41 253 0 0,78-66 179 0 0,0-1-5 0 0,39-31 678 0 0,-3 0-389 0 0,-19 15-108 0 0,1 0 1 0 0,0 1-1 0 0,1 0 1 0 0,1 2-1 0 0,0 0 1 0 0,1 2-1 0 0,0 0 1 0 0,1 1-1 0 0,7-1-56 0 0,-52 39 191 0 0,-65 42-352 0 0,57-71-1122 0 0,-88 63 859 0 0,58 4 252 0 0,49-56 421 0 0,3-22-1100 0 0,11 24 23 0 0,-1-25 1585 0 0,-4 4-233 0 0,8 23-282 0 0,19 26-259 0 0,-28-89 850 0 0,18 110-1745 0 0,-12-94 2511 0 0,0 26-1573 0 0,1 0 0 0 0,0 0-1 0 0,1 1 1 0 0,0-1 0 0 0,0 1 0 0 0,0 0 0 0 0,1 0-1 0 0,0 1 1 0 0,0-1 0 0 0,0 1 0 0 0,1 0 0 0 0,0 0 0 0 0,0 1-1 0 0,4-3-25 0 0,38-29 285 0 0,2 2 0 0 0,1 2 0 0 0,54-24-285 0 0,-98 52-261 0 0,-1 0 2165 0 0,-3 3-3378 0 0,-2 1-3178 0 0,-1 1-4385 0 0,-1 1 1274 0 0</inkml:trace>
  <inkml:trace contextRef="#ctx0" brushRef="#br1" timeOffset="102185.022">4905 118 4153 0 0,'0'0'1948'0'0,"0"0"-501"0"0,0 0-265 0 0,0 0 9 0 0,0 0 238 0 0,0 0 264 0 0,0 0 59 0 0,0 0-146 0 0,0 0-315 0 0,0 0-323 0 0,0 0-253 0 0,8-10 104 0 0,-7 7 2525 0 0,-2 1-3309 0 0,0-1-1 0 0,-1 0 1 0 0,1 1-1 0 0,-1-1 0 0 0,0 1 1 0 0,1-1-1 0 0,-1 1 1 0 0,0 0-1 0 0,-1 0 0 0 0,1 0 1 0 0,0 0-1 0 0,-1 0 1 0 0,1 0-1 0 0,-1 0 0 0 0,1 1 1 0 0,-1 0-1 0 0,0-1 1 0 0,0 1-1 0 0,0 0 1 0 0,1 0-1 0 0,-1 1 0 0 0,0-1 1 0 0,0 1-1 0 0,0-1 1 0 0,0 1-1 0 0,0 0 0 0 0,0 0 1 0 0,0 0-1 0 0,0 0 1 0 0,0 1-1 0 0,0-1 0 0 0,0 1 1 0 0,0 0-1 0 0,0 0 1 0 0,0 0-1 0 0,0 0 0 0 0,0 0 1 0 0,1 1-1 0 0,-1-1 1 0 0,1 1-1 0 0,-1 0 0 0 0,1 0 1 0 0,0 0-1 0 0,-1 0 1 0 0,1 0-35 0 0,-5 3 5 0 0,1 0-1 0 0,-1 0 1 0 0,1 1 0 0 0,0 0 0 0 0,1 0 0 0 0,0 0-1 0 0,0 1 1 0 0,0 0 0 0 0,0 0 0 0 0,1 0 0 0 0,1 0 0 0 0,-1 1-1 0 0,1-1 1 0 0,0 1 0 0 0,1 0 0 0 0,0 0 0 0 0,0 0 0 0 0,0 0-1 0 0,1 0 1 0 0,1 0 0 0 0,-1 6-5 0 0,4-10 68 0 0,-1-1-1 0 0,1 1 1 0 0,0-1 0 0 0,0 0 0 0 0,0 0-1 0 0,0 0 1 0 0,1 0 0 0 0,-1 0-1 0 0,1-1 1 0 0,-1 1 0 0 0,1-1-1 0 0,0 0 1 0 0,0 0 0 0 0,0-1 0 0 0,0 1-1 0 0,1-1 1 0 0,-1 0 0 0 0,0 0-1 0 0,0 0 1 0 0,1-1 0 0 0,-1 0-1 0 0,0 1 1 0 0,1-1 0 0 0,-1-1 0 0 0,1 1-1 0 0,-1-1 1 0 0,0 1 0 0 0,0-1-1 0 0,1-1 1 0 0,-1 1 0 0 0,0-1-1 0 0,0 1 1 0 0,0-1 0 0 0,0 0-68 0 0,-2 1 27 0 0,0 0 0 0 0,-1 1 0 0 0,1-1 0 0 0,0 0 0 0 0,-1 1 0 0 0,1-1 0 0 0,-1 0 0 0 0,1 0 0 0 0,-1-1 0 0 0,1 1 0 0 0,-1 0 1 0 0,0 0-1 0 0,1-1 0 0 0,-1 1 0 0 0,0 0 0 0 0,0-1 0 0 0,0 1 0 0 0,0-1 0 0 0,0 0 0 0 0,-1 1 0 0 0,1-1 0 0 0,0 0 0 0 0,-1 1 0 0 0,1-1 0 0 0,-1 0 0 0 0,0 0 0 0 0,1 0 0 0 0,-1 0-27 0 0,-10 6-10923 0 0,6 0 2578 0 0,4-4 7908 0 0,-2 2-8105 0 0</inkml:trace>
  <inkml:trace contextRef="#ctx0" brushRef="#br1" timeOffset="102798.079">4957 266 0 0 0,'0'0'457'0'0,"0"0"1756"0"0,0 0 519 0 0,0 0-10 0 0,0 0-205 0 0,0 0-323 0 0,0 0-326 0 0,0 0-274 0 0,0 0-237 0 0,0 0-147 0 0,0 0-118 0 0,0-8-98 0 0,2-32 2073 0 0,-2 40-2551 0 0,0 0-132 0 0,0 0-124 0 0,0 0-57 0 0,0 0-78 0 0,0 0-30 0 0,0 0-8 0 0,-7 25-103 0 0,-5 82 728 0 0,12-107-696 0 0,0 0-1 0 0,0 0 5 0 0,0 0 10 0 0,0 0-23 0 0,0 0-35 0 0,0 0-49 0 0,0 0-165 0 0,0-4-7994 0 0,0 2 109 0 0,0 1-1634 0 0</inkml:trace>
  <inkml:trace contextRef="#ctx0" brushRef="#br1" timeOffset="103186.911">4946 259 8690 0 0,'0'0'1231'0'0,"0"0"-155"0"0,0 0 6 0 0,0 0 36 0 0,0 0 64 0 0,0 0 58 0 0,0 0-75 0 0,0 0-168 0 0,0 0-214 0 0,0 0-183 0 0,0 0-116 0 0,0 0-97 0 0,0 0-24 0 0,10-8 2 0 0,31-27-2 0 0,-40 34-318 0 0,1 0-1 0 0,-1-1 1 0 0,0 1 0 0 0,1 0-1 0 0,-1 0 1 0 0,0 0 0 0 0,1 0 0 0 0,0 0-1 0 0,-1 1 1 0 0,1-1 0 0 0,-1 0 0 0 0,1 1-1 0 0,0-1 1 0 0,-1 1 0 0 0,1 0 0 0 0,0-1-1 0 0,0 1 1 0 0,-1 0 0 0 0,1 0-1 0 0,0 0 1 0 0,0 0 0 0 0,0 0 0 0 0,-1 1-1 0 0,1-1 1 0 0,0 1 0 0 0,-1-1 0 0 0,1 1-1 0 0,0-1 1 0 0,-1 1 0 0 0,1 0-1 0 0,-1 0 1 0 0,1 0 0 0 0,-1 0 0 0 0,1 0-1 0 0,-1 0 1 0 0,0 0 0 0 0,1 0 0 0 0,-1 0-1 0 0,0 1 1 0 0,0-1 0 0 0,0 1-1 0 0,0-1 1 0 0,0 1 0 0 0,0-1 0 0 0,0 1-1 0 0,-1-1 1 0 0,1 1 0 0 0,-1 0 0 0 0,1-1-1 0 0,0 2-44 0 0,-1 3 118 0 0,1 0 1 0 0,-1 0-1 0 0,0 0 0 0 0,-1 0 0 0 0,0 0 0 0 0,1 0 0 0 0,-2 0 0 0 0,1 0 0 0 0,-1-1 0 0 0,0 1 1 0 0,0 0-1 0 0,0-1 0 0 0,-1 1 0 0 0,0-1 0 0 0,0 0 0 0 0,-1 1-118 0 0,34-23-19800 0 0,-24 12 15870 0 0,-2 2 2408 0 0</inkml:trace>
  <inkml:trace contextRef="#ctx0" brushRef="#br1" timeOffset="103536.238">5146 256 0 0 0,'0'0'684'0'0,"0"0"2173"0"0,0 0 275 0 0,0 0-403 0 0,0 0-368 0 0,0 0-274 0 0,0 0-284 0 0,0 0-272 0 0,0 0-246 0 0,0 0-302 0 0,0 0-288 0 0,0 0-251 0 0,0 0-208 0 0,-16-2 95 0 0,15 3-280 0 0,-1-1 1 0 0,0 1-1 0 0,1 0 1 0 0,-1-1-1 0 0,1 1 0 0 0,-1 0 1 0 0,1 0-1 0 0,-1 0 1 0 0,1 1-1 0 0,0-1 1 0 0,-1 0-1 0 0,1 0 0 0 0,0 1 1 0 0,0-1-1 0 0,0 0 1 0 0,0 1-1 0 0,0 0 1 0 0,0-1-1 0 0,1 1 0 0 0,-1-1 1 0 0,0 1-1 0 0,1 0 1 0 0,-1-1-1 0 0,1 1 1 0 0,0 0-1 0 0,0 0 0 0 0,-1-1 1 0 0,1 1-1 0 0,0 0 1 0 0,0 0-1 0 0,1-1 1 0 0,-1 1-1 0 0,0 0 0 0 0,1 0 1 0 0,-1-1-1 0 0,1 1 1 0 0,-1 0-1 0 0,1-1 1 0 0,0 1-1 0 0,-1-1 0 0 0,1 1 1 0 0,0-1-1 0 0,0 1 1 0 0,0-1-1 0 0,0 1 1 0 0,1-1-1 0 0,-1 0 0 0 0,0 0 1 0 0,1 0-1 0 0,-1 0 1 0 0,0 0-1 0 0,1 0 1 0 0,-1 0-1 0 0,1 0 1 0 0,0 0-1 0 0,-1 0 0 0 0,1-1 1 0 0,0 1-1 0 0,-1-1 1 0 0,1 0-1 0 0,0 1 1 0 0,0-1-52 0 0,0 1 25 0 0,1-1 0 0 0,-1 1 1 0 0,0-1-1 0 0,1 1 1 0 0,-1-1-1 0 0,0 0 1 0 0,1 0-1 0 0,-1 0 0 0 0,0 0 1 0 0,1 0-1 0 0,-1-1 1 0 0,0 1-1 0 0,1-1 1 0 0,-1 0-1 0 0,0 1 0 0 0,1-1 1 0 0,-1 0-1 0 0,0 0 1 0 0,0 0-1 0 0,0-1 1 0 0,0 1-1 0 0,0-1 0 0 0,0 1 1 0 0,-1-1-1 0 0,1 1 1 0 0,0-1-1 0 0,-1 0 1 0 0,1 0-1 0 0,-1 0 0 0 0,0 0 1 0 0,1 0-1 0 0,-1 0 1 0 0,0 0-1 0 0,0 0 1 0 0,0 0-1 0 0,-1-1 0 0 0,1 1 1 0 0,-1 0-1 0 0,1-1 1 0 0,-1 1-1 0 0,0 0 1 0 0,1-1-1 0 0,-1 1 0 0 0,-1 0 1 0 0,1-1-1 0 0,0 1 1 0 0,0 0-1 0 0,-1-1 1 0 0,1 1-1 0 0,-1 0 1 0 0,0-1-1 0 0,0 1 0 0 0,0 0 1 0 0,0 0-1 0 0,0 0 1 0 0,0 0-1 0 0,-1 0 1 0 0,0-2-26 0 0,-17-7-729 0 0,10 9-2105 0 0,9 2 1431 0 0,5 6-18187 0 0,-3-6 18324 0 0</inkml:trace>
  <inkml:trace contextRef="#ctx0" brushRef="#br1" timeOffset="103815.182">5248 184 0 0 0,'0'0'1911'0'0,"0"0"295"0"0,0 0 145 0 0,0 0 120 0 0,0 0 24 0 0,0 0-81 0 0,0 0-272 0 0,0 0-351 0 0,0 0-332 0 0,0 0-301 0 0,0 0-261 0 0,0 0-298 0 0,7-10-271 0 0,18-28-183 0 0,-20 75 1602 0 0,-29 97-302 0 0,30-129-10108 0 0,3-16-5424 0 0,-7 9 11278 0 0</inkml:trace>
  <inkml:trace contextRef="#ctx0" brushRef="#br1" timeOffset="103995.931">5301 205 5929 0 0,'0'0'3862'0'0,"0"0"-664"0"0,0 0-637 0 0,0 0-395 0 0,0 0-271 0 0,0 0-283 0 0,0 0-277 0 0,0 0-283 0 0,0 0-289 0 0,0 0-237 0 0,0 0-161 0 0,0 0-82 0 0,0 0-27 0 0,6-7-17 0 0,19-20-27 0 0,-21 24-190 0 0,0 0 0 0 0,0 1 1 0 0,0-1-1 0 0,0 1 0 0 0,0 0 1 0 0,1 0-1 0 0,-1 0 1 0 0,0 0-1 0 0,1 1 0 0 0,0 0 1 0 0,-1 0-1 0 0,1 0 0 0 0,0 1 1 0 0,-1-1-1 0 0,3 1-22 0 0,5-1-22 0 0,-10 1-794 0 0,14-1 1701 0 0,-13 2-4388 0 0,-1 1-4795 0 0,-2-1-3072 0 0</inkml:trace>
  <inkml:trace contextRef="#ctx0" brushRef="#br0" timeOffset="108686.177">5024 1560 14483 0 0,'0'0'512'0'0,"0"0"-160"0"0,0 0-224 0 0,0 0-160 0 0,0 0-200 0 0,0 0-264 0 0,0 0-504 0 0,0 0-832 0 0,0 0-593 0 0,0 0-816 0 0,0 0-712 0 0,0 0 1689 0 0</inkml:trace>
  <inkml:trace contextRef="#ctx0" brushRef="#br0" timeOffset="146734.787">5504 954 0 0 0,'0'0'1544'0'0,"0"0"513"0"0,0 0 127 0 0,0 0-9 0 0,0 0-60 0 0,0 0-134 0 0,0 0-207 0 0,0 0-253 0 0,0 0-215 0 0,0-4-169 0 0,-2-14-146 0 0,4 16 3754 0 0,6 14-4235 0 0,-28 83 1549 0 0,-1-17-1691 0 0,21-75-354 0 0,-1 0 0 0 0,0 0 0 0 0,1 0 0 0 0,-1 0 0 0 0,1 0-1 0 0,0-1 1 0 0,0 1 0 0 0,0 0 0 0 0,1 0 0 0 0,-1 0 0 0 0,1 0 0 0 0,-1 0 0 0 0,1 0 0 0 0,0-1 0 0 0,0 1 0 0 0,0 0-1 0 0,1 0 1 0 0,-1-1 0 0 0,0 1 0 0 0,1-1 0 0 0,0 0 0 0 0,0 1 0 0 0,0-1 0 0 0,0 0 0 0 0,0 0 0 0 0,0 0 0 0 0,0 0-1 0 0,0 0 1 0 0,1-1 0 0 0,-1 1 0 0 0,1-1 0 0 0,0 1 0 0 0,-1-1 0 0 0,1 0 0 0 0,0 0 0 0 0,0 0 0 0 0,-1-1-1 0 0,1 1 1 0 0,0-1 0 0 0,0 1 0 0 0,0-1 0 0 0,2 0-14 0 0,-5 0 2 0 0,2 1 37 0 0,0-1 1 0 0,0 0 0 0 0,-1 1 0 0 0,1-1 0 0 0,0 0-1 0 0,0 0 1 0 0,0 0 0 0 0,0 0 0 0 0,0 0 0 0 0,0 0-1 0 0,-1-1 1 0 0,1 1 0 0 0,0-1 0 0 0,0 1 0 0 0,0-1-1 0 0,-1 0 1 0 0,1 1 0 0 0,0-1 0 0 0,-1 0 0 0 0,1 0-1 0 0,-1 0 1 0 0,1-1 0 0 0,-1 1 0 0 0,1 0-1 0 0,-1 0 1 0 0,0-1 0 0 0,0 1 0 0 0,0-1 0 0 0,1 1-1 0 0,-1-1 1 0 0,-1 1 0 0 0,2-3-40 0 0,-35 21-157 0 0,27-8 200 0 0,1 0 1 0 0,1-1-1 0 0,-1 2 0 0 0,1-1 1 0 0,1 0-1 0 0,0 1 1 0 0,0 0-1 0 0,1-1 1 0 0,0 1-1 0 0,1 0 1 0 0,0 0-1 0 0,0 0 1 0 0,1 7-44 0 0,-4 29 113 0 0,11 117 577 0 0,3-51-462 0 0,-10 36-195 0 0,0-146-26 0 0,0-1 0 0 0,0 1 0 0 0,0-1 0 0 0,0 1 0 0 0,-1-1 0 0 0,1 1 0 0 0,-1-1 0 0 0,1 1 0 0 0,-1-1 0 0 0,0 1 0 0 0,1-1 0 0 0,-1 0 0 0 0,0 1 0 0 0,0-1 0 0 0,0 0 0 0 0,0 0 0 0 0,0 1 0 0 0,0-1 0 0 0,0 0 0 0 0,0 0 0 0 0,-1 0 0 0 0,1-1 0 0 0,0 1 0 0 0,-1 0 0 0 0,1 0 0 0 0,-1-1 0 0 0,1 1 0 0 0,0-1 0 0 0,-1 1 0 0 0,1-1 0 0 0,-1 1 0 0 0,1-1 0 0 0,-1 0 0 0 0,0 0 0 0 0,1 0 0 0 0,-1 0 0 0 0,1 0 0 0 0,-1 0 0 0 0,1 0 0 0 0,-1-1 0 0 0,1 1 0 0 0,-1-1-7 0 0,-73-16 355 0 0,66 14-342 0 0,0-5-2601 0 0,29-2-7084 0 0,-12 7 5648 0 0,-4 1-8040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53.5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28 10098 0 0,'0'0'6109'0'0,"0"0"-4308"0"0,0 0-932 0 0,0 0 234 0 0,0 0 196 0 0,0 0-13 0 0,0 0-161 0 0,0 0-184 0 0,0 0-244 0 0,0 0-185 0 0,0 0-156 0 0,0 0-206 0 0,0 0-129 0 0,-9-5-57 0 0,-27-17-39 0 0,45 52 566 0 0,5-7-187 0 0,-9-17-264 0 0,0-1 1 0 0,-1 1-1 0 0,1 1 1 0 0,-1-1-1 0 0,0 1 1 0 0,-1-1-1 0 0,0 1 1 0 0,0 0-1 0 0,0 0 0 0 0,-1 0 1 0 0,0 1-1 0 0,0-1 1 0 0,-1 1-1 0 0,0-1 1 0 0,-1 1-1 0 0,1-1 0 0 0,-1 1 1 0 0,-1-1-1 0 0,1 1 1 0 0,-1-1-1 0 0,-1 1 1 0 0,1-1-1 0 0,-1 0 1 0 0,0 1-1 0 0,-3 3-40 0 0,1-4 120 0 0,-1-1 1 0 0,0 0-1 0 0,0 0 1 0 0,-1 0-1 0 0,0 0 1 0 0,0-1-1 0 0,0 0 0 0 0,-1 0 1 0 0,1 0-1 0 0,-1-1 1 0 0,0 0-1 0 0,-1-1 1 0 0,1 1-1 0 0,0-2 1 0 0,-5 2-121 0 0,-5 4 304 0 0,4 3-594 0 0,17-4-7340 0 0,-2-6-4525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52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66 14139 0 0,'0'0'1379'0'0,"0"0"-345"0"0,0 0-240 0 0,0 0-111 0 0,0 0-43 0 0,0 0 22 0 0,0 0 107 0 0,0 0 94 0 0,0 0 45 0 0,0 0-13 0 0,0 0-148 0 0,0 0-166 0 0,0 0-131 0 0,0 11-81 0 0,-2 99 744 0 0,2-105-2925 0 0,-1 9 5486 0 0,0-4-7132 0 0,1-6-3767 0 0,0 0-5320 0 0,0-4 7885 0 0</inkml:trace>
  <inkml:trace contextRef="#ctx0" brushRef="#br0" timeOffset="614.609">145 1 14923 0 0,'0'0'1250'0'0,"0"0"-51"0"0,0 0 32 0 0,0 0 62 0 0,0 0-20 0 0,0 0-131 0 0,0 0-253 0 0,0 0-297 0 0,0 0-235 0 0,0 0-198 0 0,0 0-167 0 0,0 0-28 0 0,-5 9 364 0 0,14 0-125 0 0,1-1 0 0 0,0 0-1 0 0,1-1 1 0 0,0 0 0 0 0,0-1 0 0 0,0 0 0 0 0,1 0 0 0 0,0-1 0 0 0,0-1-1 0 0,11 3-202 0 0,-22-5 33 0 0,-1 0 0 0 0,0 0 0 0 0,0 0 0 0 0,-1 0 0 0 0,1 0 0 0 0,0 0 0 0 0,-1 0 0 0 0,1-1 0 0 0,-1 1 0 0 0,0 0 0 0 0,1 0 0 0 0,-1 0 0 0 0,0-1-1 0 0,0 1 1 0 0,0 0 0 0 0,0-1 0 0 0,0 1 0 0 0,-1-1 0 0 0,1 1 0 0 0,0-1 0 0 0,-1 0 0 0 0,1 1 0 0 0,-1-1 0 0 0,-1 1-33 0 0,2-1 51 0 0,-153 171 1004 0 0,154-175-11593 0 0,2 1 2999 0 0,1 0-2901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51.6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12 13707 0 0,'0'0'1464'0'0,"0"0"-510"0"0,0 0-355 0 0,0 0 27 0 0,0 0 299 0 0,0 0 284 0 0,0 0 43 0 0,0 0-209 0 0,0 0-243 0 0,-2 11-203 0 0,-21 98 1160 0 0,25-30-2390 0 0,-33-91-19670 0 0,21 2 16306 0 0,6 6 3997 0 0</inkml:trace>
  <inkml:trace contextRef="#ctx0" brushRef="#br0" timeOffset="399.414">1 133 0 0 0,'0'0'2723'0'0,"0"0"659"0"0,0 0-402 0 0,0 0-713 0 0,0 0-698 0 0,0 0-507 0 0,0 0-202 0 0,0 0-6 0 0,0 0 118 0 0,0 0 159 0 0,0 0 36 0 0,0 0-88 0 0,3 3-203 0 0,14 1-626 0 0,-1 1-1 0 0,0-2 1 0 0,1 0 0 0 0,0-1 0 0 0,0-1 0 0 0,-1 0-1 0 0,1-1 1 0 0,0-1 0 0 0,0-1 0 0 0,3-1-250 0 0,-19 3 5 0 0,4 1 27 0 0,0-1 1 0 0,0 0-1 0 0,0 0 0 0 0,0 0 0 0 0,0 0 1 0 0,0-1-1 0 0,0 0 0 0 0,0 0 1 0 0,0 0-1 0 0,0-1 0 0 0,-1 0 1 0 0,1 0-1 0 0,0 0 0 0 0,-1 0 0 0 0,0-1 1 0 0,1 1-1 0 0,-1-1 0 0 0,0 0 1 0 0,-1 0-1 0 0,1-1 0 0 0,0 1 1 0 0,-1-1-1 0 0,0 0 0 0 0,0 0 0 0 0,0 0 1 0 0,0 0-1 0 0,-1-1 0 0 0,1 1 1 0 0,-1-1-1 0 0,0 1 0 0 0,-1-1 1 0 0,2-4-33 0 0,-3 9 1 0 0,1-3 24 0 0,0 1 1 0 0,-1 0 0 0 0,1 0-1 0 0,-1-1 1 0 0,1 1 0 0 0,-1 0-1 0 0,0-1 1 0 0,0 1-1 0 0,0-1 1 0 0,0 1 0 0 0,0 0-1 0 0,0-1 1 0 0,-1 1 0 0 0,1 0-1 0 0,-1-1 1 0 0,0 1 0 0 0,0 0-1 0 0,0 0 1 0 0,0 0 0 0 0,0-1-1 0 0,0 1 1 0 0,0 0-1 0 0,-1 0 1 0 0,1 1 0 0 0,-1-1-1 0 0,1 0 1 0 0,-2-1-26 0 0,-29 46 244 0 0,28-30-74 0 0,-1 0 0 0 0,2 0 0 0 0,0 0 0 0 0,1 0 0 0 0,0 0 0 0 0,1 1 0 0 0,0-1 0 0 0,1 1 0 0 0,1-1 0 0 0,0 1 0 0 0,1-1 1 0 0,0 0-1 0 0,1 0 0 0 0,2 8-170 0 0,-4-19-952 0 0,5 8 1964 0 0,-3-8-5290 0 0,0-1-5758 0 0,-3-1-1102 0 0</inkml:trace>
  <inkml:trace contextRef="#ctx0" brushRef="#br0" timeOffset="662.308">430 92 15395 0 0,'0'0'2041'0'0,"0"0"-648"0"0,0 0-326 0 0,0 0-133 0 0,0 0-83 0 0,0 0-35 0 0,0 0-53 0 0,0 0-177 0 0,0 0-208 0 0,0 0-139 0 0,0 0-70 0 0,0 0 42 0 0,0 3 69 0 0,-3 15-1036 0 0,-8 50 4195 0 0,10-44-7898 0 0,3-2-6740 0 0,-2-22 1147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9.6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16 144 0 0 0,'0'0'3206'0'0,"0"0"-111"0"0,0 0-333 0 0,0 0-309 0 0,0 0-234 0 0,0 0-191 0 0,0 0-229 0 0,0 0-241 0 0,0 0-227 0 0,0 0-236 0 0,0 0-212 0 0,0 0-198 0 0,0 0-193 0 0,-4-2-148 0 0,3 2-331 0 0,0-1 0 0 0,0 0 0 0 0,0 1 0 0 0,1-1 0 0 0,-1 0 0 0 0,0 0 0 0 0,0 0-1 0 0,1 0 1 0 0,-1 1 0 0 0,1-1 0 0 0,-1 0 0 0 0,1 0 0 0 0,-1 0 0 0 0,1 0-1 0 0,-1 0 1 0 0,1 0 0 0 0,0 0 0 0 0,-1 0 0 0 0,1-1 0 0 0,0 1 0 0 0,0 0 0 0 0,0 0-1 0 0,0 0 1 0 0,0 0 0 0 0,0 0 0 0 0,0 0 0 0 0,1 0 0 0 0,-1 0 0 0 0,0 0 0 0 0,0 0-1 0 0,1 0 1 0 0,-1 0 0 0 0,1 0 0 0 0,-1 0 0 0 0,1 0 0 0 0,-1 0 0 0 0,1 0-1 0 0,0 0 1 0 0,-1 0 0 0 0,1 0 0 0 0,0 1 0 0 0,0-1 0 0 0,0 0 0 0 0,-1 1 0 0 0,1-1-1 0 0,0 0 1 0 0,0 1 0 0 0,0-1 0 0 0,0 1 0 0 0,0-1 0 0 0,0 1 0 0 0,0 0-1 0 0,0-1 1 0 0,0 1 0 0 0,0 0 0 0 0,0 0 0 0 0,1 0-13 0 0,3-4 19 0 0,0 0 0 0 0,-1 0-1 0 0,0 0 1 0 0,0-1 0 0 0,0 1 0 0 0,-1-1 0 0 0,1 0 0 0 0,-1 0-1 0 0,0 0 1 0 0,0 0 0 0 0,-1-1 0 0 0,0 1 0 0 0,0-1 0 0 0,0 0-1 0 0,-1 1 1 0 0,1-1 0 0 0,-1-5-19 0 0,-23 27-787 0 0,21-15 780 0 0,0-1 0 0 0,1 1 0 0 0,-1-1 0 0 0,0 1-1 0 0,0 0 1 0 0,1-1 0 0 0,-1 1 0 0 0,1 0 0 0 0,-1 0 0 0 0,1-1-1 0 0,-1 1 1 0 0,1 0 0 0 0,-1 0 0 0 0,1 0 0 0 0,0 0 0 0 0,-1 0 0 0 0,1 0-1 0 0,0 0 1 0 0,0-1 0 0 0,0 1 0 0 0,0 0 0 0 0,0 0 0 0 0,0 0-1 0 0,0 0 1 0 0,0 0 0 0 0,0 0 0 0 0,0 0 0 0 0,0 0 0 0 0,1 0-1 0 0,-1 0 1 0 0,0 0 0 0 0,1 0 0 0 0,-1-1 0 0 0,0 1 0 0 0,1 0 0 0 0,-1 0-1 0 0,1 0 1 0 0,0-1 0 0 0,-1 1 0 0 0,1 0 0 0 0,0-1 0 0 0,-1 1-1 0 0,1 0 1 0 0,0-1 0 0 0,-1 1 0 0 0,1-1 0 0 0,0 1 0 0 0,0-1 0 0 0,0 1-1 0 0,0-1 1 0 0,0 0 7 0 0,55 5 4 0 0,-32-5 21 0 0,-23 1-9 0 0,0 1 0 0 0,0-1 0 0 0,-1 1 0 0 0,1-1 0 0 0,0 1 0 0 0,-1 0 0 0 0,0-1 0 0 0,1 1 0 0 0,-1-1 0 0 0,0 1 0 0 0,0 0 0 0 0,0-1 0 0 0,0 1 0 0 0,0 0 0 0 0,0-1 0 0 0,0 1 0 0 0,0 0 0 0 0,-1-1 0 0 0,1 1 0 0 0,-1-1 0 0 0,1 1 0 0 0,-1-1 0 0 0,0 1 0 0 0,0-1 0 0 0,1 1 0 0 0,-1-1 0 0 0,0 1 0 0 0,0-1 0 0 0,0 0 0 0 0,-1 0 0 0 0,1 0 0 0 0,-1 2-16 0 0,-29 57 463 0 0,51-47-5078 0 0,10-13-8110 0 0,-24 0 7675 0 0,0 0 2584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49.9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1 9602 0 0,'0'0'950'0'0,"0"0"-1"0"0,0 0 85 0 0,0 0 235 0 0,0 0 266 0 0,0 0 108 0 0,0 0-190 0 0,0 0-362 0 0,0 0-367 0 0,0 0-278 0 0,0 0-95 0 0,-11 1 7 0 0,-32 7 43 0 0,-8 39 986 0 0,42-36-1137 0 0,0 0-1 0 0,1 1 1 0 0,1 0-1 0 0,0 1 1 0 0,1 0-1 0 0,0 0 1 0 0,0 0 0 0 0,2 1-1 0 0,-2 6-249 0 0,5-15 25 0 0,0 0 0 0 0,0 0 0 0 0,0 0 0 0 0,1-1 0 0 0,0 1 0 0 0,0 0 0 0 0,0 0 0 0 0,1 0-1 0 0,-1 0 1 0 0,1 0 0 0 0,0-1 0 0 0,1 1 0 0 0,-1 0 0 0 0,1-1 0 0 0,0 1 0 0 0,0-1 0 0 0,0 1 0 0 0,1-1-1 0 0,0 0 1 0 0,-1 0 0 0 0,1 0 0 0 0,1 0 0 0 0,-1-1 0 0 0,1 1 0 0 0,-1-1 0 0 0,1 0 0 0 0,0 0 0 0 0,0 0 0 0 0,2 0-25 0 0,35 10-2797 0 0,-27-15-3066 0 0,-1-4-6070 0 0,-9 3 6364 0 0</inkml:trace>
  <inkml:trace contextRef="#ctx0" brushRef="#br0" timeOffset="320.279">275 33 9194 0 0,'0'0'2076'0'0,"0"0"37"0"0,0 0-51 0 0,0 0-101 0 0,0 0-160 0 0,0 0-192 0 0,0 0-268 0 0,0 0-357 0 0,0 0-340 0 0,0 0-299 0 0,0 0-194 0 0,0 0-40 0 0,0 0 53 0 0,6-4 429 0 0,-9 56 968 0 0,8 105 136 0 0,-5-138-2323 0 0,-1-19-4610 0 0,1-5-5062 0 0,0 4-877 0 0</inkml:trace>
  <inkml:trace contextRef="#ctx0" brushRef="#br0" timeOffset="658.05">427 89 11202 0 0,'0'0'1842'0'0,"0"0"-247"0"0,0 0-199 0 0,0 0-181 0 0,0 0-156 0 0,0 0-144 0 0,0 0-157 0 0,0 0-138 0 0,0 0-113 0 0,0 0-97 0 0,0 0-82 0 0,0 0-77 0 0,0 0-58 0 0,-9 8-19 0 0,-29 25-19 0 0,36-32-119 0 0,0 0 1 0 0,0 0 0 0 0,1 1 0 0 0,-1-1 0 0 0,0 1-1 0 0,1-1 1 0 0,0 1 0 0 0,-1-1 0 0 0,1 1 0 0 0,0 0-1 0 0,0 0 1 0 0,0 0 0 0 0,0 0 0 0 0,0-1 0 0 0,0 1-1 0 0,0 0 1 0 0,1 1 0 0 0,-1-1 0 0 0,1 0 0 0 0,0 0-1 0 0,-1 0 1 0 0,1 0 0 0 0,0 0 0 0 0,0 0 0 0 0,0 0-1 0 0,1 1 1 0 0,-1-1 0 0 0,0 0 0 0 0,1 0 0 0 0,-1 0 0 0 0,1 0-1 0 0,0 0 1 0 0,0 0 0 0 0,0 0 0 0 0,0 0 0 0 0,0-1-1 0 0,0 1 1 0 0,0 0 0 0 0,1 0 0 0 0,-1-1 0 0 0,0 1-1 0 0,1-1 1 0 0,0 1 0 0 0,-1-1 0 0 0,1 0 0 0 0,0 0-1 0 0,0 0 1 0 0,-1 0 0 0 0,1 0 0 0 0,0 0 0 0 0,0 0-1 0 0,0 0 1 0 0,0-1 0 0 0,0 1 0 0 0,1-1 0 0 0,-1 1 0 0 0,0-1-1 0 0,0 0 1 0 0,0 0 0 0 0,1 0-37 0 0,-1 0 32 0 0,0 1 0 0 0,1-1 0 0 0,-1 0-1 0 0,0 1 1 0 0,0-1 0 0 0,1 0 0 0 0,-1 0 0 0 0,0-1 0 0 0,0 1-1 0 0,1 0 1 0 0,-1-1 0 0 0,0 0 0 0 0,0 1 0 0 0,0-1 0 0 0,0 0-1 0 0,0 0 1 0 0,0 0 0 0 0,0 0 0 0 0,0 0 0 0 0,0-1 0 0 0,0 1 0 0 0,0-1-1 0 0,-1 1 1 0 0,1-1 0 0 0,-1 0 0 0 0,1 1 0 0 0,-1-1 0 0 0,1 0-1 0 0,-1 0 1 0 0,0 0 0 0 0,0 0 0 0 0,0 0 0 0 0,0 0 0 0 0,-1 0-1 0 0,1-1 1 0 0,0 1 0 0 0,-1 0 0 0 0,0 0 0 0 0,1-1 0 0 0,-1 1 0 0 0,0 0-1 0 0,0 0 1 0 0,0-1 0 0 0,0 1 0 0 0,-1 0 0 0 0,1 0 0 0 0,-1-1-1 0 0,1 1 1 0 0,-1 0 0 0 0,0 0 0 0 0,0 0 0 0 0,0 0 0 0 0,0 0-1 0 0,0 0 1 0 0,0 0 0 0 0,-1 0 0 0 0,1 0-32 0 0,-9-6-37 0 0,3 4-3072 0 0,4 4-3040 0 0,7 5-4454 0 0,-2-2 3858 0 0</inkml:trace>
  <inkml:trace contextRef="#ctx0" brushRef="#br0" timeOffset="1004.707">630 153 3185 0 0,'0'0'6133'0'0,"0"0"-2428"0"0,0 0-1094 0 0,0 0-505 0 0,0 0-419 0 0,0 0-303 0 0,0 0-221 0 0,0 0-240 0 0,0 0-276 0 0,0 0-202 0 0,0 0-181 0 0,0 0-133 0 0,0 0-55 0 0,-7-4-45 0 0,-22-11-18 0 0,27 14-6 0 0,0 1 0 0 0,0 1 0 0 0,0-1 0 0 0,-1 0 0 0 0,1 0 0 0 0,0 1 1 0 0,0-1-1 0 0,0 1 0 0 0,0 0 0 0 0,0 0 0 0 0,0-1 0 0 0,0 1 0 0 0,0 1 0 0 0,0-1 0 0 0,0 0 0 0 0,1 0 0 0 0,-1 1 1 0 0,0-1-1 0 0,1 1 0 0 0,-1-1 0 0 0,1 1 0 0 0,-1 0-7 0 0,-2 2 41 0 0,2-3-25 0 0,0 0 0 0 0,0 0-1 0 0,0 1 1 0 0,1-1 0 0 0,-1 0-1 0 0,0 0 1 0 0,1 1 0 0 0,-1-1 0 0 0,1 1-1 0 0,0 0 1 0 0,-1-1 0 0 0,1 1-1 0 0,0 0 1 0 0,0 0 0 0 0,0 0 0 0 0,0 0-1 0 0,0 0 1 0 0,1 0 0 0 0,-1 0-1 0 0,0 0 1 0 0,1 0 0 0 0,0 0-1 0 0,-1 0 1 0 0,1 0 0 0 0,0 0 0 0 0,0 1-1 0 0,0-1 1 0 0,1 0 0 0 0,-1 0-1 0 0,0 0 1 0 0,1 0 0 0 0,-1 0 0 0 0,1 0-1 0 0,0 0 1 0 0,0 0 0 0 0,0 0-1 0 0,0 0 1 0 0,0 0 0 0 0,0 0-1 0 0,0-1 1 0 0,0 1 0 0 0,1 0 0 0 0,-1-1-1 0 0,1 1 1 0 0,-1-1 0 0 0,1 1-1 0 0,0-1 1 0 0,-1 0 0 0 0,1 0-1 0 0,0 0 1 0 0,0 0 0 0 0,0 0 0 0 0,0 0-1 0 0,0 0 1 0 0,0-1 0 0 0,0 1-1 0 0,0-1 1 0 0,1 1-16 0 0,-1 0 28 0 0,0 0 1 0 0,0 0-1 0 0,1-1 0 0 0,-1 1 1 0 0,1 0-1 0 0,-1-1 0 0 0,1 1 1 0 0,-1-1-1 0 0,1 0 0 0 0,-1 0 1 0 0,1 0-1 0 0,-1 0 0 0 0,1 0 1 0 0,-1 0-1 0 0,1-1 0 0 0,-1 1 1 0 0,1-1-1 0 0,-1 0 0 0 0,1 0 1 0 0,-1 0-1 0 0,0 0 0 0 0,1 0 1 0 0,-1 0-1 0 0,0-1 0 0 0,0 1 1 0 0,0-1-1 0 0,0 1 0 0 0,0-1 1 0 0,0 0-1 0 0,-1 0 0 0 0,1 0 1 0 0,-1 0-1 0 0,1 0 0 0 0,-1 0 1 0 0,0 0-1 0 0,1-1 0 0 0,-1 1 1 0 0,0 0-1 0 0,-1-1 0 0 0,1 1 1 0 0,0-1-1 0 0,-1 1 0 0 0,1-1 1 0 0,-1 1-1 0 0,0-1 0 0 0,0 1 1 0 0,0-1-1 0 0,0 1 0 0 0,0-1 1 0 0,0 1-1 0 0,-1-1 0 0 0,0 1 0 0 0,1-1 1 0 0,-2-1-29 0 0,-41-45-2005 0 0,42 51-10523 0 0,2-1 2175 0 0</inkml:trace>
  <inkml:trace contextRef="#ctx0" brushRef="#br0" timeOffset="1391.097">704 77 9962 0 0,'0'0'2785'0'0,"0"0"-946"0"0,0 0-314 0 0,0 0-88 0 0,0 0-128 0 0,0 0-127 0 0,0 0-183 0 0,0 0-260 0 0,0 0-262 0 0,0 0-236 0 0,0 0-198 0 0,0 0-74 0 0,0 0 33 0 0,-3-3 87 0 0,1-5 340 0 0,30 20 175 0 0,-10-3-531 0 0,-16-8-52 0 0,1-1 0 0 0,0 1 0 0 0,-1 0 0 0 0,1 0 0 0 0,-1 0 0 0 0,1 0 0 0 0,-1 1 0 0 0,1-1 0 0 0,-1 1 1 0 0,0-1-1 0 0,0 1 0 0 0,0 0 0 0 0,0 0 0 0 0,0 0 0 0 0,0 0 0 0 0,0 0 0 0 0,-1 0 0 0 0,1 0 0 0 0,-1 0 0 0 0,0 1 0 0 0,1-1 1 0 0,-1 1-1 0 0,0-1 0 0 0,0 1 0 0 0,-1 0 0 0 0,1-1 0 0 0,0 1 0 0 0,-1 0 0 0 0,0-1 0 0 0,0 1 0 0 0,1 0 0 0 0,-1-1 0 0 0,-1 1 1 0 0,1 0-1 0 0,0 0 0 0 0,-1-1 0 0 0,0 1 0 0 0,1-1 0 0 0,-1 1 0 0 0,0 0 0 0 0,0-1 0 0 0,-2 3-21 0 0,-5 7 248 0 0,-2 1 1 0 0,0-2-1 0 0,-1 1 0 0 0,0-1 0 0 0,0-1 0 0 0,-1 0 0 0 0,-11 7-248 0 0,-47 44 534 0 0,69-61-548 0 0,0 0-1 0 0,1 0 0 0 0,-1 1 0 0 0,1-1 0 0 0,-1 0 0 0 0,1 0 0 0 0,-1 0 0 0 0,1 0 0 0 0,-1 1 1 0 0,1-1-1 0 0,-1 0 0 0 0,1 1 0 0 0,-1-1 0 0 0,1 0 0 0 0,-1 1 0 0 0,1-1 0 0 0,0 0 1 0 0,-1 1-1 0 0,1-1 0 0 0,0 1 0 0 0,-1-1 0 0 0,1 1 0 0 0,0-1 0 0 0,-1 1 0 0 0,1-1 0 0 0,0 1 1 0 0,0-1-1 0 0,0 1 0 0 0,-1-1 0 0 0,1 1 0 0 0,0-1 0 0 0,0 1 0 0 0,0 0 0 0 0,0-1 1 0 0,0 1-1 0 0,0-1 0 0 0,0 1 0 0 0,0-1 0 0 0,0 1 0 0 0,1-1 0 0 0,-1 1 0 0 0,0 0 0 0 0,0-1 1 0 0,0 1-1 0 0,1-1 0 0 0,-1 1 0 0 0,0-1 0 0 0,0 0 0 0 0,1 1 0 0 0,-1-1 0 0 0,1 1 1 0 0,-1-1-1 0 0,0 1 0 0 0,1-1 0 0 0,-1 0 0 0 0,1 1 0 0 0,-1-1 0 0 0,1 0 0 0 0,-1 1 0 0 0,1-1 1 0 0,-1 0-1 0 0,1 0 0 0 0,-1 0 0 0 0,1 1 0 0 0,-1-1 0 0 0,1 0 0 0 0,0 0 15 0 0,18-3-5758 0 0,0-4-8712 0 0,-15 5 8835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49.0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0 145 12363 0 0,'0'0'1557'0'0,"0"0"-363"0"0,0 0-219 0 0,0 0-31 0 0,0 0 63 0 0,0 0 70 0 0,0 0 26 0 0,0 0-132 0 0,0 0-249 0 0,0 0-262 0 0,0 0-228 0 0,0 0-143 0 0,0 0-49 0 0,4-4 4 0 0,-3 3-45 0 0,0 0 10 0 0,-1 1 0 0 0,1-1 0 0 0,0 0-1 0 0,-1 1 1 0 0,1-1 0 0 0,0 1 0 0 0,-1-1 0 0 0,1 1-1 0 0,0-1 1 0 0,-1 1 0 0 0,1-1 0 0 0,0 1 0 0 0,0-1-1 0 0,0 1 1 0 0,-1 0 0 0 0,1 0 0 0 0,0-1 0 0 0,0 1-1 0 0,0 0 1 0 0,0 0 0 0 0,-1 0 0 0 0,1 0 0 0 0,0 0-1 0 0,0 0 1 0 0,0 0 0 0 0,0 0 0 0 0,0 1 0 0 0,-1-1-1 0 0,1 0 1 0 0,0 0 0 0 0,0 1 0 0 0,0-1 0 0 0,-1 0-1 0 0,1 1 1 0 0,0-1 0 0 0,0 1 0 0 0,-1-1 0 0 0,1 1-1 0 0,0-1 1 0 0,-1 1 0 0 0,1 0 0 0 0,-1-1 0 0 0,1 1-1 0 0,-1 0 1 0 0,1-1 0 0 0,-1 1 0 0 0,1 0 0 0 0,-1 0-1 0 0,0-1 1 0 0,1 1 0 0 0,-1 0 0 0 0,0 0 0 0 0,1 0-9 0 0,52 76 1660 0 0,-47-106 843 0 0,-3-147-2798 0 0,28 172 896 0 0,105-9-428 0 0,-126 12-86 0 0,-8 0-2739 0 0,-6 4-4737 0 0,2-1 4896 0 0,0-1-6601 0 0</inkml:trace>
  <inkml:trace contextRef="#ctx0" brushRef="#br0" timeOffset="462.294">151 108 10354 0 0,'0'0'1678'0'0,"0"0"-219"0"0,0 0-117 0 0,0 0-41 0 0,0 0-70 0 0,0 0-96 0 0,0 0-143 0 0,0 0-185 0 0,0 0-187 0 0,0 0-133 0 0,0 0-86 0 0,0 0-34 0 0,0 0 6 0 0,10-3 34 0 0,-5 1-406 0 0,3-1 195 0 0,0 0 0 0 0,0 0-1 0 0,0 1 1 0 0,0 0 0 0 0,1 0-1 0 0,-1 1 1 0 0,0 0 0 0 0,1 1-1 0 0,-1 0 1 0 0,9 1-196 0 0,-16-1 17 0 0,0 0-1 0 0,0 0 1 0 0,0 0-1 0 0,0 0 1 0 0,0 0 0 0 0,0 0-1 0 0,1 0 1 0 0,-1 1 0 0 0,0-1-1 0 0,0 0 1 0 0,0 1-1 0 0,0-1 1 0 0,0 1 0 0 0,0-1-1 0 0,-1 1 1 0 0,1-1-1 0 0,0 1 1 0 0,0 0 0 0 0,0-1-1 0 0,0 1 1 0 0,-1 0-1 0 0,1 0 1 0 0,0 0 0 0 0,-1 0-1 0 0,1 0 1 0 0,-1 0 0 0 0,1-1-1 0 0,-1 1 1 0 0,1 0-1 0 0,-1 0 1 0 0,0 1 0 0 0,1-1-1 0 0,-1 0 1 0 0,0 0-1 0 0,0 0 1 0 0,0 0 0 0 0,0 0-1 0 0,0 0 1 0 0,0 0 0 0 0,0 0-1 0 0,0 0 1 0 0,0 0-1 0 0,0 0 1 0 0,-1 0 0 0 0,1 0-1 0 0,0 0 1 0 0,-1 1-17 0 0,-33 39 535 0 0,-82 36-409 0 0,116-78-127 0 0,0 1 0 0 0,0 0 0 0 0,1 0 0 0 0,-1 0 1 0 0,0 0-1 0 0,1 0 0 0 0,-1 0 0 0 0,0 0 0 0 0,1 0 0 0 0,-1 0 1 0 0,0 0-1 0 0,1 0 0 0 0,-1 0 0 0 0,0 0 0 0 0,1 0 1 0 0,-1 0-1 0 0,0 0 0 0 0,0 0 0 0 0,1 1 0 0 0,-1-1 0 0 0,0 0 1 0 0,1 0-1 0 0,-1 0 0 0 0,0 0 0 0 0,0 1 0 0 0,1-1 1 0 0,-1 0-1 0 0,0 0 0 0 0,0 0 0 0 0,1 1 0 0 0,-1-1 0 0 0,0 0 1 0 0,0 1-1 0 0,0-1 0 0 0,0 0 0 0 0,0 0 0 0 0,1 1 1 0 0,-1-1-1 0 0,0 0 0 0 0,0 1 0 0 0,0-1 0 0 0,0 0 0 0 0,0 1 1 0 0,0-1-1 0 0,0 0 0 0 0,0 1 0 0 0,0-1 0 0 0,0 0 1 0 0,0 0-1 0 0,0 1 0 0 0,0-1 0 0 0,0 0 0 0 0,0 1 0 0 0,0-1 1 0 0,-1 0-1 0 0,1 1 0 0 0,0-1 0 0 0,0 0 0 0 0,0 0 1 0 0,0 1-1 0 0,-1-1 0 0 0,1 0 0 0 0,0 0 0 0 0,0 1 0 0 0,-1-1 1 0 0,33 1 128 0 0,-30-1-133 0 0,123-9-482 0 0,-124 8-1357 0 0,-1-1-3680 0 0,0 1-2092 0 0,1 0-3048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47.6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17 0 0 0,'0'0'1016'0'0,"0"0"695"0"0,0 0 146 0 0,0 0-8 0 0,0 0-108 0 0,0 0-102 0 0,0 0-26 0 0,0 0-62 0 0,0 0-33 0 0,1-3-71 0 0,1-7-550 0 0,0 7 6001 0 0,-2 3-6723 0 0,0 0-30 0 0,0 0-22 0 0,0 0-15 0 0,0 0-23 0 0,0 0-3 0 0,0 0 0 0 0,0 0-15 0 0,0 0-4 0 0,0 0 14 0 0,1 26 571 0 0,-12 95 1453 0 0,13-135-2039 0 0,-1 14-158 0 0,-1-1-1 0 0,0 1 0 0 0,1 0 1 0 0,-1-1-1 0 0,0 1 0 0 0,0-1 1 0 0,1 1-1 0 0,-1 0 1 0 0,0-1-1 0 0,0 1 0 0 0,0-1 1 0 0,0 1-1 0 0,0-1 0 0 0,0 1 1 0 0,0 0-1 0 0,0-1 0 0 0,0 1 1 0 0,0-1-1 0 0,0 1 0 0 0,0-1 1 0 0,0 1-1 0 0,0-1 0 0 0,0 1 1 0 0,0 0-1 0 0,0-1 0 0 0,0 1 1 0 0,0-1-1 0 0,-1 1 1 0 0,1 0-1 0 0,0-1 0 0 0,0 1 1 0 0,-1-1-1 0 0,1 1 0 0 0,0 0 1 0 0,-1-1-1 0 0,1 1 0 0 0,0 0 1 0 0,-1 0-1 0 0,1-1 0 0 0,0 1 1 0 0,-1 0-1 0 0,1 0 0 0 0,0-1 1 0 0,-1 1-1 0 0,1 0 0 0 0,-1 0 1 0 0,1 0-1 0 0,-1 0 0 0 0,1 0 1 0 0,0-1-1 0 0,-1 1 1 0 0,1 0-1 0 0,-1 0 0 0 0,1 0 1 0 0,-1 0-1 0 0,1 0 0 0 0,-1 1 1 0 0,1-1-1 0 0,0 0 0 0 0,-1 0 1 0 0,1 0-1 0 0,-1 0 0 0 0,1 0 1 0 0,-1 1-1 0 0,1-1 0 0 0,0 0 1 0 0,-1 0-1 0 0,1 1 97 0 0,-87 30 96 0 0,124-36 903 0 0,24-5-1694 0 0,-40 9-3116 0 0,-1 1-5190 0 0,-15 0 430 0 0</inkml:trace>
  <inkml:trace contextRef="#ctx0" brushRef="#br0" timeOffset="770.233">3 161 0 0 0,'0'0'1018'0'0,"0"0"825"0"0,0 0 426 0 0,0 0 136 0 0,0 0-91 0 0,0 0-239 0 0,0 0-321 0 0,0 0-347 0 0,0 0-297 0 0,0 0-261 0 0,0 0-157 0 0,-2-2-81 0 0,2 2-465 0 0,0 1 0 0 0,1-1 0 0 0,-1 0 1 0 0,0 0-1 0 0,0 0 0 0 0,1 0 1 0 0,-1 0-1 0 0,0 0 0 0 0,1 0 0 0 0,-1 0 1 0 0,0 0-1 0 0,1 0 0 0 0,-1 0 1 0 0,0 0-1 0 0,1 0 0 0 0,-1 0 0 0 0,0 0 1 0 0,1 0-1 0 0,-1 0 0 0 0,0 0 1 0 0,1 0-1 0 0,-1 0 0 0 0,0 0 1 0 0,0-1-1 0 0,1 1 0 0 0,-1 0 0 0 0,0 0 1 0 0,1 0-1 0 0,-1-1 0 0 0,0 1 1 0 0,0 0-1 0 0,0 0 0 0 0,1-1 0 0 0,-1 1 1 0 0,0 0-1 0 0,0 0 0 0 0,0-1 1 0 0,0 1-1 0 0,1 0 0 0 0,-1-1 0 0 0,0 1 1 0 0,0 0-1 0 0,0 0 0 0 0,0-1 1 0 0,0 1-1 0 0,0 0 0 0 0,0-1 0 0 0,0 1-146 0 0,17 2-172 0 0,192 0 1376 0 0,-209-2-997 0 0,0 0 68 0 0,0 0-38 0 0,0 0-50 0 0,-20 5-2936 0 0,5 9-3347 0 0,8-7-2180 0 0,3-4-1909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19.39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1712 0 0,'0'0'833'0'0,"0"0"159"0"0,0 0-112 0 0,0 0-176 0 0,0 0-224 0 0,0 0-200 0 0,0 0-200 0 0,0 0-272 0 0,0 0-472 0 0,0 0-824 0 0,0 0-1041 0 0,0 0 1441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22.6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85 0 0 0,'0'0'916'0'0,"0"0"-33"0"0,0 0-75 0 0,0 0-8 0 0,0-1 13451 0 0,0-1-11572 0 0,1 1-3446 0 0,11-80 5889 0 0,-12 81-5031 0 0,0 0-43 0 0,0 0-40 0 0,0 0-31 0 0,-2 24-174 0 0,-7 99 2016 0 0,9-124-1787 0 0,0 0 1173 0 0,-1 0-3733 0 0,1 1-3274 0 0,0 0-4566 0 0,0 0 1391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23.3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19 0 0 0,'0'0'327'0'0,"0"0"206"0"0,0 0 351 0 0,0 0 541 0 0,0 0 423 0 0,0 0 181 0 0,0 0-108 0 0,0 0-308 0 0,0 0-321 0 0,0 0-260 0 0,0 0-198 0 0,0 0-117 0 0,0 0-63 0 0,-3 0-9 0 0,-6-1-423 0 0,-2 1 4447 0 0,12 0-367 0 0,12 0-4734 0 0,173-17 1138 0 0,-186 17-706 0 0,0 0 19 0 0,0 0 33 0 0,0 0-25 0 0,0 0-2 0 0,0 0 4 0 0,0 0-21 0 0,0 0 22 0 0,0 0-4 0 0,0 0 0 0 0,0 0-4 0 0,0 0-34 0 0,0 0-24 0 0,0 0-17 0 0,0 0-74 0 0,0 0-118 0 0,0 0-180 0 0,-4 2-6891 0 0,3-1 1737 0 0,-1 0-5025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29.96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 1440 0 0,'0'0'3648'0'0,"0"0"-1061"0"0,0 0-264 0 0,0 0-30 0 0,0 0-104 0 0,0 0-223 0 0,0 0-381 0 0,0 0-397 0 0,0 0-303 0 0,0 0-213 0 0,0 0-135 0 0,0 0-120 0 0,29 4 1826 0 0,85-11-1464 0 0,-114 7-762 0 0,0 0 15 0 0,0 0-9 0 0,0 0 2 0 0,-12 5-3569 0 0,6-2-917 0 0,4-2-3876 0 0,0 0-170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30.23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6321 0 0,'0'0'2063'0'0,"0"0"-57"0"0,0 0 31 0 0,0 0 0 0 0,0 0-100 0 0,0 0-321 0 0,0 0-416 0 0,0 0-359 0 0,0 0-281 0 0,0 0-139 0 0,0 0-70 0 0,0 0 10 0 0,0 0 78 0 0,4 2 21 0 0,14 2-148 0 0,1-1 0 0 0,-1-1 0 0 0,1 0 0 0 0,0-2 1 0 0,-1 0-1 0 0,1-1 0 0 0,0-1 0 0 0,6-1-312 0 0,-24 1-1791 0 0,-1 1-4422 0 0,0 0-789 0 0,0 0-3139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33.7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72 69 9442 0 0,'0'0'1726'0'0,"0"0"-169"0"0,0 0-7 0 0,0 0 101 0 0,0 0 15 0 0,0 0-122 0 0,0 0-257 0 0,0 0-357 0 0,0 0-378 0 0,0 0-268 0 0,0 0-150 0 0,0 0-43 0 0,0 0 74 0 0,9 6 396 0 0,-19 49 640 0 0,3-5-866 0 0,6-39-6042 0 0,1 0-6071 0 0,0-10 4587 0 0</inkml:trace>
  <inkml:trace contextRef="#ctx0" brushRef="#br0" timeOffset="249.772">0 119 9530 0 0,'0'0'1728'0'0,"0"0"-525"0"0,0 0-153 0 0,0 0 102 0 0,0 0 38 0 0,0 0-54 0 0,0 0-170 0 0,0 0-217 0 0,0 0-122 0 0,0 0-24 0 0,0 0-3 0 0,0 0-40 0 0,0 0-87 0 0,9 0-121 0 0,72-2 762 0 0,-36 0-1052 0 0,-14 1-2838 0 0,16 0-10356 0 0,-42 1 5945 0 0</inkml:trace>
  <inkml:trace contextRef="#ctx0" brushRef="#br0" timeOffset="986.025">370 9 0 0 0,'0'0'1582'0'0,"0"0"805"0"0,0 0 251 0 0,0 0-54 0 0,0 0-162 0 0,0 0-269 0 0,0 0-340 0 0,0 0-296 0 0,0 0-268 0 0,0 0-233 0 0,0 0-139 0 0,-1-3-125 0 0,1-2-655 0 0,-2 7 2228 0 0,-42 146-397 0 0,27-112-1373 0 0,17-36-438 0 0,0 0-2 0 0,1-5-136 0 0,0 1 1 0 0,0-1 0 0 0,1 1-1 0 0,0 0 1 0 0,0-1-1 0 0,0 1 1 0 0,0 0-1 0 0,0 0 1 0 0,1 0 0 0 0,0 0-1 0 0,0 1 1 0 0,0-1-1 0 0,0 1 1 0 0,1 0-1 0 0,-1 0 1 0 0,1 0 0 0 0,0 0-1 0 0,0 1 1 0 0,0-1-1 0 0,0 1 1 0 0,0 0-1 0 0,0 0 1 0 0,1 1-1 0 0,-1-1 1 0 0,1 1 0 0 0,-1 0-1 0 0,1 0 1 0 0,0 0-1 0 0,-1 1 1 0 0,1 0-1 0 0,0 0 1 0 0,-1 0 0 0 0,1 0-1 0 0,0 1 21 0 0,-3 0 3 0 0,0 1 1 0 0,0-1-1 0 0,0 1 0 0 0,0 0 0 0 0,-1-1 1 0 0,1 1-1 0 0,-1 0 0 0 0,1 0 0 0 0,-1 0 1 0 0,0 0-1 0 0,0 1 0 0 0,0-1 0 0 0,0 0 1 0 0,0 0-1 0 0,0 1 0 0 0,-1-1 1 0 0,1 0-1 0 0,-1 1 0 0 0,1-1 0 0 0,-1 1 1 0 0,0-1-1 0 0,0 1 0 0 0,0-1 0 0 0,0 0 1 0 0,-1 1-1 0 0,1-1 0 0 0,-1 1 0 0 0,1-1 1 0 0,-1 0-1 0 0,0 0 0 0 0,0 1 0 0 0,0-1 1 0 0,0 0-1 0 0,0 0 0 0 0,-1 0 0 0 0,1 0 1 0 0,-1 0-1 0 0,1 0 0 0 0,-1 0 0 0 0,1-1 1 0 0,-1 1-1 0 0,0 0 0 0 0,0-1 1 0 0,0 0-1 0 0,-2 2-3 0 0,0-1 5 0 0,-1 1-1 0 0,1-1 1 0 0,-1 0 0 0 0,0 0-1 0 0,1 0 1 0 0,-1-1 0 0 0,0 0 0 0 0,0 0-1 0 0,0 0 1 0 0,0 0 0 0 0,-1-1-1 0 0,1 0 1 0 0,0 0 0 0 0,0 0-1 0 0,-3-1-4 0 0,21-16-5159 0 0,11 1-4026 0 0,-20 14 6351 0 0,2-1-5637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31.37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104 37 0 0 0,'0'0'611'0'0,"0"0"1277"0"0,0 0 383 0 0,0 0-15 0 0,0 0-60 0 0,0 0-129 0 0,0 0-215 0 0,0 0-185 0 0,0 0-177 0 0,0 0-223 0 0,2-6-179 0 0,9-19-122 0 0,-8 19-169 0 0,-3 6-130 0 0,0 0-112 0 0,0 0-114 0 0,0 0-55 0 0,0 0-70 0 0,-18 24 1210 0 0,-11 30-981 0 0,19-40-462 0 0,1 1-1 0 0,1 0 1 0 0,0 1-1 0 0,1 0 1 0 0,1 1 0 0 0,0-1-1 0 0,1 1 1 0 0,1 0-1 0 0,0 0 1 0 0,2 0-1 0 0,0 1 1 0 0,0-1 0 0 0,2 3-83 0 0,0-17 24 0 0,1 0 1 0 0,-1 0 0 0 0,1 0 0 0 0,0 0 0 0 0,0 0 0 0 0,0 0 0 0 0,0 0 0 0 0,1 0 0 0 0,-1 0-1 0 0,1 0 1 0 0,-1-1 0 0 0,1 1 0 0 0,0-1 0 0 0,0 1 0 0 0,0-1 0 0 0,1 0 0 0 0,-1 0 0 0 0,1 0 0 0 0,-1 0-1 0 0,1 0 1 0 0,-1-1 0 0 0,1 1 0 0 0,0-1 0 0 0,0 1 0 0 0,0-1 0 0 0,0 0 0 0 0,0 0 0 0 0,0 0-1 0 0,0-1 1 0 0,0 1 0 0 0,0-1 0 0 0,0 0 0 0 0,0 0 0 0 0,0 0 0 0 0,1 0 0 0 0,-1 0-25 0 0,-1-15-2050 0 0,-7 10-2383 0 0,1 2-4166 0 0,2 2-2437 0 0</inkml:trace>
  <inkml:trace contextRef="#ctx0" brushRef="#br0" timeOffset="868.216">305 184 0 0 0,'0'0'589'0'0,"0"0"1132"0"0,0 0 354 0 0,0 0-68 0 0,0 0-283 0 0,0 0-275 0 0,0 0-216 0 0,0 0-118 0 0,0 0-33 0 0,0 0-34 0 0,0 0-16 0 0,5-10 6366 0 0,-4 7-7509 0 0,-1 1 131 0 0,-1 0-1 0 0,1 0 0 0 0,0 0 1 0 0,-1 0-1 0 0,1 0 1 0 0,-1 0-1 0 0,0 0 1 0 0,0 0-1 0 0,0 1 1 0 0,0-1-1 0 0,0 0 1 0 0,0 0-1 0 0,0 1 1 0 0,0-1-1 0 0,-1 1 0 0 0,1-1 1 0 0,-1 1-1 0 0,1-1 1 0 0,-1 1-1 0 0,1 0 1 0 0,-1 0-1 0 0,0 0 1 0 0,0 0-1 0 0,0 0 1 0 0,1 0-1 0 0,-1 0 0 0 0,0 1 1 0 0,0-1-1 0 0,0 1 1 0 0,0-1-1 0 0,0 1 1 0 0,0 0-1 0 0,0 0 1 0 0,0 0-1 0 0,0 0 1 0 0,0 0-1 0 0,0 0 1 0 0,0 1-1 0 0,0-1 0 0 0,0 0 1 0 0,0 1-1 0 0,0 0 1 0 0,0-1-1 0 0,0 1 1 0 0,0 0-1 0 0,0 0 1 0 0,1 0-1 0 0,-1 0 1 0 0,0 1-1 0 0,1-1 0 0 0,-1 0 1 0 0,1 1-1 0 0,-1-1 1 0 0,1 1-1 0 0,0-1 1 0 0,-1 1-1 0 0,1 0 1 0 0,0-1-1 0 0,0 1 1 0 0,0 0-1 0 0,0 2-19 0 0,-39 64 8 0 0,39-66 2 0 0,1-1 0 0 0,-1 1 0 0 0,1-1 0 0 0,0 1 0 0 0,-1 0 0 0 0,1-1 0 0 0,0 1 0 0 0,0-1 0 0 0,0 1 0 0 0,0-1 0 0 0,0 1 0 0 0,1 0 0 0 0,-1-1 0 0 0,0 1 0 0 0,1-1 0 0 0,-1 1 0 0 0,1-1 0 0 0,-1 1-1 0 0,1-1 1 0 0,0 0 0 0 0,0 1 0 0 0,0-1 0 0 0,-1 0 0 0 0,1 1 0 0 0,0-1 0 0 0,1 0 0 0 0,-1 0 0 0 0,0 0 0 0 0,0 0 0 0 0,0 0 0 0 0,1 0 0 0 0,-1 0 0 0 0,0 0 0 0 0,1-1 0 0 0,-1 1 0 0 0,1 0 0 0 0,-1-1 0 0 0,1 1-1 0 0,-1-1 1 0 0,1 0 0 0 0,-1 0 0 0 0,1 1 0 0 0,0-1 0 0 0,-1 0 0 0 0,1 0 0 0 0,-1 0 0 0 0,2-1-10 0 0,2 2 56 0 0,0-1 0 0 0,1 0 0 0 0,-1-1-1 0 0,0 1 1 0 0,0-1 0 0 0,0 0 0 0 0,0 0 0 0 0,0 0-1 0 0,0-1 1 0 0,-1 0 0 0 0,1 0 0 0 0,0 0 0 0 0,-1-1-1 0 0,0 1 1 0 0,1-1 0 0 0,-1 0 0 0 0,0 0 0 0 0,0-1 0 0 0,-1 1-1 0 0,1-1 1 0 0,-1 0 0 0 0,0 0 0 0 0,0 0 0 0 0,0 0-1 0 0,0 0 1 0 0,-1-1 0 0 0,1 1 0 0 0,-1-1 0 0 0,0 0-1 0 0,-1 0 1 0 0,1 0 0 0 0,-1 0 0 0 0,1-4-56 0 0,-16 41-450 0 0,29 7 509 0 0,10-34-2922 0 0,-1-9-4432 0 0,-2-6-6744 0 0,-17 8 12760 0 0</inkml:trace>
  <inkml:trace contextRef="#ctx0" brushRef="#br0" timeOffset="1118.167">485 106 0 0 0,'0'0'2090'0'0,"0"0"1192"0"0,0 0 139 0 0,0 0-293 0 0,0 0-398 0 0,0 0-508 0 0,0 0-542 0 0,0 0-533 0 0,0 0-460 0 0,0 0-306 0 0,0 0-153 0 0,0 0 30 0 0,0 0 126 0 0,1 13 1199 0 0,-13 27-969 0 0,7-28-332 0 0,2 1 1 0 0,-1-1 0 0 0,1 0-1 0 0,1 1 1 0 0,1-1 0 0 0,-1 1 0 0 0,2 0-1 0 0,0 10-282 0 0,1-16-2444 0 0,3 4-10387 0 0,-3-13 5139 0 0</inkml:trace>
  <inkml:trace contextRef="#ctx0" brushRef="#br0" timeOffset="1434.626">574 171 8514 0 0,'0'0'2662'0'0,"0"0"-1067"0"0,0 0-654 0 0,0 0-207 0 0,0 0-34 0 0,0 0 64 0 0,0 0 46 0 0,0 0-56 0 0,0 0-105 0 0,0 0-144 0 0,0 0-140 0 0,0 0-110 0 0,-7 7-72 0 0,-22 23-32 0 0,29-29-99 0 0,-1 1 1 0 0,0-1 0 0 0,1 0 0 0 0,-1 1 0 0 0,1-1-1 0 0,0 0 1 0 0,-1 1 0 0 0,1-1 0 0 0,0 1 0 0 0,0-1 0 0 0,0 0-1 0 0,0 1 1 0 0,0-1 0 0 0,0 1 0 0 0,0-1 0 0 0,1 0 0 0 0,-1 1-1 0 0,0-1 1 0 0,1 1 0 0 0,-1-1 0 0 0,1 0 0 0 0,-1 1-1 0 0,1-1 1 0 0,0 0 0 0 0,0 0 0 0 0,-1 0 0 0 0,1 0 0 0 0,0 1-1 0 0,0-1 1 0 0,0 0 0 0 0,0-1 0 0 0,0 1 0 0 0,1 0 0 0 0,-1 0-1 0 0,0 0 1 0 0,0-1 0 0 0,0 1 0 0 0,1 0 0 0 0,-1-1 0 0 0,0 1-1 0 0,1-1 1 0 0,-1 0 0 0 0,1 1 0 0 0,-1-1 0 0 0,0 0-1 0 0,1 0 1 0 0,-1 0 0 0 0,1 0 0 0 0,-1 0 0 0 0,0 0 0 0 0,1 0-1 0 0,-1 0 1 0 0,1-1 0 0 0,-1 1 0 0 0,0-1 0 0 0,1 1 0 0 0,-1-1-1 0 0,0 1 1 0 0,1-2-53 0 0,0 2 26 0 0,0 0-1 0 0,0 0 0 0 0,-1 0 1 0 0,1-1-1 0 0,0 1 0 0 0,-1-1 1 0 0,1 1-1 0 0,0-1 0 0 0,-1 0 1 0 0,1 1-1 0 0,-1-1 0 0 0,1 0 1 0 0,-1 0-1 0 0,1 0 0 0 0,-1 0 1 0 0,0-1-1 0 0,0 1 0 0 0,1 0 1 0 0,-1 0-1 0 0,0-1 0 0 0,0 1 1 0 0,0-1-1 0 0,0 1 0 0 0,-1-1 1 0 0,1 1-1 0 0,0-1 0 0 0,-1 0 1 0 0,1 1-1 0 0,-1-1 0 0 0,1 0 1 0 0,-1 1-1 0 0,0-1 0 0 0,0 0 1 0 0,1 0-1 0 0,-1 1 0 0 0,-1-1 1 0 0,1 0-1 0 0,0 0 0 0 0,0 1 1 0 0,-1-1-1 0 0,1 0 0 0 0,-1 1 1 0 0,1-1-1 0 0,-1 0 0 0 0,0 1 1 0 0,1-1-1 0 0,-1 1 0 0 0,0-1 1 0 0,0 1-1 0 0,0-1 0 0 0,0 1 1 0 0,-1 0-1 0 0,1 0 0 0 0,0-1 1 0 0,0 1-1 0 0,-1 0 1 0 0,1 0-1 0 0,-1 0 0 0 0,1 0 1 0 0,-2 0-26 0 0,-9-7-432 0 0,-5-4-669 0 0,12 5-3630 0 0,5 6 2203 0 0,0 1-4935 0 0,0 0-501 0 0</inkml:trace>
  <inkml:trace contextRef="#ctx0" brushRef="#br0" timeOffset="1815.037">664 107 10034 0 0,'0'0'2057'0'0,"0"0"-225"0"0,0 0-218 0 0,0 0-238 0 0,0 0-204 0 0,0 0-172 0 0,0 0-253 0 0,0 0-264 0 0,0 0-243 0 0,0 0-181 0 0,0 0-53 0 0,0 0 46 0 0,0 7 461 0 0,34 15 416 0 0,-32-22-897 0 0,1 0 1 0 0,-1 1-1 0 0,0-1 1 0 0,0 1 0 0 0,0 0-1 0 0,0 0 1 0 0,0-1-1 0 0,0 1 1 0 0,0 1-1 0 0,0-1 1 0 0,0 0 0 0 0,0 0-1 0 0,-1 1 1 0 0,1-1-1 0 0,-1 1 1 0 0,1-1-1 0 0,-1 1 1 0 0,1 0 0 0 0,-1 0-1 0 0,0-1 1 0 0,0 1-1 0 0,0 0 1 0 0,0 0-1 0 0,0 0 1 0 0,0 0-1 0 0,0 0 1 0 0,-1 1 0 0 0,1-1-1 0 0,-1 0 1 0 0,1 0-1 0 0,-1 0 1 0 0,0 0-1 0 0,0 1 1 0 0,0-1 0 0 0,0 0-1 0 0,0 0 1 0 0,-1 0-1 0 0,1 1 1 0 0,-1-1-1 0 0,1 0 1 0 0,-1 0-1 0 0,0 0 1 0 0,0 0 0 0 0,0 0-1 0 0,0 0 1 0 0,-1 0-33 0 0,-6 10 226 0 0,0-1 0 0 0,-1-1 0 0 0,0 0 1 0 0,-1 0-1 0 0,-1-1 0 0 0,1 0 0 0 0,-1 0 1 0 0,-6 2-227 0 0,-19 16 357 0 0,43-31-7206 0 0,-3 2-106 0 0,-1 0-3788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40.2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0 5873 0 0,'0'0'3373'0'0,"0"0"-240"0"0,0 0-634 0 0,0 0-596 0 0,0 0-564 0 0,0 0-510 0 0,0 0-287 0 0,0 0-73 0 0,0 0 58 0 0,0 0 87 0 0,0 0-1 0 0,0 0-89 0 0,0 0-96 0 0,-6 11-97 0 0,-15 32-60 0 0,7 40 661 0 0,15-65-676 0 0,29-40 1659 0 0,76-101-1828 0 0,-105 156-393 0 0,-12 65 464 0 0,12-98-131 0 0,1 0 0 0 0,0 0 0 0 0,0 0 0 0 0,-1 0 0 0 0,1 0 0 0 0,0-1 1 0 0,0 1-1 0 0,-1 0 0 0 0,1-1 0 0 0,-1 0 0 0 0,1 1 0 0 0,0-1 0 0 0,-1 0 0 0 0,1 0 1 0 0,-1 0-1 0 0,1 0 0 0 0,-1 0 0 0 0,0 0 0 0 0,0 0 0 0 0,1-1 0 0 0,-1 1 0 0 0,0 0 1 0 0,0-1-1 0 0,0 1 0 0 0,0-2-27 0 0,0 3 3 0 0,85-106 73 0 0,-87 147-292 0 0,1-36 222 0 0,-1-4-1 0 0,0 1 1 0 0,0-1-1 0 0,0 1 1 0 0,1 0-1 0 0,-1-1 1 0 0,1 1-1 0 0,0 0 1 0 0,-1-1-1 0 0,1 1 1 0 0,0 0-1 0 0,0 0 1 0 0,0-1-1 0 0,0 1 1 0 0,0 0-1 0 0,0 0 1 0 0,1-1-1 0 0,-1 1 1 0 0,0 0-1 0 0,1-1 1 0 0,-1 1-1 0 0,1 0 1 0 0,0-1-1 0 0,0 1 1 0 0,0-1 0 0 0,0 1-1 0 0,0-1 1 0 0,0 1-1 0 0,0-1 1 0 0,0 0-1 0 0,0 0 1 0 0,0 1-1 0 0,1-1 1 0 0,-1 0-1 0 0,1 0 1 0 0,-1 0-1 0 0,1 0 1 0 0,-1-1-1 0 0,1 1 1 0 0,-1 0-1 0 0,1-1 1 0 0,0 1-1 0 0,-1-1 1 0 0,3 1-6 0 0,58 0-726 0 0,-49-4-3855 0 0,-1-1-4358 0 0,-8 2-2357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28.2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7 107 8042 0 0,'0'0'2772'0'0,"0"0"-655"0"0,0 0-592 0 0,0 0-374 0 0,0 0-108 0 0,0 0 4 0 0,0 0-68 0 0,0 0-159 0 0,0 0-144 0 0,0 0-158 0 0,0 0-87 0 0,0 0-77 0 0,0 0-86 0 0,-1 4-48 0 0,-4 62 347 0 0,9-35-8266 0 0,-4-30 1749 0 0,0 1-2931 0 0</inkml:trace>
  <inkml:trace contextRef="#ctx0" brushRef="#br0" timeOffset="400.969">46 73 9930 0 0,'0'0'1290'0'0,"0"0"69"0"0,0 0 152 0 0,0 0 60 0 0,0 0-159 0 0,0 0-300 0 0,0 0-364 0 0,0 0-276 0 0,0 0-143 0 0,0 0-43 0 0,0 0 33 0 0,0 0 34 0 0,19 10 658 0 0,-9-5-694 0 0,-8-5-269 0 0,1 0 0 0 0,0 1 0 0 0,0-1 0 0 0,-1 1-1 0 0,1-1 1 0 0,-1 1 0 0 0,1 0 0 0 0,0 0 0 0 0,-1 0-1 0 0,0 1 1 0 0,1-1 0 0 0,-1 1 0 0 0,0-1 0 0 0,1 1 0 0 0,-1 0-1 0 0,0-1 1 0 0,0 1 0 0 0,-1 0 0 0 0,1 1 0 0 0,0-1-1 0 0,-1 0 1 0 0,1 0 0 0 0,-1 1 0 0 0,0-1 0 0 0,1 1 0 0 0,-1-1-1 0 0,0 1 1 0 0,-1-1 0 0 0,1 1 0 0 0,0 0 0 0 0,-1-1-1 0 0,0 1 1 0 0,1 0 0 0 0,-1 0 0 0 0,0-1 0 0 0,0 1 0 0 0,-1 0-1 0 0,1 0 1 0 0,-1-1 0 0 0,1 1 0 0 0,-1 0 0 0 0,0-1-1 0 0,0 1 1 0 0,0-1 0 0 0,0 1 0 0 0,0-1-48 0 0,-89 122 619 0 0,86-112-975 0 0,4-10-5283 0 0,2-1-5761 0 0,-2-1 3956 0 0</inkml:trace>
  <inkml:trace contextRef="#ctx0" brushRef="#br0" timeOffset="1044.845">199 7 0 0 0,'0'0'2326'0'0,"0"0"-471"0"0,0 0-24 0 0,0 0 113 0 0,0 0 109 0 0,0 0 49 0 0,0 0-129 0 0,0 0-186 0 0,0 0-214 0 0,0 0-234 0 0,0 0-228 0 0,0 0-225 0 0,0 0-189 0 0,-2-3-149 0 0,3-1 3059 0 0,46 55-2705 0 0,-42-41-873 0 0,-2 1 1 0 0,1-1 0 0 0,-2 1 0 0 0,1 0 0 0 0,-1 0-1 0 0,-1 0 1 0 0,0 0 0 0 0,0 0 0 0 0,-1 0 0 0 0,-1 0-1 0 0,0 0 1 0 0,0 0 0 0 0,-1 0 0 0 0,-1 0 0 0 0,0 0-1 0 0,0-1 1 0 0,-1 1 0 0 0,0-1 0 0 0,-1 0 0 0 0,0 0-1 0 0,0-1 1 0 0,-1 1 0 0 0,-1-1 0 0 0,1 0 0 0 0,-2-1-1 0 0,1 0 1 0 0,-1 0 0 0 0,0 0 0 0 0,-8 4-30 0 0,8-14-1317 0 0,13-11-4903 0 0,-4 10 2597 0 0,1-2-7838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1:56.504"/>
    </inkml:context>
    <inkml:brush xml:id="br0">
      <inkml:brushProperty name="width" value="0.025" units="cm"/>
      <inkml:brushProperty name="height" value="0.025" units="cm"/>
      <inkml:brushProperty name="color" value="#E71224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69 124 408 0 0,'0'0'151'0'0,"0"0"-147"0"0,0 0-63 0 0,0 0 119 0 0,0 0 203 0 0,0 0 180 0 0,0 0 50 0 0,0 0-30 0 0,0 0-96 0 0,0 0-171 0 0,0 0-178 0 0,-4 4-179 0 0,-11 11-108 0 0,15-1-1967 0 0,1-12 2095 0 0</inkml:trace>
  <inkml:trace contextRef="#ctx0" brushRef="#br1" timeOffset="28726.566">150 4 6897 0 0,'0'0'1151'0'0,"0"0"76"0"0,0 0 119 0 0,0 0 189 0 0,0 0 168 0 0,0 0-8 0 0,0 0-227 0 0,0 0-345 0 0,0 0-336 0 0,0 0-256 0 0,0 0-208 0 0,0 0-117 0 0,-7-1-38 0 0,-26-1-10 0 0,-11 36 781 0 0,36-25-807 0 0,1 0 1 0 0,1 0 0 0 0,0 1-1 0 0,0 0 1 0 0,1 0 0 0 0,0 0-1 0 0,0 1 1 0 0,1-1 0 0 0,1 1-1 0 0,0 0 1 0 0,0 0 0 0 0,1 1 0 0 0,1-1-1 0 0,0 3-132 0 0,1-8 78 0 0,0 0 0 0 0,0 0 0 0 0,0-1 0 0 0,1 1 0 0 0,0 0 0 0 0,0-1 0 0 0,1 1 0 0 0,0-1 0 0 0,0 1 0 0 0,0-1 0 0 0,0 0 0 0 0,1 1 0 0 0,0-2 0 0 0,0 1 0 0 0,0 0 1 0 0,1 0-1 0 0,-1-1 0 0 0,1 0 0 0 0,0 0 0 0 0,1 0 0 0 0,-1 0 0 0 0,1-1 0 0 0,-1 1 0 0 0,1-1 0 0 0,0 0 0 0 0,0-1 0 0 0,0 1 0 0 0,6 1-78 0 0,20 1 1199 0 0,-35-22-3696 0 0,4 9-1844 0 0,0 4-4158 0 0,0 2-2454 0 0</inkml:trace>
  <inkml:trace contextRef="#ctx0" brushRef="#br1" timeOffset="29177.581">210 97 7914 0 0,'0'0'2161'0'0,"0"0"-113"0"0,0 0-151 0 0,0 0-156 0 0,0 0-94 0 0,0 0-119 0 0,0 0-161 0 0,0 0-179 0 0,0 0-189 0 0,0 0-181 0 0,0 0-221 0 0,0 0-175 0 0,0 0-142 0 0,2-9 114 0 0,-22 118 893 0 0,18-102-3003 0 0,-1 6 4353 0 0,0-4-1736 0 0,3-5-4268 0 0,0-3-3431 0 0,2-3-4768 0 0,0 1 5187 0 0</inkml:trace>
  <inkml:trace contextRef="#ctx0" brushRef="#br1" timeOffset="29589.017">346 123 5121 0 0,'0'0'4588'0'0,"0"0"-2412"0"0,0 0-694 0 0,0 0-78 0 0,0 0-69 0 0,0 0-128 0 0,0 0-143 0 0,0 0-218 0 0,0 0-190 0 0,0 0-183 0 0,0 0-189 0 0,0 0-117 0 0,0 0-91 0 0,-3-1-25 0 0,1 1-15 0 0,0 0 0 0 0,1 0 1 0 0,-1 0-1 0 0,0 0 0 0 0,0 0 1 0 0,0 0-1 0 0,1 1 0 0 0,-1-1 1 0 0,0 0-1 0 0,1 1 0 0 0,-1 0 0 0 0,0-1 1 0 0,1 1-1 0 0,-1 0 0 0 0,1 0 1 0 0,-1 0-1 0 0,1 0 0 0 0,-1 0 1 0 0,1 0-1 0 0,0 0 0 0 0,-1 0 0 0 0,1 1 1 0 0,0-1-1 0 0,0 0 0 0 0,0 1 1 0 0,0-1-1 0 0,0 1 0 0 0,0-1 0 0 0,1 1 1 0 0,-1 0-1 0 0,0-1 0 0 0,0 3-36 0 0,0-3 43 0 0,0 1-1 0 0,0-1 1 0 0,0 1-1 0 0,1-1 1 0 0,-1 1 0 0 0,0 0-1 0 0,1-1 1 0 0,-1 1-1 0 0,1 0 1 0 0,-1 0-1 0 0,1 0 1 0 0,0-1-1 0 0,0 1 1 0 0,0 0-1 0 0,0 0 1 0 0,0 0-1 0 0,0-1 1 0 0,0 1-1 0 0,1 0 1 0 0,-1 0-1 0 0,1 0 1 0 0,-1-1-1 0 0,1 1 1 0 0,0 0-1 0 0,-1-1 1 0 0,1 1-1 0 0,0-1 1 0 0,0 1-1 0 0,0-1 1 0 0,0 1-1 0 0,1-1 1 0 0,-1 0-1 0 0,0 1 1 0 0,1-1 0 0 0,-1 0-1 0 0,1 0 1 0 0,-1 0-1 0 0,1 0 1 0 0,-1 0-1 0 0,1 0 1 0 0,-1-1-1 0 0,1 1 1 0 0,0 0-1 0 0,0-1 1 0 0,-1 1-1 0 0,1-1 1 0 0,0 0-1 0 0,0 1 1 0 0,0-1-1 0 0,-1 0 1 0 0,1 0-1 0 0,0 0 1 0 0,0-1-1 0 0,0 1 1 0 0,-1 0-1 0 0,1-1 1 0 0,0 1-1 0 0,0-1 1 0 0,0 0-43 0 0,60-21 893 0 0,-61 22-874 0 0,0-1-1 0 0,0 0 1 0 0,0 0 0 0 0,0 0 0 0 0,0 0 0 0 0,0 0-1 0 0,0 0 1 0 0,0 0 0 0 0,-1-1 0 0 0,1 1-1 0 0,0 0 1 0 0,-1 0 0 0 0,1 0 0 0 0,-1-1-1 0 0,1 1 1 0 0,-1 0 0 0 0,0-1 0 0 0,1 1 0 0 0,-1-1-1 0 0,0 1 1 0 0,0 0 0 0 0,0-1 0 0 0,0 1-1 0 0,0 0 1 0 0,0-1 0 0 0,-1 1 0 0 0,1-1 0 0 0,0 1-1 0 0,-1 0 1 0 0,1 0 0 0 0,-1-1 0 0 0,1 1-1 0 0,-1 0 1 0 0,0 0 0 0 0,1-1 0 0 0,-1 1 0 0 0,0 0-1 0 0,0 0 1 0 0,0 0 0 0 0,0 0 0 0 0,0 0-1 0 0,0 0 1 0 0,0 0 0 0 0,-1 0-19 0 0,-1-2-131 0 0,0-1 0 0 0,-1 1 0 0 0,1 0 0 0 0,-1 0 0 0 0,0 0 0 0 0,0 1 0 0 0,0-1 0 0 0,0 1 0 0 0,0 0-1 0 0,-1 0 1 0 0,1 0 0 0 0,-1 1 0 0 0,1 0 0 0 0,-1-1 0 0 0,-4 1 131 0 0,18 25-18849 0 0,-5-21 13345 0 0</inkml:trace>
  <inkml:trace contextRef="#ctx0" brushRef="#br1" timeOffset="29974.911">516 151 5745 0 0,'0'0'2213'0'0,"0"0"-217"0"0,0 0-111 0 0,0 0-142 0 0,0 0-143 0 0,0 0-172 0 0,0 0-204 0 0,0 0-241 0 0,0 0-236 0 0,0 0-175 0 0,0 0-196 0 0,0 0-157 0 0,0 0-80 0 0,-3-3-70 0 0,3 2-58 0 0,-1 1-1 0 0,0-1 0 0 0,0 1 1 0 0,0-1-1 0 0,0 1 1 0 0,1-1-1 0 0,-1 1 0 0 0,0 0 1 0 0,0-1-1 0 0,0 1 1 0 0,0 0-1 0 0,0 0 0 0 0,0 0 1 0 0,0 0-1 0 0,0 0 1 0 0,0 0-1 0 0,0 0 0 0 0,0 0 1 0 0,0 0-1 0 0,0 0 1 0 0,0 0-1 0 0,0 0 0 0 0,1 1 1 0 0,-1-1-1 0 0,0 0 1 0 0,0 1-1 0 0,0-1 0 0 0,0 1 1 0 0,0-1-1 0 0,1 1 1 0 0,-1-1-1 0 0,0 1 0 0 0,0 0 1 0 0,1-1-1 0 0,-1 1 1 0 0,0 0-1 0 0,1 0 0 0 0,-1-1 1 0 0,1 1-1 0 0,-1 0 1 0 0,1 0-1 0 0,-1 0 0 0 0,1 0 1 0 0,0 0-1 0 0,-1 0 1 0 0,1-1-1 0 0,0 1 0 0 0,0 0 1 0 0,0 0-1 0 0,0 0 1 0 0,-1 0-1 0 0,1 0 0 0 0,1 0 1 0 0,-1 0-1 0 0,0 1-10 0 0,-1-1 39 0 0,1 0-1 0 0,-1 1 0 0 0,1-1 0 0 0,0 1 1 0 0,-1-1-1 0 0,1 1 0 0 0,0-1 1 0 0,0 1-1 0 0,0-1 0 0 0,0 1 0 0 0,0-1 1 0 0,0 1-1 0 0,0-1 0 0 0,1 1 1 0 0,-1-1-1 0 0,1 1 0 0 0,-1-1 1 0 0,1 0-1 0 0,-1 1 0 0 0,1-1 0 0 0,0 1 1 0 0,0-1-1 0 0,-1 0 0 0 0,1 0 1 0 0,0 0-1 0 0,0 1 0 0 0,0-1 0 0 0,1 0 1 0 0,-1 0-1 0 0,0 0 0 0 0,0-1 1 0 0,0 1-1 0 0,1 0 0 0 0,-1 0 0 0 0,0-1 1 0 0,1 1-1 0 0,-1-1 0 0 0,1 1 1 0 0,-1-1-1 0 0,1 1 0 0 0,-1-1 1 0 0,1 0-1 0 0,-1 0 0 0 0,1 0 0 0 0,-1 0 1 0 0,1 0-1 0 0,-1 0 0 0 0,2 0-38 0 0,0 0 93 0 0,0 0 0 0 0,0 0 1 0 0,0 0-1 0 0,0 0 0 0 0,0 0 0 0 0,1-1 0 0 0,-1 1 0 0 0,0-1 0 0 0,-1 0 0 0 0,1 0 1 0 0,0 0-1 0 0,0 0 0 0 0,0-1 0 0 0,0 1 0 0 0,-1-1 0 0 0,1 1 0 0 0,-1-1 0 0 0,1 0 1 0 0,-1 0-1 0 0,0 0 0 0 0,0 0 0 0 0,0-1 0 0 0,0 1 0 0 0,1-2-93 0 0,-3 2 29 0 0,0 1 1 0 0,0-1-1 0 0,0 0 0 0 0,0 0 1 0 0,0 0-1 0 0,0 0 0 0 0,0 1 1 0 0,-1-1-1 0 0,1 0 0 0 0,-1 0 1 0 0,1 1-1 0 0,-1-1 0 0 0,0 0 1 0 0,0 1-1 0 0,1-1 0 0 0,-1 1 1 0 0,0-1-1 0 0,-1 1 0 0 0,1-1 1 0 0,0 1-1 0 0,0 0 0 0 0,0-1 1 0 0,-1 1-1 0 0,1 0 0 0 0,-1 0 1 0 0,1 0-1 0 0,-1 0 0 0 0,1 0 1 0 0,-1 0-1 0 0,0 1 0 0 0,1-1 0 0 0,-1 1-29 0 0,-36-12-5192 0 0,38 12 579 0 0,0 1 575 0 0,0-1 3138 0 0,0 2-9887 0 0</inkml:trace>
  <inkml:trace contextRef="#ctx0" brushRef="#br1" timeOffset="30473.832">641 57 8906 0 0,'0'0'1173'0'0,"0"0"94"0"0,0 0 207 0 0,0 0 181 0 0,0 0 49 0 0,0 0-102 0 0,0 0-251 0 0,0 0-275 0 0,0 0-234 0 0,0 0-246 0 0,0 0-224 0 0,0 0-165 0 0,0 0-111 0 0,-2-2-38 0 0,-8-3 11 0 0,16 12 615 0 0,20 16 537 0 0,71 19-433 0 0,-96-40-777 0 0,-1 0 1 0 0,0 0-1 0 0,0 0 0 0 0,0 0 0 0 0,0 0 0 0 0,-1 0 0 0 0,1 0 0 0 0,0 0 0 0 0,-1 0 0 0 0,0 0 1 0 0,1 0-1 0 0,-1 0 0 0 0,0 0 0 0 0,0 0 0 0 0,0-1 0 0 0,0 1 0 0 0,0 0 0 0 0,0-1 0 0 0,0 1 1 0 0,-1-1-1 0 0,1 1 0 0 0,-1-1 0 0 0,1 0 0 0 0,-1 1 0 0 0,1-1 0 0 0,-1 0 0 0 0,0 0 0 0 0,0 0 1 0 0,0 0-1 0 0,1-1 0 0 0,-1 1 0 0 0,0 0 0 0 0,0-1 0 0 0,0 1 0 0 0,0-1 0 0 0,-1 0-11 0 0,-3 4 34 0 0,0-1 3 0 0,-12 8 6 0 0,-1 0 0 0 0,2 1 0 0 0,-1 1 0 0 0,2 0 0 0 0,0 1 0 0 0,-10 13-43 0 0,34-21-5079 0 0,2-6-2212 0 0,-8 0 4471 0 0,2 0-7660 0 0</inkml:trace>
  <inkml:trace contextRef="#ctx0" brushRef="#br1" timeOffset="30786.66">919 86 16812 0 0,'0'0'913'0'0,"0"0"-31"0"0,0 0-21 0 0,0 0 26 0 0,0 0-4 0 0,0 0-50 0 0,0 0-131 0 0,0 0-221 0 0,0 0-219 0 0,0 0-154 0 0,0 0-80 0 0,0 0-12 0 0,0 0 32 0 0,-1 4 38 0 0,-17 119 337 0 0,17-114-1999 0 0,-1-7-2962 0 0,1-1-5942 0 0,0 0 2849 0 0</inkml:trace>
  <inkml:trace contextRef="#ctx0" brushRef="#br1" timeOffset="31259.617">821 170 7938 0 0,'0'0'1581'0'0,"0"0"-472"0"0,0 0 3 0 0,0 0 283 0 0,0 0 196 0 0,0 0-46 0 0,0 0-312 0 0,0 0-365 0 0,0 0-227 0 0,0 0-171 0 0,0 0-113 0 0,12-2-90 0 0,199-17-1761 0 0,-144-3-7313 0 0,-46-3 6979 0 0,-30-7 9633 0 0,-10 25-2122 0 0,4 27-3951 0 0,2 29-833 0 0,12 38 101 0 0,7-52-4306 0 0,-4-32-2220 0 0,1-2-5435 0 0,-1-1 5657 0 0</inkml:trace>
  <inkml:trace contextRef="#ctx0" brushRef="#br1" timeOffset="31507.586">1217 102 12035 0 0,'0'0'1788'0'0,"0"0"-641"0"0,0 0-508 0 0,0 0-239 0 0,0 0 45 0 0,0 0 201 0 0,0 0 246 0 0,0 0 115 0 0,0 0-58 0 0,0 0-149 0 0,0 0-213 0 0,0 0-173 0 0,0 0-109 0 0,-2 9-82 0 0,-6 61 405 0 0,7-37-7282 0 0,1-32 3528 0 0,0-1-2585 0 0,0 0 2457 0 0,0 0-906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24.26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1 112 7554 0 0,'0'0'741'0'0,"0"0"22"0"0,0 0 185 0 0,0 0 319 0 0,0 0 273 0 0,0 0 138 0 0,0 0-96 0 0,0 0-314 0 0,0 0-366 0 0,0 0-344 0 0,0 0-288 0 0,0 0-178 0 0,0 0-56 0 0,9 3 327 0 0,31 100 1436 0 0,-37-106 1964 0 0,6-23-3486 0 0,37-163-189 0 0,13 191-441 0 0,96 5 1040 0 0,-155-7-626 0 0,0 0 34 0 0,0 0 26 0 0,0 0-2 0 0,-18 0-2141 0 0,6 1-4119 0 0,5 2-4091 0 0,5-2 2408 0 0</inkml:trace>
  <inkml:trace contextRef="#ctx0" brushRef="#br0" timeOffset="466.12">126 141 12323 0 0,'0'0'1095'0'0,"0"0"-165"0"0,0 0-16 0 0,0 0 91 0 0,0 0 73 0 0,0 0-42 0 0,0 0-109 0 0,0 0-203 0 0,0 0-166 0 0,0 0-116 0 0,0 0-135 0 0,0 0-69 0 0,0 0-36 0 0,10-5-35 0 0,30-15 8 0 0,-38 20-160 0 0,-1-1-1 0 0,1 0 1 0 0,-1 1 0 0 0,1-1 0 0 0,-1 1 0 0 0,1-1-1 0 0,-1 1 1 0 0,1 0 0 0 0,0-1 0 0 0,-1 1 0 0 0,1 0-1 0 0,-1 0 1 0 0,1 0 0 0 0,0 0 0 0 0,-1 1 0 0 0,1-1-1 0 0,-1 0 1 0 0,1 1 0 0 0,-1-1 0 0 0,1 1 0 0 0,-1-1-1 0 0,1 1 1 0 0,-1 0 0 0 0,1 0 0 0 0,-1 0 0 0 0,0 0-1 0 0,1-1 1 0 0,-1 2 0 0 0,0-1 0 0 0,0 0 0 0 0,0 0 0 0 0,0 0-1 0 0,0 1 1 0 0,0-1 0 0 0,0 0 0 0 0,0 1 0 0 0,0-1-1 0 0,-1 1 1 0 0,1-1 0 0 0,-1 1 0 0 0,1-1 0 0 0,-1 1-1 0 0,1-1 1 0 0,-1 1 0 0 0,0-1 0 0 0,0 1 0 0 0,0 0-1 0 0,0-1 1 0 0,0 1 0 0 0,0-1 0 0 0,0 1 0 0 0,0 0-1 0 0,-1-1 1 0 0,1 1 0 0 0,-1-1 0 0 0,1 1 0 0 0,-1-1-1 0 0,0 1 1 0 0,0 0-15 0 0,-101 85 416 0 0,135-84 115 0 0,107-17-1688 0 0,-140 13-6134 0 0,0 0-2798 0 0,0 0 4685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44.3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28 156 13315 0 0,'0'0'1375'0'0,"0"0"-271"0"0,0 0-244 0 0,0 0-169 0 0,0 0-184 0 0,0 0 2 0 0,0 0 79 0 0,0 0 94 0 0,0 0 45 0 0,0 0-71 0 0,0 0-133 0 0,0 0-154 0 0,0 0-108 0 0,-3 9-53 0 0,-17 90 185 0 0,18-73-1939 0 0,1-21-3230 0 0,0 1-4268 0 0,1-5 1642 0 0</inkml:trace>
  <inkml:trace contextRef="#ctx0" brushRef="#br0" timeOffset="238.66">107 169 8578 0 0,'0'0'2835'0'0,"0"0"-1396"0"0,0 0-737 0 0,0 0-200 0 0,0 0 130 0 0,0 0 250 0 0,0 0 213 0 0,0 0 52 0 0,0 0-192 0 0,0 0-257 0 0,0 0-211 0 0,0 0-167 0 0,0 0-117 0 0,-1 8-67 0 0,-1 3-336 0 0,-4 31 642 0 0,2-10-3546 0 0,4-30 1588 0 0,0 2-2818 0 0,-1-2-3942 0 0,1-1 4653 0 0</inkml:trace>
  <inkml:trace contextRef="#ctx0" brushRef="#br0" timeOffset="619.379">132 148 7930 0 0,'0'0'1131'0'0,"0"0"-55"0"0,0 0 149 0 0,0 0 206 0 0,0 0-56 0 0,0 0-202 0 0,0 0-276 0 0,0 0-278 0 0,0 0-123 0 0,0 0 5 0 0,0 0 24 0 0,0 0 21 0 0,0 0-35 0 0,1 2-77 0 0,47 27 1317 0 0,-17-19-973 0 0,-42 28 167 0 0,-69 84-573 0 0,80-118-4302 0 0,9-9-8466 0 0,-8 5 11550 0 0,2-2-5698 0 0</inkml:trace>
  <inkml:trace contextRef="#ctx0" brushRef="#br0" timeOffset="989.391">272 0 11450 0 0,'0'0'1443'0'0,"0"0"-70"0"0,0 0-252 0 0,0 0-281 0 0,0 0-230 0 0,0 0-121 0 0,0 0 34 0 0,0 0 83 0 0,0 0 91 0 0,0 0 14 0 0,0 0-102 0 0,0 0-119 0 0,9 11-107 0 0,26 36-71 0 0,-30-39-218 0 0,-1-1 0 0 0,0 0 0 0 0,-1 1 0 0 0,0 0 0 0 0,0 0 0 0 0,0 0 0 0 0,-1 0 0 0 0,0 0 0 0 0,-1 0 0 0 0,0 1 0 0 0,0-1 0 0 0,-1 1 0 0 0,0-1 0 0 0,-1 5-94 0 0,1-3 64 0 0,0 0 12 0 0,-1-1 1 0 0,0 1-1 0 0,-1-1 1 0 0,0 1-1 0 0,0-1 0 0 0,-1 1 1 0 0,0-1-1 0 0,-1 0 1 0 0,0 0-1 0 0,0-1 1 0 0,-1 1-1 0 0,0-1 0 0 0,-1 0 1 0 0,0 0-1 0 0,0-1 1 0 0,0 0-1 0 0,-1 0 1 0 0,0 0-1 0 0,-1-1 0 0 0,1 0 1 0 0,-1 0-1 0 0,0-1 1 0 0,-1 0-1 0 0,1-1 1 0 0,-1 1-1 0 0,-7 1-76 0 0,16-5-2707 0 0,2-1-5891 0 0,-1 0 5591 0 0,0 0-7705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43.3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94 93 16211 0 0,'0'0'763'0'0,"0"0"-284"0"0,0 0-223 0 0,0 0-49 0 0,0 0 85 0 0,0 0 149 0 0,0 0 127 0 0,0 0 65 0 0,0 0-52 0 0,0 0-114 0 0,0 0-120 0 0,0 0-122 0 0,-3 11-64 0 0,-12 87 66 0 0,10-67-1641 0 0,1-21-2666 0 0,-2-2-4924 0 0,3-6 1644 0 0</inkml:trace>
  <inkml:trace contextRef="#ctx0" brushRef="#br0" timeOffset="181.702">0 200 5849 0 0,'0'0'1953'0'0,"0"0"-385"0"0,0 0-16 0 0,0 0-55 0 0,0 0-313 0 0,0 0-232 0 0,0 0-184 0 0,0 0-40 0 0,0 0-23 0 0,0 0-169 0 0,66-12-232 0 0,-49 11-176 0 0,0 0-232 0 0,1 0-304 0 0,-1 0-521 0 0,0 1-1479 0 0,-6-1-3017 0 0,-2 1-3025 0 0</inkml:trace>
  <inkml:trace contextRef="#ctx0" brushRef="#br0" timeOffset="779.144">381 166 0 0 0,'0'0'1607'0'0,"0"0"-387"0"0,0 0-29 0 0,0 0 267 0 0,0 0 193 0 0,0 0-3 0 0,0 0-138 0 0,0 0-186 0 0,0 0-234 0 0,0 0-233 0 0,0 0-197 0 0,0 0-180 0 0,8-2-74 0 0,31-11 1154 0 0,-49 8 1987 0 0,-3-2-3785 0 0,9 5 253 0 0,0 1 0 0 0,0-1-1 0 0,0 1 1 0 0,0 0 0 0 0,0 1 0 0 0,-1-1 0 0 0,1 1-1 0 0,0 0 1 0 0,0 0 0 0 0,-1 0 0 0 0,1 0 0 0 0,0 1 0 0 0,0 0-1 0 0,0 0 1 0 0,-1 0 0 0 0,1 0 0 0 0,0 0 0 0 0,0 1-1 0 0,1 0 1 0 0,-1 0 0 0 0,0 0 0 0 0,0 0 0 0 0,1 1-1 0 0,0-1 1 0 0,-1 1 0 0 0,1 0 0 0 0,0 0 0 0 0,0 0 0 0 0,1 1-1 0 0,-1-1 1 0 0,1 1 0 0 0,-1-1 0 0 0,1 1 0 0 0,0 0-1 0 0,0 0 1 0 0,1-1 0 0 0,-1 3-15 0 0,4-3 57 0 0,-1 0 1 0 0,1 0-1 0 0,1 0 0 0 0,-1 0 1 0 0,0-1-1 0 0,1 1 0 0 0,-1-1 1 0 0,1 0-1 0 0,0 0 1 0 0,-1 0-1 0 0,1 0 0 0 0,0 0 1 0 0,1 0-1 0 0,-1-1 0 0 0,0 1 1 0 0,0-1-1 0 0,1 0 0 0 0,-1 0 1 0 0,0 0-1 0 0,1-1 0 0 0,-1 1 1 0 0,1-1-1 0 0,-1 0 0 0 0,1 0 1 0 0,-1 0-1 0 0,1 0 0 0 0,-1-1 1 0 0,1 1-1 0 0,-1-1 0 0 0,1 0 1 0 0,-1 0-1 0 0,0 0 0 0 0,3-2-57 0 0,1 0 12 0 0,1-1-1 0 0,-1 0 0 0 0,0 0 1 0 0,-1 0-1 0 0,1-1 0 0 0,-1 0 1 0 0,0-1-1 0 0,0 1 0 0 0,0-1 1 0 0,-1 0-1 0 0,0-1 0 0 0,0 1 1 0 0,-1-1-1 0 0,0 0 0 0 0,0 0 1 0 0,0 0-1 0 0,-1-1 0 0 0,0 1 0 0 0,-1-1 1 0 0,1 0-1 0 0,-2 0 0 0 0,1 0 1 0 0,-1 0-1 0 0,0 0 0 0 0,-1 0 1 0 0,1 0-1 0 0,-2 0 0 0 0,1 0 1 0 0,-1 0-1 0 0,0 0 0 0 0,-1 0 1 0 0,0 0-1 0 0,-2-4-11 0 0,-12 60-823 0 0,15-33 773 0 0,1-1 1 0 0,1 1-1 0 0,0 0 0 0 0,1 0 0 0 0,0-1 1 0 0,1 1-1 0 0,1-1 0 0 0,0 0 0 0 0,1 0 1 0 0,4 5 49 0 0,-6-5-3053 0 0,-3-9-1253 0 0,0 0-3776 0 0,0-4 2058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34.9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25 138 11690 0 0,'0'0'1982'0'0,"0"0"-189"0"0,0 0-134 0 0,0 0-108 0 0,0 0-127 0 0,0 0-94 0 0,0 0-181 0 0,0 0-247 0 0,0 0-276 0 0,0 0-275 0 0,0 0-180 0 0,0 0-98 0 0,0 0 5 0 0,3 22 874 0 0,-26 144-1074 0 0,22-162-3379 0 0,0-3-1649 0 0,-1-1-5080 0 0,2 0 3502 0 0</inkml:trace>
  <inkml:trace contextRef="#ctx0" brushRef="#br0" timeOffset="248.048">108 175 14451 0 0,'0'0'912'0'0,"0"0"-312"0"0,0 0-269 0 0,0 0 59 0 0,0 0 219 0 0,0 0 237 0 0,0 0 151 0 0,0 0-45 0 0,0 0-152 0 0,0 0-171 0 0,0 0-177 0 0,0 0-118 0 0,0 0-58 0 0,-1 8-74 0 0,1-2-1504 0 0,-8 49 4191 0 0,1-36-7668 0 0,-3-4-7974 0 0,9-14 5917 0 0</inkml:trace>
  <inkml:trace contextRef="#ctx0" brushRef="#br0" timeOffset="646.536">178 146 6441 0 0,'0'0'3472'0'0,"0"0"-1957"0"0,0 0-446 0 0,0 0 160 0 0,0 0 27 0 0,0 0-136 0 0,0 0-274 0 0,0 0-220 0 0,0 0-56 0 0,0 0 29 0 0,0 0 75 0 0,0 0-11 0 0,0 0-92 0 0,3 3-77 0 0,93 53 1709 0 0,-84-51-2057 0 0,-11-5-124 0 0,0 0-1 0 0,0 0 0 0 0,0 1 0 0 0,0-1 0 0 0,0 0 1 0 0,-1 1-1 0 0,1-1 0 0 0,0 1 0 0 0,0-1 0 0 0,0 1 0 0 0,-1-1 1 0 0,1 1-1 0 0,0 0 0 0 0,-1-1 0 0 0,1 1 0 0 0,0 0 1 0 0,-1-1-1 0 0,1 1 0 0 0,-1 0 0 0 0,1 0 0 0 0,-1 0 1 0 0,1-1-1 0 0,-1 1 0 0 0,0 0 0 0 0,0 0 0 0 0,1 0 1 0 0,-1 0-1 0 0,0 0 0 0 0,0 0 0 0 0,0 0 0 0 0,0 0 1 0 0,0 0-1 0 0,0-1 0 0 0,0 1 0 0 0,0 0 0 0 0,0 0 0 0 0,0 0 1 0 0,-1 0-1 0 0,1 0 0 0 0,0 0 0 0 0,-1 0 0 0 0,1 0 1 0 0,0-1-1 0 0,-1 1 0 0 0,1 0 0 0 0,-1 0 0 0 0,0-1 1 0 0,1 1-1 0 0,-1 0 0 0 0,0-1 0 0 0,0 1-21 0 0,-44 40 722 0 0,32-32-683 0 0,-45 44 93 0 0,58-53-177 0 0,0 0-39 0 0,0 0-43 0 0,0 0-130 0 0,0 0-174 0 0,0 0-273 0 0,4-4-12710 0 0,-3 3 3008 0 0</inkml:trace>
  <inkml:trace contextRef="#ctx0" brushRef="#br0" timeOffset="1031.715">380 39 15787 0 0,'0'0'566'0'0,"0"0"162"0"0,0 0 93 0 0,0 0 9 0 0,0 0-95 0 0,0 0-176 0 0,0 0-149 0 0,0 0-52 0 0,0 0 15 0 0,0 0 14 0 0,0 0-19 0 0,0 0-53 0 0,9 4-51 0 0,-4-1-220 0 0,1 0 0 0 0,-1 0 0 0 0,1 1 0 0 0,-1 0-1 0 0,0 0 1 0 0,-1 0 0 0 0,1 0 0 0 0,-1 1 0 0 0,0-1 0 0 0,0 1 0 0 0,0 0 0 0 0,0 1 0 0 0,-1-1 0 0 0,0 1 0 0 0,0-1 0 0 0,-1 1 0 0 0,1 1-44 0 0,-1 3 64 0 0,-1 0 0 0 0,0 0 0 0 0,0 0 0 0 0,-1 0 0 0 0,0 0 0 0 0,-1 0 0 0 0,0 0 0 0 0,-1 0 0 0 0,0 0 0 0 0,-1 0 0 0 0,1-1 0 0 0,-2 1 0 0 0,1-1 0 0 0,-2 0 1 0 0,1 0-1 0 0,-1 0 0 0 0,0 0 0 0 0,-1-1 0 0 0,0 0 0 0 0,0 0 0 0 0,-1-1 0 0 0,0 1 0 0 0,-1-2 0 0 0,1 1 0 0 0,-1-1 0 0 0,0 0 0 0 0,-1 0 0 0 0,1-1 0 0 0,-1 0 0 0 0,-5 1-64 0 0,5-1 518 0 0,4-3-2299 0 0,10-8-6572 0 0,-2 2 4008 0 0,-1 1-6495 0 0</inkml:trace>
  <inkml:trace contextRef="#ctx0" brushRef="#br0" timeOffset="1813.601">651 161 12075 0 0,'0'0'1561'0'0,"0"0"13"0"0,0 0 21 0 0,0 0-49 0 0,0 0-162 0 0,0 0-223 0 0,0 0-248 0 0,0 0-243 0 0,0 0-279 0 0,0 0-192 0 0,0 0-112 0 0,0 0-79 0 0,0 0 10 0 0,3-1 13 0 0,-1 0-49 0 0,1 1-1 0 0,0 1 1 0 0,-1-1 0 0 0,1 0 0 0 0,-1 1-1 0 0,1-1 1 0 0,-1 1 0 0 0,1 0 0 0 0,-1-1-1 0 0,1 1 1 0 0,-1 0 0 0 0,0 1 0 0 0,1-1-1 0 0,-1 0 1 0 0,0 1 0 0 0,0-1 0 0 0,0 1-1 0 0,0 0 1 0 0,0 0 0 0 0,0 0-1 0 0,-1 0 1 0 0,1 0 0 0 0,-1 0 0 0 0,1 0-1 0 0,-1 0 1 0 0,0 1 18 0 0,3 9-2208 0 0,-4-8-1114 0 0,0 0-3702 0 0,0-3 5665 0 0,0 1-7466 0 0</inkml:trace>
  <inkml:trace contextRef="#ctx0" brushRef="#br0" timeOffset="2065.638">728 155 9994 0 0,'0'0'2790'0'0,"0"0"-1006"0"0,0 0-530 0 0,0 0-234 0 0,0 0-252 0 0,0 0-166 0 0,0 0-101 0 0,0 0-62 0 0,0 0-43 0 0,0 0-86 0 0,0 0-106 0 0,-10 2-87 0 0,-83 33-169 0 0,82-23-1119 0 0,9-7-2322 0 0,2 0-4608 0 0,0-3 739 0 0</inkml:trace>
  <inkml:trace contextRef="#ctx0" brushRef="#br0" timeOffset="2514.924">699 103 2993 0 0,'0'0'2792'0'0,"0"0"-793"0"0,0 0-297 0 0,0 0-74 0 0,0 0-139 0 0,0 0-82 0 0,0 0-106 0 0,0 0-163 0 0,0 0-206 0 0,0 0-220 0 0,0 0-192 0 0,0 0-174 0 0,0 0-121 0 0,-10-4-46 0 0,-34-11-32 0 0,42 14-116 0 0,1 1 0 0 0,-1 0 1 0 0,1 0-1 0 0,-1 0 1 0 0,0 0-1 0 0,1 1 1 0 0,-1-1-1 0 0,1 0 1 0 0,-1 1-1 0 0,1-1 1 0 0,-1 1-1 0 0,1-1 1 0 0,-1 1-1 0 0,1 0 1 0 0,-1-1-1 0 0,1 1 1 0 0,0 0-1 0 0,-1 0 1 0 0,1 0-1 0 0,0 0 1 0 0,0 0-1 0 0,0 1 1 0 0,0-1-1 0 0,0 0 1 0 0,0 0-1 0 0,0 1 1 0 0,0-1-1 0 0,0 1 1 0 0,1-1-1 0 0,-1 1-31 0 0,-3 4 201 0 0,-2 0-85 0 0,0 1 0 0 0,1 0 0 0 0,0 0 0 0 0,0 0-1 0 0,1 1 1 0 0,0-1 0 0 0,0 1 0 0 0,1 0 0 0 0,0 1 0 0 0,1-1 0 0 0,-1 0-1 0 0,2 1 1 0 0,-1-1 0 0 0,1 1 0 0 0,0 0 0 0 0,1 8-116 0 0,1-14 45 0 0,0 0 0 0 0,1 0 1 0 0,-1 0-1 0 0,1 0 0 0 0,-1-1 0 0 0,1 1 1 0 0,0 0-1 0 0,0-1 0 0 0,0 1 0 0 0,1-1 1 0 0,-1 1-1 0 0,1-1 0 0 0,-1 0 1 0 0,1 0-1 0 0,0 0 0 0 0,0-1 0 0 0,-1 1 1 0 0,1-1-1 0 0,0 1 0 0 0,1-1 0 0 0,-1 0 1 0 0,0 0-1 0 0,0 0 0 0 0,0-1 0 0 0,1 1 1 0 0,-1-1-1 0 0,0 0 0 0 0,1 0 0 0 0,-1 0 1 0 0,2 0-46 0 0,100-16 577 0 0,-101 15-546 0 0,0 0-1 0 0,0 0 1 0 0,0 0 0 0 0,0 0 0 0 0,0 0-1 0 0,0-1 1 0 0,0 0 0 0 0,-1 0 0 0 0,1 0-1 0 0,0 0 1 0 0,-1 0 0 0 0,0-1-1 0 0,1 0 1 0 0,-1 0 0 0 0,0 0 0 0 0,0 0-1 0 0,-1 0 1 0 0,1 0 0 0 0,-1-1 0 0 0,0 1-1 0 0,1-1 1 0 0,-2 0 0 0 0,1 1 0 0 0,0-1-1 0 0,-1 0 1 0 0,1 0 0 0 0,-1 0 0 0 0,0 0-1 0 0,-1-1 1 0 0,1 1 0 0 0,-1 0-1 0 0,0 0 1 0 0,0 0 0 0 0,0 0 0 0 0,0-1-1 0 0,-1 1 1 0 0,1 0 0 0 0,-1 0 0 0 0,0 0-1 0 0,-1 0 1 0 0,0-2-31 0 0,-1 0-56 0 0,0 1 0 0 0,-1 0 0 0 0,1 1 0 0 0,-1-1 0 0 0,0 1 0 0 0,0-1 0 0 0,-1 1 0 0 0,1 0 0 0 0,-1 1 0 0 0,0-1-1 0 0,0 1 1 0 0,0 0 0 0 0,-1 0 0 0 0,1 1 0 0 0,-1 0 0 0 0,1-1 0 0 0,-1 2 0 0 0,0-1 0 0 0,1 1 0 0 0,-1 0 0 0 0,0 0 0 0 0,0 0 0 0 0,0 1 0 0 0,0 0 0 0 0,0 0 0 0 0,-5 2 56 0 0,-10 14-3592 0 0,17-7-645 0 0,2 0-3535 0 0,2-5-874 0 0</inkml:trace>
  <inkml:trace contextRef="#ctx0" brushRef="#br0" timeOffset="4179.412">1009 20 0 0 0,'0'0'1142'0'0,"0"0"665"0"0,0 0 314 0 0,0 0 89 0 0,0 0 19 0 0,0 0-1 0 0,0 0-202 0 0,0 0-275 0 0,0 0-275 0 0,0 0-319 0 0,0 0-212 0 0,0 0-119 0 0,0 0-116 0 0,0-4-61 0 0,1-12-56 0 0,-17 25 1977 0 0,5 6-2496 0 0,0 0 1 0 0,2 1-1 0 0,0 1 1 0 0,1-1-1 0 0,0 1 1 0 0,2 1-1 0 0,0-1 0 0 0,1 1 1 0 0,1 0-1 0 0,0 0 1 0 0,1 2-75 0 0,2-13 28 0 0,0 0 1 0 0,1 1-1 0 0,-1-1 1 0 0,1 0-1 0 0,1 0 1 0 0,0 1-1 0 0,0-1 1 0 0,0 0-1 0 0,1 0 1 0 0,0 0-1 0 0,0 0 1 0 0,0 0-1 0 0,1 0 1 0 0,1-1-1 0 0,-1 0 1 0 0,1 1-1 0 0,0-1 1 0 0,0 0-1 0 0,0-1 1 0 0,1 1-1 0 0,0-1 1 0 0,0 0-1 0 0,1 0 1 0 0,-1 0-1 0 0,1-1 1 0 0,0 0 0 0 0,1 0-1 0 0,-1 0 1 0 0,2 0-29 0 0,17-5-895 0 0,-24-6-3656 0 0,-1-2-4168 0 0,0 7-2642 0 0</inkml:trace>
  <inkml:trace contextRef="#ctx0" brushRef="#br0" timeOffset="6947.596">1067 153 6201 0 0,'0'0'2146'0'0,"0"0"-335"0"0,0 0-313 0 0,0 0-230 0 0,0 0-226 0 0,0 0-240 0 0,0 0-280 0 0,0 0-238 0 0,0 0-144 0 0,0 0-92 0 0,0 0-25 0 0,0 0-6 0 0,-4 7 103 0 0,3-5 4157 0 0,17-7-2997 0 0,-17 6-1252 0 0,1-1-1 0 0,-1 0 0 0 0,0 1 1 0 0,0-1-1 0 0,1 0 0 0 0,-1 0 1 0 0,0 1-1 0 0,0-1 1 0 0,1 0-1 0 0,-1 0 0 0 0,0 0 1 0 0,0 0-1 0 0,1 0 0 0 0,-1 0 1 0 0,0 0-1 0 0,0-1 0 0 0,1 1 1 0 0,-1 0-1 0 0,0 0 0 0 0,1-1 1 0 0,-1 1-1 0 0,0 0 1 0 0,1-1-1 0 0,-1 1 0 0 0,0 0 1 0 0,1-1-1 0 0,-1 1 0 0 0,0-1 1 0 0,1 1-1 0 0,-1-1 0 0 0,1 1 1 0 0,-1-1-1 0 0,1 0 1 0 0,0 1-1 0 0,-1-1 0 0 0,1 0 1 0 0,-1 1-1 0 0,1-1 0 0 0,0 0 1 0 0,0 1-1 0 0,-1-1 0 0 0,1 0 1 0 0,0 0-1 0 0,0 1 0 0 0,0-1 1 0 0,0 0-1 0 0,0 0 1 0 0,0 1-1 0 0,0-1 0 0 0,0 0 1 0 0,0 0-1 0 0,0 1 0 0 0,0-1 1 0 0,1 0-1 0 0,-1 0 0 0 0,0 1 1 0 0,0-1-1 0 0,1 0 1 0 0,-1 1-1 0 0,1-1-27 0 0,-52 50 28 0 0,50-47-28 0 0,1-1 1 0 0,-1 0-1 0 0,0 0 0 0 0,1 1 0 0 0,-1-1 1 0 0,1 0-1 0 0,-1 0 0 0 0,1 1 0 0 0,0-1 1 0 0,0 1-1 0 0,-1-1 0 0 0,1 0 0 0 0,0 1 1 0 0,0-1-1 0 0,0 0 0 0 0,0 1 0 0 0,1-1 1 0 0,-1 1-1 0 0,0-1 0 0 0,1 0 0 0 0,-1 1 1 0 0,1-1-1 0 0,-1 0 0 0 0,1 0 0 0 0,-1 1 1 0 0,1-1-1 0 0,0 0 0 0 0,0 0 0 0 0,-1 0 1 0 0,1 0-1 0 0,0 0 0 0 0,0 0 0 0 0,0 0 1 0 0,0 0-1 0 0,1 0 0 0 0,-1 0 0 0 0,0-1 1 0 0,0 1-1 0 0,0 0 0 0 0,1-1 0 0 0,-1 1 1 0 0,0-1-1 0 0,0 1 0 0 0,1-1 0 0 0,-1 0 1 0 0,1 0-1 0 0,0 1 0 0 0,79 7-1103 0 0,-53-11-3028 0 0,-3-2-5404 0 0,-17 4 1143 0 0</inkml:trace>
  <inkml:trace contextRef="#ctx0" brushRef="#br0" timeOffset="7234.803">1232 76 5521 0 0,'0'0'2321'0'0,"0"0"-125"0"0,0 0-45 0 0,0 0-148 0 0,0 0-210 0 0,0 0-264 0 0,0 0-336 0 0,0 0-361 0 0,0 0-264 0 0,0 0-207 0 0,0 0-154 0 0,0 0 8 0 0,3 18 1656 0 0,-11 70 984 0 0,0 2-4212 0 0,8-88 655 0 0,0-1-2690 0 0,0 0-7716 0 0,0-1 2051 0 0</inkml:trace>
  <inkml:trace contextRef="#ctx0" brushRef="#br0" timeOffset="7778.219">1333 150 0 0 0,'0'0'1695'0'0,"0"0"176"0"0,0 0 259 0 0,0 0 96 0 0,0 0-57 0 0,0 0-89 0 0,0 0-265 0 0,0 0-364 0 0,0 0-339 0 0,0 0-309 0 0,0 0-210 0 0,0 0-83 0 0,0 0-29 0 0,-2-10 399 0 0,1 7 4989 0 0,-3 5-5875 0 0,1-1-1 0 0,1 1 0 0 0,-1-1 0 0 0,0 1 0 0 0,0 0 1 0 0,1 0-1 0 0,-1 0 0 0 0,1 0 0 0 0,-1 1 0 0 0,1-1 1 0 0,0 1-1 0 0,0-1 0 0 0,0 1 0 0 0,0 0 0 0 0,1 0 0 0 0,-1-1 1 0 0,1 1-1 0 0,-1 1 0 0 0,1-1 0 0 0,0 0 0 0 0,0 0 1 0 0,1 0-1 0 0,-1 0 0 0 0,1 1 0 0 0,-1-1 0 0 0,1 0 0 0 0,0 2 7 0 0,1-4 2 0 0,-1 0 0 0 0,0 1 0 0 0,0-1 0 0 0,1 0-1 0 0,-1 0 1 0 0,1 1 0 0 0,-1-1 0 0 0,1 0 0 0 0,0 0-1 0 0,-1 0 1 0 0,1 0 0 0 0,0 0 0 0 0,0 0-1 0 0,-1 0 1 0 0,1 0 0 0 0,0 0 0 0 0,0 0 0 0 0,0 0-1 0 0,0-1 1 0 0,0 1 0 0 0,1 0 0 0 0,-1-1 0 0 0,0 1-1 0 0,0-1 1 0 0,0 1 0 0 0,1-1 0 0 0,-1 1 0 0 0,0-1-1 0 0,0 0 1 0 0,1 0 0 0 0,-1 0 0 0 0,0 0-1 0 0,1 0 1 0 0,-1 0 0 0 0,0 0 0 0 0,0 0 0 0 0,1 0-1 0 0,-1-1 1 0 0,1 1-2 0 0,51-15 324 0 0,-52 14-356 0 0,1 0 0 0 0,-1-1 0 0 0,0 1 0 0 0,1 0 0 0 0,-1 0 0 0 0,0-1 0 0 0,0 1-1 0 0,0-1 1 0 0,0 1 0 0 0,0-1 0 0 0,0 1 0 0 0,-1-1 0 0 0,1 1 0 0 0,0-1 0 0 0,-1 0 0 0 0,0 0 0 0 0,1 1 0 0 0,-1-1 0 0 0,0 0 0 0 0,0 0 0 0 0,1 1 0 0 0,-2-1 0 0 0,1 0 0 0 0,0 0 0 0 0,0 1 0 0 0,0-1 0 0 0,-1 0 0 0 0,1 0 0 0 0,-1 1-1 0 0,1-1 1 0 0,-1 0 0 0 0,0 1 0 0 0,0-1 0 0 0,0 1 0 0 0,0-1 0 0 0,0 1 0 0 0,0-1 0 0 0,0 1 0 0 0,0 0 0 0 0,0 0 0 0 0,-1-1 0 0 0,1 1 0 0 0,-1 0 0 0 0,1 0 0 0 0,0 0 0 0 0,-1 0 0 0 0,0 1 0 0 0,1-1 0 0 0,-2 0 32 0 0,-18-22-10053 0 0,21 22 4095 0 0,0 0-2356 0 0</inkml:trace>
  <inkml:trace contextRef="#ctx0" brushRef="#br0" timeOffset="8130.929">1391 101 5529 0 0,'0'0'2522'0'0,"0"0"-188"0"0,0 0-186 0 0,0 0-150 0 0,0 0-323 0 0,0 0-340 0 0,0 0-373 0 0,0 0-392 0 0,0 0-306 0 0,0 0-202 0 0,0 0-80 0 0,0 0 30 0 0,0 0 38 0 0,4 0 35 0 0,4 0 99 0 0,1 0-1 0 0,0 1 0 0 0,-1 1 1 0 0,1-1-1 0 0,-1 1 1 0 0,1 1-1 0 0,-1-1 1 0 0,0 2-1 0 0,0-1 1 0 0,0 1-1 0 0,5 3-183 0 0,-11-5 30 0 0,-1-1 0 0 0,1 1-1 0 0,-1-1 1 0 0,0 1 0 0 0,0 0 0 0 0,0-1 0 0 0,0 1 0 0 0,0 0-1 0 0,0 0 1 0 0,0-1 0 0 0,-1 1 0 0 0,1 0 0 0 0,-1 0 0 0 0,1 0 0 0 0,-1 0-1 0 0,0 0 1 0 0,1 0 0 0 0,-1 0 0 0 0,0 0 0 0 0,-1 0 0 0 0,1 0-1 0 0,0 0 1 0 0,0 0 0 0 0,-1 0 0 0 0,1 0 0 0 0,-1 0 0 0 0,0 0-1 0 0,1 0 1 0 0,-1-1 0 0 0,0 1 0 0 0,-1 1-30 0 0,-34 56 751 0 0,-14 9-772 0 0,51-63-3394 0 0,4-4-4070 0 0,-4-1 5083 0 0,2 0-7497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51.3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15 3825 0 0,'0'0'2187'0'0,"0"0"-116"0"0,0 0-141 0 0,0 0-46 0 0,0 0-127 0 0,0 0-185 0 0,0 0-260 0 0,0 0-337 0 0,0 0-240 0 0,0 0-210 0 0,0 0-166 0 0,-1-3 1429 0 0,119-8 2051 0 0,-118 11-3842 0 0,0 0-21 0 0,0 0-45 0 0,0 0-38 0 0,0 0-26 0 0,0 0-70 0 0,0 0-67 0 0,0 0-99 0 0,0 0-162 0 0,-7 13-18445 0 0,5-11 14902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51.6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0 0 0 0,'0'0'1914'0'0,"0"0"136"0"0,0 0-135 0 0,0 0-312 0 0,0 0-271 0 0,0 0-136 0 0,0 0-48 0 0,0 0 10 0 0,0 0-4 0 0,0 0-57 0 0,-1 3-38 0 0,1-2-917 0 0,-1 0-1 0 0,1 0 1 0 0,1 0 0 0 0,-1 0-1 0 0,0 0 1 0 0,0 0-1 0 0,0 1 1 0 0,0-1 0 0 0,1 0-1 0 0,-1 0 1 0 0,0 0 0 0 0,1 0-1 0 0,-1-1 1 0 0,1 1 0 0 0,-1 0-1 0 0,1 0 1 0 0,0 0-1 0 0,-1 0 1 0 0,1 0 0 0 0,0-1-1 0 0,0 1 1 0 0,-1 0 0 0 0,1-1-1 0 0,0 1 1 0 0,0 0 0 0 0,0-1-1 0 0,0 1 1 0 0,0-1-1 0 0,0 1 1 0 0,0-1 0 0 0,0 0-1 0 0,0 1 1 0 0,0-1 0 0 0,0 0-1 0 0,0 0 1 0 0,0 0 0 0 0,0 0-1 0 0,0 0 1 0 0,0 0-1 0 0,0 0 1 0 0,0 0 0 0 0,0 0-1 0 0,1 0 1 0 0,-1-1 0 0 0,0 1-1 0 0,0 0 1 0 0,0-1 0 0 0,0 1-1 0 0,0-1-141 0 0,121 2 1510 0 0,-137 0-3419 0 0,7 0-2021 0 0,1 0-6869 0 0,5-1 3361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59.03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 54 3633 0 0,'0'0'2534'0'0,"0"0"-745"0"0,0 0-164 0 0,0 0 72 0 0,0 0 144 0 0,0 0 97 0 0,0 0-63 0 0,0 0-224 0 0,0 0-295 0 0,0 0-249 0 0,0 0-192 0 0,0 0-167 0 0,0 0-144 0 0,0-7-127 0 0,0-21-129 0 0,0 21-110 0 0,-4 26 243 0 0,-23 161 1146 0 0,26-164-1490 0 0,3-18-4680 0 0,1-3 1568 0 0,3-6-7694 0 0,-3 8 2235 0 0</inkml:trace>
  <inkml:trace contextRef="#ctx0" brushRef="#br0" timeOffset="393.909">123 93 6873 0 0,'0'0'2196'0'0,"0"0"-143"0"0,0 0-154 0 0,0 0-169 0 0,0 0-183 0 0,0 0-231 0 0,0 0-237 0 0,0 0-265 0 0,0 0-246 0 0,0 0-212 0 0,0 0-199 0 0,0 0-102 0 0,-3 0-22 0 0,0 2 9 0 0,1-1 0 0 0,0 1 0 0 0,-1-1 0 0 0,1 1 0 0 0,0 0 0 0 0,0 0 0 0 0,0 0 0 0 0,0 0 0 0 0,0 0 0 0 0,0 0 0 0 0,1 0 0 0 0,-1 1-1 0 0,1-1 1 0 0,-1 1 0 0 0,1-1 0 0 0,0 1 0 0 0,0 0 0 0 0,0-1 0 0 0,0 1 0 0 0,1 0 0 0 0,-1 0 0 0 0,1-1 0 0 0,0 1 0 0 0,-1 0 0 0 0,1 1-42 0 0,0-2 57 0 0,0 0 1 0 0,0-1 0 0 0,0 1-1 0 0,1 0 1 0 0,-1 0 0 0 0,0 0 0 0 0,1 0-1 0 0,-1-1 1 0 0,1 1 0 0 0,-1 0-1 0 0,1-1 1 0 0,0 1 0 0 0,0 0 0 0 0,0-1-1 0 0,0 1 1 0 0,0-1 0 0 0,0 1-1 0 0,0-1 1 0 0,0 1 0 0 0,1-1 0 0 0,-1 0-1 0 0,0 0 1 0 0,1 0 0 0 0,-1 0-1 0 0,1 0 1 0 0,0 0 0 0 0,-1 0 0 0 0,1 0-1 0 0,0 0 1 0 0,-1-1 0 0 0,1 1-1 0 0,0-1 1 0 0,0 1 0 0 0,0-1 0 0 0,-1 0-1 0 0,1 0 1 0 0,0 0 0 0 0,0 0-1 0 0,0 0 1 0 0,0 0 0 0 0,-1 0 0 0 0,1-1-1 0 0,0 1 1 0 0,0-1 0 0 0,0 1-1 0 0,-1-1 1 0 0,1 0 0 0 0,0 1-1 0 0,-1-1 1 0 0,1 0 0 0 0,1-1-58 0 0,-1 2 17 0 0,1 0 0 0 0,0 0 1 0 0,-1 0-1 0 0,1-1 0 0 0,0 1 0 0 0,-1-1 1 0 0,1 0-1 0 0,-1 0 0 0 0,1 0 0 0 0,-1 0 1 0 0,1 0-1 0 0,-1 0 0 0 0,0-1 0 0 0,1 1 0 0 0,-1-1 1 0 0,0 1-1 0 0,0-1 0 0 0,0 0 0 0 0,0 0 1 0 0,-1 0-1 0 0,1 0 0 0 0,0 0 0 0 0,-1 0 1 0 0,1-1-1 0 0,-1 1 0 0 0,0 0 0 0 0,0-1 1 0 0,0 1-1 0 0,0-1 0 0 0,0 0 0 0 0,-1 1 0 0 0,1-1 1 0 0,-1 1-1 0 0,1-1 0 0 0,-1 0 0 0 0,0 1 1 0 0,0-1-1 0 0,0 0 0 0 0,-1 1 0 0 0,1-1 1 0 0,-1 0-1 0 0,1 1 0 0 0,-1-1 0 0 0,0 0 1 0 0,0 1-1 0 0,0 0 0 0 0,0-1 0 0 0,0 1 0 0 0,-1-1 1 0 0,1 1-1 0 0,-1 0 0 0 0,0 0 0 0 0,0 0-17 0 0,-1-1-91 0 0,0 1 0 0 0,0 0 0 0 0,0 0 0 0 0,-1 0 0 0 0,1 0 0 0 0,0 1-1 0 0,-1-1 1 0 0,0 1 0 0 0,1 0 0 0 0,-1 0 0 0 0,0 0 0 0 0,0 1-1 0 0,1-1 1 0 0,-1 1 0 0 0,0 0 0 0 0,0 0 0 0 0,-1 1 91 0 0,2 12-5498 0 0,5-5-4217 0 0,0-5 896 0 0</inkml:trace>
  <inkml:trace contextRef="#ctx0" brushRef="#br0" timeOffset="844.997">313 114 5441 0 0,'0'0'1471'0'0,"0"0"105"0"0,0 0 224 0 0,0 0 131 0 0,0 0 6 0 0,0 0-107 0 0,0 0-266 0 0,0 0-310 0 0,0 0-290 0 0,0 0-248 0 0,0 0-162 0 0,0 0-125 0 0,0 0-63 0 0,0-3-49 0 0,-13-5 134 0 0,-4 33-232 0 0,15-23-181 0 0,1-1 1 0 0,-1 1 0 0 0,1-1-1 0 0,0 1 1 0 0,0 0 0 0 0,0-1-1 0 0,0 1 1 0 0,0 0 0 0 0,0 0-1 0 0,1 0 1 0 0,-1 0 0 0 0,1 0-1 0 0,-1 0 1 0 0,1 0 0 0 0,0 0-1 0 0,-1 0 1 0 0,1 0 0 0 0,0 0-1 0 0,0 0 1 0 0,1 0 0 0 0,-1 0-1 0 0,0 0 1 0 0,1 0 0 0 0,-1-1-1 0 0,1 1 1 0 0,-1 0 0 0 0,1 0-1 0 0,0 0 1 0 0,0 0 0 0 0,0 0-1 0 0,0-1 1 0 0,0 1 0 0 0,0-1-1 0 0,1 1 1 0 0,-1 0 0 0 0,0-1 0 0 0,1 0-1 0 0,0 1 1 0 0,-1-1 0 0 0,1 0-1 0 0,-1 0 1 0 0,1 0 0 0 0,0 0-1 0 0,0 0 1 0 0,0 0 0 0 0,0-1-1 0 0,0 1 1 0 0,-1-1 0 0 0,1 1-1 0 0,0-1 1 0 0,0 0 0 0 0,0 1-1 0 0,0-1 1 0 0,0 0 0 0 0,0 0-1 0 0,0-1 1 0 0,0 1 0 0 0,0 0-1 0 0,2-1-38 0 0,-2 1 27 0 0,0-1 0 0 0,0 1 0 0 0,0-1 0 0 0,1 1 0 0 0,-2-1 0 0 0,1 0-1 0 0,0 0 1 0 0,0 0 0 0 0,0 0 0 0 0,0 0 0 0 0,0 0 0 0 0,-1 0 0 0 0,1-1 0 0 0,0 1-1 0 0,-1-1 1 0 0,0 1 0 0 0,1-1 0 0 0,-1 1 0 0 0,0-1 0 0 0,0 0 0 0 0,1 0 0 0 0,-1 0-1 0 0,-1 0 1 0 0,1 1 0 0 0,0-1 0 0 0,0 0 0 0 0,-1 0 0 0 0,1-1 0 0 0,-1 1 0 0 0,0 0-1 0 0,1 0 1 0 0,-1 0 0 0 0,0 0 0 0 0,0 0 0 0 0,-1 0 0 0 0,1 0 0 0 0,0 0 0 0 0,-1-1-1 0 0,1 1 1 0 0,-1 0 0 0 0,0 0 0 0 0,1 0 0 0 0,-1 0 0 0 0,0 1 0 0 0,0-1 0 0 0,0 0-1 0 0,-1 0 1 0 0,1 1 0 0 0,0-1 0 0 0,-1 0 0 0 0,1 1 0 0 0,-1-1 0 0 0,1 1-27 0 0,-5-6-1241 0 0,-11-21 1396 0 0,15 19-5725 0 0,4 0-6242 0 0,-1 8 3754 0 0</inkml:trace>
  <inkml:trace contextRef="#ctx0" brushRef="#br0" timeOffset="1329.697">403 10 6497 0 0,'0'0'4481'0'0,"0"0"-2412"0"0,0 0-528 0 0,0 0 13 0 0,0 0-74 0 0,0 0-127 0 0,0 0-177 0 0,0 0-218 0 0,0 0-236 0 0,0 0-227 0 0,0 0-218 0 0,0 0-150 0 0,0 0-75 0 0,-2-2-37 0 0,-4-6 6 0 0,12 15 247 0 0,18 16 511 0 0,92 33 85 0 0,-116-52-844 0 0,1 0 0 0 0,-1 0 0 0 0,0 0 1 0 0,0 0-1 0 0,0 0 0 0 0,-1-1 0 0 0,0 1 0 0 0,1 0 0 0 0,-1 0 0 0 0,0 0 0 0 0,-1-1 0 0 0,1 1 0 0 0,-1 0 0 0 0,0-1 0 0 0,0 1 0 0 0,0-1 0 0 0,0 0 1 0 0,0 0-1 0 0,-1 0 0 0 0,1 0 0 0 0,-3 2-20 0 0,-113 109 542 0 0,114-109 402 0 0,3-3-4186 0 0,1-2-6639 0 0,0-1-1000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57.25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127 64 0 0 0,'0'0'1368'0'0,"0"0"601"0"0,0 0 205 0 0,0 0-178 0 0,0 0-346 0 0,0 0-370 0 0,0 0-341 0 0,0 0-227 0 0,0 0-1193 0 0,1 1 9986 0 0,-1-1-8732 0 0,-27-58 303 0 0,25 57-1057 0 0,1 0 1 0 0,-1 0-1 0 0,0 1 0 0 0,0-1 1 0 0,0 0-1 0 0,0 1 0 0 0,0 0 1 0 0,0-1-1 0 0,0 1 0 0 0,0 0 1 0 0,-1 0-1 0 0,1 0 0 0 0,0 0 1 0 0,0 0-1 0 0,0 0 0 0 0,0 1 1 0 0,0-1-1 0 0,0 1 0 0 0,0 0 1 0 0,0-1-1 0 0,0 1 0 0 0,0 0 1 0 0,1 0-1 0 0,-1 0 0 0 0,0 0 1 0 0,0 0-1 0 0,1 1 0 0 0,-1-1 1 0 0,1 1-1 0 0,-1-1 0 0 0,1 1 1 0 0,0-1-1 0 0,-1 1 0 0 0,1 0 1 0 0,0-1-1 0 0,0 1 0 0 0,0 0 1 0 0,0 0-1 0 0,1 0 0 0 0,-1 0-19 0 0,-4 5 13 0 0,1 0-1 0 0,1 0 1 0 0,-1 0-1 0 0,1 0 1 0 0,0 0-1 0 0,1 0 1 0 0,0 1-1 0 0,0-1 1 0 0,1 1-1 0 0,-1 0 1 0 0,2 0-1 0 0,-1-1 1 0 0,1 1-1 0 0,1 5-12 0 0,-1-11 20 0 0,0-1 0 0 0,1 1 0 0 0,-1-1 1 0 0,1 0-1 0 0,-1 1 0 0 0,1-1 0 0 0,-1 1 0 0 0,1-1 0 0 0,0 0 0 0 0,0 0 0 0 0,0 0 0 0 0,0 1 0 0 0,0-1 1 0 0,0 0-1 0 0,0 0 0 0 0,0 0 0 0 0,0 0 0 0 0,0-1 0 0 0,0 1 0 0 0,1 0 0 0 0,-1 0 0 0 0,0-1 1 0 0,1 1-1 0 0,-1-1 0 0 0,0 1 0 0 0,1-1 0 0 0,-1 1 0 0 0,1-1 0 0 0,-1 0 0 0 0,1 0 0 0 0,-1 0 0 0 0,1 0 1 0 0,-1 0-1 0 0,1 0 0 0 0,-1 0 0 0 0,1 0 0 0 0,-1-1 0 0 0,0 1 0 0 0,1 0 0 0 0,-1-1 0 0 0,1 1 1 0 0,-1-1-1 0 0,0 0 0 0 0,1 1 0 0 0,-1-1 0 0 0,0 0-20 0 0,57-41 625 0 0,-27-25-5 0 0,-31 67-592 0 0,0 0-61 0 0,0 0-66 0 0,-6 20-332 0 0,3-8 371 0 0,2-11 48 0 0,-1 1-1 0 0,1-1 1 0 0,0 1 0 0 0,0 0-1 0 0,0-1 1 0 0,0 1-1 0 0,0 0 1 0 0,1 0-1 0 0,-1 0 1 0 0,0 0 0 0 0,1 0-1 0 0,0 0 1 0 0,-1 0-1 0 0,1 0 1 0 0,0 0 0 0 0,0 0-1 0 0,0 0 1 0 0,0 0-1 0 0,0 0 1 0 0,1 0 0 0 0,-1 0-1 0 0,1 0 1 0 0,-1-1-1 0 0,1 1 1 0 0,0 0 0 0 0,-1 0-1 0 0,1 0 1 0 0,0 0-1 0 0,0-1 1 0 0,0 1-1 0 0,1 0 1 0 0,-1-1 0 0 0,0 1-1 0 0,1-1 1 0 0,-1 0-1 0 0,1 1 1 0 0,-1-1 0 0 0,1 0-1 0 0,-1 0 1 0 0,1 0-1 0 0,0 0 1 0 0,0 0 0 0 0,0 0-1 0 0,-1 0 1 0 0,1-1-1 0 0,2 1 13 0 0,22-5-5248 0 0,-9-2-7074 0 0,-12 4 4979 0 0</inkml:trace>
  <inkml:trace contextRef="#ctx0" brushRef="#br0" timeOffset="1301.783">348 42 0 0 0,'0'0'943'0'0,"0"0"912"0"0,0 0 120 0 0,0 0-356 0 0,0 0-424 0 0,0 0-356 0 0,0 0-192 0 0,0 0-35 0 0,0 0 29 0 0,0 0 99 0 0,3-4 8143 0 0,-3 2-9591 0 0,0 2 721 0 0,0 1 0 0 0,0-1-1 0 0,-1 0 1 0 0,1 0-1 0 0,0 0 1 0 0,0 0 0 0 0,-1 1-1 0 0,1-1 1 0 0,0 0-1 0 0,0 0 1 0 0,-1 0 0 0 0,1 0-1 0 0,0 0 1 0 0,-1 0 0 0 0,1 0-1 0 0,0 0 1 0 0,-1 0-1 0 0,1 0 1 0 0,0 0 0 0 0,0 0-1 0 0,-1 0 1 0 0,1 0-1 0 0,0 0 1 0 0,-1 0 0 0 0,1-1-1 0 0,0 1 1 0 0,0 0-1 0 0,-1 0 1 0 0,1 0 0 0 0,0 0-1 0 0,0 0 1 0 0,-1-1-1 0 0,1 1 1 0 0,0 0 0 0 0,0 0-1 0 0,-1 0 1 0 0,1-1-1 0 0,0 1 1 0 0,0 0 0 0 0,0 0-1 0 0,0-1 1 0 0,-1 1-1 0 0,1 0 1 0 0,0-1 0 0 0,0 1-1 0 0,0 0 1 0 0,0 0-1 0 0,0-1 1 0 0,0 1 0 0 0,0 0-1 0 0,0-1 1 0 0,0 1 0 0 0,0 0-1 0 0,0 0 1 0 0,0-1-1 0 0,0 1 1 0 0,0 0 0 0 0,0-1-1 0 0,0 1 1 0 0,0 0-1 0 0,0-1 1 0 0,1 1-13 0 0,-1 0 58 0 0,0-1 0 0 0,0 1 1 0 0,0 0-1 0 0,0-1 0 0 0,0 1 0 0 0,0 0 1 0 0,1 0-1 0 0,-1-1 0 0 0,0 1 0 0 0,0 0 1 0 0,0 0-1 0 0,1-1 0 0 0,-1 1 0 0 0,0 0 0 0 0,0 0 1 0 0,1 0-1 0 0,-1 0 0 0 0,0-1 0 0 0,0 1 1 0 0,1 0-1 0 0,-1 0 0 0 0,0 0 0 0 0,1 0 1 0 0,-1 0-1 0 0,0 0 0 0 0,0 0 0 0 0,1 0 1 0 0,-1 0-1 0 0,0 0 0 0 0,1 0 0 0 0,-1 0 0 0 0,0 0 1 0 0,1 0-1 0 0,-1 0 0 0 0,0 0 0 0 0,1 0 1 0 0,-1 0-1 0 0,0 0 0 0 0,0 0 0 0 0,1 0 1 0 0,-1 0-1 0 0,0 1-58 0 0,1-2-1 0 0,-1 0 0 0 0,0 0 0 0 0,0 0 1 0 0,0 0-1 0 0,0 1 0 0 0,0-1 0 0 0,0 0 0 0 0,0 0 1 0 0,-1 0-1 0 0,1 1 0 0 0,0-1 0 0 0,0 0 0 0 0,-1 0 1 0 0,1 0-1 0 0,0 1 0 0 0,-1-1 0 0 0,1 0 1 0 0,-1 1-1 0 0,1-1 0 0 0,-1 0 0 0 0,1 1 0 0 0,-1-1 1 0 0,1 0-1 0 0,-1 1 0 0 0,0-1 0 0 0,1 1 0 0 0,-1-1 1 0 0,0 1-1 0 0,0 0 0 0 0,1-1 0 0 0,-1 1 0 0 0,0 0 1 0 0,0-1-1 0 0,1 1 0 0 0,-1 0 0 0 0,0 0 0 0 0,0 0 1 0 0,0 0-1 0 0,0-1 0 0 0,1 1 0 0 0,-1 0 0 0 0,0 1 1 0 0,0-1-1 0 0,0 0 0 0 0,1 0 0 0 0,-1 0 1 0 0,0 0-1 0 0,0 1 0 0 0,0-1 0 0 0,1 0 0 0 0,-1 1 1 0 0,0-1-1 0 0,0 0 0 0 0,1 1 0 0 0,-1-1 0 0 0,0 1 1 0 0,1 0-1 0 0,-1-1 0 0 0,0 1 1 0 0,-42 31-84 0 0,41-30 115 0 0,-1 0 1 0 0,1 0-1 0 0,-1 0 1 0 0,1 1-1 0 0,0-1 0 0 0,0 1 1 0 0,0 0-1 0 0,0-1 1 0 0,1 1-1 0 0,-1 0 0 0 0,1 0 1 0 0,0 0-1 0 0,-1 0 1 0 0,1 0-1 0 0,1 0 0 0 0,-1 1 1 0 0,0-1-1 0 0,1 0 0 0 0,0 0 1 0 0,-1 1-1 0 0,1-1 1 0 0,1 0-1 0 0,-1 0 0 0 0,0 1 1 0 0,1-1-1 0 0,0 0 1 0 0,-1 0-1 0 0,1 0 0 0 0,0 1 1 0 0,1-1-1 0 0,-1 0 0 0 0,1-1 1 0 0,-1 1-1 0 0,1 0 1 0 0,0 0-1 0 0,0-1 0 0 0,0 1 1 0 0,0-1-1 0 0,0 1 1 0 0,1-1-1 0 0,-1 0 0 0 0,1 0 1 0 0,0 0-1 0 0,-1 0 1 0 0,1-1-1 0 0,0 1 0 0 0,0-1 1 0 0,0 0-1 0 0,0 1 0 0 0,0-1 1 0 0,0-1-1 0 0,1 1 1 0 0,-1 0-1 0 0,0-1 0 0 0,0 0 1 0 0,1 1-32 0 0,0-1 43 0 0,-1 1 1 0 0,0-1-1 0 0,0 0 0 0 0,1 0 1 0 0,-1 0-1 0 0,0 0 0 0 0,1-1 1 0 0,-1 1-1 0 0,0-1 1 0 0,1 0-1 0 0,-1 0 0 0 0,0 0 1 0 0,0 0-1 0 0,0 0 0 0 0,0-1 1 0 0,0 1-1 0 0,0-1 1 0 0,-1 0-1 0 0,1 0 0 0 0,0 0 1 0 0,-1 0-1 0 0,1-1 0 0 0,1-1-43 0 0,-4-3 240 0 0,0 4-2790 0 0,-1 1-3904 0 0,1 0-5687 0 0,0 1 7953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9:49.3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1640 0 0,'0'0'664'0'0,"0"0"-190"0"0,0 0-163 0 0,0 0-1 0 0,0 0 157 0 0,0 0 207 0 0,0 0 235 0 0,0 0 179 0 0,0 0 62 0 0,0 0-31 0 0,0 0-143 0 0,-5 0 2425 0 0,77 22 1888 0 0,92-8-1802 0 0,213-5-2020 0 0,146 15-1044 0 0,-107 0-210 0 0,40-6 94 0 0,136-12-83 0 0,-214-33-54 0 0,-371 26-1379 0 0,6-1 3805 0 0,-6-1-6326 0 0,-14 2-8727 0 0,6 1 2494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41.3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53 6673 0 0,'0'0'1089'0'0,"0"0"-70"0"0,0 0 18 0 0,0 0 261 0 0,0 0 235 0 0,0 0 89 0 0,0 0-88 0 0,0 0-271 0 0,0 0-254 0 0,0 0-222 0 0,0 0-171 0 0,0 0-118 0 0,1-2-73 0 0,-1 0-379 0 0,1 1 0 0 0,-1-1 0 0 0,0 0 0 0 0,1 1 1 0 0,-1-1-1 0 0,0 1 0 0 0,0-1 0 0 0,0 1 0 0 0,0-1 0 0 0,0 0 0 0 0,0 1 0 0 0,-1-1 0 0 0,1 1 1 0 0,0-1-1 0 0,-1 1 0 0 0,1-1 0 0 0,-1 1 0 0 0,0-1 0 0 0,0 1 0 0 0,1-1 0 0 0,-1 1 0 0 0,0 0 1 0 0,0-1-1 0 0,0 1 0 0 0,0 0 0 0 0,0 0 0 0 0,0 0 0 0 0,-1 0 0 0 0,1 0 0 0 0,0 0 0 0 0,-1 0 0 0 0,1 0 1 0 0,0 1-1 0 0,-1-1 0 0 0,1 0 0 0 0,-1 1 0 0 0,1-1 0 0 0,-1 1 0 0 0,0 0 0 0 0,1-1 0 0 0,-1 1 1 0 0,1 0-1 0 0,-1 0 0 0 0,1 0 0 0 0,-1 0 0 0 0,0 0 0 0 0,1 0 0 0 0,-1 1 0 0 0,1-1 0 0 0,-1 0 1 0 0,1 1-1 0 0,-1-1 0 0 0,1 1 0 0 0,-2 0-46 0 0,-2 1 15 0 0,0 1 0 0 0,0-1 0 0 0,1 1 0 0 0,-1 0-1 0 0,1 0 1 0 0,-1 0 0 0 0,1 0 0 0 0,0 1 0 0 0,0 0 0 0 0,0 0 0 0 0,1 0 0 0 0,0 0 0 0 0,-1 1 0 0 0,1-1 0 0 0,1 1 0 0 0,-1 0-1 0 0,1 0 1 0 0,0 0 0 0 0,0 0 0 0 0,0 0 0 0 0,1 0 0 0 0,-1 0 0 0 0,2 1 0 0 0,-1-1 0 0 0,0 1 0 0 0,1-1 0 0 0,0 3-15 0 0,0-6 11 0 0,1-1 1 0 0,-1 0 0 0 0,1 1-1 0 0,0-1 1 0 0,-1 0 0 0 0,1 0-1 0 0,0 0 1 0 0,0 1 0 0 0,-1-1-1 0 0,1 0 1 0 0,0 0 0 0 0,0 0-1 0 0,0 0 1 0 0,0 0 0 0 0,1-1-1 0 0,-1 1 1 0 0,0 0 0 0 0,0 0-1 0 0,0-1 1 0 0,1 1 0 0 0,-1-1-1 0 0,0 1 1 0 0,1-1 0 0 0,-1 0-1 0 0,0 1 1 0 0,1-1 0 0 0,-1 0-1 0 0,1 0 1 0 0,-1 0-1 0 0,0 0 1 0 0,1 0 0 0 0,-1 0-1 0 0,0 0 1 0 0,1-1 0 0 0,-1 1-1 0 0,1 0 1 0 0,-1-1 0 0 0,0 1-1 0 0,1-1-11 0 0,51-21 412 0 0,-48 19-383 0 0,-2 2 0 0 0,0 0-1 0 0,0 0 0 0 0,0-1 1 0 0,0 1-1 0 0,0-1 1 0 0,0 0-1 0 0,0 0 0 0 0,-1 0 1 0 0,1 0-1 0 0,-1 0 1 0 0,1 0-1 0 0,-1-1 0 0 0,0 1 1 0 0,0-1-1 0 0,0 0 0 0 0,0 1 1 0 0,-1-1-1 0 0,1 0 1 0 0,-1 0-1 0 0,1 0 0 0 0,-1 0 1 0 0,0-1-1 0 0,0 1 1 0 0,-1 0-1 0 0,1 0 0 0 0,-1-3-28 0 0,-24 26 143 0 0,23-19-140 0 0,0 0-1 0 0,0 0 1 0 0,0 0-1 0 0,0 0 1 0 0,0 1-1 0 0,1-1 1 0 0,-1 0-1 0 0,1 1 1 0 0,-1-1-1 0 0,1 0 1 0 0,-1 1-1 0 0,1-1 1 0 0,0 1-1 0 0,0-1 1 0 0,-1 1 0 0 0,1-1-1 0 0,0 1 1 0 0,0-1-1 0 0,1 0 1 0 0,-1 1-1 0 0,0-1 1 0 0,0 1-1 0 0,1-1 1 0 0,-1 1-1 0 0,1-1 1 0 0,-1 0-1 0 0,1 1 1 0 0,0-1-1 0 0,-1 0 1 0 0,1 0-1 0 0,0 1 1 0 0,0-1 0 0 0,0 0-1 0 0,0 0 1 0 0,0 0-1 0 0,0 0 1 0 0,0 0-1 0 0,0 0 1 0 0,0 0-1 0 0,1-1 1 0 0,-1 1-1 0 0,0 0 1 0 0,0-1-1 0 0,1 1 1 0 0,-1-1-1 0 0,1 1 1 0 0,-1-1 0 0 0,0 1-1 0 0,1-1 1 0 0,-1 0-1 0 0,1 0 1 0 0,-1 0-1 0 0,1 0 1 0 0,-1 0-1 0 0,1 0 1 0 0,-1 0-1 0 0,0-1 1 0 0,1 1-1 0 0,0-1-2 0 0,51-5-1042 0 0,-31 2-4345 0 0,-5 0-4459 0 0,-12 3 900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1.7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119 39 0 0 0,'0'0'1744'0'0,"0"0"501"0"0,0 0 170 0 0,0 0-130 0 0,0 0-196 0 0,0 0-208 0 0,0 0-261 0 0,3-6-222 0 0,2-1-886 0 0,4-5 15 0 0,-3-1 2575 0 0,-22 102 1121 0 0,5-12-3831 0 0,9-74-1567 0 0,0-6-4774 0 0,-1-1-3798 0 0,2 3 2185 0 0</inkml:trace>
  <inkml:trace contextRef="#ctx0" brushRef="#br0" timeOffset="462.641">9 75 0 0 0,'0'0'1996'0'0,"0"0"-34"0"0,0 0 45 0 0,0 0 26 0 0,0 0-22 0 0,0 0-73 0 0,0 0-186 0 0,0 0-273 0 0,0 0-299 0 0,0 0-310 0 0,0 0-269 0 0,0 0-149 0 0,0 0-61 0 0,-7-4 347 0 0,6 3 2295 0 0,159 5-584 0 0,-153-4-4097 0 0,11 0 4414 0 0,-11-2-8595 0 0,-1 0-8135 0 0,-3 1 7747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9.6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29 736 0 0,'0'0'2138'0'0,"0"0"73"0"0,0 0 31 0 0,0 0-19 0 0,0 0-68 0 0,0 0-104 0 0,0 0-136 0 0,0 0-168 0 0,0 0-198 0 0,0 0-212 0 0,0 0-180 0 0,0 0-185 0 0,0 0-168 0 0,0-5-160 0 0,-2-14-193 0 0,2 14-158 0 0,0 5-129 0 0,-2 23 232 0 0,-8 190 1475 0 0,10-213-1921 0 0,0 0-41 0 0,0 0-36 0 0,0 0-90 0 0,0 0-116 0 0,0 0-157 0 0,9-18-17643 0 0,-8 14 10518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9.9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91 6193 0 0,'0'0'2892'0'0,"0"0"-270"0"0,0 0-215 0 0,0 0-294 0 0,0 0-241 0 0,0 0-189 0 0,0 0-264 0 0,0 0-319 0 0,0 0-360 0 0,0 0-308 0 0,0 0-220 0 0,0 0-128 0 0,0 0 3 0 0,5 2 512 0 0,-18 95 698 0 0,13-94-388 0 0,-1-2-4149 0 0,0-5-12978 0 0,1 2 9015 0 0</inkml:trace>
  <inkml:trace contextRef="#ctx0" brushRef="#br0" timeOffset="864.454">171 105 0 0 0,'0'0'1251'0'0,"0"0"945"0"0,0 0 238 0 0,0 0-108 0 0,0 0-155 0 0,0 0-286 0 0,0 0-281 0 0,0 0-280 0 0,0 0-257 0 0,0 0-195 0 0,0 0-113 0 0,0 0-64 0 0,-7-4-34 0 0,-42-17 900 0 0,47 22-1519 0 0,-1-1-1 0 0,1 1 1 0 0,0 0 0 0 0,-1-1-1 0 0,1 1 1 0 0,0 0 0 0 0,0 0 0 0 0,0 1-1 0 0,0-1 1 0 0,0 0 0 0 0,0 1 0 0 0,0-1-1 0 0,0 1 1 0 0,0 0 0 0 0,1-1 0 0 0,-1 1-1 0 0,1 0 1 0 0,-1 0 0 0 0,1 0 0 0 0,0 0-1 0 0,0 1 1 0 0,0-1 0 0 0,0 0 0 0 0,0 0-1 0 0,0 1 1 0 0,0-1 0 0 0,1 0-1 0 0,0 1 1 0 0,-1-1 0 0 0,1 0 0 0 0,0 1-1 0 0,0-1 1 0 0,0 1 0 0 0,0-1 0 0 0,1 1-1 0 0,-1-1 1 0 0,1 0 0 0 0,-1 1 0 0 0,1-1-1 0 0,0 0 1 0 0,0 0 0 0 0,0 1 0 0 0,0-1-1 0 0,0 0 1 0 0,0 0 0 0 0,1 0 0 0 0,-1 0-1 0 0,1 0 1 0 0,-1 0 0 0 0,1-1-1 0 0,0 1 1 0 0,0-1 0 0 0,0 1 0 0 0,0-1-1 0 0,0 1 1 0 0,0-1 0 0 0,1 0-42 0 0,0 0 75 0 0,0 0-1 0 0,-1-1 1 0 0,1 0 0 0 0,0 0 0 0 0,0 0-1 0 0,0 0 1 0 0,0 0 0 0 0,0 0 0 0 0,0-1 0 0 0,0 1-1 0 0,0-1 1 0 0,-1 0 0 0 0,1 0 0 0 0,0 0-1 0 0,0 0 1 0 0,-1-1 0 0 0,1 1 0 0 0,-1-1-1 0 0,1 1 1 0 0,-1-1 0 0 0,0 0 0 0 0,0 0-1 0 0,0 0 1 0 0,0 0 0 0 0,0 0 0 0 0,0-1-1 0 0,0 1 1 0 0,-1-1 0 0 0,1 1 0 0 0,-1-1-1 0 0,1 1 1 0 0,-1-2-75 0 0,0 2-192 0 0,-1-1 0 0 0,1 1 0 0 0,-1-1 0 0 0,0 0 0 0 0,1 1 0 0 0,-1-1 0 0 0,0 1 0 0 0,-1-1 0 0 0,1 1 0 0 0,0-1 0 0 0,-1 1 0 0 0,1-1 0 0 0,-1 1 0 0 0,0-1 0 0 0,0 1 0 0 0,0 0 0 0 0,0-1 0 0 0,0 1 0 0 0,-1 0 0 0 0,1 0 0 0 0,-1 0 0 0 0,1 0-1 0 0,-1 0 1 0 0,0 0 0 0 0,0 0 192 0 0,-3-1-4652 0 0,-1 3-6818 0 0,5 0 6816 0 0</inkml:trace>
  <inkml:trace contextRef="#ctx0" brushRef="#br0" timeOffset="1504.273">265 4 2433 0 0,'0'0'1825'0'0,"0"0"61"0"0,0 0 232 0 0,0 0 77 0 0,0 0-109 0 0,0 0-150 0 0,0 0-232 0 0,0 0-222 0 0,0 0-218 0 0,0 0-239 0 0,0 0-211 0 0,0 0-168 0 0,0 0-123 0 0,-3-1-45 0 0,-5-2 2191 0 0,17 16-2057 0 0,21 18-505 0 0,81 30 314 0 0,-141-36-7 0 0,-136 130-342 0 0,157-140-1705 0 0,9-11-3442 0 0,-1 0-4579 0 0,1-4-694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8.5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62 1 11290 0 0,'0'0'1371'0'0,"0"0"2"0"0,0 0-37 0 0,0 0-26 0 0,0 0-45 0 0,0 0-2 0 0,0 0-79 0 0,0 0-202 0 0,0 0-275 0 0,0 0-291 0 0,0 0-223 0 0,0 0-138 0 0,0 0-6 0 0,-4 38 1141 0 0,-30 103-147 0 0,34-142-1033 0 0,0 1 0 0 0,0-1 0 0 0,0 1 0 0 0,-1-1 0 0 0,1 1 1 0 0,0-1-1 0 0,0 1 0 0 0,0-1 0 0 0,-1 1 0 0 0,1-1 0 0 0,0 1 1 0 0,-1 0-1 0 0,1-1 0 0 0,0 1 0 0 0,-1-1 0 0 0,1 1 0 0 0,0 0 1 0 0,-1-1-1 0 0,1 1 0 0 0,-1 0 0 0 0,1 0 0 0 0,-1-1 0 0 0,1 1 1 0 0,0 0-1 0 0,-1 0 0 0 0,1 0 0 0 0,-1-1 0 0 0,1 1 0 0 0,-1 0 1 0 0,1 0-1 0 0,-1 0 0 0 0,0 0 0 0 0,1 0 0 0 0,-1 0 0 0 0,1 0 1 0 0,-1 0-1 0 0,1 0 0 0 0,-1 0 0 0 0,1 0 0 0 0,-1 1 0 0 0,1-1 0 0 0,-1 0 1 0 0,1 0-1 0 0,0 0 0 0 0,-1 1 0 0 0,1-1 0 0 0,-1 0 0 0 0,1 1 1 0 0,-1-1-1 0 0,1 0 0 0 0,0 1 0 0 0,-1-1 0 0 0,1 0 0 0 0,0 1 1 0 0,-1-1-1 0 0,1 1 0 0 0,0-1 0 0 0,0 1 0 0 0,-1-1 0 0 0,1 1 1 0 0,0-1-1 0 0,0 1 0 0 0,0-1-10 0 0,0-4-15 0 0,1-1-1 0 0,0 1 1 0 0,0 0 0 0 0,0 0 0 0 0,1 0 0 0 0,0 0-1 0 0,0 0 1 0 0,0 0 0 0 0,0 0 0 0 0,0 1 0 0 0,1-1-1 0 0,-1 1 1 0 0,1 0 0 0 0,0-1 0 0 0,0 1-1 0 0,0 0 1 0 0,1 1 0 0 0,-1-1 0 0 0,1 1 0 0 0,-1-1-1 0 0,1 1 1 0 0,0 0 0 0 0,0 0 0 0 0,0 1 0 0 0,0-1-1 0 0,0 1 1 0 0,0 0 0 0 0,1 0 0 0 0,-1 0 0 0 0,0 1-1 0 0,1-1 1 0 0,-1 1 0 0 0,0 0 0 0 0,1 1 0 0 0,-1-1-1 0 0,0 1 1 0 0,0-1 0 0 0,1 1 0 0 0,-1 0-1 0 0,0 1 1 0 0,0-1 0 0 0,0 1 0 0 0,0 0 0 0 0,0 0-1 0 0,-1 0 1 0 0,1 0 0 0 0,2 3 15 0 0,-4-4 8 0 0,0 0 1 0 0,0 1-1 0 0,0-1 1 0 0,0 0-1 0 0,0 1 1 0 0,-1 0-1 0 0,1-1 0 0 0,-1 1 1 0 0,1 0-1 0 0,-1 0 1 0 0,1 0-1 0 0,-1 0 1 0 0,0 0-1 0 0,0 0 0 0 0,0 0 1 0 0,0 0-1 0 0,-1 0 1 0 0,1 1-1 0 0,0-1 1 0 0,-1 0-1 0 0,0 1 0 0 0,1-1 1 0 0,-1 0-1 0 0,0 1 1 0 0,0-1-1 0 0,0 0 1 0 0,-1 1-1 0 0,1-1 0 0 0,0 0 1 0 0,-1 0-1 0 0,0 1 1 0 0,1-1-1 0 0,-1 0 1 0 0,0 0-1 0 0,0 0 0 0 0,0 0 1 0 0,-1 0-1 0 0,1 0 1 0 0,0 0-1 0 0,-1 0 1 0 0,1 0-1 0 0,-1-1 0 0 0,0 1 1 0 0,1 0-1 0 0,-1-1 1 0 0,0 0-1 0 0,0 1 1 0 0,0-1-1 0 0,0 0 0 0 0,0 0 1 0 0,0 0-1 0 0,0 0 1 0 0,-2 0-9 0 0,-4 2 40 0 0,-1 0 1 0 0,1-1 0 0 0,0 0 0 0 0,-1 0-1 0 0,0-1 1 0 0,1 0 0 0 0,-1-1 0 0 0,1 1-1 0 0,-1-2 1 0 0,0 1 0 0 0,-3-2-41 0 0,15-13-2807 0 0,15 3-3631 0 0,-11 8-27 0 0,-1 1-3672 0 0</inkml:trace>
  <inkml:trace contextRef="#ctx0" brushRef="#br0" timeOffset="302.768">350 113 9562 0 0,'0'0'1931'0'0,"0"0"-265"0"0,0 0-174 0 0,0 0-160 0 0,0 0-82 0 0,0 0-46 0 0,0 0-113 0 0,0 0-143 0 0,0 0-211 0 0,0 0-197 0 0,0 0-180 0 0,0 0-182 0 0,0 0-83 0 0,-3-5-55 0 0,3 4-41 0 0,0 0 7 0 0,0 0-1 0 0,-1 1 1 0 0,1-1 0 0 0,0 0-1 0 0,0 0 1 0 0,-1 0 0 0 0,1 0-1 0 0,-1 1 1 0 0,1-1 0 0 0,0 0-1 0 0,-1 0 1 0 0,0 1 0 0 0,1-1-1 0 0,-1 0 1 0 0,1 1 0 0 0,-1-1-1 0 0,0 0 1 0 0,1 1 0 0 0,-1-1-1 0 0,0 1 1 0 0,0-1 0 0 0,0 1-1 0 0,1 0 1 0 0,-1-1 0 0 0,0 1-1 0 0,0 0 1 0 0,0 0 0 0 0,0-1-1 0 0,0 1 1 0 0,1 0 0 0 0,-1 0-1 0 0,0 0 1 0 0,0 0 0 0 0,0 0-1 0 0,0 0 1 0 0,0 0 0 0 0,0 0-1 0 0,0 1 1 0 0,1-1 0 0 0,-1 0-1 0 0,0 1 1 0 0,0-1 0 0 0,0 0 0 0 0,1 1-1 0 0,-1-1 1 0 0,0 1 0 0 0,0-1-1 0 0,1 1 1 0 0,-1-1 0 0 0,0 1-1 0 0,0 0-5 0 0,-3 1 42 0 0,0-1-1 0 0,1 1 0 0 0,-1 0 1 0 0,1 0-1 0 0,-1 1 0 0 0,1-1 1 0 0,0 1-1 0 0,-1 0 0 0 0,1 0 1 0 0,1 0-1 0 0,-1 0 0 0 0,0 0 1 0 0,1 1-1 0 0,0-1 0 0 0,-1 1 1 0 0,1 0-1 0 0,1-1 0 0 0,-1 1 1 0 0,1 0-1 0 0,-1 0 0 0 0,1 0 1 0 0,0 0-1 0 0,0 0 0 0 0,1 0 1 0 0,-1 1-1 0 0,1 2-41 0 0,3-4 59 0 0,0 0 1 0 0,0 0-1 0 0,1 0 1 0 0,-1 0-1 0 0,1 0 1 0 0,-1-1-1 0 0,1 0 0 0 0,0 0 1 0 0,0 0-1 0 0,0 0 1 0 0,0 0-1 0 0,0-1 0 0 0,0 0 1 0 0,1 0-1 0 0,-1 0 1 0 0,0 0-1 0 0,0-1 0 0 0,1 1 1 0 0,-1-1-1 0 0,1-1 1 0 0,-1 1-1 0 0,0 0 1 0 0,1-1-1 0 0,0 0-59 0 0,2 1-79 0 0,26-4-1000 0 0,-22 0-2104 0 0,-1-1-4144 0 0,-7 3-3763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7.6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126 20 2144 0 0,'0'0'2156'0'0,"0"0"-1"0"0,0 0 92 0 0,0 0 48 0 0,0 0-87 0 0,0 0-112 0 0,0 0-220 0 0,0 0-281 0 0,0 0-264 0 0,0 0-295 0 0,0 0-265 0 0,0 0-271 0 0,0 0-233 0 0,2-4-122 0 0,-1 0-157 0 0,4-7 185 0 0,-3 31 544 0 0,-13 117 206 0 0,8-128-3665 0 0,1-8-2612 0 0,-1-3-4688 0 0,1 1 3557 0 0</inkml:trace>
  <inkml:trace contextRef="#ctx0" brushRef="#br0" timeOffset="296.802">0 87 2977 0 0,'0'0'2309'0'0,"0"0"-192"0"0,0 0-142 0 0,0 0-93 0 0,0 0-206 0 0,0 0-270 0 0,0 0-346 0 0,0 0-315 0 0,0 0-160 0 0,0 0-51 0 0,0 0 28 0 0,0 0 41 0 0,0 0 19 0 0,8-1 3 0 0,223 0 2583 0 0,-231 2-3322 0 0,0-1-5758 0 0,-1 0-6190 0 0,1 0 7224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5.5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 26 0 0 0,'0'0'1832'0'0,"0"0"550"0"0,0 0 159 0 0,0 0-9 0 0,0 0-80 0 0,0 0-87 0 0,0 0-206 0 0,0 0-318 0 0,0 0-294 0 0,0 0-315 0 0,0 0-254 0 0,0 0-207 0 0,0 0-203 0 0,0-4-148 0 0,-1-14-143 0 0,1 14-114 0 0,-3 29 581 0 0,-12 193 1598 0 0,1-180-3120 0 0,14-38 233 0 0,0 0-239 0 0,0 0-346 0 0,0-4-4642 0 0,0 3 472 0 0,1-1-5505 0 0</inkml:trace>
  <inkml:trace contextRef="#ctx0" brushRef="#br0" timeOffset="465.67">120 110 2256 0 0,'0'0'1474'0'0,"0"0"25"0"0,0 0 261 0 0,0 0 321 0 0,0 0 173 0 0,0 0-20 0 0,0 0-289 0 0,0 0-414 0 0,0 0-345 0 0,0 0-250 0 0,0 0-177 0 0,0 0-82 0 0,2-3-64 0 0,-2 3-577 0 0,-1 0 0 0 0,1 0 0 0 0,0 0 1 0 0,0 0-1 0 0,-1 0 0 0 0,1 0 1 0 0,0 0-1 0 0,-1 0 0 0 0,1-1 1 0 0,0 1-1 0 0,0 0 0 0 0,-1 0 0 0 0,1 0 1 0 0,0 0-1 0 0,0 0 0 0 0,-1-1 1 0 0,1 1-1 0 0,0 0 0 0 0,0 0 0 0 0,-1 0 1 0 0,1-1-1 0 0,0 1 0 0 0,0 0 1 0 0,0 0-1 0 0,0-1 0 0 0,0 1 1 0 0,-1 0-1 0 0,1-1 0 0 0,0 1 0 0 0,0 0 1 0 0,0 0-1 0 0,0-1 0 0 0,0 1 1 0 0,0 0-1 0 0,0-1 0 0 0,0 1 1 0 0,0 0-1 0 0,0 0 0 0 0,0-1 0 0 0,0 1 1 0 0,0 0-1 0 0,0-1 0 0 0,0 1 1 0 0,0 0-1 0 0,0 0 0 0 0,0-1 1 0 0,1 1-1 0 0,-1 0 0 0 0,0-1 0 0 0,0 1 1 0 0,0 0-1 0 0,0 0 0 0 0,1 0 1 0 0,-1-1-1 0 0,0 1-36 0 0,-29 18 657 0 0,-5 48-247 0 0,33-65-388 0 0,1 1 0 0 0,0-1 0 0 0,-1 1 0 0 0,1 0 0 0 0,0-1 0 0 0,0 1 1 0 0,0-1-1 0 0,1 1 0 0 0,-1-1 0 0 0,0 1 0 0 0,0-1 0 0 0,1 1 0 0 0,-1 0 0 0 0,1-1 0 0 0,0 0 0 0 0,-1 1 0 0 0,1-1 0 0 0,0 1 0 0 0,0-1 0 0 0,0 0 0 0 0,0 0 0 0 0,0 1 0 0 0,0-1 0 0 0,0 0 0 0 0,0 0 0 0 0,0 0 0 0 0,1 0 0 0 0,-1 0 0 0 0,0 0 0 0 0,1-1 0 0 0,-1 1 0 0 0,0 0 0 0 0,1-1 0 0 0,-1 1 0 0 0,1-1 0 0 0,-1 1 0 0 0,1-1 0 0 0,0 0 0 0 0,-1 0 0 0 0,1 1 0 0 0,-1-1 0 0 0,1 0 0 0 0,-1 0 0 0 0,2-1-22 0 0,0 2 18 0 0,-1 0 1 0 0,1-1-1 0 0,-1 0 0 0 0,1 1 0 0 0,-1-1 0 0 0,1 0 0 0 0,0 0 0 0 0,-1 0 0 0 0,1-1 0 0 0,-1 1 0 0 0,1-1 0 0 0,-1 1 1 0 0,1-1-1 0 0,-1 0 0 0 0,1 0 0 0 0,-1 0 0 0 0,0 0 0 0 0,1 0 0 0 0,-1-1 0 0 0,0 1 0 0 0,0-1 0 0 0,0 1 0 0 0,0-1 1 0 0,0 0-1 0 0,0 0 0 0 0,-1 0 0 0 0,1 0 0 0 0,-1 0 0 0 0,1 0 0 0 0,-1 0 0 0 0,0-1 0 0 0,1 1 0 0 0,-1 0 0 0 0,0-1 1 0 0,-1 1-1 0 0,1-1 0 0 0,0 1 0 0 0,-1-1 0 0 0,0 1 0 0 0,1-1 0 0 0,-1 0 0 0 0,0 1 0 0 0,0-1 0 0 0,0 1 0 0 0,-1-1 0 0 0,1 1 1 0 0,-1-1-1 0 0,1 0 0 0 0,-1 1 0 0 0,0 0 0 0 0,0-1 0 0 0,0 1 0 0 0,0-1 0 0 0,0 1 0 0 0,-2-2-18 0 0,-23-18-607 0 0,14 21-3520 0 0,12 7-8476 0 0,0-4 3708 0 0</inkml:trace>
  <inkml:trace contextRef="#ctx0" brushRef="#br0" timeOffset="880.04">277 104 0 0 0,'0'0'1187'0'0,"0"0"904"0"0,0 0 334 0 0,0 0 8 0 0,0 0-84 0 0,0 0-245 0 0,0 0-303 0 0,0 0-290 0 0,0 0-288 0 0,0 0-162 0 0,-1-3-85 0 0,-5-3 2054 0 0,3 30 632 0 0,2-10-4110 0 0,-2 83 805 0 0,3-97-688 0 0,0 0-183 0 0,0 0-246 0 0,0 0-344 0 0,4-7-14109 0 0,-3 5 7373 0 0</inkml:trace>
  <inkml:trace contextRef="#ctx0" brushRef="#br0" timeOffset="1379.305">352 18 9306 0 0,'0'0'1532'0'0,"0"0"-87"0"0,0 0-48 0 0,0 0-10 0 0,0 0-123 0 0,0 0-186 0 0,0 0-226 0 0,0 0-286 0 0,0 0-206 0 0,0 0-120 0 0,0 0-75 0 0,0 0 42 0 0,0 0 58 0 0,-1 2 46 0 0,1 2-156 0 0,1 0-1 0 0,0 0 1 0 0,-1 0-1 0 0,1-1 1 0 0,1 1 0 0 0,-1 0-1 0 0,0-1 1 0 0,1 1-1 0 0,0-1 1 0 0,0 1-1 0 0,0-1 1 0 0,0 0 0 0 0,0 0-1 0 0,1 0 1 0 0,-1 0-1 0 0,1 0 1 0 0,0-1-1 0 0,0 1 1 0 0,0-1 0 0 0,0 0-1 0 0,0 1 1 0 0,1-2-1 0 0,-1 1 1 0 0,1 0 0 0 0,-1-1-1 0 0,1 1 1 0 0,0-1-1 0 0,-1 0 1 0 0,1 0-1 0 0,0-1 1 0 0,1 1-155 0 0,25 14 72 0 0,-28-15-69 0 0,-1 0-1 0 0,0 0 1 0 0,0 1 0 0 0,1-1 0 0 0,-1 1-1 0 0,0-1 1 0 0,0 1 0 0 0,1-1 0 0 0,-1 1 0 0 0,0 0-1 0 0,0-1 1 0 0,0 1 0 0 0,0 0 0 0 0,0 0-1 0 0,0 0 1 0 0,0 0 0 0 0,0 0 0 0 0,-1 0 0 0 0,1 0-1 0 0,0 0 1 0 0,0 0 0 0 0,-1 0 0 0 0,1 1 0 0 0,-1-1-1 0 0,1 0 1 0 0,-1 0 0 0 0,1 1 0 0 0,-1-1-1 0 0,0 0 1 0 0,0 1 0 0 0,0-1 0 0 0,0 0 0 0 0,0 1-1 0 0,0-1 1 0 0,0 0 0 0 0,0 1 0 0 0,0-1-1 0 0,0 0 1 0 0,-1 0 0 0 0,1 1 0 0 0,-1-1 0 0 0,1 0-1 0 0,-1 0 1 0 0,1 1 0 0 0,-1-1 0 0 0,0 0 0 0 0,1 0-1 0 0,-1 0 1 0 0,0 0 0 0 0,0 0 0 0 0,0 0-1 0 0,0 0 1 0 0,0 0 0 0 0,0 0 0 0 0,0-1 0 0 0,0 1-1 0 0,0 0 1 0 0,0-1-3 0 0,-159 139 291 0 0,155-132-326 0 0,2-3 1774 0 0,1-2-4174 0 0,2-3-3717 0 0,-1-1-5150 0 0,1 1 3796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4.3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147 174 0 0 0,'0'0'1120'0'0,"0"0"346"0"0,0 0 48 0 0,0 0-47 0 0,0 0 62 0 0,0 0 92 0 0,0 0-61 0 0,0 0-169 0 0,0 0-231 0 0,0 0-258 0 0,0 0-202 0 0,0 0-120 0 0,0 0-24 0 0,-2-26 3582 0 0,1 23-4108 0 0,0 1 1 0 0,0 0-1 0 0,-1-1 0 0 0,1 1 0 0 0,-1 0 1 0 0,1 0-1 0 0,-1 0 0 0 0,0 0 0 0 0,1 0 1 0 0,-1 1-1 0 0,0-1 0 0 0,0 0 0 0 0,-1 1 0 0 0,1 0 1 0 0,0-1-1 0 0,0 1 0 0 0,-1 0 0 0 0,1 0 1 0 0,-1 0-1 0 0,1 0 0 0 0,-1 1 0 0 0,1-1 0 0 0,-1 1 1 0 0,1 0-1 0 0,-1-1 0 0 0,1 1 0 0 0,-1 0 1 0 0,0 0-1 0 0,1 1 0 0 0,-1-1 0 0 0,1 0 1 0 0,-1 1-1 0 0,1 0 0 0 0,-1 0 0 0 0,1-1 0 0 0,-1 1 1 0 0,1 1-1 0 0,0-1 0 0 0,0 0 0 0 0,-1 1 1 0 0,1-1-1 0 0,0 1 0 0 0,0-1 0 0 0,0 1 1 0 0,1 0-1 0 0,-1 0 0 0 0,0 0 0 0 0,1 0 0 0 0,-1 0 1 0 0,1 0-1 0 0,-1 2-30 0 0,-33 61 165 0 0,35-64-139 0 0,0 0 1 0 0,-1 1-1 0 0,1-1 0 0 0,0 1 0 0 0,0-1 0 0 0,0 0 0 0 0,0 1 0 0 0,0-1 1 0 0,0 1-1 0 0,0-1 0 0 0,1 1 0 0 0,-1-1 0 0 0,0 0 0 0 0,1 1 0 0 0,-1-1 1 0 0,1 0-1 0 0,0 1 0 0 0,-1-1 0 0 0,1 0 0 0 0,0 0 0 0 0,0 0 0 0 0,0 1 1 0 0,0-1-1 0 0,0 0 0 0 0,0 0 0 0 0,0 0 0 0 0,0-1 0 0 0,0 1 0 0 0,0 0 1 0 0,0 0-1 0 0,1 0 0 0 0,-1-1 0 0 0,0 1 0 0 0,1-1 0 0 0,-1 1 0 0 0,0-1 1 0 0,1 1-1 0 0,-1-1 0 0 0,1 0 0 0 0,-1 0 0 0 0,0 0 0 0 0,1 0 0 0 0,-1 0 1 0 0,1 0-1 0 0,-1 0 0 0 0,1 0 0 0 0,-1 0 0 0 0,1-1-26 0 0,1 1 27 0 0,1 0-1 0 0,-1-1 0 0 0,0 1 1 0 0,1-1-1 0 0,-1 0 0 0 0,0 0 1 0 0,1 0-1 0 0,-1 0 1 0 0,0-1-1 0 0,0 1 0 0 0,0-1 1 0 0,0 0-1 0 0,-1 0 0 0 0,1 0 1 0 0,0 0-1 0 0,-1-1 1 0 0,1 1-1 0 0,-1 0 0 0 0,0-1 1 0 0,0 0-1 0 0,0 0 0 0 0,0 1 1 0 0,0-1-1 0 0,-1 0 0 0 0,1 0 1 0 0,-1-1-1 0 0,0 1 1 0 0,0 0-1 0 0,0 0 0 0 0,0-1 1 0 0,0 1-1 0 0,-1 0 0 0 0,0-1 1 0 0,1 1-1 0 0,-1-1 1 0 0,-1 1-1 0 0,1 0 0 0 0,0-1 1 0 0,-1 1-1 0 0,0-2-26 0 0,-11 29-593 0 0,11-22 605 0 0,0 0 0 0 0,1 0 0 0 0,-1 0 0 0 0,1 0 0 0 0,-1 0 0 0 0,1 0 0 0 0,0 0 1 0 0,0 0-1 0 0,0 0 0 0 0,0 0 0 0 0,0 0 0 0 0,1 0 0 0 0,-1 0 0 0 0,1 0 0 0 0,-1 0 1 0 0,1 0-1 0 0,0 0 0 0 0,-1 0 0 0 0,1 0 0 0 0,0 0 0 0 0,0 0 0 0 0,0-1 0 0 0,1 1 1 0 0,-1 0-1 0 0,0-1 0 0 0,1 1 0 0 0,-1-1 0 0 0,1 0 0 0 0,-1 1 0 0 0,1-1 0 0 0,0 0 1 0 0,0 0-1 0 0,-1 0 0 0 0,2 0-12 0 0,27 8-2332 0 0,-7-8-3115 0 0,0-4-4579 0 0,-17 3 4291 0 0</inkml:trace>
  <inkml:trace contextRef="#ctx0" brushRef="#br0" timeOffset="653.05">349 159 1368 0 0,'0'0'1558'0'0,"0"0"-326"0"0,0 0-17 0 0,0 0 228 0 0,0 0 265 0 0,0 0 176 0 0,0 0-73 0 0,0 0-326 0 0,0 0-348 0 0,0 0-299 0 0,0 0-211 0 0,0 0-124 0 0,1-3-100 0 0,-1 2-349 0 0,0 0 0 0 0,1-1 0 0 0,-1 1 0 0 0,0 0 0 0 0,0 0 1 0 0,0 0-1 0 0,-1 0 0 0 0,1 0 0 0 0,0-1 0 0 0,0 1 0 0 0,-1 0 1 0 0,1 0-1 0 0,0 0 0 0 0,-1 0 0 0 0,1 0 0 0 0,-1 0 0 0 0,0 0 1 0 0,1 0-1 0 0,-1 0 0 0 0,0 0 0 0 0,1 0 0 0 0,-1 1 0 0 0,0-1 1 0 0,0 0-1 0 0,0 0 0 0 0,0 1 0 0 0,0-1 0 0 0,0 0 0 0 0,0 1 0 0 0,0-1 1 0 0,0 1-1 0 0,0-1 0 0 0,0 1 0 0 0,0 0 0 0 0,0-1 0 0 0,0 1 1 0 0,0 0-1 0 0,-1 0 0 0 0,1 0 0 0 0,0 0 0 0 0,0 0 0 0 0,0 0 1 0 0,0 0-1 0 0,-1 0 0 0 0,1 1 0 0 0,0-1 0 0 0,0 0 0 0 0,0 0 1 0 0,0 1-55 0 0,-3-1 27 0 0,-1 0 0 0 0,1 1 0 0 0,0-1 0 0 0,0 1 1 0 0,0 0-1 0 0,0 0 0 0 0,0 0 0 0 0,0 1 0 0 0,0-1 1 0 0,0 1-1 0 0,0 0 0 0 0,1 0 0 0 0,-1 1 0 0 0,1-1 1 0 0,-1 1-1 0 0,1-1 0 0 0,0 1 0 0 0,0 0 0 0 0,0 0 1 0 0,0 1-1 0 0,1-1 0 0 0,-1 0 0 0 0,1 1 1 0 0,0 0-1 0 0,0-1 0 0 0,0 1 0 0 0,1 0 0 0 0,-1 0 1 0 0,1 0-1 0 0,0 0 0 0 0,0 0 0 0 0,0 1 0 0 0,1-1 1 0 0,-1 0-1 0 0,1 3-27 0 0,3-4 55 0 0,0 0-1 0 0,0-1 1 0 0,1 1 0 0 0,-1-1-1 0 0,0 1 1 0 0,1-1 0 0 0,0 0 0 0 0,-1-1-1 0 0,1 1 1 0 0,0-1 0 0 0,0 1-1 0 0,0-1 1 0 0,0 0 0 0 0,0-1 0 0 0,0 1-1 0 0,0-1 1 0 0,0 1 0 0 0,0-1-1 0 0,0 0 1 0 0,0-1 0 0 0,0 1 0 0 0,0-1-1 0 0,1 0 1 0 0,-2 0 0 0 0,1 0 0 0 0,0 0-1 0 0,0-1 1 0 0,0 0 0 0 0,0 0-1 0 0,-1 0 1 0 0,2-1-55 0 0,2-3 35 0 0,-1 0 0 0 0,0 0 0 0 0,0-1-1 0 0,-1 0 1 0 0,0 0 0 0 0,0 0 0 0 0,0-1 0 0 0,-1 1-1 0 0,0-1 1 0 0,-1 0 0 0 0,0 0 0 0 0,0-1 0 0 0,0 1 0 0 0,-1-1-1 0 0,-1 1 1 0 0,1-1 0 0 0,-2 1 0 0 0,1-1 0 0 0,-1 0-1 0 0,0 0 1 0 0,-1 1 0 0 0,0-1 0 0 0,0 0 0 0 0,-1 1 0 0 0,0-1-1 0 0,-1 1 1 0 0,1-1 0 0 0,-4-5-35 0 0,-5 57-568 0 0,-5 180 1129 0 0,19-217-2759 0 0,7-11-14262 0 0,-9 5 15968 0 0,1-2-3840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15.3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8002 0 0,'0'0'1137'0'0,"0"0"-12"0"0,0 0 188 0 0,0 0 114 0 0,0 0-108 0 0,0 0-247 0 0,0 0-348 0 0,0 0-275 0 0,0 0-64 0 0,0 0 35 0 0,0 0 99 0 0,0 0 108 0 0,0 0-13 0 0,4 4-76 0 0,155 75 2028 0 0,-158-77-2487 0 0,0 0 1 0 0,0 0-1 0 0,-1 1 1 0 0,1-1-1 0 0,-1 0 1 0 0,1 0-1 0 0,-1 1 1 0 0,0-1-1 0 0,0 0 1 0 0,0 1-1 0 0,0-1 1 0 0,0 0-1 0 0,-1 0 1 0 0,1 1-1 0 0,-1-1 1 0 0,1 0-1 0 0,-1 0 1 0 0,0 0 0 0 0,0 1-1 0 0,0-1 1 0 0,0 0-1 0 0,0 0 1 0 0,0 0-1 0 0,-1-1 1 0 0,1 1-1 0 0,-1 0 1 0 0,1 0-1 0 0,-1-1 1 0 0,0 1-1 0 0,0-1 1 0 0,1 0-1 0 0,-1 1 1 0 0,0-1-1 0 0,0 0 1 0 0,0 0-1 0 0,-1 0 1 0 0,1 0-1 0 0,-2 0-79 0 0,-5 7 123 0 0,-3 3-5 0 0,-1 0-125 0 0,0 0 0 0 0,2 1 0 0 0,-1 1 1 0 0,1 0-1 0 0,1 0 0 0 0,1 1 0 0 0,-5 9 7 0 0,7-14-1735 0 0,3-3-5592 0 0,1-4-3989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14.46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1 11715 0 0,'0'0'1788'0'0,"0"0"-201"0"0,0 0-196 0 0,0 0-252 0 0,0 0-164 0 0,0 0-113 0 0,0 0-105 0 0,0 0-116 0 0,0 0-190 0 0,0 0-155 0 0,0 0-67 0 0,0 0 21 0 0,0 0 99 0 0,0 3 91 0 0,-26 184 2625 0 0,26-187-3861 0 0,0 0-15411 0 0,0-1 13028 0 0,1 0-2574 0 0</inkml:trace>
  <inkml:trace contextRef="#ctx0" brushRef="#br0" timeOffset="265.803">107 57 7250 0 0,'0'0'1819'0'0,"0"0"-423"0"0,0 0-440 0 0,0 0-189 0 0,0 0 34 0 0,0 0 126 0 0,0 0 83 0 0,0 0 79 0 0,0 0-3 0 0,0 0-43 0 0,0 0-86 0 0,0 0-155 0 0,0 0-131 0 0,0 5-95 0 0,-7 92 1332 0 0,6-91-2523 0 0,1-4-4429 0 0,0-2-5071 0 0,0 0 2831 0 0</inkml:trace>
  <inkml:trace contextRef="#ctx0" brushRef="#br0" timeOffset="518.52">200 50 4585 0 0,'0'0'1523'0'0,"0"0"-563"0"0,0 0-301 0 0,0 0 301 0 0,0 0 467 0 0,0 0 311 0 0,0 0 25 0 0,0 0-200 0 0,0 0-301 0 0,0 0-244 0 0,0 0-233 0 0,0 0-187 0 0,0 0-103 0 0,0 9-133 0 0,0 76-757 0 0,0-83-567 0 0,1 3-2089 0 0,-1-2-8582 0 0,0-2 7976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13.5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44 62 13483 0 0,'0'0'1480'0'0,"0"0"-198"0"0,0 0-262 0 0,0 0-365 0 0,0 0-340 0 0,0 0-187 0 0,0 0 16 0 0,0 0 126 0 0,0 0 157 0 0,0 0 91 0 0,0 0-16 0 0,0 0-95 0 0,-2 12-83 0 0,-18 168 667 0 0,20-178-964 0 0,0 0 0 0 0,0 0 0 0 0,0 0 0 0 0,0-1 0 0 0,0 1 0 0 0,-1 0 0 0 0,1 0 0 0 0,-1-1 0 0 0,1 1 0 0 0,-1 0 1 0 0,0 0-1 0 0,0-1 0 0 0,0 1 0 0 0,0-1 0 0 0,0 1 0 0 0,0-1 0 0 0,0 1 0 0 0,0-1 0 0 0,0 0 0 0 0,-1 1 0 0 0,1-1 0 0 0,-1 0 0 0 0,1 0 0 0 0,-1 0 0 0 0,1 0-27 0 0,2-39 451 0 0,0 34-466 0 0,1 0-1 0 0,0-1 1 0 0,0 1 0 0 0,1 0-1 0 0,-1 0 1 0 0,1 0 0 0 0,0 1 0 0 0,0-1-1 0 0,0 1 1 0 0,0-1 0 0 0,1 1-1 0 0,0 0 1 0 0,-1 0 0 0 0,1 1 0 0 0,0-1-1 0 0,0 1 1 0 0,0 0 0 0 0,1 0-1 0 0,-1 0 1 0 0,0 0 0 0 0,1 1-1 0 0,-1 0 1 0 0,1 0 0 0 0,0 0 0 0 0,-1 0-1 0 0,1 1 1 0 0,0 0 0 0 0,-1 0-1 0 0,1 0 1 0 0,0 0 15 0 0,-3 1 9 0 0,0 0 1 0 0,-1 0-1 0 0,1 0 0 0 0,-1 0 1 0 0,1 0-1 0 0,-1 0 0 0 0,1 0 1 0 0,-1 0-1 0 0,0 1 0 0 0,0-1 1 0 0,1 1-1 0 0,-1-1 0 0 0,0 1 1 0 0,0-1-1 0 0,0 1 0 0 0,-1-1 0 0 0,1 1 1 0 0,0 0-1 0 0,-1 0 0 0 0,1-1 1 0 0,-1 1-1 0 0,1 0 0 0 0,-1 0 1 0 0,0-1-1 0 0,0 1 0 0 0,0 0 1 0 0,0 0-1 0 0,0 0 0 0 0,0 0 1 0 0,0-1-1 0 0,-1 1 0 0 0,1 0 0 0 0,0 0 1 0 0,-1 0-1 0 0,0-1 0 0 0,1 1 1 0 0,-1 0-1 0 0,0-1 0 0 0,0 1 1 0 0,0-1-1 0 0,0 1 0 0 0,0-1 1 0 0,-1 1-1 0 0,1-1 0 0 0,0 0 1 0 0,0 0-1 0 0,-1 1 0 0 0,1-1 0 0 0,-1 0 1 0 0,1 0-1 0 0,-1 0 0 0 0,0-1 1 0 0,1 1-1 0 0,-1 0 0 0 0,0-1 1 0 0,0 1-1 0 0,1-1 0 0 0,-3 1-9 0 0,-53 19-1748 0 0,58-20-5301 0 0,3 0-563 0 0,-1 0 867 0 0</inkml:trace>
  <inkml:trace contextRef="#ctx0" brushRef="#br0" timeOffset="599.288">330 199 5513 0 0,'0'0'2318'0'0,"0"0"-282"0"0,0 0-286 0 0,0 0-274 0 0,0 0-309 0 0,0 0-185 0 0,0 0-181 0 0,0 0-128 0 0,0 0-52 0 0,0 0-124 0 0,0 0-107 0 0,0 0-98 0 0,0 0-140 0 0,-7-6-39 0 0,-21-21-25 0 0,26 25-22 0 0,-1 1-1 0 0,1-1 0 0 0,-1 1 0 0 0,0 0 0 0 0,0 0 0 0 0,0 0 0 0 0,1 0 1 0 0,-1 1-1 0 0,0-1 0 0 0,0 1 0 0 0,0 0 0 0 0,0-1 0 0 0,0 1 0 0 0,0 1 1 0 0,0-1-1 0 0,0 0 0 0 0,0 1 0 0 0,0-1 0 0 0,0 1 0 0 0,0 0-65 0 0,1 0 15 0 0,0-1 0 0 0,0 1 0 0 0,0 0 0 0 0,0 0 0 0 0,0 0 0 0 0,0 0 0 0 0,1 0 0 0 0,-1 0 0 0 0,0 1 0 0 0,1-1 0 0 0,-1 0 0 0 0,1 1 0 0 0,-1-1 0 0 0,1 1 0 0 0,-1 0 0 0 0,1-1 0 0 0,0 1 0 0 0,0 0 0 0 0,0 0 0 0 0,0 0 0 0 0,0 0 0 0 0,1 0-1 0 0,-1 0 1 0 0,0 0 0 0 0,1 0 0 0 0,0 0 0 0 0,-1 0 0 0 0,1 0 0 0 0,0 0 0 0 0,0 1 0 0 0,0-1 0 0 0,0 0 0 0 0,1 0 0 0 0,-1 0 0 0 0,0 0 0 0 0,1 0 0 0 0,0 0 0 0 0,-1 0 0 0 0,1 0 0 0 0,0 0 0 0 0,0 0 0 0 0,0 0 0 0 0,0-1 0 0 0,1 1 0 0 0,-1 0 0 0 0,0-1 0 0 0,1 1 0 0 0,-1-1 0 0 0,1 1 0 0 0,-1-1-1 0 0,1 1 1 0 0,0-1 0 0 0,0 0 0 0 0,-1 0 0 0 0,1 0 0 0 0,0 0 0 0 0,0 0 0 0 0,0-1 0 0 0,0 1-15 0 0,3 0 49 0 0,0-1 0 0 0,-1 1 0 0 0,1-1-1 0 0,-1 0 1 0 0,1-1 0 0 0,-1 1 0 0 0,1-1-1 0 0,-1 0 1 0 0,1 0 0 0 0,-1 0 0 0 0,0 0 0 0 0,1-1-1 0 0,-1 0 1 0 0,0 0 0 0 0,0 0 0 0 0,0 0-1 0 0,0-1 1 0 0,-1 0 0 0 0,1 1 0 0 0,-1-1 0 0 0,1-1-1 0 0,-1 1 1 0 0,0 0 0 0 0,0-1 0 0 0,0 1-1 0 0,-1-1 1 0 0,0 0 0 0 0,1 0 0 0 0,-1 0 0 0 0,0 0-1 0 0,-1-1 1 0 0,1 1 0 0 0,-1 0 0 0 0,0-1 0 0 0,0 1-1 0 0,0-1 1 0 0,-1 1 0 0 0,1-1-49 0 0,-1-148 440 0 0,0 153-469 0 0,-2 24-373 0 0,-7 31 73 0 0,3 1-1 0 0,1 0 1 0 0,4 41 329 0 0,7-95-11892 0 0,-5-2 7489 0 0,1 0-1232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56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8 17548 0 0,'0'0'2192'0'0,"0"0"-767"0"0,0 0-233 0 0,0 0-112 0 0,0 0-152 0 0,0 0-160 0 0,0 0-208 0 0,0 0-167 0 0,0 0-137 0 0,0 0-144 0 0,0 0-80 0 0,0 0-168 0 0,0 0-200 0 0,0 0-249 0 0,-7-8-455 0 0,6 12-1136 0 0,-1-1-4562 0 0,1-1-6000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12.7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8 100 1240 0 0,'0'0'1807'0'0,"0"0"-28"0"0,0 0 191 0 0,0 0 219 0 0,0 0 58 0 0,0 0-85 0 0,0 0-263 0 0,0 0-326 0 0,0 0-331 0 0,0 0-294 0 0,0 0-262 0 0,-3 1-217 0 0,-2 2 2147 0 0,26 0-1257 0 0,32 1-441 0 0,64-2-531 0 0,-117-2-426 0 0,0 0-42 0 0,0 0-27 0 0,0 0-48 0 0,0 0-106 0 0,-12-4-10115 0 0,5 2 130 0 0,5 1 6026 0 0</inkml:trace>
  <inkml:trace contextRef="#ctx0" brushRef="#br0" timeOffset="266.115">120 0 6969 0 0,'0'0'2276'0'0,"0"0"-216"0"0,0 0-356 0 0,0 0-343 0 0,0 0-272 0 0,0 0-146 0 0,0 0-176 0 0,0 0-140 0 0,0 0-22 0 0,0 0 38 0 0,0 0 77 0 0,0 0 35 0 0,0 0-63 0 0,0 6-104 0 0,0 103 2275 0 0,1-71-5646 0 0,0-2-6167 0 0,-1-34 2933 0 0,0-1-895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7.65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1 608 0 0,'0'0'1463'0'0,"0"0"9"0"0,0 0 231 0 0,0 0 278 0 0,0 0 99 0 0,0 0-126 0 0,0 0-308 0 0,0 0-403 0 0,0 0-360 0 0,0 0-271 0 0,0 0-219 0 0,0 0-136 0 0,0 0-75 0 0,-2 2 826 0 0,27 8 2635 0 0,24-9-2602 0 0,-32-2-825 0 0,-10 1-296 0 0,13-1 96 0 0,-11 3-1741 0 0,-10-1-3686 0 0,-2 0-679 0 0,2-1 3939 0 0,0 1-4793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7.9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 4249 0 0,'0'0'825'0'0,"0"0"-178"0"0,0 0 191 0 0,0 0 449 0 0,0 0 374 0 0,0 0 108 0 0,0 0-176 0 0,0 0-364 0 0,0 0-345 0 0,0 0-277 0 0,11 0-223 0 0,92-2-96 0 0,-64 4-1656 0 0,-23-1-3069 0 0,-7-1-463 0 0,-6 0-656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8.25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15 6337 0 0,'0'0'3397'0'0,"0"0"-2363"0"0,0 0-454 0 0,0 0 311 0 0,0 0 338 0 0,0 0 242 0 0,0 0 76 0 0,0 0-149 0 0,0 0-277 0 0,0 0-323 0 0,0 0-335 0 0,0 0-299 0 0,0 0-204 0 0,1-3-26 0 0,2-9 121 0 0,-6 28 462 0 0,-5 30 354 0 0,4 35-613 0 0,5-81-1829 0 0,-1 1 4396 0 0,1 0-6121 0 0,-1-1-2636 0 0,0 1-4070 0 0,0-2 5953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8.5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6065 0 0,'0'0'1075'0'0,"0"0"-563"0"0,0 0-86 0 0,0 0 214 0 0,0 0 221 0 0,0 0 176 0 0,0 0 41 0 0,0 0-40 0 0,0 0-18 0 0,0 0-62 0 0,0 0-125 0 0,0 0-155 0 0,0 0-130 0 0,11 2-67 0 0,85 9 1209 0 0,28-7-143 0 0,-131 0-5855 0 0,5-3-4076 0 0,1-1 589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30.3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62 0 13667 0 0,'0'0'-415'0'0,"0"0"-172"0"0,0 0 81 0 0,0 0 380 0 0,0 0 489 0 0,0 0 261 0 0,0 0 39 0 0,0 0-46 0 0,0 0-94 0 0,0 0-140 0 0,0 0-92 0 0,0 0-59 0 0,0 0-18 0 0,-2 6 18 0 0,-6 18 19 0 0,7-23-200 0 0,-1 0 1 0 0,0 1-1 0 0,1-1 0 0 0,-1 0 1 0 0,0 0-1 0 0,0 0 0 0 0,0 0 0 0 0,0 0 1 0 0,0-1-1 0 0,0 1 0 0 0,0 0 1 0 0,0-1-1 0 0,0 0 0 0 0,0 1 0 0 0,0-1 1 0 0,0 0-1 0 0,0 0 0 0 0,-1 0 0 0 0,1 0 1 0 0,0-1-1 0 0,0 1 0 0 0,0-1 1 0 0,0 1-52 0 0,-1-1 218 0 0,3 1-173 0 0,-1-1-1 0 0,1 0 1 0 0,0 0 0 0 0,0 0 0 0 0,0 0-1 0 0,0 0 1 0 0,0 0 0 0 0,0 0-1 0 0,0 0 1 0 0,0 0 0 0 0,0 0 0 0 0,0 0-1 0 0,0 1 1 0 0,1-1 0 0 0,-1 0 0 0 0,0 0-1 0 0,1 0 1 0 0,-1 0 0 0 0,0 0 0 0 0,1 1-1 0 0,-1-1 1 0 0,1 0 0 0 0,0 0 0 0 0,-1 1-1 0 0,1-1 1 0 0,-1 0 0 0 0,1 1 0 0 0,0-1-1 0 0,0 0 1 0 0,-1 1 0 0 0,1-1 0 0 0,0 1-1 0 0,0 0 1 0 0,0-1 0 0 0,0 1 0 0 0,0 0-1 0 0,-1-1 1 0 0,1 1 0 0 0,0 0 0 0 0,1 0-45 0 0,-1-1 14 0 0,0 0 1 0 0,1 1 0 0 0,0-1 0 0 0,-1 1 0 0 0,1 0 0 0 0,-1-1 0 0 0,1 1 0 0 0,-1 0 0 0 0,1 0 0 0 0,0 0 0 0 0,-1 0 0 0 0,1 0-1 0 0,-1 0 1 0 0,1 1 0 0 0,0-1 0 0 0,-1 1 0 0 0,1-1 0 0 0,-1 1 0 0 0,1-1 0 0 0,-1 1 0 0 0,0 0 0 0 0,1 0 0 0 0,-1-1 0 0 0,0 1 0 0 0,1 0-1 0 0,-1 0 1 0 0,0 0 0 0 0,0 1 0 0 0,0-1 0 0 0,0 0 0 0 0,0 0 0 0 0,0 1 0 0 0,0-1 0 0 0,0 0 0 0 0,0 1 0 0 0,-1-1 0 0 0,1 1-1 0 0,-1-1 1 0 0,1 1 0 0 0,-1-1 0 0 0,1 1 0 0 0,-1-1 0 0 0,0 1 0 0 0,0 1-15 0 0,1 1 81 0 0,-1-1-1 0 0,1 1 1 0 0,-1 0-1 0 0,0 0 1 0 0,0 0 0 0 0,-1 0-1 0 0,1-1 1 0 0,-1 1-1 0 0,0 0 1 0 0,0 0-1 0 0,0-1 1 0 0,0 1 0 0 0,-1-1-1 0 0,1 1 1 0 0,-1-1-1 0 0,0 1 1 0 0,0-1 0 0 0,-3 3-81 0 0,-25 15 57 0 0,16-17-4717 0 0,14-4 529 0 0,0-1-1976 0 0,0 1-773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9.4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0 122 9834 0 0,'0'0'404'0'0,"0"0"-77"0"0,0 0 176 0 0,0 0 341 0 0,0 0 260 0 0,0 0 70 0 0,0 0-155 0 0,0 0-261 0 0,0 0-168 0 0,0 0-58 0 0,0 0-23 0 0,0 0-30 0 0,0 0-36 0 0,5 6-31 0 0,43 70 1028 0 0,-6-34 190 0 0,-34-74-211 0 0,-3 8-1390 0 0,-2 0 0 0 0,-1 0-1 0 0,-1 0 1 0 0,-2 0 0 0 0,0 0 0 0 0,-1 0-1 0 0,-3-9-28 0 0,-2 20-1002 0 0,50 26 1367 0 0,125-11-333 0 0,-166-1-2643 0 0,-7 2-4977 0 0,3-3 2890 0 0,0 1-3422 0 0</inkml:trace>
  <inkml:trace contextRef="#ctx0" brushRef="#br0" timeOffset="435.685">170 125 1624 0 0,'0'0'3568'0'0,"0"0"-2011"0"0,0 0-431 0 0,0 0 141 0 0,0 0 129 0 0,0 0-31 0 0,0 0-135 0 0,0 0-99 0 0,0 0-120 0 0,0 0-176 0 0,0 0-167 0 0,0 0-114 0 0,8-3-82 0 0,76-6 1385 0 0,-82 9-1803 0 0,1 0-1 0 0,0 0 0 0 0,-1 0 1 0 0,1 0-1 0 0,-1 1 1 0 0,1-1-1 0 0,-1 1 0 0 0,1 0 1 0 0,-1-1-1 0 0,1 1 1 0 0,-1 0-1 0 0,0 1 0 0 0,1-1 1 0 0,-1 0-1 0 0,0 1 0 0 0,0-1 1 0 0,0 1-1 0 0,0 0 1 0 0,0-1-1 0 0,0 1 0 0 0,-1 0 1 0 0,1 0-1 0 0,-1 0 1 0 0,1 1-1 0 0,-1-1 0 0 0,0 0 1 0 0,0 0-1 0 0,0 1 1 0 0,0-1-1 0 0,0 1 0 0 0,0-1 1 0 0,-1 1-1 0 0,1-1 1 0 0,-1 1-1 0 0,0-1 0 0 0,1 3-53 0 0,-3-2 35 0 0,0 1 0 0 0,1-1 0 0 0,-1 1-1 0 0,-1-1 1 0 0,1 0 0 0 0,0 0-1 0 0,-1 0 1 0 0,0 0 0 0 0,1 0 0 0 0,-1 0-1 0 0,0-1 1 0 0,-1 0 0 0 0,1 1 0 0 0,0-1-1 0 0,-1 0 1 0 0,1-1 0 0 0,-1 1 0 0 0,1 0-1 0 0,-1-1 1 0 0,0 0 0 0 0,-1 0-35 0 0,105-15 808 0 0,-72 10-1402 0 0,7 0-3667 0 0,-12-1-8274 0 0,-18 3 6804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6.3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157 66 0 0 0,'0'0'1547'0'0,"0"0"-356"0"0,0 0-232 0 0,0 0 129 0 0,0 0 239 0 0,0 0 83 0 0,0 0-123 0 0,0 0-218 0 0,0 0-179 0 0,0 0-138 0 0,0 0-45 0 0,0 1-604 0 0,2 4 10828 0 0,-1-7-10925 0 0,0 0 0 0 0,0 0-1 0 0,-1-1 1 0 0,1 1 0 0 0,-1 0 0 0 0,1 0 0 0 0,-1 0-1 0 0,0 0 1 0 0,0 0 0 0 0,0-1 0 0 0,0 1 0 0 0,0 0-1 0 0,-1 0 1 0 0,1 0 0 0 0,-1 0 0 0 0,1-1-1 0 0,-1 1 1 0 0,0 0 0 0 0,0 0 0 0 0,0 0 0 0 0,0 0-1 0 0,0 1 1 0 0,0-1 0 0 0,0 0 0 0 0,-1 0 0 0 0,1 1-1 0 0,-1-1 1 0 0,1 1 0 0 0,-1-1 0 0 0,0 1 0 0 0,0-1-1 0 0,1 1 1 0 0,-1 0 0 0 0,0 0 0 0 0,0 0 0 0 0,0 0-1 0 0,0 0 1 0 0,0 1 0 0 0,0-1 0 0 0,-1 1 0 0 0,1-1-1 0 0,0 1 1 0 0,0 0 0 0 0,0 0 0 0 0,0-1 0 0 0,-1 2-1 0 0,1-1 1 0 0,0 0 0 0 0,0 0 0 0 0,0 1 0 0 0,0-1-1 0 0,0 1 1 0 0,-1 0 0 0 0,1-1 0 0 0,0 1-6 0 0,-4 3-2 0 0,-1 1 0 0 0,1-1 0 0 0,-1 1 0 0 0,1 0 0 0 0,1 0 0 0 0,-1 1 0 0 0,1 0 1 0 0,0 0-1 0 0,0 0 0 0 0,1 1 0 0 0,-1-1 0 0 0,2 1 0 0 0,-1 0 0 0 0,1 0 0 0 0,0 1 0 0 0,0-1 1 0 0,1 0-1 0 0,0 1 0 0 0,0 0 0 0 0,1 0 0 0 0,0-1 0 0 0,0 1 0 0 0,1 0 0 0 0,0 6 2 0 0,1-13 15 0 0,-1 0 0 0 0,1 1 1 0 0,0-1-1 0 0,-1 1 0 0 0,1-1 0 0 0,0 0 0 0 0,0 0 0 0 0,0 1 0 0 0,0-1 0 0 0,0 0 0 0 0,0 0 0 0 0,0 0 0 0 0,0 0 0 0 0,0 0 0 0 0,1 0 0 0 0,-1 0 0 0 0,0-1 0 0 0,1 1 0 0 0,-1 0 1 0 0,0-1-1 0 0,1 1 0 0 0,-1-1 0 0 0,1 1 0 0 0,-1-1 0 0 0,1 0 0 0 0,-1 0 0 0 0,1 1 0 0 0,-1-1 0 0 0,1 0 0 0 0,0 0 0 0 0,-1-1 0 0 0,1 1 0 0 0,-1 0 0 0 0,1 0 0 0 0,-1-1 0 0 0,1 1 1 0 0,-1-1-1 0 0,0 1 0 0 0,1-1 0 0 0,-1 0 0 0 0,0 0 0 0 0,1 1 0 0 0,-1-2-15 0 0,59-36 418 0 0,-10-32-499 0 0,-52 74 60 0 0,1 0 1 0 0,-1 1 0 0 0,1-1 0 0 0,0 0 0 0 0,0 0 0 0 0,1 1 0 0 0,-1-1-1 0 0,1 0 1 0 0,0 1 0 0 0,0-1 0 0 0,0 1 0 0 0,1-1 0 0 0,0 0 0 0 0,-1 1-1 0 0,2-1 1 0 0,-1 0 0 0 0,0 0 0 0 0,3 4 20 0 0,9 2-4809 0 0,7-6-4891 0 0,-16-4 53 0 0</inkml:trace>
  <inkml:trace contextRef="#ctx0" brushRef="#br0" timeOffset="703.685">391 61 2817 0 0,'0'0'613'0'0,"0"0"-185"0"0,0 0 67 0 0,0 0 246 0 0,0 0 224 0 0,0 0 136 0 0,0 0 5 0 0,0 0-81 0 0,0 0-106 0 0,0 0-168 0 0,0 0-163 0 0,0 0-158 0 0,0 0-94 0 0,13 6 2542 0 0,-18-44 8 0 0,-17 74-2728 0 0,23-37-105 0 0,-1 1 0 0 0,1-1-1 0 0,-1 1 1 0 0,1-1 0 0 0,-1 1 0 0 0,1-1-1 0 0,0 1 1 0 0,-1 0 0 0 0,1-1 0 0 0,0 1-1 0 0,0 0 1 0 0,-1-1 0 0 0,1 1 0 0 0,0 0-1 0 0,0 0 1 0 0,-1 0 0 0 0,1 0-1 0 0,0 0 1 0 0,0 0 0 0 0,-1 0 0 0 0,1 0-1 0 0,0 0 1 0 0,0 0 0 0 0,-1 0 0 0 0,1 0-1 0 0,0 0 1 0 0,0 1 0 0 0,-1-1 0 0 0,1 0-1 0 0,0 1 1 0 0,-1-1 0 0 0,1 0 0 0 0,0 1-1 0 0,-1-1 1 0 0,1 1 0 0 0,-1-1-1 0 0,1 1 1 0 0,-1-1 0 0 0,1 1 0 0 0,-1 0-1 0 0,1-1 1 0 0,-1 1 0 0 0,1 0 0 0 0,-1-1-1 0 0,0 1 1 0 0,1 0 0 0 0,-1-1 0 0 0,0 1-1 0 0,0 0 1 0 0,1 0 0 0 0,-1-1 0 0 0,0 1-1 0 0,0 0 1 0 0,0 0 0 0 0,0-1-1 0 0,0 1 1 0 0,0 0-53 0 0,1-2 2 0 0,0 0 0 0 0,0 0 1 0 0,0-1-1 0 0,-1 1 0 0 0,1 0 0 0 0,0-1 0 0 0,-1 1 0 0 0,1-1 0 0 0,-1 1 0 0 0,1-1 1 0 0,-1 1-1 0 0,1-1 0 0 0,-1 1 0 0 0,0-1 0 0 0,0 0 0 0 0,0 1 0 0 0,0-1 0 0 0,0 1 1 0 0,0-1-1 0 0,-1 1 0 0 0,1-1 0 0 0,0 0 0 0 0,-1 1 0 0 0,1-1 0 0 0,-1 1 1 0 0,1 0-1 0 0,-1-1 0 0 0,0 1 0 0 0,0-1 0 0 0,0 1 0 0 0,0 0 0 0 0,0 0 0 0 0,0-1 1 0 0,0 1-1 0 0,0 0 0 0 0,0 0 0 0 0,0 0 0 0 0,-1 0 0 0 0,1 0 0 0 0,0 1 0 0 0,-1-1 1 0 0,1 0-1 0 0,-1 1 0 0 0,1-1 0 0 0,0 1 0 0 0,-1-1 0 0 0,0 1 0 0 0,1-1 0 0 0,-1 1 1 0 0,1 0-1 0 0,-1 0 0 0 0,1 0 0 0 0,-1 0 0 0 0,0 0 0 0 0,1 0 0 0 0,-1 1 0 0 0,1-1 1 0 0,-1 0-1 0 0,1 1 0 0 0,-1-1 0 0 0,1 1 0 0 0,-1-1 0 0 0,1 1 0 0 0,0 0 0 0 0,-1 0 1 0 0,1 0-1 0 0,0 0 0 0 0,-1 0 0 0 0,1 0-2 0 0,-61 70 205 0 0,61-68-175 0 0,-1 0 1 0 0,0-1-1 0 0,1 1 1 0 0,0 0-1 0 0,-1 0 1 0 0,1 0-1 0 0,0 0 1 0 0,1 0-1 0 0,-1 0 1 0 0,0 0-1 0 0,1 0 1 0 0,0 1-1 0 0,-1-1 1 0 0,1 0-1 0 0,1 0 1 0 0,-1 0-1 0 0,0 0 1 0 0,1 1-1 0 0,0-1 1 0 0,-1 0-1 0 0,1 0 1 0 0,0 0-1 0 0,1 0 1 0 0,-1 0-1 0 0,0-1 1 0 0,1 1-1 0 0,0 0 1 0 0,0 0-31 0 0,1 0 43 0 0,1-1 1 0 0,-1 1-1 0 0,1-1 1 0 0,0 0-1 0 0,0 1 1 0 0,0-2-1 0 0,0 1 1 0 0,0 0-1 0 0,0-1 1 0 0,1 0-1 0 0,-1 0 1 0 0,0 0-1 0 0,1-1 1 0 0,-1 1-1 0 0,1-1 1 0 0,-1 0 0 0 0,0 0-1 0 0,1-1 1 0 0,-1 1-1 0 0,1-1 1 0 0,-1 0-1 0 0,1 0-43 0 0,31-19-4433 0 0,-33 15-213 0 0,-2 3-419 0 0,1 0-4197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39.6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1 185 10346 0 0,'0'0'1280'0'0,"0"0"-329"0"0,0 0-226 0 0,0 0 27 0 0,0 0 124 0 0,0 0 56 0 0,0 0-17 0 0,0 0-176 0 0,0 0-215 0 0,0 0-131 0 0,0 0-57 0 0,0 0 10 0 0,7 3-4 0 0,54 35 753 0 0,-54-31-838 0 0,46 28 1519 0 0,-51-37-1707 0 0,0 0 1 0 0,-1 0-1 0 0,1 0 0 0 0,0-1 1 0 0,-1 1-1 0 0,0 0 1 0 0,1 0-1 0 0,-1-1 0 0 0,0 1 1 0 0,0-1-1 0 0,-1 1 1 0 0,1-1-1 0 0,0 1 1 0 0,-1-1-1 0 0,0 1 0 0 0,1-1 1 0 0,-1 0-1 0 0,0 1 1 0 0,0-1-1 0 0,-1 0-69 0 0,2 0 45 0 0,6-211 74 0 0,21 224-426 0 0,113-1 860 0 0,-93-11-2465 0 0,-48 2 595 0 0,-8 3-14561 0 0,5-2 10602 0 0</inkml:trace>
  <inkml:trace contextRef="#ctx0" brushRef="#br0" timeOffset="336.804">227 124 10922 0 0,'0'0'1519'0'0,"0"0"-405"0"0,0 0-263 0 0,0 0 44 0 0,0 0 110 0 0,0 0 103 0 0,0 0-30 0 0,0 0-171 0 0,11-1-216 0 0,-10 1-686 0 0,4-1 97 0 0,0-1 0 0 0,1 1 0 0 0,-1 1-1 0 0,1-1 1 0 0,-1 1 0 0 0,0 0 0 0 0,1 0 0 0 0,-1 1-1 0 0,1-1 1 0 0,-1 1 0 0 0,0 0 0 0 0,1 1-1 0 0,-1-1 1 0 0,0 1 0 0 0,0 0 0 0 0,0 0 0 0 0,0 1-1 0 0,-1 0 1 0 0,1 0 0 0 0,-1 0 0 0 0,1 0 0 0 0,-1 0-1 0 0,0 1 1 0 0,0 0-102 0 0,-4 0 21 0 0,0-1 0 0 0,-1 1 0 0 0,1 0-1 0 0,-1 0 1 0 0,0-1 0 0 0,0 1 0 0 0,0 0 0 0 0,0-1-1 0 0,-1 1 1 0 0,1-1 0 0 0,-1 0 0 0 0,0 1-1 0 0,0-1 1 0 0,0 0 0 0 0,0 0 0 0 0,-1 0 0 0 0,1 0-1 0 0,-1-1 1 0 0,0 1 0 0 0,0-1 0 0 0,0 1 0 0 0,0-1-1 0 0,0 0 1 0 0,0 0 0 0 0,-1-1 0 0 0,1 1 0 0 0,0-1-1 0 0,-1 1 1 0 0,0-1 0 0 0,0 0-21 0 0,-3 3 90 0 0,43-2 983 0 0,117-16-2644 0 0,-147 13-453 0 0,-3 0-4035 0 0,-1 0-5203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36.7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19 17524 0 0,'0'0'100'0'0,"0"0"-272"0"0,0 0-52 0 0,0 0 109 0 0,0 0 258 0 0,0 0 303 0 0,0 0 152 0 0,0 0 79 0 0,0 0-8 0 0,0 10-80 0 0,0 16-312 0 0,-1-1 0 0 0,-2 0 1 0 0,0 1-1 0 0,-2-1 0 0 0,-1-1 0 0 0,-1 2-277 0 0,4-18 46 0 0,-31 45 448 0 0,33-54-493 0 0,1-1 1 0 0,-1 1-1 0 0,1 0 0 0 0,-1-1 1 0 0,1 1-1 0 0,0-1 0 0 0,-1 1 1 0 0,1 0-1 0 0,0-1 0 0 0,0 1 1 0 0,0-1-1 0 0,0 1 0 0 0,0-1 1 0 0,1 1-1 0 0,-1-1 0 0 0,0 1 1 0 0,1 0-1 0 0,-1-1 0 0 0,1 1 1 0 0,-1 0-1 0 0,1-1 0 0 0,0 1 1 0 0,-1 0-1 0 0,1-1 0 0 0,0 1 1 0 0,0 0-1 0 0,1-1-1 0 0,1-2-13 0 0,-1 0 0 0 0,1 1 0 0 0,0-1-1 0 0,1 1 1 0 0,-1-1 0 0 0,1 1 0 0 0,0 0 0 0 0,-1 1-1 0 0,1-1 1 0 0,0 1 0 0 0,1-1 0 0 0,-1 1 0 0 0,0 0-1 0 0,1 1 1 0 0,-1-1 0 0 0,1 1 0 0 0,-1 0 0 0 0,1 0-1 0 0,0 0 1 0 0,-1 1 0 0 0,1-1 0 0 0,0 1 0 0 0,0 0-1 0 0,-1 1 1 0 0,1-1 0 0 0,0 1 0 0 0,-1 0 0 0 0,1 0-1 0 0,-1 0 1 0 0,1 1 0 0 0,-1 0 0 0 0,1 0 0 0 0,-1 0-1 0 0,0 0 1 0 0,0 1 0 0 0,0-1 0 0 0,0 1 0 0 0,0 0-1 0 0,1 2 14 0 0,-4-4 16 0 0,0 0 0 0 0,0 0-1 0 0,-1 0 1 0 0,1 1-1 0 0,0-1 1 0 0,-1 0 0 0 0,1 0-1 0 0,-1 0 1 0 0,1 1 0 0 0,-1-1-1 0 0,0 0 1 0 0,1 1-1 0 0,-1-1 1 0 0,0 0 0 0 0,0 1-1 0 0,0-1 1 0 0,0 0 0 0 0,0 1-1 0 0,0-1 1 0 0,-1 0-1 0 0,1 1 1 0 0,0-1 0 0 0,-1 0-1 0 0,1 0 1 0 0,-1 1 0 0 0,1-1-1 0 0,-1 0 1 0 0,1 0-1 0 0,-1 0 1 0 0,0 0 0 0 0,0 0-1 0 0,0 0 1 0 0,1 0 0 0 0,-1 0-1 0 0,0 0 1 0 0,0 0-1 0 0,0 0 1 0 0,0 0 0 0 0,-1-1-1 0 0,1 1 1 0 0,0 0 0 0 0,0-1-1 0 0,0 1 1 0 0,-1-1-1 0 0,1 1 1 0 0,0-1 0 0 0,0 0-1 0 0,-1 1 1 0 0,0-1-16 0 0,-68 14 380 0 0,9-11-856 0 0,64-8-5364 0 0,1 2-1120 0 0,-2 1-2869 0 0</inkml:trace>
  <inkml:trace contextRef="#ctx0" brushRef="#br0" timeOffset="516.238">363 196 11434 0 0,'0'0'1017'0'0,"0"0"-133"0"0,0 0-19 0 0,0 0 100 0 0,0 0-45 0 0,0 0-83 0 0,0 0-62 0 0,0 0-57 0 0,0 0-52 0 0,0 0-99 0 0,0 0-123 0 0,-5-10-136 0 0,-17-30-109 0 0,22 39-189 0 0,-1 0-1 0 0,1 1 1 0 0,-1-1 0 0 0,0 0-1 0 0,0 0 1 0 0,1 1 0 0 0,-1-1-1 0 0,0 0 1 0 0,0 1 0 0 0,0-1-1 0 0,0 0 1 0 0,0 1 0 0 0,0 0-1 0 0,0-1 1 0 0,0 1 0 0 0,0-1-1 0 0,0 1 1 0 0,0 0 0 0 0,0 0-1 0 0,0 0 1 0 0,0-1 0 0 0,0 1-1 0 0,0 0 1 0 0,0 1 0 0 0,0-1-1 0 0,-1 0 1 0 0,1 0-1 0 0,0 0 1 0 0,0 0 0 0 0,0 1-1 0 0,0-1 1 0 0,0 1 0 0 0,0-1-1 0 0,0 1 1 0 0,0-1 0 0 0,0 1-1 0 0,1-1 1 0 0,-2 1-10 0 0,0 0 25 0 0,-3 1-14 0 0,0 0 0 0 0,1 0 0 0 0,-1 0 0 0 0,1 0 0 0 0,-1 1 0 0 0,1-1 0 0 0,0 1 0 0 0,0 0 0 0 0,0 0 0 0 0,0 1 0 0 0,1-1 0 0 0,-1 1 0 0 0,1 0 0 0 0,0 0 0 0 0,0 0 0 0 0,0 0 0 0 0,1 1 0 0 0,-1-1 0 0 0,1 1 0 0 0,0-1 0 0 0,1 1 0 0 0,-1 0 0 0 0,1 0 0 0 0,0 0 0 0 0,0 0 0 0 0,0 1-11 0 0,3-3 44 0 0,1-1 0 0 0,-1 0 0 0 0,1 0 0 0 0,-1 0 0 0 0,1 0 0 0 0,0 0 0 0 0,0 0 1 0 0,0-1-1 0 0,0 1 0 0 0,0-1 0 0 0,1 0 0 0 0,-1 0 0 0 0,0 0 0 0 0,0 0 1 0 0,1 0-1 0 0,-1-1 0 0 0,0 0 0 0 0,1 0 0 0 0,-1 0 0 0 0,1 0 0 0 0,-1 0 0 0 0,0-1 1 0 0,1 1-1 0 0,-1-1 0 0 0,0 0 0 0 0,1 0 0 0 0,-1 0 0 0 0,0 0 0 0 0,0-1 0 0 0,0 1 1 0 0,0-1-1 0 0,0 0 0 0 0,1-1-44 0 0,2 1 21 0 0,-1-1 0 0 0,1 0 0 0 0,-1 1 1 0 0,0-2-1 0 0,0 1 0 0 0,0-1 0 0 0,0 0 1 0 0,-1 0-1 0 0,1 0 0 0 0,-1 0 0 0 0,0-1 0 0 0,0 0 1 0 0,-1 0-1 0 0,1 0 0 0 0,-1 0 0 0 0,0-1 0 0 0,-1 1 1 0 0,1-1-1 0 0,-1 1 0 0 0,0-1 0 0 0,-1 0 1 0 0,1 0-1 0 0,-1 0 0 0 0,0 0 0 0 0,0 0 0 0 0,-1 0 1 0 0,0 0-1 0 0,0 0 0 0 0,-1-1 0 0 0,1 1 0 0 0,-1 0 1 0 0,-1 0-22 0 0,-20-81 444 0 0,10 127-928 0 0,8-27 457 0 0,1 0 1 0 0,1 1 0 0 0,0-1-1 0 0,1 1 1 0 0,0 0-1 0 0,1-1 1 0 0,1 1 0 0 0,0-1-1 0 0,1 1 1 0 0,0-1 0 0 0,1 1-1 0 0,1-1 1 0 0,5 13 26 0 0,6-14-3080 0 0,-9-9-1141 0 0,1-2-3695 0 0,-5-1 104 0 0</inkml:trace>
  <inkml:trace contextRef="#ctx0" brushRef="#br0" timeOffset="767.449">516 123 12195 0 0,'0'0'488'0'0,"0"0"-184"0"0,0 0 160 0 0,0 0 32 0 0,0 0-56 0 0,0 0-152 0 0,0 0-136 0 0,0 0-40 0 0,0 0-56 0 0,0 0-64 0 0,0 0-96 0 0,0 0-136 0 0,69-6-296 0 0,-59 6-504 0 0,-1 2-881 0 0,-2-1-1711 0 0,-2 1-1201 0 0,-2-1 2152 0 0</inkml:trace>
  <inkml:trace contextRef="#ctx0" brushRef="#br0" timeOffset="933.214">490 217 4865 0 0,'0'0'2955'0'0,"0"0"-1177"0"0,0 0-399 0 0,0 0 92 0 0,0 0 39 0 0,0 0-66 0 0,0 0-106 0 0,0 0-138 0 0,0 0-152 0 0,0 0-186 0 0,0 0-213 0 0,0 0-234 0 0,0 0-200 0 0,8 2-133 0 0,75 5-1002 0 0,-63-7-3511 0 0,0-1-4121 0 0,-15 1 1244 0 0</inkml:trace>
  <inkml:trace contextRef="#ctx0" brushRef="#br0" timeOffset="2135.518">866 23 0 0 0,'0'0'1358'0'0,"0"0"711"0"0,0 0 129 0 0,0 0-31 0 0,0 0-74 0 0,0 0-55 0 0,0 0-113 0 0,0 0-244 0 0,0 0-349 0 0,0 0-408 0 0,0 0-392 0 0,2-4-305 0 0,0 1-240 0 0,-2 3 38 0 0,0 1 0 0 0,0-1 1 0 0,0 0-1 0 0,0 1 0 0 0,1-1 0 0 0,-1 0 0 0 0,0 1 0 0 0,0-1 0 0 0,0 0 0 0 0,1 1 1 0 0,-1-1-1 0 0,0 0 0 0 0,0 1 0 0 0,1-1 0 0 0,-1 0 0 0 0,0 0 0 0 0,0 1 0 0 0,1-1 0 0 0,-1 0 1 0 0,0 0-1 0 0,1 0 0 0 0,-1 1 0 0 0,0-1 0 0 0,1 0 0 0 0,-1 0 0 0 0,0 0 0 0 0,1 0 1 0 0,-1 0-1 0 0,1 0 0 0 0,-1 0 0 0 0,0 0 0 0 0,1 0 0 0 0,-1 0 0 0 0,0 0 0 0 0,1 0 0 0 0,-1 0 1 0 0,1 0-1 0 0,-1 0 0 0 0,0 0 0 0 0,1 0 0 0 0,-1 0 0 0 0,0-1 0 0 0,1 1 0 0 0,-1 0 1 0 0,0 0-26 0 0,0 48 1847 0 0,-1-10-4265 0 0,5-13-9037 0 0,-3-23 3819 0 0</inkml:trace>
  <inkml:trace contextRef="#ctx0" brushRef="#br0" timeOffset="2398.037">708 225 14019 0 0,'0'0'728'0'0,"0"0"-341"0"0,0 0-3 0 0,0 0 213 0 0,0 0 193 0 0,0 0 118 0 0,0 0 7 0 0,0 0-103 0 0,0 0-137 0 0,11-1-128 0 0,213-7 1483 0 0,-162 12-1964 0 0,-54-3-5709 0 0,-6-1-5969 0 0,-4 1 6009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54.5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25 224 0 0 0,'0'0'1995'0'0,"0"0"-529"0"0,0 0-106 0 0,0 0 96 0 0,0 0 223 0 0,0 0 194 0 0,0 0 49 0 0,0 0-138 0 0,0 0-208 0 0,0 0-227 0 0,0 0-264 0 0,0 0-215 0 0,0 0-174 0 0,-6 1-121 0 0,-3 2-694 0 0,0-1 1944 0 0,21-9-664 0 0,55-27-737 0 0,-49 27-341 0 0,0-1 1 0 0,-1-1-1 0 0,0-1 0 0 0,0 0 0 0 0,-1-2 0 0 0,-1 1 1 0 0,8-8-84 0 0,-24 19 10 0 0,1 0 0 0 0,-1 0 0 0 0,1 0 0 0 0,0 0 0 0 0,-1 0 1 0 0,1 0-1 0 0,-1 0 0 0 0,1 0 0 0 0,0-1 0 0 0,-1 1 0 0 0,1 0 0 0 0,-1 0 0 0 0,1 0 1 0 0,0 0-1 0 0,-1-1 0 0 0,1 1 0 0 0,0 0 0 0 0,-1 0 0 0 0,1-1 0 0 0,0 1 1 0 0,-1 0-1 0 0,1 0 0 0 0,0-1 0 0 0,0 1 0 0 0,-1 0 0 0 0,1-1 0 0 0,0 1 1 0 0,0 0-1 0 0,0-1 0 0 0,-1 1 0 0 0,1-1 0 0 0,0 1 0 0 0,0 0 0 0 0,0-1 0 0 0,0 1 1 0 0,0-1-1 0 0,0 1 0 0 0,0 0 0 0 0,0-1 0 0 0,0 1 0 0 0,0-1 0 0 0,0 1 1 0 0,0 0-1 0 0,0-1 0 0 0,0 1 0 0 0,0-1 0 0 0,0 1 0 0 0,1 0 0 0 0,-1-1 1 0 0,0 1-1 0 0,0-1 0 0 0,0 1 0 0 0,1 0 0 0 0,-1-1 0 0 0,0 1 0 0 0,0 0 0 0 0,1 0 1 0 0,-1-1-1 0 0,0 1 0 0 0,1 0 0 0 0,-1-1 0 0 0,0 1 0 0 0,1 0 0 0 0,-1 0 1 0 0,0 0-1 0 0,1 0 0 0 0,-1-1-10 0 0,-24 22-377 0 0,60 112 288 0 0,-80-112 688 0 0,35-19-519 0 0,0 1 0 0 0,-1-2 1 0 0,1 1-1 0 0,-1-1 0 0 0,0-1 1 0 0,0 1-1 0 0,1-2 0 0 0,-1 1 0 0 0,0-2 1 0 0,-8-1-81 0 0,17 2-23 0 0,1 1 1 0 0,-1-1 0 0 0,1 1 0 0 0,0-1 0 0 0,-1 0-1 0 0,1 1 1 0 0,0-1 0 0 0,-1 1 0 0 0,1-1 0 0 0,0 0-1 0 0,0 0 1 0 0,-1 1 0 0 0,1-1 0 0 0,0 0-1 0 0,0 1 1 0 0,0-1 0 0 0,0 0 0 0 0,0 0 0 0 0,0 1-1 0 0,0-1 1 0 0,0 0 0 0 0,1 1 0 0 0,-1-1-1 0 0,0 0 1 0 0,0 1 0 0 0,0-1 0 0 0,1 0 0 0 0,-1 1-1 0 0,0-1 1 0 0,1 0 0 0 0,-1 1 0 0 0,1-1-1 0 0,-1 1 1 0 0,1-1 0 0 0,-1 1 0 0 0,1-1 0 0 0,-1 1-1 0 0,1-1 1 0 0,-1 1 0 0 0,1-1 0 0 0,0 1-1 0 0,-1 0 1 0 0,1-1 0 0 0,0 1 0 0 0,-1 0 0 0 0,1 0-1 0 0,0-1 1 0 0,-1 1 0 0 0,1 0 0 0 0,0 0-1 0 0,0 0 23 0 0,23-16-4153 0 0,-23 16 3388 0 0,11-7-4480 0 0,-6 4-59 0 0,-1 0-3270 0 0</inkml:trace>
  <inkml:trace contextRef="#ctx0" brushRef="#br0" timeOffset="290.252">332 1 7506 0 0,'0'0'1889'0'0,"0"0"101"0"0,0 0-134 0 0,0 0-175 0 0,0 0-90 0 0,0 0-108 0 0,0 0-167 0 0,0 0-298 0 0,0 0-369 0 0,0 0-290 0 0,0 0-151 0 0,0 0 19 0 0,3 5 563 0 0,-36 102 1243 0 0,30-100-1951 0 0,-1 2-35 0 0,0 0 1 0 0,0 1 0 0 0,1-1 0 0 0,1 1-1 0 0,0-1 1 0 0,0 1 0 0 0,1 0 0 0 0,0 0-1 0 0,0 0 1 0 0,1 0 0 0 0,1 1-48 0 0,3-6-1960 0 0,5-11-11344 0 0,-9 6 11621 0 0,2-2-6573 0 0</inkml:trace>
  <inkml:trace contextRef="#ctx0" brushRef="#br0" timeOffset="536.787">264 77 5169 0 0,'0'0'4305'0'0,"0"0"-1942"0"0,0 0-741 0 0,0 0-295 0 0,0 0-156 0 0,0 0-168 0 0,0 0-183 0 0,0 0-221 0 0,0 0-185 0 0,0 0-83 0 0,0 0-44 0 0,0 0-18 0 0,0 0-30 0 0,9-4-67 0 0,83-19-221 0 0,-83 23-357 0 0,21 0-2094 0 0,-10 1-5721 0 0,-12 0-694 0 0</inkml:trace>
  <inkml:trace contextRef="#ctx0" brushRef="#br0" timeOffset="1950.591">500 168 1032 0 0,'0'0'1842'0'0,"0"0"-39"0"0,0 0-41 0 0,0 0 45 0 0,0 0 9 0 0,0 0-117 0 0,0 0-233 0 0,0 0-277 0 0,0 0-251 0 0,0 0-210 0 0,0 0-189 0 0,0 0-143 0 0,0 0-107 0 0,2-8-57 0 0,6-22-20 0 0,-9 29-184 0 0,1 1 0 0 0,-1-1 0 0 0,1 0 0 0 0,-1 0 0 0 0,0 0 0 0 0,1 0 0 0 0,-1 1 0 0 0,0-1 0 0 0,0 0 0 0 0,1 1-1 0 0,-1-1 1 0 0,0 1 0 0 0,0-1 0 0 0,0 1 0 0 0,0-1 0 0 0,0 1 0 0 0,0-1 0 0 0,0 1 0 0 0,0 0 0 0 0,0-1 0 0 0,0 1-1 0 0,0 0 1 0 0,0 0 0 0 0,0 0 0 0 0,0 0 0 0 0,0 0 0 0 0,0 0 0 0 0,0 0 0 0 0,0 0 0 0 0,0 1 0 0 0,0-1-1 0 0,0 0 1 0 0,0 1 0 0 0,0-1-28 0 0,-2 0 129 0 0,-6 1 15 0 0,0-1-1 0 0,0 2 1 0 0,0-1-1 0 0,0 1 1 0 0,0 1 0 0 0,1-1-1 0 0,-1 2 1 0 0,1-1-1 0 0,0 1 1 0 0,0 0-1 0 0,0 1 1 0 0,1 0 0 0 0,-1 0-1 0 0,1 0 1 0 0,0 1-1 0 0,1 0 1 0 0,-1 1 0 0 0,-1 3-144 0 0,7-10 4 0 0,0 1 1 0 0,0-1-1 0 0,1 1 1 0 0,-1 0-1 0 0,1 0 1 0 0,-1-1-1 0 0,0 1 0 0 0,1 0 1 0 0,-1 0-1 0 0,1 0 1 0 0,0 0-1 0 0,-1 0 1 0 0,1 0-1 0 0,0 0 1 0 0,-1 0-1 0 0,1-1 1 0 0,0 1-1 0 0,0 0 1 0 0,0 0-1 0 0,0 0 1 0 0,0 0-1 0 0,0 0 1 0 0,0 0-1 0 0,0 0 1 0 0,0 0-1 0 0,1 0 1 0 0,-1 0-1 0 0,0 0 1 0 0,1 0-1 0 0,-1 0 1 0 0,0 0-1 0 0,1 0 1 0 0,-1-1-1 0 0,1 1 1 0 0,0 0-1 0 0,-1 0 1 0 0,1 0-1 0 0,0-1 1 0 0,-1 1-1 0 0,1 0 1 0 0,0-1-1 0 0,0 1 1 0 0,-1-1-1 0 0,1 1 1 0 0,0-1-1 0 0,0 1 1 0 0,0-1-1 0 0,0 0 0 0 0,0 1 1 0 0,0-1-1 0 0,0 0 1 0 0,0 0-1 0 0,0 1 1 0 0,0-1-1 0 0,0 0 1 0 0,-1 0-1 0 0,1 0 1 0 0,0 0-1 0 0,1 0-4 0 0,58-5 489 0 0,-55 4-462 0 0,-1-1 0 0 0,0 0-1 0 0,0 0 1 0 0,0 0 0 0 0,0-1 0 0 0,0 0-1 0 0,0 1 1 0 0,0-1 0 0 0,-1 0 0 0 0,0-1-1 0 0,1 1 1 0 0,-1-1 0 0 0,-1 1 0 0 0,1-1-1 0 0,0 0 1 0 0,-1 0 0 0 0,2-4-27 0 0,-4 10-14 0 0,0 0 1 0 0,0 0-1 0 0,0 0 1 0 0,0 0-1 0 0,0 0 1 0 0,0 0-1 0 0,0 0 1 0 0,1-1-1 0 0,-1 1 1 0 0,1 0-1 0 0,0 0 1 0 0,-1 0-1 0 0,1 0 0 0 0,0 0 1 0 0,0-1-1 0 0,0 1 1 0 0,0 0-1 0 0,0-1 1 0 0,1 1-1 0 0,-1-1 1 0 0,1 1-1 0 0,-1-1 1 0 0,0 0-1 0 0,1 1 1 0 0,0-1-1 0 0,-1 0 1 0 0,1 0-1 0 0,0 0 1 0 0,0 0-1 0 0,0 0 0 0 0,-1-1 1 0 0,1 1-1 0 0,0-1 1 0 0,0 1-1 0 0,0-1 1 0 0,0 1-1 0 0,0-1 1 0 0,0 0-1 0 0,0 0 1 0 0,0 0-1 0 0,0 0 1 0 0,0-1-1 0 0,0 1 1 0 0,0 0-1 0 0,0-1 1 0 0,0 1-1 0 0,0-1 1 0 0,0 0-1 0 0,-1 0 0 0 0,1 0 1 0 0,0 0-1 0 0,0 0 1 0 0,-1 0-1 0 0,1 0 1 0 0,-1 0-1 0 0,2-2 14 0 0,4-4 22 0 0,-1 0 1 0 0,1-1-1 0 0,-2 0 0 0 0,1 0 0 0 0,-1 0 0 0 0,0-1 0 0 0,-1 0 0 0 0,0 0 1 0 0,0 0-1 0 0,-1 0 0 0 0,0-1 0 0 0,-1 1 0 0 0,0-1 0 0 0,0 0 0 0 0,-1-5-22 0 0,8-24 529 0 0,-23 84 1063 0 0,-16 98-957 0 0,28-163-13582 0 0,-4-15 5376 0 0,-5-4 5935 0 0,-4 7 6493 0 0,11 27-1316 0 0,5 0 6351 0 0,13 4-10116 0 0,195-31 2491 0 0,-209 32-2313 0 0,1 0 1 0 0,-1 0-1 0 0,1 0 0 0 0,-1 0 0 0 0,1 0 1 0 0,-1 0-1 0 0,1 0 0 0 0,-1 0 0 0 0,1 0 0 0 0,-1 0 1 0 0,1 0-1 0 0,-1 1 0 0 0,1-1 0 0 0,-1 0 0 0 0,1 0 1 0 0,-1 0-1 0 0,1 1 0 0 0,-1-1 0 0 0,1 0 1 0 0,-1 1-1 0 0,1-1 0 0 0,-1 0 0 0 0,0 1 0 0 0,1-1 1 0 0,-1 0-1 0 0,0 1 0 0 0,1-1 0 0 0,-1 1 0 0 0,0-1 1 0 0,1 1-1 0 0,-1-1 0 0 0,0 1 0 0 0,0-1 1 0 0,0 1-1 0 0,1-1 0 0 0,-1 1 0 0 0,0-1 0 0 0,0 1 1 0 0,0-1-1 0 0,0 1 0 0 0,0-1 0 0 0,0 1 0 0 0,0-1 1 0 0,0 1-1 0 0,0-1 0 0 0,0 1 0 0 0,-1-1 1 0 0,1 1-1 0 0,0-1 0 0 0,0 1 0 0 0,0-1 0 0 0,-1 1 1 0 0,1-1-1 0 0,0 1 0 0 0,0-1 0 0 0,-1 1 0 0 0,1-1 1 0 0,0 0-1 0 0,-1 1 0 0 0,1-1 0 0 0,-1 1 1 0 0,1-1-1 0 0,0 0 0 0 0,-1 0 0 0 0,0 1 46 0 0,-27 31-4760 0 0,25-29 3954 0 0,-35 28-5697 0 0,12-9 5843 0 0,2 2 3584 0 0,23-17 4281 0 0,10-4-3813 0 0,26-5-1554 0 0,118-41 226 0 0,-153 42-2038 0 0,1 0-1 0 0,-1 0 1 0 0,0 0 0 0 0,0 1-1 0 0,0-1 1 0 0,0 0 0 0 0,0 0-1 0 0,-1 0 1 0 0,1 1 0 0 0,0-1-1 0 0,0 0 1 0 0,0 0-1 0 0,-1 0 1 0 0,1 1 0 0 0,0-1-1 0 0,-1 0 1 0 0,1 0 0 0 0,-1 1-1 0 0,1-1 1 0 0,-1 0 0 0 0,1 1-1 0 0,-1-1 1 0 0,0 1 0 0 0,1-1-1 0 0,-1 1 1 0 0,1-1 0 0 0,-1 1-1 0 0,0-1 1 0 0,0 1 0 0 0,1-1-1 0 0,-1 1 1 0 0,0 0 0 0 0,0 0-1 0 0,0-1 1 0 0,1 1 0 0 0,-1 0-1 0 0,0 0 1 0 0,0 0 0 0 0,0 0-1 0 0,1 0 1 0 0,-1 0 0 0 0,-1 0-26 0 0,-4-1-19 0 0,0 0 1 0 0,0 1 0 0 0,0 0 0 0 0,0 0-1 0 0,0 0 1 0 0,0 1 0 0 0,0 0-1 0 0,0 0 1 0 0,0 0 0 0 0,0 1 0 0 0,0 0-1 0 0,1 0 1 0 0,-1 0 0 0 0,1 1 0 0 0,-1 0-1 0 0,1 0 1 0 0,0 0 0 0 0,0 1 0 0 0,0-1-1 0 0,1 1 1 0 0,-1 1 0 0 0,1-1 0 0 0,0 1-1 0 0,0-1 1 0 0,0 1 0 0 0,1 0 0 0 0,0 0-1 0 0,0 1 1 0 0,-2 4 18 0 0,4-8 5 0 0,0-1 1 0 0,1 1-1 0 0,-1-1 0 0 0,1 1 0 0 0,0 0 1 0 0,-1-1-1 0 0,1 1 0 0 0,0-1 0 0 0,0 1 1 0 0,0 0-1 0 0,0-1 0 0 0,0 1 1 0 0,1-1-1 0 0,-1 1 0 0 0,0 0 0 0 0,1-1 1 0 0,-1 1-1 0 0,1-1 0 0 0,0 1 0 0 0,-1-1 1 0 0,1 1-1 0 0,0-1 0 0 0,0 0 0 0 0,0 1 1 0 0,0-1-1 0 0,0 0 0 0 0,0 0 0 0 0,0 0 1 0 0,0 0-1 0 0,1 0 0 0 0,-1 0 1 0 0,0 0-1 0 0,1 0 0 0 0,-1 0 0 0 0,0 0 1 0 0,1-1-1 0 0,-1 1 0 0 0,1-1 0 0 0,-1 1 1 0 0,1-1-1 0 0,0 0 0 0 0,-1 1 0 0 0,1-1 1 0 0,-1 0-1 0 0,1 0 0 0 0,0 0 0 0 0,-1 0 1 0 0,2 0-6 0 0,81-8 293 0 0,-34-7-2279 0 0,-39 11-2767 0 0,-2-1-3920 0 0,-4 2-1857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51.7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33 20 0 0 0,'0'0'1111'0'0,"0"0"412"0"0,0 0-49 0 0,0 0-221 0 0,-5-3-239 0 0,-23-13 298 0 0,28 16-969 0 0,0 0-158 0 0,0 0-82 0 0,0 0-67 0 0,0 0-50 0 0,22 11 3158 0 0,165 3 1649 0 0,-15-5-3693 0 0,0-8 0 0 0,21-8-1100 0 0,19 13 50 0 0,-195-4-72 0 0,-1 2 1 0 0,1 0-1 0 0,-1 1 1 0 0,0 0-1 0 0,0 1 1 0 0,-1 1-1 0 0,0 1 1 0 0,0 0-1 0 0,4 4 22 0 0,60 45-38 0 0,-78-51-1968 0 0,-3-4-7628 0 0,1-1 2979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53.09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 1728 0 0,'0'0'943'0'0,"0"0"-240"0"0,0 0-108 0 0,0 0-24 0 0,0 0 98 0 0,0 0 163 0 0,0 0 99 0 0,0 0 12 0 0,0 0-75 0 0,0 0-117 0 0,0 0-155 0 0,3 0-149 0 0,170-6 4454 0 0,-60 4-3979 0 0,1 5 0 0 0,-1 5 0 0 0,1 5-922 0 0,57 5 116 0 0,29-7 348 0 0,31 24 11 0 0,-240-34-2246 0 0,-2 2-5674 0 0,9-2 5209 0 0,-4 1-5611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1.73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43 8 8802 0 0,'0'0'1072'0'0,"0"0"-228"0"0,0 0-40 0 0,0 0 157 0 0,0 0 180 0 0,0 0 120 0 0,0 0-3 0 0,0 0-148 0 0,0 0-219 0 0,0 0-215 0 0,0 0-187 0 0,0 0-139 0 0,-4-6 1186 0 0,-23 57 701 0 0,15 23-1699 0 0,12-73-513 0 0,0 1 1 0 0,1-1-1 0 0,-1 1 0 0 0,0-1 1 0 0,1 1-1 0 0,-1-1 1 0 0,1 1-1 0 0,-1-1 1 0 0,1 1-1 0 0,0-1 1 0 0,0 0-1 0 0,-1 0 0 0 0,1 1 1 0 0,0-1-1 0 0,0 0 1 0 0,0 0-1 0 0,0 0 1 0 0,1 0-1 0 0,-1 0 1 0 0,0 0-1 0 0,0 0 0 0 0,1 0 1 0 0,-1 0-1 0 0,0-1 1 0 0,1 1-1 0 0,-1-1 1 0 0,1 1-1 0 0,-1-1 1 0 0,0 1-1 0 0,1-1 0 0 0,-1 0 1 0 0,1 1-1 0 0,0-1 1 0 0,-1 0-1 0 0,1 0 1 0 0,-1 0-1 0 0,1-1 1 0 0,-1 1-1 0 0,1 0 1 0 0,-1 0-1 0 0,1-1 0 0 0,-1 1 1 0 0,1-1-1 0 0,-1 1 1 0 0,2-2-26 0 0,0 2 27 0 0,0 0-1 0 0,0-1 1 0 0,1 0 0 0 0,-1 1 0 0 0,0-1 0 0 0,0 0-1 0 0,0-1 1 0 0,0 1 0 0 0,0 0 0 0 0,0-1 0 0 0,0 0-1 0 0,0 0 1 0 0,-1 0 0 0 0,1 0 0 0 0,-1 0 0 0 0,1 0-1 0 0,-1-1 1 0 0,0 1 0 0 0,0-1 0 0 0,0 1 0 0 0,0-1-1 0 0,0 0 1 0 0,-1 0 0 0 0,1 0 0 0 0,-1 0 0 0 0,0 0-1 0 0,1 0 1 0 0,-2 0 0 0 0,1-1 0 0 0,0 1 0 0 0,-1 0-1 0 0,1 0 1 0 0,-1-1 0 0 0,0 1 0 0 0,0 0 0 0 0,0-1-1 0 0,-1 1 1 0 0,1 0 0 0 0,-1-1 0 0 0,0 1 0 0 0,0 0-1 0 0,0 0 1 0 0,0 0 0 0 0,0 0 0 0 0,-1 0 0 0 0,1 0-1 0 0,-1 0 1 0 0,0 0 0 0 0,0 1 0 0 0,0-1 0 0 0,-1 0-27 0 0,0 0-79 0 0,1 1 1 0 0,-1-1 0 0 0,0 1 0 0 0,1 0 0 0 0,-1 0-1 0 0,0 0 1 0 0,0 0 0 0 0,-1 0 0 0 0,1 1 0 0 0,0-1-1 0 0,0 1 1 0 0,-1 0 0 0 0,1 0 0 0 0,-1 1 0 0 0,1-1-1 0 0,-1 0 1 0 0,1 1 0 0 0,-1 0 0 0 0,0 0 0 0 0,1 0-1 0 0,-1 1 1 0 0,0-1 78 0 0,-4 11-3852 0 0,6-2-6401 0 0,2-6-403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2.3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12 6545 0 0,'0'0'2080'0'0,"0"0"-783"0"0,0 0-210 0 0,0 0 76 0 0,0 0 127 0 0,0 0 50 0 0,0 0-85 0 0,0 0-166 0 0,0 0-230 0 0,0 0-236 0 0,0 0-226 0 0,0 0-163 0 0,0 0-102 0 0,11-11 545 0 0,-10 11-647 0 0,0 0 0 0 0,0 0 0 0 0,0 0-1 0 0,0 0 1 0 0,0 0 0 0 0,1 0 0 0 0,-1 0-1 0 0,0 0 1 0 0,0 1 0 0 0,0-1 0 0 0,0 1-1 0 0,0-1 1 0 0,0 1 0 0 0,0-1 0 0 0,0 1 0 0 0,0-1-1 0 0,0 1 1 0 0,0 0 0 0 0,-1-1 0 0 0,1 1-1 0 0,0 0 1 0 0,0 0 0 0 0,-1 0 0 0 0,1 0-1 0 0,0-1 1 0 0,-1 1 0 0 0,1 0 0 0 0,-1 0-1 0 0,1 0 1 0 0,-1 0 0 0 0,0 1 0 0 0,1-1 0 0 0,-1 0-1 0 0,0 0 1 0 0,0 0 0 0 0,0 0 0 0 0,1 0-1 0 0,-1 0 1 0 0,0 0 0 0 0,-1 0 0 0 0,1 1-1 0 0,0-1 1 0 0,0 0 0 0 0,0 0 0 0 0,-1 0-1 0 0,1 0 1 0 0,0 0 0 0 0,-1 0 0 0 0,1 0 0 0 0,-1 0-1 0 0,1 0 1 0 0,-1 0 0 0 0,0 0 0 0 0,1 0-1 0 0,-1-1 1 0 0,0 1 0 0 0,0 0 0 0 0,0 0-1 0 0,1-1 1 0 0,-1 1 0 0 0,0 0 0 0 0,0-1-1 0 0,0 1 1 0 0,0-1 0 0 0,0 1 0 0 0,-1-1-30 0 0,-86 50-103 0 0,97-51-15212 0 0,-5 0 8700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59.0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246 205 4505 0 0,'0'0'576'0'0,"0"0"-344"0"0,0 0-200 0 0,0 0 16 0 0,0 0 112 0 0,0 0 160 0 0,0 0 40 0 0,0 0-64 0 0,0 0-184 0 0,0 0-320 0 0,0 0-392 0 0,0 0-472 0 0,0-5-344 0 0,1 5-65 0 0,0 0-71 0 0,1 0 1240 0 0,-1 1 312 0 0,0 0 0 0 0</inkml:trace>
  <inkml:trace contextRef="#ctx0" brushRef="#br0" timeOffset="1149.089">152 177 7626 0 0,'0'0'1137'0'0,"0"0"-199"0"0,0 0 65 0 0,0 0 232 0 0,0 0 180 0 0,0 0 22 0 0,0 0-197 0 0,0 0-327 0 0,0 0-305 0 0,0 0-224 0 0,0 0-165 0 0,0 0-105 0 0,0 0-44 0 0,3 3 3726 0 0,-1-8-3740 0 0,-1-1-1 0 0,0 0 0 0 0,-1 1 1 0 0,1-1-1 0 0,-1 0 0 0 0,0 1 0 0 0,0-1 1 0 0,-1 0-1 0 0,0 1 0 0 0,0-1 0 0 0,0 0 1 0 0,-1 1-1 0 0,1 0 0 0 0,-1-1 1 0 0,-1 1-1 0 0,1 0 0 0 0,-1 0 0 0 0,0 0 1 0 0,0 0-1 0 0,-1-1-55 0 0,1 6-14 0 0,-1-1-1 0 0,1 1 1 0 0,0 0-1 0 0,0 0 1 0 0,-1 1-1 0 0,1-1 1 0 0,0 1-1 0 0,0-1 1 0 0,0 1-1 0 0,0 0 1 0 0,0 0 0 0 0,-1 1-1 0 0,2-1 1 0 0,-1 1-1 0 0,0-1 1 0 0,0 1-1 0 0,0 0 1 0 0,1 0-1 0 0,-1 0 1 0 0,1 0-1 0 0,0 0 1 0 0,-1 1 0 0 0,1-1-1 0 0,0 1 1 0 0,0 0-1 0 0,1-1 1 0 0,-1 1-1 0 0,1 0 1 0 0,-1 0-1 0 0,1 0 1 0 0,0 1 14 0 0,-5 3 5 0 0,0 0 0 0 0,1 1 0 0 0,0-1 0 0 0,1 1 0 0 0,0 0 0 0 0,0 1 1 0 0,1-1-1 0 0,0 1 0 0 0,0-1 0 0 0,1 1 0 0 0,0 0 0 0 0,0 0 0 0 0,1 0 0 0 0,1 0 0 0 0,-1 0 0 0 0,1 0 1 0 0,1 2-6 0 0,0-9 14 0 0,-1 0 1 0 0,1-1 0 0 0,0 1-1 0 0,0 0 1 0 0,0-1 0 0 0,0 1 0 0 0,1 0-1 0 0,-1-1 1 0 0,0 0 0 0 0,1 1 0 0 0,-1-1-1 0 0,1 0 1 0 0,-1 1 0 0 0,1-1-1 0 0,-1 0 1 0 0,1 0 0 0 0,0 0 0 0 0,0-1-1 0 0,-1 1 1 0 0,1 0 0 0 0,0-1 0 0 0,0 1-1 0 0,0-1 1 0 0,0 1 0 0 0,0-1-1 0 0,0 0 1 0 0,0 0 0 0 0,0 0 0 0 0,0 0-1 0 0,0 0 1 0 0,-1 0 0 0 0,1-1 0 0 0,0 1-1 0 0,0-1 1 0 0,0 1 0 0 0,0-1-1 0 0,0 0-14 0 0,65-36 594 0 0,-63 33-531 0 0,0-1 0 0 0,0 0 0 0 0,0 0 0 0 0,-1 0 0 0 0,0-1-1 0 0,0 1 1 0 0,0-1 0 0 0,-1 0 0 0 0,1 0 0 0 0,-1 0 0 0 0,-1 0 0 0 0,1 0-1 0 0,-1 0 1 0 0,0 0 0 0 0,-1-1 0 0 0,1 1 0 0 0,-1-3-63 0 0,-16 52-406 0 0,15-39 391 0 0,1-1-1 0 0,-1 0 1 0 0,0 1-1 0 0,1-1 0 0 0,0 1 1 0 0,-1-1-1 0 0,1 1 1 0 0,1-1-1 0 0,-1 0 0 0 0,0 1 1 0 0,1-1-1 0 0,0 1 1 0 0,0-1-1 0 0,0 0 0 0 0,0 1 1 0 0,0-1-1 0 0,1 0 1 0 0,0 0-1 0 0,-1 0 1 0 0,1 0-1 0 0,2 1 16 0 0,31-5-6213 0 0,-20-7-5516 0 0,-10 5 5317 0 0</inkml:trace>
  <inkml:trace contextRef="#ctx0" brushRef="#br0" timeOffset="1515.196">303 112 7498 0 0,'0'0'1017'0'0,"0"0"-42"0"0,0 0 355 0 0,0 0 365 0 0,0 0 116 0 0,0 0-247 0 0,0 0-473 0 0,0 0-423 0 0,0 0-298 0 0,0 0-174 0 0,0 0-119 0 0,0 0-44 0 0,0 0 43 0 0,26 2 2079 0 0,99 2-529 0 0,-121-1-2556 0 0,-10-2-10499 0 0,1 0 2848 0 0,2-1 7339 0 0</inkml:trace>
  <inkml:trace contextRef="#ctx0" brushRef="#br0" timeOffset="1768.987">292 181 0 0 0,'0'0'1759'0'0,"0"0"-603"0"0,0 0-189 0 0,0 0 201 0 0,0 0 294 0 0,0 0 126 0 0,0 0-77 0 0,0 0-106 0 0,0 0-140 0 0,0 0-94 0 0,0 0-39 0 0,0 0-119 0 0,0 0-92 0 0,3 3-57 0 0,2 0-642 0 0,-1-1 0 0 0,1 1 0 0 0,-1-1 0 0 0,1 0 0 0 0,0-1 0 0 0,0 1 0 0 0,0-1 0 0 0,0 0 0 0 0,0 0 0 0 0,0 0 0 0 0,0-1 0 0 0,0 0 0 0 0,0 0 0 0 0,0 0 0 0 0,2-1-222 0 0,56-1-550 0 0,-63 2 170 0 0,0 0-53 0 0,-2-3-6372 0 0,0 1-3181 0 0,1 1 7428 0 0</inkml:trace>
  <inkml:trace contextRef="#ctx0" brushRef="#br0" timeOffset="2165.086">390 15 9482 0 0,'0'0'768'0'0,"0"0"2"0"0,0 0 173 0 0,0 0 278 0 0,0 0 279 0 0,0 0 107 0 0,0 0-92 0 0,0 0-250 0 0,0 0-314 0 0,0 0-319 0 0,0 0-283 0 0,0 0-233 0 0,0 0-126 0 0,0-4-14 0 0,-6-7 217 0 0,5 39 594 0 0,0 5-175 0 0,-52 222 1500 0 0,54-267-4536 0 0,0 1-3304 0 0,2 0-6048 0 0,-2 7 6915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4.5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27 4089 0 0,'0'0'1556'0'0,"0"0"-173"0"0,0 0-15 0 0,0 0 99 0 0,0 0 130 0 0,0 0 114 0 0,0 0-37 0 0,0 0-170 0 0,0 0-229 0 0,0 0-258 0 0,0 0-255 0 0,0 0-243 0 0,0 0-210 0 0,1-6-165 0 0,1-15 27 0 0,-1 45 960 0 0,-23 154 598 0 0,25-216-667 0 0,0 35-1075 0 0,-1 0 0 0 0,1 0 0 0 0,-1 0 0 0 0,1 1 0 0 0,0-1 0 0 0,0 1 0 0 0,0 0 0 0 0,0-1 0 0 0,0 2 0 0 0,1-1 0 0 0,-1 0 0 0 0,1 0 0 0 0,-1 1 0 0 0,1 0 0 0 0,0 0 0 0 0,-1 0 0 0 0,1 0 0 0 0,0 1 0 0 0,0-1 0 0 0,0 1 0 0 0,0 0 0 0 0,-1 0 0 0 0,1 0 0 0 0,0 1 0 0 0,0-1 0 0 0,0 1 0 0 0,-1 0 0 0 0,1 0 0 0 0,0 0 0 0 0,-1 1 1 0 0,1-1-1 0 0,-1 1 0 0 0,0 0 0 0 0,1 0 0 0 0,-1 0 0 0 0,0 0 0 0 0,0 1 0 0 0,0-1 0 0 0,0 1 0 0 0,-1 0 0 0 0,1 0 0 0 0,-1 0 0 0 0,0 0 0 0 0,0 0 0 0 0,2 3 13 0 0,-4-5 8 0 0,1 1 0 0 0,-1 0 0 0 0,0 0 0 0 0,1 0 0 0 0,-1-1 0 0 0,0 1 0 0 0,0 0 0 0 0,0 0 0 0 0,0 0 0 0 0,-1-1 0 0 0,1 1 0 0 0,0 0 0 0 0,-1 0 0 0 0,1-1 0 0 0,-1 1 0 0 0,0 0 0 0 0,1 0 0 0 0,-1-1 0 0 0,0 1 0 0 0,0-1 0 0 0,0 1 0 0 0,0-1 0 0 0,-1 1 0 0 0,1-1 0 0 0,0 0 0 0 0,0 0 0 0 0,-1 1 0 0 0,1-1 0 0 0,-1 0 0 0 0,1 0 0 0 0,-1 0 0 0 0,1-1 0 0 0,-1 1 0 0 0,0 0 0 0 0,0 0 0 0 0,1-1 0 0 0,-1 1 0 0 0,-1-1-8 0 0,-70 18 220 0 0,44-17-244 0 0,29-1-54 0 0,1 0 0 0 0,-1 0 0 0 0,0 0 0 0 0,1 0 0 0 0,-1 0 0 0 0,0-1 1 0 0,1 1-1 0 0,-1 0 0 0 0,0 0 0 0 0,1 0 0 0 0,-1 0 0 0 0,0-1 0 0 0,0 1 0 0 0,1 0 1 0 0,-1 0-1 0 0,0 0 0 0 0,0-1 0 0 0,1 1 0 0 0,-1 0 0 0 0,0-1 0 0 0,0 1 0 0 0,0 0 1 0 0,1 0-1 0 0,-1-1 0 0 0,0 1 0 0 0,0 0 0 0 0,0-1 0 0 0,0 1 0 0 0,0 0 0 0 0,0-1 1 0 0,0 1-1 0 0,0 0 0 0 0,0-1 0 0 0,0 1 0 0 0,0 0 0 0 0,0-1 0 0 0,0 1 0 0 0,0-1 1 0 0,0 1-1 0 0,0 0 0 0 0,0-1 0 0 0,0 1 0 0 0,0 0 0 0 0,0-1 0 0 0,-1 1 0 0 0,1 0 0 0 0,0 0 1 0 0,0-1-1 0 0,0 1 0 0 0,-1 0 0 0 0,1 0 0 0 0,0-1 0 0 0,0 1 0 0 0,-1 0 0 0 0,1 0 1 0 0,0-1-1 0 0,0 1 0 0 0,-1 0 0 0 0,1 0 0 0 0,0 0 0 0 0,-1 0 0 0 0,1-1 0 0 0,-1 1 78 0 0,17-8-5492 0 0,-5 3-1105 0 0,-4 3-791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6.0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107 1 14275 0 0,'0'0'2166'0'0,"0"0"-1201"0"0,0 0-557 0 0,0 0-18 0 0,0 0 197 0 0,0 0 194 0 0,0 0 86 0 0,0 0-67 0 0,0 0-161 0 0,0 0-175 0 0,0 0-142 0 0,0 0-121 0 0,0 0-84 0 0,-7 6-69 0 0,-43 34 283 0 0,8-7-4869 0 0,38-29 1504 0 0,2-1-3476 0 0,1-2-2769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6.7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91 85 6961 0 0,'0'0'878'0'0,"0"0"-173"0"0,0 0 132 0 0,0 0 295 0 0,0 0 204 0 0,0 0 101 0 0,0 0-107 0 0,0 0-220 0 0,0 0-196 0 0,0 0-194 0 0,0 0-127 0 0,4-11-70 0 0,11-31-34 0 0,-15 41-417 0 0,0 0-1 0 0,0-1 0 0 0,0 1 1 0 0,0 0-1 0 0,0 0 0 0 0,-1 0 1 0 0,1-1-1 0 0,0 1 0 0 0,0 0 1 0 0,-1 0-1 0 0,1 0 0 0 0,-1 0 0 0 0,1-1 1 0 0,-1 1-1 0 0,0 0 0 0 0,1 0 1 0 0,-1 0-1 0 0,0 0 0 0 0,0 0 1 0 0,0 0-1 0 0,1 1 0 0 0,-1-1 1 0 0,0 0-1 0 0,0 0 0 0 0,0 1 1 0 0,0-1-1 0 0,0 0 0 0 0,-1 1 0 0 0,1-1 1 0 0,0 1-1 0 0,0 0 0 0 0,0-1 1 0 0,0 1-1 0 0,-1 0 0 0 0,1 0 1 0 0,0-1-1 0 0,0 1 0 0 0,-1 0 1 0 0,1 0-1 0 0,0 0 0 0 0,0 1 1 0 0,-1-1-1 0 0,1 0 0 0 0,0 0 0 0 0,0 1 1 0 0,0-1-1 0 0,0 1 0 0 0,-1-1 1 0 0,1 1-1 0 0,0-1 0 0 0,0 1 1 0 0,0 0-1 0 0,0-1 0 0 0,0 1 1 0 0,0 1-72 0 0,-3 0 18 0 0,-1 0 0 0 0,2 0 1 0 0,-1 1-1 0 0,0-1 1 0 0,0 1-1 0 0,1 0 1 0 0,0 0-1 0 0,-1 1 0 0 0,1-1 1 0 0,1 0-1 0 0,-1 1 1 0 0,0 0-1 0 0,1 0 0 0 0,0 0 1 0 0,0 0-1 0 0,0 0 1 0 0,0 0-1 0 0,0 1 1 0 0,1-1-1 0 0,0 1 0 0 0,0-1 1 0 0,0 1-1 0 0,1-1 1 0 0,-1 1-1 0 0,1-1 1 0 0,0 1-1 0 0,1-1 0 0 0,-1 1 1 0 0,1 0-1 0 0,0-1 1 0 0,0 0-1 0 0,0 1 1 0 0,0-1-1 0 0,1 1 0 0 0,0-1 1 0 0,0 0-1 0 0,0 0 1 0 0,0 0-1 0 0,1 0 0 0 0,0-1 1 0 0,-1 1-1 0 0,1-1 1 0 0,1 1-1 0 0,-1-1 1 0 0,0 0-1 0 0,1 0 0 0 0,0 0 1 0 0,-1-1-1 0 0,1 1 1 0 0,0-1-1 0 0,0 0 1 0 0,1 0-1 0 0,-1-1 0 0 0,1 1-18 0 0,0 0 52 0 0,-1-1 0 0 0,1-1 0 0 0,-1 1 0 0 0,1-1 0 0 0,-1 1 1 0 0,1-1-1 0 0,-1 0 0 0 0,1-1 0 0 0,-1 1 0 0 0,1-1 0 0 0,-1 0 0 0 0,0 0 0 0 0,1-1 0 0 0,-1 1 0 0 0,0-1 0 0 0,0 0 0 0 0,0 0-52 0 0,-9-19 402 0 0,0 17-3107 0 0,3-1-3964 0 0,2 5 1822 0 0,0 0-864 0 0,0 0 474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9.7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92 1 12907 0 0,'0'0'1133'0'0,"0"0"-222"0"0,0 0-271 0 0,0 0-121 0 0,0 0 51 0 0,0 0 154 0 0,0 0 163 0 0,0 0 30 0 0,0 0-138 0 0,-10 7-190 0 0,-32 22-167 0 0,39-28-372 0 0,1 1 0 0 0,-1-1 0 0 0,0 1 0 0 0,1 0 0 0 0,0 0 0 0 0,-1 1 0 0 0,1-1 0 0 0,0 0 0 0 0,0 1 0 0 0,0-1 0 0 0,0 1 0 0 0,1 0-1 0 0,-1-1 1 0 0,1 1 0 0 0,-1 0 0 0 0,1 0 0 0 0,0 0 0 0 0,0 0 0 0 0,1 0 0 0 0,-1 0 0 0 0,0 0 0 0 0,1 0 0 0 0,0 1 0 0 0,0-1 0 0 0,0 0 0 0 0,0 0 0 0 0,0 0 0 0 0,1 0 0 0 0,-1 0 0 0 0,1 1 0 0 0,0-1 0 0 0,0 0 0 0 0,0 0 0 0 0,0-1 0 0 0,1 1 0 0 0,-1 0 0 0 0,1 0 0 0 0,0-1 0 0 0,0 1 0 0 0,0-1 0 0 0,0 1 0 0 0,0-1 0 0 0,0 0 0 0 0,0 0 0 0 0,1 0 0 0 0,-1 0 0 0 0,1 0 0 0 0,0 0 0 0 0,0-1-1 0 0,-1 1 1 0 0,1-1 0 0 0,0 0 0 0 0,3 1-50 0 0,-3-1 53 0 0,0 1-1 0 0,1-1 1 0 0,-1 0-1 0 0,1 0 1 0 0,-1-1-1 0 0,1 1 1 0 0,-1-1-1 0 0,1 1 1 0 0,-1-1 0 0 0,1 0-1 0 0,-1 0 1 0 0,1-1-1 0 0,-1 1 1 0 0,1-1-1 0 0,-1 0 1 0 0,1 0-1 0 0,-1 0 1 0 0,0 0-1 0 0,1-1 1 0 0,-1 1-1 0 0,0-1 1 0 0,0 0-1 0 0,0 0 1 0 0,0 0-1 0 0,-1 0 1 0 0,1 0-1 0 0,0-1 1 0 0,-1 1-1 0 0,1-1 1 0 0,-1 0-1 0 0,0 1 1 0 0,0-1-1 0 0,0 0 1 0 0,-1-1-1 0 0,1 1 1 0 0,-1 0-1 0 0,1 0 1 0 0,-1-1-1 0 0,0 1 1 0 0,0-2-53 0 0,-1 1-47 0 0,0 0-1 0 0,0 0 1 0 0,0 0 0 0 0,0 1 0 0 0,-1-1 0 0 0,0 0-1 0 0,1 0 1 0 0,-2 0 0 0 0,1 1 0 0 0,0-1 0 0 0,-1 0-1 0 0,1 1 1 0 0,-1-1 0 0 0,0 1 0 0 0,0 0 0 0 0,-1 0 0 0 0,1 0-1 0 0,-1 0 1 0 0,1 0 0 0 0,-1 0 0 0 0,0 1 0 0 0,0-1-1 0 0,-3-1 48 0 0,-54-21-7591 0 0,46 23-1397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8.7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189 138 15179 0 0,'0'0'460'0'0,"0"0"-109"0"0,0 0 14 0 0,0 0 141 0 0,0 0 77 0 0,0 0 36 0 0,0 0-41 0 0,0 0-128 0 0,0 0-118 0 0,0 0-121 0 0,0 0-101 0 0,0 0-42 0 0,0 0-33 0 0,-7-4 2 0 0,-23-12 1 0 0,27 15-24 0 0,0 0 0 0 0,-1 0 1 0 0,1 0-1 0 0,-1 0 1 0 0,1 1-1 0 0,-1 0 1 0 0,0-1-1 0 0,1 1 1 0 0,-1 1-1 0 0,1-1 1 0 0,-1 0-1 0 0,1 1 0 0 0,-1 0 1 0 0,1 0-1 0 0,-1 0 1 0 0,1 0-1 0 0,0 1 1 0 0,-1-1-15 0 0,-2 1 61 0 0,2 0-56 0 0,-1-1 1 0 0,1 0-1 0 0,0 1 1 0 0,0 0-1 0 0,0 0 1 0 0,0 1-1 0 0,0-1 0 0 0,0 1 1 0 0,0-1-1 0 0,1 1 1 0 0,0 0-1 0 0,-1 1 0 0 0,1-1 1 0 0,0 0-1 0 0,1 1 1 0 0,-1 0-1 0 0,0 0 1 0 0,1-1-1 0 0,0 2 0 0 0,0-1 1 0 0,0 0-1 0 0,1 0 1 0 0,-1 0-1 0 0,1 1 0 0 0,0-1 1 0 0,0 1-1 0 0,1-1 1 0 0,-1 1-1 0 0,1-1 1 0 0,0 1-1 0 0,1 3-5 0 0,1-6 43 0 0,1 0 0 0 0,0 0 1 0 0,0 0-1 0 0,0-1 0 0 0,0 1 0 0 0,0-1 0 0 0,0 0 0 0 0,0 0 1 0 0,1 0-1 0 0,-1-1 0 0 0,0 1 0 0 0,1-1 0 0 0,-1 1 0 0 0,0-1 1 0 0,1 0-1 0 0,-1-1 0 0 0,0 1 0 0 0,1 0 0 0 0,-1-1 0 0 0,0 0 0 0 0,0 0 1 0 0,1 0-1 0 0,-1 0 0 0 0,0 0 0 0 0,0-1 0 0 0,0 1 0 0 0,0-1 1 0 0,-1 0-1 0 0,1 0 0 0 0,2-2-43 0 0,3-2 61 0 0,-1-1 1 0 0,1 0-1 0 0,-1 0 0 0 0,0-1 0 0 0,0 0 1 0 0,-1 0-1 0 0,0 0 0 0 0,-1-1 1 0 0,0 0-1 0 0,0 0 0 0 0,-1-1 0 0 0,0 1 1 0 0,-1-1-1 0 0,0 0 0 0 0,0 0 1 0 0,-1 0-1 0 0,0 0 0 0 0,-1 0 1 0 0,0 0-1 0 0,-1-1 0 0 0,0 1 0 0 0,0 0 1 0 0,-1 0-1 0 0,-1-1-61 0 0,-3 6 630 0 0,-4 23-509 0 0,-6 27-83 0 0,11-31-38 0 0,1 1-1 0 0,1-1 0 0 0,1 1 1 0 0,0 0-1 0 0,0-1 0 0 0,2 1 1 0 0,0 0-1 0 0,0-1 0 0 0,2 1 1 0 0,0-1-1 0 0,0 1 0 0 0,1-1 1 0 0,1 0-1 0 0,1 1 1 0 0,0-6-1853 0 0,-3-8-2705 0 0,-1-3-4528 0 0,-1 1 626 0 0</inkml:trace>
  <inkml:trace contextRef="#ctx0" brushRef="#br0" timeOffset="248.236">319 124 11899 0 0,'0'0'906'0'0,"0"0"-207"0"0,0 0 11 0 0,0 0 197 0 0,0 0 114 0 0,0 0-62 0 0,0 0-180 0 0,0 0-242 0 0,0 0-202 0 0,0 0-126 0 0,0 0-67 0 0,0 0-37 0 0,11-1-37 0 0,73-1-549 0 0,-63 4-3151 0 0,-2 1-3523 0 0,-14-2-853 0 0</inkml:trace>
  <inkml:trace contextRef="#ctx0" brushRef="#br0" timeOffset="401.127">250 196 11410 0 0,'0'0'1281'0'0,"0"0"-230"0"0,0 0-185 0 0,0 0 3 0 0,0 0-63 0 0,0 0-73 0 0,0 0-23 0 0,0 0-107 0 0,0 0-156 0 0,11-1-163 0 0,102-12-299 0 0,-55 8-7818 0 0,-51 4 2454 0 0,-2 0-454 0 0</inkml:trace>
  <inkml:trace contextRef="#ctx0" brushRef="#br0" timeOffset="646.968">378 26 6417 0 0,'0'0'2454'0'0,"0"0"33"0"0,0 0-118 0 0,0 0-321 0 0,0 0-514 0 0,0 0-547 0 0,0 0-414 0 0,0 0-115 0 0,0 0 90 0 0,0 0 149 0 0,0 0 50 0 0,0 0-65 0 0,-3 10-112 0 0,-50 194 2131 0 0,45-159-2573 0 0,7-27-5090 0 0,1-17 2232 0 0,0-1-3330 0 0,1 0 3576 0 0,-1 0 486 0 0,2 0-5168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42.3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125 158 4689 0 0,'0'0'1842'0'0,"0"0"-354"0"0,0 0-210 0 0,0 0 82 0 0,0 0 176 0 0,0 0 147 0 0,0 0-28 0 0,0 0-172 0 0,0 0-233 0 0,0 0-275 0 0,0 0-187 0 0,0 0-116 0 0,0 0-89 0 0,2-8-36 0 0,7-23-42 0 0,-9 29-448 0 0,0 1 0 0 0,0 0 1 0 0,0 0-1 0 0,0-1 0 0 0,-1 1 0 0 0,1 0 0 0 0,0-1 0 0 0,-1 1 0 0 0,1 0 1 0 0,-1 0-1 0 0,0 0 0 0 0,1 0 0 0 0,-1 0 0 0 0,0-1 0 0 0,0 1 1 0 0,0 0-1 0 0,1 1 0 0 0,-1-1 0 0 0,0 0 0 0 0,0 0 0 0 0,-1 0 0 0 0,1 0 1 0 0,0 1-1 0 0,0-1 0 0 0,0 1 0 0 0,0-1 0 0 0,0 1 0 0 0,-1-1 0 0 0,1 1 1 0 0,0 0-1 0 0,-1-1 0 0 0,1 1 0 0 0,0 0 0 0 0,0 0 0 0 0,-1 0 1 0 0,1 0-1 0 0,0 0 0 0 0,-1 0 0 0 0,1 0 0 0 0,0 1 0 0 0,-2-1-57 0 0,-1 0 10 0 0,0 0 0 0 0,0 1 0 0 0,0-1 0 0 0,0 1 0 0 0,0 0 0 0 0,0 0-1 0 0,0 0 1 0 0,0 0 0 0 0,1 1 0 0 0,-1 0 0 0 0,0-1 0 0 0,1 1 0 0 0,-1 1 0 0 0,1-1 0 0 0,0 0-1 0 0,-1 1 1 0 0,1 0 0 0 0,0 0 0 0 0,1 0 0 0 0,-1 0 0 0 0,0 0 0 0 0,1 0 0 0 0,0 1-1 0 0,0-1 1 0 0,0 1 0 0 0,0 0 0 0 0,1-1 0 0 0,-1 1 0 0 0,1 0 0 0 0,0 0 0 0 0,0 0 0 0 0,0 0-1 0 0,1 0 1 0 0,-1 0 0 0 0,1 0 0 0 0,0 0 0 0 0,0 0 0 0 0,0 1 0 0 0,1 2-10 0 0,2-5-48 0 0,-1 0-1 0 0,1 0 1 0 0,0 0 0 0 0,-1 0 0 0 0,1 0 0 0 0,0 0 0 0 0,0-1-1 0 0,0 1 1 0 0,0-1 0 0 0,0 0 0 0 0,1 0 0 0 0,-1 0 0 0 0,0 0-1 0 0,0-1 1 0 0,1 1 0 0 0,-1-1 0 0 0,0 0 0 0 0,1 0 0 0 0,-1 0-1 0 0,0-1 1 0 0,1 1 0 0 0,-1-1 0 0 0,0 1 0 0 0,1-1 0 0 0,-1 0-1 0 0,0 0 1 0 0,0-1 0 0 0,0 1 0 0 0,0-1 0 0 0,0 1 0 0 0,0-1-1 0 0,-1 0 1 0 0,1 0 0 0 0,1-2 48 0 0,3-24 265 0 0,-11 37 1046 0 0,-67 199 1299 0 0,70-207-2606 0 0,0 1-1 0 0,0 0 0 0 0,1-1 0 0 0,-1 1 1 0 0,0-1-1 0 0,1 1 0 0 0,-1 0 0 0 0,1-1 1 0 0,-1 1-1 0 0,1 0 0 0 0,0 0 1 0 0,-1 0-1 0 0,1-1 0 0 0,0 1 0 0 0,0 0 1 0 0,1 0-1 0 0,-1-1 0 0 0,0 1 1 0 0,1 0-1 0 0,-1 0 0 0 0,1-1 0 0 0,-1 1 1 0 0,1 0-1 0 0,0-1 0 0 0,-1 1 0 0 0,1-1 1 0 0,0 1-1 0 0,0-1 0 0 0,0 1 1 0 0,0-1-1 0 0,1 1 0 0 0,-1-1 0 0 0,0 0 1 0 0,1 0-1 0 0,-1 0 0 0 0,1 0 1 0 0,-1 0-1 0 0,1 0 0 0 0,-1 0 0 0 0,1 0 1 0 0,-1-1-1 0 0,1 1 0 0 0,0 0 1 0 0,-1-1-1 0 0,1 0 0 0 0,0 1 0 0 0,0-1 1 0 0,0 0-4 0 0,62-19-782 0 0,-63 18 481 0 0,0 0 0 0 0,0 0 0 0 0,0-1 0 0 0,0 1-1 0 0,-1-1 1 0 0,1 1 0 0 0,-1-1 0 0 0,1 1 0 0 0,-1-1 0 0 0,1 1 0 0 0,-1-1 0 0 0,0 1 0 0 0,0-1-1 0 0,0 1 1 0 0,0-1 0 0 0,0 1 0 0 0,0-1 0 0 0,0 0 0 0 0,0 1 0 0 0,0-1 0 0 0,-1 1 0 0 0,1-1-1 0 0,-1 1 1 0 0,1-1 0 0 0,-1 1 0 0 0,0 0 0 0 0,0-1 0 0 0,0 1 301 0 0,-11-26-15547 0 0,9 22 12538 0 0</inkml:trace>
  <inkml:trace contextRef="#ctx0" brushRef="#br0" timeOffset="894.064">104 264 0 0 0,'0'0'325'0'0,"0"0"1312"0"0,0 0 509 0 0,0 0 134 0 0,0 0-67 0 0,0 0-209 0 0,0 0-202 0 0,0 0-246 0 0,0 0-257 0 0,0 0-312 0 0,0 0-334 0 0,0 0-270 0 0,-3 0-182 0 0,-13 0-75 0 0,23 11 3572 0 0,0-12-3477 0 0,0 0 0 0 0,0 0 0 0 0,0-1 0 0 0,0 0 0 0 0,0 0 1 0 0,0-1-1 0 0,0 1 0 0 0,-1-2 0 0 0,1 1 0 0 0,-1-1 0 0 0,0 0 0 0 0,0 0 0 0 0,1-2-221 0 0,10-5 179 0 0,-13 10-143 0 0,-1-1 1 0 0,1 0 0 0 0,-1 0 0 0 0,0 0 0 0 0,0 0 0 0 0,0 0 0 0 0,0-1-1 0 0,0 1 1 0 0,0-1 0 0 0,-1 0 0 0 0,1 0 0 0 0,-1 0 0 0 0,0 0 0 0 0,0 0 0 0 0,0-1-1 0 0,0 1 1 0 0,-1 0 0 0 0,1-1 0 0 0,-1 0 0 0 0,0 1 0 0 0,0-1 0 0 0,0 0-1 0 0,0 1 1 0 0,-1-1 0 0 0,0 0 0 0 0,1 0 0 0 0,-1 0 0 0 0,-1 0-37 0 0,-19 27-111 0 0,-5 53 126 0 0,24-75-5 0 0,1 1 1 0 0,0-1-1 0 0,0 0 1 0 0,0 1-1 0 0,0-1 0 0 0,0 1 1 0 0,0-1-1 0 0,1 1 1 0 0,-1-1-1 0 0,0 0 1 0 0,1 1-1 0 0,-1-1 1 0 0,1 1-1 0 0,0-1 1 0 0,-1 0-1 0 0,1 0 1 0 0,0 1-1 0 0,0-1 1 0 0,0 0-1 0 0,0 0 0 0 0,0 0 1 0 0,0 0-1 0 0,0 0 1 0 0,0 0-1 0 0,0 0 1 0 0,0 0-1 0 0,0-1 1 0 0,1 1-1 0 0,-1 0 1 0 0,0-1-1 0 0,1 1 1 0 0,-1-1-1 0 0,0 1 0 0 0,1-1 1 0 0,-1 0-1 0 0,1 1 1 0 0,-1-1-1 0 0,0 0 1 0 0,1 0-1 0 0,-1 0 1 0 0,1 0-1 0 0,-1 0 1 0 0,1 0-1 0 0,-1-1 1 0 0,1 1-1 0 0,-1 0 1 0 0,0-1-1 0 0,1 1 0 0 0,-1-1 1 0 0,0 0-1 0 0,1 1 1 0 0,-1-1-11 0 0,5 0 28 0 0,0-1-1 0 0,1 0 1 0 0,-1 0 0 0 0,0 0 0 0 0,-1-1 0 0 0,1 1 0 0 0,0-1-1 0 0,-1-1 1 0 0,0 1 0 0 0,1-1 0 0 0,-2 0 0 0 0,1 0 0 0 0,0-1-1 0 0,-1 1 1 0 0,0-1 0 0 0,0 0 0 0 0,0 0 0 0 0,0-1-1 0 0,-1 1 1 0 0,0-1 0 0 0,0 1 0 0 0,-1-1 0 0 0,1 0 0 0 0,-1 0-1 0 0,0 0 1 0 0,-1 0 0 0 0,0-1 0 0 0,0 1 0 0 0,0-3-28 0 0,-16 24-162 0 0,12-11 208 0 0,1-1-1 0 0,0 0 1 0 0,0 0-1 0 0,0 1 1 0 0,0-1-1 0 0,1 1 0 0 0,-1-1 1 0 0,1 1-1 0 0,0 0 1 0 0,0 0-1 0 0,0 0 1 0 0,1-1-1 0 0,-1 1 1 0 0,1 0-1 0 0,0 0 0 0 0,0 0 1 0 0,0 0-1 0 0,1 4-45 0 0,7 7-2090 0 0,7-2-4203 0 0,8-4-5817 0 0,-18-9 5297 0 0</inkml:trace>
  <inkml:trace contextRef="#ctx0" brushRef="#br0" timeOffset="1344.118">559 177 8010 0 0,'0'0'2387'0'0,"0"0"-167"0"0,0 0-267 0 0,0 0-261 0 0,0 0-264 0 0,0 0-246 0 0,0 0-215 0 0,0 0-175 0 0,0 0-133 0 0,0 0-114 0 0,0 0-105 0 0,0 0-102 0 0,0 0-89 0 0,-7-5-55 0 0,-20-16-61 0 0,25 20-112 0 0,0 1 0 0 0,0 0 0 0 0,1-1 0 0 0,-1 1 0 0 0,0 0 0 0 0,0 0 0 0 0,0 0 0 0 0,1 0 0 0 0,-1 1 0 0 0,0-1 0 0 0,0 1 0 0 0,0-1 0 0 0,1 1 0 0 0,-1-1 0 0 0,0 1-1 0 0,1 0 1 0 0,-1 0 0 0 0,1 0 0 0 0,-1 0 0 0 0,1 0 0 0 0,-1 0 0 0 0,1 0 0 0 0,-1 0 0 0 0,1 0 0 0 0,0 1-21 0 0,-4 2 72 0 0,2-3-54 0 0,1 1 1 0 0,-1-1-1 0 0,0 1 0 0 0,1 0 0 0 0,-1 0 1 0 0,1 0-1 0 0,0 0 0 0 0,0 0 0 0 0,0 1 1 0 0,0-1-1 0 0,0 1 0 0 0,0-1 0 0 0,0 1 1 0 0,1 0-1 0 0,0-1 0 0 0,-1 1 1 0 0,1 0-1 0 0,0 0 0 0 0,0 0 0 0 0,1 0 1 0 0,-1 0-1 0 0,0 0 0 0 0,1 0 0 0 0,0 0 1 0 0,0 0-1 0 0,0 2-18 0 0,3-3 6 0 0,0 0 0 0 0,0-1 0 0 0,0 0 1 0 0,0 1-1 0 0,0-1 0 0 0,0-1 0 0 0,1 1 0 0 0,-1 0 1 0 0,0-1-1 0 0,1 1 0 0 0,-1-1 0 0 0,0 0 1 0 0,1 0-1 0 0,-1-1 0 0 0,0 1 0 0 0,1-1 0 0 0,-1 1 1 0 0,0-1-1 0 0,0 0 0 0 0,1 0 0 0 0,-1-1 0 0 0,0 1 1 0 0,0-1-7 0 0,-1 2 12 0 0,0-1 0 0 0,0 1 0 0 0,0-1 0 0 0,0 0 0 0 0,0 0 0 0 0,0 0 0 0 0,-1 0 0 0 0,1 0 0 0 0,0 0 0 0 0,-1 0 0 0 0,1-1 0 0 0,-1 1 0 0 0,1 0 0 0 0,-1-1 0 0 0,1 0 0 0 0,-1 1 1 0 0,0-1-1 0 0,0 0 0 0 0,0 1 0 0 0,0-1 0 0 0,0 0 0 0 0,0 0 0 0 0,-1 0 0 0 0,1 0 0 0 0,-1 0-12 0 0,0 2-41 0 0,0 0-47 0 0,4 28-369 0 0,20-10-2871 0 0,-10-12-3973 0 0,1-3-5504 0 0,-12-3 12121 0 0</inkml:trace>
  <inkml:trace contextRef="#ctx0" brushRef="#br0" timeOffset="9477.25">635 152 0 0 0,'0'0'471'0'0,"0"0"1365"0"0,0 0 301 0 0,0 0-120 0 0,0 0-152 0 0,0 0-129 0 0,0 0-116 0 0,0-3-86 0 0,0-2-964 0 0,1-8 3161 0 0,-1 13-2505 0 0,0 0-167 0 0,0 0-167 0 0,0 0-176 0 0,-9 19 1098 0 0,2-6-1448 0 0,1-6-225 0 0,2 1-1 0 0,-1 0 0 0 0,1 0 0 0 0,0 0 0 0 0,1 0 0 0 0,0 1 0 0 0,0 0 1 0 0,1-1-1 0 0,0 1 0 0 0,0 0 0 0 0,1 0 0 0 0,0 0-140 0 0,35-58 1335 0 0,-30 42-1351 0 0,0 1-1 0 0,1 1 1 0 0,0-1 0 0 0,0 1 0 0 0,0-1-1 0 0,1 1 1 0 0,-1 1 0 0 0,1-1-1 0 0,1 1 1 0 0,-1 0 0 0 0,0 1 0 0 0,1-1-1 0 0,0 1 1 0 0,0 1 0 0 0,0-1-1 0 0,0 1 1 0 0,0 0 0 0 0,0 1 0 0 0,4-1 16 0 0,-10 4-7 0 0,1-1 1 0 0,-1 1-1 0 0,0 0 1 0 0,0 0 0 0 0,0-1-1 0 0,0 1 1 0 0,0 0 0 0 0,0 0-1 0 0,0 0 1 0 0,-1 0-1 0 0,1 0 1 0 0,-1 0 0 0 0,1 1-1 0 0,-1-1 1 0 0,0 0-1 0 0,0 0 1 0 0,0 0 0 0 0,0 0-1 0 0,0 0 1 0 0,0 0 0 0 0,-1 0-1 0 0,1 1 1 0 0,-1-1-1 0 0,0 0 1 0 0,1 0 0 0 0,-1 0-1 0 0,0-1 1 0 0,0 1 6 0 0,-20 69 4 0 0,44-62-1818 0 0,5-16-4588 0 0,-13 0-3801 0 0,-11 5 2499 0 0</inkml:trace>
  <inkml:trace contextRef="#ctx0" brushRef="#br0" timeOffset="9981.314">899 0 3289 0 0,'0'0'2508'0'0,"0"0"49"0"0,0 0-243 0 0,0 0-154 0 0,0 0-178 0 0,0 0-252 0 0,0 0-353 0 0,0 0-463 0 0,0 0-382 0 0,0 0-277 0 0,0 0-113 0 0,0 0 57 0 0,0 0 149 0 0,0 3 164 0 0,-86 228 2940 0 0,86-230-3441 0 0,0 0 0 0 0,0 0 0 0 0,0 0 0 0 0,0 0 0 0 0,0 0 0 0 0,0 0 0 0 0,0-1 0 0 0,0 1 0 0 0,0 0 1 0 0,1 0-1 0 0,-1 0 0 0 0,0 0 0 0 0,1 0 0 0 0,-1 0 0 0 0,0 0 0 0 0,1 0 0 0 0,-1 0 0 0 0,1-1 0 0 0,0 1 1 0 0,-1 0-1 0 0,1 0 0 0 0,0-1 0 0 0,-1 1 0 0 0,1 0 0 0 0,0-1 0 0 0,0 1 0 0 0,-1-1 0 0 0,1 1 0 0 0,0-1 0 0 0,0 1 1 0 0,0-1-1 0 0,0 1 0 0 0,0-1 0 0 0,0 0 0 0 0,0 0 0 0 0,-1 1 0 0 0,1-1 0 0 0,0 0 0 0 0,0 0 0 0 0,0 0 1 0 0,0 0-1 0 0,0 0 0 0 0,0 0 0 0 0,0 0 0 0 0,0-1 0 0 0,0 1 0 0 0,0 0 0 0 0,0 0 0 0 0,0-1 0 0 0,0 1 1 0 0,0-1-1 0 0,0 1 0 0 0,-1-1 0 0 0,1 1 0 0 0,0-1 0 0 0,0 1 0 0 0,-1-1 0 0 0,2 0-11 0 0,55-32 329 0 0,-8-41 267 0 0,-63 98-789 0 0,-3 33 60 0 0,19-55 134 0 0,0 0 0 0 0,0-1 0 0 0,1 1 0 0 0,-1-1 0 0 0,0 1 0 0 0,1-1 0 0 0,-1 0 0 0 0,1 0 0 0 0,-1 0 0 0 0,1 0 0 0 0,-1 0 0 0 0,1-1 0 0 0,0 1 0 0 0,-1-1 0 0 0,1 1 0 0 0,0-1 0 0 0,-1 0 0 0 0,1 0 0 0 0,0-1 0 0 0,0 1-1 0 0,-1 0 1 0 0,3-1-1 0 0,2 0 22 0 0,5 2-514 0 0,24-1 447 0 0,-18-8-8613 0 0,-17 7 2148 0 0,-1 1-3341 0 0</inkml:trace>
  <inkml:trace contextRef="#ctx0" brushRef="#br0" timeOffset="10229.592">820 107 4377 0 0,'0'0'1591'0'0,"0"0"8"0"0,0 0-64 0 0,0 0 4 0 0,0 0 32 0 0,0 0 0 0 0,0 0-99 0 0,0 0-277 0 0,0 0-335 0 0,0 0-318 0 0,0 0-261 0 0,0 0-102 0 0,0 0 5 0 0,5-5 28 0 0,46-25 365 0 0,56 25-794 0 0,-85 7-3353 0 0,0 1-3484 0 0,-15-2-1390 0 0</inkml:trace>
  <inkml:trace contextRef="#ctx0" brushRef="#br0" timeOffset="10510.364">1057 152 6025 0 0,'0'0'1877'0'0,"0"0"44"0"0,0 0-159 0 0,0 0-212 0 0,0 0-119 0 0,0 0-168 0 0,0 0-212 0 0,0 0-195 0 0,0 0-235 0 0,0 0-177 0 0,0 0-78 0 0,0 0-18 0 0,0 0 61 0 0,-2 5 46 0 0,-30 91 1907 0 0,32-95-2387 0 0,0 0 1 0 0,0-1-1 0 0,0 1 1 0 0,0 0-1 0 0,0-1 1 0 0,0 1-1 0 0,1 0 1 0 0,-1-1-1 0 0,0 1 1 0 0,0 0-1 0 0,1-1 1 0 0,-1 1-1 0 0,0-1 1 0 0,1 1-1 0 0,-1 0 1 0 0,0-1-1 0 0,1 1 1 0 0,-1-1-1 0 0,1 1 1 0 0,-1-1-1 0 0,1 0 1 0 0,-1 1-1 0 0,1-1 1 0 0,-1 1-1 0 0,1-1 1 0 0,0 0-1 0 0,-1 1 1 0 0,1-1-1 0 0,-1 0 1 0 0,1 0-1 0 0,0 0 1 0 0,-1 1-1 0 0,1-1 1 0 0,0 0-1 0 0,-1 0 1 0 0,1 0-1 0 0,0 0 1 0 0,-1 0-1 0 0,1 0 1 0 0,0 0-1 0 0,-1 0 1 0 0,1-1-1 0 0,0 1 1 0 0,-1 0-1 0 0,1 0 1 0 0,0 0-1 0 0,-1-1 1 0 0,1 1 24 0 0,12-3-4937 0 0,-4 0-5800 0 0,-5 2 4846 0 0</inkml:trace>
  <inkml:trace contextRef="#ctx0" brushRef="#br0" timeOffset="11125.927">1156 147 1712 0 0,'0'0'3815'0'0,"0"0"-743"0"0,0 0-510 0 0,0 0-574 0 0,0 0-546 0 0,0 0-418 0 0,0 0-282 0 0,0 0-57 0 0,0 0 105 0 0,0 0 117 0 0,0 0 64 0 0,0 0-79 0 0,0 0-179 0 0,-2 8-153 0 0,-32 123 2101 0 0,71-180-1206 0 0,-27 35-1459 0 0,-5 7 3 0 0,0-1-1 0 0,0 1 1 0 0,1 0 0 0 0,0 0 0 0 0,0 0 0 0 0,1 1-1 0 0,0 0 1 0 0,0 1 0 0 0,0-1 0 0 0,6-2 1 0 0,-12 8-6 0 0,0 0 0 0 0,-1-1 0 0 0,1 1 0 0 0,0 0 0 0 0,0 0 0 0 0,0 0 0 0 0,-1 0 0 0 0,1 0 0 0 0,0 0 0 0 0,0 0 0 0 0,-1 0 0 0 0,1 1 0 0 0,0-1 0 0 0,0 0 0 0 0,0 0 0 0 0,-1 1 0 0 0,1-1 0 0 0,0 0 0 0 0,-1 1 0 0 0,1-1-1 0 0,0 1 1 0 0,-1-1 0 0 0,1 1 0 0 0,0-1 0 0 0,-1 1 0 0 0,1-1 0 0 0,-1 1 0 0 0,1-1 0 0 0,-1 1 0 0 0,1 0 0 0 0,-1-1 0 0 0,0 1 0 0 0,1 0 0 0 0,-1 0 0 0 0,0-1 0 0 0,0 1 0 0 0,1 0 0 0 0,-1 0 0 0 0,0-1 0 0 0,0 1 0 0 0,0 0 0 0 0,0 0 0 0 0,0 0 0 0 0,0-1 0 0 0,0 1 0 0 0,0 0 0 0 0,0 0 0 0 0,0-1 0 0 0,0 1 0 0 0,-1 0 0 0 0,1 0 0 0 0,0-1 0 0 0,-1 1 0 0 0,1 0 6 0 0,-8 49 121 0 0,1 8 44 0 0,45-82 443 0 0,-15-6-575 0 0,35-30-92 0 0,-54 105-182 0 0,-6-35 215 0 0,4-7-181 0 0,0-1 0 0 0,0 0 1 0 0,0 1-1 0 0,0-1 0 0 0,1 0 0 0 0,-1 0 1 0 0,1-1-1 0 0,-1 1 0 0 0,1-1 0 0 0,0 1 0 0 0,0-1 1 0 0,-1 0-1 0 0,1 0 0 0 0,0 0 0 0 0,0 0 1 0 0,0 0-1 0 0,0-1 0 0 0,0 1 0 0 0,0-1 0 0 0,0 0 1 0 0,0 0-1 0 0,1 0 0 0 0,-1 0 0 0 0,0-1 1 0 0,0 1-1 0 0,0-1 0 0 0,0 0 0 0 0,1 0 207 0 0,6 1-897 0 0,-2 0-1915 0 0,10 0-10473 0 0,-13-1 9818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7.9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75 1 9418 0 0,'0'0'2012'0'0,"0"0"-393"0"0,0 0-204 0 0,0 0-89 0 0,0 0-122 0 0,0 0-154 0 0,0 0-191 0 0,0 0-214 0 0,0 0-178 0 0,0 0-96 0 0,0 0-61 0 0,0 0-30 0 0,0 0-31 0 0,-9 9-52 0 0,4-3-163 0 0,-52 76 707 0 0,56-79-709 0 0,0-1 0 0 0,1 0 0 0 0,-1 0 0 0 0,1 1 0 0 0,0-1 0 0 0,0 0 0 0 0,0 1 0 0 0,0-1 0 0 0,0 1 0 0 0,0-1 0 0 0,1 0 0 0 0,-1 0 0 0 0,1 1 0 0 0,-1-1 0 0 0,1 0 0 0 0,0 0 0 0 0,0 0 0 0 0,0 1 0 0 0,0-1 0 0 0,0 0 0 0 0,1 0 0 0 0,-1-1 0 0 0,1 1 1 0 0,-1 0-1 0 0,1 0 0 0 0,0-1 0 0 0,-1 1 0 0 0,1-1 0 0 0,0 1 0 0 0,0-1 0 0 0,0 0 0 0 0,0 0 0 0 0,0 0 0 0 0,1 0 0 0 0,-1 0 0 0 0,0 0 0 0 0,0-1 0 0 0,1 1 0 0 0,-1-1 0 0 0,0 0 0 0 0,1 1 0 0 0,-1-1 0 0 0,0 0 0 0 0,1 0 0 0 0,-1 0 0 0 0,0-1 0 0 0,1 1 0 0 0,0-1-32 0 0,0 1 45 0 0,1 0-1 0 0,0 0 1 0 0,-1 0-1 0 0,1-1 1 0 0,-1 1-1 0 0,1-1 1 0 0,0 0 0 0 0,-1 0-1 0 0,0 0 1 0 0,1-1-1 0 0,-1 1 1 0 0,0-1-1 0 0,1 0 1 0 0,-1 0-1 0 0,0 0 1 0 0,0 0-1 0 0,-1 0 1 0 0,1-1-1 0 0,0 1 1 0 0,-1-1-1 0 0,1 0 1 0 0,-1 0-1 0 0,0 0 1 0 0,0 0 0 0 0,0 0-1 0 0,0 0 1 0 0,-1 0-1 0 0,1-1 1 0 0,-1 1-1 0 0,0-1 1 0 0,0 1-45 0 0,-1-2-77 0 0,-1 1 0 0 0,0-1 0 0 0,1 1 0 0 0,-2-1 0 0 0,1 1 1 0 0,0 0-1 0 0,-1 0 0 0 0,0 0 0 0 0,0 0 0 0 0,0 0 0 0 0,0 0 1 0 0,-1 0-1 0 0,1 0 0 0 0,-1 1 0 0 0,0-1 0 0 0,0 1 0 0 0,-1 0 0 0 0,1 0 1 0 0,0 0-1 0 0,-1 1 0 0 0,0-1 0 0 0,0 1 0 0 0,0 0 0 0 0,0 0 1 0 0,0 0-1 0 0,0 0 0 0 0,0 1 0 0 0,-1 0 0 0 0,1-1 0 0 0,0 2 0 0 0,-1-1 1 0 0,1 0-1 0 0,-1 1 0 0 0,1 0 0 0 0,-1 0 0 0 0,1 0 0 0 0,-3 1 77 0 0,-3 9-4452 0 0,7-1-4157 0 0,2-5-601 0 0</inkml:trace>
  <inkml:trace contextRef="#ctx0" brushRef="#br0" timeOffset="219.16">295 173 18372 0 0,'0'0'857'0'0,"0"0"-334"0"0,0 0-276 0 0,0 0-27 0 0,0 0 84 0 0,0 0 109 0 0,0 0 28 0 0,0 0-64 0 0,0 0-109 0 0,0 0-121 0 0,0 0-83 0 0,0 0-74 0 0,-5 8-78 0 0,4-6-643 0 0,-22 32 1774 0 0,14-19-5235 0 0,2 0-6485 0 0,6-12 3099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7.0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68 13011 0 0,'0'0'801'0'0,"0"0"-202"0"0,0 0 71 0 0,0 0 283 0 0,0 0 137 0 0,0 0-91 0 0,0 0-278 0 0,0 0-336 0 0,0 0-191 0 0,0 0-58 0 0,0 0-27 0 0,0 0-2 0 0,0 0 4 0 0,9-2-26 0 0,110-2-1220 0 0,-113 5 171 0 0,8 1-2285 0 0,-6 1-9083 0 0,-7-2 10041 0 0</inkml:trace>
  <inkml:trace contextRef="#ctx0" brushRef="#br0" timeOffset="178.481">0 127 6185 0 0,'0'0'1458'0'0,"0"0"-586"0"0,0 0-268 0 0,0 0 223 0 0,0 0 324 0 0,0 0 243 0 0,0 0-3 0 0,0 0-258 0 0,0 0-327 0 0,0 0-248 0 0,11-1-188 0 0,23-4-550 0 0,38-4 550 0 0,-48 7-4178 0 0,-2 1-3674 0 0,-20 1 1833 0 0</inkml:trace>
  <inkml:trace contextRef="#ctx0" brushRef="#br0" timeOffset="499.424">113 0 168 0 0,'0'0'3019'0'0,"0"0"-574"0"0,0 0-26 0 0,0 0 158 0 0,0 0-2 0 0,0 0-200 0 0,0 0-293 0 0,0 0-491 0 0,0 0-551 0 0,0 0-443 0 0,0 0-298 0 0,0 0-107 0 0,0 0 67 0 0,-9 5 581 0 0,-18 71 939 0 0,8 55-64 0 0,11-123-5069 0 0,7-14-2181 0 0,0-1-3800 0 0,2 4 1587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4.8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56 88 11034 0 0,'0'0'1766'0'0,"0"0"-808"0"0,0 0-260 0 0,0 0 228 0 0,0 0 245 0 0,0 0 100 0 0,0 0-162 0 0,0 0-366 0 0,0 0-345 0 0,0 0-276 0 0,0 0-115 0 0,0 0-18 0 0,17-2 401 0 0,88 13-405 0 0,-113-9-14591 0 0,5-1 8645 0 0</inkml:trace>
  <inkml:trace contextRef="#ctx0" brushRef="#br0" timeOffset="252.928">0 178 5161 0 0,'0'0'1214'0'0,"0"0"-569"0"0,0 0 43 0 0,0 0 570 0 0,0 0 533 0 0,0 0 273 0 0,0 0-103 0 0,0 0-372 0 0,0 0-404 0 0,0 0-296 0 0,0 0-194 0 0,11 0-143 0 0,94 1 1251 0 0,-102-1-3160 0 0,17 0 3324 0 0,-15-1-7464 0 0,-3-1-7198 0 0,-2 2 8782 0 0</inkml:trace>
  <inkml:trace contextRef="#ctx0" brushRef="#br0" timeOffset="573.054">99 8 6281 0 0,'0'0'1262'0'0,"0"0"20"0"0,0 0 55 0 0,0 0 266 0 0,0 0 247 0 0,0 0 106 0 0,0 0-111 0 0,0 0-356 0 0,0 0-404 0 0,0 0-415 0 0,0 0-348 0 0,0 0-157 0 0,0 0-5 0 0,0-7 515 0 0,-31 214 2318 0 0,31-205-3080 0 0,1 0 46 0 0,-1 0 0 0 0,0-1 1 0 0,0 1-1 0 0,1 0 0 0 0,-1-1 0 0 0,0 1 0 0 0,0 0 0 0 0,-1-1 0 0 0,1 1 0 0 0,0 0 0 0 0,0-1 0 0 0,-1 1 0 0 0,1 0 1 0 0,-1-1-1 0 0,0 1 0 0 0,1-1 0 0 0,-1 1 0 0 0,0-1 0 0 0,0 1 0 0 0,0-1 0 0 0,0 0 0 0 0,0 1 0 0 0,0-1 0 0 0,0 0 1 0 0,0 0-1 0 0,-1 0 0 0 0,0 1 41 0 0,6-19-19286 0 0,0 14 14788 0 0</inkml:trace>
  <inkml:trace contextRef="#ctx0" brushRef="#br0" timeOffset="935.968">288 40 6793 0 0,'0'0'3567'0'0,"0"0"-2100"0"0,0 0-513 0 0,0 0 215 0 0,0 0 270 0 0,0 0 129 0 0,0 0-128 0 0,0 0-350 0 0,0 0-430 0 0,0 0-329 0 0,0 0-151 0 0,0 0-22 0 0,-1 3 54 0 0,-13 33 583 0 0,10-29-725 0 0,0 1 0 0 0,1-1 0 0 0,0 1 0 0 0,1 0-1 0 0,0 0 1 0 0,0 0 0 0 0,0 1 0 0 0,1-1-1 0 0,0 0 1 0 0,1 0 0 0 0,0 1 0 0 0,1-1-70 0 0,1-5 41 0 0,0 0 1 0 0,1-1-1 0 0,-1 0 0 0 0,1 0 1 0 0,0 1-1 0 0,0-1 0 0 0,0-1 1 0 0,0 1-1 0 0,0 0 0 0 0,1-1 1 0 0,-1 0-1 0 0,0 0 0 0 0,1 0 1 0 0,-1 0-1 0 0,1 0 0 0 0,-1-1 1 0 0,1 1-1 0 0,-1-1 0 0 0,1 0 1 0 0,-1 0-1 0 0,1 0 0 0 0,-1-1 1 0 0,1 1-1 0 0,-1-1 0 0 0,1 0 1 0 0,-1 0-1 0 0,0 0 0 0 0,1 0 1 0 0,-1 0-1 0 0,0-1 0 0 0,0 0 1 0 0,3-1-42 0 0,-3 2 16 0 0,0 0 0 0 0,0 0 0 0 0,0 0 0 0 0,0-1 0 0 0,0 1 0 0 0,0-1 0 0 0,0 0 0 0 0,0 1 0 0 0,-1-1 0 0 0,1 0 0 0 0,-1-1 0 0 0,1 1 0 0 0,-1 0-1 0 0,0-1 1 0 0,0 1 0 0 0,0-1 0 0 0,0 0 0 0 0,0 0 0 0 0,-1 1 0 0 0,1-1 0 0 0,-1 0 0 0 0,0-1 0 0 0,0 1 0 0 0,0 0 0 0 0,0 0 0 0 0,-1 0 0 0 0,1 0 0 0 0,-1-1 0 0 0,0 1 0 0 0,1 0 0 0 0,-2-1 0 0 0,1 1 0 0 0,0 0 0 0 0,-1 0 0 0 0,1-1 0 0 0,-1 1 0 0 0,0 0 0 0 0,0 0 0 0 0,0 0 0 0 0,-1 0 0 0 0,1 0 0 0 0,-1 0 0 0 0,1 0 0 0 0,-1 1 0 0 0,0-1 0 0 0,0 0 0 0 0,-1 1 0 0 0,1 0 0 0 0,0-1 0 0 0,-1 1 0 0 0,1 0 0 0 0,-1 0-16 0 0,-3-1-118 0 0,1 1 0 0 0,-1-1 0 0 0,1 1 0 0 0,-1 0 0 0 0,0 1 1 0 0,0 0-1 0 0,0 0 0 0 0,0 0 0 0 0,0 0 0 0 0,0 1 0 0 0,0 0 1 0 0,0 0-1 0 0,0 1 0 0 0,-2 0 118 0 0,-4 11-4108 0 0,12-1-6906 0 0,0-7 2971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32.0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940 376 11242 0 0,'0'0'786'0'0,"0"0"-249"0"0,0 0 130 0 0,0 0 308 0 0,0 0 180 0 0,0 0 21 0 0,0 0-174 0 0,0 0-257 0 0,0 0-194 0 0,0 0-143 0 0,0 0-100 0 0,0 0-61 0 0,0 0 13 0 0,22 6 1475 0 0,68-2-1308 0 0,-90-4-870 0 0,-10 0-13567 0 0,7 0 6242 0 0</inkml:trace>
  <inkml:trace contextRef="#ctx0" brushRef="#br0" timeOffset="257.574">893 446 6585 0 0,'0'0'1197'0'0,"0"0"-164"0"0,0 0 177 0 0,0 0 261 0 0,0 0 170 0 0,0 0 25 0 0,0 0-166 0 0,0 0-261 0 0,0 0-297 0 0,0 0-253 0 0,0 0-232 0 0,11 1-200 0 0,96 2-118 0 0,-81-3-4416 0 0,-2-1-4429 0 0,-20 1 1663 0 0</inkml:trace>
  <inkml:trace contextRef="#ctx0" brushRef="#br0" timeOffset="-987.292">374 418 880 0 0,'0'0'2103'0'0,"0"0"-332"0"0,0 0-89 0 0,0 0 73 0 0,0 0 45 0 0,0 0 8 0 0,0 0-119 0 0,0 0-232 0 0,0 0-261 0 0,0 0-263 0 0,0 0-203 0 0,0 0-143 0 0,0 0-77 0 0,2-4-15 0 0,13-28 1267 0 0,-17 30-1740 0 0,1 1 1 0 0,-1-1 0 0 0,1 0-1 0 0,-1 1 1 0 0,1-1-1 0 0,-1 1 1 0 0,0 0 0 0 0,0-1-1 0 0,0 1 1 0 0,0 0-1 0 0,0 0 1 0 0,0 0-1 0 0,0 1 1 0 0,0-1 0 0 0,0 0-1 0 0,0 1 1 0 0,-1-1-1 0 0,1 1 1 0 0,0 0 0 0 0,0 0-1 0 0,0-1 1 0 0,-1 2-1 0 0,1-1 1 0 0,0 0-1 0 0,0 0 1 0 0,-1 1 0 0 0,1-1-1 0 0,0 1 1 0 0,0 0-1 0 0,0-1 1 0 0,-1 2-23 0 0,-2 0 1 0 0,0 0-1 0 0,1 0 1 0 0,0 0-1 0 0,-1 1 1 0 0,1 0 0 0 0,0 0-1 0 0,0 0 1 0 0,0 0 0 0 0,1 1-1 0 0,-1 0 1 0 0,1-1-1 0 0,0 1 1 0 0,0 1 0 0 0,0-1-1 0 0,0 0 1 0 0,1 1-1 0 0,0-1 1 0 0,0 1 0 0 0,0-1-1 0 0,0 1 1 0 0,1 0 0 0 0,0 0-1 0 0,0 0 1 0 0,0 0-1 0 0,0 0 1 0 0,1 0-1 0 0,1-3 10 0 0,-1-1 0 0 0,0 0 0 0 0,1 0 0 0 0,-1 0 0 0 0,1 0 0 0 0,0 0 0 0 0,-1 1 0 0 0,1-1 0 0 0,0 0 0 0 0,0-1 0 0 0,0 1 0 0 0,0 0-1 0 0,0 0 1 0 0,0 0 0 0 0,0 0 0 0 0,0-1 0 0 0,0 1 0 0 0,0 0 0 0 0,0-1 0 0 0,0 1 0 0 0,0-1 0 0 0,1 0 0 0 0,-1 1 0 0 0,0-1 0 0 0,0 0 0 0 0,1 1 0 0 0,-1-1 0 0 0,0 0 0 0 0,0 0 0 0 0,1 0 0 0 0,-1 0 0 0 0,0 0 0 0 0,0-1 0 0 0,1 1 0 0 0,-1 0 0 0 0,0-1-1 0 0,0 1 1 0 0,0 0 0 0 0,1-1-10 0 0,48-18 411 0 0,-47 17-372 0 0,1 0 0 0 0,-1 1 1 0 0,0-1-1 0 0,1-1 0 0 0,-1 1 1 0 0,0 0-1 0 0,-1-1 0 0 0,1 0 0 0 0,0 1 1 0 0,-1-1-1 0 0,1 0 0 0 0,-1 0 0 0 0,0-1 1 0 0,0 1-1 0 0,0 0 0 0 0,0-1 1 0 0,-1 1-1 0 0,0-1 0 0 0,1 0 0 0 0,-1 1 1 0 0,0-1-1 0 0,0-2-39 0 0,-15 31-455 0 0,14-24 403 0 0,0 1 0 0 0,-1-1-1 0 0,1 1 1 0 0,0-1-1 0 0,0 1 1 0 0,0-1 0 0 0,0 1-1 0 0,1-1 1 0 0,-1 1 0 0 0,0-1-1 0 0,0 1 1 0 0,1-1 0 0 0,-1 1-1 0 0,1-1 1 0 0,0 0 0 0 0,-1 1-1 0 0,1-1 1 0 0,0 0-1 0 0,0 1 1 0 0,0-1 0 0 0,0 0-1 0 0,0 0 1 0 0,0 0 0 0 0,0 0-1 0 0,0 0 1 0 0,0 0 0 0 0,0 0-1 0 0,1 0 1 0 0,-1 0-1 0 0,0-1 1 0 0,1 1 0 0 0,-1-1-1 0 0,0 1 1 0 0,1-1 0 0 0,-1 1-1 0 0,1-1 53 0 0,10 4-4004 0 0,0-2-3315 0 0,-7-2-2555 0 0</inkml:trace>
  <inkml:trace contextRef="#ctx0" brushRef="#br0" timeOffset="-354.322">643 405 13131 0 0,'0'0'563'0'0,"0"0"9"0"0,0 0 141 0 0,0 0 129 0 0,0 0 22 0 0,0 0-33 0 0,0 0-51 0 0,0 0-71 0 0,0 0-88 0 0,0 0-116 0 0,0 0-141 0 0,0 0-119 0 0,0 0-65 0 0,-3-5-60 0 0,-11-14-29 0 0,-33 13 380 0 0,43 6-470 0 0,1 1 1 0 0,-1-1-1 0 0,0 1 0 0 0,0 0 1 0 0,0 0-1 0 0,1 0 1 0 0,-1 1-1 0 0,1-1 0 0 0,-1 1 1 0 0,1 0-1 0 0,-1 0 0 0 0,1 0 1 0 0,0 1-1 0 0,0-1 1 0 0,0 1-1 0 0,0-1 0 0 0,1 1 1 0 0,-1 0-1 0 0,1 0 0 0 0,-1 1 1 0 0,1-1-1 0 0,0 0 1 0 0,1 1-1 0 0,-1-1 0 0 0,0 1 1 0 0,1-1-1 0 0,0 1 0 0 0,0 0 1 0 0,0 0-1 0 0,0-1 1 0 0,1 1-1 0 0,-1 0 0 0 0,1 0 1 0 0,0 3-2 0 0,3-4 24 0 0,-1 0-1 0 0,1 0 1 0 0,0-1 0 0 0,0 1 0 0 0,0-1 0 0 0,0 0 0 0 0,0 0 0 0 0,0 0 0 0 0,1 0-1 0 0,-1-1 1 0 0,1 1 0 0 0,-1-1 0 0 0,1 0 0 0 0,0 0 0 0 0,-1 0 0 0 0,1-1 0 0 0,0 1 0 0 0,0-1-1 0 0,-1 0 1 0 0,1 0 0 0 0,0 0 0 0 0,0-1 0 0 0,0 1 0 0 0,-1-1 0 0 0,1 0 0 0 0,0 0-1 0 0,-1 0 1 0 0,1 0 0 0 0,-1-1 0 0 0,1 0 0 0 0,-1 1 0 0 0,0-1 0 0 0,2-2-24 0 0,4-3 23 0 0,-1 0 0 0 0,0 0 0 0 0,-1-1 1 0 0,1 0-1 0 0,-1 0 0 0 0,-1-1 0 0 0,0 0 0 0 0,0 0 1 0 0,-1-1-1 0 0,0 0 0 0 0,-1 0 0 0 0,0 0 0 0 0,0 0 1 0 0,-1 0-1 0 0,0-1 0 0 0,-1 0 0 0 0,0 1 0 0 0,-1-1 1 0 0,0 0-1 0 0,-1 0 0 0 0,0 0 0 0 0,-1 1 0 0 0,0-1 1 0 0,-1 0-1 0 0,0-3-23 0 0,1-16 87 0 0,-15 81-690 0 0,13-38 640 0 0,1 1 1 0 0,0-1-1 0 0,0 1 1 0 0,2 0-1 0 0,0-1 1 0 0,0 1 0 0 0,1 0-1 0 0,1-1 1 0 0,0 1-1 0 0,1-1 1 0 0,0 1-1 0 0,1-1 1 0 0,1 0-1 0 0,1 4-37 0 0,-4-14-734 0 0,5 10 472 0 0,-3-11-4073 0 0,2-3-4978 0 0,-4 0 931 0 0</inkml:trace>
  <inkml:trace contextRef="#ctx0" brushRef="#br0" timeOffset="2464.521">2191 180 8178 0 0,'0'0'1728'0'0,"0"0"67"0"0,0 0 10 0 0,0 0-88 0 0,0 0-114 0 0,0 0-112 0 0,0 0-145 0 0,0 0-218 0 0,0 0-273 0 0,0 0-314 0 0,0 0-285 0 0,0 0-200 0 0,0 0-97 0 0,-2-4 14 0 0,-1 0 26 0 0,3 4 6 0 0,0 0 0 0 0,0 1 1 0 0,0-1-1 0 0,0 0 0 0 0,0 1 0 0 0,-1-1 0 0 0,1 0 0 0 0,0 1 0 0 0,0-1 0 0 0,0 0 0 0 0,0 0 0 0 0,-1 1 0 0 0,1-1 0 0 0,0 0 0 0 0,0 0 1 0 0,-1 1-1 0 0,1-1 0 0 0,0 0 0 0 0,0 0 0 0 0,-1 0 0 0 0,1 1 0 0 0,0-1 0 0 0,-1 0 0 0 0,1 0 0 0 0,0 0 0 0 0,0 0 0 0 0,-1 0 1 0 0,1 0-1 0 0,0 0 0 0 0,-1 0 0 0 0,1 0 0 0 0,0 0 0 0 0,-1 0 0 0 0,1 0 0 0 0,0 0 0 0 0,-1 0 0 0 0,1 0 0 0 0,0 0 0 0 0,-1 0 1 0 0,1 0-1 0 0,0 0 0 0 0,-1 0 0 0 0,1 0 0 0 0,0-1 0 0 0,-1 1 0 0 0,1 0 0 0 0,0 0 0 0 0,-1 0-5 0 0,-24 180 739 0 0,25-180-685 0 0,0 0 0 0 0,-1 0 1 0 0,1 0-1 0 0,0 0 0 0 0,0-1 0 0 0,0 1 1 0 0,-1 0-1 0 0,1 0 0 0 0,0 0 0 0 0,0 0 0 0 0,-1 0 1 0 0,1 0-1 0 0,0 0 0 0 0,0 0 0 0 0,0 0 0 0 0,-1 0 1 0 0,1 0-1 0 0,0 0 0 0 0,0 0 0 0 0,-1 0 1 0 0,1 0-1 0 0,0 0 0 0 0,0 0-54 0 0,3-32-308 0 0,-2 29 296 0 0,1 1 1 0 0,-1-1-1 0 0,1 0 1 0 0,0 1-1 0 0,0-1 1 0 0,0 1-1 0 0,0 0 1 0 0,1-1-1 0 0,-1 1 0 0 0,1 0 1 0 0,-1 0-1 0 0,1 1 1 0 0,0-1-1 0 0,0 1 1 0 0,0-1-1 0 0,-1 1 1 0 0,1 0-1 0 0,1 0 1 0 0,-1 0-1 0 0,0 0 0 0 0,0 1 1 0 0,0-1-1 0 0,0 1 1 0 0,0 0-1 0 0,1 0 1 0 0,-1 0-1 0 0,0 0 1 0 0,0 1-1 0 0,0-1 1 0 0,0 1-1 0 0,3 0 12 0 0,0 1-2 0 0,1-1-1 0 0,0 1 0 0 0,-1 0 1 0 0,1 0-1 0 0,-1 1 1 0 0,0 0-1 0 0,0 0 1 0 0,0 0-1 0 0,0 1 1 0 0,-1 0-1 0 0,1 0 1 0 0,-1 0-1 0 0,0 1 0 0 0,3 3 3 0 0,-7-7 6 0 0,0 0 0 0 0,0 1 0 0 0,-1-1-1 0 0,1 0 1 0 0,0 1 0 0 0,-1-1-1 0 0,1 0 1 0 0,-1 1 0 0 0,1-1-1 0 0,-1 1 1 0 0,1-1 0 0 0,-1 1-1 0 0,0-1 1 0 0,0 1 0 0 0,0-1 0 0 0,0 1-1 0 0,0-1 1 0 0,0 1 0 0 0,0-1-1 0 0,-1 1 1 0 0,1-1 0 0 0,0 0-1 0 0,-1 1 1 0 0,0-1 0 0 0,1 1-1 0 0,-1-1 1 0 0,1 0 0 0 0,-1 1 0 0 0,0-1-1 0 0,0 0 1 0 0,0 0 0 0 0,0 0-1 0 0,0 0 1 0 0,0 0 0 0 0,0 0-1 0 0,0 0 1 0 0,0 0 0 0 0,-1 0-1 0 0,1 0 1 0 0,0 0 0 0 0,-1-1-1 0 0,1 1 1 0 0,0-1 0 0 0,-1 1 0 0 0,1-1-1 0 0,-2 1-5 0 0,-73 22 298 0 0,72-22-291 0 0,-65 10-92 0 0,84-20-7374 0 0,-6 4-1302 0 0,-3 2 541 0 0</inkml:trace>
  <inkml:trace contextRef="#ctx0" brushRef="#br0" timeOffset="2779.657">2577 284 13707 0 0,'0'0'685'0'0,"0"0"-124"0"0,0 0 53 0 0,0 0 166 0 0,0 0 78 0 0,0 0 41 0 0,0 0-36 0 0,0 0-148 0 0,0 0-166 0 0,0 0-176 0 0,0 0-167 0 0,0 0-81 0 0,0 0-30 0 0,-7-3 10 0 0,-22-10 47 0 0,26 13-105 0 0,0 0-1 0 0,0 0 1 0 0,0 0 0 0 0,0 1-1 0 0,0 0 1 0 0,0-1-1 0 0,0 1 1 0 0,0 0-1 0 0,1 0 1 0 0,-1 0 0 0 0,0 1-1 0 0,1-1 1 0 0,-1 1-1 0 0,1-1 1 0 0,-1 1 0 0 0,1 0-1 0 0,0 0 1 0 0,-1 0-1 0 0,1 0 1 0 0,0 0-47 0 0,-1 1 66 0 0,-38 59 728 0 0,40-61-779 0 0,1 1 1 0 0,0 0-1 0 0,0-1 1 0 0,-1 1-1 0 0,1 0 1 0 0,0-1-1 0 0,1 1 1 0 0,-1 0-1 0 0,0 0 1 0 0,0-1-1 0 0,1 1 1 0 0,-1 0-1 0 0,1-1 1 0 0,-1 1-1 0 0,1-1 1 0 0,0 1-1 0 0,0-1 1 0 0,-1 1-1 0 0,1-1 1 0 0,0 1-1 0 0,0-1 1 0 0,1 0-1 0 0,-1 0 1 0 0,0 1-1 0 0,0-1 1 0 0,1 0-1 0 0,-1 0 1 0 0,0 0-1 0 0,1 0 1 0 0,-1-1-1 0 0,1 1 1 0 0,-1 0-1 0 0,1-1 1 0 0,0 1-1 0 0,-1-1 1 0 0,1 1-1 0 0,0-1 1 0 0,-1 0-1 0 0,1 1 1 0 0,0-1-1 0 0,1 0-15 0 0,63 5-1884 0 0,-44-6-1856 0 0,-1-2-4017 0 0,-12 2-2576 0 0</inkml:trace>
  <inkml:trace contextRef="#ctx0" brushRef="#br0" timeOffset="3030.811">2740 289 13051 0 0,'0'0'732'0'0,"0"0"-116"0"0,0 0-18 0 0,0 0 94 0 0,0 0 12 0 0,0 0-17 0 0,0 0-33 0 0,0 0-79 0 0,0 0-131 0 0,0 0-154 0 0,10-2-156 0 0,-3 1-927 0 0,47-8 1884 0 0,-33 9-4634 0 0,0 3-4945 0 0,-18-3 1044 0 0</inkml:trace>
  <inkml:trace contextRef="#ctx0" brushRef="#br0" timeOffset="3195.232">2732 363 9698 0 0,'0'0'1544'0'0,"0"0"-167"0"0,0 0 56 0 0,0 0 48 0 0,0 0-86 0 0,0 0-208 0 0,0 0-278 0 0,0 0-250 0 0,0 0-164 0 0,0 0-119 0 0,0 0-110 0 0,0 0-102 0 0,7 1-120 0 0,50 0-364 0 0,-28-2-3086 0 0,-5 0-4563 0 0,-15 1-1364 0 0</inkml:trace>
  <inkml:trace contextRef="#ctx0" brushRef="#br0" timeOffset="3532.014">3113 240 14067 0 0,'0'0'559'0'0,"0"0"-68"0"0,0 0 133 0 0,0 0 139 0 0,0 0 35 0 0,0 0-32 0 0,-11-1-78 0 0,-32-3-56 0 0,40 5-542 0 0,-1-1 0 0 0,0 1 0 0 0,1 0 0 0 0,-1 0 0 0 0,1 0 0 0 0,0 1 0 0 0,-1-1 0 0 0,1 1 0 0 0,0-1 0 0 0,0 1-1 0 0,0 0 1 0 0,0 1 0 0 0,0-1 0 0 0,1 0 0 0 0,-1 1 0 0 0,1-1 0 0 0,-1 1 0 0 0,1 0 0 0 0,0 0 0 0 0,0 0 0 0 0,0 0 0 0 0,0 0 0 0 0,1 0 0 0 0,-1 1 0 0 0,1 1-90 0 0,-1-3 23 0 0,0 1 0 0 0,1-1 0 0 0,0 1 0 0 0,-1-1 0 0 0,1 1 0 0 0,0 0 0 0 0,1-1 0 0 0,-1 1 0 0 0,0 0 0 0 0,1 0 0 0 0,0 0 0 0 0,-1 0 0 0 0,1-1 0 0 0,0 1 0 0 0,0 0 0 0 0,1 0 0 0 0,-1 0 0 0 0,1 0 0 0 0,-1-1 0 0 0,1 1 0 0 0,0 0 0 0 0,0 0 0 0 0,0-1 0 0 0,0 1 0 0 0,1-1 0 0 0,-1 1 0 0 0,1-1 0 0 0,-1 1 0 0 0,1-1 0 0 0,0 0 0 0 0,0 0 0 0 0,0 0 0 0 0,0 0 0 0 0,1 0 0 0 0,-1 0 0 0 0,0-1 0 0 0,1 1 0 0 0,-1-1 0 0 0,1 1 0 0 0,-1-1 0 0 0,1 0 0 0 0,0 0 0 0 0,-1 0 0 0 0,1-1 0 0 0,0 1 0 0 0,0-1 0 0 0,0 1 0 0 0,0-1 0 0 0,0 0 0 0 0,-1 0 0 0 0,2 0-23 0 0,-1 1 52 0 0,0-1-1 0 0,1 1 0 0 0,-1 0 0 0 0,0-1 1 0 0,0 0-1 0 0,0 0 0 0 0,1 0 1 0 0,-1 0-1 0 0,0 0 0 0 0,0-1 1 0 0,0 1-1 0 0,1-1 0 0 0,-1 0 1 0 0,0 0-1 0 0,0 0 0 0 0,0 0 1 0 0,0 0-1 0 0,-1-1 0 0 0,1 0 1 0 0,0 1-1 0 0,0-1 0 0 0,-1 0 0 0 0,1 0 1 0 0,-1 0-1 0 0,0-1 0 0 0,0 1 1 0 0,0-1-1 0 0,0 1 0 0 0,0-1 1 0 0,0 1-1 0 0,-1-1 0 0 0,1 0 1 0 0,-1 0-1 0 0,0 0 0 0 0,1 0 1 0 0,-2 0-1 0 0,1 0 0 0 0,0 0 0 0 0,0-1 1 0 0,-1 1-1 0 0,0 0 0 0 0,0 0 1 0 0,0 0-1 0 0,0-1 0 0 0,0 1 1 0 0,-1-3-52 0 0,-1 1-93 0 0,0-1 0 0 0,0 1 1 0 0,-1 0-1 0 0,1 0 0 0 0,-1 0 0 0 0,-1 0 1 0 0,1 1-1 0 0,0-1 0 0 0,-1 1 1 0 0,0 0-1 0 0,0 0 0 0 0,0 0 0 0 0,-1 1 1 0 0,1-1-1 0 0,-1 1 0 0 0,0 0 1 0 0,0 0-1 0 0,0 1 0 0 0,0 0 0 0 0,0 0 1 0 0,-1 0-1 0 0,1 0 0 0 0,-1 1 1 0 0,1 0-1 0 0,-1 0 0 0 0,1 0 0 0 0,-6 1 94 0 0,1 5-2813 0 0,6 1-4204 0 0,2-2-3816 0 0</inkml:trace>
  <inkml:trace contextRef="#ctx0" brushRef="#br0" timeOffset="4148.888">3281 425 9826 0 0,'0'0'2207'0'0,"0"0"-1005"0"0,0 0-247 0 0,0 0 138 0 0,0 0 52 0 0,0 0-73 0 0,0 0-121 0 0,0 0-209 0 0,0 0-185 0 0,0 0-219 0 0,0 0-198 0 0,0 0-113 0 0,0 0-70 0 0,-3-2-5 0 0,-24-4 136 0 0,26 6-12 0 0,1 0-16 0 0,0 0-34 0 0,26-1 295 0 0,-24 2-285 0 0,0 0 0 0 0,-1 0 0 0 0,1 0 0 0 0,-1 0-1 0 0,1 0 1 0 0,-1 0 0 0 0,0 1 0 0 0,0-1 0 0 0,1 1 0 0 0,-1-1-1 0 0,0 1 1 0 0,0 0 0 0 0,0-1 0 0 0,-1 1 0 0 0,1 0 0 0 0,0-1 0 0 0,-1 1-1 0 0,1 0 1 0 0,-1 0 0 0 0,1 0 0 0 0,-1 0 0 0 0,0-1 0 0 0,0 1 0 0 0,0 0-1 0 0,0 0 1 0 0,0 0 0 0 0,0 0 0 0 0,-1 0 0 0 0,1-1 0 0 0,0 1 0 0 0,-1 0-1 0 0,0 0 1 0 0,1 0 0 0 0,-1-1 0 0 0,0 1 0 0 0,0 0 0 0 0,0-1-1 0 0,0 1 1 0 0,0-1 0 0 0,0 1 0 0 0,0-1 0 0 0,-1 1 0 0 0,0-1-36 0 0,-34 26 421 0 0,4-3-3571 0 0,31-22 541 0 0,1-1-6223 0 0,1-1 725 0 0</inkml:trace>
  <inkml:trace contextRef="#ctx0" brushRef="#br0" timeOffset="1397.668">1471 370 0 0 0,'0'0'780'0'0,"0"0"310"0"0,0 0 266 0 0,0 0 263 0 0,0 0 148 0 0,0 0-51 0 0,0 0-154 0 0,0 0-204 0 0,0 0-131 0 0,0 0-92 0 0,0 0-55 0 0,0 0-29 0 0,2-4-76 0 0,10-23 1309 0 0,-12 25-2131 0 0,-1 1 0 0 0,0-1 0 0 0,0 1 0 0 0,-1-1-1 0 0,1 1 1 0 0,0-1 0 0 0,0 1 0 0 0,-1 0 0 0 0,1 0 0 0 0,-1 0 0 0 0,1 0 0 0 0,-1 0 0 0 0,1 0-1 0 0,-1 0 1 0 0,0 0 0 0 0,1 0 0 0 0,-1 1 0 0 0,0-1 0 0 0,0 1 0 0 0,1-1 0 0 0,-1 1 0 0 0,0 0-1 0 0,0-1 1 0 0,0 1 0 0 0,0 0-153 0 0,-3 3 60 0 0,0-1 0 0 0,0 1 0 0 0,0 0 0 0 0,1 0 0 0 0,-1 1 0 0 0,1 0 0 0 0,0-1 0 0 0,0 1 0 0 0,1 0 0 0 0,-1 1 0 0 0,1-1 0 0 0,0 1 0 0 0,0-1 0 0 0,0 1 0 0 0,0 0 0 0 0,1 0 0 0 0,0 0 0 0 0,0 2-60 0 0,0-4 38 0 0,1-1-12 0 0,-1 0 1 0 0,0 0-1 0 0,0 1 1 0 0,1-1-1 0 0,-1 1 1 0 0,1-1-1 0 0,0 1 1 0 0,0-1 0 0 0,0 1-1 0 0,0 0 1 0 0,0 0-1 0 0,0-1 1 0 0,1 1-1 0 0,0 0 1 0 0,-1 0-1 0 0,1 0 1 0 0,0-1-1 0 0,0 1 1 0 0,0 0-1 0 0,1 0 1 0 0,-1 0-1 0 0,1 0 1 0 0,0-1 0 0 0,0 1-1 0 0,-1 0 1 0 0,2-1-1 0 0,-1 1 1 0 0,0 0-1 0 0,0-1 1 0 0,1 1-1 0 0,0-1 1 0 0,-1 0-1 0 0,1 0 1 0 0,0 0-1 0 0,0 0 1 0 0,0 0-1 0 0,0 0 1 0 0,1 0-1 0 0,-1 0 1 0 0,0-1 0 0 0,1 1-1 0 0,-1-1 1 0 0,1 0-1 0 0,0 0 1 0 0,-1 0-1 0 0,1 0 1 0 0,1 0-27 0 0,5 0 52 0 0,-1 0-1 0 0,1-1 1 0 0,0-1 0 0 0,-1 1 0 0 0,1-1 0 0 0,-1-1 0 0 0,1 1 0 0 0,-1-1-1 0 0,0-1 1 0 0,1 0 0 0 0,-1 0 0 0 0,0 0 0 0 0,-1-1 0 0 0,1-1 0 0 0,-1 1 0 0 0,0-1-1 0 0,0 0 1 0 0,0-1-52 0 0,-5 4 14 0 0,-1 0 1 0 0,1-1-1 0 0,-1 1 0 0 0,0 0 0 0 0,0-1 0 0 0,0 0 0 0 0,0 1 0 0 0,0-1 1 0 0,0 1-1 0 0,-1-1 0 0 0,1 0 0 0 0,-1 1 0 0 0,0-1 0 0 0,0 0 0 0 0,0 0 1 0 0,0 1-1 0 0,0-1 0 0 0,-1 0 0 0 0,1 0 0 0 0,-1 1 0 0 0,0-1 0 0 0,0 1 1 0 0,0-1-1 0 0,0 1 0 0 0,0-1 0 0 0,0 1 0 0 0,-1-1 0 0 0,1 1 0 0 0,-1 0 1 0 0,1 0-1 0 0,-1 0 0 0 0,0 0 0 0 0,0 0 0 0 0,-2-2-14 0 0,0 0-108 0 0,0 0-1 0 0,-1 0 0 0 0,1 0 1 0 0,-1 0-1 0 0,0 0 0 0 0,0 1 1 0 0,0 0-1 0 0,0 0 1 0 0,0 1-1 0 0,-1-1 0 0 0,1 1 1 0 0,-1 0-1 0 0,0 1 1 0 0,0-1-1 0 0,-4 0 109 0 0,3 17-5808 0 0,10-3-4458 0 0,0-9 1368 0 0</inkml:trace>
  <inkml:trace contextRef="#ctx0" brushRef="#br0" timeOffset="1645.904">1687 475 13659 0 0,'0'0'1831'0'0,"0"0"-1080"0"0,0 0-452 0 0,0 0 6 0 0,0 0 148 0 0,0 0 210 0 0,0 0 151 0 0,0 0-15 0 0,0 0-129 0 0,0 0-184 0 0,0 0-193 0 0,0 0-131 0 0,0 0-73 0 0,-2 5-24 0 0,-23 36 160 0 0,17-29-2937 0 0,1 0-3673 0 0,5-9 253 0 0,1-1-203 0 0</inkml:trace>
  <inkml:trace contextRef="#ctx0" brushRef="#br0" timeOffset="41671.018">375 736 0 0 0,'0'0'811'0'0,"0"0"869"0"0,0 0 331 0 0,0 0 58 0 0,0 0-121 0 0,0 0-230 0 0,0 0-234 0 0,0 0-229 0 0,0 0-175 0 0,-3-2-155 0 0,-1-1-560 0 0,-1-1-63 0 0,-1-2 4613 0 0,23 7-456 0 0,1 2-3372 0 0,24 1-921 0 0,318 2 1481 0 0,-106 0-1578 0 0,209-7 122 0 0,-130 9 69 0 0,209 8-135 0 0,-68-14 98 0 0,-308-6-67 0 0,-194 3-2666 0 0,7 0-1336 0 0,8 1-2219 0 0,2 1-5715 0 0</inkml:trace>
  <inkml:trace contextRef="#ctx0" brushRef="#br0" timeOffset="42516.837">132 108 0 0 0,'0'0'2183'0'0,"0"0"528"0"0,0 0-62 0 0,0 0-225 0 0,0 0-244 0 0,0 0-240 0 0,0 0-228 0 0,0 0-247 0 0,0 0-221 0 0,0 0-192 0 0,0-9-158 0 0,4-26-243 0 0,-3 33 2350 0 0,-13 234-823 0 0,-30 168-1148 0 0,42-400-1034 0 0,0 0-2 0 0,0 0 6 0 0,0 0-21 0 0,-4-12-5434 0 0,1 4-5749 0 0,2 4 580 0 0</inkml:trace>
  <inkml:trace contextRef="#ctx0" brushRef="#br0" timeOffset="44217.912">0 32 11074 0 0,'0'0'695'0'0,"0"0"145"0"0,0 0 14 0 0,0 0 62 0 0,0 0 115 0 0,0 0 39 0 0,0 0-69 0 0,0 0-155 0 0,0 0-205 0 0,0 0-169 0 0,0 0-118 0 0,0 0-66 0 0,0 0-15 0 0,2-3 26 0 0,52-10 2593 0 0,79 2-1454 0 0,0 7 0 0 0,105 10-1438 0 0,166 10 474 0 0,17 9-263 0 0,306-15-42 0 0,-103 17-159 0 0,-180-3-1 0 0,-296-19-8 0 0,-95-13 28 0 0,-58 70 300 0 0,-48 205 288 0 0,14-50-665 0 0,30-90 115 0 0,2-121-1198 0 0,2-6-5184 0 0,3 0-262 0 0,0 0-5602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30.1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13531 0 0,'0'0'2431'0'0,"0"0"-627"0"0,0 0-626 0 0,0 0-387 0 0,0 0-200 0 0,0 0 17 0 0,0 0 107 0 0,0 0 129 0 0,0 0 13 0 0,0 0-71 0 0,0 0-94 0 0,0 0-125 0 0,0 0-74 0 0,1 11-45 0 0,12 95 946 0 0,-16-63-774 0 0,1 0-4944 0 0,0-43-10172 0 0,2-1 4966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32.6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26806 0 0,'0'0'512'0'0,"0"0"-24"0"0,0 0 24 0 0,0 0 48 0 0,0 0-96 0 0,0 0-200 0 0,0 0-192 0 0,0 0-216 0 0,0 0-304 0 0,0 0-528 0 0,0 0-1128 0 0,0 0-2986 0 0,0 0-8672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31.9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57 16620 0 0,'0'0'1640'0'0,"0"0"-685"0"0,0 0-432 0 0,0 0 65 0 0,0 0 151 0 0,0 0 101 0 0,0 0-27 0 0,0 0-155 0 0,0 0-168 0 0,0 0-119 0 0,-10 9-91 0 0,-32 27-56 0 0,40-35-198 0 0,1 1-1 0 0,-1 0 0 0 0,1 0 0 0 0,0-1 1 0 0,0 1-1 0 0,0 0 0 0 0,0 0 0 0 0,0 0 1 0 0,0 0-1 0 0,1 1 0 0 0,-1-1 0 0 0,1 0 1 0 0,-1 0-1 0 0,1 0 0 0 0,0 0 0 0 0,0 1 1 0 0,-1-1-1 0 0,2 0 0 0 0,-1 0 0 0 0,0 0 1 0 0,0 0-1 0 0,1 1 0 0 0,-1-1 0 0 0,1 0 1 0 0,0 0-1 0 0,0 0 0 0 0,0 0 0 0 0,0 0 1 0 0,0 0-1 0 0,0 0 0 0 0,0-1 0 0 0,0 1 1 0 0,1 0-1 0 0,-1 0 0 0 0,1-1 0 0 0,-1 1 1 0 0,1-1-1 0 0,0 0 0 0 0,0 1 0 0 0,0-1 1 0 0,-1 0-1 0 0,1 0 0 0 0,0 0 0 0 0,0 0 1 0 0,0 0-1 0 0,2 0-25 0 0,68 3 863 0 0,-71-4-852 0 0,0 0 0 0 0,1-1 0 0 0,-1 1 0 0 0,1 0 0 0 0,-1-1 0 0 0,0 1 0 0 0,1-1 0 0 0,-1 0 0 0 0,0 1 0 0 0,0-1 0 0 0,1 0 0 0 0,-1 0 0 0 0,0 0 0 0 0,0 0 0 0 0,0 0 0 0 0,0 0 0 0 0,0 0 0 0 0,0 0 0 0 0,0 0 0 0 0,-1 0 0 0 0,1-1 0 0 0,0 1 0 0 0,0 0 0 0 0,-1 0 0 0 0,1-1-1 0 0,-1 1 1 0 0,0 0 0 0 0,1-1 0 0 0,-1 1 0 0 0,0-1 0 0 0,0 1 0 0 0,1-1 0 0 0,-1 1 0 0 0,0 0 0 0 0,-1-1 0 0 0,1 1 0 0 0,0-1 0 0 0,0 1 0 0 0,-1-1 0 0 0,1 1 0 0 0,0 0 0 0 0,-1-1 0 0 0,0 1 0 0 0,1 0 0 0 0,-1-1 0 0 0,0 1 0 0 0,0-1-11 0 0,-44-60-933 0 0,7 28-3079 0 0,36 32 3238 0 0,4 1-15387 0 0,0 1 10759 0 0</inkml:trace>
  <inkml:trace contextRef="#ctx0" brushRef="#br0" timeOffset="470.977">243 71 10194 0 0,'0'0'4312'0'0,"0"0"-1812"0"0,0 0-1015 0 0,0 0-286 0 0,0 0-109 0 0,0 0-152 0 0,0 0-106 0 0,0 0-98 0 0,0 0-129 0 0,0 0-94 0 0,0 0-124 0 0,0 0-142 0 0,0 0-98 0 0,-2 8-91 0 0,-7 56-216 0 0,8-33-7150 0 0,1-31 5476 0 0,-1-2-5350 0 0,0-3 3458 0 0,-3-13 1068 0 0,-3-1 4124 0 0,-4-16 4687 0 0,6-2 5855 0 0,31 70-10162 0 0,-13-22-1646 0 0,-1-1 0 0 0,1 0 0 0 0,1-1 1 0 0,0 0-1 0 0,0-1 0 0 0,0-1 0 0 0,1 0 0 0 0,0-1 1 0 0,1 0-1 0 0,-1-2 0 0 0,1 1 0 0 0,0-2 0 0 0,0 0 1 0 0,0-1-1 0 0,1-1 0 0 0,-1-1 0 0 0,3 0-200 0 0,-17 0 58 0 0,0 0 0 0 0,-1-1 0 0 0,1 1 0 0 0,0 0 0 0 0,-1-1 0 0 0,1 0 0 0 0,-1 1 0 0 0,1-1 0 0 0,-1 0 0 0 0,1 0 0 0 0,-1 0 0 0 0,0 0 0 0 0,1 0-1 0 0,-1 0 1 0 0,0 0 0 0 0,0 0 0 0 0,0 0 0 0 0,0-1 0 0 0,0 1 0 0 0,0 0 0 0 0,0-1 0 0 0,0 1 0 0 0,-1-1 0 0 0,1 1 0 0 0,0-1 0 0 0,-1 0 0 0 0,1 1 0 0 0,-1-1 0 0 0,0 1 0 0 0,1-1 0 0 0,-1 0 0 0 0,0 1 0 0 0,0-1 0 0 0,0 0-1 0 0,0 1 1 0 0,0-1 0 0 0,-1 0 0 0 0,1 1 0 0 0,-1-2-58 0 0,-15-69 470 0 0,15 67-463 0 0,-18-59-294 0 0,42 62-5169 0 0,-7 8-5181 0 0,-9-2-1359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30.4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143 121 13451 0 0,'0'0'1463'0'0,"0"0"-119"0"0,0 0-64 0 0,0 0 90 0 0,0 0-63 0 0,0 0-165 0 0,0 0-214 0 0,0 0-284 0 0,0 0-196 0 0,0 0-152 0 0,0 0-71 0 0,0 0 10 0 0,-11-1 12 0 0,-32-1 29 0 0,39 3-217 0 0,1 0 0 0 0,-1 0 0 0 0,1 0 0 0 0,-1 0 1 0 0,1 0-1 0 0,0 1 0 0 0,-1-1 0 0 0,1 1 0 0 0,0 0 0 0 0,0 0 0 0 0,0 0 0 0 0,1 1 1 0 0,-1-1-1 0 0,0 1 0 0 0,1-1 0 0 0,-1 1 0 0 0,1 0 0 0 0,0 0 0 0 0,0 1-59 0 0,-2 1 95 0 0,2-4-56 0 0,0 1 1 0 0,0 0 0 0 0,0 0 0 0 0,0 0 0 0 0,0 0 0 0 0,0 0 0 0 0,1 1-1 0 0,-1-1 1 0 0,1 0 0 0 0,0 1 0 0 0,0-1 0 0 0,-1 1 0 0 0,2-1 0 0 0,-1 1-1 0 0,0 0 1 0 0,0-1 0 0 0,1 1 0 0 0,0 0 0 0 0,-1 0 0 0 0,1-1 0 0 0,0 1-1 0 0,0 0 1 0 0,1 0 0 0 0,-1-1 0 0 0,0 1 0 0 0,1 0 0 0 0,0 0 0 0 0,0-1-1 0 0,0 1 1 0 0,0-1 0 0 0,0 1 0 0 0,0-1 0 0 0,0 1 0 0 0,1-1 0 0 0,0 0-1 0 0,-1 0 1 0 0,1 1 0 0 0,0-1 0 0 0,0 0 0 0 0,0-1 0 0 0,0 1 0 0 0,0 0 0 0 0,0-1-1 0 0,1 1 1 0 0,1 0-40 0 0,4 2 12 0 0,1 0 1 0 0,0 0-1 0 0,1-1 0 0 0,-1-1 0 0 0,1 1 0 0 0,-1-1 1 0 0,1-1-1 0 0,0 0 0 0 0,-1 0 0 0 0,1-1 0 0 0,0 0 1 0 0,0-1-1 0 0,7-2-12 0 0,13-3-3542 0 0,-5-5-3552 0 0,-19 8-4767 0 0</inkml:trace>
  <inkml:trace contextRef="#ctx0" brushRef="#br0" timeOffset="511.883">345 57 17820 0 0,'0'0'961'0'0,"0"0"-307"0"0,0 0-154 0 0,0 0 64 0 0,0 0 74 0 0,0 0-13 0 0,0 0-64 0 0,0 0-92 0 0,0 0-81 0 0,0 0-63 0 0,0 0-76 0 0,0 0-95 0 0,0 0-60 0 0,2 9-31 0 0,15 84-659 0 0,-14-74 143 0 0,-2-9 136 0 0,0-3-3523 0 0,0-1-2995 0 0,-1 0-4335 0 0,0-6 10316 0 0</inkml:trace>
  <inkml:trace contextRef="#ctx0" brushRef="#br0" timeOffset="827.119">299 32 9690 0 0,'0'0'1727'0'0,"0"0"-224"0"0,0 0-248 0 0,0 0 61 0 0,0 0 39 0 0,0 0-129 0 0,0 0-302 0 0,0 0-381 0 0,0 0-246 0 0,0 0-62 0 0,0 0 49 0 0,0 0 68 0 0,0 0 6 0 0,9-1-24 0 0,245 3 864 0 0,-254-2-982 0 0,-15-10 751 0 0,11 7-6899 0 0,17 5-11408 0 0,-11-1 16832 0 0</inkml:trace>
  <inkml:trace contextRef="#ctx0" brushRef="#br0" timeOffset="1114.247">603 20 0 0 0,'0'0'2515'0'0,"0"0"682"0"0,0 0 16 0 0,0 0-210 0 0,0 0-327 0 0,0 0-367 0 0,0 0-365 0 0,0 0-367 0 0,0 0-265 0 0,0 0-188 0 0,0 0-196 0 0,0 0-123 0 0,4-3-153 0 0,10-10-164 0 0,-10 10-117 0 0,-4 27 1465 0 0,-16 158-109 0 0,11-164-2218 0 0,3-16-4070 0 0,0-2-4549 0 0,2-1-724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29.6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25 14531 0 0,'0'0'1551'0'0,"0"0"-241"0"0,0 0-354 0 0,0 0-137 0 0,0 0-144 0 0,0 0-85 0 0,0 0 68 0 0,0 0 47 0 0,0 0 38 0 0,0 0-5 0 0,0 0-153 0 0,0 0-157 0 0,0 0-149 0 0,0 12-94 0 0,-2 95-131 0 0,4-96-623 0 0,1 4-1958 0 0,-3-10-2651 0 0,1 0-3712 0 0,-1-4 1247 0 0</inkml:trace>
  <inkml:trace contextRef="#ctx0" brushRef="#br0" timeOffset="280.055">1 1 4681 0 0,'0'0'4888'0'0,"0"0"-3055"0"0,0 0-1038 0 0,0 0-76 0 0,0 0 92 0 0,0 0 169 0 0,0 0 190 0 0,0 0 14 0 0,10 3-152 0 0,1 1-687 0 0,0 0 0 0 0,0 0-1 0 0,-1 1 1 0 0,1 1 0 0 0,-1 0-1 0 0,0 0 1 0 0,-1 1 0 0 0,0 0-1 0 0,7 6-344 0 0,34 67 2346 0 0,-49-78-2313 0 0,0 1 0 0 0,0-1-1 0 0,-1 0 1 0 0,1 1 0 0 0,-1-1 0 0 0,1 0-1 0 0,-1 1 1 0 0,0-1 0 0 0,0 1-1 0 0,0-1 1 0 0,0 1 0 0 0,-1-1 0 0 0,1 0-1 0 0,-1 1 1 0 0,1-1 0 0 0,-1 0 0 0 0,0 1-1 0 0,0-1 1 0 0,0 0 0 0 0,0 0 0 0 0,0 0-1 0 0,-1 0 1 0 0,1 0 0 0 0,0 0 0 0 0,-1 0-1 0 0,0 0 1 0 0,1 0 0 0 0,-1-1 0 0 0,0 1-1 0 0,0-1 1 0 0,0 1 0 0 0,0-1 0 0 0,0 0-1 0 0,0 0 1 0 0,0 0 0 0 0,-1 0-33 0 0,-99 20 72 0 0,114-41-6817 0 0,0 7-3864 0 0,-7 9 3171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26.7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111 33 792 0 0,'0'0'1179'0'0,"0"0"-172"0"0,0 0 472 0 0,0 0 644 0 0,0 0 359 0 0,0 0 0 0 0,0 0-388 0 0,0 0-505 0 0,0 0-360 0 0,0 0-263 0 0,0 0-159 0 0,0 0-36 0 0,1-3-47 0 0,-1 3-635 0 0,0-1-1 0 0,1 1 0 0 0,-1-1 0 0 0,0 1 1 0 0,0 0-1 0 0,1-1 0 0 0,-1 1 1 0 0,0-1-1 0 0,0 1 0 0 0,0-1 1 0 0,0 1-1 0 0,0-1 0 0 0,0 1 1 0 0,0-1-1 0 0,0 1 0 0 0,0-1 1 0 0,0 1-1 0 0,0-1 0 0 0,0 1 0 0 0,0-1 1 0 0,0 1-1 0 0,0-1 0 0 0,-1 1 1 0 0,1 0-1 0 0,0-1 0 0 0,0 1 1 0 0,-1-1-1 0 0,1 1 0 0 0,0 0 1 0 0,0-1-1 0 0,-1 1 0 0 0,1-1 1 0 0,0 1-1 0 0,-1 0 0 0 0,1-1 0 0 0,-1 1 1 0 0,1 0-1 0 0,0 0 0 0 0,-1-1 1 0 0,1 1-1 0 0,-1 0 0 0 0,1 0 1 0 0,-1 0-1 0 0,1 0 0 0 0,0-1 1 0 0,-1 1-1 0 0,1 0 0 0 0,-1 0 0 0 0,1 0 1 0 0,-1 0-1 0 0,1 0 0 0 0,-1 0 1 0 0,1 0-1 0 0,-1 0 0 0 0,1 0 1 0 0,-1 1-1 0 0,1-1 0 0 0,-1 0 1 0 0,1 0-1 0 0,-1 0 0 0 0,1 0-88 0 0,-17 9-39 0 0,12-6 130 0 0,-1 0 1 0 0,1 0-1 0 0,0 0 1 0 0,0 1-1 0 0,0 0 0 0 0,1 0 1 0 0,-1 0-1 0 0,1 1 0 0 0,0 0 1 0 0,0-1-1 0 0,1 1 1 0 0,-1 1-1 0 0,1-1 0 0 0,0 0 1 0 0,0 1-1 0 0,1 0 0 0 0,0-1 1 0 0,0 1-1 0 0,0 0 1 0 0,1 0-1 0 0,0 0 0 0 0,0 0 1 0 0,0 0-1 0 0,1 1 1 0 0,0 0-92 0 0,3-3 15 0 0,-1 0 1 0 0,2-1-1 0 0,-1 1 1 0 0,0 0-1 0 0,1-1 1 0 0,-1 0-1 0 0,1 0 1 0 0,0 0-1 0 0,0-1 1 0 0,0 1-1 0 0,1-1 1 0 0,-1 0 0 0 0,0 0-1 0 0,1 0 1 0 0,0-1-1 0 0,-1 0 1 0 0,1 1-1 0 0,0-2 1 0 0,-1 1-1 0 0,1-1 1 0 0,0 1-1 0 0,0-1 1 0 0,0 0 0 0 0,0-1-1 0 0,-1 1 1 0 0,2-1-16 0 0,1 0-341 0 0,-1-1 0 0 0,1 1 0 0 0,-1-1 1 0 0,1 0-1 0 0,-1-1 0 0 0,0 1 1 0 0,0-1-1 0 0,0 0 0 0 0,0-1 0 0 0,0 0 1 0 0,-1 0-1 0 0,1 0 0 0 0,-1 0 0 0 0,0-1 1 0 0,-1 0-1 0 0,1 0 0 0 0,-1 0 1 0 0,0 0-1 0 0,0-1 0 0 0,-1 0 0 0 0,1 0 1 0 0,-1 0-1 0 0,1-3 341 0 0,23-57 3870 0 0,-73 136-1049 0 0,45-68-2810 0 0,-1-1 0 0 0,1 1 0 0 0,-1-1 1 0 0,1 1-1 0 0,0 0 0 0 0,-1 0 0 0 0,1-1 0 0 0,0 1 0 0 0,0 0 1 0 0,0 0-1 0 0,1 0 0 0 0,-1 0 0 0 0,0 0 0 0 0,1 0 0 0 0,-1 0 0 0 0,1 1 1 0 0,0-1-1 0 0,-1 0 0 0 0,1 0 0 0 0,0 0 0 0 0,1 0 0 0 0,-1 0 0 0 0,0 1 1 0 0,0-1-1 0 0,1 0 0 0 0,0 0 0 0 0,-1 0 0 0 0,1 0 0 0 0,0 0 0 0 0,0 0 1 0 0,0 0-1 0 0,0 0 0 0 0,0-1 0 0 0,0 1 0 0 0,1 0 0 0 0,-1-1 1 0 0,0 1-1 0 0,1 0 0 0 0,0-1 0 0 0,-1 0 0 0 0,1 1 0 0 0,0-1 0 0 0,0 0 1 0 0,-1 0-1 0 0,1 0 0 0 0,0 0 0 0 0,0 0 0 0 0,0-1 0 0 0,0 1 0 0 0,2 0-11 0 0,2-1 34 0 0,-1 0 0 0 0,1-1-1 0 0,0 0 1 0 0,0 1-1 0 0,0-2 1 0 0,-1 1-1 0 0,1-1 1 0 0,-1 0-1 0 0,1 0 1 0 0,-1 0-1 0 0,0-1 1 0 0,0 0-1 0 0,0 0 1 0 0,1-1-34 0 0,-5 3 0 0 0,1 0 0 0 0,-1-1 0 0 0,1 1 0 0 0,-1 0 0 0 0,1-1 0 0 0,-1 0 0 0 0,0 1 0 0 0,0-1 0 0 0,1 0 0 0 0,-1 1 0 0 0,0-1 0 0 0,-1 0 0 0 0,1 0-1 0 0,0 0 1 0 0,-1 0 0 0 0,1 0 0 0 0,-1 0 0 0 0,1 0 0 0 0,-1 0 0 0 0,0 0 0 0 0,0 0 0 0 0,0 0 0 0 0,0 0 0 0 0,0 0 0 0 0,0 0 0 0 0,-1 0 0 0 0,1 0 0 0 0,-1 0 0 0 0,1 0 0 0 0,-1 0 0 0 0,0 0 0 0 0,0 0 0 0 0,0 0 0 0 0,0 1 0 0 0,0-1 0 0 0,0 0 0 0 0,0 0 0 0 0,-1 1 0 0 0,1-1 0 0 0,-1 1 0 0 0,-45-29-1117 0 0,23 27-4117 0 0,23 6-8660 0 0,2-1 6498 0 0</inkml:trace>
  <inkml:trace contextRef="#ctx0" brushRef="#br0" timeOffset="266.429">447 53 11506 0 0,'0'0'3628'0'0,"0"0"-1394"0"0,0 0-690 0 0,0 0-98 0 0,0 0-106 0 0,0 0-136 0 0,0 0-228 0 0,0 0-302 0 0,0 0-273 0 0,0 0-206 0 0,0 0-110 0 0,0 0-27 0 0,0 0 23 0 0,-6 12 386 0 0,-7 94 200 0 0,10-98-1935 0 0,2-8-3901 0 0,0-2-6362 0 0,1 1 2993 0 0</inkml:trace>
  <inkml:trace contextRef="#ctx0" brushRef="#br0" timeOffset="567.034">411 44 8234 0 0,'0'0'2606'0'0,"0"0"-381"0"0,0 0-424 0 0,0 0-235 0 0,0 0-286 0 0,0 0-296 0 0,0 0-224 0 0,0 0-158 0 0,0 0-64 0 0,0 0 24 0 0,0 0 6 0 0,0 0-33 0 0,0 0-51 0 0,6 5-53 0 0,102 75 2205 0 0,-52-51-2522 0 0,-56-22-1609 0 0,-5-13-16541 0 0,6-1 11854 0 0,-1 4 5969 0 0</inkml:trace>
  <inkml:trace contextRef="#ctx0" brushRef="#br0" timeOffset="818.106">590 41 0 0 0,'0'0'1110'0'0,"0"0"1621"0"0,0 0 392 0 0,0 0-82 0 0,0 0-190 0 0,0 0-341 0 0,0 0-451 0 0,0 0-468 0 0,0 0-363 0 0,0 0-257 0 0,0 0-216 0 0,0 0-168 0 0,0-6-151 0 0,1-15 32 0 0,-2 38 1334 0 0,-19 51-311 0 0,0 12-4175 0 0,29-78-13282 0 0,-6-2 7862 0 0</inkml:trace>
  <inkml:trace contextRef="#ctx0" brushRef="#br0" timeOffset="1047.675">822 21 7522 0 0,'0'0'3315'0'0,"0"0"-874"0"0,0 0-586 0 0,0 0-314 0 0,0 0-252 0 0,0 0-237 0 0,0 0-187 0 0,0 0-159 0 0,0 0-107 0 0,0 0-37 0 0,0 0-18 0 0,0 0-47 0 0,-1 5-69 0 0,-20 111 1037 0 0,10-95-3953 0 0,4-18-2452 0 0,-2-2-4631 0 0,6-1 1889 0 0</inkml:trace>
  <inkml:trace contextRef="#ctx0" brushRef="#br0" timeOffset="1310.829">686 50 11162 0 0,'0'0'1249'0'0,"0"0"-53"0"0,0 0 180 0 0,0 0 150 0 0,0 0-44 0 0,0 0-274 0 0,0 0-439 0 0,0 0-330 0 0,0 0-215 0 0,0 0-73 0 0,0 0 63 0 0,0 0 64 0 0,0 0 63 0 0,10-3 18 0 0,82-10 695 0 0,-74 15-2490 0 0,10 2 4021 0 0,-6-1-2239 0 0,-6-2-3943 0 0,-4 0-3122 0 0,1-1-4389 0 0,-11 0 8009 0 0</inkml:trace>
  <inkml:trace contextRef="#ctx0" brushRef="#br0" timeOffset="1568.013">985 26 8386 0 0,'0'0'2607'0'0,"0"0"-541"0"0,0 0-353 0 0,0 0-101 0 0,0 0-123 0 0,0 0-190 0 0,0 0-216 0 0,0 0-283 0 0,0 0-221 0 0,0 0-108 0 0,0 0 7 0 0,0 0 52 0 0,0 0 18 0 0,-1 6-43 0 0,-25 139 1632 0 0,26-139-3197 0 0,0 4 3020 0 0,-1-3-3564 0 0,0-3-4204 0 0,-2-3-6025 0 0,2-1 3875 0 0</inkml:trace>
  <inkml:trace contextRef="#ctx0" brushRef="#br0" timeOffset="1996.187">965 29 5513 0 0,'0'0'2589'0'0,"0"0"-878"0"0,0 0-316 0 0,0 0 36 0 0,0 0 57 0 0,0 0-26 0 0,0 0-135 0 0,0 0-230 0 0,10-5-263 0 0,33-13-214 0 0,-39 17-513 0 0,-1 0 1 0 0,1 0-1 0 0,0 0 1 0 0,0 1-1 0 0,0-1 0 0 0,0 1 1 0 0,0 0-1 0 0,0 0 1 0 0,0 0-1 0 0,0 1 1 0 0,0-1-1 0 0,0 1 0 0 0,0 0 1 0 0,0 0-1 0 0,-1 0 1 0 0,1 1-1 0 0,0-1 1 0 0,-1 1-1 0 0,1 0 1 0 0,-1 0-1 0 0,0 0 0 0 0,1 1 1 0 0,-1-1-1 0 0,0 1 1 0 0,2 3-108 0 0,-4-5 13 0 0,0 0 0 0 0,-1 1 0 0 0,1-1 1 0 0,-1 0-1 0 0,1 1 0 0 0,-1-1 0 0 0,1 1 0 0 0,-1-1 1 0 0,0 0-1 0 0,0 1 0 0 0,0-1 0 0 0,0 1 1 0 0,0-1-1 0 0,0 1 0 0 0,0-1 0 0 0,0 1 0 0 0,0-1 1 0 0,-1 1-1 0 0,1-1 0 0 0,-1 1 0 0 0,1-1 1 0 0,-1 0-1 0 0,0 1 0 0 0,1-1 0 0 0,-1 0 0 0 0,0 0 1 0 0,0 0-1 0 0,0 1 0 0 0,0-1 0 0 0,0 0 1 0 0,0 0-1 0 0,0 0 0 0 0,0 0 0 0 0,0 0 0 0 0,-1-1 1 0 0,1 1-1 0 0,0 0 0 0 0,-1-1 0 0 0,1 1 1 0 0,0 0-1 0 0,-1-1-13 0 0,-58 28-163 0 0,60-28 161 0 0,-86 24 542 0 0,118-11-93 0 0,-1 1 0 0 0,-1 2 1 0 0,0 1-1 0 0,25 20-447 0 0,-59-44-4237 0 0,3 3-41 0 0,0-1-3576 0 0,1 3-636 0 0</inkml:trace>
  <inkml:trace contextRef="#ctx0" brushRef="#br0" timeOffset="2480.889">1275 37 14155 0 0,'0'0'1724'0'0,"0"0"-342"0"0,0 0-222 0 0,0 0-5 0 0,0 0-39 0 0,0 0-171 0 0,0 0-239 0 0,0 0-248 0 0,0 0-162 0 0,0 0-28 0 0,0 0 67 0 0,0 0 45 0 0,0 0 5 0 0,-4 8-58 0 0,-70 135 865 0 0,67-131-1134 0 0,1-1-221 0 0,11-24-204 0 0,82-166-209 0 0,-71 169 784 0 0,-14 41 151 0 0,-2-16-221 0 0,0-6-78 0 0,1 0-1 0 0,0-1 0 0 0,0 1 0 0 0,1 0 0 0 0,0-1 0 0 0,1 1 0 0 0,0-1 0 0 0,0 0 0 0 0,1 0 0 0 0,0 0 0 0 0,0 0 0 0 0,1-1 0 0 0,0 0 0 0 0,0 1 1 0 0,1-2-1 0 0,0 1 0 0 0,1 0-59 0 0,5 10-1315 0 0,-30-14-10441 0 0,11-5 5049 0 0,2 1-161 0 0</inkml:trace>
  <inkml:trace contextRef="#ctx0" brushRef="#br0" timeOffset="2727.151">1196 171 11715 0 0,'0'0'1308'0'0,"0"0"-457"0"0,0 0-147 0 0,0 0 260 0 0,0 0 210 0 0,0 0 43 0 0,0 0-138 0 0,0 0-287 0 0,11-2-244 0 0,86-11 135 0 0,-47 11-3207 0 0,-34 2-1601 0 0,0 0-3860 0 0,-9 0 1584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12.2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87 9314 0 0,'0'0'1264'0'0,"0"0"-83"0"0,0 0 63 0 0,0 0 197 0 0,0 0 126 0 0,0 0-73 0 0,0 0-196 0 0,0 0-239 0 0,0 0-211 0 0,0 0-123 0 0,0 0-135 0 0,0 0-109 0 0,4-9-47 0 0,8-26-76 0 0,-12 33-319 0 0,0 0 0 0 0,0 1 0 0 0,0-1 0 0 0,0 0-1 0 0,0 1 1 0 0,-1-1 0 0 0,1 1 0 0 0,0-1 0 0 0,-1 0 0 0 0,1 1 0 0 0,-1-1-1 0 0,0 1 1 0 0,1-1 0 0 0,-1 1 0 0 0,0 0 0 0 0,0-1 0 0 0,0 1-1 0 0,0 0 1 0 0,0-1 0 0 0,0 1 0 0 0,0 0 0 0 0,-1 0 0 0 0,1 0-1 0 0,0 0 1 0 0,-1 0 0 0 0,1 0 0 0 0,0 0 0 0 0,-1 1 0 0 0,1-1-1 0 0,-1 0 1 0 0,0 1 0 0 0,1-1 0 0 0,-1 1 0 0 0,1 0 0 0 0,-1 0-1 0 0,0-1 1 0 0,1 1 0 0 0,-1 0 0 0 0,0 0 0 0 0,1 0 0 0 0,-1 1-1 0 0,1-1 1 0 0,-1 0 0 0 0,0 1 0 0 0,1-1 0 0 0,-1 1 0 0 0,1-1-1 0 0,-1 1 1 0 0,1 0 0 0 0,-1-1 0 0 0,1 1 0 0 0,0 0 0 0 0,-1 0-1 0 0,1 0 1 0 0,0 0 0 0 0,-1 0 0 0 0,1 1 0 0 0,0-1-39 0 0,-5 3 7 0 0,1 0 1 0 0,0 0 0 0 0,-1 1-1 0 0,2-1 1 0 0,-1 1-1 0 0,0 0 1 0 0,1 0-1 0 0,0 1 1 0 0,0 0 0 0 0,1-1-1 0 0,0 1 1 0 0,0 0-1 0 0,0 0 1 0 0,0 1-1 0 0,1-1 1 0 0,0 1 0 0 0,1-1-1 0 0,-1 1 1 0 0,1-1-1 0 0,0 1 1 0 0,1 0 0 0 0,0 4-9 0 0,0-10 8 0 0,1 1-1 0 0,-1-1 0 0 0,1 1 0 0 0,-1-1 0 0 0,1 0 0 0 0,0 1 0 0 0,0-1 0 0 0,0 0 0 0 0,0 1 0 0 0,0-1 0 0 0,0 0 0 0 0,0 0 0 0 0,0 0 1 0 0,0 0-1 0 0,0 0 0 0 0,1 0 0 0 0,-1 0 0 0 0,0 0 0 0 0,1-1 0 0 0,-1 1 0 0 0,0 0 0 0 0,1-1 0 0 0,-1 1 0 0 0,1-1 0 0 0,-1 0 0 0 0,1 1 0 0 0,-1-1 1 0 0,1 0-1 0 0,0 0 0 0 0,-1 0 0 0 0,1 0 0 0 0,-1 0 0 0 0,1 0 0 0 0,-1 0 0 0 0,1-1 0 0 0,-1 1 0 0 0,1-1 0 0 0,0 0-6 0 0,55-24 247 0 0,-54 23-207 0 0,0 0-1 0 0,0-1 1 0 0,0 1 0 0 0,0-1 0 0 0,-1 1-1 0 0,1-1 1 0 0,-1 0 0 0 0,1 0-1 0 0,-1 0 1 0 0,0 0 0 0 0,0-1 0 0 0,-1 1-1 0 0,1-1 1 0 0,-1 1 0 0 0,1-1 0 0 0,-1 1-1 0 0,0-1 1 0 0,-1 0 0 0 0,1-2-40 0 0,-1 6 22 0 0,0 0-24 0 0,0 21-196 0 0,0-19 171 0 0,-1 0 0 0 0,1-1 0 0 0,0 1 0 0 0,0 0-1 0 0,0 0 1 0 0,0-1 0 0 0,0 1 0 0 0,1 0 0 0 0,-1 0 0 0 0,0-1-1 0 0,1 1 1 0 0,0 0 0 0 0,-1-1 0 0 0,1 1 0 0 0,0 0-1 0 0,0-1 1 0 0,-1 1 0 0 0,1-1 0 0 0,1 0 0 0 0,-1 1 0 0 0,0-1-1 0 0,0 0 1 0 0,0 1 0 0 0,1-1 0 0 0,-1 0 0 0 0,1 0-1 0 0,-1 0 1 0 0,0 0 0 0 0,1 0 0 0 0,0-1 0 0 0,-1 1 0 0 0,1 0-1 0 0,0-1 1 0 0,-1 1 0 0 0,1-1 0 0 0,0 1 0 0 0,0-1-1 0 0,-1 0 1 0 0,1 0 0 0 0,0 0 0 0 0,0 0 0 0 0,-1 0 0 0 0,1 0-1 0 0,0-1 1 0 0,0 1 0 0 0,-1 0 0 0 0,2-1 27 0 0,26-7-3723 0 0,-10 0-6160 0 0,-16 7 6312 0 0,3-1-4747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21.537"/>
    </inkml:context>
    <inkml:brush xml:id="br0">
      <inkml:brushProperty name="width" value="0.025" units="cm"/>
      <inkml:brushProperty name="height" value="0.025" units="cm"/>
      <inkml:brushProperty name="color" value="#AB00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141 190 0 0 0,'0'0'1688'0'0,"0"0"463"0"0,0 0 14 0 0,0 0-195 0 0,0 0-171 0 0,0 0-135 0 0,2-5-128 0 0,1-3-926 0 0,3-3 111 0 0,-3-2 2803 0 0,-3 11-3595 0 0,1 1 8937 0 0,-1 2-11950 0 0,0 0-5701 0 0,0-1-2400 0 0</inkml:trace>
  <inkml:trace contextRef="#ctx0" brushRef="#br1" timeOffset="3730.585">139 99 3177 0 0,'0'0'1281'0'0,"0"0"-6"0"0,0 0 244 0 0,0 0 312 0 0,0 0 274 0 0,0 0-6 0 0,0 0-199 0 0,0 0-278 0 0,0 0-282 0 0,0 0-202 0 0,0 0-171 0 0,5-10-135 0 0,18-39 524 0 0,-76 161 3473 0 0,-23 46-4509 0 0,38-72-32 0 0,58-129-11791 0 0,-6 16-155 0 0,-10 18 6940 0 0</inkml:trace>
  <inkml:trace contextRef="#ctx0" brushRef="#br1" timeOffset="4065.21">120 71 0 0 0,'0'0'1368'0'0,"0"0"1306"0"0,0 0 303 0 0,0 0-17 0 0,0 0-106 0 0,0 0-281 0 0,3-10-410 0 0,15-50 1937 0 0,-7 64-370 0 0,-3 36-2862 0 0,-7-39-773 0 0,9 59 385 0 0,3-1 1 0 0,3 0 0 0 0,2-2 0 0 0,18 36-481 0 0,-34-89 13 0 0,0 2-15 0 0,1-1 0 0 0,-1 1 1 0 0,0 0-1 0 0,0-1 0 0 0,0 1 1 0 0,-1 0-1 0 0,0 0 1 0 0,0 0-1 0 0,-1 0 0 0 0,1 0 1 0 0,-1 1-1 0 0,-1 4 2 0 0,1-10-47 0 0,0-1 0 0 0,-1 1 1 0 0,1 0-1 0 0,0-1 0 0 0,0 1 0 0 0,0-1 0 0 0,0 1 0 0 0,-1-1 0 0 0,1 0 1 0 0,0 1-1 0 0,-1-1 0 0 0,1 1 0 0 0,0-1 0 0 0,-1 1 0 0 0,1-1 1 0 0,0 0-1 0 0,-1 1 0 0 0,1-1 0 0 0,-1 0 0 0 0,1 1 0 0 0,-1-1 1 0 0,1 0-1 0 0,-1 0 0 0 0,1 1 0 0 0,-1-1 0 0 0,1 0 0 0 0,-1 0 1 0 0,1 0-1 0 0,-1 0 0 0 0,1 0 0 0 0,-1 0 0 0 0,1 0 0 0 0,-1 0 1 0 0,1 0-1 0 0,-1 0 0 0 0,1 0 0 0 0,-1 0 0 0 0,0 0 0 0 0,1 0 1 0 0,-1 0-1 0 0,1-1 0 0 0,-1 1 0 0 0,1 0 0 0 0,-1 0 0 0 0,1 0 0 0 0,0-1 1 0 0,-1 1-1 0 0,1 0 0 0 0,-1-1 0 0 0,1 1 0 0 0,-1-1 0 0 0,1 1 47 0 0,-20-22-6324 0 0,10-3-9146 0 0,8 20 11422 0 0</inkml:trace>
  <inkml:trace contextRef="#ctx0" brushRef="#br1" timeOffset="4316.593">52 300 11690 0 0,'0'0'1541'0'0,"0"0"-474"0"0,0 0-110 0 0,0 0 204 0 0,0 0 199 0 0,0 0 35 0 0,0 0-260 0 0,0 0-395 0 0,0 0-296 0 0,0 0-188 0 0,0 0-28 0 0,0 0 72 0 0,0 0 55 0 0,6-2 73 0 0,192-29 1184 0 0,-195 28-4298 0 0,-4 0-10682 0 0,0 2 4753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5:12.9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220 752 0 0 0,'0'0'180'0'0,"0"0"172"0"0,0 0-102 0 0,0 0-60 0 0,0 0 114 0 0,0 0 224 0 0,0 0 162 0 0,0 0 38 0 0,0 0-61 0 0,0 0-136 0 0,0 0-169 0 0,0 0-164 0 0,0 0-172 0 0,0 0-171 0 0,0 0-216 0 0,0 0-284 0 0,0 0-343 0 0,0 0-284 0 0,0 1-322 0 0,0 0 1593 0 0</inkml:trace>
  <inkml:trace contextRef="#ctx0" brushRef="#br0" timeOffset="2832.251">166 528 0 0 0,'-1'-30'544'0'0,"2"10"3077"0"0,0 7 2366 0 0,-1-1 4103 0 0,-1 6-6857 0 0,-3-12-3462 0 0,3 7 365 0 0,3-218-286 0 0,-1 53-122 0 0,-21 300-154 0 0,4 174 1306 0 0,-9-96-378 0 0,-18 103 297 0 0,27-70 304 0 0,1 213 574 0 0,3-292-1434 0 0,0 84 180 0 0,14-225-827 0 0,-1-21-623 0 0,-2-24-1797 0 0,-2 20-1559 0 0,1 3-3088 0 0,0 2-4405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5:21.0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30 10298 0 0,'0'0'1267'0'0,"0"0"-80"0"0,0 0 147 0 0,0 0 147 0 0,0 0 25 0 0,0 0-96 0 0,0 0-149 0 0,0 0-174 0 0,0 0-208 0 0,0 0-195 0 0,0 0-193 0 0,0 0-142 0 0,0 0-82 0 0,0-8 337 0 0,-19 141 1149 0 0,19-130-3340 0 0,-2 2 3978 0 0,1-2-1441 0 0,1-2-3953 0 0,1-2-3191 0 0,0 0-4426 0 0,-1 0 2825 0 0</inkml:trace>
  <inkml:trace contextRef="#ctx0" brushRef="#br0" timeOffset="377.902">118 89 10498 0 0,'0'0'783'0'0,"0"0"-181"0"0,0 0 48 0 0,0 0 139 0 0,0 0-52 0 0,0 0-114 0 0,0 0-176 0 0,0 0-134 0 0,0 0-9 0 0,0 0-36 0 0,0 0-31 0 0,0 0-16 0 0,0 0-48 0 0,-4 5-6 0 0,-17 26 378 0 0,21-30-418 0 0,0 0 0 0 0,0 0 0 0 0,0 0 0 0 0,0 0 0 0 0,0 0 0 0 0,1 0 0 0 0,-1 0 0 0 0,0 0 0 0 0,1-1 0 0 0,-1 1 0 0 0,0 0 0 0 0,1 0 0 0 0,-1 0 0 0 0,1 0 0 0 0,0 0 0 0 0,-1-1 0 0 0,1 1 0 0 0,0 0 0 0 0,-1-1 0 0 0,1 1 0 0 0,0 0 1 0 0,0-1-1 0 0,-1 1 0 0 0,1-1 0 0 0,0 1 0 0 0,0-1 0 0 0,0 1 0 0 0,0-1 0 0 0,0 0 0 0 0,0 0 0 0 0,0 1 0 0 0,0-1 0 0 0,0 0 0 0 0,-1 0 0 0 0,1 0 0 0 0,0 0 0 0 0,0 0 0 0 0,0 0 0 0 0,0 0 0 0 0,0 0 0 0 0,0 0 0 0 0,0-1 0 0 0,0 1 0 0 0,0 0 0 0 0,0-1 0 0 0,0 1 0 0 0,0 0 0 0 0,0-1 0 0 0,-1 1 0 0 0,1-1 0 0 0,0 0 0 0 0,0 1 0 0 0,0-1 0 0 0,-1 1 0 0 0,1-1 0 0 0,0 0 0 0 0,-1 0 0 0 0,1 0 0 0 0,-1 1 0 0 0,1-1 0 0 0,0-1-127 0 0,-1 0-5 0 0,-1-1 0 0 0,1 1 0 0 0,0 0-1 0 0,-1-1 1 0 0,1 1 0 0 0,-1 0 0 0 0,0 0 0 0 0,0-1-1 0 0,0 1 1 0 0,0 0 0 0 0,0 0 0 0 0,0 0-1 0 0,0 0 1 0 0,-1 0 0 0 0,1 0 0 0 0,-1 0 0 0 0,0 1-1 0 0,1-1 1 0 0,-1 1 0 0 0,0-1 0 0 0,0 1-1 0 0,0-1 1 0 0,0 1 0 0 0,0 0 0 0 0,0 0 5 0 0,-10-9-1661 0 0,16 3-17918 0 0,-3 6 15844 0 0</inkml:trace>
  <inkml:trace contextRef="#ctx0" brushRef="#br0" timeOffset="968.496">186 10 9810 0 0,'0'0'1639'0'0,"0"0"-44"0"0,0 0 93 0 0,0 0 26 0 0,0 0-171 0 0,0 0-211 0 0,0 0-273 0 0,0 0-237 0 0,0 0-181 0 0,0 0-178 0 0,0 0-124 0 0,0 0-103 0 0,-3-2-100 0 0,0-1-261 0 0,-4-2 685 0 0,14 16 259 0 0,2-2-663 0 0,0-1 0 0 0,0 0 0 0 0,0-1 1 0 0,1 0-1 0 0,0 0 0 0 0,1-1 1 0 0,-1-1-1 0 0,1 0 0 0 0,8 3-156 0 0,24 13 82 0 0,-66 12 493 0 0,-105 86 378 0 0,127-120-3018 0 0,1-1-6797 0 0,0 2-2673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5:19.5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20 0 0 0,'0'0'1023'0'0,"0"0"440"0"0,0 0 79 0 0,0 0-106 0 0,0 0-97 0 0,0 0-47 0 0,0 0-20 0 0,0 0-23 0 0,4-7 1079 0 0,-3 5 1024 0 0,-1 2 3480 0 0,-15 127-5220 0 0,15-119-2717 0 0,-1 3 4076 0 0,-1-5-4180 0 0,0-2-4810 0 0,-2-1-6784 0 0,2-2 6228 0 0</inkml:trace>
  <inkml:trace contextRef="#ctx0" brushRef="#br0" timeOffset="400.742">155 44 14443 0 0,'0'0'336'0'0,"0"0"-81"0"0,0 0 64 0 0,0 0 139 0 0,0 0 60 0 0,0 0-27 0 0,0 0-121 0 0,0 0-123 0 0,0 0-91 0 0,0 0-63 0 0,0 0-33 0 0,0 0-13 0 0,-6 5-14 0 0,-18 16-3 0 0,22-18 40 0 0,-1 0 0 0 0,1 0 1 0 0,0 1-1 0 0,1-1 0 0 0,-1 1 1 0 0,0-1-1 0 0,1 1 0 0 0,0-1 0 0 0,0 1 1 0 0,0 0-1 0 0,0 0 0 0 0,1-1 1 0 0,0 1-1 0 0,-1 0 0 0 0,1 0 0 0 0,1 0 1 0 0,-1 3-71 0 0,2-6 168 0 0,-1 0 1 0 0,1 0 0 0 0,-1-1-1 0 0,1 1 1 0 0,0-1-1 0 0,-1 0 1 0 0,1 1-1 0 0,-1-1 1 0 0,1 0 0 0 0,0 0-1 0 0,-1 0 1 0 0,1 0-1 0 0,0 0 1 0 0,-1 0 0 0 0,1 0-1 0 0,-1-1 1 0 0,1 1-1 0 0,0-1 1 0 0,-1 1 0 0 0,1-1-1 0 0,-1 1 1 0 0,1-1-1 0 0,-1 0 1 0 0,0 0 0 0 0,1 0-1 0 0,-1 0 1 0 0,0 0-1 0 0,1 0 1 0 0,-1 0 0 0 0,0 0-1 0 0,0 0-168 0 0,1-1 47 0 0,1 1 0 0 0,-1-1-1 0 0,0 0 1 0 0,0 0 0 0 0,0 0 0 0 0,-1 0 0 0 0,1 0-1 0 0,0 0 1 0 0,-1 0 0 0 0,1 0 0 0 0,-1-1-1 0 0,0 1 1 0 0,1 0 0 0 0,-1-1 0 0 0,0 1-1 0 0,-1-1 1 0 0,1 0 0 0 0,0 1 0 0 0,-1-1 0 0 0,0 1-1 0 0,1-1 1 0 0,-1 0 0 0 0,0 0 0 0 0,0 1-1 0 0,-1-1 1 0 0,1 0 0 0 0,0 1 0 0 0,-1-1-1 0 0,0-1-46 0 0,-11-6-4693 0 0,-10 6-4945 0 0,22 5 4208 0 0,0-1-442 0 0</inkml:trace>
  <inkml:trace contextRef="#ctx0" brushRef="#br0" timeOffset="850.063">235 12 8922 0 0,'0'0'2515'0'0,"0"0"-748"0"0,0 0-397 0 0,0 0-94 0 0,0 0-89 0 0,0 0-97 0 0,0 0-138 0 0,0 0-207 0 0,0 0-210 0 0,0 0-184 0 0,0 0-167 0 0,0 0-100 0 0,0 0-67 0 0,-2-2-48 0 0,-6-6-17 0 0,6 6-30 0 0,2 2 4 0 0,0 0 34 0 0,23 20 1557 0 0,1-7-993 0 0,-20-11-515 0 0,1 0 0 0 0,-1 0 0 0 0,0 0 0 0 0,0 0 0 0 0,0 0 1 0 0,0 1-1 0 0,0 0 0 0 0,0 0 0 0 0,-1 0 0 0 0,0 0 0 0 0,1 0 0 0 0,-1 1 0 0 0,0 0 0 0 0,-1-1 0 0 0,1 1 0 0 0,0 0 0 0 0,-1 0 1 0 0,0 1-1 0 0,0-1 0 0 0,-1 0 0 0 0,1 1 0 0 0,-1-1-9 0 0,-3 0 57 0 0,1-1 0 0 0,-1 1 0 0 0,-1-1 0 0 0,1 0 1 0 0,-1 0-1 0 0,1 0 0 0 0,-1 0 0 0 0,0 0 0 0 0,0 0 0 0 0,0-1 0 0 0,0 0 0 0 0,0 1 0 0 0,-1-1 1 0 0,1-1-1 0 0,-1 1 0 0 0,-2 1-57 0 0,3-1 61 0 0,-54 29 622 0 0,56-31-2018 0 0,3-2-12540 0 0,-2 2 12540 0 0,1-1-6743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5:25.8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17 3857 0 0,'0'0'1900'0'0,"0"0"-3"0"0,0 0-73 0 0,0 0 0 0 0,0 0 10 0 0,0 0-71 0 0,0 0-173 0 0,0 0-209 0 0,0 0-214 0 0,0 0-188 0 0,0 0-172 0 0,-5-3-163 0 0,-12-8-110 0 0,13 8-77 0 0,4 3-53 0 0,0 0-9 0 0,0 0-23 0 0,0 0-40 0 0,0 0-38 0 0,0 0-73 0 0,0 0-56 0 0,0 0-33 0 0,0 0-34 0 0,0 0-4 0 0,0 0-7 0 0,0 0-31 0 0,-4 50 3265 0 0,0-6-3523 0 0,-1 69 378 0 0,5-113-149 0 0,0 0-8 0 0,0 0-18 0 0,0 0 7 0 0,0 0-15 0 0,0 0-11 0 0,0 0 6 0 0,0 0-2 0 0,0 0-4 0 0,-2 0-6636 0 0,1 2-2738 0 0,1 0 3333 0 0,0 0-225 0 0</inkml:trace>
  <inkml:trace contextRef="#ctx0" brushRef="#br0" timeOffset="997.939">104 129 8058 0 0,'0'0'1595'0'0,"0"0"-399"0"0,0 0-157 0 0,0 0 140 0 0,0 0 93 0 0,0 0-56 0 0,0 0-223 0 0,0 0-308 0 0,0 0-253 0 0,0 0-177 0 0,0 0-160 0 0,0 0-123 0 0,-9-3-109 0 0,26 0 3748 0 0,1-17-2487 0 0,-8 8-269 0 0,-11 49-789 0 0,-4 24 561 0 0,5-61-608 0 0,0 0-47 0 0,0 0-90 0 0,0 0-120 0 0,0 0-280 0 0,0-2-5087 0 0,0 0-1893 0 0,0 1-2649 0 0</inkml:trace>
  <inkml:trace contextRef="#ctx0" brushRef="#br0" timeOffset="1864.897">249 14 16708 0 0,'0'0'654'0'0,"0"0"12"0"0,0 0 89 0 0,0 0 144 0 0,0 0 113 0 0,0 0 4 0 0,0 0-117 0 0,0 0-172 0 0,0 0-197 0 0,0 0-136 0 0,0 0-139 0 0,0 0-107 0 0,0 0-52 0 0,-4-2-34 0 0,-14-9 78 0 0,18 11-38 0 0,4 5 2789 0 0,7 15-2920 0 0,63 65-285 0 0,-99-48 301 0 0,-129 149 137 0 0,153-185-2517 0 0,3-6-13963 0 0,-1 4 7383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5:29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32 10706 0 0,'0'0'1715'0'0,"0"0"-216"0"0,0 0-42 0 0,0 0 82 0 0,0 0 12 0 0,0 0-63 0 0,0 0-138 0 0,0 0-162 0 0,0 0-161 0 0,0 0-211 0 0,0 0-217 0 0,0 0-191 0 0,0-5-167 0 0,-3-22-10 0 0,-2 58 836 0 0,-19 119 641 0 0,24-149-1721 0 0,3-14-11627 0 0,0 5 640 0 0,-2 5 5063 0 0</inkml:trace>
  <inkml:trace contextRef="#ctx0" brushRef="#br0" timeOffset="731.797">134 70 6321 0 0,'0'0'1625'0'0,"0"0"-209"0"0,0 0 39 0 0,0 0 123 0 0,0 0-61 0 0,0 0-172 0 0,0 0-271 0 0,0 0-245 0 0,0 0-227 0 0,0 0-228 0 0,0 0-174 0 0,0 0-121 0 0,0 0-78 0 0,-1-2-28 0 0,-6-3 3032 0 0,3 21 2731 0 0,1 1-6688 0 0,-23 62 1356 0 0,28-81-8063 0 0,1-1 2362 0 0,2-1-2852 0 0,-2 1 2672 0 0</inkml:trace>
  <inkml:trace contextRef="#ctx0" brushRef="#br0" timeOffset="1193.658">230 5 11827 0 0,'0'0'2036'0'0,"0"0"-857"0"0,0 0-200 0 0,0 0 201 0 0,0 0 98 0 0,0 0-42 0 0,0 0-197 0 0,0 0-294 0 0,0 0-190 0 0,0 0-176 0 0,0 0-151 0 0,0 0-80 0 0,0 0-97 0 0,-3-1-57 0 0,-4 1 12 0 0,17 9 287 0 0,29 17 300 0 0,-31-22-610 0 0,-6-3 44 0 0,1 0 0 0 0,-1-1 1 0 0,0 1-1 0 0,1 0 0 0 0,-1 1 0 0 0,0-1 0 0 0,0 0 1 0 0,0 1-1 0 0,0-1 0 0 0,0 1 0 0 0,0 0 0 0 0,0-1 1 0 0,0 1-1 0 0,0 0 0 0 0,-1 0 0 0 0,1 0 0 0 0,-1 0 1 0 0,0 1-1 0 0,0-1 0 0 0,1 0 0 0 0,-1 1 0 0 0,-1-1 1 0 0,1 0-1 0 0,0 1 0 0 0,0-1 0 0 0,-1 1 0 0 0,0-1 0 0 0,1 1 1 0 0,-1 0-1 0 0,0-1 0 0 0,0 1 0 0 0,-1-1 0 0 0,1 1 1 0 0,0-1-1 0 0,-1 1 0 0 0,0-1 0 0 0,1 1 0 0 0,-1-1 1 0 0,0 0-1 0 0,0 1 0 0 0,0-1-27 0 0,-98 110 1664 0 0,96-102-1554 0 0,3-8-5033 0 0,2-1-5224 0 0,-2-1-1129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7:03.2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204 218 10490 0 0,'0'0'1235'0'0,"0"0"-233"0"0,0 0 29 0 0,0 0 208 0 0,0 0 133 0 0,0 0-77 0 0,0 0-310 0 0,0 0-342 0 0,0 0-280 0 0,0 0-180 0 0,0 0-103 0 0,0 0-71 0 0,-2 0 0 0 0,1 0 30 0 0,1 1 0 0 0,-1-1 0 0 0,0 0 0 0 0,1 1 0 0 0,-1-1-1 0 0,1 1 1 0 0,-1-1 0 0 0,1 1 0 0 0,-1-1 0 0 0,1 1 0 0 0,-1-1-1 0 0,1 1 1 0 0,-1-1 0 0 0,1 1 0 0 0,0 0 0 0 0,-1-1 0 0 0,1 1 0 0 0,0 0-1 0 0,0-1 1 0 0,0 1 0 0 0,-1 0 0 0 0,1-1 0 0 0,0 1 0 0 0,0 0 0 0 0,0-1-1 0 0,0 1 1 0 0,0 0 0 0 0,0 0 0 0 0,0-1 0 0 0,0 1 0 0 0,1 0 0 0 0,-1-1-1 0 0,0 1 1 0 0,0 0 0 0 0,0-1 0 0 0,1 1 0 0 0,-1 0 0 0 0,0-1 0 0 0,1 1-1 0 0,-1-1 1 0 0,1 1 0 0 0,-1 0 0 0 0,1-1 0 0 0,-1 1 0 0 0,1-1-1 0 0,-1 0 1 0 0,1 1 0 0 0,-1-1 0 0 0,1 1 0 0 0,-1-1 0 0 0,1 0 0 0 0,0 1-1 0 0,-1-1 1 0 0,1 0 0 0 0,0 0 0 0 0,-1 1 0 0 0,1-1 0 0 0,0 0 0 0 0,-1 0-1 0 0,1 0 1 0 0,0 0 0 0 0,0 0 0 0 0,-1 0 0 0 0,1 0 0 0 0,0 0 0 0 0,-1 0-1 0 0,1 0 1 0 0,0-1-39 0 0,6 3 125 0 0,0-1-1 0 0,0-1 1 0 0,0 1-1 0 0,0-1 1 0 0,1 0 0 0 0,-1-1-1 0 0,0 0 1 0 0,0 0-1 0 0,0 0 1 0 0,-1-1-1 0 0,1 0 1 0 0,0-1 0 0 0,0 1-1 0 0,-1-1 1 0 0,0 0-1 0 0,0-1 1 0 0,2 0-125 0 0,-7 2 7 0 0,0 1 0 0 0,0-1 0 0 0,-1 1 0 0 0,1-1 0 0 0,0 1 0 0 0,-1-1 0 0 0,1 0 0 0 0,-1 1 0 0 0,0-1 0 0 0,1 0 0 0 0,-1 1 0 0 0,0-1 0 0 0,0 0 0 0 0,0 1 0 0 0,0-1 0 0 0,0 0 0 0 0,0 0 0 0 0,-1 1 0 0 0,1-1 0 0 0,-1 0 0 0 0,1 1 0 0 0,-1-1 0 0 0,1 1 0 0 0,-1-1 0 0 0,0 1 0 0 0,0-1 1 0 0,0 1-1 0 0,0-1 0 0 0,0 1 0 0 0,0 0 0 0 0,0-1 0 0 0,0 1 0 0 0,0 0 0 0 0,-1 0 0 0 0,1 0 0 0 0,-1 0 0 0 0,1 0 0 0 0,-1 0 0 0 0,1 1 0 0 0,-1-1 0 0 0,1 0 0 0 0,-1 1 0 0 0,1-1 0 0 0,-1 1 0 0 0,0-1 0 0 0,1 1 0 0 0,-1 0 0 0 0,0 0 0 0 0,-1 0-7 0 0,-3 0-3 0 0,-1 1 0 0 0,1 0 1 0 0,0 0-1 0 0,0 0 0 0 0,-1 1 0 0 0,1 0 0 0 0,0 0 1 0 0,1 1-1 0 0,-1-1 0 0 0,0 1 0 0 0,1 1 1 0 0,-1-1-1 0 0,1 1 0 0 0,0 0 0 0 0,0 0 0 0 0,1 0 1 0 0,-1 1-1 0 0,1 0 0 0 0,0 0 0 0 0,0 0 0 0 0,1 0 1 0 0,-1 0-1 0 0,1 1 0 0 0,0 0 0 0 0,1 0 1 0 0,-1-1-1 0 0,1 2 0 0 0,0-1 0 0 0,1 0 0 0 0,-1 0 1 0 0,1 0-1 0 0,1 1 0 0 0,-1 0 3 0 0,3-5 15 0 0,0 1 0 0 0,0-1 0 0 0,0 0 1 0 0,1 1-1 0 0,-1-1 0 0 0,1 0 0 0 0,-1 0 0 0 0,1-1 0 0 0,0 1 1 0 0,-1 0-1 0 0,1-1 0 0 0,0 0 0 0 0,0 0 0 0 0,0 0 0 0 0,0 0 0 0 0,0 0 1 0 0,0 0-1 0 0,1-1 0 0 0,-1 0 0 0 0,0 1 0 0 0,0-1 0 0 0,0 0 1 0 0,0-1-1 0 0,1 1 0 0 0,-1 0 0 0 0,0-1 0 0 0,2 0-15 0 0,3 1-192 0 0,33-4-3413 0 0,-28 1-977 0 0,0-1-3710 0 0,-6 2-394 0 0</inkml:trace>
  <inkml:trace contextRef="#ctx0" brushRef="#br0" timeOffset="470.247">423 182 2040 0 0,'0'0'5302'0'0,"0"0"-2762"0"0,0 0-928 0 0,0 0-174 0 0,0 0-72 0 0,0 0-95 0 0,0 0-128 0 0,0 0-218 0 0,0 0-285 0 0,0 0-189 0 0,0 0-86 0 0,0 0-26 0 0,0 0 41 0 0,1 2 14 0 0,0 3-220 0 0,0 0 1 0 0,0 0 0 0 0,0 0 0 0 0,-1-1 0 0 0,0 1 0 0 0,0 0-1 0 0,0 0 1 0 0,0 0 0 0 0,-1 0 0 0 0,0-1 0 0 0,0 1-1 0 0,0 0 1 0 0,-1 0 0 0 0,1-1 0 0 0,-1 1 0 0 0,0-1 0 0 0,-1 0-1 0 0,1 1 1 0 0,-1-1 0 0 0,1 0 0 0 0,-1 0 0 0 0,0-1-1 0 0,-1 1 1 0 0,-2 2-175 0 0,6-7 38 0 0,-1 0 0 0 0,0 0-1 0 0,1 0 1 0 0,-1 0 0 0 0,0 0-1 0 0,1 0 1 0 0,-1 0 0 0 0,1 0-1 0 0,0 0 1 0 0,-1 0 0 0 0,1 0 0 0 0,0-1-1 0 0,0 1 1 0 0,-1 0 0 0 0,1 0-1 0 0,0 0 1 0 0,0 0 0 0 0,0 0-1 0 0,1 0 1 0 0,-1-1 0 0 0,0 1-1 0 0,0 0 1 0 0,1 0 0 0 0,-1 0 0 0 0,0 0-1 0 0,1 0 1 0 0,-1 0 0 0 0,1 0-1 0 0,-1 0 1 0 0,1 0 0 0 0,0 0-1 0 0,-1 0 1 0 0,1 0 0 0 0,0 0-38 0 0,1-4-22 0 0,1 0 0 0 0,0-1 0 0 0,-1 1 0 0 0,2 1 1 0 0,-1-1-1 0 0,0 0 0 0 0,1 1 0 0 0,0 0 0 0 0,0 0 1 0 0,0 0-1 0 0,1 0 0 0 0,-1 1 0 0 0,1-1 0 0 0,0 1 0 0 0,0 0 1 0 0,0 1-1 0 0,0-1 0 0 0,1 1 0 0 0,-1 0 0 0 0,1 0 0 0 0,-1 1 1 0 0,1 0-1 0 0,0 0 0 0 0,-1 0 0 0 0,1 1 0 0 0,0-1 0 0 0,1 1 22 0 0,-5 3-3 0 0,1 0-1 0 0,0-1 0 0 0,-1 1 1 0 0,0 0-1 0 0,0 0 0 0 0,0 0 0 0 0,0 1 1 0 0,0-1-1 0 0,0 0 0 0 0,-1 1 1 0 0,0-1-1 0 0,0 1 0 0 0,0-1 1 0 0,0 1-1 0 0,0 0 0 0 0,-1-1 0 0 0,1 1 1 0 0,-1 0-1 0 0,0 0 0 0 0,0-1 1 0 0,-1 1-1 0 0,1 0 0 0 0,-1-1 1 0 0,0 1-1 0 0,1 0 0 0 0,-2-1 0 0 0,1 1 1 0 0,0-1-1 0 0,-1 0 0 0 0,0 1 1 0 0,0 0 3 0 0,-4 5 266 0 0,2-2 808 0 0,1-3-3383 0 0,2-1-2861 0 0,1-1-3965 0 0,0-3-570 0 0</inkml:trace>
  <inkml:trace contextRef="#ctx0" brushRef="#br0" timeOffset="1002.819">711 24 13875 0 0,'0'0'1646'0'0,"0"0"-311"0"0,0 0-406 0 0,0 0-286 0 0,0 0-211 0 0,0 0-73 0 0,0 0-2 0 0,0 0 70 0 0,0 0 121 0 0,0 0 104 0 0,0 0 31 0 0,0 0-70 0 0,-1 13-102 0 0,-13 92 391 0 0,-27 43-245 0 0,36-141-3490 0 0,-2-35-10052 0 0,7 2 8489 0 0,-2-24-521 0 0,-7 2 4081 0 0,-14 8 3691 0 0,-21 15 3302 0 0,-48 19 3561 0 0,117 22-7076 0 0,172-3-500 0 0,-149-13-2055 0 0,17 0 37 0 0,-65 0-161 0 0,0 0-108 0 0,-11 12-3794 0 0,4-4-3535 0 0,5-4 2326 0 0,1-1-536 0 0</inkml:trace>
  <inkml:trace contextRef="#ctx0" brushRef="#br0" timeOffset="1452.668">924 221 3257 0 0,'0'0'3144'0'0,"0"0"-726"0"0,0 0-275 0 0,0 0-90 0 0,0 0-197 0 0,0 0-267 0 0,0 0-311 0 0,0 0-255 0 0,0 0-209 0 0,0 0-177 0 0,0 0-149 0 0,0 0-138 0 0,0 0-105 0 0,-5-7-49 0 0,-14-23-45 0 0,18 29-135 0 0,0 0-1 0 0,0 0 1 0 0,0 0 0 0 0,0 0-1 0 0,-1 0 1 0 0,1 1 0 0 0,0-1-1 0 0,0 1 1 0 0,-1-1 0 0 0,1 1-1 0 0,-1-1 1 0 0,1 1 0 0 0,0 0 0 0 0,-1-1-1 0 0,1 1 1 0 0,-1 0 0 0 0,1 0-1 0 0,-1 0 1 0 0,1 0 0 0 0,0 0-1 0 0,-1 1 1 0 0,1-1 0 0 0,-1 0-1 0 0,1 1 1 0 0,0-1 0 0 0,-1 1-1 0 0,1-1 1 0 0,0 1 0 0 0,-1 0-16 0 0,-1 0 28 0 0,-4 1 3 0 0,0 1 0 0 0,1-1 0 0 0,-1 1 0 0 0,1 1 0 0 0,0-1 0 0 0,0 1 0 0 0,0 0 0 0 0,0 0 0 0 0,1 1 0 0 0,0 0 0 0 0,0 0 0 0 0,0 0 0 0 0,0 0 0 0 0,1 1 0 0 0,0 0 0 0 0,0 0 0 0 0,0 0 0 0 0,1 0 0 0 0,0 1 0 0 0,0-1 1 0 0,1 1-1 0 0,-1 1-31 0 0,3-7 29 0 0,0 0 0 0 0,1 1 1 0 0,-1-1-1 0 0,0 0 1 0 0,0 0-1 0 0,1 1 0 0 0,-1-1 1 0 0,1 0-1 0 0,-1 1 0 0 0,1-1 1 0 0,-1 0-1 0 0,1 0 1 0 0,0 0-1 0 0,-1 0 0 0 0,1 0 1 0 0,0 0-1 0 0,0 0 1 0 0,0 0-1 0 0,0 0 0 0 0,0 0 1 0 0,0 0-1 0 0,0 0 1 0 0,0-1-1 0 0,1 1 0 0 0,-1 0 1 0 0,0-1-1 0 0,0 1 1 0 0,0-1-1 0 0,1 0 0 0 0,-1 1 1 0 0,0-1-1 0 0,1 0 1 0 0,-1 0-1 0 0,0 1 0 0 0,1-1 1 0 0,-1 0-1 0 0,0 0 0 0 0,1-1 1 0 0,-1 1-1 0 0,0 0 1 0 0,2-1-30 0 0,55-11 475 0 0,-55 10-482 0 0,1 0-1 0 0,-1 0 1 0 0,0-1-1 0 0,0 1 1 0 0,0-1 0 0 0,0 1-1 0 0,0-1 1 0 0,-1 0-1 0 0,1 0 1 0 0,-1 0 0 0 0,1 0-1 0 0,-1-1 1 0 0,0 1-1 0 0,-1-1 1 0 0,1 1 0 0 0,-1-1-1 0 0,1 1 1 0 0,-1-1 0 0 0,0 0-1 0 0,0 0 1 0 0,-1 0-1 0 0,1 0 1 0 0,-1 0 0 0 0,0 0-1 0 0,0 1 1 0 0,0-3 7 0 0,-2 31-1528 0 0,-1 8 3592 0 0,4-12-4172 0 0,5-6-4786 0 0,5-4-6857 0 0,-10-11 11672 0 0</inkml:trace>
  <inkml:trace contextRef="#ctx0" brushRef="#br0" timeOffset="1851.95">978 173 0 0 0,'0'0'2163'0'0,"0"0"319"0"0,0 0-150 0 0,0 0-380 0 0,0 0-445 0 0,0 0-310 0 0,0 0-95 0 0,0 0-34 0 0,0 0-56 0 0,0 0-114 0 0,8 7-146 0 0,23 22-119 0 0,-29-27-544 0 0,-1 1 0 0 0,0-1 0 0 0,0 1 0 0 0,0 0-1 0 0,0-1 1 0 0,0 1 0 0 0,-1 0 0 0 0,1 0 0 0 0,-1-1-1 0 0,0 1 1 0 0,0 0 0 0 0,0 0 0 0 0,0 0 0 0 0,0-1 0 0 0,-1 1-1 0 0,1 0 1 0 0,-1 0 0 0 0,0-1 0 0 0,0 1 0 0 0,1 0-1 0 0,-2-1 1 0 0,1 1 0 0 0,0-1 0 0 0,-1 1-89 0 0,2-2 25 0 0,0 0 59 0 0,-1 1-1 0 0,1-1 1 0 0,0 0 0 0 0,0 1 0 0 0,-1-1 0 0 0,1 0-1 0 0,-1 0 1 0 0,1 0 0 0 0,-1 1 0 0 0,1-1 0 0 0,-1 0 0 0 0,0 0-1 0 0,1 0 1 0 0,-1 0 0 0 0,0 0 0 0 0,0 0 0 0 0,0 0-1 0 0,0 0 1 0 0,0-1 0 0 0,0 1 0 0 0,0 0 0 0 0,0 0 0 0 0,0-1-1 0 0,0 1 1 0 0,-1-1 0 0 0,1 1 0 0 0,0-1 0 0 0,0 1-1 0 0,0-1 1 0 0,-1 0 0 0 0,1 0 0 0 0,0 1 0 0 0,-1-1 0 0 0,1 0-1 0 0,0 0 1 0 0,0 0 0 0 0,-1-1 0 0 0,1 1 0 0 0,0 0-1 0 0,0 0 1 0 0,-1-1 0 0 0,1 1 0 0 0,0-1 0 0 0,0 1-1 0 0,-1-1 1 0 0,1 1 0 0 0,0-1 0 0 0,0 0 0 0 0,0 1 0 0 0,0-1-1 0 0,0 0 1 0 0,0 0 0 0 0,0 0-84 0 0,1-5-6 0 0,0-1 1 0 0,0 1-1 0 0,1 0 1 0 0,0 0-1 0 0,1 1 0 0 0,-1-1 1 0 0,1 0-1 0 0,0 0 0 0 0,0 1 1 0 0,1-1-1 0 0,0 1 1 0 0,0 0-1 0 0,0-1 0 0 0,1 1 1 0 0,-1 1-1 0 0,1-1 0 0 0,0 1 1 0 0,0-1-1 0 0,1 1 1 0 0,0 0-1 0 0,-1 1 0 0 0,1-1 1 0 0,1 1 5 0 0,-5 1-9 0 0,0 1 1 0 0,0-1-1 0 0,0 1 0 0 0,1 0 1 0 0,-1 0-1 0 0,0 0 1 0 0,1-1-1 0 0,-1 1 1 0 0,1 0-1 0 0,-1 1 1 0 0,1-1-1 0 0,0 0 0 0 0,-1 0 1 0 0,1 1-1 0 0,0-1 1 0 0,-1 1-1 0 0,1-1 1 0 0,0 1-1 0 0,0 0 0 0 0,-1 0 1 0 0,1 0-1 0 0,0 0 1 0 0,0 0-1 0 0,-1 0 1 0 0,1 0-1 0 0,0 1 1 0 0,0-1-1 0 0,-1 0 0 0 0,1 1 1 0 0,0 0-1 0 0,-1-1 1 0 0,1 1-1 0 0,0 0 1 0 0,-1 0-1 0 0,1 0 1 0 0,-1 0-1 0 0,1 0 0 0 0,-1 0 1 0 0,0 0-1 0 0,0 1 1 0 0,1-1-1 0 0,-1 0 1 0 0,0 1-1 0 0,0-1 0 0 0,0 1 1 0 0,0-1-1 0 0,-1 1 1 0 0,1 0-1 0 0,0-1 1 0 0,-1 1-1 0 0,1 0 1 0 0,-1-1-1 0 0,1 1 0 0 0,-1 0 1 0 0,0 1 8 0 0,-20 105-998 0 0,19-99-4529 0 0,3-4-6359 0 0,-1-4 7200 0 0</inkml:trace>
  <inkml:trace contextRef="#ctx0" brushRef="#br0" timeOffset="2283.738">1291 214 0 0 0,'0'0'2839'0'0,"0"0"483"0"0,0 0 107 0 0,0 0-251 0 0,0 0-488 0 0,3-10-651 0 0,8-30-655 0 0,-11 39-1344 0 0,0 0 0 0 0,0 0-1 0 0,0 1 1 0 0,-1-1 0 0 0,1 0-1 0 0,0 1 1 0 0,0-1 0 0 0,0 1-1 0 0,-1-1 1 0 0,1 0 0 0 0,0 1-1 0 0,-1-1 1 0 0,1 1 0 0 0,-1-1-1 0 0,1 1 1 0 0,0-1 0 0 0,-1 1-1 0 0,1-1 1 0 0,-1 1 0 0 0,1-1-1 0 0,-1 1 1 0 0,0-1 0 0 0,1 1 0 0 0,-1 0-1 0 0,1-1 1 0 0,-1 1 0 0 0,0 0-1 0 0,1 0 1 0 0,-1 0 0 0 0,0-1-1 0 0,1 1 1 0 0,-1 0 0 0 0,0 0-1 0 0,1 0 1 0 0,-1 0 0 0 0,0 0-1 0 0,1 0 1 0 0,-1 0 0 0 0,0 0-1 0 0,1 1 1 0 0,-1-1 0 0 0,0 0-1 0 0,1 0 1 0 0,-1 0 0 0 0,0 1-1 0 0,1-1 1 0 0,-1 1-40 0 0,-2-1 113 0 0,-4 0-58 0 0,0 1 1 0 0,0 0-1 0 0,0 1 0 0 0,0-1 0 0 0,1 1 1 0 0,-1 1-1 0 0,0-1 0 0 0,1 1 0 0 0,0 0 1 0 0,0 0-1 0 0,0 1 0 0 0,0 0 0 0 0,0 0 1 0 0,1 1-1 0 0,-1-1 0 0 0,1 1 1 0 0,0 0-1 0 0,1 0 0 0 0,-1 1 0 0 0,1 0 1 0 0,0-1-1 0 0,1 1 0 0 0,-1 2-55 0 0,3-7 4 0 0,0 1 1 0 0,1-1-1 0 0,0 1 1 0 0,-1-1-1 0 0,1 1 1 0 0,0-1-1 0 0,0 1 1 0 0,-1-1-1 0 0,1 1 0 0 0,0-1 1 0 0,1 1-1 0 0,-1-1 1 0 0,0 1-1 0 0,0-1 1 0 0,1 1-1 0 0,-1-1 0 0 0,1 0 1 0 0,-1 1-1 0 0,1-1 1 0 0,-1 1-1 0 0,1-1 1 0 0,0 0-1 0 0,0 1 0 0 0,0-1 1 0 0,0 0-1 0 0,0 0 1 0 0,0 0-1 0 0,0 0 1 0 0,0 0-1 0 0,0 0 0 0 0,0 0 1 0 0,1 0-1 0 0,-1 0 1 0 0,0-1-1 0 0,1 1 1 0 0,-1 0-1 0 0,1-1 0 0 0,-1 1 1 0 0,0-1-1 0 0,1 0 1 0 0,-1 1-1 0 0,1-1 1 0 0,-1 0-1 0 0,1 0 0 0 0,0 0-4 0 0,1 0-6 0 0,1 1-1 0 0,0-2 1 0 0,0 1-1 0 0,0 0 1 0 0,0-1-1 0 0,-1 0 1 0 0,1 0-1 0 0,0 0 0 0 0,0 0 1 0 0,-1 0-1 0 0,1-1 1 0 0,-1 0-1 0 0,0 0 1 0 0,1 0-1 0 0,-1 0 1 0 0,0 0-1 0 0,3-3 7 0 0,30-32-163 0 0,-35 61 34 0 0,-4-12 199 0 0,1 1 1 0 0,-1-1-1 0 0,-1 0 1 0 0,0 0-1 0 0,-1 0 1 0 0,0 0-1 0 0,-1-1 1 0 0,0 0-1 0 0,-1 0 1 0 0,0 0-1 0 0,0-1 1 0 0,-3 2-71 0 0,8-10 68 0 0,0 0 0 0 0,0-1 1 0 0,-1 1-1 0 0,1 0 0 0 0,0-1 1 0 0,-1 1-1 0 0,1-1 1 0 0,-1 0-1 0 0,0 0 0 0 0,1 0 1 0 0,-1 0-1 0 0,0 0 0 0 0,1-1 1 0 0,-1 1-1 0 0,0-1 1 0 0,0 0-1 0 0,0 0 0 0 0,0 0 1 0 0,1 0-1 0 0,-1 0 0 0 0,-1 0-68 0 0,-16-11-1834 0 0,13-4-3038 0 0,9-7-4299 0 0,1 14 3826 0 0,-1 2 2360 0 0</inkml:trace>
  <inkml:trace contextRef="#ctx0" brushRef="#br0" timeOffset="2536.489">1390 12 14611 0 0,'0'0'1152'0'0,"0"0"-466"0"0,0 0-437 0 0,0 0-85 0 0,0 0 178 0 0,0 0 252 0 0,0 0 175 0 0,0 0 95 0 0,0 0-21 0 0,0 10-103 0 0,-6 89 804 0 0,-4-55-1349 0 0,-3 9-550 0 0,10-35-3999 0 0,1 0-3697 0 0,2-15-1942 0 0</inkml:trace>
  <inkml:trace contextRef="#ctx0" brushRef="#br0" timeOffset="2869.069">1371 226 5977 0 0,'0'0'630'0'0,"0"0"-257"0"0,0 0 25 0 0,0 0 271 0 0,0 0 395 0 0,0 0 391 0 0,0 0 255 0 0,0 0 41 0 0,0 0-211 0 0,0 0-331 0 0,0 0-320 0 0,0 0-289 0 0,0 0-197 0 0,11 8-82 0 0,34 22-67 0 0,-42-28-208 0 0,0-1-1 0 0,0 0 1 0 0,0 1 0 0 0,0-2 0 0 0,0 1 0 0 0,0 0 0 0 0,0 0-1 0 0,0-1 1 0 0,1 0 0 0 0,-1 0 0 0 0,0 0 0 0 0,0 0-1 0 0,0 0 1 0 0,0-1 0 0 0,1 1 0 0 0,-1-1 0 0 0,0 0 0 0 0,0 0-1 0 0,0 0 1 0 0,0 0 0 0 0,-1 0 0 0 0,1-1 0 0 0,2-1-46 0 0,-2 2 47 0 0,0-1 15 0 0,0 0-1 0 0,0 0 1 0 0,0 0-1 0 0,0 0 1 0 0,0-1-1 0 0,-1 1 1 0 0,1-1-1 0 0,-1 0 1 0 0,0 0-1 0 0,1 0 1 0 0,-1 0 0 0 0,-1 0-1 0 0,1 0 1 0 0,0-1-1 0 0,-1 1 1 0 0,0 0-1 0 0,1-1 1 0 0,-1 0-1 0 0,-1 1 1 0 0,1-1-1 0 0,0 1 1 0 0,-1-1-1 0 0,0 0 1 0 0,0 0-1 0 0,0 1 1 0 0,0-1-1 0 0,-1 0 1 0 0,1 1-1 0 0,-1-1 1 0 0,0 1-1 0 0,0-1 1 0 0,-1-2-62 0 0,-1 4 11 0 0,0 1 0 0 0,-1-1 0 0 0,1 1 0 0 0,0 0 1 0 0,0 0-1 0 0,0 0 0 0 0,-1 1 0 0 0,1-1 0 0 0,0 1 1 0 0,-1 0-1 0 0,1 0 0 0 0,-1 0 0 0 0,1 0 0 0 0,0 1 0 0 0,-1-1 1 0 0,1 1-1 0 0,0 0 0 0 0,0 0 0 0 0,-1 0 0 0 0,1 0 1 0 0,0 0-1 0 0,0 1 0 0 0,0 0 0 0 0,0-1 0 0 0,1 1 0 0 0,-1 0 1 0 0,0 0-1 0 0,1 1 0 0 0,-1-1 0 0 0,1 0 0 0 0,0 1 1 0 0,0 0-1 0 0,0-1 0 0 0,-1 4-11 0 0,1-4-55 0 0,0 0 1 0 0,0 0-1 0 0,1 0 1 0 0,-1 1-1 0 0,1-1 1 0 0,-1 1-1 0 0,1-1 1 0 0,0 1-1 0 0,0-1 1 0 0,0 1-1 0 0,1 0 1 0 0,-1-1-1 0 0,1 1 1 0 0,-1 0-1 0 0,1 0 1 0 0,0-1-1 0 0,0 1 1 0 0,0 0-1 0 0,0 0 1 0 0,1-1-1 0 0,-1 1 1 0 0,1 0-1 0 0,-1 0 1 0 0,1-1-1 0 0,0 1 1 0 0,0-1-1 0 0,0 1 1 0 0,1 1 54 0 0,46 28-5976 0 0,43-15-8846 0 0,-79-16 14453 0 0</inkml:trace>
  <inkml:trace contextRef="#ctx0" brushRef="#br0" timeOffset="3272.772">1780 229 688 0 0,'0'0'3524'0'0,"0"0"-476"0"0,0 0-413 0 0,0 0-269 0 0,0 0-345 0 0,0 0-398 0 0,0 0-424 0 0,0 0-356 0 0,0 0-251 0 0,0 0-163 0 0,0 0-117 0 0,-11-10-80 0 0,-37-29-64 0 0,46 38-153 0 0,0-1 0 0 0,0 1-1 0 0,1 0 1 0 0,-1 0 0 0 0,-1 0-1 0 0,1 1 1 0 0,0-1 0 0 0,0 0-1 0 0,0 1 1 0 0,0 0 0 0 0,0-1-1 0 0,-1 1 1 0 0,1 0-1 0 0,0 0 1 0 0,0 0 0 0 0,-1 0-1 0 0,1 1 1 0 0,0-1 0 0 0,0 0-1 0 0,0 1 1 0 0,0 0 0 0 0,0 0-1 0 0,0-1 1 0 0,0 1 0 0 0,-2 1-15 0 0,-4 1 57 0 0,-45 28 69 0 0,52-30-118 0 0,0 0 1 0 0,0 0-1 0 0,0 0 1 0 0,0 0 0 0 0,0 0-1 0 0,0 0 1 0 0,0 0-1 0 0,0 0 1 0 0,0 0 0 0 0,0 0-1 0 0,0 1 1 0 0,1-1-1 0 0,-1 0 1 0 0,1 1-1 0 0,-1-1 1 0 0,1 0 0 0 0,-1 1-1 0 0,1-1 1 0 0,0 1-1 0 0,0-1 1 0 0,-1 0 0 0 0,1 1-1 0 0,0-1 1 0 0,0 1-1 0 0,1-1 1 0 0,-1 1-1 0 0,0-1 1 0 0,0 1 0 0 0,1-1-1 0 0,-1 0 1 0 0,1 1-1 0 0,-1-1 1 0 0,1 0 0 0 0,-1 1-1 0 0,1-1 1 0 0,0 0-1 0 0,0 0 1 0 0,0 1-1 0 0,1 0-8 0 0,2 0 78 0 0,0 0-1 0 0,0 0 1 0 0,1-1 0 0 0,-1 1-1 0 0,1-1 1 0 0,-1 0-1 0 0,1 0 1 0 0,0-1-1 0 0,-1 1 1 0 0,1-1-1 0 0,0 0 1 0 0,-1 0-1 0 0,1-1 1 0 0,0 1-1 0 0,-1-1 1 0 0,1 0-1 0 0,0 0 1 0 0,-1-1 0 0 0,0 1-1 0 0,1-1 1 0 0,-1 0-1 0 0,0 0 1 0 0,0 0-1 0 0,0-1 1 0 0,0 0-1 0 0,0 1 1 0 0,0-1-1 0 0,-1-1 1 0 0,3-2-78 0 0,2-5 73 0 0,0 0 0 0 0,0-1 0 0 0,-1 0 0 0 0,-1-1 0 0 0,0 1 1 0 0,0-1-1 0 0,-2 0 0 0 0,0-1 0 0 0,0 1 0 0 0,-1-1 0 0 0,0 0 0 0 0,-2 0 0 0 0,1 1 0 0 0,-2-1 1 0 0,0 0-1 0 0,0 0 0 0 0,-2-4-73 0 0,-17 61-512 0 0,-40 188-156 0 0,52-205-3094 0 0,0-11-7080 0 0,5-10 2570 0 0</inkml:trace>
  <inkml:trace contextRef="#ctx0" brushRef="#br0" timeOffset="3938.821">219 564 7330 0 0,'0'0'4531'0'0,"0"0"-3399"0"0,0 0-882 0 0,0 0 183 0 0,0 0 389 0 0,0 0 369 0 0,0 0 233 0 0,0 0-50 0 0,0 0-279 0 0,0 0-323 0 0,0 0-288 0 0,0 0-193 0 0,0 0-118 0 0,-3-6-50 0 0,2 4-118 0 0,1 1 3 0 0,0-1-1 0 0,-1 1 1 0 0,1 0-1 0 0,-1-1 1 0 0,1 1-1 0 0,-1 0 1 0 0,1 0 0 0 0,-1-1-1 0 0,0 1 1 0 0,1 0-1 0 0,-1 0 1 0 0,0 0-1 0 0,0 0 1 0 0,0 0 0 0 0,0 0-1 0 0,0 0 1 0 0,0 0-1 0 0,0 0 1 0 0,-1 1-1 0 0,1-1 1 0 0,0 0-1 0 0,0 1 1 0 0,0-1 0 0 0,-1 1-1 0 0,1-1 1 0 0,0 1-1 0 0,-1 0 1 0 0,1-1-1 0 0,0 1 1 0 0,-1 0 0 0 0,1 0-1 0 0,-1 0 1 0 0,1 0-1 0 0,0 0 1 0 0,-1 0-1 0 0,1 1 1 0 0,0-1-1 0 0,-1 0 1 0 0,1 1 0 0 0,-1-1-8 0 0,-102 28 494 0 0,103-28-494 0 0,1 0-1 0 0,-1 0 1 0 0,1 1-1 0 0,0-1 0 0 0,-1 0 1 0 0,1 0-1 0 0,0 0 1 0 0,-1 0-1 0 0,1 1 0 0 0,0-1 1 0 0,-1 0-1 0 0,1 0 1 0 0,0 1-1 0 0,-1-1 1 0 0,1 0-1 0 0,0 1 0 0 0,0-1 1 0 0,-1 0-1 0 0,1 1 1 0 0,0-1-1 0 0,0 0 0 0 0,0 1 1 0 0,-1-1-1 0 0,1 1 1 0 0,0-1-1 0 0,0 0 0 0 0,0 1 1 0 0,0-1-1 0 0,0 1 1 0 0,0-1-1 0 0,0 1 0 0 0,0-1 1 0 0,0 0-1 0 0,0 1 1 0 0,0-1-1 0 0,0 1 0 0 0,0-1 1 0 0,0 0-1 0 0,0 1 1 0 0,1-1-1 0 0,-1 1 0 0 0,0-1 1 0 0,0 0-1 0 0,0 1 1 0 0,1-1-1 0 0,-1 0 1 0 0,0 1-1 0 0,0-1 0 0 0,1 0 1 0 0,-1 0-1 0 0,0 1 1 0 0,1-1-1 0 0,-1 0 0 0 0,0 0 1 0 0,1 1-1 0 0,-1-1 1 0 0,0 0-1 0 0,1 0 0 0 0,-1 0 1 0 0,1 1-1 0 0,-1-1 1 0 0,0 0-1 0 0,1 0 0 0 0,-1 0 1 0 0,1 0-1 0 0,-1 0 1 0 0,31 12 273 0 0,-29-11-249 0 0,7 1 8 0 0,-2 0-24 0 0,0 0 1 0 0,0 0-1 0 0,0 0 1 0 0,0 1-1 0 0,0 0 0 0 0,0 1 1 0 0,-1-1-1 0 0,1 1 1 0 0,-1 0-1 0 0,0 1 0 0 0,-1 0 1 0 0,1 0-1 0 0,1 2-8 0 0,-7-4 44 0 0,-1-1 1 0 0,0 1-1 0 0,0-1 0 0 0,0 0 0 0 0,0 1 1 0 0,0-1-1 0 0,0 0 0 0 0,-1 0 0 0 0,1 0 1 0 0,-1 0-1 0 0,0 0 0 0 0,1 0 0 0 0,-1 0 1 0 0,0 0-1 0 0,0-1 0 0 0,0 1 0 0 0,0-1 0 0 0,-1 0 1 0 0,1 1-1 0 0,0-1 0 0 0,-1 0 0 0 0,1 0 1 0 0,0 0-1 0 0,-1-1 0 0 0,1 1 0 0 0,-1-1 1 0 0,1 1-1 0 0,-1-1 0 0 0,-1 0-44 0 0,-141 18 1646 0 0,145-19-1687 0 0,0-1 0 0 0,-1 1 1 0 0,1 0-1 0 0,0 0 0 0 0,0 0 0 0 0,0 0 1 0 0,-1 0-1 0 0,1 0 0 0 0,0 0 0 0 0,1-1 1 0 0,-1 1-1 0 0,0 0 0 0 0,0 0 0 0 0,0 0 1 0 0,1 0-1 0 0,-1 0 0 0 0,0 0 0 0 0,1 0 1 0 0,-1 0-1 0 0,1 0 0 0 0,-1 0 0 0 0,1 0 1 0 0,0 0-1 0 0,-1 0 0 0 0,1 0 0 0 0,0 0 1 0 0,0 0-1 0 0,0 1 0 0 0,0-1 0 0 0,-1 0 1 0 0,1 1-1 0 0,0-1 0 0 0,0 1 0 0 0,0-1 1 0 0,0 1-1 0 0,1-1 41 0 0,-2 1-64 0 0,30-29-4928 0 0,-1 2-8161 0 0,-21 19 7274 0 0</inkml:trace>
  <inkml:trace contextRef="#ctx0" brushRef="#br0" timeOffset="4184.879">319 445 8538 0 0,'0'0'3139'0'0,"0"0"-1465"0"0,0 0-777 0 0,0 0-231 0 0,0 0 27 0 0,0 0 174 0 0,0 0 131 0 0,0 0 39 0 0,0 0-10 0 0,0 0-101 0 0,0 0-134 0 0,4 10-135 0 0,9 33-119 0 0,-12-37-420 0 0,-1-1 1 0 0,1 1-1 0 0,-1 0 0 0 0,-1 0 1 0 0,1 0-1 0 0,-1-1 1 0 0,0 1-1 0 0,0 0 0 0 0,0-1 1 0 0,-1 1-1 0 0,0 0 1 0 0,0-1-1 0 0,-1 0 0 0 0,-1 3-118 0 0,-3 10 157 0 0,-12 50 143 0 0,17-38-4737 0 0,3-30-8757 0 0,0-1 6262 0 0</inkml:trace>
  <inkml:trace contextRef="#ctx0" brushRef="#br0" timeOffset="4633.706">254 528 7570 0 0,'0'0'1667'0'0,"0"0"-218"0"0,0 0-320 0 0,0 0-123 0 0,0 0-48 0 0,0 0-81 0 0,0 0-70 0 0,0 0-76 0 0,0 0-87 0 0,0 0-50 0 0,0 0-75 0 0,12-2-110 0 0,37-3 131 0 0,1 1 0 0 0,0 3 0 0 0,45 4-540 0 0,-94-4 18 0 0,0 1 1 0 0,0-1-1 0 0,0 1 0 0 0,0 0 0 0 0,0-1 0 0 0,0 1 1 0 0,0 0-1 0 0,0 0 0 0 0,0 0 0 0 0,0-1 0 0 0,1 1 1 0 0,-1 0-1 0 0,0 1 0 0 0,0-1 0 0 0,0 0 0 0 0,0 0 1 0 0,0 0-1 0 0,0 1 0 0 0,0-1 0 0 0,0 0 0 0 0,0 1 1 0 0,0-1-1 0 0,0 1 0 0 0,0-1 0 0 0,0 1 0 0 0,0 0 1 0 0,0-1-1 0 0,0 1 0 0 0,0 0 0 0 0,-1 0 0 0 0,1 0 1 0 0,0-1-1 0 0,0 1 0 0 0,-1 0 0 0 0,1 0 0 0 0,-1 0 1 0 0,1 0-1 0 0,-1 0 0 0 0,1 0 0 0 0,-1 0 0 0 0,0 0 1 0 0,1 0-1 0 0,-1 1 0 0 0,0-1 0 0 0,0 0 0 0 0,0 0 1 0 0,0 0-1 0 0,0 0 0 0 0,0 0 0 0 0,0 0 0 0 0,0 0 0 0 0,0 1 1 0 0,-1-1-1 0 0,1 0 0 0 0,0 0 0 0 0,-1 0 0 0 0,1 0 1 0 0,-1 0-1 0 0,1 0-18 0 0,-189 112 2308 0 0,189-113-2295 0 0,1 0-1 0 0,-1 0 0 0 0,1 0 1 0 0,-1 0-1 0 0,1 0 0 0 0,0 1 1 0 0,-1-1-1 0 0,1 0 1 0 0,-1 0-1 0 0,1 0 0 0 0,-1 0 1 0 0,1 1-1 0 0,-1-1 0 0 0,1 0 1 0 0,-1 1-1 0 0,0-1 0 0 0,1 0 1 0 0,-1 1-1 0 0,1-1 0 0 0,-1 0 1 0 0,0 1-1 0 0,1-1 0 0 0,-1 1 1 0 0,0-1-1 0 0,1 1 1 0 0,-1-1-1 0 0,0 1 0 0 0,0-1 1 0 0,0 1-1 0 0,1-1 0 0 0,-1 1 1 0 0,0-1-1 0 0,0 1 0 0 0,0-1 1 0 0,0 1-1 0 0,0 0 0 0 0,0-1 1 0 0,0 1-1 0 0,0-1 0 0 0,0 1 1 0 0,0-1-1 0 0,0 1 1 0 0,0-1-1 0 0,-1 1 0 0 0,1-1 1 0 0,0 1-1 0 0,0-1 0 0 0,0 1 1 0 0,-1-1-1 0 0,1 1 0 0 0,0-1 1 0 0,-1 1-1 0 0,1-1 0 0 0,0 1 1 0 0,-1-1-1 0 0,1 0 0 0 0,-1 1 1 0 0,1-1-1 0 0,-1 0 1 0 0,1 1-1 0 0,0-1 0 0 0,-1 0 1 0 0,1 0-1 0 0,-1 1 0 0 0,1-1 1 0 0,-1 0-13 0 0,45-1 611 0 0,-37-1-593 0 0,-1 0 0 0 0,1-1-1 0 0,0 0 1 0 0,-1 0 0 0 0,1 0 0 0 0,-1-1-1 0 0,0 0 1 0 0,0 0 0 0 0,0-1 0 0 0,-1 1-1 0 0,0-1 1 0 0,0-1 0 0 0,0 1 0 0 0,0-1-1 0 0,-1 1 1 0 0,0-1 0 0 0,2-4-18 0 0,-14 50-496 0 0,8-38 463 0 0,-1 1 0 0 0,1-1 0 0 0,-1 0 1 0 0,1 0-1 0 0,0 1 0 0 0,0-1 1 0 0,0 0-1 0 0,0 1 0 0 0,0-1 1 0 0,0 0-1 0 0,1 0 0 0 0,-1 1 0 0 0,1-1 1 0 0,-1 0-1 0 0,1 0 0 0 0,0 0 1 0 0,0 0-1 0 0,0 0 0 0 0,0 0 1 0 0,0 0-1 0 0,1 0 0 0 0,-1 0 0 0 0,1 0 1 0 0,-1-1-1 0 0,1 1 0 0 0,1 1 33 0 0,16 1-3856 0 0,6-9-4584 0 0,-10-2-2004 0 0,-10 5 9440 0 0</inkml:trace>
  <inkml:trace contextRef="#ctx0" brushRef="#br0" timeOffset="4886.965">716 493 1608 0 0,'0'0'5059'0'0,"0"0"-846"0"0,0 0-911 0 0,0 0-879 0 0,0 0-792 0 0,0 0-623 0 0,0 0-390 0 0,0 0-61 0 0,0 0 48 0 0,0 0 88 0 0,0 0-16 0 0,0 0-158 0 0,0 0-136 0 0,-4 10-118 0 0,-32 86 308 0 0,34-73-413 0 0,0 3-1233 0 0,-3-11-10099 0 0,4-14 1235 0 0</inkml:trace>
  <inkml:trace contextRef="#ctx0" brushRef="#br0" timeOffset="5053.689">598 530 9042 0 0,'0'0'1815'0'0,"0"0"-228"0"0,0 0-321 0 0,0 0-194 0 0,0 0-93 0 0,0 0-79 0 0,0 0-143 0 0,0 0-226 0 0,12-8-220 0 0,39-20-154 0 0,15 20-321 0 0,-54 9-26 0 0,33 8-2889 0 0,-18 2-8194 0 0,-21-7 7562 0 0</inkml:trace>
  <inkml:trace contextRef="#ctx0" brushRef="#br0" timeOffset="5318.725">761 610 6425 0 0,'0'0'1326'0'0,"0"0"-432"0"0,0 0-226 0 0,0 0 114 0 0,0 0 347 0 0,0 0 410 0 0,0 0 241 0 0,0 0 7 0 0,0 0-257 0 0,0 0-354 0 0,0 0-304 0 0,0 0-262 0 0,0 0-150 0 0,10 2-79 0 0,32 6-63 0 0,39-25 867 0 0,-74 13-1065 0 0,-5 4-103 0 0,-1-1 0 0 0,0 0 0 0 0,0 0 0 0 0,1 0-1 0 0,-1 1 1 0 0,0-1 0 0 0,0 0 0 0 0,0-1 0 0 0,0 1 0 0 0,0 0-1 0 0,0 0 1 0 0,0 0 0 0 0,0-1 0 0 0,0 1 0 0 0,-1 0 0 0 0,1-1-1 0 0,-1 1 1 0 0,1 0 0 0 0,-1-1 0 0 0,1 1 0 0 0,-1-1 0 0 0,0 1-1 0 0,1-1 1 0 0,-1 1 0 0 0,0-1 0 0 0,0 1 0 0 0,0-1 0 0 0,0 1-1 0 0,-1-1 1 0 0,1 1 0 0 0,0-1 0 0 0,-1 1 0 0 0,1-1 0 0 0,-1 1-1 0 0,1 0 1 0 0,-1-1 0 0 0,0 1 0 0 0,1 0 0 0 0,-1-1 0 0 0,0 1-1 0 0,0 0 1 0 0,0 0 0 0 0,0 0 0 0 0,0 0 0 0 0,0 0 0 0 0,0 0-1 0 0,0 0 1 0 0,-1 0 0 0 0,1 0 0 0 0,0 0 0 0 0,-1 1 0 0 0,1-1-1 0 0,0 0 1 0 0,-1 1 0 0 0,1-1 0 0 0,-1 1 0 0 0,1 0 0 0 0,-1-1-1 0 0,1 1 1 0 0,-1 0 0 0 0,1 0 0 0 0,-1 0 0 0 0,1 0 0 0 0,-1 0-1 0 0,1 0 1 0 0,-1 1 0 0 0,1-1 0 0 0,-1 0 0 0 0,0 1-17 0 0,-5 0 7 0 0,0 0 1 0 0,0 1 0 0 0,0-1-1 0 0,0 2 1 0 0,0-1 0 0 0,1 1-1 0 0,-1 0 1 0 0,1 0 0 0 0,-1 1-1 0 0,1-1 1 0 0,0 1 0 0 0,0 1-1 0 0,1-1 1 0 0,-1 1 0 0 0,1 0-1 0 0,0 1 1 0 0,1-1 0 0 0,-1 1-1 0 0,1 0 1 0 0,0 0 0 0 0,0 0-1 0 0,1 0 1 0 0,0 1 0 0 0,0 0-1 0 0,1-1 1 0 0,-1 1 0 0 0,0 5-8 0 0,3-10 45 0 0,0-1 1 0 0,0 1-1 0 0,0 0 1 0 0,0-1 0 0 0,0 1-1 0 0,0-1 1 0 0,1 1 0 0 0,-1 0-1 0 0,1-1 1 0 0,-1 1 0 0 0,1-1-1 0 0,-1 1 1 0 0,1-1 0 0 0,0 1-1 0 0,0-1 1 0 0,-1 0-1 0 0,1 1 1 0 0,0-1 0 0 0,0 0-1 0 0,1 0 1 0 0,-1 0 0 0 0,0 0-1 0 0,0 0 1 0 0,0 0 0 0 0,1 0-1 0 0,-1 0 1 0 0,1 0-1 0 0,-1 0 1 0 0,1-1 0 0 0,-1 1-1 0 0,1-1 1 0 0,-1 1 0 0 0,1-1-1 0 0,-1 1 1 0 0,1-1 0 0 0,-1 0-1 0 0,1 0 1 0 0,0 0 0 0 0,-1 0-1 0 0,1 0 1 0 0,-1 0-1 0 0,1 0-45 0 0,71-6 557 0 0,-25-7-1244 0 0,-18 2-6930 0 0,-23 8-3869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7:00.5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90 161 0 0 0,'0'0'1346'0'0,"0"0"-81"0"0,0 0-135 0 0,1-1-3979 0 0,-1 1 3629 0 0,4-3 12065 0 0,-3 1-10072 0 0,-1 2-8216 0 0,0 0 3815 0 0,-1 0-1002 0 0,0 0-2380 0 0,0 0 2431 0 0</inkml:trace>
  <inkml:trace contextRef="#ctx0" brushRef="#br0" timeOffset="457.615">173 20 720 0 0,'0'0'5548'0'0,"0"0"-2262"0"0,0 0-979 0 0,0 0-334 0 0,0 0-174 0 0,0 0-135 0 0,0 0-204 0 0,0 0-259 0 0,0 0-236 0 0,0 0-195 0 0,0 0-142 0 0,0 0-91 0 0,0 0-99 0 0,-1-4-81 0 0,0-12-64 0 0,-18 30 516 0 0,4 7-571 0 0,2 1 0 0 0,0 1 0 0 0,2 0 0 0 0,1 0 1 0 0,0 1-1 0 0,-3 16-238 0 0,-26 61 654 0 0,27-80-1036 0 0,10-19-5339 0 0,5-14-8827 0 0,-1 8 8361 0 0</inkml:trace>
  <inkml:trace contextRef="#ctx0" brushRef="#br0" timeOffset="835.398">45 158 2040 0 0,'0'0'2520'0'0,"0"0"-192"0"0,0 0-146 0 0,0 0-66 0 0,0 0-119 0 0,4-11-147 0 0,44-87 4255 0 0,-46 94-5900 0 0,1 0 1 0 0,-1 1-1 0 0,1-1 0 0 0,0 1 1 0 0,0-1-1 0 0,0 1 0 0 0,1 0 1 0 0,-1 0-1 0 0,1 1 1 0 0,0-1-1 0 0,0 1 0 0 0,0 0 1 0 0,0 0-1 0 0,0 0 1 0 0,0 0-1 0 0,2 0-205 0 0,13 46-16 0 0,-12-15 133 0 0,0 2 0 0 0,-3-1 0 0 0,0 0 0 0 0,-2 1 0 0 0,-1 0 0 0 0,-2-1 0 0 0,-1 1 0 0 0,-5 28-117 0 0,7-58-46 0 0,0-1-1 0 0,0 1 1 0 0,0-1-1 0 0,0 1 1 0 0,1-1-1 0 0,-1 1 1 0 0,0-1-1 0 0,0 1 1 0 0,0-1-1 0 0,-1 1 1 0 0,1-1-1 0 0,0 0 1 0 0,0 1-1 0 0,0-1 1 0 0,0 1-1 0 0,0-1 1 0 0,0 1-1 0 0,-1-1 0 0 0,1 1 1 0 0,0-1-1 0 0,0 0 1 0 0,-1 1-1 0 0,1-1 1 0 0,0 0-1 0 0,0 1 1 0 0,-1-1-1 0 0,1 0 1 0 0,0 1-1 0 0,-1-1 1 0 0,1 0-1 0 0,-1 1 1 0 0,1-1-1 0 0,0 0 1 0 0,-1 0-1 0 0,1 0 1 0 0,-1 0-1 0 0,1 1 1 0 0,-1-1-1 0 0,1 0 1 0 0,-1 0-1 0 0,1 0 1 0 0,0 0-1 0 0,-1 0 1 0 0,1 0-1 0 0,-1 0 1 0 0,1 0-1 0 0,-1 0 1 0 0,1 0-1 0 0,-1 0 1 0 0,1 0-1 0 0,-1-1 1 0 0,1 1-1 0 0,0 0 1 0 0,-1 0-1 0 0,1 0 1 0 0,-1-1-1 0 0,1 1 1 0 0,-1 0-1 0 0,1 0 1 0 0,0-1-1 0 0,-1 1 1 0 0,1 0-1 0 0,0-1 1 0 0,-1 1-1 0 0,1 0 1 0 0,0-1 46 0 0,-12-12-6357 0 0,4 0-4207 0 0,5 9 5210 0 0</inkml:trace>
  <inkml:trace contextRef="#ctx0" brushRef="#br0" timeOffset="1174.741">32 240 2785 0 0,'0'0'1329'0'0,"0"0"-303"0"0,0 0 29 0 0,0 0 337 0 0,0 0 364 0 0,0 0 203 0 0,0 0-58 0 0,0 0-269 0 0,0 0-372 0 0,0 0-401 0 0,0 0-381 0 0,0 0-301 0 0,0 0-154 0 0,-7 0 15 0 0,-17 1 453 0 0,49 0 2034 0 0,196-10 2908 0 0,-226 8-4900 0 0,2-1-549 0 0,0 2-3832 0 0,1 0-3270 0 0,1 0-4695 0 0,1 0 7956 0 0</inkml:trace>
  <inkml:trace contextRef="#ctx0" brushRef="#br0" timeOffset="1858.341">286 196 4137 0 0,'0'0'2491'0'0,"0"0"-458"0"0,0 0-189 0 0,0 0 6 0 0,0 0-3 0 0,0 0-56 0 0,0 0-124 0 0,0 0-218 0 0,0 0-230 0 0,0 0-221 0 0,0 0-225 0 0,0 0-200 0 0,0 0-169 0 0,2-6-108 0 0,10-14-67 0 0,-9 15-62 0 0,-3 5-43 0 0,-7 28 407 0 0,-19 95 1194 0 0,26-123-1689 0 0,0-1 0 0 0,0 1 1 0 0,1 0-1 0 0,-1-1 0 0 0,0 1 0 0 0,0 0 0 0 0,0-1 0 0 0,0 1 0 0 0,0 0 0 0 0,0-1 0 0 0,0 1 0 0 0,0 0 1 0 0,0-1-1 0 0,0 1 0 0 0,-1 0 0 0 0,1-1 0 0 0,0 1 0 0 0,0 0 0 0 0,0 0 0 0 0,0-1 0 0 0,0 1 0 0 0,-1 0 0 0 0,1-1 1 0 0,0 1-1 0 0,0 0 0 0 0,0 0 0 0 0,-1-1 0 0 0,1 1 0 0 0,0 0 0 0 0,0 0 0 0 0,-1 0 0 0 0,1-1 0 0 0,0 1 1 0 0,-1 0-1 0 0,1 0 0 0 0,0 0 0 0 0,0 0 0 0 0,-1 0 0 0 0,1 0 0 0 0,0-1 0 0 0,-1 1 0 0 0,1 0 0 0 0,0 0 1 0 0,-1 0-1 0 0,1 0 0 0 0,0 0 0 0 0,-1 0 0 0 0,1 0 0 0 0,0 1 0 0 0,-1-1 0 0 0,1 0 0 0 0,0 0 0 0 0,-1 0 0 0 0,1 0-36 0 0,4-37-151 0 0,-3 31 138 0 0,1 1 0 0 0,1-1 1 0 0,-1 1-1 0 0,1-1 0 0 0,0 1 0 0 0,0 0 0 0 0,1 0 1 0 0,0 0-1 0 0,0 0 0 0 0,0 1 0 0 0,0-1 1 0 0,1 1-1 0 0,-1 0 0 0 0,1 0 0 0 0,0 1 0 0 0,4-3 13 0 0,64-10-90 0 0,-72 16 84 0 0,1 0 1 0 0,0 0-1 0 0,0 0 0 0 0,0 0 0 0 0,-1 0 0 0 0,1 1 0 0 0,0-1 0 0 0,0 1 1 0 0,-1-1-1 0 0,1 1 0 0 0,0 0 0 0 0,-1-1 0 0 0,1 1 0 0 0,-1 0 0 0 0,1 0 1 0 0,-1 0-1 0 0,1 0 0 0 0,-1 0 0 0 0,0 1 0 0 0,1-1 0 0 0,-1 0 1 0 0,0 1-1 0 0,0-1 0 0 0,0 0 0 0 0,0 1 0 0 0,0 0 0 0 0,0-1 0 0 0,-1 1 1 0 0,1-1-1 0 0,0 1 0 0 0,-1 0 0 0 0,1 0 0 0 0,-1-1 0 0 0,0 1 0 0 0,1 0 1 0 0,-1 0-1 0 0,0-1 0 0 0,0 1 0 0 0,0 0 0 0 0,-1 0 0 0 0,1 0 0 0 0,0-1 1 0 0,-1 1-1 0 0,1 0 0 0 0,-1-1 0 0 0,1 1 0 0 0,-1 0 0 0 0,0-1 1 0 0,0 1 5 0 0,-31 91 86 0 0,39-91-4773 0 0,1-3-2027 0 0,-4 1 78 0 0,-2 0-2778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7:13.89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 14315 0 0,'0'0'493'0'0,"0"0"-180"0"0,0 0-65 0 0,0 0 108 0 0,0 0 180 0 0,0 0 153 0 0,0 0 98 0 0,0 0-12 0 0,0 0-98 0 0,0 0-106 0 0,0 0-147 0 0,0-5 1111 0 0,157 9 2780 0 0,-49-3-3982 0 0,355 11 552 0 0,95 10-476 0 0,-277-15-376 0 0,-8 1 151 0 0,-43-2-137 0 0,265-7 54 0 0,-476-4 446 0 0,-24 3-4485 0 0,0 3-2580 0 0,2 1-5646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0.17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 6401 0 0,'0'0'3337'0'0,"0"0"-2713"0"0,0 0-680 0 0,0 0-1184 0 0,0 0-1249 0 0,0 0-1055 0 0,0 0 511 0 0,0 0 3033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21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47 0 0 0,'0'0'2462'0'0,"0"0"132"0"0,0 0-187 0 0,0 0-211 0 0,0 0-152 0 0,0 0-161 0 0,0 0-168 0 0,0 0-218 0 0,0 0-212 0 0,0 0-167 0 0,0 0-152 0 0,7-3-126 0 0,18-12-97 0 0,-18-3 2698 0 0,-38 8-3127 0 0,25 10-300 0 0,-1 0 0 0 0,0 1 0 0 0,0 0-1 0 0,0 0 1 0 0,1 1 0 0 0,-1 0-1 0 0,1 0 1 0 0,-1 0 0 0 0,1 1 0 0 0,0 0-1 0 0,0 0 1 0 0,0 1 0 0 0,0 0-1 0 0,1 0 1 0 0,-1 0 0 0 0,1 1-1 0 0,0-1 1 0 0,0 1 0 0 0,1 0 0 0 0,-1 1-1 0 0,1-1 1 0 0,0 1 0 0 0,1 0-1 0 0,0 0 1 0 0,-1 1-14 0 0,4-6 1 0 0,-1 0 1 0 0,1 0-1 0 0,-1 1 0 0 0,1-1 0 0 0,0 0 0 0 0,0 0 1 0 0,0 1-1 0 0,-1-1 0 0 0,1 0 0 0 0,1 1 1 0 0,-1-1-1 0 0,0 0 0 0 0,0 0 0 0 0,0 1 0 0 0,1-1 1 0 0,-1 0-1 0 0,0 0 0 0 0,1 1 0 0 0,-1-1 0 0 0,1 0 1 0 0,0 0-1 0 0,-1 0 0 0 0,1 0 0 0 0,0 0 1 0 0,0 0-1 0 0,0 0 0 0 0,0 0 0 0 0,-1 0 0 0 0,1 0 1 0 0,0 0-1 0 0,1-1 0 0 0,-1 1 0 0 0,0 0 0 0 0,0-1 1 0 0,0 1-1 0 0,0-1 0 0 0,0 1 0 0 0,1-1 0 0 0,-1 1 1 0 0,0-1-1 0 0,1 0 0 0 0,-1 0 0 0 0,0 0 1 0 0,0 1-1 0 0,1-1 0 0 0,-1-1 0 0 0,0 1 0 0 0,1 0 1 0 0,-1 0-2 0 0,67-12 95 0 0,-65 11-59 0 0,1 0 0 0 0,-1 0 0 0 0,1-1 1 0 0,-1 1-1 0 0,0-1 0 0 0,1 0 0 0 0,-1 0 0 0 0,0 0 0 0 0,0 0 1 0 0,0-1-1 0 0,-1 1 0 0 0,1-1 0 0 0,-1 1 0 0 0,1-1 0 0 0,-1 0 0 0 0,0 0 1 0 0,0 0-1 0 0,0 0 0 0 0,0-1 0 0 0,-1 1 0 0 0,1 0 0 0 0,-1-1 1 0 0,0 1-1 0 0,0-1 0 0 0,0 1 0 0 0,-1-1-36 0 0,-13 15-83 0 0,13-10 77 0 0,-1 1-1 0 0,0-1 0 0 0,1 1 1 0 0,-1 0-1 0 0,1-1 0 0 0,-1 1 1 0 0,1 0-1 0 0,0-1 0 0 0,-1 1 1 0 0,1 0-1 0 0,0-1 0 0 0,0 1 1 0 0,1 0-1 0 0,-1-1 0 0 0,0 1 1 0 0,0 0-1 0 0,1-1 0 0 0,-1 1 1 0 0,1 0-1 0 0,0-1 0 0 0,-1 1 1 0 0,1-1-1 0 0,0 1 0 0 0,0-1 1 0 0,0 0-1 0 0,0 1 0 0 0,0-1 0 0 0,0 0 1 0 0,0 1-1 0 0,0-1 0 0 0,1 0 1 0 0,-1 0-1 0 0,0 0 0 0 0,1 0 1 0 0,-1 0-1 0 0,1-1 0 0 0,-1 1 1 0 0,1 0-1 0 0,-1-1 0 0 0,1 1 1 0 0,-1-1-1 0 0,1 1 0 0 0,0-1 1 0 0,-1 0-1 0 0,1 0 0 0 0,0 0 1 0 0,-1 0-1 0 0,1 0 0 0 0,0 0 1 0 0,0 0-1 0 0,0 0 7 0 0,18-1-3485 0 0,-1-4-3471 0 0,-14 3-4530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3.67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2 285 0 0 0,'0'0'456'0'0,"0"0"66"0"0,0 0 34 0 0,0 0 54 0 0,0-3 5 0 0,-1 2-470 0 0,1 1-1 0 0,0-1 0 0 0,0 0 1 0 0,0 1-1 0 0,0-1 1 0 0,0 0-1 0 0,0 1 0 0 0,0-1 1 0 0,0 0-1 0 0,0 1 1 0 0,0-1-1 0 0,0 0 0 0 0,1 1 1 0 0,-1-1-1 0 0,0 0 1 0 0,0 1-1 0 0,1-1 1 0 0,-1 1-1 0 0,0-1 0 0 0,1 1 1 0 0,-1-1-1 0 0,1 0 1 0 0,-1 1-1 0 0,1-1 0 0 0,-1 1 1 0 0,1 0-1 0 0,-1-1 1 0 0,1 1-1 0 0,-1-1 0 0 0,1 1 1 0 0,-1 0-1 0 0,1-1 1 0 0,0 1-1 0 0,-1 0 0 0 0,1 0 1 0 0,0 0-1 0 0,-1-1 1 0 0,1 1-1 0 0,0 0 0 0 0,-1 0 1 0 0,1 0-1 0 0,0 0 1 0 0,0 0-145 0 0,17-3 108 0 0,216 6 1416 0 0,193-3-364 0 0,-221-9-788 0 0,212-7 727 0 0,24-2 177 0 0,284 6 1068 0 0,674-15 108 0 0,-903 12-2309 0 0,-3-36 457 0 0,-129 6 172 0 0,78 16 306 0 0,-424 28-1035 0 0,185-25 474 0 0,-171 15-178 0 0,-31 10-6250 0 0,-5 1-6374 0 0,0 2 7685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4.89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1 218 0 0 0,'0'0'831'0'0,"0"0"564"0"0,0 0 244 0 0,0 0 69 0 0,0 0 39 0 0,0 0-93 0 0,0 0-194 0 0,0-9-214 0 0,2-30-283 0 0,-2 39-938 0 0,1-1 0 0 0,-1 0-1 0 0,1 0 1 0 0,-1 1 0 0 0,0-1 0 0 0,1 0 0 0 0,-1 1 0 0 0,1-1 0 0 0,-1 0 0 0 0,1 1 0 0 0,0-1 0 0 0,-1 1-1 0 0,1-1 1 0 0,0 1 0 0 0,-1-1 0 0 0,1 1 0 0 0,0-1 0 0 0,0 1 0 0 0,-1 0 0 0 0,1-1 0 0 0,0 1 0 0 0,0 0 0 0 0,-1 0-1 0 0,1-1 1 0 0,0 1 0 0 0,0 0 0 0 0,0 0 0 0 0,0 0 0 0 0,-1 0 0 0 0,1 0 0 0 0,0 0 0 0 0,0 0 0 0 0,0 1-1 0 0,0-1 1 0 0,-1 0 0 0 0,1 0 0 0 0,0 1 0 0 0,0-1 0 0 0,0 0 0 0 0,-1 1 0 0 0,1-1 0 0 0,0 1 0 0 0,-1-1 0 0 0,1 1-1 0 0,0-1 1 0 0,-1 1-25 0 0,3 0 155 0 0,33 5 383 0 0,0-1 0 0 0,0-2 0 0 0,0-1 0 0 0,0-2-1 0 0,0-2 1 0 0,24-4-538 0 0,3 2 367 0 0,850-19 2304 0 0,1107 18-1218 0 0,-1234 34-1104 0 0,-59-50 32 0 0,-498 6-151 0 0,-1-9-1 0 0,184-46-229 0 0,-322 44-114 0 0,-107 16-15331 0 0,11 8 8154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6.07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1 262 6993 0 0,'0'0'1353'0'0,"0"0"-884"0"0,0 0-289 0 0,0 0 0 0 0,0 0 80 0 0,9-11 152 0 0,29-31 203 0 0,18 8 3148 0 0,33 35-2311 0 0,-40 4-281 0 0,341-44 1836 0 0,1830-103-1372 0 0,-1141 159-1396 0 0,-280 3-78 0 0,245-15 98 0 0,-940-22 5 0 0,-99 17-316 0 0,-1 0 0 0 0,0-1 0 0 0,1 2 0 0 0,-1-1 0 0 0,1 0 1 0 0,-1 1-1 0 0,0 0 0 0 0,0 0 0 0 0,1 0 0 0 0,-1 0 0 0 0,0 1 0 0 0,0 0 1 0 0,0 0-1 0 0,0 0 0 0 0,-1 0 0 0 0,1 0 0 0 0,-1 1 0 0 0,1 0 52 0 0,-26 13-10192 0 0,20-16 7229 0 0,-4 2-5361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7.01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75 120 0 0 0,'0'0'1024'0'0,"0"0"10"0"0,0 0 50 0 0,0 0 79 0 0,0 0 84 0 0,-10-5 44 0 0,-5-2-661 0 0,-9-5-92 0 0,-1-6 4418 0 0,33 17-921 0 0,24 0-2768 0 0,-7-1-660 0 0,597-52 2183 0 0,107 34-2221 0 0,19 33-569 0 0,-686-11-35 0 0,71 3 96 0 0,-45 6-691 0 0,-114 3-15348 0 0,16-12 10325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7.70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9 268 0 0 0,'0'0'612'0'0,"0"0"779"0"0,0 0 145 0 0,0 0-133 0 0,0 0-56 0 0,0 0 52 0 0,0 0-5 0 0,0 0-87 0 0,0 0-130 0 0,-8-7 703 0 0,51-11 1183 0 0,124-21 443 0 0,91 14-2592 0 0,-146 17-594 0 0,754-58 396 0 0,-138 11-510 0 0,-285 30-60 0 0,-380 21-122 0 0,-88-7-2665 0 0,-5 6-2032 0 0,10 2-1927 0 0,7 2-1827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8.18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1 161 2729 0 0,'0'0'3558'0'0,"0"0"-2001"0"0,0 0-671 0 0,0 0-170 0 0,0 0-37 0 0,0 0 60 0 0,0 0 128 0 0,0 0 147 0 0,9-10 17 0 0,30-32-63 0 0,-36 39-834 0 0,0 1 0 0 0,0-1 0 0 0,0 1 0 0 0,1 0 0 0 0,0-1 0 0 0,-1 2 0 0 0,1-1 0 0 0,0 0 0 0 0,0 1 0 0 0,0 0 0 0 0,0 0 0 0 0,0 0 0 0 0,0 0 0 0 0,0 0 0 0 0,0 1 0 0 0,2 0-134 0 0,8-2 304 0 0,94-9 1502 0 0,-1 5 0 0 0,65 6-1806 0 0,-46 0 310 0 0,1271-48 583 0 0,-1329 43-978 0 0,-21-1-226 0 0,0 3 0 0 0,0 2 0 0 0,0 2 0 0 0,40 6 311 0 0,-50 3-2577 0 0,-13-1-5352 0 0,-14-4-2243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03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185 658 15843 0 0,'0'0'190'0'0,"0"0"83"0"0,0 0-121 0 0,0 0-100 0 0,0 0-2 0 0,0 0 24 0 0,0 0 33 0 0,0 0 4 0 0,0 0-35 0 0,0 0-43 0 0,-3-2-96 0 0,1 1-48 0 0,-7-5-1298 0 0,14 4-7502 0 0,-2 2 2444 0 0</inkml:trace>
  <inkml:trace contextRef="#ctx0" brushRef="#br0" timeOffset="1583.348">356 161 3745 0 0,'0'0'655'0'0,"0"0"22"0"0,0 0 151 0 0,0 0 239 0 0,0 0 264 0 0,0 0 111 0 0,0 0-103 0 0,0 0-152 0 0,0 0-195 0 0,0 0-167 0 0,0 0-129 0 0,-5 4-141 0 0,-26 19 240 0 0,40-37 3133 0 0,-7 9-3877 0 0,0 0 1 0 0,0 1 0 0 0,0-1 0 0 0,0 0 0 0 0,-1 0-1 0 0,0 0 1 0 0,0 0 0 0 0,0 0 0 0 0,-1 0 0 0 0,0 0-1 0 0,0-1 1 0 0,0 1 0 0 0,0 0 0 0 0,-1 0-1 0 0,0 0 1 0 0,0 0 0 0 0,0 0 0 0 0,-1 0 0 0 0,0 0-1 0 0,0 0 1 0 0,0 1 0 0 0,0-1 0 0 0,-1 1 0 0 0,0-1-1 0 0,0 1 1 0 0,0 0 0 0 0,0 0 0 0 0,0 0 0 0 0,-1 1-1 0 0,0-1 1 0 0,0 1 0 0 0,0 0 0 0 0,0 0-1 0 0,0 0 1 0 0,-1 0 0 0 0,1 1 0 0 0,-1 0 0 0 0,0 0-1 0 0,0 0 1 0 0,0 1 0 0 0,0-1 0 0 0,-4 0-52 0 0,-1 5 46 0 0,0 0 0 0 0,0 1-1 0 0,0 0 1 0 0,0 1 0 0 0,1-1 0 0 0,0 2 0 0 0,0-1 0 0 0,0 2 0 0 0,1-1 0 0 0,0 1 0 0 0,0 0 0 0 0,0 1 0 0 0,1-1 0 0 0,0 2-1 0 0,1-1 1 0 0,0 1 0 0 0,0 0 0 0 0,1 0 0 0 0,0 0 0 0 0,0 1 0 0 0,1 0-46 0 0,-9 17 131 0 0,1 0-1 0 0,2 2 1 0 0,0-1-1 0 0,2 1 1 0 0,1 0-1 0 0,2 1 1 0 0,0 0-1 0 0,2 0 1 0 0,2 0 0 0 0,0 5-131 0 0,1-25 25 0 0,1-1 1 0 0,-1 1 0 0 0,2 0-1 0 0,-1 0 1 0 0,1-1-1 0 0,1 1 1 0 0,0-1 0 0 0,0 1-1 0 0,1-1 1 0 0,0 0 0 0 0,0 0-1 0 0,1-1 1 0 0,0 1 0 0 0,1-1-1 0 0,0 0 1 0 0,0-1 0 0 0,6 5-26 0 0,-7-10 35 0 0,0-1 0 0 0,0 1 0 0 0,0-1-1 0 0,1-1 1 0 0,-1 1 0 0 0,0-1 0 0 0,1 0 0 0 0,-1 0 0 0 0,0-1 0 0 0,1 1 0 0 0,-1-1 0 0 0,0 0 0 0 0,0-1 0 0 0,0 1 0 0 0,0-1 0 0 0,0 0 0 0 0,0 0 0 0 0,0-1 0 0 0,-1 1 0 0 0,1-1 0 0 0,-1 0 0 0 0,1-1 0 0 0,-1 1 0 0 0,3-4-35 0 0,11-11 48 0 0,-2 0 0 0 0,0-2 0 0 0,-1 0 0 0 0,0 0 0 0 0,-2-1 0 0 0,10-22-48 0 0,-14 25 15 0 0,-1 0 0 0 0,-1 0 0 0 0,-1-1 1 0 0,0 0-1 0 0,-2 0 0 0 0,0 0 1 0 0,-1-1-1 0 0,-1 1 0 0 0,-1-1 0 0 0,-1 1 1 0 0,-1-11-16 0 0,1 26-30 0 0,-1 0 1 0 0,0 1 0 0 0,0-1 0 0 0,0 1 0 0 0,-1-1 0 0 0,1 1-1 0 0,-1 0 1 0 0,0 0 0 0 0,1-1 0 0 0,-2 1 0 0 0,1 0 0 0 0,0 1-1 0 0,-1-1 1 0 0,1 0 0 0 0,-1 1 0 0 0,0-1 0 0 0,0 1-1 0 0,0 0 1 0 0,0 0 0 0 0,0 0 0 0 0,0 0 0 0 0,0 1 0 0 0,-1-1-1 0 0,1 1 1 0 0,-1 0 0 0 0,1 0 0 0 0,-1 0 0 0 0,1 0 0 0 0,-1 1-1 0 0,0-1 1 0 0,1 1 0 0 0,-1 0 0 0 0,0 0 0 0 0,0 0 0 0 0,1 1-1 0 0,-1-1 1 0 0,1 1 0 0 0,-1 0 0 0 0,0 0 0 0 0,0 1 29 0 0,-16 18-4206 0 0,14-2-6640 0 0,5-13 827 0 0</inkml:trace>
  <inkml:trace contextRef="#ctx0" brushRef="#br0" timeOffset="1995.902">70 462 10114 0 0,'0'0'1722'0'0,"0"0"-1085"0"0,0 0-399 0 0,0 0-33 0 0,0 0 102 0 0,0 0 197 0 0,0 0 205 0 0,0 0 144 0 0,0 0 32 0 0,0 0-70 0 0,5-10-128 0 0,17-31-136 0 0,-22 41-509 0 0,1-1 0 0 0,-1 0 0 0 0,1 0 0 0 0,0 1 0 0 0,-1-1 0 0 0,1 1 0 0 0,0-1 1 0 0,0 1-1 0 0,0-1 0 0 0,-1 1 0 0 0,1-1 0 0 0,0 1 0 0 0,0-1 0 0 0,0 1 1 0 0,0 0-1 0 0,0 0 0 0 0,0 0 0 0 0,0-1 0 0 0,0 1 0 0 0,0 0 0 0 0,0 0 0 0 0,-1 0 1 0 0,1 0-1 0 0,0 0 0 0 0,0 1 0 0 0,0-1 0 0 0,0 0 0 0 0,0 0 0 0 0,0 1 1 0 0,0-1-1 0 0,0 0 0 0 0,0 1 0 0 0,-1-1 0 0 0,1 1 0 0 0,0-1 0 0 0,0 1 0 0 0,-1 0 1 0 0,1-1-1 0 0,0 1 0 0 0,0 0 0 0 0,-1-1 0 0 0,1 1 0 0 0,-1 0 0 0 0,1 0 0 0 0,-1-1 1 0 0,1 1-1 0 0,-1 0 0 0 0,0 0 0 0 0,1 0 0 0 0,-1 0 0 0 0,0 0 0 0 0,1 0 1 0 0,-1 0-1 0 0,0 0-42 0 0,30 133 2719 0 0,-10-26-2176 0 0,-18-102-530 0 0,-2-3-23 0 0,0-1 0 0 0,1 0 0 0 0,-1 0 0 0 0,1 0 0 0 0,-1 1 0 0 0,1-1 1 0 0,0 0-1 0 0,0 0 0 0 0,0 0 0 0 0,0 0 0 0 0,0 0 0 0 0,0-1 0 0 0,1 1 0 0 0,-1 0 0 0 0,1 0 0 0 0,-1-1 0 0 0,1 1 1 0 0,0-1-1 0 0,-1 0 0 0 0,1 1 0 0 0,0-1 0 0 0,0 0 0 0 0,2 1 10 0 0,9-15-4017 0 0,-6 0-2372 0 0,-4 8 509 0 0,0-1-1383 0 0</inkml:trace>
  <inkml:trace contextRef="#ctx0" brushRef="#br0" timeOffset="3196.229">345 596 0 0 0,'0'0'1214'0'0,"0"0"133"0"0,0 0 109 0 0,0 0 64 0 0,0 0-88 0 0,0 0-210 0 0,0 0-220 0 0,0 0-237 0 0,0 0-207 0 0,0 0-149 0 0,0 0-110 0 0,-5 3-29 0 0,-17 9 16 0 0,23-12-117 0 0,-1 0 0 0 0,0 0 1 0 0,0 0-1 0 0,1 0 0 0 0,-1 0 0 0 0,0 0 0 0 0,0 0 1 0 0,0 0-1 0 0,1 0 0 0 0,-1 0 0 0 0,0 0 1 0 0,0 1-1 0 0,1-1 0 0 0,-1 0 0 0 0,0 0 0 0 0,0 0 1 0 0,0 0-1 0 0,1 0 0 0 0,-1 0 0 0 0,0 1 1 0 0,0-1-1 0 0,0 0 0 0 0,1 0 0 0 0,-1 0 0 0 0,0 1 1 0 0,0-1-1 0 0,0 0 0 0 0,0 0 0 0 0,0 0 0 0 0,0 1 1 0 0,0-1-1 0 0,1 0 0 0 0,-1 0 0 0 0,0 1 1 0 0,0-1-1 0 0,0 0-169 0 0,12-11 277 0 0,-1 0-1 0 0,0-1 1 0 0,0 0 0 0 0,-1-1 0 0 0,-1-1 0 0 0,0 1-1 0 0,-1-1 1 0 0,0 0 0 0 0,1-6-277 0 0,-5 5 1254 0 0,-13 23-546 0 0,5-2-662 0 0,-1 0 0 0 0,1 0 0 0 0,0 1 0 0 0,0 0 0 0 0,1 0 0 0 0,0 0 0 0 0,0 0 0 0 0,1 1 0 0 0,0-1 0 0 0,0 1 0 0 0,0-1 0 0 0,1 1 0 0 0,1 0 0 0 0,-1 0 0 0 0,1-1 0 0 0,0 1 1 0 0,1 0-1 0 0,0-1 0 0 0,1 4-46 0 0,-1-8 20 0 0,0-1 0 0 0,0 0 0 0 0,0 1 0 0 0,0-1 0 0 0,1 0 1 0 0,-1 0-1 0 0,1 0 0 0 0,0 0 0 0 0,0 0 0 0 0,-1 0 0 0 0,1 0 1 0 0,0-1-1 0 0,0 1 0 0 0,1-1 0 0 0,-1 1 0 0 0,0-1 0 0 0,0 0 1 0 0,1 0-1 0 0,-1 0 0 0 0,1 0 0 0 0,-1 0 0 0 0,1-1 0 0 0,-1 1 1 0 0,1-1-1 0 0,-1 1 0 0 0,1-1 0 0 0,0 0 0 0 0,-1 0 0 0 0,1 0 1 0 0,-1-1-1 0 0,1 1 0 0 0,0-1 0 0 0,-1 1 0 0 0,1-1 0 0 0,-1 0 1 0 0,1 0-1 0 0,-1 0 0 0 0,0 0 0 0 0,1 0 0 0 0,-1 0 0 0 0,0-1 1 0 0,0 1-1 0 0,0-1 0 0 0,0 0 0 0 0,0 0 0 0 0,0 1 0 0 0,0-1 1 0 0,-1 0-1 0 0,2-2-20 0 0,4-4 35 0 0,0-1 0 0 0,0 0 1 0 0,0 0-1 0 0,-2-1 0 0 0,1 0 0 0 0,-1 0 1 0 0,0 0-1 0 0,-1 0 0 0 0,0-1 0 0 0,-1 0 1 0 0,0 0-1 0 0,-1 0 0 0 0,0 0 0 0 0,0-6-35 0 0,-20 43-125 0 0,15-19 117 0 0,-2 2 14 0 0,0 0 0 0 0,1 0 0 0 0,0 0 0 0 0,1 1 0 0 0,0-1 0 0 0,1 1 0 0 0,0 0 0 0 0,0 0 0 0 0,1 0 0 0 0,0 0 0 0 0,1 0 0 0 0,0 5-6 0 0,1-13-24 0 0,-1-1 1 0 0,1 0-1 0 0,0 1 1 0 0,-1-1-1 0 0,1 0 1 0 0,0 0-1 0 0,0 0 1 0 0,0 0-1 0 0,0 1 1 0 0,0-1-1 0 0,0-1 1 0 0,0 1-1 0 0,0 0 1 0 0,0 0-1 0 0,0 0 1 0 0,0 0-1 0 0,1-1 1 0 0,-1 1-1 0 0,0-1 1 0 0,1 1-1 0 0,-1-1 1 0 0,0 1-1 0 0,1-1 1 0 0,-1 0-1 0 0,1 0 1 0 0,-1 1-1 0 0,0-1 1 0 0,1 0-1 0 0,-1 0 1 0 0,1-1-1 0 0,-1 1 1 0 0,0 0-1 0 0,1 0 1 0 0,0-1 23 0 0,15-3-4545 0 0,-3-1-6232 0 0,-10 3 2278 0 0</inkml:trace>
  <inkml:trace contextRef="#ctx0" brushRef="#br0" timeOffset="4100.506">742 569 0 0 0,'0'0'561'0'0,"0"0"-82"0"0,0 0 69 0 0,0 0 302 0 0,0 0 315 0 0,0 0 242 0 0,0 0 90 0 0,0 0-102 0 0,0 0-172 0 0,0 0-203 0 0,0 0-151 0 0,0 0-84 0 0,1-10-55 0 0,8-50 2068 0 0,-9 57-2712 0 0,-1 1 0 0 0,1 0 0 0 0,-1 0 0 0 0,0 0 0 0 0,0 0 0 0 0,0 0 0 0 0,0 0 0 0 0,-1 0 0 0 0,1 0 0 0 0,0 0 0 0 0,-1 0 0 0 0,1 1 0 0 0,-1-1 0 0 0,0 0 0 0 0,1 1 0 0 0,-1 0 0 0 0,0-1 0 0 0,0 1 0 0 0,0 0 0 0 0,0 0 0 0 0,0 0 0 0 0,0 0 0 0 0,0 0-1 0 0,0 0 1 0 0,-1 1 0 0 0,1-1 0 0 0,0 1 0 0 0,0 0 0 0 0,-1-1 0 0 0,1 1 0 0 0,0 0 0 0 0,-1 0 0 0 0,1 1 0 0 0,0-1 0 0 0,0 0 0 0 0,-1 1 0 0 0,1-1 0 0 0,0 1 0 0 0,0 0 0 0 0,0 0 0 0 0,0 0 0 0 0,0 0 0 0 0,0 0 0 0 0,0 0 0 0 0,0 1 0 0 0,0-1 0 0 0,0 0 0 0 0,1 1 0 0 0,-1 0 0 0 0,0-1 0 0 0,1 1 0 0 0,-1 1-86 0 0,-5 2 65 0 0,2 1 0 0 0,-1-1 0 0 0,0 1 1 0 0,1 1-1 0 0,0-1 0 0 0,1 1 1 0 0,-1-1-1 0 0,1 1 0 0 0,0 0 0 0 0,1 1 1 0 0,0-1-1 0 0,0 1 0 0 0,1 0 1 0 0,-1-1-1 0 0,2 1 0 0 0,-1 0 0 0 0,1 0 1 0 0,0 0-1 0 0,1 0 0 0 0,0 3-65 0 0,0-9 17 0 0,1 0 0 0 0,-1-1 0 0 0,1 1 0 0 0,-1 0 0 0 0,1-1 0 0 0,0 1 0 0 0,0 0 0 0 0,-1-1 0 0 0,1 1 0 0 0,0-1 0 0 0,0 1 0 0 0,1-1 0 0 0,-1 1 0 0 0,0-1 0 0 0,0 0-1 0 0,1 1 1 0 0,-1-1 0 0 0,1 0 0 0 0,-1 0 0 0 0,1 0 0 0 0,-1 0 0 0 0,1-1 0 0 0,0 1 0 0 0,-1 0 0 0 0,1-1 0 0 0,0 1 0 0 0,0-1 0 0 0,0 1 0 0 0,-1-1 0 0 0,1 0 0 0 0,0 0 0 0 0,0 0 0 0 0,0 0 0 0 0,-1 0 0 0 0,1 0 0 0 0,1-1-17 0 0,66-14 400 0 0,-65 13-414 0 0,-1 0 0 0 0,1 0 0 0 0,0 0 0 0 0,-1-1 0 0 0,1 1 0 0 0,-1-1 0 0 0,0 0 0 0 0,0 0 0 0 0,0 0 0 0 0,0-1 0 0 0,-1 1 0 0 0,1-1 0 0 0,-1 0 0 0 0,0 1 0 0 0,0-1 0 0 0,0 0 0 0 0,0 0 0 0 0,-1 0-1 0 0,0 0 1 0 0,0 0 0 0 0,0-1 0 0 0,0 1 0 0 0,-1 0 0 0 0,1-1 0 0 0,-1 1 14 0 0,-22 27-184 0 0,21-22 159 0 0,1 0 0 0 0,-1 0 0 0 0,1 1 0 0 0,0-1 0 0 0,-1 0 0 0 0,1 1 0 0 0,0-1 0 0 0,0 0 0 0 0,0 1 0 0 0,0-1 0 0 0,0 0 0 0 0,0 1 0 0 0,1-1 0 0 0,-1 0 0 0 0,0 0 0 0 0,1 1-1 0 0,-1-1 1 0 0,1 0 0 0 0,-1 0 0 0 0,1 1 0 0 0,-1-1 0 0 0,1 0 0 0 0,0 0 0 0 0,0 0 0 0 0,-1 0 0 0 0,1 0 0 0 0,0 0 0 0 0,0 0 0 0 0,0 0 0 0 0,0-1 0 0 0,0 1 0 0 0,1 0 0 0 0,-1 0 0 0 0,0-1 0 0 0,0 1 0 0 0,0-1 0 0 0,1 1-1 0 0,-1-1 1 0 0,0 1 0 0 0,0-1 0 0 0,1 0 0 0 0,-1 0 0 0 0,0 0 25 0 0,12 1-4662 0 0,1-3-4235 0 0,-10 2 1954 0 0</inkml:trace>
  <inkml:trace contextRef="#ctx0" brushRef="#br0" timeOffset="4560.008">851 479 3561 0 0,'0'0'1336'0'0,"0"0"-97"0"0,0 0 9 0 0,0 0 197 0 0,0 0 244 0 0,0 0 189 0 0,0 0-3 0 0,0 0-239 0 0,0 0-381 0 0,0 0-460 0 0,0 0-396 0 0,0 0-198 0 0,2-5-1 0 0,-1 4-215 0 0,6-14 510 0 0,-5 35 1030 0 0,-27 118 930 0 0,12-104-1781 0 0,12-49 384 0 0,4 4-1097 0 0,-1 0 1 0 0,2 0-1 0 0,-1 1 0 0 0,1-1 0 0 0,1 1 0 0 0,0 0 0 0 0,0 0 0 0 0,1 1 1 0 0,1 0-1 0 0,-1 0 0 0 0,1 0 0 0 0,1 1 0 0 0,-1 0 0 0 0,5-2 39 0 0,-11 9-4 0 0,0 0 1 0 0,0 0-1 0 0,0 0 0 0 0,0 0 1 0 0,1 1-1 0 0,-1-1 0 0 0,0 1 0 0 0,1-1 1 0 0,-1 1-1 0 0,0-1 0 0 0,1 1 0 0 0,-1 0 1 0 0,1-1-1 0 0,-1 1 0 0 0,1 0 0 0 0,-1 0 1 0 0,0 0-1 0 0,1 0 0 0 0,-1 1 0 0 0,1-1 1 0 0,-1 0-1 0 0,0 1 0 0 0,1-1 1 0 0,-1 0-1 0 0,1 1 0 0 0,-1 0 0 0 0,0-1 1 0 0,0 1-1 0 0,1 0 0 0 0,-1 0 0 0 0,0-1 1 0 0,0 1-1 0 0,0 0 0 0 0,0 0 0 0 0,0 0 1 0 0,0 0-1 0 0,0 1 0 0 0,0-1 1 0 0,-1 0-1 0 0,1 0 0 0 0,0 0 0 0 0,0 1 1 0 0,-1-1-1 0 0,1 0 0 0 0,-1 1 0 0 0,0-1 1 0 0,1 1-1 0 0,-1-1 0 0 0,0 0 0 0 0,0 2 4 0 0,-1 74 47 0 0,-3-68-166 0 0,-4 19-2332 0 0,21-26-12186 0 0,-10-2 7579 0 0</inkml:trace>
  <inkml:trace contextRef="#ctx0" brushRef="#br0" timeOffset="5569.334">1082 307 7554 0 0,'0'0'372'0'0,"0"0"-40"0"0,0 0 67 0 0,0 0 251 0 0,0 0 343 0 0,0 0 355 0 0,0 0 216 0 0,0 0 12 0 0,0 0-183 0 0,0 0-352 0 0,0 0-397 0 0,0 0-334 0 0,0 0-199 0 0,3-7-2 0 0,-1 2-167 0 0,6-13 595 0 0,-5 41 1102 0 0,-45 144 1093 0 0,37-149-2610 0 0,1 1-1 0 0,1-1 1 0 0,1 1-1 0 0,1 0 1 0 0,0-1-1 0 0,2 1 1 0 0,0 0 0 0 0,1 4-122 0 0,-1-22-6 0 0,-1 0 1 0 0,0 0-1 0 0,1 0 1 0 0,-1 0 0 0 0,0 0-1 0 0,1 0 1 0 0,0 0-1 0 0,-1-1 1 0 0,1 1 0 0 0,-1 0-1 0 0,1 0 1 0 0,0-1-1 0 0,0 1 1 0 0,-1 0 0 0 0,1-1-1 0 0,0 1 1 0 0,0 0-1 0 0,0-1 1 0 0,0 1 0 0 0,0-1-1 0 0,0 0 1 0 0,0 1-1 0 0,0-1 1 0 0,0 0 0 0 0,0 1-1 0 0,0-1 1 0 0,0 0-1 0 0,0 0 1 0 0,0 0 0 0 0,0 0-1 0 0,0 0 1 0 0,0 0-1 0 0,0 0 1 0 0,0 0 0 0 0,0-1-1 0 0,0 1 1 0 0,0 0 0 0 0,0-1-1 0 0,0 1 1 0 0,0 0-1 0 0,0-1 1 0 0,-1 1 0 0 0,1-1-1 0 0,0 1 1 0 0,0-1-1 0 0,0 0 6 0 0,40-30-1190 0 0,-34 20 1016 0 0,0-1 1 0 0,0 0 0 0 0,-2-1 0 0 0,1 1 0 0 0,-2-1 0 0 0,0 0 0 0 0,0-1 0 0 0,-1 1 0 0 0,-1-1 0 0 0,1-8 172 0 0,-33 159 2245 0 0,29-136-2232 0 0,1 0 0 0 0,0 0 0 0 0,-1 1 0 0 0,1-1 0 0 0,0 0 0 0 0,0 0 0 0 0,0 0 0 0 0,0 0 0 0 0,0 0 0 0 0,0 0 0 0 0,0 0 0 0 0,0 1 0 0 0,0-1 0 0 0,1 0 0 0 0,-1 0 0 0 0,0 0 0 0 0,1 0 0 0 0,-1 0 0 0 0,1 0 0 0 0,-1 0 0 0 0,1 0 0 0 0,0 0 0 0 0,-1 0 0 0 0,1-1 0 0 0,0 1 0 0 0,-1 0 0 0 0,1 0 0 0 0,0 0 0 0 0,0-1 0 0 0,0 1 0 0 0,0-1 0 0 0,0 1 0 0 0,0 0 0 0 0,0-1 0 0 0,0 1 0 0 0,0-1 0 0 0,0 0 0 0 0,0 1 0 0 0,0-1 0 0 0,0 0 0 0 0,0 0 0 0 0,0 0 0 0 0,0 0 0 0 0,1 0 0 0 0,-1 0 0 0 0,0 0 0 0 0,0 0 0 0 0,0 0 0 0 0,0 0 0 0 0,0-1 0 0 0,0 1 0 0 0,0 0 0 0 0,0-1 0 0 0,0 1 0 0 0,0-1 0 0 0,0 1 0 0 0,0-1 0 0 0,0 1 0 0 0,0-1 0 0 0,0 0 0 0 0,0 0 0 0 0,0 0-12 0 0,6-3 19 0 0,-1-1 1 0 0,0 0 0 0 0,0 0-1 0 0,0 0 1 0 0,-1-1-1 0 0,1 0 1 0 0,-2 0-1 0 0,1 0 1 0 0,0-1 0 0 0,-1 0-1 0 0,0 0 1 0 0,-1 0-1 0 0,0 0 1 0 0,0 0-1 0 0,0-1 1 0 0,-1 1 0 0 0,0-1-1 0 0,-1 0 1 0 0,1 0-1 0 0,-1 1 1 0 0,-1-1 0 0 0,0-6-20 0 0,-14 35-158 0 0,10-15 74 0 0,2 0-1 0 0,-1 0 1 0 0,1 1-1 0 0,0-1 0 0 0,0 1 1 0 0,1 0-1 0 0,0-1 1 0 0,0 1-1 0 0,0 0 1 0 0,1 0-1 0 0,0-1 1 0 0,1 1-1 0 0,-1 0 0 0 0,1 0 1 0 0,0-1-1 0 0,1 1 1 0 0,0-1-1 0 0,0 1 1 0 0,0-1-1 0 0,3 4 85 0 0,7-3-4392 0 0,-2-7-4623 0 0,-8 0 6136 0 0,2 0-3453 0 0</inkml:trace>
  <inkml:trace contextRef="#ctx0" brushRef="#br0" timeOffset="6110.976">873 351 1376 0 0,'0'0'1199'0'0,"0"0"-181"0"0,0 0 66 0 0,0 0 278 0 0,0 0 302 0 0,0 0 203 0 0,0 0 17 0 0,0 0-126 0 0,0 0-247 0 0,0 0-249 0 0,0 0-253 0 0,0 0-234 0 0,-7-1-173 0 0,-17-3 370 0 0,42 6 1420 0 0,87 3-1282 0 0,54-21-529 0 0,-131 11-2328 0 0,-30 14-5976 0 0,2-8 5486 0 0,0 1-8306 0 0</inkml:trace>
  <inkml:trace contextRef="#ctx0" brushRef="#br0" timeOffset="7177.271">1355 472 1064 0 0,'0'0'832'0'0,"0"0"-83"0"0,0 0 356 0 0,0 0 542 0 0,0 0 510 0 0,0 0 278 0 0,0 0-28 0 0,0 0-299 0 0,0 0-414 0 0,0 0-380 0 0,0 0-331 0 0,0 0-205 0 0,0 0-153 0 0,2-4-119 0 0,-2 5-444 0 0,0-1 0 0 0,1 0-1 0 0,-1 0 1 0 0,0 0-1 0 0,0 0 1 0 0,0 1 0 0 0,1-1-1 0 0,-1 0 1 0 0,0 0-1 0 0,0 0 1 0 0,1 0 0 0 0,-1 0-1 0 0,0 0 1 0 0,0 0 0 0 0,1 0-1 0 0,-1 0 1 0 0,0 0-1 0 0,1 0 1 0 0,-1 0 0 0 0,0 0-1 0 0,0 0 1 0 0,1 0-1 0 0,-1 0 1 0 0,0 0 0 0 0,1 0-62 0 0,-24 146 1865 0 0,23-154-1832 0 0,-1 0-1 0 0,1 0 0 0 0,0 1 0 0 0,1-1 1 0 0,0 0-1 0 0,0 0 0 0 0,1 0 0 0 0,-1 1 1 0 0,2-1-1 0 0,-1 1 0 0 0,1-1 0 0 0,0 1 1 0 0,1 0-1 0 0,0 0 0 0 0,0 0 0 0 0,0 1 1 0 0,1-1-1 0 0,0 1 0 0 0,0 0 0 0 0,1 1 1 0 0,0-1-1 0 0,3-2-32 0 0,-7 8-5 0 0,-1-1 0 0 0,1 1 1 0 0,-1 0-1 0 0,1-1 0 0 0,0 1 0 0 0,-1 0 1 0 0,1 0-1 0 0,-1 0 0 0 0,1 0 0 0 0,0 0 0 0 0,-1 0 1 0 0,1 1-1 0 0,-1-1 0 0 0,1 1 0 0 0,-1-1 1 0 0,1 1-1 0 0,-1-1 0 0 0,1 1 0 0 0,-1 0 1 0 0,1 0-1 0 0,-1-1 0 0 0,0 1 0 0 0,1 0 0 0 0,-1 1 1 0 0,0-1-1 0 0,0 0 0 0 0,0 0 0 0 0,0 0 1 0 0,0 1-1 0 0,0-1 0 0 0,0 0 0 0 0,0 1 1 0 0,0-1-1 0 0,-1 1 0 0 0,1-1 0 0 0,-1 1 1 0 0,1-1-1 0 0,-1 1 0 0 0,1-1 0 0 0,-1 1 0 0 0,0 0 1 0 0,0-1-1 0 0,0 1 0 0 0,0 0 5 0 0,5 74 111 0 0,-5-72-92 0 0,-1 0 0 0 0,1 0 0 0 0,-1 0 0 0 0,0 1-1 0 0,0-1 1 0 0,0 0 0 0 0,-1-1 0 0 0,0 1 0 0 0,0 0 0 0 0,0 0-1 0 0,0-1 1 0 0,0 1 0 0 0,0-1 0 0 0,-1 1 0 0 0,0-1-1 0 0,0 0 1 0 0,-2 2-19 0 0,-1-42 498 0 0,6 30-528 0 0,1 0 0 0 0,1 0 0 0 0,-1 1 0 0 0,1-1 0 0 0,0 0 1 0 0,1 1-1 0 0,-1-1 0 0 0,1 1 0 0 0,1 0 0 0 0,-1 0 0 0 0,1 0 0 0 0,0 0 1 0 0,0 0-1 0 0,1 1 0 0 0,-1 0 0 0 0,1 0 0 0 0,1 0 0 0 0,4-3 30 0 0,-7 7 0 0 0,-1 1-1 0 0,1-1 0 0 0,0 1 0 0 0,-1 0 1 0 0,1 0-1 0 0,0 0 0 0 0,-1 0 0 0 0,1 1 0 0 0,-1-1 1 0 0,1 1-1 0 0,0-1 0 0 0,-1 1 0 0 0,1 0 1 0 0,-1 0-1 0 0,0 0 0 0 0,1 0 0 0 0,-1 0 1 0 0,0 1-1 0 0,1-1 0 0 0,-1 1 0 0 0,0 0 1 0 0,0-1-1 0 0,0 1 0 0 0,-1 0 0 0 0,1 0 1 0 0,0 0-1 0 0,-1 0 0 0 0,1 1 0 0 0,-1-1 1 0 0,0 0-1 0 0,0 1 0 0 0,0-1 0 0 0,0 1 1 0 0,0-1-1 0 0,0 1 0 0 0,-1-1 0 0 0,1 1 1 0 0,-1-1-1 0 0,0 1 0 0 0,1 0 0 0 0,-1-1 1 0 0,0 1-1 0 0,-1 0 0 0 0,1-1 0 0 0,0 1 1 0 0,-1-1-1 0 0,0 1 0 0 0,1-1 0 0 0,-1 1 0 0 0,0-1 1 0 0,0 1-1 0 0,-1-1 0 0 0,0 2 1 0 0,-11 47 366 0 0,16-50-306 0 0,1 1-1 0 0,0-1 1 0 0,0 0 0 0 0,-1 0 0 0 0,1 0 0 0 0,0-1-1 0 0,0 0 1 0 0,0 1 0 0 0,0-1 0 0 0,0-1 0 0 0,0 1 0 0 0,0 0-1 0 0,0-1 1 0 0,0 0 0 0 0,0 0 0 0 0,0 0 0 0 0,-1 0 0 0 0,1-1-1 0 0,0 0 1 0 0,-1 1 0 0 0,1-1 0 0 0,2-3-60 0 0,0 3-48 0 0,-1-1 0 0 0,0 0 0 0 0,0 0-1 0 0,0 0 1 0 0,0-1 0 0 0,-1 0 0 0 0,1 0 0 0 0,-1 0 0 0 0,0 0-1 0 0,0 0 1 0 0,-1-1 0 0 0,1 0 0 0 0,-1 0 0 0 0,0 0 0 0 0,0 0 0 0 0,-1-1-1 0 0,1 1 1 0 0,-1 0 0 0 0,1-6 48 0 0,-7 8-3079 0 0,0 3-2878 0 0,3 0 1866 0 0,-1 0-7322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12.3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27 107 0 0 0,'0'0'1163'0'0,"0"0"601"0"0,0 0 85 0 0,0 0-37 0 0,0 0-90 0 0,0 0-187 0 0,0 0-191 0 0,0 0-201 0 0,-3-1-147 0 0,-1 1-560 0 0,-6-2-217 0 0,2-3 2880 0 0,7-8 46 0 0,22-19-2542 0 0,17 4 303 0 0,-37 27-896 0 0,0 1 1 0 0,0 0-1 0 0,0 0 0 0 0,0 0 0 0 0,-1 0 0 0 0,1 0 1 0 0,0 0-1 0 0,0 0 0 0 0,0 1 0 0 0,0-1 1 0 0,0 0-1 0 0,0 0 0 0 0,0 1 0 0 0,0-1 0 0 0,-1 1 1 0 0,1-1-1 0 0,0 0 0 0 0,0 1 0 0 0,-1 0 1 0 0,1-1-1 0 0,0 1 0 0 0,0-1 0 0 0,-1 1 0 0 0,1 0 1 0 0,-1-1-1 0 0,1 1 0 0 0,-1 0 0 0 0,1 0 1 0 0,-1 0-1 0 0,1-1 0 0 0,-1 1 0 0 0,1 0 1 0 0,-1 0-1 0 0,0 0 0 0 0,0 0 0 0 0,1 0 0 0 0,-1 0 1 0 0,0 0-1 0 0,0 0 0 0 0,0-1 0 0 0,0 1 1 0 0,0 0-1 0 0,0 0 0 0 0,-1 0 0 0 0,1 0 0 0 0,0 0 1 0 0,0 0-11 0 0,-16 205 1320 0 0,42-227 1263 0 0,57-113-2703 0 0,-81 128 1363 0 0,-1 3-5474 0 0,-1 10-12596 0 0,0-5 10642 0 0</inkml:trace>
  <inkml:trace contextRef="#ctx0" brushRef="#br0" timeOffset="466.255">223 173 7946 0 0,'0'0'1056'0'0,"0"0"-265"0"0,0 0-199 0 0,0 0 81 0 0,0 0 177 0 0,0 0 141 0 0,0 0 52 0 0,0 0-43 0 0,0 0-148 0 0,0 0-157 0 0,0 0-159 0 0,0 0-140 0 0,11-6-57 0 0,92-44 905 0 0,-101 50-1187 0 0,0 0-1 0 0,0 0 1 0 0,0-1 0 0 0,0 1 0 0 0,0-1-1 0 0,0 0 1 0 0,0 1 0 0 0,0-1-1 0 0,0 0 1 0 0,0 0 0 0 0,-1 0-1 0 0,1-1 1 0 0,0 1 0 0 0,-1 0-1 0 0,1 0 1 0 0,-1-1 0 0 0,1 1 0 0 0,-1-1-1 0 0,0 0 1 0 0,1 1 0 0 0,-1-1-1 0 0,0 0 1 0 0,0 0 0 0 0,0 1-1 0 0,-1-1 1 0 0,1 0 0 0 0,0 0-1 0 0,-1 0 1 0 0,1 0 0 0 0,-1 0 0 0 0,0 0-1 0 0,0 0 1 0 0,1 0 0 0 0,-1 0-1 0 0,0 0 1 0 0,-1-1 0 0 0,1 1-1 0 0,0 0 1 0 0,-1 0 0 0 0,1 0 0 0 0,-1 0-1 0 0,0 1 1 0 0,1-1 0 0 0,-1 0-1 0 0,-1-1-56 0 0,-2 1 34 0 0,0 1-1 0 0,0 0 0 0 0,0 0 1 0 0,-1 0-1 0 0,1 0 1 0 0,0 1-1 0 0,0-1 0 0 0,-1 1 1 0 0,1 0-1 0 0,-1 1 0 0 0,1-1 1 0 0,0 1-1 0 0,0 0 1 0 0,-1 0-1 0 0,1 0 0 0 0,0 0 1 0 0,0 1-1 0 0,0 0 0 0 0,0-1 1 0 0,0 2-1 0 0,1-1 1 0 0,-1 0-1 0 0,0 1 0 0 0,1-1 1 0 0,0 1-1 0 0,0 0 1 0 0,0 0-1 0 0,0 1 0 0 0,0-1 1 0 0,0 1-1 0 0,1-1 0 0 0,0 1 1 0 0,0 0-1 0 0,0 0-33 0 0,-1-2 34 0 0,1 1-1 0 0,1-1 1 0 0,-1 0-1 0 0,0 1 1 0 0,0 0-1 0 0,1-1 1 0 0,-1 1-1 0 0,1 0 0 0 0,0 0 1 0 0,0-1-1 0 0,0 1 1 0 0,0 0-1 0 0,1 0 1 0 0,-1 0-1 0 0,1 0 1 0 0,0 0-1 0 0,0 1 1 0 0,0-1-1 0 0,0 0 1 0 0,0 0-1 0 0,1 0 1 0 0,-1 0-1 0 0,1 0 1 0 0,0 0-1 0 0,0 0 0 0 0,0-1 1 0 0,0 1-1 0 0,0 0 1 0 0,1 0-1 0 0,-1-1 1 0 0,1 1-1 0 0,0-1 1 0 0,0 1-1 0 0,0-1 1 0 0,0 0-1 0 0,0 1 1 0 0,0-1-1 0 0,1 0 1 0 0,-1-1-1 0 0,1 1 1 0 0,-1 0-1 0 0,1-1 1 0 0,0 1-1 0 0,0-1 0 0 0,-1 0 1 0 0,1 0-1 0 0,0 0 1 0 0,0 0-1 0 0,0-1 1 0 0,2 1-34 0 0,64-2-1744 0 0,-54 1-2490 0 0,-1-1-3552 0 0,-9 1-2742 0 0</inkml:trace>
  <inkml:trace contextRef="#ctx0" brushRef="#br0" timeOffset="1017.863">438 238 8290 0 0,'0'0'1273'0'0,"0"0"-188"0"0,0 0-53 0 0,0 0 20 0 0,0 0 18 0 0,0 0 6 0 0,0 0-103 0 0,0 0-150 0 0,0 0-192 0 0,0 0-200 0 0,4-10-163 0 0,14-33-95 0 0,29-19 879 0 0,-43 57-986 0 0,0-1-1 0 0,0 0 0 0 0,-1-1 0 0 0,0 1 0 0 0,0-1 0 0 0,-1 1 0 0 0,0-1 0 0 0,0 0 0 0 0,0 0 0 0 0,-1 0 0 0 0,0 0 0 0 0,0 0 0 0 0,-1 0 1 0 0,0 0-1 0 0,-1-6-65 0 0,-1 12 16 0 0,0 0 0 0 0,0 0 1 0 0,0 0-1 0 0,0 0 0 0 0,0 0 0 0 0,0 0 1 0 0,0 1-1 0 0,0-1 0 0 0,-1 1 1 0 0,1-1-1 0 0,0 1 0 0 0,0 0 1 0 0,-1 0-1 0 0,1 0 0 0 0,0 0 0 0 0,0 0 1 0 0,-1 1-1 0 0,1-1 0 0 0,0 1 1 0 0,0-1-1 0 0,0 1 0 0 0,0 0 1 0 0,0 0-1 0 0,-1 0 0 0 0,2 0 0 0 0,-1 0 1 0 0,0 0-1 0 0,0 1 0 0 0,0-1 1 0 0,0 1-1 0 0,1-1 0 0 0,-1 1 1 0 0,1 0-1 0 0,-1-1 0 0 0,1 1 0 0 0,-1 1-16 0 0,-30 52 50 0 0,31-54-43 0 0,1 0 1 0 0,0 0 0 0 0,0 0-1 0 0,0 1 1 0 0,0-1-1 0 0,0 0 1 0 0,0 0-1 0 0,0 1 1 0 0,0-1 0 0 0,0 0-1 0 0,1 0 1 0 0,-1 0-1 0 0,0 1 1 0 0,1-1 0 0 0,-1 0-1 0 0,1 0 1 0 0,-1 0-1 0 0,1 0 1 0 0,0 0-1 0 0,0 0 1 0 0,-1 0 0 0 0,1 0-1 0 0,0 0 1 0 0,0 0-1 0 0,0 0 1 0 0,0-1-1 0 0,0 1 1 0 0,0 0 0 0 0,0 0-1 0 0,0-1 1 0 0,0 1-1 0 0,0-1 1 0 0,0 1-1 0 0,0-1 1 0 0,1 0 0 0 0,-1 1-1 0 0,0-1 1 0 0,0 0-1 0 0,1 0 1 0 0,-1 0-1 0 0,0 0 1 0 0,0 0 0 0 0,0 0-1 0 0,1 0 1 0 0,-1 0-1 0 0,0 0 1 0 0,1-1-8 0 0,141-26 169 0 0,-145 54 266 0 0,-13 10 201 0 0,11-31-573 0 0,1-1 1 0 0,1 1-1 0 0,-1 1 1 0 0,1-1-1 0 0,0 0 1 0 0,0 0 0 0 0,1 1-1 0 0,0-1 1 0 0,0 1-1 0 0,0-1 1 0 0,1 1-1 0 0,0 0 1 0 0,0 2-64 0 0,21 1-2428 0 0,-13-11-2200 0 0,-1-1-4559 0 0,-3 0 2166 0 0</inkml:trace>
  <inkml:trace contextRef="#ctx0" brushRef="#br0" timeOffset="1468.187">842 52 9082 0 0,'0'0'1444'0'0,"0"0"2"0"0,0 0-63 0 0,0 0-51 0 0,0 0-28 0 0,0 0-30 0 0,0 0-78 0 0,0 0-169 0 0,0 0-223 0 0,0 0-269 0 0,0 0-233 0 0,0 0-136 0 0,-11-6-74 0 0,-34-17-14 0 0,43 22-62 0 0,0 1 1 0 0,-1-1 0 0 0,1 1 0 0 0,-1 0 0 0 0,1 0 0 0 0,-1 0 0 0 0,1 0-1 0 0,0 0 1 0 0,-1 0 0 0 0,1 1 0 0 0,-1-1 0 0 0,1 1 0 0 0,0 0-1 0 0,-1 0 1 0 0,1 0 0 0 0,0 0 0 0 0,0 0 0 0 0,0 0 0 0 0,0 0 0 0 0,0 1-1 0 0,0-1 1 0 0,0 1 0 0 0,0 0-17 0 0,-5 2 87 0 0,5-3-73 0 0,0 0-1 0 0,0-1 0 0 0,1 1 1 0 0,-1 0-1 0 0,0 1 1 0 0,0-1-1 0 0,0 0 0 0 0,1 0 1 0 0,-1 1-1 0 0,0-1 0 0 0,1 1 1 0 0,0-1-1 0 0,-1 1 0 0 0,1 0 1 0 0,0-1-1 0 0,0 1 1 0 0,0 0-1 0 0,0 0 0 0 0,0 0 1 0 0,0 0-1 0 0,0 0 0 0 0,1 0 1 0 0,-1 0-1 0 0,1 0 0 0 0,-1 0 1 0 0,1 0-1 0 0,0 0 1 0 0,0 0-1 0 0,0 1 0 0 0,0-1 1 0 0,0 0-1 0 0,1 0 0 0 0,-1 0 1 0 0,0 0-1 0 0,1 0 0 0 0,0 0 1 0 0,-1 0-1 0 0,1 0 1 0 0,0 0-1 0 0,0 0 0 0 0,0 0 1 0 0,0 0-1 0 0,1-1 0 0 0,-1 1 1 0 0,0 0-1 0 0,1-1 0 0 0,-1 1 1 0 0,1-1-1 0 0,0 0 1 0 0,-1 1-15 0 0,24 14 125 0 0,-21-14-120 0 0,0-1 0 0 0,0 1-1 0 0,0 0 1 0 0,-1 0 0 0 0,1 1 0 0 0,0-1 0 0 0,-1 1 0 0 0,0 0 0 0 0,0-1-1 0 0,0 1 1 0 0,0 1 0 0 0,0-1 0 0 0,-1 0 0 0 0,1 1 0 0 0,-1 0-1 0 0,0-1 1 0 0,0 1 0 0 0,0 0 0 0 0,0 0 0 0 0,-1 0 0 0 0,0 0 0 0 0,1 4-4 0 0,-4-5 47 0 0,0-1 0 0 0,-1 1 1 0 0,1-1-1 0 0,0 0 1 0 0,-1 0-1 0 0,0 0 0 0 0,0 0 1 0 0,0-1-1 0 0,1 1 1 0 0,-1-1-1 0 0,-1 1 0 0 0,1-1 1 0 0,0 0-1 0 0,0 0 1 0 0,0-1-1 0 0,-1 1 0 0 0,1-1 1 0 0,0 1-1 0 0,0-1 1 0 0,-1 0-1 0 0,1 0 0 0 0,0 0 1 0 0,-1-1-1 0 0,0 0-47 0 0,1 2 26 0 0,0-1 0 0 0,0 1 0 0 0,-1-1 0 0 0,1 0 0 0 0,0 0 0 0 0,0 0 0 0 0,0 0 0 0 0,0 0 0 0 0,0-1 0 0 0,0 0 0 0 0,0 1 0 0 0,0-1 0 0 0,1 0 0 0 0,-1 0 0 0 0,0-1 0 0 0,0 1 0 0 0,1-1 0 0 0,-1 1 0 0 0,0-1 0 0 0,1 0 0 0 0,0 0 0 0 0,-1 0 0 0 0,1 0 0 0 0,0 0 0 0 0,0-1 0 0 0,0 1 0 0 0,1-1 0 0 0,-1 1 0 0 0,0-1 0 0 0,0-1-26 0 0,35-29-3394 0 0,-3 17-5999 0 0,-24 13 5170 0 0,1 0-3500 0 0</inkml:trace>
  <inkml:trace contextRef="#ctx0" brushRef="#br0" timeOffset="1712.389">880 90 2457 0 0,'0'0'4544'0'0,"0"0"-1860"0"0,0 0-751 0 0,0 0-188 0 0,0 0-137 0 0,0 0-114 0 0,0 0-177 0 0,0 0-300 0 0,0 0-349 0 0,0 0-257 0 0,0 0-26 0 0,0 0 92 0 0,0 2 106 0 0,-3 113 3201 0 0,8-102-2888 0 0,-2-11-2739 0 0,-1-2-3929 0 0,1-2-5470 0 0,-3 0 4096 0 0</inkml:trace>
  <inkml:trace contextRef="#ctx0" brushRef="#br0" timeOffset="1881.812">914 8 4561 0 0,'0'0'3041'0'0,"0"0"-1449"0"0,0 0-152 0 0,0 0-15 0 0,0 0-161 0 0,0 0-176 0 0,0 0-256 0 0,0 0-280 0 0,0 0-248 0 0,0 0-528 0 0,0 0-208 0 0,0 0-112 0 0,0 0-176 0 0,0 0-32 0 0,-17-8-520 0 0,22 14-1777 0 0,0-1-2280 0 0,-2-2 1552 0 0</inkml:trace>
  <inkml:trace contextRef="#ctx0" brushRef="#br0" timeOffset="2299.741">1023 77 9234 0 0,'0'0'1756'0'0,"0"0"-46"0"0,0 0 6 0 0,0 0 41 0 0,0 0-70 0 0,0 0-151 0 0,0 0-236 0 0,0 0-303 0 0,0 0-325 0 0,0 0-287 0 0,0 0-215 0 0,0 0-92 0 0,-4-2-4 0 0,2 2-52 0 0,0 1 0 0 0,0-1 1 0 0,0 0-1 0 0,0 0 0 0 0,0 1 0 0 0,0-1 1 0 0,0 1-1 0 0,0 0 0 0 0,0 0 1 0 0,1-1-1 0 0,-1 1 0 0 0,0 0 1 0 0,0 1-1 0 0,1-1 0 0 0,-1 0 1 0 0,0 0-1 0 0,1 1 0 0 0,0-1 0 0 0,-1 1 1 0 0,1-1-1 0 0,0 1 0 0 0,0 0 1 0 0,-1-1-1 0 0,1 1 0 0 0,1 0 1 0 0,-1 0-1 0 0,0 0 0 0 0,0 0 1 0 0,1-1-1 0 0,-1 1 0 0 0,1 0 0 0 0,-1 0 1 0 0,1 0-23 0 0,-17 75 466 0 0,17-75-446 0 0,0 0-1 0 0,0 0 1 0 0,0 0-1 0 0,0 0 1 0 0,1 0-1 0 0,-1 0 1 0 0,1 0-1 0 0,-1-1 1 0 0,1 1-1 0 0,0 0 1 0 0,0 0-1 0 0,0 0 1 0 0,0-1-1 0 0,0 1 1 0 0,0-1-1 0 0,0 1 1 0 0,0-1-1 0 0,1 1 1 0 0,-1-1-1 0 0,1 1 1 0 0,-1-1-1 0 0,1 0 1 0 0,-1 0-1 0 0,1 0 1 0 0,0 0-1 0 0,-1 0 1 0 0,1 0-1 0 0,0-1 1 0 0,0 1-1 0 0,0 0 1 0 0,0-1-1 0 0,-1 0 1 0 0,1 1-1 0 0,0-1 1 0 0,0 0-1 0 0,0 0 1 0 0,2 0-20 0 0,0 1 21 0 0,0-1 0 0 0,1 1-1 0 0,-1-1 1 0 0,0 0 0 0 0,1 0 0 0 0,-1 0 0 0 0,0-1 0 0 0,1 0-1 0 0,-1 1 1 0 0,0-1 0 0 0,0-1 0 0 0,0 1 0 0 0,0-1 0 0 0,0 1-1 0 0,0-1 1 0 0,0-1 0 0 0,0 1 0 0 0,-1 0 0 0 0,1-1 0 0 0,-1 0-1 0 0,1 1 1 0 0,-1-2 0 0 0,0 1 0 0 0,-1 0 0 0 0,1 0 0 0 0,0-1-1 0 0,-1 0 1 0 0,0 1 0 0 0,0-1 0 0 0,0 0 0 0 0,0 0-1 0 0,0 0 1 0 0,-1 0 0 0 0,0 0 0 0 0,0-1 0 0 0,0 1 0 0 0,0 0-1 0 0,-1 0 1 0 0,0-1 0 0 0,0 1 0 0 0,0 0 0 0 0,0-1 0 0 0,-1 1-1 0 0,1 0 1 0 0,-1-1 0 0 0,0 1 0 0 0,-1 0-21 0 0,1 1-92 0 0,0 0 1 0 0,-1 0 0 0 0,1 0-1 0 0,-1 0 1 0 0,1 1-1 0 0,-1-1 1 0 0,0 1 0 0 0,0-1-1 0 0,-1 1 1 0 0,1 0-1 0 0,0 0 1 0 0,-1 0-1 0 0,1 0 1 0 0,-1 0 0 0 0,0 1-1 0 0,0-1 1 0 0,1 1-1 0 0,-1-1 1 0 0,0 1-1 0 0,0 0 1 0 0,0 0 0 0 0,-1 1-1 0 0,1-1 1 0 0,0 0-1 0 0,0 1 1 0 0,0 0 0 0 0,0 0-1 0 0,0 0 1 0 0,-3 0 91 0 0,0 9-4284 0 0,6-2-5163 0 0,0-4-146 0 0</inkml:trace>
  <inkml:trace contextRef="#ctx0" brushRef="#br0" timeOffset="2916.858">1188 107 8210 0 0,'0'0'2579'0'0,"0"0"-903"0"0,0 0-405 0 0,0 0-28 0 0,0 0 19 0 0,0 0 47 0 0,0 0-35 0 0,0 0-160 0 0,0 0-245 0 0,0 0-255 0 0,0 0-194 0 0,0 0-130 0 0,0 0-88 0 0,8-8-26 0 0,24-21-35 0 0,-31 29-121 0 0,0 0 1 0 0,0 0-1 0 0,0 0 0 0 0,0-1 1 0 0,0 1-1 0 0,-1 0 0 0 0,1 0 0 0 0,0 0 1 0 0,0 1-1 0 0,0-1 0 0 0,0 0 1 0 0,0 0-1 0 0,0 0 0 0 0,-1 1 0 0 0,1-1 1 0 0,0 0-1 0 0,0 1 0 0 0,0-1 1 0 0,-1 1-1 0 0,1-1 0 0 0,0 1 0 0 0,-1-1 1 0 0,1 1-1 0 0,0-1 0 0 0,-1 1 1 0 0,1 0-1 0 0,0-1 0 0 0,-1 1 0 0 0,1 0 1 0 0,-1 0-1 0 0,0-1 0 0 0,1 1 1 0 0,-1 0-1 0 0,0 0 0 0 0,1 0 0 0 0,-1-1 1 0 0,0 1-1 0 0,0 0 0 0 0,1 0 0 0 0,-1 0 1 0 0,0 0-1 0 0,0 0 0 0 0,0 0 1 0 0,0 0-1 0 0,0-1 0 0 0,-1 1 0 0 0,1 0 1 0 0,0 0-21 0 0,0 0 49 0 0,1 8 65 0 0,0-1-1 0 0,-1 0 1 0 0,0 1-1 0 0,0-1 1 0 0,-1 0-1 0 0,0 1 1 0 0,0-1-1 0 0,-1 0 1 0 0,0 0-1 0 0,-1 0 1 0 0,0 0-1 0 0,0 0 1 0 0,-1-1 0 0 0,1 1-1 0 0,-6 6-113 0 0,8-14 22 0 0,0-1 0 0 0,0 1 0 0 0,0-1 0 0 0,0 0 0 0 0,-1 1 0 0 0,1-1 0 0 0,0 0 0 0 0,1 1 0 0 0,-1-1 0 0 0,0 0 0 0 0,0 0 0 0 0,0 0 0 0 0,0 0 0 0 0,1 0 0 0 0,-1 0 0 0 0,0 0 0 0 0,1 0 0 0 0,-1 0 0 0 0,1 0 0 0 0,-1 0 0 0 0,1 0 0 0 0,-1-1 0 0 0,1 1 0 0 0,0 0 0 0 0,0 0 0 0 0,0 0 0 0 0,0-1 0 0 0,0 1 0 0 0,0 0 0 0 0,0 0 0 0 0,0 0 0 0 0,0-1 0 0 0,0 1 0 0 0,0 0 0 0 0,1 0 0 0 0,-1 0 0 0 0,1 0 0 0 0,-1-1 0 0 0,1 1-22 0 0,-1-5-17 0 0,1 0 1 0 0,0 0-1 0 0,0 0 1 0 0,1 0 0 0 0,0 1-1 0 0,0-1 1 0 0,0 0 0 0 0,0 1-1 0 0,1-1 1 0 0,0 1 0 0 0,0 0-1 0 0,1 0 1 0 0,0 0-1 0 0,-1 1 1 0 0,2-1 0 0 0,-1 1-1 0 0,0 0 1 0 0,1 0 0 0 0,0 0-1 0 0,0 0 1 0 0,0 1-1 0 0,0 0 1 0 0,0 0 0 0 0,1 1-1 0 0,-1-1 1 0 0,1 1 0 0 0,0 0-1 0 0,0 1 1 0 0,1-1 16 0 0,-4 4 1 0 0,1 1 0 0 0,-1-1 0 0 0,0 1-1 0 0,0-1 1 0 0,0 1 0 0 0,-1 0 0 0 0,1 0 0 0 0,-1 0 0 0 0,1 0 0 0 0,-1 1 0 0 0,0-1 0 0 0,0 1 0 0 0,-1-1-1 0 0,1 1 1 0 0,-1 0 0 0 0,0 0 0 0 0,0-1 0 0 0,0 1 0 0 0,0 0 0 0 0,0 0 0 0 0,-1 0 0 0 0,0 0 0 0 0,0 0 0 0 0,0 0-1 0 0,0 0 1 0 0,-1 0 0 0 0,0 0 0 0 0,0 0-1 0 0,-17 78 287 0 0,20-80-280 0 0,0-1-1 0 0,0 0 1 0 0,0 1 0 0 0,0-1-1 0 0,1 0 1 0 0,-1 0 0 0 0,0-1-1 0 0,1 1 1 0 0,-1 0 0 0 0,1-1-1 0 0,-1 1 1 0 0,1-1 0 0 0,-1 0-1 0 0,1 0 1 0 0,-1 0 0 0 0,1 0-1 0 0,-1-1 1 0 0,1 1 0 0 0,-1 0-1 0 0,1-1 1 0 0,-1 0 0 0 0,1 0-1 0 0,0 0-6 0 0,10-5-841 0 0,-5 0-5849 0 0,-6 4-4673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16.8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69 176 0 0 0,'0'0'535'0'0,"0"0"388"0"0,0 0 2 0 0,0 0-51 0 0,0 0 35 0 0,12-6 7125 0 0,-11 5-7747 0 0,0 1 0 0 0,-1-1 0 0 0,1 0 0 0 0,0 0 0 0 0,-1 0 0 0 0,1 0-1 0 0,-1 0 1 0 0,0 0 0 0 0,1 0 0 0 0,-1 0 0 0 0,0 0 0 0 0,1 0 0 0 0,-1 0 0 0 0,0 0 0 0 0,0 0 0 0 0,0 0 0 0 0,0 0 0 0 0,0 0 0 0 0,0 0 0 0 0,0 0-1 0 0,0-1 1 0 0,-1 1 0 0 0,1 0 0 0 0,0 0 0 0 0,0 0 0 0 0,-1 0 0 0 0,1 0 0 0 0,-1 0 0 0 0,1 1 0 0 0,-1-1 0 0 0,0 0 0 0 0,1 0 0 0 0,-1 0 0 0 0,0 0 0 0 0,0 0-287 0 0,-16 8 554 0 0,11 0-518 0 0,-1 1 0 0 0,1-1-1 0 0,1 1 1 0 0,-1 0 0 0 0,1 0 0 0 0,1 1 0 0 0,0-1 0 0 0,0 1-1 0 0,0 0 1 0 0,1 0 0 0 0,1 0 0 0 0,0 1 0 0 0,0-1-1 0 0,0 0 1 0 0,1 3-36 0 0,1-11 16 0 0,0 0 0 0 0,0 1 0 0 0,0-1 0 0 0,0 1-1 0 0,1-1 1 0 0,-1 0 0 0 0,0 1 0 0 0,1-1 0 0 0,-1 0 0 0 0,1 1-1 0 0,-1-1 1 0 0,1 0 0 0 0,0 0 0 0 0,-1 1 0 0 0,1-1 0 0 0,0 0-1 0 0,0 0 1 0 0,0 0 0 0 0,0 0 0 0 0,0 0 0 0 0,0 0 0 0 0,0 0-1 0 0,0-1 1 0 0,0 1 0 0 0,1 0 0 0 0,-1 0 0 0 0,0-1 0 0 0,0 1-1 0 0,1-1 1 0 0,-1 1 0 0 0,0-1 0 0 0,1 0 0 0 0,-1 1 0 0 0,0-1-1 0 0,1 0 1 0 0,-1 0 0 0 0,1 0 0 0 0,-1 0 0 0 0,0 0 0 0 0,1 0-1 0 0,-1-1 1 0 0,0 1 0 0 0,1 0 0 0 0,-1-1 0 0 0,0 1-1 0 0,1-1 1 0 0,0 0-16 0 0,63-25 494 0 0,-63 25-509 0 0,1-1 0 0 0,-1 0 0 0 0,0 0 0 0 0,1 1 0 0 0,-1-1 0 0 0,0 0 0 0 0,0-1 1 0 0,-1 1-1 0 0,1 0 0 0 0,0-1 0 0 0,-1 1 0 0 0,1-1 0 0 0,-1 1 0 0 0,0-1 0 0 0,0 1 0 0 0,0-1 0 0 0,0 0 0 0 0,0 0 0 0 0,-1 0 1 0 0,1 1-1 0 0,-1-1 0 0 0,0 0 0 0 0,0 0 0 0 0,0 0 0 0 0,0 0 0 0 0,0 0 0 0 0,-1 1 0 0 0,1-1 0 0 0,-1 0 0 0 0,0 0 0 0 0,0 0 1 0 0,0 1-1 0 0,0-1 0 0 0,0 0 0 0 0,0 1 0 0 0,-1-1 0 0 0,1 1 0 0 0,-1 0 0 0 0,0-1 0 0 0,0 1 0 0 0,0 0 0 0 0,0 0 0 0 0,0 0 0 0 0,0 0 1 0 0,-1 1-1 0 0,1-1 0 0 0,0 1 0 0 0,-2-1 15 0 0,-18 1-4382 0 0,16 4-386 0 0,0 2-3319 0 0,4-2 1468 0 0</inkml:trace>
  <inkml:trace contextRef="#ctx0" brushRef="#br0" timeOffset="917.964">130 114 5873 0 0,'0'0'1611'0'0,"0"0"-78"0"0,0 0 30 0 0,0 0 110 0 0,0 0 22 0 0,0 0-102 0 0,0 0-260 0 0,0 0-337 0 0,0 0-359 0 0,0 0-335 0 0,0 0-259 0 0,0 0-170 0 0,0 0-7 0 0,2-10 350 0 0,10 11-5 0 0,0-1 1 0 0,0-1-1 0 0,-1 0 1 0 0,1-1 0 0 0,-1 0-1 0 0,1 0 1 0 0,-1-1-1 0 0,0-1 1 0 0,0 0-1 0 0,0-1 1 0 0,0 0 0 0 0,-1 0-1 0 0,0-1 1 0 0,2-2-212 0 0,-11 8 20 0 0,0-1 1 0 0,0 1-1 0 0,0-1 1 0 0,0 0-1 0 0,0 1 1 0 0,0-1-1 0 0,0 0 1 0 0,0 0-1 0 0,0 1 1 0 0,0-1-1 0 0,-1 0 1 0 0,1 0-1 0 0,0 0 1 0 0,-1 0 0 0 0,1 0-1 0 0,-1 0 1 0 0,1 0-1 0 0,-1 0 1 0 0,1 0-1 0 0,-1 0 1 0 0,0-1-1 0 0,1 1 1 0 0,-1 0-1 0 0,0 0 1 0 0,0 0-1 0 0,0 0 1 0 0,0-1-1 0 0,0 1 1 0 0,0 0-1 0 0,0 0 1 0 0,0 0-1 0 0,-1 0 1 0 0,1 0-1 0 0,0-1 1 0 0,-1 1 0 0 0,1 0-1 0 0,-1 0 1 0 0,1 0-1 0 0,-1 0 1 0 0,1 0-1 0 0,-1 0 1 0 0,0 0-1 0 0,1 0 1 0 0,-1 1-1 0 0,0-1 1 0 0,0 0-1 0 0,0 0 1 0 0,0 0-1 0 0,0 1 1 0 0,0-1-1 0 0,0 1 1 0 0,0-1-1 0 0,0 1 1 0 0,0-1 0 0 0,0 1-1 0 0,0-1-20 0 0,-1 0 4 0 0,0 1 1 0 0,1-1-1 0 0,-1 0 0 0 0,0 1 1 0 0,1-1-1 0 0,-1 1 1 0 0,0-1-1 0 0,0 1 0 0 0,0 0 1 0 0,1 0-1 0 0,-1 0 0 0 0,0 0 1 0 0,0 0-1 0 0,0 0 0 0 0,0 0 1 0 0,1 1-1 0 0,-1-1 0 0 0,0 0 1 0 0,0 1-1 0 0,1 0 1 0 0,-1-1-1 0 0,0 1 0 0 0,1 0 1 0 0,-1 0-1 0 0,1 0 0 0 0,-1 0 1 0 0,1 0-1 0 0,-1 0 0 0 0,1 1 1 0 0,0-1-1 0 0,0 0 0 0 0,-1 1 1 0 0,1-1-1 0 0,0 1 1 0 0,0-1-1 0 0,0 1 0 0 0,1 0 1 0 0,-1 0-5 0 0,-15 130 1897 0 0,12-55-876 0 0,-45 168 636 0 0,49-244-1656 0 0,0 0-1 0 0,0 1 1 0 0,0-1 0 0 0,0 0-1 0 0,0 0 1 0 0,0 0 0 0 0,1 0-1 0 0,-1 0 1 0 0,0 1-1 0 0,0-1 1 0 0,1 0 0 0 0,-1 0-1 0 0,1 0 1 0 0,-1 0 0 0 0,1 0-1 0 0,0 0 1 0 0,-1 0-1 0 0,1 0 1 0 0,0 0 0 0 0,-1-1-1 0 0,1 1 1 0 0,0 0 0 0 0,0 0-1 0 0,0-1 1 0 0,0 1-1 0 0,0 0 1 0 0,0-1 0 0 0,0 1-1 0 0,0-1 1 0 0,0 1 0 0 0,0-1-1 0 0,0 0 1 0 0,0 1-1 0 0,0-1 1 0 0,0 0 0 0 0,1 0-1 0 0,-1 1 1 0 0,0-1 0 0 0,0 0-1 0 0,0 0 1 0 0,0-1-1 0 0,0 1 1 0 0,1 0 0 0 0,-1 0-1 0 0,0 0 1 0 0,0-1 0 0 0,0 1-1 0 0,0-1 1 0 0,0 1-1 0 0,0-1 1 0 0,0 1 0 0 0,0-1-1 0 0,0 1 1 0 0,0-1 0 0 0,0 0-1 0 0,0 0 1 0 0,-1 0-1 0 0,1 1 1 0 0,0-1 0 0 0,0-1-1 0 0,1 2-7 0 0,0 0 1 0 0,1 0-1 0 0,-1-1 1 0 0,0 1-1 0 0,0 0 1 0 0,0-1-1 0 0,0 0 1 0 0,0 1 0 0 0,-1-1-1 0 0,1 0 1 0 0,0 0-1 0 0,0 0 1 0 0,0 0-1 0 0,-1 0 1 0 0,1-1-1 0 0,0 1 1 0 0,-1 0 0 0 0,1-1-1 0 0,-1 1 1 0 0,0-1-1 0 0,1 1 1 0 0,-1-1-1 0 0,0 0 1 0 0,0 0-1 0 0,0 0 1 0 0,0 1 0 0 0,-1-1-1 0 0,1 0 1 0 0,0 0-1 0 0,-1 0 1 0 0,1 0-1 0 0,-1 0 1 0 0,0 0-1 0 0,1 0 1 0 0,-1 0 0 0 0,0 0-1 0 0,0-1 1 0 0,-1 1-1 0 0,1 0 1 0 0,0 0-1 0 0,-1 0 1 0 0,1 0-1 0 0,-1 0 1 0 0,0 0 0 0 0,1 0-1 0 0,-1 1 1 0 0,0-1-1 0 0,-1-1 7 0 0,-31-22-309 0 0,28 23 308 0 0,1-1 0 0 0,-1 1-1 0 0,1-1 1 0 0,-1 1 0 0 0,1-1 0 0 0,0-1 0 0 0,1 1 0 0 0,-1 0 0 0 0,0-1 0 0 0,1 0 0 0 0,0 0 0 0 0,0 0 0 0 0,0 0 0 0 0,0-1 0 0 0,1 1 0 0 0,0-1 0 0 0,0 1 0 0 0,0-1-1 0 0,0 0 1 0 0,1 0 0 0 0,0 0 0 0 0,0 0 0 0 0,0 0 0 0 0,0 0 0 0 0,1-3 1 0 0,3 3-4 0 0,1 0 1 0 0,-1 1-1 0 0,1-1 0 0 0,0 1 0 0 0,1 0 0 0 0,-1 0 0 0 0,1 0 1 0 0,0 0-1 0 0,0 1 0 0 0,0 0 0 0 0,0 0 0 0 0,1 0 1 0 0,-1 1-1 0 0,1 0 0 0 0,-1 0 0 0 0,1 0 0 0 0,0 1 1 0 0,0-1-1 0 0,0 1 0 0 0,0 1 0 0 0,0-1 0 0 0,0 1 0 0 0,0 0 1 0 0,0 1-1 0 0,0-1 0 0 0,0 1 0 0 0,0 0 0 0 0,2 1 4 0 0,54 11-9 0 0,-88-5-2222 0 0,20-6-2498 0 0,2 0-3974 0 0,3-2-2569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19.7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104 214 3881 0 0,'0'0'1472'0'0,"0"0"-401"0"0,0 0-281 0 0,0 0-8 0 0,0 0 135 0 0,0 0 119 0 0,0 0 8 0 0,0 0-108 0 0,0 0-61 0 0,0 0-16 0 0,0 0-48 0 0,0 0-46 0 0,0 3-154 0 0,0-2-701 0 0,0-2 179 0 0,1 1-1 0 0,-1 0 1 0 0,0 0 0 0 0,1-1-1 0 0,-1 1 1 0 0,0 0-1 0 0,1 0 1 0 0,-1-1 0 0 0,0 1-1 0 0,1 0 1 0 0,-1 0-1 0 0,1 0 1 0 0,-1 0 0 0 0,0 0-1 0 0,1 0 1 0 0,-1 0-1 0 0,1 0 1 0 0,-1 0 0 0 0,1 0-1 0 0,-1 0 1 0 0,0 0-1 0 0,1 0 1 0 0,-1 0-1 0 0,1 0 1 0 0,-1 0 0 0 0,0 0-1 0 0,1 0 1 0 0,-1 1-1 0 0,1-1 1 0 0,-1 0 0 0 0,0 0-1 0 0,1 0 1 0 0,-1 1-1 0 0,0-1 1 0 0,1 0 0 0 0,-1 0-1 0 0,0 1 1 0 0,0-1-1 0 0,1 0 1 0 0,-1 1 0 0 0,0-1-1 0 0,0 0 1 0 0,1 1-1 0 0,-1-1 1 0 0,0 1-1 0 0,0-1 1 0 0,0 0 0 0 0,0 1-1 0 0,0-1 1 0 0,1 1-1 0 0,-1-1 1 0 0,0 0-89 0 0,13-31 648 0 0,-13 31-553 0 0,0 0-3 0 0,0 0-21 0 0,0 0-54 0 0,0 0-33 0 0,-25 18 447 0 0,0-24 670 0 0,-8 4-662 0 0,29 5-418 0 0,0 0 0 0 0,0 1 0 0 0,0-1 0 0 0,1 1 0 0 0,-1-1 0 0 0,1 1 0 0 0,0 0 0 0 0,0 0 0 0 0,1 1 0 0 0,-1-1 0 0 0,1 1 0 0 0,0-1 1 0 0,0 1-1 0 0,0 0 0 0 0,1-1 0 0 0,0 1 0 0 0,0 0 0 0 0,0 0 0 0 0,0 0 0 0 0,1 0 0 0 0,0 0 0 0 0,0 1-21 0 0,0-3 11 0 0,0-1 0 0 0,0 1 0 0 0,0 0 0 0 0,0 0 1 0 0,1-1-1 0 0,-1 1 0 0 0,1 0 0 0 0,0-1 0 0 0,-1 1 0 0 0,1-1 0 0 0,1 1 0 0 0,-1-1 1 0 0,0 1-1 0 0,1-1 0 0 0,-1 0 0 0 0,1 1 0 0 0,-1-1 0 0 0,1 0 0 0 0,0 0 1 0 0,0 0-1 0 0,0-1 0 0 0,0 1 0 0 0,1 0 0 0 0,-1-1 0 0 0,0 1 0 0 0,1-1 0 0 0,-1 0 1 0 0,1 0-1 0 0,-1 0 0 0 0,1 0 0 0 0,-1 0 0 0 0,1-1 0 0 0,0 1 0 0 0,-1-1 1 0 0,1 1-1 0 0,0-1 0 0 0,0 0 0 0 0,-1 0 0 0 0,1-1 0 0 0,0 1-11 0 0,9-3 16 0 0,0 0-1 0 0,0-1 1 0 0,-1 0 0 0 0,1 0-1 0 0,-1-2 1 0 0,0 1-1 0 0,-1-1 1 0 0,0-1 0 0 0,0 0-1 0 0,0-1 1 0 0,-1 1-1 0 0,0-2 1 0 0,0 1 0 0 0,-1-1-1 0 0,0-1 1 0 0,-1 1-1 0 0,0-1 1 0 0,0-1 0 0 0,-1 1-1 0 0,4-11-15 0 0,-2 6 2 0 0,0 2 13 0 0,0-1 0 0 0,-1 0 1 0 0,-1 0-1 0 0,0 0 0 0 0,0-1 1 0 0,-2 0-1 0 0,0 0 0 0 0,-1-1 1 0 0,0 1-1 0 0,-1-7-15 0 0,-18-4-9 0 0,-1 81-121 0 0,0 6 415 0 0,3 1-1 0 0,3 1 1 0 0,-1 48-285 0 0,12-102 3 0 0,2-16-1414 0 0,6-13-5283 0 0,-4 15-46 0 0,-1 1-3753 0 0</inkml:trace>
  <inkml:trace contextRef="#ctx0" brushRef="#br0" timeOffset="1295.317">528 272 3201 0 0,'0'0'4769'0'0,"0"0"-3442"0"0,0 0-902 0 0,0 0 134 0 0,0 0 294 0 0,0 0 302 0 0,0 0 202 0 0,0 0-32 0 0,0 0-241 0 0,-3-11-266 0 0,-7-33-242 0 0,10 43-506 0 0,0 0 0 0 0,-1-1 0 0 0,1 1 0 0 0,0 0 0 0 0,-1-1 0 0 0,1 1 0 0 0,-1 0 0 0 0,1-1 0 0 0,-1 1 0 0 0,0 0 0 0 0,1 0 0 0 0,-1 0 0 0 0,0 0 0 0 0,0 0 0 0 0,0 0 0 0 0,0 0 0 0 0,0 0 0 0 0,0 0 0 0 0,0 0 0 0 0,0 0 0 0 0,0 1 0 0 0,0-1 0 0 0,-1 0 0 0 0,1 1 0 0 0,0-1 0 0 0,0 1 0 0 0,-1-1 0 0 0,1 1 0 0 0,0 0 0 0 0,-1-1 0 0 0,1 1 0 0 0,0 0 0 0 0,-1 0 0 0 0,1 0 0 0 0,0 0 0 0 0,-1 0 0 0 0,1 0 0 0 0,0 1 0 0 0,-1-1 0 0 0,1 0 0 0 0,0 1 0 0 0,-1-1 0 0 0,1 1 0 0 0,0-1 0 0 0,-1 1-70 0 0,-45 30 735 0 0,41-27-665 0 0,1 1 1 0 0,1 0-1 0 0,-1 0 0 0 0,1 0 1 0 0,0 1-1 0 0,0-1 0 0 0,0 1 1 0 0,1 0-1 0 0,0 0 0 0 0,0 0 1 0 0,1 0-1 0 0,-1 1 0 0 0,1-1 1 0 0,1 1-1 0 0,-1 0 0 0 0,1-1 1 0 0,0 1-1 0 0,1 0 0 0 0,0 5-70 0 0,1-11 36 0 0,1 1-1 0 0,-1-1 0 0 0,1 0 1 0 0,0 1-1 0 0,-1-1 1 0 0,1 0-1 0 0,0 0 0 0 0,0 0 1 0 0,0 0-1 0 0,0-1 0 0 0,0 1 1 0 0,0 0-1 0 0,0-1 1 0 0,0 1-1 0 0,0-1 0 0 0,0 0 1 0 0,0 0-1 0 0,0 0 1 0 0,0 0-1 0 0,0 0 0 0 0,0 0 1 0 0,1 0-1 0 0,-1-1 1 0 0,0 1-1 0 0,0-1 0 0 0,0 0 1 0 0,0 1-1 0 0,-1-1 1 0 0,1 0-1 0 0,0 0 0 0 0,0 0 1 0 0,0 0-1 0 0,-1-1 0 0 0,1 1 1 0 0,0 0-1 0 0,-1-1 1 0 0,1 1-1 0 0,-1-1 0 0 0,1-1-35 0 0,4-1 29 0 0,-1-1 0 0 0,0 0-1 0 0,0 0 1 0 0,0 0-1 0 0,-1 0 1 0 0,1-1-1 0 0,-1 0 1 0 0,-1 1-1 0 0,1-2 1 0 0,-1 1-1 0 0,0 0 1 0 0,-1-1-1 0 0,1-2-28 0 0,-10 29-66 0 0,5-18 71 0 0,1 0-1 0 0,-1 1 1 0 0,1-1 0 0 0,0 1-1 0 0,-1 0 1 0 0,1-1 0 0 0,0 1-1 0 0,1 0 1 0 0,-1 0 0 0 0,0 0-1 0 0,1 0 1 0 0,0-1-1 0 0,-1 1 1 0 0,1 0 0 0 0,0 0-1 0 0,1 0 1 0 0,-1 0 0 0 0,0 0-1 0 0,1 0 1 0 0,0 0 0 0 0,0-1-1 0 0,-1 1 1 0 0,2 0 0 0 0,-1 0-5 0 0,2-2 34 0 0,1-1 0 0 0,-1 1 0 0 0,0-1-1 0 0,1 0 1 0 0,-1 0 0 0 0,1 0 0 0 0,-1 0 0 0 0,1-1 0 0 0,-1 1 0 0 0,0-1 0 0 0,1 0 0 0 0,-1 0 0 0 0,0 0 0 0 0,1 0 0 0 0,-1-1 0 0 0,0 1 0 0 0,0-1 0 0 0,0 0 0 0 0,0 0 0 0 0,-1 0 0 0 0,1 0 0 0 0,-1 0 0 0 0,3-3-34 0 0,87-124 199 0 0,-61 158-602 0 0,-14-11 405 0 0,-13-15 0 0 0,0 1 0 0 0,0-1 0 0 0,0 1 0 0 0,0 0 0 0 0,-1 0 0 0 0,0 0 0 0 0,1 1 0 0 0,-2-1 0 0 0,1 1 0 0 0,0 0 0 0 0,-1-1 0 0 0,0 1-1 0 0,0 0 1 0 0,-1 0 0 0 0,1 1 0 0 0,-1 0-2 0 0,-3-3 10 0 0,0-1 0 0 0,-1 1 0 0 0,1 0 0 0 0,-1-1-1 0 0,0 0 1 0 0,0 0 0 0 0,0 0 0 0 0,0 0 0 0 0,0 0-1 0 0,0 0 1 0 0,0-1 0 0 0,-1 1 0 0 0,1-1 0 0 0,0 0-1 0 0,-1 0 1 0 0,1 0 0 0 0,-1-1 0 0 0,1 1 0 0 0,-1-1-1 0 0,-2 0-9 0 0,-49 5 326 0 0,55-5-260 0 0,18-12-186 0 0,165-84-53 0 0,-100 33 178 0 0,-112 65-419 0 0,28-2 405 0 0,-1 0 0 0 0,0 0-1 0 0,0 0 1 0 0,0 0 0 0 0,1 0 0 0 0,-1 1 0 0 0,0-1 0 0 0,0 0 0 0 0,1 1 0 0 0,-1-1 0 0 0,0 1 0 0 0,1 0 0 0 0,-1 0 0 0 0,1-1 0 0 0,-1 1-1 0 0,1 0 1 0 0,-1 0 0 0 0,1 1 0 0 0,-1-1 0 0 0,1 0 0 0 0,0 0 0 0 0,0 1 0 0 0,0-1 0 0 0,0 0 0 0 0,0 1 0 0 0,0-1 0 0 0,0 1 0 0 0,0 0 0 0 0,0-1-1 0 0,1 1 1 0 0,-1 0 0 0 0,1-1 0 0 0,-1 1 0 0 0,1 0 0 0 0,0-1 0 0 0,-1 1 0 0 0,1 0 0 0 0,0 0 0 0 0,0 0 0 0 0,0-1 0 0 0,1 1 0 0 0,-1 0-1 0 0,0 0 1 0 0,1-1 0 0 0,-1 1 0 0 0,1 0 0 0 0,-1-1 0 0 0,1 1 0 0 0,0 0 0 0 0,0-1 0 0 0,0 1 0 0 0,0-1 0 0 0,0 1 0 0 0,0-1 0 0 0,0 0 0 0 0,1 1 9 0 0,12 10 33 0 0,-10-9-28 0 0,0 0 0 0 0,0 0 0 0 0,0 1 0 0 0,0-1 0 0 0,-1 1 1 0 0,1 0-1 0 0,-1 0 0 0 0,0 0 0 0 0,0 1 0 0 0,0-1 0 0 0,-1 1 0 0 0,0-1 0 0 0,0 1 0 0 0,0 0 0 0 0,0 1-5 0 0,-4-4 31 0 0,0 0 1 0 0,0 0-1 0 0,0 0 1 0 0,0 0 0 0 0,-1-1-1 0 0,1 1 1 0 0,-1-1-1 0 0,1 1 1 0 0,-1-1-1 0 0,0 0 1 0 0,1 0-1 0 0,-1 0 1 0 0,0 0-1 0 0,0-1 1 0 0,0 1-1 0 0,0-1 1 0 0,0 0-1 0 0,0 1 1 0 0,1-1-1 0 0,-1-1 1 0 0,0 1-1 0 0,-2-1-31 0 0,-31-5 215 0 0,36 6-250 0 0,-1 0-1 0 0,1-1 0 0 0,-1 1 0 0 0,1 0 1 0 0,-1 0-1 0 0,1-1 0 0 0,-1 1 0 0 0,1-1 1 0 0,0 1-1 0 0,-1 0 0 0 0,1-1 1 0 0,-1 1-1 0 0,1-1 0 0 0,0 1 0 0 0,-1-1 1 0 0,1 1-1 0 0,0-1 0 0 0,0 1 0 0 0,0-1 1 0 0,-1 1-1 0 0,1-1 0 0 0,0 1 1 0 0,0-1-1 0 0,0 1 0 0 0,0-1 0 0 0,0 1 1 0 0,0-1-1 0 0,0 0 0 0 0,0 1 0 0 0,0-1 1 0 0,0 1-1 0 0,0-1 0 0 0,0 1 1 0 0,0-1-1 0 0,1 1 0 0 0,-1-1 0 0 0,0 1 1 0 0,0-1-1 0 0,0 1 0 0 0,1-1 0 0 0,-1 1 1 0 0,0-1-1 0 0,1 1 0 0 0,-1-1 1 0 0,1 1-1 0 0,-1 0 0 0 0,0-1 0 0 0,1 1 1 0 0,-1 0-1 0 0,1-1 0 0 0,-1 1 1 0 0,1 0-1 0 0,-1-1 0 0 0,1 1 0 0 0,-1 0 1 0 0,1 0-1 0 0,-1 0 0 0 0,1 0 0 0 0,-1-1 1 0 0,1 1-1 0 0,0 0 36 0 0,41-21-9370 0 0,-27 14 1002 0 0,-9 5 2813 0 0</inkml:trace>
  <inkml:trace contextRef="#ctx0" brushRef="#br0" timeOffset="1548.524">993 223 0 0 0,'0'0'2251'0'0,"0"0"987"0"0,0 0-253 0 0,0 0-462 0 0,0 0-254 0 0,0 0-334 0 0,0 0-418 0 0,0 0-386 0 0,0 0-375 0 0,0 0-285 0 0,0 0-152 0 0,0 0 85 0 0,2 0 159 0 0,1 4-344 0 0,-1 0 0 0 0,0 0 0 0 0,0 0 0 0 0,0 0 1 0 0,0 1-1 0 0,-1-1 0 0 0,0 0 0 0 0,0 1 0 0 0,0-1 1 0 0,0 1-1 0 0,-1 0 0 0 0,1-1 0 0 0,-1 1 0 0 0,0-1 1 0 0,-1 1-1 0 0,1 0 0 0 0,-1-1 0 0 0,0 1 0 0 0,0-1 1 0 0,0 1-1 0 0,-1-1 0 0 0,0 0-219 0 0,2 3-808 0 0,-4 10-7466 0 0,3-16-2771 0 0</inkml:trace>
  <inkml:trace contextRef="#ctx0" brushRef="#br0" timeOffset="1696.351">1036 93 19220 0 0,'0'0'968'0'0,"0"0"-274"0"0,0 0-19 0 0,0 0 18 0 0,0 0 9 0 0,0 0-77 0 0,0 0-142 0 0,0 0-122 0 0,0 0-141 0 0,0 0-170 0 0,0 0-208 0 0,0 0-202 0 0,0 0-84 0 0,-2-4-87 0 0,-8-8 473 0 0,9 11-2434 0 0,8 9-7275 0 0,-5-5-1114 0 0</inkml:trace>
  <inkml:trace contextRef="#ctx0" brushRef="#br0" timeOffset="2369.427">1233 256 0 0 0,'0'0'265'0'0,"0"0"956"0"0,0 0 343 0 0,0 0 127 0 0,0 0 27 0 0,0 0-74 0 0,0 0-117 0 0,0 0-139 0 0,0 0-71 0 0,4-11-48 0 0,8-31 26 0 0,-20 19 4818 0 0,-28 30-5323 0 0,30-5-728 0 0,0 1 0 0 0,0 0-1 0 0,0 0 1 0 0,1 1 0 0 0,-1-1 0 0 0,1 1 0 0 0,0 1-1 0 0,0-1 1 0 0,0 1 0 0 0,0-1 0 0 0,1 1 0 0 0,0 0-1 0 0,0 1 1 0 0,0-1 0 0 0,1 1 0 0 0,0 0 0 0 0,0 0 0 0 0,0 0-1 0 0,1 0 1 0 0,0 0 0 0 0,0 1 0 0 0,0-1 0 0 0,1 0-1 0 0,0 1 1 0 0,0 0 0 0 0,1-1 0 0 0,0 1 0 0 0,0-1-1 0 0,1 2-61 0 0,0-6 39 0 0,0 1-1 0 0,0-1 1 0 0,1 0-1 0 0,-1 0 1 0 0,1 0 0 0 0,-1 0-1 0 0,1 0 1 0 0,0 0-1 0 0,0 0 1 0 0,0-1-1 0 0,0 1 1 0 0,0-1-1 0 0,0 1 1 0 0,0-1-1 0 0,0 0 1 0 0,1 0-1 0 0,-1 0 1 0 0,0 0-1 0 0,1 0 1 0 0,-1 0-1 0 0,1-1 1 0 0,-1 1-1 0 0,1-1 1 0 0,-1 0-1 0 0,1 0 1 0 0,0 0-1 0 0,-1 0 1 0 0,1 0 0 0 0,-1 0-1 0 0,1-1 1 0 0,1 0-39 0 0,80-20-4126 0 0,-74 18-1294 0 0,-3 0-5614 0 0</inkml:trace>
  <inkml:trace contextRef="#ctx0" brushRef="#br0" timeOffset="3284.217">1471 271 11779 0 0,'0'0'1763'0'0,"0"0"-811"0"0,0 0-261 0 0,0 0 97 0 0,0 0 177 0 0,0 0 125 0 0,2-10-9 0 0,8-54 1104 0 0,-10 63-2147 0 0,-1 0 0 0 0,1 0 0 0 0,0 0 0 0 0,-1 0 0 0 0,1 0 0 0 0,0 0 0 0 0,-1 0 0 0 0,0 1 0 0 0,1-1 0 0 0,-1 0 0 0 0,1 0 0 0 0,-1 0 0 0 0,0 1 0 0 0,0-1 0 0 0,1 0 0 0 0,-1 1 0 0 0,0-1 0 0 0,0 0 0 0 0,0 1 0 0 0,0-1 0 0 0,0 1 0 0 0,0 0 0 0 0,0-1 0 0 0,0 1 0 0 0,0 0 0 0 0,0-1 0 0 0,0 1 0 0 0,0 0 0 0 0,0 0 0 0 0,0 0 0 0 0,0 0 0 0 0,0 0 0 0 0,0 0 0 0 0,0 0 0 0 0,0 0 0 0 0,0 1 0 0 0,0-1 0 0 0,0 0 0 0 0,0 1 0 0 0,0-1 0 0 0,0 0 0 0 0,0 1-38 0 0,-44 16 198 0 0,36-13-155 0 0,-1 1 0 0 0,1 0 0 0 0,0 0 0 0 0,0 1 1 0 0,0 0-1 0 0,1 1 0 0 0,0 0 0 0 0,0 0 0 0 0,1 1 1 0 0,0 0-1 0 0,0 0 0 0 0,1 1 0 0 0,0 0 1 0 0,0 0-1 0 0,-3 7-43 0 0,9-15 9 0 0,0 0 0 0 0,-1 1 0 0 0,1-1 0 0 0,0 0 0 0 0,-1 0 1 0 0,1 0-1 0 0,0 0 0 0 0,0 0 0 0 0,0 0 0 0 0,0 0 0 0 0,0 0 0 0 0,0 1 1 0 0,0-1-1 0 0,1 0 0 0 0,-1 0 0 0 0,0 0 0 0 0,1 0 0 0 0,-1 0 0 0 0,1 0 1 0 0,-1 0-1 0 0,1 0 0 0 0,-1 0 0 0 0,1 0 0 0 0,-1 0 0 0 0,1 0 0 0 0,0-1 1 0 0,0 1-1 0 0,-1 0 0 0 0,1 0 0 0 0,0-1 0 0 0,0 1 0 0 0,0 0 0 0 0,0-1 1 0 0,0 1-1 0 0,0-1 0 0 0,0 1 0 0 0,0-1 0 0 0,0 0 0 0 0,0 1 0 0 0,0-1 0 0 0,0 0 1 0 0,0 0-1 0 0,1 0 0 0 0,-1 1 0 0 0,0-1 0 0 0,0-1 0 0 0,0 1 0 0 0,0 0 1 0 0,0 0-1 0 0,0 0 0 0 0,1-1-9 0 0,57-17 502 0 0,-51 13-481 0 0,0 0 0 0 0,0 0 0 0 0,-1-1 0 0 0,1 0 0 0 0,-1 0 0 0 0,-1-1 0 0 0,1 0 0 0 0,-1 0 0 0 0,0-1 0 0 0,-1 1 0 0 0,1-1 0 0 0,-2 0 0 0 0,1-1 0 0 0,-1 1 0 0 0,1-4-21 0 0,-41 108 181 0 0,36-95-175 0 0,0 1 0 0 0,0 0-1 0 0,0-1 1 0 0,0 1 0 0 0,0 0 0 0 0,0-1 0 0 0,1 1-1 0 0,-1-1 1 0 0,0 1 0 0 0,1 0 0 0 0,-1-1-1 0 0,1 1 1 0 0,0-1 0 0 0,-1 1 0 0 0,1-1 0 0 0,0 1-1 0 0,0-1 1 0 0,0 0 0 0 0,0 1 0 0 0,0-1-1 0 0,0 0 1 0 0,1 0 0 0 0,-1 0 0 0 0,0 0 0 0 0,0 0-1 0 0,1 0 1 0 0,-1 0 0 0 0,1 0 0 0 0,-1-1-1 0 0,1 1 1 0 0,-1 0 0 0 0,1-1 0 0 0,0 1 0 0 0,-1-1-1 0 0,1 0 1 0 0,-1 1 0 0 0,1-1 0 0 0,0 0-1 0 0,-1 0 1 0 0,1 0 0 0 0,0 0 0 0 0,-1-1 0 0 0,1 1-1 0 0,0 0 1 0 0,-1-1 0 0 0,1 1 0 0 0,0-1-6 0 0,76-31 314 0 0,-64 19-305 0 0,0 0 0 0 0,-1 0 0 0 0,-1-2 0 0 0,0 1 1 0 0,-1-2-1 0 0,-1 1 0 0 0,0-1 0 0 0,-1-1 1 0 0,-1 0-1 0 0,0 0 0 0 0,-1-1 0 0 0,-1 1 1 0 0,-1-2-1 0 0,1-7-9 0 0,-5 24 0 0 0,0-1 0 0 0,0 1 1 0 0,0-1-1 0 0,0 1 0 0 0,0-1 0 0 0,-1 1 1 0 0,1-1-1 0 0,-1 0 0 0 0,0 1 0 0 0,0-1 1 0 0,0 1-1 0 0,0-1 0 0 0,0 0 0 0 0,-1 1 1 0 0,1-1-1 0 0,-1 0 0 0 0,1 1 0 0 0,-1-1 1 0 0,0 1-1 0 0,0-1 0 0 0,0 1 0 0 0,0 0 1 0 0,-1-1-1 0 0,1 1 0 0 0,-1 0 0 0 0,1 0 1 0 0,-1 0-1 0 0,0 0 0 0 0,0 0 0 0 0,0 0 1 0 0,0 1-1 0 0,-1-2 0 0 0,-45 54-270 0 0,38-31 310 0 0,1 1 0 0 0,0 0 0 0 0,2 1 0 0 0,0-1-1 0 0,2 1 1 0 0,0 1 0 0 0,2-1 0 0 0,0 0-1 0 0,1 1 1 0 0,1 0 0 0 0,2 5-40 0 0,26 39 363 0 0,-26-65-348 0 0,0-1-1 0 0,0 1 1 0 0,0-1-1 0 0,0 0 1 0 0,1 0 0 0 0,-1 1-1 0 0,0-1 1 0 0,1 0-1 0 0,-1 0 1 0 0,1 0 0 0 0,-1-1-1 0 0,1 1 1 0 0,0 0-1 0 0,-1-1 1 0 0,1 1-1 0 0,0-1 1 0 0,-1 1 0 0 0,1-1-1 0 0,0 0 1 0 0,-1 1-1 0 0,1-1 1 0 0,0 0 0 0 0,0 0-1 0 0,-1-1 1 0 0,1 1-1 0 0,0 0 1 0 0,0 0 0 0 0,-1-1-1 0 0,1 1 1 0 0,0-1-1 0 0,-1 0 1 0 0,1 1 0 0 0,-1-1-1 0 0,1 0 1 0 0,-1 0-1 0 0,1 0 1 0 0,-1 0 0 0 0,1 0-1 0 0,-1 0 1 0 0,0 0-15 0 0,10-22-1834 0 0,-10 12-8165 0 0,-1 7-1877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31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23 23749 0 0,'0'0'1242'0'0,"0"0"-331"0"0,0 0-141 0 0,0 0-28 0 0,0 0-123 0 0,0 0-161 0 0,0 0-114 0 0,0 0-74 0 0,0 0-73 0 0,0 0-63 0 0,0 0-98 0 0,0 0-98 0 0,0 0-131 0 0,-5-4-211 0 0,-13-14-267 0 0,15 18-11147 0 0,3 0 10352 0 0,0 1-10535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39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73 896 0 0,'0'0'388'0'0,"0"0"-18"0"0,0 0 152 0 0,0 0 303 0 0,0 0 436 0 0,0 0 401 0 0,0 0 258 0 0,0 0 83 0 0,0 0-166 0 0,0 0-262 0 0,0 0-258 0 0,-7-2-271 0 0,-30-11 1687 0 0,37 13-2271 0 0,7 1 5612 0 0,23 1-5626 0 0,300-23 1111 0 0,130 3-856 0 0,66 0-330 0 0,103 14-52 0 0,-99 26-203 0 0,-385-14-144 0 0,-150-4-3093 0 0,0 1-5816 0 0,3-4-2829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41.0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58 10866 0 0,'0'0'598'0'0,"0"0"26"0"0,0 0 183 0 0,0 0 201 0 0,0 0 104 0 0,0 0-65 0 0,0 0-189 0 0,0 0-157 0 0,0 0-50 0 0,0 0 8 0 0,0 0-26 0 0,2-4-123 0 0,9-17 513 0 0,34 19 1508 0 0,324-13 131 0 0,119 2-1586 0 0,-17 10-641 0 0,50 21-226 0 0,-33-5-158 0 0,-415-10 51 0 0,-73-3-26 0 0,-5-12-232 0 0,1 1-5011 0 0,9 4-7679 0 0,-1 6 2776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31.3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2764 287 25133 0 0,'0'0'809'0'0,"0"0"31"0"0,0 0-48 0 0,0 0-32 0 0,0 0-168 0 0,0 0-152 0 0,0 0-152 0 0,0 0-152 0 0,0 0-80 0 0,0 0-104 0 0,0 0-160 0 0,0 0-248 0 0,0 0-544 0 0,0 0-1072 0 0,-19-26-4610 0 0,19 28-7017 0 0</inkml:trace>
  <inkml:trace contextRef="#ctx0" brushRef="#br0" timeOffset="-5319.997">40 275 480 0 0,'0'0'436'0'0,"0"0"87"0"0,0 0 222 0 0,0 0 317 0 0,0 0 282 0 0,0 0 101 0 0,0 0-46 0 0,0 0-167 0 0,0 0-184 0 0,0 0-158 0 0,0 0-165 0 0,-7 6-106 0 0,-25 27 498 0 0,37-37 5972 0 0,6-4-5331 0 0,16-14-2236 0 0,80-73 869 0 0,-117 105-327 0 0,0-1 0 0 0,1 2 0 0 0,0-1 0 0 0,1 1 0 0 0,0 0 0 0 0,1 1 1 0 0,0 0-1 0 0,1 0 0 0 0,0 1 0 0 0,1 0 0 0 0,-3 10-64 0 0,8-22 25 0 0,-1 0 1 0 0,0 0-1 0 0,0 0 0 0 0,0 0 0 0 0,1 0 0 0 0,-1 0 1 0 0,0 0-1 0 0,1 0 0 0 0,-1 0 0 0 0,1 1 0 0 0,-1-1 1 0 0,1 0-1 0 0,0 0 0 0 0,0 1 0 0 0,-1-1 0 0 0,1 0 0 0 0,0 0 1 0 0,0 1-1 0 0,0-1 0 0 0,0 0 0 0 0,1 0 0 0 0,-1 1 1 0 0,0-1-1 0 0,0 0 0 0 0,1 0 0 0 0,-1 1 0 0 0,1-1 1 0 0,-1 0-1 0 0,1 0 0 0 0,-1 0 0 0 0,1 0 0 0 0,0 0 1 0 0,-1 0-1 0 0,1 0 0 0 0,0 0 0 0 0,0 0 0 0 0,0 0 1 0 0,0 0-1 0 0,0 0 0 0 0,0-1 0 0 0,0 1 0 0 0,0 0 1 0 0,0-1-1 0 0,0 1 0 0 0,0-1 0 0 0,1 1 0 0 0,-1-1 1 0 0,0 1-1 0 0,0-1 0 0 0,1 0 0 0 0,-1 0 0 0 0,0 0 1 0 0,0 0-1 0 0,1 0 0 0 0,-1 0 0 0 0,0 0 0 0 0,0 0 1 0 0,1 0-1 0 0,-1 0 0 0 0,0-1 0 0 0,0 1 0 0 0,0 0 1 0 0,1-1-1 0 0,-1 1 0 0 0,0-1 0 0 0,0 0-25 0 0,10-3 65 0 0,-1-1 0 0 0,0 0 0 0 0,0 0 0 0 0,0-1 0 0 0,-1-1 0 0 0,1 0 0 0 0,-2 0 0 0 0,1 0 0 0 0,-1-1-1 0 0,0-1 1 0 0,-1 1 0 0 0,1-1 0 0 0,-2-1 0 0 0,0 1 0 0 0,0-1 0 0 0,2-4-65 0 0,-33 29 167 0 0,-15 50-304 0 0,39-63 137 0 0,0-1-1 0 0,0 1 1 0 0,1-1-1 0 0,-1 1 1 0 0,1-1-1 0 0,-1 1 1 0 0,1-1-1 0 0,0 1 1 0 0,-1-1-1 0 0,1 1 1 0 0,0 0-1 0 0,0-1 1 0 0,0 1-1 0 0,0-1 1 0 0,0 1-1 0 0,1 0 1 0 0,-1-1-1 0 0,0 1 1 0 0,1-1-1 0 0,-1 1 1 0 0,1-1-1 0 0,-1 1 1 0 0,1-1-1 0 0,0 1 1 0 0,0-1-1 0 0,0 0 1 0 0,0 1-1 0 0,0-1 1 0 0,0 0-1 0 0,0 0 1 0 0,0 0-1 0 0,0 0 1 0 0,0 0-1 0 0,1 0 1 0 0,-1 0-1 0 0,0 0 1 0 0,1 0-1 0 0,-1 0 1 0 0,1-1-1 0 0,-1 1 1 0 0,1-1 0 0 0,-1 1-1 0 0,1-1 1 0 0,-1 0-1 0 0,2 1 1 0 0,2-1 17 0 0,1 1 0 0 0,0-1 1 0 0,0-1-1 0 0,-1 1 0 0 0,1-1 0 0 0,0 0 1 0 0,-1 0-1 0 0,1 0 0 0 0,0-1 0 0 0,-1 0 0 0 0,0 0 1 0 0,1 0-1 0 0,-1-1 0 0 0,0 0 0 0 0,0 0 0 0 0,0 0 1 0 0,-1-1-1 0 0,1 1 0 0 0,-1-1 0 0 0,0 0 1 0 0,0-1-1 0 0,0 1 0 0 0,0-1-17 0 0,-2 2 4 0 0,1 0 0 0 0,-1 1 0 0 0,0-1 0 0 0,0-1 0 0 0,0 1 0 0 0,-1 0 0 0 0,1 0 0 0 0,-1-1 0 0 0,1 1 0 0 0,-1-1 0 0 0,0 1 0 0 0,-1-1 0 0 0,1 1 0 0 0,0-1-1 0 0,-1 0 1 0 0,0 1 0 0 0,0-1 0 0 0,0 0 0 0 0,-1 1 0 0 0,1-1 0 0 0,-1 0 0 0 0,1 1 0 0 0,-1-1 0 0 0,-1 1 0 0 0,1-1 0 0 0,0 1 0 0 0,-1 0 0 0 0,1-1 0 0 0,-1 1 0 0 0,0 0 0 0 0,0 0 0 0 0,-1 0 0 0 0,1 0 0 0 0,0 1 0 0 0,-1-1 0 0 0,-1 0-4 0 0,-50-14 600 0 0,30 24-3772 0 0,19 3-2295 0 0,7 5-3735 0 0,-1-11 664 0 0</inkml:trace>
  <inkml:trace contextRef="#ctx0" brushRef="#br0" timeOffset="-4600.019">400 251 9282 0 0,'0'0'1462'0'0,"0"0"-350"0"0,0 0-27 0 0,0 0 86 0 0,0 0 131 0 0,0 0 28 0 0,0 0-91 0 0,0 0-257 0 0,0 0-340 0 0,0 0-273 0 0,0 0-169 0 0,0 0-68 0 0,4-4 22 0 0,-4 4-155 0 0,1-1 14 0 0,-1 0 1 0 0,0 1-1 0 0,1-1 1 0 0,-1 0 0 0 0,0 1-1 0 0,1-1 1 0 0,-1 0-1 0 0,1 1 1 0 0,-1-1 0 0 0,1 1-1 0 0,-1-1 1 0 0,1 1-1 0 0,-1-1 1 0 0,1 1-1 0 0,0 0 1 0 0,-1-1 0 0 0,1 1-1 0 0,0-1 1 0 0,-1 1-1 0 0,1 0 1 0 0,0 0 0 0 0,-1 0-1 0 0,1-1 1 0 0,0 1-1 0 0,0 0 1 0 0,-1 0-1 0 0,1 0 1 0 0,0 0 0 0 0,-1 0-1 0 0,1 0 1 0 0,0 0-1 0 0,0 0 1 0 0,-1 1 0 0 0,1-1-1 0 0,0 0 1 0 0,0 0-1 0 0,-1 1 1 0 0,1-1-1 0 0,0 0 1 0 0,-1 1 0 0 0,1-1-1 0 0,-1 0 1 0 0,1 1-1 0 0,0-1 1 0 0,-1 1 0 0 0,1-1-1 0 0,-1 1 1 0 0,1-1-1 0 0,-1 1 1 0 0,0 0-1 0 0,1-1 1 0 0,-1 1 0 0 0,1 0-1 0 0,-1-1 1 0 0,0 1-1 0 0,0 0 1 0 0,1-1 0 0 0,-1 1-1 0 0,0 0 1 0 0,0-1-1 0 0,0 1 1 0 0,0 0-1 0 0,0 0 1 0 0,0-1 0 0 0,0 1-1 0 0,0 0 1 0 0,0 0-1 0 0,0-1 1 0 0,0 1-14 0 0,1 5 105 0 0,1-1 0 0 0,-1 1 1 0 0,0-1-1 0 0,0 1 0 0 0,-1 0 0 0 0,0-1 1 0 0,0 1-1 0 0,0 0 0 0 0,-1-1 0 0 0,0 1 0 0 0,0-1 1 0 0,0 1-1 0 0,-1-1 0 0 0,0 1 0 0 0,0-1 1 0 0,0 0-1 0 0,0 1 0 0 0,-1-1 0 0 0,0-1 1 0 0,0 1-1 0 0,0 0 0 0 0,-2 1-105 0 0,2-39 1732 0 0,3 28-1764 0 0,1 0-1 0 0,0 0 1 0 0,0 0-1 0 0,0 0 1 0 0,1 0-1 0 0,-1 0 0 0 0,1 0 1 0 0,1 0-1 0 0,-1 0 1 0 0,0 1-1 0 0,1-1 1 0 0,0 1-1 0 0,0 0 1 0 0,1 0-1 0 0,-1 0 0 0 0,1 0 1 0 0,0 1-1 0 0,0-1 1 0 0,0 1-1 0 0,0 0 1 0 0,1 0-1 0 0,-1 1 0 0 0,1-1 1 0 0,-1 1-1 0 0,1 0 1 0 0,0 0-1 0 0,0 1 1 0 0,0-1-1 0 0,0 1 0 0 0,0 0 1 0 0,4 0 32 0 0,-5 3-9 0 0,-1 0 1 0 0,1 0-1 0 0,-1 1 0 0 0,0-1 1 0 0,0 1-1 0 0,0 0 0 0 0,0 0 1 0 0,0 0-1 0 0,-1 0 0 0 0,1 0 1 0 0,-1 0-1 0 0,0 1 1 0 0,0-1-1 0 0,0 1 0 0 0,-1-1 1 0 0,1 1-1 0 0,-1 0 0 0 0,0 0 1 0 0,0 0-1 0 0,0 0 0 0 0,0 0 1 0 0,-1 0-1 0 0,0 0 0 0 0,1 0 1 0 0,-2 0-1 0 0,1 0 0 0 0,0 1 10 0 0,-2-3 16 0 0,1 0 1 0 0,0 0-1 0 0,0-1 1 0 0,-1 1 0 0 0,1-1-1 0 0,-1 1 1 0 0,1-1-1 0 0,-1 0 1 0 0,0 0 0 0 0,1 0-1 0 0,-1 1 1 0 0,0-2-1 0 0,0 1 1 0 0,0 0 0 0 0,0 0-1 0 0,0 0 1 0 0,0-1 0 0 0,0 1-1 0 0,0-1 1 0 0,0 0-1 0 0,0 0 1 0 0,0 0 0 0 0,0 0-1 0 0,0 0 1 0 0,0 0-1 0 0,0 0 1 0 0,-1 0 0 0 0,1-1-1 0 0,0 0-17 0 0,1 0-1 0 0,0-1-1 0 0,1 0 0 0 0,-1 0 0 0 0,1 0 0 0 0,0 0 1 0 0,0 0-1 0 0,-1 0 0 0 0,1 0 0 0 0,0 0 1 0 0,1 0-1 0 0,-1 0 0 0 0,0 0 0 0 0,0 1 0 0 0,1-1 1 0 0,0 0-1 0 0,-1 0 0 0 0,1 0 0 0 0,0 0 1 0 0,0 1-1 0 0,-1-1 0 0 0,2 0 0 0 0,-1 1 0 0 0,0-1 1 0 0,0 1-1 0 0,0-1 0 0 0,1 1 0 0 0,-1-1 2 0 0,3-3-21 0 0,-1 0-1 0 0,0 0 1 0 0,1 0-1 0 0,0 0 0 0 0,0 0 1 0 0,1 1-1 0 0,-1 0 1 0 0,1 0-1 0 0,0 0 1 0 0,0 1-1 0 0,0 0 0 0 0,0-1 1 0 0,1 2-1 0 0,-1-1 1 0 0,1 1-1 0 0,0 0 1 0 0,0 0-1 0 0,0 0 0 0 0,0 1 1 0 0,0 0-1 0 0,0 0 1 0 0,0 1-1 0 0,6-1 22 0 0,-10 4-3 0 0,1 0 0 0 0,-1 0 0 0 0,0-1-1 0 0,0 2 1 0 0,0-1 0 0 0,0 0 0 0 0,0 0 0 0 0,-1 0 0 0 0,1 1-1 0 0,-1-1 1 0 0,0 1 0 0 0,0-1 0 0 0,-1 1 0 0 0,1-1 0 0 0,-1 1-1 0 0,1 0 1 0 0,-1-1 0 0 0,0 1 0 0 0,-1 0 0 0 0,1-1 0 0 0,0 1-1 0 0,-1 0 1 0 0,0-1 0 0 0,0 1 0 0 0,0-1 0 0 0,0 1 0 0 0,-1-1-1 0 0,1 0 1 0 0,-1 0 0 0 0,0 1 0 0 0,0-1 0 0 0,-1 1 3 0 0,15-6-19102 0 0,-10 1 14136 0 0</inkml:trace>
  <inkml:trace contextRef="#ctx0" brushRef="#br0" timeOffset="-4236.773">869 105 3777 0 0,'0'0'1587'0'0,"0"0"30"0"0,0 0-28 0 0,0 0 29 0 0,0 0 53 0 0,0 0 29 0 0,-1-10-72 0 0,-3-31-186 0 0,-3 25 1711 0 0,-10 40-2429 0 0,3 9 182 0 0,1 1 0 0 0,2 0 0 0 0,1 1 0 0 0,-3 31-906 0 0,-29 137 1166 0 0,37-194-1 0 0,2-5-3682 0 0,2-3-2189 0 0,1 0-3291 0 0,0-1-2548 0 0</inkml:trace>
  <inkml:trace contextRef="#ctx0" brushRef="#br0" timeOffset="-3952.15">792 248 5993 0 0,'0'0'1534'0'0,"0"0"-123"0"0,0 0-83 0 0,0 0 20 0 0,0 0 22 0 0,0 0-31 0 0,0 0-140 0 0,0 0-229 0 0,0 0-238 0 0,11-7-214 0 0,33-17-169 0 0,-43 24-316 0 0,1 0 0 0 0,-1-1 0 0 0,1 1 0 0 0,-1 0 0 0 0,1 0 0 0 0,-1 0 0 0 0,1 0 0 0 0,0 0 0 0 0,-1 0 0 0 0,1 0 1 0 0,-1 1-1 0 0,0-1 0 0 0,1 1 0 0 0,-1-1 0 0 0,1 1 0 0 0,-1-1 0 0 0,0 1 0 0 0,1 0 0 0 0,-1 0 0 0 0,0-1 0 0 0,1 1 1 0 0,-1 0-1 0 0,0 0 0 0 0,0 0 0 0 0,0 0 0 0 0,0 1 0 0 0,0-1 0 0 0,0 0 0 0 0,0 0 0 0 0,-1 1 0 0 0,1-1 0 0 0,0 0 1 0 0,-1 1-1 0 0,1-1 0 0 0,-1 1 0 0 0,1-1 0 0 0,-1 1 0 0 0,0-1 0 0 0,0 1 0 0 0,1-1 0 0 0,-1 1 0 0 0,0-1 0 0 0,0 1 1 0 0,0-1-1 0 0,-1 1 0 0 0,1-1 0 0 0,0 1 0 0 0,-1 0-33 0 0,1 1 76 0 0,-1 0-1 0 0,1 0 1 0 0,-1 0 0 0 0,0 1-1 0 0,0-1 1 0 0,0 0 0 0 0,-1-1-1 0 0,1 1 1 0 0,-1 0 0 0 0,1 0-1 0 0,-1 0 1 0 0,0-1 0 0 0,0 1-1 0 0,0-1 1 0 0,0 0 0 0 0,-1 1-1 0 0,1-1 1 0 0,-1 0 0 0 0,1 0-1 0 0,-1-1 1 0 0,0 1 0 0 0,0 0-1 0 0,1-1 1 0 0,-1 0 0 0 0,0 0-1 0 0,0 0 1 0 0,-1 0 0 0 0,1 0-1 0 0,0 0 1 0 0,0-1 0 0 0,0 1-1 0 0,0-1 1 0 0,-1 0 0 0 0,1 0-1 0 0,0-1 1 0 0,0 1 0 0 0,0 0-1 0 0,-1-1-75 0 0,-5-8-963 0 0,8 4-2382 0 0,0 1-4009 0 0,1 2-2714 0 0</inkml:trace>
  <inkml:trace contextRef="#ctx0" brushRef="#br0" timeOffset="-3000.07">876 347 272 0 0,'0'0'695'0'0,"0"0"220"0"0,0 0 625 0 0,0 0 490 0 0,0 0 106 0 0,0 0-303 0 0,0 0-562 0 0,0 0-418 0 0,0 0-185 0 0,0 0-81 0 0,0 0-20 0 0,0 0 5 0 0,0 0-29 0 0,4-5-11 0 0,99-99 4065 0 0,-58 43-1901 0 0,-78 108-2744 0 0,12 21 146 0 0,21-67-75 0 0,-1 1 1 0 0,1-1-1 0 0,0 1 0 0 0,0-1 0 0 0,0 1 0 0 0,0 0 0 0 0,0-1 0 0 0,0 1 1 0 0,0-1-1 0 0,1 1 0 0 0,-1-1 0 0 0,1 1 0 0 0,-1-1 0 0 0,1 0 0 0 0,-1 1 1 0 0,1-1-1 0 0,0 1 0 0 0,0-1 0 0 0,-1 0 0 0 0,1 0 0 0 0,0 1 0 0 0,0-1 0 0 0,0 0 1 0 0,1 0-1 0 0,-1 0 0 0 0,0 0 0 0 0,0 0 0 0 0,0 0 0 0 0,1-1 0 0 0,-1 1 1 0 0,1 0-1 0 0,-1-1 0 0 0,0 1 0 0 0,1-1 0 0 0,-1 1 0 0 0,1-1 0 0 0,-1 0 0 0 0,1 1 1 0 0,-1-1-1 0 0,1 0 0 0 0,0 0 0 0 0,1 0-23 0 0,2 0 26 0 0,1-1 0 0 0,0 1 0 0 0,0-1 0 0 0,-1 0 1 0 0,1-1-1 0 0,0 1 0 0 0,-1-1 0 0 0,1 0 0 0 0,-1 0 0 0 0,0-1 0 0 0,1 0 0 0 0,-1 0 0 0 0,-1 0 1 0 0,1 0-1 0 0,0-1 0 0 0,-1 0 0 0 0,0 0 0 0 0,0 0 0 0 0,0-1 0 0 0,0 1 0 0 0,-1-1 0 0 0,1 0 1 0 0,-1 0-1 0 0,0 0 0 0 0,-1 0 0 0 0,1 0 0 0 0,-1-1 0 0 0,0 1 0 0 0,-1-1 0 0 0,1 1 0 0 0,-1-1 1 0 0,0 0-1 0 0,-1 0 0 0 0,1 0 0 0 0,-1 1 0 0 0,0-1 0 0 0,0 0 0 0 0,-1-3-26 0 0,-20 29-443 0 0,19-18 436 0 0,0 1 1 0 0,0-1-1 0 0,0 1 0 0 0,1 0 0 0 0,-1 0 0 0 0,1 0 0 0 0,0-1 0 0 0,0 1 0 0 0,0 0 0 0 0,0 1 0 0 0,0-1 0 0 0,0 0 0 0 0,1 0 0 0 0,0 0 0 0 0,-1 0 0 0 0,1 1 0 0 0,0-1 0 0 0,1 0 0 0 0,-1 0 0 0 0,0 0 0 0 0,1 0 1 0 0,0 0-1 0 0,0 1 0 0 0,0-1 0 0 0,0-1 0 0 0,0 1 0 0 0,1 0 0 0 0,-1 0 0 0 0,1 0 0 0 0,0-1 0 0 0,0 1 0 0 0,0-1 0 0 0,0 1 0 0 0,0-1 0 0 0,0 0 0 0 0,1 0 0 0 0,-1 0 0 0 0,1 0 0 0 0,0 0 0 0 0,-1 0 0 0 0,1-1 0 0 0,0 1 1 0 0,0-1-1 0 0,0 0 0 0 0,0 0 0 0 0,0 0 0 0 0,3 0 7 0 0,30-5-816 0 0,-32 3-178 0 0,0 0 0 0 0,0-1 1 0 0,0 0-1 0 0,0 0 0 0 0,0 0 1 0 0,0 0-1 0 0,-1-1 0 0 0,1 1 0 0 0,-1-1 1 0 0,0 0-1 0 0,0 0 0 0 0,0 0 0 0 0,0-1 1 0 0,0 1-1 0 0,-1 0 0 0 0,0-1 1 0 0,1 0-1 0 0,-1 0 0 0 0,1-3 994 0 0,10-34-3764 0 0,16-76 5763 0 0,-16 80 3247 0 0,1-2 4822 0 0,-21 86-6470 0 0,-6-1-2775 0 0,-21 121 150 0 0,33-139-1177 0 0,1-28 9 0 0,1-24-8261 0 0,2-18-5036 0 0,-2 35 13041 0 0</inkml:trace>
  <inkml:trace contextRef="#ctx0" brushRef="#br0" timeOffset="-2751.061">1234 139 0 0 0,'0'0'1786'0'0,"0"0"530"0"0,0 0 54 0 0,0 0-91 0 0,0 0-190 0 0,0 0-261 0 0,0 0-316 0 0,0 0-333 0 0,0 0-341 0 0,0 0-271 0 0,-6-3-157 0 0,5 2-408 0 0,-16-10 438 0 0,43 3 548 0 0,172-17 3128 0 0,-193 25-3667 0 0,-7 4-4407 0 0,0 3-4759 0 0,1-4-1777 0 0</inkml:trace>
  <inkml:trace contextRef="#ctx0" brushRef="#br0" timeOffset="-1716.222">1568 231 10690 0 0,'0'0'646'0'0,"0"0"-131"0"0,0 0 31 0 0,0 0 169 0 0,0 0 128 0 0,0 0 47 0 0,0 0-38 0 0,0 0-107 0 0,0 0-145 0 0,0 0-145 0 0,0 0-115 0 0,0 0-88 0 0,-4-9-58 0 0,-12-27-29 0 0,16 34-154 0 0,-1 1 0 0 0,0 0 0 0 0,0 0 0 0 0,0 0 0 0 0,1 1 0 0 0,-1-1 0 0 0,0 0 0 0 0,0 0 0 0 0,0 0 0 0 0,0 1 0 0 0,-1-1 0 0 0,1 0 0 0 0,0 1 0 0 0,0-1 0 0 0,0 1 0 0 0,0 0 0 0 0,-1-1 0 0 0,1 1 0 0 0,0 0 0 0 0,0 0 0 0 0,-1-1 0 0 0,1 1 0 0 0,0 0 0 0 0,0 0 0 0 0,-1 0 0 0 0,1 1 0 0 0,0-1-1 0 0,0 0 1 0 0,-1 0 0 0 0,1 1 0 0 0,-1 0-11 0 0,-1-1 44 0 0,-5 2 50 0 0,0 0 1 0 0,0 0-1 0 0,0 1 0 0 0,0 0 0 0 0,1 1 0 0 0,-1 0 1 0 0,1 0-1 0 0,0 0 0 0 0,0 1 0 0 0,1 0 1 0 0,-1 0-1 0 0,1 1 0 0 0,1 0 0 0 0,-1 0 1 0 0,1 0-1 0 0,-1 1 0 0 0,2 0 0 0 0,-1-1 1 0 0,1 2-1 0 0,0-1 0 0 0,-2 7-94 0 0,6-13 43 0 0,-1 1 0 0 0,1-1 0 0 0,0 0 1 0 0,0 1-1 0 0,0-1 0 0 0,0 0 0 0 0,0 1 0 0 0,0-1 0 0 0,1 0 0 0 0,-1 1 0 0 0,0-1 0 0 0,1 0 1 0 0,-1 1-1 0 0,0-1 0 0 0,1 0 0 0 0,0 0 0 0 0,-1 1 0 0 0,1-1 0 0 0,0 0 0 0 0,0 0 0 0 0,0 0 0 0 0,-1 0 1 0 0,1 0-1 0 0,0 0 0 0 0,0 0 0 0 0,0 0 0 0 0,1-1 0 0 0,-1 1 0 0 0,0 0 0 0 0,0 0 0 0 0,0-1 1 0 0,1 1-1 0 0,-1-1 0 0 0,0 1 0 0 0,0-1 0 0 0,1 0 0 0 0,-1 1 0 0 0,0-1 0 0 0,1 0 0 0 0,-1 0 1 0 0,1 0-1 0 0,-1 0 0 0 0,0 0 0 0 0,1 0 0 0 0,-1-1 0 0 0,1 1-43 0 0,65-13 639 0 0,-61 10-644 0 0,-1 0 0 0 0,0 0 0 0 0,0-1 0 0 0,0 1 1 0 0,-1-1-1 0 0,1 0 0 0 0,-1 0 0 0 0,0-1 0 0 0,0 1 0 0 0,0-1 0 0 0,-1 0 0 0 0,0 0 0 0 0,0 0 1 0 0,0 0-1 0 0,0-1 0 0 0,-1 1 0 0 0,0-1 0 0 0,0 0 0 0 0,0 0 0 0 0,-1 1 0 0 0,0-4 5 0 0,-25 60-569 0 0,23-49 573 0 0,0 1 1 0 0,-1-1-1 0 0,1 0 0 0 0,1 1 1 0 0,-1-1-1 0 0,0 1 0 0 0,1-1 1 0 0,-1 1-1 0 0,1 0 0 0 0,0-1 1 0 0,0 1-1 0 0,0 0 0 0 0,0-1 1 0 0,0 1-1 0 0,1-1 0 0 0,-1 1 1 0 0,1-1-1 0 0,-1 1 0 0 0,1-1 1 0 0,0 1-1 0 0,0-1 0 0 0,0 1 1 0 0,1-1-1 0 0,-1 0 0 0 0,0 0 1 0 0,1 1-1 0 0,0-1 0 0 0,-1 0 1 0 0,1-1-1 0 0,0 1 0 0 0,0 0 1 0 0,0 0-1 0 0,0-1 0 0 0,0 1 1 0 0,1-1-1 0 0,-1 0 1 0 0,0 1-1 0 0,1-1 0 0 0,-1 0 1 0 0,0-1-1 0 0,1 1 0 0 0,0 0 1 0 0,-1-1-1 0 0,1 1 0 0 0,-1-1 1 0 0,1 0-1 0 0,0 0-4 0 0,3-1-113 0 0,1-1 0 0 0,-1 0 0 0 0,0-1 0 0 0,1 1 0 0 0,-1-1 0 0 0,0-1 0 0 0,-1 1 0 0 0,1-1 0 0 0,-1 0 0 0 0,1 0 0 0 0,-1-1 0 0 0,0 1 0 0 0,-1-1 0 0 0,1 0 1 0 0,-1 0-1 0 0,0-1 0 0 0,0 0 0 0 0,-1 1 0 0 0,1-1 0 0 0,-1 0 0 0 0,-1 0 0 0 0,1-1 0 0 0,-1 1 0 0 0,0-1 0 0 0,-1 1 0 0 0,1-1 0 0 0,-1 1 0 0 0,0-1 0 0 0,-1 0 0 0 0,0-4 113 0 0,10-24-388 0 0,46-125 1116 0 0,-78 240 618 0 0,13-47-1082 0 0,2 1-1 0 0,1 0 1 0 0,2 0 0 0 0,1 1 0 0 0,1 18-264 0 0,-13-79-12463 0 0,5-3 5938 0 0,-2-8 1963 0 0,-5 2 4155 0 0,-8 7 3890 0 0,-14 12 3629 0 0,71 18-183 0 0,29-4-5694 0 0,-30 1-578 0 0,-9 1-343 0 0,-2 0 181 0 0,0 0-1 0 0,0-2 1 0 0,-1 0 0 0 0,1-1-1 0 0,0 0 1 0 0,-1-2 0 0 0,13-5-495 0 0,-29 6 2053 0 0,-11 14-5107 0 0,8-9 2752 0 0,-1 4-3935 0 0,0-2-2787 0 0,1 0-2229 0 0</inkml:trace>
  <inkml:trace contextRef="#ctx0" brushRef="#br0" timeOffset="-1403.481">1876 191 17820 0 0,'0'0'943'0'0,"0"0"-52"0"0,0 0-55 0 0,0 0 27 0 0,0 0-65 0 0,0 0-164 0 0,0 0-209 0 0,0 0-190 0 0,0 0-92 0 0,0 0 15 0 0,0 0 41 0 0,0 0 56 0 0,0 0 16 0 0,-3 8-30 0 0,-25 113 630 0 0,47-106-2596 0 0,-9-14-3069 0 0,-2-2-5067 0 0,-4 0 658 0 0</inkml:trace>
  <inkml:trace contextRef="#ctx0" brushRef="#br0" timeOffset="-1235.952">1962 47 14075 0 0,'0'0'768'0'0,"0"0"-48"0"0,0 0-48 0 0,0 0-7 0 0,0 0-113 0 0,0 0-184 0 0,0 0-256 0 0,0 0-472 0 0,0 0-208 0 0,0 0-209 0 0,0 0-671 0 0,0 0-2401 0 0,0 0-6745 0 0</inkml:trace>
  <inkml:trace contextRef="#ctx0" brushRef="#br0" timeOffset="-250.03">2026 171 13867 0 0,'0'0'2330'0'0,"0"0"-1233"0"0,0 0-231 0 0,0 0 167 0 0,0 0 88 0 0,0 0-37 0 0,0 0-205 0 0,0 0-263 0 0,0 0-215 0 0,0 0-206 0 0,0 0-123 0 0,0 0-37 0 0,0 0 1 0 0,-6 2 46 0 0,2 0-53 0 0,-1 0 0 0 0,1 1 0 0 0,-1 0-1 0 0,1-1 1 0 0,0 2 0 0 0,0-1 0 0 0,1 0-1 0 0,-1 1 1 0 0,1 0 0 0 0,-1 0 0 0 0,1 0-1 0 0,0 0 1 0 0,1 0 0 0 0,-1 1 0 0 0,1-1 0 0 0,-2 4-29 0 0,3-7 31 0 0,-1 1 1 0 0,0 0-1 0 0,1 0 0 0 0,-1 0 1 0 0,1 0-1 0 0,-1 0 1 0 0,1 0-1 0 0,0 0 1 0 0,0 0-1 0 0,0 1 1 0 0,0-1-1 0 0,1 0 1 0 0,-1 1-1 0 0,1-1 1 0 0,-1 1-1 0 0,1-1 1 0 0,0 1-1 0 0,0-1 1 0 0,0 0-1 0 0,0 1 1 0 0,0-1-1 0 0,0 1 1 0 0,1-1-1 0 0,-1 1 1 0 0,1-1-1 0 0,0 0 1 0 0,0 1-1 0 0,0-1 1 0 0,0 0-1 0 0,0 0 1 0 0,0 0-1 0 0,1 1 1 0 0,-1-1-1 0 0,1-1 1 0 0,-1 1-1 0 0,1 0 1 0 0,0 0-1 0 0,-1-1 1 0 0,1 1-1 0 0,0-1 1 0 0,0 1-1 0 0,0-1 1 0 0,1 0-1 0 0,-1 0 1 0 0,0 1-1 0 0,0-2 1 0 0,1 1-1 0 0,-1 0 1 0 0,0 0-1 0 0,2-1-30 0 0,1 1 0 0 0,0-1 1 0 0,1 0-1 0 0,-1 0 1 0 0,0 0 0 0 0,0-1-1 0 0,0 0 1 0 0,1 0 0 0 0,-1 0-1 0 0,0-1 1 0 0,0 1 0 0 0,0-1-1 0 0,-1 0 1 0 0,1-1 0 0 0,0 1-1 0 0,-1-1 1 0 0,1 0 0 0 0,-1 0-1 0 0,0 0 1 0 0,0-1 0 0 0,0 1-1 0 0,-1-1 1 0 0,1 0-1 0 0,-1 0 1 0 0,0-1 0 0 0,0 1-1 0 0,0 0 1 0 0,-1-1 0 0 0,1 0-1 0 0,-1 0 1 0 0,0 0 0 0 0,-1 0-1 0 0,1 0 1 0 0,-1 0 0 0 0,0 0-1 0 0,0 0 1 0 0,-1 0 0 0 0,1-1-1 0 0,-1-4-1 0 0,0 8-10 0 0,0-1-1 0 0,0 1 0 0 0,0 0 1 0 0,0-1-1 0 0,0 1 1 0 0,0 0-1 0 0,0-1 1 0 0,-1 1-1 0 0,1 0 1 0 0,-1 0-1 0 0,0-1 0 0 0,1 1 1 0 0,-1 0-1 0 0,0 0 1 0 0,0 0-1 0 0,-1 0 1 0 0,1 0-1 0 0,0 0 0 0 0,-1 0 1 0 0,1 0-1 0 0,-1 1 1 0 0,1-1-1 0 0,-1 1 1 0 0,0-1-1 0 0,0 1 1 0 0,0-1-1 0 0,0 1 0 0 0,0 0 1 0 0,0 0-1 0 0,0 0 1 0 0,0 0-1 0 0,0 0 1 0 0,-1 1-1 0 0,1-1 1 0 0,0 1-1 0 0,0-1 0 0 0,-1 1 1 0 0,1 0-1 0 0,0 0 1 0 0,-1 0-1 0 0,1 0 1 0 0,0 0-1 0 0,-1 0 0 0 0,1 1 1 0 0,0-1-1 0 0,-1 1 1 0 0,1 0-1 0 0,0 0 1 0 0,0-1-1 0 0,0 2 11 0 0,-2 0-14 0 0,0 1-1 0 0,0 0 1 0 0,1-1 0 0 0,0 2-1 0 0,0-1 1 0 0,0 0-1 0 0,0 1 1 0 0,0-1 0 0 0,0 1-1 0 0,1 0 1 0 0,0 0-1 0 0,0 0 1 0 0,0 0 0 0 0,0 0-1 0 0,0 3 15 0 0,1-5 9 0 0,1-1-1 0 0,0 1 0 0 0,-1-1 0 0 0,1 1 0 0 0,0-1 0 0 0,0 1 1 0 0,0-1-1 0 0,0 1 0 0 0,0-1 0 0 0,0 1 0 0 0,0-1 1 0 0,1 1-1 0 0,-1-1 0 0 0,0 1 0 0 0,1-1 0 0 0,-1 1 1 0 0,1-1-1 0 0,0 0 0 0 0,0 1 0 0 0,-1-1 0 0 0,1 0 1 0 0,0 1-1 0 0,0-1 0 0 0,0 0 0 0 0,0 0 0 0 0,0 0 1 0 0,0 0-1 0 0,1 0 0 0 0,-1 0 0 0 0,0 0 0 0 0,0 0 1 0 0,1-1-1 0 0,-1 1 0 0 0,1 0 0 0 0,-1-1 0 0 0,0 1 1 0 0,1-1-1 0 0,-1 0 0 0 0,1 1 0 0 0,-1-1 0 0 0,1 0 1 0 0,0 0-1 0 0,-1 0 0 0 0,1 0 0 0 0,-1 0 0 0 0,1 0-8 0 0,8 0 28 0 0,0-1 0 0 0,1 0 0 0 0,-1-1-1 0 0,0 0 1 0 0,0-1 0 0 0,0 0 0 0 0,0 0-1 0 0,0-1 1 0 0,-1 0 0 0 0,0-1 0 0 0,1 0-1 0 0,-2-1 1 0 0,1 1 0 0 0,-1-2 0 0 0,0 1 0 0 0,0-1-1 0 0,0 0 1 0 0,-1-1 0 0 0,0-1-28 0 0,13-8 17 0 0,-20 17-24 0 0,-1 0 1 0 0,1 0 0 0 0,0 1 0 0 0,0-1-1 0 0,-1 0 1 0 0,1 0 0 0 0,0 1 0 0 0,0-1-1 0 0,0 0 1 0 0,0 1 0 0 0,-1-1-1 0 0,1 0 1 0 0,0 1 0 0 0,0-1 0 0 0,0 0-1 0 0,0 1 1 0 0,0-1 0 0 0,0 0 0 0 0,0 1-1 0 0,0-1 1 0 0,0 0 0 0 0,0 1 0 0 0,0-1-1 0 0,0 1 1 0 0,0-1 0 0 0,0 0 0 0 0,0 1-1 0 0,1-1 1 0 0,-1 0 0 0 0,0 1 0 0 0,0-1-1 0 0,0 0 1 0 0,0 0 0 0 0,1 1 0 0 0,-1-1-1 0 0,0 0 1 0 0,0 1 0 0 0,1-1 0 0 0,-1 0-1 0 0,0 0 1 0 0,0 0 0 0 0,1 1 0 0 0,-1-1-1 0 0,0 0 1 0 0,1 0 0 0 0,-1 0 0 0 0,0 0-1 0 0,1 1 1 0 0,-1-1 0 0 0,0 0 0 0 0,1 0-1 0 0,-1 0 1 0 0,0 0 0 0 0,1 0-1 0 0,-1 0 1 0 0,0 0 0 0 0,1 0 0 0 0,-1 0-1 0 0,0 0 1 0 0,1 0 0 0 0,-1 0 0 0 0,0 0-1 0 0,1-1 7 0 0,-13 49 99 0 0,8-32-148 0 0,3-13 47 0 0,-1 3 13 0 0,0-1-1 0 0,1 1 0 0 0,0-1 1 0 0,0 1-1 0 0,0-1 0 0 0,1 1 1 0 0,0 0-1 0 0,0-1 0 0 0,0 1 1 0 0,1 0-1 0 0,-1-1 0 0 0,1 1 1 0 0,1-1-1 0 0,1 6-10 0 0,30-43 1278 0 0,-19 13-1243 0 0,-8 9-31 0 0,0 1-1 0 0,1 0 1 0 0,0 0 0 0 0,0 1-1 0 0,1 0 1 0 0,0 0-1 0 0,0 1 1 0 0,1 0-1 0 0,0 0 1 0 0,1 1-1 0 0,4-2-3 0 0,-10 57-440 0 0,-7-31 439 0 0,1-13 5 0 0,1 1 1 0 0,0-1-1 0 0,0 1 1 0 0,0-1-1 0 0,0 1 1 0 0,1 0-1 0 0,0 0 1 0 0,0-1-1 0 0,1 1 1 0 0,0 0-1 0 0,0-1 1 0 0,0 1-1 0 0,0 0 1 0 0,2 1-5 0 0,-2-6 20 0 0,0 1 1 0 0,1-1-1 0 0,-1 0 1 0 0,0 1 0 0 0,1-1-1 0 0,-1 0 1 0 0,1 0-1 0 0,-1 0 1 0 0,1 0 0 0 0,0-1-1 0 0,-1 1 1 0 0,1 0-1 0 0,0-1 1 0 0,0 1 0 0 0,0-1-1 0 0,-1 0 1 0 0,1 1-1 0 0,0-1 1 0 0,0 0 0 0 0,0 0-1 0 0,0 0 1 0 0,0 0-1 0 0,-1 0 1 0 0,1-1 0 0 0,0 1-1 0 0,0-1 1 0 0,0 1-1 0 0,-1-1 1 0 0,1 0 0 0 0,0 1-1 0 0,-1-1 1 0 0,1 0-1 0 0,1-1-20 0 0,51-36 448 0 0,49-59-215 0 0,-100 94-650 0 0,0-1 545 0 0,-2 4-3751 0 0,0 0-3454 0 0,-1 2-4487 0 0</inkml:trace>
  <inkml:trace contextRef="#ctx0" brushRef="#br0" timeOffset="10146.745">1065 482 15947 0 0,'0'0'930'0'0,"0"0"26"0"0,0 0 111 0 0,0 0 119 0 0,0 0 10 0 0,0 0-109 0 0,0 0-202 0 0,0 0-215 0 0,0 0-173 0 0,0 0-178 0 0,0 0-132 0 0,0 0-27 0 0,0 0-16 0 0,11-1 36 0 0,92-3 625 0 0,111 17 1390 0 0,105-11-2195 0 0,-162-3 262 0 0,11-6-148 0 0,-183 6-2077 0 0,-4-1-5022 0 0,11 2-4636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5:14.5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56 1432 0 0,'0'0'2003'0'0,"0"0"-466"0"0,0 0-182 0 0,0 0 220 0 0,0 0 362 0 0,0 0 243 0 0,0 0-35 0 0,0 0-247 0 0,0 0-310 0 0,0 0-283 0 0,0 0-218 0 0,0 0-210 0 0,0 0-215 0 0,2-6-201 0 0,1-4-429 0 0,-1-1 483 0 0,-17 27 526 0 0,-101 112 288 0 0,116-118-4687 0 0,16-26-3150 0 0,9-29-5969 0 0,-11 13 8943 0 0,-1 0 6469 0 0,3 2 8751 0 0,-12 35-5129 0 0,6 17-4762 0 0,-5-11-714 0 0,9 14 123 0 0,13 28-427 0 0,-23-19-3321 0 0,-11-28-7584 0 0,7-5 9148 0 0,-2-1-9613 0 0</inkml:trace>
  <inkml:trace contextRef="#ctx0" brushRef="#br0" timeOffset="251.503">14 158 12459 0 0,'0'0'1552'0'0,"0"0"-520"0"0,0 0 96 0 0,0 0-15 0 0,0 0-121 0 0,0 0-136 0 0,0 0-296 0 0,0 0-200 0 0,0 0-112 0 0,0 0-112 0 0,0 0-88 0 0,64-17-80 0 0,-50 15-144 0 0,2 1-256 0 0,-1 0-488 0 0,0 0-1080 0 0,-5 0-2305 0 0,-2 1-6994 0 0</inkml:trace>
  <inkml:trace contextRef="#ctx0" brushRef="#br0" timeOffset="501.328">278 69 11010 0 0,'0'0'4385'0'0,"0"0"-2340"0"0,0 0-830 0 0,0 0-27 0 0,0 0-11 0 0,0 0-94 0 0,0 0-181 0 0,0 0-257 0 0,0 0-215 0 0,0 0-166 0 0,0 0-88 0 0,0 0-36 0 0,0 0-9 0 0,-2 3 1 0 0,-24 52 635 0 0,21-40-6091 0 0,0 0-6535 0 0,5-14 3352 0 0</inkml:trace>
  <inkml:trace contextRef="#ctx0" brushRef="#br0" timeOffset="818.109">230 56 14523 0 0,'0'0'1420'0'0,"0"0"-319"0"0,0 0-260 0 0,0 0-49 0 0,0 0-8 0 0,0 0 59 0 0,0 0-16 0 0,0 0-88 0 0,0 0-98 0 0,0 0-123 0 0,0 0-129 0 0,0 0-79 0 0,10 5-69 0 0,75 56 550 0 0,-20 4-28 0 0,-43-111 1816 0 0,22-77-2291 0 0,-43 126-2134 0 0,0 5-5425 0 0,0-5 3217 0 0,-1 0-7284 0 0</inkml:trace>
  <inkml:trace contextRef="#ctx0" brushRef="#br0" timeOffset="1170.052">602 24 12411 0 0,'0'0'1935'0'0,"0"0"-575"0"0,0 0-214 0 0,0 0 93 0 0,0 0 119 0 0,0 0 19 0 0,0 0-146 0 0,0 0-258 0 0,0 0-305 0 0,0 0-260 0 0,0 0-202 0 0,0 0-122 0 0,0 0-21 0 0,-9-4 505 0 0,-3 34 438 0 0,-15 71-676 0 0,44-98-8081 0 0,-5-10-6739 0 0,-10 4 10368 0 0</inkml:trace>
  <inkml:trace contextRef="#ctx0" brushRef="#br0" timeOffset="1482.119">575 1 3497 0 0,'0'0'3498'0'0,"0"0"-1090"0"0,0 0-403 0 0,0 0 7 0 0,0 0-35 0 0,0 0-158 0 0,0 0-339 0 0,0 0-434 0 0,0 0-412 0 0,0 0-294 0 0,0 0-110 0 0,0 0 23 0 0,3 0 91 0 0,11 2-119 0 0,0 1 0 0 0,-1 0 0 0 0,1 1 0 0 0,-1 0 0 0 0,0 1 0 0 0,0 0 0 0 0,0 1 0 0 0,-1 1 0 0 0,0 0 0 0 0,0 1 0 0 0,-1 0 0 0 0,0 1 0 0 0,1 1-225 0 0,-11-9 48 0 0,0 0 0 0 0,1 0 0 0 0,-1 0 0 0 0,0 1 0 0 0,0-1-1 0 0,0 0 1 0 0,0 1 0 0 0,0-1 0 0 0,0 1 0 0 0,-1-1 0 0 0,1 1 0 0 0,0-1 0 0 0,-1 1 0 0 0,1-1 0 0 0,-1 1 0 0 0,1 0 0 0 0,-1-1 0 0 0,0 1 0 0 0,0 0-1 0 0,0-1 1 0 0,0 1 0 0 0,0 0 0 0 0,0-1 0 0 0,0 1 0 0 0,-1 0 0 0 0,1-1 0 0 0,0 1 0 0 0,-1-1 0 0 0,1 1 0 0 0,-1-1 0 0 0,0 1 0 0 0,0-1 0 0 0,1 1-1 0 0,-1-1 1 0 0,0 1 0 0 0,0-1 0 0 0,-1 0 0 0 0,1 1 0 0 0,0-1 0 0 0,0 0 0 0 0,0 0 0 0 0,-1 0 0 0 0,1 0 0 0 0,-1 0 0 0 0,1 0 0 0 0,0-1 0 0 0,-1 1-1 0 0,0 0-47 0 0,-78 35 1337 0 0,12-12-805 0 0,67-28-7896 0 0,1 3 1664 0 0,0-1-6568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5:11.9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36 8234 0 0,'0'0'1995'0'0,"0"0"-187"0"0,0 0-67 0 0,0 0-8 0 0,0 0-11 0 0,0 0-139 0 0,0 0-197 0 0,0 0-178 0 0,0 0-191 0 0,0 0-167 0 0,0 0-175 0 0,0 0-134 0 0,0 0-106 0 0,-1-5-110 0 0,-3-25 246 0 0,19 58-31 0 0,88 129 835 0 0,-96-132-1367 0 0,-16-27-2879 0 0,3-7-3235 0 0,4 3-4436 0 0,2 3 2314 0 0</inkml:trace>
  <inkml:trace contextRef="#ctx0" brushRef="#br0" timeOffset="304.822">202 56 0 0 0,'0'0'3187'0'0,"0"0"-307"0"0,0 0-197 0 0,0 0-77 0 0,0 0-190 0 0,0 0-355 0 0,0 0-414 0 0,0 0-340 0 0,0 0-322 0 0,0 0-246 0 0,0 0-183 0 0,0 0-136 0 0,0 0-48 0 0,-4-1-13 0 0,2 1-279 0 0,0 0 1 0 0,-1 0-1 0 0,1 0 0 0 0,0 0 1 0 0,-1 1-1 0 0,1-1 0 0 0,0 1 0 0 0,-1 0 1 0 0,1-1-1 0 0,0 1 0 0 0,0 0 1 0 0,0 0-1 0 0,0 1 0 0 0,0-1 0 0 0,0 0 1 0 0,0 1-1 0 0,0-1 0 0 0,1 1 1 0 0,-1-1-1 0 0,0 1 0 0 0,1 0 1 0 0,-1 1-81 0 0,0-2 41 0 0,-146 122 2367 0 0,155-127-7577 0 0,6-7-6753 0 0,-9 8 2579 0 0</inkml:trace>
  <inkml:trace contextRef="#ctx0" brushRef="#br0" timeOffset="985.676">339 71 912 0 0,'0'0'2085'0'0,"0"0"-220"0"0,0 0 37 0 0,0 0 75 0 0,0 0 26 0 0,0 0-126 0 0,0 0-178 0 0,0 0-210 0 0,0 0-240 0 0,0 0-208 0 0,0 0-192 0 0,0 0-141 0 0,0 0-81 0 0,0-3-56 0 0,-1 2-524 0 0,1 1 0 0 0,0-1 0 0 0,0 1 1 0 0,0-1-1 0 0,-1 0 0 0 0,1 1 0 0 0,0-1 0 0 0,0 1 1 0 0,-1-1-1 0 0,1 1 0 0 0,-1-1 0 0 0,1 1 0 0 0,0-1 1 0 0,-1 1-1 0 0,1 0 0 0 0,-1-1 0 0 0,1 1 0 0 0,-1-1 1 0 0,1 1-1 0 0,-1 0 0 0 0,0 0 0 0 0,1-1 1 0 0,-1 1-1 0 0,1 0 0 0 0,-1 0 0 0 0,0 0 0 0 0,1-1 1 0 0,-1 1-1 0 0,1 0 0 0 0,-1 0 0 0 0,0 0 0 0 0,1 0 1 0 0,-1 0-1 0 0,0 0 0 0 0,1 1 0 0 0,-1-1 0 0 0,1 0 1 0 0,-1 0-1 0 0,0 0 0 0 0,1 0 0 0 0,-1 1 0 0 0,1-1 1 0 0,-1 0-1 0 0,1 1 0 0 0,-1-1 0 0 0,1 0 0 0 0,-1 1 1 0 0,1-1-1 0 0,-1 1 0 0 0,1-1 0 0 0,-1 1 0 0 0,1-1 1 0 0,0 1-1 0 0,-1-1 0 0 0,1 1 0 0 0,0-1 1 0 0,-1 1-1 0 0,1-1 0 0 0,0 1 0 0 0,0-1 0 0 0,0 1 1 0 0,-1 0-1 0 0,1-1 0 0 0,0 1 0 0 0,0 0 0 0 0,0-1 1 0 0,0 1-1 0 0,0 0-47 0 0,-43 79 1445 0 0,42-78-1416 0 0,1-1 0 0 0,-1 1-1 0 0,0-1 1 0 0,1 1 0 0 0,0 0 0 0 0,-1 0-1 0 0,1-1 1 0 0,0 1 0 0 0,0 0-1 0 0,0-1 1 0 0,0 1 0 0 0,0 0-1 0 0,0 0 1 0 0,0-1 0 0 0,1 1-1 0 0,-1 0 1 0 0,0-1 0 0 0,1 1-1 0 0,0 0 1 0 0,-1-1 0 0 0,1 1 0 0 0,0-1-1 0 0,0 1 1 0 0,0-1 0 0 0,0 1-1 0 0,0-1 1 0 0,0 0 0 0 0,0 1-1 0 0,1-1 1 0 0,-1 0 0 0 0,0 0-1 0 0,1 0 1 0 0,-1 0 0 0 0,1 0-1 0 0,-1 0 1 0 0,1 0 0 0 0,-1-1 0 0 0,1 1-1 0 0,0-1 1 0 0,-1 1 0 0 0,1-1-1 0 0,0 1 1 0 0,-1-1 0 0 0,1 0-1 0 0,0 0 1 0 0,-1 0 0 0 0,1 0-1 0 0,0 0 1 0 0,1 0-29 0 0,0 0 14 0 0,0 0 0 0 0,1 0 0 0 0,-1 0 0 0 0,0 0 0 0 0,0 0 0 0 0,1-1-1 0 0,-1 0 1 0 0,0 1 0 0 0,0-1 0 0 0,0 0 0 0 0,0-1 0 0 0,0 1 0 0 0,0 0 0 0 0,0-1 0 0 0,0 0 0 0 0,-1 1 0 0 0,1-1 0 0 0,0 0-1 0 0,-1-1 1 0 0,0 1 0 0 0,1 0 0 0 0,-1-1 0 0 0,0 1 0 0 0,0-1 0 0 0,-1 0 0 0 0,1 1 0 0 0,0-1 0 0 0,-1 0 0 0 0,0 0 0 0 0,1 0-1 0 0,-1 0 1 0 0,-1-1 0 0 0,1 1 0 0 0,0 0 0 0 0,-1 0 0 0 0,1 0 0 0 0,-1-1 0 0 0,0 1 0 0 0,0 0 0 0 0,0 0 0 0 0,-1-1 0 0 0,1 1-1 0 0,-1 0 1 0 0,0 0 0 0 0,0 0 0 0 0,0 0 0 0 0,0-1 0 0 0,0 1 0 0 0,-1 1 0 0 0,1-1 0 0 0,-1 0 0 0 0,0 0 0 0 0,-2-2-14 0 0,-11-2-2090 0 0,12 10-3227 0 0,3 3-5396 0 0,1-3 1180 0 0</inkml:trace>
  <inkml:trace contextRef="#ctx0" brushRef="#br0" timeOffset="1318.709">508 84 12699 0 0,'0'0'1544'0'0,"0"0"-62"0"0,0 0-14 0 0,0 0-22 0 0,0 0-87 0 0,0 0-163 0 0,0 0-159 0 0,0 0-146 0 0,0 0-187 0 0,0 0-170 0 0,0 0-173 0 0,0 0-150 0 0,-1-3-78 0 0,-2-2-141 0 0,-6 10 882 0 0,-12 66 570 0 0,20-23-4793 0 0,3-42-616 0 0,0-3-3389 0 0,-2-2-3521 0 0</inkml:trace>
  <inkml:trace contextRef="#ctx0" brushRef="#br0" timeOffset="1784.086">468 91 9594 0 0,'0'0'1843'0'0,"0"0"-260"0"0,0 0-135 0 0,0 0-81 0 0,0 0-56 0 0,0 0-81 0 0,0 0-189 0 0,0 0-206 0 0,0 0-187 0 0,12-10-139 0 0,38-30-77 0 0,-48 38-357 0 0,0 0 1 0 0,1 0 0 0 0,-1 1-1 0 0,1-1 1 0 0,-1 1 0 0 0,1 0-1 0 0,0-1 1 0 0,0 1 0 0 0,0 1-1 0 0,-1-1 1 0 0,1 0 0 0 0,0 1-1 0 0,0-1 1 0 0,0 1 0 0 0,0 0-1 0 0,0 0 1 0 0,0 0 0 0 0,0 1-1 0 0,0-1 1 0 0,0 1-1 0 0,0-1 1 0 0,0 1 0 0 0,0 0-1 0 0,-1 0 1 0 0,1 0 0 0 0,2 1-76 0 0,-4-1 7 0 0,0 0 1 0 0,0-1 0 0 0,0 1 0 0 0,0 0-1 0 0,0 0 1 0 0,0-1 0 0 0,0 1-1 0 0,0 0 1 0 0,0 0 0 0 0,-1 0-1 0 0,1 0 1 0 0,0 0 0 0 0,-1 0 0 0 0,1 1-1 0 0,0-1 1 0 0,-1 0 0 0 0,1 0-1 0 0,-1 0 1 0 0,0 1 0 0 0,1-1 0 0 0,-1 0-1 0 0,0 0 1 0 0,0 1 0 0 0,0-1-1 0 0,0 0 1 0 0,0 1 0 0 0,0-1-1 0 0,0 0 1 0 0,0 0 0 0 0,-1 1 0 0 0,1-1-1 0 0,0 0 1 0 0,-1 0 0 0 0,1 1-1 0 0,-1-1 1 0 0,1 0 0 0 0,-1 0-1 0 0,0 0 1 0 0,1 0 0 0 0,-1 0 0 0 0,0 0-1 0 0,0 0 1 0 0,0 0 0 0 0,0 0-1 0 0,0 0 1 0 0,0 0-8 0 0,-47 42 6 0 0,0-17 14 0 0,48-26-11 0 0,0 0-23 0 0,16 6 115 0 0,118 69 58 0 0,-132-83-7714 0 0,-2 3 2656 0 0,0 3-6634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5:08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47 0 0 0,'0'0'1274'0'0,"0"0"270"0"0,0 0 0 0 0,0 0 75 0 0,0 0 148 0 0,0 0 92 0 0,0 0-46 0 0,0 0-145 0 0,0 0-228 0 0,0 0-215 0 0,0 0-197 0 0,0-3-139 0 0,3-15 606 0 0,-3 18-849 0 0,0 0-53 0 0,0 0-42 0 0,0 0-25 0 0,0 0-58 0 0,0 0-54 0 0,0 0-61 0 0,0 0-87 0 0,0 0-56 0 0,0 0-73 0 0,-3 21 527 0 0,-47 147 1101 0 0,48-171-6879 0 0,1-3-3557 0 0,1 3-869 0 0</inkml:trace>
  <inkml:trace contextRef="#ctx0" brushRef="#br0" timeOffset="379.014">1 21 8938 0 0,'0'0'1668'0'0,"0"0"-69"0"0,0 0-113 0 0,0 0-88 0 0,0 0-41 0 0,0 0-82 0 0,0 0-149 0 0,0 0-189 0 0,0 0-238 0 0,0 0-204 0 0,0 0-156 0 0,0 0-87 0 0,3-4-2 0 0,-3 4-255 0 0,1-1 42 0 0,-1-1 1 0 0,1 1-1 0 0,0 0 0 0 0,-1 0 0 0 0,1 1 0 0 0,0-1 1 0 0,0 0-1 0 0,0 0 0 0 0,0 0 0 0 0,-1 0 0 0 0,1 1 1 0 0,0-1-1 0 0,1 0 0 0 0,-1 1 0 0 0,0-1 0 0 0,0 1 1 0 0,0-1-1 0 0,0 1 0 0 0,0 0 0 0 0,0-1 0 0 0,1 1 1 0 0,-1 0-1 0 0,0 0 0 0 0,0 0 0 0 0,0 0 0 0 0,1 0 1 0 0,-1 0-1 0 0,0 0 0 0 0,0 0 0 0 0,0 1 0 0 0,1-1 1 0 0,-1 0-1 0 0,0 1 0 0 0,0-1 0 0 0,0 1 0 0 0,0-1 1 0 0,0 1-1 0 0,0-1 0 0 0,1 2-37 0 0,113 96 1870 0 0,-36-23-1497 0 0,-70-79-2104 0 0,-8-9-5900 0 0,-1 8-1164 0 0,0 2 1444 0 0</inkml:trace>
  <inkml:trace contextRef="#ctx0" brushRef="#br0" timeOffset="714.435">289 8 6249 0 0,'0'0'2458'0'0,"0"0"-264"0"0,0 0-142 0 0,0 0-142 0 0,0 0-168 0 0,0 0-214 0 0,0 0-340 0 0,0 0-357 0 0,0 0-345 0 0,0 0-253 0 0,0 0-60 0 0,0 0 45 0 0,0 0 103 0 0,-1 3 123 0 0,-67 162 3117 0 0,56-129-3426 0 0,12-38-3659 0 0,0-4-7906 0 0,1 4 661 0 0</inkml:trace>
  <inkml:trace contextRef="#ctx0" brushRef="#br0" timeOffset="1311.167">386 69 6009 0 0,'0'0'610'0'0,"0"0"-242"0"0,0 0-111 0 0,0 0 174 0 0,0 0 309 0 0,0 0 255 0 0,0 0 93 0 0,0 0-101 0 0,0 0-275 0 0,0 0-265 0 0,0 0-164 0 0,0 0 19 0 0,-4-8 10247 0 0,2 6-10437 0 0,-2 4-57 0 0,-1 0-1 0 0,1 0 1 0 0,0 1 0 0 0,0-1-1 0 0,0 1 1 0 0,0 0-1 0 0,0 0 1 0 0,1 1-1 0 0,-1-1 1 0 0,1 1-1 0 0,0 0 1 0 0,0-1-1 0 0,0 2 1 0 0,1-1-1 0 0,-1 0 1 0 0,1 0-1 0 0,0 1 1 0 0,0-1-1 0 0,0 1 1 0 0,1 0-1 0 0,0-1 1 0 0,0 1-1 0 0,0 0 1 0 0,0 0-1 0 0,1 2-54 0 0,0-5 25 0 0,0 0-1 0 0,1 0 1 0 0,-1 0-1 0 0,1 0 1 0 0,-1 0 0 0 0,1 0-1 0 0,0 0 1 0 0,-1-1-1 0 0,1 1 1 0 0,0 0-1 0 0,0 0 1 0 0,1-1-1 0 0,-1 1 1 0 0,0 0-1 0 0,1-1 1 0 0,-1 1-1 0 0,0-1 1 0 0,1 0-1 0 0,0 1 1 0 0,-1-1-1 0 0,1 0 1 0 0,0 0-1 0 0,-1 0 1 0 0,1 0 0 0 0,0-1-1 0 0,0 1 1 0 0,0 0-1 0 0,0-1 1 0 0,0 1-1 0 0,0-1 1 0 0,0 0-1 0 0,0 1 1 0 0,0-1-1 0 0,0 0 1 0 0,0 0-1 0 0,0 0 1 0 0,0-1-1 0 0,0 1 1 0 0,0 0-1 0 0,1-1-24 0 0,80-27 702 0 0,-81 26-715 0 0,0 1 0 0 0,0-1-1 0 0,0 0 1 0 0,0 0 0 0 0,0 0-1 0 0,-1 0 1 0 0,1 0-1 0 0,-1 0 1 0 0,1-1 0 0 0,-1 1-1 0 0,0 0 1 0 0,0-1-1 0 0,0 1 1 0 0,0-1 0 0 0,-1 1-1 0 0,1-1 1 0 0,0 0 0 0 0,-1 1-1 0 0,0-1 1 0 0,0 1-1 0 0,0-1 1 0 0,0 0 0 0 0,0 1-1 0 0,0-1 1 0 0,-1 0-1 0 0,1 1 1 0 0,-1-1 0 0 0,0 1-1 0 0,0-1 1 0 0,0 1 0 0 0,0-1-1 0 0,0 1 1 0 0,0 0-1 0 0,-1 0 1 0 0,1-1 0 0 0,-1 1-1 0 0,1 0 1 0 0,-1 0-1 0 0,0 0 1 0 0,0 1 0 0 0,0-1-1 0 0,0 0 1 0 0,0 1 0 0 0,0-1-1 0 0,-1 1 1 0 0,1 0-1 0 0,0 0 1 0 0,-1 0 0 0 0,1 0-1 0 0,-1 0 1 0 0,1 0-1 0 0,-1 1 1 0 0,0-1 0 0 0,1 1-1 0 0,-3-1 14 0 0,-9 15-3889 0 0,13-8-963 0 0,3 1-4028 0 0,1-4 301 0 0</inkml:trace>
  <inkml:trace contextRef="#ctx0" brushRef="#br0" timeOffset="1682.11">632 80 12227 0 0,'0'0'1587'0'0,"0"0"-172"0"0,0 0-110 0 0,0 0 59 0 0,0 0 41 0 0,0 0-49 0 0,0 0-192 0 0,0 0-302 0 0,0 0-325 0 0,0 0-274 0 0,0 0-182 0 0,0 0-49 0 0,0 0 39 0 0,-5 2 437 0 0,-16 109 1678 0 0,20-122-11854 0 0,1 0-2661 0 0,0 8 7963 0 0</inkml:trace>
  <inkml:trace contextRef="#ctx0" brushRef="#br0" timeOffset="2047.295">555 76 1368 0 0,'0'0'2507'0'0,"0"0"-393"0"0,0 0-136 0 0,0 0 137 0 0,0 0 44 0 0,0 0-150 0 0,0 0-312 0 0,0 0-335 0 0,0 0-326 0 0,0 0-297 0 0,0 0-247 0 0,0 0-213 0 0,-5-3-166 0 0,-2 0-230 0 0,0-3 614 0 0,29 6 761 0 0,152-11 1709 0 0,-173 11-2839 0 0,-1 0 16 0 0,0 0 31 0 0,0 0-8 0 0,0 0-43 0 0,0 0-12 0 0,0 0-27 0 0,0 0-14 0 0,0 0-18 0 0,0 0-24 0 0,0 0-9 0 0,-3-2-4589 0 0,2 2 141 0 0,0 0-3283 0 0,0 0-1262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7:26.3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10 0 0 0,'0'0'1032'0'0,"0"0"519"0"0,0 0 34 0 0,-4-1 1793 0 0,-19-5 10379 0 0,14 4-14005 0 0,9 2 409 0 0,1 0 0 0 0,-1 1 0 0 0,0-1 0 0 0,0 0 0 0 0,0 1 0 0 0,-1-1 0 0 0,1 0 0 0 0,0 1 0 0 0,0-1 0 0 0,0 1 0 0 0,0-1 0 0 0,0 0 0 0 0,0 1 0 0 0,0-1 0 0 0,-1 0 0 0 0,1 0 0 0 0,0 1 0 0 0,0-1 0 0 0,0 0 0 0 0,-1 1 0 0 0,1-1 0 0 0,0 0 0 0 0,0 0 0 0 0,-1 1 0 0 0,1-1 0 0 0,0 0 0 0 0,-1 0 0 0 0,1 0 0 0 0,0 1 0 0 0,-1-1 0 0 0,1 0-161 0 0,37 11 1313 0 0,210-2-351 0 0,-33-12-656 0 0,-35 3-210 0 0,-160-5 109 0 0,-21 2-8309 0 0,1 3-3806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7:28.3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72 351 0 0 0,'0'0'1023'0'0,"0"0"787"0"0,0 0 142 0 0,0 0-130 0 0,0 0-163 0 0,0 0-180 0 0,0 0-159 0 0,0 0-158 0 0,-10 0 434 0 0,8 0 2089 0 0,1 0 4015 0 0,93 7-4910 0 0,54-14-2395 0 0,239 13-87 0 0,-158 6-224 0 0,-212-18-1005 0 0,-18 4-2813 0 0,-3-2-3908 0 0,4 4-1997 0 0</inkml:trace>
  <inkml:trace contextRef="#ctx0" brushRef="#br0" timeOffset="1103.277">536 45 2160 0 0,'0'0'1217'0'0,"0"0"-44"0"0,0 0 117 0 0,0 0 266 0 0,0 0 323 0 0,0 0 214 0 0,0 0-33 0 0,0 0-186 0 0,0 0-302 0 0,0 0-317 0 0,0 0-227 0 0,0 0-163 0 0,0 0-71 0 0,-1-7-64 0 0,-2-23-57 0 0,2 22-43 0 0,1 8-127 0 0,0 0-97 0 0,0 0-95 0 0,0 0-109 0 0,0 0-28 0 0,0 0-36 0 0,0 0-26 0 0,-16 133 3006 0 0,-13 220-2129 0 0,12-154-758 0 0,-3 11 14 0 0,9-56 30 0 0,7 1 0 0 0,8 25-275 0 0,0-143 55 0 0,-2-30-693 0 0,2-25-1540 0 0,-1-5-2153 0 0,0 8-4813 0 0,-1 9-2360 0 0</inkml:trace>
  <inkml:trace contextRef="#ctx0" brushRef="#br0" timeOffset="3156.987">644 45 0 0 0,'0'0'1304'0'0,"0"0"549"0"0,0 0 14 0 0,0 0-132 0 0,0 0-176 0 0,0 0-128 0 0,0 0-92 0 0,0 0-100 0 0,0 0-82 0 0,0 0-93 0 0,-28-8 6711 0 0,49 10-2021 0 0,61 2-5680 0 0,22-7 242 0 0,-128 23-4730 0 0,17-10-1503 0 0,3-4-4840 0 0,3-3 3378 0 0</inkml:trace>
  <inkml:trace contextRef="#ctx0" brushRef="#br0" timeOffset="3714.223">703 177 0 0 0,'0'0'2040'0'0,"0"0"-10"0"0,0 0 29 0 0,0 0 310 0 0,0 0 173 0 0,0 0-156 0 0,0 0-437 0 0,0 0-500 0 0,0 0-483 0 0,0 0-349 0 0,0 0-153 0 0,0 0-44 0 0,-5 6 1983 0 0,8 0 1122 0 0,-9-13-2337 0 0,7 6-1156 0 0,-1 1 0 0 0,0 0 0 0 0,1 0 0 0 0,-1 0 1 0 0,0 0-1 0 0,1-1 0 0 0,-1 1 0 0 0,0 0 0 0 0,1 0 0 0 0,-1 0 0 0 0,1 0 0 0 0,-1 0 1 0 0,0 0-1 0 0,1 0 0 0 0,-1 0 0 0 0,1 0 0 0 0,-1 0 0 0 0,0 0 0 0 0,1 0 0 0 0,-1 0 0 0 0,0 1 1 0 0,1-1-1 0 0,-1 0 0 0 0,1 0 0 0 0,-1 0 0 0 0,0 0 0 0 0,1 1 0 0 0,-1-1 0 0 0,0 0 1 0 0,0 0-1 0 0,1 1 0 0 0,-1-1 0 0 0,0 0 0 0 0,1 0 0 0 0,-1 1 0 0 0,0-1 0 0 0,0 0 1 0 0,0 1-1 0 0,1-1 0 0 0,-1 0 0 0 0,0 1 0 0 0,0-1 0 0 0,0 1 0 0 0,0-1 0 0 0,0 0 1 0 0,0 1-1 0 0,0-1 0 0 0,0 1 0 0 0,0-1 0 0 0,0 0 0 0 0,0 1 0 0 0,0-1 0 0 0,0 0 0 0 0,0 1 1 0 0,0-1-1 0 0,0 1 0 0 0,0-1 0 0 0,0 0 0 0 0,0 1-32 0 0,-1 4-4233 0 0,0-3-284 0 0,1 0-7201 0 0</inkml:trace>
  <inkml:trace contextRef="#ctx0" brushRef="#br0" timeOffset="6249.98">102 143 0 0 0,'0'0'1268'0'0,"0"0"1093"0"0,0 0 194 0 0,0 0-176 0 0,0 0-197 0 0,0 0-248 0 0,0 0-290 0 0,0 0-246 0 0,0 0-198 0 0,-2-3-126 0 0,-2-8-241 0 0,9-23 6939 0 0,10 31-7890 0 0,21 44 476 0 0,-14-4-152 0 0,-20-33-182 0 0,-1 0 0 0 0,1 0 0 0 0,0 0 0 0 0,0 0 0 0 0,0-1 0 0 0,0 1 0 0 0,1-1 0 0 0,-1 1 0 0 0,1-1 0 0 0,0 0 0 0 0,0 0 0 0 0,0 0 0 0 0,1-1 0 0 0,-1 1 0 0 0,1-1 0 0 0,-1 0 0 0 0,1 0 0 0 0,1 1-24 0 0,-4-3-134 0 0,7 1-1749 0 0,-7-2-3687 0 0,-2-1-4920 0 0,0 1 1089 0 0</inkml:trace>
  <inkml:trace contextRef="#ctx0" brushRef="#br0" timeOffset="6751.919">223 87 1736 0 0,'0'0'2095'0'0,"0"0"-251"0"0,0 0 11 0 0,0 0 181 0 0,0 0 72 0 0,0 0-95 0 0,0 0-269 0 0,0 0-403 0 0,0 0-329 0 0,0 0-199 0 0,0 0-157 0 0,0 0-66 0 0,0 0-59 0 0,0-3-75 0 0,0 3-401 0 0,0-1 1 0 0,-1 1 0 0 0,1-1-1 0 0,0 0 1 0 0,-1 1-1 0 0,1-1 1 0 0,-1 1 0 0 0,1-1-1 0 0,-1 1 1 0 0,1-1 0 0 0,-1 1-1 0 0,1 0 1 0 0,-1-1-1 0 0,1 1 1 0 0,-1-1 0 0 0,1 1-1 0 0,-1 0 1 0 0,0 0-1 0 0,1-1 1 0 0,-1 1 0 0 0,0 0-1 0 0,1 0 1 0 0,-1 0-1 0 0,0 0 1 0 0,1 0 0 0 0,-1 0-1 0 0,0 0 1 0 0,1 0 0 0 0,-1 0-1 0 0,0 0 1 0 0,1 0-1 0 0,-1 0 1 0 0,0 0 0 0 0,1 0-1 0 0,-1 1 1 0 0,1-1-1 0 0,-1 0 1 0 0,0 0 0 0 0,1 1-1 0 0,-1-1 1 0 0,1 1-1 0 0,-1-1 1 0 0,1 0 0 0 0,-1 1-1 0 0,1-1 1 0 0,-1 1 0 0 0,1-1-1 0 0,-1 1 1 0 0,1-1-1 0 0,0 1 1 0 0,-1-1 0 0 0,1 1-1 0 0,0 0 1 0 0,-1-1-1 0 0,1 1 1 0 0,0 0 0 0 0,0-1-1 0 0,0 1 1 0 0,0 0-1 0 0,0-1 1 0 0,-1 1 0 0 0,1 0-56 0 0,-6 5 53 0 0,-101 139 2024 0 0,108-146-2048 0 0,-1 1 0 0 0,0-1 0 0 0,0 0 0 0 0,0 1 0 0 0,0-1 0 0 0,0 1 0 0 0,0-1 0 0 0,0 0-1 0 0,0 1 1 0 0,0-1 0 0 0,0 0 0 0 0,0 1 0 0 0,-1-1 0 0 0,1 1 0 0 0,0-1 0 0 0,0 1 0 0 0,-1-1-1 0 0,1 0 1 0 0,0 1 0 0 0,-1-1 0 0 0,1 1 0 0 0,0-1 0 0 0,-1 1 0 0 0,1 0 0 0 0,-1-1 0 0 0,1 1 0 0 0,-1-1-1 0 0,1 1 1 0 0,-1 0 0 0 0,1-1 0 0 0,-1 1 0 0 0,1 0 0 0 0,-1-1 0 0 0,1 1 0 0 0,-1 0 0 0 0,0 0 0 0 0,1 0-1 0 0,-1 0 1 0 0,1 0 0 0 0,-1-1 0 0 0,0 1 0 0 0,1 0 0 0 0,-1 0 0 0 0,0 0 0 0 0,1 1 0 0 0,-1-1 0 0 0,1 0-1 0 0,-1 0 1 0 0,0 0 0 0 0,1 0 0 0 0,-1 1 0 0 0,1-1 0 0 0,-1 0 0 0 0,1 0 0 0 0,-1 1 0 0 0,1-1 0 0 0,-1 0-1 0 0,1 1 1 0 0,-1-1 0 0 0,1 1 0 0 0,-1-1 0 0 0,1 1 0 0 0,0-1 0 0 0,-1 1 0 0 0,1-1 0 0 0,-1 1 0 0 0,1-1-1 0 0,0 1 1 0 0,0-1 0 0 0,-1 1-29 0 0,-7-17 98 0 0,8 16-104 0 0,0 0-50 0 0,0 0-72 0 0,0 0-106 0 0,0 0-114 0 0,9 13-5381 0 0,-6-8-3764 0 0,0-3-2410 0 0</inkml:trace>
  <inkml:trace contextRef="#ctx0" brushRef="#br0" timeOffset="8198.117">117 524 0 0 0,'0'0'215'0'0,"0"0"741"0"0,0 0 167 0 0,0 0 274 0 0,0 0 292 0 0,0 0 154 0 0,0 0-11 0 0,0 0-154 0 0,0 0-259 0 0,0 0-293 0 0,0 0-258 0 0,0 0-163 0 0,0 0-85 0 0,-22-23 7274 0 0,20 23-7818 0 0,0-1 0 0 0,0 1 1 0 0,0 0-1 0 0,0-1 0 0 0,1 1 0 0 0,-1 0 1 0 0,0 0-1 0 0,0 0 0 0 0,0 1 0 0 0,0-1 1 0 0,1 0-1 0 0,-1 1 0 0 0,0-1 0 0 0,0 1 1 0 0,0-1-1 0 0,1 1 0 0 0,-1 0 0 0 0,0 0 1 0 0,1 0-1 0 0,-1 0 0 0 0,1 0 0 0 0,-1 0 1 0 0,1 0-1 0 0,0 0 0 0 0,-1 1 0 0 0,1-1 1 0 0,0 1-1 0 0,0-1 0 0 0,0 1 0 0 0,0-1 1 0 0,0 1-1 0 0,0-1 0 0 0,0 1 0 0 0,0 0 1 0 0,1 0-1 0 0,-1-1 0 0 0,1 1 0 0 0,-1 2-76 0 0,-14 73 800 0 0,14-74-757 0 0,1 1 1 0 0,0-1 0 0 0,0 0-1 0 0,1 0 1 0 0,-1 0-1 0 0,1 1 1 0 0,0-1 0 0 0,-1 0-1 0 0,1 0 1 0 0,1 0 0 0 0,-1 0-1 0 0,0 0 1 0 0,1 0-1 0 0,-1 0 1 0 0,1-1 0 0 0,0 1-1 0 0,0-1 1 0 0,0 1-1 0 0,0-1 1 0 0,1 0 0 0 0,-1 1-1 0 0,1-1 1 0 0,-1 0 0 0 0,1-1-1 0 0,0 1 1 0 0,0 0-1 0 0,0 0-43 0 0,0-1 25 0 0,1 1-1 0 0,-1-1 1 0 0,0 0-1 0 0,1 0 1 0 0,-1 0-1 0 0,1-1 0 0 0,-1 1 1 0 0,1-1-1 0 0,-1 1 1 0 0,1-1-1 0 0,-1 0 1 0 0,1-1-1 0 0,-1 1 0 0 0,1-1 1 0 0,-1 1-1 0 0,1-1 1 0 0,-1 0-1 0 0,0 0 1 0 0,1-1-1 0 0,-1 1 0 0 0,0-1 1 0 0,0 1-1 0 0,0-1 1 0 0,0 0-1 0 0,0 0 1 0 0,0 0-1 0 0,-1-1 0 0 0,1 1 1 0 0,-1-1-1 0 0,1 1 1 0 0,-1-1-1 0 0,0 0 1 0 0,0 0-1 0 0,0 0 1 0 0,-1 0-1 0 0,1 0 0 0 0,-1-1 1 0 0,1 1-1 0 0,-1 0 1 0 0,0-1-1 0 0,0 1 1 0 0,-1-1-1 0 0,1 1 0 0 0,-1-1 1 0 0,0 1-1 0 0,1-1 1 0 0,-2 1-1 0 0,1-1 1 0 0,0 1-1 0 0,-1-1-24 0 0,2 1-8 0 0,-1 1-1 0 0,0-1 1 0 0,0 0 0 0 0,0 1-1 0 0,0-1 1 0 0,0 0-1 0 0,0 1 1 0 0,-1-1 0 0 0,1 1-1 0 0,-1-1 1 0 0,0 1 0 0 0,0-1-1 0 0,0 1 1 0 0,0-1 0 0 0,0 1-1 0 0,-1 0 1 0 0,1-1-1 0 0,-1 1 1 0 0,1 0 0 0 0,-1 0-1 0 0,0 0 1 0 0,0 0 0 0 0,0 0-1 0 0,0 1 1 0 0,0-1 0 0 0,0 1-1 0 0,0-1 1 0 0,-1 1 0 0 0,1 0-1 0 0,0 0 1 0 0,-1 0-1 0 0,1 0 1 0 0,-1 0 0 0 0,0 0-1 0 0,1 1 1 0 0,-1-1 0 0 0,1 1-1 0 0,-1 0 1 0 0,0 0 0 0 0,1 0-1 0 0,-2 0 9 0 0,-13 15-2774 0 0,13-8-1001 0 0,1 0-3603 0 0,3-7 7093 0 0,-1 3-11164 0 0</inkml:trace>
  <inkml:trace contextRef="#ctx0" brushRef="#br0" timeOffset="10001.998">567 579 1696 0 0,'0'0'1619'0'0,"0"0"-258"0"0,0 0 64 0 0,0 0 312 0 0,0 0 259 0 0,0 0-45 0 0,0 0-345 0 0,0 0-454 0 0,0 0-450 0 0,0 0-249 0 0,0 0-65 0 0,0 0 55 0 0,0 0 96 0 0,-2 12 1515 0 0,2-10 3548 0 0,7-7-5534 0 0,0 0 1 0 0,-1 0-1 0 0,1-1 0 0 0,-1 0 1 0 0,0 0-1 0 0,-1-1 0 0 0,1 1 1 0 0,-1-1-1 0 0,-1 0 0 0 0,1-1 1 0 0,-1 1-1 0 0,1-5-68 0 0,-29 201 955 0 0,11-182-1039 0 0,-61-2 55 0 0,123-9 1305 0 0,120-11-912 0 0,-179 8-1256 0 0,1 2-3668 0 0,1 2-8965 0 0,7 1 4476 0 0</inkml:trace>
  <inkml:trace contextRef="#ctx0" brushRef="#br0" timeOffset="10915.559">563 205 0 0 0,'0'0'1722'0'0,"0"0"544"0"0,0 0 51 0 0,0 0-326 0 0,0 0-373 0 0,0 0-274 0 0,0 0-123 0 0,0 0-76 0 0,0 0-63 0 0,13-17 8132 0 0,-9 12-9406 0 0,-3 4 215 0 0,0-1 0 0 0,0 1 0 0 0,0 0 0 0 0,1 1 0 0 0,-1-1 0 0 0,0 0 0 0 0,0 0 0 0 0,1 0 0 0 0,-1 1 0 0 0,1-1 0 0 0,-1 1 0 0 0,1-1 0 0 0,-1 1 0 0 0,1 0 0 0 0,-1-1 0 0 0,1 1 0 0 0,-1 0 0 0 0,1 0 0 0 0,-1 0 0 0 0,1 0 0 0 0,-1 0 0 0 0,1 0 0 0 0,-1 1 0 0 0,1-1 0 0 0,-1 0 0 0 0,1 1 0 0 0,-1-1 0 0 0,0 1 0 0 0,1 0 0 0 0,-1-1 0 0 0,1 1 0 0 0,-1 0 0 0 0,0 0 0 0 0,0 0 0 0 0,0 0 0 0 0,1 0 0 0 0,-1 0 0 0 0,0 0 0 0 0,0 0 0 0 0,0 1 1 0 0,-1-1-1 0 0,1 0 0 0 0,0 0 0 0 0,0 1-23 0 0,38 61 176 0 0,-8 4 204 0 0,-29-65-2047 0 0,-1-4-3371 0 0,-1 0-4537 0 0,0 1 558 0 0</inkml:trace>
  <inkml:trace contextRef="#ctx0" brushRef="#br0" timeOffset="11477.236">740 193 0 0 0,'0'0'780'0'0,"0"0"299"0"0,0 0-211 0 0,0 0-180 0 0,0 0-69 0 0,0 0-21 0 0,0 0 59 0 0,0 0 58 0 0,2-3 72 0 0,3-13 98 0 0,-11 0 7938 0 0,-14 10-2168 0 0,4 21-6384 0 0,0 0-1 0 0,1 2 0 0 0,1 0 0 0 0,1 0 0 0 0,0 1 1 0 0,1 1-1 0 0,1 0 0 0 0,-4 11-270 0 0,9-28 1745 0 0,5-5-5730 0 0,1 0-4736 0 0,0 3-2641 0 0</inkml:trace>
  <inkml:trace contextRef="#ctx0" brushRef="#br0" timeOffset="13218.478">35 980 0 0 0,'0'0'2118'0'0,"0"0"-236"0"0,0 0-343 0 0,0 0-269 0 0,0 0-253 0 0,0 0-160 0 0,0 0-95 0 0,0 0-54 0 0,-4 5 2415 0 0,2-3 5772 0 0,66-105-5899 0 0,-64 103-2867 0 0,0 0-42 0 0,0 0-98 0 0,0 30 107 0 0,-8 135 1183 0 0,9-164-1267 0 0,-1-1 0 0 0,0 1 0 0 0,1 0 0 0 0,-1 0 0 0 0,0 0 0 0 0,0-1 0 0 0,0 1 0 0 0,0 0 0 0 0,0 0 0 0 0,0 0 0 0 0,0 0 0 0 0,0-1 0 0 0,0 1 0 0 0,0 0 0 0 0,0 0 0 0 0,0 0 0 0 0,-1-1 0 0 0,1 1 0 0 0,0 0 0 0 0,-1 0 0 0 0,1-1 0 0 0,0 1 0 0 0,-1 0 0 0 0,1 0-1 0 0,-1-1 1 0 0,1 1 0 0 0,-1-1 0 0 0,0 1 0 0 0,1 0 0 0 0,-1-1 0 0 0,0 1 0 0 0,1-1 0 0 0,-1 1 0 0 0,0-1 0 0 0,1 0 0 0 0,-1 1 0 0 0,0-1 0 0 0,0 0 0 0 0,1 0 0 0 0,-1 1 0 0 0,0-1 0 0 0,0 0 0 0 0,0 0 0 0 0,0 0 0 0 0,1 0 0 0 0,-1 0 0 0 0,0 0 0 0 0,0 0 0 0 0,0 0 0 0 0,0 0 0 0 0,1 0 0 0 0,-1-1 0 0 0,0 1 0 0 0,0 0-12 0 0,-59 9-170 0 0,59-8 169 0 0,1-1-22 0 0,0 0 5 0 0,0 0 0 0 0,25 2 84 0 0,106-9 111 0 0,-131 7-159 0 0,0 0 3 0 0,0 0-24 0 0,0 0 6 0 0,0 0-19 0 0,0 0 20 0 0,0 0-1 0 0,0 0 14 0 0,0 0-24 0 0,0 0-6 0 0,0 0-24 0 0,5-4-2273 0 0,-1 3-8378 0 0,-3 1-614 0 0</inkml:trace>
  <inkml:trace contextRef="#ctx0" brushRef="#br0" timeOffset="14700.228">635 985 0 0 0,'0'0'1515'0'0,"0"0"435"0"0,0 0-41 0 0,0 0-303 0 0,0 0-266 0 0,0 0-162 0 0,0 0-87 0 0,0 0-12 0 0,2-2-28 0 0,5-8 302 0 0,-6-16 8975 0 0,-21 19-9955 0 0,14 8-316 0 0,1 1 0 0 0,0-1-1 0 0,0 1 1 0 0,0 0 0 0 0,1 0 0 0 0,-1 0-1 0 0,0 1 1 0 0,1 0 0 0 0,0 0-1 0 0,-1 0 1 0 0,1 0 0 0 0,0 1-1 0 0,1-1 1 0 0,-1 1 0 0 0,1 0-1 0 0,-1 0 1 0 0,1 1 0 0 0,0-1 0 0 0,1 0-1 0 0,-1 1 1 0 0,1 0 0 0 0,0 0-1 0 0,0 0 1 0 0,0 0 0 0 0,1 0-1 0 0,0 0 1 0 0,0 0 0 0 0,0 0 0 0 0,0 0-1 0 0,1 1 1 0 0,0-1 0 0 0,0 0-1 0 0,1 5-56 0 0,0-6 35 0 0,-1 0-1 0 0,1 0 1 0 0,-1-1-1 0 0,1 1 1 0 0,1-1-1 0 0,-1 1 1 0 0,0-1-1 0 0,1 1 0 0 0,-1-1 1 0 0,1 0-1 0 0,0 1 1 0 0,1-1-1 0 0,-1 0 1 0 0,0 0-1 0 0,1-1 1 0 0,-1 1-1 0 0,1 0 0 0 0,0-1 1 0 0,0 0-1 0 0,0 0 1 0 0,0 1-1 0 0,0-2 1 0 0,1 1-1 0 0,-1 0 1 0 0,1-1-1 0 0,-1 0 1 0 0,1 1-1 0 0,-1-1 0 0 0,1-1 1 0 0,0 1-1 0 0,-1 0 1 0 0,1-1-1 0 0,0 0 1 0 0,0 0-1 0 0,-1 0 1 0 0,1 0-1 0 0,0-1 1 0 0,0 1-1 0 0,-1-1 0 0 0,1 0 1 0 0,-1 0-1 0 0,1-1-34 0 0,2 1 27 0 0,-1 0 1 0 0,0 0-1 0 0,0-1 0 0 0,1 0 0 0 0,-1 0 0 0 0,0 0 0 0 0,-1-1 0 0 0,1 1 1 0 0,0-1-1 0 0,-1 0 0 0 0,1-1 0 0 0,-1 1 0 0 0,0-1 0 0 0,0 0 0 0 0,-1 0 1 0 0,1 0-1 0 0,1-3-27 0 0,1-85 205 0 0,-7 90-211 0 0,1 0 0 0 0,-1 0 0 0 0,0 0 0 0 0,1 0 0 0 0,-1 0 0 0 0,0 0 0 0 0,0 0 0 0 0,0 0 0 0 0,-1 1 0 0 0,1-1 0 0 0,0 0 0 0 0,-1 0 0 0 0,1 1 0 0 0,-1-1 0 0 0,1 1 0 0 0,-1 0 0 0 0,0-1 0 0 0,1 1-1 0 0,-1 0 1 0 0,0 0 0 0 0,0 0 0 0 0,0 0 0 0 0,0 0 0 0 0,0 1 0 0 0,0-1 0 0 0,0 0 6 0 0,-24 2-9478 0 0,22 0-2435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7:50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152 154 0 0 0,'0'0'295'0'0,"0"0"961"0"0,0 0 139 0 0,0 0-48 0 0,0 0 19 0 0,0 0 39 0 0,-7 4 6284 0 0,3-2 4000 0 0,101 6-10458 0 0,177-13-942 0 0,-222 6-266 0 0,-51 0-26 0 0,-1-1 26 0 0,0 0-7 0 0,0 0-32 0 0,0 0 17 0 0,0 0 4 0 0,0 0 1 0 0,0 0 28 0 0,0 0-28 0 0,0 0-13 0 0,0 0-33 0 0,0 0 36 0 0,0 0 8 0 0,0 0-5 0 0,0 0 27 0 0,0 0-35 0 0,0 0-19 0 0,0 0 16 0 0,0 0-33 0 0,0 0 15 0 0,0 0 5 0 0,0 0-23 0 0,0 0 19 0 0,0 0-18 0 0,0 0-14 0 0,0 0 15 0 0,0 0-19 0 0,0 0-7 0 0,0 0-5 0 0,0 0-23 0 0,0 0-11 0 0,-16-8-612 0 0,-7-138 1071 0 0,20 140-346 0 0,0 23 7 0 0,0 27 15 0 0,-3 233 1167 0 0,4-301-5034 0 0,-1 7-2537 0 0,4 0-6378 0 0,0 13 7658 0 0</inkml:trace>
  <inkml:trace contextRef="#ctx0" brushRef="#br0" timeOffset="1023.775">514 61 0 0 0,'0'0'1698'0'0,"0"0"287"0"0,0 0 63 0 0,0 0 56 0 0,0 0 92 0 0,0 0-68 0 0,0 0-145 0 0,0 0-255 0 0,0 0-288 0 0,-3-10-202 0 0,-9-32-180 0 0,18 33 5961 0 0,22 22-7194 0 0,-22-9 843 0 0,20 10-521 0 0,0 2 1 0 0,-1 1-1 0 0,-1 1 0 0 0,-1 1 1 0 0,14 15-148 0 0,-7-8 48 0 0,39 23 52 0 0,-75-60-240 0 0,5 10 125 0 0,1-1-1 0 0,0 0 0 0 0,-1 1 0 0 0,0-1 0 0 0,1 0 0 0 0,-1 1 0 0 0,0-1 0 0 0,0 1 1 0 0,0-1-1 0 0,0 1 0 0 0,0 0 0 0 0,0-1 0 0 0,0 1 0 0 0,0 0 0 0 0,-1 0 0 0 0,1-1 0 0 0,-1 1 1 0 0,1 0-1 0 0,0 1 0 0 0,-1-1 0 0 0,0 0 0 0 0,1 0 0 0 0,-1 1 0 0 0,1-1 0 0 0,-1 0 1 0 0,0 1-1 0 0,1 0 0 0 0,-1-1 0 0 0,0 1 0 0 0,0 0 0 0 0,1 0 0 0 0,-1 0 0 0 0,0 0 0 0 0,0 0 1 0 0,1 1-1 0 0,-1-1 0 0 0,0 0 0 0 0,1 1 0 0 0,-1-1 0 0 0,0 1 0 0 0,1 0 0 0 0,-1-1 1 0 0,1 1 14 0 0,-184 124 603 0 0,115-62-497 0 0,63-68-268 0 0,7 4-4464 0 0,0-1-4446 0 0,1 2-2134 0 0</inkml:trace>
  <inkml:trace contextRef="#ctx0" brushRef="#br0" timeOffset="1774.807">851 158 0 0 0,'0'0'341'0'0,"0"0"1237"0"0,0 0 266 0 0,0 0-183 0 0,0 0-186 0 0,0 0-90 0 0,0 0-3 0 0,0 0-16 0 0,0 0-95 0 0,2-5-126 0 0,4-14-153 0 0,-14 4 4515 0 0,-18 10-2869 0 0,21 7-2519 0 0,1 0 1 0 0,-1 0-1 0 0,1 0 1 0 0,0 0-1 0 0,0 1 1 0 0,0 0-1 0 0,0 0 1 0 0,0 0-1 0 0,1 0 1 0 0,-1 0-1 0 0,1 1 1 0 0,0 0-1 0 0,0-1 1 0 0,0 1-1 0 0,1 1 1 0 0,-1-1-1 0 0,1 0 1 0 0,0 0-1 0 0,0 1 1 0 0,1-1-1 0 0,-1 1 1 0 0,1 0-1 0 0,0-1 1 0 0,0 1-1 0 0,0 4-119 0 0,2-7 36 0 0,-1 1-1 0 0,1-1 1 0 0,0 1 0 0 0,0-1-1 0 0,1 1 1 0 0,-1-1-1 0 0,0 0 1 0 0,1 1-1 0 0,-1-1 1 0 0,1 0 0 0 0,0 0-1 0 0,0 0 1 0 0,0 0-1 0 0,0-1 1 0 0,0 1 0 0 0,0 0-1 0 0,0-1 1 0 0,1 0-1 0 0,-1 1 1 0 0,0-1 0 0 0,1 0-1 0 0,-1 0 1 0 0,1 0-1 0 0,0-1 1 0 0,-1 1 0 0 0,1 0-1 0 0,-1-1 1 0 0,1 0-1 0 0,0 0 1 0 0,-1 0 0 0 0,1 0-1 0 0,0 0 1 0 0,-1 0-1 0 0,1-1 1 0 0,0 1 0 0 0,-1-1-1 0 0,1 0 1 0 0,-1 0-1 0 0,1 0 1 0 0,-1 0 0 0 0,1 0-1 0 0,-1 0 1 0 0,0-1-1 0 0,1 1 1 0 0,-1-1-1 0 0,0 1 1 0 0,0-1 0 0 0,0 0-1 0 0,0 0 1 0 0,-1 0-1 0 0,1 0 1 0 0,0 0 0 0 0,-1-1-1 0 0,0 1 1 0 0,1 0-1 0 0,-1-1 1 0 0,0 1 0 0 0,0-1-36 0 0,0 1-2 0 0,0 1 1 0 0,-1-1-1 0 0,1 0 1 0 0,0 0 0 0 0,-1 0-1 0 0,1 0 1 0 0,-1 0-1 0 0,0 0 1 0 0,0 0 0 0 0,0 0-1 0 0,0 0 1 0 0,0 0 0 0 0,0 0-1 0 0,0 0 1 0 0,-1 0-1 0 0,1 0 1 0 0,-1 0 0 0 0,1 0-1 0 0,-1 0 1 0 0,0 0-1 0 0,0 0 1 0 0,0 0 0 0 0,0 1-1 0 0,0-1 1 0 0,0 0-1 0 0,0 1 1 0 0,-1-1 0 0 0,1 1-1 0 0,0-1 1 0 0,-1 1 0 0 0,0 0-1 0 0,1-1 1 0 0,-1 1-1 0 0,0 0 1 0 0,1 0 0 0 0,-1 0-1 0 0,0 0 1 0 0,0 1-1 0 0,0-1 1 0 0,0 0 0 0 0,0 1-1 0 0,0-1 1 0 0,0 1-1 0 0,0 0 1 0 0,0 0 0 0 0,0 0-1 0 0,0 0 1 0 0,0 0 0 0 0,0 0 1 0 0,-4 17-1818 0 0,23-2-3698 0 0,-2-11-1426 0 0,-1-1-4373 0 0,-9-3 9337 0 0</inkml:trace>
  <inkml:trace contextRef="#ctx0" brushRef="#br0" timeOffset="2208.475">901 187 0 0 0,'0'0'668'0'0,"0"0"2081"0"0,0 0 170 0 0,0 0-312 0 0,0 0-241 0 0,0 0-293 0 0,0 0-289 0 0,0 0-305 0 0,0 0-264 0 0,0 0-164 0 0,0 0-127 0 0,0 0-104 0 0,0 0-82 0 0,7-5 5363 0 0,90 6-5334 0 0,246 0-501 0 0,-358-1-567 0 0,-1 10-2608 0 0,11-7-1454 0 0,-1 0-4576 0 0,2-2-2588 0 0</inkml:trace>
  <inkml:trace contextRef="#ctx0" brushRef="#br0" timeOffset="4512.805">46 359 0 0 0,'0'0'855'0'0,"0"0"987"0"0,0 0 365 0 0,0 0 8 0 0,0 0-141 0 0,0 0-335 0 0,0 0-302 0 0,0 0-138 0 0,0 0-84 0 0,0 0-60 0 0,0 0-89 0 0,5-14 2096 0 0,-2 6 2176 0 0,-7 10-5311 0 0,0 0 1 0 0,1 0-1 0 0,-1 0 0 0 0,1 0 0 0 0,0 1 0 0 0,-1 0 1 0 0,1 0-1 0 0,1 0 0 0 0,-1 0 0 0 0,0 0 0 0 0,1 0 1 0 0,-1 1-1 0 0,1-1 0 0 0,0 1 0 0 0,1 0 0 0 0,-1 0 1 0 0,0-1-1 0 0,1 1 0 0 0,0 0 0 0 0,-1 3-27 0 0,2-5 21 0 0,0 0-1 0 0,0 0 0 0 0,0 0 0 0 0,1 0 1 0 0,-1 0-1 0 0,1 0 0 0 0,-1 0 1 0 0,1 0-1 0 0,-1 0 0 0 0,1 0 1 0 0,0 0-1 0 0,0-1 0 0 0,0 1 1 0 0,0 0-1 0 0,0-1 0 0 0,0 1 0 0 0,1 0 1 0 0,-1-1-1 0 0,1 0 0 0 0,-1 1 1 0 0,1-1-1 0 0,-1 0 0 0 0,1 1 1 0 0,-1-1-1 0 0,1 0 0 0 0,0 0 0 0 0,0-1 1 0 0,0 1-1 0 0,0 0 0 0 0,0-1 1 0 0,-1 1-1 0 0,1-1 0 0 0,0 1 1 0 0,0-1-1 0 0,0 0 0 0 0,0 0 1 0 0,0 0-1 0 0,0 0 0 0 0,0 0 0 0 0,0 0 1 0 0,0-1-1 0 0,0 1 0 0 0,0-1 1 0 0,0 1-1 0 0,0-1 0 0 0,0 0 1 0 0,0 0-1 0 0,0 0 0 0 0,-1 0 0 0 0,1 0 1 0 0,0 0-1 0 0,-1 0 0 0 0,1 0 1 0 0,-1-1-1 0 0,1 1 0 0 0,-1-1 1 0 0,0 1-1 0 0,2-2-20 0 0,-2 1 5 0 0,1 1-1 0 0,-1-1 1 0 0,1 0 0 0 0,-1 1 0 0 0,0-1 0 0 0,0 0 0 0 0,1 0-1 0 0,-1 0 1 0 0,0 0 0 0 0,-1 0 0 0 0,1 0 0 0 0,0-1 0 0 0,-1 1-1 0 0,1 0 1 0 0,-1 0 0 0 0,0 0 0 0 0,1-1 0 0 0,-1 1 0 0 0,0 0-1 0 0,-1-1 1 0 0,1 1 0 0 0,0 0 0 0 0,-1 0 0 0 0,1 0-1 0 0,-1-1 1 0 0,1 1 0 0 0,-1 0 0 0 0,0 0 0 0 0,0 0 0 0 0,0 0-1 0 0,0 0 1 0 0,0 0 0 0 0,-1 0 0 0 0,1 1 0 0 0,-1-1 0 0 0,1 0-1 0 0,-1 1 1 0 0,0-1 0 0 0,1 1 0 0 0,-1-1 0 0 0,0 1 0 0 0,0 0-1 0 0,0 0 1 0 0,0 0 0 0 0,0 0 0 0 0,0 0 0 0 0,0 0-1 0 0,0 1 1 0 0,0-1 0 0 0,-1 1 0 0 0,1-1 0 0 0,0 1 0 0 0,0 0-1 0 0,-1 0 1 0 0,0 0-5 0 0,-2 6-1543 0 0,5-3-2497 0 0,1-1-5028 0 0,1-2-2456 0 0</inkml:trace>
  <inkml:trace contextRef="#ctx0" brushRef="#br0" timeOffset="8010.057">1202 379 5649 0 0,'0'0'1060'0'0,"0"0"-215"0"0,0 0 366 0 0,0 0 508 0 0,0 0 306 0 0,0 0-62 0 0,0 0-357 0 0,0 0-435 0 0,0 0-341 0 0,0 0-194 0 0,0 0-102 0 0,0 0-25 0 0,0 0-7 0 0,-1 4-34 0 0,-5 13 2238 0 0,29-34-246 0 0,21-39-1574 0 0,-42 108-315 0 0,4 23 513 0 0,-6-75-1098 0 0,2-3-1416 0 0,-1 1-2565 0 0,0 0-4987 0 0,-1 1-3112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01.4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573 94 0 0 0,'0'0'1782'0'0,"0"0"42"0"0,0 0-170 0 0,0 0-127 0 0,0 0-18 0 0,0 0 1 0 0,-3-5-6 0 0,1 1-896 0 0,-6-19 765 0 0,5 4 7799 0 0,3 19-8711 0 0,0 0-85 0 0,0 0-68 0 0,0 0-79 0 0,0 0-81 0 0,0 0-44 0 0,0 0-57 0 0,2 22 244 0 0,-15 131 1325 0 0,7-224-142 0 0,-5-76-1566 0 0,91 210-379 0 0,51 27 471 0 0,-158-73 356 0 0,-171 96-343 0 0,220-127-3906 0 0,-10 6-158 0 0,-1 1-3727 0 0,-5 4-3183 0 0</inkml:trace>
  <inkml:trace contextRef="#ctx0" brushRef="#br0" timeOffset="435.142">771 122 3753 0 0,'0'0'1673'0'0,"0"0"-278"0"0,0 0 136 0 0,0 0 349 0 0,0 0 161 0 0,0 0-132 0 0,0 0-328 0 0,0 0-327 0 0,0 0-250 0 0,0 0-142 0 0,0 0-71 0 0,0 0-66 0 0,0 0-82 0 0,-2-4-103 0 0,-4-14-100 0 0,5 17-406 0 0,1 1-1 0 0,-1-1 1 0 0,0 1 0 0 0,0 0-1 0 0,1 0 1 0 0,-1 0 0 0 0,0-1 0 0 0,0 1-1 0 0,0 0 1 0 0,1 0 0 0 0,-1 0-1 0 0,0 0 1 0 0,0 0 0 0 0,0 0-1 0 0,1 1 1 0 0,-1-1 0 0 0,0 0-1 0 0,0 0 1 0 0,1 1 0 0 0,-1-1-1 0 0,0 0 1 0 0,0 1 0 0 0,1-1 0 0 0,-1 0-1 0 0,0 1 1 0 0,1-1 0 0 0,-1 1-1 0 0,0-1 1 0 0,1 1 0 0 0,-1 0-1 0 0,1-1 1 0 0,-1 1 0 0 0,1 0-1 0 0,-1-1 1 0 0,1 1 0 0 0,0 0 0 0 0,-1 0-34 0 0,0 0 68 0 0,-30 65 967 0 0,30-64-1016 0 0,1-1 0 0 0,0 1 0 0 0,-1-1 0 0 0,1 1 0 0 0,0-1 0 0 0,0 1 0 0 0,0-1 0 0 0,0 1 0 0 0,0-1 0 0 0,0 1 0 0 0,1 0 0 0 0,-1-1 0 0 0,0 1 0 0 0,1-1 0 0 0,-1 0 0 0 0,1 1 0 0 0,0-1-1 0 0,-1 1 1 0 0,1-1 0 0 0,0 0 0 0 0,0 1 0 0 0,0-1 0 0 0,0 0 0 0 0,0 0 0 0 0,0 0 0 0 0,0 0 0 0 0,0 0 0 0 0,0 0 0 0 0,1 0 0 0 0,-1 0 0 0 0,0 0 0 0 0,1-1 0 0 0,-1 1 0 0 0,0 0 0 0 0,1-1 0 0 0,-1 1 0 0 0,1-1 0 0 0,-1 0 0 0 0,1 1 0 0 0,-1-1 0 0 0,1 0 0 0 0,-1 0-1 0 0,1 0 1 0 0,0 0 0 0 0,-1 0-19 0 0,2 0 16 0 0,-1 0 0 0 0,1-1-1 0 0,0 1 1 0 0,-1-1 0 0 0,1 1-1 0 0,-1-1 1 0 0,1 0-1 0 0,-1 0 1 0 0,1 0 0 0 0,-1 0-1 0 0,0 0 1 0 0,1-1 0 0 0,-1 1-1 0 0,0-1 1 0 0,0 1 0 0 0,0-1-1 0 0,0 0 1 0 0,0 0 0 0 0,-1 0-1 0 0,1 0 1 0 0,0 0-1 0 0,-1 0 1 0 0,1-1 0 0 0,-1 1-1 0 0,0 0 1 0 0,0-1 0 0 0,0 1-1 0 0,0-1 1 0 0,-1 1 0 0 0,1-1-1 0 0,0 1 1 0 0,-1-1-1 0 0,0 0 1 0 0,0 1 0 0 0,0-1-1 0 0,0 0 1 0 0,0 1 0 0 0,0-1-1 0 0,0 1 1 0 0,-1-1 0 0 0,0 0-1 0 0,1 1 1 0 0,-1-1-1 0 0,0 1 1 0 0,0-1 0 0 0,0 1-1 0 0,-1 0 1 0 0,1 0 0 0 0,-1-1-1 0 0,1 1 1 0 0,-1 0 0 0 0,0 0-1 0 0,1 0 1 0 0,-1 0-1 0 0,0 1 1 0 0,0-1 0 0 0,-1 1-1 0 0,1-1 1 0 0,0 1 0 0 0,0-1-1 0 0,-1 1 1 0 0,-1 0-16 0 0,4 1-120 0 0,0 0 0 0 0,0 0 1 0 0,1 1-1 0 0,-1-1 0 0 0,0 0 0 0 0,0 0 1 0 0,0 1-1 0 0,0-1 0 0 0,0 0 0 0 0,0 1 1 0 0,0-1-1 0 0,0 0 0 0 0,0 1 0 0 0,0-1 0 0 0,0 0 1 0 0,0 1-1 0 0,0-1 0 0 0,0 0 0 0 0,0 1 1 0 0,0-1-1 0 0,0 0 0 0 0,0 0 0 0 0,0 1 1 0 0,0-1-1 0 0,-1 0 0 0 0,1 1 0 0 0,0-1 1 0 0,0 0-1 0 0,0 0 0 0 0,0 1 0 0 0,-1-1 0 0 0,1 0 1 0 0,0 0-1 0 0,0 0 0 0 0,-1 1 0 0 0,1-1 1 0 0,0 0-1 0 0,0 0 0 0 0,-1 0 0 0 0,1 0 1 0 0,0 1-1 0 0,-1-1 0 0 0,1 0 0 0 0,0 0 1 0 0,-1 0-1 0 0,1 0 0 0 0,0 0 0 0 0,0 0 0 0 0,-1 0 1 0 0,1 0-1 0 0,0 0 0 0 0,-1 0 0 0 0,1 0 1 0 0,0 0-1 0 0,-1 0 120 0 0,13 14-13556 0 0,-9-12 7504 0 0</inkml:trace>
  <inkml:trace contextRef="#ctx0" brushRef="#br0" timeOffset="862.377">816 141 880 0 0,'0'0'2770'0'0,"0"0"-181"0"0,0 0-70 0 0,0 0-229 0 0,0 0-338 0 0,0 0-346 0 0,0 0-305 0 0,0 0-204 0 0,0 0-150 0 0,0 0-118 0 0,0 0-65 0 0,0 0-64 0 0,-3 1-53 0 0,-4 5 4500 0 0,24-3-3911 0 0,27-1-1228 0 0,395 2 573 0 0,-422-12-169 0 0,-39 0-1455 0 0,-17 11-3310 0 0,26-1 28 0 0,1 0-3628 0 0,4 0-2648 0 0</inkml:trace>
  <inkml:trace contextRef="#ctx0" brushRef="#br0" timeOffset="1569.596">209 172 0 0 0,'0'0'991'0'0,"0"0"893"0"0,0 0 77 0 0,0 0-202 0 0,0 0-144 0 0,0 0-108 0 0,0 0-118 0 0,0 0-102 0 0,0 0-102 0 0,0 0-103 0 0,-1-2-84 0 0,1 2-816 0 0,0 0 0 0 0,0 1-1 0 0,1-1 1 0 0,-1 0 0 0 0,0 0 0 0 0,1 0 0 0 0,-1 0 0 0 0,0 0-1 0 0,1 0 1 0 0,-1 1 0 0 0,0-1 0 0 0,1 0 0 0 0,-1 0 0 0 0,0 0-1 0 0,1 0 1 0 0,-1 0 0 0 0,1 0 0 0 0,-1 0 0 0 0,0 0 0 0 0,1-1-1 0 0,-1 1 1 0 0,0 0 0 0 0,1 0 0 0 0,-1 0 0 0 0,0 0 0 0 0,1 0-1 0 0,-1-1 1 0 0,0 1 0 0 0,0 0 0 0 0,1 0 0 0 0,-1 0 0 0 0,0-1-1 0 0,0 1 1 0 0,1 0 0 0 0,-1 0 0 0 0,0-1 0 0 0,0 1-1 0 0,1 0 1 0 0,-1-1 0 0 0,0 1 0 0 0,0 0 0 0 0,0-1 0 0 0,0 1-1 0 0,0 0 1 0 0,0-1 0 0 0,1 1 0 0 0,-1 0 0 0 0,0-1 0 0 0,0 1-1 0 0,0 0 1 0 0,0-1 0 0 0,0 1 0 0 0,0 0 0 0 0,0-1-182 0 0,15 3-621 0 0,221 0 200 0 0,-250 4-10852 0 0,12-4 5735 0 0,0-1-2086 0 0</inkml:trace>
  <inkml:trace contextRef="#ctx0" brushRef="#br0" timeOffset="2051.665">0 392 9186 0 0,'0'0'819'0'0,"0"0"-471"0"0,0 0 80 0 0,0 0 443 0 0,0 0 460 0 0,0 0 273 0 0,0 0-57 0 0,0 0-237 0 0,0 0-231 0 0,0 0-141 0 0,0 0-24 0 0,0 0-40 0 0,3 0-104 0 0,1-3-534 0 0,1 1-1 0 0,-1-1 0 0 0,0 0 1 0 0,0 0-1 0 0,0-1 0 0 0,-1 1 1 0 0,1-1-1 0 0,-1 0 0 0 0,0 0 1 0 0,0 0-1 0 0,0 0 0 0 0,0 0 0 0 0,-1-1 1 0 0,2-1-236 0 0,23-32 797 0 0,-27 37-688 0 0,0 1-39 0 0,1 17 130 0 0,-7 122 1315 0 0,6-139-1502 0 0,0 0 12 0 0,0 0-5 0 0,0 0 4 0 0,0 0 0 0 0,5-15-3476 0 0,2 7-5311 0 0,-7 8 8285 0 0,4-4-11331 0 0</inkml:trace>
  <inkml:trace contextRef="#ctx0" brushRef="#br0" timeOffset="2884.978">1215 325 8298 0 0,'0'0'1313'0'0,"0"0"-138"0"0,0 0 208 0 0,0 0 307 0 0,0 0 53 0 0,0 0-205 0 0,0 0-275 0 0,0 0-253 0 0,0 0-215 0 0,0 0-129 0 0,0 0-66 0 0,0 0-28 0 0,0 0-31 0 0,-1-2-19 0 0,1 1-434 0 0,-1 0 0 0 0,0 0-1 0 0,0 0 1 0 0,1 0 0 0 0,-1 0 0 0 0,0 0 0 0 0,0 0-1 0 0,0 1 1 0 0,0-1 0 0 0,0 0 0 0 0,0 0 0 0 0,0 1-1 0 0,0-1 1 0 0,0 1 0 0 0,0-1 0 0 0,0 1 0 0 0,0 0-1 0 0,0-1 1 0 0,-1 1 0 0 0,1 0 0 0 0,0 0 0 0 0,0 0-1 0 0,0-1 1 0 0,-1 1 0 0 0,1 1 0 0 0,0-1 0 0 0,0 0 0 0 0,0 0-1 0 0,0 0 1 0 0,-1 1 0 0 0,1-1 0 0 0,0 0 0 0 0,0 1-1 0 0,0-1 1 0 0,0 1 0 0 0,0-1 0 0 0,0 1 0 0 0,0 0-1 0 0,0 0 1 0 0,0-1 0 0 0,0 1 0 0 0,0 0 0 0 0,0 0-1 0 0,0 0-87 0 0,-1 0 25 0 0,0 0-1 0 0,0 1 1 0 0,0-1-1 0 0,0 0 0 0 0,0 1 1 0 0,1 0-1 0 0,-1-1 1 0 0,0 1-1 0 0,1 0 1 0 0,-1 0-1 0 0,1 0 0 0 0,-1 0 1 0 0,1 0-1 0 0,0 0 1 0 0,0 0-1 0 0,0 1 0 0 0,0-1 1 0 0,1 0-1 0 0,-1 1 1 0 0,0-1-1 0 0,1 0 0 0 0,0 1 1 0 0,0-1-1 0 0,-1 1 1 0 0,1-1-1 0 0,1 1 0 0 0,-1-1 1 0 0,0 0-1 0 0,0 1 1 0 0,1-1-1 0 0,0 1 1 0 0,-1-1-1 0 0,1 0 0 0 0,0 0 1 0 0,0 1-1 0 0,0-1 1 0 0,1 0-1 0 0,-1 0 0 0 0,0 0 1 0 0,1 0-1 0 0,-1 0 1 0 0,1 0-1 0 0,0-1 0 0 0,-1 1 1 0 0,1-1-1 0 0,0 1 1 0 0,0-1-1 0 0,0 1 0 0 0,0-1 1 0 0,1 0-1 0 0,-1 0 1 0 0,0 0-1 0 0,0 0 1 0 0,1-1-1 0 0,-1 1 0 0 0,1 0-24 0 0,0 0 24 0 0,-1-1 0 0 0,0 1-1 0 0,0-1 1 0 0,1 0 0 0 0,-1 1-1 0 0,0-1 1 0 0,0 0 0 0 0,1 0-1 0 0,-1 0 1 0 0,0-1-1 0 0,0 1 1 0 0,1-1 0 0 0,-1 1-1 0 0,0-1 1 0 0,0 0 0 0 0,0 1-1 0 0,0-1 1 0 0,0 0 0 0 0,0-1-1 0 0,0 1 1 0 0,0 0-1 0 0,0 0 1 0 0,0-1 0 0 0,-1 1-1 0 0,1-1 1 0 0,0 0 0 0 0,-1 1-1 0 0,0-1 1 0 0,1 0 0 0 0,-1 0-1 0 0,0 0 1 0 0,0 0 0 0 0,0 0-1 0 0,0 0 1 0 0,0 0-1 0 0,0 0 1 0 0,-1-1 0 0 0,1 1-1 0 0,-1 0 1 0 0,0 0 0 0 0,1-1-1 0 0,-1 1 1 0 0,0 0 0 0 0,0 0-1 0 0,0-1 1 0 0,-1 1-1 0 0,1 0 1 0 0,-1 0 0 0 0,1-1-1 0 0,-1 1 1 0 0,0-2-24 0 0,-19-42-9 0 0,13 41-3162 0 0,-2 5-3324 0 0,8 2-5653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26.2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8 347 13067 0 0,'0'0'1493'0'0,"0"0"-148"0"0,0 0 70 0 0,0 0 140 0 0,0 0 20 0 0,0 0-184 0 0,0 0-282 0 0,0 0-243 0 0,0 0-201 0 0,0 0-115 0 0,0 0-157 0 0,-2-4-126 0 0,1 3-253 0 0,0-1 0 0 0,1 1 1 0 0,-1-1-1 0 0,1 0 0 0 0,-1 1 0 0 0,1-1 1 0 0,-1 1-1 0 0,1-1 0 0 0,0 0 1 0 0,0 1-1 0 0,0-1 0 0 0,0 0 0 0 0,0 0 1 0 0,0 1-1 0 0,0-1 0 0 0,1 0 1 0 0,-1 1-1 0 0,0-1 0 0 0,1 1 0 0 0,-1-1 1 0 0,1 1-1 0 0,0-1 0 0 0,0 1 0 0 0,-1-1 1 0 0,1 1-1 0 0,0-1 0 0 0,0 1 1 0 0,0 0-1 0 0,1-1 0 0 0,-1 1 0 0 0,0 0 1 0 0,0 0-1 0 0,1 0 0 0 0,0-1-14 0 0,179-179 852 0 0,-176 174-962 0 0,10-10 674 0 0,-16 35-155 0 0,-17 38-257 0 0,7-26-133 0 0,1 1-1 0 0,2 0 1 0 0,1 1-1 0 0,1 0 1 0 0,2 0-1 0 0,1 1-18 0 0,2-12-154 0 0,-1 12-400 0 0,5-13-3715 0 0,-1-19-3213 0 0,-1-1 772 0 0,0 0-2275 0 0</inkml:trace>
  <inkml:trace contextRef="#ctx0" brushRef="#br0" timeOffset="246.326">59 224 17636 0 0,'0'0'883'0'0,"0"0"-159"0"0,0 0-71 0 0,0 0-5 0 0,0 0-59 0 0,0 0-81 0 0,0 0-44 0 0,0 0-62 0 0,0 0-64 0 0,0 0-94 0 0,10-4-113 0 0,112-24-1786 0 0,-93 24-2810 0 0,-1 3-3708 0 0,-18 1-754 0 0</inkml:trace>
  <inkml:trace contextRef="#ctx0" brushRef="#br0" timeOffset="499.666">229 347 14275 0 0,'0'0'1366'0'0,"0"0"-241"0"0,0 0-58 0 0,0 0 53 0 0,0 0-89 0 0,0 0-60 0 0,0 0-104 0 0,0 0-155 0 0,4-10-113 0 0,13-33-130 0 0,-16 41-398 0 0,1-1-1 0 0,-1 0 0 0 0,1 1 0 0 0,0 0 0 0 0,0-1 1 0 0,0 1-1 0 0,0 0 0 0 0,0 0 0 0 0,1 0 1 0 0,-1 0-1 0 0,1 0 0 0 0,-1 1 0 0 0,1-1 0 0 0,-1 1 1 0 0,1-1-1 0 0,0 1 0 0 0,0 0 0 0 0,0 0 1 0 0,0 1-1 0 0,0-1 0 0 0,0 0 0 0 0,0 1 0 0 0,0 0 1 0 0,0 0-1 0 0,0 0 0 0 0,1 0-70 0 0,-3 2 29 0 0,0 0-1 0 0,1 0 1 0 0,-1 0 0 0 0,0 0-1 0 0,0 0 1 0 0,0 0-1 0 0,0 1 1 0 0,-1-1 0 0 0,1 0-1 0 0,0 1 1 0 0,-1-1-1 0 0,0 0 1 0 0,0 1 0 0 0,1-1-1 0 0,-1 1 1 0 0,-1-1 0 0 0,1 0-1 0 0,0 1 1 0 0,-1-1-1 0 0,1 1 1 0 0,-1-1 0 0 0,1 0-1 0 0,-1 0 1 0 0,-1 2-29 0 0,-21 72 373 0 0,43-66-3495 0 0,7-11-4697 0 0,-9-3-1719 0 0,-12 3 3529 0 0</inkml:trace>
  <inkml:trace contextRef="#ctx0" brushRef="#br0" timeOffset="887.933">516 278 8058 0 0,'0'0'2472'0'0,"0"0"-393"0"0,0 0-282 0 0,0 0-178 0 0,0 0-124 0 0,0 0-135 0 0,0 0-201 0 0,0 0-227 0 0,0 0-238 0 0,0 0-210 0 0,0 0-148 0 0,0 0-88 0 0,-11-2-8 0 0,-36-3 32 0 0,44 6-223 0 0,0-1 0 0 0,1 1 0 0 0,-1 0 1 0 0,1 0-1 0 0,-1 0 0 0 0,1 0 0 0 0,0 0 0 0 0,-1 0 0 0 0,1 1 0 0 0,0-1 1 0 0,0 1-1 0 0,0 0 0 0 0,0 0 0 0 0,0 0 0 0 0,0 0 0 0 0,1 0 1 0 0,-1 0-1 0 0,1 0 0 0 0,-1 0 0 0 0,1 1 0 0 0,0-1 0 0 0,-1 1-49 0 0,-2 5 185 0 0,-24 64 570 0 0,27-71-744 0 0,1 1 1 0 0,0 0-1 0 0,0-1 0 0 0,0 1 0 0 0,0 0 0 0 0,0-1 0 0 0,0 1 1 0 0,0 0-1 0 0,1-1 0 0 0,-1 1 0 0 0,1-1 0 0 0,-1 1 1 0 0,1 0-1 0 0,0-1 0 0 0,-1 1 0 0 0,1-1 0 0 0,0 0 0 0 0,0 1 1 0 0,0-1-1 0 0,0 0 0 0 0,0 1 0 0 0,0-1 0 0 0,0 0 0 0 0,1 0 1 0 0,-1 0-1 0 0,0 0 0 0 0,1 0 0 0 0,-1 0 0 0 0,1 0 1 0 0,-1-1-1 0 0,1 1 0 0 0,-1 0 0 0 0,1-1 0 0 0,-1 1 0 0 0,1-1 1 0 0,0 0-1 0 0,-1 0 0 0 0,1 1 0 0 0,0-1 0 0 0,-1 0 0 0 0,1 0 1 0 0,0 0-1 0 0,0-1-11 0 0,3 0-1 0 0,1-1 0 0 0,-1-1 0 0 0,0 1 0 0 0,0-1 0 0 0,0 1 0 0 0,0-2 0 0 0,-1 1 0 0 0,1 0 0 0 0,-1-1 0 0 0,0 0 0 0 0,0 0 0 0 0,0 0 0 0 0,-1 0 0 0 0,1-1 0 0 0,-1 1 0 0 0,0-1 0 0 0,0 0 0 0 0,-1 0 0 0 0,1 0 0 0 0,-1 0 0 0 0,0-1 0 0 0,-1 1 0 0 0,2-5 1 0 0,19 42-1671 0 0,-10-28-3083 0 0,1-2-5612 0 0,-10-2 1433 0 0</inkml:trace>
  <inkml:trace contextRef="#ctx0" brushRef="#br0" timeOffset="1266.035">598 287 0 0 0,'0'0'947'0'0,"0"0"1128"0"0,0 0 535 0 0,0 0 120 0 0,0 0-192 0 0,0 0-459 0 0,0 0-470 0 0,0 0-372 0 0,0 0-248 0 0,0 0-106 0 0,0 0-71 0 0,0 0-85 0 0,10 3-93 0 0,31 9-86 0 0,-40-10-486 0 0,1-1 0 0 0,-1 0 0 0 0,0 0 0 0 0,0 1 0 0 0,0-1 0 0 0,0 1 0 0 0,0-1 0 0 0,0 1 0 0 0,0-1 0 0 0,0 1 0 0 0,0 0 1 0 0,-1-1-1 0 0,1 1 0 0 0,-1 0 0 0 0,1-1 0 0 0,-1 1 0 0 0,0 0 0 0 0,0 0 0 0 0,1 0 0 0 0,-1-1 0 0 0,-1 1 0 0 0,1 0 0 0 0,0 0 0 0 0,0 0 0 0 0,-1-1 0 0 0,1 1 1 0 0,-1 0-1 0 0,1 0-62 0 0,-1 1 115 0 0,-22 62 1560 0 0,22-90-414 0 0,4 16-1284 0 0,1-1 1 0 0,0 1-1 0 0,1 0 1 0 0,0 0-1 0 0,0 0 1 0 0,1 0-1 0 0,0 1 1 0 0,0 0-1 0 0,1 1 1 0 0,0-1-1 0 0,1 1 1 0 0,0 0-1 0 0,0 1 1 0 0,1-1 22 0 0,-9 7-2 0 0,1-1-1 0 0,-1 1 1 0 0,0-1-1 0 0,1 1 1 0 0,-1-1 0 0 0,1 1-1 0 0,-1-1 1 0 0,1 1-1 0 0,-1 0 1 0 0,1-1-1 0 0,0 1 1 0 0,-1 0 0 0 0,1-1-1 0 0,-1 1 1 0 0,1 0-1 0 0,0 0 1 0 0,-1-1 0 0 0,1 1-1 0 0,0 0 1 0 0,-1 0-1 0 0,1 0 1 0 0,0 0 0 0 0,-1 0-1 0 0,1 0 1 0 0,0 0-1 0 0,0 0 1 0 0,-1 0 0 0 0,1 0-1 0 0,0 1 1 0 0,-1-1-1 0 0,1 0 1 0 0,-1 0-1 0 0,1 1 1 0 0,0-1 0 0 0,-1 0-1 0 0,1 1 1 0 0,-1-1-1 0 0,1 0 1 0 0,-1 1 0 0 0,1-1-1 0 0,-1 1 1 0 0,1-1-1 0 0,-1 1 1 0 0,1-1 0 0 0,-1 1-1 0 0,1-1 1 0 0,-1 1-1 0 0,0 0 1 0 0,0-1-1 0 0,1 1 1 0 0,-1 0 0 0 0,0-1-1 0 0,0 1 1 0 0,0-1-1 0 0,1 1 1 0 0,-1 0 0 0 0,0 0-1 0 0,0-1 1 0 0,0 1-1 0 0,0 0 1 0 0,0-1 0 0 0,0 1 2 0 0,-7 52 91 0 0,4-40-193 0 0,3 15-1193 0 0,4-20-3025 0 0,3-2-5731 0 0,-5-4 985 0 0</inkml:trace>
  <inkml:trace contextRef="#ctx0" brushRef="#br0" timeOffset="1618.013">963 227 13395 0 0,'0'0'1466'0'0,"0"0"-240"0"0,0 0-120 0 0,0 0 16 0 0,0 0-82 0 0,0 0-141 0 0,0 0-142 0 0,-11 0-143 0 0,-34-2-124 0 0,43 2-464 0 0,0 1 1 0 0,1-1-1 0 0,-1 0 0 0 0,0 0 0 0 0,0 1 0 0 0,0-1 0 0 0,1 1 0 0 0,-1 0 0 0 0,0-1 0 0 0,1 1 0 0 0,-1 0 0 0 0,0 0 0 0 0,1 0 0 0 0,-1 0 0 0 0,1 0 0 0 0,0 0 1 0 0,-1 1-1 0 0,1-1 0 0 0,0 0 0 0 0,0 1 0 0 0,0-1 0 0 0,-1 1 0 0 0,2-1 0 0 0,-1 1 0 0 0,0 0 0 0 0,0-1 0 0 0,0 1 0 0 0,1 0 0 0 0,-1 0 0 0 0,1-1 0 0 0,-1 1 1 0 0,1 0-1 0 0,0 0 0 0 0,0 0 0 0 0,0-1 0 0 0,0 1 0 0 0,0 0 0 0 0,0 0 0 0 0,0 0 0 0 0,1 0 0 0 0,-1-1 0 0 0,1 1 0 0 0,-1 0 0 0 0,1 0 0 0 0,0-1 1 0 0,-1 1-1 0 0,1 0 0 0 0,0-1 0 0 0,0 1 0 0 0,0-1 0 0 0,0 1 0 0 0,1-1 0 0 0,-1 0 0 0 0,0 1 0 0 0,1-1 0 0 0,-1 0 0 0 0,1 0 0 0 0,-1 0 0 0 0,1 0 0 0 0,-1 0 1 0 0,1 0-1 0 0,0 0 0 0 0,-1-1 0 0 0,1 1-26 0 0,7 7 114 0 0,-7-8-101 0 0,1 1 1 0 0,-1 0 0 0 0,0 0-1 0 0,0 0 1 0 0,0 1 0 0 0,0-1 0 0 0,0 0-1 0 0,0 1 1 0 0,-1-1 0 0 0,1 1-1 0 0,0 0 1 0 0,-1-1 0 0 0,1 1 0 0 0,-1 0-1 0 0,1 0 1 0 0,-1 0 0 0 0,0 0-1 0 0,0 0 1 0 0,0 0 0 0 0,0 1 0 0 0,0-1-1 0 0,-1 0 1 0 0,1 1 0 0 0,-1-1-1 0 0,1 0 1 0 0,-1 1 0 0 0,0-1 0 0 0,0 0-1 0 0,0 1 1 0 0,0-1 0 0 0,0 0-1 0 0,0 1 1 0 0,-1-1 0 0 0,1 0 0 0 0,-1 1-1 0 0,0-1 1 0 0,0 0 0 0 0,0 0-1 0 0,0 0 1 0 0,0 1 0 0 0,0-1-14 0 0,-6 2 52 0 0,0 1-1 0 0,0-2 1 0 0,0 1-1 0 0,-1-1 1 0 0,1 0 0 0 0,-1 0-1 0 0,0-1 1 0 0,0 0 0 0 0,0 0-1 0 0,0-1 1 0 0,0 0-1 0 0,0-1 1 0 0,0 1 0 0 0,-8-2-52 0 0,15 1-14 0 0,0 0 1 0 0,0-1-1 0 0,0 1 1 0 0,0 0 0 0 0,1 0-1 0 0,-1-1 1 0 0,0 1-1 0 0,0 0 1 0 0,0-1-1 0 0,1 1 1 0 0,-1-1 0 0 0,0 1-1 0 0,0-1 1 0 0,1 0-1 0 0,-1 1 1 0 0,1-1-1 0 0,-1 0 1 0 0,0 1 0 0 0,1-1-1 0 0,-1 0 1 0 0,1 1-1 0 0,-1-1 1 0 0,1 0 0 0 0,0 0-1 0 0,-1 0 1 0 0,1 0-1 0 0,0 1 1 0 0,0-1-1 0 0,0 0 1 0 0,-1 0 0 0 0,1 0-1 0 0,0 0 1 0 0,0 0-1 0 0,0 0 1 0 0,0 0-1 0 0,0 1 1 0 0,1-1 0 0 0,-1 0-1 0 0,0 0 1 0 0,0 0-1 0 0,1 0 1 0 0,-1 0-1 0 0,0 1 1 0 0,1-1 0 0 0,-1 0-1 0 0,1 0 1 0 0,-1 0-1 0 0,1 1 1 0 0,0-1 13 0 0,12-23-3692 0 0,-1 8-6439 0 0,-6 9-571 0 0</inkml:trace>
  <inkml:trace contextRef="#ctx0" brushRef="#br0" timeOffset="2763.142">1072 178 12403 0 0,'0'0'1725'0'0,"0"0"-1034"0"0,0 0-359 0 0,0 0 82 0 0,0 0 180 0 0,0 0 165 0 0,0 0 96 0 0,0 0-32 0 0,0 0-132 0 0,8-11-160 0 0,66-69 635 0 0,-31 42 241 0 0,-42 37-1348 0 0,0 0-1 0 0,0 0 1 0 0,0 0 0 0 0,0 0 0 0 0,-1 0 0 0 0,1 0 0 0 0,0 0 0 0 0,0 0-1 0 0,-1 0 1 0 0,1 0 0 0 0,-1 0 0 0 0,1 0 0 0 0,-1-1 0 0 0,1 1 0 0 0,-1 0-1 0 0,0 0 1 0 0,1 0 0 0 0,-1-1 0 0 0,0 1 0 0 0,0 0 0 0 0,0-1 0 0 0,0 1-1 0 0,0 0 1 0 0,0 0 0 0 0,-1-1 0 0 0,1 1 0 0 0,0 0 0 0 0,-1 0 0 0 0,1-1-1 0 0,-1 1 1 0 0,1 0 0 0 0,-1 0 0 0 0,1 0 0 0 0,-1 0 0 0 0,0 0 0 0 0,1 0-1 0 0,-1 0 1 0 0,0 0 0 0 0,0 0 0 0 0,0 0 0 0 0,0 0 0 0 0,-1 0-59 0 0,-1 1 24 0 0,0 1 1 0 0,0 0-1 0 0,0-1 1 0 0,0 1 0 0 0,0 0-1 0 0,0 1 1 0 0,0-1-1 0 0,0 0 1 0 0,0 1-1 0 0,1 0 1 0 0,-1-1 0 0 0,0 1-1 0 0,1 0 1 0 0,0 0-1 0 0,-1 1 1 0 0,1-1 0 0 0,0 0-1 0 0,0 1 1 0 0,0 0-1 0 0,1-1 1 0 0,-1 1-1 0 0,0 0 1 0 0,1 0 0 0 0,0 0-1 0 0,0 0 1 0 0,0 0-1 0 0,0 0 1 0 0,0 0 0 0 0,1 0-1 0 0,-1 2-24 0 0,-12 34 497 0 0,2 0 0 0 0,1 2 0 0 0,2-1-1 0 0,-2 39-496 0 0,-16 79 799 0 0,19-114-866 0 0,27-62-298 0 0,-18 17 350 0 0,-1 0 0 0 0,1-1-1 0 0,0 1 1 0 0,0 0 0 0 0,-1-1 0 0 0,1 1-1 0 0,-1-1 1 0 0,1 1 0 0 0,-1-1 0 0 0,1 0 0 0 0,-1 0-1 0 0,0 1 1 0 0,0-1 0 0 0,0 0 0 0 0,0 0 0 0 0,0 0-1 0 0,-1 0 1 0 0,1 0 0 0 0,-1 0 0 0 0,1 0 0 0 0,-1-1-1 0 0,0 1 1 0 0,1 0 0 0 0,-1 0 0 0 0,0 0-1 0 0,-1 0 1 0 0,1-1 0 0 0,0 1 0 0 0,0 0 0 0 0,-1 0-1 0 0,0 0 1 0 0,1 0 0 0 0,-1 0 0 0 0,0 0 0 0 0,0 0-1 0 0,0 0 1 0 0,0 0 0 0 0,0 1 0 0 0,0-1 0 0 0,-1 0-1 0 0,1 0 1 0 0,-1 1 15 0 0,0 0-6 0 0,0 0 0 0 0,1 1 1 0 0,-1-1-1 0 0,0 0 0 0 0,0 0 0 0 0,1 0 0 0 0,-1 0 0 0 0,1 0 0 0 0,-1-1 0 0 0,1 1 0 0 0,-1 0 1 0 0,1-1-1 0 0,0 1 0 0 0,0-1 0 0 0,0 1 0 0 0,-1-1 0 0 0,2 0 0 0 0,-1 0 0 0 0,0 1 0 0 0,0-1 1 0 0,0 0-1 0 0,1 0 0 0 0,-1 0 0 0 0,1 0 0 0 0,0 0 0 0 0,-1 1 0 0 0,1-1 0 0 0,0 0 0 0 0,0 0 1 0 0,0 0-1 0 0,0 0 0 0 0,1 0 0 0 0,-1 0 0 0 0,0 0 0 0 0,1 0 0 0 0,-1 0 0 0 0,1 0 0 0 0,0 1 1 0 0,0-1-1 0 0,0 0 0 0 0,0 0 0 0 0,0 1 0 0 0,0-1 0 0 0,0 1 0 0 0,0-1 0 0 0,1 1 0 0 0,-1-1 1 0 0,0 1-1 0 0,1 0 0 0 0,-1 0 0 0 0,1 0 0 0 0,0-1 0 0 0,1 1 6 0 0,4-6-27 0 0,1 0 0 0 0,1 1-1 0 0,-1 0 1 0 0,1 0 0 0 0,0 1 0 0 0,0 0-1 0 0,1 1 1 0 0,-1 0 0 0 0,1 0 0 0 0,0 1-1 0 0,0 0 1 0 0,0 1 0 0 0,0 0 0 0 0,5 0 27 0 0,-21 38 136 0 0,-32 21 18 0 0,74-57 97 0 0,-34-1-238 0 0,0 0 1 0 0,-1-1-1 0 0,1 1 0 0 0,0-1 0 0 0,-1 1 1 0 0,1-1-1 0 0,-1 0 0 0 0,0 0 0 0 0,0 0 1 0 0,1 0-1 0 0,-1 1 0 0 0,0-2 0 0 0,0 1 0 0 0,-1 0 1 0 0,1 0-1 0 0,0 0 0 0 0,-1 0 0 0 0,1 0 1 0 0,-1-1-1 0 0,0 1 0 0 0,0 0 0 0 0,0 0 1 0 0,0-1-1 0 0,0 1 0 0 0,0 0 0 0 0,-1 0 1 0 0,1 0-1 0 0,-1-1 0 0 0,1 1 0 0 0,-1 0 1 0 0,-1-1-14 0 0,7-52-161 0 0,0 52 143 0 0,-1 1 1 0 0,1 0 0 0 0,0 0 0 0 0,0 0 0 0 0,0 1-1 0 0,0-1 1 0 0,0 1 0 0 0,0 0 0 0 0,0 1-1 0 0,0-1 1 0 0,0 1 0 0 0,0 0 0 0 0,0 0 0 0 0,0 1-1 0 0,1 0 1 0 0,-1 0 0 0 0,0 0 0 0 0,0 0 0 0 0,-1 1-1 0 0,2 0 18 0 0,-4-2 2 0 0,0 1 0 0 0,0 0 0 0 0,1-1 0 0 0,-1 1 0 0 0,0 0 0 0 0,0 0 0 0 0,-1 0 0 0 0,1 0 0 0 0,0 1 0 0 0,0-1 0 0 0,0 0 0 0 0,-1 1 0 0 0,1-1 0 0 0,-1 1 0 0 0,1 0 0 0 0,-1 0 0 0 0,0-1 0 0 0,1 1 0 0 0,-1 0 0 0 0,0 0 0 0 0,0 0 0 0 0,-1 0 0 0 0,1 0 0 0 0,0 0 0 0 0,-1 0 0 0 0,1 0 0 0 0,-1 1 0 0 0,1-1 0 0 0,-1 0 0 0 0,0 0 0 0 0,0 0 0 0 0,0 1 0 0 0,0-1 0 0 0,-1 0 0 0 0,1 0 0 0 0,0 0 0 0 0,-1 0 0 0 0,0 1 0 0 0,1-1 0 0 0,-1 0 0 0 0,0 0 0 0 0,0 0 0 0 0,0 0 0 0 0,0-1 0 0 0,-1 1 0 0 0,1 0 0 0 0,0 0 0 0 0,-1-1 0 0 0,1 1 0 0 0,-1-1 0 0 0,-1 2-2 0 0,-70 79 351 0 0,74-81-376 0 0,0 0 0 0 0,1 0 0 0 0,-1 0 0 0 0,0 0 0 0 0,1 0 0 0 0,-1 0 1 0 0,1 0-1 0 0,-1 0 0 0 0,1-1 0 0 0,-1 1 0 0 0,1-1 0 0 0,0 1 1 0 0,-1-1-1 0 0,1 0 0 0 0,0 1 0 0 0,-1-1 0 0 0,1 0 0 0 0,0 0 0 0 0,-1 0 1 0 0,1 0-1 0 0,0 0 0 0 0,-1-1 0 0 0,1 1 0 0 0,0 0 0 0 0,-1-1 0 0 0,1 0 1 0 0,-1 1-1 0 0,1-1 0 0 0,-1 0 0 0 0,1 0 25 0 0,46-14-5110 0 0,-33 8-76 0 0,-1 0-3999 0 0,-8 4 1891 0 0</inkml:trace>
  <inkml:trace contextRef="#ctx0" brushRef="#br0" timeOffset="3297.25">1465 222 4001 0 0,'0'0'3919'0'0,"0"0"-501"0"0,0 0-669 0 0,0 0-713 0 0,0 0-618 0 0,0 0-454 0 0,0 0-208 0 0,0 0 23 0 0,0 0 105 0 0,0 0 71 0 0,0 0-64 0 0,0 0-141 0 0,-2 12-125 0 0,-19 106 1102 0 0,12-58-508 0 0,9-59-1067 0 0,0-1 58 0 0,15-20 530 0 0,12-18-803 0 0,62-68-285 0 0,-89 107 345 0 0,-1-1-1 0 0,1 0 1 0 0,0 1-1 0 0,0-1 1 0 0,-1 1 0 0 0,1-1-1 0 0,0 1 1 0 0,0-1 0 0 0,0 1-1 0 0,0-1 1 0 0,0 1 0 0 0,0-1-1 0 0,0 1 1 0 0,0-1-1 0 0,0 1 1 0 0,0-1 0 0 0,0 1-1 0 0,0-1 1 0 0,0 1 0 0 0,0-1-1 0 0,0 1 1 0 0,1-1-1 0 0,-1 1 1 0 0,0-1 0 0 0,0 1-1 0 0,1-1 1 0 0,-1 1 0 0 0,0-1-1 0 0,0 0 1 0 0,1 1 0 0 0,-1-1-1 0 0,0 0 1 0 0,1 1-1 0 0,-1-1 1 0 0,1 0 0 0 0,-1 1-1 0 0,1-1 1 0 0,-1 0 0 0 0,0 0-1 0 0,1 1 1 0 0,-1-1 0 0 0,1 0-1 0 0,-1 0 1 0 0,1 0-1 0 0,-1 0 1 0 0,1 0 0 0 0,-1 1-1 0 0,1-1 1 0 0,-1 0 0 0 0,1 0-1 0 0,-1 0 1 0 0,1 0-1 0 0,-1-1 1 0 0,1 1 0 0 0,-1 0-1 0 0,1 0 1 0 0,-1 0 0 0 0,1 0-1 0 0,-1 0 1 0 0,1-1 0 0 0,-1 1-1 0 0,1 0 1 0 0,-1 0-1 0 0,1-1 1 0 0,-1 1 0 0 0,0 0-1 0 0,1-1 4 0 0,-11 44 118 0 0,1-18-51 0 0,-9 55 93 0 0,20-80-151 0 0,-1 0-1 0 0,0 1 1 0 0,1-1 0 0 0,-1 0 0 0 0,1 0 0 0 0,-1 0 0 0 0,0 0 0 0 0,1 0 0 0 0,-1 0 0 0 0,1 0 0 0 0,-1 0-1 0 0,1 0 1 0 0,-1-1 0 0 0,0 1 0 0 0,1-1 0 0 0,-1 1 0 0 0,0-1 0 0 0,1 1 0 0 0,-1-1 0 0 0,0 0-1 0 0,0 0 1 0 0,0 0 0 0 0,1 1 0 0 0,-1-1 0 0 0,0 0 0 0 0,0 0 0 0 0,0-1 0 0 0,0 1-9 0 0,-1 0 0 0 0,91-111-128 0 0,-72 82 25 0 0,-18 30 66 0 0,-5 27-138 0 0,2-22 176 0 0,1-3-4 0 0,-1-1 0 0 0,1 1-1 0 0,0 0 1 0 0,0 0 0 0 0,0 0 0 0 0,0 0 0 0 0,0 0 0 0 0,0 0 0 0 0,1 0 0 0 0,-1 1-1 0 0,1-1 1 0 0,-1 0 0 0 0,1 0 0 0 0,0 0 0 0 0,0 0 0 0 0,0 1 0 0 0,0-1 0 0 0,0 0-1 0 0,1 0 1 0 0,-1 0 0 0 0,1 1 0 0 0,-1-1 0 0 0,1 0 0 0 0,0 0 0 0 0,0 0 0 0 0,0 0-1 0 0,0 0 1 0 0,0 0 0 0 0,0 0 0 0 0,0-1 0 0 0,1 1 0 0 0,-1 0 0 0 0,1-1 0 0 0,-1 1-1 0 0,1-1 1 0 0,0 1 0 0 0,-1-1 0 0 0,1 0 0 0 0,0 1 0 0 0,0-1 0 0 0,0 0 0 0 0,0 0-1 0 0,0-1 1 0 0,0 1 0 0 0,1 0 3 0 0,23-3-1834 0 0,-10-2-4380 0 0,-13 3 3787 0 0,3-1-9192 0 0</inkml:trace>
  <inkml:trace contextRef="#ctx0" brushRef="#br0" timeOffset="4738.33">1903 291 0 0 0,'0'0'1679'0'0,"0"0"863"0"0,0 0 73 0 0,0 0-210 0 0,0 0-233 0 0,0 0-334 0 0,0 0-335 0 0,0 0-286 0 0,4-1-192 0 0,-3 1-909 0 0,0 0 1 0 0,0 0 0 0 0,1 0 0 0 0,-1-1-1 0 0,0 1 1 0 0,0 0 0 0 0,0-1-1 0 0,0 1 1 0 0,0-1 0 0 0,1 1 0 0 0,-1-1-1 0 0,0 0 1 0 0,0 1 0 0 0,0-1-1 0 0,0 0 1 0 0,-1 0 0 0 0,1 0 0 0 0,0 0-1 0 0,0 0 1 0 0,0 0 0 0 0,-1 0-1 0 0,1 0 1 0 0,0 0 0 0 0,-1 0 0 0 0,1 0-1 0 0,-1 0 1 0 0,0 0 0 0 0,1-1-1 0 0,-1 1 1 0 0,0 0 0 0 0,1 0 0 0 0,-1 0-1 0 0,0-1 1 0 0,0 1 0 0 0,0 0-1 0 0,0 0 1 0 0,0-1 0 0 0,-1 1 0 0 0,1 0-1 0 0,0 0 1 0 0,0 0 0 0 0,-1-1-1 0 0,1 1 1 0 0,-1 0 0 0 0,1 0 0 0 0,-1 0-1 0 0,0 0 1 0 0,1 0 0 0 0,-1 0-1 0 0,0 0 1 0 0,0 0 0 0 0,1 0 0 0 0,-1 0-1 0 0,0 0-116 0 0,-2 0 23 0 0,0-1 0 0 0,0 1 0 0 0,0 0 0 0 0,-1 0 0 0 0,1 0-1 0 0,0 1 1 0 0,0-1 0 0 0,0 1 0 0 0,-1-1 0 0 0,1 1 0 0 0,0 0-1 0 0,0 0 1 0 0,-1 1 0 0 0,1-1 0 0 0,0 1 0 0 0,0-1 0 0 0,-1 1 0 0 0,1 0-1 0 0,0 0 1 0 0,0 1 0 0 0,0-1 0 0 0,0 1 0 0 0,1-1 0 0 0,-1 1-1 0 0,0 0 1 0 0,1 0 0 0 0,-1 0 0 0 0,1 0 0 0 0,-1 1 0 0 0,1-1 0 0 0,0 1-1 0 0,0-1 1 0 0,0 1 0 0 0,0 0 0 0 0,1-1 0 0 0,-1 1 0 0 0,1 0-1 0 0,0 0 1 0 0,0 0 0 0 0,0 1 0 0 0,0-1 0 0 0,0 0 0 0 0,0 0-1 0 0,1 0 1 0 0,0 1 0 0 0,0 2-23 0 0,1-5 9 0 0,0 0-1 0 0,1 0 0 0 0,-1 0 1 0 0,1 0-1 0 0,-1 0 0 0 0,1 0 1 0 0,0 0-1 0 0,-1 0 0 0 0,1-1 1 0 0,0 1-1 0 0,-1 0 0 0 0,1-1 1 0 0,0 0-1 0 0,0 1 0 0 0,0-1 1 0 0,-1 0-1 0 0,1 0 0 0 0,0 0 1 0 0,0 0-1 0 0,0 0 0 0 0,-1-1 1 0 0,1 1-1 0 0,0 0 0 0 0,0-1 1 0 0,-1 0-1 0 0,1 1 0 0 0,0-1 1 0 0,-1 0-1 0 0,1 0 1 0 0,0 0-1 0 0,-1 0 0 0 0,1 0 1 0 0,-1 0-1 0 0,0 0 0 0 0,1 0 1 0 0,-1-1-1 0 0,0 1 0 0 0,0 0 1 0 0,0-1-9 0 0,11-13-23 0 0,-10 16-26 0 0,1 12 33 0 0,-2-11 18 0 0,0 0 1 0 0,0-1-1 0 0,0 1 0 0 0,0 0 1 0 0,0-1-1 0 0,0 1 1 0 0,0-1-1 0 0,1 1 1 0 0,-1-1-1 0 0,1 1 1 0 0,-1-1-1 0 0,1 0 1 0 0,-1 0-1 0 0,1 0 1 0 0,0 0-1 0 0,-1 0 1 0 0,1 0-1 0 0,0 0 1 0 0,0-1-1 0 0,0 1 1 0 0,-1-1-1 0 0,1 1 1 0 0,0-1-1 0 0,0 1 0 0 0,0-1 1 0 0,0 0-1 0 0,0 0 1 0 0,0 0-1 0 0,0 0 1 0 0,0-1-1 0 0,0 1 1 0 0,0 0-1 0 0,0-1 1 0 0,0 0-1 0 0,-1 1 1 0 0,1-1-1 0 0,0 0 1 0 0,1-1-3 0 0,68-39 98 0 0,-63 30-60 0 0,1-2 0 0 0,-1 1 0 0 0,-1-1 0 0 0,0 0 0 0 0,-1 0 0 0 0,-1-1 0 0 0,0 0 0 0 0,-1 0 0 0 0,0 0 0 0 0,-1-1 0 0 0,0 1 0 0 0,-2-1 0 0 0,1 0 0 0 0,-2-5-38 0 0,-33 107-124 0 0,27-72 132 0 0,1 0-1 0 0,1 0 1 0 0,0 1 0 0 0,2 0 0 0 0,-1 0 0 0 0,2 0 0 0 0,0 0 0 0 0,1 0-1 0 0,1 15-7 0 0,0-32-22 0 0,-1 1-1 0 0,0 0 0 0 0,1 0 0 0 0,-1 0 1 0 0,0 0-1 0 0,1-1 0 0 0,-1 1 0 0 0,1 0 1 0 0,-1 0-1 0 0,0 0 0 0 0,1 0 0 0 0,-1 0 1 0 0,0 0-1 0 0,1 0 0 0 0,-1 0 0 0 0,1 0 23 0 0,-6-10-155 0 0,0 0 0 0 0,0 1 0 0 0,-1 0 0 0 0,0 0 0 0 0,-1 0 1 0 0,0 1-1 0 0,0 0 0 0 0,-1 0 0 0 0,0 1 0 0 0,-9-7 155 0 0,33 18 68 0 0,-1 0 1 0 0,1-1-1 0 0,-1-1 1 0 0,1 0-1 0 0,0-1 1 0 0,0-1-1 0 0,0 0 1 0 0,0-2-1 0 0,-1 1 1 0 0,1-2-1 0 0,13-4-68 0 0,11 0 980 0 0,-40 7-633 0 0,0 0-8 0 0,0 0-30 0 0,-20 18 211 0 0,16-13-493 0 0,0 0-1 0 0,1 0 0 0 0,-1 1 0 0 0,1-1 0 0 0,1 1 1 0 0,-1 0-1 0 0,1 0 0 0 0,-1 0 0 0 0,2 0 1 0 0,-1 0-1 0 0,1 0 0 0 0,0 0 0 0 0,0 0 1 0 0,0 1-1 0 0,1-1 0 0 0,0 0 0 0 0,1 1 0 0 0,0 5-26 0 0,-1-12-44 0 0,0 1 0 0 0,1 0 0 0 0,-1-1 0 0 0,0 1 0 0 0,1 0 0 0 0,-1-1-1 0 0,0 1 1 0 0,1-1 0 0 0,-1 1 0 0 0,1-1 0 0 0,-1 1 0 0 0,1-1 0 0 0,-1 1-1 0 0,1-1 1 0 0,-1 1 0 0 0,1-1 0 0 0,0 0 0 0 0,-1 1 0 0 0,1-1 0 0 0,0 0-1 0 0,-1 1 1 0 0,1-1 0 0 0,0 0 0 0 0,-1 0 0 0 0,1 0 0 0 0,0 0 0 0 0,-1 0-1 0 0,1 0 1 0 0,0 0 0 0 0,-1 0 0 0 0,1 0 0 0 0,0 0 0 0 0,-1 0 0 0 0,1 0-1 0 0,0 0 1 0 0,0 0 0 0 0,-1-1 0 0 0,1 1 0 0 0,-1 0 0 0 0,1-1 0 0 0,0 1-1 0 0,-1 0 1 0 0,1-1 0 0 0,-1 1 0 0 0,1-1 0 0 0,-1 1 0 0 0,1-1 44 0 0,10-6-3862 0 0,-3 0-3805 0 0,-6 6 4236 0 0,3-3-6599 0 0</inkml:trace>
  <inkml:trace contextRef="#ctx0" brushRef="#br0" timeOffset="4995.982">2228 143 12283 0 0,'0'0'1160'0'0,"0"0"-80"0"0,0 0-152 0 0,0 0 65 0 0,0 0-193 0 0,0 0-320 0 0,0 0-480 0 0,0 0-328 0 0,0 0-120 0 0,0 0-72 0 0,0 0-17 0 0,0 0-351 0 0,0 0-1280 0 0,0 0-2777 0 0,19 25-2945 0 0</inkml:trace>
  <inkml:trace contextRef="#ctx0" brushRef="#br0" timeOffset="5418.596">2337 230 11971 0 0,'0'0'2245'0'0,"0"0"-340"0"0,0 0-144 0 0,0 0-109 0 0,0 0-170 0 0,0 0-185 0 0,0 0-250 0 0,0 0-269 0 0,0 0-252 0 0,0 0-221 0 0,0 0-162 0 0,0 0-79 0 0,0 0 1 0 0,-5 2 25 0 0,1 0-51 0 0,1-1 1 0 0,-1 1 0 0 0,1 0-1 0 0,0 0 1 0 0,-1 0 0 0 0,1 1-1 0 0,0-1 1 0 0,0 1-1 0 0,1 0 1 0 0,-1 0 0 0 0,0 0-1 0 0,1 0 1 0 0,0 0 0 0 0,0 0-1 0 0,0 1 1 0 0,0-1 0 0 0,0 1-1 0 0,1-1 1 0 0,-1 1-1 0 0,1 0 1 0 0,0-1 0 0 0,0 1-1 0 0,1 0 1 0 0,-1 0 0 0 0,1 2-40 0 0,32-15 868 0 0,42-42-903 0 0,-73 53 34 0 0,0 1 0 0 0,0-1 1 0 0,0 0-1 0 0,-1 0 0 0 0,1 1 0 0 0,0-1 0 0 0,-1 0 0 0 0,0 1 0 0 0,1-1 1 0 0,-1 0-1 0 0,0 1 0 0 0,0-1 0 0 0,-1 1 0 0 0,1-1 0 0 0,0 0 1 0 0,-1 1-1 0 0,1-1 0 0 0,-1 0 0 0 0,0 0 0 0 0,0 1 0 0 0,0-1 0 0 0,0 0 1 0 0,-9 38 94 0 0,37-50 107 0 0,70-50-412 0 0,-73 98-2232 0 0,-15-33-2089 0 0,-2-3-4212 0 0,-4-1-2757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24.1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62 2144 0 0,'0'0'3112'0'0,"0"0"-138"0"0,0 0-336 0 0,0 0-299 0 0,0 0-267 0 0,0 0-251 0 0,0 0-198 0 0,0 0-166 0 0,0 0-182 0 0,0 0-179 0 0,0 0-174 0 0,-1-5-154 0 0,-2-2-411 0 0,-3-6-134 0 0,5-1 3054 0 0,1 14-2992 0 0,0 0-42 0 0,0 0-54 0 0,0 0-19 0 0,0 0-55 0 0,0 0-22 0 0,0 0-2 0 0,0 0-34 0 0,0 0 14 0 0,0 0-14 0 0,0 0-33 0 0,0 0 8 0 0,0 0-24 0 0,0 0 9 0 0,0 0-18 0 0,0 0 17 0 0,0 0-4 0 0,37 29 223 0 0,109 144-19 0 0,-146-173-249 0 0,0 0 0 0 0,0 0 0 0 0,0-1 0 0 0,-1 1 0 0 0,1 0 0 0 0,0-1 0 0 0,0 1 0 0 0,0 0 0 0 0,0-1 0 0 0,0 1 0 0 0,-1 0 0 0 0,1-1 0 0 0,0 1 0 0 0,0 0 0 0 0,0-1 0 0 0,0 1 0 0 0,0 0 0 0 0,0-1 0 0 0,0 1 0 0 0,0 0 0 0 0,0-1 0 0 0,0 1 0 0 0,1 0 0 0 0,-1-1 0 0 0,0 1 0 0 0,0 0 0 0 0,0-1 0 0 0,0 1 0 0 0,0 0 0 0 0,1-1 0 0 0,-1 1 0 0 0,0 0 0 0 0,0 0 0 0 0,1-1 0 0 0,-1 1 0 0 0,0 0 0 0 0,0 0 0 0 0,1-1 0 0 0,-1 1 0 0 0,0 0 1 0 0,0 0-1 0 0,1 0 0 0 0,-1 0 0 0 0,0-1 0 0 0,1 1 0 0 0,-1 0 0 0 0,0 0 0 0 0,1 0 0 0 0,-1 0 0 0 0,0 0 0 0 0,1 0 0 0 0,-1 0 0 0 0,1 0 0 0 0,-1 0 0 0 0,0 0 0 0 0,1 0 0 0 0,-1 0 0 0 0,0 0 0 0 0,1 0 0 0 0,-1 0 33 0 0,-2-21-6696 0 0,-1 5-8038 0 0,2 13 10337 0 0,1 0 2175 0 0</inkml:trace>
  <inkml:trace contextRef="#ctx0" brushRef="#br0" timeOffset="512.525">236 51 0 0 0,'0'0'946'0'0,"0"0"1543"0"0,0 0 247 0 0,0 0-198 0 0,0 0-257 0 0,0 0-282 0 0,0 0-340 0 0,0 0-300 0 0,0 0-221 0 0,0 0-151 0 0,0 0-74 0 0,0 0-63 0 0,0-7-9 0 0,0-36 1573 0 0,-6 46 1728 0 0,-20 22-3835 0 0,-172 223 1174 0 0,193-242-619 0 0,5-7-3928 0 0,2-1-3746 0 0,-2 1-5314 0 0</inkml:trace>
  <inkml:trace contextRef="#ctx0" brushRef="#br0" timeOffset="1961.815">374 142 5889 0 0,'0'0'2197'0'0,"0"0"-237"0"0,0 0-165 0 0,0 0-32 0 0,0 0 2 0 0,0 0-54 0 0,0 0-219 0 0,0 0-256 0 0,0 0-285 0 0,0 0-229 0 0,0 0-162 0 0,3-6 5137 0 0,141-1-4913 0 0,-144 7-795 0 0,0 0 11 0 0,0 0 34 0 0,0 0-12 0 0,0 0-11 0 0,0 0-44 0 0,0 0-2 0 0,0 0 10 0 0,0 0 19 0 0,0 0-19 0 0,0 0-10 0 0,-23 12-20546 0 0,22-11 17059 0 0,-1 0-794 0 0</inkml:trace>
  <inkml:trace contextRef="#ctx0" brushRef="#br0" timeOffset="2484.725">399 200 0 0 0,'0'0'3775'0'0,"0"0"-1318"0"0,0 0-685 0 0,0 0-46 0 0,0 0 37 0 0,0 0-45 0 0,0 0-189 0 0,0 0-303 0 0,0 0-299 0 0,0 0-195 0 0,0 0-114 0 0,0 0-48 0 0,0 0 29 0 0,-2 1 9 0 0,-7 8 5981 0 0,27-4-5085 0 0,31-4-1575 0 0,-37-2-1722 0 0,12-3 3574 0 0,4 1 272 0 0,-16 2-4790 0 0,-8 2-4253 0 0,-9 2-5882 0 0,2-2 5388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41.8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120 5 6769 0 0,'0'0'2416'0'0,"0"0"-133"0"0,0 0-27 0 0,0 0-23 0 0,0 0-163 0 0,0 0-253 0 0,0 0-332 0 0,0 0-377 0 0,0 0-309 0 0,0 0-285 0 0,0 0-219 0 0,0 0-117 0 0,-6-5 375 0 0,1 30 168 0 0,2 0 0 0 0,0 0 0 0 0,1 0 0 0 0,2 0 0 0 0,0 0 0 0 0,2 6-721 0 0,-1-23 552 0 0,-1-1-1681 0 0,-3-11-4667 0 0,-2-2-1008 0 0,3 3 26 0 0,0 2-2369 0 0</inkml:trace>
  <inkml:trace contextRef="#ctx0" brushRef="#br0" timeOffset="466.113">8 118 1744 0 0,'0'0'2516'0'0,"0"0"-107"0"0,0 0 143 0 0,0 0 11 0 0,0 0-205 0 0,0 0-271 0 0,0 0-407 0 0,0 0-336 0 0,0 0-249 0 0,0 0-217 0 0,0 0-134 0 0,0 0-98 0 0,0 0-41 0 0,-6-4 361 0 0,5 2 2281 0 0,182 5-2263 0 0,-178-3-1302 0 0,-3 0-122 0 0,-1 0-3951 0 0,0-1-6698 0 0,1 1-755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35.8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48 0 0 0,'0'0'1710'0'0,"0"0"6"0"0,0 0-69 0 0,0 0-101 0 0,0 0-118 0 0,0 0-81 0 0,0 0-84 0 0,0 0-56 0 0,3-22 13162 0 0,-2 16-13598 0 0,-4 56 2373 0 0,6 120-2688 0 0,-2-153-472 0 0,-5-25-1788 0 0,1 4-2816 0 0,1 1-7604 0 0,2 2 660 0 0</inkml:trace>
  <inkml:trace contextRef="#ctx0" brushRef="#br0" timeOffset="2285.567">156 96 0 0 0,'0'0'1332'0'0,"0"0"371"0"0,0 0-61 0 0,0 0-226 0 0,0 0-115 0 0,0 0 8 0 0,0 0-6 0 0,0 0-17 0 0,3-17 10404 0 0,-4 16-11610 0 0,0 0-1 0 0,0 0 0 0 0,0 0 1 0 0,0 0-1 0 0,0 0 0 0 0,-1 0 0 0 0,1 0 1 0 0,0 0-1 0 0,-1 0 0 0 0,1 0 1 0 0,0 1-1 0 0,-1-1 0 0 0,1 1 1 0 0,-1-1-1 0 0,1 1 0 0 0,-1-1 1 0 0,0 1-1 0 0,1 0 0 0 0,-1 0 1 0 0,1 0-1 0 0,-1 0 0 0 0,0 0 0 0 0,1 0 1 0 0,-1 0-1 0 0,1 0 0 0 0,-1 1 1 0 0,1-1-1 0 0,-1 1 0 0 0,1-1 1 0 0,-1 1-1 0 0,1-1 0 0 0,-1 1 1 0 0,1 0-1 0 0,0 0 0 0 0,-1 0 1 0 0,1 0-1 0 0,0 0 0 0 0,0 0 0 0 0,-1 0 1 0 0,1 0-1 0 0,0 0 0 0 0,0 1 1 0 0,1-1-1 0 0,-1 0 0 0 0,0 1 1 0 0,0 0-80 0 0,-24 71 493 0 0,26-70-477 0 0,0-1-1 0 0,-1 1 0 0 0,1-1 1 0 0,0 0-1 0 0,0 1 0 0 0,0-1 1 0 0,1 0-1 0 0,-1 0 1 0 0,1 0-1 0 0,-1 1 0 0 0,1-2 1 0 0,0 1-1 0 0,-1 0 0 0 0,1 0 1 0 0,0-1-1 0 0,0 1 0 0 0,0-1 1 0 0,0 1-1 0 0,1-1 0 0 0,-1 0 1 0 0,0 0-1 0 0,1 0 0 0 0,-1 0 1 0 0,0 0-1 0 0,1 0 0 0 0,-1-1 1 0 0,1 1-1 0 0,-1-1 0 0 0,1 0 1 0 0,0 0-1 0 0,-1 0 0 0 0,1 0 1 0 0,-1 0-1 0 0,1 0 0 0 0,-1-1 1 0 0,1 1-1 0 0,-1-1 0 0 0,1 0 1 0 0,-1 0-1 0 0,0 0 0 0 0,1 0 1 0 0,-1 0-1 0 0,0 0 0 0 0,0-1 1 0 0,0 1-1 0 0,0-1 0 0 0,0 1 1 0 0,0-1-1 0 0,0 0 0 0 0,0 0 1 0 0,-1 0-1 0 0,1 0 0 0 0,-1 0 1 0 0,1 0-16 0 0,-1 0 10 0 0,0 0 0 0 0,1 1 0 0 0,-1-1 0 0 0,0 0 0 0 0,0 0 1 0 0,0 0-1 0 0,-1 0 0 0 0,1 0 0 0 0,0 0 0 0 0,-1 0 0 0 0,1 0 1 0 0,-1 0-1 0 0,0-1 0 0 0,0 1 0 0 0,0 0 0 0 0,0 0 0 0 0,0 0 0 0 0,0 0 1 0 0,-1 0-1 0 0,1-1 0 0 0,-1 1 0 0 0,1 0 0 0 0,-1 0 0 0 0,0 0 1 0 0,0 0-1 0 0,1 0 0 0 0,-2 0 0 0 0,1 1 0 0 0,0-1 0 0 0,0 0 1 0 0,-1 0-1 0 0,1 1 0 0 0,0-1 0 0 0,-1 1 0 0 0,0-1 0 0 0,1 1 0 0 0,-1 0 1 0 0,0 0-1 0 0,0 0 0 0 0,0 0 0 0 0,0 0 0 0 0,0 0 0 0 0,0 0 1 0 0,0 0-1 0 0,0 1 0 0 0,0-1 0 0 0,-2 0-10 0 0,-1-1 324 0 0,3 0-2806 0 0,1 0-3354 0 0,3 1-4935 0 0,-1 1 1106 0 0</inkml:trace>
  <inkml:trace contextRef="#ctx0" brushRef="#br0" timeOffset="3705.107">225 22 2785 0 0,'0'0'2778'0'0,"0"0"-375"0"0,0 0-201 0 0,0 0-46 0 0,0 0-46 0 0,0 0-131 0 0,0 0-289 0 0,0 0-313 0 0,0 0-262 0 0,0 0-205 0 0,0 0-165 0 0,0 0-113 0 0,-1-3-70 0 0,-5-16 414 0 0,22 29 3564 0 0,3 2-3324 0 0,40 23-1760 0 0,-18-13 484 0 0,-10-6-930 0 0,-79 24 1872 0 0,-68 65-877 0 0,90-86 90 0 0,27-23-998 0 0,1-7-4037 0 0,1 4-2894 0 0,-1 4-3660 0 0</inkml:trace>
  <inkml:trace contextRef="#ctx0" brushRef="#br0" timeOffset="4371.72">630 10 12995 0 0,'0'0'1189'0'0,"0"0"-123"0"0,0 0 47 0 0,0 0 132 0 0,0 0 110 0 0,0 0 2 0 0,0 0-220 0 0,0 0-299 0 0,0 0-269 0 0,0 0-212 0 0,0 0-112 0 0,0 0-54 0 0,0 0 8 0 0,1-3 634 0 0,-93 81 1322 0 0,25-22-1833 0 0,67-56-286 0 0,0 0-2 0 0,0 0 21 0 0,0 0-9 0 0,0 0-20 0 0,0 0 12 0 0,0 0-17 0 0,0 0 0 0 0,0 0 15 0 0,0 0-20 0 0,0 0 0 0 0,0 0 0 0 0,31 18 124 0 0,69 48 111 0 0,-99-74-3874 0 0,1 1-1861 0 0,0 3-3167 0 0,-1 1-1509 0 0</inkml:trace>
  <inkml:trace contextRef="#ctx0" brushRef="#br0" timeOffset="4873.576">668 114 8666 0 0,'0'0'1974'0'0,"0"0"-681"0"0,0 0-359 0 0,0 0 139 0 0,0 0 245 0 0,0 0 194 0 0,0 0-18 0 0,0 0-254 0 0,0 0-262 0 0,0 0-197 0 0,0 0-98 0 0,0 0-70 0 0,0 0-64 0 0,3 0-29 0 0,2-2-350 0 0,0 1 1 0 0,0-1 0 0 0,-1 0 0 0 0,1 0 0 0 0,-1-1-1 0 0,0 1 1 0 0,0-1 0 0 0,0 0 0 0 0,0 0-1 0 0,0 0 1 0 0,0-1 0 0 0,-1 1 0 0 0,0-1-1 0 0,0 0 1 0 0,0 0 0 0 0,0 0 0 0 0,0 0-1 0 0,-1-1 1 0 0,0 1 0 0 0,0-1 0 0 0,0 1 0 0 0,1-4-171 0 0,-6 17 297 0 0,0 2-161 0 0,0-1 0 0 0,1 1-1 0 0,0 0 1 0 0,1 0-1 0 0,0 0 1 0 0,0 0-1 0 0,1 0 1 0 0,1 0-1 0 0,1 9-135 0 0,-1 0 286 0 0,-1-20-4481 0 0,2-11-8781 0 0,-2 9 1895 0 0</inkml:trace>
  <inkml:trace contextRef="#ctx0" brushRef="#br0" timeOffset="5398.802">879 14 10202 0 0,'0'0'2003'0'0,"0"0"-54"0"0,0 0-32 0 0,0 0-62 0 0,0 0-86 0 0,0 0-145 0 0,0 0-253 0 0,0 0-289 0 0,0 0-254 0 0,0 0-209 0 0,0 0-119 0 0,0 0-53 0 0,0-9 2728 0 0,-4 258-1664 0 0,4-265-4715 0 0,1 7-2067 0 0,0 2-5219 0 0,0 4-1397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47.1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165 17 2320 0 0,'0'0'2329'0'0,"0"0"-243"0"0,0 0 9 0 0,0 0 95 0 0,0 0 27 0 0,0 0-56 0 0,0 0-338 0 0,0 0-364 0 0,0 0-289 0 0,0 0-272 0 0,0 0-169 0 0,0 0-135 0 0,0 0-76 0 0,3-10 2490 0 0,-171 107-1675 0 0,169-94-1277 0 0,0 1 0 0 0,0-1 0 0 0,0 0 0 0 0,1 1 0 0 0,-1-1 0 0 0,1 0 1 0 0,0 0-1 0 0,-1 0 0 0 0,2 0 0 0 0,-1 0 0 0 0,0 0 0 0 0,1-1 0 0 0,-1 1 0 0 0,1-1 1 0 0,-1 1-1 0 0,1-1 0 0 0,0 0 0 0 0,2 1-56 0 0,1 3 70 0 0,91 90 550 0 0,-96-98-2926 0 0,-1-2-2137 0 0,0-1-6557 0 0,0 4 119 0 0</inkml:trace>
  <inkml:trace contextRef="#ctx0" brushRef="#br0" timeOffset="471.362">240 117 8106 0 0,'0'0'2344'0'0,"0"0"-295"0"0,0 0-102 0 0,0 0-15 0 0,0 0-89 0 0,0 0-152 0 0,0 0-257 0 0,0 0-327 0 0,0 0-282 0 0,0 0-195 0 0,0 0-150 0 0,0 0-103 0 0,0 0-62 0 0,-2-3-72 0 0,1 2-209 0 0,1 0-1 0 0,-1 0 1 0 0,0 0 0 0 0,0 0 0 0 0,0 0 0 0 0,0 0 0 0 0,0 1 0 0 0,0-1-1 0 0,0 0 1 0 0,0 1 0 0 0,0-1 0 0 0,0 1 0 0 0,0-1 0 0 0,0 1 0 0 0,-1-1-1 0 0,1 1 1 0 0,0 0 0 0 0,0 0 0 0 0,0 0 0 0 0,-1-1 0 0 0,1 1-1 0 0,0 0 1 0 0,0 0 0 0 0,-1 1 0 0 0,1-1 0 0 0,0 0 0 0 0,0 0 0 0 0,0 1-1 0 0,-1-1 1 0 0,1 0 0 0 0,0 1 0 0 0,0-1 0 0 0,0 1 0 0 0,0 0 0 0 0,0-1-1 0 0,0 1 1 0 0,0 0 0 0 0,0 0 0 0 0,0-1 0 0 0,0 1 0 0 0,0 0-1 0 0,1 0 1 0 0,-1 0 0 0 0,0 0 0 0 0,1 0 0 0 0,-1 0 0 0 0,0 1-34 0 0,0-1 30 0 0,-1 0 1 0 0,0 0 0 0 0,1 0-1 0 0,0 0 1 0 0,-1 0 0 0 0,1 1-1 0 0,0-1 1 0 0,-1 0-1 0 0,1 1 1 0 0,0-1 0 0 0,0 1-1 0 0,0 0 1 0 0,0-1 0 0 0,1 1-1 0 0,-1 0 1 0 0,0 0-1 0 0,1-1 1 0 0,-1 1 0 0 0,1 0-1 0 0,0 0 1 0 0,-1 0 0 0 0,1 0-1 0 0,0-1 1 0 0,0 1-1 0 0,0 0 1 0 0,0 0 0 0 0,1 0-1 0 0,-1 0 1 0 0,0 0 0 0 0,1-1-1 0 0,-1 1 1 0 0,1 0-1 0 0,0 0 1 0 0,0-1 0 0 0,-1 1-1 0 0,1 0 1 0 0,0-1 0 0 0,0 1-1 0 0,1-1 1 0 0,-1 1-1 0 0,0-1 1 0 0,0 0 0 0 0,1 1-1 0 0,-1-1 1 0 0,1 0 0 0 0,-1 0-1 0 0,1 0 1 0 0,-1 0 0 0 0,1 0-1 0 0,0 0 1 0 0,-1-1-1 0 0,1 1 1 0 0,0-1 0 0 0,0 1-1 0 0,0-1 1 0 0,0 1 0 0 0,-1-1-1 0 0,3 0-30 0 0,-2 1 18 0 0,0 0-1 0 0,0 0 0 0 0,0-1 1 0 0,0 1-1 0 0,0-1 1 0 0,0 1-1 0 0,1-1 1 0 0,-1 0-1 0 0,0 0 1 0 0,0 0-1 0 0,1 0 0 0 0,-1 0 1 0 0,0 0-1 0 0,0-1 1 0 0,0 1-1 0 0,1-1 1 0 0,-1 1-1 0 0,0-1 0 0 0,0 0 1 0 0,0 0-1 0 0,0 0 1 0 0,0 0-1 0 0,0 0 1 0 0,0-1-1 0 0,-1 1 1 0 0,1 0-1 0 0,0-1 0 0 0,-1 0 1 0 0,1 1-1 0 0,-1-1 1 0 0,1 0-1 0 0,-1 1 1 0 0,0-1-1 0 0,0 0 0 0 0,0 0 1 0 0,0 0-1 0 0,0 0 1 0 0,0 0-1 0 0,-1-1 1 0 0,1 1-1 0 0,-1 0 1 0 0,1 0-1 0 0,-1 0 0 0 0,0-1 1 0 0,0 1-1 0 0,0 0 1 0 0,0 0-1 0 0,0-1 1 0 0,0 1-1 0 0,-1 0 1 0 0,1 0-1 0 0,-1-2-17 0 0,0 1-35 0 0,0 0-1 0 0,1 1 1 0 0,-1-1 0 0 0,0 1-1 0 0,0 0 1 0 0,0-1 0 0 0,-1 1-1 0 0,1 0 1 0 0,-1 0 0 0 0,1 0 0 0 0,-1 0-1 0 0,0 0 1 0 0,0 0 0 0 0,1 0-1 0 0,-1 0 1 0 0,-1 1 0 0 0,1-1-1 0 0,0 1 1 0 0,0-1 0 0 0,0 1-1 0 0,-1 0 1 0 0,1 0 0 0 0,-1 0-1 0 0,1 0 1 0 0,-1 0 0 0 0,1 1-1 0 0,-3-1 36 0 0,3 12-5379 0 0,4-7 280 0 0,-1-1-3843 0 0,0-2-281 0 0</inkml:trace>
  <inkml:trace contextRef="#ctx0" brushRef="#br0" timeOffset="1054.017">361 32 5473 0 0,'0'0'4732'0'0,"0"0"-1977"0"0,0 0-641 0 0,0 0-124 0 0,0 0-107 0 0,0 0-94 0 0,0 0-206 0 0,0 0-301 0 0,0 0-287 0 0,0 0-179 0 0,0 0-133 0 0,0 0-58 0 0,0 0-41 0 0,5-6-58 0 0,13-20-31 0 0,-13 66 2271 0 0,10 137-2176 0 0,-15-114-213 0 0,0-64-1545 0 0,0-4-8655 0 0,0 4-2514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45.3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27 0 0 0,'0'0'2326'0'0,"0"0"150"0"0,0 0-92 0 0,0 0-117 0 0,0 0-124 0 0,0 0-160 0 0,0 0-255 0 0,0 0-242 0 0,0 0-207 0 0,0 0-167 0 0,0 0-126 0 0,-6-13 8117 0 0,9 259-7996 0 0,1-245-3336 0 0,1-16-2968 0 0,1 8-688 0 0,-2 2-2633 0 0,-2 3-33 0 0</inkml:trace>
  <inkml:trace contextRef="#ctx0" brushRef="#br0" timeOffset="401.865">125 91 1800 0 0,'0'0'3118'0'0,"0"0"-216"0"0,0 0-117 0 0,0 0-98 0 0,0 0-168 0 0,0 0-237 0 0,0 0-428 0 0,0 0-463 0 0,0 0-368 0 0,0 0-282 0 0,0 0-125 0 0,0 0-75 0 0,1-2-23 0 0,4-8-3 0 0,-4 8-71 0 0,-1 2-50 0 0,0 24 1621 0 0,-12 84-763 0 0,11-113-3748 0 0,1-8-3730 0 0,1 5-3637 0 0,0 4-949 0 0</inkml:trace>
  <inkml:trace contextRef="#ctx0" brushRef="#br0" timeOffset="1100.3">170 28 5513 0 0,'0'0'2835'0'0,"0"0"-513"0"0,0 0-304 0 0,0 0-92 0 0,0 0-48 0 0,0 0-102 0 0,0 0-194 0 0,0 0-293 0 0,0 0-310 0 0,0 0-201 0 0,0 0-137 0 0,0 0-96 0 0,0 0-3 0 0,1-5-26 0 0,3-13-45 0 0,-4 13-39 0 0,0 5-87 0 0,0 0-59 0 0,0 0-41 0 0,0 0-61 0 0,15 23 1246 0 0,66 36-687 0 0,-29-28-670 0 0,-73-5 255 0 0,-120 114-12 0 0,139-140-4116 0 0,15-14-8146 0 0,-10 11 620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11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6857 0 0,'0'0'2354'0'0,"0"0"-212"0"0,0 0-17 0 0,0 0 14 0 0,0 0-183 0 0,0 0-314 0 0,0 0-365 0 0,0 0-354 0 0,0 0-232 0 0,0 0-121 0 0,0 0-53 0 0,0 0 6 0 0,0 0-7 0 0,5 4 4177 0 0,151 1-4250 0 0,-156-5-406 0 0,0 0 8 0 0,0 0 15 0 0,0 0-8 0 0,0 0-44 0 0,0 0 3 0 0,0 0-6 0 0,0 0-1 0 0,0 0 44 0 0,0 0-49 0 0,0 0-42 0 0,0 0-71 0 0,0 0 10 0 0,0 0-27 0 0,-17 4-12280 0 0,11-2 3199 0 0,4 0 1590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11.4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3505 0 0,'0'0'2375'0'0,"0"0"-105"0"0,0 0 184 0 0,0 0-47 0 0,0 0-275 0 0,0 0-415 0 0,0 0-509 0 0,0 0-361 0 0,0 0-259 0 0,0 0-188 0 0,0 0-33 0 0,0 0-26 0 0,-5 6 1865 0 0,98-1 2114 0 0,-59-6-4068 0 0,-30 1-1546 0 0,12 0 3545 0 0,-13-2-6909 0 0,-4 0-6606 0 0,1 2-296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12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15 3937 0 0,'0'0'2439'0'0,"0"0"-393"0"0,0 0-211 0 0,0 0 52 0 0,0 0-4 0 0,0 0-85 0 0,0 0-138 0 0,0 0-236 0 0,0 0-195 0 0,0 0-166 0 0,0 0-149 0 0,0-2-80 0 0,0 1-716 0 0,0 0-1 0 0,0 1 1 0 0,0-1-1 0 0,-1 1 1 0 0,1-1-1 0 0,0 1 1 0 0,0-1 0 0 0,-1 0-1 0 0,1 1 1 0 0,0-1-1 0 0,-1 1 1 0 0,1-1 0 0 0,0 1-1 0 0,-1 0 1 0 0,1-1-1 0 0,-1 1 1 0 0,1-1 0 0 0,-1 1-1 0 0,1 0 1 0 0,-1-1-1 0 0,1 1 1 0 0,-1 0 0 0 0,1-1-1 0 0,-1 1 1 0 0,0 0-1 0 0,1 0 1 0 0,-1 0 0 0 0,1-1-1 0 0,-1 1 1 0 0,0 0-1 0 0,1 0 1 0 0,-1 0 0 0 0,1 0-1 0 0,-1 0 1 0 0,0 0-1 0 0,1 0 1 0 0,-1 1 0 0 0,1-1-1 0 0,-1 0 1 0 0,0 0-1 0 0,1 0 1 0 0,-1 1 0 0 0,1-1-1 0 0,-1 0 1 0 0,1 0-1 0 0,-1 1 1 0 0,1-1 0 0 0,-1 0-1 0 0,1 1 1 0 0,-1-1-1 0 0,1 1 1 0 0,-1-1 0 0 0,1 1-1 0 0,0-1 1 0 0,-1 1-1 0 0,1-1 1 0 0,0 1 0 0 0,-1-1-1 0 0,1 1 1 0 0,0-1-118 0 0,-5 3-889 0 0,-3 0 912 0 0,1 2 0 0 0,-1-1 1 0 0,1 1-1 0 0,0 0 0 0 0,1 0 0 0 0,-1 0 1 0 0,1 1-1 0 0,0 0 0 0 0,0 1 1 0 0,1-1-1 0 0,0 1 0 0 0,0 0 1 0 0,1 0-1 0 0,0 1 0 0 0,0-1 1 0 0,0 1-1 0 0,1 0 0 0 0,1 0 1 0 0,-1 0-1 0 0,1 0 0 0 0,0 1 0 0 0,1-1 1 0 0,0 0-1 0 0,0 1 0 0 0,1-1 1 0 0,0 1-1 0 0,2 7-23 0 0,0-10 39 0 0,0 0 0 0 0,1 0 0 0 0,0 0 0 0 0,0 0 0 0 0,1-1 0 0 0,0 0 0 0 0,0 1 0 0 0,0-2 0 0 0,0 1 0 0 0,1 0 0 0 0,0-1 0 0 0,0 0 0 0 0,0 0 0 0 0,0 0 0 0 0,1-1 0 0 0,0 1 0 0 0,-1-1 0 0 0,1-1 0 0 0,0 1 0 0 0,0-1 0 0 0,1 0 0 0 0,-1 0 0 0 0,0-1 0 0 0,1 0 0 0 0,6 0-39 0 0,-13-1 47 0 0,0 0 17 0 0,0 0-28 0 0,0 0-16 0 0,0 0 16 0 0,0 0-35 0 0,0 0 6 0 0,0 0-25 0 0,0 0-54 0 0,0 0-17 0 0,0 0-60 0 0,0 0-38 0 0,0 0-59 0 0,0 0-400 0 0,1-5-6517 0 0,-1 3-971 0 0,1 0-3885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08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28 6313 0 0,'0'0'2373'0'0,"0"0"-235"0"0,0 0-42 0 0,0 0-30 0 0,0 0-127 0 0,0 0-161 0 0,0 0-255 0 0,0 0-275 0 0,0 0-191 0 0,0 0-178 0 0,0 0-116 0 0,0 0-67 0 0,0 0-77 0 0,-1-5-44 0 0,-2-17 405 0 0,3 22-568 0 0,-5 34 1793 0 0,-1 146-1250 0 0,8-172-966 0 0,0-24-4250 0 0,-2 9-4099 0 0,1 5-3558 0 0</inkml:trace>
  <inkml:trace contextRef="#ctx0" brushRef="#br0" timeOffset="653.489">133 88 1608 0 0,'0'0'1577'0'0,"0"0"-78"0"0,0 0 237 0 0,0 0 346 0 0,0 0 182 0 0,0 0-15 0 0,0 0-310 0 0,0 0-404 0 0,0 0-299 0 0,0 0-157 0 0,0 0-91 0 0,0 0-37 0 0,0 0-33 0 0,1-4-52 0 0,-1 4-796 0 0,0-1-1 0 0,0 0 1 0 0,1 1-1 0 0,-1-1 1 0 0,0 0-1 0 0,0 0 1 0 0,0 1-1 0 0,0-1 1 0 0,0 0-1 0 0,0 0 1 0 0,0 1-1 0 0,0-1 1 0 0,-1 0-1 0 0,1 1 1 0 0,0-1-1 0 0,0 0 1 0 0,0 1-1 0 0,-1-1 1 0 0,1 0-1 0 0,0 1 1 0 0,-1-1-1 0 0,1 0 1 0 0,-1 1-1 0 0,1-1 1 0 0,-1 1-1 0 0,1-1 1 0 0,-1 1-1 0 0,1-1 0 0 0,-1 1 1 0 0,1-1-1 0 0,-1 1 1 0 0,0 0-1 0 0,1-1 1 0 0,-1 1-1 0 0,0 0 1 0 0,1-1-1 0 0,-1 1 1 0 0,0 0-1 0 0,1 0 1 0 0,-1 0-1 0 0,0 0 1 0 0,0 0-1 0 0,1-1 1 0 0,-1 1-1 0 0,0 0 1 0 0,0 1-1 0 0,1-1 1 0 0,-1 0-1 0 0,0 0 1 0 0,1 0-1 0 0,-1 0 1 0 0,0 1-1 0 0,1-1 1 0 0,-1 0-1 0 0,0 0 0 0 0,1 1 1 0 0,-1-1-1 0 0,0 1 1 0 0,1-1-1 0 0,-1 1 1 0 0,1-1-1 0 0,-1 1 1 0 0,1-1-1 0 0,-1 1 1 0 0,1-1-1 0 0,-1 1 1 0 0,1-1-1 0 0,0 1 1 0 0,-1 0-1 0 0,1-1-69 0 0,-3 2 27 0 0,1 0 0 0 0,0-1-1 0 0,-1 1 1 0 0,1 0 0 0 0,0 0-1 0 0,0 0 1 0 0,0 0 0 0 0,0 0-1 0 0,1 1 1 0 0,-1-1 0 0 0,0 0-1 0 0,1 1 1 0 0,0 0 0 0 0,0-1-1 0 0,0 1 1 0 0,0 0 0 0 0,0-1-1 0 0,0 1 1 0 0,0 0 0 0 0,1 0-1 0 0,0 0 1 0 0,-1 0 0 0 0,1 0-1 0 0,0-1 1 0 0,1 1 0 0 0,-1 0-1 0 0,0 0 1 0 0,1 0 0 0 0,0 0-1 0 0,-1-1 1 0 0,1 1 0 0 0,0 0-1 0 0,0 0 1 0 0,1-1 0 0 0,-1 1-1 0 0,1-1 1 0 0,-1 1 0 0 0,1-1-1 0 0,0 0 1 0 0,-1 0 0 0 0,1 0-1 0 0,1 0 1 0 0,-1 0 0 0 0,0 0-1 0 0,0 0 1 0 0,1 0 0 0 0,-1-1-1 0 0,1 0 1 0 0,-1 1 0 0 0,1-1 0 0 0,-1 0-1 0 0,1 0 1 0 0,0 0 0 0 0,0-1-1 0 0,2 1-26 0 0,-2 0 14 0 0,-1-1 0 0 0,1 0 0 0 0,-1 0 0 0 0,1 0 0 0 0,0-1 0 0 0,-1 1 0 0 0,1-1 0 0 0,0 1-1 0 0,-1-1 1 0 0,1 0 0 0 0,-1 0 0 0 0,0 0 0 0 0,1 0 0 0 0,-1-1 0 0 0,0 1 0 0 0,1-1 0 0 0,-1 1 0 0 0,0-1 0 0 0,0 0 0 0 0,0 1 0 0 0,-1-1-1 0 0,1 0 1 0 0,0 0 0 0 0,-1-1 0 0 0,1 1 0 0 0,-1 0 0 0 0,0 0 0 0 0,1-1 0 0 0,-1 1 0 0 0,-1-1 0 0 0,1 1 0 0 0,0-1 0 0 0,0 1 0 0 0,-1-1-1 0 0,0 0 1 0 0,1 1 0 0 0,-1-1 0 0 0,0 0 0 0 0,0 1 0 0 0,0-1 0 0 0,-1 0 0 0 0,1 1 0 0 0,-1-1 0 0 0,1 1 0 0 0,-1-1 0 0 0,0 1 0 0 0,0-1-1 0 0,0 1 1 0 0,0-1 0 0 0,-1 1 0 0 0,1 0 0 0 0,0 0 0 0 0,-1 0 0 0 0,0-1 0 0 0,1 2 0 0 0,-1-1 0 0 0,0 0 0 0 0,0 0 0 0 0,-2 0-14 0 0,-17-11-296 0 0,16 11-5236 0 0,1 2-5783 0 0,4 0 154 0 0</inkml:trace>
  <inkml:trace contextRef="#ctx0" brushRef="#br0" timeOffset="1471.274">223 30 5961 0 0,'0'0'6175'0'0,"0"0"-3525"0"0,0 0-955 0 0,0 0 31 0 0,0 0-114 0 0,0 0-125 0 0,0 0-171 0 0,0 0-242 0 0,0 0-197 0 0,0 0-181 0 0,0 0-138 0 0,0 0-83 0 0,-2-3-79 0 0,-7-13 288 0 0,9 16-400 0 0,0 0-32 0 0,0 0-49 0 0,0 0-61 0 0,0 0-16 0 0,17 26 1525 0 0,115 53-1423 0 0,-168-47-178 0 0,-117 108-108 0 0,161-154-2193 0 0,-3 6-952 0 0,-2 3-3424 0 0,0 1-5391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07.7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28 0 0 0,'0'0'1348'0'0,"0"0"589"0"0,0 0 134 0 0,0 0-3 0 0,0 0-42 0 0,0 0-64 0 0,0 0-123 0 0,0 0-152 0 0,0 0-185 0 0,-1-4-173 0 0,1 1-682 0 0,-2-9-509 0 0,-3 4 5069 0 0,27 35 351 0 0,8 26-4947 0 0,0 0-669 0 0,36 41 108 0 0,-65-85-1916 0 0,-8-13-3802 0 0,-1 0-5286 0 0,6 3-384 0 0</inkml:trace>
  <inkml:trace contextRef="#ctx0" brushRef="#br0" timeOffset="403.215">168 17 9202 0 0,'0'0'1891'0'0,"0"0"-81"0"0,0 0-115 0 0,0 0 2 0 0,0 0-68 0 0,0 0-177 0 0,0 0-217 0 0,0 0-248 0 0,0 0-263 0 0,0 0-214 0 0,0 0-170 0 0,0 0-104 0 0,0 0-42 0 0,-1-2-11 0 0,0 1-157 0 0,1 1 0 0 0,-1 0 0 0 0,1-1 0 0 0,-1 1 1 0 0,1 0-1 0 0,-1 0 0 0 0,1 0 0 0 0,-1 0 0 0 0,1-1 0 0 0,-1 1 0 0 0,0 0 0 0 0,1 0 0 0 0,-1 0 1 0 0,1 0-1 0 0,-1 0 0 0 0,1 0 0 0 0,-1 0 0 0 0,0 1 0 0 0,1-1 0 0 0,-1 0 0 0 0,1 0 0 0 0,-1 0 0 0 0,1 0 1 0 0,-1 1-1 0 0,1-1 0 0 0,-1 0 0 0 0,1 1 0 0 0,-1-1 0 0 0,1 0 0 0 0,-1 1 0 0 0,1-1 0 0 0,-1 1 0 0 0,1-1 1 0 0,0 0-1 0 0,-1 1 0 0 0,1-1 0 0 0,0 1 0 0 0,0-1 0 0 0,-1 1 0 0 0,1-1 0 0 0,0 1 0 0 0,0 0 0 0 0,-1-1 1 0 0,1 1-1 0 0,0-1 0 0 0,0 1 0 0 0,0-1 0 0 0,0 1 0 0 0,0-1 0 0 0,0 1 0 0 0,0 0 0 0 0,0 0-26 0 0,-7 12 323 0 0,-121 138 2133 0 0,118-134-2209 0 0,12-18-4042 0 0,3-2-5572 0 0,-4 1-2158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22.5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46 160 11026 0 0,'0'0'1262'0'0,"0"0"77"0"0,0 0 147 0 0,0 0 179 0 0,0 0 48 0 0,0 0-97 0 0,0 0-196 0 0,0 0-245 0 0,0 0-207 0 0,0 0-226 0 0,0 0-233 0 0,0 0-189 0 0,2-7-193 0 0,0-1-87 0 0,2-9-142 0 0,-14 32 157 0 0,-2 6 191 0 0,8-15-205 0 0,0 1 1 0 0,0-1 0 0 0,1 1-1 0 0,0-1 1 0 0,0 1 0 0 0,1 0-1 0 0,-1 0 1 0 0,2 0 0 0 0,-1 1 0 0 0,1-1-1 0 0,0 0 1 0 0,0 5-42 0 0,3-10 26 0 0,0 0 1 0 0,0 0 0 0 0,0 0-1 0 0,1 0 1 0 0,-1-1-1 0 0,0 1 1 0 0,1-1 0 0 0,-1 1-1 0 0,1-1 1 0 0,0 0-1 0 0,-1 0 1 0 0,1 0 0 0 0,0 0-1 0 0,0-1 1 0 0,0 1-1 0 0,-1-1 1 0 0,1 0-1 0 0,0 1 1 0 0,0-1 0 0 0,0-1-1 0 0,0 1 1 0 0,0 0-1 0 0,-1-1 1 0 0,1 1 0 0 0,0-1-1 0 0,0 0 1 0 0,-1 0-1 0 0,1 0 1 0 0,0 0 0 0 0,-1-1-1 0 0,1 1-26 0 0,3 0 17 0 0,-1 0 1 0 0,0 0-1 0 0,0 0 1 0 0,0-1-1 0 0,-1 0 0 0 0,1 0 1 0 0,0 0-1 0 0,0 0 0 0 0,-1-1 1 0 0,0 1-1 0 0,1-1 1 0 0,-1 0-1 0 0,0-1 0 0 0,-1 1 1 0 0,1-1-1 0 0,0 0 1 0 0,-1 0-1 0 0,0 0 0 0 0,0 0 1 0 0,0 0-1 0 0,-1-1 0 0 0,1 1 1 0 0,-1-1-1 0 0,0 0 1 0 0,0 1-1 0 0,-1-1 0 0 0,1 0 1 0 0,-1 0-1 0 0,0 0 0 0 0,0 0 1 0 0,-1-1-1 0 0,0 1 1 0 0,0-1-18 0 0,-31 22-170 0 0,28-15 139 0 0,1 0-1 0 0,0 1 1 0 0,0-1 0 0 0,0 1-1 0 0,1-1 1 0 0,-1 1 0 0 0,0 0-1 0 0,1 0 1 0 0,-1 0 0 0 0,1 0-1 0 0,-1 0 1 0 0,1 0-1 0 0,0 0 1 0 0,0 0 0 0 0,0 1-1 0 0,0-1 1 0 0,0 0 0 0 0,1 1-1 0 0,-1-1 1 0 0,1 1-1 0 0,-1-1 1 0 0,1 1 0 0 0,0-1-1 0 0,0 1 1 0 0,0-1 0 0 0,0 1-1 0 0,0-1 1 0 0,1 0 0 0 0,-1 1-1 0 0,1-1 1 0 0,0 1-1 0 0,0-1 1 0 0,0 0 0 0 0,0 1-1 0 0,0-1 1 0 0,0 0 0 0 0,0 0-1 0 0,1 0 1 0 0,-1 0 0 0 0,1 0-1 0 0,-1 0 1 0 0,1 0-1 0 0,0-1 1 0 0,0 1 0 0 0,0-1-1 0 0,0 1 1 0 0,0-1 0 0 0,0 0-1 0 0,0 1 1 0 0,2-1 31 0 0,13 1-2957 0 0,-5-2-6355 0 0,-8 0-2018 0 0</inkml:trace>
  <inkml:trace contextRef="#ctx0" brushRef="#br0" timeOffset="618.747">293 139 15979 0 0,'0'0'1914'0'0,"0"0"-1292"0"0,0 0-488 0 0,0 0 76 0 0,0 0 220 0 0,0 0 260 0 0,0 0 207 0 0,0 0 64 0 0,0 0-49 0 0,0 0-133 0 0,0 0-163 0 0,-3 11-143 0 0,-37 94 692 0 0,36-95-1271 0 0,-4 6 1007 0 0,17-28-408 0 0,-1-2-606 0 0,1 0 1 0 0,0 1-1 0 0,1 0 1 0 0,1 0-1 0 0,0 1 1 0 0,0 0-1 0 0,1 1 1 0 0,12-8 112 0 0,-30 54-250 0 0,3-28 314 0 0,-13 53 146 0 0,16-59-206 0 0,0 1 1 0 0,0-1-1 0 0,0 0 1 0 0,0 1-1 0 0,0-1 1 0 0,0 1-1 0 0,0-1 1 0 0,1 0-1 0 0,-1 1 0 0 0,0-1 1 0 0,1 0-1 0 0,-1 0 1 0 0,1 1-1 0 0,0-1 1 0 0,-1 0-1 0 0,1 0 1 0 0,0 0-1 0 0,0 0 0 0 0,0 0 1 0 0,0 0-1 0 0,0 0 1 0 0,0 0-1 0 0,0 0 1 0 0,0 0-1 0 0,0 0 1 0 0,0-1-1 0 0,0 1 0 0 0,1 0 1 0 0,-1-1-1 0 0,0 1 1 0 0,0-1-1 0 0,1 1 1 0 0,-1-1-1 0 0,0 0 1 0 0,1 0-1 0 0,-1 1 1 0 0,0-1-1 0 0,1 0 0 0 0,-1 0 1 0 0,1 0-1 0 0,-1-1-4 0 0,6 1 14 0 0,0-1 0 0 0,0-1 0 0 0,0 1-1 0 0,0-1 1 0 0,-1 0 0 0 0,1-1-1 0 0,-1 0 1 0 0,1 0 0 0 0,-1 0 0 0 0,0-1-1 0 0,0 1 1 0 0,-1-1 0 0 0,1-1 0 0 0,-1 1-1 0 0,0-1 1 0 0,0 0 0 0 0,0 0 0 0 0,-1-1-1 0 0,1 1 1 0 0,-1-1 0 0 0,-1 0-1 0 0,1 0 1 0 0,-1-1 0 0 0,0 1 0 0 0,-1-1-1 0 0,1 1 1 0 0,-1-1 0 0 0,-1 0 0 0 0,1 0-1 0 0,-1-2-13 0 0,-13 40-257 0 0,-6 28 493 0 0,20-14-3702 0 0,-2-41 1568 0 0,1-1-1862 0 0,-1 0-3051 0 0,1-2-4021 0 0</inkml:trace>
  <inkml:trace contextRef="#ctx0" brushRef="#br0" timeOffset="869.493">487 66 9282 0 0,'0'0'5569'0'0,"0"0"-4449"0"0,0 0-255 0 0,0 0-73 0 0,0 0-112 0 0,0 0-136 0 0,0 0-200 0 0,0 0-224 0 0,0 0-272 0 0,0 0-440 0 0,0 0-160 0 0,0 0-152 0 0,0 0-425 0 0,0 0-1527 0 0,-2-13-3018 0 0,7 15-983 0 0</inkml:trace>
  <inkml:trace contextRef="#ctx0" brushRef="#br0" timeOffset="1547.281">728 0 6809 0 0,'0'0'1950'0'0,"0"0"179"0"0,0 0 6 0 0,0 0-137 0 0,0 0-146 0 0,0 0-181 0 0,0 0-301 0 0,0 0-385 0 0,0 0-398 0 0,0 0-387 0 0,0 0-216 0 0,0 0 13 0 0,0 0 105 0 0,-1 11 606 0 0,-51 136 928 0 0,27-89-1482 0 0,25-57-407 0 0,-19 56-401 0 0,17-45-4175 0 0,1 0-4459 0 0,1-10 45 0 0</inkml:trace>
  <inkml:trace contextRef="#ctx0" brushRef="#br0" timeOffset="2732.443">595 133 12603 0 0,'0'0'1068'0'0,"0"0"-73"0"0,0 0 144 0 0,0 0 85 0 0,0 0-122 0 0,0 0-274 0 0,0 0-291 0 0,0 0-174 0 0,0 0-70 0 0,0 0-33 0 0,12-3-49 0 0,94-14 141 0 0,45 14 134 0 0,-171 30 1839 0 0,-18 0-1593 0 0,18-13-539 0 0,0 0 0 0 0,1 1 1 0 0,1 1-1 0 0,0 1 0 0 0,1 0 0 0 0,-3 6-193 0 0,21-24 9 0 0,-1 1-1 0 0,1 0 0 0 0,-1 0 0 0 0,1 0 1 0 0,-1 0-1 0 0,1 0 0 0 0,-1 0 0 0 0,1 0 1 0 0,-1 0-1 0 0,1 0 0 0 0,-1 0 1 0 0,1 1-1 0 0,0-1 0 0 0,-1 0 0 0 0,1 0 1 0 0,-1 0-1 0 0,0 1 0 0 0,1-1 0 0 0,-1 0 1 0 0,1 0-1 0 0,-1 1 0 0 0,1-1 0 0 0,-1 0 1 0 0,0 1-1 0 0,1-1 0 0 0,-1 1 0 0 0,0-1 1 0 0,1 1-1 0 0,-1-1 0 0 0,0 0 0 0 0,1 1 1 0 0,-1-1-1 0 0,0 1 0 0 0,0-1 0 0 0,0 1 1 0 0,0-1-1 0 0,1 1 0 0 0,-1-1 0 0 0,0 1 1 0 0,0 0-1 0 0,0-1 0 0 0,0 1 0 0 0,0-1 1 0 0,0 1-1 0 0,0-1 0 0 0,0 1 0 0 0,-1-1 1 0 0,1 1-1 0 0,0-1 0 0 0,0 1 0 0 0,0-1 1 0 0,0 1-1 0 0,-1-1 0 0 0,1 1 0 0 0,0-1 1 0 0,-1 1-1 0 0,1-1 0 0 0,0 0 0 0 0,-1 1 1 0 0,1-1-1 0 0,0 1 0 0 0,-1-1 0 0 0,1 0 1 0 0,-1 1-1 0 0,1-1 0 0 0,-1 0 0 0 0,1 0 1 0 0,-1 1-1 0 0,1-1-8 0 0,40-11 453 0 0,-33 6-443 0 0,-1 0-1 0 0,1 0 1 0 0,-1 0-1 0 0,0-1 0 0 0,0 0 1 0 0,-1 0-1 0 0,0 0 1 0 0,0-1-1 0 0,0 0 1 0 0,-1 0-1 0 0,0 0 0 0 0,0-1 1 0 0,-1 1-10 0 0,15-25 45 0 0,-29 77-356 0 0,10-11 141 0 0,1-32 180 0 0,1-1 0 0 0,0 1 0 0 0,0 0 0 0 0,0-1 0 0 0,1 1 1 0 0,-1 0-1 0 0,0-1 0 0 0,1 1 0 0 0,-1-1 0 0 0,1 0 0 0 0,-1 1 0 0 0,1-1 0 0 0,-1 0 0 0 0,1 0 0 0 0,0 0 1 0 0,0 0-1 0 0,-1 0 0 0 0,1-1 0 0 0,0 1 0 0 0,0-1 0 0 0,0 1 0 0 0,0-1 0 0 0,0 1 0 0 0,0-1 1 0 0,0 0-1 0 0,0 0 0 0 0,0 0 0 0 0,0 0 0 0 0,0 0 0 0 0,0-1 0 0 0,0 1 0 0 0,0-1 0 0 0,0 1 0 0 0,0-1 1 0 0,0 1-1 0 0,-1-1 0 0 0,1 0 0 0 0,0 0 0 0 0,0 0 0 0 0,-1 0 0 0 0,1 0 0 0 0,-1-1 0 0 0,1 1 0 0 0,-1 0 1 0 0,1-1-1 0 0,-1 1 0 0 0,1-2-10 0 0,4-7-31 0 0,0 1 1 0 0,0 0 0 0 0,1 0 0 0 0,0 1-1 0 0,1 0 1 0 0,0 0 0 0 0,0 1-1 0 0,1 0 1 0 0,-1 0 0 0 0,2 1-1 0 0,7-5 31 0 0,-16 11-5 0 0,-1 0-1 0 0,1 0 1 0 0,0 0-1 0 0,0 0 0 0 0,-1 0 1 0 0,1 0-1 0 0,0 0 1 0 0,-1 0-1 0 0,1 0 1 0 0,0 0-1 0 0,-1 0 0 0 0,1 0 1 0 0,0 0-1 0 0,-1 1 1 0 0,1-1-1 0 0,-1 0 1 0 0,1 1-1 0 0,0-1 0 0 0,-1 0 1 0 0,1 1-1 0 0,-1-1 1 0 0,1 1-1 0 0,-1-1 0 0 0,1 1 1 0 0,-1-1-1 0 0,1 1 1 0 0,-1-1-1 0 0,1 1 1 0 0,-1-1-1 0 0,0 1 0 0 0,1-1 1 0 0,-1 1-1 0 0,0 0 1 0 0,0-1-1 0 0,0 1 1 0 0,1 0-1 0 0,-1-1 0 0 0,0 1 1 0 0,0 0-1 0 0,0-1 1 0 0,0 1-1 0 0,0 0 0 0 0,0-1 1 0 0,0 1-1 0 0,0 0 1 0 0,0-1-1 0 0,0 1 1 0 0,-1 0-1 0 0,1-1 0 0 0,0 1 1 0 0,0 0-1 0 0,-1-1 1 0 0,1 1-1 0 0,0 0 1 0 0,-1-1-1 0 0,1 1 0 0 0,-1-1 6 0 0,-11 48 118 0 0,11-47-115 0 0,1 0-12 0 0,-1 0 0 0 0,0 0 1 0 0,0 0-1 0 0,1 0 0 0 0,-1 0 1 0 0,0-1-1 0 0,1 1 0 0 0,-1 0 0 0 0,1 0 1 0 0,-1 1-1 0 0,1-1 0 0 0,-1 0 0 0 0,1 0 1 0 0,0 0-1 0 0,0 0 0 0 0,0 0 0 0 0,-1 0 1 0 0,1 0-1 0 0,0 1 0 0 0,0-1 0 0 0,0 0 1 0 0,1 0-1 0 0,-1 0 0 0 0,0 0 0 0 0,0 0 1 0 0,1 0-1 0 0,-1 1 0 0 0,0-1 0 0 0,1 0 1 0 0,-1 0-1 0 0,1 0 0 0 0,0 0 0 0 0,-1 0 1 0 0,1 0-1 0 0,0-1 0 0 0,-1 1 1 0 0,1 0-1 0 0,0 0 0 0 0,0 0 0 0 0,0-1 1 0 0,0 1-1 0 0,0 0 0 0 0,0-1 0 0 0,0 1 1 0 0,0-1-1 0 0,0 1 0 0 0,0-1 0 0 0,0 0 1 0 0,0 1-1 0 0,0-1 0 0 0,0 0 0 0 0,0 0 1 0 0,1 0-1 0 0,-1 1 0 0 0,0-1 0 0 0,0-1 1 0 0,0 1-1 0 0,0 0 0 0 0,0 0 0 0 0,1 0 1 0 0,-1 0-1 0 0,0-1 0 0 0,1 0 9 0 0,3-1-180 0 0,1 0 0 0 0,-1-1 0 0 0,0 0 0 0 0,0 0 0 0 0,0 0 0 0 0,-1-1 0 0 0,1 1 0 0 0,-1-1 0 0 0,0 0 0 0 0,1-1 0 0 0,-2 1 0 0 0,1-1 0 0 0,-1 1 0 0 0,1-1 0 0 0,-1-1 180 0 0,37-40-456 0 0,-39 46 516 0 0,-1 0-56 0 0,-16 21-82 0 0,14-20 94 0 0,1-1-1 0 0,0 1 1 0 0,0 0-1 0 0,-1 0 1 0 0,1-1-1 0 0,0 1 0 0 0,0 0 1 0 0,0 0-1 0 0,0 0 1 0 0,0 0-1 0 0,0 0 1 0 0,1 1-1 0 0,-1-1 1 0 0,0 0-1 0 0,0 0 1 0 0,1 1-1 0 0,-1-1 1 0 0,1 0-1 0 0,-1 1 1 0 0,1-1-1 0 0,0 0 1 0 0,-1 1-1 0 0,1-1 0 0 0,0 1 1 0 0,0-1-1 0 0,0 0 1 0 0,0 1-1 0 0,0-1 1 0 0,0 1-1 0 0,0-1 1 0 0,1 0-1 0 0,-1 1 1 0 0,0-1-1 0 0,1 0 1 0 0,-1 1-1 0 0,1-1 1 0 0,0 0-1 0 0,-1 1 1 0 0,1-1-1 0 0,0 0 0 0 0,0 0 1 0 0,0 0-1 0 0,0 0 1 0 0,-1 0-1 0 0,2 0 1 0 0,-1 0-1 0 0,0 0 1 0 0,0 0-1 0 0,0 0 1 0 0,0-1-1 0 0,1 1 1 0 0,-1 0-1 0 0,0-1 1 0 0,0 1-1 0 0,1-1-15 0 0,3 2 23 0 0,0-1 0 0 0,0 0 0 0 0,0-1 0 0 0,0 1 0 0 0,0-1 0 0 0,1 0 0 0 0,-1 0 0 0 0,0 0 0 0 0,0-1 0 0 0,0 0 0 0 0,0 0 0 0 0,0 0 0 0 0,0-1 0 0 0,0 0 0 0 0,-1 0 0 0 0,1 0 0 0 0,0 0 0 0 0,-1-1 0 0 0,1 1 1 0 0,-1-1-1 0 0,0 0 0 0 0,0-1 0 0 0,0 1 0 0 0,-1-1 0 0 0,1 1 0 0 0,-1-1 0 0 0,0 0 0 0 0,0-1 0 0 0,0 1 0 0 0,0 0 0 0 0,-1-1 0 0 0,0 0 0 0 0,0 1 0 0 0,1-4-23 0 0,-5-7 354 0 0,-8 31-214 0 0,3-4-117 0 0,-1 3 22 0 0,1 0 0 0 0,0 1 0 0 0,1 0 0 0 0,0 1 0 0 0,1-1 0 0 0,1 1 0 0 0,1 0 0 0 0,1 0 0 0 0,0 1 0 0 0,1-1 0 0 0,1 0 0 0 0,0 0 0 0 0,1 1 0 0 0,3 7-45 0 0,-4-24 23 0 0,0 0 1 0 0,1 0 0 0 0,-1 0-1 0 0,0 1 1 0 0,0-1-1 0 0,0 0 1 0 0,0 0 0 0 0,0 0-1 0 0,0 1 1 0 0,0-1-1 0 0,-1 0 1 0 0,1 0 0 0 0,0 0-1 0 0,-1 1 1 0 0,1-1-1 0 0,0 0 1 0 0,-1 0 0 0 0,0 0-1 0 0,1 0 1 0 0,-1 0 0 0 0,1 0-1 0 0,-1 0 1 0 0,0 0-1 0 0,0 0 1 0 0,0 0 0 0 0,0-1-1 0 0,0 1 1 0 0,1 0-1 0 0,-1 0 1 0 0,0-1 0 0 0,-1 1-1 0 0,1-1 1 0 0,0 1-1 0 0,0-1 1 0 0,0 1 0 0 0,0-1-1 0 0,0 0 1 0 0,0 1-1 0 0,-1-1 1 0 0,1 0 0 0 0,0 0-1 0 0,0 0 1 0 0,0 0-1 0 0,-1 0 1 0 0,1 0 0 0 0,0 0-1 0 0,0 0 1 0 0,0-1-1 0 0,-1 1 1 0 0,1 0 0 0 0,0-1-1 0 0,0 1 1 0 0,0-1 0 0 0,0 1-1 0 0,0-1 1 0 0,0 0-1 0 0,-1 0-23 0 0,-1 0 24 0 0,-1 0 0 0 0,1 1-1 0 0,0-2 1 0 0,0 1-1 0 0,0 0 1 0 0,0-1 0 0 0,0 1-1 0 0,0-1 1 0 0,1 0 0 0 0,-1 0-1 0 0,0 0 1 0 0,1 0-1 0 0,-1 0 1 0 0,1-1 0 0 0,0 1-1 0 0,0-1 1 0 0,0 1 0 0 0,0-1-1 0 0,0 0 1 0 0,1 0-1 0 0,-1 0 1 0 0,1 0 0 0 0,0 0-1 0 0,0 0 1 0 0,0 0 0 0 0,0 0-1 0 0,0-1 1 0 0,1 1-1 0 0,0 0 1 0 0,-1 0 0 0 0,1-1-1 0 0,0 1 1 0 0,1 0-1 0 0,-1-1 1 0 0,0 1 0 0 0,1 0-1 0 0,0 0 1 0 0,0-1 0 0 0,0 1-1 0 0,0 0 1 0 0,0 0-1 0 0,1 0 1 0 0,-1 0 0 0 0,1 1-1 0 0,1-2-23 0 0,2-2-44 0 0,1 1-1 0 0,-1 0 0 0 0,1 0 1 0 0,0 0-1 0 0,1 1 0 0 0,-1 0 1 0 0,1 0-1 0 0,0 1 1 0 0,0-1-1 0 0,0 2 0 0 0,0-1 1 0 0,0 1-1 0 0,1 0 0 0 0,-1 0 1 0 0,1 1-1 0 0,0 0 0 0 0,-1 1 1 0 0,2-1 44 0 0,23 0-3762 0 0,-1 3-3557 0 0,-24-2-4227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14.0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32 0 0 0,'0'0'2324'0'0,"0"0"69"0"0,0 0-55 0 0,0 0-171 0 0,0 0-285 0 0,0 0-286 0 0,0 0-194 0 0,0 0-130 0 0,0 0-74 0 0,0-7 11073 0 0,3 207-11201 0 0,-3-200-1074 0 0,0 0 29 0 0,0 0 6 0 0,0 0-2 0 0,0 0 5 0 0,0 0-40 0 0,0 0-2 0 0,0 0 22 0 0,0 0-28 0 0,-4-5-3711 0 0,2 1-6162 0 0,2 3-1874 0 0</inkml:trace>
  <inkml:trace contextRef="#ctx0" brushRef="#br0" timeOffset="661.954">209 78 7050 0 0,'0'0'1428'0'0,"0"0"-308"0"0,0 0 83 0 0,0 0 280 0 0,0 0 205 0 0,0 0 51 0 0,0 0-265 0 0,0 0-395 0 0,0 0-272 0 0,0 0-131 0 0,0 0-21 0 0,0 0 30 0 0,0 0 51 0 0,0-3 11 0 0,0 2-648 0 0,0 0-1 0 0,0 0 0 0 0,0 0 1 0 0,0 0-1 0 0,0 0 1 0 0,-1 0-1 0 0,1 0 0 0 0,0 0 1 0 0,-1 0-1 0 0,1 0 1 0 0,0 0-1 0 0,-1 1 0 0 0,0-1 1 0 0,1 0-1 0 0,-1 0 1 0 0,1 0-1 0 0,-1 0 1 0 0,0 1-1 0 0,1-1 0 0 0,-1 0 1 0 0,0 1-1 0 0,0-1 1 0 0,0 1-1 0 0,0-1 0 0 0,1 1 1 0 0,-1-1-1 0 0,0 1 1 0 0,0-1-1 0 0,0 1 0 0 0,0 0 1 0 0,0-1-1 0 0,0 1 1 0 0,0 0-1 0 0,0 0 1 0 0,0 0-1 0 0,0 0 0 0 0,0 0 1 0 0,0 0-1 0 0,0 0 1 0 0,0 0-1 0 0,0 1 0 0 0,0-1 1 0 0,0 0-1 0 0,0 0 1 0 0,0 1-1 0 0,0-1 0 0 0,0 1 1 0 0,0-1-1 0 0,0 1 1 0 0,0-1-1 0 0,1 1 1 0 0,-1-1-1 0 0,0 1-98 0 0,-3 2 42 0 0,1 0 0 0 0,-1 0-1 0 0,1 0 1 0 0,0 1 0 0 0,0-1 0 0 0,1 1 0 0 0,-1-1-1 0 0,1 1 1 0 0,-1 0 0 0 0,1 0 0 0 0,0 0 0 0 0,1 0-1 0 0,-1 1 1 0 0,1-1 0 0 0,0 0 0 0 0,0 1 0 0 0,0-1-1 0 0,0 1 1 0 0,1-1 0 0 0,0 1 0 0 0,0-1 0 0 0,0 1-1 0 0,0-1 1 0 0,1 1 0 0 0,0-1 0 0 0,0 0 0 0 0,0 1-1 0 0,0-1 1 0 0,1 0 0 0 0,0 0 0 0 0,0 0 0 0 0,0 1-42 0 0,2-4 27 0 0,0 0 1 0 0,0 0 0 0 0,0-1-1 0 0,1 1 1 0 0,-1-1 0 0 0,0 0 0 0 0,0-1-1 0 0,0 1 1 0 0,0-1 0 0 0,0 1-1 0 0,0-1 1 0 0,0 0 0 0 0,0-1 0 0 0,0 1-1 0 0,0-1 1 0 0,0 1 0 0 0,-1-1 0 0 0,1-1-1 0 0,0 1 1 0 0,-1 0 0 0 0,0-1-1 0 0,0 1 1 0 0,0-1 0 0 0,0 0 0 0 0,0 0-1 0 0,0-1 1 0 0,-1 1 0 0 0,1 0-28 0 0,-2-1-5 0 0,-1 0 1 0 0,1 1 0 0 0,-1-1-1 0 0,1 0 1 0 0,-1 1 0 0 0,0-1-1 0 0,0 0 1 0 0,-1 1 0 0 0,1-1-1 0 0,-1 0 1 0 0,1 1 0 0 0,-1-1-1 0 0,0 1 1 0 0,-1-1 0 0 0,1 1-1 0 0,-1-1 1 0 0,1 1 0 0 0,-1 0-1 0 0,0 0 1 0 0,0 0-1 0 0,-1 0 1 0 0,1 0 0 0 0,-1 0-1 0 0,1 0 1 0 0,-1 1 0 0 0,0 0-1 0 0,0-1 1 0 0,0 1 0 0 0,0 0-1 0 0,0 0 1 0 0,-4-1 4 0 0,-4 6-3908 0 0,11 8-7845 0 0,1-8 274 0 0</inkml:trace>
  <inkml:trace contextRef="#ctx0" brushRef="#br0" timeOffset="1528.451">341 23 552 0 0,'0'0'3034'0'0,"0"0"-503"0"0,0 0-222 0 0,0 0-6 0 0,0 0-53 0 0,0 0-154 0 0,0 0-265 0 0,0 0-292 0 0,0 0-261 0 0,0 0-155 0 0,0 0-75 0 0,0 0-104 0 0,0 0-66 0 0,-1-4-105 0 0,-2-9-139 0 0,2 10-93 0 0,1 3-109 0 0,0 0-80 0 0,0 0-50 0 0,0 0-74 0 0,0 0-38 0 0,0 0-41 0 0,0 0-69 0 0,0 0 1 0 0,0 0-29 0 0,0 0-16 0 0,0 0 17 0 0,0 0-33 0 0,0 0-9 0 0,19 19 164 0 0,88 57 141 0 0,-124-55 173 0 0,-140 114-354 0 0,162-137-4454 0 0,5-6-2733 0 0,-6 5-2028 0 0</inkml:trace>
  <inkml:trace contextRef="#ctx0" brushRef="#br0" timeOffset="2080.755">704 0 13363 0 0,'0'0'2106'0'0,"0"0"-771"0"0,0 0-214 0 0,0 0 37 0 0,0 0 42 0 0,0 0-6 0 0,0 0-210 0 0,0 0-321 0 0,0 0-325 0 0,0 0-216 0 0,0 0-62 0 0,0 0-4 0 0,0 0 44 0 0,-3 4 80 0 0,-55 47 753 0 0,-46 16-273 0 0,135-78 462 0 0,-26 12-1120 0 0,-1 1 0 0 0,1-1 0 0 0,-1 1 0 0 0,1 0 0 0 0,-1 1 0 0 0,0-1-1 0 0,0 1 1 0 0,0 0 0 0 0,-1 0 0 0 0,1 0 0 0 0,-1 0 0 0 0,1 1 0 0 0,-1-1 0 0 0,0 1 0 0 0,0 0 0 0 0,1 2-2 0 0,18 19 77 0 0,-15-19-375 0 0,7 7 837 0 0,-7-13-5229 0 0,-6-1 3010 0 0,2-3-8264 0 0,-3 2-786 0 0</inkml:trace>
  <inkml:trace contextRef="#ctx0" brushRef="#br0" timeOffset="2449.647">807 48 13411 0 0,'0'0'1918'0'0,"0"0"-222"0"0,0 0-144 0 0,0 0-106 0 0,0 0-102 0 0,0 0-174 0 0,0 0-249 0 0,0 0-253 0 0,0 0-215 0 0,0 0-127 0 0,0 0-80 0 0,0 0-69 0 0,-2 18 1421 0 0,-12 88 748 0 0,14-106-2341 0 0,0 0-30 0 0,0 0-15 0 0,0 0 4 0 0,0 0-56 0 0,0 0-47 0 0,0 0-131 0 0,-3-5-4723 0 0,0 2-2446 0 0,2 2-3195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24.8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0 0 0,'0'0'1706'0'0,"0"0"834"0"0,0 0 161 0 0,0 0-234 0 0,0 0-407 0 0,0 0-393 0 0,0 0-346 0 0,0 0-221 0 0,0 0-85 0 0,0 0-55 0 0,3 2 7819 0 0,4 2-7062 0 0,168-3-1131 0 0,-165-3-496 0 0,-11 1-4012 0 0,-6 1-8360 0 0,5 0 1081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25.2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7042 0 0,'0'0'3520'0'0,"0"0"-1095"0"0,0 0-411 0 0,0 0-33 0 0,0 0-216 0 0,0 0-312 0 0,0 0-387 0 0,0 0-371 0 0,0 0-239 0 0,0 0-160 0 0,0 0-81 0 0,0 0-18 0 0,-6 10 961 0 0,100-2 2133 0 0,-69-10-3024 0 0,76-5 285 0 0,-104 7-5949 0 0,0 1-4204 0 0,1 0-2378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17.044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1 447 4609 0 0,'0'0'1959'0'0,"0"0"-156"0"0,0 0 159 0 0,0 0 232 0 0,0 0 121 0 0,0 0-49 0 0,0 0-330 0 0,0 0-396 0 0,0 0-286 0 0,0 0-220 0 0,0 0-141 0 0,0 0-101 0 0,0 0-86 0 0,1-4-61 0 0,1 1-827 0 0,3-5 1590 0 0,-4 23 23 0 0,5 138-6 0 0,2-98-1347 0 0,-8-54-120 0 0,0-1 8 0 0,0 0-30 0 0,0 0-42 0 0,0 0-66 0 0,1-10-6474 0 0,-1 6-2055 0 0,1 1-3282 0 0</inkml:trace>
  <inkml:trace contextRef="#ctx0" brushRef="#br0" timeOffset="2635.105">1160 402 18460 0 0,'0'0'1098'0'0,"0"0"-30"0"0,0 0-17 0 0,0 0-22 0 0,0 0-115 0 0,0 0-227 0 0,0 0-251 0 0,0 0-215 0 0,0 0-106 0 0,0 0-17 0 0,0 0-14 0 0,0 0 4 0 0,-11 5 26 0 0,-83 55 297 0 0,41-20-30 0 0,89-26 572 0 0,64 72-708 0 0,-98-83 721 0 0,-3-2-3442 0 0,1-1-3682 0 0,2-1-3922 0 0,-1 0 375 0 0</inkml:trace>
  <inkml:trace contextRef="#ctx0" brushRef="#br0" timeOffset="2965.345">1243 489 10202 0 0,'0'0'2321'0'0,"0"0"-220"0"0,0 0-199 0 0,0 0-265 0 0,0 0-328 0 0,0 0-321 0 0,0 0-322 0 0,0 0-270 0 0,0 0-152 0 0,0 0-31 0 0,0 0-30 0 0,0 0 17 0 0,-8 6 13 0 0,-23 18-34 0 0,29-23-140 0 0,1 0-1 0 0,0-1 0 0 0,-1 1 1 0 0,1 0-1 0 0,0 0 0 0 0,0 0 1 0 0,0 0-1 0 0,0 0 1 0 0,0 0-1 0 0,0 0 0 0 0,0 1 1 0 0,0-1-1 0 0,0 0 0 0 0,1 1 1 0 0,-1-1-1 0 0,0 0 1 0 0,1 1-1 0 0,-1-1 0 0 0,1 1 1 0 0,0-1-1 0 0,-1 0 1 0 0,1 1-1 0 0,0-1 0 0 0,0 1 1 0 0,0-1-1 0 0,0 1 0 0 0,0-1 1 0 0,0 1-1 0 0,1-1 1 0 0,-1 1-1 0 0,0-1 0 0 0,1 1 1 0 0,-1-1-1 0 0,1 1 0 0 0,-1-1 1 0 0,1 0-1 0 0,0 1 1 0 0,0-1-1 0 0,-1 0 0 0 0,1 0 1 0 0,0 0-1 0 0,0 1 0 0 0,0-1 1 0 0,0 0-1 0 0,0 0 1 0 0,1 0-1 0 0,-1-1 0 0 0,0 1 1 0 0,0 0-1 0 0,1 0 0 0 0,-1-1 1 0 0,0 1-1 0 0,1-1 1 0 0,-1 1-1 0 0,1-1 0 0 0,-1 1 1 0 0,1-1-1 0 0,-1 0 0 0 0,1 0 1 0 0,-1 0-1 0 0,1 0 1 0 0,-1 0-1 0 0,1 0-38 0 0,0 0 6 0 0,0 1 0 0 0,0-1 0 0 0,0 0 0 0 0,0 0 0 0 0,0 0 0 0 0,0-1 0 0 0,0 1 0 0 0,0 0 0 0 0,0-1-1 0 0,0 1 1 0 0,0-1 0 0 0,-1 0 0 0 0,1 1 0 0 0,0-1 0 0 0,0 0 0 0 0,-1 0 0 0 0,1 0 0 0 0,0-1 0 0 0,-1 1 0 0 0,1 0 0 0 0,-1 0 0 0 0,0-1 0 0 0,1 1 0 0 0,-1-1 0 0 0,0 1 0 0 0,0-1 0 0 0,0 0 0 0 0,0 0-1 0 0,0 1 1 0 0,0-1 0 0 0,-1 0 0 0 0,1 0 0 0 0,0 0 0 0 0,-1 0 0 0 0,0 1 0 0 0,1-1 0 0 0,-1 0 0 0 0,0 0 0 0 0,0 0 0 0 0,0 0 0 0 0,0 0 0 0 0,0 0 0 0 0,-1 0 0 0 0,1 0 0 0 0,0 0 0 0 0,-1 0-1 0 0,0 0 1 0 0,1 0 0 0 0,-1 1 0 0 0,0-1 0 0 0,0 0 0 0 0,0 1 0 0 0,0-1 0 0 0,0 0 0 0 0,0 1 0 0 0,-1-1 0 0 0,1 1 0 0 0,-1 0 0 0 0,0-2-6 0 0,-8-1-3628 0 0,8 4-2089 0 0,0 0-4722 0 0,1 0 4700 0 0</inkml:trace>
  <inkml:trace contextRef="#ctx0" brushRef="#br0" timeOffset="3331.311">1340 439 5617 0 0,'0'0'2533'0'0,"0"0"-115"0"0,0 0-45 0 0,0 0-59 0 0,0 0-192 0 0,0 0-266 0 0,0 0-331 0 0,0 0-306 0 0,0 0-184 0 0,0 0-130 0 0,0 0-163 0 0,0 0-125 0 0,0 0-114 0 0,4-3-135 0 0,13-9-88 0 0,-12 9-100 0 0,-23 156 2833 0 0,17-125-2020 0 0,1-23-3878 0 0,0-8-2231 0 0,0-6-3528 0 0,0 6-3404 0 0</inkml:trace>
  <inkml:trace contextRef="#ctx0" brushRef="#br0" timeOffset="379.859">276 447 14323 0 0,'0'0'898'0'0,"0"0"-6"0"0,0 0 104 0 0,0 0 147 0 0,0 0 123 0 0,0 0 3 0 0,0 0-139 0 0,0 0-238 0 0,0 0-283 0 0,0 0-225 0 0,0 0-196 0 0,0 0-105 0 0,0 0 68 0 0,5-8 425 0 0,-5 52 1191 0 0,-6-9-953 0 0,4-28-741 0 0,0-1-1 0 0,1 1 1 0 0,0 0-1 0 0,0 0 1 0 0,1 0-1 0 0,0 0 1 0 0,0 0-1 0 0,0-1 1 0 0,1 1-1 0 0,0 0 0 0 0,0 0 1 0 0,1 0-1 0 0,1 2-72 0 0,-7-17-7864 0 0,2 1-5248 0 0,1 5 5765 0 0</inkml:trace>
  <inkml:trace contextRef="#ctx0" brushRef="#br0" timeOffset="730.757">186 545 9594 0 0,'0'0'2283'0'0,"0"0"-274"0"0,0 0-88 0 0,0 0-138 0 0,0 0-197 0 0,0 0-287 0 0,0 0-289 0 0,0 0-254 0 0,0 0-237 0 0,0 0-158 0 0,0 0-146 0 0,0 0-79 0 0,2-6 360 0 0,166 8 2887 0 0,-168-2-3329 0 0,0 0-5 0 0,0 0 0 0 0,0 0 2 0 0,0 0-15 0 0,0 0-3 0 0,0 0 2 0 0,0 0-23 0 0,0 0-40 0 0,0 0-25 0 0,0 0-19 0 0,5-4-6751 0 0,-2 1-3335 0 0,-2 2-378 0 0</inkml:trace>
  <inkml:trace contextRef="#ctx0" brushRef="#br0" timeOffset="1416.897">482 468 0 0 0,'0'0'1296'0'0,"0"0"1013"0"0,0 0 205 0 0,0 0-47 0 0,0 0-117 0 0,0 0-122 0 0,0 0-171 0 0,0 0-310 0 0,0 0-242 0 0,0 0-207 0 0,3-10-174 0 0,1 0-688 0 0,12-37 2700 0 0,-7 92-37 0 0,-8-32-2783 0 0,2 4-158 0 0,-1-1-1 0 0,-1 1 1 0 0,-1 0-1 0 0,0-1 1 0 0,-1 1-1 0 0,-1 0 1 0 0,-1-1-1 0 0,0 1-157 0 0,0-12 197 0 0,1-1-3476 0 0,1-3-3044 0 0,2-5-4360 0 0,0 3 1629 0 0</inkml:trace>
  <inkml:trace contextRef="#ctx0" brushRef="#br0" timeOffset="1681.285">644 480 12355 0 0,'0'0'2293'0'0,"0"0"-273"0"0,0 0-261 0 0,0 0-222 0 0,0 0-136 0 0,0 0-191 0 0,0 0-263 0 0,0 0-296 0 0,0 0-263 0 0,0 0-150 0 0,0 0-98 0 0,0 0 66 0 0,0 0 162 0 0,6 18 954 0 0,-14 54-1669 0 0,8-72-1944 0 0,-1 0 2999 0 0,1 0-5584 0 0,0 0-5768 0 0,0 0 1259 0 0</inkml:trace>
  <inkml:trace contextRef="#ctx0" brushRef="#br0" timeOffset="2180.926">716 417 9890 0 0,'0'0'2779'0'0,"0"0"-777"0"0,0 0-277 0 0,0 0-76 0 0,0 0-115 0 0,0 0-133 0 0,0 0-236 0 0,0 0-325 0 0,0 0-280 0 0,0 0-244 0 0,0 0-144 0 0,0 0-49 0 0,3-4 305 0 0,97 79 2467 0 0,-69-57-2720 0 0,-30-15-143 0 0,-1-1 0 0 0,-1 1-1 0 0,1-1 1 0 0,0 1 0 0 0,-1 0 0 0 0,1-1 0 0 0,-1 1 0 0 0,0-1 0 0 0,0 1-1 0 0,0-1 1 0 0,0 1 0 0 0,0-1 0 0 0,0 0 0 0 0,-1 0 0 0 0,1 1 0 0 0,-1-1-1 0 0,0 0 1 0 0,1 0 0 0 0,-1 0 0 0 0,0-1 0 0 0,0 1 0 0 0,0 0 0 0 0,0-1-1 0 0,-1 1 1 0 0,1-1 0 0 0,0 0 0 0 0,-1 0 0 0 0,-1 1-32 0 0,-1 2 0 0 0,-113 69 656 0 0,113-73-3700 0 0,17-11-11075 0 0,-8 8 2416 0 0</inkml:trace>
  <inkml:trace contextRef="#ctx0" brushRef="#br0" timeOffset="4465.89">1521 367 1568 0 0,'0'0'2749'0'0,"0"0"-178"0"0,0 0-57 0 0,0 0-47 0 0,0 0-96 0 0,0 0-202 0 0,0 0-293 0 0,0 0-310 0 0,0 0-243 0 0,0 0-170 0 0,0 0-198 0 0,0 0-165 0 0,0 0-146 0 0,0-2-165 0 0,1 1-410 0 0,-1 1 1 0 0,0-1-1 0 0,1 1 1 0 0,-1-1-1 0 0,1 0 1 0 0,-1 1-1 0 0,1-1 1 0 0,-1 1 0 0 0,1-1-1 0 0,-1 1 1 0 0,1 0-1 0 0,-1-1 1 0 0,1 1-1 0 0,0-1 1 0 0,-1 1-1 0 0,1 0 1 0 0,0 0-1 0 0,-1-1 1 0 0,1 1-1 0 0,0 0 1 0 0,-1 0-1 0 0,1 0 1 0 0,0 0 0 0 0,-1 0-1 0 0,1 0 1 0 0,0 0-1 0 0,0 0 1 0 0,-1 0-1 0 0,1 0 1 0 0,0 0-1 0 0,-1 0 1 0 0,1 0-1 0 0,0 1 1 0 0,-1-1-1 0 0,1 0 1 0 0,0 1-1 0 0,-1-1 1 0 0,1 0 0 0 0,-1 1-1 0 0,1-1 1 0 0,0 1-1 0 0,-1-1 1 0 0,1 1-1 0 0,-1-1 1 0 0,1 1-1 0 0,-1-1 1 0 0,0 1-1 0 0,1-1 1 0 0,-1 1-1 0 0,1 0 1 0 0,-1-1-1 0 0,0 1-69 0 0,4 1-172 0 0,2 4 209 0 0,0-1 0 0 0,-1 1 0 0 0,0-1-1 0 0,0 2 1 0 0,0-1 0 0 0,-1 0 0 0 0,0 1 0 0 0,0 0-1 0 0,-1 0 1 0 0,1 0 0 0 0,-2 0 0 0 0,1 1 0 0 0,-1-1-1 0 0,0 1 1 0 0,-1-1 0 0 0,1 1 0 0 0,-2 0 0 0 0,1 0-1 0 0,-1 0 1 0 0,0-1 0 0 0,-1 1 0 0 0,0 0 0 0 0,0 0-1 0 0,0-1 1 0 0,-1 1 0 0 0,0-1 0 0 0,-1 1 0 0 0,0-1-1 0 0,0 0 1 0 0,0 0 0 0 0,-1 0 0 0 0,-3 4-37 0 0,-20 29 90 0 0,-28 10 297 0 0,59-56-6627 0 0,0 2-3098 0 0,-2 2-2352 0 0</inkml:trace>
  <inkml:trace contextRef="#ctx0" brushRef="#br0" timeOffset="5061.321">1825 364 5793 0 0,'0'0'4716'0'0,"0"0"-1846"0"0,0 0-608 0 0,0 0-167 0 0,0 0-157 0 0,0 0-134 0 0,0 0-196 0 0,0 0-301 0 0,0 0-309 0 0,0 0-287 0 0,0 0-254 0 0,0 0-124 0 0,0-4-86 0 0,1 3-300 0 0,0-11 524 0 0,0 21 593 0 0,0 242 1404 0 0,-2-255-6952 0 0,1-3-1107 0 0,1 3-3895 0 0,-1 2-1970 0 0</inkml:trace>
  <inkml:trace contextRef="#ctx0" brushRef="#br0" timeOffset="5927.036">2041 424 0 0 0,'0'0'2176'0'0,"0"0"-174"0"0,0 0 33 0 0,0 0 84 0 0,0 0 59 0 0,0 0-141 0 0,0 0-266 0 0,0 0-286 0 0,0 0-294 0 0,0 0-168 0 0,0 0-91 0 0,0 0-93 0 0,0 0 9 0 0,1-14 3328 0 0,-4 13-4117 0 0,0 1 1 0 0,0-1-1 0 0,0 1 1 0 0,-1 0 0 0 0,1 0-1 0 0,0 0 1 0 0,0 0-1 0 0,-1 1 1 0 0,1-1-1 0 0,0 1 1 0 0,0 0-1 0 0,0 0 1 0 0,0 0-1 0 0,0 0 1 0 0,0 0-1 0 0,0 1 1 0 0,0-1-1 0 0,0 1 1 0 0,1 0-1 0 0,-1 0 1 0 0,1 0-1 0 0,-1 0 1 0 0,1 0-1 0 0,0 1 1 0 0,0-1-1 0 0,0 1 1 0 0,0-1-1 0 0,0 1 1 0 0,0 0-1 0 0,1 0 1 0 0,-1 0-1 0 0,1 0 1 0 0,0 0-1 0 0,0 0 1 0 0,0 0-1 0 0,0 0 1 0 0,1 0-60 0 0,-1-1 23 0 0,0 0 1 0 0,0 0-1 0 0,0 0 1 0 0,1 0-1 0 0,-1 1 1 0 0,1-1-1 0 0,-1 0 1 0 0,1 0-1 0 0,0 0 1 0 0,0 1-1 0 0,0-1 1 0 0,0 0-1 0 0,0 0 1 0 0,1 0-1 0 0,-1 1 0 0 0,1-1 1 0 0,-1 0-1 0 0,1 0 1 0 0,0 0-1 0 0,0 0 1 0 0,-1 0-1 0 0,2 0 1 0 0,-1 0-1 0 0,0 0 1 0 0,0 0-1 0 0,1-1 1 0 0,-1 1-1 0 0,1 0 1 0 0,-1-1-1 0 0,1 1 1 0 0,0-1-1 0 0,-1 0 1 0 0,1 1-1 0 0,0-1 1 0 0,0 0-1 0 0,0 0 1 0 0,0 0-1 0 0,0 0 1 0 0,0-1-1 0 0,0 1 1 0 0,0-1-1 0 0,1 1 0 0 0,-1-1 1 0 0,0 0-1 0 0,0 1 1 0 0,0-1-1 0 0,1 0 1 0 0,-1 0-1 0 0,0-1 1 0 0,0 1-1 0 0,0 0 1 0 0,1-1-1 0 0,-1 0 1 0 0,0 1-1 0 0,0-1 1 0 0,1 0-24 0 0,-1-1 66 0 0,1 0 0 0 0,-1 1 0 0 0,0-1 1 0 0,1 0-1 0 0,-1-1 0 0 0,0 1 0 0 0,0 0 0 0 0,0-1 1 0 0,0 1-1 0 0,-1-1 0 0 0,1 1 0 0 0,-1-1 0 0 0,1 0 1 0 0,-1 0-1 0 0,0 0 0 0 0,0 1 0 0 0,0-1 0 0 0,-1 0 1 0 0,1 0-1 0 0,-1 0 0 0 0,0 0 0 0 0,1-1 1 0 0,-1 1-1 0 0,-1-1-66 0 0,2-30-6724 0 0,-2 19-1515 0 0,1 14 1319 0 0,1 1-1115 0 0</inkml:trace>
  <inkml:trace contextRef="#ctx0" brushRef="#br0" timeOffset="6428.848">2121 347 9810 0 0,'0'0'3019'0'0,"0"0"-761"0"0,0 0-352 0 0,0 0-184 0 0,0 0-218 0 0,0 0-166 0 0,0 0-159 0 0,0 0-203 0 0,0 0-189 0 0,0 0-201 0 0,0 0-186 0 0,0 0-141 0 0,-2-4-79 0 0,-7-10-18 0 0,7 10-1 0 0,2 4-2 0 0,0 0-37 0 0,13 18 953 0 0,-4-9-977 0 0,2-1 0 0 0,-1-1 1 0 0,1 1-1 0 0,0-2 0 0 0,1 0 0 0 0,-1 0 0 0 0,1-1 0 0 0,0 0 0 0 0,6 0-98 0 0,42 20 77 0 0,-92 0 1264 0 0,-150 112-957 0 0,165-116-251 0 0,17-21-154 0 0,0 0 15 0 0,0 0-11 0 0,0 0-14 0 0,0 0 37 0 0,0 0-12 0 0,0 0 10 0 0,0 0-8 0 0,0 0-49 0 0,0-6-2024 0 0,1 1-3994 0 0,-1 3-6096 0 0</inkml:trace>
  <inkml:trace contextRef="#ctx0" brushRef="#br1" timeOffset="21390.875">1993 286 1824 0 0,'0'0'2038'0'0,"0"0"-686"0"0,0 0-293 0 0,0 0 44 0 0,0 0 243 0 0,0 0 250 0 0,0 0 69 0 0,0 0-145 0 0,0 0-247 0 0,0 0-264 0 0,0 0-269 0 0,-5-5 7145 0 0,-13-16-7066 0 0,-61-73 426 0 0,-73 7-679 0 0,36 40-43 0 0,26 33-465 0 0,0 5 0 0 0,0 3-1 0 0,-1 4 1 0 0,-76 9-58 0 0,30 12 105 0 0,0 6 1 0 0,-26 14-106 0 0,-96 42 149 0 0,236-75-118 0 0,2 1 0 0 0,-1 0 0 0 0,1 2-1 0 0,0 1 1 0 0,1 1 0 0 0,0 0 0 0 0,-1 3-31 0 0,-66 43 77 0 0,79-55 209 0 0,15-15 115 0 0,-3 6-490 0 0,60-81 53 0 0,-151 181-347 0 0,86-93 387 0 0,1 1-1 0 0,-1-1 0 0 0,1 1 1 0 0,0 0-1 0 0,-1-1 1 0 0,1 1-1 0 0,0 0 0 0 0,-1 0 1 0 0,1-1-1 0 0,0 1 1 0 0,0 0-1 0 0,0 0 0 0 0,0 0 1 0 0,-1-1-1 0 0,1 1 1 0 0,0 0-1 0 0,0 0 1 0 0,1 0-1 0 0,-1-1 0 0 0,0 1 1 0 0,0 0-1 0 0,0 0 1 0 0,0-1-1 0 0,1 1 0 0 0,-1 0 1 0 0,0 0-1 0 0,1-1 1 0 0,-1 1-1 0 0,1 0 0 0 0,-1-1 1 0 0,1 1-1 0 0,-1-1 1 0 0,1 1-1 0 0,-1 0 1 0 0,1-1-1 0 0,-1 1 0 0 0,1-1 1 0 0,0 1-1 0 0,-1-1 1 0 0,1 0-1 0 0,0 1 0 0 0,-1-1 1 0 0,1 0-1 0 0,0 1 1 0 0,0-1-1 0 0,-1 0 0 0 0,1 0 1 0 0,0 0-1 0 0,0 0 1 0 0,0 0-1 0 0,-1 1 1 0 0,1-1-1 0 0,0-1 0 0 0,0 1-3 0 0,47 8 166 0 0,35-5-26 0 0,-83-3-116 0 0,0 0-30 0 0,0 1-2197 0 0,0 1-5463 0 0,0-1-4029 0 0</inkml:trace>
  <inkml:trace contextRef="#ctx0" brushRef="#br1" timeOffset="23985.924">1879 648 1696 0 0,'0'0'2075'0'0,"0"0"-6"0"0,0 0-59 0 0,0 0 19 0 0,0 0 7 0 0,0 0-131 0 0,0 0-219 0 0,0 0-246 0 0,0 0-243 0 0,0 0-217 0 0,0 0-164 0 0,-2-1-141 0 0,1 0-544 0 0,0 1-1 0 0,0 0 1 0 0,0 0 0 0 0,0-1 0 0 0,0 1 0 0 0,0 0 0 0 0,-1 0-1 0 0,1 0 1 0 0,0 0 0 0 0,0 0 0 0 0,0 0 0 0 0,0 0 0 0 0,0 1-1 0 0,0-1 1 0 0,0 0 0 0 0,0 0 0 0 0,0 1 0 0 0,0-1-1 0 0,0 1 1 0 0,0-1 0 0 0,0 1 0 0 0,0 0 0 0 0,0-1 0 0 0,0 1-1 0 0,1 0 1 0 0,-1-1 0 0 0,0 1 0 0 0,0 0 0 0 0,1 0 0 0 0,-1 0-1 0 0,1 0 1 0 0,-1-1 0 0 0,0 1 0 0 0,1 0 0 0 0,0 0 0 0 0,-1 0-1 0 0,1 0 1 0 0,-1 0 0 0 0,1 0 0 0 0,0 1-131 0 0,-52 82 1343 0 0,-21 37-767 0 0,68-116-556 0 0,0 1-1 0 0,0-1 1 0 0,0-1-1 0 0,-1 1 1 0 0,0-1-1 0 0,0 0 1 0 0,0 0 0 0 0,0-1-1 0 0,0 1 1 0 0,-1-1-1 0 0,1-1 1 0 0,-1 1-1 0 0,0-1 1 0 0,0-1 0 0 0,0 1-1 0 0,0-1 1 0 0,0 0-1 0 0,0-1 1 0 0,-1 0-1 0 0,1 0 1 0 0,0 0 0 0 0,0-1-1 0 0,0 0 1 0 0,0 0-1 0 0,0-1 1 0 0,0 0-1 0 0,0 0 1 0 0,0-1 0 0 0,1 0-1 0 0,-1 0 1 0 0,0-1-20 0 0,-44-39 113 0 0,36 26-163 0 0,-19-44 75 0 0,15-14 45 0 0,15 64 20 0 0,4 11-102 0 0,0 1 1 0 0,-1-1-1 0 0,1 0 1 0 0,0 1-1 0 0,0-1 1 0 0,0 1-1 0 0,-1-1 1 0 0,1 0-1 0 0,0 1 1 0 0,0-1-1 0 0,-1 0 1 0 0,1 1 0 0 0,0-1-1 0 0,-1 0 1 0 0,1 0-1 0 0,0 1 1 0 0,-1-1-1 0 0,1 0 1 0 0,-1 0-1 0 0,1 1 1 0 0,0-1-1 0 0,-1 0 1 0 0,1 0-1 0 0,-1 0 1 0 0,1 0-1 0 0,-1 0 1 0 0,1 0-1 0 0,0 0 1 0 0,-1 0-1 0 0,1 0 1 0 0,-1 0-1 0 0,1 0 1 0 0,-1 0-1 0 0,1 0 1 0 0,0 0-1 0 0,-1 0 1 0 0,1 0-1 0 0,-1 0 1 0 0,1-1-1 0 0,-1 1 1 0 0,1 0 0 0 0,0 0-1 0 0,-1 0 1 0 0,1-1-1 0 0,0 1 1 0 0,-1 0-1 0 0,1-1 1 0 0,0 1-1 0 0,-1 0 1 0 0,1-1-1 0 0,0 1 1 0 0,0 0-1 0 0,-1-1 1 0 0,1 1-1 0 0,0 0 1 0 0,0-1-1 0 0,0 1 1 0 0,-1-1-1 0 0,1 1 12 0 0,-56 89 16 0 0,92-179 224 0 0,-9 109-569 0 0,-3-10 711 0 0,-4-1-1464 0 0,-8-1-5273 0 0,-11-6-4818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47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0 12507 0 0,'0'0'2399'0'0,"0"0"-899"0"0,0 0-229 0 0,0 0-63 0 0,0 0-50 0 0,0 0-94 0 0,0 0-258 0 0,0 0-302 0 0,0 0-252 0 0,0 0-148 0 0,0 0-61 0 0,0 0-29 0 0,0 0 18 0 0,-19 24 2029 0 0,-95 54-668 0 0,150-58 577 0 0,94 84-1563 0 0,-125-100-506 0 0,-5-8-3255 0 0,0-2-4402 0 0,0 4-3823 0 0</inkml:trace>
  <inkml:trace contextRef="#ctx0" brushRef="#br0" timeOffset="781.382">291 72 9450 0 0,'0'0'2542'0'0,"0"0"-208"0"0,0 0-212 0 0,0 0-150 0 0,0 0-184 0 0,0 0-221 0 0,0 0-274 0 0,0 0-311 0 0,0 0-209 0 0,0 0-108 0 0,0 0-71 0 0,0 0-36 0 0,0 0-38 0 0,0-3-69 0 0,1-3 1394 0 0,3 22-1319 0 0,1 30-367 0 0,-5 25 133 0 0,0-71-282 0 0,1 0 15 0 0,-1 0-12 0 0,0 0-18 0 0,0 0 16 0 0,-1 2 254 0 0,-1-11-7387 0 0,3 8 6161 0 0,0-4-3096 0 0,0 2-1414 0 0,-1 0-5862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45.5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52 0 0 0,'0'0'1527'0'0,"0"0"996"0"0,0 0-21 0 0,0 0-353 0 0,0 0-253 0 0,0 0-188 0 0,0 0-50 0 0,0 0-76 0 0,0 0-217 0 0,7-43 7297 0 0,-7 35-6699 0 0,0 29-1605 0 0,-2 36-358 0 0,-7 94 1019 0 0,9-151-1023 0 0,0 0 13 0 0,0 0 7 0 0,0 0 27 0 0,-1-4-4074 0 0,0 2-1729 0 0,1 1-3992 0 0,0 0 319 0 0</inkml:trace>
  <inkml:trace contextRef="#ctx0" brushRef="#br0" timeOffset="512.389">135 89 10610 0 0,'0'0'2135'0'0,"0"0"-285"0"0,0 0-178 0 0,0 0-82 0 0,0 0-15 0 0,0 0-123 0 0,0 0-261 0 0,0 0-288 0 0,0 0-247 0 0,0 0-168 0 0,0 0-113 0 0,0 0-59 0 0,0 0 16 0 0,1-3-13 0 0,3-7-24 0 0,-3 7-18 0 0,-1 3-63 0 0,0 0-4 0 0,0 0-6 0 0,0 0-22 0 0,0 0-10 0 0,-17 29 436 0 0,-2 27-246 0 0,19-55-348 0 0,0 1-1 0 0,0-1 0 0 0,0 0 1 0 0,0 1-1 0 0,1-1 0 0 0,-1 0 0 0 0,0 1 1 0 0,1-1-1 0 0,-1 0 0 0 0,1 0 0 0 0,-1 1 1 0 0,1-1-1 0 0,0 0 0 0 0,-1 0 1 0 0,1 0-1 0 0,0 0 0 0 0,0 0 0 0 0,0 0 1 0 0,0 0-1 0 0,0 0 0 0 0,0 0 1 0 0,0 0-1 0 0,0-1 0 0 0,0 1 0 0 0,0 0 1 0 0,1-1-1 0 0,-1 1 0 0 0,0-1 0 0 0,0 1 1 0 0,1-1-1 0 0,-1 0 0 0 0,0 1 1 0 0,1-1-1 0 0,-1 0 0 0 0,0 0 0 0 0,1 0 1 0 0,-1 0-1 0 0,0 0 0 0 0,1 0 1 0 0,-1 0-1 0 0,1-1-13 0 0,0 2 21 0 0,-1-1 0 0 0,1 1 0 0 0,0-1-1 0 0,0 1 1 0 0,-1-1 0 0 0,1 0 0 0 0,0 0 0 0 0,0 0 0 0 0,-1 0 0 0 0,1 0 0 0 0,0 0 0 0 0,0 0 0 0 0,0-1 0 0 0,-1 1 0 0 0,1-1 0 0 0,0 1 0 0 0,-1-1 0 0 0,1 0-1 0 0,0 0 1 0 0,-1 1 0 0 0,1-1 0 0 0,-1 0 0 0 0,1 0 0 0 0,-1 0 0 0 0,0-1 0 0 0,1 1 0 0 0,-1 0 0 0 0,0-1 0 0 0,0 1 0 0 0,0 0 0 0 0,0-1 0 0 0,0 1 0 0 0,0-1-1 0 0,0 0 1 0 0,-1 1 0 0 0,1-1 0 0 0,-1 0 0 0 0,1 1 0 0 0,-1-1 0 0 0,1 0 0 0 0,-1 0 0 0 0,0 1 0 0 0,0-1 0 0 0,0 0 0 0 0,0 0 0 0 0,0 1 0 0 0,0-1 0 0 0,0 0-1 0 0,-1 0 1 0 0,1 1 0 0 0,-1-1 0 0 0,1 0 0 0 0,-1 1 0 0 0,0-1 0 0 0,1 0 0 0 0,-2 0-21 0 0,-32-49-936 0 0,35 49-5488 0 0,4 2-751 0 0,-3 0 1811 0 0,1 0-4442 0 0</inkml:trace>
  <inkml:trace contextRef="#ctx0" brushRef="#br0" timeOffset="1248.993">233 28 6825 0 0,'0'0'3413'0'0,"0"0"-552"0"0,0 0-402 0 0,0 0-335 0 0,0 0-358 0 0,0 0-286 0 0,0 0-258 0 0,0 0-230 0 0,0 0-185 0 0,0 0-149 0 0,0 0-126 0 0,0 0-74 0 0,-2-2-48 0 0,-3-6 3060 0 0,15 18-2901 0 0,14 14-727 0 0,100 49 231 0 0,-126-76 336 0 0,2 2-435 0 0,0 1-1 0 0,0-1 1 0 0,0 0-1 0 0,-1 1 0 0 0,1-1 1 0 0,0 1-1 0 0,0-1 0 0 0,-1 1 1 0 0,1-1-1 0 0,0 1 1 0 0,0-1-1 0 0,-1 1 0 0 0,1-1 1 0 0,-1 1-1 0 0,1-1 0 0 0,0 1 1 0 0,-1 0-1 0 0,1-1 1 0 0,-1 1-1 0 0,1 0 0 0 0,-1-1 1 0 0,1 1-1 0 0,-1 0 1 0 0,1-1-1 0 0,-1 1 0 0 0,0 0 1 0 0,1 0-1 0 0,-1 0 0 0 0,1 0 1 0 0,-1 0-1 0 0,1-1 1 0 0,-1 1-1 0 0,0 0 0 0 0,1 0 1 0 0,-1 0-1 0 0,1 1 0 0 0,-1-1 1 0 0,0 0-1 0 0,1 0 1 0 0,-1 0-1 0 0,1 0 0 0 0,-1 0 1 0 0,1 1-1 0 0,-1-1 1 0 0,1 0-1 0 0,-1 1 0 0 0,1-1 1 0 0,-1 0-1 0 0,1 1 0 0 0,-1-1 1 0 0,1 1 26 0 0,-156 150 588 0 0,114-114-385 0 0,42-37-3641 0 0,1-4-6919 0 0,0 3-859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00.8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26 0 0 0,'0'0'1004'0'0,"0"0"1229"0"0,0 0 438 0 0,0 0 147 0 0,0 0 40 0 0,0 0-195 0 0,0 0-374 0 0,0 0-398 0 0,0 0-328 0 0,0 0-203 0 0,0 0-155 0 0,0 0-184 0 0,0 0-182 0 0,-1-4-183 0 0,-1-13-170 0 0,1 12-107 0 0,1 5-81 0 0,4 31 1311 0 0,3 170 334 0 0,-2-191-2690 0 0,0-19-3940 0 0,-1-3-5873 0 0,-2 9-1064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03.9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42 0 0 0,'0'0'2370'0'0,"0"0"97"0"0,0 0 20 0 0,0 0 43 0 0,0 0 4 0 0,0 0-143 0 0,0 0-321 0 0,0 0-395 0 0,0 0-283 0 0,0 0-257 0 0,0 0-160 0 0,0 0-84 0 0,0 0-76 0 0,1-5-30 0 0,-1-2-970 0 0,0-5 2002 0 0,1 28-343 0 0,0 184 577 0 0,-2-194-2651 0 0,2-12-3493 0 0,4-7-10096 0 0,-2 11 3397 0 0</inkml:trace>
  <inkml:trace contextRef="#ctx0" brushRef="#br0" timeOffset="353.789">127 101 4521 0 0,'0'0'2817'0'0,"0"0"-26"0"0,0 0-125 0 0,0 0-179 0 0,0 0-321 0 0,0 0-401 0 0,0 0-420 0 0,0 0-402 0 0,0 0-307 0 0,0 0-262 0 0,0 0-196 0 0,0 0-59 0 0,-2-1-19 0 0,-1 2-49 0 0,0 0 1 0 0,0 0 0 0 0,1 0 0 0 0,-1 0 0 0 0,0 0 0 0 0,0 1 0 0 0,1-1 0 0 0,-1 1 0 0 0,1 0 0 0 0,-1 0 0 0 0,1 0 0 0 0,0 0 0 0 0,0 0 0 0 0,0 0-1 0 0,0 1 1 0 0,0-1 0 0 0,1 1 0 0 0,-1-1 0 0 0,1 1 0 0 0,-1 0 0 0 0,1 0 0 0 0,0 0 0 0 0,0-1 0 0 0,0 1 0 0 0,0 0 0 0 0,1 0 0 0 0,-1 0 0 0 0,1 0-1 0 0,0 0 1 0 0,0 0 0 0 0,0 0 0 0 0,0 2-52 0 0,2-3 76 0 0,1 0-1 0 0,-1 0 1 0 0,0-1-1 0 0,1 1 1 0 0,-1 0-1 0 0,1-1 1 0 0,0 1-1 0 0,0-1 1 0 0,-1 0-1 0 0,1 0 0 0 0,0 0 1 0 0,0 0-1 0 0,0-1 1 0 0,0 1-1 0 0,0-1 1 0 0,0 1-1 0 0,0-1 1 0 0,0 0-1 0 0,0-1 1 0 0,0 1-1 0 0,0 0 1 0 0,0-1-1 0 0,0 1 1 0 0,0-1-1 0 0,0 0 1 0 0,0 0-1 0 0,0 0 1 0 0,-1-1-1 0 0,1 1 1 0 0,0-1-1 0 0,-1 1 0 0 0,1-1 1 0 0,-1 0-1 0 0,0 0 1 0 0,1 0-1 0 0,-1 0 1 0 0,1-2-76 0 0,-3 2 4 0 0,1 0 0 0 0,-1 0 0 0 0,1 0 0 0 0,-1 0 0 0 0,0 0 0 0 0,0-1 0 0 0,0 1 0 0 0,0 0 0 0 0,0 0 0 0 0,0 0 0 0 0,0 0 0 0 0,-1-1 0 0 0,1 1 0 0 0,-1 0 0 0 0,0 0 0 0 0,0 0 0 0 0,0 0 0 0 0,0 0 0 0 0,0 0 0 0 0,0 1 0 0 0,0-1 0 0 0,0 0 0 0 0,-1 0 0 0 0,1 1 0 0 0,-1-1 0 0 0,1 1 0 0 0,-1-1 0 0 0,0 1 0 0 0,0 0 0 0 0,1 0 0 0 0,-2-1-4 0 0,-21-29-5827 0 0,24 30-4458 0 0,0 1-673 0 0</inkml:trace>
  <inkml:trace contextRef="#ctx0" brushRef="#br0" timeOffset="785.748">215 14 11058 0 0,'0'0'2776'0'0,"0"0"-328"0"0,0 0-377 0 0,0 0-317 0 0,0 0-287 0 0,0 0-249 0 0,0 0-260 0 0,0 0-236 0 0,0 0-221 0 0,0 0-186 0 0,0 0-136 0 0,0 0-99 0 0,0 0-31 0 0,-2-3 0 0 0,4-7 179 0 0,18 19 232 0 0,-5-1-313 0 0,168 61 543 0 0,-212-29 1276 0 0,-98 88-1049 0 0,124-124-1106 0 0,-2 1 472 0 0,2-6-10155 0 0,3 1-2001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01.1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72 12515 0 0,'0'0'2544'0'0,"0"0"-479"0"0,0 0-281 0 0,0 0-209 0 0,0 0-127 0 0,0 0-105 0 0,0 0-129 0 0,0 0-210 0 0,0 0-238 0 0,0 0-229 0 0,0 0-230 0 0,0 0-151 0 0,0-5-83 0 0,0-5-79 0 0,1 0 147 0 0,2 26 510 0 0,9 110 936 0 0,-8-138-11154 0 0,3-1-2982 0 0,-5 9 4961 0 0</inkml:trace>
  <inkml:trace contextRef="#ctx0" brushRef="#br0" timeOffset="431.227">103 18 4713 0 0,'0'0'2945'0'0,"0"0"-103"0"0,0 0-217 0 0,0 0-265 0 0,0 0-291 0 0,0 0-346 0 0,0 0-405 0 0,0 0-387 0 0,0 0-328 0 0,0 0-254 0 0,0 0-150 0 0,0 0-96 0 0,2-8 334 0 0,166 78 2874 0 0,-190-28-1990 0 0,-161 118 150 0 0,169-150-2192 0 0,19-17-10568 0 0,-2 3 4046 0 0,1 2-2824 0 0</inkml:trace>
  <inkml:trace contextRef="#ctx0" brushRef="#br0" timeOffset="931.648">523 0 14907 0 0,'0'0'1901'0'0,"0"0"-26"0"0,0 0-195 0 0,0 0-208 0 0,0 0-202 0 0,0 0-229 0 0,0 0-284 0 0,0 0-272 0 0,0 0-204 0 0,0 0-138 0 0,0 0-75 0 0,0 0-50 0 0,0 0 46 0 0,-17 13 508 0 0,-140 102 948 0 0,186-93-448 0 0,124 62-613 0 0,-152-86-1773 0 0,-1-1-3754 0 0,-1 1-4255 0 0,1 1-2813 0 0</inkml:trace>
  <inkml:trace contextRef="#ctx0" brushRef="#br0" timeOffset="2030.708">692 79 0 0 0,'0'0'771'0'0,"0"0"1223"0"0,0 0-9 0 0,0 0-328 0 0,0 0-133 0 0,0 0 110 0 0,0 0-19 0 0,0 0-295 0 0,0 0-268 0 0,0 0-128 0 0,0 0-9 0 0,1-1-1402 0 0,0-2 10467 0 0,-1 2-8613 0 0,-1 0-1323 0 0,1 0 0 0 0,-1 0 0 0 0,0 1-1 0 0,1-1 1 0 0,-1 0 0 0 0,0 0 0 0 0,0 1 0 0 0,1-1 0 0 0,-1 1 0 0 0,0-1-1 0 0,0 1 1 0 0,0-1 0 0 0,0 1 0 0 0,0-1 0 0 0,0 1 0 0 0,0 0 0 0 0,0-1 0 0 0,0 1-1 0 0,0 0 1 0 0,0 0 0 0 0,0 0 0 0 0,0 0 0 0 0,0 0 0 0 0,0 0 0 0 0,0 0 0 0 0,0 0-1 0 0,0 0 1 0 0,0 1 0 0 0,0-1 0 0 0,0 0 0 0 0,0 1 0 0 0,1-1 0 0 0,-1 0-1 0 0,0 1 1 0 0,-1 0-44 0 0,-2 0-160 0 0,0 0 178 0 0,0-1 0 0 0,1 1-1 0 0,-1 1 1 0 0,0-1 0 0 0,1 0 0 0 0,-1 1 0 0 0,1 0-1 0 0,-1 0 1 0 0,1 0 0 0 0,0 0 0 0 0,-1 0 0 0 0,1 1 0 0 0,1 0-1 0 0,-1-1 1 0 0,0 1 0 0 0,1 0 0 0 0,-1 0 0 0 0,1 0-1 0 0,0 1 1 0 0,0-1 0 0 0,0 0 0 0 0,0 1 0 0 0,1 0 0 0 0,-1-1-1 0 0,1 1 1 0 0,0 0 0 0 0,0 0 0 0 0,1-1 0 0 0,-1 1-1 0 0,1 0 1 0 0,0 0 0 0 0,0 0 0 0 0,0 0 0 0 0,0 0 0 0 0,0 0-1 0 0,2 2-17 0 0,2-2 38 0 0,1-1-1 0 0,0 0 1 0 0,-1 0-1 0 0,1 0 0 0 0,1-1 1 0 0,-1 1-1 0 0,0-1 1 0 0,0-1-1 0 0,1 1 0 0 0,-1-1 1 0 0,1 0-1 0 0,0 0 0 0 0,-1-1 1 0 0,1 1-1 0 0,-1-1 1 0 0,1 0-1 0 0,0-1 0 0 0,-1 0 1 0 0,1 1-1 0 0,0-2 1 0 0,-1 1-1 0 0,0-1 0 0 0,1 0 1 0 0,-1 0-1 0 0,0 0 1 0 0,1-1-38 0 0,-4 2 13 0 0,-1 0 0 0 0,1 0 0 0 0,-1 0 0 0 0,1-1 0 0 0,-1 1 0 0 0,0 0 1 0 0,1-1-1 0 0,-1 1 0 0 0,0-1 0 0 0,0 1 0 0 0,0-1 0 0 0,0 1 1 0 0,-1-1-1 0 0,1 0 0 0 0,0 1 0 0 0,-1-1 0 0 0,1 0 0 0 0,-1 0 0 0 0,1 1 1 0 0,-1-1-1 0 0,0 0 0 0 0,0 0 0 0 0,0 0 0 0 0,0 0 0 0 0,0 1 0 0 0,0-1 1 0 0,0 0-1 0 0,-1 0 0 0 0,1 0 0 0 0,-1 1 0 0 0,1-1 0 0 0,-1 0 1 0 0,0 1-1 0 0,0-1 0 0 0,1 0 0 0 0,-1 1 0 0 0,-1-1-13 0 0,-47-49-442 0 0,49 55-9138 0 0,3-1-38 0 0,-1-1-468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59.4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9 105 328 0 0,'0'0'4940'0'0,"0"0"-2124"0"0,0 0-515 0 0,0 0-122 0 0,0 0-157 0 0,0 0-143 0 0,0 0-357 0 0,0 0-318 0 0,0 0-288 0 0,0 0-299 0 0,0 0-167 0 0,-7-2 98 0 0,6 1 5693 0 0,5 3-6176 0 0,1 0 1 0 0,0 0-1 0 0,0 0 0 0 0,0 0 0 0 0,1-1 0 0 0,-1 0 0 0 0,0 0 0 0 0,0 0 0 0 0,1-1 0 0 0,-1 0 1 0 0,1 0-1 0 0,-1 0 0 0 0,0-1 0 0 0,3 0-65 0 0,9 1 65 0 0,91-7 76 0 0,-107 7-145 0 0,-1 0 15 0 0,0 0-15 0 0,0 0 16 0 0,0 0 10 0 0,0 0-4 0 0,0 0-26 0 0,0 0 2 0 0,0 0 14 0 0,0 0-9 0 0,-1 0 0 0 0,1 0-21 0 0,0 0 8 0 0,0-1-8 0 0,0 1-3 0 0,-14-11-7108 0 0,4 5-5950 0 0,7 6 4254 0 0</inkml:trace>
  <inkml:trace contextRef="#ctx0" brushRef="#br0" timeOffset="363.707">110 20 6337 0 0,'0'0'2480'0'0,"0"0"-95"0"0,0 0-128 0 0,0 0-109 0 0,0 0-137 0 0,0 0-242 0 0,0 0-320 0 0,0 0-278 0 0,0 0-189 0 0,0 0-147 0 0,0 0-122 0 0,0 0-90 0 0,0 0-115 0 0,-1-4-106 0 0,-3-12-24 0 0,4 34 555 0 0,15 187 1382 0 0,-17-215-4378 0 0,1 2-2664 0 0,-1 2-5172 0 0,1 2-2404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19.4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39 176 10354 0 0,'0'0'975'0'0,"0"0"-148"0"0,0 0 90 0 0,0 0 321 0 0,0 0 288 0 0,0 0 107 0 0,0 0-78 0 0,0 0-220 0 0,0 0-208 0 0,0 0-155 0 0,0 0-181 0 0,0 0-164 0 0,-8 0-151 0 0,-23 1-149 0 0,50-24 300 0 0,152-77 268 0 0,-178 121-549 0 0,-8 7-164 0 0,11-23-161 0 0,0 1 0 0 0,0-1-1 0 0,1 1 1 0 0,0 0 0 0 0,1 0 0 0 0,-1 1 0 0 0,1-1 0 0 0,0 0 0 0 0,1 1 0 0 0,0-1 0 0 0,0 1 0 0 0,0 0 0 0 0,1-1 0 0 0,0 6-21 0 0,1-11 15 0 0,1 0 1 0 0,-1 0-1 0 0,1 0 0 0 0,0 0 0 0 0,-1-1 0 0 0,1 1 1 0 0,0 0-1 0 0,0-1 0 0 0,-1 1 0 0 0,1-1 0 0 0,0 0 1 0 0,0 1-1 0 0,0-1 0 0 0,0 0 0 0 0,0 0 0 0 0,0 0 1 0 0,-1 0-1 0 0,1-1 0 0 0,0 1 0 0 0,0 0 0 0 0,0-1 0 0 0,0 1 1 0 0,-1-1-1 0 0,1 0 0 0 0,0 0 0 0 0,-1 1 0 0 0,1-1 1 0 0,0 0-1 0 0,-1 0 0 0 0,1-1 0 0 0,-1 1 0 0 0,2-1-15 0 0,-3 1-2 0 0,12-7 7 0 0,0 0-1 0 0,-1-1 1 0 0,0 0 0 0 0,0-1-1 0 0,-1-1 1 0 0,-1 1 0 0 0,0-2-1 0 0,0 1 1 0 0,2-6-5 0 0,3-2 66 0 0,-43 72 50 0 0,28-51-116 0 0,0 0 0 0 0,0 0-1 0 0,0 0 1 0 0,0 0 0 0 0,1 0-1 0 0,-1 0 1 0 0,0 0-1 0 0,1 0 1 0 0,0 1 0 0 0,-1-1-1 0 0,1 0 1 0 0,0 0 0 0 0,0 0-1 0 0,0 0 1 0 0,1 1 0 0 0,-1-1-1 0 0,0 0 1 0 0,1 0 0 0 0,0 0-1 0 0,-1 0 1 0 0,1 0 0 0 0,0 0-1 0 0,0 0 1 0 0,0 0 0 0 0,0 0-1 0 0,0 0 1 0 0,0-1 0 0 0,1 1-1 0 0,-1 0 1 0 0,1-1 0 0 0,0 1 0 0 0,4 0-5 0 0,1-1 1 0 0,0 0 0 0 0,0 0 0 0 0,-1-1 0 0 0,1 0 0 0 0,0 0-1 0 0,0 0 1 0 0,0-1 0 0 0,-1 0 0 0 0,1-1 0 0 0,0 1 0 0 0,-1-1-1 0 0,0 0 1 0 0,1-1 0 0 0,-1 0 0 0 0,5-3 4 0 0,-3 1-49 0 0,0-1 0 0 0,0 1 0 0 0,-1-2 1 0 0,0 1-1 0 0,0-1 0 0 0,0-1 0 0 0,-1 1 0 0 0,0-1 1 0 0,-1 0-1 0 0,1 0 0 0 0,-2-1 0 0 0,1 1 0 0 0,-1-1 1 0 0,0 0-1 0 0,1-6 49 0 0,-25 30 37 0 0,19-12-37 0 0,1 1 0 0 0,0 0 0 0 0,0-1 0 0 0,1 1 0 0 0,-1-1 0 0 0,1 1 0 0 0,-1-1 0 0 0,1 1 0 0 0,0-1 0 0 0,0 1-1 0 0,1-1 1 0 0,-1 0 0 0 0,1 1 0 0 0,0-1 0 0 0,0 0 0 0 0,0 0 0 0 0,0 0 0 0 0,0-1 0 0 0,0 1 0 0 0,1 0 0 0 0,0-1 0 0 0,-1 0 0 0 0,1 1 0 0 0,0-1 0 0 0,0 0 0 0 0,0 0 0 0 0,39 51 74 0 0,-42-51-65 0 0,0-1-1 0 0,0 1 0 0 0,0-1 0 0 0,0 1 0 0 0,0 0 0 0 0,0-1 0 0 0,0 1 0 0 0,-1-1 0 0 0,1 1 0 0 0,-1-1 0 0 0,1 1 0 0 0,-1-1 0 0 0,0 1 0 0 0,1-1 0 0 0,-1 1 1 0 0,0-1-1 0 0,0 0 0 0 0,0 0 0 0 0,0 1 0 0 0,0-1 0 0 0,0 0 0 0 0,0 0 0 0 0,-1 0 0 0 0,1 0 0 0 0,0 0 0 0 0,0 0 0 0 0,-1-1 0 0 0,1 1 0 0 0,-1 0 0 0 0,1-1 1 0 0,-1 1-1 0 0,1-1 0 0 0,-1 1 0 0 0,1-1 0 0 0,-1 0 0 0 0,1 1 0 0 0,-2-1-8 0 0,-62 7 148 0 0,65-6-161 0 0,-1-1 0 0 0,1 0 0 0 0,-1 0 0 0 0,1 1 0 0 0,-1-1 0 0 0,1 0 0 0 0,-1 0 0 0 0,1 0 0 0 0,-1 0 0 0 0,1 0 0 0 0,-1 0 0 0 0,1 0 0 0 0,-1 0-1 0 0,1 0 1 0 0,-1 0 0 0 0,1 0 0 0 0,-1 0 0 0 0,1 0 0 0 0,-1 0 0 0 0,1-1 0 0 0,-1 1 0 0 0,1 0 0 0 0,-1 0 0 0 0,1-1 0 0 0,-1 1 0 0 0,1 0 0 0 0,-1 0 0 0 0,1-1 0 0 0,-1 1 0 0 0,1-1 0 0 0,0 1 0 0 0,-1 0-1 0 0,1-1 1 0 0,0 1 0 0 0,-1-1 0 0 0,1 1 0 0 0,0-1 0 0 0,0 1 0 0 0,-1-1 0 0 0,1 1 0 0 0,0-1 0 0 0,0 1 0 0 0,0-1 0 0 0,0 1 0 0 0,0-1 0 0 0,0 1 0 0 0,0-1 0 0 0,0 1 0 0 0,0-1 0 0 0,0 1 0 0 0,0-1-1 0 0,0 1 1 0 0,0-1 0 0 0,0 1 0 0 0,0-1 0 0 0,0 1 0 0 0,1-1 0 0 0,-1 1 0 0 0,0-1 0 0 0,0 1 0 0 0,1-1 0 0 0,-1 1 0 0 0,0-1 0 0 0,1 1 0 0 0,-1-1 13 0 0,26-25-2799 0 0,86-44-12990 0 0,-87 56 16936 0 0,0 2 5061 0 0,-25 16 1689 0 0,-7 16-6375 0 0,-17 47-720 0 0,20-52-5608 0 0,1-1-4778 0 0,3-11-1645 0 0</inkml:trace>
  <inkml:trace contextRef="#ctx0" brushRef="#br0" timeOffset="180.272">674 0 17316 0 0,'0'0'448'0'0,"0"0"-272"0"0,0 0-112 0 0,0 0-24 0 0,0 0-120 0 0,0 0-136 0 0,0 0-96 0 0,0 0-104 0 0,0 0-104 0 0,0 0-297 0 0,0 0-1127 0 0,0 0-3057 0 0,0 0-3737 0 0</inkml:trace>
  <inkml:trace contextRef="#ctx0" brushRef="#br0" timeOffset="1151.878">749 86 12323 0 0,'0'0'1925'0'0,"0"0"30"0"0,0 0-103 0 0,0 0-156 0 0,0 0-266 0 0,0 0-377 0 0,0 0-414 0 0,0 0-319 0 0,0 0-203 0 0,0 0-53 0 0,0 0 51 0 0,0 0 104 0 0,-2 4 81 0 0,-46 130 1623 0 0,101-181-1419 0 0,23-23-1023 0 0,-77 114 190 0 0,1-42 334 0 0,0 0-1 0 0,-1 0 1 0 0,1 0 0 0 0,0 0 0 0 0,0 0 0 0 0,0 0-1 0 0,0 0 1 0 0,0 0 0 0 0,1 0 0 0 0,-1 0 0 0 0,1 0-1 0 0,-1 0 1 0 0,1-1 0 0 0,-1 1 0 0 0,1 0 0 0 0,0 0-1 0 0,0-1 1 0 0,0 1 0 0 0,0 0 0 0 0,0-1-1 0 0,1 1 1 0 0,-1-1 0 0 0,0 1 0 0 0,1-1 0 0 0,-1 0-1 0 0,1 1 1 0 0,-1-1 0 0 0,1 0 0 0 0,0 0 0 0 0,-1 0-1 0 0,1 0 1 0 0,0-1 0 0 0,0 1 0 0 0,0 0 0 0 0,-1-1-1 0 0,1 1 1 0 0,0-1 0 0 0,0 0 0 0 0,0 1 0 0 0,0-1-1 0 0,0 0 1 0 0,0 0 0 0 0,0 0 0 0 0,0-1 0 0 0,0 1-1 0 0,0 0 1 0 0,1-1-5 0 0,8 1 15 0 0,0 1 0 0 0,0-2-1 0 0,1 0 1 0 0,-1 0 0 0 0,0-1 0 0 0,0 0 0 0 0,0-1-1 0 0,-1 0 1 0 0,1-1 0 0 0,-1 0 0 0 0,1 0-1 0 0,-1-1 1 0 0,0-1-15 0 0,-8 5 0 0 0,0-1 1 0 0,0 1-1 0 0,0-1 0 0 0,-1 1 0 0 0,1-1 0 0 0,0 0 0 0 0,-1 0 1 0 0,1 0-1 0 0,-1 0 0 0 0,0 0 0 0 0,1 0 0 0 0,-1 0 1 0 0,0 0-1 0 0,0 0 0 0 0,0-1 0 0 0,-1 1 0 0 0,1 0 0 0 0,-1-1 1 0 0,1 1-1 0 0,-1-1 0 0 0,0 1 0 0 0,0 0 0 0 0,0-1 1 0 0,0 1-1 0 0,0-1 0 0 0,0 1 0 0 0,-1 0 0 0 0,1-1 0 0 0,-1 1 1 0 0,0 0-1 0 0,1-1 0 0 0,-1 1 0 0 0,0 0 0 0 0,-1 0 1 0 0,1 0-1 0 0,0 0 0 0 0,0 0 0 0 0,-1 0 0 0 0,0 0 0 0 0,1 0 1 0 0,-1 0-1 0 0,0 1 0 0 0,0-1 0 0 0,1 1 0 0 0,-1-1 1 0 0,0 1-1 0 0,-1 0 0 0 0,1 0 0 0 0,0 0 0 0 0,0 0 0 0 0,0 0 1 0 0,-1 0-1 0 0,1 1 0 0 0,0-1 0 0 0,-1 1 0 0 0,1 0 1 0 0,-1-1-1 0 0,1 1 0 0 0,0 0 0 0 0,-1 0 0 0 0,1 1 0 0 0,-1-1 1 0 0,1 0-1 0 0,0 1 0 0 0,-1-1 0 0 0,-1 2 0 0 0,0 0-6 0 0,0-1-1 0 0,1 1 0 0 0,-1 1 1 0 0,0-1-1 0 0,1 0 0 0 0,0 1 1 0 0,-1 0-1 0 0,1 0 0 0 0,0 0 1 0 0,1 0-1 0 0,-1 0 0 0 0,0 1 1 0 0,1-1-1 0 0,0 1 0 0 0,0-1 1 0 0,0 1-1 0 0,0 0 0 0 0,0 0 1 0 0,1 0-1 0 0,0 0 0 0 0,0 0 1 0 0,0 0-1 0 0,0 1 0 0 0,1-1 1 0 0,-1 0-1 0 0,1 0 0 0 0,0 2 7 0 0,3-3 12 0 0,0-1-1 0 0,0 0 1 0 0,-1 0-1 0 0,1-1 1 0 0,0 1-1 0 0,0 0 1 0 0,1-1-1 0 0,-1 0 1 0 0,0 0-1 0 0,0 0 1 0 0,1 0-1 0 0,-1 0 1 0 0,1-1-1 0 0,-1 1 1 0 0,0-1-1 0 0,1 0 1 0 0,-1 0-1 0 0,1 0 1 0 0,-1-1-1 0 0,1 1 1 0 0,-1-1-1 0 0,0 0 1 0 0,1 0-1 0 0,-1 0 1 0 0,0 0-1 0 0,0-1 1 0 0,0 1-1 0 0,0-1 1 0 0,0 0-1 0 0,0 0 1 0 0,0 0-1 0 0,1-1-11 0 0,13-28 431 0 0,-17 31-422 0 0,0 0-46 0 0,-3 26-260 0 0,-7 11 328 0 0,2 0 0 0 0,2 1 0 0 0,2 0 0 0 0,1 0 0 0 0,2 0 0 0 0,1 5-31 0 0,1-41 15 0 0,-1-1 0 0 0,0 0 0 0 0,0 1 0 0 0,0-1 0 0 0,0 1 0 0 0,0-1 0 0 0,0 1 0 0 0,0-1 0 0 0,0 0 0 0 0,-1 1 0 0 0,1-1 0 0 0,0 1 0 0 0,-1-1 0 0 0,1 0 0 0 0,-1 1 0 0 0,0-1 0 0 0,1 0 0 0 0,-1 0 0 0 0,0 1 0 0 0,0-1 0 0 0,0 0 0 0 0,0 0 0 0 0,0 0 0 0 0,0 0 0 0 0,0 0 0 0 0,0 0 0 0 0,0 0 0 0 0,0-1 0 0 0,-1 1-1 0 0,1 0 1 0 0,0 0 0 0 0,0-1 0 0 0,-1 1 0 0 0,1-1 0 0 0,-1 0 0 0 0,1 1 0 0 0,0-1 0 0 0,-1 0 0 0 0,1 0 0 0 0,-1 1 0 0 0,1-1 0 0 0,-1-1 0 0 0,1 1 0 0 0,0 0 0 0 0,-1 0 0 0 0,1 0 0 0 0,-1-1 0 0 0,1 1 0 0 0,0-1 0 0 0,-1 1 0 0 0,1-1 0 0 0,0 1 0 0 0,-1-1-15 0 0,-7-2 29 0 0,0 0 1 0 0,0 0-1 0 0,1-1 0 0 0,-1 0 1 0 0,1 0-1 0 0,0-1 0 0 0,0 0 1 0 0,0 0-1 0 0,1-1 0 0 0,0 0 1 0 0,-4-5-30 0 0,9 10 4 0 0,0-1 0 0 0,0 0 0 0 0,-1 0 0 0 0,2 0 1 0 0,-1-1-1 0 0,0 1 0 0 0,0 0 0 0 0,1-1 1 0 0,-1 1-1 0 0,1-1 0 0 0,0 1 0 0 0,0-1 0 0 0,0 0 1 0 0,0 1-1 0 0,0-1 0 0 0,1 0 0 0 0,-1 0 0 0 0,1 0 1 0 0,0 0-1 0 0,0 0 0 0 0,0 1 0 0 0,0-1 0 0 0,0 0 1 0 0,0 0-1 0 0,1 0 0 0 0,0 0 0 0 0,-1 1 1 0 0,1-1-1 0 0,0 0 0 0 0,0 1 0 0 0,1-1 0 0 0,-1 0 1 0 0,0 1-1 0 0,1 0 0 0 0,0-1 0 0 0,-1 1 0 0 0,1 0 1 0 0,2-2-5 0 0,6-2-50 0 0,0-1 0 0 0,1 1 0 0 0,-1 1 0 0 0,1 0 0 0 0,1 1 1 0 0,-1 0-1 0 0,0 0 0 0 0,1 2 0 0 0,0-1 0 0 0,0 1 1 0 0,0 1-1 0 0,0 0 0 0 0,4 1 50 0 0,20-4-731 0 0,-30 3-30 0 0,24-4-1159 0 0,-20 2-2097 0 0,-1-1-3874 0 0,-5 2-3450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57.2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43 0 0 0,'0'0'962'0'0,"0"0"593"0"0,0 0 212 0 0,0 0 101 0 0,0 0 84 0 0,0 0 7 0 0,0 0-166 0 0,4-20 7939 0 0,-3 15-3001 0 0,0 260-5612 0 0,25-121-705 0 0,-26-147-3867 0 0,8-28-13873 0 0,-7 39 8253 0 0</inkml:trace>
  <inkml:trace contextRef="#ctx0" brushRef="#br0" timeOffset="531.665">165 114 0 0 0,'0'0'3309'0'0,"0"0"-1035"0"0,0 0-241 0 0,0 0 17 0 0,0 0 64 0 0,0 0-23 0 0,0 0-220 0 0,0 0-285 0 0,0 0-330 0 0,0 0-266 0 0,0 0-194 0 0,0 0-152 0 0,0 0-89 0 0,-2-3-42 0 0,2 2-476 0 0,0 0 0 0 0,0 0 0 0 0,-1 0 0 0 0,1 0 0 0 0,-1 0 0 0 0,1 0 0 0 0,0 1 0 0 0,-1-1 1 0 0,1 0-1 0 0,-1 0 0 0 0,0 1 0 0 0,1-1 0 0 0,-1 0 0 0 0,0 1 0 0 0,1-1 0 0 0,-1 1 0 0 0,0-1 0 0 0,0 1 0 0 0,1-1 0 0 0,-1 1 0 0 0,0-1 0 0 0,0 1 0 0 0,0 0 0 0 0,0 0 0 0 0,0-1 0 0 0,0 1 1 0 0,1 0-1 0 0,-1 0 0 0 0,0 0 0 0 0,0 0 0 0 0,0 0 0 0 0,0 0 0 0 0,0 0 0 0 0,0 0 0 0 0,0 0 0 0 0,0 0 0 0 0,0 1 0 0 0,0-1 0 0 0,1 0 0 0 0,-1 1 0 0 0,0-1 0 0 0,0 1 0 0 0,0-1 0 0 0,1 0 1 0 0,-1 1-1 0 0,0 0 0 0 0,0-1 0 0 0,1 1 0 0 0,-1 0 0 0 0,0-1 0 0 0,1 1 0 0 0,-1 0 0 0 0,1-1 0 0 0,-1 1 0 0 0,1 0 0 0 0,-1 0-37 0 0,-44 73 1232 0 0,44-72-1210 0 0,0 0 0 0 0,1-1-1 0 0,-1 1 1 0 0,0 0 0 0 0,1 0 0 0 0,0 0-1 0 0,-1 0 1 0 0,1-1 0 0 0,0 1 0 0 0,0 0-1 0 0,0 0 1 0 0,0 0 0 0 0,1 0 0 0 0,-1 0-1 0 0,0-1 1 0 0,1 1 0 0 0,-1 0 0 0 0,1 0-1 0 0,0 0 1 0 0,0-1 0 0 0,-1 1-1 0 0,1 0 1 0 0,0-1 0 0 0,0 1 0 0 0,0-1-1 0 0,1 1 1 0 0,-1-1 0 0 0,0 0 0 0 0,1 1-1 0 0,-1-1 1 0 0,1 0 0 0 0,-1 0 0 0 0,1 0-1 0 0,-1 0 1 0 0,1 0 0 0 0,0 0-1 0 0,-1-1 1 0 0,1 1 0 0 0,0 0 0 0 0,0-1-1 0 0,0 1 1 0 0,-1-1 0 0 0,1 0 0 0 0,1 0-22 0 0,0 1 25 0 0,0-1 0 0 0,1 1 0 0 0,-1-1 0 0 0,0 0 1 0 0,0 0-1 0 0,0 0 0 0 0,0 0 0 0 0,0-1 0 0 0,0 0 1 0 0,0 1-1 0 0,0-1 0 0 0,0 0 0 0 0,0 0 0 0 0,0 0 1 0 0,-1-1-1 0 0,1 1 0 0 0,0-1 0 0 0,-1 0 0 0 0,1 1 1 0 0,-1-1-1 0 0,0 0 0 0 0,1 0 0 0 0,-1-1 0 0 0,0 1 1 0 0,0 0-1 0 0,0-1 0 0 0,-1 1 0 0 0,1-1 0 0 0,-1 0 1 0 0,1 0-1 0 0,-1 1 0 0 0,0-1 0 0 0,0 0 0 0 0,0 0 1 0 0,0 0-1 0 0,-1 0 0 0 0,1 0 0 0 0,-1 0 0 0 0,0 0 1 0 0,0 0-1 0 0,0 0 0 0 0,0-1 0 0 0,0 1 0 0 0,-1 0 1 0 0,1 0-1 0 0,-1 0 0 0 0,0 0 0 0 0,0 0 0 0 0,0 1 1 0 0,0-1-1 0 0,0 0 0 0 0,-1 0 0 0 0,0 1 0 0 0,1-1 1 0 0,-1 1-1 0 0,0-1 0 0 0,0 1 0 0 0,-2-2-25 0 0,-22-14-868 0 0,20 22-4696 0 0,5 9-7447 0 0,2-11 4647 0 0</inkml:trace>
  <inkml:trace contextRef="#ctx0" brushRef="#br0" timeOffset="1097.687">257 25 4657 0 0,'0'0'2623'0'0,"0"0"-502"0"0,0 0-76 0 0,0 0 1 0 0,0 0-21 0 0,0 0-157 0 0,0 0-340 0 0,0 0-315 0 0,0 0-261 0 0,0 0-148 0 0,0 0-80 0 0,0 0-78 0 0,0 0-68 0 0,0-6-88 0 0,-1-4-495 0 0,2 2 680 0 0,11 19-36 0 0,-7-7-619 0 0,-3-2 19 0 0,22 23 111 0 0,2-2-1 0 0,0-1 0 0 0,1-1 1 0 0,30 16-150 0 0,-118 11 1064 0 0,30-22-866 0 0,1 1-1 0 0,1 2 1 0 0,1 1 0 0 0,-11 19-198 0 0,33-42 317 0 0,9-13-1575 0 0,1-1-3327 0 0,-1 3-300 0 0,-1 0-6876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06.0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7 0 0 0,'0'0'1960'0'0,"0"0"212"0"0,0 0-163 0 0,0 0-260 0 0,0 0-218 0 0,0 0-96 0 0,0 0-16 0 0,0 0 32 0 0,-9 0 1 0 0,-39 4 1068 0 0,52-4 4938 0 0,6 0-4786 0 0,24 0-2745 0 0,116-10-92 0 0,-179 34-9104 0 0,8-10-5749 0 0,16-12 11715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06.2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 0 0 0,'0'0'1266'0'0,"0"0"1478"0"0,0 0 101 0 0,0 0-250 0 0,0 0-292 0 0,0 0-392 0 0,0 0-464 0 0,0 0-413 0 0,0 0-286 0 0,0 0 36 0 0,0 0 138 0 0,0 0 125 0 0,0 0 89 0 0,-2 4-121 0 0,1-2-995 0 0,1-2 21 0 0,-1 0 0 0 0,1 1 1 0 0,-1-1-1 0 0,1 1 0 0 0,0-1 1 0 0,-1 1-1 0 0,1-1 0 0 0,0 1 1 0 0,-1 0-1 0 0,1-1 0 0 0,0 1 1 0 0,0-1-1 0 0,0 1 0 0 0,-1-1 1 0 0,1 1-1 0 0,0 0 0 0 0,0-1 1 0 0,0 1-1 0 0,0 0 0 0 0,0-1 1 0 0,0 1-1 0 0,0-1 0 0 0,0 1 1 0 0,0 0-1 0 0,1-1 0 0 0,-1 1 1 0 0,0 0-1 0 0,0-1 1 0 0,1 1-1 0 0,-1-1 0 0 0,0 1 1 0 0,0-1-1 0 0,1 1 0 0 0,-1-1 1 0 0,1 1-1 0 0,-1-1 0 0 0,0 1 1 0 0,1-1-1 0 0,-1 1 0 0 0,1-1 1 0 0,-1 0-1 0 0,1 1 0 0 0,-1-1 1 0 0,1 0-1 0 0,0 1 0 0 0,-1-1 1 0 0,1 0-1 0 0,-1 0 0 0 0,1 0 1 0 0,0 1-1 0 0,-1-1 0 0 0,1 0 1 0 0,-1 0-1 0 0,1 0 0 0 0,0 0 1 0 0,-1 0-1 0 0,1 0 1 0 0,0 0-1 0 0,-1 0 0 0 0,1 0 1 0 0,-1-1-1 0 0,1 1 0 0 0,0 0 1 0 0,-1 0-1 0 0,1 0 0 0 0,-1-1 1 0 0,1 1-42 0 0,106-2 2186 0 0,-36-3-3746 0 0,-65 3-2334 0 0,-3 0-5995 0 0,-2 1-1485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46.0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34 0 0 0,'0'0'459'0'0,"0"0"1284"0"0,0 0 317 0 0,0 0 97 0 0,0 0 81 0 0,0 0-67 0 0,0 0-263 0 0,0 0-374 0 0,0 0-353 0 0,0 0-243 0 0,0 0-147 0 0,0 0-1116 0 0,5-1 8173 0 0,-6-1-7807 0 0,0 0 0 0 0,-1 0 1 0 0,1 0-1 0 0,0 0 0 0 0,-1 0 1 0 0,1 0-1 0 0,-1 1 0 0 0,1-1 1 0 0,-1 0-1 0 0,0 1 0 0 0,0-1 1 0 0,0 1-1 0 0,0 0 0 0 0,0 0 1 0 0,0 0-1 0 0,0 0 0 0 0,0 0 1 0 0,0 0-1 0 0,-1 0 0 0 0,1 0 1 0 0,0 1-1 0 0,-1 0 0 0 0,1-1 1 0 0,0 1-1 0 0,-1 0 1 0 0,1 0-1 0 0,0 0 0 0 0,-1 0 1 0 0,1 0-1 0 0,-1 1 0 0 0,1-1 1 0 0,0 1-1 0 0,0 0 0 0 0,-1-1 1 0 0,1 1-1 0 0,0 0 0 0 0,0 0 1 0 0,0 1-1 0 0,0-1 0 0 0,0 0 1 0 0,0 1-1 0 0,0-1 0 0 0,0 1 1 0 0,1-1-1 0 0,-2 3-41 0 0,-2 0 54 0 0,0 1 0 0 0,0 0 0 0 0,0 0 0 0 0,1 1 0 0 0,0 0 0 0 0,0-1 0 0 0,0 1 0 0 0,1 0 0 0 0,0 1 0 0 0,0-1 0 0 0,0 0 1 0 0,1 1-1 0 0,0 0 0 0 0,1-1 0 0 0,-1 1 0 0 0,1 0 0 0 0,0 0 0 0 0,1 0 0 0 0,0 0 0 0 0,0 0 0 0 0,1 3-54 0 0,1-7 23 0 0,0 1 1 0 0,1-1-1 0 0,0 0 0 0 0,0 1 1 0 0,0-1-1 0 0,0 0 0 0 0,0-1 1 0 0,1 1-1 0 0,-1-1 0 0 0,1 1 1 0 0,0-1-1 0 0,0 0 0 0 0,0 0 1 0 0,0-1-1 0 0,0 1 0 0 0,0-1 1 0 0,0 0-1 0 0,0 0 0 0 0,1 0 1 0 0,-1-1-1 0 0,0 0 0 0 0,0 1 1 0 0,1-1-1 0 0,-1-1 0 0 0,0 1 1 0 0,1-1-1 0 0,-1 0 0 0 0,0 1 1 0 0,0-2-1 0 0,0 1 0 0 0,0 0 1 0 0,0-1-1 0 0,0 0 0 0 0,4-2-23 0 0,-5 2 16 0 0,1 0-1 0 0,-1-1 0 0 0,0 1 0 0 0,0-1 0 0 0,0 0 0 0 0,0 0 0 0 0,0 0 0 0 0,0 0 0 0 0,-1 0 0 0 0,1-1 0 0 0,-1 1 1 0 0,0-1-1 0 0,0 1 0 0 0,-1-1 0 0 0,1 0 0 0 0,-1 0 0 0 0,1 0 0 0 0,-1 0 0 0 0,-1 0 0 0 0,1 0 0 0 0,0 0 0 0 0,-1 0 1 0 0,0 0-1 0 0,0 0 0 0 0,0 0 0 0 0,0 0 0 0 0,-1 0 0 0 0,0 0 0 0 0,0 0 0 0 0,0 0 0 0 0,0 0 0 0 0,0 0 1 0 0,-1 0-1 0 0,0 0 0 0 0,0 1 0 0 0,0-1 0 0 0,0 1 0 0 0,0-1 0 0 0,-1 1 0 0 0,1 0 0 0 0,-3-2-15 0 0,-25-5-1281 0 0,36 26-6030 0 0,-2-12 2771 0 0,-1-1-1439 0 0,0-1-4020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46.5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14 8626 0 0,'0'0'1743'0'0,"0"0"-313"0"0,0 0-272 0 0,0 0-8 0 0,0 0 144 0 0,0 0 67 0 0,0 0-119 0 0,0 0-354 0 0,0 0-425 0 0,0 0-239 0 0,0 0 1 0 0,0 0 93 0 0,9 11 1094 0 0,-7-9 4021 0 0,-10-3-6036 0 0,7 1 633 0 0,1-1 0 0 0,0 1-1 0 0,0-1 1 0 0,0 0 0 0 0,-1 1-1 0 0,1-1 1 0 0,0 0 0 0 0,0 1-1 0 0,0-1 1 0 0,0 0 0 0 0,0 1 0 0 0,0-1-1 0 0,0 0 1 0 0,0 1 0 0 0,0-1-1 0 0,0 1 1 0 0,1-1 0 0 0,-1 0-1 0 0,0 1 1 0 0,0-1 0 0 0,1 0-1 0 0,-1 1 1 0 0,0-1 0 0 0,1 1-1 0 0,-1-1 1 0 0,0 1 0 0 0,1-1 0 0 0,-1 1-1 0 0,1-1 1 0 0,-1 1 0 0 0,1-1-1 0 0,-1 1 1 0 0,1 0 0 0 0,-1-1-1 0 0,1 1 1 0 0,0 0 0 0 0,-1-1-1 0 0,1 1 1 0 0,-1 0 0 0 0,1 0-1 0 0,0 0 1 0 0,-1-1 0 0 0,1 1 0 0 0,0 0-1 0 0,-1 0 1 0 0,1 0 0 0 0,0 0-1 0 0,-1 0 1 0 0,1 0 0 0 0,0 0-30 0 0,-25-3 1 0 0,27 13-2378 0 0,11-3-1819 0 0,-4-4-4118 0 0,-3-1-3505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48.0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19 14179 0 0,'0'0'1699'0'0,"0"0"-60"0"0,0 0-51 0 0,0 0-75 0 0,0 0-150 0 0,0 0-188 0 0,0 0-198 0 0,0 0-191 0 0,0 0-174 0 0,0 0-129 0 0,0 0-127 0 0,0 0-76 0 0,0 0-32 0 0,-3-3-19 0 0,-11-9-1 0 0,10 9-16 0 0,4 3-30 0 0,21 23 1298 0 0,-4-10-1424 0 0,0 0 1 0 0,0-2 0 0 0,2 0-1 0 0,-1-1 1 0 0,1-1-1 0 0,0-1 1 0 0,21 6-57 0 0,-41-5 256 0 0,-9-4-269 0 0,-165 140-6 0 0,150-121 1039 0 0,18-16-2971 0 0,18-16-9519 0 0,-8 5-705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0.6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23 10218 0 0,'0'0'2255'0'0,"0"0"-116"0"0,0 0-238 0 0,0 0-219 0 0,0 0-197 0 0,0 0-163 0 0,0 0-130 0 0,0 0-158 0 0,0 0-188 0 0,0 0-172 0 0,0 0-185 0 0,0 0-143 0 0,0 0-102 0 0,0-5-87 0 0,0-12 116 0 0,0 34 1203 0 0,-3 51-25 0 0,1 2-816 0 0,4-23-410 0 0,-2-45-139 0 0,1-1-4063 0 0,2-8-8570 0 0,0 4 757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2.6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10850 0 0,'0'0'2058'0'0,"0"0"-527"0"0,0 0-487 0 0,0 0-236 0 0,0 0 22 0 0,0 0 132 0 0,0 0 30 0 0,0 0-145 0 0,0 0-249 0 0,0 0-139 0 0,0 0-57 0 0,4 0-10 0 0,4 0-1076 0 0,55 1 3066 0 0,-42 1-6017 0 0,0 0-6078 0 0,-18-2-410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2.8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 8610 0 0,'0'0'1904'0'0,"0"0"-864"0"0,0 0-247 0 0,0 0-9 0 0,0 0-56 0 0,0 0 24 0 0,0 0 16 0 0,0 0-144 0 0,0 0-175 0 0,0 0-209 0 0,0 0-160 0 0,0 0-72 0 0,71-7-136 0 0,-56 5-273 0 0,0 0-631 0 0,-1 0-1800 0 0,-1 0-2810 0 0,-5 1-1103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3.1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59 13179 0 0,'0'0'1485'0'0,"0"0"-179"0"0,0 0-48 0 0,0 0 131 0 0,0 0 90 0 0,0 0 2 0 0,0 0-158 0 0,0 0-269 0 0,0 0-248 0 0,0 0-171 0 0,0 0-91 0 0,0 0-103 0 0,2-10-101 0 0,5-27-92 0 0,-5 28-105 0 0,-2 9-54 0 0,-1 24 358 0 0,-10 156 919 0 0,6-161-1203 0 0,4-16-5153 0 0,1-2-5336 0 0,1-2-757 0 0</inkml:trace>
  <inkml:trace contextRef="#ctx0" brushRef="#br0" timeOffset="269.284">146 71 11891 0 0,'0'0'3398'0'0,"0"0"-1227"0"0,0 0-564 0 0,0 0-154 0 0,0 0-115 0 0,0 0-131 0 0,0 0-200 0 0,0 0-230 0 0,0 0-259 0 0,0 0-253 0 0,0 0-141 0 0,0 0-50 0 0,0 22 1266 0 0,-8 16-574 0 0,0 14-3023 0 0,8-52 986 0 0,0 0-4564 0 0,0-3-871 0 0,0 2-4657 0 0</inkml:trace>
  <inkml:trace contextRef="#ctx0" brushRef="#br0" timeOffset="650.988">236 0 13411 0 0,'0'0'1826'0'0,"0"0"-218"0"0,0 0-188 0 0,0 0-146 0 0,0 0-221 0 0,0 0-219 0 0,0 0-211 0 0,0 0-194 0 0,0 0-93 0 0,0 0 2 0 0,0 0 56 0 0,0 0 64 0 0,0 0-2 0 0,6 6-49 0 0,5 5-194 0 0,1 0 1 0 0,1 0-1 0 0,0-1 1 0 0,1-1-1 0 0,-1 0 1 0 0,2-1-1 0 0,-1 0 1 0 0,12 3-214 0 0,-19-8 33 0 0,-6-4-17 0 0,-1 1 0 0 0,1 0 0 0 0,0 0 0 0 0,-1 0-1 0 0,1 0 1 0 0,-1 0 0 0 0,1 0 0 0 0,0 0-1 0 0,-1 0 1 0 0,1 0 0 0 0,-1 0 0 0 0,1 0-1 0 0,0 0 1 0 0,-1 0 0 0 0,1 0 0 0 0,-1 1 0 0 0,1-1-1 0 0,-1 0 1 0 0,1 0 0 0 0,-1 1 0 0 0,1-1-1 0 0,-1 0 1 0 0,1 1 0 0 0,-1-1 0 0 0,1 1-1 0 0,-1-1 1 0 0,1 0 0 0 0,-1 1 0 0 0,0-1 0 0 0,1 1-1 0 0,-1-1 1 0 0,0 1 0 0 0,0-1 0 0 0,1 1-1 0 0,-1 0 1 0 0,0-1 0 0 0,0 1 0 0 0,0-1-1 0 0,1 1 1 0 0,-1-1 0 0 0,0 1 0 0 0,0 0 0 0 0,0-1-1 0 0,0 1 1 0 0,0-1 0 0 0,0 1 0 0 0,0 0-1 0 0,0-1 1 0 0,-1 1 0 0 0,1-1 0 0 0,0 1-1 0 0,0-1 1 0 0,0 1 0 0 0,-1 0 0 0 0,1-1 0 0 0,0 1-1 0 0,-1-1 1 0 0,1 1 0 0 0,0-1 0 0 0,-1 1-1 0 0,1-1 1 0 0,0 0 0 0 0,-1 1 0 0 0,1-1-1 0 0,-1 0 1 0 0,1 1 0 0 0,-1-1 0 0 0,1 0 0 0 0,-1 1-16 0 0,-159 128 1041 0 0,158-123-1262 0 0,2-4-3413 0 0,0 0-3489 0 0,0-2-4708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9:51.1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14 0 0 0,'0'0'544'0'0,"0"0"662"0"0,0 0 247 0 0,0 0 38 0 0,0 0 32 0 0,0 0 20 0 0,-3 4 2323 0 0,2-1 5722 0 0,234-13-5458 0 0,0 0-3939 0 0,333 10 325 0 0,-59 0-338 0 0,70 0-147 0 0,131 30 104 0 0,-372-22-1415 0 0,-349-8-10990 0 0,8 0 1369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16.5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146 147 7314 0 0,'0'0'3383'0'0,"0"0"-1787"0"0,0 0-546 0 0,0 0-67 0 0,0 0 145 0 0,0 0 124 0 0,0 0-81 0 0,0 0-204 0 0,0 0-192 0 0,0 0-158 0 0,0 0-145 0 0,4-4-134 0 0,34-42 1740 0 0,-40 45-2084 0 0,-1 0 0 0 0,1 0 1 0 0,0 0-1 0 0,-1 0 1 0 0,1 0-1 0 0,-1 0 0 0 0,1 0 1 0 0,-1 1-1 0 0,1-1 1 0 0,-1 1-1 0 0,1 0 0 0 0,-1 0 1 0 0,1 0-1 0 0,-1 0 1 0 0,0 0-1 0 0,1 0 0 0 0,-1 1 1 0 0,1-1-1 0 0,-1 1 1 0 0,-1 1 5 0 0,2-3-6 0 0,0 1 0 0 0,0 0 0 0 0,0 0 1 0 0,1 0-1 0 0,-1 1 0 0 0,0-1 0 0 0,0 0 0 0 0,0 1 1 0 0,0-1-1 0 0,0 1 0 0 0,1 0 0 0 0,-1-1 1 0 0,0 1-1 0 0,1 0 0 0 0,-1 0 0 0 0,0 0 0 0 0,1 0 1 0 0,-1 1-1 0 0,1-1 0 0 0,0 0 0 0 0,-1 0 1 0 0,1 1-1 0 0,0-1 0 0 0,0 1 0 0 0,0 0 1 0 0,0-1-1 0 0,0 1 0 0 0,0 0 0 0 0,0-1 0 0 0,0 1 1 0 0,1 0-1 0 0,-1 0 0 0 0,1 0 0 0 0,0-1 1 0 0,-1 1-1 0 0,1 0 0 0 0,0 0 0 0 0,0 0 1 0 0,0 0-1 0 0,0 0 0 0 0,0 0 0 0 0,1 0 0 0 0,-1-1 1 0 0,0 1-1 0 0,1 0 0 0 0,0 0 0 0 0,-1 0 1 0 0,1-1-1 0 0,0 1 0 0 0,0 0 0 0 0,0-1 0 0 0,0 1 1 0 0,0-1-1 0 0,0 1 0 0 0,1 0 6 0 0,61 44 384 0 0,-64-44-290 0 0,0-1 0 0 0,-1 1-1 0 0,1 0 1 0 0,-1-1-1 0 0,1 1 1 0 0,-1-1 0 0 0,0 0-1 0 0,1 0 1 0 0,-1 1 0 0 0,0-1-1 0 0,0 0 1 0 0,0-1-1 0 0,0 1 1 0 0,0 0 0 0 0,0 0-1 0 0,0-1 1 0 0,0 1 0 0 0,0-1-1 0 0,0 0 1 0 0,0 0 0 0 0,-1 0-1 0 0,1 0 1 0 0,0 0-1 0 0,-2 0-93 0 0,-4 1 192 0 0,2 0-118 0 0,0 0-1 0 0,0 0 0 0 0,0-1 1 0 0,-1 1-1 0 0,1-1 0 0 0,0-1 1 0 0,0 1-1 0 0,-1-1 0 0 0,1 0 1 0 0,0 0-1 0 0,0-1 1 0 0,0 0-1 0 0,0 0 0 0 0,1 0 1 0 0,-1-1-1 0 0,0 0-73 0 0,6 1-234 0 0,0 0 1 0 0,0 0-1 0 0,0 1 0 0 0,0-1 1 0 0,1 0-1 0 0,-1 0 0 0 0,1 1 1 0 0,-1-1-1 0 0,1 0 0 0 0,-1 1 1 0 0,1-1-1 0 0,0 1 0 0 0,0-1 1 0 0,0 1-1 0 0,0-1 0 0 0,0 1 1 0 0,0-1-1 0 0,0 1 0 0 0,1 0 1 0 0,-1 0-1 0 0,0 0 0 0 0,1-1 1 0 0,-1 1-1 0 0,1 1 0 0 0,-1-1 0 0 0,1 0 1 0 0,0 0-1 0 0,-1 1 0 0 0,2-2 234 0 0,-1 2-338 0 0,54-31-15640 0 0,-47 27 12380 0 0</inkml:trace>
  <inkml:trace contextRef="#ctx0" brushRef="#br0" timeOffset="252.625">282 0 0 0 0,'0'0'2813'0'0,"0"0"1257"0"0,0 0-179 0 0,0 0-675 0 0,0 0-808 0 0,0 0-775 0 0,0 0-625 0 0,0 0-444 0 0,0 0-61 0 0,0 0 143 0 0,0 0 168 0 0,0 0 103 0 0,0 0-115 0 0,-1 11-209 0 0,-19 74 430 0 0,13-68-883 0 0,2-7-222 0 0,0 0 0 0 0,1 0 0 0 0,1 0 0 0 0,-1 1 1 0 0,2-1-1 0 0,-1 1 0 0 0,2 0 0 0 0,-1 0 0 0 0,1 0 1 0 0,1 6 81 0 0,2-13-4211 0 0,2-4-6699 0 0,-3 0 1808 0 0</inkml:trace>
  <inkml:trace contextRef="#ctx0" brushRef="#br0" timeOffset="412.315">215 58 9306 0 0,'0'0'1728'0'0,"0"0"-271"0"0,0 0-561 0 0,0 0-256 0 0,0 0-88 0 0,0 0 0 0 0,0 0 56 0 0,0 0-32 0 0,0 0-95 0 0,0 0-113 0 0,0 0-216 0 0,0 0-184 0 0,73-1-216 0 0,-54 2-368 0 0,0 2-905 0 0,0-1-1800 0 0,-3 0-2104 0 0,-7 0-728 0 0</inkml:trace>
  <inkml:trace contextRef="#ctx0" brushRef="#br0" timeOffset="734.031">448 134 5489 0 0,'0'0'3034'0'0,"0"0"-1176"0"0,0 0-384 0 0,0 0 65 0 0,0 0 65 0 0,-10 1-66 0 0,-87 34 3640 0 0,98-35-5149 0 0,0 0-1 0 0,0 0 1 0 0,0 1 0 0 0,0-1-1 0 0,0 0 1 0 0,0 0 0 0 0,-1 1 0 0 0,1-1-1 0 0,0 0 1 0 0,0 1 0 0 0,0-1-1 0 0,0 1 1 0 0,-1-1 0 0 0,1 1 0 0 0,0-1-1 0 0,0 1 1 0 0,-1-1 0 0 0,1 1-1 0 0,0 0 1 0 0,-1 0 0 0 0,1-1-1 0 0,-1 1 1 0 0,1 0 0 0 0,-1 0 0 0 0,1 0-1 0 0,-1-1 1 0 0,0 1 0 0 0,1 0-1 0 0,-1 0 1 0 0,0 0 0 0 0,0 0 0 0 0,1 0-1 0 0,-1 0 1 0 0,0 0 0 0 0,0 0-1 0 0,0 0 1 0 0,0 0 0 0 0,0 0-1 0 0,0-1 1 0 0,-1 1 0 0 0,1 0 0 0 0,0 0-1 0 0,0 0 1 0 0,-1 0 0 0 0,1 0-1 0 0,-1 0 1 0 0,1 0 0 0 0,0-1-1 0 0,-1 1 1 0 0,0 0 0 0 0,1 0 0 0 0,-1-1-1 0 0,1 1 1 0 0,-1 0 0 0 0,0-1-1 0 0,1 1 1 0 0,-1 0 0 0 0,0-1 0 0 0,0 1-1 0 0,0-1 1 0 0,0 0 0 0 0,1 1-1 0 0,-1-1 1 0 0,0 0 0 0 0,0 1-29 0 0,64-28 273 0 0,-35-8-173 0 0,-29 37-128 0 0,1 0 1 0 0,0 0-1 0 0,-1 0 1 0 0,1-1-1 0 0,0 1 0 0 0,0 0 1 0 0,0 0-1 0 0,0 0 0 0 0,0 0 1 0 0,1 0-1 0 0,-1-1 0 0 0,0 1 1 0 0,1 0-1 0 0,0 0 0 0 0,-1-1 1 0 0,1 1-1 0 0,0 0 0 0 0,0-1 1 0 0,0 1-1 0 0,0 0 0 0 0,0-1 1 0 0,0 1-1 0 0,0-1 0 0 0,0 0 1 0 0,1 1-1 0 0,-1-1 0 0 0,1 0 1 0 0,-1 0-1 0 0,1 0 0 0 0,-1 0 1 0 0,1 0-1 0 0,-1 0 0 0 0,1 0 1 0 0,0-1-1 0 0,0 1 1 0 0,-1-1-1 0 0,1 1 0 0 0,1-1 28 0 0,21-2-4926 0 0,0-4-9365 0 0,-19 4 10606 0 0</inkml:trace>
  <inkml:trace contextRef="#ctx0" brushRef="#br0" timeOffset="977.305">621 53 448 0 0,'0'0'3910'0'0,"0"0"-657"0"0,0 0-214 0 0,0 0-131 0 0,0 0-199 0 0,2-11-336 0 0,-1 8-1937 0 0,7-32 903 0 0,-10 35 1862 0 0,-10 31-2148 0 0,2-8-754 0 0,0 0 0 0 0,2 1 0 0 0,1 0 0 0 0,0 1 0 0 0,2-1 0 0 0,-2 26-299 0 0,4-41 595 0 0,1-6-3753 0 0,1-1-8057 0 0,1-3 1595 0 0</inkml:trace>
  <inkml:trace contextRef="#ctx0" brushRef="#br0" timeOffset="1232.488">529 60 11386 0 0,'0'0'1790'0'0,"0"0"-211"0"0,0 0-219 0 0,0 0-114 0 0,0 0-76 0 0,0 0-129 0 0,0 0-255 0 0,0 0-278 0 0,0 0-247 0 0,0 0-170 0 0,0 0-86 0 0,0 0-86 0 0,9-3-137 0 0,55-6-788 0 0,-38 8-2735 0 0,0 3-4746 0 0,-16-1 797 0 0</inkml:trace>
  <inkml:trace contextRef="#ctx0" brushRef="#br0" timeOffset="1485.742">635 197 12091 0 0,'0'0'1301'0'0,"0"0"-122"0"0,0 0 57 0 0,0 0 147 0 0,0 0 80 0 0,0 0-113 0 0,0 0-228 0 0,0 0-234 0 0,0 0-196 0 0,0 0-175 0 0,0 0-170 0 0,12-2-120 0 0,99-29 266 0 0,-63 7 69 0 0,-47 24-549 0 0,0-1 1 0 0,-1 1-1 0 0,1-1 0 0 0,0 0 0 0 0,0 1 1 0 0,-1-1-1 0 0,1 0 0 0 0,0 0 1 0 0,-1 1-1 0 0,1-1 0 0 0,-1 0 1 0 0,1 0-1 0 0,-1 0 0 0 0,0 0 1 0 0,1 0-1 0 0,-1 1 0 0 0,0-1 0 0 0,0 0 1 0 0,1 0-1 0 0,-1 0 0 0 0,0 0 1 0 0,0 0-1 0 0,0 0 0 0 0,0 0 1 0 0,0 0-1 0 0,0 0 0 0 0,-1 0 0 0 0,1 0 1 0 0,0 0-1 0 0,0 0 0 0 0,-1 0 1 0 0,1 0-1 0 0,0 1 0 0 0,-1-1 1 0 0,1 0-1 0 0,-1 0 0 0 0,1 0 1 0 0,-1 0-1 0 0,0 1 0 0 0,1-1 0 0 0,-1 0 1 0 0,0 1-1 0 0,0-1 0 0 0,1 0 1 0 0,-1 1-1 0 0,0-1 0 0 0,0 1 1 0 0,0-1-1 0 0,1 1 0 0 0,-1 0 0 0 0,0-1 1 0 0,-1 1-14 0 0,-2-2 13 0 0,0 0 0 0 0,0 1 0 0 0,-1-1 0 0 0,1 1 0 0 0,-1 0 0 0 0,1 0 0 0 0,-1 1 0 0 0,1-1 0 0 0,-1 1 0 0 0,0 0 0 0 0,1 0 0 0 0,-1 1 0 0 0,1-1 0 0 0,-1 1 0 0 0,1 0 0 0 0,-1 0 0 0 0,1 1 0 0 0,-1-1 0 0 0,1 1 0 0 0,0 0 0 0 0,0 0 0 0 0,0 0 0 0 0,0 1 0 0 0,0-1 0 0 0,1 1 0 0 0,-1 0 0 0 0,1 0 0 0 0,-1 1 0 0 0,1-1 0 0 0,0 1 0 0 0,1-1 0 0 0,-1 1 0 0 0,0 0 0 0 0,1 0 0 0 0,0 0 0 0 0,0 0 0 0 0,0 0 0 0 0,1 1 0 0 0,-1-1 0 0 0,1 1 0 0 0,0-1 0 0 0,0 1 0 0 0,0 3-13 0 0,3-4 9 0 0,1-1 1 0 0,-1 0-1 0 0,0 1 1 0 0,1-1-1 0 0,0 0 1 0 0,-1-1-1 0 0,1 1 1 0 0,0 0 0 0 0,1-1-1 0 0,-1 0 1 0 0,0 0-1 0 0,1 0 1 0 0,-1 0-1 0 0,1 0 1 0 0,0-1 0 0 0,-1 1-1 0 0,1-1 1 0 0,0 0-1 0 0,0 0 1 0 0,0-1-1 0 0,0 1 1 0 0,0-1-1 0 0,0 0 1 0 0,0 0 0 0 0,0 0-1 0 0,0 0 1 0 0,-1-1-1 0 0,1 0 1 0 0,0 0-1 0 0,3 0-9 0 0,33-9-2412 0 0,-15 1-7445 0 0,-18 6-1453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0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1 108 15939 0 0,'0'0'962'0'0,"0"0"-159"0"0,0 0-36 0 0,0 0 66 0 0,0 0-17 0 0,0 0-125 0 0,0 0-199 0 0,0 0-93 0 0,0 0 0 0 0,0 0 50 0 0,0 0 65 0 0,0 0-49 0 0,0 0-72 0 0,6 1-67 0 0,-3 0-260 0 0,-1-1-1 0 0,1 1 1 0 0,0 0 0 0 0,0-1-1 0 0,0 0 1 0 0,0 0 0 0 0,0 0 0 0 0,0 0-1 0 0,0 0 1 0 0,0-1 0 0 0,0 1 0 0 0,0-1-1 0 0,0 0 1 0 0,0 0 0 0 0,0 0-1 0 0,-1 0 1 0 0,1 0 0 0 0,0 0 0 0 0,-1-1-1 0 0,1 0 1 0 0,-1 1 0 0 0,1-1-1 0 0,-1 0 1 0 0,0 0 0 0 0,0 0 0 0 0,0-1-1 0 0,0 1 1 0 0,0 0 0 0 0,0-1 0 0 0,-1 1-1 0 0,1-1 1 0 0,0 0-66 0 0,8-69 1499 0 0,-10 72-1355 0 0,0 0-76 0 0,0 20-88 0 0,10 164 816 0 0,-54-174-829 0 0,-4-5 42 0 0,48-5-18 0 0,0 0-1 0 0,0 0 21 0 0,0 0 0 0 0,28 1-14 0 0,99-9 141 0 0,-126 6-5037 0 0,3-3-957 0 0,-1 2-2300 0 0,0 1-1885 0 0</inkml:trace>
  <inkml:trace contextRef="#ctx0" brushRef="#br0" timeOffset="1448.589">242 133 20676 0 0,'0'0'1413'0'0,"0"0"-276"0"0,0 0-182 0 0,0 0 51 0 0,0 0 103 0 0,0 0 1 0 0,0 0-175 0 0,0 0-270 0 0,0 0-229 0 0,0 0-134 0 0,0 0-89 0 0,0 0-53 0 0,2 1-1046 0 0,0 0-4686 0 0,-2-1-4915 0 0,0 1-1461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0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75 12507 0 0,'0'0'2595'0'0,"0"0"-539"0"0,0 0-566 0 0,0 0-351 0 0,0 0-240 0 0,0 0-163 0 0,0 0-168 0 0,0 0-113 0 0,0 0 22 0 0,0 0 83 0 0,0 0 102 0 0,0 0 9 0 0,0 0-99 0 0,1 7-79 0 0,-3 83 1041 0 0,0-86-3049 0 0,0 8 4496 0 0,1-8-4705 0 0,0 0-4597 0 0,1-3-6527 0 0,0-2 4861 0 0</inkml:trace>
  <inkml:trace contextRef="#ctx0" brushRef="#br0" timeOffset="432.09">112 0 10138 0 0,'0'0'2625'0'0,"0"0"-247"0"0,0 0-309 0 0,0 0-274 0 0,0 0-308 0 0,0 0-297 0 0,0 0-299 0 0,0 0-292 0 0,0 0-277 0 0,0 0-192 0 0,0 0-100 0 0,0 0 64 0 0,17 12 653 0 0,5 1-359 0 0,2-1 0 0 0,-1-1 0 0 0,2-1 1 0 0,-1-2-1 0 0,1 0 0 0 0,24 4-388 0 0,-70 11 1465 0 0,-34 25-1119 0 0,-36 36-191 0 0,74-57-368 0 0,17-27 66 0 0,0 0-85 0 0,-6-2-8105 0 0,5 1 3390 0 0,-1 1-6190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49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52 0 0 0,'0'0'1554'0'0,"0"0"749"0"0,0 0 93 0 0,0 0-44 0 0,0 0-49 0 0,0 0-132 0 0,0 0-211 0 0,0 0-261 0 0,2-5-261 0 0,6-21 122 0 0,-8 6 5530 0 0,-4 60-5566 0 0,-2 110-572 0 0,6-149-944 0 0,0-1-4 0 0,0 0-9 0 0,0 0 14 0 0,0 0-27 0 0,0-8-9105 0 0,0 4-1467 0 0,0 2 1003 0 0</inkml:trace>
  <inkml:trace contextRef="#ctx0" brushRef="#br0" timeOffset="365.804">9 103 3857 0 0,'0'0'2748'0'0,"0"0"-39"0"0,0 0 10 0 0,0 0-81 0 0,0 0-275 0 0,0 0-358 0 0,0 0-449 0 0,0 0-465 0 0,0 0-382 0 0,0 0-280 0 0,0 0-143 0 0,0 0-48 0 0,0 0-13 0 0,-3-1 2 0 0,-2-3-273 0 0,10 2 2219 0 0,173 4-5 0 0,-174-2-1937 0 0,-2 0-2828 0 0,-1-1-6371 0 0,0 1-2392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46.9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35 12579 0 0,'0'0'1143'0'0,"0"0"-83"0"0,0 0-48 0 0,0 0 88 0 0,0 0 75 0 0,0 0 32 0 0,0 0-83 0 0,0 0-158 0 0,0 0-175 0 0,0 0-134 0 0,0 0-54 0 0,0 0-15 0 0,0 0 35 0 0,1-7 26 0 0,5-21-30 0 0,-5 77 2758 0 0,1-7-3077 0 0,-2-17-861 0 0,1 48 1997 0 0,0-60-4165 0 0,3-12-3605 0 0,-2-4-180 0 0,0 0-5036 0 0</inkml:trace>
  <inkml:trace contextRef="#ctx0" brushRef="#br0" timeOffset="403.113">174 78 11362 0 0,'0'0'2038'0'0,"0"0"-199"0"0,0 0-149 0 0,0 0-28 0 0,0 0-101 0 0,0 0-142 0 0,0 0-244 0 0,0 0-315 0 0,0 0-249 0 0,0 0-207 0 0,0 0-140 0 0,0 0-65 0 0,-2-1-44 0 0,0 1-119 0 0,0 0-1 0 0,0-1 1 0 0,1 1 0 0 0,-1 0 0 0 0,0 1-1 0 0,0-1 1 0 0,0 0 0 0 0,1 1 0 0 0,-1-1 0 0 0,0 1-1 0 0,0-1 1 0 0,1 1 0 0 0,-1 0 0 0 0,0-1 0 0 0,1 1-1 0 0,-1 0 1 0 0,1 0 0 0 0,-1 0 0 0 0,1 1 0 0 0,0-1-1 0 0,-1 0 1 0 0,1 0 0 0 0,0 1 0 0 0,0-1 0 0 0,0 1-1 0 0,0-1 1 0 0,0 1 0 0 0,0-1 0 0 0,0 1-1 0 0,0 0 1 0 0,1 0-36 0 0,-2 0 23 0 0,0-1-1 0 0,1 1 1 0 0,-1 0-1 0 0,1 0 0 0 0,-1 0 1 0 0,1 0-1 0 0,0 0 1 0 0,0 1-1 0 0,0-1 0 0 0,0 0 1 0 0,0 1-1 0 0,1-1 1 0 0,-1 0-1 0 0,1 1 1 0 0,-1-1-1 0 0,1 1 0 0 0,0-1 1 0 0,0 1-1 0 0,0-1 1 0 0,0 0-1 0 0,0 1 0 0 0,1-1 1 0 0,-1 1-1 0 0,1-1 1 0 0,0 0-1 0 0,-1 1 1 0 0,1-1-1 0 0,0 0 0 0 0,0 0 1 0 0,1 1-1 0 0,-1-1 1 0 0,0 0-1 0 0,1 0 0 0 0,-1 0 1 0 0,1-1-1 0 0,0 1 1 0 0,0 0-1 0 0,-1-1 0 0 0,1 1 1 0 0,0-1-1 0 0,0 1 1 0 0,0-1-1 0 0,1 0 1 0 0,-1 0-1 0 0,0 0 0 0 0,0 0 1 0 0,1 0-1 0 0,-1-1 1 0 0,1 1-1 0 0,-1-1 0 0 0,0 1 1 0 0,2-1-23 0 0,-1 0 21 0 0,-1 0 0 0 0,1 0 0 0 0,-1 0 0 0 0,0 0 0 0 0,1 0 0 0 0,-1-1 0 0 0,0 1 0 0 0,1-1 0 0 0,-1 0 0 0 0,0 0 0 0 0,0 0-1 0 0,0 0 1 0 0,1 0 0 0 0,-1 0 0 0 0,0 0 0 0 0,-1-1 0 0 0,1 1 0 0 0,0-1 0 0 0,0 1 0 0 0,0-1 0 0 0,-1 0 0 0 0,1 1 0 0 0,-1-1 0 0 0,0 0 0 0 0,1 0 0 0 0,-1 0 0 0 0,0-1 0 0 0,0 1 0 0 0,0 0 0 0 0,-1 0 0 0 0,1 0 0 0 0,0-1 0 0 0,-1 1 0 0 0,1 0 0 0 0,-1-1 0 0 0,0 1 0 0 0,0 0 0 0 0,0-1 0 0 0,0 1 0 0 0,0-1 0 0 0,-1 1 0 0 0,1 0 0 0 0,-1-1-1 0 0,1 1 1 0 0,-1 0 0 0 0,0 0 0 0 0,0-1 0 0 0,0 1 0 0 0,0 0 0 0 0,0 0 0 0 0,0 0 0 0 0,-1 0 0 0 0,1 0 0 0 0,-1 0-21 0 0,-27-37-2108 0 0,29 39 810 0 0,0 4-9167 0 0,0-2-605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6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72 0 0 0,'0'0'564'0'0,"0"0"754"0"0,0 0 358 0 0,0 0 223 0 0,0 0 74 0 0,0 0-40 0 0,0 0-152 0 0,0 0-160 0 0,0 0-130 0 0,0 0-116 0 0,0 0-122 0 0,-2-1-137 0 0,2 0-1269 0 0,-6-7 2247 0 0,3-4 5331 0 0,3 12-7086 0 0,0 0-59 0 0,0 0-36 0 0,0 0-23 0 0,0 0-48 0 0,0 0-9 0 0,0 0-18 0 0,0 0-37 0 0,0 0 3 0 0,0 0-16 0 0,0 0-18 0 0,0 0-5 0 0,0 0-25 0 0,0 0-25 0 0,0 0-3 0 0,0 0-8 0 0,18 14 48 0 0,86 111 138 0 0,-63-73-132 0 0,-41-52-48 0 0,0 0-3 0 0,0 0-28 0 0,0 0 19 0 0,0 0-24 0 0,0 0-8 0 0,0 0 33 0 0,0 0-31 0 0,-13-21-6337 0 0,9 16-2565 0 0,3 2-2491 0 0</inkml:trace>
  <inkml:trace contextRef="#ctx0" brushRef="#br0" timeOffset="412.633">149 51 6009 0 0,'0'0'2162'0'0,"0"0"-80"0"0,0 0 46 0 0,0 0 106 0 0,0 0-65 0 0,0 0-260 0 0,0 0-390 0 0,0 0-361 0 0,0 0-225 0 0,0 0-138 0 0,0 0-99 0 0,0 0-47 0 0,0 0-96 0 0,4-8-96 0 0,8-26-75 0 0,-8 26-126 0 0,-4 8-81 0 0,0 0-66 0 0,-40 68 1274 0 0,-76 87-241 0 0,104-141-1264 0 0,19-22-5764 0 0,-2 3 1004 0 0,-1 2-1786 0 0,-1 1-4674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1:00.2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0 7714 0 0,'0'0'1268'0'0,"0"0"75"0"0,0 0 200 0 0,0 0 364 0 0,0 0 92 0 0,0 0-181 0 0,0 0-290 0 0,0 0-401 0 0,0 0-318 0 0,0 0-166 0 0,0 0-28 0 0,0 0 25 0 0,-16 2 5220 0 0,161 13-5422 0 0,-147-15-1794 0 0,-5-2-2510 0 0,3 1-5544 0 0,1 1-2241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1:00.5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12555 0 0,'0'0'1680'0'0,"0"0"-452"0"0,0 0-78 0 0,0 0 220 0 0,0 0 126 0 0,0 0-145 0 0,0 0-262 0 0,0 0-136 0 0,0 0-137 0 0,0 0-47 0 0,0 0-23 0 0,0 0-141 0 0,0 0-61 0 0,3 4-36 0 0,-1-2-405 0 0,-1 1-1 0 0,1-1 0 0 0,0 0 0 0 0,0 0 0 0 0,0 0 0 0 0,1 0 0 0 0,-1-1 0 0 0,0 1 0 0 0,1 0 0 0 0,-1-1 1 0 0,1 0-1 0 0,-1 1 0 0 0,1-1 0 0 0,0 0 0 0 0,0 0 0 0 0,-1-1 0 0 0,1 1 0 0 0,0-1 0 0 0,0 1 1 0 0,0-1-1 0 0,0 0 0 0 0,-1 0 0 0 0,3 0-102 0 0,96-4-542 0 0,-98 3-2234 0 0,-1-1-6651 0 0,-2 1-2708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8.8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73 1104 0 0,'0'0'2497'0'0,"0"0"-243"0"0,0 0 30 0 0,0 0 197 0 0,0 0 99 0 0,0 0-83 0 0,0 0-312 0 0,0 0-391 0 0,0 0-400 0 0,0 0-281 0 0,0 0-159 0 0,0 0-149 0 0,-3-6-87 0 0,2 4-908 0 0,-8-17 1758 0 0,8 40 583 0 0,9 147-1102 0 0,-8-164-1088 0 0,1-3-8594 0 0,6-7-3977 0 0,-4 4 4654 0 0</inkml:trace>
  <inkml:trace contextRef="#ctx0" brushRef="#br0" timeOffset="319.929">139 89 15043 0 0,'0'0'1907'0'0,"0"0"-250"0"0,0 0-89 0 0,0 0-54 0 0,0 0-155 0 0,0 0-241 0 0,0 0-331 0 0,0 0-269 0 0,0 0-189 0 0,0 0-126 0 0,0 0-66 0 0,0 0-21 0 0,0 0-4 0 0,-5 9 576 0 0,5 65 995 0 0,-3-30-5443 0 0,6-43-8899 0 0,-1-1 1323 0 0</inkml:trace>
  <inkml:trace contextRef="#ctx0" brushRef="#br0" timeOffset="882.165">212 2 15419 0 0,'0'0'1567'0'0,"0"0"-134"0"0,0 0-20 0 0,0 0 72 0 0,0 0-46 0 0,0 0-202 0 0,0 0-314 0 0,0 0-263 0 0,0 0-209 0 0,0 0-126 0 0,0 0-75 0 0,0 0-32 0 0,0 0-16 0 0,-2-1-33 0 0,2 1-135 0 0,0 0 1 0 0,0 0-1 0 0,0 1 0 0 0,0-1 0 0 0,0 0 1 0 0,0 1-1 0 0,0-1 0 0 0,0 0 0 0 0,-1 0 1 0 0,1 1-1 0 0,0-1 0 0 0,0 0 0 0 0,0 1 1 0 0,0-1-1 0 0,0 0 0 0 0,-1 0 0 0 0,1 1 1 0 0,0-1-1 0 0,0 0 0 0 0,0 0 0 0 0,-1 0 1 0 0,1 1-1 0 0,0-1 0 0 0,0 0 0 0 0,-1 0 1 0 0,1 0-1 0 0,0 0 0 0 0,0 0 0 0 0,-1 1 1 0 0,1-1-1 0 0,0 0 0 0 0,0 0 0 0 0,-1 0 1 0 0,1 0-1 0 0,0 0 0 0 0,-1 0 0 0 0,1 0 1 0 0,0 0-1 0 0,0 0 0 0 0,-1 0 0 0 0,1 0-34 0 0,8 9 72 0 0,0 0 0 0 0,0 0-1 0 0,1-1 1 0 0,0 0-1 0 0,0-1 1 0 0,1 0 0 0 0,0 0-1 0 0,1-1 1 0 0,-1 0-1 0 0,1-1 1 0 0,0 0-1 0 0,5 0-71 0 0,21 13 126 0 0,-51 10 62 0 0,-174 189 385 0 0,205-235-9340 0 0,-8 10-583 0 0,-4 3-2506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1:06.7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58 0 0 0,'0'0'916'0'0,"0"0"1374"0"0,0 0 523 0 0,0 0 33 0 0,0 0-250 0 0,0 0-359 0 0,0 0-377 0 0,0 0-314 0 0,0 0-226 0 0,2-4-169 0 0,12-15 736 0 0,-15 29 6301 0 0,5 13-8673 0 0,-3-15 1088 0 0,6 124 120 0 0,-7-108-6423 0 0,0-5-6210 0 0,0-19 205 0 0</inkml:trace>
  <inkml:trace contextRef="#ctx0" brushRef="#br0" timeOffset="2083.9">175 116 0 0 0,'0'0'751'0'0,"0"0"945"0"0,0 0 202 0 0,0 0 0 0 0,0 0 45 0 0,0 0 39 0 0,0 0-37 0 0,0 0-190 0 0,0 0-288 0 0,0 0-230 0 0,0 0-177 0 0,0 0-77 0 0,1-3-3 0 0,-1 2-854 0 0,1 1 0 0 0,-1-1 0 0 0,0 1 0 0 0,0-1 0 0 0,0 1 0 0 0,0-1 0 0 0,0 0 0 0 0,0 1 0 0 0,0-1 0 0 0,0 1 0 0 0,0-1 0 0 0,0 1 0 0 0,0-1 0 0 0,0 1 0 0 0,0-1 0 0 0,-1 1 0 0 0,1-1 0 0 0,0 1 0 0 0,0-1 0 0 0,0 1 0 0 0,-1-1 0 0 0,1 1 0 0 0,0-1 0 0 0,-1 1 0 0 0,1 0 0 0 0,0-1 0 0 0,-1 1 0 0 0,1 0 0 0 0,-1-1 0 0 0,1 1 0 0 0,0 0 0 0 0,-1-1 0 0 0,1 1 0 0 0,-1 0 0 0 0,1 0 0 0 0,-1-1 0 0 0,1 1 0 0 0,-1 0 0 0 0,1 0 0 0 0,-1 0 0 0 0,1 0 0 0 0,-1 0 0 0 0,0 0 0 0 0,1 0 0 0 0,-1 0 0 0 0,1 0 0 0 0,-1 0 0 0 0,1 0 0 0 0,-1 0 0 0 0,1 0 0 0 0,-1 0 0 0 0,1 0 0 0 0,-1 1-126 0 0,-15 7-327 0 0,14-6 344 0 0,0-1 0 0 0,1 1 0 0 0,-1 0 0 0 0,1 0-1 0 0,0 0 1 0 0,-1 0 0 0 0,1 0 0 0 0,0 1 0 0 0,0-1 0 0 0,0 0 0 0 0,1 0 0 0 0,-1 1 0 0 0,1-1 0 0 0,-1 0 0 0 0,1 1 0 0 0,0-1 0 0 0,0 1 0 0 0,0-1 0 0 0,0 0 0 0 0,0 1 0 0 0,0-1 0 0 0,1 1 0 0 0,-1-1 0 0 0,1 0 0 0 0,0 1 0 0 0,-1-1 0 0 0,1 0 0 0 0,0 0 0 0 0,1 0 0 0 0,-1 1 0 0 0,0-1 0 0 0,0 0 0 0 0,1-1 0 0 0,-1 1 0 0 0,1 0 0 0 0,0 0 0 0 0,0-1 0 0 0,-1 1 0 0 0,1-1 0 0 0,0 1 0 0 0,0-1 0 0 0,0 0 0 0 0,1 0 0 0 0,-1 0 0 0 0,0 0 0 0 0,0 0 0 0 0,1 0 0 0 0,-1-1 0 0 0,0 1 0 0 0,1-1 0 0 0,-1 1 0 0 0,1-1 0 0 0,-1 0 0 0 0,1 0-17 0 0,-1-1 19 0 0,0-1 1 0 0,-1 0-1 0 0,1 1 1 0 0,0-1-1 0 0,-1 0 0 0 0,1 0 1 0 0,-1 0-1 0 0,1 0 1 0 0,-1 0-1 0 0,0 0 0 0 0,0 0 1 0 0,0 0-1 0 0,0 0 0 0 0,0-1 1 0 0,-1 1-1 0 0,1 0 1 0 0,-1-1-1 0 0,1 1 0 0 0,-1 0 1 0 0,0-1-1 0 0,0 1 1 0 0,0-1-1 0 0,0 1 0 0 0,0 0 1 0 0,-1-1-1 0 0,1 1 0 0 0,-1 0 1 0 0,0-1-1 0 0,1 1 1 0 0,-1 0-1 0 0,0 0 0 0 0,0-1 1 0 0,0 1-1 0 0,-1 0 1 0 0,1 0-1 0 0,0 0 0 0 0,-1 0 1 0 0,-1-1-20 0 0,0-5-330 0 0,1 4 292 0 0,-4-13-1342 0 0,6 6-2957 0 0,4 4-3056 0 0,5 1-4666 0 0,-6 5 9996 0 0</inkml:trace>
  <inkml:trace contextRef="#ctx0" brushRef="#br0" timeOffset="2400.016">242 27 0 0 0,'0'0'2535'0'0,"0"0"1118"0"0,0 0-127 0 0,0 0-392 0 0,0 0-427 0 0,0 0-437 0 0,0 0-440 0 0,0 0-403 0 0,0 0-310 0 0,0 0-244 0 0,0 0-249 0 0,0 0-186 0 0,-3-5-140 0 0,-7-12-113 0 0,7 12-49 0 0,17 23 905 0 0,142 54 393 0 0,-175-39 21 0 0,-44 18-736 0 0,-30 36-1044 0 0,86-66-1628 0 0,6-14-2086 0 0,1 0-4904 0 0,0-3-3575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2:16.4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81 0 0 0,'0'0'1728'0'0,"0"0"329"0"0,0 0 95 0 0,0 0-81 0 0,0 0-149 0 0,0 0-186 0 0,0 0-186 0 0,-1-3-163 0 0,0 3-1615 0 0,-3-11 1886 0 0,-11-4 6684 0 0,15 15-8126 0 0,0 0-24 0 0,0 0 0 0 0,0 0 0 0 0,0 0-23 0 0,0 0-1 0 0,0 0-21 0 0,0 0-12 0 0,0 0 10 0 0,0 0 0 0 0,0 0 22 0 0,0 0-11 0 0,0 0-25 0 0,0 0 1 0 0,0 0-31 0 0,0 0-13 0 0,0 0 13 0 0,0 0-13 0 0,0 0 8 0 0,0 0 12 0 0,0 0-5 0 0,0 0-17 0 0,54 84 384 0 0,39 36-456 0 0,-94-107-630 0 0,-8-13-2970 0 0,-3 0-8137 0 0,10 1 659 0 0</inkml:trace>
  <inkml:trace contextRef="#ctx0" brushRef="#br0" timeOffset="544.682">200 71 0 0 0,'0'0'764'0'0,"0"0"287"0"0,0 0 299 0 0,0 0 286 0 0,0 0 184 0 0,0 0 19 0 0,0 0-147 0 0,0 0-218 0 0,0 0-261 0 0,0 0-217 0 0,0 0-148 0 0,0 0-89 0 0,2-3-16 0 0,7-12 22 0 0,-7 12 22 0 0,-2 3 23 0 0,0 0-10 0 0,0 0-47 0 0,0 0-55 0 0,0 0-86 0 0,0 0-97 0 0,0 0-66 0 0,0 0-73 0 0,0 0-40 0 0,-20 20 1463 0 0,-156 196-240 0 0,163-201-771 0 0,10-12-5011 0 0,4-6-2238 0 0,3-3-4115 0 0,-2 5 4604 0 0</inkml:trace>
  <inkml:trace contextRef="#ctx0" brushRef="#br0" timeOffset="1310.56">404 112 0 0 0,'0'0'1154'0'0,"0"0"990"0"0,0 0 43 0 0,0 0-342 0 0,0 0-352 0 0,0 0-211 0 0,0 0-75 0 0,0 0-14 0 0,2-2 24 0 0,0-2-544 0 0,1-3-327 0 0,-2-1 4955 0 0,-14-2-811 0 0,-16 12-3511 0 0,22 3-900 0 0,0-1-1 0 0,1 1 1 0 0,-1 1 0 0 0,1-1 0 0 0,1 1-1 0 0,-1 0 1 0 0,1 1 0 0 0,0-1 0 0 0,0 1-1 0 0,1 0 1 0 0,-3 6-79 0 0,5-10 16 0 0,0 0 0 0 0,1 0 0 0 0,0 0-1 0 0,-1 0 1 0 0,1 0 0 0 0,1 0 0 0 0,-1 0 0 0 0,0 1 0 0 0,1-1 0 0 0,-1 0-1 0 0,1 0 1 0 0,0 1 0 0 0,0-1 0 0 0,0 0 0 0 0,1 0 0 0 0,-1 1-1 0 0,1-1 1 0 0,0 0 0 0 0,0 0 0 0 0,0 0 0 0 0,0 0 0 0 0,0 0 0 0 0,1 0-1 0 0,-1 0 1 0 0,1 0 0 0 0,0-1 0 0 0,0 1 0 0 0,0-1 0 0 0,0 1 0 0 0,0-1-1 0 0,1 1-15 0 0,-1-2 22 0 0,0 1-1 0 0,0-1 0 0 0,0 1 0 0 0,0-1 0 0 0,1 1 0 0 0,-1-1 1 0 0,1 0-1 0 0,-1 0 0 0 0,1 0 0 0 0,-1-1 0 0 0,1 1 1 0 0,-1 0-1 0 0,1-1 0 0 0,0 0 0 0 0,-1 0 0 0 0,1 0 0 0 0,0 0 1 0 0,-1 0-1 0 0,1 0 0 0 0,0-1 0 0 0,-1 1 0 0 0,1-1 0 0 0,-1 1 1 0 0,1-1-1 0 0,-1 0 0 0 0,1 0 0 0 0,-1-1 0 0 0,0 1 1 0 0,1 0-1 0 0,-1-1 0 0 0,0 1 0 0 0,0-1 0 0 0,0 0 0 0 0,0 0 1 0 0,0 1-1 0 0,0-1 0 0 0,-1-1 0 0 0,1 1 0 0 0,-1 0 0 0 0,1 0 1 0 0,-1-1-1 0 0,0 1 0 0 0,0 0 0 0 0,0-1 0 0 0,0 1 1 0 0,0-1-1 0 0,-1 0 0 0 0,1 1 0 0 0,-1-1 0 0 0,1 0-21 0 0,-1-1-161 0 0,-6-50 333 0 0,-17 49-3549 0 0,21 10-5715 0 0,2-4 5279 0 0,0 1-4906 0 0</inkml:trace>
  <inkml:trace contextRef="#ctx0" brushRef="#br0" timeOffset="2865.49">527 116 1584 0 0,'0'0'1357'0'0,"0"0"-102"0"0,0 0 197 0 0,0 0 355 0 0,0 0 321 0 0,0 0 106 0 0,0 0-76 0 0,0 0-286 0 0,0 0-359 0 0,0 0-248 0 0,0 0-198 0 0,0 0-141 0 0,0 0-81 0 0,1-3-71 0 0,0-3-641 0 0,1-3 4161 0 0,-3 11-660 0 0,1 9-3277 0 0,2 167-356 0 0,-1-196-8942 0 0,2 5-4222 0 0,-2 10 4611 0 0</inkml:trace>
  <inkml:trace contextRef="#ctx0" brushRef="#br0" timeOffset="3779.902">505 56 0 0 0,'0'0'1387'0'0,"0"0"227"0"0,0 0 154 0 0,0 0 55 0 0,0 0-12 0 0,0 0-79 0 0,0 0-108 0 0,0 0-139 0 0,0 0-206 0 0,0 0-201 0 0,0 0-205 0 0,0 0-185 0 0,-4-4-120 0 0,-10-16-99 0 0,42 1 2096 0 0,-23 17-2470 0 0,0 0-1 0 0,0 0 1 0 0,0 0-1 0 0,0 1 1 0 0,1 0-1 0 0,-1 0 1 0 0,0 0-1 0 0,1 1 1 0 0,-1-1-1 0 0,1 1 1 0 0,-1 1-1 0 0,1-1 1 0 0,-1 1-1 0 0,0 0 1 0 0,1 0-1 0 0,-1 0 1 0 0,0 1-1 0 0,0 0 1 0 0,0 0-1 0 0,0 0 1 0 0,0 1-1 0 0,0-1 1 0 0,-1 1-1 0 0,1 0 1 0 0,-1 1-1 0 0,0-1 1 0 0,0 1-1 0 0,0 0 1 0 0,0 0-1 0 0,-1 0 1 0 0,1 0-1 0 0,-1 1 1 0 0,0-1-1 0 0,1 4-94 0 0,-6-2 29 0 0,0 0 1 0 0,0 0-1 0 0,-1-1 0 0 0,1 1 0 0 0,-1-1 0 0 0,-1 1 1 0 0,1-1-1 0 0,-1 0 0 0 0,0 0 0 0 0,0 0 1 0 0,0-1-1 0 0,-1 1 0 0 0,0-1 0 0 0,0 0 1 0 0,0-1-1 0 0,0 1 0 0 0,0-1 0 0 0,-1 0 0 0 0,1 0 1 0 0,-1-1-1 0 0,0 1 0 0 0,0-1 0 0 0,0-1 1 0 0,-4 2-30 0 0,10-3 14 0 0,-1 1 0 0 0,1-1 1 0 0,-1 0-1 0 0,0 1 1 0 0,1-1-1 0 0,-1 1 0 0 0,1-1 1 0 0,-1 0-1 0 0,0 1 1 0 0,1-1-1 0 0,-1 0 1 0 0,1 0-1 0 0,-1 0 0 0 0,0 1 1 0 0,1-1-1 0 0,-1 0 1 0 0,0 0-1 0 0,1 0 0 0 0,-1 0 1 0 0,0 0-1 0 0,1 0 1 0 0,-1 0-1 0 0,0-1 0 0 0,1 1 1 0 0,-1 0-1 0 0,0 0 1 0 0,1 0-1 0 0,-1-1 0 0 0,0 1 1 0 0,1 0-1 0 0,-1-1 1 0 0,1 1-1 0 0,-1 0 0 0 0,0-1 1 0 0,1 1-1 0 0,-1-1 1 0 0,1 1-1 0 0,0-1 1 0 0,-1 1-1 0 0,1-1 0 0 0,-1 1 1 0 0,1-1-1 0 0,0 1 1 0 0,-1-1-1 0 0,1 0 0 0 0,0 1 1 0 0,0-1-1 0 0,-1 0 1 0 0,1 1-1 0 0,0-1 0 0 0,0 0-14 0 0,33 0-1 0 0,38 80 411 0 0,-70-77-345 0 0,1 0 0 0 0,-1 1 1 0 0,1-1-1 0 0,-1 0 0 0 0,1 0 1 0 0,0 0-1 0 0,-1 0 1 0 0,1 0-1 0 0,0 0 0 0 0,1-1 1 0 0,-1 1-1 0 0,0-1 0 0 0,0 1 1 0 0,1-1-1 0 0,-1 0 1 0 0,1 0-1 0 0,-1 0 0 0 0,1 0 1 0 0,-1 0-1 0 0,1 0 0 0 0,-1-1 1 0 0,1 0-1 0 0,0 1 1 0 0,-1-1-1 0 0,1 0 0 0 0,0 0 1 0 0,-1 0-1 0 0,1-1 0 0 0,0 1 1 0 0,-1-1-1 0 0,1 1 1 0 0,0-1-1 0 0,-1 0 0 0 0,1 0 1 0 0,-1 0-1 0 0,0 0 0 0 0,1-1 1 0 0,-1 1-1 0 0,0 0 1 0 0,1-1-1 0 0,-1 0 0 0 0,0 1 1 0 0,0-1-1 0 0,0-1-65 0 0,-3-5-294 0 0,-1 7-2443 0 0,-1 0-3587 0 0,3 1-5521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13.0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110 182 4337 0 0,'0'0'3090'0'0,"0"0"-1208"0"0,0 0-275 0 0,0 0 94 0 0,0 0 97 0 0,0 0-55 0 0,0 0-173 0 0,0 0-242 0 0,0 0-210 0 0,0 0-150 0 0,0 0-141 0 0,0 0-148 0 0,0 0-97 0 0,3-9-86 0 0,6-30-81 0 0,-10 38-380 0 0,1 0 1 0 0,-1 0-1 0 0,1 0 0 0 0,-1-1 0 0 0,1 1 0 0 0,-1 0 0 0 0,1 0 1 0 0,-1 0-1 0 0,0 0 0 0 0,0 1 0 0 0,0-1 0 0 0,1 0 1 0 0,-1 0-1 0 0,0 0 0 0 0,0 1 0 0 0,0-1 0 0 0,0 0 1 0 0,0 1-1 0 0,0-1 0 0 0,-1 1 0 0 0,1-1 0 0 0,0 1 0 0 0,0-1 1 0 0,0 1-1 0 0,0 0 0 0 0,0 0 0 0 0,-1 0 0 0 0,1 0 1 0 0,0-1-1 0 0,0 2 0 0 0,-1-1 0 0 0,1 0 0 0 0,0 0 1 0 0,0 0-1 0 0,0 0 0 0 0,0 1 0 0 0,-1-1 0 0 0,1 1 1 0 0,0-1-1 0 0,-1 1-35 0 0,2-1 2 0 0,-5 2 1 0 0,0 0-1 0 0,1 0 1 0 0,-1 0 0 0 0,1 0 0 0 0,0 1 0 0 0,-1 0 0 0 0,1 0-1 0 0,0 0 1 0 0,1 0 0 0 0,-1 1 0 0 0,0 0 0 0 0,1 0-1 0 0,0-1 1 0 0,0 2 0 0 0,0-1 0 0 0,1 0 0 0 0,-1 1 0 0 0,1-1-1 0 0,0 1 1 0 0,0 0 0 0 0,1-1 0 0 0,-1 1 0 0 0,1 0-1 0 0,0 0 1 0 0,0 0 0 0 0,0 3-3 0 0,3-6 5 0 0,0 0-1 0 0,-1 0 1 0 0,1-1-1 0 0,0 1 1 0 0,0-1 0 0 0,0 0-1 0 0,0 1 1 0 0,0-1-1 0 0,0 0 1 0 0,1 0-1 0 0,-1 0 1 0 0,0 0 0 0 0,0-1-1 0 0,1 1 1 0 0,-1-1-1 0 0,0 1 1 0 0,1-1-1 0 0,-1 0 1 0 0,1 0-1 0 0,-1 0 1 0 0,0 0 0 0 0,1 0-1 0 0,-1-1 1 0 0,1 1-1 0 0,-1-1 1 0 0,0 1-1 0 0,1-1 1 0 0,-1 0 0 0 0,0 0-1 0 0,0 0 1 0 0,0 0-1 0 0,0 0 1 0 0,1-1-5 0 0,4-1 58 0 0,-1 1 0 0 0,1-1 0 0 0,-1 0 0 0 0,0-1 0 0 0,0 0 0 0 0,0 0 0 0 0,0 0 0 0 0,-1 0 0 0 0,0-1 0 0 0,0 0 1 0 0,0 0-1 0 0,0-1 0 0 0,2-4-58 0 0,-87 212 1101 0 0,63-124-651 0 0,18-77-472 0 0,1-1 0 0 0,-1 1 1 0 0,1-1-1 0 0,-1 0 0 0 0,1 0 0 0 0,-1 1 1 0 0,1-1-1 0 0,-1 0 0 0 0,1 0 1 0 0,-1 0-1 0 0,1-1 0 0 0,-1 1 0 0 0,1 0 1 0 0,-1-1-1 0 0,1 1 0 0 0,-1 0 1 0 0,1-1-1 0 0,-1 0 0 0 0,0 1 0 0 0,1-1 1 0 0,-1 0-1 0 0,0 0 0 0 0,1 0 1 0 0,-1 0-1 0 0,0 0 0 0 0,0 0 0 0 0,0 0 1 0 0,0 0-1 0 0,0 0 0 0 0,0 0 1 0 0,0-1-1 0 0,0 1 0 0 0,-1 0 0 0 0,1-1 1 0 0,0 1-1 0 0,-1-1 0 0 0,1 1 1 0 0,-1-1-1 0 0,0 0 22 0 0,10-20-4027 0 0,-6 6-6699 0 0,-2 10-667 0 0</inkml:trace>
  <inkml:trace contextRef="#ctx0" brushRef="#br0" timeOffset="380.224">262 180 16235 0 0,'0'0'1251'0'0,"0"0"-476"0"0,0 0 7 0 0,0 0 173 0 0,0 0 126 0 0,0 0-23 0 0,0 0-147 0 0,0 0-179 0 0,0 0-187 0 0,0 0-153 0 0,0 0-140 0 0,0 0-108 0 0,0 0-36 0 0,-9 3-1 0 0,-25 12 13 0 0,32-14-98 0 0,1 1 0 0 0,-1 0 0 0 0,1-1 0 0 0,0 1 0 0 0,0 0 0 0 0,0 0 0 0 0,0 0 0 0 0,0 0 0 0 0,0 0 0 0 0,1 0 0 0 0,-1 0 0 0 0,0 0 0 0 0,1 0 0 0 0,0 0 0 0 0,0 0 0 0 0,-1 0 0 0 0,1 0 0 0 0,0 1 0 0 0,1-1 0 0 0,-1 0 0 0 0,0 0 0 0 0,0 0 0 0 0,1 0 0 0 0,0 0 0 0 0,-1 0 0 0 0,2 1-22 0 0,-1 0 49 0 0,1 0 1 0 0,-1 0-1 0 0,1 0 0 0 0,0 0 0 0 0,0 0 0 0 0,1 0 0 0 0,-1-1 1 0 0,1 1-1 0 0,-1-1 0 0 0,1 0 0 0 0,0 0 0 0 0,-1 0 0 0 0,1 0 1 0 0,0 0-1 0 0,1-1 0 0 0,-1 1 0 0 0,0-1 0 0 0,0 0 1 0 0,1 0-1 0 0,-1 0 0 0 0,0 0 0 0 0,1-1 0 0 0,-1 1 0 0 0,1-1 1 0 0,-1 0-1 0 0,1 0 0 0 0,-1 0 0 0 0,1 0 0 0 0,-1-1 0 0 0,0 1 1 0 0,1-1-1 0 0,-1 0 0 0 0,0 0 0 0 0,1 0 0 0 0,-1-1 1 0 0,0 1-1 0 0,0-1 0 0 0,0 0 0 0 0,0 0 0 0 0,0 0 0 0 0,0 0 1 0 0,-1 0-1 0 0,1 0 0 0 0,-1-1 0 0 0,1 1 0 0 0,-1-1 0 0 0,0 0 1 0 0,0 0-1 0 0,0 0 0 0 0,-1 0 0 0 0,1 0 0 0 0,-1 0 0 0 0,1 0 1 0 0,-1 0-1 0 0,0-2-49 0 0,-6-53 419 0 0,-4 32-1297 0 0,24 19-8290 0 0,-6 7 2061 0 0,-8 0 4558 0 0,3 1-6893 0 0</inkml:trace>
  <inkml:trace contextRef="#ctx0" brushRef="#br0" timeOffset="787.141">542 188 6577 0 0,'0'0'2612'0'0,"0"0"-297"0"0,0 0-169 0 0,0 0-166 0 0,0 0-261 0 0,0 0-304 0 0,0 0-255 0 0,0 0-222 0 0,0 0-143 0 0,-4-10-94 0 0,-12-30-111 0 0,16 39-537 0 0,0-1 1 0 0,-1 1 0 0 0,1 0 0 0 0,-1 0-1 0 0,1-1 1 0 0,-1 1 0 0 0,0 0 0 0 0,1 0-1 0 0,-1 0 1 0 0,0 0 0 0 0,0 0 0 0 0,0 0-1 0 0,0 0 1 0 0,0 0 0 0 0,0 0 0 0 0,0 1-1 0 0,0-1 1 0 0,0 0 0 0 0,0 1 0 0 0,0-1-1 0 0,0 1 1 0 0,-1-1 0 0 0,1 1 0 0 0,0-1-1 0 0,0 1 1 0 0,-1 0 0 0 0,1-1 0 0 0,0 1-1 0 0,0 0 1 0 0,-1 0 0 0 0,1 0 0 0 0,0 0-1 0 0,-1 0 1 0 0,1 1 0 0 0,0-1 0 0 0,-1 0-1 0 0,1 0 1 0 0,0 1 0 0 0,0-1 0 0 0,0 1-1 0 0,-1-1 1 0 0,1 1 0 0 0,0 0 0 0 0,0-1-1 0 0,0 1 1 0 0,-1 0-54 0 0,-37 38 164 0 0,37-38-159 0 0,0 1 0 0 0,1-1 0 0 0,-1 1 1 0 0,1-1-1 0 0,-1 1 0 0 0,1 0 0 0 0,0-1 0 0 0,0 1 0 0 0,0 0 0 0 0,0 0 0 0 0,0 0 0 0 0,0 0 1 0 0,0 0-1 0 0,1 0 0 0 0,-1 0 0 0 0,1 0 0 0 0,-1 0 0 0 0,1 0 0 0 0,0 0 0 0 0,0 0 1 0 0,0 1-1 0 0,0-1 0 0 0,0 0 0 0 0,0 0 0 0 0,1 0 0 0 0,-1 0 0 0 0,1 0 0 0 0,-1 0 0 0 0,1 0 1 0 0,0 0-1 0 0,0 0 0 0 0,0 0 0 0 0,0 0 0 0 0,0 0 0 0 0,0-1 0 0 0,0 1 0 0 0,1 0 0 0 0,-1-1 1 0 0,1 1-1 0 0,-1-1 0 0 0,1 1 0 0 0,0-1 0 0 0,-1 0 0 0 0,1 0 0 0 0,0 0 0 0 0,0 0 0 0 0,0 0 1 0 0,0 0-1 0 0,0 0 0 0 0,0-1 0 0 0,0 1 0 0 0,0-1 0 0 0,0 1 0 0 0,1-1-5 0 0,1 0 18 0 0,-1-1-1 0 0,1 0 0 0 0,-1 0 1 0 0,1 0-1 0 0,-1 0 1 0 0,1 0-1 0 0,-1-1 0 0 0,0 1 1 0 0,0-1-1 0 0,0 0 0 0 0,0 0 1 0 0,0 0-1 0 0,0-1 1 0 0,0 1-1 0 0,-1 0 0 0 0,1-1 1 0 0,-1 0-1 0 0,1-1-17 0 0,3-2 93 0 0,14 26-1599 0 0,-1-10-2370 0 0,-6-6-4978 0 0,-9-3 4643 0 0,-2 1-3608 0 0</inkml:trace>
  <inkml:trace contextRef="#ctx0" brushRef="#br0" timeOffset="1178.351">597 177 3977 0 0,'0'0'1847'0'0,"0"0"105"0"0,0 0 105 0 0,0 0 86 0 0,0 0-84 0 0,0 0-191 0 0,0 0-277 0 0,0 0-373 0 0,0 0-308 0 0,0 0-206 0 0,0 0-159 0 0,10-3-55 0 0,33-9-32 0 0,-42 13-412 0 0,1-1-1 0 0,-1 0 0 0 0,0 0 0 0 0,1 1 1 0 0,-1-1-1 0 0,0 0 0 0 0,1 1 0 0 0,-1-1 1 0 0,0 1-1 0 0,0 0 0 0 0,1 0 0 0 0,-1-1 1 0 0,0 1-1 0 0,0 0 0 0 0,0 0 0 0 0,0 0 1 0 0,0 0-1 0 0,0 0 0 0 0,0 0 0 0 0,-1 0 1 0 0,1 0-1 0 0,0 1 0 0 0,0-1 0 0 0,-1 0 1 0 0,1 0-1 0 0,-1 1 0 0 0,1-1 0 0 0,-1 0 1 0 0,0 1-1 0 0,1-1 0 0 0,-1 0 0 0 0,0 1 1 0 0,0-1-1 0 0,0 2-45 0 0,0-1 74 0 0,2 0-37 0 0,-1 1 0 0 0,-1 0 0 0 0,1-1 0 0 0,0 1 0 0 0,-1 0 0 0 0,1 0 0 0 0,-1-1 0 0 0,0 1 1 0 0,0 0-1 0 0,0 0 0 0 0,0 0 0 0 0,0-1 0 0 0,-1 1 0 0 0,1 0 0 0 0,-1-1 0 0 0,0 1 0 0 0,0 0 1 0 0,0-1-1 0 0,0 1 0 0 0,0-1 0 0 0,0 1 0 0 0,-1-1 0 0 0,1 1 0 0 0,-1-1 0 0 0,0 0 0 0 0,0 0 0 0 0,0 0 1 0 0,0 0-1 0 0,0 0 0 0 0,0-1 0 0 0,0 1 0 0 0,0 0 0 0 0,-1-1 0 0 0,1 0 0 0 0,-1 1 0 0 0,1-1 0 0 0,-1 0 1 0 0,0 0-1 0 0,-2 0-37 0 0,5-3 4 0 0,-1 1 0 0 0,0-1 0 0 0,1 1 1 0 0,-1-1-1 0 0,1 0 0 0 0,0 1 0 0 0,0-1 1 0 0,-1 0-1 0 0,1 1 0 0 0,0-1 0 0 0,0 0 1 0 0,0 1-1 0 0,1-1 0 0 0,-1 0 0 0 0,0 1 1 0 0,1-1-1 0 0,-1 0 0 0 0,1 1 0 0 0,-1-1 1 0 0,1 1-1 0 0,0-1 0 0 0,0 1 0 0 0,0-1 1 0 0,0 1-1 0 0,0-1 0 0 0,0 1 0 0 0,0 0 1 0 0,0 0-1 0 0,0-1 0 0 0,1 1 0 0 0,-1 0 1 0 0,1 0-5 0 0,1-2-9 0 0,1-5 2 0 0,2 1 0 0 0,-1 0-1 0 0,1 0 1 0 0,1 0 0 0 0,-1 1-1 0 0,1 0 1 0 0,0 0 0 0 0,0 1-1 0 0,1 0 1 0 0,-1 0 0 0 0,1 1 0 0 0,0-1-1 0 0,1 2 1 0 0,-1-1 0 0 0,1 1-1 0 0,3 0 8 0 0,-10 5-4 0 0,-1 0-1 0 0,0 0 0 0 0,1 0 0 0 0,-1 0 0 0 0,0 1 0 0 0,0-1 1 0 0,0 0-1 0 0,0 1 0 0 0,0-1 0 0 0,-1 1 0 0 0,1-1 1 0 0,-1 1-1 0 0,0-1 0 0 0,1 1 0 0 0,-1-1 0 0 0,0 1 1 0 0,-1 0-1 0 0,1-1 0 0 0,0 1 0 0 0,-1-1 0 0 0,1 1 0 0 0,-1-1 1 0 0,0 0-1 0 0,0 1 0 0 0,0-1 0 0 0,0 0 0 0 0,0 1 1 0 0,-1 0 4 0 0,-6 15-710 0 0,1-4-159 0 0,3-4-2739 0 0,2-2-2544 0 0,1-1-3799 0 0,1-5 6486 0 0</inkml:trace>
  <inkml:trace contextRef="#ctx0" brushRef="#br0" timeOffset="1921.449">887 92 0 0 0,'0'0'2614'0'0,"5"-12"709"0"0,0-3-1610 0 0,7-16-212 0 0,-5 17 2329 0 0,3-6 3383 0 0,-49 147-2741 0 0,26 6-6777 0 0,12-114 1478 0 0,-1-25-13816 0 0,-4-10 8457 0 0,-17-41 5481 0 0,-3 2 2585 0 0,7 19 8644 0 0,19 26-4063 0 0,9 4-3718 0 0,37-1-3004 0 0,-40 6 943 0 0,17-1-529 0 0,-8 0-177 0 0,1 1 0 0 0,-1 0 1 0 0,1 1-1 0 0,-1 0 0 0 0,1 2 0 0 0,-1-1 0 0 0,0 2 0 0 0,4 1 24 0 0,-18-4 2 0 0,0 1 1 0 0,0-1-1 0 0,0 0 0 0 0,0 1 0 0 0,0-1 0 0 0,0 1 0 0 0,0-1 0 0 0,0 1 1 0 0,-1-1-1 0 0,1 1 0 0 0,0 0 0 0 0,0-1 0 0 0,0 1 0 0 0,-1 0 0 0 0,1 0 0 0 0,0-1 1 0 0,-1 1-1 0 0,1 0 0 0 0,-1 0 0 0 0,1 0 0 0 0,-1 0 0 0 0,0 0 0 0 0,1 0 0 0 0,-1 0 1 0 0,0 0-1 0 0,1 0 0 0 0,-1 0 0 0 0,0 0 0 0 0,0 0 0 0 0,0 0 0 0 0,0 0 0 0 0,0 0 1 0 0,0 0-1 0 0,0 0 0 0 0,0 0 0 0 0,-1 0 0 0 0,1 0 0 0 0,0 0 0 0 0,-1 0 1 0 0,1 0-1 0 0,0 0 0 0 0,-1 0 0 0 0,1 0 0 0 0,-1 0 0 0 0,0 0 0 0 0,1-1 0 0 0,-1 1 1 0 0,0 0-1 0 0,1 0 0 0 0,-1-1 0 0 0,0 1 0 0 0,0 0 0 0 0,0-1 0 0 0,1 1 0 0 0,-1-1 1 0 0,0 1-1 0 0,0-1 0 0 0,0 1 0 0 0,0-1 0 0 0,0 0 0 0 0,0 1 0 0 0,0-1 0 0 0,0 0 1 0 0,0 0-1 0 0,0 0 0 0 0,-1 0-2 0 0,-13 14 458 0 0,12-12-371 0 0,0 1-1 0 0,1 0 1 0 0,-1-1 0 0 0,1 1-1 0 0,0 0 1 0 0,0 0 0 0 0,0 0-1 0 0,0 1 1 0 0,0-1-1 0 0,1 0 1 0 0,0 1 0 0 0,0-1-1 0 0,-1 1 1 0 0,2-1 0 0 0,-1 1-1 0 0,0-1 1 0 0,1 1-1 0 0,0 0 1 0 0,0-1 0 0 0,0 1-1 0 0,0 0 1 0 0,1 2-87 0 0,2-4 64 0 0,-1-1 1 0 0,1 0 0 0 0,0 0-1 0 0,0 0 1 0 0,0-1-1 0 0,0 1 1 0 0,0-1-1 0 0,0 0 1 0 0,0 1 0 0 0,0-1-1 0 0,0-1 1 0 0,0 1-1 0 0,0 0 1 0 0,0-1-1 0 0,0 1 1 0 0,0-1 0 0 0,-1 0-1 0 0,1 0 1 0 0,0 0-1 0 0,0 0 1 0 0,0-1-1 0 0,-1 1 1 0 0,1-1-1 0 0,-1 0 1 0 0,1 0 0 0 0,-1 1-1 0 0,0-1 1 0 0,0-1-1 0 0,1 0-64 0 0,32-42 335 0 0,-34 45-320 0 0,-1 0-35 0 0,0 0-6 0 0,0 0-48 0 0,-9 37-448 0 0,26-6-3042 0 0,-6-26-2258 0 0,2-2-5796 0 0,-9-2 6546 0 0</inkml:trace>
  <inkml:trace contextRef="#ctx0" brushRef="#br0" timeOffset="2483.564">1215 110 2513 0 0,'0'0'4238'0'0,"0"0"-1275"0"0,0 0-465 0 0,0 0-447 0 0,0 0-480 0 0,0 0-345 0 0,0 0-182 0 0,0 0 1 0 0,0 0 68 0 0,0 0-42 0 0,0 0-170 0 0,0 0-194 0 0,0 0-147 0 0,0 12-100 0 0,-8 92 1016 0 0,-4-60-413 0 0,11-44-959 0 0,1 0 36 0 0,0 0 20 0 0,5-28 226 0 0,-1 18-448 0 0,1 1 1 0 0,1 0-1 0 0,0 0 1 0 0,0 0-1 0 0,1 1 1 0 0,0 0 0 0 0,0 0-1 0 0,1 1 1 0 0,-1 0-1 0 0,2 0 1 0 0,7-5 61 0 0,-15 11-3 0 0,0 1 0 0 0,0-1 0 0 0,0 0 0 0 0,0 1 1 0 0,0-1-1 0 0,0 1 0 0 0,0-1 0 0 0,0 1 0 0 0,1 0 1 0 0,-1-1-1 0 0,0 1 0 0 0,0 0 0 0 0,0 0 0 0 0,0 0 1 0 0,0 0-1 0 0,1 0 0 0 0,-1 0 0 0 0,0 0 0 0 0,0 0 1 0 0,0 0-1 0 0,0 1 0 0 0,0-1 0 0 0,1 0 0 0 0,-1 1 1 0 0,0-1-1 0 0,0 1 0 0 0,0-1 0 0 0,0 1 0 0 0,0-1 1 0 0,0 1-1 0 0,0 0 0 0 0,-1 0 0 0 0,1-1 0 0 0,0 1 1 0 0,0 0-1 0 0,0 0 0 0 0,-1 0 0 0 0,1 0 0 0 0,0 0 1 0 0,-1 0-1 0 0,1 0 0 0 0,-1 0 0 0 0,1 0 0 0 0,-1 0 0 0 0,0 0 1 0 0,1 0-1 0 0,-1 0 0 0 0,0 1 0 0 0,0-1 0 0 0,0 0 1 0 0,0 0-1 0 0,0 0 0 0 0,0 0 0 0 0,0 1 0 0 0,0-1 1 0 0,0 0 2 0 0,-12 67 239 0 0,-12-27 148 0 0,29-60-165 0 0,2 9-233 0 0,0 1 1 0 0,1 0 0 0 0,0 0 0 0 0,1 1-1 0 0,-1 0 1 0 0,2 1 0 0 0,-1 0 0 0 0,1 0-1 0 0,0 1 1 0 0,0 0 0 0 0,1 1 0 0 0,2-1 10 0 0,-13 6 0 0 0,1-1 0 0 0,0 1 0 0 0,0 0 1 0 0,0 0-1 0 0,1-1 0 0 0,-1 1 0 0 0,0 0 0 0 0,0 0 1 0 0,0 0-1 0 0,0 0 0 0 0,0 0 0 0 0,0 0 0 0 0,0 1 0 0 0,0-1 1 0 0,0 0-1 0 0,0 1 0 0 0,0-1 0 0 0,0 0 0 0 0,0 1 1 0 0,0-1-1 0 0,-1 1 0 0 0,1-1 0 0 0,0 1 0 0 0,0 0 1 0 0,0-1-1 0 0,0 1 0 0 0,-1 0 0 0 0,1 0 0 0 0,0-1 0 0 0,-1 1 1 0 0,1 0-1 0 0,-1 0 0 0 0,1 0 0 0 0,-1 0 0 0 0,1 0 1 0 0,-1 0-1 0 0,0 0 0 0 0,1 0 0 0 0,-1 0 0 0 0,0 0 1 0 0,0 0-1 0 0,1 0 0 0 0,-1 0 0 0 0,0 0 0 0 0,0 0 1 0 0,0 0-1 0 0,-1 0 0 0 0,1 0 0 0 0,0 0 0 0 0,0 0 0 0 0,0 0 1 0 0,-1 0-1 0 0,1 1 0 0 0,-17 56 75 0 0,7-37-1410 0 0,7-12-7141 0 0,2-8-3131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2:23.5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274 428 0 0 0,'0'0'1344'0'0,"0"0"501"0"0,0 0 187 0 0,0 0-57 0 0,0 0-164 0 0,0 0-200 0 0,0 0-202 0 0,-4 0-225 0 0,-16-4 656 0 0,7 1 4004 0 0,13 3-5592 0 0,0 0-18 0 0,0 0-40 0 0,0 0-30 0 0,8-1 4145 0 0,23-3-4213 0 0,486-12 712 0 0,78 12 109 0 0,-65 5-388 0 0,-290 7-612 0 0,-261 2-6160 0 0,13-5-4249 0 0,4-3-1088 0 0</inkml:trace>
  <inkml:trace contextRef="#ctx0" brushRef="#br0" timeOffset="1944.858">1245 88 0 0 0,'0'0'1147'0'0,"0"0"359"0"0,0 0 195 0 0,0 0 38 0 0,0 0 18 0 0,0 0-12 0 0,0 0-78 0 0,0 0-121 0 0,1-10-151 0 0,2-3-826 0 0,0-8-80 0 0,-3-3 4101 0 0,0 24-3979 0 0,0 0-98 0 0,0 0-118 0 0,0 0-108 0 0,0 0-81 0 0,0 0-70 0 0,0 0-36 0 0,-3 29 1978 0 0,5 390 1612 0 0,-1-122-3160 0 0,-8-37-160 0 0,16-13 61 0 0,8 147 41 0 0,-13-351-314 0 0,-3-37-2660 0 0,-5-30-5893 0 0,4 24 8387 0 0,-1-9-7937 0 0,0 3-3033 0 0</inkml:trace>
  <inkml:trace contextRef="#ctx0" brushRef="#br0" timeOffset="60739.962">2135 370 0 0 0,'0'0'300'0'0,"0"0"424"0"0,0 0-57 0 0,0 0-86 0 0,0 0 38 0 0,0 0 97 0 0,0 0 83 0 0,0 0 27 0 0,0 0-46 0 0,2 0 10427 0 0,3 0-5774 0 0,23 2-5120 0 0,84-13 1247 0 0,18 4-1114 0 0</inkml:trace>
  <inkml:trace contextRef="#ctx0" brushRef="#br0" timeOffset="21088.05">338 629 0 0 0,'0'0'782'0'0,"0"0"406"0"0,0 0 264 0 0,0 0 202 0 0,0 0 103 0 0,0 0-35 0 0,0 0-129 0 0,0 0-173 0 0,0 0-161 0 0,0-2-146 0 0,1-2-550 0 0,0-2-226 0 0,0-1 4882 0 0,-43-6-1973 0 0,38 12-3185 0 0,1 0 0 0 0,-1 1 0 0 0,1-1 0 0 0,-1 1 0 0 0,1 0 0 0 0,0 0 0 0 0,-1 0 0 0 0,1 1 0 0 0,-1-1 0 0 0,1 1 0 0 0,-1-1 0 0 0,1 1 0 0 0,0 0 0 0 0,-1 1 0 0 0,1-1 0 0 0,0 1 0 0 0,0-1-1 0 0,0 1 1 0 0,0 0 0 0 0,0 0 0 0 0,0 0 0 0 0,1 0 0 0 0,-1 1 0 0 0,1-1 0 0 0,-1 1-61 0 0,1-1 38 0 0,-1 1 1 0 0,1-1-1 0 0,0 0 0 0 0,0 1 0 0 0,1-1 0 0 0,-1 1 0 0 0,0-1 0 0 0,1 1 0 0 0,0 0 1 0 0,-1 0-1 0 0,1-1 0 0 0,0 1 0 0 0,1 0 0 0 0,-1 0 0 0 0,0 0 0 0 0,1 0 0 0 0,0 0 0 0 0,-1 1 1 0 0,1-1-1 0 0,0 0 0 0 0,1 0 0 0 0,-1 0 0 0 0,1 0 0 0 0,-1 0 0 0 0,1 0 0 0 0,0 0 1 0 0,0 0-1 0 0,0 0 0 0 0,0-1 0 0 0,1 1 0 0 0,-1 0 0 0 0,1-1 0 0 0,0 1 0 0 0,-1-1 1 0 0,1 1-1 0 0,0-1 0 0 0,1 0 0 0 0,-1 0 0 0 0,0 0 0 0 0,1 0 0 0 0,-1 0 0 0 0,1 0 0 0 0,-1-1 1 0 0,1 1-1 0 0,0-1 0 0 0,0 0 0 0 0,-1 0 0 0 0,2 1-38 0 0,-1-1 30 0 0,-1 0 0 0 0,1 0 0 0 0,0 0 0 0 0,-1-1 0 0 0,1 1 0 0 0,0-1 0 0 0,0 1 0 0 0,-1-1 1 0 0,1 0-1 0 0,0 0 0 0 0,0 0 0 0 0,0 0 0 0 0,-1 0 0 0 0,1-1 0 0 0,0 0 0 0 0,-1 1 0 0 0,1-1 0 0 0,0 0 0 0 0,-1 0 0 0 0,1 0 0 0 0,-1 0 0 0 0,1-1 0 0 0,-1 1 0 0 0,0-1 0 0 0,1 0 1 0 0,-1 1-1 0 0,0-1 0 0 0,0 0 0 0 0,0 0 0 0 0,0 0 0 0 0,-1-1 0 0 0,1 1 0 0 0,-1 0 0 0 0,1-1 0 0 0,-1 1 0 0 0,0-1 0 0 0,0 1 0 0 0,0-1 0 0 0,1-2-30 0 0,-2 2 6 0 0,0 0-1 0 0,0 0 0 0 0,0 0 0 0 0,0 0 0 0 0,0 0 1 0 0,-1 0-1 0 0,1 0 0 0 0,-1 0 0 0 0,0 0 1 0 0,0 0-1 0 0,0 0 0 0 0,0 0 0 0 0,0 0 1 0 0,-1 1-1 0 0,1-1 0 0 0,-1 0 0 0 0,0 1 0 0 0,0-1 1 0 0,0 1-1 0 0,0 0 0 0 0,0 0 0 0 0,0 0 1 0 0,-1 0-1 0 0,1 0 0 0 0,-1 0 0 0 0,-1 0-5 0 0,10 12-8739 0 0,-3-6-47 0 0,0-2-1656 0 0</inkml:trace>
  <inkml:trace contextRef="#ctx0" brushRef="#br0" timeOffset="22056.213">855 619 0 0 0,'0'0'924'0'0,"0"0"1246"0"0,0 0 221 0 0,0 0-118 0 0,0 0-126 0 0,0 0-156 0 0,0 0-205 0 0,0 0-239 0 0,0 0-230 0 0,0 0-191 0 0,0 0-126 0 0,-3-15 5041 0 0,0 13-5970 0 0,-1 0-1 0 0,1 0 0 0 0,-1 0 1 0 0,1 1-1 0 0,-1-1 1 0 0,0 1-1 0 0,1 0 0 0 0,-1 1 1 0 0,0-1-1 0 0,0 0 1 0 0,0 1-1 0 0,0 0 0 0 0,0 0 1 0 0,1 0-1 0 0,-1 0 1 0 0,0 1-1 0 0,0 0 0 0 0,0 0 1 0 0,1 0-1 0 0,-1 0 1 0 0,0 0-1 0 0,1 1 0 0 0,-1-1 1 0 0,1 1-1 0 0,-1 0 1 0 0,1 0-1 0 0,0 0 0 0 0,0 1 1 0 0,0-1-1 0 0,0 1 1 0 0,0 0-1 0 0,1 0 0 0 0,-1 0 1 0 0,1 0-1 0 0,0 0 1 0 0,0 0-1 0 0,0 0 0 0 0,-1 2-69 0 0,2-2 14 0 0,0-1 1 0 0,0 0 0 0 0,0 1 0 0 0,0-1 0 0 0,1 1 0 0 0,-1 0 0 0 0,0-1 0 0 0,1 1 0 0 0,0 0 0 0 0,0-1 0 0 0,0 1 0 0 0,0 0 0 0 0,0-1 0 0 0,0 1-1 0 0,1 0 1 0 0,0-1 0 0 0,-1 1 0 0 0,1-1 0 0 0,0 1 0 0 0,0-1 0 0 0,0 1 0 0 0,0-1 0 0 0,1 0 0 0 0,-1 1 0 0 0,1-1 0 0 0,-1 0 0 0 0,1 0 0 0 0,0 0 0 0 0,0 0-1 0 0,0 0 1 0 0,0-1 0 0 0,0 1 0 0 0,0 0 0 0 0,0-1 0 0 0,1 0 0 0 0,-1 1 0 0 0,1-1-16 0 0,0 1 25 0 0,1-1-1 0 0,-1 1 1 0 0,0-1 0 0 0,1 0 0 0 0,-1 0-1 0 0,1-1 1 0 0,-1 1 0 0 0,1-1 0 0 0,0 1-1 0 0,-1-1 1 0 0,1 0 0 0 0,-1 0-1 0 0,1-1 1 0 0,0 1 0 0 0,-1-1 0 0 0,1 0-1 0 0,-1 0 1 0 0,0 0 0 0 0,1 0 0 0 0,-1 0-1 0 0,0-1 1 0 0,1 0 0 0 0,-1 1 0 0 0,0-1-1 0 0,0 0 1 0 0,0-1 0 0 0,-1 1-1 0 0,1 0 1 0 0,-1-1 0 0 0,1 0 0 0 0,-1 1-1 0 0,0-1 1 0 0,0 0 0 0 0,0 0 0 0 0,0 0-1 0 0,0-1 1 0 0,-1 1 0 0 0,1 0 0 0 0,-1-1-1 0 0,0 1 1 0 0,0-1 0 0 0,0 1-1 0 0,-1-1 1 0 0,1 0-25 0 0,-1 1-12 0 0,0 0-1 0 0,-1-1 0 0 0,1 1 1 0 0,-1 0-1 0 0,1 0 1 0 0,-1 0-1 0 0,0 0 0 0 0,0 0 1 0 0,0 1-1 0 0,0-1 1 0 0,-1 0-1 0 0,1 0 0 0 0,-1 1 1 0 0,0-1-1 0 0,0 1 1 0 0,0-1-1 0 0,0 1 0 0 0,0 0 1 0 0,0 0-1 0 0,-1 0 1 0 0,1 0 12 0 0,-11 2-3572 0 0,-1 11-3530 0 0,12-9-2232 0 0</inkml:trace>
  <inkml:trace contextRef="#ctx0" brushRef="#br0" timeOffset="23523.053">263 988 0 0 0,'0'0'327'0'0,"0"0"1213"0"0,0 0 154 0 0,0 0-213 0 0,0 0-147 0 0,0 0-91 0 0,0 0-8 0 0,0 0 18 0 0,0 0 0 0 0,-3-15 7967 0 0,2 11-7863 0 0,-33 3 1657 0 0,31 3-2968 0 0,0 0 1 0 0,0 0-1 0 0,1 1 1 0 0,-1-1-1 0 0,1 1 1 0 0,0 0-1 0 0,0 0 1 0 0,0 0-1 0 0,0 0 1 0 0,0 0-1 0 0,1 0 1 0 0,-1 0-1 0 0,1 0 1 0 0,0 1-1 0 0,0-1 1 0 0,0 1-1 0 0,0-1 1 0 0,1 1-1 0 0,-1-1 1 0 0,1 1-1 0 0,0-1 1 0 0,0 1-1 0 0,1 3-46 0 0,0-4 37 0 0,0 0-1 0 0,1 0 1 0 0,-1 1-1 0 0,1-1 1 0 0,0 0-1 0 0,0 0 1 0 0,0-1-1 0 0,0 1 1 0 0,0 0-1 0 0,1-1 1 0 0,-1 0-1 0 0,1 1 1 0 0,0-1-1 0 0,0 0 1 0 0,-1 0-1 0 0,1 0 1 0 0,1-1-1 0 0,-1 1 1 0 0,0-1-1 0 0,0 0 1 0 0,0 1-1 0 0,1-2 1 0 0,-1 1-1 0 0,1 0 1 0 0,-1-1-1 0 0,1 1 1 0 0,-1-1-1 0 0,1 0 1 0 0,-1 0-1 0 0,0 0 1 0 0,1-1-1 0 0,-1 1 1 0 0,1-1-1 0 0,-1 0 1 0 0,1 0-1 0 0,-1 0 1 0 0,0 0-1 0 0,0-1 1 0 0,0 1-1 0 0,0-1 1 0 0,3-1-37 0 0,-4 1 1 0 0,-1 0 1 0 0,1 0 0 0 0,0 0 0 0 0,0 0 0 0 0,-1 0 0 0 0,1 0 0 0 0,-1 0 0 0 0,1-1 0 0 0,-1 1 0 0 0,0-1-1 0 0,0 1 1 0 0,0-1 0 0 0,0 1 0 0 0,-1-1 0 0 0,1 1 0 0 0,-1-1 0 0 0,0 0 0 0 0,1 1 0 0 0,-1-1 0 0 0,0 0-1 0 0,0 1 1 0 0,-1-1 0 0 0,1 0 0 0 0,-1 1 0 0 0,1-1 0 0 0,-1 1 0 0 0,0-1 0 0 0,0 1 0 0 0,0-1 0 0 0,0 1-1 0 0,0-1 1 0 0,-1 1 0 0 0,1 0 0 0 0,-1 0 0 0 0,1 0 0 0 0,-1 0 0 0 0,0 0 0 0 0,0 0 0 0 0,0 0 0 0 0,0 0-1 0 0,0 1 1 0 0,0-1 0 0 0,0 1 0 0 0,-1 0 0 0 0,1-1 0 0 0,-1 1 0 0 0,1 0-2 0 0,-4 1-447 0 0,-8 2-1658 0 0,12 2-2521 0 0,2 3-3827 0 0,1-4-2402 0 0</inkml:trace>
  <inkml:trace contextRef="#ctx0" brushRef="#br0" timeOffset="24568.365">757 985 0 0 0,'0'0'599'0'0,"0"0"1465"0"0,0 0 349 0 0,0 0-59 0 0,0 0-43 0 0,0 0-93 0 0,0 0-219 0 0,0 0-356 0 0,0 0-432 0 0,0 0-410 0 0,0 0-278 0 0,0 0-123 0 0,0 0 8 0 0,-8 7 2104 0 0,6-5 2539 0 0,27-78-4418 0 0,-25 76-579 0 0,0 0-16 0 0,0 0-16 0 0,0 0 14 0 0,0 0-36 0 0,0 0-6 0 0,10 160 992 0 0,-8-119-761 0 0,-46-35-245 0 0,6 0-21 0 0,114-7 117 0 0,1-1 71 0 0,-77 2-134 0 0,0 0-1 0 0,0 0-12 0 0,0 0 8 0 0,0 0-8 0 0,0-1-48 0 0,-1-1-1970 0 0,-1 2-6166 0 0,2 0 7658 0 0,-1 0-11155 0 0</inkml:trace>
  <inkml:trace contextRef="#ctx0" brushRef="#br0" timeOffset="30622.256">265 1402 0 0 0,'0'0'2050'0'0,"0"0"161"0"0,0 0-131 0 0,0 0-198 0 0,0 0-138 0 0,0 0-173 0 0,0 0-270 0 0,0 0-316 0 0,0 0-318 0 0,-12 13 5398 0 0,16-29-522 0 0,11-13-5838 0 0,-8 17 685 0 0,4-15 134 0 0,-11 27-422 0 0,0 0-43 0 0,0 0-42 0 0,0 20-87 0 0,-6 159 765 0 0,9-189-3022 0 0,3 4-3690 0 0,4 0-3797 0 0,-7 5 451 0 0</inkml:trace>
  <inkml:trace contextRef="#ctx0" brushRef="#br0" timeOffset="31261.668">712 1414 0 0 0,'0'0'924'0'0,"0"0"196"0"0,0 0 438 0 0,0 0 408 0 0,0 0 173 0 0,0 0-101 0 0,0 0-230 0 0,0 0-240 0 0,0 0-181 0 0,0 0-66 0 0,0 0-45 0 0,0 0-53 0 0,3-3-58 0 0,13-9-156 0 0,-12-7 3585 0 0,-28 4-2918 0 0,21 15-1646 0 0,0 0 0 0 0,0 1 1 0 0,0-1-1 0 0,0 1 0 0 0,0-1 0 0 0,0 1 0 0 0,0 0 0 0 0,1 0 0 0 0,-1 0 0 0 0,0 0 0 0 0,0 0 0 0 0,1 1 0 0 0,-1 0 0 0 0,1-1 0 0 0,-1 1 0 0 0,1 0 0 0 0,0 0 0 0 0,-1 0 0 0 0,1 0 0 0 0,0 1 0 0 0,0-1 0 0 0,1 0 0 0 0,-1 1 0 0 0,0-1 0 0 0,1 1 0 0 0,0 0 0 0 0,-1 0 0 0 0,1-1 0 0 0,0 1 1 0 0,1 0-1 0 0,-1 0 0 0 0,0 0 0 0 0,1 0 0 0 0,0 0 0 0 0,-1 0 0 0 0,1 0 0 0 0,0 0 0 0 0,1 0 0 0 0,-1 0 0 0 0,1 0 0 0 0,-1 0 0 0 0,1 0 0 0 0,0 0 0 0 0,0 0 0 0 0,0 0 0 0 0,0 0 0 0 0,0-1 0 0 0,1 1 0 0 0,0-1 0 0 0,-1 1 0 0 0,1-1 0 0 0,0 1 0 0 0,0-1 0 0 0,0 0 0 0 0,0 0 1 0 0,1 0-1 0 0,-1 0 0 0 0,0 0 0 0 0,1 0 0 0 0,0-1 0 0 0,-1 1 0 0 0,1-1 0 0 0,0 0-30 0 0,1 1 30 0 0,-1-1 1 0 0,1 0-1 0 0,-1 0 1 0 0,1 0-1 0 0,0 0 1 0 0,-1-1 0 0 0,1 1-1 0 0,0-1 1 0 0,0 0-1 0 0,0 0 1 0 0,-1 0-1 0 0,1-1 1 0 0,0 1-1 0 0,0-1 1 0 0,-1 0-1 0 0,1 0 1 0 0,-1-1 0 0 0,1 1-1 0 0,-1 0 1 0 0,1-1-1 0 0,-1 0 1 0 0,0 0-1 0 0,0 0 1 0 0,0 0-1 0 0,0-1 1 0 0,0 1-1 0 0,0-1 1 0 0,-1 0-1 0 0,1 0 1 0 0,-1 0 0 0 0,0 0-1 0 0,1 0 1 0 0,-2 0-1 0 0,1 0 1 0 0,0-1-1 0 0,-1 1 1 0 0,1-1-1 0 0,-1 1 1 0 0,0-1-1 0 0,0-1-30 0 0,-1 2-50 0 0,0 0-1 0 0,0 1 0 0 0,-1-1 1 0 0,1 0-1 0 0,-1 1 1 0 0,0-1-1 0 0,0 0 0 0 0,0 1 1 0 0,0-1-1 0 0,0 1 0 0 0,0 0 1 0 0,0-1-1 0 0,-1 1 0 0 0,0 0 1 0 0,1 0-1 0 0,-1-1 0 0 0,0 1 1 0 0,0 1-1 0 0,0-1 1 0 0,0 0-1 0 0,0 0 0 0 0,0 1 1 0 0,-1-1-1 0 0,1 1 0 0 0,-1 0 1 0 0,1 0-1 0 0,-1 0 0 0 0,1 0 1 0 0,-1 0-1 0 0,0 0 1 0 0,1 1-1 0 0,-1-1 0 0 0,0 1 1 0 0,1 0-1 0 0,-1 0 0 0 0,0 0 1 0 0,0 0 50 0 0,-5 5-4183 0 0,5 0-6197 0 0,2-2-1638 0 0</inkml:trace>
  <inkml:trace contextRef="#ctx0" brushRef="#br0" timeOffset="32049.174">225 1826 2889 0 0,'0'0'1947'0'0,"0"0"-358"0"0,0 0 25 0 0,0 0 256 0 0,0 0 154 0 0,0 0-47 0 0,0 0-284 0 0,0 0-360 0 0,0 0-318 0 0,0 0-253 0 0,0 0-130 0 0,0 0-65 0 0,5-5 2687 0 0,16-19-1969 0 0,30-48 952 0 0,-51 71-2163 0 0,0 1-2 0 0,0 0-48 0 0,7 78 388 0 0,-11 30-361 0 0,16-107-6546 0 0,-8-2 514 0 0,1 0-4743 0 0</inkml:trace>
  <inkml:trace contextRef="#ctx0" brushRef="#br0" timeOffset="32518.939">628 1778 9578 0 0,'0'0'908'0'0,"0"0"-398"0"0,0 0-13 0 0,0 0 391 0 0,0 0 365 0 0,0 0 235 0 0,0 0-50 0 0,0 0-297 0 0,0 0-285 0 0,0 0-213 0 0,0 0-81 0 0,0 0 19 0 0,0 0 60 0 0,-2 2 65 0 0,3-2-607 0 0,-1 1 0 0 0,0-1 0 0 0,0 0 1 0 0,1 0-1 0 0,-1 0 0 0 0,0 0 0 0 0,0 0 0 0 0,1 0 0 0 0,-1 0 1 0 0,0 1-1 0 0,0-1 0 0 0,0 0 0 0 0,1 0 0 0 0,-1 0 0 0 0,0 0 1 0 0,0 1-1 0 0,0-1 0 0 0,0 0 0 0 0,1 0 0 0 0,-1 1 0 0 0,0-1 1 0 0,0 0-1 0 0,0 0 0 0 0,0 1 0 0 0,0-1 0 0 0,0 0-99 0 0,26-27 1408 0 0,21-28-504 0 0,-47 80-362 0 0,-17 144 175 0 0,16-161-2237 0 0,0-8-3127 0 0,2-2-4361 0 0,-1 0-2568 0 0</inkml:trace>
  <inkml:trace contextRef="#ctx0" brushRef="#br0" timeOffset="33904.948">1248 1725 0 0 0,'0'0'1034'0'0,"0"0"357"0"0,0 0-75 0 0,0 0-237 0 0,0 0-174 0 0,0-11 3214 0 0,0 5 6231 0 0,1 17-4253 0 0,5 33-4983 0 0,0 116-161 0 0,4-52-910 0 0,-8-97-145 0 0,0-3 432 0 0,-1-23-2073 0 0,0 1-4298 0 0,-2 9-7014 0 0,1 3 5265 0 0</inkml:trace>
  <inkml:trace contextRef="#ctx0" brushRef="#br0" timeOffset="65279.289">30 2075 0 0 0,'0'0'512'0'0,"0"0"558"0"0,0 0 495 0 0,0 0 397 0 0,0 0 277 0 0,0 0 18 0 0,0 0-236 0 0,0 0-317 0 0,0 0-306 0 0,0 0-268 0 0,0 0-140 0 0,0 0-118 0 0,-7-1-109 0 0,-16-1 1243 0 0,45-2 2646 0 0,244-10-2703 0 0,319-17-697 0 0,-136 9-681 0 0,176 14 88 0 0,-142 5-581 0 0</inkml:trace>
  <inkml:trace contextRef="#ctx0" brushRef="#br0" timeOffset="37247.935">1481 634 0 0 0,'0'0'344'0'0,"0"0"630"0"0,0 0 269 0 0,3 0 185 0 0,1-1-617 0 0,3-1-246 0 0,1 2 7042 0 0,-8 0-5956 0 0,0 0-204 0 0,0 0-209 0 0,0 0-157 0 0,0 0-133 0 0,0 0-109 0 0,0 0-87 0 0,0 0-105 0 0,0 0-88 0 0,0 0-81 0 0,0 0-52 0 0,0 0-12 0 0,0 0-42 0 0,0 0-38 0 0,0 0-47 0 0,0 0-73 0 0,-20-23 2179 0 0,19 22-2362 0 0,-1 0-1 0 0,1 1 0 0 0,-1-1 0 0 0,1 1 0 0 0,-1-1 0 0 0,0 1 0 0 0,1 0 0 0 0,-1-1 0 0 0,1 1 0 0 0,-1 0 0 0 0,0 0 0 0 0,1 0 0 0 0,-1 0 0 0 0,0 1 0 0 0,1-1 0 0 0,-1 0 0 0 0,1 1 0 0 0,-1-1 0 0 0,1 1 1 0 0,-1-1-1 0 0,1 1 0 0 0,-1 0 0 0 0,1 0 0 0 0,-1-1 0 0 0,1 1 0 0 0,0 0 0 0 0,-1 0 0 0 0,1 0 0 0 0,0 1 0 0 0,0-1 0 0 0,0 0 0 0 0,0 0 0 0 0,0 1 0 0 0,0-1 0 0 0,0 0 0 0 0,1 1 0 0 0,-1-1 0 0 0,0 1 1 0 0,1 0-31 0 0,-16 63 510 0 0,18-62-473 0 0,1-1 0 0 0,0 1 0 0 0,-1 0 0 0 0,1-1 0 0 0,0 0 0 0 0,0 1 0 0 0,0-1 0 0 0,1 0 0 0 0,-1-1 0 0 0,0 1 0 0 0,1 0-1 0 0,-1-1 1 0 0,1 0 0 0 0,-1 0 0 0 0,1 0 0 0 0,0 0 0 0 0,-1-1 0 0 0,1 1 0 0 0,0-1 0 0 0,0 0 0 0 0,-1 0 0 0 0,1 0-1 0 0,0-1 1 0 0,0 0 0 0 0,-1 1 0 0 0,1-1 0 0 0,0 0 0 0 0,-1-1 0 0 0,1 1 0 0 0,-1 0 0 0 0,3-3-37 0 0,-4 3 8 0 0,0 0 0 0 0,0 0 0 0 0,0 0 0 0 0,0-1 0 0 0,0 1 0 0 0,0 0 0 0 0,-1-1 0 0 0,1 0 0 0 0,-1 1 0 0 0,1-1 0 0 0,-1 0 0 0 0,1 0 0 0 0,-1 0 0 0 0,0 0 0 0 0,0 0 0 0 0,0 0 0 0 0,0 0 0 0 0,0 0 0 0 0,-1 0 0 0 0,1-1 0 0 0,-1 1 0 0 0,1 0 0 0 0,-1 0 0 0 0,0-1 0 0 0,0 1 0 0 0,0 0 0 0 0,0-1 0 0 0,0 1 0 0 0,-1 0 0 0 0,1 0 0 0 0,0-1 0 0 0,-1 1 0 0 0,0 0 0 0 0,0 0 0 0 0,1 0 0 0 0,-1 0 0 0 0,-1 0 0 0 0,1 0 0 0 0,0 0 0 0 0,0 0 0 0 0,-1 0 0 0 0,1 0 0 0 0,-1 1 0 0 0,1-1 0 0 0,-1 0 0 0 0,0 1 0 0 0,0 0 0 0 0,0-1 0 0 0,0 1 0 0 0,0 0 0 0 0,-1-1-8 0 0,-3-1-968 0 0,-25-10 2026 0 0,22 12-5183 0 0,2 4-5156 0 0,7-1-2738 0 0</inkml:trace>
  <inkml:trace contextRef="#ctx0" brushRef="#br0" timeOffset="38889.903">1392 1038 0 0 0,'0'0'1260'0'0,"0"0"954"0"0,0 0 283 0 0,0 0 2 0 0,0 0-232 0 0,0 0-379 0 0,0 0-438 0 0,0 0-440 0 0,0 0-294 0 0,0 0-163 0 0,5-4 9101 0 0,0 0-9290 0 0,44-52 563 0 0,-43 102-364 0 0,9 56-247 0 0,-57-92-408 0 0,8-5 88 0 0,34-5-15 0 0,0 0 2 0 0,0 0 1 0 0,0 0-1 0 0,132-2 195 0 0,-122-4 380 0 0,-10 5-5941 0 0,-3 0-5732 0 0,1 1-528 0 0</inkml:trace>
  <inkml:trace contextRef="#ctx0" brushRef="#br0" timeOffset="41015.446">1376 1421 0 0 0,'0'0'1295'0'0,"0"0"-153"0"0,0 0 55 0 0,0 0 255 0 0,0 0 255 0 0,0 0 117 0 0,0 0-123 0 0,0 0-250 0 0,0 0-257 0 0,0 0-134 0 0,0 0-101 0 0,0 0-39 0 0,0 0-13 0 0,0 11 764 0 0,1-8 1538 0 0,9-8 520 0 0,7-19-3476 0 0,-12 17 58 0 0,32-43 262 0 0,-34 76-484 0 0,8 80 314 0 0,-11-105-402 0 0,0 0 1 0 0,0 0-1 0 0,0 1 0 0 0,0-1 0 0 0,0 0 0 0 0,0 0 1 0 0,0 0-1 0 0,-1 1 0 0 0,1-1 0 0 0,0 0 0 0 0,-1 0 1 0 0,1 0-1 0 0,-1 0 0 0 0,1 0 0 0 0,-1 1 1 0 0,0-1-1 0 0,0 0 0 0 0,1-1 0 0 0,-1 1 0 0 0,0 0 1 0 0,0 0-1 0 0,0 0 0 0 0,0 0 0 0 0,0-1 0 0 0,0 1 1 0 0,0 0-1 0 0,0-1 0 0 0,0 1 0 0 0,0-1 1 0 0,0 1-1 0 0,-1-1 0 0 0,1 1 0 0 0,0-1 0 0 0,0 0 1 0 0,0 0-1 0 0,-1 0 0 0 0,1 1 0 0 0,0-1 0 0 0,0 0 1 0 0,-1-1-1 0 0,1 1 0 0 0,0 0 0 0 0,0 0 1 0 0,0 0-1 0 0,-2-1-1 0 0,-8 2-22 0 0,51 8 291 0 0,6-11 538 0 0,-16 1-2848 0 0,-23 1-7601 0 0,-7 1 387 0 0</inkml:trace>
  <inkml:trace contextRef="#ctx0" brushRef="#br0" timeOffset="42714.29">1441 1780 0 0 0,'0'0'1090'0'0,"0"0"485"0"0,0 0-16 0 0,0 0-160 0 0,0 0-293 0 0,0 0-257 0 0,0 0-240 0 0,0 0-211 0 0,0 0-122 0 0,0 0-78 0 0,0 0-35 0 0,1-1 8554 0 0,0-3-4375 0 0,7-15-2870 0 0,-9 19-1417 0 0,1 1 0 0 0,0 0 0 0 0,-1-1 0 0 0,1 1 0 0 0,0-1-1 0 0,-1 1 1 0 0,1-1 0 0 0,0 1 0 0 0,-1-1 0 0 0,1 1 0 0 0,-1-1 0 0 0,1 1 0 0 0,-1-1 0 0 0,0 0-1 0 0,1 1 1 0 0,-1-1 0 0 0,1 0 0 0 0,-1 1 0 0 0,0-1 0 0 0,1 0 0 0 0,-1 0 0 0 0,1 1 0 0 0,-1-1-1 0 0,0 0 1 0 0,1 0 0 0 0,-1 0 0 0 0,0 0 0 0 0,1 0 0 0 0,-1 0 0 0 0,0 0 0 0 0,1 0 0 0 0,-1 0 0 0 0,0-1-1 0 0,1 1 1 0 0,-1 0 0 0 0,0 0 0 0 0,1 0 0 0 0,-1-1 0 0 0,1 1 0 0 0,-1 0 0 0 0,0-1 0 0 0,1 1-1 0 0,-1-1 1 0 0,1 1 0 0 0,-1 0 0 0 0,1-1 0 0 0,-1 1 0 0 0,1-1 0 0 0,0 1 0 0 0,-1-1 0 0 0,1 0-1 0 0,0 1 1 0 0,-1-1 0 0 0,1 1 0 0 0,0-1 0 0 0,0 0 0 0 0,-1 1 0 0 0,1-1 0 0 0,0 0 0 0 0,0 1 0 0 0,0-1-1 0 0,0 0-54 0 0,-3 3 37 0 0,1 1-1 0 0,0 0 0 0 0,0 0 1 0 0,0 0-1 0 0,0 0 0 0 0,0 0 1 0 0,1 0-1 0 0,-1 0 0 0 0,1 0 1 0 0,0 1-1 0 0,0-1 0 0 0,0 1 1 0 0,1-1-1 0 0,-1 1 0 0 0,1-1 1 0 0,-1 1-1 0 0,1-1 0 0 0,1 1 1 0 0,-1-1-1 0 0,0 1 0 0 0,1-1 1 0 0,-1 1-1 0 0,1-1 0 0 0,0 0 0 0 0,0 1 1 0 0,1-1-1 0 0,-1 0 0 0 0,1 0 1 0 0,0 1-1 0 0,-1-1 0 0 0,1-1 1 0 0,0 1-1 0 0,1 0 0 0 0,-1 0 1 0 0,0-1-1 0 0,1 1 0 0 0,0-1 1 0 0,-1 0-1 0 0,1 0 0 0 0,0 0 1 0 0,0 0-1 0 0,0 0 0 0 0,1-1 1 0 0,-1 1-1 0 0,0-1 0 0 0,0 0 1 0 0,1 0-1 0 0,-1 0 0 0 0,1-1 1 0 0,-1 1-1 0 0,1-1-36 0 0,0 1 16 0 0,-1-1-1 0 0,0 0 1 0 0,1 0 0 0 0,-1 0-1 0 0,0-1 1 0 0,1 1 0 0 0,-1-1-1 0 0,0 0 1 0 0,1 0 0 0 0,-1 0-1 0 0,0 0 1 0 0,0 0 0 0 0,0-1-1 0 0,0 1 1 0 0,0-1 0 0 0,0 0-1 0 0,0 0 1 0 0,-1 0 0 0 0,1 0-1 0 0,-1-1 1 0 0,0 1 0 0 0,1-1-1 0 0,-1 1 1 0 0,0-1 0 0 0,0 0-1 0 0,0 0 1 0 0,-1 0 0 0 0,1 0-1 0 0,-1 0 1 0 0,0 0 0 0 0,0 0-1 0 0,0 0 1 0 0,0-1 0 0 0,0 1-1 0 0,-1 0 1 0 0,1-1 0 0 0,-1 1-1 0 0,0 0 1 0 0,0-1 0 0 0,0 1-1 0 0,-1 0 1 0 0,1-1 0 0 0,-1 1-1 0 0,0-3-15 0 0,-1 3-25 0 0,0 0 0 0 0,0-1 0 0 0,-1 1 0 0 0,1 0-1 0 0,-1 0 1 0 0,1 0 0 0 0,-1 1 0 0 0,0-1 0 0 0,0 1-1 0 0,0-1 1 0 0,0 1 0 0 0,-1 0 0 0 0,1 0 0 0 0,-1 1-1 0 0,1-1 1 0 0,-1 1 0 0 0,1-1 0 0 0,-1 1 0 0 0,0 0 0 0 0,0 0-1 0 0,0 1 1 0 0,1-1 0 0 0,-1 1 0 0 0,0 0 0 0 0,0 0-1 0 0,0 0 1 0 0,0 1 25 0 0,0 9-4560 0 0,6-4-7781 0 0,0-4 632 0 0</inkml:trace>
  <inkml:trace contextRef="#ctx0" brushRef="#br0" timeOffset="65268.286">2395 83 0 0 0,'0'0'245'0'0,"0"0"510"0"0,0 0 32 0 0,-1-10 5744 0 0,-1-10-3094 0 0,0-32 2769 0 0,-6 116-757 0 0,0 6-4386 0 0,11 82 267 0 0,3 27-838 0 0,-24 25-59 0 0,4 104-30 0 0,9-22 276 0 0,0 128-50 0 0,4-150-418 0 0,-4-150-123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06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309 117 0 0 0,'0'0'479'0'0,"0"0"578"0"0,0 0 205 0 0,0 0 144 0 0,0 0 87 0 0,0 0-80 0 0,0 0-213 0 0,0 0-288 0 0,0 0-265 0 0,0 0-216 0 0,-1 1 2304 0 0,-4 4-15381 0 0,4-4 12257 0 0</inkml:trace>
  <inkml:trace contextRef="#ctx0" brushRef="#br0" timeOffset="770.242">225 84 1864 0 0,'0'0'1705'0'0,"0"0"-112"0"0,0 0 68 0 0,0 0 163 0 0,0 0 162 0 0,0 0 61 0 0,0 0-129 0 0,0 0-225 0 0,0 0-275 0 0,0 0-267 0 0,0 0-200 0 0,0 0-150 0 0,0 0-96 0 0,-4-6-59 0 0,-19-24 1481 0 0,19 35 1112 0 0,-6 13-3564 0 0,8-14 577 0 0,-70 186 547 0 0,43-168 50 0 0,16-25-4110 0 0,5-5-4385 0 0,4-5-6424 0 0,4 11 10143 0 0</inkml:trace>
  <inkml:trace contextRef="#ctx0" brushRef="#br0" timeOffset="1233.389">17 181 1984 0 0,'0'0'2570'0'0,"0"0"-572"0"0,0 0-402 0 0,0 0-106 0 0,0 0 52 0 0,0 0 85 0 0,0 0 5 0 0,0 0-148 0 0,-4-10-227 0 0,-8-32-246 0 0,11 38-853 0 0,1 0 0 0 0,0 1 1 0 0,0-1-1 0 0,1 0 0 0 0,-1 1 1 0 0,1-1-1 0 0,0 1 1 0 0,0-1-1 0 0,0 0 0 0 0,0 1 1 0 0,1 0-1 0 0,0-1 1 0 0,-1 1-1 0 0,1 0 0 0 0,0 0 1 0 0,0 0-1 0 0,1 0 0 0 0,-1 0 1 0 0,1 1-1 0 0,-1-1 1 0 0,1 1-1 0 0,0-1 0 0 0,0 1 1 0 0,0 0-1 0 0,0 0 1 0 0,0 0-1 0 0,1 1 0 0 0,-1-1 1 0 0,0 1-1 0 0,4-1-158 0 0,-2-1 162 0 0,100-32 1060 0 0,-102 34-1205 0 0,0 1-1 0 0,0 0 1 0 0,0-1-1 0 0,0 1 1 0 0,0 0-1 0 0,1 1 1 0 0,-1-1-1 0 0,0 0 1 0 0,-1 1-1 0 0,1 0 1 0 0,0-1 0 0 0,0 1-1 0 0,0 0 1 0 0,0 1-1 0 0,0-1 1 0 0,-1 0-1 0 0,1 1 1 0 0,-1 0-1 0 0,1-1 1 0 0,-1 1-1 0 0,0 0 1 0 0,1 0-1 0 0,-1 0 1 0 0,0 1-1 0 0,0-1 1 0 0,-1 0-1 0 0,1 1 1 0 0,0-1-1 0 0,-1 1 1 0 0,1 0-1 0 0,-1 0 1 0 0,0-1-1 0 0,0 1 1 0 0,0 2-17 0 0,26 197 939 0 0,-27-182-1372 0 0,-13-26-2780 0 0,5 0-767 0 0,4 2-2908 0 0,2 2-2681 0 0</inkml:trace>
  <inkml:trace contextRef="#ctx0" brushRef="#br0" timeOffset="1483.472">133 208 9914 0 0,'0'0'1588'0'0,"0"0"-295"0"0,0 0-18 0 0,0 0 125 0 0,0 0 43 0 0,0 0-164 0 0,0 0-354 0 0,0 0-328 0 0,0 0-255 0 0,0 0-155 0 0,0 0-35 0 0,0 0 1 0 0,0 0 35 0 0,10-2 20 0 0,87-12 625 0 0,-51 12-8450 0 0,-46 2 1667 0 0,0 0-2260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21.4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76 14715 0 0,'0'0'1100'0'0,"0"0"78"0"0,0 0 22 0 0,0 0 72 0 0,0 0 79 0 0,0 0-93 0 0,0 0-195 0 0,0 0-236 0 0,0 0-303 0 0,0 0-229 0 0,0 0-150 0 0,0 0-105 0 0,-6-3-13 0 0,6 2-27 0 0,-1 1 1 0 0,0-1 0 0 0,1 0 0 0 0,-1 0 0 0 0,0 1 0 0 0,0-1 0 0 0,0 0 0 0 0,0 1 0 0 0,0-1 0 0 0,0 1 0 0 0,0 0 0 0 0,0-1-1 0 0,0 1 1 0 0,0 0 0 0 0,0-1 0 0 0,0 1 0 0 0,-1 0 0 0 0,1 0 0 0 0,0 0 0 0 0,0 0 0 0 0,0 0 0 0 0,0 0 0 0 0,0 0 0 0 0,0 0 0 0 0,0 1 0 0 0,0-1 0 0 0,-1 0 0 0 0,1 1 0 0 0,0-1 0 0 0,0 1 0 0 0,0-1 0 0 0,0 1 0 0 0,0-1 0 0 0,1 1 0 0 0,-1 0 0 0 0,0-1 0 0 0,0 1 0 0 0,0 0-1 0 0,0 0 1 0 0,1-1 0 0 0,-1 1 0 0 0,0 0 0 0 0,1 0 0 0 0,-1 0 0 0 0,1 0 0 0 0,-1 0 0 0 0,1 0 0 0 0,-1 0 0 0 0,1 0 0 0 0,0 0 0 0 0,0 1 0 0 0,-1-1-1 0 0,1 0-10 0 0,-1 1 1 0 0,0-1-1 0 0,0 1 0 0 0,1-1 0 0 0,-1 1 1 0 0,1-1-1 0 0,-1 1 0 0 0,1-1 0 0 0,0 1 1 0 0,-1-1-1 0 0,1 1 0 0 0,0 0 0 0 0,0-1 1 0 0,0 1-1 0 0,0-1 0 0 0,1 1 0 0 0,-1-1 1 0 0,0 1-1 0 0,1 0 0 0 0,-1-1 1 0 0,1 1-1 0 0,-1-1 0 0 0,1 0 0 0 0,0 1 1 0 0,-1-1-1 0 0,1 1 0 0 0,0-1 0 0 0,0 0 1 0 0,0 0-1 0 0,0 1 0 0 0,0-1 0 0 0,0 0 1 0 0,1 0-1 0 0,-1 0 0 0 0,0 0 0 0 0,1 0 1 0 0,-1-1-1 0 0,0 1 0 0 0,1 0 0 0 0,-1-1 1 0 0,1 1-1 0 0,-1-1 0 0 0,1 1 1 0 0,-1-1-1 0 0,1 1 0 0 0,0-1 0 0 0,-1 0 1 0 0,1 0-1 0 0,-1 0 0 0 0,1 0 0 0 0,-1 0 1 0 0,1 0-1 0 0,1-1 10 0 0,-2-1 10 0 0,0 0 1 0 0,-1 0-1 0 0,1 0 0 0 0,0 0 1 0 0,-1 0-1 0 0,1 0 1 0 0,-1 0-1 0 0,0 0 0 0 0,1 0 1 0 0,-1 0-1 0 0,0 0 0 0 0,-1-1 1 0 0,1 1-1 0 0,0 0 1 0 0,0 0-1 0 0,-1 0 0 0 0,1 0 1 0 0,-1 0-1 0 0,0 0 1 0 0,0 0-1 0 0,0 0 0 0 0,0 0 1 0 0,0 0-1 0 0,0 1 0 0 0,0-1 1 0 0,0 0-1 0 0,-1 1 1 0 0,-1-2-11 0 0,-7-6-77 0 0,18 5-1228 0 0,-2 5 1375 0 0,1 0 1 0 0,0 0-1 0 0,0-1 1 0 0,0 0-1 0 0,0-1 1 0 0,0 0-1 0 0,0 0 1 0 0,0 0-1 0 0,0-1 1 0 0,-1 1-1 0 0,1-2 1 0 0,-1 1-1 0 0,1-1 0 0 0,-1 0 1 0 0,0 0-1 0 0,0-1 1 0 0,0 0-1 0 0,0 0 1 0 0,-1 0-1 0 0,0-1 1 0 0,0 0-1 0 0,0 0 1 0 0,0 0-1 0 0,1-3-70 0 0,-6 8 40 0 0,-1 1-1 0 0,1-1 1 0 0,0 0 0 0 0,-1 0 0 0 0,1 0-1 0 0,-1-1 1 0 0,1 1 0 0 0,0 0-1 0 0,-1 0 1 0 0,1 0 0 0 0,0 0 0 0 0,-1 0-1 0 0,1 0 1 0 0,0 0 0 0 0,-1-1-1 0 0,1 1 1 0 0,0 0 0 0 0,-1 0-1 0 0,1 0 1 0 0,0-1 0 0 0,0 1 0 0 0,-1 0-1 0 0,1 0 1 0 0,0-1 0 0 0,0 1-1 0 0,0 0 1 0 0,-1-1 0 0 0,1 1 0 0 0,0 0-1 0 0,0-1 1 0 0,0 1 0 0 0,0 0-1 0 0,0-1 1 0 0,-1 1 0 0 0,1 0 0 0 0,0-1-1 0 0,0 1 1 0 0,0-1 0 0 0,0 1-1 0 0,0 0-39 0 0,-43 213 59 0 0,40-194-54 0 0,-11 23 63 0 0,14-42-40 0 0,0 0 4 0 0,0 0 24 0 0,0 0 7 0 0,21-17 475 0 0,-19-18 63 0 0,-6 16-3905 0 0,6 10-2058 0 0,4 1-3569 0 0,-2 5-1638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22.8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63 19412 0 0,'0'0'1056'0'0,"0"0"-70"0"0,0 0-41 0 0,0 0-10 0 0,0 0-69 0 0,0 0-102 0 0,0 0-176 0 0,0 0-177 0 0,0 0-159 0 0,0 0-128 0 0,0 0-71 0 0,0 0-29 0 0,0 0 4 0 0,-4 0-1 0 0,2 0-16 0 0,0 0-1 0 0,0 1 1 0 0,0-1 0 0 0,1 1-1 0 0,-1-1 1 0 0,0 1 0 0 0,0-1-1 0 0,1 1 1 0 0,-1 0 0 0 0,1 0-1 0 0,-1 0 1 0 0,1 0 0 0 0,-1 0-1 0 0,1 0 1 0 0,-1 1 0 0 0,1-1-1 0 0,0 0 1 0 0,0 1 0 0 0,0-1-1 0 0,0 1 1 0 0,0-1 0 0 0,0 1-1 0 0,0 0 1 0 0,0-1 0 0 0,0 1-1 0 0,1 0 1 0 0,-1 0 0 0 0,1-1-1 0 0,-1 1 1 0 0,1 0 0 0 0,0 0-1 0 0,0 0 1 0 0,0-1 0 0 0,0 1-1 0 0,0 0 1 0 0,0 0 0 0 0,0 0-1 0 0,1 0 1 0 0,-1 0-11 0 0,1 1 38 0 0,-1-1 1 0 0,1 1-1 0 0,-1-1 0 0 0,1 1 0 0 0,0-1 1 0 0,0 0-1 0 0,0 1 0 0 0,1-1 0 0 0,-1 0 1 0 0,0 0-1 0 0,1 0 0 0 0,-1 0 0 0 0,1 0 1 0 0,0 0-1 0 0,0 0 0 0 0,0-1 0 0 0,0 1 1 0 0,0-1-1 0 0,0 1 0 0 0,0-1 0 0 0,0 0 1 0 0,0 1-1 0 0,1-1 0 0 0,-1-1 0 0 0,1 1 1 0 0,-1 0-1 0 0,1 0 0 0 0,-1-1 1 0 0,1 0-1 0 0,-1 1 0 0 0,1-1 0 0 0,-1 0 1 0 0,1 0-1 0 0,-1 0 0 0 0,1-1-38 0 0,-1-1-5 0 0,0-1 1 0 0,0 1-1 0 0,-1-1 0 0 0,1 0 0 0 0,-1 0 1 0 0,0 1-1 0 0,0-1 0 0 0,0 0 0 0 0,0 0 1 0 0,-1 0-1 0 0,1 0 0 0 0,-1-1 0 0 0,1 1 1 0 0,-1 0-1 0 0,0 0 0 0 0,0 0 0 0 0,-1 0 1 0 0,1 0-1 0 0,-1 0 0 0 0,1 0 0 0 0,-1 0 1 0 0,0 0-1 0 0,0 0 0 0 0,0 0 0 0 0,-1-1 5 0 0,-3-8-597 0 0,-5-15-785 0 0,10 11-3755 0 0,6 14-3987 0 0,-4 2 4925 0 0,1 0-3469 0 0</inkml:trace>
  <inkml:trace contextRef="#ctx0" brushRef="#br0" timeOffset="244.227">164 37 11106 0 0,'0'0'2597'0'0,"0"0"-626"0"0,0 0-409 0 0,0 0-121 0 0,0 0-114 0 0,0 0-126 0 0,0 0-228 0 0,0 0-278 0 0,0 0-220 0 0,0 0-146 0 0,0 0-57 0 0,0 0-12 0 0,0 0-10 0 0,3 4 12 0 0,-1-1-210 0 0,-1 0 1 0 0,1 1-1 0 0,-1-1 0 0 0,0 1 0 0 0,0-1 0 0 0,0 1 0 0 0,0 0 1 0 0,-1-1-1 0 0,1 1 0 0 0,-1 0 0 0 0,0 0 0 0 0,0-1 0 0 0,-1 1 1 0 0,1 0-1 0 0,-1 0 0 0 0,1-1 0 0 0,-1 1 0 0 0,-1 3-52 0 0,-2 9-636 0 0,-3 16-1236 0 0,3-22-3264 0 0,0 0-4205 0 0,2-7 666 0 0</inkml:trace>
  <inkml:trace contextRef="#ctx0" brushRef="#br0" timeOffset="648.086">161 46 13155 0 0,'0'0'1496'0'0,"0"0"-9"0"0,0 0 60 0 0,0 0-117 0 0,0 0-254 0 0,0 0-224 0 0,0 0-230 0 0,0 0-194 0 0,0 0-149 0 0,0 0-115 0 0,0 0-47 0 0,11-7-25 0 0,37-23-17 0 0,-45 29-128 0 0,0-1 0 0 0,1 1-1 0 0,-1 0 1 0 0,1 0 0 0 0,0 0 0 0 0,-1 1 0 0 0,1-1 0 0 0,0 1 0 0 0,0 0 0 0 0,-1 0-1 0 0,1 0 1 0 0,0 0 0 0 0,0 1 0 0 0,-1-1 0 0 0,1 1 0 0 0,0 0 0 0 0,-1 0 0 0 0,1 0 0 0 0,-1 1-1 0 0,0-1 1 0 0,1 1-47 0 0,-2-1 24 0 0,-1-1-11 0 0,0 0-1 0 0,0 1 1 0 0,0-1 0 0 0,0 1-1 0 0,1-1 1 0 0,-1 1 0 0 0,0 0 0 0 0,0-1-1 0 0,0 1 1 0 0,0 0 0 0 0,0 0-1 0 0,-1 0 1 0 0,1 0 0 0 0,0 0-1 0 0,0 0 1 0 0,0 0 0 0 0,-1 0-1 0 0,1 0 1 0 0,-1 0 0 0 0,1 0 0 0 0,-1 0-1 0 0,1 0 1 0 0,-1 0 0 0 0,1 1-1 0 0,-1-1 1 0 0,0 0 0 0 0,0 0-1 0 0,0 0 1 0 0,0 1 0 0 0,0-1-1 0 0,0 0 1 0 0,0 0 0 0 0,0 1 0 0 0,0-1-1 0 0,0 0 1 0 0,-1 0 0 0 0,1 0-1 0 0,0 1 1 0 0,-1-1 0 0 0,1 0-1 0 0,-1 0 1 0 0,0 0 0 0 0,1 0 0 0 0,-1 0-1 0 0,0 0 1 0 0,1 0 0 0 0,-1 0-1 0 0,0 0 1 0 0,0 0 0 0 0,0 0-1 0 0,0-1 1 0 0,0 1 0 0 0,-1 0-13 0 0,-54 44 450 0 0,55-45-429 0 0,0 0-1 0 0,0 1 1 0 0,-1-1 0 0 0,1 0-1 0 0,0 1 1 0 0,0-1 0 0 0,0 1-1 0 0,0-1 1 0 0,-1 1 0 0 0,1-1 0 0 0,0 1-1 0 0,0 0 1 0 0,0 0 0 0 0,0-1-1 0 0,0 1 1 0 0,0 0 0 0 0,1 0 0 0 0,-1 0-1 0 0,0 0 1 0 0,0 0 0 0 0,1 0-1 0 0,-1 0 1 0 0,0 0 0 0 0,1 1-1 0 0,-1-1 1 0 0,1 0 0 0 0,0 0 0 0 0,-1 0-1 0 0,1 1 1 0 0,0-1 0 0 0,0 0-1 0 0,0 0 1 0 0,0 1 0 0 0,0-1-1 0 0,0 0 1 0 0,0 1 0 0 0,0-1 0 0 0,0 0-1 0 0,1 0 1 0 0,-1 1 0 0 0,0-1-1 0 0,1 0 1 0 0,-1 0 0 0 0,1 0-1 0 0,-1 0 1 0 0,1 0 0 0 0,0 0 0 0 0,-1 1-1 0 0,1-1 1 0 0,0-1 0 0 0,0 1-1 0 0,0 0 1 0 0,0 0 0 0 0,0 0 0 0 0,0 0-1 0 0,0-1 1 0 0,0 1 0 0 0,0 0-1 0 0,0-1 1 0 0,0 1 0 0 0,0-1-1 0 0,1 1 1 0 0,-1-1 0 0 0,0 0 0 0 0,0 1-22 0 0,157 51 2674 0 0,-156-51-3721 0 0,2-1 3795 0 0,-4 0-5615 0 0,0-2-4885 0 0,0 1-4560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22.2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38 11779 0 0,'0'0'2088'0'0,"0"0"-258"0"0,0 0-93 0 0,0 0-96 0 0,0 0-160 0 0,0 0-214 0 0,0 0-189 0 0,0 0-186 0 0,0 0-160 0 0,0 0-113 0 0,0 0-115 0 0,0 0-85 0 0,-3-7-74 0 0,-8-17-86 0 0,8 17-54 0 0,3 7-51 0 0,0 0-45 0 0,0 0-25 0 0,15 21 214 0 0,119 138 420 0 0,-133-149-3553 0 0,-10-9-8339 0 0,7-1-39 0 0</inkml:trace>
  <inkml:trace contextRef="#ctx0" brushRef="#br0" timeOffset="249.891">214 13 14715 0 0,'0'0'1667'0'0,"0"0"-356"0"0,0 0-160 0 0,0 0-97 0 0,0 0-118 0 0,0 0-149 0 0,0 0-142 0 0,0 0-101 0 0,0 0-28 0 0,0 0-6 0 0,0 0-41 0 0,0 0-37 0 0,-10 7-65 0 0,-86 56 537 0 0,71-49-785 0 0,17-10-194 0 0,1 0-1 0 0,-1 1 1 0 0,1 0 0 0 0,-1 0-1 0 0,1 1 1 0 0,1 0 0 0 0,-1 0-1 0 0,1 0 1 0 0,0 1-1 0 0,-4 6 76 0 0,8 2-4344 0 0,8-8-7466 0 0,-4-5 2591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15.8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4 109 8354 0 0,'0'0'2983'0'0,"0"0"-1929"0"0,0 0-466 0 0,0 0 179 0 0,0 0 309 0 0,0 0 317 0 0,0 0 164 0 0,0 0-48 0 0,5-10-236 0 0,19-32-328 0 0,-24 43-904 0 0,0-1 0 0 0,0 0 0 0 0,1 1 0 0 0,-1-1 0 0 0,0 1 0 0 0,1-1 1 0 0,-1 0-1 0 0,0 0 0 0 0,1 1 0 0 0,-1-1 0 0 0,0 0 0 0 0,1 1 0 0 0,-1-1 0 0 0,0 0 0 0 0,1 0 0 0 0,-1 0 0 0 0,1 1 0 0 0,-1-1 0 0 0,1 0 0 0 0,-1 0 0 0 0,1 0 0 0 0,-1 0 0 0 0,0 0 0 0 0,1 0 0 0 0,-1 0 0 0 0,1 0 0 0 0,-1 0 0 0 0,1 0 0 0 0,-1 0 0 0 0,1 0 0 0 0,-1 0 0 0 0,1 0 1 0 0,-1-1-1 0 0,0 1 0 0 0,1 0 0 0 0,-1 0 0 0 0,1 0 0 0 0,-1-1 0 0 0,0 1 0 0 0,1 0 0 0 0,-1 0 0 0 0,0-1 0 0 0,1 1 0 0 0,-1 0 0 0 0,0-1 0 0 0,1 1 0 0 0,-1-1 0 0 0,0 1 0 0 0,0 0 0 0 0,1-1 0 0 0,-1 1 0 0 0,0-1 0 0 0,0 1 0 0 0,0 0 0 0 0,0-1 0 0 0,1 1 0 0 0,-1-1 0 0 0,0 1 0 0 0,0-1 1 0 0,0 1-1 0 0,0-1 0 0 0,0 1 0 0 0,0-1-41 0 0,2 29 1094 0 0,-2-27-1017 0 0,-42 182 1918 0 0,30-108-2416 0 0,33-103-20828 0 0,-18 23 15668 0 0</inkml:trace>
  <inkml:trace contextRef="#ctx0" brushRef="#br0" timeOffset="399.881">71 229 6473 0 0,'0'0'1221'0'0,"0"0"-293"0"0,0 0 9 0 0,0 0 186 0 0,0 0 138 0 0,0 0 37 0 0,0 0-23 0 0,0 0-112 0 0,0 0-116 0 0,0 0-103 0 0,0 0-143 0 0,0 0-95 0 0,0 0-71 0 0,7 2-81 0 0,82 4 1631 0 0,-30-25-1504 0 0,-57 19-662 0 0,-1-1-1 0 0,0 1 0 0 0,1-1 1 0 0,-1 1-1 0 0,1-1 1 0 0,-1 0-1 0 0,0 0 0 0 0,0 0 1 0 0,0 0-1 0 0,1 0 0 0 0,-1 0 1 0 0,0 0-1 0 0,0 0 1 0 0,-1-1-1 0 0,1 1 0 0 0,0 0 1 0 0,0 0-1 0 0,0-1 0 0 0,-1 1 1 0 0,1-1-1 0 0,-1 1 1 0 0,1 0-1 0 0,-1-1 0 0 0,0 1 1 0 0,1-1-1 0 0,-1 1 1 0 0,0-1-1 0 0,0 1 0 0 0,0-1 1 0 0,0 0-1 0 0,0 1 0 0 0,0-1 1 0 0,-1 1-1 0 0,1-1 1 0 0,0 1-1 0 0,-1 0 0 0 0,1-1 1 0 0,-1 1-1 0 0,0-1-18 0 0,-1 1 9 0 0,-1-1 1 0 0,0 1-1 0 0,0 0 0 0 0,1-1 1 0 0,-1 2-1 0 0,0-1 0 0 0,0 0 0 0 0,0 0 1 0 0,0 1-1 0 0,0 0 0 0 0,0-1 1 0 0,0 1-1 0 0,0 0 0 0 0,0 0 0 0 0,0 1 1 0 0,0-1-1 0 0,0 1 0 0 0,0 0 1 0 0,0-1-1 0 0,0 1 0 0 0,0 0 0 0 0,0 1 1 0 0,0-1-1 0 0,1 1 0 0 0,-1-1 1 0 0,1 1-1 0 0,-3 1-9 0 0,-50 53 362 0 0,54-55-351 0 0,0 1-1 0 0,0-1 1 0 0,1 1-1 0 0,-1 0 0 0 0,1-1 1 0 0,-1 1-1 0 0,1 0 1 0 0,0-1-1 0 0,-1 1 0 0 0,1 0 1 0 0,0 0-1 0 0,0-1 1 0 0,0 1-1 0 0,0 0 0 0 0,1 0 1 0 0,-1-1-1 0 0,0 1 0 0 0,1 0 1 0 0,-1-1-1 0 0,1 1 1 0 0,0 0-1 0 0,-1-1 0 0 0,1 1 1 0 0,0-1-1 0 0,0 1 1 0 0,0-1-1 0 0,0 0 0 0 0,0 1 1 0 0,0-1-1 0 0,0 0 1 0 0,1 0-1 0 0,-1 1 0 0 0,1-1 1 0 0,-1 0-1 0 0,0 0 1 0 0,1-1-1 0 0,-1 1 0 0 0,1 0 1 0 0,0 0-1 0 0,-1-1 1 0 0,1 1-1 0 0,0-1 0 0 0,0 1-10 0 0,56 15-1158 0 0,-38-13-2875 0 0,0-2-5177 0 0,-14-1-1398 0 0</inkml:trace>
  <inkml:trace contextRef="#ctx0" brushRef="#br0" timeOffset="1047.357">331 173 8026 0 0,'0'0'5374'0'0,"0"0"-3181"0"0,0 0-1081 0 0,0 0-239 0 0,0 0-184 0 0,0 0-111 0 0,0 0-27 0 0,0 0 61 0 0,0 0 30 0 0,0 0-11 0 0,0 0-42 0 0,0 0-105 0 0,0 0-69 0 0,1 6-39 0 0,-17 99 1192 0 0,16-105-1560 0 0,0 0 0 0 0,1 1 0 0 0,-1-1 0 0 0,0 1 0 0 0,0-1 0 0 0,0 1 0 0 0,0-1 0 0 0,0 1 0 0 0,0-1 0 0 0,0 1 0 0 0,0-1 0 0 0,0 0 0 0 0,0 1-1 0 0,0-1 1 0 0,-1 1 0 0 0,1-1 0 0 0,0 1 0 0 0,0-1 0 0 0,0 1 0 0 0,0-1 0 0 0,-1 0 0 0 0,1 1 0 0 0,0-1 0 0 0,-1 1 0 0 0,1-1 0 0 0,0 0 0 0 0,0 1 0 0 0,-1-1 0 0 0,1 0 0 0 0,-1 0 0 0 0,1 1-1 0 0,0-1 1 0 0,-1 0 0 0 0,1 0 0 0 0,-1 1 0 0 0,1-1 0 0 0,0 0 0 0 0,-1 0 0 0 0,1 0 0 0 0,-1 0 0 0 0,1 0 0 0 0,-1 0 0 0 0,1 0 0 0 0,-1 0 0 0 0,1 0 0 0 0,-1 0 0 0 0,1 0 0 0 0,-1 0-1 0 0,1 0 1 0 0,0 0 0 0 0,-1 0 0 0 0,1 0 0 0 0,-1 0 0 0 0,1-1 0 0 0,-1 1 0 0 0,1 0 0 0 0,0 0 0 0 0,-1 0 0 0 0,1-1 0 0 0,-1 1 0 0 0,1 0 0 0 0,0-1 0 0 0,-1 1-8 0 0,2-32-258 0 0,2 24 208 0 0,0 1 1 0 0,1 0-1 0 0,0 0 1 0 0,0 0-1 0 0,0 0 1 0 0,1 0-1 0 0,0 1 1 0 0,1 0-1 0 0,0 0 1 0 0,0 0-1 0 0,0 1 1 0 0,0 0-1 0 0,1 0 1 0 0,0 0-1 0 0,6-2 50 0 0,-11 6 2 0 0,-1 1 1 0 0,0 0-1 0 0,1 0 0 0 0,-1 0 0 0 0,1 0 0 0 0,-1 0 0 0 0,1 0 1 0 0,-1 0-1 0 0,0 0 0 0 0,1 1 0 0 0,-1-1 0 0 0,1 0 0 0 0,-1 1 1 0 0,0-1-1 0 0,1 1 0 0 0,-1 0 0 0 0,0-1 0 0 0,0 1 0 0 0,1 0 1 0 0,-1 0-1 0 0,0 0 0 0 0,0 0 0 0 0,0 0 0 0 0,0 0 0 0 0,0 0 1 0 0,0 0-1 0 0,-1 0 0 0 0,1 0 0 0 0,0 0 0 0 0,0 1 0 0 0,-1-1 1 0 0,1 0-1 0 0,-1 1 0 0 0,1-1 0 0 0,-1 0 0 0 0,0 1 0 0 0,1-1 1 0 0,-1 1-1 0 0,0-1 0 0 0,0 0 0 0 0,0 1 0 0 0,0-1 0 0 0,0 1 1 0 0,0-1-1 0 0,0 1 0 0 0,-1 0-2 0 0,-11 69 290 0 0,11-69-263 0 0,1-1 1 0 0,-1 1-1 0 0,0-1 1 0 0,1 1 0 0 0,-1-1-1 0 0,0 0 1 0 0,0 0 0 0 0,0 1-1 0 0,0-1 1 0 0,0 0-1 0 0,0 0 1 0 0,0 0 0 0 0,-1 0-1 0 0,1 0 1 0 0,0 0 0 0 0,-1 0-1 0 0,1-1 1 0 0,0 1-1 0 0,-1 0 1 0 0,1-1 0 0 0,-1 1-1 0 0,1-1 1 0 0,-1 1 0 0 0,0-1-1 0 0,1 0 1 0 0,-1 0-1 0 0,1 0 1 0 0,-2 0-28 0 0,13-36-7 0 0,-6 29-10 0 0,1-1 0 0 0,0 2 0 0 0,0-1 0 0 0,0 0 0 0 0,1 1 0 0 0,0 0 0 0 0,0 0 0 0 0,0 1 0 0 0,1 0 0 0 0,0 0 0 0 0,0 1 0 0 0,0-1 0 0 0,1 1 0 0 0,0 1 0 0 0,-1 0 0 0 0,1 0 0 0 0,5-1 17 0 0,-12 4 10 0 0,0 0 0 0 0,1 1 0 0 0,-1-1 0 0 0,0 1 0 0 0,0-1 0 0 0,0 1 0 0 0,0 0 0 0 0,0-1 0 0 0,0 1 0 0 0,0 0 0 0 0,0 0 0 0 0,0-1 0 0 0,0 1 0 0 0,-1 0 0 0 0,1 0 0 0 0,0 0 0 0 0,-1 0 0 0 0,1 0 0 0 0,0 0 0 0 0,-1 0 0 0 0,1 1 0 0 0,-1-1 0 0 0,1 0 0 0 0,-1 0 0 0 0,0 0 0 0 0,0 0 0 0 0,1 1 0 0 0,-1-1 0 0 0,0 0 0 0 0,0 0 0 0 0,0 0 0 0 0,0 1 0 0 0,0-1 0 0 0,-1 0 0 0 0,1 0 0 0 0,0 0 0 0 0,0 1 0 0 0,-1 0-10 0 0,-11 49 450 0 0,4-33-289 0 0,-6 19-2864 0 0,14-36 758 0 0,0-1-1261 0 0,0 0-3222 0 0,0 0-4537 0 0</inkml:trace>
  <inkml:trace contextRef="#ctx0" brushRef="#br0" timeOffset="1814.137">550 260 7450 0 0,'0'0'1233'0'0,"0"0"-417"0"0,0 0-58 0 0,0 0 334 0 0,0 0 344 0 0,0 0 205 0 0,0 0-44 0 0,0 0-228 0 0,0 0-266 0 0,0 0-265 0 0,0 0-224 0 0,0 0-162 0 0,0 0-117 0 0,11-3-59 0 0,93-27 859 0 0,-103 30-1106 0 0,0-1 0 0 0,1 1 0 0 0,-1 0 0 0 0,0 0 0 0 0,1-1 0 0 0,-1 1 0 0 0,0-1 0 0 0,0 1 0 0 0,0-1 0 0 0,0 1 0 0 0,1-1 0 0 0,-1 0 0 0 0,0 1 0 0 0,0-1 0 0 0,0 0 0 0 0,0 0 0 0 0,0 0 0 0 0,-1 0 0 0 0,1 0 0 0 0,0 0 1 0 0,0 0-1 0 0,-1 0 0 0 0,1 0 0 0 0,0 0 0 0 0,-1-1 0 0 0,1 1 0 0 0,-1 0 0 0 0,0 0 0 0 0,1-1 0 0 0,-1 1 0 0 0,0 0 0 0 0,0 0 0 0 0,0-1 0 0 0,0 1 0 0 0,0 0 0 0 0,0-1 0 0 0,0 1 0 0 0,0 0 0 0 0,0 0 0 0 0,-1-1 0 0 0,1 1 0 0 0,0 0 0 0 0,-1 0 0 0 0,1-1 0 0 0,-1 1 0 0 0,1 0 1 0 0,-1 0-1 0 0,0 0 0 0 0,0 0 0 0 0,1 0 0 0 0,-1 0 0 0 0,0 0 0 0 0,0 0 0 0 0,0 0 0 0 0,0 0 0 0 0,0 1 0 0 0,0-1 0 0 0,0 0 0 0 0,0 1 0 0 0,-1-1 0 0 0,1 1 0 0 0,-1-1-29 0 0,-1 0 5 0 0,0 1-1 0 0,0 0 1 0 0,-1 1-1 0 0,1-1 1 0 0,0 0-1 0 0,0 1 1 0 0,0 0-1 0 0,0 0 1 0 0,0 0-1 0 0,0 0 1 0 0,0 0-1 0 0,1 0 1 0 0,-1 1-1 0 0,0 0 1 0 0,1-1-1 0 0,-1 1 1 0 0,1 0-1 0 0,-1 0 1 0 0,1 0-1 0 0,0 1 1 0 0,0-1-1 0 0,0 0 1 0 0,0 1-1 0 0,0-1 1 0 0,1 1-1 0 0,-1 0 1 0 0,1 0-1 0 0,0 0 1 0 0,-1-1-1 0 0,1 1 1 0 0,0 0-1 0 0,1 0 1 0 0,-1 1-1 0 0,1-1 1 0 0,-1 0-1 0 0,1 0 1 0 0,0 0-1 0 0,0 0 1 0 0,0 0-1 0 0,1 1-4 0 0,0-2-25 0 0,0 0 0 0 0,1 0 0 0 0,-1 0 0 0 0,1-1 0 0 0,-1 1 0 0 0,1-1 0 0 0,0 1 0 0 0,-1-1 0 0 0,1 0 0 0 0,0 1 0 0 0,0-1 0 0 0,0 0 0 0 0,0 0 0 0 0,0-1 0 0 0,0 1 0 0 0,0 0 0 0 0,1-1 0 0 0,-1 1 0 0 0,0-1 0 0 0,0 0 0 0 0,0 1 0 0 0,1-1 0 0 0,-1 0 0 0 0,0 0 0 0 0,2-1 25 0 0,18 1-3837 0 0,-5-3-5358 0 0,-11 3-1273 0 0</inkml:trace>
  <inkml:trace contextRef="#ctx0" brushRef="#br0" timeOffset="3522.087">795 168 8402 0 0,'0'0'988'0'0,"0"0"-109"0"0,0 0 277 0 0,0 0 312 0 0,0 0 142 0 0,0 0-90 0 0,0 0-195 0 0,0 0-198 0 0,0 0-199 0 0,0 0-193 0 0,0 0-161 0 0,0 0-127 0 0,5 9-115 0 0,14 29-68 0 0,-19-36-229 0 0,0-1 0 0 0,0 1-1 0 0,0-1 1 0 0,0 1-1 0 0,-1-1 1 0 0,1 1 0 0 0,0-1-1 0 0,-1 1 1 0 0,1-1-1 0 0,-1 1 1 0 0,1-1 0 0 0,-1 0-1 0 0,0 1 1 0 0,0-1 0 0 0,0 0-1 0 0,0 1 1 0 0,0-1-1 0 0,0 0 1 0 0,0 0 0 0 0,0 0-1 0 0,0 0 1 0 0,0 0-1 0 0,0 0 1 0 0,-1 0 0 0 0,1 0-1 0 0,0-1 1 0 0,-1 1 0 0 0,1 0-1 0 0,-1-1 1 0 0,1 1-1 0 0,-1-1 1 0 0,1 1 0 0 0,-1-1-1 0 0,1 0 1 0 0,-1 0-1 0 0,1 0 1 0 0,-1 0 0 0 0,1 0-1 0 0,-1 0 1 0 0,0 0-1 0 0,1 0 1 0 0,-1-1 0 0 0,1 1-1 0 0,-1-1-34 0 0,1 2 6 0 0,0-1 0 0 0,0 0-1 0 0,1 0 1 0 0,-1 0-1 0 0,0 0 1 0 0,0 0 0 0 0,1 0-1 0 0,-1 0 1 0 0,0 0-1 0 0,0 0 1 0 0,1 0 0 0 0,-1 0-1 0 0,0 0 1 0 0,0 0-1 0 0,1-1 1 0 0,-1 1 0 0 0,0 0-1 0 0,1-1 1 0 0,-1 1 0 0 0,0 0-1 0 0,1-1 1 0 0,-1 1-1 0 0,1-1 1 0 0,-1 1 0 0 0,0-1-1 0 0,1 1 1 0 0,-1-1-1 0 0,1 1 1 0 0,-1-1 0 0 0,1 0-1 0 0,0 1 1 0 0,-1-1-1 0 0,1 0 1 0 0,0 1 0 0 0,-1-1-1 0 0,1 0 1 0 0,0 1 0 0 0,0-1-1 0 0,0 0 1 0 0,-1 0-1 0 0,1 1 1 0 0,0-1 0 0 0,0 0-1 0 0,0 0 1 0 0,0 1-1 0 0,0-1 1 0 0,1 0 0 0 0,-1 0-1 0 0,0 1 1 0 0,0-1-1 0 0,0 0 1 0 0,1 1 0 0 0,-1-1-1 0 0,0 0 1 0 0,1 1 0 0 0,-1-1-1 0 0,0 0 1 0 0,1 1-6 0 0,28-37-271 0 0,-27 34 283 0 0,0 1 0 0 0,1-1 0 0 0,-1 1 0 0 0,0 0-1 0 0,1 0 1 0 0,0 0 0 0 0,-1 0 0 0 0,1 1 0 0 0,0-1 0 0 0,0 1 0 0 0,0-1 0 0 0,0 1 0 0 0,0 0 0 0 0,0 0-1 0 0,1 0 1 0 0,-1 1 0 0 0,0-1 0 0 0,0 1 0 0 0,1 0 0 0 0,-1 0 0 0 0,0 0 0 0 0,0 0 0 0 0,1 0 0 0 0,-1 1-1 0 0,0 0 1 0 0,0-1 0 0 0,0 1 0 0 0,0 0 0 0 0,1 1 0 0 0,-1-1 0 0 0,-1 0 0 0 0,1 1 0 0 0,0 0 0 0 0,0 0-1 0 0,-1-1 1 0 0,1 2 0 0 0,-1-1 0 0 0,1 0 0 0 0,-1 0 0 0 0,0 1 0 0 0,0-1 0 0 0,0 1 0 0 0,0 0 0 0 0,0 0-1 0 0,-1 0 1 0 0,1-1 0 0 0,-1 1 0 0 0,0 1 0 0 0,0-1 0 0 0,0 0 0 0 0,0 0 0 0 0,0 3-12 0 0,-2 10 302 0 0,1-6-1269 0 0,1-11-4768 0 0,9-32-6100 0 0,2 0 5906 0 0,8-14 4452 0 0,37-53 5599 0 0,-54 95-2993 0 0,30-26 12003 0 0,-29 66-8619 0 0,-7-10-3979 0 0,-1 1 0 0 0,0-1-1 0 0,-2 0 1 0 0,-1-1 0 0 0,-1 1-1 0 0,-9 18-533 0 0,5-12 90 0 0,-5-62-11424 0 0,14 17 6847 0 0,-10-36-4163 0 0,-6 2 7715 0 0,-12 12 6745 0 0,-17 22 5781 0 0,190 24-8633 0 0,34-10-3239 0 0,-129 0 2596 0 0,-58 2-2205 0 0,1 1 1 0 0,-1 1-1 0 0,1 0 1 0 0,0 0-1 0 0,0 1 0 0 0,0 0 1 0 0,1 1-1 0 0,-1 0 1 0 0,1 0-1 0 0,-7 7-110 0 0,13-11 53 0 0,0 0 0 0 0,0 0-1 0 0,1 0 1 0 0,-1 0 0 0 0,0 0 0 0 0,0 0-1 0 0,1 1 1 0 0,0-1 0 0 0,-1 1 0 0 0,1 0-1 0 0,0 0 1 0 0,0-1 0 0 0,0 1 0 0 0,1 1-1 0 0,-1-1 1 0 0,1 0 0 0 0,0 0 0 0 0,0 1-1 0 0,0-1 1 0 0,0 0 0 0 0,0 1 0 0 0,1-1-1 0 0,0 1 1 0 0,-1-1 0 0 0,1 1-1 0 0,0-1 1 0 0,1 1 0 0 0,-1-1 0 0 0,1 1-1 0 0,-1-1 1 0 0,2 3-53 0 0,2-5 49 0 0,-1 1-1 0 0,1-1 0 0 0,0 0 1 0 0,-1 0-1 0 0,1 0 0 0 0,0 0 1 0 0,0-1-1 0 0,0 0 1 0 0,-1 0-1 0 0,1 0 0 0 0,0 0 1 0 0,0 0-1 0 0,0-1 1 0 0,0 1-1 0 0,-1-1 0 0 0,1 0 1 0 0,0-1-1 0 0,-1 1 0 0 0,1 0 1 0 0,-1-1-1 0 0,1 0 1 0 0,-1 0-1 0 0,0 0 0 0 0,1 0 1 0 0,1-3-49 0 0,15-35 250 0 0,-33 61-654 0 0,12-19 396 0 0,0-1 1 0 0,0 1-1 0 0,1-1 0 0 0,-1 1 0 0 0,1 0 0 0 0,-1-1 0 0 0,1 1 0 0 0,0 0 0 0 0,-1 0 0 0 0,1-1 0 0 0,0 1 0 0 0,0 0 0 0 0,0 0 0 0 0,1-1 0 0 0,-1 1 0 0 0,0 0 0 0 0,1-1 0 0 0,-1 1 1 0 0,1 0-1 0 0,-1-1 0 0 0,1 1 0 0 0,0 0 0 0 0,0-1 0 0 0,0 1 0 0 0,0-1 0 0 0,0 0 0 0 0,0 1 0 0 0,0-1 0 0 0,0 0 0 0 0,0 1 0 0 0,1-1 0 0 0,-1 0 0 0 0,0 0 0 0 0,1 0 0 0 0,-1 0 1 0 0,1 0-1 0 0,-1-1 0 0 0,1 1 0 0 0,0 0 0 0 0,-1-1 0 0 0,1 1 0 0 0,0-1 0 0 0,-1 1 0 0 0,1-1 0 0 0,0 0 0 0 0,0 0 0 0 0,-1 0 0 0 0,1 0 0 0 0,0 0 0 0 0,0 0 0 0 0,-1 0 0 0 0,1-1 1 0 0,0 1-1 0 0,-1-1 0 0 0,1 1 0 0 0,0-1 0 0 0,-1 0 0 0 0,1 1 0 0 0,-1-1 0 0 0,1 0 0 0 0,-1 0 0 0 0,1 0 0 0 0,-1 0 0 0 0,0 0 0 0 0,1-1 0 0 0,-1 1 8 0 0,10-7-118 0 0,-1 0-1 0 0,-1 0 0 0 0,1-1 0 0 0,-1-1 1 0 0,-1 0-1 0 0,0 0 0 0 0,0 0 0 0 0,-1-1 1 0 0,0 0-1 0 0,-1-1 0 0 0,0 1 0 0 0,-1-1 1 0 0,2-8 118 0 0,12-19 159 0 0,-11 23 114 0 0,-11 23 195 0 0,-14 32-167 0 0,10-28-348 0 0,1 1-1 0 0,1-1 1 0 0,0 1-1 0 0,1 0 1 0 0,0 1-1 0 0,1-1 1 0 0,0 1-1 0 0,1-1 1 0 0,0 1-1 0 0,1 0 1 0 0,0 0-1 0 0,1 2 48 0 0,-2-33-10386 0 0,-4-24 3265 0 0,-24-11 8833 0 0,30 53-1523 0 0,1 0 0 0 0,-1 1 0 0 0,1-1 0 0 0,-1 1 0 0 0,1-1 0 0 0,-1 1 0 0 0,1-1 0 0 0,-1 1 0 0 0,0-1 0 0 0,1 1 0 0 0,-1 0 0 0 0,0-1 0 0 0,0 1 0 0 0,1-1 1 0 0,-1 1-1 0 0,0 0 0 0 0,0-1 0 0 0,0 1 0 0 0,0 0 0 0 0,0-1 0 0 0,0 1 0 0 0,0 0 0 0 0,0-1 0 0 0,0 1 0 0 0,0 0 0 0 0,0-1 0 0 0,0 1 0 0 0,-1-1 0 0 0,1 1 0 0 0,0 0 0 0 0,0-1 0 0 0,-1 1 1 0 0,1-1-1 0 0,0 1 0 0 0,-1-1 0 0 0,1 1 0 0 0,0 0 0 0 0,-1-1 0 0 0,1 0 0 0 0,-1 1 0 0 0,1-1 0 0 0,-1 1 0 0 0,1-1 0 0 0,-1 0 0 0 0,0 1 0 0 0,1-1 0 0 0,-1 0 0 0 0,1 1 0 0 0,-1-1 0 0 0,0 0-189 0 0,14 3 357 0 0,0 0 0 0 0,1-2-1 0 0,-1 1 1 0 0,1-2-1 0 0,-1 1 1 0 0,0-2-1 0 0,1 0 1 0 0,-1-1-1 0 0,0 0 1 0 0,0-1-1 0 0,0 0 1 0 0,0-1 0 0 0,0 0-1 0 0,4-4-356 0 0,-38 82 2897 0 0,18-32-2680 0 0,7-36-5470 0 0,2-4-5584 0 0,-4-2 1319 0 0</inkml:trace>
  <inkml:trace contextRef="#ctx0" brushRef="#br0" timeOffset="3763.396">1551 72 11074 0 0,'0'0'1281'0'0,"0"0"-609"0"0,0 0-456 0 0,0 0-96 0 0,0 0-56 0 0,0 0-24 0 0,0 0-24 0 0,0 0-96 0 0,0 0-232 0 0,0 0-528 0 0,0 0-1017 0 0,0 0-2624 0 0,0 0-1432 0 0</inkml:trace>
  <inkml:trace contextRef="#ctx0" brushRef="#br0" timeOffset="4452.239">1657 153 17452 0 0,'0'0'837'0'0,"0"0"55"0"0,0 0 161 0 0,0 0 94 0 0,0 0-119 0 0,0 0-245 0 0,0 0-265 0 0,0 0-222 0 0,0 0-141 0 0,0 0-80 0 0,0 0-46 0 0,0 0 6 0 0,0 0-2 0 0,-11 3 2 0 0,-34 11 6 0 0,43-13-30 0 0,0 0 0 0 0,0 0 0 0 0,1 1 0 0 0,-1-1 0 0 0,1 0 0 0 0,-1 1 0 0 0,1 0 0 0 0,-1-1 0 0 0,1 1 0 0 0,0 0 0 0 0,-1 0 0 0 0,1 0 0 0 0,0 0 0 0 0,1 0 0 0 0,-1 0 0 0 0,0 0-1 0 0,0 0 1 0 0,1 0 0 0 0,-1 0 0 0 0,1 0 0 0 0,0 0 0 0 0,0 0 0 0 0,0 1 0 0 0,0-1 0 0 0,0 0 0 0 0,0 0 0 0 0,0 0 0 0 0,1 0 0 0 0,-1 1 0 0 0,1-1 0 0 0,-1 0 0 0 0,1 0 0 0 0,0 0 0 0 0,0 0 0 0 0,0 0 0 0 0,0-1 0 0 0,1 2-11 0 0,0-1 15 0 0,0 0 1 0 0,0 0-1 0 0,0 0 1 0 0,0-1 0 0 0,0 1-1 0 0,1-1 1 0 0,-1 1-1 0 0,0-1 1 0 0,1 0-1 0 0,0 0 1 0 0,-1 0 0 0 0,1 0-1 0 0,-1 0 1 0 0,1-1-1 0 0,0 1 1 0 0,0-1-1 0 0,-1 0 1 0 0,1 0 0 0 0,0 0-1 0 0,0 0 1 0 0,-1 0-1 0 0,1 0 1 0 0,0-1-1 0 0,-1 1 1 0 0,1-1 0 0 0,0 0-1 0 0,-1 0 1 0 0,1 0-1 0 0,-1 0 1 0 0,1-1 0 0 0,-1 1-1 0 0,1 0 1 0 0,-1-1-1 0 0,0 0 1 0 0,0 1-1 0 0,0-1 1 0 0,0 0 0 0 0,0 0-1 0 0,0 0 1 0 0,-1-1-1 0 0,1 1 1 0 0,-1 0-1 0 0,1-1 1 0 0,-1 1 0 0 0,0-1-1 0 0,0 1 1 0 0,1-3-16 0 0,-1 2-30 0 0,-1 1 0 0 0,1-1 0 0 0,-1 0 0 0 0,1 1 0 0 0,-1-1 0 0 0,0 0-1 0 0,0 1 1 0 0,0-1 0 0 0,0 0 0 0 0,-1 0 0 0 0,1 1 0 0 0,-1-1 0 0 0,1 0 0 0 0,-1 1 0 0 0,0-1 0 0 0,0 1 0 0 0,0-1 0 0 0,-1 1 0 0 0,1-1 0 0 0,0 1 0 0 0,-1 0 0 0 0,0 0 0 0 0,1 0 0 0 0,-1 0 0 0 0,0 0 0 0 0,0 0 0 0 0,0 0 0 0 0,0 0 0 0 0,-1 1 0 0 0,1-1-1 0 0,0 1 1 0 0,-1 0 0 0 0,1 0 0 0 0,-1 0 0 0 0,1 0 0 0 0,-1 0 0 0 0,0 0 0 0 0,-1 0 30 0 0,2 3-7 0 0,1 0 0 0 0,-1 0 0 0 0,0 0 0 0 0,1 0 0 0 0,0 0 0 0 0,-1 0 0 0 0,1 1 0 0 0,0-1 0 0 0,0 0 0 0 0,0 1 0 0 0,0-1 0 0 0,1 0 0 0 0,-1 1 0 0 0,1-1 0 0 0,-1 1 0 0 0,1 0 0 0 0,0-1 0 0 0,0 1 0 0 0,0-1 0 0 0,0 1 0 0 0,1-1 0 0 0,-1 1 0 0 0,1-1 7 0 0,1 1 32 0 0,1 0 0 0 0,-1 0-1 0 0,1 0 1 0 0,0-1 0 0 0,0 1 0 0 0,0-1 0 0 0,0 0 0 0 0,0 0 0 0 0,1 0 0 0 0,-1 0-1 0 0,0 0 1 0 0,1-1 0 0 0,0 0 0 0 0,-1 1 0 0 0,1-1 0 0 0,0-1 0 0 0,-1 1 0 0 0,1-1-1 0 0,0 1 1 0 0,0-1 0 0 0,0 0 0 0 0,0 0 0 0 0,-1-1 0 0 0,1 1 0 0 0,0-1-1 0 0,0 0 1 0 0,-1 0 0 0 0,1 0 0 0 0,0 0 0 0 0,-1-1 0 0 0,1 1 0 0 0,-1-1 0 0 0,0 0-1 0 0,1 0 1 0 0,-1 0 0 0 0,0-1 0 0 0,0 1 0 0 0,0-1 0 0 0,2-2-32 0 0,51-53-7 0 0,-55 88-113 0 0,-14 19 321 0 0,-2 32 273 0 0,36-93 435 0 0,85-98-897 0 0,-102 155-169 0 0,-3 3-182 0 0,0-38-3360 0 0,0 0-3653 0 0,-1-8-4192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14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25 198 12683 0 0,'0'0'976'0'0,"0"0"-272"0"0,0 0-82 0 0,0 0 192 0 0,0 0 189 0 0,0 0 142 0 0,0 0-49 0 0,0 0-201 0 0,0 0-182 0 0,0 0-187 0 0,0 0-165 0 0,-5 1-113 0 0,-6 1-258 0 0,3-2 483 0 0,26-9 82 0 0,93-76 972 0 0,-110 85-1337 0 0,-1 0-56 0 0,0 0-49 0 0,0 0-60 0 0,-26 52 149 0 0,24-51-173 0 0,1 0 1 0 0,0 1 0 0 0,0-1-1 0 0,0 1 1 0 0,0-1-1 0 0,0 1 1 0 0,0-1 0 0 0,0 1-1 0 0,0-1 1 0 0,1 1 0 0 0,-1 0-1 0 0,1-1 1 0 0,-1 1-1 0 0,1 0 1 0 0,0 0 0 0 0,-1-1-1 0 0,1 1 1 0 0,0 0 0 0 0,0 0-1 0 0,0 0 1 0 0,1-1-1 0 0,-1 1 1 0 0,0 0 0 0 0,1 0-1 0 0,-1-1 1 0 0,1 1-1 0 0,-1 0 1 0 0,1-1 0 0 0,0 1-1 0 0,0 0 1 0 0,0-1 0 0 0,0 1-1 0 0,0-1 1 0 0,0 0-1 0 0,0 1 1 0 0,0-1 0 0 0,0 0-1 0 0,1 0 1 0 0,-1 1 0 0 0,1-1-1 0 0,-1 0 1 0 0,1 0-1 0 0,-1-1 1 0 0,1 1 0 0 0,-1 0-1 0 0,2 0-1 0 0,28-8-2533 0 0,-21 2-1361 0 0,-1 0-3832 0 0,-4 2-3134 0 0</inkml:trace>
  <inkml:trace contextRef="#ctx0" brushRef="#br0" timeOffset="150.323">186 0 8458 0 0,'0'0'-200'0'0,"0"0"-400"0"0,0 0-249 0 0,0 0-135 0 0,0 0-128 0 0,0 0-312 0 0,0 0-713 0 0,0 0 985 0 0,0 0 1152 0 0</inkml:trace>
  <inkml:trace contextRef="#ctx0" brushRef="#br0" timeOffset="1120.098">233 100 13203 0 0,'0'0'937'0'0,"0"0"-131"0"0,0 0-69 0 0,0 0-14 0 0,0 0-19 0 0,0 0 7 0 0,0 0 9 0 0,0 0 8 0 0,0 0-13 0 0,0 0-108 0 0,0 0-150 0 0,0 0-86 0 0,0 0-53 0 0,2 8-26 0 0,-1-4-293 0 0,7 56 1045 0 0,-8-59-990 0 0,0 1-1 0 0,0-1 1 0 0,0 1 0 0 0,0-1-1 0 0,0 1 1 0 0,0 0 0 0 0,0-1-1 0 0,-1 1 1 0 0,1-1 0 0 0,-1 1-1 0 0,1-1 1 0 0,-1 1 0 0 0,0-1-1 0 0,1 1 1 0 0,-1-1-1 0 0,0 0 1 0 0,0 1 0 0 0,0-1-1 0 0,0 0 1 0 0,0 0 0 0 0,0 0-1 0 0,0 1 1 0 0,0-1 0 0 0,-1-1-1 0 0,1 1 1 0 0,0 0 0 0 0,-1 0-1 0 0,1 0 1 0 0,-1-1 0 0 0,1 1-1 0 0,-1 0 1 0 0,1-1-1 0 0,-1 1 1 0 0,1-1 0 0 0,-1 0-1 0 0,1 0 1 0 0,-1 0 0 0 0,0 1-54 0 0,5-28 120 0 0,-1 22-146 0 0,1 0 0 0 0,-1 0 1 0 0,1 0-1 0 0,0 0 0 0 0,1 1 1 0 0,-1 0-1 0 0,1-1 0 0 0,-1 1 1 0 0,1 1-1 0 0,1-1 0 0 0,-1 0 1 0 0,0 1-1 0 0,1 0 0 0 0,0 0 1 0 0,0 0-1 0 0,-1 1 1 0 0,2 0-1 0 0,-1 0 0 0 0,0 0 1 0 0,0 0-1 0 0,1 1 0 0 0,-1 0 1 0 0,1 0-1 0 0,-1 0 0 0 0,3 1 26 0 0,-6 1 3 0 0,0 1 0 0 0,1 0 0 0 0,-1 0 0 0 0,0 0 0 0 0,-1 0 0 0 0,1 0 0 0 0,0 0 0 0 0,-1 1 0 0 0,1-1 0 0 0,-1 1 1 0 0,1-1-1 0 0,-1 1 0 0 0,0-1 0 0 0,0 1 0 0 0,-1 0 0 0 0,1-1 0 0 0,0 1 0 0 0,-1 0 0 0 0,0 0 0 0 0,1-1 0 0 0,-1 1 0 0 0,0 0 0 0 0,0 0 0 0 0,-1 0 0 0 0,1-1 0 0 0,-1 1 0 0 0,1 0 0 0 0,-1 0 0 0 0,0-1 0 0 0,0 1 0 0 0,0 0 0 0 0,0-1 0 0 0,-1 0 0 0 0,1 1 0 0 0,-1-1 0 0 0,1 1 0 0 0,-1-1 0 0 0,0 0 0 0 0,0 0 0 0 0,0 0 0 0 0,0 0 0 0 0,0-1 0 0 0,0 1 0 0 0,-1 0 0 0 0,1-1-3 0 0,-33 12 388 0 0,37-38-346 0 0,47-39-371 0 0,-4 36 322 0 0,-44 28 6 0 0,0 0 0 0 0,0 0 1 0 0,1 0-1 0 0,-1 0 0 0 0,0-1 0 0 0,0 2 1 0 0,0-1-1 0 0,1 0 0 0 0,-1 0 1 0 0,0 0-1 0 0,0 0 0 0 0,0 1 1 0 0,0-1-1 0 0,1 1 0 0 0,-1-1 1 0 0,0 1-1 0 0,0-1 0 0 0,0 1 0 0 0,0 0 1 0 0,0-1-1 0 0,0 1 0 0 0,0 0 1 0 0,0 0-1 0 0,-1 0 0 0 0,1-1 1 0 0,0 1-1 0 0,0 0 0 0 0,-1 0 0 0 0,1 0 1 0 0,-1 0-1 0 0,1 1 0 0 0,-1-1 1 0 0,1 0-1 0 0,-1 0 0 0 0,1 0 1 0 0,-1 0-1 0 0,0 0 0 0 0,0 1 1 0 0,0-1-1 0 0,0 0 0 0 0,0 0 0 0 0,0 0 1 0 0,0 1-1 0 0,0-1 1 0 0,0 60-906 0 0,3-49-7211 0 0,9-21 4313 0 0,12-25 2651 0 0,-14 20 2255 0 0,0 0 0 0 0,1 0 0 0 0,1 1 0 0 0,0 0 0 0 0,1 1 0 0 0,0 1 1 0 0,12-9-1103 0 0,-20 8 5262 0 0,-5 11-5241 0 0,-1 0 1 0 0,0 1-1 0 0,0-1 1 0 0,0 1 0 0 0,0-1-1 0 0,0 1 1 0 0,0-1-1 0 0,0 1 1 0 0,0 0-1 0 0,0-1 1 0 0,0 1 0 0 0,-1 0-1 0 0,1 0 1 0 0,0 0-1 0 0,0 0 1 0 0,0 0 0 0 0,0 0-1 0 0,0 0 1 0 0,0 0-1 0 0,0 0 1 0 0,0 1 0 0 0,0-1-1 0 0,0 0 1 0 0,-1 1-1 0 0,1-1 1 0 0,0 1-1 0 0,1-1 1 0 0,-1 1 0 0 0,0 0-1 0 0,0-1 1 0 0,0 1-1 0 0,0 0 1 0 0,0-1 0 0 0,0 1-22 0 0,-6 17 229 0 0,0 0 1 0 0,1 0-1 0 0,1 0 1 0 0,1 0-1 0 0,1 1 1 0 0,0 0-1 0 0,1-1 1 0 0,1 1-1 0 0,1 0 1 0 0,0 0-1 0 0,2 0 1 0 0,2 14-230 0 0,-2-16 134 0 0,-2-14-137 0 0,0 0 1 0 0,1-1-1 0 0,-1 1 0 0 0,0-1 0 0 0,0 1 0 0 0,-1-1 0 0 0,1 1 0 0 0,0-1 1 0 0,-1 1-1 0 0,0-1 0 0 0,1 0 0 0 0,-1 1 0 0 0,0-1 0 0 0,0 0 1 0 0,0 1-1 0 0,-1-1 0 0 0,1 0 0 0 0,-1 0 0 0 0,1 0 0 0 0,-1 0 1 0 0,-1 1 2 0 0,-23 5-4431 0 0,22-10-291 0 0,3-2-4256 0 0,1 4 8790 0 0,-1-3-8841 0 0</inkml:trace>
  <inkml:trace contextRef="#ctx0" brushRef="#br0" timeOffset="1385.245">526 110 7482 0 0,'0'0'2181'0'0,"0"0"-231"0"0,0 0-191 0 0,0 0-142 0 0,0 0-140 0 0,0 0-151 0 0,10-4-179 0 0,32-11-230 0 0,-40 14-855 0 0,0 1 1 0 0,0-1-1 0 0,0 1 0 0 0,0 0 0 0 0,0-1 0 0 0,0 1 0 0 0,0 0 1 0 0,0 0-1 0 0,1 0 0 0 0,-1 0 0 0 0,0 1 0 0 0,0-1 1 0 0,0 1-1 0 0,0-1 0 0 0,0 1 0 0 0,0 0 0 0 0,0-1 0 0 0,-1 1 1 0 0,1 0-1 0 0,0 0 0 0 0,0 0 0 0 0,0 1 0 0 0,-1-1 0 0 0,1 0 1 0 0,-1 1-1 0 0,1-1 0 0 0,-1 1 0 0 0,0-1 0 0 0,1 1 0 0 0,-1 0 1 0 0,0-1-1 0 0,0 1 0 0 0,0 0 0 0 0,0 0 0 0 0,0 0 1 0 0,-1 0-1 0 0,1 0 0 0 0,-1 0 0 0 0,1 0 0 0 0,-1 0 0 0 0,0 0 1 0 0,1 0-1 0 0,-1 0 0 0 0,0 0 0 0 0,-1 0 0 0 0,1 0 0 0 0,0 0 1 0 0,0 0-1 0 0,-1 0 0 0 0,1 0 0 0 0,-1 0 0 0 0,0 0 0 0 0,0 0 1 0 0,1 0-1 0 0,-1 0 0 0 0,-1 0 0 0 0,1 0 0 0 0,-1 1-62 0 0,-1 0 9 0 0,0 0 0 0 0,0 0 0 0 0,0-1 0 0 0,0 1 0 0 0,-1-1 0 0 0,1 0 0 0 0,-1 1 0 0 0,1-2 0 0 0,-1 1 0 0 0,0 0 0 0 0,0-1 0 0 0,0 1 0 0 0,0-1 0 0 0,0 0 0 0 0,0-1 0 0 0,0 1 0 0 0,0-1 0 0 0,0 1 0 0 0,0-1 0 0 0,-4-1-9 0 0,7-12-3835 0 0,5 5-5452 0 0,-2 5-1233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5:00.7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238 115 3041 0 0,'0'0'1876'0'0,"0"0"-397"0"0,0 0-316 0 0,0 0 35 0 0,0 0 201 0 0,0 0 101 0 0,0 0-61 0 0,0 0-200 0 0,0 0-247 0 0,0 0-195 0 0,0 0-178 0 0,-2 0-128 0 0,2 0-431 0 0,0 0-1 0 0,0 0 1 0 0,0 0 0 0 0,1-1-1 0 0,-1 1 1 0 0,0 0-1 0 0,0 0 1 0 0,0-1 0 0 0,0 1-1 0 0,0 0 1 0 0,0 0 0 0 0,0-1-1 0 0,0 1 1 0 0,0 0-1 0 0,0 0 1 0 0,0-1 0 0 0,0 1-1 0 0,0 0 1 0 0,0 0 0 0 0,0-1-1 0 0,0 1 1 0 0,0 0-1 0 0,0 0 1 0 0,0-1 0 0 0,0 1-1 0 0,0 0 1 0 0,0 0 0 0 0,-1-1-1 0 0,1 1 1 0 0,0 0-1 0 0,0 0 1 0 0,0-1 0 0 0,0 1-1 0 0,0 0 1 0 0,-1 0 0 0 0,1 0-1 0 0,0 0 1 0 0,0-1-1 0 0,-1 1 1 0 0,1 0 0 0 0,0 0-1 0 0,0 0 1 0 0,0 0 0 0 0,-1 0-1 0 0,1 0 1 0 0,0 0-1 0 0,-1-1 1 0 0,1 1 0 0 0,0 0-1 0 0,0 0 1 0 0,-1 0 0 0 0,1 0-1 0 0,0 0 1 0 0,0 0-1 0 0,-1 0 1 0 0,1 0 0 0 0,0 0-1 0 0,-1 1-59 0 0,8-24 700 0 0,-7 21-676 0 0,0-1 0 0 0,0 1 0 0 0,0 0 0 0 0,0 0 0 0 0,0-1 0 0 0,0 1 1 0 0,-1 0-1 0 0,1 0 0 0 0,-1 0 0 0 0,0-1 0 0 0,1 1 0 0 0,-1 0 0 0 0,0 0 0 0 0,0 0 0 0 0,0 0 0 0 0,-1 0 0 0 0,1 1 0 0 0,0-1 0 0 0,-1 0 0 0 0,1 0 0 0 0,-1 1 0 0 0,0-1 0 0 0,0 1 0 0 0,1 0 0 0 0,-1-1 0 0 0,0 1 0 0 0,0 0 0 0 0,0 0 0 0 0,0 0 0 0 0,0 0 0 0 0,0 1 0 0 0,-1-1 1 0 0,1 0-1 0 0,0 1 0 0 0,0 0 0 0 0,0-1 0 0 0,-1 1 0 0 0,1 0 0 0 0,-2 0-24 0 0,-86 23 264 0 0,83-20-251 0 0,0 1-1 0 0,1 0 1 0 0,-1 1 0 0 0,1 0 0 0 0,0 0-1 0 0,0 0 1 0 0,0 1 0 0 0,1 0 0 0 0,0 0-1 0 0,0 0 1 0 0,0 0 0 0 0,1 1 0 0 0,0 0-1 0 0,0 0 1 0 0,1 0 0 0 0,-2 4-13 0 0,5-10 2 0 0,1 0 1 0 0,-1 1-1 0 0,0-1 1 0 0,0 0-1 0 0,1 0 1 0 0,-1 0-1 0 0,1 1 0 0 0,-1-1 1 0 0,1 0-1 0 0,-1 0 1 0 0,1 0-1 0 0,0 0 1 0 0,-1 0-1 0 0,1 0 0 0 0,0 0 1 0 0,0 0-1 0 0,0 0 1 0 0,0 0-1 0 0,0 0 1 0 0,0-1-1 0 0,0 1 0 0 0,0 0 1 0 0,0-1-1 0 0,0 1 1 0 0,1-1-1 0 0,-1 1 1 0 0,0-1-1 0 0,0 0 1 0 0,0 1-1 0 0,1-1 0 0 0,-1 0 1 0 0,0 0-1 0 0,0 0 1 0 0,1 0-1 0 0,-1 0 1 0 0,0 0-1 0 0,0 0 0 0 0,1 0 1 0 0,-1 0-1 0 0,0-1-2 0 0,54-8 112 0 0,-45 6-64 0 0,0-2-1 0 0,-1 1 0 0 0,0-1 0 0 0,0-1 1 0 0,0 0-1 0 0,0 0 0 0 0,-1-1 1 0 0,0 0-1 0 0,0 0 0 0 0,-1-1 1 0 0,0 0-1 0 0,-1 0 0 0 0,1 0 0 0 0,-1-1 1 0 0,0-2-48 0 0,-31 94 1605 0 0,-43 167-459 0 0,71-215-857 0 0,13-68-2101 0 0,3 1-6810 0 0,-10 17-2482 0 0,-6 11 5886 0 0</inkml:trace>
  <inkml:trace contextRef="#ctx0" brushRef="#br0" timeOffset="397.341">277 138 10098 0 0,'0'0'1512'0'0,"0"0"13"0"0,0 0-61 0 0,0 0 36 0 0,0 0 38 0 0,0 0-44 0 0,0 0-155 0 0,0 0-256 0 0,0 0-267 0 0,0 0-268 0 0,0 0-267 0 0,0 0-179 0 0,0 0-70 0 0,-3-3-4 0 0,2 2-17 0 0,1 1 0 0 0,-1 0 0 0 0,0-1 1 0 0,0 1-1 0 0,1 0 0 0 0,-1 0 0 0 0,0 0 1 0 0,0-1-1 0 0,0 1 0 0 0,1 0 0 0 0,-1 0 1 0 0,0 0-1 0 0,0 0 0 0 0,0 0 0 0 0,0 0 1 0 0,1 1-1 0 0,-1-1 0 0 0,0 0 0 0 0,0 0 1 0 0,1 0-1 0 0,-1 1 0 0 0,0-1 0 0 0,0 1 1 0 0,1-1-1 0 0,-1 0 0 0 0,0 1 0 0 0,1-1 1 0 0,-1 1-1 0 0,0-1 0 0 0,1 1 0 0 0,-1 0 1 0 0,1-1-1 0 0,-1 1 0 0 0,1 0 0 0 0,-1-1 1 0 0,1 1-1 0 0,0 0 0 0 0,-1-1 0 0 0,1 1 1 0 0,0 0-1 0 0,-1 0 0 0 0,1 0 0 0 0,0-1 1 0 0,0 1-1 0 0,0 0 0 0 0,0 0 0 0 0,0 0 1 0 0,0-1-1 0 0,0 1 0 0 0,0 0 0 0 0,0 0 1 0 0,0 0-1 0 0,0-1 0 0 0,0 1 0 0 0,1 0 1 0 0,-1 0-1 0 0,0 0 0 0 0,1-1 0 0 0,-1 1 1 0 0,0 0-1 0 0,1-1 0 0 0,0 2-11 0 0,-3 7 77 0 0,1-7-40 0 0,0 0-1 0 0,0 0 0 0 0,1 0 1 0 0,-1 0-1 0 0,1 0 0 0 0,-1 0 0 0 0,1 1 1 0 0,0-1-1 0 0,0 0 0 0 0,0 0 0 0 0,0 1 1 0 0,0-1-1 0 0,0 0 0 0 0,0 0 1 0 0,1 1-1 0 0,0-1 0 0 0,-1 0 0 0 0,1 0 1 0 0,0 0-1 0 0,0 0 0 0 0,0 0 0 0 0,0 0 1 0 0,0 0-1 0 0,0 0 0 0 0,1 0 0 0 0,-1-1 1 0 0,1 1-1 0 0,-1 0 0 0 0,1-1 1 0 0,0 1-1 0 0,-1-1 0 0 0,1 0 0 0 0,0 1 1 0 0,0-1-1 0 0,0 0 0 0 0,0 0 0 0 0,0 0 1 0 0,0-1-1 0 0,0 1 0 0 0,0 0 0 0 0,1-1 1 0 0,-1 1-1 0 0,0-1 0 0 0,0 0 1 0 0,1 0-1 0 0,0 0-36 0 0,3 0 44 0 0,0-1 1 0 0,0 0-1 0 0,0 0 1 0 0,-1-1-1 0 0,1 0 1 0 0,0 0 0 0 0,-1 0-1 0 0,1-1 1 0 0,-1 1-1 0 0,0-1 1 0 0,0 0-1 0 0,0-1 1 0 0,0 1-1 0 0,-1-1 1 0 0,1 0-1 0 0,-1 0 1 0 0,0-1-1 0 0,0 1 1 0 0,-1-1-1 0 0,1 0 1 0 0,-1 0-1 0 0,0 0 1 0 0,0 0-1 0 0,-1-1 1 0 0,0 1 0 0 0,0-1-1 0 0,0 1 1 0 0,0-1-1 0 0,-1 0 1 0 0,0 0-1 0 0,0-1-44 0 0,-2 6-17 0 0,1 0 1 0 0,-1-1-1 0 0,1 1 0 0 0,-1 0 0 0 0,0-1 1 0 0,0 1-1 0 0,0 0 0 0 0,1 0 1 0 0,-1-1-1 0 0,0 1 0 0 0,-1 0 0 0 0,1 0 1 0 0,0 0-1 0 0,0 0 0 0 0,0 1 0 0 0,-1-1 1 0 0,1 0-1 0 0,0 0 0 0 0,-1 1 1 0 0,1-1-1 0 0,-1 1 0 0 0,1-1 0 0 0,0 1 1 0 0,-1-1-1 0 0,1 1 0 0 0,-1 0 0 0 0,1 0 1 0 0,-1 0-1 0 0,1 0 0 0 0,-2 0 17 0 0,-15 21-6710 0 0,18-20 5954 0 0,0 10-8961 0 0,2-7 219 0 0</inkml:trace>
  <inkml:trace contextRef="#ctx0" brushRef="#br0" timeOffset="814.127">576 144 10034 0 0,'0'0'3898'0'0,"0"0"-2348"0"0,0 0-767 0 0,0 0-4 0 0,0 0 125 0 0,0 0 129 0 0,0 0 45 0 0,0 0-90 0 0,0 0-164 0 0,0 0-184 0 0,0 0-203 0 0,0 0-163 0 0,0 0-128 0 0,-3-10-80 0 0,-14-29-26 0 0,16 39-35 0 0,0-1 0 0 0,0 1-1 0 0,0-1 1 0 0,0 1 0 0 0,0 0-1 0 0,0-1 1 0 0,0 1-1 0 0,0 0 1 0 0,0 0 0 0 0,0 0-1 0 0,0 0 1 0 0,0-1 0 0 0,0 1-1 0 0,0 1 1 0 0,0-1 0 0 0,0 0-1 0 0,0 0 1 0 0,0 0 0 0 0,0 0-1 0 0,0 1 1 0 0,0-1-1 0 0,0 0 1 0 0,0 1 0 0 0,0-1-1 0 0,0 1 1 0 0,0-1 0 0 0,1 1-1 0 0,-1 0 1 0 0,0-1 0 0 0,0 1-1 0 0,0 0 1 0 0,1 0 0 0 0,-1-1-1 0 0,0 1 1 0 0,1 0-1 0 0,-1 0 1 0 0,1 0-5 0 0,-3 1 30 0 0,-2 1-11 0 0,0 1 1 0 0,1-1 0 0 0,-1 1-1 0 0,1 0 1 0 0,0 0 0 0 0,0 1-1 0 0,0-1 1 0 0,0 1 0 0 0,1 0-1 0 0,0 0 1 0 0,0 0 0 0 0,0 0-1 0 0,0 1 1 0 0,1-1 0 0 0,0 1-1 0 0,0 0 1 0 0,1-1-1 0 0,0 1 1 0 0,-1 6-20 0 0,4-10 10 0 0,0 0 1 0 0,0 1-1 0 0,0-1 1 0 0,0 0-1 0 0,0 0 0 0 0,1 0 1 0 0,-1-1-1 0 0,1 1 0 0 0,0-1 1 0 0,-1 1-1 0 0,1-1 0 0 0,0 0 1 0 0,0 0-1 0 0,0 0 0 0 0,0 0 1 0 0,0 0-1 0 0,0-1 0 0 0,0 0 1 0 0,0 1-1 0 0,0-1 0 0 0,0 0 1 0 0,0 0-1 0 0,0-1 0 0 0,0 1 1 0 0,0-1-1 0 0,0 1 0 0 0,0-1 1 0 0,0 0-1 0 0,0 0 1 0 0,-1 0-1 0 0,1 0 0 0 0,0-1 1 0 0,0 0-11 0 0,0 1 17 0 0,-1-1 0 0 0,1 0 0 0 0,-1 1 0 0 0,0-1 1 0 0,0 0-1 0 0,1 0 0 0 0,-1-1 0 0 0,-1 1 0 0 0,1 0 1 0 0,0-1-1 0 0,0 1 0 0 0,-1-1 0 0 0,0 1 1 0 0,1-1-1 0 0,-1 1 0 0 0,0-1 0 0 0,0 0 0 0 0,-1 0 1 0 0,1 0-1 0 0,0 0 0 0 0,-1 0 0 0 0,0 1 0 0 0,0-1 1 0 0,0 0-1 0 0,0 0 0 0 0,0 0 0 0 0,0 0 0 0 0,-1 0 1 0 0,0 0-1 0 0,1 0 0 0 0,-1 1 0 0 0,-1-3-17 0 0,-10 43-1569 0 0,19-13-3000 0 0,3-11-6474 0 0,-8-11 3283 0 0</inkml:trace>
  <inkml:trace contextRef="#ctx0" brushRef="#br0" timeOffset="1214.127">653 122 6513 0 0,'0'0'2258'0'0,"0"0"-368"0"0,0 0-296 0 0,0 0-63 0 0,0 0 0 0 0,0 0-124 0 0,0 0-222 0 0,0 0-225 0 0,0 0-189 0 0,0 0-165 0 0,0 0-141 0 0,0 0-121 0 0,10 11-82 0 0,27 32-57 0 0,-36-42-170 0 0,0 0 0 0 0,0 0 1 0 0,0 0-1 0 0,0 1 0 0 0,0-1 0 0 0,0 0 0 0 0,-1 1 0 0 0,1-1 1 0 0,0 0-1 0 0,-1 1 0 0 0,1-1 0 0 0,-1 1 0 0 0,0-1 1 0 0,0 1-1 0 0,1-1 0 0 0,-1 1 0 0 0,0-1 0 0 0,0 1 1 0 0,0-1-1 0 0,0 1 0 0 0,-1-1 0 0 0,1 1 0 0 0,0-1 1 0 0,-1 1-1 0 0,1-1 0 0 0,-1 1 0 0 0,1-1 0 0 0,-1 1 0 0 0,0-1 1 0 0,1 0-1 0 0,-1 1 0 0 0,0-1 0 0 0,0 0 0 0 0,0 0 1 0 0,0 0-1 0 0,0 0 0 0 0,0 0 0 0 0,-1 0 0 0 0,1 0 1 0 0,0 0-1 0 0,0 0 0 0 0,-1 0 0 0 0,1-1 0 0 0,0 1 0 0 0,-1-1 1 0 0,1 1-1 0 0,-1-1 0 0 0,1 1 0 0 0,-2-1-35 0 0,2-1 32 0 0,0 0 0 0 0,0-1-1 0 0,0 1 1 0 0,1-1 0 0 0,-1 1-1 0 0,0-1 1 0 0,1 1 0 0 0,-1-1-1 0 0,1 1 1 0 0,-1-1 0 0 0,1 0-1 0 0,0 1 1 0 0,0-1 0 0 0,0 0-1 0 0,0 1 1 0 0,0-1 0 0 0,0 0-1 0 0,0 1 1 0 0,0-1 0 0 0,1 0-1 0 0,-1 1 1 0 0,1-1 0 0 0,-1 1-1 0 0,1-1 1 0 0,0 1 0 0 0,-1-1-1 0 0,1 1 1 0 0,0-1-32 0 0,1-3-19 0 0,0 1-1 0 0,0-1 1 0 0,1 1 0 0 0,-1-1-1 0 0,1 1 1 0 0,0 0-1 0 0,0 0 1 0 0,1 0 0 0 0,-1 1-1 0 0,1-1 1 0 0,-1 1-1 0 0,1-1 1 0 0,1 1 0 0 0,-1 1-1 0 0,0-1 1 0 0,0 0-1 0 0,1 1 1 0 0,0 0 0 0 0,-1 0-1 0 0,1 1 1 0 0,0-1-1 0 0,1 1 20 0 0,-3 3-6 0 0,-1 0 1 0 0,0 0-1 0 0,0 1 0 0 0,0 0 0 0 0,0-1 0 0 0,0 1 0 0 0,0 0 0 0 0,-1 0 0 0 0,0 0 0 0 0,1 0 0 0 0,-1 0 0 0 0,0 0 0 0 0,0 0 0 0 0,-1 0 0 0 0,1 0 1 0 0,-1 0-1 0 0,1 1 0 0 0,-1-1 0 0 0,0 0 0 0 0,0 1 0 0 0,-1-1 0 0 0,1 0 0 0 0,-1 0 0 0 0,1 0 0 0 0,-1 1 0 0 0,0-1 0 0 0,-1 2 6 0 0,0 2-409 0 0,-5 14 151 0 0,8-11-6587 0 0,2-10-1454 0 0,0-5 2343 0 0,-2 5 4788 0 0,0-2 557 0 0</inkml:trace>
  <inkml:trace contextRef="#ctx0" brushRef="#br0" timeOffset="1460.572">884 0 0 0 0,'0'0'1924'0'0,"0"0"1156"0"0,0 0-330 0 0,0 0-551 0 0,0 0-345 0 0,0 0-147 0 0,0 0 44 0 0,0 0-124 0 0,0 0-364 0 0,0 0-346 0 0,0 0-263 0 0,0 13-186 0 0,1 42-127 0 0,-32 58 229 0 0,31-89-612 0 0,2-16-1752 0 0,2-17-3721 0 0,-3-22-6541 0 0,-4 10 10358 0 0,1 15 1698 0 0</inkml:trace>
  <inkml:trace contextRef="#ctx0" brushRef="#br0" timeOffset="2035.404">789 55 0 0 0,'0'0'2689'0'0,"0"0"-356"0"0,-12 0-499 0 0,4 0-1487 0 0,-49 2 1686 0 0,16 11 2398 0 0,41-13-4381 0 0,0 0 0 0 0,1 0 0 0 0,-1 0 1 0 0,0-1-1 0 0,1 1 0 0 0,-1 0 0 0 0,1 0 0 0 0,-1 0 0 0 0,0 0 0 0 0,1 0 1 0 0,-1 0-1 0 0,0 0 0 0 0,1 0 0 0 0,-1 0 0 0 0,1 0 0 0 0,-1 0 1 0 0,0 0-1 0 0,1 1 0 0 0,-1-1 0 0 0,0 0 0 0 0,1 0 0 0 0,-1 0 0 0 0,0 0 1 0 0,1 1-1 0 0,-1-1 0 0 0,0 0 0 0 0,0 0 0 0 0,1 0 0 0 0,-1 1 1 0 0,0-1-1 0 0,0 0 0 0 0,1 1 0 0 0,-1-1 0 0 0,0 0 0 0 0,0 1 0 0 0,0-1 1 0 0,1 0-1 0 0,-1 1 0 0 0,0-1 0 0 0,0 0 0 0 0,0 1 0 0 0,0-1 1 0 0,0 0-1 0 0,0 1 0 0 0,0-1 0 0 0,0 0 0 0 0,0 1 0 0 0,0-1 1 0 0,0 1-1 0 0,0-1 0 0 0,0 0 0 0 0,0 1 0 0 0,0-1 0 0 0,0 0 0 0 0,0 1 1 0 0,0-1-1 0 0,-1 0 0 0 0,1 1 0 0 0,0-1 0 0 0,0 0 0 0 0,0 1 1 0 0,-1-1-1 0 0,1 0 0 0 0,0 0 0 0 0,0 1 0 0 0,-1-1 0 0 0,1 0-50 0 0,32 4 883 0 0,226-34 1829 0 0,-261 39 488 0 0,-9 16-3078 0 0,10-22-59 0 0,0 0 0 0 0,-1 0 0 0 0,1 0 0 0 0,1 0 0 0 0,-1 0 0 0 0,0 1 0 0 0,1-1 0 0 0,-1 1 0 0 0,1-1 0 0 0,0 1 0 0 0,0 0 0 0 0,1-1 0 0 0,-1 1 0 0 0,1 0 0 0 0,0-1 0 0 0,0 1 0 0 0,0 0 0 0 0,0 0 0 0 0,1-1 0 0 0,-1 1 0 0 0,1 0 0 0 0,0-1 0 0 0,0 1 0 0 0,0-1 0 0 0,1 1 0 0 0,-1-1 0 0 0,1 1 0 0 0,0-1-63 0 0,3-2 41 0 0,-1 0-1 0 0,1-1 1 0 0,0 0-1 0 0,0 0 1 0 0,-1 0 0 0 0,1-1-1 0 0,0 1 1 0 0,-1-1-1 0 0,1 0 1 0 0,0-1-1 0 0,-1 1 1 0 0,1-1-1 0 0,-1 0 1 0 0,0 0 0 0 0,1 0-1 0 0,-1 0 1 0 0,0-1-1 0 0,0 0 1 0 0,-1 0-1 0 0,1 0 1 0 0,-1 0 0 0 0,1 0-1 0 0,-1-1 1 0 0,1-1-41 0 0,10-78 197 0 0,-34 100-449 0 0,17-13 65 0 0,-1 0 0 0 0,1 0 0 0 0,0 0 0 0 0,0 0-1 0 0,1 1 1 0 0,-1-1 0 0 0,1 1 0 0 0,0-1 0 0 0,0 1 0 0 0,1 0 0 0 0,-1 0 0 0 0,1 0 0 0 0,0 0 0 0 0,1 0-1 0 0,-1 0 1 0 0,1 0 0 0 0,0 1 0 0 0,0-1 0 0 0,0 0 0 0 0,1 1 187 0 0,15 10-5824 0 0,-3-9-4210 0 0,-8-5 3007 0 0</inkml:trace>
  <inkml:trace contextRef="#ctx0" brushRef="#br0" timeOffset="2578.34">1148 92 14371 0 0,'0'0'604'0'0,"0"0"-216"0"0,0 0-24 0 0,0 0 297 0 0,0 0 335 0 0,0 0 131 0 0,0 0-59 0 0,0 0-151 0 0,0 0-195 0 0,0 0-165 0 0,-1 11-135 0 0,-15 93 658 0 0,10-80-112 0 0,6-24 116 0 0,5-16-521 0 0,-3 8-591 0 0,1 0 0 0 0,0 0 0 0 0,0 0 0 0 0,1 0 0 0 0,0 1 0 0 0,0-1 0 0 0,1 1 0 0 0,0 0 0 0 0,0 0 0 0 0,1 1 0 0 0,0 0 0 0 0,0 0 0 0 0,0 0 0 0 0,2-1 28 0 0,-7 7-5 0 0,0 0 0 0 0,-1 0 0 0 0,1-1 0 0 0,0 1 0 0 0,0 0 0 0 0,-1 0-1 0 0,1 0 1 0 0,0 0 0 0 0,0 0 0 0 0,-1 0 0 0 0,1 0 0 0 0,0 0 0 0 0,0 0 0 0 0,0 1 0 0 0,-1-1 0 0 0,1 0 0 0 0,0 0 0 0 0,-1 1-1 0 0,1-1 1 0 0,0 0 0 0 0,-1 1 0 0 0,1-1 0 0 0,0 1 0 0 0,-1-1 0 0 0,1 1 0 0 0,0-1 0 0 0,-1 1 0 0 0,1-1 0 0 0,-1 1-1 0 0,1 0 1 0 0,-1-1 0 0 0,0 1 0 0 0,1 0 0 0 0,-1-1 0 0 0,0 1 0 0 0,1 0 0 0 0,-1-1 0 0 0,0 1 0 0 0,0 0 0 0 0,1 0 0 0 0,-1-1-1 0 0,0 1 1 0 0,0 0 0 0 0,0 0 0 0 0,0 0 0 0 0,0-1 0 0 0,0 1 0 0 0,0 0 0 0 0,-1 0 0 0 0,1-1 0 0 0,0 1 0 0 0,0 0-1 0 0,0 0 1 0 0,-1-1 0 0 0,1 1 0 0 0,-1 0 5 0 0,-7 49 62 0 0,-3-10 896 0 0,99-143-1533 0 0,-88 102 570 0 0,0 1 0 0 0,1-1 0 0 0,-1 1-1 0 0,1-1 1 0 0,-1 1 0 0 0,0-1 0 0 0,1 1 0 0 0,-1 0 0 0 0,1-1-1 0 0,-1 1 1 0 0,1 0 0 0 0,-1-1 0 0 0,1 1 0 0 0,0 0-1 0 0,-1 0 1 0 0,1-1 0 0 0,-1 1 0 0 0,1 0 0 0 0,-1 0 0 0 0,1 0-1 0 0,0 0 1 0 0,-1 0 0 0 0,1 0 0 0 0,-1 0 0 0 0,1 0 0 0 0,0 0-1 0 0,-1 0 1 0 0,1 0 0 0 0,-1 0 0 0 0,1 1 0 0 0,0-1-1 0 0,-1 0 1 0 0,1 0 0 0 0,-1 0 0 0 0,1 1 0 0 0,-1-1 0 0 0,1 0-1 0 0,-1 1 1 0 0,1-1 0 0 0,-1 1 0 0 0,1-1 0 0 0,-1 0 0 0 0,1 1-1 0 0,-1-1 1 0 0,0 1 0 0 0,1-1 0 0 0,-1 1 0 0 0,0 0-1 0 0,0-1 1 0 0,1 1 0 0 0,-1-1 0 0 0,0 1 0 0 0,0-1 0 0 0,0 1-1 0 0,0 0 1 0 0,1-1 0 0 0,-1 1 0 0 0,0-1 0 0 0,0 1-1 0 0,0 0 1 0 0,0-1 0 0 0,-1 1 0 0 0,1-1 0 0 0,0 1 0 0 0,0 0-1 0 0,0-1 1 0 0,0 1 0 0 0,-1-1 0 0 0,1 1 0 0 0,0 0 5 0 0,-11 44 51 0 0,11-45-49 0 0,-3 8-580 0 0,-7 24 855 0 0,9-21-3431 0 0,0 0-3777 0 0,1-7-4617 0 0</inkml:trace>
  <inkml:trace contextRef="#ctx0" brushRef="#br0" timeOffset="3498.587">572 492 17412 0 0,'0'0'440'0'0,"0"0"-60"0"0,0 0 33 0 0,0 0 193 0 0,0 0 294 0 0,0 0 235 0 0,0 0 56 0 0,0 0-126 0 0,0 0-215 0 0,0 0-217 0 0,0 0-173 0 0,-8-1-131 0 0,-1 0-446 0 0,-12-2 1002 0 0,42 1 483 0 0,315-47-390 0 0,-331 48-1485 0 0,4 1-322 0 0,-3 0-5674 0 0,-5 1-5648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09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34 219 9178 0 0,'0'0'1374'0'0,"0"0"-270"0"0,0 0-52 0 0,0 0 134 0 0,0 0 177 0 0,0 0 52 0 0,0 0-183 0 0,0 0-295 0 0,0 0-301 0 0,0 0-277 0 0,0 0-220 0 0,0 0-96 0 0,0 0-22 0 0,-4 1 18 0 0,3-1-20 0 0,-1 0 0 0 0,1 0 0 0 0,0 0 0 0 0,0 0 0 0 0,-1 0 1 0 0,1 1-1 0 0,0-1 0 0 0,0 0 0 0 0,0 1 0 0 0,0-1 0 0 0,-1 1 0 0 0,1 0 1 0 0,0-1-1 0 0,0 1 0 0 0,0 0 0 0 0,0 0 0 0 0,0-1 0 0 0,1 1 0 0 0,-1 0 1 0 0,0 0-1 0 0,0 0 0 0 0,0 0 0 0 0,1 0 0 0 0,-1 0 0 0 0,1 0 1 0 0,-1 0-1 0 0,1 1 0 0 0,-1-1 0 0 0,1 0 0 0 0,-1 0 0 0 0,1 0 0 0 0,0 1 1 0 0,0-1-1 0 0,0 0 0 0 0,0 0 0 0 0,0 1 0 0 0,0-1 0 0 0,0 0 0 0 0,0 1-19 0 0,0-1 203 0 0,27-33 2446 0 0,20-52-2543 0 0,-37 64-180 0 0,-7 33-197 0 0,-3-11 279 0 0,-1 0-7 0 0,1-1 0 0 0,-1 1 0 0 0,0-1 0 0 0,1 1 0 0 0,-1 0 0 0 0,1-1-1 0 0,0 1 1 0 0,-1 0 0 0 0,1 0 0 0 0,0-1 0 0 0,0 1 0 0 0,0 0 0 0 0,0-1 0 0 0,1 1 0 0 0,-1 0 0 0 0,0-1 0 0 0,1 1 0 0 0,-1 0 0 0 0,1-1 0 0 0,-1 1-1 0 0,1 0 1 0 0,0-1 0 0 0,0 1 0 0 0,0-1 0 0 0,0 0 0 0 0,0 1 0 0 0,0-1 0 0 0,0 0 0 0 0,0 1 0 0 0,0-1 0 0 0,1 0 0 0 0,-1 0 0 0 0,0 0 0 0 0,1 0-1 0 0,-1 0 1 0 0,1 0 0 0 0,0-1 0 0 0,-1 1 0 0 0,1 0 0 0 0,-1-1 0 0 0,1 1 0 0 0,0-1 0 0 0,-1 0 0 0 0,1 0 0 0 0,0 1 0 0 0,1-1-1 0 0,0-1 22 0 0,1 1 1 0 0,0 0-1 0 0,-1-1 0 0 0,1 0 1 0 0,-1 0-1 0 0,1 0 1 0 0,-1-1-1 0 0,0 1 1 0 0,1-1-1 0 0,-1 1 1 0 0,0-1-1 0 0,0 0 0 0 0,0 0 1 0 0,0-1-1 0 0,0 1 1 0 0,-1-1-1 0 0,1 1 1 0 0,-1-1-1 0 0,0 0 0 0 0,1 0 1 0 0,-1 0-1 0 0,-1 0 1 0 0,2-3-23 0 0,-27 26 179 0 0,24-20-179 0 0,-52 64 111 0 0,51-62-102 0 0,0-1 1 0 0,1 1 0 0 0,-1-1 0 0 0,0 1 0 0 0,1-1-1 0 0,-1 1 1 0 0,1-1 0 0 0,-1 1 0 0 0,1 0 0 0 0,0-1-1 0 0,0 1 1 0 0,0 0 0 0 0,0-1 0 0 0,0 1 0 0 0,0 0-1 0 0,0-1 1 0 0,0 1 0 0 0,1-1 0 0 0,-1 1 0 0 0,1 0 0 0 0,-1-1-1 0 0,1 1 1 0 0,-1-1 0 0 0,1 1 0 0 0,0-1 0 0 0,0 1-1 0 0,0-1 1 0 0,0 0 0 0 0,0 0 0 0 0,0 1 0 0 0,0-1-1 0 0,0 0 1 0 0,1 0 0 0 0,-1 0 0 0 0,0 0 0 0 0,1 0-1 0 0,-1 0 1 0 0,1 0 0 0 0,-1-1 0 0 0,1 1 0 0 0,-1-1 0 0 0,1 1-1 0 0,-1-1 1 0 0,1 1 0 0 0,0-1 0 0 0,-1 0 0 0 0,2 1-10 0 0,6-1 25 0 0,0 1 0 0 0,-1-1 1 0 0,1-1-1 0 0,0 0 0 0 0,-1 0 1 0 0,1 0-1 0 0,-1-1 0 0 0,1 0 1 0 0,-1-1-1 0 0,0 0 0 0 0,0 0 1 0 0,0-1-1 0 0,-1 0 0 0 0,1 0 1 0 0,-1-1-1 0 0,0 0 0 0 0,0 0 1 0 0,0-1-1 0 0,-1 0 0 0 0,0 0 1 0 0,0 0-1 0 0,0-1 0 0 0,4-7-25 0 0,-9 13 0 0 0,0 1-1 0 0,0-1 0 0 0,0 0 0 0 0,0 0 0 0 0,0 0 1 0 0,-1 1-1 0 0,1-1 0 0 0,0 0 0 0 0,0 0 0 0 0,-1 0 0 0 0,1-1 1 0 0,-1 1-1 0 0,1 0 0 0 0,-1 0 0 0 0,1 0 0 0 0,-1 0 1 0 0,0 0-1 0 0,1-1 0 0 0,-1 1 0 0 0,0 0 0 0 0,0 0 1 0 0,0 0-1 0 0,0-1 0 0 0,0 1 0 0 0,0 0 0 0 0,0 0 0 0 0,-1-1 1 0 0,1 1-1 0 0,0 0 0 0 0,-1 0 0 0 0,1 0 0 0 0,-1 0 1 0 0,1 0-1 0 0,-1-1 0 0 0,1 1 0 0 0,-1 0 0 0 0,0 0 1 0 0,1 0-1 0 0,-1 1 0 0 0,0-1 0 0 0,0 0 0 0 0,0 0 0 0 0,0 0 1 0 0,0 0-1 0 0,0 1 0 0 0,0-1 0 0 0,0 1 0 0 0,0-1 1 0 0,0 1-1 0 0,0-1 0 0 0,0 1 0 0 0,-1-1 0 0 0,1 1 1 0 0,0 0-1 0 0,0 0 0 0 0,0-1 0 0 0,-1 1 0 0 0,1 0 0 0 0,0 0 1 0 0,0 0-1 0 0,-1 1 0 0 0,1-1 0 0 0,0 0 0 0 0,-1 0 1 0 0,-3 2-9 0 0,-1-1 0 0 0,1 1 0 0 0,0 0 0 0 0,0 1 0 0 0,0-1 0 0 0,1 1 0 0 0,-1 0 0 0 0,0 0 0 0 0,1 0 0 0 0,0 1 0 0 0,0-1-1 0 0,0 1 1 0 0,0 0 0 0 0,1 0 0 0 0,-1 1 0 0 0,1-1 0 0 0,0 1 0 0 0,0-1 0 0 0,1 1 0 0 0,-1 0 0 0 0,1 0 0 0 0,0 0 0 0 0,1 1-1 0 0,-1-1 1 0 0,1 0 0 0 0,-1 5 9 0 0,5-7-81 0 0,-1 0 0 0 0,1 0 0 0 0,0 0 0 0 0,0-1 0 0 0,0 0 1 0 0,0 0-1 0 0,1 1 0 0 0,-1-2 0 0 0,0 1 0 0 0,1 0 0 0 0,0-1 0 0 0,-1 1 0 0 0,1-1 0 0 0,0 0 0 0 0,-1-1 0 0 0,1 1 0 0 0,0 0 0 0 0,0-1 0 0 0,0 0 0 0 0,0 0 0 0 0,0 0 0 0 0,-1-1 0 0 0,1 1 0 0 0,0-1 0 0 0,2 0 81 0 0,7 0-1618 0 0,-3 1-157 0 0,4 0-2252 0 0,-5 0-1960 0 0,-3 0-3631 0 0</inkml:trace>
  <inkml:trace contextRef="#ctx0" brushRef="#br0" timeOffset="435.419">399 197 9010 0 0,'0'0'1490'0'0,"0"0"-257"0"0,0 0-191 0 0,0 0 27 0 0,0 0 110 0 0,0 0 147 0 0,0 0 75 0 0,0 0-99 0 0,0 0-196 0 0,0 0-274 0 0,0 0-304 0 0,0 0-241 0 0,0 0-174 0 0,3-5-49 0 0,11-17 35 0 0,-2 49 925 0 0,-11-11-756 0 0,-1-13-235 0 0,0 1-1 0 0,-1-1 1 0 0,1 0-1 0 0,0 0 1 0 0,0 0-1 0 0,1 0 1 0 0,-1 0-1 0 0,1 1 0 0 0,-1-1 1 0 0,1 0-1 0 0,0 0 1 0 0,0 0-1 0 0,1 0 1 0 0,-1-1-1 0 0,1 1 0 0 0,-1 0 1 0 0,1 0-1 0 0,0-1 1 0 0,0 1-1 0 0,0-1 1 0 0,0 0-1 0 0,0 1 0 0 0,1-1 1 0 0,-1 0-33 0 0,2-3 91 0 0,-1 0 1 0 0,0 0-1 0 0,0 0 0 0 0,0-1 1 0 0,0 1-1 0 0,-1-1 0 0 0,1 0 1 0 0,0 1-1 0 0,-1-1 0 0 0,1-1 1 0 0,-1 1-1 0 0,0 0 0 0 0,1-1 1 0 0,-1 1-1 0 0,0-1 0 0 0,-1 1 1 0 0,1-1-1 0 0,0 0 0 0 0,-1 0 1 0 0,2-3-92 0 0,-1 4 57 0 0,32-70 262 0 0,-33 70-1287 0 0,-1 3-6629 0 0,-1 2-35 0 0,1-1-2526 0 0</inkml:trace>
  <inkml:trace contextRef="#ctx0" brushRef="#br0" timeOffset="1683.128">594 237 12571 0 0,'0'0'372'0'0,"0"0"-124"0"0,0 0 89 0 0,0 0 233 0 0,0 0 186 0 0,0 0 80 0 0,0 0-113 0 0,0 0-179 0 0,0 0-181 0 0,0 0-153 0 0,0 0-75 0 0,0 0-52 0 0,0 0-1 0 0,6-2 43 0 0,-3 2-331 0 0,50-16 1970 0 0,-52 16-1710 0 0,0 0 1 0 0,0-1-1 0 0,1 1 0 0 0,-1-1 1 0 0,0 1-1 0 0,0 0 1 0 0,-1-1-1 0 0,1 0 1 0 0,0 1-1 0 0,0-1 0 0 0,0 0 1 0 0,0 1-1 0 0,0-1 1 0 0,-1 0-1 0 0,1 0 1 0 0,0 1-1 0 0,0-1 0 0 0,-1 0 1 0 0,1 0-1 0 0,-1 0 1 0 0,1 0-1 0 0,-1 0 1 0 0,1 0-1 0 0,-1 0 0 0 0,0 0 1 0 0,1 0-1 0 0,-1 0 1 0 0,0-1-1 0 0,0 1 1 0 0,0 0-1 0 0,0 0 0 0 0,0 0 1 0 0,0 0-1 0 0,0 0 1 0 0,0 0-1 0 0,-1 0 1 0 0,1 0-1 0 0,0 0 0 0 0,0-1 1 0 0,-1 1-1 0 0,1 0 1 0 0,-1 0-1 0 0,1 0 1 0 0,-1 1-1 0 0,1-1 0 0 0,-1 0 1 0 0,0 0-1 0 0,0 0 1 0 0,1 0-1 0 0,-2 0-54 0 0,0 0 18 0 0,0 0 0 0 0,0 0 0 0 0,0 0 0 0 0,0 0 0 0 0,-1 1 0 0 0,1-1 0 0 0,0 1 0 0 0,-1 0 0 0 0,1-1 0 0 0,0 1 0 0 0,-1 0 0 0 0,1 0 0 0 0,0 0 0 0 0,-1 1 0 0 0,1-1 0 0 0,0 1 0 0 0,-1-1 0 0 0,1 1 0 0 0,0 0 0 0 0,0 0 0 0 0,0 0 0 0 0,-1 0-1 0 0,1 0 1 0 0,0 0 0 0 0,1 0 0 0 0,-1 1 0 0 0,0-1 0 0 0,0 1 0 0 0,0-1 0 0 0,1 1 0 0 0,-1 0 0 0 0,1 0 0 0 0,-1 0 0 0 0,1 0 0 0 0,0 0 0 0 0,0 0 0 0 0,0 0 0 0 0,0 0 0 0 0,0 0 0 0 0,0 1 0 0 0,1-1 0 0 0,-1 0 0 0 0,1 0 0 0 0,-1 3-18 0 0,1-4 34 0 0,-1 1 0 0 0,0 0 0 0 0,1 0 0 0 0,-1 0-1 0 0,1-1 1 0 0,0 1 0 0 0,-1 0 0 0 0,1 0 0 0 0,0 0 0 0 0,0 0 0 0 0,1 0 0 0 0,-1 0 0 0 0,0-1 0 0 0,0 1-1 0 0,1 0 1 0 0,-1 0 0 0 0,1 0 0 0 0,0 0 0 0 0,-1-1 0 0 0,1 1 0 0 0,0 0 0 0 0,0-1 0 0 0,0 1 0 0 0,0-1-1 0 0,1 1 1 0 0,-1-1 0 0 0,0 1 0 0 0,0-1 0 0 0,1 0 0 0 0,-1 0 0 0 0,1 0 0 0 0,-1 0 0 0 0,1 0 0 0 0,0 0-1 0 0,-1 0 1 0 0,1 0 0 0 0,0 0 0 0 0,0-1 0 0 0,0 1 0 0 0,-1-1 0 0 0,1 1 0 0 0,0-1 0 0 0,0 0 0 0 0,0 0-1 0 0,0 0 1 0 0,0 0 0 0 0,0 0 0 0 0,-1 0 0 0 0,1 0 0 0 0,0-1 0 0 0,0 1 0 0 0,0-1 0 0 0,0 1 0 0 0,-1-1-1 0 0,1 0 1 0 0,0 0 0 0 0,1 0-34 0 0,2 0 12 0 0,0 0-1 0 0,1-1 0 0 0,-1 1 0 0 0,0-1 1 0 0,0 0-1 0 0,0 0 0 0 0,0-1 1 0 0,0 0-1 0 0,0 1 0 0 0,-1-2 0 0 0,1 1 1 0 0,-1 0-1 0 0,0-1 0 0 0,0 0 0 0 0,0 0 1 0 0,-1 0-1 0 0,1 0 0 0 0,-1-1 1 0 0,0 1-1 0 0,0-1 0 0 0,-1 0 0 0 0,1 0 1 0 0,-1 0-1 0 0,0 0 0 0 0,-1 0 0 0 0,1 0 1 0 0,-1-1-1 0 0,0 1 0 0 0,0 0 1 0 0,0-1-1 0 0,-1 1 0 0 0,0-1 0 0 0,0-4-11 0 0,-2 10-12 0 0,1-1 0 0 0,0 1 1 0 0,0-1-1 0 0,-1 1 0 0 0,1 0 0 0 0,0 0 0 0 0,-1 0 0 0 0,1 0 0 0 0,0 0 0 0 0,-1 0 0 0 0,1 0 0 0 0,0 0 0 0 0,-1 0 0 0 0,1 0 0 0 0,0 1 0 0 0,-1-1 0 0 0,1 1 0 0 0,0-1 0 0 0,0 1 0 0 0,0-1 0 0 0,-1 1 0 0 0,1 0 0 0 0,0-1 0 0 0,0 1 0 0 0,0 0 0 0 0,0 0 0 0 0,0 0 0 0 0,0 0 0 0 0,0 0 0 0 0,1 0 0 0 0,-1 0 0 0 0,0 0 1 0 0,0 0-1 0 0,1 0 0 0 0,-1 1 0 0 0,1-1 0 0 0,-1 1 12 0 0,0-2-2 0 0,1 1 1 0 0,-1-1 0 0 0,1 1-1 0 0,-1-1 1 0 0,0 1 0 0 0,1-1 0 0 0,-1 1-1 0 0,1 0 1 0 0,0-1 0 0 0,-1 1-1 0 0,1 0 1 0 0,-1 0 0 0 0,1-1-1 0 0,0 1 1 0 0,0 0 0 0 0,-1 0 0 0 0,1 0-1 0 0,0-1 1 0 0,0 1 0 0 0,0 0-1 0 0,0 0 1 0 0,0 0 0 0 0,0-1 0 0 0,0 1-1 0 0,0 0 1 0 0,0 0 0 0 0,0 0-1 0 0,1-1 1 0 0,-1 1 0 0 0,0 0-1 0 0,1 0 1 0 0,-1-1 0 0 0,0 1 0 0 0,1 0-1 0 0,-1-1 1 0 0,1 1 0 0 0,-1 0-1 0 0,1-1 1 0 0,-1 1 0 0 0,1 0-1 0 0,-1-1 1 0 0,1 1 0 0 0,0-1 0 0 0,-1 1-1 0 0,1-1 1 0 0,0 0 0 0 0,-1 1-1 0 0,1-1 1 0 0,0 0 0 0 0,0 1 0 0 0,-1-1-1 0 0,1 0 1 0 0,0 0 0 0 0,0 0-1 0 0,0 0 1 0 0,-1 1 0 0 0,1-1-1 0 0,0 0 1 0 0,0 0 0 0 0,0-1 0 0 0,0 1-1 0 0,-1 0 1 0 0,1 0 0 0 0,0 0 1 0 0,56-11-73 0 0,2-20 146 0 0,-74 64-73 0 0,-1 22 308 0 0,24-35-1519 0 0,22-18-4090 0 0,14-18-4481 0 0,-2-11 5391 0 0,-4-6 6107 0 0,-9-3 6823 0 0,-26 25-1165 0 0,-24 16-5058 0 0,-21 17-3016 0 0,40-21 697 0 0,1 0 0 0 0,0-1 0 0 0,1 1 1 0 0,-1 0-1 0 0,0 0 0 0 0,0 0 0 0 0,0 0 0 0 0,0 0 1 0 0,1 1-1 0 0,-1-1 0 0 0,0 0 0 0 0,1 0 1 0 0,-1 0-1 0 0,1 1 0 0 0,0-1 0 0 0,-1 0 0 0 0,1 0 1 0 0,0 1-1 0 0,0-1 0 0 0,0 0 0 0 0,0 1 1 0 0,0-1-1 0 0,0 0 0 0 0,0 1 0 0 0,0-1 0 0 0,0 0 1 0 0,1 0-1 0 0,-1 1 0 0 0,0-1 0 0 0,1 0 1 0 0,-1 0-1 0 0,1 1 0 0 0,0-1 0 0 0,-1 0 0 0 0,1 0 1 0 0,0 0-1 0 0,0 0 0 0 0,-1 0 0 0 0,1 0 1 0 0,0 0-1 0 0,0 0 0 0 0,0 0 0 0 0,0-1 0 0 0,0 1 1 0 0,1 0-1 0 0,-1-1 0 0 0,0 1 0 0 0,0 0 1 0 0,0-1-1 0 0,1 0 0 0 0,-1 1 0 0 0,0-1 0 0 0,0 0 1 0 0,1 1-1 0 0,-1-1 0 0 0,0 0 0 0 0,1 0 1 0 0,0 0 2 0 0,0 1-9 0 0,1 0 0 0 0,-1 0 1 0 0,1 0-1 0 0,-1 0 0 0 0,0 1 1 0 0,0-1-1 0 0,0 1 0 0 0,0 0 1 0 0,0-1-1 0 0,0 1 0 0 0,0 0 1 0 0,0 0-1 0 0,-1 0 0 0 0,1 1 1 0 0,-1-1-1 0 0,1 0 1 0 0,-1 1-1 0 0,0-1 0 0 0,0 0 1 0 0,0 1-1 0 0,0 1 9 0 0,-51 24 265 0 0,8-25-150 0 0,61-30-6536 0 0,8 9-6525 0 0,-21 14 8604 0 0</inkml:trace>
  <inkml:trace contextRef="#ctx0" brushRef="#br0" timeOffset="1935.29">1076 172 1888 0 0,'0'0'4397'0'0,"0"0"-895"0"0,0 0-854 0 0,0 0-611 0 0,0 0-483 0 0,0 0-360 0 0,0 0-263 0 0,0 0-99 0 0,0 0-5 0 0,0 0-3 0 0,0 0-4 0 0,0 0-117 0 0,2 4-168 0 0,9 81 618 0 0,-11-84-1596 0 0,0 6-2009 0 0,0-3-7562 0 0,0-3-706 0 0</inkml:trace>
  <inkml:trace contextRef="#ctx0" brushRef="#br0" timeOffset="2083.88">1079 71 18436 0 0,'0'0'624'0'0,"0"0"0"0"0,0 0-64 0 0,0 0 40 0 0,0 0-7 0 0,0 0-145 0 0,0 0-168 0 0,0 0-176 0 0,0 0-304 0 0,0 0-128 0 0,0 0-224 0 0,0 0-345 0 0,0 0-511 0 0,-21 3-1561 0 0,24 2-3280 0 0,0-2-3417 0 0</inkml:trace>
  <inkml:trace contextRef="#ctx0" brushRef="#br0" timeOffset="2600.106">1231 33 17268 0 0,'0'0'947'0'0,"0"0"-11"0"0,0 0 32 0 0,0 0-25 0 0,0 0-98 0 0,0 0-191 0 0,0 0-237 0 0,0 0-163 0 0,0 0-94 0 0,0 0-63 0 0,0 0 6 0 0,0 0 14 0 0,0 0 3 0 0,-5 8 0 0 0,-27 92 394 0 0,-7 23-276 0 0,33-150 815 0 0,7 23-1058 0 0,-1 0 0 0 0,1 1 0 0 0,0-1 0 0 0,1 1 1 0 0,-1-1-1 0 0,1 1 0 0 0,-1-1 0 0 0,1 1 1 0 0,0 0-1 0 0,0 0 0 0 0,1 0 0 0 0,-1 0 1 0 0,0 0-1 0 0,1 1 0 0 0,0-1 0 0 0,0 1 1 0 0,0 0-1 0 0,0-1 0 0 0,0 1 0 0 0,0 0 1 0 0,0 1-1 0 0,1-1 0 0 0,-1 1 0 0 0,0-1 1 0 0,1 1-1 0 0,0 0 0 0 0,-1 0 0 0 0,1 1 1 0 0,0-1-1 0 0,-1 1 0 0 0,1 0 0 0 0,0 0 1 0 0,-1 0-1 0 0,1 0 0 0 0,0 1 0 0 0,0-1 1 0 0,-1 1-1 0 0,1 0 0 0 0,-1 0 0 0 0,1 0 1 0 0,-1 1-1 0 0,1-1 0 0 0,-1 1 0 0 0,0 0 1 0 0,0 0-1 0 0,0 0 0 0 0,0 0 0 0 0,0 1 1 0 0,0-1-1 0 0,0 1 0 0 0,-1-1 0 0 0,1 1 1 0 0,-1 0-1 0 0,0 0 0 0 0,2 3 5 0 0,-4-4 14 0 0,1 0 0 0 0,-1 0 0 0 0,0-1 0 0 0,0 1 0 0 0,0 0 0 0 0,0 0 0 0 0,0 0 0 0 0,0 0 0 0 0,0-1 0 0 0,-1 1 0 0 0,1 0 0 0 0,-1 0 0 0 0,1 0 0 0 0,-1-1 0 0 0,1 1 0 0 0,-1 0 0 0 0,0-1 0 0 0,0 1 0 0 0,0-1 0 0 0,0 1 0 0 0,0-1 0 0 0,0 1 0 0 0,-1-1-1 0 0,1 0 1 0 0,0 1 0 0 0,-1-1 0 0 0,1 0 0 0 0,-1 0 0 0 0,1 0 0 0 0,-1 0 0 0 0,0 0 0 0 0,1 0 0 0 0,-1-1 0 0 0,0 1 0 0 0,0-1 0 0 0,1 1 0 0 0,-1-1 0 0 0,-1 1-14 0 0,-71 12-1993 0 0,74-13 809 0 0,0 0-525 0 0,10-5-16169 0 0,-6 3 14619 0 0</inkml:trace>
  <inkml:trace contextRef="#ctx0" brushRef="#br0" timeOffset="2899.153">1366 81 2665 0 0,'0'0'3986'0'0,"0"0"-1666"0"0,0 0-438 0 0,0 0 26 0 0,0 0 81 0 0,0 0-50 0 0,0 0-131 0 0,0 0-259 0 0,0 0-394 0 0,0 0-406 0 0,0 0-346 0 0,0 0-161 0 0,0 0 53 0 0,5-4 124 0 0,-1 1-394 0 0,-4 4 15 0 0,0-1 0 0 0,0 1-1 0 0,0-1 1 0 0,0 1 0 0 0,0-1 0 0 0,0 1-1 0 0,0-1 1 0 0,0 1 0 0 0,0-1-1 0 0,0 1 1 0 0,1-1 0 0 0,-1 1-1 0 0,0-1 1 0 0,0 1 0 0 0,0-1 0 0 0,1 1-1 0 0,-1-1 1 0 0,0 1 0 0 0,1-1-1 0 0,-1 1 1 0 0,0-1 0 0 0,1 0-1 0 0,-1 1 1 0 0,0-1 0 0 0,1 0 0 0 0,-1 1-1 0 0,1-1 1 0 0,-1 0 0 0 0,1 0-1 0 0,-1 1 1 0 0,1-1 0 0 0,-1 0-1 0 0,1 0 1 0 0,-1 0 0 0 0,1 0 0 0 0,-1 1-1 0 0,1-1 1 0 0,-1 0 0 0 0,1 0-1 0 0,-1 0 1 0 0,1 0 0 0 0,-1 0-1 0 0,1 0 1 0 0,-1-1 0 0 0,1 1 0 0 0,-1 0-1 0 0,1 0 1 0 0,-1 0 0 0 0,1 0-1 0 0,-1-1 1 0 0,1 1 0 0 0,-1 0-40 0 0,-26 131 2112 0 0,25-120-2618 0 0,1 4 1037 0 0,1-13-4656 0 0,1-3-4133 0 0,0-2 1663 0 0,0 1-1963 0 0</inkml:trace>
  <inkml:trace contextRef="#ctx0" brushRef="#br0" timeOffset="3351.869">1400 205 6233 0 0,'0'0'1259'0'0,"0"0"-291"0"0,0 0 33 0 0,0 0 183 0 0,0 0 147 0 0,0 0 16 0 0,0 0-150 0 0,0 0-164 0 0,0 0-153 0 0,0 0-96 0 0,0 0-16 0 0,0 0-76 0 0,1 4-52 0 0,-1-3-573 0 0,1 0-1 0 0,-1 1 0 0 0,1-1 0 0 0,-1 0 0 0 0,1 0 1 0 0,0 1-1 0 0,0-1 0 0 0,-1 0 0 0 0,1 0 1 0 0,0 0-1 0 0,0 0 0 0 0,0 0 0 0 0,0 0 0 0 0,0-1 1 0 0,0 1-1 0 0,0 0 0 0 0,1 0 0 0 0,-1-1 0 0 0,0 1 1 0 0,0-1-1 0 0,1 1 0 0 0,-1-1 0 0 0,0 1 0 0 0,1-1 1 0 0,-1 0-1 0 0,0 1 0 0 0,1-1 0 0 0,-1 0 0 0 0,0 0 1 0 0,1 0-1 0 0,-1 0 0 0 0,0-1 0 0 0,1 1 0 0 0,-1 0 1 0 0,1 0-1 0 0,-1-1 0 0 0,0 1 0 0 0,0-1 0 0 0,1 1 1 0 0,-1-1-1 0 0,0 0 0 0 0,1 0-66 0 0,2 1 56 0 0,1 0 1 0 0,-1-1-1 0 0,1 0 0 0 0,-1 0 1 0 0,0 0-1 0 0,1 0 0 0 0,-1-1 0 0 0,0 0 1 0 0,0 0-1 0 0,0 0 0 0 0,0 0 1 0 0,0 0-1 0 0,-1-1 0 0 0,1 0 1 0 0,-1 0-1 0 0,1 0 0 0 0,-1 0 0 0 0,0 0 1 0 0,0-1-1 0 0,-1 1 0 0 0,1-1 1 0 0,-1 0-1 0 0,0 0 0 0 0,1 0 0 0 0,-2 0 1 0 0,1 0-1 0 0,0 0 0 0 0,0-4-56 0 0,-4 6 0 0 0,1 0-1 0 0,0 0 1 0 0,-1 0-1 0 0,1 1 1 0 0,-1-1-1 0 0,0 0 1 0 0,0 0-1 0 0,1 1 1 0 0,-1-1-1 0 0,0 1 1 0 0,0 0-1 0 0,-1-1 1 0 0,1 1-1 0 0,0 0 1 0 0,0 0-1 0 0,0 0 1 0 0,-1 1-1 0 0,1-1 1 0 0,-1 1-1 0 0,1-1 1 0 0,0 1-1 0 0,-1 0 1 0 0,1 0-1 0 0,-1 0 1 0 0,1 0-1 0 0,-1 0 1 0 0,1 0-1 0 0,0 1 1 0 0,-1-1-1 0 0,1 1 1 0 0,0 0-1 0 0,-1-1 1 0 0,1 1-1 0 0,0 0 1 0 0,0 1-1 0 0,-1-1 1 0 0,1 0-1 0 0,0 0 1 0 0,0 1-1 0 0,-1 1 1 0 0,0 0 56 0 0,-1 0 0 0 0,0 0 0 0 0,1 1 0 0 0,-1-1 0 0 0,1 1 0 0 0,0 0-1 0 0,1 0 1 0 0,-1 0 0 0 0,1 0 0 0 0,-1 1 0 0 0,1-1 0 0 0,1 1 0 0 0,-1-1 0 0 0,0 1-1 0 0,1 0 1 0 0,0 2-56 0 0,0-5 60 0 0,1 0-1 0 0,0 0 0 0 0,-1 0 0 0 0,1 0 0 0 0,0 0 0 0 0,0 0 1 0 0,0 0-1 0 0,1 0 0 0 0,-1 0 0 0 0,0 0 0 0 0,1 0 1 0 0,0 0-1 0 0,-1 0 0 0 0,1 0 0 0 0,0 0 0 0 0,0-1 0 0 0,0 1 1 0 0,0 0-1 0 0,0 0 0 0 0,0-1 0 0 0,0 1 0 0 0,1-1 0 0 0,-1 1 1 0 0,1-1-1 0 0,-1 1 0 0 0,1-1 0 0 0,0 0 0 0 0,-1 0 1 0 0,1 0-1 0 0,0 0 0 0 0,0 0 0 0 0,0 0 0 0 0,-1 0 0 0 0,1-1 1 0 0,0 1-1 0 0,0-1 0 0 0,0 1 0 0 0,0-1 0 0 0,2 0-59 0 0,3 1-55 0 0,-1-1 1 0 0,1 1-1 0 0,-1-1 0 0 0,1-1 0 0 0,-1 1 0 0 0,1-1 0 0 0,-1-1 0 0 0,1 1 0 0 0,-1-1 0 0 0,0 0 0 0 0,0 0 0 0 0,0-1 0 0 0,0 0 0 0 0,0 0 0 0 0,4-3 55 0 0,-7 1-2169 0 0,-2 1-6675 0 0,-1 3-3054 0 0</inkml:trace>
  <inkml:trace contextRef="#ctx0" brushRef="#br0" timeOffset="58376.813">1686 57 5393 0 0,'0'0'2070'0'0,"0"0"-586"0"0,0 0-147 0 0,0 0-12 0 0,0 0 71 0 0,0 0 98 0 0,0 0 44 0 0,0 0-39 0 0,0 0-116 0 0,0 0-178 0 0,0 0-220 0 0,6-9-203 0 0,20-29-203 0 0,-20 28-217 0 0,-48 89 1502 0 0,1-15-1113 0 0,2 2 0 0 0,4 1-1 0 0,-2 10-750 0 0,37-76-442 0 0,-7 23 1024 0 0,8-20-5512 0 0,3-3-5052 0 0,-3-1-2002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5:36.6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66 0 0 0,'0'0'556'0'0,"0"0"1032"0"0,0 0 118 0 0,0 0 28 0 0,0 0 168 0 0,0 0 201 0 0,0 0 109 0 0,0 0-147 0 0,0 0-246 0 0,0 0-280 0 0,0 0-286 0 0,2-7-188 0 0,3-11-476 0 0,5-23 6255 0 0,-6 92-4427 0 0,7 164-1959 0 0,-11-215-422 0 0,0 0-49 0 0,0 0 25 0 0,0 0 0 0 0,0 0-3 0 0,0 0 67 0 0,0 0-8 0 0,0 0 15 0 0,0 0 12 0 0,0 0-59 0 0,0 0 13 0 0,0 0-22 0 0,0-3-2770 0 0,3-3-10076 0 0,-3 6 11229 0 0,0-1-7973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06.5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107 211 9074 0 0,'0'0'1027'0'0,"0"0"-47"0"0,0 0 43 0 0,0 0 152 0 0,0 0 149 0 0,0 0 32 0 0,-10 5-129 0 0,-46 23 699 0 0,56-28-1800 0 0,0 0 1 0 0,1 0-1 0 0,-1 0 1 0 0,1 0-1 0 0,-1 0 0 0 0,1 1 1 0 0,-1-1-1 0 0,0 0 0 0 0,1 0 1 0 0,-1 0-1 0 0,0 1 0 0 0,1-1 1 0 0,-1 0-1 0 0,0 1 0 0 0,1-1 1 0 0,-1 0-1 0 0,0 0 1 0 0,0 1-1 0 0,1-1 0 0 0,-1 1 1 0 0,0-1-1 0 0,0 0 0 0 0,1 1 1 0 0,-1-1-1 0 0,0 0 0 0 0,0 1 1 0 0,0-1-1 0 0,0 1 1 0 0,0-1-1 0 0,0 1 0 0 0,0-1 1 0 0,0 0-1 0 0,0 1 0 0 0,0-1 1 0 0,0 1-1 0 0,0-1 0 0 0,0 1 1 0 0,0-1-1 0 0,0 0 0 0 0,0 1-126 0 0,10-8 136 0 0,0 1 0 0 0,0-2 0 0 0,0 1-1 0 0,-1-1 1 0 0,0-1 0 0 0,-1 1-1 0 0,0-2 1 0 0,0 1 0 0 0,-1-1 0 0 0,0 0-1 0 0,-1-1 1 0 0,0 1 0 0 0,-1-1-1 0 0,0 0 1 0 0,0-1 0 0 0,-1 1 0 0 0,-1-1-1 0 0,0 0 1 0 0,-1 0 0 0 0,0 0-1 0 0,0-11-135 0 0,-17 61 147 0 0,2-9-83 0 0,2 0 1 0 0,1 1-1 0 0,2-1 0 0 0,1 2 0 0 0,1-1 0 0 0,1 1 1 0 0,0 26-65 0 0,7-2-8 0 0,-1-73-7035 0 0,-1 7 1487 0 0,0 0-3370 0 0,0 6 2846 0 0</inkml:trace>
  <inkml:trace contextRef="#ctx0" brushRef="#br0" timeOffset="205.023">0 157 13899 0 0,'0'0'729'0'0,"0"0"-179"0"0,0 0 18 0 0,0 0 195 0 0,0 0 208 0 0,0 0 170 0 0,0 0-23 0 0,0 0-170 0 0,0 0-178 0 0,0 0-156 0 0,0 0-92 0 0,0 0-77 0 0,0 0-85 0 0,11-2-93 0 0,14-2-1061 0 0,88-12 1858 0 0,-73 12-5361 0 0,-5 3-5307 0 0,-28 1-430 0 0</inkml:trace>
  <inkml:trace contextRef="#ctx0" brushRef="#br0" timeOffset="670.656">190 327 5369 0 0,'0'0'4478'0'0,"0"0"-2775"0"0,0 0-798 0 0,0 0 252 0 0,0 0 344 0 0,0 0 288 0 0,0 0 70 0 0,0 0-281 0 0,0 0-386 0 0,0 0-382 0 0,0 0-325 0 0,0 0-213 0 0,2-2-113 0 0,29-35 366 0 0,-25 32-458 0 0,-1-1-1 0 0,1 1 1 0 0,-2-1 0 0 0,1 0-1 0 0,-1 0 1 0 0,1 0-1 0 0,-2-1 1 0 0,1 1-1 0 0,-1-1 1 0 0,0 0 0 0 0,2-6-67 0 0,49 60-594 0 0,-53-46 612 0 0,0 1 0 0 0,0-1 1 0 0,-1 1-1 0 0,1-1 0 0 0,0 1 0 0 0,-1 0 0 0 0,1 0 1 0 0,-1-1-1 0 0,1 1 0 0 0,-1 0 0 0 0,0 0 0 0 0,0-1 1 0 0,0 1-1 0 0,0 0 0 0 0,0 0 0 0 0,0 0 0 0 0,0-1 0 0 0,0 1 1 0 0,-1 0-1 0 0,1 0 0 0 0,-1-1 0 0 0,0 1 0 0 0,1 0 1 0 0,-1-1-1 0 0,0 1 0 0 0,0 0 0 0 0,0-1 0 0 0,0 1 1 0 0,0-1-1 0 0,0 0 0 0 0,0 1 0 0 0,-1-1 0 0 0,1 0 0 0 0,-2 1-18 0 0,-15 46-167 0 0,45-29-3776 0 0,13-17-7775 0 0,-32-2 6902 0 0,2 0 921 0 0</inkml:trace>
  <inkml:trace contextRef="#ctx0" brushRef="#br0" timeOffset="1069.962">626 232 6873 0 0,'0'0'2904'0'0,"0"0"-946"0"0,0 0-295 0 0,0 0-72 0 0,0 0-71 0 0,0 0-165 0 0,0 0-219 0 0,-12-4-242 0 0,-35-11-192 0 0,44 14-618 0 0,0 1 0 0 0,1-1 0 0 0,-1 1-1 0 0,1 0 1 0 0,-1 0 0 0 0,0 0-1 0 0,1 0 1 0 0,-1 1 0 0 0,1-1 0 0 0,-1 1-1 0 0,0-1 1 0 0,1 1 0 0 0,0 0-1 0 0,-1 0 1 0 0,1 0 0 0 0,-1 1 0 0 0,1-1-1 0 0,0 0 1 0 0,0 1 0 0 0,0-1-1 0 0,0 1 1 0 0,0 0 0 0 0,-1 1-84 0 0,-2 1 183 0 0,0-1-103 0 0,0 1 1 0 0,1-1-1 0 0,-1 1 0 0 0,1 0 1 0 0,0 0-1 0 0,0 1 0 0 0,0-1 1 0 0,1 1-1 0 0,-1 0 0 0 0,1 0 1 0 0,0 0-1 0 0,1 1 0 0 0,-1-1 1 0 0,1 1-1 0 0,0-1 0 0 0,1 1 1 0 0,-1 0-1 0 0,1-1 0 0 0,0 1 1 0 0,0 0-1 0 0,1 5-80 0 0,2-9 28 0 0,1 1-1 0 0,-1-1 1 0 0,1 0 0 0 0,0-1 0 0 0,-1 1-1 0 0,1 0 1 0 0,0-1 0 0 0,0 1 0 0 0,0-1-1 0 0,0 0 1 0 0,1 0 0 0 0,-1 0 0 0 0,0-1-1 0 0,0 1 1 0 0,1-1 0 0 0,-1 0 0 0 0,0 1-1 0 0,1-1 1 0 0,-1-1 0 0 0,0 1 0 0 0,0-1-1 0 0,1 1 1 0 0,-1-1 0 0 0,0 0 0 0 0,0 0-1 0 0,0 0 1 0 0,0 0 0 0 0,0-1 0 0 0,0 1-1 0 0,0-1 1 0 0,0 0 0 0 0,-1 0 0 0 0,1 0-1 0 0,0 0 1 0 0,-1 0 0 0 0,1-2-28 0 0,0 2 15 0 0,-1-1 0 0 0,1 1 0 0 0,-1-1 0 0 0,0 0 0 0 0,0 0 0 0 0,0 0-1 0 0,0 0 1 0 0,-1 0 0 0 0,1 0 0 0 0,-1 0 0 0 0,0 0 0 0 0,0-1 0 0 0,0 1 0 0 0,0 0 0 0 0,-1-1 0 0 0,1 1 0 0 0,-1-1 0 0 0,0 1 0 0 0,0 0 0 0 0,0-1 0 0 0,0 1 0 0 0,-1-1 0 0 0,0-1-15 0 0,2 52-667 0 0,37-17-3751 0 0,-22-25-1643 0 0,0-3-5203 0 0,-13-2 7939 0 0</inkml:trace>
  <inkml:trace contextRef="#ctx0" brushRef="#br0" timeOffset="1555.869">659 304 0 0 0,'0'0'263'0'0,"0"0"993"0"0,0 0 184 0 0,0 0 134 0 0,0 0 198 0 0,5-10 158 0 0,17-33 128 0 0,-21 41-1825 0 0,-1 1 0 0 0,1 0-1 0 0,0-1 1 0 0,-1 1 0 0 0,1 0 0 0 0,0-1 0 0 0,0 1-1 0 0,0 0 1 0 0,0 0 0 0 0,0 0 0 0 0,0 0 0 0 0,0 0 0 0 0,0 0-1 0 0,0 0 1 0 0,1 0 0 0 0,-1 1 0 0 0,0-1 0 0 0,1 0 0 0 0,-1 1-1 0 0,0-1 1 0 0,1 1 0 0 0,-1-1 0 0 0,1 1 0 0 0,-1 0-1 0 0,0-1 1 0 0,1 1 0 0 0,-1 0 0 0 0,1 0 0 0 0,-1 0 0 0 0,1 0-1 0 0,-1 1 1 0 0,1-1-233 0 0,36 44 4740 0 0,-37-39-4620 0 0,0-1-1 0 0,-1 0 0 0 0,1 1 0 0 0,-1-1 0 0 0,1 0 0 0 0,-1 1 0 0 0,-1-1 0 0 0,1 0 0 0 0,-1 1 0 0 0,1-1 0 0 0,-1 0 1 0 0,0 1-1 0 0,-1-1 0 0 0,1 0 0 0 0,-1 0 0 0 0,0 0 0 0 0,0 0 0 0 0,0 0 0 0 0,0-1 0 0 0,-1 1 0 0 0,1-1 0 0 0,-1 1 1 0 0,0-1-1 0 0,0 0 0 0 0,0 0 0 0 0,-1 0 0 0 0,1 0 0 0 0,-1-1 0 0 0,1 0 0 0 0,-5 3-119 0 0,16-39 595 0 0,-3 25-636 0 0,-1 0 0 0 0,1 0 0 0 0,1 1-1 0 0,0-1 1 0 0,0 1 0 0 0,0 1 0 0 0,1-1 0 0 0,0 1-1 0 0,1 1 1 0 0,0-1 0 0 0,0 1 0 0 0,0 0 0 0 0,0 1 0 0 0,1 0-1 0 0,0 0 1 0 0,8-2 41 0 0,-15 8 2 0 0,0 0 0 0 0,0 0 0 0 0,0 1 0 0 0,-1-1 0 0 0,1 1 0 0 0,0-1 0 0 0,-1 1 0 0 0,1 0 1 0 0,-1-1-1 0 0,0 1 0 0 0,1 0 0 0 0,-1 0 0 0 0,0 0 0 0 0,0 0 0 0 0,0 0 0 0 0,0 0 0 0 0,-1 1 0 0 0,1-1 0 0 0,-1 0 0 0 0,1 0 0 0 0,-1 0 0 0 0,0 1 0 0 0,1-1 0 0 0,-1 0 0 0 0,0 0 0 0 0,-1 1 0 0 0,1-1 0 0 0,0 0 0 0 0,-1 0 0 0 0,1 1 0 0 0,-1-1 0 0 0,0 0 0 0 0,1 0 0 0 0,-1 0 0 0 0,0 0 0 0 0,-1 0 0 0 0,1 1-2 0 0,-2 18 83 0 0,3-20-71 0 0,0 0 0 0 0,0-1 1 0 0,0 1-1 0 0,0 0 0 0 0,1 0 1 0 0,-1 0-1 0 0,0-1 0 0 0,0 1 1 0 0,0 0-1 0 0,1 0 0 0 0,-1-1 1 0 0,1 1-1 0 0,-1 0 0 0 0,0 0 1 0 0,1-1-1 0 0,-1 1 0 0 0,1 0 1 0 0,-1-1-1 0 0,1 1 0 0 0,0-1 1 0 0,-1 1-1 0 0,1-1 0 0 0,-1 1 1 0 0,1-1-1 0 0,0 1 0 0 0,0-1 1 0 0,-1 0-1 0 0,1 1 0 0 0,0-1 1 0 0,0 0-1 0 0,-1 0 0 0 0,1 1 1 0 0,0-1-1 0 0,0 0 0 0 0,0 0 1 0 0,-1 0-1 0 0,1 0 0 0 0,0 0 1 0 0,0 0-1 0 0,0 0 0 0 0,-1 0 1 0 0,1-1-1 0 0,0 1 0 0 0,0 0 1 0 0,0 0-1 0 0,-1-1 0 0 0,1 1 1 0 0,0 0-1 0 0,-1-1 0 0 0,1 1 1 0 0,0-1-1 0 0,-1 1 0 0 0,1-1 1 0 0,0 1-1 0 0,-1-1 0 0 0,1 1 1 0 0,0-1-13 0 0,42-29-4751 0 0,-40 27 3767 0 0,8-7-7401 0 0,-6 6-2620 0 0</inkml:trace>
  <inkml:trace contextRef="#ctx0" brushRef="#br0" timeOffset="2313.909">1060 232 4257 0 0,'0'0'1151'0'0,"0"0"-111"0"0,0 0 135 0 0,0 0 391 0 0,0 0 329 0 0,0 0 106 0 0,0 0-107 0 0,0 0-217 0 0,0 0-224 0 0,0 0-229 0 0,0 0-229 0 0,0 0-212 0 0,7-4-171 0 0,22-15-108 0 0,-28 18-474 0 0,-1 1-1 0 0,0-1 1 0 0,0 1-1 0 0,0-1 1 0 0,1 1-1 0 0,-1-1 1 0 0,0 1-1 0 0,0-1 0 0 0,0 1 1 0 0,0-1-1 0 0,0 1 1 0 0,0-1-1 0 0,0 1 1 0 0,0-1-1 0 0,0 1 1 0 0,0-1-1 0 0,0 1 0 0 0,-1-1 1 0 0,1 1-1 0 0,0-1 1 0 0,0 1-1 0 0,0-1 1 0 0,-1 1-1 0 0,1-1 1 0 0,0 1-1 0 0,0 0 1 0 0,-1-1-1 0 0,1 1 0 0 0,0-1 1 0 0,-1 1-1 0 0,1 0 1 0 0,-1-1-1 0 0,1 1 1 0 0,0 0-1 0 0,-1 0 1 0 0,1-1-1 0 0,-1 1 0 0 0,1 0 1 0 0,-1 0-1 0 0,1-1 1 0 0,-1 1-1 0 0,1 0 1 0 0,-1 0-1 0 0,1 0 1 0 0,-1 0-1 0 0,1 0 0 0 0,-1 0 1 0 0,1 0-1 0 0,-1 0 1 0 0,1 0-1 0 0,-1 0 1 0 0,1 0-1 0 0,-1 0 1 0 0,1 0-1 0 0,-1 1 1 0 0,1-1-1 0 0,-1 0 0 0 0,1 0 1 0 0,-1 1-1 0 0,1-1 1 0 0,-1 0-30 0 0,-64 11 9 0 0,64-11-8 0 0,-1 0 0 0 0,1 1 1 0 0,-1-1-1 0 0,0 1 0 0 0,1-1 0 0 0,-1 1 0 0 0,1 0 0 0 0,0 0 0 0 0,-1-1 0 0 0,1 1 1 0 0,-1 0-1 0 0,1 0 0 0 0,0 0 0 0 0,0 1 0 0 0,0-1 0 0 0,0 0 0 0 0,0 0 0 0 0,0 1 1 0 0,0-1-1 0 0,0 1 0 0 0,0-1 0 0 0,0 0 0 0 0,1 1 0 0 0,-1-1 0 0 0,1 1 0 0 0,-1 0 0 0 0,1-1 1 0 0,0 1-1 0 0,-1-1 0 0 0,1 1 0 0 0,0 0 0 0 0,0-1 0 0 0,0 1 0 0 0,0 0 0 0 0,1-1 1 0 0,-1 1-1 0 0,0 0 0 0 0,1 0-1 0 0,2 2 8 0 0,0 0 0 0 0,0 0-1 0 0,0 0 1 0 0,1-1 0 0 0,0 1 0 0 0,-1-1 0 0 0,1 0 0 0 0,1 0 0 0 0,-1 0 0 0 0,0-1-1 0 0,1 1 1 0 0,-1-1 0 0 0,1 0 0 0 0,0 0 0 0 0,0-1-8 0 0,19 11-34 0 0,-23-11 42 0 0,0-1 0 0 0,0 0 0 0 0,1 0 0 0 0,-1 0 0 0 0,0 1 0 0 0,0-1 0 0 0,0 1 0 0 0,0-1 0 0 0,0 1 0 0 0,1-1 0 0 0,-1 1 0 0 0,0 0 0 0 0,0-1 0 0 0,0 1 0 0 0,-1 0 0 0 0,1 0 0 0 0,0 0 0 0 0,0-1-1 0 0,0 1 1 0 0,-1 0 0 0 0,1 0 0 0 0,0 1 0 0 0,-1-1 0 0 0,1 0 0 0 0,-1 0 0 0 0,1 0 0 0 0,-1 0 0 0 0,1 0 0 0 0,-1 0 0 0 0,0 1 0 0 0,0-1 0 0 0,0 0 0 0 0,0 0 0 0 0,0 1 0 0 0,0-1 0 0 0,0 0 0 0 0,0 0 0 0 0,0 0 0 0 0,0 1 0 0 0,-1-1 0 0 0,1 0 0 0 0,0 0 0 0 0,-1 0 0 0 0,1 0 0 0 0,-1 0 0 0 0,1 1 0 0 0,-1-1 0 0 0,0 0 0 0 0,1 0 0 0 0,-1-1 0 0 0,0 1 0 0 0,0 0 0 0 0,0 0 0 0 0,0 0 0 0 0,0 0 0 0 0,0-1 0 0 0,0 1 0 0 0,0 0 0 0 0,0-1 0 0 0,0 1 0 0 0,0-1 0 0 0,0 1 0 0 0,0-1 0 0 0,0 0 0 0 0,-1 1 0 0 0,1-1-8 0 0,-8 4 179 0 0,1 0 0 0 0,-1 0 0 0 0,0-1 0 0 0,0-1 0 0 0,0 1 0 0 0,-1-1 1 0 0,1-1-1 0 0,0 0 0 0 0,-1 0 0 0 0,1-1 0 0 0,-1 0 0 0 0,-7-2-179 0 0,16 2-11 0 0,1 1 0 0 0,-1-2 0 0 0,1 1-1 0 0,-1 0 1 0 0,0 0 0 0 0,1 0 0 0 0,-1 0-1 0 0,0 0 1 0 0,1 0 0 0 0,-1-1 0 0 0,1 1-1 0 0,-1 0 1 0 0,1 0 0 0 0,-1-1-1 0 0,1 1 1 0 0,-1 0 0 0 0,1-1 0 0 0,-1 1-1 0 0,1-1 1 0 0,-1 1 0 0 0,1 0 0 0 0,-1-1-1 0 0,1 1 1 0 0,0-1 0 0 0,-1 1 0 0 0,1-1-1 0 0,0 0 1 0 0,0 1 0 0 0,-1-1-1 0 0,1 1 1 0 0,0-1 0 0 0,0 1 0 0 0,0-1-1 0 0,-1 0 1 0 0,1 1 0 0 0,0-1 0 0 0,0 0-1 0 0,0 1 1 0 0,0-1 0 0 0,0 1 0 0 0,1-1-1 0 0,-1 0 1 0 0,0 1 0 0 0,0-1 0 0 0,0 1-1 0 0,0-1 1 0 0,1 0 0 0 0,-1 1-1 0 0,0-1 1 0 0,0 1 0 0 0,1-1 0 0 0,-1 1-1 0 0,1-1 1 0 0,-1 1 0 0 0,0-1 0 0 0,1 1-1 0 0,-1-1 1 0 0,1 1 0 0 0,-1 0 0 0 0,1-1-1 0 0,-1 1 1 0 0,1 0 11 0 0,9-10-3418 0 0,0 4-3739 0 0,-7 4-4181 0 0</inkml:trace>
  <inkml:trace contextRef="#ctx0" brushRef="#br0" timeOffset="3715.121">1284 136 8082 0 0,'0'0'556'0'0,"0"0"16"0"0,0 0 164 0 0,0 0 219 0 0,0 0 156 0 0,0 0 37 0 0,0 0-124 0 0,0 0-155 0 0,0 0-149 0 0,0 0-174 0 0,0 0-164 0 0,0 0-135 0 0,0 0-93 0 0,4-8-35 0 0,11-24-2 0 0,10 6 473 0 0,-6-4 1393 0 0,-19 29-1879 0 0,0-1 0 0 0,0 1 0 0 0,0-1-1 0 0,0 0 1 0 0,-1 1 0 0 0,1-1 0 0 0,0 1 0 0 0,-1-1 0 0 0,1 1 0 0 0,-1-1 0 0 0,1 1 0 0 0,-1-1-1 0 0,0 1 1 0 0,0-1 0 0 0,0 1 0 0 0,0 0 0 0 0,0-1 0 0 0,0 1 0 0 0,0 0 0 0 0,0 0-1 0 0,0 0 1 0 0,0 0 0 0 0,-1 0 0 0 0,1 0 0 0 0,0 0 0 0 0,-1 0 0 0 0,1 1 0 0 0,-1-1-1 0 0,1 0 1 0 0,-1 1 0 0 0,1-1 0 0 0,-1 1 0 0 0,1 0 0 0 0,-1-1 0 0 0,0 1 0 0 0,1 0 0 0 0,-1 0-1 0 0,-1 0-103 0 0,-18 39 377 0 0,7 1 216 0 0,1 1 0 0 0,2 1 1 0 0,2 0-1 0 0,-1 17-593 0 0,-42 154 981 0 0,52-212-981 0 0,0-1 0 0 0,0 1 0 0 0,0 0 0 0 0,0-1-1 0 0,0 1 1 0 0,0 0 0 0 0,0-1 0 0 0,0 1 0 0 0,0 0 0 0 0,0 0 0 0 0,0-1 0 0 0,1 1 0 0 0,-1 0 0 0 0,0-1 0 0 0,0 1 0 0 0,1 0 0 0 0,-1-1 0 0 0,0 1 0 0 0,1-1 0 0 0,-1 1 0 0 0,1 0 0 0 0,-1-1 0 0 0,1 1 0 0 0,-1-1 0 0 0,1 1 0 0 0,-1-1 0 0 0,1 0 0 0 0,0 1 0 0 0,-1-1 0 0 0,1 0 0 0 0,-1 1 0 0 0,1-1 0 0 0,0 0 0 0 0,-1 1 0 0 0,1-1 0 0 0,0 0 0 0 0,-1 0 0 0 0,1 0 0 0 0,0 0 0 0 0,0 0 0 0 0,-1 0 0 0 0,1 0 0 0 0,0 0 0 0 0,-1 0 0 0 0,1 0 0 0 0,0 0 0 0 0,0 0 0 0 0,-1-1 0 0 0,1 1 0 0 0,0 0 0 0 0,-1 0 0 0 0,1-1 0 0 0,-1 1 0 0 0,1 0 0 0 0,0-1 0 0 0,-1 1 0 0 0,1-1 0 0 0,-1 1 0 0 0,1-1 0 0 0,47-15-123 0 0,-46 15 104 0 0,-1 1 0 0 0,1-1 0 0 0,-1 0 0 0 0,1 0 0 0 0,-1 0 0 0 0,0 0 1 0 0,1 0-1 0 0,-1 0 0 0 0,0 0 0 0 0,0 0 0 0 0,0 0 0 0 0,0-1 1 0 0,0 1-1 0 0,0 0 0 0 0,0-1 0 0 0,0 1 0 0 0,0-1 0 0 0,-1 1 1 0 0,1-1-1 0 0,0 1 0 0 0,-1-1 0 0 0,1 1 0 0 0,-1-1 0 0 0,0 0 1 0 0,0 1-1 0 0,0-1 0 0 0,1 0 0 0 0,-1 1 0 0 0,-1-1 0 0 0,1 0 0 0 0,0 1 1 0 0,0-1-1 0 0,-1 1 0 0 0,1-1 0 0 0,-1 0 0 0 0,1 1 0 0 0,-1-1 1 0 0,0 1-1 0 0,1-1 0 0 0,-1 1 0 0 0,0 0 0 0 0,0-1 0 0 0,0 1 1 0 0,0 0-1 0 0,0-1 0 0 0,0 1 0 0 0,-1 0 0 0 0,1 0 0 0 0,0 0 0 0 0,-1 0 1 0 0,1 0-1 0 0,0 0 0 0 0,-1 1 0 0 0,1-1 0 0 0,-2 0 19 0 0,-28-17-245 0 0,27 16 245 0 0,-1 0 0 0 0,1 0 0 0 0,0 0 0 0 0,-1-1 0 0 0,1 1 0 0 0,1-1 0 0 0,-1 0 0 0 0,0 0 0 0 0,1-1 0 0 0,-1 1 0 0 0,1-1 0 0 0,0 1 0 0 0,0-1 0 0 0,0 0 0 0 0,-2-4 0 0 0,7 3-21 0 0,-1 0 1 0 0,1 1-1 0 0,-1-1 0 0 0,1 1 1 0 0,1 0-1 0 0,-1-1 1 0 0,1 1-1 0 0,-1 0 0 0 0,1 0 1 0 0,0 1-1 0 0,1-1 0 0 0,-1 1 1 0 0,0-1-1 0 0,1 1 1 0 0,0 0-1 0 0,0 0 0 0 0,0 1 1 0 0,0-1-1 0 0,0 1 0 0 0,1 0 1 0 0,-1 0-1 0 0,1 0 0 0 0,-1 1 1 0 0,2-1 20 0 0,-6 2-3 0 0,14-7 14 0 0,0 0-1 0 0,1 1 1 0 0,-1 0-1 0 0,1 2 0 0 0,0-1 1 0 0,0 2-1 0 0,1 0 0 0 0,12 0-10 0 0,-46 24 359 0 0,8-12-314 0 0,7-8-44 0 0,0 0-1 0 0,1 1 1 0 0,-1-1-1 0 0,0 1 0 0 0,1 0 1 0 0,0 0-1 0 0,-1 0 1 0 0,1 0-1 0 0,0 0 0 0 0,0 1 1 0 0,0-1-1 0 0,0 1 0 0 0,0-1 1 0 0,1 1-1 0 0,-1 0 1 0 0,1 0-1 0 0,0-1 0 0 0,0 1 1 0 0,0 0-1 0 0,0 0 1 0 0,0 0-1 0 0,1 0 0 0 0,-1 0 1 0 0,1 0-1 0 0,0 1 1 0 0,0-1-1 0 0,0 0 0 0 0,0 0 1 0 0,0 0-1 0 0,1 0 0 0 0,2-1 25 0 0,0 0-1 0 0,0 0 0 0 0,0-1 1 0 0,1 1-1 0 0,-1-1 0 0 0,1 0 1 0 0,-1 0-1 0 0,1 0 1 0 0,-1-1-1 0 0,1 1 0 0 0,-1-1 1 0 0,1 0-1 0 0,0 0 0 0 0,-1 0 1 0 0,1 0-1 0 0,-1-1 0 0 0,1 0 1 0 0,-1 1-1 0 0,1-1 1 0 0,-1 0-1 0 0,1-1 0 0 0,-1 1 1 0 0,0-1-1 0 0,1 1 0 0 0,-1-1 1 0 0,0 0-1 0 0,0 0 1 0 0,-1 0-1 0 0,1-1 0 0 0,0 1 1 0 0,-1-1-1 0 0,1 1 0 0 0,-1-1 1 0 0,0 0-1 0 0,0 0 0 0 0,0 0 1 0 0,2-3-25 0 0,-3 4 16 0 0,-1 0 1 0 0,1 0 0 0 0,0 0-1 0 0,-1 0 1 0 0,1 0-1 0 0,-1 0 1 0 0,0 0-1 0 0,0 0 1 0 0,0 0 0 0 0,0 0-1 0 0,0 0 1 0 0,0 0-1 0 0,0 0 1 0 0,-1 0 0 0 0,1-1-1 0 0,-1 1 1 0 0,1 1-1 0 0,-1-1 1 0 0,0 0-1 0 0,0 0 1 0 0,0 0 0 0 0,0 0-1 0 0,0 0 1 0 0,0 1-1 0 0,0-1 1 0 0,-1 1 0 0 0,1-1-1 0 0,-1 1 1 0 0,1-1-1 0 0,-1 1 1 0 0,1 0 0 0 0,-2-1-17 0 0,-13-17-767 0 0,30 19-17138 0 0,-11 2 8960 0 0</inkml:trace>
  <inkml:trace contextRef="#ctx0" brushRef="#br0" timeOffset="4181.145">1524 352 14123 0 0,'0'0'1500'0'0,"0"0"-130"0"0,0 0-107 0 0,0 0-51 0 0,0 0-89 0 0,0 0-135 0 0,0 0-178 0 0,0 0-155 0 0,0-11-155 0 0,-1-34-160 0 0,26 2 156 0 0,-17 35-423 0 0,-5 7-63 0 0,-1-1 1 0 0,0 0-1 0 0,1 0 0 0 0,-1 0 0 0 0,0 0 0 0 0,0 0 1 0 0,0-1-1 0 0,0 1 0 0 0,-1 0 0 0 0,1-1 0 0 0,-1 0 1 0 0,1 1-1 0 0,-1-1 0 0 0,0 0 0 0 0,0 1 0 0 0,0-1 1 0 0,0 0-1 0 0,-1 0 0 0 0,1 0 0 0 0,-1 0 0 0 0,0 0 1 0 0,1 0-1 0 0,-1 0 0 0 0,-1 0 0 0 0,1 0 0 0 0,0 0 1 0 0,-1 0-1 0 0,0 0 0 0 0,1 0 0 0 0,-1 1 0 0 0,0-1 1 0 0,0 0-1 0 0,-1 0 0 0 0,-1-2-10 0 0,1 5-13 0 0,0-1 1 0 0,-1 1-1 0 0,1 0 1 0 0,-1-1-1 0 0,1 1 0 0 0,-1 1 1 0 0,1-1-1 0 0,-1 0 1 0 0,1 0-1 0 0,0 1 0 0 0,-1 0 1 0 0,1-1-1 0 0,0 1 1 0 0,-1 0-1 0 0,1 0 0 0 0,0 0 1 0 0,0 0-1 0 0,0 1 1 0 0,0-1-1 0 0,0 1 0 0 0,0-1 1 0 0,0 1-1 0 0,0 0 0 0 0,1-1 1 0 0,-1 1-1 0 0,0 0 1 0 0,1 0-1 0 0,0 0 0 0 0,-1 0 1 0 0,1 0-1 0 0,0 1 1 0 0,0-1-1 0 0,0 0 0 0 0,1 1 1 0 0,-1-1-1 0 0,1 0 1 0 0,-1 1-1 0 0,1-1 0 0 0,0 1 1 0 0,-1 1 12 0 0,3-2 6 0 0,0 0-1 0 0,0-1 1 0 0,1 1 0 0 0,-1-1 0 0 0,0 1 0 0 0,1-1-1 0 0,-1 0 1 0 0,0 0 0 0 0,1 0 0 0 0,-1 0-1 0 0,1 0 1 0 0,0-1 0 0 0,-1 1 0 0 0,1-1 0 0 0,0 1-1 0 0,-1-1 1 0 0,1 0 0 0 0,0 0 0 0 0,-1 0 0 0 0,1-1-1 0 0,0 1 1 0 0,-1-1 0 0 0,1 1-6 0 0,4-1 26 0 0,87-6 98 0 0,-93 8-98 0 0,0 0 0 0 0,-1 0 1 0 0,1 1-1 0 0,-1-1 1 0 0,1 0-1 0 0,-1 1 1 0 0,0-1-1 0 0,0 0 1 0 0,0 1-1 0 0,1-1 0 0 0,-1 1 1 0 0,0-1-1 0 0,-1 0 1 0 0,1 1-1 0 0,0-1 1 0 0,0 0-1 0 0,-1 1 1 0 0,1-1-1 0 0,0 0 0 0 0,-1 1 1 0 0,0-1-1 0 0,1 0 1 0 0,-1 0-1 0 0,0 1 1 0 0,1-1-1 0 0,-1 0 1 0 0,0 0-1 0 0,0 0 0 0 0,0 0 1 0 0,0 0-1 0 0,0 0 1 0 0,0 0-1 0 0,0 0 1 0 0,-1 0-27 0 0,2-1 5 0 0,-19 19 323 0 0,15-16-316 0 0,1-1 1 0 0,0 1-1 0 0,1-1 1 0 0,-1 1-1 0 0,0 0 1 0 0,1 0-1 0 0,0 0 1 0 0,0 0-1 0 0,0 1 1 0 0,0-1-1 0 0,0 0 1 0 0,0 1-1 0 0,1-1 1 0 0,0 1-1 0 0,0 0 0 0 0,0 0 1 0 0,0-1-13 0 0,1-1-198 0 0,1-1 0 0 0,-1 0 0 0 0,1 0 0 0 0,0 0 0 0 0,-1 0 0 0 0,1 0 0 0 0,0 0 0 0 0,0 0 1 0 0,-1 0-1 0 0,1 0 0 0 0,0 0 0 0 0,0 0 0 0 0,0 0 0 0 0,0 0 0 0 0,0-1 0 0 0,1 1 0 0 0,-1-1 0 0 0,0 1 0 0 0,0 0 0 0 0,0-1 0 0 0,0 0 0 0 0,1 1 1 0 0,-1-1-1 0 0,0 0 0 0 0,1 0 0 0 0,-1 1 0 0 0,0-1 0 0 0,0 0 0 0 0,1 0 0 0 0,-1 0 0 0 0,1-1 198 0 0,28 2-12544 0 0,-25-1 7655 0 0,1 0 2435 0 0</inkml:trace>
  <inkml:trace contextRef="#ctx0" brushRef="#br0" timeOffset="4764.956">1771 226 968 0 0,'0'0'5011'0'0,"0"0"-1673"0"0,0 0-623 0 0,0 0-231 0 0,0 0-255 0 0,0 0-254 0 0,0 0-397 0 0,0 0-505 0 0,0 0-435 0 0,0 0-297 0 0,0 0-93 0 0,0 0 72 0 0,0 0 100 0 0,-4 5 542 0 0,0 4-792 0 0,1 1-1 0 0,0 0 1 0 0,1 0 0 0 0,0 0 0 0 0,1 0-1 0 0,0 0 1 0 0,0 0 0 0 0,1 1 0 0 0,1-1 0 0 0,0 4-170 0 0,-1-13 20 0 0,0-1 1 0 0,0 1 0 0 0,0 0-1 0 0,0-1 1 0 0,1 1 0 0 0,-1 0-1 0 0,0-1 1 0 0,0 1 0 0 0,1-1-1 0 0,-1 1 1 0 0,0 0 0 0 0,1-1-1 0 0,-1 1 1 0 0,0-1 0 0 0,1 1-1 0 0,-1-1 1 0 0,1 1 0 0 0,-1-1-1 0 0,1 1 1 0 0,-1-1 0 0 0,1 0-1 0 0,-1 1 1 0 0,1-1 0 0 0,0 0-1 0 0,-1 1 1 0 0,1-1 0 0 0,-1 0-1 0 0,1 0 1 0 0,0 1 0 0 0,-1-1-1 0 0,1 0 1 0 0,0 0 0 0 0,-1 0-1 0 0,1 0 1 0 0,0 0 0 0 0,-1 0-1 0 0,1 0 1 0 0,0 0 0 0 0,-1 0-1 0 0,1 0 1 0 0,0-1-1 0 0,-1 1 1 0 0,1 0 0 0 0,0 0-1 0 0,-1-1 1 0 0,1 1 0 0 0,-1 0-1 0 0,1-1 1 0 0,0 1 0 0 0,-1 0-1 0 0,1-1 1 0 0,-1 1 0 0 0,1-1-1 0 0,-1 1 1 0 0,0-1 0 0 0,1 1-1 0 0,-1-1 1 0 0,1 0-21 0 0,32-36 186 0 0,-29 32-207 0 0,13-19 21 0 0,36-33-166 0 0,-49 99 14 0 0,-13 33 181 0 0,38-89 333 0 0,79-91-402 0 0,-104 152-24 0 0,-5-45 34 0 0,0 0-1 0 0,0 0 1 0 0,0 1 0 0 0,1-1-1 0 0,-1 0 1 0 0,1 1 0 0 0,0-1-1 0 0,-1 0 1 0 0,1 1 0 0 0,0-1-1 0 0,0 1 1 0 0,0-1 0 0 0,1 0 0 0 0,-1 1-1 0 0,1-1 1 0 0,-1 1 0 0 0,1-1-1 0 0,0 0 1 0 0,0 0 0 0 0,0 1-1 0 0,0-1 1 0 0,0 0 0 0 0,0 0 0 0 0,1 0-1 0 0,-1 0 1 0 0,1 0 0 0 0,-1-1-1 0 0,1 1 1 0 0,0 0 0 0 0,0-1-1 0 0,0 1 1 0 0,0-1 0 0 0,0 0-1 0 0,0 1 1 0 0,0-1 0 0 0,0 0 0 0 0,0 0-1 0 0,1 0 1 0 0,-1-1 0 0 0,2 1 30 0 0,18-2-3670 0 0,-8-1-4975 0 0,-8 0-2661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5:33.8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48 0 0 0,'0'0'1046'0'0,"0"0"474"0"0,0 0 150 0 0,0 0 85 0 0,0 0 162 0 0,0 0 38 0 0,0 0-79 0 0,0 0-229 0 0,0 0-303 0 0,0 0-213 0 0,0-3-150 0 0,1-18 2031 0 0,-1 21-2295 0 0,0 0-11 0 0,0 0-77 0 0,0 0-74 0 0,0 0-82 0 0,0 0-41 0 0,0 0-10 0 0,0 0-35 0 0,0 0-11 0 0,0 0-31 0 0,0 0-29 0 0,0 0-13 0 0,0 0-19 0 0,0 0-32 0 0,0 0-23 0 0,0 0-31 0 0,0 0-37 0 0,0 0-9 0 0,0 0-27 0 0,0 0-11 0 0,0 0-6 0 0,0 0-16 0 0,0 0-4 0 0,0 0-1 0 0,0 0-2 0 0,0 0 16 0 0,0 0 7 0 0,0 0-4 0 0,0 0 12 0 0,0 0-22 0 0,0 0-6 0 0,0 0 17 0 0,0 0-22 0 0,0 0 1 0 0,0 0-15 0 0,0 0-41 0 0,0 0 12 0 0,0 0-13 0 0,0 0 23 0 0,-2 22-287 0 0,-22 187 477 0 0,22-208-1886 0 0,4-11-2689 0 0,0 3-4536 0 0,-1 5-1594 0 0</inkml:trace>
  <inkml:trace contextRef="#ctx0" brushRef="#br0" timeOffset="665.387">175 24 3537 0 0,'0'0'2436'0'0,"0"0"161"0"0,0 0-38 0 0,0 0-116 0 0,0 0-198 0 0,0 0-322 0 0,0 0-334 0 0,0 0-311 0 0,0 0-319 0 0,0 0-312 0 0,0 0-252 0 0,0 0-207 0 0,0 0-115 0 0,-1-6-52 0 0,-1-5-68 0 0,0 4 288 0 0,-2 27 529 0 0,-28 165 1930 0 0,18-224-1051 0 0,14 37-1663 0 0,0 0 0 0 0,0-1 0 0 0,0 1-1 0 0,1 0 1 0 0,-1-1 0 0 0,0 1 0 0 0,1-1-1 0 0,0 1 1 0 0,0 0 0 0 0,-1 0-1 0 0,1 0 1 0 0,0-1 0 0 0,1 1 0 0 0,-1 0-1 0 0,0 0 1 0 0,1 0 0 0 0,-1 0 0 0 0,1 1-1 0 0,-1-1 1 0 0,1 0 0 0 0,0 1 0 0 0,0-1-1 0 0,0 1 1 0 0,0 0 0 0 0,0-1 0 0 0,0 1-1 0 0,0 0 1 0 0,0 0 0 0 0,1 0 0 0 0,-1 1-1 0 0,0-1 1 0 0,1 0 0 0 0,-1 1-1 0 0,0 0 1 0 0,1-1 0 0 0,-1 1 0 0 0,0 0-1 0 0,1 0 1 0 0,1 1 14 0 0,0-1-12 0 0,-1 0 0 0 0,1 0 0 0 0,0 0 0 0 0,-1 1 0 0 0,1 0 0 0 0,-1 0 0 0 0,1 0 0 0 0,-1 0 0 0 0,1 0 0 0 0,-1 1 0 0 0,0-1 0 0 0,0 1 0 0 0,0 0-1 0 0,0 0 1 0 0,0 0 0 0 0,0 0 0 0 0,0 1 0 0 0,-1-1 0 0 0,1 1 0 0 0,-1-1 0 0 0,0 1 0 0 0,1 0 0 0 0,-1 0 0 0 0,-1 0 0 0 0,1 1 0 0 0,1 1 12 0 0,-4-2 9 0 0,-1 1 1 0 0,1-1 0 0 0,0 0-1 0 0,-1 1 1 0 0,0-1 0 0 0,0 0-1 0 0,0 0 1 0 0,0 0 0 0 0,0 0-1 0 0,0 0 1 0 0,-1-1 0 0 0,0 1-1 0 0,1-1 1 0 0,-1 1-1 0 0,0-1 1 0 0,0 0 0 0 0,0 0-1 0 0,0 0 1 0 0,-1-1 0 0 0,1 1-1 0 0,0-1 1 0 0,-1 0 0 0 0,1 0-1 0 0,-1 0 1 0 0,1 0 0 0 0,-1-1-1 0 0,0 1 1 0 0,1-1-1 0 0,-1 0 1 0 0,-2 0-10 0 0,0 2 2 0 0,-37 5 183 0 0,43-7-146 0 0,0 0 9 0 0,0 0-18 0 0,0 0-8 0 0,0 0-37 0 0,0 0-14 0 0,0 0-35 0 0,19-9-3980 0 0,1 3-1630 0 0,-6 3-4354 0 0,-9 2 1933 0 0</inkml:trace>
  <inkml:trace contextRef="#ctx0" brushRef="#br0" timeOffset="1045.108">303 171 5625 0 0,'0'0'2678'0'0,"0"0"-381"0"0,0 0-274 0 0,0 0-24 0 0,0 0-95 0 0,0 0-174 0 0,0 0-390 0 0,0 0-516 0 0,0 0-388 0 0,0 0-223 0 0,0 0-105 0 0,0 0-11 0 0,0 0 102 0 0,-8 18 1220 0 0,-18 43-144 0 0,25-60-1246 0 0,1 0 0 0 0,0 1 0 0 0,0-1 1 0 0,0 0-1 0 0,0 0 0 0 0,0 0 0 0 0,0 1 0 0 0,0-1 1 0 0,0 0-1 0 0,1 0 0 0 0,-1 0 0 0 0,0 1 1 0 0,1-1-1 0 0,-1 0 0 0 0,1 0 0 0 0,-1 0 1 0 0,1 0-1 0 0,-1 0 0 0 0,1 0 0 0 0,0 0 1 0 0,-1 0-1 0 0,1 0 0 0 0,0 0 0 0 0,0 0 0 0 0,0 0 1 0 0,0-1-1 0 0,0 1 0 0 0,0 0 0 0 0,0-1 1 0 0,0 1-1 0 0,0-1 0 0 0,0 1 0 0 0,0-1 1 0 0,1 1-1 0 0,-1-1 0 0 0,0 0 0 0 0,0 1 1 0 0,0-1-1 0 0,0 0 0 0 0,1 0 0 0 0,-1 0 0 0 0,0 0 1 0 0,0 0-1 0 0,1 0 0 0 0,-1 0 0 0 0,0-1 1 0 0,0 1-1 0 0,0 0 0 0 0,0-1 0 0 0,1 1 1 0 0,-1-1-1 0 0,0 1-29 0 0,2 0 24 0 0,-1 0-1 0 0,0 0 1 0 0,0 0 0 0 0,0 0-1 0 0,1 0 1 0 0,-1 0 0 0 0,0-1 0 0 0,0 1-1 0 0,0-1 1 0 0,0 1 0 0 0,0-1-1 0 0,0 0 1 0 0,0 0 0 0 0,0 0 0 0 0,0 0-1 0 0,0 0 1 0 0,0 0 0 0 0,0-1-1 0 0,0 1 1 0 0,-1-1 0 0 0,1 1 0 0 0,-1-1-1 0 0,1 0 1 0 0,-1 1 0 0 0,0-1-1 0 0,1 0 1 0 0,-1 0 0 0 0,0 0 0 0 0,0 0-1 0 0,-1 0 1 0 0,1 0 0 0 0,0 0-1 0 0,0 0 1 0 0,-1 0 0 0 0,0 0 0 0 0,1-1-1 0 0,-1 1 1 0 0,0 0 0 0 0,0 0-1 0 0,0-1 1 0 0,0 1 0 0 0,0 0 0 0 0,-1 0-1 0 0,1 0 1 0 0,-1 0 0 0 0,0-1-1 0 0,1 1 1 0 0,-1 0 0 0 0,0 0 0 0 0,0 0-1 0 0,0 0 1 0 0,0 1 0 0 0,-1-1-1 0 0,1 0 1 0 0,0 0 0 0 0,-1 1 0 0 0,1-1-1 0 0,-1 1 1 0 0,0-1 0 0 0,1 1-1 0 0,-1 0 1 0 0,0-1 0 0 0,0 1 0 0 0,-2-1-25 0 0,3 1-45 0 0,-1 1 1 0 0,1-1-1 0 0,0 1 0 0 0,-1-1 0 0 0,1 1 0 0 0,-1-1 0 0 0,1 1 0 0 0,-1 0 0 0 0,0-1 0 0 0,1 1 0 0 0,-1 0 0 0 0,1 0 0 0 0,-1 0 0 0 0,1 0 0 0 0,-1 1 0 0 0,0-1 0 0 0,1 0 0 0 0,-1 1 0 0 0,1-1 0 0 0,-1 1 0 0 0,1-1 0 0 0,0 1 0 0 0,-1 0 0 0 0,1-1 0 0 0,0 1 0 0 0,-1 0 0 0 0,1 0 0 0 0,0 0 0 0 0,-1 1 46 0 0,-2 8-5460 0 0,4 3-5082 0 0,1-10 673 0 0</inkml:trace>
  <inkml:trace contextRef="#ctx0" brushRef="#br0" timeOffset="1784.061">480 54 1656 0 0,'0'0'2832'0'0,"0"0"-153"0"0,0 0-116 0 0,0 0-73 0 0,0 0-138 0 0,0 0-232 0 0,0 0-319 0 0,0 0-326 0 0,0 0-320 0 0,0 0-331 0 0,0 0-286 0 0,0 0-198 0 0,-1-3-123 0 0,-3-6 17 0 0,14 19 338 0 0,13 12-48 0 0,111 49 485 0 0,-151-59-528 0 0,-146 116-305 0 0,134-102-44 0 0,26-23-713 0 0,-4 7 1274 0 0,15-10-8130 0 0,-3 0 2098 0 0,-4 0-6143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5:37.9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39 0 0 0,'0'0'2228'0'0,"0"0"120"0"0,0 0 191 0 0,0 0 95 0 0,0 0-74 0 0,0 0-230 0 0,0 0-369 0 0,0 0-361 0 0,0 0-324 0 0,0 0-304 0 0,0 0-186 0 0,0 0-123 0 0,0-7-94 0 0,0-18-14 0 0,0 18-76 0 0,0 7-95 0 0,0 0-81 0 0,0 0-127 0 0,0 0-75 0 0,-4 22 163 0 0,-48 171 1148 0 0,51-198-1365 0 0,1 1 0 0 0,0-1-1 0 0,0 0 1 0 0,1 0-1 0 0,0 1 1 0 0,-1-1 0 0 0,1 0-1 0 0,1 1 1 0 0,-1-1 0 0 0,1 1-1 0 0,0-1 1 0 0,0 1-1 0 0,0 0 1 0 0,0 0 0 0 0,1 0-1 0 0,0 0 1 0 0,-1 0 0 0 0,2 0-1 0 0,-1 1 1 0 0,0-1 0 0 0,1 1-1 0 0,-1 0 1 0 0,1 0-1 0 0,0 0 1 0 0,0 1 0 0 0,0 0-1 0 0,0-1 1 0 0,1 1 0 0 0,-1 1-1 0 0,5-3-46 0 0,-6 4-4 0 0,0 0 0 0 0,0 1-1 0 0,-1-1 1 0 0,1 0 0 0 0,0 1 0 0 0,0-1 0 0 0,-1 1-1 0 0,1 0 1 0 0,0 0 0 0 0,-1 0 0 0 0,1 0-1 0 0,-1 1 1 0 0,1-1 0 0 0,-1 1 0 0 0,0-1-1 0 0,1 1 1 0 0,-1 0 0 0 0,0 0 0 0 0,0 0-1 0 0,0 0 1 0 0,0 0 0 0 0,-1 0 0 0 0,1 1-1 0 0,-1-1 1 0 0,1 0 0 0 0,-1 1 0 0 0,0 0-1 0 0,0-1 1 0 0,0 1 0 0 0,0-1 0 0 0,0 1-1 0 0,-1 0 1 0 0,1 0 0 0 0,-1 0 0 0 0,0-1 0 0 0,0 1-1 0 0,0 0 1 0 0,0 0 0 0 0,0 0 0 0 0,-1-1-1 0 0,1 1 1 0 0,-1 0 0 0 0,1 0 0 0 0,-1-1-1 0 0,0 1 1 0 0,0-1 0 0 0,-1 1 0 0 0,1 0-1 0 0,0-1 1 0 0,-1 0 0 0 0,0 1 0 0 0,1-1-1 0 0,-1 0 1 0 0,0 0 0 0 0,0 0 0 0 0,0 0-1 0 0,0 0 1 0 0,-1-1 0 0 0,1 1 0 0 0,0-1-1 0 0,-1 1 5 0 0,-2 0 23 0 0,0 1 0 0 0,0-1 0 0 0,1-1-1 0 0,-1 1 1 0 0,-1-1 0 0 0,1 0 0 0 0,0 0-1 0 0,0 0 1 0 0,0-1 0 0 0,0 0 0 0 0,-1 0-1 0 0,1 0 1 0 0,0-1 0 0 0,0 1 0 0 0,-1-1-1 0 0,1-1 1 0 0,0 1 0 0 0,0-1-1 0 0,0 0 1 0 0,1 0 0 0 0,-4-1-23 0 0,22-2-8695 0 0,-4 5 1994 0 0,-8 0 2813 0 0,3 0-4586 0 0</inkml:trace>
  <inkml:trace contextRef="#ctx0" brushRef="#br0" timeOffset="496.524">163 212 0 0 0,'0'0'591'0'0,"0"0"57"0"0,0 0 93 0 0,0 0 402 0 0,0 0 430 0 0,0 0 388 0 0,0 0 35 0 0,0 0-364 0 0,0 0-344 0 0,0 0-148 0 0,0 0-3 0 0,0 0 100 0 0,0 0 76 0 0,2-1 17 0 0,-2 1-1167 0 0,0 0-1 0 0,0 1 0 0 0,-1-1 1 0 0,1 0-1 0 0,0 0 0 0 0,0 1 0 0 0,0-1 1 0 0,-1 0-1 0 0,1 0 0 0 0,0 1 0 0 0,0-1 1 0 0,0 0-1 0 0,0 1 0 0 0,0-1 0 0 0,0 0 1 0 0,0 1-1 0 0,0-1 0 0 0,0 0 1 0 0,0 1-1 0 0,0-1 0 0 0,0 0 0 0 0,0 1 1 0 0,0-1-1 0 0,0 0 0 0 0,0 1 0 0 0,0-1 1 0 0,0 0-1 0 0,0 1 0 0 0,0-1 1 0 0,0 0-1 0 0,0 0 0 0 0,1 1 0 0 0,-1-1 1 0 0,0 0-1 0 0,0 1 0 0 0,0-1 0 0 0,1 0 1 0 0,-1 0-1 0 0,0 1 0 0 0,0-1 0 0 0,1 0 1 0 0,-1 0-1 0 0,0 0 0 0 0,0 1 1 0 0,1-1-1 0 0,-1 0 0 0 0,0 0 0 0 0,1 0-162 0 0,-14 21 113 0 0,12-20-89 0 0,0 0 0 0 0,0 1 0 0 0,0-1 0 0 0,0 0 0 0 0,0 1 0 0 0,1-1 0 0 0,-1 1 0 0 0,1 0 0 0 0,-1-1 0 0 0,1 1 0 0 0,-1-1 0 0 0,1 1 0 0 0,0 0 0 0 0,0-1 0 0 0,0 1 0 0 0,0 0 0 0 0,0-1 0 0 0,0 1 0 0 0,0-1 0 0 0,1 1 0 0 0,-1 0 0 0 0,0-1 0 0 0,1 1 0 0 0,-1-1 0 0 0,1 1 0 0 0,0-1 0 0 0,0 1 0 0 0,-1-1 0 0 0,1 1 0 0 0,0-1 0 0 0,0 0 0 0 0,0 1 0 0 0,1-1 0 0 0,-1 0 0 0 0,0 0 0 0 0,0 0 0 0 0,1 0 0 0 0,-1 0-1 0 0,0 0 1 0 0,1 0 0 0 0,-1-1 0 0 0,1 1 0 0 0,-1 0 0 0 0,1-1 0 0 0,-1 1 0 0 0,1-1 0 0 0,0 0 0 0 0,-1 1 0 0 0,1-1 0 0 0,0 0 0 0 0,-1 0 0 0 0,1 0 0 0 0,0 0 0 0 0,-1 0 0 0 0,1 0 0 0 0,-1-1 0 0 0,1 1 0 0 0,0-1 0 0 0,-1 1 0 0 0,2-1-24 0 0,-1 1 20 0 0,1-1-1 0 0,0 1 1 0 0,-1-1-1 0 0,1 0 1 0 0,0 0-1 0 0,-1 0 1 0 0,1 0-1 0 0,-1 0 1 0 0,0-1-1 0 0,1 1 1 0 0,-1-1 0 0 0,0 1-1 0 0,0-1 1 0 0,0 0-1 0 0,0 0 1 0 0,0 0-1 0 0,0 0 1 0 0,-1 0-1 0 0,1-1 1 0 0,0 1-1 0 0,-1 0 1 0 0,0-1-1 0 0,0 1 1 0 0,0-1-1 0 0,0 1 1 0 0,0-1 0 0 0,0 0-1 0 0,-1 1 1 0 0,1-1-1 0 0,-1 0 1 0 0,1 1-1 0 0,-1-1 1 0 0,0 0-1 0 0,0 0 1 0 0,-1 1-1 0 0,1-1 1 0 0,0 0-1 0 0,-1 1 1 0 0,0-1-1 0 0,0 0 1 0 0,0 1-1 0 0,0-1 1 0 0,0 1 0 0 0,0-1-1 0 0,0 1 1 0 0,-1 0-1 0 0,1-1 1 0 0,-1 1-20 0 0,-35 1-1748 0 0,34 7-3480 0 0,6 3-4631 0 0,-2-6-1315 0 0</inkml:trace>
  <inkml:trace contextRef="#ctx0" brushRef="#br0" timeOffset="779.858">427 87 11674 0 0,'0'0'2198'0'0,"0"0"-144"0"0,0 0-331 0 0,0 0-248 0 0,0 0-251 0 0,0 0-326 0 0,0 0-361 0 0,0 0-293 0 0,0 0-98 0 0,0 0 96 0 0,0 0 119 0 0,0 0 96 0 0,0 0 11 0 0,1 6-103 0 0,4 117 958 0 0,-9-112-3664 0 0,2-7-9034 0 0,1-3 190 0 0</inkml:trace>
  <inkml:trace contextRef="#ctx0" brushRef="#br0" timeOffset="1097.76">354 158 2521 0 0,'0'0'3982'0'0,"0"0"-1784"0"0,0 0-461 0 0,0 0 161 0 0,0 0 140 0 0,0 0-109 0 0,0 0-432 0 0,0 0-485 0 0,0 0-372 0 0,0 0-193 0 0,0 0-42 0 0,0 0-3 0 0,0 0 50 0 0,4-1 12 0 0,142-3 2959 0 0,-149 2-6104 0 0,0 1-2117 0 0,1 0-4802 0 0,1 1 1634 0 0</inkml:trace>
  <inkml:trace contextRef="#ctx0" brushRef="#br0" timeOffset="2231.492">493 95 0 0 0,'0'0'2236'0'0,"0"0"101"0"0,0 0 98 0 0,0 0-4 0 0,0 0-118 0 0,0 0-267 0 0,0 0-430 0 0,0 0-442 0 0,0 0-330 0 0,0 0-195 0 0,0 0-141 0 0,0 0-54 0 0,-2-5-20 0 0,0 2-212 0 0,1-1 0 0 0,-1 0-1 0 0,0 1 1 0 0,-1 0 0 0 0,1-1-1 0 0,0 1 1 0 0,-1 0-1 0 0,0 0 1 0 0,0 0 0 0 0,0 0-1 0 0,0 1 1 0 0,0-1-1 0 0,-1 1 1 0 0,1 0 0 0 0,0 0-1 0 0,-1 0 1 0 0,0 0 0 0 0,0 1-1 0 0,1 0 1 0 0,-1-1-1 0 0,0 1 1 0 0,0 1 0 0 0,0-1-222 0 0,-2 3 38 0 0,0 0 0 0 0,1 0 0 0 0,-1 1 0 0 0,1 0 0 0 0,0 0 0 0 0,0 1 1 0 0,0-1-1 0 0,0 1 0 0 0,0 0 0 0 0,1 0 0 0 0,0 1 0 0 0,0-1 0 0 0,0 1 0 0 0,0 0 1 0 0,1 0-1 0 0,0 0 0 0 0,0 1 0 0 0,0-1 0 0 0,0 1 0 0 0,1 0 0 0 0,0-1 1 0 0,1 1-1 0 0,-1 0 0 0 0,1 0 0 0 0,0 0 0 0 0,0 0 0 0 0,1 0 0 0 0,0 0 0 0 0,0 1 1 0 0,0-1-1 0 0,1 0 0 0 0,1 5-38 0 0,-1-7 66 0 0,0 0 1 0 0,1 0-1 0 0,-1 0 0 0 0,1 0 1 0 0,0 0-1 0 0,0 0 0 0 0,0-1 1 0 0,0 1-1 0 0,1-1 1 0 0,-1 1-1 0 0,1-1 0 0 0,0 0 1 0 0,0 0-1 0 0,0 0 1 0 0,1-1-1 0 0,-1 1 0 0 0,1-1 1 0 0,-1 1-1 0 0,1-1 0 0 0,0-1 1 0 0,0 1-1 0 0,0 0 1 0 0,0-1-1 0 0,0 0 0 0 0,0 0 1 0 0,0 0-1 0 0,0 0 0 0 0,1-1 1 0 0,-1 1-1 0 0,0-1 1 0 0,3-1-67 0 0,70-5 365 0 0,-37-40 262 0 0,-29-36-516 0 0,-11 76-119 0 0,0-1 0 0 0,-1 1 0 0 0,0 0 0 0 0,0 0 0 0 0,0 0 0 0 0,-1 0 0 0 0,0 0 0 0 0,0 0 0 0 0,-1 0 0 0 0,0 0 0 0 0,0 1 0 0 0,0-1-1 0 0,-2-2 9 0 0,-51-18-78 0 0,43 24-3502 0 0,0 2-3807 0 0,13 0-4354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5:42.0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62 0 0 0,'0'0'1344'0'0,"0"0"650"0"0,0 0 479 0 0,0 0 243 0 0,0 0 3 0 0,0 0-313 0 0,0 0-428 0 0,0 0-358 0 0,0 0-354 0 0,1-5-258 0 0,1-1-1279 0 0,2-6 2401 0 0,-3 32 351 0 0,-19 132-525 0 0,18-161-1071 0 0,-1 6-862 0 0,1 0-1 0 0,-1 0 0 0 0,0 0 0 0 0,1 0 0 0 0,0 0 1 0 0,0 0-1 0 0,0 0 0 0 0,0 0 0 0 0,0 0 0 0 0,1 0 0 0 0,-1 0 1 0 0,1 0-1 0 0,0 0 0 0 0,0 0 0 0 0,0 0 0 0 0,0 0 0 0 0,0 0 1 0 0,1 1-1 0 0,-1-1 0 0 0,1 1 0 0 0,0-1 0 0 0,0 1 0 0 0,0-1 1 0 0,0 1-1 0 0,0 0 0 0 0,0 0 0 0 0,1 0 0 0 0,-1 0 1 0 0,1 0-1 0 0,-1 1 0 0 0,1-1 0 0 0,0 1 0 0 0,-1 0 0 0 0,1 0 1 0 0,0 0-1 0 0,0 0 0 0 0,3-1-22 0 0,-3 2-11 0 0,0-1-1 0 0,1 0 1 0 0,-1 1 0 0 0,0 0-1 0 0,0 0 1 0 0,1 0 0 0 0,-1 0-1 0 0,0 1 1 0 0,0-1 0 0 0,1 1-1 0 0,-1 0 1 0 0,0 0 0 0 0,0 0-1 0 0,0 0 1 0 0,0 0 0 0 0,0 1-1 0 0,0 0 1 0 0,0-1 0 0 0,-1 1 0 0 0,1 0-1 0 0,0 0 1 0 0,-1 0 0 0 0,0 1-1 0 0,1-1 1 0 0,-1 1 0 0 0,0-1-1 0 0,0 1 1 0 0,-1 0 0 0 0,1 0-1 0 0,0-1 1 0 0,-1 1 0 0 0,0 0-1 0 0,0 1 1 0 0,0-1 0 0 0,0 0-1 0 0,0 0 1 0 0,0 0 0 0 0,-1 0-1 0 0,1 3 12 0 0,-4-3 20 0 0,0 0 0 0 0,0 0 0 0 0,0 0 0 0 0,0 0 0 0 0,0-1 0 0 0,0 1 0 0 0,-1-1 0 0 0,1 0 0 0 0,-1 0 0 0 0,0 0 0 0 0,1 0 0 0 0,-1-1 0 0 0,0 1 1 0 0,0-1-1 0 0,0 0 0 0 0,0 0 0 0 0,0-1 0 0 0,-1 1 0 0 0,1-1 0 0 0,-3 0-20 0 0,-36 2 469 0 0,45-13-1860 0 0,6 0-5206 0 0,-5 8-449 0 0,0 2-4482 0 0</inkml:trace>
  <inkml:trace contextRef="#ctx0" brushRef="#br0" timeOffset="450.618">163 237 6585 0 0,'0'0'755'0'0,"0"0"-311"0"0,0 0 302 0 0,0 0 706 0 0,0 0 445 0 0,0 0 166 0 0,0 0-78 0 0,0 0-263 0 0,0 0-262 0 0,0 0-238 0 0,0 0-246 0 0,0 0-246 0 0,0 0-220 0 0,5 0-117 0 0,-1-1-298 0 0,0 0 0 0 0,-1 0 0 0 0,1 0 0 0 0,0 0 0 0 0,-1 0 0 0 0,1-1 1 0 0,-1 0-1 0 0,1 1 0 0 0,-1-1 0 0 0,0-1 0 0 0,0 1 0 0 0,0 0 1 0 0,0-1-1 0 0,0 1 0 0 0,0-1 0 0 0,-1 0 0 0 0,1 0 0 0 0,-1 0 0 0 0,0 0 1 0 0,1-2-96 0 0,17-21 1211 0 0,-20 26-1015 0 0,0 0-86 0 0,0 17-68 0 0,-11 92 639 0 0,11-109-645 0 0,0 0-3 0 0,3-10-3703 0 0,0 2-6903 0 0,-1 6-800 0 0</inkml:trace>
  <inkml:trace contextRef="#ctx0" brushRef="#br0" timeOffset="1118.012">372 13 6377 0 0,'0'0'2452'0'0,"0"0"65"0"0,0 0-44 0 0,0 0-185 0 0,0 0-283 0 0,0 0-343 0 0,0 0-321 0 0,0 0-241 0 0,0 0-163 0 0,0 0-185 0 0,0 0-107 0 0,0 0-111 0 0,-2-3-164 0 0,-4-7-47 0 0,10 17 56 0 0,10 8-246 0 0,0 0 0 0 0,1-2 0 0 0,0 1 0 0 0,1-2 0 0 0,0 0 0 0 0,1-1 0 0 0,1 0 0 0 0,0-2-133 0 0,-5-1 48 0 0,79 37 194 0 0,-118-65 930 0 0,17 23-1177 0 0,1 0 0 0 0,-1 1 0 0 0,1 0 1 0 0,0 0-1 0 0,0 0 0 0 0,0 1 0 0 0,1 1 0 0 0,0-1 1 0 0,0 1-1 0 0,0 1 0 0 0,1-1 0 0 0,0 1 0 0 0,0 0 1 0 0,0 0-1 0 0,1 1 0 0 0,0 0 0 0 0,1 0 0 0 0,-1 0 1 0 0,2 0-1 0 0,-1 1 5 0 0,-19 69 169 0 0,23-78-121 0 0,0 0-24 0 0,0 0 8 0 0,0 0 3 0 0,0 0-52 0 0,0 0 34 0 0,0 0 7 0 0,0 0 4 0 0,5-4-1922 0 0,0 1-3640 0 0,-3 1-6389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6:06.3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48 5449 0 0,'0'0'2366'0'0,"0"0"-4"0"0,0 0-258 0 0,0 0-249 0 0,0 0-154 0 0,0 0-69 0 0,0 0-86 0 0,0 0-141 0 0,0 0-212 0 0,0 0-205 0 0,0 0-201 0 0,0 0-159 0 0,0 0-141 0 0,-1-8-159 0 0,-5-32 6 0 0,6 40-307 0 0,-2 22-15 0 0,10 158 1058 0 0,-9-220-590 0 0,4 37-503 0 0,-1 0 0 0 0,1 1 0 0 0,0-1 0 0 0,0 0 0 0 0,0 1 0 0 0,1 0 0 0 0,-1 0 0 0 0,1 0 0 0 0,-1 0 0 0 0,1 0 0 0 0,-1 1 0 0 0,1-1 0 0 0,0 1 0 0 0,0 0 0 0 0,0 0 0 0 0,0 1 0 0 0,1-1 23 0 0,-3 1-2 0 0,-1-1-1 0 0,1 1 1 0 0,0 0-1 0 0,-1 0 1 0 0,1 0-1 0 0,-1 0 1 0 0,1 0-1 0 0,0 0 1 0 0,-1 0-1 0 0,1 1 1 0 0,-1-1-1 0 0,1 0 1 0 0,0 1-1 0 0,-1 0 1 0 0,1-1-1 0 0,-1 1 1 0 0,0 0-1 0 0,1 0 1 0 0,-1 0 0 0 0,0-1-1 0 0,1 2 1 0 0,-1-1-1 0 0,0 0 1 0 0,0 0-1 0 0,0 0 1 0 0,0 0-1 0 0,0 1 1 0 0,0-1-1 0 0,0 0 1 0 0,0 1-1 0 0,-1-1 1 0 0,1 1-1 0 0,0-1 1 0 0,-1 1-1 0 0,1-1 1 0 0,-1 1-1 0 0,0 0 1 0 0,1-1-1 0 0,-1 1 1 0 0,0 0-1 0 0,0-1 1 0 0,0 2 2 0 0,-3 2 19 0 0,1-1 1 0 0,-1 1-1 0 0,0-1 0 0 0,-1 1 0 0 0,1-1 1 0 0,-1 0-1 0 0,0 0 0 0 0,0-1 1 0 0,0 1-1 0 0,0-1 0 0 0,0 0 1 0 0,-1 0-1 0 0,0 0 0 0 0,1 0 1 0 0,-1-1-1 0 0,0 0 0 0 0,0 0 1 0 0,-1-1-1 0 0,1 1 0 0 0,0-1 0 0 0,0 0 1 0 0,-1 0-1 0 0,0-1-19 0 0,6 0-115 0 0,0 0-1 0 0,0 0 1 0 0,0 0-1 0 0,0-1 1 0 0,0 1-1 0 0,0 0 1 0 0,0 0-1 0 0,1 0 1 0 0,-1-1 0 0 0,0 1-1 0 0,0 0 1 0 0,-1 0-1 0 0,1 0 1 0 0,0-1-1 0 0,0 1 1 0 0,0 0-1 0 0,0 0 1 0 0,0 0 0 0 0,0 0-1 0 0,0-1 1 0 0,0 1-1 0 0,0 0 1 0 0,0 0-1 0 0,0 0 1 0 0,0 0-1 0 0,-1-1 1 0 0,1 1 0 0 0,0 0-1 0 0,0 0 1 0 0,0 0-1 0 0,0 0 116 0 0,11-7-4885 0 0,-2 3-3307 0 0,-5 2-1855 0 0</inkml:trace>
  <inkml:trace contextRef="#ctx0" brushRef="#br0" timeOffset="324.945">183 246 6225 0 0,'0'0'1550'0'0,"0"0"-102"0"0,0 0 167 0 0,0 0 278 0 0,0 0 166 0 0,0 0-87 0 0,0 0-354 0 0,0 0-459 0 0,0 0-424 0 0,0 0-290 0 0,0 0-103 0 0,0 0-16 0 0,0 0-4 0 0,5-5 0 0 0,58-73 2595 0 0,-60 112-1783 0 0,-4-11-1679 0 0,2 31 2086 0 0,1-37-4873 0 0,0 1-4168 0 0,-2-17-3705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6:03.7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27 133 3793 0 0,'0'0'885'0'0,"0"0"17"0"0,0 0 115 0 0,0 0 109 0 0,0 0 177 0 0,0 0 163 0 0,0 0 11 0 0,0 0-135 0 0,0 0-222 0 0,0 0-298 0 0,0 0-308 0 0,-3-2-459 0 0,0 1-4600 0 0,2 8-3349 0 0,1-5 4511 0 0</inkml:trace>
  <inkml:trace contextRef="#ctx0" brushRef="#br0" timeOffset="1295.444">22 73 0 0 0,'0'0'987'0'0,"0"0"525"0"0,0 0 299 0 0,0 0 202 0 0,0 0 98 0 0,0 0-39 0 0,0 0-137 0 0,0 0-201 0 0,0 0-238 0 0,-1-10-182 0 0,-5-52 2296 0 0,3 87 1901 0 0,-4 32-5329 0 0,8 104 357 0 0,-1-164-290 0 0,-1 0-240 0 0,0-1 1 0 0,0 1 0 0 0,0 0-1 0 0,0-1 1 0 0,1 1-1 0 0,0-1 1 0 0,-1 0 0 0 0,1 1-1 0 0,1-1 1 0 0,-1 1 0 0 0,0-1-1 0 0,1 1 1 0 0,0-1-1 0 0,0 1 1 0 0,0 0 0 0 0,0-1-1 0 0,0 1 1 0 0,1 0 0 0 0,0 0-1 0 0,-1 0 1 0 0,1 0 0 0 0,0 0-1 0 0,1 0 1 0 0,-1 0-1 0 0,0 1 1 0 0,1-1 0 0 0,-1 1-1 0 0,1 0 1 0 0,0-1 0 0 0,0 1-10 0 0,-1 1-6 0 0,1-1 1 0 0,-1 1 0 0 0,1 0 0 0 0,0 0 0 0 0,-1 0 0 0 0,1 0 0 0 0,0 0 0 0 0,0 1 0 0 0,-1-1 0 0 0,1 1 0 0 0,0-1 0 0 0,0 1 0 0 0,0 0 0 0 0,0 1 0 0 0,-1-1 0 0 0,1 0 0 0 0,0 1 0 0 0,0-1 0 0 0,0 1-1 0 0,-1 0 1 0 0,1 0 0 0 0,0 0 0 0 0,-1 0 0 0 0,1 0 0 0 0,-1 1 0 0 0,1-1 0 0 0,-1 1 0 0 0,0 0 0 0 0,0 0 0 0 0,1 0 0 0 0,-1 0 0 0 0,0 0 0 0 0,-1 0 0 0 0,1 0 0 0 0,0 1 0 0 0,-1-1 0 0 0,1 0 0 0 0,-1 1-1 0 0,0 0 1 0 0,0-1 0 0 0,0 1 0 0 0,0 0 0 0 0,0-1 0 0 0,-1 1 0 0 0,1 0 0 0 0,-1 0 0 0 0,1 0 0 0 0,-1-1 0 0 0,0 1 0 0 0,0 0 0 0 0,-1 0 0 0 0,1 1 5 0 0,-2-1 17 0 0,1 1 1 0 0,-1 0-1 0 0,0-1 0 0 0,0 1 1 0 0,0-1-1 0 0,0 1 0 0 0,-1-1 1 0 0,0 0-1 0 0,1 0 1 0 0,-1 0-1 0 0,0-1 0 0 0,0 1 1 0 0,-1-1-1 0 0,1 1 1 0 0,0-1-1 0 0,-1 0 0 0 0,1 0 1 0 0,-1-1-1 0 0,0 1 1 0 0,0-1-1 0 0,0 1 0 0 0,1-1 1 0 0,-1-1-1 0 0,0 1 0 0 0,0 0 1 0 0,0-1-1 0 0,-1 0-17 0 0,-2-7-1488 0 0,9 2-4661 0 0,3 2-4835 0 0,-2 2 2034 0 0</inkml:trace>
  <inkml:trace contextRef="#ctx0" brushRef="#br0" timeOffset="1680.049">208 213 4193 0 0,'0'0'1787'0'0,"0"0"-111"0"0,0 0 171 0 0,0 0 304 0 0,0 0 234 0 0,0 0-131 0 0,0 0-400 0 0,0 0-517 0 0,0 0-491 0 0,0 0-330 0 0,0 0-227 0 0,0 0-125 0 0,0 0-25 0 0,-4 0 13 0 0,2 1-97 0 0,-1 0 0 0 0,0 0-1 0 0,1 1 1 0 0,-1-1 0 0 0,1 1 0 0 0,0-1 0 0 0,-1 1 0 0 0,1-1 0 0 0,0 1-1 0 0,0 0 1 0 0,0 0 0 0 0,0 0 0 0 0,1 1 0 0 0,-1-1 0 0 0,0 0 0 0 0,1 1-1 0 0,-1-1 1 0 0,1 1 0 0 0,0-1 0 0 0,0 1 0 0 0,0-1 0 0 0,0 1-1 0 0,1 0 1 0 0,-1 0 0 0 0,1-1 0 0 0,-1 1 0 0 0,1 0 0 0 0,0 0 0 0 0,0-1-1 0 0,0 1 1 0 0,1 0-55 0 0,0-1 40 0 0,1-1 0 0 0,-1 0 0 0 0,1 0 0 0 0,0-1 0 0 0,0 1 0 0 0,-1 0 0 0 0,1 0 0 0 0,0-1 0 0 0,0 1 0 0 0,0-1 0 0 0,0 0 0 0 0,-1 1 0 0 0,1-1 0 0 0,0 0 0 0 0,0 0 0 0 0,0 0 0 0 0,0 0 0 0 0,0-1 0 0 0,0 1 0 0 0,0 0 0 0 0,-1-1 0 0 0,1 1 0 0 0,0-1 0 0 0,0 0-1 0 0,0 0 1 0 0,-1 0 0 0 0,1 0 0 0 0,0 0 0 0 0,-1 0 0 0 0,1 0 0 0 0,-1 0 0 0 0,1-1-40 0 0,-1 2-5 0 0,1-1-1 0 0,0 0 0 0 0,-1 0 0 0 0,1 1 1 0 0,-1-1-1 0 0,1 0 0 0 0,-1-1 0 0 0,1 1 1 0 0,-1 0-1 0 0,0 0 0 0 0,1-1 0 0 0,-1 1 1 0 0,0 0-1 0 0,0-1 0 0 0,0 1 1 0 0,0-1-1 0 0,0 0 0 0 0,-1 1 0 0 0,1-1 1 0 0,0 0-1 0 0,-1 1 0 0 0,1-1 0 0 0,-1 0 1 0 0,1 0-1 0 0,-1 0 0 0 0,0 1 0 0 0,0-1 1 0 0,0 0-1 0 0,0 0 0 0 0,0 0 0 0 0,0 1 1 0 0,-1-1-1 0 0,1 0 0 0 0,-1 0 1 0 0,1 0-1 0 0,-1 1 0 0 0,0-1 0 0 0,1 0 1 0 0,-1 1-1 0 0,0-1 0 0 0,0 1 0 0 0,0-1 1 0 0,0 1-1 0 0,0-1 0 0 0,-1 1 0 0 0,1 0 1 0 0,0-1-1 0 0,-1 1 0 0 0,1 0 1 0 0,-1 0-1 0 0,1 0 0 0 0,-1 0 0 0 0,1 0 1 0 0,-1 1-1 0 0,0-1 0 0 0,1 0 0 0 0,-1 1 1 0 0,0-1-1 0 0,0 1 0 0 0,0-1 6 0 0,-11 5-3205 0 0,6 1-4903 0 0,4-2-2804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6:07.8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65 0 0 0,'0'0'1256'0'0,"0"0"381"0"0,0 0 352 0 0,0 0 221 0 0,0 0 101 0 0,0 0-178 0 0,0 0-299 0 0,0 0-341 0 0,0 0-318 0 0,-1-11-160 0 0,-4-42 804 0 0,2 151 4325 0 0,0 35-5789 0 0,5-184 1234 0 0,0 49-1596 0 0,-1 0-1 0 0,1 0 1 0 0,-1-1-1 0 0,1 1 1 0 0,-1 0-1 0 0,1 1 1 0 0,0-1-1 0 0,0 0 0 0 0,0 0 1 0 0,0 1-1 0 0,0-1 1 0 0,1 1-1 0 0,-1 0 1 0 0,0 0-1 0 0,1 0 1 0 0,-1 0-1 0 0,1 0 1 0 0,-1 0-1 0 0,1 0 0 0 0,-1 1 1 0 0,1 0-1 0 0,-1-1 1 0 0,1 1-1 0 0,0 0 1 0 0,-1 0-1 0 0,1 0 1 0 0,0 1-1 0 0,-1-1 0 0 0,1 0 1 0 0,-1 1-1 0 0,1 0 1 0 0,-1 0-1 0 0,1 0 1 0 0,-1 0-1 0 0,0 0 1 0 0,1 0-1 0 0,-1 0 1 0 0,0 1-1 0 0,0-1 0 0 0,0 1 1 0 0,0 0-1 0 0,0 0 1 0 0,0 0-1 0 0,0-1 1 0 0,-1 2-1 0 0,1-1 1 0 0,-1 0-1 0 0,1 0 0 0 0,-1 0 1 0 0,0 1-1 0 0,0-1 1 0 0,0 1-1 0 0,0-1 1 0 0,0 1-1 0 0,-1-1 1 0 0,1 1-1 0 0,-1-1 0 0 0,0 1 1 0 0,1 1 7 0 0,-4-1 18 0 0,1 1 0 0 0,-1-1 1 0 0,1 1-1 0 0,-1-1 0 0 0,0 0 0 0 0,0 0 0 0 0,0 0 0 0 0,-1 0 1 0 0,1-1-1 0 0,-1 1 0 0 0,1-1 0 0 0,-1 0 0 0 0,0 0 1 0 0,0-1-1 0 0,0 1 0 0 0,0-1 0 0 0,0 1 0 0 0,0-1 1 0 0,0-1-1 0 0,-1 1 0 0 0,1 0 0 0 0,-1-1-18 0 0,-27 3 188 0 0,55-15-4187 0 0,-2 10-2415 0 0,-7 1-4201 0 0,-9 1 4540 0 0</inkml:trace>
  <inkml:trace contextRef="#ctx0" brushRef="#br0" timeOffset="348.843">163 236 0 0 0,'0'0'1563'0'0,"0"0"1756"0"0,0 0 430 0 0,0 0-416 0 0,0 0-759 0 0,0 0-822 0 0,0 0-632 0 0,0 0-391 0 0,0 0-176 0 0,0 0-54 0 0,0 0 8 0 0,-4 5 17 0 0,-2 0-387 0 0,3-2-18 0 0,0-1 0 0 0,0 1 0 0 0,0 0 0 0 0,0 0 0 0 0,0 0 0 0 0,1 0 0 0 0,-1 1 0 0 0,1-1 1 0 0,0 1-1 0 0,0-1 0 0 0,0 1 0 0 0,0 0 0 0 0,1 0 0 0 0,-1 0 0 0 0,1-1 0 0 0,0 2 1 0 0,0-1-1 0 0,1 0 0 0 0,-1 0 0 0 0,1 3-119 0 0,2-6 58 0 0,-1 0-1 0 0,1 0 1 0 0,0 0 0 0 0,-1 0-1 0 0,1 0 1 0 0,0-1 0 0 0,0 1 0 0 0,-1-1-1 0 0,1 1 1 0 0,0-1 0 0 0,0 0 0 0 0,0 0-1 0 0,0 0 1 0 0,0 0 0 0 0,0 0-1 0 0,-1 0 1 0 0,1 0 0 0 0,0-1 0 0 0,0 1-1 0 0,0 0 1 0 0,0-1 0 0 0,-1 0-1 0 0,1 0 1 0 0,0 1 0 0 0,0-1 0 0 0,-1 0-1 0 0,1 0 1 0 0,-1 0 0 0 0,1-1 0 0 0,-1 1-1 0 0,1 0 1 0 0,-1 0 0 0 0,0-1-1 0 0,0 1 1 0 0,1-1 0 0 0,-1 1 0 0 0,0-1-1 0 0,-1 0 1 0 0,2-1-58 0 0,-1 2 11 0 0,-1-1-1 0 0,1 0 1 0 0,-1 0-1 0 0,1 1 1 0 0,-1-1-1 0 0,0 0 1 0 0,0 0-1 0 0,1 0 1 0 0,-1 0-1 0 0,-1 1 1 0 0,1-1-1 0 0,0 0 1 0 0,0 0-1 0 0,-1 0 1 0 0,1 0-1 0 0,-1 1 1 0 0,1-1-1 0 0,-1 0 1 0 0,0 1-1 0 0,0-1 1 0 0,0 0-1 0 0,0 1 1 0 0,0-1-1 0 0,0 1 1 0 0,0-1-1 0 0,0 1 1 0 0,0 0-1 0 0,-1-1 1 0 0,1 1-1 0 0,-1 0 1 0 0,1 0-1 0 0,-1 0 1 0 0,1 0-1 0 0,-1 0 1 0 0,0 0-1 0 0,1 1 0 0 0,-1-1 1 0 0,0 0-11 0 0,-16-12-3966 0 0,18 12 785 0 0,0 1-2654 0 0,0 0-4462 0 0</inkml:trace>
  <inkml:trace contextRef="#ctx0" brushRef="#br0" timeOffset="948.768">395 118 5977 0 0,'0'0'2106'0'0,"0"0"-143"0"0,0 0-134 0 0,0 0-114 0 0,0 0-15 0 0,0 0-18 0 0,0 0-86 0 0,0 0-152 0 0,0 0-307 0 0,0 0-369 0 0,0 0-335 0 0,0 0-262 0 0,0 0-119 0 0,-5-10 152 0 0,1 60 1480 0 0,4-6-1073 0 0,0-23-4100 0 0,0-20 342 0 0,-2-1-14391 0 0,2 0 16640 0 0</inkml:trace>
  <inkml:trace contextRef="#ctx0" brushRef="#br0" timeOffset="1551.722">332 178 0 0 0,'0'0'1394'0'0,"0"0"1006"0"0,0 0 158 0 0,0 0-91 0 0,0 0-165 0 0,0 0-232 0 0,0 0-380 0 0,0 0-445 0 0,0 0-445 0 0,0 0-356 0 0,0 0-193 0 0,0 0-16 0 0,7-11 838 0 0,85-2 1038 0 0,-109-20-622 0 0,16 30-1486 0 0,0 0 1 0 0,-1 1 0 0 0,1-1-1 0 0,0 1 1 0 0,-1 0-1 0 0,0-1 1 0 0,0 1 0 0 0,0 0-1 0 0,0 0 1 0 0,0 0-1 0 0,0 0 1 0 0,0 0 0 0 0,-1 1-1 0 0,1-1 1 0 0,-1 1-1 0 0,1-1 1 0 0,-1 1 0 0 0,1 0-1 0 0,-1 0 1 0 0,0 0-1 0 0,0 0 1 0 0,1 1 0 0 0,-1-1-1 0 0,0 1 1 0 0,0 0-1 0 0,0-1 1 0 0,0 1 0 0 0,0 1-1 0 0,0-1 1 0 0,1 0-1 0 0,-1 1 1 0 0,0-1 0 0 0,0 1-1 0 0,0 0 1 0 0,1 0-1 0 0,-1 0 1 0 0,0 0 0 0 0,1 0-1 0 0,-1 1 1 0 0,1-1-1 0 0,0 1 1 0 0,-1 0 0 0 0,1 0-4 0 0,-38 98 415 0 0,40-97-389 0 0,-1-1-1 0 0,1 1 1 0 0,-1-1-1 0 0,1 1 1 0 0,0-1 0 0 0,0 1-1 0 0,0 0 1 0 0,0-1 0 0 0,1 1-1 0 0,-1-1 1 0 0,1 1-1 0 0,-1-1 1 0 0,1 1 0 0 0,0-1-1 0 0,0 1 1 0 0,0-1 0 0 0,0 0-1 0 0,0 0 1 0 0,1 1-1 0 0,-1-1 1 0 0,1 0 0 0 0,0 0-1 0 0,-1 0 1 0 0,1 0 0 0 0,0-1-1 0 0,0 1 1 0 0,0 0 0 0 0,0-1-1 0 0,0 0 1 0 0,1 1-1 0 0,-1-1 1 0 0,0 0 0 0 0,1 0-1 0 0,-1 0 1 0 0,0 0 0 0 0,1-1-1 0 0,-1 1 1 0 0,1-1-1 0 0,2 1-25 0 0,2-1 73 0 0,-1-1-1 0 0,0 1 0 0 0,1-1 0 0 0,-1-1 1 0 0,1 1-1 0 0,-1-1 0 0 0,0 0 0 0 0,0 0 0 0 0,0-1 1 0 0,0 0-1 0 0,-1 0 0 0 0,1 0 0 0 0,-1-1 0 0 0,1 0 1 0 0,-1 0-1 0 0,0 0 0 0 0,0-1-72 0 0,-3 3 19 0 0,0 0-1 0 0,1 0 1 0 0,-1 0-1 0 0,0 0 1 0 0,0 0-1 0 0,0-1 1 0 0,-1 1-1 0 0,1-1 1 0 0,0 1 0 0 0,-1-1-1 0 0,0 1 1 0 0,1-1-1 0 0,-1 0 1 0 0,0 0-1 0 0,-1 0 1 0 0,1 0-1 0 0,0 0 1 0 0,-1 0-1 0 0,0 0 1 0 0,1 0 0 0 0,-1 0-1 0 0,0 0 1 0 0,-1 0-1 0 0,1 0 1 0 0,-1 0-1 0 0,1 0 1 0 0,-1 0-1 0 0,0 0 1 0 0,0 1-1 0 0,0-1 1 0 0,0 0-1 0 0,0 0 1 0 0,-1 1 0 0 0,0-1-1 0 0,1 1 1 0 0,-1-1-1 0 0,0 1-18 0 0,-55-21-560 0 0,44 41-3298 0 0,17-6-2084 0 0,2-5-3151 0 0,-3-5 2534 0 0</inkml:trace>
  <inkml:trace contextRef="#ctx0" brushRef="#br0" timeOffset="2064.109">563 66 6929 0 0,'0'0'2381'0'0,"0"0"-149"0"0,0 0-328 0 0,0 0-225 0 0,0 0-47 0 0,0 0 52 0 0,0 0-82 0 0,0 0-327 0 0,0 0-471 0 0,0 0-387 0 0,0 0-196 0 0,0 0 1 0 0,0 0 121 0 0,0 3 90 0 0,-31 146 1861 0 0,28-176-1707 0 0,4 25-601 0 0,0-1 1 0 0,0 1-1 0 0,0-1 0 0 0,0 1 1 0 0,0 0-1 0 0,0 0 0 0 0,1-1 1 0 0,-1 1-1 0 0,1 0 0 0 0,0 0 1 0 0,-1 0-1 0 0,1 0 0 0 0,0 1 1 0 0,0-1-1 0 0,0 0 0 0 0,0 1 1 0 0,0 0-1 0 0,1-1 0 0 0,-1 1 1 0 0,0 0-1 0 0,1 0 0 0 0,-1 0 1 0 0,1 0-1 0 0,-1 1 0 0 0,1-1 1 0 0,-1 1-1 0 0,1-1 0 0 0,-1 1 1 0 0,1 0-1 0 0,0 0 0 0 0,-1 0 1 0 0,1 0-1 0 0,-1 1 0 0 0,1-1 1 0 0,0 1-1 0 0,-1-1 0 0 0,0 1 1 0 0,1 0-1 0 0,-1 0 0 0 0,1 0 1 0 0,-1 0-1 0 0,0 1 0 0 0,0-1 1 0 0,1 1-1 0 0,-1-1 0 0 0,0 1 1 0 0,-1 0-1 0 0,1-1 1 0 0,0 2 13 0 0,-1-1 12 0 0,-1 0 0 0 0,0-1 1 0 0,0 1-1 0 0,1 0 0 0 0,-2 0 1 0 0,1 0-1 0 0,0 0 0 0 0,0 0 1 0 0,0 0-1 0 0,-1 0 1 0 0,1-1-1 0 0,-1 1 0 0 0,0 0 1 0 0,0 0-1 0 0,1 0 0 0 0,-1-1 1 0 0,0 1-1 0 0,0-1 0 0 0,0 1 1 0 0,-1-1-1 0 0,1 1 1 0 0,0-1-1 0 0,-1 1 0 0 0,1-1 1 0 0,0 0-1 0 0,-1 0 0 0 0,0 0 1 0 0,1 0-1 0 0,-1 0 0 0 0,0 0 1 0 0,1 0-1 0 0,-1-1 1 0 0,0 1-1 0 0,0 0-12 0 0,-65 19 177 0 0,67-19-191 0 0,0-1 1 0 0,-1 0-1 0 0,1 1 1 0 0,0-1-1 0 0,-1 0 1 0 0,1 1-1 0 0,-1-1 1 0 0,1 0-1 0 0,0 0 1 0 0,-1 1-1 0 0,1-1 1 0 0,-1 0-1 0 0,1 0 0 0 0,-1 0 1 0 0,1 0-1 0 0,0 0 1 0 0,-1 1-1 0 0,1-1 1 0 0,-1 0-1 0 0,1 0 1 0 0,-1 0-1 0 0,1 0 1 0 0,-1 0-1 0 0,1-1 1 0 0,-1 1-1 0 0,1 0 1 0 0,-1 0-1 0 0,1 0 0 0 0,0 0 1 0 0,-1 0-1 0 0,1-1 1 0 0,-1 1-1 0 0,1 0 1 0 0,0 0-1 0 0,-1-1 1 0 0,1 1-1 0 0,-1 0 1 0 0,1 0-1 0 0,0-1 1 0 0,-1 1-1 0 0,1 0 0 0 0,0-1 1 0 0,0 1-1 0 0,-1-1 1 0 0,1 1-1 0 0,0 0 1 0 0,0-1-1 0 0,0 1 1 0 0,-1-1-1 0 0,1 1 1 0 0,0-1-1 0 0,0 1 1 0 0,0-1-1 0 0,0 1 0 0 0,0-1 1 0 0,0 1-1 0 0,0 0 1 0 0,0-1-1 0 0,0 1 1 0 0,0-1-1 0 0,0 1 1 0 0,0-1-1 0 0,0 1 14 0 0,27-17-8496 0 0,-12 15-2959 0 0,-11 2 5692 0 0</inkml:trace>
  <inkml:trace contextRef="#ctx0" brushRef="#br0" timeOffset="2456.617">608 249 3593 0 0,'0'0'1733'0'0,"0"0"-315"0"0,0 0 173 0 0,0 0 407 0 0,0 0 284 0 0,0 0 8 0 0,0 0-322 0 0,0 0-501 0 0,0 0-459 0 0,0 0-297 0 0,0 0-162 0 0,0 0-75 0 0,10-4-25 0 0,87-44 1680 0 0,-94 47-2009 0 0,0-1 0 0 0,-1 1 0 0 0,1 0 0 0 0,-1-1 0 0 0,1 1 1 0 0,-1-1-1 0 0,0 0 0 0 0,0 0 0 0 0,0 0 0 0 0,0 0 0 0 0,0 0 0 0 0,0-1 1 0 0,0 1-1 0 0,-1 0 0 0 0,1-1 0 0 0,-1 1 0 0 0,0-1 0 0 0,0 0 1 0 0,0 1-1 0 0,0-1 0 0 0,0 0 0 0 0,0-2-120 0 0,-16 14 437 0 0,12-4-423 0 0,0 0 0 0 0,0 0 0 0 0,0 0 0 0 0,0 0 0 0 0,1 0 0 0 0,0 1 0 0 0,0-1 0 0 0,0 1 0 0 0,1 0 0 0 0,0 0 0 0 0,0-1 0 0 0,0 1 0 0 0,1 0 0 0 0,-1 0 0 0 0,2 0 0 0 0,-1 0 0 0 0,1-1 0 0 0,-1 1 0 0 0,2 3-14 0 0,31 29-4122 0 0,-33-39-5317 0 0,-1 1 3467 0 0,-1 0 1270 0 0,-3-1 2155 0 0,2 1 2323 0 0</inkml:trace>
  <inkml:trace contextRef="#ctx0" brushRef="#br0" timeOffset="2723.997">706 302 0 0 0,'0'0'1592'0'0,"0"0"2065"0"0,0 0 229 0 0,0 0-612 0 0,0 0-748 0 0,0 0-585 0 0,0 0-449 0 0,0 0-246 0 0,0 0-132 0 0,0 0-40 0 0,0 0-27 0 0,0 0-74 0 0,0 0-131 0 0,3 1-177 0 0,68-10 396 0 0,-38 0-1601 0 0,-13 6-964 0 0,-8 1-2646 0 0,-1 1-7412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56.558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  <inkml:brush xml:id="br2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6319 54 17572 0 0,'0'0'1300'0'0,"0"0"-264"0"0,0 0-265 0 0,0 0-13 0 0,0 0-18 0 0,0 0-147 0 0,0 0-210 0 0,0 0-230 0 0,0 0-117 0 0,0 0-20 0 0,0 0-20 0 0,-9 24 58 0 0,28-41 3964 0 0,-19 17-3980 0 0,0 0 0 0 0,-1 0 0 0 0,1 0 0 0 0,-1 0 0 0 0,1 0 0 0 0,0 0 0 0 0,-1 0 0 0 0,1 0 0 0 0,0 0-1 0 0,-1 0 1 0 0,1 0 0 0 0,-1 0 0 0 0,1 0 0 0 0,0 0 0 0 0,-1 0 0 0 0,1 0 0 0 0,0-1 0 0 0,-1 1 0 0 0,1 0 0 0 0,0 0 0 0 0,-1 0 0 0 0,1-1 0 0 0,0 1 0 0 0,-1 0 0 0 0,1 0 0 0 0,0-1 0 0 0,0 1 0 0 0,-1 0 0 0 0,1 0 0 0 0,0-1 0 0 0,0 1 0 0 0,0 0 0 0 0,-1-1 0 0 0,1 1 0 0 0,0 0-1 0 0,0-1 1 0 0,0 1 0 0 0,0 0 0 0 0,0-1 0 0 0,0 1 0 0 0,0-1 0 0 0,0 1 0 0 0,0 0 0 0 0,0-1 0 0 0,0 1 0 0 0,0 0 0 0 0,0-1 0 0 0,0 1 0 0 0,0-1 0 0 0,0 1 0 0 0,0 0 0 0 0,0-1 0 0 0,0 1 0 0 0,0 0 0 0 0,1-1 0 0 0,-1 1 0 0 0,0 0 0 0 0,0-1 0 0 0,0 1 0 0 0,1 0 0 0 0,-1 0-1 0 0,0-1 1 0 0,1 1 0 0 0,-1 0 0 0 0,0 0 0 0 0,0-1 0 0 0,1 1-38 0 0,-24 19-1196 0 0,20-14 381 0 0,0 0-1777 0 0,0-1-1902 0 0,-1 1-7944 0 0</inkml:trace>
  <inkml:trace contextRef="#ctx0" brushRef="#br0" timeOffset="15246.28">4299 638 856 0 0,'0'0'2623'0'0,"0"0"-233"0"0,0 0-191 0 0,0 0-33 0 0,0 0-32 0 0,0 0-52 0 0,0 0-195 0 0,0 0-307 0 0,0 0-250 0 0,0 0-221 0 0,0 0-186 0 0,-1-4-128 0 0,0-2-486 0 0,-1-2 255 0 0,1 1 6910 0 0,1 7-7483 0 0,0 0 6 0 0,0 0-38 0 0,0 23-153 0 0,-9 235 479 0 0,9-262-2058 0 0,1 1-817 0 0,-1 1-5087 0 0,0 1-1836 0 0</inkml:trace>
  <inkml:trace contextRef="#ctx0" brushRef="#br0" timeOffset="16314.314">4449 650 0 0 0,'0'0'724'0'0,"0"0"1266"0"0,0 0 348 0 0,0 0 112 0 0,0 0-1 0 0,0 0-219 0 0,0 0-312 0 0,0 0-324 0 0,0 0-267 0 0,0 0-163 0 0,0 0-127 0 0,0-5-126 0 0,-3-25 1943 0 0,-8 155 2120 0 0,0 1-4676 0 0,17-144-6589 0 0,-2 11-236 0 0,1 2-5462 0 0,-3 3 8538 0 0</inkml:trace>
  <inkml:trace contextRef="#ctx0" brushRef="#br0" timeOffset="16880.157">4419 805 0 0 0,'0'0'1083'0'0,"0"0"1052"0"0,0 0 191 0 0,0 0-102 0 0,0 0-110 0 0,0 0-159 0 0,0 0-246 0 0,0 0-265 0 0,0 0-289 0 0,0 0-212 0 0,0 0-139 0 0,0 0-109 0 0,0 0-6 0 0,-2-3-38 0 0,-10-10 464 0 0,12 13-667 0 0,0 0-32 0 0,0 0-23 0 0,0 0-30 0 0,0 0 23 0 0,0 0-18 0 0,0 0-23 0 0,3-4-297 0 0,0 0 0 0 0,1 1 0 0 0,-1 0 0 0 0,1 0 0 0 0,-1 0 0 0 0,1 0 0 0 0,0 0 0 0 0,0 1 1 0 0,0-1-1 0 0,1 1 0 0 0,-1 0 0 0 0,0 1 0 0 0,1-1 0 0 0,-1 1 0 0 0,1 0 0 0 0,0 0 0 0 0,-1 0 0 0 0,1 1 0 0 0,0-1 0 0 0,0 1 0 0 0,-1 0 0 0 0,1 1 0 0 0,0-1 0 0 0,0 1 0 0 0,-1 0 0 0 0,1 0 0 0 0,-1 0 0 0 0,1 1 1 0 0,-1 0-1 0 0,1 0 0 0 0,-1 0 0 0 0,0 0 0 0 0,0 1 0 0 0,0-1 0 0 0,2 3-48 0 0,-5-2 28 0 0,-1-1 1 0 0,-1 0-1 0 0,1 1 1 0 0,0-1 0 0 0,-1 1-1 0 0,1-1 1 0 0,-1 0-1 0 0,0 1 1 0 0,0-1-1 0 0,1 0 1 0 0,-2 0-1 0 0,1 1 1 0 0,0-1-1 0 0,0 0 1 0 0,-1 0 0 0 0,1 0-1 0 0,-1-1 1 0 0,1 1-1 0 0,-1 0 1 0 0,0 0-1 0 0,0-1 1 0 0,0 1-1 0 0,0-1 1 0 0,0 0 0 0 0,0 0-1 0 0,0 1 1 0 0,-1-1-1 0 0,1-1 1 0 0,0 1-1 0 0,0 0 1 0 0,-2 0-29 0 0,3 0 6 0 0,-62 29 678 0 0,63-30-671 0 0,0 0-24 0 0,0 0 21 0 0,0 0 4 0 0,0 0-2 0 0,0 0 2 0 0,0 0-37 0 0,0 0-45 0 0,0 0-79 0 0,0-1-6013 0 0,3 0-6582 0 0,-2 1 4812 0 0</inkml:trace>
  <inkml:trace contextRef="#ctx0" brushRef="#br0" timeOffset="17311.267">4621 797 9194 0 0,'0'0'1670'0'0,"0"0"-241"0"0,0 0 80 0 0,0 0 204 0 0,0 0 124 0 0,0 0-94 0 0,0 0-366 0 0,0 0-426 0 0,0 0-331 0 0,0 0-241 0 0,0 0-148 0 0,0 0-96 0 0,0 0-53 0 0,1-3-11 0 0,-23 20 713 0 0,-7 38-117 0 0,29-54-639 0 0,0 0 1 0 0,0 1-1 0 0,0-1 1 0 0,0 0-1 0 0,1 0 1 0 0,-1 1-1 0 0,0-1 1 0 0,1 0-1 0 0,-1 0 1 0 0,1 0-1 0 0,-1 0 1 0 0,1 0-1 0 0,0 0 1 0 0,-1 0-1 0 0,1 0 1 0 0,0 0-1 0 0,0 0 1 0 0,0 0-1 0 0,0 0 1 0 0,0 0-1 0 0,0 0 1 0 0,0-1-1 0 0,0 1 1 0 0,0 0-1 0 0,0-1 1 0 0,0 1-1 0 0,0-1 1 0 0,0 1-1 0 0,1-1 1 0 0,-1 0-1 0 0,0 0 1 0 0,0 1-1 0 0,0-1 1 0 0,1 0-1 0 0,-1 0 1 0 0,0 0-1 0 0,0 0 1 0 0,1 0 0 0 0,-1 0-1 0 0,0-1 1 0 0,0 1-1 0 0,1 0 1 0 0,-1-1-1 0 0,0 1 1 0 0,0-1-30 0 0,57-17 702 0 0,-56 18-690 0 0,0 0 0 0 0,0-1 0 0 0,-1 1-1 0 0,1-1 1 0 0,0 1 0 0 0,-1-1 0 0 0,1 0 0 0 0,-1 0 0 0 0,1 0 0 0 0,-1 0-1 0 0,1 0 1 0 0,-1 0 0 0 0,1 0 0 0 0,-1 0 0 0 0,0-1 0 0 0,0 1-1 0 0,0 0 1 0 0,0-1 0 0 0,0 1 0 0 0,0-1 0 0 0,0 1 0 0 0,0-1 0 0 0,0 0-1 0 0,-1 1 1 0 0,1-1 0 0 0,-1 0 0 0 0,1 1 0 0 0,-1-1 0 0 0,0 0 0 0 0,0 0-1 0 0,0 1 1 0 0,1-1 0 0 0,-2 0 0 0 0,1 0 0 0 0,0 0 0 0 0,0 1 0 0 0,-1-1-1 0 0,1 0 1 0 0,0 1 0 0 0,-1-1 0 0 0,0 0 0 0 0,1 1 0 0 0,-1-1 0 0 0,0 0-1 0 0,0 1 1 0 0,0-1 0 0 0,0 1 0 0 0,0 0 0 0 0,0-1 0 0 0,-1 1-1 0 0,1 0 1 0 0,0 0 0 0 0,-1 0 0 0 0,1 0 0 0 0,-1 0 0 0 0,1 0 0 0 0,-1 0-1 0 0,1 0-10 0 0,-68-10-1787 0 0,65 15-1387 0 0,4 0-4249 0 0,0-3 5547 0 0,0 0-9212 0 0</inkml:trace>
  <inkml:trace contextRef="#ctx0" brushRef="#br0" timeOffset="18057.235">4742 665 11715 0 0,'0'0'1696'0'0,"0"0"-21"0"0,0 0-83 0 0,0 0-27 0 0,0 0-80 0 0,0 0-100 0 0,0 0-192 0 0,0 0-197 0 0,0 0-161 0 0,0 0-181 0 0,0 0-109 0 0,0 0-78 0 0,0 0-67 0 0,-2-5-65 0 0,-6-16-71 0 0,13 34-193 0 0,0-2-1 0 0,0 1 1 0 0,2-1 0 0 0,-1 1 0 0 0,1-2 0 0 0,1 1 0 0 0,-1-1 0 0 0,2 0-1 0 0,0-1 1 0 0,0 0 0 0 0,0 0 0 0 0,1-1 0 0 0,1 0 0 0 0,-1-1 0 0 0,1 0-71 0 0,-22-7 186 0 0,-3 10-168 0 0,0 1 0 0 0,0 0-1 0 0,1 1 1 0 0,0 0 0 0 0,1 1-1 0 0,0 1 1 0 0,1 0 0 0 0,-1 3-18 0 0,8-7-926 0 0,0-5-4842 0 0,4-6-5097 0 0</inkml:trace>
  <inkml:trace contextRef="#ctx0" brushRef="#br0" timeOffset="21377.107">4290 1395 6025 0 0,'0'0'2688'0'0,"0"0"-165"0"0,0 0-300 0 0,0 0-204 0 0,0 0-245 0 0,0 0-230 0 0,0 0-174 0 0,0 0-199 0 0,0 0-138 0 0,0 0-122 0 0,0 0-138 0 0,0-4-66 0 0,-3-12-73 0 0,2 12-90 0 0,1 4-43 0 0,0 0-65 0 0,0 0-56 0 0,0 0-37 0 0,0 0-39 0 0,0 0-36 0 0,0 0-26 0 0,0 0-46 0 0,0 0-31 0 0,0 0-11 0 0,0 0-28 0 0,0 0-8 0 0,-18 275 462 0 0,18-275-538 0 0,-1 0-8 0 0,8-27-6800 0 0,-4 20 2358 0 0,0 3-1974 0 0,-2 0-4978 0 0</inkml:trace>
  <inkml:trace contextRef="#ctx0" brushRef="#br0" timeOffset="22260.313">4478 1406 4481 0 0,'0'0'2703'0'0,"0"0"-336"0"0,0 0-269 0 0,0 0-151 0 0,0 0-62 0 0,0 0-66 0 0,0 0-124 0 0,0 0-251 0 0,0 0-233 0 0,0 0-209 0 0,0 0-180 0 0,0 0-100 0 0,-2-10-129 0 0,0-1-620 0 0,-2-10 922 0 0,3 53-48 0 0,-5 48-145 0 0,-3 2 1264 0 0,8-84-1975 0 0,1-1 0 0 0,0 0 1 0 0,0 0-1 0 0,0 0 1 0 0,0 0-1 0 0,0 0 0 0 0,0 0 1 0 0,1 0-1 0 0,0 0 1 0 0,0 0-1 0 0,-1 0 0 0 0,1 0 1 0 0,1 1-1 0 0,-1-1 1 0 0,0 0-1 0 0,1 1 0 0 0,0-1 1 0 0,-1 1-1 0 0,1-1 1 0 0,0 1-1 0 0,0 0 1 0 0,0 0-1 0 0,0 0 0 0 0,1 0 1 0 0,-1 0-1 0 0,1 1 1 0 0,-1-1-1 0 0,1 0 0 0 0,-1 1 1 0 0,1 0-1 0 0,0 0 1 0 0,0 0-1 0 0,0 0 0 0 0,-1 0 1 0 0,1 1-1 0 0,0-1 1 0 0,0 1-1 0 0,0-1 0 0 0,0 1 1 0 0,0 0-1 0 0,0 1 1 0 0,0-1-1 0 0,0 0 0 0 0,0 1 1 0 0,0 0-1 0 0,0-1 1 0 0,0 1-1 0 0,0 0 0 0 0,-1 0 1 0 0,1 1-1 0 0,0-1 1 0 0,-1 1-1 0 0,1-1 1 0 0,0 2 7 0 0,-2-3 0 0 0,1 1 0 0 0,-1 0 0 0 0,1 0-1 0 0,-1 0 1 0 0,1 0 0 0 0,-1 0-1 0 0,0 1 1 0 0,1-1 0 0 0,-1 0-1 0 0,0 1 1 0 0,0-1 0 0 0,0 0-1 0 0,0 1 1 0 0,0 0 0 0 0,-1-1 0 0 0,1 1-1 0 0,0-1 1 0 0,-1 1 0 0 0,1 0-1 0 0,-1-1 1 0 0,0 1 0 0 0,1 0-1 0 0,-1 0 1 0 0,0-1 0 0 0,0 1-1 0 0,0 0 1 0 0,0 0 0 0 0,0-1 0 0 0,-1 1-1 0 0,1 0 1 0 0,0-1 0 0 0,-1 1-1 0 0,1 0 1 0 0,-1-1 0 0 0,0 1-1 0 0,0 0 1 0 0,1-1 0 0 0,-1 1-1 0 0,0-1 1 0 0,0 1 0 0 0,0-1 0 0 0,-1 0-1 0 0,1 0 1 0 0,0 1 0 0 0,0-1-1 0 0,-1 0 1 0 0,1 0 0 0 0,-1 0-1 0 0,1 0 1 0 0,-1 0 0 0 0,1-1-1 0 0,-1 1 1 0 0,1 0 0 0 0,-2-1 1 0 0,-6 5 33 0 0,-1-1 1 0 0,0 0-1 0 0,0-1 1 0 0,-1 0-1 0 0,1 0 1 0 0,-1-1-1 0 0,0-1 1 0 0,1 0-1 0 0,-1 0 1 0 0,-3-1-34 0 0,13 0 5 0 0,1 0-22 0 0,0 0-35 0 0,0 0-49 0 0,24-7-7012 0 0,-19 6 4753 0 0,6-1-6572 0 0,-6 2-1470 0 0</inkml:trace>
  <inkml:trace contextRef="#ctx0" brushRef="#br0" timeOffset="23080.779">4603 1622 4289 0 0,'0'0'3003'0'0,"0"0"-1504"0"0,0 0-508 0 0,0 0 140 0 0,0 0 345 0 0,0 0 197 0 0,0 0-74 0 0,0 0-308 0 0,0 0-403 0 0,0 0-281 0 0,0 0-177 0 0,0 0-75 0 0,0 0 39 0 0,-4 5 52 0 0,-12 16 100 0 0,38-25 2289 0 0,24-61-1064 0 0,-35 41-717 0 0,-11 24-958 0 0,-4 131 489 0 0,8-129-4383 0 0,0-11-4443 0 0,-1 4 1001 0 0,-2 2-440 0 0</inkml:trace>
  <inkml:trace contextRef="#ctx0" brushRef="#br0" timeOffset="23607.777">4753 1410 6841 0 0,'0'0'4356'0'0,"0"0"-1925"0"0,0 0-584 0 0,0 0-217 0 0,0 0-87 0 0,0 0-27 0 0,0 0-150 0 0,0 0-170 0 0,0 0-188 0 0,0 0-207 0 0,0 0-168 0 0,0 0-193 0 0,0 0-136 0 0,-4-7-92 0 0,-12-19-80 0 0,12 19-9 0 0,4 7-19 0 0,0 0-41 0 0,0 0-3 0 0,0 0-23 0 0,0 0 3 0 0,0 0-32 0 0,33 42 860 0 0,83 37-304 0 0,-144-47-352 0 0,15-20-186 0 0,0 2-1 0 0,1-1 0 0 0,1 1 1 0 0,0 1-1 0 0,1 0 0 0 0,1 0 1 0 0,0 1-1 0 0,1 1-25 0 0,5 14 784 0 0,11-26-2854 0 0,0-6-3288 0 0,3-5-4729 0 0,-8 4-1720 0 0</inkml:trace>
  <inkml:trace contextRef="#ctx0" brushRef="#br0" timeOffset="27060.283">5252 799 0 0 0,'0'0'1084'0'0,"0"0"443"0"0,0 0 22 0 0,0 0-70 0 0,0 0-66 0 0,0 0-103 0 0,0 0-183 0 0,0 0-2833 0 0,0-1 3436 0 0,0-1 12877 0 0,0 2-11709 0 0,0 0-2826 0 0,0 0 6 0 0,0 0-18 0 0,0 0-6 0 0,0 0 9 0 0,0 0-18 0 0,0 0-5 0 0,0 0-4 0 0,0 0-12 0 0,0 0 8 0 0,0 0-13 0 0,0 0-7 0 0,0 0 10 0 0,0 0 8 0 0,0 0-10 0 0,0 0-18 0 0,0 0 12 0 0,0 0-17 0 0,0 0 4 0 0,0 0 33 0 0,0 0-9 0 0,0 0-1 0 0,0 0-36 0 0,0 0 15 0 0,29-4 226 0 0,419-10 242 0 0,-402 14-439 0 0,24-3-16 0 0,381-5-1422 0 0,-459 10-5025 0 0,5-1-2471 0 0,0 0-2788 0 0</inkml:trace>
  <inkml:trace contextRef="#ctx0" brushRef="#br0" timeOffset="28776.904">6326 767 0 0 0,'0'0'505'0'0,"0"0"798"0"0,0 0 160 0 0,0 0-56 0 0,0 0-74 0 0,0 0-117 0 0,0 0-96 0 0,3 0 9599 0 0,4 0-5438 0 0,31 2-4729 0 0,352 4 1424 0 0,346-7-1465 0 0,-463 0-568 0 0,-268 0-1065 0 0,-15 1-1900 0 0,0 0-3681 0 0,4 2-4866 0 0</inkml:trace>
  <inkml:trace contextRef="#ctx0" brushRef="#br0" timeOffset="31076.46">5295 1530 0 0 0,'0'0'852'0'0,"0"0"331"0"0,0 0-37 0 0,0 0 75 0 0,0 0-2429 0 0,0-1 3389 0 0,2 0 14145 0 0,-2 1-12287 0 0,225-13-2177 0 0,276 2-1234 0 0,205 8-457 0 0,-224 9-245 0 0,146 1 368 0 0,-663-15-7365 0 0,17 2-2806 0 0,9 4-1692 0 0</inkml:trace>
  <inkml:trace contextRef="#ctx0" brushRef="#br0" timeOffset="34187.352">6657 731 0 0 0,'0'0'564'0'0,"0"0"1350"0"0,0 0 130 0 0,0 0-274 0 0,0 0-254 0 0,0 0-165 0 0,0 0-114 0 0,0 0-92 0 0,0 0-77 0 0,6 2 1372 0 0,-5-2 1036 0 0,-1 0 3279 0 0,-7-6-6741 0 0,-1 1-1 0 0,0 1 1 0 0,-1-1-1 0 0,1 1 1 0 0,-1 1-1 0 0,0-1 1 0 0,1 2-1 0 0,-2-1 1 0 0,1 1-1 0 0,0 0 1 0 0,0 1-1 0 0,-1 0 1 0 0,1 1 0 0 0,0 0-1 0 0,-1 0 1 0 0,1 1-1 0 0,0 0 1 0 0,-3 1-14 0 0,8-1 5 0 0,-4-1-2 0 0,-1 1 0 0 0,1 0 0 0 0,0 0 0 0 0,-1 1 0 0 0,1 0 0 0 0,0 1-1 0 0,0 0 1 0 0,1 0 0 0 0,-1 1 0 0 0,1 0 0 0 0,-1 0 0 0 0,1 0-1 0 0,0 1 1 0 0,1 0 0 0 0,-1 1-3 0 0,6-4 7 0 0,-1-1-1 0 0,1 0 1 0 0,0 0 0 0 0,0 1-1 0 0,0-1 1 0 0,0 1-1 0 0,1-1 1 0 0,-1 1 0 0 0,0 0-1 0 0,1-1 1 0 0,-1 1-1 0 0,1 0 1 0 0,-1-1 0 0 0,1 1-1 0 0,0 0 1 0 0,-1-1-1 0 0,1 1 1 0 0,0 0 0 0 0,0 0-1 0 0,1-1 1 0 0,-1 1-1 0 0,0 0 1 0 0,0 0 0 0 0,1-1-1 0 0,-1 1 1 0 0,1 0-1 0 0,0-1 1 0 0,-1 1 0 0 0,1-1-1 0 0,0 1 1 0 0,0-1-1 0 0,0 1 1 0 0,0-1 0 0 0,0 0-1 0 0,0 1 1 0 0,0-1 0 0 0,1 0-1 0 0,-1 0 1 0 0,0 0-1 0 0,1 0 1 0 0,-1 0 0 0 0,1 0-1 0 0,-1 0 1 0 0,1 0-1 0 0,0-1 1 0 0,-1 1-7 0 0,79 23 528 0 0,-62-24-468 0 0,-1-1-1 0 0,0-1 1 0 0,0 0-1 0 0,0-1 0 0 0,0-1 1 0 0,0 0-1 0 0,-1-1 1 0 0,0-1-1 0 0,2-2-59 0 0,-16 7 3 0 0,-1-1 0 0 0,0 1 0 0 0,0-1 1 0 0,0 1-1 0 0,0-1 0 0 0,0 0 0 0 0,-1 1 0 0 0,1-1 0 0 0,0 0 0 0 0,-1 0 1 0 0,1 1-1 0 0,-1-1 0 0 0,0 0 0 0 0,1 0 0 0 0,-1 0 0 0 0,0 0 0 0 0,0 0 0 0 0,0 1 1 0 0,-1-1-1 0 0,1 0 0 0 0,0 0 0 0 0,-1 0 0 0 0,1 1 0 0 0,-1-1 0 0 0,0 0 0 0 0,1 0 1 0 0,-1 1-1 0 0,0-1 0 0 0,0 0 0 0 0,0 1 0 0 0,0-1 0 0 0,0 1 0 0 0,0 0 0 0 0,-1-1 1 0 0,1 1-1 0 0,0 0 0 0 0,-1-1 0 0 0,1 1 0 0 0,-1 0 0 0 0,1 0 0 0 0,-1 0 1 0 0,0 1-1 0 0,1-1 0 0 0,-1 0 0 0 0,0 1 0 0 0,0-1 0 0 0,0 1 0 0 0,1-1 0 0 0,-1 1 1 0 0,0 0-1 0 0,0 0 0 0 0,0 0 0 0 0,0 0 0 0 0,0 0 0 0 0,-1 0-3 0 0,-1 1-326 0 0,0 1-1 0 0,0-1 1 0 0,1 1-1 0 0,-1 0 1 0 0,0 0-1 0 0,1 0 1 0 0,0 0 0 0 0,-1 0-1 0 0,1 1 1 0 0,0 0-1 0 0,0-1 1 0 0,0 1-1 0 0,1 0 1 0 0,-1 1 0 0 0,1-1-1 0 0,0 0 1 0 0,-1 1-1 0 0,1-1 1 0 0,1 1-1 0 0,-1 0 1 0 0,1-1-1 0 0,-1 1 1 0 0,1 2 326 0 0,-26 38-5809 0 0,13-36 6503 0 0,19-27 7503 0 0,-4 18-7793 0 0,-1 1-64 0 0,0 0-65 0 0,0 0-101 0 0,0 0-58 0 0,0 0-56 0 0,0 0-33 0 0,0 0 4 0 0,0 29 973 0 0,-9 127 1004 0 0,-12 26-1663 0 0,7 68-91 0 0,12-201-148 0 0,2-49-130 0 0,0 0 14 0 0,0 0 42 0 0,0 0-25 0 0,0 0 6 0 0,0 0-2 0 0,0 0-38 0 0,0 0 23 0 0,0 0-2 0 0,0 0 2 0 0,0 0 37 0 0,0 0-8 0 0,0 0-13 0 0,0 0-5 0 0,0 0-30 0 0,0 0 3 0 0,0 0 20 0 0,0 0 6 0 0,0 0 31 0 0,0 0-18 0 0,0 0-13 0 0,0 0-47 0 0,0 0 18 0 0,0 0 9 0 0,0 0-4 0 0,0 0 52 0 0,0 0-37 0 0,0 0-8 0 0,0 0 9 0 0,0 0-40 0 0,0 0 25 0 0,0 0 12 0 0,0 0 2 0 0,0 0-26 0 0,0 0 9 0 0,0 0 24 0 0,0 0-8 0 0,0 0 16 0 0,0 0-24 0 0,0 0-35 0 0,0 0 16 0 0,0 0-15 0 0,0 0 16 0 0,0 0 46 0 0,0 0-22 0 0,0 0 15 0 0,1-2-20 0 0,0 1 0 0 0,0-1 1 0 0,0 0-1 0 0,0 0 0 0 0,-1 0 1 0 0,1 0-1 0 0,-1 0 0 0 0,1 0 0 0 0,-1 0 1 0 0,0 0-1 0 0,1 0 0 0 0,-1 0 1 0 0,0 0-1 0 0,0 0 0 0 0,-1 0 0 0 0,1-1 1 0 0,0 1-1 0 0,-1 0 0 0 0,1 0 1 0 0,-1 0-1 0 0,0 0 0 0 0,0 1 0 0 0,1-1 1 0 0,-1 0-1 0 0,0 0 0 0 0,-1 0 1 0 0,1 1-1 0 0,0-1 11 0 0,-28 17-194 0 0,28-13 192 0 0,-1-1 1 0 0,1 1-1 0 0,-1-1 1 0 0,1 1 0 0 0,0-1-1 0 0,0 1 1 0 0,0 0-1 0 0,0 0 1 0 0,0 0-1 0 0,0-1 1 0 0,0 1-1 0 0,0 0 1 0 0,1 0-1 0 0,-1 0 1 0 0,1 0-1 0 0,0 0 1 0 0,-1 0-1 0 0,1 0 1 0 0,0 0-1 0 0,0 1 1 0 0,0-1 0 0 0,1 0-1 0 0,-1 0 1 0 0,0 0-1 0 0,1 0 2 0 0,1-1 7 0 0,-1 0 0 0 0,1 1-1 0 0,0-1 1 0 0,0 0 0 0 0,0-1-1 0 0,0 1 1 0 0,0 0 0 0 0,0 0-1 0 0,0-1 1 0 0,0 0 0 0 0,0 1 0 0 0,0-1-1 0 0,0 0 1 0 0,1 0 0 0 0,-1 0-1 0 0,0 0 1 0 0,0 0 0 0 0,0 0-1 0 0,0-1 1 0 0,0 1 0 0 0,0-1 0 0 0,0 1-1 0 0,0-1 1 0 0,0 0 0 0 0,0 0-1 0 0,0 0 1 0 0,0 0 0 0 0,0 0-1 0 0,-1-1 1 0 0,1 1 0 0 0,0 0 0 0 0,-1-1-1 0 0,1 1 1 0 0,-1-1 0 0 0,0 1-1 0 0,1-1 1 0 0,-1 0 0 0 0,0 0-1 0 0,0 0 1 0 0,0 0-7 0 0,0 1 1 0 0,-1-1-1 0 0,0 1 0 0 0,0 0 1 0 0,0 0-1 0 0,0 0 1 0 0,0-1-1 0 0,-1 1 1 0 0,1 0-1 0 0,0 0 0 0 0,0-1 1 0 0,-1 1-1 0 0,1 0 1 0 0,-1 0-1 0 0,1 0 1 0 0,-1 0-1 0 0,1 0 0 0 0,-1 0 1 0 0,0 0-1 0 0,1 0 1 0 0,-1 0-1 0 0,0 0 1 0 0,0 0-1 0 0,0 0 0 0 0,0 0 1 0 0,0 1-1 0 0,0-1 1 0 0,0 0-1 0 0,0 1 1 0 0,0-1-1 0 0,0 0 0 0 0,0 1 1 0 0,-1 0-1 0 0,1-1 1 0 0,0 1-1 0 0,0 0 1 0 0,0-1-1 0 0,-1 1 0 0 0,1 0 1 0 0,0 0-1 0 0,0 0 1 0 0,-1 0-1 0 0,1 0 1 0 0,0 0-1 0 0,0 1 0 0 0,0-1 1 0 0,-1 0-1 0 0,1 1 1 0 0,0-1-1 0 0,0 0 1 0 0,0 1-1 0 0,-1-1-4 0 0,0 0 1 0 0,0 1 0 0 0,0-1 0 0 0,0 0 0 0 0,1 1-1 0 0,-1-1 1 0 0,0 1 0 0 0,0 0 0 0 0,1 0-1 0 0,-1 0 1 0 0,0 0 0 0 0,1 0 0 0 0,-1 0 0 0 0,1 0-1 0 0,-1 0 1 0 0,1 0 0 0 0,-1 1 0 0 0,1-1 0 0 0,0 1-1 0 0,0-1 1 0 0,0 1 0 0 0,0-1 0 0 0,0 1 0 0 0,0 0-1 0 0,0-1 1 0 0,1 1 0 0 0,-1 0 0 0 0,0 0-1 0 0,1 0 1 0 0,-1-1 0 0 0,1 1 0 0 0,0 1 3 0 0,1-2 7 0 0,0 0-1 0 0,0 0 1 0 0,1 0 0 0 0,-1 0-1 0 0,0 0 1 0 0,1 0 0 0 0,-1 0-1 0 0,1-1 1 0 0,-1 1 0 0 0,1 0 0 0 0,-1-1-1 0 0,1 1 1 0 0,0-1 0 0 0,-1 0-1 0 0,1 1 1 0 0,-1-1 0 0 0,1 0-1 0 0,0 0 1 0 0,-1 0 0 0 0,1 0 0 0 0,0-1-1 0 0,-1 1 1 0 0,1 0 0 0 0,-1-1-1 0 0,1 1 1 0 0,-1-1 0 0 0,1 1-1 0 0,-1-1 1 0 0,1 0 0 0 0,-1 1 0 0 0,1-1-1 0 0,-1 0 1 0 0,0 0 0 0 0,1 0-1 0 0,-1 0 1 0 0,0 0 0 0 0,0-1-1 0 0,0 1 1 0 0,0 0 0 0 0,0 0 0 0 0,1-2-7 0 0,-12-19-733 0 0,8 28-8452 0 0,2-6 5882 0 0,0 3-8973 0 0</inkml:trace>
  <inkml:trace contextRef="#ctx0" brushRef="#br1" timeOffset="100501.224">6304 1370 0 0 0,'0'0'1644'0'0,"0"0"645"0"0,0 0 90 0 0,0 0-157 0 0,0 0-251 0 0,0 0-276 0 0,0 0-213 0 0,0 0-155 0 0,0-3-101 0 0,-1-1-690 0 0,-1-4-94 0 0,1 0 3978 0 0,1 8-3624 0 0,0 0-101 0 0,0 0-97 0 0,0 0-67 0 0,0 0-55 0 0,0 0-62 0 0,0 0-50 0 0,0 0-64 0 0,0 0-71 0 0,0 0-31 0 0,0 0-53 0 0,0 0-22 0 0,0 0-11 0 0,0 0-31 0 0,0 0-6 0 0,0 0-22 0 0,0 0-29 0 0,0 0-4 0 0,18 21 185 0 0,85 117 441 0 0,30-51-282 0 0,-133-87-366 0 0,0 0 1 0 0,0-1-1 0 0,0 1 0 0 0,1 0 1 0 0,-1 0-1 0 0,0 0 0 0 0,0-1 1 0 0,0 1-1 0 0,0 0 0 0 0,0 0 1 0 0,0 0-1 0 0,0 0 0 0 0,0 0 1 0 0,0-1-1 0 0,1 1 0 0 0,-1 0 1 0 0,0 0-1 0 0,0 0 0 0 0,0 0 1 0 0,0 0-1 0 0,0 0 0 0 0,1 0 1 0 0,-1-1-1 0 0,0 1 0 0 0,0 0 0 0 0,0 0 1 0 0,0 0-1 0 0,1 0 0 0 0,-1 0 1 0 0,0 0-1 0 0,0 0 0 0 0,0 0 1 0 0,0 0-1 0 0,1 0 0 0 0,-1 0 1 0 0,0 0-1 0 0,0 0 2 0 0,-6-11-7009 0 0,0 3-7857 0 0,5 6 8721 0 0</inkml:trace>
  <inkml:trace contextRef="#ctx0" brushRef="#br1" timeOffset="101000.415">6571 1354 400 0 0,'0'0'1875'0'0,"0"0"-33"0"0,0 0-42 0 0,0 0 62 0 0,0 0 98 0 0,0 0-58 0 0,0 0-156 0 0,0 0-235 0 0,0 0-255 0 0,0 0-148 0 0,0 0-153 0 0,0 0-109 0 0,0 0-62 0 0,1-9-97 0 0,3-38 1851 0 0,-4 47-2181 0 0,0 0-56 0 0,0 0-85 0 0,0 0-32 0 0,0 0-21 0 0,0 0-29 0 0,0 0 8 0 0,0 0-16 0 0,0 0-33 0 0,0 0-18 0 0,0 0-25 0 0,0 0 10 0 0,-20 24 382 0 0,-181 229 922 0 0,187-236-735 0 0,18-26-1017 0 0,2 4-3849 0 0,-2 3-7286 0 0,-2 2 263 0 0</inkml:trace>
  <inkml:trace contextRef="#ctx0" brushRef="#br1" timeOffset="144888.887">51 3625 0 0 0,'0'0'1332'0'0,"0"0"881"0"0,0 0 198 0 0,0 0-141 0 0,0 0-300 0 0,0 0-326 0 0,0 0-300 0 0,0 0-246 0 0,3-7 446 0 0,-2 5 5939 0 0,-10 16-8282 0 0,4-24 2477 0 0,3 1 2013 0 0,2 9-3700 0 0,0 0-3 0 0,0 0 12 0 0,0 0-8 0 0,0 0 9 0 0,0 0-3 0 0,0 39 20 0 0,-2 132-15 0 0,1-152-12 0 0,0-6-30 0 0,-1-32 43 0 0,8-179-277 0 0,-6 198 245 0 0,0 0-35 0 0,0 0 19 0 0,0 31-135 0 0,-6 111 518 0 0,4-117-3280 0 0,2-28-190 0 0,0 2-3433 0 0,0 0-5257 0 0</inkml:trace>
  <inkml:trace contextRef="#ctx0" brushRef="#br1" timeOffset="146755.653">165 3705 0 0 0,'0'0'1782'0'0,"0"0"452"0"0,0 0 117 0 0,0 0-260 0 0,0 0-403 0 0,0 0-360 0 0,0 0-199 0 0,0 0-61 0 0,0 0 1 0 0,0 0-31 0 0,3-1-70 0 0,6-3-418 0 0,-7 1 6336 0 0,-2 2-6736 0 0,0 1-9 0 0,0 0-15 0 0,0 0 2 0 0,0 0 2 0 0,-12 6 1289 0 0,11-4-1413 0 0,-1 0 0 0 0,0 0-1 0 0,1 0 1 0 0,-1 0 0 0 0,1 1 0 0 0,-1-1-1 0 0,1 0 1 0 0,0 1 0 0 0,0-1-1 0 0,0 0 1 0 0,1 1 0 0 0,-1-1-1 0 0,0 1 1 0 0,1-1 0 0 0,0 1 0 0 0,-1 0-1 0 0,1-1 1 0 0,0 1 0 0 0,0-1-1 0 0,1 1 1 0 0,-1 0 0 0 0,0-1 0 0 0,1 1-1 0 0,0-1 1 0 0,-1 1 0 0 0,1-1-1 0 0,0 0 1 0 0,0 1 0 0 0,1-1 0 0 0,-1 0-1 0 0,0 1 1 0 0,1-1 0 0 0,-1 0-1 0 0,1 0 1 0 0,0 0 0 0 0,0-1 0 0 0,0 1-1 0 0,0 0 1 0 0,0-1 0 0 0,0 1-1 0 0,0-1 1 0 0,0 1 0 0 0,1-1-1 0 0,-1 0 1 0 0,0 0 0 0 0,1 0 0 0 0,-1 0-1 0 0,1-1 1 0 0,-1 1 0 0 0,2-1-6 0 0,-1 0 23 0 0,-1-1-1 0 0,0 0 1 0 0,0 0 0 0 0,0 0 0 0 0,0 0 0 0 0,0 0 0 0 0,0 0 0 0 0,0 0 0 0 0,0-1 0 0 0,-1 1-1 0 0,1-1 1 0 0,0 1 0 0 0,-1-1 0 0 0,1 0 0 0 0,-1 0 0 0 0,0 0 0 0 0,0 1 0 0 0,1-1-1 0 0,-1 0 1 0 0,0-1 0 0 0,-1 1 0 0 0,1 0 0 0 0,0 0 0 0 0,-1 0 0 0 0,1 0 0 0 0,-1-1 0 0 0,1 1-1 0 0,-1 0 1 0 0,0-1 0 0 0,0 1 0 0 0,0 0 0 0 0,0 0 0 0 0,-1-1 0 0 0,1 1 0 0 0,-1 0 0 0 0,1 0-1 0 0,-1 0 1 0 0,0-1 0 0 0,0 1 0 0 0,0 0 0 0 0,0 0 0 0 0,0 0 0 0 0,0 0 0 0 0,0 0-23 0 0,-47-31-451 0 0,49 33-7900 0 0,6-2-558 0 0,-7 2 7534 0 0,2 0-7108 0 0</inkml:trace>
  <inkml:trace contextRef="#ctx0" brushRef="#br1" timeOffset="147537.023">280 3611 7234 0 0,'0'0'2284'0'0,"0"0"-176"0"0,0 0 93 0 0,0 0 59 0 0,0 0-191 0 0,0 0-355 0 0,0 0-363 0 0,0 0-290 0 0,0 0-207 0 0,0 0-136 0 0,0 0-89 0 0,0 0-67 0 0,-13-6 3236 0 0,13 11-3794 0 0,1 0-1 0 0,0 0 1 0 0,0 0-1 0 0,0 0 1 0 0,1 0-1 0 0,0 0 1 0 0,0 0-1 0 0,0 0 1 0 0,0 0-1 0 0,1-1 1 0 0,0 1-1 0 0,0-1 1 0 0,0 0-1 0 0,0 0 1 0 0,1 0-1 0 0,0 0 1 0 0,0-1-1 0 0,0 0 1 0 0,0 1-1 0 0,0-1 1 0 0,0-1-1 0 0,1 1 1 0 0,0 0-1 0 0,1-1-3 0 0,15 14 39 0 0,-10-9-9 0 0,-20-10 199 0 0,4 4-233 0 0,1 1 0 0 0,-1 0 0 0 0,1 0 0 0 0,0 0 0 0 0,0 1 0 0 0,0-1-1 0 0,0 1 1 0 0,1 0 0 0 0,-1 0 0 0 0,1 0 0 0 0,0 1 0 0 0,-1-1 0 0 0,2 1 0 0 0,-1 0 0 0 0,0 0 0 0 0,1 0 0 0 0,-1 0 0 0 0,1 0 0 0 0,1 1 0 0 0,-2 3 4 0 0,-42 97-10 0 0,46-97-2679 0 0,5-7-6900 0 0,-5-1 6407 0 0,1 0-8628 0 0</inkml:trace>
  <inkml:trace contextRef="#ctx0" brushRef="#br1" timeOffset="152046.768">9 4242 0 0 0,'0'0'592'0'0,"0"0"956"0"0,0 0 197 0 0,0 0-129 0 0,0 0-89 0 0,0 0-85 0 0,-1-2-865 0 0,-3-4 16983 0 0,2 236-16220 0 0,2-230-1342 0 0,0 0-8 0 0,0 0 30 0 0,0 0 2 0 0,0 0 7 0 0,0 0 2 0 0,0 0-3 0 0,0 0 9 0 0,0 0-1 0 0,0 0-15 0 0,0 0-6 0 0,0 0-34 0 0,-1-3-5401 0 0,2 1-8704 0 0,0 2 5513 0 0</inkml:trace>
  <inkml:trace contextRef="#ctx0" brushRef="#br1" timeOffset="154712.468">109 4324 0 0 0,'0'0'759'0'0,"0"0"1516"0"0,0 0 5 0 0,0 0-450 0 0,0 0-356 0 0,0 0-274 0 0,0 0-156 0 0,0 0-85 0 0,0 0-64 0 0,0 0-17 0 0,-11 26 8737 0 0,43-90-8395 0 0,-20 81-913 0 0,-7 27-143 0 0,-5-42-141 0 0,6 55 190 0 0,-47-47-234 0 0,60-10 80 0 0,39-2 16 0 0,-49 0-492 0 0,-10-1-3446 0 0,3 1-5526 0 0,-1 0-1583 0 0</inkml:trace>
  <inkml:trace contextRef="#ctx0" brushRef="#br1" timeOffset="155428.227">263 4222 224 0 0,'0'0'2263'0'0,"0"0"-128"0"0,0 0 138 0 0,0 0 139 0 0,0 0-53 0 0,0 0-165 0 0,0 0-295 0 0,0 0-309 0 0,0 0-279 0 0,0 0-227 0 0,0 0-144 0 0,0 0-127 0 0,-4-4-80 0 0,-18-17 1685 0 0,54 65 458 0 0,-8-10-2738 0 0,51 42 63 0 0,-106-49 251 0 0,-77 113-433 0 0,110-128-2293 0 0,19-27-9306 0 0,-20 14 9911 0 0,4-2-9574 0 0</inkml:trace>
  <inkml:trace contextRef="#ctx0" brushRef="#br1" timeOffset="157059.849">581 3720 0 0 0,'0'0'371'0'0,"0"0"418"0"0,0 0 275 0 0,0 0 417 0 0,0 0 410 0 0,0 0 232 0 0,0 0-60 0 0,0 0-312 0 0,0 0-353 0 0,0 0-283 0 0,0 0-174 0 0,0 0-63 0 0,0 0-22 0 0,-8-9 640 0 0,6 6 1538 0 0,-40 3 1086 0 0,42 0-4074 0 0,0 0-14 0 0,0 0 6 0 0,0 0-21 0 0,0 0 6 0 0,0 0 6 0 0,0 0 0 0 0,0 0 15 0 0,0 0 4 0 0,0 0 3 0 0,35 3 1940 0 0,692-13-454 0 0,-422 10-1817 0 0,-322 9-6080 0 0,14-6 1292 0 0,0-1-6767 0 0</inkml:trace>
  <inkml:trace contextRef="#ctx0" brushRef="#br1" timeOffset="158333.349">574 4366 0 0 0,'0'0'1291'0'0,"0"0"621"0"0,0 0 134 0 0,0 0-163 0 0,0 0-225 0 0,0 0-250 0 0,0 0-204 0 0,0 0-121 0 0,0 0-105 0 0,0 0-46 0 0,-7-2-48 0 0,-24-5 153 0 0,7 10 3413 0 0,28-3-507 0 0,11 2-2567 0 0,2-1-1311 0 0,386-13 1434 0 0,82-1-1414 0 0,-264 10-33 0 0,-280-1-2699 0 0,43 2-2004 0 0,0 1-4388 0 0,9 0-2410 0 0</inkml:trace>
  <inkml:trace contextRef="#ctx0" brushRef="#br1" timeOffset="160176.774">1078 3625 0 0 0,'0'0'946'0'0,"0"0"-34"0"0,0 0-24 0 0,0 0 41 0 0,0 0 61 0 0,8 0 2125 0 0,-6-1 1812 0 0,-2 1 4472 0 0,-2-1-9361 0 0,-1-1-1 0 0,0 1 1 0 0,0 0 0 0 0,0 0 0 0 0,0 0-1 0 0,0 0 1 0 0,0 1 0 0 0,0-1 0 0 0,0 1-1 0 0,0-1 1 0 0,0 1 0 0 0,0 0-1 0 0,-1 1 1 0 0,1-1 0 0 0,0 0 0 0 0,0 1-1 0 0,0 0 1 0 0,0-1 0 0 0,0 1-1 0 0,0 0 1 0 0,0 1 0 0 0,1-1 0 0 0,-1 1-1 0 0,0-1 1 0 0,0 1 0 0 0,1 0-1 0 0,-1 0 1 0 0,1 0 0 0 0,0 0 0 0 0,0 0-1 0 0,-1 0 1 0 0,0 3-38 0 0,1-1 60 0 0,-1 0 0 0 0,1 0 0 0 0,0 0 0 0 0,1 1-1 0 0,-1-1 1 0 0,1 1 0 0 0,0-1 0 0 0,0 1 0 0 0,0-1 0 0 0,1 1 0 0 0,0 0 0 0 0,0-1 0 0 0,0 1 0 0 0,0 0 0 0 0,0-1-1 0 0,1 1 1 0 0,0 0 0 0 0,0-1 0 0 0,1 1 0 0 0,-1-1 0 0 0,1 0 0 0 0,0 1 0 0 0,0-1 0 0 0,2 3-60 0 0,0-4 62 0 0,0 0 0 0 0,0-1 1 0 0,0 0-1 0 0,1 0 0 0 0,-1 0 1 0 0,1 0-1 0 0,-1-1 0 0 0,1 0 1 0 0,0 0-1 0 0,-1 0 0 0 0,1 0 1 0 0,0-1-1 0 0,0 0 0 0 0,-1 0 1 0 0,1 0-1 0 0,0-1 0 0 0,0 1 1 0 0,-1-1-1 0 0,1 0 0 0 0,-1 0 1 0 0,1-1-1 0 0,-1 1 0 0 0,1-1 1 0 0,-1 0-1 0 0,0-1 0 0 0,1 1 1 0 0,-1-1-63 0 0,-2 0 22 0 0,1 0 0 0 0,-1 0 0 0 0,-1 0 0 0 0,1 0 1 0 0,0 0-1 0 0,-1 0 0 0 0,0-1 0 0 0,1 1 1 0 0,-1 0-1 0 0,-1-1 0 0 0,1 1 0 0 0,0-1 0 0 0,-1 1 1 0 0,0-1-1 0 0,0 0 0 0 0,0 1 0 0 0,0-1 0 0 0,0 1 1 0 0,-1-1-1 0 0,0 1 0 0 0,0-1 0 0 0,0 1 1 0 0,0-1-1 0 0,0 1 0 0 0,-1 0 0 0 0,1 0 0 0 0,-1-1 1 0 0,0 1-1 0 0,0 0 0 0 0,0 1 0 0 0,0-1 0 0 0,-2-2-22 0 0,3 5-80 0 0,1 0-1 0 0,-1 0 1 0 0,1-1 0 0 0,-1 1-1 0 0,1 0 1 0 0,-1 0-1 0 0,0 0 1 0 0,1 0-1 0 0,-1 0 1 0 0,1 0-1 0 0,-1-1 1 0 0,0 1-1 0 0,1 1 1 0 0,-1-1-1 0 0,1 0 1 0 0,-1 0-1 0 0,0 0 1 0 0,1 0-1 0 0,-1 0 1 0 0,1 1-1 0 0,-1-1 1 0 0,1 0-1 0 0,-1 0 1 0 0,1 1-1 0 0,-1-1 1 0 0,1 0-1 0 0,-1 1 1 0 0,1-1-1 0 0,-1 0 1 0 0,1 1-1 0 0,-1-1 1 0 0,1 1-1 0 0,0-1 1 0 0,-1 1-1 0 0,1-1 1 0 0,0 1-1 0 0,-1-1 1 0 0,1 1 0 0 0,0 0-1 0 0,0-1 1 0 0,0 1-1 0 0,-1-1 1 0 0,1 1-1 0 0,0-1 1 0 0,0 1-1 0 0,0 0 1 0 0,0-1-1 0 0,0 1 1 0 0,0 0 80 0 0,-5 11-3823 0 0,2-4-3297 0 0,3-6 4116 0 0,-2 2-6250 0 0</inkml:trace>
  <inkml:trace contextRef="#ctx0" brushRef="#br1" timeOffset="161277.993">1052 3792 3457 0 0,'0'0'1815'0'0,"0"0"-260"0"0,0 0 8 0 0,0 0 307 0 0,0 0 215 0 0,0 0 56 0 0,0 0-207 0 0,0 0-390 0 0,0 0-377 0 0,0 0-291 0 0,0 0-183 0 0,0 0-111 0 0,0 0-99 0 0,-4-8 1372 0 0,-3 128 1736 0 0,-1 1-3185 0 0,6 178-276 0 0,6-269-53 0 0,-2-15-178 0 0,-5-21-400 0 0,-1-18-4320 0 0,4 16-156 0 0,-1 0-4185 0 0,0 6 900 0 0</inkml:trace>
  <inkml:trace contextRef="#ctx0" brushRef="#br1" timeOffset="161842.774">916 4227 640 0 0,'0'0'2651'0'0,"0"0"-421"0"0,0 0-115 0 0,0 0 175 0 0,0 0-20 0 0,0 0-152 0 0,0 0-294 0 0,0 0-388 0 0,0 0-291 0 0,0 0-214 0 0,0 0-119 0 0,0 0-53 0 0,-3-6-43 0 0,-12-14-31 0 0,30 39 3720 0 0,19 18-2684 0 0,19 23-1564 0 0,21 39 172 0 0,-47-58-261 0 0,-27-41-52 0 0,0 0-18 0 0,0 0 3 0 0,0 0-24 0 0,-7-28-4804 0 0,4 10-3407 0 0,2 5-2886 0 0,1 9 6007 0 0</inkml:trace>
  <inkml:trace contextRef="#ctx0" brushRef="#br1" timeOffset="162379.023">1106 4231 0 0 0,'0'0'1924'0'0,"0"0"256"0"0,0 0 111 0 0,0 0-56 0 0,0 0-229 0 0,0 0-281 0 0,0 0-283 0 0,0 0-230 0 0,0 0-141 0 0,0 0-116 0 0,0 0-74 0 0,2-6-59 0 0,8-25 662 0 0,-10 30-840 0 0,0 1-74 0 0,0 0-78 0 0,0 0-99 0 0,0 0-15 0 0,0 0-22 0 0,0 0-32 0 0,0 0-5 0 0,0 0-61 0 0,0 0-55 0 0,0 0-19 0 0,0 0-29 0 0,0 0 0 0 0,0 0-10 0 0,0 0-10 0 0,0 0-13 0 0,0 0-3 0 0,0 0-6 0 0,0 0-1 0 0,-13 15 524 0 0,5-6-477 0 0,-157 217 1447 0 0,143-192-1534 0 0,22-34-72 0 0,0 0 20 0 0,0 0-29 0 0,0 0 26 0 0,0 0-14 0 0,0 0-29 0 0,0 0 30 0 0,0 0-46 0 0,0 0-25 0 0,2-9-4729 0 0,0 6-459 0 0,-2 2 2758 0 0,1-1-9236 0 0</inkml:trace>
  <inkml:trace contextRef="#ctx0" brushRef="#br1" timeOffset="164630.245">1853 3582 0 0 0,'0'0'1000'0'0,"0"0"1069"0"0,0 0 323 0 0,0 0 51 0 0,0 0-42 0 0,0 0-129 0 0,0 0-270 0 0,0 0-315 0 0,0 0-253 0 0,0 0-190 0 0,2-6-129 0 0,2-6-683 0 0,1-1 406 0 0,-4 9 4571 0 0,-9 209-3255 0 0,4-185-2063 0 0,3-20-4406 0 0,1-6-4546 0 0,0 4-3201 0 0</inkml:trace>
  <inkml:trace contextRef="#ctx0" brushRef="#br1" timeOffset="165012.257">1985 3596 14747 0 0,'0'0'1423'0'0,"0"0"-73"0"0,0 0-21 0 0,0 0 34 0 0,0 0-86 0 0,0 0-217 0 0,0 0-312 0 0,0 0-308 0 0,0 0-244 0 0,0 0-115 0 0,0 0-41 0 0,0 0 6 0 0,-3 2 28 0 0,0 0-36 0 0,0 1 0 0 0,0 0 0 0 0,1 0 0 0 0,0 0 0 0 0,-1 0 0 0 0,1 0 0 0 0,0 1 0 0 0,0-1 0 0 0,1 1 0 0 0,-1-1 0 0 0,1 1 0 0 0,0 0-1 0 0,0-1 1 0 0,0 1 0 0 0,0 0 0 0 0,1 0 0 0 0,-1 0 0 0 0,1 0 0 0 0,0 0-38 0 0,0-3 34 0 0,0 1 1 0 0,0 0-1 0 0,0 0 0 0 0,0 0 1 0 0,0 0-1 0 0,0 0 1 0 0,1 0-1 0 0,-1-1 0 0 0,1 1 1 0 0,-1 0-1 0 0,1 0 0 0 0,0 0 1 0 0,0-1-1 0 0,0 1 1 0 0,0 0-1 0 0,0-1 0 0 0,0 1 1 0 0,0-1-1 0 0,0 1 0 0 0,1-1 1 0 0,-1 0-1 0 0,0 0 1 0 0,1 1-1 0 0,-1-1 0 0 0,1 0 1 0 0,0 0-1 0 0,-1 0 0 0 0,1 0 1 0 0,0-1-1 0 0,-1 1 1 0 0,1 0-1 0 0,0-1 0 0 0,0 0 1 0 0,0 1-1 0 0,0-1 0 0 0,0 0 1 0 0,-1 0-1 0 0,1 0 1 0 0,0 0-1 0 0,0 0 0 0 0,1 0-34 0 0,-2 0 31 0 0,0 0-1 0 0,1 0 1 0 0,-1-1-1 0 0,0 1 1 0 0,0 0-1 0 0,1-1 1 0 0,-1 1-1 0 0,0-1 1 0 0,0 1-1 0 0,0-1 1 0 0,1 0-1 0 0,-1 1 1 0 0,0-1-1 0 0,0 0 1 0 0,0 0-1 0 0,0 0 1 0 0,0 1-1 0 0,-1-1 1 0 0,1 0-1 0 0,0 0 1 0 0,0-1-1 0 0,-1 1 1 0 0,1 0-1 0 0,0 0 1 0 0,-1 0 0 0 0,1 0-1 0 0,-1-1 1 0 0,0 1-1 0 0,1 0 1 0 0,-1 0-1 0 0,0-1 1 0 0,0 1-1 0 0,0 0 1 0 0,1 0-1 0 0,-2-1 1 0 0,1 1-1 0 0,0 0 1 0 0,0-1-1 0 0,0 1 1 0 0,0 0-1 0 0,-1 0 1 0 0,1-1-31 0 0,-17-51 85 0 0,16 51-373 0 0,-11-37-506 0 0,13 27-3517 0 0,5 0-5492 0 0,-3 10-1288 0 0</inkml:trace>
  <inkml:trace contextRef="#ctx0" brushRef="#br1" timeOffset="165527.069">2057 3518 11907 0 0,'0'0'1496'0'0,"0"0"-28"0"0,0 0 159 0 0,0 0 139 0 0,0 0-87 0 0,0 0-241 0 0,0 0-389 0 0,0 0-365 0 0,0 0-268 0 0,0 0-194 0 0,0 0-93 0 0,0 0-29 0 0,0 0 0 0 0,-3-1 24 0 0,-7 7 1219 0 0,23 18 299 0 0,-9-20-1769 0 0,7 12 224 0 0,0-1-1 0 0,2 0 1 0 0,0-1-1 0 0,1 0 1 0 0,0-1 0 0 0,1-1-1 0 0,12 8-96 0 0,-89 38 771 0 0,56-53-757 0 0,0 0-1 0 0,0 1 1 0 0,0 0 0 0 0,1 0-1 0 0,0 1 1 0 0,0-1 0 0 0,1 1-1 0 0,0 0 1 0 0,0 0 0 0 0,1 1-1 0 0,-1-1 1 0 0,-1 8-14 0 0,17-5-2128 0 0,-5-11-1468 0 0,0 0-3363 0 0,-4 0-4703 0 0</inkml:trace>
  <inkml:trace contextRef="#ctx0" brushRef="#br1" timeOffset="168973.144">1881 4228 0 0 0,'0'0'2142'0'0,"0"0"148"0"0,0 0-139 0 0,0 0-278 0 0,0 0-232 0 0,0 0-136 0 0,0 0-132 0 0,0 0-120 0 0,0 0-90 0 0,0-2-74 0 0,-4-12 1225 0 0,-13-9 6537 0 0,17 52-8555 0 0,-7 221 755 0 0,9-249-1723 0 0,0-9-2944 0 0,-1 1-5775 0 0,0 5-2089 0 0</inkml:trace>
  <inkml:trace contextRef="#ctx0" brushRef="#br1" timeOffset="172857.078">1954 4338 0 0 0,'0'0'1747'0'0,"0"0"149"0"0,0 0-213 0 0,0 0-292 0 0,0 0-217 0 0,0 0-127 0 0,0 0-22 0 0,3 11 10947 0 0,27-59-10277 0 0,-17 18-949 0 0,1 60 49 0 0,-11 85 894 0 0,2-136-5908 0 0,1 8-3364 0 0,-4 8 2143 0 0,1 2-4178 0 0</inkml:trace>
  <inkml:trace contextRef="#ctx0" brushRef="#br1" timeOffset="173627.377">2103 4169 9082 0 0,'0'0'1656'0'0,"0"0"-113"0"0,0 0 56 0 0,0 0 138 0 0,0 0 27 0 0,0 0-140 0 0,0 0-302 0 0,0 0-356 0 0,0 0-314 0 0,0 0-182 0 0,0 0-87 0 0,0 0-33 0 0,0 0 20 0 0,-5 3 4422 0 0,51 70-4034 0 0,29-7-676 0 0,-101-42-74 0 0,11-9-1 0 0,1 1 0 0 0,1 0 0 0 0,0 1 0 0 0,1 0 0 0 0,1 1 0 0 0,0 0 0 0 0,2 1 0 0 0,0 0 0 0 0,-4 15-7 0 0,12-23-764 0 0,5-16-1656 0 0,2-3-3632 0 0,-2 3-773 0 0,-1 1-5511 0 0</inkml:trace>
  <inkml:trace contextRef="#ctx0" brushRef="#br0" timeOffset="80256.302">337 2554 0 0 0,'0'0'0'0'0,"0"0"0"0"0</inkml:trace>
  <inkml:trace contextRef="#ctx0" brushRef="#br0" timeOffset="81287.561">93 2374 0 0 0,'0'0'1084'0'0,"0"0"295"0"0,0 0-132 0 0,0 0-291 0 0,0 0-290 0 0,0 0-294 0 0,-4-7-1434 0 0,3 19-965 0 0,1-8-545 0 0,0-2 2529 0 0</inkml:trace>
  <inkml:trace contextRef="#ctx0" brushRef="#br1" timeOffset="84368.014">375 2451 9666 0 0,'0'0'1202'0'0,"0"0"-694"0"0,0 0-279 0 0,0 0-31 0 0,0 0 68 0 0,0 0 64 0 0,0 0 19 0 0,0 0-50 0 0,0 0-131 0 0,0 0-101 0 0,-3-3-129 0 0,2 3-203 0 0,-7-9 611 0 0,0 6-3475 0 0,9 6-5504 0 0,0-1 7094 0 0</inkml:trace>
  <inkml:trace contextRef="#ctx0" brushRef="#br1" timeOffset="86121.196">102 2297 0 0 0,'0'0'1044'0'0,"0"0"835"0"0,0 0 131 0 0,0 0-170 0 0,0 0-253 0 0,0 0-265 0 0,0 0-160 0 0,-4-2 6902 0 0,3 1-7881 0 0,-2-65 4552 0 0,3 66-4549 0 0,0 0-27 0 0,0 0-54 0 0,0 0-49 0 0,-1 33 416 0 0,-8 146 1315 0 0,9-155-1451 0 0,9-36-7086 0 0,-1 7-3730 0 0,-5 4 1231 0 0</inkml:trace>
  <inkml:trace contextRef="#ctx0" brushRef="#br1" timeOffset="86650.371">224 2355 2224 0 0,'0'0'1757'0'0,"0"0"-65"0"0,0 0 61 0 0,0 0 104 0 0,0 0 134 0 0,0 0 59 0 0,0 0-156 0 0,0 0-294 0 0,0 0-347 0 0,0 0-239 0 0,0 0-156 0 0,0 0-150 0 0,0 0-82 0 0,0-7-89 0 0,1-18-70 0 0,-8 14 2689 0 0,-22 22-2719 0 0,25-7-419 0 0,0 0 0 0 0,0 1 1 0 0,0-1-1 0 0,0 1 0 0 0,1 0 1 0 0,0 0-1 0 0,0 0 1 0 0,0 0-1 0 0,0 0 0 0 0,1 1 1 0 0,0-1-1 0 0,0 1 1 0 0,1 0-1 0 0,0-1 0 0 0,-1 1 1 0 0,2 0-1 0 0,-1 0 1 0 0,1 0-1 0 0,0 2-18 0 0,2-5 26 0 0,0-1-1 0 0,1 0 1 0 0,-1 0-1 0 0,1 0 1 0 0,-1 0-1 0 0,1-1 1 0 0,0 1 0 0 0,0-1-1 0 0,0 1 1 0 0,0-1-1 0 0,0 0 1 0 0,0 0 0 0 0,0 0-1 0 0,0-1 1 0 0,0 1-1 0 0,0-1 1 0 0,1 0-1 0 0,-1 0 1 0 0,0 0 0 0 0,0 0-1 0 0,0 0 1 0 0,0-1-1 0 0,1 1 1 0 0,-1-1 0 0 0,0 0-1 0 0,0 0 1 0 0,0 0-1 0 0,0 0 1 0 0,-1-1-1 0 0,1 1 1 0 0,0-1 0 0 0,0 0-1 0 0,-1 0 1 0 0,1 0-1 0 0,-1 0 1 0 0,0 0 0 0 0,1 0-1 0 0,0-2-25 0 0,-1 2-3 0 0,-1-1 0 0 0,1 0-1 0 0,0 1 1 0 0,-1-1 0 0 0,0 0-1 0 0,0 0 1 0 0,0 0 0 0 0,0 0-1 0 0,0 0 1 0 0,0 0 0 0 0,-1-1-1 0 0,0 1 1 0 0,1 0 0 0 0,-1 0-1 0 0,0 0 1 0 0,-1 0 0 0 0,1-1-1 0 0,-1 1 1 0 0,1 0 0 0 0,-1 0 0 0 0,0 0-1 0 0,0 0 1 0 0,0 0 0 0 0,0 0-1 0 0,-1 0 1 0 0,1 1 0 0 0,-1-1-1 0 0,0 0 1 0 0,0 1 0 0 0,0-1-1 0 0,0 1 1 0 0,0 0 0 0 0,0-1-1 0 0,-1 1 1 0 0,1 0 0 0 0,-1 1-1 0 0,-1-2 4 0 0,4 2-6181 0 0,9 2-1091 0 0,-6-1 1201 0 0,-1 1-1477 0 0</inkml:trace>
  <inkml:trace contextRef="#ctx0" brushRef="#br1" timeOffset="87552.208">324 2238 0 0 0,'0'0'2607'0'0,"0"0"-80"0"0,0 0-82 0 0,0 0-130 0 0,0 0-161 0 0,0 0-176 0 0,0 0-243 0 0,0 0-280 0 0,0 0-228 0 0,0 0-190 0 0,0 0-130 0 0,0 0-101 0 0,-2-5-73 0 0,-9-23 2025 0 0,13 34 1219 0 0,17 27-4061 0 0,76 57-16 0 0,-107-80-144 0 0,-62 132 261 0 0,77-155 325 0 0,-1 10-5544 0 0,0 3-5352 0 0,0 1-922 0 0</inkml:trace>
  <inkml:trace contextRef="#ctx0" brushRef="#br1" timeOffset="88421.465">51 2842 0 0 0,'0'0'1671'0'0,"0"0"380"0"0,0 0 248 0 0,0 0 136 0 0,0 0-55 0 0,0 0-251 0 0,0 0-331 0 0,0 0-380 0 0,0 0-250 0 0,0 0-141 0 0,0 0-74 0 0,1-9-34 0 0,0-6-457 0 0,1-7-102 0 0,-1 7 3754 0 0,-27 259-1941 0 0,42-253-22647 0 0,-11 7 13591 0 0</inkml:trace>
  <inkml:trace contextRef="#ctx0" brushRef="#br1" timeOffset="88804.901">171 2889 4089 0 0,'0'0'2587'0'0,"0"0"-200"0"0,0 0-148 0 0,0 0-154 0 0,0 0-157 0 0,0 0-198 0 0,0 0-267 0 0,0 0-285 0 0,0 0-276 0 0,0 0-237 0 0,0 0-200 0 0,0 0-170 0 0,0 0-103 0 0,-11-5 239 0 0,9 6-391 0 0,1 1 0 0 0,-1 0 1 0 0,0 0-1 0 0,1-1 0 0 0,-1 1 1 0 0,1 0-1 0 0,-1 0 1 0 0,1 1-1 0 0,0-1 0 0 0,0 0 1 0 0,0 0-1 0 0,0 1 1 0 0,1-1-1 0 0,-1 0 0 0 0,1 1 1 0 0,-1-1-1 0 0,1 1 1 0 0,0-1-1 0 0,0 0 0 0 0,0 1 1 0 0,0-1-1 0 0,0 1 0 0 0,0-1 1 0 0,1 1-1 0 0,-1-1 1 0 0,1 0-1 0 0,0 1 0 0 0,0-1 1 0 0,0 0-1 0 0,0 0 1 0 0,0 1-1 0 0,0-1 0 0 0,0 0 1 0 0,1 0-1 0 0,-1 0 1 0 0,1-1-1 0 0,0 1 0 0 0,-1 0 1 0 0,1 0-1 0 0,0-1 0 0 0,0 1 1 0 0,0-1-1 0 0,0 0 1 0 0,0 0-1 0 0,0 1 0 0 0,1-1 1 0 0,-1-1-1 0 0,0 1 1 0 0,2 0-41 0 0,-2 0 32 0 0,-1-1 0 0 0,1 1 1 0 0,0-1-1 0 0,0 0 1 0 0,-1 0-1 0 0,1 0 0 0 0,0 0 1 0 0,0 0-1 0 0,-1 0 1 0 0,1 0-1 0 0,0-1 0 0 0,0 1 1 0 0,-1 0-1 0 0,1-1 1 0 0,0 0-1 0 0,-1 1 0 0 0,1-1 1 0 0,-1 0-1 0 0,1 0 1 0 0,-1 0-1 0 0,1 0 1 0 0,-1 0-1 0 0,1 0 0 0 0,-1 0 1 0 0,0-1-1 0 0,0 1 1 0 0,0 0-1 0 0,0-1 0 0 0,0 1 1 0 0,0-1-1 0 0,0 1 1 0 0,0-1-1 0 0,0 1 0 0 0,-1-1 1 0 0,1 0-1 0 0,0 1 1 0 0,-1-1-1 0 0,0 0 0 0 0,1 0 1 0 0,-1 1-1 0 0,0-1 1 0 0,0 0-1 0 0,0 0 0 0 0,0 1 1 0 0,0-1-1 0 0,-1 0 1 0 0,1 0-1 0 0,0 1 0 0 0,-1-1 1 0 0,1 0-1 0 0,-1 1 1 0 0,0-1-1 0 0,1 0 0 0 0,-1 1 1 0 0,0-1-1 0 0,0 1 1 0 0,-1-1-33 0 0,-40-72-3058 0 0,56 63-5400 0 0,8 9-3913 0 0,-21 2 10480 0 0,3 0 1207 0 0</inkml:trace>
  <inkml:trace contextRef="#ctx0" brushRef="#br1" timeOffset="89204.172">253 2818 0 0 0,'0'0'3122'0'0,"0"0"-11"0"0,0 0-251 0 0,0 0-364 0 0,0 0-273 0 0,0 0-313 0 0,0 0-320 0 0,0 0-257 0 0,0 0-283 0 0,0 0-209 0 0,0 0-216 0 0,-3-4-237 0 0,-7-7-145 0 0,10 20 406 0 0,4-3-567 0 0,0-1-1 0 0,0 0 1 0 0,0-1 0 0 0,1 1 0 0 0,0-1 0 0 0,0 1 0 0 0,0-2-1 0 0,0 1 1 0 0,1 0 0 0 0,-1-1 0 0 0,1 0 0 0 0,0 0 0 0 0,0-1-1 0 0,0 0 1 0 0,0 0 0 0 0,3 1-82 0 0,28 12 79 0 0,-53 25 568 0 0,4-25-400 0 0,3-4-164 0 0,0 0 0 0 0,1 1 0 0 0,1 0 0 0 0,0 0 0 0 0,0 0 0 0 0,1 1 0 0 0,1 0 0 0 0,-2 4-83 0 0,7-16-26 0 0,0-1 1 0 0,0 0 0 0 0,-1 1-1 0 0,1-1 1 0 0,0 1 0 0 0,0-1-1 0 0,0 1 1 0 0,-1-1 0 0 0,1 1-1 0 0,0-1 1 0 0,0 1 0 0 0,0-1-1 0 0,0 1 1 0 0,0-1 0 0 0,0 1-1 0 0,0-1 1 0 0,0 1 0 0 0,0-1-1 0 0,0 0 1 0 0,0 1 0 0 0,0-1-1 0 0,1 1 1 0 0,-1-1 0 0 0,0 1-1 0 0,0-1 1 0 0,0 1 0 0 0,1-1-1 0 0,-1 1 1 0 0,0-1 0 0 0,0 0-1 0 0,1 1 1 0 0,-1-1 0 0 0,0 0-1 0 0,1 1 1 0 0,-1-1-1 0 0,1 0 1 0 0,-1 1 0 0 0,0-1-1 0 0,1 0 1 0 0,-1 0 0 0 0,1 1-1 0 0,-1-1 1 0 0,1 0 0 0 0,-1 0-1 0 0,1 0 1 0 0,-1 0 0 0 0,1 0-1 0 0,-1 0 1 0 0,0 1 0 0 0,1-1-1 0 0,-1 0 1 0 0,1 0 0 0 0,-1-1-1 0 0,1 1 1 0 0,-1 0 0 0 0,1 0-1 0 0,-1 0 1 0 0,1 0 0 0 0,-1 0-1 0 0,1 0 1 0 0,-1-1 0 0 0,1 1-1 0 0,-1 0 1 0 0,0 0 0 0 0,1-1 25 0 0,10-4-4797 0 0,-3-1-4911 0 0,-6 3 473 0 0</inkml:trace>
  <inkml:trace contextRef="#ctx0" brushRef="#br0" timeOffset="-80372.005">1123 2313 18756 0 0,'0'0'-296'0'0,"0"0"328"0"0,0 0-184 0 0,0 0-232 0 0,0 0 8 0 0,0 0 88 0 0,0 0 64 0 0,0 0 192 0 0,0 0 32 0 0,0 0 0 0 0,0 0 8 0 0,0 0-360 0 0,-14-18-465 0 0,16 18-1535 0 0,-2 0-3569 0 0,2 1-1681 0 0</inkml:trace>
  <inkml:trace contextRef="#ctx0" brushRef="#br1" timeOffset="90649.367">645 2316 0 0 0,'0'0'569'0'0,"0"0"1465"0"0,0 0 297 0 0,0 0-122 0 0,0 0-209 0 0,0 0-265 0 0,0 0-198 0 0,0 0-194 0 0,0 0-135 0 0,-15 0 4822 0 0,22 6 136 0 0,28-3-6513 0 0,-32-3 780 0 0,328 3 576 0 0,26-3-736 0 0,-301-4-245 0 0,-56 4-52 0 0,0 0 23 0 0,0 0 45 0 0,0 0-47 0 0,-16 5-5590 0 0,10-3 1073 0 0,3 0-3649 0 0,1-1-2123 0 0</inkml:trace>
  <inkml:trace contextRef="#ctx0" brushRef="#br1" timeOffset="92090.829">1110 2289 0 0 0,'0'0'1451'0'0,"0"0"387"0"0,0 0 174 0 0,0 0-65 0 0,0 0-222 0 0,0 0-257 0 0,0 0-206 0 0,0 0-157 0 0,0 0-81 0 0,0 0-58 0 0,0-4-39 0 0,2-13 748 0 0,-2 17-962 0 0,-1-1 1900 0 0,-20-15-57 0 0,18 15-2515 0 0,-1 0 0 0 0,1 1 1 0 0,-1-1-1 0 0,1 1 0 0 0,-1-1 0 0 0,0 1 0 0 0,1 0 0 0 0,-1 0 0 0 0,1 1 0 0 0,-1-1 0 0 0,1 1 0 0 0,-1 0 0 0 0,1 0 0 0 0,-1 0 0 0 0,1 0 0 0 0,0 0 0 0 0,-1 1 1 0 0,1 0-1 0 0,0-1 0 0 0,0 1 0 0 0,0 1 0 0 0,0-1 0 0 0,0 0 0 0 0,1 0 0 0 0,-1 1 0 0 0,1 0 0 0 0,0-1 0 0 0,-1 1 0 0 0,1 0 0 0 0,1 0 0 0 0,-1 0 0 0 0,0 1 1 0 0,1-1-1 0 0,-1 1-41 0 0,1-2 17 0 0,1 0 1 0 0,-1 1 0 0 0,1-1 0 0 0,-1 0 0 0 0,1 0 0 0 0,0 1 0 0 0,0-1-1 0 0,0 0 1 0 0,0 1 0 0 0,0-1 0 0 0,0 0 0 0 0,1 0 0 0 0,-1 0-1 0 0,1 1 1 0 0,0-1 0 0 0,0 0 0 0 0,-1 0 0 0 0,1 0 0 0 0,0 0-1 0 0,1 0 1 0 0,-1 0 0 0 0,0 0 0 0 0,1 0 0 0 0,-1-1 0 0 0,1 1 0 0 0,-1 0-1 0 0,1-1 1 0 0,0 1 0 0 0,0-1 0 0 0,0 0 0 0 0,-1 0 0 0 0,1 0-1 0 0,0 0 1 0 0,1 0 0 0 0,-1 0 0 0 0,0 0 0 0 0,0 0 0 0 0,0-1-1 0 0,0 1 1 0 0,1-1 0 0 0,1 0-18 0 0,0 1 39 0 0,1 0 0 0 0,0-1 0 0 0,0 1 0 0 0,0-1 0 0 0,0 0 0 0 0,0-1 0 0 0,0 1 0 0 0,-1-1-1 0 0,1 0 1 0 0,0-1 0 0 0,0 1 0 0 0,-1-1 0 0 0,1 1 0 0 0,-1-1 0 0 0,1-1 0 0 0,-1 1 0 0 0,0-1 0 0 0,0 0 0 0 0,2-1-39 0 0,-4 1-39 0 0,-1 1 1 0 0,0 0-1 0 0,0-1 1 0 0,0 1-1 0 0,0-1 1 0 0,-1 1-1 0 0,1-1 1 0 0,-1 1-1 0 0,1-1 1 0 0,-1 1-1 0 0,0-1 1 0 0,0 0-1 0 0,0 1 1 0 0,0-1-1 0 0,-1 1 1 0 0,1-1-1 0 0,-1 0 1 0 0,1 1-1 0 0,-1-1 1 0 0,0 1-1 0 0,0 0 1 0 0,0-1-1 0 0,0 1 1 0 0,0 0-1 0 0,-1-1 1 0 0,1 1-1 0 0,-1 0 1 0 0,0 0-1 0 0,1 0 1 0 0,-1 0-1 0 0,0 1 1 0 0,0-1-1 0 0,0 0 1 0 0,0 1-1 0 0,0 0 1 0 0,-1-1-1 0 0,1 1 1 0 0,-2-1 38 0 0,-12 12-6645 0 0,10 2-1973 0 0,5-11 7392 0 0,0 4-6972 0 0</inkml:trace>
  <inkml:trace contextRef="#ctx0" brushRef="#br1" timeOffset="92864.976">1064 2414 0 0 0,'0'0'1806'0'0,"0"0"259"0"0,0 0 31 0 0,0 0 92 0 0,0 0-5 0 0,0 0-74 0 0,0 0-209 0 0,0 0-309 0 0,0 0-288 0 0,0 0-211 0 0,0 0-134 0 0,0 0-75 0 0,-2-4-78 0 0,-6-10-66 0 0,6 10-96 0 0,2 4-142 0 0,0 0-106 0 0,0 0-110 0 0,0 0-78 0 0,0 0-27 0 0,0 0-49 0 0,-4 36 2104 0 0,-1 144-1163 0 0,7 4-920 0 0,3-190-262 0 0,-2-1-8816 0 0,-3 5 545 0 0,1 1-1721 0 0</inkml:trace>
  <inkml:trace contextRef="#ctx0" brushRef="#br1" timeOffset="96354.291">665 2895 0 0 0,'-25'-2'-215'0'0,"-54"4"9285"0"0,57 8-1605 0 0,36-4-2328 0 0,310-12-1034 0 0,-65 6-3529 0 0,143-2-336 0 0,-368 0-104 0 0,-34 2-126 0 0,-31-2-5060 0 0,20 2 662 0 0,4 0-2409 0 0,1 0-3474 0 0</inkml:trace>
  <inkml:trace contextRef="#ctx0" brushRef="#br1" timeOffset="98102.22">1032 2780 0 0 0,'0'0'1103'0'0,"0"0"771"0"0,0 0 49 0 0,0 0-276 0 0,0 0-224 0 0,0 0-115 0 0,0 0-60 0 0,0 0 1 0 0,3-3-25 0 0,11-11 976 0 0,-14 14-1305 0 0,0 0-136 0 0,0 0-127 0 0,0 0-94 0 0,0 0-78 0 0,0 0-67 0 0,0 0-89 0 0,0 0-87 0 0,-9 49 1495 0 0,15 48-822 0 0,1-139 432 0 0,-7 42-1328 0 0,-1 1 0 0 0,1-1 0 0 0,0 1 0 0 0,-1-1 0 0 0,1 1 0 0 0,-1-1 0 0 0,1 0 0 0 0,-1 1 0 0 0,1-1 0 0 0,-1 0 0 0 0,1 1 0 0 0,-1-1 1 0 0,1 0-1 0 0,-1 0 0 0 0,1 1 0 0 0,-1-1 0 0 0,0 0 0 0 0,1 0 0 0 0,-1 0 0 0 0,1 0 0 0 0,-1 0 0 0 0,0 0 0 0 0,1 0 0 0 0,-1 0 0 0 0,1 0 0 0 0,-1 0 0 0 0,0 0 0 0 0,1 0 0 0 0,-1 0 0 0 0,1-1 0 0 0,-1 1 0 0 0,0 0 0 0 0,1 0 0 0 0,-1-1 0 0 0,1 1 0 0 0,-1 0 1 0 0,1-1-1 0 0,-1 1 0 0 0,1 0 0 0 0,0-1 0 0 0,-1 1 0 0 0,1-1 0 0 0,-1 1 0 0 0,1-1 0 0 0,0 1 0 0 0,-1-1 0 0 0,1 1 0 0 0,0-1 0 0 0,-1 1 0 0 0,1-1 0 0 0,0 1 0 0 0,0-1 0 0 0,0 0 0 0 0,0 1 0 0 0,0-1 0 0 0,-1 1 0 0 0,1-1 0 0 0,0 0 0 0 0,0 1 0 0 0,0-1 0 0 0,1 1 1 0 0,-1-1-1 0 0,0 0 0 0 0,0 1 0 0 0,0-1 0 0 0,0 0 6 0 0,-18 45-123 0 0,20-43 149 0 0,0 0-1 0 0,1 0 1 0 0,-1 0 0 0 0,0 0 0 0 0,0 0-1 0 0,1 0 1 0 0,-1-1 0 0 0,1 1 0 0 0,-1-1-1 0 0,1 0 1 0 0,-1 0 0 0 0,0 0 0 0 0,1 0-1 0 0,-1 0 1 0 0,1 0 0 0 0,-1-1 0 0 0,1 1-1 0 0,-1-1 1 0 0,0 0 0 0 0,1 0 0 0 0,-1 0-1 0 0,0 0 1 0 0,1 0-26 0 0,-1 0 4 0 0,-1 1-1 0 0,0-1 1 0 0,1 0-1 0 0,-1 1 1 0 0,0-1-1 0 0,0 0 1 0 0,1 0-1 0 0,-1 0 1 0 0,0 1-1 0 0,0-1 1 0 0,0 0-1 0 0,0-1 1 0 0,0 1 0 0 0,-1 0-1 0 0,1 0 1 0 0,0 0-1 0 0,0 0 1 0 0,-1-1-1 0 0,1 1 1 0 0,-1 0-1 0 0,1-1 1 0 0,-1 1-1 0 0,1-1 1 0 0,-1 1-1 0 0,0 0 1 0 0,0-1 0 0 0,0 1-1 0 0,0-1 1 0 0,0 1-1 0 0,0-1 1 0 0,0 1-1 0 0,0 0 1 0 0,0-1-1 0 0,-1 1 1 0 0,1-1-1 0 0,-1 1 1 0 0,1 0-1 0 0,-1-1 1 0 0,1 1 0 0 0,-1 0-1 0 0,0 0 1 0 0,1-1-1 0 0,-1 1 1 0 0,0 0-1 0 0,0 0 1 0 0,0 0-1 0 0,0 0 1 0 0,0 0-1 0 0,-1 0-3 0 0,1 0-11 0 0,0 1 0 0 0,0-1 0 0 0,0 1 0 0 0,0-1 0 0 0,-1 1 0 0 0,1-1 0 0 0,0 1 0 0 0,0-1 0 0 0,-1 1 0 0 0,1 0 0 0 0,0 0 0 0 0,-1 0 0 0 0,1 0 0 0 0,0 0 0 0 0,-1 0 0 0 0,1 0 0 0 0,0 0 0 0 0,-1 1-1 0 0,1-1 1 0 0,0 0 0 0 0,0 1 0 0 0,-1-1 0 0 0,1 1 0 0 0,0 0 0 0 0,0-1 0 0 0,0 1 0 0 0,0 0 0 0 0,0-1 0 0 0,0 1 0 0 0,0 0 0 0 0,0 0 0 0 0,0 0 0 0 0,0 0 0 0 0,0 0 0 0 0,0 0 0 0 0,1 0 0 0 0,-1 0 0 0 0,0 1 0 0 0,1-1 0 0 0,-1 0 11 0 0,-21 51-77 0 0,23-50 92 0 0,0-1 0 0 0,0 1 1 0 0,1-1-1 0 0,-1 1 1 0 0,0-1-1 0 0,1 0 1 0 0,-1 1-1 0 0,1-1 1 0 0,-1 0-1 0 0,1 0 0 0 0,0 0 1 0 0,-1 0-1 0 0,1 0 1 0 0,0-1-1 0 0,0 1 1 0 0,0-1-1 0 0,0 1 0 0 0,0-1 1 0 0,-1 1-1 0 0,1-1 1 0 0,0 0-1 0 0,0 0 1 0 0,0 0-1 0 0,0 0 1 0 0,0 0-1 0 0,0 0 0 0 0,0-1 1 0 0,0 1-1 0 0,0-1 1 0 0,0 1-1 0 0,-1-1 1 0 0,1 0-1 0 0,0 0 1 0 0,0 0-1 0 0,-1 0 0 0 0,1 0 1 0 0,0 0-1 0 0,-1 0 1 0 0,1 0-1 0 0,-1-1 1 0 0,0 1-1 0 0,1 0 0 0 0,-1-1 1 0 0,0 1-1 0 0,0-1 1 0 0,0 0-1 0 0,0 1 1 0 0,0-1-1 0 0,0 0 1 0 0,0 0-1 0 0,-1 0 0 0 0,1 1-15 0 0,-1-1-12 0 0,0 0-1 0 0,0 0 0 0 0,0 0 0 0 0,-1 0 1 0 0,1 1-1 0 0,-1-1 0 0 0,1 0 1 0 0,-1 0-1 0 0,1 1 0 0 0,-1-1 0 0 0,0 0 1 0 0,0 1-1 0 0,0-1 0 0 0,0 0 0 0 0,0 1 1 0 0,0 0-1 0 0,0-1 0 0 0,-1 1 0 0 0,1 0 1 0 0,0-1-1 0 0,-1 1 0 0 0,1 0 1 0 0,-1 0-1 0 0,1 0 0 0 0,-1 0 0 0 0,0 0 1 0 0,1 1-1 0 0,-1-1 0 0 0,0 0 0 0 0,0 1 1 0 0,1 0-1 0 0,-1-1 0 0 0,0 1 0 0 0,0 0 1 0 0,0 0-1 0 0,0 0 0 0 0,1 0 1 0 0,-1 0-1 0 0,0 0 0 0 0,0 0 0 0 0,0 1 1 0 0,1-1-1 0 0,-1 1 0 0 0,0-1 0 0 0,0 1 1 0 0,1 0-1 0 0,-1-1 0 0 0,0 1 0 0 0,1 0 1 0 0,-1 0-1 0 0,0 1 13 0 0,0 0-1 0 0,-1 0 1 0 0,1 1-1 0 0,0-1 0 0 0,0 1 1 0 0,1-1-1 0 0,-1 1 1 0 0,0-1-1 0 0,1 1 0 0 0,0 0 1 0 0,0 0-1 0 0,0 0 1 0 0,0 0-1 0 0,0 0 0 0 0,0 0 1 0 0,1 0-1 0 0,-1 0 1 0 0,1 0-1 0 0,0 0 0 0 0,0 0 1 0 0,0 0-1 0 0,0 0 0 0 0,1 0 1 0 0,-1 0-1 0 0,1 0 1 0 0,0 0-1 0 0,1 3 1 0 0,0-6 17 0 0,0 1-1 0 0,0-1 1 0 0,1 0 0 0 0,-1 1-1 0 0,0-1 1 0 0,1 0 0 0 0,-1-1-1 0 0,0 1 1 0 0,1 0 0 0 0,-1-1-1 0 0,0 1 1 0 0,0-1 0 0 0,0 0-1 0 0,1 0 1 0 0,-1 0 0 0 0,0 0-1 0 0,0 0 1 0 0,0 0 0 0 0,0 0-1 0 0,-1-1 1 0 0,1 1 0 0 0,0-1-1 0 0,0 1 1 0 0,-1-1 0 0 0,1 0-1 0 0,-1 1 1 0 0,0-1 0 0 0,1 0-1 0 0,-1 0 1 0 0,0 0 0 0 0,0 0-1 0 0,0 0 1 0 0,0-1 0 0 0,-1 1-1 0 0,1 0 1 0 0,0 0 0 0 0,-1 0-1 0 0,0-1 1 0 0,1 1 0 0 0,-1-1-17 0 0,0 1-13 0 0,0 0 0 0 0,-1 0 0 0 0,1 0 0 0 0,0 1 1 0 0,-1-1-1 0 0,1 0 0 0 0,-1 0 0 0 0,1 1 0 0 0,-1-1 1 0 0,0 0-1 0 0,0 1 0 0 0,0-1 0 0 0,0 1 0 0 0,0-1 0 0 0,0 1 1 0 0,0-1-1 0 0,0 1 0 0 0,-1 0 0 0 0,1 0 0 0 0,0 0 0 0 0,-1-1 1 0 0,1 1-1 0 0,-1 1 0 0 0,1-1 0 0 0,-1 0 0 0 0,0 0 0 0 0,1 0 1 0 0,-1 1-1 0 0,0-1 0 0 0,0 1 0 0 0,1 0 0 0 0,-1-1 1 0 0,0 1-1 0 0,0 0 0 0 0,0 0 0 0 0,1 0 0 0 0,-1 0 0 0 0,0 0 1 0 0,0 0-1 0 0,0 1 0 0 0,1-1 0 0 0,-1 1 0 0 0,0-1 0 0 0,0 1 1 0 0,1 0-1 0 0,-1-1 0 0 0,1 1 0 0 0,-1 0 0 0 0,1 0 0 0 0,-1 0 1 0 0,1 0-1 0 0,-1 1 0 0 0,1-1 0 0 0,0 0 0 0 0,0 1 1 0 0,-1-1-1 0 0,1 0 0 0 0,0 1 0 0 0,0-1 0 0 0,0 1 13 0 0,2-2 4 0 0,0 0 0 0 0,0 0-1 0 0,0 0 1 0 0,0 0 0 0 0,-1 0-1 0 0,1 0 1 0 0,0 0 0 0 0,0 0 0 0 0,0 1-1 0 0,0-1 1 0 0,0 0 0 0 0,-1 0-1 0 0,1 1 1 0 0,0-1 0 0 0,0 1-1 0 0,0-1 1 0 0,-1 0 0 0 0,1 1-1 0 0,0 0 1 0 0,-1-1 0 0 0,1 1 0 0 0,0-1-1 0 0,-1 1 1 0 0,1 0 0 0 0,-1-1-1 0 0,1 1 1 0 0,-1 0 0 0 0,1 0-1 0 0,-1-1 1 0 0,0 1 0 0 0,1 0 0 0 0,-1 0-1 0 0,0 0 1 0 0,1-1 0 0 0,-1 1-1 0 0,0 0 1 0 0,0 0 0 0 0,0 0-1 0 0,0 0 1 0 0,0 0 0 0 0,0 0-1 0 0,0-1 1 0 0,0 1 0 0 0,0 0 0 0 0,0 0-1 0 0,-1 0 1 0 0,1 0 0 0 0,0-1-1 0 0,-1 1 1 0 0,1 0 0 0 0,0 0-1 0 0,-1 0 1 0 0,1-1 0 0 0,-1 1 0 0 0,1 0-1 0 0,-1-1 1 0 0,0 1 0 0 0,1 0-1 0 0,-1-1 1 0 0,1 1 0 0 0,-1-1-4 0 0,2 0 9 0 0,1 0 0 0 0,-1 0 0 0 0,0 0 1 0 0,1-1-1 0 0,-1 1 0 0 0,1-1 1 0 0,-1 1-1 0 0,0-1 0 0 0,1 0 0 0 0,-1 1 1 0 0,0-1-1 0 0,0 0 0 0 0,0 0 0 0 0,1 0 1 0 0,-1 0-1 0 0,0 0 0 0 0,0 0 0 0 0,0 0 1 0 0,-1 0-1 0 0,1-1 0 0 0,0 1 0 0 0,0 0 1 0 0,-1 0-1 0 0,1-1 0 0 0,0 1 1 0 0,-1 0-1 0 0,1-1 0 0 0,-1 1 0 0 0,0-1 1 0 0,1 1-1 0 0,-1-1 0 0 0,0 1 0 0 0,0 0 1 0 0,0-1-1 0 0,0 1 0 0 0,0-1 0 0 0,-1 1 1 0 0,1-2-10 0 0,-1 3-17 0 0,1-1 0 0 0,-1 1 0 0 0,1 0 0 0 0,-1-1 0 0 0,0 1 0 0 0,1 0-1 0 0,-1 0 1 0 0,0 0 0 0 0,0 0 0 0 0,1-1 0 0 0,-1 1 0 0 0,0 0 0 0 0,1 0 0 0 0,-1 0 0 0 0,0 0 0 0 0,1 0 0 0 0,-1 1 0 0 0,0-1 0 0 0,0 0 0 0 0,1 0 0 0 0,-1 0 0 0 0,0 1 0 0 0,1-1 0 0 0,-1 0 0 0 0,1 1 0 0 0,-1-1 0 0 0,0 0 0 0 0,1 1 0 0 0,-1-1 0 0 0,1 1 0 0 0,-1-1 0 0 0,1 1 0 0 0,-1-1 0 0 0,1 1 0 0 0,-1-1-1 0 0,1 1 1 0 0,0 0 0 0 0,-1-1 0 0 0,1 1 0 0 0,0-1 0 0 0,-1 1 0 0 0,1 0 0 0 0,0 0 17 0 0,14 15-4163 0 0,-7-15 456 0 0,-2 0-1796 0 0,-2-1-4055 0 0</inkml:trace>
  <inkml:trace contextRef="#ctx0" brushRef="#br1" timeOffset="102064.065">914 2795 0 0 0,'0'0'935'0'0,"0"0"1199"0"0,0 0 215 0 0,0 0-205 0 0,0 0-241 0 0,0 0-231 0 0,0 0-168 0 0,-2-6-151 0 0,-2-2-861 0 0,-1-3 186 0 0,2-1 2538 0 0,12 25 2165 0 0,20 13-4718 0 0,-8-8-279 0 0,110 126 372 0 0,-126-138-2007 0 0,-2 1 3817 0 0,-4-11-4854 0 0,1 0-2810 0 0,-1-3-3859 0 0,1 6-1579 0 0</inkml:trace>
  <inkml:trace contextRef="#ctx0" brushRef="#br1" timeOffset="102567.111">1146 2761 0 0 0,'0'0'3191'0'0,"0"0"-1245"0"0,0 0-372 0 0,0 0 123 0 0,0 0 175 0 0,0 0 115 0 0,0 0-20 0 0,0 0-231 0 0,0 0-365 0 0,0 0-356 0 0,0 0-247 0 0,0 0-144 0 0,0-4-53 0 0,0-6-221 0 0,0 2 2675 0 0,-24 38-904 0 0,-108 194-886 0 0,100-162-792 0 0,32-63-360 0 0,5-11-1765 0 0,4 6-9984 0 0,-7 5 87 0 0</inkml:trace>
  <inkml:trace contextRef="#ctx0" brushRef="#br1" timeOffset="104813.935">1440 2316 0 0 0,'-28'-6'3755'0'0,"9"5"6754"0"0,19 1-10018 0 0,0 0-40 0 0,0 0-31 0 0,0 0-20 0 0,0 0-48 0 0,0 0-54 0 0,0 0-54 0 0,0 0-55 0 0,0 0-5 0 0,0 0 7 0 0,0 0 6 0 0,0 0 19 0 0,0 0-4 0 0,0 0 4 0 0,0 0 4 0 0,0 0-6 0 0,0 0 7 0 0,0 0-2 0 0,0 0-22 0 0,0 0-10 0 0,0 0-32 0 0,0 0-47 0 0,0 0-14 0 0,0 0-31 0 0,0 0-12 0 0,0 0-1 0 0,0 0-12 0 0,0 0 2 0 0,0 0-3 0 0,30 0 882 0 0,112-9 541 0 0,-142 9-1440 0 0,0 0-2 0 0,0 0 19 0 0,0 0-12 0 0,0 0-7 0 0,0 0 19 0 0,0 0-6 0 0,0 0 6 0 0,30-2 656 0 0,20-5-253 0 0,-50 7-416 0 0,0 0-29 0 0,0 0 18 0 0,0 0-5 0 0,0 0-4 0 0,0 0 24 0 0,0 0-32 0 0,0 0-5 0 0,0 0-6 0 0,0 0-13 0 0,0 0 39 0 0,-6 8-5950 0 0,4-5 185 0 0,0 0-4982 0 0</inkml:trace>
  <inkml:trace contextRef="#ctx0" brushRef="#br1" timeOffset="109480.896">1330 2348 0 0 0,'0'0'252'0'0,"0"0"944"0"0,0 0 93 0 0,0 0-135 0 0,0 0-47 0 0,-1-3-14 0 0,0-5 1143 0 0,17 7 12815 0 0,-7 2-13296 0 0,2-1-4461 0 0,199 3 3301 0 0,-210-3-588 0 0,0 0-3 0 0,0 0-15 0 0,0 0-1 0 0,0 0 0 0 0,0 0 32 0 0,0 0 2 0 0,0 0-5 0 0,0 0-37 0 0,0 0 16 0 0,0 0-7 0 0,0 0 11 0 0,0 0 34 0 0,0 0-12 0 0,0 0 2 0 0,-25 2-194 0 0,12 2 174 0 0,0-1 1 0 0,0-1-1 0 0,0 0 1 0 0,0-1-1 0 0,0 0 1 0 0,0-1-1 0 0,0-1 1 0 0,-8-1-5 0 0,21 2 0 0 0,1 0 1 0 0,-1 0 0 0 0,0-1-1 0 0,0 1 1 0 0,0 0-1 0 0,0 0 1 0 0,0-1 0 0 0,1 1-1 0 0,-1 0 1 0 0,0 0 0 0 0,0-1-1 0 0,0 1 1 0 0,0 0 0 0 0,0-1-1 0 0,0 1 1 0 0,0 0 0 0 0,0 0-1 0 0,0-1 1 0 0,0 1-1 0 0,0 0 1 0 0,0-1 0 0 0,0 1-1 0 0,0 0 1 0 0,0 0 0 0 0,0-1-1 0 0,-1 1 1 0 0,1 0 0 0 0,0-1-1 0 0,0 1 1 0 0,0 0-1 0 0,39-1-68 0 0,-37 1 95 0 0,161-3-288 0 0,-190-7 780 0 0,61 20-2180 0 0,-34-10 1715 0 0,0 0 68 0 0,0 0 30 0 0,0 0 8 0 0,-26-11 75 0 0,-10 7-242 0 0,25 3-79 0 0,37 1 51 0 0,26-3 48 0 0,-52 3-7 0 0,0 0 7 0 0,0 0 20 0 0,0 0 3 0 0,0 0 11 0 0,0 0 4 0 0,0 0-18 0 0,0 0-16 0 0,0 0 1 0 0,0 0 22 0 0,0 0-23 0 0,0 0-4 0 0,0 0-11 0 0,0 0-32 0 0,0 0 2 0 0,0 0-2 0 0,0 0-6 0 0,0 0-20 0 0,0 0-30 0 0,0 0-48 0 0,0 0-45 0 0,4 6-3762 0 0,-1-3-5634 0 0,-1-2 1193 0 0</inkml:trace>
  <inkml:trace contextRef="#ctx0" brushRef="#br1" timeOffset="110747.165">1874 2251 616 0 0,'0'0'2029'0'0,"0"0"-37"0"0,0 0 43 0 0,0 0 38 0 0,0 0-2 0 0,0 0-51 0 0,0 0-189 0 0,0 0-212 0 0,0 0-253 0 0,0 0-223 0 0,0 0-138 0 0,0 0-142 0 0,0 0-87 0 0,-4-9-50 0 0,-13-36 1090 0 0,12 101 786 0 0,-2 78-2439 0 0,32-131-20576 0 0,-21-3 14080 0 0</inkml:trace>
  <inkml:trace contextRef="#ctx0" brushRef="#br1" timeOffset="111646.031">1993 2279 1640 0 0,'0'0'2242'0'0,"0"0"9"0"0,0 0 151 0 0,0 0 81 0 0,0 0-47 0 0,0 0-191 0 0,0 0-352 0 0,0 0-390 0 0,0 0-320 0 0,0 0-250 0 0,0 0-227 0 0,0 0-169 0 0,-1-4-167 0 0,1 0-352 0 0,0 5-4 0 0,0-1 0 0 0,0 0-1 0 0,-1 1 1 0 0,1-1 0 0 0,0 0-1 0 0,-1 1 1 0 0,1-1 0 0 0,0 0-1 0 0,-1 0 1 0 0,1 0 0 0 0,0 1-1 0 0,-1-1 1 0 0,1 0 0 0 0,0 0-1 0 0,-1 0 1 0 0,1 0 0 0 0,-1 0 0 0 0,1 0-1 0 0,0 1 1 0 0,-1-1 0 0 0,1 0-1 0 0,0 0 1 0 0,-1 0 0 0 0,1 0-1 0 0,-1-1 1 0 0,1 1 0 0 0,0 0-1 0 0,-1 0 1 0 0,1 0 0 0 0,-1 0-1 0 0,1 0 1 0 0,0 0 0 0 0,-1 0-1 0 0,1-1 1 0 0,0 1 0 0 0,-1 0-1 0 0,1 0 1 0 0,0-1 0 0 0,-1 1-1 0 0,1 0 1 0 0,0 0 0 0 0,0-1-1 0 0,-1 1 1 0 0,1 0 0 0 0,0-1-1 0 0,0 1 1 0 0,0 0 0 0 0,-1-1-1 0 0,1 1 1 0 0,0 0 0 0 0,0-1-1 0 0,0 1 1 0 0,0-1 0 0 0,0 1-1 0 0,0-1-13 0 0,-2 2 26 0 0,0 0 0 0 0,1 0 0 0 0,-1 1 0 0 0,1-1-1 0 0,-1 0 1 0 0,1 0 0 0 0,0 1 0 0 0,-1-1 0 0 0,1 1-1 0 0,0-1 1 0 0,0 1 0 0 0,0 0 0 0 0,0-1 0 0 0,0 1-1 0 0,1 0 1 0 0,-1 0 0 0 0,0-1 0 0 0,1 1 0 0 0,0 0-1 0 0,-1 0 1 0 0,1 0 0 0 0,0 0 0 0 0,0 0 0 0 0,0 0-1 0 0,0 0 1 0 0,0 0 0 0 0,0-1 0 0 0,0 1 0 0 0,1 0-1 0 0,-1 0 1 0 0,1 0 0 0 0,0 0 0 0 0,-1-1 0 0 0,1 1-1 0 0,0 0 1 0 0,0 0 0 0 0,0-1 0 0 0,0 1-1 0 0,0-1 1 0 0,0 1 0 0 0,1-1 0 0 0,-1 1 0 0 0,0-1-1 0 0,1 0 1 0 0,-1 0 0 0 0,1 0 0 0 0,0 0 0 0 0,-1 0-1 0 0,1 0 1 0 0,0 0 0 0 0,-1 0 0 0 0,1 0 0 0 0,0-1-1 0 0,0 1 1 0 0,0-1 0 0 0,0 0 0 0 0,0 1 0 0 0,1-1-26 0 0,-1 0 26 0 0,0 1 1 0 0,1-1-1 0 0,-1 1 1 0 0,0-1-1 0 0,1 0 1 0 0,-1 0-1 0 0,0 0 1 0 0,0 0-1 0 0,1 0 1 0 0,-1-1-1 0 0,0 1 1 0 0,0-1-1 0 0,1 1 1 0 0,-1-1-1 0 0,0 0 1 0 0,0 0-1 0 0,0 0 1 0 0,0 0-1 0 0,0 0 1 0 0,0-1-1 0 0,0 1 1 0 0,-1 0-1 0 0,1-1 1 0 0,0 1-1 0 0,-1-1 1 0 0,1 0-1 0 0,-1 0 1 0 0,0 1-1 0 0,1-1 1 0 0,-1 0-1 0 0,0 0 1 0 0,0 0-1 0 0,0 0 1 0 0,0-1-1 0 0,-1 1 1 0 0,1 0-1 0 0,0 0 1 0 0,-1 0-1 0 0,0-1 1 0 0,1 1-1 0 0,-1 0 1 0 0,0-1-1 0 0,0 1 1 0 0,-1 0-1 0 0,1 0 1 0 0,0-1-1 0 0,-1 1 1 0 0,1 0-1 0 0,-1 0 1 0 0,0 0-1 0 0,1-1 1 0 0,-1 1-1 0 0,0 0 1 0 0,0 0-1 0 0,-1 0-26 0 0,-8-10-318 0 0,-9-11-255 0 0,15 10-4984 0 0,22 6-11681 0 0,-1 0 14376 0 0,-8-10 2873 0 0,-9 16 780 0 0,-1-1 0 0 0,0 1 0 0 0,0-1 0 0 0,1 1 0 0 0,-1 0 0 0 0,0-1 0 0 0,0 1 0 0 0,-1 0 0 0 0,1 0 0 0 0,0 0 1 0 0,0 0-1 0 0,0 0 0 0 0,-1 0 0 0 0,1 0 0 0 0,-1 0 0 0 0,1 0 0 0 0,0 1 0 0 0,-1-1 0 0 0,0 1 0 0 0,1-1 0 0 0,-1 1 0 0 0,1-1 1 0 0,-1 1-1 0 0,1 0 0 0 0,-1 0 0 0 0,0 0 0 0 0,0 0-791 0 0,14 23 1418 0 0,-5-11-1273 0 0,1-1 0 0 0,0 0 0 0 0,0-1 1 0 0,1 0-1 0 0,1 0 0 0 0,-1-1 0 0 0,2 0 1 0 0,-1-1-1 0 0,1 0 0 0 0,1-1 0 0 0,-1 0 1 0 0,1-1-1 0 0,0 0 0 0 0,2 0-145 0 0,-39 25 1502 0 0,9-13-1346 0 0,1 0 0 0 0,0 1-1 0 0,2 1 1 0 0,0 1 0 0 0,2 0 0 0 0,-2 4-156 0 0,19-19-2299 0 0,6-14-4494 0 0,-7 6-1207 0 0,-3 0-2166 0 0</inkml:trace>
  <inkml:trace contextRef="#ctx0" brushRef="#br1" timeOffset="120339.431">1878 2793 2216 0 0,'0'0'2254'0'0,"0"0"-97"0"0,0 0-119 0 0,0 0-51 0 0,0 0 24 0 0,0 0-30 0 0,0 0-141 0 0,0 0-256 0 0,0 0-240 0 0,0 0-204 0 0,0 0-195 0 0,-2-5-131 0 0,-11-25 1724 0 0,13 81 222 0 0,1 136-1563 0 0,21-195-16368 0 0,-15 4 9147 0 0,-3 2-1587 0 0</inkml:trace>
  <inkml:trace contextRef="#ctx0" brushRef="#br1" timeOffset="120741.171">2017 2857 1824 0 0,'0'0'2573'0'0,"0"0"-342"0"0,0 0-113 0 0,0 0-27 0 0,0 0 43 0 0,0 0-4 0 0,0 0-231 0 0,0 0-311 0 0,0 0-312 0 0,0 0-234 0 0,0 0-207 0 0,0 0-181 0 0,0 0-127 0 0,1-6-141 0 0,0 2-391 0 0,1-10 431 0 0,-15 26 198 0 0,-14 57 383 0 0,27-68-977 0 0,0 1 0 0 0,-1-1 0 0 0,1 1 0 0 0,0-1 0 0 0,0 1-1 0 0,1-1 1 0 0,-1 0 0 0 0,0 1 0 0 0,0-1 0 0 0,1 1 0 0 0,-1-1 0 0 0,1 1 0 0 0,-1-1 0 0 0,1 0-1 0 0,0 1 1 0 0,-1-1 0 0 0,1 0 0 0 0,0 0 0 0 0,0 1 0 0 0,0-1 0 0 0,0 0 0 0 0,0 0 0 0 0,0 0-1 0 0,0 0 1 0 0,0 0 0 0 0,1-1 0 0 0,-1 1 0 0 0,0 0 0 0 0,0 0 0 0 0,1-1 0 0 0,-1 1 0 0 0,1-1-1 0 0,-1 1 1 0 0,0-1 0 0 0,1 1 0 0 0,-1-1 0 0 0,1 0 0 0 0,-1 0 0 0 0,1 0 0 0 0,-1 0 0 0 0,1 0-1 0 0,-1 0 1 0 0,1 0 0 0 0,-1-1 0 0 0,1 1 0 0 0,0-1-30 0 0,0 1 25 0 0,0 0 1 0 0,0-1-1 0 0,0 0 0 0 0,0 1 0 0 0,0-1 1 0 0,0 0-1 0 0,0 0 0 0 0,0 0 0 0 0,0 0 1 0 0,-1 0-1 0 0,1-1 0 0 0,0 1 0 0 0,-1-1 1 0 0,1 1-1 0 0,-1-1 0 0 0,1 1 1 0 0,-1-1-1 0 0,0 0 0 0 0,0 0 0 0 0,0 1 1 0 0,0-1-1 0 0,0 0 0 0 0,0 0 0 0 0,0 0 1 0 0,-1 0-1 0 0,1 0 0 0 0,-1 0 0 0 0,1-1 1 0 0,-1 1-1 0 0,0 0 0 0 0,0 0 0 0 0,0 0 1 0 0,0 0-1 0 0,0-1-25 0 0,-15-71-802 0 0,13 66-2543 0 0,17 4-18839 0 0,-13 4 20921 0 0</inkml:trace>
  <inkml:trace contextRef="#ctx0" brushRef="#br1" timeOffset="121211.041">2108 2755 0 0 0,'0'0'895'0'0,"0"0"1892"0"0,0 0 87 0 0,0 0-369 0 0,0 0-245 0 0,0 0-206 0 0,0 0-212 0 0,0 0-226 0 0,0 0-278 0 0,0 0-244 0 0,0 0-180 0 0,0 0-182 0 0,-3-6-138 0 0,-9-14-118 0 0,9 15-99 0 0,3 5-91 0 0,0 0-100 0 0,9 21 657 0 0,2-5-728 0 0,1-1 0 0 0,0 0 0 0 0,2-1-1 0 0,-1 0 1 0 0,2-1 0 0 0,0 0 0 0 0,0-2 0 0 0,1 1-1 0 0,0-2 1 0 0,1 0-115 0 0,-22-10 112 0 0,0 1 1 0 0,0-1-1 0 0,0 1 0 0 0,0 0 0 0 0,0 1 0 0 0,0-1 0 0 0,0 1 1 0 0,0 0-1 0 0,0 0 0 0 0,1 1 0 0 0,-1-1 0 0 0,1 1 0 0 0,0 0 1 0 0,0 0-1 0 0,0 0 0 0 0,0 1 0 0 0,0 0 0 0 0,1-1 0 0 0,-3 5-112 0 0,-55 75 665 0 0,61-82-1109 0 0,0 0-6151 0 0,1-1 396 0 0,0 0-4907 0 0</inkml:trace>
  <inkml:trace contextRef="#ctx0" brushRef="#br2" timeOffset="130406.138">2315 2695 0 0 0,'0'0'741'0'0,"0"0"833"0"0,0 0 129 0 0,0 0 14 0 0,0 0 116 0 0,0 0 25 0 0,0 0-31 0 0,0 0-164 0 0,0 0-247 0 0,0 0-197 0 0,0 0-156 0 0,-12-9 6015 0 0,-6 5-6652 0 0,20 4 105 0 0,9-1-361 0 0,74 0 518 0 0,-89 25 603 0 0,-20 174 326 0 0,24-35-1419 0 0,-55-162 194 0 0,2-1-343 0 0,160-9-496 0 0,-106 9 470 0 0,-1 0 2 0 0,0 0 10 0 0,0 0 16 0 0,0 0-1 0 0,0 0 6 0 0,-9-149-29 0 0,9 26-78 0 0,-20 0-153 0 0,-39 130-1092 0 0,96-20 1215 0 0,3 14 11 0 0,-40-1 77 0 0,14 218 608 0 0,-3-172-558 0 0,0 58 79 0 0,-12-102-127 0 0,0 0 1 0 0,1 0-1 0 0,-2 0 0 0 0,1 0 0 0 0,0 0 0 0 0,0 0 0 0 0,-1 0 0 0 0,1-1 0 0 0,-1 1 0 0 0,1 0 1 0 0,-1-1-1 0 0,0 1 0 0 0,1-1 0 0 0,-1 1 0 0 0,0-1 0 0 0,0 0 0 0 0,0 0 0 0 0,0 0 0 0 0,0 0 1 0 0,-1 0-1 0 0,1 0 0 0 0,0-1 0 0 0,0 1 0 0 0,0-1 0 0 0,-1 0 0 0 0,1 1 0 0 0,0-1 0 0 0,-1 0 1 0 0,1 0-1 0 0,0-1 0 0 0,0 1 0 0 0,-1 0 0 0 0,1-1 0 0 0,0 1 0 0 0,0-1 0 0 0,-1 0 0 0 0,1 0 1 0 0,0 1-1 0 0,0-2 0 0 0,0 1 0 0 0,0 0 0 0 0,0 0 0 0 0,1-1 0 0 0,-1 1 0 0 0,0-1 1 0 0,0 1-1 0 0,1-1 0 0 0,-1-1-9 0 0,1 3 9 0 0,33-23-8938 0 0,-28 21 3903 0 0,1 0-4484 0 0</inkml:trace>
  <inkml:trace contextRef="#ctx0" brushRef="#br2" timeOffset="132490.94">1155 1 0 0 0,'0'0'1787'0'0,"0"0"467"0"0,0 0-6 0 0,0 0-189 0 0,0 0-226 0 0,0 0-254 0 0,0 0-211 0 0,-3 0-160 0 0,-2 0-595 0 0,-2-1-106 0 0,-1 1 6036 0 0,73 5-3450 0 0,130-10-3209 0 0,-224 14-4107 0 0,10-3-600 0 0,1 0-3928 0 0,10-4 1572 0 0</inkml:trace>
  <inkml:trace contextRef="#ctx0" brushRef="#br2" timeOffset="133260.763">1137 27 0 0 0,'0'0'1307'0'0,"0"0"467"0"0,0 0 33 0 0,0 0 44 0 0,0 0 179 0 0,0 0 51 0 0,0 0-96 0 0,0 0-238 0 0,0 0-328 0 0,0 0-279 0 0,0 0-265 0 0,-1-3-215 0 0,0-1-730 0 0,1 5 192 0 0,0-1-1 0 0,0 0 1 0 0,-1 0 0 0 0,1 0-1 0 0,0 0 1 0 0,0 0 0 0 0,0 0 0 0 0,-1 0-1 0 0,1 0 1 0 0,0 0 0 0 0,0 0 0 0 0,-1 1-1 0 0,1-1 1 0 0,0 0 0 0 0,0 0-1 0 0,0 0 1 0 0,-1 0 0 0 0,1-1 0 0 0,0 1-1 0 0,0 0 1 0 0,0 0 0 0 0,-1 0 0 0 0,1 0-1 0 0,0 0-121 0 0,-4 159 4162 0 0,0 2-3169 0 0,4-161-985 0 0,1 0-15 0 0,-1 0-13 0 0,26-2-40 0 0,270-12 179 0 0,-296 14-70 0 0,0 0 31 0 0,0 0 37 0 0,-9-27 1036 0 0,7-179-1163 0 0,2 202 16 0 0,-1 0-1 0 0,1 0 0 0 0,-1 0 1 0 0,1 0-1 0 0,-1 0 0 0 0,0-1 1 0 0,-1 1-1 0 0,1 1 0 0 0,-1-1 1 0 0,0 0-1 0 0,1 0 0 0 0,-2 1 1 0 0,1-1-1 0 0,0 1 0 0 0,-1-1 1 0 0,0 1-1 0 0,1 0 0 0 0,-2 0-5 0 0,4 3-49 0 0,1 20-3437 0 0,2-10 232 0 0,1-4-2903 0 0,-1-1-5647 0 0</inkml:trace>
  <inkml:trace contextRef="#ctx0" brushRef="#br2" timeOffset="135405.879">1692 388 0 0 0,'0'0'1318'0'0,"0"0"721"0"0,0 0 141 0 0,0 0-115 0 0,0 0-132 0 0,0 0-215 0 0,0 0-180 0 0,0 0-135 0 0,-5-3-140 0 0,-17-9-120 0 0,47 22 6201 0 0,24 3-5113 0 0,27 10-2552 0 0,379 182 1130 0 0,-393-170-756 0 0,-2 3 1 0 0,-1 2-1 0 0,-2 2 0 0 0,-2 4 1 0 0,23 25-54 0 0,-51-44 8 0 0,-1 1 0 0 0,-1 1 0 0 0,-1 1-1 0 0,-2 1 1 0 0,-1 1 0 0 0,-2 1 0 0 0,-1 1 0 0 0,-1 0 0 0 0,-2 1 0 0 0,-2 1 0 0 0,-1 0 0 0 0,-2 1 0 0 0,-1 0 0 0 0,-2 1 0 0 0,-2 0-1 0 0,-1 10-7 0 0,-5 16 16 0 0,-3-1-1 0 0,-2 1 1 0 0,-4-2-1 0 0,-2 1 1 0 0,-3-1-1 0 0,-2-1 1 0 0,-4-1-1 0 0,-18 40-15 0 0,-8 10 23 0 0,-4-3 0 0 0,-45 69-23 0 0,-25 44 26 0 0,73-110-32 0 0,48-109-10 0 0,0 0 8 0 0,0-1 28 0 0,0 0-6 0 0,0 0 13 0 0,0 0 23 0 0,0 0 6 0 0,0 0 25 0 0,0 0 6 0 0,0 0-1 0 0,0 0 14 0 0,0 0-22 0 0,0 0-9 0 0,0 0 6 0 0,0 0-30 0 0,0 0 6 0 0,0 0-6 0 0,0 0-24 0 0,0 0-29 0 0,0 0-9 0 0,0 0-26 0 0,0 0 14 0 0,0 0 0 0 0,0 0-14 0 0,0 0 18 0 0,0 0-33 0 0,0 0-12 0 0,0 0 14 0 0,0 0-23 0 0,0 0 26 0 0,0 0 11 0 0,0 0-18 0 0,0 0 12 0 0,0 0-12 0 0,0 0-20 0 0,0 0 27 0 0,-28-14-2376 0 0,27 12 2444 0 0,0 0 0 0 0,0 0 0 0 0,0-1 0 0 0,0 1 0 0 0,0 0 0 0 0,1-1 0 0 0,-1 1 0 0 0,1-1 0 0 0,0 1 0 0 0,-1-1 0 0 0,1 1 0 0 0,0-1 0 0 0,0 1 0 0 0,1-1 0 0 0,-1 1 0 0 0,0-1 0 0 0,1 1 0 0 0,0-1 0 0 0,-1 1 0 0 0,1 0 0 0 0,0-1 0 0 0,0 1 0 0 0,0 0 0 0 0,1 0 0 0 0,-1 0 0 0 0,0 0 0 0 0,1 0 0 0 0,0 0 0 0 0,-1 0 0 0 0,2 0-15 0 0,-2 34 709 0 0,-6 49-42 0 0,29-83 612 0 0,122-36-2163 0 0,-141 38-1907 0 0,-3 2-2589 0 0,0 0-6762 0 0</inkml:trace>
  <inkml:trace contextRef="#ctx0" brushRef="#br2" timeOffset="181493.342">1106 464 0 0 0,'0'0'960'0'0,"0"0"64"0"0,0 0 38 0 0,0 0 102 0 0,0 0 101 0 0,0-8 3646 0 0,-1-4 6584 0 0,21 241-9258 0 0,-35-413-2047 0 0,5 122-187 0 0,52 56-85 0 0,170-7 262 0 0,-153 12-218 0 0,-49 56 128 0 0,-11-44-55 0 0,4 202 744 0 0,-3-211-763 0 0,0-1 0 0 0,0 1-1 0 0,-1-1 1 0 0,1 0 0 0 0,0 1 0 0 0,-1-1 0 0 0,1 0 0 0 0,-1 1 0 0 0,0-1 0 0 0,1 0 0 0 0,-1 0 0 0 0,0 0 0 0 0,0 1-1 0 0,0-1 1 0 0,0 0 0 0 0,0 0 0 0 0,0 0 0 0 0,0-1 0 0 0,0 1 0 0 0,0 0 0 0 0,0 0 0 0 0,0 0 0 0 0,-1-1 0 0 0,1 1-1 0 0,0-1 1 0 0,0 1 0 0 0,-1-1 0 0 0,1 1 0 0 0,-1-1 0 0 0,1 0 0 0 0,0 0 0 0 0,-1 1 0 0 0,1-1 0 0 0,0 0 0 0 0,-1 0-1 0 0,1 0 1 0 0,-1-1-16 0 0,-3 2-56 0 0,-22 3 101 0 0,1 0-1 0 0,-1-2 1 0 0,0-2 0 0 0,1 0-1 0 0,-1-2 1 0 0,-15-2-45 0 0,8-15 72 0 0,47 18-3989 0 0,-6 2-828 0 0,-5-1-91 0 0,0 0-6469 0 0</inkml:trace>
  <inkml:trace contextRef="#ctx0" brushRef="#br2" timeOffset="192120.857">1396 572 0 0 0,'0'0'810'0'0,"0"0"56"0"0,-1 0 752 0 0,-1 2 11648 0 0,1-2-10102 0 0,1 0-2997 0 0,0 0-12 0 0,0 0-27 0 0,0 0-10 0 0,0 0-32 0 0,0 0-18 0 0,0 0-4 0 0,0 0-24 0 0,0 0-2 0 0,6 9 3436 0 0,9 6-3741 0 0,-10-11 613 0 0,64 30 782 0 0,123 52-1036 0 0,-159-69-83 0 0,62 40-30 0 0,26 20 21 0 0,27 8 39 0 0,-6-4-36 0 0,-72-29-29 0 0,-21-19 148 0 0,51 23 10 0 0,-44-7 28 0 0,9 0 259 0 0,12 7 1133 0 0,24 22-1583 0 0,-67-41 70 0 0,-34-44-65 0 0,18-3-17 0 0,50-4-52 0 0,19 28 60 0 0,-74-11 6 0 0,-5 0 27 0 0,-1-1 0 0 0,0 1 0 0 0,0 1 0 0 0,0 0 0 0 0,-1 0 0 0 0,1 0 0 0 0,-1 0 0 0 0,0 1-1 0 0,0 0 1 0 0,-1 1 0 0 0,0-1 0 0 0,1 1 0 0 0,-2 0 0 0 0,1 0 0 0 0,1 4 2 0 0,-4-6 1 0 0,-1-1 0 0 0,0 1 0 0 0,0 0 0 0 0,0-1 1 0 0,0 1-1 0 0,-1 0 0 0 0,0 0 0 0 0,1 0 0 0 0,-1-1 0 0 0,-1 1 0 0 0,1 0 0 0 0,0 0 0 0 0,-1 0 0 0 0,0-1 0 0 0,0 1 0 0 0,0 0 0 0 0,-1-1 0 0 0,1 1 0 0 0,-1-1 0 0 0,1 1 0 0 0,-1-1 0 0 0,0 0 1 0 0,-1 1-1 0 0,1-1 0 0 0,0-1 0 0 0,-1 1 0 0 0,0 0 0 0 0,0 0 0 0 0,0-1 0 0 0,0 0 0 0 0,0 1 0 0 0,0-1 0 0 0,0 0 0 0 0,-1 0-1 0 0,31 36 286 0 0,62 70-290 0 0,-54-70 2 0 0,-2 2 1 0 0,-2 2 0 0 0,-2 0-1 0 0,10 22 2 0 0,-25-30 5 0 0,-2-1 0 0 0,-1 1 0 0 0,-2 1-1 0 0,-1 0 1 0 0,-1 0 0 0 0,-3 1 0 0 0,1 24-5 0 0,13 82 49 0 0,-13-107-39 0 0,-2-1-1 0 0,-1 1 1 0 0,-2 0 0 0 0,-2 0-1 0 0,0 0 1 0 0,-3-1 0 0 0,-1 1-1 0 0,-3 4-9 0 0,6-29 6 0 0,-2 0-1 0 0,1-1 0 0 0,-1 0 0 0 0,-1 0 1 0 0,0 0-1 0 0,0 0 0 0 0,-1-1 0 0 0,0 0 1 0 0,0 0-1 0 0,-1-1 0 0 0,0 0 0 0 0,0 0 1 0 0,0-1-1 0 0,-1 0 0 0 0,0 0 0 0 0,-1-1 1 0 0,1-1-1 0 0,-1 1 0 0 0,0-1 0 0 0,0-1 1 0 0,0 0-1 0 0,0 0 0 0 0,-1-1 0 0 0,1-1 1 0 0,-1 0-1 0 0,1 0 0 0 0,-1-1 0 0 0,0 0 0 0 0,1-1 1 0 0,-1 0-1 0 0,0 0-5 0 0,-66 42-60 0 0,55-24 48 0 0,-89 87 7 0 0,-21 37-53 0 0,58-15 49 0 0,31-40 6 0 0,32-65-74 0 0,11-21 72 0 0,0 0 7 0 0,0 0-4 0 0,-12 35 60 0 0,-43 191 14 0 0,-4 7 94 0 0,24-108-108 0 0,11-78-55 0 0,-8-5-6 0 0,-9-2-41 0 0,33-36 22 0 0,8-4 18 0 0,0 1 1 0 0,0-1-1 0 0,0 0 1 0 0,-1 1-1 0 0,1-1 1 0 0,0 1-1 0 0,0-1 1 0 0,-1 0-1 0 0,1 1 1 0 0,0-1-1 0 0,-1 0 0 0 0,1 1 1 0 0,-1-1-1 0 0,1 0 1 0 0,0 1-1 0 0,-1-1 1 0 0,1 0-1 0 0,-1 0 1 0 0,1 0-1 0 0,-1 1 1 0 0,1-1-1 0 0,-1 0 1 0 0,1 0-1 0 0,0 0 1 0 0,-1 0-1 0 0,1 0 1 0 0,-1 0-1 0 0,1 0 1 0 0,-1 0-1 0 0,1 0 0 0 0,-1 0 1 0 0,1 0-1 0 0,-1 0 1 0 0,1 0-1 0 0,-1 0 1 0 0,1-1-1 0 0,-1 1 1 0 0,1 0-1 0 0,-1 0 1 0 0,1 0-1 0 0,0-1 1 0 0,-1 1-1 0 0,1 0 1 0 0,-1-1-1 0 0,1 1 1 0 0,0 0-1 0 0,-1-1 0 0 0,1 1 1 0 0,0 0-1 0 0,-1-1 1 0 0,1 1-1 0 0,0-1 1 0 0,0 1-1 0 0,-1-1 1 0 0,1 1-1 0 0,0 0 1 0 0,0-1-1 0 0,0 1 1 0 0,0-1 3 0 0,23-127-993 0 0,-28 175 1093 0 0,-5 5 70 0 0,10-52-158 0 0,28 14 159 0 0,63-29 117 0 0,-90 12-587 0 0,3-9-3082 0 0,-1 6-6989 0 0,-1 4-1409 0 0</inkml:trace>
  <inkml:trace contextRef="#ctx0" brushRef="#br2" timeOffset="193390.288">1796 4144 0 0 0,'0'0'1231'0'0,"0"0"-40"0"0,0 0-6 0 0,0 0 69 0 0,0 0 69 0 0,-2-4 49 0 0,-7-16 1508 0 0,9 20-1423 0 0,-3-2 9135 0 0,2 2-7221 0 0,0 7-3740 0 0,-9 194 1833 0 0,7-33-784 0 0,5-92-498 0 0,-4-73-2905 0 0,0-14-9687 0 0,1 8 898 0 0</inkml:trace>
  <inkml:trace contextRef="#ctx0" brushRef="#br2" timeOffset="194431.01">1693 4123 11098 0 0,'0'0'991'0'0,"0"0"-68"0"0,0 0-8 0 0,0 0 43 0 0,0 0 116 0 0,0 0 72 0 0,0 0-30 0 0,0 0-162 0 0,0 0-211 0 0,0 0-191 0 0,0 0-170 0 0,0 0-108 0 0,0 0-82 0 0,-3-5-48 0 0,-8-16-39 0 0,38 15 673 0 0,237-1 1729 0 0,-59-4-2098 0 0,-205 11-367 0 0,0 0 15 0 0,0 0 18 0 0,0 0 14 0 0,0 0-34 0 0,0 0-21 0 0,0 0-6 0 0,0 0-14 0 0,0 0 4 0 0,0 0 13 0 0,0 0-15 0 0,0 0 0 0 0,0 0-13 0 0,0 0 17 0 0,5 22 236 0 0,11 135 881 0 0,-12-69-615 0 0,18 136-91 0 0,-26-143-303 0 0,-60-65 46 0 0,-199 1-156 0 0,165-7 54 0 0,111-29-3835 0 0,-5 5-6136 0 0,-5 10-1735 0 0</inkml:trace>
  <inkml:trace contextRef="#ctx0" brushRef="#br2" timeOffset="196300.643">1725 2687 0 0 0,'0'0'668'0'0,"0"0"1061"0"0,0 0 84 0 0,0 0-111 0 0,0 0-40 0 0,0 0 35 0 0,0 0-7 0 0,0 0-67 0 0,0 0-147 0 0,0 0-179 0 0,0 0-180 0 0,0 0-151 0 0,0 0-119 0 0,-2-4-85 0 0,-10-19 552 0 0,7 60 960 0 0,2 7-1585 0 0,2 0 0 0 0,2 0 0 0 0,1 0 0 0 0,6 25-689 0 0,3 45 435 0 0,-10-73-228 0 0,-1-41-124 0 0,0 0 55 0 0,-3-19 288 0 0,-8-234-2529 0 0,9 231 2093 0 0,0 0 0 0 0,-2 1 0 0 0,0-1 0 0 0,-2 1 0 0 0,0 0 0 0 0,-2 0 0 0 0,0 0 0 0 0,-1 1 0 0 0,-7-11 10 0 0,91 36 266 0 0,320-24 112 0 0,-280 23-298 0 0,-95-3 158 0 0,-18-1-230 0 0,1-1 0 0 0,-1 1 0 0 0,1-1 0 0 0,-1 1 1 0 0,1 0-1 0 0,-1 0 0 0 0,1 0 0 0 0,0 0 0 0 0,-1 1 0 0 0,1-1 0 0 0,-1 0 0 0 0,1 1 0 0 0,-1 0 0 0 0,0 0 0 0 0,1 0 1 0 0,-1 0-1 0 0,0 0 0 0 0,1 0 0 0 0,-1 1 0 0 0,0-1 0 0 0,0 1 0 0 0,0-1 0 0 0,0 1 0 0 0,0 0 0 0 0,0 0 1 0 0,-1 0-1 0 0,1 0 0 0 0,-1 0 0 0 0,1 0 0 0 0,-1 0 0 0 0,0 0 0 0 0,0 1 0 0 0,0-1 0 0 0,0 0 0 0 0,0 1 0 0 0,0-1 1 0 0,-1 1-1 0 0,1-1 0 0 0,-1 1 0 0 0,0 0-8 0 0,0 233 1469 0 0,12-62-1095 0 0,-62-157-133 0 0,-221-3-181 0 0,78-8 76 0 0,193-6-161 0 0,0 0-1 0 0,1 0 1 0 0,-1 0 0 0 0,0 0-1 0 0,1 0 1 0 0,-1 0-1 0 0,0 0 1 0 0,0 0-1 0 0,1-1 1 0 0,-1 1-1 0 0,0 0 1 0 0,1 0-1 0 0,-1 0 1 0 0,0 0 0 0 0,0-1-1 0 0,1 1 1 0 0,-1 0-1 0 0,0 0 1 0 0,0-1-1 0 0,1 1 1 0 0,-1 0-1 0 0,0 0 1 0 0,0-1 0 0 0,0 1-1 0 0,0 0 1 0 0,1-1-1 0 0,-1 1 1 0 0,0 0-1 0 0,0 0 1 0 0,0-1-1 0 0,0 1 1 0 0,0 0 0 0 0,0-1-1 0 0,0 1 1 0 0,0 0-1 0 0,0-1 1 0 0,0 1-1 0 0,0 0 1 0 0,0-1-1 0 0,0 1 1 0 0,0 0-1 0 0,0-1 1 0 0,0 1 0 0 0,-1 0-1 0 0,1-1 1 0 0,0 1-1 0 0,0 0 1 0 0,0-1-1 0 0,0 1 1 0 0,-1 0-1 0 0,1 0 1 0 0,0-1 0 0 0,0 1-1 0 0,0 0 1 0 0,-1 0-1 0 0,1 0 1 0 0,0-1-1 0 0,-1 1 1 0 0,1 0-1 0 0,0 0 1 0 0,0 0 0 0 0,-1 0-1 0 0,1-1 1 0 0,0 1-1 0 0,-1 0 1 0 0,1 0-1 0 0,0 0 1 0 0,-1 0-1 0 0,1 0 26 0 0,14-10-9213 0 0,-9 8-2376 0 0</inkml:trace>
  <inkml:trace contextRef="#ctx0" brushRef="#br1" timeOffset="204799.932">4017 2578 7226 0 0,'0'0'801'0'0,"0"0"17"0"0,0 0 208 0 0,0 0 268 0 0,0 0 238 0 0,0 0 97 0 0,0 0-173 0 0,0 0-256 0 0,0 0-229 0 0,0 0-207 0 0,0 0-181 0 0,-1 2-1891 0 0,0 0-9141 0 0,1-1 2906 0 0</inkml:trace>
  <inkml:trace contextRef="#ctx0" brushRef="#br1" timeOffset="-214254.623">4084 2268 0 0 0,'0'0'958'0'0,"0"0"506"0"0,0 0 60 0 0,0 0 159 0 0,0 0 278 0 0,0 0 192 0 0,0 0-1 0 0,0 0-168 0 0,0 0-290 0 0,0 0-313 0 0,0 0-276 0 0,-3-11 3247 0 0,-2-11-2322 0 0,4 2-1050 0 0,0 8 607 0 0,2 30-1112 0 0,-6 205 783 0 0,6-208-1044 0 0,-3-26-3645 0 0,1 4-3623 0 0,0 5 228 0 0,1 1-4778 0 0</inkml:trace>
  <inkml:trace contextRef="#ctx0" brushRef="#br1" timeOffset="-213284.595">4149 2349 9258 0 0,'0'0'1222'0'0,"0"0"-142"0"0,0 0-20 0 0,0 0 130 0 0,0 0 145 0 0,0 0-24 0 0,0 0-238 0 0,0 0-326 0 0,0 0-270 0 0,0 0-137 0 0,0 0-81 0 0,0 0-25 0 0,0 0 16 0 0,11 1 5230 0 0,-2-6-5289 0 0,-1 0-1 0 0,0-1 1 0 0,0-1-1 0 0,-1 0 0 0 0,0 0 1 0 0,0 0-1 0 0,-1 0 1 0 0,0-1-1 0 0,0 0 1 0 0,0-1-1 0 0,-1 1 1 0 0,2-6-191 0 0,-10 135 57 0 0,3-118-56 0 0,0-1 0 0 0,-1 0 0 0 0,1 0-1 0 0,-1 0 1 0 0,0 0 0 0 0,1 0 0 0 0,-1 0-1 0 0,0 0 1 0 0,0 0 0 0 0,0 0 0 0 0,-1 0 0 0 0,1 0-1 0 0,0 0 1 0 0,-1-1 0 0 0,1 1 0 0 0,-1-1 0 0 0,1 1-1 0 0,-1-1 1 0 0,0 1 0 0 0,0-1 0 0 0,1 0-1 0 0,-1 0 1 0 0,0 0 0 0 0,0 0 0 0 0,0 0 0 0 0,0 0-1 0 0,-1-1 1 0 0,1 1 0 0 0,0-1 0 0 0,0 1-1 0 0,0-1 1 0 0,0 0 0 0 0,-1 0 0 0 0,1 0 0 0 0,0 0-1 0 0,0 0 1 0 0,0-1 0 0 0,0 1 0 0 0,-1 0-1 0 0,1-1 1 0 0,-2 0-1 0 0,4 1-13 0 0,0 0 2 0 0,0 0 22 0 0,0 0 1 0 0,0 0-17 0 0,0 0-11 0 0,45 3 154 0 0,45-3 85 0 0,-90 0-168 0 0,0 0-1 0 0,0 0 18 0 0,0 0-8 0 0,0 0-12 0 0,0 0-1 0 0,0 0-16 0 0,0 0-13 0 0,0 0-14 0 0,0 0-9 0 0,0 0 4 0 0,0 0-31 0 0,0 0-3 0 0,0 0-26 0 0,0 0-57 0 0,4-6-18539 0 0,-2 5 9091 0 0</inkml:trace>
  <inkml:trace contextRef="#ctx0" brushRef="#br1" timeOffset="-212500.827">4407 2239 0 0 0,'0'0'544'0'0,"0"0"1330"0"0,0 0 278 0 0,0 0-18 0 0,0 0-57 0 0,0 0-124 0 0,0 0-175 0 0,0 0-232 0 0,0 0-210 0 0,0 0-196 0 0,0 0-166 0 0,0 0-99 0 0,-1-4-57 0 0,0 3-792 0 0,-5-18 1411 0 0,-4 10 2718 0 0,-6-10-2279 0 0,16 20-1832 0 0,0-1 0 0 0,0 0-1 0 0,0 0 1 0 0,0 1 0 0 0,0-1-1 0 0,0 0 1 0 0,0 0 0 0 0,-1 1 0 0 0,1-1-1 0 0,0 0 1 0 0,0 0 0 0 0,0 1 0 0 0,0-1-1 0 0,0 0 1 0 0,0 0 0 0 0,-1 0 0 0 0,1 1-1 0 0,0-1 1 0 0,0 0 0 0 0,0 0 0 0 0,-1 0-1 0 0,1 0 1 0 0,0 0 0 0 0,0 1 0 0 0,0-1-1 0 0,-1 0 1 0 0,1 0 0 0 0,0 0 0 0 0,-1 0-44 0 0,20 26 69 0 0,93 54 260 0 0,-76-60-277 0 0,-55 2 336 0 0,-103 140-401 0 0,118-155-1216 0 0,-6 8 3866 0 0,8-9-2953 0 0,1-4-3338 0 0,8-9-9323 0 0,-6 6 831 0 0</inkml:trace>
  <inkml:trace contextRef="#ctx0" brushRef="#br1" timeOffset="-210355.878">4055 2884 2048 0 0,'0'0'2121'0'0,"0"0"-189"0"0,0 0-139 0 0,0 0 30 0 0,0 0 60 0 0,0 0-28 0 0,0 0-309 0 0,0 0-418 0 0,0 0-325 0 0,0 0-109 0 0,0 0 52 0 0,0-2 46 0 0,4-46 6230 0 0,-4 48-6742 0 0,0 0-31 0 0,0 0-54 0 0,0 0-51 0 0,0 0-43 0 0,0 0-24 0 0,0 0-23 0 0,0 0-10 0 0,0 0-24 0 0,0 0-37 0 0,-2 25-88 0 0,-23 155 690 0 0,30-327 700 0 0,-4 118-1380 0 0,-1 43-221 0 0,12 152 523 0 0,-11-149-137 0 0,-3-21-1286 0 0,0-3 6 0 0,1-1-2761 0 0,0 3-5160 0 0,0 3-2793 0 0</inkml:trace>
  <inkml:trace contextRef="#ctx0" brushRef="#br1" timeOffset="-209785.813">4177 2916 7362 0 0,'0'0'1801'0'0,"0"0"-382"0"0,0 0 48 0 0,0 0 198 0 0,0 0 92 0 0,0 0-42 0 0,0 0-224 0 0,0 0-310 0 0,0 0-287 0 0,0 0-183 0 0,0 0-125 0 0,0 0-70 0 0,0-4-20 0 0,0-19 930 0 0,0 23-982 0 0,-3 4 2158 0 0,-10 15-2536 0 0,11-17-48 0 0,0-1 0 0 0,0 1-1 0 0,1 0 1 0 0,-1 1 0 0 0,1-1-1 0 0,-1 0 1 0 0,1 0-1 0 0,0 1 1 0 0,0-1 0 0 0,0 0-1 0 0,0 1 1 0 0,0-1 0 0 0,0 1-1 0 0,1-1 1 0 0,-1 1 0 0 0,1 0-1 0 0,0-1 1 0 0,-1 1 0 0 0,1-1-1 0 0,1 1 1 0 0,-1 0 0 0 0,0-1-1 0 0,1 1 1 0 0,-1-1 0 0 0,1 1-1 0 0,0 0 1 0 0,0-1 0 0 0,0 0-1 0 0,0 1 1 0 0,0-1 0 0 0,0 0-1 0 0,1 1 1 0 0,-1-1 0 0 0,1 0-1 0 0,-1 0 1 0 0,1 0 0 0 0,0 0-1 0 0,0-1 1 0 0,0 1 0 0 0,0 0-1 0 0,0-1 1 0 0,1 1 0 0 0,-1-1-1 0 0,0 0 1 0 0,1 0-1 0 0,-1 0 1 0 0,0 0 0 0 0,1 0-1 0 0,-1 0 1 0 0,2-1-18 0 0,-3 1 20 0 0,1-1 1 0 0,0 1-1 0 0,-1-1 0 0 0,1 0 0 0 0,0 1 0 0 0,0-1 1 0 0,-1 0-1 0 0,1 0 0 0 0,0 0 0 0 0,0 0 0 0 0,-1-1 1 0 0,1 1-1 0 0,0 0 0 0 0,0-1 0 0 0,-1 1 0 0 0,1-1 1 0 0,0 1-1 0 0,-1-1 0 0 0,1 0 0 0 0,-1 0 1 0 0,1 0-1 0 0,-1 0 0 0 0,1 0 0 0 0,-1 0 0 0 0,0 0 1 0 0,1-1-1 0 0,-1 1 0 0 0,0 0 0 0 0,0-1 0 0 0,0 1 1 0 0,0-1-1 0 0,0 1 0 0 0,0-1 0 0 0,-1 1 1 0 0,1-1-1 0 0,0 0 0 0 0,-1 1 0 0 0,1-1 0 0 0,-1 0 1 0 0,0 1-1 0 0,1-1 0 0 0,-1 0 0 0 0,0 0 0 0 0,0 0 1 0 0,0 0-21 0 0,0-3-23 0 0,-1-1 1 0 0,0 1-1 0 0,0 0 0 0 0,0-1 1 0 0,0 1-1 0 0,-1 0 1 0 0,0-1-1 0 0,0 1 1 0 0,0 0-1 0 0,-1 0 1 0 0,0 1-1 0 0,0-1 1 0 0,0 0-1 0 0,0 1 0 0 0,-1 0 1 0 0,1 0-1 0 0,-1 0 1 0 0,0 0-1 0 0,-1 1 1 0 0,1-1-1 0 0,-3 0 23 0 0,11 31-11473 0 0,-1-22 4302 0 0,0-2-3103 0 0</inkml:trace>
  <inkml:trace contextRef="#ctx0" brushRef="#br1" timeOffset="-208425.708">4340 2840 3577 0 0,'0'0'2724'0'0,"0"0"-854"0"0,0 0-74 0 0,0 0 206 0 0,0 0 11 0 0,0 0-157 0 0,0 0-234 0 0,0 0-297 0 0,0 0-222 0 0,0 0-168 0 0,0 0-129 0 0,0 0-96 0 0,0 0-56 0 0,-2-2-33 0 0,-3-3-316 0 0,1 0 6126 0 0,4 5-6408 0 0,0 0-11 0 0,0 0-19 0 0,0 0 5 0 0,0 0-12 0 0,0 0 34 0 0,0 0-13 0 0,0 0 17 0 0,0 0-9 0 0,0 0-35 0 0,0 0 21 0 0,0 0-13 0 0,0 0-8 0 0,0 0 8 0 0,0 0 3 0 0,0 0 19 0 0,0 0 9 0 0,0 0 4 0 0,0 0-22 0 0,0 0 2 0 0,0 0-13 0 0,25 14-26 0 0,99 41-34 0 0,-171 1-100 0 0,-75 68 190 0 0,123-128-5679 0 0,2-1-6481 0 0,-1 3 233 0 0</inkml:trace>
  <inkml:trace contextRef="#ctx0" brushRef="#br1" timeOffset="-206857.798">4817 2277 2873 0 0,'0'0'1997'0'0,"0"0"-66"0"0,0 0-106 0 0,0 0-37 0 0,0 0-51 0 0,0 0-49 0 0,0 0-109 0 0,0 0-143 0 0,0 0-146 0 0,0 0-197 0 0,0 0-182 0 0,0 0-149 0 0,-4-4 279 0 0,3 2 4929 0 0,63 17-4653 0 0,298-27-434 0 0,79 25-763 0 0,-247-9-108 0 0,-192-4 13 0 0,0 0-50 0 0,0 0 6 0 0,0 0 7 0 0,0 0 51 0 0,0 0-20 0 0,0 0-6 0 0,-7-1-8091 0 0,1 1-968 0 0,4 1-2555 0 0</inkml:trace>
  <inkml:trace contextRef="#ctx0" brushRef="#br1" timeOffset="-205671.819">5905 2285 0 0 0,'0'0'1472'0'0,"0"0"527"0"0,0 0-102 0 0,0 0-293 0 0,0 0-266 0 0,0 0-213 0 0,0 0-132 0 0,0 0-57 0 0,0 0-49 0 0,-1-1 1461 0 0,1 1 2939 0 0,19 7-546 0 0,19-4-4696 0 0,-33-2 307 0 0,273-5 1126 0 0,-199 1-1237 0 0,-79 3-208 0 0,0 0-50 0 0,-18-1-9652 0 0,17 1 6629 0 0,-3 0-8145 0 0</inkml:trace>
  <inkml:trace contextRef="#ctx0" brushRef="#br1" timeOffset="-204389.507">5529 2253 0 0 0,'0'0'599'0'0,"0"0"905"0"0,0 0 309 0 0,0 0 130 0 0,0 0 45 0 0,0 0-86 0 0,0 0-137 0 0,0 0-183 0 0,0 0-199 0 0,0 0-164 0 0,0 0-112 0 0,0 0-91 0 0,1-5-102 0 0,3-16-153 0 0,-36 15 2246 0 0,29 7-2973 0 0,1 0 0 0 0,-1 0-1 0 0,1 0 1 0 0,0 1-1 0 0,-1-1 1 0 0,1 1-1 0 0,0 0 1 0 0,0 0-1 0 0,0 0 1 0 0,0 0-1 0 0,1 0 1 0 0,-1 0-1 0 0,0 0 1 0 0,1 0-1 0 0,-1 1 1 0 0,1-1-1 0 0,0 1 1 0 0,0-1-1 0 0,0 1 1 0 0,0-1-1 0 0,0 1 1 0 0,1 0-1 0 0,-1-1 1 0 0,1 1-1 0 0,0 0 1 0 0,0-1-1 0 0,0 1 1 0 0,0 0-1 0 0,0 0 1 0 0,0-1-1 0 0,1 1 1 0 0,-1 0-1 0 0,1-1 1 0 0,0 1-1 0 0,0 0 1 0 0,0-1-1 0 0,0 1 1 0 0,0-1-1 0 0,1 0 1 0 0,-1 1-1 0 0,1-1 1 0 0,-1 0 0 0 0,1 0-1 0 0,0 0 1 0 0,0 0-1 0 0,0 0 1 0 0,0 0-1 0 0,0-1 1 0 0,0 1-1 0 0,1-1 1 0 0,-1 1-1 0 0,0-1 1 0 0,1 0-1 0 0,1 1-33 0 0,-3-1 40 0 0,1 0 0 0 0,0 0 0 0 0,0 0 0 0 0,0 0 0 0 0,0 0 0 0 0,0 0 0 0 0,0-1 0 0 0,0 1 0 0 0,0-1 0 0 0,1 1 0 0 0,-1-1 0 0 0,0 0 0 0 0,0 0 0 0 0,0 0 0 0 0,0 0 0 0 0,1 0 0 0 0,-1-1 0 0 0,0 1 0 0 0,0-1-1 0 0,0 1 1 0 0,0-1 0 0 0,0 0 0 0 0,0 1 0 0 0,0-1 0 0 0,0 0 0 0 0,0-1 0 0 0,0 1 0 0 0,0 0 0 0 0,-1 0 0 0 0,1-1 0 0 0,-1 1 0 0 0,1-1 0 0 0,-1 1 0 0 0,1-1 0 0 0,-1 0 0 0 0,0 0 0 0 0,0 0 0 0 0,1 1 0 0 0,-2-1 0 0 0,1 0 0 0 0,0 0 0 0 0,0 0 0 0 0,0-1 0 0 0,-1 1 0 0 0,1 0 0 0 0,-1 0-1 0 0,0 0 1 0 0,0 0 0 0 0,0 0 0 0 0,0-1 0 0 0,0 1 0 0 0,0 0 0 0 0,0 0 0 0 0,-1 0 0 0 0,1 0 0 0 0,-1 0 0 0 0,0-1 0 0 0,1 1 0 0 0,-2-1-40 0 0,1 1-34 0 0,-1-1 0 0 0,0 1 0 0 0,0 0 0 0 0,0 0 0 0 0,0-1 0 0 0,0 2 0 0 0,0-1-1 0 0,0 0 1 0 0,-1 0 0 0 0,1 1 0 0 0,-1-1 0 0 0,1 1 0 0 0,-1 0 0 0 0,0-1 0 0 0,1 1 0 0 0,-1 1 0 0 0,0-1 0 0 0,0 0 0 0 0,0 1 0 0 0,-1-1 34 0 0,3 2-238 0 0,0 1 1 0 0,0-1 0 0 0,0 0-1 0 0,0 1 1 0 0,0-1 0 0 0,0 1-1 0 0,1-1 1 0 0,-1 1 0 0 0,0-1 0 0 0,1 1-1 0 0,-1 0 1 0 0,1-1 0 0 0,0 1-1 0 0,-1-1 1 0 0,1 1 0 0 0,0 0-1 0 0,0-1 1 0 0,0 1 0 0 0,0 0 0 0 0,0-1-1 0 0,1 1 1 0 0,-1 0 0 0 0,1-1-1 0 0,-1 1 1 0 0,1 0 0 0 0,-1-1 0 0 0,1 1-1 0 0,0-1 1 0 0,-1 1 0 0 0,1-1-1 0 0,1 1 238 0 0,10-3-1821 0 0,-11-3-2078 0 0,1 0-4994 0 0,-1 4 4873 0 0</inkml:trace>
  <inkml:trace contextRef="#ctx0" brushRef="#br1" timeOffset="-202992.233">5522 2379 3697 0 0,'0'0'2060'0'0,"0"0"-367"0"0,0 0-72 0 0,0 0 104 0 0,0 0 80 0 0,0 0-39 0 0,0 0-135 0 0,0 0-249 0 0,0 0-258 0 0,0 0-152 0 0,0 0-130 0 0,0 0-81 0 0,0-3-15 0 0,-3-8-56 0 0,3 9-63 0 0,0 2-96 0 0,0 0-135 0 0,0 0-76 0 0,0 0-82 0 0,0 0-61 0 0,0 0-26 0 0,0 0-53 0 0,0 0-42 0 0,2 28 822 0 0,3 223 1053 0 0,-8-147-1822 0 0,8-63-45 0 0,-5-40-60 0 0,0-1 26 0 0,0 0-30 0 0,0 0-8 0 0,0 0 14 0 0,0 0-24 0 0,0 0 32 0 0,0 0 9 0 0,0 0-26 0 0,-4 32-51 0 0,-2 17 159 0 0,7-49-4937 0 0,3-11-2156 0 0,1 6-3045 0 0,-3 3 3696 0 0</inkml:trace>
  <inkml:trace contextRef="#ctx0" brushRef="#br1" timeOffset="-201686.238">4822 2905 0 0 0,'0'0'1332'0'0,"0"0"-33"0"0,0 0-168 0 0,0 0 105 0 0,0 0 290 0 0,0 0 266 0 0,0 0 65 0 0,0 0-153 0 0,0 0-266 0 0,0 0-310 0 0,0 0-240 0 0,0 0-152 0 0,0 0-93 0 0,-7-2-41 0 0,-32-5 438 0 0,40 7-944 0 0,-1 0-1 0 0,0 0 1 0 0,0 0 0 0 0,0 1 0 0 0,1-1-1 0 0,-1 0 1 0 0,0 0 0 0 0,0 0-1 0 0,0 1 1 0 0,0-1 0 0 0,1 0 0 0 0,-1 0-1 0 0,0 1 1 0 0,0-1 0 0 0,0 0-1 0 0,0 0 1 0 0,0 1 0 0 0,0-1 0 0 0,0 0-1 0 0,0 1 1 0 0,0-1 0 0 0,0 0 0 0 0,0 0-1 0 0,0 1 1 0 0,0-1 0 0 0,0 0-1 0 0,0 0 1 0 0,0 1 0 0 0,0-1 0 0 0,0 0-1 0 0,0 1 1 0 0,0-1 0 0 0,-1 0-1 0 0,1 0 1 0 0,0 1 0 0 0,0-1 0 0 0,0 0-1 0 0,0 0 1 0 0,-1 0 0 0 0,1 1 0 0 0,0-1-1 0 0,0 0 1 0 0,0 0 0 0 0,-1 0-1 0 0,1 0 1 0 0,0 1 0 0 0,0-1 0 0 0,-1 0-1 0 0,1 0-95 0 0,37 7 584 0 0,0-2 1 0 0,0-1-1 0 0,0-2 0 0 0,0-1 0 0 0,0-2 0 0 0,5-3-584 0 0,282-11 1160 0 0,-145 9-686 0 0,7-5-8 0 0,276-3-229 0 0,-462 14-225 0 0,-33 1-8641 0 0,24 0 2697 0 0,2 0-5242 0 0</inkml:trace>
  <inkml:trace contextRef="#ctx0" brushRef="#br1" timeOffset="-200890.842">5402 2800 4385 0 0,'0'0'3433'0'0,"0"0"-823"0"0,0 0-309 0 0,0 0-120 0 0,0 0-179 0 0,0 0-261 0 0,0 0-312 0 0,0 0-310 0 0,0 0-291 0 0,0 0-212 0 0,0 0-176 0 0,0 0-96 0 0,0 0-23 0 0,-4-7 1244 0 0,16 17-1077 0 0,1 1 1 0 0,-2 0 0 0 0,0 1-1 0 0,0 0 1 0 0,-1 0 0 0 0,-1 1-1 0 0,8 14-488 0 0,34 42 227 0 0,11-8-119 0 0,-64-126-24079 0 0,14 7 16493 0 0,-5 22 9857 0 0,4-2 2193 0 0,19-12 12907 0 0,-30 50-16864 0 0,0 0-199 0 0,-11 21 1359 0 0,-180 195 1395 0 0,163-179-2968 0 0,28-37-188 0 0,0 0-8 0 0,0 0-32 0 0,0 0-38 0 0,0 0-50 0 0,0 0-102 0 0,9-12-7931 0 0,-7 10 3620 0 0,1 0-6859 0 0</inkml:trace>
  <inkml:trace contextRef="#ctx0" brushRef="#br1" timeOffset="-198494.49">6438 2818 0 0 0,'0'0'1327'0'0,"0"0"1199"0"0,0 0 221 0 0,0 0-196 0 0,0 0-254 0 0,0 0-170 0 0,0 0-225 0 0,0 0-198 0 0,0 0-178 0 0,0 0-153 0 0,0 0-122 0 0,2-5-105 0 0,9-22 837 0 0,-11 27-1155 0 0,0 0-128 0 0,0 0-141 0 0,0 0-126 0 0,0 0-137 0 0,0 0-109 0 0,0 0-80 0 0,-1 19 404 0 0,1 220 1430 0 0,-3-235-2771 0 0,-1-9-2688 0 0,0-2-6778 0 0,3 5-569 0 0</inkml:trace>
  <inkml:trace contextRef="#ctx0" brushRef="#br1" timeOffset="-200040.078">6506 2213 7810 0 0,'0'0'2334'0'0,"0"0"-77"0"0,0 0-163 0 0,0 0-151 0 0,0 0-189 0 0,0 0-138 0 0,0 0-145 0 0,0 0-231 0 0,0 0-209 0 0,0 0-270 0 0,0 0-295 0 0,0 0-191 0 0,0-4-138 0 0,1 0-156 0 0,0-5 269 0 0,-1 21 666 0 0,-8 117 2181 0 0,1-7-6855 0 0,9-129-1038 0 0,1 2-2193 0 0,-3 5 5431 0 0,3-4-10038 0 0</inkml:trace>
  <inkml:trace contextRef="#ctx0" brushRef="#br1" timeOffset="-199788.668">6608 2270 9610 0 0,'0'0'2455'0'0,"0"0"-202"0"0,0 0-238 0 0,0 0-275 0 0,0 0-291 0 0,0 0-267 0 0,0 0-272 0 0,0 0-290 0 0,0 0-181 0 0,0 0-123 0 0,0 0-89 0 0,0 0-47 0 0,0 0 0 0 0,6 27 2412 0 0,-9-2-2552 0 0,1 18 88 0 0,6-30-4898 0 0,3-3-4453 0 0,-5-8-2000 0 0</inkml:trace>
  <inkml:trace contextRef="#ctx0" brushRef="#br1" timeOffset="-199339.942">6680 2208 13947 0 0,'0'0'1715'0'0,"0"0"-115"0"0,0 0-161 0 0,0 0-126 0 0,0 0-57 0 0,0 0-65 0 0,0 0-163 0 0,0 0-186 0 0,0 0-233 0 0,0 0-202 0 0,0 0-167 0 0,0 0-134 0 0,-2-2-36 0 0,1-1 329 0 0,24 27 321 0 0,123 63-203 0 0,-173-45 170 0 0,-119 101 172 0 0,131-120-1925 0 0,16-17-3264 0 0,1 0-3808 0 0,-1-5-3704 0 0</inkml:trace>
  <inkml:trace contextRef="#ctx0" brushRef="#br1" timeOffset="-197251.835">6569 2894 2192 0 0,'0'0'1627'0'0,"0"0"-137"0"0,0 0 76 0 0,0 0 312 0 0,0 0 201 0 0,0 0-104 0 0,0 0-376 0 0,0 0-475 0 0,0 0-388 0 0,0 0-246 0 0,0 0-104 0 0,0 0 38 0 0,0 0 201 0 0,0 3 159 0 0,0 0-766 0 0,0-2 97 0 0,0 0-1 0 0,-1-1 1 0 0,1 1-1 0 0,-1 0 1 0 0,1 0-1 0 0,0-1 1 0 0,0 1 0 0 0,0 0-1 0 0,-1 0 1 0 0,1 0-1 0 0,0 0 1 0 0,0-1-1 0 0,0 1 1 0 0,0 0-1 0 0,0 0 1 0 0,0 0-1 0 0,1 0 1 0 0,-1-1-1 0 0,0 1 1 0 0,0 0-1 0 0,1 0 1 0 0,-1 0-1 0 0,0-1 1 0 0,1 1-1 0 0,-1 0 1 0 0,0 0 0 0 0,1-1-1 0 0,-1 1 1 0 0,1 0-1 0 0,0-1 1 0 0,-1 1-1 0 0,1-1 1 0 0,-1 1-1 0 0,1-1 1 0 0,0 1-1 0 0,0-1 1 0 0,-1 1-1 0 0,1-1 1 0 0,0 1-1 0 0,0-1 1 0 0,-1 0-1 0 0,1 0 1 0 0,0 1-1 0 0,0-1 1 0 0,0 0 0 0 0,-1 0-1 0 0,1 0 1 0 0,0 0-1 0 0,0 0 1 0 0,0 0-1 0 0,0 0 1 0 0,0 0-1 0 0,-1 0 1 0 0,1 0-1 0 0,0-1 1 0 0,0 1-1 0 0,0 0 1 0 0,-1-1-1 0 0,1 1 1 0 0,0 0-1 0 0,0-1 1 0 0,-1 1-1 0 0,1-1 1 0 0,0 1-115 0 0,8-9 99 0 0,-1 1-1 0 0,1-1 1 0 0,-2-1 0 0 0,1 1-1 0 0,-1-2 1 0 0,-1 1 0 0 0,0 0-1 0 0,0-1 1 0 0,0-4-99 0 0,-28 102 111 0 0,12 4-118 0 0,-37-89-982 0 0,133 4 1707 0 0,-47-6-1207 0 0,-19-25-16261 0 0,-13 12 7653 0 0,-5 8 8394 0 0,0 1 698 0 0</inkml:trace>
  <inkml:trace contextRef="#ctx0" brushRef="#br1" timeOffset="-196836.249">6777 2846 0 0 0,'0'0'2078'0'0,"0"0"674"0"0,2-11 94 0 0,2-4-1513 0 0,2-10-139 0 0,-4-4 9221 0 0,-2 32-10136 0 0,0 1 0 0 0,1-1 0 0 0,0 0 0 0 0,0 0 0 0 0,0 1 0 0 0,0-1 0 0 0,0 0 0 0 0,1 0 1 0 0,-1 0-1 0 0,1 0 0 0 0,0-1 0 0 0,-1 1 0 0 0,2 0 0 0 0,-1-1 0 0 0,0 1 0 0 0,0-1 0 0 0,1 0 0 0 0,-1 0 1 0 0,1 0-1 0 0,0 0-279 0 0,98 49 673 0 0,-98-50-584 0 0,101 29 798 0 0,-169 2 208 0 0,-82 102-895 0 0,124-91-472 0 0,30-43-2838 0 0,-3 0-3933 0 0,-3-1-4739 0 0</inkml:trace>
  <inkml:trace contextRef="#ctx0" brushRef="#br2" timeOffset="-193029.363">6318 2748 0 0 0,'0'0'1911'0'0,"0"0"148"0"0,0 0 16 0 0,0 0 31 0 0,0 0 81 0 0,0 0-36 0 0,0 0-157 0 0,0 0-275 0 0,0 0-317 0 0,0 0-267 0 0,0 0-282 0 0,2-7-257 0 0,9-19-208 0 0,1 41 2089 0 0,-9-1-2130 0 0,-1 0 0 0 0,-1 0 0 0 0,0 1 0 0 0,-1-1-1 0 0,0 0 1 0 0,-1 0 0 0 0,-1 0 0 0 0,0 0 0 0 0,-2 5-347 0 0,-4 45 499 0 0,12 126 354 0 0,-4-158-777 0 0,0-42-4159 0 0,0-1 1518 0 0,0-4-2537 0 0,0 5-1346 0 0,0 2-2957 0 0</inkml:trace>
  <inkml:trace contextRef="#ctx0" brushRef="#br2" timeOffset="-192188.716">6289 2722 4017 0 0,'0'0'3903'0'0,"0"0"-1880"0"0,0 0-448 0 0,0 0-120 0 0,0 0-128 0 0,0 0-101 0 0,0 0-138 0 0,0 0-200 0 0,0 0-169 0 0,0 0-101 0 0,0 0-72 0 0,0 0-23 0 0,0 0-11 0 0,12-5-33 0 0,39-18-16 0 0,20 22 728 0 0,-50 4-878 0 0,188 11 1536 0 0,157-12-1849 0 0,-176-4 348 0 0,-154 5-127 0 0,-36-3-176 0 0,-26 160 1630 0 0,18-129-1548 0 0,2 1 0 0 0,1-1 1 0 0,1 1-1 0 0,2 1 0 0 0,1-1 0 0 0,2 0 0 0 0,1 0 0 0 0,2 2-127 0 0,-3-32 6 0 0,0-1 0 0 0,-1 1 0 0 0,1-1 0 0 0,0 1 0 0 0,-1 0 0 0 0,1 0 0 0 0,-1-1 0 0 0,0 1 0 0 0,1 0 0 0 0,-1 0 0 0 0,0 0 0 0 0,0-1 0 0 0,0 1 0 0 0,0 0 0 0 0,-1 0 0 0 0,1-1 0 0 0,0 1 0 0 0,-1 0 1 0 0,1 0-1 0 0,-1-1 0 0 0,0 1 0 0 0,0 0 0 0 0,1-1 0 0 0,-1 1 0 0 0,0-1 0 0 0,0 1 0 0 0,0-1 0 0 0,-1 1 0 0 0,1-1 0 0 0,0 0 0 0 0,0 0 0 0 0,-1 1 0 0 0,1-1 0 0 0,-1 0 0 0 0,1 0 0 0 0,-1 0 0 0 0,1-1 0 0 0,-1 1 0 0 0,0 0 0 0 0,1-1 0 0 0,-1 1 1 0 0,0-1-1 0 0,0 1 0 0 0,1-1 0 0 0,-1 0 0 0 0,0 1 0 0 0,-1-1-6 0 0,-165 0-7 0 0,-232-2 68 0 0,400 2-59 0 0,0 0-21 0 0,0 0-14 0 0,0 0-37 0 0,0 0-7 0 0,0 0-18 0 0,1 0-1039 0 0,1 0-15046 0 0,-2 0 5907 0 0</inkml:trace>
  <inkml:trace contextRef="#ctx0" brushRef="#br2" timeOffset="-191941.351">6528 3201 8714 0 0,'0'0'1088'0'0,"0"0"-152"0"0,0 0 137 0 0,0 0 359 0 0,0 0 160 0 0,0 0-216 0 0,0 0-535 0 0,0 0-769 0 0,0 0-712 0 0,0 0-105 0 0,0 0 9 0 0,0 0-72 0 0,0 0-480 0 0,0 0-3585 0 0,10 0-3161 0 0</inkml:trace>
  <inkml:trace contextRef="#ctx0" brushRef="#br2" timeOffset="-190644.898">1103 825 0 0 0,'0'0'1482'0'0,"0"0"127"0"0,0 0-10 0 0,0 0-126 0 0,0 0-189 0 0,0 0-245 0 0,0 0-256 0 0,0 0-231 0 0,0 0-199 0 0,-6-1 211 0 0,5 1 2550 0 0,2 1 2945 0 0,4-2-3506 0 0,12-3-3630 0 0,-14 4 1797 0 0,55-9-486 0 0,0 2 0 0 0,1 3 0 0 0,35 3-234 0 0,-94 1 129 0 0,0 0 62 0 0,0 0 26 0 0,0 0-3 0 0,-6 1-215 0 0,-38 6-2364 0 0,14 3-3815 0 0,12-3-2673 0 0,12-4 2692 0 0</inkml:trace>
  <inkml:trace contextRef="#ctx0" brushRef="#br2" timeOffset="-190043.506">1022 844 0 0 0,'0'0'1496'0'0,"0"0"-313"0"0,0 0-301 0 0,0 0-59 0 0,0 0 193 0 0,0 0 407 0 0,0 0 347 0 0,0 0 123 0 0,0 0-164 0 0,0 0-398 0 0,0 0-397 0 0,0 0-335 0 0,0 0-200 0 0,4-4-15 0 0,-4 3-408 0 0,0 2 96 0 0,0-1 0 0 0,0 1 0 0 0,1-1 0 0 0,-1 1 0 0 0,0-1 0 0 0,0 1 0 0 0,1-1 0 0 0,-1 1 0 0 0,0-1 0 0 0,0 0 0 0 0,1 1 1 0 0,-1-1-1 0 0,0 1 0 0 0,1-1 0 0 0,-1 0 0 0 0,1 0 0 0 0,-1 1 0 0 0,0-1 0 0 0,1 0 0 0 0,-1 1 0 0 0,1-1 0 0 0,-1 0 0 0 0,1 0 1 0 0,-1 0-1 0 0,1 0 0 0 0,-1 1 0 0 0,1-1 0 0 0,-1 0 0 0 0,1 0 0 0 0,-1 0 0 0 0,1 0 0 0 0,-1 0 0 0 0,1 0 0 0 0,-1 0 0 0 0,1 0 0 0 0,-1-1 1 0 0,1 1-1 0 0,-1 0 0 0 0,1 0 0 0 0,-1 0 0 0 0,1 0 0 0 0,-1-1 0 0 0,1 1 0 0 0,-1 0 0 0 0,0-1 0 0 0,1 1 0 0 0,-1 0 0 0 0,1-1-72 0 0,-22 210 3907 0 0,20-204-3865 0 0,1-1 1 0 0,0 1-1 0 0,0-1 0 0 0,0 1 1 0 0,0-1-1 0 0,1 1 1 0 0,0-1-1 0 0,0 0 1 0 0,0 1-1 0 0,0-1 1 0 0,1 0-1 0 0,0 0 1 0 0,0 0-1 0 0,0 0 0 0 0,0 0 1 0 0,0 0-1 0 0,1-1 1 0 0,2 4-43 0 0,78-16 1465 0 0,161 20-1221 0 0,-197-16 81 0 0,-51-45 713 0 0,-32-149-978 0 0,34 192 628 0 0,1 3-5533 0 0,4 12-8727 0 0,-1-5 4201 0 0</inkml:trace>
  <inkml:trace contextRef="#ctx0" brushRef="#br2" timeOffset="-183374.943">1440 1074 0 0 0,'0'0'960'0'0,"0"0"622"0"0,0 0 85 0 0,0 0-28 0 0,0 0-48 0 0,0 0-65 0 0,-4-6-74 0 0,-6-13-837 0 0,0-1 6812 0 0,10 20-1687 0 0,5 9-5915 0 0,23 18 53 0 0,9-9 357 0 0,26 23-127 0 0,112 74 46 0 0,4-9 0 0 0,141 59-154 0 0,65 66 58 0 0,-364-218-28 0 0,-20-12-31 0 0,8 4-1 0 0,0 0 0 0 0,0 1 0 0 0,-1 0 0 0 0,0 1-1 0 0,0 0 1 0 0,0 0 0 0 0,-1 1 0 0 0,0 0 0 0 0,-1 0 0 0 0,1 1 0 0 0,1 4 2 0 0,-8-13 19 0 0,0 0-1 0 0,0 0 0 0 0,0 0 1 0 0,-1 0-1 0 0,1 0 0 0 0,0 0 1 0 0,0 0-1 0 0,-1 0 0 0 0,1 0 1 0 0,0 0-1 0 0,0 0 0 0 0,-1 0 1 0 0,1 0-1 0 0,0 0 1 0 0,0 0-1 0 0,0 0 0 0 0,-1 0 1 0 0,1 1-1 0 0,0-1 0 0 0,0 0 1 0 0,0 0-1 0 0,-1 0 0 0 0,1 0 1 0 0,0 0-1 0 0,0 0 0 0 0,0 1 1 0 0,0-1-1 0 0,-1 0 0 0 0,1 0 1 0 0,0 0-1 0 0,0 1 0 0 0,0-1 1 0 0,0 0-1 0 0,0 0 1 0 0,0 0-1 0 0,0 1 0 0 0,0-1 1 0 0,0 0-1 0 0,-1 0 0 0 0,1 0 1 0 0,0 1-1 0 0,0-1 0 0 0,0 0 1 0 0,0 0-1 0 0,0 1-18 0 0,-19-22-139 0 0,18 20 139 0 0,1 0 0 0 0,-1-1 0 0 0,1 1 0 0 0,-1-1-1 0 0,1 1 1 0 0,-1-1 0 0 0,1 1 0 0 0,0-1 0 0 0,0 0 0 0 0,0 1 0 0 0,0-1 0 0 0,0 1-1 0 0,0-1 1 0 0,0 1 0 0 0,1-1 0 0 0,-1 1 0 0 0,0-1 0 0 0,1 1 0 0 0,-1-1 0 0 0,1 1-1 0 0,0-1 1 0 0,-1 1 0 0 0,1 0 0 0 0,0-1 0 0 0,0 1 0 0 0,0 0 0 0 0,0 0 0 0 0,0-1-1 0 0,0 1 1 0 0,0 0 0 0 0,1 0 0 0 0,-1 0 0 0 0,0 1 0 0 0,0-1 0 0 0,1 0 0 0 0,-1 0-1 0 0,1 1 1 0 0,-1-1 0 0 0,0 1 0 0 0,1-1 0 0 0,0 1 0 0 0,-1-1 0 0 0,1 1 0 0 0,-1 0-1 0 0,1 0 1 0 0,-1 0 0 0 0,1 0 0 0 0,1 0 0 0 0,80 2-105 0 0,-77 1 102 0 0,1 0 1 0 0,-1 1-1 0 0,0 0 0 0 0,0 0 0 0 0,0 0 0 0 0,0 1 0 0 0,-1 0 0 0 0,0 0 0 0 0,0 1 1 0 0,0-1-1 0 0,-1 1 0 0 0,0 0 0 0 0,0 0 0 0 0,0 1 0 0 0,-1-1 0 0 0,0 1 0 0 0,0-1 0 0 0,0 1 1 0 0,-1 0-1 0 0,0 0 0 0 0,-1 0 0 0 0,1 1 0 0 0,-2-1 0 0 0,1 0 0 0 0,-1 0 0 0 0,0 1 1 0 0,0-1-1 0 0,-1 0 0 0 0,0 1 0 0 0,0-1 0 0 0,-1 1 3 0 0,1-3 7 0 0,-1 1-1 0 0,-1-1 1 0 0,1 0-1 0 0,-1 0 1 0 0,0 0-1 0 0,0 0 1 0 0,0 0 0 0 0,-1-1-1 0 0,1 1 1 0 0,-1-1-1 0 0,0 0 1 0 0,-1 0-1 0 0,1 0 1 0 0,-2 0-7 0 0,36 16 259 0 0,157 104-287 0 0,-214-134 2471 0 0,-19 3-2499 0 0,49 6-437 0 0,74 32-303 0 0,-29-18 163 0 0,-45-12 1448 0 0,-3-1-780 0 0,0 0-47 0 0,0 0 28 0 0,0 0 2 0 0,0 0 29 0 0,0 0 17 0 0,0 0-35 0 0,0 0-3 0 0,0 0-17 0 0,0 0-6 0 0,0 0 29 0 0,-5-29-80 0 0,6 19 41 0 0,1 0 0 0 0,0 0 0 0 0,1 0 0 0 0,-1 0 0 0 0,2 0 0 0 0,0 1 0 0 0,0-1 1 0 0,0 1-1 0 0,1 0 0 0 0,1 0 0 0 0,-1 1 0 0 0,1 0 0 0 0,1 0 0 0 0,0 0 0 0 0,0 0 0 0 0,0 1 1 0 0,1 1-1 0 0,0-1 0 0 0,0 1 0 0 0,1 0 0 0 0,0 1 0 0 0,0 0 0 0 0,0 1 0 0 0,1-1 0 0 0,-1 2 0 0 0,1 0 1 0 0,0 0-1 0 0,0 0 0 0 0,0 1 0 0 0,0 1 0 0 0,0 0 0 0 0,1 0 0 0 0,-1 1 0 0 0,0 0 0 0 0,4 1 7 0 0,-10 0-4 0 0,1 0-1 0 0,-1 0 0 0 0,0 0 0 0 0,1 0 0 0 0,-1 1 0 0 0,0 0 1 0 0,0 0-1 0 0,0 0 0 0 0,0 0 0 0 0,-1 1 0 0 0,1 0 0 0 0,-1-1 1 0 0,1 1-1 0 0,-1 0 0 0 0,0 1 0 0 0,0-1 0 0 0,0 1 0 0 0,-1-1 1 0 0,1 1-1 0 0,-1 0 0 0 0,0 0 0 0 0,0 0 0 0 0,0 0 0 0 0,-1 0 1 0 0,1 0-1 0 0,-1 0 0 0 0,0 1 0 0 0,0-1 0 0 0,0 0 0 0 0,-1 1 1 0 0,0-1-1 0 0,0 3 5 0 0,0-7 37 0 0,0 0-10 0 0,-16-33 541 0 0,-1 4-209 0 0,57 7-335 0 0,4 11-23 0 0,1 2 0 0 0,0 2 0 0 0,1 2 1 0 0,-1 1-1 0 0,37 3-1 0 0,13-1-1 0 0,489-18 81 0 0,-150-5 37 0 0,207-11 55 0 0,-359 30 63 0 0,56 14-235 0 0,144 4 49 0 0,-203 12-29 0 0,-253-18-24 0 0,1 1 0 0 0,-1 1 0 0 0,-1 1 0 0 0,1 1 0 0 0,-2 2 0 0 0,1 0 0 0 0,-2 2 0 0 0,0 0 0 0 0,0 2 0 0 0,-1 0 0 0 0,-1 2 0 0 0,-1 0 0 0 0,8 10 4 0 0,163 185-84 0 0,-185-201 69 0 0,0 1 1 0 0,-1-1-1 0 0,0 1 0 0 0,-1 0 0 0 0,-1-1 0 0 0,0 2 0 0 0,-1-1 0 0 0,0 0 0 0 0,-1 1 0 0 0,0-1 0 0 0,-2 0 1 0 0,1 1-1 0 0,-2 5 15 0 0,1 15-3 0 0,-22 53-71 0 0,18-80 71 0 0,-1-1 0 0 0,0 1 0 0 0,0-1 0 0 0,0 0 0 0 0,-1-1 0 0 0,1 1 0 0 0,-2-1 0 0 0,1-1 0 0 0,0 1 0 0 0,-1-1 0 0 0,0-1 0 0 0,0 1 0 0 0,0-1 0 0 0,-3 0 3 0 0,8-2-17 0 0,1-1 0 0 0,-1 1-1 0 0,0 0 1 0 0,0 0 0 0 0,0 1 0 0 0,1-1-1 0 0,-1 0 1 0 0,0 1 0 0 0,1 0 0 0 0,0 0-1 0 0,-1-1 1 0 0,1 1 0 0 0,0 1-1 0 0,0-1 1 0 0,0 0 0 0 0,0 0 0 0 0,0 1-1 0 0,1-1 1 0 0,-1 1 0 0 0,1 0 0 0 0,-1 1 17 0 0,2-4-8 0 0,-10-44 12 0 0,17-30 130 0 0,-35 181-156 0 0,31-104 49 0 0,-1 0 0 0 0,0-1 0 0 0,1 1 1 0 0,0-1-1 0 0,-1 1 0 0 0,1-1 1 0 0,0 0-1 0 0,0 0 0 0 0,0 0 0 0 0,1-1 1 0 0,-1 1-1 0 0,0-1 0 0 0,1 1 1 0 0,-1-1-1 0 0,1 0 0 0 0,-1 0 0 0 0,1-1 1 0 0,0 1-1 0 0,-1-1 0 0 0,1 0 1 0 0,-1 0-1 0 0,1 0 0 0 0,0 0 0 0 0,-1-1 1 0 0,1 1-1 0 0,0-1-27 0 0,17-4-310 0 0,-14 0-7295 0 0,-6 3-4596 0 0</inkml:trace>
  <inkml:trace contextRef="#ctx0" brushRef="#br1" timeOffset="-177964.011">4011 3609 14155 0 0,'0'0'1528'0'0,"0"0"-101"0"0,0 0-53 0 0,0 0-36 0 0,0 0-29 0 0,0 0-129 0 0,0 0-169 0 0,0 0-169 0 0,0 0-179 0 0,0 0-123 0 0,0 0-97 0 0,-1-7-102 0 0,-3-22-62 0 0,3 22-86 0 0,4 37 590 0 0,-1 216 321 0 0,1-241-5386 0 0,1-5-6915 0 0,-1-1-242 0 0</inkml:trace>
  <inkml:trace contextRef="#ctx0" brushRef="#br1" timeOffset="-177398.6">4128 3693 6489 0 0,'0'0'5926'0'0,"0"0"-4097"0"0,0 0-1040 0 0,0 0 161 0 0,0 0 159 0 0,0 0 66 0 0,0 0 2 0 0,0 0-135 0 0,0 0-87 0 0,0 0-22 0 0,0 0-99 0 0,0 0-97 0 0,0 0-118 0 0,4 3-147 0 0,-2-2-438 0 0,0-1 0 0 0,0 1 0 0 0,0 0 0 0 0,0-1 0 0 0,0 0 0 0 0,0 1 0 0 0,0-1 0 0 0,0 0 0 0 0,0 0 0 0 0,0 0 0 0 0,0 0 0 0 0,0 0 0 0 0,0-1 0 0 0,0 1 0 0 0,0 0 0 0 0,0-1 0 0 0,0 0 0 0 0,0 1 0 0 0,0-1 0 0 0,-1 0 0 0 0,1 0 0 0 0,0 0 0 0 0,0 0 0 0 0,-1-1 0 0 0,1 1 0 0 0,-1 0 0 0 0,1-1 0 0 0,-1 1 0 0 0,1-1 0 0 0,-1 1 0 0 0,0-1 0 0 0,0 0-34 0 0,59-76 1199 0 0,-61 116-1028 0 0,-1 95-243 0 0,-34-108-2075 0 0,26-21 2098 0 0,10-3 83 0 0,0-1-1 0 0,0 0 1 0 0,1 1-1 0 0,-1-1 0 0 0,0 0 1 0 0,0 1-1 0 0,0-1 1 0 0,1 0-1 0 0,-1 1 1 0 0,0-1-1 0 0,0 0 0 0 0,0 1 1 0 0,0-1-1 0 0,0 0 1 0 0,0 1-1 0 0,0-1 1 0 0,0 0-1 0 0,0 1 0 0 0,0-1 1 0 0,0 1-1 0 0,0-1 1 0 0,0 0-1 0 0,0 1 1 0 0,0-1-1 0 0,0 0 1 0 0,0 1-1 0 0,0-1 0 0 0,0 0 1 0 0,0 1-1 0 0,-1-1 1 0 0,1 0-1 0 0,0 1 1 0 0,0-1-34 0 0,99-6 781 0 0,-92-23-21429 0 0,-5 24 15293 0 0,0 0 4247 0 0</inkml:trace>
  <inkml:trace contextRef="#ctx0" brushRef="#br1" timeOffset="-177032.408">4328 3641 0 0 0,'0'0'2082'0'0,"0"0"1835"0"0,0 0 155 0 0,0 0-488 0 0,0 0-597 0 0,0 0-646 0 0,0 0-550 0 0,0 0-388 0 0,0 0-279 0 0,0 0-244 0 0,0 0-236 0 0,0 0-218 0 0,0 0-194 0 0,-6-8-119 0 0,-14-22-56 0 0,67 72 1337 0 0,95 6-482 0 0,-141-45-877 0 0,0 0 0 0 0,-1-1 0 0 0,1 1 0 0 0,-1-1 0 0 0,0 1 0 0 0,0 0 0 0 0,0-1 0 0 0,0 1 0 0 0,0 0 0 0 0,0-1 0 0 0,-1 1 0 0 0,0-1 0 0 0,1 1 0 0 0,-1 0 0 0 0,0-1 0 0 0,0 0 0 0 0,0 1 0 0 0,0-1 0 0 0,-1 0 0 0 0,1 1-1 0 0,-1-1 1 0 0,1 0 0 0 0,-1 0 0 0 0,0 0 0 0 0,0 0 0 0 0,0 0 0 0 0,0-1 0 0 0,0 1 0 0 0,0-1 0 0 0,0 1 0 0 0,0-1 0 0 0,-1 0 0 0 0,1 0 0 0 0,-1 1-35 0 0,-1 1 34 0 0,-127 115 701 0 0,129-113-3498 0 0,2-2-5858 0 0,0-2 5277 0 0,0 0-8372 0 0</inkml:trace>
  <inkml:trace contextRef="#ctx0" brushRef="#br1" timeOffset="-176247.827">3948 4183 15819 0 0,'0'0'1207'0'0,"0"0"-122"0"0,0 0-80 0 0,0 0 151 0 0,0 0 215 0 0,0 0 43 0 0,0 0-162 0 0,0 0-320 0 0,0 0-366 0 0,0 0-251 0 0,0 0-167 0 0,0-3-83 0 0,0 87 1595 0 0,-10 31-2025 0 0,15-108-2046 0 0,-2-6-1299 0 0,0-1-3872 0 0,-1 0-3544 0 0</inkml:trace>
  <inkml:trace contextRef="#ctx0" brushRef="#br1" timeOffset="-176051.798">4066 4205 12883 0 0,'0'0'2866'0'0,"0"0"-961"0"0,0 0-798 0 0,0 0-368 0 0,0 0-32 0 0,0 0 122 0 0,0 0 90 0 0,0 0-24 0 0,0 0-177 0 0,0 0-202 0 0,0 0-115 0 0,0 0-63 0 0,-3 10-73 0 0,-28 90 283 0 0,30-94-1253 0 0,-3 10-824 0 0,4-11-2847 0 0,0 1-3972 0 0,1-5-2330 0 0</inkml:trace>
  <inkml:trace contextRef="#ctx0" brushRef="#br1" timeOffset="-175631.786">4149 4210 15755 0 0,'0'0'1602'0'0,"0"0"-132"0"0,0 0-66 0 0,0 0-32 0 0,0 0-175 0 0,0 0-276 0 0,0 0-341 0 0,0 0-298 0 0,0 0-124 0 0,0 0-40 0 0,0 0 16 0 0,0 0 18 0 0,0 0-13 0 0,-1 6-10 0 0,1-4-125 0 0,-1-1 12 0 0,1 1 0 0 0,-1 0-1 0 0,1-1 1 0 0,-1 1 0 0 0,1 0-1 0 0,0 0 1 0 0,0-1 0 0 0,0 1 0 0 0,0 0-1 0 0,0 0 1 0 0,0 0 0 0 0,1-1-1 0 0,-1 1 1 0 0,1 0 0 0 0,-1 0-1 0 0,1-1 1 0 0,-1 1 0 0 0,1-1 0 0 0,0 1-1 0 0,0 0 1 0 0,0-1 0 0 0,0 1-1 0 0,0-1 1 0 0,0 0 0 0 0,0 1-1 0 0,1-1 1 0 0,-1 0 0 0 0,0 0 0 0 0,1 0-1 0 0,0 1-15 0 0,76 34 539 0 0,-94-1 248 0 0,-148 118 536 0 0,162-151-7239 0 0,18-15-4865 0 0,-12 9-779 0 0</inkml:trace>
  <inkml:trace contextRef="#ctx0" brushRef="#br1" timeOffset="-174529.691">4669 3812 11194 0 0,'0'0'1486'0'0,"0"0"-260"0"0,0 0-243 0 0,0 0 129 0 0,0 0 203 0 0,0 0 85 0 0,0 0-102 0 0,0 0-300 0 0,0 0-349 0 0,0 0-244 0 0,0 0-120 0 0,0 0-30 0 0,-3 0 35 0 0,-4 3 3176 0 0,23 3-2270 0 0,32 2-429 0 0,-44-8-750 0 0,268-1 783 0 0,108-21-800 0 0,104-4 283 0 0,-286 19-176 0 0,282-20 434 0 0,-448 24-1478 0 0,-72 27-2228 0 0,19-11-51 0 0,0-1-3389 0 0,10-7-2359 0 0</inkml:trace>
  <inkml:trace contextRef="#ctx0" brushRef="#br1" timeOffset="-173736.724">4666 4302 4409 0 0,'0'0'2230'0'0,"0"0"-870"0"0,0 0-132 0 0,0 0 330 0 0,0 0 345 0 0,0 0 157 0 0,0 0-122 0 0,0 0-340 0 0,0 0-399 0 0,0 0-291 0 0,0 0-148 0 0,0 0-84 0 0,0 0-58 0 0,-6-2-54 0 0,-21-5-64 0 0,21 5-52 0 0,6 2-50 0 0,0 0-56 0 0,0 0-38 0 0,0 0-53 0 0,0 0-27 0 0,0 0-45 0 0,20 4 1350 0 0,332 2 129 0 0,-197-8-1384 0 0,574-9 311 0 0,-109-12-409 0 0,-498 7-191 0 0,-152 6-4878 0 0,18 8-424 0 0,4 1-6365 0 0</inkml:trace>
  <inkml:trace contextRef="#ctx0" brushRef="#br1" timeOffset="-172950.721">5505 3729 9010 0 0,'0'0'3246'0'0,"0"0"-1296"0"0,0 0-329 0 0,0 0 61 0 0,0 0-14 0 0,0 0-218 0 0,0 0-430 0 0,0 0-398 0 0,0 0-261 0 0,0 0-158 0 0,0 0-15 0 0,0 0 4 0 0,0 0 5 0 0,-8 2 17 0 0,-26 9-25 0 0,32-10-168 0 0,1 0-1 0 0,0-1 1 0 0,0 1 0 0 0,0 0-1 0 0,0 0 1 0 0,-1 0-1 0 0,1-1 1 0 0,0 1 0 0 0,0 0-1 0 0,1 1 1 0 0,-1-1-1 0 0,0 0 1 0 0,0 0 0 0 0,0 0-1 0 0,1 0 1 0 0,-1 1-1 0 0,1-1 1 0 0,-1 0 0 0 0,1 1-1 0 0,-1-1 1 0 0,1 0-1 0 0,0 1 1 0 0,0-1 0 0 0,-1 1-1 0 0,1-1 1 0 0,0 0 0 0 0,0 1-1 0 0,0-1 1 0 0,1 1-1 0 0,-1-1 1 0 0,0 0 0 0 0,0 1-1 0 0,1-1 1 0 0,-1 0-1 0 0,1 1 1 0 0,-1-1 0 0 0,1 0-1 0 0,0 0 1 0 0,0 1-1 0 0,-1-1 1 0 0,1 0 0 0 0,0 0-1 0 0,0 0 1 0 0,0 0-1 0 0,0 0 1 0 0,0 0 0 0 0,0 0-1 0 0,0-1 1 0 0,1 1 0 0 0,-1 0-1 0 0,0 0 1 0 0,0-1-1 0 0,1 1-20 0 0,70-7 1173 0 0,-71 6-1144 0 0,1-1 0 0 0,-1 1-1 0 0,1-1 1 0 0,0 1 0 0 0,-1-1 0 0 0,1 0 0 0 0,-1 0 0 0 0,1 1 0 0 0,-1-1 0 0 0,0 0 0 0 0,1-1 0 0 0,-1 1 0 0 0,0 0-1 0 0,0 0 1 0 0,1 0 0 0 0,-1-1 0 0 0,0 1 0 0 0,-1-1 0 0 0,1 1 0 0 0,0-1 0 0 0,0 1 0 0 0,0-1 0 0 0,-1 1-1 0 0,1-1 1 0 0,-1 0 0 0 0,0 1 0 0 0,1-1 0 0 0,-1 0 0 0 0,0 1 0 0 0,0-1 0 0 0,0 0 0 0 0,0 1 0 0 0,0-1-1 0 0,0 0 1 0 0,0 1 0 0 0,-1-1 0 0 0,1 0 0 0 0,-1 1 0 0 0,1-1 0 0 0,-1 0-29 0 0,0-1-31 0 0,-1 1 1 0 0,1-1 0 0 0,-1 1-1 0 0,1 0 1 0 0,-1 0 0 0 0,0 0-1 0 0,0 0 1 0 0,0 0 0 0 0,0 0-1 0 0,0 1 1 0 0,0-1 0 0 0,-1 0-1 0 0,1 1 1 0 0,0 0 0 0 0,-1 0-1 0 0,1-1 1 0 0,-1 2 0 0 0,1-1-1 0 0,-1 0 1 0 0,0 0 0 0 0,1 1-1 0 0,-1-1 1 0 0,0 1 0 0 0,0 0-1 0 0,1 0 1 0 0,-3 0 30 0 0,-16 9-3189 0 0,8 13-4094 0 0,11-16 592 0 0,1-1-2591 0 0</inkml:trace>
  <inkml:trace contextRef="#ctx0" brushRef="#br1" timeOffset="-171848.665">5549 3818 5505 0 0,'0'0'2063'0'0,"0"0"-74"0"0,0 0-17 0 0,0 0 97 0 0,0 0 43 0 0,0 0-113 0 0,0 0-240 0 0,0 0-352 0 0,0 0-333 0 0,0 0-251 0 0,0 0-199 0 0,0 0-148 0 0,0 0-89 0 0,-2-3-66 0 0,-7-7-49 0 0,7 8-24 0 0,2 2-41 0 0,0 0-29 0 0,0 0-42 0 0,0 28 1561 0 0,-2 274-314 0 0,-2-226-1383 0 0,-28-94-6951 0 0,3 17 4309 0 0,-22-8 4265 0 0,45-22 3842 0 0,25 58-4119 0 0,1-5-1174 0 0,2-1-1 0 0,0 0 1 0 0,1-2-1 0 0,1-1 1 0 0,1-1 0 0 0,6 3-172 0 0,-15-9-61 0 0,-31-56-127 0 0,12 11 122 0 0,11-34 223 0 0,-8 68-112 0 0,-5 9 10 0 0,-11 16 26 0 0,-2-1 0 0 0,-1 0 0 0 0,-1-2 0 0 0,-1 0 0 0 0,0-1 0 0 0,-2-1 0 0 0,0-1 0 0 0,-14 7-81 0 0,0 3-177 0 0,27-17-1392 0 0,11-10-2694 0 0,4-1-4752 0 0,-2-1-3291 0 0</inkml:trace>
  <inkml:trace contextRef="#ctx0" brushRef="#br1" timeOffset="-171128.64">6741 3615 12243 0 0,'0'0'2304'0'0,"0"0"-131"0"0,0 0-194 0 0,0 0-150 0 0,0 0-112 0 0,0 0-233 0 0,0 0-330 0 0,0 0-325 0 0,0 0-331 0 0,0 0-212 0 0,0 0-54 0 0,0 0 28 0 0,6 4 522 0 0,2 81 621 0 0,-26 21-1596 0 0,18-105-19 0 0,-1 9-2067 0 0,2-8-2454 0 0,2-1-4640 0 0,-2-1-1978 0 0</inkml:trace>
  <inkml:trace contextRef="#ctx0" brushRef="#br1" timeOffset="-170936.678">6856 3647 16211 0 0,'0'0'2029'0'0,"0"0"-634"0"0,0 0-451 0 0,0 0-106 0 0,0 0 131 0 0,0 0 49 0 0,0 0-47 0 0,0 0-121 0 0,0 0-244 0 0,0 0-155 0 0,0 0-75 0 0,0 0-39 0 0,-1 10-57 0 0,-11 88-644 0 0,16-89-2489 0 0,-1-6-803 0 0,0-2-3579 0 0,-1 0-3972 0 0</inkml:trace>
  <inkml:trace contextRef="#ctx0" brushRef="#br1" timeOffset="-170601.311">6926 3585 13931 0 0,'0'0'2307'0'0,"0"0"-454"0"0,0 0-306 0 0,0 0-92 0 0,0 0-115 0 0,0 0-257 0 0,0 0-372 0 0,0 0-370 0 0,0 0-221 0 0,0 0-60 0 0,0 0 0 0 0,0 0 51 0 0,-7 8 242 0 0,44 13 481 0 0,87 15 95 0 0,-123-35-876 0 0,0 1-1 0 0,-1 0 1 0 0,1 0-1 0 0,0 0 1 0 0,-1 0-1 0 0,0 0 1 0 0,1 0-1 0 0,-1 0 1 0 0,0 0-1 0 0,0 0 1 0 0,0 0-1 0 0,0 0 1 0 0,0 0-1 0 0,-1 0 1 0 0,1 0-1 0 0,-1 0 1 0 0,1 0 0 0 0,-1 0-1 0 0,0-1 1 0 0,0 1-1 0 0,1 0 1 0 0,-1 0-1 0 0,0 0 1 0 0,-1-1-1 0 0,1 1 1 0 0,0-1-1 0 0,0 1 1 0 0,-1-1-1 0 0,1 1 1 0 0,-1-1-1 0 0,1 0 1 0 0,-1 0-1 0 0,0 0 1 0 0,1 0-1 0 0,-1 0 1 0 0,0 0-1 0 0,0 0 1 0 0,0 0-53 0 0,-1 1 22 0 0,-51 44 577 0 0,-48 54-405 0 0,92-73-1912 0 0,8-18-2996 0 0,2 1-5961 0 0,0-7-1656 0 0</inkml:trace>
  <inkml:trace contextRef="#ctx0" brushRef="#br1" timeOffset="-167686.608">6767 4228 6817 0 0,'0'0'1741'0'0,"0"0"323"0"0,0 0 161 0 0,0 0-5 0 0,0 0-217 0 0,0 0-312 0 0,0 0-204 0 0,0 0-209 0 0,0 0-221 0 0,0 0-198 0 0,0 0-233 0 0,1-7-202 0 0,2-23-157 0 0,-2 23-127 0 0,-1 31 921 0 0,-28 187 1293 0 0,28-211-2669 0 0,0 0-310 0 0,-1-3-12011 0 0,1 1 939 0 0</inkml:trace>
  <inkml:trace contextRef="#ctx0" brushRef="#br1" timeOffset="-167353.781">6872 4225 16540 0 0,'0'0'1280'0'0,"0"0"-384"0"0,0 0-243 0 0,0 0-134 0 0,0 0 28 0 0,0 0 179 0 0,0 0 115 0 0,0 0 5 0 0,0 0-50 0 0,0 0-137 0 0,0 0-163 0 0,0 0-90 0 0,-3 12-18 0 0,-11 87 986 0 0,14-97-1345 0 0,1-1 0 0 0,0 1 0 0 0,1-1 0 0 0,-1 0 0 0 0,0 1 1 0 0,0-1-1 0 0,1 0 0 0 0,-1 0 0 0 0,0 0 0 0 0,1 0 0 0 0,-1 0 0 0 0,1 0 0 0 0,-1 0 0 0 0,1 0 0 0 0,0-1 0 0 0,-1 1 0 0 0,1-1 0 0 0,0 1 1 0 0,-1-1-1 0 0,1 1 0 0 0,0-1 0 0 0,0 0 0 0 0,-1 0 0 0 0,1 0 0 0 0,0 0 0 0 0,0 0 0 0 0,0-1 0 0 0,-1 1 0 0 0,1 0 0 0 0,0-1 0 0 0,-1 1 1 0 0,1-1-1 0 0,0 0 0 0 0,-1 1 0 0 0,1-1 0 0 0,-1 0 0 0 0,1 0 0 0 0,-1 0 0 0 0,1 0 0 0 0,-1 0 0 0 0,0-1 0 0 0,1 1 0 0 0,-1 0 0 0 0,0-1 1 0 0,0 1-1 0 0,0 0 0 0 0,0-1 0 0 0,0 1 0 0 0,0-1 0 0 0,-1 0 0 0 0,1 1 0 0 0,0-1 0 0 0,-1 0 0 0 0,1 1 0 0 0,-1-1 0 0 0,0 0-29 0 0,1-2-33 0 0,-1 0 0 0 0,1 1 0 0 0,-1-1 0 0 0,0 0-1 0 0,-1 0 1 0 0,1 0 0 0 0,0 1 0 0 0,-1-1-1 0 0,0 0 1 0 0,0 1 0 0 0,0-1 0 0 0,-1 1 0 0 0,1-1-1 0 0,-1 1 1 0 0,1-1 0 0 0,-1 1 0 0 0,0 0-1 0 0,-1 0 1 0 0,1 0 0 0 0,0 0 0 0 0,-1 0 0 0 0,0 1-1 0 0,1-1 1 0 0,-1 1 0 0 0,0 0 0 0 0,0-1-1 0 0,-1 1 1 0 0,1 0 33 0 0,-29-29-5858 0 0,30 26 2035 0 0,6-6-12088 0 0,0 8 13998 0 0,-1 1 1753 0 0</inkml:trace>
  <inkml:trace contextRef="#ctx0" brushRef="#br1" timeOffset="-167098.553">6878 4159 0 0 0,'0'0'4401'0'0,"0"0"280"0"0,0 0-699 0 0,0 0-888 0 0,0 0-928 0 0,0 0-751 0 0,0 0-460 0 0,0 0-235 0 0,0 0-69 0 0,0 0-26 0 0,0 0-23 0 0,0 0-44 0 0,0 0-16 0 0,2 8 3 0 0,-2-2-397 0 0,0-4-113 0 0,0 0 1 0 0,0 0 0 0 0,0 0-1 0 0,0 0 1 0 0,0 0 0 0 0,0 0-1 0 0,1-1 1 0 0,-1 1 0 0 0,1 0-1 0 0,-1 0 1 0 0,1 0 0 0 0,0 0-1 0 0,0 0 1 0 0,0-1 0 0 0,0 1-1 0 0,0 0 1 0 0,0-1 0 0 0,0 1-1 0 0,1-1 1 0 0,-1 1 0 0 0,1-1-1 0 0,-1 0 1 0 0,1 0 0 0 0,-1 1-1 0 0,1-1-35 0 0,278 92 2187 0 0,-278-92-2165 0 0,-1-1-1 0 0,1 1 1 0 0,0 0-1 0 0,-1 0 0 0 0,1 0 1 0 0,-1 0-1 0 0,1 0 1 0 0,-1 0-1 0 0,0 1 1 0 0,1-1-1 0 0,-1 0 0 0 0,0 1 1 0 0,0-1-1 0 0,0 1 1 0 0,0-1-1 0 0,0 1 0 0 0,0 0 1 0 0,0-1-1 0 0,-1 1 1 0 0,1 0-1 0 0,0 0 1 0 0,-1-1-1 0 0,0 1 0 0 0,1 0 1 0 0,-1 0-1 0 0,0 0 1 0 0,0-1-1 0 0,0 1 0 0 0,0 0 1 0 0,0 0-1 0 0,0 0 1 0 0,-1 0-1 0 0,1-1 1 0 0,-1 1-1 0 0,1 0 0 0 0,-1 0 1 0 0,0-1-1 0 0,1 1 1 0 0,-1 0-1 0 0,0-1 0 0 0,0 1 1 0 0,0-1-1 0 0,0 1 1 0 0,-1-1-1 0 0,1 1 1 0 0,0-1-1 0 0,-1 0 0 0 0,1 0 1 0 0,-1 0-1 0 0,1 0 1 0 0,-1 1-22 0 0,-266 208 1074 0 0,166-123-1360 0 0,37-27-6696 0 0,42-38-5654 0 0</inkml:trace>
  <inkml:trace contextRef="#ctx0" brushRef="#br2" timeOffset="-161254.5">7196 4229 7394 0 0,'0'0'1101'0'0,"0"0"-146"0"0,0 0-172 0 0,0 0 76 0 0,0 0 269 0 0,0 0 174 0 0,0 0 50 0 0,0 0-176 0 0,0 0-277 0 0,0 0-132 0 0,0 0-82 0 0,1-4-31 0 0,-1 2-679 0 0,0 1 120 0 0,1 0 0 0 0,-1-1 0 0 0,0 1 0 0 0,0 0 0 0 0,1 0 0 0 0,-1-1 0 0 0,0 1 0 0 0,0 0 0 0 0,0 0 0 0 0,-1-1 0 0 0,1 1 0 0 0,0 0 0 0 0,0 0 0 0 0,-1-1 0 0 0,1 1 0 0 0,-1 0 0 0 0,1 0 0 0 0,-1 0 0 0 0,1 0 0 0 0,-1 0 0 0 0,0 0 0 0 0,1-1 0 0 0,-1 1 0 0 0,0 1 0 0 0,0-1 0 0 0,0 0 0 0 0,0 0 0 0 0,0 0 0 0 0,0 0 0 0 0,0 1 0 0 0,0-1 0 0 0,0 0 0 0 0,0 1 0 0 0,-1-1 0 0 0,1 1 0 0 0,0 0 0 0 0,-1-1-95 0 0,-77-47 2282 0 0,67 39-2187 0 0,-1 1 1 0 0,1 0-1 0 0,-1 1 1 0 0,0 0 0 0 0,-1 1-1 0 0,0 1 1 0 0,1 0-1 0 0,-2 1 1 0 0,1 0-1 0 0,0 1 1 0 0,-1 1 0 0 0,0 0-1 0 0,1 1 1 0 0,-1 1-1 0 0,-15 1-95 0 0,-115 39 403 0 0,136-37-388 0 0,0 1 1 0 0,0 0-1 0 0,1 0 1 0 0,-1 1-1 0 0,1 0 0 0 0,0 0 1 0 0,0 1-1 0 0,1 0 1 0 0,0 1-1 0 0,0 0 1 0 0,0 0-1 0 0,1 0 0 0 0,0 1 1 0 0,0 0-1 0 0,1 0 1 0 0,0 0-1 0 0,0 1 0 0 0,-2 8-15 0 0,-1 7 82 0 0,1 0-1 0 0,1 1 0 0 0,1-1 0 0 0,1 1 0 0 0,1 0 0 0 0,2 1 1 0 0,0 10-82 0 0,4-25 67 0 0,0 0 0 0 0,1 0 0 0 0,0-1 0 0 0,0 1 0 0 0,1-1 0 0 0,1 0 0 0 0,-1-1 0 0 0,2 1 0 0 0,-1-1 1 0 0,1 0-1 0 0,1-1 0 0 0,0 1 0 0 0,0-2 0 0 0,0 1 0 0 0,1-1 0 0 0,0 0 0 0 0,0-1 0 0 0,1 0 1 0 0,0 0-1 0 0,0-1 0 0 0,0-1 0 0 0,7 3-67 0 0,5 3 53 0 0,1-1 1 0 0,-1 0 0 0 0,1-2-1 0 0,1-1 1 0 0,0-1-1 0 0,0 0 1 0 0,0-2-1 0 0,0-1 1 0 0,0-1 0 0 0,0-1-1 0 0,1-1 1 0 0,2-1-54 0 0,-13-2 26 0 0,0 0 1 0 0,0 0 0 0 0,-1-1-1 0 0,0-1 1 0 0,0-1 0 0 0,0 1-1 0 0,-1-2 1 0 0,0 0 0 0 0,-1 0-1 0 0,1-1 1 0 0,-1-1 0 0 0,-1 0-1 0 0,0 0 1 0 0,0-2-27 0 0,55-103 95 0 0,-61 106-75 0 0,-1 1 1 0 0,0-1-1 0 0,-1 0 0 0 0,0 1 1 0 0,0-1-1 0 0,-1 0 1 0 0,0 0-1 0 0,0 0 0 0 0,-1 0 1 0 0,0-1-1 0 0,-1 1 1 0 0,0 0-1 0 0,0 0 1 0 0,-2-4-21 0 0,-25-76 127 0 0,27 86-165 0 0,-1 0 0 0 0,0 0 0 0 0,0 0-1 0 0,0 0 1 0 0,0 0 0 0 0,0 1 0 0 0,-1-1 0 0 0,1 0 0 0 0,-1 1-1 0 0,0 0 1 0 0,1 0 0 0 0,-1 0 0 0 0,0 0 0 0 0,0 0 0 0 0,-1 1-1 0 0,1-1 1 0 0,0 1 0 0 0,-4-1 38 0 0,-7-1-5206 0 0,-1 2-5080 0 0,11 2-2332 0 0</inkml:trace>
  <inkml:trace contextRef="#ctx0" brushRef="#br2" timeOffset="-159742.369">1353 1304 10618 0 0,'0'0'754'0'0,"0"0"-133"0"0,0 0-47 0 0,0 0 131 0 0,0 0 303 0 0,0 0 219 0 0,0 0 51 0 0,0 0-130 0 0,0 0-309 0 0,0 0-252 0 0,0 0-182 0 0,4-6-117 0 0,25-50 3895 0 0,-31 51-4098 0 0,1 1 1 0 0,-1 0-1 0 0,-1 0 1 0 0,1 0-1 0 0,-1 0 1 0 0,1 0-1 0 0,-1 1 1 0 0,0-1-1 0 0,0 1 1 0 0,-1-1-1 0 0,1 1 1 0 0,-1 0 0 0 0,0 1-1 0 0,1-1 1 0 0,-1 1-1 0 0,0-1 1 0 0,-1 1-1 0 0,1 0 1 0 0,0 1-1 0 0,-1-1 1 0 0,-2 0-86 0 0,0 0 17 0 0,0 1 0 0 0,0 0 1 0 0,0 0-1 0 0,0 0 0 0 0,0 1 0 0 0,-1 0 1 0 0,1 0-1 0 0,0 1 0 0 0,0 0 0 0 0,0 1 1 0 0,0-1-1 0 0,0 1 0 0 0,0 0 1 0 0,1 1-1 0 0,-1 0 0 0 0,0 0 0 0 0,-3 3-17 0 0,3 0 17 0 0,0 0 0 0 0,1 1 0 0 0,0 0 0 0 0,0 0 0 0 0,1 0-1 0 0,0 1 1 0 0,0 0 0 0 0,0 0 0 0 0,1 0 0 0 0,1 0 0 0 0,-1 1-1 0 0,1 0 1 0 0,1 0 0 0 0,0-1 0 0 0,0 1 0 0 0,0 0 0 0 0,1 1 0 0 0,1-1-1 0 0,0 2-16 0 0,2-4 32 0 0,0 0-1 0 0,1-1 1 0 0,0 1-1 0 0,1 0 0 0 0,-1-1 1 0 0,1 0-1 0 0,0 0 0 0 0,1 0 1 0 0,0 0-1 0 0,0-1 1 0 0,0 0-1 0 0,0 0 0 0 0,1 0 1 0 0,0-1-1 0 0,5 4-31 0 0,-4-4 44 0 0,1-1 0 0 0,-1 1 0 0 0,0-2 0 0 0,1 1 0 0 0,0-1 0 0 0,-1 0-1 0 0,1-1 1 0 0,0 0 0 0 0,0 0 0 0 0,0-1 0 0 0,0 1 0 0 0,0-2 0 0 0,0 1 0 0 0,-1-1 0 0 0,1-1 0 0 0,0 1-1 0 0,0-1 1 0 0,-1-1 0 0 0,1 1 0 0 0,-1-1 0 0 0,1 0 0 0 0,-1-1 0 0 0,0 0 0 0 0,-1 0 0 0 0,6-4-44 0 0,-7 2 28 0 0,1 0-1 0 0,-1 0 1 0 0,0 0 0 0 0,-1-1 0 0 0,1 0 0 0 0,-1 0 0 0 0,0 0 0 0 0,-1 0-1 0 0,0 0 1 0 0,0-1 0 0 0,-1 1 0 0 0,0-1 0 0 0,0 0 0 0 0,0 0 0 0 0,-1 0 0 0 0,0 0-1 0 0,-1 0 1 0 0,0 0 0 0 0,-1-3-28 0 0,-27-15-1955 0 0,15 24-2424 0 0,0 1-4517 0 0,5 1-3464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1:48.4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7 18292 0 0,'0'0'399'0'0,"0"0"-159"0"0,0 0-143 0 0,0 0-46 0 0,0 0 53 0 0,0 0 104 0 0,0 0 100 0 0,0 0 44 0 0,0 0-11 0 0,0 0-63 0 0,0 0-85 0 0,-4-5 65 0 0,2 4-8440 0 0,2 1-1812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06.7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58 109 3977 0 0,'0'0'1650'0'0,"0"0"-133"0"0,0 0 224 0 0,0 0 275 0 0,0 0 94 0 0,0 0-164 0 0,0 0-302 0 0,0 0-302 0 0,0 0-268 0 0,0 0-209 0 0,0 0-160 0 0,0 0-109 0 0,0 0-73 0 0,-6 0-32 0 0,-45-2 2199 0 0,72 3 155 0 0,18-4-2672 0 0,-10 0-113 0 0,412-22 178 0 0,-238 21-160 0 0,-191 6-6 0 0,-12-3-134 0 0,-1 1 1 0 0,1 0-1 0 0,0 0 1 0 0,0-1-1 0 0,0 1 1 0 0,0 0-1 0 0,0 0 1 0 0,0-1-1 0 0,0 1 1 0 0,0 0-1 0 0,0 0 1 0 0,0-1-1 0 0,0 1 0 0 0,0 0 1 0 0,0 0-1 0 0,0-1 1 0 0,0 1-1 0 0,0 0 1 0 0,0 0-1 0 0,0 0 1 0 0,0-1-1 0 0,0 1 1 0 0,0 0-1 0 0,0 0 1 0 0,0-1-1 0 0,0 1 1 0 0,1 0-1 0 0,-1 0 1 0 0,0 0-1 0 0,0-1 62 0 0,-68-65-1591 0 0,68 66 1595 0 0,0 1-1 0 0,0-1 1 0 0,0 0-1 0 0,0 1 1 0 0,-1-1-1 0 0,1 1 1 0 0,0-1-1 0 0,0 0 1 0 0,0 1-1 0 0,-1-1 1 0 0,1 0-1 0 0,0 1 1 0 0,0-1-1 0 0,-1 0 1 0 0,1 0-1 0 0,0 1 1 0 0,-1-1-1 0 0,1 0 1 0 0,0 0-1 0 0,-1 0 1 0 0,1 1-1 0 0,0-1 1 0 0,-1 0 0 0 0,1 0-1 0 0,-1 0 1 0 0,1 0-1 0 0,0 0 1 0 0,-1 0-1 0 0,1 0 1 0 0,-1 0-1 0 0,1 0 1 0 0,0 0-1 0 0,-1 0 1 0 0,1 0-1 0 0,-1 0 1 0 0,1 0-1 0 0,0 0 1 0 0,-1 0-1 0 0,1 0 1 0 0,-1 0-1 0 0,1 0 1 0 0,0-1-1 0 0,-1 1 1 0 0,1 0-1 0 0,0 0 1 0 0,-1-1-1 0 0,1 1 1 0 0,0 0 0 0 0,-1 0-1 0 0,1-1 1 0 0,0 1-1 0 0,0 0 1 0 0,-1-1-1 0 0,1 1 1 0 0,0 0-1 0 0,0-1 1 0 0,0 1-1 0 0,-1-1-3 0 0,3 37 21 0 0,70 16 266 0 0,-72-51-268 0 0,0 1 0 0 0,-1-1-1 0 0,1 1 1 0 0,-1-1 0 0 0,1 1 0 0 0,-1-1-1 0 0,0 1 1 0 0,1-1 0 0 0,-1 0 0 0 0,0 1-1 0 0,0-1 1 0 0,0 0 0 0 0,0 0 0 0 0,0 0-1 0 0,0 0 1 0 0,-1 0 0 0 0,1 0 0 0 0,0 0-1 0 0,0 0 1 0 0,-1 0 0 0 0,1 0 0 0 0,-1-1-1 0 0,1 1 1 0 0,-1 0 0 0 0,1-1 0 0 0,-1 0-1 0 0,1 1 1 0 0,-1-1 0 0 0,1 0 0 0 0,-2 1-19 0 0,3-1 0 0 0,-16 6-309 0 0,-17 8 765 0 0,11-6-6048 0 0,21-8-704 0 0,1 1-5097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00.034"/>
    </inkml:context>
    <inkml:brush xml:id="br0">
      <inkml:brushProperty name="width" value="0.025" units="cm"/>
      <inkml:brushProperty name="height" value="0.025" units="cm"/>
      <inkml:brushProperty name="color" value="#E71224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191 75 16011 0 0,'0'0'-110'0'0,"0"0"228"0"0,0 0-87 0 0,0 0-154 0 0,0 0-118 0 0,0 0-70 0 0,0 0 7 0 0,0 0 27 0 0,0 0 37 0 0,0 0 28 0 0,0 0-28 0 0,-3-3-83 0 0,-11-9-117 0 0,10 9-63 0 0,16 12-8087 0 0,-9-7 4344 0 0</inkml:trace>
  <inkml:trace contextRef="#ctx0" brushRef="#br1" timeOffset="3216.739">128 103 3457 0 0,'0'0'3845'0'0,"0"0"-2240"0"0,0 0-451 0 0,0 0 202 0 0,0 0 122 0 0,0 0 85 0 0,0 0-24 0 0,0 0-56 0 0,0 0-120 0 0,0 0-164 0 0,0 0-115 0 0,-1-6-179 0 0,-5-16-104 0 0,-4 12 5487 0 0,42 56-6171 0 0,3-2 1 0 0,1-2 0 0 0,34 31-118 0 0,-14-13 149 0 0,-60-65-315 0 0,1 1-4122 0 0,2 2-1433 0 0,0 0-3392 0 0,1 2-1221 0 0</inkml:trace>
  <inkml:trace contextRef="#ctx0" brushRef="#br1" timeOffset="3915.968">348 75 4977 0 0,'0'0'1412'0'0,"0"0"-194"0"0,0 0 32 0 0,0 0 162 0 0,0 0 156 0 0,0 0 86 0 0,0 0-87 0 0,0 0-213 0 0,0 0-212 0 0,0 0-215 0 0,0 0-127 0 0,0 0-81 0 0,-2-11 2810 0 0,-86 114-2116 0 0,40-37-799 0 0,30-46-495 0 0,-54 84 897 0 0,68-110-840 0 0,3 3-5383 0 0,2 0-6496 0 0,0 2 1746 0 0</inkml:trace>
  <inkml:trace contextRef="#ctx0" brushRef="#br1" timeOffset="5394.735">363 113 9330 0 0,'0'0'1198'0'0,"0"0"-240"0"0,0 0-185 0 0,0 0 7 0 0,0 0 92 0 0,0 0 175 0 0,0 0 110 0 0,0 0-6 0 0,0 0-133 0 0,0 0-187 0 0,0 0-190 0 0,0 0-139 0 0,0 0-80 0 0,-1-4-56 0 0,-37-47 3555 0 0,-55-4-2756 0 0,86 54-1162 0 0,0 0-1 0 0,0 1 1 0 0,0 0 0 0 0,0 0-1 0 0,0 0 1 0 0,-1 1-1 0 0,1 0 1 0 0,0 0-1 0 0,0 1 1 0 0,0 0-1 0 0,1 0 1 0 0,-1 1 0 0 0,0 0-1 0 0,1 0 1 0 0,-1 0-1 0 0,1 1 1 0 0,0 0-1 0 0,0 0 1 0 0,1 1 0 0 0,-1-1-1 0 0,1 1 1 0 0,0 1-1 0 0,0-1 1 0 0,1 0-1 0 0,0 1 1 0 0,0 0 0 0 0,-1 2-3 0 0,-3 3 3 0 0,1 0 0 0 0,1 0 0 0 0,0 0 1 0 0,0 1-1 0 0,1-1 0 0 0,1 2 1 0 0,0-1-1 0 0,1 0 0 0 0,0 1 0 0 0,1-1 1 0 0,0 1-1 0 0,1 0 0 0 0,0-1 1 0 0,1 1-1 0 0,1 6-3 0 0,0-12 33 0 0,-1 0 0 0 0,2 0 0 0 0,-1 0-1 0 0,1 0 1 0 0,0 0 0 0 0,1 0 0 0 0,0-1 0 0 0,0 1 0 0 0,0-1 0 0 0,1 1 0 0 0,0-1-1 0 0,0 0 1 0 0,0-1 0 0 0,1 1 0 0 0,0-1 0 0 0,0 0 0 0 0,0 0 0 0 0,1 0 0 0 0,0-1-1 0 0,1 1-32 0 0,103 21 421 0 0,-99-25-384 0 0,0-1 0 0 0,0-1 0 0 0,0 0 0 0 0,0 0 0 0 0,0-1 0 0 0,0-1 0 0 0,0 0 0 0 0,-1 0 0 0 0,1-1 0 0 0,-1 0 0 0 0,0-1 0 0 0,0 0 0 0 0,0 0 0 0 0,-1-1 0 0 0,0-1 0 0 0,0 0 0 0 0,4-4-37 0 0,-10 8-5 0 0,1-1 14 0 0,1 0 0 0 0,-1 0 1 0 0,0-1-1 0 0,0 1 1 0 0,-1-1-1 0 0,1 0 1 0 0,-1 0-1 0 0,0 0 0 0 0,0-1 1 0 0,-1 1-1 0 0,1-1 1 0 0,-1 1-1 0 0,-1-1 0 0 0,1 0 1 0 0,-1 0-1 0 0,0 0 1 0 0,0 0-1 0 0,0-5-9 0 0,-1 9-2 0 0,-14-126 181 0 0,13 125-195 0 0,0-1-1 0 0,-1 0 1 0 0,1 0 0 0 0,-1 1 0 0 0,0-1 0 0 0,0 1-1 0 0,0 0 1 0 0,-1-1 0 0 0,1 1 0 0 0,-1 0 0 0 0,1 0-1 0 0,-1 0 1 0 0,0 1 0 0 0,-1-1 0 0 0,1 1 0 0 0,0 0-1 0 0,-1 0 1 0 0,1 0 0 0 0,-1 0 0 0 0,1 0-1 0 0,-1 1 1 0 0,0 0 0 0 0,0-1 0 0 0,0 2 0 0 0,1-1-1 0 0,-1 0 1 0 0,0 1 0 0 0,0-1 0 0 0,0 1 0 0 0,-2 1 16 0 0,5-1-97 0 0,1 0 1 0 0,-1 0 0 0 0,0 0 0 0 0,1 0 0 0 0,-1 0 0 0 0,1 0 0 0 0,-1 1-1 0 0,1-1 1 0 0,-1 0 0 0 0,1 0 0 0 0,-1 1 0 0 0,1-1 0 0 0,-1 0 0 0 0,1 1-1 0 0,0-1 1 0 0,-1 0 0 0 0,1 1 0 0 0,-1-1 0 0 0,1 1 0 0 0,0-1 0 0 0,-1 1-1 0 0,1-1 1 0 0,0 1 0 0 0,0-1 0 0 0,-1 1 0 0 0,1-1 0 0 0,0 1-1 0 0,0-1 1 0 0,0 1 0 0 0,0-1 0 0 0,0 1 0 0 0,0-1 0 0 0,-1 1 0 0 0,1 0-1 0 0,0-1 1 0 0,1 1 0 0 0,-1-1 0 0 0,0 1 0 0 0,0-1 0 0 0,0 1 0 0 0,0-1-1 0 0,0 1 1 0 0,1 0 0 0 0,-1-1 0 0 0,0 1 0 0 0,0-1 0 0 0,1 1 0 0 0,-1-1-1 0 0,0 0 1 0 0,1 1 0 0 0,-1-1 0 0 0,0 1 0 0 0,1-1 0 0 0,-1 0 96 0 0,6 11-5188 0 0,-1-5-3738 0 0,0-2 419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04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74 3545 0 0,'0'0'1707'0'0,"0"0"-99"0"0,0 0 55 0 0,0 0 76 0 0,0 0 92 0 0,0 0 12 0 0,0 0-105 0 0,0 0-206 0 0,0 0-278 0 0,0 0-211 0 0,0 0-175 0 0,0 0-140 0 0,3-8-76 0 0,7-26-69 0 0,-11 33-540 0 0,1 1 0 0 0,0-1 0 0 0,0 0 0 0 0,-1 0 0 0 0,1 0 0 0 0,0 1 0 0 0,-1-1 0 0 0,1 0 0 0 0,-1 0-1 0 0,1 1 1 0 0,-1-1 0 0 0,0 0 0 0 0,1 1 0 0 0,-1-1 0 0 0,1 1 0 0 0,-1-1 0 0 0,0 1 0 0 0,0-1 0 0 0,1 1 0 0 0,-1-1 0 0 0,0 1 0 0 0,0 0 0 0 0,1-1 0 0 0,-1 1 0 0 0,0 0-1 0 0,0 0 1 0 0,0 0 0 0 0,0 0 0 0 0,1-1 0 0 0,-1 1 0 0 0,0 0 0 0 0,0 0 0 0 0,0 1 0 0 0,0-1 0 0 0,1 0 0 0 0,-1 0 0 0 0,0 0 0 0 0,0 1 0 0 0,0-1 0 0 0,0 0-1 0 0,1 0 1 0 0,-1 1 0 0 0,0-1 0 0 0,0 1 0 0 0,1-1 0 0 0,-1 1-43 0 0,-6 1 33 0 0,1 1 1 0 0,-1 0-1 0 0,1 1 0 0 0,0-1 0 0 0,0 1 0 0 0,0 1 0 0 0,1-1 1 0 0,-1 1-1 0 0,1 0 0 0 0,0 0 0 0 0,1 0 0 0 0,-1 1 1 0 0,1-1-1 0 0,0 1 0 0 0,0 0 0 0 0,1 1 0 0 0,-1-1 0 0 0,2 1 1 0 0,-1-1-1 0 0,1 1 0 0 0,0 0 0 0 0,0 0 0 0 0,1 0 1 0 0,-1 0-1 0 0,2 1-33 0 0,2-6 50 0 0,0 1 1 0 0,1 0 0 0 0,0-1 0 0 0,0 0-1 0 0,-1 0 1 0 0,1 0 0 0 0,1 0 0 0 0,-1 0-1 0 0,0 0 1 0 0,0-1 0 0 0,1 0-1 0 0,-1 1 1 0 0,1-1 0 0 0,-1 0 0 0 0,1-1-1 0 0,-1 1 1 0 0,1-1 0 0 0,-1 0-1 0 0,1 1 1 0 0,0-2 0 0 0,-1 1 0 0 0,1 0-1 0 0,-1-1 1 0 0,1 1 0 0 0,-1-1 0 0 0,1 0-1 0 0,-1 0 1 0 0,3-2-51 0 0,85-27-860 0 0,-88 26-2825 0 0,-4 3-1156 0 0,0 0-4361 0 0,1 1 1231 0 0</inkml:trace>
  <inkml:trace contextRef="#ctx0" brushRef="#br0" timeOffset="975.161">350 92 10538 0 0,'0'0'2034'0'0,"0"0"-398"0"0,0 0-191 0 0,0 0-125 0 0,0 0-97 0 0,0 0-124 0 0,0 0-228 0 0,0 0-197 0 0,0 0-159 0 0,1-10-105 0 0,6-47 244 0 0,-7 56-613 0 0,0 0 0 0 0,0 0 0 0 0,0 0 0 0 0,0 0 1 0 0,0 0-1 0 0,-1 0 0 0 0,1 0 0 0 0,0 0 0 0 0,-1 0 0 0 0,1 0 0 0 0,0 0 0 0 0,-1 0 0 0 0,0 0 0 0 0,1 0 0 0 0,-1 1 0 0 0,1-1 0 0 0,-1 0 0 0 0,0 0 0 0 0,0 0 0 0 0,1 1 0 0 0,-1-1 0 0 0,0 1 0 0 0,0-1 0 0 0,0 0 0 0 0,0 1 0 0 0,0-1 0 0 0,0 1 0 0 0,0 0 0 0 0,0-1 0 0 0,0 1 0 0 0,0 0 0 0 0,0 0 0 0 0,0-1 0 0 0,0 1 0 0 0,0 0 0 0 0,0 0 0 0 0,0 0 0 0 0,0 0 0 0 0,0 0 0 0 0,0 1 0 0 0,0-1 0 0 0,0 0 0 0 0,0 0 0 0 0,0 1 0 0 0,0-1 0 0 0,0 0 0 0 0,0 1 0 0 0,0 0-41 0 0,-48 21 79 0 0,43-18-50 0 0,0 1 0 0 0,1 0 0 0 0,0 0 0 0 0,0 0-1 0 0,1 0 1 0 0,-1 1 0 0 0,1 0 0 0 0,1 0 0 0 0,-1 0 0 0 0,1 0 0 0 0,0 1 0 0 0,0-1 0 0 0,0 1 0 0 0,1 0 0 0 0,0-1 0 0 0,1 1 0 0 0,0 0 0 0 0,0 0 0 0 0,0 7-29 0 0,1-13 20 0 0,0 1-1 0 0,0-1 1 0 0,0 1-1 0 0,1-1 1 0 0,-1 0-1 0 0,1 1 1 0 0,-1-1-1 0 0,1 1 1 0 0,-1-1-1 0 0,1 0 0 0 0,0 0 1 0 0,0 1-1 0 0,-1-1 1 0 0,1 0-1 0 0,0 0 1 0 0,0 0-1 0 0,0 0 1 0 0,0 0-1 0 0,1 0 1 0 0,-1 0-1 0 0,0-1 1 0 0,0 1-1 0 0,0 0 1 0 0,1 0-1 0 0,-1-1 0 0 0,0 1 1 0 0,1-1-1 0 0,-1 1 1 0 0,0-1-1 0 0,1 0 1 0 0,-1 0-1 0 0,1 1 1 0 0,-1-1-1 0 0,1 0 1 0 0,-1 0-1 0 0,1 0 1 0 0,-1-1-1 0 0,0 1 1 0 0,1 0-1 0 0,-1 0 0 0 0,1-1 1 0 0,-1 1-1 0 0,2-1-19 0 0,59-23 668 0 0,-57 21-645 0 0,0 0 0 0 0,0-1 0 0 0,0 0 0 0 0,0 0 1 0 0,-1 0-1 0 0,0-1 0 0 0,1 1 0 0 0,-2-1 0 0 0,1 0 0 0 0,-1 0 1 0 0,1-1-1 0 0,-1 1 0 0 0,-1-1 0 0 0,1 1 0 0 0,-1-1 0 0 0,0 0 1 0 0,0 0-1 0 0,-1 0 0 0 0,0 0 0 0 0,0 0 0 0 0,0 0 0 0 0,-1 0 1 0 0,0 0-1 0 0,0-4-23 0 0,-18 82-190 0 0,17-71 198 0 0,1 1 0 0 0,-1 0 0 0 0,0-1 0 0 0,1 1-1 0 0,-1 0 1 0 0,1 0 0 0 0,-1 0 0 0 0,1 0 0 0 0,0-1-1 0 0,0 1 1 0 0,0 0 0 0 0,0 0 0 0 0,0 0-1 0 0,0 0 1 0 0,0 0 0 0 0,1 0 0 0 0,-1-1 0 0 0,1 1-1 0 0,-1 0 1 0 0,1 0 0 0 0,0 0 0 0 0,0-1 0 0 0,0 1-1 0 0,0-1 1 0 0,0 1 0 0 0,0 0 0 0 0,0-1 0 0 0,0 0-1 0 0,1 1 1 0 0,-1-1 0 0 0,0 0 0 0 0,1 0 0 0 0,-1 1-1 0 0,1-1 1 0 0,0 0 0 0 0,-1-1 0 0 0,1 1-1 0 0,0 0 1 0 0,-1 0 0 0 0,1-1 0 0 0,0 1 0 0 0,0-1-1 0 0,0 1 1 0 0,0-1 0 0 0,0 0 0 0 0,-1 0 0 0 0,1 0-1 0 0,0 0 1 0 0,0 0 0 0 0,0 0 0 0 0,0 0 0 0 0,0-1-1 0 0,0 1 1 0 0,-1-1 0 0 0,1 0 0 0 0,0 1-1 0 0,0-1-6 0 0,7-5 25 0 0,1 0 0 0 0,-1-1 1 0 0,-1 0-1 0 0,0-1 1 0 0,0 1-1 0 0,0-2 1 0 0,-1 1-1 0 0,0-1 1 0 0,0 0-1 0 0,-1 0 0 0 0,-1-1 1 0 0,3-5-27 0 0,-9 59-183 0 0,-1-34 203 0 0,1-6-19 0 0,0-1 0 0 0,0 1 0 0 0,1 0 1 0 0,-1-1-1 0 0,1 1 0 0 0,0 0 0 0 0,0 0 1 0 0,0-1-1 0 0,0 1 0 0 0,0 0 0 0 0,1 0 0 0 0,0-1 1 0 0,0 1-1 0 0,0 0 0 0 0,0-1 0 0 0,1 1 1 0 0,-1-1-1 0 0,1 1 0 0 0,0-1 0 0 0,0 0 1 0 0,2 2-2 0 0,25-26 260 0 0,66-74-286 0 0,-93 97 21 0 0,-1-1-1 0 0,1 1 1 0 0,-1 0-1 0 0,0-1 1 0 0,0 1 0 0 0,1 0-1 0 0,-1 0 1 0 0,-1 0-1 0 0,1 0 1 0 0,0 0-1 0 0,0 0 1 0 0,-1 0-1 0 0,1 1 1 0 0,-1-1-1 0 0,0 0 1 0 0,0 0 0 0 0,0 0-1 0 0,0 0 1 0 0,0 1-1 0 0,0-1 1 0 0,0 0-1 0 0,-1 0 1 0 0,1 0-1 0 0,-1 0 1 0 0,0 2 5 0 0,1 4-34 0 0,2-5 44 0 0,1 1 0 0 0,0-1 1 0 0,0 0-1 0 0,0 0 1 0 0,0 0-1 0 0,0-1 1 0 0,0 1-1 0 0,1-1 0 0 0,0 1 1 0 0,-1-1-1 0 0,1 0 1 0 0,0-1-1 0 0,0 1 1 0 0,0-1-1 0 0,0 1 0 0 0,0-1 1 0 0,0 0-1 0 0,0-1 1 0 0,1 1-1 0 0,-1-1 0 0 0,0 0 1 0 0,0 0-1 0 0,1 0 1 0 0,-1 0-1 0 0,0-1 1 0 0,0 0-1 0 0,2 0-10 0 0,-2 1-20 0 0,30-10-1671 0 0,-25 4-2602 0 0,1-1-4925 0 0,-6 3-2474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10.3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208 75 0 0 0,'0'0'1806'0'0,"0"0"134"0"0,0 0 13 0 0,0 0 123 0 0,0 0 38 0 0,0 0-91 0 0,0 0-172 0 0,0 0-259 0 0,0 0-242 0 0,0 0-198 0 0,1-6-134 0 0,5-26 536 0 0,-4 2 4444 0 0,-2 30-5907 0 0,0 0-33 0 0,0 0-2 0 0,0 0-17 0 0,0 0 5 0 0,0 0 13 0 0,0 0-31 0 0,0 0-10 0 0,0 0-10 0 0,0 0-28 0 0,0 0 15 0 0,0 0-8 0 0,0 0 25 0 0,-7 29-49 0 0,-49 233 682 0 0,54-272-443 0 0,3-1-5979 0 0,0 3-8004 0 0,-1 6 5755 0 0</inkml:trace>
  <inkml:trace contextRef="#ctx0" brushRef="#br0" timeOffset="585.003">46 19 2393 0 0,'0'0'1684'0'0,"0"0"-201"0"0,0 0-118 0 0,0 0 120 0 0,0 0 191 0 0,0 0 181 0 0,0 0 19 0 0,0 0-169 0 0,0 0-263 0 0,0 0-277 0 0,0 0-204 0 0,0 0-124 0 0,0 0-136 0 0,-7-3-118 0 0,-31-9 1912 0 0,96 15-1042 0 0,331-9-738 0 0,-389 6-635 0 0,0 0 59 0 0,0 0 43 0 0,0 0-19 0 0,-14 5-3059 0 0,12-2 1662 0 0,-1 3-1947 0 0,1-3-2665 0 0,1 0-5066 0 0</inkml:trace>
  <inkml:trace contextRef="#ctx0" brushRef="#br0" timeOffset="1686.502">361 227 1936 0 0,'0'0'1765'0'0,"0"0"-204"0"0,0 0-2 0 0,0 0 140 0 0,0 0 114 0 0,0 0-33 0 0,0 0-167 0 0,0 0-194 0 0,0 0-238 0 0,0 0-231 0 0,0 0-234 0 0,0 0-204 0 0,0 0-140 0 0,-2-1-123 0 0,2 1-224 0 0,0 0-1 0 0,0 0 0 0 0,0 0 1 0 0,0 1-1 0 0,0-1 0 0 0,0 0 1 0 0,0 0-1 0 0,0 1 0 0 0,0-1 1 0 0,0 0-1 0 0,0 0 0 0 0,0 1 1 0 0,-1-1-1 0 0,1 0 0 0 0,0 0 1 0 0,0 0-1 0 0,0 0 0 0 0,0 1 1 0 0,0-1-1 0 0,-1 0 0 0 0,1 0 1 0 0,0 0-1 0 0,0 0 0 0 0,0 1 1 0 0,-1-1-1 0 0,1 0 0 0 0,0 0 1 0 0,0 0-1 0 0,0 0 0 0 0,-1 0 1 0 0,1 0-1 0 0,0 0 0 0 0,0 0 1 0 0,-1 0-1 0 0,1 0 0 0 0,0 0 1 0 0,0 0-1 0 0,-1 0 0 0 0,1 0 1 0 0,0 0-1 0 0,0 0 0 0 0,-1 0 1 0 0,1 0-1 0 0,0 0 0 0 0,0 0 1 0 0,0 0-1 0 0,-1 0 0 0 0,1 0 1 0 0,0 0-25 0 0,5 2 136 0 0,0-1 0 0 0,0 1 1 0 0,0-1-1 0 0,0 0 0 0 0,0 0 1 0 0,0 0-1 0 0,1-1 0 0 0,-1 0 1 0 0,0 0-1 0 0,0 0 0 0 0,1 0 1 0 0,-1-1-1 0 0,0 0 0 0 0,0 0 1 0 0,0-1-1 0 0,0 1 0 0 0,0-1 1 0 0,1 0-138 0 0,-5 1 12 0 0,1 2 17 0 0,0-1-1 0 0,1 0 0 0 0,-1 0 0 0 0,0 0 1 0 0,1 0-1 0 0,-1 0 0 0 0,0-1 1 0 0,1 1-1 0 0,-1-1 0 0 0,0 1 1 0 0,0-1-1 0 0,0 0 0 0 0,1 0 1 0 0,-1 0-1 0 0,0 0 0 0 0,0 0 0 0 0,0-1 1 0 0,0 1-1 0 0,-1 0 0 0 0,1-1 1 0 0,0 0-1 0 0,-1 1 0 0 0,1-1 1 0 0,-1 0-1 0 0,1 0 0 0 0,-1 0 1 0 0,0 0-1 0 0,0 0 0 0 0,0 0 1 0 0,0 0-1 0 0,0 0 0 0 0,0 0 0 0 0,0-1 1 0 0,-1 1-1 0 0,1 0 0 0 0,-1-1 1 0 0,0 1-1 0 0,0 0 0 0 0,0-1 1 0 0,0 1-1 0 0,0 0 0 0 0,0-1 1 0 0,0 1-1 0 0,-1 0 0 0 0,1 0 0 0 0,-1-1-27 0 0,-1 0-5 0 0,0 1 0 0 0,0 0 0 0 0,-1 0-1 0 0,1 0 1 0 0,0 0 0 0 0,-1 0-1 0 0,1 0 1 0 0,-1 0 0 0 0,0 1 0 0 0,1-1-1 0 0,-1 1 1 0 0,0 0 0 0 0,0 0-1 0 0,0 0 1 0 0,0 0 0 0 0,0 1 0 0 0,0-1-1 0 0,0 1 1 0 0,0 0 0 0 0,0 0-1 0 0,0 0 1 0 0,0 0 0 0 0,0 0 0 0 0,0 0-1 0 0,-1 1 1 0 0,1 0 0 0 0,0 0-1 0 0,1 0 1 0 0,-1 0 0 0 0,0 0 0 0 0,0 0-1 0 0,0 1 6 0 0,-4 0 6 0 0,1 1 0 0 0,-1 0 0 0 0,1 1 0 0 0,0 0-1 0 0,0 0 1 0 0,0 0 0 0 0,0 0 0 0 0,1 1 0 0 0,-1 0 0 0 0,1 0-1 0 0,1 1 1 0 0,-1-1 0 0 0,-3 6-6 0 0,7-8 11 0 0,0 0-1 0 0,0 0 1 0 0,0 0-1 0 0,1 0 1 0 0,-1 0 0 0 0,1 0-1 0 0,0 0 1 0 0,0 0-1 0 0,0 0 1 0 0,0 0 0 0 0,0 0-1 0 0,1 0 1 0 0,-1 0-1 0 0,1 0 1 0 0,0 0 0 0 0,0 0-1 0 0,0 0 1 0 0,0-1-1 0 0,0 1 1 0 0,1 0-1 0 0,-1 0 1 0 0,1-1 0 0 0,0 1-1 0 0,-1-1 1 0 0,1 0-1 0 0,1 1 1 0 0,-1-1 0 0 0,0 0-1 0 0,0 0 1 0 0,1 0-1 0 0,-1-1 1 0 0,1 1 0 0 0,0-1-1 0 0,-1 1 1 0 0,1-1-1 0 0,0 0 1 0 0,0 0 0 0 0,0 0-1 0 0,0 0 1 0 0,0-1-1 0 0,0 1 1 0 0,0-1-1 0 0,0 1 1 0 0,0-1 0 0 0,0 0-1 0 0,0-1 1 0 0,0 1-1 0 0,0 0 1 0 0,0-1 0 0 0,2 0-11 0 0,64 0-1106 0 0,-47-2-3360 0 0,1-1-5767 0 0,-17 2 1563 0 0</inkml:trace>
  <inkml:trace contextRef="#ctx0" brushRef="#br0" timeOffset="2219.276">633 147 8282 0 0,'0'0'1759'0'0,"0"0"-93"0"0,0 0 1 0 0,0 0-22 0 0,0 0-67 0 0,0 0-182 0 0,0 0-284 0 0,0 0-311 0 0,0 0-328 0 0,0 0-240 0 0,0 0-98 0 0,0 0 30 0 0,0 0 114 0 0,-1 3 139 0 0,-45 135 3130 0 0,70-196-1959 0 0,-19 49-1603 0 0,1 1 0 0 0,-1-1 0 0 0,1 1 0 0 0,1 0 0 0 0,-1 1 0 0 0,1-1 0 0 0,1 1 1 0 0,-1 1-1 0 0,1-1 0 0 0,0 2 0 0 0,1-1 0 0 0,3-1 14 0 0,-10 8-2 0 0,0 0 0 0 0,1 1 0 0 0,-1-1 0 0 0,0 1 0 0 0,0-1 0 0 0,0 1 0 0 0,-1 0-1 0 0,1 0 1 0 0,0 0 0 0 0,-1 0 0 0 0,1 0 0 0 0,-1 0 0 0 0,0 0 0 0 0,1 0 0 0 0,-1 1 0 0 0,0-1 0 0 0,-1 0 0 0 0,1 1 0 0 0,0-1 0 0 0,-1 1 0 0 0,1-1-1 0 0,-1 1 1 0 0,0-1 0 0 0,1 1 0 0 0,-1-1 0 0 0,-1 1 0 0 0,1-1 0 0 0,0 1 0 0 0,0-1 0 0 0,-1 1 0 0 0,0 2 2 0 0,1-5 0 0 0,-10 122 324 0 0,8-129-4652 0 0,1-1-7179 0 0,1 5 503 0 0</inkml:trace>
  <inkml:trace contextRef="#ctx0" brushRef="#br0" timeOffset="2716.984">1037 145 10242 0 0,'0'0'760'0'0,"0"0"-1"0"0,0 0 141 0 0,0 0 175 0 0,0 0 184 0 0,0 0 48 0 0,0 0-108 0 0,0 0-188 0 0,0 0-250 0 0,0 0-243 0 0,0 0-185 0 0,0 0-133 0 0,-4-6-60 0 0,-12-18-24 0 0,-34 23 399 0 0,37 3-368 0 0,-59 22 661 0 0,72-21-792 0 0,1-1 0 0 0,-1 1 0 0 0,0-1 1 0 0,1 1-1 0 0,0-1 0 0 0,-1 1 0 0 0,1-1 0 0 0,0 0 0 0 0,0 1 1 0 0,1-1-1 0 0,-1 0 0 0 0,0 0 0 0 0,1 0 0 0 0,-1 0 0 0 0,1 0 0 0 0,0 0 1 0 0,0 0-1 0 0,-1 0 0 0 0,1-1 0 0 0,0 1 0 0 0,1-1 0 0 0,-1 1 0 0 0,0-1 1 0 0,0 0-1 0 0,1 0 0 0 0,-1 0 0 0 0,0 0 0 0 0,1 0 0 0 0,-1 0 0 0 0,1-1 1 0 0,-1 1-1 0 0,1-1 0 0 0,0 0-16 0 0,0 1 24 0 0,94 42 115 0 0,-98-41-122 0 0,1-1 0 0 0,0 1 0 0 0,-1-1 0 0 0,1 0 0 0 0,-1 1 0 0 0,1-1 0 0 0,-1 0-1 0 0,0 1 1 0 0,1-1 0 0 0,-1 0 0 0 0,0 0 0 0 0,0 0 0 0 0,0 0 0 0 0,0 0 0 0 0,0 0 0 0 0,0 0 0 0 0,0 0-1 0 0,0 0 1 0 0,0 0 0 0 0,-1 0 0 0 0,1-1 0 0 0,0 1 0 0 0,0 0 0 0 0,-1-1 0 0 0,1 1 0 0 0,-1-1 0 0 0,1 0 0 0 0,0 1-1 0 0,-1-1 1 0 0,1 0 0 0 0,-1 0 0 0 0,1 0 0 0 0,-1 0 0 0 0,1 0-17 0 0,-11 4 217 0 0,-1-1 0 0 0,1 0 0 0 0,-1 0 1 0 0,0-2-1 0 0,0 0 0 0 0,0 0 0 0 0,0-1 0 0 0,0 0 0 0 0,1-1 0 0 0,-1-1 1 0 0,-4-1-219 0 0,17 3-13 0 0,0-1 0 0 0,0 1 0 0 0,1 0 0 0 0,-1 0-1 0 0,0-1 1 0 0,0 1 0 0 0,0 0 0 0 0,1 0-1 0 0,-1-1 1 0 0,0 1 0 0 0,0 0 0 0 0,0-1 0 0 0,0 1-1 0 0,0 0 1 0 0,1 0 0 0 0,-1-1 0 0 0,0 1-1 0 0,0 0 1 0 0,0-1 0 0 0,0 1 0 0 0,0 0-1 0 0,0-1 1 0 0,0 1 0 0 0,0 0 0 0 0,0-1 0 0 0,0 1-1 0 0,0 0 1 0 0,-1-1 0 0 0,1 1 0 0 0,0 0-1 0 0,0-1 1 0 0,0 1 0 0 0,0 0 0 0 0,0 0-1 0 0,-1-1 1 0 0,1 1 0 0 0,0 0 0 0 0,0-1 0 0 0,0 1-1 0 0,-1 0 1 0 0,1 0 0 0 0,0 0 0 0 0,0-1-1 0 0,-1 1 1 0 0,1 0 0 0 0,0 0 0 0 0,-1 0-1 0 0,1 0 1 0 0,0-1 0 0 0,-1 1 0 0 0,1 0 0 0 0,0 0-1 0 0,0 0 1 0 0,-1 0 0 0 0,1 0 0 0 0,0 0-1 0 0,-1 0 1 0 0,1 0 0 0 0,0 0 0 0 0,-1 0-1 0 0,1 0 1 0 0,0 0 0 0 0,-1 0 0 0 0,1 0 0 0 0,-1 1 14 0 0,26-7-8842 0 0,-19 5-19 0 0</inkml:trace>
  <inkml:trace contextRef="#ctx0" brushRef="#br0" timeOffset="3118.997">1238 163 10970 0 0,'0'0'966'0'0,"0"0"85"0"0,0 0 166 0 0,0 0 140 0 0,0 0 26 0 0,0 0-118 0 0,0 0-230 0 0,0 0-243 0 0,0 0-234 0 0,0 0-197 0 0,0 0-115 0 0,0 0-65 0 0,-11-1-1 0 0,-35-2 23 0 0,44 3-165 0 0,-1 0 0 0 0,1 1 1 0 0,0 0-1 0 0,-1-1 0 0 0,1 1 1 0 0,0 0-1 0 0,0 0 0 0 0,-1 0 1 0 0,1 1-1 0 0,0-1 0 0 0,0 0 1 0 0,0 1-1 0 0,1 0 0 0 0,-1-1 1 0 0,0 1-1 0 0,1 0 1 0 0,-1 0-1 0 0,1 0 0 0 0,-1 0 1 0 0,1 0-1 0 0,0 0 0 0 0,0 0 1 0 0,0 0-1 0 0,0 1-38 0 0,-1 0 72 0 0,1-2-34 0 0,0 1 0 0 0,0-1 0 0 0,-1 1 0 0 0,1-1 0 0 0,1 1 1 0 0,-1 0-1 0 0,0 0 0 0 0,0-1 0 0 0,1 1 0 0 0,-1 0 0 0 0,1 0 0 0 0,-1 0 1 0 0,1 0-1 0 0,0-1 0 0 0,0 1 0 0 0,0 0 0 0 0,0 0 0 0 0,0 0 0 0 0,0 0 0 0 0,1 0 1 0 0,-1 0-1 0 0,0 0 0 0 0,1-1 0 0 0,0 1 0 0 0,-1 0 0 0 0,1 0 0 0 0,0-1 0 0 0,0 1 1 0 0,0 0-1 0 0,0-1 0 0 0,0 1 0 0 0,0-1 0 0 0,1 1 0 0 0,-1-1 0 0 0,0 0 0 0 0,1 1 1 0 0,-1-1-1 0 0,1 0 0 0 0,-1 0 0 0 0,1 0 0 0 0,0 0 0 0 0,-1 0 0 0 0,1-1 0 0 0,0 1 1 0 0,0 0-1 0 0,0-1 0 0 0,-1 1 0 0 0,1-1 0 0 0,0 0 0 0 0,0 0 0 0 0,0 1 1 0 0,0-1-1 0 0,0 0 0 0 0,0-1 0 0 0,0 1 0 0 0,1 0-38 0 0,0 0-4 0 0,1 0-1 0 0,-1 0 1 0 0,1-1 0 0 0,-1 1-1 0 0,0-1 1 0 0,1 0 0 0 0,-1 0-1 0 0,0 0 1 0 0,1 0 0 0 0,-1 0-1 0 0,0-1 1 0 0,0 1 0 0 0,0-1-1 0 0,0 0 1 0 0,0 0 0 0 0,0 0-1 0 0,-1 0 1 0 0,1 0 0 0 0,-1-1-1 0 0,1 0 1 0 0,-1 1 0 0 0,0-1-1 0 0,0 0 1 0 0,0 0 0 0 0,-1 0-1 0 0,1 0 1 0 0,-1 0 0 0 0,1 0-1 0 0,-1 0 1 0 0,0-1 0 0 0,0 1-1 0 0,-1 0 1 0 0,1-1 0 0 0,0 1-1 0 0,-1-1 1 0 0,0 1 0 0 0,0-1-1 0 0,0 1 1 0 0,-1 0 0 0 0,1-1-1 0 0,-1 1 1 0 0,1-1 0 0 0,-1 1-1 0 0,0 0 1 0 0,-1-1 0 0 0,1 1-1 0 0,0 0 1 0 0,-1 0 0 0 0,0 0-1 0 0,0 0 1 0 0,0 0 0 0 0,-2-1 4 0 0,4 3-5954 0 0,1 5-2138 0 0,-1-4 7530 0 0,0 2-9497 0 0</inkml:trace>
  <inkml:trace contextRef="#ctx0" brushRef="#br0" timeOffset="3720.878">1355 258 9362 0 0,'0'0'3218'0'0,"0"0"-1196"0"0,0 0-505 0 0,0 0-132 0 0,0 0-66 0 0,0 0-147 0 0,0 0-156 0 0,0 0-158 0 0,0 0-177 0 0,0 0-149 0 0,0 0-157 0 0,0 0-147 0 0,0 0-69 0 0,-1-11-45 0 0,0-31-2 0 0,32-6 227 0 0,16-13-116 0 0,-51 72-407 0 0,3-10 184 0 0,0 0 1 0 0,0 0 0 0 0,0 0-1 0 0,0 1 1 0 0,0-1-1 0 0,0 0 1 0 0,0 1 0 0 0,0-1-1 0 0,0 1 1 0 0,1-1 0 0 0,-1 1-1 0 0,1-1 1 0 0,-1 1 0 0 0,1 0-1 0 0,0-1 1 0 0,-1 1-1 0 0,1-1 1 0 0,0 1 0 0 0,0 0-1 0 0,0-1 1 0 0,0 1 0 0 0,1 0-1 0 0,-1-1 1 0 0,0 1-1 0 0,1-1 1 0 0,-1 1 0 0 0,1-1-1 0 0,-1 1 1 0 0,1 0 0 0 0,0-1-1 0 0,0 0 1 0 0,-1 1 0 0 0,1-1-1 0 0,0 0 1 0 0,0 1-1 0 0,1-1 1 0 0,-1 0 0 0 0,0 0-1 0 0,0 0 1 0 0,0 0 0 0 0,1 0-1 0 0,-1 0 1 0 0,1 0-1 0 0,-1 0 1 0 0,1-1 0 0 0,-1 1-1 0 0,1 0 1 0 0,-1-1 0 0 0,1 0-1 0 0,-1 1 1 0 0,2-1-1 0 0,1 1 33 0 0,-1-1 1 0 0,1 0-1 0 0,-1 0 1 0 0,0-1 0 0 0,1 1-1 0 0,-1-1 1 0 0,0 1-1 0 0,0-1 1 0 0,1 0-1 0 0,-1 0 1 0 0,0-1-1 0 0,0 1 1 0 0,0-1-1 0 0,0 1 1 0 0,0-1-1 0 0,-1 0 1 0 0,1 0-1 0 0,0 0 1 0 0,-1-1-1 0 0,0 1 1 0 0,1 0 0 0 0,-1-1-1 0 0,0 0 1 0 0,0 1-1 0 0,0-1 1 0 0,-1 0-1 0 0,1 0 1 0 0,0-3-34 0 0,-20 20 37 0 0,14-10-41 0 0,-1 1 1 0 0,0-1-1 0 0,1 1 0 0 0,0 0 0 0 0,0 0 1 0 0,1 1-1 0 0,0-1 0 0 0,0 1 0 0 0,0 0 1 0 0,0 0-1 0 0,1 0 0 0 0,0 0 1 0 0,0 0-1 0 0,1 0 0 0 0,-1 1 0 0 0,1-1 1 0 0,1 0-1 0 0,-1 1 0 0 0,1-1 0 0 0,1 3 4 0 0,1-6 35 0 0,1-1 0 0 0,0 0 0 0 0,1 0 0 0 0,-1 0 0 0 0,0 0 0 0 0,1 0 0 0 0,-1 0-1 0 0,1-1 1 0 0,0 0 0 0 0,-1 0 0 0 0,1 0 0 0 0,0 0 0 0 0,0 0 0 0 0,-1-1-1 0 0,1 0 1 0 0,0 1 0 0 0,0-2 0 0 0,0 1 0 0 0,0 0 0 0 0,-1-1 0 0 0,1 1 0 0 0,0-1-1 0 0,0 0 1 0 0,-1-1 0 0 0,1 1 0 0 0,0-1 0 0 0,2-1-35 0 0,0 1 51 0 0,0 0-1 0 0,-1 0 1 0 0,1-1 0 0 0,0 0-1 0 0,-1 0 1 0 0,0 0 0 0 0,0-1-1 0 0,0 0 1 0 0,0 0 0 0 0,-1 0-1 0 0,0 0 1 0 0,1-1 0 0 0,-1 0-1 0 0,-1 1 1 0 0,2-4-51 0 0,-14 14-3100 0 0,4-1-2211 0 0,2-2-6039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15.3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118 114 0 0 0,'0'0'1532'0'0,"0"0"211"0"0,0 0-46 0 0,0 0 44 0 0,0 0 156 0 0,0 0 87 0 0,0 0-50 0 0,2-11-188 0 0,0 0-1224 0 0,8-35 1811 0 0,-7 10 4750 0 0,-3 36-6734 0 0,-6 19-131 0 0,-15 54 392 0 0,-44 199 1044 0 0,62-242-1572 0 0,-25 100 372 0 0,21-124-3385 0 0,3-31-12522 0 0,4 20 6258 0 0</inkml:trace>
  <inkml:trace contextRef="#ctx0" brushRef="#br0" timeOffset="318.651">51 227 6497 0 0,'0'0'2209'0'0,"0"0"-65"0"0,0 0-179 0 0,0 0-236 0 0,0 0-187 0 0,0 0-215 0 0,0 0-227 0 0,0 0-220 0 0,12-8-231 0 0,35-22-171 0 0,-45 29-429 0 0,0 0 0 0 0,0 0 0 0 0,0 1 0 0 0,0-1-1 0 0,1 0 1 0 0,-1 1 0 0 0,0 0 0 0 0,0-1 0 0 0,1 1 0 0 0,-1 0-1 0 0,0 0 1 0 0,0 0 0 0 0,0 1 0 0 0,1-1 0 0 0,-1 1-1 0 0,0-1 1 0 0,0 1 0 0 0,0-1 0 0 0,0 1 0 0 0,0 0 0 0 0,0 0-1 0 0,0 0 1 0 0,0 0 0 0 0,0 1 0 0 0,0-1 0 0 0,0 0-1 0 0,-1 1 1 0 0,1-1 0 0 0,1 2-49 0 0,1 1 117 0 0,-3-4-85 0 0,0 1 1 0 0,1 0-1 0 0,-1 0 1 0 0,0-1-1 0 0,0 1 1 0 0,0 0-1 0 0,0 0 1 0 0,0 0-1 0 0,0 0 1 0 0,0 0-1 0 0,0 0 1 0 0,0 1-1 0 0,-1-1 1 0 0,1 0-1 0 0,0 0 1 0 0,-1 1-1 0 0,1-1 1 0 0,-1 0-1 0 0,0 1 0 0 0,1-1 1 0 0,-1 0-1 0 0,0 1 1 0 0,0-1-1 0 0,1 1 1 0 0,-1-1-1 0 0,0 0 1 0 0,-1 1-1 0 0,1-1 1 0 0,0 1-1 0 0,0-1 1 0 0,0 0-1 0 0,-1 1 1 0 0,1-1-1 0 0,-1 0 1 0 0,1 1-1 0 0,-1-1 1 0 0,0 0-1 0 0,1 0 1 0 0,-1 0-1 0 0,0 1 1 0 0,0-1-1 0 0,0 0 1 0 0,0 0-1 0 0,0 0 1 0 0,0 0-1 0 0,0-1 1 0 0,0 1-1 0 0,0 0 1 0 0,0 0-1 0 0,-1 0 1 0 0,1-1-1 0 0,0 1 1 0 0,-1-1-1 0 0,1 1 1 0 0,0-1-1 0 0,-1 0 1 0 0,1 1-1 0 0,-1-1-32 0 0,-7 5 72 0 0,-1-1 0 0 0,0 1 0 0 0,0-2 0 0 0,0 1 0 0 0,-1-2 0 0 0,1 1-1 0 0,-1-1 1 0 0,0-1 0 0 0,1 0 0 0 0,-1 0 0 0 0,0-1 0 0 0,-1-1-72 0 0,33-11-6316 0 0,-2 7-2721 0 0,-12 4-410 0 0</inkml:trace>
  <inkml:trace contextRef="#ctx0" brushRef="#br0" timeOffset="1163.901">195 314 5137 0 0,'0'0'1787'0'0,"0"0"-76"0"0,0 0 51 0 0,0 0 173 0 0,0 0 125 0 0,0 0-62 0 0,0 0-275 0 0,0 0-448 0 0,0 0-425 0 0,0 0-333 0 0,0 0-225 0 0,0 0-62 0 0,1-3-12 0 0,62-152 1687 0 0,-64 157-1909 0 0,1 0 1 0 0,-1 0-1 0 0,1-1 1 0 0,-1 1-1 0 0,1 0 1 0 0,0 0-1 0 0,-1-1 1 0 0,1 1-1 0 0,0 0 1 0 0,0 0 0 0 0,0 0-1 0 0,1-1 1 0 0,-1 1-1 0 0,0 0 1 0 0,1 0-1 0 0,-1-1 1 0 0,1 1-1 0 0,0 0 1 0 0,-1-1-1 0 0,1 1 1 0 0,0 0-1 0 0,0-1 1 0 0,0 1-1 0 0,0-1 1 0 0,0 1 0 0 0,0-1-1 0 0,1 0 1 0 0,-1 0-1 0 0,0 1 1 0 0,1-1-1 0 0,-1 0 1 0 0,1 0-1 0 0,-1 0 1 0 0,1 0-1 0 0,-1-1 1 0 0,1 1-1 0 0,0 0 1 0 0,-1-1-1 0 0,1 1 1 0 0,1-1 3 0 0,3 0 23 0 0,0 0 1 0 0,0-1-1 0 0,0 0 1 0 0,0 0-1 0 0,0 0 1 0 0,-1-1-1 0 0,1 0 1 0 0,0 0-1 0 0,-1 0 1 0 0,1-1-1 0 0,-1 0 1 0 0,0 0-1 0 0,0 0 1 0 0,0-1-1 0 0,0 1 1 0 0,-1-1-1 0 0,0 0 0 0 0,1-1 1 0 0,-1 1-1 0 0,2-5-23 0 0,-38 39 950 0 0,27-25-935 0 0,1 0 1 0 0,-1 1-1 0 0,1-1 0 0 0,0 1 0 0 0,0 0 1 0 0,1 0-1 0 0,0 1 0 0 0,0-1 1 0 0,0 0-1 0 0,1 1 0 0 0,0 0 0 0 0,0 0 1 0 0,1-1-1 0 0,0 1 0 0 0,0 0 1 0 0,0 0-1 0 0,1 4-15 0 0,2-9 27 0 0,0 0 0 0 0,0 0 0 0 0,0-1 0 0 0,0 1 0 0 0,0-1 0 0 0,1 1 0 0 0,-1-1 0 0 0,0 0-1 0 0,1 0 1 0 0,-1 0 0 0 0,1 0 0 0 0,-1-1 0 0 0,1 1 0 0 0,-1-1 0 0 0,1 1 0 0 0,0-1 0 0 0,-1 0 0 0 0,1 0 0 0 0,-1 0 0 0 0,1 0 0 0 0,0-1 0 0 0,-1 1 0 0 0,1-1 0 0 0,-1 1-1 0 0,1-1 1 0 0,-1 0 0 0 0,1 0 0 0 0,-1 0 0 0 0,1 0 0 0 0,-1 0 0 0 0,0-1 0 0 0,0 1 0 0 0,0-1 0 0 0,0 0 0 0 0,2-1-27 0 0,2 0 26 0 0,0 1 0 0 0,0-1 1 0 0,0 0-1 0 0,-1-1 0 0 0,1 0 0 0 0,-1 1 0 0 0,0-2 1 0 0,0 1-1 0 0,-1-1 0 0 0,1 1 0 0 0,-1-1 1 0 0,0 0-1 0 0,0-1 0 0 0,0 1 0 0 0,-1-1 1 0 0,0 0-1 0 0,0 0 0 0 0,0 0 0 0 0,-1 0 0 0 0,0 0 1 0 0,1-6-27 0 0,-4 11 1 0 0,0 1 0 0 0,1-1 0 0 0,-1 0 1 0 0,0 1-1 0 0,0-1 0 0 0,0 1 0 0 0,0 0 1 0 0,0-1-1 0 0,0 1 0 0 0,0 0 0 0 0,0 0 0 0 0,0-1 1 0 0,0 1-1 0 0,0 0 0 0 0,0 0 0 0 0,0 0 1 0 0,0 0-1 0 0,0 0 0 0 0,0 1 0 0 0,0-1 1 0 0,0 0-1 0 0,0 0 0 0 0,0 1 0 0 0,0-1 1 0 0,0 0-1 0 0,0 1 0 0 0,0-1 0 0 0,0 1 0 0 0,0-1 1 0 0,0 1-1 0 0,0 0 0 0 0,1-1 0 0 0,-1 1 1 0 0,0 0-1 0 0,0 0 0 0 0,1-1 0 0 0,-1 1 1 0 0,1 0-1 0 0,-1 0 0 0 0,0 1-1 0 0,-1-1-2 0 0,0 1 0 0 0,0-1 0 0 0,-1 1 1 0 0,1 0-1 0 0,1-1 0 0 0,-1 1 0 0 0,0 0 0 0 0,0 1 0 0 0,1-1 1 0 0,-1 0-1 0 0,1 0 0 0 0,0 1 0 0 0,0-1 0 0 0,0 0 0 0 0,0 1 1 0 0,0 0-1 0 0,0-1 0 0 0,1 1 0 0 0,-1-1 0 0 0,1 1 0 0 0,-1 0 1 0 0,1-1-1 0 0,0 1 0 0 0,0 0 0 0 0,1-1 0 0 0,-1 1 0 0 0,0 0 1 0 0,1-1-1 0 0,0 1 0 0 0,-1-1 0 0 0,1 1 0 0 0,0-1 0 0 0,0 1 1 0 0,1-1-1 0 0,-1 0 0 0 0,0 1 0 0 0,1-1 0 0 0,-1 0 0 0 0,1 0 1 0 0,0 0-1 0 0,0 0 0 0 0,0 0 0 0 0,0-1 0 0 0,0 1 0 0 0,0 0 1 0 0,0-1-1 0 0,0 0 0 0 0,1 1 0 0 0,-1-1 0 0 0,1 0 0 0 0,-1 0 1 0 0,1 0-1 0 0,-1-1 0 0 0,1 1 0 0 0,0-1 0 0 0,2 1 2 0 0,-1 0 13 0 0,0-1 0 0 0,0 0 0 0 0,0 0-1 0 0,0 0 1 0 0,1-1 0 0 0,-1 1 0 0 0,0-1-1 0 0,0 0 1 0 0,0 0 0 0 0,0 0 0 0 0,0-1-1 0 0,0 1 1 0 0,0-1 0 0 0,-1 0 0 0 0,1 0-1 0 0,-1-1 1 0 0,1 1 0 0 0,-1-1 0 0 0,0 1-1 0 0,0-1 1 0 0,0 0 0 0 0,0 0 0 0 0,0 0-1 0 0,-1-1 1 0 0,1 1 0 0 0,-1-1 0 0 0,0 1-1 0 0,0-1 1 0 0,0 0 0 0 0,-1 0 0 0 0,1 0-1 0 0,-1 0 1 0 0,0 0 0 0 0,0 0 0 0 0,0 0-1 0 0,-1 0 1 0 0,0 0 0 0 0,1-1 0 0 0,-1 1-1 0 0,-1 0 1 0 0,1 0 0 0 0,-1 0 0 0 0,1-1-1 0 0,-1 1 1 0 0,0 0 0 0 0,-1 0 0 0 0,1 0-1 0 0,-2-2-12 0 0,1 3 3 0 0,-1 1-1 0 0,1 0 0 0 0,-1 0 0 0 0,1 0 1 0 0,-1 0-1 0 0,0 1 0 0 0,0-1 0 0 0,0 0 1 0 0,0 1-1 0 0,0 0 0 0 0,0 0 0 0 0,0 0 1 0 0,0 0-1 0 0,-1 1 0 0 0,1-1 0 0 0,0 1 0 0 0,0 0 1 0 0,-3 0-3 0 0,-18 10-1697 0 0,21 21-4267 0 0,6-23 1534 0 0,1-3-1479 0 0,0-1-3124 0 0</inkml:trace>
  <inkml:trace contextRef="#ctx0" brushRef="#br0" timeOffset="2212.683">783 231 2657 0 0,'0'0'1993'0'0,"0"0"-174"0"0,0 0 19 0 0,0 0 91 0 0,0 0 42 0 0,0 0-83 0 0,0 0-242 0 0,0 0-315 0 0,0 0-298 0 0,0 0-219 0 0,0 0-170 0 0,0 0-103 0 0,5-10-38 0 0,13-28-28 0 0,-18 37-431 0 0,-1 0 0 0 0,1 0 0 0 0,0 0 0 0 0,0 0 0 0 0,-1 0 0 0 0,1 0 0 0 0,0 0 0 0 0,-1 0 0 0 0,1 0 0 0 0,-1 0 0 0 0,1 0 0 0 0,-1 0 0 0 0,1 0 0 0 0,-1 0 0 0 0,0 1 0 0 0,0-1 0 0 0,1 0 0 0 0,-1 0 0 0 0,0 1 0 0 0,0-1 0 0 0,0 1 0 0 0,0-1-1 0 0,0 0 1 0 0,0 1 0 0 0,1 0 0 0 0,-1-1 0 0 0,-1 1 0 0 0,1-1 0 0 0,0 1 0 0 0,0 0 0 0 0,0 0 0 0 0,0 0 0 0 0,0 0 0 0 0,0 0 0 0 0,0 0 0 0 0,0 0 0 0 0,0 0 0 0 0,0 0 0 0 0,0 0 0 0 0,0 0 0 0 0,0 1 0 0 0,0-1 0 0 0,0 0 0 0 0,0 1 0 0 0,0-1 0 0 0,0 1 0 0 0,0-1 0 0 0,0 1 0 0 0,0 0 0 0 0,0-1 0 0 0,0 1 0 0 0,1 0 0 0 0,-2 0-44 0 0,-2 0 10 0 0,-1 1 0 0 0,1-1 0 0 0,-1 1 0 0 0,1 0 0 0 0,0 0 0 0 0,0 0 0 0 0,0 1 0 0 0,0-1 0 0 0,0 1 0 0 0,0 0 0 0 0,1 0-1 0 0,0 0 1 0 0,-1 1 0 0 0,1-1 0 0 0,0 1 0 0 0,0 0 0 0 0,1 0 0 0 0,-1 0 0 0 0,1 0 0 0 0,0 0 0 0 0,0 0 0 0 0,1 1 0 0 0,-1-1 0 0 0,1 1 0 0 0,0-1 0 0 0,0 1 0 0 0,0-1 0 0 0,1 1-10 0 0,2-2 42 0 0,0-1 1 0 0,0 0-1 0 0,0 0 0 0 0,1 0 1 0 0,-1 0-1 0 0,1 0 1 0 0,0-1-1 0 0,-1 1 0 0 0,1-1 1 0 0,0 1-1 0 0,0-1 1 0 0,0 0-1 0 0,0 0 0 0 0,0-1 1 0 0,0 1-1 0 0,0-1 1 0 0,0 1-1 0 0,0-1 0 0 0,1 0 1 0 0,-1 0-1 0 0,0 0 1 0 0,0-1-1 0 0,0 1 0 0 0,0-1 1 0 0,0 1-1 0 0,0-1 1 0 0,0 0-1 0 0,0 0 0 0 0,0-1 1 0 0,0 1-1 0 0,0-1 1 0 0,-1 1-1 0 0,1-1 0 0 0,0-1-42 0 0,7-5 35 0 0,0-1 0 0 0,-1 0 0 0 0,-1 0 0 0 0,0-1 0 0 0,0 0 0 0 0,-1-1 0 0 0,0 0 0 0 0,0 0-1 0 0,-2 0 1 0 0,1-1 0 0 0,-1 0 0 0 0,-1 0 0 0 0,0 0 0 0 0,-1-1 0 0 0,0 1 0 0 0,-1-1 0 0 0,-1 0-1 0 0,1-8-33 0 0,-48 93-187 0 0,43-67 197 0 0,1 0-1 0 0,-1 0 1 0 0,0-1-1 0 0,1 2 1 0 0,0-1-1 0 0,1 0 1 0 0,-1 0-1 0 0,1 1 1 0 0,0-1-1 0 0,0 0 1 0 0,0 1 0 0 0,1 0-1 0 0,0-1 1 0 0,0 1-1 0 0,0-1 1 0 0,1 1-1 0 0,0-1 1 0 0,0 0-1 0 0,0 1 1 0 0,1-1-1 0 0,-1 0 1 0 0,1 0-1 0 0,1 1 1 0 0,-1-2 0 0 0,1 1-1 0 0,0 0 1 0 0,0 0-1 0 0,0-1 1 0 0,0 0-1 0 0,2 1-10 0 0,-3-4 25 0 0,0 0 0 0 0,1-1 1 0 0,-1 1-1 0 0,0 0 0 0 0,1-1 0 0 0,-1 0 0 0 0,0 0 0 0 0,1 0 0 0 0,-1 0 0 0 0,1 0 1 0 0,-1 0-1 0 0,0 0 0 0 0,1-1 0 0 0,-1 1 0 0 0,0-1 0 0 0,1 0 0 0 0,-1 0 0 0 0,0 0 1 0 0,0 0-1 0 0,0 0 0 0 0,0 0 0 0 0,0 0 0 0 0,0-1 0 0 0,0 1 0 0 0,0-1 0 0 0,0 1 0 0 0,0-1 1 0 0,-1 0-1 0 0,1 0 0 0 0,-1 0-25 0 0,43-62 148 0 0,-28 10-460 0 0,-21 68 303 0 0,2-10 7 0 0,0 1 1 0 0,1-1-1 0 0,-1 1 0 0 0,1 0 1 0 0,0 0-1 0 0,1 0 1 0 0,-1 0-1 0 0,1 1 1 0 0,0-1-1 0 0,1 0 1 0 0,-1 1-1 0 0,1-1 1 0 0,0 0-1 0 0,0 1 0 0 0,0-1 1 0 0,1 0-1 0 0,0 0 1 0 0,0 1-1 0 0,1-1 1 0 0,0 2 1 0 0,1-5 13 0 0,0-1 1 0 0,1 0-1 0 0,-1 0 1 0 0,0 0-1 0 0,1 0 1 0 0,-1 0-1 0 0,1 0 1 0 0,0-1-1 0 0,-1 0 1 0 0,1 0-1 0 0,-1 0 1 0 0,1 0-1 0 0,0 0 1 0 0,-1-1-1 0 0,1 0 1 0 0,-1 0-1 0 0,1 0 1 0 0,-1 0 0 0 0,0 0-1 0 0,1 0 1 0 0,-1-1-1 0 0,0 0 1 0 0,0 0-1 0 0,0 0 1 0 0,0 0-1 0 0,0 0 1 0 0,-1 0-1 0 0,1-1 1 0 0,1-1-14 0 0,60-94 130 0 0,-79 121-300 0 0,12-20 169 0 0,1-1 0 0 0,0 1 0 0 0,0-1 1 0 0,0 1-1 0 0,0-1 0 0 0,1 1 0 0 0,-1 0 0 0 0,1 0 0 0 0,-1 0 0 0 0,1 0 0 0 0,0 0 0 0 0,0 0 1 0 0,0 1-1 0 0,1-1 0 0 0,-1 0 0 0 0,1 0 0 0 0,0 1 0 0 0,0-1 0 0 0,0 0 0 0 0,0 2 1 0 0,38 16-1367 0 0,9-23-5303 0 0,7-10-11582 0 0,-48 10 17765 0 0</inkml:trace>
  <inkml:trace contextRef="#ctx0" brushRef="#br0" timeOffset="2678.733">1274 200 0 0 0,'0'0'3117'0'0,"0"0"-59"0"0,0 0-344 0 0,0 0-327 0 0,0 0-312 0 0,0 0-291 0 0,0 0-327 0 0,0 0-271 0 0,0 0-200 0 0,0 0-144 0 0,0 0-94 0 0,-2-9-76 0 0,-9-28-101 0 0,11 37-542 0 0,0-1 1 0 0,-1 0 0 0 0,1 1 0 0 0,-1-1 0 0 0,1 1 0 0 0,-1-1 0 0 0,1 1 0 0 0,-1-1-1 0 0,0 1 1 0 0,1-1 0 0 0,-1 1 0 0 0,0 0 0 0 0,1-1 0 0 0,-1 1 0 0 0,0 0-1 0 0,1-1 1 0 0,-1 1 0 0 0,0 0 0 0 0,0 0 0 0 0,1 0 0 0 0,-1 0 0 0 0,0 0-1 0 0,0 0 1 0 0,0 0 0 0 0,1 0 0 0 0,-1 0 0 0 0,0 0 0 0 0,0 0 0 0 0,1 0 0 0 0,-1 0-1 0 0,0 1 1 0 0,0-1 0 0 0,1 0 0 0 0,-1 1 0 0 0,0-1 0 0 0,1 0 0 0 0,-1 1-1 0 0,0-1 1 0 0,1 1 0 0 0,-1-1 0 0 0,1 1 0 0 0,-1-1 0 0 0,1 1 0 0 0,-1 0 0 0 0,1-1-1 0 0,-1 1 1 0 0,1-1 0 0 0,0 1 0 0 0,-1 0 0 0 0,1-1 0 0 0,0 1 0 0 0,-1 0-1 0 0,1 0 1 0 0,0 0-30 0 0,-1-1 60 0 0,-34 65 588 0 0,35-63-640 0 0,-1-1 0 0 0,1 0 0 0 0,0 1 0 0 0,-1-1 0 0 0,1 1 0 0 0,0-1 0 0 0,0 1 0 0 0,0-1 0 0 0,0 1 0 0 0,0-1 0 0 0,0 1-1 0 0,1-1 1 0 0,-1 0 0 0 0,0 1 0 0 0,1-1 0 0 0,-1 1 0 0 0,1-1 0 0 0,0 0 0 0 0,-1 1 0 0 0,1-1 0 0 0,0 0 0 0 0,0 0 0 0 0,-1 0 0 0 0,1 1 0 0 0,0-1 0 0 0,0 0 0 0 0,1 0 0 0 0,-1 0 0 0 0,0-1 0 0 0,0 1 0 0 0,0 0 0 0 0,0 0 0 0 0,1-1 0 0 0,-1 1 0 0 0,0 0 0 0 0,1-1 0 0 0,-1 1 0 0 0,1-1 0 0 0,-1 0 0 0 0,1 0 0 0 0,-1 1 0 0 0,0-1 0 0 0,1 0 0 0 0,-1 0 0 0 0,1 0 0 0 0,-1 0 0 0 0,1-1 0 0 0,-1 1-8 0 0,6 0 25 0 0,0 0 0 0 0,-1-1 0 0 0,1 0 0 0 0,0 0-1 0 0,-1-1 1 0 0,1 1 0 0 0,-1-1 0 0 0,0-1 0 0 0,0 1 0 0 0,0-1 0 0 0,0 0 0 0 0,0-1 0 0 0,-1 1 0 0 0,1-1 0 0 0,-1 0-1 0 0,0-1 1 0 0,0 1 0 0 0,0-1 0 0 0,-1 0 0 0 0,0 0 0 0 0,0 0 0 0 0,0-1 0 0 0,0 0 0 0 0,-1 1 0 0 0,1-3-25 0 0,3-6 33 0 0,0-1 1 0 0,-1 0 0 0 0,-1 0 0 0 0,-1 0-1 0 0,0-1 1 0 0,0 0 0 0 0,-2 1 0 0 0,0-1-1 0 0,-1 0 1 0 0,0-3-34 0 0,-6 10 452 0 0,-6 23-412 0 0,-8 26 24 0 0,15-29-49 0 0,1 0 0 0 0,0 0 1 0 0,1 0-1 0 0,0 0 0 0 0,1 1 0 0 0,1-1 0 0 0,-1 0 0 0 0,2 1 0 0 0,-1-1 1 0 0,2 0-1 0 0,-1 0 0 0 0,1 0 0 0 0,1 0 0 0 0,4 10-15 0 0,-4-11 652 0 0,4 6-4112 0 0,10-29-6065 0 0,-13 7 3672 0 0,0 2-1989 0 0</inkml:trace>
  <inkml:trace contextRef="#ctx0" brushRef="#br0" timeOffset="2928.185">1456 85 8330 0 0,'0'0'2762'0'0,"0"0"-298"0"0,0 0-434 0 0,0 0-400 0 0,0 0-359 0 0,0 0-307 0 0,0 0-181 0 0,0 0-11 0 0,0 0 12 0 0,0 0-5 0 0,0 0-87 0 0,0 0-201 0 0,11-2-185 0 0,95-13-111 0 0,-65 5-1369 0 0,-24 4-5675 0 0,-11 5-4188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21.5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215 108 7418 0 0,'0'0'1467'0'0,"0"0"-116"0"0,0 0 112 0 0,0 0 122 0 0,0 0 109 0 0,0 0-39 0 0,0 0-144 0 0,0 0-178 0 0,0 0-212 0 0,0 0-178 0 0,0 0-113 0 0,0-8-92 0 0,-1-22-62 0 0,-1 30 2711 0 0,-5 48-3150 0 0,12 157 815 0 0,-2-238-4835 0 0,-2 21-1420 0 0,0 1-4839 0 0,-1 8 609 0 0</inkml:trace>
  <inkml:trace contextRef="#ctx0" brushRef="#br0" timeOffset="436.085">96 178 2649 0 0,'0'0'1248'0'0,"0"0"-156"0"0,0 0 170 0 0,0 0 391 0 0,0 0 357 0 0,0 0 157 0 0,0 0-162 0 0,0 0-356 0 0,0 0-436 0 0,0 0-421 0 0,0 0-336 0 0,0 0-235 0 0,0 0-106 0 0,-5-1 25 0 0,-12-3 1161 0 0,34 11 3434 0 0,6-4-4511 0 0,-1 0 1 0 0,1-1-1 0 0,-1-1 0 0 0,1-1 0 0 0,-1-1 1 0 0,1-1-1 0 0,20-4-224 0 0,-16 2 88 0 0,-24-2 128 0 0,-7 2-4535 0 0,3 0-7800 0 0,1 3 1975 0 0</inkml:trace>
  <inkml:trace contextRef="#ctx0" brushRef="#br0" timeOffset="1599.273">399 126 7850 0 0,'0'0'1919'0'0,"0"0"-558"0"0,0 0-256 0 0,0 0 98 0 0,0 0 82 0 0,0 0 35 0 0,0 0-57 0 0,0 0-173 0 0,0 0-199 0 0,0 0-218 0 0,0 0-194 0 0,0 0-99 0 0,0-4-46 0 0,-19-54 3016 0 0,14 53-3296 0 0,1-1 0 0 0,-1 1 0 0 0,0 0 1 0 0,-1 1-1 0 0,1-1 0 0 0,-1 1 0 0 0,0 0 1 0 0,0 0-1 0 0,0 1 0 0 0,-1 0 1 0 0,1 0-1 0 0,-1 0 0 0 0,1 1 0 0 0,-1 0 1 0 0,0 0-1 0 0,-4 0-54 0 0,-1 1 6 0 0,-1 0 1 0 0,1 1-1 0 0,0 1 0 0 0,0-1 1 0 0,0 2-1 0 0,0 0 1 0 0,0 0-1 0 0,0 1 0 0 0,0 1 1 0 0,1 0-1 0 0,-1 0 0 0 0,1 1 1 0 0,0 1-1 0 0,-4 2-6 0 0,7-2 0 0 0,0 1-1 0 0,0 0 1 0 0,1 0-1 0 0,0 0 0 0 0,1 1 1 0 0,-1-1-1 0 0,1 2 1 0 0,1-1-1 0 0,0 1 1 0 0,0 0-1 0 0,1 0 1 0 0,0 0-1 0 0,0 0 1 0 0,1 1-1 0 0,0 1 1 0 0,1-2 46 0 0,1-1-1 0 0,0 0 0 0 0,1 0 1 0 0,0 1-1 0 0,0-1 1 0 0,1 0-1 0 0,0 1 1 0 0,1-1-1 0 0,0 0 1 0 0,0 0-1 0 0,0 0 1 0 0,1 0-1 0 0,0-1 1 0 0,1 1-1 0 0,0-1 0 0 0,0 0 1 0 0,0 0-1 0 0,1 0 1 0 0,0 0-1 0 0,1-1 1 0 0,-1 0-1 0 0,1 0 1 0 0,2 1-46 0 0,4-1 66 0 0,0-1 1 0 0,0 0 0 0 0,0-1 0 0 0,0-1-1 0 0,1 0 1 0 0,-1-1 0 0 0,1 0 0 0 0,0-1-1 0 0,0 0 1 0 0,-1-1 0 0 0,1 0 0 0 0,0-1-1 0 0,0-1 1 0 0,-1 0 0 0 0,1-1 0 0 0,-1 0-1 0 0,0 0 1 0 0,1-2 0 0 0,-2 1 0 0 0,3-3-67 0 0,-9 5 23 0 0,0 0 1 0 0,-1 0 0 0 0,1-1-1 0 0,-1 1 1 0 0,1-1 0 0 0,-1-1 0 0 0,0 1-1 0 0,0 0 1 0 0,-1-1 0 0 0,1 0-1 0 0,-1 0 1 0 0,1 0 0 0 0,-1 0 0 0 0,0 0-1 0 0,-1-1 1 0 0,1 1 0 0 0,-1-1-1 0 0,0 0 1 0 0,0 0 0 0 0,-1 0-1 0 0,1 0 1 0 0,-1 0 0 0 0,0 0 0 0 0,0 0-1 0 0,-1 0 1 0 0,0 0 0 0 0,1-1-24 0 0,0 0-44 0 0,0 0 1 0 0,-1 0 0 0 0,1 0-1 0 0,-1 0 1 0 0,0 0 0 0 0,-1 0-1 0 0,1 0 1 0 0,-1 0-1 0 0,0 1 1 0 0,-1-1 0 0 0,1 0-1 0 0,-1 0 1 0 0,0 1 0 0 0,-1-1-1 0 0,1 1 1 0 0,-1-1-1 0 0,0 1 1 0 0,-1 0 0 0 0,1 0-1 0 0,-1 1 1 0 0,0-1 0 0 0,0 1-1 0 0,0 0 1 0 0,-1 0 0 0 0,0 0-1 0 0,1 0 1 0 0,-5-1 43 0 0,6 4-816 0 0,3 1-3849 0 0,0 1-4736 0 0,0 0-2283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24.53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37 7498 0 0,'0'0'1392'0'0,"0"0"-161"0"0,0 0-36 0 0,0 0 62 0 0,0 0 130 0 0,0 0 62 0 0,0 0-93 0 0,0 0-172 0 0,0 0-176 0 0,0 0-147 0 0,0 0-152 0 0,-5 4-134 0 0,-17 10-122 0 0,46 8 2747 0 0,-4-17-3000 0 0,0-2 1 0 0,0 0-1 0 0,0-1 1 0 0,0-1-1 0 0,0 0 1 0 0,1-2-1 0 0,-1-1 1 0 0,0 0-1 0 0,3-2-200 0 0,6 1 59 0 0,282-29 71 0 0,-310 31-141 0 0,-1 0 0 0 0,1 0 1 0 0,-1 0-1 0 0,1-1 0 0 0,-1 1 0 0 0,0 0 0 0 0,0 0 0 0 0,1 0 0 0 0,-1 0 0 0 0,0 0 0 0 0,0-1 0 0 0,0 1 0 0 0,0 0 0 0 0,0 0 0 0 0,-1 0 0 0 0,1 0 0 0 0,0 0 0 0 0,0-1 0 0 0,-1 1 0 0 0,1 0 1 0 0,-1 0-1 0 0,1 0 0 0 0,-1 0 0 0 0,1 0 0 0 0,-1 0 0 0 0,0 0 0 0 0,0 0 0 0 0,1 1 0 0 0,-1-1 0 0 0,0 0 0 0 0,0 0 0 0 0,0 0 0 0 0,0 1 0 0 0,0-1 0 0 0,0 1 0 0 0,0-1 0 0 0,0 1 0 0 0,0-1 1 0 0,0 1-1 0 0,0-1 0 0 0,0 1 0 0 0,0 0 0 0 0,0 0 0 0 0,-1-1 11 0 0,-6-6-103 0 0,8 7 86 0 0,0 0-1 0 0,0 1 1 0 0,0-1 0 0 0,0 0-1 0 0,0 1 1 0 0,0-1-1 0 0,0 0 1 0 0,0 1 0 0 0,0-1-1 0 0,0 0 1 0 0,0 1-1 0 0,0-1 1 0 0,0 1-1 0 0,0-1 1 0 0,0 0 0 0 0,0 1-1 0 0,-1-1 1 0 0,1 0-1 0 0,0 1 1 0 0,0-1-1 0 0,0 0 1 0 0,-1 0 0 0 0,1 1-1 0 0,0-1 1 0 0,0 0-1 0 0,-1 0 1 0 0,1 1 0 0 0,0-1-1 0 0,0 0 1 0 0,-1 0-1 0 0,1 0 1 0 0,0 1-1 0 0,-1-1 1 0 0,1 0 0 0 0,0 0-1 0 0,-1 0 1 0 0,1 0-1 0 0,0 0 1 0 0,-1 0 0 0 0,1 0-1 0 0,0 0 1 0 0,-1 1-1 0 0,1-1 1 0 0,0 0-1 0 0,-1-1 1 0 0,1 1 0 0 0,-1 0-1 0 0,1 0 1 0 0,0 0-1 0 0,-1 0 1 0 0,1 0 0 0 0,0 0 17 0 0,0 6 172 0 0,-15 61 310 0 0,-3-42-9566 0 0,16-22-2480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28.4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54 3713 0 0,'0'0'2075'0'0,"0"0"-99"0"0,0 0 55 0 0,0 0 67 0 0,0 0 31 0 0,0 0-114 0 0,0 0-218 0 0,0 0-247 0 0,0 0-251 0 0,0 0-205 0 0,0 0-170 0 0,-5-7-144 0 0,-19-34 1391 0 0,84 117 243 0 0,55 80-1923 0 0,-86-112-195 0 0,-29-43-271 0 0,0-1 11 0 0,0 0 39 0 0,0 0-23 0 0,0 0 0 0 0,0 0-16 0 0,0 0-45 0 0,0 0 17 0 0,-7-11-4629 0 0,3 7-581 0 0,2 2-5027 0 0,2 2 9679 0 0,-1-1-7976 0 0</inkml:trace>
  <inkml:trace contextRef="#ctx0" brushRef="#br0" timeOffset="415.177">240 64 1792 0 0,'0'0'1827'0'0,"0"0"30"0"0,0 0 82 0 0,0 0 56 0 0,0 0 69 0 0,0 0-15 0 0,0 0-173 0 0,0 0-261 0 0,0 0-304 0 0,0 0-271 0 0,0 0-191 0 0,0 0-139 0 0,0 0-93 0 0,-1-6-60 0 0,-3-17-61 0 0,-17 34 1497 0 0,-172 224 751 0 0,173-203-2406 0 0,20-32-329 0 0,0 0 0 0 0,0 0 9 0 0,0 0 11 0 0,0 0 7 0 0,0 0 15 0 0,0 0 1 0 0,0 0 10 0 0,0 0-2 0 0,0 0-38 0 0,10-21-5527 0 0,3 11-6383 0 0,-8 8 1264 0 0</inkml:trace>
  <inkml:trace contextRef="#ctx0" brushRef="#br0" timeOffset="914.769">402 146 7242 0 0,'0'0'1132'0'0,"0"0"-151"0"0,0 0-32 0 0,0 0 153 0 0,0 0 235 0 0,0 0 154 0 0,0 0-10 0 0,0 0-178 0 0,0 0-257 0 0,0 0-187 0 0,6-10-131 0 0,17-32-21 0 0,-22 15 4747 0 0,-33 33-4839 0 0,26 0-593 0 0,0 1 0 0 0,0-1-1 0 0,1 2 1 0 0,-1-1 0 0 0,2 1 0 0 0,-1-1 0 0 0,1 1 0 0 0,0 0 0 0 0,1 1-1 0 0,-1-1 1 0 0,2 1 0 0 0,-1-1 0 0 0,1 1 0 0 0,1 0 0 0 0,-1 0-1 0 0,1 7-21 0 0,1-15 9 0 0,0 1 0 0 0,0-1 0 0 0,0 1 0 0 0,1 0 0 0 0,-1-1 0 0 0,0 1 0 0 0,0-1 0 0 0,1 1 0 0 0,-1-1 0 0 0,1 1 0 0 0,0-1-1 0 0,-1 1 1 0 0,1-1 0 0 0,0 1 0 0 0,0-1 0 0 0,0 0 0 0 0,0 0 0 0 0,0 1 0 0 0,0-1 0 0 0,0 0 0 0 0,0 0 0 0 0,1 0 0 0 0,-1 0 0 0 0,0 0-1 0 0,1 0 1 0 0,-1-1 0 0 0,0 1 0 0 0,1 0 0 0 0,-1-1 0 0 0,1 1 0 0 0,0-1 0 0 0,-1 1 0 0 0,1-1 0 0 0,-1 0 0 0 0,1 0 0 0 0,-1 0-1 0 0,1 0 1 0 0,0 0 0 0 0,-1 0 0 0 0,1 0 0 0 0,-1 0 0 0 0,1 0 0 0 0,0-1-9 0 0,65-27 605 0 0,-63 25-593 0 0,0-1 0 0 0,0 1 0 0 0,-1-1 0 0 0,1 1 0 0 0,-1-1 1 0 0,1 0-1 0 0,-1 0 0 0 0,-1-1 0 0 0,1 1 0 0 0,0-1 0 0 0,-1 1 1 0 0,0-1-1 0 0,0 0 0 0 0,-1 0 0 0 0,1 0 0 0 0,-1 0 0 0 0,0 0 1 0 0,0 0-1 0 0,-1 0 0 0 0,1 0 0 0 0,-1 0 0 0 0,-1 0 1 0 0,1-1-1 0 0,0 1 0 0 0,-1 0 0 0 0,0 0 0 0 0,-1 0 0 0 0,1 0 1 0 0,-1 0-1 0 0,0 1 0 0 0,0-1 0 0 0,-1-2-12 0 0,3 7-77 0 0,-1-1 0 0 0,0 0 0 0 0,1 0 0 0 0,-1 1 0 0 0,1-1 0 0 0,-1 0-1 0 0,0 1 1 0 0,1-1 0 0 0,-1 1 0 0 0,0-1 0 0 0,0 1 0 0 0,1-1 0 0 0,-1 1 0 0 0,0-1 0 0 0,0 1 0 0 0,0 0 0 0 0,0 0-1 0 0,0-1 1 0 0,1 1 0 0 0,-1 0 0 0 0,0 0 0 0 0,0 0 0 0 0,0 0 0 0 0,0 0 0 0 0,0 0 0 0 0,0 0 0 0 0,0 0 0 0 0,0 0 0 0 0,1 0-1 0 0,-1 1 1 0 0,0-1 0 0 0,0 0 0 0 0,0 1 0 0 0,0-1 0 0 0,0 0 0 0 0,1 1 0 0 0,-1-1 0 0 0,-1 1 77 0 0,-5 9-5240 0 0,2 2-5244 0 0,5-7 983 0 0</inkml:trace>
  <inkml:trace contextRef="#ctx0" brushRef="#br0" timeOffset="1213.907">639 69 16660 0 0,'0'0'1228'0'0,"0"0"-44"0"0,0 0 2 0 0,0 0-6 0 0,0 0-4 0 0,0 0-46 0 0,0 0-127 0 0,0 0-199 0 0,0 0-225 0 0,0 0-219 0 0,0 0-198 0 0,0 0-112 0 0,-2-6-40 0 0,0 1-12 0 0,-4-9 87 0 0,-2 38 194 0 0,-34 166-1754 0 0,42-180-1049 0 0,1-9-2009 0 0,-1 0-3946 0 0,1-1-1584 0 0</inkml:trace>
  <inkml:trace contextRef="#ctx0" brushRef="#br0" timeOffset="1667.767">584 79 8626 0 0,'0'0'2310'0'0,"0"0"-93"0"0,0 0-248 0 0,0 0-251 0 0,0 0-219 0 0,0 0-203 0 0,0 0-217 0 0,0 0-266 0 0,3-10-190 0 0,10-32-148 0 0,-11 40-432 0 0,-1 0 0 0 0,0 0 1 0 0,1 0-1 0 0,-1 1 0 0 0,1-1 0 0 0,0 1 1 0 0,-1-1-1 0 0,1 1 0 0 0,0 0 0 0 0,0-1 1 0 0,0 1-1 0 0,0 0 0 0 0,0 0 0 0 0,0 1 1 0 0,0-1-1 0 0,0 0 0 0 0,0 1 0 0 0,0-1 0 0 0,0 1 1 0 0,1 0-1 0 0,-1-1 0 0 0,0 1 0 0 0,0 0 1 0 0,1 0-1 0 0,0 1-43 0 0,4-2 116 0 0,0 0-50 0 0,1 1 0 0 0,-1-1 0 0 0,1 1 0 0 0,-1 0 0 0 0,1 1 0 0 0,-1 0 0 0 0,0 0 0 0 0,1 0 0 0 0,-1 1 0 0 0,0 0-1 0 0,0 1 1 0 0,0 0 0 0 0,0 0 0 0 0,-1 0 0 0 0,1 1 0 0 0,-1-1 0 0 0,0 2 0 0 0,0-1 0 0 0,5 5-66 0 0,-10-7 3 0 0,0 0 0 0 0,0 0 0 0 0,0 0 0 0 0,0 0 0 0 0,0 1 0 0 0,-1-1 0 0 0,1 0 0 0 0,-1 0 0 0 0,0 0 0 0 0,1 1 1 0 0,-1-1-1 0 0,0 0 0 0 0,0 0 0 0 0,0 0 0 0 0,-1 1 0 0 0,1-1 0 0 0,-1 0 0 0 0,1 0 0 0 0,-1 0 0 0 0,0 0 0 0 0,1 1 0 0 0,-1-1 0 0 0,0 0 0 0 0,0-1 1 0 0,-1 1-1 0 0,1 0 0 0 0,0 0 0 0 0,-1 0 0 0 0,1-1 0 0 0,-1 1 0 0 0,1-1 0 0 0,-1 1 0 0 0,0-1 0 0 0,-1 2-3 0 0,-66 44 65 0 0,7-24 140 0 0,86-1-162 0 0,258 114 1619 0 0,-289-142 2858 0 0,4 4-8539 0 0,1 1-7621 0 0,1 1-1102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8:36.6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43 106 9242 0 0,'0'0'299'0'0,"0"0"-206"0"0,0 0 12 0 0,0 0 175 0 0,0 0 214 0 0,0 0 258 0 0,0 0 224 0 0,0 0 138 0 0,0 0 33 0 0,-7 10-106 0 0,-24 33-167 0 0,27-26 4354 0 0,19-28-3491 0 0,141-154-935 0 0,-150 217-974 0 0,-19 77 375 0 0,13-129-186 0 0,0 0 0 0 0,0 1 1 0 0,0-1-1 0 0,0 1 0 0 0,1-1 1 0 0,-1 1-1 0 0,0-1 0 0 0,0 0 1 0 0,0 1-1 0 0,0-1 1 0 0,1 1-1 0 0,-1-1 0 0 0,0 0 1 0 0,0 1-1 0 0,1-1 0 0 0,-1 0 1 0 0,0 1-1 0 0,1-1 0 0 0,-1 0 1 0 0,0 1-1 0 0,1-1 1 0 0,-1 0-1 0 0,0 0 0 0 0,1 1 1 0 0,-1-1-1 0 0,1 0 0 0 0,-1 0 1 0 0,0 0-1 0 0,1 0 1 0 0,-1 0-1 0 0,1 1 0 0 0,-1-1 1 0 0,1 0-1 0 0,-1 0 0 0 0,0 0 1 0 0,1 0-1 0 0,-1 0 0 0 0,1 0 1 0 0,-1 0-1 0 0,1-1 1 0 0,-1 1-1 0 0,1 0 0 0 0,-1 0 1 0 0,0 0-1 0 0,1 0 0 0 0,-1 0 1 0 0,1-1-1 0 0,-1 1 0 0 0,0 0 1 0 0,1 0-1 0 0,-1-1 1 0 0,0 1-1 0 0,1 0 0 0 0,-1-1 1 0 0,0 1-1 0 0,1 0 0 0 0,-1-1 1 0 0,0 1-1 0 0,0 0 1 0 0,0-1-1 0 0,1 1 0 0 0,-1-1 1 0 0,0 1-1 0 0,0 0 0 0 0,0-1 1 0 0,0 1-1 0 0,0-1 0 0 0,1 0-17 0 0,18-30 479 0 0,-18 29-511 0 0,16-33 172 0 0,46-66 12 0 0,-48 154-291 0 0,-14-49 161 0 0,0 0-1 0 0,1 1 1 0 0,-1-1-1 0 0,1 0 1 0 0,0 0 0 0 0,0 0-1 0 0,0 0 1 0 0,0 0 0 0 0,1 0-1 0 0,-1-1 1 0 0,1 1-1 0 0,0-1 1 0 0,0 0 0 0 0,1 0-1 0 0,-1 0 1 0 0,0 0 0 0 0,1-1-1 0 0,0 1 1 0 0,0-1-1 0 0,0 0 1 0 0,0 0 0 0 0,0 0-1 0 0,0-1 1 0 0,2 2-22 0 0,18-3-4759 0 0,0-10-5216 0 0,-22 8-1805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8:28.1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715 658 19692 0 0,'0'0'468'0'0,"0"0"-265"0"0,0 0-168 0 0,0 0-50 0 0,0 0 18 0 0,0 0 77 0 0,0 0 109 0 0,0 0 71 0 0,0 0 34 0 0,0 0-29 0 0,0 0-90 0 0,-4 0-81 0 0,-13-1-78 0 0,12 1-74 0 0,5 0-52 0 0,8 3-1829 0 0,-1-1-3091 0 0,-4-1-2226 0 0,-2-1-110 0 0</inkml:trace>
  <inkml:trace contextRef="#ctx0" brushRef="#br0" timeOffset="1674.932">907 112 8418 0 0,'0'0'825'0'0,"0"0"-138"0"0,0 0 68 0 0,0 0 225 0 0,0 0 219 0 0,0 0 121 0 0,0 0-9 0 0,0 0-96 0 0,0 0-88 0 0,1-11-95 0 0,0-8-631 0 0,2-16 1283 0 0,-2 26 2861 0 0,-9 249-2937 0 0,-22 106-646 0 0,-7-6-272 0 0,42-267-616 0 0,-6-97-2950 0 0,15-47-12729 0 0,-13 68 14998 0 0,1-6-9138 0 0</inkml:trace>
  <inkml:trace contextRef="#ctx0" brushRef="#br0" timeOffset="2762.022">854 57 608 0 0,'0'0'818'0'0,"0"0"110"0"0,0 0 209 0 0,0 0 185 0 0,0 0 200 0 0,0 0 161 0 0,0 0 57 0 0,0 0-32 0 0,0 0-131 0 0,0 0-212 0 0,0 0-306 0 0,0 0-252 0 0,-2-6-203 0 0,-7-19-169 0 0,35 13 1687 0 0,566 12 466 0 0,-279-3-2364 0 0,-313 4-464 0 0,0-1-1 0 0,0 0 0 0 0,-1 1 1 0 0,1-1-1 0 0,0 1 0 0 0,0-1 0 0 0,0 0 1 0 0,0 1-1 0 0,0-1 0 0 0,-1 1 1 0 0,1-1-1 0 0,0 0 0 0 0,0 1 1 0 0,0-1-1 0 0,0 1 0 0 0,0-1 0 0 0,0 0 1 0 0,0 1-1 0 0,0-1 0 0 0,1 1 1 0 0,-1-1-1 0 0,0 0 0 0 0,0 1 0 0 0,0-1 1 0 0,0 0-1 0 0,1 1 0 0 0,-1-1 1 0 0,0 1-1 0 0,0-1 0 0 0,0 0 0 0 0,1 0 1 0 0,-1 1-1 0 0,0-1 0 0 0,1 0 1 0 0,-1 1-1 0 0,0-1 0 0 0,1 0 1 0 0,-1 0-1 0 0,0 0 0 0 0,1 1 0 0 0,-1-1 1 0 0,0 0-1 0 0,1 0 0 0 0,-1 0 1 0 0,1 0-1 0 0,-1 0 0 0 0,0 0 0 0 0,1 1 1 0 0,-1-1-1 0 0,1 0 0 0 0,-1 0 1 0 0,0 0-1 0 0,1 0 0 0 0,-1-1 1 0 0,1 1-1 0 0,-1 0 0 0 0,0 0 0 0 0,1 0 1 0 0,-1 0-1 0 0,1 0 0 0 0,-1 0 1 0 0,0-1-1 0 0,1 1 241 0 0,-1 0 11820 0 0,0 0-6635 0 0,-2 8-4692 0 0,-7 44 441 0 0,1 0 0 0 0,3 1 0 0 0,2 46-934 0 0,24 306 1219 0 0,-20-321-1106 0 0,0 23 14 0 0,5 0 0 0 0,14 69-127 0 0,-13-156-13 0 0,-8-21-402 0 0,-4-7-331 0 0,-27-15-4576 0 0,7 13-5125 0 0,20 8 6483 0 0,-3 0-4098 0 0</inkml:trace>
  <inkml:trace contextRef="#ctx0" brushRef="#br0" timeOffset="3227.735">821 1085 6849 0 0,'0'0'1872'0'0,"0"0"-1090"0"0,0 0-196 0 0,0 0 270 0 0,0 0 288 0 0,0 0 230 0 0,0 0-12 0 0,0 0-225 0 0,0 0-287 0 0,0 0-270 0 0,0 0-179 0 0,0 0-107 0 0,0 0-28 0 0,1-2 60 0 0,61-1 1575 0 0,-39 5-1487 0 0,767 11 2756 0 0,-732-12-2747 0 0,-58-1-175 0 0,-12-14 93 0 0,-26-7-1500 0 0,18 10-2435 0 0,1-1-7043 0 0,13 8 851 0 0</inkml:trace>
  <inkml:trace contextRef="#ctx0" brushRef="#br0" timeOffset="3993.889">1373 458 0 0 0,'0'0'608'0'0,"0"0"823"0"0,0 0 304 0 0,0 0 78 0 0,0 0 7 0 0,0 0-56 0 0,0 0-78 0 0,0 0-63 0 0,0 0-65 0 0,0 0-78 0 0,0 0-82 0 0,2 4-93 0 0,7 10-93 0 0,-6-10-129 0 0,3-31 2061 0 0,-5 24-3115 0 0,0 0 0 0 0,-1-1 1 0 0,1 1-1 0 0,-1 0 0 0 0,0-1 1 0 0,0 1-1 0 0,0 0 0 0 0,0-1 1 0 0,-1 1-1 0 0,1 0 0 0 0,-1-1 1 0 0,0 1-1 0 0,0 0 0 0 0,0 0 1 0 0,-1 0-1 0 0,1 0 0 0 0,-1 0 1 0 0,1 0-1 0 0,-1 0 1 0 0,0 0-1 0 0,0 1 0 0 0,0-1 1 0 0,-1 0-1 0 0,1 1 0 0 0,-1 0 1 0 0,1 0-1 0 0,-1 0 0 0 0,0 0 1 0 0,1 0-1 0 0,-1 0 0 0 0,0 1 1 0 0,0-1-1 0 0,0 1 0 0 0,-1 0 1 0 0,1 0-1 0 0,0 0 0 0 0,0 0 1 0 0,-1 1-1 0 0,1 0 0 0 0,0-1 1 0 0,-1 1-1 0 0,1 0 0 0 0,-1 0-29 0 0,-3 1 11 0 0,-1 0 0 0 0,1 0 0 0 0,-1 0 0 0 0,1 1 0 0 0,-1 1 0 0 0,1-1 0 0 0,0 1-1 0 0,0 0 1 0 0,0 0 0 0 0,0 1 0 0 0,1 0 0 0 0,-1 0 0 0 0,1 1 0 0 0,0 0 0 0 0,0 0 0 0 0,1 0-1 0 0,0 1 1 0 0,0 0 0 0 0,0 0 0 0 0,0 0 0 0 0,1 0 0 0 0,0 1 0 0 0,0 0 0 0 0,1 0 0 0 0,0 0-1 0 0,0 0 1 0 0,1 0 0 0 0,0 1 0 0 0,0-1 0 0 0,0 1 0 0 0,1-1 0 0 0,0 1 0 0 0,1-1 0 0 0,0 1-1 0 0,0 0 1 0 0,1 0-11 0 0,0-3 71 0 0,1 1 0 0 0,-1-1 0 0 0,2 0 0 0 0,-1 1-1 0 0,0-1 1 0 0,1 0 0 0 0,0-1 0 0 0,0 1 0 0 0,1 0 0 0 0,-1-1-1 0 0,1 0 1 0 0,0 0 0 0 0,0 0 0 0 0,0 0 0 0 0,1-1-1 0 0,-1 1 1 0 0,1-1 0 0 0,0-1 0 0 0,0 1 0 0 0,0 0 0 0 0,0-1-1 0 0,0 0 1 0 0,0 0 0 0 0,1-1 0 0 0,-1 1 0 0 0,1-1-1 0 0,-1-1 1 0 0,1 1 0 0 0,0-1 0 0 0,-1 0 0 0 0,1 0-1 0 0,-1 0 1 0 0,1-1 0 0 0,0 0 0 0 0,-1 0 0 0 0,1 0 0 0 0,-1-1-1 0 0,0 0 1 0 0,1 0 0 0 0,2-1-71 0 0,1 0 28 0 0,41-28 260 0 0,-54 25-6582 0 0,-2 5-1396 0 0,5 1 5543 0 0,-1 0-9056 0 0</inkml:trace>
  <inkml:trace contextRef="#ctx0" brushRef="#br0" timeOffset="4910.549">22 273 0 0 0,'0'0'876'0'0,"0"0"412"0"0,0 0 447 0 0,0 0 343 0 0,0 0 163 0 0,0 0-117 0 0,0 0-287 0 0,0 0-348 0 0,0 0-386 0 0,0 0-293 0 0,0 0-196 0 0,-4-2-135 0 0,-10-4-67 0 0,10 4-36 0 0,4 2-17 0 0,0 0 32 0 0,0 0 9 0 0,0 0 11 0 0,0 0 27 0 0,0 0-47 0 0,0 0-20 0 0,0 0-38 0 0,0 0-65 0 0,0 0-10 0 0,0 0-50 0 0,0 0-47 0 0,0 0 3 0 0,0 0-45 0 0,28 2 2185 0 0,467 14-758 0 0,-344-15-652 0 0,-157-1-4359 0 0,-4 0-2992 0 0,2 1-1449 0 0,4-1-744 0 0</inkml:trace>
  <inkml:trace contextRef="#ctx0" brushRef="#br0" timeOffset="5660.771">63 418 3017 0 0,'0'0'420'0'0,"0"0"-188"0"0,0 0 261 0 0,0 0 591 0 0,0 0 510 0 0,0 0 296 0 0,0 0-48 0 0,0 0-346 0 0,0 0-337 0 0,0 0-302 0 0,0 0-301 0 0,0 0-215 0 0,0 0-129 0 0,-2 1-19 0 0,-23 38 5433 0 0,25-39-5481 0 0,21 8 3000 0 0,22-8-2717 0 0,-26 0-101 0 0,558 8 883 0 0,-535-13-638 0 0,-65 0-2222 0 0,-1 11-3387 0 0,10 0-5116 0 0,16-6 9720 0 0,-5 2-9133 0 0</inkml:trace>
  <inkml:trace contextRef="#ctx0" brushRef="#br0" timeOffset="6323.809">76 685 0 0 0,'0'0'524'0'0,"0"0"951"0"0,0 0 502 0 0,0 0 23 0 0,0 0-198 0 0,0 0-226 0 0,0 0-284 0 0,0 0-213 0 0,0 0-256 0 0,-7 0-263 0 0,-20 2-182 0 0,33-2 8137 0 0,5 1-5260 0 0,37 3-3342 0 0,370-4 1418 0 0,-319-11-771 0 0,-97 10-763 0 0,-2 1-5049 0 0,0 0-5283 0 0,-1 1-519 0 0</inkml:trace>
  <inkml:trace contextRef="#ctx0" brushRef="#br0" timeOffset="7078.617">330 863 11042 0 0,'0'0'1257'0'0,"0"0"-489"0"0,0 0-336 0 0,0 0 16 0 0,0 0 48 0 0,0 0 40 0 0,0 0-88 0 0,0 0-224 0 0,0 0-328 0 0,0 0-368 0 0,0 0-80 0 0,0 0-88 0 0,0 0-208 0 0,0 0-1001 0 0,5-1-2752 0 0,-4 3-1984 0 0</inkml:trace>
  <inkml:trace contextRef="#ctx0" brushRef="#br0" timeOffset="7240.726">314 920 11931 0 0,'0'0'1176'0'0,"0"0"-392"0"0,0 0-328 0 0,0 0-64 0 0,0 0 0 0 0,0 0-128 0 0,0 0-184 0 0,0 0-240 0 0,0 0-464 0 0,0 0-224 0 0,0 0-336 0 0,0 0-1161 0 0,0 0-1912 0 0,0 0-1800 0 0</inkml:trace>
  <inkml:trace contextRef="#ctx0" brushRef="#br0" timeOffset="7640.989">134 1026 6417 0 0,'0'0'2158'0'0,"0"0"-544"0"0,0 0-331 0 0,0 0 1 0 0,0 0 154 0 0,0 0 75 0 0,0 0-92 0 0,0 0-244 0 0,0 0-287 0 0,0 0-254 0 0,0 0-209 0 0,0 0-117 0 0,0 0-27 0 0,30 5 952 0 0,469-4 360 0 0,-537-15-2451 0 0,26 12-2568 0 0,5 0-4452 0 0,5 1-192 0 0</inkml:trace>
  <inkml:trace contextRef="#ctx0" brushRef="#br0" timeOffset="10604.666">1856 313 0 0 0,'0'0'1076'0'0,"0"0"285"0"0,0 0-9 0 0,2-4-32 0 0,-2 4-1130 0 0,3-16 634 0 0,2 11 2011 0 0,-5 5 9653 0 0,0 1-8987 0 0,0 0-4746 0 0,0-1 3449 0 0,38 11-1624 0 0,279-3 132 0 0,23-8-531 0 0,-340 0-165 0 0,0 0 2 0 0,0 0 22 0 0,0 0 0 0 0,0 0-4 0 0,0 0 4 0 0,0 0-15 0 0,0 0 10 0 0,0 0-6 0 0,0 0-17 0 0,0 0-13 0 0,-29 12-3904 0 0,14-5 194 0 0,-3 2-7025 0 0,12-7 1419 0 0</inkml:trace>
  <inkml:trace contextRef="#ctx0" brushRef="#br0" timeOffset="11568.32">1795 508 0 0 0,'0'0'1288'0'0,"0"0"817"0"0,0 0 215 0 0,0 0-231 0 0,0 0-348 0 0,0 0-424 0 0,0 0-408 0 0,0 0-286 0 0,0 0-123 0 0,-11-4 1381 0 0,8 3 5876 0 0,9 4-4977 0 0,20 1-2355 0 0,371 12 358 0 0,-87 15-667 0 0,-307-29-738 0 0,-18 2-1730 0 0,-17 12-6309 0 0,10-6-2656 0 0,16-8 7635 0 0</inkml:trace>
  <inkml:trace contextRef="#ctx0" brushRef="#br0" timeOffset="12307.791">1808 723 0 0 0,'0'0'1715'0'0,"0"0"-93"0"0,0 0-131 0 0,0 0 156 0 0,0 0 172 0 0,0 0 135 0 0,0 0-18 0 0,0 0-178 0 0,0 0-242 0 0,0 0-304 0 0,0 0-246 0 0,0 0-225 0 0,0 0-159 0 0,-1-2-449 0 0,0-4 6775 0 0,639 20-6248 0 0,-636-14-629 0 0,-1 1-1 0 0,0-1 0 0 0,0 1 0 0 0,0-1 0 0 0,0 1 0 0 0,0-1 0 0 0,0 1 0 0 0,0-1 0 0 0,0 0 0 0 0,0 0 0 0 0,0 0 0 0 0,0 1 0 0 0,0-1 0 0 0,0 0 0 0 0,0 0 0 0 0,0 0 0 0 0,0 0 0 0 0,0-1 0 0 0,0 1 0 0 0,0 0 0 0 0,0 0-1 0 0,-1-1 1 0 0,1 1 0 0 0,0 0 0 0 0,0-1 0 0 0,0 1 0 0 0,0-1 0 0 0,0 1 0 0 0,0-1 0 0 0,-1 0 0 0 0,1 1 0 0 0,0-1 0 0 0,0 0 0 0 0,-1 1 0 0 0,1-1 0 0 0,0 0 0 0 0,-1 0 0 0 0,1 0 0 0 0,-1 0-30 0 0,-48 11-9475 0 0,45-8 7337 0 0,-4 1-4329 0 0,1 0-3283 0 0</inkml:trace>
  <inkml:trace contextRef="#ctx0" brushRef="#br0" timeOffset="12741.94">1703 905 4081 0 0,'0'0'1225'0'0,"0"0"-306"0"0,0 0 30 0 0,0 0 376 0 0,0 0 385 0 0,0 0 252 0 0,0 0-6 0 0,0 0-264 0 0,0 0-330 0 0,0 0-320 0 0,0 0-272 0 0,0 0-205 0 0,0 0-136 0 0,-1-1 2289 0 0,1 1-3718 0 0,0 0-3909 0 0,0-1-6977 0 0,0 1 6976 0 0</inkml:trace>
  <inkml:trace contextRef="#ctx0" brushRef="#br0" timeOffset="13061.796">1734 986 4833 0 0,'0'0'608'0'0,"0"0"-424"0"0,0 0-160 0 0,0 0 112 0 0,0 0 24 0 0,0 0-112 0 0,0 0-224 0 0,0 0-472 0 0,0 0-800 0 0,0 0-1177 0 0,0 0 1529 0 0</inkml:trace>
  <inkml:trace contextRef="#ctx0" brushRef="#br0" timeOffset="13311.488">1991 884 11082 0 0,'0'0'753'0'0,"0"0"-251"0"0,0 0-162 0 0,0 0-33 0 0,0 0 63 0 0,0 0 75 0 0,0 0 14 0 0,0 0-103 0 0,0 0-240 0 0,0 0-355 0 0,0 0-177 0 0,0 0-55 0 0,0 0 24 0 0,-1-2-1837 0 0,4 8-4349 0 0,-2-3 2393 0 0</inkml:trace>
  <inkml:trace contextRef="#ctx0" brushRef="#br0" timeOffset="13476.714">1988 931 8506 0 0,'0'0'911'0'0,"0"0"-90"0"0,0 0 61 0 0,0 0 174 0 0,0 0 100 0 0,0 0 12 0 0,0 0-193 0 0,0 0-275 0 0,0 0-281 0 0,0 0-316 0 0,0 0-259 0 0,0 0-188 0 0,0 0-132 0 0,8-3-2605 0 0,-5 10-5026 0 0,-2-5 3574 0 0</inkml:trace>
  <inkml:trace contextRef="#ctx0" brushRef="#br0" timeOffset="13692.603">1917 1046 9058 0 0,'0'0'1011'0'0,"0"0"-196"0"0,0 0-85 0 0,0 0 80 0 0,0 0 62 0 0,0 0-66 0 0,0 0-213 0 0,0 0-297 0 0,0 0-317 0 0,0 0-309 0 0,0 0-168 0 0,0 0-50 0 0,0 0-9 0 0,-7 1-739 0 0,5 0-4342 0 0,4 0 1519 0 0,-1 0 2135 0 0</inkml:trace>
  <inkml:trace contextRef="#ctx0" brushRef="#br0" timeOffset="14224.713">1812 1085 4337 0 0,'0'0'2391'0'0,"0"0"-486"0"0,0 0-214 0 0,0 0 98 0 0,0 0 34 0 0,0 0 2 0 0,0 0-114 0 0,0 0-240 0 0,0 0-275 0 0,0 0-282 0 0,0 0-241 0 0,0 0-181 0 0,0 0-109 0 0,-9-1-35 0 0,-29-2-1 0 0,19 6 2177 0 0,26 2 73 0 0,380-18-2309 0 0,-257 14-254 0 0,-24 1-8 0 0,0-5-1 0 0,39-9-25 0 0,-110 0 287 0 0,-35 11-272 0 0,1 1 1 0 0,-1-1-1 0 0,0 1 0 0 0,1-1 0 0 0,-1 1 0 0 0,0-1 0 0 0,1 1 1 0 0,-1-1-1 0 0,0 1 0 0 0,0-1 0 0 0,1 0 0 0 0,-1 1 1 0 0,0-1-1 0 0,0 1 0 0 0,0-1 0 0 0,0 0 0 0 0,0 1 0 0 0,0-1 1 0 0,0 1-1 0 0,0-1 0 0 0,0 0 0 0 0,0 1 0 0 0,0-1 1 0 0,0 0-1 0 0,-1 1 0 0 0,1-1 0 0 0,0 1 0 0 0,0-1 0 0 0,-1 1 1 0 0,1-1-1 0 0,0 1 0 0 0,-1-1 0 0 0,1 1 0 0 0,0-1 1 0 0,-1 1-1 0 0,1-1 0 0 0,-1 1 0 0 0,1-1 0 0 0,-1 1 1 0 0,1 0-1 0 0,-1-1 0 0 0,1 1 0 0 0,-1 0 0 0 0,1-1 0 0 0,-1 1 1 0 0,0 0-1 0 0,1 0 0 0 0,-1 0 0 0 0,1-1 0 0 0,-1 1 1 0 0,0 0-1 0 0,1 0 0 0 0,-1 0 0 0 0,0 0-15 0 0,1 0-21 0 0,-1-1 0 0 0,1 1 0 0 0,-1 0-1 0 0,0 0 1 0 0,1-1 0 0 0,-1 1 0 0 0,0 0 0 0 0,1 0 0 0 0,-1 0-1 0 0,0 0 1 0 0,1 0 0 0 0,-1 0 0 0 0,0 0 0 0 0,1 0 0 0 0,-1 0-1 0 0,0 0 1 0 0,1 0 0 0 0,-1 0 0 0 0,0 0 0 0 0,1 1 0 0 0,-1-1-1 0 0,1 0 1 0 0,-1 0 0 0 0,0 1 0 0 0,1-1 0 0 0,-1 0 0 0 0,1 1-1 0 0,-1-1 1 0 0,1 1 0 0 0,-1-1 0 0 0,1 1 0 0 0,-1-1 0 0 0,1 1-1 0 0,-1-1 1 0 0,1 1 0 0 0,0-1 0 0 0,-1 1 0 0 0,1-1 0 0 0,0 1-1 0 0,0 0 1 0 0,-1-1 0 0 0,1 1 0 0 0,0 0 0 0 0,0-1 0 0 0,0 1-1 0 0,0 0 1 0 0,0-1 0 0 0,0 1 0 0 0,0 0 0 0 0,0-1 0 0 0,0 1-1 0 0,0 0 1 0 0,0-1 0 0 0,0 1 21 0 0,0 13-4149 0 0,2-2-5627 0 0,-1-10-1556 0 0</inkml:trace>
  <inkml:trace contextRef="#ctx0" brushRef="#br0" timeOffset="15387.872">2318 93 6393 0 0,'0'0'4764'0'0,"0"0"-3008"0"0,0 0-765 0 0,0 0 96 0 0,0 0 112 0 0,0 0 44 0 0,0 0-105 0 0,0 0-237 0 0,0 0-289 0 0,0 0-237 0 0,0 0-154 0 0,0 0-81 0 0,-4 0-48 0 0,2 0-47 0 0,1 0-18 0 0,0 0-1 0 0,1 0 0 0 0,-1 0 1 0 0,0 0-1 0 0,0 0 0 0 0,0 0 1 0 0,0 0-1 0 0,0 0 0 0 0,0 0 1 0 0,0 0-1 0 0,0 0 0 0 0,1 1 1 0 0,-1-1-1 0 0,0 0 0 0 0,0 1 1 0 0,0-1-1 0 0,0 1 0 0 0,1-1 1 0 0,-1 1-1 0 0,0-1 0 0 0,1 1 1 0 0,-1-1-1 0 0,0 1 1 0 0,1 0-1 0 0,-1 0 0 0 0,1-1 1 0 0,-1 1-1 0 0,1 0 0 0 0,-1 0 1 0 0,1-1-1 0 0,-1 1 0 0 0,1 0 1 0 0,0 0-1 0 0,-1 0 0 0 0,1 0 1 0 0,0 0-1 0 0,0-1 0 0 0,0 1 1 0 0,0 1-27 0 0,0-2 350 0 0,0 0 71 0 0,0 0 67 0 0,0 0 13 0 0,14-15 1250 0 0,86-82-1352 0 0,-99 98-407 0 0,1 0-1 0 0,-1 0 1 0 0,0 0 0 0 0,0 0-1 0 0,0 0 1 0 0,0 0 0 0 0,0 1-1 0 0,0-1 1 0 0,-1 0 0 0 0,1 1 0 0 0,0-1-1 0 0,0 1 1 0 0,-1-1 0 0 0,1 1-1 0 0,-1-1 1 0 0,0 1 0 0 0,1-1 0 0 0,-1 1-1 0 0,0-1 1 0 0,0 1 0 0 0,0-1-1 0 0,0 1 1 0 0,0 0 0 0 0,0-1-1 0 0,-1 1 1 0 0,1-1 0 0 0,0 1 0 0 0,-1 0 8 0 0,1 1-4 0 0,-3 91 348 0 0,3-94-189 0 0,0 0 57 0 0,0 0 68 0 0,7-22 1301 0 0,-2 12-1585 0 0,-2 2 2 0 0,0 0 1 0 0,0 0 0 0 0,1 1-1 0 0,0-1 1 0 0,0 1-1 0 0,1 0 1 0 0,0 0 0 0 0,0 1-1 0 0,0-1 1 0 0,1 1-1 0 0,0 0 1 0 0,0 1 0 0 0,7-5 1 0 0,-12 11-12 0 0,1 0 1 0 0,-1 0-1 0 0,1 0 1 0 0,-1 0 0 0 0,0 0-1 0 0,1 0 1 0 0,-1 0-1 0 0,0 0 1 0 0,0 1-1 0 0,0-1 1 0 0,0 0 0 0 0,0 1-1 0 0,0-1 1 0 0,0 1-1 0 0,0-1 1 0 0,0 1 0 0 0,-1 0-1 0 0,1-1 1 0 0,-1 1-1 0 0,1 0 1 0 0,-1-1-1 0 0,0 1 1 0 0,1 0 0 0 0,-1-1-1 0 0,0 1 1 0 0,0 0-1 0 0,0 0 1 0 0,-1-1-1 0 0,1 1 1 0 0,0 1 11 0 0,0 0-9 0 0,0 0 19 0 0,-1 0 0 0 0,1-1 0 0 0,0 1 0 0 0,0 0 1 0 0,0 0-1 0 0,1-1 0 0 0,-1 1 0 0 0,1 0 0 0 0,-1-1 1 0 0,1 1-1 0 0,0 0 0 0 0,0-1 0 0 0,0 1 0 0 0,0-1 0 0 0,1 1 1 0 0,-1-1-1 0 0,1 0 0 0 0,-1 0 0 0 0,1 1 0 0 0,0-1 1 0 0,0 0-1 0 0,0 0 0 0 0,0-1 0 0 0,0 1 0 0 0,0 0 1 0 0,0-1-1 0 0,1 1 0 0 0,-1-1 0 0 0,1 0 0 0 0,-1 0 0 0 0,1 0 1 0 0,-1 0-1 0 0,1 0 0 0 0,0-1 0 0 0,-1 1 0 0 0,4 0-10 0 0,-2-1-15 0 0,1-1 0 0 0,0 1 0 0 0,-1-1-1 0 0,1 0 1 0 0,-1 0 0 0 0,1 0 0 0 0,-1-1 0 0 0,1 1-1 0 0,-1-1 1 0 0,0 0 0 0 0,0 0 0 0 0,0-1 0 0 0,0 1-1 0 0,0-1 1 0 0,0 0 0 0 0,-1 0 0 0 0,2-1 15 0 0,6-10-4254 0 0,-3-3-4183 0 0,-6 11-4116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8:56.1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62 8458 0 0,'0'0'1015'0'0,"0"0"25"0"0,0 0 166 0 0,0 0 227 0 0,0 0 117 0 0,0 0-61 0 0,0 0-159 0 0,0 0-199 0 0,0 0-183 0 0,0 0-134 0 0,0 0-123 0 0,-4 0-79 0 0,-13-2-56 0 0,12-7 1866 0 0,14-8-1981 0 0,-9 17-349 0 0,1-2-77 0 0,-1 1 0 0 0,1-1 0 0 0,-1 0 0 0 0,1 1 0 0 0,0-1 0 0 0,-1 0-1 0 0,1 1 1 0 0,0-1 0 0 0,0 1 0 0 0,0-1 0 0 0,0 1 0 0 0,1 0 0 0 0,-1-1 0 0 0,0 1 0 0 0,1 0 0 0 0,-1 0-1 0 0,0 0 1 0 0,1 0 0 0 0,-1 0 0 0 0,1 0 0 0 0,0 0 0 0 0,-1 1 0 0 0,1-1 0 0 0,0 1 0 0 0,-1-1 0 0 0,1 1 0 0 0,0-1-1 0 0,0 1 1 0 0,-1 0 0 0 0,1 0 0 0 0,0 0 0 0 0,0 0 0 0 0,-1 0 0 0 0,1 0 0 0 0,0 1 0 0 0,0-1 0 0 0,-1 0 0 0 0,1 1-1 0 0,0-1 1 0 0,0 1 0 0 0,-1 0 0 0 0,1 0 0 0 0,-1 0 0 0 0,1 0 0 0 0,-1 0 0 0 0,1 0 0 0 0,-1 0 0 0 0,0 0 0 0 0,1 0-1 0 0,-1 1 1 0 0,0-1 0 0 0,0 0 0 0 0,0 1 0 0 0,0-1 0 0 0,0 1 0 0 0,0 0-15 0 0,18 63 183 0 0,-18-58-135 0 0,0-1-1 0 0,0 1 1 0 0,0-1-1 0 0,1 0 1 0 0,0 1-1 0 0,0-1 1 0 0,0 0-1 0 0,1 0 1 0 0,0 0-1 0 0,1 0 1 0 0,-1-1 0 0 0,1 0-1 0 0,0 1 1 0 0,0-1-1 0 0,2 1-47 0 0,-5-5-3 0 0,-1-1 0 0 0,1 1 0 0 0,0-1 0 0 0,0 1 0 0 0,-1-1 0 0 0,1 1 0 0 0,0-1 1 0 0,0 0-1 0 0,-1 1 0 0 0,1-1 0 0 0,0 0 0 0 0,0 0 0 0 0,0 0 0 0 0,0 0 0 0 0,0 1 0 0 0,-1-1 0 0 0,1 0 0 0 0,0-1 0 0 0,0 1 0 0 0,0 0 0 0 0,0 0 0 0 0,0 0 0 0 0,-1 0 0 0 0,1-1 0 0 0,0 1 1 0 0,0 0-1 0 0,0-1 0 0 0,-1 1 0 0 0,1-1 0 0 0,0 1 0 0 0,-1 0 0 0 0,1-1 0 0 0,0 0 0 0 0,-1 1 0 0 0,1-1 0 0 0,0 1 0 0 0,-1-1 0 0 0,1 0 0 0 0,-1 1 0 0 0,1-1 0 0 0,-1 0 0 0 0,0 0 0 0 0,1 0 1 0 0,-1 1-1 0 0,0-1 0 0 0,1-1 3 0 0,0-7-4567 0 0,-4 0-4358 0 0,1 7-2263 0 0</inkml:trace>
  <inkml:trace contextRef="#ctx0" brushRef="#br0" timeOffset="583.863">148 39 176 0 0,'0'0'2123'0'0,"0"0"-412"0"0,0 0-252 0 0,0 0-52 0 0,0 0 7 0 0,0 0-9 0 0,0 0-68 0 0,0 0-148 0 0,0 0-162 0 0,0 0-123 0 0,0 0-90 0 0,0 0-3 0 0,0 0 21 0 0,0-5 0 0 0,0-1-403 0 0,0-5-101 0 0,0-1 3760 0 0,0 12-3705 0 0,-2 0 1216 0 0,-5 5 106 0 0,5-1-1639 0 0,-45 128 298 0 0,47-130-321 0 0,0-1-1 0 0,0 1 1 0 0,0-1 0 0 0,0 1-1 0 0,0 0 1 0 0,-1-1 0 0 0,1 1-1 0 0,0-1 1 0 0,-1 1 0 0 0,1-1-1 0 0,-1 1 1 0 0,1-1 0 0 0,-1 0-1 0 0,0 1 1 0 0,1-1 0 0 0,-1 0-1 0 0,0 1 1 0 0,0-1 0 0 0,0 0 0 0 0,0 0-1 0 0,0 0 1 0 0,0 0 0 0 0,-1 0-1 0 0,1 0 1 0 0,0 0 0 0 0,0 0-1 0 0,-1 0 1 0 0,1-1 0 0 0,0 1-1 0 0,-1 0 1 0 0,1-1 0 0 0,-1 1-1 0 0,1-1 1 0 0,-1 0 0 0 0,1 1-1 0 0,-1-1 1 0 0,1 0 0 0 0,-1 0-1 0 0,0 0 1 0 0,1 0 0 0 0,-1 0-1 0 0,1 0 1 0 0,-1-1 0 0 0,1 1-1 0 0,-1 0 1 0 0,1-1 0 0 0,-1 1-1 0 0,1-1 1 0 0,-1 0 0 0 0,1 1-1 0 0,0-1 1 0 0,-1 0 0 0 0,1 0 0 0 0,0 0-1 0 0,0 0 1 0 0,-1-1-43 0 0,-4-7-627 0 0,-11-16 1692 0 0,13 17-4496 0 0,3 1-3986 0 0,1 7-4837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9:00.4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46 195 2320 0 0,'0'0'1031'0'0,"0"0"-53"0"0,0 0 98 0 0,0 0 258 0 0,0 0 206 0 0,0 0 112 0 0,0 0-38 0 0,0 0-170 0 0,0 0-182 0 0,0 0-190 0 0,0 0-188 0 0,-7-1 176 0 0,5 1 5517 0 0,22-113-5132 0 0,-13 33-1057 0 0,-7 80-362 0 0,0 20-265 0 0,-16 306 666 0 0,18-495-292 0 0,-2 168-131 0 0,-1 0 1 0 0,1-1-1 0 0,-1 1 1 0 0,1 0 0 0 0,-1-1-1 0 0,1 1 1 0 0,-1 0 0 0 0,0 0-1 0 0,0-1 1 0 0,1 1 0 0 0,-1 0-1 0 0,0 0 1 0 0,0 0-1 0 0,0 0 1 0 0,0 0 0 0 0,0 0-1 0 0,0 1 1 0 0,-1-1 0 0 0,1 0-1 0 0,0 0 1 0 0,0 1 0 0 0,-1-1-1 0 0,1 1 1 0 0,0-1-1 0 0,-1 1 1 0 0,1 0 0 0 0,0-1-1 0 0,-1 1 1 0 0,1 0 0 0 0,0 0-1 0 0,-1 0 1 0 0,1 0 0 0 0,-1 0-1 0 0,1 0 1 0 0,0 0-1 0 0,-1 1 1 0 0,1-1 0 0 0,-1 0-1 0 0,1 1 1 0 0,0-1 0 0 0,0 1-1 0 0,-1 0 1 0 0,1-1 0 0 0,-1 1-5 0 0,43 7 861 0 0,248-16-306 0 0,-154-2-510 0 0,35 3 414 0 0,-171 7-480 0 0,1 0-11 0 0,0-4-3314 0 0,-4-14 2180 0 0,-1 13 1144 0 0,0 1 1 0 0,0 0-1 0 0,-1-1 0 0 0,1 2 0 0 0,-1-1 1 0 0,0 1-1 0 0,0 0 0 0 0,0 0 0 0 0,-1 1 0 0 0,1 0 1 0 0,0 0-1 0 0,-1 0 0 0 0,0 1 0 0 0,1 0 1 0 0,-1 0-1 0 0,-2 0 22 0 0,9 1 25 0 0,14 15 290 0 0,38 5-84 0 0,30 23 142 0 0,-82-42-360 0 0,1 0 0 0 0,-1 0 0 0 0,0 0-1 0 0,1 0 1 0 0,-1 0 0 0 0,0 0 0 0 0,0 0 0 0 0,0 0 0 0 0,0 1-1 0 0,0-1 1 0 0,0 0 0 0 0,0 0 0 0 0,0 0 0 0 0,0 0-1 0 0,0 0 1 0 0,0 0 0 0 0,-1 0 0 0 0,1 0 0 0 0,0 0-1 0 0,-1 0 1 0 0,1 0 0 0 0,-1 0 0 0 0,1 0 0 0 0,-1 0 0 0 0,0-1-1 0 0,1 1 1 0 0,-1 0 0 0 0,0 0 0 0 0,1 0 0 0 0,-1-1-1 0 0,0 1 1 0 0,0 0 0 0 0,0-1 0 0 0,0 1 0 0 0,0-1 0 0 0,0 1-1 0 0,0-1 1 0 0,0 0 0 0 0,0 1 0 0 0,0-1 0 0 0,0 0-13 0 0,-44 21 581 0 0,-26 0-330 0 0,71-21-462 0 0,23 1-5313 0 0,-4-1-4942 0 0,-12 0 1128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9:01.1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283 99 16235 0 0,'0'0'415'0'0,"0"0"0"0"0,0 0 41 0 0,0 0 110 0 0,0 0 127 0 0,0 0 161 0 0,0 0 91 0 0,0-12 37 0 0,5-34-36 0 0,6 15 1743 0 0,-8 50-1478 0 0,-6-6-1122 0 0,0 0-1 0 0,-1 0 1 0 0,0 0 0 0 0,-1 0 0 0 0,-1-1-1 0 0,0 0 1 0 0,-1 0 0 0 0,0 0 0 0 0,0-1-1 0 0,-2 0 1 0 0,-1 2-89 0 0,10-14-78 0 0,0 1 1 0 0,0 0-1 0 0,0 0 0 0 0,0-1 1 0 0,0 1-1 0 0,0 0 0 0 0,0 0 1 0 0,0 0-1 0 0,0-1 0 0 0,0 1 0 0 0,0 0 1 0 0,0 0-1 0 0,0-1 0 0 0,0 1 1 0 0,0 0-1 0 0,0 0 0 0 0,0-1 0 0 0,0 1 1 0 0,-1 0-1 0 0,1 0 0 0 0,0 0 1 0 0,0-1-1 0 0,0 1 0 0 0,0 0 0 0 0,-1 0 1 0 0,1 0-1 0 0,0 0 0 0 0,0-1 1 0 0,0 1-1 0 0,0 0 0 0 0,-1 0 1 0 0,1 0-1 0 0,0 0 0 0 0,0 0 0 0 0,-1 0 1 0 0,1 0-1 0 0,0 0 0 0 0,0 0 1 0 0,-1 0-1 0 0,1 0 78 0 0,13-26-4365 0 0,29-13-8743 0 0,-10 19 7143 0 0,2-2 4189 0 0,-3-5 6901 0 0,-24 18-89 0 0,-1 2 5095 0 0,-8 20-6470 0 0,-7 78-443 0 0,9-88-3214 0 0,0-1 0 0 0,1 0 1 0 0,-1 1-1 0 0,1-1 1 0 0,0 0-1 0 0,-1 0 0 0 0,1 1 1 0 0,0-1-1 0 0,0 0 0 0 0,0 0 1 0 0,1 0-1 0 0,-1 0 0 0 0,0-1 1 0 0,1 1-1 0 0,-1 0 1 0 0,1 0-1 0 0,0-1 0 0 0,0 1 1 0 0,-1-1-1 0 0,1 1 0 0 0,0-1 1 0 0,0 0-1 0 0,0 0 1 0 0,0 0-1 0 0,1 0 0 0 0,-1 0 1 0 0,0 0-1 0 0,0-1 0 0 0,0 1 1 0 0,1-1-1 0 0,-1 0 0 0 0,0 1 1 0 0,1-1-1 0 0,-1 0 1 0 0,0 0-1 0 0,1-1 0 0 0,-1 1 1 0 0,1 0-5 0 0,15-18-6034 0 0,-16 1-8066 0 0,-2 12 7836 0 0</inkml:trace>
  <inkml:trace contextRef="#ctx0" brushRef="#br0" timeOffset="349.122">107 25 13539 0 0,'0'0'1112'0'0,"0"0"-142"0"0,-12 0-93 0 0,1-1-308 0 0,-37-3-152 0 0,13-4 5896 0 0,92 19-3267 0 0,37-12-2740 0 0,-47 0-37 0 0,300-15 16 0 0,-332 13-86 0 0,-24 1-244 0 0,-26 4-2191 0 0,14 4-2345 0 0,9-1-4849 0 0,4-3-2180 0 0</inkml:trace>
  <inkml:trace contextRef="#ctx0" brushRef="#br0" timeOffset="1134.291">690 13 8562 0 0,'0'0'719'0'0,"0"0"14"0"0,0 0 133 0 0,0 0 277 0 0,0 0 265 0 0,0 0 203 0 0,0 0 64 0 0,0 0-155 0 0,0 0-280 0 0,0 0-362 0 0,-2-4-363 0 0,1 1-483 0 0,1 3-18 0 0,0 1-1 0 0,0-1 1 0 0,0 1-1 0 0,-1-1 1 0 0,1 1-1 0 0,0-1 1 0 0,0 0 0 0 0,-1 1-1 0 0,1-1 1 0 0,0 1-1 0 0,0-1 1 0 0,-1 0-1 0 0,1 1 1 0 0,-1-1-1 0 0,1 0 1 0 0,0 1-1 0 0,-1-1 1 0 0,1 0-1 0 0,-1 1 1 0 0,1-1-1 0 0,0 0 1 0 0,-1 0 0 0 0,1 0-1 0 0,-1 1 1 0 0,1-1-1 0 0,-1 0 1 0 0,1 0-1 0 0,-1 0 1 0 0,1 0-1 0 0,-1 0 1 0 0,1 0-1 0 0,-1 0 1 0 0,1 0-1 0 0,-1 0 1 0 0,1 0-1 0 0,-1 0 1 0 0,1 0-1 0 0,-1 0 1 0 0,1-1 0 0 0,-1 1-1 0 0,1 0 1 0 0,-1 0-1 0 0,1 0 1 0 0,-1-1-1 0 0,1 1 1 0 0,0 0-1 0 0,-1-1 1 0 0,1 1-1 0 0,0 0 1 0 0,-1-1-1 0 0,1 1 1 0 0,0 0-1 0 0,-1-1 1 0 0,1 1 0 0 0,0-1-1 0 0,-1 1 1 0 0,1-1-1 0 0,0 1 1 0 0,0-1-14 0 0,-56 108 1921 0 0,54-103-1915 0 0,1 0 0 0 0,1-1-1 0 0,-1 1 1 0 0,1 0 0 0 0,-1 0 0 0 0,1 0-1 0 0,0-1 1 0 0,0 1 0 0 0,1 0 0 0 0,-1 0-1 0 0,1 0 1 0 0,0-1 0 0 0,0 1 0 0 0,0 0-1 0 0,0-1 1 0 0,1 1 0 0 0,0-1-1 0 0,-1 0 1 0 0,1 1 0 0 0,0-1 0 0 0,1 0-1 0 0,-1 0 1 0 0,0 0 0 0 0,1 0 0 0 0,0-1-1 0 0,0 1 1 0 0,0-1 0 0 0,0 1 0 0 0,0-1-1 0 0,1 0-5 0 0,40 16-3525 0 0,-29-15-972 0 0,0-1-3867 0 0,-9-2 956 0 0</inkml:trace>
  <inkml:trace contextRef="#ctx0" brushRef="#br0" timeOffset="1383.379">744 126 6785 0 0,'0'0'2732'0'0,"0"0"-1188"0"0,0 0-340 0 0,0 0 23 0 0,0 0 57 0 0,0 0 73 0 0,0 0 36 0 0,0 0-71 0 0,0 0-163 0 0,0 0-223 0 0,0 0-250 0 0,0 0-201 0 0,0 0-157 0 0,5-9-106 0 0,17-28-42 0 0,-21 37-153 0 0,0 0 0 0 0,0 0 1 0 0,0 0-1 0 0,-1 0 0 0 0,1 0 0 0 0,0 0 1 0 0,0 0-1 0 0,0 0 0 0 0,0 0 1 0 0,0 1-1 0 0,0-1 0 0 0,0 0 1 0 0,0 1-1 0 0,0-1 0 0 0,-1 1 1 0 0,1-1-1 0 0,0 1 0 0 0,0-1 1 0 0,0 1-1 0 0,-1 0 0 0 0,1-1 1 0 0,0 1-1 0 0,-1 0 0 0 0,1-1 1 0 0,-1 1-1 0 0,1 0 0 0 0,-1 0 1 0 0,1 0-1 0 0,-1 0 0 0 0,1 0 1 0 0,-1-1-1 0 0,0 1 0 0 0,1 0 0 0 0,-1 0 1 0 0,0 0-1 0 0,0 0 0 0 0,0 0 1 0 0,0 0-1 0 0,0 0-27 0 0,1 2 72 0 0,9 14-1549 0 0,21 29 4955 0 0,-17-33-5523 0 0,2-3-5275 0 0,2-6-7445 0 0,-17-4 12913 0 0</inkml:trace>
  <inkml:trace contextRef="#ctx0" brushRef="#br0" timeOffset="1588.022">896 96 0 0 0,'0'0'2103'0'0,"0"0"1036"0"0,0 0 177 0 0,0 0-194 0 0,0 0-395 0 0,0 0-592 0 0,0 0-693 0 0,0 0-545 0 0,0 0-305 0 0,0 0-77 0 0,0 0 60 0 0,0 0 43 0 0,-6 3-1 0 0,-14 7-171 0 0,1 0 1 0 0,0 2-1 0 0,1 0 0 0 0,0 2 1 0 0,1 0-1 0 0,-13 14-446 0 0,20-14-1140 0 0,9-8-2677 0 0,5-3-4913 0 0,-2-2-1787 0 0</inkml:trace>
  <inkml:trace contextRef="#ctx0" brushRef="#br0" timeOffset="1832.978">935 24 16412 0 0,'0'0'881'0'0,"0"0"-165"0"0,0 0-50 0 0,0 0 151 0 0,0 0 206 0 0,0 0 80 0 0,0 0-81 0 0,0 0-132 0 0,0 0-151 0 0,0 0-143 0 0,0 0-122 0 0,0 0-109 0 0,10 12-78 0 0,32 35-52 0 0,-41-45-217 0 0,1 0 1 0 0,-1 0-1 0 0,1-1 1 0 0,-1 1 0 0 0,0 0-1 0 0,0 1 1 0 0,0-1 0 0 0,0 0-1 0 0,0 0 1 0 0,0 0-1 0 0,0 0 1 0 0,-1 1 0 0 0,1-1-1 0 0,-1 0 1 0 0,0 1-1 0 0,0-1 1 0 0,0 0 0 0 0,0 1-1 0 0,0-1 1 0 0,0 0-1 0 0,-1 1 1 0 0,1 0-19 0 0,-2 5 43 0 0,-39 71 210 0 0,25-58-4530 0 0,3-1-5898 0 0,11-15-1592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29.1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791 3 16091 0 0,'0'0'106'0'0,"0"0"-234"0"0,0 0-107 0 0,0 0 28 0 0,0 0 93 0 0,0 0 110 0 0,0 0 65 0 0,0 0 26 0 0,0 0-45 0 0,0 0-70 0 0,0 0-146 0 0,-1-3-2004 0 0,5 6-866 0 0,-2 0-2789 0 0,-1-2 1391 0 0</inkml:trace>
  <inkml:trace contextRef="#ctx0" brushRef="#br0" timeOffset="34399.719">30 203 9426 0 0,'0'0'982'0'0,"0"0"-486"0"0,0 0-71 0 0,0 0 173 0 0,0 0 247 0 0,0 0 233 0 0,0 0 137 0 0,0 0 29 0 0,0 0-75 0 0,0 0-119 0 0,0 0-107 0 0,-5 5-48 0 0,-15 19-39 0 0,15-18-40 0 0,24-35 2095 0 0,105-154-2068 0 0,-105 174-867 0 0,-18 36-1 0 0,-2-15 100 0 0,-34 215 266 0 0,18-112-172 0 0,17-115-113 0 0,0 0 23 0 0,0 0 49 0 0,16-28 974 0 0,88-197-972 0 0,-104 225-131 0 0,0-1-1 0 0,0 1 1 0 0,-1-1-1 0 0,1 1 0 0 0,0-1 1 0 0,0 1-1 0 0,0-1 1 0 0,0 1-1 0 0,0 0 1 0 0,0-1-1 0 0,0 1 0 0 0,0-1 1 0 0,0 1-1 0 0,0-1 1 0 0,0 1-1 0 0,1-1 1 0 0,-1 1-1 0 0,0-1 0 0 0,0 1 1 0 0,0-1-1 0 0,1 1 1 0 0,-1-1-1 0 0,0 1 1 0 0,0 0-1 0 0,1-1 0 0 0,-1 1 1 0 0,0 0-1 0 0,1-1 1 0 0,-1 1-1 0 0,0 0 0 0 0,1-1 1 0 0,-1 1-1 0 0,1 0 1 0 0,-1 0-1 0 0,1-1 1 0 0,-1 1-1 0 0,0 0 0 0 0,1 0 1 0 0,-1 0-1 0 0,1 0 1 0 0,-1-1-1 0 0,1 1 1 0 0,-1 0-1 0 0,1 0 0 0 0,-1 0 1 0 0,1 0-1 0 0,-1 0 1 0 0,1 0-1 0 0,-1 0 1 0 0,1 1-1 0 0,-1-1 0 0 0,1 0 1 0 0,-1 0-1 0 0,1 0 1 0 0,-1 0-1 0 0,0 1 1 0 0,1-1-1 0 0,-1 0 0 0 0,1 0 1 0 0,-1 1-1 0 0,1-1 1 0 0,-1 0-1 0 0,0 1 1 0 0,1-1-1 0 0,-1 0 0 0 0,0 1 1 0 0,0-1-1 0 0,1 1 2 0 0,3 38-161 0 0,-3-24 137 0 0,0 7 29 0 0,1 0-1 0 0,1 0 0 0 0,1 0 1 0 0,1-1-1 0 0,0 1 0 0 0,2-1 1 0 0,1 0-1 0 0,1 0-4 0 0,4-51 1137 0 0,77-209-1103 0 0,-91 254-5973 0 0,-2 3 655 0 0,2-1-5659 0 0,1-12 4372 0 0</inkml:trace>
  <inkml:trace contextRef="#ctx0" brushRef="#br0" timeOffset="34933.397">413 320 9978 0 0,'0'0'1560'0'0,"0"0"-167"0"0,0 0 91 0 0,0 0 207 0 0,0 0 37 0 0,0 0-191 0 0,0 0-357 0 0,0 0-358 0 0,0 0-286 0 0,0 0-199 0 0,0 0-126 0 0,0 0-30 0 0,0 0 30 0 0,3 0 0 0 0,24-3 137 0 0,0-1 1 0 0,0-2 0 0 0,0-1 0 0 0,-1-1-1 0 0,0-1 1 0 0,9-5-349 0 0,-35 14 19 0 0,1 0-1 0 0,0-1 1 0 0,-1 1 0 0 0,1 0-1 0 0,-1 0 1 0 0,1-1 0 0 0,0 1-1 0 0,-1 0 1 0 0,1-1 0 0 0,-1 1-1 0 0,1-1 1 0 0,-1 1 0 0 0,1-1-1 0 0,-1 1 1 0 0,1-1 0 0 0,-1 1-1 0 0,1-1 1 0 0,-1 0 0 0 0,0 1 0 0 0,1-1-1 0 0,-1 1 1 0 0,0-1 0 0 0,1 0-1 0 0,-1 1 1 0 0,0-1 0 0 0,0 0-1 0 0,0 1 1 0 0,0-1 0 0 0,0 0-1 0 0,0 0 1 0 0,0 1 0 0 0,0-1-1 0 0,0 0 1 0 0,0 1 0 0 0,0-1-1 0 0,0 0 1 0 0,0 1 0 0 0,-1-1-1 0 0,1 0 1 0 0,0 1 0 0 0,0-1-1 0 0,-1 0 1 0 0,1 1 0 0 0,0-1-1 0 0,-1 1 1 0 0,1-1 0 0 0,-1 1-1 0 0,1-1 1 0 0,-1 1 0 0 0,1-1-1 0 0,-1 1 1 0 0,1-1 0 0 0,-1 1-1 0 0,0-1 1 0 0,1 1 0 0 0,-1 0-1 0 0,1-1 1 0 0,-1 1-19 0 0,-40-20-165 0 0,36 20 160 0 0,0 0 0 0 0,0 0 0 0 0,0 1 0 0 0,0-1 0 0 0,0 1 0 0 0,0 0 0 0 0,0 1 0 0 0,0-1 0 0 0,0 1 0 0 0,1 0 0 0 0,-1 0 0 0 0,1 1 0 0 0,-1-1 0 0 0,1 1 0 0 0,0 0 0 0 0,0 0 0 0 0,0 0 0 0 0,0 1 0 0 0,1-1 0 0 0,-1 1 0 0 0,1 0 0 0 0,0 0 0 0 0,0 0 0 0 0,0 1 0 0 0,1-1 0 0 0,0 0 0 0 0,0 1 0 0 0,0 0 0 0 0,0 0 0 0 0,0-1 0 0 0,1 1 1 0 0,0 0-1 0 0,0 5 5 0 0,3-7 43 0 0,1 1 0 0 0,-1-1 1 0 0,1 0-1 0 0,0 0 1 0 0,0 0-1 0 0,0 0 0 0 0,0 0 1 0 0,1-1-1 0 0,-1 1 1 0 0,1-1-1 0 0,0 0 1 0 0,-1 0-1 0 0,1-1 0 0 0,0 1 1 0 0,0-1-1 0 0,0 0 1 0 0,0 0-1 0 0,1 0 1 0 0,-1 0-1 0 0,0-1 0 0 0,0 0 1 0 0,0 1-1 0 0,1-2 1 0 0,-1 1-1 0 0,4-1-43 0 0,111-11 313 0 0,-114 9-2204 0 0,-5-1-7619 0 0,0 3 6475 0 0,0 0-8361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9:09.8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7 361 11827 0 0,'0'0'2576'0'0,"0"0"-1737"0"0,0 0-450 0 0,0 0 89 0 0,0 0 102 0 0,0 0 71 0 0,0 0 13 0 0,0 0-4 0 0,0 0-36 0 0,0 0-106 0 0,0 0-141 0 0,0 0-154 0 0,4-10-91 0 0,15-31-27 0 0,33-13 585 0 0,-28 14 552 0 0,-51 49-687 0 0,20-3-551 0 0,1 0 0 0 0,-1 0-1 0 0,1 0 1 0 0,0 1 0 0 0,1 0 0 0 0,0 0-1 0 0,0 0 1 0 0,0 1 0 0 0,1 0-1 0 0,0-1 1 0 0,1 2 0 0 0,-1-1-1 0 0,2 0 1 0 0,-1 1 0 0 0,1-1 0 0 0,0 1-1 0 0,1 0 1 0 0,0 5-4 0 0,1-13 8 0 0,0 1 0 0 0,0-1-1 0 0,0 0 1 0 0,0 0 0 0 0,1 0 0 0 0,-1 0 0 0 0,1 1 0 0 0,-1-1-1 0 0,1 0 1 0 0,-1 0 0 0 0,1 0 0 0 0,-1 0 0 0 0,1 0 0 0 0,0 0-1 0 0,0 0 1 0 0,-1 0 0 0 0,1-1 0 0 0,0 1 0 0 0,0 0 0 0 0,0 0-1 0 0,0-1 1 0 0,0 1 0 0 0,0 0 0 0 0,0-1 0 0 0,0 1 0 0 0,0-1-1 0 0,1 0 1 0 0,-1 1 0 0 0,0-1 0 0 0,0 0 0 0 0,0 0 0 0 0,0 1-1 0 0,1-1 1 0 0,-1 0 0 0 0,0 0 0 0 0,0 0 0 0 0,0 0 0 0 0,1-1-1 0 0,-1 1 1 0 0,0 0 0 0 0,0 0 0 0 0,0-1 0 0 0,1 1-8 0 0,49-20 348 0 0,-48 17-339 0 0,1 0 0 0 0,-1 1 0 0 0,1-1-1 0 0,-1 0 1 0 0,0-1 0 0 0,0 1-1 0 0,-1 0 1 0 0,1-1 0 0 0,-1 0-1 0 0,1 0 1 0 0,-1 1 0 0 0,0-1-1 0 0,-1 0 1 0 0,1-1 0 0 0,-1 1 0 0 0,1 0-1 0 0,-1 0 1 0 0,0-1 0 0 0,-1 1-1 0 0,1 0 1 0 0,-1-1 0 0 0,0 1-1 0 0,0-1 1 0 0,-1 1 0 0 0,1-1-1 0 0,-1 1 1 0 0,0-1-9 0 0,-19 35-171 0 0,19-26 174 0 0,-1 0-1 0 0,1 0 1 0 0,0 0-1 0 0,1 0 1 0 0,-1 0-1 0 0,1 0 1 0 0,-1 0-1 0 0,1 0 0 0 0,1 0 1 0 0,-1 0-1 0 0,1 0 1 0 0,-1 0-1 0 0,1 0 1 0 0,0 0-1 0 0,0 0 1 0 0,1 0-1 0 0,-1 0 1 0 0,1 0-1 0 0,0-1 0 0 0,0 1 1 0 0,0-1-1 0 0,1 1 1 0 0,-1-1-1 0 0,1 0 1 0 0,-1 0-1 0 0,1 0 1 0 0,0 0-1 0 0,1 0-2 0 0,51 0-3375 0 0,-44-6 56 0 0,-4 0-2472 0 0,-2 0-5051 0 0</inkml:trace>
  <inkml:trace contextRef="#ctx0" brushRef="#br0" timeOffset="527.928">408 249 0 0 0,'0'0'688'0'0,"0"0"406"0"0,0 0 478 0 0,3-11 359 0 0,1-5-1270 0 0,17-71 8238 0 0,-19 64-2540 0 0,-11 39-3231 0 0,-4 26-2780 0 0,2 0 0 0 0,2 0-1 0 0,2 1 1 0 0,2 0 0 0 0,1 1 0 0 0,3 10-348 0 0,-8-2-661 0 0,-2-65-8501 0 0,8 3-240 0 0,2 5 2208 0 0</inkml:trace>
  <inkml:trace contextRef="#ctx0" brushRef="#br0" timeOffset="782.395">365 267 2849 0 0,'0'0'1780'0'0,"0"0"-216"0"0,0 0-71 0 0,0 0 44 0 0,0 0 44 0 0,0 0 26 0 0,0 0-92 0 0,10-3-206 0 0,34-9-235 0 0,-42 11-966 0 0,1 1 0 0 0,-1-1 0 0 0,1 0 0 0 0,-1 1 0 0 0,1-1 0 0 0,0 1 0 0 0,-1 0 0 0 0,1-1 0 0 0,-1 1 0 0 0,1 1 0 0 0,0-1 0 0 0,-1 0 0 0 0,1 1 0 0 0,-1-1 0 0 0,1 1 0 0 0,-1 0 0 0 0,1 0 0 0 0,-1 0 0 0 0,1 0 0 0 0,-1 0 0 0 0,0 0 0 0 0,0 1 0 0 0,1-1 0 0 0,-1 1 0 0 0,0-1 0 0 0,0 1 0 0 0,-1 0 0 0 0,1 0 0 0 0,0 0 0 0 0,-1 0 0 0 0,1 0 0 0 0,-1 0 0 0 0,1 1 0 0 0,-1-1 0 0 0,0 0 0 0 0,0 1 0 0 0,0-1 0 0 0,0 1 0 0 0,-1-1 0 0 0,1 1 0 0 0,-1-1 0 0 0,1 1 0 0 0,-1 0 0 0 0,0 1-108 0 0,-5 0 63 0 0,1 0 0 0 0,-1 0 0 0 0,0-1 1 0 0,0 0-1 0 0,0 0 0 0 0,-1 0 0 0 0,1-1 1 0 0,-1 0-1 0 0,0 0 0 0 0,1 0 1 0 0,-1 0-1 0 0,0-1 0 0 0,0 0 0 0 0,0 0 1 0 0,0-1-1 0 0,0 0 0 0 0,0 0 0 0 0,-3-1-63 0 0,3-8-4541 0 0,21-2-8185 0 0,-10 9 7794 0 0</inkml:trace>
  <inkml:trace contextRef="#ctx0" brushRef="#br0" timeOffset="1498.006">550 338 8194 0 0,'0'0'1056'0'0,"0"0"-88"0"0,0 0 323 0 0,0 0 403 0 0,0 0 184 0 0,0 0-121 0 0,0 0-396 0 0,0 0-400 0 0,0 0-287 0 0,0 0-240 0 0,0 0-155 0 0,0 0-100 0 0,0 0-45 0 0,4-7-7 0 0,72-101 1065 0 0,-76 108-1168 0 0,1-1 0 0 0,-1 1 0 0 0,0-1 0 0 0,1 1-1 0 0,-1-1 1 0 0,0 1 0 0 0,1-1 0 0 0,-1 1 0 0 0,0-1 0 0 0,1 1-1 0 0,-1-1 1 0 0,0 0 0 0 0,0 1 0 0 0,0-1 0 0 0,0 1-1 0 0,0-1 1 0 0,0 0 0 0 0,0 1 0 0 0,0-1 0 0 0,0 1 0 0 0,0-1-1 0 0,0 0 1 0 0,0 1 0 0 0,0-1 0 0 0,0 0 0 0 0,0 1-1 0 0,-1-1 1 0 0,1 1 0 0 0,0-1 0 0 0,-1 1 0 0 0,1-1 0 0 0,0 1-1 0 0,-1-1 1 0 0,1 1 0 0 0,0-1 0 0 0,-1 1 0 0 0,1-1-1 0 0,-1 1 1 0 0,1-1 0 0 0,-1 1 0 0 0,1 0 0 0 0,-1-1-1 0 0,1 1 1 0 0,-1 0 0 0 0,1 0 0 0 0,-1-1 0 0 0,0 1 0 0 0,1 0-1 0 0,-1 0 1 0 0,1 0 0 0 0,-1 0 0 0 0,0 0 0 0 0,1 0-1 0 0,-1 0 1 0 0,0 0 0 0 0,1 0 0 0 0,-1 0 0 0 0,1 0 0 0 0,-1 0-1 0 0,0 0 1 0 0,0 0-24 0 0,-35 18 162 0 0,4 50-116 0 0,31-66-39 0 0,1 0-1 0 0,0-1 1 0 0,0 1-1 0 0,0 0 1 0 0,0-1 0 0 0,0 1-1 0 0,0-1 1 0 0,0 1-1 0 0,1 0 1 0 0,-1-1 0 0 0,0 1-1 0 0,1-1 1 0 0,0 1-1 0 0,-1-1 1 0 0,1 1 0 0 0,0-1-1 0 0,-1 1 1 0 0,1-1-1 0 0,0 1 1 0 0,0-1 0 0 0,0 0-1 0 0,1 0 1 0 0,-1 0-1 0 0,0 1 1 0 0,0-1 0 0 0,0 0-1 0 0,1 0 1 0 0,-1-1-1 0 0,1 1 1 0 0,-1 0 0 0 0,1 0-1 0 0,-1-1 1 0 0,1 1-1 0 0,-1-1 1 0 0,1 1 0 0 0,-1-1-1 0 0,1 0 1 0 0,0 0-1 0 0,-1 1 1 0 0,1-1 0 0 0,0 0-1 0 0,-1 0 1 0 0,3-1-7 0 0,2 0 26 0 0,1 0 0 0 0,0 0-1 0 0,-1 0 1 0 0,1-1 0 0 0,-1-1 0 0 0,0 1 0 0 0,0-1 0 0 0,0 0 0 0 0,0 0-1 0 0,0 0 1 0 0,0-1 0 0 0,-1 0 0 0 0,0 0 0 0 0,1-1 0 0 0,-2 0 0 0 0,1 1 0 0 0,-1-1-1 0 0,1-1 1 0 0,-1 1 0 0 0,-1-1 0 0 0,1 0 0 0 0,-1 1 0 0 0,0-1 0 0 0,0-1-1 0 0,-1 1 1 0 0,1 0 0 0 0,-2-1 0 0 0,1 1 0 0 0,-1-1 0 0 0,0 0 0 0 0,0 1-1 0 0,0-1 1 0 0,-1-4-26 0 0,0 12-3 0 0,0 0 0 0 0,0 0 0 0 0,0 1 0 0 0,0-1 0 0 0,-1 0 0 0 0,1 0 0 0 0,0 0 0 0 0,0 0 0 0 0,-1 0 0 0 0,1 0 0 0 0,0 1 0 0 0,-1-1 0 0 0,1 0 0 0 0,-1 0 0 0 0,0 0-1 0 0,1 0 1 0 0,-1-1 0 0 0,0 1 0 0 0,1 0 0 0 0,-1 0 0 0 0,0 0 0 0 0,0 0 0 0 0,0-1 0 0 0,0 1 0 0 0,0 0 0 0 0,0-1 0 0 0,0 1 0 0 0,0-1 0 0 0,0 1 0 0 0,0-1 0 0 0,0 0 0 0 0,0 1 0 0 0,0-1-1 0 0,-1 0 1 0 0,1 0 0 0 0,0 0 0 0 0,0 0 0 0 0,0 0 0 0 0,0 0 0 0 0,0 0 0 0 0,-1 0 0 0 0,1 0 0 0 0,0 0 0 0 0,0-1 0 0 0,0 1 0 0 0,0 0 0 0 0,0-1 0 0 0,0 1 0 0 0,0-1 0 0 0,0 1 0 0 0,0-1-1 0 0,0 0 1 0 0,0 1 0 0 0,0-1 0 0 0,0 0 0 0 0,0 0 0 0 0,1 0 0 0 0,-1 1 0 0 0,0-1 0 0 0,0 0 0 0 0,1 0 0 0 0,-1 0 0 0 0,1 0 0 0 0,-1 0 0 0 0,1 0 0 0 0,-1 0 0 0 0,1-1 0 0 0,0 1 0 0 0,-1-1 3 0 0,1 4-2 0 0,0 0 1 0 0,-1-1 0 0 0,1 1-1 0 0,0 0 1 0 0,0 0 0 0 0,0 0 0 0 0,0-1-1 0 0,0 1 1 0 0,1 0 0 0 0,-1 0-1 0 0,0 0 1 0 0,1-1 0 0 0,-1 1-1 0 0,1 0 1 0 0,0-1 0 0 0,0 1 0 0 0,-1 0-1 0 0,1-1 1 0 0,0 1 0 0 0,0-1-1 0 0,1 0 1 0 0,-1 1 0 0 0,0-1-1 0 0,0 0 1 0 0,1 1 0 0 0,-1-1 0 0 0,1 0-1 0 0,-1 0 1 0 0,1 0 0 0 0,-1 0-1 0 0,1-1 1 0 0,0 1 0 0 0,-1 0-1 0 0,1-1 1 0 0,0 1 0 0 0,-1-1 0 0 0,1 1-1 0 0,0-1 1 0 0,0 0 0 0 0,0 0-1 0 0,-1 0 1 0 0,1 0 0 0 0,0 0-1 0 0,0 0 1 0 0,0 0 0 0 0,-1-1-1 0 0,1 1 1 0 0,0-1 1 0 0,3 1 19 0 0,0-1 0 0 0,0 1-1 0 0,0-1 1 0 0,0-1 0 0 0,0 1-1 0 0,0-1 1 0 0,-1 1-1 0 0,1-1 1 0 0,-1-1 0 0 0,1 1-1 0 0,-1 0 1 0 0,0-1 0 0 0,0 0-1 0 0,0 0 1 0 0,0-1 0 0 0,0 1-1 0 0,2-4-18 0 0,-8 11 54 0 0,-3 1-40 0 0,1 1-1 0 0,0 0 1 0 0,0 0-1 0 0,1 1 1 0 0,-1-1-1 0 0,1 1 1 0 0,1 0-1 0 0,-1 0 1 0 0,1 0-1 0 0,0 0 1 0 0,1 0-1 0 0,0 0 1 0 0,0 0-1 0 0,0 0 1 0 0,1 1-1 0 0,0-1 1 0 0,1 0-1 0 0,-1 0 1 0 0,2 1-1 0 0,0 5-13 0 0,-1-12-12 0 0,0 1-1 0 0,0-1 0 0 0,0 0 0 0 0,0 0 0 0 0,0 1 1 0 0,0-1-1 0 0,0 0 0 0 0,0 0 0 0 0,1 0 0 0 0,-1 0 0 0 0,0 0 1 0 0,1-1-1 0 0,-1 1 0 0 0,0 0 0 0 0,1-1 0 0 0,-1 1 1 0 0,1 0-1 0 0,-1-1 0 0 0,1 0 0 0 0,0 1 0 0 0,-1-1 1 0 0,1 0-1 0 0,-1 0 0 0 0,1 0 0 0 0,-1 0 0 0 0,1 0 0 0 0,0 0 1 0 0,-1-1-1 0 0,1 1 0 0 0,-1 0 0 0 0,1-1 0 0 0,-1 1 1 0 0,1-1-1 0 0,-1 0 0 0 0,1 1 13 0 0,16-8-2605 0 0,-2 0-3638 0 0,-13 6 4708 0 0,3-1-9562 0 0</inkml:trace>
  <inkml:trace contextRef="#ctx0" brushRef="#br0" timeOffset="2214.509">963 187 10466 0 0,'0'0'2818'0'0,"0"0"-1780"0"0,0 0-515 0 0,0 0 98 0 0,0 0 148 0 0,0 0 189 0 0,0 0 185 0 0,0 0 43 0 0,0 0-74 0 0,0 0-205 0 0,0 0-307 0 0,0 0-275 0 0,0-8-167 0 0,-1-10-136 0 0,0 10 338 0 0,1 32 524 0 0,-37 166 919 0 0,74-273-552 0 0,-30 65-1316 0 0,46-69-119 0 0,-52 86 180 0 0,0 1 0 0 0,-1-1 1 0 0,1 1-1 0 0,0-1 0 0 0,-1 1 0 0 0,1-1 1 0 0,0 1-1 0 0,0 0 0 0 0,-1-1 0 0 0,1 1 1 0 0,0 0-1 0 0,0 0 0 0 0,-1 0 0 0 0,1-1 0 0 0,0 1 1 0 0,0 0-1 0 0,0 0 0 0 0,0 0 0 0 0,-1 0 1 0 0,1 0-1 0 0,0 1 0 0 0,0-1 0 0 0,0 0 1 0 0,-1 0-1 0 0,1 1 0 0 0,0-1 0 0 0,0 0 0 0 0,-1 1 1 0 0,1-1-1 0 0,0 0 0 0 0,-1 1 0 0 0,1-1 1 0 0,0 1-1 0 0,-1-1 0 0 0,1 1 0 0 0,-1 0 1 0 0,1-1-1 0 0,-1 1 0 0 0,1-1 0 0 0,-1 1 0 0 0,1 0 1 0 0,-1 0-1 0 0,0-1 0 0 0,1 1 0 0 0,-1 0 1 0 0,0 0-1 0 0,1-1 0 0 0,-1 1 0 0 0,0 0 1 0 0,0 0-1 0 0,0 0 0 0 0,0-1 0 0 0,0 1 0 0 0,0 1 4 0 0,8 46 71 0 0,-19 71-41 0 0,6-148 381 0 0,6 21-421 0 0,0-1-1 0 0,1 1 1 0 0,-1 0-1 0 0,2 0 0 0 0,-1 0 1 0 0,1 0-1 0 0,0 1 1 0 0,1-1-1 0 0,0 1 1 0 0,0 0-1 0 0,1 0 1 0 0,0 0-1 0 0,0 0 1 0 0,0 1-1 0 0,1 0 1 0 0,0 0-1 0 0,0 0 1 0 0,7-4 10 0 0,-12 10-1 0 0,0-1 0 0 0,0 1 1 0 0,0 0-1 0 0,0-1 0 0 0,0 1 1 0 0,1 0-1 0 0,-1 0 0 0 0,0 0 0 0 0,0 0 1 0 0,0 0-1 0 0,0 0 0 0 0,1 0 1 0 0,-1 0-1 0 0,0 1 0 0 0,0-1 1 0 0,0 0-1 0 0,0 1 0 0 0,0-1 1 0 0,0 1-1 0 0,0-1 0 0 0,0 1 0 0 0,0 0 1 0 0,0-1-1 0 0,0 1 0 0 0,0 0 1 0 0,0-1-1 0 0,0 1 0 0 0,-1 0 1 0 0,1 0-1 0 0,0 0 0 0 0,-1 0 1 0 0,1 0-1 0 0,0 0 0 0 0,-1 0 0 0 0,1 0 1 0 0,-1 0-1 0 0,1 0 0 0 0,-1 0 1 0 0,0 0-1 0 0,0 1 0 0 0,1-1 1 0 0,-1 0-1 0 0,0 0 0 0 0,0 0 1 0 0,0 0-1 0 0,0 0 0 0 0,0 1 0 0 0,0-1 1 0 0,-1 0-1 0 0,1 0 1 0 0,-2 63 3 0 0,0-58-775 0 0,-1 35 409 0 0,8-31-5643 0 0,7-4-7050 0 0,-10-6 6471 0 0</inkml:trace>
  <inkml:trace contextRef="#ctx0" brushRef="#br0" timeOffset="2610.534">1268 204 8714 0 0,'0'0'2230'0'0,"0"0"-547"0"0,0 0-500 0 0,0 0-221 0 0,0 0-3 0 0,0 0 112 0 0,0 0 67 0 0,0 0-90 0 0,0 0-206 0 0,0 0-196 0 0,0 0-175 0 0,-4 11-116 0 0,-10 35-94 0 0,15-47-226 0 0,0 0-1 0 0,0-1 0 0 0,0 1 0 0 0,1 0 0 0 0,-1 0 1 0 0,1 0-1 0 0,-1 0 0 0 0,1 0 0 0 0,-1 0 1 0 0,1 0-1 0 0,0 0 0 0 0,-1 0 0 0 0,1 1 0 0 0,0-1 1 0 0,0 1-1 0 0,0 0 0 0 0,-1-1 0 0 0,1 1 1 0 0,0 0-1 0 0,0 0 0 0 0,0 0 0 0 0,-1 0 1 0 0,1 0-1 0 0,0 0 0 0 0,0 1 0 0 0,0-1 0 0 0,-1 1 1 0 0,1-1-1 0 0,0 1 0 0 0,0 0 0 0 0,-1 0 1 0 0,1-1-1 0 0,-1 1 0 0 0,1 0 0 0 0,-1 0 1 0 0,1 1-1 0 0,-1-1 0 0 0,1 0 0 0 0,-1 0 0 0 0,0 1 1 0 0,0-1-1 0 0,0 1 0 0 0,0-1 0 0 0,0 1 1 0 0,0-1-1 0 0,0 1 0 0 0,0 0 0 0 0,-1-1 1 0 0,1 1-1 0 0,0 0 0 0 0,-1 0 0 0 0,0-1 0 0 0,1 1 1 0 0,-1 0-1 0 0,0 0 0 0 0,0 0 0 0 0,0 0 1 0 0,0-1-1 0 0,0 1 0 0 0,-1 0 0 0 0,1 0 0 0 0,0 0 1 0 0,-1 1-35 0 0,84-133 541 0 0,-88 167-261 0 0,4-33-324 0 0,0-2-10 0 0,-1 0 1 0 0,1 0-1 0 0,0 1 1 0 0,0-1-1 0 0,0 1 1 0 0,0-1-1 0 0,0 1 1 0 0,1-1-1 0 0,-1 1 1 0 0,1-1-1 0 0,-1 1 1 0 0,1 0-1 0 0,0-1 1 0 0,0 1-1 0 0,0 0 1 0 0,0-1-1 0 0,1 1 1 0 0,-1-1-1 0 0,1 1 1 0 0,0 0-1 0 0,-1-1 1 0 0,1 1-1 0 0,0-1 1 0 0,1 0-1 0 0,-1 1 1 0 0,0-1-1 0 0,1 0 1 0 0,-1 0 0 0 0,1 0-1 0 0,-1 0 1 0 0,1 0-1 0 0,0 0 1 0 0,0 0-1 0 0,0 0 1 0 0,0-1-1 0 0,0 1 1 0 0,1-1-1 0 0,-1 0 1 0 0,0 1-1 0 0,1-1 1 0 0,-1 0-1 0 0,2 0 54 0 0,18-5-6175 0 0,-8-2-2856 0 0,-13 6 7854 0 0,4-2-4690 0 0</inkml:trace>
  <inkml:trace contextRef="#ctx0" brushRef="#br0" timeOffset="2861.341">1559 54 11715 0 0,'0'0'2505'0'0,"0"0"-233"0"0,0 0-436 0 0,0 0-460 0 0,0 0-432 0 0,0 0-307 0 0,0 0-139 0 0,0 0 40 0 0,0 0 107 0 0,0 0 73 0 0,0 0-81 0 0,-2 10-157 0 0,-19 168 383 0 0,23-100-11282 0 0,-9-117-4286 0 0,6 32 14165 0 0</inkml:trace>
  <inkml:trace contextRef="#ctx0" brushRef="#br0" timeOffset="3116.407">1490 90 1832 0 0,'0'0'2881'0'0,"0"0"-654"0"0,0 0-512 0 0,0 0-348 0 0,0 0-211 0 0,0 0-79 0 0,0 0-58 0 0,0 0-30 0 0,0 0-95 0 0,0 0-234 0 0,0 0-227 0 0,0 0-237 0 0,10 4-218 0 0,81 18-1688 0 0,8-16-12345 0 0,-87-6 13396 0 0</inkml:trace>
  <inkml:trace contextRef="#ctx0" brushRef="#br0" timeOffset="3849.279">1809 125 2136 0 0,'0'0'5120'0'0,"0"0"-2375"0"0,0 0-854 0 0,-10 4-128 0 0,3-1-1604 0 0,-88 47 5826 0 0,91-48-5810 0 0,0 1-1 0 0,0-1 0 0 0,1 1 0 0 0,-1 0 0 0 0,1-1 0 0 0,-1 1 0 0 0,1 1 0 0 0,0-1 0 0 0,0 1 0 0 0,0-1 1 0 0,1 1-1 0 0,-1 0 0 0 0,1 0 0 0 0,0 0 0 0 0,0 0 0 0 0,0 0 0 0 0,1 0 0 0 0,0 0 0 0 0,-1 1 0 0 0,2-1 1 0 0,-1 1-1 0 0,0-1 0 0 0,1 5-174 0 0,0-7 37 0 0,1-1 0 0 0,-1 1-1 0 0,1-1 1 0 0,-1 1 0 0 0,1 0 0 0 0,0-1 0 0 0,0 0 0 0 0,0 1 0 0 0,0-1 0 0 0,0 1-1 0 0,0-1 1 0 0,0 0 0 0 0,0 0 0 0 0,1 0 0 0 0,-1 1 0 0 0,1-1 0 0 0,-1-1 0 0 0,0 1-1 0 0,1 0 1 0 0,-1 0 0 0 0,1 0 0 0 0,0-1 0 0 0,-1 1 0 0 0,1-1 0 0 0,0 1 0 0 0,-1-1-1 0 0,1 0 1 0 0,0 0 0 0 0,-1 1 0 0 0,1-1 0 0 0,0 0 0 0 0,-1-1 0 0 0,1 1 0 0 0,0 0-1 0 0,0 0 1 0 0,0-1-37 0 0,60-21 278 0 0,-56 16-318 0 0,-1 0-1 0 0,0 0 0 0 0,0 0 0 0 0,-1-1 0 0 0,1 1 1 0 0,-1-1-1 0 0,-1 0 0 0 0,1 0 0 0 0,-1-1 0 0 0,-1 1 1 0 0,1-1-1 0 0,-1 0 0 0 0,-1 1 0 0 0,1-1 1 0 0,-1 0-1 0 0,-1 0 0 0 0,1-7 41 0 0,-15 52-256 0 0,11-30 257 0 0,2 0-1 0 0,-1 0 1 0 0,1 0 0 0 0,0 0 0 0 0,1 0 0 0 0,0 0-1 0 0,0 0 1 0 0,0 1 0 0 0,1-1 0 0 0,0 0 0 0 0,0 0-1 0 0,2 3 0 0 0,-2-7-10 0 0,0-1 0 0 0,0 1 0 0 0,0-1 0 0 0,0 0-1 0 0,1 0 1 0 0,-1 1 0 0 0,1-1 0 0 0,-1 0 0 0 0,1 0 0 0 0,0 0-1 0 0,0-1 1 0 0,-1 1 0 0 0,1 0 0 0 0,1-1 0 0 0,-1 1 0 0 0,0-1-1 0 0,0 0 1 0 0,0 0 0 0 0,1 0 0 0 0,-1 0 0 0 0,1 0-1 0 0,-1 0 1 0 0,1 0 0 0 0,-1-1 0 0 0,1 0 0 0 0,-1 1 0 0 0,1-1-1 0 0,0 0 1 0 0,-1 0 0 0 0,1 0 0 0 0,-1 0 0 0 0,1-1 0 0 0,-1 1-1 0 0,1-1 1 0 0,1 0 10 0 0,4-3-139 0 0,-1 0 0 0 0,1-1 0 0 0,-1 1 0 0 0,0-1 0 0 0,0-1 0 0 0,0 0 0 0 0,-1 0-1 0 0,0 0 1 0 0,0 0 0 0 0,-1-1 0 0 0,1 0 0 0 0,-2 0 0 0 0,1-1 0 0 0,-1 1 0 0 0,0-1 0 0 0,0 0 0 0 0,-1 0 0 0 0,0-1-1 0 0,-1 1 1 0 0,0 0 0 0 0,0-1 0 0 0,0 0 0 0 0,-1 1 0 0 0,-1-1 0 0 0,0-3 139 0 0,11-34 94 0 0,20-40 1143 0 0,-37 128 461 0 0,-11 27-822 0 0,-16 123-673 0 0,32-187-695 0 0,-4-22-30 0 0,-2 4 357 0 0,0 0-1 0 0,-1 1 0 0 0,-1-1 1 0 0,0 1-1 0 0,0 1 0 0 0,-2 0 1 0 0,1 1-1 0 0,-1-1 0 0 0,-10-5 166 0 0,70 19 842 0 0,147-19 23 0 0,-226 66 1961 0 0,2 29-1681 0 0,27-77-1135 0 0,1 1 0 0 0,-1-1-1 0 0,1 1 1 0 0,-1 0-1 0 0,1-1 1 0 0,0 1-1 0 0,0-1 1 0 0,1 1 0 0 0,-1 0-1 0 0,0-1 1 0 0,1 1-1 0 0,-1-1 1 0 0,1 1 0 0 0,0-1-1 0 0,0 1 1 0 0,0-1-1 0 0,0 0 1 0 0,0 1-1 0 0,1-1 1 0 0,-1 0 0 0 0,1 0-1 0 0,-1 0 1 0 0,1 0-1 0 0,0 0 1 0 0,0 0-1 0 0,0 0 1 0 0,0-1 0 0 0,0 1-1 0 0,0-1 1 0 0,1 1-10 0 0,19-6-2369 0 0,-11-8-6953 0 0,-10 11 7644 0 0,1-3-9973 0 0</inkml:trace>
  <inkml:trace contextRef="#ctx0" brushRef="#br0" timeOffset="4099.072">2153 52 17404 0 0,'0'0'568'0'0,"0"0"-240"0"0,0 0-184 0 0,0 0-16 0 0,0 0-16 0 0,0 0-8 0 0,0 0 0 0 0,0 0-40 0 0,0 0-104 0 0,0 0-192 0 0,0 0-480 0 0,0 0-1585 0 0,-23 68-3760 0 0,25-62-3561 0 0</inkml:trace>
  <inkml:trace contextRef="#ctx0" brushRef="#br0" timeOffset="4699.012">2271 170 15211 0 0,'0'0'1726'0'0,"0"0"-59"0"0,0 0-111 0 0,0 0-201 0 0,0 0-229 0 0,0 0-191 0 0,0 0-214 0 0,0 0-201 0 0,0 0-133 0 0,0 0-106 0 0,-10 2-89 0 0,-34 4-55 0 0,43-5-129 0 0,-1 0 0 0 0,0 0 0 0 0,0 1 0 0 0,1-1 1 0 0,-1 0-1 0 0,1 0 0 0 0,-1 1 0 0 0,1-1 0 0 0,-1 1 1 0 0,1-1-1 0 0,0 1 0 0 0,0 0 0 0 0,0 0 1 0 0,0-1-1 0 0,0 1 0 0 0,0 0 0 0 0,0 0 0 0 0,1 0 1 0 0,-1 0-1 0 0,1 0 0 0 0,-1 0 0 0 0,1 0 0 0 0,0 0 1 0 0,0 0-1 0 0,0 1-8 0 0,-2 4 17 0 0,2-4-12 0 0,-1 0 1 0 0,1 0-1 0 0,-1 0 0 0 0,1 0 0 0 0,0 0 0 0 0,0 0 0 0 0,0 0 0 0 0,0-1 1 0 0,1 1-1 0 0,0 0 0 0 0,-1 0 0 0 0,1 0 0 0 0,0 0 0 0 0,0 0 0 0 0,0-1 1 0 0,1 1-1 0 0,-1 0 0 0 0,0-1 0 0 0,1 1 0 0 0,0-1 0 0 0,0 0 0 0 0,0 1 1 0 0,0-1-1 0 0,0 0 0 0 0,0 0 0 0 0,0 0 0 0 0,1-1 0 0 0,-1 1 1 0 0,1 0-1 0 0,-1-1 0 0 0,1 0 0 0 0,0 1 0 0 0,0-1 0 0 0,-1 0 0 0 0,1 0 1 0 0,0-1-1 0 0,0 1 0 0 0,0-1 0 0 0,0 1 0 0 0,0-1 0 0 0,0 0 0 0 0,0 0 1 0 0,0 0-1 0 0,0-1 0 0 0,0 1 0 0 0,0-1 0 0 0,0 1 0 0 0,-1-1 0 0 0,1 0 1 0 0,0 0-1 0 0,0 0 0 0 0,-1-1 0 0 0,1 1 0 0 0,0-1 0 0 0,-1 1 1 0 0,0-1-1 0 0,1 0-5 0 0,0-1-15 0 0,0 1 1 0 0,-1-1 0 0 0,1 0 0 0 0,-1 0 0 0 0,0 0-1 0 0,0 0 1 0 0,0 0 0 0 0,0 0 0 0 0,-1-1 0 0 0,1 1-1 0 0,-1-1 1 0 0,0 1 0 0 0,0-1 0 0 0,0 1 0 0 0,-1-1 0 0 0,1 0-1 0 0,-1 1 1 0 0,0-1 0 0 0,0 0 0 0 0,0 1 0 0 0,0-1-1 0 0,-1 0 1 0 0,1 1 0 0 0,-1-1 0 0 0,0 0 0 0 0,0 0 14 0 0,0 1-11 0 0,1 0 1 0 0,-1 1 0 0 0,1-1 0 0 0,-1 1 0 0 0,0-1 0 0 0,0 1 0 0 0,0-1 0 0 0,0 1 0 0 0,-1 0 0 0 0,1 0 0 0 0,-1-1 0 0 0,1 1-1 0 0,-1 0 1 0 0,0 0 0 0 0,1 1 0 0 0,-1-1 0 0 0,0 0 0 0 0,0 0 0 0 0,-1 1 0 0 0,1-1 0 0 0,0 1 0 0 0,0 0 0 0 0,-1 0-1 0 0,1 0 1 0 0,-1 0 0 0 0,1 0 0 0 0,-1 0 0 0 0,1 1 0 0 0,-1-1 0 0 0,1 1 0 0 0,-1 0 0 0 0,0 0 0 0 0,1 0 0 0 0,-1 0 0 0 0,0 0-1 0 0,-1 0 11 0 0,2 1 4 0 0,-1 0-1 0 0,1 0 0 0 0,0 0 0 0 0,0 1 1 0 0,0-1-1 0 0,0 0 0 0 0,0 1 0 0 0,0-1 1 0 0,1 1-1 0 0,-1-1 0 0 0,1 1 0 0 0,-1 0 1 0 0,1 0-1 0 0,-1 0 0 0 0,1 0 0 0 0,0 0 1 0 0,0 0-1 0 0,0 0 0 0 0,0 0 0 0 0,0 1 1 0 0,0-1-1 0 0,1 0 0 0 0,-1 0 0 0 0,1 1 1 0 0,0-1-1 0 0,-1 0 0 0 0,1 1 0 0 0,0-1 1 0 0,0 1-1 0 0,1-1 0 0 0,-1 0 0 0 0,0 1 1 0 0,1-1-1 0 0,-1 0 0 0 0,1 0 0 0 0,0 1 1 0 0,0-1-1 0 0,0 0 0 0 0,0 0 0 0 0,0 0 1 0 0,1 0-1 0 0,-1 0 0 0 0,0 0 0 0 0,1 0 1 0 0,-1-1-1 0 0,1 1 0 0 0,0 0 0 0 0,0-1 1 0 0,0 1-1 0 0,0-1 0 0 0,0 0 0 0 0,0 0 1 0 0,0 1-4 0 0,4-1 19 0 0,1 0 0 0 0,-1 0 0 0 0,1 0 1 0 0,0-1-1 0 0,-1 1 0 0 0,1-2 1 0 0,-1 1-1 0 0,1-1 0 0 0,-1 0 1 0 0,1 0-1 0 0,-1-1 0 0 0,1 0 1 0 0,-1 0-1 0 0,0 0 0 0 0,0-1 1 0 0,0 0-1 0 0,0 0 0 0 0,-1 0 1 0 0,1-1-1 0 0,-1 0 0 0 0,0 0 0 0 0,0-1 1 0 0,0 1-1 0 0,0-1 0 0 0,-1 0 1 0 0,0 0-1 0 0,0-1 0 0 0,0 1 1 0 0,-1-1-1 0 0,0 1 0 0 0,1-3-19 0 0,-20 116-78 0 0,16-107 86 0 0,0 0 1 0 0,1 0 0 0 0,-1 0-1 0 0,0 0 1 0 0,1-1 0 0 0,-1 1-1 0 0,1 0 1 0 0,-1 0 0 0 0,1-1-1 0 0,-1 1 1 0 0,1 0 0 0 0,-1-1-1 0 0,1 1 1 0 0,0 0 0 0 0,-1-1-1 0 0,1 1 1 0 0,0-1 0 0 0,-1 1-1 0 0,1-1 1 0 0,0 1 0 0 0,0-1-1 0 0,0 0 1 0 0,-1 1 0 0 0,1-1-1 0 0,0 0 1 0 0,0 0 0 0 0,0 0-1 0 0,0 0 1 0 0,0 1 0 0 0,-1-1-1 0 0,1 0 1 0 0,0 0 0 0 0,0-1-1 0 0,0 1 1 0 0,0 0 0 0 0,0 0-1 0 0,-1 0 1 0 0,1 0 0 0 0,0-1-1 0 0,0 1 1 0 0,0 0-1 0 0,0-1 1 0 0,-1 1 0 0 0,1-1-1 0 0,0 1 1 0 0,-1-1 0 0 0,1 1-1 0 0,0-1-7 0 0,37-25 109 0 0,24-39 73 0 0,-61 106 280 0 0,7 15-238 0 0,4-37-2478 0 0,1-8-2829 0 0,4-3-4200 0 0,-12-6-1788 0 0</inkml:trace>
  <inkml:trace contextRef="#ctx0" brushRef="#br0" timeOffset="4943.512">2743 292 19692 0 0,'0'0'3793'0'0,"0"0"-2513"0"0,0 0-392 0 0,0 0-175 0 0,0 0-225 0 0,0 0-160 0 0,0 0-104 0 0,0 0-144 0 0,0 0-128 0 0,0 0-416 0 0,0 0-1121 0 0,0 0-5840 0 0,0 0-6194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9:06.77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180 54 8610 0 0,'0'0'1467'0'0,"0"0"-463"0"0,0 0-41 0 0,0 0 237 0 0,0 0 234 0 0,0 0 245 0 0,0 0 51 0 0,0 0-191 0 0,0 0-322 0 0,0 0-434 0 0,0 0-340 0 0,0-3-162 0 0,-75 145 1866 0 0,22-51-1999 0 0,64-111-8309 0 0,-4 10 946 0 0,-3 4-2054 0 0</inkml:trace>
  <inkml:trace contextRef="#ctx0" brushRef="#br0" timeOffset="266.203">250 1 12115 0 0,'0'0'2461'0'0,"0"0"-1510"0"0,0 0-604 0 0,0 0-24 0 0,0 0 209 0 0,0 0 255 0 0,0 0 173 0 0,0 0 16 0 0,0 0-92 0 0,0 0-153 0 0,0 0-148 0 0,-3 12-114 0 0,-16 100 933 0 0,19-108-1386 0 0,0 1-1 0 0,0 0 1 0 0,1 0-1 0 0,-1-1 1 0 0,1 1 0 0 0,0 0-1 0 0,0-1 1 0 0,1 1 0 0 0,-1-1-1 0 0,1 0 1 0 0,0 1-1 0 0,0-1 1 0 0,1 0 0 0 0,-1 0-1 0 0,1 0 1 0 0,0 0-1 0 0,0-1 1 0 0,0 1 0 0 0,1-1-1 0 0,-1 0 1 0 0,1 0-1 0 0,0 0 1 0 0,-1 0 0 0 0,1 0-1 0 0,1-1 1 0 0,-1 0-1 0 0,2 1-15 0 0,7-18-6648 0 0,-15 0-4705 0 0,0 10 5412 0 0</inkml:trace>
  <inkml:trace contextRef="#ctx0" brushRef="#br0" timeOffset="568.991">69 32 7138 0 0,'0'0'1302'0'0,"0"0"-179"0"0,0 0-80 0 0,-10 2 87 0 0,-49 9 1390 0 0,67-8 1722 0 0,47 1-2870 0 0,222-20 372 0 0,-267 14 793 0 0,-22 1-1806 0 0,-23-1-1819 0 0,34 8-7349 0 0,1-5 5355 0 0,0 0-7585 0 0</inkml:trace>
  <inkml:trace contextRef="#ctx0" brushRef="#br0" timeOffset="1797.216">534 260 9754 0 0,'0'0'622'0'0,"0"0"-201"0"0,0 0 147 0 0,0 0 374 0 0,0 0 393 0 0,0 0 218 0 0,0 0-27 0 0,0 0-200 0 0,0 0-294 0 0,0 0-269 0 0,0 0-213 0 0,0 0-146 0 0,0 0-26 0 0,-8 4 10 0 0,6-2-481 0 0,-23 11 1032 0 0,47-34 354 0 0,-15 15-1270 0 0,5-3-84 0 0,0 0 0 0 0,-1-1 0 0 0,0-1 0 0 0,-1 0 0 0 0,0 0 0 0 0,0-1 0 0 0,-2 0-1 0 0,1 0 1 0 0,6-14 61 0 0,-35 176 2099 0 0,20-148-2115 0 0,0-1-1 0 0,0 0 1 0 0,0 0-1 0 0,0 0 0 0 0,1 1 1 0 0,-1-1-1 0 0,0 0 0 0 0,1 0 1 0 0,-1 0-1 0 0,1 0 1 0 0,-1 0-1 0 0,1 0 0 0 0,-1 0 1 0 0,1 0-1 0 0,0 0 0 0 0,-1 0 1 0 0,1 0-1 0 0,0 0 1 0 0,0 0-1 0 0,0 0 0 0 0,0-1 1 0 0,-1 1-1 0 0,1 0 0 0 0,0-1 1 0 0,1 1-1 0 0,-1 0 0 0 0,0-1 1 0 0,0 0-1 0 0,0 1 1 0 0,0-1-1 0 0,0 1 0 0 0,0-1 1 0 0,1 0-1 0 0,-1 0 0 0 0,0 0 1 0 0,0 0-1 0 0,0 0 1 0 0,0 0-1 0 0,1 0 0 0 0,-1 0 1 0 0,0 0-1 0 0,0-1 0 0 0,0 1 1 0 0,0 0-1 0 0,1-1 1 0 0,-1 1-1 0 0,0-1 0 0 0,0 1 1 0 0,0-1-1 0 0,0 0 0 0 0,0 1 17 0 0,19-10-5190 0 0,-5 0-6587 0 0,-10 6 4319 0 0</inkml:trace>
  <inkml:trace contextRef="#ctx0" brushRef="#br0" timeOffset="2047.887">699 70 9114 0 0,'0'0'1952'0'0,"0"0"-1303"0"0,0 0-217 0 0,0 0 40 0 0,0 0 8 0 0,0 0-8 0 0,0 0-112 0 0,0 0-288 0 0,0 0-592 0 0,0 0-344 0 0,0 0-273 0 0,0 0-439 0 0,0 0-1409 0 0,0 0-2256 0 0,-10-5 3561 0 0</inkml:trace>
  <inkml:trace contextRef="#ctx0" brushRef="#br0" timeOffset="2415.012">862 189 9834 0 0,'0'0'755'0'0,"0"0"-118"0"0,0 0 145 0 0,0 0 271 0 0,0 0 181 0 0,0 0 90 0 0,0 0-87 0 0,5-11-227 0 0,24-51 854 0 0,-28 61-1820 0 0,-1 0 1 0 0,0 0 0 0 0,0 0-1 0 0,0 1 1 0 0,0-1 0 0 0,0 0-1 0 0,0 0 1 0 0,0 0-1 0 0,0 1 1 0 0,0-1 0 0 0,0 0-1 0 0,0 0 1 0 0,-1 0 0 0 0,1 1-1 0 0,0-1 1 0 0,-1 0 0 0 0,1 0-1 0 0,0 1 1 0 0,-1-1 0 0 0,1 0-1 0 0,-1 1 1 0 0,1-1 0 0 0,-1 0-1 0 0,1 1 1 0 0,-1-1 0 0 0,1 1-1 0 0,-1-1 1 0 0,0 1 0 0 0,1-1-1 0 0,-1 1 1 0 0,0-1 0 0 0,0 1-1 0 0,1 0 1 0 0,-1 0 0 0 0,0-1-1 0 0,0 1 1 0 0,1 0 0 0 0,-1 0-1 0 0,0 0 1 0 0,0-1 0 0 0,0 1-1 0 0,1 0 1 0 0,-1 0 0 0 0,0 0-1 0 0,0 1 1 0 0,0-1 0 0 0,0 0-1 0 0,1 0 1 0 0,-1 0-1 0 0,0 1 1 0 0,0-1 0 0 0,1 0-1 0 0,-1 1 1 0 0,0-1 0 0 0,0 0-45 0 0,-47 15-144 0 0,-8 32 101 0 0,55-46 41 0 0,0 1 0 0 0,0-1 0 0 0,0 1 0 0 0,1-1 0 0 0,-1 1 0 0 0,0 0 0 0 0,1-1 0 0 0,-1 1-1 0 0,1 0 1 0 0,-1-1 0 0 0,1 1 0 0 0,0 0 0 0 0,0 0 0 0 0,0-1 0 0 0,0 1 0 0 0,0 0 0 0 0,0 0 0 0 0,0-1 0 0 0,1 1 0 0 0,-1 0-1 0 0,1 0 1 0 0,-1-1 0 0 0,1 1 0 0 0,-1-1 0 0 0,1 1 0 0 0,0 0 0 0 0,0-1 0 0 0,0 1 0 0 0,0-1 0 0 0,0 0 0 0 0,0 1 0 0 0,0-1 0 0 0,1 0-1 0 0,-1 0 1 0 0,0 1 0 0 0,1-1 0 0 0,-1 0 0 0 0,1 0 0 0 0,0 0 2 0 0,120 50-177 0 0,-155-35 955 0 0,-76-6 896 0 0,110-11-1714 0 0,-1 1-1 0 0,0 0 0 0 0,0 0 1 0 0,1 0-1 0 0,-1 0 1 0 0,0-1-1 0 0,0 1 0 0 0,0 0 1 0 0,0 0-1 0 0,1 0 0 0 0,-1-1 1 0 0,0 1-1 0 0,0 0 1 0 0,0 0-1 0 0,0-1 0 0 0,0 1 1 0 0,0 0-1 0 0,1 0 1 0 0,-1-1-1 0 0,0 1 0 0 0,0 0 1 0 0,0-1-1 0 0,0 1 1 0 0,0 0-1 0 0,0 0 0 0 0,0-1 1 0 0,0 1-1 0 0,0 0 0 0 0,0-1 1 0 0,-1 1-1 0 0,1 0 1 0 0,0 0-1 0 0,0-1 0 0 0,0 1 1 0 0,0 0-1 0 0,0 0 1 0 0,0-1-1 0 0,-1 1 0 0 0,1 0 1 0 0,0 0-1 0 0,0 0 1 0 0,0-1-1 0 0,0 1 0 0 0,-1 0 1 0 0,1 0-1 0 0,0 0 0 0 0,0 0 1 0 0,-1-1-1 0 0,1 1 1 0 0,0 0-1 0 0,0 0 0 0 0,-1 0 1 0 0,1 0 40 0 0,15-5-4198 0 0,-5 2-3612 0 0,-4 2-2223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0:23.28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472 252 0 0 0,'10'-27'0'0'0,"-33"38"0"0"0,-46 44 106 0 0,3 4-1 0 0,2 2 1 0 0,3 3 0 0 0,-30 43-106 0 0,91-107-4 0 0,1 0 0 0 0,-1 0 1 0 0,0 0-1 0 0,1 1 0 0 0,-1-1 1 0 0,0 0-1 0 0,1 0 0 0 0,-1 1 1 0 0,0-1-1 0 0,1 0 0 0 0,-1 0 1 0 0,0 1-1 0 0,0-1 0 0 0,1 0 1 0 0,-1 1-1 0 0,0-1 0 0 0,0 0 1 0 0,0 1-1 0 0,0-1 0 0 0,0 1 1 0 0,1-1-1 0 0,-1 0 0 0 0,0 1 1 0 0,0-1-1 0 0,0 0 0 0 0,0 1 1 0 0,0-1-1 0 0,0 1 0 0 0,0-1 1 0 0,0 0-1 0 0,0 1 0 0 0,0-1 1 0 0,0 1-1 0 0,-1-1 0 0 0,1 0 1 0 0,0 1-1 0 0,0-1 0 0 0,0 0 1 0 0,0 1-1 0 0,-1-1 0 0 0,1 0 1 0 0,0 1-1 0 0,0-1 0 0 0,-1 0 1 0 0,1 1-1 0 0,0-1 0 0 0,0 0 1 0 0,-1 0-1 0 0,1 1 0 0 0,0-1 1 0 0,-1 0-1 0 0,1 0 0 0 0,0 0 1 0 0,-1 1-1 0 0,1-1 0 0 0,-1 0 4 0 0,92-78 795 0 0,188-191-860 0 0,-227 227-329 0 0,-77 73 474 0 0,-352 319-65 0 0,308-296-267 0 0,97-65-144 0 0,20-22 396 0 0,0-3 0 0 0,-3-2 0 0 0,41-44 0 0 0,134-172 0 0 0,-201 222 0 0 0,-24 33 0 0 0,-7 6 0 0 0,-423 320 0 0 0,335-271 0 0 0,153-96 0 0 0,221-171 0 0 0,-29 22 0 0 0,-147 120 0 0 0,-389 299 0 0 0,135-100 0 0 0,16-18 0 0 0,140-111 0 0 0,1-1 0 0 0,-1 0 0 0 0,1 0 0 0 0,-1 0 0 0 0,0 0 0 0 0,1 0 0 0 0,-1 0 0 0 0,0 0 0 0 0,1 1 0 0 0,-1-1 0 0 0,0 0 0 0 0,1 0 0 0 0,-1 0 0 0 0,0 1 0 0 0,0-1 0 0 0,1 0 0 0 0,-1 1 0 0 0,0-1 0 0 0,0 0 0 0 0,0 0 0 0 0,1 1 0 0 0,-1-1 0 0 0,0 0 0 0 0,0 1 0 0 0,0-1 0 0 0,0 0 0 0 0,1 1 0 0 0,-1-1 0 0 0,0 1 0 0 0,0-1 0 0 0,0 0 0 0 0,0 1 0 0 0,0-1 0 0 0,0 0 0 0 0,0 1 0 0 0,0-1 0 0 0,0 0 0 0 0,0 1 0 0 0,-1-1 0 0 0,1 1 0 0 0,0-1 0 0 0,0 0 0 0 0,0 1 0 0 0,0-1 0 0 0,0 0 0 0 0,-1 1 0 0 0,1-1 0 0 0,0 0 0 0 0,0 0 0 0 0,0 1 0 0 0,-1-1 0 0 0,1 0 0 0 0,0 0 0 0 0,-1 1 0 0 0,1-1 0 0 0,0 0 0 0 0,-1 0 0 0 0,1 0 0 0 0,0 1 0 0 0,-1-1 0 0 0,1 0 0 0 0,0 0 0 0 0,-1 0 0 0 0,1 0 0 0 0,-1 0 0 0 0,32-5 0 0 0,11-15 0 0 0,0-2 0 0 0,-1-2 0 0 0,-2-2 0 0 0,7-6 0 0 0,-8 5 0 0 0,389-303 132 0 0,-875 705 1146 0 0,311-250-1640 0 0,137-125 342 0 0,1-1 1 0 0,0 1-1 0 0,-1 0 0 0 0,1 0 0 0 0,-1-1 1 0 0,1 1-1 0 0,0 0 0 0 0,-1 0 0 0 0,1 0 0 0 0,0 0 1 0 0,-1 0-1 0 0,1 0 0 0 0,0 0 0 0 0,-1 0 1 0 0,1 0-1 0 0,0 0 0 0 0,-1 0 0 0 0,1 0 0 0 0,0 0 1 0 0,-1 1-1 0 0,1-1 0 0 0,-1 0 0 0 0,1 0 1 0 0,0 1-1 0 0,-1-1 0 0 0,1 0 0 0 0,-1 1 0 0 0,1-1 1 0 0,-1 1-1 0 0,1-1 0 0 0,-1 1 0 0 0,1-1 1 0 0,-1 1-1 0 0,1-1 0 0 0,-1 1 0 0 0,0-1 0 0 0,1 1 1 0 0,-1-1-1 0 0,0 1 0 0 0,0 0 0 0 0,1-1 1 0 0,-1 1-1 0 0,0 0 0 0 0,0-1 0 0 0,0 1 0 0 0,0 0 1 0 0,0-1-1 0 0,0 1 0 0 0,0 0 0 0 0,0-1 1 0 0,0 1-1 0 0,0 0 0 0 0,0 0 20 0 0,257-176 0 0 0,-153 99 0 0 0,214-138 0 0 0,-303 208 467 0 0,-39 24 491 0 0,10-8-965 0 0,-215 161 391 0 0,-169 92-384 0 0,318-209-439 0 0,80-54 415 0 0,0-1 0 0 0,0 1 0 0 0,1 0 0 0 0,-1 0-1 0 0,0 0 1 0 0,0 0 0 0 0,1-1 0 0 0,-1 1 0 0 0,0 0 0 0 0,1 0 0 0 0,-1 0 0 0 0,0 0 0 0 0,1 0-1 0 0,-1 0 1 0 0,0 0 0 0 0,0 0 0 0 0,1 0 0 0 0,-1 0 0 0 0,0 0 0 0 0,1 0 0 0 0,-1 0 0 0 0,0 0 0 0 0,1 0-1 0 0,-1 0 1 0 0,0 0 0 0 0,0 1 0 0 0,1-1 0 0 0,-1 0 0 0 0,0 0 0 0 0,1 0 0 0 0,-1 0 0 0 0,0 1-1 0 0,0-1 1 0 0,1 0 0 0 0,-1 0 0 0 0,0 0 0 0 0,0 1 0 0 0,0-1 0 0 0,1 0 0 0 0,-1 0 0 0 0,0 1 0 0 0,0-1-1 0 0,0 0 1 0 0,0 1 0 0 0,0-1 0 0 0,0 0 0 0 0,1 0 0 0 0,-1 1 0 0 0,0-1 0 0 0,0 0 0 0 0,0 1-1 0 0,0-1 1 0 0,0 0 0 0 0,0 1 0 0 0,0-1 0 0 0,0 0 1 0 0,0 1-1 0 0,-1-1 0 0 0,1 0 0 0 0,0 0-1 0 0,0 1 25 0 0,31-7 107 0 0,24-20-107 0 0,-1-3 0 0 0,-1-2 0 0 0,38-29 0 0 0,-19 12 0 0 0,406-269 0 0 0,-376 258 2262 0 0,-432 266-566 0 0,-260 198-1877 0 0,506-335-547 0 0,85-69 688 0 0,-1 0 0 0 0,0 0 1 0 0,0-1-1 0 0,0 1 1 0 0,1 0-1 0 0,-1 0 0 0 0,0 0 1 0 0,1 0-1 0 0,-1-1 1 0 0,1 1-1 0 0,-1 0 0 0 0,1 0 1 0 0,-1-1-1 0 0,1 1 1 0 0,-1 0-1 0 0,1-1 0 0 0,0 1 1 0 0,-1-1-1 0 0,1 1 1 0 0,0-1-1 0 0,-1 1 0 0 0,1-1 1 0 0,0 1-1 0 0,0-1 1 0 0,0 0-1 0 0,0 1 1 0 0,-1-1-1 0 0,1 0 0 0 0,0 0 1 0 0,0 0-1 0 0,0 0 1 0 0,0 1-1 0 0,0-1 0 0 0,0 0 1 0 0,-1-1-1 0 0,1 1 1 0 0,0 0-1 0 0,0 0 0 0 0,0 0 1 0 0,0 0-1 0 0,0-1 1 0 0,-1 1-1 0 0,1 0 0 0 0,0-1 1 0 0,0 1-1 0 0,0-1 1 0 0,-1 1-1 0 0,1-1 0 0 0,0 1 1 0 0,-1-1-1 0 0,1 1 1 0 0,0-1 39 0 0,24-8 9 0 0,-1-1 1 0 0,0 0 0 0 0,0-2 0 0 0,-1-1 0 0 0,-1 0 0 0 0,3-4-10 0 0,13-7-26 0 0,294-193-202 0 0,73-78 228 0 0,-383 278 69 0 0,128-78 769 0 0,-184 124 285 0 0,-574 452-553 0 0,252-240-1000 0 0,272-182-545 0 0,84-59 939 0 0,0 1 1 0 0,1-1-1 0 0,-1 1 1 0 0,0-1-1 0 0,1 1 1 0 0,-1-1-1 0 0,0 1 1 0 0,1-1-1 0 0,-1 0 0 0 0,1 1 1 0 0,-1-1-1 0 0,1 1 1 0 0,-1-1-1 0 0,1 0 1 0 0,-1 0-1 0 0,1 1 1 0 0,0-1-1 0 0,-1 0 1 0 0,1 0-1 0 0,-1 0 1 0 0,1 0-1 0 0,-1 1 1 0 0,1-1-1 0 0,0 0 0 0 0,-1 0 1 0 0,1 0-1 0 0,-1 0 1 0 0,1-1-1 0 0,0 1 1 0 0,-1 0-1 0 0,1 0 1 0 0,-1 0-1 0 0,1 0 1 0 0,0 0-1 0 0,-1-1 1 0 0,1 1-1 0 0,-1 0 1 0 0,1-1-1 0 0,-1 1 1 0 0,1 0-1 0 0,-1-1 0 0 0,1 1 1 0 0,-1-1-1 0 0,0 1 1 0 0,1 0-1 0 0,-1-1 1 0 0,1 1-1 0 0,-1-1 1 0 0,0 1-1 0 0,0-1 1 0 0,1 1-1 0 0,-1-1 1 0 0,0 0-1 0 0,0 1 1 0 0,1-1-1 0 0,-1 0 36 0 0,409-279 0 0 0,-381 261 0 0 0,605-395 0 0 0,-515 356 0 0 0,-118 59 1 0 0,0-1 0 0 0,-1 0 0 0 0,1 0 1 0 0,0 0-1 0 0,0 0 0 0 0,-1 0 0 0 0,1 0 0 0 0,0 1 0 0 0,0-1 0 0 0,-1 0 0 0 0,1 0 1 0 0,0 0-1 0 0,0 1 0 0 0,0-1 0 0 0,-1 0 0 0 0,1 0 0 0 0,0 1 0 0 0,0-1 0 0 0,0 0 1 0 0,0 1-1 0 0,0-1 0 0 0,0 0 0 0 0,0 0 0 0 0,-1 1 0 0 0,1-1 0 0 0,0 0 0 0 0,0 1 1 0 0,0-1-1 0 0,0 0 0 0 0,0 0 0 0 0,0 1 0 0 0,0-1 0 0 0,0 0 0 0 0,0 1 0 0 0,1-1 1 0 0,-1 0-1 0 0,0 0 0 0 0,0 1 0 0 0,0-1 0 0 0,0 0 0 0 0,0 1 0 0 0,0-1 0 0 0,1 0 1 0 0,-1 0-1 0 0,0 0 0 0 0,0 1 0 0 0,0-1 0 0 0,1 0 0 0 0,-1 0 0 0 0,0 1 1 0 0,0-1-1 0 0,1 0 0 0 0,-1 0 0 0 0,0 0 0 0 0,1 0-1 0 0,-26 21 542 0 0,-483 336 1895 0 0,383-273-2391 0 0,-4-6 0 0 0,-86 37-46 0 0,158-88 8 0 0,-106 64-470 0 0,163-91 411 0 0,1 1 0 0 0,-1-1 1 0 0,0 0-1 0 0,1 0 0 0 0,-1 0 0 0 0,0 0 0 0 0,0 1 0 0 0,1-1 0 0 0,-1 0 0 0 0,0 0 0 0 0,0 1 1 0 0,0-1-1 0 0,1 0 0 0 0,-1 0 0 0 0,0 1 0 0 0,0-1 0 0 0,0 0 0 0 0,0 1 0 0 0,0-1 0 0 0,0 0 0 0 0,1 0 1 0 0,-1 1-1 0 0,0-1 0 0 0,0 0 0 0 0,0 1 0 0 0,0-1 0 0 0,0 0 0 0 0,0 1 0 0 0,0-1 0 0 0,0 0 1 0 0,0 1-1 0 0,-1-1 0 0 0,1 0 0 0 0,0 1 0 0 0,0-1 0 0 0,0 0 0 0 0,0 0 0 0 0,0 1 0 0 0,0-1 0 0 0,-1 0 1 0 0,1 1-1 0 0,0-1 0 0 0,0 0 0 0 0,0 0 0 0 0,-1 1 51 0 0,34-11-380 0 0,290-183 371 0 0,-185 107 26 0 0,179-108 165 0 0,63-16-182 0 0,-359 200 57 0 0,-10 3-28 0 0,0 1-1 0 0,0 1 1 0 0,0 0-1 0 0,0 1 0 0 0,1 0 1 0 0,0 0-1 0 0,-1 2 1 0 0,1-1-1 0 0,9 0-28 0 0,-33 25 237 0 0,-330 215 1729 0 0,187-129-1940 0 0,-63 45-61 0 0,-171 86 35 0 0,310-198 107 0 0,-117 74-198 0 0,188-98-1560 0 0,37-21 909 0 0,8-13 779 0 0,0-1 0 0 0,-1-3 0 0 0,-1 0-1 0 0,23-20-36 0 0,-11 8-3 0 0,334-222 386 0 0,12 17 0 0 0,45-2-383 0 0,-400 221 30 0 0,129-49-125 0 0,-197 95 948 0 0,-390 242 1066 0 0,82-54-1970 0 0,-469 262 336 0 0,794-470-366 0 0,8-4 0 0 0,0-1 0 0 0,1 1 0 0 0,-1 0 0 0 0,0 0 0 0 0,1 0 0 0 0,0 0 0 0 0,0 1 0 0 0,0 0 0 0 0,0-1 0 0 0,0 2 0 0 0,1-1 0 0 0,-1 0 0 0 0,1 1 0 0 0,0 0 81 0 0,4-4-58 0 0,0 0 1 0 0,0 0-1 0 0,0-1 1 0 0,0 1 0 0 0,0 0-1 0 0,0-1 1 0 0,0 1 0 0 0,0 0-1 0 0,0-1 1 0 0,0 1-1 0 0,0-1 1 0 0,1 1 0 0 0,-1-1-1 0 0,0 0 1 0 0,0 0-1 0 0,0 1 1 0 0,1-1 0 0 0,-1 0-1 0 0,0 0 1 0 0,0 0-1 0 0,0 0 1 0 0,1 0 0 0 0,-1-1-1 0 0,0 1 1 0 0,0 0 0 0 0,0-1-1 0 0,1 1 1 0 0,-1 0-1 0 0,0-1 1 0 0,0 1 0 0 0,1-2 57 0 0,131-69-195 0 0,-110 55 144 0 0,540-374-616 0 0,-363 252 694 0 0,386-252 615 0 0,-499 343-382 0 0,-102 63 480 0 0,-594 418 1412 0 0,352-254-2266 0 0,-93 39 114 0 0,233-142-663 0 0,136-79-1335 0 0,172-130 1933 0 0,259-175 219 0 0,212-95-154 0 0,-469 302 90 0 0,-231 130 970 0 0,-699 492 41 0 0,69-75-947 0 0,666-446-131 0 0,3-1-50 0 0,-1 0 1 0 0,0 1-1 0 0,1-1 0 0 0,-1 0 1 0 0,0 1-1 0 0,1-1 1 0 0,-1 0-1 0 0,0 1 0 0 0,0-1 1 0 0,1 1-1 0 0,-1-1 1 0 0,0 1-1 0 0,0-1 0 0 0,0 0 1 0 0,0 1-1 0 0,1-1 1 0 0,-1 1-1 0 0,0-1 0 0 0,0 1 1 0 0,0-1-1 0 0,0 1 1 0 0,0-1-1 0 0,0 1 0 0 0,0-1 1 0 0,0 1-1 0 0,0-1 1 0 0,-1 0-1 0 0,1 1 0 0 0,0-1 1 0 0,0 1-1 0 0,0-1 1 0 0,0 1-1 0 0,-1-1 0 0 0,1 0 1 0 0,0 1-1 0 0,0-1 1 0 0,-1 1-1 0 0,1-1 1 0 0,0 0-1 0 0,-1 1 0 0 0,1-1 1 0 0,0 0-1 0 0,-1 1 1 0 0,1-1-1 0 0,-1 0 0 0 0,1 0 1 0 0,0 0-1 0 0,-1 1 1 0 0,1-1-1 0 0,-1 0 0 0 0,1 0 1 0 0,-1 0-1 0 0,1 0 1 0 0,-1 0-1 0 0,1 0 0 0 0,-1 0 1 0 0,1 0-1 0 0,-1 0 1 0 0,1 0-1 0 0,0 0 0 0 0,-1 0 1 0 0,1 0-1 0 0,-1 0 1 0 0,1 0-1 0 0,-1 0 0 0 0,1 0 1 0 0,-1-1 26 0 0,14-2-10 0 0,0-1 1 0 0,-1 0 0 0 0,0-1 0 0 0,0 0-1 0 0,0-1 1 0 0,0-1 0 0 0,-1 0 0 0 0,0 0-1 0 0,-1-1 1 0 0,2-2 9 0 0,16-9 15 0 0,623-419-796 0 0,-5 1 877 0 0,-628 426-83 0 0,107-52-58 0 0,-132 79 474 0 0,-505 397 1957 0 0,246-200-2500 0 0,-9-12 0 0 0,-19-6 114 0 0,225-148-1043 0 0,86-48-217 0 0,123-87 1475 0 0,-102 59-215 0 0,1150-789 469 0 0,-1137 784-335 0 0,2 2 0 0 0,2 3 0 0 0,0 2 0 0 0,23-5-134 0 0,-61 34 402 0 0,-42 20 470 0 0,-536 396 630 0 0,-239 138-1766 0 0,789-549 259 0 0,-62 48-676 0 0,73-54 651 0 0,0-1 0 0 0,0 1 0 0 0,0-1 0 0 0,0 1 0 0 0,0 0 0 0 0,0-1 1 0 0,0 1-1 0 0,0 0 0 0 0,0-1 0 0 0,0 1 0 0 0,0-1 0 0 0,0 1 0 0 0,0 0 0 0 0,0-1 0 0 0,1 1 0 0 0,-1-1 0 0 0,0 1 0 0 0,0-1 1 0 0,1 1-1 0 0,-1-1 0 0 0,0 1 0 0 0,1-1 0 0 0,-1 1 0 0 0,0-1 0 0 0,1 1 0 0 0,-1-1 0 0 0,1 1 0 0 0,-1-1 0 0 0,1 0 0 0 0,-1 1 0 0 0,1-1 1 0 0,-1 0-1 0 0,1 1 0 0 0,0-1 0 0 0,-1 0 0 0 0,1 0 0 0 0,-1 0 0 0 0,1 0 0 0 0,0 1 0 0 0,-1-1 0 0 0,1 0 0 0 0,-1 0 0 0 0,1 0 1 0 0,0 0-1 0 0,-1 0 0 0 0,1 0 0 0 0,-1-1 0 0 0,1 1 0 0 0,0 0 0 0 0,-1 0 0 0 0,1 0 0 0 0,-1 0 0 0 0,1-1 0 0 0,-1 1 0 0 0,1 0 0 0 0,0-1 1 0 0,-1 1-1 0 0,1 0 0 0 0,-1-1 0 0 0,0 1 0 0 0,1-1 0 0 0,-1 1 0 0 0,1-1 0 0 0,-1 1 0 0 0,0-1 0 0 0,1 1 0 0 0,-1-1 0 0 0,0 1 1 0 0,1-1 29 0 0,177-99-641 0 0,-152 83 509 0 0,929-645-445 0 0,-913 632 691 0 0,-3 2 54 0 0,1 2 0 0 0,0 1 0 0 0,2 2-1 0 0,40-16-167 0 0,-82 40 6 0 0,0-1 0 0 0,0 1 0 0 0,1-1-1 0 0,-1 1 1 0 0,0-1 0 0 0,0 0 0 0 0,0 1 0 0 0,0-1-1 0 0,0 1 1 0 0,0-1 0 0 0,1 0 0 0 0,-1 1-1 0 0,0-1 1 0 0,0 1 0 0 0,1-1 0 0 0,-1 0-1 0 0,0 0 1 0 0,1 1 0 0 0,-1-1 0 0 0,0 0-1 0 0,1 1 1 0 0,-1-1 0 0 0,0 0 0 0 0,1 0 0 0 0,-1 0-1 0 0,0 1 1 0 0,1-1 0 0 0,-1 0 0 0 0,1 0-1 0 0,-1 0 1 0 0,0 0 0 0 0,1 0 0 0 0,-1 0-1 0 0,1 0 1 0 0,-1 0 0 0 0,1 0 0 0 0,-1 0-1 0 0,0 0 1 0 0,1 0 0 0 0,-1 0 0 0 0,1 0 0 0 0,-1 0-1 0 0,1 0 1 0 0,-1 0 0 0 0,0 0 0 0 0,1-1-1 0 0,-1 1 1 0 0,0 0 0 0 0,1 0 0 0 0,-1 0-1 0 0,1-1 1 0 0,-1 1 0 0 0,0 0 0 0 0,1-1-6 0 0,-28 29 751 0 0,-297 217 1008 0 0,59-40-1951 0 0,-3 3 262 0 0,-142 77-70 0 0,337-232-773 0 0,96-52-399 0 0,-2-9 1025 0 0,1-1 0 0 0,-1 0-1 0 0,-1-2 1 0 0,0-1 0 0 0,0 0 0 0 0,11-10 147 0 0,5-3-326 0 0,955-680-1060 0 0,-925 658 1638 0 0,1 2-1 0 0,3 4 1 0 0,73-33-252 0 0,-83 58 103 0 0,-79 50 1201 0 0,-216 141 930 0 0,112-91-2132 0 0,-146 115-252 0 0,-309 214 204 0 0,444-310-562 0 0,134-103 474 0 0,0 0-1 0 0,1 0 0 0 0,-1 0 1 0 0,1 0-1 0 0,-1 0 0 0 0,0 0 1 0 0,1 0-1 0 0,-1 0 0 0 0,1 0 1 0 0,-1 0-1 0 0,0 0 1 0 0,1 0-1 0 0,-1 0 0 0 0,0 0 1 0 0,1 0-1 0 0,-1 0 0 0 0,0 1 1 0 0,1-1-1 0 0,-1 0 0 0 0,0 0 1 0 0,1 0-1 0 0,-1 0 0 0 0,0 1 1 0 0,1-1-1 0 0,-1 0 1 0 0,0 0-1 0 0,0 1 0 0 0,1-1 1 0 0,-1 0-1 0 0,0 1 0 0 0,0-1 1 0 0,1 0-1 0 0,-1 1 0 0 0,0-1 1 0 0,0 0-1 0 0,0 1 0 0 0,0-1 1 0 0,0 0-1 0 0,0 1 1 0 0,1-1-1 0 0,-1 1 0 0 0,0-1 1 0 0,0 0-1 0 0,0 1 0 0 0,0-1 1 0 0,0 1-1 0 0,-1-1 0 0 0,1 0 1 0 0,0 1-1 0 0,0-1 1 0 0,0 0-1 0 0,0 1 0 0 0,0-1 1 0 0,0 0-1 0 0,-1 1 0 0 0,1-1 35 0 0,36-13-248 0 0,290-197-411 0 0,-215 132 546 0 0,931-595 671 0 0,-837 550-463 0 0,-242 153 1179 0 0,-616 460 1129 0 0,452-327-2601 0 0,-292 228 69 0 0,387-303-100 0 0,107-88 200 0 0,-1 0 0 0 0,0 0 0 0 0,1 0 0 0 0,-1 0 0 0 0,1 1 0 0 0,-1-1 0 0 0,0 0 0 0 0,1 0 0 0 0,-1 0 0 0 0,0 0 0 0 0,1 0 0 0 0,-1 1 0 0 0,0-1 0 0 0,1 0 0 0 0,-1 0 0 0 0,0 0-1 0 0,0 1 1 0 0,1-1 0 0 0,-1 0 0 0 0,0 1 0 0 0,0-1 0 0 0,1 0 0 0 0,-1 0 0 0 0,0 1 0 0 0,0-1 0 0 0,0 0 0 0 0,1 1 0 0 0,-1-1 0 0 0,0 1 0 0 0,0-1 0 0 0,0 0 0 0 0,0 1 0 0 0,0-1 0 0 0,0 0 0 0 0,0 1 0 0 0,0-1 0 0 0,0 1 0 0 0,0-1 0 0 0,0 0 0 0 0,0 1 0 0 0,0-1 0 0 0,0 0 0 0 0,0 1 0 0 0,0-1 0 0 0,-1 0 0 0 0,1 1 0 0 0,0-1 0 0 0,0 0 0 0 0,0 1 0 0 0,-1-1 0 0 0,1 0 0 0 0,0 1 0 0 0,0-1 0 0 0,-1 0 0 0 0,1 0 0 0 0,0 1 0 0 0,0-1 0 0 0,-1 0 0 0 0,1 0 0 0 0,0 1 0 0 0,-1-1 0 0 0,1 0 0 0 0,0 0 0 0 0,-1 0 0 0 0,1 0 29 0 0,30-10-508 0 0,216-161-1266 0 0,-182 122 1322 0 0,342-267 230 0 0,-50 37 441 0 0,46-8-219 0 0,-332 245 749 0 0,-93 65 864 0 0,-376 290 1797 0 0,-364 336-4089 0 0,641-546 453 0 0,122-103 200 0 0,1-1 0 0 0,-1 0 0 0 0,0 1 0 0 0,0-1 0 0 0,0 1-1 0 0,0-1 1 0 0,1 1 0 0 0,-1-1 0 0 0,0 1 0 0 0,0-1 0 0 0,1 1 0 0 0,-1 0 0 0 0,0-1 0 0 0,1 1 0 0 0,-1-1 0 0 0,1 1 0 0 0,-1 0 0 0 0,0-1 0 0 0,1 1 0 0 0,-1 0 0 0 0,1-1 0 0 0,-1 1 0 0 0,1 0 0 0 0,-1 0 0 0 0,1 0 0 0 0,-1-1 0 0 0,1 1 0 0 0,-1 0-1 0 0,1 0 1 0 0,0 0 0 0 0,-1 0 0 0 0,1 0 0 0 0,-1 0 0 0 0,1 0 0 0 0,-1 0 0 0 0,1 0 0 0 0,-1 0 0 0 0,1 0 0 0 0,-1 0 0 0 0,1 0 0 0 0,0 1 0 0 0,-1-1 0 0 0,1 0 0 0 0,-1 0 0 0 0,0 1 0 0 0,1-1 0 0 0,-1 0 0 0 0,1 1 0 0 0,-1-1 0 0 0,1 0 0 0 0,-1 1-1 0 0,0-1 1 0 0,1 1 0 0 0,-1-1 0 0 0,0 0 0 0 0,1 1 0 0 0,-1-1 0 0 0,0 1 0 0 0,1-1 0 0 0,-1 1 0 0 0,0-1 0 0 0,0 1 0 0 0,0-1 0 0 0,0 1 0 0 0,0 0 0 0 0,1-1 0 0 0,-1 1 0 0 0,0-1 0 0 0,0 1 0 0 0,0 0 26 0 0,60-37-402 0 0,-1-3 0 0 0,-1-2 0 0 0,26-28 402 0 0,-29 25-279 0 0,281-235-133 0 0,-149 118 1123 0 0,8 7 0 0 0,117-65-711 0 0,-293 207 31 0 0,90-40 234 0 0,-125 78 633 0 0,-314 232 931 0 0,-417 379-2206 0 0,548-483 369 0 0,199-154-17 0 0,1 1 0 0 0,0-1 0 0 0,-1 0-1 0 0,1 0 1 0 0,0 0 0 0 0,-1 1 0 0 0,1-1 0 0 0,0 0 0 0 0,-1 0 0 0 0,1 1 0 0 0,-1-1 0 0 0,1 1 0 0 0,-1-1 0 0 0,1 0-1 0 0,-1 1 1 0 0,1-1 0 0 0,-1 1 0 0 0,1-1 0 0 0,-1 1 0 0 0,1 0 0 0 0,-1-1 0 0 0,0 1 0 0 0,1-1 0 0 0,-1 1 0 0 0,0 0-1 0 0,0-1 1 0 0,0 1 0 0 0,1 0 0 0 0,-1-1 0 0 0,0 1 0 0 0,0 0 0 0 0,0-1 0 0 0,0 1 0 0 0,0 0 0 0 0,0-1 0 0 0,0 1-1 0 0,0 0 1 0 0,0-1 0 0 0,-1 1 0 0 0,1 0 0 0 0,0-1 0 0 0,0 1 0 0 0,-1 0 0 0 0,1-1 0 0 0,0 1 0 0 0,-1-1 0 0 0,1 1 0 0 0,0-1-1 0 0,-1 1 1 0 0,1-1 0 0 0,-1 1 0 0 0,1-1 0 0 0,-1 1 0 0 0,1-1 0 0 0,-1 1 0 0 0,1-1 0 0 0,-1 0 0 0 0,1 1 0 0 0,-1-1 25 0 0,120-59-369 0 0,158-127-690 0 0,-9-12 0 0 0,55-66 1059 0 0,106-80 637 0 0,-419 335 545 0 0,-36 26-692 0 0,-288 214 1819 0 0,-391 348-2577 0 0,432-369 232 0 0,269-204-1230 0 0,18-10 931 0 0,20-13 346 0 0,170-114-1549 0 0,43-45 1538 0 0,-138 96-16 0 0,78-58 102 0 0,-12 8 706 0 0,106-56-792 0 0,-258 172 65 0 0,102-44 142 0 0,-141 78 636 0 0,-367 255 752 0 0,-380 304-2238 0 0,698-524 105 0 0,65-54 507 0 0,1 0-1 0 0,-1 0 0 0 0,0 0 0 0 0,1 0 0 0 0,-1-1 0 0 0,1 1 0 0 0,-1 0 0 0 0,1 0 0 0 0,0-1 1 0 0,-1 1-1 0 0,1 0 0 0 0,0-1 0 0 0,0 1 0 0 0,-1 0 0 0 0,1-1 0 0 0,0 1 0 0 0,0-1 0 0 0,0 0 0 0 0,0 1 1 0 0,-1-1-1 0 0,1 0 0 0 0,0 1 0 0 0,0-1 0 0 0,0 0 0 0 0,0 0 0 0 0,0 0 0 0 0,0 0 0 0 0,0 0 1 0 0,0 0-1 0 0,0 0 0 0 0,0 0 0 0 0,0 0 0 0 0,0 0 0 0 0,0 0 0 0 0,-1-1 0 0 0,1 1 0 0 0,0 0 1 0 0,0-1-1 0 0,0 1 0 0 0,0-1 0 0 0,0 1 0 0 0,-1-1 0 0 0,1 1 0 0 0,0-1 0 0 0,0 0 0 0 0,0 0 32 0 0,160-83-1726 0 0,-122 59 1221 0 0,486-333-1000 0 0,31-20 2494 0 0,-419 306-441 0 0,-166 94 1406 0 0,-444 293 392 0 0,-66 87-3489 0 0,362-268 908 0 0,153-117 213 0 0,-59 59-258 0 0,84-75 244 0 0,-1 0 1 0 0,1-1 0 0 0,0 1 0 0 0,0 0 0 0 0,-1 0 0 0 0,1-1-1 0 0,0 1 1 0 0,0 0 0 0 0,0-1 0 0 0,0 1 0 0 0,0-1 0 0 0,0 1-1 0 0,0-1 1 0 0,0 0 0 0 0,0 1 0 0 0,0-1 0 0 0,0 0 0 0 0,0 0-1 0 0,0 1 1 0 0,0-1 0 0 0,0 0 0 0 0,0 0 0 0 0,0 0 0 0 0,0 0-1 0 0,1-1 1 0 0,-1 1 0 0 0,0 0 0 0 0,0 0 0 0 0,0-1 0 0 0,0 1-1 0 0,0 0 1 0 0,0-1 0 0 0,0 1 0 0 0,0-1 0 0 0,-1 1 0 0 0,1-1 0 0 0,0 0-1 0 0,0 1 1 0 0,0-1 0 0 0,0 0 0 0 0,-1 0 35 0 0,253-140-631 0 0,-199 107 516 0 0,876-558 422 0 0,-879 562-226 0 0,1 3 1 0 0,2 1-1 0 0,0 3 1 0 0,45-12-82 0 0,-68 30-35 0 0,-36 16 527 0 0,-131 88 1863 0 0,84-66-2075 0 0,-687 491-325 0 0,609-438-7 0 0,-4-5 0 0 0,-67 25 52 0 0,185-93-1670 0 0,41-21 986 0 0,228-153-773 0 0,-163 99 1268 0 0,120-82 219 0 0,20-17 383 0 0,7 11 0 0 0,190-87-413 0 0,-423 235 1 0 0,32-16 10 0 0,0 2-1 0 0,1 1 1 0 0,1 2-1 0 0,1 1 1 0 0,20-2-11 0 0,-69 31 709 0 0,-352 208 2196 0 0,-395 263-3456 0 0,631-410 925 0 0,-3-6 0 0 0,-13-2-374 0 0,135-63-1483 0 0,31-15 1099 0 0,150-84 416 0 0,83-59-124 0 0,-121 70 120 0 0,744-396 398 0 0,-686 392-49 0 0,-424 199 1569 0 0,-535 302-1816 0 0,526-280-183 0 0,-72 23 475 0 0,270-123-1469 0 0,75-34-474 0 0,132-81 810 0 0,-123 54 576 0 0,124-68-57 0 0,163-92 465 0 0,8 16 0 0 0,34 1-273 0 0,-295 139 213 0 0,1 2 0 0 0,1 4 0 0 0,49-6-213 0 0,-109 30 279 0 0,-39 11 302 0 0,-575 272 1734 0 0,-58 47-2607 0 0,247-148 896 0 0,366-150-1644 0 0,63-29-116 0 0,121-63 741 0 0,1008-482-148 0 0,-1018 474 573 0 0,156-62 939 0 0,-575 254 713 0 0,-72 48-1803 0 0,-95 76 141 0 0,146-81 228 0 0,299-164-273 0 0,-37 35-1092 0 0,72-35 526 0 0,-6-9 577 0 0,0 0 0 0 0,-1-2-1 0 0,0-1 1 0 0,0-1-1 0 0,0 0 1 0 0,7-6 34 0 0,10-4-56 0 0,914-453 101 0 0,-928 461-31 0 0,33-15 17 0 0,1 3-1 0 0,0 2 0 0 0,45-9-30 0 0,-103 31 13 0 0,0-1 0 0 0,0 0-1 0 0,0 0 1 0 0,0 1-1 0 0,0-1 1 0 0,0 0-1 0 0,0 0 1 0 0,0 0 0 0 0,0 1-1 0 0,0-1 1 0 0,1 0-1 0 0,-1 0 1 0 0,0 0 0 0 0,0 1-1 0 0,0-1 1 0 0,0 0-1 0 0,0 0 1 0 0,1 0 0 0 0,-1 0-1 0 0,0 0 1 0 0,0 1-1 0 0,0-1 1 0 0,1 0 0 0 0,-1 0-1 0 0,0 0 1 0 0,0 0-1 0 0,0 0 1 0 0,1 0 0 0 0,-1 0-1 0 0,0 0 1 0 0,0 0-1 0 0,0 0 1 0 0,1 0 0 0 0,-1 0-1 0 0,0 0-12 0 0,-24 15 352 0 0,21-14-301 0 0,-648 328 1084 0 0,196-81-1392 0 0,332-175-104 0 0,123-73 336 0 0,0 1 0 0 0,0 0 1 0 0,0-1-1 0 0,0 1 0 0 0,0 0 0 0 0,0 0 1 0 0,1-1-1 0 0,-1 1 0 0 0,0 0 1 0 0,0-1-1 0 0,1 1 0 0 0,-1 0 1 0 0,1-1-1 0 0,-1 1 0 0 0,1-1 0 0 0,-1 1 1 0 0,1-1-1 0 0,-1 1 0 0 0,1-1 1 0 0,-1 1-1 0 0,1-1 0 0 0,-1 1 1 0 0,1-1-1 0 0,0 0 0 0 0,-1 1 1 0 0,1-1-1 0 0,0 0 0 0 0,-1 0 0 0 0,1 1 1 0 0,0-1-1 0 0,-1 0 0 0 0,1 0 1 0 0,0 0-1 0 0,0 0 0 0 0,-1 0 1 0 0,1 0-1 0 0,0 0 0 0 0,-1 0 0 0 0,1 0 1 0 0,0 0-1 0 0,0-1 0 0 0,-1 1 1 0 0,1 0-1 0 0,0 0 0 0 0,-1-1 1 0 0,1 1-1 0 0,0 0 0 0 0,-1-1 1 0 0,1 1-1 0 0,-1 0 0 0 0,1-1 0 0 0,-1 1 1 0 0,1-1-1 0 0,-1 1 0 0 0,1-1 1 0 0,0 0 24 0 0,218-80-195 0 0,-148 50 179 0 0,731-324 303 0 0,-673 302 604 0 0,-339 131 426 0 0,-116 64-1317 0 0,300-130-15 0 0,-644 282-101 0 0,620-270-9 0 0,75-16-498 0 0,145-53 713 0 0,-122 28-114 0 0,788-282-670 0 0,-823 294 691 0 0,27-11-41 0 0,0 2 0 0 0,1 2 0 0 0,0 1 0 0 0,31-2 44 0 0,-110 31 190 0 0,-636 246 750 0 0,611-243-561 0 0,93-17-315 0 0,317-49 549 0 0,-245 30-691 0 0,-5-1 28 0 0,1 4 1 0 0,0 4 0 0 0,28 5 49 0 0,-72 13-111 0 0,-55-8 106 0 0,1-1-1 0 0,0 0 1 0 0,0 1 0 0 0,-1-1-1 0 0,1 1 1 0 0,0-1 0 0 0,-1 0 0 0 0,1 1-1 0 0,-1-1 1 0 0,0 0 0 0 0,0 0 0 0 0,1 1-1 0 0,-1-1 1 0 0,0 0 0 0 0,0 0-1 0 0,0 0 1 0 0,0 0 0 0 0,0 0 0 0 0,0 0-1 0 0,0 0 1 0 0,-1 0 0 0 0,1-1-1 0 0,0 1 1 0 0,0 0 0 0 0,-1-1 0 0 0,1 1-1 0 0,0-1 1 0 0,-1 1 0 0 0,1-1 0 0 0,-1 0-1 0 0,1 1 1 0 0,-1-1 0 0 0,1 0-1 0 0,-2 0 6 0 0,3 0-2 0 0,-173 47-2079 0 0,126-37-415 0 0,3 1-1299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0:39.5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11 0 0 0,'0'0'44'0'0,"0"0"93"0"0,0 0-49 0 0,0 0-26 0 0,0 0 10 0 0,0 0 12 0 0,0 0-6 0 0,0 0-28 0 0,0 0-88 0 0,-5-2-87 0 0,-17-7-74 0 0,16 22-54 0 0,6-10 253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45.81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43 3377 0 0,'0'0'2506'0'0,"0"0"-254"0"0,0 0 50 0 0,0 0 17 0 0,0 0-124 0 0,0 0-233 0 0,0 0-347 0 0,0 0-283 0 0,0 0-237 0 0,0 0-192 0 0,0 0-124 0 0,0 0-96 0 0,0 0-69 0 0,2-7-25 0 0,7-28 308 0 0,-9 35-583 0 0,0 0-145 0 0,0 0-66 0 0,-3 61 1414 0 0,7 50-1816 0 0,-4-114-2517 0 0,0 1-1213 0 0,0 1-5049 0 0,0-1-2199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46.43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57 0 0 0,'0'0'1263'0'0,"0"0"525"0"0,0 0 101 0 0,0 0 76 0 0,0 0 108 0 0,0 0 95 0 0,0 0-67 0 0,0 0-167 0 0,0 0-241 0 0,0 0-302 0 0,0 0-228 0 0,0 0-179 0 0,1-5-99 0 0,0 1-1455 0 0,2-12 3612 0 0,0 32 124 0 0,-3 98-2340 0 0,0-117-3605 0 0,0-1-3128 0 0,0 2-3250 0 0,2 1-761 0 0</inkml:trace>
  <inkml:trace contextRef="#ctx0" brushRef="#br0" timeOffset="348.687">138 66 9562 0 0,'0'0'3639'0'0,"0"0"-1733"0"0,0 0-535 0 0,0 0 20 0 0,0 0-99 0 0,0 0-179 0 0,0 0-274 0 0,0 0-251 0 0,0 0-166 0 0,0 0-136 0 0,0 0-79 0 0,0 0-41 0 0,-6 2-31 0 0,-21 8-4 0 0,26-9-99 0 0,0 0 0 0 0,0 0 0 0 0,0 0 1 0 0,0 1-1 0 0,0-1 0 0 0,1 0 0 0 0,-1 0 1 0 0,0 0-1 0 0,1 1 0 0 0,-1-1 0 0 0,1 0 1 0 0,0 0-1 0 0,-1 1 0 0 0,1-1 0 0 0,0 0 1 0 0,0 1-1 0 0,0-1 0 0 0,0 0 0 0 0,0 1 1 0 0,0-1-1 0 0,0 1 0 0 0,0-1 0 0 0,0 0 1 0 0,1 1-1 0 0,-1-1 0 0 0,1 0 0 0 0,-1 0 1 0 0,1 1-1 0 0,-1-1 0 0 0,1 0 0 0 0,0 0 1 0 0,-1 0-1 0 0,1 0 0 0 0,0 0 0 0 0,0 0 1 0 0,0 0-1 0 0,0 0 0 0 0,1 1-32 0 0,0 0 103 0 0,1-1-1 0 0,0 1 0 0 0,0-1 1 0 0,0 0-1 0 0,0 1 1 0 0,0-1-1 0 0,1-1 0 0 0,-1 1 1 0 0,0 0-1 0 0,0-1 0 0 0,1 1 1 0 0,-1-1-1 0 0,0 0 1 0 0,0 0-1 0 0,1-1 0 0 0,-1 1 1 0 0,0-1-1 0 0,0 1 1 0 0,1-1-1 0 0,-1 0 0 0 0,0 0 1 0 0,0 0-1 0 0,0-1 1 0 0,0 1-1 0 0,0-1 0 0 0,0 0 1 0 0,2-1-103 0 0,-5 1 7 0 0,1 0 0 0 0,-1-1 0 0 0,1 1 0 0 0,-1 0 0 0 0,0 0 0 0 0,1-1 0 0 0,-1 1-1 0 0,0 0 1 0 0,-1 0 0 0 0,1-1 0 0 0,0 1 0 0 0,-1 0 0 0 0,1 0 0 0 0,-1 0 0 0 0,0 0 0 0 0,1-1 0 0 0,-1 1 0 0 0,0 0 0 0 0,0 0 0 0 0,-1 0 0 0 0,1 1 0 0 0,0-1 0 0 0,-1 0 0 0 0,1 0 0 0 0,-1 1 0 0 0,1-1 0 0 0,-1 1 0 0 0,0-1 0 0 0,0 1 0 0 0,0 0 0 0 0,-1-1-7 0 0,-13-16-1693 0 0,15 16 24 0 0,3 1-14932 0 0,0 1 9310 0 0</inkml:trace>
  <inkml:trace contextRef="#ctx0" brushRef="#br0" timeOffset="872.545">227 21 6025 0 0,'0'0'2746'0'0,"0"0"-403"0"0,0 0-187 0 0,0 0-35 0 0,0 0-114 0 0,0 0-224 0 0,0 0-300 0 0,0 0-272 0 0,0 0-245 0 0,0 0-201 0 0,0 0-116 0 0,0 0-117 0 0,0 0-75 0 0,-3-3-69 0 0,-6-11-98 0 0,6 11-52 0 0,3 3-67 0 0,0 0-56 0 0,0 0-25 0 0,0 0-52 0 0,0 0-20 0 0,23 13 297 0 0,171 45 324 0 0,-227-32 608 0 0,-115 82-866 0 0,143-106-332 0 0,5-5-5846 0 0,0 0-1938 0 0,0 2-4499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40.13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41 0 0 0,'0'0'1079'0'0,"0"0"900"0"0,0 0 279 0 0,0 0 98 0 0,0 0 61 0 0,0 0-86 0 0,0 0-183 0 0,0 0-255 0 0,0 0-297 0 0,0 0-222 0 0,0 0-181 0 0,0 0-154 0 0,3-4-107 0 0,5-14-129 0 0,-6 13-96 0 0,-2 5-85 0 0,0 0-110 0 0,0 0-67 0 0,0 0-89 0 0,0 0-68 0 0,0 0-16 0 0,0 0-53 0 0,0 0-22 0 0,0 0-10 0 0,0 0-71 0 0,0 0-16 0 0,3 22 895 0 0,10 111-111 0 0,-12-125-1436 0 0,0 3 1099 0 0,0-13-5656 0 0,-1-6-7638 0 0,0 6 1310 0 0</inkml:trace>
  <inkml:trace contextRef="#ctx0" brushRef="#br0" timeOffset="2048.805">147 62 1896 0 0,'0'0'2940'0'0,"0"0"-530"0"0,0 0-202 0 0,0 0 113 0 0,0 0-17 0 0,0 0-201 0 0,0 0-320 0 0,0 0-392 0 0,0 0-324 0 0,0 0-205 0 0,0 0-174 0 0,0 0-99 0 0,0 0-39 0 0,1-3-62 0 0,-1 3-426 0 0,0 0 1 0 0,0 0-1 0 0,0 0 0 0 0,1 0 1 0 0,-1 0-1 0 0,0 1 1 0 0,0-1-1 0 0,1 0 1 0 0,-1 0-1 0 0,0 0 0 0 0,0 0 1 0 0,0 0-1 0 0,1 0 1 0 0,-1 0-1 0 0,0 0 0 0 0,0 0 1 0 0,1 0-1 0 0,-1 0 1 0 0,0 0-1 0 0,0 0 1 0 0,0 0-1 0 0,1 0 0 0 0,-1 0 1 0 0,0-1-1 0 0,0 1 1 0 0,0 0-1 0 0,1 0 1 0 0,-1 0-1 0 0,0 0 0 0 0,0 0 1 0 0,0 0-1 0 0,1-1 1 0 0,-1 1-1 0 0,0 0 0 0 0,0 0 1 0 0,0 0-1 0 0,0 0 1 0 0,0-1-1 0 0,1 1 1 0 0,-1 0-1 0 0,0 0 0 0 0,0 0 1 0 0,0-1-1 0 0,0 1 1 0 0,0 0-63 0 0,5 31 2394 0 0,-5-24-3082 0 0,2 35 754 0 0,-2-42-50 0 0,0 0-7 0 0,0 0 3 0 0,0 0 13 0 0,0 0 1 0 0,0 0 26 0 0,0 0 12 0 0,0 0-8 0 0,0 0 33 0 0,0 0-2 0 0,0 0 13 0 0,0 0 17 0 0,0 0-37 0 0,0 0 3 0 0,0 0-19 0 0,0 0-59 0 0,0 0 21 0 0,0 0-34 0 0,0 0-4 0 0,0 0 53 0 0,0 0-29 0 0,0 0 13 0 0,0 0-3 0 0,0 0-37 0 0,0 0 14 0 0,0 0-10 0 0,0 0-8 0 0,0 0 51 0 0,0 0-9 0 0,0 0 4 0 0,0 0-47 0 0,0 0 10 0 0,0 0 10 0 0,0 0-33 0 0,0 0 32 0 0,0 0 11 0 0,0 0-6 0 0,0 0 16 0 0,0 0-33 0 0,0 0 10 0 0,0 0-9 0 0,0 0 4 0 0,0 0 23 0 0,0 0-27 0 0,0 0 8 0 0,0 0 21 0 0,0 0-21 0 0,0 0-2 0 0,0 0-29 0 0,0 0 27 0 0,0 0-13 0 0,0 0-2 0 0,0 0 44 0 0,0 0-25 0 0,0 0 26 0 0,0 0 11 0 0,0 0-54 0 0,0 0 11 0 0,0 0-24 0 0,0 0-2 0 0,0 0 57 0 0,0 0-14 0 0,0 0 17 0 0,0 0 9 0 0,0 0-58 0 0,0 0 3 0 0,0 0 1 0 0,0 0-15 0 0,0 0 25 0 0,0 0 17 0 0,0 0-18 0 0,0 0 10 0 0,0 0-10 0 0,0 0-6 0 0,0 0-10 0 0,0 0 1 0 0,0 0-6 0 0,0 0-9 0 0,0 0 15 0 0,0 0 3 0 0,0 0-17 0 0,0 0 24 0 0,0 0-5 0 0,20 19-42 0 0,-17-19 67 0 0,0 0-1 0 0,0 0 0 0 0,0 0 0 0 0,0-1 1 0 0,0 1-1 0 0,0-1 0 0 0,0 0 0 0 0,0 0 0 0 0,-1 0 1 0 0,1 0-1 0 0,0 0 0 0 0,-1-1 0 0 0,1 1 0 0 0,-1-1 1 0 0,1 0-1 0 0,-1 1 0 0 0,0-1 0 0 0,0 0 0 0 0,1-1 1 0 0,-1 1-1 0 0,-1 0 0 0 0,1 0 0 0 0,0-1 1 0 0,-1 1-1 0 0,1-1 0 0 0,-1 0 0 0 0,0 1 0 0 0,0-1 1 0 0,0 0-1 0 0,0 0 0 0 0,0 0 0 0 0,0 0 0 0 0,-1 0 1 0 0,0 0-1 0 0,1 0 0 0 0,-1 1 0 0 0,0-1 0 0 0,0 0 1 0 0,-1 0-1 0 0,1 0 0 0 0,-1 0-2 0 0,-2 0-20 0 0,0 0 0 0 0,-1 0 1 0 0,0 1-1 0 0,1 0 0 0 0,-1-1 0 0 0,0 1 0 0 0,0 1 0 0 0,0-1 1 0 0,0 1-1 0 0,0-1 0 0 0,-1 1 0 0 0,1 0 0 0 0,0 1 0 0 0,0-1 0 0 0,-1 1 1 0 0,1 0-1 0 0,-1 0 0 0 0,1 0 0 0 0,0 0 0 0 0,-1 1 0 0 0,1 0 1 0 0,0 0-1 0 0,0 0 0 0 0,0 0 0 0 0,-1 1 20 0 0,-25 14-810 0 0,30-15 716 0 0,-1-1 0 0 0,1 1 0 0 0,0-1-1 0 0,-1 1 1 0 0,1-1 0 0 0,0 1 0 0 0,-1-1 0 0 0,1 1 0 0 0,0-1 0 0 0,0 1 0 0 0,0-1 0 0 0,0 1 0 0 0,-1-1 0 0 0,1 1 0 0 0,0 0 0 0 0,0-1 0 0 0,0 1 0 0 0,0-1 0 0 0,0 1 0 0 0,0-1 0 0 0,1 1 0 0 0,-1 0-1 0 0,0-1 1 0 0,0 1 0 0 0,0-1 0 0 0,0 1 0 0 0,1-1 0 0 0,-1 1 0 0 0,0-1 0 0 0,0 1 0 0 0,1-1 0 0 0,-1 1 0 0 0,1-1 0 0 0,-1 1 0 0 0,0-1 0 0 0,1 0 0 0 0,-1 1 0 0 0,1-1 0 0 0,-1 1 0 0 0,1-1 0 0 0,-1 0 0 0 0,1 0-1 0 0,-1 1 1 0 0,1-1 0 0 0,-1 0 0 0 0,1 0 0 0 0,-1 0 0 0 0,1 1 0 0 0,-1-1 0 0 0,1 0 0 0 0,0 0 0 0 0,-1 0 0 0 0,1 0 0 0 0,-1 0 0 0 0,1 0 0 0 0,0 0 94 0 0,32 8-8442 0 0,-11-6-2516 0 0,-15-2 8201 0 0</inkml:trace>
  <inkml:trace contextRef="#ctx0" brushRef="#br0" timeOffset="2331.945">358 64 5465 0 0,'0'0'2654'0'0,"0"0"-376"0"0,0 0-124 0 0,0 0 41 0 0,0 0-105 0 0,0 0-169 0 0,0 0-282 0 0,0 0-386 0 0,0 0-333 0 0,0 0-303 0 0,0 0-242 0 0,0 0-144 0 0,0 0-106 0 0,9-6 473 0 0,-13 64 1853 0 0,-1 2-5835 0 0,17-67-14924 0 0,-9 5 13034 0 0</inkml:trace>
  <inkml:trace contextRef="#ctx0" brushRef="#br0" timeOffset="2715.842">501 1 7066 0 0,'0'0'2215'0'0,"0"0"-243"0"0,0 0-125 0 0,0 0-97 0 0,0 0-162 0 0,0 0-265 0 0,0 0-336 0 0,0 0-323 0 0,0 0-234 0 0,0 0-121 0 0,0 0-38 0 0,0 0 13 0 0,1 33 1738 0 0,54 11-563 0 0,-55-41-1405 0 0,0-1 1 0 0,0 1 0 0 0,0-1 0 0 0,0 1 0 0 0,0-1 0 0 0,-1 0 0 0 0,1 1 0 0 0,-1-1 0 0 0,0 0-1 0 0,1 1 1 0 0,-1-1 0 0 0,0 0 0 0 0,0 0 0 0 0,-1 0 0 0 0,1 1 0 0 0,0-1 0 0 0,-1-1 0 0 0,1 1-1 0 0,-1 0 1 0 0,0 0 0 0 0,1 0 0 0 0,-1-1 0 0 0,0 1 0 0 0,0-1 0 0 0,0 0 0 0 0,0 1-55 0 0,-3 2 140 0 0,-83 71 797 0 0,87-74-1057 0 0,-4 5-1216 0 0,6-6-3283 0 0,2-2-4393 0 0,-1 2-2376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36.11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21 2977 0 0,'0'0'2674'0'0,"0"0"-169"0"0,0 0-215 0 0,0 0-89 0 0,0 0-150 0 0,0 0-195 0 0,0 0-211 0 0,0 0-254 0 0,0 0-234 0 0,0 0-203 0 0,0 0-178 0 0,1-5-112 0 0,-1 3-803 0 0,1-11 1440 0 0,-4 32 580 0 0,-6 118-335 0 0,8-54-3644 0 0,3-97-4782 0 0,3 4-3453 0 0,-3 7 1914 0 0</inkml:trace>
  <inkml:trace contextRef="#ctx0" brushRef="#br0" timeOffset="416.518">160 83 6529 0 0,'0'0'2476'0'0,"0"0"-516"0"0,0 0-402 0 0,0 0-10 0 0,0 0 22 0 0,0 0-70 0 0,0 0-174 0 0,0 0-231 0 0,0 0-210 0 0,0 0-187 0 0,0 0-204 0 0,0 0-163 0 0,0-4-90 0 0,-14-5 146 0 0,-6 38 65 0 0,19-28-413 0 0,-1 0 0 0 0,1 0 0 0 0,-1 1 0 0 0,1-1 0 0 0,0 1 0 0 0,-1-1 0 0 0,1 1-1 0 0,0 0 1 0 0,0-1 0 0 0,0 1 0 0 0,0 0 0 0 0,1 0 0 0 0,-1 0 0 0 0,0-1 0 0 0,1 1 0 0 0,-1 0 0 0 0,1 0-1 0 0,0 0 1 0 0,0 0 0 0 0,0 0 0 0 0,0 0 0 0 0,0 0 0 0 0,0 0 0 0 0,0 0 0 0 0,0 0 0 0 0,1 0 0 0 0,-1 0-1 0 0,1 0 1 0 0,0 0 0 0 0,-1-1 0 0 0,1 1 0 0 0,0 0 0 0 0,0 0 0 0 0,0-1 0 0 0,0 1 0 0 0,0 0 0 0 0,1-1 0 0 0,-1 0-1 0 0,0 1 1 0 0,1-1 0 0 0,-1 1 0 0 0,1-1 0 0 0,0 0 0 0 0,-1 0 0 0 0,1 0 0 0 0,0 0 0 0 0,0 0 0 0 0,-1-1-1 0 0,1 1 1 0 0,0 0 0 0 0,0-1 0 0 0,0 1 0 0 0,2-1-39 0 0,58-23 827 0 0,-61 23-817 0 0,1-1 1 0 0,-1 1-1 0 0,0-1 0 0 0,0 0 0 0 0,0 1 0 0 0,0-1 0 0 0,0 0 0 0 0,0 0 1 0 0,0 1-1 0 0,0-1 0 0 0,0 0 0 0 0,0 0 0 0 0,0 0 0 0 0,0 0 1 0 0,-1-1-1 0 0,1 1 0 0 0,-1 0 0 0 0,1 0 0 0 0,0 0 0 0 0,-1 0 1 0 0,0-1-1 0 0,1 1 0 0 0,-1 0 0 0 0,0-1 0 0 0,0 1 0 0 0,1 0 1 0 0,-1 0-1 0 0,0-1 0 0 0,0 1 0 0 0,-1 0 0 0 0,1-1 0 0 0,0 1 1 0 0,0 0-1 0 0,-1 0 0 0 0,1-1 0 0 0,0 1 0 0 0,-1 0 0 0 0,0 0 1 0 0,1 0-1 0 0,-1-1 0 0 0,1 1 0 0 0,-1 0 0 0 0,0 0 0 0 0,0 0 0 0 0,0 0 1 0 0,0 0-1 0 0,0 0 0 0 0,0 0-10 0 0,-36-16-682 0 0,21 17-2211 0 0,14 7-9773 0 0,3-6 8825 0 0,-1 0-2504 0 0</inkml:trace>
  <inkml:trace contextRef="#ctx0" brushRef="#br0" timeOffset="771.033">325 75 12363 0 0,'0'0'1639'0'0,"0"0"-368"0"0,0 0-122 0 0,0 0 21 0 0,0 0-67 0 0,0 0-170 0 0,0 0-226 0 0,0 0-215 0 0,0 0-148 0 0,0 0-76 0 0,0 0-65 0 0,0 0-26 0 0,0 0-11 0 0,-8 5-17 0 0,-22 18-2 0 0,32-24-102 0 0,-1 1 0 0 0,0-1-1 0 0,1 1 1 0 0,-1-1 0 0 0,1 1 0 0 0,-1 0 0 0 0,1 0 0 0 0,-1 0 0 0 0,1 0-1 0 0,-1 0 1 0 0,1 0 0 0 0,-1 0 0 0 0,1 0 0 0 0,-1 0 0 0 0,1 1 0 0 0,-1-1 0 0 0,1 1-1 0 0,-1-1 1 0 0,0 1 0 0 0,1-1 0 0 0,-1 1 0 0 0,0 0 0 0 0,1 0 0 0 0,-1 0 0 0 0,0 0-1 0 0,0-1 1 0 0,0 2 0 0 0,0-1 0 0 0,0 0 0 0 0,0 0 0 0 0,0 0 0 0 0,0 0 0 0 0,0 1-1 0 0,0-1 1 0 0,-1 0 0 0 0,1 1 0 0 0,0-1 0 0 0,-1 1 0 0 0,1-1 0 0 0,-1 0 0 0 0,0 1-1 0 0,0-1 1 0 0,1 1 0 0 0,-1-1 0 0 0,0 1 0 0 0,0 0 0 0 0,0-1 0 0 0,-1 1-1 0 0,1-1 1 0 0,0 1 0 0 0,0-1 0 0 0,-1 0 0 0 0,1 1 0 0 0,-1-1 0 0 0,1 1 0 0 0,-1-1-1 0 0,0 0 1 0 0,0 1 0 0 0,1-1 0 0 0,-1 0 0 0 0,0 0 0 0 0,0 1 0 0 0,0-1 0 0 0,0 0-1 0 0,-2 1-44 0 0,5-3 29 0 0,-1 0 0 0 0,1 1-1 0 0,-1-1 1 0 0,1 0-1 0 0,-1 0 1 0 0,0 0-1 0 0,0 0 1 0 0,1 0 0 0 0,-1 0-1 0 0,0 0 1 0 0,0-1-1 0 0,0 1 1 0 0,0 0-1 0 0,0-1 1 0 0,-1 1 0 0 0,1 0-1 0 0,0-1 1 0 0,0 1-1 0 0,-1-1 1 0 0,1 1-1 0 0,-1-1 1 0 0,0 1 0 0 0,1-1-1 0 0,-1 0 1 0 0,0 1-1 0 0,0-1 1 0 0,0 1-1 0 0,0-1 1 0 0,0 0 0 0 0,0 1-1 0 0,-1-1 1 0 0,1 1-1 0 0,0-1 1 0 0,-1 1 0 0 0,1-1-1 0 0,-1 1 1 0 0,0-1-1 0 0,1 1 1 0 0,-1-1-29 0 0,-21-34-2210 0 0,20 31-830 0 0,2 2-7621 0 0,0 3 260 0 0</inkml:trace>
  <inkml:trace contextRef="#ctx0" brushRef="#br0" timeOffset="1167.62">386 6 11867 0 0,'0'0'1855'0'0,"0"0"-288"0"0,0 0-154 0 0,0 0 41 0 0,0 0-40 0 0,0 0-154 0 0,0 0-225 0 0,0 0-254 0 0,0 0-231 0 0,0 0-205 0 0,0 0-176 0 0,0 0-98 0 0,7 5 130 0 0,109 113 1522 0 0,-117-116-1657 0 0,1 0-1 0 0,-1 0 1 0 0,1-1-1 0 0,-1 1 0 0 0,0 0 1 0 0,0-1-1 0 0,0 1 1 0 0,0 0-1 0 0,0-1 0 0 0,0 1 1 0 0,0-1-1 0 0,-1 0 0 0 0,1 1 1 0 0,0-1-1 0 0,-1 0 1 0 0,1 0-1 0 0,-1 0 0 0 0,1 0 1 0 0,-1 0-1 0 0,0 0 1 0 0,0 0-1 0 0,1-1 0 0 0,-1 1 1 0 0,0 0-1 0 0,-1-1-65 0 0,1 1 58 0 0,-10 5-109 0 0,1 0 1 0 0,1 1 0 0 0,-1 0-1 0 0,1 1 1 0 0,0 0-1 0 0,0 1 1 0 0,1 0 0 0 0,1 0-1 0 0,-1 1 1 0 0,-3 6 50 0 0,7-11-1589 0 0,2-3-1236 0 0,1 0-3858 0 0,2-1-4697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50.75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9 0 0 0,'0'0'1348'0'0,"0"0"1051"0"0,0 0 301 0 0,0 0-20 0 0,0 0-100 0 0,0 0-181 0 0,0 0-342 0 0,0 0-338 0 0,0 0-294 0 0,0 0-237 0 0,0 0-141 0 0,0 0-96 0 0,0 0-95 0 0,2-9 2533 0 0,1 171-1308 0 0,-3-162-411 0 0,-1 0-5750 0 0,2 1-14238 0 0,0-1 10227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51.1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 12059 0 0,'0'0'1960'0'0,"0"0"-181"0"0,0 0-21 0 0,0 0-74 0 0,0 0-140 0 0,0 0-237 0 0,0 0-262 0 0,0 0-301 0 0,0 0-247 0 0,0 0-131 0 0,0 0-177 0 0,0 0-73 0 0,0 0-15 0 0,9 36 2636 0 0,-21 66-3260 0 0,19-102-10207 0 0,-4-2 3174 0 0,0-1-1521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41.1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5065 0 0,'0'0'3105'0'0,"0"0"-826"0"0,0 0-283 0 0,0 0 47 0 0,0 0-22 0 0,0 0-170 0 0,0 0-257 0 0,0 0-282 0 0,0 0-223 0 0,0 0-199 0 0,0 0-181 0 0,-7 0 3700 0 0,142 16-3921 0 0,-137-16-5186 0 0,-2-1-10149 0 0,3 1 5541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51.42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41 4337 0 0,'0'0'3797'0'0,"0"0"-786"0"0,0 0-452 0 0,0 0-180 0 0,0 0-355 0 0,0 0-369 0 0,0 0-403 0 0,0 0-427 0 0,0 0-293 0 0,0 0-201 0 0,0 0-101 0 0,0 0 83 0 0,12 7 1247 0 0,-8 76 1040 0 0,-6-46-4238 0 0,4-31-1523 0 0,-1-5-778 0 0,1 0-3528 0 0,-1-1-3733 0 0</inkml:trace>
  <inkml:trace contextRef="#ctx0" brushRef="#br0" timeOffset="430.504">135 1 15235 0 0,'0'0'1846'0'0,"0"0"-870"0"0,0 0-133 0 0,0 0 280 0 0,0 0 119 0 0,0 0-109 0 0,0 0-271 0 0,0 0-346 0 0,0 0-239 0 0,0 0-142 0 0,0 0-51 0 0,0 0 40 0 0,0 0 45 0 0,-3 3 45 0 0,3-2-195 0 0,-1 0 0 0 0,1 0 0 0 0,-1 0 0 0 0,1 0 0 0 0,-1 0 0 0 0,1 0 0 0 0,0 0 0 0 0,-1 1 0 0 0,1-1 0 0 0,0 0 0 0 0,0 0 0 0 0,0 0 0 0 0,0 0 1 0 0,0 0-1 0 0,0 1 0 0 0,0-1 0 0 0,0 0 0 0 0,1 0 0 0 0,-1 0 0 0 0,0 0 0 0 0,1 0 0 0 0,-1 0 0 0 0,1 0 0 0 0,-1 0 0 0 0,1 0 0 0 0,-1 0 0 0 0,1 0 0 0 0,0 0 1 0 0,-1 0-1 0 0,1 0 0 0 0,0 0 0 0 0,0-1 0 0 0,0 1 0 0 0,0 0 0 0 0,0 0 0 0 0,0-1 0 0 0,0 1 0 0 0,0-1 0 0 0,0 1 0 0 0,0-1 0 0 0,0 1 0 0 0,0-1 0 0 0,0 0 1 0 0,0 0-1 0 0,0 1 0 0 0,0-1 0 0 0,1 0 0 0 0,-1 0 0 0 0,0 0 0 0 0,0 0 0 0 0,0 0 0 0 0,0 0 0 0 0,0-1 0 0 0,1 1-19 0 0,152 40 631 0 0,-178-7 693 0 0,-189 167 303 0 0,211-200-5651 0 0,5-6-8551 0 0,-2 4 344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48.05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1 103 11899 0 0,'0'0'1409'0'0,"0"0"-93"0"0,0 0 123 0 0,0 0 186 0 0,0 0 59 0 0,0 0-126 0 0,0 0-251 0 0,0 0-326 0 0,0 0-325 0 0,0 0-238 0 0,0 0-223 0 0,0 0-131 0 0,0 0-32 0 0,7-8 72 0 0,-4 41 1175 0 0,-9 129-1074 0 0,6-162-989 0 0,0 0-366 0 0,4-8-13861 0 0,-3 6 5785 0 0</inkml:trace>
  <inkml:trace contextRef="#ctx0" brushRef="#br0" timeOffset="561.954">78 136 8106 0 0,'0'0'2252'0'0,"0"0"-194"0"0,0 0-127 0 0,0 0-99 0 0,0 0-238 0 0,0 0-252 0 0,0 0-270 0 0,0 0-221 0 0,0 0-224 0 0,0 0-211 0 0,0 0-176 0 0,0 0-148 0 0,0 0-66 0 0,2-8 203 0 0,40 11 963 0 0,21 11-512 0 0,-63-12-663 0 0,0 0 1 0 0,0 0-1 0 0,0 0 1 0 0,0-1-1 0 0,-1 1 1 0 0,1 0-1 0 0,-1 0 1 0 0,1 0-1 0 0,-1 0 1 0 0,0-1-1 0 0,0 1 1 0 0,0 0-1 0 0,0-1 1 0 0,0 1-1 0 0,0 0 0 0 0,0-1 1 0 0,0 1-1 0 0,-1-1 1 0 0,1 0-1 0 0,-1 0 1 0 0,1 1-1 0 0,-1-1 1 0 0,1 0-1 0 0,-1 0 1 0 0,0 0-1 0 0,1 0 1 0 0,-1-1-1 0 0,0 1 1 0 0,-1 0-18 0 0,3-1 0 0 0,-62 33 150 0 0,93-27-224 0 0,-28-6 81 0 0,-1 0 0 0 0,0 0 0 0 0,0 0 0 0 0,1 0 1 0 0,-1 0-1 0 0,0 0 0 0 0,0 0 0 0 0,1 1 0 0 0,-1-1 0 0 0,0 1 1 0 0,0 0-1 0 0,0-1 0 0 0,0 1 0 0 0,0 0 0 0 0,0 0 1 0 0,0 1-1 0 0,0-1 0 0 0,0 0 0 0 0,0 1 0 0 0,0-1 0 0 0,-1 1 1 0 0,1-1-1 0 0,-1 1 0 0 0,1 0 0 0 0,-1 0 0 0 0,0-1 0 0 0,0 1 1 0 0,1 0-1 0 0,-1 0 0 0 0,-1 0 0 0 0,1 1 0 0 0,0-1 1 0 0,0 0-1 0 0,-1 0 0 0 0,1 0 0 0 0,-1 1 0 0 0,0-1 0 0 0,0 0 1 0 0,0 0-1 0 0,0 1 0 0 0,0-1 0 0 0,0 0 0 0 0,0 0 1 0 0,-1 1-1 0 0,1-1 0 0 0,-1 0 0 0 0,0 0 0 0 0,1 0 0 0 0,-1 0 1 0 0,0 0-1 0 0,0 0 0 0 0,-1 0 0 0 0,1 0 0 0 0,0 0 0 0 0,-1 0-7 0 0,-3 1 77 0 0,0 1 0 0 0,-1-1-1 0 0,1 0 1 0 0,-1-1-1 0 0,0 0 1 0 0,0 0 0 0 0,1 0-1 0 0,-2 0 1 0 0,1-1 0 0 0,0 0-1 0 0,0 0 1 0 0,0-1-1 0 0,0 0 1 0 0,-1 0 0 0 0,1 0-1 0 0,0-1 1 0 0,0 0-1 0 0,0 0-76 0 0,5 1-30 0 0,0 0 1 0 0,0 0-1 0 0,0-1 0 0 0,1 1 0 0 0,-1 0 0 0 0,0-1 0 0 0,0 1 0 0 0,1-1 0 0 0,-1 1 0 0 0,0-1 0 0 0,1 1 0 0 0,-1-1 0 0 0,1 0 0 0 0,-1 1 0 0 0,0-1 0 0 0,1 0 0 0 0,-1 1 0 0 0,1-1 0 0 0,0 0 0 0 0,-1 1 1 0 0,1-1-1 0 0,0 0 0 0 0,-1 0 0 0 0,1 0 0 0 0,0 0 0 0 0,0 1 0 0 0,0-1 0 0 0,0 0 0 0 0,-1 0 0 0 0,1 0 0 0 0,0 0 0 0 0,1 1 0 0 0,-1-1 0 0 0,0 0 0 0 0,0 0 0 0 0,0 0 0 0 0,0 0 0 0 0,1 1 0 0 0,-1-1 0 0 0,0 0 1 0 0,1 0-1 0 0,-1 1 0 0 0,1-1 0 0 0,-1 0 0 0 0,0 0 0 0 0,1 0 30 0 0,8-10-3975 0 0,0 2-4075 0 0,-6 5-3236 0 0</inkml:trace>
  <inkml:trace contextRef="#ctx0" brushRef="#br0" timeOffset="1196.416">274 95 7994 0 0,'0'0'3403'0'0,"0"0"-1478"0"0,0 0-400 0 0,0 0 129 0 0,0 0 14 0 0,0 0-143 0 0,0 0-221 0 0,0 0-215 0 0,0 0-154 0 0,0 0-172 0 0,0 0-165 0 0,0 0-153 0 0,0 0-162 0 0,-2-3-69 0 0,-3-3-242 0 0,1 0 547 0 0,14 13 64 0 0,126 66 180 0 0,-152-38 97 0 0,-129 108 299 0 0,155-150-5931 0 0,-2 0-7326 0 0,-4 4-149 0 0</inkml:trace>
  <inkml:trace contextRef="#ctx0" brushRef="#br0" timeOffset="13569.893">512 155 0 0 0,'0'0'804'0'0,"0"0"728"0"0,0 0 350 0 0,0 0 105 0 0,0 0-25 0 0,0 0-115 0 0,0 0-108 0 0,0 0-341 0 0,0 0-425 0 0,-3 0-361 0 0,2 0-576 0 0,0-1-1 0 0,0 1 0 0 0,0-1 1 0 0,0 1-1 0 0,0-1 0 0 0,0 1 1 0 0,0-1-1 0 0,1 1 0 0 0,-1-1 1 0 0,0 0-1 0 0,0 0 0 0 0,0 1 1 0 0,1-1-1 0 0,-1 0 0 0 0,0 0 1 0 0,1 0-1 0 0,-1 0 0 0 0,1 0 1 0 0,-1 0-1 0 0,1 0 0 0 0,-1 0 1 0 0,1 0-1 0 0,0 0 0 0 0,-1 0 1 0 0,1 0-1 0 0,0 0 0 0 0,0 0 1 0 0,0 0-1 0 0,0 0 0 0 0,0 0 1 0 0,0 0-1 0 0,0-1 0 0 0,0 1 1 0 0,0 0-1 0 0,1 0 0 0 0,-1 0 1 0 0,0 0-1 0 0,1 0 0 0 0,-1 0 0 0 0,1 0 1 0 0,-1 0-1 0 0,1 0 0 0 0,0 0-35 0 0,0-12 167 0 0,-1 10-92 0 0,0 0 0 0 0,0 0-1 0 0,0 1 1 0 0,0-1 0 0 0,1 0 0 0 0,-1 0-1 0 0,1 0 1 0 0,0 0 0 0 0,-1 1 0 0 0,2-1-1 0 0,-1 0 1 0 0,0 1 0 0 0,0-1 0 0 0,1 1-1 0 0,-1-1 1 0 0,1 1 0 0 0,0 0 0 0 0,0-1-1 0 0,0 1 1 0 0,0 0-75 0 0,13 39-43 0 0,11-12 1457 0 0,-5-65-58 0 0,5 5-1718 0 0,-14 58 162 0 0,-12-22 209 0 0,0 0 1 0 0,0 1-1 0 0,0-1 0 0 0,0 0 0 0 0,1 0 0 0 0,-1 0 0 0 0,0 1 0 0 0,1-1 0 0 0,-1 0 0 0 0,1 0 0 0 0,0 0 0 0 0,-1 0 0 0 0,1 0 0 0 0,0 0 0 0 0,0 0 0 0 0,-1 0 0 0 0,1 0 0 0 0,0 0 0 0 0,0 0 0 0 0,0-1 1 0 0,0 1-1 0 0,0 0 0 0 0,0-1 0 0 0,0 1 0 0 0,1 0 0 0 0,-1-1 0 0 0,0 1 0 0 0,0-1 0 0 0,0 0 0 0 0,0 1 0 0 0,1-1-9 0 0,1 0 17 0 0,0-1 0 0 0,0 0 1 0 0,0 1-1 0 0,0-1 0 0 0,-1 0 0 0 0,1 0 1 0 0,0 0-1 0 0,-1-1 0 0 0,1 1 0 0 0,-1-1 1 0 0,1 1-1 0 0,-1-1 0 0 0,0 0 0 0 0,0 0 0 0 0,0 0 1 0 0,0 0-1 0 0,0 0 0 0 0,0-1 0 0 0,0 1 1 0 0,-1 0-1 0 0,1-1 0 0 0,-1 0 0 0 0,0 1 1 0 0,1-1-1 0 0,-1-1-17 0 0,-1 4 9 0 0,0 0-40 0 0,0 0-53 0 0,0 0-85 0 0,0 0-155 0 0,-3 28-1532 0 0,3-27 1709 0 0,0-1 0 0 0,0 1 1 0 0,0 0-1 0 0,0 0 0 0 0,1-1 1 0 0,-1 1-1 0 0,0 0 1 0 0,1-1-1 0 0,-1 1 0 0 0,1 0 1 0 0,-1-1-1 0 0,1 1 0 0 0,-1 0 1 0 0,1-1-1 0 0,-1 1 0 0 0,1-1 1 0 0,-1 1-1 0 0,1-1 1 0 0,0 0-1 0 0,-1 1 0 0 0,1-1 1 0 0,0 1-1 0 0,-1-1 0 0 0,1 0 1 0 0,0 0-1 0 0,-1 1 1 0 0,1-1-1 0 0,0 0 0 0 0,0 0 1 0 0,-1 0-1 0 0,1 0 0 0 0,0 0 1 0 0,0 0-1 0 0,0 0 0 0 0,-1 0 1 0 0,1 0-1 0 0,0 0 1 0 0,0 0-1 0 0,-1-1 0 0 0,1 1 1 0 0,0 0-1 0 0,-1-1 0 0 0,1 1 1 0 0,0 0-1 0 0,0-1 147 0 0,31-16-1199 0 0,-19-21 2670 0 0,-14 13 2632 0 0,3 34-4043 0 0,13 4 521 0 0,39-17 1194 0 0,-61 31 605 0 0,-36 40-993 0 0,48-66-8817 0 0,-3-1 1621 0 0,0 0-3250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43.6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29 7330 0 0,'0'0'886'0'0,"0"0"-125"0"0,0 0 217 0 0,0 0 532 0 0,0 0 427 0 0,0 0 219 0 0,0 0-56 0 0,0 0-349 0 0,0 0-317 0 0,0 0-270 0 0,0 0-282 0 0,0 0-197 0 0,0 0-175 0 0,1-4-138 0 0,7-10-61 0 0,-7 10-73 0 0,-1 4-46 0 0,0 0-24 0 0,0 26 1018 0 0,1 30-299 0 0,-6 50-263 0 0,6-116-5820 0 0,3-1-5119 0 0,-2 8-1052 0 0</inkml:trace>
  <inkml:trace contextRef="#ctx0" brushRef="#br0" timeOffset="533.188">78 119 13723 0 0,'0'0'799'0'0,"0"0"-95"0"0,0 0 184 0 0,0 0 316 0 0,0 0 154 0 0,0 0-88 0 0,0 0-264 0 0,0 0-249 0 0,0 0-167 0 0,0 0-137 0 0,0 0-91 0 0,0 0-56 0 0,5-7-18 0 0,17-18-6 0 0,-20 24-228 0 0,0-1 0 0 0,0 1 0 0 0,0 0 0 0 0,0 0 0 0 0,0 0 0 0 0,0 0 0 0 0,1 0 0 0 0,-1 0 0 0 0,0 1-1 0 0,0-1 1 0 0,1 1 0 0 0,-1-1 0 0 0,1 1 0 0 0,-1 0 0 0 0,0 0 0 0 0,1 0 0 0 0,-1 0 0 0 0,0 0 0 0 0,1 1-1 0 0,-1-1 1 0 0,1 1 0 0 0,-1-1 0 0 0,0 1 0 0 0,0 0 0 0 0,0 0 0 0 0,1 0 0 0 0,-1 0 0 0 0,0 1-1 0 0,0-1-53 0 0,-1 3 21 0 0,0 0-1 0 0,0 0 0 0 0,-1 0 0 0 0,1-1 0 0 0,-1 1 0 0 0,0 0 0 0 0,0 0 0 0 0,0 0 0 0 0,-1 0 0 0 0,1 0 0 0 0,-1 0 0 0 0,0 0 1 0 0,0 0-1 0 0,0-1 0 0 0,-1 1 0 0 0,0 0 0 0 0,1-1 0 0 0,-1 1 0 0 0,0-1 0 0 0,0 0 0 0 0,-1 0 0 0 0,1 0 0 0 0,-1 0 1 0 0,0 0-1 0 0,1 0 0 0 0,-1 0 0 0 0,-1-1 0 0 0,1 0 0 0 0,0 1 0 0 0,0-1 0 0 0,-1-1 0 0 0,1 1 0 0 0,-1 0-20 0 0,-25 17 90 0 0,29-19-49 0 0,0 0-9 0 0,0 0-13 0 0,23 0 562 0 0,78 0-366 0 0,-99-3-5813 0 0,-1 1-6263 0 0,0 1 2126 0 0</inkml:trace>
  <inkml:trace contextRef="#ctx0" brushRef="#br0" timeOffset="1056.379">277 28 7890 0 0,'0'0'2113'0'0,"0"0"-249"0"0,0 0-19 0 0,0 0 174 0 0,0 0-18 0 0,0 0-195 0 0,0 0-320 0 0,0 0-308 0 0,0 0-262 0 0,0 0-233 0 0,0 0-215 0 0,0 0-182 0 0,0 0-120 0 0,-3-4-72 0 0,-15-14-16 0 0,30 39 812 0 0,114 50 583 0 0,-150-42-1072 0 0,-93 91-251 0 0,115-117-497 0 0,0 4-114 0 0,3-8-2918 0 0,2-1-3413 0 0,-1 2-4635 0 0</inkml:trace>
  <inkml:trace contextRef="#ctx0" brushRef="#br0" timeOffset="16876.594">445 164 0 0 0,'0'0'529'0'0,"0"0"469"0"0,0 0 488 0 0,0 0 409 0 0,0 0 148 0 0,0 0-161 0 0,0 0-301 0 0,0 0-369 0 0,0 0-299 0 0,0 0-247 0 0,0 0-187 0 0,2-5 3834 0 0,4-14-3267 0 0,21-68-447 0 0,0 116-825 0 0,-26-28 253 0 0,-1-1 0 0 0,1 1 0 0 0,-1 0 0 0 0,1 0 0 0 0,-1 0 0 0 0,1 0 0 0 0,-1 0 0 0 0,1 0 0 0 0,0 0 0 0 0,0-1 0 0 0,-1 1 0 0 0,1 0 0 0 0,0-1 0 0 0,0 1 0 0 0,0 0 0 0 0,0-1 0 0 0,0 1 0 0 0,0-1 0 0 0,0 0 0 0 0,0 1 0 0 0,0-1 0 0 0,0 0 0 0 0,0 1 0 0 0,0-1 0 0 0,0 0 0 0 0,0 0 0 0 0,0 0 0 0 0,0 0 0 0 0,0 0 0 0 0,0 0 0 0 0,0 0 0 0 0,0 0 1 0 0,0-1-1 0 0,0 1 0 0 0,0 0 0 0 0,0 0 0 0 0,0-1 0 0 0,0 1 0 0 0,0-1 0 0 0,0 1 0 0 0,0-1 0 0 0,0 0 0 0 0,0 1 0 0 0,0-1 0 0 0,-1 0 0 0 0,1 1 0 0 0,0-1 0 0 0,-1 0 0 0 0,1 0 0 0 0,0 0 0 0 0,-1 0 0 0 0,1 1 0 0 0,-1-1 0 0 0,1 0 0 0 0,-1-1-27 0 0,43-30-196 0 0,-27 61-134 0 0,-15-28 350 0 0,0 1 0 0 0,0-1 0 0 0,0 0 0 0 0,0 0 0 0 0,0 0 0 0 0,0 0 0 0 0,0 0 0 0 0,1 0 0 0 0,-1 0 0 0 0,0-1 0 0 0,1 1 0 0 0,-1 0 0 0 0,0-1 0 0 0,1 1 0 0 0,-1-1 0 0 0,1 1 0 0 0,-1-1 0 0 0,1 0 0 0 0,-1 1 0 0 0,1-1 0 0 0,-1 0 0 0 0,1 0 0 0 0,0 0 0 0 0,-1 0 0 0 0,1-1 0 0 0,-1 1 0 0 0,1 0 1 0 0,-1-1-1 0 0,1 1 0 0 0,-1-1 0 0 0,1 1 0 0 0,-1-1 0 0 0,0 1 0 0 0,1-1 0 0 0,-1 0 0 0 0,0 0 0 0 0,0 0 0 0 0,1 0 0 0 0,-1 0 0 0 0,0 0 0 0 0,0 0 0 0 0,0 0 0 0 0,0-1 0 0 0,0 1 0 0 0,0 0 0 0 0,-1 0 0 0 0,1-1 0 0 0,0 1 0 0 0,-1-1 0 0 0,1 1 0 0 0,-1-1 0 0 0,1 1 0 0 0,-1-1 0 0 0,0 1 0 0 0,1-1 0 0 0,-1 1 0 0 0,0-1 0 0 0,0 1 0 0 0,0-1-20 0 0,14-32-247 0 0,-14 33 179 0 0,0 0-1 0 0,0 1 1 0 0,1-1 0 0 0,-1 1-1 0 0,0-1 1 0 0,0 1 0 0 0,0-1 0 0 0,1 1-1 0 0,-1-1 1 0 0,0 1 0 0 0,1-1 0 0 0,-1 1-1 0 0,0 0 1 0 0,1-1 0 0 0,-1 1-1 0 0,1-1 1 0 0,-1 1 0 0 0,1 0 0 0 0,-1-1-1 0 0,1 1 1 0 0,-1 0 0 0 0,1 0-1 0 0,-1 0 1 0 0,1-1 0 0 0,-1 1 0 0 0,1 0-1 0 0,-1 0 1 0 0,1 0 0 0 0,-1 0-1 0 0,1 0 1 0 0,0 0 0 0 0,-1 0 0 0 0,1 0-1 0 0,-1 0 1 0 0,1 0 0 0 0,-1 0-1 0 0,1 0 1 0 0,-1 0 0 0 0,1 0 0 0 0,0 1-1 0 0,-1-1 1 0 0,1 0 0 0 0,-1 0 0 0 0,1 1-1 0 0,-1-1 1 0 0,1 0 0 0 0,-1 1-1 0 0,0-1 1 0 0,1 0 0 0 0,-1 1 0 0 0,1-1-1 0 0,-1 1 1 0 0,0-1 0 0 0,1 1-1 0 0,-1-1 1 0 0,0 0 0 0 0,0 1 0 0 0,1-1-1 0 0,-1 1 1 0 0,0 0 68 0 0,-2-16 234 0 0,16 10-1235 0 0,77 4 2500 0 0,-91 1-1448 0 0,-34 35 2104 0 0,-21 29-2238 0 0,48-48-3944 0 0,1 1-4015 0 0,5-13 43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38.15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28 0 0 0,'0'0'1012'0'0,"0"0"1057"0"0,0 0 71 0 0,0 0-97 0 0,0 0-52 0 0,0 0-137 0 0,0 0-46 0 0,0 0-127 0 0,0 0-221 0 0,0 0-154 0 0,0 0-197 0 0,0 0-119 0 0,0 0-57 0 0,1-2-74 0 0,-2 26 4094 0 0,4 101-4071 0 0,-1-125-7205 0 0,1-13-8024 0 0,0 10 7927 0 0</inkml:trace>
  <inkml:trace contextRef="#ctx0" brushRef="#br0" timeOffset="432.14">111 99 8786 0 0,'0'0'884'0'0,"0"0"-464"0"0,0 0-60 0 0,0 0 283 0 0,0 0 328 0 0,0 0 200 0 0,0 0-15 0 0,0 0-118 0 0,0 0-166 0 0,0 0-128 0 0,0 0-61 0 0,0 0-48 0 0,0 0 29 0 0,14 1 2087 0 0,43-57 391 0 0,-57 55-2854 0 0,0 1-63 0 0,0 0-77 0 0,0 0-92 0 0,-4 37 118 0 0,-1 64 519 0 0,9-116-10490 0 0,2 4-2230 0 0,-3 7 7347 0 0</inkml:trace>
  <inkml:trace contextRef="#ctx0" brushRef="#br0" timeOffset="1049.727">293 16 6097 0 0,'0'0'1922'0'0,"0"0"-142"0"0,0 0 47 0 0,0 0 135 0 0,0 0-23 0 0,0 0-170 0 0,0 0-274 0 0,0 0-234 0 0,0 0-198 0 0,0 0-191 0 0,0 0-157 0 0,0 0-132 0 0,0 0-87 0 0,-2-3-25 0 0,-2-3 2552 0 0,12 19-2456 0 0,19 23-715 0 0,72 14 317 0 0,-123-35 11 0 0,12-7-178 0 0,0 1 0 0 0,1 0 0 0 0,0 0 0 0 0,1 1 0 0 0,0 1 0 0 0,1-1-1 0 0,0 2 1 0 0,1-1 0 0 0,0 1 0 0 0,-5 10-2 0 0,14-22-25 0 0,0 0 0 0 0,-1 0-1 0 0,1 0 1 0 0,-1 0 0 0 0,1 0 0 0 0,-1 0-1 0 0,1 0 1 0 0,-1 0 0 0 0,1 0 0 0 0,-1 0-1 0 0,1 0 1 0 0,0 1 0 0 0,-1-1 0 0 0,1 0-1 0 0,-1 0 1 0 0,0 1 0 0 0,1-1 0 0 0,-1 0 0 0 0,1 0-1 0 0,-1 1 1 0 0,1-1 0 0 0,-1 1 0 0 0,0-1-1 0 0,1 0 1 0 0,-1 1 0 0 0,0-1 0 0 0,1 1-1 0 0,-1-1 1 0 0,0 1 0 0 0,0-1 0 0 0,1 1 0 0 0,-1-1-1 0 0,0 1 1 0 0,0-1 0 0 0,0 1 0 0 0,0-1-1 0 0,0 1 1 0 0,0 0 0 0 0,0-1 0 0 0,0 1-1 0 0,0-1 1 0 0,0 1 0 0 0,0-1 0 0 0,0 1-1 0 0,0-1 1 0 0,0 1 0 0 0,0-1 0 0 0,-1 1 0 0 0,1-1-1 0 0,0 1 1 0 0,-1 0 25 0 0,15-14-3030 0 0,-6 4-6617 0 0,-6 5-1994 0 0</inkml:trace>
  <inkml:trace contextRef="#ctx0" brushRef="#br0" timeOffset="20959.034">457 157 0 0 0,'0'0'773'0'0,"0"0"453"0"0,0 0 300 0 0,0 0 62 0 0,0 0-177 0 0,0 0-327 0 0,0 0-288 0 0,0 0-151 0 0,0 0 67 0 0,2-7 3504 0 0,8-24-2236 0 0,23-33-8 0 0,-8 105-2095 0 0,-24-41 165 0 0,0 1-1 0 0,-1 0 0 0 0,1-1 1 0 0,0 1-1 0 0,0-1 0 0 0,0 1 0 0 0,0-1 1 0 0,0 1-1 0 0,-1-1 0 0 0,1 1 1 0 0,0-1-1 0 0,0 0 0 0 0,0 0 0 0 0,0 1 1 0 0,0-1-1 0 0,0 0 0 0 0,0 0 0 0 0,0 0 1 0 0,0 0-1 0 0,1 0 0 0 0,-1 0 1 0 0,0-1-1 0 0,0 1 0 0 0,0 0 0 0 0,-1 0 1 0 0,1-1-1 0 0,0 1 0 0 0,0-1 1 0 0,0 1-1 0 0,0 0 0 0 0,0-1 0 0 0,0 0 1 0 0,0 1-1 0 0,-1-1 0 0 0,1 0 0 0 0,0 1 1 0 0,0-1-1 0 0,-1 0 0 0 0,1 0 1 0 0,-1 1-1 0 0,1-1 0 0 0,-1 0 0 0 0,1 0 1 0 0,-1 0-1 0 0,1 0 0 0 0,-1 0 1 0 0,0 0-1 0 0,1 0 0 0 0,-1 0 0 0 0,0 0 1 0 0,0 0-1 0 0,0 0 0 0 0,0 0 0 0 0,0 0 1 0 0,0 0-1 0 0,0 0-41 0 0,28-29-115 0 0,3 77-445 0 0,-30-48 603 0 0,1 0 0 0 0,0 0 0 0 0,0-1-1 0 0,0 1 1 0 0,-1-1 0 0 0,1 1 0 0 0,0-1 0 0 0,-1 0 0 0 0,0 1 0 0 0,1-1 0 0 0,-1 0 0 0 0,0 0 0 0 0,0 0 0 0 0,0 0 0 0 0,0 0-1 0 0,0 0 1 0 0,0 0 0 0 0,-1 0 0 0 0,1-1 0 0 0,-1 1 0 0 0,0 0 0 0 0,1 0 0 0 0,-1-1 0 0 0,0 1 0 0 0,0 0 0 0 0,-1-2-43 0 0,2 4 17 0 0,2-42-137 0 0,-1 54-1296 0 0,5-11 1496 0 0,-6-2-68 0 0,1 1 0 0 0,-1-1 0 0 0,0 1 0 0 0,0 0 0 0 0,1-1 1 0 0,-1 1-1 0 0,0 0 0 0 0,0 0 0 0 0,1 0 0 0 0,-1 0 0 0 0,0 0 1 0 0,1 0-1 0 0,-1 0 0 0 0,0 0 0 0 0,1 0 0 0 0,-1 1 0 0 0,0-1 1 0 0,0 0-1 0 0,0 1 0 0 0,1-1 0 0 0,-1 1 0 0 0,0 0 0 0 0,0-1 1 0 0,0 1-1 0 0,0 0 0 0 0,0 0 0 0 0,0 0 0 0 0,0-1 0 0 0,0 1 1 0 0,0 0-1 0 0,0 0 0 0 0,-1 0 0 0 0,1 1 0 0 0,0-1 0 0 0,-1 0 0 0 0,1 0 1 0 0,-1 0-1 0 0,1 0 0 0 0,-1 1 0 0 0,1-1 0 0 0,-1 0 0 0 0,0 0 1 0 0,0 1-1 0 0,1-1 0 0 0,-1 0 0 0 0,0 1 0 0 0,0-1 0 0 0,0 0 1 0 0,-1 0-1 0 0,1 1 0 0 0,0-1 0 0 0,0 0 0 0 0,-1 1 0 0 0,1-1 1 0 0,-1 0-1 0 0,1 0 0 0 0,-1 0 0 0 0,1 0 0 0 0,-1 1 0 0 0,0-1 1 0 0,0 0-13 0 0,-17 18-367 0 0,-12 17 1093 0 0,24-22-4761 0 0,2 1-4169 0 0,4-11 222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29.4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17 229 13755 0 0,'0'0'552'0'0,"0"0"-132"0"0,0 0-148 0 0,0 0 96 0 0,0 0 264 0 0,0 0 213 0 0,0 0 77 0 0,0 0-112 0 0,0 0-230 0 0,0 0-202 0 0,0 0-180 0 0,0 0-1793 0 0,-2 0-12692 0 0,1 0 10437 0 0</inkml:trace>
  <inkml:trace contextRef="#ctx0" brushRef="#br0" timeOffset="587.154">21 89 2641 0 0,'0'0'4364'0'0,"0"0"-2062"0"0,0 0-500 0 0,0 0 33 0 0,0 0-39 0 0,0 0-68 0 0,0 0-176 0 0,0 0-216 0 0,0 0-177 0 0,0 0-215 0 0,0 0-164 0 0,0 0-129 0 0,0 0-99 0 0,-3-7 319 0 0,2 6 3957 0 0,-14 246-4573 0 0,15-245-263 0 0,0 0 14 0 0,0 0-6 0 0,0 0 8 0 0,0 0-14 0 0,-1-28-4635 0 0,1 22 2485 0 0,0-1-2371 0 0,0 2-3487 0 0,1 3-2044 0 0</inkml:trace>
  <inkml:trace contextRef="#ctx0" brushRef="#br0" timeOffset="1385.367">123 172 0 0 0,'0'0'517'0'0,"0"0"674"0"0,0 0 78 0 0,0 0-98 0 0,0 0-87 0 0,0 0-79 0 0,0 0 0 0 0,0 0 7 0 0,0 0 35 0 0,1-2 80 0 0,1-1-296 0 0,2-5-598 0 0,-3 0 8538 0 0,-1 8-8311 0 0,0 0-5 0 0,0 0-19 0 0,0 0-33 0 0,0 0-29 0 0,0 0-27 0 0,0 0-20 0 0,0 0-28 0 0,0 0-45 0 0,0 0-23 0 0,0 0-23 0 0,0 0-14 0 0,0 0 11 0 0,0 0-22 0 0,0 0-34 0 0,0 0-26 0 0,0 0-62 0 0,-13 21 183 0 0,-3 45 497 0 0,16-65-712 0 0,0 1-1 0 0,0-1 0 0 0,1 0 1 0 0,-1 1-1 0 0,1-1 0 0 0,-1 1 0 0 0,1-1 1 0 0,-1 0-1 0 0,1 0 0 0 0,0 1 0 0 0,0-1 1 0 0,-1 0-1 0 0,1 0 0 0 0,0 0 1 0 0,0 0-1 0 0,0 0 0 0 0,0 0 0 0 0,1 0 1 0 0,-1 0-1 0 0,0 0 0 0 0,0 0 0 0 0,0-1 1 0 0,1 1-1 0 0,-1-1 0 0 0,0 1 1 0 0,1-1-1 0 0,-1 1 0 0 0,1-1 0 0 0,-1 0 1 0 0,0 1-1 0 0,1-1 0 0 0,-1 0 1 0 0,1 0-1 0 0,-1 0 0 0 0,1 0 0 0 0,-1 0 1 0 0,1-1-1 0 0,-1 1 0 0 0,0 0 0 0 0,1-1 1 0 0,-1 1-1 0 0,0-1 0 0 0,1 1 1 0 0,-1-1-1 0 0,1 0-28 0 0,0 0 15 0 0,1 0 0 0 0,0 0-1 0 0,0 0 1 0 0,-1-1 0 0 0,1 0 0 0 0,-1 1 0 0 0,1-1 0 0 0,-1 0 0 0 0,0 0 0 0 0,0 0 0 0 0,0 0-1 0 0,0-1 1 0 0,0 1 0 0 0,0-1 0 0 0,0 1 0 0 0,-1-1 0 0 0,1 1 0 0 0,-1-1 0 0 0,0 0-1 0 0,0 0 1 0 0,0 0 0 0 0,0 0 0 0 0,-1 1 0 0 0,1-1 0 0 0,-1 0 0 0 0,1 0 0 0 0,-1 0-1 0 0,0 0 1 0 0,0-1 0 0 0,0 1 0 0 0,-1 0 0 0 0,1 1 0 0 0,-1-1 0 0 0,0 0 0 0 0,0 0 0 0 0,0 0-1 0 0,0 0 1 0 0,0 0-15 0 0,-21-9-140 0 0,6 8-3035 0 0,15-2-9804 0 0,2 5 6435 0 0,-1 0 1587 0 0</inkml:trace>
  <inkml:trace contextRef="#ctx0" brushRef="#br0" timeOffset="2267.199">242 86 7818 0 0,'0'0'1315'0'0,"0"0"-51"0"0,0 0 54 0 0,0 0 254 0 0,0 0 166 0 0,0 0-15 0 0,0 0-183 0 0,0 0-282 0 0,0 0-269 0 0,0 0-267 0 0,0 0-249 0 0,0 0-169 0 0,-2-1-104 0 0,-8-6-21 0 0,7 5 25 0 0,3 2-1 0 0,25 22 2572 0 0,72 54-2046 0 0,-118-40-431 0 0,-97 91 375 0 0,117-128-3366 0 0,1-3-4562 0 0,0 3 1595 0 0,0 0-6027 0 0</inkml:trace>
  <inkml:trace contextRef="#ctx0" brushRef="#br0" timeOffset="28207.942">388 182 0 0 0,'-1'1'4568'0'0,"-2"6"388"0"0,2-5 5686 0 0,3-9-10573 0 0,0 0 1 0 0,0 0-1 0 0,0 0 1 0 0,1 0-1 0 0,0 1 1 0 0,1-1 0 0 0,-1 1-1 0 0,1 0 1 0 0,0 0-1 0 0,1 0 1 0 0,-1 0-1 0 0,1 1 1 0 0,0-1 0 0 0,1 2-1 0 0,-1-1 1 0 0,1 0-1 0 0,0 1 1 0 0,1-1-70 0 0,-5 4 2 0 0,-1 0-1 0 0,0 0 1 0 0,0 0 0 0 0,1 1-1 0 0,-1-1 1 0 0,0 0 0 0 0,1 0-1 0 0,-1 1 1 0 0,1-1 0 0 0,-1 1 0 0 0,1-1-1 0 0,-1 1 1 0 0,1 0 0 0 0,-1 0-1 0 0,1 0 1 0 0,-1 0 0 0 0,1 0-1 0 0,0 0 1 0 0,-1 0 0 0 0,1 0-1 0 0,-1 0 1 0 0,1 1 0 0 0,-1-1 0 0 0,1 0-1 0 0,-1 1 1 0 0,1 0 0 0 0,-1-1-1 0 0,0 1 1 0 0,1 0 0 0 0,-1 0-1 0 0,0 0 1 0 0,1-1 0 0 0,-1 2-1 0 0,0-1 1 0 0,0 0 0 0 0,0 0 0 0 0,0 0-1 0 0,0 0 1 0 0,0 1 0 0 0,0-1-1 0 0,0 0 1 0 0,-1 1 0 0 0,1-1-1 0 0,0 1 1 0 0,-1-1 0 0 0,1 1-1 0 0,-1-1 1 0 0,0 1 0 0 0,1-1 0 0 0,-1 1-1 0 0,0-1 1 0 0,0 1-2 0 0,0-1 15 0 0,-1 0 0 0 0,1 1 0 0 0,0-1 1 0 0,0 0-1 0 0,0 0 0 0 0,0 0 0 0 0,0 0 0 0 0,0 0 0 0 0,0 0 0 0 0,1 1 1 0 0,-1-1-1 0 0,0 0 0 0 0,1 0 0 0 0,-1 0 0 0 0,1 0 0 0 0,-1 0 0 0 0,1 0 1 0 0,-1 0-1 0 0,1 0 0 0 0,0 0 0 0 0,-1 0 0 0 0,1 0 0 0 0,0-1 0 0 0,0 1 1 0 0,-1 0-1 0 0,1 0 0 0 0,0-1 0 0 0,0 1 0 0 0,0 0 0 0 0,0-1 0 0 0,0 1 1 0 0,0-1-1 0 0,0 0 0 0 0,0 1 0 0 0,0-1 0 0 0,1 0 0 0 0,-1 1 0 0 0,0-1 1 0 0,0 0-1 0 0,0 0 0 0 0,0 0 0 0 0,0 0 0 0 0,0 0 0 0 0,1 0 0 0 0,-1 0 1 0 0,0-1-1 0 0,0 1 0 0 0,0 0 0 0 0,0-1 0 0 0,0 1 0 0 0,0 0 0 0 0,0-1 1 0 0,0 1-1 0 0,0-1 0 0 0,0 0 0 0 0,0 1 0 0 0,0-1 0 0 0,0 0 0 0 0,0 0-15 0 0,59-68 192 0 0,-42 79-973 0 0,-11-6-341 0 0,-13-18 146 0 0,-10-47 1198 0 0,16 61-272 0 0,0 0-92 0 0,0 0-96 0 0,0 0-83 0 0,4 7-311 0 0,3 6 840 0 0,81 21 400 0 0,-108-7 332 0 0,-37 36-731 0 0,51-54-1120 0 0,5-6-2467 0 0,0 0-3719 0 0,0-2-2033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0:56.815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310 52 3041 0 0,'0'0'1500'0'0,"0"0"-176"0"0,0 0 9 0 0,0 0 244 0 0,0 0 209 0 0,0 0 57 0 0,0 0-72 0 0,0 0-269 0 0,0 0-311 0 0,0 0-266 0 0,0 0-261 0 0,0 0-128 0 0,0 0-33 0 0,-2-4-11 0 0,1 3-411 0 0,0 0 0 0 0,0 0 0 0 0,0 0 0 0 0,1 0 1 0 0,-1 0-1 0 0,0 0 0 0 0,0 0 0 0 0,0 0 0 0 0,0 0 0 0 0,-1 0 0 0 0,1 0 0 0 0,0 1 0 0 0,0-1 0 0 0,0 0 0 0 0,-1 1 0 0 0,1-1 0 0 0,0 1 0 0 0,-1 0 0 0 0,1-1 0 0 0,0 1 0 0 0,-1 0 0 0 0,1 0 0 0 0,-1 0 1 0 0,1 0-1 0 0,0 0 0 0 0,-1 0 0 0 0,1 0 0 0 0,-1 0 0 0 0,1 0 0 0 0,0 1 0 0 0,-1-1 0 0 0,1 1 0 0 0,0-1 0 0 0,-1 1 0 0 0,1-1 0 0 0,0 1 0 0 0,0 0 0 0 0,0 0 0 0 0,0-1 0 0 0,-1 1 0 0 0,1 0 0 0 0,0 0 1 0 0,1 0-1 0 0,-1 0 0 0 0,0 0 0 0 0,0 0 0 0 0,0 1 0 0 0,0-1 0 0 0,1 1-81 0 0,-2 0 31 0 0,0 0 1 0 0,1 0-1 0 0,-1 0 1 0 0,1 1-1 0 0,0-1 1 0 0,0 0-1 0 0,0 1 1 0 0,0-1-1 0 0,0 1 1 0 0,0-1-1 0 0,1 1 1 0 0,-1 0-1 0 0,1-1 1 0 0,0 1-1 0 0,0 0 1 0 0,0-1-1 0 0,0 1 1 0 0,0-1-1 0 0,1 1 1 0 0,-1 0-1 0 0,1-1 1 0 0,-1 1-1 0 0,1-1 1 0 0,0 1-1 0 0,0-1 1 0 0,0 1-1 0 0,1-1 1 0 0,-1 0-1 0 0,0 0 1 0 0,1 1-1 0 0,0-1 1 0 0,-1 0-1 0 0,1 0 1 0 0,0 0-1 0 0,0-1 1 0 0,0 1-1 0 0,0 0 1 0 0,0-1-1 0 0,1 0 1 0 0,-1 1-1 0 0,0-1 1 0 0,1 0-1 0 0,-1 0 0 0 0,1 0 1 0 0,-1 0-1 0 0,1-1 1 0 0,-1 1-1 0 0,1-1 1 0 0,0 1-1 0 0,-1-1 1 0 0,1 0-1 0 0,1 0-31 0 0,82-19 520 0 0,-85 18-509 0 0,1 0 0 0 0,0 0 0 0 0,-1 0-1 0 0,1 0 1 0 0,-1 0 0 0 0,1 0 0 0 0,-1 0 0 0 0,0-1 0 0 0,1 1 0 0 0,-1-1 0 0 0,0 1-1 0 0,0-1 1 0 0,0 1 0 0 0,0-1 0 0 0,0 0 0 0 0,0 1 0 0 0,-1-1 0 0 0,1 0-1 0 0,0 0 1 0 0,-1 1 0 0 0,0-1 0 0 0,1 0 0 0 0,-1 0 0 0 0,0 0 0 0 0,0 0 0 0 0,0 0-1 0 0,0 1 1 0 0,0-1 0 0 0,0 0 0 0 0,-1 0 0 0 0,1 0 0 0 0,-1 0 0 0 0,1 0 0 0 0,-1 1-1 0 0,0-1 1 0 0,1 0 0 0 0,-1 1 0 0 0,0-1 0 0 0,0 0 0 0 0,0 1 0 0 0,0-1-1 0 0,-1 1 1 0 0,0-2-11 0 0,0 0-70 0 0,-1-1-1 0 0,1 0 1 0 0,-1 1 0 0 0,0 0-1 0 0,0 0 1 0 0,0-1-1 0 0,0 2 1 0 0,-1-1-1 0 0,1 0 1 0 0,-1 1 0 0 0,0-1-1 0 0,1 1 1 0 0,-1 0-1 0 0,0 0 1 0 0,0 1-1 0 0,0-1 1 0 0,-1 1 0 0 0,1 0-1 0 0,0 0 1 0 0,0 0-1 0 0,-4 1 71 0 0,4 4-2548 0 0,4 1-2713 0 0,0-3 1737 0 0,0 0-7631 0 0</inkml:trace>
  <inkml:trace contextRef="#ctx0" brushRef="#br0" timeOffset="-7430.041">70 198 0 0 0,'0'0'737'0'0,"0"0"550"0"0,0 0-137 0 0,0 0-226 0 0,0 0-120 0 0,0 0 29 0 0,0 0 136 0 0,0 0-2580 0 0,1 0 3379 0 0,1 1 11733 0 0,-3-1-12072 0 0,-50 41-1321 0 0,95 3 240 0 0,-44-42-333 0 0,0 1 0 0 0,0 0 0 0 0,-1-1 0 0 0,1 1 0 0 0,-1 0 0 0 0,0-1 0 0 0,1 1 0 0 0,-1-1 0 0 0,0 1 0 0 0,0-1 0 0 0,-1 0 0 0 0,1 1 0 0 0,0-1 0 0 0,-1 0 0 0 0,0 0 0 0 0,1 0 0 0 0,-1 0 0 0 0,0 0 0 0 0,0 0 0 0 0,0 0 0 0 0,0-1 0 0 0,0 1 0 0 0,-1-1 0 0 0,1 1 0 0 0,0-1 0 0 0,-1 0 0 0 0,1 0-1 0 0,-1 0 1 0 0,1 0 0 0 0,-1 0 0 0 0,1-1 0 0 0,-1 1 0 0 0,0-1 0 0 0,1 0 0 0 0,-1 0 0 0 0,-1 0-15 0 0,4 0 16 0 0,0 0 30 0 0,0 0 15 0 0,0 0 2 0 0,0 0-11 0 0,0 0-28 0 0,0 0-28 0 0,0 0-10 0 0,30-6 130 0 0,-29 6-108 0 0,1 1 0 0 0,-1-1 0 0 0,1 0 0 0 0,-1 1 0 0 0,1-1 0 0 0,0 1 0 0 0,-1 0 0 0 0,0-1-1 0 0,1 1 1 0 0,-1 0 0 0 0,1 0 0 0 0,-1 0 0 0 0,0 0 0 0 0,0 0 0 0 0,1 0 0 0 0,-1 1 0 0 0,0-1 0 0 0,0 0-1 0 0,0 0 1 0 0,0 1 0 0 0,-1-1 0 0 0,1 1 0 0 0,0-1 0 0 0,0 1 0 0 0,-1-1 0 0 0,1 1 0 0 0,-1-1 0 0 0,0 1-1 0 0,1-1 1 0 0,-1 1 0 0 0,0 0 0 0 0,0-1 0 0 0,0 1 0 0 0,0 0 0 0 0,0-1 0 0 0,0 1 0 0 0,0 0 0 0 0,-1 0-8 0 0,-10 67 764 0 0,11-68-760 0 0,-19 84 945 0 0,20-84-1020 0 0,0 0-1 0 0,0-1 1 0 0,0 1-1 0 0,0-1 1 0 0,0 1-1 0 0,0-1 1 0 0,0 0 0 0 0,0 1-1 0 0,0-1 1 0 0,0 0-1 0 0,0 0 1 0 0,1 0-1 0 0,-1 0 1 0 0,0 0 0 0 0,0 0-1 0 0,0 0 1 0 0,0 0-1 0 0,0 0 1 0 0,0 0-1 0 0,1-1 1 0 0,-1 1 0 0 0,0 0-1 0 0,0-1 1 0 0,0 1-1 0 0,0-1 1 0 0,0 1-1 0 0,0-1 1 0 0,0 0 0 0 0,-1 1-1 0 0,1-1 1 0 0,0 0-1 0 0,0 0 72 0 0,6-8-6403 0 0,-3 4-2074 0 0,-3 3 479 0 0</inkml:trace>
  <inkml:trace contextRef="#ctx0" brushRef="#br0" timeOffset="-6343.906">277 310 0 0 0,'0'0'962'0'0,"0"0"778"0"0,0 0 72 0 0,0 0-143 0 0,0 0-150 0 0,0 0-128 0 0,0 0-136 0 0,0 0-155 0 0,0 0-73 0 0,-5-11 7557 0 0,1 11-8496 0 0,1 0 1 0 0,0 0-1 0 0,0 0 0 0 0,-1 1 0 0 0,1-1 1 0 0,0 1-1 0 0,0 0 0 0 0,0 0 0 0 0,0 0 1 0 0,0 0-1 0 0,0 1 0 0 0,0-1 0 0 0,0 1 1 0 0,1 0-1 0 0,-1-1 0 0 0,1 1 0 0 0,-1 0 1 0 0,1 1-1 0 0,0-1 0 0 0,-1 0 0 0 0,1 1 0 0 0,0-1 1 0 0,1 1-1 0 0,-1 0 0 0 0,0 0 0 0 0,1-1 1 0 0,-1 1-1 0 0,1 0 0 0 0,0 0 0 0 0,0 0 1 0 0,0 1-1 0 0,1-1 0 0 0,-1 0 0 0 0,1 0 1 0 0,0 0-1 0 0,-1 0 0 0 0,1 1 0 0 0,1-1 1 0 0,-1 0-1 0 0,0 0 0 0 0,1 0 0 0 0,0 1-88 0 0,0-1 32 0 0,0-1 0 0 0,0 1 1 0 0,1-1-1 0 0,-1 1 0 0 0,1-1 0 0 0,0 0 0 0 0,-1 0 0 0 0,1 0 0 0 0,0 0 0 0 0,0 0 0 0 0,0 0 0 0 0,1-1 1 0 0,-1 1-1 0 0,0-1 0 0 0,1 1 0 0 0,-1-1 0 0 0,0 0 0 0 0,1 0 0 0 0,0 0 0 0 0,-1 0 0 0 0,1 0 0 0 0,0-1 1 0 0,-1 1-1 0 0,1-1 0 0 0,0 1 0 0 0,0-1 0 0 0,-1 0 0 0 0,1-1 0 0 0,0 1 0 0 0,0 0 0 0 0,-1-1 0 0 0,1 1 0 0 0,0-1 1 0 0,-1 0-1 0 0,1 0 0 0 0,0 0 0 0 0,-1 0 0 0 0,0 0 0 0 0,1-1 0 0 0,-1 1 0 0 0,0-1 0 0 0,1 1 0 0 0,-1-1 1 0 0,0 0-1 0 0,0 0 0 0 0,0 0 0 0 0,-1 0 0 0 0,1 0 0 0 0,0-1 0 0 0,-1 1 0 0 0,1 0 0 0 0,-1-1 0 0 0,0 1 1 0 0,0-1-1 0 0,0 1 0 0 0,0-1 0 0 0,0 0 0 0 0,-1 1 0 0 0,1-1 0 0 0,-1-2-32 0 0,0 3-12 0 0,0 0 1 0 0,1 0-1 0 0,-2 1 1 0 0,1-1-1 0 0,0 0 1 0 0,0 0-1 0 0,0 1 0 0 0,-1-1 1 0 0,1 0-1 0 0,-1 0 1 0 0,1 1-1 0 0,-1-1 1 0 0,0 1-1 0 0,0-1 0 0 0,0 0 1 0 0,0 1-1 0 0,0 0 1 0 0,0-1-1 0 0,0 1 1 0 0,0 0-1 0 0,0-1 0 0 0,-1 1 1 0 0,1 0-1 0 0,-1 0 1 0 0,1 0-1 0 0,-1 0 1 0 0,1 0-1 0 0,-1 0 1 0 0,1 1-1 0 0,-1-1 0 0 0,0 0 1 0 0,1 1-1 0 0,-1-1 1 0 0,0 1-1 0 0,0 0 1 0 0,1 0-1 0 0,-1-1 12 0 0,1 1-662 0 0,0 1-11927 0 0,2 0 9925 0 0,0 0-7684 0 0</inkml:trace>
  <inkml:trace contextRef="#ctx0" brushRef="#br0" timeOffset="-5729.028">465 341 0 0 0,'0'0'1364'0'0,"0"0"38"0"0,0 0-182 0 0,0 0-166 0 0,0 0-18 0 0,0 0 95 0 0,-8-26 11928 0 0,-27 24-9733 0 0,33 4-3297 0 0,-1-1 1 0 0,1 1 0 0 0,0 0-1 0 0,0 1 1 0 0,-1-1 0 0 0,1 0-1 0 0,1 1 1 0 0,-1-1 0 0 0,0 1-1 0 0,0-1 1 0 0,1 1 0 0 0,0 0-1 0 0,-1 0 1 0 0,1-1 0 0 0,0 1-1 0 0,1 0 1 0 0,-1 0 0 0 0,0 0-1 0 0,1 0 1 0 0,0 0 0 0 0,-1 0-1 0 0,1 1 1 0 0,0-1 0 0 0,1 0-1 0 0,-1 0 1 0 0,0 0 0 0 0,1 0-1 0 0,0 0 1 0 0,0 1-30 0 0,1-2 42 0 0,1 0 1 0 0,-1 0 0 0 0,1-1-1 0 0,-1 1 1 0 0,1 0-1 0 0,-1-1 1 0 0,1 0-1 0 0,0 0 1 0 0,0 0 0 0 0,0 0-1 0 0,0 0 1 0 0,0 0-1 0 0,0-1 1 0 0,0 1-1 0 0,0-1 1 0 0,0 0 0 0 0,0 0-1 0 0,0 0 1 0 0,0 0-1 0 0,0-1 1 0 0,0 1-1 0 0,0-1 1 0 0,0 0 0 0 0,0 0-1 0 0,0 0 1 0 0,0 0-1 0 0,1-1-42 0 0,-2 2 16 0 0,-1-1 0 0 0,1 1 0 0 0,0-1 1 0 0,-1 1-1 0 0,1-1 0 0 0,-1 1 0 0 0,1-1 0 0 0,-1 0 0 0 0,1 0 0 0 0,-1 0 0 0 0,1 0 0 0 0,-1 0 0 0 0,0 0 0 0 0,0 0 0 0 0,0 0 0 0 0,1 0 0 0 0,-1-1 0 0 0,0 1 0 0 0,0-1 1 0 0,-1 1-1 0 0,1 0 0 0 0,0-1 0 0 0,0 1 0 0 0,-1-1 0 0 0,1 0 0 0 0,-1 1 0 0 0,1-1 0 0 0,-1 1 0 0 0,0-1 0 0 0,0 0 0 0 0,0 1 0 0 0,1-1 0 0 0,-2 0 0 0 0,1 1 1 0 0,0-1-1 0 0,0 0 0 0 0,0 1 0 0 0,-1-1 0 0 0,1 0 0 0 0,-1 1 0 0 0,1-1 0 0 0,-1 1 0 0 0,0-1 0 0 0,0 1 0 0 0,1-1 0 0 0,-1 1 0 0 0,-1-2-16 0 0,-29-7-1283 0 0,26 14-3628 0 0,2 3-4489 0 0,3-5-1362 0 0</inkml:trace>
  <inkml:trace contextRef="#ctx0" brushRef="#br0" timeOffset="-5028.069">608 395 3617 0 0,'0'0'2563'0'0,"0"0"-851"0"0,0 0-578 0 0,0 0-121 0 0,0 0 158 0 0,0 0 171 0 0,0 0 157 0 0,0 0-85 0 0,0 0-289 0 0,0 0-241 0 0,0 0-194 0 0,0 0-135 0 0,0 0-47 0 0,8 1-12 0 0,22 0-5 0 0,-29-1-414 0 0,0 1 0 0 0,0 0 0 0 0,0 0 1 0 0,0 0-1 0 0,0 0 0 0 0,0 0 1 0 0,0 0-1 0 0,-1 0 0 0 0,1 0 0 0 0,0 0 1 0 0,-1 0-1 0 0,1 1 0 0 0,-1-1 1 0 0,1 0-1 0 0,-1 0 0 0 0,0 1 0 0 0,1-1 1 0 0,-1 0-1 0 0,0 1 0 0 0,0-1 1 0 0,0 0-1 0 0,0 0 0 0 0,0 1 0 0 0,0-1 1 0 0,0 0-1 0 0,-1 1 0 0 0,1-1 0 0 0,0 0 1 0 0,-1 0-1 0 0,1 1 0 0 0,-1-1 1 0 0,1 0-1 0 0,-1 0 0 0 0,0 0 0 0 0,1 0 1 0 0,-1 0-1 0 0,0 0 0 0 0,0 1-77 0 0,-53 38-240 0 0,54-42-12731 0 0,1 1 3592 0 0</inkml:trace>
  <inkml:trace contextRef="#ctx0" brushRef="#br0" timeOffset="-4614.598">802 314 9594 0 0,'0'0'1540'0'0,"0"0"-113"0"0,0 0-8 0 0,0 0 103 0 0,0 0 29 0 0,0 0-67 0 0,0 0-249 0 0,0 0-381 0 0,0 0-319 0 0,0 0-255 0 0,0 0-152 0 0,0 0-11 0 0,0 0 18 0 0,-6 3 42 0 0,-39 31 610 0 0,43-33-766 0 0,1 0 0 0 0,0 0 1 0 0,0 0-1 0 0,1 0 0 0 0,-1 0 1 0 0,0 0-1 0 0,0 1 0 0 0,0-1 0 0 0,1 0 1 0 0,-1 0-1 0 0,1 1 0 0 0,-1-1 1 0 0,1 0-1 0 0,-1 1 0 0 0,1-1 1 0 0,0 0-1 0 0,-1 1 0 0 0,1-1 1 0 0,0 1-1 0 0,0-1 0 0 0,0 0 1 0 0,0 1-1 0 0,1-1 0 0 0,-1 1 0 0 0,0-1 1 0 0,0 0-1 0 0,1 1 0 0 0,-1-1 1 0 0,1 0-1 0 0,-1 1 0 0 0,1-1 1 0 0,0 0-1 0 0,-1 0 0 0 0,1 1 1 0 0,0-1-1 0 0,0 0 0 0 0,0 0 1 0 0,0 0-1 0 0,0 0 0 0 0,0 0 0 0 0,0 0 1 0 0,0-1-1 0 0,0 1 0 0 0,1 0 1 0 0,0 0-22 0 0,0 1 32 0 0,1-1-1 0 0,-1 0 1 0 0,0 0 0 0 0,1 0 0 0 0,0 0 0 0 0,-1 0 0 0 0,1 0 0 0 0,-1-1 0 0 0,1 1-1 0 0,0-1 1 0 0,0 0 0 0 0,-1 1 0 0 0,1-1 0 0 0,0 0 0 0 0,-1-1 0 0 0,1 1 0 0 0,0-1-1 0 0,-1 1 1 0 0,1-1 0 0 0,0 0 0 0 0,-1 0 0 0 0,1 0 0 0 0,-1 0 0 0 0,1 0-1 0 0,-1 0 1 0 0,0-1 0 0 0,1 1 0 0 0,-1-1 0 0 0,0 0 0 0 0,0 0 0 0 0,0 0 0 0 0,0 0-1 0 0,-1 0 1 0 0,1 0 0 0 0,0 0 0 0 0,-1 0 0 0 0,0-1 0 0 0,1 1 0 0 0,-1-1 0 0 0,0 1-1 0 0,0-1 1 0 0,0 1 0 0 0,-1-1 0 0 0,1 0 0 0 0,-1 1 0 0 0,1-1 0 0 0,-1 0 0 0 0,0 1-1 0 0,0-2-31 0 0,0 2-40 0 0,1 0-1 0 0,-1 0 0 0 0,0 0 1 0 0,0 0-1 0 0,0 0 0 0 0,-1 0 0 0 0,1 1 1 0 0,0-1-1 0 0,-1 0 0 0 0,0 0 1 0 0,1 0-1 0 0,-1 0 0 0 0,0 0 0 0 0,0 0 1 0 0,0 1-1 0 0,0-1 0 0 0,0 0 0 0 0,0 1 1 0 0,0-1-1 0 0,-1 1 0 0 0,1-1 1 0 0,0 1-1 0 0,-1 0 0 0 0,0 0 0 0 0,1-1 1 0 0,-1 1-1 0 0,0 0 0 0 0,1 0 1 0 0,-1 1-1 0 0,0-1 0 0 0,0 0 0 0 0,-1 0 41 0 0,2 11-7342 0 0,4-3-3932 0 0,-1-5 5888 0 0</inkml:trace>
  <inkml:trace contextRef="#ctx0" brushRef="#br0" timeOffset="-4329.103">944 311 8978 0 0,'0'0'2619'0'0,"0"0"-428"0"0,0 0-208 0 0,0 0-121 0 0,0 0-178 0 0,0 0-193 0 0,0 0-354 0 0,0 0-358 0 0,0 0-294 0 0,0 0-214 0 0,0 0-129 0 0,0 0-28 0 0,0 0 87 0 0,5 25 1498 0 0,-2 42-405 0 0,-3-67-1288 0 0,0 1 221 0 0,0-1-5559 0 0,0 0-5771 0 0,0-1 375 0 0</inkml:trace>
  <inkml:trace contextRef="#ctx0" brushRef="#br0" timeOffset="-4047.496">1123 400 15979 0 0,'0'0'773'0'0,"0"0"-357"0"0,0 0-272 0 0,0 0 36 0 0,0 0 214 0 0,0 0 243 0 0,0 0 172 0 0,0 0 39 0 0,0 0-110 0 0,0 0-142 0 0,0 0-157 0 0,0 0-143 0 0,-2 5-54 0 0,1-1-197 0 0,0 0-1 0 0,0-1 0 0 0,-1 1 0 0 0,1-1 0 0 0,-1 1 0 0 0,0-1 0 0 0,0 0 0 0 0,0 0 0 0 0,0 0 0 0 0,-1 0 0 0 0,1 0 0 0 0,-1 0 0 0 0,0 0 0 0 0,0-1 1 0 0,0 0-1 0 0,0 1 0 0 0,0-1 0 0 0,0 0 0 0 0,-1 0 0 0 0,1-1 0 0 0,0 1 0 0 0,-1-1-44 0 0,-4 3-2101 0 0,7-3-2272 0 0,0 0-3635 0 0,1-1-971 0 0</inkml:trace>
  <inkml:trace contextRef="#ctx0" brushRef="#br0" timeOffset="-3708.025">1230 301 14355 0 0,'0'0'1804'0'0,"0"0"-410"0"0,0 0-279 0 0,0 0-95 0 0,0 0 36 0 0,0 0 5 0 0,0 0-130 0 0,0 0-214 0 0,0 0-225 0 0,0 0-170 0 0,0 0-122 0 0,0 0-59 0 0,0 0 140 0 0,6 25 1654 0 0,-5-17-1838 0 0,0 40 1020 0 0,-4-18-3799 0 0,2-29 1509 0 0,0 0-2607 0 0,1 0-4558 0 0,0-1-2559 0 0</inkml:trace>
  <inkml:trace contextRef="#ctx0" brushRef="#br0" timeOffset="-3342.984">1358 319 8906 0 0,'0'0'2014'0'0,"0"0"-287"0"0,0 0-266 0 0,0 0-56 0 0,0 0-60 0 0,0 0-107 0 0,0 0-194 0 0,0 0-321 0 0,0 0-227 0 0,0 0-101 0 0,0 0-51 0 0,0 0 5 0 0,-3 4-21 0 0,2-3-259 0 0,-1 0-1 0 0,1 0 1 0 0,-1 0-1 0 0,1 0 1 0 0,-1 1-1 0 0,1-1 1 0 0,0 1-1 0 0,0-1 1 0 0,0 1-1 0 0,0-1 0 0 0,0 1 1 0 0,0-1-1 0 0,0 1 1 0 0,0 0-1 0 0,1 0 1 0 0,-1-1-1 0 0,1 1 1 0 0,-1 0-1 0 0,1 0 1 0 0,0 0-1 0 0,0 0 1 0 0,0 0-1 0 0,0-1 1 0 0,0 1-1 0 0,0 0 0 0 0,0 0 1 0 0,0 0-1 0 0,1 0 1 0 0,-1 0-1 0 0,1-1 1 0 0,0 1-1 0 0,-1 0 1 0 0,1-1-1 0 0,0 1 1 0 0,0 0-1 0 0,0-1 1 0 0,0 1-1 0 0,0-1 1 0 0,0 1-1 0 0,1-1 0 0 0,-1 1 1 0 0,0-1-1 0 0,1 0 1 0 0,-1 0-1 0 0,1 0 1 0 0,-1 0-1 0 0,1 0 1 0 0,0 0-1 0 0,-1 0 1 0 0,1-1-1 0 0,0 1 1 0 0,0 0-1 0 0,1-1-68 0 0,0 1 41 0 0,-1-1 0 0 0,1-1 1 0 0,0 1-1 0 0,0 0 0 0 0,-1-1 0 0 0,1 1 0 0 0,0-1 1 0 0,0 0-1 0 0,-1 0 0 0 0,1 0 0 0 0,-1 0 0 0 0,1-1 0 0 0,-1 1 1 0 0,1-1-1 0 0,-1 1 0 0 0,0-1 0 0 0,0 0 0 0 0,0 0 1 0 0,0 0-1 0 0,0 0 0 0 0,0 0 0 0 0,0 0 0 0 0,-1 0 1 0 0,1-1-1 0 0,-1 1 0 0 0,0-1 0 0 0,0 1 0 0 0,1-1 0 0 0,-2 1 1 0 0,1-1-1 0 0,0 0 0 0 0,0 0 0 0 0,-1 1 0 0 0,0-1 1 0 0,1 0-1 0 0,-1 0 0 0 0,0 0 0 0 0,0 1 0 0 0,-1-1 0 0 0,1 0 1 0 0,-1 0-1 0 0,0-1-41 0 0,0 3-57 0 0,1-1 1 0 0,-1 1-1 0 0,-1-1 1 0 0,1 1-1 0 0,0 0 1 0 0,0-1 0 0 0,0 1-1 0 0,-1 0 1 0 0,1 0-1 0 0,-1 0 1 0 0,1 0-1 0 0,-1 0 1 0 0,1 1-1 0 0,-1-1 1 0 0,1 0-1 0 0,-1 1 1 0 0,0-1 0 0 0,0 1-1 0 0,1-1 1 0 0,-1 1-1 0 0,0 0 1 0 0,1 0-1 0 0,-1 0 1 0 0,0 0-1 0 0,0 0 1 0 0,1 0-1 0 0,-1 0 1 0 0,0 1-1 0 0,0-1 1 0 0,1 0 0 0 0,-2 1 56 0 0,-8 5-5264 0 0,3 2-4785 0 0,6-5-22 0 0</inkml:trace>
  <inkml:trace contextRef="#ctx0" brushRef="#br0" timeOffset="-3046.949">1602 399 17844 0 0,'0'0'712'0'0,"0"0"-92"0"0,0 0-106 0 0,0 0 80 0 0,0 0 117 0 0,0 0 16 0 0,0 0-48 0 0,0 0-186 0 0,0 0-195 0 0,0 0-64 0 0,0 0-12 0 0,0 0 30 0 0,0 0 87 0 0,-1 4-9 0 0,-47 60 985 0 0,33-47-3561 0 0,13-13-2322 0 0,-1 0-3766 0 0,3-3-2402 0 0</inkml:trace>
  <inkml:trace contextRef="#ctx0" brushRef="#br0" timeOffset="-2180.62">1712 300 7058 0 0,'0'0'1631'0'0,"0"0"-302"0"0,0 0-86 0 0,0 0 97 0 0,0 0 177 0 0,0 0 166 0 0,0 0-15 0 0,0 0-214 0 0,0 0-330 0 0,0 0-352 0 0,0 0-294 0 0,0 0-212 0 0,7 2 625 0 0,-4 100 1600 0 0,-5-95-3517 0 0,0-4-2180 0 0,1 1-8621 0 0,1-4 2941 0 0</inkml:trace>
  <inkml:trace contextRef="#ctx0" brushRef="#br0" timeOffset="-1899.17">1849 317 5625 0 0,'0'0'2719'0'0,"0"0"-775"0"0,0 0-304 0 0,0 0 46 0 0,0 0-18 0 0,0 0-105 0 0,0 0-208 0 0,0 0-360 0 0,0 0-343 0 0,0 0-275 0 0,0 0-182 0 0,0 0 5 0 0,0 0 79 0 0,-3 27 1439 0 0,-1 17-3069 0 0,2-42-2475 0 0,1-2-4590 0 0,1 0-607 0 0</inkml:trace>
  <inkml:trace contextRef="#ctx0" brushRef="#br0" timeOffset="-997.015">1983 215 0 0 0,'0'0'4092'0'0,"0"0"-1960"0"0,0 0-680 0 0,0 0-45 0 0,0 0 114 0 0,0 0 103 0 0,0 0 36 0 0,0 0-103 0 0,0 0-213 0 0,0 0-237 0 0,0 0-252 0 0,0 0-221 0 0,0 0-165 0 0,0-5-137 0 0,0-1-339 0 0,-1-5 464 0 0,-6 25 518 0 0,6-13-950 0 0,0 1 19 0 0,-1 0 0 0 0,0 0 1 0 0,1 0-1 0 0,-1 0 0 0 0,1 0 1 0 0,-1 1-1 0 0,1-1 1 0 0,0 0-1 0 0,0 1 0 0 0,0-1 1 0 0,1 1-1 0 0,-1 0 0 0 0,0-1 1 0 0,1 1-1 0 0,0-1 0 0 0,-1 1 1 0 0,1 0-1 0 0,0-1 1 0 0,1 1-1 0 0,-1-1 0 0 0,0 1 1 0 0,1 0-1 0 0,-1-1 0 0 0,1 1 1 0 0,0-1-1 0 0,0 1 0 0 0,0-1 1 0 0,0 1-1 0 0,0-1 1 0 0,1 0-1 0 0,-1 0 0 0 0,1 0 1 0 0,-1 1-1 0 0,1-1 0 0 0,0-1 1 0 0,0 1-1 0 0,0 0 0 0 0,0 0 1 0 0,0-1-1 0 0,0 1 1 0 0,0-1-1 0 0,1 0 0 0 0,-1 1 1 0 0,1-1-45 0 0,28 2 182 0 0,-31-3-132 0 0,0 0 31 0 0,0 0 10 0 0,0 0 11 0 0,-22 7-679 0 0,18-1 588 0 0,2 0 0 0 0,-1 1 0 0 0,1-1-1 0 0,0 1 1 0 0,0 0 0 0 0,0 0 0 0 0,1-1 0 0 0,1 1 0 0 0,-1 0-1 0 0,1 0 1 0 0,0 0 0 0 0,0 0 0 0 0,1 0 0 0 0,0 0 0 0 0,0 0-1 0 0,2 5-10 0 0,21 81 637 0 0,-51-89-976 0 0,2-7-3373 0 0,17 1-637 0 0,0-1-3654 0 0,2 1 79 0 0</inkml:trace>
  <inkml:trace contextRef="#ctx0" brushRef="#br0" timeOffset="1818.219">815 55 0 0 0,'0'0'613'0'0,"0"0"1172"0"0,0 0 255 0 0,0 0-167 0 0,0 0-344 0 0,0 0-419 0 0,0 0-230 0 0,0 0-45 0 0,0 0 32 0 0,1 10 741 0 0,0-7 7345 0 0,33-70-6964 0 0,-37 125-1078 0 0,0 55 524 0 0,2-123-1495 0 0,-1-3-4053 0 0,3 4-9029 0 0,-1 7 4029 0 0</inkml:trace>
  <inkml:trace contextRef="#ctx0" brushRef="#br0" timeOffset="3333.861">1284 77 0 0 0,'1'-1'1387'0'0,"-1"0"2721"0"0,1 0 2488 0 0,-1 1 3735 0 0,0 0-10311 0 0,0 0-32 0 0,0 0 29 0 0,0 0 21 0 0,19-23 62 0 0,-17 22-78 0 0,0 0 0 0 0,0 0 0 0 0,1 0 0 0 0,-1 0 1 0 0,0 0-1 0 0,0 1 0 0 0,0-1 0 0 0,1 0 0 0 0,-1 1 0 0 0,0 0 1 0 0,1 0-1 0 0,-1-1 0 0 0,0 1 0 0 0,1 1 0 0 0,-1-1 0 0 0,0 0 0 0 0,1 0 1 0 0,-1 1-1 0 0,0 0 0 0 0,0-1 0 0 0,1 1 0 0 0,-1 0 0 0 0,0 0 1 0 0,0 0-1 0 0,0 0 0 0 0,0 0 0 0 0,0 1 0 0 0,0-1 0 0 0,0 1 0 0 0,-1-1 1 0 0,1 1-1 0 0,0 0 0 0 0,-1 0 0 0 0,1-1 0 0 0,-1 1 0 0 0,0 0 1 0 0,0 0-1 0 0,0 0 0 0 0,0 1 0 0 0,0-1 0 0 0,0 0 0 0 0,0 0 0 0 0,-1 0 1 0 0,1 1-1 0 0,-1-1 0 0 0,1 0 0 0 0,-1 1 0 0 0,0-1 0 0 0,0 0 1 0 0,0 1-1 0 0,0-1 0 0 0,-1 0 0 0 0,1 1 0 0 0,-1 1-22 0 0,-5 4 59 0 0,0 0 0 0 0,0-1 0 0 0,-1 0 0 0 0,0 0 0 0 0,-1 0 0 0 0,1-1 0 0 0,-1 0 0 0 0,0 0 0 0 0,-1-1 1 0 0,0 0-1 0 0,-7 3-59 0 0,58-9 510 0 0,60-6 84 0 0,-102 5-2152 0 0,0 0-6505 0 0,0 2-866 0 0</inkml:trace>
  <inkml:trace contextRef="#ctx0" brushRef="#br0" timeOffset="4446.496">1705 18 0 0 0,'0'0'1436'0'0,"0"0"646"0"0,0 0 244 0 0,0 0-22 0 0,0 0-284 0 0,0 0-425 0 0,0 0-425 0 0,0 0-337 0 0,0 0-165 0 0,0 0-87 0 0,0 0 19 0 0,0 0 86 0 0,7 5 4620 0 0,143-5-2172 0 0,-150 0-3106 0 0,-40 45 554 0 0,-43 7-432 0 0,125-58 127 0 0,23 13-244 0 0,-63-6-30 0 0,-1-1 0 0 0,1 1 0 0 0,-1 0 0 0 0,0-1 0 0 0,1 1 0 0 0,-1 0 1 0 0,0 0-1 0 0,0 0 0 0 0,0 0 0 0 0,0 0 0 0 0,0 0 0 0 0,0 0 0 0 0,0 0 0 0 0,0 0 0 0 0,0 1 0 0 0,0-1 0 0 0,0 0 0 0 0,-1 1 0 0 0,1-1 1 0 0,-1 0-1 0 0,1 1 0 0 0,-1-1 0 0 0,1 1 0 0 0,-1-1 0 0 0,0 1 0 0 0,0-1 0 0 0,0 1 0 0 0,0-1 0 0 0,0 1 0 0 0,0-1 0 0 0,0 1 0 0 0,0-1 1 0 0,0 1-1 0 0,-1-1 0 0 0,1 1 0 0 0,-1-1 0 0 0,1 0 0 0 0,-1 1 0 0 0,0-1 0 0 0,1 0 0 0 0,-1 1 0 0 0,0 0-3 0 0,-2 1 64 0 0,0 0 1 0 0,1 0-1 0 0,-1 0 0 0 0,-1-1 0 0 0,1 1 0 0 0,0-1 0 0 0,0 1 1 0 0,-1-1-1 0 0,0 0 0 0 0,1 0 0 0 0,-1-1 0 0 0,0 1 0 0 0,0-1 1 0 0,0 0-1 0 0,0 0 0 0 0,0 0 0 0 0,0 0 0 0 0,0-1 0 0 0,0 0 1 0 0,0 1-1 0 0,0-2 0 0 0,0 1 0 0 0,0 0 0 0 0,-1-1 0 0 0,1 0 1 0 0,-1 0-65 0 0,4 0-37 0 0,0 1 1 0 0,-1-1-1 0 0,1 0 1 0 0,0 0-1 0 0,0 1 1 0 0,0-1-1 0 0,0 0 1 0 0,0 0-1 0 0,0 0 1 0 0,0 0-1 0 0,0 0 1 0 0,0-1-1 0 0,0 1 1 0 0,1 0-1 0 0,-1 0 1 0 0,0-1-1 0 0,1 1 1 0 0,-1 0-1 0 0,1 0 1 0 0,0-1-1 0 0,-1 1 1 0 0,1-1-1 0 0,0 1 1 0 0,0 0 0 0 0,0-1-1 0 0,0 1 1 0 0,0-1-1 0 0,0 1 1 0 0,0 0-1 0 0,0-1 1 0 0,1 0 36 0 0,2 0-2945 0 0,-2 1-6597 0 0,0 1-2513 0 0</inkml:trace>
  <inkml:trace contextRef="#ctx0" brushRef="#br1" timeOffset="85244.111">301 618 0 0 0,'0'0'705'0'0,"0"0"717"0"0,0 0 356 0 0,0 0 164 0 0,0 0 6 0 0,0 0-96 0 0,0 0-193 0 0,0 0-224 0 0,0-4-178 0 0,-3-19 1894 0 0,-6 21-127 0 0,-16 19-2203 0 0,18-9-709 0 0,1 1 0 0 0,0 0 1 0 0,0 0-1 0 0,1 0 1 0 0,0 1-1 0 0,0-1 0 0 0,1 1 1 0 0,1 0-1 0 0,0 1 0 0 0,0-1 1 0 0,1 0-1 0 0,0 1 0 0 0,1 0 1 0 0,0-1-1 0 0,0 1 0 0 0,2 0 1 0 0,0 5-113 0 0,-1-15 19 0 0,0 1 1 0 0,0-1-1 0 0,1 1 1 0 0,-1-1 0 0 0,0 1-1 0 0,1-1 1 0 0,0 1 0 0 0,-1-1-1 0 0,1 0 1 0 0,0 1-1 0 0,0-1 1 0 0,-1 0 0 0 0,1 1-1 0 0,0-1 1 0 0,0 0-1 0 0,1 0 1 0 0,-1 0 0 0 0,0 0-1 0 0,0 0 1 0 0,0 0 0 0 0,1 0-1 0 0,-1-1 1 0 0,0 1-1 0 0,1 0 1 0 0,-1-1 0 0 0,1 1-1 0 0,-1-1 1 0 0,1 1 0 0 0,-1-1-1 0 0,1 0 1 0 0,-1 1-1 0 0,1-1 1 0 0,-1 0 0 0 0,1 0-1 0 0,-1 0 1 0 0,1 0 0 0 0,0-1-1 0 0,-1 1 1 0 0,1 0-1 0 0,-1-1 1 0 0,2 0-20 0 0,56-31 883 0 0,-55 28-862 0 0,1 0 0 0 0,-1-1 1 0 0,0 0-1 0 0,0 0 0 0 0,-1 0 1 0 0,0 0-1 0 0,1-1 0 0 0,-2 1 1 0 0,1-1-1 0 0,-1 0 0 0 0,1 0 1 0 0,-2 0-1 0 0,1 0 0 0 0,-1 0 1 0 0,0 0-1 0 0,0 0 0 0 0,0-1 1 0 0,-1 1-1 0 0,0 0 0 0 0,-1-1 1 0 0,1 1-1 0 0,-1 0 0 0 0,0 0 1 0 0,-1 0-1 0 0,1 0 0 0 0,-1 0 1 0 0,0 0-1 0 0,-1 0 0 0 0,1 0 1 0 0,-1 1-1 0 0,-1-1 0 0 0,-2-4-21 0 0,4 9-68 0 0,1 0-1 0 0,0 1 0 0 0,0-1 0 0 0,0 0 1 0 0,-1 0-1 0 0,1 1 0 0 0,0-1 1 0 0,-1 1-1 0 0,1-1 0 0 0,0 1 0 0 0,-1 0 1 0 0,1-1-1 0 0,-1 1 0 0 0,1 0 1 0 0,-1 0-1 0 0,1 0 0 0 0,0 0 0 0 0,-1 0 1 0 0,1 0-1 0 0,-1 1 0 0 0,1-1 0 0 0,-1 0 1 0 0,1 1-1 0 0,0-1 0 0 0,-1 1 1 0 0,1 0-1 0 0,0-1 0 0 0,0 1 0 0 0,-1 0 1 0 0,1 0-1 0 0,0-1 0 0 0,0 1 0 0 0,0 0 1 0 0,0 0-1 0 0,0 0 0 0 0,0 1 69 0 0,-11 12-4778 0 0,4 1-4947 0 0,5-10 1429 0 0</inkml:trace>
  <inkml:trace contextRef="#ctx0" brushRef="#br1" timeOffset="86541.924">337 813 0 0 0,'0'0'1756'0'0,"0"0"254"0"0,0 0-43 0 0,0 0-204 0 0,0 0-237 0 0,0 0-219 0 0,0 0-208 0 0,0 0-204 0 0,0 0-121 0 0,-5-16 1919 0 0,4 17-2624 0 0,0 0 1 0 0,1 0-1 0 0,-1 0 0 0 0,1 1 0 0 0,-1-1 1 0 0,1 0-1 0 0,-1 0 0 0 0,1 0 0 0 0,0 1 1 0 0,-1-1-1 0 0,1 0 0 0 0,0 1 1 0 0,0-1-1 0 0,0 0 0 0 0,0 0 0 0 0,0 1 1 0 0,0-1-1 0 0,0 0 0 0 0,1 1 0 0 0,-1-1 1 0 0,0 0-1 0 0,1 0 0 0 0,-1 0 0 0 0,1 1 1 0 0,0-1-1 0 0,-1 0 0 0 0,1 0 1 0 0,0 0-1 0 0,-1 0 0 0 0,1 0 0 0 0,0 0 1 0 0,0 0-1 0 0,0 0 0 0 0,0 0 0 0 0,0 0 1 0 0,0-1-1 0 0,0 1 0 0 0,0 0 1 0 0,0-1-1 0 0,0 1 0 0 0,1-1 0 0 0,-1 1 1 0 0,0-1-1 0 0,0 1 0 0 0,1-1 0 0 0,-1 0 1 0 0,0 0-1 0 0,0 0 0 0 0,1 0 1 0 0,-1 0-1 0 0,0 0 0 0 0,1 0 0 0 0,-1 0 1 0 0,0 0-1 0 0,0 0 0 0 0,1-1 0 0 0,-1 1 1 0 0,0-1-1 0 0,0 1 0 0 0,1-1 0 0 0,-1 1 1 0 0,0-1-1 0 0,0 1 0 0 0,0-1 1 0 0,0 0-1 0 0,0 0 0 0 0,0 0-69 0 0,-60 48 726 0 0,59-47-753 0 0,0 0-17 0 0,89-15 276 0 0,-65 19-1406 0 0,-17 0-3709 0 0,-3 3-6515 0 0,-4-5 7535 0 0</inkml:trace>
  <inkml:trace contextRef="#ctx0" brushRef="#br1" timeOffset="87373.221">669 715 4681 0 0,'0'0'539'0'0,"0"0"-577"0"0,0 0-227 0 0,0 0 401 0 0,0 0 775 0 0,0 0 765 0 0,0 0 429 0 0,0 0 39 0 0,0 0-299 0 0,0 0-437 0 0,0 0-420 0 0,0 0-365 0 0,0 0-230 0 0,18-18 337 0 0,32-59 1492 0 0,-53 105-1436 0 0,-4-3-811 0 0,-8 36 1201 0 0,11-18-6482 0 0,5-41-5123 0 0,0-2 4129 0 0</inkml:trace>
  <inkml:trace contextRef="#ctx0" brushRef="#br1" timeOffset="87937">753 799 0 0 0,'0'0'283'0'0,"0"0"961"0"0,0 0 311 0 0,0 0-9 0 0,0 0 71 0 0,0 0-110 0 0,0 0-302 0 0,0 0-328 0 0,0 0-285 0 0,0 0-74 0 0,7-20 4529 0 0,47 9-967 0 0,-54 14-4030 0 0,0 0-1 0 0,0-1 1 0 0,0 1 0 0 0,-1 0-1 0 0,1-1 1 0 0,-1 1-1 0 0,1 0 1 0 0,-1-1 0 0 0,0 1-1 0 0,0-1 1 0 0,0 1 0 0 0,-1-1-1 0 0,1 1 1 0 0,0-1 0 0 0,-1 0-1 0 0,0 0 1 0 0,1 0-1 0 0,-1 0 1 0 0,0 0 0 0 0,0 0-1 0 0,0 0 1 0 0,0 0 0 0 0,0-1-1 0 0,-1 1 1 0 0,1-1 0 0 0,0 0-1 0 0,-2 1-49 0 0,-5 4-77 0 0,10-6 116 0 0,-1 0-1 0 0,0 0 0 0 0,1 0 1 0 0,-1 1-1 0 0,0-1 0 0 0,1 0 1 0 0,-1 0-1 0 0,0 0 1 0 0,0 1-1 0 0,1-1 0 0 0,-1 0 1 0 0,0 0-1 0 0,0 1 0 0 0,1-1 1 0 0,-1 0-1 0 0,0 0 0 0 0,0 1 1 0 0,0-1-1 0 0,1 0 1 0 0,-1 1-1 0 0,0-1 0 0 0,0 0 1 0 0,0 1-1 0 0,0-1 0 0 0,0 0 1 0 0,0 1-1 0 0,0-1 1 0 0,0 1-1 0 0,0-1 0 0 0,0 0 1 0 0,0 1-1 0 0,0-1 0 0 0,0 0 1 0 0,0 1-1 0 0,0-1 0 0 0,0 0 1 0 0,0 1-1 0 0,0-1 1 0 0,0 0-1 0 0,0 1 0 0 0,-1-1 1 0 0,1 0-1 0 0,0 1 0 0 0,0-1 1 0 0,0 0-1 0 0,-1 1 1 0 0,1-1-1 0 0,0 0 0 0 0,-1 0-38 0 0,60 2-179 0 0,-35-3-7526 0 0,-17 1-3472 0 0</inkml:trace>
  <inkml:trace contextRef="#ctx0" brushRef="#br1" timeOffset="88722.405">1103 649 824 0 0,'0'0'2850'0'0,"0"0"-1272"0"0,0 0-441 0 0,0 0-58 0 0,0 0 103 0 0,0 0 197 0 0,0 0 100 0 0,0 0-63 0 0,0 0-148 0 0,0 0-229 0 0,10-6-225 0 0,31-18-225 0 0,-40 23-557 0 0,0 1-1 0 0,0 0 1 0 0,0-1 0 0 0,0 1-1 0 0,1 0 1 0 0,-1 0-1 0 0,0 0 1 0 0,0 0 0 0 0,0 0-1 0 0,0 0 1 0 0,0 0-1 0 0,1 0 1 0 0,-1 0 0 0 0,0 1-1 0 0,0-1 1 0 0,0 0-1 0 0,0 1 1 0 0,0-1 0 0 0,0 1-1 0 0,0-1 1 0 0,0 1 0 0 0,0-1-1 0 0,0 1 1 0 0,0 0-1 0 0,0-1 1 0 0,0 1 0 0 0,0 0-1 0 0,-1 0 1 0 0,1 0-1 0 0,0 0 1 0 0,-1 0 0 0 0,1 0-1 0 0,0 0 1 0 0,-1 0-1 0 0,1 0 1 0 0,-1 0 0 0 0,0 0-1 0 0,1 0 1 0 0,-1 0-1 0 0,0 0 1 0 0,0 0 0 0 0,1 0-1 0 0,-1 1 1 0 0,0-1-1 0 0,0 0 1 0 0,0 0 0 0 0,0 0-1 0 0,-1 0 1 0 0,1 0-1 0 0,0 1 1 0 0,0-1 0 0 0,-1 0-1 0 0,1 0 1 0 0,-1 0-1 0 0,1 0 1 0 0,-1 0 0 0 0,1 0-1 0 0,-1 0 1 0 0,0 0-1 0 0,1 0 1 0 0,-1 0 0 0 0,0-1-1 0 0,0 2-31 0 0,-74 71 1145 0 0,75-73-1160 0 0,0 0-16 0 0,81 4 1780 0 0,-63-3-5409 0 0,-1 0-3900 0 0,-10 0 3307 0 0,-5-1-1747 0 0</inkml:trace>
  <inkml:trace contextRef="#ctx0" brushRef="#br1" timeOffset="89208.453">1266 766 0 0 0,'0'0'753'0'0,"0"0"526"0"0,0 0 578 0 0,0 0 282 0 0,0 0-204 0 0,0 0-427 0 0,0 0-389 0 0,0 0-247 0 0,0 0-83 0 0,0 0-135 0 0,0 0-173 0 0,0 0-109 0 0,-3-2 2117 0 0,4 1-2418 0 0,-1 0 0 0 0,1 1 0 0 0,0-1 0 0 0,0 0-1 0 0,0 0 1 0 0,0 1 0 0 0,1-1 0 0 0,-1 1-1 0 0,0-1 1 0 0,0 1 0 0 0,0-1 0 0 0,0 1-1 0 0,0 0 1 0 0,1 0 0 0 0,-1-1 0 0 0,0 1-1 0 0,0 0 1 0 0,1 0 0 0 0,-1 0 0 0 0,0 0-1 0 0,0 1 1 0 0,0-1 0 0 0,1 0 0 0 0,-1 0-1 0 0,0 1 1 0 0,0-1 0 0 0,0 1 0 0 0,0-1-1 0 0,1 1 1 0 0,-1-1 0 0 0,0 1 0 0 0,0 0-1 0 0,0-1 1 0 0,0 1 0 0 0,-1 0 0 0 0,1 0 0 0 0,0 0-1 0 0,0 0 1 0 0,0 0 0 0 0,-1 0 0 0 0,1 0-1 0 0,0 0 1 0 0,-1 0 0 0 0,1 0 0 0 0,-1 0-1 0 0,1 0 1 0 0,-1 0 0 0 0,0 1 0 0 0,1-1-1 0 0,-1 0 1 0 0,0 0 0 0 0,0 0 0 0 0,0 2-71 0 0,-45 35 760 0 0,44-37-776 0 0,1-1 12 0 0,0 0 21 0 0,30-2 615 0 0,14-7-1586 0 0,-29 6-2113 0 0,0 0-3559 0 0,-6 0-4114 0 0</inkml:trace>
  <inkml:trace contextRef="#ctx0" brushRef="#br1" timeOffset="89905.338">1600 639 2753 0 0,'0'0'2007'0'0,"0"0"-692"0"0,0 0-471 0 0,0 0-55 0 0,0 0 182 0 0,0 0 256 0 0,0 0 193 0 0,0 0-62 0 0,0 0-300 0 0,0 0-393 0 0,0 0-341 0 0,0 0-192 0 0,22-3 822 0 0,-23 3-931 0 0,0 0 0 0 0,0 0 0 0 0,0 0-1 0 0,0 1 1 0 0,0-1 0 0 0,0 0 0 0 0,0 1 0 0 0,0-1 0 0 0,1 0 0 0 0,-1 1 0 0 0,0-1 0 0 0,0 1 0 0 0,0 0 0 0 0,0-1 0 0 0,1 1 0 0 0,-1 0 0 0 0,0-1 0 0 0,1 1 0 0 0,-1 0 0 0 0,1 0 0 0 0,-1 0 0 0 0,0-1-1 0 0,1 1 1 0 0,0 0 0 0 0,-1 0 0 0 0,1 0 0 0 0,0 0 0 0 0,-1 0 0 0 0,1 0 0 0 0,0 0 0 0 0,0 0 0 0 0,0 0 0 0 0,0 0 0 0 0,0 0 0 0 0,0 0 0 0 0,0 0 0 0 0,0 0 0 0 0,0 0 0 0 0,0 0 0 0 0,1 0-1 0 0,-1 0 1 0 0,0 0 0 0 0,1 0 0 0 0,-1-1 0 0 0,0 1 0 0 0,1 0 0 0 0,-1 0 0 0 0,1 0 0 0 0,0 0 0 0 0,-1-1 0 0 0,1 1 0 0 0,0 0 0 0 0,-1-1 0 0 0,1 1 0 0 0,0 0 0 0 0,0-1 0 0 0,0 1 0 0 0,-1-1 0 0 0,1 1-1 0 0,0-1 1 0 0,0 1 0 0 0,0-1 0 0 0,0 0 0 0 0,0 1 0 0 0,0-1 0 0 0,0 0 0 0 0,0 0 0 0 0,1 0-23 0 0,-11 5 86 0 0,9-5-92 0 0,1 0 0 0 0,0 1 0 0 0,-1-1 1 0 0,1 0-1 0 0,-1 0 0 0 0,1 1 1 0 0,0-1-1 0 0,-1 0 0 0 0,1 1 0 0 0,-1-1 1 0 0,1 0-1 0 0,-1 1 0 0 0,0-1 1 0 0,1 1-1 0 0,-1-1 0 0 0,1 1 0 0 0,-1-1 1 0 0,0 1-1 0 0,1-1 0 0 0,-1 1 1 0 0,0 0-1 0 0,0-1 0 0 0,1 1 0 0 0,-1-1 1 0 0,0 1-1 0 0,0 0 0 0 0,0-1 0 0 0,0 1 1 0 0,0-1-1 0 0,0 1 0 0 0,0 0 1 0 0,0-1-1 0 0,0 1 0 0 0,0 0 0 0 0,0-1 1 0 0,0 1-1 0 0,0-1 0 0 0,0 1 1 0 0,-1 0-1 0 0,1-1 0 0 0,0 1 0 0 0,0-1 1 0 0,-1 1-1 0 0,1-1 0 0 0,0 1 1 0 0,-1 0-1 0 0,1-1 0 0 0,-1 0 0 0 0,1 1 1 0 0,-1-1-1 0 0,1 1 0 0 0,-1-1 1 0 0,1 0-1 0 0,-1 1 0 0 0,1-1 0 0 0,-1 0 1 0 0,1 1-1 0 0,-1-1 0 0 0,0 0 1 0 0,1 0-1 0 0,-1 0 0 0 0,1 1 0 0 0,-2-1 6 0 0,1 0 42 0 0,0 0 1 0 0,0 0-1 0 0,0 0 0 0 0,0 1 0 0 0,0-1 0 0 0,0 0 0 0 0,0 1 0 0 0,0-1 1 0 0,0 0-1 0 0,0 1 0 0 0,0 0 0 0 0,0-1 0 0 0,0 1 0 0 0,0-1 1 0 0,0 1-1 0 0,0 0 0 0 0,0 0 0 0 0,1 0 0 0 0,-1-1 0 0 0,0 1 0 0 0,1 0 1 0 0,-1 0-1 0 0,0 0 0 0 0,1 0 0 0 0,-1 0 0 0 0,1 0 0 0 0,0 0 0 0 0,-1 0 1 0 0,1 0-1 0 0,0 1 0 0 0,-1-1 0 0 0,1 0 0 0 0,0 0 0 0 0,0 0 0 0 0,0 0 1 0 0,0 0-1 0 0,0 0 0 0 0,0 1 0 0 0,1-1 0 0 0,-1 0 0 0 0,0 0 0 0 0,1 0 1 0 0,-1 0-1 0 0,0 0 0 0 0,1 0 0 0 0,-1 0 0 0 0,1 0 0 0 0,-1 0 1 0 0,1 0-1 0 0,0 0 0 0 0,0 0 0 0 0,-1-1 0 0 0,1 1 0 0 0,0 0 0 0 0,0 0 1 0 0,0-1-1 0 0,0 1 0 0 0,0 0 0 0 0,0-1 0 0 0,0 1 0 0 0,0-1 0 0 0,0 1 1 0 0,0-1-1 0 0,0 0 0 0 0,0 1 0 0 0,0-1 0 0 0,0 0 0 0 0,0 0-42 0 0,-49 3 863 0 0,52-15-5627 0 0,3 6-4272 0 0,-4 3 2005 0 0</inkml:trace>
  <inkml:trace contextRef="#ctx0" brushRef="#br1" timeOffset="90475.01">1696 774 0 0 0,'0'0'1147'0'0,"0"0"761"0"0,0 0 102 0 0,0 0-131 0 0,0 0-121 0 0,0 0-195 0 0,0 0-360 0 0,0 0-398 0 0,0 0-294 0 0,0 0-148 0 0,0 0 30 0 0,18-3 2519 0 0,-17 4-2759 0 0,0 0 1 0 0,0 0 0 0 0,0 0-1 0 0,0 0 1 0 0,0 1 0 0 0,0-1-1 0 0,0 0 1 0 0,-1 1 0 0 0,1-1 0 0 0,0 0-1 0 0,-1 1 1 0 0,1-1 0 0 0,-1 1-1 0 0,0-1 1 0 0,1 1 0 0 0,-1-1 0 0 0,0 1-1 0 0,0-1 1 0 0,0 1 0 0 0,0-1-1 0 0,0 1 1 0 0,0-1 0 0 0,0 1 0 0 0,-1-1-1 0 0,1 1 1 0 0,0-1 0 0 0,-1 1-1 0 0,0-1 1 0 0,1 0 0 0 0,-1 1-1 0 0,0-1 1 0 0,1 0 0 0 0,-1 1 0 0 0,0-1-1 0 0,-1 1-153 0 0,37-17 2556 0 0,-20 10-2837 0 0,14-5-2385 0 0,-13 4-4448 0 0,-7 2-4371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5:36.72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122 512 0 0 0,'-78'64'0'0'0,"35"-3"3870"0"0,57-73 2206 0 0,2 0-5176 0 0,146-155 879 0 0,-65 66-511 0 0,3 4 1 0 0,17-6-1269 0 0,-113 100-432 0 0,-4 2 543 0 0,0 1 0 0 0,0 0 0 0 0,0 0 0 0 0,-1 0 0 0 0,1-1 0 0 0,0 1 0 0 0,0 0 0 0 0,0 0 0 0 0,0-1 0 0 0,0 1 0 0 0,0 0 0 0 0,0-1 0 0 0,0 1 0 0 0,-1 0 0 0 0,1 0-1 0 0,0-1 1 0 0,0 1 0 0 0,0 0 0 0 0,0-1 0 0 0,1 1 0 0 0,-1 0 0 0 0,0 0 0 0 0,0-1 0 0 0,0 1 0 0 0,0 0 0 0 0,0-1 0 0 0,0 1 0 0 0,0 0 0 0 0,0 0 0 0 0,1-1 0 0 0,-1 1 0 0 0,0 0-1 0 0,0 0 1 0 0,0 0 0 0 0,0-1 0 0 0,1 1 0 0 0,-1 0 0 0 0,0 0 0 0 0,0 0 0 0 0,1-1-111 0 0,-13 6-59 0 0,0 0 0 0 0,0 0-1 0 0,1 1 1 0 0,0 0 0 0 0,0 1 0 0 0,1 0 0 0 0,0 1-1 0 0,0 0 1 0 0,0 1 59 0 0,-6 3-42 0 0,-352 289-156 0 0,350-283-195 0 0,34-21-307 0 0,141-117 1030 0 0,-106 76-320 0 0,43-36 36 0 0,-19 14-23 0 0,3 4-1 0 0,80-49-22 0 0,-68 69-217 0 0,-96 60 38 0 0,-38 37 334 0 0,-3-2 0 0 0,-2-2 0 0 0,-53 42-155 0 0,89-81 6 0 0,-346 275 0 0 0,333-254-244 0 0,26-32 226 0 0,0 0-1 0 0,0 0 1 0 0,0-1 0 0 0,0 1 0 0 0,0 0-1 0 0,0-1 1 0 0,0 1 0 0 0,0 0 0 0 0,0-1-1 0 0,0 1 1 0 0,1 0 0 0 0,-1-1 0 0 0,0 1 0 0 0,0-1-1 0 0,1 1 1 0 0,-1 0 0 0 0,1-1 0 0 0,-1 1-1 0 0,0-1 1 0 0,1 1 0 0 0,-1-1 0 0 0,1 1-1 0 0,-1-1 1 0 0,1 1 0 0 0,-1-1 0 0 0,1 0 0 0 0,0 1-1 0 0,-1-1 1 0 0,1 0 0 0 0,-1 1 0 0 0,1-1-1 0 0,0 0 1 0 0,-1 0 0 0 0,1 1 0 0 0,0-1-1 0 0,-1 0 1 0 0,1 0 0 0 0,0 0 0 0 0,-1 0-1 0 0,1 0 1 0 0,0 0 0 0 0,0 0 0 0 0,-1 0 0 0 0,1-1-1 0 0,0 1 1 0 0,-1 0 0 0 0,1 0 0 0 0,0 0-1 0 0,-1-1 1 0 0,1 1 0 0 0,-1 0 0 0 0,1-1-1 0 0,0 1 1 0 0,-1 0 0 0 0,1-1 0 0 0,-1 1-1 0 0,1-1 1 0 0,-1 0 12 0 0,16-4-58 0 0,0 0 0 0 0,0-2-1 0 0,-1 0 1 0 0,1-1 0 0 0,-2 0 0 0 0,1-1-1 0 0,-1-1 1 0 0,0-1 58 0 0,6-3-77 0 0,104-74-346 0 0,-77 51 427 0 0,1 3 0 0 0,2 1 0 0 0,1 3 0 0 0,2 2 1 0 0,0 2-1 0 0,22-5-4 0 0,9 18-159 0 0,-83 13 155 0 0,0 1 1 0 0,-1 0-1 0 0,1-1 1 0 0,-1 1-1 0 0,0 0 1 0 0,1 0-1 0 0,-1-1 1 0 0,0 1-1 0 0,1 0 0 0 0,-1 0 1 0 0,0-1-1 0 0,0 1 1 0 0,0 0-1 0 0,1 0 1 0 0,-1 0-1 0 0,0 0 0 0 0,0-1 1 0 0,0 1-1 0 0,-1 0 1 0 0,1 0-1 0 0,0 0 1 0 0,0-1-1 0 0,0 1 0 0 0,0 0 1 0 0,-1 0-1 0 0,1 0 1 0 0,0-1-1 0 0,-1 1 1 0 0,1 0-1 0 0,-1 0 0 0 0,1-1 1 0 0,-1 1-1 0 0,1-1 1 0 0,-1 1-1 0 0,1 0 1 0 0,-1-1-1 0 0,0 1 1 0 0,1-1-1 0 0,-1 1 0 0 0,0-1 1 0 0,1 1-1 0 0,-1-1 1 0 0,-1 0 3 0 0,-278 245 250 0 0,15-41-70 0 0,238-170-378 0 0,27-33 188 0 0,0 0 1 0 0,0 0 0 0 0,0-1-1 0 0,0 1 1 0 0,0 0 0 0 0,0-1-1 0 0,0 1 1 0 0,0 0-1 0 0,1 0 1 0 0,-1-1 0 0 0,0 1-1 0 0,0 0 1 0 0,1-1 0 0 0,-1 1-1 0 0,0 0 1 0 0,1-1 0 0 0,-1 1-1 0 0,1-1 1 0 0,-1 1 0 0 0,0-1-1 0 0,1 1 1 0 0,0-1-1 0 0,-1 1 1 0 0,1-1 0 0 0,-1 1-1 0 0,1-1 1 0 0,0 1 0 0 0,-1-1-1 0 0,1 0 1 0 0,-1 1 0 0 0,1-1-1 0 0,0 0 1 0 0,0 0-1 0 0,-1 0 1 0 0,1 0 0 0 0,0 1-1 0 0,-1-1 1 0 0,1 0 0 0 0,0 0-1 0 0,0 0 1 0 0,-1 0 0 0 0,1-1-1 0 0,0 1 1 0 0,0 0 0 0 0,-1 0-1 0 0,1 0 1 0 0,0 0-1 0 0,-1-1 1 0 0,1 1 0 0 0,0 0-1 0 0,-1-1 1 0 0,1 1 0 0 0,-1-1-1 0 0,1 1 1 0 0,0 0 0 0 0,0-1 9 0 0,13-4-3 0 0,1 1 1 0 0,-1-2 0 0 0,0 0 0 0 0,-1 0 0 0 0,1-2 0 0 0,-1 1 0 0 0,-1-2 0 0 0,8-5 2 0 0,6-4 23 0 0,122-81 172 0 0,-47 28-3 0 0,3 5-1 0 0,3 5 0 0 0,2 4 0 0 0,15-1-191 0 0,-3 30 62 0 0,-121 28-65 0 0,1 0 1 0 0,0 0 0 0 0,-1 0-1 0 0,1 0 1 0 0,-1 0 0 0 0,1 0-1 0 0,0 0 1 0 0,-1 0 0 0 0,1 0-1 0 0,0 1 1 0 0,-1-1 0 0 0,1 0-1 0 0,-1 0 1 0 0,1 0 0 0 0,-1 1-1 0 0,1-1 1 0 0,0 0 0 0 0,-1 1-1 0 0,1-1 1 0 0,-1 0 0 0 0,0 1-1 0 0,1-1 1 0 0,-1 1 0 0 0,1-1-1 0 0,-1 1 1 0 0,1-1 0 0 0,-1 1-1 0 0,0-1 1 0 0,0 1 0 0 0,1-1-1 0 0,-1 1 1 0 0,0 0 0 0 0,0-1-1 0 0,1 1 1 0 0,-1-1 0 0 0,0 1-1 0 0,0 0 1 0 0,0-1-1 0 0,0 1 1 0 0,0 0 0 0 0,0-1-1 0 0,0 1 1 0 0,0-1 0 0 0,0 1-1 0 0,0 0 1 0 0,-1-1 0 0 0,1 1-1 0 0,0 0 1 0 0,0-1 0 0 0,0 1-1 0 0,-1-1 1 0 0,1 1 0 0 0,0-1-1 0 0,-1 1 1 0 0,1-1 0 0 0,0 1-1 0 0,-1-1 1 0 0,1 1 0 0 0,-1-1-1 0 0,1 1 1 0 0,-1-1 0 0 0,1 0-1 0 0,-1 1 3 0 0,-29 34 183 0 0,29-34-185 0 0,-130 118-15 0 0,-5-6 0 0 0,-104 63 17 0 0,207-152 21 0 0,-79 73-185 0 0,111-96 149 0 0,1-1-1 0 0,-1 0 1 0 0,1 1 0 0 0,-1-1 0 0 0,1 1-1 0 0,0-1 1 0 0,-1 1 0 0 0,1-1 0 0 0,-1 1-1 0 0,1 0 1 0 0,0-1 0 0 0,-1 1 0 0 0,1 0 0 0 0,0-1-1 0 0,0 1 1 0 0,-1-1 0 0 0,1 1 0 0 0,0 0-1 0 0,0-1 1 0 0,0 1 0 0 0,0 0 0 0 0,0 0-1 0 0,0-1 1 0 0,0 1 0 0 0,0 0 0 0 0,0-1 0 0 0,0 1-1 0 0,1 0 1 0 0,-1-1 0 0 0,0 1 0 0 0,0 0-1 0 0,1-1 1 0 0,-1 1 0 0 0,0-1 0 0 0,1 1-1 0 0,-1-1 1 0 0,0 1 0 0 0,1 0 0 0 0,-1-1-1 0 0,1 1 1 0 0,-1-1 0 0 0,1 0 0 0 0,-1 1 0 0 0,1-1-1 0 0,0 1 1 0 0,-1-1 0 0 0,1 0 0 0 0,-1 1-1 0 0,1-1 1 0 0,0 0 0 0 0,-1 0 0 0 0,1 0-1 0 0,0 1 1 0 0,-1-1 0 0 0,1 0 0 0 0,0 0 0 0 0,-1 0-1 0 0,1 0 16 0 0,43-3-327 0 0,-13-7 325 0 0,-1-1 0 0 0,0-2 0 0 0,0-1 0 0 0,-2-1 0 0 0,0-1 1 0 0,21-17 1 0 0,0 2 42 0 0,127-80 98 0 0,41-26 614 0 0,181-81-754 0 0,-370 204 32 0 0,0 0 0 0 0,1 2 0 0 0,1 1 0 0 0,0 2 0 0 0,1 1 0 0 0,0 1 0 0 0,4 1-32 0 0,-36 6-5 0 0,1 0 0 0 0,0 1 0 0 0,0-1 0 0 0,0 0-1 0 0,0 0 1 0 0,-1 1 0 0 0,1-1 0 0 0,0 0 0 0 0,0 0-1 0 0,0 1 1 0 0,0-1 0 0 0,0 0 0 0 0,0 1 0 0 0,0-1-1 0 0,0 0 1 0 0,0 1 0 0 0,0-1 0 0 0,0 0 0 0 0,0 0-1 0 0,0 1 1 0 0,0-1 0 0 0,0 0 0 0 0,0 1 0 0 0,1-1-1 0 0,-1 0 1 0 0,0 0 0 0 0,0 1 0 0 0,0-1 0 0 0,0 0-1 0 0,0 0 1 0 0,1 1 0 0 0,-1-1 0 0 0,0 0 0 0 0,0 0-1 0 0,1 0 1 0 0,-1 1 0 0 0,0-1 0 0 0,0 0 0 0 0,1 0-1 0 0,-1 0 1 0 0,0 0 0 0 0,0 1 0 0 0,1-1 0 0 0,-1 0-1 0 0,0 0 1 0 0,0 0 0 0 0,1 0 0 0 0,-1 0 0 0 0,0 0-1 0 0,1 0 1 0 0,-1 0 0 0 0,0 0 0 0 0,1 0-1 0 0,-1 0 1 0 0,0 0 0 0 0,0 0 0 0 0,1 0 0 0 0,-1 0-1 0 0,0 0 1 0 0,1-1 0 0 0,-1 1 0 0 0,0 0 0 0 0,1 0 5 0 0,-24 19 151 0 0,19-16-125 0 0,-1022 753 271 0 0,858-615-278 0 0,167-141-31 0 0,0 0 0 0 0,0 0 1 0 0,0 0-1 0 0,0 1 0 0 0,1-1 0 0 0,-1 0 0 0 0,0 1 1 0 0,0-1-1 0 0,0 0 0 0 0,0 1 0 0 0,0-1 1 0 0,1 1-1 0 0,-1-1 0 0 0,0 1 0 0 0,0 0 0 0 0,1-1 1 0 0,-1 1-1 0 0,0 0 0 0 0,1-1 0 0 0,-1 1 1 0 0,1 0-1 0 0,-1 0 0 0 0,1 0 0 0 0,-1 0 1 0 0,1-1-1 0 0,0 1 0 0 0,-1 0 0 0 0,1 0 0 0 0,0 0 1 0 0,0 0-1 0 0,-1 0 0 0 0,1 0 0 0 0,0 0 1 0 0,0 0-1 0 0,0 0 0 0 0,0 0 0 0 0,0 0 1 0 0,0 0-1 0 0,1 0 0 0 0,-1-1 0 0 0,0 1 0 0 0,0 0 1 0 0,1 0-1 0 0,-1 0 0 0 0,1 0 0 0 0,-1 0 1 0 0,1 0-1 0 0,-1-1 0 0 0,1 1 0 0 0,-1 0 1 0 0,1 0-1 0 0,0-1 0 0 0,-1 1 0 0 0,1 0 0 0 0,0-1 1 0 0,-1 1-1 0 0,1-1 0 0 0,0 1 0 0 0,0-1 1 0 0,0 1-1 0 0,0-1 0 0 0,0 0 0 0 0,0 1 12 0 0,14-4 11 0 0,1 0-1 0 0,-1-2 0 0 0,-1 1 1 0 0,1-2-1 0 0,-1 0 0 0 0,0-1 1 0 0,0 0-1 0 0,-1-1 0 0 0,3-2-10 0 0,-2 2 2 0 0,658-428 278 0 0,-541 352-89 0 0,3 6-1 0 0,3 5 1 0 0,3 7 0 0 0,95-29-191 0 0,-206 85 28 0 0,1 2 0 0 0,-1 1 1 0 0,1 2-1 0 0,0 0 0 0 0,26 1-28 0 0,-55 4-3 0 0,0-1-1 0 0,0 1 1 0 0,0-1 0 0 0,0 1-1 0 0,0 0 1 0 0,-1 0 0 0 0,1-1-1 0 0,0 1 1 0 0,0 0-1 0 0,0 0 1 0 0,0 0 0 0 0,0 0-1 0 0,0 0 1 0 0,0 0-1 0 0,0 1 1 0 0,0-1 0 0 0,0 0-1 0 0,0 0 1 0 0,0 1 0 0 0,0-1-1 0 0,0 0 1 0 0,-1 1-1 0 0,1-1 1 0 0,0 1 0 0 0,0-1-1 0 0,0 1 1 0 0,-1-1-1 0 0,1 1 1 0 0,0 0 0 0 0,-1 0-1 0 0,1-1 1 0 0,0 1 0 0 0,-1 0-1 0 0,1 0 1 0 0,-1-1-1 0 0,1 1 1 0 0,-1 0 0 0 0,0 0-1 0 0,1 0 1 0 0,-1 0-1 0 0,0 0 1 0 0,0 0 0 0 0,1 0-1 0 0,-1 0 1 0 0,0 0 0 0 0,0-1-1 0 0,0 1 1 0 0,0 0-1 0 0,0 0 1 0 0,0 0 0 0 0,0 0-1 0 0,-1 0 1 0 0,1 0-1 0 0,0 0 1 0 0,0 0 0 0 0,-1 0-1 0 0,1 0 1 0 0,-1 0 0 0 0,1-1-1 0 0,-1 1 1 0 0,1 0-1 0 0,-1 0 1 0 0,1 0 0 0 0,-1-1-1 0 0,0 1 1 0 0,1 0-1 0 0,-2 0 5 0 0,-19 23 57 0 0,-2-1 1 0 0,0-1 0 0 0,-1-1 0 0 0,-2 0 0 0 0,-9 4-59 0 0,-3 3 12 0 0,-142 97 136 0 0,-5-8 0 0 0,-143 64-148 0 0,234-130 90 0 0,-25 18-22 0 0,120-69-79 0 0,-1 1 0 0 0,0-1 1 0 0,0 0-1 0 0,0 0 0 0 0,1 0 1 0 0,-1 1-1 0 0,0-1 0 0 0,0 0 1 0 0,0 0-1 0 0,0 1 0 0 0,1-1 0 0 0,-1 0 1 0 0,0 1-1 0 0,0-1 0 0 0,0 0 1 0 0,0 0-1 0 0,0 1 0 0 0,0-1 1 0 0,0 0-1 0 0,0 1 0 0 0,0-1 1 0 0,0 0-1 0 0,0 0 0 0 0,0 1 1 0 0,0-1-1 0 0,0 0 0 0 0,0 1 0 0 0,0-1 1 0 0,-1 0-1 0 0,1 0 0 0 0,0 1 1 0 0,0-1-1 0 0,0 0 0 0 0,0 0 1 0 0,0 1-1 0 0,-1-1 0 0 0,1 0 11 0 0,31-8-343 0 0,22-18 360 0 0,0-2 0 0 0,-2-2 0 0 0,35-29-17 0 0,-22 16 4 0 0,-37 25-14 0 0,488-302 229 0 0,-425 272-95 0 0,2 3-1 0 0,2 5 1 0 0,1 4 0 0 0,93-23-124 0 0,-75 42 149 0 0,-112 17-143 0 0,-1 1 0 0 0,1-1 0 0 0,-1 1 0 0 0,0-1 0 0 0,1 1 0 0 0,-1 0 0 0 0,0-1 0 0 0,0 1-1 0 0,1-1 1 0 0,-1 1 0 0 0,0 0 0 0 0,0-1 0 0 0,0 1 0 0 0,0 0 0 0 0,0-1 0 0 0,0 1 0 0 0,0-1 0 0 0,0 1 0 0 0,0 0 0 0 0,0-1 0 0 0,0 1 0 0 0,0 0-1 0 0,0-1 1 0 0,-1 1 0 0 0,1-1 0 0 0,0 1 0 0 0,0-1 0 0 0,-1 1 0 0 0,1 0 0 0 0,0-1 0 0 0,-1 1 0 0 0,1-1 0 0 0,-1 1 0 0 0,1-1 0 0 0,-1 1 0 0 0,1-1-1 0 0,0 0 1 0 0,-1 1 0 0 0,0-1 0 0 0,1 0 0 0 0,-1 1 0 0 0,1-1 0 0 0,-1 0 0 0 0,1 0 0 0 0,-1 1 0 0 0,0-1 0 0 0,1 0-6 0 0,-59 47 138 0 0,-2-4-1 0 0,-1-1 1 0 0,-7-1-138 0 0,15-8 19 0 0,-137 79 570 0 0,-103 40-589 0 0,224-110-80 0 0,71-41 51 0 0,0 0 0 0 0,0 0 0 0 0,0 1-1 0 0,0-1 1 0 0,0 0 0 0 0,0 0 0 0 0,0 0 0 0 0,1-1-1 0 0,-1 1 1 0 0,0 0 0 0 0,0 0 0 0 0,1 0 0 0 0,-1-1-1 0 0,1 1 1 0 0,-1-1 0 0 0,0 1 0 0 0,1-1-1 0 0,-1 0 1 0 0,1 1 0 0 0,-1-1 0 0 0,1 0 0 0 0,-1 0-1 0 0,1 0 1 0 0,-1 0 0 0 0,1 0 0 0 0,-1-1-1 0 0,1 1 1 0 0,-1 0 0 0 0,1-1 0 0 0,-1 1 0 0 0,0-1-1 0 0,1 1 1 0 0,0-1 29 0 0,24-6-32 0 0,-2 0 0 0 0,1-2 0 0 0,-1-1 0 0 0,0 0 0 0 0,-1-2 0 0 0,15-10 32 0 0,-8 6-9 0 0,197-114 1 0 0,-107 58 178 0 0,4 5 0 0 0,129-50-170 0 0,-231 108 23 0 0,0 1 0 0 0,1 0 0 0 0,0 2 0 0 0,0 1 0 0 0,0 0 0 0 0,1 2 0 0 0,0 0 0 0 0,14 2-23 0 0,-37 1 0 0 0,0 0 0 0 0,-1-1 1 0 0,1 1-1 0 0,0 0 0 0 0,0 0 0 0 0,0 0 1 0 0,0 0-1 0 0,-1 0 0 0 0,1 0 0 0 0,0 0 0 0 0,0 1 1 0 0,0-1-1 0 0,0 0 0 0 0,-1 0 0 0 0,1 1 1 0 0,0-1-1 0 0,0 0 0 0 0,-1 1 0 0 0,1-1 1 0 0,0 1-1 0 0,-1-1 0 0 0,1 1 0 0 0,0-1 1 0 0,-1 1-1 0 0,1 0 0 0 0,-1-1 0 0 0,1 1 0 0 0,-1 0 1 0 0,1-1-1 0 0,-1 1 0 0 0,1 0 0 0 0,-1 0 1 0 0,0-1-1 0 0,1 1 0 0 0,-1 0 0 0 0,0 0 1 0 0,0 0-1 0 0,1-1 0 0 0,-1 1 0 0 0,0 0 1 0 0,0 0-1 0 0,0 0 0 0 0,0 0 0 0 0,0-1 1 0 0,0 1-1 0 0,-1 0 0 0 0,1 0 0 0 0,0 0 0 0 0,0 0 0 0 0,-27 36 185 0 0,-40 23-140 0 0,-3-4 1 0 0,-2-2-1 0 0,-41 21-45 0 0,98-66 3 0 0,-466 276 98 0 0,440-250-202 0 0,76-25-53 0 0,-8-15 155 0 0,0 0 1 0 0,0-2-1 0 0,0 0 0 0 0,-1-2 0 0 0,0-1 1 0 0,0-1-1 0 0,-1-2 0 0 0,7-5-1 0 0,24-9 1 0 0,181-84 278 0 0,211-66-279 0 0,-425 170 15 0 0,-6 0 3 0 0,0 1-1 0 0,1 1 0 0 0,0 0 0 0 0,-1 2 0 0 0,1 0 1 0 0,1 1-1 0 0,-1 0 0 0 0,14 2-17 0 0,-31 0 2 0 0,0 0 1 0 0,0 0-1 0 0,-1 1 0 0 0,1-1 1 0 0,0 0-1 0 0,0 0 0 0 0,0 1 1 0 0,-1-1-1 0 0,1 1 0 0 0,0-1 1 0 0,-1 0-1 0 0,1 1 0 0 0,0-1 1 0 0,-1 1-1 0 0,1 0 0 0 0,-1-1 1 0 0,1 1-1 0 0,-1-1 0 0 0,1 1 1 0 0,-1 0-1 0 0,1 0 0 0 0,-1-1 1 0 0,1 1-1 0 0,-1 0 0 0 0,0 0 1 0 0,0-1-1 0 0,1 1 0 0 0,-1 0 1 0 0,0 0-1 0 0,0 0 0 0 0,0-1 1 0 0,0 1-1 0 0,0 0 0 0 0,0 0 1 0 0,0 0-1 0 0,0 0 0 0 0,0-1 1 0 0,0 1-1 0 0,0 0 0 0 0,-1 0 1 0 0,1 0-1 0 0,0-1 0 0 0,-1 1 1 0 0,1 0-1 0 0,0 0 0 0 0,-1-1 1 0 0,1 1-1 0 0,-1 0 0 0 0,1-1 1 0 0,-1 1-1 0 0,1-1 0 0 0,-1 1 1 0 0,0 0-3 0 0,-30 39 184 0 0,-54 45-97 0 0,-4-4 0 0 0,-4-4 0 0 0,-88 56-87 0 0,-79 32 167 0 0,260-165-175 0 0,0 0 0 0 0,1 0-1 0 0,-1 1 1 0 0,0-1 0 0 0,1 0-1 0 0,-1 0 1 0 0,0 0 0 0 0,0 0-1 0 0,1 0 1 0 0,-1 0 0 0 0,0 0-1 0 0,1 1 1 0 0,-1-1 0 0 0,0 0 0 0 0,1 0-1 0 0,-1 0 1 0 0,0 1 0 0 0,0-1-1 0 0,0 0 1 0 0,1 1 0 0 0,-1-1-1 0 0,0 0 1 0 0,0 0 0 0 0,0 1 0 0 0,1-1-1 0 0,-1 0 1 0 0,0 1 0 0 0,0-1-1 0 0,0 0 1 0 0,0 1 0 0 0,0-1-1 0 0,0 0 1 0 0,0 1 0 0 0,0-1-1 0 0,0 0 1 0 0,0 1 0 0 0,0-1 0 0 0,0 0-1 0 0,0 1 1 0 0,0-1 0 0 0,0 0-1 0 0,0 1 1 0 0,0-1 0 0 0,0 0-1 0 0,-1 1 1 0 0,1-1 0 0 0,0 0-1 0 0,0 0 1 0 0,0 1 0 0 0,0-1 0 0 0,-1 0 8 0 0,37-4-73 0 0,12-11 56 0 0,-2-3 0 0 0,0-1 0 0 0,0-2 0 0 0,33-23 17 0 0,-18 11-8 0 0,-30 17 12 0 0,97-57 242 0 0,4 7 0 0 0,2 5 0 0 0,3 6 0 0 0,2 6 0 0 0,79-14-246 0 0,-211 62 26 0 0,11-4 50 0 0,-1 2 0 0 0,1 0 0 0 0,0 1 0 0 0,0 1 0 0 0,0 0 0 0 0,0 1 0 0 0,-1 2 0 0 0,5 0-76 0 0,-21-2 5 0 0,0 0-1 0 0,0 0 0 0 0,0 0 0 0 0,0 0 0 0 0,1 1 0 0 0,-1-1 0 0 0,0 0 0 0 0,0 1 0 0 0,0-1 0 0 0,0 1 0 0 0,0-1 0 0 0,0 1 0 0 0,0 0 0 0 0,0-1 0 0 0,0 1 1 0 0,0 0-1 0 0,0 0 0 0 0,0 0 0 0 0,-1-1 0 0 0,1 1 0 0 0,0 0 0 0 0,-1 0 0 0 0,1 0 0 0 0,0 0 0 0 0,-1 0 0 0 0,1 0 0 0 0,-1 1 0 0 0,0-1 0 0 0,1 0 0 0 0,-1 0 0 0 0,0 0 1 0 0,0 0-1 0 0,1 0 0 0 0,-1 1 0 0 0,0-1 0 0 0,0 0 0 0 0,0 0 0 0 0,-1 0 0 0 0,1 0 0 0 0,0 1 0 0 0,0-1 0 0 0,-1 0 0 0 0,1 0 0 0 0,0 0 0 0 0,-1 0 0 0 0,1 0 1 0 0,-1 0-1 0 0,0 0 0 0 0,1 0 0 0 0,-1 0 0 0 0,0 0 0 0 0,1 0-4 0 0,-43 48 151 0 0,-32 11-121 0 0,-2-4 0 0 0,-3-3 0 0 0,-2-3 0 0 0,-37 13-30 0 0,58-31-9 0 0,72-24-482 0 0,21-8 507 0 0,12-7 6 0 0,-1-3 0 0 0,0-1 0 0 0,-1-3 0 0 0,20-9-22 0 0,21-6 37 0 0,-24 8 134 0 0,1 3-1 0 0,0 2 1 0 0,1 3-1 0 0,0 2 1 0 0,48 0-171 0 0,-30 20 410 0 0,-77-8-400 0 0,0-1-1 0 0,-1 0 0 0 0,1 1 0 0 0,-1-1 0 0 0,1 1 1 0 0,-1-1-1 0 0,1 1 0 0 0,-1 0 0 0 0,0 0 0 0 0,1-1 1 0 0,-1 1-1 0 0,0 0 0 0 0,0 0 0 0 0,1 0 0 0 0,-1 1 1 0 0,0-1-1 0 0,0 0 0 0 0,0 0 0 0 0,0 1 0 0 0,0-1 1 0 0,-1 0-1 0 0,1 1 0 0 0,0-1 0 0 0,-1 1 0 0 0,1-1 0 0 0,-1 1 1 0 0,1-1-1 0 0,-1 1 0 0 0,0-1 0 0 0,1 1 0 0 0,-1-1 1 0 0,0 1-1 0 0,0 0 0 0 0,0-1 0 0 0,0 1 0 0 0,-1-1 1 0 0,1 1-1 0 0,0-1 0 0 0,-1 1 0 0 0,1 0 0 0 0,-1-1 1 0 0,1 0-1 0 0,-1 1 0 0 0,0-1 0 0 0,1 1 0 0 0,-1-1 1 0 0,0 1-11 0 0,-8 10 43 0 0,-1-1-1 0 0,1 0 1 0 0,-2 0-1 0 0,1-1 1 0 0,-2 0-1 0 0,1-1 0 0 0,-1 0 1 0 0,-7 4-42 0 0,2-2 10 0 0,-135 93-735 0 0,86-63-4020 0 0,39-23 706 0 0,-2 0-7181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0:41.8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0 185 0 0 0,'0'0'1335'0'0,"0"0"301"0"0,0 0-10 0 0,0 0-192 0 0,0 0-206 0 0,0 0-171 0 0,2 0 6419 0 0,2 1-3608 0 0,22 5-2669 0 0,41-9-2300 0 0,-77 8-919 0 0,6-2-1684 0 0,0-1-4998 0 0,3-2 3370 0 0</inkml:trace>
  <inkml:trace contextRef="#ctx0" brushRef="#br0" timeOffset="250.405">14 266 2881 0 0,'0'0'1309'0'0,"0"0"-394"0"0,0 0-4 0 0,0 0 440 0 0,0 0 364 0 0,0 0 120 0 0,0 0-229 0 0,0 0-517 0 0,0 0-402 0 0,0 0-272 0 0,0 0-99 0 0,0 0 68 0 0,12 8 1636 0 0,17-5-366 0 0,-14-2-3660 0 0,-1 0-6920 0 0,-11-1 770 0 0</inkml:trace>
  <inkml:trace contextRef="#ctx0" brushRef="#br0" timeOffset="1384.292">268 191 4001 0 0,'0'0'513'0'0,"0"0"-379"0"0,0 0-170 0 0,0 0 249 0 0,0 0 442 0 0,0 0 416 0 0,0 0 293 0 0,0 0 60 0 0,0 0-169 0 0,0 0-293 0 0,0 0-226 0 0,0 0-88 0 0,1 2 2928 0 0,0-7-3416 0 0,-1 0 0 0 0,0 0 1 0 0,0 0-1 0 0,0 0 0 0 0,-1 0 1 0 0,1 0-1 0 0,-1 1 0 0 0,-1-1 1 0 0,1 0-1 0 0,0 0 0 0 0,-1 0 1 0 0,0 1-1 0 0,0-1 0 0 0,-1 1 0 0 0,1 0 1 0 0,-1-1-1 0 0,0 1 0 0 0,-3-3-160 0 0,20 19 543 0 0,3-10-464 0 0,-1 0-1 0 0,1-2 0 0 0,0 0 0 0 0,0 0 1 0 0,-1-2-1 0 0,1 0 0 0 0,0-1 1 0 0,3-1-79 0 0,-15 3 40 0 0,-4 0-2 0 0,0 1 0 0 0,-1 0 0 0 0,1 0 1 0 0,0 0-1 0 0,-1 0 0 0 0,1 0 0 0 0,0 0 0 0 0,-1 0 0 0 0,1 1 0 0 0,0-1 1 0 0,-1 0-1 0 0,1 0 0 0 0,0 0 0 0 0,-1 1 0 0 0,1-1 0 0 0,0 0 0 0 0,-1 1 1 0 0,1-1-1 0 0,-1 0 0 0 0,1 1 0 0 0,-1-1 0 0 0,1 1 0 0 0,-1-1 0 0 0,1 1 1 0 0,-1-1-1 0 0,0 1 0 0 0,1-1 0 0 0,-1 1 0 0 0,0 0 0 0 0,1-1 0 0 0,-1 1 0 0 0,0-1 1 0 0,0 1-1 0 0,1 0 0 0 0,-1-1 0 0 0,0 1 0 0 0,0 0 0 0 0,0-1 0 0 0,0 1 1 0 0,0 0-1 0 0,0-1 0 0 0,0 1 0 0 0,0 0 0 0 0,0-1 0 0 0,0 1 0 0 0,0 0 1 0 0,-1-1-1 0 0,1 1 0 0 0,0 0 0 0 0,0-1 0 0 0,-1 1 0 0 0,1-1 0 0 0,0 1 1 0 0,-1 0-1 0 0,1-1 0 0 0,-1 1 0 0 0,1-1 0 0 0,0 1 0 0 0,-1-1 0 0 0,1 1 0 0 0,-1-1 1 0 0,1 0-1 0 0,-1 1 0 0 0,0-1 0 0 0,1 0 0 0 0,-1 1 0 0 0,1-1 0 0 0,-1 0 1 0 0,0 0-39 0 0,1 1-65 0 0,-137 183 1207 0 0,137-183-1134 0 0,0 0 0 0 0,0-1 0 0 0,0 1 0 0 0,0-1 0 0 0,0 1 0 0 0,0 0 0 0 0,1-1 0 0 0,-1 1 0 0 0,0-1 0 0 0,0 1 0 0 0,0-1 0 0 0,0 1 0 0 0,1 0 0 0 0,-1-1 0 0 0,0 1 0 0 0,1-1 0 0 0,-1 1 0 0 0,0-1 0 0 0,1 0 0 0 0,-1 1 0 0 0,0-1 0 0 0,1 1 0 0 0,-1-1 0 0 0,1 0 0 0 0,-1 1 0 0 0,1-1 0 0 0,-1 0 1 0 0,1 1-1 0 0,-1-1 0 0 0,1 0 0 0 0,-1 0 0 0 0,1 1 0 0 0,0-1 0 0 0,-1 0 0 0 0,1 0 0 0 0,-1 0 0 0 0,1 0 0 0 0,-1 0 0 0 0,1 0 0 0 0,0 0 0 0 0,-1 0 0 0 0,1 0 0 0 0,-1 0 0 0 0,1 0 0 0 0,0 0 0 0 0,-1-1 0 0 0,1 1 0 0 0,-1 0 0 0 0,1 0 0 0 0,-1 0 0 0 0,1-1 0 0 0,-1 1 0 0 0,1 0 0 0 0,0-1-8 0 0,51-4 236 0 0,-44 4-232 0 0,53-2 155 0 0,-61 3-116 0 0,0 0-37 0 0,0 0 8 0 0,0 0 6 0 0,0 0 1 0 0,0 0 43 0 0,0 0 16 0 0,0 0-15 0 0,0 0 2 0 0,0 0-35 0 0,0 0-11 0 0,0 0 10 0 0,0 0-18 0 0,0 0 1 0 0,0 0 15 0 0,0 0-14 0 0,0 0-1 0 0,0 0 1 0 0,0 0-8 0 0,0 0-14 0 0,0 0-16 0 0,0 0-35 0 0,0-4-5664 0 0,-1-3-10317 0 0,1 5 12165 0 0</inkml:trace>
  <inkml:trace contextRef="#ctx0" brushRef="#br0" timeOffset="1719.501">457 166 0 0 0,'0'0'631'0'0,"0"0"968"0"0,0 0 351 0 0,0 0 305 0 0,0 0 309 0 0,0 0 86 0 0,0 0-313 0 0,0 0-596 0 0,0 0-663 0 0,0 0-526 0 0,0 0-208 0 0,0 0 28 0 0,0 0 115 0 0,-13 17 1147 0 0,-65 94 1804 0 0,74-105-3095 0 0,3-4-5471 0 0,4-5-6835 0 0,-1 2 5079 0 0</inkml:trace>
  <inkml:trace contextRef="#ctx0" brushRef="#br0" timeOffset="2522.531">552 229 9666 0 0,'0'0'1172'0'0,"0"0"-262"0"0,0 0-135 0 0,0 0 68 0 0,0 0 145 0 0,0 0 97 0 0,0 0-94 0 0,0 0-213 0 0,0 0-236 0 0,0 0-124 0 0,0 0-5 0 0,0 0 18 0 0,0 0 33 0 0,-1 2-1 0 0,-1 6-221 0 0,-1-1 0 0 0,0 1 1 0 0,-1-1-1 0 0,0 0 0 0 0,0 0 1 0 0,0-1-1 0 0,-1 1 0 0 0,0-1 0 0 0,0 0 1 0 0,0 0-1 0 0,-1-1 0 0 0,0 0 0 0 0,-1 1-242 0 0,-30 32 244 0 0,39-36-167 0 0,0-1 0 0 0,0 1 0 0 0,1-1 1 0 0,-1 0-1 0 0,1 0 0 0 0,-1 0 0 0 0,1 0 0 0 0,-1 0 1 0 0,1-1-1 0 0,-1 1 0 0 0,1-1 0 0 0,0 0 0 0 0,-1 1 1 0 0,1-1-1 0 0,0 0 0 0 0,-1-1 0 0 0,1 1 1 0 0,0 0-1 0 0,-1-1 0 0 0,3 0-77 0 0,74-11 79 0 0,-74 3-4268 0 0,-2-12 3425 0 0,-3 20 700 0 0,1-21 2209 0 0,-3 35 1968 0 0,-5 114-2027 0 0,5-129-3538 0 0,2-4-2462 0 0,0 3-3991 0 0,-1 1-3777 0 0</inkml:trace>
  <inkml:trace contextRef="#ctx0" brushRef="#br0" timeOffset="5901.236">786 186 0 0 0,'0'0'395'0'0,"0"0"1196"0"0,0 0 276 0 0,0 0-163 0 0,0 0-289 0 0,0 0-303 0 0,0 0-235 0 0,0 0-189 0 0,0 0-111 0 0,9 3 5349 0 0,8 3-5896 0 0,-8-6-2944 0 0,-3 0-5410 0 0,-4 0 3380 0 0</inkml:trace>
  <inkml:trace contextRef="#ctx0" brushRef="#br0" timeOffset="6152.374">768 255 1840 0 0,'0'0'2900'0'0,"0"0"-1508"0"0,0 0-763 0 0,0 0 48 0 0,0 0 307 0 0,0 0 235 0 0,0 0-16 0 0,0 0-282 0 0,0 0-343 0 0,0 0-268 0 0,0 0-176 0 0,0 0-106 0 0,0 0-84 0 0,6-1-115 0 0,28-5-1624 0 0,-23 10-6089 0 0,-9-3 4975 0 0</inkml:trace>
  <inkml:trace contextRef="#ctx0" brushRef="#br0" timeOffset="-122663.769">439 88 0 0 0,'0'0'1319'0'0,"0"0"192"0"0,0 0-103 0 0,0 0-254 0 0,0 0-137 0 0,0 0 29 0 0,0 0-46 0 0,0 0-110 0 0,11-31 7149 0 0,-12 28-7827 0 0,-1 0 1 0 0,0-1 0 0 0,0 1 0 0 0,0 0-1 0 0,-1 0 1 0 0,1 1 0 0 0,-1-1-1 0 0,1 0 1 0 0,-1 1 0 0 0,0 0 0 0 0,0-1-1 0 0,0 1 1 0 0,0 0 0 0 0,-1 1-1 0 0,1-1 1 0 0,0 0 0 0 0,-1 1 0 0 0,1 0-1 0 0,-1 0 1 0 0,-3-1-213 0 0,3 1 47 0 0,0-1 0 0 0,0 1 0 0 0,0 0 1 0 0,0 0-1 0 0,0 0 0 0 0,-1 0 0 0 0,1 1 0 0 0,0 0 0 0 0,-1 0 1 0 0,1 0-1 0 0,0 0 0 0 0,-1 1 0 0 0,1-1 0 0 0,0 1 0 0 0,0 0 1 0 0,0 1-1 0 0,0-1 0 0 0,0 1 0 0 0,0-1 0 0 0,0 1 0 0 0,0 0 1 0 0,0 1-1 0 0,1-1 0 0 0,-1 1 0 0 0,1 0 0 0 0,0-1 0 0 0,0 1 1 0 0,0 1-1 0 0,0-1 0 0 0,-1 2-47 0 0,-5 8 111 0 0,1 1 1 0 0,1-1 0 0 0,0 1-1 0 0,1 1 1 0 0,0-1-1 0 0,1 1 1 0 0,1 0-1 0 0,0 1 1 0 0,1-1-1 0 0,1 0 1 0 0,0 1-1 0 0,1 0 1 0 0,1-1-1 0 0,0 1 1 0 0,1 0-1 0 0,2 2-111 0 0,-1-2 120 0 0,2 0 0 0 0,0 0 0 0 0,0 0-1 0 0,2-1 1 0 0,0 0 0 0 0,1 0 0 0 0,0 0-1 0 0,1-1 1 0 0,1 0 0 0 0,0-1 0 0 0,1 0-1 0 0,0 0 1 0 0,1-1 0 0 0,0 0 0 0 0,5 2-120 0 0,-8-8 105 0 0,1-1 0 0 0,0 0 0 0 0,0-1 0 0 0,1 0 0 0 0,-1 0 0 0 0,1-1 0 0 0,0 0 0 0 0,0-1 0 0 0,0 0 1 0 0,0 0-1 0 0,0-1 0 0 0,1-1 0 0 0,-1 0 0 0 0,0 0 0 0 0,0-1 0 0 0,1 0 0 0 0,-1-1 0 0 0,0 0 0 0 0,0 0 0 0 0,8-4-105 0 0,-11 4 32 0 0,-1 0 0 0 0,0 0 0 0 0,1-1 0 0 0,-1 0-1 0 0,0 0 1 0 0,0 0 0 0 0,-1 0 0 0 0,1-1 0 0 0,-1 0-1 0 0,0-1 1 0 0,0 1 0 0 0,0-1 0 0 0,0 0-1 0 0,-1 0 1 0 0,0 0 0 0 0,0 0 0 0 0,0-1 0 0 0,1-3-32 0 0,40-79 129 0 0,-36-3-6 0 0,-10 64-115 0 0,2 14 8 0 0,-1 1 0 0 0,0-1 0 0 0,-1 0 1 0 0,0 0-1 0 0,-1 1 0 0 0,0-1 0 0 0,-1 1 0 0 0,-1-1 1 0 0,0 1-1 0 0,0 0 0 0 0,-2 0 0 0 0,1 1-16 0 0,2 6 5 0 0,0 1-1 0 0,0-1 0 0 0,-1 1 1 0 0,1 0-1 0 0,-1 0 1 0 0,0 1-1 0 0,0-1 0 0 0,0 1 1 0 0,0-1-1 0 0,-1 2 0 0 0,1-1 1 0 0,-1 0-1 0 0,0 1 1 0 0,0 0-1 0 0,0 0 0 0 0,0 0 1 0 0,0 0-1 0 0,-5 0-4 0 0,1-2-913 0 0,8 3-3327 0 0,1 0-3974 0 0,0 1-4411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5:59.5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33 463 0 0 0,'0'0'704'0'0,"0"0"831"0"0,0 0 460 0 0,0 0 106 0 0,0 0-109 0 0,0 0-153 0 0,0 0-264 0 0,0 0-232 0 0,-4 2 746 0 0,-2 1 7671 0 0,9 1-9637 0 0,0-1 0 0 0,0 1 0 0 0,0-1 0 0 0,1 0 0 0 0,-1-1 0 0 0,1 1 0 0 0,0 0 0 0 0,0-1 0 0 0,0 0 0 0 0,0 0 0 0 0,0 0 0 0 0,0 0 0 0 0,0-1 0 0 0,1 0 0 0 0,-1 0 0 0 0,1 0 0 0 0,-1 0 0 0 0,1-1 0 0 0,-1 0 0 0 0,1 1 0 0 0,-1-2 0 0 0,1 1 0 0 0,-1 0 0 0 0,4-2-123 0 0,234 3 1171 0 0,66 1-849 0 0,-22 2-95 0 0,17-17-190 0 0,-298 13-36 0 0,-1 0 1 0 0,1 0-1 0 0,0-1 0 0 0,0 0 0 0 0,-1 1 0 0 0,1-2 0 0 0,-1 1 0 0 0,1 0 1 0 0,-1-1-1 0 0,0 0 0 0 0,1 0 0 0 0,-1 0 0 0 0,0-1 0 0 0,0 0 0 0 0,0 1 1 0 0,-1-1-1 0 0,1 0 0 0 0,-1-1 0 0 0,1 1 0 0 0,-1-1 0 0 0,0 1 0 0 0,-1-1 0 0 0,1 0 1 0 0,-1 0-1 0 0,1 0 0 0 0,-1-1 0 0 0,1-2-1 0 0,0-8-1 0 0,0 0-1 0 0,0-1 1 0 0,-2 1 0 0 0,0 0 0 0 0,-1-1-1 0 0,0 1 1 0 0,-1-1 0 0 0,-1 1-1 0 0,-1 0 1 0 0,0 0 0 0 0,-1 0 0 0 0,-3-9 1 0 0,-2-12-2 0 0,8 26-20 0 0,-1 0 1 0 0,-1 1 0 0 0,1-1 0 0 0,-2 0 0 0 0,1 1-1 0 0,-1 0 1 0 0,-1-1 0 0 0,0 2 0 0 0,0-1 0 0 0,0 0-1 0 0,-8-7 22 0 0,1 8-3 0 0,-1 0-1 0 0,-1 1 0 0 0,1 1 1 0 0,-1 0-1 0 0,-1 0 0 0 0,1 2 0 0 0,-1 0 1 0 0,1 0-1 0 0,-1 1 0 0 0,0 1 1 0 0,0 1-1 0 0,0 0 0 0 0,-1 1 1 0 0,-9 1 3 0 0,4-2-1 0 0,-413-7-1 0 0,152 18-121 0 0,89 4 112 0 0,186-13 6 0 0,1 0 1 0 0,-1 1-1 0 0,1-1 0 0 0,-1 1 0 0 0,1 1 1 0 0,0-1-1 0 0,0 1 0 0 0,0 0 0 0 0,1 0 1 0 0,-1 1-1 0 0,1 0 0 0 0,0 0 0 0 0,0 0 0 0 0,0 0 1 0 0,0 1-1 0 0,1 0 0 0 0,-1 0 0 0 0,1 0 1 0 0,1 0-1 0 0,-1 1 0 0 0,1 0 0 0 0,0-1 1 0 0,0 1-1 0 0,0 0 0 0 0,1 1 0 0 0,-1 2 5 0 0,-1 6-2 0 0,0-1 0 0 0,1 1 0 0 0,1 0 0 0 0,0 0 0 0 0,1 0 0 0 0,0 0 0 0 0,1 0 0 0 0,1 0 0 0 0,2 13 2 0 0,-3-23 2 0 0,1 0 0 0 0,-1 0 0 0 0,1 0 0 0 0,0 0 1 0 0,0 0-1 0 0,0 0 0 0 0,1 0 0 0 0,0-1 1 0 0,0 1-1 0 0,0 0 0 0 0,1-1 0 0 0,-1 1 0 0 0,1-1 1 0 0,0 0-1 0 0,0 0 0 0 0,1 0 0 0 0,-1 0 1 0 0,1-1-1 0 0,0 0 0 0 0,0 1 0 0 0,0-1 0 0 0,0 0 1 0 0,0-1-1 0 0,1 1 0 0 0,-1-1 0 0 0,1 0 1 0 0,0 0-1 0 0,0 0 0 0 0,-1-1 0 0 0,1 0 0 0 0,0 0 1 0 0,0 0-1 0 0,2 0-2 0 0,44-2-28 0 0,-42 0 26 0 0,-1 0-1 0 0,1 1 1 0 0,-1 0 0 0 0,1 0 0 0 0,0 1-1 0 0,-1 0 1 0 0,1 0 0 0 0,-1 1-1 0 0,1 0 1 0 0,-1 0 0 0 0,0 1 0 0 0,0 1-1 0 0,0-1 1 0 0,0 1 0 0 0,0 0-1 0 0,-1 1 1 0 0,1 0 2 0 0,-5-2-1 0 0,1 0 0 0 0,-1 0 0 0 0,1 0 1 0 0,-1 1-1 0 0,0 0 0 0 0,0-1 0 0 0,0 1 0 0 0,-1 0 0 0 0,1 0 0 0 0,-1 1 0 0 0,0-1 0 0 0,0 0 0 0 0,-1 1 0 0 0,1-1 1 0 0,-1 1-1 0 0,0-1 0 0 0,0 1 0 0 0,0 0 0 0 0,-1 0 0 0 0,0-1 0 0 0,0 1 0 0 0,0 1 1 0 0,0-5-10 0 0,1 0 0 0 0,-1 0 0 0 0,1 0-1 0 0,-1 0 1 0 0,1 0 0 0 0,-1 0 0 0 0,1 0-1 0 0,0 0 1 0 0,-1 0 0 0 0,1 0 0 0 0,0 0-1 0 0,0 0 1 0 0,0-1 0 0 0,0 1 0 0 0,-1 0-1 0 0,1-1 1 0 0,0 1 0 0 0,0 0 0 0 0,0-1-1 0 0,0 0 1 0 0,1 1 0 0 0,-1-1 0 0 0,0 1 0 0 0,0-1-1 0 0,0 0 1 0 0,0 0 0 0 0,0 0 0 0 0,0 0-1 0 0,1 0 1 0 0,-1 0 0 0 0,0 0 0 0 0,0 0-1 0 0,0 0 1 0 0,0 0 0 0 0,1-1 10 0 0,19 1-3878 0 0,-9-1-3842 0 0,-4 2-4681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13.5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18732 0 0,'0'0'1106'0'0,"0"0"-52"0"0,0 0 37 0 0,0 0 87 0 0,0 0 10 0 0,0 0-141 0 0,0 0-265 0 0,0 0-254 0 0,0 0-176 0 0,0 0-126 0 0,0 0-92 0 0,-3 0-3571 0 0,8 0-1015 0 0,0 0-4075 0 0,-3-1-2475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41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12019 0 0,'0'0'1170'0'0,"0"0"-244"0"0,0 0 121 0 0,0 0 311 0 0,0 0 173 0 0,0 0-38 0 0,0 0-306 0 0,0 0-367 0 0,0 0-285 0 0,0 0-204 0 0,0 0-62 0 0,0 0-13 0 0,0 0 84 0 0,-4 10 587 0 0,39-8 643 0 0,45-9-658 0 0,-80 7-945 0 0,0 0-27 0 0,0 0-46 0 0,0 0-67 0 0,0 0-127 0 0,0 0-179 0 0,0 0-293 0 0,0 2-4430 0 0,0-1-2329 0 0,0 0-3504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08.4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43 0 0 0,'0'0'1412'0'0,"-3"-3"134"0"0,1 2-592 0 0,-8-7-927 0 0,7 0 8102 0 0,3 8-6934 0 0,0 0-155 0 0,0 0-125 0 0,0 0-103 0 0,0 0-82 0 0,-34-7 4362 0 0,23 4-4167 0 0,26 3-368 0 0,189-4 444 0 0,-224 53-244 0 0,-91 116 182 0 0,80-125-331 0 0,67-39 39 0 0,133-14-354 0 0,-169 13-269 0 0,0 0 18 0 0,0 0-6 0 0,0 0-26 0 0,-2-1-3201 0 0,-7 0-12933 0 0,8 0 7748 0 0</inkml:trace>
  <inkml:trace contextRef="#ctx0" brushRef="#br0" timeOffset="334.688">269 92 9698 0 0,'0'0'1810'0'0,"0"0"-135"0"0,0 0-72 0 0,0 0 20 0 0,0 0 20 0 0,0 0-69 0 0,0 0-236 0 0,0 0-328 0 0,0 0-354 0 0,0 0-278 0 0,0 0-184 0 0,0 0-95 0 0,0 0 22 0 0,-3 2 53 0 0,-120 135 2377 0 0,120-136-4835 0 0,5-7-9003 0 0,-2 4 2792 0 0</inkml:trace>
  <inkml:trace contextRef="#ctx0" brushRef="#br0" timeOffset="1105.067">377 225 184 0 0,'0'0'3694'0'0,"0"0"-1155"0"0,0 0-238 0 0,0 0 73 0 0,0 0-84 0 0,0 0-238 0 0,0 0-253 0 0,0 0-253 0 0,0 0-239 0 0,0 0-211 0 0,0 0-255 0 0,0 0-224 0 0,0 0-172 0 0,-8-9 657 0 0,-47 110 1405 0 0,-5-40-4142 0 0,60-58-2225 0 0,4-2-13050 0 0,-3-2 12621 0 0</inkml:trace>
  <inkml:trace contextRef="#ctx0" brushRef="#br0" timeOffset="1586.78">312 263 6825 0 0,'0'0'2400'0'0,"0"0"-63"0"0,0 0-124 0 0,0 0-139 0 0,0 0-187 0 0,0 0-191 0 0,0 0-254 0 0,0 0-291 0 0,0 0-278 0 0,0 0-290 0 0,0 0-256 0 0,0 0-179 0 0,0-4-102 0 0,0-7-91 0 0,3 11 562 0 0,4 10 22 0 0,92 121 1938 0 0,-87-211-295 0 0,-10 12-2318 0 0,-2 68-3 0 0,6-6-8383 0 0,0 2-4777 0 0,-5 3 5723 0 0</inkml:trace>
  <inkml:trace contextRef="#ctx0" brushRef="#br0" timeOffset="1848.301">532 126 4753 0 0,'0'0'4964'0'0,"0"0"-2608"0"0,0 0-738 0 0,0 0 24 0 0,0 0 53 0 0,0 0-112 0 0,0 0-203 0 0,0 0-268 0 0,0 0-300 0 0,0 0-261 0 0,0 0-241 0 0,0 0-173 0 0,0 0-78 0 0,-2-2-14 0 0,-2-9 233 0 0,26 13 268 0 0,-4 0-543 0 0,-17-2-135 0 0,32 4-473 0 0,-24 1-4560 0 0,-2 2-7397 0 0,-6-6 7182 0 0</inkml:trace>
  <inkml:trace contextRef="#ctx0" brushRef="#br0" timeOffset="2107.035">530 204 2681 0 0,'0'0'2377'0'0,"0"0"-570"0"0,0 0-112 0 0,0 0 127 0 0,0 0 47 0 0,0 0-16 0 0,0 0-114 0 0,0 0-212 0 0,0 0-209 0 0,0 0-218 0 0,0 0-237 0 0,0 0-229 0 0,0 0-165 0 0,5 3-149 0 0,61 10-131 0 0,-32-13-4176 0 0,-20 0-5099 0 0,-8 0-104 0 0</inkml:trace>
  <inkml:trace contextRef="#ctx0" brushRef="#br0" timeOffset="2685.253">895 26 10978 0 0,'0'0'849'0'0,"0"0"-163"0"0,0 0-7 0 0,0 0 203 0 0,0 0 310 0 0,0 0 292 0 0,0 0 83 0 0,0 0-230 0 0,0 0-369 0 0,0 0-404 0 0,0 0-331 0 0,0 0-171 0 0,-1-5-72 0 0,1 4 10 0 0,0 1 2 0 0,0-1 0 0 0,1 0 0 0 0,-1 1 0 0 0,0-1-1 0 0,0 0 1 0 0,0 0 0 0 0,0 1 0 0 0,0-1 0 0 0,0 0 0 0 0,-1 1 0 0 0,1-1-1 0 0,0 0 1 0 0,0 1 0 0 0,0-1 0 0 0,-1 0 0 0 0,1 1 0 0 0,0-1 0 0 0,-1 1-1 0 0,1-1 1 0 0,0 1 0 0 0,-1-1 0 0 0,1 0 0 0 0,-1 1 0 0 0,1 0 0 0 0,-1-1-1 0 0,1 1 1 0 0,-1-1 0 0 0,1 1 0 0 0,-1-1 0 0 0,0 1 0 0 0,1 0 0 0 0,-1 0-1 0 0,0-1 1 0 0,1 1 0 0 0,-1 0 0 0 0,1 0 0 0 0,-1 0 0 0 0,0-1-1 0 0,0 1 1 0 0,1 0 0 0 0,-1 0 0 0 0,0 0 0 0 0,1 0 0 0 0,-1 0 0 0 0,0 1-1 0 0,1-1 1 0 0,-1 0 0 0 0,0 0 0 0 0,1 0 0 0 0,-1 0 0 0 0,0 1 0 0 0,1-1-1 0 0,-1 0 1 0 0,1 1 0 0 0,-1-1 0 0 0,0 1 0 0 0,1-1 0 0 0,-1 0 0 0 0,1 1-2 0 0,-51 24 419 0 0,50-24-409 0 0,0 0-1 0 0,0-1 0 0 0,0 1 0 0 0,0 0 1 0 0,0 0-1 0 0,0-1 0 0 0,1 1 0 0 0,-1 0 1 0 0,0 0-1 0 0,0 0 0 0 0,0 0 0 0 0,1 0 1 0 0,-1 0-1 0 0,1 0 0 0 0,-1 0 0 0 0,1 0 1 0 0,-1 1-1 0 0,1-1 0 0 0,0 0 0 0 0,-1 0 1 0 0,1 0-1 0 0,0 1 0 0 0,0-1 0 0 0,0 0 1 0 0,0 0-1 0 0,0 0 0 0 0,0 1 0 0 0,0-1 1 0 0,0 0-1 0 0,1 0 0 0 0,-1 0 0 0 0,0 1 1 0 0,1-1-1 0 0,-1 0 0 0 0,1 0 0 0 0,-1 0 1 0 0,1 0-1 0 0,-1 0 0 0 0,1 0 0 0 0,0 0 1 0 0,0 0-1 0 0,0 0-9 0 0,1 1 23 0 0,1 0 0 0 0,-1-1-1 0 0,1 1 1 0 0,-1 0 0 0 0,0 0 0 0 0,0 0 0 0 0,0 0 0 0 0,-1 1 0 0 0,1-1 0 0 0,0 0 0 0 0,-1 1 0 0 0,1-1-1 0 0,-1 1 1 0 0,0 0 0 0 0,0-1 0 0 0,0 1 0 0 0,0 0 0 0 0,0 0 0 0 0,-1 0 0 0 0,1-1 0 0 0,-1 1-1 0 0,0 0 1 0 0,0 0 0 0 0,0 0 0 0 0,0 0 0 0 0,0 0 0 0 0,-1 0 0 0 0,1-1 0 0 0,-1 1 0 0 0,0 0-1 0 0,0 0 1 0 0,0 0 0 0 0,0-1 0 0 0,0 1 0 0 0,-1-1 0 0 0,1 1 0 0 0,-1-1 0 0 0,0 1 0 0 0,1-1 0 0 0,-1 0-1 0 0,0 0 1 0 0,-1 0-23 0 0,-75 35 592 0 0,78-37-533 0 0,0 0-14 0 0,0 0 10 0 0,23-13 245 0 0,-22 12-296 0 0,1 0 0 0 0,-1 0 0 0 0,1 0 0 0 0,0 0 0 0 0,0 0 0 0 0,0 0 0 0 0,0 0 0 0 0,-1 0 0 0 0,1 1 0 0 0,0-1 0 0 0,0 1 0 0 0,0 0 0 0 0,0-1 0 0 0,0 1 0 0 0,0 0 0 0 0,0 0 0 0 0,1 0 0 0 0,-1 1 0 0 0,0-1 0 0 0,0 0 0 0 0,0 1 0 0 0,-1-1 0 0 0,1 1 0 0 0,0 0 0 0 0,0-1 0 0 0,0 1 0 0 0,0 0 0 0 0,0 0 0 0 0,-1 0 0 0 0,1 1 0 0 0,-1-1 0 0 0,1 0 0 0 0,0 1 0 0 0,-1-1 0 0 0,0 1 0 0 0,1-1 0 0 0,-1 1 0 0 0,0-1 0 0 0,0 1 0 0 0,0 0 0 0 0,0 0 0 0 0,0 0 0 0 0,-1 0 0 0 0,1-1 0 0 0,0 1 0 0 0,-1 0 0 0 0,1 0 0 0 0,-1 0 0 0 0,0 0 0 0 0,0 0 0 0 0,0 0 0 0 0,0 1-4 0 0,-1 90 974 0 0,2-91-1033 0 0,0-1 0 0 0,1 1 0 0 0,-1 0 0 0 0,1-1 0 0 0,0 0 0 0 0,-1 1 0 0 0,1-1 0 0 0,0 0 0 0 0,0 0 0 0 0,0 0 0 0 0,0 0 0 0 0,0 0 0 0 0,0 0 0 0 0,0-1 0 0 0,0 1 0 0 0,0-1 0 0 0,0 1 0 0 0,0-1 0 0 0,1 0 0 0 0,-1 0 0 0 0,0 0 0 0 0,0 0 0 0 0,1 0 59 0 0,16 0-4511 0 0,-4-2-5327 0 0,-10 2 41 0 0</inkml:trace>
  <inkml:trace contextRef="#ctx0" brushRef="#br0" timeOffset="3042.185">1015 102 10194 0 0,'0'0'1511'0'0,"0"0"-121"0"0,0 0-131 0 0,0 0-127 0 0,0 0-40 0 0,0 0 2 0 0,0 0-95 0 0,0 0-131 0 0,-10 2-155 0 0,-32 10-175 0 0,40-11-472 0 0,0 1 1 0 0,0-1-1 0 0,0 1 0 0 0,0-1 1 0 0,1 1-1 0 0,-1 0 1 0 0,0 0-1 0 0,1 0 1 0 0,-1 0-1 0 0,1 0 0 0 0,0 0 1 0 0,0 0-1 0 0,0 0 1 0 0,0 0-1 0 0,0 1 1 0 0,0-1-1 0 0,1 0 0 0 0,-1 1 1 0 0,1-1-1 0 0,-1 0 1 0 0,1 1-1 0 0,0-1 1 0 0,0 1-1 0 0,0-1 0 0 0,0 1 1 0 0,0-1-1 0 0,1 0 1 0 0,-1 1-1 0 0,1-1 0 0 0,0 0 1 0 0,0 2-67 0 0,1-1 98 0 0,0 0 1 0 0,0 1-1 0 0,1-1 1 0 0,-1 0-1 0 0,1 0 1 0 0,0-1-1 0 0,0 1 1 0 0,0-1-1 0 0,0 1 1 0 0,0-1-1 0 0,0 0 1 0 0,1 0-1 0 0,-1 0 1 0 0,1-1-1 0 0,-1 1 1 0 0,1-1-1 0 0,0 0 1 0 0,-1 0-1 0 0,1 0 1 0 0,0 0-1 0 0,0-1 1 0 0,0 1-1 0 0,0-1 1 0 0,0 0-1 0 0,0 0 1 0 0,-1-1-1 0 0,1 1 1 0 0,0-1-1 0 0,0 0 1 0 0,0 0-1 0 0,-1 0 1 0 0,1-1-1 0 0,0 1 1 0 0,-1-1-1 0 0,1 0 1 0 0,-1 0-1 0 0,0 0 1 0 0,1 0-1 0 0,-1 0 1 0 0,0-1-1 0 0,-1 1 1 0 0,2-2-99 0 0,-3 1 28 0 0,0 0 1 0 0,0 0 0 0 0,0 0 0 0 0,0-1-1 0 0,-1 1 1 0 0,1 0 0 0 0,-1 0 0 0 0,0 0-1 0 0,0-1 1 0 0,0 1 0 0 0,0 0-1 0 0,-1 0 1 0 0,1 0 0 0 0,-1-1 0 0 0,0 1-1 0 0,0 0 1 0 0,0 0 0 0 0,0 0-1 0 0,-1 0 1 0 0,1 0 0 0 0,-1 1 0 0 0,0-1-1 0 0,0 0 1 0 0,0 1 0 0 0,0-1 0 0 0,0 1-1 0 0,-1-1-28 0 0,1 1-160 0 0,1 0 1 0 0,-1 0-1 0 0,0 0 0 0 0,-1 0 0 0 0,1 0 0 0 0,0 1 1 0 0,0-1-1 0 0,-1 1 0 0 0,1-1 0 0 0,-1 1 0 0 0,1 0 1 0 0,-1 0-1 0 0,0 0 0 0 0,1 0 0 0 0,-1 1 0 0 0,0-1 1 0 0,0 1-1 0 0,1 0 0 0 0,-1 0 0 0 0,-1 0 160 0 0,1 2-4200 0 0,3 1-1450 0 0,0-2 3846 0 0,0 1-9315 0 0</inkml:trace>
  <inkml:trace contextRef="#ctx0" brushRef="#br0" timeOffset="3305.132">1192 212 16812 0 0,'0'0'1159'0'0,"0"0"-186"0"0,0 0-105 0 0,0 0 46 0 0,0 0 22 0 0,0 0-9 0 0,0 0-100 0 0,0 0-190 0 0,0 0-157 0 0,0 0-142 0 0,0 0-125 0 0,0 0-73 0 0,0 0-65 0 0,-10 10-23 0 0,-62 79-851 0 0,67-76-2462 0 0,5-8-1727 0 0,2-1-4979 0 0,-1-3 3631 0 0</inkml:trace>
  <inkml:trace contextRef="#ctx0" brushRef="#br0" timeOffset="3515.922">1275 86 13283 0 0,'0'0'2328'0'0,"0"0"-133"0"0,0 0-367 0 0,0 0-422 0 0,0 0-327 0 0,0 0-272 0 0,0 0-233 0 0,0 0-180 0 0,0 0-48 0 0,0 0 41 0 0,0 0 34 0 0,0 0 8 0 0,0 0-48 0 0,-1 6-96 0 0,-1 139-458 0 0,0-134-3970 0 0,1-7-544 0 0,0-1-3556 0 0,0-1-654 0 0</inkml:trace>
  <inkml:trace contextRef="#ctx0" brushRef="#br0" timeOffset="3786.436">1409 220 12451 0 0,'0'0'3088'0'0,"0"0"-1649"0"0,0 0-619 0 0,0 0-131 0 0,0 0-5 0 0,0 0 27 0 0,0 0-3 0 0,0 0-9 0 0,0 0-54 0 0,0 0-41 0 0,0 0-45 0 0,0 0-139 0 0,0 0-129 0 0,-1 8-47 0 0,0-1-255 0 0,0 0 1 0 0,0 0 0 0 0,0 1-1 0 0,-1-1 1 0 0,0 0 0 0 0,0 0-1 0 0,-1-1 1 0 0,0 1 0 0 0,0-1-1 0 0,-1 1 1 0 0,0-1-1 0 0,0 0 1 0 0,-4 5 10 0 0,7-10-7796 0 0,3-1 2294 0 0,-2 0 4157 0 0,1 0-7929 0 0</inkml:trace>
  <inkml:trace contextRef="#ctx0" brushRef="#br0" timeOffset="4167.896">1497 105 14419 0 0,'0'0'1395'0'0,"0"0"-43"0"0,0 0-106 0 0,0 0-104 0 0,0 0-98 0 0,0 0-67 0 0,0 0-125 0 0,0 0-178 0 0,0 0-158 0 0,0 0-151 0 0,0 0-91 0 0,0 0-43 0 0,11-8-31 0 0,36-25-8 0 0,-45 32-174 0 0,0 0 0 0 0,-1 0 0 0 0,1 1 0 0 0,0-1 0 0 0,0 0 0 0 0,0 1 0 0 0,-1-1 0 0 0,1 1 1 0 0,0 0-1 0 0,0-1 0 0 0,0 1 0 0 0,0 0 0 0 0,0 0 0 0 0,0 0 0 0 0,0 1 0 0 0,0-1 0 0 0,-1 0 0 0 0,1 1 0 0 0,0-1 1 0 0,0 1-1 0 0,0-1 0 0 0,0 1 0 0 0,-1 0 0 0 0,1 0 0 0 0,0 0 0 0 0,-1 0 0 0 0,1 0 0 0 0,-1 0 0 0 0,1 1 1 0 0,-1-1-1 0 0,0 0 0 0 0,1 1 0 0 0,-1-1 0 0 0,0 1 0 0 0,0-1 0 0 0,0 1 0 0 0,0 0 0 0 0,0-1 0 0 0,0 1 0 0 0,-1 0 1 0 0,1 0-1 0 0,0 0 0 0 0,-1-1 0 0 0,0 1 0 0 0,1 0 0 0 0,-1 0 0 0 0,0 0 0 0 0,0 0 0 0 0,0 0 0 0 0,0 0 1 0 0,0 1-19 0 0,-2 5 26 0 0,0 1 1 0 0,0-1-1 0 0,-1 1 1 0 0,0-1-1 0 0,-1 0 1 0 0,1 0-1 0 0,-2-1 1 0 0,1 1-1 0 0,-1-1 1 0 0,0 0-1 0 0,0 0 1 0 0,-1 0-1 0 0,0-1 1 0 0,0 0-1 0 0,-1 0 1 0 0,0-1-1 0 0,0 1 1 0 0,-2 0-27 0 0,48-7 525 0 0,-8-4-1144 0 0,9 0-3573 0 0,-28 2-1311 0 0,1-1-3324 0 0,-10 3 1164 0 0</inkml:trace>
  <inkml:trace contextRef="#ctx0" brushRef="#br0" timeOffset="4397.969">1733 199 11402 0 0,'0'0'1414'0'0,"0"0"-318"0"0,0 0 162 0 0,0 0 346 0 0,0 0 117 0 0,0 0-134 0 0,0 0-210 0 0,0 0-251 0 0,0 0-274 0 0,0 0-177 0 0,0 0-160 0 0,1 11-111 0 0,8 56 587 0 0,-34-24 239 0 0,-7-32-4226 0 0,30-13-5021 0 0,1 2-3333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13.7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0 195 17564 0 0,'0'0'1496'0'0,"0"0"-240"0"0,0 0-79 0 0,0 0-129 0 0,0 0-184 0 0,0 0-272 0 0,0 0-248 0 0,0 0-192 0 0,0 0-192 0 0,0 0-160 0 0,0 0-184 0 0,0 0-368 0 0,0 0-632 0 0,0 0-1697 0 0,29-11-3680 0 0,-27 11-5130 0 0</inkml:trace>
  <inkml:trace contextRef="#ctx0" brushRef="#br0" timeOffset="164.945">133 198 15843 0 0,'0'0'2009'0'0,"0"0"-369"0"0,0 0-88 0 0,0 0-239 0 0,0 0-337 0 0,0 0-296 0 0,0 0-320 0 0,0 0-240 0 0,0 0-176 0 0,0 0-208 0 0,0 0-232 0 0,0 0-472 0 0,0 0-1033 0 0,16-7-3176 0 0,-13 7-7145 0 0</inkml:trace>
  <inkml:trace contextRef="#ctx0" brushRef="#br0" timeOffset="416.202">371 196 18636 0 0,'0'0'1900'0'0,"0"0"-306"0"0,0 0-239 0 0,0 0-188 0 0,0 0-160 0 0,0 0-175 0 0,0 0-233 0 0,0 0-220 0 0,0 0-186 0 0,0 0-98 0 0,0 0-22 0 0,0 0 7 0 0,0 0 35 0 0,-4 3 17 0 0,-139 92 945 0 0,86-58-939 0 0,75-36-5767 0 0,-5-4-5722 0 0,-8 1-369 0 0</inkml:trace>
  <inkml:trace contextRef="#ctx0" brushRef="#br0" timeOffset="753.063">494 113 18332 0 0,'0'0'1472'0'0,"0"0"-69"0"0,0 0-176 0 0,0 0-117 0 0,0 0-62 0 0,0 0-111 0 0,0 0-130 0 0,0 0-169 0 0,0 0-182 0 0,0 0-153 0 0,0 0-138 0 0,0 0-66 0 0,2-11 149 0 0,-9 88 1093 0 0,3-7-2373 0 0,4-62-141 0 0,0-8 18 0 0,0 0-439 0 0,0 0-4993 0 0,0-2 783 0 0,0 2 4280 0 0,0-2-9193 0 0</inkml:trace>
  <inkml:trace contextRef="#ctx0" brushRef="#br0" timeOffset="1285.379">440 87 13163 0 0,'0'0'2126'0'0,"0"0"-133"0"0,0 0-146 0 0,0 0-138 0 0,0 0-201 0 0,0 0-177 0 0,0 0-189 0 0,0 0-197 0 0,0 0-165 0 0,0 0-169 0 0,0 0-153 0 0,0 0-114 0 0,0 0-92 0 0,-2-5-42 0 0,-5-13-20 0 0,5 13-28 0 0,2 5-16 0 0,0 0-15 0 0,0 0-27 0 0,0 0-4 0 0,0 0-16 0 0,27 18 1035 0 0,153 135-977 0 0,-178-151-45 0 0,4 3-726 0 0,-3-6-2639 0 0,-2-3-2548 0 0,1-3-3794 0 0,-1 6 7540 0 0,-1-1-7231 0 0</inkml:trace>
  <inkml:trace contextRef="#ctx0" brushRef="#br0" timeOffset="1617.562">677 88 7362 0 0,'0'0'3264'0'0,"0"0"-382"0"0,0 0-377 0 0,0 0-290 0 0,0 0-236 0 0,0 0-205 0 0,0 0-275 0 0,0 0-318 0 0,0 0-327 0 0,0 0-294 0 0,0 0-213 0 0,0 0-145 0 0,0 0-80 0 0,-1-3-32 0 0,-14 116 3010 0 0,15-102-3401 0 0,0 0 2284 0 0,0-7-3835 0 0,0-3-3615 0 0,0-3-5008 0 0,0 0-1205 0 0</inkml:trace>
  <inkml:trace contextRef="#ctx0" brushRef="#br0" timeOffset="2379.703">716 159 6585 0 0,'0'0'2256'0'0,"0"0"-181"0"0,0 0 41 0 0,0 0 89 0 0,0 0-92 0 0,0 0-283 0 0,0 0-324 0 0,0 0-286 0 0,0 0-254 0 0,0 0-222 0 0,0 0-172 0 0,0 0-100 0 0,0 0-23 0 0,22 8 1102 0 0,43-1-490 0 0,-21-7-4290 0 0,-32-4-1697 0 0,-1-3-5071 0 0,-7 4 4038 0 0,-1 1 2349 0 0</inkml:trace>
  <inkml:trace contextRef="#ctx0" brushRef="#br0" timeOffset="2612.095">932 107 3921 0 0,'0'0'4856'0'0,"0"0"-1054"0"0,0 0-807 0 0,0 0-572 0 0,0 0-469 0 0,0 0-386 0 0,0 0-365 0 0,0 0-351 0 0,0 0-312 0 0,0 0-217 0 0,0 0-136 0 0,0 0-26 0 0,-8 22 1334 0 0,-2 61 1151 0 0,9-27-6051 0 0,4-56-4027 0 0,-2 0 2408 0 0,-1 0-6433 0 0</inkml:trace>
  <inkml:trace contextRef="#ctx0" brushRef="#br0" timeOffset="3245.502">1054 47 10338 0 0,'0'0'4194'0'0,"0"0"-2096"0"0,0 0-756 0 0,0 0-182 0 0,0 0-38 0 0,0 0-23 0 0,0 0-6 0 0,0 0-89 0 0,0 0-178 0 0,0 0-174 0 0,0 0-189 0 0,0 0-95 0 0,0 0-17 0 0,5-9-27 0 0,14-28-10 0 0,-11 65 392 0 0,-10-23-689 0 0,0 1-1 0 0,1 0 1 0 0,-1-1-1 0 0,1 1 1 0 0,1 0 0 0 0,-1 0-1 0 0,1-1 1 0 0,0 1 0 0 0,0 0-1 0 0,1 0 1 0 0,0 0 0 0 0,0-1-1 0 0,0 1 1 0 0,1 0 0 0 0,-1-1-1 0 0,1 1 1 0 0,1-1 0 0 0,-1 0-1 0 0,1 0 1 0 0,0 1 0 0 0,0-2-1 0 0,0 1 1 0 0,1 0-1 0 0,0-1 1 0 0,0 0 0 0 0,0 1-1 0 0,0-2 1 0 0,1 1 0 0 0,-1 0-1 0 0,1-1 1 0 0,0 0 0 0 0,0 0-1 0 0,3 1-16 0 0,-8-4 15 0 0,0-1-1 0 0,0 1 1 0 0,0 0-1 0 0,-1-1 1 0 0,1 1-1 0 0,0 0 1 0 0,0 0-1 0 0,0-1 1 0 0,0 1 0 0 0,0 0-1 0 0,0-1 1 0 0,0 1-1 0 0,0 0 1 0 0,0-1-1 0 0,0 1 1 0 0,0 0-1 0 0,0-1 1 0 0,0 1-1 0 0,0 0 1 0 0,0-1-1 0 0,0 1 1 0 0,0 0-1 0 0,1-1 1 0 0,-1 1-1 0 0,0 0 1 0 0,0-1-1 0 0,0 1 1 0 0,0 0-1 0 0,1 0 1 0 0,-1-1-1 0 0,0 1 1 0 0,0 0 0 0 0,1 0-1 0 0,-1-1 1 0 0,0 1-1 0 0,0 0 1 0 0,1 0-1 0 0,-1 0 1 0 0,0-1-1 0 0,1 1 1 0 0,-1 0-1 0 0,0 0 1 0 0,1 0-1 0 0,-1 0 1 0 0,0 0-1 0 0,1 0 1 0 0,-1 0-1 0 0,0 0 1 0 0,1 0-1 0 0,-1 0 1 0 0,0 0-1 0 0,1 0 1 0 0,-1 0-1 0 0,0 0 1 0 0,1 0-1 0 0,-1 0 1 0 0,0 0 0 0 0,1 0-15 0 0,-26-21-148 0 0,24 20 142 0 0,0 0 0 0 0,0 1 0 0 0,0 0 0 0 0,0-1 0 0 0,0 1 0 0 0,0-1 0 0 0,0 1 0 0 0,0 0 0 0 0,0 0 0 0 0,0-1 0 0 0,0 1-1 0 0,0 0 1 0 0,0 0 0 0 0,0 0 0 0 0,0 0 0 0 0,0 0 0 0 0,0 0 0 0 0,0 1 0 0 0,0-1 0 0 0,0 0 0 0 0,0 0 0 0 0,0 1 0 0 0,0-1 0 0 0,0 1 0 0 0,0-1 0 0 0,1 1 0 0 0,-1-1 0 0 0,0 1-1 0 0,0-1 1 0 0,0 1 0 0 0,0 0 0 0 0,1 0 0 0 0,-1-1 0 0 0,0 1 0 0 0,1 0 0 0 0,-1 0 0 0 0,1 0 0 0 0,-1 0 0 0 0,1-1 0 0 0,-1 1 0 0 0,1 0 0 0 0,-1 0 0 0 0,1 0 0 0 0,0 0 0 0 0,0 0-1 0 0,-1 0 1 0 0,1 0 0 0 0,0 0 0 0 0,0 0 0 0 0,0 0 0 0 0,0 0 0 0 0,0 1 0 0 0,1-1 0 0 0,-1 0 0 0 0,0 0 0 0 0,0 0 0 0 0,1 0 0 0 0,-1 0 6 0 0,16 62 74 0 0,-9-46-62 0 0,-5-13 8 0 0,0 0 0 0 0,0-1 0 0 0,0 1 1 0 0,-1 0-1 0 0,1 0 0 0 0,-1 0 1 0 0,0 1-1 0 0,0-1 0 0 0,-1 0 0 0 0,1 0 1 0 0,-1 1-1 0 0,0-1 0 0 0,0 0 1 0 0,0 0-1 0 0,-1 4-20 0 0,-2-6 79 0 0,0 0 1 0 0,1 0-1 0 0,-1-1 0 0 0,0 1 1 0 0,0-1-1 0 0,-1 1 0 0 0,1-1 1 0 0,0 0-1 0 0,0-1 0 0 0,-1 1 1 0 0,1 0-1 0 0,0-1 1 0 0,-1 0-1 0 0,1 1 0 0 0,0-2 1 0 0,-1 1-1 0 0,1 0 0 0 0,0-1 1 0 0,-1 1-80 0 0,-5 0 92 0 0,-34-1 212 0 0,46-3-3183 0 0,7-5-8389 0 0,-8 7-1489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34.1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 0 0 0,'0'0'581'0'0,"0"0"1009"0"0,0 0 236 0 0,0 0-2 0 0,0 0-73 0 0,0 0-152 0 0,0 0-160 0 0,0 0-233 0 0,0 0-273 0 0,0 0-182 0 0,-1 1 7116 0 0,-2 4-4020 0 0,-11 22-3428 0 0,12-22-347 0 0,0 0 0 0 0,0 0 0 0 0,1 0-1 0 0,0 0 1 0 0,0 0 0 0 0,0 0 0 0 0,1 0-1 0 0,-1 1 1 0 0,1-1 0 0 0,1 0 0 0 0,-1 0-1 0 0,1 0 1 0 0,0 1 0 0 0,0-1 0 0 0,0 0-1 0 0,1 0 1 0 0,-1 0 0 0 0,1-1 0 0 0,1 1-1 0 0,-1 0 1 0 0,1-1 0 0 0,-1 1-1 0 0,1-1 1 0 0,3 3-72 0 0,-3-5 32 0 0,0 0 0 0 0,0-1 0 0 0,0 1 0 0 0,0 0 0 0 0,1-1 0 0 0,-1 0 0 0 0,0 0-1 0 0,1 0 1 0 0,-1 0 0 0 0,1 0 0 0 0,-1-1 0 0 0,1 0 0 0 0,0 0 0 0 0,-1 0 0 0 0,1 0 0 0 0,-1 0 0 0 0,1 0 0 0 0,-1-1-1 0 0,1 0 1 0 0,-1 0 0 0 0,1 0 0 0 0,-1 0 0 0 0,0-1 0 0 0,1 1 0 0 0,-1-1 0 0 0,0 0 0 0 0,0 1 0 0 0,0-2-1 0 0,0 1 1 0 0,-1 0 0 0 0,1 0 0 0 0,0-1 0 0 0,-1 0 0 0 0,0 1 0 0 0,0-1 0 0 0,0 0 0 0 0,0 0 0 0 0,0 0 0 0 0,0 0-1 0 0,-1-1 1 0 0,1 1 0 0 0,-1 0 0 0 0,0-1 0 0 0,0 1 0 0 0,0-1 0 0 0,-1 1 0 0 0,1-1 0 0 0,-1 1 0 0 0,0-1 0 0 0,0 0-1 0 0,0 1 1 0 0,0-1 0 0 0,-1 1 0 0 0,0-4-32 0 0,-34-25 437 0 0,7 13-4173 0 0,27 17-1020 0 0,1 0-4821 0 0,0 2-1869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41.2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77 2625 0 0,'0'0'1379'0'0,"0"0"-105"0"0,0 0 63 0 0,0 0 194 0 0,0 0 204 0 0,0 0 155 0 0,0 0-146 0 0,0 0-314 0 0,0 0-358 0 0,0 0-351 0 0,0 0-185 0 0,-8 25 2381 0 0,6 2 242 0 0,8-43-37 0 0,24-97-2798 0 0,-23 149-437 0 0,-5 163 630 0 0,0-198-2777 0 0,4-5-6589 0 0,-4 2 4905 0 0,0 1-8035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55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37 0 0 0,'0'0'860'0'0,"0"0"1119"0"0,0 0 184 0 0,0 0-164 0 0,0 0-139 0 0,0 0-103 0 0,-3 0-126 0 0,2 0-1882 0 0,-8-1 1467 0 0,-8-2 5113 0 0,12-5-837 0 0,17-1-5766 0 0,-10 7 291 0 0,0 1 0 0 0,1-1 0 0 0,-1 1 0 0 0,0-1 0 0 0,0 1 0 0 0,1 0 0 0 0,-1 0 0 0 0,0 0 0 0 0,1 0 0 0 0,-1 0-1 0 0,1 0 1 0 0,0 1 0 0 0,-1 0 0 0 0,1-1 0 0 0,-1 1 0 0 0,1 0 0 0 0,0 0 0 0 0,-1 0 0 0 0,1 1 0 0 0,-1-1 0 0 0,1 0 0 0 0,0 1 0 0 0,-1 0 0 0 0,1 0-1 0 0,-1 0 1 0 0,0 0 0 0 0,1 0 0 0 0,-1 0 0 0 0,0 0 0 0 0,1 1 0 0 0,-1-1 0 0 0,0 1 0 0 0,0 0 0 0 0,0-1 0 0 0,-1 1 0 0 0,1 0 0 0 0,0 0 0 0 0,-1 0-1 0 0,1 1 1 0 0,-1-1 0 0 0,0 0 0 0 0,1 1 0 0 0,-1-1 0 0 0,0 0 0 0 0,0 1 0 0 0,-1-1 0 0 0,1 1 0 0 0,-1-1 0 0 0,1 1 0 0 0,-1 0 0 0 0,0-1 0 0 0,0 3-18 0 0,-3 1 38 0 0,0 0 0 0 0,0 0-1 0 0,-1 0 1 0 0,0 0 0 0 0,0-1-1 0 0,0 0 1 0 0,-1 0-1 0 0,1 0 1 0 0,-1-1 0 0 0,0 1-1 0 0,-1-1 1 0 0,-4 3-37 0 0,-3 3 14 0 0,-25 23 42 0 0,71-29 36 0 0,80-21 115 0 0,-97 18-2617 0 0,-7 1-6831 0 0,-5-2-2221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56.2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54 1824 0 0,'0'0'1946'0'0,"0"0"-145"0"0,0 0 171 0 0,0 0 274 0 0,0 0 134 0 0,0 0-6 0 0,0 0-265 0 0,0 0-364 0 0,0 0-347 0 0,0 0-363 0 0,0 0-288 0 0,0 0-221 0 0,0 0-162 0 0,0-3-78 0 0,-4-5 342 0 0,-2 25 807 0 0,-3 7-806 0 0,-42 59 334 0 0,62-85-5834 0 0,5-9-4992 0 0,-10 7 3674 0 0,-3 0 704 0 0</inkml:trace>
  <inkml:trace contextRef="#ctx0" brushRef="#br0" timeOffset="246.702">142 24 4289 0 0,'0'0'2881'0'0,"0"0"-697"0"0,0 0-504 0 0,0 0-95 0 0,0 0-20 0 0,0 0 36 0 0,0 0-74 0 0,0 0-231 0 0,0 0-258 0 0,0 0-226 0 0,0 0-159 0 0,0 0-85 0 0,0 8-38 0 0,0 2-542 0 0,-1-2 148 0 0,0 0 0 0 0,1 1 0 0 0,1-1 0 0 0,-1 0 1 0 0,1 0-1 0 0,0 0 0 0 0,1 0 0 0 0,0-1 0 0 0,0 1 0 0 0,1 0 0 0 0,0-1 0 0 0,0 1 0 0 0,1-1 0 0 0,-1 0 1 0 0,6 6-137 0 0,-9-13-494 0 0,0 0-163 0 0,0 0-202 0 0,-6-10-16657 0 0,5 8 12803 0 0</inkml:trace>
  <inkml:trace contextRef="#ctx0" brushRef="#br0" timeOffset="519.297">1 33 2545 0 0,'0'0'1893'0'0,"0"0"-206"0"0,0 0 106 0 0,0 0 218 0 0,0 0-77 0 0,0 0-342 0 0,0 0-453 0 0,0 0-319 0 0,0 0-64 0 0,0 0 72 0 0,0 0 94 0 0,0 0 22 0 0,0 0-57 0 0,5 4-86 0 0,52 17 1008 0 0,97-37 509 0 0,-144 18-2571 0 0,-7 0-2873 0 0,0 0-2315 0 0,2 0-3513 0 0,-4-1 2049 0 0</inkml:trace>
  <inkml:trace contextRef="#ctx0" brushRef="#br0" timeOffset="801.399">363 0 1552 0 0,'0'0'2925'0'0,"0"0"-545"0"0,0 0-134 0 0,0 0 205 0 0,0 0-86 0 0,0 0-286 0 0,0 0-349 0 0,0 0-443 0 0,0 0-339 0 0,0 0-253 0 0,0 0-187 0 0,0 0-69 0 0,0 0-38 0 0,-6 2 4 0 0,2-1-282 0 0,0 1 0 0 0,0 0-1 0 0,0 0 1 0 0,1 0 0 0 0,-1 0-1 0 0,0 1 1 0 0,1-1-1 0 0,0 1 1 0 0,0 0 0 0 0,-1 0-1 0 0,2 0 1 0 0,-1 0 0 0 0,0 1-1 0 0,1-1 1 0 0,-1 1-1 0 0,1 0 1 0 0,0 0 0 0 0,0-1-1 0 0,1 1 1 0 0,-1 2-123 0 0,0-3-4 0 0,0 0 1 0 0,1 0-1 0 0,0 0 1 0 0,0 0-1 0 0,0 1 0 0 0,0-1 1 0 0,0 0-1 0 0,1 0 1 0 0,-1 1-1 0 0,1-1 0 0 0,0 0 1 0 0,0 1-1 0 0,0-1 1 0 0,0 0-1 0 0,1 1 0 0 0,-1-1 1 0 0,1 0-1 0 0,0 1 1 0 0,0-1-1 0 0,0 0 0 0 0,0 0 1 0 0,1 0-1 0 0,-1 0 0 0 0,1 0 1 0 0,0 0-1 0 0,0 0 1 0 0,0-1-1 0 0,0 1 0 0 0,0-1 1 0 0,1 1-1 0 0,-1-1 1 0 0,1 0-1 0 0,0 0 0 0 0,-1 0 1 0 0,1 0-1 0 0,0-1 1 0 0,0 1-1 0 0,0-1 0 0 0,0 0 1 0 0,0 1-1 0 0,1-1 1 0 0,-1-1-1 0 0,0 1 0 0 0,1 0 1 0 0,-1-1-1 0 0,0 0 1 0 0,1 1 3 0 0,-2-1-497 0 0,8-1-4953 0 0,-4-1-5948 0 0,-4 0 4048 0 0</inkml:trace>
  <inkml:trace contextRef="#ctx0" brushRef="#br0" timeOffset="1162.601">402 48 10186 0 0,'0'0'1610'0'0,"0"0"-329"0"0,0 0 10 0 0,0 0 103 0 0,0 0 1 0 0,0 0-109 0 0,0 0-274 0 0,0 0-320 0 0,0 0-180 0 0,0 0-104 0 0,0 0-53 0 0,0 0-10 0 0,0 0-23 0 0,11 1-25 0 0,31 8-25 0 0,-41-9-243 0 0,0 1 1 0 0,0-1-1 0 0,0 1 0 0 0,0 0 0 0 0,0-1 0 0 0,0 1 1 0 0,0 0-1 0 0,0 0 0 0 0,0 0 0 0 0,0 0 1 0 0,-1 0-1 0 0,1 0 0 0 0,0 0 0 0 0,-1 0 0 0 0,1 0 1 0 0,0 0-1 0 0,-1 0 0 0 0,0 1 0 0 0,1-1 1 0 0,-1 0-1 0 0,0 0 0 0 0,1 0 0 0 0,-1 1 0 0 0,0-1 1 0 0,0 0-1 0 0,0 0 0 0 0,0 1 0 0 0,0-1 0 0 0,0 0 1 0 0,-1 0-1 0 0,1 1 0 0 0,0-1 0 0 0,-1 0 1 0 0,1 0-1 0 0,-1 0 0 0 0,1 0 0 0 0,-1 1 0 0 0,1-1 1 0 0,-1 0-1 0 0,0 0 0 0 0,1 0 0 0 0,-1 0 1 0 0,0 0-1 0 0,-1 0-29 0 0,-73 60 517 0 0,76-59-499 0 0,0-1-1 0 0,0 0 1 0 0,0 0-1 0 0,0 0 1 0 0,0-1 0 0 0,0 1-1 0 0,0 0 1 0 0,0 0-1 0 0,0 0 1 0 0,1-1-1 0 0,-1 1 1 0 0,0-1 0 0 0,1 1-1 0 0,-1-1 1 0 0,0 1-1 0 0,1-1 1 0 0,-1 0-1 0 0,0 0 1 0 0,1 0 0 0 0,-1 0-1 0 0,0 0 1 0 0,1 0-1 0 0,-1 0 1 0 0,1 0-1 0 0,-1 0 1 0 0,0 0 0 0 0,1-1-1 0 0,-1 1 1 0 0,2-1-18 0 0,0 1 14 0 0,57-4 779 0 0,-35-1-2828 0 0,-7 0-3536 0 0,-2 0-5053 0 0,-13 3 3076 0 0</inkml:trace>
  <inkml:trace contextRef="#ctx0" brushRef="#br0" timeOffset="1416.223">572 15 4537 0 0,'0'0'4109'0'0,"0"0"-1563"0"0,0 0-801 0 0,0 0-172 0 0,0 0-138 0 0,0 0-68 0 0,0 0-19 0 0,0 0-120 0 0,0 0-153 0 0,0 0-125 0 0,0 0-149 0 0,0 0-119 0 0,5 7-94 0 0,0 1-376 0 0,0-1 0 0 0,-1 1 0 0 0,0 0 0 0 0,0-1 0 0 0,-1 2 0 0 0,0-1 0 0 0,-1 0 0 0 0,0 1 0 0 0,0-1 0 0 0,0 1 0 0 0,-1 0 0 0 0,-1 1-212 0 0,-16 45 1215 0 0,2-35-5040 0 0,5-6-3475 0 0,7-12-4421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59.1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10850 0 0,'0'0'1913'0'0,"0"0"-429"0"0,0 0-161 0 0,0 0-56 0 0,0 0-45 0 0,0 0-68 0 0,0 0-131 0 0,0 0-192 0 0,0 0-235 0 0,0 0-221 0 0,0 0-183 0 0,-1 8-5186 0 0,0-6-3252 0 0,1 0-744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59.3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11058 0 0,'0'0'841'0'0,"0"0"-409"0"0,0 0 320 0 0,0 0 664 0 0,0 0 352 0 0,0 0 81 0 0,0 0-465 0 0,0 0-592 0 0,0 0-416 0 0,0 0-272 0 0,0 0-184 0 0,0 0-128 0 0,0 0-72 0 0,0 0-240 0 0,-1 9-392 0 0,2-6-1048 0 0,1-2-3057 0 0,-2 1-6386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59.5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 10554 0 0,'0'0'1566'0'0,"0"0"-83"0"0,0 0 237 0 0,0 0 239 0 0,0 0-66 0 0,0 0-425 0 0,0 0-554 0 0,0 0-373 0 0,0 0-249 0 0,0 0-155 0 0,0 0-127 0 0,0 0-118 0 0,-3-6-708 0 0,2 4-2313 0 0,3 2 975 0 0,0-1-6012 0 0,0 1 2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01.1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 0 0 0,'0'0'1851'0'0,"0"0"470"0"0,0 0-13 0 0,0 0-254 0 0,0 0-232 0 0,0 0-237 0 0,0 0-262 0 0,0 0-241 0 0,0 0-165 0 0,0 0-115 0 0,-3-1-63 0 0,-20 9 4472 0 0,101-11-3381 0 0,0 5-1553 0 0,-78 0-265 0 0,0 1-1 0 0,0-1 0 0 0,0 0 0 0 0,0 0 0 0 0,0 1 1 0 0,0-1-1 0 0,-1 0 0 0 0,1 0 0 0 0,-1 0 0 0 0,0 1 1 0 0,0-1-1 0 0,1 0 0 0 0,-1 0 0 0 0,0 0 0 0 0,-1 0 1 0 0,1 0-1 0 0,0-1 0 0 0,-1 1 0 0 0,1 0 0 0 0,-1 0 1 0 0,1-1-1 0 0,-1 1 0 0 0,0-1 0 0 0,1 0 0 0 0,-1 1 1 0 0,0-1-1 0 0,0 0 0 0 0,0 0 0 0 0,0 0 0 0 0,0 0 1 0 0,-3 0-12 0 0,4 0-9 0 0,-49 25 280 0 0,50-26-235 0 0,0 0-25 0 0,0 0-19 0 0,29-12-151 0 0,-26 11 158 0 0,0 0 1 0 0,0 0 0 0 0,0 0-1 0 0,0 1 1 0 0,1-1-1 0 0,-1 1 1 0 0,0 0-1 0 0,0 0 1 0 0,1 0 0 0 0,-1 1-1 0 0,0-1 1 0 0,0 1-1 0 0,1-1 1 0 0,-1 1-1 0 0,0 0 1 0 0,0 0 0 0 0,0 1-1 0 0,0-1 1 0 0,0 1-1 0 0,-1-1 1 0 0,1 1-1 0 0,0 0 1 0 0,-1 0 0 0 0,1 0-1 0 0,-1 0 1 0 0,0 1-1 0 0,1-1 1 0 0,-1 1-1 0 0,0-1 1 0 0,-1 1-1 0 0,1 0 1 0 0,0 0 0 0 0,-1-1-1 0 0,1 1 1 0 0,-1 0-1 0 0,0 0 1 0 0,0 1-1 0 0,0-1 1 0 0,-1 0 0 0 0,1 0-1 0 0,-1 0 1 0 0,0 1-1 0 0,0-1 1 0 0,-3 2 26 0 0,0-1 0 0 0,-1 0-1 0 0,0-1 1 0 0,0 1 0 0 0,0-1-1 0 0,0 1 1 0 0,0-1 0 0 0,-1-1-1 0 0,0 1 1 0 0,1 0 0 0 0,-1-1-1 0 0,0 0 1 0 0,0 0 0 0 0,0-1-1 0 0,0 1 1 0 0,-1-1 0 0 0,1 0-1 0 0,0-1 1 0 0,0 1 0 0 0,-6-1-26 0 0,8 0 35 0 0,-1 1 1 0 0,1-1-1 0 0,-1 0 0 0 0,1 0 1 0 0,0 0-1 0 0,-1-1 1 0 0,1 1-1 0 0,0-1 0 0 0,0 0 1 0 0,-1 0-1 0 0,1 0 1 0 0,0 0-1 0 0,0 0 0 0 0,0-1 1 0 0,0 0-1 0 0,0 1 1 0 0,0-1-1 0 0,1 0 0 0 0,-1 0 1 0 0,0-1-1 0 0,1 1 1 0 0,0 0-1 0 0,-1-1 1 0 0,1 0-1 0 0,0 1 0 0 0,1-1 1 0 0,-1 0-1 0 0,0 0 1 0 0,1 0-36 0 0,10-1-4560 0 0,1 4-1728 0 0,-8 0 2067 0 0,2 0-6844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52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89 8874 0 0,'0'0'4305'0'0,"0"0"-3188"0"0,0 0-975 0 0,0 0 60 0 0,0 0 353 0 0,0 0 365 0 0,0 0 230 0 0,0 0 9 0 0,0 0-247 0 0,0 0-257 0 0,0 0-182 0 0,0 0-105 0 0,0 0 9 0 0,5-7 59 0 0,11-21 54 0 0,-16 26-416 0 0,1 1-1 0 0,-1-1 0 0 0,0 0 0 0 0,0 0 0 0 0,-1 0 0 0 0,1 1 0 0 0,0-1 1 0 0,0 0-1 0 0,-1 0 0 0 0,1 1 0 0 0,-1-1 0 0 0,0 0 0 0 0,1 1 0 0 0,-1-1 1 0 0,0 0-1 0 0,0 1 0 0 0,0-1 0 0 0,0 1 0 0 0,0-1 0 0 0,0 1 1 0 0,-1 0-1 0 0,1 0 0 0 0,0-1 0 0 0,-1 1 0 0 0,1 0 0 0 0,-1 0 0 0 0,1 0 1 0 0,-1 0-1 0 0,0 1 0 0 0,1-1 0 0 0,-1 0 0 0 0,0 1 0 0 0,1-1 0 0 0,-1 1 1 0 0,0-1-1 0 0,0 1 0 0 0,1 0 0 0 0,-1 0 0 0 0,0 0 0 0 0,0 0-73 0 0,-4 1 27 0 0,1 0 0 0 0,-1 0 0 0 0,1 1 0 0 0,0 0 0 0 0,0 0-1 0 0,0 0 1 0 0,0 1 0 0 0,0-1 0 0 0,0 1 0 0 0,0 0 0 0 0,1 1-1 0 0,0-1 1 0 0,0 1 0 0 0,0 0 0 0 0,0 0 0 0 0,0 0 0 0 0,1 0-1 0 0,-1 1 1 0 0,1 0 0 0 0,1-1 0 0 0,-1 1 0 0 0,1 0 0 0 0,-1 0-1 0 0,1 1 1 0 0,1-1 0 0 0,-1 0 0 0 0,1 1 0 0 0,0-1 0 0 0,0 1 0 0 0,0-1-1 0 0,1 1 1 0 0,0 1-27 0 0,2-5 29 0 0,-1 0 1 0 0,1 0-1 0 0,0 0 0 0 0,-1-1 0 0 0,1 1 1 0 0,0-1-1 0 0,0 1 0 0 0,0-1 0 0 0,1 0 1 0 0,-1 0-1 0 0,0 0 0 0 0,0 0 0 0 0,1 0 1 0 0,-1 0-1 0 0,0-1 0 0 0,1 1 0 0 0,-1-1 1 0 0,1 1-1 0 0,-1-1 0 0 0,1 0 0 0 0,-1 0 1 0 0,0 0-1 0 0,1 0 0 0 0,-1-1 0 0 0,1 1 0 0 0,-1-1 1 0 0,0 0-1 0 0,1 1 0 0 0,-1-1 0 0 0,0 0 1 0 0,1 0-1 0 0,-1 0 0 0 0,0-1 0 0 0,0 1 1 0 0,0 0-1 0 0,0-1 0 0 0,0 1 0 0 0,0-1 1 0 0,-1 0-1 0 0,1 0 0 0 0,0 0-29 0 0,31-49 310 0 0,-20 107 715 0 0,-3-47-3233 0 0,4-3-4675 0 0,4-3-6504 0 0,-15-3 7411 0 0</inkml:trace>
  <inkml:trace contextRef="#ctx0" brushRef="#br0" timeOffset="281.844">324 98 5617 0 0,'0'0'3238'0'0,"0"0"-417"0"0,0 0-221 0 0,0 0-207 0 0,0 0-338 0 0,0 0-372 0 0,0 0-460 0 0,0 0-383 0 0,0 0-285 0 0,0 0-203 0 0,0 0-87 0 0,0 0-10 0 0,0 0 59 0 0,-7 27 1821 0 0,-7 80-408 0 0,32-112-24235 0 0,-14 3 16943 0 0</inkml:trace>
  <inkml:trace contextRef="#ctx0" brushRef="#br0" timeOffset="935.843">428 156 0 0 0,'0'0'1880'0'0,"0"0"669"0"0,0 0 125 0 0,0 0-156 0 0,0 0-258 0 0,0 0-303 0 0,0 0-353 0 0,0 0-328 0 0,0 0-242 0 0,0 0-193 0 0,0 0-83 0 0,-2-4-50 0 0,-5-17 530 0 0,47 4 1912 0 0,-39 16-3120 0 0,0 1 1 0 0,0-1-1 0 0,0 1 1 0 0,0 0 0 0 0,0 0-1 0 0,0-1 1 0 0,1 1-1 0 0,-1 0 1 0 0,0 0 0 0 0,0 0-1 0 0,0 0 1 0 0,0 0-1 0 0,0 1 1 0 0,1-1 0 0 0,-1 0-1 0 0,0 0 1 0 0,0 1-1 0 0,0-1 1 0 0,0 1 0 0 0,0-1-1 0 0,0 1 1 0 0,0-1-1 0 0,0 1 1 0 0,0 0 0 0 0,0-1-1 0 0,0 1 1 0 0,-1 0-1 0 0,1 0 1 0 0,0 0 0 0 0,0-1-1 0 0,-1 1 1 0 0,1 0-1 0 0,0 0 1 0 0,-1 0 0 0 0,1 0-1 0 0,-1 0 1 0 0,1 0-1 0 0,-1 1 1 0 0,0-1 0 0 0,1 0-1 0 0,-1 0 1 0 0,0 0-1 0 0,0 0 1 0 0,0 0-1 0 0,0 0 1 0 0,0 1 0 0 0,0-1-1 0 0,0 0 1 0 0,0 0-1 0 0,0 0 1 0 0,-1 1-31 0 0,-25 54 721 0 0,-15-13-495 0 0,73-43 369 0 0,-2-6-453 0 0,6-1-349 0 0,-15-1-4935 0 0,-20 8 548 0 0,-1 0-3006 0 0,0 0-2548 0 0</inkml:trace>
  <inkml:trace contextRef="#ctx0" brushRef="#br0" timeOffset="3276.98">101 611 15043 0 0,'0'0'738'0'0,"0"0"-86"0"0,0 0 25 0 0,0 0 131 0 0,0 0 109 0 0,0 0 39 0 0,0 0-33 0 0,0 0-104 0 0,0 0-145 0 0,0 0-172 0 0,0 0-173 0 0,0 0-99 0 0,0 0-50 0 0,0-5 13 0 0,-3-22 1763 0 0,3 26-1936 0 0,1 0-1 0 0,-1-1 0 0 0,0 1 0 0 0,0 0 1 0 0,0 0-1 0 0,0-1 0 0 0,0 1 0 0 0,0 0 0 0 0,0-1 1 0 0,0 1-1 0 0,0 0 0 0 0,-1 0 0 0 0,1-1 0 0 0,0 1 1 0 0,-1 0-1 0 0,1 0 0 0 0,-1 0 0 0 0,0 0 0 0 0,1-1 1 0 0,-1 1-1 0 0,0 0 0 0 0,0 0 0 0 0,1 0 0 0 0,-1 0 1 0 0,0 1-1 0 0,0-1 0 0 0,0 0 0 0 0,0 0 1 0 0,0 0-1 0 0,-1 1 0 0 0,1-1 0 0 0,0 1 0 0 0,0-1 1 0 0,0 1-1 0 0,0-1 0 0 0,-1 1 0 0 0,1 0 0 0 0,0-1 1 0 0,0 1-1 0 0,-1 0 0 0 0,1 0 0 0 0,0 0 0 0 0,-1 0 1 0 0,1 0-1 0 0,0 0 0 0 0,0 0 0 0 0,-1 1 0 0 0,1-1 1 0 0,0 0-1 0 0,0 1 0 0 0,-1-1 0 0 0,1 1 1 0 0,0-1-1 0 0,0 1 0 0 0,0-1 0 0 0,0 1 0 0 0,-1 1-19 0 0,-2 0-1 0 0,0 1 0 0 0,0 1 0 0 0,1-1 0 0 0,-1 0 0 0 0,1 1-1 0 0,0 0 1 0 0,0 0 0 0 0,0 0 0 0 0,0 0 0 0 0,1 0 0 0 0,-1 0 0 0 0,1 1-1 0 0,0-1 1 0 0,1 1 0 0 0,-1 0 0 0 0,1 0 0 0 0,0-1 0 0 0,0 1-1 0 0,0 0 1 0 0,1 0 0 0 0,0 0 0 0 0,0 2 1 0 0,2-5 5 0 0,0 0 1 0 0,1-1-1 0 0,-1 1 1 0 0,1-1-1 0 0,0 1 1 0 0,-1-1-1 0 0,1 0 0 0 0,0 0 1 0 0,0 0-1 0 0,0 0 1 0 0,0-1-1 0 0,0 1 1 0 0,0-1-1 0 0,0 1 0 0 0,0-1 1 0 0,0 0-1 0 0,-1-1 1 0 0,1 1-1 0 0,0 0 1 0 0,0-1-1 0 0,0 1 0 0 0,0-1 1 0 0,0 0-1 0 0,0 0 1 0 0,0 0-1 0 0,-1-1 0 0 0,1 1 1 0 0,0 0-1 0 0,-1-1 1 0 0,2-1-6 0 0,-1 1 11 0 0,-1 0 0 0 0,1 0 0 0 0,-1 0 1 0 0,0 0-1 0 0,0 0 0 0 0,0 0 0 0 0,0-1 1 0 0,0 1-1 0 0,-1-1 0 0 0,1 1 0 0 0,-1-1 1 0 0,1 0-1 0 0,-1 1 0 0 0,0-1 0 0 0,0 0 1 0 0,0 0-1 0 0,-1 0 0 0 0,1 0 0 0 0,-1 0 1 0 0,1 0-1 0 0,-1-2-11 0 0,0 5 20 0 0,0 0-38 0 0,0 0-24 0 0,0 0-48 0 0,7 40-584 0 0,4-28-3055 0 0,-6-8-762 0 0,-1 0-3886 0 0,-1-3-1288 0 0</inkml:trace>
  <inkml:trace contextRef="#ctx0" brushRef="#br0" timeOffset="4766.61">161 599 5673 0 0,'0'0'2139'0'0,"0"0"-469"0"0,0 0-84 0 0,0 0 137 0 0,0 0 49 0 0,0 0-40 0 0,0 0-237 0 0,0 0-338 0 0,0 0-301 0 0,0 0-224 0 0,0 0-87 0 0,0 0-42 0 0,6-4-15 0 0,23-12-21 0 0,-29 15-426 0 0,1 0 0 0 0,0 1 0 0 0,-1-1 0 0 0,1 0 0 0 0,0 1 0 0 0,0-1 0 0 0,0 1 0 0 0,0-1 0 0 0,0 1 0 0 0,-1-1 0 0 0,1 1 0 0 0,0 0 0 0 0,0-1 0 0 0,0 1 0 0 0,0 0 0 0 0,0 0 0 0 0,0-1 0 0 0,0 1 0 0 0,0 0 0 0 0,0 0 0 0 0,0 0 0 0 0,0 1 0 0 0,0-1 0 0 0,0 0 0 0 0,0 0 0 0 0,0 0 0 0 0,0 1 0 0 0,0-1 0 0 0,0 0 0 0 0,0 1 0 0 0,0-1 0 0 0,0 1 0 0 0,0-1 0 0 0,-1 1 0 0 0,1-1 0 0 0,0 1 0 0 0,0 0 0 0 0,-1 0 0 0 0,1-1 0 0 0,0 1 0 0 0,-1 0 0 0 0,1 0 0 0 0,-1 0 0 0 0,1-1 0 0 0,-1 1 0 0 0,1 0 0 0 0,-1 0 0 0 0,1 0 0 0 0,-1 0 0 0 0,0 0 0 0 0,0 0 0 0 0,0 0 0 0 0,1 0 0 0 0,-1 0 0 0 0,0 0-41 0 0,-8 49 923 0 0,-43 20-435 0 0,52-69-480 0 0,0 0 1 0 0,0 0-1 0 0,0 0 0 0 0,0 0 0 0 0,0-1 1 0 0,0 1-1 0 0,0 0 0 0 0,0-1 0 0 0,0 1 1 0 0,1-1-1 0 0,-1 1 0 0 0,0-1 0 0 0,0 0 1 0 0,0 1-1 0 0,1-1 0 0 0,-1 0 0 0 0,0 0 1 0 0,1 0-1 0 0,-1 0 0 0 0,0 0 0 0 0,0 0 1 0 0,1 0-1 0 0,-1-1 0 0 0,0 1 0 0 0,0 0 1 0 0,1-1-1 0 0,-1 1 0 0 0,0-1 0 0 0,0 1 1 0 0,0-1-1 0 0,0 1 0 0 0,1-2-8 0 0,0 2-46 0 0,27-6-1614 0 0,-20 3-1996 0 0,0 0-4405 0 0,-4 1-3676 0 0</inkml:trace>
  <inkml:trace contextRef="#ctx0" brushRef="#br0" timeOffset="5053.826">358 611 9690 0 0,'0'0'3459'0'0,"0"0"-1861"0"0,0 0-620 0 0,0 0 71 0 0,0 0 93 0 0,0 0-55 0 0,0 0-222 0 0,0 0-274 0 0,0 0-227 0 0,0 0-93 0 0,0 0-18 0 0,0 0-31 0 0,0 0 10 0 0,4 1 16 0 0,-3 0-218 0 0,0-1 1 0 0,0 1 0 0 0,0-1 0 0 0,0 1-1 0 0,0 0 1 0 0,0-1 0 0 0,0 1 0 0 0,0 0-1 0 0,0 0 1 0 0,0 0 0 0 0,-1-1-1 0 0,1 1 1 0 0,0 0 0 0 0,-1 0 0 0 0,1 0-1 0 0,0 0 1 0 0,-1 1 0 0 0,0-1-1 0 0,1 0 1 0 0,-1 0 0 0 0,0 0 0 0 0,1 0-1 0 0,-1 0 1 0 0,0 0 0 0 0,0 1 0 0 0,0-1-1 0 0,0 0 1 0 0,0 0 0 0 0,0 0-1 0 0,0 1 1 0 0,0-1 0 0 0,-1 0 0 0 0,1 0-1 0 0,0 0 1 0 0,-1 0 0 0 0,1 0 0 0 0,-1 0-1 0 0,1 0 1 0 0,-1 0 0 0 0,1 0-1 0 0,-1 0 1 0 0,0 0 0 0 0,0 0 0 0 0,1 0-1 0 0,-1 0 1 0 0,0 0 0 0 0,0-1 0 0 0,0 1-1 0 0,0 0 1 0 0,0-1 0 0 0,-1 1-31 0 0,1 2-44 0 0,1-3 71 0 0,1 0 0 0 0,-1 0-1 0 0,1 0 1 0 0,-1 0 0 0 0,1 0 0 0 0,0 0-1 0 0,-1 0 1 0 0,1 0 0 0 0,-1 0 0 0 0,1 0-1 0 0,-1 1 1 0 0,1-1 0 0 0,-1 0 0 0 0,1 0-1 0 0,-1 1 1 0 0,1-1 0 0 0,-1 0 0 0 0,1 1-1 0 0,-1-1 1 0 0,0 1 0 0 0,1-1 0 0 0,-1 0-1 0 0,0 1 1 0 0,1-1 0 0 0,-1 1 0 0 0,0-1-1 0 0,1 1 1 0 0,-1-1 0 0 0,0 1 0 0 0,0-1-1 0 0,1 1 1 0 0,-1-1 0 0 0,0 1 0 0 0,0-1-1 0 0,0 1 1 0 0,0 0 0 0 0,0-1 0 0 0,0 1-1 0 0,0-1 1 0 0,0 1 0 0 0,0-1 0 0 0,0 1-1 0 0,0-1 1 0 0,0 1 0 0 0,-1 0 0 0 0,1-1-1 0 0,0 1 1 0 0,0-1 0 0 0,0 1 0 0 0,-1-1-1 0 0,1 1 1 0 0,0-1 0 0 0,-1 0 0 0 0,1 1-1 0 0,0-1 1 0 0,-1 1 0 0 0,1-1 0 0 0,-1 0-1 0 0,1 1 1 0 0,-1-1 0 0 0,1 0 0 0 0,-1 1-27 0 0,51-10-161 0 0,-33 5-3833 0 0,-2 0-5864 0 0,-9 2-1360 0 0</inkml:trace>
  <inkml:trace contextRef="#ctx0" brushRef="#br0" timeOffset="5596.689">600 34 10394 0 0,'0'0'1449'0'0,"0"0"-22"0"0,0 0-75 0 0,0 0 31 0 0,0 0 49 0 0,0 0 15 0 0,0 0-29 0 0,0 0-161 0 0,0 0-203 0 0,0 0-183 0 0,0 0-254 0 0,0 0-198 0 0,0 0-146 0 0,3-7-137 0 0,10-20-53 0 0,7 55 704 0 0,-1 12-607 0 0,-1 0 1 0 0,-2 1 0 0 0,-2 1-1 0 0,-2 1 1 0 0,-2 0 0 0 0,-1 0-1 0 0,-2 1 1 0 0,-3 0-1 0 0,-1 0 1 0 0,-2 1 0 0 0,-2-1-1 0 0,-2 0 1 0 0,-2 0-1 0 0,-10 38-180 0 0,-33 35 435 0 0,49-120-2069 0 0,5-8-3571 0 0,-1 3-4333 0 0,-1 3-2631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01.8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53 1488 0 0,'0'0'1631'0'0,"0"0"-166"0"0,0 0 275 0 0,0 0 434 0 0,0 0 238 0 0,0 0-36 0 0,0 0-313 0 0,0 0-364 0 0,0 0-319 0 0,0 0-280 0 0,0 0-230 0 0,0 0-226 0 0,0 0-195 0 0,2-3-119 0 0,5-9 105 0 0,-13 26 433 0 0,-16 28-62 0 0,17-34-1230 0 0,-15 28 1111 0 0,20-14-7738 0 0,2-20 545 0 0,-1-1-4130 0 0</inkml:trace>
  <inkml:trace contextRef="#ctx0" brushRef="#br0" timeOffset="269.252">133 34 8002 0 0,'0'0'1697'0'0,"0"0"-614"0"0,0 0-20 0 0,0 0 273 0 0,0 0 114 0 0,0 0-102 0 0,0 0-218 0 0,0 0-215 0 0,0 0-142 0 0,0 0-131 0 0,0 0-123 0 0,0 0-98 0 0,-1 8-85 0 0,1-7-444 0 0,0 69 1876 0 0,21-32-3206 0 0,11-28-4893 0 0,-26-12-4035 0 0,-5 2 6126 0 0</inkml:trace>
  <inkml:trace contextRef="#ctx0" brushRef="#br0" timeOffset="582.319">1 58 4569 0 0,'0'0'1430'0'0,"0"0"-95"0"0,0 0 346 0 0,0 0 432 0 0,0 0 89 0 0,0 0-306 0 0,0 0-633 0 0,0 0-571 0 0,0 0-344 0 0,0 0-139 0 0,0 0 84 0 0,0 0 117 0 0,0 0 116 0 0,0 2 49 0 0,5 1-434 0 0,0 0 1 0 0,0-1 0 0 0,0 0 0 0 0,1 0-1 0 0,-1 0 1 0 0,0 0 0 0 0,1-1 0 0 0,-1 0 0 0 0,1 0-1 0 0,-1-1 1 0 0,1 0 0 0 0,-1 1 0 0 0,1-2-1 0 0,-1 1 1 0 0,1-1 0 0 0,-1 0 0 0 0,4 0-142 0 0,14 0 258 0 0,51-5 309 0 0,-77 6-2042 0 0,2 1-2823 0 0,1 2-5043 0 0,0-3 1678 0 0</inkml:trace>
  <inkml:trace contextRef="#ctx0" brushRef="#br0" timeOffset="892.197">404 1 8682 0 0,'0'0'1420'0'0,"0"0"6"0"0,0 0 263 0 0,0 0 312 0 0,0 0 23 0 0,0 0-346 0 0,0 0-498 0 0,0 0-382 0 0,0 0-217 0 0,0 0-97 0 0,-10 0-52 0 0,-31 2-23 0 0,39-1-356 0 0,0-1 0 0 0,0 1 0 0 0,0 0 0 0 0,0-1 0 0 0,0 1 0 0 0,0 0 0 0 0,0 0 0 0 0,1 1 0 0 0,-1-1 0 0 0,0 0 0 0 0,1 0 0 0 0,-1 1 0 0 0,1-1 0 0 0,-1 1 0 0 0,1 0 0 0 0,0-1 0 0 0,0 1 0 0 0,-1 0 0 0 0,1 0 0 0 0,0-1 0 0 0,1 1 0 0 0,-1 0 0 0 0,0 0 0 0 0,1 0 0 0 0,-1 0-53 0 0,-1 3 119 0 0,-1 1-114 0 0,-1-1 0 0 0,2 1 1 0 0,-1 0-1 0 0,0 0 0 0 0,1 0 0 0 0,0 0 0 0 0,1 0 1 0 0,0 1-1 0 0,0-1 0 0 0,0 0 0 0 0,0 1 0 0 0,1-1 1 0 0,0 1-1 0 0,1-1 0 0 0,-1 1 0 0 0,1-1 1 0 0,0 0-1 0 0,1 1 0 0 0,-1-1 0 0 0,1 0 0 0 0,1 0 1 0 0,-1 0-1 0 0,1 0 0 0 0,0-1 0 0 0,0 1 1 0 0,1-1-1 0 0,0 1 0 0 0,0-1 0 0 0,0 0 0 0 0,0-1 1 0 0,1 1-1 0 0,0-1 0 0 0,0 0 0 0 0,0 0 1 0 0,2 1-6 0 0,3-5-4449 0 0,-4-3-7559 0 0,-5 2 4034 0 0</inkml:trace>
  <inkml:trace contextRef="#ctx0" brushRef="#br0" timeOffset="1502.55">437 33 4985 0 0,'0'0'1507'0'0,"0"0"-328"0"0,0 0 57 0 0,0 0 410 0 0,0 0 228 0 0,0 0-85 0 0,0 0-326 0 0,0 0-429 0 0,0 0-381 0 0,0 0-251 0 0,0 0-190 0 0,0 0-57 0 0,0 0 43 0 0,36 1 2846 0 0,-23-3-2617 0 0,45 4 609 0 0,-59 1-998 0 0,1-1 1 0 0,0 1-1 0 0,-1-1 1 0 0,0 1 0 0 0,1-1-1 0 0,-1 0 1 0 0,0 1-1 0 0,0-1 1 0 0,0 0-1 0 0,0 0 1 0 0,-1 0 0 0 0,1 0-1 0 0,-1 0 1 0 0,1 0-1 0 0,-1 0 1 0 0,0 0 0 0 0,0 0-1 0 0,0-1 1 0 0,0 1-1 0 0,0-1 1 0 0,0 1 0 0 0,0-1-1 0 0,0 0 1 0 0,0 0-1 0 0,-2 1-38 0 0,0 0 29 0 0,-67 35 147 0 0,79-39-250 0 0,64-6-99 0 0,-70 8 173 0 0,0 0 0 0 0,0 0 1 0 0,0 0-1 0 0,-1 1 0 0 0,1-1 1 0 0,0 0-1 0 0,0 1 0 0 0,-1-1 1 0 0,1 1-1 0 0,0 0 0 0 0,-1 0 1 0 0,1-1-1 0 0,-1 1 0 0 0,1 0 0 0 0,-1 0 1 0 0,1 0-1 0 0,-1 1 0 0 0,0-1 1 0 0,1 0-1 0 0,-1 0 0 0 0,0 1 1 0 0,0-1-1 0 0,0 1 0 0 0,0-1 0 0 0,0 1 1 0 0,0-1-1 0 0,-1 1 0 0 0,1 0 1 0 0,0-1-1 0 0,-1 1 0 0 0,1 0 1 0 0,-1 0-1 0 0,0-1 0 0 0,0 1 0 0 0,1 0 1 0 0,-1 0-1 0 0,0 1 0 0 0,-3 1 39 0 0,1-1 0 0 0,0 1 0 0 0,-1 0-1 0 0,0 0 1 0 0,0-1 0 0 0,0 0 0 0 0,0 1 0 0 0,0-1 0 0 0,-1 0 0 0 0,0-1-1 0 0,1 1 1 0 0,-1-1 0 0 0,0 1 0 0 0,0-1 0 0 0,0-1 0 0 0,-1 1-1 0 0,1 0 1 0 0,0-1 0 0 0,-1 0 0 0 0,1 0 0 0 0,-1 0 0 0 0,1-1-1 0 0,-1 1 1 0 0,-2-1-39 0 0,7 1-35 0 0,-1-1 0 0 0,0 1 0 0 0,0 0-1 0 0,0-1 1 0 0,0 1 0 0 0,0-1 0 0 0,0 0-1 0 0,0 1 1 0 0,0-1 0 0 0,0 0 0 0 0,0 1-1 0 0,0-1 1 0 0,0 0 0 0 0,-1 0 0 0 0,1 0-1 0 0,0 0 1 0 0,0 0 0 0 0,0 0 0 0 0,0 0-1 0 0,0 0 1 0 0,0-1 0 0 0,0 1 0 0 0,0 0-1 0 0,0-1 1 0 0,0 1 0 0 0,0-1 0 0 0,0 1-1 0 0,0-1 1 0 0,0 1 0 0 0,0-1 0 0 0,0 0-1 0 0,0 1 1 0 0,1-1 0 0 0,-1 0 0 0 0,0 0-1 0 0,0 1 1 0 0,1-1 0 0 0,-1 0 0 0 0,1 0-1 0 0,-1 0 1 0 0,0 0 0 0 0,1 0 0 0 0,0 0-1 0 0,-1 0 1 0 0,1 0 0 0 0,0 0 0 0 0,-1 0-1 0 0,1 0 1 0 0,0 0 0 0 0,0-1 0 0 0,0 1-1 0 0,0 0 1 0 0,0 0 0 0 0,0 0 0 0 0,0 0-1 0 0,0 0 1 0 0,1 0 0 0 0,-1-1 35 0 0,6-9-3448 0 0,-1 3-2133 0 0,-3 6 1830 0 0,1-3-6130 0 0</inkml:trace>
  <inkml:trace contextRef="#ctx0" brushRef="#br0" timeOffset="1771.951">582 9 10130 0 0,'0'0'2830'0'0,"0"0"-1346"0"0,0 0-369 0 0,0 0 208 0 0,0 0 135 0 0,0 0-55 0 0,0 0-243 0 0,0 0-289 0 0,0 0-182 0 0,0 0-51 0 0,0 0-14 0 0,0 0-46 0 0,0 0-74 0 0,9 6-58 0 0,31 18-67 0 0,-37-21-304 0 0,0 0 1 0 0,0 0-1 0 0,-1 1 0 0 0,1-1 0 0 0,-1 1 0 0 0,1 0 0 0 0,-1-1 1 0 0,-1 1-1 0 0,1 0 0 0 0,0 0 0 0 0,-1 1 0 0 0,0-1 0 0 0,0 0 1 0 0,0 0-1 0 0,0 0 0 0 0,-1 1 0 0 0,0-1 0 0 0,1 0 1 0 0,-2 3-76 0 0,1-5 31 0 0,0 5-32 0 0,0 1-1 0 0,-1-1 1 0 0,1 0-1 0 0,-2 0 0 0 0,1 0 1 0 0,-1 0-1 0 0,0 0 0 0 0,-1 0 1 0 0,0 0-1 0 0,0 0 1 0 0,0-1-1 0 0,-1 0 0 0 0,0 1 1 0 0,0-1-1 0 0,0-1 0 0 0,-1 1 1 0 0,0-1-1 0 0,0 1 0 0 0,0-1 1 0 0,-1-1-1 0 0,0 1 1 0 0,0-1-1 0 0,0 0 0 0 0,0 0 1 0 0,-1-1-1 0 0,1 0 0 0 0,-6 2 2 0 0,10-5-520 0 0,1 0-17 0 0,-1 0-4458 0 0,2 0-6695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4.6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55 0 0 0,'0'0'767'0'0,"0"0"622"0"0,0 0 238 0 0,0 0 24 0 0,0 0-106 0 0,0 0-148 0 0,0 0-188 0 0,3-6-188 0 0,-1 2-1491 0 0,-2 3 588 0 0,1 0-1 0 0,0 0 0 0 0,0 1 1 0 0,0-1-1 0 0,-1 0 0 0 0,1 0 1 0 0,0 0-1 0 0,-1 0 0 0 0,1 1 1 0 0,-1-1-1 0 0,1 0 0 0 0,-1 0 1 0 0,0 0-1 0 0,1 0 0 0 0,-1-1 1 0 0,0 1-1 0 0,1 0 0 0 0,-1 0 0 0 0,0 0 1 0 0,0 0-1 0 0,0 0 0 0 0,0 0 1 0 0,0 0-1 0 0,0 0 0 0 0,-1 0 1 0 0,1 0-1 0 0,0 0 0 0 0,0 0 1 0 0,-1 0-1 0 0,1 0 0 0 0,-1 0 1 0 0,1 0-1 0 0,-1 0 0 0 0,1 0 1 0 0,-1 0-1 0 0,0 0 0 0 0,1 0 0 0 0,-1 0 1 0 0,0 1-1 0 0,1-1 0 0 0,-1 0 1 0 0,0 1-1 0 0,0-1 0 0 0,0 0 1 0 0,0 1-1 0 0,0-1 0 0 0,0 1 1 0 0,0-1-1 0 0,0 1 0 0 0,0 0 1 0 0,0-1-1 0 0,0 1 0 0 0,0 0-117 0 0,-2 0 2 0 0,0 0 1 0 0,1 1-1 0 0,-1-1 0 0 0,0 1 0 0 0,1-1 1 0 0,-1 1-1 0 0,0 0 0 0 0,1 0 0 0 0,-1 0 1 0 0,1 0-1 0 0,-1 1 0 0 0,1-1 0 0 0,-1 1 1 0 0,1-1-1 0 0,0 1 0 0 0,0 0 0 0 0,0 0 1 0 0,0 0-1 0 0,0 0 0 0 0,0 0 0 0 0,1 0 0 0 0,-1 1 1 0 0,1-1-1 0 0,-1 0 0 0 0,1 1 0 0 0,0-1 1 0 0,0 1-1 0 0,0 0 0 0 0,0-1 0 0 0,1 1 1 0 0,-1 0-1 0 0,1-1 0 0 0,-1 1 0 0 0,1 0 1 0 0,0 0-1 0 0,0 0 0 0 0,0-1 0 0 0,1 1 1 0 0,-1 0-1 0 0,1 0 0 0 0,-1-1 0 0 0,1 1 1 0 0,0 0-1 0 0,0-1 0 0 0,0 1 0 0 0,0-1 1 0 0,2 3-3 0 0,0-3 94 0 0,1 0 1 0 0,-1 0-1 0 0,1 0 1 0 0,0 0-1 0 0,0-1 1 0 0,-1 0-1 0 0,1 0 0 0 0,0 0 1 0 0,0 0-1 0 0,0 0 1 0 0,0-1-1 0 0,0 0 1 0 0,0 1-1 0 0,0-2 1 0 0,0 1-1 0 0,0 0 1 0 0,0-1-1 0 0,0 0 1 0 0,0 0-1 0 0,0 0 1 0 0,0 0-1 0 0,0-1 1 0 0,0 1-1 0 0,-1-1 1 0 0,1 0-1 0 0,-1 0 1 0 0,1 0-1 0 0,0-2-94 0 0,-3 1 16 0 0,0 0-1 0 0,0 0 0 0 0,-1 0 0 0 0,0-1 0 0 0,1 1 1 0 0,-1 0-1 0 0,-1 0 0 0 0,1-1 0 0 0,0 1 0 0 0,-1 0 1 0 0,1 0-1 0 0,-1 0 0 0 0,0 0 0 0 0,0 0 0 0 0,0 0 1 0 0,-1 0-1 0 0,1 0 0 0 0,-1 0 0 0 0,1 0 0 0 0,-1 1 1 0 0,0-1-1 0 0,0 1 0 0 0,0-1 0 0 0,0 1 0 0 0,-1 0 1 0 0,1 0-1 0 0,-1 0 0 0 0,1 0 0 0 0,-1 0 0 0 0,0 0 1 0 0,0 1-1 0 0,0-1 0 0 0,0 1 0 0 0,0 0 1 0 0,0 0-16 0 0,11 24-11298 0 0,-3-19 6711 0 0,-2 0 834 0 0</inkml:trace>
  <inkml:trace contextRef="#ctx0" brushRef="#br0" timeOffset="368.441">250 50 0 0 0,'0'0'721'0'0,"0"0"580"0"0,0 0 127 0 0,0 0-18 0 0,0 0 6 0 0,0 0-144 0 0,0 0-215 0 0,0 0-240 0 0,0 0-272 0 0,0 0-170 0 0,0 0-83 0 0,-9 1-40 0 0,-30 2 8 0 0,37-2-206 0 0,1 0 0 0 0,-1-1 0 0 0,1 1-1 0 0,-1 0 1 0 0,1 0 0 0 0,0 0 0 0 0,-1 0-1 0 0,1 0 1 0 0,0 0 0 0 0,-1 0 0 0 0,1 0-1 0 0,0 0 1 0 0,0 1 0 0 0,0-1 0 0 0,0 0-1 0 0,0 1 1 0 0,0-1 0 0 0,1 1 0 0 0,-1-1-1 0 0,0 1 1 0 0,1 0 0 0 0,-1-1 0 0 0,1 1-1 0 0,0 0 1 0 0,-1-1 0 0 0,1 1 0 0 0,0 0-1 0 0,0-1 1 0 0,0 1 0 0 0,0 0 0 0 0,0-1-1 0 0,1 1 1 0 0,-1 0 0 0 0,0-1 0 0 0,1 1-1 0 0,-1-1 1 0 0,1 1 0 0 0,0 0 0 0 0,-1-1-1 0 0,1 1 1 0 0,0-1 0 0 0,0 0 0 0 0,1 2-54 0 0,1-1 142 0 0,0-1 1 0 0,0 1 0 0 0,0-1 0 0 0,1 0 0 0 0,-1 0 0 0 0,0 0 0 0 0,1 0 0 0 0,-1-1 0 0 0,0 1 0 0 0,1-1 0 0 0,-1 0 0 0 0,1 0 0 0 0,-1 0 0 0 0,1-1 0 0 0,-1 1 0 0 0,0-1-1 0 0,1 1 1 0 0,-1-1 0 0 0,0 0 0 0 0,1-1 0 0 0,-1 1 0 0 0,0 0 0 0 0,0-1 0 0 0,0 0 0 0 0,0 0 0 0 0,0 0 0 0 0,-1 0 0 0 0,2-1-143 0 0,-3 1 7 0 0,-1 1 0 0 0,0-1 0 0 0,1 0 1 0 0,-1 1-1 0 0,0-1 0 0 0,0 0 0 0 0,0 1 1 0 0,0-1-1 0 0,0 0 0 0 0,-1 1 0 0 0,1-1 1 0 0,0 1-1 0 0,-1-1 0 0 0,0 1 0 0 0,1-1 1 0 0,-1 1-1 0 0,0-1 0 0 0,1 1 0 0 0,-1-1 1 0 0,0 1-1 0 0,0 0 0 0 0,0-1 0 0 0,0 1 0 0 0,0 0 1 0 0,-1 0-1 0 0,1 0 0 0 0,0 0 0 0 0,0 0 1 0 0,-1 0-1 0 0,1 0 0 0 0,-1 0 0 0 0,1 0 1 0 0,-1 1-1 0 0,1-1 0 0 0,-1 1 0 0 0,1-1 1 0 0,-1 1-1 0 0,0 0 0 0 0,1-1 0 0 0,-1 1 1 0 0,1 0-1 0 0,-2 0-7 0 0,2 9-7035 0 0,3-2-1140 0 0,0-5 5621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6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37 0 0 0,'0'0'1736'0'0,"0"0"506"0"0,0 0-51 0 0,0 0-196 0 0,0 0-205 0 0,0 0-310 0 0,0 0-331 0 0,0 0-316 0 0,0 0-278 0 0,0 0-170 0 0,0 0-133 0 0,-5-7-105 0 0,-12-20-57 0 0,16 27-80 0 0,0 0 1 0 0,0 0 0 0 0,0 0 0 0 0,0 0-1 0 0,0 1 1 0 0,1-1 0 0 0,-1 0 0 0 0,0 0-1 0 0,0 1 1 0 0,0-1 0 0 0,1 1 0 0 0,-1-1-1 0 0,0 0 1 0 0,1 1 0 0 0,-1-1 0 0 0,0 1 0 0 0,1 0-1 0 0,-1-1 1 0 0,0 1 0 0 0,1 0 0 0 0,-1-1-1 0 0,1 1 1 0 0,-1 0 0 0 0,1-1 0 0 0,0 1-1 0 0,-1 0 1 0 0,1 0 0 0 0,0 0 0 0 0,-1-1 0 0 0,1 1-1 0 0,0 0 1 0 0,0 0 0 0 0,0 0 0 0 0,0 0-1 0 0,0 0 1 0 0,0-1 0 0 0,0 2-11 0 0,0-2 23 0 0,-2 2 39 0 0,1 0 0 0 0,0 1 0 0 0,0-1 0 0 0,1 0 0 0 0,-1 0 0 0 0,0 0 1 0 0,1 0-1 0 0,-1 1 0 0 0,1-1 0 0 0,0 0 0 0 0,0 1 0 0 0,0-1 0 0 0,0 0 0 0 0,0 0 0 0 0,0 1 0 0 0,0-1 0 0 0,1 0 0 0 0,-1 0 1 0 0,1 1-1 0 0,0-1 0 0 0,0 0 0 0 0,0 0 0 0 0,0 0 0 0 0,0 0 0 0 0,0 0 0 0 0,0 0 0 0 0,1 0 0 0 0,-1 0 0 0 0,1-1 1 0 0,-1 1-1 0 0,1-1 0 0 0,0 1 0 0 0,-1-1 0 0 0,1 1 0 0 0,0-1 0 0 0,0 0 0 0 0,0 0 0 0 0,0 0 0 0 0,0 0 0 0 0,0 0 1 0 0,1 0-1 0 0,-1-1 0 0 0,0 1 0 0 0,0-1 0 0 0,1 1 0 0 0,-1-1 0 0 0,0 0 0 0 0,1 0 0 0 0,-1 0 0 0 0,0 0 0 0 0,0 0 0 0 0,1-1 1 0 0,-1 1-1 0 0,1-1-62 0 0,-1 0 48 0 0,-1 0 1 0 0,0 0 0 0 0,0 0 0 0 0,0 0-1 0 0,0 0 1 0 0,0 0 0 0 0,0 0 0 0 0,-1 0-1 0 0,1 0 1 0 0,0 0 0 0 0,0-1 0 0 0,-1 1-1 0 0,1 0 1 0 0,-1 0 0 0 0,1-1 0 0 0,-1 1-1 0 0,0 0 1 0 0,1-1 0 0 0,-1 1 0 0 0,0-1-1 0 0,0 1 1 0 0,0 0 0 0 0,0-1-1 0 0,0 1 1 0 0,0-1 0 0 0,0 1 0 0 0,-1 0-1 0 0,1-1 1 0 0,0 1 0 0 0,-1 0 0 0 0,1-1-1 0 0,-1 1 1 0 0,0 0 0 0 0,1-1 0 0 0,-1 1-1 0 0,0 0 1 0 0,0 0 0 0 0,0 0 0 0 0,1 0-1 0 0,-1 0 1 0 0,0 0 0 0 0,-1 0 0 0 0,1 0-1 0 0,0 0 1 0 0,0 1 0 0 0,-1-2-49 0 0,-13-29-2865 0 0,40 18-10726 0 0,-1 11 9106 0 0,-17 1 4565 0 0,0 1-80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6.4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0 0 0,'0'0'2292'0'0,"0"0"1485"0"0,0 0-124 0 0,0 0-711 0 0,0 0-761 0 0,0 0-712 0 0,0 0-603 0 0,0 0-385 0 0,0 0-150 0 0,0 0 1 0 0,0 0 39 0 0,0 0 9 0 0,0 0-54 0 0,-1 5-96 0 0,-3 69-269 0 0,9-41-9144 0 0,-3-24-1226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7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0 0 0,'0'0'3489'0'0,"0"0"-695"0"0,0 0-175 0 0,0 0-192 0 0,0 0-314 0 0,0 0-328 0 0,0 0-419 0 0,0 0-458 0 0,0 0-337 0 0,0 0-206 0 0,0 0-49 0 0,0 0 47 0 0,0 0 9 0 0,-10 14 410 0 0,9-3-1618 0 0,3 45 1956 0 0,5-41-6136 0 0,5-3-6586 0 0,-9-11 7666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8.1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6329 0 0,'0'0'3385'0'0,"0"0"-728"0"0,0 0-1041 0 0,0 0-472 0 0,0 0-56 0 0,0 0 89 0 0,0 0 151 0 0,0 0-88 0 0,0 0-296 0 0,0 0-271 0 0,-8 62-265 0 0,6-47-128 0 0,0 0-136 0 0,0 1-80 0 0,1 3-88 0 0,1 1-632 0 0,0-5-2409 0 0,0-4-9394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6.9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2521 0 0,'0'0'2440'0'0,"0"0"103"0"0,0 0-121 0 0,0 0-289 0 0,0 0-336 0 0,0 0-366 0 0,0 0-435 0 0,0 0-411 0 0,0 0-293 0 0,0 0-166 0 0,0 0-38 0 0,-10 0 218 0 0,0 46 358 0 0,9-40-1364 0 0,-2 51 1686 0 0,7-38-6080 0 0,5-5-7475 0 0,-8-12 11602 0 0</inkml:trace>
  <inkml:trace contextRef="#ctx0" brushRef="#br0" timeOffset="269.957">100 48 0 0 0,'0'0'2228'0'0,"0"0"444"0"0,0 0-177 0 0,0 0-519 0 0,0 0-654 0 0,0 0-543 0 0,0 0-310 0 0,0 0-83 0 0,0 0 71 0 0,0 0 38 0 0,0 0-19 0 0,-3 5-56 0 0,1-4-354 0 0,1 0 0 0 0,-1 0 0 0 0,1 0 0 0 0,0 0 0 0 0,0 1 1 0 0,0-1-1 0 0,0 0 0 0 0,0 0 0 0 0,0 1 0 0 0,0-1 0 0 0,0 1 0 0 0,0-1 0 0 0,0 1 0 0 0,1-1 0 0 0,-1 1 0 0 0,1 0 1 0 0,-1-1-1 0 0,1 1 0 0 0,0-1 0 0 0,-1 1 0 0 0,1 0 0 0 0,0-1 0 0 0,0 1 0 0 0,0 0 0 0 0,1 0 0 0 0,-1-1 0 0 0,0 1 1 0 0,0-1-1 0 0,1 1 0 0 0,-1 0 0 0 0,1-1 0 0 0,0 1 0 0 0,-1-1 0 0 0,1 1 0 0 0,0-1 0 0 0,0 1 0 0 0,0-1 0 0 0,0 0 1 0 0,0 1-1 0 0,0-1 0 0 0,0 0 0 0 0,1 0 0 0 0,-1 0 0 0 0,0 0 0 0 0,1 0 0 0 0,-1 0 0 0 0,1 0 0 0 0,-1 0 0 0 0,1-1 1 0 0,-1 1-1 0 0,1 0 0 0 0,0-1-66 0 0,0 1 77 0 0,0-1 0 0 0,1 1 0 0 0,-1-1 0 0 0,0 1-1 0 0,1-1 1 0 0,-1 0 0 0 0,0 0 0 0 0,1 0 0 0 0,-1-1 0 0 0,0 1 0 0 0,1 0 0 0 0,-1-1 0 0 0,0 0 0 0 0,1 1 0 0 0,-1-1 0 0 0,0 0 0 0 0,0 0 0 0 0,0 0 0 0 0,0-1 0 0 0,0 1 0 0 0,0 0 0 0 0,0-1-1 0 0,0 1 1 0 0,0-1 0 0 0,-1 0 0 0 0,1 1 0 0 0,-1-1 0 0 0,1 0 0 0 0,-1 0 0 0 0,0 0 0 0 0,1 0 0 0 0,-1 0 0 0 0,0 0 0 0 0,-1-1 0 0 0,1 1 0 0 0,0 0 0 0 0,0-1 0 0 0,-1 1 0 0 0,0 0 0 0 0,1-1 0 0 0,-1 1-1 0 0,0 0 1 0 0,0-1 0 0 0,0 1 0 0 0,-1 0 0 0 0,1-1 0 0 0,0 1 0 0 0,-1 0 0 0 0,0-1 0 0 0,1 1 0 0 0,-1 0 0 0 0,0 0 0 0 0,0-1 0 0 0,0 1 0 0 0,0 0 0 0 0,-1-1-77 0 0,-1 1-73 0 0,1 0 0 0 0,-1 1 1 0 0,1-1-1 0 0,-1 0 0 0 0,1 1 0 0 0,-1 0 1 0 0,0 0-1 0 0,1-1 0 0 0,-1 1 1 0 0,0 1-1 0 0,0-1 0 0 0,0 0 0 0 0,0 1 1 0 0,0 0-1 0 0,0-1 0 0 0,0 1 1 0 0,0 0-1 0 0,0 1 0 0 0,0-1 0 0 0,0 0 1 0 0,0 1-1 0 0,0 0 0 0 0,0 0 1 0 0,0 0-1 0 0,1 0 0 0 0,-1 0 0 0 0,0 0 1 0 0,-1 1 72 0 0,-24 23-9173 0 0,23-19-867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21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0 109 0 0 0,'0'0'1255'0'0,"0"0"635"0"0,0 0-19 0 0,0 0-326 0 0,0 0-366 0 0,0 0-289 0 0,0 0-106 0 0,0 0-34 0 0,7-6-44 0 0,139-84 3257 0 0,-124 77-5616 0 0,-23 21-5818 0 0,1-6 3730 0 0,0-1 1773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22.2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75 8274 0 0,'0'0'1307'0'0,"0"0"-223"0"0,0 0-209 0 0,0 0-10 0 0,0 0 121 0 0,0 0 35 0 0,0 0-199 0 0,0 0-307 0 0,0 0-245 0 0,0 0-180 0 0,0 0-104 0 0,0 0-76 0 0,0 0-97 0 0,8-6-150 0 0,39-29-765 0 0,-25 20-2181 0 0,-2 0-3882 0 0,-13 12 3234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42.5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97 4049 0 0,'0'0'1878'0'0,"0"0"-149"0"0,0 0-52 0 0,0 0 66 0 0,0 0 25 0 0,0 0-5 0 0,0 0-79 0 0,0 0-193 0 0,0 0-313 0 0,0 0-379 0 0,0 0-318 0 0,-7-6 313 0 0,-49 88 1978 0 0,57-63-6139 0 0,6-18-1859 0 0,1-2-3460 0 0,-5-1 2159 0 0</inkml:trace>
  <inkml:trace contextRef="#ctx0" brushRef="#br0" timeOffset="252.012">175 44 4465 0 0,'0'0'3837'0'0,"0"0"-1735"0"0,0 0-737 0 0,0 0 43 0 0,0 0 198 0 0,0 0 103 0 0,0 0-100 0 0,0 0-294 0 0,0 0-331 0 0,0 0-235 0 0,-2 11-183 0 0,1-4-543 0 0,-1 0 152 0 0,0 0-1 0 0,1 1 1 0 0,0-1 0 0 0,0 0 0 0 0,1 0 0 0 0,0 1 0 0 0,0-1 0 0 0,1 0 0 0 0,0 0 0 0 0,0 1 0 0 0,1-1 0 0 0,0 1-175 0 0,31 31-1181 0 0,-33-39 382 0 0,0 0-227 0 0,-2-7-12487 0 0,1 5 6195 0 0</inkml:trace>
  <inkml:trace contextRef="#ctx0" brushRef="#br0" timeOffset="532.006">1 63 3897 0 0,'0'0'1863'0'0,"0"0"-172"0"0,0 0-52 0 0,0 0 37 0 0,0 0-113 0 0,0 0-274 0 0,0 0-309 0 0,0 0-173 0 0,0 0-22 0 0,0 0 10 0 0,0 0-18 0 0,0 0-58 0 0,0 0-91 0 0,10-1-53 0 0,177-2 2371 0 0,-174 6-3510 0 0,-9-1-3364 0 0,0-1-5855 0 0,-3-1 1428 0 0</inkml:trace>
  <inkml:trace contextRef="#ctx0" brushRef="#br0" timeOffset="832.676">333 8 6945 0 0,'0'0'1682'0'0,"0"0"-85"0"0,0 0 147 0 0,0 0 156 0 0,0 0 17 0 0,0 0-124 0 0,0 0-286 0 0,0 0-388 0 0,0 0-345 0 0,0 0-293 0 0,0 0-197 0 0,0 0-94 0 0,-10-2 116 0 0,-10 44 799 0 0,7 59 1587 0 0,32-60-4866 0 0,1-29-3127 0 0,9-8-4081 0 0,-26-4 203 0 0</inkml:trace>
  <inkml:trace contextRef="#ctx0" brushRef="#br0" timeOffset="1068.139">443 40 10138 0 0,'0'0'1675'0'0,"0"0"-412"0"0,0 0-209 0 0,0 0 151 0 0,0 0 221 0 0,0 0 176 0 0,0 0-69 0 0,0 0-328 0 0,0 0-300 0 0,0 0-227 0 0,0 0-156 0 0,0 0-99 0 0,-1 11-92 0 0,-3 97 217 0 0,5-96-1586 0 0,-1-8-2357 0 0,1 0-4456 0 0,-1-2-3165 0 0</inkml:trace>
  <inkml:trace contextRef="#ctx0" brushRef="#br0" timeOffset="1321.377">545 0 10402 0 0,'0'0'3165'0'0,"0"0"-1487"0"0,0 0-718 0 0,0 0-17 0 0,0 0 204 0 0,0 0 182 0 0,0 0 13 0 0,0 0-194 0 0,0 0-244 0 0,0 0-210 0 0,4 11-173 0 0,25 95 1074 0 0,-29-100-1561 0 0,0 1 1 0 0,0-1-1 0 0,-1 0 0 0 0,0 0 1 0 0,0 0-1 0 0,-1 0 0 0 0,1 0 1 0 0,-1 0-1 0 0,-1-1 0 0 0,1 1 0 0 0,-1 0 1 0 0,0-1-1 0 0,0 0 0 0 0,0 1 1 0 0,-1-2-1 0 0,0 1 0 0 0,-2 2-34 0 0,-36 21-9353 0 0,38-27-2032 0 0</inkml:trace>
  <inkml:trace contextRef="#ctx0" brushRef="#br0" timeOffset="38671.019">627 195 0 0 0,'0'0'828'0'0,"0"0"210"0"0,0 0 187 0 0,0 0 80 0 0,0 0 7 0 0,0 0-101 0 0,0 0-250 0 0,0 0-208 0 0,0 0-156 0 0,0 0-100 0 0,0 0-3 0 0,4-4-22 0 0,90-51 1967 0 0,19 6 763 0 0,-122 58-3611 0 0,7-2-4560 0 0,2 3-3721 0 0,0-8 6424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42.2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162 41 3249 0 0,'0'0'1812'0'0,"0"0"-8"0"0,0 0 32 0 0,0 0 36 0 0,0 0 91 0 0,0 0 55 0 0,0 0-83 0 0,0 0-167 0 0,0 0-233 0 0,0 0-225 0 0,0 0-218 0 0,0 0-165 0 0,0 0-124 0 0,2-7 399 0 0,-2 5 2315 0 0,-35 37-2976 0 0,-43 128 436 0 0,69-145-954 0 0,1 1-1 0 0,1-1 0 0 0,1 1 1 0 0,0 0-1 0 0,2 1 1 0 0,0-1-1 0 0,1 1 1 0 0,1 0-1 0 0,1 0 0 0 0,1 0 1 0 0,0 0-1 0 0,2-1 1 0 0,0 1-1 0 0,1 0 1 0 0,1-1-1 0 0,1 1 1 0 0,3 5-23 0 0,-4-12 13 0 0,1 0 0 0 0,1-1 1 0 0,0 0-1 0 0,1 0 1 0 0,0-1-1 0 0,1 0 0 0 0,0 0 1 0 0,0-1-1 0 0,1 0 1 0 0,1 0-1 0 0,0-1 0 0 0,0 0 1 0 0,1-1-1 0 0,0 0 1 0 0,0-1-1 0 0,1 0 0 0 0,0 0 1 0 0,10 3-14 0 0,-23-21 521 0 0,12-8-5136 0 0,-8 16 3098 0 0,-1 0-1093 0 0,1 1-3317 0 0,0-1-6228 0 0</inkml:trace>
  <inkml:trace contextRef="#ctx0" brushRef="#br0" timeOffset="5045.324">428 94 3049 0 0,'0'0'1327'0'0,"0"0"-445"0"0,0 0-12 0 0,0 0 333 0 0,0 0 413 0 0,0 0 283 0 0,0 0-76 0 0,0 0-286 0 0,0 0-329 0 0,0 0-328 0 0,0 0-198 0 0,0 0-117 0 0,8-6 7723 0 0,-6 3-8027 0 0,-1 1-233 0 0,0-1 1 0 0,-1 0 0 0 0,0 0-1 0 0,1 0 1 0 0,-1 0 0 0 0,0 0-1 0 0,-1 0 1 0 0,1 0 0 0 0,0 0-1 0 0,-1 0 1 0 0,0 0 0 0 0,0 0-1 0 0,0 1 1 0 0,0-1 0 0 0,0 0-1 0 0,0 1 1 0 0,-1-1 0 0 0,1 0-1 0 0,-1 1 1 0 0,0 0 0 0 0,0-1-1 0 0,0 1 1 0 0,0 0 0 0 0,0 0-1 0 0,0 0 1 0 0,0 0 0 0 0,-1 0-1 0 0,1 1 1 0 0,-1-1 0 0 0,1 1-1 0 0,-1 0 1 0 0,0-1 0 0 0,0 1-1 0 0,1 0 1 0 0,-1 1 0 0 0,0-1-1 0 0,0 0 1 0 0,0 1 0 0 0,0 0-1 0 0,0 0 1 0 0,0 0 0 0 0,0 0 0 0 0,0 0-1 0 0,-2 0-28 0 0,-3 4 10 0 0,0 1 0 0 0,0-1 1 0 0,0 1-1 0 0,0 1 0 0 0,1-1 0 0 0,0 1 0 0 0,0 0 0 0 0,1 1 0 0 0,-1 0 0 0 0,1 0 0 0 0,1 0 1 0 0,-1 1-1 0 0,1 0 0 0 0,1 0 0 0 0,0 0 0 0 0,0 0 0 0 0,0 1 0 0 0,1-1 0 0 0,0 1 0 0 0,1 0 1 0 0,0 0-1 0 0,0 0 0 0 0,1 0 0 0 0,0 3-10 0 0,1-11 13 0 0,0 0 0 0 0,0 0 0 0 0,0 0 0 0 0,0 1 0 0 0,1-1 0 0 0,-1 0 0 0 0,0 0 0 0 0,1 1 0 0 0,-1-1 0 0 0,1 0 0 0 0,-1 0 1 0 0,1 0-1 0 0,0 0 0 0 0,-1 0 0 0 0,1 0 0 0 0,0 0 0 0 0,0 0 0 0 0,-1 0 0 0 0,1 0 0 0 0,0 0 0 0 0,0-1 0 0 0,0 1 0 0 0,0 0 0 0 0,0-1 0 0 0,0 1 0 0 0,1 0 0 0 0,-1-1 0 0 0,0 1 0 0 0,0-1 0 0 0,0 0 1 0 0,1 1-1 0 0,-1-1 0 0 0,0 0 0 0 0,0 0 0 0 0,0 0 0 0 0,1 0 0 0 0,-1 0 0 0 0,0 0 0 0 0,0 0 0 0 0,1 0 0 0 0,-1 0 0 0 0,0-1 0 0 0,0 1 0 0 0,1-1 0 0 0,-1 1 0 0 0,0 0 0 0 0,0-1 0 0 0,0 0-13 0 0,55-27 502 0 0,7-40-152 0 0,-63 114-533 0 0,0-43 185 0 0,-1-1 0 0 0,1 0 0 0 0,-1 0 0 0 0,1 0 0 0 0,0 0 0 0 0,0 1 0 0 0,0-1 0 0 0,0 0 0 0 0,0 0 0 0 0,0 0 0 0 0,1 1 0 0 0,-1-1 0 0 0,1 0 0 0 0,-1 0 0 0 0,1 0 0 0 0,0 0 0 0 0,0 0 0 0 0,0 0 0 0 0,0 0 0 0 0,0 0 0 0 0,1 0 0 0 0,-1-1 0 0 0,0 1 0 0 0,1 0 0 0 0,0-1 0 0 0,-1 1 0 0 0,1-1 0 0 0,0 0 0 0 0,-1 1 0 0 0,1-1 0 0 0,0 0 0 0 0,0 0 0 0 0,0 0 0 0 0,0 0 0 0 0,0-1 0 0 0,0 1 0 0 0,1 0 0 0 0,-1-1 0 0 0,0 0 0 0 0,0 1 0 0 0,0-1 0 0 0,0 0 0 0 0,1 0 0 0 0,-1 0 0 0 0,0 0 0 0 0,0-1 0 0 0,0 1 0 0 0,1-1 0 0 0,-1 1 0 0 0,0-1-2 0 0,60-25-112 0 0,-52 16-3987 0 0,-3-2-4209 0 0,-6 10-3449 0 0</inkml:trace>
  <inkml:trace contextRef="#ctx0" brushRef="#br0" timeOffset="9792.574">581 160 0 0 0,'0'0'968'0'0,"0"0"1017"0"0,0 0 312 0 0,0 0-127 0 0,0 0-181 0 0,0 0-204 0 0,0 0-208 0 0,0 0-120 0 0,0 0-78 0 0,0 0-25 0 0,1-3-8 0 0,0-1-632 0 0,0-3-283 0 0,0-2 5364 0 0,-1 9-5427 0 0,0 0-43 0 0,0 0-50 0 0,0 0-44 0 0,0 0-50 0 0,0 0-52 0 0,0 0-21 0 0,0 0-22 0 0,0 0-8 0 0,0 0-11 0 0,0 26 571 0 0,-18 96-109 0 0,18-122-1045 0 0,0 0-302 0 0,6-2-12262 0 0,-5 1 1617 0 0</inkml:trace>
  <inkml:trace contextRef="#ctx0" brushRef="#br0" timeOffset="10084.198">724 129 8194 0 0,'0'0'5420'0'0,"0"0"-3041"0"0,0 0-1175 0 0,0 0-158 0 0,0 0 7 0 0,0 0-25 0 0,0 0-106 0 0,0 0-206 0 0,0 0-192 0 0,0 0-86 0 0,0 0 19 0 0,0 0 38 0 0,0 0-6 0 0,-3 7-39 0 0,-36 137 2478 0 0,39-144-4213 0 0,-1-1-13108 0 0,1 0 2776 0 0</inkml:trace>
  <inkml:trace contextRef="#ctx0" brushRef="#br0" timeOffset="12457.323">312 580 1048 0 0,'0'0'2521'0'0,"0"0"-709"0"0,0 0-146 0 0,0 0 218 0 0,0 0 245 0 0,0 0 166 0 0,0-11-51 0 0,1-2-1400 0 0,0-11 38 0 0,-4-1 3208 0 0,-3 25-108 0 0,-11 35-3974 0 0,9 49 86 0 0,8-82-91 0 0,0 0 1 0 0,1 1 0 0 0,-1-1 0 0 0,1 0-1 0 0,-1 0 1 0 0,1 0 0 0 0,0 0 0 0 0,0 0-1 0 0,0 0 1 0 0,0 0 0 0 0,1 0 0 0 0,-1 0 0 0 0,0 0-1 0 0,1 0 1 0 0,-1-1 0 0 0,1 1 0 0 0,0-1-1 0 0,0 1 1 0 0,-1-1 0 0 0,1 0 0 0 0,0 1 0 0 0,0-1-1 0 0,0 0 1 0 0,0 0 0 0 0,0-1 0 0 0,1 1-1 0 0,-1 0 1 0 0,0-1 0 0 0,0 1 0 0 0,0-1 0 0 0,1 1-1 0 0,-1-1 1 0 0,0 0 0 0 0,2 0-4 0 0,1-2 34 0 0,0 0 0 0 0,-1 0 0 0 0,1 0 0 0 0,0 0 1 0 0,-1-1-1 0 0,0 0 0 0 0,0 0 0 0 0,0 0 0 0 0,0 0 0 0 0,0 0 1 0 0,-1-1-1 0 0,1 0 0 0 0,-1 0 0 0 0,0 0 0 0 0,0 0 0 0 0,-1 0 0 0 0,1-1 1 0 0,-1 1-1 0 0,0-1 0 0 0,0 0 0 0 0,0 1 0 0 0,-1-1 0 0 0,1 0 1 0 0,-1 0-1 0 0,-1 0 0 0 0,1 0 0 0 0,-1 0 0 0 0,1 0 0 0 0,-2 0 1 0 0,1 0-1 0 0,0-1-34 0 0,0 6 9 0 0,0 0-56 0 0,-4 23-182 0 0,4-22 228 0 0,-2 4-11 0 0,0 0 1 0 0,0 0 0 0 0,1 0 0 0 0,0 0 0 0 0,-1 0 0 0 0,2 0 0 0 0,-1 0-1 0 0,1 1 1 0 0,0-1 0 0 0,0 0 0 0 0,0 0 0 0 0,1 1 0 0 0,0-1-1 0 0,0 0 1 0 0,0 0 0 0 0,0 0 0 0 0,1 0 0 0 0,0 0 0 0 0,0 0 0 0 0,0-1-1 0 0,1 1 1 0 0,0 0 11 0 0,5 4-880 0 0,2 2-3694 0 0,-4-5-6998 0 0,-4-4 2426 0 0</inkml:trace>
  <inkml:trace contextRef="#ctx0" brushRef="#br0" timeOffset="13307.142">482 729 10514 0 0,'0'0'1957'0'0,"0"0"-330"0"0,0 0-184 0 0,0 0-66 0 0,0 0-64 0 0,0 0-56 0 0,0 0-115 0 0,0 0-181 0 0,0 0-214 0 0,0 0-197 0 0,0 0-136 0 0,0 0-86 0 0,0 0-44 0 0,8-9-24 0 0,22-24-29 0 0,-30 33-208 0 0,1-1-1 0 0,0 0 0 0 0,0 1 0 0 0,0 0 1 0 0,0-1-1 0 0,0 1 0 0 0,0-1 1 0 0,0 1-1 0 0,0 0 0 0 0,0 0 1 0 0,0 0-1 0 0,-1-1 0 0 0,1 1 1 0 0,0 0-1 0 0,0 0 0 0 0,0 0 1 0 0,0 1-1 0 0,0-1 0 0 0,0 0 1 0 0,0 0-1 0 0,0 0 0 0 0,0 1 1 0 0,0-1-1 0 0,0 0 0 0 0,0 1 0 0 0,0-1 1 0 0,0 1-1 0 0,0-1 0 0 0,-1 1 1 0 0,1 0-1 0 0,0-1 0 0 0,0 1 1 0 0,-1 0-1 0 0,1-1 0 0 0,0 1 1 0 0,-1 0-1 0 0,1 0 0 0 0,-1 0 1 0 0,1 0-1 0 0,-1-1 0 0 0,1 1 1 0 0,-1 0-1 0 0,0 0 0 0 0,1 0 1 0 0,-1 0-1 0 0,0 0 0 0 0,0 0 0 0 0,0 0 1 0 0,0 0-1 0 0,0 0 0 0 0,0 0 1 0 0,0 0-1 0 0,0 0 0 0 0,0 0 1 0 0,0 0-1 0 0,0 0 0 0 0,-1 0 1 0 0,1 0-1 0 0,0 0 0 0 0,-1 0 1 0 0,1 0-1 0 0,-1 0 0 0 0,1-1 1 0 0,-1 1-1 0 0,1 0 0 0 0,-1 0 1 0 0,0 0-1 0 0,0 0-22 0 0,-68 104 593 0 0,69-105-622 0 0,0 0 28 0 0,0 0 14 0 0,25-8 531 0 0,-11 1-552 0 0,1 0 0 0 0,-2-1-1 0 0,1 0 1 0 0,-1-1 0 0 0,0-1-1 0 0,-1 0 1 0 0,0-1 0 0 0,0 0-1 0 0,-1-1 9 0 0,-8 8-83 0 0,-14 21 96 0 0,-4 58 525 0 0,14-58-4400 0 0,0-1-4239 0 0,1-15-3459 0 0</inkml:trace>
  <inkml:trace contextRef="#ctx0" brushRef="#br0" timeOffset="14626.371">260 546 0 0 0,'0'0'1452'0'0,"0"0"7"0"0,0 0 14 0 0,0 0 240 0 0,0 0 333 0 0,0 0 156 0 0,0 0-138 0 0,0 0-357 0 0,0 0-394 0 0,0 0-281 0 0,0 0-151 0 0,0 0-83 0 0,0 0-58 0 0,3-7-64 0 0,0 2-815 0 0,-2 3 309 0 0,0-1 1 0 0,0 0 0 0 0,0 0 0 0 0,1 0-1 0 0,-1 1 1 0 0,1-1 0 0 0,0 1 0 0 0,0-1-1 0 0,0 1 1 0 0,0 0 0 0 0,0 0 0 0 0,0-1-1 0 0,1 2 1 0 0,-1-1 0 0 0,1 0 0 0 0,-1 0-1 0 0,1 1 1 0 0,0-1 0 0 0,0 1 0 0 0,-1 0-171 0 0,1 0-27 0 0,1 1 1 0 0,-1 0 0 0 0,0-1 0 0 0,0 1 0 0 0,0 0 0 0 0,0 1 0 0 0,0-1 0 0 0,0 1 0 0 0,0-1 0 0 0,0 1 0 0 0,0 0-1 0 0,0 0 1 0 0,0 0 0 0 0,0 0 0 0 0,-1 0 0 0 0,1 1 0 0 0,0 0 0 0 0,-1-1 0 0 0,1 1 0 0 0,-1 0 0 0 0,0 0 0 0 0,1 0-1 0 0,-1 0 1 0 0,0 1 0 0 0,1 1 26 0 0,6 11-4308 0 0,0 3-4082 0 0,-7-13-1091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35.0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46 6305 0 0,'0'0'2418'0'0,"0"0"-199"0"0,0 0-128 0 0,0 0-170 0 0,0 0-157 0 0,0 0-157 0 0,0 0-256 0 0,0 0-291 0 0,0 0-302 0 0,0 0-269 0 0,0 0-186 0 0,1-3-128 0 0,1-1-211 0 0,-2 1 584 0 0,-18 43 1178 0 0,2-22-1278 0 0,-15 21 206 0 0,28-12-3122 0 0,10-20-3397 0 0,-1-5-4513 0 0,-3-2 3288 0 0</inkml:trace>
  <inkml:trace contextRef="#ctx0" brushRef="#br0" timeOffset="256.754">185 45 5921 0 0,'0'0'3808'0'0,"0"0"-1216"0"0,0 0-539 0 0,0 0-185 0 0,0 0-226 0 0,0 0-259 0 0,0 0-339 0 0,0 0-389 0 0,0 0-310 0 0,0 0-145 0 0,0 0-30 0 0,0 0 54 0 0,1 2 58 0 0,2 6-148 0 0,13 40 1423 0 0,-12-16-3668 0 0,-5-30-1771 0 0,-1-2-3139 0 0,1 0 3932 0 0,1 0-4686 0 0</inkml:trace>
  <inkml:trace contextRef="#ctx0" brushRef="#br0" timeOffset="612.054">2 25 1624 0 0,'0'0'3497'0'0,"0"0"-1212"0"0,0 0-390 0 0,0 0 36 0 0,0 0-38 0 0,0 0-100 0 0,0 0-231 0 0,0 0-384 0 0,0 0-416 0 0,0 0-335 0 0,0 0-206 0 0,0 0-20 0 0,0 0 88 0 0,-2-7 564 0 0,49 5 801 0 0,49-5 610 0 0,-22 0-3430 0 0,-24 6-8782 0 0,-48 1-1115 0 0</inkml:trace>
  <inkml:trace contextRef="#ctx0" brushRef="#br0" timeOffset="1081.928">408 10 6785 0 0,'0'0'1809'0'0,"0"0"-118"0"0,0 0 23 0 0,0 0 53 0 0,0 0-26 0 0,0 0-106 0 0,0 0-208 0 0,0 0-258 0 0,0 0-284 0 0,0 0-218 0 0,0 0-124 0 0,0 0-67 0 0,-18-9 2543 0 0,13 11-2937 0 0,-1 0-1 0 0,1 0 1 0 0,0 0 0 0 0,0 1-1 0 0,0 0 1 0 0,0 0 0 0 0,1 1-1 0 0,-1-1 1 0 0,1 1 0 0 0,0 0-1 0 0,0 0 1 0 0,0 0 0 0 0,1 1-1 0 0,0-1 1 0 0,-1 1 0 0 0,1 0-1 0 0,-2 4-81 0 0,-5 20-1290 0 0,19 43 5051 0 0,6-53-5490 0 0,8-7-4974 0 0,9-13-7056 0 0,-30 0 6763 0 0</inkml:trace>
  <inkml:trace contextRef="#ctx0" brushRef="#br0" timeOffset="1427.116">435 91 0 0 0,'0'0'2695'0'0,"0"0"-48"0"0,0 0-183 0 0,0 0-135 0 0,0 0-229 0 0,0 0-288 0 0,0 0-308 0 0,0 0-313 0 0,0 0-300 0 0,0 0-221 0 0,0 0-177 0 0,0 0-133 0 0,0 0-64 0 0,-5 4-44 0 0,-17 12-25 0 0,21-15-195 0 0,1 0 1 0 0,-1 0 0 0 0,0 0-1 0 0,1 1 1 0 0,-1-1-1 0 0,1 0 1 0 0,-1 0-1 0 0,1 1 1 0 0,-1-1-1 0 0,1 1 1 0 0,0-1 0 0 0,0 0-1 0 0,0 1 1 0 0,0-1-1 0 0,0 0 1 0 0,0 1-1 0 0,0-1 1 0 0,0 0-1 0 0,0 1 1 0 0,1-1 0 0 0,-1 1-1 0 0,1-1 1 0 0,-1 0-1 0 0,1 0 1 0 0,-1 1-1 0 0,1-1 1 0 0,0 0-1 0 0,0 0 1 0 0,-1 0 0 0 0,1 0-1 0 0,0 0 1 0 0,0 0-1 0 0,0 0 1 0 0,0 0-1 0 0,0 0 1 0 0,0 0-1 0 0,1 0 1 0 0,-1-1 0 0 0,0 1-33 0 0,0 0 72 0 0,0 1 0 0 0,1-1 0 0 0,-1 0 0 0 0,0 1 0 0 0,1-1 1 0 0,-1 0-1 0 0,1 0 0 0 0,0 0 0 0 0,-1 0 0 0 0,1-1 1 0 0,0 1-1 0 0,-1 0 0 0 0,1-1 0 0 0,0 1 0 0 0,0-1 1 0 0,0 1-1 0 0,-1-1 0 0 0,1 0 0 0 0,0 0 0 0 0,0 0 1 0 0,0 0-1 0 0,0 0 0 0 0,0 0 0 0 0,-1-1 0 0 0,1 1 0 0 0,0 0 1 0 0,0-1-1 0 0,-1 0 0 0 0,1 1 0 0 0,0-1 0 0 0,0 0 1 0 0,-1 0-1 0 0,1 0 0 0 0,-1 0 0 0 0,1 0 0 0 0,-1 0 1 0 0,1 0-1 0 0,-1-1 0 0 0,0 1 0 0 0,0 0 0 0 0,1-1 0 0 0,-1 1 1 0 0,0-1-1 0 0,0 0 0 0 0,-1 1 0 0 0,1-1 0 0 0,0 0 1 0 0,0 1-1 0 0,-1-1 0 0 0,1 0 0 0 0,-1 0 0 0 0,0 0 1 0 0,1 1-1 0 0,-1-1 0 0 0,0 0 0 0 0,0 0 0 0 0,0 0 1 0 0,0 0-1 0 0,0 1 0 0 0,-1-1 0 0 0,1 0 0 0 0,-1 0 0 0 0,1 0 1 0 0,-1 1-1 0 0,1-1 0 0 0,-1 0 0 0 0,0 0 0 0 0,0 1 1 0 0,-1-2-73 0 0,-49-36-1615 0 0,49 44-6710 0 0,2-4 3979 0 0,0 0-6686 0 0</inkml:trace>
  <inkml:trace contextRef="#ctx0" brushRef="#br0" timeOffset="1677.788">543 36 11034 0 0,'0'0'1811'0'0,"0"0"-324"0"0,0 0-104 0 0,0 0 116 0 0,0 0 31 0 0,0 0-78 0 0,0 0-171 0 0,0 0-195 0 0,0 0-193 0 0,0 0-173 0 0,0 0-133 0 0,8 11-107 0 0,25 35-74 0 0,-32-44-361 0 0,0 1-1 0 0,0 0 0 0 0,0 0 1 0 0,0 0-1 0 0,0 0 0 0 0,0 0 0 0 0,-1 0 1 0 0,0 0-1 0 0,1 0 0 0 0,-1 1 0 0 0,0-1 1 0 0,-1 0-1 0 0,1 0 0 0 0,0 0 0 0 0,-1 0 1 0 0,0 0-1 0 0,0 0 0 0 0,0 0 0 0 0,0 0 1 0 0,0 0-1 0 0,0-1 0 0 0,-1 1 0 0 0,1 0 1 0 0,-1-1-1 0 0,0 1 0 0 0,0-1 1 0 0,0 1-1 0 0,0-1 0 0 0,0 0 0 0 0,-1 0 1 0 0,1 0-1 0 0,-2 1-44 0 0,-42 35 146 0 0,30-26-2850 0 0,1 0-4403 0 0,12-9-4525 0 0</inkml:trace>
  <inkml:trace contextRef="#ctx0" brushRef="#br0" timeOffset="45462.026">649 124 0 0 0,'0'0'863'0'0,"0"0"825"0"0,0 0 49 0 0,0 0-200 0 0,0 0-191 0 0,0 0-178 0 0,-8-1 506 0 0,7 0 1925 0 0,36-5 107 0 0,18-15-2635 0 0,-18 6-571 0 0,44-11 287 0 0,-87 27 1136 0 0,-1 3-3757 0 0,12 12-4982 0 0,0-8-1643 0 0,-2-5 3969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8:01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294 224 3865 0 0,'0'-10'2918'0'0,"31"-183"5472"0"0,-29 185-7818 0 0,2-5 2197 0 0,-2 20-1784 0 0,-32 207 608 0 0,15-140-1298 0 0,10-45-226 0 0,-26 122 173 0 0,8 2 0 0 0,6 0 0 0 0,6 0-1 0 0,8 44-241 0 0,18 9 394 0 0,-19-230-7256 0 0,0 3-1989 0 0,3 11 1747 0 0</inkml:trace>
  <inkml:trace contextRef="#ctx0" brushRef="#br0" timeOffset="1138.318">182 177 3529 0 0,'0'0'358'0'0,"0"0"220"0"0,0 0 57 0 0,0 0 26 0 0,0 0 106 0 0,0 0 197 0 0,0 0 157 0 0,0 0 59 0 0,0 0-67 0 0,0 0-212 0 0,0 0-260 0 0,0 0-238 0 0,0 0-153 0 0,-7-5-80 0 0,-23-16-15 0 0,64 9 3392 0 0,323-37 1096 0 0,187 38-4205 0 0,-397 12-61 0 0,1864 15 661 0 0,-1598-3-806 0 0,539 4-192 0 0,-506-9-95 0 0,-403-8 194 0 0,-43 0-48 0 0,0 0-2 0 0,0 0-2 0 0,0 0-10 0 0,0 0-14 0 0,0 0 9 0 0,0 0 12 0 0,13 14-23 0 0,-9-3-42 0 0,0 0 0 0 0,0 1-1 0 0,-2-1 1 0 0,1 1 0 0 0,-1-1-1 0 0,-1 1 1 0 0,0 0 0 0 0,-1 0 0 0 0,0-1-1 0 0,-1 1 1 0 0,0 0 0 0 0,-1-1-1 0 0,0 1 1 0 0,-3 7-19 0 0,2 2 49 0 0,-9 62 91 0 0,5 0 0 0 0,2 1 1 0 0,5 0-1 0 0,3 0 0 0 0,4-1 0 0 0,18 81-140 0 0,-21-143-70 0 0,18 149 396 0 0,-22-160-455 0 0,0-1 1 0 0,-1 0 0 0 0,0 1-1 0 0,0-1 1 0 0,-1 0-1 0 0,0 0 1 0 0,0 0 0 0 0,-1 0-1 0 0,0 0 1 0 0,-1 0-1 0 0,0-1 1 0 0,-1 0 0 0 0,1 1-1 0 0,-1-2 1 0 0,-1 1-1 0 0,-4 5 129 0 0,-14 4-3037 0 0,7-10-5368 0 0,10-6-2355 0 0</inkml:trace>
  <inkml:trace contextRef="#ctx0" brushRef="#br0" timeOffset="2269.18">119 1311 9034 0 0,'0'0'533'0'0,"0"0"14"0"0,0 0-31 0 0,-10-1-2 0 0,-32-3 106 0 0,39 4-396 0 0,1 0 0 0 0,-1 0 0 0 0,1 0 1 0 0,-1 1-1 0 0,1-1 0 0 0,-1 0 0 0 0,1 1 1 0 0,-1 0-1 0 0,1-1 0 0 0,0 1 0 0 0,0 0 0 0 0,-1 0 1 0 0,1 0-1 0 0,0 1 0 0 0,0-1 0 0 0,0 1 0 0 0,0-1 1 0 0,0 1-1 0 0,0-1 0 0 0,1 1 0 0 0,-1 0 0 0 0,0 0 1 0 0,1 0-1 0 0,-1 0-224 0 0,0 2 165 0 0,1-1 0 0 0,-1 0 0 0 0,0 1 0 0 0,1-1 0 0 0,0 1 1 0 0,0-1-1 0 0,0 1 0 0 0,1 0 0 0 0,-1-1 0 0 0,1 1 0 0 0,-1 0 0 0 0,1-1 0 0 0,1 1 1 0 0,-1 0-1 0 0,0-1 0 0 0,1 1 0 0 0,0 0 0 0 0,0-1 0 0 0,0 1 0 0 0,0-1 0 0 0,1 1-165 0 0,3 2 209 0 0,1 0-1 0 0,0-1 0 0 0,1 0 0 0 0,-1-1 0 0 0,1 1 0 0 0,0-1 0 0 0,0-1 0 0 0,1 1 0 0 0,-1-1 1 0 0,1 0-1 0 0,-1-1 0 0 0,1 0 0 0 0,0 0 0 0 0,0 0 0 0 0,0-1 0 0 0,4 0-208 0 0,-5 0 38 0 0,69 9 432 0 0,1-3 1 0 0,-1-4-1 0 0,58-4-470 0 0,-58-1 116 0 0,773-28 337 0 0,673 11 149 0 0,-740 10-448 0 0,241 52 57 0 0,-873-37-153 0 0,308-3 200 0 0,-334-20 54 0 0,-138 21-3275 0 0,0-1-4047 0 0,2 1-5339 0 0</inkml:trace>
  <inkml:trace contextRef="#ctx0" brushRef="#br0" timeOffset="8185.644">2207 576 6129 0 0,'0'0'1297'0'0,"0"0"10"0"0,0 0 96 0 0,0 0 268 0 0,0 0 240 0 0,0 0 40 0 0,0 0-256 0 0,0 0-430 0 0,0 0-382 0 0,0 0-312 0 0,0 0-235 0 0,1-3-104 0 0,12-1 1052 0 0,-1 32-38 0 0,-12-26-1279 0 0,17 44 1550 0 0,11-67 1536 0 0,121-159-1531 0 0,-101 119-5027 0 0,0 2-6292 0 0,-33 42-2796 0 0</inkml:trace>
  <inkml:trace contextRef="#ctx0" brushRef="#br0" timeOffset="9164.724">4530 592 4537 0 0,'0'0'1628'0'0,"0"0"-39"0"0,0 0 50 0 0,0 0 161 0 0,0 0 154 0 0,0 0-3 0 0,0 0-192 0 0,0 0-319 0 0,0 0-298 0 0,0 0-246 0 0,0 0-252 0 0,2-4-196 0 0,9-16 126 0 0,-11 20-400 0 0,0 0-42 0 0,0 0-45 0 0,0 0-22 0 0,0 0-9 0 0,0 0-2 0 0,0 0 13 0 0,0 0-5 0 0,24 75 2717 0 0,5-99 514 0 0,199-204-1688 0 0,-151 153-3496 0 0,-2 1-3565 0 0,-47 47-6898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8:25.1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30 0 0 0,'0'0'1254'0'0,"0"0"37"0"0,0 0-70 0 0,0 0-118 0 0,0 0-164 0 0,0 0-203 0 0,0 1 8961 0 0,0-1-3702 0 0,1 2-2312 0 0,0-2-4137 0 0,55 1 1249 0 0,-56-1-775 0 0,0 0 7 0 0,32 0 436 0 0,227-7-77 0 0,81 8 143 0 0,42-10 133 0 0,198 2 79 0 0,-300 13-669 0 0,162-12 54 0 0,-354-4-103 0 0,-94 9-2248 0 0,-1 1-1832 0 0,2-1-2333 0 0,1 1-5806 0 0</inkml:trace>
  <inkml:trace contextRef="#ctx0" brushRef="#br0" timeOffset="2839.92">2700 28 0 0 0,'0'0'1012'0'0,"0"0"1062"0"0,0 0 202 0 0,0 0-132 0 0,0 0-208 0 0,0 0-304 0 0,0 0-299 0 0,-3-1-294 0 0,-7-3-211 0 0,7 2-75 0 0,3 2-3 0 0,0 0 23 0 0,0 0 6 0 0,0 0-52 0 0,0 0-78 0 0,0 0-101 0 0,0 0-89 0 0,0 0-72 0 0,0 0-59 0 0,0 0-49 0 0,6 3 3688 0 0,15 5-2927 0 0,153-10 895 0 0,-69-5-1793 0 0,266 13 211 0 0,-8 4-21 0 0,642-1 30 0 0,-604-15-198 0 0,20-4 56 0 0,-224 5-157 0 0,-65-1-90 0 0,-132 6 34 0 0,0 0-19 0 0,0 0 13 0 0,0-1 2 0 0,0 1 1 0 0,0 0-2 0 0,0 0 22 0 0,0 0-21 0 0,0 0 4 0 0,0 0-5 0 0,0 0-34 0 0,0 0 31 0 0,0 0-6 0 0,0 0 19 0 0,0 0 26 0 0,0 0-30 0 0,0 0 4 0 0,0 0-18 0 0,0 0 8 0 0,0 0-5 0 0,0 0 6 0 0,-1 0-2754 0 0,-4-3-13033 0 0,3 3 4995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03.9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22 1712 0 0,'0'0'1969'0'0,"0"0"-204"0"0,0 0-57 0 0,0 0 139 0 0,0 0 109 0 0,0 0-68 0 0,0 0-218 0 0,0 0-311 0 0,0 0-289 0 0,0 0-212 0 0,0 0-124 0 0,0 0-103 0 0,0 0-56 0 0,-8 4 1746 0 0,13 0-2108 0 0,1 0-1 0 0,0-1 1 0 0,0 0 0 0 0,0 0-1 0 0,0 0 1 0 0,0-1-1 0 0,1 0 1 0 0,-1 0-1 0 0,1 0 1 0 0,-1-1 0 0 0,1 0-1 0 0,0 0 1 0 0,0-1-1 0 0,-1 0 1 0 0,1 0-1 0 0,0-1 1 0 0,-1 1-1 0 0,1-2 1 0 0,0 1 0 0 0,0-1-213 0 0,16 0 157 0 0,315-19 1045 0 0,117 8-595 0 0,-114-1-215 0 0,-341 14-476 0 0,0 0-114 0 0,0 3-1349 0 0,0 0-1853 0 0,0 0-4410 0 0,1-1-4575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01.3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86 100 0 0 0,'0'0'500'0'0,"0"0"1032"0"0,0 0 198 0 0,0 0-166 0 0,0 0-215 0 0,0 0-250 0 0,1-3-170 0 0,8-13 1320 0 0,-46 13-300 0 0,-7-13 1284 0 0,41 22 1357 0 0,-4 21-3105 0 0,3 330 1834 0 0,3-76-2425 0 0,6-216-537 0 0,7-92-4163 0 0,0 7-2325 0 0,-5 10-1825 0 0,-2 2-930 0 0</inkml:trace>
  <inkml:trace contextRef="#ctx0" brushRef="#br0" timeOffset="1599.317">344 57 1784 0 0,'0'0'1514'0'0,"0"0"-630"0"0,0 0-114 0 0,0 0 138 0 0,0 0 237 0 0,0 0 250 0 0,0 0 178 0 0,0 0 54 0 0,0 0-87 0 0,0 0-133 0 0,0 0-159 0 0,0 0-209 0 0,0 0-172 0 0,-8-4-173 0 0,-23-12-149 0 0,24 12-109 0 0,7 4-98 0 0,0 0-37 0 0,0 0-32 0 0,0 0-33 0 0,0 0 0 0 0,0 0-34 0 0,0 0-33 0 0,0 0-6 0 0,0 0-43 0 0,0 0-24 0 0,28 3 1571 0 0,388-3 1386 0 0,-114 13-2495 0 0,242-2-254 0 0,-481-11-269 0 0,183-2 58 0 0,-83-5-77 0 0,-67-8-4849 0 0,-91-8 7377 0 0,-8 10-327 0 0,3 13-1990 0 0,0 0-32 0 0,-7 26 214 0 0,-4 24-145 0 0,3 0 0 0 0,1 0-1 0 0,3 1 1 0 0,2 0 0 0 0,2 0 0 0 0,3 0-1 0 0,2 0 1 0 0,4 17-264 0 0,43 152 20 0 0,-52-212-2252 0 0,-4-9-8748 0 0,3 0-880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17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10 4937 0 0,'0'0'1754'0'0,"0"0"-137"0"0,0 0-194 0 0,0 0 24 0 0,0 0 138 0 0,0 0 2 0 0,0 0-160 0 0,0 0-244 0 0,0 0-261 0 0,0 0-239 0 0,0 0-188 0 0,-9-1 17 0 0,7 1 3934 0 0,136-9-2478 0 0,-134 9-1938 0 0,0 0 21 0 0,-27 0 452 0 0,-106 13-41 0 0,185-6 125 0 0,90-3-135 0 0,-142-4-429 0 0,0 0 4 0 0,0 1-25 0 0,0-1-30 0 0,-1-3-7828 0 0,1 3 2702 0 0,0-2-6978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16.0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0 5009 0 0,'0'0'1380'0'0,"0"0"-58"0"0,0 0 125 0 0,0 0 331 0 0,0 0 354 0 0,0 0 63 0 0,0 0-358 0 0,0 0-422 0 0,0 0-346 0 0,0 0-235 0 0,0 0-73 0 0,-3 3 4795 0 0,244-3-4000 0 0,-441 11-1449 0 0,282-7 236 0 0,123-20 24 0 0,-224 22-1599 0 0,5 1-3288 0 0,7-4-5409 0 0</inkml:trace>
  <inkml:trace contextRef="#ctx0" brushRef="#br0" timeOffset="2035.254">23 3 2369 0 0,'0'0'2179'0'0,"0"0"16"0"0,0 0-93 0 0,0 0-38 0 0,0 0-109 0 0,0 0-175 0 0,0 0-271 0 0,0 0-318 0 0,0 0-247 0 0,0 0-243 0 0,0 0-179 0 0,-5-1-103 0 0,-13-1 205 0 0,31 7 1874 0 0,208 0-401 0 0,-185-5-1581 0 0,-48 0 839 0 0,-99 1-422 0 0,181 2-586 0 0,-6-1-1467 0 0,-22 2-4863 0 0,-31-3-5748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35.2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69 147 0 0 0,'0'0'707'0'0,"0"0"840"0"0,0 0 199 0 0,0 0-18 0 0,0 0-50 0 0,0 0-81 0 0,0 0-135 0 0,0 0-170 0 0,0-3-101 0 0,3-20 5674 0 0,-1-1-40 0 0,-10 47-5666 0 0,-46 207-322 0 0,43-137 43 0 0,11-93-832 0 0,0 0 7 0 0,0 0-16 0 0,0 0-5 0 0,0 0-15 0 0,0 0-12 0 0,0 0-9 0 0,0 0 17 0 0,0 0 8 0 0,1 22-223 0 0,5-20 202 0 0,0-1-1 0 0,0 1 1 0 0,0-1 0 0 0,0 0 0 0 0,0-1 0 0 0,1 1 0 0 0,-1-1 0 0 0,0 0-1 0 0,0-1 1 0 0,0 1 0 0 0,1-1 0 0 0,-1-1 0 0 0,0 1-2 0 0,24-3-3 0 0,37 9-64 0 0,-62-15-5132 0 0,-1 1 775 0 0,-2 4-3919 0 0,-1 1-3029 0 0</inkml:trace>
  <inkml:trace contextRef="#ctx0" brushRef="#br0" timeOffset="494.143">355 283 2841 0 0,'0'0'2005'0'0,"0"0"-35"0"0,0 0 144 0 0,0 0 48 0 0,0 0-123 0 0,0 0-228 0 0,0 0-260 0 0,0 0-246 0 0,0 0-263 0 0,0 0-251 0 0,0 0-176 0 0,0 0-95 0 0,0 0-44 0 0,-1 0 3110 0 0,103 0-1355 0 0,-102 0-2239 0 0,0 0-11 0 0,0 0 5 0 0,0 0-12 0 0,0 0-4 0 0,0 0-56 0 0,0 0-54 0 0,0 0-49 0 0,0 0-96 0 0,0 0-119 0 0,0 0-221 0 0,0 0-341 0 0,-5 1-14262 0 0,5 0 6189 0 0</inkml:trace>
  <inkml:trace contextRef="#ctx0" brushRef="#br0" timeOffset="770.261">350 348 952 0 0,'0'0'2189'0'0,"0"0"-416"0"0,0 0 16 0 0,0 0 253 0 0,0 0 122 0 0,0 0-117 0 0,0 0-300 0 0,0 0-352 0 0,0 0-335 0 0,0 0-255 0 0,0 0-124 0 0,0 0-38 0 0,21 9 2079 0 0,76-12-366 0 0,-96 1-5084 0 0,-2 2-1536 0 0,0 0-4094 0 0,1 0-657 0 0</inkml:trace>
  <inkml:trace contextRef="#ctx0" brushRef="#br0" timeOffset="2278.104">676 268 0 0 0,'0'0'540'0'0,"0"0"290"0"0,0 0 189 0 0,0 0 266 0 0,0 0 235 0 0,0 0 87 0 0,0 0-112 0 0,0 0-197 0 0,0 0-230 0 0,0 0-210 0 0,0 0-174 0 0,0 0-157 0 0,0 0-62 0 0,-4-17 9094 0 0,4 15-9815 0 0,3-2 351 0 0,0 0 0 0 0,0 1-1 0 0,0-1 1 0 0,0 1-1 0 0,1 0 1 0 0,-1 0-1 0 0,1 0 1 0 0,0 1-1 0 0,0-1 1 0 0,0 1-1 0 0,0 0 1 0 0,1 0-1 0 0,-1 0 1 0 0,1 1-1 0 0,-1 0 1 0 0,1-1-1 0 0,-1 2 1 0 0,1-1-1 0 0,0 0 1 0 0,-1 1-1 0 0,1 0 1 0 0,0 0-1 0 0,-1 0 1 0 0,5 1-95 0 0,-6 0 18 0 0,0 0-1 0 0,1 0 1 0 0,-1 1-1 0 0,0-1 1 0 0,0 1-1 0 0,0-1 1 0 0,-1 1 0 0 0,1 0-1 0 0,0 0 1 0 0,-1 0-1 0 0,1 1 1 0 0,-1-1-1 0 0,1 0 1 0 0,-1 1 0 0 0,0 0-1 0 0,0-1 1 0 0,0 1-1 0 0,-1 0 1 0 0,1 0-1 0 0,-1 0 1 0 0,0 0-1 0 0,1 0 1 0 0,-1 1 0 0 0,0-1-1 0 0,-1 0 1 0 0,1 0-1 0 0,-1 1 1 0 0,1-1-1 0 0,-1 0 1 0 0,0 1 0 0 0,0-1-1 0 0,-1 1 1 0 0,1-1-1 0 0,-1 0 1 0 0,1 0-1 0 0,-1 1 1 0 0,0-1 0 0 0,0 0-1 0 0,-1 0 1 0 0,0 2-18 0 0,-130 102 799 0 0,166-98-358 0 0,111-8 86 0 0,-145-1-501 0 0,0 0 11 0 0,0 0-1 0 0,0 0 10 0 0,0 0 5 0 0,0 0-16 0 0,0 0-18 0 0,0 0-33 0 0,0 0-5 0 0,0 0 13 0 0,0 0 10 0 0,-6-7-3679 0 0,1 1-1883 0 0,2 3-3396 0 0,1 1-294 0 0</inkml:trace>
  <inkml:trace contextRef="#ctx0" brushRef="#br0" timeOffset="3167.879">839 43 1712 0 0,'0'0'1765'0'0,"0"0"-721"0"0,0 0 11 0 0,0 0 384 0 0,0 0 400 0 0,0 0 277 0 0,0 0 9 0 0,0 0-237 0 0,0 0-341 0 0,0 0-337 0 0,0 0-282 0 0,0 0-193 0 0,1-3-110 0 0,6-12-51 0 0,-6 12-25 0 0,-1 3-37 0 0,0 0-74 0 0,19 78 2537 0 0,-38-93-896 0 0,19 11-2092 0 0,0 1 0 0 0,0-1 0 0 0,1 1-1 0 0,-1-1 1 0 0,1 1 0 0 0,0-1 0 0 0,0 1 0 0 0,0 0-1 0 0,0 0 1 0 0,0-1 0 0 0,1 1 0 0 0,-1 0 0 0 0,1 0 0 0 0,0 0-1 0 0,0 1 1 0 0,0-1 0 0 0,1 0 0 0 0,-1 1 0 0 0,0-1-1 0 0,1 1 1 0 0,0 0 0 0 0,-1 0 0 0 0,1 0 0 0 0,0 0 0 0 0,0 0-1 0 0,0 1 1 0 0,0-1 0 0 0,1 1 0 0 0,-1 0 0 0 0,0 0-1 0 0,1 0 1 0 0,-1 0 0 0 0,0 1 0 0 0,1-1 0 0 0,3 1 13 0 0,-6 2-22 0 0,1 0 0 0 0,0 0 0 0 0,-1 0 0 0 0,1 0 0 0 0,-1 0 0 0 0,1 1 0 0 0,-1-1 0 0 0,0 1 0 0 0,0-1 0 0 0,0 1 0 0 0,-1-1 0 0 0,1 1 0 0 0,-1-1 0 0 0,1 1 0 0 0,-1 0 0 0 0,0-1 0 0 0,0 1 0 0 0,0 0 0 0 0,0-1 0 0 0,0 1 22 0 0,-12 68 128 0 0,13-70-391 0 0,0 0 0 0 0,1-1 1 0 0,-1 1-1 0 0,0 0 1 0 0,0-1-1 0 0,0 1 0 0 0,0-1 1 0 0,0 1-1 0 0,1-1 0 0 0,-1 1 1 0 0,0-1-1 0 0,0 0 1 0 0,1 0-1 0 0,-1 0 0 0 0,0 0 1 0 0,1 0-1 0 0,-1 0 0 0 0,0 0 1 0 0,0 0-1 0 0,1 0 1 0 0,-1 0-1 0 0,0-1 0 0 0,0 1 1 0 0,1-1-1 0 0,-1 1 0 0 0,0-1 1 0 0,0 1-1 0 0,0-1 1 0 0,0 0-1 0 0,0 1 0 0 0,1-1 1 0 0,-1 0-1 0 0,-1 0 0 0 0,1 0 1 0 0,0 0-1 0 0,0 0 1 0 0,0 0-1 0 0,0 0 0 0 0,-1 0 1 0 0,1-1 262 0 0,3-1-6420 0 0,-1 1-3037 0 0</inkml:trace>
  <inkml:trace contextRef="#ctx0" brushRef="#br0" timeOffset="3516.003">1079 25 0 0 0,'0'0'2385'0'0,"0"0"-182"0"0,0 0-103 0 0,0 0 70 0 0,0 0 26 0 0,0 0-10 0 0,0 0-153 0 0,0 0-281 0 0,0 0-304 0 0,0 0-299 0 0,0 0-279 0 0,0 0-245 0 0,0 0-221 0 0,2-3-140 0 0,1-1-239 0 0,-3 4-10 0 0,0 0 0 0 0,0 0 0 0 0,0 1-1 0 0,0-1 1 0 0,0 0 0 0 0,0 1 0 0 0,0-1-1 0 0,1 0 1 0 0,-1 0 0 0 0,0 1 0 0 0,0-1-1 0 0,0 0 1 0 0,0 0 0 0 0,1 1 0 0 0,-1-1 0 0 0,0 0-1 0 0,0 0 1 0 0,1 1 0 0 0,-1-1 0 0 0,0 0-1 0 0,0 0 1 0 0,1 0 0 0 0,-1 0 0 0 0,0 0-1 0 0,0 1 1 0 0,1-1 0 0 0,-1 0 0 0 0,0 0 0 0 0,1 0-1 0 0,-1 0 1 0 0,0 0 0 0 0,1 0 0 0 0,-1 0-1 0 0,0 0 1 0 0,0 0 0 0 0,1 0 0 0 0,-1 0-1 0 0,1 0-14 0 0,-7 85 1795 0 0,4-80-2407 0 0,-3-4-3341 0 0,-4-5-12669 0 0,8 2 13643 0 0</inkml:trace>
  <inkml:trace contextRef="#ctx0" brushRef="#br0" timeOffset="3764.849">1018 59 0 0 0,'0'0'1826'0'0,"0"0"-73"0"0,0 0 101 0 0,0 0 233 0 0,0 0 128 0 0,0 0-61 0 0,0 0-239 0 0,0 0-350 0 0,0 0-349 0 0,0 0-299 0 0,0 0-223 0 0,0 0-139 0 0,0 0-46 0 0,0-2 1026 0 0,34 0-724 0 0,22 2 129 0 0,-38 2-5259 0 0,-1 1-4237 0 0,-15-2-1115 0 0</inkml:trace>
  <inkml:trace contextRef="#ctx0" brushRef="#br0" timeOffset="4519.331">1228 25 5649 0 0,'0'0'3714'0'0,"0"0"-1403"0"0,0 0-473 0 0,0 0-48 0 0,0 0-48 0 0,0 0-135 0 0,0 0-194 0 0,0 0-220 0 0,0 0-263 0 0,0 0-275 0 0,0 0-221 0 0,0 0-188 0 0,0-4-116 0 0,0-8-70 0 0,-11 59 335 0 0,-1 9 371 0 0,12-56-684 0 0,0 0 58 0 0,0 0 56 0 0,0 0 49 0 0,0 0 83 0 0,0 0 32 0 0,4-17 1041 0 0,31-44-1427 0 0,-4 27-66 0 0,-32 76-701 0 0,6 17 814 0 0,-2-59 11 0 0,1-1 0 0 0,0 1 0 0 0,-1-1 1 0 0,1 0-1 0 0,-1 0 0 0 0,0-1 0 0 0,1 1 0 0 0,-1 0 0 0 0,0-1 0 0 0,0 0 1 0 0,0 0-1 0 0,0 0 0 0 0,0 0 0 0 0,0 0 0 0 0,0-1 0 0 0,-1 1 1 0 0,1-1-1 0 0,-1 0 0 0 0,1-1-32 0 0,0 1 23 0 0,31-35 81 0 0,-34 38-108 0 0,0 0-11 0 0,0 0-12 0 0,0 0-45 0 0,-4 27-383 0 0,3-25 482 0 0,1 0 0 0 0,0-1 0 0 0,-1 1-1 0 0,1 0 1 0 0,0-1 0 0 0,0 1 0 0 0,0 0-1 0 0,0 0 1 0 0,0-1 0 0 0,1 1-1 0 0,-1 0 1 0 0,1-1 0 0 0,-1 1 0 0 0,1 0-1 0 0,-1-1 1 0 0,1 1 0 0 0,0-1 0 0 0,0 1-1 0 0,0-1 1 0 0,-1 1 0 0 0,2-1-1 0 0,-1 0 1 0 0,0 1 0 0 0,0-1 0 0 0,0 0-1 0 0,1 0 1 0 0,-1 0 0 0 0,0 0 0 0 0,1 0-1 0 0,-1 0 1 0 0,1 0 0 0 0,-1 0-1 0 0,1-1 1 0 0,0 1 0 0 0,-1-1 0 0 0,1 1-1 0 0,0-1 1 0 0,-1 1 0 0 0,1-1 0 0 0,0 0-1 0 0,-1 0 1 0 0,1 0 0 0 0,0 0-1 0 0,-1 0 1 0 0,1 0 0 0 0,0-1 0 0 0,0 1-1 0 0,-1 0 1 0 0,2-1-27 0 0,20-22-621 0 0,-20 17-3914 0 0,-1 0-4400 0 0,-1 4-3384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43.2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1 123 10794 0 0,'0'0'1382'0'0,"0"0"-889"0"0,0 0-211 0 0,0 0 291 0 0,0 0 387 0 0,0 0 354 0 0,0 0 141 0 0,0 0-140 0 0,0 0-267 0 0,0 0-320 0 0,0 0-222 0 0,0 0-125 0 0,1-3-73 0 0,70-111 2725 0 0,-70 114-3028 0 0,-1-1 0 0 0,0 1 0 0 0,1-1 0 0 0,-1 1 0 0 0,1 0 0 0 0,-1-1-1 0 0,1 1 1 0 0,-1 0 0 0 0,1-1 0 0 0,-1 1 0 0 0,1 0 0 0 0,-1 0 0 0 0,1-1 0 0 0,-1 1 0 0 0,1 0 0 0 0,-1 0 0 0 0,1 0 0 0 0,-1 0 0 0 0,1 0 0 0 0,-1 0 0 0 0,1 0-1 0 0,0 0 1 0 0,-1 0 0 0 0,1 0 0 0 0,-1 0 0 0 0,1 0 0 0 0,-1 0 0 0 0,1 0 0 0 0,-1 0 0 0 0,1 1 0 0 0,0-1 0 0 0,-1 0 0 0 0,1 0 0 0 0,-1 1 0 0 0,0-1 0 0 0,1 0-1 0 0,-1 1 1 0 0,1-1 0 0 0,-1 1 0 0 0,1-1 0 0 0,-1 0 0 0 0,0 1 0 0 0,1-1 0 0 0,-1 1 0 0 0,0-1 0 0 0,0 1 0 0 0,1-1 0 0 0,-1 1 0 0 0,0-1 0 0 0,0 1 0 0 0,0-1-1 0 0,1 1 1 0 0,-1 0 0 0 0,0-1 0 0 0,0 1 0 0 0,0-1 0 0 0,0 1 0 0 0,0-1 0 0 0,0 1 0 0 0,0-1 0 0 0,0 1 0 0 0,0 0 0 0 0,-1-1 0 0 0,1 1 0 0 0,0-1 0 0 0,0 1-1 0 0,0-1 1 0 0,-1 1 0 0 0,1 0-5 0 0,0 45 152 0 0,-14 16 143 0 0,14-61-263 0 0,0-1 42 0 0,0 0 38 0 0,0 0 62 0 0,14-28 639 0 0,-4 10-768 0 0,-7 10-53 0 0,0 1-1 0 0,1 0 1 0 0,0 0 0 0 0,0 1-1 0 0,0-1 1 0 0,1 1-1 0 0,0 0 1 0 0,0 0 0 0 0,1 0-1 0 0,0 1 1 0 0,0 0-1 0 0,4-3 9 0 0,-8 10-9 0 0,-1-1 0 0 0,1 1 1 0 0,0 0-1 0 0,-1 0 0 0 0,1-1 0 0 0,-1 1 0 0 0,0 0 0 0 0,0 0 0 0 0,0 0 0 0 0,0 1 0 0 0,0-1 0 0 0,0 0 0 0 0,0 0 0 0 0,-1 1 0 0 0,1-1 0 0 0,-1 0 0 0 0,0 0 1 0 0,0 1-1 0 0,1-1 0 0 0,-1 0 0 0 0,-1 1 0 0 0,1-1 0 0 0,0 0 0 0 0,-1 1 0 0 0,1-1 0 0 0,-1 0 0 0 0,0 1 9 0 0,1-1-8 0 0,-2 17-784 0 0,5 28 1272 0 0,7-40-4872 0 0,9-11-4843 0 0,-14 2-2141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42.5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79 0 0 0,'0'0'551'0'0,"0"0"708"0"0,0 0 256 0 0,0 0 244 0 0,0 0 324 0 0,0 0 244 0 0,0 0 27 0 0,1-11-192 0 0,2-3-1432 0 0,-1-34 3235 0 0,-3 42 4371 0 0,-1 16-7018 0 0,-1 16-2095 0 0,-10 270 1230 0 0,24-227-341 0 0,-11-71-914 0 0,1-2-2384 0 0,-2 2-3252 0 0,0 0-5138 0 0</inkml:trace>
  <inkml:trace contextRef="#ctx0" brushRef="#br0" timeOffset="1317.987">243 239 7850 0 0,'0'0'887'0'0,"0"0"66"0"0,0 0 229 0 0,0 0 322 0 0,0 0 215 0 0,0 0 33 0 0,0 0-117 0 0,0 0-233 0 0,0 0-287 0 0,0 0-303 0 0,0 0-252 0 0,0 0-197 0 0,0 0-135 0 0,-3-2-72 0 0,-7-7-39 0 0,7 7-19 0 0,3 2-36 0 0,25 4 1169 0 0,53 0-443 0 0,1-3-1 0 0,0-4 0 0 0,69-12-787 0 0,-115 11 134 0 0,234-20 488 0 0,-272 24-674 0 0,3 0 32 0 0,1 0 0 0 0,-1 1 0 0 0,1-1 0 0 0,0 0 0 0 0,-1 0 0 0 0,1 0 0 0 0,-1 0 0 0 0,1 0 1 0 0,0 0-1 0 0,-1 0 0 0 0,1 0 0 0 0,-1-1 0 0 0,1 1 0 0 0,0 0 0 0 0,-1-1 0 0 0,1 1 0 0 0,0-1 1 0 0,-1 0-1 0 0,1 1 0 0 0,0-1 0 0 0,0 0 0 0 0,0 0 0 0 0,-1 0 0 0 0,1 0 0 0 0,0 0 1 0 0,0 0-1 0 0,1 0 0 0 0,-1 0 0 0 0,0 0 0 0 0,0 0 0 0 0,0-1 0 0 0,1 1 0 0 0,-1 0 0 0 0,1 0 1 0 0,-1-1-1 0 0,1 1 0 0 0,-1-1 0 0 0,1 1 0 0 0,0 0 0 0 0,-1-1 0 0 0,1 0 20 0 0,6 94 218 0 0,-9-82 47 0 0,1-5-2436 0 0,1 1-7978 0 0,1-6-889 0 0</inkml:trace>
  <inkml:trace contextRef="#ctx0" brushRef="#br0" timeOffset="2003.56">1078 38 0 0 0,'0'0'2339'0'0,"0"0"-81"0"0,0 0-118 0 0,0 0 4 0 0,0 0 24 0 0,0 0 83 0 0,0 0-40 0 0,0 0-190 0 0,0 0-252 0 0,0 0-295 0 0,0 0-234 0 0,0 0-189 0 0,0 0-200 0 0,2-5-196 0 0,8-19 85 0 0,-10 24-561 0 0,-6 28 480 0 0,-1 9-249 0 0,2 0 1 0 0,1 1-1 0 0,2-1 1 0 0,1 1-1 0 0,3 0 1 0 0,4 33-411 0 0,-4-24-296 0 0,5-69-3580 0 0,3 11-6270 0 0,-6 7-1236 0 0</inkml:trace>
  <inkml:trace contextRef="#ctx0" brushRef="#br0" timeOffset="3139.169">1138 471 7802 0 0,'0'0'1008'0'0,"0"0"-355"0"0,0 0 116 0 0,0 0 468 0 0,0 0 393 0 0,0 0 178 0 0,0 0-87 0 0,0 0-301 0 0,0 0-337 0 0,0 0-263 0 0,0 0-219 0 0,0 0-161 0 0,0 0-83 0 0,-4 4-43 0 0,-13 13 5 0 0,13-13 2 0 0,4-4-17 0 0,0 0 9 0 0,0 0 11 0 0,0 0 13 0 0,0 0 62 0 0,0 0 13 0 0,0 0 19 0 0,18-28 1354 0 0,-15 23-1776 0 0,0 0 2 0 0,-1 0 1 0 0,1 0-1 0 0,1 0 1 0 0,-1 0-1 0 0,1 1 1 0 0,0-1-1 0 0,0 1 1 0 0,0 0-1 0 0,0 0 1 0 0,1 1-1 0 0,0-1 1 0 0,0 1-1 0 0,0 0 1 0 0,0 0-12 0 0,9 52 108 0 0,-22 41 449 0 0,11-98 130 0 0,-1-1-647 0 0,0 0 0 0 0,1 0-1 0 0,0 0 1 0 0,1 1 0 0 0,0-1 0 0 0,0 1 0 0 0,1 0 0 0 0,0 0-1 0 0,0 1 1 0 0,1-1 0 0 0,0 1 0 0 0,0 0 0 0 0,0 1 0 0 0,1-1-1 0 0,1 1-39 0 0,-6 7-10 0 0,-1 0 1 0 0,1 1-1 0 0,-1-1 0 0 0,1 0 0 0 0,-1 1 0 0 0,0-1 0 0 0,1 1 0 0 0,-1-1 0 0 0,0 1 0 0 0,0 0 0 0 0,0-1 0 0 0,0 1 0 0 0,0 0 0 0 0,-1 0 0 0 0,1 0 0 0 0,-1 0 0 0 0,1-1 0 0 0,-1 1 0 0 0,1 0 0 0 0,-1 0 0 0 0,0 0 0 0 0,0 0 0 0 0,0 0 0 0 0,0 0 0 0 0,0 0 0 0 0,-1 0 0 0 0,1 0 0 0 0,-1 0 0 0 0,0 1 10 0 0,1 0-4 0 0,-10 84 61 0 0,14-100-7 0 0,1 1 0 0 0,1 0 0 0 0,0 0 0 0 0,1 0 0 0 0,0 1 0 0 0,1 0 0 0 0,0 0 1 0 0,0 1-1 0 0,1 0 0 0 0,2-1-50 0 0,-11 12-4 0 0,0 0 1 0 0,0 0 0 0 0,0 0 0 0 0,0 0-1 0 0,0 0 1 0 0,0-1 0 0 0,0 1 0 0 0,0 0-1 0 0,0 0 1 0 0,0 0 0 0 0,0 0 0 0 0,1 0-1 0 0,-1 0 1 0 0,0-1 0 0 0,1 1 0 0 0,-1 0-1 0 0,0 0 1 0 0,1 0 0 0 0,-1-1 0 0 0,1 1 0 0 0,-1 0-1 0 0,1-1 1 0 0,0 1 0 0 0,-1 0 0 0 0,1-1-1 0 0,0 1 1 0 0,-1-1 0 0 0,1 1 0 0 0,0-1-1 0 0,0 1 1 0 0,0-1 0 0 0,-1 0 0 0 0,1 1-1 0 0,0-1 1 0 0,0 0 0 0 0,0 1 0 0 0,0-1-1 0 0,0 0 1 0 0,-1 0 0 0 0,1 0 0 0 0,0 0 0 0 0,0 0-1 0 0,0 0 1 0 0,0 0 0 0 0,0 0 0 0 0,0 0-1 0 0,-1-1 1 0 0,1 1 0 0 0,0 0 0 0 0,0-1-1 0 0,0 1 1 0 0,0 0 0 0 0,-1-1 0 0 0,1 1-1 0 0,0-1 1 0 0,0 1 0 0 0,-1-1 0 0 0,1 1-1 0 0,0-1 1 0 0,-1 0 0 0 0,1 1 0 0 0,-1-1 0 0 0,1 0-1 0 0,-1 0 1 0 0,1 1 0 0 0,-1-1 0 0 0,1 0-1 0 0,-1 0 1 0 0,0 0 0 0 0,1 0 3 0 0,0 11-8 0 0,12 46 291 0 0,-13-55-258 0 0,1 0 1 0 0,-1 0 0 0 0,1 0-1 0 0,0 0 1 0 0,0 0 0 0 0,-1 0-1 0 0,1 0 1 0 0,0 0 0 0 0,0 0-1 0 0,0-1 1 0 0,0 1-1 0 0,0 0 1 0 0,0-1 0 0 0,0 1-1 0 0,0 0 1 0 0,0-1 0 0 0,1 0-1 0 0,-1 1 1 0 0,0-1 0 0 0,0 0-1 0 0,0 1 1 0 0,1-1-1 0 0,-1 0 1 0 0,0 0 0 0 0,0 0-1 0 0,0 0 1 0 0,1 0 0 0 0,-1 0-1 0 0,0-1 1 0 0,0 1 0 0 0,0 0-1 0 0,1 0 1 0 0,-1-1-1 0 0,0 1 1 0 0,0-1 0 0 0,0 1-1 0 0,0-1 1 0 0,0 0 0 0 0,0 1-1 0 0,0-1 1 0 0,0 0 0 0 0,0 0-1 0 0,0 1 1 0 0,0-2-26 0 0,8-4-92 0 0,-1 0 1 0 0,1-1 0 0 0,-1 0-1 0 0,0-1 1 0 0,-1 1 0 0 0,0-2-1 0 0,0 1 1 0 0,-1-1 0 0 0,0 0-1 0 0,4-8 92 0 0,-10 13-1861 0 0,0 3-8134 0 0,0 1-2162 0 0</inkml:trace>
  <inkml:trace contextRef="#ctx0" brushRef="#br0" timeOffset="3382.102">1716 424 24437 0 0,'0'0'1200'0'0,"0"0"-215"0"0,0 0-185 0 0,0 0-72 0 0,0 0-224 0 0,0 0-160 0 0,0 0-80 0 0,0 0-120 0 0,0 0-48 0 0,0 0-96 0 0,0 0-168 0 0,0 0-184 0 0,0 0-312 0 0,0 0-664 0 0,-47-15-1409 0 0,50 18-5785 0 0,-2 0-5017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09.7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120 176 0 0 0,'0'0'1254'0'0,"0"0"974"0"0,0 0 297 0 0,0 0-213 0 0,0 0-374 0 0,0 0-392 0 0,0 0-370 0 0,0 0-275 0 0,0 0-122 0 0,2-1-176 0 0,8-4 6288 0 0,-10 2-6776 0 0,0 0-1 0 0,0 0 1 0 0,0 0 0 0 0,-1 0 0 0 0,1 0 0 0 0,-1 0 0 0 0,0 0-1 0 0,0 0 1 0 0,0 0 0 0 0,0 0 0 0 0,0 0 0 0 0,0 0-1 0 0,-1 1 1 0 0,1-1 0 0 0,-1 0 0 0 0,0 1 0 0 0,0 0 0 0 0,0-1-1 0 0,0 1 1 0 0,-2-1-115 0 0,0 3 19 0 0,-1 0 0 0 0,1 0-1 0 0,0 1 1 0 0,-1 0 0 0 0,1 0-1 0 0,0 0 1 0 0,-1 0 0 0 0,1 1-1 0 0,0 0 1 0 0,0 0 0 0 0,0 0-1 0 0,0 0 1 0 0,1 0 0 0 0,-1 1-1 0 0,1 0 1 0 0,-1-1 0 0 0,1 1-1 0 0,0 1 1 0 0,0-1 0 0 0,0 0-1 0 0,0 1 1 0 0,1-1 0 0 0,0 1-1 0 0,-1 0 1 0 0,1 0 0 0 0,0 0-1 0 0,1 0 1 0 0,-1 0 0 0 0,1 1-1 0 0,0-1 1 0 0,0 2-19 0 0,0-4 25 0 0,0 0 0 0 0,0 0 0 0 0,1 0 0 0 0,-1 0 0 0 0,1 1 1 0 0,-1-1-1 0 0,1 0 0 0 0,0 0 0 0 0,0 0 0 0 0,0 0 0 0 0,0 1 0 0 0,0-1 0 0 0,1 0 0 0 0,-1 0 0 0 0,0 0 0 0 0,1 0 0 0 0,0 0 1 0 0,-1 0-1 0 0,1 0 0 0 0,0 0 0 0 0,0 0 0 0 0,0 0 0 0 0,1 0 0 0 0,-1 0 0 0 0,0-1 0 0 0,1 1 0 0 0,-1 0 0 0 0,1-1 0 0 0,-1 1 1 0 0,1-1-1 0 0,0 0 0 0 0,0 0 0 0 0,-1 1 0 0 0,1-1 0 0 0,0 0 0 0 0,0-1 0 0 0,0 1 0 0 0,0 0 0 0 0,1 0 0 0 0,-1-1 1 0 0,0 1-1 0 0,0-1 0 0 0,0 0 0 0 0,0 0 0 0 0,0 0 0 0 0,1 0 0 0 0,-1 0 0 0 0,0 0 0 0 0,0 0 0 0 0,0-1 0 0 0,0 1 0 0 0,0-1 1 0 0,1 1-1 0 0,-1-1 0 0 0,0 0 0 0 0,-1 0 0 0 0,1 0 0 0 0,1-1-25 0 0,7-5 15 0 0,1-1 0 0 0,-2 0 0 0 0,1-1 0 0 0,-1 0 0 0 0,0-1 0 0 0,-1 0 0 0 0,0 0 0 0 0,-1-1 0 0 0,0 0 0 0 0,-1 0 0 0 0,0 0 0 0 0,0-1 0 0 0,-1 0 0 0 0,-1 0 0 0 0,0-1 0 0 0,-1 1 0 0 0,0-1-1 0 0,-1 0 1 0 0,0 1 0 0 0,-1-1 0 0 0,-1 0 0 0 0,0-5-15 0 0,-1 18-10 0 0,0 0 0 0 0,1 0 0 0 0,-1 0 1 0 0,0 0-1 0 0,0 0 0 0 0,0 0 0 0 0,0 1 0 0 0,1-1 0 0 0,-1 0 0 0 0,0 0 0 0 0,0 1 0 0 0,1-1 0 0 0,-1 1 0 0 0,0-1 0 0 0,0 0 0 0 0,1 1 0 0 0,-1-1 0 0 0,0 1 0 0 0,1 0 0 0 0,-1-1 0 0 0,1 1 0 0 0,-1-1 0 0 0,1 1 0 0 0,-1 0 0 0 0,1 0 0 0 0,-1-1 0 0 0,1 1 0 0 0,0 0 0 0 0,-1 0 0 0 0,1-1 0 0 0,0 1 0 0 0,0 0 0 0 0,0 0 0 0 0,-1 0 0 0 0,1-1 0 0 0,0 1 0 0 0,0 0 0 0 0,0 0 0 0 0,0 0 1 0 0,0 0-1 0 0,0-1 0 0 0,1 1 0 0 0,-1 0 0 0 0,0 0 10 0 0,-26 230 943 0 0,22-216-689 0 0,4-13-5614 0 0,2-5 919 0 0,0 2-2809 0 0,-1-1-3270 0 0</inkml:trace>
  <inkml:trace contextRef="#ctx0" brushRef="#br0" timeOffset="1340.395">312 195 1592 0 0,'0'0'1427'0'0,"0"0"-164"0"0,0 0 87 0 0,0 0 318 0 0,0 0 282 0 0,0 0 70 0 0,0 0-243 0 0,0 0-440 0 0,0 0-356 0 0,0 0-233 0 0,0 0-120 0 0,0 0-43 0 0,0 0 10 0 0,3-3 23 0 0,15-19 1603 0 0,-29-20 1613 0 0,10 40-3820 0 0,0 1-1 0 0,1 0 1 0 0,-1 0 0 0 0,0 0 0 0 0,0 0-1 0 0,0 0 1 0 0,-1 0 0 0 0,1 0 0 0 0,0 0-1 0 0,0 0 1 0 0,0 0 0 0 0,-1 1-1 0 0,1-1 1 0 0,0 0 0 0 0,-1 1 0 0 0,1-1-1 0 0,-1 1 1 0 0,1 0 0 0 0,0-1 0 0 0,-1 1-1 0 0,1 0 1 0 0,-1 0 0 0 0,1 0-1 0 0,-1 0 1 0 0,1 0 0 0 0,-1 0 0 0 0,1 0-1 0 0,-1 1 1 0 0,1-1 0 0 0,0 0 0 0 0,-1 1-1 0 0,1 0 1 0 0,0-1 0 0 0,-1 1 0 0 0,1-1-1 0 0,0 1 1 0 0,-1 0 0 0 0,1 0-1 0 0,0 0 1 0 0,0 0 0 0 0,0 0 0 0 0,-1 1-14 0 0,-2 1 8 0 0,0 1-1 0 0,0-1 1 0 0,0 1 0 0 0,0 0 0 0 0,1 0 0 0 0,0 0-1 0 0,0 1 1 0 0,0-1 0 0 0,0 1 0 0 0,0 0 0 0 0,1 0 0 0 0,0 0-1 0 0,0 0 1 0 0,1 0 0 0 0,-1 0 0 0 0,1 1 0 0 0,0-1-1 0 0,0 0 1 0 0,1 1 0 0 0,0-1 0 0 0,0 0 0 0 0,0 5-8 0 0,1-9 18 0 0,0 1 1 0 0,0-1 0 0 0,0 0-1 0 0,1 1 1 0 0,-1-1-1 0 0,0 0 1 0 0,1 0 0 0 0,-1 0-1 0 0,0 0 1 0 0,1 0-1 0 0,-1 0 1 0 0,1 0 0 0 0,-1 0-1 0 0,1-1 1 0 0,0 1-1 0 0,-1 0 1 0 0,1-1 0 0 0,0 0-1 0 0,0 1 1 0 0,-1-1-1 0 0,1 0 1 0 0,0 0 0 0 0,0 0-1 0 0,-1 0 1 0 0,1 0-1 0 0,0 0 1 0 0,-1-1 0 0 0,1 1-1 0 0,0 0 1 0 0,0-1-1 0 0,-1 1 1 0 0,1-1 0 0 0,-1 0-1 0 0,1 0 1 0 0,0 0-1 0 0,-1 1 1 0 0,1-2-19 0 0,52-39 320 0 0,-39-5-80 0 0,-32 85-419 0 0,16-37 152 0 0,0-1-1 0 0,1 1 1 0 0,-1-1-1 0 0,1 1 0 0 0,0-1 1 0 0,0 1-1 0 0,-1-1 0 0 0,1 1 1 0 0,0-1-1 0 0,0 1 1 0 0,0-1-1 0 0,0 1 0 0 0,1-1 1 0 0,-1 1-1 0 0,0 0 1 0 0,1-1-1 0 0,-1 1 0 0 0,1-1 1 0 0,-1 0-1 0 0,1 1 1 0 0,0-1-1 0 0,0 1 0 0 0,-1-1 1 0 0,1 0-1 0 0,0 0 1 0 0,0 0-1 0 0,0 1 0 0 0,1-1 1 0 0,-1 0-1 0 0,0 0 1 0 0,0 0-1 0 0,1 0 0 0 0,-1-1 1 0 0,0 1-1 0 0,1 0 1 0 0,-1-1-1 0 0,0 1 0 0 0,1 0 1 0 0,-1-1-1 0 0,2 1 28 0 0,44 2-5166 0 0,45-20-13102 0 0,-65 3 15147 0 0,-9-8 4368 0 0,-15 7 2678 0 0,-5-29 11530 0 0,-2 21-12982 0 0,3 22-2431 0 0,1 1 1 0 0,0-1 0 0 0,0 0-1 0 0,0 0 1 0 0,-1 0 0 0 0,1 1 0 0 0,0-1-1 0 0,-1 0 1 0 0,1 1 0 0 0,0-1-1 0 0,-1 0 1 0 0,1 1 0 0 0,-1-1-1 0 0,1 1 1 0 0,-1-1 0 0 0,0 0-1 0 0,1 1 1 0 0,-1-1 0 0 0,0 1 0 0 0,1 0-1 0 0,-1-1 1 0 0,0 1 0 0 0,1-1-1 0 0,-1 1 1 0 0,0 0 0 0 0,0 0-1 0 0,1-1 1 0 0,-1 1 0 0 0,0 0 0 0 0,0 0-1 0 0,1 0 1 0 0,-1 0 0 0 0,0 0-1 0 0,0 0 1 0 0,0 0 0 0 0,1 0-1 0 0,-1 0 1 0 0,0 1 0 0 0,0-1 0 0 0,1 0-1 0 0,-1 0 1 0 0,0 1 0 0 0,0-1-1 0 0,1 0 1 0 0,-1 1 0 0 0,0-1-1 0 0,1 1 1 0 0,-1-1 0 0 0,0 1-1 0 0,1-1 1 0 0,-1 1 0 0 0,1-1 0 0 0,-1 1-1 0 0,1-1 1 0 0,-1 1-43 0 0,-33 33-68 0 0,32-32 83 0 0,0 1-1 0 0,0-1 0 0 0,0 0 1 0 0,1 1-1 0 0,-1-1 0 0 0,1 1 1 0 0,0 0-1 0 0,-1-1 0 0 0,1 1 1 0 0,0 0-1 0 0,1 0 0 0 0,-1 0 1 0 0,0 0-1 0 0,1 0 0 0 0,0 0 1 0 0,-1 0-1 0 0,1 0 0 0 0,0-1 1 0 0,1 1-1 0 0,-1 0 1 0 0,1 1-15 0 0,1-3 34 0 0,1 0 0 0 0,-1 0 0 0 0,1-1 1 0 0,-1 1-1 0 0,1-1 0 0 0,0 1 0 0 0,-1-1 1 0 0,1 0-1 0 0,0 0 0 0 0,-1 0 0 0 0,1-1 1 0 0,0 1-1 0 0,-1-1 0 0 0,1 1 1 0 0,0-1-1 0 0,-1 0 0 0 0,1 0 0 0 0,-1 0 1 0 0,1 0-1 0 0,-1 0 0 0 0,0-1 0 0 0,1 1 1 0 0,-1-1-1 0 0,0 1 0 0 0,0-1 0 0 0,1-1-34 0 0,-1-30 597 0 0,-2 33-555 0 0,-8 31-35 0 0,-24 126 826 0 0,30-154-808 0 0,0-1 0 0 0,0 1-1 0 0,0-1 1 0 0,0 1-1 0 0,-1-1 1 0 0,1 0 0 0 0,-1 0-1 0 0,0 0 1 0 0,0 0-1 0 0,0 0 1 0 0,0-1 0 0 0,0 1-1 0 0,0-1 1 0 0,0 0-1 0 0,0 0 1 0 0,0 0 0 0 0,-1 0-1 0 0,1-1 1 0 0,0 1 0 0 0,-1-1-1 0 0,1 0 1 0 0,0 0-1 0 0,-1 0 1 0 0,1 0 0 0 0,0-1-1 0 0,-1 1 1 0 0,1-1-1 0 0,0 0 1 0 0,0 0 0 0 0,0 0-1 0 0,0 0 1 0 0,-1-1-1 0 0,2 1 1 0 0,-1-1 0 0 0,0 0-1 0 0,0 0 1 0 0,0 0-1 0 0,1 0 1 0 0,-1 0 0 0 0,1-1-1 0 0,0 1 1 0 0,0-1-1 0 0,0 1 1 0 0,0-1 0 0 0,0 0-1 0 0,0 0 1 0 0,1 0 0 0 0,-1 0-1 0 0,1 0 1 0 0,0 0-1 0 0,0-1-24 0 0,25-33-3542 0 0,-11 28-1255 0 0,-1 3-4409 0 0,-6 2-1308 0 0</inkml:trace>
  <inkml:trace contextRef="#ctx0" brushRef="#br0" timeOffset="2130.397">658 193 12307 0 0,'0'0'1064'0'0,"0"0"-161"0"0,0 0-20 0 0,0 0 109 0 0,0 0 75 0 0,0 0 41 0 0,0 0-93 0 0,0 0-215 0 0,0 0-204 0 0,0 0-176 0 0,0 0-138 0 0,0 0-62 0 0,2-8-14 0 0,6-43 916 0 0,-8 50-1094 0 0,0 0-1 0 0,-1 0 1 0 0,1 0 0 0 0,0 0 0 0 0,0 0 0 0 0,0 0-1 0 0,-1 0 1 0 0,1 0 0 0 0,-1 0 0 0 0,1 1 0 0 0,-1-1-1 0 0,1 0 1 0 0,-1 0 0 0 0,1 0 0 0 0,-1 0 0 0 0,0 1-1 0 0,1-1 1 0 0,-1 0 0 0 0,0 1 0 0 0,1-1 0 0 0,-1 0-1 0 0,0 1 1 0 0,0-1 0 0 0,0 1 0 0 0,0-1-1 0 0,0 1 1 0 0,0 0 0 0 0,0-1 0 0 0,0 1 0 0 0,0 0-1 0 0,0 0 1 0 0,0 0 0 0 0,0-1 0 0 0,0 1 0 0 0,0 0-1 0 0,0 0 1 0 0,0 0 0 0 0,0 1 0 0 0,0-1 0 0 0,0 0-1 0 0,1 0 1 0 0,-1 0 0 0 0,0 1 0 0 0,0-1-1 0 0,0 1 1 0 0,-1 0-28 0 0,-41 23 106 0 0,41-23-93 0 0,1 1 1 0 0,-1-1-1 0 0,0 1 0 0 0,0-1 0 0 0,1 1 0 0 0,-1-1 0 0 0,0 1 1 0 0,1 0-1 0 0,0 0 0 0 0,-1 0 0 0 0,1-1 0 0 0,0 1 0 0 0,0 1 1 0 0,0-1-1 0 0,0 0 0 0 0,0 0 0 0 0,1 0 0 0 0,-1 0 0 0 0,1 1 1 0 0,-1-1-1 0 0,1 0 0 0 0,0 0 0 0 0,0 1 0 0 0,0-1 0 0 0,0 0 1 0 0,0 1-1 0 0,1-1 0 0 0,-1 0 0 0 0,1 0 0 0 0,-1 1 0 0 0,1-1 1 0 0,0 0-1 0 0,0 0 0 0 0,0 0 0 0 0,0 0 0 0 0,0 0 0 0 0,0 0 1 0 0,1 0-1 0 0,-1 0 0 0 0,1-1 0 0 0,-1 1 0 0 0,1 0 0 0 0,0-1 1 0 0,-1 1-1 0 0,1-1 0 0 0,0 0 0 0 0,0 0 0 0 0,0 1 1 0 0,0-1-1 0 0,0 0 0 0 0,0-1 0 0 0,0 1 0 0 0,1 0 0 0 0,-1-1 1 0 0,0 1-1 0 0,1-1-13 0 0,-1 0 27 0 0,0 0 0 0 0,1 0-1 0 0,-1 0 1 0 0,0 0 0 0 0,1-1 0 0 0,-1 1 0 0 0,0-1 0 0 0,0 1 0 0 0,0-1 0 0 0,1 0 0 0 0,-1 0 0 0 0,0 0 0 0 0,0 0 0 0 0,0 0 0 0 0,0-1-1 0 0,-1 1 1 0 0,1 0 0 0 0,0-1 0 0 0,0 0 0 0 0,-1 1 0 0 0,1-1 0 0 0,-1 0 0 0 0,0 0 0 0 0,1 0 0 0 0,-1 0 0 0 0,0 0 0 0 0,0 0-1 0 0,0 0 1 0 0,0 0 0 0 0,-1 0 0 0 0,1-1 0 0 0,-1 1 0 0 0,1 0 0 0 0,-1 0 0 0 0,0-1 0 0 0,1 1 0 0 0,-1 0 0 0 0,-1-1 0 0 0,1 1 0 0 0,0 0-1 0 0,0 0 1 0 0,-1-1 0 0 0,0 0-27 0 0,-5 48-4 0 0,4-6 182 0 0,-19 69 252 0 0,20-106-415 0 0,0 0 0 0 0,0 0-1 0 0,0 0 1 0 0,0 0-1 0 0,-1 0 1 0 0,1 0-1 0 0,-1-1 1 0 0,1 1-1 0 0,-1 0 1 0 0,0-1 0 0 0,0 1-1 0 0,1-1 1 0 0,-1 0-1 0 0,0 1 1 0 0,0-1-1 0 0,0 0 1 0 0,-1 0-1 0 0,1 0 1 0 0,0-1 0 0 0,0 1-1 0 0,0 0 1 0 0,-1-1-1 0 0,1 0 1 0 0,0 1-1 0 0,-1-1 1 0 0,1 0 0 0 0,0 0-1 0 0,-1 0 1 0 0,1 0-1 0 0,0-1 1 0 0,-1 1-1 0 0,1-1 1 0 0,0 1-1 0 0,0-1 1 0 0,-1 0 0 0 0,1 0-1 0 0,0 0 1 0 0,0 0-1 0 0,0 0 1 0 0,0-1-1 0 0,0 1 1 0 0,1 0-1 0 0,-1-1 1 0 0,0 1 0 0 0,0-1-1 0 0,1 0 1 0 0,-1 0-1 0 0,1 0 1 0 0,0 0-1 0 0,0 1 1 0 0,-1-2 0 0 0,1 1-1 0 0,0 0 1 0 0,1 0-1 0 0,-1 0 1 0 0,0 0-1 0 0,1-1 1 0 0,-1 1-1 0 0,1 0 1 0 0,-1-1 0 0 0,1 0-15 0 0,3-3-3 0 0,-1 0 1 0 0,1 1 0 0 0,0-1 0 0 0,1 1-1 0 0,-1 0 1 0 0,1 0 0 0 0,0 0 0 0 0,0 0 0 0 0,1 1-1 0 0,-1 0 1 0 0,1 0 0 0 0,0 0 0 0 0,0 0-1 0 0,1 1 1 0 0,-1 0 0 0 0,1 0 0 0 0,-1 0 0 0 0,1 1-1 0 0,0-1 1 0 0,0 2 0 0 0,0-1 0 0 0,0 1-1 0 0,0-1 1 0 0,1 1 2 0 0,10 0-457 0 0,-14 1-5592 0 0,-2 1-6174 0 0,-1 0 3249 0 0</inkml:trace>
  <inkml:trace contextRef="#ctx0" brushRef="#br0" timeOffset="2990.133">724 200 9186 0 0,'0'0'1603'0'0,"0"0"-764"0"0,0 0-163 0 0,0 0 251 0 0,0 0 241 0 0,0 0 76 0 0,0 0-101 0 0,0 0-249 0 0,0 0-207 0 0,0 0-102 0 0,0 0-73 0 0,0 0-73 0 0,0 0-75 0 0,5 0-51 0 0,-2 0-300 0 0,1 1 159 0 0,0 0 0 0 0,1-1 0 0 0,-1 0 0 0 0,0 0 0 0 0,1 0 0 0 0,-1 0 0 0 0,1-1 0 0 0,-1 1 0 0 0,0-1 1 0 0,0 0-1 0 0,1-1 0 0 0,-1 1 0 0 0,0-1 0 0 0,0 0 0 0 0,0 0 0 0 0,0 0 0 0 0,2-2-172 0 0,-6 3 28 0 0,-1-1 0 0 0,1 1 0 0 0,0-1 0 0 0,-1 1 0 0 0,1-1 0 0 0,-1 1-1 0 0,1 0 1 0 0,-1 0 0 0 0,0-1 0 0 0,0 1 0 0 0,1 0 0 0 0,-1 0 0 0 0,0 0-1 0 0,0-1 1 0 0,0 1 0 0 0,0 0 0 0 0,0 1 0 0 0,-1-1 0 0 0,1 0 0 0 0,0 0-1 0 0,0 0 1 0 0,-1 1 0 0 0,1-1 0 0 0,0 0 0 0 0,-1 1 0 0 0,1-1 0 0 0,0 1-1 0 0,-1 0 1 0 0,1-1 0 0 0,-1 1 0 0 0,1 0 0 0 0,-1 0 0 0 0,1 0 0 0 0,-1 0-1 0 0,1 0 1 0 0,0 0 0 0 0,-1 1 0 0 0,1-1 0 0 0,-1 0 0 0 0,1 1 0 0 0,0-1 0 0 0,-1 1-1 0 0,1-1 1 0 0,0 1 0 0 0,-1 0 0 0 0,1 0-28 0 0,-1 0 23 0 0,0 0 0 0 0,0 0 1 0 0,0 0-1 0 0,0 0 0 0 0,0 0 0 0 0,0 1 1 0 0,1-1-1 0 0,-1 1 0 0 0,0-1 0 0 0,1 1 1 0 0,-1 0-1 0 0,1-1 0 0 0,0 1 0 0 0,0 0 1 0 0,-1 0-1 0 0,1 0 0 0 0,0 0 0 0 0,1 0 1 0 0,-1 0-1 0 0,0 1 0 0 0,1-1 0 0 0,-1 0 1 0 0,1 0-1 0 0,-1 0 0 0 0,1 1 0 0 0,0-1 1 0 0,0 0-1 0 0,0 0 0 0 0,1 0 0 0 0,-1 1 1 0 0,0-1-1 0 0,1 0 0 0 0,-1 0 0 0 0,1 0 0 0 0,0 0 1 0 0,0 1-1 0 0,0-1 0 0 0,0 0 0 0 0,0-1 1 0 0,0 1-1 0 0,0 0 0 0 0,1 0 0 0 0,-1 0 1 0 0,1-1-1 0 0,-1 1 0 0 0,1-1 0 0 0,0 1 1 0 0,-1-1-1 0 0,1 0 0 0 0,0 1 0 0 0,0-1 1 0 0,0 0-1 0 0,0 0 0 0 0,0 0 0 0 0,0-1 1 0 0,0 1-1 0 0,1 0 0 0 0,-1-1 0 0 0,0 0 1 0 0,0 1-1 0 0,0-1 0 0 0,1 0 0 0 0,0 0-23 0 0,2-1 19 0 0,1 0-1 0 0,-1 0 1 0 0,1-1-1 0 0,-1 1 1 0 0,0-1-1 0 0,0-1 0 0 0,0 1 1 0 0,0-1-1 0 0,0 1 1 0 0,0-1-1 0 0,-1-1 1 0 0,1 1-1 0 0,-1-1 1 0 0,0 0-1 0 0,0 0 1 0 0,0 0-1 0 0,-1 0 0 0 0,1-1 1 0 0,-1 1-1 0 0,0-1 1 0 0,0 0-1 0 0,-1 0 1 0 0,0 0-1 0 0,1 0 1 0 0,-2 0-1 0 0,1-1 1 0 0,-1 1-1 0 0,1-1 1 0 0,-1 1-1 0 0,-1-1 0 0 0,1-4-18 0 0,-1 11-8 0 0,0-1-1 0 0,0 1 0 0 0,0-1 1 0 0,-1 1-1 0 0,1-1 1 0 0,0 1-1 0 0,0-1 0 0 0,0 1 1 0 0,0-1-1 0 0,-1 1 0 0 0,1-1 1 0 0,0 0-1 0 0,0 1 1 0 0,-1-1-1 0 0,1 1 0 0 0,0-1 1 0 0,-1 0-1 0 0,1 1 0 0 0,-1-1 1 0 0,1 0-1 0 0,0 1 0 0 0,-1-1 1 0 0,1 0-1 0 0,-1 0 1 0 0,1 1-1 0 0,-1-1 0 0 0,1 0 1 0 0,-1 0-1 0 0,1 0 0 0 0,0 0 1 0 0,-1 0-1 0 0,1 0 0 0 0,-1 0 1 0 0,1 0-1 0 0,-1 0 1 0 0,1 0-1 0 0,-1 0 0 0 0,1 0 1 0 0,-1 0-1 0 0,1 0 0 0 0,-1 0 1 0 0,1 0-1 0 0,-1 0 0 0 0,1-1 1 0 0,-1 1-1 0 0,1 0 1 0 0,-1 0-1 0 0,1-1 0 0 0,0 1 1 0 0,-1 0-1 0 0,1-1 0 0 0,-1 1 1 0 0,1 0-1 0 0,0-1 1 0 0,-1 1-1 0 0,1 0 0 0 0,0-1 1 0 0,0 1-1 0 0,-1-1 0 0 0,1 1 1 0 0,0-1-1 0 0,0 1 0 0 0,0 0 1 0 0,0-1-1 0 0,-1 1 1 0 0,1-1-1 0 0,0 1 0 0 0,0-1 1 0 0,0 1-1 0 0,0-1 9 0 0,-1 1-3 0 0,1 1 0 0 0,-1-1 0 0 0,1 1 0 0 0,-1 0 0 0 0,1-1 0 0 0,-1 1 0 0 0,1 0 0 0 0,0-1 0 0 0,-1 1 0 0 0,1 0 0 0 0,0 0 0 0 0,-1-1 1 0 0,1 1-1 0 0,0 0 0 0 0,0 0 0 0 0,0 0 0 0 0,0-1 0 0 0,0 1 0 0 0,0 0 0 0 0,0 0 0 0 0,0 0 0 0 0,0 0 0 0 0,0-1 0 0 0,0 1 0 0 0,0 0 0 0 0,0 0 0 0 0,1-1 0 0 0,-1 1 0 0 0,0 0 0 0 0,1 0 0 0 0,-1-1 0 0 0,1 1 0 0 0,-1 0 0 0 0,0-1 0 0 0,1 1 0 0 0,0 0 0 0 0,-1-1 0 0 0,1 1 1 0 0,-1-1-1 0 0,1 1 0 0 0,0-1 0 0 0,-1 1 0 0 0,1-1 0 0 0,0 1 0 0 0,-1-1 0 0 0,1 0 0 0 0,0 1 0 0 0,0-1 0 0 0,0 0 3 0 0,79-9 116 0 0,-86 35-60 0 0,0-16-22 0 0,-15 49 109 0 0,24-58-96 0 0,-1 0-1 0 0,0 0 1 0 0,1 0 0 0 0,-1 0-1 0 0,1 0 1 0 0,-1 0-1 0 0,1-1 1 0 0,0 1-1 0 0,-1-1 1 0 0,1 0-1 0 0,0 0 1 0 0,-1 0 0 0 0,1 0-1 0 0,-1-1 1 0 0,1 1-1 0 0,0 0 1 0 0,-1-1-1 0 0,1 0 1 0 0,-1 0-1 0 0,1 0 1 0 0,-1 0 0 0 0,1 0-47 0 0,12-4-595 0 0,9-3 1184 0 0,-17 4-5153 0 0,-1-2-4605 0 0,-4 6-2737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48.7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404 25 0 0 0,'0'0'1028'0'0,"0"0"795"0"0,0 0 392 0 0,0 0 157 0 0,0 0-92 0 0,0 0-245 0 0,0 0-284 0 0,0 0-256 0 0,0 0-199 0 0,0 0-89 0 0,0 0-38 0 0,2-3-28 0 0,-1-3-1937 0 0,4-9 6241 0 0,-5 24-2184 0 0,0 195-1913 0 0,3-211-1662 0 0,4-14-4260 0 0,-1 9-6342 0 0,-3 9-742 0 0</inkml:trace>
  <inkml:trace contextRef="#ctx0" brushRef="#br0" timeOffset="2177.577">16 111 896 0 0,'0'0'1291'0'0,"0"0"-67"0"0,0 0 223 0 0,0 0 295 0 0,0 0 255 0 0,0 0 96 0 0,0 0-116 0 0,0 0-236 0 0,0 0-276 0 0,0 0-226 0 0,0 0-222 0 0,0 0-241 0 0,0 0-226 0 0,3-10-243 0 0,8-30-162 0 0,-21 90 1390 0 0,-10 22 436 0 0,45-110-696 0 0,-7 8-1307 0 0,41-42-84 0 0,-58 73 104 0 0,0 0 0 0 0,1 1-1 0 0,-1-1 1 0 0,0 0 0 0 0,0 1 0 0 0,0-1 0 0 0,0 1-1 0 0,0-1 1 0 0,-1 1 0 0 0,1-1 0 0 0,0 1 0 0 0,-1-1-1 0 0,1 1 1 0 0,-1 0 0 0 0,1-1 0 0 0,-1 1 0 0 0,0 0-1 0 0,0 0 1 0 0,0-1 0 0 0,0 1 0 0 0,0 0 0 0 0,0-1-1 0 0,0 1 1 0 0,0 0 0 0 0,-1-1 0 0 0,1 1 0 0 0,-1 0 0 0 0,1-1 12 0 0,0 1-6 0 0,-13 56 192 0 0,13-58-145 0 0,0 0 34 0 0,0 0 19 0 0,13-20 285 0 0,30-37-444 0 0,-34 93-186 0 0,-8-25-381 0 0,8 33 1464 0 0,1-34-3600 0 0,5-4-3738 0 0,-12-6-2183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48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375 19 0 0 0,'0'0'1323'0'0,"0"0"569"0"0,0 0 218 0 0,0 0 95 0 0,0 0-6 0 0,0 0-132 0 0,0 0-188 0 0,0 0-227 0 0,0 0-218 0 0,1-4-198 0 0,4-11 932 0 0,-5 26 1697 0 0,-10 111-1223 0 0,10-122-2566 0 0,0 0-2 0 0,0 0-4 0 0,0 0-12 0 0,0 0-29 0 0,0 0 14 0 0,0 0 3 0 0,0 0 0 0 0,0 0 2 0 0,0 0-55 0 0,0 0-68 0 0,0-2-2692 0 0,0 2-2015 0 0,0 0-4096 0 0,0 0-1775 0 0</inkml:trace>
  <inkml:trace contextRef="#ctx0" brushRef="#br0" timeOffset="1839.02">18 94 576 0 0,'0'0'1782'0'0,"0"0"-258"0"0,0 0-6 0 0,0 0 141 0 0,0 0 208 0 0,0 0 99 0 0,0 0-107 0 0,0 0-222 0 0,0 0-299 0 0,0 0-264 0 0,0 0-196 0 0,0 0-197 0 0,1-5-145 0 0,0-12-131 0 0,-15 86 1968 0 0,8-50-1165 0 0,12-26 1047 0 0,1-6-2202 0 0,-4 5-57 0 0,0 1 1 0 0,1 0-1 0 0,0 0 1 0 0,0 0-1 0 0,0 0 0 0 0,1 1 1 0 0,0 0-1 0 0,0 0 0 0 0,1 0 1 0 0,0 1-1 0 0,0-1 0 0 0,5-2 4 0 0,-10 8-8 0 0,1 0 0 0 0,-1 0 1 0 0,0 0-1 0 0,0 0 0 0 0,1 0 0 0 0,-1 0 0 0 0,0 1 0 0 0,1-1 0 0 0,-1 0 0 0 0,0 1 0 0 0,0-1 0 0 0,0 1 0 0 0,1 0 0 0 0,-1-1 0 0 0,0 1 0 0 0,0 0 0 0 0,0 0 0 0 0,0 0 0 0 0,0-1 0 0 0,0 1 0 0 0,0 0 0 0 0,-1 0 0 0 0,1 0 0 0 0,0 1 1 0 0,0-1-1 0 0,-1 0 0 0 0,1 0 0 0 0,-1 0 0 0 0,1 0 0 0 0,-1 1 0 0 0,0-1 0 0 0,1 0 0 0 0,-1 1 0 0 0,0-1 0 0 0,0 0 0 0 0,0 0 0 0 0,0 1 0 0 0,0-1 0 0 0,0 0 0 0 0,0 1 0 0 0,0-1 0 0 0,0 0 0 0 0,-1 1 0 0 0,1-1 0 0 0,0 0 0 0 0,-1 0 0 0 0,0 1 9 0 0,11 37 50 0 0,7-33 339 0 0,-10-7-3156 0 0,-1 0-3710 0 0,-1 1-5451 0 0,-3 0 7883 0 0</inkml:trace>
  <inkml:trace contextRef="#ctx0" brushRef="#br0" timeOffset="3870.247">540 120 8402 0 0,'0'0'1119'0'0,"0"0"9"0"0,0 0-64 0 0,0 0 3 0 0,0 0 127 0 0,0 0 138 0 0,0 0 39 0 0,0 0-80 0 0,0 0-164 0 0,0 0-216 0 0,0 0-223 0 0,0 0-183 0 0,0 0-135 0 0,-2-10 965 0 0,236 10 1804 0 0,6 0-2948 0 0,-240 0-183 0 0,-2 1 1080 0 0,-2 3-3703 0 0,4-1 1346 0 0,0 4-5305 0 0,2-4-3537 0 0,1-1 3350 0 0</inkml:trace>
  <inkml:trace contextRef="#ctx0" brushRef="#br0" timeOffset="4252.222">1146 43 944 0 0,'0'0'1803'0'0,"0"0"7"0"0,0 0 140 0 0,0 0 180 0 0,0 0 107 0 0,0 0 0 0 0,0 0-138 0 0,0 0-299 0 0,0 0-302 0 0,0 0-284 0 0,0 0-234 0 0,0 0-117 0 0,0 0-87 0 0,0-7-52 0 0,1-16 468 0 0,-3 47 931 0 0,6 76-1551 0 0,-9-93-5626 0 0,2-4-3402 0 0,2-2-2617 0 0</inkml:trace>
  <inkml:trace contextRef="#ctx0" brushRef="#br0" timeOffset="5204.951">1291 97 5025 0 0,'0'0'490'0'0,"0"0"-1"0"0,0 0 183 0 0,0 0 464 0 0,0 0 574 0 0,0 0 398 0 0,0 0 153 0 0,0 0-275 0 0,0 0-478 0 0,0 0-461 0 0,0 0-415 0 0,0 0-248 0 0,2-2-158 0 0,-2 2-179 0 0,0 1 1 0 0,0-1-1 0 0,0 0 1 0 0,0 0-1 0 0,0 1 1 0 0,0-1 0 0 0,0 0-1 0 0,0 0 1 0 0,0 1-1 0 0,1-1 1 0 0,-1 0-1 0 0,0 0 1 0 0,0 1 0 0 0,0-1-1 0 0,0 0 1 0 0,0 0-1 0 0,1 0 1 0 0,-1 1-1 0 0,0-1 1 0 0,0 0-1 0 0,0 0 1 0 0,1 0 0 0 0,-1 0-1 0 0,0 1 1 0 0,0-1-1 0 0,1 0 1 0 0,-1 0-1 0 0,0 0 1 0 0,0 0 0 0 0,1 0-1 0 0,-1 0 1 0 0,0 0-1 0 0,1 0 1 0 0,-1 0-1 0 0,0 0 1 0 0,0 0 0 0 0,1 0-1 0 0,-1 0 1 0 0,0 0-1 0 0,0 0 1 0 0,1 0-1 0 0,-1 0-47 0 0,-1 17 1267 0 0,24-28 1178 0 0,25-30-2072 0 0,-45 72-401 0 0,5 29 320 0 0,-7-60-291 0 0,1 0 0 0 0,-1 1-1 0 0,0-1 1 0 0,1 0 0 0 0,-1 0-1 0 0,0 0 1 0 0,1 0 0 0 0,-1 0-1 0 0,1 0 1 0 0,-1 0 0 0 0,0 0-1 0 0,1-1 1 0 0,-1 1 0 0 0,0 0-1 0 0,0-1 1 0 0,1 1 0 0 0,-1-1-1 0 0,0 1 1 0 0,0-1 0 0 0,0 0-1 0 0,1 0 1 0 0,-1 1 0 0 0,0-1-1 0 0,0 0 1 0 0,0 0 0 0 0,0 0-1 0 0,-1 0 1 0 0,1 0 0 0 0,0 0-1 0 0,0-1 0 0 0,16-18-3874 0 0,-10 11-3279 0 0,-5 6 3076 0 0,1-1-6859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52.7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22 10050 0 0,'0'0'1263'0'0,"0"0"-25"0"0,0 0 69 0 0,0 0 165 0 0,0 0 159 0 0,0 0 39 0 0,0 0-81 0 0,0 0-190 0 0,0 0-270 0 0,0 0-255 0 0,0 0-227 0 0,0 0-183 0 0,0 0-112 0 0,-1-5-88 0 0,0 0-301 0 0,-3-6 497 0 0,0 32 330 0 0,-1 3-363 0 0,-1 93 643 0 0,8-109-837 0 0,-1-4-3975 0 0,1-9-10056 0 0,-1 3 3046 0 0</inkml:trace>
  <inkml:trace contextRef="#ctx0" brushRef="#br0" timeOffset="1855.36">216 106 4185 0 0,'0'0'1792'0'0,"0"0"26"0"0,0 0-2 0 0,0 0 89 0 0,0 0 117 0 0,0 0-26 0 0,0 0-258 0 0,0 0-438 0 0,0 0-492 0 0,0 0-372 0 0,0 0-173 0 0,0 0-3 0 0,0 0 79 0 0,-4 20 888 0 0,-14 53 398 0 0,18-73-1514 0 0,0 0 12 0 0,0 0 62 0 0,0 0 45 0 0,0 0 18 0 0,11-20 769 0 0,51-65-1077 0 0,-64 120-260 0 0,-4 19 440 0 0,41-64 401 0 0,27-55-506 0 0,-59 104 159 0 0,-3-38-167 0 0,0 1 0 0 0,0-1 1 0 0,0 0-1 0 0,1 0 0 0 0,-1 1 0 0 0,0-1 1 0 0,1 0-1 0 0,-1 0 0 0 0,0 0 1 0 0,1 1-1 0 0,0-1 0 0 0,-1 0 1 0 0,1 0-1 0 0,0 0 0 0 0,-1 0 1 0 0,1 0-1 0 0,0 0 0 0 0,0 0 1 0 0,0 0-1 0 0,0 0 0 0 0,0-1 1 0 0,0 1-1 0 0,0 0 0 0 0,0-1 1 0 0,0 1-1 0 0,0 0 0 0 0,0-1 1 0 0,1 0-1 0 0,-1 1 0 0 0,0-1 1 0 0,0 0-1 0 0,0 1 0 0 0,1-1 1 0 0,-1 0-1 0 0,0 0 0 0 0,0 0 1 0 0,1 0-1 0 0,-1 0 0 0 0,1 0-7 0 0,21-6-5192 0 0,-17 3-6353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01.1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24 0 0 0,'0'0'880'0'0,"0"0"214"0"0,0 0 21 0 0,-5 1 1734 0 0,-21 4 9683 0 0,16-3-12037 0 0,-28 3 4957 0 0,37-5-5329 0 0,1 0-2 0 0,0 0-1 0 0,0 0-1 0 0,0 0-3 0 0,0 0 7 0 0,10 2 2731 0 0,18-2-3002 0 0,-23 0 396 0 0,239-9 478 0 0,69 1-215 0 0,-245 4-216 0 0,-76-6-6557 0 0,4 6 1410 0 0,2 2-3669 0 0,0 1-1469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03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0 0 0,'0'0'1300'0'0,"0"0"-85"0"0,0 0-173 0 0,0 0-87 0 0,0 0-8 0 0,0 0 37 0 0,0 0 11 0 0,6 7 17940 0 0,-5-6-17544 0 0,0 0-3299 0 0,81 8 3630 0 0,274-3-371 0 0,-172-1-1126 0 0,54 6-114 0 0,260-5-96 0 0,-276-5 34 0 0,-222-1-24 0 0,0 0 15 0 0,0 0-9 0 0,0 0 6 0 0,0 0 1 0 0,0 0-9 0 0,0 0 8 0 0,0 0-1 0 0,0 0-16 0 0,0 0-9 0 0,0 0-22 0 0,0 0-3 0 0,0 0 2 0 0,-22 0-4364 0 0,15 1 1784 0 0,-5 1-6973 0 0,4-1-2674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06.4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83 4345 0 0,'0'0'944'0'0,"0"0"40"0"0,0 0 238 0 0,0 0 409 0 0,0 0 340 0 0,4-11 140 0 0,2-5-1278 0 0,3-8 137 0 0,-3-2 2707 0 0,-12 20 2210 0 0,-27 30-5370 0 0,16-6-349 0 0,1 0 0 0 0,1 0 0 0 0,0 2 0 0 0,1 0 0 0 0,1 0 0 0 0,2 2 0 0 0,0-1 0 0 0,1 1 0 0 0,1 1 0 0 0,0 0 0 0 0,2 0 0 0 0,-2 15-168 0 0,8-33-33 0 0,-1 0-1 0 0,1-1 0 0 0,0 1 0 0 0,0 0 1 0 0,1-1-1 0 0,-1 1 0 0 0,1 0 0 0 0,0 0 0 0 0,0 0 1 0 0,1 0-1 0 0,-1-1 0 0 0,1 1 0 0 0,0 0 0 0 0,1-1 1 0 0,-1 1-1 0 0,1 0 0 0 0,0-1 0 0 0,0 0 1 0 0,0 1-1 0 0,0-1 0 0 0,1 0 0 0 0,0 0 0 0 0,0 0 1 0 0,0-1-1 0 0,0 1 0 0 0,1-1 0 0 0,-1 0 1 0 0,1 1-1 0 0,0-2 0 0 0,0 1 0 0 0,0 0 0 0 0,0-1 1 0 0,0 0-1 0 0,1 0 0 0 0,-1 0 0 0 0,1 0 0 0 0,-1-1 1 0 0,1 0-1 0 0,0 0 0 0 0,0 0 0 0 0,-1 0 1 0 0,4-1 32 0 0,21-13-6848 0 0,-13-1-5932 0 0,-12 9 6722 0 0</inkml:trace>
  <inkml:trace contextRef="#ctx0" brushRef="#br0" timeOffset="368.504">181 300 5729 0 0,'0'0'2170'0'0,"0"0"-256"0"0,0 0 73 0 0,0 0 160 0 0,0 0-72 0 0,0 0-272 0 0,0 0-400 0 0,0 0-340 0 0,0 0-253 0 0,0 0-189 0 0,0 0-125 0 0,0 0-97 0 0,0 0-40 0 0,-1-10-29 0 0,-5-28-20 0 0,6 35-246 0 0,0 0 1 0 0,1 1 0 0 0,0-1-1 0 0,-1 1 1 0 0,1-1-1 0 0,0 1 1 0 0,1-1 0 0 0,-1 1-1 0 0,0 0 1 0 0,1-1-1 0 0,-1 1 1 0 0,1 0 0 0 0,-1 0-1 0 0,1 0 1 0 0,0 0-1 0 0,0 0 1 0 0,0 1 0 0 0,0-1-1 0 0,0 0 1 0 0,1 1-1 0 0,-1 0 1 0 0,0 0 0 0 0,1-1-1 0 0,-1 1 1 0 0,3 0-65 0 0,-2 1 40 0 0,0 0 1 0 0,1 0-1 0 0,-1 1 1 0 0,0 0 0 0 0,1-1-1 0 0,-1 1 1 0 0,0 0-1 0 0,0 1 1 0 0,0-1 0 0 0,0 0-1 0 0,0 1 1 0 0,0 0-1 0 0,0 0 1 0 0,0-1-1 0 0,0 2 1 0 0,-1-1 0 0 0,1 0-1 0 0,-1 1 1 0 0,0-1-1 0 0,0 1 1 0 0,0-1-1 0 0,0 1 1 0 0,0 0 0 0 0,0 0-1 0 0,-1 0 1 0 0,1 0-1 0 0,-1 0 1 0 0,0 0 0 0 0,0 1-1 0 0,0-1 1 0 0,-1 0-1 0 0,1 1 1 0 0,0 1-41 0 0,11 21 221 0 0,-11-23-238 0 0,1 0-3 0 0,-1 1 1 0 0,1-1 0 0 0,0 0-1 0 0,0 0 1 0 0,0 1 0 0 0,0-1-1 0 0,0-1 1 0 0,1 1 0 0 0,-1 0 0 0 0,1 0-1 0 0,0-1 1 0 0,0 0 0 0 0,0 1-1 0 0,0-1 1 0 0,0 0 0 0 0,0-1 0 0 0,1 1-1 0 0,-1-1 1 0 0,1 1 19 0 0,-3-2-527 0 0,-1 0-306 0 0,1-14-16252 0 0,0 11 9123 0 0</inkml:trace>
  <inkml:trace contextRef="#ctx0" brushRef="#br0" timeOffset="651.559">355 212 3961 0 0,'0'0'2098'0'0,"0"0"-57"0"0,0 0 173 0 0,0 0 257 0 0,0 0 17 0 0,0 0-216 0 0,0 0-398 0 0,0 0-401 0 0,0 0-371 0 0,0 0-298 0 0,0 0-205 0 0,0 0-160 0 0,-2-3-44 0 0,2 3-374 0 0,0-1 1 0 0,-1 1-1 0 0,1-1 1 0 0,0 1-1 0 0,0-1 1 0 0,-1 1 0 0 0,1 0-1 0 0,-1-1 1 0 0,1 1-1 0 0,0-1 1 0 0,-1 1 0 0 0,1 0-1 0 0,-1-1 1 0 0,1 1-1 0 0,0 0 1 0 0,-1 0 0 0 0,1-1-1 0 0,-1 1 1 0 0,1 0-1 0 0,-1 0 1 0 0,1 0 0 0 0,-1 0-1 0 0,0 0 1 0 0,1 0-1 0 0,-1 0 1 0 0,1-1-1 0 0,-1 2 1 0 0,1-1 0 0 0,-1 0-1 0 0,1 0 1 0 0,-1 0-1 0 0,1 0 1 0 0,-1 0 0 0 0,1 0-1 0 0,-1 0 1 0 0,1 1-1 0 0,-1-1 1 0 0,1 0 0 0 0,-1 0-1 0 0,1 1 1 0 0,-1-1-1 0 0,1 0 1 0 0,0 1 0 0 0,-1-1-1 0 0,1 0 1 0 0,-1 1-1 0 0,1-1 1 0 0,0 1-1 0 0,0-1 1 0 0,-1 0 0 0 0,1 1-1 0 0,0-1 1 0 0,-1 1-1 0 0,1-1 1 0 0,0 1 0 0 0,0-1-1 0 0,0 1 1 0 0,0-1-1 0 0,0 1 1 0 0,0-1 0 0 0,0 1-1 0 0,0 0 1 0 0,0-1-22 0 0,-11 13 284 0 0,-145 132 1514 0 0,160-148-7192 0 0,11-14-5445 0 0,-10 13 63 0 0</inkml:trace>
  <inkml:trace contextRef="#ctx0" brushRef="#br0" timeOffset="953.879">418 351 8290 0 0,'0'0'4679'0'0,"0"0"-2802"0"0,0 0-953 0 0,0 0 108 0 0,0 0 177 0 0,0 0 61 0 0,0 0-123 0 0,0 0-176 0 0,0 0-140 0 0,0 0-120 0 0,0 0-68 0 0,0 0-83 0 0,-1 5-96 0 0,0 1-302 0 0,-1-1 0 0 0,0 1-1 0 0,0-1 1 0 0,0 0 0 0 0,-1 0 0 0 0,0 0 0 0 0,0 0-1 0 0,0-1 1 0 0,-1 1 0 0 0,1-1 0 0 0,-1 0 0 0 0,0 0 0 0 0,-1 0-1 0 0,1 0 1 0 0,-5 2-162 0 0,-18 10-1556 0 0,32-26-15665 0 0,-4 7 8963 0 0</inkml:trace>
  <inkml:trace contextRef="#ctx0" brushRef="#br0" timeOffset="1301.59">512 224 11274 0 0,'0'0'1379'0'0,"0"0"-37"0"0,0 0 201 0 0,0 0 161 0 0,0 0-37 0 0,0 0-194 0 0,0 0-325 0 0,0 0-257 0 0,0 0-166 0 0,0 0-141 0 0,0 0-79 0 0,0 0-69 0 0,0 0-75 0 0,3-11-54 0 0,8-29-90 0 0,-10 40-184 0 0,-1 0-1 0 0,1 0 1 0 0,0 0 0 0 0,0 0-1 0 0,0 0 1 0 0,0 0-1 0 0,-1 0 1 0 0,1 1-1 0 0,0-1 1 0 0,0 0 0 0 0,0 0-1 0 0,-1 1 1 0 0,1-1-1 0 0,0 0 1 0 0,0 1 0 0 0,-1-1-1 0 0,1 1 1 0 0,0-1-1 0 0,-1 1 1 0 0,1-1 0 0 0,-1 1-1 0 0,1 0 1 0 0,0-1-1 0 0,-1 1 1 0 0,1 0 0 0 0,-1-1-1 0 0,0 1 1 0 0,1 0-1 0 0,-1 0 1 0 0,0-1 0 0 0,1 1-1 0 0,-1 0 1 0 0,0 0-1 0 0,0 0 1 0 0,0 0 0 0 0,0-1-1 0 0,1 1 1 0 0,-1 0-1 0 0,0 0 1 0 0,0 0 0 0 0,-1 0-34 0 0,2 0 92 0 0,13 32 263 0 0,5 10-431 0 0,-2-19-5300 0 0,-15-23 1295 0 0,2-3-11882 0 0,-3-1 13366 0 0,-1 3 3586 0 0,1-2-1215 0 0</inkml:trace>
  <inkml:trace contextRef="#ctx0" brushRef="#br0" timeOffset="1598.821">622 210 0 0 0,'0'0'1714'0'0,"0"0"924"0"0,0 0 180 0 0,0 0-110 0 0,0 0-206 0 0,0 0-268 0 0,0 0-283 0 0,0 0-315 0 0,0 0-318 0 0,0 0-347 0 0,0 0-287 0 0,4-9-133 0 0,-1 2-665 0 0,6-14 1337 0 0,-12 52 1095 0 0,2-27-2145 0 0,-2 16 179 0 0,0 0 0 0 0,-2 0 0 0 0,0 0 1 0 0,-1-1-1 0 0,-1 0 0 0 0,-1 0 1 0 0,-1-1-1 0 0,0 1 0 0 0,-1-2 1 0 0,-1 1-353 0 0,8-15 24 0 0,0 0 1 0 0,0 0 0 0 0,0 0 0 0 0,0 0 0 0 0,0-1-1 0 0,0 1 1 0 0,-1-1 0 0 0,1 0 0 0 0,-1 0 0 0 0,0 0-1 0 0,1 0 1 0 0,-1-1 0 0 0,0 0 0 0 0,0 1 0 0 0,0-1-1 0 0,0-1 1 0 0,0 1 0 0 0,0-1 0 0 0,-1 1 0 0 0,1-1-25 0 0,3-1-58 0 0,-1 0 1 0 0,1 0-1 0 0,0 1 1 0 0,0-1 0 0 0,0 0-1 0 0,0 0 1 0 0,0 0-1 0 0,0-1 1 0 0,0 1 0 0 0,0 0-1 0 0,0 0 1 0 0,0 0-1 0 0,1-1 1 0 0,-1 1 0 0 0,0-1-1 0 0,1 1 1 0 0,-1 0-1 0 0,1-1 1 0 0,0 1 0 0 0,-1-1-1 0 0,1 1 1 0 0,0-1-1 0 0,0 1 1 0 0,0-1-1 0 0,0 1 1 0 0,0-1 0 0 0,0 1-1 0 0,0 0 1 0 0,1-1-1 0 0,-1 1 1 0 0,1-1 0 0 0,-1 1-1 0 0,1-1 1 0 0,0 0 57 0 0,10-29-6460 0 0,-5 22 1978 0 0,1 0-3289 0 0,-3 3-908 0 0</inkml:trace>
  <inkml:trace contextRef="#ctx0" brushRef="#br0" timeOffset="1936.542">708 75 17764 0 0,'0'0'1052'0'0,"0"0"-133"0"0,0 0 17 0 0,0 0 50 0 0,0 0-29 0 0,0 0-121 0 0,0 0-162 0 0,0 0-190 0 0,0 0-157 0 0,0 0-67 0 0,0 0-40 0 0,0 0 41 0 0,8 2 65 0 0,-6-2-317 0 0,1 1 34 0 0,0-1 0 0 0,0 1 1 0 0,0-1-1 0 0,0 1 0 0 0,-1 0 0 0 0,1 0 0 0 0,0 1 0 0 0,0-1 0 0 0,-1 0 0 0 0,1 1 1 0 0,-1 0-1 0 0,1-1 0 0 0,-1 1 0 0 0,0 0 0 0 0,0 0 0 0 0,0 1 0 0 0,0-1 0 0 0,0 0 1 0 0,0 1-1 0 0,0-1 0 0 0,-1 1 0 0 0,1-1 0 0 0,-1 2-43 0 0,3 8 30 0 0,0 1 1 0 0,-1 0-1 0 0,-1 0 0 0 0,0 0 0 0 0,0 0 0 0 0,-1 1 1 0 0,-1-1-1 0 0,-1 0 0 0 0,0 0 0 0 0,0 1 0 0 0,-1-1 1 0 0,-1 0-1 0 0,0 0 0 0 0,-1-1 0 0 0,0 1 1 0 0,-1-1-1 0 0,-1 0 0 0 0,0 0 0 0 0,0 0 0 0 0,-1-1 1 0 0,0 0-1 0 0,-1 0 0 0 0,-1-1 0 0 0,0 0 0 0 0,0 0 1 0 0,-1-1-1 0 0,0-1 0 0 0,0 1 0 0 0,-6 2-30 0 0,10-11-2635 0 0,5-5-6725 0 0,1 4 7051 0 0,0-2-9314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15.1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27 10162 0 0,'0'0'3284'0'0,"0"0"-1819"0"0,0 0-443 0 0,0 0 102 0 0,0 0 28 0 0,0 0-105 0 0,0 0-212 0 0,0 0-268 0 0,0 0-205 0 0,0 0-96 0 0,0 0-5 0 0,0 0 41 0 0,-4 2 51 0 0,2 1-269 0 0,0 0 1 0 0,0 1-1 0 0,0-1 0 0 0,0 0 0 0 0,0 1 1 0 0,0-1-1 0 0,1 1 0 0 0,0-1 0 0 0,0 1 0 0 0,0 0 1 0 0,0 0-1 0 0,0-1 0 0 0,1 1 0 0 0,0 0 1 0 0,0 0-1 0 0,0 0 0 0 0,0 0 0 0 0,1 3-84 0 0,58-82 2589 0 0,-27 50-2519 0 0,-31 25-69 0 0,0 0 1 0 0,0 0-1 0 0,0 0 0 0 0,0 0 1 0 0,0 0-1 0 0,0 1 0 0 0,0-1 1 0 0,0 0-1 0 0,-1 1 0 0 0,1-1 1 0 0,0 1-1 0 0,0-1 0 0 0,0 1 1 0 0,-1-1-1 0 0,1 1 0 0 0,0-1 1 0 0,-1 1-1 0 0,1 0 1 0 0,0-1-1 0 0,-1 1 0 0 0,1 0 1 0 0,-1 0-1 0 0,1-1 0 0 0,-1 1 1 0 0,1 0-1 0 0,-1 0 0 0 0,0 0 1 0 0,1 0-1 0 0,-1 0 0 0 0,0 0 1 0 0,0-1-1 0 0,0 1 1 0 0,0 0-1 0 0,0 0 0 0 0,0 0 1 0 0,0 0-1 0 0,0 0 0 0 0,0 0 1 0 0,0 0-1 0 0,0 0 0 0 0,-1 0-1 0 0,3 100 351 0 0,-2-100-337 0 0,0-1 0 0 0,0 1 0 0 0,0 0-1 0 0,0 0 1 0 0,0-1 0 0 0,1 1 0 0 0,-1 0 0 0 0,0-1 0 0 0,0 1-1 0 0,1 0 1 0 0,-1-1 0 0 0,0 1 0 0 0,1 0 0 0 0,-1-1 0 0 0,1 1-1 0 0,-1 0 1 0 0,1-1 0 0 0,-1 1 0 0 0,1-1 0 0 0,-1 1 0 0 0,1-1-1 0 0,0 1 1 0 0,-1-1 0 0 0,1 0 0 0 0,0 1 0 0 0,-1-1 0 0 0,1 0-1 0 0,0 1 1 0 0,-1-1 0 0 0,1 0 0 0 0,0 0 0 0 0,0 0 0 0 0,-1 0-1 0 0,1 0 1 0 0,0 0 0 0 0,0 0 0 0 0,-1 0 0 0 0,1 0 0 0 0,0 0-1 0 0,0 0 1 0 0,-1 0 0 0 0,1 0 0 0 0,0-1 0 0 0,-1 1 0 0 0,1 0-1 0 0,0 0 1 0 0,0-1 0 0 0,-1 1 0 0 0,1-1 0 0 0,-1 1 0 0 0,1 0-1 0 0,0-1 1 0 0,0 0-14 0 0,32-25 307 0 0,-11-8-150 0 0,2-2-3312 0 0,-23 35 1979 0 0,0 0 436 0 0,-1 1-2673 0 0,0 0-3363 0 0,1 0-5512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09.8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136 237 0 0 0,'0'0'1624'0'0,"0"0"53"0"0,0 0-41 0 0,0 0-69 0 0,0 0-125 0 0,0 0-102 0 0,0 0-66 0 0,-1-4-25 0 0,-1-14 84 0 0,6-16 5063 0 0,-1 24-3387 0 0,-2 24-1831 0 0,0 0-1174 0 0,1 0-114 0 0,16 75 797 0 0,8-37-4006 0 0,-18-45-1689 0 0,-2-5-5047 0 0,-4-2 4131 0 0</inkml:trace>
  <inkml:trace contextRef="#ctx0" brushRef="#br0" timeOffset="347.006">260 176 5345 0 0,'0'0'1841'0'0,"0"0"-84"0"0,0 0 85 0 0,0 0 257 0 0,0 0 114 0 0,0 0-233 0 0,0 0-489 0 0,0 0-560 0 0,0 0-412 0 0,0 0-149 0 0,0 0 1 0 0,0 0 91 0 0,-2 4 79 0 0,-32 156 3010 0 0,32-151-3487 0 0,0 3 50 0 0,0 1 0 0 0,0-1-1 0 0,-1 0 1 0 0,-1 0-1 0 0,0 0 1 0 0,-1 0-1 0 0,0 0 1 0 0,0-1 0 0 0,-2 0-1 0 0,1 0 1 0 0,-1-1-1 0 0,-1 0 1 0 0,0 0-1 0 0,0-1 1 0 0,-1 1 0 0 0,0-2-1 0 0,-1 0 1 0 0,1 0-1 0 0,-6 3-113 0 0,12-10-23 0 0,0 0 0 0 0,0-1 0 0 0,0 1-1 0 0,-1-1 1 0 0,1 0 0 0 0,0 0 0 0 0,0 0-1 0 0,0 0 1 0 0,0 0 0 0 0,0-1 0 0 0,0 1-1 0 0,0-1 1 0 0,0 0 0 0 0,0 0 0 0 0,0 0 0 0 0,0 0-1 0 0,0-1 1 0 0,1 1 0 0 0,-1-1 0 0 0,0 1-1 0 0,1-1 1 0 0,-1 0 0 0 0,1 0 0 0 0,0 0 0 0 0,0-1-1 0 0,0 1 1 0 0,0 0 0 0 0,0-1 0 0 0,0 1-1 0 0,0-1 1 0 0,1 0 0 0 0,0 1 0 0 0,-1-1-1 0 0,1 0 1 0 0,0 0 0 0 0,0 0 0 0 0,1 0 0 0 0,-1 0-1 0 0,0 0 1 0 0,1 0 0 0 0,0 0 0 0 0,0 0-1 0 0,0-1 1 0 0,0 1 0 0 0,0 0 0 0 0,1 0 0 0 0,-1 0-1 0 0,1-1 24 0 0,19-19-5914 0 0,-1 14-6310 0 0,-14 7 3942 0 0</inkml:trace>
  <inkml:trace contextRef="#ctx0" brushRef="#br0" timeOffset="5999.961">442 220 8650 0 0,'0'0'2682'0'0,"0"0"-1781"0"0,0 0-486 0 0,0 0 264 0 0,0 0 432 0 0,0 0 409 0 0,0 0 207 0 0,0 0-37 0 0,1-11-243 0 0,2-31-306 0 0,-3 41-1087 0 0,0 1-1 0 0,0-1 1 0 0,0 0-1 0 0,0 0 1 0 0,-1 0-1 0 0,1 1 1 0 0,0-1-1 0 0,-1 0 1 0 0,1 1-1 0 0,0-1 1 0 0,-1 0-1 0 0,1 1 1 0 0,-1-1-1 0 0,1 0 1 0 0,-1 1-1 0 0,1-1 1 0 0,-1 1-1 0 0,1-1 1 0 0,-1 1-1 0 0,0-1 1 0 0,1 1-1 0 0,-1-1 1 0 0,0 1-1 0 0,1-1 1 0 0,-1 1-1 0 0,0 0 1 0 0,0 0-1 0 0,1-1 1 0 0,-1 1-1 0 0,0 0 1 0 0,0 0-1 0 0,0 0 1 0 0,1 0-1 0 0,-1 0 1 0 0,0 0-1 0 0,0 0 1 0 0,0 0-1 0 0,1 0 1 0 0,-1 0-1 0 0,0 0 1 0 0,0 1-1 0 0,1-1 1 0 0,-1 0-1 0 0,0 1 1 0 0,0-1-1 0 0,1 0 1 0 0,-1 1-1 0 0,0-1 0 0 0,1 1 1 0 0,-1-1-1 0 0,1 1 1 0 0,-1-1-1 0 0,0 1 1 0 0,1 0-54 0 0,-11 5 159 0 0,1 2 0 0 0,0-1 1 0 0,0 1-1 0 0,1 1 0 0 0,0 0 0 0 0,1 0 0 0 0,-1 0 1 0 0,2 1-1 0 0,-4 6-159 0 0,9-12 31 0 0,-1 1-1 0 0,0 0 1 0 0,1 0 0 0 0,0 0 0 0 0,0 0 0 0 0,1 1 0 0 0,-1-1-1 0 0,1 0 1 0 0,0 1 0 0 0,1-1 0 0 0,-1 1 0 0 0,1-1 0 0 0,0 1-1 0 0,1 2-30 0 0,0-4 6 0 0,0-1 0 0 0,0 0-1 0 0,1 0 1 0 0,0 0 0 0 0,-1 0-1 0 0,1 0 1 0 0,1 0-1 0 0,-1 0 1 0 0,0-1 0 0 0,0 1-1 0 0,1-1 1 0 0,0 0 0 0 0,-1 1-1 0 0,1-1 1 0 0,0-1 0 0 0,0 1-1 0 0,0 0 1 0 0,0-1-1 0 0,0 1 1 0 0,1-1 0 0 0,-1 0-1 0 0,0 0 1 0 0,1 0 0 0 0,-1 0-1 0 0,0-1 1 0 0,1 0 0 0 0,-1 1-1 0 0,1-1 1 0 0,0 0-6 0 0,64-3-3903 0 0,-65 3 3131 0 0,11-4-2849 0 0,-6 1-4119 0 0,-4 1-3072 0 0</inkml:trace>
  <inkml:trace contextRef="#ctx0" brushRef="#br0" timeOffset="6243.022">289 321 11226 0 0,'0'0'1705'0'0,"0"0"-569"0"0,0 0-160 0 0,0 0 64 0 0,0 0-55 0 0,0 0-97 0 0,0 0-96 0 0,0 0-144 0 0,0 0-192 0 0,0 0-184 0 0,0 0-136 0 0,74-18-112 0 0,-55 14-136 0 0,1 0-256 0 0,0 1-512 0 0,-1 0-1040 0 0,-5 1-2537 0 0,-4 1-7074 0 0</inkml:trace>
  <inkml:trace contextRef="#ctx0" brushRef="#br0" timeOffset="6678.043">702 166 12739 0 0,'0'0'955'0'0,"0"0"-7"0"0,0 0 220 0 0,0 0 232 0 0,0 0 6 0 0,0 0-204 0 0,-11-1-314 0 0,-35-3-268 0 0,45 4-604 0 0,-1 0 0 0 0,1 0 1 0 0,-1 0-1 0 0,1 0 0 0 0,0 0 0 0 0,-1 0 1 0 0,1 1-1 0 0,0-1 0 0 0,-1 0 0 0 0,1 1 1 0 0,0-1-1 0 0,-1 1 0 0 0,1 0 1 0 0,0-1-1 0 0,0 1 0 0 0,-1 0 0 0 0,1 0 1 0 0,0 0-1 0 0,0 0 0 0 0,0-1 0 0 0,0 2 1 0 0,0-1-1 0 0,0 0 0 0 0,1 0 0 0 0,-1 0 1 0 0,0 0-1 0 0,0 0 0 0 0,1 1 0 0 0,-1-1 1 0 0,1 0-1 0 0,-1 1 0 0 0,1-1 0 0 0,0 0 1 0 0,-1 1-1 0 0,1-1 0 0 0,0 1 0 0 0,0-1 1 0 0,0 0-1 0 0,0 1 0 0 0,0-1 1 0 0,0 1-1 0 0,0-1 0 0 0,1 0 0 0 0,-1 1 1 0 0,0-1-1 0 0,1 0 0 0 0,-1 1 0 0 0,1-1 1 0 0,0 0-1 0 0,-1 0 0 0 0,1 1 0 0 0,0-1 1 0 0,0 0-1 0 0,-1 0 0 0 0,1 0 0 0 0,0 0 1 0 0,0 0-1 0 0,0 0 0 0 0,1 0 0 0 0,-1 0 1 0 0,0-1-1 0 0,0 1 0 0 0,0 0 0 0 0,1 0 1 0 0,-1-1-1 0 0,0 1 0 0 0,1-1 1 0 0,-1 0-18 0 0,10 6 44 0 0,-11-6-45 0 0,1 0-1 0 0,0 0 0 0 0,-1 0 1 0 0,1 0-1 0 0,-1 0 0 0 0,1 0 1 0 0,-1 0-1 0 0,1 0 0 0 0,0 0 1 0 0,-1 1-1 0 0,1-1 0 0 0,-1 0 0 0 0,1 0 1 0 0,-1 0-1 0 0,1 1 0 0 0,-1-1 1 0 0,1 0-1 0 0,-1 1 0 0 0,1-1 1 0 0,-1 0-1 0 0,0 1 0 0 0,1-1 1 0 0,-1 1-1 0 0,0-1 0 0 0,1 0 0 0 0,-1 1 1 0 0,0-1-1 0 0,1 1 0 0 0,-1-1 1 0 0,0 1-1 0 0,0-1 0 0 0,1 1 1 0 0,-1-1-1 0 0,0 1 0 0 0,0 0 1 0 0,0-1-1 0 0,0 1 0 0 0,0-1 0 0 0,0 1 1 0 0,0-1-1 0 0,0 1 0 0 0,0 0 1 0 0,0-1-1 0 0,0 1 0 0 0,0-1 1 0 0,0 1-1 0 0,-1-1 0 0 0,1 1 1 0 0,0-1-1 0 0,0 1 0 0 0,-1-1 0 0 0,1 1 1 0 0,0-1-1 0 0,0 1 0 0 0,-1-1 1 0 0,1 1-1 0 0,-1-1 0 0 0,1 0 1 0 0,0 1-1 0 0,-1-1 0 0 0,1 0 1 0 0,-1 1-1 0 0,1-1 0 0 0,-1 0 0 0 0,1 1 1 0 0,-1-1-1 0 0,1 0 0 0 0,-1 0 3 0 0,-54 28-102 0 0,54-28 84 0 0,52 3-95 0 0,-49-2 133 0 0,0-1-1 0 0,1 0 1 0 0,-1 0-1 0 0,0 1 1 0 0,0-1-1 0 0,0 1 1 0 0,0 0-1 0 0,0 0 1 0 0,0 0-1 0 0,0 0 1 0 0,0 0 0 0 0,-1 0-1 0 0,1 0 1 0 0,0 0-1 0 0,0 1 1 0 0,-1-1-1 0 0,1 1 1 0 0,-1-1-1 0 0,0 1 1 0 0,1 0-1 0 0,-1 0 1 0 0,0-1-1 0 0,0 1 1 0 0,0 0 0 0 0,0 0-1 0 0,0 0 1 0 0,0 0-1 0 0,-1 0 1 0 0,1 0-1 0 0,-1 0 1 0 0,1 1-1 0 0,-1-1 1 0 0,0 0-1 0 0,0 0 1 0 0,0 0 0 0 0,0 0-1 0 0,0 0 1 0 0,0 1-1 0 0,-1-1 1 0 0,1 0-1 0 0,-1 1-19 0 0,-34 83 1654 0 0,34-86-1687 0 0,1 1-1 0 0,-1-1 1 0 0,1 1-1 0 0,-1-1 1 0 0,1 1-1 0 0,-1-1 0 0 0,1 1 1 0 0,0 0-1 0 0,-1-1 1 0 0,1 1-1 0 0,0-1 1 0 0,0 1-1 0 0,-1 0 1 0 0,1-1-1 0 0,0 1 1 0 0,0 0-1 0 0,0-1 0 0 0,0 1 1 0 0,0 0-1 0 0,0-1 1 0 0,0 1-1 0 0,0 0 1 0 0,0-1-1 0 0,0 1 1 0 0,0 0-1 0 0,0-1 1 0 0,1 1-1 0 0,-1 0 0 0 0,0-1 1 0 0,0 1-1 0 0,1-1 1 0 0,-1 1-1 0 0,0 0 1 0 0,1-1-1 0 0,-1 1 1 0 0,1-1-1 0 0,-1 1 1 0 0,1-1-1 0 0,-1 1 0 0 0,1-1 1 0 0,-1 0-1 0 0,1 1 1 0 0,-1-1-1 0 0,1 1 1 0 0,0-1-1 0 0,-1 0 1 0 0,1 0-1 0 0,-1 1 1 0 0,1-1-1 0 0,0 0 1 0 0,-1 0-1 0 0,1 0 0 0 0,0 0 1 0 0,-1 0-1 0 0,1 0 1 0 0,0 0-1 0 0,-1 0 1 0 0,1 0-1 0 0,0 0 1 0 0,0 0 33 0 0,14-1-4796 0 0,-2-2-4362 0 0,-8 1 611 0 0</inkml:trace>
  <inkml:trace contextRef="#ctx0" brushRef="#br0" timeOffset="6983.038">773 251 11747 0 0,'0'0'1318'0'0,"0"0"-93"0"0,0 0-104 0 0,0 0 45 0 0,0 0 21 0 0,0 0-88 0 0,0 0-160 0 0,0 0-173 0 0,-10 5-191 0 0,-34 16-140 0 0,43-20-400 0 0,0-1 0 0 0,0 1 0 0 0,0 0 0 0 0,0-1 0 0 0,0 1 0 0 0,0 0 0 0 0,0 0 0 0 0,1-1 0 0 0,-1 1-1 0 0,0 0 1 0 0,0 0 0 0 0,1 0 0 0 0,-1 0 0 0 0,0 0 0 0 0,1 0 0 0 0,-1 0 0 0 0,1 1 0 0 0,-1-1 0 0 0,1 0 0 0 0,0 0 0 0 0,0 0 0 0 0,-1 0 0 0 0,1 0 0 0 0,0 1 0 0 0,0-1 0 0 0,0 0 0 0 0,0 0 0 0 0,0 0 0 0 0,0 1 0 0 0,1-1-1 0 0,-1 0 1 0 0,0 0 0 0 0,1 0 0 0 0,-1 0 0 0 0,0 1 0 0 0,1-1 0 0 0,0 0 0 0 0,-1 0 0 0 0,1 0 0 0 0,0 0 0 0 0,-1 0 0 0 0,1 0 0 0 0,0-1 0 0 0,0 1 0 0 0,0 0 0 0 0,-1 0 0 0 0,1 0 0 0 0,0-1 0 0 0,0 1 0 0 0,0-1-1 0 0,1 1 1 0 0,-1 0 0 0 0,0-1 0 0 0,0 0 0 0 0,0 1 0 0 0,0-1 0 0 0,0 0 0 0 0,1 0 0 0 0,-1 1 0 0 0,0-1 0 0 0,0 0 0 0 0,0 0 0 0 0,1 0 0 0 0,-1 0 0 0 0,0-1 0 0 0,0 1 0 0 0,1 0-35 0 0,78-23 1379 0 0,-78 22-1365 0 0,-1 1 0 0 0,1-1 0 0 0,0 0 1 0 0,-1 0-1 0 0,0 0 0 0 0,1 0 0 0 0,-1 0 0 0 0,1 0 0 0 0,-1-1 0 0 0,0 1 0 0 0,0 0 1 0 0,0-1-1 0 0,0 1 0 0 0,0-1 0 0 0,0 1 0 0 0,0-1 0 0 0,0 0 0 0 0,-1 1 1 0 0,1-1-1 0 0,-1 0 0 0 0,1 1 0 0 0,-1-1 0 0 0,1 0 0 0 0,-1 0 0 0 0,0 1 0 0 0,0-1 1 0 0,0 0-1 0 0,0 0 0 0 0,0 1 0 0 0,0-1 0 0 0,-1 0 0 0 0,1 0 0 0 0,-1 1 0 0 0,1-1 1 0 0,-1 0-1 0 0,1 1 0 0 0,-1-1 0 0 0,0 0 0 0 0,0 1 0 0 0,0-1 0 0 0,0 1 0 0 0,0 0 1 0 0,0-1-1 0 0,0 1 0 0 0,-1 0-14 0 0,-16-16-999 0 0,4 14-3886 0 0,13 13-10272 0 0,3-7 10263 0 0</inkml:trace>
  <inkml:trace contextRef="#ctx0" brushRef="#br0" timeOffset="7151.471">869 327 7138 0 0,'0'0'2908'0'0,"0"0"-538"0"0,0 0-312 0 0,0 0-139 0 0,0 0-167 0 0,0 0-250 0 0,0 0-313 0 0,0 0-318 0 0,-6 11-260 0 0,-53 72 19 0 0,55-76-3084 0 0,12-7-12551 0 0,-6-2 9516 0 0</inkml:trace>
  <inkml:trace contextRef="#ctx0" brushRef="#br0" timeOffset="7346.427">942 242 7138 0 0,'0'0'5065'0'0,"0"0"-2686"0"0,0 0-1042 0 0,0 0-180 0 0,0 0-45 0 0,0 0 36 0 0,0 0 50 0 0,0 0-35 0 0,0 0-123 0 0,0 0-207 0 0,0 0-238 0 0,0 0-187 0 0,-2 8-116 0 0,-2 11-1050 0 0,-9 38 2174 0 0,10-37-5732 0 0,2-3-5002 0 0,1-15-1571 0 0</inkml:trace>
  <inkml:trace contextRef="#ctx0" brushRef="#br0" timeOffset="7782.133">1010 148 10482 0 0,'0'0'1877'0'0,"0"0"-128"0"0,0 0 20 0 0,0 0-84 0 0,0 0-215 0 0,0 0-243 0 0,0 0-311 0 0,0 0-273 0 0,0 0-204 0 0,0 0-111 0 0,0 0-3 0 0,0 0 10 0 0,0 0-4 0 0,-1 6-31 0 0,-18 98 592 0 0,19-103-900 0 0,1 1 1 0 0,0 0-1 0 0,1 0 0 0 0,-1 0 1 0 0,0-1-1 0 0,0 1 1 0 0,1 0-1 0 0,-1-1 0 0 0,1 1 1 0 0,-1-1-1 0 0,1 0 0 0 0,0 1 1 0 0,0-1-1 0 0,-1 0 0 0 0,1 0 1 0 0,0 0-1 0 0,0 0 1 0 0,0-1-1 0 0,0 1 0 0 0,0 0 1 0 0,0-1-1 0 0,0 0 0 0 0,1 1 1 0 0,-1-1-1 0 0,0 0 0 0 0,0 0 1 0 0,0 0-1 0 0,0 0 1 0 0,2-1 7 0 0,-11 3-377 0 0,2 13 435 0 0,1-1-1 0 0,1 1 0 0 0,0 0 0 0 0,1 0 0 0 0,1 0 1 0 0,0 0-1 0 0,1 0 0 0 0,0 0 0 0 0,2 2-57 0 0,-1 29 44 0 0,-8-37-2286 0 0,1-24-9411 0 0,6 9 5699 0 0,0 2 1074 0 0</inkml:trace>
  <inkml:trace contextRef="#ctx0" brushRef="#br0" timeOffset="8280.084">1101 1 11394 0 0,'0'0'2045'0'0,"0"0"-135"0"0,0 0-405 0 0,0 0-323 0 0,0 0-286 0 0,0 0-112 0 0,0 0 35 0 0,0 0 85 0 0,0 0 11 0 0,0 0-108 0 0,0 0-196 0 0,-2 10-183 0 0,-18 91 540 0 0,11-27-344 0 0,29-89 84 0 0,33-123-478 0 0,-54 176-304 0 0,-2-22 116 0 0,3 50-62 0 0,1-66 30 0 0,0 0 1 0 0,1 0-1 0 0,-1 0 1 0 0,0 0 0 0 0,0 0-1 0 0,1 0 1 0 0,-1-1-1 0 0,0 1 1 0 0,1 0-1 0 0,-1-1 1 0 0,0 1 0 0 0,0-1-1 0 0,0 1 1 0 0,1-1-1 0 0,-1 0 1 0 0,0 1-1 0 0,0-1 1 0 0,0 0 0 0 0,0 0-1 0 0,0 0 1 0 0,0 0-1 0 0,0 0 1 0 0,-1 0-1 0 0,1 0 1 0 0,0 0 0 0 0,0 0-1 0 0,-1 0 1 0 0,1 0-1 0 0,-1 0 1 0 0,1-1 0 0 0,-1 1-1 0 0,1 0 1 0 0,-1-1-1 0 0,0 1-10 0 0,2-2 26 0 0,12-24 119 0 0,-8 17 787 0 0,-1 33-535 0 0,-4-21-430 0 0,-1 1 1 0 0,1 0-1 0 0,0 0 1 0 0,0-1-1 0 0,0 1 1 0 0,0 0-1 0 0,1-1 0 0 0,-1 1 1 0 0,1-1-1 0 0,-1 1 1 0 0,1-1-1 0 0,0 0 1 0 0,0 0-1 0 0,0 0 1 0 0,0 0-1 0 0,0 0 1 0 0,0 0-1 0 0,1-1 1 0 0,-1 1-1 0 0,1-1 1 0 0,-1 1-1 0 0,1-1 0 0 0,0 0 1 0 0,-1 0-1 0 0,1 0 1 0 0,0-1-1 0 0,0 1 1 0 0,-1-1-1 0 0,3 1 33 0 0,25 3-3042 0 0,-2-3-3661 0 0,-12-1-5408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11.5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1 134 3881 0 0,'0'0'1221'0'0,"0"0"-74"0"0,0 0 132 0 0,0 0 190 0 0,0 0 186 0 0,0 0 77 0 0,0 0-129 0 0,0 0-247 0 0,0 0-320 0 0,0 0-237 0 0,0 0-127 0 0,0 0-94 0 0,0 0-55 0 0,10-10-47 0 0,33-29-73 0 0,-43 39-382 0 0,0-1 1 0 0,1 1 0 0 0,-1-1 0 0 0,1 1 0 0 0,-1-1 0 0 0,1 1 0 0 0,-1 0 0 0 0,1-1 0 0 0,-1 1 0 0 0,1 0 0 0 0,0 0-1 0 0,-1-1 1 0 0,1 1 0 0 0,-1 0 0 0 0,1 0 0 0 0,-1 0 0 0 0,1 0 0 0 0,0 0 0 0 0,-1 0 0 0 0,1 0 0 0 0,0 0-1 0 0,-1 0 1 0 0,1 0 0 0 0,-1 0 0 0 0,1 0 0 0 0,0 0 0 0 0,-1 0 0 0 0,1 1 0 0 0,-1-1 0 0 0,1 0 0 0 0,-1 0-1 0 0,1 1 1 0 0,0-1 0 0 0,-1 0 0 0 0,1 1 0 0 0,-1-1 0 0 0,0 1 0 0 0,1-1 0 0 0,-1 1 0 0 0,1-1 0 0 0,-1 1 0 0 0,0-1-1 0 0,1 1 1 0 0,-1-1 0 0 0,0 1 0 0 0,1-1 0 0 0,-1 1 0 0 0,0-1 0 0 0,0 1 0 0 0,0 0 0 0 0,1-1 0 0 0,-1 1-1 0 0,0-1 1 0 0,0 1 0 0 0,0 0 0 0 0,0-1 0 0 0,0 1 0 0 0,0-1 0 0 0,0 1 0 0 0,0 0-22 0 0,0 0 113 0 0,53 156-76 0 0,-51-153-1574 0 0,0 0-2781 0 0,0-2-2989 0 0,-2-1-825 0 0</inkml:trace>
  <inkml:trace contextRef="#ctx0" brushRef="#br0" timeOffset="251.44">168 63 10730 0 0,'0'0'1545'0'0,"0"0"-337"0"0,0 0-261 0 0,0 0-22 0 0,0 0 93 0 0,0 0 107 0 0,0 0-31 0 0,0 0-128 0 0,0 0-214 0 0,0 0-207 0 0,-6 11-114 0 0,-64 90 397 0 0,49-78-869 0 0,-32 46-2923 0 0,51-62-340 0 0,2-4-449 0 0,1-2-3377 0 0,0-1 2208 0 0</inkml:trace>
  <inkml:trace contextRef="#ctx0" brushRef="#br0" timeOffset="466.515">236 148 11514 0 0,'0'0'673'0'0,"0"0"-505"0"0,0 0-136 0 0,0 0 80 0 0,0 0 24 0 0,0 0 16 0 0,0 0 8 0 0,0 0-56 0 0,0 0-64 0 0,0 0-104 0 0,0 0-168 0 0,0 0-192 0 0,0 0-353 0 0,37-2-551 0 0,-31 2-896 0 0,-1 0-2025 0 0,-2 0 456 0 0</inkml:trace>
  <inkml:trace contextRef="#ctx0" brushRef="#br0" timeOffset="1032.482">339 54 5633 0 0,'0'0'1362'0'0,"0"0"-177"0"0,0 0 172 0 0,0 0 280 0 0,0 0 114 0 0,0 0-109 0 0,0 0-250 0 0,0 0-291 0 0,0 0-235 0 0,0 0-144 0 0,0 0-109 0 0,-11 0-52 0 0,-37-3-44 0 0,46 3-438 0 0,-1 1 0 0 0,0-1 0 0 0,1 1 0 0 0,-1-1 0 0 0,0 1 0 0 0,1 0 0 0 0,-1 0 0 0 0,1 0 0 0 0,-1 0 0 0 0,1 1 0 0 0,-1-1 0 0 0,1 1 0 0 0,0-1 0 0 0,0 1 0 0 0,0 0 0 0 0,0 0 0 0 0,0 0 0 0 0,0 0 0 0 0,0 0 0 0 0,1 0 0 0 0,-1 0 0 0 0,0 1-79 0 0,0 0 102 0 0,-4 6 64 0 0,1 0-1 0 0,0 0 1 0 0,0 1 0 0 0,1-1-1 0 0,0 1 1 0 0,0 0-1 0 0,1 0 1 0 0,1 1-1 0 0,-1-1 1 0 0,2 0-1 0 0,-1 2-165 0 0,2-9 39 0 0,-1 0 0 0 0,1 0 0 0 0,0-1 0 0 0,0 1 0 0 0,0 0 0 0 0,0 0 0 0 0,1 0 0 0 0,-1 0 0 0 0,1-1 0 0 0,0 1 0 0 0,-1 0 0 0 0,1 0 0 0 0,0-1 0 0 0,1 1 0 0 0,-1-1 0 0 0,0 1 0 0 0,1-1 0 0 0,-1 1 0 0 0,1-1 0 0 0,0 0 0 0 0,0 0 0 0 0,0 0 0 0 0,0 0 0 0 0,0 0 0 0 0,0 0 0 0 0,1-1 0 0 0,-1 1 0 0 0,1-1 0 0 0,-1 1 0 0 0,1-1 0 0 0,-1 0 0 0 0,1 0 0 0 0,0 0 0 0 0,-1 0 0 0 0,1-1 0 0 0,0 1 0 0 0,0-1 0 0 0,0 0 0 0 0,-1 0 0 0 0,1 1-1 0 0,0-2 1 0 0,1 1-39 0 0,2 1-41 0 0,0-1-1 0 0,0 0 0 0 0,0 0 0 0 0,0-1 0 0 0,0 0 0 0 0,-1 0 0 0 0,1 0 0 0 0,0-1 0 0 0,0 0 0 0 0,-1 0 0 0 0,1 0 0 0 0,-1-1 0 0 0,1 1 0 0 0,-1-1 0 0 0,0-1 1 0 0,0 1-1 0 0,-1-1 0 0 0,2 0 42 0 0,-4-15-5164 0 0,-7 9-7898 0 0,4 7 6405 0 0</inkml:trace>
  <inkml:trace contextRef="#ctx0" brushRef="#br0" timeOffset="1285.158">198 171 4553 0 0,'0'0'4544'0'0,"0"0"-2697"0"0,0 0-1043 0 0,0 0-65 0 0,0 0 141 0 0,0 0 160 0 0,0 0 110 0 0,0 0-2 0 0,0 0-144 0 0,0 0-212 0 0,0 0-194 0 0,0 0-185 0 0,0 0-129 0 0,10 0-97 0 0,6 0-876 0 0,67-2 1000 0 0,-54 1-4830 0 0,-4-2-5123 0 0,-18 2 4198 0 0</inkml:trace>
  <inkml:trace contextRef="#ctx0" brushRef="#br0" timeOffset="1834.658">547 18 7642 0 0,'0'0'1501'0'0,"0"0"-84"0"0,0 0 124 0 0,0 0 312 0 0,0 0 128 0 0,0 0-155 0 0,0 0-390 0 0,0 0-522 0 0,0 0-441 0 0,0 0-237 0 0,0 0-97 0 0,0 0-3 0 0,-7 2 12 0 0,-68 44 543 0 0,68-39-590 0 0,6-7-93 0 0,0 0 0 0 0,0 0 0 0 0,0 0 0 0 0,0 0 0 0 0,0 0 1 0 0,0 0-1 0 0,0 1 0 0 0,0-1 0 0 0,0 0 0 0 0,0 1 0 0 0,1-1 0 0 0,-1 1 1 0 0,0-1-1 0 0,0 1 0 0 0,0 0 0 0 0,1-1 0 0 0,-1 1 0 0 0,0 0 0 0 0,1-1 0 0 0,-1 1 1 0 0,0 0-1 0 0,1 0 0 0 0,-1-1 0 0 0,1 1 0 0 0,-1 0 0 0 0,1 0 0 0 0,0 0 1 0 0,-1 0-1 0 0,1 0 0 0 0,0 0 0 0 0,-1 0 0 0 0,1 0 0 0 0,0 0 0 0 0,0 0 1 0 0,0 0-1 0 0,0 0 0 0 0,0-1 0 0 0,0 1 0 0 0,0 0 0 0 0,1 0 0 0 0,-1 0 0 0 0,0 0 1 0 0,0 0-1 0 0,1 0 0 0 0,-1 0 0 0 0,0 0 0 0 0,1 0 0 0 0,-1 0 0 0 0,1-1 1 0 0,-1 1-1 0 0,1 0 0 0 0,0 0 0 0 0,-1-1 0 0 0,1 1 0 0 0,0 0 0 0 0,0-1 1 0 0,-1 1-1 0 0,1 0 0 0 0,0-1 0 0 0,0 1 0 0 0,0-1 0 0 0,0 0 0 0 0,-1 1 0 0 0,2-1-8 0 0,5 2 88 0 0,38 11 27 0 0,-44-13-114 0 0,0 1 0 0 0,-1-1 0 0 0,1 1 0 0 0,0-1 0 0 0,-1 1 0 0 0,1 0 0 0 0,-1-1 1 0 0,1 1-1 0 0,-1-1 0 0 0,1 1 0 0 0,-1 0 0 0 0,1 0 0 0 0,-1-1 0 0 0,0 1 0 0 0,1 0 0 0 0,-1 0 1 0 0,0-1-1 0 0,0 1 0 0 0,1 0 0 0 0,-1 0 0 0 0,0 0 0 0 0,0 0 0 0 0,0-1 0 0 0,0 1 0 0 0,0 0 1 0 0,0 0-1 0 0,0 0 0 0 0,-1 0 0 0 0,1-1 0 0 0,0 1 0 0 0,0 0 0 0 0,-1 0 0 0 0,1 0 0 0 0,0-1 0 0 0,-1 1 1 0 0,1 0-1 0 0,-1-1 0 0 0,1 1 0 0 0,-1 0 0 0 0,1-1 0 0 0,-1 1 0 0 0,1 0 0 0 0,-1-1 0 0 0,0 1 1 0 0,1-1-1 0 0,-1 1 0 0 0,0-1 0 0 0,1 0 0 0 0,-1 1 0 0 0,0-1 0 0 0,0 0-1 0 0,-56 31 468 0 0,71-48-398 0 0,-13 17-69 0 0,-1 0 0 0 0,1 0 1 0 0,0 0-1 0 0,0 0 0 0 0,-1 0 1 0 0,1 0-1 0 0,0 0 0 0 0,-1 0 1 0 0,1 0-1 0 0,0 0 1 0 0,-1 0-1 0 0,1 0 0 0 0,0 0 1 0 0,-1 1-1 0 0,1-1 0 0 0,0 0 1 0 0,-1 0-1 0 0,1 1 0 0 0,0-1 1 0 0,-1 1-1 0 0,1-1 0 0 0,-1 0 1 0 0,1 1-1 0 0,-1-1 0 0 0,1 1 1 0 0,-1-1-1 0 0,1 1 1 0 0,-1-1-1 0 0,1 1 0 0 0,-1 0 1 0 0,0-1-1 0 0,1 1 0 0 0,-1 0 1 0 0,0-1-1 0 0,0 1 0 0 0,1 0 1 0 0,-1-1-1 0 0,0 1 0 0 0,0 0 1 0 0,0-1-1 0 0,0 1 1 0 0,0 0-1 0 0,0-1 0 0 0,0 1 1 0 0,0 0-1 0 0,0 0 0 0 0,0-1 1 0 0,0 1-1 0 0,0 0 0 0 0,-1-1 1 0 0,1 1-1 0 0,0 0 0 0 0,-1-1 1 0 0,1 1-1 0 0,0 0-1 0 0,-8 43 275 0 0,-12 31 97 0 0,21-74-523 0 0,-1 0 0 0 0,1 0 0 0 0,0 0-1 0 0,0 0 1 0 0,-1 0 0 0 0,1 0 0 0 0,0-1 0 0 0,0 1-1 0 0,0 0 1 0 0,0 0 0 0 0,0-1 0 0 0,1 1 0 0 0,-1 0 0 0 0,0-1-1 0 0,0 0 1 0 0,0 1 0 0 0,0-1 0 0 0,1 1 0 0 0,-1-1-1 0 0,0 0 1 0 0,0 0 0 0 0,1 0 0 0 0,-1 0 0 0 0,0 0-1 0 0,0 0 1 0 0,1 0 0 0 0,-1 0 0 0 0,0 0 0 0 0,0-1 0 0 0,1 1-1 0 0,-1-1 152 0 0,24-4-13441 0 0,-19 3 7496 0 0</inkml:trace>
  <inkml:trace contextRef="#ctx0" brushRef="#br0" timeOffset="2131.547">593 146 4609 0 0,'0'0'2227'0'0,"0"0"-322"0"0,0 0-233 0 0,0 0 28 0 0,0 0-13 0 0,0 0-142 0 0,0 0-213 0 0,0 0-261 0 0,-11 8-242 0 0,-35 24-205 0 0,44-31-583 0 0,1 0 0 0 0,-1 0 0 0 0,1 0 1 0 0,-1-1-1 0 0,1 1 0 0 0,0 0 0 0 0,-1 1 0 0 0,1-1 0 0 0,0 0 0 0 0,0 0 0 0 0,0 1 0 0 0,0-1 0 0 0,0 0 0 0 0,0 1 0 0 0,0-1 0 0 0,0 1 0 0 0,1-1 0 0 0,-1 1 0 0 0,0-1 0 0 0,1 1 0 0 0,-1 0 0 0 0,1-1 0 0 0,0 1 0 0 0,0 0 0 0 0,-1-1 0 0 0,1 1 0 0 0,0 0 0 0 0,1 0 0 0 0,-1-1 0 0 0,0 1 0 0 0,0 0 0 0 0,1-1 0 0 0,-1 1 0 0 0,1 0 0 0 0,-1-1 0 0 0,1 1 0 0 0,0-1 0 0 0,-1 1 0 0 0,1-1 0 0 0,0 1 0 0 0,0-1 0 0 0,0 0 0 0 0,0 1 0 0 0,0-1 0 0 0,1 0 0 0 0,-1 0 0 0 0,0 0 0 0 0,1 0 0 0 0,-1 0 0 0 0,0 0 0 0 0,1 0 0 0 0,-1 0 0 0 0,1-1 0 0 0,0 1 0 0 0,-1 0 0 0 0,1-1 0 0 0,-1 1 0 0 0,1-1 1 0 0,0 0-1 0 0,-1 0 0 0 0,1 1 0 0 0,0-1 0 0 0,0 0 0 0 0,-1 0 0 0 0,1-1 0 0 0,1 1-41 0 0,0 0 50 0 0,0 0 1 0 0,0 1-1 0 0,0-2 1 0 0,0 1-1 0 0,0 0 0 0 0,-1 0 1 0 0,1-1-1 0 0,0 0 1 0 0,0 1-1 0 0,0-1 1 0 0,-1 0-1 0 0,1-1 1 0 0,0 1-1 0 0,-1 0 1 0 0,1-1-1 0 0,-1 1 1 0 0,1-1-1 0 0,-1 0 0 0 0,0 0 1 0 0,0 0-1 0 0,0 0 1 0 0,0 0-1 0 0,0 0 1 0 0,0-1-1 0 0,0 1 1 0 0,-1-1-1 0 0,1 1 1 0 0,-1-1-1 0 0,0 0 1 0 0,0 1-1 0 0,0-1 1 0 0,0 0-1 0 0,0 0 0 0 0,-1 0 1 0 0,1 1-1 0 0,-1-1 1 0 0,0 0-1 0 0,0 0 1 0 0,0 0-1 0 0,0 0 1 0 0,0 0-1 0 0,-1 0 1 0 0,1 0-1 0 0,-1 0 1 0 0,0 1-1 0 0,0-1 0 0 0,0 0 1 0 0,0 0-1 0 0,0 1 1 0 0,-2-3-51 0 0,-36-32-2867 0 0,44 59-14220 0 0,-3-19 12609 0 0</inkml:trace>
  <inkml:trace contextRef="#ctx0" brushRef="#br0" timeOffset="2313.635">674 216 2921 0 0,'0'0'3062'0'0,"0"0"-594"0"0,0 0-163 0 0,0 0 10 0 0,0 0-116 0 0,0 0-273 0 0,0 0-405 0 0,0 0-411 0 0,0 0-341 0 0,-7 11-246 0 0,-58 65 29 0 0,93-95-21514 0 0,-24 15 20253 0 0</inkml:trace>
  <inkml:trace contextRef="#ctx0" brushRef="#br0" timeOffset="2530.763">742 113 1256 0 0,'0'0'3756'0'0,"0"0"-870"0"0,0 0-675 0 0,0 0-288 0 0,0 0-145 0 0,0 0-41 0 0,0 0-67 0 0,0 0-183 0 0,0 0-225 0 0,0 0-253 0 0,0 0-170 0 0,0 0-75 0 0,0 8-93 0 0,-8 78 1704 0 0,2-52-2887 0 0,5-27-4664 0 0,1 0-5126 0 0,0-6 1916 0 0</inkml:trace>
  <inkml:trace contextRef="#ctx0" brushRef="#br0" timeOffset="3033.098">850 6 11434 0 0,'0'0'1690'0'0,"0"0"-110"0"0,0 0 23 0 0,0 0-5 0 0,0 0-107 0 0,0 0-191 0 0,0 0-250 0 0,0 0-269 0 0,0 0-291 0 0,0 0-225 0 0,0 0-153 0 0,0 0-58 0 0,-1-6 188 0 0,-8 46 359 0 0,6-28-448 0 0,2-8-134 0 0,-1-1 0 0 0,0 0 0 0 0,1 1 0 0 0,0 0 0 0 0,-1-1 0 0 0,1 1 0 0 0,1 0 0 0 0,-1-1 0 0 0,1 1 0 0 0,-1 0 0 0 0,1 0 0 0 0,0-1 0 0 0,0 1-1 0 0,1 0 1 0 0,-1 0 0 0 0,1-1 0 0 0,0 1 0 0 0,0 0 0 0 0,0-1 0 0 0,0 1 0 0 0,1 0 0 0 0,-1-1 0 0 0,1 0 0 0 0,0 1 0 0 0,0-1 0 0 0,0 0 0 0 0,0 0-1 0 0,1 0 1 0 0,1 1-19 0 0,-2-3 7 0 0,0-1-1 0 0,0 1 0 0 0,0-1 1 0 0,1 1-1 0 0,-1-1 1 0 0,0 0-1 0 0,0 0 0 0 0,1 0 1 0 0,-1 0-1 0 0,0 0 0 0 0,1 0 1 0 0,-1-1-1 0 0,0 1 0 0 0,0-1 1 0 0,0 0-1 0 0,1 1 1 0 0,-1-1-1 0 0,0 0 0 0 0,0 0 1 0 0,0-1-1 0 0,0 1 0 0 0,0 0 1 0 0,-1 0-1 0 0,1-1 1 0 0,0 0-1 0 0,-1 1 0 0 0,1-1 1 0 0,-1 0-1 0 0,1 1 0 0 0,-1-1 1 0 0,1-2-7 0 0,-35 17-287 0 0,28-7 314 0 0,0 1 0 0 0,0 0 0 0 0,0 0 0 0 0,1 0 0 0 0,0 1 0 0 0,0 0 0 0 0,1 0 0 0 0,0 0 0 0 0,1 0-1 0 0,0 0 1 0 0,0 0 0 0 0,0 1 0 0 0,1-1 0 0 0,0 0 0 0 0,1 1 0 0 0,0-1 0 0 0,0 1 0 0 0,1-1 0 0 0,0 1 0 0 0,1-1 0 0 0,0 0 0 0 0,0 1 0 0 0,0-1 0 0 0,2 3-27 0 0,-3-11-18 0 0,-1 0-1 0 0,0 1 1 0 0,0-1 0 0 0,1 1 0 0 0,-1-1 0 0 0,0 1 0 0 0,0-1-1 0 0,0 1 1 0 0,1-1 0 0 0,-1 1 0 0 0,0-1 0 0 0,0 1-1 0 0,0-1 1 0 0,0 1 0 0 0,0-1 0 0 0,0 1 0 0 0,0-1-1 0 0,0 1 1 0 0,0-1 0 0 0,0 1 0 0 0,0-1 0 0 0,-1 1 0 0 0,1-1-1 0 0,0 1 1 0 0,0-1 0 0 0,0 0 0 0 0,-1 1 0 0 0,1-1-1 0 0,0 1 1 0 0,0-1 0 0 0,-1 1 0 0 0,1-1 0 0 0,0 0 0 0 0,-1 1-1 0 0,1-1 1 0 0,-1 0 0 0 0,1 1 0 0 0,0-1 0 0 0,-1 0-1 0 0,1 0 1 0 0,-1 1 0 0 0,1-1 0 0 0,-1 0 0 0 0,1 0-1 0 0,-1 0 1 0 0,1 0 0 0 0,-1 1 0 0 0,1-1 0 0 0,-1 0 0 0 0,1 0-1 0 0,-1 0 1 0 0,1 0 0 0 0,-1 0 0 0 0,1 0 0 0 0,-1 0-1 0 0,1-1 1 0 0,-1 1 18 0 0,-7-5-4592 0 0,3-5-5477 0 0,4 6 216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20.3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60 6401 0 0,'0'0'1802'0'0,"0"0"-296"0"0,0 0-98 0 0,0 0 130 0 0,0 0 203 0 0,0 0 161 0 0,1-10-49 0 0,3-12-1147 0 0,0 3 565 0 0,-3 11 2777 0 0,-28 111-2220 0 0,11-60-1774 0 0,17-46-1308 0 0,1 1 1222 0 0,-1-1 0 0 0,1 1 0 0 0,-1 0 0 0 0,0-1 0 0 0,0 1 0 0 0,0-1 0 0 0,-1 1 0 0 0,1-1 0 0 0,0 1 0 0 0,-1-1 0 0 0,0 0 0 0 0,1 1 0 0 0,-1-1 0 0 0,0 0 0 0 0,0 1 0 0 0,-1-1 0 0 0,1 0 0 0 0,-1 1 0 0 0,1-1 0 0 0,-2-2 32 0 0,-27 18 1203 0 0,38-5 2292 0 0,172-10-2927 0 0,232-9 150 0 0,-428-11-2060 0 0,13 18 1341 0 0,-1 0-1 0 0,1 0 0 0 0,-1 0 1 0 0,1 1-1 0 0,-1-1 0 0 0,0 1 1 0 0,-1-1-1 0 0,1 1 0 0 0,-1 0 1 0 0,1 0-1 0 0,-1 0 0 0 0,0 1 1 0 0,0-1-1 0 0,0 1 0 0 0,0 0 1 0 0,0 0-1 0 0,-1 1 0 0 0,1-1 1 0 0,0 1-1 0 0,-1 0 0 0 0,1 0 1 0 0,-1 0-1 0 0,0 1 0 0 0,1-1 1 0 0,-3 1 1 0 0,8 0 2 0 0,-1 0 0 0 0,1 0 0 0 0,0-1 0 0 0,-1 1 1 0 0,1 0-1 0 0,0 0 0 0 0,0 0 0 0 0,-1 0 0 0 0,1 0 0 0 0,0 0 0 0 0,0 0 1 0 0,-1 0-1 0 0,1 0 0 0 0,0 1 0 0 0,-1-1 0 0 0,1 0 0 0 0,0 0 1 0 0,-1 1-1 0 0,1-1 0 0 0,0 0 0 0 0,-1 1 0 0 0,1-1 0 0 0,0 0 0 0 0,-1 1 1 0 0,1-1-1 0 0,-1 1 0 0 0,1-1 0 0 0,-1 1 0 0 0,1 0 0 0 0,-1-1 1 0 0,1 1-1 0 0,-1-1 0 0 0,0 1 0 0 0,1 0 0 0 0,-1-1 0 0 0,0 1 0 0 0,1 0 1 0 0,-1-1-1 0 0,0 1 0 0 0,0 0 0 0 0,0 0 0 0 0,0-1 0 0 0,0 1 1 0 0,0 0-1 0 0,0 0 0 0 0,0-1 0 0 0,0 1 0 0 0,0 0 0 0 0,0 0 0 0 0,0-1 1 0 0,0 1-1 0 0,-1 0 0 0 0,1-1 0 0 0,0 1 0 0 0,0 0 0 0 0,-1-1 0 0 0,1 1 1 0 0,-1 0-1 0 0,1-1 0 0 0,-1 1 0 0 0,1-1 0 0 0,-1 1 0 0 0,1-1 1 0 0,-1 1-1 0 0,1-1 0 0 0,-1 1 0 0 0,1-1 0 0 0,-1 1 0 0 0,0-1 0 0 0,0 1-1 0 0,67 11 71 0 0,-57-11-69 0 0,1 0 1 0 0,-1 0-1 0 0,0 1 0 0 0,0 0 1 0 0,0 0-1 0 0,0 1 0 0 0,0 0 0 0 0,0 1 1 0 0,-1 0-1 0 0,1 1 0 0 0,-1-1 1 0 0,0 1-4 0 0,-8-2 16 0 0,1-1 1 0 0,-1 1 0 0 0,0 0 0 0 0,0-1 0 0 0,0 1 0 0 0,0-1-1 0 0,-1 1 1 0 0,1-1 0 0 0,-1 0 0 0 0,0 1 0 0 0,1-1 0 0 0,-1 1-1 0 0,0-1 1 0 0,0 0 0 0 0,0 0 0 0 0,-1 1 0 0 0,1-1 0 0 0,-1 0-1 0 0,1 0 1 0 0,-1 0 0 0 0,0 0 0 0 0,1-1 0 0 0,-1 1 0 0 0,0 0 0 0 0,0-1-1 0 0,0 1 1 0 0,0-1 0 0 0,-1 0 0 0 0,1 0 0 0 0,0 0 0 0 0,0 0-1 0 0,-1 0 1 0 0,0 0-17 0 0,1 0 34 0 0,-200 130 581 0 0,222-145-4354 0 0,-9 6-240 0 0,-3 1-3685 0 0,-2 3-4281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9:53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36 0 0 0,'0'0'568'0'0,"0"0"590"0"0,0 0 189 0 0,0 0-38 0 0,0 0-75 0 0,0 0 7 0 0,0 0 18 0 0,0 0 48 0 0,0 0 22 0 0,-4-3-50 0 0,-15-8 1980 0 0,19 11-2480 0 0,0 0-176 0 0,0 0-150 0 0,0 0-61 0 0,0 0-33 0 0,0 0-12 0 0,0 0-30 0 0,0 0-40 0 0,0 0-27 0 0,0 0-45 0 0,0 0-25 0 0,0 0-14 0 0,0 0-40 0 0,0 0 1 0 0,38 13 3154 0 0,27-5-2533 0 0,1-3 0 0 0,-1-3 0 0 0,62-6-748 0 0,-33 1 127 0 0,506-31 170 0 0,-41 28-91 0 0,-341 5-39 0 0,0-1-142 0 0,192 4 92 0 0,-125 0 54 0 0,-294 3-1879 0 0,2 0-3251 0 0,1-2-6414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07.7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423 563 0 0 0,'0'0'1206'0'0,"0"0"703"0"0,0 0-30 0 0,0 0-50 0 0,0 0 111 0 0,0 0-2 0 0,0 0-194 0 0,0 0-262 0 0,0 0-263 0 0,0 0-240 0 0,0 0-190 0 0,-2 0 6463 0 0,-5 3-6166 0 0,5-5-1008 0 0,0 0-1 0 0,1 1 1 0 0,-1-1 0 0 0,0 0-1 0 0,1 0 1 0 0,-1 0 0 0 0,1-1-1 0 0,-1 1 1 0 0,1 0 0 0 0,0 0-1 0 0,0-1 1 0 0,0 1 0 0 0,1-1-1 0 0,-1 1 1 0 0,0-1 0 0 0,1 1 0 0 0,0-1-1 0 0,-1 1 1 0 0,1-1 0 0 0,0 1-1 0 0,0-1 1 0 0,1 1 0 0 0,-1-1-1 0 0,0 0 1 0 0,1 1 0 0 0,0-1-1 0 0,-1 1 1 0 0,1 0 0 0 0,0-1-1 0 0,0 1 1 0 0,1 0 0 0 0,-1-1-1 0 0,0 1-77 0 0,6-9 9 0 0,0 1 0 0 0,0-1-1 0 0,1 1 1 0 0,0 1-1 0 0,1 0 1 0 0,0 0 0 0 0,1 0-1 0 0,0 2 1 0 0,0-1-1 0 0,0 1 1 0 0,1 0 0 0 0,0 1-1 0 0,0 0 1 0 0,1 1-1 0 0,0 1 1 0 0,0 0 0 0 0,0 0-1 0 0,0 1 1 0 0,1 0 0 0 0,-1 1-1 0 0,1 1 1 0 0,-1 0-1 0 0,1 1 1 0 0,10 1-9 0 0,-2 6-296 0 0,-22-2-2945 0 0,-8-2-4508 0 0,5-2-6157 0 0,2-1 11076 0 0</inkml:trace>
  <inkml:trace contextRef="#ctx0" brushRef="#br0" timeOffset="417.318">657 293 0 0 0,'0'0'1682'0'0,"0"0"1126"0"0,0 0 269 0 0,0 0-140 0 0,0 0-349 0 0,0 0-401 0 0,0 0-480 0 0,0 0-470 0 0,0 0-380 0 0,0 0-297 0 0,0 0-184 0 0,0 0-118 0 0,-1-2-66 0 0,1 2-128 0 0,0 0 0 0 0,1 0 0 0 0,-1 0 0 0 0,0 0 0 0 0,0 1 1 0 0,1-1-1 0 0,-1 0 0 0 0,0 0 0 0 0,0 0 0 0 0,1 0 0 0 0,-1 0 1 0 0,0 0-1 0 0,1 0 0 0 0,-1 0 0 0 0,0 0 0 0 0,1 0 0 0 0,-1 0 0 0 0,0 0 1 0 0,0 0-1 0 0,1 0 0 0 0,-1 0 0 0 0,0 0 0 0 0,1 0 0 0 0,-1 0 1 0 0,0-1-1 0 0,0 1 0 0 0,1 0 0 0 0,-1 0 0 0 0,0 0 0 0 0,0 0 0 0 0,1-1 1 0 0,-1 1-1 0 0,0 0 0 0 0,0 0 0 0 0,0 0 0 0 0,1-1 0 0 0,-1 1 0 0 0,0 0 1 0 0,0 0-1 0 0,0-1 0 0 0,0 1 0 0 0,1 0 0 0 0,-1 0 0 0 0,0-1-64 0 0,23 10 1091 0 0,-22-9-1063 0 0,1-1 0 0 0,-1 1 1 0 0,0 0-1 0 0,1-1 1 0 0,-1 1-1 0 0,0 0 0 0 0,1 0 1 0 0,-1 0-1 0 0,0 0 1 0 0,1 1-1 0 0,-1-1 0 0 0,0 0 1 0 0,1 0-1 0 0,-1 1 1 0 0,0-1-1 0 0,0 1 0 0 0,1-1 1 0 0,-1 1-1 0 0,0 0 1 0 0,0-1-1 0 0,0 1 0 0 0,0 0 1 0 0,0 0-1 0 0,0 0 1 0 0,0 0-1 0 0,0 0 0 0 0,0 0 1 0 0,0 0-1 0 0,0 0 1 0 0,-1 0-1 0 0,1 0 1 0 0,0 0-1 0 0,-1 1 0 0 0,1-1 1 0 0,-1 0-1 0 0,1 0 1 0 0,-1 1-1 0 0,0-1 0 0 0,0 0 1 0 0,1 1-1 0 0,-1-1 1 0 0,0 0-1 0 0,0 1 0 0 0,0-1 1 0 0,0 0-1 0 0,-1 1 1 0 0,1-1-1 0 0,0 0 0 0 0,0 1 1 0 0,-1-1-1 0 0,1 0 1 0 0,-1 0-1 0 0,1 1 0 0 0,-1-1 1 0 0,0 0-1 0 0,1 0 1 0 0,-1 0-1 0 0,0 0 0 0 0,0 0 1 0 0,0 1-29 0 0,-61 69 737 0 0,61-69-513 0 0,-1-1-3704 0 0,2-3-8660 0 0,0 1 716 0 0</inkml:trace>
  <inkml:trace contextRef="#ctx0" brushRef="#br0" timeOffset="7432.392">9 115 6665 0 0,'0'0'1517'0'0,"0"0"-237"0"0,0 0-12 0 0,0 0 171 0 0,0 0 190 0 0,0 0 24 0 0,0 0-126 0 0,0 0-198 0 0,0 0-233 0 0,0 0-204 0 0,0 0-173 0 0,-8-14 2938 0 0,12 6-3556 0 0,1-1 0 0 0,1 1 0 0 0,0 0 0 0 0,0 0 0 0 0,0 1 0 0 0,1 0 0 0 0,0 0 0 0 0,1 0 0 0 0,-1 1 0 0 0,1 0 0 0 0,0 1 0 0 0,1 0 1 0 0,-1 0-1 0 0,2 0-101 0 0,-15 41 105 0 0,-20 22 171 0 0,20-50-248 0 0,0 1 0 0 0,1 0-1 0 0,0 0 1 0 0,1 0 0 0 0,0 1 0 0 0,0-1-1 0 0,1 1 1 0 0,0 0 0 0 0,1-1 0 0 0,0 1-1 0 0,1 1-27 0 0,1-9 16 0 0,0 0-1 0 0,1 0 0 0 0,-1 0 0 0 0,1 0 1 0 0,0 0-1 0 0,0 0 0 0 0,-1-1 0 0 0,1 1 1 0 0,0 0-1 0 0,1-1 0 0 0,-1 1 0 0 0,0-1 1 0 0,0 0-1 0 0,0 0 0 0 0,1 0 0 0 0,-1 0 1 0 0,1 0-1 0 0,-1-1 0 0 0,1 1 0 0 0,-1-1 1 0 0,1 1-1 0 0,-1-1 0 0 0,1 0 0 0 0,-1 0 1 0 0,1 0-1 0 0,-1 0 0 0 0,1-1 0 0 0,0 1 1 0 0,-1-1-1 0 0,0 1 0 0 0,1-1 0 0 0,-1 0 1 0 0,1 0-1 0 0,-1 0 0 0 0,0 0 0 0 0,0 0 1 0 0,1-1-1 0 0,-1 1 0 0 0,0-1-15 0 0,11-3 27 0 0,-1 0 0 0 0,0-1 0 0 0,-1-1 0 0 0,0 0 1 0 0,0 0-1 0 0,0-1 0 0 0,-1 0 0 0 0,0-1 0 0 0,0 0 0 0 0,-1 0 0 0 0,-1-1 0 0 0,1-1 0 0 0,-1 1 0 0 0,-1-1 0 0 0,0 0 0 0 0,-1-1 0 0 0,0 0 0 0 0,-1 0 1 0 0,0 0-1 0 0,2-10-27 0 0,-7 23 1 0 0,0-1 0 0 0,0 1 0 0 0,-1-1 0 0 0,1 1 1 0 0,0 0-1 0 0,0-1 0 0 0,0 1 0 0 0,-1-1 0 0 0,1 1 1 0 0,0 0-1 0 0,-1-1 0 0 0,1 1 0 0 0,0-1 0 0 0,-1 1 0 0 0,1-1 1 0 0,-1 1-1 0 0,1-1 0 0 0,0 0 0 0 0,-1 1 0 0 0,1-1 1 0 0,-1 0-1 0 0,0 1 0 0 0,1-1 0 0 0,-1 0 0 0 0,1 1 1 0 0,-1-1-1 0 0,1 0 0 0 0,-1 0 0 0 0,0 0 0 0 0,1 0 0 0 0,-1 1 1 0 0,0-1-1 0 0,1 0 0 0 0,-1 0 0 0 0,1 0 0 0 0,-1 0 1 0 0,0-1-1 0 0,1 1 0 0 0,-1 0 0 0 0,0 0 0 0 0,1 0 1 0 0,-1 0-1 0 0,1-1 0 0 0,-1 1 0 0 0,1 0 0 0 0,-1 0 1 0 0,0-1-1 0 0,1 1 0 0 0,-1-1 0 0 0,1 1 0 0 0,-1 0 0 0 0,1-1 1 0 0,0 1-1 0 0,-1-1 0 0 0,1 1 0 0 0,-1-1 0 0 0,1 1 1 0 0,0-1-1 0 0,-1 1 0 0 0,1-1 0 0 0,0 0 0 0 0,0 1 1 0 0,0-1-1 0 0,-1 1 0 0 0,1-1-1 0 0,-6 11 68 0 0,0 1 0 0 0,0 0 0 0 0,1 1 1 0 0,1-1-1 0 0,-1 1 0 0 0,2 0 0 0 0,0 0 0 0 0,0 0 0 0 0,2 1 1 0 0,-1-1-1 0 0,1 1 0 0 0,1-1 0 0 0,0 1 0 0 0,1-1 0 0 0,0 0 0 0 0,1 1 1 0 0,1-1-1 0 0,0 0 0 0 0,2 7-68 0 0,2-10 392 0 0,-6-9-4598 0 0,-2 0-4591 0 0,1-2-3976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20.9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243 54 9994 0 0,'0'0'5689'0'0,"0"0"-4154"0"0,0 0-948 0 0,0 0 329 0 0,0 0 354 0 0,0 0 232 0 0,-3-11-1 0 0,-8-31-220 0 0,11 42-1242 0 0,0 0 0 0 0,0 1 0 0 0,0-1 0 0 0,0 1 0 0 0,0-1 0 0 0,0 0 0 0 0,0 1 0 0 0,-1-1 0 0 0,1 1 0 0 0,0-1 0 0 0,0 0 0 0 0,0 1 0 0 0,0-1 0 0 0,0 0 0 0 0,-1 1 0 0 0,1-1 0 0 0,0 0 0 0 0,0 1 1 0 0,-1-1-1 0 0,1 0 0 0 0,0 1 0 0 0,-1-1 0 0 0,1 0 0 0 0,0 0 0 0 0,-1 1 0 0 0,1-1 0 0 0,0 0 0 0 0,-1 0 0 0 0,1 0 0 0 0,0 0 0 0 0,-1 0 0 0 0,1 1 0 0 0,-1-1 0 0 0,1 0 0 0 0,0 0 0 0 0,-1 0 0 0 0,1 0 1 0 0,-1 0-1 0 0,1 0 0 0 0,0 0 0 0 0,-1 0 0 0 0,1 0 0 0 0,-1 0 0 0 0,1-1 0 0 0,0 1 0 0 0,-1 0 0 0 0,1 0 0 0 0,0 0 0 0 0,-1 0 0 0 0,1-1 0 0 0,0 1 0 0 0,-1 0 0 0 0,1 0 0 0 0,0 0 0 0 0,-1-1 1 0 0,1 1-1 0 0,0 0 0 0 0,-1-1 0 0 0,1 1 0 0 0,0 0 0 0 0,0-1-39 0 0,-1 2 182 0 0,-75 121 889 0 0,55-92-938 0 0,1 1 1 0 0,1 0 0 0 0,2 2-1 0 0,1 0 1 0 0,1 1-1 0 0,-4 17-133 0 0,18-44-9 0 0,-1-1 0 0 0,1 0-1 0 0,-1 1 1 0 0,2-1-1 0 0,-1 0 1 0 0,1 1 0 0 0,0-1-1 0 0,0 1 1 0 0,1-1-1 0 0,0 1 1 0 0,0-1 0 0 0,0 0-1 0 0,1 1 1 0 0,0-1-1 0 0,0 0 1 0 0,1 0 0 0 0,0 0-1 0 0,0 0 1 0 0,0-1-1 0 0,0 1 1 0 0,1-1 0 0 0,0 0-1 0 0,0 0 1 0 0,3 2 9 0 0,-4-5-549 0 0,1 0 0 0 0,-1 0 0 0 0,0 0 0 0 0,1-1 0 0 0,0 1-1 0 0,-1-1 1 0 0,1 0 0 0 0,0 0 0 0 0,-1-1 0 0 0,1 1 0 0 0,0-1 0 0 0,0 1 0 0 0,0-1 0 0 0,-1 0 0 0 0,1-1 0 0 0,0 1 0 0 0,0-1 0 0 0,1 0 549 0 0,6-2-7849 0 0,-3 0-2905 0 0</inkml:trace>
  <inkml:trace contextRef="#ctx0" brushRef="#br0" timeOffset="515.581">274 275 11698 0 0,'0'0'1936'0'0,"0"0"-802"0"0,0 0 15 0 0,0 0 372 0 0,0 0 237 0 0,0 0-59 0 0,0 0-340 0 0,0 0-332 0 0,0 0-252 0 0,0 0-147 0 0,0 0-100 0 0,0 0-55 0 0,0 0-19 0 0,-4-1-37 0 0,3 0-366 0 0,0 1 0 0 0,0-1 1 0 0,0 1-1 0 0,0-1 0 0 0,1 0 0 0 0,-1 0 0 0 0,0 1 0 0 0,0-1 0 0 0,0 0 0 0 0,1 0 0 0 0,-1 0 0 0 0,0 0 0 0 0,1 0 0 0 0,-1 0 0 0 0,1 0 0 0 0,-1 0 0 0 0,1 0 0 0 0,0 0 1 0 0,-1 0-1 0 0,1 0 0 0 0,0-1 0 0 0,0 1 0 0 0,0 0 0 0 0,-1 0 0 0 0,1 0 0 0 0,0 0 0 0 0,1 0 0 0 0,-1-1 0 0 0,0 1 0 0 0,0 0 0 0 0,0 0 0 0 0,1 0 0 0 0,-1 0 0 0 0,1 0 1 0 0,-1 0-1 0 0,1 0 0 0 0,-1 0 0 0 0,1 0 0 0 0,-1 0 0 0 0,1 0 0 0 0,0 0 0 0 0,0 0 0 0 0,-1 0 0 0 0,1 1 0 0 0,0-1-51 0 0,1-2 13 0 0,0 0 1 0 0,0 1-1 0 0,-1 0 0 0 0,2-1 0 0 0,-1 1 1 0 0,0 0-1 0 0,0 0 0 0 0,1 0 0 0 0,-1 0 1 0 0,1 1-1 0 0,-1-1 0 0 0,1 1 0 0 0,0-1 0 0 0,0 1 1 0 0,0 0-1 0 0,0 0 0 0 0,0 0 0 0 0,0 0 1 0 0,0 1-1 0 0,0-1 0 0 0,0 1 0 0 0,0 0 1 0 0,0 0-1 0 0,0 0 0 0 0,0 0 0 0 0,0 1 1 0 0,0-1-1 0 0,0 1 0 0 0,0-1 0 0 0,0 1 0 0 0,0 0 1 0 0,0 1-1 0 0,0-1 0 0 0,-1 0 0 0 0,1 1 1 0 0,0-1-1 0 0,-1 1 0 0 0,1 0 0 0 0,-1 0 1 0 0,0 0-1 0 0,1 0 0 0 0,-1 0 0 0 0,0 1 1 0 0,0-1-1 0 0,0 1 0 0 0,-1-1 0 0 0,1 1 0 0 0,-1 0 1 0 0,1-1-1 0 0,-1 1 0 0 0,0 0 0 0 0,0 0 1 0 0,0 0-14 0 0,32 120 497 0 0,-27-115-2487 0 0,0-19-6791 0 0,-2 3-471 0 0,-1 4-778 0 0</inkml:trace>
  <inkml:trace contextRef="#ctx0" brushRef="#br0" timeOffset="830.314">480 190 11226 0 0,'0'0'2208'0'0,"0"0"-392"0"0,0 0-72 0 0,0 0 115 0 0,0 0-49 0 0,0 0-292 0 0,0 0-409 0 0,0 0-381 0 0,0 0-255 0 0,0 0-115 0 0,0 0 13 0 0,0 0 74 0 0,0 0 68 0 0,-6 4 13 0 0,-125 136 2271 0 0,37-54-2425 0 0,104-96-2933 0 0,17-16-8789 0 0,-22 22-275 0 0</inkml:trace>
  <inkml:trace contextRef="#ctx0" brushRef="#br0" timeOffset="1166.625">555 376 20036 0 0,'0'0'614'0'0,"0"0"-146"0"0,0 0 117 0 0,0 0 295 0 0,0 0 194 0 0,0 0-15 0 0,0 0-203 0 0,0 0-330 0 0,0 0-233 0 0,0 0-140 0 0,0 0-55 0 0,0 0 68 0 0,0 0 34 0 0,1 3 22 0 0,0 1-158 0 0,0 0 0 0 0,-1 0 0 0 0,0 0 1 0 0,1 0-1 0 0,-1 0 0 0 0,-1 0 0 0 0,1 0 0 0 0,0 0 1 0 0,-1 1-1 0 0,0-1 0 0 0,0-1 0 0 0,0 1 0 0 0,-1 0 1 0 0,1 0-1 0 0,-1 0 0 0 0,0-1 0 0 0,0 1 0 0 0,0-1 1 0 0,-1 1-1 0 0,1-1 0 0 0,-1 0 0 0 0,0 0 0 0 0,0 0 1 0 0,0 0-1 0 0,0-1 0 0 0,0 1 0 0 0,-1-1 0 0 0,1 0 1 0 0,-3 2-65 0 0,-26 16-526 0 0,38-32-5548 0 0,-2 7 1095 0 0,-3 4 2479 0 0,2-2-8880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23.5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90 257 0 0 0,'0'0'2781'0'0,"0"0"-585"0"0,0 0-184 0 0,0 0 205 0 0,0 0 121 0 0,0 0-66 0 0,0 0-242 0 0,0 0-340 0 0,0 0-305 0 0,-4-11-216 0 0,-11-34-161 0 0,14 44-903 0 0,0 1 0 0 0,1-1 1 0 0,-1 0-1 0 0,1 0 0 0 0,-1 0 1 0 0,1 0-1 0 0,-1 0 0 0 0,1 0 1 0 0,0 0-1 0 0,-1 0 0 0 0,1 0 0 0 0,0 0 1 0 0,0 0-1 0 0,0 0 0 0 0,0 0 1 0 0,0 0-1 0 0,0 0 0 0 0,0 0 0 0 0,0 0 1 0 0,0 0-1 0 0,0 0 0 0 0,1 0 1 0 0,-1 0-1 0 0,0 0 0 0 0,1 0 1 0 0,-1 0-1 0 0,1 0 0 0 0,-1 0 0 0 0,1 0 1 0 0,-1 0-1 0 0,1 1 0 0 0,0-1 1 0 0,-1 0-1 0 0,1 0 0 0 0,0 1 0 0 0,-1-1 1 0 0,1 0-1 0 0,0 1 0 0 0,0-1 1 0 0,0 1-1 0 0,0-1 0 0 0,0 1 1 0 0,0-1-1 0 0,0 1 0 0 0,0-1-105 0 0,15 51 1054 0 0,-14-41-1311 0 0,31 86 835 0 0,-31-92-904 0 0,0-1 1 0 0,-1 0 0 0 0,1 0 0 0 0,0 0 0 0 0,0 0 0 0 0,0 0 0 0 0,0 0 0 0 0,0 0 0 0 0,1-1 0 0 0,-1 1 0 0 0,0-1 0 0 0,1 0 0 0 0,-1 1 0 0 0,1-1-1 0 0,0 0 1 0 0,-1-1 0 0 0,1 1 0 0 0,0 0 0 0 0,-1-1 0 0 0,1 0 0 0 0,0 1 0 0 0,0-1 325 0 0,10-14-10065 0 0,-11-28 7215 0 0,-2 33 2922 0 0,-2-29 1456 0 0,0-8 1827 0 0,10 1 3485 0 0,-8 53-1405 0 0,-2 41-3735 0 0,0-31-1558 0 0,-2 0 1 0 0,0 0-1 0 0,-1 0 1 0 0,-1 0-1 0 0,-1-1 1 0 0,0 0-1 0 0,-2-1 1 0 0,1 0 0 0 0,-2 0-1 0 0,0-1 1 0 0,-1 0-1 0 0,-1 0 1 0 0,0-2-1 0 0,-1 1 1 0 0,0-1-1 0 0,-1-1 1 0 0,0-1 0 0 0,-1 0-1 0 0,-9 5-142 0 0,25-17-82 0 0,-1 1 0 0 0,0 0 0 0 0,0 0 0 0 0,1-1 1 0 0,-1 1-1 0 0,0 0 0 0 0,0 0 0 0 0,1-1 0 0 0,-1 1 0 0 0,0 0 0 0 0,0-1 0 0 0,0 1 0 0 0,0 0 0 0 0,1 0 0 0 0,-1-1 0 0 0,0 1 0 0 0,0 0 1 0 0,0-1-1 0 0,0 1 0 0 0,0 0 0 0 0,0-1 0 0 0,0 1 0 0 0,0-1 0 0 0,0 1 0 0 0,0 0 0 0 0,0-1 0 0 0,0 1 0 0 0,0 0 0 0 0,0-1 1 0 0,-1 1-1 0 0,1 0 0 0 0,0-1 0 0 0,0 1 0 0 0,0 0 0 0 0,0 0 0 0 0,0-1 0 0 0,-1 1 0 0 0,1 0 0 0 0,0-1 0 0 0,0 1 0 0 0,-1 0 0 0 0,1 0 1 0 0,0 0-1 0 0,0-1 0 0 0,-1 1 0 0 0,1 0 0 0 0,0 0 0 0 0,-1 0 0 0 0,1 0 0 0 0,0-1 0 0 0,-1 1 0 0 0,1 0 0 0 0,0 0 0 0 0,-1 0 0 0 0,1 0 1 0 0,0 0-1 0 0,-1 0 82 0 0,12-18-4917 0 0,-3 6-4038 0 0,-2 6-1286 0 0</inkml:trace>
  <inkml:trace contextRef="#ctx0" brushRef="#br0" timeOffset="257.428">512 176 18220 0 0,'0'0'963'0'0,"0"0"-275"0"0,0 0-23 0 0,0 0 172 0 0,0 0 127 0 0,0 0-20 0 0,0 0-136 0 0,0 0-124 0 0,0 0-97 0 0,0 0-79 0 0,0 0-69 0 0,0 0-106 0 0,-4 11-113 0 0,0 0-369 0 0,-25 80 1005 0 0,16-25-3235 0 0,13-65 2191 0 0,-1 2-4538 0 0,-1-3-8799 0 0,1 0 6776 0 0</inkml:trace>
  <inkml:trace contextRef="#ctx0" brushRef="#br0" timeOffset="1071.865">405 257 12067 0 0,'0'0'1359'0'0,"0"0"-522"0"0,0 0-213 0 0,0 0 219 0 0,0 0 253 0 0,0 0 107 0 0,0 0-7 0 0,0 0-143 0 0,0 0-197 0 0,0 0-121 0 0,0 0-133 0 0,0 0-113 0 0,13 2-67 0 0,96 9 512 0 0,-28-14-55 0 0,-88 3-231 0 0,7 0-816 0 0,0 0-1 0 0,0-1 1 0 0,0 1 0 0 0,0 0 0 0 0,0 0-1 0 0,0-1 1 0 0,0 1 0 0 0,0 0-1 0 0,0 0 1 0 0,0-1 0 0 0,0 1 0 0 0,0 0-1 0 0,0 0 1 0 0,0-1 0 0 0,0 1-1 0 0,0 0 1 0 0,0 0 0 0 0,0-1 0 0 0,0 1-1 0 0,0 0 1 0 0,0 0 0 0 0,-1-1-1 0 0,1 1 1 0 0,0 0 0 0 0,0 0 0 0 0,0 0-1 0 0,0-1 1 0 0,-1 1 0 0 0,1 0-1 0 0,0 0 1 0 0,0 0 0 0 0,0 0 0 0 0,-1-1-1 0 0,1 1 1 0 0,0 0 0 0 0,0 0-1 0 0,-1 0 1 0 0,1 0 0 0 0,0 0-1 0 0,0 0 1 0 0,-1 0 0 0 0,1 0 0 0 0,0 0 168 0 0,1-3 254 0 0,1 1 1 0 0,0 0-1 0 0,-1 0 1 0 0,1-1 0 0 0,-1 1-1 0 0,0-1 1 0 0,0 1-1 0 0,0-1 1 0 0,0 1-1 0 0,0-1 1 0 0,-1 0 0 0 0,1 1-1 0 0,-1-1 1 0 0,0 0-1 0 0,0 1 1 0 0,0-1-1 0 0,0 0 1 0 0,0 0 0 0 0,0 1-1 0 0,-1-1 1 0 0,1 0-1 0 0,-1 0 1 0 0,0 1 0 0 0,0-1-1 0 0,0 1 1 0 0,0-1-1 0 0,0 1 1 0 0,-2-3-255 0 0,-14-24 181 0 0,14 24-140 0 0,0 1-1 0 0,0-1 1 0 0,-1 1-1 0 0,0 0 0 0 0,1 0 1 0 0,-2 0-1 0 0,1 0 1 0 0,0 1-1 0 0,-1-1 1 0 0,0 1-1 0 0,0 0 0 0 0,0 1 1 0 0,0-1-1 0 0,0 1 1 0 0,0 0-1 0 0,0 0 1 0 0,-1 1-1 0 0,1 0 1 0 0,-1 0-1 0 0,0 0 0 0 0,1 0 1 0 0,-1 1-1 0 0,1 0 1 0 0,-1 0-1 0 0,0 1 1 0 0,1-1-1 0 0,-1 1 1 0 0,1 1-1 0 0,-1-1 0 0 0,1 1 1 0 0,0 0-1 0 0,-1 0 1 0 0,1 0-1 0 0,0 1 1 0 0,0-1-1 0 0,0 1 0 0 0,-1 2-39 0 0,0-1 26 0 0,0 0 1 0 0,0 1-1 0 0,0 0 1 0 0,0 0 0 0 0,1 1-1 0 0,0 0 1 0 0,0 0 0 0 0,0 0-1 0 0,1 0 1 0 0,0 1 0 0 0,0 0-1 0 0,1-1 1 0 0,-1 1 0 0 0,2 1-1 0 0,-1-1 1 0 0,1 0-1 0 0,0 1 1 0 0,0-1 0 0 0,1 1-1 0 0,0 0 1 0 0,1-1 0 0 0,-1 1-1 0 0,2 0 1 0 0,-1-1 0 0 0,1 1-1 0 0,0 0 1 0 0,0-1 0 0 0,1 1-1 0 0,0-1 1 0 0,1 0 0 0 0,-1 1-1 0 0,1-1 1 0 0,1 0-1 0 0,-1-1 1 0 0,1 1 0 0 0,1 0-1 0 0,3 4-27 0 0,3-4 32 0 0,-1-1-1 0 0,1-1 0 0 0,-1 0 0 0 0,1 0 0 0 0,1-1 0 0 0,-1 0 0 0 0,1-1 0 0 0,0 0 0 0 0,-1-1 0 0 0,1-1 0 0 0,0 0 1 0 0,0 0-1 0 0,0-1 0 0 0,0 0 0 0 0,0-1 0 0 0,0-1 0 0 0,0 0 0 0 0,0-1 0 0 0,-1 0 0 0 0,1 0 0 0 0,-1-1 1 0 0,10-6-32 0 0,-15 6-3 0 0,-1 0 0 0 0,0-1 0 0 0,-1 0 1 0 0,1 0-1 0 0,-1-1 0 0 0,0 1 0 0 0,-1-1 1 0 0,1 0-1 0 0,-1 1 0 0 0,0-2 0 0 0,0 1 0 0 0,-1 0 1 0 0,0-1-1 0 0,0 1 0 0 0,0-1 0 0 0,-1 1 1 0 0,0-1-1 0 0,-1 0 0 0 0,1 0 0 0 0,-1 1 1 0 0,0-1-1 0 0,-1 0 0 0 0,0 0 0 0 0,0 1 1 0 0,0-1-1 0 0,-1 0 0 0 0,0 1 0 0 0,0 0 1 0 0,-1-1-1 0 0,1 1 0 0 0,-1 0 0 0 0,-1 0 1 0 0,1 0-1 0 0,-1 1 0 0 0,0-1 0 0 0,-1 1 1 0 0,1 0-1 0 0,-1 0 0 0 0,0 1 0 0 0,0-1 1 0 0,0 1-1 0 0,-1 0 0 0 0,1 0 0 0 0,-1 1 1 0 0,-1-1 2 0 0,-5 3-1916 0 0,6 6-6812 0 0,5-2-2182 0 0</inkml:trace>
  <inkml:trace contextRef="#ctx0" brushRef="#br0" timeOffset="1867.923">872 133 12755 0 0,'0'0'955'0'0,"0"0"-107"0"0,0 0 71 0 0,0 0 297 0 0,0 0 316 0 0,0 0 161 0 0,0 0-81 0 0,0 0-262 0 0,0 0-276 0 0,0 0-257 0 0,0 0-244 0 0,0 0-188 0 0,0 0-166 0 0,3-8-123 0 0,8-20 15 0 0,-20 56 418 0 0,-8 23-297 0 0,3 1 0 0 0,2 0 0 0 0,2 0-1 0 0,1 12-231 0 0,-6-13-920 0 0,2-41-4156 0 0,-5-7-7026 0 0,15-3 2981 0 0</inkml:trace>
  <inkml:trace contextRef="#ctx0" brushRef="#br0" timeOffset="2219.236">675 229 13307 0 0,'0'0'1615'0'0,"0"0"-551"0"0,0 0-417 0 0,0 0-210 0 0,0 0-43 0 0,0 0 54 0 0,0 0 87 0 0,0 0 113 0 0,0 0-15 0 0,0 0-102 0 0,10 3-103 0 0,109 19 927 0 0,-78-21-957 0 0,-1-1 0 0 0,1-2 0 0 0,0-2 0 0 0,0-2 0 0 0,26-8-398 0 0,-68 14 52 0 0,0 0 0 0 0,1-1 1 0 0,-1 1-1 0 0,0 0 0 0 0,1-1 1 0 0,-1 1-1 0 0,1-1 0 0 0,-1 1 1 0 0,0-1-1 0 0,1 1 0 0 0,-1-1 1 0 0,1 1-1 0 0,0-1 0 0 0,-1 1 1 0 0,1-1-1 0 0,-1 0 0 0 0,1 1 1 0 0,0-1-1 0 0,0 0 0 0 0,-1 1 0 0 0,1-1 1 0 0,0 0-1 0 0,0 1 0 0 0,0-1 1 0 0,0 0-1 0 0,-1 0 0 0 0,1 1 1 0 0,0-1-1 0 0,0 0 0 0 0,1 1 1 0 0,-1-1-1 0 0,0 0 0 0 0,0 0 1 0 0,0 1-1 0 0,0-1 0 0 0,1 0 1 0 0,-1 1-1 0 0,0-1 0 0 0,1 0 0 0 0,-1 1 1 0 0,0-1-1 0 0,1 1 0 0 0,-1-1 1 0 0,1 0-1 0 0,-1 1 0 0 0,1-1 1 0 0,-1 1-1 0 0,1-1-52 0 0,-8 2 38 0 0,-1 0 1 0 0,1 0-1 0 0,0 0 1 0 0,0 1-1 0 0,0 0 1 0 0,1 0-1 0 0,-1 1 0 0 0,0 0 1 0 0,1 0-1 0 0,0 1 1 0 0,0-1-1 0 0,0 1 1 0 0,0 1-1 0 0,0-1 0 0 0,1 1 1 0 0,0 0-1 0 0,0 0 1 0 0,0 1-1 0 0,0-1 1 0 0,1 1-1 0 0,0 0 0 0 0,1 0 1 0 0,-1 1-1 0 0,1-1 1 0 0,0 1-1 0 0,1-1 1 0 0,-1 1-1 0 0,1 0 0 0 0,1 0 1 0 0,-1 0-1 0 0,1 0 1 0 0,0 0-1 0 0,1 1 1 0 0,0-1-1 0 0,0 0 0 0 0,1 0 1 0 0,-1 0-1 0 0,2 4-38 0 0,-1-8 33 0 0,1 0 0 0 0,-1 0-1 0 0,1 0 1 0 0,0 0 0 0 0,0 0-1 0 0,0 0 1 0 0,0-1-1 0 0,0 1 1 0 0,1-1 0 0 0,-1 0-1 0 0,1 1 1 0 0,-1-1 0 0 0,1 0-1 0 0,0 0 1 0 0,0-1 0 0 0,0 1-1 0 0,0-1 1 0 0,0 1-1 0 0,0-1 1 0 0,0 0 0 0 0,0 0-1 0 0,1 0-32 0 0,29-1-2197 0 0,-11-7-3708 0 0,-1-6-5320 0 0,-17 9 1831 0 0</inkml:trace>
  <inkml:trace contextRef="#ctx0" brushRef="#br0" timeOffset="2465.842">1137 202 12235 0 0,'0'0'1537'0'0,"0"0"-606"0"0,0 0 11 0 0,0 0 305 0 0,0 0 266 0 0,0 0 62 0 0,0 0-268 0 0,0 0-332 0 0,0 0-213 0 0,0 0-176 0 0,0 0-147 0 0,5 10-89 0 0,46 91-66 0 0,-48-91-897 0 0,-1-4-3257 0 0,0-1-9399 0 0,-2-5 6338 0 0</inkml:trace>
  <inkml:trace contextRef="#ctx0" brushRef="#br0" timeOffset="2616.957">1218 202 10018 0 0,'0'0'3119'0'0,"0"0"-463"0"0,0 0-338 0 0,0 0-377 0 0,0 0-484 0 0,0 0-429 0 0,0 0-297 0 0,0 0-117 0 0,0 0-12 0 0,0 0-77 0 0,0 0-74 0 0,-10 9-65 0 0,-73 79 327 0 0,82-87-833 0 0,-25 44-1123 0 0,23-35-3461 0 0,2 0-4204 0 0,1-7-2260 0 0</inkml:trace>
  <inkml:trace contextRef="#ctx0" brushRef="#br0" timeOffset="2882.859">1293 166 18980 0 0,'0'0'740'0'0,"0"0"-278"0"0,0 0 76 0 0,0 0 281 0 0,0 0 248 0 0,0 0 52 0 0,0 0-163 0 0,0 0-242 0 0,0 0-199 0 0,0 0-114 0 0,8 11-85 0 0,28 32-63 0 0,-33-39-229 0 0,-1 0 0 0 0,0-1 0 0 0,-1 1 0 0 0,1 0 0 0 0,-1 0 0 0 0,0 0 0 0 0,0 0 0 0 0,0 0 0 0 0,0 0 0 0 0,-1 0 0 0 0,1 0 0 0 0,-1 0 0 0 0,0 0 0 0 0,0 0 0 0 0,-1 1 0 0 0,1-1 0 0 0,-1 0 1 0 0,0 0-1 0 0,0 0 0 0 0,0 0 0 0 0,-1 0 0 0 0,1-1 0 0 0,-1 1 0 0 0,0 0 0 0 0,0-1 0 0 0,0 1 0 0 0,-1-1 0 0 0,0 1-24 0 0,-48 62-1463 0 0,38-55-3748 0 0,-1-2-4907 0 0,12-9-643 0 0</inkml:trace>
  <inkml:trace contextRef="#ctx0" brushRef="#br0" timeOffset="3385.994">1475 0 14107 0 0,'0'0'1546'0'0,"0"0"-158"0"0,0 0-168 0 0,0 0-14 0 0,0 0 55 0 0,0 0-35 0 0,0 0-182 0 0,0 0-225 0 0,0 0-209 0 0,0 0-149 0 0,0 0-60 0 0,0 0-49 0 0,12 0 6 0 0,37 3 5 0 0,-46-2-322 0 0,-1 0 0 0 0,1 1 0 0 0,-1-1 1 0 0,1 1-1 0 0,-1-1 0 0 0,0 1 0 0 0,1 0 1 0 0,-1 0-1 0 0,0 0 0 0 0,0 1 1 0 0,-1-1-1 0 0,1 0 0 0 0,0 1 0 0 0,-1-1 1 0 0,1 1-1 0 0,-1-1 0 0 0,0 1 0 0 0,0 0 1 0 0,0 0-1 0 0,0-1 0 0 0,-1 1 0 0 0,1 2-41 0 0,2 4 125 0 0,2 7-84 0 0,-2 1 0 0 0,0 0 0 0 0,-1 0 0 0 0,-1 0 0 0 0,0 0 0 0 0,-2 1 0 0 0,0-1 0 0 0,0 0 0 0 0,-2 0 0 0 0,0 0 0 0 0,-1-1 0 0 0,-1 1 0 0 0,0-1 0 0 0,-1 0 0 0 0,-1 0 0 0 0,0-1 0 0 0,-2 0 0 0 0,1 0 0 0 0,-2-1 0 0 0,0 0 0 0 0,0 0 0 0 0,-2-1 0 0 0,1-1 0 0 0,-2 0 0 0 0,1 0 0 0 0,-2-2 0 0 0,1 1-1 0 0,-2-2 1 0 0,1 0 0 0 0,-5 2-41 0 0,-62 35 16 0 0,83-57-7421 0 0,0 7 226 0 0,0 1-4411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28.6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1 186 7434 0 0,'0'0'2123'0'0,"0"0"-558"0"0,0 0-358 0 0,0 0-74 0 0,0 0 87 0 0,0 0 129 0 0,0 0 90 0 0,0 0-69 0 0,0 0-188 0 0,0 0-192 0 0,4-11-180 0 0,16-31-135 0 0,-19 40-603 0 0,1 1 1 0 0,-1-1-1 0 0,1 1 1 0 0,-1 0-1 0 0,1-1 1 0 0,-1 1-1 0 0,1 0 0 0 0,-1 0 1 0 0,1 0-1 0 0,0 0 1 0 0,0 1-1 0 0,0-1 1 0 0,-1 0-1 0 0,1 1 1 0 0,0-1-1 0 0,0 1 1 0 0,0 0-1 0 0,0 0 0 0 0,0-1 1 0 0,0 1-1 0 0,0 0 1 0 0,0 1-1 0 0,0-1 1 0 0,0 0-1 0 0,0 1 1 0 0,0-1-1 0 0,-1 1 1 0 0,1-1-1 0 0,0 1 1 0 0,0 0-1 0 0,0 0 0 0 0,-1 0 1 0 0,1 0-1 0 0,0 0 1 0 0,-1 0-1 0 0,1 0 1 0 0,-1 0-1 0 0,1 1 1 0 0,-1-1-1 0 0,0 1 1 0 0,0-1-1 0 0,1 1 0 0 0,-1-1 1 0 0,0 1-1 0 0,0 0 1 0 0,-1 0-1 0 0,1-1 1 0 0,0 1-1 0 0,0 0 1 0 0,-1 0-1 0 0,1 0-72 0 0,1 2 87 0 0,76 94 446 0 0,-76-95 230 0 0,-2-1-6775 0 0,0-2-5944 0 0,0-2 2349 0 0</inkml:trace>
  <inkml:trace contextRef="#ctx0" brushRef="#br0" timeOffset="251.081">194 98 9898 0 0,'0'0'1855'0'0,"0"0"-383"0"0,0 0-25 0 0,0 0 206 0 0,0 0 89 0 0,0 0-142 0 0,0 0-308 0 0,-9 11-302 0 0,-64 87 1246 0 0,-14 3-3535 0 0,85-94-1412 0 0,2-5-1422 0 0,1 0-4313 0 0,1-1 850 0 0</inkml:trace>
  <inkml:trace contextRef="#ctx0" brushRef="#br0" timeOffset="431.128">395 131 17524 0 0,'0'0'1165'0'0,"0"0"-228"0"0,0 0-13 0 0,0 0 105 0 0,0 0 2 0 0,0 0-109 0 0,0 0-198 0 0,0 0-235 0 0,0 0-138 0 0,0 0-83 0 0,0 0-49 0 0,0 0-14 0 0,-10 12-31 0 0,-62 82 291 0 0,71-93-510 0 0,0 1 0 0 0,0-1 1 0 0,0 0-1 0 0,0 1 0 0 0,0-1 1 0 0,0 1-1 0 0,0 0 0 0 0,1-1 0 0 0,-1 1 1 0 0,0 0-1 0 0,1-1 0 0 0,-1 1 0 0 0,1 0 1 0 0,0 0-1 0 0,0-1 0 0 0,0 1 0 0 0,0 0 1 0 0,0 0-1 0 0,0-1 0 0 0,0 1 0 0 0,0 0 1 0 0,1 0-1 0 0,-1-1 0 0 0,1 1 0 0 0,-1 0 1 0 0,1-1-1 0 0,0 1 0 0 0,-1 0 0 0 0,1-1 1 0 0,0 1-1 0 0,0-1 0 0 0,0 0 0 0 0,0 1 1 0 0,1-1-1 0 0,-1 0 0 0 0,0 1 0 0 0,0-1 1 0 0,1 0-1 0 0,-1 0 0 0 0,1 0 0 0 0,-1 0 1 0 0,1 0-1 0 0,-1-1 0 0 0,1 1 0 0 0,0 0 1 0 0,-1-1-1 0 0,1 1 0 0 0,0-1 0 0 0,0 0 1 0 0,-1 1-1 0 0,1-1 0 0 0,0 0 1 0 0,0 0-1 0 0,-1 0 0 0 0,1 0 0 0 0,0 0 1 0 0,0-1-1 0 0,0 1 45 0 0,0 0-239 0 0,18-1-4630 0 0,-6-2-5967 0 0,-10 1 2948 0 0</inkml:trace>
  <inkml:trace contextRef="#ctx0" brushRef="#br0" timeOffset="661.045">301 235 12363 0 0,'0'0'1913'0'0,"0"0"-431"0"0,0 0-59 0 0,0 0 31 0 0,0 0-118 0 0,0 0-332 0 0,0 0-428 0 0,0 0-216 0 0,0 0-84 0 0,0 0-20 0 0,0 0-25 0 0,0 0-85 0 0,0 0-64 0 0,12 1-48 0 0,97-5-1562 0 0,-83 2-3186 0 0,-2 0-4057 0 0,-14 1 848 0 0</inkml:trace>
  <inkml:trace contextRef="#ctx0" brushRef="#br0" timeOffset="1147.95">825 86 15459 0 0,'0'0'2589'0'0,"0"0"-1262"0"0,0 0-407 0 0,0 0 58 0 0,0 0 55 0 0,0 0-62 0 0,0 0-184 0 0,0 0-256 0 0,0 0-239 0 0,0 0-151 0 0,0 0-100 0 0,-12 2-46 0 0,-38 5 6 0 0,44-5 0 0 0,0 0-1 0 0,-1 0 0 0 0,1 1 0 0 0,1 0 0 0 0,-1 0 1 0 0,0 0-1 0 0,1 0 0 0 0,-1 1 0 0 0,1 0 0 0 0,0 0 0 0 0,0 1 1 0 0,1-1-1 0 0,-1 1 0 0 0,0 2 0 0 0,4-6-5 0 0,0-1 0 0 0,0 0 0 0 0,1 1 0 0 0,-1-1 0 0 0,0 1 0 0 0,0 0 0 0 0,1-1 0 0 0,-1 1 0 0 0,0-1 0 0 0,1 1 0 0 0,-1 0-1 0 0,1 0 1 0 0,-1-1 0 0 0,1 1 0 0 0,-1 0 0 0 0,1 0 0 0 0,0 0 0 0 0,-1-1 0 0 0,1 1 0 0 0,0 0 0 0 0,0 0 0 0 0,-1 0 0 0 0,1 0 0 0 0,0 0 0 0 0,0 0 0 0 0,0-1 0 0 0,0 1 0 0 0,0 0 0 0 0,0 0 0 0 0,1 0 0 0 0,-1 0 0 0 0,0 0 0 0 0,0 0 0 0 0,0-1-1 0 0,1 1 1 0 0,-1 0 0 0 0,1 0 0 0 0,-1 0 0 0 0,1 0 0 0 0,-1-1 0 0 0,1 1 0 0 0,-1 0 0 0 0,1-1 0 0 0,-1 1 0 0 0,1 0 0 0 0,0-1 0 0 0,-1 1 0 0 0,1-1 0 0 0,0 1 0 0 0,0-1 0 0 0,-1 1 0 0 0,1-1 0 0 0,0 0 0 0 0,0 1 0 0 0,0-1 5 0 0,58 8 13 0 0,-39-6 3 0 0,-20-2-12 0 0,-1 0-1 0 0,1 0 1 0 0,0 0 0 0 0,-1 1 0 0 0,1-1-1 0 0,0 0 1 0 0,-1 0 0 0 0,1 0 0 0 0,0 0-1 0 0,-1 1 1 0 0,1-1 0 0 0,0 0-1 0 0,0 0 1 0 0,-1 1 0 0 0,1-1 0 0 0,0 0-1 0 0,0 1 1 0 0,-1-1 0 0 0,1 0 0 0 0,0 1-1 0 0,0-1 1 0 0,0 0 0 0 0,0 1-1 0 0,0-1 1 0 0,-1 0 0 0 0,1 1 0 0 0,0-1-1 0 0,0 0 1 0 0,0 1 0 0 0,0-1 0 0 0,0 1-1 0 0,0-1 1 0 0,0 0 0 0 0,0 1 0 0 0,0-1-1 0 0,0 0 1 0 0,0 1 0 0 0,1-1-1 0 0,-1 1 1 0 0,0-1 0 0 0,0 0 0 0 0,0 1-1 0 0,0-1 1 0 0,1 0 0 0 0,-1 1 0 0 0,0-1-1 0 0,0 0 1 0 0,1 0 0 0 0,-1 1-1 0 0,0-1 1 0 0,0 0 0 0 0,1 0 0 0 0,-1 1-1 0 0,0-1 1 0 0,1 0 0 0 0,-1 0 0 0 0,0 0-1 0 0,1 0 1 0 0,-1 1-4 0 0,-39 17 85 0 0,35-16-95 0 0,-107 47 44 0 0,141-47 208 0 0,-18-2-150 0 0,-9-1-73 0 0,-1 0 1 0 0,0 1-1 0 0,1-1 1 0 0,-1 1-1 0 0,0-1 1 0 0,1 1-1 0 0,-1 0 1 0 0,1 0-1 0 0,-1 0 1 0 0,1 0-1 0 0,-1 0 1 0 0,1 0 0 0 0,-1 1-1 0 0,1 0 1 0 0,-1-1-1 0 0,0 1 1 0 0,1 0-1 0 0,-1 0 1 0 0,0 0-1 0 0,0 0 1 0 0,0 0-1 0 0,0 1 1 0 0,0-1-1 0 0,0 1 1 0 0,0-1-1 0 0,0 1 1 0 0,0 0 0 0 0,-1 0-1 0 0,1 0 1 0 0,-1 0-1 0 0,1 0 1 0 0,-1 0-1 0 0,0 0 1 0 0,0 0-1 0 0,0 0 1 0 0,0 1-1 0 0,0-1 1 0 0,0 0-1 0 0,-1 1 1 0 0,1-1-1 0 0,-1 1 1 0 0,1 1-20 0 0,-3 3 129 0 0,1 0 0 0 0,-1 0 1 0 0,0 0-1 0 0,0-1 0 0 0,-1 1 0 0 0,0 0 0 0 0,0-1 1 0 0,-1 0-1 0 0,1 0 0 0 0,-1 0 0 0 0,-1 0 0 0 0,1 0 1 0 0,-1-1-1 0 0,0 0 0 0 0,0 0-129 0 0,-27 35 735 0 0,31-39-731 0 0,1 0 0 0 0,0-1 1 0 0,-1 1-1 0 0,1 0 0 0 0,0 0 1 0 0,-1-1-1 0 0,1 1 0 0 0,0 0 1 0 0,0 0-1 0 0,-1-1 0 0 0,1 1 1 0 0,0 0-1 0 0,0 0 0 0 0,0-1 1 0 0,0 1-1 0 0,0 0 1 0 0,0 0-1 0 0,1 0 0 0 0,-1-1 1 0 0,0 1-1 0 0,0 0 0 0 0,0 0 1 0 0,1-1-1 0 0,-1 1 0 0 0,0 0 1 0 0,1-1-1 0 0,-1 1 0 0 0,1 0 1 0 0,-1-1-1 0 0,1 1 0 0 0,-1-1 1 0 0,1 1-1 0 0,-1 0 1 0 0,1-1-1 0 0,-1 1 0 0 0,1-1 1 0 0,0 0-1 0 0,-1 1 0 0 0,1-1 1 0 0,0 1-1 0 0,-1-1 0 0 0,1 0 1 0 0,0 0-1 0 0,0 1 0 0 0,-1-1 1 0 0,1 0-1 0 0,0 0 0 0 0,0 0 1 0 0,-1 0-1 0 0,1 0 1 0 0,0 0-1 0 0,0 0 0 0 0,0 0 1 0 0,-1 0-1 0 0,1 0 0 0 0,0 0 1 0 0,0-1-1 0 0,-1 1 0 0 0,1 0 1 0 0,0-1-1 0 0,0 1 0 0 0,0-1-4 0 0,55-6-205 0 0,32-16-2215 0 0,-60 14-1582 0 0,0 0-4368 0 0,-9 3-4190 0 0</inkml:trace>
  <inkml:trace contextRef="#ctx0" brushRef="#br0" timeOffset="3830.963">935 250 4785 0 0,'0'0'2160'0'0,"0"0"-412"0"0,0 0-59 0 0,0 0 176 0 0,0 0 166 0 0,0 0 68 0 0,0 0-163 0 0,0 0-254 0 0,0 0-286 0 0,0 0-254 0 0,3-10-169 0 0,5-31-142 0 0,-8 42-797 0 0,0-1 1 0 0,0 1-1 0 0,0-1 0 0 0,0 0 0 0 0,0 1 1 0 0,0-1-1 0 0,0 0 0 0 0,0 1 0 0 0,0-1 0 0 0,0 1 1 0 0,0-1-1 0 0,0 0 0 0 0,-1 1 0 0 0,1-1 0 0 0,0 0 1 0 0,0 1-1 0 0,0-1 0 0 0,0 0 0 0 0,-1 1 1 0 0,1-1-1 0 0,0 0 0 0 0,0 0 0 0 0,-1 1 0 0 0,1-1 1 0 0,0 0-1 0 0,-1 0 0 0 0,1 1 0 0 0,0-1 1 0 0,-1 0-1 0 0,1 0 0 0 0,0 0 0 0 0,-1 0 0 0 0,1 1 1 0 0,0-1-1 0 0,-1 0 0 0 0,1 0 0 0 0,0 0 1 0 0,-1 0-1 0 0,1 0 0 0 0,0 0 0 0 0,-1 0 0 0 0,1 0 1 0 0,-1 0-1 0 0,1 0 0 0 0,0 0 0 0 0,-1 0 1 0 0,1 0-1 0 0,0-1 0 0 0,-1 1 0 0 0,1 0 0 0 0,0 0 1 0 0,-1 0-1 0 0,1 0 0 0 0,0-1 0 0 0,-1 1 1 0 0,1 0-1 0 0,0 0 0 0 0,-1-1 0 0 0,1 1 0 0 0,0 0 1 0 0,0 0-1 0 0,-1-1 0 0 0,1 1 0 0 0,0 0 0 0 0,0-1 1 0 0,0 1-35 0 0,-1 0 90 0 0,-3 5-47 0 0,0-1-12 0 0,0 0 0 0 0,0 0 0 0 0,0 0 1 0 0,0 0-1 0 0,1 1 0 0 0,0-1 1 0 0,0 1-1 0 0,0 0 0 0 0,1 0 1 0 0,-1 0-1 0 0,1 0 0 0 0,0 1 0 0 0,1-1 1 0 0,-1 1-1 0 0,1-1 0 0 0,0 1 1 0 0,1-1-1 0 0,-1 1 0 0 0,1-1 1 0 0,0 1-1 0 0,1 4-31 0 0,1-8 19 0 0,1 0 0 0 0,0-1 0 0 0,-1 1 0 0 0,1-1 0 0 0,0 1 0 0 0,0-1 0 0 0,0 0 0 0 0,0 0 0 0 0,0 0 0 0 0,0-1 0 0 0,0 1 0 0 0,0-1 0 0 0,0 1 0 0 0,0-1 0 0 0,0 0 0 0 0,1 0 0 0 0,-1 0 0 0 0,0-1 0 0 0,0 1 0 0 0,0-1 0 0 0,0 0 0 0 0,0 0 0 0 0,0 0 0 0 0,0 0 0 0 0,0 0 0 0 0,0-1 0 0 0,-1 1 0 0 0,1-1 0 0 0,0 0 0 0 0,-1 0 0 0 0,1 0 0 0 0,-1 0 0 0 0,0 0 0 0 0,0 0 0 0 0,0-1 0 0 0,1 0-19 0 0,-2 0-8 0 0,0 0 1 0 0,0 0-1 0 0,-1 1 0 0 0,1-1 1 0 0,-1 0-1 0 0,0 0 0 0 0,1 0 0 0 0,-1 1 1 0 0,-1-1-1 0 0,1 0 0 0 0,0 0 1 0 0,-1 0-1 0 0,1 0 0 0 0,-1 1 1 0 0,0-1-1 0 0,0 0 0 0 0,0 1 1 0 0,0-1-1 0 0,0 1 0 0 0,-1-1 0 0 0,1 1 1 0 0,-1-1-1 0 0,0 1 0 0 0,1 0 1 0 0,-1 0-1 0 0,0 0 0 0 0,0 0 1 0 0,-1 0-1 0 0,0 0 8 0 0,-41-33-4101 0 0,38 32 805 0 0,4 3-939 0 0,1 2-4094 0 0,1 0 443 0 0</inkml:trace>
  <inkml:trace contextRef="#ctx0" brushRef="#br0" timeOffset="4078.21">1042 307 16916 0 0,'0'0'1263'0'0,"0"0"-215"0"0,0 0 157 0 0,0 0 177 0 0,0 0-54 0 0,0 0-211 0 0,0 0-385 0 0,0 0-318 0 0,0 0-174 0 0,-10 9-123 0 0,-65 64-688 0 0,65-57-1484 0 0,8-10-2018 0 0,1 0-5024 0 0,1-5 1251 0 0</inkml:trace>
  <inkml:trace contextRef="#ctx0" brushRef="#br0" timeOffset="4247.08">1089 247 8002 0 0,'0'0'5772'0'0,"0"0"-2852"0"0,0 0-1309 0 0,0 0-423 0 0,0 0-121 0 0,0 0-4 0 0,0 0-17 0 0,0 0-58 0 0,0 0-244 0 0,0 0-218 0 0,0 0-156 0 0,0 0-138 0 0,0 0-60 0 0,-2 11-77 0 0,-1 1-551 0 0,-9 39 1122 0 0,7-12-7042 0 0,5-35 461 0 0,0-1-5239 0 0</inkml:trace>
  <inkml:trace contextRef="#ctx0" brushRef="#br0" timeOffset="4626.916">1231 132 15203 0 0,'0'0'1366'0'0,"0"0"-161"0"0,0 0-110 0 0,0 0-5 0 0,0 0-106 0 0,0 0-174 0 0,0 0-213 0 0,0 0-197 0 0,0 0-70 0 0,0 0-32 0 0,0 0-16 0 0,0 0-33 0 0,-1 5-101 0 0,-1 0-119 0 0,-1 0-13 0 0,0 1 0 0 0,1 0-1 0 0,0 0 1 0 0,0 0-1 0 0,1 0 1 0 0,-1 0-1 0 0,1 1 1 0 0,0-1-1 0 0,1 0 1 0 0,0 0-1 0 0,0 1 1 0 0,0-1-1 0 0,1 0 1 0 0,0 1-1 0 0,0-1 1 0 0,0 0 0 0 0,3 6-16 0 0,42-9-197 0 0,-46-3 270 0 0,0 0-31 0 0,-38 62 524 0 0,-24 84 1294 0 0,37-128-2145 0 0,17-21-3261 0 0,5-9-4939 0 0,3 8-2733 0 0</inkml:trace>
  <inkml:trace contextRef="#ctx0" brushRef="#br0" timeOffset="4979.54">1347 0 12475 0 0,'0'0'3596'0'0,"0"0"-2219"0"0,0 0-888 0 0,0 0 23 0 0,0 0 299 0 0,0 0 227 0 0,0 0 30 0 0,0 0-165 0 0,-4 12-248 0 0,-26 97 850 0 0,30-109-1490 0 0,1 0 1 0 0,-1 0-1 0 0,1 0 0 0 0,-1 0 1 0 0,1 0-1 0 0,-1 0 0 0 0,0 0 0 0 0,1 0 1 0 0,-1 0-1 0 0,1 0 0 0 0,-1 0 0 0 0,1 0 1 0 0,-1 1-1 0 0,1-1 0 0 0,-1 0 0 0 0,1 0 1 0 0,-1 0-1 0 0,0 1 0 0 0,1-1 1 0 0,-1 0-1 0 0,1 0 0 0 0,-1 1 0 0 0,0-1 1 0 0,1 0-1 0 0,-1 1 0 0 0,0-1 0 0 0,1 1 1 0 0,-1-1-1 0 0,0 0 0 0 0,0 1 1 0 0,1-1-1 0 0,-1 1 0 0 0,0-1 0 0 0,0 1 1 0 0,0-1-1 0 0,0 0 0 0 0,1 1 0 0 0,-1-1 1 0 0,0 1-1 0 0,0-1 0 0 0,0 1 0 0 0,0-1 1 0 0,0 1-1 0 0,0-1 0 0 0,0 1 1 0 0,-1-1-1 0 0,1 1 0 0 0,0-1 0 0 0,0 1 1 0 0,0-1-1 0 0,0 1 0 0 0,0-1 0 0 0,-1 0 1 0 0,1 1-1 0 0,0-1 0 0 0,0 1 0 0 0,-1-1 1 0 0,1 0-16 0 0,29-34 500 0 0,-26 30-593 0 0,63-75 687 0 0,-64 112 118 0 0,-11 50-109 0 0,10-82-641 0 0,0 0 0 0 0,0 1 0 0 0,0-1 1 0 0,0 0-1 0 0,1 0 0 0 0,-1 0 0 0 0,0 0 0 0 0,1 0 0 0 0,-1 0 0 0 0,0 0 0 0 0,1-1 0 0 0,-1 1 0 0 0,1 0 0 0 0,-1-1 0 0 0,1 1 0 0 0,-1-1 1 0 0,1 0-1 0 0,0 1 0 0 0,-1-1 0 0 0,1 0 0 0 0,-1 0 0 0 0,1 0 0 0 0,0 0 0 0 0,-1 0 0 0 0,1 0 0 0 0,0-1 0 0 0,-1 1 0 0 0,1-1 0 0 0,-1 1 0 0 0,1-1 1 0 0,-1 1-1 0 0,2-1 38 0 0,16-5-3270 0 0,-5 1-3889 0 0,-5 1-4813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35.5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107 186 8706 0 0,'0'0'1723'0'0,"0"0"28"0"0,0 0 76 0 0,0 0 17 0 0,0 0-89 0 0,2-11-174 0 0,0-4-926 0 0,2-11-39 0 0,5-5 2836 0 0,6 87 227 0 0,-15-56-3619 0 0,0 0 10 0 0,0 0 8 0 0,0 0 0 0 0,0 0 18 0 0,0 0 0 0 0,0 0 16 0 0,0 0-8 0 0,0 0-10 0 0,0 0 2 0 0,0 0-20 0 0,0 0-10 0 0,0 0-2 0 0,0 0-21 0 0,0 0 9 0 0,0 0-3 0 0,0 0-21 0 0,0 0-1 0 0,0 0-55 0 0,0 0 7 0 0,0 0 19 0 0,0 0-19 0 0,0 0 46 0 0,0 0-19 0 0,0 0-34 0 0,0 0 18 0 0,11 27-123 0 0,13 7-503 0 0,-3-13-827 0 0,-18-19 73 0 0,1 3 3525 0 0,0-1-1651 0 0,-2-2-3294 0 0,0 0-2622 0 0,-1-2-3662 0 0,0 0 682 0 0</inkml:trace>
  <inkml:trace contextRef="#ctx0" brushRef="#br0" timeOffset="370.807">272 143 3713 0 0,'0'0'1971'0'0,"0"0"-24"0"0,0 0 141 0 0,0 0 192 0 0,0 0 41 0 0,0 0-247 0 0,0 0-496 0 0,0 0-561 0 0,0 0-490 0 0,0 0-271 0 0,0 0 14 0 0,0 0 150 0 0,-2 3 144 0 0,-46 128 3653 0 0,44-123-4131 0 0,1 1 0 0 0,-1-1 0 0 0,0 0 0 0 0,-1 0 0 0 0,0-1 0 0 0,0 0 0 0 0,0 0 0 0 0,-1 0 0 0 0,-1 0 0 0 0,1-1 0 0 0,-1 0 0 0 0,0 0 0 0 0,0-1 0 0 0,0 0 0 0 0,-1 0 0 0 0,0 0 0 0 0,0-1 0 0 0,0-1 1 0 0,0 1-1 0 0,-1-1 0 0 0,1-1 0 0 0,-1 1 0 0 0,0-2 0 0 0,0 1 0 0 0,0-1 0 0 0,0 0 0 0 0,-8-1-86 0 0,16 0-42 0 0,0 0-1 0 0,0 0 1 0 0,0 0 0 0 0,0-1 0 0 0,1 1-1 0 0,-1 0 1 0 0,0 0 0 0 0,0-1-1 0 0,0 1 1 0 0,0-1 0 0 0,1 1 0 0 0,-1-1-1 0 0,0 1 1 0 0,1-1 0 0 0,-1 1 0 0 0,0-1-1 0 0,1 1 1 0 0,-1-1 0 0 0,0 0 0 0 0,1 1-1 0 0,-1-1 1 0 0,1 0 0 0 0,-1 0-1 0 0,1 1 1 0 0,0-1 0 0 0,-1 0 0 0 0,1 0-1 0 0,0 0 1 0 0,0 0 0 0 0,-1 1 0 0 0,1-1-1 0 0,0 0 1 0 0,0 0 0 0 0,0 0-1 0 0,0 0 1 0 0,0 0 0 0 0,0 0 0 0 0,0 1-1 0 0,0-1 1 0 0,1 0 0 0 0,-1 0 0 0 0,0 0-1 0 0,0 0 1 0 0,1 0 0 0 0,-1 1 0 0 0,0-1-1 0 0,1 0 1 0 0,0 0 42 0 0,22-38-4997 0 0,1 14-1930 0 0,-6 10-894 0 0,-8 7 2029 0 0</inkml:trace>
  <inkml:trace contextRef="#ctx0" brushRef="#br0" timeOffset="621.797">396 160 12267 0 0,'0'0'2160'0'0,"0"0"-601"0"0,0 0-209 0 0,0 0 146 0 0,0 0 118 0 0,0 0-150 0 0,0 0-305 0 0,0 0-318 0 0,0 0-240 0 0,-1 11-195 0 0,-18 92-19 0 0,8-67-1856 0 0,8-24-2826 0 0,0 0-5550 0 0,2-8 150 0 0</inkml:trace>
  <inkml:trace contextRef="#ctx0" brushRef="#br0" timeOffset="1021.763">297 257 15011 0 0,'0'0'1079'0'0,"0"0"-436"0"0,0 0-250 0 0,0 0 126 0 0,0 0 188 0 0,0 0 128 0 0,0 0 54 0 0,0 0-109 0 0,0 0-158 0 0,0 0-143 0 0,11 1-143 0 0,96-4 64 0 0,-100 2-376 0 0,50-16-568 0 0,-56 16 533 0 0,0 0 0 0 0,0 1 0 0 0,0-1 0 0 0,0 0 0 0 0,0 0 0 0 0,0 1 0 0 0,0-1 0 0 0,-1 0 0 0 0,1 0 1 0 0,0 0-1 0 0,-1 0 0 0 0,1 0 0 0 0,-1 0 0 0 0,1 0 0 0 0,-1 0 0 0 0,0 0 0 0 0,1-1 0 0 0,-1 1 0 0 0,0 0 1 0 0,0 0-1 0 0,1 0 0 0 0,-1 0 0 0 0,0 0 0 0 0,0-1 0 0 0,0 1 0 0 0,-1 0 0 0 0,1 0 0 0 0,0 0 1 0 0,0 0-1 0 0,-1 0 0 0 0,1-1 0 0 0,0 1 0 0 0,-1 0 0 0 0,1 0 0 0 0,-1 0 0 0 0,0 0 0 0 0,1 0 0 0 0,-1 0 1 0 0,0 0-1 0 0,1 1 0 0 0,-1-1 0 0 0,0 0 0 0 0,0 0 0 0 0,0 0 0 0 0,0 1 0 0 0,-1-1 11 0 0,0-4 34 0 0,-1 1 0 0 0,0 0 0 0 0,-1 0-1 0 0,1 0 1 0 0,-1 0 0 0 0,0 1 0 0 0,0-1 0 0 0,0 1-1 0 0,0 0 1 0 0,0 0 0 0 0,-1 1 0 0 0,1-1 0 0 0,-1 1-1 0 0,1 0 1 0 0,-1 0 0 0 0,0 1 0 0 0,0-1 0 0 0,0 1-1 0 0,0 0 1 0 0,0 0 0 0 0,-1 1 0 0 0,1 0 0 0 0,0-1-1 0 0,0 2 1 0 0,0-1 0 0 0,0 1 0 0 0,0-1 0 0 0,0 2-1 0 0,0-1 1 0 0,0 0 0 0 0,0 1 0 0 0,-1 0-34 0 0,-2 3 98 0 0,1 0 0 0 0,-1 0-1 0 0,1 1 1 0 0,0 0 0 0 0,1 0 0 0 0,0 0 0 0 0,0 1 0 0 0,0 0 0 0 0,1 0-1 0 0,0 1 1 0 0,0-1 0 0 0,1 1 0 0 0,0 0 0 0 0,0 0 0 0 0,1 1 0 0 0,0-1-1 0 0,0 1 1 0 0,1 0 0 0 0,0-1 0 0 0,1 1 0 0 0,0 0 0 0 0,0 0 0 0 0,1 0-1 0 0,0 8-97 0 0,2-12 46 0 0,-1-1 1 0 0,0 0-1 0 0,1-1 0 0 0,0 1 0 0 0,0 0 0 0 0,0 0 0 0 0,1-1 0 0 0,-1 1 1 0 0,1-1-1 0 0,0 0 0 0 0,0 0 0 0 0,0 0 0 0 0,0 0 0 0 0,0 0 0 0 0,1-1 0 0 0,-1 1 1 0 0,1-1-1 0 0,0 0 0 0 0,-1 0 0 0 0,1 0 0 0 0,0-1 0 0 0,0 0 0 0 0,0 1 1 0 0,0-1-1 0 0,1 0 0 0 0,-1-1 0 0 0,0 1 0 0 0,0-1 0 0 0,1 0 0 0 0,1 0-46 0 0,5 0 40 0 0,1 0 0 0 0,0-1-1 0 0,-1 0 1 0 0,1-1 0 0 0,-1 0-1 0 0,0-1 1 0 0,1 0-1 0 0,-1-1 1 0 0,0 0 0 0 0,6-4-40 0 0,-11 4 0 0 0,-1 1 0 0 0,0-1 0 0 0,0-1 0 0 0,-1 1 0 0 0,1-1-1 0 0,-1 1 1 0 0,0-1 0 0 0,0-1 0 0 0,-1 1 0 0 0,1 0 0 0 0,-1-1 0 0 0,0 0 0 0 0,-1 0 0 0 0,1 0 0 0 0,-1 0 0 0 0,-1 0 0 0 0,1 0 0 0 0,-1 0 0 0 0,0-1 0 0 0,0 1 0 0 0,-1 0 0 0 0,1-1 0 0 0,-2 1 0 0 0,1-1 0 0 0,-1 1 0 0 0,0 0 0 0 0,0-1 0 0 0,0 1 0 0 0,-1 0 0 0 0,0 0-1 0 0,-1 0 1 0 0,-2-5 0 0 0,-44-75-1461 0 0,56 96-12150 0 0,-3-6 3171 0 0</inkml:trace>
  <inkml:trace contextRef="#ctx0" brushRef="#br0" timeOffset="1627.841">811 141 6337 0 0,'0'0'3780'0'0,"0"0"-1622"0"0,0 0-474 0 0,0 0 179 0 0,0 0 25 0 0,-11-10-190 0 0,-36-34-276 0 0,44 42-1324 0 0,1 0 1 0 0,-1 0 0 0 0,0 1 0 0 0,0-1-1 0 0,0 1 1 0 0,0-1 0 0 0,0 1 0 0 0,0 0-1 0 0,0 0 1 0 0,0 1 0 0 0,0-1-1 0 0,0 1 1 0 0,0-1 0 0 0,-1 1 0 0 0,1 0-1 0 0,0 0 1 0 0,0 0 0 0 0,0 1-1 0 0,-1-1 1 0 0,1 1 0 0 0,0-1 0 0 0,0 1-1 0 0,0 0 1 0 0,0 1 0 0 0,0-1-1 0 0,0 0 1 0 0,0 1 0 0 0,1-1 0 0 0,-1 1-1 0 0,0 0 1 0 0,1 0 0 0 0,-1 0-1 0 0,1 1 1 0 0,0-1 0 0 0,0 0 0 0 0,0 1-1 0 0,0-1 1 0 0,0 1 0 0 0,0 0-1 0 0,1 0 1 0 0,-1 0 0 0 0,1 0 0 0 0,0 0-1 0 0,0 0 1 0 0,0 0 0 0 0,0 0-1 0 0,0 2-98 0 0,-2 7 44 0 0,0 0 0 0 0,1 0 0 0 0,0 0 0 0 0,1 0 0 0 0,0 0 0 0 0,1 0-1 0 0,1 1 1 0 0,0-1 0 0 0,0 0 0 0 0,2 1-44 0 0,2 54-279 0 0,-5-66 218 0 0,0 0-1 0 0,0 0 0 0 0,0 0 0 0 0,0 0 0 0 0,0 0 0 0 0,0 0 0 0 0,0 0 0 0 0,0 0 0 0 0,0 0 0 0 0,-1 0 0 0 0,1 0 0 0 0,0 0 0 0 0,-1 0 0 0 0,1 0 0 0 0,-1 0 0 0 0,1 0 0 0 0,-1 0 0 0 0,1-1 0 0 0,-1 1 0 0 0,1 0 0 0 0,-1 0 0 0 0,0 0 0 0 0,0-1 0 0 0,1 1 0 0 0,-1 0 0 0 0,0-1 0 0 0,0 1 0 0 0,0-1 0 0 0,0 1 0 0 0,0-1 0 0 0,1 1 0 0 0,-1-1 0 0 0,0 0 0 0 0,0 0 0 0 0,0 1 0 0 0,0-1 0 0 0,-1 0 62 0 0,-49-26-10444 0 0,24-34 5237 0 0,20 18 10722 0 0,33 41-1549 0 0,6 2-3091 0 0,1 0-1 0 0,0-3 1 0 0,0-1-1 0 0,0-1 1 0 0,-1-1-1 0 0,0-2 1 0 0,0-2-1 0 0,20-8-874 0 0,-24-3 1243 0 0,-28 20-1220 0 0,0-1 0 0 0,1 1 0 0 0,-1 0-1 0 0,0-1 1 0 0,0 1 0 0 0,0-1 0 0 0,0 1 0 0 0,1-1-1 0 0,-1 1 1 0 0,0-1 0 0 0,0 1 0 0 0,0-1 0 0 0,0 1-1 0 0,0-1 1 0 0,0 1 0 0 0,0-1 0 0 0,-1 1 0 0 0,1-1-1 0 0,0 1 1 0 0,0-1 0 0 0,0 1 0 0 0,0-1 0 0 0,-1 1-1 0 0,1 0 1 0 0,0-1 0 0 0,0 1 0 0 0,-1-1 0 0 0,1 1-1 0 0,0 0 1 0 0,-1-1 0 0 0,1 1 0 0 0,0 0 0 0 0,-1-1-1 0 0,1 1 1 0 0,-1 0 0 0 0,1 0 0 0 0,0-1 0 0 0,-1 1-1 0 0,1 0 1 0 0,-1 0 0 0 0,1 0 0 0 0,-1-1 0 0 0,1 1-1 0 0,-1 0 1 0 0,1 0 0 0 0,-1 0 0 0 0,1 0 0 0 0,-1 0-1 0 0,1 0 1 0 0,-1 0 0 0 0,1 0 0 0 0,-1 0 0 0 0,1 0-1 0 0,-1 0 1 0 0,1 1 0 0 0,0-1 0 0 0,-1 0 0 0 0,1 0-1 0 0,-1 0 1 0 0,1 1 0 0 0,-1-1 0 0 0,1 0 0 0 0,0 0-1 0 0,-1 1-22 0 0,-6 0 10 0 0,0 0 0 0 0,0 0 0 0 0,1 1 0 0 0,-1 0 0 0 0,1 0 1 0 0,-1 1-1 0 0,1 0 0 0 0,0 0 0 0 0,0 0 0 0 0,0 1 0 0 0,0 0 0 0 0,1 0 0 0 0,0 0 0 0 0,-1 1 0 0 0,1-1 0 0 0,1 1 0 0 0,-1 1 0 0 0,1-1-10 0 0,1-2-7 0 0,1-1 0 0 0,0 1 0 0 0,0 0 0 0 0,0 0 0 0 0,0 0 1 0 0,0 0-1 0 0,1 0 0 0 0,-1 0 0 0 0,1 0 0 0 0,0 0 0 0 0,0 1 0 0 0,0-1 1 0 0,0 0-1 0 0,1 1 0 0 0,-1-1 0 0 0,1 1 0 0 0,0-1 0 0 0,0 1 0 0 0,0-1 1 0 0,1 0-1 0 0,-1 1 0 0 0,1-1 0 0 0,0 1 0 0 0,0-1 0 0 0,0 0 0 0 0,0 0 0 0 0,0 1 1 0 0,1-1-1 0 0,-1 0 0 0 0,1 0 0 0 0,0 0 0 0 0,0-1 0 0 0,0 1 0 0 0,0 0 1 0 0,1-1-1 0 0,0 1 7 0 0,-1-1-168 0 0,1 0 1 0 0,-1 0 0 0 0,1 0-1 0 0,0 0 1 0 0,0-1 0 0 0,0 0 0 0 0,0 1-1 0 0,0-1 1 0 0,0 0 0 0 0,0 0-1 0 0,0 0 1 0 0,0-1 0 0 0,0 1-1 0 0,0-1 1 0 0,1 0 0 0 0,-1 0-1 0 0,0 0 1 0 0,3 0 167 0 0,14-5-5995 0 0,0-4-6213 0 0,-16 7 6625 0 0</inkml:trace>
  <inkml:trace contextRef="#ctx0" brushRef="#br0" timeOffset="1868.791">916 182 8090 0 0,'0'0'4186'0'0,"0"0"-1816"0"0,0 0-973 0 0,0 0-310 0 0,0 0-10 0 0,0 0 68 0 0,0 0 78 0 0,0 0-89 0 0,0 0-281 0 0,0 0-250 0 0,0 0-158 0 0,0 0-117 0 0,0 0-105 0 0,3 11-81 0 0,9 33-81 0 0,10-10 180 0 0,-15-28-4349 0 0,-1 1-6037 0 0,-5-5-207 0 0</inkml:trace>
  <inkml:trace contextRef="#ctx0" brushRef="#br0" timeOffset="2135.721">1002 195 11779 0 0,'0'0'2663'0'0,"0"0"-215"0"0,0 0-281 0 0,0 0-294 0 0,0 0-426 0 0,0 0-462 0 0,0 0-318 0 0,0 0-192 0 0,0 0-83 0 0,0 0-12 0 0,0 0-39 0 0,0 0-36 0 0,-8 5-61 0 0,-93 71-535 0 0,94-61-2451 0 0,7-10-1900 0 0,0 0-5297 0 0,1-4 1387 0 0</inkml:trace>
  <inkml:trace contextRef="#ctx0" brushRef="#br0" timeOffset="2302.865">1034 152 14955 0 0,'0'0'1833'0'0,"0"0"-360"0"0,0 0-214 0 0,0 0 48 0 0,0 0 24 0 0,0 0-119 0 0,0 0-194 0 0,0 0-199 0 0,0 0-182 0 0,0 0-145 0 0,9 11-97 0 0,27 35-96 0 0,-34-43-270 0 0,-1-1 0 0 0,0 0 0 0 0,1 1 0 0 0,-1-1-1 0 0,0 1 1 0 0,0-1 0 0 0,-1 1 0 0 0,1 0 0 0 0,0-1 0 0 0,-1 1 0 0 0,0 0 0 0 0,0-1 0 0 0,1 1 0 0 0,-2 0 0 0 0,1 0 0 0 0,0-1 0 0 0,0 1 0 0 0,-1 0-1 0 0,0-1 1 0 0,1 1 0 0 0,-1-1 0 0 0,0 1 0 0 0,0-1 0 0 0,0 1 0 0 0,-1-1 0 0 0,1 1 0 0 0,-2 1-29 0 0,2-2 6 0 0,-59 64-347 0 0,23-32-4393 0 0,36-33 3513 0 0,0 1-275 0 0,1-1-2298 0 0,0 0-3714 0 0,0-1-1215 0 0</inkml:trace>
  <inkml:trace contextRef="#ctx0" brushRef="#br0" timeOffset="2751.838">1403 155 6809 0 0,'0'0'1801'0'0,"0"0"-336"0"0,0 0 38 0 0,0 0 282 0 0,0 0 221 0 0,0 0 22 0 0,0 0-224 0 0,0 0-409 0 0,0 0-420 0 0,0 0-328 0 0,0 0-169 0 0,0 0-49 0 0,-11 0 4 0 0,-34 0 31 0 0,-3 37 576 0 0,40-28-845 0 0,-46 87 1042 0 0,53-94-1234 0 0,0 0 0 0 0,0 1-1 0 0,0-1 1 0 0,1 1 0 0 0,-1 0-1 0 0,1-1 1 0 0,0 1 0 0 0,0-1-1 0 0,0 1 1 0 0,0 0 0 0 0,0-1-1 0 0,0 1 1 0 0,1-1 0 0 0,-1 1 0 0 0,1-1-1 0 0,0 1 1 0 0,0-1 0 0 0,0 1-1 0 0,0-1 1 0 0,0 0 0 0 0,0 1-1 0 0,1-1 1 0 0,-1 0 0 0 0,1 0-1 0 0,-1 0 1 0 0,1 0 0 0 0,0 0-1 0 0,0 0 1 0 0,0-1 0 0 0,0 1-1 0 0,0-1 1 0 0,0 1 0 0 0,1-1 0 0 0,-1 0-1 0 0,0 0 1 0 0,1 0 0 0 0,-1 0-1 0 0,1 0 1 0 0,-1 0 0 0 0,1-1-3 0 0,39 5-2226 0 0,-28-7-2717 0 0,-2-3-5688 0 0,-9 2 1829 0 0</inkml:trace>
  <inkml:trace contextRef="#ctx0" brushRef="#br0" timeOffset="3005.99">1239 262 13515 0 0,'0'0'2051'0'0,"0"0"-185"0"0,0 0-175 0 0,0 0-72 0 0,0 0-316 0 0,0 0-390 0 0,0 0-249 0 0,0 0-136 0 0,0 0-63 0 0,0 0-81 0 0,0 0-87 0 0,13-2-88 0 0,93-10-74 0 0,-51 8-1083 0 0,-23 2-4643 0 0,-20 1-4988 0 0</inkml:trace>
  <inkml:trace contextRef="#ctx0" brushRef="#br0" timeOffset="3856.834">1771 80 0 0 0,'0'0'1559'0'0,"0"0"-131"0"0,0 0 169 0 0,0 0 360 0 0,0 0 263 0 0,0 0 64 0 0,0 0-181 0 0,0 0-296 0 0,0 0-377 0 0,0 0-267 0 0,0 0-163 0 0,0 0-129 0 0,0 0-74 0 0,2-4-70 0 0,9-18 1022 0 0,-34 25-101 0 0,18-2-1638 0 0,-1 0 1 0 0,1 0 0 0 0,0 0-1 0 0,0 0 1 0 0,0 1-1 0 0,0 0 1 0 0,0 0 0 0 0,0 0-1 0 0,0 1 1 0 0,1 0-1 0 0,-1-1 1 0 0,1 2 0 0 0,0-1-1 0 0,0 0 1 0 0,0 1-1 0 0,0 0 1 0 0,1 0 0 0 0,-2 1-11 0 0,27 12 946 0 0,3-5-804 0 0,-24-11-138 0 0,0 1 0 0 0,0 0 0 0 0,0 0 0 0 0,-1 0 0 0 0,1 0 0 0 0,-1 0 1 0 0,1 0-1 0 0,-1 0 0 0 0,0 0 0 0 0,0 0 0 0 0,0 0 0 0 0,0 0 0 0 0,0 0 0 0 0,0 0 1 0 0,-1 0-1 0 0,1 0 0 0 0,0 0 0 0 0,-1 0 0 0 0,0 0 0 0 0,0 0 0 0 0,1 0 0 0 0,-1-1 0 0 0,0 1 1 0 0,0 0-1 0 0,0 0 0 0 0,-1-1 0 0 0,1 1 0 0 0,0-1 0 0 0,-1 1 0 0 0,1-1 0 0 0,-1 1 0 0 0,1-1 1 0 0,-1 0-1 0 0,0 0 0 0 0,1 0 0 0 0,-1 0 0 0 0,-2 1-4 0 0,-70 33 8 0 0,59-29-23 0 0,9-4-129 0 0,16-8 57 0 0,50-12 154 0 0,-56 67 271 0 0,-9-22-215 0 0,4-24-106 0 0,-1 0 0 0 0,1 0 0 0 0,-1 0 0 0 0,1 0 0 0 0,0 0 0 0 0,0 1 0 0 0,0-1 0 0 0,1 0 0 0 0,-1 0 0 0 0,1 1 0 0 0,-1-1 0 0 0,1 0 0 0 0,0 1 0 0 0,1-1 0 0 0,-1 0 0 0 0,1 1 0 0 0,-1-1 0 0 0,1 0 0 0 0,0 0 0 0 0,0 1 0 0 0,0-1 0 0 0,1 0 0 0 0,-1 0 0 0 0,1 0 0 0 0,-1 0 0 0 0,1-1 0 0 0,0 1 0 0 0,0 0 0 0 0,1-1-1 0 0,-1 1 1 0 0,0-1 0 0 0,1 0 0 0 0,-1 0 0 0 0,1 0 0 0 0,0 0 0 0 0,1 1-17 0 0,15-4-2890 0 0,-13 0-932 0 0,0-1-3513 0 0,-2 0-4442 0 0</inkml:trace>
  <inkml:trace contextRef="#ctx0" brushRef="#br0" timeOffset="4137.956">1833 171 11594 0 0,'0'0'4441'0'0,"0"0"-2814"0"0,0 0-777 0 0,0 0 140 0 0,0 0 126 0 0,-10 6-47 0 0,-33 20-166 0 0,41-25-846 0 0,0 0 0 0 0,0 0 0 0 0,0 1-1 0 0,1 0 1 0 0,-1-1 0 0 0,1 1 0 0 0,-1 0 0 0 0,1-1 0 0 0,-1 1-1 0 0,1 0 1 0 0,0 0 0 0 0,0 0 0 0 0,0 0 0 0 0,0 1-1 0 0,0-1 1 0 0,1 0 0 0 0,-1 0 0 0 0,1 0 0 0 0,-1 1 0 0 0,1-1-1 0 0,0 0 1 0 0,0 0 0 0 0,0 1 0 0 0,0-1 0 0 0,0 0-1 0 0,0 1 1 0 0,1-1 0 0 0,-1 0 0 0 0,1 0 0 0 0,0 0 0 0 0,0 1-1 0 0,-1-1 1 0 0,1 0 0 0 0,0 0 0 0 0,1 0 0 0 0,-1 0 0 0 0,0 0-1 0 0,1-1 1 0 0,-1 1 0 0 0,1 0 0 0 0,-1-1 0 0 0,1 1-1 0 0,0-1 1 0 0,0 1 0 0 0,0-1 0 0 0,-1 0 0 0 0,1 0 0 0 0,0 0-1 0 0,1 0 1 0 0,-1 0 0 0 0,0 0 0 0 0,0 0 0 0 0,0-1-1 0 0,0 1 1 0 0,1-1 0 0 0,-1 0 0 0 0,0 1 0 0 0,1-1 0 0 0,-1 0-1 0 0,0 0 1 0 0,1-1-57 0 0,-1 2 8 0 0,0 0 0 0 0,-1 0 1 0 0,1 0-1 0 0,-1-1 0 0 0,1 1 0 0 0,0-1 0 0 0,-1 1 0 0 0,1-1 0 0 0,0 1 0 0 0,0-1 0 0 0,-1 0 0 0 0,1 0 1 0 0,0 0-1 0 0,0 0 0 0 0,0 0 0 0 0,-1 0 0 0 0,1-1 0 0 0,0 1 0 0 0,0 0 0 0 0,-1-1 0 0 0,1 1 0 0 0,0-1 1 0 0,-1 0-1 0 0,1 0 0 0 0,-1 0 0 0 0,1 0 0 0 0,-1 0 0 0 0,1 0 0 0 0,-1 0 0 0 0,1 0 0 0 0,-1 0 0 0 0,0-1 1 0 0,0 1-1 0 0,0 0 0 0 0,0-1 0 0 0,0 1 0 0 0,0-1 0 0 0,0 1 0 0 0,0-1 0 0 0,-1 0 0 0 0,1 1 0 0 0,0-1 1 0 0,-1 0-1 0 0,0 1 0 0 0,1-1 0 0 0,-1 0 0 0 0,0 0 0 0 0,0 0 0 0 0,0 1 0 0 0,0-1 0 0 0,0 0 0 0 0,0 0 0 0 0,0 1 1 0 0,-1-1-1 0 0,0-1-8 0 0,-35-47-2608 0 0,21 35-2248 0 0,0 2-5938 0 0,13 11 2550 0 0</inkml:trace>
  <inkml:trace contextRef="#ctx0" brushRef="#br0" timeOffset="4387.893">1947 283 12203 0 0,'0'0'3195'0'0,"0"0"-735"0"0,0 0-487 0 0,0 0-241 0 0,0 0-293 0 0,0 0-371 0 0,-11 7-325 0 0,-85 50 223 0 0,81-42-773 0 0,11-8-2625 0 0,4-4-3425 0 0,5-1-5031 0 0,-2-2 4093 0 0</inkml:trace>
  <inkml:trace contextRef="#ctx0" brushRef="#br0" timeOffset="4553.904">2016 204 8450 0 0,'0'0'2582'0'0,"0"0"-649"0"0,0 0-134 0 0,0 0 67 0 0,0 0-11 0 0,0 0-112 0 0,0 0-381 0 0,0 0-340 0 0,0 0-246 0 0,0 0-170 0 0,0 0-149 0 0,0 11-117 0 0,0-6-611 0 0,-4 51 1204 0 0,-5-11-4775 0 0,7-41 641 0 0,1 0-4571 0 0,0-2-2866 0 0</inkml:trace>
  <inkml:trace contextRef="#ctx0" brushRef="#br0" timeOffset="4956.895">2110 114 12747 0 0,'0'0'1659'0'0,"0"0"-55"0"0,0 0-4 0 0,0 0 11 0 0,0 0-225 0 0,0 0-323 0 0,0 0-352 0 0,0 0-262 0 0,0 0-81 0 0,0 0-22 0 0,0 0 30 0 0,0 0-36 0 0,4 3-115 0 0,-2-2-211 0 0,-1 1 1 0 0,0-1-1 0 0,1 1 0 0 0,-1-1 0 0 0,0 1 0 0 0,0 0 0 0 0,0 0 1 0 0,0 0-1 0 0,0-1 0 0 0,0 1 0 0 0,0 0 0 0 0,0 0 0 0 0,-1 0 1 0 0,1 0-1 0 0,-1 0 0 0 0,0 0 0 0 0,0 0 0 0 0,0 1 0 0 0,0-1 1 0 0,0 0-1 0 0,0 0 0 0 0,0 0 0 0 0,0 0 0 0 0,-1 0 0 0 0,1 0 1 0 0,-1 0-1 0 0,0 0 0 0 0,1 0 0 0 0,-1 0 0 0 0,0 0 0 0 0,0-1 1 0 0,0 1-15 0 0,0-1-14 0 0,0 0 0 0 0,1 1 0 0 0,-1-1 1 0 0,1 0-1 0 0,-1 0 0 0 0,1 1 0 0 0,0-1 1 0 0,-1 0-1 0 0,1 1 0 0 0,0-1 0 0 0,0 0 1 0 0,0 1-1 0 0,0-1 0 0 0,0 0 0 0 0,0 1 1 0 0,0-1-1 0 0,1 0 0 0 0,-1 0 0 0 0,0 1 1 0 0,1-1-1 0 0,-1 0 0 0 0,1 1 0 0 0,-1-1 1 0 0,1 0-1 0 0,0 0 0 0 0,-1 0 0 0 0,1 0 1 0 0,0 0-1 0 0,0 0 0 0 0,0 0 0 0 0,0 0 1 0 0,0 0-1 0 0,0 0 0 0 0,0 0 0 0 0,0 0 14 0 0,8 7-2 0 0,3 54 199 0 0,-10-43-199 0 0,-1-17 48 0 0,0 0 1 0 0,0 0 0 0 0,0 0-1 0 0,-1 0 1 0 0,1 0 0 0 0,-1 0-1 0 0,1 0 1 0 0,-1 0-1 0 0,0 0 1 0 0,0 0 0 0 0,0 0-1 0 0,0 0 1 0 0,0 0 0 0 0,-1 0-1 0 0,1 0 1 0 0,-1 0 0 0 0,1 0-1 0 0,-1 0 1 0 0,0 0-1 0 0,1 0 1 0 0,-1 0 0 0 0,0 0-1 0 0,0 0 1 0 0,-1-1 0 0 0,1 1-1 0 0,0 0 1 0 0,0-1-1 0 0,-1 1 1 0 0,1-1 0 0 0,-1 1-1 0 0,0-1 1 0 0,1 0 0 0 0,-1 0-1 0 0,0 0 1 0 0,0 0-1 0 0,1 0 1 0 0,-1 0 0 0 0,0 0-1 0 0,0 0 1 0 0,-1 0-47 0 0,-2 0-29 0 0,1 1 0 0 0,-1-1 0 0 0,1 0 0 0 0,-1 0 0 0 0,0 0 0 0 0,1 0 0 0 0,-1-1 0 0 0,0 0 0 0 0,1 0 0 0 0,-1 0 0 0 0,0-1 0 0 0,1 1 0 0 0,-1-1 0 0 0,0 0 0 0 0,1 0 0 0 0,-1-1 0 0 0,1 0 0 0 0,0 1 0 0 0,-1-1 0 0 0,-1-2 29 0 0,2-32-5821 0 0,9 13-6562 0 0,-3 17 4652 0 0</inkml:trace>
  <inkml:trace contextRef="#ctx0" brushRef="#br0" timeOffset="5335.008">2199 14 5673 0 0,'0'0'3349'0'0,"0"0"-347"0"0,0 0-426 0 0,0 0-376 0 0,0 0-403 0 0,0 0-419 0 0,0 0-413 0 0,0 0-372 0 0,0 0-279 0 0,0 0-132 0 0,0 0-9 0 0,0 0 63 0 0,0 0 59 0 0,-7 15 506 0 0,-2 36-261 0 0,28-67 261 0 0,39-48-111 0 0,-48 119 392 0 0,-10-51-1059 0 0,1 0 1 0 0,1 0-1 0 0,-1 0 0 0 0,1 0 0 0 0,-1 0 1 0 0,1 0-1 0 0,0 0 0 0 0,0-1 0 0 0,1 1 1 0 0,-1-1-1 0 0,1 0 0 0 0,0 1 0 0 0,0-1 1 0 0,0-1-1 0 0,0 1 0 0 0,0 0 0 0 0,1-1 1 0 0,-1 1-1 0 0,1-1 0 0 0,0 0 0 0 0,-1 0 1 0 0,1-1-1 0 0,0 1 0 0 0,0-1 1 0 0,0 0-1 0 0,0 0 0 0 0,1 0 0 0 0,-1 0 1 0 0,0-1-1 0 0,0 1 0 0 0,0-1 0 0 0,1-1 1 0 0,-1 1-1 0 0,1 0-23 0 0,10-14-1004 0 0,-13 6-3101 0 0,-1 2-5388 0 0,-1 3-2607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27.4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17452 0 0,'0'0'636'0'0,"0"0"-167"0"0,0 0-114 0 0,0 0 36 0 0,0 0 66 0 0,0 0 61 0 0,0 0 16 0 0,0 0 4 0 0,0 0-3 0 0,0 0-38 0 0,0 0-42 0 0,0 0-59 0 0,-2 5-87 0 0,-51 76 1852 0 0,20-61-2512 0 0,33-20-368 0 0,0 0-614 0 0,0 0-4525 0 0,2-1 1202 0 0,-2 1 2330 0 0,0-1-8134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26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74 1080 0 0,'0'0'1434'0'0,"0"0"138"0"0,0 0 195 0 0,0 0 131 0 0,0 0 70 0 0,0 0-14 0 0,0 0-109 0 0,0 0-202 0 0,0 0-216 0 0,0 0-227 0 0,0 0-188 0 0,6-10-136 0 0,24-45 1809 0 0,-30 46 1384 0 0,-10 17-2810 0 0,-10 15-1696 0 0,2 9 458 0 0,0 1-1 0 0,3 1 0 0 0,0 1 0 0 0,2 0 0 0 0,2 1 0 0 0,2 0 0 0 0,-6 35-20 0 0,13-64 9 0 0,1 0 1 0 0,-1 0 0 0 0,1 1 0 0 0,0-1-1 0 0,1 0 1 0 0,0 1 0 0 0,0-1 0 0 0,1 0-1 0 0,-1 1 1 0 0,1-1 0 0 0,1 0 0 0 0,0 0-1 0 0,0 1 1 0 0,0-1 0 0 0,1-1 0 0 0,0 1-1 0 0,0 0 1 0 0,1-1 0 0 0,0 1 0 0 0,0-1-1 0 0,0 0 1 0 0,1-1 0 0 0,0 1 0 0 0,0-1-1 0 0,0 0 1 0 0,1 0 0 0 0,0 0 0 0 0,0-1-1 0 0,3 2-9 0 0,12-13-3459 0 0,-18 0-2182 0 0,-1-3-4091 0 0,-1 7 889 0 0</inkml:trace>
  <inkml:trace contextRef="#ctx0" brushRef="#br0" timeOffset="566.871">196 252 5497 0 0,'0'0'2658'0'0,"0"0"-440"0"0,0 0-340 0 0,0 0-83 0 0,0 0-103 0 0,0 0-137 0 0,0 0-245 0 0,0 0-246 0 0,0 0-204 0 0,0 0-170 0 0,0 0-124 0 0,0 0-84 0 0,0 0-61 0 0,1-7-11 0 0,24-46 1562 0 0,-24 52-1920 0 0,-1-1-1 0 0,1 0 1 0 0,0 1 0 0 0,0-1-1 0 0,0 1 1 0 0,0-1-1 0 0,1 1 1 0 0,-1 0 0 0 0,0-1-1 0 0,1 1 1 0 0,-1 0 0 0 0,1 0-1 0 0,-1 0 1 0 0,1 0-1 0 0,-1 0 1 0 0,1 0 0 0 0,-1 0-1 0 0,1 1 1 0 0,0-1 0 0 0,0 1-1 0 0,-1-1 1 0 0,1 1-1 0 0,0 0 1 0 0,0-1 0 0 0,0 1-1 0 0,0 0 1 0 0,-1 0 0 0 0,1 0-1 0 0,0 0 1 0 0,0 1-1 0 0,0-1 1 0 0,-1 0 0 0 0,1 1-1 0 0,0 0 1 0 0,0-1 0 0 0,-1 1-1 0 0,1 0 1 0 0,0 0-1 0 0,-1 0 1 0 0,1 0 0 0 0,-1 0-1 0 0,1 0 1 0 0,-1 0 0 0 0,0 0-1 0 0,1 1-51 0 0,70 121 908 0 0,-39-69-777 0 0,-33-54-119 0 0,0 0-21 0 0,0 0-27 0 0,0 0-23 0 0,0 0-72 0 0,0 0-129 0 0,0 0-176 0 0,0-10-12815 0 0,0 9 9205 0 0,0-1-6168 0 0</inkml:trace>
  <inkml:trace contextRef="#ctx0" brushRef="#br0" timeOffset="883.983">422 207 6625 0 0,'0'0'2578'0'0,"0"0"-269"0"0,0 0-291 0 0,0 0-197 0 0,0 0-110 0 0,0 0-168 0 0,0 0-218 0 0,0 0-231 0 0,0 0-280 0 0,0 0-242 0 0,0 0-197 0 0,0 0-128 0 0,0 0-79 0 0,-9 2 328 0 0,-165 167 2754 0 0,175-169-7980 0 0,7-7-6190 0 0,-5 5-280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28.9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56 14699 0 0,'0'0'503'0'0,"0"0"-194"0"0,0 0 10 0 0,0 0 224 0 0,0 0 281 0 0,0 0 251 0 0,2-10 189 0 0,7-32 38 0 0,-9 42-1168 0 0,1 0-1 0 0,-1 1 1 0 0,0-1 0 0 0,0 0 0 0 0,1 0-1 0 0,-1 0 1 0 0,0 0 0 0 0,1 0 0 0 0,-1 0 0 0 0,0 0-1 0 0,0 0 1 0 0,1 0 0 0 0,-1 0 0 0 0,0 0-1 0 0,0-1 1 0 0,1 1 0 0 0,-1 0 0 0 0,0 0 0 0 0,1 0-1 0 0,-1 0 1 0 0,0 0 0 0 0,0 0 0 0 0,0-1-1 0 0,1 1 1 0 0,-1 0 0 0 0,0 0 0 0 0,0 0 0 0 0,0-1-1 0 0,1 1 1 0 0,-1 0 0 0 0,0 0 0 0 0,0 0-1 0 0,0-1 1 0 0,0 1 0 0 0,0 0 0 0 0,1 0 0 0 0,-1-1-134 0 0,3 25 456 0 0,-45 223 1417 0 0,37-226-2217 0 0,7-34-4313 0 0,10-17-7497 0 0,-8 21 5246 0 0,-1 3 2854 0 0</inkml:trace>
  <inkml:trace contextRef="#ctx0" brushRef="#br0" timeOffset="720.101">27 161 2417 0 0,'0'0'4671'0'0,"0"0"-2024"0"0,0 0-617 0 0,0 0 25 0 0,0 0-69 0 0,0 0-176 0 0,0 0-253 0 0,0 0-258 0 0,0 0-194 0 0,0 0-207 0 0,0 0-189 0 0,0 0-139 0 0,0 0-116 0 0,-5-1-110 0 0,-12-5-55 0 0,13 4-63 0 0,4 2-52 0 0,0 0 2 0 0,0 0-9 0 0,0 0 12 0 0,0 0 14 0 0,0 0-27 0 0,0 0 0 0 0,29 0 1847 0 0,492 5-1326 0 0,-521-5-708 0 0,0 0 0 0 0,0-1 1 0 0,0 1-1 0 0,0 0 0 0 0,-1 0 1 0 0,1 0-1 0 0,0-1 0 0 0,0 1 1 0 0,0 0-1 0 0,0 0 0 0 0,0-1 1 0 0,0 1-1 0 0,0 0 1 0 0,0 0-1 0 0,-1-1 0 0 0,1 1 1 0 0,0 0-1 0 0,0 0 0 0 0,0-1 1 0 0,0 1-1 0 0,0 0 0 0 0,1 0 1 0 0,-1-1-1 0 0,0 1 0 0 0,0 0 1 0 0,0 0-1 0 0,0-1 1 0 0,0 1-1 0 0,0 0 0 0 0,0 0 1 0 0,0 0-1 0 0,0-1 0 0 0,1 1 1 0 0,-1 0-1 0 0,0 0 0 0 0,0 0 1 0 0,0-1-1 0 0,0 1 0 0 0,1 0 1 0 0,-1 0-1 0 0,0 0 1 0 0,1-1 20 0 0,-14-9-4964 0 0,2-14-8474 0 0,8 7 7436 0 0,-2-5 5320 0 0,1 12 4885 0 0,-3 1 3788 0 0,0 7-1947 0 0,11 26-4101 0 0,20 3-160 0 0,12 27 133 0 0,-90-23-954 0 0,37-23-554 0 0,3-2-2893 0 0,6-3-8745 0 0,7-3-387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28.1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42 201 8226 0 0,'0'0'1303'0'0,"0"0"25"0"0,0 0 148 0 0,0 0 154 0 0,0 0 86 0 0,0 0-31 0 0,0 0-162 0 0,0 0-188 0 0,0 0-220 0 0,0 0-214 0 0,0 0-179 0 0,0 0-132 0 0,0 0-92 0 0,-1-9-81 0 0,1-27-74 0 0,0 35-322 0 0,0 1 1 0 0,1 0-1 0 0,-1-1 1 0 0,0 1-1 0 0,1 0 0 0 0,-1-1 1 0 0,1 1-1 0 0,-1 0 0 0 0,0 0 1 0 0,1 0-1 0 0,-1-1 1 0 0,1 1-1 0 0,-1 0 0 0 0,1 0 1 0 0,-1 0-1 0 0,1 0 1 0 0,-1 0-1 0 0,1 0 0 0 0,-1 0 1 0 0,1 0-1 0 0,-1 0 1 0 0,1 0-1 0 0,-1 0 0 0 0,0 0 1 0 0,1 0-1 0 0,-1 0 0 0 0,1 0 1 0 0,-1 0-1 0 0,1 1 1 0 0,-1-1-1 0 0,1 0 0 0 0,-1 0 1 0 0,0 1-1 0 0,1-1 1 0 0,-1 0-1 0 0,1 1 0 0 0,-1-1 1 0 0,0 0-1 0 0,1 1 0 0 0,-1-1 1 0 0,0 0-1 0 0,0 1 1 0 0,1-1-1 0 0,-1 1 0 0 0,0-1 1 0 0,0 0-1 0 0,0 1 1 0 0,1-1-1 0 0,-1 1 0 0 0,0-1 1 0 0,0 1-1 0 0,0-1 1 0 0,0 1-1 0 0,0-1-21 0 0,60 115-838 0 0,-41-114-10743 0 0,6-37 2110 0 0,-25 34 8988 0 0,20-53-1402 0 0,-13 18 8244 0 0,-3 16 2269 0 0,-12 66-2457 0 0,-3 13-3258 0 0,9-43-2807 0 0,-2-1 0 0 0,0 1 0 0 0,-1-1 1 0 0,0 0-1 0 0,-1-1 0 0 0,0 1 0 0 0,-1-1 1 0 0,-3 3-107 0 0,6-11 62 0 0,0-1 0 0 0,0 0 1 0 0,-1 0-1 0 0,1 0 0 0 0,-1-1 1 0 0,0 0-1 0 0,0 0 0 0 0,0 0 1 0 0,0 0-1 0 0,0-1 0 0 0,-1 0 1 0 0,1 0-1 0 0,-1 0 0 0 0,-3 0-62 0 0,7-2-5 0 0,0 1 1 0 0,0-1-1 0 0,0 0 0 0 0,0 0 1 0 0,0 1-1 0 0,1-1 0 0 0,-1-1 1 0 0,0 1-1 0 0,0 0 0 0 0,0 0 0 0 0,0-1 1 0 0,0 1-1 0 0,1-1 0 0 0,-1 0 1 0 0,0 1-1 0 0,0-1 0 0 0,1 0 1 0 0,-1 0-1 0 0,1 0 0 0 0,-1 0 0 0 0,1-1 1 0 0,-1 1-1 0 0,1 0 0 0 0,-1 0 1 0 0,1-1-1 0 0,0 1 0 0 0,0-1 1 0 0,0 1-1 0 0,-1-2 5 0 0,7-26-4154 0 0,10 13-3392 0 0,-11 12 2990 0 0,2-2-6462 0 0</inkml:trace>
  <inkml:trace contextRef="#ctx0" brushRef="#br0" timeOffset="361.382">311 30 13499 0 0,'0'0'1411'0'0,"0"0"-338"0"0,0 0-67 0 0,0 0 5 0 0,0 0-15 0 0,0 0-10 0 0,0 0-34 0 0,0 0-60 0 0,0 0-156 0 0,0 0-224 0 0,0 0-174 0 0,0 0-138 0 0,0 0-59 0 0,7-6 7 0 0,22-17 15 0 0,-28 23-145 0 0,0 0-1 0 0,0 0 1 0 0,0 0 0 0 0,0 0 0 0 0,0 0 0 0 0,0 0 0 0 0,0 1-1 0 0,0-1 1 0 0,0 1 0 0 0,0-1 0 0 0,0 0 0 0 0,0 1-1 0 0,0-1 1 0 0,0 1 0 0 0,0 0 0 0 0,0-1 0 0 0,-1 1 0 0 0,1 0-1 0 0,0 0 1 0 0,-1-1 0 0 0,1 1 0 0 0,0 0 0 0 0,-1 0-1 0 0,1 0 1 0 0,-1 0 0 0 0,1 0 0 0 0,-1 0 0 0 0,1 0 0 0 0,-1 0-1 0 0,0 0 1 0 0,0 0 0 0 0,1 0 0 0 0,-1 0 0 0 0,0 0-1 0 0,0 0 1 0 0,0 0-18 0 0,1 1 63 0 0,2 16 60 0 0,0 1 1 0 0,-1-1-1 0 0,0 0 1 0 0,-2 1-1 0 0,0-1 1 0 0,-2 1-1 0 0,0-1 1 0 0,0 0-1 0 0,-2 0 1 0 0,0 0-1 0 0,-1 0 0 0 0,-1 0 1 0 0,-1-1-1 0 0,-5 9-123 0 0,10-18 38 0 0,-1-1-1 0 0,-1 0 1 0 0,1 0-1 0 0,-1 0 0 0 0,0 0 1 0 0,-1 0-1 0 0,0-1 1 0 0,0 0-1 0 0,0 0 0 0 0,-1 0 1 0 0,0 0-1 0 0,0-1 1 0 0,0 0-1 0 0,-1-1 1 0 0,1 1-1 0 0,-1-1 0 0 0,0-1 1 0 0,-1 1-38 0 0,14-17-7707 0 0,1 3-2445 0 0,-4 5 841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0.3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218 66 11250 0 0,'0'0'1494'0'0,"0"0"32"0"0,0 0 29 0 0,0 0-64 0 0,0 0-19 0 0,0 0-24 0 0,0 0-125 0 0,1-10-185 0 0,1-31-250 0 0,-2 40-860 0 0,-1 1 0 0 0,1-1 0 0 0,0 0 0 0 0,0 0 0 0 0,0 1 1 0 0,-1-1-1 0 0,1 0 0 0 0,0 1 0 0 0,-1-1 0 0 0,1 0 0 0 0,-1 1 0 0 0,1-1 0 0 0,0 1 0 0 0,-1-1 0 0 0,1 1 0 0 0,-1-1 0 0 0,0 1 0 0 0,1-1 1 0 0,-1 1-1 0 0,1-1 0 0 0,-1 1 0 0 0,0 0 0 0 0,1-1 0 0 0,-1 1 0 0 0,0 0 0 0 0,1 0 0 0 0,-1 0 0 0 0,0-1 0 0 0,0 1 0 0 0,1 0 0 0 0,-1 0 1 0 0,0 0-1 0 0,0 0 0 0 0,1 0 0 0 0,-1 0 0 0 0,0 0 0 0 0,1 0 0 0 0,-1 1 0 0 0,0-1 0 0 0,0 0 0 0 0,1 0 0 0 0,-1 1 0 0 0,0-1 1 0 0,1 0-1 0 0,-1 1 0 0 0,1-1 0 0 0,-1 0 0 0 0,0 1 0 0 0,1-1 0 0 0,-1 1 0 0 0,1-1 0 0 0,-1 1 0 0 0,1-1 0 0 0,-1 2-28 0 0,-16 11 120 0 0,1 2 0 0 0,0 0 0 0 0,1 1-1 0 0,1 1 1 0 0,0 0 0 0 0,2 1 0 0 0,0 0 0 0 0,0 1-1 0 0,2 0 1 0 0,1 1 0 0 0,-4 10-120 0 0,7-18 29 0 0,2 0 0 0 0,-1 1 0 0 0,1-1 0 0 0,1 1 0 0 0,1 0 0 0 0,-1-1 0 0 0,2 1-1 0 0,0 0 1 0 0,0 0 0 0 0,2 1 0 0 0,-1-1 0 0 0,2 0 0 0 0,-1-1 0 0 0,2 1 0 0 0,0 0 0 0 0,0 0 0 0 0,1-1 0 0 0,1 0 0 0 0,0 0 0 0 0,1 0 0 0 0,0-1-1 0 0,1 1 1 0 0,5 6-29 0 0,2-6-2226 0 0,-8-12-2848 0 0,0-3-5009 0 0,-4 1 382 0 0</inkml:trace>
  <inkml:trace contextRef="#ctx0" brushRef="#br0" timeOffset="359.034">244 278 14907 0 0,'0'0'1063'0'0,"0"0"-103"0"0,0 0-18 0 0,0 0 43 0 0,0 0 9 0 0,0 0 19 0 0,1-10-30 0 0,3-34-106 0 0,-4 43-819 0 0,1-1 1 0 0,-1 1 0 0 0,0-1 0 0 0,1 1 0 0 0,-1 0-1 0 0,1-1 1 0 0,-1 1 0 0 0,1-1 0 0 0,0 1 0 0 0,0 0 0 0 0,0 0-1 0 0,-1 0 1 0 0,1-1 0 0 0,0 1 0 0 0,1 0 0 0 0,-1 0 0 0 0,0 0-1 0 0,0 0 1 0 0,0 1 0 0 0,0-1 0 0 0,1 0 0 0 0,-1 0-1 0 0,0 1 1 0 0,1-1 0 0 0,-1 1 0 0 0,1-1 0 0 0,-1 1 0 0 0,1-1-1 0 0,-1 1 1 0 0,1 0 0 0 0,-1 0 0 0 0,1 0 0 0 0,-1 0-1 0 0,0 0 1 0 0,1 0 0 0 0,-1 0 0 0 0,1 0 0 0 0,-1 1 0 0 0,1-1-1 0 0,-1 1 1 0 0,1-1 0 0 0,-1 1 0 0 0,0-1 0 0 0,1 1 0 0 0,-1 0-1 0 0,0 0 1 0 0,1-1 0 0 0,-1 1 0 0 0,0 0 0 0 0,0 0-1 0 0,0 0 1 0 0,0 1 0 0 0,0-1 0 0 0,0 0 0 0 0,0 0 0 0 0,0 1-59 0 0,36 76 980 0 0,8 10-617 0 0,-42-83-463 0 0,13 17 319 0 0,-13-7-1495 0 0,-8-13-3543 0 0,1-3-6853 0 0,3 0 1959 0 0</inkml:trace>
  <inkml:trace contextRef="#ctx0" brushRef="#br0" timeOffset="591.974">484 224 13043 0 0,'0'0'1884'0'0,"0"0"-305"0"0,0 0-339 0 0,0 0-153 0 0,0 0-81 0 0,0 0 18 0 0,0 0-26 0 0,0 0-75 0 0,0 0-66 0 0,0 0-137 0 0,0 0-122 0 0,-12 9-98 0 0,-89 66 840 0 0,-21 12-620 0 0,117-61-1868 0 0,13-20-3993 0 0,3-4-6763 0 0,-8-2 2578 0 0</inkml:trace>
  <inkml:trace contextRef="#ctx0" brushRef="#br0" timeOffset="1685.035">599 416 11426 0 0,'0'0'1261'0'0,"0"0"-116"0"0,0 0-30 0 0,0 0 31 0 0,0 0 1 0 0,0 0-67 0 0,0 0-116 0 0,0 0-142 0 0,0 0-160 0 0,0 0-169 0 0,0 0-184 0 0,0 0-149 0 0,0 0-75 0 0,3-13 558 0 0,-2 12-640 0 0,0 0 0 0 0,0 0 0 0 0,0 1 0 0 0,0-1 0 0 0,0 0 0 0 0,0 1 0 0 0,0-1 0 0 0,0 1 0 0 0,0 0 0 0 0,0-1 0 0 0,0 1 0 0 0,0 0 1 0 0,1-1-1 0 0,-1 1 0 0 0,0 0 0 0 0,0 0 0 0 0,0 0 0 0 0,0 0 0 0 0,1 0 0 0 0,-1 0 0 0 0,0 1 0 0 0,0-1 0 0 0,0 0 0 0 0,0 1 0 0 0,0-1 0 0 0,0 0 0 0 0,0 1 0 0 0,0 0 0 0 0,0-1 0 0 0,0 1 0 0 0,0-1 0 0 0,0 1 0 0 0,0 0 0 0 0,0 0 0 0 0,0 0 0 0 0,0-1 0 0 0,-1 1 0 0 0,1 0 0 0 0,0 0 0 0 0,-1 0 0 0 0,1 0 0 0 0,0 0 0 0 0,-1 0 0 0 0,1 0 0 0 0,-1 0 0 0 0,0 1 1 0 0,1-1-1 0 0,-1 0 0 0 0,0 0 0 0 0,0 0 0 0 0,0 0 0 0 0,0 0 0 0 0,0 1 0 0 0,0-1 0 0 0,0 0 0 0 0,0 0 0 0 0,0 0 0 0 0,0 0 0 0 0,-1 1-3 0 0,-1 1 47 0 0,0 1 1 0 0,-1-1-1 0 0,0 0 1 0 0,1 0 0 0 0,-1 0-1 0 0,0 0 1 0 0,-1-1-1 0 0,1 1 1 0 0,0-1-1 0 0,-1 1 1 0 0,1-1-1 0 0,-1 0 1 0 0,0-1-1 0 0,0 1 1 0 0,1-1-1 0 0,-4 1-47 0 0,-19 11 32 0 0,19-6-2260 0 0,22-13-8830 0 0,-14 6 9924 0 0,4-2-7875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8.5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38 15179 0 0,'0'0'4556'0'0,"0"0"-2752"0"0,0 0-721 0 0,0 0-15 0 0,0 0-57 0 0,0 0-109 0 0,0 0-183 0 0,0 0-174 0 0,0 0-157 0 0,0 0-136 0 0,0 0-114 0 0,0 0-104 0 0,0 0-88 0 0,-3-8-76 0 0,-7-21-46 0 0,28 37-5684 0 0,-14-2 1053 0 0,-2-1-2287 0 0,0-1-2464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22.9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10 1376 0 0,'0'0'2074'0'0,"0"0"113"0"0,0 0 210 0 0,0 0 111 0 0,0 0 2 0 0,0 0-185 0 0,0 0-360 0 0,0 0-359 0 0,0 0-296 0 0,0 0-258 0 0,0 0-216 0 0,0 0-132 0 0,0 0-104 0 0,-3-1-68 0 0,-10-5-53 0 0,10 5-72 0 0,3 1-30 0 0,7 0 4390 0 0,24 1-4713 0 0,83-3 44 0 0,-114 2-61 0 0,0 0-17 0 0,0 0-15 0 0,0 0-6 0 0,0 0 33 0 0,0 0-4 0 0,0 0 5 0 0,0 0-49 0 0,0 0 8 0 0,0 1-14643 0 0,1 0 2921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8.7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22 17596 0 0,'0'0'2078'0'0,"0"0"-313"0"0,0 0-258 0 0,0 0-96 0 0,0 0-76 0 0,0 0-185 0 0,0 0-246 0 0,0 0-220 0 0,0 0-176 0 0,0 0-98 0 0,0 0-106 0 0,0 0-100 0 0,-4-11-343 0 0,12 5-3233 0 0,-5 4-1174 0 0,0 0-4204 0 0,-3 2 7644 0 0,2-1-10837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0.7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2 8610 0 0,'0'0'3579'0'0,"0"0"-1465"0"0,0 0-514 0 0,0 0-114 0 0,0 0-174 0 0,0 0-210 0 0,0 0-189 0 0,0 0-264 0 0,0 0-272 0 0,0 0-194 0 0,0 0-127 0 0,0 0-27 0 0,-2-2 71 0 0,-2 8-71 0 0,1-4-33 0 0,0 0 1 0 0,0 0-1 0 0,1 0 1 0 0,-1 0-1 0 0,1 1 1 0 0,-1-1-1 0 0,1 1 1 0 0,0 0-1 0 0,0-1 1 0 0,0 1 0 0 0,1 0-1 0 0,-1 0 1 0 0,1 0-1 0 0,-1 1 1 0 0,1-1-1 0 0,0 0 1 0 0,0 0-1 0 0,0 1 1 0 0,1-1-1 0 0,-1 1 1 0 0,1-1-1 0 0,0 0 1 0 0,0 1-1 0 0,0-1 1 0 0,0 1-1 0 0,1-1 1 0 0,0 0 0 0 0,-1 1-1 0 0,1-1 1 0 0,0 0-1 0 0,0 0 1 0 0,1 1-1 0 0,-1-1 1 0 0,1 0-1 0 0,-1 0 1 0 0,1 0-1 0 0,0-1 1 0 0,0 1-1 0 0,1 0 4 0 0,2 4 24 0 0,-1-1 0 0 0,0 0-1 0 0,0 1 1 0 0,-1 0 0 0 0,0 0-1 0 0,0 0 1 0 0,0 0 0 0 0,-1 1-1 0 0,0-1 1 0 0,-1 1 0 0 0,0-1-1 0 0,0 1 1 0 0,0-1 0 0 0,-1 1-1 0 0,0 0 1 0 0,-1-1 0 0 0,0 1-1 0 0,0-1 1 0 0,0 1 0 0 0,-1-1-1 0 0,0 1 1 0 0,-1 1-24 0 0,1 3 201 0 0,-11 76 1598 0 0,-9-84-585 0 0,6-25-3728 0 0,15 4-2003 0 0,1 6-3442 0 0,1 4-2789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1.2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1 13483 0 0,'0'0'1095'0'0,"0"0"212"0"0,0 0 117 0 0,0 0-156 0 0,0 0-333 0 0,0 0-379 0 0,0 0-258 0 0,0 0-20 0 0,0 0 121 0 0,0 0 117 0 0,0 0 10 0 0,0 0-121 0 0,0 0-154 0 0,-5 11-131 0 0,-36 101 132 0 0,40-99 966 0 0,11-34 755 0 0,-2 3-2287 0 0,-4 10 303 0 0,1 0 1 0 0,0 0 0 0 0,0 1 0 0 0,0-1 0 0 0,1 1 0 0 0,0 0 0 0 0,1 1 0 0 0,-1 0 0 0 0,1 0 0 0 0,1 0 0 0 0,4-3 10 0 0,-8 38-380 0 0,-4-13 445 0 0,-1-11-30 0 0,0 0 0 0 0,1 0 0 0 0,0 0 0 0 0,0 0 0 0 0,0 0 0 0 0,0 0 0 0 0,1 0 0 0 0,0 1 0 0 0,0-1 0 0 0,0-1 0 0 0,1 1 0 0 0,0 0 0 0 0,0 0 0 0 0,0 0 0 0 0,0-1 0 0 0,2 2-35 0 0,-2-5 60 0 0,1-1 1 0 0,-1 0-1 0 0,1 0 0 0 0,-1 0 0 0 0,1 0 0 0 0,-1 0 0 0 0,0 0 0 0 0,1-1 0 0 0,-1 1 1 0 0,0-1-1 0 0,1 0 0 0 0,-1 1 0 0 0,0-1 0 0 0,0 0 0 0 0,1 0 0 0 0,-1-1 0 0 0,0 1 1 0 0,0 0-1 0 0,0-1 0 0 0,0 1 0 0 0,-1-1 0 0 0,1 0 0 0 0,0 0 0 0 0,-1 0-60 0 0,7-3-24 0 0,27-18-1159 0 0,-23 17-2000 0 0,1 1-4111 0 0,-8 3-4244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1.7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93 22085 0 0,'0'0'400'0'0,"0"0"-21"0"0,0 0 62 0 0,0 0 136 0 0,0 0 70 0 0,0 0-64 0 0,0 0-160 0 0,0 0-163 0 0,0 0-71 0 0,0 0-2 0 0,0 0-6 0 0,12-3 11 0 0,81-6 155 0 0,-8 17-91 0 0,143 1-69 0 0,-226-9-201 0 0,-1 1 0 0 0,1-1 0 0 0,-1 0 0 0 0,0 0 1 0 0,1 0-1 0 0,-1 0 0 0 0,1 0 0 0 0,-1-1 0 0 0,0 1 0 0 0,1 0 1 0 0,-1-1-1 0 0,1 1 0 0 0,-1-1 0 0 0,0 1 0 0 0,0-1 0 0 0,1 1 0 0 0,-1-1 1 0 0,0 0-1 0 0,0 0 0 0 0,0 0 0 0 0,0 0 0 0 0,0 0 0 0 0,0 0 1 0 0,0 0-1 0 0,0 0 0 0 0,0 0 0 0 0,0 0 0 0 0,0 0 0 0 0,-1-1 0 0 0,1 1 1 0 0,0 0-1 0 0,-1-1 0 0 0,0 1 0 0 0,1 0 0 0 0,-1-1 0 0 0,0 1 0 0 0,1-1 1 0 0,-1 1-1 0 0,0 0 0 0 0,0-1 0 0 0,0 1 0 0 0,0-1 0 0 0,0 1 1 0 0,-1-1-1 0 0,1 1 0 0 0,0 0 0 0 0,-1-1 0 0 0,1 1 0 0 0,-1 0 0 0 0,1-1 1 0 0,-1 1-1 0 0,1 0 0 0 0,-1 0 0 0 0,0-1 0 0 0,0 1 0 0 0,0 0 1 0 0,0 0-1 0 0,0 0 0 0 0,0 0 0 0 0,0 0 14 0 0,-1-2-40 0 0,0 0 1 0 0,0 0-1 0 0,-1 0 0 0 0,1 0 0 0 0,0 1 1 0 0,-1-1-1 0 0,0 1 0 0 0,0 0 0 0 0,0 0 1 0 0,0 0-1 0 0,0 0 0 0 0,0 0 1 0 0,0 1-1 0 0,0-1 0 0 0,-1 1 0 0 0,1 0 1 0 0,-1 0-1 0 0,1 0 0 0 0,-4 0 40 0 0,2 36-467 0 0,20 88 1550 0 0,-29-110-1619 0 0,8-11-2266 0 0,0 0-3718 0 0,5-1-4953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3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29 186 14387 0 0,'0'0'2402'0'0,"0"0"-351"0"0,0 0-547 0 0,0 0-494 0 0,0 0-355 0 0,0 0-202 0 0,0 0-1 0 0,0 0 130 0 0,0 0 86 0 0,0 0 48 0 0,0 0-108 0 0,0 0-181 0 0,-2 11-107 0 0,-24 175-196 0 0,26-169-1269 0 0,0-8-3058 0 0,0-1-8754 0 0,0-7 4903 0 0</inkml:trace>
  <inkml:trace contextRef="#ctx0" brushRef="#br0" timeOffset="416.252">181 135 14923 0 0,'0'0'1573'0'0,"0"0"-173"0"0,0 0-175 0 0,0 0-176 0 0,0 0-229 0 0,0 0-200 0 0,0 0-197 0 0,0 0-170 0 0,0 0-138 0 0,0 0-107 0 0,0 0-40 0 0,0 0-18 0 0,-5 28 70 0 0,16 26-308 0 0,-15 31-316 0 0,34 83 1434 0 0,-31-166-772 0 0,1 0 0 0 0,-1 0 0 0 0,0 0 1 0 0,1 0-1 0 0,-1 0 0 0 0,0-1 0 0 0,-1 1 0 0 0,1 0 1 0 0,0 0-1 0 0,0-1 0 0 0,-1 1 0 0 0,1-1 0 0 0,-1 1 0 0 0,1-1 1 0 0,-1 0-1 0 0,1 1 0 0 0,-1-1 0 0 0,0 0 0 0 0,0 0 1 0 0,0 0-1 0 0,0 0 0 0 0,0-1 0 0 0,0 1 0 0 0,0 0 1 0 0,0-1-1 0 0,0 0 0 0 0,0 1 0 0 0,0-1 0 0 0,0 0 1 0 0,0 0-1 0 0,0 0 0 0 0,0 0 0 0 0,0 0 0 0 0,0-1 1 0 0,0 1-1 0 0,-2-1-58 0 0,-46-17-1809 0 0,42 2-2964 0 0,6 5-4702 0 0,2 6 1152 0 0</inkml:trace>
  <inkml:trace contextRef="#ctx0" brushRef="#br0" timeOffset="865.169">339 7 10602 0 0,'0'0'2754'0'0,"0"0"-125"0"0,0 0-517 0 0,0 0-641 0 0,0 0-505 0 0,0 0-351 0 0,0 0-279 0 0,0 0-186 0 0,0 0-68 0 0,0 0 7 0 0,0 0 87 0 0,0 0 79 0 0,0 0-22 0 0,-2 6-46 0 0,-16 115 313 0 0,38-161 1680 0 0,-17 32-2188 0 0,51-78 92 0 0,-49 126-724 0 0,-5-38 704 0 0,-1 1-1 0 0,1 0 1 0 0,0-1-1 0 0,0 1 1 0 0,0 0 0 0 0,0-1-1 0 0,1 1 1 0 0,-1-1-1 0 0,1 1 1 0 0,-1 0-1 0 0,1-1 1 0 0,0 1-1 0 0,0-1 1 0 0,0 0 0 0 0,0 1-1 0 0,1-1 1 0 0,-1 0-1 0 0,1 0 1 0 0,-1 1-1 0 0,1-1 1 0 0,0 0-1 0 0,0-1 1 0 0,-1 1 0 0 0,2 0-1 0 0,-1 0 1 0 0,0-1-1 0 0,0 0 1 0 0,0 1-1 0 0,1-1 1 0 0,-1 0-1 0 0,0 0 1 0 0,1 0-1 0 0,-1 0 1 0 0,1 0 0 0 0,0-1-1 0 0,-1 1 1 0 0,1-1-1 0 0,-1 0 1 0 0,1 0-1 0 0,0 0 1 0 0,-1 0-1 0 0,1 0 1 0 0,0 0 0 0 0,-1-1-1 0 0,1 1 1 0 0,-1-1-1 0 0,1 0 1 0 0,-1 0-1 0 0,3-1-63 0 0,0 34-618 0 0,-5-13-3108 0 0,0-14 93 0 0,0 1-8275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2.3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277 67 6361 0 0,'0'0'-3684'0'0,"-10"-2"1849"0"0,-34-9 3874 0 0,-5-25 14872 0 0,36 19-11650 0 0,-31 33-4351 0 0,42-16-916 0 0,0 1 0 0 0,-1 0 0 0 0,1 0 0 0 0,0 0 0 0 0,0 0-1 0 0,-1 0 1 0 0,1 0 0 0 0,0 1 0 0 0,0-1 0 0 0,0 1 0 0 0,1-1 0 0 0,-1 1 0 0 0,0 0 0 0 0,0 0 0 0 0,1 0 0 0 0,0 0 0 0 0,-1 0 0 0 0,1 0 0 0 0,0 0 0 0 0,0 0-1 0 0,0 0 1 0 0,0 1 0 0 0,0-1 0 0 0,0 0 0 0 0,1 1 0 0 0,-1-1 0 0 0,1 1 0 0 0,0-1 0 0 0,0 1 0 0 0,0-1 0 0 0,0 1 0 0 0,0-1 0 0 0,0 0 0 0 0,0 1-1 0 0,1-1 1 0 0,0 1 0 0 0,-1-1 0 0 0,1 0 0 0 0,0 1 0 0 0,1 1 6 0 0,41 53-48 0 0,-46-54 54 0 0,1-1 1 0 0,0 0-1 0 0,-1 0 0 0 0,1 0 0 0 0,-1-1 0 0 0,0 1 1 0 0,0-1-1 0 0,0 1 0 0 0,1-1 0 0 0,-1 0 1 0 0,0 0-1 0 0,-1 0 0 0 0,1 0 0 0 0,0-1 0 0 0,0 1 1 0 0,0-1-1 0 0,0 0 0 0 0,-1 0 0 0 0,1 0-6 0 0,2 0 1 0 0,-62-7 418 0 0,90 4-1145 0 0,-24 4 715 0 0,0 0-1 0 0,0 0 1 0 0,-1 0-1 0 0,1 1 0 0 0,0-1 1 0 0,0 1-1 0 0,-1-1 1 0 0,1 1-1 0 0,-1 0 1 0 0,0 0-1 0 0,0 0 1 0 0,1 1-1 0 0,-1-1 1 0 0,0 1-1 0 0,-1-1 1 0 0,1 1-1 0 0,0-1 1 0 0,-1 1-1 0 0,0 0 1 0 0,1 0-1 0 0,-1 0 1 0 0,0-1-1 0 0,0 1 1 0 0,-1 0-1 0 0,1 0 0 0 0,-1 1 1 0 0,1-1-1 0 0,-1 0 1 0 0,0 0-1 0 0,0 2 12 0 0,-11 95 271 0 0,0-30-239 0 0,50-58-5495 0 0,-13-16-6644 0 0,-17 2 4236 0 0</inkml:trace>
  <inkml:trace contextRef="#ctx0" brushRef="#br0" timeOffset="258.87">303 137 12387 0 0,'0'0'1657'0'0,"0"0"-366"0"0,0 0-296 0 0,0 0-99 0 0,0 0-54 0 0,-10 0-58 0 0,-33 3-96 0 0,41-3-635 0 0,0 0 1 0 0,-1 1-1 0 0,1-1 0 0 0,0 1 0 0 0,0-1 0 0 0,-1 1 1 0 0,1 0-1 0 0,0 0 0 0 0,0 0 0 0 0,0 1 0 0 0,0-1 0 0 0,0 0 1 0 0,1 1-1 0 0,-1-1 0 0 0,0 1 0 0 0,1-1 0 0 0,-1 1 1 0 0,1 0-1 0 0,-1 0 0 0 0,1 0 0 0 0,0 0 0 0 0,0 0 1 0 0,0 0-1 0 0,0 0 0 0 0,0 0 0 0 0,0 0 0 0 0,0 0 1 0 0,1 1-1 0 0,-1-1 0 0 0,1 0 0 0 0,0 1 0 0 0,-1-1 1 0 0,1 0-1 0 0,0 1 0 0 0,1-1 0 0 0,-1 0 0 0 0,0 0 0 0 0,1 1 1 0 0,-1-1-1 0 0,1 0 0 0 0,0 0 0 0 0,-1 1 0 0 0,1-1 1 0 0,0 0-1 0 0,0 0 0 0 0,1 0 0 0 0,-1 0 0 0 0,0 0 1 0 0,1-1-1 0 0,-1 1 0 0 0,1 0 0 0 0,0 0-53 0 0,5 2 169 0 0,0 0-1 0 0,0 0 1 0 0,1-1-1 0 0,-1 0 1 0 0,1-1-1 0 0,0 0 1 0 0,0 0-1 0 0,0 0 1 0 0,0-1 0 0 0,0 0-1 0 0,0-1 1 0 0,0 0-1 0 0,0 0 1 0 0,0 0-1 0 0,0-1 1 0 0,0-1-1 0 0,0 1 1 0 0,0-1-1 0 0,0 0 1 0 0,0-1 0 0 0,0 0-169 0 0,-6 1 38 0 0,0 0 0 0 0,0 1 1 0 0,0-1-1 0 0,-1 0 0 0 0,1 0 1 0 0,0 0-1 0 0,-1 0 1 0 0,1-1-1 0 0,-1 1 0 0 0,0 0 1 0 0,0-1-1 0 0,0 1 1 0 0,0-1-1 0 0,0 1 0 0 0,0-1 1 0 0,-1 1-1 0 0,1-1 0 0 0,-1 1 1 0 0,0-1-1 0 0,1 0 1 0 0,-1 1-1 0 0,-1-1 0 0 0,1 0 1 0 0,0 1-1 0 0,-1-1 1 0 0,1 1-1 0 0,-1-1 0 0 0,0 1 1 0 0,0-1-1 0 0,0 1 1 0 0,0-1-1 0 0,-1-1-38 0 0,-37-38-6086 0 0,32 40 907 0 0,3 4-3614 0 0,2 0 1777 0 0</inkml:trace>
  <inkml:trace contextRef="#ctx0" brushRef="#br0" timeOffset="440.897">458 289 15387 0 0,'0'0'1957'0'0,"0"0"-365"0"0,0 0-80 0 0,0 0-42 0 0,0 0-159 0 0,-11 7-216 0 0,-90 56 912 0 0,55-19-3999 0 0,61-40-10742 0 0,-13-4 9285 0 0,2 0-4707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9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163 17 9890 0 0,'0'0'6472'0'0,"0"0"-4725"0"0,0 0-1076 0 0,0 0 201 0 0,0 0 138 0 0,0 0 15 0 0,0 0-91 0 0,0 0-215 0 0,0 0-242 0 0,0 0-212 0 0,0 0-151 0 0,0 0-75 0 0,0 0-45 0 0,-9-4 21 0 0,-28-8-6 0 0,34 12-11 0 0,1 0 0 0 0,0 0 0 0 0,0 0 1 0 0,0 1-1 0 0,-1-1 0 0 0,1 1 0 0 0,0-1 0 0 0,0 1 0 0 0,0 0 0 0 0,0 0 0 0 0,0 0 0 0 0,0 0 1 0 0,0 0-1 0 0,0 0 0 0 0,0 1 0 0 0,1-1 0 0 0,-1 0 0 0 0,0 1 0 0 0,1 0 0 0 0,-1-1 0 0 0,1 1 0 0 0,-1 1 2 0 0,-4 3-26 0 0,-5 3-16 0 0,8-7 16 0 0,0 0-1 0 0,0 0 1 0 0,0 1-1 0 0,0-1 1 0 0,0 1-1 0 0,1-1 1 0 0,-1 1-1 0 0,1 0 1 0 0,0 0-1 0 0,0 0 1 0 0,0 0-1 0 0,0 0 1 0 0,1 0-1 0 0,-1 1 1 0 0,1-1-1 0 0,0 0 1 0 0,0 1-1 0 0,-1 1 27 0 0,4-3-2 0 0,0 0 0 0 0,0-1-1 0 0,0 1 1 0 0,0-1 0 0 0,0 1-1 0 0,0-1 1 0 0,0 0 0 0 0,0 0-1 0 0,0 0 1 0 0,1 0 0 0 0,-1 0-1 0 0,0 0 1 0 0,1-1-1 0 0,-1 1 1 0 0,0-1 0 0 0,1 0-1 0 0,-1 1 1 0 0,1-1 0 0 0,-1 0-1 0 0,1-1 1 0 0,-1 1 0 0 0,0 0-1 0 0,1-1 3 0 0,-1 1 2 0 0,29 0-15 0 0,-45 12 45 0 0,-73 46 37 0 0,88-57-74 0 0,-1 0 0 0 0,1 0 0 0 0,-1 0 0 0 0,1 0 0 0 0,-1 0 0 0 0,1 1-1 0 0,-1-1 1 0 0,1 0 0 0 0,0 0 0 0 0,0-1 0 0 0,0 1 0 0 0,0 0 0 0 0,-1 0-1 0 0,1 0 1 0 0,0-1 0 0 0,0 1 0 0 0,0 0 0 0 0,1-1 0 0 0,-1 1 0 0 0,0-1-1 0 0,0 1 1 0 0,0-1 0 0 0,0 1 0 0 0,0-1 0 0 0,1 0 0 0 0,-1 0 0 0 0,0 1-1 0 0,0-1 1 0 0,1 0 0 0 0,-1 0 0 0 0,1-1 5 0 0,-1 2-7 0 0,1-1 14 0 0,0 1 0 0 0,0-1 1 0 0,0 1-1 0 0,0 0 1 0 0,0 0-1 0 0,0 0 0 0 0,0 0 1 0 0,-1 0-1 0 0,1 0 1 0 0,0 1-1 0 0,-1-1 0 0 0,1 0 1 0 0,-1 1-1 0 0,0-1 1 0 0,1 1-1 0 0,-1 0 0 0 0,0-1 1 0 0,0 1-1 0 0,0 0 0 0 0,0 0 1 0 0,0 0-1 0 0,0-1 1 0 0,-1 1-1 0 0,1 0 0 0 0,0 0 1 0 0,-1 0-1 0 0,0 0 1 0 0,0 0-1 0 0,1 1 0 0 0,-1-1 1 0 0,0 0-1 0 0,0 0 1 0 0,-1 0-1 0 0,1 0 0 0 0,0 0 1 0 0,-1 0-1 0 0,1 0 0 0 0,-1 0 1 0 0,0 0-1 0 0,0 0 1 0 0,0-1-1 0 0,0 1-7 0 0,-46 78 1273 0 0,46-80-1272 0 0,0 1 0 0 0,0 0 1 0 0,0 0-1 0 0,0 0 1 0 0,0 0-1 0 0,0 0 0 0 0,0 0 1 0 0,1 0-1 0 0,-1 1 1 0 0,0-1-1 0 0,1 0 0 0 0,-1 0 1 0 0,1 1-1 0 0,-1-1 0 0 0,1 0 1 0 0,-1 1-1 0 0,1-1 1 0 0,0 0-1 0 0,0 1 0 0 0,0-1 1 0 0,0 1-1 0 0,0-1 1 0 0,0 0-1 0 0,0 1 0 0 0,0-1 1 0 0,0 1-1 0 0,1-1 0 0 0,-1 0 1 0 0,0 1-1 0 0,1-1 1 0 0,0 1-2 0 0,28 10-3061 0 0,-17-11-485 0 0,-2-1-3996 0 0,-2 0-3471 0 0</inkml:trace>
  <inkml:trace contextRef="#ctx0" brushRef="#br0" timeOffset="300.212">232 166 18684 0 0,'0'0'415'0'0,"0"0"-89"0"0,0 0 51 0 0,0 0 116 0 0,-11 4 96 0 0,-33 16-2 0 0,14 15 820 0 0,30-33-1347 0 0,1 0 1 0 0,-1 0 0 0 0,1 0 0 0 0,0-1 0 0 0,0 1 0 0 0,0 0 0 0 0,0 0 0 0 0,0-1-1 0 0,0 1 1 0 0,0 0 0 0 0,0-1 0 0 0,1 1 0 0 0,-1-1 0 0 0,1 0 0 0 0,-1 1 0 0 0,1-1-1 0 0,-1 0 1 0 0,1 0 0 0 0,0 0 0 0 0,-1 0 0 0 0,1 0 0 0 0,0-1 0 0 0,0 1 0 0 0,0 0-1 0 0,0-1 1 0 0,0 1 0 0 0,1-1-61 0 0,2 1 111 0 0,0-1 0 0 0,0 1 0 0 0,0-1-1 0 0,0 0 1 0 0,1 0 0 0 0,-1-1 0 0 0,0 0-1 0 0,0 0 1 0 0,0 0 0 0 0,0 0 0 0 0,0-1 0 0 0,0 0-1 0 0,0 0 1 0 0,0 0 0 0 0,-1 0 0 0 0,4-3-111 0 0,-6 4 15 0 0,-1-1 0 0 0,1 1 0 0 0,0-1 0 0 0,-1 1 0 0 0,1-1 0 0 0,-1 0 0 0 0,0 1 0 0 0,1-1 0 0 0,-1 0 1 0 0,0 0-1 0 0,0 0 0 0 0,0 0 0 0 0,0 0 0 0 0,-1 0 0 0 0,1 0 0 0 0,0 0 0 0 0,-1 0 0 0 0,1-1 0 0 0,-1 1 0 0 0,0 0 0 0 0,0 0 0 0 0,0 0 1 0 0,0-1-1 0 0,0 1 0 0 0,-1 0 0 0 0,1 0 0 0 0,0 0 0 0 0,-1 0 0 0 0,0-1 0 0 0,1 1 0 0 0,-1 0 0 0 0,0 0 0 0 0,0 0 0 0 0,0 0 0 0 0,-1 1 1 0 0,1-1-1 0 0,0 0 0 0 0,-1 0 0 0 0,0 0-15 0 0,-18-19-1139 0 0,4 16-7228 0 0,14 9-2528 0 0,2-2 4414 0 0</inkml:trace>
  <inkml:trace contextRef="#ctx0" brushRef="#br0" timeOffset="570.733">350 285 13163 0 0,'0'0'2396'0'0,"0"0"-406"0"0,0 0-260 0 0,0 0-118 0 0,0 0-153 0 0,-11 8-235 0 0,-89 68 1188 0 0,39-33-2930 0 0,77-45-10020 0 0,-9-2 3300 0 0,-2 1-454 0 0</inkml:trace>
  <inkml:trace contextRef="#ctx0" brushRef="#br0" timeOffset="760.659">481 144 13883 0 0,'0'0'1827'0'0,"0"0"-399"0"0,0 0-354 0 0,0 0-222 0 0,0 0-34 0 0,0 0 88 0 0,0 0 56 0 0,0 0 2 0 0,0 0-74 0 0,0 0-171 0 0,0 0-157 0 0,0 0-108 0 0,-1 11-105 0 0,-18 87 469 0 0,15-85-1247 0 0,-10 28 990 0 0,11-14-7928 0 0,3-27 7263 0 0,1 2-10621 0 0,1-1 2283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8.1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323 54 6377 0 0,'0'0'5812'0'0,"0"0"-3843"0"0,0 0-854 0 0,0 0 189 0 0,0 0 124 0 0,0 0 12 0 0,0 0-90 0 0,0 0-176 0 0,0 0-159 0 0,2-11-102 0 0,4-32-107 0 0,-6 44-763 0 0,0-1 1 0 0,-1 1 0 0 0,1 0-1 0 0,0-1 1 0 0,0 1 0 0 0,0-1-1 0 0,-1 1 1 0 0,1-1 0 0 0,0 1-1 0 0,0-1 1 0 0,-1 1 0 0 0,1-1-1 0 0,0 1 1 0 0,-1-1 0 0 0,1 0 0 0 0,-1 1-1 0 0,1-1 1 0 0,-1 0 0 0 0,1 1-1 0 0,-1-1 1 0 0,1 0 0 0 0,-1 1-1 0 0,1-1 1 0 0,-1 0 0 0 0,1 0-1 0 0,-1 0 1 0 0,1 1 0 0 0,-1-1-1 0 0,1 0 1 0 0,-1 0 0 0 0,0 0-1 0 0,1 0 1 0 0,-1 0 0 0 0,1 0-1 0 0,-1 0 1 0 0,1 0 0 0 0,-1 0 0 0 0,0-1-1 0 0,1 1 1 0 0,-1 0 0 0 0,1 0-1 0 0,-1 0 1 0 0,1-1 0 0 0,-1 1-1 0 0,1 0 1 0 0,-1 0 0 0 0,1-1-1 0 0,-1 1 1 0 0,1 0 0 0 0,-1-1-1 0 0,1 1 1 0 0,0-1 0 0 0,-1 1-1 0 0,1-1 1 0 0,0 1 0 0 0,-1-1 0 0 0,1 1-1 0 0,0-1 1 0 0,-1 1 0 0 0,1-1-1 0 0,0 1 1 0 0,0-1 0 0 0,0 0-44 0 0,0 1 27 0 0,-11 17 12 0 0,1 0 0 0 0,1 0 0 0 0,1 1-1 0 0,0 0 1 0 0,2 0 0 0 0,0 1 0 0 0,1-1 0 0 0,1 1 0 0 0,0 1 0 0 0,1-1 0 0 0,2 0 0 0 0,0 16-39 0 0,-7 35-42 0 0,7-65 55 0 0,0 1-1 0 0,0-1 0 0 0,-1 1 1 0 0,0-1-1 0 0,0 0 0 0 0,-1 0 1 0 0,1 0-1 0 0,-1 0 0 0 0,0-1 1 0 0,-1 1-1 0 0,1-1 0 0 0,-1 0 1 0 0,1 1-1 0 0,-1-2 0 0 0,-1 1 1 0 0,1 0-1 0 0,0-1 0 0 0,-1 0 1 0 0,0 0-1 0 0,0 0 0 0 0,0-1 1 0 0,0 1-1 0 0,0-1 0 0 0,0 0 1 0 0,-2 0-13 0 0,-56-7-2971 0 0,47-5-756 0 0,6 2-3271 0 0,5 4-2177 0 0</inkml:trace>
  <inkml:trace contextRef="#ctx0" brushRef="#br0" timeOffset="195.884">0 266 16844 0 0,'0'0'1177'0'0,"0"0"-211"0"0,0 0-290 0 0,0 0-156 0 0,0 0-84 0 0,0 0-55 0 0,0 0-46 0 0,0 0-96 0 0,0 0-58 0 0,13-8-55 0 0,42-24-61 0 0,25 14-23 0 0,-60 18-73 0 0,65-4-1930 0 0,-57 4-2227 0 0,0 0-4293 0 0,-16 0 1154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5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335 233 8626 0 0,'0'0'1784'0'0,"0"0"-65"0"0,0 0-28 0 0,0 0-56 0 0,0 0-153 0 0,0 0-190 0 0,-10-9-146 0 0,-33-28-123 0 0,41 36-941 0 0,1-1 1 0 0,-1 0 0 0 0,0 0 0 0 0,0 0-1 0 0,0 1 1 0 0,0-1 0 0 0,0 1-1 0 0,0 0 1 0 0,0 0 0 0 0,-1-1-1 0 0,1 1 1 0 0,0 1 0 0 0,-1-1 0 0 0,1 0-1 0 0,-1 1 1 0 0,1-1 0 0 0,-1 1-1 0 0,1-1 1 0 0,-1 1 0 0 0,1 0 0 0 0,-1 0-1 0 0,1 1 1 0 0,-1-1 0 0 0,1 0-1 0 0,-1 1 1 0 0,1-1 0 0 0,-1 1-1 0 0,1 0 1 0 0,0 0 0 0 0,-1 0 0 0 0,1 0-1 0 0,0 0 1 0 0,0 1 0 0 0,0-1-1 0 0,0 1 1 0 0,0-1 0 0 0,0 1 0 0 0,0 0-1 0 0,0-1 1 0 0,1 1 0 0 0,-1 0-1 0 0,1 0 1 0 0,-1 1 0 0 0,1-1-1 0 0,0 0 1 0 0,0 0 0 0 0,0 1 0 0 0,0-1-1 0 0,0 0 1 0 0,0 1 0 0 0,1-1-1 0 0,-1 1 1 0 0,1-1 0 0 0,0 1 0 0 0,0-1-1 0 0,0 1 1 0 0,0-1 0 0 0,0 1-1 0 0,0 0-82 0 0,-2 246 1322 0 0,-8-225-2551 0 0,-42 13 4090 0 0,30-34-4532 0 0,-1-6-4329 0 0,2-9-6117 0 0,16 8 3674 0 0</inkml:trace>
  <inkml:trace contextRef="#ctx0" brushRef="#br0" timeOffset="418.26">1 371 14027 0 0,'0'0'1418'0'0,"0"0"-273"0"0,0 0-314 0 0,0 0-257 0 0,0 0-114 0 0,0 0 5 0 0,0 0 54 0 0,0 0 6 0 0,0 0-77 0 0,12-2-106 0 0,155-8 89 0 0,-127 11-369 0 0,-27 0-493 0 0,0 0-1 0 0,0 0 0 0 0,0-2 0 0 0,1 1 0 0 0,-1-2 0 0 0,0 0 0 0 0,0 0 0 0 0,0-1 1 0 0,0-1-1 0 0,-1 0 0 0 0,7-4 432 0 0,-18 8 130 0 0,0 0-1 0 0,0-1 1 0 0,-1 1 0 0 0,1-1 0 0 0,0 1 0 0 0,0-1-1 0 0,-1 0 1 0 0,1 1 0 0 0,-1-1 0 0 0,1 0 0 0 0,-1 1-1 0 0,1-1 1 0 0,-1 0 0 0 0,1 0 0 0 0,-1 1 0 0 0,1-1-1 0 0,-1 0 1 0 0,0 0 0 0 0,0 0 0 0 0,1 1 0 0 0,-1-1-1 0 0,0 0 1 0 0,0 0 0 0 0,0 0 0 0 0,0 0 0 0 0,0 0-1 0 0,0 0 1 0 0,0 1 0 0 0,0-1 0 0 0,0 0 0 0 0,0 0-1 0 0,-1 0 1 0 0,1 0 0 0 0,0 0 0 0 0,-1 1 0 0 0,1-1-1 0 0,0 0 1 0 0,-1 0 0 0 0,1 1 0 0 0,-1-1 0 0 0,1 0-1 0 0,-1 0 1 0 0,0 1 0 0 0,1-1 0 0 0,-1 1 0 0 0,1-1-1 0 0,-1 1 1 0 0,0-1 0 0 0,0 1 0 0 0,1-1 0 0 0,-1 1-1 0 0,0-1 1 0 0,0 1 0 0 0,0 0 0 0 0,0 0 0 0 0,1-1-1 0 0,-1 1 1 0 0,0 0 0 0 0,0 0 0 0 0,0 0 0 0 0,0 0-1 0 0,0 0 1 0 0,1 0 0 0 0,-1 0 0 0 0,0 0-130 0 0,-21 10 455 0 0,5 21-1306 0 0,-7 53 4625 0 0,38-31-6410 0 0,8-34-3451 0 0,11-8-4605 0 0,-28-10 1795 0 0</inkml:trace>
  <inkml:trace contextRef="#ctx0" brushRef="#br0" timeOffset="743.819">475 343 14635 0 0,'0'0'1418'0'0,"0"0"-529"0"0,0 0-314 0 0,0 0 47 0 0,0 0 179 0 0,0 0 189 0 0,0 0-9 0 0,0 0-174 0 0,0 0-159 0 0,0 0-161 0 0,0 0-107 0 0,0 0-83 0 0,3 9-89 0 0,10 32-41 0 0,-11-38-167 0 0,-1 1-1 0 0,1-1 1 0 0,0 0 0 0 0,0 0-1 0 0,0 0 1 0 0,0 0 0 0 0,1 0-1 0 0,-1-1 1 0 0,1 1 0 0 0,0-1-1 0 0,0 0 1 0 0,0 1 0 0 0,0-1-1 0 0,0 0 1 0 0,0-1 0 0 0,0 1-1 0 0,1 0 1 0 0,8 4-4834 0 0,-2 2-5224 0 0,-8-7 1051 0 0</inkml:trace>
  <inkml:trace contextRef="#ctx0" brushRef="#br0" timeOffset="993.782">575 361 10618 0 0,'0'0'2850'0'0,"0"0"-503"0"0,0 0-542 0 0,0 0-441 0 0,0 0-328 0 0,0 0-130 0 0,0 0-54 0 0,0 0-56 0 0,0 0-53 0 0,0 0-95 0 0,0 0-130 0 0,-12 5-112 0 0,-85 50 480 0 0,91-51-1016 0 0,-27 32-2186 0 0,45-32-9301 0 0,-10-4 9018 0 0,2 0-6514 0 0</inkml:trace>
  <inkml:trace contextRef="#ctx0" brushRef="#br0" timeOffset="1250.004">664 283 15659 0 0,'0'0'1241'0'0,"0"0"-277"0"0,0 0-120 0 0,0 0 96 0 0,0 0 108 0 0,0 0 19 0 0,0 0-97 0 0,0 0-165 0 0,0 0-131 0 0,0 0-137 0 0,7 10-99 0 0,22 34-77 0 0,-27-40-319 0 0,-1-1-1 0 0,0 0 1 0 0,0 1-1 0 0,0-1 1 0 0,0 1-1 0 0,0 0 1 0 0,-1-1-1 0 0,0 1 1 0 0,0 0-1 0 0,0-1 1 0 0,0 1 0 0 0,0-1-1 0 0,-1 1 1 0 0,1 0-1 0 0,-1-1 1 0 0,0 1-1 0 0,0-1 1 0 0,-1 1-1 0 0,1-1 1 0 0,-1 0-1 0 0,1 0 1 0 0,-1 0-1 0 0,0 1 1 0 0,-1 0-42 0 0,1 0 19 0 0,-50 60-5 0 0,24-42-5592 0 0,21-18-6733 0 0,5-3 3622 0 0</inkml:trace>
  <inkml:trace contextRef="#ctx0" brushRef="#br0" timeOffset="1876.203">952 37 13499 0 0,'0'0'1117'0'0,"0"0"53"0"0,0 0 122 0 0,0 0 3 0 0,0 0-24 0 0,0 0 1 0 0,0 0-113 0 0,0 0-161 0 0,0 0-215 0 0,0 0-244 0 0,0 0-181 0 0,0 0-146 0 0,5-7-65 0 0,17-22-30 0 0,-20 28-99 0 0,-1 1-1 0 0,0 0 0 0 0,1 0 1 0 0,-1 1-1 0 0,0-1 0 0 0,1 0 1 0 0,-1 0-1 0 0,0 1 0 0 0,0-1 1 0 0,1 0-1 0 0,-1 1 0 0 0,0 0 1 0 0,0-1-1 0 0,1 1 0 0 0,-1 0 1 0 0,0-1-1 0 0,0 1 0 0 0,0 0 1 0 0,0 0-1 0 0,0 0 0 0 0,0 0 1 0 0,0 0-1 0 0,-1 0 0 0 0,1 0 1 0 0,0 0-1 0 0,0 0 0 0 0,-1 1 1 0 0,1-1-1 0 0,-1 0 0 0 0,1 0 0 0 0,-1 1 1 0 0,0-1-1 0 0,1 0 0 0 0,-1 1 1 0 0,0 0-18 0 0,1-1 28 0 0,5 22 70 0 0,0 0 1 0 0,-1 1-1 0 0,-2-1 0 0 0,0 1 0 0 0,-2-1 0 0 0,0 1 1 0 0,-2 0-1 0 0,0 0 0 0 0,-2-1 0 0 0,-1 1 0 0 0,-2 4-98 0 0,5-9 32 0 0,-1 0-1 0 0,-1 0 0 0 0,0 0 0 0 0,-2-1 0 0 0,0 0 1 0 0,-1 0-1 0 0,-1 0 0 0 0,0-1 0 0 0,-2 0 0 0 0,0 0 1 0 0,-1-1-1 0 0,0 0 0 0 0,-1-1 0 0 0,-1 0 0 0 0,-1-1 1 0 0,0 0-1 0 0,0-1 0 0 0,-13 9-31 0 0,24-21 14 0 0,-4 4 12 0 0,1-1 0 0 0,-1 0 0 0 0,0 0 0 0 0,0-1 0 0 0,-1 0 0 0 0,1 0 0 0 0,-1 0 0 0 0,0-1 0 0 0,1 0 0 0 0,-1 0 0 0 0,0-1 0 0 0,0 0 0 0 0,-2 0-26 0 0,4-19-2261 0 0,18-1-4275 0 0,-6 12-988 0 0,-2 2-4013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4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226 94 17108 0 0,'0'0'1419'0'0,"0"0"-51"0"0,0 0-152 0 0,0 0-176 0 0,0 0-178 0 0,0 0-179 0 0,0 0-131 0 0,0 0-80 0 0,0 0-40 0 0,0 0-45 0 0,0 0-94 0 0,0 0-82 0 0,0 0-68 0 0,-9 10-61 0 0,-28 31-22 0 0,35-39-48 0 0,0 0 0 0 0,1 1 0 0 0,-1-1 0 0 0,1 1-1 0 0,-1-1 1 0 0,1 1 0 0 0,0 0 0 0 0,0 0 0 0 0,0-1-1 0 0,0 1 1 0 0,0 0 0 0 0,1 0 0 0 0,-1 0 0 0 0,1 0 0 0 0,0 0-1 0 0,0 0 1 0 0,0 0 0 0 0,0-1 0 0 0,1 1 0 0 0,-1 0-1 0 0,1 0 1 0 0,-1 0 0 0 0,1 0 0 0 0,0 0 0 0 0,0-1 0 0 0,0 1-1 0 0,1 0 1 0 0,-1-1-12 0 0,5 14-5418 0 0,-3 0-6434 0 0,-3-15 2463 0 0</inkml:trace>
  <inkml:trace contextRef="#ctx0" brushRef="#br0" timeOffset="479.441">69 207 11330 0 0,'0'0'1733'0'0,"0"0"-489"0"0,0 0-192 0 0,0 0 67 0 0,0 0 63 0 0,0 0-42 0 0,0 0-254 0 0,0 0-290 0 0,0 0-286 0 0,0 0-196 0 0,0 0-54 0 0,11-3-28 0 0,163-25-695 0 0,-171 28 626 0 0,1-1 0 0 0,0 1 1 0 0,0-1-1 0 0,0 1 0 0 0,0-1 0 0 0,-1 0 1 0 0,1-1-1 0 0,0 1 0 0 0,-1-1 0 0 0,1 0 1 0 0,-1 1-1 0 0,0-1 0 0 0,1-1 0 0 0,-1 1 1 0 0,0 0-1 0 0,0-1 0 0 0,-1 0 0 0 0,1 0 1 0 0,0 0-1 0 0,-1 0 0 0 0,0 0 0 0 0,0 0 1 0 0,0 0-1 0 0,0-1 0 0 0,0 1 0 0 0,0-1 0 0 0,-1 1 1 0 0,0-1-1 0 0,0 0 0 0 0,0 0 0 0 0,0 0 1 0 0,-1 1 36 0 0,1 0 62 0 0,-1 1 0 0 0,1 0 0 0 0,-1-1 0 0 0,0 1 0 0 0,0 0 0 0 0,0-1-1 0 0,0 1 1 0 0,0 0 0 0 0,-1-1 0 0 0,1 1 0 0 0,-1 0 0 0 0,1 0 0 0 0,-1-1 0 0 0,0 1 0 0 0,0 0 0 0 0,0 0 0 0 0,0 0 0 0 0,0 0 0 0 0,-1 0 0 0 0,1 0 0 0 0,-1 0 0 0 0,1 1 0 0 0,-1-1 0 0 0,1 0 0 0 0,-1 1 0 0 0,0-1 0 0 0,0 1 0 0 0,0 0 0 0 0,0-1 0 0 0,0 1 0 0 0,0 0 0 0 0,0 0 0 0 0,0 1 0 0 0,-1-1-1 0 0,1 0 1 0 0,0 1 0 0 0,0-1 0 0 0,-1 1 0 0 0,1 0 0 0 0,0-1 0 0 0,-2 1-62 0 0,-10 0 149 0 0,0 0 0 0 0,0 1 0 0 0,0 1 0 0 0,0 0 0 0 0,1 0 0 0 0,-1 2 0 0 0,1-1 0 0 0,0 2 0 0 0,0 0-1 0 0,0 0 1 0 0,0 2 0 0 0,1-1 0 0 0,0 1 0 0 0,0 1 0 0 0,1 0 0 0 0,0 1 0 0 0,1 0 0 0 0,0 1 0 0 0,0 0 0 0 0,1 0 0 0 0,-4 6-149 0 0,11-12 22 0 0,0 0-1 0 0,0 0 1 0 0,0 0 0 0 0,0 0 0 0 0,1 0 0 0 0,0 0 0 0 0,0 0 0 0 0,0 0 0 0 0,0 0 0 0 0,1 1 0 0 0,0-1 0 0 0,0 0 0 0 0,0 1 0 0 0,0-1 0 0 0,0 0-1 0 0,1 0 1 0 0,0 1 0 0 0,0-1 0 0 0,0 0 0 0 0,1 0 0 0 0,-1 0 0 0 0,1 0 0 0 0,0 0 0 0 0,0 0 0 0 0,0-1 0 0 0,0 1 0 0 0,1-1 0 0 0,0 1 0 0 0,0-1 0 0 0,0 0-1 0 0,0 0 1 0 0,0 0 0 0 0,0 0 0 0 0,1-1 0 0 0,-1 1 0 0 0,1-1 0 0 0,0 0 0 0 0,0 0 0 0 0,0-1 0 0 0,0 1 0 0 0,0-1 0 0 0,0 1 0 0 0,0-1 0 0 0,0-1-1 0 0,1 1-21 0 0,8 3 42 0 0,0-1-1 0 0,0-1 1 0 0,1 0-1 0 0,-1 0 0 0 0,0-1 1 0 0,1-1-1 0 0,-1-1 0 0 0,1 0 1 0 0,-1 0-1 0 0,0-1 0 0 0,0-1 1 0 0,7-2-42 0 0,-14 3 29 0 0,-1 1 0 0 0,1-1 0 0 0,-1-1 0 0 0,0 1 0 0 0,0-1 0 0 0,1 0 0 0 0,-2 0 1 0 0,1 0-1 0 0,0-1 0 0 0,-1 1 0 0 0,1-1 0 0 0,-1 0 0 0 0,0-1 0 0 0,0 1 0 0 0,-1-1 0 0 0,0 1 0 0 0,1-1 1 0 0,-1 0-1 0 0,-1 0 0 0 0,1-1 0 0 0,-1 1 0 0 0,0-1 0 0 0,0 1 0 0 0,-1-1 0 0 0,1 1 0 0 0,-1-1 1 0 0,-1 0-1 0 0,1 0 0 0 0,-1-2-29 0 0,0-8-74 0 0,-2-1 0 0 0,0 1 1 0 0,-1 0-1 0 0,0 0 0 0 0,-1 1 0 0 0,-1-1 1 0 0,-1 1-1 0 0,0 0 0 0 0,-1 0 0 0 0,-2-3 74 0 0,9 11-3946 0 0,9 8-9579 0 0,-5 0 4780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00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0 468 0 0 0,'0'0'2810'0'0,"0"0"-1158"0"0,0 0-286 0 0,0 0 216 0 0,0 0 303 0 0,0 0 190 0 0,0 0-78 0 0,0 0-271 0 0,0 0-283 0 0,0 0-246 0 0,0 0-169 0 0,0 0-191 0 0,0 0-164 0 0,1-5 4056 0 0,1-16-3731 0 0,0 16-947 0 0,0 1 1 0 0,1-1 0 0 0,-1 0 0 0 0,1 1 0 0 0,0-1 0 0 0,0 1 0 0 0,0 0 0 0 0,1 0 0 0 0,-1 0 0 0 0,1 0 0 0 0,0 0 0 0 0,0 1 0 0 0,0 0 0 0 0,1 0 0 0 0,-1 0 0 0 0,1 1 0 0 0,4-3-52 0 0,8-6 362 0 0,-11 49 406 0 0,-34 114-128 0 0,26-94-525 0 0,4-57-112 0 0,0 1 0 0 0,0-1 0 0 0,0 0 0 0 0,0 0 0 0 0,1 0 0 0 0,-1 0 1 0 0,0 0-1 0 0,1 0 0 0 0,-1 0 0 0 0,1-1 0 0 0,-1 1 0 0 0,1-1 0 0 0,-1 0 0 0 0,1 0 0 0 0,0 0 0 0 0,-1 0 0 0 0,1 0 0 0 0,-1 0 0 0 0,1-1 0 0 0,-1 1 0 0 0,1-1 0 0 0,-1 0 0 0 0,1 0 1 0 0,1 0-5 0 0,9-6 10 0 0,0 1 0 0 0,-1-2 0 0 0,1 0 0 0 0,-1 0 0 0 0,-1-1 0 0 0,0-1 0 0 0,0 0 0 0 0,-1 0 0 0 0,0-1 0 0 0,-1 0 0 0 0,0-1 0 0 0,-1 0-1 0 0,0 0 1 0 0,-1-1 0 0 0,0 0 0 0 0,3-9-9 0 0,-9 20 0 0 0,0 1 0 0 0,0 0-1 0 0,0-1 1 0 0,0 1 0 0 0,-1-1-1 0 0,1 1 1 0 0,0-1 0 0 0,0 1-1 0 0,-1-1 1 0 0,1 1 0 0 0,-1-1-1 0 0,0 0 1 0 0,0 1 0 0 0,1-1-1 0 0,-1 0 1 0 0,0 1 0 0 0,0-1-1 0 0,0 0 1 0 0,-1 1 0 0 0,1-1-1 0 0,0 0 1 0 0,-1 1 0 0 0,1-1-1 0 0,-1 0 1 0 0,1 1 0 0 0,-1-1-1 0 0,0 1 1 0 0,1-1 0 0 0,-1 1-1 0 0,0-1 1 0 0,0 1 0 0 0,0 0-1 0 0,0-1 1 0 0,-1 1 0 0 0,1 0-1 0 0,0 0 1 0 0,0 0 0 0 0,-1 0-1 0 0,1 0 1 0 0,-1 0 0 0 0,0 0 0 0 0,-28 49-146 0 0,26-34 155 0 0,1-1-1 0 0,0 1 0 0 0,1 0 1 0 0,0 0-1 0 0,2 0 1 0 0,-1 0-1 0 0,2 0 0 0 0,0 6-8 0 0,0-17 15 0 0,-1 0 0 0 0,1 1 0 0 0,0-1 0 0 0,-1 0 1 0 0,2 0-1 0 0,-1 0 0 0 0,0-1 0 0 0,0 1 0 0 0,1 0 0 0 0,0 0 0 0 0,-1-1 0 0 0,1 1 0 0 0,0-1 0 0 0,0 1 0 0 0,1-1 0 0 0,-1 0 0 0 0,0 0 0 0 0,1 0 1 0 0,-1 0-1 0 0,1 0 0 0 0,0-1 0 0 0,-1 1 0 0 0,1-1 0 0 0,0 1 0 0 0,0-1 0 0 0,0 0 0 0 0,0 0 0 0 0,0-1 0 0 0,0 1 0 0 0,0-1 0 0 0,1 1 1 0 0,-1-1-1 0 0,0 0 0 0 0,0 0 0 0 0,0 0 0 0 0,0-1 0 0 0,1 1 0 0 0,-1-1 0 0 0,0 0 0 0 0,0 0 0 0 0,0 0 0 0 0,0 0 0 0 0,1-1-15 0 0,-1-4-2515 0 0,-1 1-2595 0 0,0 1-5613 0 0,0 2-467 0 0</inkml:trace>
  <inkml:trace contextRef="#ctx0" brushRef="#br0" timeOffset="579.07">544 44 4609 0 0,'0'0'2809'0'0,"0"0"-757"0"0,0 0-156 0 0,0 0-35 0 0,0 0-6 0 0,0 0 1 0 0,0 0-131 0 0,0 0-209 0 0,0 0-212 0 0,0 0-236 0 0,0 0-219 0 0,0 0-184 0 0,0-9-155 0 0,1-25-110 0 0,-16 102 803 0 0,-19 188 976 0 0,31-215-1918 0 0,3-41-224 0 0,0 0 9 0 0,0 0-9 0 0,0 0-17 0 0,13-17-2102 0 0,-7 0-6574 0 0,-4 12 642 0 0,-1 2-1992 0 0</inkml:trace>
  <inkml:trace contextRef="#ctx0" brushRef="#br0" timeOffset="1011.715">448 51 0 0 0,'0'0'2401'0'0,"0"0"72"0"0,0 0 67 0 0,0 0 41 0 0,0 0-107 0 0,0 0-328 0 0,0 0-394 0 0,0 0-351 0 0,0 0-268 0 0,0 0-196 0 0,0 0-180 0 0,0 0-159 0 0,-6-5-166 0 0,-20-14-154 0 0,10 38 662 0 0,16-18-843 0 0,-1 0-25 0 0,0 1 1 0 0,0-1-1 0 0,0 0 1 0 0,1 0 0 0 0,-1 1-1 0 0,1-1 1 0 0,-1 1 0 0 0,1-1-1 0 0,-1 0 1 0 0,1 1 0 0 0,0-1-1 0 0,0 1 1 0 0,0-1-1 0 0,0 1 1 0 0,0-1 0 0 0,0 1-1 0 0,0-1 1 0 0,0 0 0 0 0,0 1-1 0 0,1-1 1 0 0,-1 1-1 0 0,1-1 1 0 0,-1 0 0 0 0,1 1-1 0 0,-1-1 1 0 0,1 0 0 0 0,0 1-1 0 0,0-1 1 0 0,0 0 0 0 0,-1 0-1 0 0,1 0 1 0 0,0 0-1 0 0,0 0 1 0 0,1 0 0 0 0,-1 0-1 0 0,0 0 1 0 0,0 0 0 0 0,0 0-1 0 0,1-1 1 0 0,-1 1-1 0 0,0 0 1 0 0,1-1 0 0 0,-1 1-1 0 0,0-1 1 0 0,1 0 0 0 0,-1 1-1 0 0,1-1 1 0 0,-1 0 0 0 0,1 0-1 0 0,-1 0 1 0 0,1 0-1 0 0,-1 0 1 0 0,0 0 0 0 0,1 0-73 0 0,155-9 1100 0 0,-149 43-1859 0 0,-9-17-7151 0 0,1-14 3196 0 0,0 1-6976 0 0</inkml:trace>
  <inkml:trace contextRef="#ctx0" brushRef="#br0" timeOffset="19478.391">646 505 0 0 0,'0'0'1750'0'0,"0"0"1177"0"0,0 0 143 0 0,0 0-284 0 0,0 0-391 0 0,0 0-393 0 0,0 0-334 0 0,0 0-235 0 0,0 0-185 0 0,0 0-168 0 0,-3-1-134 0 0,-10 0 1074 0 0,22 5 1918 0 0,76 2-3143 0 0,-89-1-5509 0 0,-6-2-1989 0 0,5-1-891 0 0,2-1-1453 0 0</inkml:trace>
  <inkml:trace contextRef="#ctx0" brushRef="#br0" timeOffset="19723.828">602 585 4577 0 0,'0'0'2937'0'0,"0"0"-1301"0"0,0 0-336 0 0,0 0 283 0 0,0 0 248 0 0,0 0 4 0 0,0 0-189 0 0,0 0-310 0 0,0 0-247 0 0,0 0-139 0 0,0 0-117 0 0,0 0-120 0 0,0 0-110 0 0,4 2-92 0 0,84 7 816 0 0,-68-7-4670 0 0,-12-1-1348 0 0,-1 0-4120 0 0,-2 0 949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2.4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0 9770 0 0,'0'0'2262'0'0,"0"0"-639"0"0,0 0-229 0 0,0 0 18 0 0,0 0 86 0 0,0 0 37 0 0,0 0-141 0 0,0 0-328 0 0,0 0-387 0 0,0 0-336 0 0,0 0-173 0 0,0 0 8 0 0,0 15 941 0 0,-41 132 825 0 0,44-141-4492 0 0,-2-6-2435 0 0,0-3-4060 0 0,-1 2-770 0 0</inkml:trace>
  <inkml:trace contextRef="#ctx0" brushRef="#br0" timeOffset="326.344">18 84 6633 0 0,'0'0'3338'0'0,"0"0"-1117"0"0,0 0-406 0 0,0 0-32 0 0,0 0-61 0 0,0 0-94 0 0,0 0-174 0 0,0 0-214 0 0,0 0-245 0 0,0 0-238 0 0,0 0-211 0 0,0 0-197 0 0,0 0-154 0 0,-4-1-72 0 0,-2-1-103 0 0,-1 0 98 0 0,19-1 229 0 0,191-5 1347 0 0,-207 11-2406 0 0,2-3-4571 0 0,0 1-4900 0 0,2-1-617 0 0</inkml:trace>
  <inkml:trace contextRef="#ctx0" brushRef="#br0" timeOffset="2072.199">22 96 0 0 0,'0'0'685'0'0,"0"0"549"0"0,0 0 73 0 0,0 0 16 0 0,0 0 137 0 0,-6 0 2746 0 0,4-1 576 0 0,2 1 5028 0 0,66-48-9394 0 0,17 22 152 0 0,-77 64-244 0 0,-24 77 167 0 0,19-113-476 0 0,0-1 1 0 0,-1 1-1 0 0,1-1 1 0 0,0 0-1 0 0,0 1 1 0 0,0-1-1 0 0,0 0 1 0 0,0 0-1 0 0,0 0 1 0 0,0 0-1 0 0,1 0 1 0 0,-1 0-1 0 0,0 0 1 0 0,0 0-1 0 0,1 0 0 0 0,-1 0 1 0 0,1-1-1 0 0,-1 1 1 0 0,1-1-1 0 0,-1 1 1 0 0,1-1-1 0 0,-1 1 1 0 0,1-1-1 0 0,-1 0 1 0 0,1 0-1 0 0,-1 0 1 0 0,1 0-1 0 0,0 0 1 0 0,-1 0-1 0 0,1 0 1 0 0,-1 0-1 0 0,1-1 1 0 0,-1 1-1 0 0,1-1 1 0 0,-1 1-1 0 0,1-1-15 0 0,55-22 390 0 0,-50 20-368 0 0,-1-1 1 0 0,0 1 0 0 0,0-1 0 0 0,-1 0 0 0 0,1-1 0 0 0,-1 1 0 0 0,0-1 0 0 0,0 0 0 0 0,-1 0-1 0 0,1-1 1 0 0,-1 1 0 0 0,0-1 0 0 0,-1 0 0 0 0,1 0 0 0 0,-1-1 0 0 0,0 1 0 0 0,-1 0 0 0 0,0-1 0 0 0,0 0-1 0 0,0 1 1 0 0,-1-1 0 0 0,0 0 0 0 0,0 0 0 0 0,0-7-23 0 0,-1 15-2 0 0,-1-1 0 0 0,1 0-1 0 0,0 0 1 0 0,0 1 0 0 0,0-1 0 0 0,0 0-1 0 0,-1 0 1 0 0,1 0 0 0 0,0 1 0 0 0,0-1-1 0 0,-1 0 1 0 0,1 0 0 0 0,0 0 0 0 0,0 0-1 0 0,-1 0 1 0 0,1 1 0 0 0,0-1 0 0 0,0 0-1 0 0,-1 0 1 0 0,1 0 0 0 0,0 0 0 0 0,-1 0-1 0 0,1 0 1 0 0,0 0 0 0 0,0 0 0 0 0,-1 0-1 0 0,1 0 1 0 0,0 0 0 0 0,-1 0 0 0 0,1 0-1 0 0,0 0 1 0 0,0 0 0 0 0,-1 0 0 0 0,1-1-1 0 0,0 1 1 0 0,0 0 0 0 0,-1 0 0 0 0,1 0-1 0 0,0 0 1 0 0,0-1 0 0 0,-1 1 0 0 0,1 0-1 0 0,0 0 1 0 0,0 0 0 0 0,0-1 0 0 0,-1 1-1 0 0,1 0 1 0 0,0 0 0 0 0,0-1 0 0 0,0 1-1 0 0,0 0 1 0 0,0 0 0 0 0,0-1 0 0 0,-1 1-1 0 0,1 0 1 0 0,0 0 0 0 0,0-1 0 0 0,0 1-1 0 0,0 0 3 0 0,-14 21-164 0 0,9-6 152 0 0,0 1-1 0 0,1-1 1 0 0,1 1 0 0 0,0-1 0 0 0,1 1 0 0 0,1 0 0 0 0,0 15 12 0 0,-12 81-49 0 0,12-110 58 0 0,0 0 0 0 0,0 0 0 0 0,0 0 0 0 0,0 0 0 0 0,-1 0-1 0 0,1 0 1 0 0,-1 0 0 0 0,1-1 0 0 0,-1 1 0 0 0,0 0 0 0 0,0-1 0 0 0,1 1 0 0 0,-1-1-1 0 0,0 0 1 0 0,0 0 0 0 0,0 1 0 0 0,-1-1 0 0 0,1-1 0 0 0,0 1 0 0 0,0 0 0 0 0,-1 0-1 0 0,1-1-8 0 0,-3 1 10 0 0,0 1 0 0 0,1-2 0 0 0,-1 1 0 0 0,0-1 0 0 0,1 1 0 0 0,-1-1-1 0 0,0 0 1 0 0,1-1 0 0 0,-1 1 0 0 0,0-1 0 0 0,1 0 0 0 0,-1 0 0 0 0,1-1-1 0 0,-1 1 1 0 0,1-1 0 0 0,-1 0 0 0 0,0-1-10 0 0,4 2-90 0 0,0 1-1 0 0,1 0 1 0 0,-1-1-1 0 0,1 1 1 0 0,-1-1-1 0 0,1 1 1 0 0,-1-1 0 0 0,1 1-1 0 0,-1-1 1 0 0,1 1-1 0 0,0-1 1 0 0,-1 0-1 0 0,1 1 1 0 0,0-1 0 0 0,-1 0-1 0 0,1 1 1 0 0,0-1-1 0 0,0 0 1 0 0,0 1-1 0 0,0-1 1 0 0,-1 0 0 0 0,1 1-1 0 0,0-1 1 0 0,0 0-1 0 0,0 1 1 0 0,0-1-1 0 0,1 0 1 0 0,-1 0-1 0 0,0 1 1 0 0,0-1 0 0 0,0 0-1 0 0,0 1 1 0 0,1-1-1 0 0,-1 0 1 0 0,0 1-1 0 0,1-1 1 0 0,-1 1 0 0 0,1-1-1 0 0,-1 1 1 0 0,0-1-1 0 0,1 0 1 0 0,-1 1-1 0 0,1-1 91 0 0,26-19-11964 0 0,-24 17 8849 0 0,5-2-5951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5.2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37 3889 0 0,'0'0'3430'0'0,"0"0"-1716"0"0,0 0-450 0 0,0 0 51 0 0,0 0 10 0 0,0 0-58 0 0,0 0-142 0 0,0 0-248 0 0,0 0-301 0 0,0 0-296 0 0,0 0-346 0 0,0 0-306 0 0,0 0-141 0 0,2-7-24 0 0,-2 2-238 0 0,4-17 1730 0 0,-1 20-3458 0 0,1 14-5156 0 0,-3-9 2067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5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14 11418 0 0,'0'0'1246'0'0,"0"0"-168"0"0,0 0-1 0 0,0 0 143 0 0,0 0 93 0 0,0 0 32 0 0,0 0-132 0 0,0 0-227 0 0,0 0-251 0 0,0 0-228 0 0,0 0-195 0 0,0 0-120 0 0,0 0-64 0 0,-5-14 1934 0 0,4 15-2050 0 0,0 0 1 0 0,0 0-1 0 0,0 0 1 0 0,0 1-1 0 0,0-1 1 0 0,0 0-1 0 0,0 1 1 0 0,0-1-1 0 0,1 0 0 0 0,-1 1 1 0 0,0-1-1 0 0,1 1 1 0 0,-1-1-1 0 0,1 1 1 0 0,0-1-1 0 0,-1 1 1 0 0,1 0-1 0 0,0-1 0 0 0,0 1 1 0 0,0-1-1 0 0,0 1 1 0 0,0-1-1 0 0,1 1 1 0 0,-1 0-1 0 0,0-1 1 0 0,1 1-1 0 0,-1-1 0 0 0,1 1 1 0 0,-1-1-1 0 0,1 0 1 0 0,0 1-1 0 0,0-1 1 0 0,0 0-1 0 0,0 1 1 0 0,0-1-1 0 0,0 0 1 0 0,0 0-1 0 0,0 0 0 0 0,0 0 1 0 0,0 0-1 0 0,0 0 1 0 0,1 0-1 0 0,-1 0 1 0 0,0 0-1 0 0,1 0 1 0 0,-1-1-1 0 0,1 1 0 0 0,-1-1 1 0 0,1 1-1 0 0,-1-1 1 0 0,1 0-1 0 0,-1 1 1 0 0,1-1-1 0 0,0 0 1 0 0,-1 0-1 0 0,1 0 0 0 0,-1 0 1 0 0,1 0-1 0 0,-1 0 1 0 0,1-1-1 0 0,0 1 1 0 0,-1-1-1 0 0,1 1 1 0 0,-1-1-1 0 0,0 1 0 0 0,2-2-12 0 0,-9 8 43 0 0,0 0 0 0 0,-1-1 0 0 0,0 0-1 0 0,0-1 1 0 0,0 1 0 0 0,0-1-1 0 0,-1-1 1 0 0,1 1 0 0 0,-1-1-1 0 0,0-1 1 0 0,0 1 0 0 0,0-1-1 0 0,-1-1 1 0 0,1 1 0 0 0,-3-1-43 0 0,11-1-232 0 0,19-13-3875 0 0,-7 6 729 0 0,-2 2-2886 0 0,-1 0-4841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6.3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70 106 13203 0 0,'0'0'1452'0'0,"0"0"151"0"0,0 0 44 0 0,2-11-73 0 0,1 1-1202 0 0,8-42 1850 0 0,-7 19 2788 0 0,-3 44-4934 0 0,0 0 1 0 0,0 0-1 0 0,1 0 0 0 0,0-1 0 0 0,1 1 1 0 0,1-1-1 0 0,-1 1 0 0 0,1-1 0 0 0,1 0 0 0 0,1 0-76 0 0,42 53-2676 0 0,-33-53-2145 0 0,-10-8 99 0 0,1-1-3838 0 0,-3-1 1494 0 0</inkml:trace>
  <inkml:trace contextRef="#ctx0" brushRef="#br0" timeOffset="255.393">222 46 1864 0 0,'0'0'3724'0'0,"0"0"-399"0"0,0 0-493 0 0,0 0-369 0 0,0 0-345 0 0,0 0-471 0 0,0 0-451 0 0,0 0-303 0 0,0 0-131 0 0,0 0 40 0 0,0 0 59 0 0,0 0-22 0 0,0 0-88 0 0,5 6-124 0 0,-3-3-544 0 0,0 0 0 0 0,0 0 1 0 0,0 0-1 0 0,0 0 0 0 0,-1 1 0 0 0,1-1 0 0 0,-1 1 1 0 0,0-1-1 0 0,0 1 0 0 0,0-1 0 0 0,-1 1 1 0 0,1-1-1 0 0,-1 1 0 0 0,0 0 0 0 0,0-1 0 0 0,0 1 1 0 0,0 0-1 0 0,0 0 0 0 0,-1-1 0 0 0,0 1 1 0 0,0-1-1 0 0,0 1 0 0 0,0-1 0 0 0,-1 1 0 0 0,1-1-83 0 0,-7 11 118 0 0,-1 0 0 0 0,0 0 0 0 0,-1-1 0 0 0,0-1 0 0 0,-1 0 0 0 0,-1 0 0 0 0,1-1 0 0 0,-2 0 0 0 0,0-1-1 0 0,0-1 1 0 0,-1 0 0 0 0,0-1 0 0 0,0 0 0 0 0,-1-1 0 0 0,0-1 0 0 0,0 0 0 0 0,-16 3-118 0 0,32-9-64 0 0,-1 0 0 0 0,0 0 1 0 0,0 0-1 0 0,1 0 0 0 0,-1 0 0 0 0,0 0 1 0 0,1 0-1 0 0,-1 0 0 0 0,0-1 0 0 0,1 1 1 0 0,-1 0-1 0 0,0 0 0 0 0,0 0 0 0 0,1-1 1 0 0,-1 1-1 0 0,0 0 0 0 0,0 0 0 0 0,0-1 1 0 0,1 1-1 0 0,-1 0 0 0 0,0-1 0 0 0,0 1 1 0 0,0 0-1 0 0,0-1 0 0 0,1 1 0 0 0,-1 0 1 0 0,0 0-1 0 0,0-1 0 0 0,0 1 0 0 0,0 0 1 0 0,0-1-1 0 0,0 1 0 0 0,0 0 1 0 0,0-1-1 0 0,0 1 0 0 0,0 0 0 0 0,0-1 1 0 0,0 1-1 0 0,0 0 0 0 0,-1-1 0 0 0,1 1 1 0 0,0 0-1 0 0,0-1 0 0 0,0 1 0 0 0,0 0 1 0 0,-1-1-1 0 0,1 1 0 0 0,0 0 0 0 0,0 0 1 0 0,0-1-1 0 0,-1 1 0 0 0,1 0 0 0 0,0 0 1 0 0,0 0-1 0 0,-1-1 0 0 0,1 1 0 0 0,0 0 1 0 0,-1 0-1 0 0,1 0 0 0 0,0 0 0 0 0,-1-1 64 0 0,16-14-4072 0 0,-4 4-4344 0 0,-10 11 6898 0 0,4-5-9376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3.9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203 9 8746 0 0,'0'0'1539'0'0,"0"0"120"0"0,0 0 85 0 0,0 0 51 0 0,0 0 52 0 0,0 0-93 0 0,0 0-238 0 0,0 0-351 0 0,0 0-403 0 0,0 0-312 0 0,0 0-159 0 0,-4-2 19 0 0,3 2-275 0 0,0-1-1 0 0,-1 1 0 0 0,1 0 0 0 0,0-1 0 0 0,0 1 0 0 0,-1 0 0 0 0,1 0 1 0 0,0 0-1 0 0,-1 0 0 0 0,1 0 0 0 0,0 0 0 0 0,0 0 0 0 0,-1 1 0 0 0,1-1 1 0 0,0 0-1 0 0,0 1 0 0 0,-1-1 0 0 0,1 0 0 0 0,0 1 0 0 0,0 0 0 0 0,0-1 1 0 0,0 1-1 0 0,0 0 0 0 0,0 0 0 0 0,0-1 0 0 0,0 1 0 0 0,0 0 0 0 0,0 0 1 0 0,0 0-1 0 0,0 0 0 0 0,0 0 0 0 0,1 0 0 0 0,-1 0 0 0 0,1 1 0 0 0,-1-1 1 0 0,1 0-1 0 0,-1 0 0 0 0,1 1-34 0 0,-5 3 115 0 0,-25 32 634 0 0,18-26-682 0 0,0 1 0 0 0,1 1 0 0 0,1 0-1 0 0,0 0 1 0 0,0 1 0 0 0,2 0 0 0 0,0 0 0 0 0,0 1 0 0 0,2 1 0 0 0,-1-1-1 0 0,2 1 1 0 0,0 0 0 0 0,1 0 0 0 0,1 0 0 0 0,0 1 0 0 0,1 4-67 0 0,31 33-1164 0 0,-13-42-3788 0 0,3-3-6740 0 0,-14-8 2690 0 0</inkml:trace>
  <inkml:trace contextRef="#ctx0" brushRef="#br0" timeOffset="251.319">210 147 10602 0 0,'0'0'4583'0'0,"0"0"-2424"0"0,0 0-667 0 0,0 0-97 0 0,0 0-135 0 0,0 0-206 0 0,0 0-282 0 0,0 0-240 0 0,0 0-165 0 0,0 0-83 0 0,0 0-13 0 0,0 0 19 0 0,0 0 4 0 0,4 3-17 0 0,57 82 459 0 0,-37-47-135 0 0,-12-20-4362 0 0,-6-9-1957 0 0,0 0-3616 0 0,-6-7 1178 0 0</inkml:trace>
  <inkml:trace contextRef="#ctx0" brushRef="#br0" timeOffset="537.444">343 141 8482 0 0,'0'0'4149'0'0,"0"0"-1075"0"0,0 0-739 0 0,0 0-571 0 0,0 0-426 0 0,0 0-265 0 0,0 0-206 0 0,0 0-128 0 0,0 0-100 0 0,0 0-100 0 0,-10 4-99 0 0,-78 42 356 0 0,-38 42-1750 0 0,120-76-1070 0 0,7-9-2126 0 0,2-1-4987 0 0,0-2-833 0 0</inkml:trace>
  <inkml:trace contextRef="#ctx0" brushRef="#br0" timeOffset="800.598">444 0 13323 0 0,'0'0'2360'0'0,"0"0"-182"0"0,0 0-327 0 0,0 0-425 0 0,0 0-390 0 0,0 0-290 0 0,0 0-213 0 0,0 0-101 0 0,0 0-8 0 0,0 0 39 0 0,0 0 33 0 0,0 0-13 0 0,0 5-78 0 0,-11 79 704 0 0,-2-14-5154 0 0,12-63 1714 0 0,1 2-4904 0 0,0-4-4091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2.5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133 1 7898 0 0,'0'0'1963'0'0,"0"0"-101"0"0,0 0 27 0 0,0 0-19 0 0,0 0-54 0 0,0 0-83 0 0,0 0-210 0 0,0 0-294 0 0,0 0-320 0 0,0 0-325 0 0,0 0-255 0 0,0 0-173 0 0,0 0-39 0 0,-9 42 1674 0 0,-5-10-1448 0 0,9-24-391 0 0,1 0 0 0 0,0 1 1 0 0,1 0-1 0 0,0 0 1 0 0,0 0-1 0 0,1 0 0 0 0,0 0 1 0 0,1 0-1 0 0,0 1 1 0 0,0-1-1 0 0,1 4 48 0 0,9 5-2291 0 0,-4-13-1599 0 0,1-1-4080 0 0,-4-3-2887 0 0</inkml:trace>
  <inkml:trace contextRef="#ctx0" brushRef="#br0" timeOffset="594.184">50 114 12275 0 0,'0'0'1617'0'0,"0"0"-242"0"0,0 0-28 0 0,0 0 12 0 0,0 0-37 0 0,0 0-93 0 0,0 0-178 0 0,0 0-207 0 0,0 0-165 0 0,0 0-159 0 0,0 0-149 0 0,0 0-101 0 0,0 0-65 0 0,-8-1-29 0 0,-25-2-1 0 0,25 2-25 0 0,8 1-4 0 0,26 3 1354 0 0,293-19-198 0 0,207 28-1065 0 0,-526-12-224 0 0,0 0 1 0 0,0-1-1 0 0,0 1 1 0 0,0 0-1 0 0,0-1 1 0 0,0 1-1 0 0,0 0 1 0 0,0 0-1 0 0,0-1 1 0 0,0 1-1 0 0,0 0 1 0 0,0-1-1 0 0,0 1 1 0 0,0 0-1 0 0,0-1 1 0 0,0 1-1 0 0,0 0 1 0 0,0 0-1 0 0,0-1 1 0 0,0 1-1 0 0,1 0 1 0 0,-1-1-1 0 0,0 1 1 0 0,0 0-1 0 0,0 0 1 0 0,0-1-1 0 0,1 1 1 0 0,-1 0-1 0 0,0 0 1 0 0,0 0-1 0 0,1-1 1 0 0,-1 1-1 0 0,0 0 0 0 0,0 0 1 0 0,1 0-1 0 0,-1 0 1 0 0,0 0-1 0 0,0-1 1 0 0,1 1-1 0 0,-1 0 1 0 0,0 0-1 0 0,1 0 1 0 0,-1 0-1 0 0,0 0 1 0 0,1 0-14 0 0,-29-11-94 0 0,12 9 1816 0 0,17 2-2171 0 0,-1 0 1 0 0,1 0 0 0 0,-1 0 0 0 0,0-1 0 0 0,1 1 0 0 0,-1 0-1 0 0,0 0 1 0 0,0 0 0 0 0,1-1 0 0 0,-1 1 0 0 0,0 0-1 0 0,1 0 1 0 0,-1-1 0 0 0,0 1 0 0 0,0 0 0 0 0,1-1-1 0 0,-1 1 1 0 0,0 0 0 0 0,0-1 0 0 0,0 1 0 0 0,0 0-1 0 0,0-1 1 0 0,1 1 0 0 0,-1 0 0 0 0,0-1 0 0 0,0 1-1 0 0,0-1 1 0 0,0 1 0 0 0,0 0 0 0 0,0-1 0 0 0,0 1-1 0 0,0 0 1 0 0,0-1 0 0 0,0 1 0 0 0,0-1 0 0 0,0 1 0 0 0,-1 0-1 0 0,1-1 1 0 0,0 1 0 0 0,0 0 0 0 0,0-1 0 0 0,0 1-1 0 0,-1 0 1 0 0,1-1 0 0 0,0 1 0 0 0,0 0 0 0 0,-1 0-1 0 0,1-1 1 0 0,0 1 0 0 0,-1 0 448 0 0,7-8-2408 0 0,-1-1 8559 0 0,-5 12 4118 0 0,-1 6-9961 0 0,-18 70 3758 0 0,6-55-7227 0 0,-4-1-6331 0 0,14-20-1831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1.3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0 174 15219 0 0,'0'0'1339'0'0,"0"0"-99"0"0,0 0-86 0 0,0 0-84 0 0,0 0-129 0 0,0 0-157 0 0,0 0-197 0 0,0 0-209 0 0,0 0-130 0 0,0 0-40 0 0,0 0 12 0 0,0 0 25 0 0,0 0-20 0 0,3 5-53 0 0,18 36-28 0 0,-4-7 561 0 0,-5-12-3054 0 0,0-4-2709 0 0,0-2-3823 0 0,-9-12 290 0 0</inkml:trace>
  <inkml:trace contextRef="#ctx0" brushRef="#br0" timeOffset="264.81">175 156 8458 0 0,'0'0'2299'0'0,"0"0"52"0"0,0 0-124 0 0,0 0-317 0 0,0 0-467 0 0,0 0-404 0 0,0 0-252 0 0,0 0-50 0 0,0 0 37 0 0,0 0 50 0 0,0 0-29 0 0,0 0-124 0 0,0 0-113 0 0,-4 12-84 0 0,-44 106 702 0 0,-67 76-977 0 0,123-210-10222 0 0,-3 7 2299 0 0,-1 3-1251 0 0</inkml:trace>
  <inkml:trace contextRef="#ctx0" brushRef="#br0" timeOffset="525.959">305 1 16628 0 0,'0'0'1250'0'0,"0"0"-49"0"0,0 0-168 0 0,0 0-243 0 0,0 0-222 0 0,0 0-135 0 0,0 0-27 0 0,0 0 70 0 0,0 0 77 0 0,0 0 62 0 0,0 0-21 0 0,0 0-98 0 0,-1 8-111 0 0,-8 44 37 0 0,-5 28-629 0 0,11-54-4156 0 0,2-4-3710 0 0,1-19-3022 0 0</inkml:trace>
  <inkml:trace contextRef="#ctx0" brushRef="#br0" timeOffset="864.935">409 30 18652 0 0,'0'0'684'0'0,"0"0"-18"0"0,0 0-40 0 0,0 0-111 0 0,0 0-89 0 0,0 0-68 0 0,0 0-22 0 0,0 0 42 0 0,0 0 27 0 0,0 0 9 0 0,0 0-10 0 0,0 0-31 0 0,7 12-45 0 0,24 36-46 0 0,-26-39-205 0 0,-1 1 1 0 0,0 0-1 0 0,-1 0 1 0 0,0 0 0 0 0,0 0-1 0 0,-1 0 1 0 0,-1 1 0 0 0,1-1-1 0 0,-2 1 1 0 0,1-1-1 0 0,-2 1 1 0 0,1-1 0 0 0,-1 1-1 0 0,-1-1 1 0 0,-2 9-78 0 0,2-7 30 0 0,-1 0 1 0 0,0-1 0 0 0,-1 1-1 0 0,0-1 1 0 0,-1 0-1 0 0,0 0 1 0 0,-1 0 0 0 0,0-1-1 0 0,-1 0 1 0 0,0 0-1 0 0,0-1 1 0 0,-1 1 0 0 0,-1-2-1 0 0,1 1 1 0 0,-1-1-1 0 0,-1 0 1 0 0,1-1 0 0 0,-5 2-31 0 0,20-15-2319 0 0,11-12-2232 0 0,-6 9-2717 0 0,-4 4-3764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9.7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240 70 12003 0 0,'0'0'1420'0'0,"0"0"-23"0"0,0 0-38 0 0,0 0-42 0 0,0 0-38 0 0,0 0-88 0 0,-11-9-161 0 0,-36-24-151 0 0,45 32-795 0 0,-1 0-1 0 0,1 0 1 0 0,-1 1-1 0 0,0-1 0 0 0,1 1 1 0 0,-1 0-1 0 0,0-1 1 0 0,0 1-1 0 0,1 0 0 0 0,-1 0 1 0 0,0 1-1 0 0,1-1 1 0 0,-1 1-1 0 0,0-1 0 0 0,1 1 1 0 0,-1 0-1 0 0,1 0 1 0 0,-1 0-1 0 0,1 0 1 0 0,-1 0-1 0 0,1 1 0 0 0,0-1 1 0 0,0 1-1 0 0,0-1 1 0 0,0 1-1 0 0,0 0 0 0 0,0 0 1 0 0,0 0-1 0 0,0 0 1 0 0,1 0-1 0 0,-1 0 0 0 0,1 1 1 0 0,-1-1-1 0 0,1 1 1 0 0,0-1-1 0 0,0 1 0 0 0,0-1 1 0 0,0 1-1 0 0,1-1 1 0 0,-1 1-1 0 0,1 0 1 0 0,-1-1-1 0 0,1 1 0 0 0,0 0 1 0 0,0-1-1 0 0,0 3-83 0 0,11 116 956 0 0,2-33-982 0 0,-13-85-66 0 0,0 0 1 0 0,0 0-1 0 0,-1 0 1 0 0,0-1-1 0 0,1 1 1 0 0,-1 0-1 0 0,0-1 1 0 0,0 1-1 0 0,0 0 1 0 0,-1-1 0 0 0,1 1-1 0 0,0-1 1 0 0,-1 0-1 0 0,0 0 1 0 0,0 1-1 0 0,0-1 1 0 0,0 0-1 0 0,0 0 1 0 0,0 0-1 0 0,0-1 1 0 0,0 1-1 0 0,-1-1 1 0 0,0 1 91 0 0,-18 9-5316 0 0,0-3-6042 0 0,14-6 3494 0 0</inkml:trace>
  <inkml:trace contextRef="#ctx0" brushRef="#br0" timeOffset="350.377">0 227 9202 0 0,'0'0'994'0'0,"0"0"-100"0"0,0 0 113 0 0,0 0 234 0 0,0 0 143 0 0,10-1 13 0 0,315-55 4229 0 0,-323 56-5599 0 0,1 0 50 0 0,0 0-1 0 0,0 0 1 0 0,0-1 0 0 0,0 1 0 0 0,-1-1 0 0 0,1 1 0 0 0,0-1 0 0 0,0 0-1 0 0,0 0 1 0 0,0-1 0 0 0,-1 1 0 0 0,1-1 0 0 0,0 1 0 0 0,-1-1-1 0 0,0 0 1 0 0,1 1 0 0 0,-1-2 0 0 0,0 1 0 0 0,0 0 0 0 0,0 0 0 0 0,0 0-1 0 0,0-1 1 0 0,-1 1 0 0 0,1-1 0 0 0,-1 0 0 0 0,1 1 0 0 0,-1-1-1 0 0,0 0 1 0 0,0 0 0 0 0,0-1-77 0 0,-3 2 33 0 0,0 0 0 0 0,-1 1 0 0 0,1-1 0 0 0,-1 1 0 0 0,1-1 0 0 0,-1 1 0 0 0,1 0 0 0 0,-1 0 0 0 0,0 0 0 0 0,0 0 0 0 0,1 0 0 0 0,-1 1 0 0 0,0-1 0 0 0,0 1 0 0 0,0 0 0 0 0,0 0 0 0 0,0 0 0 0 0,0 0 0 0 0,0 0 0 0 0,1 1 0 0 0,-1-1 0 0 0,0 1 0 0 0,0 0 0 0 0,0 0 0 0 0,1 0 0 0 0,-1 0 0 0 0,1 0 0 0 0,-1 1 0 0 0,0-1 0 0 0,-1 2-33 0 0,0-1 6 0 0,0 0 1 0 0,0 0-1 0 0,-1 0 1 0 0,2 0-1 0 0,-1 1 1 0 0,0-1-1 0 0,0 1 1 0 0,1 0-1 0 0,-1 0 1 0 0,1 1-1 0 0,0-1 1 0 0,0 1-1 0 0,0 0 1 0 0,1-1-1 0 0,-1 1 1 0 0,1 0-1 0 0,0 0 1 0 0,0 1-1 0 0,0-1 1 0 0,1 0-1 0 0,-1 1 1 0 0,1-1-1 0 0,0 1 1 0 0,1-1-1 0 0,-1 1 1 0 0,1 0-1 0 0,0-1 1 0 0,0 1-1 0 0,0-1 1 0 0,0 1-1 0 0,1 0 1 0 0,0-1-1 0 0,0 1 1 0 0,0-1-1 0 0,1 1 1 0 0,-1-1-1 0 0,1 0 1 0 0,0 0-1 0 0,0 0 1 0 0,1 0-1 0 0,-1 0 1 0 0,1 0-1 0 0,0 0 1 0 0,0-1-1 0 0,0 1 1 0 0,0-1-1 0 0,1 0 1 0 0,0 1-7 0 0,48 12-3062 0 0,-35-15-1021 0 0,1-1-3545 0 0,-8 0 1896 0 0,-4 0 858 0 0</inkml:trace>
  <inkml:trace contextRef="#ctx0" brushRef="#br0" timeOffset="531.173">504 141 13299 0 0,'0'0'1882'0'0,"0"0"-518"0"0,0 0-541 0 0,0 0-122 0 0,0 0 155 0 0,0 0 170 0 0,0 0 7 0 0,0 0-184 0 0,0 0-243 0 0,0 0-183 0 0,2 12-135 0 0,4 36-86 0 0,-5-43-196 0 0,1 0 0 0 0,-1-1 0 0 0,1 1 1 0 0,0-1-1 0 0,0 1 0 0 0,1-1 0 0 0,-1 0 1 0 0,1 0-1 0 0,0 0 0 0 0,0 0 0 0 0,0 0 1 0 0,0-1-1 0 0,1 1 0 0 0,0-1 0 0 0,-1 0 1 0 0,2 1-7 0 0,3 3-423 0 0,6 3-2800 0 0,-10-8-1612 0 0,1 1-4569 0 0,-4-2 3837 0 0</inkml:trace>
  <inkml:trace contextRef="#ctx0" brushRef="#br0" timeOffset="819.706">601 181 3569 0 0,'0'0'3491'0'0,"0"0"-71"0"0,0 0-294 0 0,0 0-501 0 0,0 0-621 0 0,0 0-597 0 0,0 0-410 0 0,0 0-223 0 0,0 0-66 0 0,0 0-4 0 0,0 0-65 0 0,0 0-118 0 0,0 0-115 0 0,-11 7-92 0 0,-87 62 310 0 0,89-62-825 0 0,-17 16-141 0 0,17-6-2691 0 0,9-14-706 0 0,4-1-4764 0 0,-2-2-1008 0 0</inkml:trace>
  <inkml:trace contextRef="#ctx0" brushRef="#br0" timeOffset="1094.512">706 77 16404 0 0,'0'0'1516'0'0,"0"0"-407"0"0,0 0-374 0 0,0 0-83 0 0,0 0 95 0 0,0 0 107 0 0,0 0-21 0 0,0 0-137 0 0,0 0-162 0 0,0 0-169 0 0,-4 10-135 0 0,-14 33-84 0 0,9 18 231 0 0,10-50-4047 0 0,0-1-4155 0 0,-1-5 2406 0 0,1-3-2865 0 0</inkml:trace>
  <inkml:trace contextRef="#ctx0" brushRef="#br0" timeOffset="1394.25">791 46 14139 0 0,'0'0'1555'0'0,"0"0"-63"0"0,0 0-198 0 0,0 0-186 0 0,0 0-181 0 0,0 0-148 0 0,0 0-95 0 0,0 0-64 0 0,0 0-45 0 0,0 0-51 0 0,0 0-61 0 0,0 0-44 0 0,8 12-53 0 0,25 38-30 0 0,-30-44-256 0 0,1 0 0 0 0,-2 0-1 0 0,1 1 1 0 0,-1-1 0 0 0,0 1-1 0 0,0-1 1 0 0,-1 1-1 0 0,0 0 1 0 0,0 0 0 0 0,0 0-1 0 0,-1-1 1 0 0,0 1-1 0 0,0 0 1 0 0,-1 0-80 0 0,0 4 83 0 0,1-1-55 0 0,-1-1 0 0 0,0 0 0 0 0,-1 1-1 0 0,0-1 1 0 0,-1 0 0 0 0,0 0 0 0 0,0-1 0 0 0,0 1 0 0 0,-2-1 0 0 0,1 1 0 0 0,-1-1-1 0 0,0 0 1 0 0,0-1 0 0 0,-1 0 0 0 0,0 1 0 0 0,0-2 0 0 0,-1 1 0 0 0,0-1 0 0 0,0 0-1 0 0,-1 0-27 0 0,8-7-7 0 0,0 1-1 0 0,0 0 1 0 0,0-1-1 0 0,0 1 1 0 0,0-1-1 0 0,-1 1 1 0 0,1 0-1 0 0,0-1 1 0 0,0 1-1 0 0,-1 0 1 0 0,1-1-1 0 0,0 1 1 0 0,0 0-1 0 0,-1 0 1 0 0,1-1-1 0 0,0 1 1 0 0,-1 0-1 0 0,1 0 1 0 0,0-1-1 0 0,-1 1 1 0 0,1 0-1 0 0,0 0 1 0 0,-1 0-1 0 0,1 0 1 0 0,-1-1-1 0 0,1 1 0 0 0,0 0 1 0 0,-1 0-1 0 0,1 0 1 0 0,-1 0-1 0 0,1 0 1 0 0,0 0-1 0 0,-1 0 1 0 0,1 0-1 0 0,-1 0 1 0 0,1 0-1 0 0,0 0 1 0 0,-1 1-1 0 0,1-1 1 0 0,0 0-1 0 0,-1 0 1 0 0,1 0-1 0 0,-1 0 1 0 0,1 1-1 0 0,0-1 1 0 0,-1 0 7 0 0,25-31-6475 0 0,-17 25 1978 0 0,-1 0-2675 0 0,-1 2-1375 0 0</inkml:trace>
  <inkml:trace contextRef="#ctx0" brushRef="#br0" timeOffset="1692.341">988 1 15283 0 0,'0'0'1044'0'0,"0"0"38"0"0,0 0-26 0 0,0 0 11 0 0,0 0-3 0 0,0 0-71 0 0,0 0-211 0 0,0 0-232 0 0,0 0-177 0 0,0 0-111 0 0,0 0 8 0 0,0 0 25 0 0,9 1-8 0 0,-7 0-270 0 0,2-1 12 0 0,-1 1-1 0 0,1 0 1 0 0,-1 0-1 0 0,1 0 1 0 0,-1 0-1 0 0,1 0 1 0 0,-1 1-1 0 0,1 0 1 0 0,-1-1-1 0 0,0 1 1 0 0,0 0-1 0 0,0 1 1 0 0,0-1 0 0 0,-1 1-1 0 0,1-1 1 0 0,0 1-1 0 0,-1 0 1 0 0,2 2-29 0 0,8 15 90 0 0,0 1 0 0 0,-2 0 1 0 0,0 0-1 0 0,-1 1 0 0 0,-2 0 0 0 0,0 1 1 0 0,-1 0-1 0 0,-1 0 0 0 0,0 13-90 0 0,-4-27 63 0 0,0 0-1 0 0,-1 0 0 0 0,0 0 1 0 0,0 0-1 0 0,-1 0 0 0 0,0-1 0 0 0,0 1 1 0 0,-1 0-1 0 0,-1 0 0 0 0,1-1 1 0 0,-1 1-1 0 0,-1-1 0 0 0,0 0 1 0 0,0 0-1 0 0,0 0 0 0 0,-1-1 0 0 0,0 1 1 0 0,-1-1-1 0 0,1 0 0 0 0,-1-1 1 0 0,-1 1-1 0 0,1-1 0 0 0,-1-1 1 0 0,0 1-1 0 0,-1-1 0 0 0,-2 1-62 0 0,-113 42 1949 0 0,122-48-1893 0 0,1 0-8 0 0,25-7-183 0 0,-8 2-794 0 0,19-6-1192 0 0,-24 7-2408 0 0,0-1-3649 0 0,-6 3-4130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8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1 14539 0 0,'0'0'1933'0'0,"0"0"-209"0"0,0 0-194 0 0,0 0-127 0 0,0 0-61 0 0,0 0-141 0 0,0 0-290 0 0,0 0-319 0 0,0 0-267 0 0,0 0-149 0 0,0 0-22 0 0,0 0 42 0 0,0 0 65 0 0,9 7 347 0 0,-39 38 378 0 0,-30 28-802 0 0,68-64-5616 0 0,3-9-2279 0 0,-8 0 3013 0 0,1 0-5526 0 0</inkml:trace>
  <inkml:trace contextRef="#ctx0" brushRef="#br0" timeOffset="250.59">366 147 18612 0 0,'0'0'643'0'0,"0"0"-148"0"0,0 0 5 0 0,0 0 181 0 0,0 0 174 0 0,0 0 61 0 0,0 0-113 0 0,0 0-206 0 0,0 0-218 0 0,-6 11-165 0 0,-19 34-98 0 0,16 15-627 0 0,10-49-4467 0 0,-1 1-5411 0 0,0-10 1456 0 0</inkml:trace>
  <inkml:trace contextRef="#ctx0" brushRef="#br0" timeOffset="703.984">217 217 8770 0 0,'0'0'5513'0'0,"0"0"-3491"0"0,0 0-1281 0 0,0 0-227 0 0,0 0 93 0 0,0 0 261 0 0,0 0 216 0 0,0 0 44 0 0,0 0-176 0 0,0 0-230 0 0,10 1-242 0 0,209-8-1115 0 0,-218 7 429 0 0,0 0 0 0 0,0 0 0 0 0,-1 0 0 0 0,1 0 0 0 0,0 0 0 0 0,0 0 0 0 0,0-1 0 0 0,0 1 0 0 0,0 0 0 0 0,0 0 0 0 0,-1-1 0 0 0,1 1 0 0 0,0 0 0 0 0,0-1 0 0 0,-1 1 0 0 0,1-1 0 0 0,0 1 0 0 0,0-1 0 0 0,-1 0 0 0 0,1 1 0 0 0,-1-1 0 0 0,1 1 0 0 0,0-1 0 0 0,-1 0-1 0 0,1 0 1 0 0,-1 1 0 0 0,0-1 0 0 0,1 0 0 0 0,-1 0 0 0 0,1 0 0 0 0,-1 1 0 0 0,0-1 0 0 0,0 0 0 0 0,0 0 0 0 0,1 0 0 0 0,-1 0 0 0 0,0 0 0 0 0,0 0 0 0 0,0 1 0 0 0,0-1 0 0 0,-1 0 0 0 0,1 0 0 0 0,0 0 206 0 0,-9-25-1845 0 0,4 15 3155 0 0,4 8-995 0 0,-1 0-1 0 0,1 0 0 0 0,-1 0 1 0 0,1 0-1 0 0,-1 0 1 0 0,0 0-1 0 0,0 1 1 0 0,0-1-1 0 0,-1 1 0 0 0,1-1 1 0 0,-1 1-1 0 0,1 0 1 0 0,-1 0-1 0 0,0 0 0 0 0,0 0 1 0 0,1 0-1 0 0,-1 1 1 0 0,0 0-1 0 0,-1-1 1 0 0,1 1-1 0 0,0 0 0 0 0,0 0 1 0 0,0 1-1 0 0,-1-1 1 0 0,1 1-1 0 0,0-1 1 0 0,-2 1-315 0 0,-59 13 1840 0 0,52-9-1667 0 0,1-1-1 0 0,0 2 1 0 0,0 0-1 0 0,0 0 1 0 0,1 1-1 0 0,0 0 1 0 0,0 1-1 0 0,0 0 1 0 0,1 0-1 0 0,0 1 1 0 0,0 1-1 0 0,1-1 1 0 0,0 1-1 0 0,1 1 1 0 0,0 0-173 0 0,6-8 21 0 0,0 0-1 0 0,0 1 1 0 0,0-1 0 0 0,0 1 0 0 0,1 0 0 0 0,-1-1 0 0 0,1 1 0 0 0,-1-1 0 0 0,1 1 0 0 0,0 0 0 0 0,0-1-1 0 0,1 1 1 0 0,-1 0 0 0 0,0-1 0 0 0,1 1 0 0 0,-1-1 0 0 0,1 1 0 0 0,0-1 0 0 0,0 1 0 0 0,0-1 0 0 0,0 1-1 0 0,1-1 1 0 0,-1 0 0 0 0,1 0 0 0 0,-1 0 0 0 0,1 1 0 0 0,0-2 0 0 0,0 1 0 0 0,-1 0 0 0 0,1 0 0 0 0,1 0-1 0 0,-1-1 1 0 0,0 1 0 0 0,0-1 0 0 0,1 0 0 0 0,-1 0 0 0 0,0 0 0 0 0,1 0 0 0 0,-1 0 0 0 0,1 0 0 0 0,0-1-21 0 0,110 20 335 0 0,-99-20-328 0 0,1 0 0 0 0,-1-1 0 0 0,0-1 0 0 0,0 0 0 0 0,0-1-1 0 0,0 0 1 0 0,0-1 0 0 0,0-1 0 0 0,-1 0 0 0 0,8-5-7 0 0,-19 8-11 0 0,1-1 0 0 0,-1 0 0 0 0,1-1 0 0 0,-1 1 0 0 0,0 0 0 0 0,0-1 0 0 0,0 1 0 0 0,-1-1 0 0 0,1 1 0 0 0,-1-1 0 0 0,0 0 0 0 0,0 0 0 0 0,0 0 0 0 0,0 1 0 0 0,-1-1 0 0 0,0 0 0 0 0,1 0 0 0 0,-2 0 0 0 0,1 0 0 0 0,0 0 0 0 0,-1 0 0 0 0,1 0 0 0 0,-1 0 0 0 0,0 1 0 0 0,-1-1 0 0 0,1 0-1 0 0,-1 1 1 0 0,1-1 0 0 0,-1 0 0 0 0,0 1 0 0 0,0 0 0 0 0,-1 0 0 0 0,-1-3 11 0 0,-13-40-2919 0 0,18 37-1676 0 0,6 4-7390 0 0,-4 5 4297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06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1 6913 0 0,'0'0'1031'0'0,"0"0"-444"0"0,0 0-8 0 0,0 0 358 0 0,0 0 413 0 0,0 0 200 0 0,0 0-85 0 0,0 0-294 0 0,0 0-332 0 0,0 0-233 0 0,0 0-145 0 0,0 0-69 0 0,0 0-28 0 0,-3 3-32 0 0,-15 17 642 0 0,17-20-951 0 0,1 0-1 0 0,0 0 1 0 0,-1 0 0 0 0,1 0 0 0 0,0 0 0 0 0,-1 0-1 0 0,1 0 1 0 0,0-1 0 0 0,-1 1 0 0 0,1 0-1 0 0,0 0 1 0 0,-1 0 0 0 0,1 0 0 0 0,0-1 0 0 0,-1 1-1 0 0,1 0 1 0 0,0 0 0 0 0,0-1 0 0 0,-1 1-1 0 0,1 0 1 0 0,0-1 0 0 0,0 1 0 0 0,-1 0 0 0 0,1-1-1 0 0,0 1 1 0 0,0 0 0 0 0,0-1 0 0 0,0 1 0 0 0,0 0-1 0 0,0-1 1 0 0,0 1 0 0 0,-1 0 0 0 0,1-1-1 0 0,0 1 1 0 0,0-1 0 0 0,0 1 0 0 0,0 0 0 0 0,0-1-1 0 0,1 1 1 0 0,-1 0 0 0 0,0-1 0 0 0,0 1-1 0 0,0 0 1 0 0,0-1 0 0 0,0 1 0 0 0,0 0 0 0 0,1-1-1 0 0,-1 1 1 0 0,0 0 0 0 0,0-1 0 0 0,0 1 0 0 0,1 0-1 0 0,-1 0 1 0 0,0-1 0 0 0,1 1 0 0 0,-1 0-1 0 0,0 0 1 0 0,0-1 0 0 0,1 1 0 0 0,-1 0 0 0 0,0 0-1 0 0,1 0 1 0 0,-1 0-23 0 0,0 0-5 0 0,0 0 0 0 0,0 0 0 0 0,0 1 0 0 0,0-1 0 0 0,0 0 0 0 0,0 1 0 0 0,0-1 0 0 0,0 0 0 0 0,0 1 1 0 0,1-1-1 0 0,-1 0 0 0 0,0 1 0 0 0,0-1 0 0 0,0 0 0 0 0,0 0 0 0 0,0 1 0 0 0,1-1 0 0 0,-1 0 0 0 0,0 0 0 0 0,0 1 0 0 0,0-1 0 0 0,1 0 0 0 0,-1 0 0 0 0,0 0 0 0 0,0 1 0 0 0,1-1 0 0 0,-1 0 0 0 0,0 0 0 0 0,0 0 0 0 0,1 0 0 0 0,-1 0 0 0 0,0 1 0 0 0,1-1 0 0 0,-1 0 0 0 0,0 0 1 0 0,1 0-1 0 0,-1 0 0 0 0,0 0 0 0 0,0 0 0 0 0,1 0 0 0 0,-1 0 0 0 0,1 0 5 0 0,-2-1 55 0 0,1 1 0 0 0,0-1 1 0 0,0 1-1 0 0,0 0 0 0 0,-1-1 1 0 0,1 1-1 0 0,0-1 0 0 0,-1 1 1 0 0,1 0-1 0 0,0-1 0 0 0,-1 1 1 0 0,1 0-1 0 0,0 0 0 0 0,-1-1 1 0 0,1 1-1 0 0,0 0 0 0 0,-1 0 1 0 0,1-1-1 0 0,-1 1 0 0 0,1 0 1 0 0,-1 0-1 0 0,1 0 0 0 0,-1 0 1 0 0,1 0-1 0 0,0 0 0 0 0,-1 0 0 0 0,1 0 1 0 0,-1 0-1 0 0,0 0-55 0 0,3 0 27 0 0,0 1 0 0 0,1-1-1 0 0,-1 1 1 0 0,0 0 0 0 0,0 0 0 0 0,-1 0-1 0 0,1 0 1 0 0,0 0 0 0 0,0 0 0 0 0,0 1-1 0 0,-1-1 1 0 0,1 0 0 0 0,-1 1 0 0 0,1 0-1 0 0,-1-1 1 0 0,1 1 0 0 0,-1 0 0 0 0,0 0-1 0 0,0-1 1 0 0,0 1 0 0 0,0 0 0 0 0,0 0 0 0 0,0 0-1 0 0,-1 0 1 0 0,1 0 0 0 0,-1 1 0 0 0,1-1-1 0 0,-1 0 1 0 0,0 0 0 0 0,0 0 0 0 0,0 0-1 0 0,0 0 1 0 0,0 1 0 0 0,0-1 0 0 0,-1 0-1 0 0,1 0 1 0 0,-1 0 0 0 0,1 0 0 0 0,-1 0-1 0 0,0 0 1 0 0,0 0 0 0 0,0 0 0 0 0,0 0-1 0 0,0 0 1 0 0,0 0 0 0 0,-1-1 0 0 0,0 2-27 0 0,-54 26 711 0 0,56-39-3959 0 0,3 3-3775 0 0,-1 4-2416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27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146 515 0 0 0,'0'0'771'0'0,"3"9"92"0"0,11 25 104 0 0,-10-24 10061 0 0,0-7-4467 0 0,0-14-2703 0 0,-5-15-5776 0 0,0 20 3446 0 0,1 4-1512 0 0,-1 0-1 0 0,0 0 0 0 0,0 0 1 0 0,0 0-1 0 0,0 0 1 0 0,0 0-1 0 0,0 1 0 0 0,0-1 1 0 0,-1 0-1 0 0,1 1 1 0 0,-1-1-1 0 0,1 1 0 0 0,-1-1 1 0 0,0 1-1 0 0,1 0 0 0 0,-1-1 1 0 0,0 1-1 0 0,0 0 1 0 0,0 0-1 0 0,0 1 0 0 0,0-1 1 0 0,0 0-1 0 0,0 1 0 0 0,0-1 1 0 0,0 1-1 0 0,0-1 1 0 0,0 1-1 0 0,0 0 0 0 0,0 0 1 0 0,-1 0-1 0 0,1 0 0 0 0,0 1 1 0 0,0-1-1 0 0,0 0 1 0 0,0 1-1 0 0,0 0 0 0 0,0-1 1 0 0,0 1-1 0 0,0 0 0 0 0,-1 0-15 0 0,-66 58 319 0 0,37 17-102 0 0,32-74-191 0 0,0 0 0 0 0,0 0-1 0 0,0 0 1 0 0,0-1 0 0 0,0 1-1 0 0,0 0 1 0 0,1 0 0 0 0,-1 0-1 0 0,0-1 1 0 0,1 1 0 0 0,0 0-1 0 0,-1-1 1 0 0,1 1 0 0 0,0 0-1 0 0,0-1 1 0 0,0 1 0 0 0,0-1-1 0 0,0 1 1 0 0,0-1 0 0 0,0 0-1 0 0,0 1 1 0 0,1-1 0 0 0,-1 0 0 0 0,1 0-1 0 0,-1 0 1 0 0,1 0 0 0 0,-1 0-1 0 0,1 0 1 0 0,-1 0 0 0 0,1 0-1 0 0,0-1 1 0 0,-1 1 0 0 0,1-1-1 0 0,0 1 1 0 0,0-1 0 0 0,-1 0-1 0 0,1 0 1 0 0,0 1 0 0 0,0-1-1 0 0,0-1 1 0 0,-1 1 0 0 0,1 0 0 0 0,1 0-26 0 0,2-1 28 0 0,0 1 1 0 0,-1-1 0 0 0,1 0 0 0 0,-1 0 0 0 0,1 0 0 0 0,-1-1-1 0 0,0 1 1 0 0,1-1 0 0 0,-1 0 0 0 0,0 0 0 0 0,0-1-1 0 0,0 1 1 0 0,0-1 0 0 0,-1 0 0 0 0,1 0 0 0 0,-1 0 0 0 0,0 0-1 0 0,1-1 1 0 0,-1 1 0 0 0,-1-1 0 0 0,1 0 0 0 0,-1 0 0 0 0,1 0-1 0 0,-1 0 1 0 0,0 0 0 0 0,-1-1 0 0 0,1 1 0 0 0,-1-1 0 0 0,0 1-1 0 0,0-1 1 0 0,0 1 0 0 0,0-1 0 0 0,-1 0 0 0 0,0 0-29 0 0,0 5 13 0 0,-10 26-310 0 0,8-21 282 0 0,1-1 1 0 0,-1 1 0 0 0,1 0 0 0 0,0 0 0 0 0,0 1-1 0 0,1-1 1 0 0,0 0 0 0 0,-1 0 0 0 0,2 0 0 0 0,-1 0-1 0 0,1 0 1 0 0,-1 0 0 0 0,1 0 0 0 0,1 0 0 0 0,-1 0 0 0 0,1 0-1 0 0,0 0 1 0 0,1 2 14 0 0,11 9-5305 0 0,7-5-5390 0 0,-17-9 941 0 0</inkml:trace>
  <inkml:trace contextRef="#ctx0" brushRef="#br0" timeOffset="371.292">243 660 8770 0 0,'0'0'4194'0'0,"0"0"-1704"0"0,0 0-659 0 0,0 0-325 0 0,0 0-217 0 0,0 0-222 0 0,0 0-261 0 0,0 0-190 0 0,0 0-155 0 0,0 0-87 0 0,0 0-36 0 0,0 0-64 0 0,0 0-38 0 0,9-3-27 0 0,27-9-58 0 0,-35 12-127 0 0,0 1 1 0 0,1-1-1 0 0,-1 1 0 0 0,0-1 0 0 0,1 1 1 0 0,-1-1-1 0 0,0 1 0 0 0,1-1 1 0 0,-1 1-1 0 0,0 0 0 0 0,0 0 1 0 0,0 0-1 0 0,0 0 0 0 0,0 0 0 0 0,0 0 1 0 0,0 0-1 0 0,0 0 0 0 0,0 0 1 0 0,0 0-1 0 0,0 1 0 0 0,-1-1 0 0 0,1 0 1 0 0,-1 0-1 0 0,1 1 0 0 0,-1-1 1 0 0,1 0-1 0 0,-1 1 0 0 0,0-1 1 0 0,1 1-1 0 0,-1-1 0 0 0,0 1 0 0 0,0-1 1 0 0,0 0-1 0 0,0 1 0 0 0,-1-1 1 0 0,1 1-1 0 0,0-1 0 0 0,0 0 1 0 0,-1 1-1 0 0,1-1 0 0 0,-1 1-24 0 0,-1 4 29 0 0,0 0 1 0 0,-1 0-1 0 0,1 0 0 0 0,-1 0 1 0 0,-1-1-1 0 0,1 1 0 0 0,-1-1 0 0 0,0 0 1 0 0,0 0-1 0 0,0 0 0 0 0,-1-1 1 0 0,1 1-1 0 0,-1-1 0 0 0,0 0 0 0 0,-1-1 1 0 0,1 1-1 0 0,-1-1 0 0 0,1 0 0 0 0,-3 1-29 0 0,-11 8 200 0 0,19-12-142 0 0,0 0 6 0 0,23-10 326 0 0,41-7 512 0 0,-36 16-3261 0 0,-8 2-4086 0 0,1 3-5842 0 0,-19-4 5600 0 0</inkml:trace>
  <inkml:trace contextRef="#ctx0" brushRef="#br0" timeOffset="683.258">382 717 752 0 0,'0'0'2486'0'0,"0"0"-8"0"0,0 0 137 0 0,0 0 36 0 0,0 0-181 0 0,0 0-312 0 0,0 0-476 0 0,0 0-418 0 0,0 0-280 0 0,0 0-266 0 0,0 0-204 0 0,0 0-113 0 0,8-6-80 0 0,23-17-10 0 0,-30 23-268 0 0,-1 1 0 0 0,1-1 0 0 0,0 0 0 0 0,0 1 1 0 0,-1-1-1 0 0,1 0 0 0 0,-1 1 0 0 0,1-1 0 0 0,0 1 1 0 0,-1-1-1 0 0,1 1 0 0 0,-1-1 0 0 0,1 1 0 0 0,-1 0 0 0 0,1-1 1 0 0,-1 1-1 0 0,1 0 0 0 0,-1-1 0 0 0,0 1 0 0 0,1 0 1 0 0,-1-1-1 0 0,0 1 0 0 0,0 0 0 0 0,0 0 0 0 0,0-1 0 0 0,1 1 1 0 0,-1 0-1 0 0,0 0 0 0 0,0-1 0 0 0,0 1 0 0 0,0 0 1 0 0,-1 0-1 0 0,1 0 0 0 0,0-1 0 0 0,0 1 0 0 0,0 0 0 0 0,-1 0 1 0 0,1-1-1 0 0,0 1 0 0 0,-1 0 0 0 0,1-1 0 0 0,0 1-43 0 0,-39 59 918 0 0,83-59 1632 0 0,38-16-4443 0 0,-88 5-18892 0 0,4 9 16377 0 0</inkml:trace>
  <inkml:trace contextRef="#ctx0" brushRef="#br0" timeOffset="1165.209">111 390 4513 0 0,'0'0'3062'0'0,"0"0"-540"0"0,0 0-215 0 0,0 0-95 0 0,0 0-108 0 0,0 0-164 0 0,0 0-329 0 0,0 0-316 0 0,0 0-245 0 0,0 0-204 0 0,0 0-123 0 0,0 0-140 0 0,0 0-82 0 0,-1-2 1748 0 0,102 2-1216 0 0,-100 11-2645 0 0,-1-5-3366 0 0,-1-4-3307 0 0,1-1-2662 0 0</inkml:trace>
  <inkml:trace contextRef="#ctx0" brushRef="#br0" timeOffset="2112.835">232 155 0 0 0,'0'0'2188'0'0,"0"0"-271"0"0,0 0-174 0 0,0 0 60 0 0,0 0 153 0 0,0 0 35 0 0,0 0-125 0 0,0 0-288 0 0,0 0-349 0 0,0 0-239 0 0,0 0-187 0 0,0 0-151 0 0,-1-7-71 0 0,1 4-452 0 0,0 1-1 0 0,0-1 1 0 0,0 0-1 0 0,-1 0 1 0 0,1 0-1 0 0,-1 0 1 0 0,0 0-1 0 0,0 0 0 0 0,0 1 1 0 0,0-1-1 0 0,0 0 1 0 0,0 1-1 0 0,-1-1 1 0 0,1 1-1 0 0,-1-1 0 0 0,0 1 1 0 0,0 0-1 0 0,0 0 1 0 0,0 0-1 0 0,0 0 1 0 0,0 0-1 0 0,0 0 1 0 0,-1 0-1 0 0,1 1 0 0 0,-1-1 1 0 0,1 1-1 0 0,-1 0 1 0 0,0-1-1 0 0,1 1 1 0 0,-1 0-1 0 0,0 1 0 0 0,0-1 1 0 0,0 1-1 0 0,0-1 1 0 0,0 1-1 0 0,1 0 1 0 0,-1 0-1 0 0,0 0 1 0 0,-2 0-129 0 0,1 2 7 0 0,-1 0 1 0 0,0 1-1 0 0,1-1 1 0 0,0 1-1 0 0,0 0 1 0 0,0 0 0 0 0,0 1-1 0 0,0-1 1 0 0,0 1-1 0 0,1-1 1 0 0,0 1 0 0 0,0 0-1 0 0,0 1 1 0 0,0-1-1 0 0,0 0 1 0 0,1 1 0 0 0,0 0-1 0 0,0-1 1 0 0,0 1-1 0 0,1 0 1 0 0,0 0-1 0 0,0 0 1 0 0,0 0 0 0 0,0 0-1 0 0,1 0 1 0 0,-1 0-1 0 0,1 0 1 0 0,1 0 0 0 0,-1 1-8 0 0,3-3 31 0 0,0-1 1 0 0,0 0 0 0 0,0 1 0 0 0,0-1 0 0 0,0 0 0 0 0,0 0 0 0 0,1-1 0 0 0,-1 1-1 0 0,1-1 1 0 0,-1 0 0 0 0,1 0 0 0 0,0 0 0 0 0,-1 0 0 0 0,1 0 0 0 0,0-1-1 0 0,0 0 1 0 0,-1 0 0 0 0,1 0 0 0 0,0 0 0 0 0,0 0 0 0 0,0-1 0 0 0,-1 1-1 0 0,1-1 1 0 0,0 0 0 0 0,-1-1 0 0 0,1 1 0 0 0,-1 0 0 0 0,1-1 0 0 0,-1 0 0 0 0,0 0-1 0 0,0 0 1 0 0,0 0 0 0 0,0-1 0 0 0,0 1 0 0 0,0-1 0 0 0,-1 1 0 0 0,1-1-1 0 0,1-3-31 0 0,-2 5 7 0 0,-1-1-1 0 0,1 0 1 0 0,-1 0-1 0 0,0 0 0 0 0,0 0 1 0 0,0 0-1 0 0,0 0 1 0 0,0 0-1 0 0,0 0 0 0 0,0 0 1 0 0,-1 0-1 0 0,1-1 1 0 0,-1 1-1 0 0,0 0 0 0 0,1 0 1 0 0,-1-1-1 0 0,0 1 1 0 0,0 0-1 0 0,-1 0 0 0 0,1-1 1 0 0,0 1-1 0 0,-1 0 1 0 0,1 0-1 0 0,-1-1 0 0 0,0 1 1 0 0,0 0-1 0 0,0 0 0 0 0,0 0 1 0 0,0-1-7 0 0,-1 4-16 0 0,1 0 0 0 0,-1 0 1 0 0,1 0-1 0 0,-1 0 0 0 0,1 0 0 0 0,0 0 0 0 0,0 1 1 0 0,0-1-1 0 0,0 0 0 0 0,0 1 0 0 0,0-1 1 0 0,0 1-1 0 0,0-1 0 0 0,0 1 0 0 0,0-1 1 0 0,1 1-1 0 0,-1 0 0 0 0,1-1 0 0 0,-1 1 0 0 0,1 0 1 0 0,0-1-1 0 0,0 1 0 0 0,0 0 0 0 0,0 0 1 0 0,0-1-1 0 0,0 1 0 0 0,0 0 0 0 0,0-1 0 0 0,1 2 16 0 0,21 40 726 0 0,-12-36-2647 0 0,2-1-3832 0 0,1-1-5298 0 0,-11-3 3585 0 0</inkml:trace>
  <inkml:trace contextRef="#ctx0" brushRef="#br0" timeOffset="8049.317">300 239 0 0 0,'0'0'2204'0'0,"0"0"118"0"0,0 0-68 0 0,0 0-24 0 0,0 0-55 0 0,0 0-135 0 0,0 0-176 0 0,0 0-280 0 0,0 0-286 0 0,0 0-226 0 0,0 0-223 0 0,1-5-150 0 0,6-21 853 0 0,-6 25-1479 0 0,1-1-1 0 0,-1 1 0 0 0,1 0 0 0 0,-1 0 0 0 0,1 0 1 0 0,0 0-1 0 0,-1 0 0 0 0,1 0 0 0 0,0 1 0 0 0,0-1 1 0 0,0 1-1 0 0,-1-1 0 0 0,1 1 0 0 0,0-1 1 0 0,0 1-1 0 0,0 0 0 0 0,0 0 0 0 0,0 0 0 0 0,0 0 1 0 0,0 0-1 0 0,0 1 0 0 0,-1-1 0 0 0,1 1 0 0 0,0-1 1 0 0,0 1-1 0 0,0-1 0 0 0,-1 1 0 0 0,1 0 0 0 0,0 0 1 0 0,0 0-1 0 0,-1 0 0 0 0,1 0 0 0 0,-1 0 0 0 0,1 1 1 0 0,-1-1-1 0 0,0 0 0 0 0,1 1 0 0 0,-1-1 0 0 0,0 1 1 0 0,0-1-1 0 0,0 1 0 0 0,0 1-72 0 0,-28 45 412 0 0,2-14-160 0 0,57-38 468 0 0,-25 2-679 0 0,0 0 0 0 0,0 0 0 0 0,-1 0-1 0 0,1-1 1 0 0,-1 0 0 0 0,1 0 0 0 0,-1-1-1 0 0,0 1 1 0 0,-1-1 0 0 0,1-1 0 0 0,-1 1-1 0 0,1-1 1 0 0,-1 0 0 0 0,-1 0 0 0 0,1 0 0 0 0,-1-1-1 0 0,0 0 1 0 0,0 0 0 0 0,0 0 0 0 0,-1 0-1 0 0,0 0 1 0 0,0-1 0 0 0,0-3-41 0 0,-19 46-366 0 0,14-29 351 0 0,1 1-1 0 0,0-1 0 0 0,0 1 0 0 0,1-1 0 0 0,-1 1 0 0 0,2-1 0 0 0,-1 1 0 0 0,1-1 0 0 0,0 1 0 0 0,1-1 1 0 0,-1 1-1 0 0,2-1 0 0 0,1 5 16 0 0,-3-8-103 0 0,-1-1-3444 0 0,0-2-2155 0 0,1-1-3802 0 0,-1 0 1434 0 0</inkml:trace>
  <inkml:trace contextRef="#ctx0" brushRef="#br0" timeOffset="8747.527">126 33 0 0 0,'0'0'584'0'0,"0"0"1317"0"0,0 0 302 0 0,0 0-199 0 0,0 0-226 0 0,0 0-197 0 0,0 0-104 0 0,0 0-74 0 0,0 0-72 0 0,0 0-20 0 0,-7-4-79 0 0,-27-12 1743 0 0,43 15 3513 0 0,18-3-5285 0 0,4-1-1480 0 0,78 2 462 0 0,-109 3-182 0 0,0 0 25 0 0,0 0-7 0 0,0 0 3 0 0,-1 7-13609 0 0,1-6 2812 0 0</inkml:trace>
  <inkml:trace contextRef="#ctx0" brushRef="#br0" timeOffset="12243.984">732 42 0 0 0,'0'0'1966'0'0,"0"0"492"0"0,0 0 226 0 0,0 0 71 0 0,0 0-141 0 0,0 0-317 0 0,0 0-417 0 0,0 0-339 0 0,0 0-287 0 0,0 0-216 0 0,0 0-178 0 0,0 0-146 0 0,0 0-102 0 0,-2-3-72 0 0,-9-7-49 0 0,9 7-38 0 0,2 3-45 0 0,0 0-45 0 0,0 0-38 0 0,0 0-37 0 0,0 0-10 0 0,0 0-13 0 0,0 0-5 0 0,0 0 4 0 0,0 0-22 0 0,0 0-22 0 0,0 0-15 0 0,0 0-39 0 0,0 0-2 0 0,0 0-7 0 0,0 0-16 0 0,0 0-3 0 0,0 0-24 0 0,0 0-15 0 0,0 0-10 0 0,0 0-26 0 0,0 0-7 0 0,0 0-1 0 0,14 20 598 0 0,-7-9-591 0 0,3 2-33 0 0,-1 0 0 0 0,0 1 1 0 0,0-1-1 0 0,-2 2 1 0 0,1-1-1 0 0,-2 1 1 0 0,0 0-1 0 0,-1 1 1 0 0,-1-1-1 0 0,0 1 0 0 0,-1 0 1 0 0,0 0-1 0 0,-1 3-29 0 0,-1 30 13 0 0,-2 0-1 0 0,-3 0 1 0 0,-1 0-1 0 0,-2 0 0 0 0,-3-1 1 0 0,-1 0-1 0 0,-3-1 1 0 0,-2-1-1 0 0,-2 0 0 0 0,-5 6-12 0 0,-62 64 314 0 0,93-135-5882 0 0,-6 14 397 0 0,0 1-3477 0 0,-1 1-2017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07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26 205 0 0 0,'0'0'1000'0'0,"0"0"846"0"0,0 0 264 0 0,0 0 25 0 0,0 0-15 0 0,0 0-134 0 0,0 0-244 0 0,0 0-257 0 0,0 0-279 0 0,0 0-220 0 0,0 0-142 0 0,0 0-124 0 0,0 0-65 0 0,-3-4-58 0 0,2 3-473 0 0,0-1 0 0 0,0 1 0 0 0,0-1 0 0 0,0 1 0 0 0,0-1 0 0 0,1 1 0 0 0,-1-1-1 0 0,0 0 1 0 0,1 1 0 0 0,-1-1 0 0 0,1 0 0 0 0,0 0 0 0 0,-1 0 0 0 0,1 1 0 0 0,0-1 0 0 0,0 0 0 0 0,0 0 0 0 0,1 0 0 0 0,-1 1 0 0 0,0-1-1 0 0,1 0 1 0 0,-1 0 0 0 0,1 1 0 0 0,-1-1 0 0 0,1 0 0 0 0,0 1 0 0 0,-1-1 0 0 0,1 1 0 0 0,0-1 0 0 0,0 1 0 0 0,1-1 0 0 0,-1 1-1 0 0,0-1 1 0 0,0 1 0 0 0,1 0 0 0 0,-1 0 0 0 0,1 0-124 0 0,-2-1 30 0 0,0 1 1 0 0,1 0-1 0 0,0 0 0 0 0,-1-1 0 0 0,1 1 0 0 0,-1 0 1 0 0,1 0-1 0 0,0 0 0 0 0,0 0 0 0 0,0 0 0 0 0,0 0 1 0 0,0 0-1 0 0,0 0 0 0 0,0 0 0 0 0,0 0 1 0 0,0 1-1 0 0,0-1 0 0 0,0 0 0 0 0,0 1 0 0 0,1-1 1 0 0,-1 1-1 0 0,0-1 0 0 0,0 1 0 0 0,1 0 0 0 0,-1-1 1 0 0,0 1-1 0 0,1 0 0 0 0,-1 0 0 0 0,0 0 0 0 0,1 0 1 0 0,-1 0-1 0 0,0 0 0 0 0,1 0 0 0 0,-1 1 1 0 0,0-1-1 0 0,1 0 0 0 0,-1 1 0 0 0,0-1 0 0 0,0 1 1 0 0,0-1-1 0 0,1 1 0 0 0,-1 0 0 0 0,0-1 0 0 0,0 1 1 0 0,0 0-1 0 0,0 0 0 0 0,0 0 0 0 0,0 0 1 0 0,0 0-1 0 0,0 0 0 0 0,-1 0 0 0 0,1 0 0 0 0,0 0 1 0 0,0 0-1 0 0,-1 1-30 0 0,48 93 100 0 0,-48-94-186 0 0,1 0 0 0 0,0-1 0 0 0,0 1 0 0 0,0 0 0 0 0,0-1 0 0 0,0 1 0 0 0,0 0 0 0 0,0-1 0 0 0,0 0 0 0 0,0 1 0 0 0,0-1 0 0 0,0 0 0 0 0,1 1 0 0 0,-1-1 0 0 0,0 0 0 0 0,0 0 0 0 0,0 0 0 0 0,0 0-1 0 0,1 0 1 0 0,-1 0 0 0 0,0 0 0 0 0,0 0 0 0 0,0-1 0 0 0,0 1 0 0 0,0 0 0 0 0,0-1 0 0 0,0 1 0 0 0,1-1 0 0 0,-1 1 0 0 0,0-1 0 0 0,-1 1 0 0 0,1-1 0 0 0,0 0 0 0 0,0 1 0 0 0,0-1 0 0 0,0 0 0 0 0,0 0 0 0 0,-1 0 0 0 0,1 0 0 0 0,0 0 0 0 0,-1 0 0 0 0,1 0 0 0 0,0 0 0 0 0,-1 0 86 0 0,20-49-2284 0 0,-19 42 2408 0 0,-4-32 3283 0 0,-13 121-1230 0 0,-23 59-997 0 0,37-137-1151 0 0,-1 1 1 0 0,1-1 0 0 0,0 0-1 0 0,-1 0 1 0 0,0 0 0 0 0,0 0 0 0 0,0 0-1 0 0,0 0 1 0 0,0-1 0 0 0,0 0-1 0 0,-1 1 1 0 0,1-1 0 0 0,-1 0-1 0 0,0-1 1 0 0,1 1 0 0 0,-1-1-1 0 0,0 0 1 0 0,0 1 0 0 0,0-2 0 0 0,0 1-1 0 0,0 0 1 0 0,0-1 0 0 0,0 0-1 0 0,0 0 1 0 0,0 0 0 0 0,0 0-1 0 0,0-1 1 0 0,0 1 0 0 0,0-1-1 0 0,0 0 1 0 0,0-1 0 0 0,0 1 0 0 0,0-1-1 0 0,-2 0-29 0 0,5 1-56 0 0,0 0-1 0 0,0 0 1 0 0,-1 0-1 0 0,1-1 1 0 0,0 1-1 0 0,0 0 1 0 0,0 0-1 0 0,0-1 1 0 0,1 1-1 0 0,-1-1 1 0 0,0 1-1 0 0,0-1 1 0 0,1 1-1 0 0,-1-1 0 0 0,1 1 1 0 0,-1-1-1 0 0,1 1 1 0 0,0-1-1 0 0,0 0 1 0 0,0 1-1 0 0,0-1 1 0 0,0 1-1 0 0,0-1 1 0 0,0 0-1 0 0,0 1 1 0 0,0-1-1 0 0,1 0 57 0 0,6-10-4808 0 0,5 1-5331 0 0,-7 9-723 0 0</inkml:trace>
  <inkml:trace contextRef="#ctx0" brushRef="#br0" timeOffset="427.909">393 114 8306 0 0,'0'0'1327'0'0,"0"0"-182"0"0,0 0 56 0 0,0 0 211 0 0,0 0 227 0 0,0 0 188 0 0,0 0-80 0 0,0 0-283 0 0,0 0-415 0 0,0 0-439 0 0,0 0-292 0 0,0 0-176 0 0,2-5-14 0 0,-1 6-51 0 0,-1-1 0 0 0,0 0 0 0 0,0 1 0 0 0,1-1 0 0 0,-1 1 0 0 0,0-1-1 0 0,1 0 1 0 0,-1 1 0 0 0,0-1 0 0 0,1 0 0 0 0,-1 0 0 0 0,1 1 0 0 0,-1-1-1 0 0,0 0 1 0 0,1 0 0 0 0,-1 1 0 0 0,1-1 0 0 0,-1 0 0 0 0,1 0 0 0 0,-1 0 0 0 0,1 0-1 0 0,-1 0 1 0 0,1 0 0 0 0,-1 0 0 0 0,0 0 0 0 0,1 0 0 0 0,-1 0 0 0 0,1 0-1 0 0,-1 0 1 0 0,1 0-77 0 0,-20 121 2526 0 0,16-84-2422 0 0,-3-38-3089 0 0,0-9-7312 0 0,4 7 6578 0 0,1 0-6531 0 0</inkml:trace>
  <inkml:trace contextRef="#ctx0" brushRef="#br0" timeOffset="718.319">317 183 2993 0 0,'0'0'2472'0'0,"0"0"-418"0"0,0 0-79 0 0,0 0 129 0 0,0 0-40 0 0,0 0-200 0 0,0 0-394 0 0,0 0-475 0 0,0 0-329 0 0,0 0-162 0 0,0 0-10 0 0,0 0 106 0 0,0 0 36 0 0,4 0-9 0 0,132-5 3572 0 0,-122 6-3288 0 0,-13 1-4005 0 0,-3 0-2238 0 0,-3 0-3627 0 0,5-1-4 0 0</inkml:trace>
  <inkml:trace contextRef="#ctx0" brushRef="#br0" timeOffset="1729.97">507 140 3145 0 0,'0'0'3166'0'0,"0"0"-1111"0"0,0 0-432 0 0,0 0 4 0 0,0 0 32 0 0,0 0-12 0 0,0 0-125 0 0,0 0-296 0 0,0 0-308 0 0,0 0-238 0 0,0 0-157 0 0,0 0-107 0 0,0 0-8 0 0,1-5 12 0 0,4-25 758 0 0,-7 25-1064 0 0,0 1 1 0 0,0 0 0 0 0,-1 0-1 0 0,0 0 1 0 0,0 1 0 0 0,0-1-1 0 0,0 1 1 0 0,0-1 0 0 0,-1 1-1 0 0,1 0 1 0 0,-1 0 0 0 0,0 0-1 0 0,0 1 1 0 0,0 0-1 0 0,0-1 1 0 0,0 1 0 0 0,-1 1-1 0 0,1-1 1 0 0,-1 0 0 0 0,1 1-1 0 0,-1 0 1 0 0,1 0 0 0 0,-1 1-1 0 0,0-1 1 0 0,0 1 0 0 0,1 0-1 0 0,-1 0 1 0 0,0 1 0 0 0,1-1-1 0 0,-3 2-114 0 0,1 0 24 0 0,1 0-1 0 0,-1 1 1 0 0,1 0 0 0 0,0 0-1 0 0,0 1 1 0 0,0-1 0 0 0,1 1-1 0 0,-1 0 1 0 0,1 0 0 0 0,0 0-1 0 0,0 1 1 0 0,1-1 0 0 0,-1 1-1 0 0,1 0 1 0 0,0 0 0 0 0,0 1-1 0 0,1-1 1 0 0,-1 0 0 0 0,0 5-24 0 0,0-2 95 0 0,0 0 0 0 0,0 0 0 0 0,1 0 0 0 0,1 0 1 0 0,-1 0-1 0 0,1 1 0 0 0,1-1 0 0 0,-1 0 0 0 0,1 1 1 0 0,1-1-1 0 0,0 0 0 0 0,0 0 0 0 0,0 1-95 0 0,1-5 45 0 0,-1 0 0 0 0,1 0 0 0 0,0 1 0 0 0,0-1 1 0 0,0 0-1 0 0,1-1 0 0 0,-1 1 0 0 0,1 0 0 0 0,0-1 0 0 0,0 1 0 0 0,0-1 0 0 0,0 0 0 0 0,1 0 0 0 0,0-1 0 0 0,-1 1 0 0 0,1 0 0 0 0,0-1 1 0 0,0 0-1 0 0,0 0 0 0 0,0 0 0 0 0,0-1 0 0 0,1 1 0 0 0,-1-1 0 0 0,1 0 0 0 0,-1 0 0 0 0,1-1 0 0 0,-1 1 0 0 0,1-1 0 0 0,-1 0 0 0 0,5-1-45 0 0,-4 1 14 0 0,-1 0-1 0 0,1-1 0 0 0,0 1 1 0 0,-1-1-1 0 0,1-1 0 0 0,-1 1 1 0 0,1 0-1 0 0,-1-1 0 0 0,1 0 1 0 0,-1 0-1 0 0,0-1 0 0 0,0 1 0 0 0,0-1 1 0 0,0 0-1 0 0,0 1 0 0 0,-1-2 1 0 0,1 1-1 0 0,-1 0 0 0 0,0-1 1 0 0,0 0-1 0 0,0 0 0 0 0,-1 1 0 0 0,1-2 1 0 0,-1 1-1 0 0,0 0 0 0 0,0 0 1 0 0,0-1-1 0 0,-1 1 0 0 0,1-1 1 0 0,-1 1-1 0 0,0-1 0 0 0,-1 0 1 0 0,1 0-1 0 0,-1 1 0 0 0,0-1 0 0 0,0 0 1 0 0,0 0-1 0 0,-1 1 0 0 0,1-1 1 0 0,-1 0-1 0 0,-1 1 0 0 0,0-5-13 0 0,-18-34 215 0 0,12 37-5184 0 0,-1 4-5303 0 0,9 2-1215 0 0</inkml:trace>
  <inkml:trace contextRef="#ctx0" brushRef="#br0" timeOffset="2734.994">744 31 0 0 0,'0'0'704'0'0,"0"0"1097"0"0,0 0 182 0 0,0 0-38 0 0,0 0-26 0 0,0 0-10 0 0,0 0-143 0 0,0 0-193 0 0,0 0-210 0 0,0 0-217 0 0,0 0-150 0 0,0 0-116 0 0,1-3-102 0 0,-1 2-681 0 0,0 0 0 0 0,0 0 1 0 0,0 0-1 0 0,0 0 0 0 0,0 0 0 0 0,0 0 1 0 0,-1 0-1 0 0,1 0 0 0 0,0 0 0 0 0,0 0 1 0 0,-1 0-1 0 0,1 0 0 0 0,-1 0 1 0 0,1 0-1 0 0,-1 0 0 0 0,1 0 0 0 0,-1 0 1 0 0,0 0-1 0 0,1 0 0 0 0,-1 1 1 0 0,0-1-1 0 0,0 0 0 0 0,1 0 0 0 0,-1 1 1 0 0,0-1-1 0 0,0 1 0 0 0,0-1 1 0 0,0 1-1 0 0,0-1 0 0 0,0 1 0 0 0,0-1 1 0 0,0 1-1 0 0,0 0 0 0 0,0 0 1 0 0,0-1-1 0 0,0 1 0 0 0,0 0 0 0 0,0 0 1 0 0,0 0-1 0 0,0 0 0 0 0,0 0 1 0 0,0 1-1 0 0,0-1 0 0 0,0 0 0 0 0,0 0 1 0 0,0 1-1 0 0,0-1 0 0 0,0 0 1 0 0,0 1-1 0 0,0-1 0 0 0,0 1 0 0 0,0-1 1 0 0,0 1-1 0 0,0 0 0 0 0,0-1 0 0 0,0 1-96 0 0,-4 8 169 0 0,-1 0 0 0 0,1 1 0 0 0,0-1 1 0 0,1 1-1 0 0,0 0 0 0 0,1 0 1 0 0,0 0-1 0 0,0 0 0 0 0,1 1 0 0 0,1-1 1 0 0,0 1-1 0 0,0-1 0 0 0,1 1 1 0 0,0-1-1 0 0,1 1 0 0 0,1 4-170 0 0,-2 5 153 0 0,0-4-14 0 0,1-13-109 0 0,0 1 0 0 0,0-1 1 0 0,0 0-1 0 0,0 1 0 0 0,-1-1 0 0 0,1 1 0 0 0,-1-1 0 0 0,0 1 1 0 0,0-1-1 0 0,-1 1 0 0 0,1-1 0 0 0,-1 0 0 0 0,1 1 0 0 0,-1-1 1 0 0,0 0-1 0 0,0 1 0 0 0,-1-1 0 0 0,1 0 0 0 0,-1 0 0 0 0,1 0 1 0 0,-1 0-1 0 0,0 0 0 0 0,0 0 0 0 0,0-1 0 0 0,-1 1 0 0 0,1-1 1 0 0,-1 1-1 0 0,1-1 0 0 0,-1 0 0 0 0,0 0 0 0 0,0 0 1 0 0,0 0-1 0 0,0-1 0 0 0,0 1 0 0 0,0-1 0 0 0,0 1 0 0 0,-4-1-30 0 0,6-1 3 0 0,-1 0-1 0 0,0 0 1 0 0,1-1-1 0 0,-1 1 1 0 0,0-1-1 0 0,1 0 1 0 0,-1 0-1 0 0,1 1 0 0 0,-1-1 1 0 0,1 0-1 0 0,-1 0 1 0 0,1 0-1 0 0,0 0 1 0 0,-1-1-1 0 0,1 1 1 0 0,0 0-1 0 0,0 0 1 0 0,0-1-1 0 0,0 1 1 0 0,0-1-1 0 0,0 1 0 0 0,0-1 1 0 0,0 1-1 0 0,1-1 1 0 0,-1 0-1 0 0,1 1 1 0 0,-1-1-1 0 0,1 0 1 0 0,0 1-1 0 0,-1-2-2 0 0,2-15-2585 0 0,8 4-3717 0 0,-5 10 590 0 0,0 1-4017 0 0</inkml:trace>
  <inkml:trace contextRef="#ctx0" brushRef="#br0" timeOffset="3201.167">612 166 7122 0 0,'0'0'1404'0'0,"0"0"-124"0"0,0 0 50 0 0,0 0 22 0 0,0 0-90 0 0,0 0-135 0 0,0 0-179 0 0,0 0-191 0 0,0 0-134 0 0,0 0-96 0 0,0 0-88 0 0,10-2-61 0 0,94-8 1047 0 0,7 4-86 0 0,-111 5-1253 0 0,0 1 1 0 0,0-1 0 0 0,-1 0-1 0 0,1 0 1 0 0,0 0 0 0 0,-1 0 0 0 0,1 1-1 0 0,-1-1 1 0 0,1 0 0 0 0,-1 0-1 0 0,0 1 1 0 0,1-1 0 0 0,-1 0 0 0 0,0 1-1 0 0,1-1 1 0 0,-1 1 0 0 0,0-1 0 0 0,0 1-1 0 0,0-1 1 0 0,1 1 0 0 0,-1 0-1 0 0,0-1 1 0 0,0 1 0 0 0,0 0 0 0 0,0 0-1 0 0,0-1 1 0 0,0 1 0 0 0,1 0-1 0 0,-1 0 1 0 0,0 0 0 0 0,0 0 0 0 0,0 0-1 0 0,0 0 1 0 0,0 0 0 0 0,0 1-1 0 0,0-1 1 0 0,0 0 0 0 0,0 1-87 0 0,-3 1 65 0 0,0 0-1 0 0,0 0 1 0 0,1 1 0 0 0,-1-1-1 0 0,0 1 1 0 0,1 0-1 0 0,0 1 1 0 0,0-1 0 0 0,0 0-1 0 0,0 1 1 0 0,0 0 0 0 0,1-1-1 0 0,-1 1 1 0 0,1 0 0 0 0,0 0-1 0 0,0 0 1 0 0,1 1 0 0 0,-1-1-1 0 0,1 0 1 0 0,0 1 0 0 0,0-1-1 0 0,1 1 1 0 0,-1 0-65 0 0,1-2 19 0 0,0 0-1 0 0,0 0 1 0 0,1 1 0 0 0,-1-1-1 0 0,1 0 1 0 0,0 0 0 0 0,-1 0 0 0 0,1 0-1 0 0,1 0 1 0 0,-1 0 0 0 0,0 0-1 0 0,1 0 1 0 0,0 0 0 0 0,-1-1-1 0 0,1 1 1 0 0,0-1 0 0 0,0 1 0 0 0,1-1-1 0 0,-1 0 1 0 0,0 0 0 0 0,1 0-1 0 0,-1 0 1 0 0,1 0 0 0 0,0 0-1 0 0,0-1 1 0 0,0 1 0 0 0,0-1 0 0 0,0 0-1 0 0,0 0 1 0 0,0 0 0 0 0,0 0-1 0 0,0-1 1 0 0,0 1-19 0 0,45 1-7453 0 0,-41-5-1052 0 0,-6 3 5127 0 0,2-1-3998 0 0</inkml:trace>
  <inkml:trace contextRef="#ctx0" brushRef="#br0" timeOffset="3464.581">888 172 6409 0 0,'0'0'2317'0'0,"0"0"-191"0"0,0 0-113 0 0,0 0-75 0 0,0 0-123 0 0,0 0-150 0 0,0 0-312 0 0,0 0-362 0 0,0 0-297 0 0,0 0-209 0 0,0 0-96 0 0,0 0-23 0 0,6-2-19 0 0,20-4-11 0 0,-23 6-285 0 0,-1 1 1 0 0,0-1 0 0 0,0 1 0 0 0,0 0-1 0 0,0-1 1 0 0,0 1 0 0 0,0 0 0 0 0,0 0-1 0 0,-1 0 1 0 0,1 1 0 0 0,0-1-1 0 0,0 0 1 0 0,-1 1 0 0 0,1-1 0 0 0,-1 1-1 0 0,0-1 1 0 0,1 1 0 0 0,-1 0 0 0 0,0 0-1 0 0,0 0 1 0 0,0-1 0 0 0,0 1 0 0 0,0 0-1 0 0,0 0 1 0 0,0 0 0 0 0,0 2-52 0 0,1 1 48 0 0,5 17 528 0 0,0 0-2331 0 0,0-11-10817 0 0,-7-11 1862 0 0</inkml:trace>
  <inkml:trace contextRef="#ctx0" brushRef="#br0" timeOffset="3722.047">1028 145 5601 0 0,'0'0'2915'0'0,"0"0"-851"0"0,0 0-439 0 0,0 0-31 0 0,0 0-40 0 0,0 0-42 0 0,0 0-122 0 0,0 0-236 0 0,0 0-208 0 0,0 0-156 0 0,0 0-122 0 0,-11 6-94 0 0,-79 50 1320 0 0,28 2-2295 0 0,64-51-4248 0 0,3-6-5641 0 0,-3-1 1349 0 0</inkml:trace>
  <inkml:trace contextRef="#ctx0" brushRef="#br0" timeOffset="3933.158">1077 108 9170 0 0,'0'0'2422'0'0,"0"0"-387"0"0,0 0-196 0 0,0 0-92 0 0,0 0-163 0 0,0 0-193 0 0,0 0-217 0 0,10 4-174 0 0,33 13-153 0 0,-41-16-742 0 0,0 0 1 0 0,0 1-1 0 0,0-1 0 0 0,-1 1 1 0 0,1 0-1 0 0,0-1 0 0 0,-1 1 1 0 0,1 0-1 0 0,-1 0 0 0 0,0 0 1 0 0,0 0-1 0 0,1 0 0 0 0,-1 0 1 0 0,0 1-1 0 0,-1-1 0 0 0,1 0 1 0 0,0 0-1 0 0,-1 1 0 0 0,1-1 1 0 0,-1 0-1 0 0,0 1 0 0 0,0-1 1 0 0,0 0-1 0 0,0 1 0 0 0,0-1 1 0 0,0 1-1 0 0,-1-1 0 0 0,1 1-105 0 0,-1 1 132 0 0,0 3-146 0 0,-1 0 0 0 0,1-1 1 0 0,-1 1-1 0 0,-1-1 1 0 0,1 0-1 0 0,-1 0 0 0 0,-1 0 1 0 0,1 0-1 0 0,-1 0 1 0 0,0 0-1 0 0,0-1 0 0 0,0 0 1 0 0,-1 0-1 0 0,0 0 1 0 0,0-1-1 0 0,-2 3 14 0 0,-13 9-5173 0 0,2-2-4986 0 0,14-10-581 0 0</inkml:trace>
  <inkml:trace contextRef="#ctx0" brushRef="#br0" timeOffset="5531.879">1253 59 1072 0 0,'0'0'3058'0'0,"0"0"-348"0"0,0 0-232 0 0,0 0-142 0 0,0 0-134 0 0,0 0-76 0 0,0 0-195 0 0,0 0-241 0 0,0 0-227 0 0,0 0-268 0 0,0 0-210 0 0,0 0-182 0 0,0 0-160 0 0,1-3-119 0 0,-1 3-481 0 0,0-1 0 0 0,1 0-1 0 0,-1 1 1 0 0,0-1 0 0 0,0 1 0 0 0,1-1 0 0 0,-1 1 0 0 0,0-1-1 0 0,1 1 1 0 0,-1-1 0 0 0,1 1 0 0 0,-1 0 0 0 0,1-1-1 0 0,-1 1 1 0 0,1 0 0 0 0,-1-1 0 0 0,1 1 0 0 0,-1 0-1 0 0,1-1 1 0 0,-1 1 0 0 0,1 0 0 0 0,0 0 0 0 0,-1 0-1 0 0,1-1 1 0 0,-1 1 0 0 0,1 0 0 0 0,0 0 0 0 0,-1 0 0 0 0,1 0-1 0 0,-1 0 1 0 0,1 0 0 0 0,0 0 0 0 0,-1 1 0 0 0,1-1-1 0 0,-1 0 1 0 0,1 0 0 0 0,0 0 0 0 0,-1 1 0 0 0,1-1-1 0 0,-1 0 1 0 0,1 0 0 0 0,-1 1 0 0 0,1-1 0 0 0,-1 0-1 0 0,1 1 1 0 0,-1-1 0 0 0,1 1 0 0 0,-1-1 0 0 0,0 1 0 0 0,1-1-1 0 0,-1 1 1 0 0,0-1 0 0 0,1 1 0 0 0,-1-1 0 0 0,0 1-1 0 0,0-1 1 0 0,1 1 0 0 0,-1 0 0 0 0,0-1 0 0 0,0 1-1 0 0,0-1 1 0 0,0 1 0 0 0,0 0-43 0 0,4 2-60 0 0,2 3 95 0 0,-1 0 0 0 0,0 0 0 0 0,0 1 0 0 0,-1-1 0 0 0,0 1 0 0 0,0 0 0 0 0,0 0 0 0 0,-1 0 0 0 0,0 1 0 0 0,-1-1 0 0 0,1 1 0 0 0,-1-1 0 0 0,-1 1 0 0 0,0 0 0 0 0,0 0 0 0 0,0 0 0 0 0,-1 0 1 0 0,0 0-1 0 0,-1 0 0 0 0,1-1 0 0 0,-2 1 0 0 0,1 0 0 0 0,-1 0 0 0 0,0-1 0 0 0,-1 1 0 0 0,0-1 0 0 0,0 1 0 0 0,0-1 0 0 0,-1 0 0 0 0,0 0 0 0 0,0-1 0 0 0,-1 1 0 0 0,0-1 0 0 0,0 0 0 0 0,-1-1 0 0 0,1 1 0 0 0,-1-1 1 0 0,-1 0-1 0 0,0 1-35 0 0,-38 23-773 0 0,45-29 335 0 0,0 0-197 0 0,2-7-8206 0 0,-1 5 1644 0 0,0 0-4139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04.7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268 126 216 0 0,'0'0'1639'0'0,"0"0"-81"0"0,0 0 71 0 0,0 0 101 0 0,0 0 46 0 0,0 0-91 0 0,0 0-245 0 0,0 0-216 0 0,0 0-199 0 0,0 0-200 0 0,0 0-185 0 0,-8 3 1671 0 0,4-2 4343 0 0,5-5-6613 0 0,0 1 1 0 0,0 0-1 0 0,1 0 1 0 0,-1 0-1 0 0,0 1 1 0 0,1-1-1 0 0,0 0 1 0 0,0 0-1 0 0,0 1 0 0 0,0-1 1 0 0,0 1-1 0 0,0 0 1 0 0,0-1-1 0 0,1 1 1 0 0,-1 0-1 0 0,1 0 1 0 0,0 1-1 0 0,0-1 1 0 0,0 1-1 0 0,-1-1 0 0 0,1 1 1 0 0,1 0-1 0 0,-1 0 1 0 0,0 0-1 0 0,0 0 1 0 0,0 1-1 0 0,0-1 1 0 0,0 1-1 0 0,1 0 1 0 0,-1 0-1 0 0,0 0 0 0 0,0 0 1 0 0,1 1-1 0 0,-1-1 1 0 0,3 2-42 0 0,-2 4 70 0 0,0 0 1 0 0,0 1-1 0 0,-1-1 1 0 0,0 1-1 0 0,0 0 1 0 0,0 0-1 0 0,-1 1 1 0 0,0-1-1 0 0,-1 0 1 0 0,1 1-1 0 0,-2-1 1 0 0,1 1-71 0 0,1 3 90 0 0,-2-9-57 0 0,1 0 0 0 0,0 0 0 0 0,0 0 1 0 0,0 0-1 0 0,0 0 0 0 0,0 0 0 0 0,0 0 0 0 0,0 0 0 0 0,0-1 0 0 0,1 1 0 0 0,-1 0 0 0 0,1-1 1 0 0,-1 1-1 0 0,1-1 0 0 0,0 0 0 0 0,-1 1 0 0 0,1-1 0 0 0,0 0 0 0 0,0 0 0 0 0,0 0 0 0 0,0 0 1 0 0,0-1-1 0 0,0 1 0 0 0,0 0 0 0 0,0-1 0 0 0,0 1 0 0 0,0-1 0 0 0,1 0 0 0 0,-1 0 0 0 0,0 0 1 0 0,0 0-1 0 0,0 0 0 0 0,0 0 0 0 0,1-1 0 0 0,-1 1 0 0 0,0-1 0 0 0,0 1 0 0 0,0-1 1 0 0,0 0-1 0 0,0 0 0 0 0,0 0 0 0 0,0 0 0 0 0,-1 0 0 0 0,1 0 0 0 0,0-1 0 0 0,0 1 0 0 0,0-1-33 0 0,-3-7-2741 0 0,-6 6-8032 0 0,7 3 10464 0 0,-2 0-10994 0 0</inkml:trace>
  <inkml:trace contextRef="#ctx0" brushRef="#br0" timeOffset="539.083">438 81 0 0 0,'0'0'1706'0'0,"0"0"309"0"0,0 0 249 0 0,0 0-31 0 0,0 0-249 0 0,0 0-273 0 0,0 0-198 0 0,0 0-120 0 0,0 0-95 0 0,1-5-90 0 0,2 0-643 0 0,1-6-219 0 0,-3-2 4448 0 0,-5 11-2258 0 0,-10 18-2306 0 0,-4 9 130 0 0,0 0-1 0 0,-1-1 1 0 0,-1-1-1 0 0,-1-1 1 0 0,-18 14-360 0 0,25-27-89 0 0,20-18-4682 0 0,4 2-4945 0 0,-7 5 4704 0 0,1 0-2994 0 0</inkml:trace>
  <inkml:trace contextRef="#ctx0" brushRef="#br0" timeOffset="7482.405">52 37 0 0 0,'0'0'2078'0'0,"0"0"-148"0"0,0 0-197 0 0,0 0-39 0 0,0 0 85 0 0,0 0 115 0 0,0 0 78 0 0,0 0-66 0 0,0 0-222 0 0,0 0-267 0 0,0 0-261 0 0,0 0-195 0 0,0 0-104 0 0,5-6-53 0 0,14-18-29 0 0,-14 18-39 0 0,-5 6-74 0 0,0 0-85 0 0,0 0-92 0 0,-43 48 1736 0 0,39-43-2175 0 0,0 0 1 0 0,1 0 0 0 0,-1 0-1 0 0,1 0 1 0 0,0 0 0 0 0,0 1-1 0 0,1 0 1 0 0,-1-1 0 0 0,1 1-1 0 0,1 0 1 0 0,-1 0 0 0 0,1 0-1 0 0,0 0 1 0 0,0 1 0 0 0,1-1-1 0 0,-1 0 1 0 0,2 0 0 0 0,-1 0-1 0 0,1 1 1 0 0,-1-1 0 0 0,2 0-1 0 0,-1 0 1 0 0,1 0 0 0 0,0 0-1 0 0,0-1 1 0 0,0 1 0 0 0,1 0-1 0 0,0-1 1 0 0,0 0 0 0 0,1 1-1 0 0,-1-1 1 0 0,1 0 0 0 0,0-1-1 0 0,2 3-45 0 0,58 23-720 0 0,-41-23-2283 0 0,-1-2-4060 0 0,-14-3-4798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14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0 0 0,'0'0'1060'0'0,"0"0"955"0"0,0 0 255 0 0,0 0-135 0 0,0 0-266 0 0,0 0-260 0 0,0 0-186 0 0,0 0-154 0 0,0 0-80 0 0,0 0-67 0 0,4-9 2681 0 0,-3 7 4086 0 0,227-8-7397 0 0,-228 10-542 0 0,0 0 26 0 0,0 0 14 0 0,0 0 4 0 0,0 0 26 0 0,-8 4-582 0 0,-9 6-5122 0 0,8-1-2310 0 0,3-2-1440 0 0,5-5 5033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15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 0 0 0,'0'0'2538'0'0,"0"0"-103"0"0,0 0-80 0 0,0 0-70 0 0,0 0-113 0 0,0 0-143 0 0,0 0-285 0 0,0 0-312 0 0,0 0-274 0 0,0 0-239 0 0,0 0-200 0 0,0 0-157 0 0,0 0-107 0 0,-11 2 111 0 0,8-1 4480 0 0,6 1-4999 0 0,-1 0 1 0 0,1 0-1 0 0,-1-1 0 0 0,1 1 0 0 0,0-1 1 0 0,0 0-1 0 0,0 1 0 0 0,-1-2 0 0 0,1 1 1 0 0,0 0-1 0 0,0 0 0 0 0,0-1 1 0 0,0 0-1 0 0,0 1 0 0 0,1-1 0 0 0,-1 0 1 0 0,0-1-1 0 0,0 1 0 0 0,0-1 1 0 0,0 1-1 0 0,0-1 0 0 0,0 0 0 0 0,-1 0 1 0 0,2 0-48 0 0,7-1 67 0 0,64-2 507 0 0,-75 4-2438 0 0,3-1-12486 0 0,-1 1 3045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17.9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5 7618 0 0,'0'0'1547'0'0,"0"0"-420"0"0,0 0-105 0 0,0 0 261 0 0,0 0 283 0 0,0 0 114 0 0,0 0-155 0 0,0 0-278 0 0,0 0-240 0 0,0 0-221 0 0,0 0-166 0 0,0 0-103 0 0,0 0-67 0 0,-1 5-14 0 0,-4 17 402 0 0,6-23-792 0 0,-1 0-1 0 0,0 0 1 0 0,1 1 0 0 0,-1-1-1 0 0,0 0 1 0 0,0 0 0 0 0,0 0-1 0 0,1 0 1 0 0,-1 0 0 0 0,0 0-1 0 0,0 1 1 0 0,0-1 0 0 0,0 0-1 0 0,-1 0 1 0 0,1 0 0 0 0,0 0-1 0 0,0 0 1 0 0,0 1 0 0 0,-1-1-1 0 0,1 0 1 0 0,0 0 0 0 0,-1 0 0 0 0,1 1-1 0 0,-1-1 1 0 0,1 0 0 0 0,-1 0-1 0 0,1 1 1 0 0,-1-1 0 0 0,0 0-1 0 0,1 1 1 0 0,-1-1 0 0 0,0 1-1 0 0,1-1 1 0 0,-1 1 0 0 0,0-1-1 0 0,0 1 1 0 0,1 0 0 0 0,-1-1-1 0 0,0 1 1 0 0,0 0 0 0 0,0-1-1 0 0,0 1 1 0 0,0 0 0 0 0,1 0-1 0 0,-1 0 1 0 0,0 0 0 0 0,0 0-1 0 0,0 0-45 0 0,2 0 3 0 0,1-1 0 0 0,0 1 0 0 0,-1 0 0 0 0,1-1 0 0 0,0 1 0 0 0,-1 0 0 0 0,1 0 0 0 0,0 1 0 0 0,0-1 0 0 0,-1 0 0 0 0,1 1 0 0 0,0-1 0 0 0,-1 0 0 0 0,1 1 0 0 0,-1 0 0 0 0,1-1-1 0 0,-1 1 1 0 0,1 0 0 0 0,-1 0 0 0 0,1 0 0 0 0,-1 0 0 0 0,0 0 0 0 0,1 0 0 0 0,-1 1 0 0 0,0-1 0 0 0,0 0 0 0 0,0 0 0 0 0,0 1 0 0 0,0-1 0 0 0,0 1 0 0 0,0-1 0 0 0,0 1 0 0 0,-1-1 0 0 0,1 1-1 0 0,-1 0 1 0 0,1-1 0 0 0,-1 1 0 0 0,0 0 0 0 0,1-1 0 0 0,-1 1 0 0 0,0 0 0 0 0,0 0 0 0 0,0-1 0 0 0,0 1 0 0 0,-1 0 0 0 0,1-1 0 0 0,0 1 0 0 0,-1 0 0 0 0,1-1 0 0 0,-1 1 0 0 0,1 0-1 0 0,-1-1 1 0 0,-1 2-3 0 0,-35 24 227 0 0,4-4-3043 0 0,32-19-817 0 0,1-2-6012 0 0,1-2-105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19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64 174 2593 0 0,'0'0'1879'0'0,"0"0"-119"0"0,0 0-84 0 0,0 0 54 0 0,0 0 114 0 0,0 0-31 0 0,0 0-169 0 0,0 0-282 0 0,0 0-342 0 0,0 0-273 0 0,0 0-230 0 0,0 0-155 0 0,-3-1-66 0 0,-37-1 1565 0 0,19 3 1384 0 0,27-29-2263 0 0,-4 24-958 0 0,1 0 1 0 0,0 0-1 0 0,0 0 1 0 0,0 0-1 0 0,0 1 1 0 0,1-1-1 0 0,-1 1 1 0 0,1 0-1 0 0,0 0 1 0 0,0 0-1 0 0,0 0 1 0 0,0 1-1 0 0,0 0 1 0 0,1 0-1 0 0,-1 0 1 0 0,1 0-1 0 0,0 1 1 0 0,-1-1-1 0 0,1 1 1 0 0,0 1-1 0 0,0-1 1 0 0,0 0-25 0 0,-3 4 11 0 0,-1-1 1 0 0,0 0 0 0 0,0 0-1 0 0,0 1 1 0 0,0-1 0 0 0,-1 0-1 0 0,1 1 1 0 0,0-1 0 0 0,-1 1-1 0 0,0-1 1 0 0,0 1 0 0 0,0-1-1 0 0,0 0 1 0 0,0 1 0 0 0,0-1-1 0 0,0 1 1 0 0,-1-1 0 0 0,0 1 0 0 0,1-1-1 0 0,-1 0 1 0 0,0 1-12 0 0,-21 85 272 0 0,24-87-249 0 0,0 0 1 0 0,0 0-1 0 0,0 0 1 0 0,0 0-1 0 0,0-1 1 0 0,0 1-1 0 0,0-1 0 0 0,0 1 1 0 0,1-1-1 0 0,-1 0 1 0 0,0 0-1 0 0,0 0 1 0 0,0 0-1 0 0,0 0 1 0 0,1-1-1 0 0,-1 1 0 0 0,0-1 1 0 0,0 1-1 0 0,0-1 1 0 0,0 0-1 0 0,0 1 1 0 0,0-1-1 0 0,0 0 1 0 0,0-1-1 0 0,-1 1 0 0 0,1 0-23 0 0,3-1 25 0 0,0 0 0 0 0,-1 0 0 0 0,1-1-1 0 0,-1 1 1 0 0,0-1 0 0 0,0 0-1 0 0,0 0 1 0 0,0 0 0 0 0,0-1 0 0 0,-1 1-1 0 0,1-1 1 0 0,-1 0 0 0 0,0 0 0 0 0,0 0-1 0 0,-1-1 1 0 0,1 1 0 0 0,-1-1-1 0 0,0 1 1 0 0,0-1 0 0 0,0 0 0 0 0,-1 0-1 0 0,0 1 1 0 0,0-1 0 0 0,0 0-1 0 0,0 0 1 0 0,-1 0 0 0 0,0-1 0 0 0,0-2-25 0 0,-9-4 124 0 0,-6 35-80 0 0,11-13 8 0 0,0 1 1 0 0,0 1 0 0 0,1-1 0 0 0,1 0 0 0 0,0 1 0 0 0,0-1 0 0 0,1 1 0 0 0,1-1-1 0 0,0 1 1 0 0,1 0 0 0 0,0-1 0 0 0,0 1 0 0 0,1-1 0 0 0,1 2-53 0 0,4 66 176 0 0,-8-76-165 0 0,-1 0 0 0 0,0 0 0 0 0,-1 0 1 0 0,1 0-1 0 0,0 0 0 0 0,-1-1 0 0 0,1 1 0 0 0,-1-1 1 0 0,0 1-1 0 0,0-1 0 0 0,0 0 0 0 0,0 0 0 0 0,-1 0 1 0 0,1-1-1 0 0,0 1 0 0 0,-1-1 0 0 0,1 0 0 0 0,-1 0 1 0 0,1 0-1 0 0,-1 0 0 0 0,0-1 0 0 0,1 1 0 0 0,-1-1 0 0 0,0 0 1 0 0,1 0-1 0 0,-1 0 0 0 0,0-1 0 0 0,1 1 0 0 0,-1-1 1 0 0,0 0-1 0 0,1 0 0 0 0,-1 0 0 0 0,-1-1-11 0 0,3 1 4 0 0,0 0 0 0 0,0-1 0 0 0,0 1 0 0 0,0 0-1 0 0,1-1 1 0 0,-1 1 0 0 0,0-1 0 0 0,1 0 0 0 0,-1 1 0 0 0,1-1-1 0 0,0 0 1 0 0,-1 0 0 0 0,1 0 0 0 0,0 0 0 0 0,0 0 0 0 0,0 0-1 0 0,1 0 1 0 0,-1-1 0 0 0,0 1 0 0 0,1 0 0 0 0,-1 0 0 0 0,1-1-1 0 0,0 1 1 0 0,0 0 0 0 0,0-1 0 0 0,0 1 0 0 0,0 0 0 0 0,0 0-1 0 0,1-1 1 0 0,-1 1 0 0 0,1 0 0 0 0,0 0 0 0 0,0 0 0 0 0,-1-1-1 0 0,1 1 1 0 0,0 0 0 0 0,1 0 0 0 0,-1 0 0 0 0,0 1 0 0 0,1-1-1 0 0,-1 0 1 0 0,1 0 0 0 0,-1 1 0 0 0,1-1 0 0 0,0 1 0 0 0,0-1-1 0 0,-1 1 1 0 0,1 0 0 0 0,0 0 0 0 0,0 0 0 0 0,1 0 0 0 0,-1 0-1 0 0,0 0 1 0 0,0 0 0 0 0,0 1 0 0 0,2-1-4 0 0,88-21-798 0 0,-81 24-2113 0 0,-2 0-3675 0 0,-2-3-3892 0 0,-5 0 1894 0 0</inkml:trace>
  <inkml:trace contextRef="#ctx0" brushRef="#br0" timeOffset="277.887">300 1 10410 0 0,'0'0'2607'0'0,"0"0"-258"0"0,0 0-339 0 0,0 0-266 0 0,0 0-180 0 0,0 0-165 0 0,0 0-241 0 0,0 0-297 0 0,0 0-274 0 0,0 0-223 0 0,0 0-172 0 0,0 0-58 0 0,0 0 16 0 0,-6 32 1337 0 0,-2 23-2370 0 0,10-44-2920 0 0,1-1-3358 0 0,-2-6-4479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15.9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119 33 5905 0 0,'0'0'2461'0'0,"0"0"-129"0"0,0 0-109 0 0,0 0-101 0 0,0 0-121 0 0,0 0-216 0 0,0 0-236 0 0,0 0-262 0 0,0 0-282 0 0,0 0-209 0 0,0 0-193 0 0,0 0-132 0 0,0 0-47 0 0,-2-6-68 0 0,-7-16-13 0 0,8 21-314 0 0,0 1 1 0 0,0-1-1 0 0,1 1 1 0 0,-1-1-1 0 0,0 1 0 0 0,0 0 1 0 0,0-1-1 0 0,1 1 1 0 0,-1 0-1 0 0,0 0 0 0 0,0-1 1 0 0,0 1-1 0 0,0 0 1 0 0,0 0-1 0 0,1 0 1 0 0,-1 0-1 0 0,0 0 0 0 0,0 0 1 0 0,0 0-1 0 0,0 0 1 0 0,0 1-1 0 0,0-1 1 0 0,1 0-1 0 0,-1 0 0 0 0,0 1 1 0 0,0-1-1 0 0,0 1 1 0 0,1-1-1 0 0,-1 1 1 0 0,0-1-1 0 0,1 1 0 0 0,-1-1 1 0 0,0 1-1 0 0,1-1 1 0 0,-1 1-1 0 0,0 0 1 0 0,1-1-1 0 0,-1 1 0 0 0,1 0 1 0 0,0 0-1 0 0,-1 0 1 0 0,1-1-30 0 0,-1 1 56 0 0,-7 9 75 0 0,-1 1-1 0 0,2 0 0 0 0,0 0 1 0 0,0 1-1 0 0,1 0 1 0 0,1 0-1 0 0,0 0 1 0 0,0 1-1 0 0,1 0 1 0 0,1 0-1 0 0,0 0 1 0 0,1 0-1 0 0,0 0 1 0 0,1 0-1 0 0,1 1 0 0 0,0-1 1 0 0,1 5-131 0 0,0-12-2 0 0,0 0-1 0 0,1 0 1 0 0,0 0 0 0 0,0-1 0 0 0,0 1-1 0 0,1-1 1 0 0,0 1 0 0 0,0-1-1 0 0,0 0 1 0 0,0 0 0 0 0,1 0 0 0 0,0 0-1 0 0,0-1 1 0 0,1 1 0 0 0,-1-1 0 0 0,1 0-1 0 0,0-1 1 0 0,0 1 0 0 0,0-1 0 0 0,0 0-1 0 0,0 0 1 0 0,1 0 0 0 0,0-1-1 0 0,-1 0 1 0 0,1 0 0 0 0,0 0 0 0 0,0-1-1 0 0,0 0 1 0 0,0 0 0 0 0,0-1 2 0 0,-1-15-6815 0 0,-5 12 652 0 0,2 0-5587 0 0</inkml:trace>
  <inkml:trace contextRef="#ctx0" brushRef="#br0" timeOffset="540.148">211 170 2192 0 0,'0'0'2601'0'0,"0"0"-437"0"0,0 0-163 0 0,0 0 47 0 0,0 0-29 0 0,0 0-54 0 0,0 0-209 0 0,0 0-306 0 0,0 0-263 0 0,0 0-254 0 0,0 0-195 0 0,0 0-137 0 0,0 0-83 0 0,-3-7-45 0 0,-7-21-5 0 0,10 26-381 0 0,1 1 0 0 0,-1-1 0 0 0,0 1-1 0 0,1-1 1 0 0,-1 1 0 0 0,1-1 0 0 0,-1 1-1 0 0,1 0 1 0 0,0-1 0 0 0,-1 1 0 0 0,1 0 0 0 0,0 0-1 0 0,0-1 1 0 0,0 1 0 0 0,0 0 0 0 0,0 0-1 0 0,0 0 1 0 0,0 0 0 0 0,1 0 0 0 0,-1 0-1 0 0,0 1 1 0 0,1-1 0 0 0,-1 0 0 0 0,0 1-1 0 0,1-1 1 0 0,-1 1 0 0 0,1-1 0 0 0,-1 1 0 0 0,1-1-87 0 0,0 1 160 0 0,1-1-109 0 0,0 0 0 0 0,0 1 0 0 0,1 0 0 0 0,-1 0 0 0 0,0 0 0 0 0,0 0 0 0 0,0 1 0 0 0,1-1 0 0 0,-1 1 0 0 0,0 0 0 0 0,0 0 0 0 0,0 0 0 0 0,0 0-1 0 0,0 0 1 0 0,0 1 0 0 0,0-1 0 0 0,-1 1 0 0 0,1 0 0 0 0,0 0 0 0 0,-1 0 0 0 0,0 0 0 0 0,1 0 0 0 0,-1 0 0 0 0,0 1 0 0 0,0-1 0 0 0,0 1 0 0 0,0 0 0 0 0,-1 0 0 0 0,1-1 0 0 0,-1 1 0 0 0,0 0 0 0 0,1 0 0 0 0,-1 0 0 0 0,-1 0 0 0 0,1 1 0 0 0,0-1-51 0 0,49 82 409 0 0,-49-84-1933 0 0,-1-3-9440 0 0,-1 0 1074 0 0</inkml:trace>
  <inkml:trace contextRef="#ctx0" brushRef="#br0" timeOffset="932.8">383 112 6345 0 0,'0'0'1887'0'0,"0"0"-85"0"0,0 0 48 0 0,0 0 65 0 0,0 0 40 0 0,0 0-109 0 0,0 0-279 0 0,0 0-335 0 0,0 0-377 0 0,0 0-298 0 0,0 0-242 0 0,0 0-163 0 0,0 0-15 0 0,-2-3 60 0 0,2 3-162 0 0,0 0 0 0 0,-1-1 0 0 0,1 1 1 0 0,0 0-1 0 0,-1-1 0 0 0,1 1 1 0 0,0 0-1 0 0,-1 0 0 0 0,1-1 1 0 0,-1 1-1 0 0,1 0 0 0 0,0 0 1 0 0,-1 0-1 0 0,1-1 0 0 0,-1 1 1 0 0,1 0-1 0 0,-1 0 0 0 0,1 0 0 0 0,-1 0 1 0 0,1 0-1 0 0,-1 0 0 0 0,1 0 1 0 0,0 0-1 0 0,-1 0 0 0 0,1 0 1 0 0,-1 0-1 0 0,1 1 0 0 0,-1-1 1 0 0,1 0-1 0 0,-1 0 0 0 0,1 0 1 0 0,0 0-1 0 0,-1 1 0 0 0,1-1 0 0 0,-1 0 1 0 0,1 0-1 0 0,0 1 0 0 0,-1-1 1 0 0,1 0-1 0 0,0 1 0 0 0,-1-1 1 0 0,1 1-1 0 0,0-1 0 0 0,0 0 1 0 0,-1 1-1 0 0,1-1 0 0 0,0 1 1 0 0,0-1-1 0 0,0 0 0 0 0,0 1 0 0 0,-1-1 1 0 0,1 1-1 0 0,0-1 0 0 0,0 1 1 0 0,0-1-1 0 0,0 1 0 0 0,0-1 1 0 0,0 1-1 0 0,0-1 0 0 0,0 1-35 0 0,-10 16 693 0 0,-113 97 1319 0 0,115-110-3557 0 0,14-15-3511 0 0,-1 6 1713 0 0,-1 2-2292 0 0,0 1-4165 0 0</inkml:trace>
  <inkml:trace contextRef="#ctx0" brushRef="#br0" timeOffset="1248.725">474 6 5689 0 0,'0'0'2775'0'0,"0"0"-725"0"0,0 0-233 0 0,0 0 28 0 0,0 0 72 0 0,0 0 25 0 0,0 0-149 0 0,0 0-312 0 0,0 0-365 0 0,0 0-329 0 0,0 0-317 0 0,0 0-214 0 0,0 0-117 0 0,3-3-31 0 0,-3 3-110 0 0,0 0 74 0 0,1 0 1 0 0,-1 0-1 0 0,0 1 1 0 0,0-1 0 0 0,0 0-1 0 0,1 0 1 0 0,-1 1-1 0 0,0-1 1 0 0,1 0 0 0 0,-1 0-1 0 0,0 0 1 0 0,1 0 0 0 0,-1 0-1 0 0,0 1 1 0 0,1-1-1 0 0,-1 0 1 0 0,0 0 0 0 0,1 0-1 0 0,-1 0 1 0 0,0 0-73 0 0,-12 77 1467 0 0,2-67-7480 0 0,7-8-1121 0 0,1 0-4188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24.0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8970 0 0,'0'0'3570'0'0,"0"0"-1240"0"0,0 0-436 0 0,0 0-126 0 0,0 0-166 0 0,0 0-158 0 0,0 0-233 0 0,0 0-367 0 0,0 0-285 0 0,0 0-212 0 0,0 0-105 0 0,0 0 13 0 0,15 4 585 0 0,-11 2-764 0 0,0 0 0 0 0,-1 1-1 0 0,1 0 1 0 0,-2 0 0 0 0,1 0 0 0 0,-1 0-1 0 0,0 0 1 0 0,0 0 0 0 0,-1 0 0 0 0,0 1 0 0 0,0-1-1 0 0,0 1 1 0 0,-1-1 0 0 0,-1 1 0 0 0,1-1-1 0 0,-1 1 1 0 0,0-1 0 0 0,-1 0 0 0 0,0 0-1 0 0,0 1 1 0 0,-1-1 0 0 0,1 0 0 0 0,-1-1-1 0 0,-1 1 1 0 0,0 0 0 0 0,0-1 0 0 0,0 0-1 0 0,0 0 1 0 0,-1 0 0 0 0,0-1 0 0 0,-3 3-76 0 0,23-20-3411 0 0,-9 7-298 0 0,1 1-3286 0 0,-3 2-4458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24.4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22 12971 0 0,'0'0'1701'0'0,"0"0"-32"0"0,0 0-92 0 0,0 0-19 0 0,0 0-48 0 0,0 0-110 0 0,0 0-168 0 0,0 0-233 0 0,0 0-224 0 0,0 0-211 0 0,0 0-161 0 0,0 0-126 0 0,0 0-65 0 0,0-4-33 0 0,-5-14 284 0 0,24 43 746 0 0,-13-14-1143 0 0,0 0-1 0 0,0 0 0 0 0,-1 0 0 0 0,-1 1 0 0 0,0 0 0 0 0,0 0 0 0 0,-1 0 0 0 0,-1 0 0 0 0,0 0 0 0 0,0 1 1 0 0,-2-1-1 0 0,1 1 0 0 0,-2-1 0 0 0,1 1 0 0 0,-2-1 0 0 0,0 5-65 0 0,-1-10 63 0 0,0-1 0 0 0,-1 0 0 0 0,0 0-1 0 0,1 0 1 0 0,-2 0 0 0 0,1-1 0 0 0,-1 0 0 0 0,0 0 0 0 0,0 0-1 0 0,0 0 1 0 0,-1-1 0 0 0,1 0 0 0 0,-1 0 0 0 0,0 0 0 0 0,0-1 0 0 0,-1 0-1 0 0,1 0 1 0 0,-1-1 0 0 0,1 1 0 0 0,-1-1 0 0 0,0-1 0 0 0,0 1-1 0 0,-1-1-62 0 0,-9 4 295 0 0,40-10-1429 0 0,-14 3-2379 0 0,-1 2-4376 0 0,-3 0-5055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20.3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168 168 1544 0 0,'0'0'5105'0'0,"0"0"-2036"0"0,0 0-731 0 0,0 0-179 0 0,0 0-124 0 0,0 0-126 0 0,0 0-210 0 0,0 0-258 0 0,0 0-285 0 0,0 0-261 0 0,0 0-212 0 0,0 0-229 0 0,0 0-156 0 0,2-5-118 0 0,0 1-216 0 0,4-8 345 0 0,-5 33 725 0 0,-4 31-9 0 0,0-1-4569 0 0,3-51 438 0 0,0 0-5409 0 0,-1 0-2353 0 0</inkml:trace>
  <inkml:trace contextRef="#ctx0" brushRef="#br0" timeOffset="321.76">77 221 3889 0 0,'0'0'4355'0'0,"0"0"-1785"0"0,0 0-584 0 0,0 0-64 0 0,0 0-90 0 0,0 0-125 0 0,0 0-249 0 0,0 0-410 0 0,0 0-369 0 0,0 0-272 0 0,0 0-134 0 0,0 0 23 0 0,0 0 52 0 0,3-2 35 0 0,10-2-45 0 0,-1 1 0 0 0,1 1 0 0 0,1-1 1 0 0,-1 2-1 0 0,0 0 0 0 0,0 1 0 0 0,0 0 0 0 0,8 1-338 0 0,4 0 172 0 0,-22-1-1424 0 0,7-1 3491 0 0,-7 0-6643 0 0,-1-1-6527 0 0,-2 2 2866 0 0</inkml:trace>
  <inkml:trace contextRef="#ctx0" brushRef="#br0" timeOffset="1084.947">290 169 3209 0 0,'0'0'3092'0'0,"0"0"-591"0"0,0 0-421 0 0,0 0-223 0 0,0 0-184 0 0,0 0-138 0 0,0 0-136 0 0,0 0-241 0 0,0 0-182 0 0,0 0-145 0 0,0 0-182 0 0,0 0-98 0 0,-3-6-76 0 0,-41-54 2094 0 0,38 56-2487 0 0,-1 1 1 0 0,0-1 0 0 0,1 1 0 0 0,-1 1-1 0 0,-1-1 1 0 0,1 1 0 0 0,0 0-1 0 0,0 1 1 0 0,-1 0 0 0 0,1 0 0 0 0,-1 0-1 0 0,1 1 1 0 0,-1 0 0 0 0,1 1 0 0 0,-1 0-1 0 0,1 0 1 0 0,-1 0 0 0 0,1 1-1 0 0,0 0 1 0 0,0 1 0 0 0,0-1 0 0 0,0 1-1 0 0,0 1 1 0 0,1-1 0 0 0,-1 1 0 0 0,1 1-1 0 0,0-1 1 0 0,-4 4-83 0 0,6-2 77 0 0,-1 1-1 0 0,1 0 1 0 0,1 0-1 0 0,-1 0 1 0 0,1 0-1 0 0,0 0 1 0 0,1 0-1 0 0,0 1 1 0 0,0-1-1 0 0,1 1 1 0 0,-1 0-1 0 0,2-1 1 0 0,-1 1 0 0 0,1 0-1 0 0,0 0 1 0 0,1 0-1 0 0,0-1 1 0 0,1 6-77 0 0,-1-9 39 0 0,0 0 1 0 0,-1 0 0 0 0,2 0 0 0 0,-1 0-1 0 0,0 0 1 0 0,1-1 0 0 0,0 1-1 0 0,0 0 1 0 0,0-1 0 0 0,0 1 0 0 0,0-1-1 0 0,1 0 1 0 0,0 0 0 0 0,0 0-1 0 0,-1 0 1 0 0,1 0 0 0 0,1-1 0 0 0,-1 1-1 0 0,0-1 1 0 0,1 0 0 0 0,-1 0-1 0 0,1 0 1 0 0,0-1 0 0 0,-1 1 0 0 0,1-1-1 0 0,0 0 1 0 0,0 0 0 0 0,0 0-1 0 0,0 0 1 0 0,0-1 0 0 0,2 1-40 0 0,7 0 52 0 0,-1 0 0 0 0,0-1 0 0 0,0 0 0 0 0,0-1 1 0 0,1 0-1 0 0,-1-1 0 0 0,0 0 0 0 0,0-1 0 0 0,11-4-52 0 0,-18 3 22 0 0,0-1 0 0 0,0 1 0 0 0,-1-1-1 0 0,1 0 1 0 0,-1 0 0 0 0,0 0 0 0 0,-1-1 0 0 0,1 1 0 0 0,-1-1-1 0 0,0 0 1 0 0,0 0 0 0 0,-1 0 0 0 0,0-1 0 0 0,0 1 0 0 0,0 0-1 0 0,-1-1 1 0 0,0 1 0 0 0,0-1 0 0 0,-1-6-22 0 0,-20-44-550 0 0,10 44-2114 0 0,10 11-88 0 0,0 1-6059 0 0,0 1-2863 0 0</inkml:trace>
  <inkml:trace contextRef="#ctx0" brushRef="#br0" timeOffset="2067.763">586 48 3809 0 0,'0'0'2380'0'0,"0"0"-337"0"0,0 0-236 0 0,0 0-151 0 0,0 0-69 0 0,0 0-8 0 0,0 0-105 0 0,0 0-125 0 0,0 0-141 0 0,0 0-137 0 0,0 0-126 0 0,0 0-160 0 0,0 0-111 0 0,-4-9-87 0 0,-12-25-92 0 0,15 33-463 0 0,1 1 0 0 0,0 0 0 0 0,-1-1 0 0 0,1 1 0 0 0,-1 0-1 0 0,1-1 1 0 0,-1 1 0 0 0,1 0 0 0 0,-1-1 0 0 0,1 1 0 0 0,-1 0 0 0 0,0 0 0 0 0,1 0 0 0 0,-1 0 0 0 0,1 0 0 0 0,-1-1 0 0 0,1 1-1 0 0,-1 0 1 0 0,0 0 0 0 0,1 0 0 0 0,-1 0 0 0 0,1 0 0 0 0,-1 1 0 0 0,1-1 0 0 0,-1 0 0 0 0,1 0 0 0 0,-1 0 0 0 0,0 0-1 0 0,1 1 1 0 0,-1-1 0 0 0,1 0 0 0 0,-1 1 0 0 0,1-1 0 0 0,-1 0 0 0 0,1 1 0 0 0,0-1 0 0 0,-1 0 0 0 0,1 1 0 0 0,-1-1-1 0 0,1 1 1 0 0,0-1 0 0 0,-1 1 0 0 0,1-1 0 0 0,0 1 0 0 0,0-1 0 0 0,-1 1 0 0 0,1-1 0 0 0,0 1 0 0 0,0-1 0 0 0,0 1-1 0 0,0 0 1 0 0,0-1 0 0 0,-1 1 0 0 0,1-1 0 0 0,0 1 0 0 0,0-1 0 0 0,0 1 0 0 0,1 0 0 0 0,-1-1 0 0 0,0 1-32 0 0,0 0 137 0 0,-5 12 74 0 0,1 1-1 0 0,0 0 1 0 0,1 0 0 0 0,1 0-1 0 0,1 0 1 0 0,0 1-1 0 0,0-1 1 0 0,1 0-1 0 0,1 1 1 0 0,1-1-1 0 0,0 0 1 0 0,1 0-1 0 0,0 0 1 0 0,2 2-211 0 0,-5-12-31 0 0,1-1 0 0 0,-1 1 1 0 0,0 0-1 0 0,0-1 0 0 0,0 1 0 0 0,-1 0 1 0 0,1 0-1 0 0,-1-1 0 0 0,0 1 0 0 0,0-1 1 0 0,0 1-1 0 0,0-1 0 0 0,-1 1 0 0 0,1-1 1 0 0,-1 0-1 0 0,0 1 0 0 0,0-1 0 0 0,0 0 1 0 0,-1 0-1 0 0,1-1 0 0 0,-1 1 1 0 0,1 0-1 0 0,-1-1 0 0 0,0 0 0 0 0,0 1 1 0 0,0-1-1 0 0,0 0 0 0 0,0-1 0 0 0,-1 1 1 0 0,1 0-1 0 0,-1-1 0 0 0,1 0 0 0 0,-1 0 1 0 0,1 0-1 0 0,-1 0 0 0 0,1-1 0 0 0,-1 1 1 0 0,0-1-1 0 0,0 0 0 0 0,1 0 1 0 0,-3 0 29 0 0,-8-4-6407 0 0,6-1-5370 0 0,6 2 2776 0 0</inkml:trace>
  <inkml:trace contextRef="#ctx0" brushRef="#br0" timeOffset="2521.679">380 188 2593 0 0,'0'0'4327'0'0,"0"0"-2156"0"0,0 0-685 0 0,0 0-35 0 0,0 0 47 0 0,0 0 43 0 0,0 0-78 0 0,0 0-288 0 0,0 0-300 0 0,0 0-238 0 0,0 0-156 0 0,10-7-75 0 0,32-20-22 0 0,12 24 1123 0 0,-43 6-1215 0 0,17 3-92 0 0,0-2-1 0 0,0-1 0 0 0,0-2 0 0 0,0 0 0 0 0,0-2 0 0 0,14-3-199 0 0,-41 4 24 0 0,0 0 0 0 0,0 0-1 0 0,0-1 1 0 0,0 1-1 0 0,1 0 1 0 0,-1-1-1 0 0,0 0 1 0 0,0 1 0 0 0,0-1-1 0 0,0 1 1 0 0,0-1-1 0 0,0 0 1 0 0,0 0 0 0 0,-1 1-1 0 0,1-1 1 0 0,0 0-1 0 0,0 0 1 0 0,-1 0 0 0 0,1 0-1 0 0,0 0 1 0 0,-1 0-1 0 0,1 0 1 0 0,-1 0-1 0 0,1-1 1 0 0,-1 1 0 0 0,0 0-1 0 0,1 0 1 0 0,-1 0-1 0 0,0 0 1 0 0,0-1 0 0 0,0 1-1 0 0,0 0 1 0 0,0 0-1 0 0,0 0 1 0 0,0-1 0 0 0,0 1-1 0 0,0 0 1 0 0,-1 0-1 0 0,1 0 1 0 0,0 0 0 0 0,-1 0-1 0 0,1-1 1 0 0,-1 1-1 0 0,1 0 1 0 0,-1 0-1 0 0,0 0 1 0 0,1 0 0 0 0,-1 0-1 0 0,0 1 1 0 0,0-1-1 0 0,0 0 1 0 0,0 0 0 0 0,0 0-1 0 0,1 1 1 0 0,-1-1-1 0 0,-1 0 1 0 0,1 1 0 0 0,0-1-1 0 0,0 1 1 0 0,0-1-1 0 0,0 1 1 0 0,0 0-1 0 0,0-1 1 0 0,-1 1-24 0 0,0-1 31 0 0,0 0 1 0 0,-1 1-1 0 0,1-1 0 0 0,0 1 0 0 0,0-1 1 0 0,-1 1-1 0 0,1 0 0 0 0,0 0 0 0 0,-1 0 1 0 0,1 0-1 0 0,0 0 0 0 0,0 1 0 0 0,-1-1 1 0 0,1 1-1 0 0,0-1 0 0 0,0 1 0 0 0,0 0 1 0 0,-1 0-1 0 0,1 0 0 0 0,0 0 0 0 0,0 0 1 0 0,0 1-1 0 0,1-1 0 0 0,-1 0 0 0 0,0 1 1 0 0,0-1-1 0 0,1 1 0 0 0,-1 0 0 0 0,1 0 1 0 0,-1-1-1 0 0,1 1 0 0 0,0 0 0 0 0,0 0 1 0 0,0 0-1 0 0,0 1 0 0 0,0 0-31 0 0,-2 1 61 0 0,1 1 0 0 0,0 0 0 0 0,0-1 1 0 0,1 1-1 0 0,-1 0 0 0 0,1 0 0 0 0,0 0 0 0 0,0 0 0 0 0,1 1 0 0 0,-1-1 0 0 0,1 0 1 0 0,0 0-1 0 0,1 0 0 0 0,-1 0 0 0 0,1 0 0 0 0,0 1-61 0 0,40 48-961 0 0,-28-47-4005 0 0,0-1-4513 0 0,-11-5-1394 0 0</inkml:trace>
  <inkml:trace contextRef="#ctx0" brushRef="#br0" timeOffset="2808.518">762 180 3961 0 0,'0'0'2698'0'0,"0"0"-326"0"0,0 0-125 0 0,0 0-30 0 0,0 0-34 0 0,0 0-121 0 0,0 0-345 0 0,0 0-428 0 0,0 0-394 0 0,0 0-307 0 0,0 0-192 0 0,0 0-88 0 0,0 0-40 0 0,5-2 8 0 0,16-7-7 0 0,12 44 973 0 0,9 26-1791 0 0,-40-59-2666 0 0,1-7-14500 0 0,-2 3 14206 0 0</inkml:trace>
  <inkml:trace contextRef="#ctx0" brushRef="#br0" timeOffset="3087.058">885 154 1096 0 0,'0'0'3880'0'0,"0"0"-433"0"0,0 0-605 0 0,0 0-572 0 0,0 0-468 0 0,0 0-382 0 0,0 0-242 0 0,0 0-140 0 0,0 0-92 0 0,0 0-89 0 0,0 0-108 0 0,0 0-96 0 0,-9 7-71 0 0,-73 52 1010 0 0,71-53-1874 0 0,-24 18 985 0 0,20-4-6009 0 0,15-18-808 0 0,0-2 2507 0 0,0 1-6139 0 0</inkml:trace>
  <inkml:trace contextRef="#ctx0" brushRef="#br0" timeOffset="3350.319">959 100 12395 0 0,'0'0'2479'0'0,"0"0"-544"0"0,0 0-287 0 0,0 0-239 0 0,0 0-118 0 0,0 0-149 0 0,0 0-228 0 0,0 0-251 0 0,0 0-262 0 0,0 0-150 0 0,0 0-42 0 0,0 0 26 0 0,0 0 65 0 0,0 3 21 0 0,-2 66 849 0 0,-2-39-6786 0 0,4-27-6129 0 0,0-2 2343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20.9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13 720 0 0,'0'0'3266'0'0,"0"0"-488"0"0,0 0-77 0 0,0 0-105 0 0,0 0-158 0 0,0 0-291 0 0,0 0-413 0 0,0 0-347 0 0,0 0-275 0 0,0 0-216 0 0,0 0-149 0 0,0 0-151 0 0,-5-12 1261 0 0,-9 31-1482 0 0,0 1 1 0 0,1 0-1 0 0,1 1 1 0 0,1 1 0 0 0,1-1-1 0 0,1 2 1 0 0,1-1-1 0 0,1 1 1 0 0,1 1 0 0 0,1-1-1 0 0,-2 23-375 0 0,-1 17 172 0 0,2-1 0 0 0,4 1 0 0 0,2 0 0 0 0,3 1-172 0 0,-3-54 21 0 0,0-1 0 0 0,1 1 0 0 0,0 0-1 0 0,1 0 1 0 0,0 0 0 0 0,1 0 0 0 0,0-1-1 0 0,0 0 1 0 0,1 1 0 0 0,0-1-1 0 0,1 0 1 0 0,0-1 0 0 0,0 1 0 0 0,1-1-1 0 0,0 0 1 0 0,1-1 0 0 0,0 1 0 0 0,0-1-1 0 0,0-1 1 0 0,3 3-21 0 0,21-3 415 0 0,-25-19-3840 0 0,-5 7 180 0 0,0 2-1944 0 0,0 1-6775 0 0</inkml:trace>
  <inkml:trace contextRef="#ctx0" brushRef="#br0" timeOffset="1110.99">416 80 1048 0 0,'0'0'1635'0'0,"0"0"59"0"0,0 0 240 0 0,0 0 239 0 0,0 0 60 0 0,0 0-171 0 0,0 0-343 0 0,0 0-332 0 0,0 0-239 0 0,0 0-158 0 0,0 0-93 0 0,0 0-67 0 0,0 0-48 0 0,5-4-51 0 0,17-12-71 0 0,-21 15-557 0 0,-1 0 0 0 0,1-1 0 0 0,0 1 0 0 0,-1 0 1 0 0,1 0-1 0 0,-1 0 0 0 0,1-1 0 0 0,-1 1 0 0 0,0 0 0 0 0,1-1 0 0 0,-1 1 0 0 0,0 0 0 0 0,0-1 0 0 0,0 1 0 0 0,0 0 0 0 0,0-1 0 0 0,0 1 0 0 0,-1 0 0 0 0,1-1 0 0 0,0 1 0 0 0,-1 0 0 0 0,1 0 0 0 0,-1-1 0 0 0,1 1 0 0 0,-1 0 0 0 0,1 0 0 0 0,-1 0 0 0 0,0-1 0 0 0,0 1 0 0 0,0 0 0 0 0,1 0 0 0 0,-1 0 0 0 0,0 0 0 0 0,0 1 0 0 0,-1-2-103 0 0,-1 0 18 0 0,1 1 1 0 0,0-1-1 0 0,0 1 0 0 0,-1-1 0 0 0,1 1 0 0 0,-1 0 0 0 0,0 0 0 0 0,1 0 0 0 0,-1 0 0 0 0,0 1 0 0 0,1-1 0 0 0,-1 1 0 0 0,0-1 0 0 0,0 1 0 0 0,1 0 0 0 0,-1 0 0 0 0,0 0 0 0 0,0 1 0 0 0,1-1 0 0 0,-1 1 0 0 0,0-1 0 0 0,0 1 0 0 0,1 0 0 0 0,-1 0 0 0 0,1 0 0 0 0,-1 0 0 0 0,1 1 1 0 0,-1-1-1 0 0,1 1 0 0 0,0-1 0 0 0,0 1 0 0 0,0 0 0 0 0,0 0 0 0 0,-2 2-18 0 0,-1 1 30 0 0,-1 0-1 0 0,1 0 1 0 0,0 1 0 0 0,1 0 0 0 0,-1 0 0 0 0,1 0-1 0 0,0 0 1 0 0,1 1 0 0 0,0-1 0 0 0,0 1 0 0 0,0 0-1 0 0,-1 7-29 0 0,3-13 13 0 0,1 1 0 0 0,0 0 0 0 0,-1 0 0 0 0,1-1-1 0 0,0 1 1 0 0,0 0 0 0 0,0 0 0 0 0,0 0 0 0 0,0-1 0 0 0,1 1-1 0 0,-1 0 1 0 0,1 0 0 0 0,-1-1 0 0 0,1 1 0 0 0,-1 0-1 0 0,1 0 1 0 0,0-1 0 0 0,0 1 0 0 0,0-1 0 0 0,0 1 0 0 0,0-1-1 0 0,0 1 1 0 0,0-1 0 0 0,0 0 0 0 0,1 1 0 0 0,-1-1-1 0 0,0 0 1 0 0,1 0 0 0 0,-1 0 0 0 0,1 0 0 0 0,0 0 0 0 0,-1-1-1 0 0,1 1 1 0 0,-1 0 0 0 0,1-1 0 0 0,0 1 0 0 0,0-1-1 0 0,-1 1 1 0 0,1-1 0 0 0,0 0 0 0 0,0 0 0 0 0,0 0 0 0 0,-1 0-1 0 0,1 0 1 0 0,0 0 0 0 0,0 0 0 0 0,0-1 0 0 0,-1 1-1 0 0,2-1-12 0 0,2 1 38 0 0,0-1 0 0 0,0 0-1 0 0,0 0 1 0 0,0 0 0 0 0,0-1-1 0 0,0 1 1 0 0,0-1 0 0 0,-1-1-1 0 0,1 1 1 0 0,-1 0 0 0 0,1-1-1 0 0,-1 0 1 0 0,0 0 0 0 0,0-1-1 0 0,0 1 1 0 0,0-1 0 0 0,1-2-38 0 0,-3 4 11 0 0,-1-1 0 0 0,0 1 0 0 0,0-1 0 0 0,0 0 0 0 0,0 1 1 0 0,0-1-1 0 0,0 0 0 0 0,-1 0 0 0 0,1 0 0 0 0,-1 1 1 0 0,0-1-1 0 0,0 0 0 0 0,0 0 0 0 0,0 0 0 0 0,-1 0 0 0 0,1 1 1 0 0,-1-1-1 0 0,1 0 0 0 0,-1 0 0 0 0,0 1 0 0 0,-1-3-11 0 0,-22 30-264 0 0,23-23 253 0 0,-1 0 0 0 0,1 0 0 0 0,-1 0-1 0 0,1 0 1 0 0,0 0 0 0 0,0 0 0 0 0,0 1-1 0 0,0-1 1 0 0,1 0 0 0 0,-1 0 0 0 0,1 1-1 0 0,-1-1 1 0 0,1 1 0 0 0,0-1 0 0 0,0 0-1 0 0,0 1 1 0 0,0-1 0 0 0,0 1 0 0 0,0-1-1 0 0,1 0 1 0 0,-1 1 0 0 0,1-1 0 0 0,0 0 0 0 0,0 1-1 0 0,0-1 1 0 0,0 0 0 0 0,0 0 0 0 0,0 0-1 0 0,0 0 1 0 0,1 0 0 0 0,-1 0 0 0 0,1 0-1 0 0,-1 0 1 0 0,1-1 0 0 0,0 1 0 0 0,0-1-1 0 0,0 1 1 0 0,0-1 0 0 0,0 0 0 0 0,0 1-1 0 0,0-1 1 0 0,0 0 0 0 0,0 0 0 0 0,1-1-1 0 0,-1 1 1 0 0,0 0 0 0 0,1-1 0 0 0,-1 1 0 0 0,1-1 10 0 0,46-6-2063 0 0,-45 6 1707 0 0,-1-1-1 0 0,1 0 1 0 0,-1 0 0 0 0,1 0 0 0 0,-1 0 0 0 0,1 0 0 0 0,-1-1 0 0 0,0 0 0 0 0,0 1 0 0 0,0-1 0 0 0,0-1 0 0 0,0 1 0 0 0,0 0-1 0 0,0-1 1 0 0,-1 1 0 0 0,1-1 0 0 0,-1 0 0 0 0,0 0 0 0 0,0 0 0 0 0,0 0 0 0 0,0 0 0 0 0,0 0 0 0 0,-1-1 0 0 0,1 1-1 0 0,-1 0 1 0 0,0-1 0 0 0,0 0 0 0 0,0 1 0 0 0,-1-1 0 0 0,1 0 357 0 0,-3-22 1909 0 0,-2 11 3132 0 0,1 20-1338 0 0,-10 21-2176 0 0,-1 46 411 0 0,19-25-3472 0 0,0-44-3030 0 0,2-3-4000 0 0,-4 0 4119 0 0,-1 0-4977 0 0</inkml:trace>
  <inkml:trace contextRef="#ctx0" brushRef="#br0" timeOffset="1365.355">651 60 9722 0 0,'0'0'3295'0'0,"0"0"-601"0"0,0 0-675 0 0,0 0-542 0 0,0 0-412 0 0,0 0-264 0 0,0 0-117 0 0,0 0 9 0 0,0 0-6 0 0,0 0-35 0 0,0 0-82 0 0,0 0-77 0 0,0 0-32 0 0,-2 10-54 0 0,-17 83 1008 0 0,19-70-1156 0 0,0-12-6795 0 0,-1-11 558 0 0,-2 0-1740 0 0,2 0 556 0 0</inkml:trace>
  <inkml:trace contextRef="#ctx0" brushRef="#br0" timeOffset="17201.006">168 524 0 0 0,'0'0'1540'0'0,"0"0"81"0"0,0 0 175 0 0,0 0 167 0 0,0 0-48 0 0,0 0-253 0 0,0 0-330 0 0,0 0-305 0 0,0 0-209 0 0,0 0-104 0 0,0 0 8 0 0,-2 0 6557 0 0,2-3-7253 0 0,1 1 1 0 0,-1 0-1 0 0,1 0 0 0 0,-1-1 1 0 0,0 1-1 0 0,0 0 1 0 0,0-1-1 0 0,0 1 0 0 0,0 0 1 0 0,0-1-1 0 0,-1 1 0 0 0,1 0 1 0 0,-1 0-1 0 0,1-1 1 0 0,-1 1-1 0 0,0 0 0 0 0,0 0 1 0 0,0 0-1 0 0,0 0 1 0 0,0 0-1 0 0,-1 0 0 0 0,1 0 1 0 0,-1 0-1 0 0,1 0 1 0 0,-1 1-1 0 0,0-1 0 0 0,1 1 1 0 0,-1-1-1 0 0,0 1 1 0 0,0 0-1 0 0,0 0 0 0 0,0-1 1 0 0,0 1-1 0 0,0 1 0 0 0,-1-1 1 0 0,1 0-1 0 0,0 0 1 0 0,0 1-1 0 0,-1-1 0 0 0,1 1 1 0 0,0 0-1 0 0,-1 0 1 0 0,1 0-1 0 0,0 0 0 0 0,-1 0 1 0 0,1 0-1 0 0,0 1 1 0 0,-1-1-1 0 0,1 1 0 0 0,0 0 1 0 0,0-1-1 0 0,0 1 1 0 0,-1 0-1 0 0,1 0 0 0 0,0 0 1 0 0,0 1-1 0 0,0-1-26 0 0,-36 65-23 0 0,37-64 33 0 0,0-1 0 0 0,0 1 0 0 0,1-1 0 0 0,-1 1 0 0 0,1-1 1 0 0,-1 1-1 0 0,1-1 0 0 0,-1 1 0 0 0,1 0 0 0 0,0-1 0 0 0,0 1 0 0 0,0 0 1 0 0,0-1-1 0 0,0 1 0 0 0,0-1 0 0 0,1 1 0 0 0,-1 0 0 0 0,0-1 0 0 0,1 1 1 0 0,0-1-1 0 0,-1 1 0 0 0,1-1 0 0 0,0 1 0 0 0,-1-1 0 0 0,1 0 0 0 0,0 1 1 0 0,0-1-1 0 0,0 0 0 0 0,0 1 0 0 0,0-1 0 0 0,1 0 0 0 0,-1 0 0 0 0,0 0 0 0 0,0 0 1 0 0,1 0-1 0 0,-1 0 0 0 0,1-1 0 0 0,-1 1 0 0 0,1 0 0 0 0,-1-1 0 0 0,1 1 1 0 0,-1-1-1 0 0,1 0 0 0 0,1 1-10 0 0,0-1 23 0 0,1 1 0 0 0,-1-1 1 0 0,0 0-1 0 0,1 0 0 0 0,-1 0 0 0 0,0 0 0 0 0,1-1 1 0 0,-1 1-1 0 0,0-1 0 0 0,1 0 0 0 0,-1 0 1 0 0,0 0-1 0 0,0-1 0 0 0,0 1 0 0 0,0-1 1 0 0,0 1-1 0 0,0-1 0 0 0,-1 0 0 0 0,1 0 0 0 0,-1 0 1 0 0,1-1-1 0 0,-1 1 0 0 0,1 0 0 0 0,-1-1 1 0 0,0 0-1 0 0,0 1 0 0 0,-1-1 0 0 0,1 0 0 0 0,-1 0 1 0 0,1 0-1 0 0,-1 0 0 0 0,0-1 0 0 0,0 1 1 0 0,0 0-1 0 0,0 0 0 0 0,0-3-23 0 0,-1 6-24 0 0,0 0-43 0 0,-13 26-335 0 0,12-25 410 0 0,0 1 1 0 0,0-1 0 0 0,0 0-1 0 0,0 1 1 0 0,0-1-1 0 0,1 0 1 0 0,-1 1 0 0 0,0-1-1 0 0,1 1 1 0 0,-1-1 0 0 0,1 1-1 0 0,0-1 1 0 0,-1 1 0 0 0,1 0-1 0 0,0-1 1 0 0,0 1-1 0 0,0-1 1 0 0,0 1 0 0 0,0 0-1 0 0,0-1 1 0 0,1 1 0 0 0,-1-1-1 0 0,0 1 1 0 0,1-1 0 0 0,-1 1-1 0 0,1-1 1 0 0,0 1-1 0 0,-1-1 1 0 0,1 1 0 0 0,0-1-1 0 0,0 0 1 0 0,0 1 0 0 0,0-1-1 0 0,0 0 1 0 0,0 0 0 0 0,1 0-1 0 0,-1 0 1 0 0,0 0-1 0 0,0 0 1 0 0,1 0 0 0 0,-1 0-1 0 0,0-1 1 0 0,1 1 0 0 0,-1 0-1 0 0,1-1 1 0 0,-1 1 0 0 0,1-1-1 0 0,0 1 1 0 0,-1-1-1 0 0,1 0 1 0 0,-1 0 0 0 0,1 0-1 0 0,0 0 1 0 0,-1 0 0 0 0,1 0-1 0 0,-1 0 1 0 0,1-1 0 0 0,-1 1-1 0 0,1 0 1 0 0,0-1-1 0 0,0 0-8 0 0,53-52 665 0 0,-82 147 211 0 0,23-55-857 0 0,6-27-5630 0 0,6-11-12486 0 0,-7-1 15060 0 0</inkml:trace>
  <inkml:trace contextRef="#ctx0" brushRef="#br0" timeOffset="17494.456">311 580 3561 0 0,'0'0'2247'0'0,"0"0"-491"0"0,0 0-258 0 0,0 0-12 0 0,0 0 33 0 0,0 0-48 0 0,0 0-148 0 0,0 0-199 0 0,0 0-133 0 0,0 0-123 0 0,0 0-128 0 0,0 0-92 0 0,4 6-97 0 0,12 20-44 0 0,-15-24-410 0 0,-1 1 0 0 0,1-1 1 0 0,-1 0-1 0 0,1 1 0 0 0,-1-1 1 0 0,0 0-1 0 0,0 1 0 0 0,0-1 1 0 0,-1 0-1 0 0,1 1 1 0 0,0-1-1 0 0,-1 0 0 0 0,0 0 1 0 0,1 1-1 0 0,-1-1 0 0 0,0 0 1 0 0,0 0-1 0 0,0 0 0 0 0,0 0 1 0 0,-1 0-1 0 0,1 0 0 0 0,-1 0-97 0 0,-2 5 226 0 0,5-8-180 0 0,0 1 1 0 0,-1 0-1 0 0,1-1 1 0 0,0 1-1 0 0,0 0 0 0 0,-1-1 1 0 0,1 1-1 0 0,0 0 1 0 0,0 0-1 0 0,0 0 1 0 0,-1 0-1 0 0,1-1 0 0 0,0 1 1 0 0,0 0-1 0 0,0 0 1 0 0,0 1-1 0 0,-1-1 1 0 0,1 0-1 0 0,0 0 0 0 0,0 0 1 0 0,0 1-1 0 0,-1-1 1 0 0,1 0-1 0 0,0 0 1 0 0,-1 1-1 0 0,1-1 0 0 0,0 1 1 0 0,0-1-1 0 0,-1 1 1 0 0,1-1-1 0 0,-1 1 0 0 0,1-1 1 0 0,0 1-1 0 0,-1 0 1 0 0,1-1-1 0 0,-1 1 1 0 0,0 0-1 0 0,1-1 0 0 0,-1 1 1 0 0,1 0-1 0 0,-1 0 1 0 0,0-1-1 0 0,0 1 1 0 0,1 0-1 0 0,-1 0 0 0 0,0 0 1 0 0,0-1-1 0 0,0 1 1 0 0,0 0-1 0 0,0 0 1 0 0,0 0-1 0 0,0-1 0 0 0,0 1 1 0 0,0 0-1 0 0,-1 0 1 0 0,1 0-1 0 0,0-1 1 0 0,0 1-1 0 0,-1 0 0 0 0,1 0 1 0 0,0-1-1 0 0,-1 1 1 0 0,1 0-1 0 0,-1 0-46 0 0,12-5-888 0 0,27-10 1342 0 0,-27 6-6233 0 0,-4-2-6601 0 0,-6 8 5345 0 0</inkml:trace>
  <inkml:trace contextRef="#ctx0" brushRef="#br0" timeOffset="17807.323">142 362 8594 0 0,'0'0'1866'0'0,"0"0"-123"0"0,0 0-143 0 0,0 0-4 0 0,0 0-33 0 0,0 0-169 0 0,0 0-347 0 0,0 0-368 0 0,0 0-266 0 0,0 0-170 0 0,0 0-67 0 0,0 0 11 0 0,0 0 9 0 0,5 0 10 0 0,90-6 613 0 0,-54 3-4512 0 0,-3 1-7890 0 0,-31 1 4537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37.8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24 179 3913 0 0,'0'0'1748'0'0,"0"0"29"0"0,0 0 222 0 0,0 0 244 0 0,0 0 4 0 0,0 0-196 0 0,0 0-280 0 0,0 0-287 0 0,0 0-290 0 0,0 0-248 0 0,0 0-198 0 0,0 0-152 0 0,0 0-77 0 0,-4 0-91 0 0,-12-2-79 0 0,12 1-69 0 0,4 1-104 0 0,0 0-36 0 0,0 0-54 0 0,30 6 1799 0 0,56-8-975 0 0,-86 2-898 0 0,0 0-3 0 0,0 0-29 0 0,0 0-16 0 0,0 0-1 0 0,0 0-34 0 0,0 0-89 0 0,7 2-6085 0 0,-3-2-5446 0 0,-3 1 2440 0 0</inkml:trace>
  <inkml:trace contextRef="#ctx0" brushRef="#br0" timeOffset="275.087">0 275 9530 0 0,'0'0'1840'0'0,"0"0"-457"0"0,0 0-106 0 0,0 0 183 0 0,0 0 132 0 0,0 0-26 0 0,0 0-234 0 0,0 0-316 0 0,0 0-277 0 0,0 0-181 0 0,0 0-106 0 0,0 0-71 0 0,5 0-47 0 0,66 1 1190 0 0,-39-3-3214 0 0,-9-1-3059 0 0,-1-2-4291 0 0,-15 4-465 0 0</inkml:trace>
  <inkml:trace contextRef="#ctx0" brushRef="#br0" timeOffset="703.25">258 173 5993 0 0,'0'0'2319'0'0,"0"0"-195"0"0,0 0-57 0 0,0 0-84 0 0,0 0-187 0 0,0 0-168 0 0,0 0-197 0 0,0 0-286 0 0,0 0-244 0 0,0 0-207 0 0,0 0-182 0 0,0 0-64 0 0,0 0-53 0 0,-1-7-6 0 0,0-22 31 0 0,1 27-332 0 0,1 1-1 0 0,0 0 0 0 0,-1-1 1 0 0,1 1-1 0 0,0 0 1 0 0,0 0-1 0 0,0 0 1 0 0,0 0-1 0 0,0-1 0 0 0,0 1 1 0 0,0 0-1 0 0,0 1 1 0 0,0-1-1 0 0,0 0 1 0 0,0 0-1 0 0,1 0 0 0 0,-1 1 1 0 0,0-1-1 0 0,1 1 1 0 0,-1-1-1 0 0,0 1 1 0 0,1-1-1 0 0,-1 1 0 0 0,1 0 1 0 0,-1-1-1 0 0,1 1 1 0 0,-1 0-1 0 0,1 0 1 0 0,-1 0-1 0 0,2 1-87 0 0,0-2 182 0 0,2 2-134 0 0,0-1 0 0 0,0 0 0 0 0,0 1 0 0 0,0 0 0 0 0,0 0 0 0 0,-1 1 0 0 0,1-1 0 0 0,0 1 0 0 0,0 0 0 0 0,-1 1 0 0 0,0-1 0 0 0,1 1 0 0 0,-1-1 0 0 0,0 1 0 0 0,0 0 0 0 0,0 1 0 0 0,-1-1 0 0 0,1 1 0 0 0,-1 0 0 0 0,0 0 0 0 0,0 0 0 0 0,0 0 0 0 0,-1 0 0 0 0,1 1 0 0 0,-1-1 0 0 0,0 1 0 0 0,0-1 0 0 0,-1 1 0 0 0,1 1-48 0 0,15 24 244 0 0,-13-26-1853 0 0,10 6 4961 0 0,-9-9-5303 0 0,0-1-5144 0 0,-1-4-7286 0 0,-3 3 7379 0 0</inkml:trace>
  <inkml:trace contextRef="#ctx0" brushRef="#br0" timeOffset="1107.135">461 104 2977 0 0,'0'0'3591'0'0,"0"0"-820"0"0,0 0-379 0 0,0 0-104 0 0,0 0-264 0 0,0 0-247 0 0,0 0-236 0 0,0 0-346 0 0,0 0-297 0 0,0 0-249 0 0,0 0-234 0 0,0 0-116 0 0,0 0-70 0 0,-5-3 562 0 0,-130 173 3219 0 0,129-162-4843 0 0,14-17-5285 0 0,1-1-6939 0 0,-7 7 5218 0 0</inkml:trace>
  <inkml:trace contextRef="#ctx0" brushRef="#br0" timeOffset="1375.429">552 0 11114 0 0,'0'0'3246'0'0,"0"0"-1381"0"0,0 0-433 0 0,0 0 4 0 0,0 0-89 0 0,0 0-90 0 0,0 0-148 0 0,0 0-286 0 0,0 0-279 0 0,0 0-192 0 0,0 0-92 0 0,0 0 26 0 0,0 0 114 0 0,1 3 71 0 0,17 112 2613 0 0,-18-102-3718 0 0,-2-6-7003 0 0,1-4-4716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36.8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64 4889 0 0,'0'0'1636'0'0,"0"0"-81"0"0,0 0 116 0 0,0 0 132 0 0,0 0 77 0 0,0 0-60 0 0,0 0-180 0 0,0 0-162 0 0,0 0-212 0 0,0 0-190 0 0,0 0-161 0 0,-6-6 2619 0 0,6 3-3426 0 0,1 1 1 0 0,0-1 0 0 0,0 0-1 0 0,0 1 1 0 0,1-1 0 0 0,-1 1 0 0 0,1 0-1 0 0,-1 0 1 0 0,1-1 0 0 0,0 1-1 0 0,-1 0 1 0 0,1 0 0 0 0,0 0-1 0 0,1 1 1 0 0,-1-1 0 0 0,0 0-1 0 0,0 1 1 0 0,1 0 0 0 0,-1-1 0 0 0,1 1-1 0 0,-1 0 1 0 0,1 0 0 0 0,0 0-1 0 0,-1 1 1 0 0,1-1 0 0 0,0 1-1 0 0,-1-1 1 0 0,2 1-109 0 0,30 44 257 0 0,64 97 457 0 0,-96-147-6488 0 0,-2-1-3029 0 0,1 5-2684 0 0</inkml:trace>
  <inkml:trace contextRef="#ctx0" brushRef="#br0" timeOffset="330.172">210 0 6273 0 0,'0'0'2139'0'0,"0"0"-11"0"0,0 0 145 0 0,0 0 0 0 0,0 0-131 0 0,0 0-255 0 0,0 0-399 0 0,0 0-401 0 0,0 0-384 0 0,0 0-288 0 0,0 0-119 0 0,0 0-55 0 0,0 0 50 0 0,-14 9 814 0 0,-135 179 2209 0 0,147-188-6975 0 0,12-10-11252 0 0,-7 7 5432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45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2 139 9874 0 0,'0'0'1843'0'0,"0"0"-153"0"0,0 0 73 0 0,0 0 33 0 0,0 0-99 0 0,0 0-168 0 0,0 0-315 0 0,0 0-314 0 0,0 0-230 0 0,0 0-206 0 0,0 0-130 0 0,0 0-55 0 0,0 0-32 0 0,43 3 2668 0 0,34-3-2469 0 0,-82 2-7997 0 0,1 0-827 0 0,1-2-2682 0 0</inkml:trace>
  <inkml:trace contextRef="#ctx0" brushRef="#br0" timeOffset="266.15">1 213 8002 0 0,'0'0'4798'0'0,"0"0"-2000"0"0,0 0-783 0 0,0 0-196 0 0,0 0-212 0 0,0 0-275 0 0,0 0-329 0 0,0 0-327 0 0,0 0-290 0 0,0 0-197 0 0,0 0-93 0 0,0 0-60 0 0,0 0-18 0 0,9-3-38 0 0,61-9-302 0 0,-15 8-3581 0 0,-39 4-386 0 0,-5 0-2243 0 0,-2 0-3177 0 0</inkml:trace>
  <inkml:trace contextRef="#ctx0" brushRef="#br0" timeOffset="552.978">508 37 11034 0 0,'0'0'2087'0'0,"0"0"-397"0"0,0 0-139 0 0,0 0-65 0 0,0 0-115 0 0,0 0-155 0 0,0 0-196 0 0,0 0-210 0 0,0 0-175 0 0,0 0-153 0 0,0 0-130 0 0,-10-7-94 0 0,-31-20-67 0 0,39 26-164 0 0,1 1 0 0 0,0-1 1 0 0,-1 1-1 0 0,1 0 1 0 0,0 0-1 0 0,-1-1 0 0 0,1 1 1 0 0,0 0-1 0 0,-1 0 1 0 0,1 0-1 0 0,0 0 0 0 0,-1 1 1 0 0,1-1-1 0 0,0 0 1 0 0,-1 1-1 0 0,1-1 0 0 0,0 1 1 0 0,-1-1-1 0 0,1 1 1 0 0,0-1-1 0 0,0 1 1 0 0,0 0-1 0 0,-1 0 0 0 0,1-1 1 0 0,0 1-1 0 0,0 0 1 0 0,0 0-1 0 0,0 0 0 0 0,1 0 1 0 0,-1 1-1 0 0,0-1 1 0 0,0 0-1 0 0,1 0 0 0 0,-1 0 1 0 0,0 1-1 0 0,1-1 1 0 0,-1 0-1 0 0,1 0 0 0 0,0 1 1 0 0,-1-1-1 0 0,1 0 1 0 0,0 1-28 0 0,-1 0 82 0 0,-3 12 189 0 0,0-1 1 0 0,1 2-1 0 0,0-1 1 0 0,1 0-1 0 0,0 1 0 0 0,2-1 1 0 0,-1 1-1 0 0,2-1 0 0 0,1 11-271 0 0,-2 61 628 0 0,0-84-627 0 0,-1 0 0 0 0,0 0 0 0 0,0 0 0 0 0,0 0 0 0 0,0 0 0 0 0,0 0 0 0 0,0 0 0 0 0,-1-1-1 0 0,1 1 1 0 0,0-1 0 0 0,-1 1 0 0 0,1-1 0 0 0,-1 1 0 0 0,0-1 0 0 0,1 0 0 0 0,-1 0 0 0 0,0 1 0 0 0,0-1 0 0 0,0-1 0 0 0,0 1 0 0 0,0 0 0 0 0,0 0 0 0 0,0-1-1 0 0,0 1 1 0 0,0-1 0 0 0,0 0 0 0 0,0 0 0 0 0,-1 1 0 0 0,1-1 0 0 0,0-1 0 0 0,0 1 0 0 0,0 0 0 0 0,-2-1-1 0 0,-41-13-5852 0 0,32-1-5011 0 0,10 12 6748 0 0,-1-1-3572 0 0</inkml:trace>
  <inkml:trace contextRef="#ctx0" brushRef="#br0" timeOffset="919.084">252 148 2921 0 0,'0'0'4139'0'0,"0"0"-2192"0"0,0 0-856 0 0,0 0 93 0 0,0 0 303 0 0,0 0 254 0 0,0 0 32 0 0,0 0-268 0 0,0 0-317 0 0,0 0-234 0 0,12 0-197 0 0,101-9 1165 0 0,121-19 80 0 0,-234 28-1976 0 0,-1-1 1 0 0,1 1-1 0 0,0 0 1 0 0,-1 0 0 0 0,1-1-1 0 0,0 1 1 0 0,0 0 0 0 0,0-1-1 0 0,-1 1 1 0 0,1 0 0 0 0,0-1-1 0 0,0 1 1 0 0,0-1-1 0 0,0 1 1 0 0,0 0 0 0 0,0-1-1 0 0,-1 1 1 0 0,1-1 0 0 0,0 1-1 0 0,0 0 1 0 0,0-1-1 0 0,0 1 1 0 0,1-1 0 0 0,-1 1-1 0 0,0 0 1 0 0,0-1 0 0 0,0 1-1 0 0,0 0 1 0 0,0-1 0 0 0,0 1-1 0 0,1-1 1 0 0,-1 1-1 0 0,0 0 1 0 0,0-1 0 0 0,0 1-1 0 0,1 0 1 0 0,-1 0 0 0 0,0-1-1 0 0,1 1 1 0 0,-1 0 0 0 0,0-1-1 0 0,0 1 1 0 0,1 0-1 0 0,-1 0 1 0 0,1 0 0 0 0,-1-1-1 0 0,0 1 1 0 0,1 0 0 0 0,-1 0-1 0 0,0 0 1 0 0,1 0-1 0 0,-1 0 1 0 0,1 0 0 0 0,-1 0-1 0 0,0 0 1 0 0,1 0 0 0 0,-1 0-1 0 0,1 0 1 0 0,-1 0 0 0 0,0 0-1 0 0,1 0 1 0 0,-1 0-1 0 0,0 0 1 0 0,1 0 0 0 0,-1 0-1 0 0,1 1-26 0 0,-31-8 534 0 0,26 7-521 0 0,0 0 0 0 0,1 0 0 0 0,-1 0 1 0 0,0 0-1 0 0,1 1 0 0 0,-1 0 0 0 0,0 0 0 0 0,1 0 1 0 0,-1 0-1 0 0,1 0 0 0 0,-1 1 0 0 0,1 0 0 0 0,0-1 1 0 0,-1 1-1 0 0,1 0 0 0 0,0 1 0 0 0,0-1 0 0 0,1 0 1 0 0,-1 1-1 0 0,0 0 0 0 0,1 0 0 0 0,0 0 0 0 0,0 0 1 0 0,-1 0-1 0 0,2 0 0 0 0,-1 0 0 0 0,0 1 0 0 0,1-1 1 0 0,-1 1-1 0 0,1-1 0 0 0,0 1 0 0 0,0-1 0 0 0,1 1 1 0 0,-1 0-1 0 0,1-1 0 0 0,-1 1 0 0 0,1 0 0 0 0,1 0 1 0 0,-1-1-1 0 0,0 1 0 0 0,1 0 0 0 0,0-1 0 0 0,-1 1 1 0 0,2 0-1 0 0,-1-1 0 0 0,0 1 0 0 0,1-1 0 0 0,-1 0 1 0 0,3 3-14 0 0,59 43 1340 0 0,-43-44-3245 0 0,1-4-4391 0 0,1-4-6146 0 0,-19 2 4196 0 0</inkml:trace>
  <inkml:trace contextRef="#ctx0" brushRef="#br0" timeOffset="1200.678">707 113 11626 0 0,'0'0'1371'0'0,"0"0"-358"0"0,0 0-128 0 0,0 0 134 0 0,0 0 197 0 0,0 0 81 0 0,0 0-84 0 0,0 0-157 0 0,0 0-170 0 0,0 0-171 0 0,0 0-135 0 0,0 0-137 0 0,0 0-115 0 0,6 8-63 0 0,54 57-212 0 0,-56-56-1612 0 0,-3-6-2951 0 0,-1 0-5787 0 0,0-2 2697 0 0</inkml:trace>
  <inkml:trace contextRef="#ctx0" brushRef="#br0" timeOffset="1385.37">783 108 1896 0 0,'0'0'3720'0'0,"0"0"-517"0"0,0 0-597 0 0,0 0-597 0 0,0 0-308 0 0,0 0-48 0 0,0 0-68 0 0,0 0-88 0 0,0 0-252 0 0,0 0-301 0 0,0 0-183 0 0,0 0-139 0 0,0 0-74 0 0,-10 10-58 0 0,-79 66 543 0 0,79-59-2844 0 0,13-14-3119 0 0,6-2-4903 0 0,-6-1 894 0 0</inkml:trace>
  <inkml:trace contextRef="#ctx0" brushRef="#br0" timeOffset="1564.129">857 50 14027 0 0,'0'0'1118'0'0,"0"0"-216"0"0,0 0 71 0 0,0 0 242 0 0,0 0 166 0 0,0 0-15 0 0,0 0-155 0 0,0 0-176 0 0,0 0-190 0 0,0 0-162 0 0,0 0-126 0 0,0 0-141 0 0,0 10-83 0 0,1 3-438 0 0,-1 64-1416 0 0,-1-75-566 0 0,1-1-507 0 0,0 1-3961 0 0,0-2-4581 0 0</inkml:trace>
  <inkml:trace contextRef="#ctx0" brushRef="#br0" timeOffset="1927.036">999 18 15435 0 0,'0'0'1589'0'0,"0"0"-280"0"0,0 0-227 0 0,0 0-111 0 0,0 0-76 0 0,0 0 13 0 0,0 0-79 0 0,0 0-123 0 0,0 0-46 0 0,0 0-65 0 0,0 0-62 0 0,0 0-45 0 0,5 11-66 0 0,18 90 738 0 0,-22-95-1070 0 0,-1 0-1 0 0,1-1 1 0 0,-1 1 0 0 0,0 0 0 0 0,0-1-1 0 0,-1 1 1 0 0,0 0 0 0 0,0-1-1 0 0,0 1 1 0 0,-1-1 0 0 0,1 1 0 0 0,-1-1-1 0 0,-1 0 1 0 0,1 1 0 0 0,-1-1-1 0 0,0 0 1 0 0,0-1 0 0 0,0 1 0 0 0,-1 0-1 0 0,1-1 1 0 0,-1 0 0 0 0,0 0 0 0 0,-1 0-1 0 0,1 0 1 0 0,-1-1 0 0 0,1 0-1 0 0,-1 0 1 0 0,0 0 0 0 0,0 0 0 0 0,0-1-1 0 0,-1 0 1 0 0,1 0 0 0 0,-1 0 0 0 0,1-1-1 0 0,-1 0 1 0 0,-1 0-90 0 0,7-1 27 0 0,13-15-1188 0 0,-3 12-2783 0 0,-7 2 677 0 0,0-1-8686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44.3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138 108 2857 0 0,'0'0'2711'0'0,"0"0"-1580"0"0,0 0-643 0 0,0 0 63 0 0,0 0 333 0 0,0 0 349 0 0,0 0 256 0 0,0 0 102 0 0,0 0 12 0 0,0 0-95 0 0,0 0-170 0 0,0 0-211 0 0,5-1-214 0 0,-2 1-756 0 0,-1 0 0 0 0,1 0-1 0 0,-1-1 1 0 0,1 1 0 0 0,-1-1 0 0 0,0 0-1 0 0,1 0 1 0 0,-1 0 0 0 0,0 0 0 0 0,1 0 0 0 0,-1 0-1 0 0,0-1 1 0 0,0 1 0 0 0,0-1 0 0 0,0 1-1 0 0,0-1 1 0 0,0 0 0 0 0,-1 0 0 0 0,1 0-1 0 0,-1 0 1 0 0,1 0 0 0 0,-1 0 0 0 0,0 0-1 0 0,0 0 1 0 0,0-1 0 0 0,0 1 0 0 0,0-1-1 0 0,0 1 1 0 0,0 0 0 0 0,-1-1 0 0 0,1 1-1 0 0,-1-1 1 0 0,0-1-157 0 0,1 2 22 0 0,-1 1 0 0 0,0-1-1 0 0,1 0 1 0 0,-1 1-1 0 0,0-1 1 0 0,0 1 0 0 0,0-1-1 0 0,0 0 1 0 0,0 1-1 0 0,0-1 1 0 0,-1 0 0 0 0,1 1-1 0 0,0-1 1 0 0,-1 0 0 0 0,1 1-1 0 0,-1-1 1 0 0,0 1-1 0 0,1-1 1 0 0,-1 1 0 0 0,0 0-1 0 0,0-1 1 0 0,0 1 0 0 0,0 0-1 0 0,0-1 1 0 0,0 1-1 0 0,-1 0 1 0 0,1 0 0 0 0,0 0-1 0 0,-1 0 1 0 0,1 0 0 0 0,0 0-1 0 0,-1 0 1 0 0,1 1-1 0 0,-1-1 1 0 0,0 1 0 0 0,1-1-1 0 0,-1 1 1 0 0,1-1 0 0 0,-1 1-1 0 0,0 0 1 0 0,1 0-1 0 0,-1-1 1 0 0,0 1 0 0 0,1 1-1 0 0,-1-1 1 0 0,0 0 0 0 0,1 0-1 0 0,-1 1 1 0 0,1-1-1 0 0,-1 0 1 0 0,0 1 0 0 0,1 0-1 0 0,-1-1 1 0 0,1 1-1 0 0,-1 0 1 0 0,1 0 0 0 0,0 0-1 0 0,-1 0 1 0 0,1 0 0 0 0,0 0-1 0 0,0 0-21 0 0,-7 17 174 0 0,2 1 0 0 0,0-1-1 0 0,1 1 1 0 0,1 0 0 0 0,1 0 0 0 0,0 1-1 0 0,2-1 1 0 0,0 1 0 0 0,1-1 0 0 0,1 1-1 0 0,1 0-173 0 0,-1 27 263 0 0,0-31-163 0 0,0-12-68 0 0,0-1 1 0 0,-1 1 0 0 0,1 0-1 0 0,0 0 1 0 0,-1 0 0 0 0,0-1-1 0 0,0 1 1 0 0,0 0-1 0 0,-1 0 1 0 0,1 0 0 0 0,-1 0-1 0 0,0-1 1 0 0,0 1 0 0 0,0 0-1 0 0,0-1 1 0 0,-1 1 0 0 0,1-1-1 0 0,-1 1 1 0 0,0-1-1 0 0,0 0 1 0 0,-1 0 0 0 0,1 0-1 0 0,0 0 1 0 0,-1 0 0 0 0,0 0-1 0 0,0-1 1 0 0,0 1 0 0 0,-3 1-33 0 0,4-4-14 0 0,0 0 1 0 0,-1 0 0 0 0,1 0-1 0 0,0 0 1 0 0,-1 0 0 0 0,1-1 0 0 0,0 1-1 0 0,-1-1 1 0 0,1 0 0 0 0,0 0-1 0 0,0 1 1 0 0,0-1 0 0 0,-1-1 0 0 0,1 1-1 0 0,0 0 1 0 0,1 0 0 0 0,-1-1-1 0 0,0 1 1 0 0,0-1 0 0 0,0 0 0 0 0,1 1-1 0 0,-1-1 1 0 0,1 0 0 0 0,0 0 0 0 0,-1 0-1 0 0,1 0 1 0 0,0 0 0 0 0,0 0-1 0 0,0-1 1 0 0,0 1 0 0 0,1 0 0 0 0,-1 0-1 0 0,0-2 14 0 0,-5-24-5398 0 0,4 3-7636 0 0,2 19 2801 0 0</inkml:trace>
  <inkml:trace contextRef="#ctx0" brushRef="#br0" timeOffset="433.448">8 206 2280 0 0,'0'0'2680'0'0,"0"0"-361"0"0,0 0-227 0 0,0 0-119 0 0,0 0-309 0 0,0 0-389 0 0,0 0-369 0 0,0 0-262 0 0,0 0-80 0 0,0 0 36 0 0,0 0 49 0 0,0 0 14 0 0,0 0-40 0 0,9 1-75 0 0,156-4 2075 0 0,-24-28-2046 0 0,-140 31-507 0 0,-1-1 1 0 0,0 0 0 0 0,1 0 0 0 0,-1 0-1 0 0,0 1 1 0 0,0-1 0 0 0,1 0 0 0 0,-1 0-1 0 0,0 0 1 0 0,0 0 0 0 0,0 1 0 0 0,0-1 0 0 0,0 0-1 0 0,0 0 1 0 0,0 0 0 0 0,-1 0 0 0 0,1 1-1 0 0,0-1 1 0 0,0 0 0 0 0,-1 0 0 0 0,1 0 0 0 0,0 1-1 0 0,-1-1 1 0 0,1 0 0 0 0,-1 0 0 0 0,1 1-1 0 0,-1-1 1 0 0,1 0 0 0 0,-1 1 0 0 0,0-1 0 0 0,1 1-1 0 0,-1-1 1 0 0,0 1 0 0 0,1-1 0 0 0,-1 1-1 0 0,0-1 1 0 0,1 1 0 0 0,-1-1 0 0 0,0 1 0 0 0,0 0-1 0 0,0 0 1 0 0,0-1 0 0 0,1 1 0 0 0,-1 0-1 0 0,0 0 1 0 0,0 0 0 0 0,0 0 0 0 0,0 0-1 0 0,1 0 1 0 0,-1 0 0 0 0,0 0 0 0 0,0 0 0 0 0,0 1-1 0 0,0-1 1 0 0,1 0 0 0 0,-1 0 0 0 0,0 1-71 0 0,-4 1 54 0 0,0-1 0 0 0,1 1 1 0 0,-1 1-1 0 0,1-1 0 0 0,0 1 0 0 0,0 0 1 0 0,0 0-1 0 0,0 0 0 0 0,0 0 0 0 0,0 1 1 0 0,1-1-1 0 0,0 1 0 0 0,0 0 1 0 0,0 0-1 0 0,0 0 0 0 0,0 0 0 0 0,1 1 1 0 0,0-1-1 0 0,0 1 0 0 0,0 0 0 0 0,1-1 1 0 0,-1 1-1 0 0,0 4-54 0 0,2-6 56 0 0,-1 0 1 0 0,1 1-1 0 0,0-1 0 0 0,-1 0 0 0 0,2 0 1 0 0,-1 1-1 0 0,0-1 0 0 0,1 0 1 0 0,-1 0-1 0 0,1 0 0 0 0,0 0 1 0 0,0 0-1 0 0,0 0 0 0 0,0 0 0 0 0,1 0 1 0 0,-1 0-1 0 0,1 0 0 0 0,0 0 1 0 0,0-1-1 0 0,0 1 0 0 0,0-1 1 0 0,0 1-1 0 0,0-1 0 0 0,1 0 0 0 0,-1 0 1 0 0,1 0-1 0 0,-1 0 0 0 0,1-1 1 0 0,1 1-57 0 0,18 9-1664 0 0,4-5-4143 0 0,0-3-5825 0 0,-21-3 1140 0 0</inkml:trace>
  <inkml:trace contextRef="#ctx0" brushRef="#br0" timeOffset="716.05">384 194 5361 0 0,'0'0'2693'0'0,"0"0"-389"0"0,0 0-329 0 0,0 0-236 0 0,0 0-185 0 0,0 0-107 0 0,0 0-179 0 0,0 0-185 0 0,0 0-168 0 0,0 0-137 0 0,0 0-77 0 0,0 0-88 0 0,7 1-43 0 0,21 6-35 0 0,4 37 1335 0 0,-29-36-1691 0 0,13 18 304 0 0,1 0-4710 0 0,-17-26 2204 0 0,0 0-10965 0 0,0 0 10333 0 0,0 0 3452 0 0,0-1-5769 0 0</inkml:trace>
  <inkml:trace contextRef="#ctx0" brushRef="#br0" timeOffset="981.434">496 173 0 0 0,'0'0'1206'0'0,"0"0"2125"0"0,0 0 42 0 0,0 0-622 0 0,0 0-641 0 0,0 0-427 0 0,0 0-175 0 0,0 0-89 0 0,0 0-41 0 0,0 0-161 0 0,0 0-227 0 0,0 0-149 0 0,0 0-91 0 0,-7 9-87 0 0,-73 72 1297 0 0,22-36-2129 0 0,67-40-4337 0 0,-1-5-3662 0 0,-5 0-2705 0 0</inkml:trace>
  <inkml:trace contextRef="#ctx0" brushRef="#br0" timeOffset="1268.454">544 128 9162 0 0,'0'0'2500'0'0,"0"0"-985"0"0,0 0-256 0 0,0 0 118 0 0,0 0 122 0 0,0 0-31 0 0,0 0-205 0 0,0 0-245 0 0,11 4-225 0 0,33 11-140 0 0,-41-13-560 0 0,0 0 0 0 0,0 0 0 0 0,-1 0-1 0 0,1 0 1 0 0,-1 1 0 0 0,0-1-1 0 0,1 1 1 0 0,-1-1 0 0 0,0 1-1 0 0,0 0 1 0 0,-1 0 0 0 0,1 0-1 0 0,0 0 1 0 0,-1 0 0 0 0,0 0-1 0 0,0 0 1 0 0,0 1 0 0 0,0-1 0 0 0,0 0-1 0 0,-1 1 1 0 0,0-1 0 0 0,1 0-1 0 0,-1 1 1 0 0,0-1 0 0 0,-1 0-1 0 0,1 1 1 0 0,-1-1 0 0 0,1 0-1 0 0,-1 1 1 0 0,0-1 0 0 0,0 0-1 0 0,0 0 1 0 0,-1 0 0 0 0,1 0 0 0 0,-1 0-1 0 0,-2 3-92 0 0,1 1 47 0 0,-1 0 0 0 0,-1 0-1 0 0,1 0 1 0 0,-1-1 0 0 0,0 0-1 0 0,-1 0 1 0 0,0 0 0 0 0,0 0-1 0 0,0-1 1 0 0,0 0 0 0 0,-1 0-1 0 0,0-1 1 0 0,0 0 0 0 0,0 0-1 0 0,-1-1-46 0 0,15-8-4820 0 0,1-2-4109 0 0,-4 4-2434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42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82 0 0 0,'0'0'2861'0'0,"0"0"-380"0"0,0 0-244 0 0,0 0-27 0 0,0 0-84 0 0,0 0-89 0 0,0 0-190 0 0,0 0-238 0 0,0 0-204 0 0,0 0-246 0 0,0 0-195 0 0,-6-6 359 0 0,5 4 4619 0 0,169 8-5293 0 0,-163-6-640 0 0,-3 1-7054 0 0,-9 7-5936 0 0,6-6 4148 0 0</inkml:trace>
  <inkml:trace contextRef="#ctx0" brushRef="#br0" timeOffset="328.289">38 164 3601 0 0,'0'0'2392'0'0,"0"0"-214"0"0,0 0 15 0 0,0 0 131 0 0,0 0-46 0 0,0 0-240 0 0,0 0-437 0 0,0 0-452 0 0,0 0-351 0 0,0 0-228 0 0,0 0-146 0 0,0 0-31 0 0,-1 8 986 0 0,14-4-970 0 0,0 0-1 0 0,1-1 0 0 0,-1-1 0 0 0,1 0 0 0 0,0-1 1 0 0,0 0-1 0 0,0-1 0 0 0,-1-1 0 0 0,11-1-408 0 0,-11-24-15221 0 0,-9 11 5425 0 0,-2 5 7821 0 0,-2 6 1975 0 0</inkml:trace>
  <inkml:trace contextRef="#ctx0" brushRef="#br0" timeOffset="731.788">190 38 0 0 0,'0'0'643'0'0,"0"0"1917"0"0,0 0 401 0 0,0 0-172 0 0,0 0-236 0 0,0 0-256 0 0,0 0-314 0 0,0 0-303 0 0,0 0-297 0 0,0 0-298 0 0,0 0-288 0 0,0 0-278 0 0,-4-8-218 0 0,-14-21-161 0 0,29 61 1310 0 0,-6-27-1316 0 0,0 0-1 0 0,0 0 1 0 0,0 0 0 0 0,0 0-1 0 0,1-1 1 0 0,0 0 0 0 0,0 0-1 0 0,0-1 1 0 0,0 0-1 0 0,1 0 1 0 0,-1 0 0 0 0,1-1-1 0 0,-1 0 1 0 0,1 0 0 0 0,7 1-134 0 0,52 21 149 0 0,-66-22-126 0 0,0 1 0 0 0,0-1-1 0 0,0 0 1 0 0,0 1 0 0 0,0-1 0 0 0,-1 0 0 0 0,1 1 0 0 0,-1-1 0 0 0,1 0 0 0 0,-1 0 0 0 0,0 0 0 0 0,0 0-1 0 0,0 1 1 0 0,0-1 0 0 0,0 0 0 0 0,0 0 0 0 0,-1-1 0 0 0,1 1 0 0 0,-1 0 0 0 0,1 0 0 0 0,-1-1 0 0 0,0 1-1 0 0,1-1 1 0 0,-1 1 0 0 0,0-1 0 0 0,0 0 0 0 0,0 0 0 0 0,0 0-23 0 0,-3 4 40 0 0,-142 124 832 0 0,137-114-639 0 0,9-13-4341 0 0,1-1-4446 0 0,2-2-2736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3.3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 1448 0 0,'0'0'3830'0'0,"0"0"-1761"0"0,0 0-335 0 0,0 0 321 0 0,0 0 168 0 0,0 0-123 0 0,0 0-379 0 0,0 0-428 0 0,0 0-377 0 0,0 0-261 0 0,0 0-225 0 0,0 0-160 0 0,0 0-76 0 0,-9 2 598 0 0,151 5 3290 0 0,-147 5-9342 0 0,-5-6-7084 0 0,5-4 4136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3.6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5057 0 0,'0'0'3301'0'0,"0"0"-1490"0"0,0 0-571 0 0,0 0 159 0 0,0 0 223 0 0,0 0 138 0 0,0 0-37 0 0,0 0-221 0 0,0 0-277 0 0,0 0-300 0 0,0 0-276 0 0,0 0-194 0 0,0 0-143 0 0,11 2-96 0 0,83 3-44 0 0,-72-6-750 0 0,3 0-2753 0 0,-9 1-6290 0 0,-9 0-218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7.3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 14939 0 0,'0'0'1614'0'0,"0"0"-80"0"0,0 0-53 0 0,0 0-77 0 0,0 0-129 0 0,0 0-157 0 0,0 0-267 0 0,0 0-296 0 0,0 0-221 0 0,0 0-140 0 0,0 0 3 0 0,0 0 53 0 0,2 1 35 0 0,5 7-145 0 0,-1-1 1 0 0,-1 1-1 0 0,0 0 0 0 0,0 0 1 0 0,0 0-1 0 0,-1 1 0 0 0,0-1 1 0 0,-1 1-1 0 0,0 0 1 0 0,0 0-1 0 0,-1 1 0 0 0,0-1 1 0 0,-1 0-1 0 0,0 1 0 0 0,0-1 1 0 0,-1 10-141 0 0,0-13 74 0 0,-1 0 0 0 0,1 0 0 0 0,-1 0 0 0 0,0 0 0 0 0,-1 0 0 0 0,0-1-1 0 0,1 1 1 0 0,-2 0 0 0 0,1-1 0 0 0,-1 1 0 0 0,1-1 0 0 0,-2 0 0 0 0,1 0 0 0 0,0 0 0 0 0,-1-1 0 0 0,0 1 0 0 0,0-1 0 0 0,-1 0 0 0 0,1 0 0 0 0,-1 0 0 0 0,1 0 0 0 0,-1-1 0 0 0,-1 0 0 0 0,1 0 0 0 0,0 0 0 0 0,-1-1 0 0 0,1 0 0 0 0,-5 1-74 0 0,30-18-2834 0 0,-12 8-1348 0 0,-1 2-5142 0 0,-3 2-3044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5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33 7794 0 0,'0'0'1975'0'0,"0"0"76"0"0,0 0 59 0 0,0 0-122 0 0,0 0-205 0 0,0 0-211 0 0,0 0-266 0 0,0 0-208 0 0,0 0-157 0 0,0 0-150 0 0,0 0-138 0 0,0 0-168 0 0,0 0-153 0 0,-6-6-103 0 0,-17-20-82 0 0,22 26-130 0 0,0 0 0 0 0,0 0 0 0 0,0 0 1 0 0,0 0-1 0 0,0 0 0 0 0,0 0 0 0 0,0 0 1 0 0,0 0-1 0 0,0 1 0 0 0,0-1 0 0 0,0 0 0 0 0,0 1 1 0 0,1-1-1 0 0,-1 1 0 0 0,0-1 0 0 0,0 1 1 0 0,0 0-1 0 0,0-1 0 0 0,1 1 0 0 0,-1 0 0 0 0,0-1 1 0 0,0 1-1 0 0,1 0 0 0 0,-1 0 0 0 0,1 0 1 0 0,-1 0-1 0 0,1-1 0 0 0,-1 1 0 0 0,1 0 0 0 0,-1 0 1 0 0,1 0-1 0 0,0 0 0 0 0,0 0 0 0 0,-1 0 1 0 0,1 0-1 0 0,0 0 0 0 0,0 0 0 0 0,0 1-17 0 0,0-1 42 0 0,-4 11 140 0 0,1 1 0 0 0,0-1 0 0 0,1 1 0 0 0,0 0 0 0 0,1-1 0 0 0,1 1 0 0 0,0 0 0 0 0,1 0 0 0 0,0 0-1 0 0,1-1 1 0 0,0 1 0 0 0,2 2-182 0 0,0 10 96 0 0,-4-22-111 0 0,0 0 0 0 0,0-1 0 0 0,0 1-1 0 0,0 0 1 0 0,-1 0 0 0 0,1 0 0 0 0,-1-1 0 0 0,0 1 0 0 0,0 0 0 0 0,0-1-1 0 0,0 1 1 0 0,0-1 0 0 0,0 1 0 0 0,-1-1 0 0 0,1 1 0 0 0,-1-1-1 0 0,1 0 1 0 0,-1 0 0 0 0,0 0 0 0 0,0 0 0 0 0,0 0 0 0 0,0 0 0 0 0,-1 0-1 0 0,1-1 1 0 0,0 1 0 0 0,-1-1 15 0 0,-29-7-6257 0 0,26 0 1809 0 0,3 2-1345 0 0,0 1-4161 0 0</inkml:trace>
  <inkml:trace contextRef="#ctx0" brushRef="#br0" timeOffset="402.989">0 114 4521 0 0,'0'0'2139'0'0,"0"0"-545"0"0,0 0-439 0 0,0 0-119 0 0,0 0 140 0 0,0 0 243 0 0,0 0 75 0 0,0 0-131 0 0,0 0-172 0 0,13-1-196 0 0,103-3 1724 0 0,-47 5-1414 0 0,105-12-220 0 0,-174 11-1033 0 0,-1 0 0 0 0,0 0 0 0 0,0 0 0 0 0,0 0 0 0 0,0 0 0 0 0,1 0 0 0 0,-1 0 0 0 0,0 0 0 0 0,0-1 0 0 0,0 1 0 0 0,1 0 0 0 0,-1-1 0 0 0,0 1 0 0 0,0 0 1 0 0,1-1-1 0 0,-1 1 0 0 0,0-1 0 0 0,1 1 0 0 0,-1-1 0 0 0,1 0 0 0 0,-1 1 0 0 0,1-1 0 0 0,-1 0 0 0 0,1 1 0 0 0,-1-1 0 0 0,1 0 0 0 0,-1 1 0 0 0,1-1 0 0 0,0 0 0 0 0,-1 0 0 0 0,1 1 1 0 0,0-1-1 0 0,0 0 0 0 0,0 0 0 0 0,0 0 0 0 0,-1 0 0 0 0,1 1 0 0 0,0-1 0 0 0,0 0 0 0 0,1 0 0 0 0,-1 0 0 0 0,0 0 0 0 0,0 1 0 0 0,0-1 0 0 0,0 0 0 0 0,1 0 0 0 0,-1 1 0 0 0,0-1 1 0 0,1 0-1 0 0,-1 0 0 0 0,1 1 0 0 0,-1-1 0 0 0,1 0 0 0 0,-1 1 0 0 0,1-1-52 0 0,-5 1 27 0 0,1 1 0 0 0,-1 0 0 0 0,0 0 0 0 0,1 0 0 0 0,-1 0 0 0 0,1 0 0 0 0,-1 1 0 0 0,1 0 0 0 0,0 0 0 0 0,0 0 0 0 0,-1 0 0 0 0,1 0 0 0 0,1 1 0 0 0,-1-1 0 0 0,0 1 0 0 0,1 0 0 0 0,-1 0 0 0 0,1 0 0 0 0,0 0 0 0 0,0 0 0 0 0,0 0 0 0 0,0 1 1 0 0,0-1-1 0 0,1 0 0 0 0,0 1 0 0 0,0 0 0 0 0,0-1 0 0 0,0 1 0 0 0,0 0 0 0 0,1-1 0 0 0,-1 1 0 0 0,1 0 0 0 0,0 0 0 0 0,0 0 0 0 0,1-1 0 0 0,-1 1 0 0 0,1 0 0 0 0,0-1 0 0 0,0 1 0 0 0,0 0 0 0 0,0-1 0 0 0,1 1 0 0 0,-1-1 0 0 0,1 1 0 0 0,0-1 0 0 0,0 0 0 0 0,0 0 0 0 0,0 0 0 0 0,2 1-27 0 0,46 20 371 0 0,-26-19-2905 0 0,-7-5-3569 0 0,-2-5-5230 0 0,-11 4 3553 0 0</inkml:trace>
  <inkml:trace contextRef="#ctx0" brushRef="#br0" timeOffset="835.087">471 87 2705 0 0,'0'0'4063'0'0,"0"0"-962"0"0,0 0-671 0 0,0 0-493 0 0,0 0-419 0 0,0 0-180 0 0,0 0-45 0 0,0 0-86 0 0,0 0-88 0 0,0 0-143 0 0,0 0-225 0 0,0 0-159 0 0,3 6-132 0 0,54 73 930 0 0,-51-74-1879 0 0,13 13 609 0 0,-8-12-8301 0 0,-10-9 450 0 0,-1-3 3602 0 0,0-14 238 0 0,-1 9 3855 0 0,1-30-29 0 0,5 16 8601 0 0,-16 44 1905 0 0,-8-2-5324 0 0,-50 23-4218 0 0,50-31 145 0 0,13-6-1155 0 0,-29 30-1828 0 0,50-28-10667 0 0,-12-6 7763 0 0,1 1-2173 0 0</inkml:trace>
  <inkml:trace contextRef="#ctx0" brushRef="#br0" timeOffset="1111.465">651 45 11698 0 0,'0'0'2588'0'0,"0"0"-476"0"0,0 0-435 0 0,0 0-332 0 0,0 0-195 0 0,0 0-106 0 0,0 0-180 0 0,0 0-240 0 0,0 0-125 0 0,0 0 32 0 0,0 0 46 0 0,0 0 27 0 0,0 0-69 0 0,1 6-148 0 0,-1 6-1693 0 0,-4 29 4726 0 0,1-10-6092 0 0,2-16-3138 0 0,0-2-4312 0 0,1-11 377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4.5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 14891 0 0,'0'0'1522'0'0,"0"0"-306"0"0,0 0-174 0 0,0 0-102 0 0,0 0-105 0 0,0 0-2 0 0,0 0-77 0 0,0 0-149 0 0,0 0-49 0 0,0 0-21 0 0,0 0 19 0 0,0 0 10 0 0,0 0-114 0 0,0 5-99 0 0,-6 47 1145 0 0,-1-3-3770 0 0,5-21-9378 0 0,2-26 490 0 0</inkml:trace>
  <inkml:trace contextRef="#ctx0" brushRef="#br0" timeOffset="266.974">268 29 16588 0 0,'0'0'1364'0'0,"0"0"-384"0"0,0 0-294 0 0,0 0-109 0 0,0 0 70 0 0,0 0 142 0 0,0 0 53 0 0,0 0-97 0 0,0 0-158 0 0,0 0-169 0 0,0 0-105 0 0,-3 11-82 0 0,-4 98 202 0 0,11-74-1073 0 0,-7-24-3292 0 0,-3-2-5555 0 0,4-8 995 0 0</inkml:trace>
  <inkml:trace contextRef="#ctx0" brushRef="#br0" timeOffset="859.319">155 125 9450 0 0,'0'0'2327'0'0,"0"0"-465"0"0,0 0-191 0 0,0 0-149 0 0,0 0-139 0 0,0 0-182 0 0,0 0-213 0 0,0 0-87 0 0,0 0-52 0 0,0 0 1 0 0,0 0-68 0 0,0 0-169 0 0,9 1-155 0 0,182-3 809 0 0,-189 0-1246 0 0,-1 0-1 0 0,0 0 1 0 0,0 0-1 0 0,0 0 0 0 0,0 0 1 0 0,-1 0-1 0 0,1-1 1 0 0,0 1-1 0 0,-1 0 1 0 0,0 0-1 0 0,1-1 1 0 0,-1 1-1 0 0,0 0 1 0 0,0-1-1 0 0,0 1 0 0 0,-1 0 1 0 0,1-1-1 0 0,0 1 1 0 0,-1 0-1 0 0,0 0 1 0 0,1-1-1 0 0,-1 1 1 0 0,0 0-1 0 0,0 0 0 0 0,0 0 1 0 0,0 0-1 0 0,-1-1-20 0 0,0 0-1 0 0,1 0 0 0 0,-1 0-1 0 0,0 0 1 0 0,-1 0 0 0 0,1 0-1 0 0,0 0 1 0 0,-1 1 0 0 0,0-1-1 0 0,1 1 1 0 0,-1-1 0 0 0,0 1-1 0 0,0 0 1 0 0,-1 0 0 0 0,1 0-1 0 0,0 1 1 0 0,0-1 0 0 0,-1 1-1 0 0,1 0 1 0 0,-1 0 0 0 0,0 0-1 0 0,1 0 1 0 0,-1 1 0 0 0,1-1-1 0 0,-1 1 1 0 0,0 0-1 0 0,0 0 1 0 0,1 0 0 0 0,-1 1-1 0 0,1-1 1 0 0,-1 1 0 0 0,-2 1 1 0 0,-4 0 14 0 0,0 0 0 0 0,0 1 0 0 0,0 0 0 0 0,1 1 0 0 0,-1 0 0 0 0,1 0 0 0 0,0 1-1 0 0,1 0 1 0 0,-1 0 0 0 0,1 1 0 0 0,-3 3-14 0 0,7-6 23 0 0,1 0-1 0 0,0-1 0 0 0,0 1 0 0 0,0 1 1 0 0,1-1-1 0 0,-1 0 0 0 0,1 1 0 0 0,0-1 0 0 0,0 1 1 0 0,0-1-1 0 0,0 1 0 0 0,0 0 0 0 0,1 0 1 0 0,0 0-1 0 0,0 0 0 0 0,0 0 0 0 0,0 0 0 0 0,1 1 1 0 0,-1-1-1 0 0,1 0 0 0 0,0 0 0 0 0,0 0 1 0 0,1 0-1 0 0,-1 1 0 0 0,1-1 0 0 0,0 0 1 0 0,0 0-1 0 0,1 0 0 0 0,-1 0 0 0 0,1-1 0 0 0,-1 1 1 0 0,1 0-1 0 0,1 0 0 0 0,-1-1 0 0 0,0 0 1 0 0,1 1-1 0 0,0-1 0 0 0,-1 0 0 0 0,1 0 0 0 0,0 0 1 0 0,1-1-1 0 0,1 2-22 0 0,2 1 56 0 0,0 0 0 0 0,0 0 1 0 0,1-1-1 0 0,0 0 0 0 0,0 0 0 0 0,0-1 0 0 0,0 0 1 0 0,0-1-1 0 0,1 0 0 0 0,-1 0 0 0 0,1 0 0 0 0,-1-1 1 0 0,1-1-1 0 0,-1 1 0 0 0,1-2 0 0 0,0 1 0 0 0,1-1-56 0 0,-6 0 21 0 0,0 1-1 0 0,1-1 0 0 0,-1 0 0 0 0,0 0 1 0 0,0-1-1 0 0,0 1 0 0 0,0-1 0 0 0,0 0 1 0 0,0 0-1 0 0,-1 0 0 0 0,1 0 1 0 0,0-1-1 0 0,-1 1 0 0 0,0-1 0 0 0,0 0 1 0 0,0 0-1 0 0,0-1 0 0 0,0 1 0 0 0,0 0 1 0 0,-1-1-1 0 0,0 0 0 0 0,0 1 0 0 0,0-1 1 0 0,0 0-1 0 0,0 0 0 0 0,-1 0 0 0 0,0-1 1 0 0,0 1-1 0 0,0 0 0 0 0,0 0 0 0 0,0 0 1 0 0,-1-1-1 0 0,0 1 0 0 0,0-4-20 0 0,0 0-22 0 0,0 0-1 0 0,0-1 1 0 0,-1 1 0 0 0,0 0-1 0 0,0-1 1 0 0,-1 1-1 0 0,0 0 1 0 0,-1 0-1 0 0,1 0 1 0 0,-2 0 0 0 0,1 1-1 0 0,-3-4 23 0 0,-11-4-6109 0 0,-7 10-6325 0 0,23 5 1880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54.8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11178 0 0,'0'0'2828'0'0,"0"0"-1613"0"0,0 0-307 0 0,0 0 289 0 0,0 0 194 0 0,0 0-38 0 0,0 0-254 0 0,0 0-315 0 0,0 0-196 0 0,0 0-137 0 0,0 0-78 0 0,0 0-16 0 0,0 0-6 0 0,5 0 21 0 0,-5 0-494 0 0,20-2-510 0 0,36 1 5173 0 0,-36 2-5669 0 0,2 2-4410 0 0,-2 1-6298 0 0,-18-3 2106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3.9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86 125 14371 0 0,'0'0'886'0'0,"0"0"-126"0"0,0 0 45 0 0,0 0 121 0 0,0 0 25 0 0,0 0-23 0 0,0 0-97 0 0,0 0-143 0 0,0 0-129 0 0,0 0-150 0 0,0 0-113 0 0,0 0-68 0 0,-1-10-34 0 0,-5-34 3 0 0,28 3 839 0 0,4 12-154 0 0,-25 63-829 0 0,-1-28-991 0 0,11 69 2460 0 0,4-58-8004 0 0,11-11-10389 0 0,-24-6 14640 0 0</inkml:trace>
  <inkml:trace contextRef="#ctx0" brushRef="#br0" timeOffset="284.234">209 43 0 0 0,'0'0'2663'0'0,"0"0"191"0"0,0 0-71 0 0,0 0-109 0 0,0 0-158 0 0,0 0-235 0 0,0 0-404 0 0,0 0-489 0 0,0 0-473 0 0,0 0-368 0 0,0 0-99 0 0,2-4 59 0 0,-2 4-473 0 0,0 0 1 0 0,1 0-1 0 0,-1 1 1 0 0,0-1-1 0 0,0 0 1 0 0,1 0 0 0 0,-1 0-1 0 0,0 0 1 0 0,1 0-1 0 0,-1 0 1 0 0,0 0-1 0 0,1 0 1 0 0,-1 0 0 0 0,0 0-1 0 0,0 0 1 0 0,1 0-1 0 0,-1 0 1 0 0,0 0-1 0 0,1 0 1 0 0,-1 0 0 0 0,0 0-1 0 0,1 0 1 0 0,-1 0-1 0 0,0 0 1 0 0,1 0-1 0 0,-1 0 1 0 0,0 0 0 0 0,0-1-1 0 0,1 1 1 0 0,-1 0-1 0 0,0 0 1 0 0,0 0-1 0 0,1-1 1 0 0,-1 1 0 0 0,0 0-1 0 0,0 0 1 0 0,0-1-1 0 0,1 1 1 0 0,-1 0-1 0 0,0 0 1 0 0,0-1-1 0 0,0 1 1 0 0,0 0 0 0 0,0 0-1 0 0,0-1 1 0 0,0 1-1 0 0,1 0-34 0 0,1 41 2075 0 0,-2-31-1927 0 0,-14 125 1621 0 0,13-129-1737 0 0,-1-1 0 0 0,0 0 0 0 0,-1 0 0 0 0,1 0-1 0 0,-1 0 1 0 0,0 0 0 0 0,0-1 0 0 0,0 1 0 0 0,-1-1 0 0 0,1 0 0 0 0,-1 0-1 0 0,0 0 1 0 0,0 0 0 0 0,-1-1 0 0 0,1 0 0 0 0,-1 0 0 0 0,0 0 0 0 0,0 0 0 0 0,0-1-1 0 0,0 0 1 0 0,0 0 0 0 0,0 0 0 0 0,-2 0-32 0 0,-69 3 372 0 0,74-5-438 0 0,0 0 0 0 0,0 0 0 0 0,0 0 0 0 0,1 0 0 0 0,-1-1 0 0 0,0 1 1 0 0,0-1-1 0 0,1 1 0 0 0,-1-1 0 0 0,0 0 0 0 0,1 0 0 0 0,-1 0 0 0 0,1 0 0 0 0,-1 0 1 0 0,1 0-1 0 0,-1 0 0 0 0,1 0 0 0 0,0 0 0 0 0,0-1 0 0 0,-1 1 0 0 0,1-1 0 0 0,0 1 1 0 0,0-1-1 0 0,0 1 0 0 0,1-1 0 0 0,-1 1 0 0 0,0-1 0 0 0,1 0 0 0 0,-1 0 0 0 0,1 1 1 0 0,-1-1-1 0 0,1 0 0 0 0,0 0 0 0 0,0 1 0 0 0,-1-1 0 0 0,1 0 0 0 0,1 0 1 0 0,-1 0-1 0 0,0 1 0 0 0,1-2 66 0 0,10-22-5421 0 0,-1 10-4235 0 0,-4 8-806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57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14 174 0 0 0,'0'0'803'0'0,"0"0"961"0"0,0 0 201 0 0,0 0-44 0 0,0 0-79 0 0,0 0-163 0 0,0 0-241 0 0,0 0-233 0 0,0 0-202 0 0,0 0-175 0 0,0-2 7391 0 0,1-3-4243 0 0,2-26-4056 0 0,-1 27 86 0 0,-1 0 1 0 0,1 1-1 0 0,-1-1 1 0 0,1 1-1 0 0,0 0 0 0 0,0-1 1 0 0,0 1-1 0 0,1 0 0 0 0,-1 0 1 0 0,1 1-1 0 0,0-1 1 0 0,0 0-1 0 0,0 1 0 0 0,0 0 1 0 0,0-1-1 0 0,0 1 0 0 0,1 0 1 0 0,-1 1-1 0 0,0-1 1 0 0,1 1-1 0 0,0-1 0 0 0,-1 1 1 0 0,5 0-7 0 0,5 37 192 0 0,-11-20-100 0 0,-2-10-82 0 0,0 0-1 0 0,0-1 0 0 0,1 1 0 0 0,0-1 1 0 0,0 1-1 0 0,0-1 0 0 0,0 1 0 0 0,1-1 1 0 0,0 0-1 0 0,0 1 0 0 0,0-1 0 0 0,1 0 0 0 0,0 0 1 0 0,0-1-1 0 0,0 1 0 0 0,1-1 0 0 0,-1 1 1 0 0,1-1-1 0 0,0 0 0 0 0,0 0 0 0 0,1 0-9 0 0,-1-5 30 0 0,0 0 0 0 0,0 0-1 0 0,0 0 1 0 0,0-1-1 0 0,-1 1 1 0 0,1-1-1 0 0,0 0 1 0 0,-1 0 0 0 0,0 0-1 0 0,1-1 1 0 0,-1 1-1 0 0,0-1 1 0 0,0 0-1 0 0,0 0 1 0 0,0 0 0 0 0,-1 0-1 0 0,1 0 1 0 0,-1 0-1 0 0,0-1 1 0 0,0 1-1 0 0,0-1 1 0 0,-1 0 0 0 0,1 1-1 0 0,-1-1 1 0 0,0 0-1 0 0,0 0 1 0 0,0 0-1 0 0,0 0 1 0 0,0-4-30 0 0,-3-56 509 0 0,2 63-462 0 0,4 233 409 0 0,-4-228-419 0 0,-1 0 0 0 0,0 0 0 0 0,0 0-1 0 0,0 1 1 0 0,0-2 0 0 0,0 1 0 0 0,-1 0 0 0 0,1 0-1 0 0,-1 0 1 0 0,0-1 0 0 0,-1 1 0 0 0,1-1-1 0 0,-1 0 1 0 0,1 1 0 0 0,-1-1 0 0 0,0 0 0 0 0,0-1-1 0 0,0 1 1 0 0,0 0 0 0 0,-1-1 0 0 0,1 0 0 0 0,-1 0-1 0 0,1 0 1 0 0,-1 0 0 0 0,0 0 0 0 0,0-1 0 0 0,0 0-1 0 0,0 0 1 0 0,0 0 0 0 0,0 0 0 0 0,0 0-1 0 0,0-1 1 0 0,0 0 0 0 0,0 0 0 0 0,-1 0 0 0 0,1 0-1 0 0,0-1 1 0 0,0 1 0 0 0,0-1 0 0 0,0 0 0 0 0,0-1-1 0 0,0 1 1 0 0,0-1 0 0 0,1 1 0 0 0,-1-1 0 0 0,-3-2-37 0 0,-76-47 202 0 0,115 53-8026 0 0,-18 1-1580 0 0,-12-3 6783 0 0,4 2-8483 0 0</inkml:trace>
  <inkml:trace contextRef="#ctx0" brushRef="#br0" timeOffset="3024.687">428 150 0 0 0,'0'0'2255'0'0,"0"0"139"0"0,0 0-52 0 0,0 0-147 0 0,0 0-147 0 0,0 0-150 0 0,2-6-169 0 0,-1-1-997 0 0,2-7-34 0 0,3 1 4216 0 0,-3 19-140 0 0,2 28-3701 0 0,-5 71-1453 0 0,-12-112-10089 0 0,5 2-668 0 0,5 3 6071 0 0</inkml:trace>
  <inkml:trace contextRef="#ctx0" brushRef="#br0" timeOffset="3308.625">343 193 2993 0 0,'0'0'2011'0'0,"0"0"-314"0"0,0 0 34 0 0,0 0 41 0 0,0 0-97 0 0,0 0-267 0 0,0 0-399 0 0,0 0-284 0 0,0 0-67 0 0,0 0 63 0 0,0 0 105 0 0,0 0 80 0 0,0 0-2 0 0,6 1-76 0 0,136 15 3936 0 0,-140-19-15577 0 0,-2 1 4446 0 0,0 1-1081 0 0</inkml:trace>
  <inkml:trace contextRef="#ctx0" brushRef="#br0" timeOffset="3926.889">503 140 0 0 0,'0'0'1536'0'0,"0"0"467"0"0,0 0-33 0 0,0 0 56 0 0,0 0 125 0 0,0 0 74 0 0,0 0-156 0 0,0 0-330 0 0,0 0-329 0 0,0 0-318 0 0,0 0-201 0 0,0 0-125 0 0,-1-8-85 0 0,-4-23-47 0 0,4 29-538 0 0,0 0 1 0 0,0 0 0 0 0,0 0-1 0 0,-1 0 1 0 0,1 0 0 0 0,-1 0-1 0 0,1 0 1 0 0,-1 0 0 0 0,0 0-1 0 0,0 1 1 0 0,1-1 0 0 0,-1 1-1 0 0,-1-1 1 0 0,1 1 0 0 0,0 0-1 0 0,0 0 1 0 0,0 0 0 0 0,-1 0-1 0 0,1 0 1 0 0,0 0-1 0 0,-1 1 1 0 0,1-1 0 0 0,-1 1-1 0 0,1-1 1 0 0,-1 1 0 0 0,1 0-1 0 0,-1 0 1 0 0,1 0 0 0 0,-1 1-1 0 0,1-1 1 0 0,-2 1-97 0 0,-1-1 69 0 0,-2 1 3 0 0,1 0 0 0 0,-1 1 0 0 0,0 0 0 0 0,1 0 0 0 0,-1 1 0 0 0,1-1 0 0 0,0 1-1 0 0,0 1 1 0 0,0-1 0 0 0,0 1 0 0 0,1 0 0 0 0,-1 0 0 0 0,1 1 0 0 0,0 0-1 0 0,1 0 1 0 0,-1 0 0 0 0,1 0 0 0 0,0 1 0 0 0,0-1 0 0 0,0 1 0 0 0,1 0-1 0 0,0 0 1 0 0,0 1 0 0 0,1-1 0 0 0,-1 0 0 0 0,1 1 0 0 0,1 0 0 0 0,-1-1-1 0 0,1 1 1 0 0,1 0 0 0 0,-1 0 0 0 0,1 0 0 0 0,0 0 0 0 0,1 4-72 0 0,0-7 33 0 0,0 0-1 0 0,0-1 1 0 0,1 1 0 0 0,-1-1 0 0 0,1 1 0 0 0,0-1-1 0 0,0 0 1 0 0,0 0 0 0 0,0 0 0 0 0,0 0 0 0 0,1 0 0 0 0,0 0-1 0 0,-1 0 1 0 0,1-1 0 0 0,0 1 0 0 0,0-1 0 0 0,0 0-1 0 0,1 0 1 0 0,-1 0 0 0 0,0-1 0 0 0,1 1 0 0 0,-1-1 0 0 0,1 1-1 0 0,0-1 1 0 0,-1 0 0 0 0,1-1 0 0 0,0 1 0 0 0,0-1 0 0 0,3 1-33 0 0,2 0 39 0 0,1-1 0 0 0,-1 1 1 0 0,1-2-1 0 0,-1 1 1 0 0,1-1-1 0 0,-1 0 1 0 0,0-1-1 0 0,1 0 0 0 0,-1-1 1 0 0,0 0-1 0 0,5-3-39 0 0,-9 4 16 0 0,-1-1 0 0 0,0-1-1 0 0,0 1 1 0 0,0 0 0 0 0,0-1-1 0 0,0 0 1 0 0,-1 0 0 0 0,0 0-1 0 0,0 0 1 0 0,0-1-1 0 0,0 1 1 0 0,-1-1 0 0 0,1 1-1 0 0,-1-1 1 0 0,0 0 0 0 0,-1 0-1 0 0,1 0 1 0 0,-1 0 0 0 0,0-1-1 0 0,0 1 1 0 0,-1 0 0 0 0,1 0-1 0 0,-1 0 1 0 0,-1-1-1 0 0,1 1 1 0 0,-1 0 0 0 0,1 0-1 0 0,-1-1 1 0 0,-1 1 0 0 0,1 0-1 0 0,-1 0 1 0 0,0 0 0 0 0,0 1-1 0 0,0-1 1 0 0,-1 0 0 0 0,0 1-1 0 0,0 0 1 0 0,0-1 0 0 0,0 1-1 0 0,-1 0 1 0 0,0 0-16 0 0,2 4-7288 0 0,17 12-569 0 0,-8-10 1805 0 0,-1 0-1480 0 0</inkml:trace>
  <inkml:trace contextRef="#ctx0" brushRef="#br0" timeOffset="4323.138">800 52 2665 0 0,'0'0'2633'0'0,"0"0"-304"0"0,0 0-187 0 0,0 0-143 0 0,0 0-121 0 0,0 0-139 0 0,0 0-200 0 0,0 0-231 0 0,0 0-219 0 0,0 0-195 0 0,-2-10-131 0 0,-5-31-74 0 0,7 42-632 0 0,0-1 0 0 0,0 1 0 0 0,0 0-1 0 0,0-1 1 0 0,0 1 0 0 0,-1-1 0 0 0,1 1-1 0 0,0 0 1 0 0,0-1 0 0 0,0 1 0 0 0,-1-1-1 0 0,1 1 1 0 0,0 0 0 0 0,-1-1 0 0 0,1 1-1 0 0,0-1 1 0 0,-1 1 0 0 0,1-1 0 0 0,-1 1-1 0 0,1-1 1 0 0,-1 0 0 0 0,1 1 0 0 0,-1-1-1 0 0,1 1 1 0 0,-1-1 0 0 0,1 0 0 0 0,-1 0-1 0 0,1 1 1 0 0,-1-1 0 0 0,0 0 0 0 0,1 0-1 0 0,-1 0 1 0 0,0 0 0 0 0,1 1 0 0 0,-1-1 0 0 0,1 0-1 0 0,-1 0 1 0 0,0 0 0 0 0,1 0 0 0 0,-1 0-1 0 0,0-1 1 0 0,1 1 0 0 0,-1 0 0 0 0,0 0-1 0 0,1 0 1 0 0,-1-1 0 0 0,1 1 0 0 0,-1 0-1 0 0,1 0 1 0 0,-1-1 0 0 0,0 1 0 0 0,1-1-1 0 0,-1 1 1 0 0,1 0 0 0 0,0-1 0 0 0,-1 1-1 0 0,1-1 1 0 0,-1 1 0 0 0,1-1 0 0 0,0 1-1 0 0,-1-1-56 0 0,-2 15 244 0 0,0 1-1 0 0,1 0 0 0 0,1 0 1 0 0,0-1-1 0 0,1 1 0 0 0,1 0 1 0 0,0 0-1 0 0,2 5-243 0 0,1 73 729 0 0,-12-70-1800 0 0,-44 8 4127 0 0,13-38-6123 0 0,27-7-3132 0 0,7-9-4500 0 0,5 18 874 0 0</inkml:trace>
  <inkml:trace contextRef="#ctx0" brushRef="#br0" timeOffset="4725.681">657 127 1904 0 0,'0'0'2492'0'0,"0"0"-283"0"0,0 0-100 0 0,0 0-127 0 0,0 0-315 0 0,0 0-378 0 0,0 0-351 0 0,0 0-214 0 0,0 0-32 0 0,0 0 46 0 0,0 0 19 0 0,0 0-38 0 0,11-1-80 0 0,95-5 1302 0 0,-84 5-1491 0 0,0 0-203 0 0,0-1 1 0 0,0-1 0 0 0,0-1 0 0 0,0-1 0 0 0,-1-1 0 0 0,16-6-248 0 0,-37 12 52 0 0,0 0 0 0 0,0 0 0 0 0,-1 0 0 0 0,1 0 0 0 0,0 0 0 0 0,-1 0 0 0 0,1 0 0 0 0,0 0 0 0 0,0 0 0 0 0,-1-1 0 0 0,1 1 1 0 0,0 0-1 0 0,0 0 0 0 0,-1 0 0 0 0,1 0 0 0 0,0-1 0 0 0,0 1 0 0 0,-1 0 0 0 0,1 0 0 0 0,0 0 0 0 0,0-1 0 0 0,0 1 0 0 0,0 0 0 0 0,-1 0 0 0 0,1-1 0 0 0,0 1 0 0 0,0 0 0 0 0,0 0 1 0 0,0-1-1 0 0,0 1 0 0 0,0 0 0 0 0,0-1 0 0 0,0 1 0 0 0,0 0 0 0 0,0 0 0 0 0,0-1 0 0 0,0 1 0 0 0,0 0 0 0 0,0-1 0 0 0,0 1 0 0 0,0 0 0 0 0,0 0 0 0 0,0-1 0 0 0,0 1 0 0 0,0 0 0 0 0,0 0 1 0 0,0-1-1 0 0,0 1 0 0 0,1 0 0 0 0,-1 0 0 0 0,0-1 0 0 0,0 1 0 0 0,0 0 0 0 0,0 0 0 0 0,1-1 0 0 0,-1 1 0 0 0,0 0-52 0 0,-28-2 239 0 0,25 4-226 0 0,-1 0-1 0 0,1 0 1 0 0,0 0-1 0 0,0 0 1 0 0,0 1 0 0 0,0 0-1 0 0,0-1 1 0 0,1 1 0 0 0,-1 0-1 0 0,1 0 1 0 0,0 1 0 0 0,-1-1-1 0 0,2 0 1 0 0,-1 1 0 0 0,0-1-1 0 0,1 1 1 0 0,-1-1 0 0 0,1 1-1 0 0,0 0 1 0 0,0 0 0 0 0,1 0-1 0 0,-1-1 1 0 0,1 1 0 0 0,0 0-1 0 0,0 0 1 0 0,0 0 0 0 0,0 0-1 0 0,1 0 1 0 0,-1 0-1 0 0,1-1 1 0 0,0 1 0 0 0,0 0-1 0 0,1-1 1 0 0,-1 1 0 0 0,1 0-1 0 0,0-1 1 0 0,0 0 0 0 0,0 1-1 0 0,0-1 1 0 0,1 0 0 0 0,-1 0-1 0 0,1 0 1 0 0,0 0-13 0 0,46 25-750 0 0,-30-25-4790 0 0,-2-7-7854 0 0,-12 3 6591 0 0</inkml:trace>
  <inkml:trace contextRef="#ctx0" brushRef="#br0" timeOffset="4996.881">1032 103 792 0 0,'0'0'3662'0'0,"0"0"-965"0"0,0 0-481 0 0,0 0-198 0 0,0 0-315 0 0,0 0-236 0 0,0 0-204 0 0,0 0-212 0 0,0 0-115 0 0,0 0-80 0 0,0 0-53 0 0,0 0-76 0 0,4 3-108 0 0,74 78 2143 0 0,-72-68-4545 0 0,-5-8-3452 0 0,-1-1-6925 0 0,0-3 7766 0 0</inkml:trace>
  <inkml:trace contextRef="#ctx0" brushRef="#br0" timeOffset="5263.753">1122 91 0 0 0,'0'0'2781'0'0,"0"0"343"0"0,0 0-207 0 0,0 0-467 0 0,0 0-436 0 0,0 0-314 0 0,0 0-168 0 0,0 0-101 0 0,0 0-140 0 0,0 0-197 0 0,0 0-189 0 0,0 0-158 0 0,-9 9-89 0 0,-73 70 1197 0 0,74-73-1915 0 0,5-5-44 0 0,0 1-1 0 0,1-1 1 0 0,-1 1-1 0 0,1 0 1 0 0,-1 0-1 0 0,1 0 0 0 0,0 0 1 0 0,0 0-1 0 0,0 0 1 0 0,0 1-1 0 0,0-1 1 0 0,0 1-1 0 0,1-1 1 0 0,-1 1-1 0 0,1 0 0 0 0,0-1 1 0 0,0 1-1 0 0,0 0 1 0 0,-1 1 104 0 0,6-1-4968 0 0,-1-3 18 0 0,-2 0 706 0 0,2 0-4047 0 0</inkml:trace>
  <inkml:trace contextRef="#ctx0" brushRef="#br0" timeOffset="5462.11">1159 17 11698 0 0,'0'0'1175'0'0,"0"0"-88"0"0,0 0 183 0 0,0 0 170 0 0,0 0-42 0 0,0 0-153 0 0,0 0-219 0 0,11 3-158 0 0,33 13-96 0 0,-42-15-673 0 0,0 1 0 0 0,0-1 0 0 0,0 1 0 0 0,0-1 0 0 0,0 1 0 0 0,0-1 0 0 0,0 1-1 0 0,-1 0 1 0 0,1 0 0 0 0,-1 0 0 0 0,1 0 0 0 0,-1 0 0 0 0,0 1 0 0 0,0-1 0 0 0,0 0-1 0 0,0 0 1 0 0,0 1 0 0 0,0-1 0 0 0,-1 1 0 0 0,1-1 0 0 0,-1 1 0 0 0,0-1 0 0 0,0 1 0 0 0,0-1-1 0 0,0 1-98 0 0,1 2 145 0 0,-1 3-71 0 0,0 1 0 0 0,-1-1 0 0 0,0 0 0 0 0,0 1 0 0 0,-1-1 1 0 0,0 0-1 0 0,-1 0 0 0 0,1 0 0 0 0,-1 0 0 0 0,-1-1 0 0 0,0 1 0 0 0,0-1 0 0 0,0 0 0 0 0,-1 0 1 0 0,0 0-1 0 0,0-1 0 0 0,-1 0 0 0 0,0 0 0 0 0,0 0 0 0 0,0 0 0 0 0,-4 2-74 0 0,10-8-232 0 0,0 0-1 0 0,0 0 0 0 0,1 0 1 0 0,-1 0-1 0 0,0 0 1 0 0,0 0-1 0 0,1 0 0 0 0,-1 1 1 0 0,0-1-1 0 0,0 0 0 0 0,0 0 1 0 0,1 0-1 0 0,-1 0 1 0 0,0 1-1 0 0,0-1 0 0 0,0 0 1 0 0,0 0-1 0 0,0 1 1 0 0,1-1-1 0 0,-1 0 0 0 0,0 0 1 0 0,0 1-1 0 0,0-1 0 0 0,0 0 1 0 0,0 0-1 0 0,0 1 1 0 0,0-1-1 0 0,0 0 233 0 0,27-15-14333 0 0,-21 11 9027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9.3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0 0 0,'0'0'349'0'0,"0"0"1297"0"0,0 0 455 0 0,0 0 154 0 0,0 0 20 0 0,0 0-192 0 0,0 0-367 0 0,0 0-337 0 0,0 0-241 0 0,0 0-155 0 0,0 0-19 0 0,15 20 5573 0 0,-8-16-6280 0 0,1-1 0 0 0,-1 0-1 0 0,0 0 1 0 0,1 0 0 0 0,-1-1-1 0 0,1 0 1 0 0,0-1 0 0 0,0 0-1 0 0,0 0 1 0 0,0 0 0 0 0,-1-1 0 0 0,1-1-1 0 0,0 1 1 0 0,0-1 0 0 0,7-2-257 0 0,28 1 205 0 0,-48 1-3764 0 0,-5 1-3864 0 0,3 1-2321 0 0,4-1 2988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9.6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25 11955 0 0,'0'0'1680'0'0,"0"0"-636"0"0,0 0-74 0 0,0 0 321 0 0,0 0 240 0 0,0 0 46 0 0,0 0-175 0 0,0 0-232 0 0,0 0-188 0 0,0 0-213 0 0,0 0-137 0 0,0 0-115 0 0,11 0-110 0 0,92-7 541 0 0,-79 2-1215 0 0,10-1-1509 0 0,-12 1-7578 0 0,-15 3-2499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16.4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212 338 8674 0 0,'0'0'4567'0'0,"0"0"-3400"0"0,-13 3-920 0 0,3 0-196 0 0,-55 11 1268 0 0,13-9 2638 0 0,51-4-3889 0 0,-1 0 1 0 0,1-1 0 0 0,-1 1-1 0 0,1-1 1 0 0,0 1-1 0 0,-1-1 1 0 0,1 1 0 0 0,-1-1-1 0 0,0 0 1 0 0,1 0 0 0 0,-1 0-1 0 0,1 0 1 0 0,-1 0-1 0 0,1 0 1 0 0,-1 0 0 0 0,1-1-1 0 0,-1 1 1 0 0,1 0 0 0 0,-1-1-1 0 0,1 1 1 0 0,0-1 0 0 0,-1 0-1 0 0,1 1 1 0 0,-1-1-1 0 0,1 0 1 0 0,0 0 0 0 0,0 0-1 0 0,0 0 1 0 0,-1 0 0 0 0,1 0-1 0 0,0 0 1 0 0,0 0-1 0 0,1-1 1 0 0,-1 1 0 0 0,0 0-1 0 0,0-1 1 0 0,0 1 0 0 0,1 0-1 0 0,-1-1 1 0 0,1 1 0 0 0,-1-1-1 0 0,1 1 1 0 0,0-1-1 0 0,-1 1 1 0 0,1-1 0 0 0,0 1-1 0 0,0-1 1 0 0,0 1 0 0 0,0-1-1 0 0,0 1 1 0 0,0-1 0 0 0,1 1-1 0 0,-1-1 1 0 0,1 0-69 0 0,3-10 36 0 0,1 1 0 0 0,1-1 0 0 0,0 1 0 0 0,0 1 0 0 0,1-1 0 0 0,0 1 0 0 0,1 0 1 0 0,0 1-1 0 0,1 0 0 0 0,0 0 0 0 0,0 1 0 0 0,1 0 0 0 0,0 1 0 0 0,9-5-36 0 0,-18 11 7 0 0,0 0 0 0 0,0 1-1 0 0,1-1 1 0 0,-1 1 0 0 0,0 0-1 0 0,1-1 1 0 0,-1 1 0 0 0,0 0-1 0 0,1 0 1 0 0,-1 0 0 0 0,0 0-1 0 0,1 0 1 0 0,-1 0 0 0 0,0 0-1 0 0,1 0 1 0 0,-1 1 0 0 0,0-1-1 0 0,1 0 1 0 0,-1 1 0 0 0,0-1 0 0 0,0 1-1 0 0,1-1 1 0 0,-1 1 0 0 0,0 0-1 0 0,0 0 1 0 0,0-1 0 0 0,0 1-1 0 0,0 0 1 0 0,0 0 0 0 0,0 0-1 0 0,0 0 1 0 0,0 0 0 0 0,-1 0-1 0 0,1 1 1 0 0,0-1 0 0 0,-1 0-1 0 0,1 0 1 0 0,0 0 0 0 0,-1 1 0 0 0,0-1-1 0 0,1 0 1 0 0,-1 0 0 0 0,0 1-1 0 0,1-1 1 0 0,-1 0 0 0 0,0 1-1 0 0,0-1 1 0 0,0 1 0 0 0,0-1-1 0 0,-1 1-6 0 0,-6 72 333 0 0,-15 32-193 0 0,23-106-132 0 0,1 1 0 0 0,-1 0 0 0 0,0-1 0 0 0,1 1 0 0 0,-1-1 0 0 0,0 1 0 0 0,1-1 0 0 0,-1 1 0 0 0,1-1 0 0 0,-1 0 0 0 0,1 0 0 0 0,-1 0 0 0 0,1 0 0 0 0,-1 0 0 0 0,1 0 0 0 0,-1 0 0 0 0,1 0 0 0 0,-1-1 0 0 0,0 1 0 0 0,1-1 0 0 0,-1 1 0 0 0,1-1 0 0 0,-1 1 0 0 0,0-1 0 0 0,0 0 0 0 0,1 0 0 0 0,-1 1 0 0 0,0-1 0 0 0,0 0 0 0 0,0 0 0 0 0,0 0 0 0 0,0 0 0 0 0,0-1 0 0 0,0 1-8 0 0,163-160 491 0 0,-162 162-474 0 0,-1 1 0 0 0,0-1 0 0 0,0 0 1 0 0,0 1-1 0 0,0-1 0 0 0,0 1 0 0 0,0-1 0 0 0,0 1 1 0 0,0-1-1 0 0,-1 1 0 0 0,1-1 0 0 0,-1 1 0 0 0,1 0 1 0 0,-1-1-1 0 0,1 1 0 0 0,-1 0 0 0 0,0 0 0 0 0,0-1 1 0 0,0 1-1 0 0,0 0 0 0 0,0 0 0 0 0,0-1 0 0 0,-1 1 1 0 0,1 0-1 0 0,-1-1 0 0 0,1 1 0 0 0,-1 1-17 0 0,1 2 67 0 0,-31 236 599 0 0,31-234-630 0 0,0 0-1 0 0,0 1 1 0 0,-1-1-1 0 0,0 0 0 0 0,0 1 1 0 0,0-1-1 0 0,-1 0 0 0 0,0 0 1 0 0,-1 0-1 0 0,0 0 0 0 0,0-1 1 0 0,0 1-1 0 0,-1-1 1 0 0,1 0-1 0 0,-2 0 0 0 0,1 0 1 0 0,-1 0-1 0 0,0 0 0 0 0,0-1 1 0 0,0 0-1 0 0,-1 0 0 0 0,0-1 1 0 0,0 0-1 0 0,0 0 1 0 0,0 0-1 0 0,0 0 0 0 0,-1-1 1 0 0,0 0-1 0 0,-3 0-35 0 0,-6 0 38 0 0,0 0-1 0 0,0-2 1 0 0,0 0 0 0 0,0-1-1 0 0,0-1 1 0 0,0 0 0 0 0,0-1-1 0 0,1 0 1 0 0,-1-2-1 0 0,1 0 1 0 0,-1 0 0 0 0,1-2-1 0 0,-12-6-37 0 0,26 11-83 0 0,1 0-1 0 0,0 0 0 0 0,0 0 0 0 0,0 0 0 0 0,0 0 0 0 0,0 0 0 0 0,0 0 0 0 0,0 0 0 0 0,0 0 0 0 0,0 0 0 0 0,0 0 0 0 0,0 0 0 0 0,1 0 1 0 0,-1 1-1 0 0,0-1 0 0 0,1 0 0 0 0,-1 0 0 0 0,1 0 0 0 0,-1 0 0 0 0,1 0 0 0 0,0 0 0 0 0,-1 1 0 0 0,1-1 0 0 0,0 0 0 0 0,-1 0 1 0 0,1 1-1 0 0,0-1 0 0 0,0 1 0 0 0,0-1 0 0 0,-1 1 0 0 0,1-1 0 0 0,0 1 0 0 0,0-1 0 0 0,0 1 0 0 0,0 0 0 0 0,0-1 0 0 0,0 1 0 0 0,0 0 1 0 0,0 0-1 0 0,0 0 0 0 0,0 0 0 0 0,0 0 0 0 0,0 0 0 0 0,0 0 0 0 0,0 0 0 0 0,0 0 0 0 0,0 0 0 0 0,1 1 84 0 0,-2-1-127 0 0,22-7-3675 0 0,2-1-7194 0 0,-14 5 1474 0 0</inkml:trace>
  <inkml:trace contextRef="#ctx0" brushRef="#br0" timeOffset="285.14">626 255 19660 0 0,'0'0'483'0'0,"0"0"-56"0"0,0 0 134 0 0,0 0 209 0 0,0 0 125 0 0,0 0-55 0 0,0 0-223 0 0,0 0-261 0 0,0 0-172 0 0,0 0-73 0 0,0 0 9 0 0,0 0 52 0 0,0 0 37 0 0,6 0 2 0 0,71 2 373 0 0,29 2-3231 0 0,-101-3-42 0 0,-3 0-5808 0 0,-2-1-2510 0 0</inkml:trace>
  <inkml:trace contextRef="#ctx0" brushRef="#br0" timeOffset="551.063">641 349 13083 0 0,'0'0'1309'0'0,"0"0"-368"0"0,0 0-75 0 0,0 0 179 0 0,0 0 68 0 0,0 0-47 0 0,0 0-175 0 0,0 0-283 0 0,0 0-276 0 0,10-2-161 0 0,86-15-717 0 0,-58 12-3702 0 0,-3 1-5660 0 0,-24 3 3185 0 0</inkml:trace>
  <inkml:trace contextRef="#ctx0" brushRef="#br0" timeOffset="1094.33">1084 279 15267 0 0,'0'0'1274'0'0,"0"0"5"0"0,0 0 156 0 0,0 0 137 0 0,0 0-140 0 0,0 0-249 0 0,0 0-296 0 0,0 0-293 0 0,0 0-213 0 0,0 0-130 0 0,-8-11-69 0 0,-25-33-27 0 0,33 43-142 0 0,-1 0-1 0 0,1 0 1 0 0,-1 0-1 0 0,1-1 1 0 0,0 1-1 0 0,0 0 1 0 0,-1 0-1 0 0,1 0 0 0 0,0-1 1 0 0,0 1-1 0 0,0 0 1 0 0,0 0-1 0 0,1-1 1 0 0,-1 1-1 0 0,0 0 1 0 0,0 0-1 0 0,1 0 1 0 0,-1 0-1 0 0,1-1 1 0 0,-1 1-1 0 0,1 0 1 0 0,-1 0-1 0 0,1 0 1 0 0,0 0-1 0 0,-1 0 1 0 0,1 0-1 0 0,0 0 1 0 0,0 0-1 0 0,0 0 0 0 0,0 1 1 0 0,0-1-1 0 0,0 0 1 0 0,0 0-1 0 0,0 1 1 0 0,0-1-1 0 0,0 1 1 0 0,0-1-13 0 0,4-2 62 0 0,-1-3-29 0 0,2 1 1 0 0,-1-1-1 0 0,1 1 0 0 0,-1 1 0 0 0,1-1 0 0 0,0 1 1 0 0,1 0-1 0 0,-1 0 0 0 0,1 1 0 0 0,0 0 0 0 0,0 0 0 0 0,0 0 1 0 0,0 1-1 0 0,0 0 0 0 0,1 1 0 0 0,4-1-33 0 0,-10 3 5 0 0,0 1-1 0 0,-1 0 0 0 0,1-1 1 0 0,-1 1-1 0 0,1 0 1 0 0,-1 0-1 0 0,1 0 1 0 0,-1 0-1 0 0,0 0 0 0 0,0 0 1 0 0,0 0-1 0 0,0 0 1 0 0,-1 1-1 0 0,1-1 1 0 0,-1 0-1 0 0,1 1 0 0 0,-1-1 1 0 0,0 0-1 0 0,1 1 1 0 0,-1-1-1 0 0,0 0 1 0 0,-1 1-1 0 0,1-1 0 0 0,0 0 1 0 0,-1 0-1 0 0,0 1-4 0 0,1 4 10 0 0,-3 39 84 0 0,1-39-91 0 0,0 0 1 0 0,1 0-1 0 0,0 0 1 0 0,1 0-1 0 0,0 0 0 0 0,0 0 1 0 0,0 0-1 0 0,1 1 1 0 0,0-1-1 0 0,0 0 1 0 0,1 0-1 0 0,0 0 1 0 0,0-1-1 0 0,0 1 1 0 0,1 0-1 0 0,0-1 0 0 0,2 3-3 0 0,-4-8 5 0 0,0 0-1 0 0,0 0 0 0 0,0 0 1 0 0,0-1-1 0 0,0 1 0 0 0,0 0 1 0 0,0-1-1 0 0,0 1 0 0 0,0-1 0 0 0,0 1 1 0 0,0-1-1 0 0,0 0 0 0 0,0 1 1 0 0,0-1-1 0 0,0 0 0 0 0,0 0 1 0 0,1 0-1 0 0,-1 0 0 0 0,0 0 0 0 0,0 0 1 0 0,0 0-1 0 0,0 0 0 0 0,0 0 1 0 0,1 0-1 0 0,-1-1 0 0 0,0 1 1 0 0,0 0-1 0 0,0-1 0 0 0,0 1 0 0 0,0-1 1 0 0,0 1-1 0 0,0-1 0 0 0,0 0 1 0 0,0 1-1 0 0,0-1 0 0 0,0 0 1 0 0,-1 0-1 0 0,1 0 0 0 0,0 1 0 0 0,0-1 1 0 0,-1 0-1 0 0,1 0 0 0 0,-1 0 1 0 0,1 0-1 0 0,-1 0 0 0 0,1-1-4 0 0,24-49 31 0 0,-10-13 8 0 0,18-39 58 0 0,-32 104-100 0 0,1-1 1 0 0,-1 1 0 0 0,0 0-1 0 0,0-1 1 0 0,0 1 0 0 0,1 0-1 0 0,-1 0 1 0 0,0-1 0 0 0,0 1-1 0 0,0 0 1 0 0,0 0 0 0 0,0 0-1 0 0,0 1 1 0 0,0-1 0 0 0,-1 0 0 0 0,1 0-1 0 0,0 0 1 0 0,-1 1 0 0 0,1-1-1 0 0,-1 0 1 0 0,1 1 0 0 0,-1-1-1 0 0,1 0 1 0 0,-1 1 0 0 0,0-1-1 0 0,0 0 1 0 0,0 1 0 0 0,0-1-1 0 0,0 1 1 0 0,0-1 0 0 0,0 0 0 0 0,0 1-1 0 0,-1-1 1 0 0,1 1 2 0 0,4 26 7 0 0,-2 1 1 0 0,-1 0-1 0 0,-1-1 1 0 0,-2 1-1 0 0,0-1 1 0 0,-2 1-1 0 0,-2-1 1 0 0,-3 12-8 0 0,4-31 54 0 0,-1 1-1 0 0,0-1 1 0 0,0-1 0 0 0,-1 0 0 0 0,0 1-1 0 0,-1-2 1 0 0,1 1 0 0 0,-2-1 0 0 0,1-1-1 0 0,-1 1 1 0 0,0-1 0 0 0,0-1 0 0 0,0 0 0 0 0,-1 0-1 0 0,0-1 1 0 0,0 0 0 0 0,0 0 0 0 0,0-2-1 0 0,-1 1 1 0 0,1-1 0 0 0,-1 0 0 0 0,1-1-1 0 0,-1-1 1 0 0,0 1 0 0 0,0-2 0 0 0,1 1-1 0 0,-1-2 1 0 0,0 1 0 0 0,-6-3-54 0 0,-21-14-353 0 0,51-8-2648 0 0,11 10-2038 0 0,-8 6-4329 0 0,-16 10 9277 0 0,11-5-11186 0 0</inkml:trace>
  <inkml:trace contextRef="#ctx0" brushRef="#br0" timeOffset="1274.905">1580 0 22661 0 0,'0'0'583'0'0,"0"0"-93"0"0,0 0-114 0 0,0 0-33 0 0,0 0 91 0 0,0 0 160 0 0,0 0 92 0 0,0 0 22 0 0,0 0-130 0 0,0 0-178 0 0,0 0-128 0 0,-3 10-128 0 0,-25 90-392 0 0,13-55-9209 0 0,12-36-2786 0 0</inkml:trace>
  <inkml:trace contextRef="#ctx0" brushRef="#br0" timeOffset="1764.925">230 931 25685 0 0,'-12'-1'238'0'0,"-191"-19"3139"0"0,307 26-2891 0 0,0-4 0 0 0,83-11-486 0 0,-114 5 52 0 0,1266-98-167 0 0,-1303 97 124 0 0,-12 4-4 0 0,-1-2-1 0 0,0 0 0 0 0,1-2 1 0 0,-1 0-1 0 0,-1-2 1 0 0,1-1-1 0 0,3-2-4 0 0,-27 10-2 0 0,1 0 0 0 0,-1 0 0 0 0,1 0 0 0 0,-1-1 0 0 0,1 1 0 0 0,-1 0 0 0 0,1 0 0 0 0,-1-1 0 0 0,1 1 0 0 0,-1 0-1 0 0,1 0 1 0 0,-1-1 0 0 0,1 1 0 0 0,0 0 0 0 0,-1-1 0 0 0,1 1 0 0 0,0-1 0 0 0,-1 1 0 0 0,1-1 0 0 0,0 1 0 0 0,-1-1 0 0 0,1 1 0 0 0,0-1 0 0 0,0 1 0 0 0,-1-1 0 0 0,1 1 0 0 0,0-1-1 0 0,0 1 1 0 0,0-1 0 0 0,0 1 0 0 0,0-1 0 0 0,0 1 0 0 0,0-1 0 0 0,0 0 0 0 0,0 1 0 0 0,0-1 0 0 0,0 1 0 0 0,0-1 0 0 0,0 1 0 0 0,1-1 0 0 0,-1 1 0 0 0,0-1 0 0 0,0 1 0 0 0,0-1-1 0 0,1 1 1 0 0,-1-1 0 0 0,0 1 0 0 0,1-1 0 0 0,-1 1 0 0 0,0 0 0 0 0,1-1 0 0 0,-1 1 0 0 0,1-1 0 0 0,-1 1 0 0 0,1 0 0 0 0,-1-1 0 0 0,1 1 0 0 0,-1 0 0 0 0,1 0 0 0 0,-1 0 0 0 0,1-1-1 0 0,-1 1 1 0 0,1 0 0 0 0,-1 0 0 0 0,1 0 0 0 0,0 0 2 0 0,-45-9-1415 0 0,14 9-1003 0 0,11 0-2617 0 0,1 0-7360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15.1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1 111 0 0 0,'0'0'627'0'0,"0"0"844"0"0,0 0 637 0 0,0 0 343 0 0,0 0 6 0 0,0 0-301 0 0,0 0-419 0 0,0 0-344 0 0,0 0-183 0 0,0 0-98 0 0,0 1 5579 0 0,2 0-3357 0 0,4 3-2116 0 0,15-2-1071 0 0,-1-1-1 0 0,1-1 1 0 0,-1-1 0 0 0,1-1 0 0 0,-1-1 0 0 0,20-5-147 0 0,78-7-373 0 0,-133 30-3896 0 0,-11-1-4971 0 0,8-7-2959 0 0,14-5 9434 0 0</inkml:trace>
  <inkml:trace contextRef="#ctx0" brushRef="#br0" timeOffset="274.424">86 186 0 0 0,'0'0'1692'0'0,"0"0"1513"0"0,0 0 52 0 0,0 0-365 0 0,0 0-408 0 0,0 0-475 0 0,0 0-463 0 0,0 0-379 0 0,0 0-278 0 0,0 0-151 0 0,0 0-78 0 0,0 0-22 0 0,0 0-22 0 0,-5 9-24 0 0,-13 29-21 0 0,18-36-520 0 0,1-1 1 0 0,-1 0 0 0 0,1 0 0 0 0,0 1 0 0 0,0-1 0 0 0,-1 0 0 0 0,1 0 0 0 0,0 0 0 0 0,0 0-1 0 0,0 0 1 0 0,0 0 0 0 0,0 0 0 0 0,0 0 0 0 0,0 0 0 0 0,0 0 0 0 0,1-1 0 0 0,-1 1 0 0 0,0 0-1 0 0,0-1 1 0 0,1 1 0 0 0,-1-1 0 0 0,0 0 0 0 0,1 1 0 0 0,-1-1 0 0 0,0 0 0 0 0,1 0 0 0 0,-1 0-1 0 0,0 0 1 0 0,1 0 0 0 0,-1 0 0 0 0,1 0 0 0 0,-1 0 0 0 0,2-1-52 0 0,-1 1 85 0 0,99 1 7 0 0,-68-5-4384 0 0,-1-2-6240 0 0,-23 3 511 0 0</inkml:trace>
  <inkml:trace contextRef="#ctx0" brushRef="#br0" timeOffset="544.439">247 0 10274 0 0,'0'0'2255'0'0,"0"0"-258"0"0,0 0-200 0 0,0 0-151 0 0,0 0-179 0 0,0 0-279 0 0,0 0-330 0 0,0 0-273 0 0,0 0-227 0 0,0 0-125 0 0,0 0-29 0 0,0 0 12 0 0,-5 3 46 0 0,3-1-259 0 0,1-2 16 0 0,0 0 1 0 0,1 0 0 0 0,-1 0 0 0 0,0 1 0 0 0,0-1-1 0 0,0 0 1 0 0,1 1 0 0 0,-1-1 0 0 0,0 1 0 0 0,0-1 0 0 0,1 1-1 0 0,-1-1 1 0 0,0 1 0 0 0,1-1 0 0 0,-1 1 0 0 0,1 0-1 0 0,-1-1 1 0 0,0 1 0 0 0,1 0 0 0 0,0 0 0 0 0,-1-1-1 0 0,1 1 1 0 0,-1 0 0 0 0,1 0 0 0 0,0 0 0 0 0,0-1 0 0 0,-1 1-1 0 0,1 0 1 0 0,0 0 0 0 0,0 0 0 0 0,0 0 0 0 0,0 0-1 0 0,0-1 1 0 0,0 1 0 0 0,0 0 0 0 0,0 0 0 0 0,1 0-1 0 0,-1 0 1 0 0,0 0 0 0 0,0-1 0 0 0,1 1 0 0 0,-1 0 0 0 0,0 0-1 0 0,1-1 1 0 0,-1 1 0 0 0,1 0 0 0 0,-1 0 0 0 0,1-1-1 0 0,-1 1 1 0 0,1 0 0 0 0,0-1 0 0 0,-1 1 0 0 0,1-1-1 0 0,0 1 1 0 0,-1-1 0 0 0,1 1 0 0 0,0-1 0 0 0,0 0 0 0 0,0 1-1 0 0,-1-1 1 0 0,1 0 0 0 0,0 1 0 0 0,0-1 0 0 0,0 0-20 0 0,50 32 1002 0 0,-42-28-951 0 0,0 1 0 0 0,-1 0 0 0 0,1 0 0 0 0,-1 1 0 0 0,0 0-1 0 0,-1 0 1 0 0,1 1 0 0 0,-1 0 0 0 0,-1 0 0 0 0,1 0 0 0 0,-1 1 0 0 0,-1 0 0 0 0,1 1 0 0 0,3 7-51 0 0,-8-12 40 0 0,0 1 0 0 0,0-1 0 0 0,-1 1 0 0 0,1 0 0 0 0,-1-1 0 0 0,0 1 0 0 0,0 0 0 0 0,-1-1 0 0 0,0 1 1 0 0,1-1-1 0 0,-1 1 0 0 0,-1-1 0 0 0,1 1 0 0 0,-1-1 0 0 0,0 0 0 0 0,0 1 0 0 0,0-1 0 0 0,0 0 0 0 0,-1 0 0 0 0,1-1 1 0 0,-1 1-1 0 0,0 0 0 0 0,-3 2-40 0 0,-86 73 968 0 0,83-72-871 0 0,-70 58 88 0 0,79-65-256 0 0,-1 0 1 0 0,1 1-1 0 0,0-1 0 0 0,0 0 0 0 0,-1 0 1 0 0,1 1-1 0 0,0-1 0 0 0,0 0 0 0 0,-1 1 1 0 0,1-1-1 0 0,0 0 0 0 0,0 1 0 0 0,0-1 1 0 0,-1 1-1 0 0,1-1 0 0 0,0 0 0 0 0,0 1 1 0 0,0-1-1 0 0,0 1 0 0 0,0-1 0 0 0,0 0 1 0 0,0 1-1 0 0,0-1 0 0 0,0 1 0 0 0,0-1 1 0 0,0 0-1 0 0,0 1 0 0 0,0-1 1 0 0,0 1-1 0 0,0-1 0 0 0,1 0 0 0 0,-1 1 1 0 0,0-1-1 0 0,0 0 0 0 0,0 1 0 0 0,1-1 1 0 0,-1 0-1 0 0,0 1 0 0 0,0-1 0 0 0,1 0 1 0 0,-1 1-1 0 0,0-1 0 0 0,1 0 0 0 0,-1 0 1 0 0,0 1-1 0 0,1-1 0 0 0,-1 0 0 0 0,0 0 1 0 0,1 0-1 0 0,-1 0 0 0 0,0 1 0 0 0,1-1 1 0 0,-1 0-1 0 0,1 0 0 0 0,-1 0 0 0 0,0 0 1 0 0,1 0-1 0 0,-1 0 0 0 0,1 0 71 0 0,15-4-11929 0 0,-11 2 510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12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182 157 9058 0 0,'0'0'2215'0'0,"0"0"-88"0"0,0 0 16 0 0,0 0-60 0 0,0 0-145 0 0,0 0-216 0 0,0 0-342 0 0,0 0-358 0 0,0 0-350 0 0,0 0-275 0 0,0 0-189 0 0,0 0-85 0 0,0 0 44 0 0,-3 28 1409 0 0,3-18-2879 0 0,-5 47 2859 0 0,0-40-8384 0 0,-3-4-8908 0 0,7-13 11216 0 0</inkml:trace>
  <inkml:trace contextRef="#ctx0" brushRef="#br0" timeOffset="569.4">81 204 4881 0 0,'0'0'2839'0'0,"0"0"-287"0"0,0 0-224 0 0,0 0-309 0 0,0 0-453 0 0,0 0-490 0 0,0 0-443 0 0,0 0-244 0 0,0 0 24 0 0,0 0 90 0 0,0 0 141 0 0,0 0 108 0 0,4 2-17 0 0,17 3-236 0 0,1-1 1 0 0,0-1-1 0 0,0-1 0 0 0,0-1 1 0 0,0 0-1 0 0,-1-2 0 0 0,1-1 1 0 0,0 0-1 0 0,13-4-499 0 0,-34 6 27 0 0,0 1-1 0 0,1-1 0 0 0,-1 0 1 0 0,1 1-1 0 0,-1-1 1 0 0,1 0-1 0 0,-1 0 0 0 0,0 0 1 0 0,1 0-1 0 0,-1 0 0 0 0,1 0 1 0 0,-1 0-1 0 0,1-1 1 0 0,-1 1-1 0 0,1 0 0 0 0,-1-1 1 0 0,0 1-1 0 0,1-1 1 0 0,-1 0-1 0 0,0 1 0 0 0,0-1 1 0 0,1 0-1 0 0,-1 0 0 0 0,0 0 1 0 0,0 0-1 0 0,0 0 1 0 0,0 0-1 0 0,0 0 0 0 0,0 0 1 0 0,0 0-1 0 0,0 0 1 0 0,0-1-1 0 0,-1 1 0 0 0,1 0 1 0 0,0 0-1 0 0,-1-1 0 0 0,1 1 1 0 0,-1-1-1 0 0,0 1 1 0 0,1 0-1 0 0,-1-1 0 0 0,0 1 1 0 0,0-1-1 0 0,0 1 1 0 0,0-1-1 0 0,0 1 0 0 0,0-1 1 0 0,0 1-1 0 0,-1-1 0 0 0,1 1 1 0 0,0 0-1 0 0,-1-1 1 0 0,1 1-1 0 0,-1 0 0 0 0,0-1 1 0 0,1 1-27 0 0,-5-6 0 0 0,1 1 0 0 0,-1 1 0 0 0,0-1 0 0 0,0 1 0 0 0,-1 0 0 0 0,1 0 0 0 0,-1 0 0 0 0,0 1-1 0 0,0 0 1 0 0,-1 0 0 0 0,0 1 0 0 0,1-1 0 0 0,-1 1 0 0 0,0 1 0 0 0,0 0 0 0 0,0 0 0 0 0,-1 0 0 0 0,1 1 0 0 0,0 0 0 0 0,-1 0 0 0 0,1 0 0 0 0,-1 1 0 0 0,1 1 0 0 0,-1-1 0 0 0,1 1 0 0 0,0 0 0 0 0,-1 1 0 0 0,1 0 0 0 0,0 0 0 0 0,0 0 0 0 0,0 1 0 0 0,-5 3 0 0 0,-80 38 16 0 0,89-42-11 0 0,0-1 1 0 0,0 1 0 0 0,0 0 0 0 0,1 0-1 0 0,-1 0 1 0 0,1 0 0 0 0,-1 1-1 0 0,1-1 1 0 0,0 1 0 0 0,0-1-1 0 0,0 1 1 0 0,0 0 0 0 0,1 0-1 0 0,-1 0 1 0 0,1 0 0 0 0,-1 0 0 0 0,1 0-1 0 0,0 0 1 0 0,0 0 0 0 0,1 0-1 0 0,-1 1 1 0 0,1-1 0 0 0,-1 0-1 0 0,1 1 1 0 0,0-1 0 0 0,0 0-1 0 0,1 0 1 0 0,-1 1 0 0 0,1-1-6 0 0,3 4 24 0 0,1 0 1 0 0,1 0-1 0 0,-1 0 0 0 0,1-1 1 0 0,0 0-1 0 0,1-1 1 0 0,-1 1-1 0 0,1-1 0 0 0,0 0 1 0 0,0-1-1 0 0,1 0 1 0 0,-1 0-1 0 0,1 0 0 0 0,0-1 1 0 0,0 0-1 0 0,0-1 1 0 0,1 0-1 0 0,-1 0 0 0 0,0 0 1 0 0,1-1-1 0 0,0-1 1 0 0,-1 1-1 0 0,1-2 0 0 0,2 1-24 0 0,2 1 34 0 0,0 0 0 0 0,-1 0 0 0 0,1-1 0 0 0,0-1 0 0 0,0 0 0 0 0,0-1 0 0 0,0-1 0 0 0,-1 1 0 0 0,1-2 0 0 0,-1 0 0 0 0,0 0 0 0 0,0-2 0 0 0,-1 1 0 0 0,1-1 0 0 0,9-7-34 0 0,-19 9-5 0 0,0 0 1 0 0,0 0-1 0 0,0 0 1 0 0,-1 0-1 0 0,0 0 1 0 0,1 0-1 0 0,-1-1 1 0 0,-1 1-1 0 0,1-1 1 0 0,0 1-1 0 0,-1 0 1 0 0,0-1-1 0 0,0 1 1 0 0,-1-1-1 0 0,1 1 1 0 0,-1 0-1 0 0,0-1 1 0 0,0 1-1 0 0,0 0 1 0 0,-1 0-1 0 0,1 0 1 0 0,-1-1-1 0 0,0 2 1 0 0,-1-1-1 0 0,1 0 1 0 0,0 0-1 0 0,-1 1 1 0 0,0-1-1 0 0,0 1 1 0 0,0 0-1 0 0,0 0 1 0 0,-1 0-1 0 0,1 0 1 0 0,-1 1-1 0 0,0-1 5 0 0,-11-16-873 0 0,36 15-11222 0 0,-11 4 4515 0 0,-3 1-291 0 0</inkml:trace>
  <inkml:trace contextRef="#ctx0" brushRef="#br0" timeOffset="1231.126">728 42 3305 0 0,'0'0'2320'0'0,"0"0"157"0"0,0 0 133 0 0,0 0-50 0 0,0 0-210 0 0,0 0-364 0 0,0 0-463 0 0,0 0-395 0 0,0 0-288 0 0,-11-7-169 0 0,-34-25-103 0 0,43 32-499 0 0,1-1-1 0 0,-1 1 1 0 0,0-1-1 0 0,0 1 1 0 0,0 0-1 0 0,0 0 0 0 0,0 0 1 0 0,1 0-1 0 0,-1 0 1 0 0,0 0-1 0 0,0 0 1 0 0,0 1-1 0 0,0-1 1 0 0,1 1-1 0 0,-1-1 1 0 0,0 1-1 0 0,0 0 1 0 0,1-1-1 0 0,-1 1 1 0 0,0 0-1 0 0,1 0 1 0 0,-1 0-1 0 0,1 0 1 0 0,-1 1-1 0 0,1-1 1 0 0,0 0-1 0 0,-1 1 1 0 0,1-1-1 0 0,0 1 1 0 0,0-1-1 0 0,0 1 0 0 0,0-1 1 0 0,0 1-1 0 0,1 0 1 0 0,-1-1-1 0 0,0 1 1 0 0,1 0-1 0 0,-1 0 1 0 0,1 0-1 0 0,0-1 1 0 0,-1 1-1 0 0,1 0 1 0 0,0 1-69 0 0,-3 11 235 0 0,1 0 0 0 0,0 0 0 0 0,1 1 0 0 0,1-1 0 0 0,0 0 0 0 0,1 1 0 0 0,0-1 0 0 0,3 8-235 0 0,1 33 152 0 0,-4-52-192 0 0,-1 0 0 0 0,0 1 0 0 0,0-1 0 0 0,0 0 0 0 0,-1 0 0 0 0,1 0 0 0 0,-1 0 0 0 0,0 1 0 0 0,0-1 0 0 0,0 0 0 0 0,0 0 0 0 0,0 0 0 0 0,-1-1 0 0 0,1 1 0 0 0,-1 0 0 0 0,0 0 0 0 0,0-1 0 0 0,0 1 0 0 0,0-1 0 0 0,0 0 0 0 0,-3 2 40 0 0,-43 10-5664 0 0,23-30-6087 0 0,5-16 3733 0 0,11 9 5845 0 0,2 4 3304 0 0,5 11-674 0 0,-10-36-1161 0 0,16 19 6675 0 0,13 19 544 0 0,18 11-3203 0 0,-26-3-2237 0 0,116 8 3966 0 0,63-33-2369 0 0,-188 23-2631 0 0,-1 0 1 0 0,0 0 0 0 0,1 0 0 0 0,-1-1 0 0 0,0 1 0 0 0,1 0 0 0 0,-1 0-1 0 0,1 0 1 0 0,-1-1 0 0 0,0 1 0 0 0,1 0 0 0 0,-1-1 0 0 0,1 1 0 0 0,-1 0 0 0 0,1-1-1 0 0,-1 1 1 0 0,1-1 0 0 0,-1 1 0 0 0,1-1 0 0 0,0 1 0 0 0,-1-1 0 0 0,1 1 0 0 0,0-1-1 0 0,-1 1 1 0 0,1-1 0 0 0,0 0 0 0 0,-1 1 0 0 0,1-1 0 0 0,0 1 0 0 0,0-1 0 0 0,0 0-1 0 0,0 1 1 0 0,0-1 0 0 0,0 0 0 0 0,0 1 0 0 0,0-1 0 0 0,0 0 0 0 0,0 1 0 0 0,0-1-1 0 0,0 0 1 0 0,0 1 0 0 0,0-1 0 0 0,1 1 0 0 0,-1-1 0 0 0,0 0 0 0 0,0 1-1 0 0,1-1 1 0 0,-1 1 0 0 0,1-1 0 0 0,-1 1 0 0 0,0-1 0 0 0,1 1 0 0 0,-1-1-42 0 0,-4 1 1 0 0,0 0 1 0 0,0 1 0 0 0,0-1 0 0 0,0 1 0 0 0,1 0-1 0 0,-1 0 1 0 0,0 0 0 0 0,0 1 0 0 0,1-1-1 0 0,-1 1 1 0 0,1 0 0 0 0,-1 0 0 0 0,1 0 0 0 0,0 1-1 0 0,-1-1 1 0 0,1 1 0 0 0,1-1 0 0 0,-1 1-1 0 0,0 0 1 0 0,1 0 0 0 0,-1 1 0 0 0,1-1 0 0 0,0 0-1 0 0,0 1 1 0 0,0-1 0 0 0,1 1 0 0 0,-1 0-1 0 0,1-1 1 0 0,0 1 0 0 0,0 0 0 0 0,0 0 0 0 0,0 0-1 0 0,1 0 1 0 0,0 0 0 0 0,-1 0 0 0 0,2 0-1 0 0,-1 0 1 0 0,0 0 0 0 0,1 0 0 0 0,0-1 0 0 0,-1 1-1 0 0,2 0 1 0 0,-1 0 0 0 0,0 0 0 0 0,1-1-1 0 0,0 1 1 0 0,-1-1 0 0 0,1 1 0 0 0,1-1 0 0 0,-1 0-1 0 0,0 0 1 0 0,1 0 0 0 0,0 0 0 0 0,0 0-1 0 0,0 0 1 0 0,0-1 0 0 0,2 2-2 0 0,-1-2-515 0 0,16 7-2173 0 0,-12-7-1892 0 0,-1-2-3866 0 0,-3 0-1984 0 0</inkml:trace>
  <inkml:trace contextRef="#ctx0" brushRef="#br0" timeOffset="1489.812">900 126 13227 0 0,'0'0'897'0'0,"0"0"-167"0"0,0 0 213 0 0,0 0 344 0 0,0 0 174 0 0,0 0-92 0 0,0 0-260 0 0,0 0-233 0 0,0 0-194 0 0,0 0-145 0 0,5 11-98 0 0,19 30-91 0 0,10-1 1659 0 0,-25-34-3767 0 0,0-1-4364 0 0,0-2-6117 0 0,-7-2 6454 0 0</inkml:trace>
  <inkml:trace contextRef="#ctx0" brushRef="#br0" timeOffset="1676.586">987 139 7098 0 0,'0'0'2696'0'0,"0"0"-157"0"0,0 0-214 0 0,0 0-362 0 0,0 0-412 0 0,0 0-371 0 0,0 0-261 0 0,0 0-131 0 0,0 0-36 0 0,0 0-56 0 0,0 0-89 0 0,0 0-81 0 0,-9 6-117 0 0,-81 66-562 0 0,84-61-2426 0 0,5-6-1236 0 0,0-1-3838 0 0,1-2-2196 0 0</inkml:trace>
  <inkml:trace contextRef="#ctx0" brushRef="#br0" timeOffset="1939.29">1080 69 7826 0 0,'0'0'2330'0'0,"0"0"-467"0"0,0 0-78 0 0,0 0 33 0 0,0 0-80 0 0,10 9-207 0 0,32 26-268 0 0,-39-33-1112 0 0,0 1 1 0 0,0-1-1 0 0,-1 1 1 0 0,1 0 0 0 0,-1 0-1 0 0,1 0 1 0 0,-1 1 0 0 0,0-1-1 0 0,-1 0 1 0 0,1 1-1 0 0,0 0 1 0 0,-1-1 0 0 0,0 1-1 0 0,0 0 1 0 0,0-1 0 0 0,0 1-1 0 0,-1 0 1 0 0,1 0-1 0 0,-1 0 1 0 0,0 0 0 0 0,0 0-1 0 0,0 0 1 0 0,-1 0-1 0 0,1-1 1 0 0,-1 1 0 0 0,0 0-1 0 0,0 0 1 0 0,-1-1 0 0 0,0 4-152 0 0,-2 0-107 0 0,1-1 1 0 0,-1 1-1 0 0,0-1 1 0 0,-1 0-1 0 0,1 0 1 0 0,-1-1-1 0 0,-1 1 1 0 0,1-1-1 0 0,-1 0 1 0 0,1 0-1 0 0,-2-1 1 0 0,1 0-1 0 0,-4 2 107 0 0,2-1-1044 0 0,0-1-1964 0 0,2-1-3371 0 0,2-1-4772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11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54 156 3617 0 0,'0'0'1571'0'0,"0"0"-236"0"0,0 0-144 0 0,0 0 0 0 0,0 0 134 0 0,0 0 206 0 0,0 0 64 0 0,0 0-54 0 0,0 0-192 0 0,0 0-247 0 0,0 0-202 0 0,4-8 7288 0 0,13-24-8092 0 0,0-3 323 0 0,8 126-420 0 0,-24-88 6 0 0,1 0 0 0 0,-1-1 0 0 0,1 1 0 0 0,-1-1 0 0 0,1 0 0 0 0,0 1 0 0 0,0-1 0 0 0,0 0 0 0 0,0 0 0 0 0,0 0 0 0 0,1-1 0 0 0,-1 1 0 0 0,1 0 0 0 0,-1-1 0 0 0,1 1 0 0 0,-1-1 0 0 0,1 0 0 0 0,0 0 0 0 0,0 0 0 0 0,-1 0 0 0 0,1-1 0 0 0,0 1 1 0 0,0-1-1 0 0,0 0 0 0 0,0 1 0 0 0,0-1 0 0 0,0 0 0 0 0,0-1 0 0 0,0 1 0 0 0,0-1 0 0 0,0 1-5 0 0,0-3 21 0 0,-1 0 0 0 0,0 0 1 0 0,0 0-1 0 0,0 0 0 0 0,0 0 0 0 0,0 0 1 0 0,-1 0-1 0 0,1-1 0 0 0,-1 1 1 0 0,0 0-1 0 0,0-1 0 0 0,0 1 0 0 0,-1-1 1 0 0,1 0-1 0 0,-1 1 0 0 0,0-1 1 0 0,0 1-1 0 0,0-1 0 0 0,0 0 0 0 0,-1 1 1 0 0,1-1-1 0 0,-1 1 0 0 0,-1-3-21 0 0,-4-32 167 0 0,6 38-192 0 0,0 16-149 0 0,2 32 186 0 0,-1-33 9 0 0,0 0 1 0 0,0 0 0 0 0,-2 1 0 0 0,0-1 0 0 0,0 0 0 0 0,-2 0 0 0 0,0 0 0 0 0,0 0 0 0 0,-1 0 0 0 0,-2 3-22 0 0,2-13 62 0 0,0 0 0 0 0,0-1 0 0 0,0 1 0 0 0,0-1 0 0 0,-1 1 1 0 0,1-1-1 0 0,-1-1 0 0 0,0 1 0 0 0,0-1 0 0 0,-1 1 0 0 0,1-1 0 0 0,-1-1 0 0 0,1 1 0 0 0,-1-1 0 0 0,0 0 1 0 0,-6 1-64 0 0,9-2 17 0 0,0 0-1 0 0,-1 0 0 0 0,1 0 1 0 0,-1-1-1 0 0,1 1 0 0 0,-1-1 1 0 0,0 0-1 0 0,1 0 0 0 0,-1 0 1 0 0,1 0-1 0 0,-1-1 0 0 0,1 0 1 0 0,-1 1-1 0 0,1-1 0 0 0,-1 0 1 0 0,1-1-1 0 0,0 1 0 0 0,0-1 0 0 0,-1 1 1 0 0,1-1-1 0 0,0 0 0 0 0,0 0 1 0 0,1 0-1 0 0,-1-1 0 0 0,0 1 1 0 0,1-1-1 0 0,-1 1 0 0 0,1-1 1 0 0,-1-2-16 0 0,2 4-111 0 0,0 0 0 0 0,1-1 0 0 0,-1 1 1 0 0,1 0-1 0 0,-1-1 0 0 0,1 1 0 0 0,0 0 0 0 0,-1-1 1 0 0,1 1-1 0 0,0-1 0 0 0,0 1 0 0 0,0-1 1 0 0,0 1-1 0 0,0 0 0 0 0,1-1 0 0 0,-1 1 1 0 0,0-1-1 0 0,1 1 0 0 0,-1 0 0 0 0,1-1 0 0 0,-1 1 1 0 0,1 0-1 0 0,-1 0 0 0 0,1-1 0 0 0,0 1 1 0 0,0 0-1 0 0,0 0 0 0 0,0 0 0 0 0,0 0 1 0 0,0 0-1 0 0,0 0 0 0 0,0 0 0 0 0,0 0 111 0 0,27-18-10477 0 0,-22 15 6048 0 0,0-1-6241 0 0</inkml:trace>
  <inkml:trace contextRef="#ctx0" brushRef="#br0" timeOffset="254.683">308 0 15275 0 0,'0'0'1498'0'0,"0"0"-279"0"0,0 0-202 0 0,0 0-135 0 0,0 0-35 0 0,0 0-31 0 0,0 0-117 0 0,0 0-170 0 0,0 0 10 0 0,0 0 60 0 0,0 0 29 0 0,0 0-3 0 0,0 0-147 0 0,0 7-151 0 0,-22 84 153 0 0,14-64-2130 0 0,6-18-2116 0 0,1 0-4633 0 0,1-6-2820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9.9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130 107 4409 0 0,'0'0'2046'0'0,"0"0"-154"0"0,0 0-118 0 0,0 0-131 0 0,0 0-113 0 0,0 0-161 0 0,0 0-153 0 0,0 0-103 0 0,0 0-140 0 0,0 0-94 0 0,0 0-64 0 0,0-4-87 0 0,0 3-898 0 0,0 1 262 0 0,-1 1 1 0 0,1-1 0 0 0,-1 0-1 0 0,1 1 1 0 0,-1-1-1 0 0,0 0 1 0 0,1 0 0 0 0,-1 0-1 0 0,1 1 1 0 0,-1-1-1 0 0,1 0 1 0 0,-1 0 0 0 0,0 0-1 0 0,1 0 1 0 0,-1 0-1 0 0,1 0 1 0 0,-1 0-1 0 0,0 0 1 0 0,1 0 0 0 0,-1-1-1 0 0,1 1 1 0 0,-1 0-1 0 0,1 0 1 0 0,-1 0 0 0 0,0-1-1 0 0,1 1 1 0 0,-1 0-1 0 0,1 0 1 0 0,-1-1 0 0 0,1 1-1 0 0,-1-1 1 0 0,1 1-1 0 0,0 0 1 0 0,-1-1 0 0 0,1 1-1 0 0,-1-1 1 0 0,1 1-1 0 0,0-1 1 0 0,0 1 0 0 0,-1-1-1 0 0,1 1 1 0 0,0-1-1 0 0,0 0 1 0 0,-1 1 0 0 0,1-1-1 0 0,0 1 1 0 0,0-1-1 0 0,0 1 1 0 0,0-1 0 0 0,0 0-1 0 0,0 1 1 0 0,0-1-1 0 0,0 1 1 0 0,0-1-1 0 0,0 0 1 0 0,0 1 0 0 0,1-1-1 0 0,-1 1 1 0 0,0-1-1 0 0,0 1 1 0 0,0-1 0 0 0,1 0-1 0 0,-1 1 1 0 0,0-1-93 0 0,-12 16 85 0 0,0-1 1 0 0,1 2-1 0 0,1 0 0 0 0,0 0 1 0 0,1 0-1 0 0,1 1 0 0 0,1 1 1 0 0,0-1-1 0 0,1 1 0 0 0,1 0 1 0 0,1 1-1 0 0,0-1 0 0 0,0 16-85 0 0,4-28-45 0 0,1 0-1 0 0,0 0 0 0 0,0-1 0 0 0,1 1 0 0 0,-1 0 1 0 0,1-1-1 0 0,1 1 0 0 0,-1-1 0 0 0,1 1 0 0 0,0-1 1 0 0,0 0-1 0 0,0 0 0 0 0,1-1 0 0 0,-1 1 0 0 0,1-1 1 0 0,0 1-1 0 0,1-1 0 0 0,-1 0 0 0 0,1-1 0 0 0,0 1 1 0 0,0-1-1 0 0,0 0 0 0 0,0 0 0 0 0,0-1 0 0 0,1 1 1 0 0,-1-1-1 0 0,1 0 0 0 0,0-1 0 0 0,2 1 46 0 0,0-5-4312 0 0,-4 0-3043 0 0,-4 2 6073 0 0,2-1-10037 0 0</inkml:trace>
  <inkml:trace contextRef="#ctx0" brushRef="#br0" timeOffset="324.037">207 252 15763 0 0,'0'0'767'0'0,"0"0"5"0"0,0 0 59 0 0,0 0 93 0 0,1-11 87 0 0,5-35 76 0 0,-7 45-1000 0 0,1 0-1 0 0,0-1 0 0 0,0 1 1 0 0,0 0-1 0 0,0-1 1 0 0,1 1-1 0 0,-1 0 1 0 0,0-1-1 0 0,0 1 0 0 0,1 0 1 0 0,-1-1-1 0 0,1 1 1 0 0,-1 0-1 0 0,1 0 1 0 0,0-1-1 0 0,0 1 0 0 0,-1 0 1 0 0,1 0-1 0 0,0 0 1 0 0,0 0-1 0 0,0 0 1 0 0,0 0-1 0 0,0 0 0 0 0,0 1 1 0 0,0-1-1 0 0,0 0 1 0 0,1 0-1 0 0,-1 1 1 0 0,0-1-1 0 0,0 1 0 0 0,1-1 1 0 0,-1 1-1 0 0,0-1 1 0 0,0 1-1 0 0,1 0 1 0 0,-1 0-1 0 0,1 0 0 0 0,-1 0 1 0 0,0 0-1 0 0,1 0 1 0 0,-1 0-1 0 0,0 0 1 0 0,1 0-1 0 0,-1 1 0 0 0,0-1 1 0 0,1 0-1 0 0,-1 1 1 0 0,0-1-1 0 0,0 1 1 0 0,1 0-87 0 0,47 36 734 0 0,56 128-931 0 0,-102-162-2402 0 0,-3-6-7206 0 0,0-2 3255 0 0,1 2-510 0 0</inkml:trace>
  <inkml:trace contextRef="#ctx0" brushRef="#br0" timeOffset="578.983">451 157 9858 0 0,'0'0'3065'0'0,"0"0"-613"0"0,0 0-607 0 0,0 0-442 0 0,0 0-166 0 0,0 0-42 0 0,0 0-103 0 0,0 0-118 0 0,0 0-155 0 0,0 0-146 0 0,-11 8-110 0 0,-79 61 720 0 0,60-50-1275 0 0,-38 28 125 0 0,37-7-3504 0 0,29-33-42 0 0,1-2-5315 0 0,1-3-2176 0 0</inkml:trace>
  <inkml:trace contextRef="#ctx0" brushRef="#br0" timeOffset="814.954">573 1 18140 0 0,'0'0'1221'0'0,"0"0"-35"0"0,0 0-10 0 0,0 0-119 0 0,0 0-156 0 0,0 0-178 0 0,0 0-220 0 0,0 0-167 0 0,0 0-108 0 0,0 0-40 0 0,0 0 23 0 0,0 0 37 0 0,-1 3 9 0 0,-15 99 68 0 0,14-56-7976 0 0,2-38-2 0 0,0-2-3743 0 0</inkml:trace>
  <inkml:trace contextRef="#ctx0" brushRef="#br0" timeOffset="1155.586">568 345 17924 0 0,'0'0'1686'0'0,"0"0"-1026"0"0,0 0-315 0 0,0 0 113 0 0,0 0 163 0 0,0 0 131 0 0,0 0 7 0 0,0 0-122 0 0,0 0-151 0 0,0 0-117 0 0,0 0-49 0 0,0 0-56 0 0,0 0-32 0 0,2 2-29 0 0,-1 0-187 0 0,0-1 0 0 0,0 0 0 0 0,0 1-1 0 0,-1-1 1 0 0,1 0 0 0 0,-1 1 0 0 0,1-1 0 0 0,-1 1 0 0 0,1-1-1 0 0,-1 1 1 0 0,0-1 0 0 0,0 1 0 0 0,0-1 0 0 0,0 1 0 0 0,0 0-1 0 0,0-1 1 0 0,0 1 0 0 0,0-1 0 0 0,-1 1 0 0 0,1-1 0 0 0,-1 1-1 0 0,1-1 1 0 0,-1 1 0 0 0,1-1 0 0 0,-1 0 0 0 0,0 1 0 0 0,0-1-1 0 0,1 0 1 0 0,-1 1 0 0 0,0-1 0 0 0,0 0 0 0 0,0 0-1 0 0,-1 0 1 0 0,1 0 0 0 0,0 0 0 0 0,0 0 0 0 0,-1 0 0 0 0,0 0-16 0 0,-92 92-2428 0 0,93-91-2402 0 0,9-3-6200 0 0,-5-1 3000 0 0</inkml:trace>
  <inkml:trace contextRef="#ctx0" brushRef="#br0" timeOffset="95090.658">497 150 12203 0 0,'0'0'3728'0'0,"0"0"-2186"0"0,0 0-704 0 0,0 0-13 0 0,0 0 99 0 0,0 0 75 0 0,0 0-44 0 0,0 0-139 0 0,0 0-202 0 0,0 0-158 0 0,0 0-121 0 0,0 0-130 0 0,-4-2-60 0 0,-13-6-61 0 0,12 0-6069 0 0,6 2-4049 0 0,0 6 7653 0 0,-1-3-3888 0 0</inkml:trace>
  <inkml:trace contextRef="#ctx0" brushRef="#br0" timeOffset="95529.724">580 207 23405 0 0,'0'0'600'0'0,"0"0"-96"0"0,0 0-184 0 0,0 0-120 0 0,0 0-72 0 0,0 0-64 0 0,0 0-48 0 0,0 0-104 0 0,0 0-192 0 0,0 0-736 0 0,0 0-1616 0 0,0 0-4482 0 0,0 0-5785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4.7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26 16371 0 0,'0'0'567'0'0,"0"0"12"0"0,0 0 91 0 0,0 0 128 0 0,0 0 119 0 0,0 0 49 0 0,0 0-40 0 0,0 0-108 0 0,0 0-138 0 0,0 0-120 0 0,0 0-136 0 0,-3-4-108 0 0,-14-16 68 0 0,21 34-5053 0 0,1 4-9139 0 0,-2-14 7309 0 0</inkml:trace>
  <inkml:trace contextRef="#ctx0" brushRef="#br0" timeOffset="524.111">57 3 16916 0 0,'0'0'632'0'0,"0"0"-35"0"0,0 0-7 0 0,0 0 52 0 0,0 0 85 0 0,0 0 95 0 0,0 0 10 0 0,0 0-80 0 0,0 0-137 0 0,0 0-180 0 0,0 0-174 0 0,0 0-145 0 0,0 0-119 0 0,-2-2-78 0 0,1 2 25 0 0,1 0-1 0 0,-1 0 0 0 0,0-1 1 0 0,1 1-1 0 0,-1 0 1 0 0,1 0-1 0 0,-1 0 1 0 0,0 0-1 0 0,1 0 0 0 0,-1 0 1 0 0,1 0-1 0 0,-1 1 1 0 0,0-1-1 0 0,1 0 1 0 0,-1 0-1 0 0,1 0 0 0 0,-1 0 1 0 0,1 1-1 0 0,-1-1 1 0 0,1 0-1 0 0,-1 1 1 0 0,1-1-1 0 0,-1 0 0 0 0,1 1 1 0 0,-1-1-1 0 0,1 1 1 0 0,-1-1-1 0 0,1 1 1 0 0,0-1-1 0 0,-1 1 0 0 0,1-1 1 0 0,0 1-1 0 0,-1-1 1 0 0,1 1-1 0 0,0-1 1 0 0,0 1-1 0 0,0-1 0 0 0,-1 1 1 0 0,1 0-1 0 0,0-1 1 0 0,0 1-1 0 0,0-1 1 0 0,0 1-1 0 0,0 0 0 0 0,0-1 1 0 0,0 1-1 0 0,0-1 1 0 0,0 1-1 0 0,0 0 1 0 0,1-1-1 0 0,-1 1 0 0 0,0-1 1 0 0,0 1-1 0 0,1-1 1 0 0,-1 1-1 0 0,0-1 1 0 0,0 1-1 0 0,1-1 0 0 0,-1 1 1 0 0,1-1-1 0 0,-1 1 1 0 0,0-1-1 0 0,1 1 1 0 0,-1-1-1 0 0,1 0 0 0 0,-1 1 1 0 0,1-1 56 0 0,0 11-3467 0 0,0 0-3547 0 0,-1-3-2568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55.1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14819 0 0,'0'0'1579'0'0,"0"0"-391"0"0,0 0-122 0 0,0 0 161 0 0,0 0 104 0 0,0 0-66 0 0,0 0-227 0 0,0 0-295 0 0,0 0-262 0 0,0 0-179 0 0,0 0-125 0 0,0 0-48 0 0,0 0-25 0 0,5 0-18 0 0,33-1-370 0 0,38-1-623 0 0,-50 3-3398 0 0,-1 0-3714 0 0,-16-1-3073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9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29 14419 0 0,'0'0'2899'0'0,"0"0"-1225"0"0,0 0-258 0 0,0 0 1 0 0,0 0-148 0 0,0 0-251 0 0,0 0-362 0 0,0 0-267 0 0,0 0-127 0 0,0 0-92 0 0,0 0-15 0 0,0 0-1 0 0,12-4-49 0 0,39-14-30 0 0,-45 16-108 0 0,0 1 0 0 0,0 0 0 0 0,0 0 1 0 0,0 0-1 0 0,1 1 0 0 0,-1 0 1 0 0,0 0-1 0 0,1 0 0 0 0,-1 1 0 0 0,0 0 1 0 0,0 0-1 0 0,0 1 0 0 0,0 0 1 0 0,0 0-1 0 0,0 0 0 0 0,0 1 0 0 0,5 2 33 0 0,3 11-3381 0 0,-13-10-940 0 0,-1 2-3545 0 0,-1-5-1191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9.6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3505 0 0,'0'0'2599'0'0,"0"0"-640"0"0,0 0-220 0 0,0 0 136 0 0,0 0 60 0 0,0 0 8 0 0,0 0-185 0 0,0 0-330 0 0,0 0-214 0 0,0 0-167 0 0,0 0-198 0 0,0 0-209 0 0,0 0-230 0 0,7 0-187 0 0,75-4 286 0 0,-28 2-2977 0 0,-4 0-8956 0 0,-38 2 1683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31.6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29 15515 0 0,'0'0'1998'0'0,"0"0"-619"0"0,0 0-416 0 0,0 0-178 0 0,0 0-144 0 0,0 0-100 0 0,0 0-136 0 0,0 0-181 0 0,0 0-138 0 0,0 0-40 0 0,0 0 11 0 0,0 0 17 0 0,0 0 16 0 0,3 5-34 0 0,-2-1-101 0 0,1 0 0 0 0,0-1 0 0 0,0 1 0 0 0,0-1 0 0 0,0 0-1 0 0,1 0 1 0 0,-1 0 0 0 0,1 0 0 0 0,0 0 0 0 0,0 0 0 0 0,0 0 0 0 0,0-1 0 0 0,0 0 0 0 0,1 0 0 0 0,-1 0 0 0 0,1 0 0 0 0,-1 0 0 0 0,1 0 0 0 0,0-1 0 0 0,0 0 0 0 0,0 0 0 0 0,-1 0 0 0 0,1 0 0 0 0,3 0 45 0 0,31-65 549 0 0,-35 53-382 0 0,6-6 870 0 0,-12 28 271 0 0,-80 185 468 0 0,73-167-1818 0 0,5-18-5503 0 0,5-10 2244 0 0,0-1-3467 0 0,1 0 2320 0 0,0 0-2064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32.1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18 0 0 0,'0'0'2489'0'0,"0"0"-676"0"0,0 0 8 0 0,0 0 347 0 0,0 0 289 0 0,0 0-24 0 0,0 0-288 0 0,0 0-402 0 0,0 0-405 0 0,0 0-320 0 0,0 0-216 0 0,0 0-158 0 0,0 0-125 0 0,-3-3-86 0 0,-9-8-37 0 0,9 8-14 0 0,3 3-18 0 0,0 0-12 0 0,0 0-37 0 0,0 0-33 0 0,0 0-25 0 0,0 0-47 0 0,0 0-12 0 0,0 0-22 0 0,0 0-42 0 0,0 0 1 0 0,0 0-26 0 0,0 0-26 0 0,0 0 21 0 0,0 0-41 0 0,0 0-6 0 0,0 0 4 0 0,0 0-22 0 0,0 0 17 0 0,0 0 3 0 0,0 0 5 0 0,0 0 7 0 0,0 0 5 0 0,0 0 14 0 0,0 0-3 0 0,0 0-14 0 0,0 0-11 0 0,0 0-20 0 0,0 0-7 0 0,0 0 2 0 0,0 0-5 0 0,0 0-5 0 0,0 0 6 0 0,0 0 7 0 0,0 0-17 0 0,0 0 1 0 0,0 0-1 0 0,0 0-23 0 0,0 0 21 0 0,0 0-2 0 0,0 0 2 0 0,0 0 15 0 0,0 0-21 0 0,-6 25-111 0 0,-5 9 70 0 0,4-20-6133 0 0,4-8-99 0 0,2-2-5352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32.5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1 17868 0 0,'0'0'1071'0'0,"0"0"-16"0"0,0 0-62 0 0,0 0-99 0 0,0 0-127 0 0,0 0-151 0 0,0 0-100 0 0,0 0-92 0 0,0 0-45 0 0,0 0 22 0 0,0 0-14 0 0,0 0-21 0 0,8 11-31 0 0,23 35-61 0 0,-28-40-215 0 0,-1 0 0 0 0,1 0 0 0 0,-1 0 0 0 0,0 1 0 0 0,-1-1 0 0 0,1 1 0 0 0,-1-1 0 0 0,-1 1 0 0 0,1 0 1 0 0,-1-1-1 0 0,0 1 0 0 0,-1 0 0 0 0,1-1 0 0 0,-3 7-59 0 0,2-3 66 0 0,0-1-34 0 0,0 0-1 0 0,0-1 0 0 0,-1 1 1 0 0,0 0-1 0 0,0-1 1 0 0,-1 0-1 0 0,-1 1 1 0 0,1-1-1 0 0,-1-1 0 0 0,0 1 1 0 0,-1 0-1 0 0,0-1 1 0 0,0 0-1 0 0,-1 0 1 0 0,0-1-1 0 0,0 1 0 0 0,0-1 1 0 0,-1 0-1 0 0,0-1 1 0 0,0 0-1 0 0,0 0 1 0 0,-1 0-1 0 0,-5 1-31 0 0,3-6-1254 0 0,9-3-3487 0 0,2-2-4903 0 0,0 3-2455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30.9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11 12315 0 0,'0'0'1479'0'0,"0"0"-11"0"0,0 0-153 0 0,0 0-99 0 0,0 0-104 0 0,0 0-122 0 0,0 0-178 0 0,0 0-241 0 0,0 0-274 0 0,0 0-263 0 0,0 0-213 0 0,0 0-137 0 0,0 0-66 0 0,0-7-1207 0 0,-3 11 823 0 0,4-12 5449 0 0,-2 17-2158 0 0,-2 11-2487 0 0,-2 7-1007 0 0,2-19-3348 0 0,1 1-3491 0 0,1-5-3521 0 0</inkml:trace>
  <inkml:trace contextRef="#ctx0" brushRef="#br0" timeOffset="328.71">79 131 15091 0 0,'0'0'1429'0'0,"0"0"-460"0"0,0 0-321 0 0,0 0 23 0 0,0 0 132 0 0,0 0 42 0 0,0 0-71 0 0,0 0-181 0 0,0 0-235 0 0,0 0-161 0 0,0 0-104 0 0,0 0-43 0 0,0 0-41 0 0,-4 10-100 0 0,-17 36-26 0 0,16-32-4397 0 0,-1 0-5042 0 0,5-10 1304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9.8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37 16235 0 0,'0'0'1606'0'0,"0"0"-227"0"0,0 0-255 0 0,0 0-17 0 0,0 0-43 0 0,0 0-109 0 0,-11 1-173 0 0,-34 3-173 0 0,43-3-543 0 0,0-1-1 0 0,0 1 0 0 0,0 0 0 0 0,0 0 1 0 0,0-1-1 0 0,0 2 0 0 0,0-1 1 0 0,0 0-1 0 0,1 0 0 0 0,-1 0 0 0 0,1 1 1 0 0,-1-1-1 0 0,1 1 0 0 0,-1 0 1 0 0,1-1-1 0 0,0 1 0 0 0,0 0 0 0 0,-1 0 1 0 0,1-1-1 0 0,1 1 0 0 0,-1 0 1 0 0,0 0-1 0 0,0 0 0 0 0,1 1-65 0 0,-3 3 196 0 0,1 0-174 0 0,-1-1-1 0 0,1 1 1 0 0,1 0 0 0 0,-1 0-1 0 0,1-1 1 0 0,0 1-1 0 0,0 0 1 0 0,1 0-1 0 0,0 0 1 0 0,0 0-1 0 0,0 0 1 0 0,1 0 0 0 0,0 0-1 0 0,0 0 1 0 0,0 0-1 0 0,1 0 1 0 0,0-1-1 0 0,0 1 1 0 0,1 0-1 0 0,-1-1 1 0 0,1 0 0 0 0,0 0-1 0 0,1 0 1 0 0,-1 0-1 0 0,1 0 1 0 0,0 0-1 0 0,0-1 1 0 0,0 0-1 0 0,1 0 1 0 0,-1 0 0 0 0,1-1-1 0 0,0 1 1 0 0,0-1-1 0 0,1 0 1 0 0,-1-1-1 0 0,1 1 1 0 0,0-1-22 0 0,17 8-4051 0 0,-15-8-1197 0 0,1 0-4523 0 0,-7-1 1419 0 0</inkml:trace>
  <inkml:trace contextRef="#ctx0" brushRef="#br0" timeOffset="337.389">252 22 9834 0 0,'0'0'2059'0'0,"0"0"-120"0"0,0 0-174 0 0,0 0-130 0 0,0 0-178 0 0,0 0-126 0 0,0 0-116 0 0,0 0-176 0 0,0 0-187 0 0,0 0-254 0 0,0 0-236 0 0,0 0-155 0 0,0 0-119 0 0,1-5-24 0 0,3-11 203 0 0,-11 35 1021 0 0,5-14-1212 0 0,1 0 0 0 0,0 0 0 0 0,0 0 0 0 0,1 0 0 0 0,0 1-1 0 0,0-1 1 0 0,0 0 0 0 0,0 0 0 0 0,1 0 0 0 0,0 0 0 0 0,0 0 0 0 0,0 0 0 0 0,0 0-1 0 0,1 0 1 0 0,0 0 0 0 0,0-1 0 0 0,1 1 0 0 0,-1-1 0 0 0,1 1 0 0 0,0-1 0 0 0,0 0-1 0 0,0 0 1 0 0,0 0 0 0 0,1 0 0 0 0,0-1 0 0 0,0 0 0 0 0,0 1 0 0 0,1-1-76 0 0,-4-2-1516 0 0,3 3 4021 0 0,-2-2-4489 0 0,-1-1-4627 0 0,0 0-6512 0 0,-1-1 5727 0 0</inkml:trace>
  <inkml:trace contextRef="#ctx0" brushRef="#br0" timeOffset="620.702">363 36 6785 0 0,'0'0'2269'0'0,"0"0"-333"0"0,0 0-282 0 0,0 0 37 0 0,0 0 0 0 0,0 0-75 0 0,0 0-193 0 0,-10 5-273 0 0,-81 44 1992 0 0,60-34-2617 0 0,-20 11-163 0 0,28-1-3408 0 0,21-19-5543 0 0,2-4-1435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8.9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45 12723 0 0,'0'0'2858'0'0,"0"0"-1158"0"0,0 0-881 0 0,0 0-396 0 0,0 0 95 0 0,0 0 225 0 0,0 0 112 0 0,0 0 43 0 0,0 0-194 0 0,0 0-199 0 0,0 0-103 0 0,0 0-126 0 0,2 9-88 0 0,6 27-66 0 0,-8-34-128 0 0,1 0 0 0 0,-1 0 0 0 0,1 0 0 0 0,0 0 0 0 0,0 0 0 0 0,0-1 0 0 0,0 1 0 0 0,0 0 0 0 0,0 0 0 0 0,0-1 0 0 0,1 1 0 0 0,-1-1 0 0 0,0 1 0 0 0,1-1 0 0 0,-1 0 0 0 0,1 1 0 0 0,0-1 0 0 0,-1 0 0 0 0,1 0 0 0 0,0 0 0 0 0,0 0 0 0 0,0-1 0 0 0,0 1 0 0 0,0 0 0 0 0,0-1 0 0 0,0 1 0 0 0,0-1 0 0 0,0 0 0 0 0,0 0 0 0 0,0 1 0 0 0,0-1 0 0 0,0-1 0 0 0,0 1 0 0 0,0 0 0 0 0,0 0 6 0 0,15-57-234 0 0,-12 36 304 0 0,-2 12 464 0 0,-9 22-183 0 0,-14 37 454 0 0,-1-1 0 0 0,-3-1 0 0 0,-28 41-805 0 0,51-87-3856 0 0,5-6-5437 0 0,-1 2-1817 0 0</inkml:trace>
  <inkml:trace contextRef="#ctx0" brushRef="#br0" timeOffset="281.673">267 1 12467 0 0,'0'0'1216'0'0,"0"0"-147"0"0,0 0 72 0 0,0 0 256 0 0,0 0 102 0 0,0 0-82 0 0,0 0-196 0 0,4 11-170 0 0,14 36-180 0 0,-17-40-732 0 0,1 1 0 0 0,-2 0-1 0 0,1 0 1 0 0,-1 0 0 0 0,0-1 0 0 0,0 1-1 0 0,-1 0 1 0 0,0 0 0 0 0,-1 0 0 0 0,0-1-1 0 0,0 1 1 0 0,0-1 0 0 0,-1 1 0 0 0,0-1-1 0 0,0 0 1 0 0,-1 0 0 0 0,0-1 0 0 0,-1 1-1 0 0,1-1 1 0 0,-5 5-139 0 0,-45 51 74 0 0,87-56-6875 0 0,-18-8 3286 0 0,-1 0-3304 0 0,-4-1-2244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7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37 15547 0 0,'0'0'966'0'0,"0"0"-7"0"0,0 0 24 0 0,0 0 42 0 0,0 0-2 0 0,0 0-8 0 0,0 0-79 0 0,0 0-124 0 0,0 0-128 0 0,0 0-161 0 0,0 0-132 0 0,-1-7-127 0 0,-5-23-111 0 0,-17 60 433 0 0,8-5-364 0 0,2 0 1 0 0,1 2-1 0 0,1-1 1 0 0,2 1-1 0 0,0 1 1 0 0,2 0-1 0 0,1 0 0 0 0,1 0 1 0 0,2 1-1 0 0,0 11-222 0 0,28 22 538 0 0,-2-46-2879 0 0,-4-12-3166 0 0,3-8-4642 0 0,-17 2-483 0 0</inkml:trace>
  <inkml:trace contextRef="#ctx0" brushRef="#br0" timeOffset="280.977">174 193 9754 0 0,'0'0'2266'0'0,"0"0"-132"0"0,0 0-346 0 0,0 0-252 0 0,0 0-178 0 0,0 0-146 0 0,0 0-138 0 0,0 0-185 0 0,0 0-154 0 0,0 0-123 0 0,0 0-124 0 0,0 0-95 0 0,10-9-84 0 0,30-30-54 0 0,-39 38-225 0 0,0 1 0 0 0,0-1 0 0 0,0 1 1 0 0,0-1-1 0 0,0 1 0 0 0,1 0 0 0 0,-1-1 1 0 0,0 1-1 0 0,0 0 0 0 0,1 0 0 0 0,-1 0 1 0 0,0 0-1 0 0,0 0 0 0 0,1 0 0 0 0,-1 0 1 0 0,0 0-1 0 0,0 1 0 0 0,0-1 0 0 0,1 0 1 0 0,-1 1-1 0 0,0-1 0 0 0,0 1 0 0 0,0-1 1 0 0,0 1-1 0 0,0 0 0 0 0,0-1 0 0 0,0 1 0 0 0,0 0 1 0 0,0 0-1 0 0,0 0 0 0 0,0 0 0 0 0,0-1 1 0 0,0 1-1 0 0,-1 0 0 0 0,1 1 0 0 0,0-1 1 0 0,-1 0-1 0 0,1 0 0 0 0,-1 0 0 0 0,1 0 1 0 0,-1 0-1 0 0,0 1 0 0 0,1-1 0 0 0,-1 0 1 0 0,0 1-31 0 0,1-1 50 0 0,13 34 347 0 0,32 52-2381 0 0,-42-85-2129 0 0,-2-2 7 0 0,-1 0-3892 0 0,1 0-412 0 0</inkml:trace>
  <inkml:trace contextRef="#ctx0" brushRef="#br0" timeOffset="543.002">372 124 10962 0 0,'0'0'1701'0'0,"0"0"-181"0"0,0 0-166 0 0,0 0 7 0 0,0 0-40 0 0,0 0-104 0 0,0 0-154 0 0,-12 8-207 0 0,-94 67 1439 0 0,91-66-2409 0 0,-33 28 673 0 0,29-7-4247 0 0,18-28-42 0 0,3 0-6251 0 0,-1-2 3285 0 0</inkml:trace>
  <inkml:trace contextRef="#ctx0" brushRef="#br0" timeOffset="1097.072">542 262 11194 0 0,'0'0'2564'0'0,"0"0"-521"0"0,0 0-492 0 0,0 0-330 0 0,0 0-239 0 0,0 0-207 0 0,0 0-207 0 0,0 0-188 0 0,0 0-79 0 0,0 0 58 0 0,0 0 82 0 0,0 0 72 0 0,-1 5-13 0 0,2 1-373 0 0,-2 0 1 0 0,1 0 0 0 0,-1 0 0 0 0,1 0-1 0 0,-2 0 1 0 0,1-1 0 0 0,-1 1-1 0 0,0 0 1 0 0,0-1 0 0 0,0 0 0 0 0,-1 1-1 0 0,0-1 1 0 0,-2 3-128 0 0,-46 41-1160 0 0,51-49-67 0 0,7-6-10470 0 0,-4 4 7037 0 0,0-1-1648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39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 16 1800 0 0,'0'0'3202'0'0,"0"0"-38"0"0,0 0-214 0 0,0 0-256 0 0,0 0-337 0 0,0 0-383 0 0,0 0-332 0 0,0 0-283 0 0,0 0-279 0 0,0 0-280 0 0,0 0-266 0 0,0-4-202 0 0,-8-7 78 0 0,-4 33 406 0 0,2-2-397 0 0,-99 165 1287 0 0,138-217-13194 0 0,-8 11-309 0 0,-16 14 7843 0 0</inkml:trace>
  <inkml:trace contextRef="#ctx0" brushRef="#br0" timeOffset="262.215">213 12 0 0 0,'0'0'1783'0'0,"0"0"1712"0"0,0 0-107 0 0,0 0-773 0 0,0 0-713 0 0,0 0-514 0 0,0 0-181 0 0,0 0 7 0 0,0 0 6 0 0,0 0-93 0 0,0 0-180 0 0,0 0-179 0 0,0 0-139 0 0,4 10-103 0 0,13 29-79 0 0,-5 67 1098 0 0,-7-97-1963 0 0,1 0 2470 0 0,-5-6-4255 0 0,-2-2-4081 0 0,-3-4-5688 0 0,1 1 6596 0 0</inkml:trace>
  <inkml:trace contextRef="#ctx0" brushRef="#br0" timeOffset="510.385">1 37 4753 0 0,'0'0'4400'0'0,"0"0"-2343"0"0,0 0-567 0 0,0 0 88 0 0,0 0 91 0 0,0 0-35 0 0,0 0-291 0 0,0 0-412 0 0,0 0-398 0 0,0 0-255 0 0,0 0-17 0 0,0 0 54 0 0,0 0 36 0 0,9-4 13 0 0,87-16 561 0 0,137 20 1280 0 0,-232 0-1911 0 0,-1 0 53 0 0,0 0 41 0 0,0 0-32 0 0,-15-2 548 0 0,7 2-5086 0 0,8 7-873 0 0,0-3-2939 0 0,0-1-2151 0 0</inkml:trace>
  <inkml:trace contextRef="#ctx0" brushRef="#br0" timeOffset="1747.218">462 216 6609 0 0,'0'0'1722'0'0,"0"0"-475"0"0,0 0-75 0 0,0 0 215 0 0,0 0 191 0 0,0 0-14 0 0,0 0-125 0 0,0 0-216 0 0,0 0-267 0 0,0 0-249 0 0,0 0-191 0 0,0 0-114 0 0,0 0-32 0 0,-4-33 3958 0 0,1 26-4035 0 0,2 5-211 0 0,0 0 0 0 0,1-1 0 0 0,-1 1-1 0 0,0 0 1 0 0,0 0 0 0 0,-1-1 0 0 0,1 1 0 0 0,0 0 0 0 0,-1 0 0 0 0,1 0-1 0 0,-1 1 1 0 0,0-1 0 0 0,1 0 0 0 0,-1 0 0 0 0,0 1 0 0 0,0-1 0 0 0,0 1-1 0 0,0 0 1 0 0,0 0 0 0 0,-1-1 0 0 0,1 1 0 0 0,0 1 0 0 0,-1-1 0 0 0,1 0-1 0 0,0 1 1 0 0,-1-1 0 0 0,1 1 0 0 0,-1-1 0 0 0,1 1 0 0 0,-2 0-82 0 0,4 0 0 0 0,-17 2 85 0 0,3 114-63 0 0,14-90 20 0 0,8 125 85 0 0,-9-150-110 0 0,1 1-1 0 0,0 0 1 0 0,0 0 0 0 0,0-1 0 0 0,-1 1 0 0 0,1-1 0 0 0,-1 1 0 0 0,1 0-1 0 0,-1-1 1 0 0,0 1 0 0 0,0-1 0 0 0,1 1 0 0 0,-1-1 0 0 0,0 1-1 0 0,0-1 1 0 0,0 0 0 0 0,-1 0 0 0 0,1 1 0 0 0,0-1 0 0 0,0 0 0 0 0,-1 0-1 0 0,1 0 1 0 0,-1 0 0 0 0,1 0 0 0 0,-1-1 0 0 0,1 1 0 0 0,-1 0 0 0 0,1-1-1 0 0,-1 1 1 0 0,0-1 0 0 0,1 0 0 0 0,-1 1 0 0 0,0-1 0 0 0,1 0 0 0 0,-1 0-1 0 0,0 0 1 0 0,0 0 0 0 0,1 0 0 0 0,-1 0 0 0 0,0-1 0 0 0,1 1 0 0 0,-1-1-1 0 0,0 1-16 0 0,-80-20 349 0 0,79 19-346 0 0,-99-41 365 0 0,140 36-4786 0 0,-27 5 958 0 0,-4 0-2457 0 0,-1 1-5872 0 0</inkml:trace>
  <inkml:trace contextRef="#ctx0" brushRef="#br0" timeOffset="2093.908">192 330 14523 0 0,'0'0'2054'0'0,"0"0"-606"0"0,0 0-204 0 0,0 0 41 0 0,0 0-46 0 0,0 0-124 0 0,0 0-201 0 0,0 0-255 0 0,0 0-212 0 0,0 0-128 0 0,0 0-49 0 0,0 0-5 0 0,8-1 1 0 0,311-41 2127 0 0,-321 42-2802 0 0,-21-4 2232 0 0,16 4-5632 0 0,4 4-5149 0 0,3-3-3385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55.9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8 346 14963 0 0,'0'0'751'0'0,"0"0"56"0"0,0 0 166 0 0,0 0 226 0 0,0 0 124 0 0,0 0-94 0 0,0 0-212 0 0,0 0-194 0 0,0 0-180 0 0,0 0-146 0 0,0 0-151 0 0,0 0-105 0 0,0 0-28 0 0,1-6-7 0 0,0-18 34 0 0,31-9 1453 0 0,-31 32-1676 0 0,-1 2 11 0 0,0-1 0 0 0,0 0 0 0 0,1 1 0 0 0,-1-1 0 0 0,0 1 0 0 0,0-1 0 0 0,0 0 1 0 0,1 1-1 0 0,-1-1 0 0 0,0 0 0 0 0,1 0 0 0 0,-1 1 0 0 0,0-1 0 0 0,1 0 0 0 0,-1 1 0 0 0,0-1 0 0 0,1 0 0 0 0,-1 0 0 0 0,0 0 0 0 0,1 0 1 0 0,-1 1-1 0 0,0-1 0 0 0,1 0 0 0 0,-1 0 0 0 0,1 0 0 0 0,-1 0 0 0 0,1 0 0 0 0,-1 0 0 0 0,0 0 0 0 0,1 0 0 0 0,-1 0 0 0 0,1 0 0 0 0,-1 0 1 0 0,0 0-1 0 0,1 0 0 0 0,-1 0 0 0 0,1-1 0 0 0,-1 1 0 0 0,0 0 0 0 0,1 0 0 0 0,-1 0 0 0 0,0-1 0 0 0,1 1 0 0 0,-1 0 0 0 0,0 0 0 0 0,1-1 1 0 0,-1 1-1 0 0,0 0 0 0 0,1-1 0 0 0,-1 1-28 0 0,-49 173 601 0 0,47-171-583 0 0,1-1 0 0 0,0 1-1 0 0,0 0 1 0 0,0 0 0 0 0,0-1-1 0 0,1 1 1 0 0,-1 0 0 0 0,0 0 0 0 0,1 0-1 0 0,-1 0 1 0 0,1 0 0 0 0,0 0-1 0 0,0 0 1 0 0,0 0 0 0 0,0 0-1 0 0,0 0 1 0 0,0 0 0 0 0,0 0-1 0 0,1 0 1 0 0,-1 0 0 0 0,1 0 0 0 0,-1 0-1 0 0,1 0 1 0 0,0 0 0 0 0,0-1-1 0 0,-1 1 1 0 0,2 0 0 0 0,-1 0-1 0 0,0-1 1 0 0,0 1 0 0 0,0-1 0 0 0,1 1-1 0 0,-1-1 1 0 0,1 1 0 0 0,-1-1-1 0 0,1 0 1 0 0,-1 0 0 0 0,1 0-1 0 0,0 0 1 0 0,0 0 0 0 0,0 0-1 0 0,-1 0 1 0 0,1 0 0 0 0,0-1 0 0 0,0 1-1 0 0,0-1 1 0 0,0 1 0 0 0,0-1-1 0 0,0 0 1 0 0,0 0 0 0 0,0 0-1 0 0,1 0-17 0 0,6-3 11 0 0,0 0-1 0 0,0 0 0 0 0,0-1 0 0 0,0 0 0 0 0,-1 0 1 0 0,0-1-1 0 0,0 0 0 0 0,0-1 0 0 0,0 0 0 0 0,-1 0 1 0 0,0-1-1 0 0,0 1 0 0 0,-1-1 0 0 0,0-1 1 0 0,0 0-1 0 0,-1 1 0 0 0,0-2 0 0 0,0 1 0 0 0,0 0 1 0 0,-1-1-1 0 0,-1 0 0 0 0,0 0 0 0 0,1-3-10 0 0,20-51-44 0 0,-24 63 41 0 0,0 0-30 0 0,0 0-19 0 0,-9 25-115 0 0,3-7 159 0 0,0-2 19 0 0,0-1 0 0 0,2 1 0 0 0,-1 0 0 0 0,2 0 0 0 0,0 0 0 0 0,1 1 0 0 0,1-1 0 0 0,1 1 0 0 0,0 3-11 0 0,0-19-10 0 0,0-1 0 0 0,0 1 0 0 0,0 0 0 0 0,0 0 0 0 0,0-1 0 0 0,0 1 0 0 0,0 0 0 0 0,1 0 0 0 0,-1-1-1 0 0,0 1 1 0 0,0 0 0 0 0,1 0 0 0 0,-1-1 0 0 0,0 1 0 0 0,1 0 0 0 0,-1-1 0 0 0,1 1 0 0 0,-1-1 0 0 0,1 1 0 0 0,-1-1 0 0 0,1 1 0 0 0,-1-1 0 0 0,1 1 0 0 0,0-1 0 0 0,-1 1-1 0 0,1-1 1 0 0,0 1 0 0 0,-1-1 0 0 0,1 0 0 0 0,0 0 0 0 0,0 1 0 0 0,-1-1 0 0 0,1 0 0 0 0,0 0 0 0 0,0 0 0 0 0,-1 0 0 0 0,1 0 0 0 0,0 0 0 0 0,0 0 0 0 0,-1 0 0 0 0,1 0-1 0 0,0 0 1 0 0,0 0 0 0 0,-1 0 0 0 0,1-1 0 0 0,0 1 0 0 0,0 0 0 0 0,-1 0 0 0 0,1-1 0 0 0,0 1 0 0 0,-1-1 0 0 0,1 1 0 0 0,0-1 0 0 0,-1 1 0 0 0,1-1 10 0 0,11-9-3346 0 0,-4-2-4059 0 0,-6 8-154 0 0,-1 0-3711 0 0</inkml:trace>
  <inkml:trace contextRef="#ctx0" brushRef="#br0" timeOffset="374.77">476 1 15195 0 0,'0'0'1286'0'0,"0"0"-17"0"0,0 0-30 0 0,0 0-28 0 0,0 0 6 0 0,0 0-45 0 0,0 0-169 0 0,0 0-234 0 0,0 0-283 0 0,0 0-229 0 0,0 0-145 0 0,0 0-91 0 0,0 0 53 0 0,5 7 248 0 0,-28 70 973 0 0,-40 129 386 0 0,63-199-3869 0 0,-3-2-13331 0 0,3-7 4617 0 0</inkml:trace>
  <inkml:trace contextRef="#ctx0" brushRef="#br0" timeOffset="708.187">345 65 3049 0 0,'0'0'3806'0'0,"0"0"-2121"0"0,0 0-328 0 0,0 0 356 0 0,0 0 229 0 0,0 0-44 0 0,0 0-372 0 0,0 0-427 0 0,0 0-286 0 0,0 0-74 0 0,0 0 85 0 0,0 0 52 0 0,0 0 16 0 0,-4 5-26 0 0,2-3-851 0 0,3-3 18 0 0,0 1 0 0 0,-1 0 1 0 0,1-1-1 0 0,0 1 0 0 0,0 0 0 0 0,-1 0 1 0 0,1 0-1 0 0,0 0 0 0 0,0 0 0 0 0,0 0 0 0 0,-1 0 1 0 0,1 0-1 0 0,0 0 0 0 0,0 0 0 0 0,-1 0 0 0 0,1 1 1 0 0,0-1-1 0 0,0 0 0 0 0,-1 0 0 0 0,1 1 1 0 0,0-1-1 0 0,-1 1 0 0 0,1-1 0 0 0,0 0 0 0 0,-1 1 1 0 0,1-1-1 0 0,0 1 0 0 0,-1 0 0 0 0,1-1 1 0 0,-1 1-1 0 0,1-1 0 0 0,-1 1 0 0 0,0 0 0 0 0,1-1 1 0 0,-1 1-1 0 0,0 0 0 0 0,1 0 0 0 0,-1-1 1 0 0,0 1-1 0 0,0 0 0 0 0,1 0 0 0 0,-1-1 0 0 0,0 1 1 0 0,0 0-1 0 0,0 0 0 0 0,0-1 0 0 0,0 1 1 0 0,0 0-1 0 0,0 0 0 0 0,-1 0 0 0 0,1-1 0 0 0,0 1 1 0 0,0 0-1 0 0,0 0 0 0 0,-1-1 0 0 0,1 1 1 0 0,-1 0-1 0 0,1-1 0 0 0,0 1 0 0 0,-1 0 0 0 0,1-1 1 0 0,-1 1-1 0 0,1-1 0 0 0,-1 1 0 0 0,1-1 1 0 0,-1 1-1 0 0,0-1 0 0 0,1 1 0 0 0,-1-1 0 0 0,0 1-33 0 0,191 11 2509 0 0,-173 9-3570 0 0,-18-16-4377 0 0,-2 1-4992 0 0,1-4-575 0 0</inkml:trace>
  <inkml:trace contextRef="#ctx0" brushRef="#br0" timeOffset="952.776">645 443 19676 0 0,'0'0'3857'0'0,"0"0"-2625"0"0,0 0-642 0 0,0 0 61 0 0,0 0 45 0 0,0 0-19 0 0,0 0-131 0 0,0 0-154 0 0,0 0-142 0 0,0 0-91 0 0,0 0-62 0 0,0 0-67 0 0,0 0-41 0 0,-6 1-105 0 0,-12 4 196 0 0,15-5-5461 0 0,1 1-5775 0 0,4-2-1113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43.4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22 19060 0 0,'0'0'1046'0'0,"0"0"-15"0"0,0 0-42 0 0,0 0-102 0 0,0 0-64 0 0,0 0-68 0 0,0 0-122 0 0,0 0-137 0 0,0 0-169 0 0,0 0-170 0 0,0 0-125 0 0,-2-5-125 0 0,1 4 47 0 0,-7-14-33 0 0,2 36-3805 0 0,5-12-2395 0 0,0-1-5543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43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30 24149 0 0,'0'0'856'0'0,"0"0"49"0"0,0 0 79 0 0,0 0-48 0 0,0 0-152 0 0,-63-20-144 0 0,58 16-240 0 0,2 2-104 0 0,1 1-88 0 0,1-1-152 0 0,1 2-40 0 0,0 0-152 0 0,0 0-128 0 0,1 1-200 0 0,2 3-632 0 0,-2 2-1593 0 0,1-1-6256 0 0,-1-1-5098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2:11:38.5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1488 61 1128,'16'-4'7557,"39"4"-8308,-44 0 1480,191-5 137,49-6-689,225-14-33,-369 17-143,-52 6 30,-42-2 22,-14 3-1770</inkml:trace>
  <inkml:trace contextRef="#ctx0" brushRef="#br0" timeOffset="2414.885">1486 163 1096,'2'-54'8099,"18"24"-8259,-9 140-9,-5 166 250,-4-129-17,5-14-2,-2 106 1285,9-93-1290,-9 22 842,0 151-335,-10-117 219,-1-51-172,6 29-133,-8-51 50,2 39 265,6-164-1230,0-4-440</inkml:trace>
  <inkml:trace contextRef="#ctx0" brushRef="#br0" timeOffset="3748.129">1544 2480 720,'-6'-5'7536,"29"1"-7286,239-4-49,315-22-26,-226 13 368,-244 2-141,-106 12-527,-2 3-839</inkml:trace>
  <inkml:trace contextRef="#ctx0" brushRef="#br0" timeOffset="5613.941">2715 38 1408,'5'6'4804,"6"27"-4876,-13 253 357,26 128 181,-2-75 181,-2-121-478,-7 14 442,-14-2 880,-1-123-796,-8 125 190,2-168-736,4 7 54,3-10 385,-11-13 32,11-30-1420,5-16-571</inkml:trace>
  <inkml:trace contextRef="#ctx0" brushRef="#br0" timeOffset="7699.711">2108 782 1736,'-2'-62'8247,"-29"222"-8437,24-137 230,0 1 1,2 0-1,1 0 0,0 1 1,2-1-1,1 1 0,1 1-40,24 43 242,22-86 631,-28 3-803,1-2 0,-2 0 0,0-2 0,-1 1 0,0-2 0,-2 0-1,0-1 1,-1 0 0,-2-1 0,0-1 0,-1 1 0,-1-2 0,-1 0-70,-8 23-28,0 1 0,0-1 0,-1 0 1,1-1-1,0 1 0,0 0 1,-1 0-1,1 0 0,0 0 1,-1 0-1,1 0 0,0 0 1,0 0-1,-1 0 0,1 0 0,0-1 1,0 1-1,-1 0 0,1 0 1,0 0-1,0-1 0,0 1 1,-1 0-1,1 0 0,0 0 0,0-1 28,-18 62-188,14-51 183,-1 1 0,2 0 0,0-1-1,0 1 1,1 0 0,0 0 0,1 1-1,0-1 1,1 0 0,0 0 0,1 0 0,0 1-1,0-1 1,4 10 5,-4-19 12,0 0 0,1 0 0,-1 0 0,1 0 0,-1 0 0,1-1 0,0 1 0,0 0 0,0-1-1,0 1 1,0-1 0,0 0 0,0 0 0,0 0 0,0 0 0,1 0 0,-1 0 0,0 0 0,1-1 0,-1 1 0,0-1 0,1 0 0,1 0-12,1 1-702</inkml:trace>
  <inkml:trace contextRef="#ctx0" brushRef="#br0" timeOffset="8242.783">2476 1054 2000,'-3'-13'4310,"3"12"-4252,0 1 0,0 0 0,1-1 0,-1 1 0,0 0 0,0-1 0,0 1 0,0-1 0,0 1 0,0 0 0,0-1 0,0 1 0,0 0 0,0-1 0,0 1 0,0-1 0,0 1 0,-1 0 0,1-1 0,0 1 0,0 0 0,0-1 0,0 1 0,-1 0 0,1-1 0,0 1 0,0 0 0,-1-1 0,1 1 0,0 0 0,0 0 0,-1-1 0,1 1 0,0 0 0,-1 0 0,1 0 0,0-1 0,-1 1 0,1 0 0,-1 0 0,1 0 0,0 0 0,-1 0 0,1 0 0,-1 0 0,1 0 0,0 0 0,-1 0 0,1 0 0,0 0 0,-1 0 0,1 0 0,-1 0 0,1 0 0,0 0 0,-1 0 0,1 1 0,0-1 0,-1 0 0,1 0 0,0 0 0,-1 1 0,1-1 0,0 0 0,-1 1-1,1-1 1,0 0-57,-4 3-3,0-1 1,1 1 0,-1-1 0,1 1 0,0 0-1,-1 1 1,1-1 0,1 0 0,-1 1 0,0 0-1,1-1 1,0 1 0,0 0 0,0 0 0,0 0-1,1 1 1,0-1 0,0 0 0,0 1 0,0-1 0,0 0-1,1 1 1,0-1 0,0 1 0,1 3 1,19 119 479,-15-108-460,-1-4 46,-3-11-6,1 1 0,0-1 0,-1 1-1,0-1 1,0 1 0,-1 0 0,1-1 0,-1 1 0,0 0 0,0 0-1,0-1 1,-1 1 0,0 0 0,0-1 0,-1 4-59,-1-6 137,0-1 1,0 0-1,0 1 0,0-1 1,0 0-1,0 0 0,0-1 1,-1 1-1,1-1 0,0 1 1,-1-1-1,1 0 1,0 0-1,0-1 0,-1 1 1,1-1-1,0 0 0,0 1 1,-1-1-1,1-1 0,0 1 1,0 0-1,0-1 1,0 0-138,-26-29-2237,26 22-801</inkml:trace>
  <inkml:trace contextRef="#ctx0" brushRef="#br0" timeOffset="8495.998">2312 1228 5929,'0'-1'2057,"2"-2"-1801,2 1-136,7 0-56,1-1 0,6-2-56,5 2 0,5-1 32,6 2-1104</inkml:trace>
  <inkml:trace contextRef="#ctx0" brushRef="#br0" timeOffset="10961.884">1 595 1264,'11'-2'7409,"25"7"-7638,-29-4 826,210 4 1040,75 8-1491,139-9 120,-129-1-106,-89 1-105,-206-3-15,-8-1-247</inkml:trace>
  <inkml:trace contextRef="#ctx0" brushRef="#br0" timeOffset="13165.974">110 1861 1312,'8'-6'4013,"22"4"-4001,-16 1 343,172 8 905,148-4-34,113-5-825,-201-4-187,-163-1-157,-53 5-40,-15-1 54,32 10-71,-47-10-203,0 3-842</inkml:trace>
  <inkml:trace contextRef="#ctx0" brushRef="#br0" timeOffset="16066.317">2772 589 256,'-17'13'1739,"17"-13"-1602,18 10 2372,73 6-762,241-15-135,200-11-713,-158 8-739,-172 2 442,-201-1-429,-2 1-1213</inkml:trace>
  <inkml:trace contextRef="#ctx0" brushRef="#br0" timeOffset="18810.261">2817 1891 1072,'55'4'2976,"250"1"-1016,98 4-478,173-4-1248,-510-6 588,-54-4 723,25-1-635,-37 6-2269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2:11:59.4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31 2513,'4'-30'6262,"-8"56"-6242,-31 208 188,15-94 102,15-134 767,5-7-2801</inkml:trace>
  <inkml:trace contextRef="#ctx0" brushRef="#br0" timeOffset="568.819">135 248 2232,'-16'-19'8798,"36"-12"-7476,-18 29-1334,0 0 0,0 0 1,1 0-1,-1 0 0,0 0 0,1 1 1,-1-1-1,1 1 0,-1 0 0,1 0 0,0 0 1,-1 0-1,1 0 0,0 0 0,0 1 1,0-1-1,0 1 0,0 0 0,-1 0 0,1 0 1,0 0-1,0 1 0,0-1 0,0 1 1,0-1-1,-1 1 0,1 0 0,0 0 0,-1 1 1,1-1-1,-1 0 0,1 1 0,-1-1 1,1 1-1,-1 0 0,0 0 0,0 0 0,0 0 1,0 0-1,0 1 0,-1-1 0,1 0 1,-1 1-1,1-1 0,-1 1 0,0 0 0,1 2 13,38 85 85,-13-84-91,-23-9-921</inkml:trace>
  <inkml:trace contextRef="#ctx0" brushRef="#br0" timeOffset="862.684">346 182 3697,'-16'10'4967,"-6"19"-5432,17-21 860,-77 72 1307,26-41-1092,55-35-1837,1-4-794</inkml:trace>
  <inkml:trace contextRef="#ctx0" brushRef="#br0" timeOffset="1527.851">436 82 4681,'-4'-12'4677,"8"16"-3950,111 132-943,-76-103 584,-52-14 1470,-104 128-2012,102-133 801,15-15-1593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2:12:02.7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77 1248,'-1'-73'7694,"1"70"-7563,-38 318-385,24-253 448,14-59 1218,-1-4-2163</inkml:trace>
  <inkml:trace contextRef="#ctx0" brushRef="#br0" timeOffset="1410.379">137 239 2248,'-3'-8'4298,"6"-7"-2074,51-51-1345,-43 110-1381,-10-42 451,0 0 0,0 0 0,1 0 0,-1 0 0,1 0 0,0 0 0,0-1 0,-1 1 0,1 0 0,0-1 0,1 0 0,-1 1 0,0-1 0,0 0 0,0 0 0,1 0 0,-1 0 0,0-1 0,1 1 0,-1-1 0,1 1 0,-1-1 0,1 0 0,-1 0 0,1 0 0,-1 0 0,1 0 0,-1-1 0,0 1 0,1-1 0,-1 0 0,1 1 0,-1-1 0,0 0 0,0 0 0,1-1 0,-1 1 51,10-5-1723</inkml:trace>
  <inkml:trace contextRef="#ctx0" brushRef="#br0" timeOffset="1796.724">324 151 1656,'-1'-11'5304,"-5"20"-3920,-2 15-1970,-8 174 902,16-197-205,0 1 0,0-1 0,0 0 0,0 0 1,0 0-1,-1 0 0,1 0 0,0 0 0,-1 0 1,1 0-1,-1 0 0,1 0 0,-1 0 0,0 0 1,1 0-1,-1 0 0,0 0 0,1 0 0,-1-1 1,0 1-1,0 0 0,0-1 0,0 1 0,0 0 1,0-1-1,0 1 0,0-1 0,0 1 0,0-1 1,0 0-1,0 0 0,0 1 0,0-1 0,-1 0 0,1 0 1,0 0-1,0 0 0,0 0 0,0 0 0,0 0 1,-1-1-112,-42-16 1237,21-25-3762,25 34-234</inkml:trace>
  <inkml:trace contextRef="#ctx0" brushRef="#br0" timeOffset="2448.971">455 60 4865,'-10'-18'4790,"17"21"-3940,19 24-1300,7 8 419,-17-16 133,1-1 0,0-1 0,1 0 0,1-1 0,1-2 0,11 8-102,-32-23 7,-1 1 0,1-1 0,-1 0 0,0 1 0,1 0 0,-1-1 0,0 1 0,0 0 0,1 0 0,-1 0 0,0 0 1,1 0-1,-1 0 0,0 1 0,1-1 0,-1 0 0,0 1 0,1 0 0,-1-1 0,0 1 0,1 0 0,-1 0 0,1-1 0,0 1 0,-1 0 1,1 1-1,0-1 0,-1 0 0,1 0 0,0 1 0,0-1 0,0 0 0,0 1 0,0-1 0,0 2-7,-35 67-407,27-49 479,5-10 64,-1-1 0,0 0 1,-1 0-1,0 0 1,-1-1-1,0 0 0,0 0 1,-1-1-1,0 0 1,0 0-1,-1-1 1,0 0-1,-1 0 0,-2 0-136,0 0-574,12-7-1539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2:12:12.1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18 1504,'0'-18'5765,"-1"26"-2465,-41 272-2951,36-230 946,5-52-1040,1 1-2409</inkml:trace>
  <inkml:trace contextRef="#ctx0" brushRef="#br0" timeOffset="395.245">101 173 2945,'-1'-1'188,"1"1"1,-1-1 0,0 0 0,0 0-1,0 0 1,1 0 0,-1 0-1,1 0 1,-1 0 0,1 0 0,-1 0-1,1 0 1,-1 0 0,1 0-1,0-1 1,-1 1 0,1 0 0,0 0-1,0 0 1,0 0 0,0-1-1,0 1 1,0 0 0,1 0 0,-1 0-1,0 0 1,1-1 0,-1 1 0,0 0-1,1 0 1,-1 0 0,1 0-1,0-1-188,0 1 40,0-1 0,1 1 0,-1 0 0,0 0 0,1-1 0,-1 1-1,0 0 1,1 0 0,-1 1 0,1-1 0,0 0 0,-1 0 0,1 1-1,0-1 1,-1 1 0,1-1 0,0 1 0,-1 0 0,1 0-1,0 0 1,0 0 0,0 0 0,-1 0 0,1 0 0,0 0 0,0 1-1,-1-1 1,1 1 0,0-1 0,-1 1 0,1 0 0,-1-1 0,2 2-40,71 94-355,-73-94 328,3 2 24,-1 0 1,1 0-1,0 0 1,0 0 0,0-1-1,1 0 1,-1 0 0,1 0-1,0 0 1,0-1-1,0 1 1,0-1 0,0 0-1,0-1 1,1 0-1,4 1 3,-6-2-1681</inkml:trace>
  <inkml:trace contextRef="#ctx0" brushRef="#br0" timeOffset="661.929">319 153 2745,'-22'-1'4216,"-16"27"-3733,30-20 169,-21 16 112,13-8-546,-1-2 1,0 1-1,-1-2 1,0-1-1,-1 0 0,0-1 1,-13 4-219,16-8-439,16-9-1221</inkml:trace>
  <inkml:trace contextRef="#ctx0" brushRef="#br0" timeOffset="1288.326">439 31 4825,'-18'-31'6892,"64"103"-7332,-38-61 455,0 0-1,0-1 0,1 0 1,0 0-1,1-1 1,0 0-1,1-1 1,0 0-1,0 0 1,1-1-1,-1-1 1,1 0-1,11 3-14,-30-15 1676,1 5-1690,0 1-1,0-1 0,0 1 0,0 0 0,0 0 0,0 1 1,0 0-1,0 0 0,1 0 0,-1 1 0,0 0 0,1 0 0,-1 0 1,1 1-1,-1 0 0,1 0 0,0 0 0,1 1 0,-1-1 1,0 1-1,1 0 0,0 1 0,-1 1 15,-82 116-16,72-87 228,15-35-132,0 0-236,0 0-609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2:12:15.4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39 143 3633,'-5'-44'7577,"4"44"-7538,1 0-128,0 0-102,0 0-54,0 0-1,-1 13-181,-28 251 498,27-196 375,1-69 1283,1 1-2031</inkml:trace>
  <inkml:trace contextRef="#ctx0" brushRef="#br0" timeOffset="1684.241">183 277 1624,'-5'-19'8986,"4"-13"-8211,1 21-1203,4 23 398,0-1 0,1 0 0,0 0 1,1 0-1,1 0 0,-1-1 0,1 0 0,1-1 0,0 0 0,0 0 1,1 0-1,0-1 0,5 3 30,8-35-7920,-14 0 5826,-4 8 2006,6-20 1437,-12 16 4346,-2 30-5535,-8 47 18,11-44 33,-1 1 0,0-1 0,-1 0-1,-1 0 1,0 0 0,0 0 0,-1-1-1,-1 1 1,0-1 0,-1-1-1,0 1 1,-1-1 0,-5 6-211,10-15 36,0-1 0,1 1 0,-1 0-1,0-1 1,0 0 0,0 1 0,0-1 0,0 0 0,0-1 0,0 1 0,0-1-1,0 1 1,-1-1 0,1 0 0,0 0 0,0 0 0,0 0 0,-1-1 0,1 1-1,0-1 1,0 0 0,0 0 0,0 0 0,0 0 0,0-1 0,0 1 0,1-1 0,-1 0-1,0 0 1,1 0 0,-1 0 0,1 0 0,0 0 0,0 0 0,0-1 0,0 0-1,0 1 1,0-1 0,1 0 0,-1 0 0,0-2-36,0-1-914</inkml:trace>
  <inkml:trace contextRef="#ctx0" brushRef="#br0" timeOffset="2097.785">526 191 4289,'-5'-21'5408,"4"21"-5455,1 0-245,2 21-67,-18 142 1182,10-138-1532,5-21-770</inkml:trace>
  <inkml:trace contextRef="#ctx0" brushRef="#br0" timeOffset="2383.988">424 313 2729,'-4'-1'3813,"20"-2"-3332,109 1-140,-83 1 98,-44 0-1250,-1 1-1156</inkml:trace>
  <inkml:trace contextRef="#ctx0" brushRef="#br0" timeOffset="3098.678">581 214 1056,'-7'-13'2287,"-19"-25"2029,25 37-4291,-1 1-1,1-1 1,-1 0 0,1 0 0,0 1 0,-1-1-1,1 0 1,-1 1 0,0 0 0,1-1-1,-1 1 1,1 0 0,-1 0 0,0 0-1,1 0 1,-1 0 0,1 0 0,-1 0 0,0 1-1,1-1 1,-1 0 0,1 1 0,-1-1-1,1 1 1,-1 0 0,1 0 0,-1-1-1,1 2-24,-7 2-20,1 0-1,0 1 1,1 0-1,-1 0 1,1 1-1,0 0 1,0 0-1,1 1 1,0-1-1,0 1 1,0 0-1,1 0 1,0 1-1,1-1 1,-1 1-1,1 0 1,1 0-1,0 0 1,0 0-1,0 0 1,1 1-1,0-1 1,1 0-1,0 7 21,1-10 77,0 0 0,0 0 0,1 0 0,-1 0 0,1-1-1,1 1 1,-1 0 0,0-1 0,1 0 0,0 1 0,0-1-1,0 0 1,1-1 0,0 1 0,-1 0 0,1-1 0,0 0-1,0 0 1,1 0 0,-1-1 0,1 1 0,-1-1 0,1 0-1,0 0 1,0-1 0,1 1-77,-1-1 89,-1 0 1,0 0-1,1-1 0,0 0 0,-1 0 1,1 0-1,-1 0 0,1-1 0,-1 0 1,1 0-1,-1 0 0,0 0 0,1-1 1,-1 1-1,0-1 0,0 0 0,0-1 1,0 1-1,-1-1 0,1 1 0,0-1 0,-1 0 1,0-1-1,0 1 0,0 0 0,0-1 1,0 0-1,-1 1 0,0-1 0,0 0 1,0-1-1,0 1 0,0 0 0,-1 0 1,0-1-1,0 1 0,1-4-89,-1 2 8,0 0 0,-1 0 0,0 0 0,1 0 0,-2 0 0,1 0 0,-1 0 1,0 0-1,0 0 0,-1 0 0,1 0 0,-1 0 0,-1 1 0,1-1 0,-1 1 0,0 0 0,0-1 0,0 1 0,-1 0 0,0 1 0,0-1 0,0 1 0,-1 0 0,1 0 0,-1 0 0,0 0 0,0 1 0,0 0 1,-1 0-9,-4 0-1366,6 5-548</inkml:trace>
  <inkml:trace contextRef="#ctx0" brushRef="#br0" timeOffset="4488.909">930 144 2320,'-4'-19'6486,"-16"14"-5310,-26 20-2029,37-6 798,2 1 0,0-1 0,0 1 0,1 1 0,0-1 0,0 1 0,1 0 0,1 0 0,0 1 0,0-1 0,1 1 0,1 0 0,0-1 0,1 1 0,-1 10 55,-11 50-36,10-55 140,-29 61 2272,29-79-2363,1 1-1,-1-1 1,1 0 0,-1 0 0,1 0 0,-1 0 0,1 0 0,0 0 0,0-1-1,0 1 1,0-1 0,0 0 0,0 1 0,0-1 0,0 0 0,0 0 0,1 0-1,-1 0 1,1 0 0,0-1 0,0 1 0,-1 0 0,1-1 0,1 1-1,-1-1 1,0 0-13,-3-8-1720</inkml:trace>
  <inkml:trace contextRef="#ctx0" brushRef="#br0" timeOffset="4924.631">718 293 3241,'26'-10'2133,"175"-7"-1752,-202 16-282,0 0 0,1 1 0,-1-1 0,1 0 0,0 1 0,-1-1 0,1 0 0,0 1 0,-1-1 0,1 0 0,0 0 0,0 1 0,0-1 0,-1 0 0,1 0 0,0 1 0,0-1 0,0 0 0,0 0 0,0 0 0,1 1 1,-1-1-1,0 0 0,0 0 0,0 1 0,1-1 0,-1 0 0,0 0 0,1 1 0,-1-1 0,1 0 0,-1 1 0,1-1 0,-1 0 0,1 1 0,-1-1 0,1 1 0,-1-1 0,1 1 0,0-1 0,-1 1 0,1 0 0,0-1 0,0 1 1,-1 0-1,1-1 0,0 1 0,0 0 0,-1 0 0,1 0 0,0 0 0,0 0 0,0 0 0,-1 0 0,1 0 0,0 0 0,0 0 0,-1 0 0,1 0 0,0 1-99,-23 22-565,15-12 468,3-8 88,1 0 1,0 0 0,0 0-1,0 0 1,0 1-1,0 0 1,1-1-1,0 1 1,-1 0-1,1 0 1,1 0-1,-1 0 1,1 1-1,0-1 1,0 0-1,0 1 1,0-1-1,1 1 1,-1-1-1,1 1 1,0-1-1,1 1 1,-1-1-1,1 1 1,0-1-1,0 0 1,0 1-1,1-1 1,0 0-1,-1 0 1,2 0 8,4 1-191,4 2-324</inkml:trace>
  <inkml:trace contextRef="#ctx0" brushRef="#br0" timeOffset="5197.532">1039 269 4113,'12'-30'4115,"-11"30"-4129,1 0 1,-1-1 0,0 1-1,1 0 1,-1 0-1,1 0 1,-1 0-1,0 0 1,1 0-1,-1 0 1,1 0 0,-1 0-1,0 1 1,1-1-1,-1 0 1,0 1-1,0 0 1,1-1-1,-1 1 1,0 0 0,0-1-1,0 1 1,1 0-1,-1 0 1,0 0-1,0 0 1,-1 0-1,1 0 1,0 0 0,0 0-1,0 0 1,0 2 13,61 87 618,-57-85-696</inkml:trace>
  <inkml:trace contextRef="#ctx0" brushRef="#br0" timeOffset="5465.532">1192 260 4753,'0'0'2024,"-1"-2"-983,-2 3-841,3-1-160,-1 0-32,-5 3 40,-19 22 16,13-15 16,-2 0 16,0-1-16,-3 0 8,2 0 0,1 0-16,2 0 0,4-2-16,0-2-120,3 0-1128</inkml:trace>
  <inkml:trace contextRef="#ctx0" brushRef="#br0" timeOffset="5981.476">1198 235 3657,'0'-5'3387,"0"0"-479,12 11-2891,-9-3-31,0 0 0,1-1 0,-1 1 0,0 1 0,0-1 1,-1 0-1,1 1 0,-1-1 0,0 1 0,0 0 0,0-1 0,0 1 0,0 0 0,-1 0 1,0 0-1,0 1 0,0-1 0,0 0 0,-1 0 0,0 1 0,0-1 0,0 4 14,0-3 78,-1 0 0,1 1 0,-1-1-1,-1 0 1,1 0 0,-1 1-1,0-1 1,0 0 0,0-1 0,-1 1-1,1 0 1,-1-1 0,0 1-1,-1-1 1,1 0 0,-1 0 0,0 0-1,0 0 1,0-1 0,0 0-1,-1 0 1,1 0 0,-1 0 0,0-1-1,0 1 1,0-1 0,0-1-1,0 1 1,-3 0-78,4-1-6,2 1-287</inkml:trace>
  <inkml:trace contextRef="#ctx0" brushRef="#br0" timeOffset="6852.24">1369 23 4049,'-2'-23'6305,"20"45"-6858,-4-4 759,6 4-182,-1 1-1,-1 1 0,-1 0 0,-1 2 0,-1 0 0,5 14-23,0-8 619,-36-35 1360,-89 97-2391,40-30 431,63-63 67,2-1-1681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5:04.8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0 0 0,'0'0'987'0'0,"0"0"772"0"0,0 0 316 0 0,0 0 123 0 0,0 0-83 0 0,0 0-284 0 0,0 0-340 0 0,0 0-252 0 0,0 0-135 0 0,0 0-81 0 0,0 0-79 0 0,0 2 572 0 0,1 7 8957 0 0,-1-7-10359 0 0,185-15 346 0 0,-3 9-341 0 0,-98-9 905 0 0,-80 10-2313 0 0,-7 3-3088 0 0,-1 0-4782 0 0,2 1-3807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5:06.8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0 0 0,'0'0'2859'0'0,"0"0"-545"0"0,0 0-327 0 0,0 0-172 0 0,0 0-116 0 0,0 0 26 0 0,0 0-45 0 0,0 0-76 0 0,0 0-111 0 0,0 0-184 0 0,0 0-155 0 0,1-7 348 0 0,0 5 6074 0 0,-1 2-7540 0 0,0 0-11 0 0,0 0 32 0 0,223-12 893 0 0,151 13-587 0 0,-374-1-281 0 0,0 0-4 0 0,0 0-41 0 0,0 0-4 0 0,0 0-14 0 0,0 0-3 0 0,0 0 22 0 0,0 0-13 0 0,-1 0-3283 0 0,-2 2-10165 0 0,1-1 1468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5:07.6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66 14963 0 0,'0'0'926'0'0,"0"0"-63"0"0,0 0 63 0 0,0 0 191 0 0,0 0 207 0 0,0 0 96 0 0,-11-1-85 0 0,-49-2 703 0 0,37 21 2258 0 0,55-16-3210 0 0,448-20-712 0 0,-431 16-339 0 0,1 1-28 0 0,0-3 1 0 0,-1-1-1 0 0,1-3 0 0 0,12-5-7 0 0,-62 13 6 0 0,1 0 1 0 0,-1 0-1 0 0,1 1 1 0 0,-1-1 0 0 0,1 0-1 0 0,-1 0 1 0 0,1 0-1 0 0,-1 0 1 0 0,1 0-1 0 0,-1 0 1 0 0,1 0-1 0 0,-1 0 1 0 0,1 0-1 0 0,-1-1 1 0 0,1 1-1 0 0,-1 0 1 0 0,1 0-1 0 0,-1 0 1 0 0,1 0 0 0 0,-1-1-1 0 0,0 1 1 0 0,1 0-1 0 0,-1-1 1 0 0,1 1-1 0 0,-1 0 1 0 0,0-1-1 0 0,1 1 1 0 0,-1 0-1 0 0,0-1 1 0 0,1 1-1 0 0,-1 0 1 0 0,0-1-1 0 0,1 1 1 0 0,-1-1 0 0 0,0 1-1 0 0,0-1 1 0 0,0 1-1 0 0,1-1 1 0 0,-1 1-1 0 0,0-1 1 0 0,0 1-1 0 0,0-1 1 0 0,0 1-1 0 0,0-1 1 0 0,0 1-1 0 0,0-1 1 0 0,0 1-1 0 0,0-1 1 0 0,0 1 0 0 0,0-1-1 0 0,-1 1 1 0 0,1-1-1 0 0,0 1 1 0 0,0-1-1 0 0,0 1 1 0 0,-1-1-1 0 0,1 1 1 0 0,0 0-1 0 0,0-1 1 0 0,-1 0-7 0 0,-29-10 104 0 0,-16 24-1271 0 0,48 22-4391 0 0,3-26 1015 0 0,-2-4-2940 0 0,2-1-4554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52.8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1 327 10482 0 0,'0'0'1659'0'0,"0"0"-125"0"0,0 0-175 0 0,0 0 0 0 0,0 0 56 0 0,0 0-47 0 0,0 0-224 0 0,0 0-253 0 0,0 0-199 0 0,0 0-134 0 0,0 0-95 0 0,3-1 4702 0 0,-1 0-4847 0 0,1-6-303 0 0,1 1 0 0 0,0 0-1 0 0,0 0 1 0 0,0 1-1 0 0,1-1 1 0 0,0 1-1 0 0,0 0 1 0 0,1 0 0 0 0,-1 1-1 0 0,1 0 1 0 0,0 0-1 0 0,0 0 1 0 0,0 0 0 0 0,1 1-1 0 0,0 0-14 0 0,-9 40 7 0 0,-57 169 636 0 0,51-150-437 0 0,38-59 252 0 0,-13-4-438 0 0,-1-1 0 0 0,0-1 0 0 0,0-1 1 0 0,-1 0-1 0 0,0-1 0 0 0,-1-1 0 0 0,-1 0 1 0 0,1-1-1 0 0,-2 0 0 0 0,0-1 0 0 0,-1 0 0 0 0,0-1 1 0 0,-1 0-1 0 0,0-1 0 0 0,-2 0 0 0 0,0-1 1 0 0,0 1-1 0 0,0-7-20 0 0,-5-8 36 0 0,-3 31-30 0 0,0 0-22 0 0,0 0-18 0 0,0 0-2 0 0,-18 36-168 0 0,12-25 209 0 0,0 0 1 0 0,1 1 0 0 0,0-1-1 0 0,1 1 1 0 0,0 0 0 0 0,1 0-1 0 0,0 0 1 0 0,1 1-1 0 0,0-1 1 0 0,1 1 0 0 0,1-1-1 0 0,0 1 1 0 0,1-1 0 0 0,0 1-1 0 0,0-1 1 0 0,2 1-1 0 0,-1-1 1 0 0,3 4-6 0 0,-4-14 6 0 0,1-1 1 0 0,-1 1-1 0 0,1-1 0 0 0,-1 0 0 0 0,1 1 1 0 0,-1-1-1 0 0,1 0 0 0 0,0 0 0 0 0,-1 0 1 0 0,1 0-1 0 0,0-1 0 0 0,0 1 0 0 0,0 0 1 0 0,-1-1-1 0 0,1 1 0 0 0,0-1 0 0 0,0 0 1 0 0,0 0-1 0 0,0 1 0 0 0,0-1 0 0 0,0-1 1 0 0,0 1-1 0 0,0 0 0 0 0,0 0 0 0 0,0-1 1 0 0,0 1-1 0 0,0-1 0 0 0,0 1 0 0 0,-1-1 0 0 0,1 0 1 0 0,0 0-1 0 0,0 0 0 0 0,-1 0 0 0 0,1 0 1 0 0,-1 0-1 0 0,1 0 0 0 0,-1-1 0 0 0,1 1 1 0 0,-1 0-1 0 0,0-1 0 0 0,1 0-6 0 0,-2 1-336 0 0,6-12-2769 0 0,-3 9-1305 0 0,0 0-3736 0 0,-1 1-3629 0 0</inkml:trace>
  <inkml:trace contextRef="#ctx0" brushRef="#br0" timeOffset="1226.727">291 96 4729 0 0,'0'0'2818'0'0,"0"0"-359"0"0,0 0-152 0 0,0 0-120 0 0,0 0-219 0 0,0 0-287 0 0,0 0-307 0 0,0 0-253 0 0,0 0-190 0 0,0 0-132 0 0,0 0-95 0 0,0 0-77 0 0,-5-2-35 0 0,-12-5-32 0 0,13 6-53 0 0,4 1-31 0 0,0 0-62 0 0,0 0-49 0 0,0 0-26 0 0,0 0-33 0 0,0 0 1 0 0,0 0-13 0 0,0 0-24 0 0,0 0-11 0 0,0 0-50 0 0,0 0-23 0 0,0 0-17 0 0,0 0-31 0 0,0 0-8 0 0,0 0-19 0 0,0 0-26 0 0,0 0-9 0 0,0 0-17 0 0,0 0-7 0 0,0 0 4 0 0,0 0-21 0 0,32 6 293 0 0,40 7-232 0 0,-72-13-3183 0 0,1-4-13406 0 0,0 3 5949 0 0</inkml:trace>
  <inkml:trace contextRef="#ctx0" brushRef="#br0" timeOffset="1668.036">502 22 4361 0 0,'0'0'3865'0'0,"0"0"-1139"0"0,0 0-587 0 0,0 0-48 0 0,0 0 8 0 0,0 0-76 0 0,0 0-217 0 0,0 0-338 0 0,0 0-304 0 0,0 0-242 0 0,0 0-213 0 0,0 0-140 0 0,0 0-68 0 0,1-5-52 0 0,2-12 378 0 0,-7 35 534 0 0,-17 174-659 0 0,33-205-5607 0 0,-5 9-513 0 0,-5 3 1421 0 0,3-1-7888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5:10.2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0 0 0,'0'0'1838'0'0,"0"0"224"0"0,0 0-57 0 0,0 0-171 0 0,0 0-151 0 0,0 0-155 0 0,0 0-118 0 0,0 0-67 0 0,-3 1-40 0 0,3-1-948 0 0,-13 4 255 0 0,10 1 8262 0 0,3-5-8634 0 0,0 0 25 0 0,0 0 13 0 0,0 0-6 0 0,0 0-22 0 0,0 0-30 0 0,20 4 809 0 0,18-6 1777 0 0,-19 0-2075 0 0,753 5-772 0 0,-759-3 696 0 0,-12 1-4566 0 0,-13 5-9912 0 0,9-4 1973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5:11.2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45 5585 0 0,'0'0'2287'0'0,"0"0"-210"0"0,0 0-218 0 0,0 0-17 0 0,0 0 26 0 0,0 0-46 0 0,0 0-195 0 0,0 0-340 0 0,0 0-364 0 0,0 0-297 0 0,0 0-162 0 0,-5 1-73 0 0,-11 6-49 0 0,13-2 5305 0 0,6-5-5531 0 0,68 4 119 0 0,-1-3 0 0 0,1-3 0 0 0,12-5-235 0 0,3 1 70 0 0,1033-29 229 0 0,-987 23-44 0 0,-193 28-30 0 0,26-7-2127 0 0,1 1-5403 0 0,22-6-5107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5:33.4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0 0 7058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5:40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717 295 528,'29'0'6582,"7"-1"-4991,63-1-2297,377-1 745,-300-2 25,92-5-15,-92 2-18,70 11-23,256 0 1,-360-9 244,-140 6-147,-1 2-58</inkml:trace>
  <inkml:trace contextRef="#ctx0" brushRef="#br0" timeOffset="4468.785">754 1075 888,'0'0'446,"0"0"-88,0 0-78,0 0-65,0 0-44,0 0-51,0 0-28,0 0-28,0 0 59,0 0 255,0 0 144,0 0 117,14-2 928,340-6-746,165 10 311,-71-9-836,-110 0-198,-195 7-66,136-1 33,-209-6-16,-70 6 134,0 1-1296</inkml:trace>
  <inkml:trace contextRef="#ctx0" brushRef="#br0" timeOffset="7900.232">1841 258 1024,'-5'-3'5762,"-4"-5"-3548,-4-3-2045,-44-13-216,5 36-169,22-3-262,14 26 297,32 38-66,15-45 274,-31-28-14,0 0-3,0 0-2,77 1 478,-29-18 45,-44-7 556,8-23-816,-17 31 580,4 15-1269</inkml:trace>
  <inkml:trace contextRef="#ctx0" brushRef="#br0" timeOffset="10084.052">1792 389 888,'-2'-8'4729,"2"8"-4522,0 0 1,-1 0-1,1 0 0,0 0 1,0 0-1,-1 0 1,1 0-1,0 0 1,0 0-1,-1 0-207,1 163-137,1-89 170,-2 28 20,-4 44-18,6-87-46,3 19 6,0-38 4,-3-25 2178,-1-15-3538</inkml:trace>
  <inkml:trace contextRef="#ctx0" brushRef="#br0" timeOffset="11139.129">1673 954 1816,'4'7'4850,"12"7"-4642,-1 1-151,91 96 671,-41-27-379,-46-59 1264,-20-25-2272</inkml:trace>
  <inkml:trace contextRef="#ctx0" brushRef="#br0" timeOffset="11935.931">1921 934 2248,'-4'8'4015,"-17"25"-3710,-3 5 48,-19 24-180,19-35-104,-26 48 35,29-53 287,21-22-333,0 0 16,0 0 24,0 0 37,0 0 29,0 0 27,0 0-147,0 0-832</inkml:trace>
  <inkml:trace contextRef="#ctx0" brushRef="#br0" timeOffset="15120.423">125 10 1248,'3'-9'4965,"-3"16"-4016,3 324-1438,-5-244 773,1-88 1070,1 0-1879</inkml:trace>
  <inkml:trace contextRef="#ctx0" brushRef="#br0" timeOffset="16120.498">212 71 2232,'2'55'3957,"0"47"-4449,-1-14 866,2-121 3936,-3 31-4331,0 0 0,0 0 1,0 1-1,0-1 1,0 0-1,0 0 0,0 0 1,1 1-1,-1-1 1,1 0-1,0 0 1,-1 1-1,1-1 0,0 0 1,0 1-1,0-1 1,0 1-1,0-1 1,0 1-1,1 0 0,-1-1 1,0 1-1,1 0 1,-1 0-1,1 0 0,-1 0 1,1 0-1,-1 0 1,1 0-1,0 1 1,-1-1-1,1 1 0,0-1 1,0 1-1,0-1 1,-1 1-1,1 0 0,0 0 1,0 0-1,0 0 1,0 0-1,-1 1 1,1-1-1,0 0 0,0 1 1,0-1-1,-1 1 1,1 0 20,45 42-276,-47-41 289,0 0 0,-1-1 0,1 1 0,-1 0 1,1-1-1,-1 1 0,0 0 0,0-1 0,0 1 1,0-1-1,0 1 0,0-1 0,0 1 0,0-1 0,0 0 1,-1 0-1,1 0 0,0 0 0,-1 0 0,1 0 1,-1 0-1,0 0 0,1 0 0,-1-1 0,1 1 1,-1 0-14,-2 1 22,-70 23 782,73-25-870,14-6-368,137-60 502,-145 60-155,-17 16-555,7 1 596,2 0 0,-1 1 0,1-1 0,1 0 0,0 1 1,1 0-1,0-1 0,1 1 0,0 0 0,1 0 1,0 3 45,2-7-89,-3-9-617</inkml:trace>
  <inkml:trace contextRef="#ctx0" brushRef="#br0" timeOffset="17057.176">422 74 3593,'-7'-5'5155,"24"25"-6186,-14-16 1478,105 126-307,-88-110 1181,-20-10-1573,-51 92 57,26-49 186,18-36 77,-1 0 0,0 0 0,-1-1 1,-1 0-1,-1-1 0,0 0 0,-2 0-68,10-13 1091,3-2-1770</inkml:trace>
  <inkml:trace contextRef="#ctx0" brushRef="#br0" timeOffset="19238.427">99 886 1096,'12'-59'8498,"-11"50"-7802,1 1 218,-2 17-1873,9 195 693,-9-198 313,0-4 2335,4-17-2461,-3 10 37,0 0 0,0 0 0,0 0 0,1 0-1,0 0 1,0 0 0,0 0 0,0 1 0,1-1-1,0 1 1,0 0 0,0-1 0,1 1 0,-1 1 0,1-1-1,0 0 1,0 1 0,0 0 0,0 0 0,1 0-1,-1 1 1,1-1 0,0 1 0,0 0 0,0 1 0,0-1-1,3 0 43,-6 3-1,0 0 0,1 0 0,-1 0 0,0 1 0,0-1 0,0 1 0,0-1 0,0 1 0,-1 0-1,1-1 1,0 1 0,-1 0 0,1 0 0,-1 0 0,0 0 0,1 1 0,-1-1 0,0 0 0,0 1-1,-1-1 1,1 0 0,0 1 0,-1-1 0,0 1 0,1-1 0,-1 1 0,0-1 0,0 1 0,-1-1 0,1 1-1,0-1 1,-1 0 0,1 1 0,-1-1 0,0 1 0,0-1 0,0 0 0,0 0 0,0 1 0,-1-1-1,1 0 1,0 0 0,-1 0 0,0 0 0,1-1 0,-1 1 0,0 0 0,0-1 0,0 1 0,0-1 0,0 0-1,-1 1 1,1-1 0,0 0 0,0-1 0,-1 1 1,0 1 18,0-1 0,0 0-1,0 0 1,0 0 0,0 0 0,-1 0 0,1-1-1,0 1 1,0-1 0,-1 0 0,1 0-1,0 0 1,0 0 0,-1-1 0,1 1 0,0-1-1,0 0 1,0 0 0,0 0 0,0-1-1,0 1 1,0 0 0,0-1 0,-1-1-18,3 2-1914</inkml:trace>
  <inkml:trace contextRef="#ctx0" brushRef="#br0" timeOffset="19788.417">295 1065 1320,'0'-8'8323,"-17"10"-7729,15-1-602,0 0-1,1 0 1,-1 1 0,1-1-1,-1 1 1,1-1 0,-1 1 0,1-1-1,0 1 1,0 0 0,0-1-1,0 1 1,0 0 0,0 0 0,1 0-1,-1 0 1,1 0 0,-1 0-1,1 0 1,0 0 0,-1 0 0,1 0-1,0 0 1,0 0 0,1 0-1,-1 0 1,0 0 0,1 0 0,-1 0-1,1 0 1,0 0 0,-1-1-1,1 1 1,0 0 0,0 0 0,0 0-1,0-1 1,1 1 0,-1-1-1,0 1 1,1-1 0,-1 1 0,1-1-1,-1 0 1,1 0 0,0 0 0,0 0-1,-1 0 1,1 0 0,0 0-1,0 0 1,0-1 8,0 0 36,0 0 1,0 0-1,0 0 1,0 0-1,0 0 0,0-1 1,0 1-1,0-1 1,0 0-1,0 1 0,0-1 1,-1 0-1,1 0 1,0 0-1,0 0 1,-1-1-1,1 1 0,-1 0 1,1-1-1,-1 1 1,0-1-1,1 1 0,-1-1 1,0 0-1,0 1 1,0-1-1,0 0 0,0 0 1,-1 0-1,1 0 1,-1 0-1,1 0 0,-1 0 1,1 0-1,-1 0 1,0 0-1,0 0 0,0 0 1,0 0-1,-1 0 1,1 0-1,0 0 0,-1 0 1,0 1-1,1-1 1,-1 0-1,0 0 0,0 0 1,0 0-1,0 1 1,0-1-1,0 0 0,0 1 1,-1-1-1,1 1 1,-1-1-1,1 1 0,-1 0 1,0 0-1,1 0 1,-1 0-1,0 0 0,0 0 1,1 0-1,-1 0 1,0 1-1,0-1 0,-1 1-36,-18 6-1392,16 0-471</inkml:trace>
  <inkml:trace contextRef="#ctx0" brushRef="#br0" timeOffset="20339.713">360 880 3993,'-3'-11'3638,"4"13"-3606,4 5-215,70 80 89,-20-55 335,-84 2 1767,-50 105-1676,69-117-785</inkml:trace>
  <inkml:trace contextRef="#ctx0" brushRef="#br0" timeOffset="21266.931">0 802 1080,'2'-6'4952,"-1"14"-5088,19 283-438,-9-137 927,-10-149 1462,-1-5-3352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03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25 3265,'1'-24'5652,"-5"36"-5231,3 228-582,-4-205 1296,5-35-2581</inkml:trace>
  <inkml:trace contextRef="#ctx0" brushRef="#br0" timeOffset="677.954">120 17 2072,'0'0'1402,"0"0"3150,-1 3-5399,-16 231 381,14-220 4502,6-35-1588,-1 9-3548,-1 8 1067,0 0 0,0 0 0,0 0 0,1 0 0,0 1 0,-1-1 0,1 1-1,1-1 1,-1 1 0,0 0 0,1 0 0,0 0 0,0 0 0,0 0 0,0 1 0,0-1-1,0 1 1,1 0 0,-1 0 0,1 0 0,-1 0 0,1 1 0,0-1 0,0 1 0,0 0 0,0 0-1,0 0 1,0 1 0,0 0 0,0-1 0,0 1 0,0 1 0,0-1 0,1 1 33,-3 0-8,1 0 1,-1 0-1,0 1 1,0-1-1,0 1 1,0-1 0,0 1-1,0 0 1,-1 0-1,1 0 1,-1 0-1,1 0 1,-1 0-1,0 0 1,1 1 0,-1-1-1,0 0 1,-1 1-1,1-1 1,0 1-1,-1-1 1,1 1-1,-1-1 1,0 1 0,0-1-1,0 1 1,0 0-1,0-1 1,0 1-1,-1-1 1,1 1-1,-1-1 1,0 1 0,0-1-1,0 0 1,0 1-1,0-1 1,-1 0-1,1 0 1,0 0-1,-1 0 1,0 0-1,1 0 1,-1 0 0,0 0-1,0-1 1,0 1-1,-1 0 8,-4 2 64,1-1-1,-1 0 0,1 0 0,-1-1 1,0 1-1,0-1 0,0-1 0,0 0 1,0 0-1,0 0 0,-1-1 0,1 1 1,0-2-1,0 1 0,0-1 0,-2-1-63,-2-14-928,14 12-1232</inkml:trace>
  <inkml:trace contextRef="#ctx0" brushRef="#br0" timeOffset="1001.56">284 239 5529,'0'-4'3970,"3"16"-3886,-16 107 188,10-113 338,3-6-1065</inkml:trace>
  <inkml:trace contextRef="#ctx0" brushRef="#br0" timeOffset="1501.964">322 56 4745,'9'5'1215,"119"113"-1604,-87-86 2013,-41-32-995,-3 3 294,-90 99-660,19-10 65,70-84-424,2 0-248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05.7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6 3241,'-3'-5'4212,"4"15"-3658,-6 248-341,5-239 384,0-18-812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07.6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45 1944,'-10'-11'6879,"11"35"-7172,-1-15 438,-14 148-145,12-114 372,1-87 2027,1 42-2426,0-1 1,1 0-1,-1 1 1,1-1-1,-1 1 0,1-1 1,0 1-1,0-1 1,0 1-1,0-1 0,1 1 1,-1 0-1,1 0 1,-1 0-1,1 0 0,0 0 1,0 0-1,0 0 1,0 0-1,0 1 0,0-1 1,0 1-1,0-1 1,1 1-1,-1 0 0,1 0 1,-1 0-1,1 0 1,-1 1-1,1-1 1,-1 1-1,1-1 0,0 1 1,-1 0-1,1 0 1,0 0-1,-1 0 0,1 1 1,0-1-1,-1 1 1,3 0 26,-3 0 3,0 0 1,1 0-1,-1 0 1,0 0-1,0 1 1,0-1-1,0 1 1,0 0-1,0-1 1,0 1-1,-1 0 1,1 0-1,0 0 1,-1 0-1,0 0 1,1 0-1,-1 1 1,0-1 0,0 0-1,0 1 1,-1-1-1,1 0 1,-1 1-1,1-1 1,-1 1-1,0-1 1,0 1-1,0 0 1,0-1-1,0 1 1,0-1-1,-1 1 1,1-1-1,-1 0 1,0 1-1,0-1 1,0 0-1,0 1 1,0-1 0,0 0-1,-1 0 1,1 0-1,-1 0 1,1 0-1,-1 0 1,0 0-1,0-1 1,0 1-1,0 0 1,0-1-1,0 0 1,0 1-1,-1-1 1,1 0-1,0 0 1,-2 0-4,0 1 60,0 0 0,0-1 1,0 1-1,0-1 0,0 0 0,-1 0 0,1 0 1,0 0-1,-1-1 0,1 0 0,0 0 0,-1 0 1,1 0-1,0-1 0,-1 0 0,1 0 1,0 0-1,0 0 0,0-1 0,-1 0-60,5-1-1127,0 1-573</inkml:trace>
  <inkml:trace contextRef="#ctx0" brushRef="#br0" timeOffset="436.12">134 375 2481,'1'-5'6210,"4"-3"-3947,16-13-3395,-20 21 1682,33-35 107,-31 49-1230,-6 114 779,3-127-94,0-1 22,0 0-252,0 0-806</inkml:trace>
  <inkml:trace contextRef="#ctx0" brushRef="#br0" timeOffset="796.564">424 133 4617,'0'1'2770,"0"4"-3221,-5 131 1299,6-120-122,-1-14-1130</inkml:trace>
  <inkml:trace contextRef="#ctx0" brushRef="#br0" timeOffset="1101.658">370 221 2136,'7'-2'5536,"25"0"-5417,68 3 677,-100-3 723,-1 1-1903</inkml:trace>
  <inkml:trace contextRef="#ctx0" brushRef="#br0" timeOffset="2144.279">512 157 976,'-17'-23'7290,"-24"0"-5907,38 21-1357,0 1 0,1 0-1,-1 0 1,0 0 0,0 1 0,0-1 0,0 1 0,0-1 0,0 1 0,0 0 0,0 0 0,0 0-1,0 1 1,0-1 0,0 1 0,0-1 0,1 1 0,-1 0 0,-1 1-26,-36 11-307,-4 36-282,26 35-19,18-79 675,-1 0 0,1 1 0,0-1 0,0 0 0,1 1 0,-1-1 0,1 0 0,0 0 1,1 0-1,-1 0 0,1 0 0,0 0 0,0 0 0,1 0 0,-1-1 0,1 1 0,0-1 1,1 0-1,-1 1 0,1-2 0,-1 1 0,1 0 0,0-1 0,0 0 0,1 1 0,-1-2 1,1 1-1,0-1 0,-1 1 0,1-1 0,0 0 0,0-1 0,0 1 0,3-1-67,4-1 250,1 0 0,0-2-1,0 1 1,0-2 0,-1 1-1,1-2 1,-1 0 0,0 0-1,4-3-249,-13 5 90,-1-1-1,1 0 1,-1 0-1,1 1 1,-1-2-1,0 1 1,-1 0-1,1 0 0,0 0 1,-1-1-1,0 1 1,0-1-1,0 1 1,0-1-1,0 0 1,-1 1-1,1-1 0,-1 0 1,0 1-1,0-1 1,-1 0-1,1 0-89,0-8 5,1 5 15,0 0-1,-1 1 1,0-1 0,0 0-1,-1 0 1,0 0 0,0 0-1,0 1 1,-1-1 0,0 0-1,0 1 1,-3-5-20,-17 3-211,14 7-2149,8 1 63</inkml:trace>
  <inkml:trace contextRef="#ctx0" brushRef="#br0" timeOffset="3054.112">671 54 3113,'-2'-11'6309,"1"30"-6254,-5 138-158,2-138 866,6-25 2347,0 1-3146,-1 0 0,1 0 1,1 1-1,-1-1 0,1 1 1,-1 0-1,1 0 0,0 0 0,1 0 1,-1 0-1,1 1 0,0-1 1,0 1-1,0 0 0,0 0 0,0 1 1,0-1-1,1 1 0,0 0 1,-1 0-1,1 0 0,0 1 0,0 0 1,0 0-1,0 0 0,0 0 1,3 1 35,-6 1-6,0 0 0,0 0 0,0 0 0,-1 0 1,1 1-1,0-1 0,-1 1 0,1-1 0,0 1 1,-1 0-1,0 0 0,1-1 0,-1 1 0,0 0 0,0 0 1,0 0-1,0 0 0,-1 0 0,1 1 0,0-1 1,-1 0-1,0 0 0,1 0 0,-1 1 0,0-1 1,0 0-1,0 0 0,0 1 0,-1-1 0,1 0 1,-1 0-1,1 0 0,-1 0 0,0 1 0,0-1 1,0 0-1,0 0 0,0 0 0,0-1 0,0 1 0,-1 0 1,1 0-1,-1-1 0,1 1 0,-1-1 6,-1 2 50,-1-1-1,1 1 0,-1-1 1,0 0-1,0 0 1,0-1-1,1 1 0,-1-1 1,-1 0-1,1 0 1,0 0-1,0-1 0,0 1 1,0-1-1,-1 0 1,1 0-1,0-1 0,0 1 1,0-1-1,0 0 1,0 0-1,0 0 0,0-1 1,0 1-1,0-1 1,-2-1-50,5 0-637,1 2-598</inkml:trace>
  <inkml:trace contextRef="#ctx0" brushRef="#br0" timeOffset="4590.671">1011 237 2833,'-3'-7'2945,"3"6"-2864,0 1-1,0-1 0,0 1 0,0-1 1,0 1-1,0-1 0,0 0 0,0 1 0,0-1 1,-1 1-1,1-1 0,0 1 0,0-1 1,-1 1-1,1-1 0,0 1 0,-1 0 0,1-1 1,0 1-1,-1-1 0,1 1 0,-1 0 1,1-1-1,-1 1 0,1 0 0,-1 0 0,1-1 1,-1 1-1,1 0 0,-1 0 0,1 0 0,-1 0 1,1-1-1,-1 1 0,1 0 0,-1 0 1,1 0-1,-1 0 0,1 0 0,-1 0 0,0 0 1,1 1-1,-1-1 0,1 0 0,-1 0 1,1 0-1,-1 0 0,1 1 0,-1-1 0,1 0 1,-1 1-1,1-1 0,-1 0-80,-5 3-25,0 0-1,0 0 1,1 0 0,-1 1-1,1-1 1,-1 1-1,1 1 1,0-1-1,1 1 1,-1 0 0,1 0-1,0 0 1,0 0-1,1 1 1,-1 0 0,1-1-1,0 1 1,1 1-1,-1 0 26,3-6 3,0 0-1,0 0 1,0 1-1,0-1 1,0 0-1,0 0 1,0 0-1,1 0 0,-1 0 1,0 1-1,1-1 1,-1 0-1,1 0 1,-1 0-1,1 0 1,-1 0-1,1 0 1,0 0-1,0 0 1,-1-1-1,1 1 0,0 0 1,0 0-1,0-1 1,0 1-1,0 0 1,0-1-1,0 1 1,0-1-1,0 1 1,0-1-1,0 0 0,0 1 1,0-1-1,1 0 1,-1 0-1,0 0 1,0 0-1,0 0 1,0 0-1,1 0 1,-1 0-1,0 0 0,0 0 1,0-1-1,0 1 1,0-1-1,0 1 1,0 0-1,0-1 1,0 0-1,0 1 1,1-1-3,56-30 1334,-57 29-1279,0 1 1,0-1 0,0 0 0,0 1-1,0-1 1,-1 0 0,1 0-1,0 1 1,-1-1 0,1 0-1,-1 0 1,0 0 0,0 0 0,0 0-1,0 0 1,0 0 0,0 1-1,0-1 1,-1 0 0,1 0 0,0 0-1,-1 0 1,0 1 0,1-1-1,-1 0 1,0 0 0,0 1-1,0-1 1,0 1 0,0-1 0,-1 1-1,1-1 1,0 1 0,-1 0-1,1-1 1,-1 1 0,1 0 0,-1 0-1,-1 0-55,-41-24-1602,39 24-434</inkml:trace>
  <inkml:trace contextRef="#ctx0" brushRef="#br0" timeOffset="5115.109">1035 10 5673,'-3'-9'4573,"11"21"-5482,112 120 718,-49-69 520,-76-59 2950,-9 4-3708,-82 113 314,57-63-168,28-44-546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17.1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48 1776,'-1'0'190,"0"0"0,1 0 0,-1 0 0,1 0 0,-1-1 0,1 1 0,-1 0 0,1 0 0,-1 0 0,1-1 0,-1 1 0,1 0-1,-1 0 1,1-1 0,-1 1 0,1 0 0,-1-1 0,1 1 0,-1-1 0,1 1 0,0-1 0,-1 1 0,1-1 0,0 1 0,0-1 0,-1 1 0,1-1-1,0 1 1,0-1 0,0 1 0,0-1 0,-1 1 0,1-1 0,0 1 0,0-1 0,0 0 0,0 1 0,0-1 0,0 1 0,1-1 0,-1 1-1,0-1 1,0 0 0,0 1 0,0-1 0,1 1 0,-1-1 0,0 1 0,1-1 0,-1 1 0,0-1-190,18-9 1665,-12 7-2458,-3 2 780,-1 0-1,0 0 1,1 0 0,-1 0 0,1 0 0,-1 1 0,1-1 0,-1 1 0,1 0 0,-1-1 0,1 1-1,0 0 1,-1 1 0,1-1 0,-1 0 0,1 1 0,-1-1 0,1 1 0,-1 0 0,1 0 0,-1 0 0,0 0-1,1 0 1,-1 1 0,0-1 0,0 1 0,0-1 0,0 1 0,0 0 0,0 0 0,-1 0 13,45 73-597,-31-45 507,5 16-163,-20-46-1398</inkml:trace>
  <inkml:trace contextRef="#ctx0" brushRef="#br0" timeOffset="349.655">225 32 2072,'-19'-3'5206,"19"3"-5133,-1-1-1,0 1 1,0 0 0,1 0 0,-1 0 0,0 0 0,0 0 0,1 0 0,-1 0 0,0 0 0,0 0 0,1 0 0,-1 0 0,0 0 0,1 0 0,-1 1 0,0-1 0,0 0 0,1 1 0,-1-1 0,1 0 0,-1 1 0,0-1 0,1 1 0,-1-1 0,1 1 0,-1-1 0,1 1-1,-1-1 1,1 1 0,-1-1 0,1 1 0,0 0 0,-1-1 0,1 1 0,0 0 0,-1 0 0,1-1 0,0 1 0,0 0 0,0-1 0,0 1 0,0 0 0,0 0 0,0 0-73,-104 144 1594,99-140-2239,5-6-783</inkml:trace>
  <inkml:trace contextRef="#ctx0" brushRef="#br0" timeOffset="879.803">362 50 2441,'-8'-12'6335,"-1"12"-3595,-14 26-2534,23-26-179,-3 5-42,1 0 1,-1 0-1,1 0 0,1 0 1,-1 0-1,1 0 0,-1 1 0,1-1 1,1 1-1,-1-1 0,1 0 1,0 1-1,0-1 0,1 1 0,0-1 1,0 0-1,0 1 0,0-1 1,1 0-1,0 0 0,0 0 0,0 0 1,1 0-1,-1 0 0,1-1 0,0 1 1,4 3 14,-4-8 47,0 0 1,1 0 0,-1 0 0,0 0-1,1-1 1,-1 1 0,0-1-1,0 0 1,0 0 0,0 0 0,0-1-1,0 1 1,0-1 0,0 1-1,0-1 1,0 0 0,-1 0 0,1 0-1,-1 0 1,0-1 0,1 1-1,-1-1 1,0 1 0,0-1-1,-1 0 1,1 0 0,-1 0 0,1 0-1,-1 0 1,0 0 0,1-3-48,-1 3 29,0 0 0,0-1 0,0 1-1,-1 0 1,1-1 0,-1 1 0,0-1 0,0 0 0,0 1 0,0-1 0,-1 1 0,1-1 0,-1 1 0,0 0 0,0-1 0,0 1 0,-1 0 0,1 0 0,-1-1-1,0 1 1,1 0 0,-1 0 0,-1 1 0,1-1 0,0 0 0,-1 1 0,1 0 0,-1-1 0,0 1 0,0 0 0,0 0 0,0 0 0,-1 0-29,-1 6-1693,3 0 106</inkml:trace>
  <inkml:trace contextRef="#ctx0" brushRef="#br0" timeOffset="1178.722">493 62 2825,'5'-8'7487,"-2"27"-7215,-1 154-271,-2-170-1565,0-2-576</inkml:trace>
  <inkml:trace contextRef="#ctx0" brushRef="#br0" timeOffset="1758.748">507 50 2401,'9'-28'6528,"29"10"-6079,-37 17-446,1 1 0,0-1 0,0 1 0,0-1 1,0 1-1,0-1 0,0 1 0,0 0 0,0 0 0,0 0 0,0 0 0,0 0 1,0 1-1,0-1 0,0 1 0,0-1 0,0 1 0,0 0 0,0 0 0,0-1 0,-1 1 1,1 1-1,0-1 0,-1 0 0,1 0 0,-1 0 0,1 1 0,-1-1 0,1 1 1,-1-1-1,0 1 0,0 0 0,0 0 0,0-1 0,0 1 0,0 0 0,0 0 1,-1 0-1,1 0 0,-1 0 0,1 0 0,-1 0 0,0 0 0,0 0 0,0 0 0,0 0 1,0 0-1,0 0 0,-1 0 0,1 0 0,0 0 0,-1 0 0,0 0 0,1 0 1,-1-1-1,0 1 0,0 0 0,0 0 0,0-1 0,-1 1 0,1 0 0,-1 0-3,-1 1 77,1 1 0,-1-1 0,1 0-1,-1 0 1,0 0 0,0-1 0,-1 1-1,1-1 1,0 1 0,-1-1 0,1 0-1,-1-1 1,0 1 0,0-1 0,0 1-1,0-1 1,1 0 0,-2 0-77,13-11-267,-6 10 246,0 1 0,0-1 0,-1 0-1,1 0 1,0 1 0,0-1 0,0 1-1,-1-1 1,1 1 0,0 0 0,-1-1-1,1 1 1,-1 0 0,1 0 0,-1 0-1,1 1 1,-1-1 0,0 0 0,1 0-1,-1 1 1,0-1 0,0 1 0,0-1-1,0 1 1,0-1 0,0 1 0,-1 0 0,1-1-1,0 1 1,-1 0 21,5 8-12,-3-6 27,1 1 0,-1 0-1,1-1 1,-1 1 0,1-1 0,1 0 0,-1 0 0,0 0 0,1-1 0,0 1-1,0-1 1,0 0 0,0 0 0,1 0 0,-1 0 0,1-1 0,-1 0-1,1 0 1,0 0 0,4 1-15,-7-5 181,1 1 0,0-1 0,0 0 0,-1 0 0,1 0 0,-1 0-1,1 0 1,-1-1 0,0 1 0,0-1 0,0 0 0,0 1 0,-1-1 0,1 0 0,-1 0 0,0 0-1,1 0 1,-1 0 0,0 0 0,-1 0 0,1-1 0,-1 1 0,1 0 0,-1 0 0,0-1 0,0 1-1,-1 0 1,1-3-181,-1 6-673,1-1-1642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26.6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9 4849,'-2'-2'2281,"-1"0"-945,1 0-224,2-1-456,0 3-208,0 0-312,0 0-64,0 0-96,0 0-80,0 0-368,0 0-640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26.8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8 3433,'-2'-2'2112,"1"0"57,1 2-1297,0-1-136,0 1-152,0-1-168,0 0-144,0 1-88,0-1-456,0 1-448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38.0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481 442 4409 0 0,'0'0'1995'0'0,"0"0"-503"0"0,0 0 26 0 0,0 0 178 0 0,0 0 31 0 0,0 0-113 0 0,0 0-202 0 0,0 0-285 0 0,0 0-264 0 0,0 0-200 0 0,0 0-170 0 0,0 0-554 0 0,0 2 8233 0 0,24-35-7894 0 0,-4 13-262 0 0,-15 13-5 0 0,1 0-1 0 0,1 0 1 0 0,-1 1-1 0 0,1-1 1 0 0,0 2-1 0 0,0-1 1 0 0,1 1-1 0 0,0 0 1 0 0,0 1-1 0 0,0 0 1 0 0,3-1-11 0 0,-4 34-59 0 0,-5 0 181 0 0,-2-1 0 0 0,-1 0 0 0 0,-1 0 0 0 0,-2 0 0 0 0,0 0 0 0 0,-2 1-122 0 0,-13 124 498 0 0,21-151-481 0 0,0 0 0 0 0,0 0 0 0 0,0-1 1 0 0,1 1-1 0 0,-1-1 0 0 0,0 1 0 0 0,1-1 0 0 0,-1 0 1 0 0,1 0-1 0 0,0 0 0 0 0,-1 0 0 0 0,1 0 0 0 0,0 0 1 0 0,-1-1-1 0 0,1 0 0 0 0,0 1 0 0 0,0-1 0 0 0,-1 0 1 0 0,1 0-1 0 0,0-1 0 0 0,0 1 0 0 0,-1 0 0 0 0,1-1 1 0 0,0 0-1 0 0,-1 0 0 0 0,1 0 0 0 0,0 0 0 0 0,-1 0 1 0 0,1 0-1 0 0,0-1-17 0 0,12-5 23 0 0,1 0 0 0 0,-2-2-1 0 0,1 1 1 0 0,-1-2 0 0 0,0 0 0 0 0,-1 0 0 0 0,0-2-1 0 0,6-7-22 0 0,53-62 61 0 0,-67 75-63 0 0,0 0 0 0 0,0 0 0 0 0,0 0 0 0 0,-1-1 0 0 0,0 0 1 0 0,0 0-1 0 0,-1 0 0 0 0,1-1 0 0 0,-2 1 0 0 0,1-1 0 0 0,-1 1 1 0 0,0-1-1 0 0,-1 0 0 0 0,0 0 0 0 0,0 0 0 0 0,0 0 2 0 0,-2 6-18 0 0,0 0 0 0 0,0 0 0 0 0,0 0 0 0 0,0 0-1 0 0,0 0 1 0 0,0 1 0 0 0,0-1 0 0 0,0 0 0 0 0,-1 1 0 0 0,1-1-1 0 0,-1 1 1 0 0,1-1 0 0 0,-1 1 0 0 0,1 0 0 0 0,-1 0-1 0 0,0 0 1 0 0,0-1 0 0 0,0 2 0 0 0,1-1 0 0 0,-1 0 0 0 0,0 0-1 0 0,0 1 1 0 0,0-1 0 0 0,0 1 0 0 0,-1-1 0 0 0,1 1 0 0 0,0 0-1 0 0,0 0 1 0 0,0 0 0 0 0,0 0 0 0 0,0 0 0 0 0,0 0 0 0 0,0 1-1 0 0,0-1 1 0 0,0 1 0 0 0,0 0 0 0 0,0-1 0 0 0,0 1-1 0 0,0 0 1 0 0,0 0 0 0 0,0 0 0 0 0,1 0 0 0 0,-2 1 18 0 0,-3 6 29 0 0,0 0 1 0 0,1 1 0 0 0,1-1-1 0 0,-1 1 1 0 0,1 0 0 0 0,0 1-1 0 0,1-1 1 0 0,0 0-1 0 0,1 1 1 0 0,0 0 0 0 0,1-1-1 0 0,-1 1 1 0 0,2 0 0 0 0,-1 0-1 0 0,2 0 1 0 0,-1 0 0 0 0,1-1-1 0 0,2 8-29 0 0,-2 20 98 0 0,-2-6 6 0 0,0-20-72 0 0,0 1 0 0 0,1 0 0 0 0,0 0 0 0 0,1 0 0 0 0,0-1 0 0 0,1 1 0 0 0,1 0 0 0 0,-1-1 0 0 0,2 0 0 0 0,0 1 0 0 0,0-1 0 0 0,2 3-32 0 0,38-26 792 0 0,21-34-748 0 0,-46 19-7395 0 0,-17 24-4155 0 0</inkml:trace>
  <inkml:trace contextRef="#ctx0" brushRef="#br0" timeOffset="109861.989">1 484 4865 0 0,'0'0'1031'0'0,"0"0"46"0"0,0 0 86 0 0,0 0-9 0 0,0 0-82 0 0,0 0 54 0 0,0 0 82 0 0,0 0 71 0 0,0 0 4 0 0,0 0-115 0 0,0 0-122 0 0,0-7-159 0 0,3-32 506 0 0,-2 38-1331 0 0,0 1 0 0 0,-1-1 0 0 0,1 0 0 0 0,0 0 0 0 0,-1 1 0 0 0,1-1 0 0 0,0 1 0 0 0,0-1 0 0 0,0 1 0 0 0,-1-1 0 0 0,1 1 0 0 0,0-1 0 0 0,0 1 0 0 0,0 0 0 0 0,0-1 0 0 0,0 1 0 0 0,0 0 0 0 0,0 0 0 0 0,0 0 0 0 0,0-1 0 0 0,0 1-1 0 0,0 0 1 0 0,0 1 0 0 0,0-1 0 0 0,0 0 0 0 0,0 0 0 0 0,0 0 0 0 0,-1 0 0 0 0,1 1 0 0 0,0-1 0 0 0,0 1 0 0 0,0-1 0 0 0,0 0 0 0 0,0 1 0 0 0,0-1 0 0 0,-1 1 0 0 0,1 0 0 0 0,0-1 0 0 0,0 1 0 0 0,-1 0 0 0 0,1-1 0 0 0,0 1 0 0 0,-1 0 0 0 0,1 0 0 0 0,-1 0 0 0 0,1-1 0 0 0,-1 1 0 0 0,0 0-62 0 0,35 40-116 0 0,-27-28-23 0 0,-9-14 174 0 0,1 0 0 0 0,0 1 0 0 0,0-1 0 0 0,0 1 0 0 0,1-1 1 0 0,-1 0-1 0 0,0 1 0 0 0,0-1 0 0 0,0 1 0 0 0,0-1 0 0 0,0 0 0 0 0,1 1 0 0 0,-1-1 1 0 0,0 1-1 0 0,1-1 0 0 0,-1 1 0 0 0,0-1 0 0 0,1 1 0 0 0,-1-1 0 0 0,1 1 0 0 0,-1 0 1 0 0,0-1-1 0 0,1 1 0 0 0,-1-1 0 0 0,1 1 0 0 0,-1 0 0 0 0,1-1 0 0 0,0 1 0 0 0,-1 0 1 0 0,1 0-1 0 0,-1 0 0 0 0,1-1 0 0 0,-1 1 0 0 0,1 0 0 0 0,0 0 0 0 0,-1 0 0 0 0,1 0 1 0 0,-1 0-1 0 0,1 0 0 0 0,0 0 0 0 0,-1 0 0 0 0,1 0 0 0 0,-1 0 0 0 0,1 0 0 0 0,0 1 1 0 0,-1-1-1 0 0,1 0 0 0 0,-1 0 0 0 0,1 1 0 0 0,-1-1 0 0 0,1 0 0 0 0,-1 0 1 0 0,1 1-1 0 0,-1-1 0 0 0,1 1 0 0 0,-1-1 0 0 0,1 0 0 0 0,-1 1 0 0 0,1-1 0 0 0,-1 1 1 0 0,0-1-1 0 0,1 1 0 0 0,-1-1 0 0 0,0 1 0 0 0,0 0 0 0 0,1-1 0 0 0,-1 1 0 0 0,0-1 1 0 0,0 1-1 0 0,0 0-35 0 0,151-180 1809 0 0,110-97-1809 0 0,-231 239 555 0 0,-30 37-472 0 0,0 0-36 0 0,0 0-70 0 0,0 0-72 0 0,0 0-73 0 0,-8 48-2370 0 0,5-19-1392 0 0,3-16-350 0 0,-2-1-3364 0 0,1-4-1103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27.5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16 2425,'-10'-15'8589,"-41"15"-8945,47 2 324,-1 1-1,1 1 0,-1-1 0,1 1 1,0 0-1,0 0 0,1 0 0,-1 0 0,1 0 1,0 1-1,0 0 0,0 0 0,1-1 1,0 1-1,0 1 0,0-1 0,1 0 1,-1 0-1,1 1 0,0-1 0,1 1 1,-1-1-1,1 1 0,0-1 0,1 5 33,-1-7 5,-1 0 0,1 0-1,0 0 1,0 0-1,1-1 1,-1 1-1,1 0 1,-1 0-1,1 0 1,0 0 0,0 0-1,0 0 1,1-1-1,-1 1 1,0 0-1,1-1 1,0 1 0,0-1-1,0 0 1,0 0-1,0 1 1,0-1-1,0 0 1,1-1-1,-1 1 1,1 0 0,-1-1-1,1 1 1,0-1-1,-1 0 1,1 0-1,0 0 1,0 0-1,0-1 1,0 1 0,0-1-1,0 0 1,0 0-1,0 0 1,0 0-1,0 0 1,0 0-1,2-1-4,-2 0 48,0 1-1,0-1 0,0 0 0,0 0 0,0 0 1,0 0-1,-1 0 0,1-1 0,0 1 0,-1-1 1,1 1-1,-1-1 0,0 0 0,1 0 0,-1 0 0,0-1 1,0 1-1,0 0 0,-1-1 0,1 1 0,-1-1 1,1 0-1,-1 1 0,0-1 0,0 0 0,0 0 1,0 0-1,0 0 0,-1 0 0,1 0 0,-1 0 0,0 0 1,0 0-1,0-3-47,-1 5-590,1 1-1770</inkml:trace>
  <inkml:trace contextRef="#ctx0" brushRef="#br0" timeOffset="2080.131">203 157 632,'-5'-2'10062,"1"-2"-7273,0 17-4642,-8 91 1787,7-97 679,8-19 620,47-80-1385,-49 91 130,-1-1 1,1 1 0,0 0-1,0 0 1,0-1 0,0 1-1,0 0 1,0 0 0,0 0-1,1 1 1,-1-1 0,0 0-1,0 0 1,1 0 0,-1 1-1,0-1 1,1 1 0,-1-1-1,1 1 1,-1 0 0,0-1 0,1 1-1,-1 0 1,1 0 0,-1 0-1,1 0 1,-1 0 0,1 0-1,-1 1 1,1-1 0,-1 0-1,1 1 1,-1-1 0,0 1-1,1 0 1,-1-1 0,0 1-1,1 0 1,-1 0 0,0 0 0,0 0-1,0 0 1,0 0 0,0 0-1,0 0 1,0 0 0,0 0-1,0 1 1,-1-1 0,1 0-1,0 1 1,-1-1 0,1 0-1,-1 1 1,1-1 0,-1 1-1,0-1 1,0 1 0,0-1-1,1 1 1,-1-1 0,-1 1 21,-8 80 65,7-74-92,14 8 378,-9-16-318,0 0-1,0-1 0,0 1 1,0-1-1,0 0 0,-1 0 0,1 0 1,0 0-1,0 0 0,0 0 1,-1-1-1,1 1 0,-1-1 1,1 0-1,-1 0 0,0 0 1,0 0-1,0 0 0,0 0 0,0-1 1,0 1-1,1-3-32,20-45 671,-34 62-1519,1 38 429,10-49 421,0 0 1,0 0-1,0 0 1,0 0-1,0 0 0,1 0 1,-1 0-1,0 0 1,0 0-1,1 0 1,-1-1-1,1 1 0,-1 0 1,1 0-1,-1 0 1,1 0-1,-1-1 0,1 1 1,0 0-1,-1 0 1,1-1-1,0 1 0,0-1 1,0 1-1,-1 0 1,1-1-1,0 0 1,0 1-1,0-1 0,0 1 1,0-1-1,0 0 1,0 0-1,0 0 0,0 1 1,0-1-1,0 0 1,0 0-1,0 0 0,0-1 1,0 1-1,0 0 1,0 0-1,0 0 0,-1-1 1,1 1-1,0 0 1,0-1-1,0 1 1,0-1-1,0 1 0,0-1-2,1 0 46,0 0 0,1 0 0,-1 0 0,0 0 0,0 0-1,0 0 1,-1 0 0,1 0 0,0-1 0,0 1 0,-1-1-1,1 0 1,-1 1 0,1-1 0,-1 0 0,0 0 0,1 0 0,-1 0-1,0 0 1,0 0 0,-1 0 0,1 0 0,0 0 0,-1 0-1,1-1 1,-1 1 0,0 0 0,0 0 0,0-1 0,0 1-1,0 0 1,0 0 0,0-1 0,-1 1 0,1 0 0,-1 0 0,0 0-1,0 0 1,1 0 0,-1-1-46,-29-54-137,29 57 104,0 0 1,0 1-1,0-1 1,0 0-1,1 1 1,-1-1-1,0 1 1,0-1-1,1 1 1,-1-1-1,0 1 1,1 0-1,-1-1 1,0 1-1,1 0 1,-1-1-1,1 1 1,-1 0-1,1 0 1,0 0-1,-1-1 1,1 1-1,0 0 1,-1 0-1,1 0 1,0 0-1,0 0 1,0 0-1,0 0 1,0-1-1,0 1 1,0 0-1,0 0 1,0 0-1,1 0 1,-1 0-1,0 0 1,0 0-1,1-1 1,-1 1-1,1 0 1,-1 0-1,0 0 1,1-1-1,0 1 1,-1 0-1,1-1 1,-1 1-1,2 0 33,-1 1 3,1-1-1,-1 1 0,1-1 1,0 0-1,0 0 0,-1 1 1,1-1-1,0 0 0,0-1 0,0 1 1,0 0-1,0 0 0,0-1 1,1 0-1,-1 1 0,0-1 1,0 0-1,0 0 0,0 0 1,0 0-1,1 0 0,-1-1 0,0 1 1,0 0-1,0-1 0,0 0 1,0 0-1,0 1 0,0-1 1,0 0-1,0-1 0,0 1 1,1-1-3,55-47 339,-55 45-295,0 0-1,0-1 1,0 1-1,0 0 0,-1-1 1,0 1-1,0-1 1,0 0-1,-1 1 0,1-1 1,-1 0-1,0 0 1,0 0-1,-1 0 0,0-2-43,-9 23-1292,0 150 953,18-127 386,39-41 788,-30-6-706,-14 4-522</inkml:trace>
  <inkml:trace contextRef="#ctx0" brushRef="#br0" timeOffset="2442.061">551 148 5225,'9'-1'5726,"13"-4"-4532,11-2-1639,24-6 516,-56 11 1544,-2 2-2342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22.9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96 1104,'1'-7'6947,"0"1"-3491,7-10-3660,-1 5 1613,-6 23-2712,-1 7 1324,-1 0 0,-1 1 1,-1-1-1,-1 0 0,0 0 0,-2 0 0,0-1 0,-2 3-21,4-10 484,8-20 525,6-14-504,-6 15-525,-1 1 1,0-1-1,-1 0 0,0 0 0,0 0 0,0 0 0,-1 0 0,-1-1 1,1 1-1,-1 0 0,-1 0 0,1-1 0,-1 1 0,-1 0 1,0 0-1,0 0 0,-3-7 20,3 14-43,-1-1 1,0 1-1,0-1 1,0 1 0,0 0-1,0 0 1,0 0-1,0 0 1,0 1-1,0-1 1,-1 1-1,1 0 1,0 0-1,0 0 1,0 1-1,-1-1 1,1 1 0,0-1-1,0 1 1,0 0-1,0 0 1,0 0-1,0 1 1,0-1-1,1 1 1,-1 0-1,0-1 1,1 1-1,-1 0 1,1 1 0,0-1-1,0 0 1,-1 1-1,2-1 1,-1 1-1,0 0 1,0 0 42,2-3-104,0 0 8,0 0 12,0 0 25,11 3 3,161-11 36,-67 2 133,-111 3 189,6 3-1932</inkml:trace>
  <inkml:trace contextRef="#ctx0" brushRef="#br0" timeOffset="11606.514">411 175 1432,'-3'-4'7772,"1"-7"-6029,-6-14-1548,5 24-199,0 0 0,0 0 0,0 1 0,0-1-1,0 1 1,0 0 0,0 0 0,0 0 0,-1 0-1,1 0 1,0 1 0,0-1 0,0 1 0,0 0-1,0 0 1,0 0 0,1 0 0,-1 0 0,0 1-1,0-1 1,1 1 0,-1 0 0,1 0 0,-1 0-1,1 0 1,0 0 0,0 0 0,0 1 0,0-1-1,0 1 1,1 0 0,-1-1 0,1 1 0,-1 0-1,1 1 5,-1-2-9,1 0 0,-1-1-1,1 1 1,0 0-1,0 0 1,0 0 0,0 0-1,0 0 1,0 0-1,0 0 1,1 0 0,-1 0-1,1 0 1,-1 0-1,1 1 1,0-1 0,0 0-1,0 0 1,0 0-1,0 1 1,1-1-1,-1 0 1,1 0 0,-1 0-1,1 0 1,0 0-1,0 0 1,0 0 0,0 0-1,0 0 1,0 0-1,0 0 1,1-1 0,-1 1-1,1 0 1,-1-1-1,1 0 1,0 1 0,-1-1-1,1 0 1,0 0-1,0 1 1,0-1-1,0-1 1,0 1 0,0 0-1,0 0 1,0-1-1,1 0 1,-1 1 0,0-1 9,2 1 65,-1 0 0,1-1 0,0 1 0,0-1 0,-1 0 0,1 0 0,0-1 0,-1 1 0,1-1 0,0 1 0,-1-1 0,1 0 0,0-1 0,-1 1 0,0-1 0,1 1 0,-1-1 0,0 0 0,0 0 0,0 0 1,0-1-1,0 1 0,0-1 0,-1 0 0,1 1 0,-1-1 0,0 0 0,0-1 0,0 1 0,0 0 0,-1 0 0,1-1 0,-1 1 0,0-1 0,0 0 0,0 1 0,0-1 0,0 0 0,-1 1 0,0-1 0,0 0 0,0 1 1,0-1-1,-1 0 0,1 0 0,-1 1 0,0-1 0,0 1 0,0-1 0,-1 1 0,1-1 0,-1 1 0,0-1-65,3 5-19,-1 0-1,1 0 1,-1 0-1,0 0 1,1 0-1,-1 0 1,0 0-1,0 0 1,1 0 0,-1 0-1,0 0 1,0 0-1,0 1 1,0-1-1,-1 0 1,1 0-1,0 0 1,0 0 0,-1 0-1,1 0 1,0 0-1,-1 0 1,1 0-1,-1 0 1,1 0-1,-1-1 1,0 1 0,1 0-1,-1 0 1,0 0-1,0-1 1,1 1-1,-1 0 1,0-1-1,0 1 1,0 0 0,0-1-1,0 0 1,0 1-1,0-1 1,0 1-1,0-1 1,0 0-1,0 0 1,0 0 0,0 1-1,0-1 1,0 0-1,0 0 1,-1-1-1,1 1 1,0 0-1,0 0 1,0 0 0,0-1-1,0 1 1,0 0-1,0-1 1,0 1-1,0-1 1,0 0-1,1 1 1,-1-1 0,0 1-1,0-1 1,0 0-1,1 0 1,-1 0-1,0 0 20,4 3 9,0 0-1,1 0 1,-1 0-1,1 0 1,-1-1-1,1 1 1,0-1-1,-1 0 1,1 0 0,0-1-1,0 1 1,0-1-1,0 0 1,-1 0-1,1 0 1,0 0-1,0-1 1,0 1-1,0-1 1,-1 0-1,1-1 1,0 1-1,-1 0 1,1-1-1,-1 0 1,1 0-1,-1 0 1,0 0-1,0 0 1,2-3-9,2 2 6,-2 1 24,0 0 1,0-1-1,0 1 0,0-1 1,0 0-1,-1 0 1,1-1-1,-1 1 1,0-1-1,0 0 1,-1 0-1,1-1 0,-1 1 1,0-1-1,0 1 1,0-1-1,0 0 1,-1 0-1,0 0 0,0-1 1,-1 1-1,1 0 1,-1-1-1,0 1 1,-1-1-1,1 1 0,-1-1 1,0-2-31,-9 21-928,-33 169 445,25-36 835,18-145-320,1 1 0,-1-1-1,1 0 1,-1 0 0,1 0 0,-1 0 0,1 0-1,0 0 1,0-1 0,-1 1 0,1-1 0,0 1-1,0-1 1,-1 1 0,1-1 0,0 0 0,0 0-1,0 0 1,0 0 0,0 0 0,-1 0 0,1-1-1,0 1 1,0-1 0,0 1 0,-1-1 0,1 0-1,0 1 1,-1-1 0,1 0 0,0 0 0,-1 0 0,1 0-1,-1-1 1,0 1 0,1 0 0,-1-1 0,0 1-1,1-1-31,0-1 10,1 0-1,-1 0 0,0 0 0,0 0 1,0-1-1,-1 1 0,1-1 1,-1 1-1,1-1 0,-1 0 0,0 1 1,-1-1-1,1 0 0,-1 0 1,1 1-1,-1-1 0,-1 0 0,1 0 1,0 0-1,-1 1 0,0-1 0,1 0 1,-2 0-1,1 1 0,0-1 1,-1 1-1,1-1 0,-1 1 0,0 0 1,0 0-1,-1 0 0,1 0 1,-1 0-1,1 0 0,-1 0 0,0 1 1,0-1-1,0 1 0,0 0 1,0 0-1,-1 0 0,1 1 0,-1-1 1,1 1-1,-1-1 0,0 1 0,1 1 1,-5-2-10,8 2-116,0 0-35,0 0-18,0 0 22,51-15 106,-40 11 60,1 1 0,-1-1 1,0-1-1,0 0 0,-1-1 1,0 0-1,0 0 1,0-1-1,-1 0 0,0-1 1,0 0-1,-1 0 0,0-1 1,0 0-1,-1-1 1,0 1-1,-1-1 0,0-1 1,1-3-20,8-39 133,-26 90-1523,-9 34 1145,11-44 257,2 1 0,0 0 0,1 0 0,2 1 0,1-1 0,1 7-12,2-33 20,-1-1 1,1 0-1,0 1 1,-1-1-1,1 1 0,0-1 1,0 1-1,0-1 1,0 0-1,0 1 0,0-1 1,0 1-1,0-1 1,1 1-1,-1-1 0,1 0 1,-1 1-1,1-1 1,-1 0-1,1 1 0,0-1 1,0 0-1,-1 0 1,1 1-1,0-1 0,0 0 1,0 0-1,0 0 1,0 0-1,1 0 0,-1-1 1,0 1-1,0 0 1,1 0-1,-1-1 0,0 1 1,1-1-1,-1 1 1,0-1-1,1 0 0,-1 1 1,1-1-1,-1 0 1,1 0-1,-1 0 0,1 0 1,-1 0-1,0-1 1,1 1-1,-1 0 0,1-1 1,-1 1-1,0 0 1,1-1-1,-1 0 0,0 1 1,1-1-1,-1 0 1,0 0-1,0 0 0,0 0 1,0 0-1,0 0 1,1 0-21,3-4 70,-1 0 0,0-1 0,0 1 0,0-1 0,-1 1 0,1-1 0,-1 0 0,-1 0 0,1-1 0,-1 1 0,0-1 0,0-4-70,-2 9-5,1 0 0,-1 0 1,0 0-1,0-1 0,0 1 1,0 0-1,0 0 0,-1 0 1,1-1-1,-1 1 0,1 0 1,-1 0-1,0 0 1,0 0-1,0 0 0,0 0 1,0 0-1,0 0 0,-1 0 1,1 1-1,0-1 0,-1 0 1,0 1-1,1-1 0,-1 1 1,0 0-1,0-1 1,0 1-1,0 0 0,0 0 1,0 0-1,0 1 0,0-1 1,0 0-1,0 1 0,0-1 1,-1 1-1,1 0 0,-1 0 5,-32-4-224,201-20-494,-127 13 831,-41 12-141,0 0 1,-1 0 0,1 0-1,0 1 1,0-1-1,0 1 1,0 0-1,0-1 1,0 1-1,1 0 1,-1 0-1,0 0 1,1 0-1,-1 0 1,1 0-1,0 1 1,0-1-1,0 0 1,0 1-1,0-1 1,1 1-1,-1-1 1,1 1-1,-1-1 1,1 1-1,0-1 1,0 1-1,0 1 28,1-3 9,0 0 0,0 0-1,0 0 1,1 0-1,-1 0 1,0 0-1,0 0 1,1-1-1,-1 1 1,0-1-1,1 1 1,-1-1 0,1 1-1,-1-1 1,1 0-1,-1 0 1,1 0-1,-1 0 1,1 0-1,-1 0 1,1 0-1,-1 0 1,0 0 0,1-1-1,-1 1 1,1 0-1,-1-1 1,1 0-1,-1 1 1,0-1-1,0 0 1,1 0-9,0 1 21,0 0-1,0-1 1,0 1 0,0-1-1,0 1 1,0-1 0,-1 0 0,1 0-1,0 0 1,0 0 0,-1 0 0,1 0-1,-1 0 1,1-1 0,-1 1-1,1 0 1,-1-1 0,0 0 0,0 1-1,1-1 1,-1 0 0,0 1 0,-1-1-1,1 0 1,0 0 0,0 0-1,-1 0 1,1 0 0,-1 1 0,0-1-1,1 0 1,-1 0 0,0 0 0,0 0-1,0 0 1,-1 0 0,1 0-1,0 0 1,-1 0 0,1 0 0,-1 0-1,0 0 1,0 0 0,1 0 0,-1 1-1,0-1 1,-1 0 0,1 0-21,0 1-23,1 0 0,-1 0 1,0 0-1,0 0 0,0 0 1,0 0-1,0 1 0,0-1 0,0 0 1,0 0-1,0 1 0,0-1 1,-1 1-1,1-1 0,0 1 1,0-1-1,0 1 0,-1 0 0,1-1 1,0 1-1,-1 0 0,1 0 1,0 0-1,-1 0 0,1 0 1,0 0-1,0 1 0,-1-1 0,1 0 1,0 1-1,0-1 0,-1 0 1,1 1-1,0 0 0,0-1 1,0 1-1,0 0 0,0 0 1,0-1-1,0 1 0,0 0 0,0 0 1,0 0-1,0 0 0,0 0 1,1 0-1,-1 0 0,0 1 1,1-1-1,-1 0 0,1 0 0,-1 1 23,3-1-1,-1 0 0,0 1-1,0-1 1,1 0 0,-1 0-1,1 0 1,-1 0 0,1 0-1,-1-1 1,1 1 0,0 0-1,-1-1 1,1 1 0,0-1-1,-1 1 1,1-1 0,0 0-1,0 0 1,-1 0 0,1 0-1,0 0 1,0 0 0,-1 0-1,1-1 1,0 1 0,0-1-1,-1 1 1,1-1 0,0 0-1,1 0 2,4-1 23,1 0-1,-1 0 1,1 0-1,-1-1 0,0 0 1,0-1-1,0 0 1,0 0-1,-1 0 1,0-1-1,0 0 0,0 0 1,0 0-1,-1-1 1,0 0-1,0 0 0,0 0 1,-1-1-1,0 1 1,0-2-23,-11 21-164,1 0-1,0 1 1,1 0 0,0 0 0,1 0 0,1 0 0,0 1 0,1-1 0,0 4 164,2-16 14,0-1 0,1 1 0,-1-1 0,1 0 0,-1 1 0,1-1 0,-1 0 0,1 1 0,0-1 0,0 0-1,0 0 1,0 1 0,0-1 0,0 0 0,0 0 0,0 0 0,0 0 0,0-1 0,0 1 0,1 0 0,-1 0 0,0-1 0,1 1-1,-1-1 1,0 1 0,1-1 0,-1 1 0,1-1 0,-1 0 0,1 0 0,-1 0 0,1 0 0,-1 0 0,0 0 0,1 0 0,-1 0 0,1-1-1,-1 1 1,1 0 0,-1-1 0,0 1 0,1-1 0,0 0-14,58-32 512,-49 11-301,-14 28-1157,3-4 949,-1-1 0,1 1-1,-1 0 1,1-1 0,0 1-1,0 0 1,0-1 0,0 1-1,0 0 1,0-1 0,0 1-1,0 0 1,1-1 0,-1 1-1,1-1 1,-1 1 0,1 0-1,0-1 1,-1 1 0,1-1-1,0 0 1,0 1 0,0-1-1,0 0 1,0 1 0,1-1-1,-1 0 1,0 0 0,0 0-1,1 0 1,-1 0 0,1 0-1,-1-1 1,1 1 0,-1 0-1,1-1 1,-1 1 0,1-1-1,0 1 1,-1-1 0,1 0-1,1 0-2,26 0 175,-18-2-488</inkml:trace>
  <inkml:trace contextRef="#ctx0" brushRef="#br0" timeOffset="11913.093">1216 72 8738,'-1'-3'3529,"-5"-5"-2057,4 4-744,0 2-368,2 1-112,2 3-272,-2-2-616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7:33.3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868 1595 4193,'-15'-14'7319,"-12"-5"-5484,90 13-1336,291-3-270,348-8 34,-193 6-183,-293 3-23,44 2 40,18 1 39,-44-8 1838,-236 12-1574,1 1-470</inkml:trace>
  <inkml:trace contextRef="#ctx0" brushRef="#br0" timeOffset="-2604.398">58 1497 1896,'-6'-30'9659,"7"34"-9135,-16 214 176,11-208 1882,4-10-3028</inkml:trace>
  <inkml:trace contextRef="#ctx0" brushRef="#br0" timeOffset="-2171.27">196 1552 6289,'-2'-4'3621,"-7"17"-3910,7-9 242,0 0 14,0-1 1,0 1-1,0 0 1,1 0-1,-1-1 1,1 1-1,0 0 0,0 0 1,0 0-1,0 0 1,1 1-1,-1-1 1,1 0-1,1 0 0,-1 0 1,0 0-1,1 0 1,0 0-1,0 0 1,0 0-1,0 0 0,1 0 1,-1 0-1,1 0 1,0-1-1,1 2 33,0-4 163,0-1 0,0 0-1,0 0 1,0 0 0,0 0 0,-1 0-1,1 0 1,0-1 0,0 0 0,0 1-1,-1-1 1,1 0 0,0 0 0,-1-1-1,1 1 1,-1-1 0,1 1 0,-1-1-1,0 0 1,1 1 0,-1-1-1,0 0 1,0-1 0,-1 1 0,1 0-1,0 0 1,-1-1 0,1 1 0,-1-1-1,0 0 1,0 1 0,0-1 0,0 0-1,0-2-162,0 2 37,0 1-1,-1-1 0,1 0 0,-1 0 0,0 1 0,0-1 0,0 0 1,0 0-1,0 1 0,-1-1 0,1 0 0,-1 0 0,0 1 1,0-1-1,0 0 0,0 1 0,0-1 0,0 1 0,-1 0 0,1-1 1,-1 1-1,0 0 0,0 0 0,0 0 0,0 0 0,0 0 0,0 0 1,0 1-1,0-1 0,-1 1 0,1-1 0,-1 1 0,1 0 1,-1 0-1,1 0 0,-1 0 0,-2 0-36,2 2-872,3 1-835</inkml:trace>
  <inkml:trace contextRef="#ctx0" brushRef="#br0" timeOffset="-1521.373">398 1479 4241,'-33'-26'12260,"33"26"-12201,0 0-98,0 0-88,0 0-128,0 0-106,0 0-83,0 0 12,0 0 93,11 5-86,125 86 641,-146-67 304,-68 133-557,56-118 430,22-39-292,0 0-1,0 0-204,0 0-308</inkml:trace>
  <inkml:trace contextRef="#ctx0" brushRef="#br0" timeOffset="-3616.565">783 897 3241,'32'5'7195,"41"-5"-6776,-39-1-112,231-5-81,-103 4-149,118 12 44,291-2 861,-298-11-666,-100 2-52,-32 0-57,18-2-7,85 1 8,-137-5 112,-84 5 1644,-23 2-1896,0 0-56,0 0-25,0 0-12,0 0-11,0 0-482,0 0-174</inkml:trace>
  <inkml:trace contextRef="#ctx0" brushRef="#br0" timeOffset="-7696.264">44 812 2088,'-8'-51'9186,"11"80"-9488,-1-1-1,-1 1 1,-1 0-1,-2 0 1,-1 0-1,-3 9 303,-9 25 746,15-63-577,0 0 35,0 0-456,0 0-1184</inkml:trace>
  <inkml:trace contextRef="#ctx0" brushRef="#br0" timeOffset="-7027.096">186 812 6337,'-1'-7'3543,"0"13"-3341,-8 143-431,7-148 5257,4-9-5585,-1 6 517,-1-1 0,1 0-1,0 1 1,0-1 0,0 1-1,0 0 1,0-1 0,1 1 0,-1 0-1,1 0 1,-1 0 0,1 0-1,0 0 1,0 0 0,0 0-1,0 1 1,0-1 0,0 1-1,0-1 1,0 1 0,1 0-1,-1 0 1,1 0 0,-1 0-1,1 0 1,-1 0 0,1 1 0,-1-1-1,1 1 1,0 0 0,-1 0-1,1 0 1,0 0 0,-1 0-1,1 1 1,-1-1 0,1 1-1,-1 0 1,2 0 40,-2 0 6,-1-1 0,1 1 0,-1 0 0,1 0 0,-1 0 0,0 0 0,0 0 0,1 0 0,-1 0 0,0 1 0,0-1 1,0 0-1,0 1 0,0-1 0,-1 1 0,1-1 0,0 1 0,-1-1 0,1 1 0,-1-1 0,1 1 0,-1-1 0,0 1 0,1 0 0,-1-1 0,0 1 0,0 0 0,0-1 0,-1 1 0,1 0 0,0-1 0,-1 1 0,1-1 0,-1 1 0,1 0 0,-1-1 0,0 1 0,1-1 1,-1 0-1,0 1 0,0-1 0,0 0 0,0 1 0,0-1 0,-1 0 0,1 0 0,0 0 0,-1 0 0,1 0 0,0 0 0,-1 0 0,1-1 0,-1 1 0,1 0 0,-1-1-6,-1 2 63,1-1-1,-1 1 1,1-1-1,-1 0 1,0 0-1,0 0 1,1 0-1,-1 0 1,0-1-1,0 1 1,0-1-1,0 0 0,0 0 1,0 0-1,0 0 1,1 0-1,-1-1 1,0 1-1,0-1 1,0 0-1,-1 0-62,5 1-1660,-1-1-714</inkml:trace>
  <inkml:trace contextRef="#ctx0" brushRef="#br0" timeOffset="-6628.134">368 972 3577,'-2'-4'5396,"-9"16"-4983,9-9-412,-1 0 0,1 0 0,0 0 0,0 1 0,0-1 0,0 1 0,1-1 0,-1 1 0,1 0 0,0 0 0,0-1 0,0 1 0,1 0 0,-1 0 0,1 0 0,0 0 0,0 0 0,0 0 0,1 0 0,0 0 0,-1-1 0,1 1 0,0 0-1,1 0 1,-1-1 0,1 1 0,0-1 0,-1 1 0,2-1 0,0 2-1,-1-5 122,0 0-1,0 0 0,0 0 0,0 0 0,0 0 1,0 0-1,0 0 0,0-1 0,0 1 0,0-1 1,0 1-1,0-1 0,0 0 0,0 0 0,-1 0 1,1 0-1,0 0 0,-1 0 0,1 0 0,0-1 1,-1 1-1,1-1 0,-1 1 0,0-1 0,0 1 1,1-1-1,-1 0 0,0 0 0,0 0 0,-1 1 1,1-1-1,0 0 0,-1 0 0,1 0 0,-1 0 1,1 0-1,-1 0 0,0 0 0,0 0 1,0 0-1,0-1 0,0 1 0,-1-1-121,1 1-17,0 0 0,-1 0-1,1 0 1,-1 0 0,0 0-1,0 0 1,1 0 0,-1 0-1,0 0 1,-1 1 0,1-1 0,0 0-1,0 1 1,-1-1 0,1 1-1,-1-1 1,0 1 0,1-1-1,-1 1 1,0 0 0,0 0 0,1 0-1,-1 0 1,0 0 0,0 1-1,0-1 1,0 1 0,0-1 0,0 1-1,0-1 1,-1 1 0,1 0-1,0 0 1,0 0 17,-3 1-1220</inkml:trace>
  <inkml:trace contextRef="#ctx0" brushRef="#br0" timeOffset="-5672.823">464 836 6385,'-9'-10'4967,"14"14"-4000,12 12-1359,86 73 765,-113-76 1205,-69 137-1541,76-153 1695,3 3-2416</inkml:trace>
  <inkml:trace contextRef="#ctx0" brushRef="#br0" timeOffset="-12684.735">128 161 888,'0'-2'7524,"-2"-15"-6717,5-35 698,-14 199-2474,10-108 1331,-1-39 3549,-2-17-3677,5 12-271,-1 1 1,1 0-1,-1-1 1,1 1-1,0 0 1,1 0-1,-1 0 1,1-1-1,0 2 1,0-1-1,0 0 1,0 0-1,1 1 1,0-1-1,0 1 1,-1 0-1,2 0 1,-1 0-1,1-1 37,-1 4-41,-1-1-1,1 1 1,0 0-1,0 0 1,0 0-1,0 0 1,0 0-1,0 1 1,-1-1-1,1 1 1,0 0-1,0 0 1,0 0 0,-1 0-1,1 0 1,-1 0-1,1 1 1,-1-1-1,1 1 1,-1 0-1,0 0 1,0 0-1,0 0 1,0 0-1,0 0 1,0 1-1,-1-1 1,1 0-1,0 3 42,-1 0 26,0-1 0,-1 1 0,1 0 0,-1 0 0,0-1-1,-1 1 1,1 0 0,-1 0 0,0-1 0,0 1 0,0 0-1,-1-1 1,0 0 0,0 1 0,0-1 0,0 0 0,0 0 0,-1 0-1,0 0 1,0 0 0,0-1 0,0 1 0,-1-1 0,1 0-1,-1 0 1,0 0 0,0 0 0,0-1 0,-2 1-26,4-3 23,0 0 0,1 0 0,-1 0 0,0 0 0,0-1 0,1 1 0,-1-1 0,0 1 1,1-1-1,-1 0 0,1 0 0,-1 0 0,1 0 0,-1 0 0,1 0 0,0 0 0,-1 0 0,1 0 0,0-1 0,0 1 0,0 0 1,0-1-1,0 1 0,0-1 0,0 1 0,0-1 0,1 0 0,-1 1 0,1-1 0,-1 0 0,1 1 0,0-1 0,-1 0 1,1 0-1,0 1 0,0-1-23,0-1-2111</inkml:trace>
  <inkml:trace contextRef="#ctx0" brushRef="#br0" timeOffset="-10919.215">19 162 1888,'-6'-11'6921,"6"11"-6920,0 0 0,-1 1 0,1-1 0,0 0 0,0 0 0,0 0 0,0 1 0,0-1 0,0 0 0,-1 0 0,1 0 0,0 0 0,0 1 0,0-1 0,-1 0 0,1 0 1,0 0-1,0 0 0,0 0 0,-1 0 0,1 1 0,0-1 0,0 0 0,-1 0 0,1 0 0,0 0 0,0 0 0,-1 0 0,1 0-1,-7 214-206,8-212 703,-1-2-913</inkml:trace>
  <inkml:trace contextRef="#ctx0" brushRef="#br0" timeOffset="-9871.457">280 345 1168,'1'1'8273,"0"12"-8605,-1 58 234,-3-70 553,3-1-2343</inkml:trace>
  <inkml:trace contextRef="#ctx0" brushRef="#br0" timeOffset="-8698.715">374 130 5281,'1'-9'5546,"10"21"-7075,-5-5 1992,92 102-638,-109-53 2612,-32 24-2264,37-73 942,6-7-3864</inkml:trace>
  <inkml:trace contextRef="#ctx0" brushRef="#br0" timeOffset="-26388.949">690 225 1768,'-5'-3'7966,"6"2"-7287,130 4 269,21-1-788,120-1-40,34-6-57,-2 0-6,326 5 25,-371-5-26,185 6 40,-294-17 261,-147 14-520,-3 2-1112</inkml:trace>
  <inkml:trace contextRef="#ctx0" brushRef="#br0" timeOffset="6467.902">1928 175 1128,'0'0'1266,"-5"-3"7340,-16-8-8348,-8 6-266,26 6-32,0-1-1,1 1 0,-1-1 1,0 1-1,0 0 0,1 0 0,-1 0 1,1 1-1,-1-1 0,1 0 1,0 1-1,-1 0 0,1-1 0,0 1 1,0 0-1,0 0 0,0 1 1,1-1-1,-1 0 0,0 0 0,1 1 1,0-1-1,-1 1 0,1-1 0,0 1 1,0 0-1,1 0 0,-1-1 1,1 1-1,-1 0 0,1 0 0,0 0 41,0 1 46,0 0 0,1-1-1,-1 1 1,1 0-1,0-1 1,0 1-1,0-1 1,1 1-1,-1-1 1,1 1 0,0-1-1,0 0 1,0 0-1,0 0 1,0 0-1,1 0 1,0-1-1,-1 1 1,1-1-1,0 1 1,0-1 0,0 0-1,0 0 1,1-1-1,-1 1 1,1-1-1,-1 1 1,1-1-1,-1 0 1,1 0 0,0-1-1,1 1-45,31-13 1223,-33 10-1130,0-1 0,-1 1 0,0-1-1,1 0 1,-1 1 0,0-1 0,0 0 0,-1 0 0,1 0 0,-1 0-1,1-1 1,-1 1 0,0 0 0,0-1 0,-1 1 0,1-1 0,-1 1 0,1 0-1,-1-1 1,0 1 0,-1-1 0,1 1 0,0-1 0,-1 1 0,0-1-1,0 1 1,0-2-93,-12-17-2067,9 21-703</inkml:trace>
  <inkml:trace contextRef="#ctx0" brushRef="#br0" timeOffset="8443.847">1919 346 1816,'-7'-20'9156,"7"21"-8120,0 10-1898,-3 69 813,9-12 33,-14-8 65,0-11-62,6 10 13,11 35 95,-2-13-22,-1-56 1646,-6-25-880</inkml:trace>
  <inkml:trace contextRef="#ctx0" brushRef="#br0" timeOffset="9802.517">1944 883 2128,'-5'-5'8729,"-8"-4"-7581,-19-3-1040,-17 58-781,48-44 661,0-1-1,1 1 1,-1-1 0,0 1 0,1-1-1,-1 1 1,1 0 0,0-1 0,0 1 0,-1 0-1,1-1 1,0 1 0,0 0 0,1-1 0,-1 1-1,0 0 1,0-1 0,1 1 0,-1-1-1,1 1 1,0-1 0,-1 1 0,1-1 0,0 1-1,0-1 1,0 1 0,0-1 0,0 0 0,0 0-1,0 1 1,0-1 0,1 0 0,-1 0-1,0 0 1,1 0 0,-1 0 0,0-1 0,1 1-1,0 0 1,0-1 12,4 5 19,47 8 1096,-5-39 1962,-46 23-3096,0 0 0,-1 0 1,1 0-1,-1 0 0,0-1 1,0 1-1,0-1 0,0 1 0,-1-1 1,1 1-1,-1-1 0,0 1 1,0-1-1,0 1 0,-1-1 1,1 1-1,-1 0 0,0-1 0,0 1 1,0-1-1,0 1 0,-1 0 1,1 0-1,-1 0 0,0 0 0,0 0 1,0 0-1,0 0 0,0 1 1,-1-1-1,1 1 0,-3-2 19,2 1-1680</inkml:trace>
  <inkml:trace contextRef="#ctx0" brushRef="#br0" timeOffset="11701.063">1927 997 1248,'-4'-3'1970,"2"11"3382,6 37-4984,-3 40-115,0-22-161,2-33 746,-8 40-491,-2 14-237,15 22 322,-3-80 545,-5-26-1209</inkml:trace>
  <inkml:trace contextRef="#ctx0" brushRef="#br0" timeOffset="12595.349">1820 1429 4809,'3'-1'5809,"4"3"-3581,16 9-2853,-22-10 1129,18 8-197,-12-7-276,-1 0 0,1 1 0,-1 0 0,0 0 0,0 1 0,0 0 0,0 0 0,-1 0 0,1 1 0,-1-1 0,0 1 0,-1 0 0,1 1 0,-1-1 0,0 1 0,-1 0 0,4 6-31,-1 5 70,39 58 396,-33-71 828,-12-4-2584</inkml:trace>
  <inkml:trace contextRef="#ctx0" brushRef="#br0" timeOffset="13098.364">2082 1402 3329,'-7'-7'5638,"-1"15"-4011,3-2-1369,-88 110 2133,-2 18-1735,87-128 727,7-7-1830</inkml:trace>
  <inkml:trace contextRef="#ctx0" brushRef="#br0" timeOffset="16420.07">3623 40 1736,'0'-2'8113,"-1"-1"-4520,1-12-2424,-2-5-1158,2 20-435,0 0 8,0 2 86,-8 111-313,4 65 1294,1-181 1494,3 3-2787</inkml:trace>
  <inkml:trace contextRef="#ctx0" brushRef="#br0" timeOffset="17480.708">3721 77 5737,'-4'-11'5604,"3"15"-4490,1 22-3471,1-19 3252,-12 111-283,30-149 3095,-18 29-3752,0 0 1,1 0-1,-1 1 1,1-1-1,-1 0 0,1 0 1,0 1-1,-1-1 1,1 1-1,0 0 0,0-1 1,0 1-1,0 0 1,0 0-1,0 0 0,1 0 1,-1 1-1,0-1 1,0 1-1,1-1 0,-1 1 1,0 0-1,1 0 1,-1 0-1,0 0 0,1 0 1,-1 0-1,0 1 1,1-1-1,-1 1 0,0-1 1,0 1-1,0 0 1,0 0-1,1 0 0,-1 0 1,0 0-1,-1 1 1,1-1-1,0 1 0,0-1 1,-1 1-1,1 0 1,0 1 44,-1-1 19,-1 1 0,0-1 0,0 0 0,0 1 1,0-1-1,0 1 0,-1-1 0,1 1 0,-1-1 1,0 0-1,0 1 0,1-1 0,-1 0 0,-1 0 1,1 0-1,0 0 0,-1 0 0,1 0 0,-1 0 1,1 0-1,-1 0 0,0-1 0,0 1 0,0 0 1,0-1-1,0 0 0,0 0 0,0 1 0,0-1 1,0 0-20,-5 4 60,-30 23 652,44-39-553,153-56-103,-160 67-79,0 0 0,-1 1 1,1-1-1,0 0 0,-1 0 1,1 0-1,0 0 1,-1 0-1,1 0 0,0 0 1,-1 0-1,1 0 1,0 0-1,-1 0 0,1 0 1,-1 0-1,1 0 1,0 0-1,-1 0 0,1 0 1,0 0-1,-1 0 0,1 0 1,0-1-1,0 1 1,-1 0-1,1 0 0,0 0 1,-1-1-1,1 1 1,0 0-1,0 0 0,-1-1 1,1 1-1,0 0 1,0 0-1,0-1 0,0 1 1,-1 0-1,1-1 1,0 1-1,0 0 0,0-1 23,-3 10-56,0 0 0,0-1 0,1 1-1,1 1 1,0-1 0,0 0 0,0 0 0,1 0-1,1 1 1,-1-1 0,2 0 0,-1 0-1,3 7 57,-4-15-584,0-1-2159</inkml:trace>
  <inkml:trace contextRef="#ctx0" brushRef="#br0" timeOffset="18034.816">3981 55 5569,'-6'-13'5698,"8"18"-5395,9 8-296,1 0-1,0-1 0,1-1 0,0 0 0,1 0 0,0-1 1,1-1-1,7 3-6,-22-12 19,1 0 0,-1 0 0,0 0 1,1 0-1,-1 0 0,0 0 0,1 0 0,-1 0 1,1 0-1,-1 0 0,0 0 0,1 0 0,-1 1 1,0-1-1,1 0 0,-1 0 0,1 0 0,-1 0 0,0 1 1,0-1-1,1 0 0,-1 0 0,0 1 0,1-1 1,-1 0-1,0 1 0,0-1 0,1 0 0,-1 1 1,0-1-1,0 0 0,0 1 0,0-1 0,1 0 1,-1 1-1,0-1 0,0 0 0,0 1 0,0-1 1,0 1-1,0-1 0,0 0 0,0 1 0,0-1 1,0 1-1,0-1 0,0 0 0,-1 1 0,1-1 1,0 0-1,0 1 0,0-1 0,0 0 0,-1 1 0,1-1 1,0 0-1,0 1 0,-1-1 0,1 0 0,0 1 1,0-1-1,-1 0 0,1 0 0,0 0 0,-1 1 1,1-1-1,0 0 0,-1 0 0,1 0 0,-1 0-19,-6 7 89,-141 163 465,144-166 74,4-4-1523</inkml:trace>
  <inkml:trace contextRef="#ctx0" brushRef="#br0" timeOffset="18932.087">3593 710 3001,'-9'-23'10136,"8"58"-12307,0 147 2177,-4-160 1235,5-22-3212</inkml:trace>
  <inkml:trace contextRef="#ctx0" brushRef="#br0" timeOffset="19513.903">3716 691 5889,'-6'-6'4117,"4"13"-4928,1 6 901,-14 151 140,10-147 1699,2-31 1622,30-49-3927,-26 61 347,0 0 0,0 0 0,0 1 0,0-1 0,0 0-1,1 1 1,-1-1 0,1 1 0,-1-1 0,1 1 0,-1 0 0,1 0-1,0 0 1,-1 0 0,1 0 0,0 0 0,0 0 0,0 0 0,0 1-1,0-1 1,0 1 0,0-1 0,0 1 0,0 0 0,0 0 0,0 0-1,0 0 1,0 0 0,0 0 0,0 0 0,0 1 0,0-1 0,0 1 29,0 0-2,0 0 0,-1 1 0,1-1-1,-1 0 1,1 1 0,-1-1 0,0 1 0,0-1 0,0 1 0,0 0 0,0-1 0,0 1 0,0 0 0,0 0 0,-1 0 0,1 0 0,-1-1 0,1 1 0,-1 0 0,0 0 0,0 0 0,0 0 0,0 0 0,0 0 0,0 0 0,0 0 0,-1 0 0,1 0 0,-1 0 0,1 0 0,-1 0 0,0-1 0,0 1 0,0 0 0,0 0 0,0-1 0,0 1 0,0-1 0,-1 1-1,1-1 1,0 1 0,-1-1 0,1 0 0,-1 0 0,0 0 0,1 0 0,-1 0 0,0 0 0,0 0 0,0 0 2,-43 10 732,44-11-2345</inkml:trace>
  <inkml:trace contextRef="#ctx0" brushRef="#br0" timeOffset="19871.156">3876 852 4889,'0'0'48,"-1"-1"-1,1 0 1,0 1 0,-1-1-1,1 0 1,-1 1-1,1-1 1,-1 0 0,1 1-1,-1-1 1,1 1 0,-1-1-1,0 1 1,1-1 0,-1 1-1,0-1 1,1 1-1,-1 0 1,0-1 0,0 1-1,0 0 1,1 0 0,-1 0-1,0-1 1,0 1 0,1 0-1,-1 0 1,0 0-1,0 0 1,0 0 0,0 1-1,1-1 1,-1 0 0,0 0-1,0 0 1,1 1-1,-1-1 1,0 0 0,0 1-1,1-1 1,-1 1 0,0-1-1,1 1 1,-1-1 0,1 1-1,-1-1 1,1 1-1,-1-1 1,1 1 0,-1 0-1,1-1 1,-1 1 0,1 0-1,0 0 1,-1-1 0,1 1-1,0 0 1,0 0-1,-1-1 1,1 1 0,0 0-1,0 0 1,0 0 0,0-1-1,0 1 1,0 0-1,0 0 1,1 0 0,-1 0-48,5 59 2114,-4-59-1997,0-1-1,1 1 0,-1 0 1,1 0-1,-1-1 0,1 1 1,0-1-1,-1 1 0,1-1 1,-1 0-1,1 0 0,0 0 1,-1 0-1,1 0 1,0 0-1,-1 0 0,1 0 1,-1-1-1,1 1 0,0 0 1,-1-1-1,1 0 0,-1 1 1,1-1-1,-1 0 1,0 0-1,1 0 0,-1 0 1,0 0-1,1 0 0,-1 0 1,0 0-1,0 0 0,0-1 1,0 1-1,0 0 0,0-1 1,0 1-1,-1-1 1,1 1-1,-1-1 0,1 1 1,-1-1-1,1 1 0,-1-1 1,0 0-1,1 1 0,-1-1 1,0 0-1,0 1 0,-1-1 1,1 1-1,0-1 1,0 0-1,-1 1 0,1-1-116,-19-47-86,15 49-865,1 1-463</inkml:trace>
  <inkml:trace contextRef="#ctx0" brushRef="#br0" timeOffset="20574.215">3958 745 3601,'6'-19'8637,"15"33"-6695,-16-9-2084,72 56 318,-86-37 244,-96 144-728,101-153 1769,4-16-1733</inkml:trace>
  <inkml:trace contextRef="#ctx0" brushRef="#br0" timeOffset="21417.48">3709 1323 5401,'7'-39'9602,"-17"278"-11255,7-209 2781,3-30-924,0 0-3,0 0-6,0 0-26,0 0-27,0 0-40,0 0-312,0 0-2387,0 0 283</inkml:trace>
  <inkml:trace contextRef="#ctx0" brushRef="#br0" timeOffset="22328.646">3862 1282 5225,'0'23'6500,"-8"57"-6140,-3 7 311,12-92 1203,25-49-566,53-4-1920,-77 60 564,1-1-1,-1 1 1,1-1 0,-1 1-1,0 0 1,0 0 0,0 0-1,0 0 1,0 0 0,0 1-1,-1-1 1,1 0-1,-1 1 1,1-1 0,-1 1-1,0 0 1,0-1 0,0 1-1,0 0 1,-1 0 0,1-1-1,-1 1 1,0 0 0,1 3 48,-1-4 21,0 0 0,0 1 1,0-1-1,0 0 0,0 1 0,-1-1 1,1 0-1,-1 0 0,1 0 1,-1 1-1,0-1 0,0 0 1,0 0-1,0 0 0,0 0 0,0 0 1,0 0-1,-1-1 0,1 1 1,-1 0-1,1-1 0,-1 1 1,0-1-1,0 1 0,0-1 0,0 0 1,0 0-1,0 0 0,0 0 1,0 0-1,0 0 0,0-1 0,0 1 1,-2 0-22,-79 1 1352,74-6-1603,9 4-1113</inkml:trace>
  <inkml:trace contextRef="#ctx0" brushRef="#br0" timeOffset="22635.024">4004 1467 5081,'-1'18'8120,"-3"9"-6322,-4 45-2467,1-29 605,6-39-2944</inkml:trace>
  <inkml:trace contextRef="#ctx0" brushRef="#br0" timeOffset="23374.434">4091 1516 1744,'-4'0'12027,"5"-6"-6906,20-23-7303,-17 23 3596,55-117-1273,-46 92-597,-13 31 149,0 0 51,0 0 74,2 9 40,2 1 70,-1 3 37,1 1 0,0-1-1,2 0 1,-1 0-1,1-1 1,1 1-1,1-2 1,-1 1 0,7 6 35,-15-20 1394,0 2-2196</inkml:trace>
  <inkml:trace contextRef="#ctx0" brushRef="#br0" timeOffset="24001.484">4389 1290 4057,'-3'-18'6467,"4"36"-5935,1 4-302,-1 1 0,-1-1 1,-1 1-1,-1-1 0,-1 0 0,-5 17-230,6-51 3553,3 9-3597,0 0 0,1-1 0,-1 1 1,1 0-1,-1 0 0,1 0 0,0 1 0,0-1 0,0 0 0,1 1 0,-1-1 0,1 1 1,-1 0-1,1 0 0,0 0 0,0 0 0,0 0 0,0 0 0,0 1 0,0 0 0,0-1 1,0 1-1,1 1 0,-1-1 0,0 0 0,1 1 0,-1-1 0,1 1 0,-1 0 0,1 0 1,-1 1-1,0-1 0,4 1 44,-6 0 11,0 1-1,0-1 1,0 0 0,0 0 0,0 0-1,0 1 1,-1-1 0,1 1 0,0-1 0,-1 0-1,1 1 1,-1-1 0,1 1 0,-1 0-1,0-1 1,0 1 0,1-1 0,-1 1 0,0-1-1,-1 1 1,1 0 0,0-1 0,0 1-1,-1-1 1,1 1 0,-1-1 0,1 1 0,-1-1-1,1 1 1,-1-1 0,0 0 0,0 1-1,0-1 1,0 0 0,0 0 0,0 0 0,0 1-1,0-1 1,0 0 0,-1 0 0,1-1-1,0 1 1,-1 0 0,1 0 0,0-1 0,-1 1-1,1 0 1,-1-1 0,-1 1-11,-50 3 1339,52-5-1997,1 1-554</inkml:trace>
  <inkml:trace contextRef="#ctx0" brushRef="#br0" timeOffset="24464.032">4552 1445 4097,'-2'-2'7844,"-1"7"-7233,-1 1-424,-2 1-141,4-5-43,-1 1 0,0-1-1,1 1 1,-1 0 0,1 0 0,0 0 0,0 0 0,0 0 0,0 1 0,1-1 0,-1 1 0,1-1 0,0 1 0,0 0 0,0-1 0,1 1 0,-1 0 0,1-1 0,0 1 0,0 0 0,0 0 0,0-1 0,1 1 0,-1 0 0,2 2-3,0-6 128,0 1 0,0-1 1,0 0-1,0 0 0,0 0 1,1 0-1,-1 0 0,0 0 0,0 0 1,0-1-1,0 1 0,0-1 1,0 0-1,0 1 0,0-1 0,0 0 1,0 0-1,-1 0 0,1 0 1,0-1-1,-1 1 0,1 0 1,0-1-1,-1 1 0,0-1 0,1 0 1,-1 1-1,0-1 0,0 0 1,0 0-1,0 0 0,0 0 0,0 0 1,-1 0-1,1-2-128,0 2-20,-1-1 0,1 0 0,-1 1 0,0-1 0,0 0 0,0 1 0,0-1 0,-1 0 0,1 1 0,-1-1 0,0 1-1,0-1 1,0 0 0,0 1 0,0 0 0,0-1 0,0 1 0,-1 0 0,1-1 0,-1 1 0,0 0 0,0 0 0,0 1 0,0-1 0,0 0 0,0 0 0,0 1 0,0 0 0,-1-1 0,1 1 0,-1 0 20,0 0-1573</inkml:trace>
  <inkml:trace contextRef="#ctx0" brushRef="#br0" timeOffset="25079.902">4639 1263 7026,'16'21'5714,"12"24"-4324,17 25-1801,-42-66 489,1 0 0,-1 0 0,1 0 0,0-1 0,0 1 1,0-1-1,1 0 0,-1 0 0,1 0 0,-1-1 0,1 0 0,0 0 0,0 0 0,0 0 0,0-1 1,1 1-79,-6-3 1689,0 0 494,-8-2-3200,-1 7 967,0 1 0,1 0 0,-1 0 0,1 1 0,0 0 0,0 0 0,1 1 0,0 0 0,0 0 0,0 1 0,1 0 0,1 0 0,-1 0 0,1 1 0,0 0 0,1 0 0,0 0 0,1 0 0,-1 4 50,3-7 2194,1-7 855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04.8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9 9178 0 0,'0'0'237'0'0,"0"0"109"0"0,0 0 8 0 0,0 0 91 0 0,0 0 152 0 0,0 0 117 0 0,0 0 48 0 0,0 0-88 0 0,0 0-178 0 0,0 0-199 0 0,0 0-219 0 0,-3-7-420 0 0,3 6-2572 0 0,2 5-3000 0 0,-2-3 906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05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26 0 0 0,'0'0'939'0'0,"0"0"-6"0"0,0 0 101 0 0,0 0 198 0 0,0 0 117 0 0,0 0 5 0 0,0 0-163 0 0,0 0-234 0 0,0 0-232 0 0,0 0-215 0 0,0 0-129 0 0,0-3-77 0 0,0 2-1724 0 0,7-16 6695 0 0,-4 14-8015 0 0,2 2-4382 0 0,-5 1 2220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06.9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8 0 0 0,'0'0'1742'0'0,"0"0"78"0"0,0 0-154 0 0,0 0-191 0 0,0 0-190 0 0,0 0-131 0 0,0 0-82 0 0,-3 0-64 0 0,-45-2 6296 0 0,-9 0-3481 0 0,57 2-3654 0 0,0 0-6 0 0,0 0-15 0 0,0 0 0 0 0,0 0 9 0 0,0 0-21 0 0,0 0-4 0 0,0 0-16 0 0,0 0-28 0 0,28 0 841 0 0,401 1 531 0 0,-330 4-1255 0 0,-99-5-219 0 0,0 0-21 0 0,0 0 3 0 0,0 0-8 0 0,0 0-65 0 0,0 0-63 0 0,0 0-97 0 0,-26 2-8748 0 0,9 3-301 0 0,11-3 2100 0 0</inkml:trace>
  <inkml:trace contextRef="#ctx0" brushRef="#br0" timeOffset="338.67">18 55 0 0 0,'0'0'728'0'0,"0"0"683"0"0,0 0 356 0 0,0 0 151 0 0,0 0 32 0 0,0 0-114 0 0,0 0-229 0 0,0 0-297 0 0,0 0-342 0 0,0 0-307 0 0,0 0-226 0 0,0 0-117 0 0,-4-2 4 0 0,-3 0-468 0 0,1-1 1510 0 0,22 3 996 0 0,206-24 2421 0 0,0 1-4132 0 0,-157 29-2070 0 0,-64 0-1849 0 0,-1-2-3982 0 0,0-4 7245 0 0,0 2-10898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09.5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5 64 0 0,'0'0'2246'0'0,"0"0"-279"0"0,0 0-117 0 0,0 0-7 0 0,0 0 49 0 0,0 0-66 0 0,0 0-202 0 0,0 0-284 0 0,0 0-273 0 0,0 0-217 0 0,0 0-166 0 0,-6-1 5507 0 0,8 3-6116 0 0,0 0 0 0 0,-1 1 0 0 0,1-1 0 0 0,1 0 0 0 0,-1 0 0 0 0,0 0 1 0 0,0-1-1 0 0,1 1 0 0 0,-1 0 0 0 0,1-1 0 0 0,-1 0 0 0 0,1 1 0 0 0,0-1 0 0 0,-1 0 0 0 0,1-1 1 0 0,0 1-1 0 0,0 0 0 0 0,0-1 0 0 0,0 1 0 0 0,-1-1 0 0 0,1 0 0 0 0,0 0 0 0 0,0 0 1 0 0,0 0-1 0 0,0-1 0 0 0,0 1 0 0 0,0-1 0 0 0,-1 0 0 0 0,2 0-75 0 0,6 1 102 0 0,465-25 510 0 0,-405 21-2621 0 0,-85 9 75 0 0,-18 4-4957 0 0,10-3-2824 0 0,16-4 3928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09.8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0 0 0,'0'0'1491'0'0,"0"0"-25"0"0,0 0 3 0 0,0 0 112 0 0,0 0 78 0 0,0 0-22 0 0,0 0-187 0 0,0 0-262 0 0,0 0-176 0 0,0 0-61 0 0,0 0 24 0 0,0 0 56 0 0,-5 5 12 0 0,0 0-879 0 0,5-5-119 0 0,1 0 0 0 0,-1 0 0 0 0,1 0 0 0 0,-1 0 0 0 0,1 0 1 0 0,0 0-1 0 0,-1 0 0 0 0,1 0 0 0 0,-1 1 0 0 0,1-1 0 0 0,-1 0 1 0 0,1 1-1 0 0,-1-1 0 0 0,1 0 0 0 0,-1 1 0 0 0,0-1 0 0 0,1 0 1 0 0,-1 1-1 0 0,1-1 0 0 0,-1 1 0 0 0,0-1 0 0 0,1 0 0 0 0,-1 1 0 0 0,0-1 1 0 0,0 1-1 0 0,1-1 0 0 0,-1 1 0 0 0,0 0 0 0 0,0-1 0 0 0,0 1 1 0 0,0-1-1 0 0,1 1 0 0 0,-1-1 0 0 0,0 1 0 0 0,0-1 0 0 0,0 1 1 0 0,0 0-1 0 0,0-1 0 0 0,-1 1 0 0 0,1-1 0 0 0,0 1 0 0 0,0-1 0 0 0,0 1 1 0 0,0-1-1 0 0,-1 1 0 0 0,1-1 0 0 0,0 1 0 0 0,0-1 0 0 0,-1 1 1 0 0,1-1-1 0 0,0 1 0 0 0,-1-1 0 0 0,1 1 0 0 0,-1-1 0 0 0,1 0 1 0 0,-1 1-46 0 0,401-20 3800 0 0,-383 16-3835 0 0,-7 2 1526 0 0,-5 1-3489 0 0,-3 0-3109 0 0,-3 3-4302 0 0,-1-2 1021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12.4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24 2024 0 0,'0'0'1010'0'0,"0"0"69"0"0,0 0 181 0 0,0 0 231 0 0,0 0 143 0 0,0 0 38 0 0,0 0-91 0 0,0 0-203 0 0,0 0-237 0 0,0 0-230 0 0,0 0-205 0 0,0-4-89 0 0,0 0-326 0 0,-1-4-71 0 0,1 0 4362 0 0,-1 185-2773 0 0,-8-167-1116 0 0,16-35-714 0 0,-5 22 9 0 0,0 1 0 0 0,1-1 0 0 0,0 1 0 0 0,-1-1 0 0 0,1 1-1 0 0,0 0 1 0 0,0 0 0 0 0,0 0 0 0 0,1 1 0 0 0,-1-1 0 0 0,0 1-1 0 0,1 0 1 0 0,-1 0 0 0 0,1 0 0 0 0,-1 0 0 0 0,1 0 0 0 0,-1 1-1 0 0,1-1 1 0 0,-1 1 0 0 0,1 0 0 0 0,0 0 0 0 0,-1 1-1 0 0,1-1 1 0 0,-1 1 0 0 0,1 0 0 0 0,-1 0 0 0 0,1 0 0 0 0,-1 0-1 0 0,1 0 1 0 0,-1 1 0 0 0,0 0 0 0 0,0-1 0 0 0,0 1 0 0 0,0 0-1 0 0,0 1 1 0 0,0-1 0 0 0,0 0 0 0 0,-1 1 0 0 0,2 2 12 0 0,-3-4-1 0 0,-1 1 0 0 0,0 0 0 0 0,0 0 0 0 0,0-1 0 0 0,0 1 0 0 0,0 0 0 0 0,0 0 0 0 0,0-1 0 0 0,0 1 0 0 0,-1 0 0 0 0,1-1 0 0 0,-1 1 0 0 0,1 0 0 0 0,-1-1 0 0 0,0 1 0 0 0,1 0 0 0 0,-1-1 1 0 0,0 1-1 0 0,0-1 0 0 0,0 0 0 0 0,0 1 0 0 0,0-1 0 0 0,-1 0 0 0 0,1 0 0 0 0,0 1 0 0 0,-1-1 0 0 0,1 0 0 0 0,-1 0 0 0 0,1-1 0 0 0,-1 1 0 0 0,1 0 0 0 0,-1 0 0 0 0,1-1 0 0 0,-2 1 1 0 0,-59 20 98 0 0,-9-19 150 0 0,71-3-336 0 0,0 0-1 0 0,1-1 1 0 0,-1 1 0 0 0,0 0-1 0 0,0 0 1 0 0,0 0 0 0 0,1 0-1 0 0,-1 0 1 0 0,1-1-1 0 0,-1 1 1 0 0,1 0 0 0 0,-1 0-1 0 0,1 0 1 0 0,0 0 0 0 0,-1 0-1 0 0,1 0 1 0 0,0 1-1 0 0,0-1 1 0 0,0 0 0 0 0,-1 0-1 0 0,1 0 1 0 0,0 1 0 0 0,0-1-1 0 0,0 0 1 0 0,0 1-1 0 0,0-1 1 0 0,1 1 0 0 0,-1 0-1 0 0,0-1 1 0 0,0 1 0 0 0,0 0-1 0 0,0-1 1 0 0,0 1-1 0 0,1 0 89 0 0,15-3-4965 0 0,-6 3-3546 0 0,-7 0 1075 0 0</inkml:trace>
  <inkml:trace contextRef="#ctx0" brushRef="#br0" timeOffset="336.89">161 255 2945 0 0,'0'0'4103'0'0,"0"0"-2416"0"0,0 0-585 0 0,0 0 255 0 0,0 0 172 0 0,0 0-88 0 0,0 0-283 0 0,0 0-289 0 0,0 0-222 0 0,0 0-161 0 0,0 0-80 0 0,0 0-79 0 0,0 0-23 0 0,7-5 12 0 0,23-16-18 0 0,-30 20-261 0 0,1 0-1 0 0,-1 1 1 0 0,1-1 0 0 0,-1 0 0 0 0,1 1 0 0 0,0-1-1 0 0,-1 1 1 0 0,1-1 0 0 0,0 1 0 0 0,-1-1 0 0 0,1 1 0 0 0,0 0-1 0 0,-1-1 1 0 0,1 1 0 0 0,0 0 0 0 0,0 0 0 0 0,-1-1-1 0 0,1 1 1 0 0,0 0 0 0 0,0 0 0 0 0,0 0 0 0 0,-1 0 0 0 0,1 0-1 0 0,0 0 1 0 0,0 0 0 0 0,0 0 0 0 0,-1 0 0 0 0,1 0-1 0 0,0 1 1 0 0,0-1 0 0 0,-1 0 0 0 0,1 0 0 0 0,0 1 0 0 0,0-1-1 0 0,-1 1 1 0 0,1-1 0 0 0,0 0 0 0 0,-1 1 0 0 0,1-1-1 0 0,-1 1 1 0 0,1 0 0 0 0,-1-1 0 0 0,1 1 0 0 0,-1-1-1 0 0,1 1 1 0 0,-1 0 0 0 0,1-1 0 0 0,-1 1 0 0 0,0 0 0 0 0,1 0-1 0 0,-1-1 1 0 0,0 1 0 0 0,0 0 0 0 0,1 0-37 0 0,-1 43 947 0 0,0-37-788 0 0,-16 55 521 0 0,16-62-994 0 0,0 0-222 0 0,0 0-404 0 0,0 0-684 0 0,0 0-6807 0 0,2 0 2323 0 0,-1-1 1312 0 0</inkml:trace>
  <inkml:trace contextRef="#ctx0" brushRef="#br0" timeOffset="915.201">455 134 8138 0 0,'0'0'1359'0'0,"0"0"-216"0"0,0 0-94 0 0,0 0 117 0 0,0 0 66 0 0,0 0-73 0 0,0 0-212 0 0,0 0-278 0 0,0 0-211 0 0,0 0-84 0 0,0 0 1 0 0,0 0 3 0 0,0 0-32 0 0,1 4-52 0 0,15 55 647 0 0,-17-32-4447 0 0,-2-24-5208 0 0,2-2 906 0 0</inkml:trace>
  <inkml:trace contextRef="#ctx0" brushRef="#br0" timeOffset="1165.975">380 192 5329 0 0,'0'0'852'0'0,"0"0"-456"0"0,0 0-138 0 0,0 0 310 0 0,0 0 420 0 0,0 0 336 0 0,0 0 103 0 0,0 0-138 0 0,0 0-244 0 0,0 0-233 0 0,0 0-194 0 0,11 1-118 0 0,98 1 397 0 0,-107-2-1980 0 0,3 0 1436 0 0,-4-1-4522 0 0,0 0-4633 0 0,-1 1 6200 0 0</inkml:trace>
  <inkml:trace contextRef="#ctx0" brushRef="#br0" timeOffset="1690.296">518 135 0 0 0,'0'0'1023'0'0,"0"0"392"0"0,0 0 173 0 0,0 0 115 0 0,0 0 19 0 0,0 0-58 0 0,0 0-174 0 0,0 0-251 0 0,0 0-227 0 0,0 0-166 0 0,0 0-122 0 0,0 0-75 0 0,0 0-89 0 0,-4-7-93 0 0,-11-18-88 0 0,13 24-304 0 0,1-1-1 0 0,-1 1 1 0 0,0 0 0 0 0,1 0 0 0 0,-1-1 0 0 0,0 1 0 0 0,0 0-1 0 0,0 1 1 0 0,0-1 0 0 0,0 0 0 0 0,0 0 0 0 0,0 1-1 0 0,0-1 1 0 0,0 1 0 0 0,0 0 0 0 0,0 0 0 0 0,0-1-1 0 0,0 1 1 0 0,0 1 0 0 0,0-1 0 0 0,-1 0 0 0 0,1 0 0 0 0,0 1-75 0 0,-5-1 315 0 0,1 1-202 0 0,-1-1-1 0 0,0 1 0 0 0,1 0 0 0 0,0 1 1 0 0,-1 0-1 0 0,1 0 0 0 0,0 0 1 0 0,0 1-1 0 0,0 0 0 0 0,0 0 1 0 0,0 0-1 0 0,1 1 0 0 0,-1 0 0 0 0,1 0 1 0 0,0 0-1 0 0,0 1 0 0 0,1-1 1 0 0,-1 1-1 0 0,1 0 0 0 0,0 1 1 0 0,0-1-1 0 0,1 1 0 0 0,0 0 0 0 0,0-1 1 0 0,0 1-1 0 0,0 1 0 0 0,1-1 1 0 0,0 0-1 0 0,1 1 0 0 0,-1-1 1 0 0,1 1-1 0 0,0-1 0 0 0,1 1 0 0 0,0 5-112 0 0,3-7 60 0 0,1 0-1 0 0,0 0 0 0 0,0-1 0 0 0,0 0 0 0 0,1 0 0 0 0,-1 0 0 0 0,1 0 0 0 0,0-1 0 0 0,0 0 0 0 0,0 0 0 0 0,0 0 1 0 0,1 0-1 0 0,-1-1 0 0 0,1 0 0 0 0,0 0 0 0 0,-1-1 0 0 0,1 1 0 0 0,0-1 0 0 0,0-1 0 0 0,0 1 0 0 0,0-1 0 0 0,0 0 1 0 0,0 0-1 0 0,0-1 0 0 0,0 1 0 0 0,3-2-59 0 0,-5 2 30 0 0,0 0 0 0 0,-1 1 0 0 0,1-2 0 0 0,0 1 0 0 0,0 0 1 0 0,-1-1-1 0 0,1 0 0 0 0,0 0 0 0 0,-1 0 0 0 0,1 0 0 0 0,-1 0 0 0 0,1-1 0 0 0,-1 1 1 0 0,0-1-1 0 0,0 0 0 0 0,0 0 0 0 0,0-1 0 0 0,0 1 0 0 0,0 0 0 0 0,0-1 0 0 0,-1 0 1 0 0,1 0-1 0 0,-1 0 0 0 0,0 0 0 0 0,0 0 0 0 0,0 0 0 0 0,0 0 0 0 0,0-1 0 0 0,-1 1 1 0 0,1-1-1 0 0,-1 1 0 0 0,0-1 0 0 0,0 1 0 0 0,-1-1 0 0 0,1 0 0 0 0,-1 1 0 0 0,0-1 1 0 0,1 0-1 0 0,-2-2-30 0 0,-12-53-324 0 0,-1 37-2632 0 0,13 20-924 0 0,1 1-209 0 0,0 0-3362 0 0,1 1 1104 0 0</inkml:trace>
  <inkml:trace contextRef="#ctx0" brushRef="#br0" timeOffset="2461.891">719 48 11122 0 0,'0'0'1450'0'0,"0"0"-178"0"0,0 0-83 0 0,0 0 171 0 0,0 0 93 0 0,0 0-52 0 0,0 0-252 0 0,0 0-354 0 0,0 0-327 0 0,0 0-264 0 0,0 0-110 0 0,0 0-40 0 0,-1 5 212 0 0,-3 35 410 0 0,3-23-548 0 0,-1 1 0 0 0,0-1 1 0 0,-1 0-1 0 0,-1 0 0 0 0,0 0 0 0 0,-2 0 0 0 0,0-1 0 0 0,-1 2-128 0 0,10-23-6 0 0,0-1 0 0 0,0 1-1 0 0,0 0 1 0 0,1 0-1 0 0,0 0 1 0 0,0 1-1 0 0,1-1 1 0 0,-1 1 0 0 0,1 0-1 0 0,0 1 1 0 0,0-1-1 0 0,0 1 1 0 0,0-1 0 0 0,1 2-1 0 0,-1-1 1 0 0,1 1-1 0 0,0-1 1 0 0,-1 2-1 0 0,1-1 1 0 0,0 1 0 0 0,0-1-1 0 0,6 1 7 0 0,-10 2 3 0 0,-1 0 0 0 0,0 0-1 0 0,0 0 1 0 0,1 0 0 0 0,-1 0 0 0 0,0 0 0 0 0,0 0 0 0 0,0 0-1 0 0,0 1 1 0 0,0-1 0 0 0,-1 0 0 0 0,1 1 0 0 0,0-1-1 0 0,-1 0 1 0 0,1 1 0 0 0,-1-1 0 0 0,1 1 0 0 0,-1-1-1 0 0,1 1 1 0 0,-1 0 0 0 0,0-1 0 0 0,0 1 0 0 0,0-1-1 0 0,0 1 1 0 0,0-1 0 0 0,0 1 0 0 0,-1-1 0 0 0,1 1-1 0 0,0 0 1 0 0,-1-1 0 0 0,1 0 0 0 0,-1 1 0 0 0,1-1-1 0 0,-1 1 1 0 0,0-1 0 0 0,0 0 0 0 0,0 1 0 0 0,0-1-1 0 0,0 0 1 0 0,0 0 0 0 0,0 1 0 0 0,0-1 0 0 0,0 0-1 0 0,0 0 1 0 0,-1-1 0 0 0,1 1 0 0 0,0 0 0 0 0,-1 0-1 0 0,0 0-2 0 0,-75 24 28 0 0,77-25-222 0 0,33-17-10251 0 0,-8 10 533 0 0,1 3 5369 0 0,7 2 4485 0 0,16 1 6693 0 0,-40 1-4913 0 0,-10 5 7242 0 0,-7 13-6203 0 0,7-17-2689 0 0,-1 1 1 0 0,1-1-1 0 0,0 0 0 0 0,0 0 1 0 0,0 0-1 0 0,0 1 0 0 0,1-1 1 0 0,-1 0-1 0 0,0 1 1 0 0,1-1-1 0 0,-1 1 0 0 0,0-1 1 0 0,1 1-1 0 0,0-1 0 0 0,-1 1 1 0 0,1-1-1 0 0,0 1 0 0 0,0-1 1 0 0,0 1-1 0 0,0 0 0 0 0,0-1 1 0 0,0 1-1 0 0,0-1 0 0 0,1 1 1 0 0,-1-1-1 0 0,0 1 0 0 0,1-1 1 0 0,-1 1-1 0 0,1-1 1 0 0,0 1-1 0 0,0-1 0 0 0,-1 0 1 0 0,1 1-1 0 0,0-1 0 0 0,0 0 1 0 0,0 0-1 0 0,0 1 0 0 0,0-1 1 0 0,1 0-1 0 0,-1 0 0 0 0,0 0 1 0 0,0 0-1 0 0,1-1 0 0 0,-1 1 1 0 0,1 0-1 0 0,-1-1 0 0 0,0 1 1 0 0,1 0-1 0 0,-1-1 1 0 0,1 0-1 0 0,0 1 0 0 0,-1-1-72 0 0,2 0 41 0 0,0 1 0 0 0,0-1 0 0 0,-1 0 0 0 0,1 0 0 0 0,0 0 0 0 0,0 0 0 0 0,0 0 0 0 0,-1-1 0 0 0,1 0 0 0 0,0 1 0 0 0,-1-1 0 0 0,1 0 0 0 0,0 0 0 0 0,-1 0 0 0 0,1-1 0 0 0,-1 1 0 0 0,0 0 0 0 0,1-1 0 0 0,-1 0 0 0 0,0 1 0 0 0,0-1 0 0 0,0 0 0 0 0,0 0 0 0 0,0 0 0 0 0,0-1 0 0 0,-1 1 0 0 0,1 0 0 0 0,-1-1 0 0 0,0 1 0 0 0,1-1 0 0 0,-1 1 0 0 0,0-1 0 0 0,-1 0 0 0 0,1 1 0 0 0,0-1 0 0 0,-1 0 0 0 0,1 0 0 0 0,-1 1 0 0 0,0-2-41 0 0,-27-8-1529 0 0,16 12-1571 0 0,2 1-3467 0 0,3 1-4610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41.61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240 195 0 0 0,'0'0'483'0'0,"0"0"142"0"0,0 0 55 0 0,0 0 22 0 0,0 0 1 0 0,-5 1-37 0 0,-47 18 3814 0 0,71-39-1833 0 0,55-79-2007 0 0,-41 26 974 0 0,-50 83-806 0 0,-244 314-40 0 0,231-274-1025 0 0,59-53 26 0 0,13-21 45 0 0,-1-2 0 0 0,-1-2-1 0 0,-1-1 1 0 0,23-25 186 0 0,172-189 956 0 0,-323 356-214 0 0,59-75-664 0 0,5-6-94 0 0,1 0 0 0 0,1 2 0 0 0,2 0 0 0 0,-10 26 16 0 0,30-60-6 0 0,1 1 0 0 0,-1-1 0 0 0,1 1 0 0 0,-1-1 0 0 0,1 1-1 0 0,-1 0 1 0 0,1-1 0 0 0,0 1 0 0 0,-1 0 0 0 0,1-1 0 0 0,0 1 0 0 0,0 0 0 0 0,-1 0-1 0 0,1-1 1 0 0,0 1 0 0 0,0 0 0 0 0,0 0 0 0 0,0-1 0 0 0,0 1 0 0 0,0 0-1 0 0,0 0 1 0 0,0-1 0 0 0,0 1 0 0 0,1 0 0 0 0,-1 0 0 0 0,0-1 0 0 0,0 1-1 0 0,1 0 1 0 0,-1 0 0 0 0,0-1 0 0 0,1 1 0 0 0,-1-1 0 0 0,1 1 0 0 0,-1 0 0 0 0,0-1-1 0 0,1 1 1 0 0,0-1 0 0 0,-1 1 0 0 0,1-1 0 0 0,-1 1 0 0 0,1-1 0 0 0,0 1-1 0 0,-1-1 1 0 0,1 0 0 0 0,0 1 0 0 0,-1-1 0 0 0,1 0 0 0 0,0 0 0 0 0,0 1 0 0 0,-1-1-1 0 0,1 0 1 0 0,0 0 0 0 0,0 0 0 0 0,-1 0 0 0 0,1 0 0 0 0,0 0 0 0 0,0 0-1 0 0,-1 0 1 0 0,1 0 0 0 0,0 0 0 0 0,0-1 0 0 0,-1 1 0 0 0,1 0 0 0 0,0 0 0 0 0,-1-1-1 0 0,1 1 1 0 0,0-1 0 0 0,0 1 6 0 0,52-21-107 0 0,58-38 6 0 0,-3-6 1 0 0,37-32 100 0 0,-81 59 26 0 0,-102 81 649 0 0,2-9-516 0 0,-51 69-99 0 0,87-102-62 0 0,-1-1 0 0 0,1 1 0 0 0,0 0 0 0 0,0-1 0 0 0,0 1 0 0 0,0 0 0 0 0,0-1 0 0 0,0 1 0 0 0,0 0 0 0 0,0 0 0 0 0,0-1 0 0 0,0 1 0 0 0,0 0 0 0 0,0-1 0 0 0,0 1 0 0 0,0 0 0 0 0,1-1-1 0 0,-1 1 1 0 0,0-1 0 0 0,0 1 0 0 0,1 0 0 0 0,-1-1 0 0 0,1 1 0 0 0,-1-1 0 0 0,0 1 0 0 0,1-1 0 0 0,-1 1 0 0 0,1-1 0 0 0,-1 1 0 0 0,1-1 0 0 0,-1 1 0 0 0,1-1 0 0 0,0 0 0 0 0,-1 1 0 0 0,1-1 0 0 0,-1 0 0 0 0,1 0 0 0 0,0 1 0 0 0,-1-1 0 0 0,1 0 0 0 0,0 0 0 0 0,-1 0 0 0 0,1 0 0 0 0,0 0 0 0 0,0 0 0 0 0,-1 0 0 0 0,1 0 0 0 0,0 0 0 0 0,-1 0 0 0 0,1 0 0 0 0,0 0 0 0 0,-1-1 0 0 0,1 1-1 0 0,0 0 1 0 0,-1 0 2 0 0,44-6 39 0 0,-13-2 11 0 0,0-2 1 0 0,0-1-1 0 0,-1-1 1 0 0,0-1-1 0 0,-2-2 1 0 0,1-1-1 0 0,21-16-50 0 0,-82 44 1070 0 0,19-5-1039 0 0,4-2-22 0 0,-1-1 0 0 0,2 1-1 0 0,-1 1 1 0 0,0 0 0 0 0,1 0 0 0 0,0 0 0 0 0,1 1-1 0 0,-1 0 1 0 0,1 1 0 0 0,1 0 0 0 0,-3 3-9 0 0,9-11-6 0 0,0 1 1 0 0,0-1 0 0 0,0 1 0 0 0,0 0-1 0 0,0-1 1 0 0,0 1 0 0 0,0-1-1 0 0,0 1 1 0 0,0 0 0 0 0,0-1 0 0 0,0 1-1 0 0,0 0 1 0 0,1-1 0 0 0,-1 1 0 0 0,0-1-1 0 0,0 1 1 0 0,1-1 0 0 0,-1 1 0 0 0,0-1-1 0 0,1 1 1 0 0,-1 0 0 0 0,0-1-1 0 0,1 0 1 0 0,-1 1 0 0 0,1-1 0 0 0,-1 1-1 0 0,1-1 1 0 0,-1 0 0 0 0,1 1 0 0 0,-1-1-1 0 0,1 0 1 0 0,-1 1 0 0 0,1-1-1 0 0,0 0 1 0 0,-1 0 0 0 0,1 0 0 0 0,-1 1-1 0 0,1-1 1 0 0,0 0 0 0 0,-1 0 0 0 0,1 0-1 0 0,-1 0 1 0 0,1 0 0 0 0,0 0 0 0 0,-1 0-1 0 0,1 0 1 0 0,0-1 0 0 0,-1 1-1 0 0,1 0 1 0 0,-1 0 0 0 0,1 0 0 0 0,-1-1-1 0 0,1 1 1 0 0,0 0 0 0 0,-1 0 0 0 0,1-1-1 0 0,-1 1 1 0 0,1-1 5 0 0,41-7 91 0 0,215-96 620 0 0,-256 104-390 0 0,-18 8 643 0 0,-94 71-686 0 0,112-80-283 0 0,-1 1 0 0 0,1 0 0 0 0,-1 0 0 0 0,1-1 0 0 0,-1 1 0 0 0,1 0 0 0 0,-1 0 0 0 0,1-1 0 0 0,-1 1 0 0 0,1 0 0 0 0,-1 0 0 0 0,1 0 0 0 0,0 0 0 0 0,-1 0 0 0 0,1 0 0 0 0,-1 0 0 0 0,1 0-1 0 0,-1 0 1 0 0,1 0 0 0 0,0 1 0 0 0,-1-1 0 0 0,1 0 0 0 0,-1 0 0 0 0,1 0 0 0 0,-1 1 0 0 0,1-1 0 0 0,-1 0 0 0 0,1 0 0 0 0,-1 1 0 0 0,1-1 0 0 0,-1 1 0 0 0,0-1 0 0 0,1 0 0 0 0,-1 1 0 0 0,1-1 0 0 0,-1 1 0 0 0,0-1 0 0 0,1 1 0 0 0,-1-1 0 0 0,0 1 0 0 0,0-1 0 0 0,0 1 0 0 0,1-1 0 0 0,-1 1 0 0 0,0-1 0 0 0,0 1 0 0 0,0 0 0 0 0,0-1 0 0 0,0 1 0 0 0,0-1 0 0 0,0 1 0 0 0,0-1 0 0 0,0 1 0 0 0,0 0 0 0 0,0-1 0 0 0,0 1 0 0 0,0-1 0 0 0,-1 1 0 0 0,1-1 0 0 0,0 1 0 0 0,0-1 0 0 0,-1 1 0 0 0,1-1 0 0 0,0 1 0 0 0,0-1 0 0 0,-1 1 0 0 0,1-1 0 0 0,-1 0 0 0 0,1 1 0 0 0,-1 0 5 0 0,47-6 149 0 0,176-48 398 0 0,-311 97 1850 0 0,12-3-1445 0 0,77-40-964 0 0,1 0 0 0 0,-1 0 0 0 0,1 0 0 0 0,0 0 0 0 0,0 1 0 0 0,-1-1 0 0 0,1-1 0 0 0,0 1 1 0 0,0 0-1 0 0,0 0 0 0 0,0 0 0 0 0,0 0 0 0 0,0-1 0 0 0,0 1 0 0 0,0 0 0 0 0,1-1 0 0 0,-1 1 0 0 0,0-1 0 0 0,0 1 0 0 0,1-1 1 0 0,-1 0-1 0 0,0 0 0 0 0,0 1 0 0 0,1-1 0 0 0,-1 0 0 0 0,0 0 0 0 0,0 0 0 0 0,1 0 0 0 0,-1 0 0 0 0,0-1 0 0 0,1 1 0 0 0,-1 0 0 0 0,0-1 12 0 0,59 2-2482 0 0,-20-4-4784 0 0,-12 0-3945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0:46.316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2208 72 3249 0 0,'0'0'1343'0'0,"0"0"126"0"0,0 0 58 0 0,0 0 70 0 0,0 0 115 0 0,0 0 74 0 0,0 0-49 0 0,0 0-164 0 0,0 0-217 0 0,0 0-260 0 0,0 0-238 0 0,0-8-219 0 0,-2-23-181 0 0,2 24-126 0 0,0 7-89 0 0,0 0-44 0 0,0 0-38 0 0,-19 84 2717 0 0,17-72-2676 0 0,-14 77 903 0 0,4 1-1 0 0,0 90-1104 0 0,-8 16 450 0 0,17 11-67 0 0,3-206-374 0 0,0-1-5 0 0,0 0 19 0 0,0 0-35 0 0,0 0-40 0 0,-3-20-5455 0 0,1 12 1973 0 0,0 0-3721 0 0,1 3-3814 0 0</inkml:trace>
  <inkml:trace contextRef="#ctx0" brushRef="#br0" timeOffset="1337.912">860 513 0 0 0,'0'0'935'0'0,"0"0"1045"0"0,0 0 254 0 0,0 0 53 0 0,0 0 39 0 0,0 0-108 0 0,0 0-306 0 0,0 0-395 0 0,0 0-357 0 0,0 0-291 0 0,0 0-178 0 0,0 0-77 0 0,0 0-32 0 0,1-5 3661 0 0,126 13-2056 0 0,302 1-763 0 0,193-5-1021 0 0,265 1-312 0 0,-577-4 15 0 0,-60 14-1002 0 0,-299-12-4815 0 0,17-3-5073 0 0,19 0 396 0 0</inkml:trace>
  <inkml:trace contextRef="#ctx0" brushRef="#br0" timeOffset="2351.959">2102 491 0 0 0,'0'0'1692'0'0,"0"0"210"0"0,0 0 101 0 0,0 0 206 0 0,0 0 151 0 0,0 0-31 0 0,0 0-249 0 0,0 0-382 0 0,0 0-382 0 0,0 0-282 0 0,0 0-188 0 0,0 0-129 0 0,-1-3-79 0 0,0 3-595 0 0,0-1-1 0 0,1 0 0 0 0,-1 1 0 0 0,1-1 0 0 0,-1 0 0 0 0,0 1 0 0 0,1-1 0 0 0,-1 1 1 0 0,0-1-1 0 0,0 1 0 0 0,1 0 0 0 0,-1-1 0 0 0,0 1 0 0 0,0 0 0 0 0,0-1 0 0 0,0 1 1 0 0,0 0-1 0 0,1 0 0 0 0,-1 0 0 0 0,0-1 0 0 0,0 1 0 0 0,0 0 0 0 0,0 0 1 0 0,0 1-1 0 0,0-1 0 0 0,1 0 0 0 0,-1 0 0 0 0,0 0 0 0 0,0 1 0 0 0,0-1 0 0 0,0 0 1 0 0,0 1-1 0 0,1-1 0 0 0,-1 0 0 0 0,0 1 0 0 0,0-1 0 0 0,1 1 0 0 0,-1 0 0 0 0,0-1 1 0 0,1 1-1 0 0,-1-1 0 0 0,1 1 0 0 0,-1 0 0 0 0,1 0 0 0 0,-1-1 0 0 0,1 1 0 0 0,-1 0 1 0 0,1 0-1 0 0,-1 0 0 0 0,1-1 0 0 0,0 1 0 0 0,0 0 0 0 0,-1 0 0 0 0,1 0 0 0 0,0 0 1 0 0,0 0-43 0 0,-1 0 8 0 0,0-1 1 0 0,0 1 0 0 0,1 0 0 0 0,-1-1 0 0 0,0 1-1 0 0,0 0 1 0 0,1-1 0 0 0,-1 1 0 0 0,0 0 0 0 0,1 0-1 0 0,-1 0 1 0 0,1 0 0 0 0,-1 0 0 0 0,1 0 0 0 0,-1 0-1 0 0,1 0 1 0 0,0 0 0 0 0,-1 0 0 0 0,1 0 0 0 0,0 0-1 0 0,0 0 1 0 0,0 0 0 0 0,0 0 0 0 0,0 0 0 0 0,0 0-1 0 0,0 0 1 0 0,0 0 0 0 0,0 0 0 0 0,1 0 0 0 0,-1 0-1 0 0,0 0 1 0 0,0 0 0 0 0,1 0 0 0 0,-1 0 0 0 0,1 0 0 0 0,-1 0-1 0 0,1 0 1 0 0,0-1 0 0 0,-1 1 0 0 0,1 0 0 0 0,0 0-1 0 0,-1 0 1 0 0,1-1 0 0 0,0 1 0 0 0,0 0 0 0 0,0-1-1 0 0,-1 1 1 0 0,1-1 0 0 0,0 1 0 0 0,0-1 0 0 0,0 1-1 0 0,0-1 1 0 0,0 0 0 0 0,0 0 0 0 0,0 1 0 0 0,0-1-1 0 0,0 0 1 0 0,0 0 0 0 0,0 0 0 0 0,0 0 0 0 0,0 0-1 0 0,1 0-8 0 0,67-12 568 0 0,-67 12-548 0 0,-1-1 0 0 0,0 1 0 0 0,1-1 0 0 0,-1 0 0 0 0,0 1 0 0 0,1-1 0 0 0,-1 0-1 0 0,0 0 1 0 0,0 0 0 0 0,0 0 0 0 0,0 0 0 0 0,0 0 0 0 0,0 0 0 0 0,0 0 0 0 0,0 0 0 0 0,0-1 0 0 0,-1 1 0 0 0,1 0 0 0 0,0-1-1 0 0,-1 1 1 0 0,1 0 0 0 0,-1-1 0 0 0,0 1 0 0 0,1-1 0 0 0,-1 1 0 0 0,0-1 0 0 0,0 1 0 0 0,0 0 0 0 0,0-1 0 0 0,0 1-1 0 0,0-1 1 0 0,0 1 0 0 0,0-1 0 0 0,-1 1 0 0 0,1-1 0 0 0,0 1 0 0 0,-1 0 0 0 0,0-1 0 0 0,1 1 0 0 0,-1 0 0 0 0,0-1-1 0 0,1 1 1 0 0,-1 0 0 0 0,0 0 0 0 0,0 0 0 0 0,0 0 0 0 0,0-1 0 0 0,0 1 0 0 0,0 1 0 0 0,-1-1 0 0 0,1 0 0 0 0,0 0 0 0 0,0 0-1 0 0,-1 1 1 0 0,1-1 0 0 0,0 0 0 0 0,-1 1-20 0 0,0-2-6 0 0,1 1 0 0 0,-1 0-1 0 0,0-1 1 0 0,0 1 0 0 0,0 0-1 0 0,0 0 1 0 0,-1 0 0 0 0,1 1-1 0 0,0-1 1 0 0,0 0 0 0 0,0 1 0 0 0,-1-1-1 0 0,1 1 1 0 0,0 0 0 0 0,-1 0-1 0 0,1 0 1 0 0,0 0 0 0 0,-1 0-1 0 0,1 0 1 0 0,0 1 0 0 0,0-1 0 0 0,-1 1-1 0 0,1 0 1 0 0,0-1 0 0 0,0 1-1 0 0,0 0 1 0 0,0 0 0 0 0,0 0-1 0 0,0 1 1 0 0,0-1 0 0 0,0 0 0 0 0,0 1-1 0 0,1-1 1 0 0,-1 1 0 0 0,0 0-1 0 0,1 0 1 0 0,0-1 0 0 0,-1 1 0 0 0,1 0-1 0 0,0 0 1 0 0,0 0 0 0 0,0 0-1 0 0,0 1 1 0 0,0-1 0 0 0,0 0-1 0 0,1 0 1 0 0,-1 0 0 0 0,1 1 0 0 0,0-1-1 0 0,-1 0 1 0 0,1 1 0 0 0,0-1-1 0 0,0 0 1 0 0,1 2 6 0 0,0-1 6 0 0,1-1 0 0 0,0 1 0 0 0,0-1 1 0 0,0 0-1 0 0,0 0 0 0 0,0 1 0 0 0,1-1 0 0 0,-1-1 0 0 0,0 1 0 0 0,1 0 0 0 0,0-1 1 0 0,-1 1-1 0 0,1-1 0 0 0,0 0 0 0 0,0 1 0 0 0,0-2 0 0 0,0 1 0 0 0,0 0 0 0 0,0 0 1 0 0,0-1-1 0 0,0 0 0 0 0,0 0 0 0 0,0 1 0 0 0,0-2 0 0 0,0 1 0 0 0,0 0 0 0 0,0-1 1 0 0,0 1-1 0 0,0-1 0 0 0,0 0 0 0 0,0 0 0 0 0,-1 0 0 0 0,1 0 0 0 0,0-1 0 0 0,0 1 1 0 0,-1-1-1 0 0,2-1-6 0 0,-3 2 0 0 0,0-1 0 0 0,-1 1 0 0 0,1 0 1 0 0,-1-1-1 0 0,1 1 0 0 0,-1-1 1 0 0,0 1-1 0 0,0-1 0 0 0,1 0 0 0 0,-1 1 1 0 0,0-1-1 0 0,-1 1 0 0 0,1-1 0 0 0,0 1 1 0 0,0-1-1 0 0,-1 1 0 0 0,1-1 0 0 0,0 1 1 0 0,-1-1-1 0 0,0 1 0 0 0,1 0 0 0 0,-1-1 1 0 0,0 1-1 0 0,0 0 0 0 0,0-1 0 0 0,1 1 1 0 0,-1 0-1 0 0,-1 0 0 0 0,1 0 0 0 0,0 0 1 0 0,0 0-1 0 0,0 0 0 0 0,-1 0 0 0 0,1 0 1 0 0,0 1-1 0 0,-1-1 0 0 0,1 0 0 0 0,0 1 1 0 0,-1-1-1 0 0,1 1 0 0 0,-1-1 0 0 0,1 1 1 0 0,-1 0-1 0 0,-26 8-4200 0 0,27-8 3847 0 0,-7 9-9082 0 0,5-5-1379 0 0</inkml:trace>
  <inkml:trace contextRef="#ctx0" brushRef="#br0" timeOffset="2987.34">1829 703 0 0 0,'0'0'600'0'0,"0"0"1019"0"0,0 0 498 0 0,0 0 163 0 0,0 0 38 0 0,0 0-230 0 0,0 0-351 0 0,0 0-257 0 0,0 0-233 0 0,0 0-144 0 0,0 0-92 0 0,0 0-71 0 0,0-4-59 0 0,0 4-787 0 0,0-1-1 0 0,0 0 1 0 0,-1 0-1 0 0,1 0 0 0 0,0 0 1 0 0,0 0-1 0 0,-1 0 0 0 0,1 0 1 0 0,-1 0-1 0 0,1 0 0 0 0,-1 0 1 0 0,1 1-1 0 0,-1-1 0 0 0,1 0 1 0 0,-1 0-1 0 0,0 1 0 0 0,1-1 1 0 0,-1 0-1 0 0,0 1 1 0 0,0-1-1 0 0,1 0 0 0 0,-1 1 1 0 0,0-1-1 0 0,0 1 0 0 0,0 0 1 0 0,0-1-1 0 0,0 1 0 0 0,0 0 1 0 0,0-1-1 0 0,0 1 0 0 0,0 0 1 0 0,1 0-1 0 0,-1 0 0 0 0,0 0 1 0 0,0 0-1 0 0,0 0 1 0 0,0 0-1 0 0,0 0 0 0 0,0 0 1 0 0,0 0-1 0 0,0 1 0 0 0,0-1 1 0 0,0 0-1 0 0,0 1 0 0 0,0-1 1 0 0,0 1-1 0 0,0-1 0 0 0,1 1 1 0 0,-1-1-1 0 0,0 1 0 0 0,0 0 1 0 0,0-1-94 0 0,-2 3 42 0 0,0 0 1 0 0,0-1-1 0 0,0 1 1 0 0,0 0 0 0 0,1 1-1 0 0,-1-1 1 0 0,1 0-1 0 0,0 1 1 0 0,0-1-1 0 0,0 1 1 0 0,0 0-1 0 0,1 0 1 0 0,-1 0-1 0 0,1-1 1 0 0,0 1-1 0 0,0 0 1 0 0,0 1-1 0 0,1-1 1 0 0,0 0 0 0 0,0 0-1 0 0,0 3-42 0 0,0-5 17 0 0,0 0 0 0 0,0 0 0 0 0,0 0 0 0 0,0 0 1 0 0,1-1-1 0 0,-1 1 0 0 0,1 0 0 0 0,-1 0 0 0 0,1-1 0 0 0,0 1 0 0 0,-1 0 0 0 0,1-1 0 0 0,0 1 0 0 0,0-1 0 0 0,0 1 1 0 0,0-1-1 0 0,1 1 0 0 0,-1-1 0 0 0,0 0 0 0 0,1 0 0 0 0,-1 0 0 0 0,0 1 0 0 0,1-1 0 0 0,0 0 0 0 0,-1-1 0 0 0,1 1 1 0 0,-1 0-1 0 0,1 0 0 0 0,0-1 0 0 0,0 1 0 0 0,-1-1 0 0 0,1 1 0 0 0,0-1 0 0 0,0 0 0 0 0,0 0 0 0 0,-1 0 1 0 0,1 0-1 0 0,0 0 0 0 0,0 0 0 0 0,0 0 0 0 0,-1-1 0 0 0,1 1 0 0 0,0-1 0 0 0,0 1 0 0 0,-1-1 0 0 0,1 0 0 0 0,0 1 1 0 0,0-2-18 0 0,1 2 29 0 0,1-1 0 0 0,-1 1 1 0 0,0-1-1 0 0,0 0 0 0 0,1 0 1 0 0,-1 0-1 0 0,0-1 0 0 0,0 1 1 0 0,0-1-1 0 0,0 1 0 0 0,0-1 1 0 0,-1 0-1 0 0,1 0 0 0 0,0-1 1 0 0,-1 1-1 0 0,0 0 0 0 0,1-1 1 0 0,-1 0-1 0 0,0 1 0 0 0,0-1 1 0 0,-1 0-1 0 0,1 0 0 0 0,-1 0 1 0 0,1 0-1 0 0,-1 0 0 0 0,0-1 1 0 0,0 1-1 0 0,0 0 0 0 0,0 0 1 0 0,-1-1-1 0 0,0 1 0 0 0,1 0 1 0 0,-1-1-1 0 0,0 1 0 0 0,-1-1 1 0 0,1 1-1 0 0,0 0 0 0 0,-1-1 1 0 0,0 1-1 0 0,0 0 0 0 0,0 0 1 0 0,0 0-1 0 0,0-1 0 0 0,-1 1-29 0 0,-44-20-564 0 0,43 39-4896 0 0,8-7-7892 0 0,-3-6 5448 0 0</inkml:trace>
  <inkml:trace contextRef="#ctx0" brushRef="#br0" timeOffset="3624.522">2879 534 0 0 0,'0'0'1720'0'0,"0"0"684"0"0,0 0 188 0 0,0 0-117 0 0,0 0-253 0 0,0 0-352 0 0,0 0-373 0 0,0 0-322 0 0,0 0-249 0 0,0 0-197 0 0,0 0-120 0 0,0 0-99 0 0,-7-1-56 0 0,-21-2-10 0 0,26 4-372 0 0,1-1 1 0 0,-1 1-1 0 0,1 0 0 0 0,-1 0 1 0 0,1 0-1 0 0,-1 0 0 0 0,1 0 1 0 0,0 0-1 0 0,-1 0 0 0 0,1 1 1 0 0,0-1-1 0 0,0 0 0 0 0,0 1 1 0 0,0-1-1 0 0,0 1 0 0 0,0-1 1 0 0,1 1-1 0 0,-1 0 0 0 0,0-1 1 0 0,1 1-1 0 0,-1-1 0 0 0,1 1 1 0 0,-1 0-1 0 0,1 0 0 0 0,0-1 1 0 0,0 1-1 0 0,0 0 0 0 0,0 0 1 0 0,0 0-73 0 0,0-3 63 0 0,0 0 1 0 0,0 0-1 0 0,1 0 1 0 0,-1 0-1 0 0,0 0 0 0 0,0 0 1 0 0,1 0-1 0 0,-1 0 1 0 0,0 1-1 0 0,1-1 1 0 0,-1 0-1 0 0,1 0 1 0 0,-1 0-1 0 0,1 0 1 0 0,0 1-1 0 0,-1-1 1 0 0,1 0-1 0 0,0 0 0 0 0,-1 1 1 0 0,1-1-1 0 0,0 1 1 0 0,0-1-1 0 0,0 0 1 0 0,0 1-1 0 0,-1 0 1 0 0,1-1-1 0 0,0 1 1 0 0,0 0-1 0 0,0-1 1 0 0,0 1-1 0 0,0 0 1 0 0,0 0-1 0 0,0 0 0 0 0,0 0 1 0 0,0 0-1 0 0,0 0 1 0 0,0 0-1 0 0,0 0 1 0 0,0 0-1 0 0,0 0 1 0 0,0 0-1 0 0,0 1 1 0 0,0-1-1 0 0,0 0 1 0 0,0 1-1 0 0,0-1 0 0 0,0 1 1 0 0,-1-1-1 0 0,1 1 1 0 0,0-1-1 0 0,0 1-63 0 0,-2-2 14 0 0,-1-1-1 0 0,1 1 1 0 0,-1-1 0 0 0,1 1-1 0 0,-1 0 1 0 0,0 0-1 0 0,1 0 1 0 0,-1 0-1 0 0,0 0 1 0 0,0 0-1 0 0,0 0 1 0 0,0 1-1 0 0,0-1 1 0 0,0 1 0 0 0,0-1-1 0 0,0 1 1 0 0,0 0-1 0 0,0-1 1 0 0,0 1-1 0 0,0 0 1 0 0,0 1-1 0 0,0-1 1 0 0,0 0 0 0 0,0 0-1 0 0,-1 1-13 0 0,3 20-1557 0 0,5-14-1613 0 0,0-3-3359 0 0,-2-1-4738 0 0</inkml:trace>
  <inkml:trace contextRef="#ctx0" brushRef="#br0" timeOffset="4403.486">2741 804 11698 0 0,'0'0'1529'0'0,"0"0"-304"0"0,0 0-111 0 0,0 0 32 0 0,0 0-118 0 0,0 0-155 0 0,0 0-186 0 0,0 0-216 0 0,0 0-151 0 0,0 0-67 0 0,0 0-18 0 0,0 0 24 0 0,0 0 16 0 0,9-5 18 0 0,80-48 1675 0 0,-78 42-1636 0 0,-1 5 1246 0 0,-13 25-986 0 0,7 58-1960 0 0,-1-61-1383 0 0,-5-3-8596 0 0,-6-5 5694 0 0,-9-3 4644 0 0,-15-4 6859 0 0,-3 2 4850 0 0,61 1-9039 0 0,176-25 1011 0 0,-261 15-4841 0 0,46 6-2070 0 0,4-1-5023 0 0,6 0 301 0 0</inkml:trace>
  <inkml:trace contextRef="#ctx0" brushRef="#br0" timeOffset="5189.031">2745 506 0 0 0,'0'0'393'0'0,"0"0"1150"0"0,0 0 434 0 0,0 0 271 0 0,0 0 146 0 0,0 0-45 0 0,0 0-258 0 0,0 0-451 0 0,0 0-517 0 0,0 0-488 0 0,0 0-346 0 0,0 0-157 0 0,0 0 11 0 0,-2-1 126 0 0,2 1-219 0 0,-1 0-1 0 0,0 0 0 0 0,1 0 1 0 0,-1 0-1 0 0,0 0 1 0 0,1 0-1 0 0,-1 0 0 0 0,0 1 1 0 0,1-1-1 0 0,-1 0 0 0 0,0 0 1 0 0,1 1-1 0 0,-1-1 0 0 0,1 0 1 0 0,-1 1-1 0 0,1-1 1 0 0,-1 1-1 0 0,1-1 0 0 0,-1 1 1 0 0,1-1-1 0 0,-1 1 0 0 0,1-1 1 0 0,0 1-1 0 0,-1-1 1 0 0,1 1-1 0 0,0-1 0 0 0,-1 1 1 0 0,1 0-1 0 0,0-1 0 0 0,0 1 1 0 0,0-1-1 0 0,-1 1 0 0 0,1 0 1 0 0,0-1-1 0 0,0 1 1 0 0,0 0-1 0 0,0-1 0 0 0,0 1 1 0 0,0 0-1 0 0,0-1 0 0 0,0 1 1 0 0,1 0-1 0 0,-1-1 1 0 0,0 1-1 0 0,0 0 0 0 0,0-1 1 0 0,1 1-1 0 0,-1-1 0 0 0,0 1 1 0 0,1-1-1 0 0,-1 1 0 0 0,0 0 1 0 0,1-1-1 0 0,-1 0 1 0 0,1 1-1 0 0,-1-1 0 0 0,1 1 1 0 0,-1-1-50 0 0,1 1 55 0 0,-1 0 0 0 0,0 0 1 0 0,0 0-1 0 0,1-1 1 0 0,-1 1-1 0 0,0 0 0 0 0,1 0 1 0 0,-1 0-1 0 0,1-1 0 0 0,-1 1 1 0 0,1 0-1 0 0,0-1 1 0 0,-1 1-1 0 0,1 0 0 0 0,-1-1 1 0 0,1 1-1 0 0,0-1 0 0 0,0 1 1 0 0,-1-1-1 0 0,1 0 1 0 0,0 1-1 0 0,0-1 0 0 0,-1 0 1 0 0,1 1-1 0 0,0-1 0 0 0,0 0 1 0 0,0 0-1 0 0,0 0 1 0 0,0 1-1 0 0,-1-1 0 0 0,1 0 1 0 0,0 0-1 0 0,0 0 0 0 0,0-1 1 0 0,0 1-1 0 0,0 0 1 0 0,-1 0-1 0 0,1 0 0 0 0,0-1 1 0 0,0 1-1 0 0,0 0 0 0 0,-1-1 1 0 0,1 1-1 0 0,0-1 1 0 0,0 1-1 0 0,-1-1 0 0 0,1 1 1 0 0,0-1-1 0 0,-1 1 0 0 0,1-1 1 0 0,0 0-1 0 0,-1 1 1 0 0,1-1-1 0 0,-1 0 0 0 0,0 0 1 0 0,1 1-1 0 0,-1-1 0 0 0,1 0 1 0 0,-1 0-1 0 0,0 0 1 0 0,0 1-1 0 0,1-1 0 0 0,-1 0 1 0 0,0 0-1 0 0,0-1-55 0 0,0 2 11 0 0,0-1-1 0 0,0 0 1 0 0,0 0 0 0 0,0 0-1 0 0,0 0 1 0 0,0 1 0 0 0,0-1-1 0 0,0 0 1 0 0,0 0-1 0 0,-1 0 1 0 0,1 0 0 0 0,0 1-1 0 0,-1-1 1 0 0,1 0 0 0 0,0 0-1 0 0,-1 1 1 0 0,1-1 0 0 0,-1 0-1 0 0,1 1 1 0 0,-1-1 0 0 0,0 0-1 0 0,1 1 1 0 0,-1-1-1 0 0,0 1 1 0 0,1-1 0 0 0,-1 1-1 0 0,0-1 1 0 0,1 1 0 0 0,-1 0-1 0 0,0-1 1 0 0,0 1 0 0 0,0 0-1 0 0,1 0 1 0 0,-1-1 0 0 0,0 1-1 0 0,0 0 1 0 0,0 0-1 0 0,0 0 1 0 0,1 0 0 0 0,-1 0-1 0 0,0 0 1 0 0,0 0 0 0 0,0 0-1 0 0,0 0 1 0 0,0 1 0 0 0,1-1-1 0 0,-1 0 1 0 0,0 1 0 0 0,0-1-1 0 0,1 0 1 0 0,-2 1-11 0 0,3 0 52 0 0,-1-1 0 0 0,0 1 0 0 0,0 0 1 0 0,0 0-1 0 0,1-1 0 0 0,-1 1 0 0 0,0 0 0 0 0,1-1 0 0 0,-1 1 1 0 0,1 0-1 0 0,-1-1 0 0 0,1 1 0 0 0,-1-1 0 0 0,1 1 0 0 0,-1-1 1 0 0,1 1-1 0 0,0-1 0 0 0,-1 1 0 0 0,1-1 0 0 0,0 1 0 0 0,-1-1 1 0 0,1 0-1 0 0,0 1 0 0 0,-1-1 0 0 0,1 0 0 0 0,0 0 0 0 0,0 0 1 0 0,-1 1-1 0 0,1-1 0 0 0,0 0 0 0 0,0 0 0 0 0,-1 0 0 0 0,1 0 1 0 0,0 0-1 0 0,0 0 0 0 0,-1-1 0 0 0,1 1 0 0 0,0 0 0 0 0,0 0 1 0 0,-1 0-1 0 0,1-1 0 0 0,0 1 0 0 0,-1 0 0 0 0,1-1 1 0 0,0 1-1 0 0,-1-1 0 0 0,1 1 0 0 0,0-1 0 0 0,-1 1 0 0 0,1-1 1 0 0,-1 1-1 0 0,1-1 0 0 0,-1 0 0 0 0,1 1 0 0 0,-1-1 0 0 0,0 0 1 0 0,1 1-1 0 0,-1-1 0 0 0,1 0-52 0 0,-3 0 1 0 0,0 1 1 0 0,1-1-1 0 0,-1 1 0 0 0,0 0 1 0 0,0 0-1 0 0,1 0 1 0 0,-1 0-1 0 0,0 0 0 0 0,0 0 1 0 0,1 0-1 0 0,-1 1 0 0 0,0-1 1 0 0,0 0-1 0 0,1 1 1 0 0,-1 0-1 0 0,0-1 0 0 0,1 1 1 0 0,-1 0-1 0 0,1 0 0 0 0,-1 0 1 0 0,1 0-1 0 0,0 0 1 0 0,-1 0-1 0 0,1 0 0 0 0,0 0 1 0 0,-1 1-1 0 0,1-1 0 0 0,-1 2 0 0 0,2-3-11 0 0,0 0 1 0 0,-1 1 0 0 0,1-1-1 0 0,0 1 1 0 0,0-1 0 0 0,-1 0-1 0 0,1 1 1 0 0,0-1 0 0 0,0 1-1 0 0,0-1 1 0 0,0 1 0 0 0,0-1-1 0 0,-1 1 1 0 0,1-1 0 0 0,0 1-1 0 0,0-1 1 0 0,0 1 0 0 0,0-1-1 0 0,0 0 1 0 0,0 1 0 0 0,1-1-1 0 0,-1 1 1 0 0,0-1 0 0 0,0 1-1 0 0,0-1 1 0 0,0 1 0 0 0,0-1-1 0 0,1 1 1 0 0,-1-1 0 0 0,0 0 0 0 0,0 1-1 0 0,1-1 1 0 0,-1 0 0 0 0,0 1-1 0 0,1-1 1 0 0,-1 0 0 0 0,0 1-1 0 0,1-1 1 0 0,-1 0 0 0 0,1 1-1 0 0,-1-1 1 0 0,0 0 0 0 0,1 0-1 0 0,-1 0 1 0 0,1 1 0 0 0,-1-1-1 0 0,1 0 1 0 0,-1 0 0 0 0,1 0-1 0 0,-1 0 1 0 0,1 0 0 0 0,-1 0-1 0 0,0 0 1 0 0,1 0 0 0 0,-1 0-1 0 0,1 0 1 0 0,-1 0 0 0 0,1 0 0 0 0,-1 0-1 0 0,1 0 1 0 0,-1-1 0 0 0,1 1-1 0 0,-1 0 1 0 0,0 0 0 0 0,1 0-1 0 0,-1-1 1 0 0,1 1 0 0 0,-1 0 9 0 0,37-7-19 0 0,-29 1 374 0 0,-4 4-1209 0 0,-2 3-4952 0 0,0-1 233 0 0,-1 0-4676 0 0</inkml:trace>
  <inkml:trace contextRef="#ctx0" brushRef="#br0" timeOffset="6766.946">2063 517 17140 0 0,'0'0'1397'0'0,"0"0"-449"0"0,0 0-169 0 0,0 0 110 0 0,0 0 113 0 0,0 0 11 0 0,0 0-173 0 0,0 0-177 0 0,0 0-143 0 0,0 0-123 0 0,0 0-70 0 0,-4 1-56 0 0,3-1-1947 0 0,-12 3 5103 0 0,10-4-8859 0 0,4-3-8662 0 0,-1 4 5683 0 0</inkml:trace>
  <inkml:trace contextRef="#ctx0" brushRef="#br0" timeOffset="7349.95">2778 521 20940 0 0,'0'0'651'0'0,"0"0"-200"0"0,0 0 53 0 0,0 0 264 0 0,0 0 209 0 0,0 0 25 0 0,0 0-165 0 0,0 0-240 0 0,0 0-185 0 0,0 0-122 0 0,0 0-93 0 0,0 0-34 0 0,0 0-17 0 0,-10 1 160 0 0,8-1-4463 0 0,3-1 2724 0 0,1 0-1915 0 0,-2 0-2056 0 0,1 0-6247 0 0</inkml:trace>
  <inkml:trace contextRef="#ctx0" brushRef="#br1" timeOffset="124852.983">0 0 0 0 0,'0'0'966'0'0,"0"0"222"0"0,0 0 403 0 0,0 0 396 0 0,0 0 171 0 0,0 0-201 0 0,0 0-392 0 0,0 0-329 0 0,0 0-201 0 0,0 0-82 0 0,2 1 5064 0 0,2 0-3224 0 0,11 3-2533 0 0,0 0-1 0 0,1-1 1 0 0,-1-1-1 0 0,1-1 0 0 0,-1 0 1 0 0,1-1-1 0 0,0 0 1 0 0,2-2-260 0 0,50 1 268 0 0,437 15 997 0 0,-253 5-939 0 0,376 15 191 0 0,91-56 20 0 0,-228 17-287 0 0,-84-6-76 0 0,141 32-192 0 0,-512-28 113 0 0,-35 7-131 0 0,-1 0 1 0 0,1-1-1 0 0,-1 1 0 0 0,1 0 0 0 0,-1-1 0 0 0,1 1 0 0 0,-1 0 1 0 0,0-1-1 0 0,1 1 0 0 0,-1-1 0 0 0,0 1 0 0 0,1 0 1 0 0,-1-1-1 0 0,0 1 0 0 0,0-1 0 0 0,1 1 0 0 0,-1-1 1 0 0,0 1-1 0 0,0-1 0 0 0,0 1 0 0 0,0-1 0 0 0,0 1 0 0 0,0-1 1 0 0,0 1-1 0 0,0-1 0 0 0,0 1 0 0 0,0-1 0 0 0,0 0 1 0 0,0 1-1 0 0,0-1 0 0 0,0 1 0 0 0,0-1 0 0 0,0 1 1 0 0,0-1-1 0 0,-1 1 0 0 0,1-1 0 0 0,0 1 0 0 0,0 0 0 0 0,-1-1 1 0 0,1 1-1 0 0,0-1 0 0 0,-1 1 0 0 0,1-1 0 0 0,0 1 1 0 0,-1 0-1 0 0,1-1 0 0 0,-1 1 0 0 0,1 0 0 0 0,-1 0 1 0 0,1-1-1 0 0,-1 1 0 0 0,1 0 0 0 0,-1 0 0 0 0,1-1 0 0 0,-1 1 1 0 0,1 0-1 0 0,-1 0 0 0 0,1 0 0 0 0,-1 0 0 0 0,1 0 1 0 0,-1 0-1 0 0,1 0 0 0 0,-1 0 0 0 0,1 0 0 0 0,-1 0 36 0 0,-31-13-5411 0 0,11 7-3197 0 0,17 5 6185 0 0,-8-3-7743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18.5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20 888 0 0,'0'0'3093'0'0,"0"0"-946"0"0,0 0-329 0 0,0 0 102 0 0,0 0 47 0 0,0 0-84 0 0,0 0-165 0 0,0 0-306 0 0,0 0-310 0 0,0 0-247 0 0,0 0-182 0 0,0 0-75 0 0,0-3-50 0 0,0 4-485 0 0,0-1 0 0 0,0 0 0 0 0,0 1 1 0 0,0-1-1 0 0,0 1 0 0 0,0-1 0 0 0,0 1 1 0 0,-1-1-1 0 0,1 0 0 0 0,0 1 0 0 0,0-1 1 0 0,0 1-1 0 0,0-1 0 0 0,-1 0 0 0 0,1 1 1 0 0,0-1-1 0 0,-1 0 0 0 0,1 1 0 0 0,0-1 0 0 0,0 0 1 0 0,-1 1-1 0 0,1-1 0 0 0,-1 0 0 0 0,1 0 1 0 0,0 1-1 0 0,-1-1 0 0 0,1 0 0 0 0,-1 0 1 0 0,1 0-1 0 0,0 0 0 0 0,-1 1 0 0 0,1-1 1 0 0,-1 0-1 0 0,1 0 0 0 0,-1 0 0 0 0,1 0 0 0 0,0 0 1 0 0,-1 0-1 0 0,1 0 0 0 0,-1 0 0 0 0,1 0 1 0 0,-1-1-1 0 0,1 1 0 0 0,0 0 0 0 0,-1 0 1 0 0,1 0-1 0 0,-1 0 0 0 0,1-1 0 0 0,0 1 1 0 0,-1 0-1 0 0,1 0 0 0 0,0-1 0 0 0,-1 1 1 0 0,1 0-1 0 0,0 0 0 0 0,-1-1 0 0 0,1 1 0 0 0,0 0 1 0 0,-1-1-1 0 0,1 1 0 0 0,0-1 0 0 0,0 1 1 0 0,0 0-64 0 0,-21 43 478 0 0,22-40-425 0 0,1 0 0 0 0,-1 0 0 0 0,0 0 0 0 0,1 0 1 0 0,0 0-1 0 0,-1 0 0 0 0,1 0 0 0 0,0-1 0 0 0,0 1 0 0 0,1-1 0 0 0,-1 0 0 0 0,1 1 0 0 0,-1-1 1 0 0,1 0-1 0 0,0-1 0 0 0,-1 1 0 0 0,1 0 0 0 0,0-1 0 0 0,0 1 0 0 0,0-1 0 0 0,0 0 0 0 0,1 0 1 0 0,-1 0-1 0 0,0-1 0 0 0,0 1 0 0 0,1-1 0 0 0,-1 0 0 0 0,0 1 0 0 0,0-1 0 0 0,1-1 0 0 0,-1 1 1 0 0,0-1-1 0 0,0 1 0 0 0,1-1 0 0 0,-1 0 0 0 0,0 0 0 0 0,0 0 0 0 0,0 0 0 0 0,0-1 0 0 0,3-1-53 0 0,-4 3 12 0 0,0-1-1 0 0,0 1 0 0 0,0-1 1 0 0,0 1-1 0 0,-1-1 0 0 0,1 0 1 0 0,0 0-1 0 0,0 0 0 0 0,0 0 0 0 0,0 0 1 0 0,-1-1-1 0 0,1 1 0 0 0,-1 0 1 0 0,1-1-1 0 0,-1 1 0 0 0,1-1 1 0 0,-1 1-1 0 0,0-1 0 0 0,0 0 0 0 0,0 0 1 0 0,0 1-1 0 0,0-1 0 0 0,0 0 1 0 0,0 0-1 0 0,-1 0 0 0 0,1 0 1 0 0,-1 0-1 0 0,1 0 0 0 0,-1 0 0 0 0,0 0 1 0 0,0 0-1 0 0,0 0 0 0 0,0-1 1 0 0,0 1-1 0 0,0 0 0 0 0,0 0 1 0 0,-1 0-1 0 0,1 0 0 0 0,-1 0 0 0 0,0 0 1 0 0,1 0-1 0 0,-1 0 0 0 0,0 1 1 0 0,0-1-1 0 0,0 0 0 0 0,-1 0 1 0 0,1 1-1 0 0,0-1 0 0 0,0 0 0 0 0,-1 1 1 0 0,1 0-1 0 0,-1-1 0 0 0,0 1-11 0 0,-43-20-1212 0 0,30 24-3225 0 0,0 8-5476 0 0,11-8-1340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27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160 39 0 0 0,'0'0'1088'0'0,"0"0"116"0"0,0 0-167 0 0,0 0-177 0 0,0 0-49 0 0,0 0-7 0 0,1-1 6843 0 0,1-2-3905 0 0,10-15-2994 0 0,-12 17-700 0 0,0 0 1 0 0,0 1-1 0 0,0-1 0 0 0,0 1 0 0 0,0-1 1 0 0,0 1-1 0 0,0-1 0 0 0,0 1 0 0 0,0-1 0 0 0,0 0 1 0 0,-1 1-1 0 0,1-1 0 0 0,0 1 0 0 0,0-1 1 0 0,-1 1-1 0 0,1-1 0 0 0,0 1 0 0 0,0-1 0 0 0,-1 1 1 0 0,1-1-1 0 0,0 1 0 0 0,-1 0 0 0 0,1-1 1 0 0,-1 1-1 0 0,1-1 0 0 0,-1 1 0 0 0,1 0 1 0 0,-1-1-1 0 0,1 1 0 0 0,-1 0 0 0 0,1 0 0 0 0,-1 0 1 0 0,1-1-1 0 0,-1 1 0 0 0,1 0 0 0 0,-1 0 1 0 0,1 0-1 0 0,-1 0 0 0 0,0 0 0 0 0,1 0 0 0 0,-1 0 1 0 0,1 0-1 0 0,-1 0 0 0 0,1 0 0 0 0,-1 0 1 0 0,0 0-1 0 0,1 0 0 0 0,-1 1 0 0 0,1-1 1 0 0,-1 0-1 0 0,1 0 0 0 0,-1 0 0 0 0,1 1 0 0 0,-1-1 1 0 0,1 0-1 0 0,-1 1 0 0 0,1-1 0 0 0,0 1 1 0 0,-1-1-49 0 0,-35 20 237 0 0,-50 82 327 0 0,57-21-401 0 0,30-78-118 0 0,0 0 0 0 0,1 0 0 0 0,0 0 0 0 0,0-1 0 0 0,0 1 0 0 0,0-1 0 0 0,0 1 0 0 0,0-1 0 0 0,1 1 0 0 0,-1-1 0 0 0,1 0 0 0 0,0 0 0 0 0,-1-1 0 0 0,1 1 0 0 0,0 0 0 0 0,0-1 0 0 0,0 0 0 0 0,0 0 0 0 0,0 0 0 0 0,1 0 0 0 0,-1 0 0 0 0,0 0 0 0 0,0-1 0 0 0,1 0 0 0 0,-1 1 0 0 0,0-1 0 0 0,1 0 0 0 0,-1-1 0 0 0,0 1 0 0 0,0-1-1 0 0,1 1 1 0 0,-1-1 0 0 0,0 0 0 0 0,1-1-45 0 0,8 2 36 0 0,-3-1-43 0 0,0 0 0 0 0,-1 0-1 0 0,1-1 1 0 0,0 0 0 0 0,-1-1 0 0 0,0 0 0 0 0,1-1 0 0 0,-1 1 0 0 0,0-1 0 0 0,-1-1 0 0 0,4-1 7 0 0,7-8-4257 0 0,-2-1-4304 0 0,-13 12-1859 0 0</inkml:trace>
  <inkml:trace contextRef="#ctx0" brushRef="#br0" timeOffset="520.113">329 35 1240 0 0,'0'0'1469'0'0,"0"0"92"0"0,0 0 246 0 0,0 0 267 0 0,0 0 55 0 0,0 0-256 0 0,0 0-386 0 0,0 0-425 0 0,0 0-353 0 0,0 0-207 0 0,0 0-109 0 0,0 0-7 0 0,0 0 67 0 0,-4-8 453 0 0,3 7 2102 0 0,-64 163 612 0 0,50-115-3238 0 0,13-43-1655 0 0,-3 4 4099 0 0,3-6-5418 0 0,1-1-2787 0 0,0 0-3914 0 0,1-1-57 0 0</inkml:trace>
  <inkml:trace contextRef="#ctx0" brushRef="#br0" timeOffset="1202.998">454 180 0 0 0,'0'0'628'0'0,"0"0"327"0"0,0 0 31 0 0,0 0-68 0 0,0 0 0 0 0,0 0-38 0 0,0 0 23 0 0,5-2 69 0 0,14-5-10 0 0,-13-6 5917 0 0,-7-8-4960 0 0,-1 19-1864 0 0,0 0 1 0 0,1 1 0 0 0,-1-1 0 0 0,0 1-1 0 0,1-1 1 0 0,-1 1 0 0 0,0 0 0 0 0,0 0-1 0 0,0 0 1 0 0,0 0 0 0 0,-1 0 0 0 0,1 0-1 0 0,0 1 1 0 0,0-1 0 0 0,0 1 0 0 0,0-1 0 0 0,-1 1-1 0 0,1 0 1 0 0,0 0 0 0 0,-1 0 0 0 0,1 0-1 0 0,0 0 1 0 0,0 1 0 0 0,-1-1 0 0 0,1 1-1 0 0,0-1 1 0 0,0 1 0 0 0,0 0 0 0 0,0 0-1 0 0,0 0 1 0 0,0 0 0 0 0,0 0 0 0 0,0 0-1 0 0,0 1 1 0 0,0-1 0 0 0,1 1 0 0 0,-1-1-1 0 0,0 1 1 0 0,1-1 0 0 0,-1 1 0 0 0,1 0-1 0 0,-1 1-55 0 0,-2 0 23 0 0,0 0-1 0 0,1 0 0 0 0,-1 1 0 0 0,1-1 0 0 0,0 1 0 0 0,0 0 1 0 0,0 0-1 0 0,0 0 0 0 0,0 0 0 0 0,1 0 0 0 0,0 1 0 0 0,0-1 1 0 0,0 1-1 0 0,1-1 0 0 0,-1 1 0 0 0,1 0 0 0 0,0 0 0 0 0,1-1 1 0 0,-1 1-1 0 0,1 0 0 0 0,0 4-22 0 0,2-7 29 0 0,0-1 1 0 0,1 1-1 0 0,-1-1 1 0 0,1 0-1 0 0,-1 0 0 0 0,1 0 1 0 0,0 0-1 0 0,-1 0 1 0 0,1-1-1 0 0,0 1 0 0 0,0-1 1 0 0,-1 0-1 0 0,1 0 1 0 0,0 0-1 0 0,0 0 0 0 0,-1 0 1 0 0,1 0-1 0 0,0-1 1 0 0,0 1-1 0 0,-1-1 1 0 0,1 0-1 0 0,0 0 0 0 0,-1 0 1 0 0,1 0-1 0 0,-1 0 1 0 0,1-1-1 0 0,-1 1 0 0 0,0-1 1 0 0,1 0-1 0 0,-1 1 1 0 0,0-1-1 0 0,0 0 0 0 0,0 0 1 0 0,-1 0-1 0 0,1-1 1 0 0,0 1-1 0 0,-1 0-29 0 0,20-41 618 0 0,-21 43-510 0 0,0 0-47 0 0,0 0-8 0 0,-11 40-398 0 0,26-25-3185 0 0,0-13-8600 0 0,-13-1 9582 0 0,0-1-554 0 0</inkml:trace>
  <inkml:trace contextRef="#ctx0" brushRef="#br0" timeOffset="1688.261">673 157 0 0 0,'0'0'1622'0'0,"0"0"183"0"0,0 0 333 0 0,0 0 180 0 0,0 0-144 0 0,0 0-347 0 0,0 0-458 0 0,0 0-320 0 0,0 0-172 0 0,0 0-154 0 0,0 0-69 0 0,0 0-93 0 0,3-6-112 0 0,7-19-70 0 0,-42 16 1145 0 0,30 8-1508 0 0,-1 1 0 0 0,1 0 0 0 0,0 0 0 0 0,0 0 0 0 0,0 0 0 0 0,-1 0 0 0 0,1 0 0 0 0,0 0 0 0 0,0 1 0 0 0,0-1 0 0 0,0 1 0 0 0,0 0 0 0 0,0 0-1 0 0,0 0 1 0 0,0 0 0 0 0,0 0 0 0 0,0 0 0 0 0,0 0 0 0 0,0 0 0 0 0,1 1 0 0 0,-1-1 0 0 0,0 1 0 0 0,1-1 0 0 0,-1 1 0 0 0,1 0 0 0 0,0-1-1 0 0,0 1 1 0 0,-1 0 0 0 0,1 0 0 0 0,0 0 0 0 0,1 0 0 0 0,-1 0 0 0 0,0 0 0 0 0,0 0 0 0 0,1 0 0 0 0,0 1 0 0 0,-1-1 0 0 0,1 0 0 0 0,0 0-1 0 0,0 0 1 0 0,0 1 0 0 0,0-1 0 0 0,0 0 0 0 0,1 0 0 0 0,-1 0 0 0 0,1 0 0 0 0,-1 0 0 0 0,1 1 0 0 0,0-1 0 0 0,0 0-16 0 0,36 46 54 0 0,-83-34 828 0 0,-1-13-261 0 0,55-5-5527 0 0,11-5-7946 0 0,-14 7 8787 0 0</inkml:trace>
  <inkml:trace contextRef="#ctx0" brushRef="#br0" timeOffset="2082.093">835 161 2577 0 0,'0'0'1579'0'0,"0"0"-466"0"0,0 0 233 0 0,0 0 494 0 0,0 0 302 0 0,0 0-72 0 0,0 0-529 0 0,0 0-583 0 0,0 0-349 0 0,0 0-181 0 0,0 0-91 0 0,0 0-29 0 0,0 0-47 0 0,-5-6-8 0 0,-20-18-10 0 0,24 24-223 0 0,0-1 0 0 0,0 0 1 0 0,0 1-1 0 0,0-1 0 0 0,0 1 0 0 0,-1 0 0 0 0,1-1 0 0 0,0 1 0 0 0,0 0 1 0 0,0 0-1 0 0,-1 0 0 0 0,1 0 0 0 0,0 0 0 0 0,0 0 0 0 0,0 0 0 0 0,-1 0 1 0 0,1 0-1 0 0,0 1 0 0 0,0-1 0 0 0,0 0 0 0 0,0 1 0 0 0,0-1 0 0 0,-1 1 1 0 0,1-1-1 0 0,0 1 0 0 0,0-1 0 0 0,0 1 0 0 0,0 0 0 0 0,1 0 0 0 0,-1 0 1 0 0,0-1-1 0 0,0 1 0 0 0,0 0 0 0 0,1 0 0 0 0,-1 0 0 0 0,0 0 0 0 0,1 0 1 0 0,-1 0-1 0 0,1 0 0 0 0,-1 1 0 0 0,1-1 0 0 0,-1 0 0 0 0,1 0 0 0 0,0 0 1 0 0,0 0-1 0 0,-1 1 0 0 0,1-1 0 0 0,0 0-20 0 0,40 72 81 0 0,-88-58 2875 0 0,-13-11-2171 0 0,61-4-936 0 0,24-2-3721 0 0,-10-2-1096 0 0,0-1-3459 0 0,-8 3 3451 0 0</inkml:trace>
  <inkml:trace contextRef="#ctx0" brushRef="#br0" timeOffset="2330.94">933 159 9026 0 0,'0'0'2375'0'0,"0"0"-477"0"0,0 0-244 0 0,0 0-194 0 0,0 0-220 0 0,0 0-338 0 0,0 0-310 0 0,0 0-141 0 0,0 0-66 0 0,0 0 36 0 0,0 0 26 0 0,0 0-63 0 0,0 0-40 0 0,-3 6-81 0 0,-17 64 402 0 0,19-67-1069 0 0,0 2-370 0 0,1-4-4004 0 0,2 0-4162 0 0,-1-1 1329 0 0</inkml:trace>
  <inkml:trace contextRef="#ctx0" brushRef="#br0" timeOffset="2518.13">980 68 15315 0 0,'0'0'1016'0'0,"0"0"-71"0"0,0 0 95 0 0,0 0 120 0 0,0 0-216 0 0,0 0-295 0 0,0 0-369 0 0,0 0-336 0 0,0 0-32 0 0,0 0-89 0 0,0 0-39 0 0,0 0-8 0 0,0 0-328 0 0,0 0-720 0 0,-16 16-1657 0 0,18-12-3088 0 0,1-1-3801 0 0</inkml:trace>
  <inkml:trace contextRef="#ctx0" brushRef="#br0" timeOffset="2914.305">1093 192 1504 0 0,'0'0'1683'0'0,"0"0"-944"0"0,0 0-1 0 0,0 0 471 0 0,0 0 333 0 0,0 0 53 0 0,0 0-279 0 0,0 0-345 0 0,0 0-133 0 0,0 0 14 0 0,0 0 88 0 0,0 0 80 0 0,2-2-50 0 0,-2 2-903 0 0,0 0 0 0 0,0 0 0 0 0,-1 0-1 0 0,1 0 1 0 0,0 0 0 0 0,0 0 0 0 0,-1-1 0 0 0,1 1 0 0 0,0 0 0 0 0,0 0 0 0 0,-1 0 0 0 0,1 0 0 0 0,0-1 0 0 0,0 1 0 0 0,0 0 0 0 0,-1 0 0 0 0,1-1-1 0 0,0 1 1 0 0,0 0 0 0 0,0 0 0 0 0,0-1 0 0 0,0 1 0 0 0,0 0 0 0 0,0 0 0 0 0,-1-1 0 0 0,1 1 0 0 0,0 0 0 0 0,0 0 0 0 0,0-1 0 0 0,0 1 0 0 0,0 0-1 0 0,0 0 1 0 0,0-1 0 0 0,0 1 0 0 0,0 0 0 0 0,1-1 0 0 0,-1 1 0 0 0,0 0 0 0 0,0 0 0 0 0,0-1 0 0 0,0 1 0 0 0,0 0 0 0 0,0 0 0 0 0,0-1 0 0 0,1 1-1 0 0,-1 0 1 0 0,0 0 0 0 0,0-1-67 0 0,-33 12 1669 0 0,-23 32-676 0 0,55-42-986 0 0,1 0 0 0 0,-1 1 0 0 0,0-1-1 0 0,0 0 1 0 0,0 0 0 0 0,1 0 0 0 0,-1 0-1 0 0,1 1 1 0 0,-1-1 0 0 0,1 0 0 0 0,-1 1-1 0 0,1-1 1 0 0,0 0 0 0 0,0 1 0 0 0,0-1-1 0 0,-1 0 1 0 0,1 1 0 0 0,0-1 0 0 0,1 1-1 0 0,-1-1 1 0 0,0 0 0 0 0,0 1 0 0 0,1-1-1 0 0,-1 0 1 0 0,0 1 0 0 0,1-1 0 0 0,0 0-1 0 0,-1 0 1 0 0,1 0 0 0 0,0 1 0 0 0,-1-1-1 0 0,1 0 1 0 0,0 0 0 0 0,0 0 0 0 0,0 0-1 0 0,0 0 1 0 0,0 0 0 0 0,0 0 0 0 0,0-1-1 0 0,0 1 1 0 0,0 0 0 0 0,1-1 0 0 0,-1 1-1 0 0,0 0 1 0 0,0-1 0 0 0,1 0 0 0 0,-1 1-1 0 0,0-1 1 0 0,2 1-7 0 0,81 3-1496 0 0,-55-11-4151 0 0,-4-2-6557 0 0,-19 7 9429 0 0</inkml:trace>
  <inkml:trace contextRef="#ctx0" brushRef="#br0" timeOffset="3728.018">1298 191 0 0 0,'0'0'2287'0'0,"0"0"420"0"0,0 0 29 0 0,0 0-44 0 0,0 0-279 0 0,0 0-449 0 0,0 0-480 0 0,0 0-502 0 0,0 0-302 0 0,0 0-204 0 0,0 0-117 0 0,0 0 1 0 0,0 0-17 0 0,-5 0 18 0 0,-1 1-254 0 0,0 0-1 0 0,0 0 1 0 0,0 0 0 0 0,0 1-1 0 0,0-1 1 0 0,0 1 0 0 0,0 1-1 0 0,0-1 1 0 0,1 1-1 0 0,-1 0 1 0 0,1 1 0 0 0,0-1-1 0 0,0 1 1 0 0,0 0 0 0 0,1 0-1 0 0,-1 1 1 0 0,1-1-1 0 0,0 1 1 0 0,0 0 0 0 0,-1 2-107 0 0,5-6 0 0 0,-1-1-1 0 0,1 1 1 0 0,0 0 0 0 0,0 0 0 0 0,-1 0 0 0 0,1 0 0 0 0,0 0 0 0 0,0-1 0 0 0,0 1 0 0 0,0 0-1 0 0,0 0 1 0 0,0 0 0 0 0,0 0 0 0 0,0 0 0 0 0,0 0 0 0 0,0-1 0 0 0,0 1 0 0 0,1 0 0 0 0,-1 0-1 0 0,0 0 1 0 0,1 0 0 0 0,-1-1 0 0 0,0 1 0 0 0,1 0 0 0 0,-1 0 0 0 0,1-1 0 0 0,-1 1-1 0 0,1 0 1 0 0,0-1 0 0 0,-1 1 0 0 0,1 0 0 0 0,0-1 0 0 0,-1 1 0 0 0,1-1 0 0 0,0 1 0 0 0,0-1-1 0 0,0 0 1 0 0,-1 1 0 0 0,1-1 0 0 0,0 0 0 0 0,0 1 0 0 0,0-1 0 0 0,0 0 0 0 0,-1 0 0 0 0,1 0-1 0 0,0 0 1 0 0,0 0 0 0 0,0 0 0 0 0,0 0 0 0 0,0 0 0 0 0,0 0 0 0 0,0 0 0 0 0,-1-1-1 0 0,2 1 2 0 0,48-14 134 0 0,3-60 447 0 0,-53 74-594 0 0,0 0 5 0 0,-3 24-157 0 0,3-21 173 0 0,-1-1 1 0 0,0 0 0 0 0,1 0-1 0 0,0 1 1 0 0,0-1-1 0 0,-1 1 1 0 0,1-1 0 0 0,1 0-1 0 0,-1 1 1 0 0,0-1-1 0 0,0 0 1 0 0,1 1 0 0 0,0-1-1 0 0,-1 0 1 0 0,1 0-1 0 0,0 1 1 0 0,0-1 0 0 0,0 0-1 0 0,0 0 1 0 0,1 0-1 0 0,-1 0 1 0 0,0 0 0 0 0,1-1-1 0 0,-1 1 1 0 0,1 0-1 0 0,0 0 1 0 0,0-1 0 0 0,0 0-1 0 0,-1 1 1 0 0,1-1-1 0 0,1 0 1 0 0,-1 0 0 0 0,0 0-1 0 0,0 0 1 0 0,0 0-1 0 0,0 0 1 0 0,1-1 0 0 0,-1 1-1 0 0,0-1 1 0 0,1 1-1 0 0,-1-1 1 0 0,0 0-1 0 0,1 0 1 0 0,-1 0 0 0 0,0 0-1 0 0,1-1 1 0 0,-1 1-1 0 0,0-1 1 0 0,1 1 0 0 0,-1-1-1 0 0,1 0-9 0 0,7-4 63 0 0,0-1-1 0 0,0 0 0 0 0,-1 0 0 0 0,0-1 1 0 0,0 0-1 0 0,0-1 0 0 0,-1 0 0 0 0,-1 0 1 0 0,1-1-1 0 0,2-4-62 0 0,-4 6 3 0 0,0 1 18 0 0,0-1 0 0 0,-1 1 0 0 0,0-1 1 0 0,0 0-1 0 0,0 0 0 0 0,-1-1 0 0 0,0 1 1 0 0,-1-1-1 0 0,1 0 0 0 0,-2 0 1 0 0,1 0-1 0 0,-1 0 0 0 0,0-1 0 0 0,-1 1 1 0 0,0-1-1 0 0,0-7-21 0 0,-31 31 114 0 0,23-9-67 0 0,1 1-1 0 0,0 0 0 0 0,0 1 0 0 0,0-1 0 0 0,1 1 0 0 0,0 1 1 0 0,1-1-1 0 0,0 0 0 0 0,0 1 0 0 0,0 0 0 0 0,2 0 0 0 0,-1 0 1 0 0,1 0-1 0 0,0 1 0 0 0,1-1 0 0 0,0 1 0 0 0,0-1 0 0 0,1 3-46 0 0,1-10 26 0 0,-1 0 0 0 0,1 0 0 0 0,0 0 0 0 0,0 0 0 0 0,0 0 0 0 0,0 0 0 0 0,0 0 0 0 0,0 0 0 0 0,0 0 0 0 0,1 0 0 0 0,-1-1 0 0 0,1 1 0 0 0,-1-1 0 0 0,1 1 0 0 0,0-1 0 0 0,-1 1 0 0 0,1-1 0 0 0,0 0 0 0 0,0 0 0 0 0,0 0 0 0 0,0 0 0 0 0,0 0 0 0 0,0 0 0 0 0,0-1 0 0 0,1 1 0 0 0,-1-1 0 0 0,0 1 0 0 0,0-1 0 0 0,0 0 0 0 0,1 0 0 0 0,-1 0 0 0 0,0 0 0 0 0,1 0-26 0 0,38-5-3649 0 0,-22 0-1864 0 0,-3 0-3476 0 0,-10 3 1377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33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9 12467 0 0,'0'0'1233'0'0,"0"0"88"0"0,0 0 227 0 0,0 0 104 0 0,0 0-205 0 0,0 0-548 0 0,0 0-542 0 0,0 0-251 0 0,0 0-128 0 0,0 0-15 0 0,0 0 80 0 0,0 0-6 0 0,-1 5-21 0 0,-4 42-216 0 0,4-24-7594 0 0,1-20 1768 0 0,-1 0-1021 0 0</inkml:trace>
  <inkml:trace contextRef="#ctx0" brushRef="#br0" timeOffset="252.305">0 4 5745 0 0,'0'0'1650'0'0,"0"0"53"0"0,0 0 80 0 0,0 0 8 0 0,0 0-212 0 0,0 0-433 0 0,0 0-428 0 0,0 0-227 0 0,0 0-121 0 0,0 0-37 0 0,12-1-14 0 0,36-2-62 0 0,-44 4-194 0 0,0-1-1 0 0,0 1 0 0 0,1 0 1 0 0,-1 0-1 0 0,0 0 1 0 0,0 1-1 0 0,0 0 1 0 0,0-1-1 0 0,0 1 1 0 0,-1 1-1 0 0,1-1 0 0 0,0 0 1 0 0,-1 1-1 0 0,0 0 1 0 0,0 0-1 0 0,3 2-62 0 0,-1 0 116 0 0,-3-4-47 0 0,-1-1 0 0 0,1 1 1 0 0,0 0-1 0 0,-1 0 0 0 0,1 0 0 0 0,-1 0 0 0 0,1 0 0 0 0,-1 0 1 0 0,1 1-1 0 0,-1-1 0 0 0,0 0 0 0 0,0 1 0 0 0,1-1 1 0 0,-1 1-1 0 0,0 0 0 0 0,-1-1 0 0 0,1 1 0 0 0,0 0 0 0 0,0-1 1 0 0,-1 1-1 0 0,1 0 0 0 0,-1 0 0 0 0,1-1 0 0 0,-1 1 0 0 0,0 0 1 0 0,0 0-1 0 0,0 0 0 0 0,0 0 0 0 0,0 0 0 0 0,0-1 1 0 0,0 1-1 0 0,0 0 0 0 0,-1 0 0 0 0,1 0 0 0 0,-1-1 0 0 0,0 1 1 0 0,1 0-1 0 0,-1 0 0 0 0,0-1 0 0 0,0 1 0 0 0,0-1 1 0 0,0 1-1 0 0,0-1 0 0 0,0 1 0 0 0,-1-1 0 0 0,1 0 0 0 0,0 1 1 0 0,-1-1-1 0 0,1 0 0 0 0,-1 0 0 0 0,0 0 0 0 0,1 0 0 0 0,-1 0 1 0 0,0 0-1 0 0,1-1-69 0 0,-124 35 743 0 0,122-29-3284 0 0,10-3-7237 0 0,-3-3-1395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32.2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90 0 0 0,'0'0'740'0'0,"0"0"1541"0"0,0 0 431 0 0,0 0-118 0 0,0 0-192 0 0,0 0-298 0 0,0 0-266 0 0,0 0-268 0 0,0 0-273 0 0,0 0-195 0 0,0 0-234 0 0,0 0-201 0 0,2-6-191 0 0,1-2-422 0 0,2-5 319 0 0,-18 26 160 0 0,-19 23-79 0 0,-2 4-1280 0 0,16-13-9091 0 0,17-23 4005 0 0,0-2 502 0 0</inkml:trace>
  <inkml:trace contextRef="#ctx0" brushRef="#br0" timeOffset="228.941">61 59 0 0 0,'0'0'747'0'0,"0"0"1417"0"0,0 0 493 0 0,0 0 121 0 0,0 0-30 0 0,8-10-314 0 0,27-31-583 0 0,-35 40-1782 0 0,1 0 0 0 0,-1 1-1 0 0,1-1 1 0 0,-1 1-1 0 0,1-1 1 0 0,0 1 0 0 0,0-1-1 0 0,-1 1 1 0 0,1-1 0 0 0,0 1-1 0 0,0 0 1 0 0,-1-1-1 0 0,1 1 1 0 0,0 0 0 0 0,0 0-1 0 0,0 0 1 0 0,-1-1 0 0 0,1 1-1 0 0,0 0 1 0 0,0 0-1 0 0,0 0 1 0 0,0 0 0 0 0,-1 1-1 0 0,1-1 1 0 0,0 0 0 0 0,0 0-1 0 0,0 0 1 0 0,-1 1-1 0 0,1-1 1 0 0,0 0 0 0 0,0 1-1 0 0,-1-1 1 0 0,1 0-1 0 0,0 1 1 0 0,-1-1 0 0 0,1 1-1 0 0,0-1 1 0 0,-1 1 0 0 0,1 0-1 0 0,-1-1 1 0 0,1 1-1 0 0,-1 0 1 0 0,1-1 0 0 0,-1 1-1 0 0,1 0 1 0 0,-1 0 0 0 0,0-1-1 0 0,1 1 1 0 0,-1 0-1 0 0,0 0 1 0 0,0 0 0 0 0,1-1-1 0 0,-1 1 1 0 0,0 0 0 0 0,0 0-1 0 0,0 0 1 0 0,0 0-1 0 0,0-1 1 0 0,0 1 0 0 0,-1 0-1 0 0,1 0 1 0 0,0 0 0 0 0,0-1-1 0 0,0 1 1 0 0,-1 0-1 0 0,1 0 1 0 0,0-1 0 0 0,-1 1-1 0 0,1 0-68 0 0,0 0 120 0 0,2 108 729 0 0,-9-64-7225 0 0,5-41 575 0 0,2-2-3105 0 0</inkml:trace>
  <inkml:trace contextRef="#ctx0" brushRef="#br0" timeOffset="415.95">35 148 5785 0 0,'0'0'1232'0'0,"0"0"-431"0"0,0 0 79 0 0,0 0 216 0 0,0 0 64 0 0,0 0-135 0 0,0 0-361 0 0,0 0-336 0 0,0 0-216 0 0,0 0-136 0 0,69-11-224 0 0,-57 10-472 0 0,0 0-1217 0 0,-4 0-2296 0 0,-2 1-1688 0 0</inkml:trace>
  <inkml:trace contextRef="#ctx0" brushRef="#br0" timeOffset="683.972">232 53 8714 0 0,'0'0'1129'0'0,"0"0"-470"0"0,0 0-25 0 0,0 0 349 0 0,0 0 234 0 0,0 0 37 0 0,0 0-271 0 0,0 0-374 0 0,0 0-247 0 0,0 0-160 0 0,0 0-72 0 0,-2 10-53 0 0,-10 62-1132 0 0,10-65-3911 0 0,1-3-3786 0 0,0-4 6572 0 0</inkml:trace>
  <inkml:trace contextRef="#ctx0" brushRef="#br0" timeOffset="935.04">216 60 0 0 0,'0'0'2387'0'0,"0"0"19"0"0,0 0-254 0 0,0 0-324 0 0,0 0-432 0 0,0 0-379 0 0,0 0-146 0 0,0 0-201 0 0,0 0-172 0 0,0 0-117 0 0,0 0-103 0 0,6 8-16 0 0,-2-1-189 0 0,53 55 2073 0 0,-56-61-2024 0 0,1 0 1 0 0,-1 0-1 0 0,1 0 1 0 0,0 0 0 0 0,-1-1-1 0 0,1 1 1 0 0,0 0-1 0 0,0-1 1 0 0,-1 0-1 0 0,1 1 1 0 0,0-1-1 0 0,0 0 1 0 0,0 0 0 0 0,0 0-1 0 0,0 0 1 0 0,0 0-1 0 0,-1 0 1 0 0,1 0-1 0 0,0-1 1 0 0,0 1-1 0 0,0-1 1 0 0,-1 1 0 0 0,1-1-1 0 0,0 0 1 0 0,0 1-1 0 0,-1-1 1 0 0,1 0-1 0 0,-1 0 1 0 0,1-1-1 0 0,-1 1 1 0 0,1 0 0 0 0,-1 0-1 0 0,0-1 1 0 0,1 1-1 0 0,-1-1 1 0 0,0 1-1 0 0,0-1 1 0 0,0 1-1 0 0,0-1 1 0 0,0 0 0 0 0,-1 1-1 0 0,1-1 1 0 0,0 0-1 0 0,-1 0 1 0 0,1 1-1 0 0,-1-1 1 0 0,0 0-1 0 0,1 0-122 0 0,-5-61-389 0 0,7 59-2723 0 0,0 4-2748 0 0,-2-1 3668 0 0,1 1-5501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36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182 170 0 0 0,'0'0'1462'0'0,"0"0"22"0"0,0 0 0 0 0,3-5 7469 0 0,9-11-5695 0 0,-12 14-3199 0 0,0 0 0 0 0,0-1 1 0 0,0 1-1 0 0,-1 1 0 0 0,1-1 1 0 0,-1 0-1 0 0,0 0 0 0 0,1 0 0 0 0,-1 0 1 0 0,0 0-1 0 0,0 0 0 0 0,0 1 1 0 0,-1-1-1 0 0,1 0 0 0 0,0 1 0 0 0,0-1 1 0 0,-1 1-1 0 0,1-1 0 0 0,-1 1 1 0 0,1 0-1 0 0,-1 0 0 0 0,0 0 0 0 0,0 0 1 0 0,1 0-1 0 0,-1 0 0 0 0,0 0 1 0 0,0 0-1 0 0,0 1 0 0 0,0-1 1 0 0,0 1-1 0 0,0-1 0 0 0,0 1 0 0 0,0 0 1 0 0,0 0-1 0 0,0 0 0 0 0,0 0 1 0 0,0 0-1 0 0,0 0 0 0 0,0 1 0 0 0,0-1 1 0 0,0 1-1 0 0,0-1 0 0 0,0 1 1 0 0,0 0-1 0 0,0-1 0 0 0,1 1 0 0 0,-1 0 1 0 0,0 0-1 0 0,0 1 0 0 0,1-1 1 0 0,-1 0-1 0 0,1 1 0 0 0,-1-1 0 0 0,1 0 1 0 0,0 1-1 0 0,-1 0 0 0 0,1 0-59 0 0,-40 58-102 0 0,40-58 94 0 0,0-1 1 0 0,0 1-1 0 0,1-1 1 0 0,-1 1-1 0 0,1 0 1 0 0,-1-1-1 0 0,1 1 1 0 0,-1-1 0 0 0,1 1-1 0 0,0 0 1 0 0,0-1-1 0 0,-1 1 1 0 0,1 0-1 0 0,1 0 1 0 0,-1-1-1 0 0,0 1 1 0 0,0 0-1 0 0,1-1 1 0 0,-1 1-1 0 0,1 0 1 0 0,-1-1-1 0 0,1 1 1 0 0,0-1-1 0 0,-1 1 1 0 0,1-1-1 0 0,0 1 1 0 0,0-1 0 0 0,0 0-1 0 0,0 1 1 0 0,0-1-1 0 0,0 0 1 0 0,1 0-1 0 0,-1 0 1 0 0,0 0-1 0 0,1 0 1 0 0,-1 0-1 0 0,1 0 1 0 0,-1 0-1 0 0,1 0 1 0 0,0 0 7 0 0,1-1 15 0 0,0 1 1 0 0,-1-1 0 0 0,1 0-1 0 0,-1 0 1 0 0,1 0-1 0 0,0 0 1 0 0,-1 0-1 0 0,1 0 1 0 0,-1-1 0 0 0,1 1-1 0 0,-1-1 1 0 0,1 0-1 0 0,-1 0 1 0 0,1 0-1 0 0,-1 0 1 0 0,1 0 0 0 0,-1 0-1 0 0,0-1 1 0 0,0 1-1 0 0,0-1 1 0 0,0 0 0 0 0,0 1-1 0 0,0-1 1 0 0,0 0-1 0 0,0 0 1 0 0,-1 0-1 0 0,1 0 1 0 0,-1-1 0 0 0,0 1-1 0 0,1 0 1 0 0,-1-1-1 0 0,0 1 1 0 0,0-1-1 0 0,-1 1 1 0 0,1-1 0 0 0,0 1-1 0 0,-1-2-15 0 0,11-17 199 0 0,-11 59-430 0 0,-1-32 275 0 0,-26 104-182 0 0,26-106 231 0 0,-1 0 0 0 0,0-1-1 0 0,0 1 1 0 0,0-1 0 0 0,0 0 0 0 0,0 0 0 0 0,-1 0 0 0 0,0 0 0 0 0,0 0 0 0 0,1 0-1 0 0,-1-1 1 0 0,-1 0 0 0 0,1 1 0 0 0,0-1 0 0 0,-1 0 0 0 0,1 0 0 0 0,-1-1-1 0 0,1 1 1 0 0,-1-1 0 0 0,0 0 0 0 0,0 0 0 0 0,0 0 0 0 0,1 0 0 0 0,-1-1 0 0 0,0 1-1 0 0,-4-1-92 0 0,6 0 23 0 0,-1 1 0 0 0,1-1-1 0 0,0 0 1 0 0,0 0 0 0 0,-1 0-1 0 0,1 0 1 0 0,0 0 0 0 0,0 0-1 0 0,0-1 1 0 0,-1 1-1 0 0,1-1 1 0 0,0 1 0 0 0,0-1-1 0 0,0 0 1 0 0,0 0 0 0 0,0 0-1 0 0,0 0 1 0 0,0 0-1 0 0,0-1 1 0 0,0 1 0 0 0,0-1-1 0 0,1 1 1 0 0,-1-1 0 0 0,1 1-1 0 0,-1-1 1 0 0,1 0-1 0 0,0 0 1 0 0,-1 0 0 0 0,1 1-1 0 0,0-1 1 0 0,0-1 0 0 0,0 1-23 0 0,17-9-8649 0 0,-12 9 3231 0 0,1-1-3723 0 0</inkml:trace>
  <inkml:trace contextRef="#ctx0" brushRef="#br0" timeOffset="440.164">390 118 11763 0 0,'0'0'761'0'0,"0"0"267"0"0,0 0 354 0 0,0 0 146 0 0,0 0-184 0 0,0 0-486 0 0,0 0-465 0 0,0 0-237 0 0,0 0-86 0 0,0 0 18 0 0,0 0 26 0 0,-12 6-17 0 0,-36 20 1 0 0,43-23-68 0 0,0 0-1 0 0,0 1 1 0 0,0-1-1 0 0,1 1 1 0 0,-1 0-1 0 0,1 0 1 0 0,0 1-1 0 0,1-1 1 0 0,-1 1-1 0 0,1 0 1 0 0,0 0-1 0 0,0 0 1 0 0,0 0-1 0 0,0 0 1 0 0,0 4-30 0 0,2-8 3 0 0,1-1 0 0 0,0 1 0 0 0,-1 0-1 0 0,1-1 1 0 0,-1 1 0 0 0,1 0 0 0 0,0 0 0 0 0,-1-1 0 0 0,1 1 0 0 0,0 0 0 0 0,0-1-1 0 0,0 1 1 0 0,0 0 0 0 0,-1 0 0 0 0,1 0 0 0 0,0-1 0 0 0,0 1 0 0 0,1 0 0 0 0,-1 0-1 0 0,0-1 1 0 0,0 1 0 0 0,0 0 0 0 0,0 0 0 0 0,1-1 0 0 0,-1 1 0 0 0,0 0-1 0 0,1 0 1 0 0,-1-1 0 0 0,0 1 0 0 0,1-1 0 0 0,-1 1 0 0 0,1 0 0 0 0,-1-1 0 0 0,1 1-1 0 0,-1-1 1 0 0,1 1 0 0 0,0-1 0 0 0,-1 1 0 0 0,1-1 0 0 0,-1 1 0 0 0,1-1 0 0 0,0 0-1 0 0,0 1 1 0 0,-1-1 0 0 0,1 0 0 0 0,0 0 0 0 0,0 1 0 0 0,-1-1 0 0 0,1 0 0 0 0,0 0-1 0 0,0 0 1 0 0,-1 0 0 0 0,1 0 0 0 0,0 0 0 0 0,0 0 0 0 0,-1 0 0 0 0,1-1-1 0 0,0 1 1 0 0,0 0 0 0 0,-1 0 0 0 0,1-1 0 0 0,0 1 0 0 0,0 0 0 0 0,0-1-3 0 0,49-21 88 0 0,-11-26 559 0 0,-39 48-508 0 0,0 0-65 0 0,0 24-507 0 0,-1-22 383 0 0,1-1 0 0 0,0 1 1 0 0,-1-1-1 0 0,1 1 0 0 0,0-1 0 0 0,0 1 0 0 0,0-1 0 0 0,0 1 0 0 0,0-1 0 0 0,0 1 0 0 0,0-1 0 0 0,0 1 0 0 0,1-1 0 0 0,-1 1 0 0 0,0-1 0 0 0,1 1 0 0 0,0-1 0 0 0,-1 0 1 0 0,1 1-1 0 0,0-1 0 0 0,0 0 0 0 0,-1 0 0 0 0,1 1 0 0 0,0-1 0 0 0,0 0 0 0 0,0 0 0 0 0,0 0 0 0 0,1 0 0 0 0,-1 0 0 0 0,0 0 0 0 0,0 0 0 0 0,1-1 0 0 0,-1 1 0 0 0,0 0 0 0 0,1-1 1 0 0,-1 1-1 0 0,1-1 0 0 0,-1 1 0 0 0,1-1 50 0 0,13 2-4035 0 0,-5-2-1426 0 0,-5 0 1160 0 0,0 0-777 0 0</inkml:trace>
  <inkml:trace contextRef="#ctx0" brushRef="#br0" timeOffset="643.382">557 66 0 0 0,'0'0'2124'0'0,"0"0"736"0"0,3-11 372 0 0,1-2-1995 0 0,2-8 171 0 0,4 0 5776 0 0,-37 85-3701 0 0,-2 36-3120 0 0,21-69-560 0 0,7-26-2055 0 0,1-3-5633 0 0,0-1 2769 0 0,0 0-1325 0 0</inkml:trace>
  <inkml:trace contextRef="#ctx0" brushRef="#br0" timeOffset="811.353">461 105 2609 0 0,'0'0'3435'0'0,"0"0"-1133"0"0,0 0-382 0 0,0 0-79 0 0,0 0-165 0 0,0 0-357 0 0,0 0-502 0 0,0 0-399 0 0,0 0-219 0 0,0 0-89 0 0,0 0-36 0 0,0 0-25 0 0,12-6-21 0 0,36-17-37 0 0,17 17-3097 0 0,-52 8-979 0 0,-2 0-1248 0 0,-4-1 1069 0 0</inkml:trace>
  <inkml:trace contextRef="#ctx0" brushRef="#br0" timeOffset="1206.31">603 176 4465 0 0,'0'0'1175'0'0,"0"0"-311"0"0,0 0 192 0 0,0 0 489 0 0,0 0 367 0 0,0 0 62 0 0,0 0-435 0 0,0 0-495 0 0,0 0-299 0 0,10-1-174 0 0,87-9 1483 0 0,-95 11-1995 0 0,-1-1 0 0 0,0 1 0 0 0,0-1 1 0 0,1 0-1 0 0,-1 0 0 0 0,0 0 0 0 0,1 0 0 0 0,-1 0 0 0 0,0 0 0 0 0,1 0 0 0 0,-1 0 0 0 0,0 0 1 0 0,1-1-1 0 0,-1 1 0 0 0,0 0 0 0 0,0-1 0 0 0,1 1 0 0 0,-1-1 0 0 0,0 1 0 0 0,0-1 0 0 0,0 0 1 0 0,0 0-1 0 0,0 1 0 0 0,0-1 0 0 0,0 0 0 0 0,0 0 0 0 0,0 0 0 0 0,0 0 0 0 0,0 0 1 0 0,-1 0-1 0 0,1 0 0 0 0,0-1 0 0 0,-1 1 0 0 0,1 0 0 0 0,-1 0 0 0 0,1 0 0 0 0,-1-1 0 0 0,1 1 1 0 0,-1 0-1 0 0,0-1 0 0 0,0 1 0 0 0,0 0 0 0 0,0 0 0 0 0,0-1 0 0 0,0 1 0 0 0,0 0 0 0 0,0-1 1 0 0,0 1-1 0 0,0 0 0 0 0,-1-1 0 0 0,1 1 0 0 0,-1 0 0 0 0,1 0 0 0 0,-1-1 0 0 0,1 1-59 0 0,-5-1 32 0 0,1 0 0 0 0,-1 1 0 0 0,0-1 0 0 0,1 1 0 0 0,-1 0 0 0 0,0 0 0 0 0,0 1 0 0 0,1 0 0 0 0,-1-1 0 0 0,0 1 0 0 0,0 1 0 0 0,0-1 0 0 0,1 1 0 0 0,-1 0 0 0 0,0 0 0 0 0,0 0 0 0 0,1 1 0 0 0,-1-1 0 0 0,1 1 0 0 0,0 0 0 0 0,-1 1 0 0 0,1-1 0 0 0,0 1 0 0 0,0 0 0 0 0,0 0 0 0 0,1 0 0 0 0,-1 0 0 0 0,1 1-1 0 0,0-1 1 0 0,0 1 0 0 0,0 0 0 0 0,0 0 0 0 0,0 0 0 0 0,0 2-32 0 0,2-4 25 0 0,0 0-1 0 0,-1 0 0 0 0,1 0 0 0 0,0 0 1 0 0,0 0-1 0 0,1 0 0 0 0,-1 0 0 0 0,0 0 1 0 0,1 1-1 0 0,-1-1 0 0 0,1 0 1 0 0,0 0-1 0 0,0 1 0 0 0,0-1 0 0 0,0 0 1 0 0,0 0-1 0 0,0 1 0 0 0,1-1 0 0 0,-1 0 1 0 0,1 0-1 0 0,-1 1 0 0 0,1-1 1 0 0,0 0-1 0 0,0 0 0 0 0,0 0 0 0 0,0 0 1 0 0,0 0-1 0 0,1 0 0 0 0,-1 0 0 0 0,0-1 1 0 0,1 1-1 0 0,0 0 0 0 0,-1-1 1 0 0,1 1-1 0 0,0-1 0 0 0,0 0 0 0 0,-1 1 1 0 0,1-1-1 0 0,0 0 0 0 0,0 0 0 0 0,1 0 1 0 0,-1 0-1 0 0,0-1 0 0 0,0 1 1 0 0,0-1-1 0 0,1 1 0 0 0,-1-1 0 0 0,0 0 1 0 0,0 0-1 0 0,1 0 0 0 0,-1 0 0 0 0,0 0 1 0 0,0 0-1 0 0,1 0 0 0 0,1-1-24 0 0,68-8-636 0 0,-44-3-7759 0 0,-22 9-2758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41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173 120 432 0 0,'0'0'1272'0'0,"0"0"-221"0"0,0 0-169 0 0,0 0-17 0 0,0 0 156 0 0,0 0 232 0 0,0 0 201 0 0,0-11 23 0 0,0 2-1065 0 0,-1-35 1092 0 0,-7 13 2680 0 0,-17 15 388 0 0,-45 49-3004 0 0,64-27-1517 0 0,-1 0 0 0 0,1 1 0 0 0,1 0-1 0 0,-1 0 1 0 0,1 1 0 0 0,0-1 0 0 0,1 1-1 0 0,0 0 1 0 0,0 0 0 0 0,1 1 0 0 0,0-1-1 0 0,0 1 1 0 0,1 0 0 0 0,0-1 0 0 0,0 1-1 0 0,1 0 1 0 0,1 0 0 0 0,-1 8-51 0 0,2-14 17 0 0,-1-1 0 0 0,1 0 0 0 0,-1 0 0 0 0,1 0 0 0 0,0 0 0 0 0,0 0 0 0 0,0 0 0 0 0,0 0 0 0 0,0 0 0 0 0,0 0 0 0 0,1 0 0 0 0,-1 0 0 0 0,0-1 0 0 0,1 1 0 0 0,0-1 0 0 0,-1 1 0 0 0,1-1 0 0 0,0 1 0 0 0,0-1 0 0 0,0 0 0 0 0,0 0 0 0 0,0 0 0 0 0,0 0 0 0 0,0 0 0 0 0,0-1 0 0 0,0 1 0 0 0,0 0 0 0 0,0-1 0 0 0,0 0 0 0 0,1 1 0 0 0,-1-1 0 0 0,0 0 0 0 0,0 0 0 0 0,1 0 0 0 0,-1-1 0 0 0,0 1 0 0 0,0 0-1 0 0,0-1 1 0 0,2 0-16 0 0,83-31 923 0 0,-81 29-937 0 0,0 1 0 0 0,-1-1 0 0 0,1 1 0 0 0,-1-2 0 0 0,0 1 0 0 0,0 0 0 0 0,0-1 0 0 0,0 0 0 0 0,0 0 0 0 0,-1-1 0 0 0,0 1 0 0 0,0-1 0 0 0,0 0 0 0 0,0 0 0 0 0,-1 0 0 0 0,0-1 0 0 0,0 1 0 0 0,0-1 0 0 0,-1 0 0 0 0,0 1 0 0 0,0-1 0 0 0,0 0 0 0 0,-1 0 0 0 0,0-1 0 0 0,0 1 0 0 0,-1 0 0 0 0,1 0 0 0 0,-1 0 0 0 0,-1-1 0 0 0,1 1 0 0 0,-1 0 0 0 0,-1-4 13 0 0,-17-9-5465 0 0,1 18-7764 0 0,14 3 7891 0 0</inkml:trace>
  <inkml:trace contextRef="#ctx0" brushRef="#br0" timeOffset="231.126">109 124 8938 0 0,'0'0'2022'0'0,"0"0"-321"0"0,0 0-146 0 0,0 0 31 0 0,0 0-32 0 0,0 0-246 0 0,0 0-436 0 0,0 0-361 0 0,0 0-218 0 0,0 0-51 0 0,0 0 67 0 0,0 0 42 0 0,3 5-6 0 0,66 120 1170 0 0,-55-97-4746 0 0,-2 1-3581 0 0,-11-26 779 0 0,1-2-993 0 0</inkml:trace>
  <inkml:trace contextRef="#ctx0" brushRef="#br0" timeOffset="565.925">309 145 5561 0 0,'0'0'5284'0'0,"0"0"-3098"0"0,0 0-1141 0 0,0 0-46 0 0,0 0 76 0 0,0 0 25 0 0,0 0-47 0 0,0 0-227 0 0,0 0-240 0 0,0 0-177 0 0,0 0-153 0 0,-5 11-38 0 0,-13 31-30 0 0,17-39-139 0 0,1-1 0 0 0,-1 0 0 0 0,1 0 0 0 0,0 1 0 0 0,-1-1 0 0 0,1 0 0 0 0,0 0 0 0 0,0 1 0 0 0,1-1 0 0 0,-1 0 0 0 0,0 1 0 0 0,1-1 0 0 0,0 0 0 0 0,-1 0 0 0 0,1 0 0 0 0,0 0 0 0 0,0 0 0 0 0,0 0 0 0 0,0 0 0 0 0,0 0 0 0 0,1 0 1 0 0,-1 0-1 0 0,1 0 0 0 0,-1-1 0 0 0,1 1 0 0 0,0 0 0 0 0,-1-1 0 0 0,1 0 0 0 0,0 1 0 0 0,0-1 0 0 0,0 0 0 0 0,0 0 0 0 0,0 0 0 0 0,0 0 0 0 0,0 0 0 0 0,1-1 0 0 0,-1 1 0 0 0,0-1 0 0 0,0 1 0 0 0,1-1 0 0 0,-1 0 0 0 0,0 0 0 0 0,2 0-49 0 0,-1 0 45 0 0,1-1-1 0 0,0 0 0 0 0,0 0 0 0 0,0 0 1 0 0,-1 0-1 0 0,1-1 0 0 0,0 1 1 0 0,-1-1-1 0 0,1 0 0 0 0,-1 0 0 0 0,0 0 1 0 0,0-1-1 0 0,0 1 0 0 0,0-1 1 0 0,0 0-1 0 0,0 0 0 0 0,-1 0 1 0 0,1 0-1 0 0,-1 0 0 0 0,0 0 0 0 0,0-1 1 0 0,0 1-1 0 0,0-1 0 0 0,-1 1 1 0 0,1-1-1 0 0,-1 0 0 0 0,0 1 0 0 0,0-1 1 0 0,0 0-1 0 0,-1 0 0 0 0,0 0 1 0 0,1 0-1 0 0,-1 0 0 0 0,0 0 1 0 0,-1 0-1 0 0,1 0 0 0 0,-1 1 0 0 0,0-1 1 0 0,0 0-1 0 0,0 0 0 0 0,0 0 1 0 0,-1 1-1 0 0,1-1 0 0 0,-1 1 0 0 0,0-1 1 0 0,0 1-1 0 0,-2-2-44 0 0,4 4 777 0 0,-1-1-3655 0 0,3 2-11310 0 0,-1 1 5501 0 0</inkml:trace>
  <inkml:trace contextRef="#ctx0" brushRef="#br0" timeOffset="1023.635">609 168 10858 0 0,'0'0'1246'0'0,"0"0"-210"0"0,0 0 87 0 0,0 0 211 0 0,0 0 51 0 0,0 0-175 0 0,0 0-343 0 0,0 0-264 0 0,0 0-191 0 0,0 0-139 0 0,0 0-44 0 0,0 0-49 0 0,0 0-5 0 0,-7-7 21 0 0,-22-20-5 0 0,27 26-152 0 0,0 0 1 0 0,1 0 0 0 0,-1 0-1 0 0,0 0 1 0 0,0 1-1 0 0,1-1 1 0 0,-1 0 0 0 0,0 1-1 0 0,0 0 1 0 0,0-1-1 0 0,0 1 1 0 0,1 0 0 0 0,-1 0-1 0 0,0 0 1 0 0,0 0-1 0 0,0 0 1 0 0,0 1-1 0 0,0-1 1 0 0,1 1 0 0 0,-1-1-1 0 0,0 1 1 0 0,0-1-1 0 0,0 1 1 0 0,1 0 0 0 0,-1 0-1 0 0,1 0 1 0 0,-1 0-1 0 0,0 0 1 0 0,1 0-1 0 0,-1 1-39 0 0,-1 0 66 0 0,-1 0-54 0 0,1-1 0 0 0,0 1 0 0 0,0 0 0 0 0,0 0 0 0 0,0 1 0 0 0,0-1 0 0 0,0 1 0 0 0,0-1 0 0 0,1 1-1 0 0,-1 0 1 0 0,1 0 0 0 0,0 0 0 0 0,0 0 0 0 0,0 0 0 0 0,0 1 0 0 0,1-1 0 0 0,-1 1 0 0 0,1-1-1 0 0,0 1 1 0 0,0-1 0 0 0,0 1 0 0 0,0 0 0 0 0,1-1 0 0 0,-1 2-12 0 0,3-3 1 0 0,0-1 1 0 0,0 0-1 0 0,0 0 0 0 0,0 0 1 0 0,1 0-1 0 0,-1 0 0 0 0,0 0 1 0 0,0 0-1 0 0,0-1 0 0 0,1 1 1 0 0,-1-1-1 0 0,0 0 0 0 0,1 0 1 0 0,-1 1-1 0 0,0-2 0 0 0,1 1 1 0 0,-1 0-1 0 0,0 0 0 0 0,1-1 1 0 0,-1 1-1 0 0,0-1 0 0 0,1 0 1 0 0,-1 1-1 0 0,0-1 0 0 0,0 0 1 0 0,0-1-1 0 0,0 1 0 0 0,0 0 1 0 0,0 0-1 0 0,0-1-1 0 0,33-37 565 0 0,-35 39-509 0 0,0 0-8 0 0,0 0-33 0 0,0 0-43 0 0,12 22-385 0 0,16-4-2577 0 0,-18-14-2570 0 0,1-2-5034 0 0,-9-2 6598 0 0</inkml:trace>
  <inkml:trace contextRef="#ctx0" brushRef="#br0" timeOffset="1460.959">677 140 0 0 0,'0'0'2078'0'0,"0"0"536"0"0,0 0 104 0 0,0 0-235 0 0,0 0-437 0 0,0 0-530 0 0,0 0-527 0 0,0 0-260 0 0,0 0-49 0 0,0 0 96 0 0,2-1 137 0 0,-1 1-849 0 0,0 0 0 0 0,0 0-1 0 0,0 1 1 0 0,0-1-1 0 0,0 1 1 0 0,-1-1 0 0 0,1 1-1 0 0,0-1 1 0 0,0 1 0 0 0,0-1-1 0 0,-1 1 1 0 0,1 0-1 0 0,0-1 1 0 0,-1 1 0 0 0,1 0-1 0 0,0 0 1 0 0,-1-1-1 0 0,1 1 1 0 0,-1 0 0 0 0,1 0-1 0 0,-1 0 1 0 0,0 0 0 0 0,1 0-1 0 0,-1 0 1 0 0,0 0-1 0 0,0 0 1 0 0,0-1 0 0 0,1 1-1 0 0,-1 0 1 0 0,0 0-1 0 0,0 0 1 0 0,0 0 0 0 0,-1 0-1 0 0,1 0 1 0 0,0 0-1 0 0,0 0 1 0 0,0 0 0 0 0,-1 0-1 0 0,1 0 1 0 0,0 0 0 0 0,-1 0-1 0 0,1 0 1 0 0,-1-1-1 0 0,1 1 1 0 0,-1 0 0 0 0,0 0-1 0 0,1-1 1 0 0,-1 1-1 0 0,0 0 1 0 0,0 0-64 0 0,1 1 21 0 0,0 1 56 0 0,0 1-1 0 0,-1 0 0 0 0,1 0 0 0 0,-1 0 1 0 0,0-1-1 0 0,0 1 0 0 0,0 0 0 0 0,-1-1 1 0 0,1 1-1 0 0,-1-1 0 0 0,0 1 0 0 0,0-1 1 0 0,0 0-1 0 0,0 0 0 0 0,-1 0 0 0 0,1 0 0 0 0,-1 0 1 0 0,0 0-1 0 0,0-1 0 0 0,0 1 0 0 0,0-1 1 0 0,0 0-1 0 0,-1 0 0 0 0,-1 1-76 0 0,14-32 66 0 0,-6 23-74 0 0,0 0 1 0 0,0 0-1 0 0,1 1 1 0 0,0-1 0 0 0,0 1-1 0 0,0 0 1 0 0,1 0 0 0 0,-1 0-1 0 0,1 0 1 0 0,0 1 0 0 0,1 0-1 0 0,-1 0 1 0 0,1 0 0 0 0,0 1-1 0 0,0 0 1 0 0,0 0 0 0 0,0 0-1 0 0,0 1 1 0 0,0 0 0 0 0,2 0 7 0 0,-6 4-1 0 0,0 0 0 0 0,0 0 0 0 0,0 0 0 0 0,-1 0 0 0 0,1 0 0 0 0,0 0 0 0 0,-1 1 0 0 0,0-1 0 0 0,1 1 0 0 0,-1-1 0 0 0,0 1 0 0 0,0 0 0 0 0,0-1-1 0 0,-1 1 1 0 0,1 0 0 0 0,-1-1 0 0 0,1 1 0 0 0,-1 0 0 0 0,0 0 0 0 0,0 0 0 0 0,0-1 0 0 0,-1 1 0 0 0,1 0 0 0 0,-1 0 0 0 0,1-1 0 0 0,-1 1 0 0 0,0 0 0 0 0,0-1 0 0 0,0 1 0 0 0,-1 0 1 0 0,1 0-1379 0 0,-8 13 3051 0 0,6-12-6949 0 0,1-3-6789 0 0,2-1 6654 0 0</inkml:trace>
  <inkml:trace contextRef="#ctx0" brushRef="#br0" timeOffset="1710.723">926 0 7226 0 0,'0'0'2903'0'0,"0"0"-503"0"0,0 0-749 0 0,0 0-466 0 0,0 0-94 0 0,0 0 62 0 0,0 0 75 0 0,0 0-133 0 0,0 0-317 0 0,-4 11-251 0 0,-43 95 507 0 0,37-67-810 0 0,2-4-1303 0 0,-1-15-4431 0 0,9-19 3818 0 0,-2 2-4377 0 0,0-2-778 0 0,0-1 5549 0 0</inkml:trace>
  <inkml:trace contextRef="#ctx0" brushRef="#br0" timeOffset="1896.966">760 96 448 0 0,'0'0'2565'0'0,"0"0"139"0"0,0 0-101 0 0,0 0-89 0 0,0 0-289 0 0,0 0-533 0 0,0 0-585 0 0,0 0-503 0 0,0 0-286 0 0,0 0-122 0 0,0 0-68 0 0,0 0-34 0 0,0 0-36 0 0,8-6-54 0 0,27-17-32 0 0,8 13-1008 0 0,-16 11-2606 0 0,-8 1-3931 0 0,-12-2 2592 0 0</inkml:trace>
  <inkml:trace contextRef="#ctx0" brushRef="#br0" timeOffset="2253.674">933 112 2881 0 0,'0'0'2760'0'0,"0"0"-157"0"0,0 0-55 0 0,0 0-188 0 0,0 0-457 0 0,0 0-565 0 0,0 0-477 0 0,0 0-293 0 0,0 0-141 0 0,0 0 59 0 0,0 0 20 0 0,0 0-37 0 0,0 0-25 0 0,-5 9-75 0 0,-43 87 993 0 0,48-95-1350 0 0,0 0 1 0 0,0-1 0 0 0,0 1-1 0 0,0 0 1 0 0,0-1-1 0 0,0 1 1 0 0,0 0 0 0 0,0-1-1 0 0,0 1 1 0 0,0 0 0 0 0,1-1-1 0 0,-1 1 1 0 0,0 0 0 0 0,1-1-1 0 0,-1 1 1 0 0,0-1-1 0 0,1 1 1 0 0,-1-1 0 0 0,0 1-1 0 0,1-1 1 0 0,-1 1 0 0 0,1-1-1 0 0,-1 1 1 0 0,1-1-1 0 0,0 1 1 0 0,-1-1 0 0 0,1 0-1 0 0,-1 1 1 0 0,1-1 0 0 0,0 0-1 0 0,-1 0 1 0 0,1 1 0 0 0,-1-1-1 0 0,1 0 1 0 0,0 0-1 0 0,-1 0 1 0 0,1 0 0 0 0,0 0-1 0 0,0 0 1 0 0,-1 0 0 0 0,1 0-1 0 0,0 0 1 0 0,-1 0 0 0 0,1 0-1 0 0,0 0 1 0 0,-1 0-1 0 0,1-1 1 0 0,-1 1 0 0 0,1 0-1 0 0,0-1 1 0 0,-1 1 0 0 0,1 0-1 0 0,-1-1 1 0 0,1 1-1 0 0,0-1-12 0 0,39-16 241 0 0,17-51-78 0 0,-30 28 4 0 0,-50 100 323 0 0,19-20-1524 0 0,9-29-4118 0 0,5-1-6542 0 0,-7-9 5934 0 0</inkml:trace>
  <inkml:trace contextRef="#ctx0" brushRef="#br0" timeOffset="2816.546">1128 101 4345 0 0,'0'0'2390'0'0,"0"0"-216"0"0,0 0-515 0 0,0 0-328 0 0,0 0-121 0 0,0 0-21 0 0,0 0 44 0 0,0 0-80 0 0,0 0-296 0 0,0 0-222 0 0,0 0-195 0 0,-3 11-112 0 0,-31 98 1494 0 0,98-182-757 0 0,-64 73-1066 0 0,0-1 0 0 0,0 0-1 0 0,0 0 1 0 0,1 0-1 0 0,-1 0 1 0 0,0 0 0 0 0,1 0-1 0 0,-1 0 1 0 0,1 1-1 0 0,-1-1 1 0 0,1 0 0 0 0,-1 0-1 0 0,1 0 1 0 0,0 1-1 0 0,-1-1 1 0 0,1 0-1 0 0,0 1 1 0 0,-1-1 0 0 0,1 1-1 0 0,0-1 1 0 0,0 1-1 0 0,0-1 1 0 0,0 1 0 0 0,-1-1-1 0 0,1 1 1 0 0,0 0-1 0 0,0 0 1 0 0,0-1 0 0 0,0 1-1 0 0,0 0 1 0 0,0 0-1 0 0,0 0 1 0 0,0 0 0 0 0,0 0-1 0 0,0 0 1 0 0,0 0-1 0 0,0 0 1 0 0,-1 1 0 0 0,1-1-1 0 0,0 0 1 0 0,0 0-1 0 0,0 1 1 0 0,0-1 0 0 0,0 1-1 0 0,0-1 1 0 0,-1 1-1 0 0,1-1 1 0 0,0 1 0 0 0,0-1-1 0 0,-1 1 1 0 0,1 0-1 0 0,0-1 1 0 0,-1 1 0 0 0,1 0-1 0 0,-1 0 1 0 0,1-1-1 0 0,-1 1 1 0 0,1 0 1 0 0,-26 76 536 0 0,76-110 306 0 0,-37 22-847 0 0,-10 7 5 0 0,0 1 0 0 0,-1 0-1 0 0,1-1 1 0 0,0 1-1 0 0,0 1 1 0 0,1-1-1 0 0,-1 1 1 0 0,0-1 0 0 0,1 1-1 0 0,0 0 1 0 0,-1 1-1 0 0,1-1 1 0 0,0 1-1 0 0,0 0 1 0 0,2 0 0 0 0,-7 48-233 0 0,-1-44-95 0 0,-2 19-1034 0 0,3-15-2523 0 0,2 1-3951 0 0,0-4-1637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45.8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0 132 0 0 0,'0'0'978'0'0,"0"0"1099"0"0,0 0 166 0 0,0 0-85 0 0,0 0-43 0 0,0 0-124 0 0,0 0-195 0 0,0 0-267 0 0,0 0-291 0 0,0 0-239 0 0,4-11-182 0 0,11-32-102 0 0,1 23 2897 0 0,-16 47-2480 0 0,-8 3-809 0 0,-7 49 124 0 0,15-79-289 0 0,0 0 57 0 0,25-21 1254 0 0,67-102-2749 0 0,-91 122 2450 0 0,-1 0-3631 0 0,1 2-13526 0 0,-1 0 8533 0 0</inkml:trace>
  <inkml:trace contextRef="#ctx0" brushRef="#br0" timeOffset="1087.812">132 166 6225 0 0,'0'0'1139'0'0,"0"0"-252"0"0,0 0-31 0 0,0 0 250 0 0,0 0 185 0 0,0 0 96 0 0,0 0-102 0 0,0 0-296 0 0,0 0-281 0 0,0 0-210 0 0,0 0-132 0 0,0 0-38 0 0,0 0-13 0 0,10-6 6 0 0,70-37 1327 0 0,-79 41-1605 0 0,0 1-1 0 0,-1 0 0 0 0,1-1 0 0 0,-1 1 0 0 0,1-1 1 0 0,-1 1-1 0 0,1-1 0 0 0,-1 1 0 0 0,0-1 0 0 0,0 1 1 0 0,0-1-1 0 0,0 1 0 0 0,0-1 0 0 0,0 1 0 0 0,0-1 0 0 0,0 1 1 0 0,-1-1-1 0 0,1 1 0 0 0,-1-1 0 0 0,1 1 0 0 0,-1 0 1 0 0,1-1-1 0 0,-1 1 0 0 0,0-1 0 0 0,0 1 0 0 0,0 0 0 0 0,0 0 1 0 0,1 0-1 0 0,-2-1 0 0 0,1 1 0 0 0,0 0 0 0 0,0 0 1 0 0,0 0-1 0 0,0 1 0 0 0,-1-1 0 0 0,1 0 0 0 0,0 0 1 0 0,-1 1-1 0 0,1-1 0 0 0,0 1 0 0 0,-1-1 0 0 0,1 1 0 0 0,-1-1 1 0 0,1 1-1 0 0,-1 0 0 0 0,1 0 0 0 0,-1 0 0 0 0,1 0 1 0 0,-1 0-1 0 0,1 0 0 0 0,-1 0 0 0 0,1 0 0 0 0,-1 1 1 0 0,1-1-1 0 0,-1 1 0 0 0,1-1 0 0 0,-1 1 0 0 0,1-1 0 0 0,0 1 1 0 0,-2 0-43 0 0,-1 3 28 0 0,-1-1 0 0 0,0 1 1 0 0,1 0-1 0 0,0 0 1 0 0,0 1-1 0 0,0-1 0 0 0,1 1 1 0 0,-1-1-1 0 0,1 1 1 0 0,0 1-1 0 0,1-1 0 0 0,-1 0 1 0 0,-1 5-29 0 0,-6 45 3 0 0,10-54 12 0 0,0 1 0 0 0,1-1 1 0 0,-1 1-1 0 0,0-1 1 0 0,1 1-1 0 0,-1 0 0 0 0,1-1 1 0 0,0 1-1 0 0,-1-1 0 0 0,1 0 1 0 0,0 1-1 0 0,0-1 1 0 0,0 0-1 0 0,0 1 0 0 0,0-1 1 0 0,0 0-1 0 0,0 0 0 0 0,0 0 1 0 0,1 0-1 0 0,-1 0 0 0 0,0 0 1 0 0,1 0-1 0 0,-1-1 1 0 0,1 1-1 0 0,-1 0 0 0 0,1-1 1 0 0,-1 1-1 0 0,1-1 0 0 0,-1 1 1 0 0,1-1-1 0 0,-1 0 1 0 0,1 0-1 0 0,0 0 0 0 0,-1 0 1 0 0,1 0-1 0 0,-1 0 0 0 0,1 0 1 0 0,0 0-1 0 0,-1-1 1 0 0,1 1-17 0 0,63-17 667 0 0,2-40-439 0 0,-62 50-218 0 0,0-1 0 0 0,0 0-1 0 0,-1 0 1 0 0,-1-1-1 0 0,1 1 1 0 0,-1-1-1 0 0,-1 0 1 0 0,1 0-1 0 0,-2 0 1 0 0,1 0 0 0 0,-1 0-1 0 0,0-1 1 0 0,-1-2-9 0 0,0 12-40 0 0,-23 31-491 0 0,22-30 528 0 0,1-1-1 0 0,-1 1 1 0 0,0 0-1 0 0,0 0 1 0 0,1 0 0 0 0,-1 0-1 0 0,1 0 1 0 0,-1 0 0 0 0,1 0-1 0 0,-1 1 1 0 0,1-1-1 0 0,0 0 1 0 0,-1 0 0 0 0,1 0-1 0 0,0 0 1 0 0,0 0 0 0 0,0 1-1 0 0,0-1 1 0 0,0 0-1 0 0,0 0 1 0 0,0 0 0 0 0,0 0-1 0 0,1 1 1 0 0,-1-1 0 0 0,0 0-1 0 0,1 0 1 0 0,-1 0-1 0 0,1 0 1 0 0,-1 0 0 0 0,1 0-1 0 0,-1 0 1 0 0,1 0 0 0 0,0 0-1 0 0,0 0 1 0 0,-1 0-1 0 0,1 0 1 0 0,0-1 0 0 0,0 1-1 0 0,0 0 1 0 0,0 0 0 0 0,1 0 3 0 0,49-1 77 0 0,4-17-135 0 0,-66 38 170 0 0,-25 66-144 0 0,46-85-8 0 0,12-8 60 0 0,-10 2-34 0 0,-1-1-1 0 0,1 0 1 0 0,-1-1-1 0 0,0 0 1 0 0,0-1-1 0 0,0 0 1 0 0,-1 0-1 0 0,0-1 1 0 0,-1-1 0 0 0,0 0-1 0 0,0 0 1 0 0,-1 0-1 0 0,0-1 1 0 0,7-11 14 0 0,-16 21-3 0 0,1 0 1 0 0,0 0 0 0 0,0 0 0 0 0,-1 0-1 0 0,1 0 1 0 0,0 0 0 0 0,0 0 0 0 0,-1 0-1 0 0,1 0 1 0 0,0 0 0 0 0,0 0 0 0 0,-1 0-1 0 0,1 0 1 0 0,0 0 0 0 0,0 0-1 0 0,-1 0 1 0 0,1 0 0 0 0,0 0 0 0 0,0 0-1 0 0,-1 0 1 0 0,1-1 0 0 0,0 1 0 0 0,0 0-1 0 0,0 0 1 0 0,-1 0 0 0 0,1 0 0 0 0,0 0-1 0 0,0-1 1 0 0,0 1 0 0 0,0 0 0 0 0,-1 0-1 0 0,1 0 1 0 0,0-1 0 0 0,0 1 0 0 0,0 0-1 0 0,0 0 1 0 0,0-1 0 0 0,0 1 0 0 0,0 0-1 0 0,0 0 1 0 0,-1-1 0 0 0,1 1 0 0 0,0 0-1 0 0,0 0 1 0 0,0-1 0 0 0,0 1 0 0 0,0 0 2 0 0,-19 18-125 0 0,18-17 120 0 0,-1 1 0 0 0,1 0 0 0 0,0 0 0 0 0,1 0 0 0 0,-1 0 1 0 0,0 0-1 0 0,1 1 0 0 0,-1-1 0 0 0,1 0 0 0 0,-1 0 0 0 0,1 0 0 0 0,0 0 0 0 0,0 1 1 0 0,0-1-1 0 0,0 0 0 0 0,1 0 0 0 0,-1 0 0 0 0,0 1 0 0 0,1-1 0 0 0,0 0 0 0 0,-1 0 1 0 0,1 0-1 0 0,0 0 0 0 0,0 0 0 0 0,0 0 0 0 0,0 0 0 0 0,0-1 0 0 0,1 1 0 0 0,0 1 5 0 0,13 46 230 0 0,-16-47-222 0 0,-1 1 0 0 0,1-1 0 0 0,-1 0 0 0 0,0 0 0 0 0,0 0 0 0 0,0 0 0 0 0,0 0 0 0 0,0 0 0 0 0,0 0 0 0 0,-1 0 0 0 0,1-1 0 0 0,-1 1 0 0 0,1-1 0 0 0,-1 0 0 0 0,1 0 0 0 0,-1 0 0 0 0,0 0 0 0 0,1 0 0 0 0,-1-1 0 0 0,0 1 0 0 0,0-1 0 0 0,0 1 0 0 0,0-1 0 0 0,1 0 0 0 0,-1 0 0 0 0,0-1 0 0 0,0 1 0 0 0,0-1-8 0 0,3 0-343 0 0,0 0 0 0 0,0-1 0 0 0,0 1 0 0 0,1 0 1 0 0,-1-1-1 0 0,0 1 0 0 0,0-1 0 0 0,1 1 0 0 0,-1 0 0 0 0,1 0 0 0 0,0-1 0 0 0,-1 1 1 0 0,1 0-1 0 0,0 0 0 0 0,-1 0 0 0 0,1 0 0 0 0,0-1 0 0 0,0 1 0 0 0,0 0 0 0 0,0 1 1 0 0,0-1-1 0 0,0 0 0 0 0,0 0 0 0 0,1 0 0 0 0,-1 1 0 0 0,0-1 0 0 0,0 0 0 0 0,1 1 0 0 0,0-1 343 0 0,24-16-11458 0 0,-15 9 9739 0 0,-6 4 1719 0 0</inkml:trace>
  <inkml:trace contextRef="#ctx0" brushRef="#br0" timeOffset="1363.349">658 96 0 0 0,'0'0'1500'0'0,"0"0"819"0"0,0 0 102 0 0,0 0-8 0 0,0 0-64 0 0,0 0-271 0 0,0 0-411 0 0,0 0-369 0 0,0 0-230 0 0,0 0-106 0 0,-4 8-136 0 0,-28 76 1511 0 0,32-71-3634 0 0,4-9-9181 0 0,-3-4 1015 0 0</inkml:trace>
  <inkml:trace contextRef="#ctx0" brushRef="#br0" timeOffset="1631.799">721 1 12339 0 0,'0'0'1248'0'0,"0"0"-88"0"0,0 0 24 0 0,0 0-127 0 0,0 0-329 0 0,0 0-528 0 0,0 0-416 0 0,0 0-168 0 0,0 0-112 0 0,0 0-313 0 0,0 0-1255 0 0,0 0-2953 0 0,0 0-3913 0 0</inkml:trace>
  <inkml:trace contextRef="#ctx0" brushRef="#br0" timeOffset="2024.616">723 136 7642 0 0,'0'0'1561'0'0,"0"0"-100"0"0,0 0 99 0 0,0 0 204 0 0,0 0 10 0 0,0 0-210 0 0,0 0-287 0 0,0 0-342 0 0,0 0-222 0 0,0 0-134 0 0,0 0-152 0 0,0 0-94 0 0,0 0-92 0 0,-3 0-101 0 0,0 1-122 0 0,-1 0 0 0 0,1 0 0 0 0,-1 0 0 0 0,1 0 0 0 0,0 1 1 0 0,0 0-1 0 0,0 0 0 0 0,0-1 0 0 0,0 2 0 0 0,0-1 0 0 0,0 0 0 0 0,1 1 0 0 0,-1-1 0 0 0,1 1 0 0 0,-1 0 0 0 0,1 0 0 0 0,0 0 0 0 0,0 0 0 0 0,0 0 0 0 0,1 0 0 0 0,-1 0 0 0 0,1 1 0 0 0,0-1 0 0 0,0 1 0 0 0,0-1 0 0 0,0 1 0 0 0,1-1 0 0 0,-1 1 0 0 0,1-1 0 0 0,0 1 0 0 0,0 2-18 0 0,0-6 8 0 0,0 1 0 0 0,1-1 0 0 0,-1 1 0 0 0,0-1 0 0 0,1 1 0 0 0,-1-1 0 0 0,0 1 0 0 0,1-1 1 0 0,-1 0-1 0 0,0 1 0 0 0,1-1 0 0 0,-1 0 0 0 0,1 1 0 0 0,-1-1 0 0 0,0 0 0 0 0,1 1 0 0 0,-1-1 0 0 0,1 0 0 0 0,-1 0 0 0 0,1 0 0 0 0,-1 1 0 0 0,1-1 0 0 0,0 0 0 0 0,-1 0 0 0 0,1 0 0 0 0,-1 0 0 0 0,1 0 0 0 0,-1 0 0 0 0,1 0 0 0 0,-1 0 0 0 0,1 0 1 0 0,-1 0-1 0 0,1-1 0 0 0,-1 1 0 0 0,1 0 0 0 0,-1 0 0 0 0,1 0 0 0 0,-1-1 0 0 0,1 1 0 0 0,-1 0 0 0 0,1 0 0 0 0,-1-1 0 0 0,1 1 0 0 0,-1 0 0 0 0,0-1 0 0 0,1 1 0 0 0,-1-1 0 0 0,0 1 0 0 0,1 0 0 0 0,-1-1 0 0 0,0 1 0 0 0,0-1 0 0 0,1 1 0 0 0,-1-1 1 0 0,0 1-1 0 0,0-1 0 0 0,0 1 0 0 0,1-1 0 0 0,-1 1 0 0 0,0-1 0 0 0,0 1 0 0 0,0-1 0 0 0,0 0 0 0 0,0 1 0 0 0,0-1 0 0 0,0 0-8 0 0,1-3 2 0 0,0 0-1 0 0,1 0 1 0 0,0 0-1 0 0,0 0 1 0 0,0 1 0 0 0,0-1-1 0 0,0 0 1 0 0,1 1 0 0 0,0 0-1 0 0,0-1 1 0 0,0 1 0 0 0,0 0-1 0 0,0 1 1 0 0,0-1 0 0 0,1 0-1 0 0,0 1 1 0 0,-1 0-1 0 0,1 0 1 0 0,0 0 0 0 0,0 0-1 0 0,0 1 1 0 0,0-1 0 0 0,0 1-1 0 0,0 0 1 0 0,1 0 0 0 0,1 1-2 0 0,-5 1 2 0 0,-1 0 1 0 0,1 1-1 0 0,-1-1 1 0 0,1 0-1 0 0,-1 1 1 0 0,1-1-1 0 0,-1 1 1 0 0,0-1-1 0 0,0 1 1 0 0,0-1-1 0 0,0 1 1 0 0,0-1-1 0 0,0 1 1 0 0,0-1-1 0 0,0 1 1 0 0,-1-1 0 0 0,1 1-1 0 0,0-1 1 0 0,-1 0-1 0 0,1 1 1 0 0,-1-1-1 0 0,0 0 1 0 0,1 1-1 0 0,-1-1 1 0 0,0 0-1 0 0,0 0 1 0 0,0 1-1 0 0,0-1-2 0 0,-34 32 303 0 0,35-33-308 0 0,0 0 26 0 0,0 0-1 0 0,0 0-33 0 0,55-26 195 0 0,-54 25-213 0 0,0 0 1 0 0,0 0-1 0 0,0 0 0 0 0,0 0 0 0 0,0 1 0 0 0,0-1 0 0 0,0 0 0 0 0,1 1 0 0 0,-1-1 0 0 0,0 0 0 0 0,0 1 0 0 0,0-1 0 0 0,1 1 1 0 0,-1 0-1 0 0,0-1 0 0 0,1 1 0 0 0,-1 0 0 0 0,0 0 0 0 0,1 0 0 0 0,-1 0 0 0 0,0 0 0 0 0,1 0 0 0 0,-1 0 0 0 0,0 1 0 0 0,0-1 1 0 0,1 0-1 0 0,-1 1 0 0 0,0-1 0 0 0,0 1 0 0 0,1-1 0 0 0,-1 1 0 0 0,0-1 0 0 0,0 1 0 0 0,0 0 0 0 0,0 0 0 0 0,0 0 0 0 0,0-1 0 0 0,0 1 1 0 0,0 0-1 0 0,0 0 0 0 0,0 0 0 0 0,-1 1 0 0 0,1-1 0 0 0,0 0 0 0 0,-1 0 0 0 0,1 0 0 0 0,-1 0 0 0 0,1 1 0 0 0,-1-1 31 0 0,0 1-728 0 0,1 3-6595 0 0,0-3-3768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35.7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58 0 0 0,'0'0'752'0'0,"0"0"407"0"0,0 0 219 0 0,0 0 185 0 0,0 0 209 0 0,0 0 190 0 0,0 0 25 0 0,0 0-87 0 0,0 0-190 0 0,0 0-258 0 0,0 0-269 0 0,0 0-205 0 0,0-8-141 0 0,-1-2-444 0 0,0-8-211 0 0,0-4 3116 0 0,1 22-2888 0 0,0 0-98 0 0,0 0-104 0 0,0 0-102 0 0,0 0-86 0 0,0 21 103 0 0,-12 217 1412 0 0,12-234-1595 0 0,1-3-4541 0 0,2-6-5752 0 0,-1 3 147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33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54 0 0 0,'0'0'1039'0'0,"0"0"584"0"0,0 0 205 0 0,0 0 70 0 0,0 0 85 0 0,0 0 3 0 0,0 0-116 0 0,0 0-197 0 0,0 0-247 0 0,0 0-190 0 0,-1-7-148 0 0,-1-32 1709 0 0,-8 31 3135 0 0,5 20-4884 0 0,3 159-624 0 0,4-118-322 0 0,-2-53-103 0 0,0-1 0 0 0,0 1 0 0 0,0-1 0 0 0,0 1 1 0 0,0 0-1 0 0,-1-1 0 0 0,1 1 0 0 0,0 0 0 0 0,0-1 1 0 0,0 1-1 0 0,-1 0 0 0 0,1-1 0 0 0,0 1 0 0 0,0 0 1 0 0,-1-1-1 0 0,1 1 0 0 0,0 0 0 0 0,-1 0 0 0 0,1-1 1 0 0,0 1-1 0 0,-1 0 0 0 0,1 0 0 0 0,0 0 0 0 0,-1-1 1 0 0,1 1-1 0 0,-1 0 0 0 0,1 0 0 0 0,0 0 0 0 0,-1 0 1 0 0,1 0-1 0 0,-1 0 0 0 0,1 0 0 0 0,0 0 0 0 0,-1 0 1 0 0,1 0-1 0 0,-1 0 0 0 0,1 0 0 0 0,0 0 0 0 0,-1 0 1 0 0,1 0-1 0 0,-1 1 0 0 0,1-1 0 0 0,0 0 0 0 0,-1 0 1 0 0,1 0-1 0 0,0 1 0 0 0,-1-1 0 0 0,1 0 0 0 0,0 0 1 0 0,-1 1-1 0 0,1-1 0 0 0,0 0 0 0 0,0 0 0 0 0,-1 1 1 0 0,1-1-1 0 0,0 0 0 0 0,0 1 0 0 0,-1-1 0 0 0,1 1 1 0 0,0-1 0 0 0,1-4-9 0 0,1 1 0 0 0,0-1 0 0 0,0 1 0 0 0,0 0 1 0 0,0-1-1 0 0,0 1 0 0 0,0 0 0 0 0,1 0 0 0 0,0 0 1 0 0,-1 0-1 0 0,1 1 0 0 0,0-1 0 0 0,0 1 1 0 0,1 0-1 0 0,-1 0 0 0 0,0 0 0 0 0,1 0 0 0 0,-1 0 1 0 0,1 1-1 0 0,0 0 0 0 0,-1-1 0 0 0,1 1 0 0 0,0 1 1 0 0,0-1-1 0 0,0 1 0 0 0,0-1 0 0 0,0 1 0 0 0,-1 0 1 0 0,1 0-1 0 0,0 1 0 0 0,0-1 0 0 0,1 1 9 0 0,-3 0-3 0 0,-1 0-1 0 0,1-1 0 0 0,-1 1 0 0 0,0 0 1 0 0,0 0-1 0 0,0 0 0 0 0,1 0 0 0 0,-1 0 1 0 0,0 0-1 0 0,0 0 0 0 0,0 0 1 0 0,-1 0-1 0 0,1 1 0 0 0,0-1 0 0 0,0 0 1 0 0,-1 1-1 0 0,1-1 0 0 0,0 0 1 0 0,-1 1-1 0 0,0-1 0 0 0,1 1 0 0 0,-1-1 1 0 0,0 1-1 0 0,1-1 0 0 0,-1 1 1 0 0,0-1-1 0 0,0 1 0 0 0,0-1 0 0 0,-1 1 1 0 0,1-1-1 0 0,0 1 0 0 0,-1-1 0 0 0,1 0 1 0 0,0 1-1 0 0,-1-1 0 0 0,0 1 1 0 0,1-1-1 0 0,-1 0 0 0 0,0 1 0 0 0,0-1 1 0 0,0 1 3 0 0,-1 1 13 0 0,1 0 1 0 0,-1-1-1 0 0,1 1 1 0 0,-1-1-1 0 0,0 0 1 0 0,0 1 0 0 0,0-1-1 0 0,-1 0 1 0 0,1 0-1 0 0,0 0 1 0 0,-1 0-1 0 0,1-1 1 0 0,-1 1 0 0 0,0-1-1 0 0,1 1 1 0 0,-1-1-1 0 0,0 0 1 0 0,0 0-1 0 0,0 0 1 0 0,-3 0-14 0 0,2-1 994 0 0,2 0-3814 0 0,9-1-16948 0 0,-5 1 13620 0 0</inkml:trace>
  <inkml:trace contextRef="#ctx0" brushRef="#br0" timeOffset="895.107">193 269 0 0 0,'0'0'1400'0'0,"0"0"-27"0"0,0 0 167 0 0,0 0 239 0 0,0 0 208 0 0,0 0 13 0 0,0 0-126 0 0,0 0-267 0 0,0 0-286 0 0,0 0-219 0 0,0 0-156 0 0,0 0-79 0 0,1-3-40 0 0,0-1-394 0 0,1-3-173 0 0,-2 0 4121 0 0,-15 19-3370 0 0,12-8-976 0 0,0-1 0 0 0,0 1 0 0 0,0 1 0 0 0,0-1 0 0 0,0 0 0 0 0,1 1 0 0 0,0-1 0 0 0,0 1 0 0 0,0 0 0 0 0,1 0 0 0 0,0 0 0 0 0,0 0 0 0 0,0 0 0 0 0,0 0 0 0 0,1 0 0 0 0,-1 0 0 0 0,1 0 0 0 0,1 0 0 0 0,0 4-35 0 0,1-8 42 0 0,1 1 0 0 0,0-1 0 0 0,0 0 0 0 0,0 0 0 0 0,0 0 0 0 0,1 0 0 0 0,-1 0-1 0 0,0-1 1 0 0,0 1 0 0 0,0-1 0 0 0,0 0 0 0 0,1 0 0 0 0,-1 0 0 0 0,0 0 0 0 0,0-1 0 0 0,0 1-1 0 0,1-1 1 0 0,-1 0 0 0 0,0 0 0 0 0,0 0 0 0 0,0 0 0 0 0,0-1 0 0 0,0 1 0 0 0,-1-1 0 0 0,1 1-1 0 0,0-1 1 0 0,-1 0 0 0 0,1 0 0 0 0,-1-1 0 0 0,0 1 0 0 0,1 0 0 0 0,-1-1-42 0 0,0 2 11 0 0,1-1 1 0 0,-1 1 0 0 0,0-1-1 0 0,0 1 1 0 0,0-1 0 0 0,0 1-1 0 0,0-1 1 0 0,0 0 0 0 0,-1 0-1 0 0,1 0 1 0 0,-1 0 0 0 0,1 0-1 0 0,-1-1 1 0 0,0 1 0 0 0,1 0-1 0 0,-1-1 1 0 0,0 1-1 0 0,-1 0 1 0 0,1-1 0 0 0,0 1-1 0 0,-1-1 1 0 0,1 0 0 0 0,-1 1-1 0 0,0-1 1 0 0,0 1 0 0 0,0-1-1 0 0,0 0 1 0 0,-1 1 0 0 0,1-1-1 0 0,-1 1 1 0 0,1-1 0 0 0,-1 1-1 0 0,0-1 1 0 0,0 1 0 0 0,0 0-1 0 0,0-1 1 0 0,0 1 0 0 0,-1 0-1 0 0,1 0 1 0 0,-1 0 0 0 0,1 0-1 0 0,-1 0 1 0 0,0 0-1 0 0,0 0 1 0 0,0 0 0 0 0,0 0-12 0 0,0 1-45 0 0,0 0-1 0 0,0 0 1 0 0,0 0 0 0 0,0 1-1 0 0,0-1 1 0 0,0 0 0 0 0,0 1 0 0 0,0 0-1 0 0,0-1 1 0 0,0 1 0 0 0,0 0-1 0 0,0 0 1 0 0,0 0 0 0 0,0 0 0 0 0,0 1-1 0 0,0-1 1 0 0,0 0 0 0 0,0 1-1 0 0,0-1 1 0 0,0 1 0 0 0,0 0 0 0 0,0 0-1 0 0,0 0 1 0 0,0 0 45 0 0,-5 7-5114 0 0,5 3-4933 0 0,2-9-955 0 0</inkml:trace>
  <inkml:trace contextRef="#ctx0" brushRef="#br0" timeOffset="3095.152">371 82 8018 0 0,'0'0'827'0'0,"0"0"-9"0"0,0 0 229 0 0,0 0 319 0 0,0 0 214 0 0,0 0 97 0 0,0 0-101 0 0,0 0-174 0 0,0 0-193 0 0,0 0-234 0 0,0 0-188 0 0,0 0-158 0 0,0 0-126 0 0,-4-7-101 0 0,-13-23-118 0 0,13 23-106 0 0,4 7-86 0 0,0 0-58 0 0,0 0-21 0 0,6 22 212 0 0,0-12-157 0 0,0-1 0 0 0,0 0 0 0 0,1 0 0 0 0,1 0 0 0 0,-1-1 0 0 0,1-1 0 0 0,1 1 1 0 0,-1-1-1 0 0,1-1 0 0 0,1 1 0 0 0,-1-1 0 0 0,1-1 0 0 0,0 0 0 0 0,0-1 0 0 0,1 1 0 0 0,-1-2 0 0 0,1 0 0 0 0,0 0 0 0 0,6 0-68 0 0,-63 49 734 0 0,-75 71-428 0 0,121-123-325 0 0,-1 1 1 0 0,0-1 0 0 0,1 1-1 0 0,-1-1 1 0 0,1 1-1 0 0,-1 0 1 0 0,1-1-1 0 0,-1 1 1 0 0,1 0 0 0 0,-1-1-1 0 0,1 1 1 0 0,0 0-1 0 0,-1 0 1 0 0,1-1 0 0 0,0 1-1 0 0,0 0 1 0 0,0 0-1 0 0,-1-1 1 0 0,1 1-1 0 0,0 0 1 0 0,0 0 0 0 0,0 0-1 0 0,0-1 1 0 0,0 1-1 0 0,0 0 1 0 0,1 0-1 0 0,-1-1 1 0 0,0 1 0 0 0,0 0-1 0 0,1 0 1 0 0,-1-1-1 0 0,0 1 1 0 0,1 0-1 0 0,-1 0 1 0 0,0-1 0 0 0,1 1-1 0 0,-1 0 1 0 0,1-1-1 0 0,-1 1 1 0 0,1-1-1 0 0,0 1 1 0 0,-1-1 0 0 0,1 1-1 0 0,-1-1 1 0 0,1 1-1 0 0,0-1 1 0 0,0 0 18 0 0,11 2-5224 0 0,2-7-6659 0 0,-10 3 3881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40.7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61 2112 0 0,'0'0'2190'0'0,"0"0"-288"0"0,0 0-119 0 0,0 0 147 0 0,0 0 169 0 0,0 0-19 0 0,0 0-226 0 0,0 0-312 0 0,0 0-311 0 0,0 0-216 0 0,0 0-162 0 0,0-4-123 0 0,0-16-84 0 0,-1 14 5451 0 0,-1 13-6235 0 0,2-7 417 0 0,-34 168-65 0 0,24-91-183 0 0,10-77-44 0 0,0 0-3 0 0,0 0 17 0 0,0 0-21 0 0,0 0 4 0 0,0 0-33 0 0,0 0-103 0 0,0-7-8116 0 0,2 3-2130 0 0,-1 2 879 0 0</inkml:trace>
  <inkml:trace contextRef="#ctx0" brushRef="#br0" timeOffset="587.11">212 35 10034 0 0,'0'0'1719'0'0,"0"0"-38"0"0,0 0-8 0 0,0 0 25 0 0,0 0-34 0 0,0 0-99 0 0,0 0-202 0 0,0 0-281 0 0,0 0-311 0 0,0 0-293 0 0,0 0-232 0 0,0 0-159 0 0,0 0-24 0 0,1-3 42 0 0,-26 125 2353 0 0,20-85-1799 0 0,4-26 232 0 0,5-28-450 0 0,-3 14-447 0 0,0-1-1 0 0,0 1 1 0 0,1-1-1 0 0,-1 1 1 0 0,1-1-1 0 0,0 1 1 0 0,0 0-1 0 0,0 0 1 0 0,0 0-1 0 0,1 0 1 0 0,-1 0-1 0 0,1 0 1 0 0,0 1-1 0 0,0-1 1 0 0,0 1-1 0 0,0 0 1 0 0,0 0-1 0 0,1 0 1 0 0,-1 0-1 0 0,0 1 1 0 0,1-1-1 0 0,-1 1 1 0 0,1 0-1 0 0,0 0 1 0 0,-1 0-1 0 0,1 0 1 0 0,0 1-1 0 0,0 0 1 0 0,-1 0-1 0 0,1 0 1 0 0,0 0-1 0 0,0 0 1 0 0,0 1-1 0 0,-1-1 1 0 0,1 1-1 0 0,0 0 1 0 0,-1 0-1 0 0,1 1 1 0 0,-1-1-1 0 0,4 2 7 0 0,-6-2-2 0 0,0-1 1 0 0,0 1-1 0 0,0-1 0 0 0,0 1 1 0 0,1 0-1 0 0,-1-1 0 0 0,0 1 1 0 0,0 0-1 0 0,0 0 0 0 0,0 0 0 0 0,-1 0 1 0 0,1 0-1 0 0,0 0 0 0 0,0 0 1 0 0,-1 0-1 0 0,1 0 0 0 0,0 0 1 0 0,-1 1-1 0 0,1-1 0 0 0,-1 0 0 0 0,0 0 1 0 0,1 1-1 0 0,-1-1 0 0 0,0 0 1 0 0,0 1-1 0 0,1-1 0 0 0,-1 0 1 0 0,0 1-1 0 0,-1-1 0 0 0,1 0 1 0 0,0 0-1 0 0,0 1 0 0 0,0-1 0 0 0,-1 0 1 0 0,1 1-1 0 0,-1-1 0 0 0,1 0 1 0 0,-1 0-1 0 0,1 0 0 0 0,-1 0 1 0 0,0 1-1 0 0,0-1 0 0 0,1 0 0 0 0,-1 0 1 0 0,0 0-1 0 0,0 0 0 0 0,0-1 1 0 0,-1 2 1 0 0,-56 29 148 0 0,-28-20 84 0 0,104-23-4714 0 0,7 4-4546 0 0,-19 6 3731 0 0,2 0-4613 0 0</inkml:trace>
  <inkml:trace contextRef="#ctx0" brushRef="#br0" timeOffset="948.909">410 148 11987 0 0,'0'0'2340'0'0,"0"0"-830"0"0,0 0-387 0 0,0 0-82 0 0,0 0-106 0 0,0 0-151 0 0,0 0-128 0 0,0 0-114 0 0,0 0-81 0 0,0 0-21 0 0,0 0-29 0 0,0 0-99 0 0,0 0-53 0 0,-4 7-34 0 0,-12 18-38 0 0,16-23-128 0 0,-1-1 0 0 0,1 1 0 0 0,0-1 0 0 0,-1 0 0 0 0,1 1 0 0 0,0-1 0 0 0,0 1 0 0 0,0-1 0 0 0,0 1 0 0 0,1-1 0 0 0,-1 1 0 0 0,0-1 1 0 0,0 0-1 0 0,1 1 0 0 0,-1-1 0 0 0,1 1 0 0 0,0-1 0 0 0,-1 0 0 0 0,1 0 0 0 0,0 1 0 0 0,-1-1 0 0 0,1 0 0 0 0,0 0 0 0 0,0 0 0 0 0,0 0 0 0 0,0 0 0 0 0,0 0 0 0 0,1 0 0 0 0,-1 0 0 0 0,0 0 0 0 0,0-1 0 0 0,1 1 0 0 0,-1 0 0 0 0,0-1 0 0 0,1 1 1 0 0,-1-1-1 0 0,0 1 0 0 0,1-1 0 0 0,-1 0 0 0 0,1 0 0 0 0,-1 1 0 0 0,0-1 0 0 0,1 0 0 0 0,-1 0 0 0 0,1 0 0 0 0,-1-1 0 0 0,1 1 0 0 0,-1 0 0 0 0,1-1 0 0 0,-1 1 0 0 0,0 0 0 0 0,1-1 0 0 0,-1 0 0 0 0,0 1 0 0 0,1-1-59 0 0,-1-1 50 0 0,-1 0 0 0 0,1 0 0 0 0,-1 0-1 0 0,1 0 1 0 0,-1 0 0 0 0,0 0 0 0 0,0 0 0 0 0,0 0-1 0 0,0 0 1 0 0,0 0 0 0 0,0 0 0 0 0,0-1-1 0 0,-1 1 1 0 0,1 0 0 0 0,-1 0 0 0 0,1 1 0 0 0,-1-1-1 0 0,0 0 1 0 0,0 0 0 0 0,0 0 0 0 0,0 0 0 0 0,0 0-1 0 0,0 1 1 0 0,-1-1 0 0 0,1 0-50 0 0,-3-5 22 0 0,-7-36-1206 0 0,15 31-3333 0 0,7 0-5622 0 0,-6 10-1092 0 0</inkml:trace>
  <inkml:trace contextRef="#ctx0" brushRef="#br0" timeOffset="1390.488">534 26 13827 0 0,'0'0'1367'0'0,"0"0"75"0"0,0 0 65 0 0,0 0-58 0 0,0 0-123 0 0,0 0-174 0 0,0 0-169 0 0,0 0-127 0 0,0 0-177 0 0,0 0-192 0 0,0 0-171 0 0,0 0-162 0 0,0 0-86 0 0,-4-5-45 0 0,-11-15-11 0 0,36 62 867 0 0,72 72-162 0 0,-121-82 592 0 0,-47 40-1075 0 0,73-70-958 0 0,-3 8 1679 0 0,5-7-3919 0 0,2 0-3911 0 0,-2-3-4942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43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72 1224 0 0,'0'0'1673'0'0,"0"0"-237"0"0,0 0 51 0 0,0 0 179 0 0,0 0 118 0 0,0 0 18 0 0,0 0-117 0 0,0 0-243 0 0,0 0-255 0 0,0 0-194 0 0,0 0-116 0 0,1-5-104 0 0,1-2-843 0 0,15-42 7220 0 0,-17 87-6143 0 0,-3 174 9 0 0,3-212-985 0 0,0 0-10 0 0,0 0 6 0 0,0 0-6 0 0,0 0 7 0 0,0 0 0 0 0,0 0 7 0 0,3-10-5525 0 0,5 0-4602 0 0,-5 7 3613 0 0,0 0 1217 0 0</inkml:trace>
  <inkml:trace contextRef="#ctx0" brushRef="#br0" timeOffset="579.536">201 24 2449 0 0,'0'0'3060'0'0,"0"0"-817"0"0,0 0-169 0 0,0 0 159 0 0,0 0 19 0 0,0 0-125 0 0,0 0-256 0 0,0 0-322 0 0,0 0-337 0 0,0 0-284 0 0,0 0-232 0 0,0 0-188 0 0,1-5-157 0 0,1-14-122 0 0,-21 112 1256 0 0,2-5-546 0 0,6-119 85 0 0,11 29-1032 0 0,0 1-1 0 0,1-1 1 0 0,-1 0 0 0 0,1 1-1 0 0,-1-1 1 0 0,1 0 0 0 0,0 1-1 0 0,0-1 1 0 0,0 1 0 0 0,0-1 0 0 0,0 1-1 0 0,0-1 1 0 0,0 1 0 0 0,0 0-1 0 0,1 0 1 0 0,-1-1 0 0 0,0 1-1 0 0,1 0 1 0 0,-1 0 0 0 0,1 0 0 0 0,-1 1-1 0 0,1-1 1 0 0,-1 0 0 0 0,1 0-1 0 0,0 1 1 0 0,-1-1 0 0 0,1 1-1 0 0,0 0 1 0 0,0-1 0 0 0,-1 1 0 0 0,1 0-1 0 0,0 0 1 0 0,0 0 0 0 0,0 0-1 0 0,-1 0 1 0 0,2 1 8 0 0,65 12-283 0 0,-66-12 284 0 0,-1-1 0 0 0,1 1 0 0 0,-1-1-1 0 0,0 1 1 0 0,1 0 0 0 0,-1-1 0 0 0,0 1-1 0 0,0 0 1 0 0,0 0 0 0 0,1 0 0 0 0,-1 0-1 0 0,0 0 1 0 0,0 0 0 0 0,0 0-1 0 0,-1 0 1 0 0,1 1 0 0 0,0-1 0 0 0,0 0-1 0 0,-1 0 1 0 0,1 1 0 0 0,0-1 0 0 0,-1 1-1 0 0,0-1 1 0 0,1 0 0 0 0,-1 1 0 0 0,0-1-1 0 0,1 1 1 0 0,-1-1 0 0 0,0 1 0 0 0,0-1-1 0 0,0 1 1 0 0,-1-1 0 0 0,1 1 0 0 0,0-1-1 0 0,0 0 1 0 0,-1 1 0 0 0,1-1 0 0 0,-1 1-1 0 0,1-1 1 0 0,-1 0 0 0 0,0 1 0 0 0,1-1-1 0 0,-1 0 1 0 0,0 0 0 0 0,0 0-1 0 0,0 0 1 0 0,0 1 0 0 0,0-1 0 0 0,0 0-1 0 0,-63 40 50 0 0,5-29 86 0 0,59-14-288 0 0,0 1 0 0 0,0 0 0 0 0,0 0 0 0 0,0 0 0 0 0,0-1 0 0 0,0 1 0 0 0,0 0 0 0 0,1 0 0 0 0,-1 0 0 0 0,0-1 0 0 0,1 1 0 0 0,-1 0 0 0 0,1 0 0 0 0,-1 0 0 0 0,1 0 0 0 0,0 0 0 0 0,-1 0-1 0 0,1 0 1 0 0,0 0 0 0 0,0 0 0 0 0,0 0 0 0 0,0 0 0 0 0,0 1 0 0 0,0-1 0 0 0,0 0 0 0 0,0 1 0 0 0,0-1 0 0 0,0 0 0 0 0,0 1 0 0 0,0-1 152 0 0,9-5-3985 0 0,-3 3-1679 0 0,-1 0-5477 0 0</inkml:trace>
  <inkml:trace contextRef="#ctx0" brushRef="#br0" timeOffset="887.454">369 155 13083 0 0,'0'0'1676'0'0,"0"0"-280"0"0,0 0 18 0 0,0 0-4 0 0,0 0-97 0 0,0 0-156 0 0,0 0-249 0 0,0 0-277 0 0,0 0-237 0 0,0 0-131 0 0,0 0-16 0 0,0 0 34 0 0,0 0 47 0 0,0 3 36 0 0,-26 121 1101 0 0,30-123-10128 0 0,-2-2 1521 0 0,0 0-3383 0 0</inkml:trace>
  <inkml:trace contextRef="#ctx0" brushRef="#br0" timeOffset="1410.783">521 30 13307 0 0,'0'0'1321'0'0,"0"0"-244"0"0,0 0-8 0 0,0 0 168 0 0,0 0 115 0 0,0 0-40 0 0,0 0-140 0 0,0 0-181 0 0,0 0-217 0 0,0 0-216 0 0,0 0-232 0 0,0 0-174 0 0,0 0-93 0 0,-4-3-54 0 0,-10-4 47 0 0,22 25 421 0 0,-1-10-369 0 0,0 0 0 0 0,1 0-1 0 0,0-1 1 0 0,0 0-1 0 0,1 0 1 0 0,-1-1-1 0 0,2-1 1 0 0,-1 1 0 0 0,0-1-1 0 0,1-1 1 0 0,1 1-104 0 0,7 3 55 0 0,-31 21 168 0 0,-106 120 345 0 0,98-117-1133 0 0,29-35-8940 0 0,-6 2 2828 0 0,0-1-3799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19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 4849 0 0,'0'0'2434'0'0,"0"0"-191"0"0,0 0 55 0 0,0 0-32 0 0,0 0-237 0 0,0 0-248 0 0,0 0-316 0 0,0 0-316 0 0,0 0-249 0 0,0 0-156 0 0,0 0-118 0 0,0 0-54 0 0,0 0-51 0 0,2-3-42 0 0,5-12-26 0 0,-5 11-57 0 0,-2 4-50 0 0,0 0-51 0 0,0 0-77 0 0,0 0-42 0 0,0 0-34 0 0,0 0-40 0 0,0 0-19 0 0,5 47 919 0 0,-5-35-2114 0 0,4 42 3735 0 0,-2-44-7028 0 0,0-10-6712 0 0,-1-2-793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49.5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30 0 0 0,'0'0'1194'0'0,"0"0"313"0"0,0 0 189 0 0,0 0 162 0 0,0 0 3 0 0,0 0-118 0 0,0 0-178 0 0,0 0-189 0 0,0 0-117 0 0,2-5-44 0 0,-1 0-385 0 0,2-7-812 0 0,2 4 9630 0 0,-5 8-9634 0 0,-11 30 158 0 0,-25 124 1255 0 0,21-56-791 0 0,15-98-612 0 0,0 0 19 0 0,0 0 1 0 0,0 0-7 0 0,0 0 31 0 0,0-16-6106 0 0,0 5-7140 0 0,1 8 4159 0 0</inkml:trace>
  <inkml:trace contextRef="#ctx0" brushRef="#br0" timeOffset="624.124">163 37 2585 0 0,'0'0'4355'0'0,"0"0"-1738"0"0,0 0-672 0 0,0 0-192 0 0,0 0-31 0 0,0 0-45 0 0,0 0-59 0 0,0 0-168 0 0,0 0-272 0 0,0 0-263 0 0,0 0-296 0 0,0 0-249 0 0,0 0-166 0 0,2-6-118 0 0,0 1-143 0 0,4-9 347 0 0,-4 39 718 0 0,-13 110 836 0 0,-5-109-948 0 0,18-51-386 0 0,-2 22-521 0 0,1 0 1 0 0,0 0 0 0 0,0 0-1 0 0,0 1 1 0 0,0-1 0 0 0,0 0 0 0 0,0 0-1 0 0,1 0 1 0 0,-1 1 0 0 0,1-1-1 0 0,0 1 1 0 0,0-1 0 0 0,0 1 0 0 0,0 0-1 0 0,0 0 1 0 0,0 0 0 0 0,1 0-1 0 0,-1 0 1 0 0,1 0 0 0 0,-1 1 0 0 0,1-1-1 0 0,0 1 1 0 0,0-1 0 0 0,0 1-1 0 0,-1 0 1 0 0,1 0 0 0 0,0 1 0 0 0,0-1-1 0 0,0 1 1 0 0,1-1 0 0 0,-1 1 0 0 0,0 0-1 0 0,0 0 1 0 0,0 0 0 0 0,0 1-1 0 0,0-1 1 0 0,0 1 0 0 0,0-1 0 0 0,0 1-1 0 0,0 0 1 0 0,0 0 0 0 0,0 1-1 0 0,-1-1 1 0 0,1 0 0 0 0,0 1 10 0 0,-1-1 3 0 0,0 0 1 0 0,-1 0-1 0 0,1 0 0 0 0,-1 0 1 0 0,1 1-1 0 0,-1-1 0 0 0,1 0 1 0 0,-1 1-1 0 0,0-1 1 0 0,1 1-1 0 0,-1-1 0 0 0,0 1 1 0 0,0 0-1 0 0,0-1 0 0 0,0 1 1 0 0,-1 0-1 0 0,1 0 0 0 0,0-1 1 0 0,-1 1-1 0 0,1 0 1 0 0,-1 0-1 0 0,0 0 0 0 0,1 0 1 0 0,-1 0-1 0 0,0 0 0 0 0,0 0 1 0 0,0 0-1 0 0,-1 0 1 0 0,1 0-1 0 0,0-1 0 0 0,-1 1 1 0 0,1 0-1 0 0,-1 0 0 0 0,0 0 1 0 0,0 0-1 0 0,1-1 1 0 0,-1 1-1 0 0,0 0 0 0 0,0-1 1 0 0,-1 1-1 0 0,1-1 0 0 0,0 1 1 0 0,0-1-1 0 0,-1 1 0 0 0,1-1 1 0 0,-1 0-1 0 0,1 0 1 0 0,-1 0-1 0 0,0 0 0 0 0,1 0 1 0 0,-1 0-1 0 0,0 0 0 0 0,0-1 1 0 0,0 1-1 0 0,0 0-3 0 0,-3 1 27 0 0,-1 1-1 0 0,0-1 1 0 0,0 0 0 0 0,0 0-1 0 0,-1-1 1 0 0,1 0-1 0 0,0 0 1 0 0,0-1 0 0 0,-1 1-1 0 0,1-1 1 0 0,0-1-1 0 0,-1 1 1 0 0,1-1 0 0 0,0 0-1 0 0,-1 0 1 0 0,1-1-1 0 0,0 0 1 0 0,0 0 0 0 0,0 0-1 0 0,-3-3-26 0 0,29-6-5120 0 0,-9 10 567 0 0,-4 1-3427 0 0,-2 0-2206 0 0</inkml:trace>
  <inkml:trace contextRef="#ctx0" brushRef="#br0" timeOffset="1023.004">294 233 8754 0 0,'0'0'1995'0'0,"0"0"-444"0"0,0 0-105 0 0,0 0 126 0 0,0 0 66 0 0,0 0-58 0 0,0 0-216 0 0,0 0-338 0 0,0 0-283 0 0,0 0-199 0 0,0 0-142 0 0,0 0-77 0 0,6-7-13 0 0,17-23 24 0 0,-23 31-273 0 0,0-1 1 0 0,0 0 0 0 0,0 1 0 0 0,0-1-1 0 0,1 0 1 0 0,-1 0 0 0 0,0 1 0 0 0,0-1-1 0 0,0 0 1 0 0,0 1 0 0 0,1-1 0 0 0,-1 0-1 0 0,0 0 1 0 0,0 1 0 0 0,1-1-1 0 0,-1 0 1 0 0,0 0 0 0 0,0 0 0 0 0,1 1-1 0 0,-1-1 1 0 0,0 0 0 0 0,1 0 0 0 0,-1 0-1 0 0,0 0 1 0 0,0 0 0 0 0,1 0 0 0 0,-1 1-1 0 0,0-1 1 0 0,1 0 0 0 0,-1 0 0 0 0,0 0-1 0 0,1 0 1 0 0,-1 0 0 0 0,0 0-1 0 0,1 0 1 0 0,-1 0 0 0 0,0 0 0 0 0,1-1-1 0 0,-1 1 1 0 0,0 0 0 0 0,1 0 0 0 0,-1 0-1 0 0,0 0 1 0 0,1 0 0 0 0,-1-1 0 0 0,0 1-1 0 0,0 0 1 0 0,1 0 0 0 0,-1 0 0 0 0,0-1-1 0 0,0 1 1 0 0,1 0-64 0 0,-8 39-55 0 0,6-34 368 0 0,-17 77 376 0 0,18-82-663 0 0,0 0-15 0 0,7-18-6824 0 0,0 7-4393 0 0,-2 7 1339 0 0</inkml:trace>
  <inkml:trace contextRef="#ctx0" brushRef="#br0" timeOffset="1639.493">499 33 5665 0 0,'0'0'2078'0'0,"0"0"-188"0"0,0 0 31 0 0,0 0 107 0 0,0 0-25 0 0,0 0-162 0 0,0 0-274 0 0,0 0-289 0 0,0 0-231 0 0,0 0-191 0 0,0 0-174 0 0,0 0-138 0 0,0 0-131 0 0,-4-4-130 0 0,-15-12-96 0 0,15 12-97 0 0,4 4-54 0 0,7 21 464 0 0,-5-16-388 0 0,3 5 13 0 0,-1-1 0 0 0,2 1-1 0 0,-1-1 1 0 0,1 0 0 0 0,1 0 0 0 0,0 0 0 0 0,0-1-1 0 0,0 0 1 0 0,1-1 0 0 0,0 1 0 0 0,1-2 0 0 0,0 1-1 0 0,0-1 1 0 0,0 0 0 0 0,1-1 0 0 0,6 3-125 0 0,-45 11 1247 0 0,19-11-1228 0 0,0 0 1 0 0,0 0-1 0 0,1 1 1 0 0,1 0 0 0 0,-1 0-1 0 0,1 1 1 0 0,1 0-1 0 0,0 0 1 0 0,0 1-1 0 0,1 0 1 0 0,1 0-1 0 0,-3 7-19 0 0,8-17 17 0 0,0 0-1 0 0,-1 0 0 0 0,1 0 1 0 0,0 0-1 0 0,0-1 0 0 0,0 1 0 0 0,1 0 1 0 0,-1 0-1 0 0,0 0 0 0 0,0 0 1 0 0,0-1-1 0 0,0 1 0 0 0,1 0 1 0 0,-1 0-1 0 0,0-1 0 0 0,1 1 0 0 0,-1 0 1 0 0,1 0-1 0 0,-1-1 0 0 0,1 1 1 0 0,-1-1-1 0 0,1 1 0 0 0,-1 0 1 0 0,1-1-1 0 0,0 1 0 0 0,-1-1 0 0 0,1 1 1 0 0,0-1-1 0 0,0 1 0 0 0,-1-1 1 0 0,1 0-1 0 0,0 1 0 0 0,0-1 1 0 0,-1 0-1 0 0,1 0 0 0 0,0 0 0 0 0,0 1 1 0 0,0-1-1 0 0,0 0 0 0 0,-1 0 1 0 0,1 0-1 0 0,0 0 0 0 0,0 0 0 0 0,0-1 1 0 0,-1 1-1 0 0,1 0 0 0 0,0 0 1 0 0,0 0-1 0 0,0-1 0 0 0,-1 1 1 0 0,1 0-1 0 0,0-1 0 0 0,0 1 0 0 0,-1-1 1 0 0,1 1-1 0 0,0-1 0 0 0,-1 1 1 0 0,1-1-1 0 0,-1 1 0 0 0,1-1 1 0 0,-1 0-1 0 0,1 1 0 0 0,-1-1 0 0 0,1 0-16 0 0,9-6-5089 0 0,-4-2-5645 0 0,-6 8-1337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52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65 3849 0 0,'0'0'1738'0'0,"0"0"-135"0"0,0 0 92 0 0,0 0 244 0 0,0 0 124 0 0,0 0-63 0 0,0 0-206 0 0,0 0-294 0 0,0 0-306 0 0,0 0-235 0 0,0 0-186 0 0,0-5-139 0 0,-2-22 411 0 0,4 48 2144 0 0,1 14-2929 0 0,-18 150 1112 0 0,14-178-2293 0 0,3-10-4616 0 0,2-5-4539 0 0,-3 5-901 0 0</inkml:trace>
  <inkml:trace contextRef="#ctx0" brushRef="#br0" timeOffset="381.812">129 114 4665 0 0,'0'0'3761'0'0,"0"0"-1471"0"0,0 0-734 0 0,0 0-166 0 0,0 0-146 0 0,0 0-113 0 0,0 0-94 0 0,0 0-94 0 0,0 0-84 0 0,0 0-129 0 0,0 0-134 0 0,0 0-111 0 0,0 0-83 0 0,-4 10-68 0 0,-22 46 206 0 0,25-54-490 0 0,1-1-1 0 0,-1 1 0 0 0,1-1 0 0 0,0 1 1 0 0,-1-1-1 0 0,1 1 0 0 0,0-1 0 0 0,0 1 1 0 0,0-1-1 0 0,0 1 0 0 0,0-1 0 0 0,0 1 1 0 0,1-1-1 0 0,-1 1 0 0 0,1-1 0 0 0,-1 1 1 0 0,1-1-1 0 0,-1 1 0 0 0,1-1 0 0 0,0 0 0 0 0,-1 1 1 0 0,1-1-1 0 0,0 0 0 0 0,0 0 0 0 0,0 1 1 0 0,0-1-1 0 0,0 0 0 0 0,0 0 0 0 0,1 0 1 0 0,-1 0-1 0 0,0 0 0 0 0,0-1 0 0 0,1 1 1 0 0,-1 0-1 0 0,0 0 0 0 0,1-1 0 0 0,-1 1 1 0 0,1-1-1 0 0,-1 0 0 0 0,1 1 0 0 0,-1-1 1 0 0,1 0-1 0 0,-1 0 0 0 0,1 0 0 0 0,-1 0 1 0 0,1 0-1 0 0,0 0 0 0 0,-1 0 0 0 0,1 0 1 0 0,-1-1-1 0 0,1 1 0 0 0,-1-1 0 0 0,0 1 1 0 0,1-1-1 0 0,-1 0 0 0 0,1 1 0 0 0,-1-1 1 0 0,0 0-1 0 0,0 0 0 0 0,1 0 0 0 0,-1 0 1 0 0,0 0-1 0 0,0 0 0 0 0,0 0 0 0 0,0 0 1 0 0,0 0-1 0 0,1-2-49 0 0,38-48 1030 0 0,-39 50-1029 0 0,0 0 0 0 0,-1-1 1 0 0,1 1-1 0 0,-1 0 0 0 0,0-1 1 0 0,1 1-1 0 0,-1 0 1 0 0,0 0-1 0 0,1-1 0 0 0,-1 1 1 0 0,0 0-1 0 0,0-1 0 0 0,0 1 1 0 0,0-1-1 0 0,-1 1 0 0 0,1 0 1 0 0,0-1-1 0 0,0 1 0 0 0,-1 0 1 0 0,1 0-1 0 0,-1-1 1 0 0,1 1-1 0 0,-1 0 0 0 0,0 0 1 0 0,1 0-1 0 0,-1 0 0 0 0,0-1 1 0 0,0 1-1 0 0,0 0 0 0 0,0 0 1 0 0,0 1-1 0 0,0-1 0 0 0,0 0 1 0 0,0 0-1 0 0,0 0 0 0 0,0 1 1 0 0,0-1-1 0 0,-1 0 1 0 0,1 1-1 0 0,0-1 0 0 0,0 1 1 0 0,-1 0-1 0 0,1-1 0 0 0,0 1 1 0 0,-1 0-1 0 0,0 0-1 0 0,-12-1-1005 0 0,12 2-4500 0 0,1 1-5411 0 0,1-1 1987 0 0</inkml:trace>
  <inkml:trace contextRef="#ctx0" brushRef="#br0" timeOffset="1060.201">379 27 10930 0 0,'0'0'1069'0'0,"0"0"68"0"0,0 0 254 0 0,0 0 197 0 0,0 0 19 0 0,0 0-98 0 0,0 0-169 0 0,0 0-196 0 0,0 0-195 0 0,0 0-179 0 0,0 0-152 0 0,0 0-102 0 0,0 0-43 0 0,-2-4-22 0 0,-7-14-11 0 0,7 13-13 0 0,2 5-34 0 0,0 0-37 0 0,0 0-49 0 0,0 0-47 0 0,0 0-49 0 0,0 0-18 0 0,0 0-30 0 0,0 0-15 0 0,0 0 11 0 0,15 18 62 0 0,5 1-187 0 0,0-1 1 0 0,1-1-1 0 0,1-1 0 0 0,1-1 0 0 0,0-1 1 0 0,14 6-35 0 0,-58-18 614 0 0,3 18-621 0 0,1 0-1 0 0,1 0 1 0 0,1 2-1 0 0,0 0 1 0 0,2 1-1 0 0,-1 2 8 0 0,14-24-19 0 0,-7 15-5641 0 0,17-17-4582 0 0,-8-1-1694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57.4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75 0 0 0,'0'0'1079'0'0,"0"0"639"0"0,0 0 318 0 0,0 0 131 0 0,0 0-17 0 0,0 0-192 0 0,0 0-269 0 0,0 0-255 0 0,0 0-186 0 0,0 0-155 0 0,1-4-107 0 0,1-11 323 0 0,-4 7 6934 0 0,2 8-8170 0 0,0 0 0 0 0,0 0-14 0 0,0 0 12 0 0,0 0-8 0 0,0 0 9 0 0,0 0 8 0 0,0 0-16 0 0,0 0 2 0 0,0 0-11 0 0,-3 26 522 0 0,-21 174 140 0 0,18-176-1604 0 0,3-24-369 0 0,0 0-2364 0 0,2-1-8457 0 0,1 1 837 0 0</inkml:trace>
  <inkml:trace contextRef="#ctx0" brushRef="#br0" timeOffset="630.408">204 40 10514 0 0,'0'0'1445'0'0,"0"0"70"0"0,0 0 113 0 0,0 0 67 0 0,0 0 0 0 0,0 0-104 0 0,0 0-227 0 0,0 0-262 0 0,0 0-245 0 0,0 0-230 0 0,0 0-204 0 0,0 0-146 0 0,0 0-121 0 0,1-6-44 0 0,3-12 44 0 0,-7 36 655 0 0,-26 150 766 0 0,29-170-1546 0 0,0-1 1 0 0,0 1 0 0 0,0-1 0 0 0,1 1 0 0 0,-1 0 0 0 0,1-1 0 0 0,-1 1 0 0 0,1 0 0 0 0,0-1 0 0 0,0 1-1 0 0,0 0 1 0 0,1 0 0 0 0,-1 0 0 0 0,0 0 0 0 0,1 0 0 0 0,-1 0 0 0 0,1 0 0 0 0,0 1 0 0 0,0-1 0 0 0,-1 0-1 0 0,1 1 1 0 0,0 0 0 0 0,0-1 0 0 0,0 1 0 0 0,2-1-32 0 0,-2 1-5 0 0,1-1 0 0 0,0 1-1 0 0,0 0 1 0 0,0-1 0 0 0,0 1-1 0 0,0 1 1 0 0,0-1 0 0 0,0 0 0 0 0,0 1-1 0 0,0-1 1 0 0,0 1 0 0 0,0 0 0 0 0,1 0-1 0 0,-1 0 1 0 0,0 1 0 0 0,0-1 0 0 0,0 1-1 0 0,0 0 1 0 0,0 0 0 0 0,0 0 0 0 0,0 0-1 0 0,0 0 1 0 0,0 0 0 0 0,0 1 0 0 0,-1 0-1 0 0,1-1 1 0 0,-1 1 0 0 0,1 0 0 0 0,-1 0-1 0 0,0 0 1 0 0,1 1 0 0 0,-1-1-1 0 0,0 0 1 0 0,0 1 0 0 0,-1 0 0 0 0,2 2 5 0 0,-2-4 4 0 0,-1 1 0 0 0,0-1 0 0 0,0 1 0 0 0,0-1 1 0 0,0 1-1 0 0,0-1 0 0 0,-1 1 0 0 0,1-1 0 0 0,0 1 0 0 0,-1-1 1 0 0,1 1-1 0 0,-1-1 0 0 0,1 1 0 0 0,-1-1 0 0 0,0 0 0 0 0,0 0 1 0 0,1 1-1 0 0,-1-1 0 0 0,0 0 0 0 0,0 0 0 0 0,0 0 0 0 0,0 0 1 0 0,0 0-1 0 0,-1 0 0 0 0,1 0 0 0 0,0 0 0 0 0,0 0 0 0 0,-1 0 1 0 0,1-1-1 0 0,0 1 0 0 0,-1-1 0 0 0,1 1 0 0 0,-1-1 0 0 0,1 1 1 0 0,-1-1-1 0 0,1 0 0 0 0,-1 0-4 0 0,-59 11 198 0 0,56-10-210 0 0,4-1 9 0 0,-1 1-1 0 0,0-1 0 0 0,1 1 1 0 0,-1-1-1 0 0,0 0 0 0 0,1 1 1 0 0,-1-1-1 0 0,0 0 0 0 0,0 0 1 0 0,1-1-1 0 0,-1 1 0 0 0,0 0 0 0 0,0 0 1 0 0,1-1-1 0 0,-1 1 0 0 0,1-1 1 0 0,-1 0-1 0 0,0 1 0 0 0,1-1 1 0 0,-1 0-1 0 0,1 0 0 0 0,-1 0 1 0 0,1 0-1 0 0,0 0 0 0 0,-1 0 1 0 0,1 0-1 0 0,-1-1 4 0 0,21-9-5061 0 0,-8 9-160 0 0,-8 1 857 0 0,3 0-7280 0 0</inkml:trace>
  <inkml:trace contextRef="#ctx0" brushRef="#br0" timeOffset="1046.704">431 204 16684 0 0,'0'0'1088'0'0,"0"0"-120"0"0,0 0 16 0 0,0 0 64 0 0,0 0-25 0 0,0 0-68 0 0,0 0-127 0 0,0 0-153 0 0,0 0-145 0 0,0 0-142 0 0,0 0-148 0 0,0 0-110 0 0,-4-3-54 0 0,3 3-67 0 0,1-1-1 0 0,-1 0 1 0 0,0 1-1 0 0,0-1 0 0 0,0 1 1 0 0,0-1-1 0 0,0 1 0 0 0,0-1 1 0 0,0 1-1 0 0,0 0 1 0 0,0-1-1 0 0,0 1 0 0 0,0 0 1 0 0,0 0-1 0 0,0 0 0 0 0,0 0 1 0 0,0 0-1 0 0,0 0 1 0 0,0 0-1 0 0,0 0 0 0 0,0 0 1 0 0,0 1-1 0 0,0-1 0 0 0,0 0 1 0 0,0 1-1 0 0,0-1 1 0 0,0 0-1 0 0,0 1 0 0 0,0 0 1 0 0,0-1-1 0 0,0 1 0 0 0,0-1 1 0 0,0 1-1 0 0,1 0 1 0 0,-1 0-1 0 0,0-1 0 0 0,1 1 1 0 0,-1 0-1 0 0,0 0 0 0 0,1 0 1 0 0,-1 0-1 0 0,1 0 1 0 0,-1 0-9 0 0,0 0 25 0 0,-1 0 1 0 0,0 0-1 0 0,1 0 1 0 0,-1 0-1 0 0,1 1 1 0 0,-1-1-1 0 0,1 1 1 0 0,-1-1-1 0 0,1 1 1 0 0,0 0-1 0 0,0-1 1 0 0,0 1-1 0 0,0 0 1 0 0,0 0-1 0 0,0 0 1 0 0,1 0-1 0 0,-1 0 1 0 0,1 0 0 0 0,-1 0-1 0 0,1 0 1 0 0,0 0-1 0 0,-1 0 1 0 0,1 0-1 0 0,0 0 1 0 0,0 0-1 0 0,1 0 1 0 0,-1 0-1 0 0,0 0 1 0 0,1 0-1 0 0,-1 0 1 0 0,1 0-1 0 0,0 0 1 0 0,-1 0-1 0 0,1-1 1 0 0,0 1 0 0 0,0 0-1 0 0,0 0 1 0 0,0-1-1 0 0,1 1 1 0 0,-1 0-1 0 0,0-1 1 0 0,1 0-1 0 0,-1 1 1 0 0,1-1-1 0 0,0 0 1 0 0,-1 1-1 0 0,1-1 1 0 0,0 0-1 0 0,0 0 1 0 0,-1-1-1 0 0,1 1 1 0 0,0 0-1 0 0,0 0 1 0 0,0-1 0 0 0,0 1-1 0 0,0-1 1 0 0,1 0-26 0 0,-1 1 11 0 0,0-1 0 0 0,0 0 0 0 0,0 1 1 0 0,0-1-1 0 0,0 0 0 0 0,0 0 0 0 0,0 0 1 0 0,0 0-1 0 0,0-1 0 0 0,0 1 1 0 0,0-1-1 0 0,0 1 0 0 0,0-1 0 0 0,-1 1 1 0 0,1-1-1 0 0,0 0 0 0 0,0 0 0 0 0,-1 0 1 0 0,1 0-1 0 0,0 0 0 0 0,-1 0 1 0 0,1-1-1 0 0,-1 1 0 0 0,1 0 0 0 0,-1-1 1 0 0,0 1-1 0 0,0-1 0 0 0,0 0 0 0 0,0 1 1 0 0,0-1-1 0 0,0 0 0 0 0,0 0 1 0 0,0 1-1 0 0,0-1 0 0 0,-1 0 0 0 0,1 0 1 0 0,-1 0-1 0 0,0 0 0 0 0,1 0 0 0 0,-1 0 1 0 0,0 0-1 0 0,0 0 0 0 0,0 0 1 0 0,-1 0-1 0 0,1 0 0 0 0,0 0 0 0 0,-1 0 1 0 0,1 0-1 0 0,-1 1 0 0 0,0-1 0 0 0,1 0 1 0 0,-1 0-1 0 0,0 0 0 0 0,0 1 1 0 0,0-1-1 0 0,0 0 0 0 0,-1 1 0 0 0,1-1 1 0 0,0 1-1 0 0,-1 0 0 0 0,1-1 0 0 0,-1 1 1 0 0,1 0-1 0 0,-2-1-11 0 0,-5-3-736 0 0,-2-1 2338 0 0,4 1-3401 0 0,2 2-3455 0 0,3 0-4866 0 0,1 3-1543 0 0</inkml:trace>
  <inkml:trace contextRef="#ctx0" brushRef="#br0" timeOffset="1417.462">676 58 11698 0 0,'0'0'4381'0'0,"0"0"-2735"0"0,0 0-679 0 0,0 0 15 0 0,0 0 51 0 0,0 0 3 0 0,0 0-50 0 0,0 0-165 0 0,0 0-246 0 0,0 0-205 0 0,0 0-177 0 0,0 0-116 0 0,0 0-13 0 0,-13 2 516 0 0,-101 161 2157 0 0,112-147-3379 0 0,14-22-4754 0 0,15-20-12699 0 0,-22 20 14705 0 0,-1 1 2767 0 0</inkml:trace>
  <inkml:trace contextRef="#ctx0" brushRef="#br0" timeOffset="1698.241">653 100 0 0 0,'0'0'1975'0'0,"0"0"891"0"0,0 0 84 0 0,0 0-139 0 0,0 0-192 0 0,0 0-265 0 0,0 0-317 0 0,0 0-370 0 0,0 0-371 0 0,0 0-361 0 0,0 0-322 0 0,2-5-234 0 0,9-16-91 0 0,1 56 2569 0 0,-10-28-2730 0 0,0 1 0 0 0,1-1 0 0 0,0 0 0 0 0,0 0 0 0 0,0 0 0 0 0,1 0 0 0 0,0-1 0 0 0,0 1 0 0 0,1-1 0 0 0,0 0 0 0 0,0-1 0 0 0,0 1 0 0 0,1-1 0 0 0,0 0 0 0 0,0 0 0 0 0,0-1 0 0 0,7 4-127 0 0,-12-18-2390 0 0,-1 2-2714 0 0,0 1-5313 0 0,1 3 522 0 0</inkml:trace>
  <inkml:trace contextRef="#ctx0" brushRef="#br0" timeOffset="2343.198">912 25 8938 0 0,'0'0'4570'0'0,"0"0"-2515"0"0,0 0-602 0 0,0 0-22 0 0,0 0-67 0 0,0 0-60 0 0,0 0-78 0 0,0 0-177 0 0,0 0-228 0 0,0 0-253 0 0,0 0-238 0 0,0 0-156 0 0,0 0-100 0 0,-1-5-12 0 0,0-9 32 0 0,1 14 97 0 0,-4 19 640 0 0,-26 132 1060 0 0,33-164-1195 0 0,-1 9-705 0 0,0 0 0 0 0,0 1 0 0 0,1-1 1 0 0,-1 1-1 0 0,1-1 0 0 0,0 1 0 0 0,0 0 0 0 0,0 0 0 0 0,1 0 0 0 0,-1 0 0 0 0,1 1 0 0 0,-1-1 0 0 0,1 1 0 0 0,0 0 0 0 0,0 0 1 0 0,0 0-1 0 0,0 1 0 0 0,0 0 0 0 0,0-1 0 0 0,1 1 0 0 0,-1 1 0 0 0,0-1 0 0 0,1 1 0 0 0,-1-1 0 0 0,0 1 0 0 0,1 0 0 0 0,-1 1 1 0 0,0-1-1 0 0,1 1 0 0 0,-1 0 0 0 0,0 0 0 0 0,1 0 0 0 0,-1 1 0 0 0,0-1 0 0 0,0 1 0 0 0,0 0 0 0 0,-1 0 0 0 0,1 1 0 0 0,0-1 1 0 0,-1 1-1 0 0,1-1 0 0 0,-1 1 0 0 0,0 0 0 0 0,0 1 0 0 0,0-1 0 0 0,0 0 0 0 0,-1 1 0 0 0,2 1 9 0 0,-4-3 2 0 0,1 0 0 0 0,-1 0 0 0 0,0-1 0 0 0,1 1 0 0 0,-1 0 0 0 0,0 0 0 0 0,0-1 0 0 0,0 1 0 0 0,0 0-1 0 0,0 0 1 0 0,-1 0 0 0 0,1-1 0 0 0,0 1 0 0 0,-1 0 0 0 0,1-1 0 0 0,-1 1 0 0 0,0 0 0 0 0,0-1 0 0 0,1 1 0 0 0,-1-1 0 0 0,0 1 0 0 0,0-1 0 0 0,-1 1 0 0 0,1-1 0 0 0,0 0-1 0 0,0 1 1 0 0,-1-1 0 0 0,1 0 0 0 0,0 0 0 0 0,-1 0 0 0 0,1 0 0 0 0,-1 0 0 0 0,0-1 0 0 0,1 1 0 0 0,-1 0 0 0 0,0-1 0 0 0,1 1 0 0 0,-1-1 0 0 0,0 1 0 0 0,0-1-1 0 0,0 0-1 0 0,-78 13 111 0 0,72-12-109 0 0,4 0 3 0 0,1-1-1 0 0,0 1 1 0 0,-1-1 0 0 0,1 0-1 0 0,0 0 1 0 0,-1 0 0 0 0,1 0 0 0 0,0 0-1 0 0,-1-1 1 0 0,1 0 0 0 0,0 1-1 0 0,0-1 1 0 0,0-1 0 0 0,-1 1 0 0 0,1 0-1 0 0,0-1 1 0 0,0 1 0 0 0,1-1 0 0 0,-2-1-5 0 0,3 2-70 0 0,1 1 1 0 0,0-1 0 0 0,0 0 0 0 0,0 0 0 0 0,0 0-1 0 0,0 0 1 0 0,0 0 0 0 0,0 1 0 0 0,0-1 0 0 0,0 0-1 0 0,1 0 1 0 0,-1 0 0 0 0,0 0 0 0 0,1 1 0 0 0,-1-1-1 0 0,0 0 1 0 0,1 0 0 0 0,-1 1 0 0 0,1-1 0 0 0,-1 0 0 0 0,1 1-1 0 0,-1-1 1 0 0,1 0 0 0 0,-1 1 0 0 0,1-1 0 0 0,0 1-1 0 0,-1-1 1 0 0,1 1 0 0 0,0-1 0 0 0,0 1 0 0 0,-1-1-1 0 0,1 1 1 0 0,0 0 0 0 0,0-1 0 0 0,0 1 0 0 0,0 0-1 0 0,-1 0 1 0 0,1 0 0 0 0,0 0 0 0 0,0 0 0 0 0,0 0 69 0 0,24-7-8348 0 0,-23 7 6034 0 0,6-2-9242 0 0</inkml:trace>
  <inkml:trace contextRef="#ctx0" brushRef="#br0" timeOffset="2661.359">1139 185 15091 0 0,'0'0'2662'0'0,"0"0"-1114"0"0,0 0-339 0 0,0 0-42 0 0,0 0-11 0 0,0 0-32 0 0,0 0-92 0 0,0 0-153 0 0,0 0-221 0 0,0 0-196 0 0,0 0-163 0 0,0 0-159 0 0,1-4-70 0 0,1-11 36 0 0,-4 29 374 0 0,-18 96-593 0 0,31-111-8641 0 0,-8 0 1691 0 0,-1-1-4170 0 0</inkml:trace>
  <inkml:trace contextRef="#ctx0" brushRef="#br0" timeOffset="3433.116">1289 31 11562 0 0,'0'0'1768'0'0,"0"0"-48"0"0,0 0-50 0 0,0 0-47 0 0,0 0-107 0 0,0 0-124 0 0,0 0-180 0 0,0 0-174 0 0,0 0-156 0 0,0 0-168 0 0,0 0-123 0 0,0 0-81 0 0,0 0-53 0 0,-2-5-41 0 0,-7-15-37 0 0,7 15-34 0 0,26 54 1706 0 0,-15-38-2042 0 0,0 0 0 0 0,1-1-1 0 0,0 0 1 0 0,1-1 0 0 0,0 0-1 0 0,0 0 1 0 0,1-1 0 0 0,0-1-1 0 0,0 0 1 0 0,1-1 0 0 0,0 0-1 0 0,0-1-8 0 0,-62-4 135 0 0,36 6-122 0 0,-1 0-1 0 0,2 1 1 0 0,-1 1-1 0 0,1 0 1 0 0,0 1 0 0 0,1 0-1 0 0,0 1 1 0 0,1 0-1 0 0,0 0 1 0 0,1 1-1 0 0,0 1 1 0 0,1-1 0 0 0,0 2-1 0 0,-4 10-12 0 0,11-23 14 0 0,0-1 1 0 0,1 1-1 0 0,-1-1 0 0 0,0 1 0 0 0,1-1 0 0 0,-1 1 1 0 0,1 0-1 0 0,-1-1 0 0 0,1 1 0 0 0,-1 0 0 0 0,1-1 1 0 0,-1 1-1 0 0,1 0 0 0 0,0 0 0 0 0,-1-1 0 0 0,1 1 1 0 0,0 0-1 0 0,0 0 0 0 0,0 0 0 0 0,-1 0 0 0 0,1-1 1 0 0,0 1-1 0 0,0 0 0 0 0,0 0 0 0 0,0 0 0 0 0,0 0 1 0 0,1 0-1 0 0,-1-1 0 0 0,0 1 0 0 0,0 0 0 0 0,0 0 1 0 0,1 0-1 0 0,-1-1 0 0 0,1 1 0 0 0,-1 0 0 0 0,0 0 1 0 0,1-1-1 0 0,-1 1 0 0 0,1 0 0 0 0,-1-1 1 0 0,1 1-1 0 0,0-1 0 0 0,-1 1 0 0 0,1 0 0 0 0,0-1 1 0 0,-1 1-1 0 0,1-1 0 0 0,0 0 0 0 0,0 1 0 0 0,-1-1 1 0 0,1 0-1 0 0,0 1 0 0 0,0-1 0 0 0,0 0 0 0 0,0 0 1 0 0,-1 0-1 0 0,1 0 0 0 0,0 0 0 0 0,0 0 0 0 0,0 0 1 0 0,0 0-1 0 0,-1 0 0 0 0,2 0-14 0 0,7-12-935 0 0,-7 6-5578 0 0,-1 3-5849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18.3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26 133 17196 0 0,'0'0'142'0'0,"0"0"-140"0"0,0 0 112 0 0,0 0 309 0 0,0 0 295 0 0,0 0 205 0 0,0 0 26 0 0,0 0-93 0 0,0 0-150 0 0,0 0-174 0 0,0 0-129 0 0,0 0-94 0 0,0 0-33 0 0,-5 6-4 0 0,-15 19 1 0 0,23-33 4393 0 0,16-32-4618 0 0,58-76-5 0 0,-56 198-281 0 0,6-5 371 0 0,-25-74-2524 0 0,1-1-6020 0 0,-1-1 833 0 0,-1 0-2788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18.8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0 15035 0 0,'0'0'1877'0'0,"0"0"-168"0"0,0 0-146 0 0,0 0-146 0 0,0 0-225 0 0,0 0-199 0 0,0 0-239 0 0,0 0-245 0 0,0 0-213 0 0,0 0-158 0 0,0 0-80 0 0,0 0-39 0 0,-10 15 216 0 0,-19 110 808 0 0,29-125-1023 0 0,0-1 0 0 0,0 1 0 0 0,0 0 0 0 0,-1 0 0 0 0,1 0 0 0 0,0 0 0 0 0,0 0 0 0 0,-1-1 0 0 0,1 1 0 0 0,0 0 0 0 0,0 0-1 0 0,-1 0 1 0 0,1 0 0 0 0,0 0 0 0 0,0 0 0 0 0,-1 0 0 0 0,1 0 0 0 0,0 0 0 0 0,-1 0 0 0 0,1 0 0 0 0,0 0 0 0 0,0 0 0 0 0,-1 0 0 0 0,1 0 0 0 0,0 0 0 0 0,-1 0 0 0 0,1 0 0 0 0,0 0 0 0 0,0 1 0 0 0,-1-1 0 0 0,1 0 0 0 0,0 0 0 0 0,0 0 0 0 0,0 0 0 0 0,-1 0 0 0 0,1 1 0 0 0,0-1 0 0 0,0 0 0 0 0,0 0 0 0 0,-1 1 0 0 0,1-1 0 0 0,0 0 0 0 0,0 0 0 0 0,0 1 0 0 0,0-1 0 0 0,0 0 0 0 0,0 0 0 0 0,-1 1 0 0 0,1-1 0 0 0,0 0 0 0 0,0 0 0 0 0,0 1 0 0 0,0-1 0 0 0,0 0-20 0 0,2-26 258 0 0,0 24-266 0 0,0-1 0 0 0,0 1 0 0 0,0 0 0 0 0,0 0-1 0 0,0 0 1 0 0,0 0 0 0 0,0 0 0 0 0,1 1-1 0 0,-1-1 1 0 0,1 1 0 0 0,-1-1 0 0 0,1 1 0 0 0,-1 0-1 0 0,1 0 1 0 0,0 0 0 0 0,0 1 0 0 0,0-1 0 0 0,-1 1-1 0 0,1-1 1 0 0,0 1 0 0 0,0 0 0 0 0,0 0 0 0 0,0 0-1 0 0,0 0 1 0 0,0 1 0 0 0,-1-1 0 0 0,1 1 0 0 0,0 0-1 0 0,0-1 1 0 0,-1 1 0 0 0,1 1 0 0 0,0-1-1 0 0,-1 0 1 0 0,1 1 0 0 0,-1-1 0 0 0,1 1 0 0 0,-1 0-1 0 0,0-1 1 0 0,0 1 0 0 0,0 0 0 0 0,0 1 0 0 0,0-1-1 0 0,0 0 1 0 0,-1 1 0 0 0,1-1 0 0 0,-1 0 0 0 0,1 1-1 0 0,-1 0 1 0 0,0-1 0 0 0,0 1 0 0 0,0 0-1 0 0,-1 0 1 0 0,1-1 0 0 0,0 1 0 0 0,-1 0 0 0 0,0 0-1 0 0,0 0 1 0 0,0 2 8 0 0,-3-1 22 0 0,0-1 0 0 0,-1 1 0 0 0,0-1 0 0 0,1 0 0 0 0,-1 0 0 0 0,0 0 0 0 0,0-1 1 0 0,-1 1-1 0 0,1-1 0 0 0,0 0 0 0 0,-1-1 0 0 0,0 1 0 0 0,1-1 0 0 0,-1 1 0 0 0,0-1 0 0 0,1-1 0 0 0,-1 1 0 0 0,0-1 0 0 0,0 0 0 0 0,0 0 0 0 0,0 0 0 0 0,0-1 0 0 0,0 1-22 0 0,-18-3-259 0 0,34-8-3748 0 0,8 4-1779 0 0,-6 2-2847 0 0,-6 3-888 0 0</inkml:trace>
  <inkml:trace contextRef="#ctx0" brushRef="#br0" timeOffset="319.65">259 140 11867 0 0,'0'0'5681'0'0,"0"0"-3078"0"0,0 0-1040 0 0,0 0-145 0 0,0 0-169 0 0,0 0-177 0 0,0 0-251 0 0,0 0-235 0 0,0 0-235 0 0,0 0-183 0 0,0 0-50 0 0,0 0-21 0 0,0 0 32 0 0,0 21 781 0 0,-11 73 471 0 0,4-88-3899 0 0,4-6-1447 0 0,0 1-3404 0 0,1-1-5416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17.2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41 3977 0 0,'0'0'3325'0'0,"0"0"-161"0"0,0 0-294 0 0,0 0-403 0 0,0 0-361 0 0,0 0-368 0 0,0 0-353 0 0,0 0-271 0 0,0 0-210 0 0,0 0-161 0 0,0 0-127 0 0,0 0-120 0 0,0 0-116 0 0,-1-9-106 0 0,1-8-186 0 0,-1 3-17 0 0,-7 42 209 0 0,1 20-28 0 0,6-37-160 0 0,0-1 0 0 0,-1 1 0 0 0,0 0 0 0 0,0-1-1 0 0,-1 0 1 0 0,-1 0 0 0 0,0 0 0 0 0,0 0 0 0 0,-1 0-1 0 0,-5 8-91 0 0,11-38 1155 0 0,2 17-1165 0 0,-1 0 0 0 0,1 1-1 0 0,0-1 1 0 0,0 1 0 0 0,-1 0 0 0 0,1 0-1 0 0,1 0 1 0 0,-1 0 0 0 0,0 1-1 0 0,0-1 1 0 0,1 1 0 0 0,-1 0-1 0 0,1 0 1 0 0,-1 0 0 0 0,1 0-1 0 0,0 0 1 0 0,-1 1 0 0 0,1 0-1 0 0,0 0 1 0 0,-1 0 0 0 0,1 0 0 0 0,0 0-1 0 0,-1 1 1 0 0,1 0 0 0 0,-1 0-1 0 0,1 0 1 0 0,-1 0 0 0 0,1 0-1 0 0,-1 1 1 0 0,0-1 0 0 0,0 1-1 0 0,1 0 1 0 0,-1 0 0 0 0,0 0 0 0 0,-1 0-1 0 0,1 1 1 0 0,0-1 0 0 0,-1 1-1 0 0,1 0 1 0 0,-1 0 0 0 0,1 1 10 0 0,-2-2 5 0 0,-1-1 0 0 0,0 1 0 0 0,0 0 0 0 0,0 0 0 0 0,0 0 0 0 0,0-1 0 0 0,0 1 1 0 0,0 0-1 0 0,-1 0 0 0 0,1 0 0 0 0,-1-1 0 0 0,1 1 0 0 0,-1 0 0 0 0,0-1 0 0 0,1 1 0 0 0,-1 0 1 0 0,0-1-1 0 0,0 1 0 0 0,0-1 0 0 0,0 1 0 0 0,0-1 0 0 0,-1 0 0 0 0,1 0 0 0 0,0 1 0 0 0,-1-1 1 0 0,1 0-1 0 0,-1 0 0 0 0,1 0 0 0 0,-1 0 0 0 0,1 0 0 0 0,-1-1 0 0 0,0 1 0 0 0,1 0 0 0 0,-1-1 1 0 0,0 1-6 0 0,-65 19 234 0 0,63-20-322 0 0,3 1 63 0 0,0-1 1 0 0,0 1-1 0 0,0-1 0 0 0,0 1 0 0 0,0-1 0 0 0,-1 0 0 0 0,1 0 1 0 0,0 1-1 0 0,0-1 0 0 0,0 0 0 0 0,0 0 0 0 0,-1 0 1 0 0,1 0-1 0 0,0-1 0 0 0,0 1 0 0 0,0 0 0 0 0,0 0 0 0 0,-1-1 1 0 0,1 1-1 0 0,0-1 0 0 0,0 1 0 0 0,0-1 0 0 0,0 1 1 0 0,0-1-1 0 0,0 1 0 0 0,0-1 0 0 0,0 0 0 0 0,0 0 0 0 0,1 0 1 0 0,-1 1-1 0 0,0-1 0 0 0,0 0 0 0 0,1 0 25 0 0,15-7-12022 0 0,-13 7 7206 0 0,2 0-5753 0 0</inkml:trace>
  <inkml:trace contextRef="#ctx0" brushRef="#br0" timeOffset="548.399">310 286 9914 0 0,'0'0'3508'0'0,"0"0"-1489"0"0,0 0-575 0 0,0 0 4 0 0,0 0-25 0 0,0 0-90 0 0,0 0-132 0 0,0 0-190 0 0,0 0-192 0 0,0 0-178 0 0,0 0-166 0 0,0 0-152 0 0,0 0-128 0 0,-1-5-82 0 0,-5-15-60 0 0,-17 37 46 0 0,21-16-91 0 0,1 0 1 0 0,0-1-1 0 0,0 1 1 0 0,-1 0-1 0 0,1 0 1 0 0,0 0-1 0 0,0-1 0 0 0,0 1 1 0 0,0 0-1 0 0,0 1 1 0 0,0-1-1 0 0,0 0 1 0 0,1 0-1 0 0,-1 0 1 0 0,0 0-1 0 0,0 1 0 0 0,1-1 1 0 0,-1 0-1 0 0,1 1 1 0 0,-1-1-1 0 0,1 0 1 0 0,0 1-1 0 0,0-1 1 0 0,-1 1-1 0 0,1-1 1 0 0,0 1-1 0 0,0-1 0 0 0,0 0 1 0 0,1 1-1 0 0,-1-1 1 0 0,0 1-1 0 0,0-1 1 0 0,1 0-1 0 0,-1 1 1 0 0,1-1-1 0 0,-1 0 0 0 0,1 1 1 0 0,0-1-1 0 0,-1 0 1 0 0,1 0-1 0 0,0 1 1 0 0,0-1-1 0 0,0 0 1 0 0,0 0-1 0 0,0 0 0 0 0,0 0 1 0 0,0 0-1 0 0,0-1 1 0 0,0 1-1 0 0,0 0 1 0 0,1 0-1 0 0,-1-1 1 0 0,0 1-1 0 0,1 0 0 0 0,-1-1 1 0 0,0 0-1 0 0,1 1 1 0 0,-1-1-1 0 0,1 0 1 0 0,-1 0-9 0 0,1 1 7 0 0,-1-1-1 0 0,1 1 1 0 0,0-1 0 0 0,-1 0 0 0 0,1 1 0 0 0,0-1 0 0 0,-1 0-1 0 0,1 0 1 0 0,-1-1 0 0 0,1 1 0 0 0,0 0 0 0 0,-1 0 0 0 0,1-1-1 0 0,-1 1 1 0 0,1-1 0 0 0,0 1 0 0 0,-1-1 0 0 0,0 0 0 0 0,1 1-1 0 0,-1-1 1 0 0,1 0 0 0 0,-1 0 0 0 0,0 0 0 0 0,0 0 0 0 0,1 0-1 0 0,-1-1 1 0 0,0 1 0 0 0,0 0 0 0 0,0-1 0 0 0,0 1 0 0 0,0 0-1 0 0,-1-1 1 0 0,1 1 0 0 0,0-1 0 0 0,-1 1 0 0 0,1-1 0 0 0,-1 1-1 0 0,1-1 1 0 0,-1 0 0 0 0,0 1 0 0 0,0-1 0 0 0,0 1 0 0 0,0-1 0 0 0,0 0-1 0 0,0 1 1 0 0,0-1 0 0 0,0 0 0 0 0,0 1 0 0 0,-1-1 0 0 0,1 1-1 0 0,-1-1 1 0 0,1 1 0 0 0,-1-1 0 0 0,0 1 0 0 0,0-1-7 0 0,-8-16-2854 0 0,7 13-738 0 0,0-1-3466 0 0,2 2-4316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11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291 33 2040 0 0,'0'0'2293'0'0,"0"0"-187"0"0,0 0-106 0 0,0 0-122 0 0,0 0-219 0 0,0 0-280 0 0,0 0-240 0 0,0 0-187 0 0,0 0-165 0 0,0 0-127 0 0,0 0-127 0 0,-5-4 4772 0 0,-16-11-4538 0 0,21 14-727 0 0,-1 0-1 0 0,1 0 0 0 0,-1 1 1 0 0,1-1-1 0 0,-1 0 0 0 0,0 0 1 0 0,0 0-1 0 0,1 1 0 0 0,-1-1 0 0 0,0 0 1 0 0,0 1-1 0 0,0-1 0 0 0,0 1 1 0 0,1-1-1 0 0,-1 1 0 0 0,0-1 1 0 0,0 1-1 0 0,0 0 0 0 0,0-1 1 0 0,0 1-1 0 0,0 0 0 0 0,0 0 0 0 0,0 0 1 0 0,0 0-1 0 0,-1 0 0 0 0,1 0 1 0 0,0 0-1 0 0,0 0 0 0 0,0 0 1 0 0,0 0-1 0 0,0 1 0 0 0,0-1 1 0 0,0 0-1 0 0,0 1 0 0 0,0-1 0 0 0,1 1 1 0 0,-1-1-1 0 0,0 1 0 0 0,0-1 1 0 0,0 1-1 0 0,0 0 0 0 0,0-1 1 0 0,1 1-1 0 0,-1 0 0 0 0,0 0 1 0 0,1-1-1 0 0,-1 1 0 0 0,1 0 1 0 0,-1 0-1 0 0,1 0 0 0 0,-1 0 0 0 0,1 0 1 0 0,-1 0-1 0 0,1 0 0 0 0,0 0 1 0 0,0 0-1 0 0,-1 0 0 0 0,1 0 1 0 0,0 0-1 0 0,0 0 0 0 0,0 1-39 0 0,-8 24 397 0 0,1 1 1 0 0,1 0-1 0 0,1 1 0 0 0,1-1 1 0 0,1 22-398 0 0,2-41 44 0 0,-19 164 540 0 0,19-170-565 0 0,0 0-1 0 0,0 0 0 0 0,0 0 0 0 0,0 0 0 0 0,0 0 1 0 0,0-1-1 0 0,0 1 0 0 0,-1 0 0 0 0,1-1 0 0 0,-1 1 1 0 0,1-1-1 0 0,-1 0 0 0 0,1 1 0 0 0,-1-1 0 0 0,0 0 0 0 0,0 0 1 0 0,0 0-1 0 0,1 0 0 0 0,-1 0 0 0 0,0-1 0 0 0,0 1 1 0 0,0 0-1 0 0,0-1 0 0 0,-1 0 0 0 0,1 1 0 0 0,0-1 1 0 0,0 0-1 0 0,0 0 0 0 0,0 0 0 0 0,0 0 0 0 0,0-1 0 0 0,0 1 1 0 0,0-1-1 0 0,0 1 0 0 0,0-1 0 0 0,0 1 0 0 0,0-1 1 0 0,0 0-1 0 0,0 0 0 0 0,-1-1-18 0 0,-78-44 417 0 0,78 44-412 0 0,3 2-1326 0 0,-8-6 4061 0 0,6 4-8050 0 0,3 1-9170 0 0,0 1 3270 0 0</inkml:trace>
  <inkml:trace contextRef="#ctx0" brushRef="#br0" timeOffset="624.373">74 212 9290 0 0,'0'0'2368'0'0,"0"0"-220"0"0,0 0-205 0 0,0 0-216 0 0,0 0-204 0 0,0 0-224 0 0,0 0-246 0 0,0 0-225 0 0,0 0-198 0 0,0 0-165 0 0,0 0-119 0 0,0 0-97 0 0,-7-7 2469 0 0,98 11-1291 0 0,36-4-504 0 0,-131-1-1266 0 0,-1 0 578 0 0,2 2-2922 0 0,1 2-3043 0 0,2 2-4449 0 0,0-4-54 0 0</inkml:trace>
  <inkml:trace contextRef="#ctx0" brushRef="#br0" timeOffset="1173.07">499 113 7186 0 0,'0'0'2420'0'0,"0"0"-770"0"0,0 0-98 0 0,0 0 219 0 0,0 0 120 0 0,0 0-105 0 0,0 0-256 0 0,0 0-325 0 0,0 0-274 0 0,0 0-211 0 0,0 0-156 0 0,0 0-97 0 0,0 0-78 0 0,-6-6-79 0 0,-18-17-65 0 0,24 23-221 0 0,-1-1 0 0 0,0 1 0 0 0,0-1 0 0 0,0 1 0 0 0,0 0 0 0 0,0-1-1 0 0,0 1 1 0 0,0 0 0 0 0,0 0 0 0 0,1 0 0 0 0,-1 0 0 0 0,0 0 0 0 0,0 0 0 0 0,0 0 0 0 0,0 0-1 0 0,0 0 1 0 0,0 0 0 0 0,0 0 0 0 0,0 1 0 0 0,0-1 0 0 0,0 0 0 0 0,0 1 0 0 0,0-1 0 0 0,0 0-1 0 0,1 1 1 0 0,-1 0 0 0 0,0-1 0 0 0,0 1 0 0 0,1-1 0 0 0,-1 1 0 0 0,0 0 0 0 0,1-1-1 0 0,-1 1 1 0 0,0 0 0 0 0,1 0 0 0 0,-1 0 0 0 0,0 0-24 0 0,-1 2 104 0 0,-6 5 11 0 0,-1 1-1 0 0,2 0 0 0 0,-1 0 0 0 0,1 1 0 0 0,1-1 0 0 0,0 2 0 0 0,0-1 0 0 0,1 1 0 0 0,0 0 0 0 0,1 0 0 0 0,0 0 0 0 0,1 0 1 0 0,0 1-1 0 0,1 0 0 0 0,0-1 0 0 0,1 1 0 0 0,0 0 0 0 0,1 0 0 0 0,0 0 0 0 0,1-1 0 0 0,1 1 0 0 0,0 5-114 0 0,-1-13-46 0 0,1 0-1 0 0,-1 1 1 0 0,1-1-1 0 0,-1 0 1 0 0,1 0-1 0 0,1 0 1 0 0,-1-1-1 0 0,0 1 1 0 0,1 0-1 0 0,0-1 1 0 0,0 1-1 0 0,0-1 1 0 0,0 0-1 0 0,0 0 1 0 0,1 0-1 0 0,-1-1 1 0 0,1 1-1 0 0,0-1 1 0 0,0 0-1 0 0,0 0 1 0 0,0 0-1 0 0,0-1 1 0 0,0 1-1 0 0,3 0 47 0 0,0-6-7240 0 0,-5 3 1825 0 0,1-1-6593 0 0</inkml:trace>
  <inkml:trace contextRef="#ctx0" brushRef="#br0" timeOffset="1909.252">647 117 14523 0 0,'0'0'2433'0'0,"0"0"-1214"0"0,0 0-270 0 0,0 0 103 0 0,0 0 35 0 0,0 0-36 0 0,0 0-116 0 0,0 0-199 0 0,0 0-212 0 0,0 0-188 0 0,0 0-145 0 0,0 0-99 0 0,0 0-39 0 0,0-3-1 0 0,-7-3 293 0 0,-1 30 529 0 0,5-12-619 0 0,-33 141 1305 0 0,51-184-651 0 0,-13 29-917 0 0,0-1 0 0 0,0 1 0 0 0,0-1 0 0 0,1 1 0 0 0,-1 0 0 0 0,1 0 0 0 0,-1 0 0 0 0,1 0 0 0 0,0 0 0 0 0,0 1 0 0 0,0-1 0 0 0,0 1 0 0 0,0 0 0 0 0,0 0 0 0 0,0 0 0 0 0,0 0 0 0 0,0 0 0 0 0,1 1 0 0 0,-1 0 0 0 0,0-1 0 0 0,0 1 0 0 0,1 0 0 0 0,-1 1 0 0 0,0-1 0 0 0,0 0 0 0 0,1 1 0 0 0,-1 0 0 0 0,0 0 0 0 0,0 0 0 0 0,0 0 0 0 0,0 0 0 0 0,0 1 0 0 0,0-1 0 0 0,0 1 0 0 0,-1 0 0 0 0,1 0 0 0 0,0 0 0 0 0,-1 0 0 0 0,1 0 1 0 0,-1 1-1 0 0,0-1 0 0 0,0 1 0 0 0,0-1 0 0 0,0 1 0 0 0,-1 0 0 0 0,1 0 0 0 0,-1 0 0 0 0,1 0 0 0 0,-1 0 0 0 0,0 0 0 0 0,0 0 0 0 0,0 0 0 0 0,-1 0 0 0 0,1 1 8 0 0,-3 0 11 0 0,0 0 0 0 0,0-1 0 0 0,0 1-1 0 0,-1-1 1 0 0,1 0 0 0 0,-1 1 0 0 0,0-1 0 0 0,0-1 0 0 0,0 1 0 0 0,0 0 0 0 0,0-1 0 0 0,-1 1 0 0 0,1-1 0 0 0,-1 0 0 0 0,0 0-1 0 0,1-1 1 0 0,-1 1 0 0 0,0-1 0 0 0,0 0 0 0 0,0 0 0 0 0,0 0 0 0 0,0 0 0 0 0,0-1 0 0 0,0 1 0 0 0,0-1 0 0 0,-1 0 0 0 0,0 0-11 0 0,3 0-61 0 0,0 0 1 0 0,0 1 0 0 0,0-1-1 0 0,0 0 1 0 0,0 0 0 0 0,0 0-1 0 0,0 0 1 0 0,0 0 0 0 0,0 0 0 0 0,0-1-1 0 0,0 1 1 0 0,0-1 0 0 0,0 1-1 0 0,0-1 1 0 0,0 0 0 0 0,0 0 0 0 0,1 0-1 0 0,-1 0 1 0 0,0 0 0 0 0,0 0-1 0 0,1 0 1 0 0,-1-1 0 0 0,1 1-1 0 0,-1 0 1 0 0,1-1 0 0 0,0 0 0 0 0,-1 1-1 0 0,1-1 1 0 0,0 0 0 0 0,0 1-1 0 0,0-1 1 0 0,0 0 0 0 0,0-1 60 0 0,14-6-13118 0 0,-12 9 9728 0 0,3-2-7152 0 0</inkml:trace>
  <inkml:trace contextRef="#ctx0" brushRef="#br0" timeOffset="2273.996">835 334 12931 0 0,'0'0'1415'0'0,"0"0"-203"0"0,0 0 82 0 0,0 0 127 0 0,0 0-103 0 0,0 0-189 0 0,0 0-238 0 0,0 0-213 0 0,0 0-210 0 0,0 0-183 0 0,0 0-121 0 0,0 0-70 0 0,0 0 16 0 0,-6 1 41 0 0,2 0-69 0 0,0 0-1 0 0,0 0 1 0 0,1 0 0 0 0,-1 0-1 0 0,0 0 1 0 0,1 1 0 0 0,-1 0-1 0 0,1 0 1 0 0,0 0 0 0 0,-1 0-1 0 0,1 0 1 0 0,0 1 0 0 0,0-1-1 0 0,1 1 1 0 0,-1 0 0 0 0,0 0-1 0 0,1 0 1 0 0,0 0 0 0 0,0 0-1 0 0,0 1 1 0 0,0-1 0 0 0,0 1 0 0 0,0-1-1 0 0,1 1 1 0 0,0 0 0 0 0,0-1-1 0 0,0 1 1 0 0,0 0 0 0 0,1 1-82 0 0,2-3 50 0 0,0-1 1 0 0,0 1 0 0 0,0-1-1 0 0,0 1 1 0 0,1-1 0 0 0,-1 0 0 0 0,1 0-1 0 0,-1 0 1 0 0,1-1 0 0 0,-1 1-1 0 0,1 0 1 0 0,0-1 0 0 0,-1 0 0 0 0,1 1-1 0 0,0-1 1 0 0,-1 0 0 0 0,1 0-1 0 0,-1-1 1 0 0,1 1 0 0 0,0 0 0 0 0,-1-1-1 0 0,1 0 1 0 0,-1 0 0 0 0,1 0-1 0 0,-1 0 1 0 0,1 0 0 0 0,-1 0 0 0 0,0 0-1 0 0,1-1 1 0 0,-1 1 0 0 0,0-1-1 0 0,0 0 1 0 0,0 1 0 0 0,0-1 0 0 0,0 0-1 0 0,0-2-50 0 0,-1 3-1 0 0,0-1-1 0 0,0 1 1 0 0,-1-1-1 0 0,1 0 1 0 0,0 1-1 0 0,-1-1 1 0 0,0 1-1 0 0,1-1 1 0 0,-1 0 0 0 0,0 0-1 0 0,0 1 1 0 0,0-1-1 0 0,0 0 1 0 0,0 1-1 0 0,0-1 1 0 0,0 0-1 0 0,-1 1 1 0 0,1-1-1 0 0,-1 0 1 0 0,1 1-1 0 0,-1-1 1 0 0,0 1-1 0 0,1-1 1 0 0,-1 1-1 0 0,0-1 1 0 0,0 1 0 0 0,0-1-1 0 0,-1 0 2 0 0,-12-16-3186 0 0,10 13 1073 0 0,3 4-2248 0 0,1 0-1493 0 0,0 1-5330 0 0</inkml:trace>
  <inkml:trace contextRef="#ctx0" brushRef="#br0" timeOffset="2690.661">988 331 14115 0 0,'0'0'1575'0'0,"0"0"-519"0"0,0 0-244 0 0,0 0 35 0 0,0 0 117 0 0,0 0 22 0 0,0 0-135 0 0,0 0-216 0 0,0 0-201 0 0,0 0-116 0 0,0 0-78 0 0,0 0-64 0 0,-3 2-35 0 0,-50 10 690 0 0,62-34-127 0 0,-8 21-702 0 0,-1 0 0 0 0,1 0 0 0 0,0 1-1 0 0,0-1 1 0 0,-1 0 0 0 0,1 0 0 0 0,0 0 0 0 0,0 1-1 0 0,0-1 1 0 0,0 1 0 0 0,0-1 0 0 0,0 1 0 0 0,0-1-1 0 0,0 1 1 0 0,0-1 0 0 0,0 1 0 0 0,1 0 0 0 0,-1-1-1 0 0,0 1 1 0 0,0 0 0 0 0,0 0 0 0 0,0 0 0 0 0,0 0-1 0 0,1 0 1 0 0,-1 0 0 0 0,0 0 0 0 0,0 1 0 0 0,0-1-1 0 0,0 0 1 0 0,0 1 0 0 0,0-1 0 0 0,0 1 0 0 0,0-1-1 0 0,0 1 1 0 0,0-1 0 0 0,0 1 0 0 0,0 0 0 0 0,0-1-1 0 0,0 1 1 0 0,0 0 0 0 0,0 0 0 0 0,-1 0 0 0 0,1 0-1 0 0,0-1 1 0 0,0 1 0 0 0,-1 0 0 0 0,1 0 0 0 0,-1 0-1 0 0,1 1 1 0 0,-1-1 0 0 0,0 0 0 0 0,1 1-2 0 0,0 1 31 0 0,0 0 1 0 0,-1 1-1 0 0,1-1 1 0 0,-1 0-1 0 0,1 1 1 0 0,-1-1-1 0 0,0 1 1 0 0,-1-1-1 0 0,1 0 1 0 0,-1 1-1 0 0,1-1 0 0 0,-1 1 1 0 0,0-1-1 0 0,0 0 1 0 0,0 0-1 0 0,-1 0 1 0 0,1 1-1 0 0,-1-1-31 0 0,0 0 43 0 0,-1 1 0 0 0,0-1-1 0 0,0 0 1 0 0,0 0-1 0 0,0 0 1 0 0,0 0 0 0 0,-1 0-1 0 0,1-1 1 0 0,-1 0-1 0 0,0 0 1 0 0,0 0 0 0 0,1 0-1 0 0,-1 0 1 0 0,-1-1-1 0 0,1 1 1 0 0,0-1 0 0 0,0 0-1 0 0,-3 0-42 0 0,6-1-32 0 0,16-19-6408 0 0,-5 12 1311 0 0,-5 3-1275 0 0,0 0-1703 0 0</inkml:trace>
  <inkml:trace contextRef="#ctx0" brushRef="#br0" timeOffset="3283.444">1183 149 10490 0 0,'0'0'1514'0'0,"0"0"109"0"0,0 0 171 0 0,0 0-15 0 0,0 0-143 0 0,0 0-161 0 0,0 0-216 0 0,0 0-252 0 0,0 0-272 0 0,0 0-293 0 0,0 0-218 0 0,0 0-141 0 0,0 0-11 0 0,-3 3 586 0 0,2 14-422 0 0,-1-1-1 0 0,0 0 1 0 0,-1 1 0 0 0,-1-1 0 0 0,0-1 0 0 0,-1 1 0 0 0,-1-1 0 0 0,-5 9-236 0 0,11-24 27 0 0,0 0 1 0 0,0-1 0 0 0,0 1 0 0 0,0-1-1 0 0,0 1 1 0 0,0-1 0 0 0,0 1 0 0 0,0-1 0 0 0,0 1-1 0 0,0 0 1 0 0,0-1 0 0 0,0 1 0 0 0,0-1-1 0 0,-1 1 1 0 0,1 0 0 0 0,0-1 0 0 0,0 1-1 0 0,0-1 1 0 0,-1 1 0 0 0,1 0 0 0 0,0-1-1 0 0,0 1 1 0 0,-1 0 0 0 0,1-1 0 0 0,0 1-1 0 0,-1 0 1 0 0,1 0 0 0 0,0-1 0 0 0,-1 1-1 0 0,1 0 1 0 0,-1 0 0 0 0,1 0 0 0 0,0-1-1 0 0,-1 1 1 0 0,1 0 0 0 0,-1 0 0 0 0,1 0-1 0 0,-1 0 1 0 0,1 0 0 0 0,0 0 0 0 0,-1 0-1 0 0,1 0 1 0 0,-1 0-28 0 0,3-3-14 0 0,0-1 0 0 0,0 1 1 0 0,1 0-1 0 0,-1 0 0 0 0,1 1 0 0 0,0-1 0 0 0,-1 0 0 0 0,1 1 0 0 0,0 0 0 0 0,1-1 0 0 0,-1 1 0 0 0,0 1 0 0 0,1-1 0 0 0,-1 0 1 0 0,1 1-1 0 0,-1-1 0 0 0,1 1 0 0 0,0 0 0 0 0,0 0 14 0 0,-2 1-6 0 0,0 0-1 0 0,0 0 1 0 0,-1 0 0 0 0,1 0 0 0 0,0 1 0 0 0,0-1-1 0 0,-1 0 1 0 0,1 1 0 0 0,0-1 0 0 0,-1 1 0 0 0,1 0-1 0 0,0-1 1 0 0,-1 1 0 0 0,1 0 0 0 0,-1 0 0 0 0,1 0-1 0 0,-1 0 1 0 0,0 0 0 0 0,1 1 0 0 0,-1-1 0 0 0,0 0-1 0 0,0 0 1 0 0,0 1 0 0 0,0-1 0 0 0,0 1 0 0 0,0-1-1 0 0,0 1 1 0 0,-1 0 0 0 0,1-1 0 0 0,0 1 0 0 0,-1-1-1 0 0,1 1 1 0 0,-1 0 0 0 0,0 0 0 0 0,1-1 0 0 0,-1 1-1 0 0,0 0 1 0 0,0 0 0 0 0,0-1 0 0 0,0 1-1 0 0,-1 1 8 0 0,0 1 8 0 0,1-1 0 0 0,-1 0 1 0 0,-1 0-1 0 0,1 1 1 0 0,0-1-1 0 0,-1 0 1 0 0,1 0-1 0 0,-1 0 1 0 0,0 0-1 0 0,0-1 0 0 0,0 1 1 0 0,-1 0-1 0 0,1-1 1 0 0,0 0-1 0 0,-1 1 1 0 0,0-1-1 0 0,1 0 1 0 0,-1 0-1 0 0,0-1 0 0 0,0 1 1 0 0,0 0-1 0 0,0-1 1 0 0,-1 0-1 0 0,1 0 1 0 0,0 0-1 0 0,0 0 1 0 0,-1 0-1 0 0,1-1 0 0 0,-1 1 1 0 0,1-1-1 0 0,-1 0 1 0 0,1 0-1 0 0,0 0 1 0 0,-1-1-1 0 0,1 1 1 0 0,-2-1-10 0 0,19-22-5910 0 0,3 14 976 0 0,-5 4-1745 0 0,-10 4 4896 0 0,5-2-6604 0 0</inkml:trace>
  <inkml:trace contextRef="#ctx0" brushRef="#br0" timeOffset="3568.154">1324 279 8058 0 0,'0'0'3637'0'0,"0"0"-1050"0"0,0 0-560 0 0,0 0-209 0 0,0 0-243 0 0,0 0-249 0 0,0 0-265 0 0,0 0-209 0 0,0 0-113 0 0,0 0-80 0 0,0 0-66 0 0,0 0-61 0 0,0 0-70 0 0,2 6-57 0 0,0-3-308 0 0,-1 1 0 0 0,0-1 1 0 0,0 1-1 0 0,-1 0 0 0 0,1 0 0 0 0,-1-1 0 0 0,1 1 1 0 0,-1 0-1 0 0,0 0 0 0 0,-1-1 0 0 0,1 1 0 0 0,-1 0 1 0 0,0-1-1 0 0,1 1 0 0 0,-2 0 0 0 0,1-1 0 0 0,-1 2-97 0 0,0 0-383 0 0,-6 20 1009 0 0,10-11-6391 0 0,0-12-4456 0 0,-1-2-955 0 0</inkml:trace>
  <inkml:trace contextRef="#ctx0" brushRef="#br0" timeOffset="3939.372">1486 113 5641 0 0,'0'0'1743'0'0,"0"0"203"0"0,0 0 246 0 0,0 0 100 0 0,0 0-87 0 0,0 0-272 0 0,0 0-373 0 0,0 0-328 0 0,0 0-310 0 0,0 0-285 0 0,0 0-187 0 0,0 0-115 0 0,0 0-42 0 0,1-4-4 0 0,15-7 484 0 0,5 38 308 0 0,-16-15-955 0 0,0-1 0 0 0,0 1 0 0 0,-1 1 0 0 0,-1-1 0 0 0,0 1-1 0 0,0-1 1 0 0,-2 1 0 0 0,1 0 0 0 0,-2-1 0 0 0,0 1 0 0 0,0 0 0 0 0,-1 1-126 0 0,1-8 42 0 0,-1 0 0 0 0,0 0 0 0 0,0 0 1 0 0,0 0-1 0 0,-1 0 0 0 0,0 0 0 0 0,0 0 0 0 0,0 0 1 0 0,-1-1-1 0 0,0 1 0 0 0,0-1 0 0 0,0 0 0 0 0,-1 0 1 0 0,0 0-1 0 0,0 0 0 0 0,0-1 0 0 0,0 1 1 0 0,-1-1-1 0 0,1 0 0 0 0,-1 0 0 0 0,0-1 0 0 0,-1 0 1 0 0,1 0-1 0 0,-1 0 0 0 0,-3 1-42 0 0,9-4-45 0 0,0 0-1 0 0,0 0 1 0 0,0 0 0 0 0,0-1-1 0 0,0 1 1 0 0,0 0 0 0 0,0 0-1 0 0,0-1 1 0 0,0 1 0 0 0,0 0-1 0 0,0 0 1 0 0,0-1 0 0 0,0 1-1 0 0,-1 0 1 0 0,1 0 0 0 0,0 0-1 0 0,0-1 1 0 0,0 1 0 0 0,0 0-1 0 0,0 0 1 0 0,-1 0 0 0 0,1 0-1 0 0,0-1 1 0 0,0 1-1 0 0,0 0 1 0 0,0 0 0 0 0,-1 0-1 0 0,1 0 1 0 0,0 0 0 0 0,0 0-1 0 0,0-1 1 0 0,-1 1 0 0 0,1 0-1 0 0,0 0 46 0 0,12-10-3637 0 0,-4 4-3724 0 0,-8 6 7300 0 0,5-4-11411 0 0</inkml:trace>
  <inkml:trace contextRef="#ctx0" brushRef="#br0" timeOffset="4202.222">1721 206 12715 0 0,'0'0'1632'0'0,"0"0"-74"0"0,0 0 61 0 0,0 0-30 0 0,0 0-262 0 0,0 0-344 0 0,0 0-308 0 0,0 0-212 0 0,0 0-123 0 0,0 0-63 0 0,0 0-57 0 0,0 0-45 0 0,7-1-43 0 0,72 1 325 0 0,-72 1-1084 0 0,4 1 865 0 0,-7-2-4854 0 0,-1 1-4528 0 0,-3-1-869 0 0</inkml:trace>
  <inkml:trace contextRef="#ctx0" brushRef="#br0" timeOffset="4550.575">1706 273 16396 0 0,'0'0'1385'0'0,"0"0"-417"0"0,0 0-106 0 0,0 0 107 0 0,0 0 125 0 0,0 0 21 0 0,0 0-132 0 0,0 0-231 0 0,0 0-241 0 0,0 0-201 0 0,0 0-130 0 0,0 0-92 0 0,11 1-53 0 0,1 0-239 0 0,42 4 374 0 0,-13 3-3518 0 0,-32-5-2869 0 0,-6-2 1306 0 0,2 1-6227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28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38 3313 0 0,'0'0'1739'0'0,"0"0"34"0"0,0 0 244 0 0,0 0 137 0 0,0 0-59 0 0,0 0-153 0 0,0 0-243 0 0,0 0-270 0 0,0 0-213 0 0,0 0-178 0 0,0 0-203 0 0,0 0-164 0 0,0 0-127 0 0,-5-2-116 0 0,-22-7 209 0 0,27 9-354 0 0,0 0-8 0 0,19 4 4628 0 0,21-6-4742 0 0,-16 1 52 0 0,266-7 291 0 0,-102 0-380 0 0,8 7-72 0 0,-63-4 48 0 0,-133 5-87 0 0,0 0-3 0 0,0 0 0 0 0,0 0-8 0 0,0 0 15 0 0,0 0 0 0 0,0 0 1 0 0,0 0-1 0 0,0 0-17 0 0,0 0 1 0 0,0 0-14 0 0,26-2 2 0 0,237-2 53 0 0,-275 6-1867 0 0,-9 4-5451 0 0,-2 0-1644 0 0,19-5-2351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24.2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27 11282 0 0,'0'0'2024'0'0,"0"0"0"0"0,0 0-252 0 0,0 0-239 0 0,0 0-206 0 0,0 0-203 0 0,0 0-179 0 0,0 0-144 0 0,0 0-160 0 0,0 0-128 0 0,0 0-120 0 0,-2-3-128 0 0,-8 1 2491 0 0,8 22 397 0 0,2-11-4090 0 0,-10 228 1157 0 0,10-233-933 0 0,0-5-5125 0 0,1-2-7632 0 0,-1 3 3655 0 0</inkml:trace>
  <inkml:trace contextRef="#ctx0" brushRef="#br0" timeOffset="1051.062">111 195 3457 0 0,'0'0'2606'0'0,"0"0"-353"0"0,0 0-173 0 0,0 0-84 0 0,0 0-189 0 0,0 0-265 0 0,0 0-301 0 0,0 0-227 0 0,0 0-153 0 0,0 0-123 0 0,0 0-135 0 0,0 0-89 0 0,0 0-32 0 0,-13-14 3595 0 0,12 12-4044 0 0,1 0 1 0 0,-1-1-1 0 0,1 1 0 0 0,0-1 1 0 0,0 1-1 0 0,0 0 1 0 0,0-1-1 0 0,1 1 1 0 0,-1-1-1 0 0,1 1 1 0 0,-1 0-1 0 0,1-1 0 0 0,0 1 1 0 0,0 0-1 0 0,0 0 1 0 0,0-1-1 0 0,0 1 1 0 0,0 0-1 0 0,1 0 0 0 0,-1 0 1 0 0,1 1-1 0 0,-1-1 1 0 0,1 0-1 0 0,0 0 1 0 0,-1 1-1 0 0,1-1 1 0 0,0 1-1 0 0,0 0 0 0 0,0-1 1 0 0,1 1-1 0 0,-1 0 1 0 0,0 0-1 0 0,0 0 1 0 0,1 1-1 0 0,-1-1 0 0 0,0 0 1 0 0,1 1-1 0 0,-1 0 1 0 0,0-1-1 0 0,1 1 1 0 0,-1 0-1 0 0,2 1-33 0 0,-2 0 6 0 0,-1 0 0 0 0,0 1 0 0 0,1 0 1 0 0,-1-1-1 0 0,0 1 0 0 0,0 0 0 0 0,0-1 0 0 0,0 1 0 0 0,-1 0 0 0 0,1 0 0 0 0,0 0 1 0 0,-1 0-1 0 0,1 0 0 0 0,-1 0 0 0 0,0 0 0 0 0,1 0 0 0 0,-1 0 0 0 0,0 0 0 0 0,0 0 1 0 0,0 0-1 0 0,-1 0 0 0 0,1 0 0 0 0,0 0 0 0 0,-1 0 0 0 0,0 0 0 0 0,1 0 0 0 0,-1-1 1 0 0,0 1-1 0 0,0 0-6 0 0,-1 9 33 0 0,2-10-32 0 0,0 0 1 0 0,0 0 0 0 0,0 0 0 0 0,0 0-1 0 0,0-1 1 0 0,1 1 0 0 0,-1 0 0 0 0,0 0-1 0 0,0 0 1 0 0,1 0 0 0 0,-1 0-1 0 0,0 0 1 0 0,1-1 0 0 0,-1 1 0 0 0,1 0-1 0 0,-1 0 1 0 0,1-1 0 0 0,-1 1-1 0 0,1 0 1 0 0,0-1 0 0 0,-1 1 0 0 0,1 0-1 0 0,0-1 1 0 0,0 1 0 0 0,-1-1-1 0 0,1 1 1 0 0,0-1 0 0 0,0 0 0 0 0,0 1-1 0 0,-1-1 1 0 0,1 0 0 0 0,0 1 0 0 0,0-1-1 0 0,0 0 1 0 0,0 0 0 0 0,0 0-1 0 0,0 0 1 0 0,0 0 0 0 0,0 0 0 0 0,-1 0-1 0 0,1 0 1 0 0,0 0 0 0 0,0 0-1 0 0,0-1 1 0 0,0 1 0 0 0,0 0 0 0 0,0-1-1 0 0,-1 1 1 0 0,1 0 0 0 0,0-1 0 0 0,0 1-1 0 0,0-1 1 0 0,-1 1 0 0 0,1-1-1 0 0,0 0-1 0 0,29-12-1671 0 0,-10 1-3336 0 0,5-22-7716 0 0,-22 20 14787 0 0,-3-1 7490 0 0,0 15-8768 0 0,0 0-123 0 0,0 0-88 0 0,0 0-47 0 0,0 0-11 0 0,0 0-7 0 0,0 0 4 0 0,0 0-14 0 0,0 0-35 0 0,0 0-44 0 0,0 0-49 0 0,0 0-32 0 0,-4 6 2086 0 0,-6 20-2311 0 0,-24 133 121 0 0,32-157-205 0 0,0 1 0 0 0,0 0 0 0 0,-1 0-1 0 0,1 0 1 0 0,0-1 0 0 0,-1 0 0 0 0,0 1 0 0 0,1-1 0 0 0,-1 0 0 0 0,0 0 0 0 0,0 0 0 0 0,0-1 0 0 0,-1 1 0 0 0,1-1 0 0 0,0 0 0 0 0,0 0 0 0 0,-1 0 0 0 0,1 0 0 0 0,-1 0-1 0 0,1-1 1 0 0,-1 1 0 0 0,1-1 0 0 0,-1 0 0 0 0,1 0 0 0 0,-1-1 0 0 0,1 1 0 0 0,-1-1 0 0 0,1 1 0 0 0,-1-1 0 0 0,1 0 0 0 0,0 0 0 0 0,0-1 0 0 0,-1 1 0 0 0,1-1 0 0 0,0 0 0 0 0,0 1-1 0 0,0-1 1 0 0,0 0 0 0 0,1-1 0 0 0,-2 0-31 0 0,21-12-11485 0 0,-15 14 7979 0 0,2 0-4824 0 0</inkml:trace>
  <inkml:trace contextRef="#ctx0" brushRef="#br0" timeOffset="2311.453">357 25 7306 0 0,'0'0'2039'0'0,"0"0"-75"0"0,0 0-60 0 0,0 0-103 0 0,0 0-98 0 0,0 0-135 0 0,0 0-181 0 0,0 0-205 0 0,0 0-185 0 0,0 0-154 0 0,0 0-136 0 0,0 0-116 0 0,0 0-87 0 0,-3-4-79 0 0,-9-13-65 0 0,9 13-33 0 0,3 4-27 0 0,0 0-14 0 0,0 0-25 0 0,0 0-34 0 0,0 0-31 0 0,0 0-43 0 0,0 0-32 0 0,0 0-1 0 0,0 0-15 0 0,0 0 4 0 0,12 21 276 0 0,4-2-363 0 0,0 0-1 0 0,1-1 1 0 0,1-1 0 0 0,1-1-1 0 0,0-1 1 0 0,10 6-22 0 0,-20-14-6 0 0,-31 20 334 0 0,-117 133-326 0 0,141-161-13564 0 0,-1 1 2376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32.0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219 23 1560 0 0,'0'0'2526'0'0,"0"0"-1196"0"0,0 0 15 0 0,0 0 409 0 0,0 0 167 0 0,0 0-65 0 0,0 0-168 0 0,0 0-170 0 0,0 0-136 0 0,0 0-190 0 0,0 0-172 0 0,0 0-154 0 0,0 0-161 0 0,-2-3-103 0 0,0 1-442 0 0,0 0 0 0 0,0 0 0 0 0,0 1 0 0 0,-1-1 0 0 0,1 1 0 0 0,0-1 0 0 0,-1 1 0 0 0,1 0 0 0 0,-1 0 0 0 0,1 0 0 0 0,-1 0 0 0 0,0 0 0 0 0,0 0 0 0 0,1 1 0 0 0,-1 0 0 0 0,0-1 0 0 0,0 1 0 0 0,1 0 0 0 0,-1 0 0 0 0,0 0 0 0 0,0 1 0 0 0,1-1 0 0 0,-1 1 0 0 0,0 0 0 0 0,1-1 0 0 0,-1 1 0 0 0,0 1-160 0 0,-2 3 114 0 0,1 0-1 0 0,-1 1 0 0 0,1 0 1 0 0,0 0-1 0 0,1 0 0 0 0,0 1 0 0 0,0-1 1 0 0,0 1-1 0 0,1 0 0 0 0,-1 0 1 0 0,2 0-1 0 0,-1 0 0 0 0,1 0 1 0 0,0 0-1 0 0,1 0 0 0 0,-1 0 0 0 0,1 1 1 0 0,1-1-1 0 0,-1 0 0 0 0,1 0 1 0 0,1 1-114 0 0,-2 12 181 0 0,0 79 371 0 0,-2-96-539 0 0,-1 0-1 0 0,1 0 0 0 0,-1 0 1 0 0,0-1-1 0 0,0 0 1 0 0,0 1-1 0 0,0-1 1 0 0,0 0-1 0 0,-1 0 0 0 0,1-1 1 0 0,-1 1-1 0 0,1-1 1 0 0,-1 0-1 0 0,1 0 1 0 0,-1 0-1 0 0,0 0 0 0 0,1 0 1 0 0,-1-1-1 0 0,0 0 1 0 0,0 0-1 0 0,0 0 1 0 0,1 0-1 0 0,-1 0 0 0 0,0-1 1 0 0,-2 0-13 0 0,-5-16-5523 0 0,10 10-53 0 0,0 1-3605 0 0,1 2 452 0 0</inkml:trace>
  <inkml:trace contextRef="#ctx0" brushRef="#br0" timeOffset="439.897">13 151 10682 0 0,'0'0'1538'0'0,"0"0"-350"0"0,0 0-260 0 0,0 0-251 0 0,0 0-233 0 0,0 0-47 0 0,0 0 44 0 0,0 0 20 0 0,0 0-47 0 0,12-1-98 0 0,184 10-860 0 0,-188-9 917 0 0,-3 1-1206 0 0,0 0 0 0 0,0-1 0 0 0,-1 0 1 0 0,1 0-1 0 0,0 0 0 0 0,0-1 0 0 0,0 1 0 0 0,0-1 1 0 0,0 0-1 0 0,-1 0 0 0 0,1-1 0 0 0,0 0 1 0 0,-1 0-1 0 0,1 0 0 0 0,-1 0 0 0 0,0 0 833 0 0,5-12 1431 0 0,-5-7 4724 0 0,-7 11 1416 0 0,-3 5-3502 0 0,-23 13-1865 0 0,27-8-2104 0 0,-2 2-60 0 0,0 0 0 0 0,0 0 0 0 0,0 0 0 0 0,1 0 0 0 0,-1 1 0 0 0,1-1-1 0 0,0 1 1 0 0,0 0 0 0 0,0 0 0 0 0,0 0 0 0 0,0 0 0 0 0,0 1 0 0 0,1-1 0 0 0,0 1 0 0 0,0 0 0 0 0,0-1-1 0 0,0 1 1 0 0,0 0 0 0 0,1 0 0 0 0,-1 0 0 0 0,1 1 0 0 0,0-1 0 0 0,1 0 0 0 0,-1 0 0 0 0,1 0 0 0 0,0 1 0 0 0,0-1-1 0 0,0 0 1 0 0,0 0 0 0 0,1 1 0 0 0,0-1 0 0 0,0 0 0 0 0,0 0 0 0 0,0 0 0 0 0,0 0 0 0 0,1 0 0 0 0,0 0 0 0 0,0 0-1 0 0,0 0 1 0 0,0-1 0 0 0,1 1 0 0 0,-1-1 0 0 0,1 0 0 0 0,0 0 0 0 0,0 0 0 0 0,0 0 0 0 0,1 0 0 0 0,-1 0-1 0 0,0-1 1 0 0,1 0 0 0 0,3 2-40 0 0,30 3-5123 0 0,-24-8-997 0 0,-2-4-4804 0 0,-8 3 5536 0 0</inkml:trace>
  <inkml:trace contextRef="#ctx0" brushRef="#br0" timeOffset="1134.737">418 102 0 0 0,'0'0'2725'0'0,"0"0"522"0"0,0 0 83 0 0,0 0-180 0 0,0 0-351 0 0,0 0-438 0 0,0 0-525 0 0,0 0-573 0 0,0 0-503 0 0,0 0-356 0 0,0 0-154 0 0,0 0 24 0 0,0 0 100 0 0,3 11 550 0 0,-33 62 991 0 0,22-49-1643 0 0,0-1-149 0 0,5-29 1816 0 0,4 3-1942 0 0,-1 0 0 0 0,1 0 0 0 0,1 0 1 0 0,-1 0-1 0 0,0 0 0 0 0,1 1 0 0 0,-1-1 0 0 0,1 0 0 0 0,0 1 0 0 0,0-1 1 0 0,0 1-1 0 0,0 0 0 0 0,0 0 0 0 0,0-1 0 0 0,1 2 0 0 0,-1-1 0 0 0,1 0 0 0 0,-1 0 1 0 0,1 1-1 0 0,0-1 0 0 0,0 1 0 0 0,0 0 0 0 0,-1 0 0 0 0,1 0 0 0 0,0 0 1 0 0,1 1-1 0 0,-1-1 0 0 0,0 1 0 0 0,0-1 0 0 0,0 1 0 0 0,0 0 0 0 0,0 1 1 0 0,0-1-1 0 0,0 0 0 0 0,0 1 0 0 0,0 0 0 0 0,0-1 0 0 0,0 1 0 0 0,0 1 1 0 0,0-1-1 0 0,0 0 0 0 0,0 1 0 0 0,-1-1 0 0 0,1 1 0 0 0,-1 0 0 0 0,1 0 0 0 0,-1 0 1 0 0,0 0-1 0 0,1 0 0 0 0,-1 0 0 0 0,0 1 0 0 0,-1-1 0 0 0,1 1 0 0 0,0-1 1 0 0,0 2 2 0 0,-3-1 4 0 0,0-1 1 0 0,0 0 0 0 0,0 1-1 0 0,0-1 1 0 0,0 0 0 0 0,-1 0-1 0 0,1 0 1 0 0,-1 0 0 0 0,1 0-1 0 0,-1 0 1 0 0,0 0 0 0 0,0 0-1 0 0,0-1 1 0 0,0 1-1 0 0,0-1 1 0 0,0 1 0 0 0,0-1-1 0 0,0 0 1 0 0,-1 0 0 0 0,1 0-1 0 0,0 0 1 0 0,-1 0 0 0 0,1-1-1 0 0,-1 1 1 0 0,1-1 0 0 0,-1 1-1 0 0,1-1 1 0 0,-1 0 0 0 0,1 0-1 0 0,-1 0 1 0 0,1 0 0 0 0,-1-1-1 0 0,1 1 1 0 0,-2-1-5 0 0,1 2 12 0 0,-73-1 70 0 0,96-14-7309 0 0,-12 12 1359 0 0,-2 1-5133 0 0</inkml:trace>
  <inkml:trace contextRef="#ctx0" brushRef="#br0" timeOffset="1418.423">582 233 16011 0 0,'0'0'1287'0'0,"0"0"-282"0"0,0 0-20 0 0,0 0 33 0 0,0 0-129 0 0,0 0-186 0 0,0 0-166 0 0,0 0-136 0 0,0 0-72 0 0,0 0-50 0 0,0 0-49 0 0,0 0-24 0 0,0 0-25 0 0,-6 6-6 0 0,-19 18 0 0 0,24-22-120 0 0,0-1 0 0 0,1 1 0 0 0,-1-1 1 0 0,1 1-1 0 0,-1-1 0 0 0,1 1 1 0 0,-1-1-1 0 0,1 1 0 0 0,0-1 0 0 0,0 1 1 0 0,0 0-1 0 0,0-1 0 0 0,0 1 1 0 0,0-1-1 0 0,0 1 0 0 0,1 0 1 0 0,-1-1-1 0 0,0 1 0 0 0,1-1 0 0 0,0 1 1 0 0,-1-1-1 0 0,1 1 0 0 0,0-1 1 0 0,-1 0-1 0 0,1 1 0 0 0,0-1 0 0 0,0 0 1 0 0,0 0-1 0 0,0 1 0 0 0,1-1 1 0 0,-1 0-1 0 0,0 0 0 0 0,0 0 0 0 0,1 0 1 0 0,-1-1-1 0 0,0 1 0 0 0,1 0 1 0 0,-1 0-1 0 0,1-1 0 0 0,-1 1 0 0 0,1-1 1 0 0,-1 1-1 0 0,1-1 0 0 0,-1 0 1 0 0,1 0-1 0 0,0 0 0 0 0,-1 0 1 0 0,1 0-1 0 0,-1 0 0 0 0,2 0-55 0 0,-2 0 19 0 0,0 0 0 0 0,0 0 1 0 0,0 0-1 0 0,0 0 0 0 0,0 0 0 0 0,0 0 0 0 0,1 0 0 0 0,-1 0 1 0 0,0 0-1 0 0,0-1 0 0 0,0 1 0 0 0,0 0 0 0 0,0-1 0 0 0,0 1 1 0 0,0-1-1 0 0,0 1 0 0 0,-1-1 0 0 0,1 0 0 0 0,0 1 0 0 0,0-1 0 0 0,0 0 1 0 0,0 0-1 0 0,-1 1 0 0 0,1-1 0 0 0,0 0 0 0 0,-1 0 0 0 0,1 0 1 0 0,-1 0-1 0 0,1 0 0 0 0,-1 0 0 0 0,1 0 0 0 0,-1 0 0 0 0,0 0 0 0 0,1 0 1 0 0,-1 0-1 0 0,0 0 0 0 0,0 0 0 0 0,0 0 0 0 0,0 0 0 0 0,0 0 1 0 0,0 0-1 0 0,0-1 0 0 0,0 1 0 0 0,0 0 0 0 0,-1 0 0 0 0,1 0 1 0 0,0 0-1 0 0,-1 0 0 0 0,1 0 0 0 0,-1 0 0 0 0,1 0 0 0 0,-1 0-19 0 0,-4-17-524 0 0,-1-5-1348 0 0,5 15-3172 0 0,1 0-3852 0 0,0 5-2755 0 0</inkml:trace>
  <inkml:trace contextRef="#ctx0" brushRef="#br0" timeOffset="1716.889">724 227 15059 0 0,'0'0'1091'0'0,"0"0"-285"0"0,0 0-85 0 0,0 0 53 0 0,0 0-16 0 0,0 0-3 0 0,0 0-85 0 0,0 0-133 0 0,0 0-82 0 0,0 0-88 0 0,0 0-41 0 0,0 0-35 0 0,3 4-43 0 0,12 14 6 0 0,-15-17-212 0 0,0 1 1 0 0,0 0-1 0 0,0 0 1 0 0,0 0-1 0 0,-1 0 1 0 0,1 0-1 0 0,-1 0 1 0 0,1 0-1 0 0,-1 0 1 0 0,0 0 0 0 0,1-1-1 0 0,-1 1 1 0 0,0 0-1 0 0,0-1 1 0 0,-1 1-1 0 0,1 0 1 0 0,0-1-1 0 0,0 1 1 0 0,-1-1-1 0 0,1 0 1 0 0,-1 1-1 0 0,1-1 1 0 0,-1 0 0 0 0,0 0-1 0 0,1 0 1 0 0,-1 0-1 0 0,0 0 1 0 0,0-1-1 0 0,-1 2-42 0 0,-45 19-1980 0 0,46-19-691 0 0,2-1-6153 0 0,0-1 7849 0 0,0 0-8920 0 0</inkml:trace>
  <inkml:trace contextRef="#ctx0" brushRef="#br0" timeOffset="2169.56">840 134 2272 0 0,'0'0'4531'0'0,"0"0"-849"0"0,0 0-616 0 0,0 0-520 0 0,0 0-567 0 0,0 0-528 0 0,0 0-459 0 0,0 0-350 0 0,0 0-182 0 0,0 0-50 0 0,0 0 46 0 0,0 0 46 0 0,0 0-37 0 0,3 4-77 0 0,-2-2-350 0 0,0 0 0 0 0,1 0 0 0 0,-1 1-1 0 0,0-1 1 0 0,0 0 0 0 0,-1 0-1 0 0,1 0 1 0 0,0 1 0 0 0,-1-1 0 0 0,1 0-1 0 0,-1 1 1 0 0,0-1 0 0 0,0 0 0 0 0,0 1-1 0 0,0-1 1 0 0,0 1 0 0 0,0-1-1 0 0,-1 0 1 0 0,1 1 0 0 0,-1-1 0 0 0,0 0-1 0 0,0 0 1 0 0,1 1 0 0 0,-1-1-1 0 0,-1 0 1 0 0,1 0 0 0 0,0 0 0 0 0,-2 1-38 0 0,-34 56 682 0 0,58-84 207 0 0,-18 22-905 0 0,0 0 1 0 0,0 1-1 0 0,0-1 0 0 0,1 1 1 0 0,-1 0-1 0 0,1 0 1 0 0,-1 0-1 0 0,1 0 0 0 0,0 0 1 0 0,0 1-1 0 0,-1 0 1 0 0,1 0-1 0 0,0 0 1 0 0,0 0-1 0 0,0 0 0 0 0,0 1 1 0 0,0 0-1 0 0,0 0 1 0 0,1 0-1 0 0,-1 0 1 0 0,0 1-1 0 0,0-1 0 0 0,0 1 1 0 0,0 0-1 0 0,-1 0 1 0 0,1 1-1 0 0,0-1 1 0 0,0 1-1 0 0,-1 0 0 0 0,1 0 1 0 0,1 1 15 0 0,-4-2 3 0 0,-1 0 1 0 0,1 1-1 0 0,-1-1 1 0 0,0 0-1 0 0,1 0 1 0 0,-1 1-1 0 0,0-1 1 0 0,0 0-1 0 0,0 1 1 0 0,0-1-1 0 0,0 0 1 0 0,0 1-1 0 0,0-1 1 0 0,0 0-1 0 0,0 1 1 0 0,-1-1-1 0 0,1 0 1 0 0,0 1-1 0 0,-1-1 1 0 0,1 0-1 0 0,-1 0 1 0 0,0 0-1 0 0,1 0 1 0 0,-1 1-1 0 0,0-1 1 0 0,0 0-1 0 0,0 0 1 0 0,1 0-1 0 0,-1 0 1 0 0,0-1-1 0 0,0 1 1 0 0,0 0-1 0 0,-1 0 1 0 0,1 0-1 0 0,0-1 1 0 0,0 1-1 0 0,0-1 1 0 0,-1 1-1 0 0,1-1 1 0 0,0 1-1 0 0,0-1 1 0 0,-1 0-1 0 0,1 0 1 0 0,0 1-1 0 0,-1-1-3 0 0,-62 11 178 0 0,43-12-683 0 0,29-8-8399 0 0,-2 7 2351 0 0,-2 1-3807 0 0</inkml:trace>
  <inkml:trace contextRef="#ctx0" brushRef="#br0" timeOffset="2473.547">1006 224 10866 0 0,'0'0'3955'0'0,"0"0"-2251"0"0,0 0-953 0 0,0 0 25 0 0,0 0 220 0 0,0 0 203 0 0,0 0 81 0 0,0 0-134 0 0,0 0-213 0 0,0 0-216 0 0,0 0-168 0 0,0 0-132 0 0,0 0-109 0 0,-5 10-63 0 0,-29 70 264 0 0,26-68 76 0 0,6-9-2564 0 0,-1 0-3935 0 0,0-3-5453 0 0,3 0 3691 0 0</inkml:trace>
  <inkml:trace contextRef="#ctx0" brushRef="#br0" timeOffset="2756.466">1016 130 7594 0 0,'0'0'3748'0'0,"0"0"-1292"0"0,0 0-445 0 0,0 0-160 0 0,0 0-432 0 0,0 0-416 0 0,0 0-293 0 0,0 0-128 0 0,0 0-11 0 0,0 0 17 0 0,0 0-13 0 0,0 0-83 0 0,10 5-80 0 0,33 18-57 0 0,-39-21-301 0 0,0 1 0 0 0,-1-1 0 0 0,1 1 0 0 0,-1 0 1 0 0,1 0-1 0 0,-1 0 0 0 0,0 0 0 0 0,0 0 0 0 0,0 1 0 0 0,-1 0 1 0 0,1-1-1 0 0,-1 1 0 0 0,0 0 0 0 0,0 0 0 0 0,0 0 1 0 0,0 1-1 0 0,-1-1 0 0 0,0 0 0 0 0,0 0 0 0 0,0 1 1 0 0,0-1-1 0 0,-1 1 0 0 0,0-1 0 0 0,1 1 0 0 0,-2-1 1 0 0,1 1-1 0 0,0-1 0 0 0,-1 1 0 0 0,0-1 0 0 0,0 0 1 0 0,-1 1-1 0 0,1-1 0 0 0,-1 0 0 0 0,1 0 0 0 0,-2 0 1 0 0,1 0-1 0 0,0 0 0 0 0,-1 0 0 0 0,1-1 0 0 0,-1 1 1 0 0,0-1-1 0 0,0 0 0 0 0,0 0 0 0 0,-1 0 0 0 0,1 0 1 0 0,-1 0-1 0 0,-1 0-54 0 0,-28 8 938 0 0,21-7-2003 0 0,19-8-6451 0 0,-2 2 212 0 0,-1 1-4215 0 0</inkml:trace>
  <inkml:trace contextRef="#ctx0" brushRef="#br0" timeOffset="3301.934">1249 70 6577 0 0,'0'0'1817'0'0,"0"0"7"0"0,0 0 313 0 0,0 0 215 0 0,0 0-85 0 0,0 0-333 0 0,0 0-398 0 0,0 0-305 0 0,0 0-245 0 0,0 0-195 0 0,0 0-159 0 0,0 0-145 0 0,0 0-121 0 0,-2-5-114 0 0,-5-14-93 0 0,17 46 1177 0 0,4-14-1159 0 0,0-1-1 0 0,1 0 0 0 0,0-1 0 0 0,1-1 0 0 0,0 0 0 0 0,1-1 0 0 0,0-1 1 0 0,0 0-1 0 0,10 2-176 0 0,40 20 228 0 0,-91-11 218 0 0,-160 135 111 0 0,133-104-209 0 0,51-48-579 0 0,-1 1-2402 0 0,0-1-6041 0 0,0-2-3700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20.1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13547 0 0,'0'0'1033'0'0,"0"0"54"0"0,0 0 88 0 0,0 0 78 0 0,0 0 20 0 0,0 0-33 0 0,0 0-115 0 0,0 0-180 0 0,0 0-194 0 0,0 0-224 0 0,0 0-194 0 0,0 0-129 0 0,0 0-86 0 0,0-3-25 0 0,0 4-64 0 0,0-1 1 0 0,0 1-1 0 0,0-1 0 0 0,0 0 1 0 0,0 1-1 0 0,0-1 0 0 0,0 0 1 0 0,0 1-1 0 0,1-1 0 0 0,-1 0 0 0 0,0 1 1 0 0,0-1-1 0 0,0 0 0 0 0,1 0 1 0 0,-1 1-1 0 0,0-1 0 0 0,0 0 1 0 0,1 1-1 0 0,-1-1 0 0 0,0 0 1 0 0,0 0-1 0 0,1 0 0 0 0,-1 1 1 0 0,0-1-1 0 0,1 0 0 0 0,-1 0 1 0 0,0 0-1 0 0,1 0 0 0 0,-1 0 1 0 0,0 0-1 0 0,1 0 0 0 0,-1 0 1 0 0,1 0-1 0 0,-1 1 0 0 0,0-1 1 0 0,1-1-1 0 0,-1 1 0 0 0,0 0 0 0 0,1 0 1 0 0,-1 0-1 0 0,0 0 0 0 0,1 0 1 0 0,-1 0-1 0 0,0 0 0 0 0,1 0 1 0 0,-1-1-1 0 0,0 1 0 0 0,1 0 1 0 0,-1 0-1 0 0,0 0 0 0 0,1-1 1 0 0,-1 1-1 0 0,0 0 0 0 0,0 0 1 0 0,1-1-30 0 0,11 16 787 0 0,-4-8-680 0 0,-1 0-1 0 0,0 0 1 0 0,0 1-1 0 0,-1 0 0 0 0,0 0 1 0 0,0 1-1 0 0,-1-1 0 0 0,0 1 1 0 0,0 0-1 0 0,-1 1 0 0 0,-1-1 1 0 0,1 1-1 0 0,-2-1 0 0 0,1 1 1 0 0,-1 0-1 0 0,1 10-106 0 0,-2-9 29 0 0,-1 0-1 0 0,0 0 1 0 0,0 0 0 0 0,-1 0-1 0 0,0 0 1 0 0,-1-1-1 0 0,0 1 1 0 0,-1 0 0 0 0,0-1-1 0 0,-1 1 1 0 0,0-1 0 0 0,0 0-1 0 0,-1 0 1 0 0,0 0-1 0 0,-1-1 1 0 0,0 0 0 0 0,-1 0-1 0 0,0-1 1 0 0,0 1-1 0 0,-1-1 1 0 0,0-1 0 0 0,-2 1-29 0 0,-4-2-631 0 0,15-10-4086 0 0,5-2-5788 0 0,-3 3-1902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29.5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32 6185 0 0,'0'0'3490'0'0,"0"0"-1499"0"0,0 0-353 0 0,0 0 97 0 0,0 0 64 0 0,0 0-42 0 0,0 0-177 0 0,0 0-217 0 0,0 0-217 0 0,0 0-238 0 0,0 0-232 0 0,0 0-236 0 0,0 0-201 0 0,1-6-151 0 0,6-17-74 0 0,-6 46 290 0 0,-29 174 1725 0 0,20-160-1726 0 0,7-38-3412 0 0,1-1-1249 0 0,0 0-3797 0 0,1 1-3292 0 0</inkml:trace>
  <inkml:trace contextRef="#ctx0" brushRef="#br0" timeOffset="519.049">142 109 9690 0 0,'0'0'1995'0'0,"0"0"-225"0"0,0 0-115 0 0,0 0-84 0 0,0 0-111 0 0,0 0-136 0 0,0 0-170 0 0,0 0-227 0 0,0 0-210 0 0,0 0-187 0 0,0 0-198 0 0,0 0-152 0 0,2-4-115 0 0,1-2-88 0 0,2 9 332 0 0,-3 5-153 0 0,-1-4-188 0 0,0 0-1 0 0,0 0 1 0 0,0-1 0 0 0,1 1 0 0 0,0-1-1 0 0,0 1 1 0 0,0-1 0 0 0,0 1 0 0 0,0-1 0 0 0,1 0-1 0 0,-1 0 1 0 0,1 0 0 0 0,0-1 0 0 0,0 1 0 0 0,0-1-1 0 0,0 1 1 0 0,0-1 0 0 0,1 0 32 0 0,-2-1-281 0 0,0 0 0 0 0,0 0-1 0 0,-1-1 1 0 0,1 1 0 0 0,0 0 0 0 0,0-1 0 0 0,0 0-1 0 0,0 1 1 0 0,0-1 0 0 0,0 0 0 0 0,-1 0 0 0 0,1 0 0 0 0,0 0-1 0 0,0-1 1 0 0,0 1 0 0 0,0 0 0 0 0,0-1 0 0 0,0 1-1 0 0,0-1 1 0 0,-1 0 0 0 0,1 1 0 0 0,0-1 0 0 0,-1 0 0 0 0,3-1 281 0 0,12-45-1058 0 0,-15 12 5189 0 0,-1 30-2685 0 0,0 5-870 0 0,0 0-192 0 0,-1 22 762 0 0,-1-11-947 0 0,0 0-1 0 0,0 0 1 0 0,-1 0-1 0 0,-1 0 1 0 0,1 0-1 0 0,-2 0 1 0 0,0-1 0 0 0,0 0-1 0 0,-1 0 1 0 0,0 0-1 0 0,0-1 1 0 0,-1 0 0 0 0,0 0-1 0 0,-1-1 1 0 0,0 0-1 0 0,-1 0 1 0 0,1-1-1 0 0,-1 0 1 0 0,-1 0 0 0 0,1-1-1 0 0,-10 4-198 0 0,30-19-13323 0 0,-6 6 7659 0 0,0 0-2628 0 0</inkml:trace>
  <inkml:trace contextRef="#ctx0" brushRef="#br0" timeOffset="783.449">483 65 14611 0 0,'0'0'1786'0'0,"0"0"-337"0"0,0 0-347 0 0,0 0-347 0 0,0 0-202 0 0,0 0 19 0 0,0 0 46 0 0,0 0 23 0 0,0 0 28 0 0,0 0-87 0 0,0 0-140 0 0,0 0-116 0 0,0 0-99 0 0,-2 11-60 0 0,-18 97 209 0 0,13-96-1660 0 0,4-9-2473 0 0,0-1-4690 0 0,1-1-1805 0 0</inkml:trace>
  <inkml:trace contextRef="#ctx0" brushRef="#br0" timeOffset="1053.87">397 147 8450 0 0,'0'0'2606'0'0,"0"0"-514"0"0,0 0-215 0 0,0 0-78 0 0,0 0-235 0 0,0 0-330 0 0,0 0-352 0 0,0 0-263 0 0,0 0-156 0 0,0 0-71 0 0,0 0-25 0 0,0 0-22 0 0,6 0-19 0 0,130-8 1827 0 0,-145 7-1535 0 0,1 0-4120 0 0,4 0-2714 0 0,1 1-4361 0 0,3 0 5085 0 0</inkml:trace>
  <inkml:trace contextRef="#ctx0" brushRef="#br0" timeOffset="1982.02">531 73 0 0 0,'0'0'1316'0'0,"0"0"130"0"0,0 0 242 0 0,0 0 162 0 0,0 0 73 0 0,0 0-1 0 0,0 0-176 0 0,0 0-266 0 0,0 0-233 0 0,0 0-151 0 0,0 0-66 0 0,0 0-25 0 0,0 0-11 0 0,0-5-71 0 0,0-22 1093 0 0,-2 25-1889 0 0,1-1 0 0 0,-1 0 0 0 0,0 0 0 0 0,-1 1-1 0 0,1-1 1 0 0,0 1 0 0 0,-1-1 0 0 0,1 1 0 0 0,-1 0 0 0 0,0 0 0 0 0,0 0 0 0 0,1 1 0 0 0,-1-1-1 0 0,0 1 1 0 0,-1-1 0 0 0,1 1 0 0 0,0 0 0 0 0,0 0 0 0 0,0 0 0 0 0,-1 1 0 0 0,1-1 0 0 0,-1 1 0 0 0,1 0-1 0 0,0 0 1 0 0,-1 0 0 0 0,1 0 0 0 0,0 0 0 0 0,-1 1 0 0 0,1 0 0 0 0,0 0 0 0 0,-1 0 0 0 0,1 0-1 0 0,0 0 1 0 0,0 0 0 0 0,-3 3-127 0 0,0-2 33 0 0,1 2-1 0 0,-1-1 1 0 0,1 0-1 0 0,0 1 0 0 0,0 0 1 0 0,0 0-1 0 0,1 1 1 0 0,-1 0-1 0 0,1-1 1 0 0,0 1-1 0 0,0 1 0 0 0,1-1 1 0 0,0 0-1 0 0,0 1 1 0 0,0 0-1 0 0,0 0 1 0 0,1 0-1 0 0,-2 5-32 0 0,3-6 46 0 0,0-1-1 0 0,1 1 1 0 0,-1-1-1 0 0,1 1 1 0 0,0 0 0 0 0,0-1-1 0 0,0 1 1 0 0,0 0-1 0 0,1-1 1 0 0,0 1 0 0 0,0-1-1 0 0,0 1 1 0 0,1-1-1 0 0,-1 1 1 0 0,1-1-1 0 0,0 0 1 0 0,0 0 0 0 0,1 0-1 0 0,-1 0 1 0 0,1 0-1 0 0,0-1 1 0 0,0 1 0 0 0,0-1-1 0 0,0 1 1 0 0,1-1-1 0 0,-1 0 1 0 0,1 0 0 0 0,0-1-1 0 0,0 1 1 0 0,0-1-1 0 0,0 0 1 0 0,0 0-1 0 0,1 0 1 0 0,-1-1 0 0 0,1 1-1 0 0,-1-1 1 0 0,1 0-1 0 0,1 0-45 0 0,-1 0 23 0 0,0 0 0 0 0,0 0 0 0 0,0 0-1 0 0,0-1 1 0 0,0 1 0 0 0,0-1-1 0 0,0 0 1 0 0,0-1 0 0 0,0 1-1 0 0,0-1 1 0 0,0 0 0 0 0,-1 0 0 0 0,1-1-1 0 0,0 0 1 0 0,0 1 0 0 0,-1-1-1 0 0,1-1 1 0 0,-1 1 0 0 0,0-1 0 0 0,0 0-1 0 0,0 0 1 0 0,0 0 0 0 0,0 0-1 0 0,0-1 1 0 0,-1 1 0 0 0,0-1-1 0 0,0 0 1 0 0,0 0 0 0 0,0 0 0 0 0,-1 0-1 0 0,1-1 1 0 0,-1 1 0 0 0,0-1-1 0 0,0 1 1 0 0,-1-1 0 0 0,1 0 0 0 0,-1 0-1 0 0,0 0 1 0 0,0 0-23 0 0,-1 1-64 0 0,1 1 0 0 0,-1-1 0 0 0,1 1 0 0 0,-1-1-1 0 0,0 1 1 0 0,0-1 0 0 0,0 1 0 0 0,-1-1 0 0 0,1 1 0 0 0,-1 0 0 0 0,0-1 0 0 0,0 1 0 0 0,0 0 0 0 0,0-1-1 0 0,-1 1 1 0 0,1 0 0 0 0,-1 0 0 0 0,0 0 0 0 0,0 0 0 0 0,0 1 0 0 0,0-1 0 0 0,-1 0 0 0 0,1 1 0 0 0,-1-1-1 0 0,1 1 1 0 0,-1 0 0 0 0,0 0 0 0 0,0 0 0 0 0,0 0 0 0 0,0 1 0 0 0,-2-1 64 0 0,5 2-1244 0 0,1 0-5716 0 0,3 0-1866 0 0,-3 0-1482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39.398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68 538 0 0 0,'0'0'1298'0'0,"0"0"-59"0"0,0 0-151 0 0,0 0-111 0 0,0 0-80 0 0,-5 0-33 0 0,-3 0-1081 0 0,-47 6 13175 0 0,63-6-8203 0 0,16 2-3423 0 0,11 2-1287 0 0,348-12 793 0 0,35 4-564 0 0,-18 5-102 0 0,-15-15 88 0 0,159-1 299 0 0,-202 12-380 0 0,-152-5-106 0 0,-131 9 29 0 0,-59-1-120 0 0,-19 4-1272 0 0,11-3-2608 0 0,5 0-5150 0 0,1-1-2911 0 0</inkml:trace>
  <inkml:trace contextRef="#ctx0" brushRef="#br0" timeOffset="9899.175">48 1320 0 0 0,'0'0'1084'0'0,"0"0"207"0"0,0 0 47 0 0,0 0-13 0 0,0 0-55 0 0,-12 0 10484 0 0,-9 0-4825 0 0,239-4-5082 0 0,587-15-570 0 0,-536 6-1183 0 0,258-11 36 0 0,-42 16 8 0 0,-165-3 43 0 0,-167 2-64 0 0,-113 8-65 0 0,-40 1-58 0 0,0 0-8 0 0,0 0 10 0 0,0 0 22 0 0,0 0-1 0 0,0 0-5 0 0,0 0-19 0 0,0 0-9 0 0,0 0 16 0 0,0 0-1 0 0,0 0 12 0 0,0 0-2 0 0,0 0-4 0 0,0 0-7 0 0,0 0 7 0 0,0 0-1 0 0,0 0-16 0 0,-22-2-2560 0 0,17 1-1904 0 0,3 1-3726 0 0,0-1-3466 0 0</inkml:trace>
  <inkml:trace contextRef="#ctx0" brushRef="#br0" timeOffset="16434.207">65 2015 0 0 0,'0'0'251'0'0,"0"0"472"0"0,0 0 245 0 0,0 0 393 0 0,0 0 408 0 0,0 0 263 0 0,0 0 50 0 0,0 0-130 0 0,0 0-230 0 0,0 0-267 0 0,0 0-245 0 0,0 0-221 0 0,-3-2-163 0 0,1 1-179 0 0,-4-4-914 0 0,0 4 7266 0 0,48 12-5067 0 0,498-20-154 0 0,-163 9-1616 0 0,-338 1-182 0 0,56 1 57 0 0,-31-2 10 0 0,303-8 133 0 0,223-6-101 0 0,-176-1 121 0 0,-98 7-117 0 0,-309 7-883 0 0,1 0 2246 0 0,-9 0-5238 0 0,-7-1-7117 0 0,6 2-1144 0 0</inkml:trace>
  <inkml:trace contextRef="#ctx0" brushRef="#br0" timeOffset="68683.264">1235 499 0 0 0,'0'0'291'0'0,"0"0"897"0"0,0 0 187 0 0,0 0-23 0 0,0 0-25 0 0,0 0-57 0 0,-3-10 10787 0 0,1 7-11772 0 0,-2 2-138 0 0,1-1-1 0 0,-1 0 1 0 0,0 1-1 0 0,0 0 0 0 0,0-1 1 0 0,0 2-1 0 0,-1-1 1 0 0,1 0-1 0 0,0 1 1 0 0,0 0-1 0 0,0 0 0 0 0,0 0 1 0 0,-1 0-1 0 0,1 1 1 0 0,0 0-1 0 0,0 0 0 0 0,0 0 1 0 0,0 0-1 0 0,0 0 1 0 0,0 1-1 0 0,1 0 1 0 0,-1 0-1 0 0,0 0 0 0 0,1 0 1 0 0,-1 1-1 0 0,1-1 1 0 0,0 1-1 0 0,0 0 0 0 0,0 0 1 0 0,0 0-1 0 0,0 0 1 0 0,1 0-1 0 0,-2 3-146 0 0,3-3 35 0 0,0 0-1 0 0,1-1 1 0 0,-1 1-1 0 0,1 0 1 0 0,-1 0-1 0 0,1 0 1 0 0,0 0-1 0 0,0 0 1 0 0,1 0-1 0 0,-1 0 1 0 0,1-1-1 0 0,-1 1 1 0 0,1 0-1 0 0,0 0 1 0 0,0 0-1 0 0,0-1 1 0 0,0 1-1 0 0,0-1 1 0 0,1 1-1 0 0,-1-1 1 0 0,1 1-1 0 0,0-1 1 0 0,0 0-1 0 0,0 0 1 0 0,0 0-1 0 0,0 0 1 0 0,0 0-1 0 0,0 0 1 0 0,1 0-1 0 0,-1-1 1 0 0,1 1-1 0 0,-1-1 1 0 0,1 0-1 0 0,0 0 1 0 0,-1 0-1 0 0,1 0 1 0 0,0 0-1 0 0,3 0-34 0 0,-4 1 26 0 0,1-1 0 0 0,0 0-1 0 0,0 1 1 0 0,0-1 0 0 0,0 0 0 0 0,0-1-1 0 0,1 1 1 0 0,-1 0 0 0 0,0-1 0 0 0,0 0 0 0 0,0 0-1 0 0,1 0 1 0 0,-1 0 0 0 0,0 0 0 0 0,0-1-1 0 0,0 1 1 0 0,1-1 0 0 0,-1 0 0 0 0,0 0 0 0 0,0 0-1 0 0,0 0 1 0 0,0-1 0 0 0,-1 1 0 0 0,1-1-1 0 0,0 0 1 0 0,0 0 0 0 0,-1 0 0 0 0,1 0-1 0 0,-1 0 1 0 0,0 0 0 0 0,0-1 0 0 0,0 1 0 0 0,0-1-1 0 0,0 1 1 0 0,0-1 0 0 0,-1 0 0 0 0,1 0-1 0 0,-1 0 1 0 0,0 0 0 0 0,0 0 0 0 0,0 0 0 0 0,0 0-1 0 0,0-2-25 0 0,-1 2 6 0 0,0 0 0 0 0,-1 0-1 0 0,1 0 1 0 0,0 0 0 0 0,-1 0-1 0 0,0 0 1 0 0,0 0 0 0 0,0 0-1 0 0,0 0 1 0 0,-1 1 0 0 0,1-1-1 0 0,-1 0 1 0 0,1 1-1 0 0,-1-1 1 0 0,0 1 0 0 0,0-1-1 0 0,0 1 1 0 0,0 0 0 0 0,0 0-1 0 0,-1 0 1 0 0,1 0 0 0 0,-1 1-1 0 0,-2-2-5 0 0,-26-6-2657 0 0,23 13-2050 0 0,4 0-4456 0 0,3-1-836 0 0</inkml:trace>
  <inkml:trace contextRef="#ctx0" brushRef="#br0" timeOffset="70236.315">1172 640 0 0 0,'0'0'280'0'0,"0"0"974"0"0,0 0 449 0 0,0 0 205 0 0,0 0 71 0 0,0 0-133 0 0,0 0-203 0 0,0 0-252 0 0,0 0-223 0 0,0 0-134 0 0,0 0-50 0 0,-1-2-35 0 0,0-7 6053 0 0,2 26-5697 0 0,1 12-519 0 0,-11 103 774 0 0,-4 81-1181 0 0,7-27-221 0 0,-5-158-691 0 0,9-31-1571 0 0,0 0-2648 0 0,1 1-3798 0 0,1 0-2840 0 0</inkml:trace>
  <inkml:trace contextRef="#ctx0" brushRef="#br0" timeOffset="71474.241">1124 1227 0 0 0,'0'0'1892'0'0,"0"0"-153"0"0,0 0-241 0 0,0 0-254 0 0,0 0-155 0 0,0 0-131 0 0,0 0-8 0 0,-2-3 37 0 0,-29-14 6982 0 0,11 16-7176 0 0,16 2-632 0 0,0 1 1 0 0,0 0-1 0 0,0 0 1 0 0,0 0-1 0 0,0 1 1 0 0,0-1-1 0 0,1 1 1 0 0,-1 0-1 0 0,1 0 1 0 0,0 0-1 0 0,0 0 1 0 0,0 1-1 0 0,0-1 1 0 0,0 1-1 0 0,1 0 1 0 0,0 0-1 0 0,0 0 1 0 0,0 0-1 0 0,0 0 1 0 0,1 0-1 0 0,-1 0 1 0 0,1 1-1 0 0,0-1 1 0 0,0 1-1 0 0,1-1 1 0 0,-1 0-1 0 0,1 1 1 0 0,0-1-1 0 0,0 1 1 0 0,1-1-1 0 0,-1 1 1 0 0,2 2-162 0 0,0-4 65 0 0,0 1 0 0 0,1-1 0 0 0,0 0 0 0 0,0 1 0 0 0,0-1 0 0 0,0-1 0 0 0,0 1 1 0 0,1 0-1 0 0,-1-1 0 0 0,1 0 0 0 0,-1 1 0 0 0,1-2 0 0 0,0 1 0 0 0,0 0 0 0 0,0-1 1 0 0,0 1-1 0 0,0-1 0 0 0,0 0 0 0 0,1-1 0 0 0,-1 1 0 0 0,0-1 0 0 0,0 0 0 0 0,1 0 1 0 0,1 0-66 0 0,-2 1 21 0 0,0 0 0 0 0,0-1 1 0 0,0 1-1 0 0,0-1 1 0 0,0 0-1 0 0,0 0 1 0 0,0 0-1 0 0,0-1 1 0 0,0 0-1 0 0,0 1 0 0 0,0-1 1 0 0,0 0-1 0 0,0-1 1 0 0,0 1-1 0 0,-1-1 1 0 0,1 0-1 0 0,-1 0 1 0 0,1 0-1 0 0,-1 0 1 0 0,0 0-1 0 0,0-1 0 0 0,0 1 1 0 0,0-1-1 0 0,0 0 1 0 0,0 0-1 0 0,-1 0 1 0 0,1-1-1 0 0,-1 1 1 0 0,0 0-1 0 0,0-1 0 0 0,0 1 1 0 0,-1-1-1 0 0,1 0 1 0 0,-1 0-1 0 0,0 0 1 0 0,0 1-1 0 0,0-1 1 0 0,-1 0-1 0 0,1 0 1 0 0,-1 0-1 0 0,0 0 0 0 0,0 0 1 0 0,0 0-1 0 0,-1 0 1 0 0,1 0-1 0 0,-1 0 1 0 0,0-1-22 0 0,-1 2-15 0 0,0-1 1 0 0,0 0 0 0 0,-1 1 0 0 0,1 0-1 0 0,-1-1 1 0 0,0 1 0 0 0,0 0-1 0 0,0 0 1 0 0,0 1 0 0 0,0-1 0 0 0,-1 1-1 0 0,1-1 1 0 0,-1 1 0 0 0,1 0-1 0 0,-1 0 1 0 0,0 1 14 0 0,-22 11-2869 0 0,22 1-2231 0 0,3-3-4834 0 0,1-5 1208 0 0</inkml:trace>
  <inkml:trace contextRef="#ctx0" brushRef="#br0" timeOffset="72576.863">1106 1410 0 0 0,'0'0'2120'0'0,"0"0"172"0"0,0 0-79 0 0,0 0-220 0 0,0 0-241 0 0,0 0-229 0 0,0 0-171 0 0,0 0-95 0 0,-2-7 793 0 0,2 6 4207 0 0,5 121-2597 0 0,-5 84-2626 0 0,-5-93-876 0 0,2 60 242 0 0,-10-185-4619 0 0,3-2-3256 0 0,7 3-3735 0 0,2 9 6053 0 0</inkml:trace>
  <inkml:trace contextRef="#ctx0" brushRef="#br0" timeOffset="72979.711">992 1903 0 0 0,'0'0'899'0'0,"0"0"1452"0"0,0 0 487 0 0,0 0-5 0 0,0 0-200 0 0,0 0-345 0 0,0 0-339 0 0,0 0-275 0 0,0 0-248 0 0,0 0-207 0 0,0 0-190 0 0,0 0-189 0 0,-5-4-157 0 0,2 2-896 0 0,-12-8 1761 0 0,30 29 1143 0 0,119 102-544 0 0,-130-114-1803 0 0,-1-5-6428 0 0,-1-18-9348 0 0,-2 13 7769 0 0</inkml:trace>
  <inkml:trace contextRef="#ctx0" brushRef="#br0" timeOffset="73283.821">1160 1886 0 0 0,'0'0'619'0'0,"0"0"1716"0"0,0 0 460 0 0,0 0-38 0 0,0 0-187 0 0,0 0-307 0 0,0 0-329 0 0,0 0-293 0 0,0 0-212 0 0,0 0-181 0 0,0 0-171 0 0,0 0-164 0 0,0 0-208 0 0,0-4-146 0 0,1-4-439 0 0,-1 0 474 0 0,-8 18 392 0 0,-168 158 2392 0 0,173-167-6066 0 0,4-8-6260 0 0,-1 5-2058 0 0</inkml:trace>
  <inkml:trace contextRef="#ctx0" brushRef="#br1" timeOffset="-158770.655">944 375 0 0 0,'0'0'904'0'0,"0"0"613"0"0,0 0 167 0 0,0 0-26 0 0,0 0-163 0 0,0 0-221 0 0,0 0-193 0 0,-4-1-214 0 0,-3-2-296 0 0,-38-20 6523 0 0,37 55-5545 0 0,4-14-1140 0 0,-18 97 1460 0 0,4 1 0 0 0,4 27-1869 0 0,11 344 2027 0 0,-27-349-1856 0 0,24-123-187 0 0,-10 68-17 0 0,59-78 141 0 0,176-29 37 0 0,62 0-126 0 0,-251-13 762 0 0,-29-140-673 0 0,-6-154-248 0 0,69-89 60 0 0,-64 417 60 0 0,0 0 0 0 0,-1 0 0 0 0,1 1 0 0 0,0-1 0 0 0,-1 0 0 0 0,1 0 0 0 0,-1 0 0 0 0,0 1 0 0 0,0-1 0 0 0,0 0 0 0 0,-1 1 0 0 0,1-1 0 0 0,0 1 0 0 0,-1 0 0 0 0,0-1 0 0 0,0 1 0 0 0,1 0 0 0 0,-1 0 0 0 0,0 0 0 0 0,-1 0 0 0 0,1 0 0 0 0,0 1 0 0 0,0-1 0 0 0,-1 1 0 0 0,1-1 0 0 0,-1 1 0 0 0,0 0 0 0 0,1 0 0 0 0,-1 0 0 0 0,0 0 0 0 0,1 0 0 0 0,-1 1 0 0 0,-2-1 20 0 0,-32-11-39 0 0,0 2 0 0 0,-1 2-1 0 0,0 1 1 0 0,-1 2 0 0 0,-5 1 39 0 0,-146-11 397 0 0,233 28-3627 0 0,-17-4-688 0 0,-3-2-5532 0 0,-14-5-424 0 0</inkml:trace>
  <inkml:trace contextRef="#ctx0" brushRef="#br1" timeOffset="-158037.755">812 311 0 0 0,'0'0'1024'0'0,"0"0"198"0"0,0 0 263 0 0,0 0 412 0 0,0 0 413 0 0,0 0 185 0 0,0 0-244 0 0,0 0-488 0 0,0 0-528 0 0,0 0-411 0 0,0 0-182 0 0,0 0-64 0 0,-5 0-17 0 0,-4 2-165 0 0,-1-1 1 0 0,0 0-1 0 0,0-1 1 0 0,0 0-1 0 0,0-1 1 0 0,0 0 0 0 0,0 0-1 0 0,1-1 1 0 0,-1 0-1 0 0,0-1 1 0 0,1 0-1 0 0,-1 0 1 0 0,1-1 0 0 0,0-1-1 0 0,1 1 1 0 0,-1-1-1 0 0,1-1 1 0 0,0 0 0 0 0,-6-5-397 0 0,13 10-22 0 0,-1-1 0 0 0,1 0 1 0 0,0 0-1 0 0,0 0 1 0 0,-1 0-1 0 0,1 0 0 0 0,1 0 1 0 0,-1 0-1 0 0,0 0 1 0 0,0 0-1 0 0,1 0 0 0 0,-1 0 1 0 0,1 0-1 0 0,0-1 1 0 0,0 1-1 0 0,0 0 1 0 0,0 0-1 0 0,0 0 0 0 0,0-1 1 0 0,0 1-1 0 0,1 0 1 0 0,-1 0-1 0 0,1 0 0 0 0,-1 0 1 0 0,1-1-1 0 0,0 1 1 0 0,0 0-1 0 0,0 0 0 0 0,0 1 1 0 0,0-1-1 0 0,1 0 1 0 0,-1 0-1 0 0,1 0 0 0 0,-1 1 1 0 0,1-1-1 0 0,-1 1 1 0 0,1-1-1 0 0,0 1 1 0 0,0 0-1 0 0,0 0 0 0 0,0 0 1 0 0,0 0-1 0 0,0 0 1 0 0,0 0-1 0 0,0 0 0 0 0,0 1 1 0 0,0-1-1 0 0,0 1 1 0 0,0-1-1 0 0,1 1 0 0 0,-1 0 1 0 0,0 0-1 0 0,0 0 22 0 0,6 13-6764 0 0,-13 3-8294 0 0,3-12 12203 0 0</inkml:trace>
  <inkml:trace contextRef="#ctx0" brushRef="#br1" timeOffset="-157681.759">374 54 4913 0 0,'0'0'1772'0'0,"0"0"-89"0"0,0 0-226 0 0,0 0-273 0 0,0 0-208 0 0,0 0-173 0 0,0 0-203 0 0,0 0-140 0 0,0 0-84 0 0,0 0-80 0 0,0 0 1 0 0,0 0-13 0 0,0 0-27 0 0,-6 5-2 0 0,-19 19-14 0 0,25-22-175 0 0,0-1 0 0 0,0 1 0 0 0,0-1 0 0 0,0 1 0 0 0,0-1 0 0 0,1 1 0 0 0,-1-1 0 0 0,0 0 0 0 0,1 1-1 0 0,-1-1 1 0 0,1 1 0 0 0,0-1 0 0 0,-1 0 0 0 0,1 0 0 0 0,0 1 0 0 0,0-1 0 0 0,0 0 0 0 0,0 0 0 0 0,0 0 0 0 0,0 0 0 0 0,0 0 0 0 0,0 0 0 0 0,0 0 0 0 0,1 0 0 0 0,-1-1-1 0 0,0 1 1 0 0,1 0 0 0 0,-1-1 0 0 0,0 1 0 0 0,1-1 0 0 0,-1 1 0 0 0,1-1 0 0 0,-1 0 0 0 0,1 0 0 0 0,-1 1 0 0 0,1-1-66 0 0,4 1 197 0 0,-1-1 0 0 0,1 1 0 0 0,0-1 0 0 0,0 0-1 0 0,-1-1 1 0 0,1 1 0 0 0,0-1 0 0 0,0 0 0 0 0,-1 0 0 0 0,1-1 0 0 0,-1 0 0 0 0,1 0 0 0 0,-1 0 0 0 0,0-1-1 0 0,2 0-196 0 0,-5 2 56 0 0,0 0-1 0 0,0 0 0 0 0,1-1 1 0 0,-1 1-1 0 0,0-1 1 0 0,-1 1-1 0 0,1-1 0 0 0,0 1 1 0 0,0-1-1 0 0,-1 0 0 0 0,1 0 1 0 0,-1 0-1 0 0,1 0 0 0 0,-1 0 1 0 0,0 0-1 0 0,0 0 1 0 0,0-1-1 0 0,0 1 0 0 0,0 0 1 0 0,0-1-1 0 0,-1 1 0 0 0,1-1 1 0 0,-1 1-1 0 0,0 0 0 0 0,1-1 1 0 0,-1 1-1 0 0,0-1 0 0 0,-1 1 1 0 0,1-1-1 0 0,0 1 1 0 0,-1-1-1 0 0,1 1 0 0 0,-1 0 1 0 0,0-1-1 0 0,0 1 0 0 0,-1-2-55 0 0,2 3-30 0 0,-1-1 1 0 0,1 1-1 0 0,-1-1 0 0 0,0 1 0 0 0,0-1 1 0 0,0 1-1 0 0,0 0 0 0 0,0 0 0 0 0,0-1 0 0 0,0 1 1 0 0,0 0-1 0 0,0 0 0 0 0,-1 0 0 0 0,1 0 0 0 0,0 0 1 0 0,-1 0-1 0 0,1 1 0 0 0,-1-1 0 0 0,1 0 0 0 0,-1 1 1 0 0,1-1-1 0 0,-1 1 0 0 0,1-1 0 0 0,-1 1 0 0 0,0 0 1 0 0,1 0-1 0 0,-1 0 0 0 0,1 0 0 0 0,-1 0 0 0 0,0 0 1 0 0,1 0-1 0 0,-1 0 0 0 0,0 1 0 0 0,1-1 0 0 0,-1 1 1 0 0,1-1-1 0 0,-1 1 30 0 0,-16 9-3613 0 0,3 5-4037 0 0,9-8-3039 0 0</inkml:trace>
  <inkml:trace contextRef="#ctx0" brushRef="#br1" timeOffset="-133077.469">1378 311 4617 0 0,'0'0'1732'0'0,"0"0"-42"0"0,0 0 22 0 0,0 0 62 0 0,0 0-1 0 0,0 0-153 0 0,0 0-303 0 0,0 0-363 0 0,0 0-334 0 0,0 0-285 0 0,0 0-172 0 0,-2-2-74 0 0,2 3-66 0 0,0-1 1 0 0,0 0-1 0 0,0 0 0 0 0,0 1 0 0 0,0-1 1 0 0,0 0-1 0 0,0 0 0 0 0,-1 0 1 0 0,1 1-1 0 0,0-1 0 0 0,0 0 1 0 0,0 0-1 0 0,0 0 0 0 0,0 0 1 0 0,-1 1-1 0 0,1-1 0 0 0,0 0 1 0 0,0 0-1 0 0,0 0 0 0 0,0 0 0 0 0,-1 0 1 0 0,1 0-1 0 0,0 1-23 0 0,4-1 225 0 0,1 0 1 0 0,-1 0-1 0 0,0 0 0 0 0,1 0 1 0 0,-1-1-1 0 0,1 1 0 0 0,-1-1 0 0 0,0 0 1 0 0,0-1-1 0 0,0 1 0 0 0,1-1 1 0 0,-1 0-1 0 0,-1 0 0 0 0,1 0 0 0 0,0 0 1 0 0,0 0-1 0 0,-1-1 0 0 0,1 0 1 0 0,-1 0-1 0 0,0 0 0 0 0,0 0 1 0 0,0 0-1 0 0,0-1 0 0 0,-1 1 0 0 0,1-1 1 0 0,-1 0-1 0 0,0 0 0 0 0,0 0 1 0 0,0 0-1 0 0,-1 0 0 0 0,1-3-225 0 0,0-3 637 0 0,-1 4-3950 0 0,6 5-9498 0 0,-4 2 2382 0 0</inkml:trace>
  <inkml:trace contextRef="#ctx0" brushRef="#br1" timeOffset="-132714.549">1628 173 9946 0 0,'0'0'1146'0'0,"0"0"-17"0"0,0 0 65 0 0,0 0 118 0 0,0 0-16 0 0,0 0-183 0 0,0 0-369 0 0,0 0-373 0 0,0 0-215 0 0,0 0-86 0 0,0 0-8 0 0,0 0-12 0 0,5-3-20 0 0,-1 1-61 0 0,0 0 131 0 0,0 0 1 0 0,0 0-1 0 0,-1-1 0 0 0,1 1 0 0 0,0-1 1 0 0,-1 0-1 0 0,0 0 0 0 0,1 0 0 0 0,-1-1 0 0 0,-1 1 1 0 0,1-1-1 0 0,0 1 0 0 0,-1-1 0 0 0,0 0 1 0 0,1 0-1 0 0,-2 0 0 0 0,1 0 0 0 0,0-1 0 0 0,0-3-100 0 0,-2-33 3617 0 0,-12 72-3582 0 0,16 32-492 0 0,-2-48-5110 0 0,0 0-6314 0 0,-1-12 5642 0 0</inkml:trace>
  <inkml:trace contextRef="#ctx0" brushRef="#br1" timeOffset="-132443.835">1652 198 0 0 0,'0'0'3291'0'0,"0"0"454"0"0,0 0-476 0 0,0 0-567 0 0,0 0-470 0 0,0 0-442 0 0,0 0-384 0 0,0 0-330 0 0,0 0-211 0 0,0 0-66 0 0,0 0-56 0 0,0 0-12 0 0,5 7 508 0 0,61-21 121 0 0,8-6-1027 0 0,-74 20-410 0 0,0 0-84 0 0,-11 5-5371 0 0,6-1-1362 0 0,1-2-4223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9:54.707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204 532 0 0 0,'0'0'1215'0'0,"0"0"485"0"0,0 0 286 0 0,0 0 28 0 0,0 0-171 0 0,0 0-279 0 0,0 0-248 0 0,0 0-211 0 0,-8-2-156 0 0,6 2-773 0 0,-34-4 1509 0 0,6 2 8463 0 0,98 8-8835 0 0,240-21-158 0 0,491 16-434 0 0,-446-3-507 0 0,466-24-157 0 0,-748 22-25 0 0,-74 4-2781 0 0,0-1-983 0 0,1 2-2156 0 0,0 0-5863 0 0</inkml:trace>
  <inkml:trace contextRef="#ctx0" brushRef="#br0" timeOffset="2312.353">1896 60 0 0 0,'0'0'2279'0'0,"0"0"118"0"0,0 0-148 0 0,0 0-211 0 0,0 0-183 0 0,0 0-136 0 0,0 0-62 0 0,0 0-44 0 0,0 0-140 0 0,0 0-184 0 0,0 0-246 0 0,0 0-263 0 0,0-3-188 0 0,0 3-408 0 0,-1 0 0 0 0,1 0-1 0 0,0 0 1 0 0,0 0-1 0 0,-1 1 1 0 0,1-1-1 0 0,0 0 1 0 0,0 0-1 0 0,-1 0 1 0 0,1 0-1 0 0,0 0 1 0 0,-1 0-1 0 0,1 0 1 0 0,0 0-1 0 0,0 0 1 0 0,-1 0-1 0 0,1 0 1 0 0,0 0-1 0 0,-1 0 1 0 0,1 0-1 0 0,0 0 1 0 0,0 0-1 0 0,-1 0-183 0 0,-16 176 2562 0 0,6-54-1769 0 0,5 1 0 0 0,6 47-793 0 0,13 193 475 0 0,10 174-3 0 0,17 132 52 0 0,-18 36-339 0 0,-17-547-165 0 0,22 141-20 0 0,-9-112-31 0 0,-10 95-300 0 0,-9-297-3490 0 0,0 4-1659 0 0,1 3-2739 0 0,1 2-4016 0 0</inkml:trace>
  <inkml:trace contextRef="#ctx0" brushRef="#br0" timeOffset="3918.06">828 66 6913 0 0,'0'0'1690'0'0,"0"0"-64"0"0,0 0 105 0 0,0 0 129 0 0,0 0 93 0 0,0 0-17 0 0,0 0-193 0 0,0 0-257 0 0,0 0-317 0 0,0 0-246 0 0,1-7-163 0 0,3-29 887 0 0,-4 36-1250 0 0,0 0-55 0 0,0 0-103 0 0,0 0-87 0 0,0 0-53 0 0,0 19 341 0 0,-23 155 1175 0 0,9-144-1590 0 0,14-30-13 0 0,0 0 36 0 0,0 0 4 0 0,0 0-24 0 0,0 0-25 0 0,0 0 29 0 0,2-27 37 0 0,-1 25-73 0 0,0-1-1 0 0,0 0 0 0 0,0 1 1 0 0,1-1-1 0 0,-1 1 0 0 0,1-1 1 0 0,0 1-1 0 0,0-1 0 0 0,0 1 1 0 0,0 0-1 0 0,0 0 0 0 0,0 0 1 0 0,1 0-1 0 0,-1 1 0 0 0,0-1 1 0 0,1 1-1 0 0,0-1 0 0 0,-1 1 1 0 0,1 0-1 0 0,0 0 1 0 0,0 0-1 0 0,0 0 0 0 0,-1 1 1 0 0,1-1-1 0 0,0 1 0 0 0,0-1 1 0 0,0 1-1 0 0,0 0 0 0 0,0 0 1 0 0,0 1-1 0 0,0-1 0 0 0,0 0 1 0 0,0 1-1 0 0,0 0 0 0 0,0 0 1 0 0,-1 0-1 0 0,2 0 5 0 0,-2 1 9 0 0,-1 0-1 0 0,1-1 0 0 0,-1 1 1 0 0,0 0-1 0 0,1 0 1 0 0,-1 0-1 0 0,0 0 0 0 0,0 0 1 0 0,-1 0-1 0 0,1 1 1 0 0,0-1-1 0 0,-1 0 0 0 0,1 0 1 0 0,-1 0-1 0 0,0 1 1 0 0,1-1-1 0 0,-1 0 0 0 0,0 1 1 0 0,0-1-1 0 0,-1 0 1 0 0,1 0-1 0 0,0 1 0 0 0,-1-1 1 0 0,0 0-1 0 0,1 0 1 0 0,-1 0-1 0 0,0 0 0 0 0,0 0 1 0 0,0 0-1 0 0,0 0 1 0 0,-1 0-1 0 0,1 0 0 0 0,0 0 1 0 0,-1 0-1 0 0,1-1 1 0 0,-1 1-1 0 0,0-1 1 0 0,0 1-1 0 0,1-1 0 0 0,-1 0 1 0 0,0 1-1 0 0,0-1 1 0 0,0 0-1 0 0,0 0 0 0 0,-1-1 1 0 0,1 1-1 0 0,0 0 1 0 0,0-1-1 0 0,0 1 0 0 0,-1-1 1 0 0,1 0-1 0 0,0 1 1 0 0,-2-1-9 0 0,2 0-22 0 0,0 1 1 0 0,1-1 0 0 0,-1 0-1 0 0,0 1 1 0 0,0-1 0 0 0,0 0-1 0 0,0 0 1 0 0,0 0 0 0 0,0 0 0 0 0,0-1-1 0 0,0 1 1 0 0,0-1 0 0 0,0 1-1 0 0,0-1 1 0 0,0 1 0 0 0,0-1 0 0 0,0 0-1 0 0,1 0 1 0 0,-1 0 0 0 0,0 0-1 0 0,1 0 1 0 0,-1-1 0 0 0,0 1-1 0 0,1 0 1 0 0,0-1 0 0 0,-1 1 0 0 0,1-1-1 0 0,0 1 1 0 0,0-1 0 0 0,0 0-1 0 0,0 1 1 0 0,0-1 0 0 0,-1-1 21 0 0,15-1-11884 0 0,-12 4 7398 0 0,2 0-6873 0 0</inkml:trace>
  <inkml:trace contextRef="#ctx0" brushRef="#br0" timeOffset="4275.218">1000 255 11370 0 0,'0'0'3425'0'0,"0"0"-1555"0"0,0 0-673 0 0,0 0 17 0 0,0 0-11 0 0,0 0-45 0 0,0 0-128 0 0,0 0-289 0 0,0 0-284 0 0,0 0-245 0 0,0 0-140 0 0,0 0-24 0 0,0 0 8 0 0,-3 1 40 0 0,1-1-72 0 0,1 1 0 0 0,0-1 0 0 0,-1 1 0 0 0,1 0 1 0 0,-1-1-1 0 0,1 1 0 0 0,0 0 0 0 0,-1 0 0 0 0,1 0 0 0 0,0 0 0 0 0,0 0 0 0 0,0 0 0 0 0,0 0 0 0 0,0 1 0 0 0,0-1 0 0 0,0 0 0 0 0,0 1 0 0 0,0-1 0 0 0,1 0 1 0 0,-1 1-1 0 0,0-1 0 0 0,1 1 0 0 0,-1-1 0 0 0,1 1 0 0 0,0-1 0 0 0,-1 1 0 0 0,1-1 0 0 0,0 1 0 0 0,0-1 0 0 0,0 1 0 0 0,0 0 0 0 0,0-1 0 0 0,1 1 1 0 0,-1-1-1 0 0,0 1 0 0 0,1-1 0 0 0,-1 1 0 0 0,1-1 0 0 0,-1 1 0 0 0,1-1 0 0 0,0 1 0 0 0,0 0-24 0 0,2-1 56 0 0,0 0 1 0 0,0-1-1 0 0,1 1 1 0 0,-1-1-1 0 0,0 1 0 0 0,0-1 1 0 0,1 0-1 0 0,-1 0 1 0 0,0 0-1 0 0,0-1 0 0 0,1 1 1 0 0,-1-1-1 0 0,0 0 0 0 0,0 0 1 0 0,0 0-1 0 0,0 0 1 0 0,0 0-1 0 0,0-1 0 0 0,0 1 1 0 0,0-1-1 0 0,-1 0 1 0 0,1 0-1 0 0,0 0 0 0 0,-1 0 1 0 0,0 0-1 0 0,1-1 0 0 0,-1 1 1 0 0,0-1-1 0 0,0 1 1 0 0,-1-1-1 0 0,1 0 0 0 0,0 0 1 0 0,-1 0-1 0 0,0 0 1 0 0,0 0-1 0 0,0 0 0 0 0,0 0 1 0 0,0 0-1 0 0,0-1 0 0 0,-1 1 1 0 0,1 0-1 0 0,-1 0 1 0 0,0-2-57 0 0,-3 2-17 0 0,1 1 1 0 0,-1-1 0 0 0,0 1 0 0 0,0-1-1 0 0,0 1 1 0 0,0 0 0 0 0,-1 0 0 0 0,1 1 0 0 0,-1-1-1 0 0,1 1 1 0 0,-1-1 0 0 0,1 1 0 0 0,-1 0 0 0 0,0 0-1 0 0,1 1 1 0 0,-1-1 0 0 0,0 1 0 0 0,0 0-1 0 0,1 0 1 0 0,-1 0 0 0 0,0 0 0 0 0,0 1 0 0 0,1-1 16 0 0,-1 0-146 0 0,8 8-6070 0 0,4-4-3997 0 0,-3-2-424 0 0</inkml:trace>
  <inkml:trace contextRef="#ctx0" brushRef="#br0" timeOffset="4929.347">1362 29 12475 0 0,'0'0'769'0'0,"0"0"59"0"0,0 0 251 0 0,0 0 230 0 0,0 0 174 0 0,0 0 46 0 0,0 0-134 0 0,0 0-208 0 0,0 0-256 0 0,0 0-228 0 0,0 0-210 0 0,0 0-143 0 0,0 0-78 0 0,-2-6-59 0 0,-6-16-34 0 0,-11 67 1488 0 0,13-21-1378 0 0,1 1 0 0 0,0 0 0 0 0,3 0 0 0 0,0 0 0 0 0,1 0 0 0 0,2 11-289 0 0,-1-29 82 0 0,0-7-15 0 0,0 0 9 0 0,0 0 3 0 0,0 0 23 0 0,0 0 20 0 0,-2-24 187 0 0,3 20-319 0 0,0 1 0 0 0,0 0 0 0 0,1-1 0 0 0,-1 1 0 0 0,1 0 0 0 0,0 0 0 0 0,0 0 0 0 0,0 0 0 0 0,0 0 0 0 0,1 0 0 0 0,-1 0 0 0 0,1 1 0 0 0,-1-1 0 0 0,1 1 0 0 0,0 0 0 0 0,0 0 0 0 0,0 0 0 0 0,0 0 0 0 0,0 1 0 0 0,1-1 0 0 0,-1 1 1 0 0,1-1-1 0 0,-1 1 0 0 0,1 0 0 0 0,-1 1 0 0 0,1-1 0 0 0,-1 1 0 0 0,1-1 0 0 0,-1 1 0 0 0,1 0 0 0 0,0 0 0 0 0,-1 1 0 0 0,1-1 0 0 0,-1 1 0 0 0,1 0 0 0 0,0 0 0 0 0,-1 0 0 0 0,0 0 0 0 0,1 0 0 0 0,-1 1 0 0 0,0 0 0 0 0,0 0 0 0 0,0 0 0 0 0,0 0 0 0 0,0 0 0 0 0,0 0 0 0 0,0 1 0 0 0,1 1 10 0 0,-4-3 5 0 0,1 1-1 0 0,-1-1 1 0 0,1 0 0 0 0,-1 0-1 0 0,0 0 1 0 0,0 1-1 0 0,0-1 1 0 0,0 0 0 0 0,0 1-1 0 0,0-1 1 0 0,0 0-1 0 0,0 0 1 0 0,0 0 0 0 0,-1 1-1 0 0,1-1 1 0 0,0 0-1 0 0,-1 0 1 0 0,1 0 0 0 0,-1 1-1 0 0,1-1 1 0 0,-1 0-1 0 0,0 0 1 0 0,1 0 0 0 0,-1 0-1 0 0,0 0 1 0 0,0 0-1 0 0,0 0 1 0 0,0 0 0 0 0,0-1-1 0 0,0 1 1 0 0,0 0-1 0 0,0-1 1 0 0,0 1-1 0 0,0 0 1 0 0,0-1 0 0 0,0 1-1 0 0,0-1 1 0 0,-1 0-1 0 0,1 1-3 0 0,-52 18 87 0 0,51-19-85 0 0,-50 7 84 0 0,70-19-4443 0 0,0 8-500 0 0,-7 2-4046 0 0,-4 1-2296 0 0</inkml:trace>
  <inkml:trace contextRef="#ctx0" brushRef="#br0" timeOffset="5273.462">1483 258 12851 0 0,'0'0'2151'0'0,"0"0"-623"0"0,0 0-301 0 0,0 0-5 0 0,0 0-9 0 0,0 0-86 0 0,0 0-197 0 0,0 0-219 0 0,0 0-213 0 0,0 0-148 0 0,0 0-57 0 0,0 0-38 0 0,6-4-10 0 0,64-41 3029 0 0,-79 91-1797 0 0,9-43-1454 0 0,-2 1-10 0 0,1 1-1 0 0,-1-1 0 0 0,2 0 1 0 0,-1 0-1 0 0,0 1 1 0 0,1-1-1 0 0,-1 0 0 0 0,1 1 1 0 0,1-1-1 0 0,-1 0 1 0 0,0 1-1 0 0,1-1 0 0 0,0 0 1 0 0,0 0-1 0 0,0 0 1 0 0,1 1-1 0 0,-1-1 0 0 0,3 2-12 0 0,4-8-2727 0 0,-5-3-5581 0 0,-2 3-3606 0 0</inkml:trace>
  <inkml:trace contextRef="#ctx0" brushRef="#br0" timeOffset="6396.016">324 117 0 0 0,'0'0'772'0'0,"0"0"871"0"0,0 0 154 0 0,0 0-181 0 0,0 0-306 0 0,0 0-345 0 0,0 0-239 0 0,0 0-205 0 0,0-1-2967 0 0,-3-3 13553 0 0,2 3-11879 0 0,1 1-5822 0 0,0 0-2251 0 0</inkml:trace>
  <inkml:trace contextRef="#ctx0" brushRef="#br0" timeOffset="6891.39">311 129 1128 0 0,'0'0'3750'0'0,"0"0"-1888"0"0,0 0-766 0 0,0 0 89 0 0,0 0 332 0 0,0 0 230 0 0,0 0-8 0 0,0 0-332 0 0,0 0-535 0 0,0 0-442 0 0,0 0-250 0 0,0 0-115 0 0,0 0-15 0 0,-1-1-1572 0 0,0 1-9435 0 0,1 0 6408 0 0</inkml:trace>
  <inkml:trace contextRef="#ctx0" brushRef="#br0" timeOffset="8327.054">118 109 4553 0 0,'0'0'2040'0'0,"0"0"-315"0"0,0 0-166 0 0,0 0 52 0 0,0 0 54 0 0,0 0 56 0 0,0 0-45 0 0,0 0-141 0 0,0 0-257 0 0,0 0-278 0 0,0 0-214 0 0,0 0-177 0 0,0 0-100 0 0,-2-9-60 0 0,-2-28-57 0 0,40 118 1844 0 0,-2-25-3706 0 0,-25-47-4941 0 0,-1-8-7557 0 0,-6-1 10473 0 0</inkml:trace>
  <inkml:trace contextRef="#ctx0" brushRef="#br0" timeOffset="8656.068">241 77 1720 0 0,'0'0'3162'0'0,"0"0"-237"0"0,0 0-158 0 0,0 0-188 0 0,0 0-314 0 0,0 0-386 0 0,0 0-544 0 0,0 0-524 0 0,0 0-344 0 0,0 0-143 0 0,0 0 17 0 0,0 0 98 0 0,0 3 102 0 0,-2 21 88 0 0,-1 1-1 0 0,0-1 1 0 0,-2 0 0 0 0,-1-1-1 0 0,-1 1 1 0 0,-1-1-1 0 0,0 0 1 0 0,-2-1-1 0 0,-3 4-628 0 0,11-22 59 0 0,-1-1 0 0 0,1 0 0 0 0,0 0-1 0 0,-1 1 1 0 0,0-2 0 0 0,0 1-1 0 0,0 0 1 0 0,0-1 0 0 0,0 1 0 0 0,0-1-1 0 0,-1 0 1 0 0,1 0 0 0 0,-1 0-1 0 0,1 0 1 0 0,-1-1 0 0 0,0 0 0 0 0,0 1-1 0 0,0-1 1 0 0,1-1 0 0 0,-1 1-1 0 0,0-1 1 0 0,0 1 0 0 0,0-1 0 0 0,0 0-1 0 0,0 0 1 0 0,0-1 0 0 0,0 1-1 0 0,0-1 1 0 0,0 0 0 0 0,0 0 0 0 0,0 0-1 0 0,0-1 1 0 0,1 1 0 0 0,-1-1-1 0 0,1 0 1 0 0,-1 0 0 0 0,1 0 0 0 0,0-1-1 0 0,-1 1 1 0 0,1-1 0 0 0,0 0-59 0 0,-20-45-812 0 0,45 37-9211 0 0,-16 10-2073 0 0</inkml:trace>
  <inkml:trace contextRef="#ctx0" brushRef="#br0" timeOffset="13078.981">2596 449 0 0 0,'0'0'826'0'0,"0"0"902"0"0,0 0-70 0 0,0 0-353 0 0,0 0-261 0 0,0 0-147 0 0,0 0-53 0 0,2 10 7335 0 0,1 8-3878 0 0,4-15-4012 0 0,0-1 1 0 0,0 0 0 0 0,0 0-1 0 0,0-1 1 0 0,1 0-1 0 0,-1 0 1 0 0,1-1 0 0 0,-1 0-1 0 0,0 0 1 0 0,1 0-1 0 0,-1-1 1 0 0,2-1-290 0 0,24 0 432 0 0,293 0 866 0 0,-12 9-1019 0 0,7-5-154 0 0,-305-2-366 0 0,-29-1-2939 0 0,1 0-2411 0 0,4 0-5617 0 0,4 1 5037 0 0</inkml:trace>
  <inkml:trace contextRef="#ctx0" brushRef="#br0" timeOffset="15044.112">2427 65 0 0 0,'0'0'1559'0'0,"0"0"663"0"0,0 0 266 0 0,0 0-23 0 0,0 0-202 0 0,0 0-289 0 0,0 0-239 0 0,0 0-170 0 0,0 0-159 0 0,0-7-146 0 0,0-2-763 0 0,1-5-49 0 0,-1-1 3865 0 0,0 15-3896 0 0,-7 29 885 0 0,-12 109-84 0 0,20-138-1202 0 0,-1 0 0 0 0,0 0 0 0 0,1-1 0 0 0,-1 1 0 0 0,1 0 0 0 0,-1-1 0 0 0,0 1 0 0 0,1-1 0 0 0,-1 1 1 0 0,0 0-1 0 0,0-1 0 0 0,1 1 0 0 0,-1-1 0 0 0,0 1 0 0 0,0-1 0 0 0,0 1 0 0 0,0 0 0 0 0,0-1 0 0 0,1 1 0 0 0,-1-1 0 0 0,0 1 0 0 0,0-1 0 0 0,0 1 0 0 0,0-1 0 0 0,0 1 0 0 0,0-1 0 0 0,0 1 0 0 0,-1-1 0 0 0,1 1 0 0 0,0-1 0 0 0,0 1 0 0 0,0-1 0 0 0,0 1 0 0 0,-1-1 0 0 0,1 1 0 0 0,0 0 0 0 0,0-1 0 0 0,-1 1 0 0 0,1-1 0 0 0,0 1 0 0 0,-1 0 0 0 0,1-1 0 0 0,0 1 0 0 0,-1 0 0 0 0,1-1 0 0 0,-1 1 0 0 0,1 0 0 0 0,-1 0 0 0 0,1 0 0 0 0,0-1 0 0 0,-1 1 0 0 0,1 0 0 0 0,-1 0 0 0 0,1 0 0 0 0,-1 0 0 0 0,1 0 0 0 0,-1 0 0 0 0,1 0 0 0 0,-1 0 0 0 0,1 0 0 0 0,-1 0 0 0 0,1 0 0 0 0,-1 0 0 0 0,1 0 0 0 0,-1 0 0 0 0,1 0-16 0 0,1-3-4 0 0,1 1 0 0 0,-1-1 0 0 0,1 1 1 0 0,0-1-1 0 0,0 1 0 0 0,0 0 0 0 0,1-1 1 0 0,-1 1-1 0 0,0 0 0 0 0,1 0 0 0 0,0 1 1 0 0,-1-1-1 0 0,1 0 0 0 0,0 1 0 0 0,0 0 1 0 0,0 0-1 0 0,-1 0 0 0 0,1 0 0 0 0,1 0 1 0 0,-1 0-1 0 0,0 1 0 0 0,0-1 0 0 0,0 1 1 0 0,0 0-1 0 0,0 0 0 0 0,0 0 0 0 0,0 1 1 0 0,1-1-1 0 0,-1 1 0 0 0,0-1 1 0 0,0 1-1 0 0,0 0 0 0 0,0 0 0 0 0,0 1 1 0 0,-1-1-1 0 0,1 0 0 0 0,0 1 0 0 0,-1 0 1 0 0,1 0-1 0 0,-1 0 0 0 0,1 0 0 0 0,-1 0 1 0 0,0 0-1 0 0,0 0 0 0 0,0 1 0 0 0,0-1 1 0 0,0 1-1 0 0,0 0 0 0 0,-1-1 0 0 0,1 1 1 0 0,-1 0-1 0 0,0 0 0 0 0,0 0 0 0 0,0 0 1 0 0,0 0-1 0 0,-1 0 0 0 0,1 0 0 0 0,-1 3 4 0 0,-1-2 29 0 0,-1-1 0 0 0,1 1-1 0 0,-1 0 1 0 0,0-1 0 0 0,-1 0-1 0 0,1 1 1 0 0,-1-1 0 0 0,1 0 0 0 0,-1 0-1 0 0,0 0 1 0 0,0-1 0 0 0,0 1-1 0 0,0-1 1 0 0,-1 0 0 0 0,1 1-1 0 0,-1-1 1 0 0,1-1 0 0 0,-1 1-1 0 0,0-1 1 0 0,1 1 0 0 0,-1-1 0 0 0,0 0-1 0 0,0 0 1 0 0,0-1 0 0 0,0 1-1 0 0,0-1 1 0 0,0 0 0 0 0,0 0-1 0 0,0 0 1 0 0,0-1 0 0 0,0 1-1 0 0,0-1 1 0 0,0 0 0 0 0,0 0 0 0 0,-1-1-29 0 0,-6-11-904 0 0,17 7-2434 0 0,14 0-10459 0 0,-15 5 2860 0 0</inkml:trace>
  <inkml:trace contextRef="#ctx0" brushRef="#br0" timeOffset="15408.136">2604 235 13147 0 0,'0'0'1524'0'0,"0"0"-136"0"0,0 0 14 0 0,0 0 53 0 0,0 0-88 0 0,0 0-97 0 0,0 0-203 0 0,0 0-265 0 0,0 0-204 0 0,0 0-198 0 0,0 0-183 0 0,0 0-98 0 0,0 0-23 0 0,-4 2 1 0 0,1-1-53 0 0,0 0 1 0 0,0 0-1 0 0,0 0 0 0 0,0 1 0 0 0,0-1 0 0 0,0 1 0 0 0,1 0 1 0 0,-1 0-1 0 0,1 0 0 0 0,-1 0 0 0 0,1 0 0 0 0,0 0 0 0 0,0 1 0 0 0,0-1 1 0 0,0 1-1 0 0,0-1 0 0 0,1 1 0 0 0,-1 0 0 0 0,1 0 0 0 0,0 0 0 0 0,-1 0 1 0 0,1 0-1 0 0,1 0 0 0 0,-1 0 0 0 0,0 0 0 0 0,1 0 0 0 0,-1 0 0 0 0,1 0 1 0 0,0 1-45 0 0,2-3 41 0 0,0 0 0 0 0,0-1 0 0 0,0 1 0 0 0,-1 0 1 0 0,1-1-1 0 0,0 1 0 0 0,0-1 0 0 0,0 0 0 0 0,0 1 0 0 0,0-1 1 0 0,0 0-1 0 0,0 0 0 0 0,0 0 0 0 0,0-1 0 0 0,0 1 1 0 0,0 0-1 0 0,0-1 0 0 0,0 1 0 0 0,0-1 0 0 0,0 0 1 0 0,0 0-1 0 0,-1 0 0 0 0,1 0 0 0 0,0 0 0 0 0,0 0 0 0 0,-1 0 1 0 0,1 0-1 0 0,-1-1 0 0 0,1 1 0 0 0,-1 0 0 0 0,0-1 1 0 0,1 1-1 0 0,-1-1 0 0 0,1-1-41 0 0,3-44 739 0 0,-20 37-3204 0 0,14 14-11463 0 0,1-2 2832 0 0</inkml:trace>
  <inkml:trace contextRef="#ctx0" brushRef="#br0" timeOffset="17176.452">2757 98 0 0 0,'0'0'2335'0'0,"0"0"466"0"0,0 0 22 0 0,0 0-318 0 0,0 0-408 0 0,0 0-308 0 0,0 0-229 0 0,0 0-178 0 0,0 0-138 0 0,0 0-93 0 0,1-6-120 0 0,9-28 621 0 0,-10 34-1088 0 0,0 0-180 0 0,0 0-148 0 0,-14 29 367 0 0,-44 98 344 0 0,56-121-2755 0 0,13-11-15468 0 0,-8 3 11256 0 0</inkml:trace>
  <inkml:trace contextRef="#ctx0" brushRef="#br0" timeOffset="17517.104">2758 76 0 0 0,'0'0'2542'0'0,"0"0"607"0"0,0 0 39 0 0,0 0-154 0 0,0 0-191 0 0,0 0-362 0 0,0 0-510 0 0,0 0-579 0 0,0 0-525 0 0,0 0-363 0 0,0 0-238 0 0,0 0-112 0 0,0 0-15 0 0,1-3 99 0 0,6-1 638 0 0,0 24 587 0 0,-3-3-1038 0 0,62 84 1159 0 0,-62-103 50 0 0,-3-2-5655 0 0,-1 1-9780 0 0,0 2 2873 0 0</inkml:trace>
  <inkml:trace contextRef="#ctx0" brushRef="#br0" timeOffset="18168.808">2952 76 9002 0 0,'0'0'1939'0'0,"0"0"-171"0"0,0 0-127 0 0,0 0-36 0 0,0 0 32 0 0,0 0 6 0 0,0 0-102 0 0,0 0-206 0 0,0 0-264 0 0,0 0-271 0 0,0 0-241 0 0,0 0-221 0 0,0-6-152 0 0,1-9-187 0 0,-3 25 852 0 0,0-1-638 0 0,-21 130 1014 0 0,22-159-460 0 0,53-25-947 0 0,-51 45 175 0 0,1-1 0 0 0,-1 0 0 0 0,0 1 0 0 0,1-1 0 0 0,-1 1 0 0 0,1 0 0 0 0,-1-1 0 0 0,1 1 0 0 0,-1 0 0 0 0,1 0 0 0 0,-1 0 0 0 0,1 0 0 0 0,0 0 0 0 0,-1 0 0 0 0,1 0 0 0 0,-1 1 0 0 0,1-1 0 0 0,-1 0 0 0 0,1 1 0 0 0,-1 0 0 0 0,0-1 0 0 0,1 1 0 0 0,-1 0 0 0 0,0-1 0 0 0,1 1 0 0 0,-1 0 0 0 0,0 0 0 0 0,0 0 0 0 0,0 0 0 0 0,0 0 0 0 0,0 0 0 0 0,0 1 0 0 0,0-1 0 0 0,0 0 0 0 0,0 1 0 0 0,0-1 0 0 0,-1 0 0 0 0,1 1 0 0 0,0-1 0 0 0,-1 1 0 0 0,1-1 0 0 0,-1 1 0 0 0,0-1 5 0 0,0 2-8 0 0,0 0-1 0 0,-1-1 1 0 0,1 1-1 0 0,-1-1 1 0 0,0 1 0 0 0,0 0-1 0 0,0-1 1 0 0,0 1-1 0 0,0-1 1 0 0,0 0-1 0 0,-1 1 1 0 0,1-1-1 0 0,-1 0 1 0 0,0 0 0 0 0,1 0-1 0 0,-1 0 1 0 0,0 0-1 0 0,0-1 1 0 0,0 1-1 0 0,-1 0 1 0 0,1-1-1 0 0,0 0 1 0 0,-1 1 0 0 0,1-1-1 0 0,-1 0 1 0 0,1 0-1 0 0,-1 0 1 0 0,1-1-1 0 0,-1 1 1 0 0,1 0-1 0 0,-1-1 1 0 0,0 0 0 0 0,1 0-1 0 0,-1 0 1 0 0,0 0-1 0 0,-1 0 9 0 0,4 0-280 0 0,17-13-14129 0 0,-14 12 10039 0 0,2-1-3994 0 0</inkml:trace>
  <inkml:trace contextRef="#ctx0" brushRef="#br0" timeOffset="18417.498">3139 187 7434 0 0,'0'0'3414'0'0,"0"0"-824"0"0,0 0-506 0 0,0 0-138 0 0,0 0-129 0 0,0 0-156 0 0,0 0-264 0 0,0 0-382 0 0,0 0-349 0 0,0 0-199 0 0,0 0-115 0 0,0 0-56 0 0,2 1 1096 0 0,-8 42 543 0 0,8 32-2107 0 0,1-63-3703 0 0,-2-8-2664 0 0,0-1-5908 0 0</inkml:trace>
  <inkml:trace contextRef="#ctx0" brushRef="#br0" timeOffset="22077.14">824 649 0 0 0,'0'0'822'0'0,"3"-2"556"0"0,-1 2-512 0 0,11-4-632 0 0,-6-1 6818 0 0,-2-7 817 0 0,-5 3-3373 0 0,-1 8-4442 0 0,1 1 1 0 0,-1 0 0 0 0,1-1 0 0 0,-1 1-1 0 0,1 0 1 0 0,-1 0 0 0 0,1-1 0 0 0,-1 1-1 0 0,1 0 1 0 0,-1 0 0 0 0,1-1-1 0 0,-1 1 1 0 0,1 0 0 0 0,-1 0 0 0 0,1 0-1 0 0,-1 0 1 0 0,0 0 0 0 0,1 0 0 0 0,-1 0-1 0 0,1 0 1 0 0,-1 0 0 0 0,1 0 0 0 0,-1 0-1 0 0,0 1 1 0 0,1-1 0 0 0,-1 0-1 0 0,1 0 1 0 0,-1 0 0 0 0,1 1 0 0 0,-1-1-1 0 0,1 0 1 0 0,-1 1 0 0 0,1-1 0 0 0,0 0-1 0 0,-1 1 1 0 0,1-1 0 0 0,-1 1 0 0 0,1-1-1 0 0,0 1 1 0 0,-1-1 0 0 0,1 0-1 0 0,0 1 1 0 0,0-1 0 0 0,-1 1 0 0 0,1 0-1 0 0,0-1 1 0 0,0 1 0 0 0,0-1 0 0 0,0 1-1 0 0,-1-1 1 0 0,1 1-55 0 0,-33 84 657 0 0,32-83-643 0 0,1 0-1 0 0,0 0 1 0 0,0 0-1 0 0,0 0 1 0 0,0 0 0 0 0,0 0-1 0 0,0 0 1 0 0,1 0-1 0 0,-1 0 1 0 0,1 0-1 0 0,-1 0 1 0 0,1 0-1 0 0,0 0 1 0 0,-1 0 0 0 0,1-1-1 0 0,0 1 1 0 0,0 0-1 0 0,1 0 1 0 0,-1-1-1 0 0,0 1 1 0 0,0-1 0 0 0,1 1-1 0 0,-1-1 1 0 0,1 0-1 0 0,-1 1 1 0 0,1-1-1 0 0,0 0 1 0 0,-1 0-1 0 0,1 0 1 0 0,0 0 0 0 0,0-1-1 0 0,0 1 1 0 0,0 0-1 0 0,0-1 1 0 0,0 1-1 0 0,0-1 1 0 0,0 0 0 0 0,0 1-1 0 0,0-1 1 0 0,0 0-1 0 0,0 0 1 0 0,0-1-1 0 0,0 1-13 0 0,1 1 26 0 0,0-1 1 0 0,1 1-1 0 0,-1-1 0 0 0,0 1 0 0 0,0-1 0 0 0,0 0 0 0 0,0-1 0 0 0,0 1 0 0 0,1 0 0 0 0,-1-1 0 0 0,0 0 0 0 0,0 1 1 0 0,0-1-1 0 0,0-1 0 0 0,0 1 0 0 0,0 0 0 0 0,-1-1 0 0 0,1 1 0 0 0,0-1 0 0 0,-1 0 0 0 0,1 0 0 0 0,-1 0 0 0 0,1 0 1 0 0,-1 0-1 0 0,0-1 0 0 0,0 1 0 0 0,0-1 0 0 0,0 1 0 0 0,-1-1 0 0 0,1 0 0 0 0,-1 0 0 0 0,0 0 0 0 0,1 1 0 0 0,-1-1 0 0 0,0 0 1 0 0,-1-1-1 0 0,1 1 0 0 0,0 0 0 0 0,-1 0 0 0 0,0 0 0 0 0,0 0 0 0 0,0 0 0 0 0,0-1 0 0 0,0 1 0 0 0,-1 0 0 0 0,1 0 1 0 0,-1 0-1 0 0,0-1-26 0 0,0 2-63 0 0,0-1 0 0 0,0 1 1 0 0,0 0-1 0 0,0 0 0 0 0,0 0 1 0 0,-1 0-1 0 0,1 0 0 0 0,-1 0 1 0 0,1 0-1 0 0,-1 1 0 0 0,0-1 0 0 0,0 0 1 0 0,0 1-1 0 0,1-1 0 0 0,-1 1 1 0 0,-1 0-1 0 0,1 0 0 0 0,0 0 1 0 0,0 0-1 0 0,0 0 0 0 0,-1 0 1 0 0,1 0-1 0 0,0 1 0 0 0,-1-1 1 0 0,-1 1 62 0 0,4 8-6353 0 0,2-3-2895 0 0,1-2-1585 0 0</inkml:trace>
  <inkml:trace contextRef="#ctx0" brushRef="#br0" timeOffset="22621.226">1247 650 0 0 0,'0'0'1896'0'0,"0"0"673"0"0,0 0 289 0 0,0 0-23 0 0,0 0-317 0 0,0 0-434 0 0,0 0-358 0 0,0 0-268 0 0,0 0-175 0 0,0 0-120 0 0,0 0-119 0 0,2-2-83 0 0,0 1-572 0 0,9-14 2573 0 0,-26 46-1307 0 0,14-29-1646 0 0,-1 1 1 0 0,1-1-1 0 0,0 0 1 0 0,0 1 0 0 0,1-1-1 0 0,-1 1 1 0 0,0-1-1 0 0,1 1 1 0 0,-1-1-1 0 0,1 1 1 0 0,0-1 0 0 0,0 1-1 0 0,0 0 1 0 0,0-1-1 0 0,1 1 1 0 0,-1-1 0 0 0,1 1-1 0 0,-1-1 1 0 0,1 1-1 0 0,0-1 1 0 0,0 1 0 0 0,0-1-1 0 0,0 0 1 0 0,0 1-1 0 0,1-1 1 0 0,-1 0 0 0 0,1 0-1 0 0,-1 0 1 0 0,1 0-1 0 0,0 0 1 0 0,0 0 0 0 0,0-1-1 0 0,0 1 1 0 0,0-1-1 0 0,0 1 1 0 0,0-1 0 0 0,0 0-1 0 0,1 0 1 0 0,-1 0-1 0 0,0 0 1 0 0,1 0 0 0 0,-1 0-1 0 0,1-1 1 0 0,-1 1-1 0 0,1-1 1 0 0,0 1-10 0 0,77-14 532 0 0,-78 12-510 0 0,0 0 0 0 0,-1 0 0 0 0,1 0 0 0 0,0 0 0 0 0,-1 0 0 0 0,1 0 0 0 0,0-1 0 0 0,-1 1 0 0 0,0 0 0 0 0,1-1 0 0 0,-1 0 0 0 0,0 1 0 0 0,0-1 0 0 0,0 0 0 0 0,0 1 0 0 0,0-1 0 0 0,0 0-1 0 0,0 0 1 0 0,0 0 0 0 0,-1 0 0 0 0,1 0 0 0 0,-1 0 0 0 0,0 0 0 0 0,1 0 0 0 0,-1 0 0 0 0,0 0 0 0 0,0 0 0 0 0,0 0 0 0 0,-1 0 0 0 0,1 0 0 0 0,0 0 0 0 0,-1 0 0 0 0,1 0 0 0 0,-1 1 0 0 0,0-1 0 0 0,1 0 0 0 0,-1 0 0 0 0,-1-1-22 0 0,-37-53-210 0 0,15 49-3170 0 0,17 10-928 0 0,4 1-2805 0 0,2-3 4692 0 0,-2 2-9284 0 0</inkml:trace>
  <inkml:trace contextRef="#ctx0" brushRef="#br0" timeOffset="23391.274">890 1010 992 0 0,'0'0'2386'0'0,"0"0"-570"0"0,0 0-63 0 0,0 0 307 0 0,0 0 133 0 0,0 0 3 0 0,0 0-185 0 0,0 0-354 0 0,0 0-328 0 0,0 0-273 0 0,0 0-145 0 0,0 0-112 0 0,0 0-79 0 0,0-5-58 0 0,-3-17-111 0 0,2 22-502 0 0,0-1 0 0 0,1 1 0 0 0,-1-1 0 0 0,1 1 0 0 0,-1-1 1 0 0,0 1-1 0 0,0-1 0 0 0,1 1 0 0 0,-1 0 0 0 0,0-1 0 0 0,0 1 1 0 0,1 0-1 0 0,-1 0 0 0 0,0-1 0 0 0,0 1 0 0 0,0 0 0 0 0,1 0 1 0 0,-1 0-1 0 0,0 0 0 0 0,0 0 0 0 0,0 0 0 0 0,1 0 0 0 0,-1 0 1 0 0,0 0-1 0 0,0 1 0 0 0,0-1 0 0 0,1 0 0 0 0,-1 0 0 0 0,0 1 1 0 0,0-1-1 0 0,1 1 0 0 0,-1-1 0 0 0,0 1 0 0 0,1-1 0 0 0,-1 1 1 0 0,0-1-1 0 0,1 1 0 0 0,-1 0-49 0 0,-3 1 23 0 0,0 1 1 0 0,0 0-1 0 0,1 0 0 0 0,-1 0 1 0 0,1 0-1 0 0,-1 1 1 0 0,1-1-1 0 0,0 1 0 0 0,1 0 1 0 0,-1 0-1 0 0,1 0 0 0 0,-1 0 1 0 0,1 0-1 0 0,0 1 0 0 0,1-1 1 0 0,-1 1-1 0 0,1-1 0 0 0,0 1 1 0 0,0-1-1 0 0,0 1 1 0 0,1 0-1 0 0,0 0 0 0 0,0-1 1 0 0,0 1-1 0 0,0 0 0 0 0,1-1 1 0 0,0 1-1 0 0,0 0 0 0 0,0-1 1 0 0,0 1-1 0 0,1 0-23 0 0,1-3 47 0 0,1-1-1 0 0,0 1 1 0 0,0 0-1 0 0,0-1 1 0 0,0 0-1 0 0,0 0 1 0 0,0 0-1 0 0,0 0 1 0 0,0-1-1 0 0,0 0 1 0 0,1 1 0 0 0,-1-2-1 0 0,0 1 1 0 0,0 0-1 0 0,0-1 1 0 0,0 0-1 0 0,0 0 1 0 0,0 0-1 0 0,0 0 1 0 0,0-1-1 0 0,0 1 1 0 0,0-1-1 0 0,-1 0 1 0 0,1 0-1 0 0,-1-1 1 0 0,1 1 0 0 0,-1-1-1 0 0,0 1 1 0 0,0-1-1 0 0,0 0 1 0 0,0 0-1 0 0,0-1 1 0 0,-1 1-1 0 0,0 0 1 0 0,1-1-1 0 0,-1 0 1 0 0,1-2-47 0 0,-2 4 9 0 0,0-1-1 0 0,0 0 1 0 0,-1 0 0 0 0,1 1 0 0 0,-1-1-1 0 0,1 0 1 0 0,-1 0 0 0 0,0 0 0 0 0,0 0-1 0 0,0 0 1 0 0,0 0 0 0 0,-1 1-1 0 0,1-1 1 0 0,-1 0 0 0 0,0 0 0 0 0,1 0-1 0 0,-1 1 1 0 0,-1-1 0 0 0,1 0 0 0 0,0 1-1 0 0,-1-1 1 0 0,1 1 0 0 0,-1 0 0 0 0,0-1-1 0 0,1 1 1 0 0,-1 0 0 0 0,0 0 0 0 0,-1 0-1 0 0,-1-1-8 0 0,15 23-8675 0 0,-5-16 2514 0 0,-1-1-4854 0 0</inkml:trace>
  <inkml:trace contextRef="#ctx0" brushRef="#br0" timeOffset="23753.104">1262 981 12547 0 0,'0'0'1192'0'0,"0"0"-124"0"0,0 0 179 0 0,0 0 348 0 0,0 0 125 0 0,0 0-30 0 0,0 0-188 0 0,0 0-279 0 0,0 0-231 0 0,0 0-183 0 0,0 0-156 0 0,0 0-115 0 0,6-8-120 0 0,14-23-115 0 0,-15 23-91 0 0,-5 8-87 0 0,-3 23 551 0 0,18 77 495 0 0,-12-78-896 0 0,-2-19-5586 0 0,-1-1-5745 0 0,0-2 11014 0 0,0 0-12041 0 0</inkml:trace>
  <inkml:trace contextRef="#ctx0" brushRef="#br0" timeOffset="24389.438">869 1335 0 0 0,'0'0'1383'0'0,"0"0"1131"0"0,0 0 196 0 0,0 0-179 0 0,0 0-292 0 0,0 0-245 0 0,0 0-174 0 0,0 0-191 0 0,0 0-157 0 0,0 0-149 0 0,0 0-163 0 0,1-5-142 0 0,4-11 279 0 0,-5 32 1640 0 0,-7 111-191 0 0,33-136-12819 0 0,-18 5 2334 0 0,-2 1-3222 0 0</inkml:trace>
  <inkml:trace contextRef="#ctx0" brushRef="#br0" timeOffset="24789.295">1321 1276 12899 0 0,'0'0'1511'0'0,"0"0"-144"0"0,0 0 74 0 0,0 0 109 0 0,0 0-130 0 0,0 0-135 0 0,0 0-207 0 0,0 0-241 0 0,0 0-183 0 0,0 0-189 0 0,0 0-161 0 0,0 0-124 0 0,0 0-115 0 0,-2-2-40 0 0,1 1-12 0 0,0 1-1 0 0,0-1 0 0 0,1 1 0 0 0,-1-1 0 0 0,0 1 0 0 0,0 0 1 0 0,0 0-1 0 0,0-1 0 0 0,0 1 0 0 0,0 0 0 0 0,1 0 0 0 0,-1 0 1 0 0,0 0-1 0 0,0 0 0 0 0,0 0 0 0 0,0 0 0 0 0,0 0 1 0 0,0 0-1 0 0,0 1 0 0 0,0-1 0 0 0,1 0 0 0 0,-1 0 0 0 0,0 1 1 0 0,0-1-1 0 0,0 1 0 0 0,1-1 0 0 0,-1 1 0 0 0,0-1 0 0 0,0 1 1 0 0,1-1-1 0 0,-1 1 0 0 0,0 0 0 0 0,1-1 0 0 0,-1 1 0 0 0,1 0 1 0 0,-1-1-1 0 0,1 1 0 0 0,-1 0 0 0 0,1 0 0 0 0,-1 0 1 0 0,1 0-1 0 0,0-1 0 0 0,0 1 0 0 0,-1 0 0 0 0,1 0 0 0 0,0 0 1 0 0,0 0-1 0 0,0 0 0 0 0,0 0 0 0 0,0 0 0 0 0,0 0 0 0 0,0-1 1 0 0,0 1-1 0 0,0 0-12 0 0,-1 2 29 0 0,-1-1 0 0 0,0 0 0 0 0,1 1 0 0 0,0 0 0 0 0,-1-1 0 0 0,1 1 0 0 0,0 0 0 0 0,0-1 0 0 0,1 1 0 0 0,-1 0 0 0 0,0 0 0 0 0,1 0 0 0 0,0 0 0 0 0,0 0 0 0 0,0 0 0 0 0,0-1 0 0 0,0 1 0 0 0,0 0 0 0 0,1 0 0 0 0,0 0 0 0 0,-1 0 0 0 0,1 0-1 0 0,0-1 1 0 0,0 1 0 0 0,1 0 0 0 0,-1-1 0 0 0,0 1 0 0 0,1-1 0 0 0,0 1 0 0 0,-1-1 0 0 0,1 0 0 0 0,0 0 0 0 0,0 0 0 0 0,0 0 0 0 0,1 0 0 0 0,-1 0 0 0 0,0 0 0 0 0,1-1 0 0 0,-1 1 0 0 0,1-1 0 0 0,0 0 0 0 0,-1 0 0 0 0,1 0 0 0 0,0 0 0 0 0,0 0 0 0 0,-1 0 0 0 0,1-1 0 0 0,0 1 0 0 0,1-1-29 0 0,-1 0 34 0 0,0 0 0 0 0,0-1 0 0 0,0 1 0 0 0,0 0 0 0 0,0-1 0 0 0,0 0 0 0 0,0 0 0 0 0,0 0 0 0 0,0 0 0 0 0,0 0 1 0 0,-1-1-1 0 0,1 1 0 0 0,-1-1 0 0 0,1 0 0 0 0,-1 0 0 0 0,1 1 0 0 0,-1-2 0 0 0,0 1 0 0 0,0 0 0 0 0,0 0 0 0 0,0-1 0 0 0,0 1 0 0 0,-1-1 0 0 0,1 1 0 0 0,-1-1 0 0 0,0 0 0 0 0,1 0 0 0 0,-1 1 0 0 0,0-1 0 0 0,-1 0 0 0 0,1 0 0 0 0,0 0 0 0 0,-1 0 0 0 0,0 0 0 0 0,0 0 0 0 0,0 0 0 0 0,0 0 0 0 0,0 0 0 0 0,0-1 1 0 0,-1 1-1 0 0,0 1 0 0 0,1-1 0 0 0,-1 0 0 0 0,0 0 0 0 0,-1 0 0 0 0,1 0 0 0 0,0 1 0 0 0,-1-1 0 0 0,1 0 0 0 0,-2 0-34 0 0,-18-6-2162 0 0,14 11-2507 0 0,0 2-5142 0 0,4-1-2056 0 0</inkml:trace>
  <inkml:trace contextRef="#ctx0" brushRef="#br0" timeOffset="25460.308">919 1663 512 0 0,'0'0'2546'0'0,"0"0"-112"0"0,0 0 33 0 0,0 0 64 0 0,0 0-137 0 0,0 0-199 0 0,0 0-258 0 0,0 0-297 0 0,0 0-269 0 0,0 0-235 0 0,0 0-172 0 0,0 0-169 0 0,0 0-159 0 0,0-5-141 0 0,3-12 95 0 0,-5 35 1323 0 0,-4 12-907 0 0,0 65-258 0 0,26-87-4593 0 0,-4-13-6415 0 0,-15 4 8062 0 0,4-1-9241 0 0</inkml:trace>
  <inkml:trace contextRef="#ctx0" brushRef="#br0" timeOffset="25720.626">1315 1580 12923 0 0,'0'0'1911'0'0,"0"0"-277"0"0,0 0-133 0 0,0 0-69 0 0,0 0-202 0 0,0 0-180 0 0,0 0-132 0 0,0 0-108 0 0,0 0-35 0 0,0 0-11 0 0,0 0-83 0 0,0 0-99 0 0,0 0-102 0 0,1 11-72 0 0,-11 96 596 0 0,7-43-685 0 0,9-52-4578 0 0,4-3-4561 0 0,-9-8-3106 0 0</inkml:trace>
  <inkml:trace contextRef="#ctx0" brushRef="#br0" timeOffset="27409.014">74 2083 0 0 0,'0'0'1723'0'0,"0"0"528"0"0,0 0 275 0 0,0 0 20 0 0,0 0-172 0 0,0 0-328 0 0,-11 0-307 0 0,-16 0-1309 0 0,12 0 1173 0 0,-5 0 4093 0 0,156 4-2444 0 0,528-31-412 0 0,155 32-2005 0 0,-376 0-710 0 0,425 4-71 0 0,170-17 3 0 0,-1015 7-53 0 0,100-18 16 0 0,-122 19-49 0 0,-1 0-1 0 0,1 0 0 0 0,-1 0 1 0 0,0-1-1 0 0,1 1 1 0 0,-1 0-1 0 0,1 0 1 0 0,-1-1-1 0 0,0 1 1 0 0,1 0-1 0 0,-1-1 0 0 0,1 1 1 0 0,-1-1-1 0 0,0 1 1 0 0,0 0-1 0 0,1-1 1 0 0,-1 1-1 0 0,0-1 1 0 0,0 1-1 0 0,1-1 1 0 0,-1 1-1 0 0,0-1 0 0 0,0 1 1 0 0,0-1-1 0 0,0 1 1 0 0,0-1-1 0 0,0 1 1 0 0,0-1-1 0 0,0 1 1 0 0,0-1-1 0 0,0 1 1 0 0,0-1-1 0 0,0 1 0 0 0,0-1 1 0 0,0 1-1 0 0,-1-1 1 0 0,1 1-1 0 0,0-1 1 0 0,0 1-1 0 0,0-1 1 0 0,-1 1-1 0 0,1 0 0 0 0,0-1 1 0 0,-1 1-1 0 0,1-1 1 0 0,0 1-1 0 0,-1 0 1 0 0,1-1-1 0 0,-1 1 1 0 0,1 0-1 0 0,0-1 1 0 0,-1 1-1 0 0,1 0 0 0 0,-1 0 1 0 0,1-1-1 0 0,-1 1 1 0 0,1 0-1 0 0,-1 0 1 0 0,1 0-1 0 0,-1 0 30 0 0,-29-15-2929 0 0,10 9-1292 0 0,7 2-2475 0 0,-1 1-5333 0 0</inkml:trace>
  <inkml:trace contextRef="#ctx0" brushRef="#br0" timeOffset="28193.959">241 708 10818 0 0,'0'0'1923'0'0,"0"0"-254"0"0,0 0 6 0 0,0 0-48 0 0,0 0-72 0 0,0 0-86 0 0,0 0-183 0 0,0 0-202 0 0,0 0-241 0 0,0 0-221 0 0,0 0-141 0 0,-3-4-132 0 0,-10-11-81 0 0,-17 31 305 0 0,28-15-562 0 0,1 1 1 0 0,-1-1-1 0 0,0 0 1 0 0,1 0 0 0 0,-1 1-1 0 0,1-1 1 0 0,0 1-1 0 0,-1-1 1 0 0,1 1 0 0 0,0-1-1 0 0,0 1 1 0 0,0 0-1 0 0,0 0 1 0 0,0-1 0 0 0,0 1-1 0 0,0 0 1 0 0,1 0-1 0 0,-1 0 1 0 0,1 0 0 0 0,0 0-1 0 0,-1 0 1 0 0,1 0-1 0 0,0 0 1 0 0,0 0 0 0 0,0 0-1 0 0,0 0 1 0 0,1 0-1 0 0,-1 0 1 0 0,0 0 0 0 0,1 0-1 0 0,-1 0 1 0 0,1 0-1 0 0,0 0 1 0 0,0 0 0 0 0,0 0-1 0 0,0-1 1 0 0,0 1-1 0 0,0 0 1 0 0,0-1 0 0 0,1 1-1 0 0,-1 0 1 0 0,0-1-1 0 0,1 0 1 0 0,-1 1 0 0 0,1-1-1 0 0,0 0 1 0 0,-1 0-1 0 0,1 0 1 0 0,0 0 0 0 0,0 0-1 0 0,0 0 1 0 0,0-1-1 0 0,1 1-11 0 0,0 1 38 0 0,0-1-1 0 0,0 0 0 0 0,1 0 0 0 0,-1 0 0 0 0,0 0 0 0 0,1-1 0 0 0,-1 1 0 0 0,1-1 1 0 0,-1 0-1 0 0,1 0 0 0 0,-1 0 0 0 0,0 0 0 0 0,1-1 0 0 0,-1 1 0 0 0,1-1 0 0 0,-1 0 1 0 0,0 0-1 0 0,1 0 0 0 0,-1-1 0 0 0,0 1 0 0 0,0-1 0 0 0,0 1 0 0 0,0-1 0 0 0,0 0 1 0 0,-1 0-1 0 0,1-1 0 0 0,0 1 0 0 0,-1-1 0 0 0,0 1 0 0 0,1-1 0 0 0,-1 0 0 0 0,0 1 1 0 0,0-1-1 0 0,-1 0 0 0 0,1 0 0 0 0,-1-1 0 0 0,1 1 0 0 0,-1 0 0 0 0,0 0 1 0 0,0-1-1 0 0,-1 1 0 0 0,1-1 0 0 0,-1 1 0 0 0,1 0 0 0 0,-1-1 0 0 0,0 1 0 0 0,0-1 1 0 0,-1 1-1 0 0,1-1 0 0 0,-1 0-37 0 0,0 1-23 0 0,0-1 1 0 0,0 1 0 0 0,-1-1 0 0 0,0 1-1 0 0,1 0 1 0 0,-1 0 0 0 0,0 0-1 0 0,0 0 1 0 0,-1 0 0 0 0,1 0-1 0 0,-1 1 1 0 0,1-1 0 0 0,-1 1-1 0 0,0-1 1 0 0,0 1 0 0 0,0 0-1 0 0,0 0 1 0 0,0 0 0 0 0,-1 1-1 0 0,1-1 1 0 0,0 1 0 0 0,-1 0-1 0 0,-3-1 23 0 0,-3 28-4019 0 0,10-12-1529 0 0,0-8-64 0 0,0 2-6312 0 0</inkml:trace>
  <inkml:trace contextRef="#ctx0" brushRef="#br0" timeOffset="28867.986">258 1108 120 0 0,'0'0'3395'0'0,"0"0"-1423"0"0,0 0-284 0 0,0 0 242 0 0,0 0 153 0 0,0 0 51 0 0,0 0-62 0 0,0 0-182 0 0,0 0-258 0 0,0 0-346 0 0,0 0-301 0 0,0 0-210 0 0,-2-10-155 0 0,-9-31-102 0 0,10 40-493 0 0,0 1-1 0 0,1-1 1 0 0,-1 0 0 0 0,1 0 0 0 0,-1 1 0 0 0,0-1 0 0 0,1 0 0 0 0,-1 1 0 0 0,0-1 0 0 0,0 1 0 0 0,0-1 0 0 0,0 1-1 0 0,1-1 1 0 0,-1 1 0 0 0,0 0 0 0 0,0-1 0 0 0,0 1 0 0 0,0 0 0 0 0,0 0 0 0 0,0 0 0 0 0,0-1 0 0 0,0 1 0 0 0,0 0-1 0 0,0 0 1 0 0,0 1 0 0 0,0-1 0 0 0,0 0 0 0 0,0 0 0 0 0,1 0 0 0 0,-1 1 0 0 0,0-1 0 0 0,0 0 0 0 0,0 1 0 0 0,0-1 0 0 0,0 0-1 0 0,0 1 1 0 0,1 0 0 0 0,-1-1 0 0 0,0 1 0 0 0,0-1 0 0 0,1 1 0 0 0,-1 0 0 0 0,0 0 0 0 0,0 0-25 0 0,0 0 36 0 0,-3 2 0 0 0,-1 1 0 0 0,1 0 1 0 0,0 0-1 0 0,0 1 0 0 0,1 0 0 0 0,-1-1 1 0 0,1 1-1 0 0,0 0 0 0 0,0 0 0 0 0,1 1 1 0 0,-1-1-1 0 0,1 0 0 0 0,-1 4-36 0 0,3-7 18 0 0,-1-1 0 0 0,1 1 0 0 0,0 0 0 0 0,-1-1 0 0 0,1 1-1 0 0,0-1 1 0 0,0 1 0 0 0,0 0 0 0 0,0-1 0 0 0,0 1 0 0 0,0 0 0 0 0,1-1-1 0 0,-1 1 1 0 0,0 0 0 0 0,1-1 0 0 0,-1 1 0 0 0,1-1 0 0 0,0 1-1 0 0,-1-1 1 0 0,1 1 0 0 0,0-1 0 0 0,0 1 0 0 0,0-1 0 0 0,0 0 0 0 0,0 0-1 0 0,1 1 1 0 0,-1-1 0 0 0,0 0 0 0 0,0 0 0 0 0,1 0 0 0 0,-1 0 0 0 0,1-1-1 0 0,-1 1 1 0 0,1 0 0 0 0,-1 0 0 0 0,1-1 0 0 0,-1 1 0 0 0,1-1-1 0 0,-1 0 1 0 0,1 1 0 0 0,0-1 0 0 0,-1 0 0 0 0,1 0 0 0 0,0 0 0 0 0,-1 0-1 0 0,1 0 1 0 0,0 0 0 0 0,-1-1-18 0 0,2 2 44 0 0,-1-1 0 0 0,1 0 0 0 0,0 0 0 0 0,-1 0 1 0 0,1 0-1 0 0,-1 0 0 0 0,1 0 0 0 0,-1-1 0 0 0,1 1 0 0 0,-1-1 0 0 0,1 0 0 0 0,-1 0 0 0 0,0 0 0 0 0,1 0 0 0 0,-1 0 0 0 0,0-1 0 0 0,0 1 0 0 0,1 0 1 0 0,-1-1-1 0 0,-1 0 0 0 0,1 0 0 0 0,0 1 0 0 0,0-1 0 0 0,-1 0 0 0 0,1 0 0 0 0,-1 0 0 0 0,1-1 0 0 0,-1 1 0 0 0,0 0 0 0 0,0-1 0 0 0,0 1 0 0 0,0 0 1 0 0,0-1-1 0 0,-1 1 0 0 0,1-1 0 0 0,-1 1 0 0 0,1-1 0 0 0,-1 1 0 0 0,0-1 0 0 0,0 0 0 0 0,0 1 0 0 0,-1-2-44 0 0,-6-58-307 0 0,7 73-9999 0 0,0-6-195 0 0</inkml:trace>
  <inkml:trace contextRef="#ctx0" brushRef="#br0" timeOffset="29455.563">261 1406 5041 0 0,'0'0'3242'0'0,"0"0"-857"0"0,0 0-325 0 0,0 0-68 0 0,0 0-270 0 0,0 0-263 0 0,0 0-245 0 0,0 0-275 0 0,0 0-247 0 0,0 0-243 0 0,0 0-194 0 0,0 0-119 0 0,-8-1-55 0 0,-24-2 15 0 0,30 4-67 0 0,1-1 0 0 0,0 1 0 0 0,0-1 0 0 0,0 1 0 0 0,0 0 0 0 0,0-1 0 0 0,0 1 0 0 0,0 0 0 0 0,0 0 0 0 0,1-1 0 0 0,-1 1 0 0 0,0 0 0 0 0,0 0 0 0 0,1 0 0 0 0,-1 0 0 0 0,0 0 0 0 0,1 1 0 0 0,-1-1 0 0 0,1 0 0 0 0,0 0 0 0 0,-1 0 0 0 0,1 0 0 0 0,0 0 0 0 0,0 1 0 0 0,-1-1 0 0 0,1 0 1 0 0,0 0-1 0 0,0 0 0 0 0,0 1 0 0 0,1-1 0 0 0,-1 0 0 0 0,0 0 0 0 0,0 0 0 0 0,1 1 0 0 0,-1-1 0 0 0,0 0 0 0 0,1 0 0 0 0,-1 0 0 0 0,1 0 0 0 0,0 0 0 0 0,-1 0 0 0 0,1 0 0 0 0,0 0 0 0 0,0 1-29 0 0,1-1 74 0 0,-1 0 0 0 0,1 0 1 0 0,-1 0-1 0 0,1 0 1 0 0,-1 0-1 0 0,1 0 0 0 0,0-1 1 0 0,0 1-1 0 0,-1 0 0 0 0,1-1 1 0 0,0 0-1 0 0,0 1 1 0 0,0-1-1 0 0,0 0 0 0 0,0 0 1 0 0,-1 0-1 0 0,1 0 1 0 0,0 0-1 0 0,0 0 0 0 0,0-1 1 0 0,0 1-1 0 0,0 0 1 0 0,-1-1-1 0 0,1 0 0 0 0,0 1 1 0 0,0-1-1 0 0,-1 0 0 0 0,1 0 1 0 0,-1 0-1 0 0,1 0 1 0 0,-1 0-1 0 0,1 0 0 0 0,-1-1 1 0 0,1 1-1 0 0,-1 0 1 0 0,0-1-1 0 0,0 1 0 0 0,0-1 1 0 0,0 1-1 0 0,0-1 1 0 0,0 0-1 0 0,0 1 0 0 0,0-1 1 0 0,-1 0-1 0 0,1 0 0 0 0,-1 0 1 0 0,1 1-1 0 0,-1-1 1 0 0,0 0-1 0 0,1-2-74 0 0,-1 2-63 0 0,0-1 0 0 0,0 1 0 0 0,-1-1 0 0 0,1 1 0 0 0,0-1 0 0 0,-1 1-1 0 0,1-1 1 0 0,-1 1 0 0 0,0-1 0 0 0,0 1 0 0 0,0 0 0 0 0,0-1 0 0 0,-1 1 0 0 0,1 0 0 0 0,0 0 0 0 0,-1 0 0 0 0,1 0 0 0 0,-1 0-1 0 0,0 0 1 0 0,0 0 0 0 0,0 1 0 0 0,0-1 0 0 0,-1 0 63 0 0,-6 17-10890 0 0,8-13 8395 0 0,0 2-8732 0 0</inkml:trace>
  <inkml:trace contextRef="#ctx0" brushRef="#br0" timeOffset="30008.034">232 1765 0 0 0,'0'0'3203'0'0,"0"0"-754"0"0,0 0-258 0 0,0 0 143 0 0,0 0 41 0 0,0 0-139 0 0,0 0-242 0 0,0 0-351 0 0,0 0-385 0 0,0 0-337 0 0,0 0-252 0 0,0 0-212 0 0,0 0-153 0 0,-5-2-76 0 0,-16-8-33 0 0,20 11-155 0 0,0 0 0 0 0,-1 0 0 0 0,1-1 0 0 0,0 1 0 0 0,0 0 1 0 0,0 0-1 0 0,0 0 0 0 0,0 0 0 0 0,0 0 0 0 0,1 0 0 0 0,-1 1 0 0 0,0-1 1 0 0,0 0-1 0 0,1 0 0 0 0,-1 1 0 0 0,1-1 0 0 0,-1 0 0 0 0,1 1 0 0 0,0-1 1 0 0,-1 0-1 0 0,1 1 0 0 0,0-1 0 0 0,0 0 0 0 0,0 1 0 0 0,0-1 0 0 0,0 1 1 0 0,0-1-1 0 0,0 0 0 0 0,1 1 0 0 0,-1-1 0 0 0,1 1-40 0 0,0 0 64 0 0,1 1-1 0 0,0-1 1 0 0,0 0-1 0 0,0 0 1 0 0,1 0-1 0 0,-1-1 1 0 0,0 1-1 0 0,1-1 1 0 0,-1 1-1 0 0,1-1 1 0 0,0 0-1 0 0,-1 0 1 0 0,1 0-1 0 0,0 0 1 0 0,0 0-1 0 0,0 0 1 0 0,-1-1-1 0 0,1 0 1 0 0,0 1-1 0 0,0-1 1 0 0,0 0-1 0 0,0-1 1 0 0,0 1-1 0 0,0 0 1 0 0,0-1-1 0 0,-1 1 1 0 0,1-1-1 0 0,0 0 1 0 0,0 0-1 0 0,-1 0 1 0 0,1-1-1 0 0,0 1 1 0 0,-1 0-1 0 0,2-2-63 0 0,-2 1 45 0 0,1 0-1 0 0,-1-1 0 0 0,0 1 1 0 0,0-1-1 0 0,0 1 0 0 0,-1-1 1 0 0,1 0-1 0 0,-1 0 1 0 0,1 1-1 0 0,-1-1 0 0 0,0 0 1 0 0,0 0-1 0 0,0-1 0 0 0,0 1 1 0 0,-1 0-1 0 0,1 0 1 0 0,-1 0-1 0 0,0 0 0 0 0,0-1 1 0 0,0 1-1 0 0,0 0 0 0 0,0 0 1 0 0,-1 0-1 0 0,0 0 1 0 0,1 0-1 0 0,-1-1 0 0 0,0 1 1 0 0,-1 0-1 0 0,1 1 0 0 0,0-1 1 0 0,-1 0-1 0 0,0 0 1 0 0,1 1-1 0 0,-1-1 0 0 0,0 1 1 0 0,-1-1-1 0 0,1 1 0 0 0,0 0 1 0 0,-1 0-1 0 0,1 0 1 0 0,-1 0-1 0 0,1 0 0 0 0,-1 0 1 0 0,-2 0-45 0 0,-12 4-2463 0 0,14 3-1174 0 0,0 1-3384 0 0,1-3-4910 0 0</inkml:trace>
  <inkml:trace contextRef="#ctx0" brushRef="#br0" timeOffset="30992.052">250 2229 1208 0 0,'0'0'2090'0'0,"0"0"-718"0"0,0 0-26 0 0,0 0 494 0 0,0 0 411 0 0,0 0 114 0 0,0 0-303 0 0,0 0-503 0 0,0 0-419 0 0,0 0-254 0 0,0 0-94 0 0,-1 2 5 0 0,1 3 5355 0 0,9-22-4831 0 0,19-34-1083 0 0,-28 51-183 0 0,0 0-4 0 0,0 24 137 0 0,1 139 570 0 0,2-161-6169 0 0,-1-1-3606 0 0,-2-1-3090 0 0</inkml:trace>
  <inkml:trace contextRef="#ctx0" brushRef="#br0" timeOffset="31735.465">230 2574 5569 0 0,'0'0'2261'0'0,"0"0"-236"0"0,0 0-7 0 0,0 0 85 0 0,0 0-216 0 0,0 0-404 0 0,0 0-358 0 0,0 0-313 0 0,0 0-244 0 0,0 0-152 0 0,0 0-51 0 0,0 0 39 0 0,0 0 7 0 0,-6 9 2802 0 0,48-59-562 0 0,-29 27-1821 0 0,-15 61-252 0 0,5 90-304 0 0,-3-120-2600 0 0,-3 0-6864 0 0,3-7-2590 0 0</inkml:trace>
  <inkml:trace contextRef="#ctx0" brushRef="#br0" timeOffset="32404.976">234 2960 0 0 0,'0'0'1230'0'0,"0"0"823"0"0,0 0 192 0 0,0 0-150 0 0,0 0-264 0 0,0 0-220 0 0,0 0-163 0 0,0 0-158 0 0,0 0-175 0 0,0 0-116 0 0,0 0-2 0 0,0 0 73 0 0,-2 2 67 0 0,0-5 4210 0 0,28-37-4068 0 0,-5 6-571 0 0,-24 76 355 0 0,-7 77-895 0 0,13-112-2876 0 0,-1-6-1771 0 0,0 0-4395 0 0,0-1-2751 0 0</inkml:trace>
  <inkml:trace contextRef="#ctx0" brushRef="#br0" timeOffset="33012.19">234 3288 3337 0 0,'0'0'1907'0'0,"0"0"-596"0"0,0 0-62 0 0,0 0 384 0 0,0 0 295 0 0,0 0 49 0 0,0 0-241 0 0,0 0-389 0 0,0 0-368 0 0,0 0-198 0 0,0 0-27 0 0,0 0 65 0 0,0 0 39 0 0,28-35 2753 0 0,-28 35-3564 0 0,0 1 1 0 0,0 0 0 0 0,1-1 0 0 0,-1 1-1 0 0,0-1 1 0 0,0 1 0 0 0,1-1 0 0 0,-1 1 0 0 0,0-1-1 0 0,1 1 1 0 0,-1-1 0 0 0,0 0 0 0 0,1 1-1 0 0,-1-1 1 0 0,1 1 0 0 0,-1-1 0 0 0,1 0 0 0 0,-1 0-1 0 0,1 1 1 0 0,-1-1 0 0 0,1 0 0 0 0,-1 0-1 0 0,1 1 1 0 0,-1-1 0 0 0,1 0 0 0 0,-1 0 0 0 0,1 0-1 0 0,0 0 1 0 0,-1 0 0 0 0,1 0 0 0 0,-1 0-1 0 0,1 0 1 0 0,-1 0 0 0 0,1 0 0 0 0,0 0 0 0 0,-1 0-1 0 0,1 0 1 0 0,-1 0 0 0 0,1-1 0 0 0,-1 1-1 0 0,1 0 1 0 0,-1 0 0 0 0,1-1 0 0 0,-1 1 0 0 0,1 0-1 0 0,-1-1 1 0 0,1 1 0 0 0,-1-1 0 0 0,0 1 0 0 0,1 0-1 0 0,-1-1 1 0 0,1 0-48 0 0,-5 158 563 0 0,8-167-7120 0 0,-2 7 1086 0 0,0 0-6526 0 0</inkml:trace>
  <inkml:trace contextRef="#ctx0" brushRef="#br0" timeOffset="34201.106">813 2267 0 0 0,'0'0'1571'0'0,"0"0"652"0"0,0 0 27 0 0,0 0-144 0 0,0 0-163 0 0,0 0-176 0 0,0 0-184 0 0,0 0-175 0 0,0 0-110 0 0,5-5-93 0 0,20-23 1695 0 0,-31-8 3412 0 0,5 35-6271 0 0,-1 0 1 0 0,1 0-1 0 0,-1 0 1 0 0,1 0-1 0 0,-1 1 1 0 0,0-1-1 0 0,1 0 0 0 0,-1 1 1 0 0,0-1-1 0 0,0 1 1 0 0,1-1-1 0 0,-1 1 0 0 0,0 0 1 0 0,0 0-1 0 0,0 0 1 0 0,1 0-1 0 0,-1 0 1 0 0,0 0-1 0 0,0 1 0 0 0,0-1 1 0 0,1 0-1 0 0,-1 1 1 0 0,0-1-1 0 0,1 1 1 0 0,-1 0-1 0 0,0 0 0 0 0,1 0 1 0 0,-1-1-1 0 0,1 1 1 0 0,-1 1-42 0 0,0-1 8 0 0,0 0 0 0 0,0 1 1 0 0,0-1-1 0 0,0 1 0 0 0,0-1 1 0 0,0 1-1 0 0,0 0 1 0 0,0 0-1 0 0,1 0 0 0 0,-1 0 1 0 0,1 0-1 0 0,0 0 1 0 0,-1 1-1 0 0,1-1 0 0 0,0 0 1 0 0,0 1-1 0 0,1-1 0 0 0,-1 1 1 0 0,0-1-1 0 0,1 1 1 0 0,0-1-1 0 0,-1 1 0 0 0,1-1 1 0 0,0 1-1 0 0,0-1 0 0 0,0 1 1 0 0,1-1-1 0 0,-1 1 1 0 0,1-1-1 0 0,-1 1 0 0 0,1-1 1 0 0,0 1-1 0 0,0-1 0 0 0,0 0 1 0 0,0 1-1 0 0,0-1 1 0 0,1 0-1 0 0,-1 0 0 0 0,0 0 1 0 0,1 0-1 0 0,0 0 0 0 0,0 0 1 0 0,-1 0-1 0 0,1-1 1 0 0,0 1-1 0 0,0-1 0 0 0,1 1 1 0 0,-1-1-1 0 0,0 0 0 0 0,0 0 1 0 0,1 0-1 0 0,-1 0 1 0 0,0 0-1 0 0,1 0 0 0 0,-1-1 1 0 0,1 1-1 0 0,0-1-8 0 0,-1 1 21 0 0,1 0 0 0 0,0-1 0 0 0,0 1 0 0 0,0-1 0 0 0,-1 0 0 0 0,1 0 0 0 0,0 0 0 0 0,0 0 0 0 0,0 0 0 0 0,0 0 1 0 0,0-1-1 0 0,-1 0 0 0 0,1 1 0 0 0,0-1 0 0 0,-1 0 0 0 0,1 0 0 0 0,0-1 0 0 0,-1 1 0 0 0,1-1 0 0 0,-1 1 0 0 0,0-1 0 0 0,1 0 0 0 0,-1 1 0 0 0,0-1 0 0 0,0 0 0 0 0,0-1 0 0 0,0 1 0 0 0,-1 0 0 0 0,1 0 0 0 0,-1-1 0 0 0,1 1 0 0 0,-1-1 1 0 0,0 0-1 0 0,0 1 0 0 0,0-1 0 0 0,0 0 0 0 0,0 1 0 0 0,-1-1 0 0 0,1 0 0 0 0,-1 0 0 0 0,0-2-21 0 0,1 2-11 0 0,-1 0 0 0 0,-1 0-1 0 0,1-1 1 0 0,0 1 0 0 0,-1 0 0 0 0,1 0 0 0 0,-1 0-1 0 0,0 0 1 0 0,0 0 0 0 0,0 0 0 0 0,-1 0 0 0 0,1 0-1 0 0,-1 1 1 0 0,1-1 0 0 0,-1 0 0 0 0,0 1 0 0 0,0-1-1 0 0,0 1 1 0 0,-1 0 0 0 0,1 0 0 0 0,0 0 0 0 0,-1 0-1 0 0,1 0 1 0 0,-1 0 0 0 0,0 0 0 0 0,0 1 0 0 0,1 0-1 0 0,-3-1 12 0 0,13 28-6037 0 0,-1-18 660 0 0,-3-3-2315 0 0,-1-3-2037 0 0</inkml:trace>
  <inkml:trace contextRef="#ctx0" brushRef="#br0" timeOffset="34681.238">1265 2180 10290 0 0,'0'0'1719'0'0,"0"0"-170"0"0,0 0 91 0 0,0 0 151 0 0,0 0-51 0 0,0 0-163 0 0,0 0-246 0 0,0 0-272 0 0,0 0-227 0 0,0 0-183 0 0,0 0-155 0 0,0 0-101 0 0,-1-4-81 0 0,-6-11-72 0 0,-16 39 468 0 0,22-22-688 0 0,0 0 0 0 0,-1 0 0 0 0,1 0 0 0 0,0 0 0 0 0,0 0 0 0 0,0 0 0 0 0,0 0 0 0 0,0 0-1 0 0,1 0 1 0 0,-1 0 0 0 0,1 1 0 0 0,-1-1 0 0 0,1 0 0 0 0,0 0 0 0 0,0 1 0 0 0,0-1 0 0 0,0 0 0 0 0,0 0-1 0 0,1 1 1 0 0,-1-1 0 0 0,0 0 0 0 0,1 0 0 0 0,0 0 0 0 0,0 0 0 0 0,-1 1 0 0 0,1-1 0 0 0,1 0 0 0 0,-1 0-1 0 0,0-1 1 0 0,0 1 0 0 0,1 0 0 0 0,-1 0 0 0 0,1-1 0 0 0,-1 1 0 0 0,1 0 0 0 0,0-1 0 0 0,0 0 0 0 0,-1 1 0 0 0,1-1-1 0 0,0 0 1 0 0,0 0 0 0 0,2 0-20 0 0,0 1 39 0 0,0-1 1 0 0,-1 1-1 0 0,1-1 0 0 0,0-1 0 0 0,0 1 0 0 0,0 0 1 0 0,0-1-1 0 0,0 0 0 0 0,0 0 0 0 0,0 0 0 0 0,0 0 0 0 0,0-1 1 0 0,0 0-1 0 0,0 1 0 0 0,0-2 0 0 0,0 1 0 0 0,0 0 1 0 0,-1-1-1 0 0,1 1 0 0 0,0-1 0 0 0,-1 0 0 0 0,1-1 1 0 0,-1 1-1 0 0,1-1-39 0 0,-2 0-9 0 0,-1 0 1 0 0,1 0-1 0 0,-1 0 1 0 0,0 0-1 0 0,0 0 1 0 0,0-1-1 0 0,0 1 1 0 0,-1 0-1 0 0,0-1 1 0 0,1 1 0 0 0,-1 0-1 0 0,0 0 1 0 0,0-1-1 0 0,-1 1 1 0 0,1 0-1 0 0,-1-1 1 0 0,0 1-1 0 0,1 0 1 0 0,-1 0-1 0 0,-1 0 1 0 0,1 0-1 0 0,0 0 1 0 0,-1 0 0 0 0,0 0-1 0 0,1 0 1 0 0,-1 0-1 0 0,0 1 1 0 0,-1-1-1 0 0,1 1 1 0 0,0-1-1 0 0,-1 1 1 0 0,1 0-1 0 0,-1 0 1 0 0,0 0-1 0 0,1 0 1 0 0,-1 1-1 0 0,0-1 1 0 0,0 1 0 0 0,0 0-1 0 0,-1 0 1 0 0,1 0-1 0 0,0 0 1 0 0,0 0-1 0 0,0 1 1 0 0,-1-1-1 0 0,1 1 1 0 0,0 0-1 0 0,-1 0 1 0 0,-1 0 8 0 0,-7 11-2731 0 0,6-2-4562 0 0,6-8 6436 0 0,-2 3-10755 0 0</inkml:trace>
  <inkml:trace contextRef="#ctx0" brushRef="#br0" timeOffset="35380.202">738 2586 792 0 0,'0'0'3208'0'0,"0"0"-720"0"0,0 0-318 0 0,0 0-8 0 0,0 0-130 0 0,0 0-158 0 0,0 0-216 0 0,0 0-252 0 0,0 0-220 0 0,0 0-155 0 0,0 0-58 0 0,0 0-43 0 0,0 0-44 0 0,3-9-65 0 0,8-25-109 0 0,-11 33-686 0 0,0 1 0 0 0,0 0-1 0 0,0-1 1 0 0,0 1 0 0 0,0 0 0 0 0,0 0-1 0 0,0-1 1 0 0,0 1 0 0 0,0 0 0 0 0,-1-1 0 0 0,1 1-1 0 0,0 0 1 0 0,0-1 0 0 0,0 1 0 0 0,0 0-1 0 0,-1 0 1 0 0,1-1 0 0 0,0 1 0 0 0,0 0-1 0 0,-1 0 1 0 0,1-1 0 0 0,0 1 0 0 0,0 0-1 0 0,-1 0 1 0 0,1 0 0 0 0,0 0 0 0 0,-1-1-1 0 0,1 1 1 0 0,0 0 0 0 0,-1 0 0 0 0,1 0-1 0 0,0 0 1 0 0,-1 0 0 0 0,1 0 0 0 0,0 0-1 0 0,-1 0 1 0 0,1 0 0 0 0,0 0 0 0 0,-1 0-1 0 0,1 0 1 0 0,0 0 0 0 0,-1 0 0 0 0,1 0 0 0 0,0 0-1 0 0,-1 1 1 0 0,1-1 0 0 0,0 0 0 0 0,0 0-1 0 0,-1 0 1 0 0,1 0 0 0 0,0 1 0 0 0,-1-1-1 0 0,1 0 1 0 0,0 0 0 0 0,0 1 0 0 0,0-1-1 0 0,-1 0 1 0 0,1 0 0 0 0,0 1 0 0 0,0-1-1 0 0,0 0 1 0 0,0 1 0 0 0,-1-1 0 0 0,1 0-1 0 0,0 0 1 0 0,0 1 0 0 0,0-1-26 0 0,-54 77 382 0 0,53-75-377 0 0,0 0-1 0 0,0 0 1 0 0,0 0 0 0 0,1 0 0 0 0,-1 0-1 0 0,1 0 1 0 0,0 0 0 0 0,-1 0 0 0 0,1 0-1 0 0,0 1 1 0 0,0-1 0 0 0,1 0 0 0 0,-1 0-1 0 0,0 0 1 0 0,1 0 0 0 0,-1 0 0 0 0,1 0-1 0 0,-1 0 1 0 0,1 0 0 0 0,0 0 0 0 0,0 0-1 0 0,0 0 1 0 0,0 0 0 0 0,0-1 0 0 0,1 1-1 0 0,-1 0 1 0 0,0-1 0 0 0,1 1 0 0 0,-1-1-1 0 0,1 1 1 0 0,0-1 0 0 0,-1 0 0 0 0,1 0-1 0 0,0 0 1 0 0,0 0 0 0 0,0 0 0 0 0,0 0-1 0 0,0 0 1 0 0,0 0 0 0 0,0-1 0 0 0,0 1-1 0 0,1-1-4 0 0,-1 1 23 0 0,0 0 0 0 0,1 0 1 0 0,-1-1-1 0 0,0 1 0 0 0,0-1 0 0 0,1 1 0 0 0,-1-1 0 0 0,0 0 0 0 0,0 0 0 0 0,1 0 0 0 0,-1 0 0 0 0,0 0 0 0 0,0-1 0 0 0,1 1 0 0 0,-1-1 0 0 0,0 1 0 0 0,0-1 0 0 0,0 0 0 0 0,1 0 0 0 0,-1 0 0 0 0,0 0 0 0 0,0 0 1 0 0,-1 0-1 0 0,1-1 0 0 0,0 1 0 0 0,0-1 0 0 0,0 1 0 0 0,-1-1 0 0 0,1 0 0 0 0,-1 1 0 0 0,0-1 0 0 0,1 0 0 0 0,-1 0 0 0 0,0 0 0 0 0,0 0 0 0 0,0 0 0 0 0,0 0 0 0 0,-1-1 0 0 0,1 1 0 0 0,0 0 0 0 0,-1 0 1 0 0,0-1-1 0 0,1 1 0 0 0,-1 0 0 0 0,0 0 0 0 0,0-1 0 0 0,0 1 0 0 0,-1 0 0 0 0,1 0 0 0 0,0-1 0 0 0,-1 1 0 0 0,0 0 0 0 0,1 0 0 0 0,-1 0 0 0 0,0-1 0 0 0,0 1 0 0 0,0 0 0 0 0,0 0 0 0 0,-1 1 0 0 0,1-1 1 0 0,0 0-1 0 0,-1 0 0 0 0,0 0-23 0 0,-39-40-499 0 0,55 45-8504 0 0,-9-2 2501 0 0,1 1-5055 0 0</inkml:trace>
  <inkml:trace contextRef="#ctx0" brushRef="#br0" timeOffset="35687.977">1336 2510 20724 0 0,'0'0'759'0'0,"0"0"-21"0"0,0 0 85 0 0,0 0 141 0 0,0 0 35 0 0,0 0-59 0 0,0 0-192 0 0,0 0-263 0 0,0 0-230 0 0,0 0-113 0 0,0 0 4 0 0,0 0 70 0 0,-8 18 730 0 0,5 4-1955 0 0,2 74 4101 0 0,11-67-8505 0 0,11-5-8034 0 0,-18-22 1339 0 0</inkml:trace>
  <inkml:trace contextRef="#ctx0" brushRef="#br0" timeOffset="36408.382">719 2965 0 0 0,'0'0'2931'0'0,"0"0"857"0"0,0 0-58 0 0,0 0-484 0 0,0 0-616 0 0,0 0-594 0 0,0 0-449 0 0,0 0-292 0 0,0 0-163 0 0,0 0-95 0 0,0 0-104 0 0,2-6-126 0 0,5-18-168 0 0,-5 18-179 0 0,-1 26 1011 0 0,-1 68 780 0 0,0-65-6646 0 0,0-1-6074 0 0,0-22-1511 0 0</inkml:trace>
  <inkml:trace contextRef="#ctx0" brushRef="#br0" timeOffset="36857.34">1364 2998 13443 0 0,'0'0'625'0'0,"0"0"-150"0"0,0 0 189 0 0,0 0 444 0 0,0 0 279 0 0,0 0 116 0 0,0 0-158 0 0,0 0-314 0 0,0 0-221 0 0,0 0-157 0 0,0 0-75 0 0,0 0-42 0 0,-3-7-39 0 0,-10-18-51 0 0,-14 39 893 0 0,-9 64-458 0 0,35-76-866 0 0,1 0 1 0 0,0 0-1 0 0,-1 0 1 0 0,1 0 0 0 0,0 0-1 0 0,0 0 1 0 0,1 0-1 0 0,-1 0 1 0 0,0 0-1 0 0,1 0 1 0 0,-1 0 0 0 0,1 0-1 0 0,-1 0 1 0 0,1 0-1 0 0,0-1 1 0 0,0 1-1 0 0,0 0 1 0 0,0 0-1 0 0,0-1 1 0 0,0 1 0 0 0,1-1-1 0 0,-1 1 1 0 0,0-1-1 0 0,1 1 1 0 0,-1-1-1 0 0,1 0 1 0 0,0 0 0 0 0,-1 0-1 0 0,1 0 1 0 0,0 0-1 0 0,0 0 1 0 0,-1 0-1 0 0,1 0 1 0 0,0-1 0 0 0,0 1-1 0 0,0-1 1 0 0,0 1-1 0 0,0-1 1 0 0,0 0-1 0 0,2 0-15 0 0,-1 1 28 0 0,0 0 0 0 0,0-1 0 0 0,1 1 0 0 0,-1-1 0 0 0,0 1 0 0 0,0-1 0 0 0,1 0 0 0 0,-1-1 0 0 0,0 1 0 0 0,0-1 0 0 0,0 1 0 0 0,1-1 0 0 0,-1 0-1 0 0,0 0 1 0 0,0 0 0 0 0,0 0 0 0 0,0-1 0 0 0,0 1 0 0 0,-1-1 0 0 0,1 0 0 0 0,0 0 0 0 0,-1 0 0 0 0,1 0 0 0 0,-1 0 0 0 0,0-1 0 0 0,1 1 0 0 0,-1-1 0 0 0,-1 1 0 0 0,1-1-1 0 0,0 0 1 0 0,0 1 0 0 0,-1-1 0 0 0,0 0 0 0 0,1 0 0 0 0,-1 0 0 0 0,-1-1 0 0 0,1 1 0 0 0,0 0 0 0 0,-1 0 0 0 0,1-2-28 0 0,-20-59-283 0 0,-1 47-2553 0 0,14 16-1627 0 0,3 2-4189 0 0,2 0-3127 0 0</inkml:trace>
  <inkml:trace contextRef="#ctx0" brushRef="#br0" timeOffset="37442.437">651 3370 8090 0 0,'0'0'2319'0'0,"0"0"-487"0"0,0 0-78 0 0,0 0 192 0 0,0 0 27 0 0,0 0-152 0 0,0 0-290 0 0,0 0-307 0 0,0 0-292 0 0,0 0-220 0 0,0 0-119 0 0,0 0-124 0 0,0 0-106 0 0,3-9-91 0 0,10-27-65 0 0,-8 76 1898 0 0,-7-8-1733 0 0,7 48-468 0 0,10-71-3159 0 0,-3-9-5163 0 0,-8 0 3252 0 0,1 0-6414 0 0</inkml:trace>
  <inkml:trace contextRef="#ctx0" brushRef="#br0" timeOffset="37768.457">1333 3256 15147 0 0,'0'0'4992'0'0,"0"0"-3476"0"0,0 0-1005 0 0,0 0 119 0 0,0 0 172 0 0,0 0 100 0 0,0 0-29 0 0,0 0-188 0 0,0 0-181 0 0,-10 10-163 0 0,-31 32-122 0 0,39-40-205 0 0,0 0 0 0 0,0 1 1 0 0,0 0-1 0 0,0-1 0 0 0,0 1 0 0 0,0 0 1 0 0,1 0-1 0 0,-1 0 0 0 0,1 0 0 0 0,0 0 1 0 0,0 0-1 0 0,0 0 0 0 0,0 0 0 0 0,0 1 1 0 0,1-1-1 0 0,0 0 0 0 0,-1 1 1 0 0,1-1-1 0 0,0 0 0 0 0,1 0 0 0 0,-1 1 1 0 0,1-1-1 0 0,-1 0 0 0 0,1 0 0 0 0,0 1 1 0 0,0-1-1 0 0,0 0 0 0 0,2 3-14 0 0,8 9-3645 0 0,2-4-3809 0 0,-10-9-4415 0 0</inkml:trace>
  <inkml:trace contextRef="#ctx0" brushRef="#br0" timeOffset="39265.974">176 3649 14195 0 0,'0'0'734'0'0,"0"0"-94"0"0,0 0 57 0 0,0 0 158 0 0,0 0 139 0 0,0 0 114 0 0,-11-2 19 0 0,-52-11 2267 0 0,194 20 477 0 0,-114-9-3629 0 0,338-4 1365 0 0,118-18-1111 0 0,66 14-354 0 0,-204 9-74 0 0,145 17-28 0 0,28-8 15 0 0,81-37-31 0 0,-576 28-10 0 0,-2 2-14 0 0,0-2-1 0 0,0 1 0 0 0,0-2 1 0 0,1 1-1 0 0,-1-2 1 0 0,0 1-1 0 0,-1-1 0 0 0,1-1 1 0 0,-1 0-1 0 0,1-1 0 0 0,-1 0 1 0 0,3-2 0 0 0,-12 7-46 0 0,-1-1-1 0 0,0 1 1 0 0,1 0 0 0 0,-1-1 0 0 0,1 1 0 0 0,-1-1 0 0 0,0 1-1 0 0,0-1 1 0 0,1 1 0 0 0,-1 0 0 0 0,0-1 0 0 0,0 1 0 0 0,1-1 0 0 0,-1 1-1 0 0,0-1 1 0 0,0 1 0 0 0,0-1 0 0 0,0 1 0 0 0,0-1 0 0 0,0 0-1 0 0,0 1 1 0 0,0-1 0 0 0,0 1 0 0 0,0-1 0 0 0,0 1 0 0 0,0-1-1 0 0,0 1 1 0 0,0-1 0 0 0,0 1 0 0 0,-1-1 0 0 0,1 1 0 0 0,0-1-1 0 0,0 1 1 0 0,-1-1 0 0 0,1 1 0 0 0,0 0 0 0 0,0-1 0 0 0,-1 1-1 0 0,1-1 1 0 0,-1 1 0 0 0,1 0 0 0 0,0-1 0 0 0,-1 1 0 0 0,1 0-1 0 0,-1-1 1 0 0,1 1 0 0 0,-1 0 0 0 0,1 0 0 0 0,-1-1 0 0 0,1 1-1 0 0,-1 0 47 0 0,-8-5-4103 0 0,1 2-3836 0 0,2 1-4607 0 0</inkml:trace>
  <inkml:trace contextRef="#ctx0" brushRef="#br0" timeOffset="48910.022">2350 632 0 0 0,'0'0'1670'0'0,"0"0"557"0"0,0 0 249 0 0,0 0 101 0 0,0 0-31 0 0,0 0-196 0 0,0 0-307 0 0,0 0-352 0 0,0 0-355 0 0,0 0-248 0 0,0 0-148 0 0,-5-2 6579 0 0,3 1-7947 0 0,0 1 441 0 0,-1 1 0 0 0,1-1 0 0 0,-1 1 0 0 0,1 0 0 0 0,-1 0 0 0 0,1 0 0 0 0,-1 0 0 0 0,1 0 0 0 0,0 0 0 0 0,0 1 0 0 0,-1-1 0 0 0,1 1 0 0 0,0 0 0 0 0,0 0 0 0 0,1-1 0 0 0,-1 1 0 0 0,0 0 0 0 0,1 1-1 0 0,-1-1 1 0 0,1 0 0 0 0,-1 0 0 0 0,1 1 0 0 0,0-1 0 0 0,0 0 0 0 0,0 1 0 0 0,1-1 0 0 0,-1 1 0 0 0,0 0 0 0 0,1-1 0 0 0,0 1 0 0 0,-1-1 0 0 0,1 1 0 0 0,0 0 0 0 0,0-1 0 0 0,1 1 0 0 0,-1-1 0 0 0,1 1 0 0 0,-1 0 0 0 0,1-1 0 0 0,0 1-1 0 0,0-1 1 0 0,0 1 0 0 0,0-1 0 0 0,0 0 0 0 0,0 0 0 0 0,1 1 0 0 0,-1-1 0 0 0,1 0 0 0 0,0 0 0 0 0,-1 0 0 0 0,1 0 0 0 0,0-1 0 0 0,0 1 0 0 0,0 0 0 0 0,1-1 0 0 0,-1 1 0 0 0,0-1 0 0 0,0 0 0 0 0,1 0 0 0 0,-1 0 0 0 0,1 0 0 0 0,-1 0-1 0 0,1 0-12 0 0,83-15 363 0 0,-84 13-344 0 0,0 1 1 0 0,0-1-1 0 0,0 0 1 0 0,0 1-1 0 0,0-1 1 0 0,0 0-1 0 0,-1 0 1 0 0,1-1-1 0 0,0 1 1 0 0,0 0 0 0 0,-1 0-1 0 0,1-1 1 0 0,-1 1-1 0 0,1-1 1 0 0,-1 0-1 0 0,0 1 1 0 0,0-1-1 0 0,1 0 1 0 0,-1 0-1 0 0,0 0 1 0 0,-1 1 0 0 0,1-1-1 0 0,0 0 1 0 0,0 0-1 0 0,-1 0 1 0 0,1-1-1 0 0,-1 1 1 0 0,0 0-1 0 0,0 0 1 0 0,0 0-1 0 0,0 0 1 0 0,0 0 0 0 0,0 0-1 0 0,0 0 1 0 0,-1 0-1 0 0,1-1 1 0 0,-1 1-1 0 0,1 0 1 0 0,-1 0-20 0 0,-1-2-15 0 0,0 1 1 0 0,-1-1-1 0 0,1 1 0 0 0,-1-1 1 0 0,0 1-1 0 0,1 0 0 0 0,-1 0 1 0 0,-1 0-1 0 0,1 1 1 0 0,0-1-1 0 0,-1 1 0 0 0,1 0 1 0 0,-1-1-1 0 0,0 2 1 0 0,0-1-1 0 0,0 0 0 0 0,0 1 1 0 0,0 0-1 0 0,0 0 0 0 0,0 0 1 0 0,0 0-1 0 0,0 1 1 0 0,0-1-1 0 0,-3 1 15 0 0,-10 22-2788 0 0,16 0-6550 0 0,1-18 4175 0 0,0 1-6701 0 0</inkml:trace>
  <inkml:trace contextRef="#ctx0" brushRef="#br0" timeOffset="49796.432">2301 1026 1448 0 0,'0'0'2637'0'0,"0"0"-182"0"0,0 0 67 0 0,0 0 53 0 0,0 0-106 0 0,0 0-225 0 0,0 0-383 0 0,0 0-409 0 0,0 0-281 0 0,0 0-176 0 0,0 0-134 0 0,0 0-87 0 0,0 0-105 0 0,1-5-70 0 0,3-16-87 0 0,-5 20-449 0 0,1 1-1 0 0,-1-1 1 0 0,0 0-1 0 0,0 1 1 0 0,1-1-1 0 0,-1 0 1 0 0,0 1 0 0 0,0-1-1 0 0,0 1 1 0 0,0-1-1 0 0,0 1 1 0 0,0 0-1 0 0,0-1 1 0 0,0 1-1 0 0,1 0 1 0 0,-1 0 0 0 0,0 0-1 0 0,0 0 1 0 0,0-1-1 0 0,0 1 1 0 0,0 1-1 0 0,0-1 1 0 0,0 0 0 0 0,0 0-1 0 0,0 0 1 0 0,0 0-1 0 0,0 1 1 0 0,0-1-1 0 0,0 0 1 0 0,0 1-1 0 0,0-1 1 0 0,0 1 0 0 0,0-1-1 0 0,0 1-62 0 0,-1 0 9 0 0,0-1 0 0 0,0 1 0 0 0,0 0 0 0 0,-1-1 0 0 0,1 1 0 0 0,1 0 0 0 0,-1 0 0 0 0,0 0 0 0 0,0 1 0 0 0,0-1 0 0 0,0 0 0 0 0,1 1 0 0 0,-1-1 1 0 0,1 1-1 0 0,-1-1 0 0 0,1 1 0 0 0,0 0 0 0 0,-1 0 0 0 0,1-1 0 0 0,0 1 0 0 0,0 0 0 0 0,0 0 0 0 0,1 0 0 0 0,-1 0 0 0 0,0 0 0 0 0,1 0 0 0 0,-1 1 0 0 0,1-1 0 0 0,0 0 0 0 0,0 0 0 0 0,-1 0 0 0 0,2 0 0 0 0,-1 1 0 0 0,0-1 0 0 0,0 0 0 0 0,1 0 0 0 0,-1 0 0 0 0,1 0 0 0 0,-1 0 0 0 0,1 0 0 0 0,0 0 0 0 0,0 0 0 0 0,0 0 0 0 0,0 0 0 0 0,0 0 0 0 0,1 0 0 0 0,-1-1 0 0 0,0 1 0 0 0,1 0 0 0 0,-1-1 0 0 0,1 1 0 0 0,0-1 0 0 0,0 0 0 0 0,-1 0 0 0 0,1 1 0 0 0,0-1 1 0 0,0 0-1 0 0,0-1 0 0 0,0 1 0 0 0,0 0 0 0 0,0 0 0 0 0,0-1 0 0 0,0 1 0 0 0,2-1-9 0 0,78-17 454 0 0,-80 16-432 0 0,-1 0 0 0 0,1 0-1 0 0,0 0 1 0 0,0-1 0 0 0,-1 1 0 0 0,1 0-1 0 0,-1-1 1 0 0,1 1 0 0 0,-1-1-1 0 0,0 1 1 0 0,0-1 0 0 0,0 0 0 0 0,0 0-1 0 0,0 1 1 0 0,0-1 0 0 0,0 0-1 0 0,0 0 1 0 0,-1 0 0 0 0,1 0 0 0 0,-1 0-1 0 0,1 0 1 0 0,-1 0 0 0 0,0 0 0 0 0,0 0-1 0 0,0 0 1 0 0,0 0 0 0 0,0-1-1 0 0,0 1 1 0 0,-1 0 0 0 0,1 0 0 0 0,-1 0-1 0 0,1 0 1 0 0,-1 0 0 0 0,0 1-1 0 0,0-1 1 0 0,1 0 0 0 0,-2 0 0 0 0,1 0-1 0 0,0 0-21 0 0,-26-34 25 0 0,6 48-3629 0 0,17-2 280 0 0,2-2-1858 0 0,0-3-1142 0 0,0 0-4517 0 0</inkml:trace>
  <inkml:trace contextRef="#ctx0" brushRef="#br0" timeOffset="52511.994">2349 1337 0 0 0,'0'0'975'0'0,"0"0"1197"0"0,0 0 362 0 0,0 0-44 0 0,0 0-179 0 0,0 0-266 0 0,0 0-254 0 0,0 0-192 0 0,0 0-187 0 0,0 0-193 0 0,0-4-163 0 0,0 3-963 0 0,0 1 0 0 0,0-1 0 0 0,0 0 0 0 0,0 0 0 0 0,0 0 0 0 0,0 1 0 0 0,0-1 0 0 0,0 0 0 0 0,-1 0 0 0 0,1 1-1 0 0,0-1 1 0 0,0 0 0 0 0,-1 1 0 0 0,1-1 0 0 0,-1 0 0 0 0,1 1 0 0 0,-1-1 0 0 0,1 0 0 0 0,-1 1 0 0 0,1-1 0 0 0,-1 1 0 0 0,1-1 0 0 0,-1 1 0 0 0,0-1 0 0 0,1 1 0 0 0,-1-1-1 0 0,0 1 1 0 0,1 0 0 0 0,-1-1 0 0 0,0 1 0 0 0,1 0 0 0 0,-1-1 0 0 0,0 1 0 0 0,0 0 0 0 0,0 0 0 0 0,1 0 0 0 0,-1 0 0 0 0,0 0 0 0 0,0 0 0 0 0,0 0 0 0 0,1 0 0 0 0,-1 0-1 0 0,0 0 1 0 0,0 1 0 0 0,1-1 0 0 0,-1 0 0 0 0,0 0 0 0 0,0 1 0 0 0,1-1 0 0 0,-1 0 0 0 0,0 1 0 0 0,1-1 0 0 0,-1 1 0 0 0,0-1 0 0 0,1 1 0 0 0,-1-1 0 0 0,1 1 0 0 0,-1-1-1 0 0,1 1 1 0 0,-1 0 0 0 0,1-1 0 0 0,-1 1 0 0 0,1 0 0 0 0,0 0-93 0 0,-37 70 959 0 0,37-69-943 0 0,-1 0-1 0 0,1-1 1 0 0,0 1 0 0 0,0 0-1 0 0,0 0 1 0 0,0-1-1 0 0,0 1 1 0 0,0 0-1 0 0,1-1 1 0 0,-1 1 0 0 0,0 0-1 0 0,1 0 1 0 0,-1-1-1 0 0,1 1 1 0 0,0-1-1 0 0,-1 1 1 0 0,1-1 0 0 0,0 1-1 0 0,0-1 1 0 0,0 1-1 0 0,0-1 1 0 0,0 0-1 0 0,1 1 1 0 0,-1-1 0 0 0,0 0-1 0 0,1 0 1 0 0,-1 0-1 0 0,0 0 1 0 0,1 0-1 0 0,-1 0 1 0 0,1-1 0 0 0,0 1-1 0 0,-1 0 1 0 0,1-1-1 0 0,0 1 1 0 0,-1-1-1 0 0,1 0 1 0 0,0 1 0 0 0,-1-1-1 0 0,1 0 1 0 0,0 0-1 0 0,0 0 1 0 0,-1 0-1 0 0,2 0-15 0 0,0 0 36 0 0,0 0 0 0 0,0 1-1 0 0,0-1 1 0 0,0 0-1 0 0,0 0 1 0 0,0-1-1 0 0,0 1 1 0 0,0-1 0 0 0,0 1-1 0 0,0-1 1 0 0,0 0-1 0 0,0 0 1 0 0,0 0 0 0 0,0 0-1 0 0,-1-1 1 0 0,1 1-1 0 0,0-1 1 0 0,-1 0-1 0 0,1 0 1 0 0,-1 0 0 0 0,0 0-1 0 0,0 0 1 0 0,0 0-1 0 0,0-1 1 0 0,0 1-1 0 0,0-1 1 0 0,0 1 0 0 0,-1-1-1 0 0,1 0 1 0 0,-1 1-1 0 0,0-1 1 0 0,0 0-1 0 0,0 0 1 0 0,0 0 0 0 0,-1 0-1 0 0,1 0 1 0 0,0-3-36 0 0,-1 2-7 0 0,0 1 1 0 0,0 0 0 0 0,0-1 0 0 0,-1 1-1 0 0,1-1 1 0 0,-1 1 0 0 0,0 0-1 0 0,0-1 1 0 0,0 1 0 0 0,0 0 0 0 0,0 0-1 0 0,-1 0 1 0 0,1 0 0 0 0,-1 0-1 0 0,0 0 1 0 0,0 0 0 0 0,0 0-1 0 0,0 1 1 0 0,-1-1 0 0 0,1 1 0 0 0,-1 0-1 0 0,1-1 1 0 0,-1 1 0 0 0,0 0-1 0 0,-2 0 7 0 0,-11 24-4206 0 0,14-9-261 0 0,1-7-445 0 0,-1 1-5817 0 0</inkml:trace>
  <inkml:trace contextRef="#ctx0" brushRef="#br0" timeOffset="62658.136">2222 1781 168 0 0,'0'0'2882'0'0,"0"0"-1136"0"0,0 0-469 0 0,0 0 60 0 0,0 0 256 0 0,0 0 241 0 0,0 0 4 0 0,0 0-146 0 0,0 0-244 0 0,0 0-242 0 0,0 0-156 0 0,4 9 3001 0 0,-2-5 1382 0 0,30-49-4374 0 0,11 0-793 0 0,-40 68-269 0 0,-4 144 312 0 0,1-167-291 0 0,0 0-4 0 0,0 0 16 0 0,0 0 3 0 0,0 0-16 0 0,0 0 11 0 0,0 0 0 0 0,0 0-26 0 0,-1-8-2278 0 0,0 2-3564 0 0,0 3-5859 0 0,0 2 2158 0 0</inkml:trace>
  <inkml:trace contextRef="#ctx0" brushRef="#br0" timeOffset="62921.09">2227 1907 4953 0 0,'0'0'3686'0'0,"0"0"-984"0"0,0 0-676 0 0,0 0-204 0 0,0 0-95 0 0,0 0-94 0 0,0 0-111 0 0,0 0-196 0 0,0 0-180 0 0,0 0-113 0 0,0 0-150 0 0,0 0-113 0 0,0 0-61 0 0,8 3-67 0 0,72 10 1248 0 0,38-21-627 0 0,-117 8-1287 0 0,-8-3-3072 0 0,4 2-2909 0 0,2 1 3946 0 0,-1-1-9977 0 0</inkml:trace>
  <inkml:trace contextRef="#ctx0" brushRef="#br1" timeOffset="69494.189">674 694 0 0 0,'0'0'896'0'0,"0"0"575"0"0,0 0 152 0 0,0 0 54 0 0,1-11 15 0 0,7-41 900 0 0,5 7 5025 0 0,-9 81-5634 0 0,-11 182 609 0 0,7-218-2449 0 0,0 0 129 0 0,0 0 103 0 0,-3-25 744 0 0,3 17-1184 0 0,-1-18-39 0 0,-1-1 0 0 0,-1 1 0 0 0,-1 0 1 0 0,-1 0-1 0 0,-2 0 0 0 0,-8-20 104 0 0,94 37-426 0 0,353-9 922 0 0,63 40-302 0 0,-499-19-162 0 0,-1 0-1 0 0,0 1 1 0 0,1 0 0 0 0,0 0 0 0 0,0 0 0 0 0,0 0 0 0 0,0 1 0 0 0,1-1 0 0 0,-1 1 0 0 0,1 0-1 0 0,1 0 1 0 0,-1 0 0 0 0,1 1 0 0 0,-1-1 0 0 0,1 0 0 0 0,1 1 0 0 0,-1 0 0 0 0,1-1-1 0 0,0 1 1 0 0,1 0 0 0 0,-1 4-32 0 0,1-7-3 0 0,0 0 0 0 0,-1 0 1 0 0,1 0-1 0 0,-1 0 0 0 0,0 0 0 0 0,0 0 0 0 0,0 0 0 0 0,0 0 1 0 0,-1-1-1 0 0,1 1 0 0 0,-1 0 0 0 0,1-1 0 0 0,-1 1 0 0 0,0-1 0 0 0,0 1 1 0 0,0-1-1 0 0,0 0 0 0 0,-1 0 0 0 0,1 0 0 0 0,0 0 0 0 0,-1 0 0 0 0,0-1 1 0 0,1 1-1 0 0,-1-1 0 0 0,0 1 0 0 0,0-1 0 0 0,0 0 0 0 0,0 0 1 0 0,0 0-1 0 0,0-1 0 0 0,0 1 0 0 0,0-1 0 0 0,0 0 0 0 0,0 0 0 0 0,0 0 1 0 0,-1 0 2 0 0,-67 7-19 0 0,0-3 1 0 0,0-3 0 0 0,-20-5 18 0 0,37 3 60 0 0,-301-24 88 0 0,356 25-179 0 0,-1 1 0 0 0,0-1-1 0 0,0 0 1 0 0,0 0 0 0 0,1 1 0 0 0,-1-1 0 0 0,0 0-1 0 0,0 1 1 0 0,0-1 0 0 0,0 0 0 0 0,1 1 0 0 0,-1-1 0 0 0,0 0-1 0 0,0 1 1 0 0,0-1 0 0 0,0 0 0 0 0,0 1 0 0 0,0-1 0 0 0,0 0-1 0 0,0 1 1 0 0,0-1 0 0 0,0 0 0 0 0,0 1 0 0 0,0-1 0 0 0,0 0-1 0 0,0 1 1 0 0,-1-1 0 0 0,1 0 0 0 0,0 0 0 0 0,0 1-1 0 0,0-1 1 0 0,0 0 0 0 0,-1 1 0 0 0,1-1 0 0 0,0 0 0 0 0,0 0-1 0 0,0 1 1 0 0,-1-1 0 0 0,1 0 0 0 0,0 0 31 0 0,39 16-2213 0 0,9-5-3787 0 0,1-4-5223 0 0,-36-5 7558 0 0</inkml:trace>
  <inkml:trace contextRef="#ctx0" brushRef="#br1" timeOffset="70173.245">1685 694 0 0 0,'3'0'1542'0'0,"6"0"9193"0"0,1 0-3837 0 0,11 1-1672 0 0,26 1-8432 0 0,-28-3 5029 0 0,249-7-1385 0 0,-274 16-2571 0 0,-6 2-3429 0 0,5-4-2325 0 0,3-2 13 0 0</inkml:trace>
  <inkml:trace contextRef="#ctx0" brushRef="#br1" timeOffset="71260.192">728 964 0 0 0,'0'0'440'0'0,"0"0"475"0"0,0 0 263 0 0,0 0 259 0 0,0 0 321 0 0,0 0 265 0 0,0 0 109 0 0,-4-10-114 0 0,-16-42 1058 0 0,11 88-117 0 0,-30 164-153 0 0,39-199-2762 0 0,0 0 0 0 0,0 0 0 0 0,0 1 0 0 0,0-1 0 0 0,0 0 0 0 0,1 0 0 0 0,-1 0 0 0 0,0 0 0 0 0,0 0 0 0 0,1 0 0 0 0,-1 0 0 0 0,1 0 0 0 0,-1 0 0 0 0,1 0 0 0 0,-1 0 0 0 0,1 0 0 0 0,0 0 0 0 0,-1 0 0 0 0,1-1 0 0 0,0 1 0 0 0,0 0 0 0 0,-1 0 1 0 0,1-1-1 0 0,0 1 0 0 0,0 0 0 0 0,0-1 0 0 0,0 1 0 0 0,0-1 0 0 0,0 1 0 0 0,0-1 0 0 0,0 0 0 0 0,0 1 0 0 0,0-1 0 0 0,0 0 0 0 0,1 0 0 0 0,-1 0 0 0 0,0 0 0 0 0,0 0 0 0 0,0 0 0 0 0,0 0 0 0 0,0 0 0 0 0,0 0 0 0 0,0 0 0 0 0,0-1 0 0 0,0 1 0 0 0,0 0 0 0 0,0-1 0 0 0,0 1 0 0 0,0-1 0 0 0,0 1 0 0 0,0-1 0 0 0,0 0 0 0 0,0 1 0 0 0,0-1 1 0 0,0 0-1 0 0,0 1 0 0 0,-1-1 0 0 0,1 0 0 0 0,0 0 0 0 0,0 0-44 0 0,29-8 38 0 0,1 2 0 0 0,0 1 0 0 0,0 1 0 0 0,1 2 1 0 0,0 1-1 0 0,-1 1 0 0 0,1 2 0 0 0,0 1 0 0 0,21 5-38 0 0,74 1 102 0 0,200-13 27 0 0,-338-32 836 0 0,-17-46-936 0 0,26 74-49 0 0,1 0 0 0 0,-1 0 1 0 0,-1 0-1 0 0,0 0 0 0 0,0 1 0 0 0,0-1 0 0 0,-1 1 0 0 0,0 0 0 0 0,-1 0 0 0 0,0 1 1 0 0,0-1-1 0 0,-1 1 0 0 0,0 0 0 0 0,0 1 0 0 0,0-1 0 0 0,-1 1 0 0 0,0 1 0 0 0,0-1 1 0 0,-8-3 19 0 0,-3 3-14 0 0,-1 0 0 0 0,0 2 0 0 0,0 0 0 0 0,-1 2 1 0 0,1 0-1 0 0,0 1 0 0 0,-1 0 0 0 0,1 2 1 0 0,-1 1-1 0 0,1 0 0 0 0,-11 3 14 0 0,-19 0-15 0 0,-376 27 240 0 0,425-32-255 0 0,0 0 0 0 0,1 1-1 0 0,-1-1 1 0 0,0 0 0 0 0,0 0-1 0 0,1 1 1 0 0,-1-1 0 0 0,0 0 0 0 0,0 0-1 0 0,1 1 1 0 0,-1-1 0 0 0,0 0-1 0 0,0 1 1 0 0,0-1 0 0 0,1 0 0 0 0,-1 1-1 0 0,0-1 1 0 0,0 0 0 0 0,0 1-1 0 0,0-1 1 0 0,0 0 0 0 0,0 1-1 0 0,0-1 1 0 0,0 1 0 0 0,0-1 0 0 0,0 0-1 0 0,0 1 1 0 0,0-1 0 0 0,0 0-1 0 0,0 1 1 0 0,0-1 0 0 0,0 0-1 0 0,0 1 1 0 0,-1-1 0 0 0,1 0 0 0 0,0 1-1 0 0,0-1 1 0 0,0 1 30 0 0,43 9-740 0 0,48 3-3126 0 0,-30-7-3352 0 0,-43-5 3608 0 0,1 1-4438 0 0</inkml:trace>
  <inkml:trace contextRef="#ctx0" brushRef="#br1" timeOffset="71628.484">1501 1036 1896 0 0,'0'0'994'0'0,"0"0"233"0"0,0 0 485 0 0,0 0 349 0 0,0 0 195 0 0,0 0-85 0 0,0 0-313 0 0,0 0-335 0 0,0 0-372 0 0,0 0-342 0 0,0 0-260 0 0,0 0-216 0 0,0 0-137 0 0,-3-1-52 0 0,-5-3 35 0 0,16 6 838 0 0,17 4 241 0 0,71 3-480 0 0,1-5 1 0 0,50-6-779 0 0,-27 0 113 0 0,-97 0 528 0 0,-33-7 1311 0 0,-4 17-14342 0 0,12-6 8197 0 0,-1 0-4821 0 0</inkml:trace>
  <inkml:trace contextRef="#ctx0" brushRef="#br1" timeOffset="72668.259">789 1303 1168 0 0,'0'0'3566'0'0,"0"0"-1516"0"0,0 0-233 0 0,0 0 142 0 0,0 0-22 0 0,0 0-75 0 0,0 0-179 0 0,0 0-312 0 0,0 0-344 0 0,0 0-379 0 0,0 0-316 0 0,0 0-214 0 0,-1-3-41 0 0,-5-4 159 0 0,-1 25 219 0 0,0 1-201 0 0,-52 105 643 0 0,88-115-127 0 0,50-2-614 0 0,0-3-1 0 0,0-3 1 0 0,0-4-1 0 0,29-7-155 0 0,-33 5 36 0 0,164-9 5 0 0,-238 14 10 0 0,1 1-1 0 0,-1-1 1 0 0,0 0-1 0 0,1 0 1 0 0,-1 0-1 0 0,0 0 1 0 0,0 0 0 0 0,1 0-1 0 0,-1 0 1 0 0,0 0-1 0 0,1 0 1 0 0,-1 0-1 0 0,0-1 1 0 0,0 1-1 0 0,1-1 1 0 0,-1 1-1 0 0,0-1 1 0 0,0 1 0 0 0,0-1-1 0 0,0 0 1 0 0,1 1-1 0 0,-1-1 1 0 0,0 0-1 0 0,0 0 1 0 0,-1 0-1 0 0,1 0 1 0 0,0 0-1 0 0,0 0 1 0 0,0 0-1 0 0,-1 0 1 0 0,1 0 0 0 0,0 0-1 0 0,-1 0 1 0 0,1-1-1 0 0,-1 1 1 0 0,1 0-1 0 0,-1 0 1 0 0,0-1-1 0 0,0 1 1 0 0,1 0-1 0 0,-1-1 1 0 0,0 1 0 0 0,0 0-1 0 0,0-1 1 0 0,0 1-1 0 0,-1 0 1 0 0,1 0-1 0 0,0-1 1 0 0,-1 1-51 0 0,-10-86 136 0 0,-9-21-120 0 0,16 105-31 0 0,0-1 0 0 0,-1 1 0 0 0,1 0 0 0 0,-1 0 0 0 0,0 1 0 0 0,0-1 0 0 0,0 1 0 0 0,0 0 0 0 0,0 0 0 0 0,0 0 0 0 0,0 1 0 0 0,-1 0 0 0 0,1 0 0 0 0,0 0 0 0 0,-1 1 0 0 0,1 0 0 0 0,-1 0 0 0 0,1 0 0 0 0,-1 1 0 0 0,1 0 0 0 0,-3 0 15 0 0,-11 0-19 0 0,-367 17-86 0 0,281-11 41 0 0,130 10-2231 0 0,44 2-2100 0 0,-22-12-2050 0 0,-27-4 1788 0 0,-3 0-2603 0 0</inkml:trace>
  <inkml:trace contextRef="#ctx0" brushRef="#br1" timeOffset="73139.07">1675 1320 1752 0 0,'0'0'1645'0'0,"0"0"-145"0"0,0 0 270 0 0,0 0 362 0 0,0 0 202 0 0,0 0-64 0 0,0 0-282 0 0,0 0-434 0 0,0 0-462 0 0,0 0-349 0 0,0 0-276 0 0,0 0-171 0 0,12 11 1740 0 0,103 2 302 0 0,-78-14-2149 0 0,224 10 598 0 0,-261-9-568 0 0,0 0 57 0 0,0 0 1 0 0,0 0-30 0 0,-15-10 175 0 0,13 7-5213 0 0,2 2-5059 0 0,1 1-811 0 0</inkml:trace>
  <inkml:trace contextRef="#ctx0" brushRef="#br1" timeOffset="103957.991">2063 1660 0 0 0,'0'0'2063'0'0,"0"0"383"0"0,0 0 84 0 0,0 0-138 0 0,0 0-209 0 0,0 0-254 0 0,0 0-254 0 0,0 0-201 0 0,-2-5-147 0 0,0-2-759 0 0,-2-4-15 0 0,3-1 3632 0 0,-7 329-490 0 0,7-303-3608 0 0,4-23-1400 0 0,3-12-2386 0 0,-4 15 2187 0 0,4-10-4103 0 0,-3 5-1445 0 0,-1 3-848 0 0</inkml:trace>
  <inkml:trace contextRef="#ctx0" brushRef="#br1" timeOffset="104427.458">2046 1679 0 0 0,'0'0'2170'0'0,"0"0"225"0"0,0 0 31 0 0,0 0-66 0 0,0 0-131 0 0,0 0-262 0 0,0 0-336 0 0,0 0-383 0 0,0 0-373 0 0,0 0-294 0 0,0 0-226 0 0,0 0-93 0 0,0 0 15 0 0,4-7 34 0 0,12-20 49 0 0,29 15 727 0 0,33 7-176 0 0,0 2 0 0 0,1 4 1 0 0,16 6-912 0 0,-93-7 52 0 0,-1 0 0 0 0,0 0 0 0 0,1 0 0 0 0,-1 1 0 0 0,1-1 0 0 0,-1 1 0 0 0,0-1 0 0 0,0 1 0 0 0,1 0 0 0 0,-1-1 0 0 0,0 1 0 0 0,0 0 0 0 0,0 0 0 0 0,1 0 0 0 0,-1 0 0 0 0,0 0 0 0 0,0 0 0 0 0,-1 0 0 0 0,1 0 0 0 0,0 0 0 0 0,0 0 0 0 0,0 0 0 0 0,-1 1 0 0 0,1-1 0 0 0,-1 0 1 0 0,1 1-1 0 0,-1-1 0 0 0,1 0 0 0 0,-1 1 0 0 0,0-1 0 0 0,0 1 0 0 0,0-1 0 0 0,1 0 0 0 0,-1 1 0 0 0,-1-1 0 0 0,1 1 0 0 0,0-1 0 0 0,0 0 0 0 0,0 1 0 0 0,-1-1 0 0 0,1 1 0 0 0,-1 0-52 0 0,0 12 151 0 0,-22 289 1847 0 0,23-302-2018 0 0,0 0-1 0 0,0-1 1 0 0,0 1 0 0 0,-1 0-1 0 0,1 0 1 0 0,0-1 0 0 0,0 1-1 0 0,0 0 1 0 0,-1-1 0 0 0,1 1 0 0 0,0 0-1 0 0,-1-1 1 0 0,1 1 0 0 0,-1 0-1 0 0,1-1 1 0 0,-1 1 0 0 0,1-1-1 0 0,-1 1 1 0 0,1-1 0 0 0,-1 1 0 0 0,1-1-1 0 0,-1 1 1 0 0,0-1 0 0 0,1 0-1 0 0,-1 1 1 0 0,0-1 0 0 0,1 0-1 0 0,-1 1 1 0 0,0-1 0 0 0,0 0-1 0 0,1 0 1 0 0,-1 0 0 0 0,0 0 0 0 0,1 0-1 0 0,-1 0 1 0 0,0 0 0 0 0,0 0-1 0 0,1 0 1 0 0,-1 0 0 0 0,0 0-1 0 0,0 0 1 0 0,1 0 0 0 0,-1-1 0 0 0,0 1-1 0 0,0 0 1 0 0,1 0 0 0 0,-1-1-1 0 0,0 1 21 0 0,-25-13-9296 0 0,15 7-1579 0 0,6 4 4419 0 0</inkml:trace>
  <inkml:trace contextRef="#ctx0" brushRef="#br1" timeOffset="104694.085">1931 2011 10970 0 0,'0'0'2147'0'0,"0"0"-738"0"0,0 0-358 0 0,0 0-40 0 0,0 0 87 0 0,0 0 129 0 0,0 0 38 0 0,0 0-60 0 0,0 0-134 0 0,0 0-204 0 0,0 0-179 0 0,0 0-154 0 0,14 4-98 0 0,89 12 252 0 0,450-39 1163 0 0,-548 24-3100 0 0,-13 1-2544 0 0,-2 0-7817 0 0,6-1 744 0 0</inkml:trace>
  <inkml:trace contextRef="#ctx0" brushRef="#br1" timeOffset="120176.439">2124 2238 0 0 0,'0'0'840'0'0,"0"0"539"0"0,-3 3 9831 0 0,2-1-11133 0 0,1 7 5551 0 0,8-23 196 0 0,-1 2-6525 0 0,32-28 2431 0 0,-39 39-1609 0 0,0 1-66 0 0,0 0-2 0 0,0 0-19 0 0,0 0-18 0 0,0 0 4 0 0,0 0-27 0 0,0 0-4 0 0,5 28 378 0 0,-7 73 301 0 0,1-98-669 0 0,0-1 0 0 0,0 0-1 0 0,-1 1 1 0 0,1-1 0 0 0,-1 0-1 0 0,1 1 1 0 0,-1-1 0 0 0,0 0 0 0 0,0 0-1 0 0,0-1 1 0 0,0 1 0 0 0,0 0-1 0 0,-1-1 1 0 0,1 1 0 0 0,0-1 0 0 0,-1 0-1 0 0,1 1 1 0 0,-1-1 0 0 0,1 0-1 0 0,-1-1 1 0 0,0 1 0 0 0,1 0 0 0 0,-1-1-1 0 0,0 0 1 0 0,0 1 0 0 0,1-1-1 0 0,-1 0 1 0 0,0 0 1 0 0,3 0 17 0 0,0 0-5 0 0,0 0-17 0 0,-1 0 16 0 0,1 0 5 0 0,-1 0-4 0 0,1 0-16 0 0,0 0 0 0 0,0 0 16 0 0,0 0 5 0 0,0 0 3 0 0,0 0-13 0 0,0 0-18 0 0,0 0 7 0 0,0 0 20 0 0,0 0-8 0 0,0 0-13 0 0,0 0 0 0 0,0 0 10 0 0,0 0 4 0 0,0 0 1 0 0,0 0-16 0 0,0 0 12 0 0,0 0-16 0 0,0 0 5 0 0,0 0 13 0 0,1 0-8 0 0,-1 0 7 0 0,151-11 65 0 0,-151 11-47 0 0,0 0-9 0 0,-16 0-3542 0 0,9 0-1245 0 0,4 0-4788 0 0,2 1-99 0 0</inkml:trace>
  <inkml:trace contextRef="#ctx0" brushRef="#br1" timeOffset="122070.399">2027 2581 5497 0 0,'0'0'2183'0'0,"0"0"-229"0"0,0 0-58 0 0,0 0-32 0 0,0 0-180 0 0,0 0-264 0 0,0 0-282 0 0,0 0-243 0 0,0 0-210 0 0,0 0-191 0 0,0 0-108 0 0,0 0-66 0 0,0 0-28 0 0,2-4-9 0 0,48-60 3229 0 0,-40 109-2474 0 0,-3 28-740 0 0,-57-61-1017 0 0,32-8 423 0 0,33-3 191 0 0,120-16 746 0 0,-133 14-1218 0 0,1 0-2030 0 0,-2 2-5933 0 0,0-1-2535 0 0</inkml:trace>
  <inkml:trace contextRef="#ctx0" brushRef="#br1" timeOffset="122839.435">2073 3009 5049 0 0,'0'0'4230'0'0,"0"0"-2556"0"0,0 0-776 0 0,0 0 199 0 0,0 0 299 0 0,0 0 115 0 0,0 0-149 0 0,0 0-323 0 0,0 0-338 0 0,0 0-246 0 0,0 0-185 0 0,0 0-114 0 0,0 0-51 0 0,-1-2-25 0 0,13-23 341 0 0,1 12-142 0 0,21-36 1647 0 0,-34 49-1722 0 0,0 0-47 0 0,0 0-74 0 0,0 24 8 0 0,10 27-353 0 0,-39-36-20 0 0,-4 16 298 0 0,72-26 673 0 0,95-26 250 0 0,-145 20-5462 0 0,1 1-4334 0 0,6 1-1959 0 0</inkml:trace>
  <inkml:trace contextRef="#ctx0" brushRef="#br1" timeOffset="125442.165">2151 3363 0 0 0,'0'0'1023'0'0,"0"0"1071"0"0,0 0 170 0 0,0 0-259 0 0,0 0-245 0 0,0 0-198 0 0,0 0-174 0 0,0 0-121 0 0,0 0-91 0 0,0 0-61 0 0,0 0-76 0 0,-8-9 5430 0 0,5 6-6050 0 0,0 1-314 0 0,1 1 0 0 0,-1-1-1 0 0,0 1 1 0 0,0 0 0 0 0,0 0-1 0 0,0 0 1 0 0,0 0 0 0 0,0 0 0 0 0,0 1-1 0 0,0-1 1 0 0,0 1 0 0 0,0 0 0 0 0,0 0-1 0 0,0 0 1 0 0,0 1 0 0 0,0-1 0 0 0,0 0-1 0 0,0 1 1 0 0,0 0 0 0 0,0 0 0 0 0,0 0-1 0 0,0 0 1 0 0,1 0 0 0 0,-1 1-1 0 0,0-1 1 0 0,1 1 0 0 0,-1 0 0 0 0,-1 1-105 0 0,2-1 37 0 0,-1 0 0 0 0,1 0 0 0 0,0 1 0 0 0,0-1 0 0 0,0 1-1 0 0,0 0 1 0 0,0-1 0 0 0,0 1 0 0 0,1 0 0 0 0,-1 0 0 0 0,1 0 0 0 0,0 0 0 0 0,0 0 0 0 0,0 0 0 0 0,0 0 0 0 0,0 1 0 0 0,1-1 0 0 0,-1 0 0 0 0,1 0 0 0 0,0 1 0 0 0,0-1 0 0 0,1 0 0 0 0,-1 1 0 0 0,0-1 0 0 0,1 0 0 0 0,0 0 0 0 0,0 0 0 0 0,0 0 0 0 0,0 1 0 0 0,0-1 0 0 0,1-1 0 0 0,-1 1 0 0 0,1 0 0 0 0,0 0 0 0 0,0-1 0 0 0,0 1 0 0 0,0-1 0 0 0,1 1-1 0 0,-1-1 1 0 0,0 0 0 0 0,1 0 0 0 0,0 0 0 0 0,-1 0-37 0 0,72 9 544 0 0,-69-13-516 0 0,1 1-1 0 0,-1-1 0 0 0,0-1 0 0 0,1 1 0 0 0,-1-1 0 0 0,0 0 0 0 0,0 0 0 0 0,-1 0 1 0 0,1-1-1 0 0,0 0 0 0 0,-1 1 0 0 0,0-2 0 0 0,0 1 0 0 0,-1 0 0 0 0,1-1 0 0 0,-1 0 0 0 0,0 0 1 0 0,3-4-28 0 0,-6 7 56 0 0,1 1 1 0 0,0-1 0 0 0,-1 0 0 0 0,1 1-1 0 0,-1-1 1 0 0,0 0 0 0 0,1 1-1 0 0,-1-1 1 0 0,0 0 0 0 0,0 1 0 0 0,0-1-1 0 0,0 0 1 0 0,0 1 0 0 0,-1-1 0 0 0,1 0-1 0 0,0 1 1 0 0,-1-1 0 0 0,1 0 0 0 0,-1 1-1 0 0,0-1 1 0 0,1 1 0 0 0,-1-1 0 0 0,0 1-1 0 0,0-1 1 0 0,0 1 0 0 0,0 0-1 0 0,0-1 1 0 0,0 1 0 0 0,-1 0 0 0 0,1 0-1 0 0,0 0 1 0 0,-1 0 0 0 0,1 0 0 0 0,0 0-1 0 0,-1 0 1 0 0,1 0 0 0 0,-1 1 0 0 0,0-1-1 0 0,1 0 1 0 0,-1 1 0 0 0,1 0 0 0 0,-2-1-57 0 0,-30-11-3007 0 0,13 5-4510 0 0,18 6-4724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2:25.63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212 72 0 0 0,'0'0'421'0'0,"0"0"237"0"0,-2-1 13 0 0,-4 1-359 0 0,0 1 1 0 0,0 0 0 0 0,0 0-1 0 0,0 1 1 0 0,1-1 0 0 0,-1 1-1 0 0,1 0 1 0 0,-1 1 0 0 0,1-1-1 0 0,0 1 1 0 0,0 0 0 0 0,0 1-1 0 0,0-1 1 0 0,0 1 0 0 0,1 0-1 0 0,-1 0 1 0 0,1 0 0 0 0,0 1-1 0 0,1-1 1 0 0,-1 1 0 0 0,0 2-313 0 0,-15 12 140 0 0,-35 46-113 0 0,92-76 1428 0 0,20-35-929 0 0,-47 35-414 0 0,1 0 0 0 0,1 1 0 0 0,-1 0 0 0 0,2 1 1 0 0,-1 1-1 0 0,1 0 0 0 0,1 1 0 0 0,-1 1 0 0 0,7-2-112 0 0,-47 51 834 0 0,-118 127-528 0 0,145-170-313 0 0,0 0 0 0 0,-1 0 0 0 0,1 0-1 0 0,0 0 1 0 0,0 0 0 0 0,-1 0 0 0 0,1 0-1 0 0,0 0 1 0 0,-1 0 0 0 0,1 0-1 0 0,0 1 1 0 0,0-1 0 0 0,-1 0 0 0 0,1 0-1 0 0,0 1 1 0 0,-1-1 0 0 0,1 1 0 0 0,0-1-1 0 0,-1 0 1 0 0,1 1 0 0 0,-1-1 0 0 0,1 1-1 0 0,-1-1 1 0 0,1 1 0 0 0,-1-1 0 0 0,1 1-1 0 0,-1 0 1 0 0,1-1 0 0 0,-1 1-1 0 0,0 0 1 0 0,1-1 0 0 0,-1 1 0 0 0,0 0-1 0 0,0-1 1 0 0,1 1 0 0 0,-1 0 0 0 0,0 0-1 0 0,0-1 1 0 0,0 1 0 0 0,0 0 0 0 0,0-1-1 0 0,0 1 1 0 0,0 0 0 0 0,0 0 0 0 0,0-1-1 0 0,-1 1 1 0 0,1 0 0 0 0,0 0-1 0 0,0-1 1 0 0,-1 1 0 0 0,1 0 0 0 0,0-1-1 0 0,-1 1 1 0 0,1 0 0 0 0,0-1 0 0 0,-1 1 7 0 0,161-113 379 0 0,-134 90-296 0 0,1 2 0 0 0,0 0 0 0 0,1 2-1 0 0,1 0 1 0 0,27-10-83 0 0,-109 85 824 0 0,-170 182-878 0 0,208-206-424 0 0,15-32 469 0 0,0-1 0 0 0,0 1 0 0 0,1 0 1 0 0,-1-1-1 0 0,0 1 0 0 0,0-1 0 0 0,0 1 0 0 0,0-1 1 0 0,1 1-1 0 0,-1 0 0 0 0,0-1 0 0 0,0 1 1 0 0,1-1-1 0 0,-1 1 0 0 0,0-1 0 0 0,1 0 1 0 0,-1 1-1 0 0,1-1 0 0 0,-1 1 0 0 0,1-1 0 0 0,-1 1 1 0 0,0-1-1 0 0,1 0 0 0 0,0 0 0 0 0,-1 1 1 0 0,1-1-1 0 0,-1 0 0 0 0,1 0 0 0 0,-1 1 1 0 0,1-1-1 0 0,-1 0 0 0 0,1 0 0 0 0,0 0 1 0 0,-1 0-1 0 0,1 0 0 0 0,-1 0 0 0 0,1 0 0 0 0,0 0 1 0 0,-1 0-1 0 0,1 0 0 0 0,-1 0 0 0 0,1 0 1 0 0,0-1-1 0 0,-1 1 0 0 0,1 0 0 0 0,-1 0 1 0 0,1-1-1 0 0,-1 1 0 0 0,1 0 0 0 0,-1-1 0 0 0,1 1 1 0 0,-1 0-1 0 0,1-1 0 0 0,-1 1 0 0 0,1-1 9 0 0,18-9 64 0 0,0-1 0 0 0,0 0 0 0 0,-1-2 0 0 0,-1 0 0 0 0,0-1 0 0 0,-1 0 0 0 0,10-13-64 0 0,-9 11 21 0 0,177-172 860 0 0,-216 198 451 0 0,-279 278-1414 0 0,192-172-237 0 0,109-115 301 0 0,0 0 1 0 0,0 0-1 0 0,0-1 1 0 0,0 1-1 0 0,0 0 1 0 0,0-1-1 0 0,1 1 1 0 0,-1 0-1 0 0,0-1 1 0 0,0 1-1 0 0,0 0 1 0 0,1-1-1 0 0,-1 1 1 0 0,0 0-1 0 0,1-1 1 0 0,-1 1-1 0 0,1-1 1 0 0,-1 1-1 0 0,0-1 1 0 0,1 1-1 0 0,-1-1 1 0 0,1 1-1 0 0,0-1 1 0 0,-1 1-1 0 0,1-1 0 0 0,-1 1 1 0 0,1-1-1 0 0,0 0 1 0 0,-1 0-1 0 0,1 1 1 0 0,0-1-1 0 0,-1 0 1 0 0,1 0-1 0 0,0 0 1 0 0,-1 0-1 0 0,1 1 1 0 0,0-1-1 0 0,-1 0 1 0 0,1 0-1 0 0,0 0 1 0 0,-1-1-1 0 0,1 1 1 0 0,0 0-1 0 0,0 0 1 0 0,-1 0-1 0 0,1 0 1 0 0,0-1-1 0 0,-1 1 1 0 0,1 0-1 0 0,-1-1 1 0 0,1 1-1 0 0,0 0 1 0 0,-1-1-1 0 0,1 1 1 0 0,-1-1-1 0 0,1 1 0 0 0,-1-1 1 0 0,1 1-1 0 0,-1-1 1 0 0,1 1-1 0 0,-1-1 1 0 0,0 0-1 0 0,1 1 1 0 0,-1-1-1 0 0,0 1 1 0 0,1-1-1 0 0,-1 0 18 0 0,191-146 349 0 0,-136 99-284 0 0,-27 24-24 0 0,135-95 430 0 0,-279 219 677 0 0,17-10-1175 0 0,-1-1-64 0 0,4 3 0 0 0,-30 43 91 0 0,121-128-27 0 0,-1-1-33 0 0,1-1 0 0 0,0 1-1 0 0,0 0 1 0 0,1 0 0 0 0,0 1 0 0 0,0-1-1 0 0,1 1 1 0 0,-1 0 0 0 0,1 0 0 0 0,1 0 0 0 0,-1 0-1 0 0,1 0 1 0 0,-1 7 60 0 0,3-13-21 0 0,1 0 0 0 0,-1 0-1 0 0,0 0 1 0 0,0 0 0 0 0,1 0 0 0 0,-1-1-1 0 0,0 1 1 0 0,1 0 0 0 0,-1 0-1 0 0,1 0 1 0 0,-1-1 0 0 0,1 1 0 0 0,-1 0-1 0 0,1-1 1 0 0,-1 1 0 0 0,1 0 0 0 0,0-1-1 0 0,-1 1 1 0 0,1-1 0 0 0,0 1-1 0 0,0-1 1 0 0,0 1 0 0 0,-1-1 0 0 0,1 1-1 0 0,0-1 1 0 0,0 0 0 0 0,0 0 0 0 0,0 1-1 0 0,0-1 1 0 0,-1 0 0 0 0,1 0 0 0 0,0 0-1 0 0,0 0 1 0 0,0 0 0 0 0,0 0-1 0 0,0 0 1 0 0,0 0 0 0 0,0-1 0 0 0,-1 1-1 0 0,1 0 1 0 0,0 0 0 0 0,0-1 0 0 0,0 1-1 0 0,0 0 1 0 0,-1-1 0 0 0,2 0 21 0 0,41-17 214 0 0,8-14-50 0 0,-1-2 1 0 0,-2-3-1 0 0,22-22-164 0 0,0 0 99 0 0,12-8-12 0 0,-5 2 74 0 0,3 3-1 0 0,47-25-160 0 0,-234 162 394 0 0,2 4 0 0 0,5 5 1 0 0,-19 25-395 0 0,117-108 6 0 0,-30 28 66 0 0,1-4-110 0 0,2 2-1 0 0,1 1 1 0 0,1 2-1 0 0,2 0 0 0 0,1 1 1 0 0,-2 6 38 0 0,25-37-25 0 0,0 1 0 0 0,0 0 1 0 0,1-1-1 0 0,-1 1 0 0 0,0 0 1 0 0,0-1-1 0 0,1 1 0 0 0,-1 0 0 0 0,0 0 1 0 0,1-1-1 0 0,-1 1 0 0 0,1 0 1 0 0,-1 0-1 0 0,1 0 0 0 0,-1 0 0 0 0,1 0 1 0 0,0 0-1 0 0,-1 0 0 0 0,1 0 1 0 0,0 0-1 0 0,0 0 0 0 0,0 0 0 0 0,0 0 1 0 0,0 0-1 0 0,0 0 0 0 0,0 0 0 0 0,0 0 1 0 0,0 0-1 0 0,0 0 0 0 0,1 0 1 0 0,-1 0-1 0 0,0 0 0 0 0,1 0 0 0 0,-1 0 1 0 0,1 0-1 0 0,-1 0 0 0 0,1 0 1 0 0,-1 0-1 0 0,1-1 0 0 0,0 1 0 0 0,-1 0 1 0 0,1 0-1 0 0,0-1 0 0 0,-1 1 1 0 0,1 0-1 0 0,0-1 0 0 0,0 1 0 0 0,0-1 1 0 0,0 1-1 0 0,0-1 0 0 0,0 1 1 0 0,0-1-1 0 0,0 0 0 0 0,0 1 0 0 0,0-1 1 0 0,0 0-1 0 0,0 0 0 0 0,0 0 1 0 0,0 0-1 0 0,0 0 0 0 0,0 0 0 0 0,1 0 25 0 0,8-3 25 0 0,-1 1-1 0 0,1-2 0 0 0,-1 0 1 0 0,0 0-1 0 0,0 0 0 0 0,0-1 1 0 0,-1-1-1 0 0,1 1 0 0 0,-1-1 1 0 0,-1-1-1 0 0,2-1-24 0 0,8-4-33 0 0,297-257 161 0 0,-239 218 324 0 0,-130 104 174 0 0,-221 229-954 0 0,71-69-60 0 0,185-170-798 0 0,48-51 210 0 0,233-210 1147 0 0,-242 204-158 0 0,2-5 18 0 0,1 1-1 0 0,1 2 1 0 0,1 0 0 0 0,0 1-1 0 0,1 2 1 0 0,0 0 0 0 0,1 2-1 0 0,1 1-30 0 0,-27 10 12 0 0,0 0-1 0 0,-1 1 1 0 0,1-1 0 0 0,0 0-1 0 0,0 0 1 0 0,0 1 0 0 0,-1-1-1 0 0,1 1 1 0 0,0-1-1 0 0,0 0 1 0 0,0 1 0 0 0,0-1-1 0 0,0 0 1 0 0,-1 1-1 0 0,1-1 1 0 0,0 1 0 0 0,0-1-1 0 0,0 0 1 0 0,0 1 0 0 0,0-1-1 0 0,0 1 1 0 0,0-1-1 0 0,1 0 1 0 0,-1 1 0 0 0,0-1-1 0 0,0 1 1 0 0,0-1-1 0 0,0 0 1 0 0,0 1 0 0 0,1-1-1 0 0,-1 0 1 0 0,0 1 0 0 0,0-1-1 0 0,0 0 1 0 0,1 1-1 0 0,-1-1 1 0 0,0 0 0 0 0,1 0-1 0 0,-1 1 1 0 0,0-1-1 0 0,1 0 1 0 0,-1 0 0 0 0,0 0-1 0 0,1 1 1 0 0,-1-1 0 0 0,0 0-1 0 0,1 0 1 0 0,-1 0-1 0 0,0 0 1 0 0,1 0 0 0 0,-1 0-1 0 0,1 0 1 0 0,-1 0-1 0 0,0 0 1 0 0,1 0 0 0 0,-1 0-1 0 0,1 0 1 0 0,-1 0-1 0 0,0 0 1 0 0,1 0 0 0 0,-1 0-12 0 0,-31 38 509 0 0,24-30-529 0 0,-98 109 18 0 0,-5-5 0 0 0,-6-3 2 0 0,-15 14 92 0 0,120-112-130 0 0,5-7-2 0 0,1 0 0 0 0,0 1 1 0 0,0-1-1 0 0,1 1 1 0 0,-1 0-1 0 0,1 0 0 0 0,0 0 1 0 0,0 1-1 0 0,1-1 0 0 0,0 1 1 0 0,0 0-1 0 0,0 0 0 0 0,1 0 1 0 0,-1 1-1 0 0,2-1 0 0 0,-1 0 1 0 0,0 2 39 0 0,4-7-21 0 0,-1 0 1 0 0,0 0 0 0 0,0 0 0 0 0,0 0-1 0 0,0-1 1 0 0,1 1 0 0 0,-1 0 0 0 0,0 0-1 0 0,1-1 1 0 0,-1 1 0 0 0,1-1-1 0 0,-1 1 1 0 0,0-1 0 0 0,1 0 0 0 0,-1 1-1 0 0,1-1 1 0 0,-1 0 0 0 0,1 0 0 0 0,-1 0-1 0 0,1 0 1 0 0,-1 0 0 0 0,1-1-1 0 0,-1 1 1 0 0,1 0 0 0 0,-1-1 0 0 0,1 1-1 0 0,-1-1 1 0 0,1 1 0 0 0,-1-1 0 0 0,0 0-1 0 0,1 1 1 0 0,-1-1 0 0 0,0 0 0 0 0,0 0-1 0 0,1-1 21 0 0,246-185 591 0 0,-223 169-579 0 0,1-4 14 0 0,1 2-1 0 0,1 1 0 0 0,0 2 1 0 0,2 0-1 0 0,0 2 0 0 0,0 1 0 0 0,5 1-25 0 0,-35 12 4 0 0,1 1 0 0 0,-1-1-1 0 0,1 1 1 0 0,-1-1-1 0 0,1 1 1 0 0,-1-1-1 0 0,1 1 1 0 0,-1-1 0 0 0,1 1-1 0 0,-1 0 1 0 0,1-1-1 0 0,0 1 1 0 0,-1 0-1 0 0,1 0 1 0 0,0-1 0 0 0,-1 1-1 0 0,1 0 1 0 0,0 0-1 0 0,-1 0 1 0 0,1 0 0 0 0,0 0-1 0 0,0 0 1 0 0,-1 0-1 0 0,1 0 1 0 0,0 0-1 0 0,-1 0 1 0 0,1 0 0 0 0,0 0-1 0 0,-1 0 1 0 0,1 1-1 0 0,0-1 1 0 0,-1 0-1 0 0,1 1 1 0 0,0-1 0 0 0,-1 0-1 0 0,1 1 1 0 0,-1-1-1 0 0,1 1 1 0 0,-1-1-1 0 0,1 1 1 0 0,-1-1 0 0 0,1 1-1 0 0,-1-1 1 0 0,1 1-1 0 0,-1-1 1 0 0,0 1 0 0 0,1 0-1 0 0,-1-1 1 0 0,0 1-1 0 0,1 0 1 0 0,-1-1-1 0 0,0 1 1 0 0,0 0 0 0 0,0-1-1 0 0,0 1 1 0 0,0 0-1 0 0,1-1 1 0 0,-1 1-1 0 0,-1 0 1 0 0,1-1 0 0 0,0 1-1 0 0,0 0 1 0 0,0 0-4 0 0,-122 152 836 0 0,-241 222-835 0 0,338-331-509 0 0,65-47 313 0 0,215-167 824 0 0,-251 168-629 0 0,26-21-3 0 0,0 2 0 0 0,2 1 0 0 0,1 1 0 0 0,0 2 0 0 0,1 1 0 0 0,1 2 0 0 0,0 1 0 0 0,20-3 3 0 0,-24 15-206 0 0,-33 25 380 0 0,-39 25-75 0 0,-1-2 1 0 0,-3-2 0 0 0,-1-2 0 0 0,-2-2 0 0 0,-2-3-1 0 0,-23 13-99 0 0,23-12-290 0 0,73-39-535 0 0,110-95 1350 0 0,-97 67-469 0 0,-8 4-16 0 0,1 1 1 0 0,1 2-1 0 0,1 0 1 0 0,0 3 0 0 0,2 0-1 0 0,0 2 1 0 0,1 2-41 0 0,-34 14 1 0 0,0 1 0 0 0,-1-1 0 0 0,1 1 0 0 0,0 0 0 0 0,0-1 0 0 0,0 1 0 0 0,0 0 1 0 0,0-1-1 0 0,0 1 0 0 0,0 0 0 0 0,0-1 0 0 0,0 1 0 0 0,0 0 0 0 0,0-1 0 0 0,0 1 0 0 0,0 0 0 0 0,0-1 1 0 0,1 1-1 0 0,-1-1 0 0 0,0 1 0 0 0,0 0 0 0 0,1-1 0 0 0,-1 1 0 0 0,0-1 0 0 0,1 1 0 0 0,-1-1 0 0 0,1 1 1 0 0,-1-1-1 0 0,1 1 0 0 0,-1-1 0 0 0,1 1 0 0 0,-1-1 0 0 0,1 0 0 0 0,-1 1 0 0 0,1-1 0 0 0,0 0 1 0 0,-1 1-1 0 0,1-1 0 0 0,-1 0 0 0 0,1 0 0 0 0,0 0 0 0 0,-1 0 0 0 0,1 1 0 0 0,0-1 0 0 0,-1 0 0 0 0,1 0 1 0 0,0 0-1 0 0,-1 0 0 0 0,1-1 0 0 0,0 1 0 0 0,-1 0 0 0 0,1 0 0 0 0,0 0 0 0 0,-1 0 0 0 0,1-1 0 0 0,-1 1 1 0 0,1 0-1 0 0,0-1 0 0 0,-1 1 0 0 0,1 0 0 0 0,-1-1 0 0 0,1 1 0 0 0,-1-1 0 0 0,1 1 0 0 0,-1 0 1 0 0,1-1-1 0 0,-1 1 0 0 0,0-1 0 0 0,1 0 0 0 0,-1 1-1 0 0,-28 42 508 0 0,-247 227-535 0 0,260-243-518 0 0,39-23-226 0 0,141-104 1362 0 0,-119 72-545 0 0,12-10 4 0 0,3 3 1 0 0,0 2-1 0 0,14-2-50 0 0,-8 19-205 0 0,-77 40 772 0 0,-147 119-128 0 0,89-88-75 0 0,68-54-379 0 0,0 0 0 0 0,1 0 0 0 0,-1 0 0 0 0,1 0 0 0 0,-1 0 0 0 0,0 0 1 0 0,1 0-1 0 0,-1 0 0 0 0,0 1 0 0 0,1-1 0 0 0,-1 0 0 0 0,1 0 1 0 0,-1 0-1 0 0,0 0 0 0 0,1 1 0 0 0,-1-1 0 0 0,0 0 0 0 0,0 0 0 0 0,1 1 1 0 0,-1-1-1 0 0,0 0 0 0 0,1 0 0 0 0,-1 1 0 0 0,0-1 0 0 0,0 0 0 0 0,0 1 1 0 0,1-1-1 0 0,-1 1 0 0 0,0-1 0 0 0,0 0 0 0 0,0 1 0 0 0,0-1 1 0 0,0 0-1 0 0,0 1 0 0 0,0-1 0 0 0,0 1 0 0 0,0-1 0 0 0,0 0 0 0 0,0 1 1 0 0,0-1-1 0 0,0 1 0 0 0,0-1 0 0 0,0 0 0 0 0,0 1 0 0 0,0-1 0 0 0,0 0 1 0 0,0 1-1 0 0,0-1 0 0 0,-1 0 0 0 0,1 1 0 0 0,0-1 0 0 0,0 0 0 0 0,-1 1 1 0 0,1-1-1 0 0,0 0 0 0 0,0 1 0 0 0,-1-1 0 0 0,1 0 0 0 0,0 1 15 0 0,34-6 87 0 0,229-127 325 0 0,-231 116-398 0 0,-14 6-22 0 0,0 1 1 0 0,0 1-1 0 0,1 1 0 0 0,0 0 1 0 0,0 1-1 0 0,19-3 8 0 0,-39 10 2 0 0,1-1 1 0 0,0 0-1 0 0,-1 0 0 0 0,1 0 1 0 0,-1 0-1 0 0,1 0 0 0 0,0 1 0 0 0,-1-1 1 0 0,1 0-1 0 0,-1 0 0 0 0,1 1 1 0 0,0-1-1 0 0,-1 0 0 0 0,1 1 0 0 0,0-1 1 0 0,0 0-1 0 0,-1 1 0 0 0,1-1 1 0 0,0 0-1 0 0,0 1 0 0 0,-1-1 0 0 0,1 0 1 0 0,0 1-1 0 0,0-1 0 0 0,0 1 1 0 0,0-1-1 0 0,0 1 0 0 0,0-1 0 0 0,0 0 1 0 0,0 1-1 0 0,0-1 0 0 0,0 1 1 0 0,0-1-1 0 0,0 1 0 0 0,0-1 0 0 0,0 1 1 0 0,0-1-1 0 0,0 0 0 0 0,0 1 0 0 0,0-1 1 0 0,0 1-1 0 0,1-1 0 0 0,-1 0 1 0 0,0 1-1 0 0,0-1 0 0 0,1 0 0 0 0,-1 1 1 0 0,0-1-1 0 0,0 0 0 0 0,1 1 1 0 0,-1-1-1 0 0,0 0 0 0 0,1 1 0 0 0,-1-1 1 0 0,1 0-1 0 0,-1 0 0 0 0,0 0 1 0 0,1 1-1 0 0,-1-1 0 0 0,1 0 0 0 0,-1 0 1 0 0,0 0-1 0 0,1 0 0 0 0,-1 0 1 0 0,1 0-1 0 0,-1 0 0 0 0,1 0 0 0 0,-1 0 1 0 0,1 0-3 0 0,-28 29 438 0 0,27-28-448 0 0,-220 174 283 0 0,219-175-288 0 0,1 0 0 0 0,-1 0 0 0 0,1 0 0 0 0,-1 0 0 0 0,0 0 0 0 0,1 1 0 0 0,-1-1 0 0 0,1 0 0 0 0,-1 0 0 0 0,1 1 0 0 0,-1-1 0 0 0,1 0 0 0 0,-1 1 0 0 0,1-1 0 0 0,-1 0 0 0 0,1 1 0 0 0,0-1 0 0 0,-1 1 0 0 0,1-1 0 0 0,0 1 0 0 0,-1-1 0 0 0,1 1 0 0 0,0-1 0 0 0,0 1 0 0 0,-1-1 0 0 0,1 1 0 0 0,0-1-1 0 0,0 1 1 0 0,0 0 0 0 0,0-1 0 0 0,0 1 0 0 0,0-1 0 0 0,0 1 0 0 0,0 0 0 0 0,0-1 0 0 0,0 1 0 0 0,0-1 0 0 0,0 1 0 0 0,0-1 0 0 0,0 1 0 0 0,0 0 0 0 0,1-1 0 0 0,-1 1 0 0 0,0-1 0 0 0,0 1 0 0 0,1-1 0 0 0,-1 1 0 0 0,0-1 0 0 0,1 1 0 0 0,-1-1 0 0 0,0 1 0 0 0,1-1 0 0 0,-1 0 0 0 0,1 1 0 0 0,0-1 15 0 0,34-1-55 0 0,165-112 657 0 0,-129 66-564 0 0,-35 24-42 0 0,12-8-4 0 0,0 3-1 0 0,2 1 1 0 0,1 2-1 0 0,23-6 9 0 0,-17 20-220 0 0,-56 12 219 0 0,-1 0 1 0 0,1 0-1 0 0,-1 0 0 0 0,1 0 0 0 0,-1 0 0 0 0,0 0 1 0 0,1 0-1 0 0,-1 0 0 0 0,0 0 0 0 0,1 0 0 0 0,-1 0 0 0 0,0 0 1 0 0,0 0-1 0 0,0 0 0 0 0,0 0 0 0 0,0 0 0 0 0,0 0 1 0 0,-1 0-1 0 0,1 0 0 0 0,0 0 0 0 0,0 0 0 0 0,-1 0 1 0 0,1 0-1 0 0,-1 0 0 0 0,1 0 0 0 0,-1 0 0 0 0,1 0 0 0 0,-1 0 1 0 0,1 0-1 0 0,-1-1 0 0 0,0 1 0 0 0,0 0 0 0 0,1 0 1 0 0,-1-1-1 0 0,0 1 0 0 0,0 0 1 0 0,-25 30 56 0 0,-1-1-1 0 0,-1-1 1 0 0,-2-1 0 0 0,-1-2-1 0 0,-21 14-55 0 0,-72 64-41 0 0,123-104 29 0 0,1 0-1 0 0,-1 0 1 0 0,0 0-1 0 0,1 0 1 0 0,-1 1-1 0 0,1-1 1 0 0,-1 0-1 0 0,1 0 1 0 0,-1 1-1 0 0,0-1 0 0 0,1 0 1 0 0,-1 0-1 0 0,1 1 1 0 0,-1-1-1 0 0,1 1 1 0 0,-1-1-1 0 0,1 0 1 0 0,0 1-1 0 0,-1-1 1 0 0,1 1-1 0 0,-1-1 1 0 0,1 1-1 0 0,0-1 1 0 0,0 1-1 0 0,-1 0 1 0 0,1-1-1 0 0,0 1 0 0 0,0-1 1 0 0,-1 1-1 0 0,1 0 1 0 0,0-1-1 0 0,0 1 1 0 0,0-1-1 0 0,0 1 1 0 0,0 0-1 0 0,0-1 1 0 0,0 1-1 0 0,0-1 1 0 0,0 1-1 0 0,0 0 1 0 0,1-1-1 0 0,-1 1 1 0 0,0-1-1 0 0,0 1 0 0 0,1 0 1 0 0,-1-1-1 0 0,0 1 1 0 0,0-1-1 0 0,1 1 1 0 0,-1-1-1 0 0,1 1 1 0 0,-1-1-1 0 0,0 1 1 0 0,1-1-1 0 0,-1 0 1 0 0,1 1-1 0 0,-1-1 1 0 0,1 0-1 0 0,-1 1 1 0 0,1-1-1 0 0,0 0 0 0 0,-1 1 1 0 0,1-1-1 0 0,-1 0 1 0 0,1 0-1 0 0,0 0 1 0 0,-1 0-1 0 0,1 0 13 0 0,45-6-112 0 0,346-189 691 0 0,-360 180-569 0 0,10-6-4 0 0,1 1 0 0 0,1 3-1 0 0,1 1 1 0 0,0 3 0 0 0,16-2-6 0 0,-1 13-185 0 0,-58 2 184 0 0,-1 0 1 0 0,0 0 0 0 0,0 1 0 0 0,0-1 0 0 0,0 0 0 0 0,0 1 0 0 0,0-1-1 0 0,0 0 1 0 0,0 1 0 0 0,0-1 0 0 0,0 1 0 0 0,0 0 0 0 0,0-1 0 0 0,0 1-1 0 0,-1 0 1 0 0,1-1 0 0 0,0 1 0 0 0,0 0 0 0 0,-1 0 0 0 0,1 0 0 0 0,0 0 0 0 0,-1 0-1 0 0,1 0 1 0 0,-1-1 0 0 0,1 1 0 0 0,-1 1 0 0 0,0-1 0 0 0,1 0 0 0 0,-1 0-1 0 0,0 0 1 0 0,0 0 0 0 0,0 0 0 0 0,0 0 0 0 0,1 0 0 0 0,-2 0 0 0 0,1 0-1 0 0,0 0 1 0 0,0 0 0 0 0,0 1 0 0 0,0-1 0 0 0,-1 0 0 0 0,1 0 0 0 0,0 0-1 0 0,-1 0 1 0 0,1 0 0 0 0,-1 0 0 0 0,1 0 0 0 0,-1 0 0 0 0,0-1 0 0 0,1 1-1 0 0,-1 1 2 0 0,-13 19 59 0 0,-1 0 1 0 0,-1-1 0 0 0,-1 0 0 0 0,0-2 0 0 0,-1 0 0 0 0,-1 0 0 0 0,-1-2 0 0 0,-7 4-61 0 0,-13 13 23 0 0,-78 55 201 0 0,119-89-237 0 0,-1 1-1 0 0,0 0 1 0 0,0 0-1 0 0,1 0 1 0 0,-1 0-1 0 0,0 0 0 0 0,0 0 1 0 0,1 0-1 0 0,-1 0 1 0 0,0 0-1 0 0,1 0 1 0 0,-1 0-1 0 0,0 0 1 0 0,1 0-1 0 0,-1 0 1 0 0,0 0-1 0 0,0 0 0 0 0,1 0 1 0 0,-1 0-1 0 0,0 0 1 0 0,1 0-1 0 0,-1 0 1 0 0,0 0-1 0 0,0 1 1 0 0,1-1-1 0 0,-1 0 1 0 0,0 0-1 0 0,0 0 0 0 0,0 1 1 0 0,1-1-1 0 0,-1 0 1 0 0,0 0-1 0 0,0 0 1 0 0,0 1-1 0 0,1-1 1 0 0,-1 0-1 0 0,0 0 0 0 0,0 1 1 0 0,0-1-1 0 0,0 0 1 0 0,0 1-1 0 0,0-1 1 0 0,0 0-1 0 0,0 0 1 0 0,1 1-1 0 0,-1-1 1 0 0,0 0-1 0 0,0 1 0 0 0,0-1 1 0 0,0 0-1 0 0,-1 0 1 0 0,1 1-1 0 0,0-1 1 0 0,0 0-1 0 0,0 1 14 0 0,32-5 145 0 0,378-177 185 0 0,-394 175-332 0 0,5-4-21 0 0,1 1 0 0 0,1 1 0 0 0,-1 1 0 0 0,1 0-1 0 0,0 2 1 0 0,1 1 0 0 0,-1 1 0 0 0,1 1 0 0 0,12 1 23 0 0,-35 0-2 0 0,0 1 1 0 0,-1 0-1 0 0,1 0 0 0 0,0 1 0 0 0,0-1 0 0 0,-1 0 1 0 0,1 0-1 0 0,0 0 0 0 0,-1 0 0 0 0,1 1 1 0 0,-1-1-1 0 0,1 0 0 0 0,0 0 0 0 0,-1 1 0 0 0,1-1 1 0 0,-1 0-1 0 0,1 1 0 0 0,-1-1 0 0 0,1 1 0 0 0,-1-1 1 0 0,1 1-1 0 0,-1-1 0 0 0,1 1 0 0 0,-1-1 0 0 0,0 1 1 0 0,1 0-1 0 0,-1-1 0 0 0,0 1 0 0 0,1-1 1 0 0,-1 1-1 0 0,0 0 0 0 0,0-1 0 0 0,0 1 0 0 0,1 0 1 0 0,-1-1-1 0 0,0 1 0 0 0,0 0 0 0 0,0-1 0 0 0,0 1 1 0 0,0 0-1 0 0,0 0 0 0 0,-1-1 0 0 0,1 1 0 0 0,0 0 1 0 0,0-1-1 0 0,0 1 0 0 0,-1-1 0 0 0,1 1 0 0 0,0 0 1 0 0,-1-1-1 0 0,1 1 0 0 0,0-1 0 0 0,-1 1 1 0 0,1-1-1 0 0,-1 1 0 0 0,1-1 0 0 0,-1 1 2 0 0,-25 32 353 0 0,-10 2-304 0 0,-2-2 0 0 0,-2-2 0 0 0,0-1 0 0 0,-2-2-1 0 0,-1-2 1 0 0,-12 3-49 0 0,86-36-676 0 0,294-186 1067 0 0,-8 25-272 0 0,-261 153-315 0 0,-63 33 392 0 0,-39 32-82 0 0,-1-3 1 0 0,-3-1-1 0 0,-2-2 1 0 0,-2-3-1 0 0,-1-3 0 0 0,-15 6-114 0 0,-9-4 417 0 0,78-40-385 0 0,166-134-406 0 0,339-281 62 0 0,-459 382 547 0 0,-92 78-138 0 0,-8 5-187 0 0,-3-3-1 0 0,-2-2 1 0 0,-2-2-1 0 0,-2-4 1 0 0,-1-2-1 0 0,-2-3 1 0 0,-51 17 90 0 0,14-28 685 0 0,114-43-1748 0 0,460-435-477 0 0,-458 442 1656 0 0,-6 7 49 0 0,1 0-1 0 0,-2-1 1 0 0,1 1-1 0 0,0-1 1 0 0,-1-1-1 0 0,-1 1 1 0 0,1-1 0 0 0,-1 1-1 0 0,0-1 1 0 0,1-6-165 0 0,-33 30 576 0 0,-57 56-724 0 0,-4-4 0 0 0,-2-4 0 0 0,-3-4 0 0 0,-3-4 0 0 0,-90 37 148 0 0,91-52-171 0 0,195-119-2154 0 0,391-350 1841 0 0,-336 309 1811 0 0,-203 169 107 0 0,-9 9-1519 0 0,-2-2 0 0 0,-3-2 0 0 0,-2-4 0 0 0,-3-2 0 0 0,-1-3 0 0 0,-2-4 0 0 0,-36 15 85 0 0,65-44 225 0 0,63-34-1493 0 0,598-553 561 0 0,-550 497 1368 0 0,-3-3-1 0 0,27-46-660 0 0,-151 187 712 0 0,-11 23-736 0 0,-4-4 0 0 0,-3-3 0 0 0,-3-4 1 0 0,-4-3-1 0 0,-2-3 0 0 0,-4-5 0 0 0,-9 2 24 0 0,87-58 50 0 0,-8 5-97 0 0,24-15-1651 0 0,187-169 1483 0 0,509-511 337 0 0,-665 647 1002 0 0,-221 219-627 0 0,111-114-584 0 0,-3-2 0 0 0,-2-4 0 0 0,-3-4-1 0 0,-3-3 1 0 0,-2-4 0 0 0,-2-4 0 0 0,-67 24 87 0 0,96-54 156 0 0,66-44-1671 0 0,196-210-784 0 0,-86 111 876 0 0,-27 32 1409 0 0,-4-4 0 0 0,15-29 14 0 0,-63 58 2828 0 0,-38 68-2778 0 0,1 0 1 0 0,-1 1-1 0 0,0-1 0 0 0,1 1 0 0 0,-1-1 0 0 0,0 1 1 0 0,1-1-1 0 0,-1 1 0 0 0,0-1 0 0 0,0 1 0 0 0,0 0 1 0 0,0-1-1 0 0,1 1 0 0 0,-1 0 0 0 0,0 0 0 0 0,0 0 1 0 0,0 0-1 0 0,0 0 0 0 0,0 0 0 0 0,1 0 0 0 0,-1 0 1 0 0,0 0-1 0 0,0 0 0 0 0,0 0 0 0 0,0 0 0 0 0,0 0 1 0 0,1 1-1 0 0,-1-1 0 0 0,0 0 0 0 0,0 1 0 0 0,0-1 0 0 0,1 1 1 0 0,-1-1-1 0 0,0 1 0 0 0,0-1 0 0 0,1 1 0 0 0,-1-1 1 0 0,1 1-1 0 0,-1 0-50 0 0,-164 145 143 0 0,128-110-159 0 0,-350 312-329 0 0,326-300 374 0 0,-2-3 0 0 0,-2-2 1 0 0,-2-4-1 0 0,-1-2 0 0 0,-51 18-29 0 0,54-37 173 0 0,74-57-2066 0 0,45-39 1029 0 0,2 3 1 0 0,66-65 863 0 0,-77 89-299 0 0,325-357 568 0 0,-341 368 1610 0 0,-61 48-80 0 0,-191 203-1308 0 0,77-64-745 0 0,-6-7 0 0 0,-5-7 0 0 0,-7-7 0 0 0,-41 18 254 0 0,168-126-182 0 0,47-51-2274 0 0,190-258 636 0 0,-114 174 2462 0 0,65-119-642 0 0,-121 165 2449 0 0,-31 70-2390 0 0,1 0 0 0 0,-1 0 1 0 0,0 0-1 0 0,1 0 0 0 0,-1 0 1 0 0,0 0-1 0 0,0 0 0 0 0,0 0 1 0 0,0 0-1 0 0,0 0 0 0 0,0 1 1 0 0,0-1-1 0 0,0 0 0 0 0,0 1 1 0 0,-1-1-1 0 0,1 1 0 0 0,0-1 1 0 0,0 1-1 0 0,-1-1 0 0 0,1 1 0 0 0,0 0 1 0 0,0 0-1 0 0,-1 0 0 0 0,1 0 1 0 0,0 0-1 0 0,-1 0 0 0 0,1 0 1 0 0,0 0-1 0 0,0 0 0 0 0,-1 0 1 0 0,1 1-1 0 0,0-1 0 0 0,0 1 1 0 0,-1-1-1 0 0,1 1 0 0 0,0-1 1 0 0,0 1-1 0 0,0 0 0 0 0,0-1 1 0 0,0 1-1 0 0,0 0 0 0 0,0 0 0 0 0,0 0 1 0 0,0 0-1 0 0,0 0 0 0 0,0 1-59 0 0,-161 142-107 0 0,123-105 54 0 0,-52 53-145 0 0,-64 66-233 0 0,-101 73 431 0 0,251-227 0 0 0,-47 39 38 0 0,-2-1 0 0 0,-1-3-1 0 0,-49 24-37 0 0,73-51 137 0 0,30-12-150 0 0,1 0 1 0 0,-1 0-1 0 0,0 0 0 0 0,1 0 0 0 0,-1 0 0 0 0,1-1 0 0 0,-1 1 1 0 0,1 0-1 0 0,-1 0 0 0 0,1 0 0 0 0,-1-1 0 0 0,1 1 0 0 0,-1 0 1 0 0,1 0-1 0 0,-1-1 0 0 0,1 1 0 0 0,-1-1 0 0 0,1 1 0 0 0,0 0 1 0 0,-1-1-1 0 0,1 1 0 0 0,-1-1 0 0 0,1 1 0 0 0,0-1 0 0 0,0 1 1 0 0,-1-1-1 0 0,1 1 0 0 0,0-1 0 0 0,0 1 0 0 0,0-1 0 0 0,-1 1 1 0 0,1-1-1 0 0,0 0 0 0 0,0 1 0 0 0,0-1 0 0 0,0 1 0 0 0,0-1 1 0 0,0 1-1 0 0,0-1 0 0 0,0 1 0 0 0,0-1 0 0 0,1 0 0 0 0,-1 1 1 0 0,0-1-1 0 0,0 1 0 0 0,0-1 0 0 0,1 1 0 0 0,-1-1 0 0 0,0 1 1 0 0,0-1-1 0 0,1 1 0 0 0,-1-1 0 0 0,1 1 0 0 0,-1-1 13 0 0,83-166-2296 0 0,-57 124 1880 0 0,17-29-19 0 0,-17 35 579 0 0,-2-1 0 0 0,-1 0 0 0 0,-2-2-1 0 0,-2 0 1 0 0,-2-2 0 0 0,-1 0 0 0 0,-2 0 0 0 0,-2-2-1 0 0,-2 1 1 0 0,-2-2 0 0 0,-2 1 0 0 0,-1-18-144 0 0,-26-14 1148 0 0,20 75-1148 0 0,0-1 1 0 0,0 1-1 0 0,-1-1 1 0 0,1 1-1 0 0,0-1 1 0 0,0 1-1 0 0,-1 0 1 0 0,1 0-1 0 0,-1-1 1 0 0,1 1-1 0 0,-1 0 0 0 0,0 0 1 0 0,1 1-1 0 0,-1-1 1 0 0,0 0-1 0 0,0 0 1 0 0,0 1-1 0 0,1-1 1 0 0,-1 1-1 0 0,0 0 1 0 0,0 0-1 0 0,0-1 1 0 0,0 1-1 0 0,0 0 1 0 0,0 0-1 0 0,0 1 1 0 0,1-1-1 0 0,-1 0 1 0 0,0 1-1 0 0,0-1 1 0 0,0 1-1 0 0,0 0 1 0 0,1-1-1 0 0,-1 1 1 0 0,0 0-1 0 0,1 0 0 0 0,-1 0 1 0 0,0 0-1 0 0,1 0 0 0 0,-22 16-148 0 0,1 0-1 0 0,1 1 1 0 0,1 2 0 0 0,0 0-1 0 0,2 1 1 0 0,-10 14 148 0 0,-5 5-155 0 0,-33 37-67 0 0,-157 162-478 0 0,214-230 809 0 0,0-1-1 0 0,-1 0 0 0 0,0-1 1 0 0,0 0-1 0 0,0 0 0 0 0,-1-1 1 0 0,0-1-1 0 0,-1 0 0 0 0,1 0 0 0 0,-1-1 1 0 0,0 0-1 0 0,0-1 0 0 0,0-1 1 0 0,-8 1-109 0 0,19-3 5 0 0,0 0 0 0 0,0 0 0 0 0,-1-1 0 0 0,1 1 1 0 0,0 0-1 0 0,0 0 0 0 0,0-1 0 0 0,0 1 0 0 0,0-1 0 0 0,-1 1 1 0 0,1-1-1 0 0,0 0 0 0 0,0 1 0 0 0,0-1 0 0 0,0 0 0 0 0,1 0 1 0 0,-1 1-1 0 0,0-1 0 0 0,0 0 0 0 0,0 0 0 0 0,1 0 1 0 0,-1 0-1 0 0,0 0 0 0 0,1 0 0 0 0,-1 0 0 0 0,1-1 0 0 0,-1 1 1 0 0,1 0-1 0 0,0 0 0 0 0,-1 0 0 0 0,1 0 0 0 0,0-1 0 0 0,0 1 1 0 0,0 0-1 0 0,0 0 0 0 0,0 0 0 0 0,0-1 0 0 0,0 1 1 0 0,0 0-1 0 0,0 0 0 0 0,1 0 0 0 0,-1-1 0 0 0,1 1 0 0 0,-1-1-5 0 0,19-55-674 0 0,-19 57 679 0 0,41-87-381 0 0,5 3 0 0 0,49-68 376 0 0,-16 26-3 0 0,52-99 952 0 0,-130 218 87 0 0,-9 13-964 0 0,-10 16-336 0 0,-248 410-896 0 0,255-415 1101 0 0,-27 66-548 0 0,39-81 583 0 0,0-1 1 0 0,1 0-1 0 0,-1 0 0 0 0,0 0 1 0 0,0 0-1 0 0,0 0 0 0 0,1 0 1 0 0,-1 0-1 0 0,0 0 0 0 0,1-1 1 0 0,-1 1-1 0 0,1 0 0 0 0,-1-1 1 0 0,1 1-1 0 0,-1-1 0 0 0,1 0 1 0 0,-1 1-1 0 0,1-1 1 0 0,-1 0-1 0 0,1 0 0 0 0,0 0 1 0 0,-1 0-1 0 0,1 0 0 0 0,-1-1 1 0 0,1 1-1 0 0,-1 0 0 0 0,1-1 1 0 0,-1 1-1 0 0,1-1 0 0 0,-1 1 1 0 0,1-1-1 0 0,-1 0 0 0 0,1 0 1 0 0,-1 1-1 0 0,0-2 24 0 0,167-95 481 0 0,-120 64-338 0 0,52-37 30 0 0,4 4-1 0 0,2 5 1 0 0,3 5-1 0 0,2 4 1 0 0,19-1-173 0 0,-126 51-1 0 0,7-2-11 0 0,0 0 0 0 0,1 0 0 0 0,-1 2 0 0 0,0-1 0 0 0,1 1 0 0 0,0 1 0 0 0,-1 0 0 0 0,1 0 0 0 0,0 1 0 0 0,7 2 12 0 0,-18-2 19 0 0,0 0 1 0 0,1 1 0 0 0,-1-1-1 0 0,0 1 1 0 0,0 0 0 0 0,0-1-1 0 0,0 1 1 0 0,0 0 0 0 0,0 0-1 0 0,0-1 1 0 0,-1 1 0 0 0,1 0-1 0 0,0 0 1 0 0,0 0 0 0 0,-1 0-1 0 0,1 0 1 0 0,0 0 0 0 0,-1 0-1 0 0,1 1 1 0 0,-1-1 0 0 0,1 0-1 0 0,-1 0 1 0 0,0 0 0 0 0,0 0-1 0 0,1 1 1 0 0,-1-1 0 0 0,0 0-1 0 0,0 0 1 0 0,0 1 0 0 0,0-1-1 0 0,0 0 1 0 0,-1 0 0 0 0,1 0-1 0 0,0 1 1 0 0,0-1 0 0 0,-1 0-1 0 0,1 0 1 0 0,-1 0 0 0 0,1 0-1 0 0,-1 0 1 0 0,1 0 0 0 0,-1 0-1 0 0,0 0-19 0 0,-27 51 748 0 0,28-51-750 0 0,-26 36 97 0 0,-1-2 1 0 0,-2 0-1 0 0,-1-2 1 0 0,-1-1 0 0 0,-2-2-1 0 0,-1-1 1 0 0,-21 13-96 0 0,40-29-317 0 0,24-12-381 0 0,29-15 578 0 0,277-185 416 0 0,-295 186-279 0 0,112-68 125 0 0,112-48-142 0 0,-168 104 271 0 0,-75 27-234 0 0,-1 0 0 0 0,1-1 0 0 0,-1 1 0 0 0,0-1 0 0 0,1 1 0 0 0,-1 0 1 0 0,0 0-1 0 0,0-1 0 0 0,0 1 0 0 0,0 0 0 0 0,-1-1 0 0 0,1 1 0 0 0,0 0 0 0 0,-1-1 1 0 0,1 1-1 0 0,-1-1 0 0 0,0 1 0 0 0,0-1 0 0 0,1 1 0 0 0,-1-1 0 0 0,0 1 1 0 0,0-1-1 0 0,0 1 0 0 0,0-1 0 0 0,0 0 0 0 0,-1 1-37 0 0,-89 123 173 0 0,-5-4 0 0 0,-6-4 0 0 0,-104 93-173 0 0,205-210-19 0 0,0 0 1 0 0,1 1 0 0 0,-1-1-1 0 0,1 0 1 0 0,-1 0-1 0 0,1 0 1 0 0,-1 0-1 0 0,0 0 1 0 0,1 0-1 0 0,-1 1 1 0 0,1-1 0 0 0,-1 0-1 0 0,1 0 1 0 0,-1 1-1 0 0,1-1 1 0 0,-1 0-1 0 0,1 1 1 0 0,0-1-1 0 0,-1 1 1 0 0,1-1-1 0 0,-1 1 1 0 0,1-1 0 0 0,0 0-1 0 0,-1 1 1 0 0,1-1-1 0 0,0 1 1 0 0,0 0-1 0 0,-1-1 1 0 0,1 1-1 0 0,0-1 1 0 0,0 1 0 0 0,0-1-1 0 0,0 1 1 0 0,0-1-1 0 0,0 1 1 0 0,0 0-1 0 0,0-1 1 0 0,0 1-1 0 0,0-1 1 0 0,0 1 0 0 0,0 0-1 0 0,0-1 1 0 0,0 1-1 0 0,0-1 1 0 0,0 1-1 0 0,1-1 1 0 0,-1 1-1 0 0,0-1 1 0 0,1 1 0 0 0,-1-1-1 0 0,0 1 1 0 0,1-1-1 0 0,-1 1 1 0 0,0-1-1 0 0,1 1 1 0 0,-1-1-1 0 0,1 0 1 0 0,-1 1-1 0 0,1-1 1 0 0,-1 0 18 0 0,38-8-464 0 0,223-136 528 0 0,-170 88-3 0 0,134-83 21 0 0,165-92 203 0 0,-376 224-276 0 0,85-27-11 0 0,-98 34 14 0 0,-1 1 1 0 0,1 0-1 0 0,-1 0 0 0 0,0 0 1 0 0,1 0-1 0 0,-1 0 1 0 0,0 0-1 0 0,1 0 1 0 0,-1 0-1 0 0,0 0 0 0 0,0 0 1 0 0,0 0-1 0 0,0 0 1 0 0,0 0-1 0 0,0 0 1 0 0,0 0-1 0 0,0 0 0 0 0,0 0 1 0 0,-1 0-1 0 0,1-1 1 0 0,0 1-1 0 0,-1 0 1 0 0,1 0-1 0 0,-1 0 0 0 0,1 0 1 0 0,-1 0-1 0 0,1 0 1 0 0,-1-1-1 0 0,1 1 1 0 0,-1 0-1 0 0,0 0 0 0 0,1-1 1 0 0,-1 1-1 0 0,0 0 1 0 0,0-1-1 0 0,0 1 1 0 0,1-1-1 0 0,-2 1-12 0 0,1 0 8 0 0,-70 86-15 0 0,-3-3 0 0 0,-4-3-1 0 0,-4-4 1 0 0,-3-4 0 0 0,-3-3 0 0 0,-46 25 7 0 0,98-66-439 0 0,64-28-393 0 0,-5-8 854 0 0,-1 0 0 0 0,0-2-1 0 0,0-1 1 0 0,-1-1 0 0 0,-1 0 0 0 0,6-5-22 0 0,6-3 15 0 0,598-351 299 0 0,-458 273 232 0 0,-172 98-540 0 0,0-1 0 0 0,0 0 1 0 0,0 1-1 0 0,0-1 0 0 0,0 1 1 0 0,0-1-1 0 0,0 0 0 0 0,0 1 1 0 0,0-1-1 0 0,0 1 0 0 0,0-1 1 0 0,0 0-1 0 0,0 1 0 0 0,0-1 1 0 0,1 0-1 0 0,-1 1 0 0 0,0-1 1 0 0,0 1-1 0 0,0-1 0 0 0,1 0 1 0 0,-1 0-1 0 0,0 1 0 0 0,0-1 1 0 0,1 0-1 0 0,-1 1 0 0 0,0-1 1 0 0,1 0-1 0 0,-1 0 0 0 0,0 0 1 0 0,1 1-1 0 0,-1-1 0 0 0,0 0 1 0 0,1 0-1 0 0,-1 0 0 0 0,0 0 1 0 0,1 1-1 0 0,-1-1 0 0 0,1 0 1 0 0,-1 0-1 0 0,0 0 0 0 0,1 0 1 0 0,-1 0-1 0 0,1 0 0 0 0,-1 0 1 0 0,0 0-1 0 0,1 0 1 0 0,-1-1-1 0 0,0 1 0 0 0,1 0 1 0 0,-1 0-1 0 0,1 0 0 0 0,-1 0 1 0 0,0 0-1 0 0,1-1 0 0 0,-1 1-6 0 0,-26 31 532 0 0,24-28-515 0 0,-101 101-90 0 0,-3-5 0 0 0,-5-4 0 0 0,-4-6 0 0 0,-4-4 0 0 0,-43 18 73 0 0,-403 216-527 0 0,614-355-2936 0 0,28-34 2963 0 0,-22 18 191 0 0,181-160 555 0 0,-211 177 1354 0 0,-57 30-630 0 0,4 11-1014 0 0,1 1 0 0 0,0 1 0 0 0,1 1 0 0 0,0 1 0 0 0,0 2 0 0 0,0 1 44 0 0,-25 10 22 0 0,-270 109 138 0 0,-47 0-160 0 0,12-13-342 0 0,297-108 468 0 0,68-30-1890 0 0,3 11 1677 0 0,1-1 0 0 0,1 2 0 0 0,-1-1 0 0 0,1 2 0 0 0,1 0 0 0 0,-1 1 0 0 0,1 0 0 0 0,0 1 0 0 0,0 1 0 0 0,0 0 0 0 0,0 1 0 0 0,1 1 0 0 0,-1 0 0 0 0,1 1 0 0 0,-1 1 0 0 0,1 0 0 0 0,10 3 87 0 0,32 7 235 0 0,-1 3 1 0 0,0 2-1 0 0,-2 3 1 0 0,2 2-236 0 0,-30-11 89 0 0,-24-9-59 0 0,-1-1 1 0 0,0 1-1 0 0,0-1 0 0 0,0 1 1 0 0,0 0-1 0 0,0-1 0 0 0,0 1 1 0 0,0 0-1 0 0,0 0 0 0 0,-1 1 1 0 0,1-1-1 0 0,0 0 1 0 0,-1 1-1 0 0,1-1 0 0 0,-1 1 1 0 0,1-1-1 0 0,-1 1 0 0 0,1 0 1 0 0,-1-1-1 0 0,0 1 0 0 0,0 0 1 0 0,0 0-1 0 0,0 0 1 0 0,0 0-1 0 0,-1 0 0 0 0,1 0 1 0 0,-1 0-1 0 0,1 0 0 0 0,-1 0 1 0 0,1 0-1 0 0,-1 0 0 0 0,0 1 1 0 0,0-1-1 0 0,0 0 1 0 0,-1 0-1 0 0,1 0 0 0 0,0 0 1 0 0,-1 0-1 0 0,1 0 0 0 0,-1 0 1 0 0,0 0-1 0 0,0 0 0 0 0,0 0 1 0 0,0 0-1 0 0,0 0 1 0 0,0 0-1 0 0,-1 1-30 0 0,-8 18 114 0 0,-16 67-659 0 0,28-86 519 0 0,0 0 1 0 0,0 0-1 0 0,0 0 0 0 0,0-1 0 0 0,1 1 1 0 0,-1-1-1 0 0,0 1 0 0 0,1-1 0 0 0,0 0 1 0 0,-1 0-1 0 0,1 0 0 0 0,0-1 0 0 0,-1 1 1 0 0,1-1-1 0 0,0 1 0 0 0,0-1 0 0 0,-1 0 1 0 0,1 0-1 0 0,0 0 0 0 0,0 0 0 0 0,-1 0 0 0 0,1-1 1 0 0,0 0-1 0 0,0 1 0 0 0,-1-1 0 0 0,1 0 1 0 0,-1 0-1 0 0,1 0 0 0 0,-1-1 0 0 0,1 1 1 0 0,-1 0-1 0 0,1-1 26 0 0,137-56 132 0 0,-2-6 0 0 0,-2-6-132 0 0,-4 2 44 0 0,-99 52-18 0 0,19-12 70 0 0,1 2 1 0 0,2 3 0 0 0,0 2 0 0 0,2 2-1 0 0,28-4-96 0 0,-84 23 10 0 0,57-5 19 0 0,-57 5-17 0 0,0 0 1 0 0,0 0-1 0 0,0 0 0 0 0,0 0 1 0 0,0 0-1 0 0,0 1 0 0 0,0-1 1 0 0,0 0-1 0 0,0 0 0 0 0,0 1 1 0 0,0-1-1 0 0,0 1 0 0 0,0-1 1 0 0,0 1-1 0 0,0-1 0 0 0,0 1 1 0 0,0-1-1 0 0,0 1 0 0 0,0 0 1 0 0,-1-1-1 0 0,1 1 0 0 0,0 0 1 0 0,-1 0-1 0 0,1 0 0 0 0,0 0 1 0 0,-1 0-1 0 0,1 0 0 0 0,-1 0 1 0 0,1-1-1 0 0,-1 1 0 0 0,0 1 1 0 0,1-1-1 0 0,-1 0 0 0 0,0 0 1 0 0,0 0-1 0 0,0 0 0 0 0,0 0 1 0 0,0 0-1 0 0,0 0 0 0 0,0 0 1 0 0,0 0-1 0 0,0 0 0 0 0,0 0 1 0 0,0 0-1 0 0,-1 0 0 0 0,1 0 1 0 0,-1 0-1 0 0,1 0 0 0 0,-1 1-12 0 0,-6 13 197 0 0,-1-1 1 0 0,-1 0-1 0 0,-1 0 0 0 0,0-1 0 0 0,0 0 0 0 0,-1 0 0 0 0,-13 10-197 0 0,6-4 58 0 0,-51 51-57 0 0,-4-2 1 0 0,-2-4-1 0 0,-3-3 0 0 0,-67 39-1 0 0,117-82 14 0 0,19-11-279 0 0,21-13-459 0 0,239-170 880 0 0,-179 127-138 0 0,75-54 72 0 0,5 7 0 0 0,41-13-90 0 0,-175 99 32 0 0,0 1-1 0 0,2 1 1 0 0,-1 0 0 0 0,1 2 0 0 0,0 0 0 0 0,0 1-1 0 0,8 0-31 0 0,-27 4 8 0 0,1 1 0 0 0,-1-1 0 0 0,1 1 0 0 0,-1 0 0 0 0,1 0 0 0 0,-1 0 0 0 0,1 0 0 0 0,-1 0 0 0 0,1 0 0 0 0,-1 0 0 0 0,0 0 0 0 0,1 0 0 0 0,-1 1-1 0 0,1-1 1 0 0,-1 1 0 0 0,0-1 0 0 0,1 1 0 0 0,-1-1 0 0 0,0 1 0 0 0,1 0 0 0 0,-1 0 0 0 0,0 0 0 0 0,0-1 0 0 0,0 1 0 0 0,0 0 0 0 0,0 1 0 0 0,0-1-1 0 0,0 0 1 0 0,0 0 0 0 0,0 0 0 0 0,0 0 0 0 0,-1 1 0 0 0,1-1 0 0 0,0 0 0 0 0,-1 1 0 0 0,1-1 0 0 0,-1 1 0 0 0,0-1 0 0 0,1 0 0 0 0,-1 1 0 0 0,0-1-1 0 0,0 1 1 0 0,0-1 0 0 0,0 1 0 0 0,0-1 0 0 0,0 1 0 0 0,0-1 0 0 0,-1 1 0 0 0,1 0-8 0 0,-29 70 692 0 0,-1-28-699 0 0,-1-1 1 0 0,-3-1-1 0 0,-1-2 1 0 0,-2-2-1 0 0,-1-1 1 0 0,-2-1-1 0 0,-42 27 7 0 0,21-26 727 0 0,70-54-1014 0 0,259-264-971 0 0,-165 180 1121 0 0,203-216 145 0 0,-289 305 672 0 0,-35 37-430 0 0,15-20-329 0 0,-107 138-105 0 0,-6-6-1 0 0,-129 119 185 0 0,232-243-24 0 0,7-9-11 0 0,1 0 0 0 0,0 0 0 0 0,0 1 1 0 0,1 0-1 0 0,-1 0 0 0 0,1 1 0 0 0,0-1 1 0 0,1 1-1 0 0,-1-1 0 0 0,1 1 0 0 0,0 1 1 0 0,0-1-1 0 0,0 2 35 0 0,5-7-10 0 0,-1 0 1 0 0,1 0-1 0 0,0 0 1 0 0,-1 0-1 0 0,1 0 1 0 0,0 0-1 0 0,0-1 1 0 0,0 1-1 0 0,-1-1 1 0 0,1 0-1 0 0,0 1 1 0 0,0-1-1 0 0,0 0 1 0 0,0 0-1 0 0,0 0 0 0 0,0 0 1 0 0,0 0-1 0 0,0-1 1 0 0,-1 1-1 0 0,1-1 1 0 0,0 1-1 0 0,0-1 1 0 0,0 0-1 0 0,-1 1 1 0 0,1-1-1 0 0,0 0 1 0 0,-1 0-1 0 0,1 0 1 0 0,1-1 9 0 0,353-186 328 0 0,-302 174-446 0 0,-54 14 130 0 0,1 0 1 0 0,0 0-1 0 0,0 1 1 0 0,0-1-1 0 0,0 0 1 0 0,-1 0-1 0 0,1 0 0 0 0,0 1 1 0 0,0-1-1 0 0,0 0 1 0 0,-1 1-1 0 0,1-1 1 0 0,0 1-1 0 0,-1-1 1 0 0,1 1-1 0 0,0-1 0 0 0,-1 1 1 0 0,1-1-1 0 0,0 1 1 0 0,-1-1-1 0 0,1 1 1 0 0,-1 0-1 0 0,1 0 0 0 0,-1-1 1 0 0,0 1-1 0 0,1 0 1 0 0,-1 0-1 0 0,0-1 1 0 0,1 1-1 0 0,-1 0 0 0 0,0 0 1 0 0,0 0-1 0 0,0-1 1 0 0,0 1-1 0 0,0 0 1 0 0,0 0-1 0 0,0 0 0 0 0,0 0 1 0 0,0-1-1 0 0,0 1 1 0 0,0 0-1 0 0,0 0 1 0 0,-1 0-1 0 0,1 0 0 0 0,0-1 1 0 0,-1 1-1 0 0,1 0 1 0 0,0 0-1 0 0,-1-1 1 0 0,1 1-1 0 0,-1 0 0 0 0,1-1 1 0 0,-1 1-1 0 0,1 0 1 0 0,-1-1-1 0 0,0 1 1 0 0,1-1-1 0 0,-1 1 1 0 0,0-1-1 0 0,0 1-12 0 0,-129 158 1220 0 0,86-112-1217 0 0,-133 140-318 0 0,177-187 294 0 0,1 0 0 0 0,-1 0 1 0 0,1 0-1 0 0,-1 0 0 0 0,1 0 0 0 0,-1 0 0 0 0,1 1 0 0 0,-1-1 1 0 0,1 0-1 0 0,-1 0 0 0 0,1 0 0 0 0,-1 0 0 0 0,1 1 0 0 0,-1-1 1 0 0,0 0-1 0 0,1 0 0 0 0,-1 1 0 0 0,1-1 0 0 0,-1 0 0 0 0,0 1 1 0 0,1-1-1 0 0,-1 0 0 0 0,1 1 0 0 0,-1-1 0 0 0,0 1 0 0 0,0-1 1 0 0,1 1-1 0 0,-1-1 0 0 0,0 1 0 0 0,0-1 0 0 0,0 1 0 0 0,1-1 1 0 0,-1 1-1 0 0,0-1 0 0 0,0 1 0 0 0,0-1 0 0 0,0 1 0 0 0,0-1 1 0 0,0 1-1 0 0,0-1 0 0 0,0 1 0 0 0,0-1 0 0 0,0 1 0 0 0,0-1 1 0 0,-1 1-1 0 0,1-1 0 0 0,0 1 0 0 0,0-1 0 0 0,0 1 0 0 0,-1-1 1 0 0,1 0-1 0 0,0 1 0 0 0,0-1 0 0 0,-1 1 0 0 0,1-1 0 0 0,-1 1 21 0 0,47-15-26 0 0,9-11-8 0 0,-42 17 30 0 0,0 1 0 0 0,1 1-1 0 0,0 0 1 0 0,0 1-1 0 0,0 1 1 0 0,0 0-1 0 0,1 1 1 0 0,0 0 0 0 0,0 1-1 0 0,8 1 5 0 0,-22 1 12 0 0,-1 0-1 0 0,1 0 0 0 0,0 0 1 0 0,0 0-1 0 0,0 1 0 0 0,0-1 1 0 0,0 0-1 0 0,-1 1 0 0 0,1-1 1 0 0,0 1-1 0 0,0-1 0 0 0,-1 1 1 0 0,1-1-1 0 0,0 1 0 0 0,-1-1 1 0 0,1 1-1 0 0,0 0 0 0 0,-1-1 1 0 0,1 1-1 0 0,-1 0 0 0 0,1-1 1 0 0,-1 1-1 0 0,1 0 0 0 0,-1 0 1 0 0,0 0-1 0 0,1 0 0 0 0,-1-1 1 0 0,0 1-1 0 0,0 0 0 0 0,0 0 1 0 0,1 0-1 0 0,-1 0 0 0 0,0 0 1 0 0,0 0-1 0 0,0-1 0 0 0,0 1 1 0 0,-1 0-1 0 0,1 0 0 0 0,0 0 1 0 0,0 0-1 0 0,0 0 0 0 0,-1 0 1 0 0,1-1-1 0 0,-1 1 0 0 0,1 0 1 0 0,0 0-1 0 0,-1-1 0 0 0,1 1 1 0 0,-1 0-1 0 0,0 0 0 0 0,0 0-11 0 0,-25 42 696 0 0,-4-2-599 0 0,-2-2 0 0 0,-1-1 0 0 0,-2-1 0 0 0,-2-2 0 0 0,-1-2 1 0 0,-19 12-98 0 0,19-26 180 0 0,38-42-2103 0 0,0 8 1391 0 0,1 0 1 0 0,-2 0 0 0 0,0 0 0 0 0,-1 0 0 0 0,-1 0 0 0 0,0 1 0 0 0,-1-1-1 0 0,-1 1 1 0 0,0 0 0 0 0,0 0 0 0 0,-2 0 0 0 0,0 1 0 0 0,0 0 0 0 0,-1 0 0 0 0,-3-3 531 0 0,-4 0 82 0 0,-1 0 0 0 0,0 1 0 0 0,-1 0 1 0 0,0 1-1 0 0,-1 2 0 0 0,-1-1 1 0 0,0 2-1 0 0,-1 1 0 0 0,0 0 0 0 0,0 1 1 0 0,-1 2-1 0 0,-13-4-82 0 0,-11-1 526 0 0,-1 2 1 0 0,0 2-1 0 0,0 1 1 0 0,0 3-1 0 0,-25 2-526 0 0,-241 11 316 0 0,-96 22-316 0 0,-69 5-75 0 0,438-34 64 0 0,10 0 17 0 0,-1 0 0 0 0,0-2 1 0 0,0-2-1 0 0,0 0 0 0 0,-25-7-6 0 0,52 9-5 0 0,1 0 0 0 0,-1 0-1 0 0,1-1 1 0 0,0 1 0 0 0,-1 0-1 0 0,1-1 1 0 0,-1 0-1 0 0,1 0 1 0 0,0 0 0 0 0,0 0-1 0 0,0 0 1 0 0,-1 0 0 0 0,1 0-1 0 0,0-1 1 0 0,0 1 0 0 0,1-1-1 0 0,-1 0 1 0 0,0 1-1 0 0,0-1 1 0 0,1 0 0 0 0,-1 0-1 0 0,1 0 1 0 0,0 0 0 0 0,-1 0-1 0 0,1 0 1 0 0,0-1 0 0 0,0 1-1 0 0,0 0 1 0 0,1-1-1 0 0,-1 1 1 0 0,1 0 0 0 0,-1-1-1 0 0,1 1 1 0 0,0-1 0 0 0,0 1-1 0 0,0-1 1 0 0,0 1 0 0 0,0-1-1 0 0,0 1 1 0 0,1 0-1 0 0,-1-1 1 0 0,1 1 0 0 0,0 0-1 0 0,-1-1 1 0 0,1 1 0 0 0,1-2 5 0 0,15-18-117 0 0,0 2 0 0 0,1 0 1 0 0,0 1-1 0 0,2 0 1 0 0,0 2-1 0 0,2 0 1 0 0,-1 2-1 0 0,2 0 0 0 0,22-10 117 0 0,-32 17-5 0 0,185-109 1248 0 0,-196 117-1196 0 0,-1 0 1 0 0,0-1-1 0 0,0 1 0 0 0,0-1 1 0 0,0 1-1 0 0,0-1 1 0 0,0 1-1 0 0,0-1 1 0 0,0 0-1 0 0,0 1 0 0 0,0-1 1 0 0,0 0-1 0 0,0 0 1 0 0,0 0-1 0 0,0 0 1 0 0,-1 0-1 0 0,1 0 0 0 0,0 0 1 0 0,-1 0-1 0 0,1 0 1 0 0,-1 0-1 0 0,1 0 1 0 0,-1 0-1 0 0,1 0 0 0 0,-1-1 1 0 0,0 1-1 0 0,0 0 1 0 0,0 0-1 0 0,1 0 1 0 0,-1-1-1 0 0,0 1 0 0 0,-1 0 1 0 0,1 0-1 0 0,0-1 1 0 0,0 1-1 0 0,0 0 1 0 0,-1 0-1 0 0,1 0 0 0 0,0 0 1 0 0,-1 0-1 0 0,1-1 1 0 0,-1 1-1 0 0,0 0 1 0 0,1 0-1 0 0,-1 0 0 0 0,0 0 1 0 0,0 0-1 0 0,1 1 1 0 0,-1-1-1 0 0,0 0 1 0 0,0 0-1 0 0,0 0 0 0 0,0 1 1 0 0,0-1-1 0 0,0 0 1 0 0,0 1-1 0 0,0-1 1 0 0,-1 1-1 0 0,1 0 0 0 0,0-1 1 0 0,0 1-1 0 0,0 0-47 0 0,-19-6 119 0 0,0 2 1 0 0,-1 0-1 0 0,1 2 0 0 0,-1 0 0 0 0,1 1 0 0 0,-1 1 0 0 0,1 1 0 0 0,-1 1 0 0 0,-11 2-119 0 0,20-3 63 0 0,-504 76 1392 0 0,825-148-4263 0 0,51-10 2965 0 0,-269 77-34 0 0,-91 5-89 0 0,1 1 0 0 0,-1 0 1 0 0,1-1-1 0 0,-1 1 0 0 0,0-1 1 0 0,0 1-1 0 0,0-1 1 0 0,0 1-1 0 0,0-1 0 0 0,0 1 1 0 0,0 0-1 0 0,0-1 0 0 0,0 1 1 0 0,-1-1-1 0 0,1 1 0 0 0,-1-1 1 0 0,1 1-1 0 0,-1-1 1 0 0,0 1-1 0 0,1-1 0 0 0,-1 0 1 0 0,0 1-1 0 0,0-1 0 0 0,0 0 1 0 0,0 0-1 0 0,0 1 0 0 0,0-1 1 0 0,0 0-1 0 0,-1 0 1 0 0,1 0-1 0 0,0 0 0 0 0,-1-1 1 0 0,1 1-1 0 0,0 0 0 0 0,-1 0 1 0 0,1-1-1 0 0,-1 1-34 0 0,2-1 12 0 0,-113 88 225 0 0,-3-6 0 0 0,-3-4 0 0 0,-112 51-237 0 0,203-113 49 0 0,-190 114 211 0 0,217-129-283 0 0,0-1 1 0 0,-1 0-1 0 0,1 1 1 0 0,0-1 0 0 0,0 0-1 0 0,0 1 1 0 0,-1 0-1 0 0,1-1 1 0 0,0 1-1 0 0,0 0 1 0 0,0-1-1 0 0,0 1 1 0 0,0 0 0 0 0,0 0-1 0 0,0 0 1 0 0,0 0-1 0 0,0 0 1 0 0,1 0-1 0 0,-1 0 1 0 0,0 0 0 0 0,1 0-1 0 0,-1 1 1 0 0,1-1-1 0 0,-1 0 1 0 0,1 0-1 0 0,-1 1 1 0 0,1-1-1 0 0,0 0 1 0 0,0 0 0 0 0,0 1-1 0 0,-1-1 1 0 0,1 0-1 0 0,0 1 1 0 0,1-1-1 0 0,-1 0 1 0 0,0 1-1 0 0,0-1 1 0 0,1 0 0 0 0,-1 0-1 0 0,0 1 1 0 0,1-1-1 0 0,-1 0 1 0 0,1 0-1 0 0,0 0 1 0 0,-1 0-1 0 0,1 0 1 0 0,0 1 0 0 0,0-1-1 0 0,-1 0 1 0 0,1-1-1 0 0,0 1 1 0 0,0 0-1 0 0,0 0 1 0 0,0 0-1 0 0,1 0 1 0 0,-1-1 0 0 0,0 1-1 0 0,0-1 1 0 0,0 1-1 0 0,0-1 1 0 0,1 1-1 0 0,-1-1 1 0 0,0 0-1 0 0,1 1 24 0 0,18 0-62 0 0,0 0 0 0 0,0-1 0 0 0,-1-2 0 0 0,1 0 0 0 0,0 0 0 0 0,-1-2 0 0 0,0-1 0 0 0,14-5 61 0 0,115-15-493 0 0,-149 25 498 0 0,1 0-1 0 0,0 0 0 0 0,-1 0 0 0 0,1 1 1 0 0,-1-1-1 0 0,1 0 0 0 0,0 0 1 0 0,-1 1-1 0 0,1-1 0 0 0,-1 0 0 0 0,1 1 1 0 0,0-1-1 0 0,0 1 0 0 0,-1-1 1 0 0,1 0-1 0 0,0 1 0 0 0,0-1 0 0 0,-1 1 1 0 0,1-1-1 0 0,0 1 0 0 0,0-1 1 0 0,0 1-1 0 0,0-1 0 0 0,0 1 0 0 0,0-1 1 0 0,0 1-1 0 0,0-1 0 0 0,0 1 1 0 0,0-1-1 0 0,0 1 0 0 0,0-1 0 0 0,0 0 1 0 0,0 1-1 0 0,0-1 0 0 0,0 1 1 0 0,0-1-1 0 0,1 1 0 0 0,-1-1 0 0 0,0 1 1 0 0,0-1-1 0 0,1 0 0 0 0,-1 1 1 0 0,0-1-1 0 0,1 1 0 0 0,-1-1 0 0 0,0 0 1 0 0,1 1-1 0 0,-1-1 0 0 0,0 0 0 0 0,1 0 1 0 0,-1 1-1 0 0,1-1 0 0 0,-1 0 1 0 0,1 0-1 0 0,-1 1 0 0 0,0-1 0 0 0,1 0 1 0 0,-1 0-1 0 0,1 0 0 0 0,-1 0 1 0 0,1 0-1 0 0,0 0-4 0 0,-36 26 414 0 0,-8-3-365 0 0,0-2-1 0 0,0-1 0 0 0,-2-3 0 0 0,-1-1 1 0 0,0-3-1 0 0,-29 4-48 0 0,-67-1 215 0 0,141-16-347 0 0,1 0-183 0 0,29 4-977 0 0,39 14 1122 0 0,-62-16 246 0 0,0 0 0 0 0,0 0 0 0 0,0 0 0 0 0,0-1 0 0 0,0 1 0 0 0,1-1 0 0 0,-1-1 0 0 0,0 1 0 0 0,1-1 0 0 0,-1-1 0 0 0,0 1 0 0 0,1-1 0 0 0,-1 0 0 0 0,6-1-76 0 0,-5 1 27 0 0,488-36 711 0 0,-168 20 328 0 0,-28 1 319 0 0,134 15-1385 0 0,277 45 297 0 0,-402 19-386 0 0,-217-46 500 0 0,-91-17-145 0 0,0 0 105 0 0,16-37 959 0 0,30-96-1443 0 0,-7-2 0 0 0,22-138 113 0 0,-39 170-37 0 0,86-505-38 0 0,-99 565 67 0 0,-2-1 0 0 0,-1 1 0 0 0,-2-1 0 0 0,-3-39 8 0 0,-1 78-17 0 0,0 1-1 0 0,0 0 1 0 0,0 0-1 0 0,-1 0 0 0 0,0 0 1 0 0,0 0-1 0 0,0 0 1 0 0,0 0-1 0 0,-1 0 1 0 0,1 0-1 0 0,-1 0 0 0 0,0 0 1 0 0,0 1-1 0 0,-1-1 1 0 0,1 1-1 0 0,-1 0 1 0 0,1-1-1 0 0,-1 1 1 0 0,0 0-1 0 0,0 1 0 0 0,0-1 1 0 0,-1 0-1 0 0,1 1 1 0 0,-1 0-1 0 0,1 0 1 0 0,-1 0-1 0 0,0 0 1 0 0,0 1-1 0 0,0-1 0 0 0,-3 0 18 0 0,4 4-21 0 0,1 0 0 0 0,-1 0-1 0 0,1 0 1 0 0,-1 0-1 0 0,1 1 1 0 0,0-1-1 0 0,0 1 1 0 0,0-1-1 0 0,0 1 1 0 0,0 0-1 0 0,0 0 1 0 0,1 0 0 0 0,0 0-1 0 0,-1 0 1 0 0,1 0-1 0 0,0 0 1 0 0,1 0-1 0 0,-1 0 1 0 0,0 1-1 0 0,1 0 22 0 0,-2 2 3 0 0,-9 36 38 0 0,1 0 0 0 0,3 1 0 0 0,1 0 0 0 0,2 0 1 0 0,2 1-1 0 0,2-1 0 0 0,2 0 0 0 0,3 8-41 0 0,14 82 377 0 0,35 128-377 0 0,17 109 1062 0 0,-66-326-946 0 0,10 236 291 0 0,-15-279-387 0 0,0 1 0 0 0,0-1 1 0 0,0 0-1 0 0,0 0 0 0 0,0 1 0 0 0,0-1 1 0 0,-1 0-1 0 0,1 0 0 0 0,0 1 0 0 0,-1-1 1 0 0,1 0-1 0 0,0 0 0 0 0,-1 0 1 0 0,0 0-1 0 0,1 1 0 0 0,-1-1 0 0 0,0 0 1 0 0,1 0-1 0 0,-1 0 0 0 0,0 0 0 0 0,0 0 1 0 0,0-1-1 0 0,0 1 0 0 0,0 0 0 0 0,0 0 1 0 0,0 0-1 0 0,0-1 0 0 0,0 1 1 0 0,0-1-1 0 0,0 1 0 0 0,-1-1 0 0 0,1 1 1 0 0,0-1-1 0 0,0 0 0 0 0,-1 0 0 0 0,1 1 1 0 0,0-1-1 0 0,0 0 0 0 0,-1 0 0 0 0,1 0 1 0 0,0 0-1 0 0,0 0 0 0 0,-1-1 1 0 0,1 1-1 0 0,0 0 0 0 0,0-1 0 0 0,-1 1 1 0 0,1 0-1 0 0,-1-2-20 0 0,-59-31-531 0 0,57 30 306 0 0,-41-21-3664 0 0,13 14-5765 0 0,22 8 1998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9:04.5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7 4105,'-1'-2'1552,"0"-1"-1224,-1 3-96,1-1-216,1 1-56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9:20.8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9 9242,'-3'-3'3617,"0"0"-2569,1 0-632,0 3-944,0 0-216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9:11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1493 93 2721,'-3'-7'2463,"-3"14"-41,4 167-1930,2-172-465,1 2 32,0-1-1,0 0 1,-1 0 0,1 1-1,-1-1 1,0 0 0,0 0-1,0 1 1,0-1 0,-1 0-1,1 0 1,-1 1-1,0-1 1,0 0 0,0 0-1,0 0 1,-1 0 0,1 0-1,-1 0 1,0 0 0,1-1-1,-2 2-58,2-5 42,0 1-1,0-1 1,0 0-1,0 0 1,0 0 0,0 0-1,0 0 1,1 0-1,-1 0 1,0 0-1,1 0 1,-1 0-1,1 0 1,-1-1-1,1 1 1,0 0-1,-1 0 1,1 0-1,0-1 1,0 1-1,0 0 1,0 0-1,0-1 1,0 1 0,0 0-1,0 0 1,0-1-1,1 1 1,-1 0-1,1 0 1,-1 0-1,1-1 1,-1 1-1,1 0 1,-1 0-1,2-1-41,-2 0-20,1 0 0,0 0-1,0 0 1,0 0-1,0 0 1,0 0 0,1 0-1,-1 0 1,0 0-1,1 0 1,-1 1-1,1-1 1,0 1 0,0-1-1,-1 1 1,1-1-1,0 1 1,0 0 0,0 0-1,0 0 1,1 0-1,-1 1 1,0-1 0,0 0-1,0 1 1,1 0-1,-1-1 1,0 1 0,1 0-1,-1 0 1,0 0-1,0 1 1,1-1 0,-1 0-1,0 1 1,0 0-1,1-1 1,-1 1 0,0 0-1,0 0 1,0 0-1,0 0 1,0 1 0,0-1-1,-1 0 1,1 1-1,0 0 1,-1-1 0,1 1-1,-1 0 1,1 0-1,-1 0 1,0-1 0,0 1-1,0 1 1,0-1-1,0 0 1,0 0 0,-1 0-1,1 0 1,-1 1-1,1-1 1,-1 0 0,0 0-1,0 1 1,0-1-1,0 2 21,-1-1 50,0 0-1,0 0 1,0-1-1,0 1 0,0 0 1,0 0-1,-1-1 0,0 1 1,1-1-1,-1 1 1,0-1-1,0 0 0,0 0 1,-1 1-1,1-2 0,0 1 1,-1 0-1,1 0 1,-1-1-1,0 1 0,1-1 1,-1 0-1,0 0 1,0 0-1,0 0 0,0-1 1,0 1-1,0-1 0,0 1 1,0-1-1,0 0 1,0 0-1,0-1 0,0 1 1,0 0-1,0-1 0,-3-1-49,2-7-350,5 0-1276</inkml:trace>
  <inkml:trace contextRef="#ctx0" brushRef="#br0" timeOffset="267.251">1664 98 4233,'13'3'2943,"0"49"-1805,-41 101 1172,14-74-1736,20-66-579,-2-13-810</inkml:trace>
  <inkml:trace contextRef="#ctx0" brushRef="#br0" timeOffset="745.555">1715 298 768,'0'1'120,"0"0"1,0 1-1,0-1 0,0 0 1,0 0-1,0 1 0,0-1 1,1 0-1,-1 1 0,0-1 0,1 0 1,-1 0-1,1 0 0,-1 0 1,1 1-1,0-1 0,0 0 1,-1 0-1,1 0 0,0 0 0,0 0 1,0-1-1,0 1 0,0 0 1,0 0-1,0-1 0,0 1 1,1 0-1,-1-1 0,0 1 0,0-1 1,0 0-1,1 1 0,-1-1 1,0 0-1,1 0 0,-1 0 0,0 0 1,0 0-1,1 0 0,-1 0 1,0 0-1,1 0-120,59-5 1294,-1-20-351,-59 24-920,1 0 0,-1 1 0,0-1 0,0 0 0,0 0 0,0 0 0,0 0-1,0 0 1,0 0 0,0 0 0,0 0 0,0 0 0,0 0 0,0 0 0,-1-1-1,1 1 1,-1 0 0,1-1 0,-1 1 0,1 0 0,-1-1 0,0 1 0,1-1 0,-1 1-1,0 0 1,0-1 0,0 1 0,0-1 0,-1 1 0,1 0 0,0-1 0,0 1-1,-1-1 1,1 1 0,-1 0 0,0 0 0,1-1 0,-1 1 0,0 0 0,1 0-1,-1-1 1,-1 1-23,-1-1-9,-1 0 0,0 0-1,0 1 1,0-1 0,0 1-1,0 0 1,-1 0 0,1 1-1,0-1 1,0 1 0,-1 0-1,1 0 1,0 0 0,0 1-1,-1-1 1,1 1 0,0 0-1,0 0 1,0 1 0,0-1-1,0 1 1,0 0 9,0 0 14,0-1-1,0 1 1,0 0-1,1 0 1,-1 0-1,1 1 1,-1-1 0,1 1-1,0 0 1,0 0-1,0 0 1,1 0 0,-1 1-1,1-1 1,0 1-1,-1-1 1,2 1 0,-1 0-1,0 0 1,1-1-1,0 1 1,-1 0 0,2 1-1,-1-1 1,0 0-1,1 0 1,0 0-1,0 0 1,0 1 0,0-1-1,1 0 1,0 0-1,0 0 1,0 0 0,0 0-1,0 0 1,1 0-1,0 0 1,0-1 0,0 1-1,0-1 1,0 1-1,1-1 1,0 0 0,0 0-1,-1 0 1,2 0-1,-1 0 1,0-1 0,1 1-1,-1-1 1,2 1-14,3 0 110,-1-1-1,0 0 1,1-1 0,-1 1 0,1-1 0,-1-1 0,1 1-1,-1-2 1,1 1 0,-1-1 0,1 0 0,-1 0 0,1-1-1,-1 0-109,13-3-1896</inkml:trace>
  <inkml:trace contextRef="#ctx0" brushRef="#br0" timeOffset="-922.8">1149 204 1864,'-8'-11'8472,"-30"29"-8194,38-16-280,-1-1 0,1 0-1,0 1 1,0-1 0,-1 0-1,1 1 1,0-1 0,0 1 0,1-1-1,-1 0 1,0 1 0,0-1-1,1 0 1,-1 0 0,1 1 0,-1-1-1,1 0 1,-1 0 0,1 1-1,0-1 1,0 0 0,-1 0-1,1 0 1,0 0 0,0 0 0,0 0-1,0 0 1,0-1 0,0 1-1,1 0 1,-1 0 0,0-1-1,0 1 1,1-1 0,-1 1 0,0-1-1,0 0 1,1 1 0,-1-1-1,0 0 1,1 0 0,-1 0 0,0 0-1,1 0 1,-1 0 0,1 0 2,15 7-4,-15-7 8,-1 1 0,0-1 0,0 0-1,1 1 1,-1-1 0,0 1 0,0-1 0,0 1 0,0 0 0,0 0 0,0-1-1,0 1 1,0 0 0,0 0 0,0 0 0,0 0 0,0 0 0,-1 0-1,1 0 1,0 0 0,-1 0 0,1 1 0,-1-1 0,1 0 0,-1 0 0,0 0-1,1 1 1,-1-1 0,0 0 0,0 1 0,0-1 0,0 0 0,0 0 0,0 1-1,0-1 1,-1 0 0,1 1 0,0-1 0,-1 0 0,1 0 0,-1 0 0,1 1-1,-1-1 1,1 0 0,-1 0 0,0 0 0,0 0 0,0 0 0,1 0 0,-1 0-1,0 0 1,-1 0-4,0 1 61,0 0-1,-1 1 1,1-1 0,-1 0-1,1-1 1,-1 1-1,0 0 1,0-1 0,0 0-1,0 1 1,0-1-1,0 0 1,0 0 0,0-1-1,0 1 1,0-1-1,-1 0 1,1 0 0,0 0-1,0 0 1,-1 0-1,1-1 1,-3 0-61,25-16-255,125-43 199,-93 32 579,-52 27-537,1 0 0,-1 0 0,0 1 0,0-1 0,1 1 0,-1-1 0,0 1 0,0-1 0,0 1 0,0-1 0,0 1 0,0 0 0,0-1 0,0 1 0,0 0 0,0 0 0,0 0 0,0 0 0,0 0 0,0 0 0,0 0 0,0 0 0,0 0 0,0 1 0,0-1 0,0 0 0,0 1 0,0-1 0,1 0 0,-1 1 0,0-1 0,0 1 0,0 0 0,0-1 0,1 1 0,-1 0 0,0-1 0,0 1 0,1 0 0,-1 0 1,0 0 13,0 0-13,-1 0 0,0 1 0,1-1 0,-1 1 0,1-1 0,-1 1 0,1 0 0,0-1 0,0 1 0,0 0 0,0 0 0,0 0 0,0 0 0,0 0 0,1 0 0,-1 0 1,1 0-1,-1 0 0,1 0 0,0 1 0,0-1 0,0 0 0,0 0 0,0 0 0,0 0 0,1 0 0,-1 0 0,1 1 0,0-1 0,-1 0 0,1 0 0,0 0 1,0-1-1,0 1 0,0 0 0,1 0 0,-1 0 0,0-1 0,1 1 0,-1-1 0,1 1 0,0-1 0,-1 0 0,1 1 0,0-1 0,0 0 0,0 0 0,0 0 1,0-1-1,0 1 0,0 0 0,0-1 0,0 1 0,0-1 0,0 0 0,0 1 0,2-1 13,8-1-543</inkml:trace>
  <inkml:trace contextRef="#ctx0" brushRef="#br0" timeOffset="-675.07">1273 179 6433,'-1'-2'2521,"-3"-2"-1721,3 2-384,3 1-312,-2-1-48,0 2-608,0-1-648</inkml:trace>
  <inkml:trace contextRef="#ctx0" brushRef="#br0" timeOffset="-2943.588">574 251 2072,'-1'-16'5926,"6"19"-3589,8 24-2148,12 80-125,-19-114 2841,12-25-2792,32-72 169,-49 101-1507,-1 4-580</inkml:trace>
  <inkml:trace contextRef="#ctx0" brushRef="#br0" timeOffset="-2446.109">749 297 2945,'3'-10'5039,"22"-4"-5249,-14 9 603,-12 5-350,0 0 1,0 0-1,0 0 0,0 0 1,1 0-1,-1-1 0,0 1 1,0 0-1,0 0 0,1-1 1,-1 1-1,0-1 0,0 1 1,1-1-1,-1 1 0,0-1 1,1 1-1,-1-1 0,0 1 1,1-1-1,-1 0 0,1 0 0,-1 1 1,1-1-1,0 0 0,-1 0 1,1 1-1,0-1 0,-1 0 1,1 0-1,0 0 0,0 1 1,0-1-1,0 0 0,0 0 1,0 0-1,0 0 0,0 0 1,0 1-1,0-1 0,0 0 1,0 0-1,1 0 0,-1 0 1,0 1-1,1-1 0,-1 0 1,0 0-1,1 1 0,-1-1 0,1 0 1,-1 1-1,1-1 0,0 0 1,-1 1-1,1-1 0,0 1 1,-1-1-1,1 1 0,0-1 1,-1 1-1,1-1 0,0 1 1,0 0-1,0 0 0,0-1-43,-4 2-17,-1 1 0,1-1 0,0 1 0,-1 0 0,1 0 0,0 0 0,0 0 0,1 0 0,-1 1 0,0-1 0,1 1 0,-1 0 0,1 0 0,0 0 0,0 0 0,0 0 0,0 0 0,1 0 0,-1 1 0,1-1 0,0 1 0,0-1 0,0 1 0,1-1 0,-1 1 0,1 0 0,0-1 0,0 1 0,0-1 0,0 1 0,0 0 0,1-1 0,0 1 0,0-1 0,0 1 0,0-1 0,0 1 0,1-1 0,0 0 0,-1 1 0,3 1 17,0-3-21,1 0 0,0-1 0,0 1 0,0-1 0,0 0 0,0-1-1,0 1 1,0-1 0,0 0 0,0 0 0,0 0 0,0-1 0,0 0 0,0 0 0,-1 0 0,1 0 0,0-1 0,0 0 0,-1 0 21,10-3-2207</inkml:trace>
  <inkml:trace contextRef="#ctx0" brushRef="#br0" timeOffset="-2001.217">887 247 2144,'0'-9'6158,"32"-3"-4516,-31 11-1666,1 1 0,-1-1-1,0 1 1,0 0 0,0-1-1,0 1 1,0 0 0,1 0-1,-1 0 1,0 0 0,0 0-1,0 0 1,1 0 0,-1 0-1,0 0 1,0 0 0,0 1-1,0-1 1,1 0 0,-1 1-1,0-1 1,0 1 0,0-1-1,0 1 1,0 0 0,0-1-1,0 1 1,0 0-1,0 0 1,-1 0 0,1 0-1,0 0 1,0 0 0,-1 0-1,1 0 1,-1 0 0,1 0-1,-1 0 1,1 0 0,-1 0-1,0 0 1,1 0 0,-1 1-1,0-1 1,0 0 0,0 0-1,0 0 1,0 1 0,0-1-1,0 1 25,-30 78 567,30-78-580,0-1 1,0 0-1,0 0 1,1 1-1,-1-1 0,0 0 1,1 1-1,0-1 1,-1 0-1,1 0 0,-1 0 1,1 0-1,0 0 1,0 0-1,0 0 0,0 0 1,0 0-1,0 0 0,0 0 1,0 0-1,0 0 1,0-1-1,0 1 0,0-1 1,1 1-1,-1-1 1,0 1-1,0-1 0,1 1 1,-1-1-1,1 0 13,8 1-1950</inkml:trace>
  <inkml:trace contextRef="#ctx0" brushRef="#br0" timeOffset="-5671.89">102 113 1040,'0'-35'8446,"3"74"-7822,-28 102-388,4-59-85,12-50 124,9-32-733</inkml:trace>
  <inkml:trace contextRef="#ctx0" brushRef="#br0" timeOffset="-4988.563">34 107 3049,'0'-3'102,"-1"0"0,0 1 0,1-1 0,0 0 0,-1 0 0,1 0 0,0 0 0,1 0 0,-1 0 0,0 0 1,1 1-1,0-1 0,0 0 0,0 0 0,0 0 0,0 1 0,0-1 0,1 1 0,-1-1 0,1 1 0,-1-1 1,1 1-1,0 0 0,0 0 0,0 0 0,1 0 0,-1 0 0,0 1 0,1-1 0,-1 0 0,1 1 0,-1 0 0,1 0 1,2-1-103,100-21 96,-100 23-91,0 0-1,-1 1 1,1 0-1,0 0 1,0 0-1,-1 1 1,1-1-1,-1 1 1,1 0-1,-1 1 1,0-1-1,0 1 1,0-1-1,0 1 1,0 1-1,0-1 1,-1 0-1,0 1 1,0 0-1,0-1 1,0 1-1,0 1 1,-1-1-1,0 0 1,0 1-1,0-1 1,0 1-1,-1-1 1,1 1-1,-1 0 1,0 0-1,-1-1 1,1 1-1,-1 0 1,0 0-1,0 0 1,-1 0-1,0-1 1,1 1-1,-1 0 1,-1 0-1,1-1 1,-1 1-1,0-1 1,-1 4-5,-3 1 47,-1 0-1,0 1 1,0-2 0,-1 1 0,0-1-1,0-1 1,-1 1 0,0-1 0,0-1 0,-1 0-1,1 0 1,-1-1 0,-7 3-47,16-7 3,-1-1 0,1 1 0,0 0 1,-1-1-1,1 1 0,-1-1 0,1 0 0,-1 1 0,1-1 1,-1 0-1,1 0 0,-1 0 0,1 0 0,-1 0 1,1 0-1,-1 0 0,1 0 0,-1-1 0,1 1 0,-1-1 1,1 1-1,-1-1 0,1 0 0,0 1 0,-1-1 0,1 0 1,0 0-1,0 0 0,-1 0 0,1 0 0,0 0 0,0 0 1,0 0-1,0-1 0,1 1 0,-1 0 0,0-1 0,0 1 1,1 0-1,-1-1 0,1 1 0,-1-1 0,1 1 0,0-1 1,-1 1-1,1-1 0,0 1 0,0-1 0,0 1 1,0-1-1,0 1 0,1-1 0,-1 1 0,0-1 0,1 1 1,-1-1-1,1 1 0,-1-1 0,1 1 0,0 0 0,0-1 1,-1 1-1,1 0 0,0 0 0,0 0 0,0-1-3,1 2-14,-1 0-1,0 0 0,0 1 1,0-1-1,0 0 0,0 0 1,0 1-1,0-1 0,0 1 1,0-1-1,0 1 1,0-1-1,0 1 0,0-1 1,0 1-1,0 0 0,-1 0 1,1-1-1,0 1 0,-1 0 1,1 0-1,0 0 0,-1 0 1,1 0-1,-1 0 0,1 0 1,-1 0-1,1 0 0,-1 0 1,0 0-1,0 0 1,1 0-1,-1 0 0,0 0 1,0 0-1,0 0 0,0 0 1,0 1-1,-1 0 15,2 1-14,5 10 28,0 0 0,1 0 0,0-1 0,1 0 0,0 0 0,1-1-1,0 0 1,1-1 0,0 0 0,1 0 0,0-1 0,0 0 0,11 5-14,25 23 235,-33-21 901,-14-16-1785</inkml:trace>
  <inkml:trace contextRef="#ctx0" brushRef="#br0" timeOffset="-3450.657">371 273 2144,'17'3'6658,"65"-13"-6522,-75 6-466,-6 4 378,0-1-1,-1 1 0,1 0 0,0 0 0,0 0 0,0-1 0,-1 1 0,1 0 0,0-1 0,0 1 0,-1 0 0,1-1 0,0 1 0,0-1 0,-1 1 0,1-1 0,-1 0 0,1 1 0,-1-1 0,1 0 0,-1 1 0,1-1 1,-1 0-1,1 1 0,-1-1 0,0 0 0,1 0 0,-1 0 0,0 1 0,0-1 0,0 0 0,0 0 0,0 0 0,0 0 0,0 1 0,0-1 0,0 0 0,0 0 0,0 0 0,0 0 0,0 1 0,-1-1 0,1 0 0,0 0 0,-1 1 1,1-1-1,0 0 0,-1 0 0,1 1 0,-1-1 0,1 0 0,-1 1 0,0-1 0,1 1 0,-1-1 0,0 1 0,1-1 0,-1 1-47,-2-3-9,0 1 1,0 0-1,0 0 1,0 1-1,0-1 0,0 1 1,-1-1-1,1 1 1,-1 0-1,1 0 0,-1 0 1,1 1-1,-1 0 1,1-1-1,-1 1 0,1 0 1,-1 0-1,1 1 1,-1-1-1,1 1 0,-1 0 1,-1 0 8,1 1-10,1-1 0,0 0 1,0 1-1,0-1 0,0 1 0,0 0 1,0 0-1,0 0 0,0 0 1,1 1-1,-1-1 0,1 1 0,-1-1 1,1 1-1,0 0 0,0 0 1,1 0-1,-1 0 0,1 0 0,-1 0 1,1 1-1,0-1 0,0 1 1,0-1-1,1 0 0,-1 1 0,1-1 1,0 1-1,0-1 0,0 1 1,0-1-1,1 1 0,-1-1 0,1 1 1,0-1-1,0 1 0,0-1 0,0 0 1,1 0-1,-1 0 0,1 0 1,0 0-1,0 0 0,0 0 0,1 0 1,-1-1-1,0 1 0,1-1 1,0 0-1,-1 1 0,1-1 0,0 0 1,0-1-1,0 1 0,1-1 1,0 1 9,86-3 398,-84-2-980,-3-1-796</inkml:trace>
  <inkml:trace contextRef="#ctx0" brushRef="#br0" timeOffset="2663.602">2262 281 3169,'-42'17'4819,"51"-24"-3705,104-57-763,-131 104 233,16-38-580,0 0-1,0 0 1,1 0 0,-1 0 0,0 0 0,1 1 0,-1-1-1,1 1 1,0-1 0,0 1 0,0 0 0,0-1 0,0 1-1,1 0 1,-1 0 0,1-1 0,-1 1 0,1 0 0,0 0-1,0 0 1,1-1 0,-1 1 0,1 0 0,-1 0-1,1 0 1,0-1 0,0 1 0,0 0 0,0-1 0,0 1-1,1-1 1,-1 0 0,1 1 0,0-1 0,-1 0 0,1 0-1,0 0 1,0 0 0,1 0 0,-1 0 0,0-1 0,1 1-1,-1-1 1,1 1 0,-1-1 0,1 0-4,9-2-1363</inkml:trace>
  <inkml:trace contextRef="#ctx0" brushRef="#br0" timeOffset="2906.697">2343 172 7930,'0'-2'2768,"-2"0"-2536,1 1-376,1 1-592,0 0-480</inkml:trace>
  <inkml:trace contextRef="#ctx0" brushRef="#br0" timeOffset="3467.107">2442 243 3969,'-1'-4'3138,"3"17"-3240,1 83 748,-13-97 2727,11-6-3396,0 1 0,0 0 0,1 0 1,-1 0-1,2 0 0,-1 0 0,1 0 1,-1 1-1,2-1 0,-1 1 0,1 0 1,-1-1-1,1 2 0,1-1 0,-1 0 1,5-3 22,-8 8-16,-1-1 0,1 1 1,0-1-1,0 1 1,-1 0-1,1-1 0,0 1 1,0 0-1,0-1 1,-1 1-1,1 0 0,0 0 1,0 0-1,0 0 0,0 0 1,-1 0-1,1 0 1,0 0-1,0 0 0,0 0 1,0 0-1,-1 0 1,1 1-1,0-1 0,0 0 1,0 1-1,-1-1 1,1 1-1,0-1 0,-1 0 1,1 1-1,0 0 1,-1-1-1,1 1 0,0-1 1,-1 1-1,1 0 0,-1-1 1,1 1-1,-1 0 1,0 0-1,1-1 0,-1 1 1,0 0-1,1 0 1,-1 0-1,0-1 0,0 1 1,0 0-1,0 0 1,0 0-1,0 0 0,0-1 1,0 1-1,0 0 1,0 0-1,0 0 0,-1 0 1,1 0 15,-1 52-110,-25 21 318,24-83 1080,6-2-1345,0 1 1,0-1-1,1 1 1,0 0-1,1 1 1,0-1-1,0 1 1,1 0-1,0 1 0,1 0 1,0 0-1,3-2 57,-10 9-22,0 1 0,-1-1-1,1 1 1,0 0 0,0-1-1,0 1 1,0 0 0,0 0-1,-1 0 1,1-1 0,0 1 0,0 0-1,0 0 1,0 0 0,0 0-1,0 1 1,0-1 0,-1 0-1,1 0 1,0 1 0,0-1-1,0 0 1,0 1 0,-1-1 0,1 0-1,0 1 1,0-1 0,-1 1-1,1 0 1,0-1 0,-1 1-1,1 0 1,0-1 0,-1 1-1,1 0 1,-1-1 0,1 1-1,-1 0 1,0 0 0,1 0 0,-1 0-1,0-1 1,0 1 0,1 0-1,-1 0 1,0 0 0,0 0-1,0 0 1,0 0 22,4 49-148,3 10-997,-2-56-858</inkml:trace>
  <inkml:trace contextRef="#ctx0" brushRef="#br0" timeOffset="5305.512">3189 210 4241,'-15'64'2091,"-7"1"-944,29-86 5692,-5 15-6900,0 0 1,1 0-1,-1 0 1,1 0 0,0 1-1,1-1 1,-1 1-1,1 0 1,0 0 0,0 0-1,1 1 1,0-1 0,-1 1-1,2 0 61,-5 3-31,0 1-1,0 0 0,0 0 0,-1-1 1,1 1-1,0 0 0,0 0 1,0 0-1,0 0 0,0 0 1,0 0-1,0 0 0,0 0 1,0 0-1,0 1 0,0-1 0,0 0 1,0 1-1,0-1 0,-1 0 1,1 1-1,0-1 0,0 1 1,0 0-1,-1-1 0,1 1 1,0-1-1,-1 1 0,1 0 1,0 0-1,-1-1 0,1 1 0,-1 0 1,1 0-1,-1 0 0,1 0 1,-1 0-1,0-1 0,0 1 1,1 0-1,-1 0 0,0 0 1,0 0-1,0 0 0,0 0 0,0 0 1,0 0-1,0 0 0,0 0 1,0 0-1,-1 0 0,1 1 32,-6 53-89,-5-25 715,17-52 452,-5 17-1139,1 1 0,-1 0 0,1 0 0,0 0 0,1 0 0,-1 1 1,0-1-1,1 0 0,0 1 0,0 0 0,0 0 0,0 0 0,1 0 0,-1 0 0,1 0 0,0 1 1,-1 0-1,1 0 0,0 0 0,1 0 0,0 0 61,-3 4-38,-1 0 0,1-1 1,-1 1-1,1 0 0,-1 0 0,0 0 0,0 0 1,0 0-1,0 1 0,0-1 0,-1 0 0,1 0 1,0 1-1,-1-1 0,0 0 0,0 1 0,1-1 1,-1 0-1,-1 1 0,1-1 0,0 0 0,-1 1 1,1-1-1,-1 0 0,1 0 0,-1 1 0,-1 0 38,1 9 11,1-4-160,0-3-378</inkml:trace>
  <inkml:trace contextRef="#ctx0" brushRef="#br0" timeOffset="8275.217">4313 218 3097,'-9'8'5171,"-3"37"-5299,11-43 158,1-1-8,-1 1 0,0-1 0,1 1-1,-1-1 1,1 1 0,-1-1 0,1 1 0,0-1-1,0 1 1,0 0 0,0-1 0,0 1 0,0-1-1,0 1 1,0-1 0,0 1 0,1 0 0,-1-1-1,1 1 1,-1-1 0,1 0 0,0 1 0,-1-1-1,1 1 1,0-1 0,0 0 0,0 0-1,0 1 1,0-1 0,0 0 0,1 1-22,3-4 268</inkml:trace>
  <inkml:trace contextRef="#ctx0" brushRef="#br0" timeOffset="8534.619">4376 125 8850,'0'-1'3241,"-1"-2"-2417,1 3-936,0 0-120,-1 0-144,1 0 40,0 0-241,1 6-471</inkml:trace>
  <inkml:trace contextRef="#ctx0" brushRef="#br0" timeOffset="8707.139">4479 212 4153,'-24'-15'6160,"-5"45"-6672,28-28 493,-1 0 1,1 1-1,0-1 0,0 1 1,0-1-1,0 1 0,1-1 1,-1 1-1,1 0 1,-1-1-1,1 1 0,0 0 1,0-1-1,0 1 0,1 0 1,-1-1-1,1 1 1,-1 0-1,1-1 0,0 1 1,0-1-1,0 1 1,0-1-1,0 0 0,1 1 1,-1-1 18,1-2 136,-1 0 0,1-1 0,-1 1 0,1-1 0,-1 1 0,1-1 0,-1 0 0,0 1 0,1-1 0,-1 0 0,0 0 1,1 0-1,-1 0 0,0 0 0,0 0 0,0 0 0,0-1 0,0 1 0,0 0 0,-1 0 0,1-1 0,0 1 0,-1-1 0,1 1 0,-1-1 1,1 1-1,-1-1 0,0 1 0,1-1 0,-1 1 0,0-2-136,-17-61-1102,15 60-409</inkml:trace>
  <inkml:trace contextRef="#ctx0" brushRef="#br0" timeOffset="9139.918">4549 198 1376,'3'27'3528,"-22"10"-2500,6-15-177,26-38 5451,44-27-6530,-55 42 342,-2 0-139,1 0 0,0 1 0,0-1 1,0 0-1,0 0 0,0 1 0,0-1 0,0 1 1,0-1-1,0 1 0,0-1 0,0 1 0,0 0 1,0 0-1,0-1 0,0 1 0,0 0 0,1 0 1,-1 0-1,0 0 0,0 0 0,0 0 0,0 1 1,0-1-1,0 0 0,0 1 0,1-1 0,-1 0 1,0 1-1,0-1 0,0 1 0,0 0 0,-1-1 1,1 1-1,0 0 0,0-1 0,0 1 0,0 0 1,-1 0-1,1 0 0,0 0 0,-1 0 0,1 0 1,-1 0-1,1 0 0,-1 0 0,1 0 1,-1 0-1,0 0 0,1 0 0,-1 0 0,0 0 1,0 1-1,0-1 0,0 0 0,0 0 0,0 0 1,0 0-1,-1 0 0,1 0 0,0 0 0,0 1 1,-1-1-1,0 0 25,3 54 613,27-66 1266,46-28-1331,-46 26-937</inkml:trace>
  <inkml:trace contextRef="#ctx0" brushRef="#br0" timeOffset="5706.279">3406 304 4057,'12'2'1479,"37"-19"-183,-48 17-1211,0 0 0,0-1 0,0 1 0,0-1 1,0 1-1,0-1 0,0 1 0,0-1 0,0 0 1,0 1-1,0-1 0,-1 0 0,1 0 0,0 1 0,0-1 1,-1 0-1,1 0 0,-1 0 0,1 0 0,-1 0 1,1 0-1,-1 0 0,1 0 0,-1 0 0,0-1 1,0 1-1,0 0 0,1 0 0,-1 0 0,0 0 1,0 0-1,-1 0 0,1 0 0,0-1 0,0 1 1,0 0-1,-1 0 0,1 0 0,-1 0 0,1 0 1,0 0-1,-1 0 0,0 0 0,1 0 0,-1 0 0,0 0 1,0 0-86,0 0-20,0 0 0,0 0 0,0 0 0,0 1-1,0-1 1,-1 0 0,1 0 0,0 1 0,0-1 0,-1 1 0,1-1 0,0 1 0,-1 0 0,1-1 0,-1 1 0,1 0 0,0 0 0,-1 0 0,1 0 0,-1 0 0,1 0 0,0 0 0,-1 1 0,1-1 0,-1 0 0,1 1 0,0-1 0,-1 1 0,1 0 0,0-1 0,0 1 0,-1 0 0,1 0 0,0 0-1,0-1 1,0 1 0,0 0 0,0 1 0,0-1 0,0 0 0,1 0 0,-1 0 0,0 1 20,-32 54-713,32-54 703,0 1 0,0-1 0,0 1 0,0 0 1,0 0-1,0-1 0,1 1 0,-1 0 0,1 0 1,0 0-1,0 0 0,0 0 0,0-1 0,1 1 0,-1 0 1,1 0-1,0 0 0,0-1 0,0 1 0,0 0 1,0-1-1,0 1 0,1-1 0,-1 1 0,1-1 1,0 0-1,-1 1 0,2-1 10,6 3-440</inkml:trace>
  <inkml:trace contextRef="#ctx0" brushRef="#br0" timeOffset="6094.982">3560 229 2024,'2'6'117,"0"0"-1,0 0 0,-1 1 0,0-1 0,-1 0 1,1 1-1,-1-1 0,0 0 0,-1 1 0,1-1 1,-1 0-1,0 1 0,-1-1 0,0 0 0,0 0 0,-2 3-116,4-8 111,0-1-1,0 1 1,0-1-1,0 1 0,0-1 1,-1 1-1,1-1 0,0 1 1,0-1-1,-1 1 0,1-1 1,0 1-1,-1-1 0,1 1 1,0-1-1,-1 0 0,1 1 1,0-1-1,-1 0 0,1 1 1,-1-1-1,1 0 0,-1 0 1,1 1-1,-1-1 0,1 0 1,-1 0-1,1 0 0,-1 0 1,1 0-1,-1 0 0,1 0 1,-1 0-1,1 0 0,-1 0 1,0 0-1,1 0 0,-1 0 1,1 0-1,-1 0 0,1 0 1,-1-1-1,1 1 1,-1 0-1,1 0 0,0-1 1,-1 1-1,1 0 0,-1-1 1,1 1-1,-1 0 0,1-1 1,0 1-1,-1 0 0,1-1 1,0 1-1,0-1 0,-1 1 1,1-1-1,0 1 0,0-1 1,0 1-1,-1-1 0,1 1 1,0-1-111,1-4-24,1 0 0,-1 0 0,1 0 0,0 0 0,0 1 0,1-1 0,0 0 0,-1 1 0,1 0 0,1 0 0,-1 0 0,1 0 0,-1 1 0,1-1 0,0 1 0,0 0 0,1 0 0,-1 0 0,1 0 0,-1 1 0,1 0 0,0 0 0,0 0 0,0 1 0,0 0 0,0 0 0,0 0 0,0 0 24,-1 3-30,-1 1 0,0 0 0,0-1 0,0 1 1,-1 0-1,1 0 0,-1 1 0,1-1 0,-1 0 1,0 1-1,0-1 0,-1 1 0,1 0 0,-1 0 1,0 0-1,0 0 0,0-1 0,0 1 0,-1 0 1,1 1-1,-1-1 0,0 0 0,-1 0 0,1 0 1,-1 0-1,1 0 0,-1 0 0,0-1 0,-2 4 30,2-3-76,0-2-677</inkml:trace>
  <inkml:trace contextRef="#ctx0" brushRef="#br0" timeOffset="6379.173">3813 64 4921,'3'77'2486,"-52"154"-1342,49-230-894,0-2 43,1-1-9</inkml:trace>
  <inkml:trace contextRef="#ctx0" brushRef="#br0" timeOffset="6626.913">3703 167 4545,'-2'0'2152,"-2"-2"-583,1 1-585,4 1-120,2 0-392,-3 0-448,6 0-80,28-1 48,-12 0 16,4 1 16,1 0 16,-1 0 48,-4 2-120</inkml:trace>
  <inkml:trace contextRef="#ctx0" brushRef="#br0" timeOffset="7383.246">4038 268 2184,'0'-8'2182,"-4"-25"3821,-28 22-5506,27 12-543,0-1 0,0 1 0,0 0 0,0 1 0,0-1 0,0 1 0,0 0 0,1 0 0,-1 1 0,1-1-1,0 1 1,-1 0 0,1 0 0,1 1 0,-1-1 0,0 1 0,1-1 0,0 1 0,-1 0 0,2 1 0,-1-1 0,0 0 0,1 1-1,0 0 1,0-1 0,0 1 0,1 0 0,0 0 0,-1 3 46,3-6 5,0-1-1,-1 1 1,1 0 0,0 0-1,1-1 1,-1 1 0,0-1-1,0 1 1,1-1 0,-1 1-1,1-1 1,-1 0 0,1 0-1,-1 0 1,1 0 0,0 0-1,0 0 1,-1 0 0,1 0-1,0-1 1,0 1 0,0-1-1,0 1 1,0-1 0,0 0-1,0 0 1,0 0 0,0 0-1,0 0 1,0 0 0,-1-1-1,1 1 1,0 0 0,0-1-1,0 0 1,0 1 0,0-1-1,-1 0 1,1 0 0,0 0-1,0 0 1,-1 0 0,1-1-1,-1 1 1,1 0 0,-1-1-1,0 1 1,0-1 0,1 1-1,-1-1 1,0 0 0,0 1-1,-1-1 1,1 0-5,11-17 80,7 58-673,-9-34-786</inkml:trace>
  <inkml:trace contextRef="#ctx0" brushRef="#br0" timeOffset="7664.806">4207 78 5513,'-1'4'2883,"-1"10"-3313,1-11 675,-51 221 901,52-221-1118,-1-2-531</inkml:trace>
  <inkml:trace contextRef="#ctx0" brushRef="#br0" timeOffset="7965.191">4066 164 4521,'-1'-1'2024,"-1"0"-767,2 0-865,0 1-264,0 0 24,0 0 16,13 0-8,25-3-56,-10 1-16,1 2 16,3 0-168</inkml:trace>
  <inkml:trace contextRef="#ctx0" brushRef="#br0" timeOffset="4333.878">2918 106 2905,'5'-13'4206,"-4"20"-2675,-28 176-754,25-141-507,1-36-1845</inkml:trace>
  <inkml:trace contextRef="#ctx0" brushRef="#br0" timeOffset="4693.42">2956 313 2537,'12'-4'3052,"-6"3"-2792,-1 0 0,0 0-1,0-1 1,1 0-1,-1 0 1,0 0-1,0-1 1,-1 0 0,1 0-1,-1 0 1,1 0-1,-1-1 1,0 1-1,0-1 1,0 0 0,-1 0-1,0-1 1,1 1-1,-2-1 1,3-4-260,-5 9 19,0-1 0,0 0 0,0 1 1,0-1-1,0 1 0,0-1 0,0 0 0,-1 1 0,1-1 0,0 1 0,0-1 1,-1 1-1,1-1 0,0 1 0,-1-1 0,1 1 0,-1-1 0,1 1 1,0-1-1,-1 1 0,1 0 0,-1-1 0,1 1 0,-1 0 0,0-1 1,1 1-1,-1 0 0,1 0 0,-1-1 0,1 1 0,-1 0 0,0 0 1,1 0-1,-1 0 0,0 0 0,1 0 0,-1 0 0,1 0 0,-1 0 0,0 0 1,1 0-1,-1 0 0,1 1 0,-1-1 0,0 0 0,1 0 0,-1 1 1,1-1-1,-1 0 0,1 1 0,-1-1 0,1 0 0,-1 1 0,1-1 1,-1 1-20,-33 18-784,32-18 752,0 0-1,0 1 0,1 0 1,-1-1-1,0 1 0,1 0 1,-1 0-1,1 0 0,-1 0 1,1 0-1,0 0 0,0 1 1,0-1-1,0 0 0,0 0 1,0 1-1,1-1 0,-1 1 1,1-1-1,0 0 1,0 1-1,0-1 0,0 1 1,0-1-1,0 1 0,1-1 1,-1 1-1,1-1 0,-1 0 1,1 1-1,0-1 0,0 0 1,0 0-1,0 1 0,1-1 1,-1 0-1,1 0 0,-1 0 1,1-1-1,-1 1 0,1 0 1,0 0-1,0-1 0,0 1 1,0-1-1,0 0 0,2 1 33,7 1-1169</inkml:trace>
  <inkml:trace contextRef="#ctx0" brushRef="#br0" timeOffset="3776.014">2775 137 5297,'-6'3'4121,"-5"33"-4141,11-33 377,-54 272 854,53-254-600,1-21-1258</inkml:trace>
  <inkml:trace contextRef="#ctx0" brushRef="#br0" timeOffset="4049.595">2710 303 2128,'31'-28'3720,"-28"28"-3722,1 0-1,-1 1 1,0-1 0,1 0-1,-1 1 1,0 0 0,0 0-1,0 0 1,0 0-1,0 0 1,0 1 0,0-1-1,0 1 1,0 0 0,-1-1-1,1 2 1,-1-1 0,1 0-1,-1 0 1,0 1-1,0-1 1,0 1 0,0 0-1,0-1 1,-1 1 0,1 0-1,-1 0 1,0 0 0,1 0-1,-1 3 3,-2-2 106,-1-1 0,0 0 0,-1 0 0,1 0 0,0 0 0,-1 0 0,1 0-1,-1-1 1,0 1 0,0-1 0,0 0 0,0 0 0,-1 0 0,1 0 0,0 0 0,-1-1 0,1 1-1,-1-1 1,0 0 0,1 0 0,-1-1 0,0 1 0,0-1 0,1 0 0,-1 0 0,0 0 0,-2-1-106,-2 1 37</inkml:trace>
  <inkml:trace contextRef="#ctx0" brushRef="#br0" timeOffset="12823.634">29 475 1800,'-28'-3'4184,"97"14"-1433,73-5-1616,-11-2-894,159-3 296,-35 5-421,-31 6 340,77-11-456,-54-10 454,-13 3-293,50 6-72,122 8-42,-57-8 18,-72-6 139,-120 7-123,-4-1 26,-2 1 13,22-3 36,128-2-145,57 5 149,-283-2 68,-75 1 128,0 0-588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0:46.752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3000 1104 1024,'-2'0'6584,"-8"-2"-4287,16 3-2239,165 4 1223,32-3-1035,-13 1 44,-134-6-171,-50 2 1616,-7 1-2846</inkml:trace>
  <inkml:trace contextRef="#ctx0" brushRef="#br0" timeOffset="2378.869">3610 1114 1176,'22'4'6255,"28"-3"-5628,-18 0-269,304 2 852,-162-8-865,-161-4 2084,-13 9-2345,0 0-31,0 0-19,0 0-48,0 0-115,0 0-516,0 0-1192</inkml:trace>
  <inkml:trace contextRef="#ctx0" brushRef="#br0" timeOffset="6812.463">3395 1107 1656,'-6'-2'7902,"6"2"-7869,0 0 1,0 0-1,-1-1 0,1 1 1,0 0-1,0 0 1,0 0-1,0 0 0,-1-1 1,1 1-1,0 0 0,0 0 1,-1 0-1,1 0 1,0 0-1,0 0 0,-1-1 1,1 1-1,0 0 0,0 0 1,-1 0-1,1 0 1,0 0-1,0 0 0,-1 0 1,1 0-1,0 0 1,-1 0-1,1 0 0,0 0 1,0 0-1,-1 0 0,1 1 1,0-1-1,0 0 1,-1 0-1,1 0 0,0 0 1,0 0-1,-1 0 1,1 0-1,0 1 0,0-1 1,0 0-1,-1 0 0,1 0 1,0 1-1,0-1 1,0 0-1,0 0 0,0 0 1,-1 1-1,1-1 1,0 0-1,0 0 0,0 0 1,0 1-1,0-1 0,0 0 1,0 0-1,0 1 1,0-1-1,0 0 0,0 0 1,0 1-1,0-1 0,0 0 1,0 0-34,0 114-64,2-88 247,-3-26-153,1 0-4,0 0-2,0 0-2,0 0-3,0 0 4,0 0 2,0 0 7,0 0 9,0 0 14,0 0 10,0 0 13,0 0-1,0 0-12,0 0-13,0 0-24,0 0-12,0 0-6,0 0-2,0 0 1,0 0 7,0 0 5,0 0-3,0 0-2,0 0-2,0 0-3,0 0 4,0 0 2,0 0 6,0 0 1,0 0 0,0 0 0,0 0-3,0 0-8,0 0 13,0 0 16,0 0 1,0 0 5,0 0 8,0 0 4,0 0-8,0 0 2,0 0-6,0 0-8,0 0-7,0 0-4,0 0-10,0 0-4,0 0-5,0 0 5,0 0 1,0 0-1,0 0-3,0 0 8,0 0-2,0 0 5,0 0 2,0 0 7,0 0 7,0 0 1,-6 19-928,6-19 906,0 0 13,0 0 10,7 9-141,88-2 52,-58-8 50,13 2 206,-50-1-168,0 0-3,0 0-9,4-27-2055,0 12 3003,-2 104-2024,-8-38 1619,6-58 22,3-13-3580</inkml:trace>
  <inkml:trace contextRef="#ctx0" brushRef="#br0" timeOffset="8156.561">3587 1239 1488,'1'-4'5600,"7"3"-3759,49 4-715,66 12-659,-113-12-461,-8-3-11,0 0-1,0 1 0,0-1 0,0 1 0,0-1 0,0 1 0,0 0 0,0 0 1,0 0-1,-1 0 0,1 0 0,0 0 0,-1 0 0,1 1 0,-1-1 0,1 0 0,-1 1 1,0-1-1,1 1 0,-1-1 0,0 2 6,4 12-20,-12 36 189,6-48-132,1 0 0,-2 1 0,1-1 0,0 0 0,-1 1 0,1-1 0,-1 0-1,0 0 1,-1 0 0,1 0 0,0-1 0,-1 1 0,0 0 0,0-1 0,0 0-37,-1 1 92,0-1 1,1 0-1,-2 0 0,1-1 1,0 1-1,0-1 1,0 1-1,-1-1 0,1 0 1,-1-1-1,1 1 1,-1 0-1,0-1 0,-2 0-92,-71 2 483,24-10-324,51 8-710,3 0-1507</inkml:trace>
  <inkml:trace contextRef="#ctx0" brushRef="#br0" timeOffset="19737.148">3826 1351 1896,'-2'-5'4901,"6"3"-999,2 2-4486,42-4 416,-47 12 96,-5 141 327,-2-101 121,6-48-334,0 0 6,0 0 8,6-2 2816,126 1-3000,84-3 112,-89-3 136,-91 4-29,-36 3-36,0 0 13,0 0-4,0 0-11,0 0-18,0 0-13,0 0-10,0 0 2,0 0-5,0 0-1,0 0 0,0 0-79,0 0-365,0 0-281</inkml:trace>
  <inkml:trace contextRef="#ctx0" brushRef="#br0" timeOffset="25187.814">466 1310 1744,'28'7'5461,"29"-1"-4356,-11-2-975,236 23 103,-84-28-128,170 8-1,-73 5-64,-68-3 7,100-10 219,-205 3-195,6-1-6,50 0 47,100 3 23,-10-9 208,-147 4-183,-48-3 0,-19 2-120,-9 4-23,-45-2 2,0 0 13,0 0 11,0 0-9,0 0-203,0 0-806</inkml:trace>
  <inkml:trace contextRef="#ctx0" brushRef="#br0" timeOffset="35713.109">134 1346 4625,'-15'33'4636,"15"-34"1461,2-12-6108,2 4 0,-3 3-20,1 0-1,1 0 0,-1 0 0,1 0 0,0 1 0,1-1 0,0 1 0,0 0 0,0 0 1,1 0-1,-1 0 0,1 0 0,4-1 32,-8 7-76,0 0 0,0 0 1,0 0-1,0 0 0,0 0 1,0 1-1,0-1 0,0 0 1,-1 0-1,1 1 0,-1-1 1,1 1-1,-1-1 0,0 0 1,1 1-1,-1-1 0,0 1 0,0-1 1,0 1-1,0-1 0,-1 0 1,1 1-1,0-1 0,-1 1 1,1-1 75,0 0-17,-25 98 183,31-112 1656,49-72-1188,-55 84-658,0 1-1,1-1 0,-1 1 0,0-1 1,1 1-1,-1-1 0,0 1 0,1-1 1,-1 1-1,1-1 0,-1 1 0,1-1 1,-1 1-1,1-1 0,-1 1 0,1 0 1,-1-1-1,1 1 0,0 0 0,-1-1 1,1 1-1,0 0 0,-1 0 0,1 0 1,0-1-1,-1 1 0,1 0 0,0 0 1,0 0-1,-1 0 0,1 0 0,0 0 1,-1 0-1,1 0 0,0 1 0,0-1 1,-1 0-1,1 0 0,0 0 0,-1 0 1,1 1-1,0-1 0,-1 0 0,1 1 1,-1-1-1,1 0 0,-1 1 0,1-1 1,-1 1-1,1-1 0,-1 1 0,1-1 1,-1 1-1,1-1 0,-1 1 0,0-1 1,1 1-1,-1-1 0,0 1 1,0 0-1,0-1 0,1 1 0,-1-1 1,0 1-1,0 0 0,0-1 25,4 43-534,-15 14 656,23-48-1251,-6-8-250</inkml:trace>
  <inkml:trace contextRef="#ctx0" brushRef="#br0" timeOffset="36025.734">368 1401 4209,'-1'0'7156,"-6"10"-7391,6-9 248,-20 43-61,21-42 50,-1-1 1,1 0 0,0 0-1,-1 0 1,1 0 0,0 0-1,0 1 1,0-1-1,0 0 1,0 0 0,0 0-1,0 0 1,0 1 0,1-1-1,-1 0 1,0 0-1,1 0 1,-1 0 0,1 0-1,0 0 1,-1 0 0,1 0-1,0 0 1,0 0-1,0 0 1,0 0 0,0 0-1,0-1 1,0 1-1,0 0 1,0 0 0,0-1-1,0 1 1,1-1 0,-1 1-1,0-1 1,0 1-1,1-1 1,0 0-3,0 0 113,0 0 0,0 0-1,0 0 1,0 0 0,0-1 0,-1 1 0,1-1-1,0 1 1,0-1 0,0 0 0,0 1-1,-1-1 1,1 0 0,0 0 0,-1 0 0,1 0-1,-1 0 1,1 0 0,-1-1 0,0 1-1,1 0 1,-1-1 0,0 1 0,0-1 0,0 1-1,0-1 1,-1 1 0,1-1 0,0 1 0,-1-1-1,1 0 1,-1 1 0,0-1 0,0 0-1,1 1 1,-1-1 0,-1 0 0,1 1 0,0-1-1,0 0 1,-1 1 0,1-1 0,-1 0-1,0 1 1,1-1 0,-1 1 0,0-1 0,0 1-1,0-1 1,0 1 0,-1 0-113,-4-1-898,-2 4-2134</inkml:trace>
  <inkml:trace contextRef="#ctx0" brushRef="#br0" timeOffset="-65944.903">379 193 1352,'3'-1'6362,"23"-1"-6464,386-5 613,-118 2-368,97-6-9,-91 7-100,73 2-74,146-2 72,-29 10-8,347-1-16,-702-6 905,-132 1 2185,-4 0-4101</inkml:trace>
  <inkml:trace contextRef="#ctx0" brushRef="#br0" timeOffset="-51443.836">954 179 1368,'-7'-3'7352,"11"7"-7330,-3-1 506,2-3-548,-3 0-1196</inkml:trace>
  <inkml:trace contextRef="#ctx0" brushRef="#br0" timeOffset="-50698.751">986 164 2393,'-1'0'50,"-1"-1"1,1 1-1,0 0 1,0 0-1,0 0 1,0 0-1,0 0 1,-1 0-1,1 0 1,0 0-1,0 0 1,0 1-1,0-1 1,0 0-1,0 1 1,-1-1 0,1 1-1,0-1 1,0 0-1,0 1 1,1 0-1,-1-1 1,0 1-1,0 0 1,0-1-1,0 1 1,1 0-1,-1 0 1,0-1-1,1 1 1,-1 0 0,1 0-1,-1 0 1,1 0-1,0 0 1,-1 0-1,1 0 1,0 0-1,0-1 1,-1 1-1,1 0 1,0 0-1,0 0 1,0 0-1,1 0 1,-1 0 0,0 0-1,0 0 1,1 0-1,-1 0 1,0 0-1,1 0 1,-1 0-1,1 0 1,0 0-51,0 0 84,0-1 1,0 1-1,1-1 1,-1 0-1,0 1 0,0-1 1,0 0-1,1 0 1,-1 1-1,0-1 1,0 0-1,1 0 1,-1 0-1,0 0 0,1 0 1,-1 0-1,0-1 1,0 1-1,0 0 1,1 0-1,-1-1 0,0 1 1,0-1-1,0 1 1,0-1-1,0 1 1,1-1-1,-1 0 1,-1 1-1,1-1 0,0 0 1,0 0-1,0 0 1,0 1-1,-1-1 1,1 0-1,0 0 1,-1 0-1,1 0 0,-1 0 1,1-1-85,-1 3 5,-1-1 1,1 1-1,-1-1 0,1 1 1,0-1-1,-1 1 0,0-1 1,1 1-1,-1-1 0,1 1 1,-1-1-1,1 0 0,-1 1 1,0-1-1,1 0 0,-1 0 1,0 1-1,0-1 1,1 0-1,-1 0 0,0 0 1,1 0-1,-1 0 0,0 0 1,0 0-1,1 0 0,-1 0 1,0 0-1,0 0 0,1 0 1,-1 0-1,0 0 1,1-1-1,-1 1 0,0 0 1,0 0-1,1-1 0,-1 1 1,1 0-1,-1-1 0,0 1 1,1-1-1,-1 1 0,1-1 1,-1 1-1,1 0 0,-1-1 1,1 0-1,0 1 1,-1-1-1,1 1 0,0-1 1,-1 1-1,1-1 0,0 0 1,0 1-1,0-1 0,0 1 1,0-1-1,0 0 0,0 1 1,0-1-1,0 0 0,0 1 1,0-1-1,0 1 1,0-1-1,0 0 0,1 1-5,-1 0 10,0 1 1,1 0-1,-1-1 0,0 1 0,1 0 0,-1-1 1,1 1-1,-1 0 0,1-1 0,-1 1 0,1-1 0,-1 1 1,1-1-1,0 1 0,-1-1 0,1 1 0,0-1 1,0 0-1,-1 1 0,1-1 0,0 0 0,0 1 1,0-1-1,-1 0 0,1 0 0,0 0 0,0 0 0,0 0 1,0 0-1,0 0 0,0 0 0,-1 0 0,1 0 1,0 0-1,0 0 0,0 0 0,0 0 0,-1-1 1,1 1-1,0 0 0,0-1 0,0 1 0,-1 0 0,1-1 1,0 1-1,-1-1 0,1 1-10,-4-5-41,2 4-1646</inkml:trace>
  <inkml:trace contextRef="#ctx0" brushRef="#br0" timeOffset="-49865.059">1005 200 1632,'-2'-10'5930,"0"13"-5124,-6 161-1171,12-123 484,-4-33 344,0-7-574</inkml:trace>
  <inkml:trace contextRef="#ctx0" brushRef="#br0" timeOffset="-47330.007">1002 387 1536,'0'0'1166,"-2"0"4111,0 0-5450,154 3 634,-104-3 770,-49 0-1258,1 0-406,0 0-859</inkml:trace>
  <inkml:trace contextRef="#ctx0" brushRef="#br0" timeOffset="-46718.879">1203 355 3025,'-3'-16'6562,"2"11"-4661,2 13-3414,11 147 916,-6-118 1840,-6-37-1958</inkml:trace>
  <inkml:trace contextRef="#ctx0" brushRef="#br0" timeOffset="-45291.451">1221 333 3033,'9'-4'7337,"3"3"-7376,1 0 0,0 1 0,0 0 0,0 1-1,0 0 1,0 1 0,0 0 0,6 2 39,39 29-504,-29 11 257,-27-39 272,-1 0 0,0 0-1,0 1 1,0-1 0,0 0 0,-1 0-1,0 1 1,-1-1 0,1 0 0,-1 0 0,-1 1-1,0 1-24,0-3 89,0-1 0,-1 1-1,1-1 1,-1 0 0,0 0-1,0 0 1,0 0-1,-1-1 1,1 1 0,-1-1-1,0 1 1,0-1 0,-3 1-89,-38 13 493,-49-5 371,94-11-998</inkml:trace>
  <inkml:trace contextRef="#ctx0" brushRef="#br0" timeOffset="-41889.024">433 526 824,'-6'-1'6175,"3"1"-4976,197 2 839,-96-4-1872,89-6 140,-43-2-220,-48 10-54,-86-4-45,-10 4-1134</inkml:trace>
  <inkml:trace contextRef="#ctx0" brushRef="#br0" timeOffset="-37686.599">1152 511 608,'36'0'2529,"-23"0"-1899,-13 1-521,0-1-1,0 0 0,0 0 1,0 0-1,0 0 1,0 1-1,0-1 0,0 0 1,0 0-1,0 0 1,0 0-1,0 1 0,0-1 1,0 0-1,1 0-108,-44 6 403,41-6-263,2 0-643</inkml:trace>
  <inkml:trace contextRef="#ctx0" brushRef="#br0" timeOffset="-36128.721">1448 445 1672,'1'-1'7389,"6"-2"-6389,148 4-1079,-155-1 737,0 0-3048</inkml:trace>
  <inkml:trace contextRef="#ctx0" brushRef="#br0" timeOffset="-34206.349">1626 453 1520,'-2'-3'7586,"0"2"-8297,11 130 318,-12-57 634,3-73 1329,0 0-2509</inkml:trace>
  <inkml:trace contextRef="#ctx0" brushRef="#br0" timeOffset="-33030.503">1632 647 1560,'-5'4'6599,"91"6"-5195,148-16 299,-153 3-1647,6-2-14,-18 6-28,13-4 45,53 1 58,-128 0 2088,-8 2-2977</inkml:trace>
  <inkml:trace contextRef="#ctx0" brushRef="#br0" timeOffset="-27829.929">2469 639 1256,'0'1'5132,"7"3"-4452,3-2-567,-1 0-1,1 0 1,-1-1 0,1 0-1,0 0 1,0-1-1,0 0 1,-1-1 0,1 0-1,2 0-112,34-2 460,160 5 579,-35 0-803,-28 3-226,62-7 1011,-63 3-932,70-9 111,-14 7-120,-66 4-23,-47-9 11,-57 5 148,-22-3 2186,-6 4-2663</inkml:trace>
  <inkml:trace contextRef="#ctx0" brushRef="#br0" timeOffset="-22833.802">2159 649 1880,'-2'-3'3781,"-4"-2"-880,6 12-3295,0-7 437,0 0-1,0-1 1,0 1-1,0 0 0,1 0 1,-1-1-1,0 1 1,0 0-1,0 0 0,0-1 1,0 1-1,1 0 1,-1 0-1,0 0 0,0-1 1,1 1-1,-1 0 1,0 0-1,0 0 1,1 0-1,-1-1 0,0 1 1,0 0-1,1 0 1,-1 0-1,0 0 0,1 0 1,-1 0-1,0 0 1,1 0-1,-1 0 0,0 0 1,1 0-1,-1 0 1,0 0-1,1 0 0,-1 0 1,0 0-1,1 0 1,-1 0-1,0 0 0,0 0 1,1 0-1,-1 0 1,0 1-1,1-1 0,-1 0 1,0 0-1,0 0 1,1 0-1,-1 1 0,0-1 1,0 0-1,0 0 1,1 0-1,-1 1 0,0-1 1,0 0-1,0 1-42,-5 4-336,4-4 333,1-1 0,-1 1 0,0-1 0,1 1 0,-1-1 0,1 1 0,-1-1 0,1 1 0,-1 0 1,1-1-1,0 1 0,-1-1 0,1 1 0,0 0 0,-1-1 0,1 1 0,0 0 0,0 0 0,0-1 0,0 1 0,0 0 0,0-1 0,0 1 0,0 0 0,0 0 0,0-1 0,0 1 0,1 0 0,-1-1 0,0 1 0,1 0 0,-1-1 0,0 1 0,1 0 0,-1-1 0,1 1 0,-1-1 0,1 1 0,-1-1 0,1 1 0,0-1 0,-1 1 1,1-1-1,0 1 0,0-1 0,-1 0 0,1 1 0,0-1 0,0 0 0,-1 0 0,1 1 0,0-1 0,0 0 3,0 0 9,-1-1 0,1 1 0,0-1 0,-1 1 0,1 0 0,-1-1 0,1 1 0,-1-1 0,1 0 0,-1 1 0,1-1 1,-1 1-1,0-1 0,1 1 0,-1-1 0,0 0 0,0 1 0,1-1 0,-1 0 0,0 1 0,0-1 0,0 1 0,0-1 0,0 0 0,0 1 0,0-1 0,0 0 0,0 1 1,-1-1-1,1 0 0,0 1 0,0-1 0,-1 1 0,1-1 0,0 0 0,-1 1 0,1-1 0,-1 1 0,1-1 0,-1 1 0,1-1 0,-1 1 0,1-1 0,-1 1 0,0 0 1,1-1-1,-1 1 0,0 0 0,1-1 0,-1 1 0,0 0 0,0 0 0,0-1-9,1 2-638,-1 5-635</inkml:trace>
  <inkml:trace contextRef="#ctx0" brushRef="#br0" timeOffset="-21646.049">2184 668 2585,'-1'-7'4118,"0"4"1053,0 8-5084,-2 167-316,5-169 177,-1-1-1,1 0 1,-1 0 0,1-1 0,0 1 0,0 0-1,0 0 1,0-1 0,0 1 0,0-1-1,1 0 1,-1 1 0,1-1 0,-1 0 0,1 0-1,-1 0 1,1 0 0,0-1 0,-1 1 0,1-1-1,0 1 1,0-1 0,0 0 0,-1 0 0,1 0-1,0 0 1,0 0 0,0 0 0,0-1-1,-1 1 1,1-1 0,0 0 0,0 0 52,178 4 209,-123-4 217,-58 1-80,-2-1 286,1 1-2084</inkml:trace>
  <inkml:trace contextRef="#ctx0" brushRef="#br0" timeOffset="-21063.969">2540 816 2425,'-20'-32'7988,"21"74"-6524,10 104-157,-10-145-953,-1-2-2314</inkml:trace>
  <inkml:trace contextRef="#ctx0" brushRef="#br0" timeOffset="-19874.869">2547 788 2136,'-3'-5'7114,"21"5"-5368,-16 0-2120,10 0 414,0 1-1,0-1 0,0 2 0,0-1 1,0 1-1,0 1 0,-1 0 1,1 0-1,-1 1 0,0 0 1,0 1-1,-1 0 0,1 0 1,-1 1-1,-1 0 0,1 1 0,4 4-39,-11-8 34,-1 0-1,1 0 0,-1 0 1,1 1-1,-1-1 0,-1 0 1,1 1-1,0-1 0,-1 1 1,0 0-1,0-1 1,0 1-1,-1 0 0,0 0 1,1-1-1,-2 1 0,1 0 1,0 0-1,-1 1-33,-22 12 1079,-52 19-390,68-32-619,-1-2 0,0 1-1,0 0 1,0-1 0,-1 0-1,1-1 1,0 0 0,-1 0-1,1 0 1,-1-1 0,0 0-1,-5-1-69,-16-2 134,29 2-492,1 1-191</inkml:trace>
  <inkml:trace contextRef="#ctx0" brushRef="#br0" timeOffset="-9704.12">447 955 1016,'9'3'6027,"32"7"-5360,66-4 1274,-15-7-1079,41-3-723,54 2 301,89-4-299,-162 2-73,61-5 235,47-3-103,90 0 32,-126 12-73,-117-5 135,-35 2-270,38-1-14,-32 4 139,-40 0-142,0 0-18,0 0 2,0 0 1,0-1-724,0 1-457</inkml:trace>
  <inkml:trace contextRef="#ctx0" brushRef="#br0" timeOffset="-2272.842">2833 922 592,'11'1'8789,"10"-1"-5493,68 1-4002,-84 30 216,2 72 402,-8-92 2946,1-11-2850,0 0-3,0 0-10,0 0-3,0 0 0,0 0 0,0 0 0,0 0 3,0 0 10,0 0 4,0 0 5,0 0-5,0 0-1,0 0 1,0 0 9,0 0 11,0 0 2,0 0-6,0 0-1,0 0-3,0 0-13,0 0-13,0 0-3,0 0 0,0 0 0,0 0 0,0 0 3,0 0 10,0 0 3,0 0 0,0 0 0,0 0 0,0 0 0,0 0-1,0 0-7,0 0-7,0 0-1,0 0 0,0 0 0,0 0 0,0 0 0,0 0 0,0 0 0,0 0 0,0 0 0,0 0-1,0 0-5,0 0 5,0 0-22,0 0-118,0 1-135</inkml:trace>
  <inkml:trace contextRef="#ctx0" brushRef="#br0" timeOffset="31088.968">1 116 4345,'0'-1'6687,"-1"1"-3277,5-9-2867,64-50-421,-67 60-171,0 0 0,1-1 0,-1 1 0,0 0 0,0 0 0,0 0 0,0 0 0,0 1 0,0-1 0,0 0 0,-1 0 0,1 0 0,0 1 0,-1-1 0,1 0-1,-1 0 1,1 1 0,-1-1 0,0 0 0,0 1 0,0-1 0,0 1 0,0-1 0,0 0 0,0 1 0,-1-1 0,1 0 0,-1 1 49,1-1-23,-6 80-18,6-81 170,0 0 1,0 0-1,0 0 1,1 0 0,-1 0-1,0 0 1,0 0 0,1 0-1,-1 0 1,0 0-1,0 0 1,1 0 0,-1 0-1,0 0 1,0 0-1,1 0 1,-1 0 0,0 0-1,0 0 1,0 1 0,1-1-130,54-80-163,-55 80 141,0-1-1,0 1 1,0-1 0,1 1 0,-1-1-1,0 1 1,1 0 0,-1-1 0,1 1-1,-1-1 1,0 1 0,1 0 0,-1-1-1,1 1 1,-1 0 0,1 0 0,-1-1-1,1 1 1,-1 0 0,1 0 0,0 0 0,-1-1-1,1 1 1,-1 0 0,1 0 0,0 0-1,-1 0 1,1 0 0,-1 0 0,1 0-1,0 0 1,-1 0 0,1 0 0,-1 0-1,1 0 1,0 1 0,-1-1 0,1 0-1,-1 0 1,1 0 0,-1 1 0,1-1-1,-1 0 1,1 1 0,-1-1 0,1 0-1,-1 1 1,0-1 0,1 0 0,-1 1 0,1-1-1,-1 1 1,0-1 0,0 1 0,1-1-1,-1 1 1,0-1 0,0 1 0,0-1-1,1 1 1,-1-1 0,0 1 0,0-1-1,0 1 1,0-1 0,0 1 22,8 36-518,-8-36 523,8 45-73,-7-45-821</inkml:trace>
  <inkml:trace contextRef="#ctx0" brushRef="#br0" timeOffset="31635.27">224 155 5417,'13'-18'5366,"32"13"-5620,-44 6 261,0-1 1,0 1-1,0 0 1,0 0-1,0 0 0,-1 0 1,1 0-1,0-1 1,-1 1-1,1 0 0,0 0 1,-1 1-1,0-1 1,1 0-1,-1 0 0,0 0 1,1 0-1,-1 0 1,0 0-1,0 0 0,0 0 1,0 0-1,0 1 1,0-1-1,-1 0 1,1 0-1,0 0 0,-1 0 1,1 0-1,-1 0 1,1 0-1,-1 0 0,0 0 1,1 0-1,-1 0 1,0 0-1,0 0 0,0-1 1,0 1-1,0 0 1,0 0-1,0-1 0,0 1 1,0-1-1,0 1 1,0-1-1,-1 1 0,1-1 1,0 1-1,0-1 1,-1 0-8,-11 11 642,55-12-754,-41 2 157,1-1-1,-1 1 1,0 0-1,1 0 1,-1 0-1,0 0 1,0 0-1,1 0 1,-1 0-1,0 1 1,-1-1-1,1 0 1,0 0-1,0 1 1,-1-1-1,1 0 1,0 1-1,-1-1 1,0 1-1,1-1 1,-1 1-1,0-1 1,0 0-1,0 1 1,0-1-1,0 1 1,0-1-1,-1 1 1,1-1-1,0 0 1,-1 1-1,0-1 1,1 0-1,-1 1 1,0-1-1,0 0 1,0 1-1,0-1 1,0 0-1,0 0 1,0 0-1,0 0 1,0 0-1,-1 0 1,1 0-1,0 0 1,-1-1-1,1 1 1,-1 0-1,0-1 1,1 1-1,-1-1 1,1 1-1,-1-1 1,0 1-1,1-1 1,-1 0-1,0 0 1,0 0-1,1 0 1,-1 0-1,0 0-44,1 1 116,-1-1 1,0 0-1,0 1 0,1-1 0,-1 0 0,0 0 0,0 0 0,1 0 0,-1 0 0,0 0 0,0 0 0,1 0 0,-1-1 0,0 1 0,1 0 1,-1-1-1,0 1 0,1-1 0,-1 0 0,1 1 0,-1-1 0,1 0 0,-1 0 0,1 0 0,0 0 0,-1 0 0,1 0 0,0 0-116,1-2-626</inkml:trace>
  <inkml:trace contextRef="#ctx0" brushRef="#br0" timeOffset="32466.302">64 430 7522,'-5'-7'4110,"3"2"-3395,2 19-1938,-24 79 1032,17-75-127,5-13 1244,7-12 3998,2-7-5017,0 0 0,1 1-1,1 0 1,1 1 0,0-1 0,7-5 93,-6 44-1722,-9 30 1594,3-43-634,-4-12-1394</inkml:trace>
  <inkml:trace contextRef="#ctx0" brushRef="#br0" timeOffset="32795.059">155 529 4609,'9'-11'4874,"33"5"-4456,-41 7-411,1-1 0,-1 0 0,0 0 1,1 1-1,-1-1 0,0 1 0,1-1 0,-1 1 1,0-1-1,0 1 0,0 0 0,1 0 1,-1-1-1,0 1 0,0 0 0,0 0 0,-1 0 1,1 0-1,0 0 0,0 0 0,0 0 0,-1 0 1,1 0-1,-1 0 0,1 0 0,-1 0 0,0 1 1,1-1-1,-1 0 0,0 0 0,0 0 1,0 0-1,0 1 0,0-1 0,0 0 0,0 0 1,-1 0-1,1 1 0,0-1 0,-1 0 0,1 0 1,-1 0-1,1 0 0,-1 0 0,0 0 0,0 0 1,0 0-1,1 0 0,-1 0 0,0 0 1,0 0-1,0-1 0,-1 1 0,1 0 0,0-1 1,0 1-1,0 0 0,-1-1 0,0 1-7,-33 28 3305,45-31-4100,64-4 1605,-58 4 2268</inkml:trace>
  <inkml:trace contextRef="#ctx0" brushRef="#br0" timeOffset="33831.172">15 957 7058,'-6'-1'4040,"1"4"-3498,14-8 406,61-50 180,-70 55-1156,0 0-1,0 1 1,-1-1-1,1 0 1,0 1-1,0-1 0,0 0 1,0 1-1,-1-1 1,1 0-1,0 1 1,0-1-1,0 0 1,0 1-1,0-1 1,0 0-1,0 1 0,0-1 1,0 0-1,0 1 1,1-1-1,-1 0 1,0 1-1,0-1 1,0 0-1,0 1 1,1-1-1,-1 0 0,0 1 1,0-1-1,1 0 1,-1 0-1,0 1 1,0-1-1,1 0 1,-1 0-1,0 0 1,1 1-1,-1-1 1,0 0-1,1 0 0,-1 0 1,1 0-1,-1 0 1,0 1-1,1-1 1,-1 0-1,1 0 1,-1 0-1,0 0 1,1 0-1,-1 0 0,1 0 1,-1 0-1,0 0 1,1 0-1,-1-1 1,1 1-1,-1 0 1,0 0-1,1 0 1,-1 0-1,1-1 29,-1 7 251,-7 85-5,13-114 3184,-5 18-3474,1 0 0,-1 1 1,1 0-1,0-1 0,1 1 1,-1 0-1,1 0 0,0 0 1,0 0-1,0 0 0,1 1 1,-1-1-1,1 1 1,0 0-1,3-2 44,-6 5-33,-1-1 0,1 1-1,-1 0 1,1 0 0,0-1 0,0 1-1,-1 0 1,1 0 0,0 0 0,0 0 0,-1 0-1,1 0 1,0 0 0,-1 0 0,1 0 0,0 0-1,0 0 1,-1 0 0,1 1 0,0-1 0,-1 0-1,1 0 1,0 1 0,-1-1 0,1 0 0,0 1-1,-1-1 1,1 0 0,-1 1 0,1-1 0,-1 1-1,1-1 1,-1 1 0,1-1 0,-1 1 0,1-1-1,-1 1 1,0-1 0,0 1 0,1-1 0,-1 1-1,0 0 1,0-1 0,0 1 0,1-1 0,-1 1-1,0 0 1,0 0 33,1 37-102,-2-27 75,1-11 30,0 1 0,0 0 1,0-1-1,0 1 0,0 0 0,0-1 1,0 1-1,0 0 0,0-1 0,1 1 1,-1-1-1,0 1 0,0 0 0,1-1 1,-1 1-1,0-1 0,1 1 0,-1 0 0,1-1 1,-1 1-1,1-1 0,-1 1 0,1-1 1,-1 0-1,1 1 0,0-1 0,-1 1 1,1-1-1,0 0 0,-1 1 0,1-1 1,0 0-1,0 0 0,-1 0 0,1 1 1,0-1-1,0 0 0,-1 0 0,1 0 1,0 0-1,0 0 0,-1 0 0,1 0 1,0 0-1,0 0 0,0-1 0,-1 1 0,1 0 1,0 0-1,0 0 0,0-1-3,7-1-469</inkml:trace>
  <inkml:trace contextRef="#ctx0" brushRef="#br0" timeOffset="34383.983">311 996 6321,'0'-1'7402,"5"-8"-7414,24-30 1183,-30 51-1987,-3 95 1169,4-106 785,0-1-780</inkml:trace>
  <inkml:trace contextRef="#ctx0" brushRef="#br1" timeOffset="42386.347">756 47 1712,'4'-46'11424,"5"252"-12748,-1 98 1507,-21-53 679,13-246 1414,-1-6-3438</inkml:trace>
  <inkml:trace contextRef="#ctx0" brushRef="#br1" timeOffset="43590.645">795 13 2304,'-2'-3'3155,"1"-2"1802,10 4-4731,457-3 302,-53 14-366,-367-7 110,-47-4 2774,0 1-3413</inkml:trace>
  <inkml:trace contextRef="#ctx0" brushRef="#br1" timeOffset="45947.632">1742 26 1296,'-6'-8'4905,"8"13"-4068,2 9-1175,8 124-703,-16 16 1143,-2-53 137,7-13 52,-4-35-15,2 19-167,-6-17 40,6-21-107,-3-19 1784,4-15-2461</inkml:trace>
  <inkml:trace contextRef="#ctx0" brushRef="#br1" timeOffset="47233.456">734 749 4025,'10'2'3034,"113"2"-606,151-7-999,-46 3-877,-84-2-289,55 1-13,-191-1 932,-9 2-326</inkml:trace>
  <inkml:trace contextRef="#ctx0" brushRef="#br1" timeOffset="50392.895">2028 495 2617,'-1'-3'6742,"0"9"-6502,14 185-876,-8 9 675,-1-39 456,2-61-34,-9-94 2172,3-6-133</inkml:trace>
  <inkml:trace contextRef="#ctx0" brushRef="#br1" timeOffset="56352.042">2012 501 3137,'0'-2'6626,"3"0"-5835,98-4-451,288 13-368,-82 6-58,-137-8 132,43 1 170,-209-2-54,2 10-248,-2 0 0,0 1 1,-1 0-1,-1-1 0,-1 1 0,0 0 1,-1 0-1,-2 8 86,1 10 43,-10 145 70,9-88 19,-3-3 176,-1-1 22,6-15-85,0-37 134,-1-35 1348,1 1-159</inkml:trace>
  <inkml:trace contextRef="#ctx0" brushRef="#br1" timeOffset="57906.09">2052 1197 2393,'8'3'7456,"12"0"-8156,-19-3 1241,252 14 587,-48-2-894,60-12 131,-95-1-101,-58 0-120,-70 4 59,-39-6-678,-3 3-668</inkml:trace>
  <inkml:trace contextRef="#ctx0" brushRef="#br1" timeOffset="59754.357">3067 1241 744,'7'0'3565,"8"-1"-3943,-13 1 676,79 1 1052,-69-1-470,-11 0-834</inkml:trace>
  <inkml:trace contextRef="#ctx0" brushRef="#br1" timeOffset="62130.742">3323 972 2168,'-5'-32'9748,"5"32"-9779,0 0-99,0 0-75,0 0-92,0 0-39,0 0 11,0 0 38,1 10-311,3 212 325,2-64 1077,-1 37-358,8-105 135,-16-65-61,3-25-401,-2-1 694,2 1-1223</inkml:trace>
  <inkml:trace contextRef="#ctx0" brushRef="#br1" timeOffset="63801.462">3356 962 1792,'-1'0'7566,"-1"-2"-4383,-3-4-4029,124 9 1218,312 15-340,-259-15 214,-164 19-1086,3 68 290,-11-65 533,-16 245 139,10-49 283,8-78 1038,4-118 714,-6-25-1900,0 0 11,-1 0-444,1-1 301</inkml:trace>
  <inkml:trace contextRef="#ctx0" brushRef="#br1" timeOffset="64771.278">3360 1697 3417,'-21'-5'6336,"121"16"-3850,-60-10-1989,329 17 1122,-224-19-1339,-80-2-89,-63 1 1041,-2 2-1583</inkml:trace>
  <inkml:trace contextRef="#ctx0" brushRef="#br0" timeOffset="73134.73">4382 125 3241,'-1'8'6650,"1"3"-3485,-15 49-3346,5-33-78,8-18 852,6-17 2848,0 1-3490,0 0 0,0 0 0,1 0 0,0 1 1,0 0-1,1-1 0,0 2 0,0-1 0,1 0 0,0 1 0,0 0 0,0 0 0,3-1 49,-8 6-36,-1 0-1,0 0 1,0 0 0,0 0-1,0 0 1,0 0-1,0 0 1,0 0 0,0 0-1,0 0 1,1 0 0,-1 1-1,0-1 1,0 0 0,0 0-1,0 1 1,0-1-1,0 1 1,0-1 0,-1 1-1,1-1 1,0 1 0,0 0-1,0-1 1,-1 1-1,1 0 1,0-1 0,-1 1-1,1 0 1,0 0 0,-1 0-1,1-1 1,-1 1-1,0 0 1,1 0 0,-1 0-1,0 0 1,0 0 0,1 0-1,-1 0 1,0 0 0,0-1-1,0 1 1,0 0-1,-1 0 1,1 0 0,0 0-1,0 0 1,-1 0 0,1 0-1,0 0 1,-1-1-1,1 1 1,-1 0 0,0 0 36,4 55-154,6-41 462,-6-11-1425</inkml:trace>
  <inkml:trace contextRef="#ctx0" brushRef="#br0" timeOffset="73660.173">4555 223 7306,'29'-19'3812,"-26"18"-3813,0 0-1,0 0 1,0 0 0,0 1-1,0-1 1,0 1 0,0 0 0,0 0-1,1 0 1,-1 0 0,0 0-1,0 0 1,0 1 0,0-1-1,0 1 1,0 0 0,2 0 1,-4 1 43,-1 0 1,1 0 0,-1-1-1,0 1 1,0 0-1,0 0 1,0-1 0,0 1-1,0 0 1,-1 0-1,1-1 1,-1 1 0,1 0-1,-1-1 1,0 1-1,1 0 1,-1-1 0,0 1-1,-1-1 1,1 1 0,0-1-1,0 1 1,-1-1-1,1 0 1,-1 0 0,1 1-1,-1-1 1,0 0-1,1 0 1,-2 0-44,8-1 36,-2 1-63,0 0 1,0 0-1,0 0 1,0 0-1,-1 0 1,1 1-1,0-1 1,-1 1-1,0 0 1,1-1-1,-1 1 1,0 0-1,0 0 0,0 0 1,0 0-1,0 0 1,-1 1-1,1-1 1,-1 0-1,0 1 1,0-1-1,0 0 1,0 1-1,0 0 1,-1-1-1,1 1 0,-1-1 1,0 1-1,0-1 1,0 3 26,-2-4 227,0 1 1,0 0 0,-1-1-1,1 1 1,0-1 0,-1 0-1,1 0 1,-1 0-1,0 0 1,1 0 0,-1 0-1,0-1 1,0 1 0,0-1-1,1 1 1,-1-1-1,0 0 1,0 0 0,0 0-1,0 0 1,0 0 0,0-1-1,1 1 1,-1-1-1,0 0-227,-24-11 1147,26 10-1024</inkml:trace>
  <inkml:trace contextRef="#ctx0" brushRef="#br0" timeOffset="75994.051">4311 566 4873,'-4'-7'5921,"0"11"-3543,-24 120-1922,34-136 2655,12-12-2898,0 0-279,-18 22 30,0 0-1,1 1 0,-1-1 0,1 1 1,0-1-1,-1 0 0,1 1 0,0 0 1,0-1-1,0 1 0,0-1 0,0 1 1,0 0-1,1 0 0,-1-1 0,0 1 1,1 0-1,-1 0 0,1 0 0,0 0 1,-1 1-1,1-1 0,0 0 0,0 1 0,-1-1 1,1 0-1,0 1 0,0 0 0,0-1 1,0 1-1,0 0 0,0 0 0,0 0 1,0 0-1,-1 0 0,1 0 0,0 0 1,0 1-1,0-1 0,0 1 0,0-1 1,0 1-1,-1 0 0,1-1 0,0 1 1,-1 0-1,1 0 0,0 0 0,-1 0 1,1 0-1,-1 0 0,1 1 37,0 4-46,-1 0 0,1 1 0,-1-1 0,-1 0 0,1 1 0,-1-1 0,-1 1 0,1-1 0,-1 0 0,-2 5 46,3-8-417,1 0-1614</inkml:trace>
  <inkml:trace contextRef="#ctx0" brushRef="#br0" timeOffset="76669.191">4451 698 4329,'1'-3'1917,"3"-9"2801,12 0-3741,26 1-424,-41 11-554,-1 0-1,1 0 1,0 0-1,-1 0 1,1 0-1,0 0 1,-1 0-1,1 1 0,0-1 1,-1 0-1,1 0 1,0 0-1,-1 1 1,1-1-1,-1 0 1,1 1-1,0-1 0,-1 1 1,1-1-1,-1 0 1,1 1-1,-1-1 1,0 1-1,1-1 1,-1 1-1,1-1 0,-1 1 1,0-1-1,0 1 1,1-1-1,-1 1 1,0 0-1,0-1 1,0 1-1,0-1 0,0 1 1,0 0-1,0-1 1,0 1-1,0-1 1,0 1-1,0 0 1,0-1-1,0 1 0,-1-1 1,1 1-1,0-1 1,0 1-1,-1-1 1,1 1-1,-1-1 1,1 1-1,0-1 0,-1 1 1,1-1-1,-1 1 1,1-1-1,-1 0 1,0 1 1,0 1 84,0 0 1,-1 1 0,1-1-1,-1 0 1,0 0 0,0 0-1,0 0 1,0 0-1,0-1 1,0 1 0,-1-1-1,1 1 1,-1-1 0,1 1-1,-1-1 1,0 0 0,0 0-1,1 0 1,-3 0-85,22-2-411,-15 0 379,-1 0 0,0 1 0,1-1-1,-1 0 1,1 1 0,-1 0-1,1-1 1,-1 1 0,1 0 0,-1 0-1,1-1 1,0 1 0,-1 0 0,1 1-1,-1-1 1,1 0 0,-1 0-1,1 0 1,-1 1 0,1-1 0,-1 1-1,1-1 1,-1 1 0,1-1 0,-1 1-1,0 0 1,1-1 0,-1 1 0,0 0-1,0 0 1,0 0 0,0 0-1,1 0 1,-2 0 0,1 0 0,0 0-1,0 0 1,0 1 0,-1-1 0,1 0-1,0 0 1,-1 0 0,0 1-1,1-1 1,-1 0 0,0 1 32,-1 1 64,1-1 1,-2 0 0,1 0-1,0 0 1,0-1-1,-1 1 1,1 0-1,-1 0 1,0-1 0,1 1-1,-1 0 1,0-1-1,0 0 1,0 1-1,-1-1 1,1 0 0,0 0-1,0 0 1,-1 0-1,1 0 1,-1 0-1,1-1 1,-1 1-1,1-1 1,-1 1 0,0-1-1,1 0 1,-1 0-1,0 0-64,-2-1-65</inkml:trace>
  <inkml:trace contextRef="#ctx0" brushRef="#br0" timeOffset="77170.241">4652 727 8634,'0'0'2824,"0"-1"1966,2-10-4761,44-90 51,-46 102-125,0-1 0,0 0 0,0 0-1,0 0 1,0 0 0,1 1 0,-1-1 0,0 0 0,0 0 0,0 0 0,0 0 0,0 1 0,0-1 0,0 0-1,1 0 1,-1 0 0,0 0 0,0 0 0,0 0 0,0 0 0,1 1 0,-1-1 0,0 0 0,0 0 0,0 0-1,1 0 1,-1 0 0,0 0 0,0 0 0,0 0 0,1 0 0,-1 0 0,0 0 0,0 0 0,0 0 0,1 0-1,-1 0 1,0 0 0,0 0 0,0 0 0,1 0 0,-1 0 0,0 0 0,0-1 0,0 1 0,1 0 0,-1 0 45,2 8-152,55 93-251,-56-97 1813,-1-4-1932</inkml:trace>
  <inkml:trace contextRef="#ctx0" brushRef="#br0" timeOffset="77753.617">4856 616 2617,'-1'-13'7555,"-1"29"-4898,0-5-3203,-10 63 1516,17-98 3971,28-35-5263,-33 60 289,1 0 0,-1-1-1,0 1 1,0-1 0,1 1 0,-1-1 0,0 1 0,1-1 0,-1 1 0,1-1-1,-1 0 1,1 1 0,-1-1 0,1 1 0,-1-1 0,1 0 0,-1 1 0,1-1-1,-1 0 1,1 0 0,0 1 0,-1-1 0,1 0 0,0 0 0,-1 0-1,1 0 1,0 1 0,-1-1 0,1 0 0,0 0 0,-1 0 0,1 0 0,0 0-1,-1-1 1,1 1 0,0 0 0,-1 0 0,1 0 0,0 0 0,-1-1 0,1 1-1,0 0 1,-1-1 0,1 1 0,-1 0 0,1-1 0,-1 1 0,1 0 0,-1-1-1,1 1 1,-1-1 0,1 1 0,-1-1 0,0 1 0,1-1 0,-1 1 0,0-1-1,0 1 1,1-1 0,-1 1 0,0-1 0,0 1 0,0-1 33,9 103-578,-7-98-50</inkml:trace>
  <inkml:trace contextRef="#ctx0" brushRef="#br0" timeOffset="78188.084">4977 696 7778,'13'-16'4910,"-9"15"-4966,-1 1 0,1-1 0,-1 0 1,0 1-1,1 0 0,-1-1 0,1 1 0,-1 0 0,1 1 0,-1-1 1,1 0-1,-1 1 0,0 0 0,1 0 0,-1-1 0,0 2 1,2-1 55,-4 1 8,-1 0 0,0 0 0,1 0 0,-1 0 0,0 0 0,0 0 0,0 0 0,0 0 0,-1 0 0,1 0 0,-1 0 0,1 0 0,-1 0 0,0 0 0,0 0 0,0 0 0,0-1 0,0 1 0,-1 0 0,1-1 0,0 1 0,-1 0 0,0-1 0,1 0 0,-1 1 0,0-1 0,0 0 0,0 0 0,-1 1-8,-56 38 1723,68-38-1362,85-10 557,-84 6-720</inkml:trace>
  <inkml:trace contextRef="#ctx0" brushRef="#br0" timeOffset="81218.921">4352 1009 3929,'21'-25'8342,"-21"35"-8725,-1 15 740,-2 0 0,-1 1 0,-2-1 0,-9 23-357,16-48 5065,7-23-5261,60-48-59,-68 71 220,1-1-1,-1 1 0,0 0 0,1 0 0,-1-1 0,0 1 0,1 0 0,-1 0 0,1 0 0,-1-1 0,1 1 0,-1 0 0,1 0 1,-1 0-1,0 0 0,1 0 0,-1 0 0,1 0 0,-1 0 0,1 0 0,-1 0 0,1 0 0,-1 0 0,1 0 0,-1 0 0,1 1 0,-1-1 1,0 0-1,1 0 0,-1 0 0,1 0 0,-1 1 0,0-1 0,1 0 0,-1 0 0,0 1 0,1-1 0,-1 0 0,0 1 0,1-1 1,-1 0-1,0 1 0,0-1 0,1 0 0,-1 1 0,0-1 0,0 0 0,0 1 0,0-1 0,0 0 0,0 1 0,1-1 0,-1 1 0,0-1 1,0 0-1,0 1 0,-1-1 0,1 1 0,0-1 36,4 32-144,-4-27 196,-1 14-401,1-14-698</inkml:trace>
  <inkml:trace contextRef="#ctx0" brushRef="#br0" timeOffset="81685.386">4490 1107 7050,'14'-16'5868,"-13"16"-5882,0-1-1,0 1 0,-1-1 0,1 1 1,0 0-1,0-1 0,0 1 1,0 0-1,0 0 0,0 0 1,0-1-1,0 1 0,-1 0 1,1 0-1,0 0 0,0 0 1,0 0-1,0 1 0,0-1 1,0 0-1,0 0 0,0 0 1,0 1-1,0-1 0,-1 0 0,1 1 1,0-1-1,0 1 0,-1-1 1,1 1-1,0-1 0,0 1 1,-1-1-1,1 1 0,-1-1 1,1 1-1,0 0 0,-1-1 1,0 1-1,1 0 0,-1 0 1,1-1-1,-1 1 0,0 0 1,0 0-1,1-1 0,-1 1 0,0 0 1,0 0-1,0-1 0,0 1 1,0 0-1,0 0 0,0 0 1,-1-1-1,1 1 0,0 0 1,0 0-1,-1-1 0,1 1 1,-1 0-1,1 0 0,-1-1 1,1 1-1,-1 0 15,-43 51 933,53-57-858,-8 4-97,0 1 0,1-1 0,-1 1 0,0-1 0,1 1 0,-1-1 0,0 1 0,1 0 0,-1-1 0,1 1 0,-1 0 0,0 0 0,1 0 0,-1 0 0,1 0 0,-1 0 0,1 0 0,-1 0 0,0 1 0,1-1 0,-1 0 0,1 1 0,-1-1 0,0 1 0,1-1 0,-1 1 0,0-1 0,0 1 0,0 0 0,1 0 0,-1 0 0,0-1-1,0 1 1,0 0 0,-1 0 0,1 0 0,0 0 0,0 0 0,-1 0 0,1 0 0,0 1 0,-1-1 0,1 0 0,-1 0 0,0 0 0,0 1 0,1 0 22,-2 0 63,0 1 0,0-1 0,0 0-1,0 0 1,-1 1 0,1-1 0,-1 0 0,1 0 0,-1 0-1,0 0 1,0 0 0,0-1 0,-1 1 0,1 0-1,0-1 1,-1 1 0,1-1 0,-1 0 0,1 0 0,-1 0-1,0 0 1,1 0 0,-1 0 0,0-1 0,0 1-1,0-1 1,0 1 0,0-1 0,0 0-63,-6-3-423,8 1-558</inkml:trace>
  <inkml:trace contextRef="#ctx0" brushRef="#br0" timeOffset="82098.864">4665 1032 7594,'0'2'3581,"-4"4"-3271,2-2-126,-37 58 458,36-66 3976,5-1-4982,38-64-58,-39 68 374,0 1-1,0 1 1,0-1-1,-1 0 1,1 0-1,0 0 1,0 0-1,0 0 1,-1 1-1,1-1 1,0 0-1,0 1 1,-1-1-1,1 0 1,0 1-1,-1-1 1,1 1-1,-1-1 1,1 0-1,0 1 1,-1 0-1,1-1 1,-1 1-1,0-1 1,1 1-1,-1-1 1,1 1-1,-1 0 1,0-1-1,0 1 1,1 0-1,-1-1 1,0 1-1,0 0 1,0-1-1,0 1 1,0 0-1,0-1 1,0 1-1,0 0 1,0-1-1,-1 1 1,1 0-1,0 0 49,1 3-45,31 46-564,-27-46-559</inkml:trace>
  <inkml:trace contextRef="#ctx0" brushRef="#br0" timeOffset="82564.095">4826 1020 6369,'-3'23'4210,"-8"11"-2725,-2 7-1017,11-33 3045,6-31-2369,0 14-1218,0 0 0,1 1 0,1-1 0,0 1 1,0 0-1,1 0 0,0 0 0,0 1 0,1 0 0,2 0 74,-10 7-49,1 0 0,0 0 0,0 1 0,0-1 0,0 0-1,-1 1 1,1-1 0,0 1 0,0-1 0,-1 1 0,1-1 0,-1 1-1,1-1 1,0 1 0,-1 0 0,1-1 0,-1 1 0,1 0 0,-1-1 0,0 1-1,1 0 1,-1-1 0,0 1 0,0 0 0,1 0 0,-1-1 0,0 1-1,0 0 1,0 0 0,0-1 0,0 1 0,0 0 0,-1 0 0,1-1 0,0 1-1,0 0 1,-1 0 0,1 0 49,-5 58 23,5-55-993,1-2-2128</inkml:trace>
  <inkml:trace contextRef="#ctx0" brushRef="#br0" timeOffset="83025.245">4923 1113 4449,'12'-18'6345,"-12"17"-6348,1 0 0,0 1 0,-1-1 0,1 1 0,0-1 0,0 1 1,0-1-1,-1 1 0,1 0 0,0-1 0,0 1 0,0 0 0,0 0 1,0-1-1,0 1 0,0 0 0,0 0 0,0 0 0,0 0 1,0 0-1,0 0 0,0 0 0,0 0 0,0 0 0,0 1 0,0-1 1,0 0-1,-1 0 0,1 1 0,0-1 0,0 1 0,0-1 0,0 0 1,0 1-1,-1-1 0,1 1 0,0 0 0,-1-1 0,1 1 0,0-1 1,-1 1-1,1 0 0,-1-1 0,1 1 0,-1 0 0,1 0 1,-1-1-1,0 1 0,1 0 0,-1 0 0,0 0 0,0-1 0,0 1 1,0 0-1,0 0 0,0 0 0,0 0 0,0-1 0,0 1 0,0 0 1,0 0 2,-2 5 129,1 0 1,-1 0 0,-1 0 0,1 0 0,-1 0 0,0-1 0,-1 1-1,0-1 1,0 0 0,0 0 0,-1 0 0,1 0 0,-2 0 0,1-1-1,0 0 1,-1 0 0,0 0 0,0 0 0,0-1-130,45 0 1343,17 1-1875,-50-4-795</inkml:trace>
  <inkml:trace contextRef="#ctx0" brushRef="#br0" timeOffset="83474.536">5062 1134 6449,'-2'-2'7362,"2"-2"-3603,8-16-4025,-2 7 684,19-54-462,-5 104-2894,10 24 2570,-29-57-1033</inkml:trace>
  <inkml:trace contextRef="#ctx0" brushRef="#br0" timeOffset="83964.991">5251 1015 7290,'-2'1'2822,"-1"11"-2574,-20 66 1160,20-77 5143,5-7-6829,51-59-257,-44 89-1684,-12-12 2134,2-11 58,1 0-1,-1 0 1,1 0 0,-1 0 0,1 0-1,-1 0 1,1 0 0,0 1-1,0-1 1,0 0 0,-1 0-1,1 0 1,1 0 0,-1 0 0,0 1-1,0-1 1,0 0 0,1 0-1,-1 0 1,1 0 0,-1 0-1,1 0 1,-1 0 0,1 0 0,0 0-1,0 0 1,-1 0 0,1 0-1,0 0 1,0 0 0,0 0-1,1 0 28,3 0-2798</inkml:trace>
  <inkml:trace contextRef="#ctx0" brushRef="#br0" timeOffset="84216.461">5409 1062 7994,'0'-1'3112,"-1"0"-1743,-1 1-345,2 0-584,-1 0-112,1 0-552,-1 0-56,-4 9 272,-6 11 32,7-10 16,0-1 40,2 1-24,0-1 0,2 3 56,0-1 32,1-2 192,-1 1-40,0-1-3881</inkml:trace>
  <inkml:trace contextRef="#ctx0" brushRef="#br0" timeOffset="87383.114">4647 1455 2489,'-1'-5'7616,"-2"6"-3654,-20 24-4368,22-24 1169,-92 138-206,98-151 2878,89-128-3288,-81 128-1865,41 115 808,-5-45 1253,-51-58 511,2-1-2031</inkml:trace>
  <inkml:trace contextRef="#ctx0" brushRef="#br0" timeOffset="87946.02">4798 1456 6161,'0'21'8962,"-6"25"-9177,3-27 970,-3 4 107,6-25 1680,4-12-2668,-1 6 64,-1 1-1,1 0 0,0 0 0,1 0 0,0 0 1,0 1-1,1-1 0,0 1 0,0 0 0,1 0 1,0 1-1,2-2 63,-7 7-35,0 0-1,0 0 1,0 0 0,0 0 0,0 0-1,0 0 1,0 0 0,0 0 0,0 0-1,0 1 1,0-1 0,0 0-1,0 1 1,0-1 0,0 1 0,0-1-1,0 1 1,0-1 0,0 1 0,-1-1-1,1 1 1,0 0 0,-1-1 0,1 1-1,0 0 1,-1-1 0,1 1 0,-1 0-1,1 0 1,-1 0 0,0-1-1,1 1 1,-1 0 0,0 0 0,0 0-1,1 0 1,-1 0 0,0 0 0,0-1-1,0 1 1,0 0 0,-1 0 0,1 0-1,0 0 1,0 0 0,-1-1 0,1 1-1,0 0 1,-1 0 0,1 0-1,-1-1 1,0 2 35,2 6-4,-1 48-589,0-52-657</inkml:trace>
  <inkml:trace contextRef="#ctx0" brushRef="#br0" timeOffset="88275.127">4941 1549 4425,'20'-17'6585,"-19"16"-6529,-1 1 1,1-1-1,0 1 1,-1-1 0,1 1-1,0-1 1,-1 1-1,1 0 1,0-1-1,0 1 1,-1 0 0,1 0-1,0-1 1,0 1-1,0 0 1,-1 0 0,1 0-1,0 0 1,0 0-1,0 0 1,0 0 0,-1 0-1,1 0 1,0 0-1,0 1 1,0-1-1,-1 0 1,1 0 0,0 1-1,0-1 1,-1 0-1,1 1 1,0-1 0,0 0-1,-1 1 1,1-1-1,-1 1 1,1-1 0,0 1-1,-1-1 1,1 1-1,-1 0 1,0-1-1,1 1 1,-1-1 0,0 1-1,1 0 1,-1-1-1,0 1 1,1 0-57,-22 52 2272,23-49-2020,1-3-836</inkml:trace>
  <inkml:trace contextRef="#ctx0" brushRef="#br0" timeOffset="88562.791">5064 1446 10018,'-1'-1'3881,"-1"1"-2409,2-2-455,-1 2 55,1 0-336,0 0-560,0 0-104,0 0-384,0 0-480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2:30.8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1902 921 8834,'0'0'2864,"0"-1"-2976,0 1 80,-1 0 40,1 0-1416</inkml:trace>
  <inkml:trace contextRef="#ctx0" brushRef="#br0" timeOffset="28599.096">542 262 1136,'-5'-9'6167,"5"6"485,9 2-6176,-5 1-1233,122 1 1031,28 13 294,46-16-369,-84-3-79,-30 3-64,111 5-32,-176-6 655,-22 3-1710</inkml:trace>
  <inkml:trace contextRef="#ctx0" brushRef="#br0" timeOffset="31307.551">1428 193 2136,'0'-1'4454,"3"-10"-3740,41-162 2564,-34 165-2426,-8 30-809,-2-18-3,-5 324 3014,0-213-2407,-4 138 1003,9 49-762,4-177-435,-6-125-562,1 0-451</inkml:trace>
  <inkml:trace contextRef="#ctx0" brushRef="#br0" timeOffset="32096.758">1502 63 1304,'6'-25'5553,"-4"15"522,9 10-5884,245-15 266,1 10-121,-248 5-1912,-9 0-370</inkml:trace>
  <inkml:trace contextRef="#ctx0" brushRef="#br0" timeOffset="32857.96">2110 15 3697,'-1'-3'1360,"-4"-1"6414,2 14-7043,2-8-931,-7 34 713,1 0 1,2 0 0,2 1 0,1 0 0,2 3-514,-1 1 351,-4 303 977,0-142-997,-10 90-20,15-217 16,1-67-52,-1-7-3450,0-2 563</inkml:trace>
  <inkml:trace contextRef="#ctx0" brushRef="#br0" timeOffset="33711.634">1499 1155 832,'-19'-5'9014,"25"6"-5101,35 6-3092,235-9-87,-34-2-339,-222 1-455,-21 3-842</inkml:trace>
  <inkml:trace contextRef="#ctx0" brushRef="#br0" timeOffset="34992.719">1759 490 3313,'11'-33'10049,"-40"230"-6814,28-201-640,2-37-3024,32-141-480,-84 171-57,-25 38 547,116-22-343,121-8 736,-160 3 1729,-1 0-2764</inkml:trace>
  <inkml:trace contextRef="#ctx0" brushRef="#br0" timeOffset="37908.719">2076 294 1392,'-23'-21'10559,"23"21"-10591,0 0 20,0 0 36,0 0 9,0 0 7,15-3 375,119-7 861,-13 15-1073,181-13 333,198 29-240,-280-23-32,-25-2-125,-2 9-94,158-5 74,246 15 59,-199-1-82,-71-7 16,-288-5 235,-38-6 369,-1 4-754</inkml:trace>
  <inkml:trace contextRef="#ctx0" brushRef="#br0" timeOffset="40934.012">596 679 936,'-46'14'7222,"47"-15"-4860,13-5-1514,369 2 305,-148-6-873,-92 11-190,-35 0-2,-98-2 1168,-11 1-93,1 0 1963</inkml:trace>
  <inkml:trace contextRef="#ctx0" brushRef="#br0" timeOffset="44936.734">2090 669 1576,'-4'-9'6610,"-3"3"-4422,16 12-2448,-2-3 357,-1-1 0,1-1 0,0 1 0,0-1 0,0 0 0,0 0 0,0-1 0,0 0 0,0-1 0,0 1 0,0-1 0,4-1-97,32-2 67,242 3 1900,269-6-1072,24 18-428,-248 3-179,203 0-71,-230 4-126,1-15 210,-122 5-237,-90-12 43,-88 3 494,-5 1-348</inkml:trace>
  <inkml:trace contextRef="#ctx0" brushRef="#br0" timeOffset="46886.619">526 960 1752,'-3'-4'7933,"-6"-1"-5566,15 11-3105,69 12 1387,101-11-623,20-10 268,39 0-46,-122 9-188,-2-15 161,-66 6 186,-45 3-338,0 0-10,0-2 538,0 2-554</inkml:trace>
  <inkml:trace contextRef="#ctx0" brushRef="#br0" timeOffset="51158.787">59 96 3217,'-7'-36'10709,"1"66"-9704,-15 67-667,22-111 1923,2 5-2297,0 1-1,0 0 0,1 1 1,0-1-1,0 1 0,1-1 0,0 1 1,0 1-1,1-1 0,-1 1 1,1 0-1,1 0 0,-1 1 0,1 0 1,0 0-1,1 0 0,6-3 37,-13 8-15,0 0 0,1 0 0,-1 1 0,0-1-1,0 0 1,0 0 0,0 1 0,1-1 0,-1 0 0,0 1-1,0-1 1,0 1 0,0 0 0,0-1 0,0 1 0,0 0-1,0-1 1,0 1 0,-1 0 0,1 0 0,0 0-1,0 0 1,-1 0 0,1 0 0,0 0 0,-1 0 0,1 0-1,-1 0 1,0 0 0,1 1 0,-1-1 0,0 0 0,0 0-1,1 0 1,-1 0 0,0 1 0,0-1 0,0 0 0,-1 0-1,1 0 1,0 1 0,0-1 0,-1 0 0,1 1 15,-15 53-50,14-54 55,0 0-1,0 0 1,0 0 0,0 1 0,0-1 0,0 0 0,0 1-1,0-1 1,0 0 0,1 1 0,-1-1 0,1 1 0,-1 0-1,1-1 1,0 1 0,-1-1 0,1 1 0,0-1 0,0 1-1,0 0 1,0-1 0,0 1 0,1-1 0,-1 1 0,0 0-1,1-1 1,-1 1 0,1-1 0,-1 1 0,1-1 0,0 1-1,0-1 1,0 0 0,0 1 0,0-1 0,0 0 0,0 0-1,0 0 1,0 0 0,0 0 0,1 0 0,-1 0 0,0 0-1,1 0 1,-1 0 0,1-1 0,-1 1 0,1-1 0,-1 1-1,1-1 1,-1 1 0,1-1 0,-1 0 0,1 0 0,0 0-1,-1 0 1,1 0 0,0 0 0,-1 0 0,1-1 0,-1 1-5,5-3 58,-1 0 0,0 0 0,0 0 1,0-1-1,0 0 0,-1 0 1,0 0-1,0 0 0,0-1 0,0 0 1,0 0-1,-1 0 0,0 0 1,0 0-1,-1-1 0,1 1 0,0-5-58,-10 5-1996,5 7 524,1 0-932</inkml:trace>
  <inkml:trace contextRef="#ctx0" brushRef="#br0" timeOffset="54739.882">295 137 3881,'2'0'6967,"4"0"-3683,14-4-4126,-14 2 1527,7 0-615,106-3 137,-151 32 341,-69 60-55,103-90-492,0 1 1,1 0 0,0 0 0,-1 0 0,1 0 0,0 1 0,0-1 0,0 1-1,0-1 1,0 1 0,0 0 0,1 0 0,-1 1 0,0-1 0,0 1 0,1-1-1,-1 1 1,0 0 0,1 0 0,-1 1 0,0-1 0,0 1 0,1-1 0,-1 1-1,0 0 1,0 0 0,0 1 0,0-1 0,0 0 0,0 1 0,0 0 0,0 0-1,-1 0 1,1 0 0,-1 0 0,1 1 0,-1-1-2,-1 1 21,0-1-1,0 1 1,0-1 0,-1 1-1,1 0 1,-1-1 0,1 1-1,-1 0 1,0-1 0,0 1-1,0 0 1,0 0 0,-1-1-1,1 1 1,-1 0 0,0-1-1,0 1 1,0-1 0,0 1-1,0-1 1,0 1 0,-1-1-1,1 0 1,-1 1 0,1-1 0,-1 0-1,0 0 1,0 0 0,0 0-1,0-1 1,0 1 0,0-1-1,-1 1 1,1-1 0,-1 0-1,1 1 1,-1-1 0,1-1-1,-1 1 1,-1 0-21,-4 1 238,0 0 1,1-1-1,-1-1 0,0 1 0,0-1 1,0 0-1,1-1 0,-1 0 1,0 0-1,0 0 0,1-1 0,-1-1 1,-5-2-239,-21-18 84,33 23-731</inkml:trace>
  <inkml:trace contextRef="#ctx0" brushRef="#br0" timeOffset="57197.636">62 548 3801,'-1'-35'8634,"1"35"-8449,0 0-221,-1 17-136,-12 146 1303,23-193 2951,-7 20-4107,2 0 0,-1 0 0,1 1 1,1-1-1,-1 1 0,1 1 0,1-1 1,0 1-1,0 0 0,1 0 25,-7 8-30,-1-1 0,1 1 0,0 0 0,0-1 0,-1 1 0,1 0 0,0 0 0,0-1 0,-1 1 0,1 0 0,0 0 0,0 0 0,0 0 0,-1 0-1,1 0 1,0 0 0,0 0 0,-1 0 0,1 1 0,0-1 0,0 0 0,-1 0 0,1 1 0,0-1 0,0 0 0,-1 1 0,1-1 0,0 1 0,-1-1 0,1 1 0,-1-1 0,1 1 0,-1 0 0,1-1 0,-1 1 0,1-1 0,-1 1 0,1 0 0,-1 0 0,0-1-1,1 1 1,-1 0 0,0 0 0,0-1 0,0 1 0,0 0 0,1 0 0,-1-1 0,0 1 0,0 0 0,0 0 30,6 44-271,-3 13 331,-2-57-481,-1-1-1341</inkml:trace>
  <inkml:trace contextRef="#ctx0" brushRef="#br0" timeOffset="57675.776">242 653 5185,'14'-29'6386,"35"19"-4354,-47 10-2041,-1 0 0,1 0-1,0 0 1,-1 0-1,1 0 1,0 1-1,-1-1 1,1 1-1,0-1 1,-1 1-1,1 0 1,-1-1-1,1 1 1,-1 0-1,0 0 1,1 0-1,-1 0 1,0 0-1,0 1 1,0-1-1,1 0 1,-1 0-1,0 1 1,-1-1-1,1 1 1,0-1-1,0 1 1,-1-1-1,1 1 1,-1-1-1,1 1 1,-1 0-1,1-1 1,-1 1-1,0 0 1,0-1-1,0 1 1,0 0 0,0-1-1,-1 1 1,1 0-1,0-1 1,-1 1-1,1 0 1,-1-1-1,1 1 1,-1-1-1,0 2 10,-64 77 1954,83-75-1799,92-13-58,-105 7 903,-6 1 866</inkml:trace>
  <inkml:trace contextRef="#ctx0" brushRef="#br0" timeOffset="58502.634">157 908 3897,'1'-33'10725,"-2"34"-9013,-42 147-1226,45-146-449,0 1 0,1-1 0,-1 0 1,0 0-1,1-1 0,-1 1 1,1 0-1,-1-1 0,1 0 0,0 1 1,0-1-1,0 0 0,-1 0 1,1-1-1,0 1 0,0-1 1,0 1-1,0-1 0,0 0 0,0 0 1,0 0-1,0 0 0,0-1 1,0 1-1,0-1 0,1 0-37,-1-3-1287,-3 3-420</inkml:trace>
  <inkml:trace contextRef="#ctx0" brushRef="#br0" timeOffset="58775.564">71 941 5785,'-2'0'4615,"-3"-1"-2742,158-17-727,-149 18-1514</inkml:trace>
  <inkml:trace contextRef="#ctx0" brushRef="#br0" timeOffset="61084.836">248 1086 5449,'1'12'7650,"3"51"-7271,-4-62-270,0-1 42,0 0 49,0 0 49,0 0-162,0 0-599,0 0-631</inkml:trace>
  <inkml:trace contextRef="#ctx0" brushRef="#br0" timeOffset="61513.952">288 975 2649,'3'-3'9239,"31"6"-9994,-30 0-768</inkml:trace>
  <inkml:trace contextRef="#ctx0" brushRef="#br0" timeOffset="61828.981">294 1020 2505,'1'0'1680,"-1"0"408,3 2-783,-3-2 55,0 0-168,0 0-392,0 0-248,0 0-464,0 0-120,0 0-40,0 0 16,0 0 56,0-1 40,2 1 80,4-1-424,13 0-1728</inkml:trace>
  <inkml:trace contextRef="#ctx0" brushRef="#br0" timeOffset="62754.714">421 931 2256,'-2'-10'11153,"-2"16"-8963,-3 15-4019,7-21 2495,-2 8-685,0 0 0,0 0 0,1 0 0,0 0 0,0 0 0,1 0 0,0 0 0,1 0 0,0 0 0,0 0 0,0 0-1,1 0 1,2 6 19,-2-13 92,0 0 0,0-1-1,0 1 1,0 0-1,0 0 1,0-1 0,0 1-1,0-1 1,0 0-1,0 0 1,0 0 0,0 0-1,0 0 1,1 0-1,-1 0 1,0-1 0,0 1-1,0-1 1,0 1-1,0-1 1,0 0-1,0 0 1,0 0 0,-1 0-1,1 0 1,0 0-1,0 0 1,-1-1 0,1 1-1,-1-1 1,1 1-1,-1-1 1,0 0 0,0 1-1,1-1 1,-1 0-1,0 0 1,0 0 0,-1 0-1,1 0 1,0 0-92,22-89 1204,-45 61-909,21 29-349,-1 0 0,1 0 0,0 0 0,0 0 0,0 0 0,-1 0 0,1 0 0,0 0 0,-1 1 0,1-1 0,0 0 0,-1 1 0,1 0 0,-1-1 0,1 1 0,-1 0 0,0 0 0,1-1 0,-1 1 0,1 0 0,-1 1 0,1-1 0,-1 0 0,1 0 0,-1 1 0,1-1 0,-1 1 0,1-1 0,-1 1 0,1 0 0,0-1 0,-1 1 1,1 0-1,0 0 0,0 0 0,0 0 0,-1 0 0,1 0 0,0 0 0,0 0 0,1 1 0,-2 0 54,-5 7-700</inkml:trace>
  <inkml:trace contextRef="#ctx0" brushRef="#br0" timeOffset="69227.775">2082 985 1536,'87'1'13123,"55"3"-13132,-71 3 3,15-4 5,198 5 80,-191-23 205,-93 11 605,0 4-1245</inkml:trace>
  <inkml:trace contextRef="#ctx0" brushRef="#br0" timeOffset="72672.724">2908 902 808,'-1'-1'3717,"-4"-5"259,-4-6-3158,-9-35 603,16 162-601,25 167 340,-17-55-313,7 54 309,-2-92 931,-9-126-1072,-3-64-100,0 1 109</inkml:trace>
  <inkml:trace contextRef="#ctx0" brushRef="#br0" timeOffset="74531.979">2913 866 1224,'-14'-37'14373,"32"34"-14601,414 18 30,-186-1 229,-237-18 670,-9 4-639,0 0-37,0 0-37,0 0-45,0 0-34,0 0-65,0 0-75,0 0-107,0 0-33,0 6-292,-14 204 723,4-38 244,9-27 660,-6 23-622,-2-87-132,8-8-95,-8 138 493,6-131-322,8 18 543,-7-96-1588,2-2-764</inkml:trace>
  <inkml:trace contextRef="#ctx0" brushRef="#br0" timeOffset="75438.726">2933 2024 7546,'0'0'2177,"0"0"3055,13-1-5280,377-7 503,-195 10-371,-192-2-132,2-4 1463,-12-3-2605,0 0-894</inkml:trace>
  <inkml:trace contextRef="#ctx0" brushRef="#br0" timeOffset="77389.899">3589 1061 2048,'8'1'10658,"14"-2"-8086,15 0-3415,129 3 968,71-2 30,111-8-13,-204 10-162,190-5 218,-219 3-158,66 10 8,-96-10-6,-22 4 22,-25-5 69,-36-1 2417,-2 2-3138</inkml:trace>
  <inkml:trace contextRef="#ctx0" brushRef="#br0" timeOffset="81134.349">5599 127 6937,'-6'-13'6818,"6"22"-6662,0 6-215,-5 120 186,5-143 4075,0-2-3392,0-12-1169,2 12 317,0 1 0,0-1-1,1 1 1,1 0 0,0 0 0,0 0 0,0 0 0,1 0 0,1 1-1,-1 0 1,1 0 0,1 1 0,5-6 42,0 44-1885,-13 86 2190,1-117-188,0 0-377,0 0-1000,-1 0-894</inkml:trace>
  <inkml:trace contextRef="#ctx0" brushRef="#br0" timeOffset="81629.598">5727 213 5777,'12'-30'7317,"-7"27"-7284,0 0 0,0 1 0,1 0-1,-1 1 1,0-1 0,1 1 0,-1 0 0,1 0 0,-1 0 0,1 1-1,-1 0 1,1 0 0,-1 0 0,1 1 0,-1 0-33,-3 0-7,0 0-1,-1 0 1,1 0 0,-1 1 0,1-1-1,-1 1 1,0-1 0,0 1 0,1-1-1,-1 1 1,0-1 0,0 1 0,-1 0-1,1 0 1,0 0 0,-1-1 0,1 1-1,-1 0 1,1 0 0,-1 0 0,0 0-1,0 0 1,0 0 0,0 0 0,0 0-1,0 0 1,0 0 0,-1-1 0,1 1-1,-1 0 1,0 0 0,1 0 0,-1 0-1,0-1 1,0 1 0,0 0 0,0-1-1,0 1 1,0-1 0,-1 1-1,0 0 9,-52 49 1440,56-52-1469,1 0-1,-1 0 0,1 0 1,-1 1-1,1-1 0,-1 1 1,1 0-1,-1 0 0,1 0 1,-1 0-1,1 0 0,-1 0 1,1 1-1,-1-1 1,1 1-1,-1-1 0,0 1 1,1 0-1,-1 0 0,0 0 1,1 1-1,-1-1 0,0 0 1,0 1-1,0-1 1,0 1-1,-1 0 0,1 0 1,0 0-1,-1 0 0,1 0 1,-1 0-1,1 0 0,-1 0 1,0 0-1,0 1 0,0-1 1,0 1-1,-1-1 1,1 2 28,-2-1 58,-1 0 1,1 0-1,-1-1 1,0 1 0,0 0-1,0 0 1,0-1-1,0 1 1,-1-1-1,1 0 1,-1 0 0,0 0-1,1 0 1,-1 0-1,0 0 1,0-1 0,0 1-1,0-1 1,0 0-1,-1 0 1,1 0 0,0-1-1,0 1 1,-1-1-1,1 1 1,0-1 0,-1 0-1,1-1 1,0 1-1,-1 0 1,0-1-59,-47-10 1331,51 9-1636</inkml:trace>
  <inkml:trace contextRef="#ctx0" brushRef="#br0" timeOffset="83719.411">5581 591 3089,'-1'-17'6739,"1"8"-3618,-2 21-3009,-3 106-532,9-143 6071,-3 19-5687,1 1 0,-1-1 0,1 1 0,0-1 0,1 1 0,-1 0 0,1 0 1,0 0-1,0 0 0,0 0 0,1 1 0,0 0 0,2-3 36,-4 8-72,0 0-1,0 0 0,-1 1 1,1-1-1,0 0 1,-1 0-1,1 1 0,-1-1 1,1 1-1,-1 0 1,0-1-1,0 1 1,0 0-1,0 0 0,0 0 1,0 0-1,0 0 1,-1 0-1,1 0 0,0 0 1,-1 0-1,0 0 1,0 0-1,1 0 0,-1 0 1,0 0-1,-1 0 1,1 0-1,0 0 1,-1 0-1,1 0 0,-1 1 73,1-1-23,5 44 446,-5-45-1006,0-1-493</inkml:trace>
  <inkml:trace contextRef="#ctx0" brushRef="#br0" timeOffset="93569.739">5741 694 6569,'9'-10'8419,"45"3"-8409,-53 7-19,0 0-1,0 0 1,0-1 0,0 1-1,0 0 1,0 0 0,0 0 0,0 0-1,0 0 1,0 0 0,0 0-1,0 0 1,0 0 0,0 1 0,0-1-1,0 0 1,0 1 0,0-1-1,0 1 1,0-1 0,-1 1 0,1-1-1,0 1 1,0 0 0,0-1-1,-1 1 1,1 0 0,0 0-1,-1-1 1,1 1 0,0 0 0,-1 0-1,1 0 1,-1 0 0,0 0-1,1 0 1,-1 0 0,0 0 0,1 0-1,-1 0 1,0 0 0,0 0-1,0 0 1,0 0 0,0 0 0,0 0-1,0 0 1,0 0 0,-1 0-1,1 0 1,0 0 0,0 0 0,-1 0-1,1 0 1,-1 0 0,1 0-1,-1 0 10,-37 53 598,9-21-50,200-40-29,-164 4 556,-7 3-2216</inkml:trace>
  <inkml:trace contextRef="#ctx0" brushRef="#br0" timeOffset="94799.087">5585 970 6161,'-1'-7'8612,"-4"9"-7831,-3 128-1040,-3-66 1018,9-70 3078,-3-20-3902,5 21 28,0 0 0,0 0 0,0 1 0,1-1 0,0 0 0,0 0 0,0 1 0,1-1-1,-1 1 1,1-1 0,0 1 0,1 0 0,-1 0 0,1 0 0,-1 0 0,1 0 0,0 0 0,1 1 0,-1-1 0,3-1 37,-5 4-35,0 1-1,0-1 0,0 0 1,0 1-1,0-1 0,0 1 0,0-1 1,0 1-1,0 0 0,0-1 1,1 1-1,-1 0 0,0 0 1,0 0-1,0 0 0,0 0 0,1 0 1,-1 0-1,0 0 0,0 0 1,0 0-1,0 1 0,1-1 1,-1 0-1,0 1 0,0-1 0,0 1 1,0-1-1,0 1 0,0 0 1,0 0-1,0-1 0,0 1 0,-1 0 1,1 0-1,0 0 0,0 0 1,-1 0-1,1 0 0,0 0 1,-1 0-1,1 0 0,-1 0 0,1 0 1,-1 0-1,0 0 0,1 0 1,-1 1-1,0-1 0,0 0 1,0 0-1,0 0 0,0 1 0,0-1 1,0 0-1,-1 0 0,1 1 36,1 83-352,-1-80 1242,0-5-1514</inkml:trace>
  <inkml:trace contextRef="#ctx0" brushRef="#br0" timeOffset="95526.757">5692 1129 3649,'2'-10'8688,"5"0"-4525,-6 9-4196,1-1 1,0 1-1,0-1 1,-1 1-1,1 0 1,0 0-1,0 0 1,0 0-1,0 0 1,0 0-1,0 0 1,0 1-1,1-1 1,-1 1-1,0-1 1,0 1-1,1 0 1,-1 0-1,0 0 1,0 0-1,0 0 1,1 1-1,-1-1 1,0 1-1,0-1 33,-1 1-10,1 0-1,-1-1 0,0 1 1,-1 0-1,1-1 0,0 1 1,0 0-1,0 0 1,0 0-1,-1 0 0,1 0 1,0 0-1,-1 0 0,1 0 1,-1 0-1,1 0 0,-1 0 1,0 1-1,1-1 0,-1 0 1,0 0-1,0 0 0,0 0 1,1 1-1,-2-1 1,1 0-1,0 0 0,0 0 1,0 1-1,0-1 0,-1 0 1,1 0-1,0 0 0,-1 0 1,1 0-1,-1 0 0,0 1 1,1-1-1,-1-1 0,0 1 1,0 0-1,1 0 0,-1 0 1,0 0-1,0 0 1,0-1-1,0 1 0,0 0 1,-1 0 10,-52 36 1097,61-40-913,-4 2-222,-1 0 0,1 0 1,-1-1-1,1 1 0,-1 0 1,1 1-1,-1-1 1,1 1-1,0-1 0,0 1 1,-1 0-1,1 0 0,0 0 1,0 0-1,-1 0 1,1 0-1,0 1 0,-1 0 1,1-1-1,0 1 0,-1 0 1,1 0-1,-1 1 1,0-1-1,2 1 38,-4 0 30,0 1 1,0-1-1,-1 0 1,1 0-1,-1 0 1,0 0-1,1 0 0,-1 0 1,0 0-1,0 0 1,-1 0-1,1 0 0,0 0 1,0 0-1,-1-1 1,1 1-1,-1-1 1,0 1-1,1-1 0,-1 1 1,0-1-1,0 0 1,0 0-1,0 0 1,0 0-1,0 0 0,0-1 1,0 1-1,0 0 1,0-1-1,-1 0 1,-1 1-31,2 0 84,0 0 1,-1 0 0,1 0 0,-1-1 0,1 1 0,-1-1 0,1 1 0,-1-1 0,0 0 0,1 0 0,-1 0 0,1 0 0,-1 0 0,0-1 0,1 1 0,-1-1 0,1 0 0,-1 0 0,1 0 0,0 0 0,-2-1-85,3 2-439,1-1-278</inkml:trace>
  <inkml:trace contextRef="#ctx0" brushRef="#br0" timeOffset="96217.961">5881 1160 4305,'-2'4'892,"-7"0"12313,9-11-11129,54-140-2231,-40 178-2157,-12-28 2091,31 75-5,-23-68 387,-10-10-1010</inkml:trace>
  <inkml:trace contextRef="#ctx0" brushRef="#br0" timeOffset="96920.039">6030 1129 7146,'-3'-19'8117,"19"-16"-7841,-10 23 346,46-73 75,-51 86-741,-1-1 1,1 0-1,0 0 0,0 0 0,0 0 0,-1 1 1,1-1-1,0 0 0,0 1 0,-1-1 1,1 1-1,0-1 0,-1 1 0,1-1 0,0 1 1,-1-1-1,1 1 0,-1 0 0,1-1 0,-1 1 1,1 0-1,-1-1 0,1 1 0,-1 0 0,0 0 1,1-1-1,-1 1 0,0 0 0,0 0 0,0 0 1,0-1-1,1 1 0,-1 0 0,0 0 0,0 0 1,-1 0-1,1-1 0,0 1 0,0 0 0,0 0 1,0 0-1,-1-1 0,1 2 44,0-2-2,5 35-247,-3-29 273,-1 0 0,1 0 0,-2 0 0,1 0 0,-1 0 0,0 0 0,0 0 0,0 0 0,-1 0 0,0 0 1,0 0-1,0 0 0,-2 2-24,2-12 4321,0-24-4390,2 21 9,0 1 0,1 0 0,-1-1 0,1 1 0,1 0 0,-1 0 0,1 0 0,0 0 0,0 1 0,1-1 0,-1 1 0,1 0 0,1 0 0,-1 0 0,1 0 0,-1 1 0,1 0 0,1-1 60,-5 5-39,0-1-1,0 1 0,0 0 0,0 0 1,0-1-1,0 1 0,0 0 0,0 0 1,0 0-1,0 0 0,0 0 1,0 0-1,0 1 0,0-1 0,0 0 1,0 0-1,0 1 0,0-1 1,0 1-1,0-1 0,0 1 0,0-1 1,0 1-1,0-1 0,-1 1 1,1 0-1,0-1 0,0 1 0,-1 0 1,1 0-1,-1 0 0,1-1 0,0 1 1,-1 0-1,0 0 0,1 0 1,-1 0-1,1 0 0,-1 0 0,0 0 1,0 0-1,0 0 0,0 0 1,1 0-1,-1 0 0,-1 1 40,10 50-571,-9-14 847,0-37-124,0-1 35,0 0-215,0 0-647</inkml:trace>
  <inkml:trace contextRef="#ctx0" brushRef="#br0" timeOffset="97363.867">6291 1073 7826,'34'-18'6563,"-32"18"-6572,-1-1 0,1 1 0,0 0 0,-1 0 0,1 0 0,0 0 0,0 0 0,-1 1 0,1-1 0,0 0 0,0 1 0,-1-1 0,1 1 0,-1 0 0,1-1 0,-1 1 0,1 0 0,-1 0 0,1 0 0,-1 0 0,1 0 0,-1 1 0,0-1 0,0 0 0,0 1 0,0-1 0,0 0 0,0 1 0,0 0 0,0-1 1,-1 1-1,1-1 0,0 1 0,-1 0 0,1-1 0,-1 1 0,0 0 0,0 0 0,0-1 0,1 1 0,-2 0 0,1 0 0,0-1 0,0 1 0,0 0 0,-1-1 0,1 1 0,-1 0 0,0-1 0,1 1 0,-2 1 9,-55 51 1488,98-51-684,47-3 31,-87 0-631,-1 0 52,-1 0 273,1 0-332</inkml:trace>
  <inkml:trace contextRef="#ctx0" brushRef="#br0" timeOffset="104254.133">559 1501 1320,'9'-14'4092,"-13"7"3999,4 7-7734,0 0 10,0 0-4,0 0-39,0 0-81,0 0-58,0 0-64,0 0-38,0 0-56,0 0-79,0 0-67,30 11-992,107-4 1263,171-1-44,269-12 608,-316 4-522,34 10-85,62-2 188,-161-20-23,-101 11-170,-85 0 452,-10 3-1226</inkml:trace>
  <inkml:trace contextRef="#ctx0" brushRef="#br0" timeOffset="107895.949">3564 1532 1264,'38'0'8141,"0"-1"-4417,132 3-3737,80 4 253,-15-12 199,298 1-32,-133 7-219,-312 0 684,-87-2-312,-2-2 1056,1 2-2250</inkml:trace>
  <inkml:trace contextRef="#ctx0" brushRef="#br0" timeOffset="108834.976">5582 1459 6529,'1'-4'2894,"-2"-9"2335,-5 9-5457,5 20-801,-16 113 1522,27-156 4769,-9 19-5276,1 1 1,0 0-1,1 0 0,0-1 0,0 2 1,0-1-1,1 0 0,0 1 0,0-1 0,1 1 1,0 0-1,0 1 0,0-1 0,1 0 14,14 37-2279,-11 45 1998,-10-59-338,1-17-2676</inkml:trace>
  <inkml:trace contextRef="#ctx0" brushRef="#br0" timeOffset="109300.245">5711 1593 6169,'8'-3'8842,"29"-23"-8326,19-32 83,-55 85-2734,-3-19 1990,0 106 97,2-114 262,-1 0 728,0 0-749</inkml:trace>
  <inkml:trace contextRef="#ctx0" brushRef="#br0" timeOffset="112174.698">562 1786 1544,'-1'-1'10638,"1"0"-8622,207-3-2115,52 4 171,351 7 519,-227-6-484,-72-6 95,-127 6-44,-46-2 111,-61 1-82,-11 8-230,20-5 360,-86-3-234,0 0 33,0 0 7,3-2 481,-2 2 131</inkml:trace>
  <inkml:trace contextRef="#ctx0" brushRef="#br0" timeOffset="116876.776">3556 1837 1528,'-1'-1'6792,"-2"-4"74,196-14-7296,-93 15 420,70 8-45,-73-1 218,-97-5 641,0 2-1251</inkml:trace>
  <inkml:trace contextRef="#ctx0" brushRef="#br0" timeOffset="118367.045">4250 1710 2144,'-11'-12'6491,"-12"-19"-2093,10 70-4202,-8 450 128,20-394-5,-6 322 615,7-228 286,0-189 292,0-1-1534</inkml:trace>
  <inkml:trace contextRef="#ctx0" brushRef="#br0" timeOffset="120302.757">4227 1702 1448,'-3'-10'8241,"12"-1"-5414,175 11-2660,202 16 9,-261-21 328,-170-6-1535,39 23 642,-20 130 715,23 11 293,-4 114-199,0 96 210,4-245-308,3-62-179,0 62 617,-3-99 757,3-20-1433</inkml:trace>
  <inkml:trace contextRef="#ctx0" brushRef="#br0" timeOffset="121022.689">4237 2909 5249,'7'-4'6316,"18"3"-6440,-11 1 624,367-17 1571,-164-8-1776,-153 26-44,-64-1-113,0 0 40,0 0 31,0 0 7,0 0 2,0 0 7,0 0 4,0-1-562,0 0-638</inkml:trace>
  <inkml:trace contextRef="#ctx0" brushRef="#br0" timeOffset="122620.725">4857 1856 1248,'0'-2'8165,"-1"-1"-4243,6 1-4482,72 5 1137,150-4-213,-117-2-268,-26 9 7,-78-5-54,1-4 2467,-7 3-2503,0 0 0,0 0-2,0 0 4,0 0-1,0-3-567,0 3-309</inkml:trace>
  <inkml:trace contextRef="#ctx0" brushRef="#br0" timeOffset="124006.844">5565 1781 2681,'0'-6'3213,"0"-5"4968,0 15-6234,-1 37-3417,-14 71 2053,17-122 2998,0-5-2788,0-4-1094,44-85-375,-35 113-907,-8-5 1510,-1-1 1,1 1-1,-1 0 1,0 1-1,0-1 0,0 0 1,-1 1-1,0-1 1,1 1-1,-2-1 0,1 1 1,0-1-1,-1 1 1,0 0-1,0-1 0,-1 5 73,-12 83-102,16-83 1077,-3-9-1472</inkml:trace>
  <inkml:trace contextRef="#ctx0" brushRef="#br0" timeOffset="124514.965">5686 1891 5545,'36'-25'5786,"-34"25"-5805,0 0 1,0-1-1,0 1 0,0 0 1,0 0-1,0 0 0,1 0 1,-1 0-1,0 0 0,0 1 0,0-1 1,0 1-1,0-1 0,0 1 1,-1 0-1,1 0 0,0 0 1,0 0-1,0 0 0,-1 0 1,1 0-1,0 1 0,-1-1 1,1 1-1,-1-1 0,0 1 0,0-1 1,1 1-1,-1 0 0,0 0 1,0 0-1,0-1 0,0 3 19,-3-1 87,1 1-1,-1-1 0,1 1 0,-1-1 1,0 0-1,0 1 0,-1-1 1,1 0-1,-1 0 0,1-1 0,-1 1 1,0 0-1,0-1 0,0 0 1,-1 0-1,1 0 0,0 0 0,-1 0 1,1 0-1,-1-1-86,3-1 189,1 0 13,0 0-22,0 0-55,6 0-128,53 10-733,-58-10 732,0 1 0,1-1 0,-1 1 0,0-1-1,0 1 1,0 0 0,1-1 0,-1 1 0,0 0 0,0 0 0,0 0 0,0 0 0,-1-1 0,1 1 0,0 1 0,0-1 0,0 0-1,-1 0 1,1 0 0,-1 0 0,1 0 0,-1 1 0,1-1 0,-1 0 0,0 1 0,1-1 0,-1 0 0,0 0 0,0 1-1,0-1 1,0 0 0,0 1 0,0-1 0,-1 0 0,1 1 0,0-1 0,-1 0 0,1 0 0,-1 1 0,1-1 0,-1 0 0,1 0-1,-1 0 1,0 0 0,0 1 4,0 0 88,-1-1-1,1 0 0,0 1 0,0-1 1,-1 0-1,1 0 0,-1 1 0,1-1 0,-1 0 1,1-1-1,-1 1 0,0 0 0,1 0 1,-1-1-1,0 1 0,1-1 0,-1 1 1,0-1-1,0 0 0,0 0 0,0 0 1,1 0-1,-1 0 0,0 0 0,0 0 1,0 0-1,1-1 0,-1 1 0,0-1 1,0 0-1,1 1 0,-1-1 0,0 0 1,1 0-1,-1 0 0,1 0 0,-1 0 1,1 0-88,-1-4-670</inkml:trace>
  <inkml:trace contextRef="#ctx0" brushRef="#br0" timeOffset="125050.476">5882 1953 7370,'4'-24'9459,"14"-15"-8318,-1 0-1375,-6-8 176,-9 48-2992,4 10 2853,41 104-167,-46-113 943,-1-2-1126</inkml:trace>
  <inkml:trace contextRef="#ctx0" brushRef="#br0" timeOffset="125617.803">6101 1749 7442,'1'45'2859,"-1"64"-2083,0-100-409,0 4 393,-2-14 4736,11-49-5358,-7 43-204,0 0-1,0 0 1,1 1-1,-1-1 1,2 1-1,-1 0 0,1-1 1,0 2-1,0-1 1,0 0-1,1 1 1,0 0-1,5-4 67,-9 9-80,0 1-1,1 0 1,-1-1 0,0 1 0,0 0-1,0 0 1,1 0 0,-1 0-1,0 0 1,0 0 0,0 0 0,-1 0-1,1 0 1,0 1 0,0-1 0,-1 0-1,1 1 1,0-1 0,-1 0-1,0 1 1,1-1 0,-1 0 0,0 1-1,1-1 1,-1 1 0,0-1-1,0 1 1,0-1 0,-1 2 80,2-3-33,-3 106 80,1-104 86,1-2-554</inkml:trace>
  <inkml:trace contextRef="#ctx0" brushRef="#br0" timeOffset="125974.399">6239 1897 4977,'27'-13'5605,"22"26"-5853,-49-11 284,1 1 0,-1-1 0,0 1 0,0 0 0,-1-1 0,1 1 0,0-1 0,-1 1 0,0-1 0,1 1 0,-1-1 0,0 1 0,0-1 0,-1 0 0,1 0 0,0 1 0,-1-1 0,1 0 0,-1 0 0,0 0 0,1 0 0,-1-1 0,0 1 0,0 0 0,-1-1 0,1 0 0,0 1 0,0-1 0,-1 0 0,1 0 0,0 0 0,-1 0 0,1-1 0,-3 1-36,-1 3 26,-26 15 473,32-19-357,0 0-8,0 0-21,0 0-16,15 1 83,53 0 224,-58-1 22</inkml:trace>
  <inkml:trace contextRef="#ctx0" brushRef="#br0" timeOffset="126497.988">6400 1913 7586,'1'-1'8650,"0"-3"-6950,3-8-2423,67-125 691,-71 147-3164,6 13 3310,-4-17-341,36 80 465,-33-80-1048,-5-6-1176</inkml:trace>
  <inkml:trace contextRef="#ctx0" brushRef="#br0" timeOffset="127384.775">6636 1785 4769,'-2'8'7081,"-5"34"-7341,-4 43 923,18-120 5672,33-51-6762,-11 58-244,-29 28 629,1-1 1,0 1 0,0 0-1,-1 0 1,1 0 0,0 0-1,0 0 1,-1 0 0,1 0-1,0 0 1,0 0 0,-1 1-1,1-1 1,0 0 0,-1 0-1,1 1 1,0-1 0,-1 0-1,1 1 1,0-1 0,-1 1-1,1-1 1,-1 1 0,1-1-1,-1 1 1,1-1 0,-1 1 0,1-1-1,-1 1 1,1 0 0,-1-1-1,0 1 1,0 0 0,1-1-1,-1 1 1,0 0 0,0-1-1,0 1 1,1 0 0,-1 0-1,0-1 1,0 1 0,0 0-1,0 0 1,0-1 0,-1 1-1,1 0 1,0 0 0,0-1-1,-1 2 42,-1 104-588,3-99 148</inkml:trace>
  <inkml:trace contextRef="#ctx0" brushRef="#br0" timeOffset="127753.529">6776 1865 6161,'7'-8'6098,"-5"15"-3311,-4 17-2207,2-23-599,3 95 1113,-8-86 212,2-5 2100</inkml:trace>
  <inkml:trace contextRef="#ctx0" brushRef="#br0" timeOffset="134808.188">3 1465 2248,'0'0'1418,"-2"-3"10442,1 0-9442,3-3-3304,26-38 752,-23 48-2340,-4 42 2396,-14 32 129,12-78 4604,3-13-5074,1 2 372,1 1 0,0-1 0,0 1 0,1 0 0,0 0 0,1 1 0,0 0 0,1-1 0,-1 2 0,2-1 1,1-1 46,-7 10-54,0 0 0,0 0 0,0 0 0,0 0 0,0 0 0,-1 1 0,1-1 0,0 0 0,0 1 0,0 0 0,-1-1 0,1 1 0,0 0 0,-1 0 0,1 0 1,-1 0-1,1 0 0,-1 0 0,1 1 0,-1-1 0,0 0 0,0 1 0,0-1 0,1 1 0,-1-1 0,-1 1 0,1-1 0,0 1 0,0 0 0,-1 0 0,1-1 1,0 1-1,-1 0 0,0 0 0,0 0 0,1 0 0,-1-1 0,0 1 0,0 0 0,0 0 0,-1 0 0,1 0 0,0-1 0,-1 1 0,0 2 54,-11 97-222,11-101-378,1-1-1154</inkml:trace>
  <inkml:trace contextRef="#ctx0" brushRef="#br0" timeOffset="136508.218">251 1542 5049,'-5'0'10378,"9"-8"-7296,1-1-4247,54-63 1758,-63 121-2677,-10 90 2021,12-132 674,2-7-1297</inkml:trace>
  <inkml:trace contextRef="#ctx0" brushRef="#br0" timeOffset="139128.224">128 1761 6825,'0'-31'11077,"-34"244"-12649,41-178 2026,-7-35-265,0 0 44,19 0 546,-18 0-848,1 0 37,0 0 0,0 0 1,0 0-1,0 0 0,-1-1 0,1 1 0,0 0 0,0-1 0,-1 1 0,1-1 0,0 0 0,0 1 0,-1-1 0,1 0 1,-1 0-1,1 0 0,-1 0 0,1-1 0,-1 1 0,0 0 0,0 0 0,1-1 0,-1 1 0,0-1 0,0 0 32,0-4-2907</inkml:trace>
  <inkml:trace contextRef="#ctx0" brushRef="#br0" timeOffset="139407.539">66 1879 7770,'0'0'3352,"0"-2"-1855,0 1-873,0 1 160,0-1-520,0 0-104,0 1-184,6-2-128,27-7 64,-12 4 48,-1 1 208,1 1-472,-2 3-1376</inkml:trace>
  <inkml:trace contextRef="#ctx0" brushRef="#br0" timeOffset="139762.909">210 1971 6065,'4'-2'6291,"6"2"-6138,-9 0-145,1 0 0,-1 0-1,0 1 1,0-1-1,0 0 1,0 1 0,0-1-1,0 1 1,-1-1-1,1 1 1,0 0 0,0-1-1,0 1 1,0 0-1,-1 0 1,1-1 0,0 1-1,-1 0 1,1 0-1,0 0 1,-1 0 0,1 0-1,-1 0 1,0 0 0,1 0-1,-1 0 1,0 0-1,0 0 1,1 0 0,-1 0-1,0 1 1,0-1-1,0 0 1,0 0 0,0 0-1,-1 0 1,1 0-1,0 0 1,0 0 0,-1 0-1,1 0 1,-1 0-1,1 0 1,-1 0 0,1 0-1,-1 0 1,0 0-1,1 0 1,-1-1 0,0 1-1,0 0 1,1 0-1,-1-1 1,0 1-8,-29 41 732,78-35 379,-22-9-1220,-27 2-1846</inkml:trace>
  <inkml:trace contextRef="#ctx0" brushRef="#br0" timeOffset="140043.517">298 1868 6569,'-2'-3'2769,"-2"0"-1081,2 0-527,1 0 151,1 3-120,-1-1-584,1 1-192,0 0-520,0 0-216,0 0-80,0 0 56,0 0 168,0 0 88,5 0 96,3 1 24,12 4 176,-16-5-256,-2 1-1320</inkml:trace>
  <inkml:trace contextRef="#ctx0" brushRef="#br0" timeOffset="140338.513">283 1916 6225,'-2'-1'3041,"2"-1"-512,-1 1-1713,1 1 0,0 0-272,0-1-328,0 0-208,0 1-40,1 0-24,6 0 56,17 1-384,-14 0-656</inkml:trace>
  <inkml:trace contextRef="#ctx0" brushRef="#br0" timeOffset="140658.613">415 1800 6553,'-7'6'5333,"3"14"-6232,3-18 1338,0 2-397,0-1-1,1 0 0,-1 0 0,1 1 0,0-1 0,0 0 0,0 1 0,0-1 0,0 0 0,1 1 0,-1-1 1,1 0-1,0 0 0,0 0 0,0 1 0,1-1 0,-1 0 0,1 0 0,0-1 0,-1 1 0,1 0 0,0-1 1,1 1-1,-1-1-41,34-3 4305,-35 0-4182,1 0-1,-1 0 1,1 1-1,-1-1 1,0 0 0,1-1-1,-1 1 1,0 0-1,0 0 1,0 0-1,0-1 1,0 1-1,0-1 1,0 1-1,-1-1 1,1 1-1,0-1 1,-1 1 0,1-1-1,-1 1 1,0-1-1,1 0 1,-1 1-1,0-1 1,0 0-1,0 1 1,0-1-1,0 0-122,-29-69 397,15 73-3253,7 11-175</inkml:trace>
  <inkml:trace contextRef="#ctx0" brushRef="#br0" timeOffset="143632.77">683 2262 1024,'-17'-1'2413,"-1"0"2617,28 2-1242,10 4-2589,10 2-1097,69 3 466,0-3 0,52-5-568,57-9 481,416 15 237,51 7-252,54 2-43,-353-13-191,-162-13-58,8 3 114,-136 1-165,-74 4 116,-12 0-935</inkml:trace>
  <inkml:trace contextRef="#ctx0" brushRef="#br0" timeOffset="145772.717">125 2322 4657,'-3'1'2458,"-3"-4"8340,12-9-11189,35-42 127,-28 83-1227,-19 71 1633,-1-83 1059,9-34 1344,-1 11-2544,0 0-29,0 0-1,0-1 1,1 1-1,-1 0 1,1 0-1,0 0 1,1 0-1,0 0 1,0 1-1,0-1 1,0 1-1,1 0 1,0-1-1,0 2 1,1-1-1,-1 0 1,1 1-1,0 0 1,0 0-1,0 1 1,1-1-1,-1 1 1,1 0-1,4-1 29,25 0-1886,-40 154 1682,5-150 117,1 1 0,-1 0 0,1 0 0,-1-1 0,1 1 0,-1 0 0,1 0 0,-1-1 0,1 1 0,0-1 0,-1 1 0,1 0 0,0-1 0,0 1 0,-1-1 0,1 0 0,0 1 0,0-1 0,0 0-1,0 1 1,-1-1 0,1 0 0,0 0 0,0 0 0,0 0 0,0 0 0,0 0 0,0 0 0,0 0 0,-1 0 0,1 0 0,0 0 0,0-1 0,0 1 0,0 0 0,0-1 0,-1 1 0,1 0 0,0-1 0,0 1 87,0-1-165,11-4-3517</inkml:trace>
  <inkml:trace contextRef="#ctx0" brushRef="#br0" timeOffset="146142.02">398 2305 4761,'0'-5'6710,"-2"4"-3435,-9 19-3573,-10 63 321,21-80 2,-1 1 0,1 0 0,0 0 1,1 0-1,-1-1 0,0 1 0,0 0 0,1 0 1,-1-1-1,1 1 0,0 0 0,-1-1 0,1 1 1,0 0-1,0-1 0,0 1 0,0-1 0,0 1 1,0-1-1,1 0 0,-1 0 0,0 1 0,1-1 1,-1 0-1,1 0 0,-1 0 0,1 0 0,-1-1 1,1 1-1,0 0 0,-1-1 0,1 1 0,0-1 1,0 1-1,-1-1 0,1 0 0,0 0 0,0 0 1,0 0-1,-1 0 0,1 0 0,0 0 0,0-1 1,-1 1-1,1-1 0,1 0-25,0 2 109,0-1-1,0 0 1,0 1 0,0-1-1,1 0 1,-1-1 0,0 1-1,0 0 1,0-1 0,0 0-1,0 0 1,0 0 0,-1 0-1,1 0 1,0-1 0,0 1-1,-1-1 1,1 1 0,-1-1-1,1 0 1,-1 0-1,0 0 1,0-1 0,0 1-1,0 0 1,0-1 0,0 1-1,-1-1 1,1 0 0,-1 0-1,0 1 1,0-1 0,0 0-1,0 0 1,0 0 0,-1 0-1,1 0 1,-1 0 0,0 0-1,0 0 1,0 0 0,0-2-109,-1 2-40,0 0 0,0 1-1,-1-1 1,1 1 0,0-1 0,-1 1 0,0 0 0,1-1 0,-1 1 0,0 0 0,0 0 0,0 0 0,-1 1 0,1-1 0,0 0 0,-1 1 0,1-1 0,-1 1 0,1 0 0,-1 0-1,0 0 1,0 0 0,1 1 0,-1-1 0,0 1 0,0-1 0,0 1 0,-2 0 40,-1 3-1196</inkml:trace>
  <inkml:trace contextRef="#ctx0" brushRef="#br0" timeOffset="147430.849">4888 2328 7026,'-8'-4'5551,"15"8"-4013,12 6-1514,70-10 942,312 11-232,-333-14 381,-68 1-1045,0 2-3043</inkml:trace>
  <inkml:trace contextRef="#ctx0" brushRef="#br0" timeOffset="148037.555">5574 2250 6553,'-3'20'6242,"-10"105"-3826,22-162 1842,55-72-4588,-64 109 303,0-1 0,0 0 1,1 0-1,-1 1 0,0-1 1,1 0-1,-1 1 0,0-1 1,1 0-1,-1 1 0,1-1 1,-1 1-1,1-1 0,-1 1 1,1-1-1,0 1 0,-1-1 1,1 1-1,-1-1 0,1 1 1,0 0-1,0-1 1,-1 1-1,1 0 0,0 0 1,-1-1-1,1 1 0,0 0 1,0 0-1,-1 0 0,1 0 1,0 0-1,0 0 0,-1 0 1,1 0-1,0 0 0,0 1 1,-1-1-1,1 0 0,0 0 1,0 1-1,-1-1 0,1 0 1,0 1-1,-1-1 0,1 1 1,-1-1-1,1 1 0,0-1 1,-1 1-1,1-1 0,-1 1 1,0 0-1,1-1 0,-1 1 1,1-1-1,-1 1 0,0 0 1,1 0-1,-1-1 0,0 1 1,0 0-1,0 0 0,0-1 1,1 1-1,-1 0 0,0 0 1,0-1-1,-1 1 27,2 56-893,-9 17 661,8-70-859</inkml:trace>
  <inkml:trace contextRef="#ctx0" brushRef="#br0" timeOffset="148594.379">5779 2392 4201,'6'-26'13448,"-16"41"-14571,8-13 1133,1-1-1,-1 1 1,1 0 0,-1 0-1,1-1 1,0 1 0,0 0-1,-1 0 1,1 0-1,1 0 1,-1 0 0,0 1-1,0-1 1,1 0-1,0 0 1,-1 0 0,1 1-1,0-1 1,0 0 0,0 0-1,0 1 1,0-1-1,1 0 1,-1 0 0,1 1-1,-1-1 1,1 0 0,0 0-1,0 0 1,0 0-1,0 0 1,0 0 0,0 0-1,1 0 1,-1-1-1,1 1 1,-1 0 0,1-1-1,0 1 1,-1-1 0,1 0-1,0 1 1,0-1-1,0 0 1,0 0 0,0 0-1,2 0-9,-1-1 63,0 0-1,0-1 1,-1 0 0,1 1-1,0-1 1,0 0-1,-1 0 1,1 0-1,-1-1 1,1 1-1,-1-1 1,1 1 0,-1-1-1,0 0 1,0 0-1,0 0 1,0 0-1,0 0 1,0 0-1,-1-1 1,1 1-1,-1 0 1,1-1 0,-1 0-1,0 1 1,0-1-1,0 0 1,0 1-1,-1-1 1,1 0-1,-1 0 1,0 0 0,1 1-1,-1-1 1,0 0-1,-1 0 1,1 0-1,-1 0 1,1 1-1,-1-1 1,0 0 0,0 0-1,0 1 1,0-1-1,0 1 1,-1-1-1,1 1 1,-1-1-1,0 1 1,1 0 0,-1 0-1,0 0 1,-1-1-63,-12-10 2343</inkml:trace>
  <inkml:trace contextRef="#ctx0" brushRef="#br0" timeOffset="150815.812">696 2657 4409,'-4'-1'193,"-7"-1"4416,17 0 898,370 8-4451,-49-6-507,-102 5-438,76 3 48,-81-1-60,284 1 117,-13-13-82,-23 9 12,-227 2-34,-146-1-32,20-1 40,-3 0 182,-112-4-43,-11-1-220,-11 2-311</inkml:trace>
  <inkml:trace contextRef="#ctx0" brushRef="#br0" timeOffset="170901.776">138 2789 2409,'-3'-2'8228,"2"-1"-5243,-3 14-3680,-27 140 1247,38-167 3156,9-25-1273,41-61-3088,-56 102 616,-1-1 0,1 1-1,-1-1 1,1 1 0,0 0-1,0-1 1,-1 1 0,1 0-1,0-1 1,0 1 0,-1 0-1,1 0 1,0 0 0,0 0-1,-1 0 1,1 0 0,0 0-1,0 0 1,0 0 0,-1 0-1,1 0 1,0 0 0,0 1-1,-1-1 1,1 0 0,0 0 0,-1 1-1,1-1 1,0 1 0,-1-1-1,1 0 1,0 1 0,-1 0-1,1-1 1,-1 1 0,1-1-1,-1 1 1,1-1 0,-1 1-1,1 0 1,-1 0 0,0-1-1,1 1 1,-1 0 0,0-1-1,0 1 1,1 0 0,-1 0-1,0 0 1,0-1 0,0 1-1,0 0 1,0 0 0,0-1-1,0 1 1,0 0 0,-1 0-1,1 0 1,0-1 0,0 1-1,-1 0 1,1-1 0,0 1-1,-1 0 1,1 0 0,0-1-1,-1 1 1,1-1 37,0 5 279,3 141-312,6-206 2807,42-25-3584,-40 70 844,-9 15-95,-1 1 0,1-1 1,0 1-1,-1 0 0,1 0 1,0 0-1,-1 0 0,1 0 1,-1 0-1,0 0 0,1 0 1,-1 0-1,0 1 0,0-1 1,0 1-1,0-1 0,0 1 1,0-1-1,0 1 0,0 0 1,-1-1-1,1 1 0,0 0 1,-1-1-1,0 1 0,1 0 1,-1 0-1,0 0 1,0-1-1,0 1 0,0 0 1,0 0-1,0 0 61,-13 92-228,16-63 780,-3-31-377,0 0-351,0 0-578,0 0-1013,0 0-953</inkml:trace>
  <inkml:trace contextRef="#ctx0" brushRef="#br0" timeOffset="171374.832">380 2961 14475,'-10'11'-103,"6"-5"97,0-1-1,1 1 0,1 0 0,-1 1 0,1-1 0,0 0 0,0 1 0,0-1 1,1 1-1,0 0 0,1-1 0,-1 1 0,1 1 7,0-6 26,0 0 1,-1-1-1,1 1 0,0-1 1,0 1-1,0 0 0,0-1 0,0 1 1,1 0-1,-1-1 0,0 1 1,1 0-1,-1-1 0,1 1 1,0-1-1,-1 1 0,1-1 0,0 0 1,0 1-1,0-1 0,0 0 1,0 1-1,0-1 0,0 0 1,1 0-1,-1 0 0,0 0 1,0 0-1,1 0 0,-1 0 0,1-1 1,-1 1-1,1 0 0,-1-1 1,1 1-1,0-1 0,-1 0 1,1 1-1,0-1 0,-1 0 0,1 0 1,-1 0-1,1 0 0,0 0 1,-1-1-1,1 1 0,0 0 1,-1-1-1,1 1 0,-1-1 0,1 1 1,-1-1-1,1 0 0,0-1-26,1 1 103,0-1-1,-1 0 1,1 0 0,-1 0-1,1 0 1,-1 0-1,0-1 1,0 1-1,0-1 1,0 1-1,-1-1 1,1 0 0,-1 1-1,1-1 1,-1 0-1,0 0 1,0 0-1,0 0 1,-1-1-1,1 1 1,-1 0-1,1 0 1,-1 0 0,0 0-1,0-1 1,-1 1-1,1 0 1,-1 0-1,1 0 1,-1 0-1,-1-2-102,1 3-72,0-1 0,0 0-1,0 0 1,-1 1-1,1-1 1,-1 1-1,0-1 1,0 1 0,1 0-1,-2 0 1,1 0-1,0 0 1,0 0-1,-1 0 1,1 0 0,-1 1-1,1-1 1,-1 1-1,0 0 1,0 0-1,1 0 1,-2 0 72,2 0-2222</inkml:trace>
  <inkml:trace contextRef="#ctx0" brushRef="#br0" timeOffset="171728.832">493 2888 6049,'-10'-6'6684,"24"7"-6223,-14-1-466,79 8 638,-67-9-383,-12 1-2159</inkml:trace>
  <inkml:trace contextRef="#ctx0" brushRef="#br0" timeOffset="172007.903">508 2937 5521,'0'0'2265,"1"0"-1129,1 1 56,-3-1-192,1 0-271,0 0-569,0 0-48,0 0 120,0 0 64,11 0 48,17 0-64,-14 0-24,0 2-224,1-2-1160</inkml:trace>
  <inkml:trace contextRef="#ctx0" brushRef="#br0" timeOffset="172355.368">733 2880 6001,'-9'-1'9055,"-10"52"-9395,18-49 343,1 0 0,0 0 0,0 0 0,0 0-1,0 0 1,0 0 0,1 0 0,-1 0 0,1 0-1,-1 0 1,1 0 0,0 0 0,0 0 0,-1 0-1,1-1 1,1 1 0,-1 0 0,0-1 0,0 1-1,1 0 1,-1-1 0,1 0 0,-1 1 0,1-1-1,-1 0 1,1 0 0,0 0 0,1 1-3,-1-1 128,0 1 0,0-1 0,1 0-1,-1 0 1,1 1 0,-1-2 0,0 1 0,1 0 0,0-1 0,-1 1 0,1-1 0,-1 0 0,1 1 0,0-1 0,-1-1 0,1 1 0,-1 0 0,1-1 0,0 1-1,-1-1 1,1 0 0,-1 1 0,1-1 0,-1-1 0,0 1 0,0 0 0,1 0 0,-1-1 0,0 0 0,0 1 0,0-1 0,0 0 0,0 0 0,-1 0 0,1 0-1,-1 0 1,1 0 0,-1-1 0,0 1 0,0 0 0,0-1 0,0 1 0,0-1 0,0 1 0,-1-1 0,1 1 0,-1-1 0,0 0 0,0 1 0,0-1 0,0 1-1,0-1 1,0 0 0,-1 1-128,-29-43-737,17 36 2880</inkml:trace>
  <inkml:trace contextRef="#ctx0" brushRef="#br0" timeOffset="175556.849">4875 2703 1248,'-12'-6'10626,"17"8"-8469,26 4-2306,196-14 854,-140 10-609,123-1 280,-179-6 1242,-31 5-1553,0 0 17,0 0 24,0 0 33,0 0-38,0 0-273,0 0-548,0 0-835</inkml:trace>
  <inkml:trace contextRef="#ctx0" brushRef="#br0" timeOffset="176420.933">5878 2737 5953,'19'-60'7897,"-2"14"-4135,-29 63-4754,-77 184 1049,60-128 811,37-87 2321,1-6-2978,-2 3-149,88-182-79,-85 174-1890,65 203 820,-21-85 1176,-53-95 2009,-1 2-2413</inkml:trace>
  <inkml:trace contextRef="#ctx0" brushRef="#br0" timeOffset="176911.379">6105 3006 6929,'10'-9'6815,"6"-3"-2091,-19 24-4987,-17 72 635,20-83-352,1-1 0,-1 1-1,0 0 1,0 0 0,1-1 0,-1 1-1,0 0 1,1 0 0,-1-1-1,0 1 1,1 0 0,-1-1-1,1 1 1,0-1 0,-1 1 0,1-1-1,-1 1 1,1-1 0,0 1-1,-1-1 1,1 1 0,0-1-1,-1 0 1,1 0 0,0 1 0,0-1-1,-1 0 1,1 0 0,0 0-1,0 0 1,0 0 0,-1 0-1,1 0 1,0 0 0,0 0 0,-1 0-1,1 0 1,0 0 0,0 0-1,0-1 1,-1 1 0,1 0-1,0-1 1,-1 1 0,1 0 0,0-1-1,-1 1 1,1-1 0,0 1-1,-1-1 1,1 0 0,-1 1-1,1-1 1,-1 1 0,1-1 0,-1 0-1,0 0-19,12-8-408</inkml:trace>
  <inkml:trace contextRef="#ctx0" brushRef="#br0" timeOffset="177209.242">6150 2902 9786,'-2'-4'4129,"-1"-3"-1961,1 0-1103,1 5-65,-1-1-216,2 0-248,0 3-560,0-1-144,0 1-304,0 0-376</inkml:trace>
  <inkml:trace contextRef="#ctx0" brushRef="#br0" timeOffset="177524.86">6255 3016 6041,'0'0'6789,"0"-1"-3453,10-1-3089,50-3 90,-57 7-1061,0 2-1075</inkml:trace>
  <inkml:trace contextRef="#ctx0" brushRef="#br0" timeOffset="177701.608">6233 3088 7306,'-1'0'2952,"1"-2"-1568,0 2-631,0 0-233,0 0-152,0-1-248,13-1-192,18-1 280,-14 1-928,0 1-2441</inkml:trace>
  <inkml:trace contextRef="#ctx0" brushRef="#br0" timeOffset="177971.211">6394 3012 5441,'-6'3'9258,"-1"39"-9346,4 75 1447,5-116-215,-2-1 858</inkml:trace>
  <inkml:trace contextRef="#ctx0" brushRef="#br0" timeOffset="183807.798">6382 3039 1440,'1'-3'6822,"0"7"-3696,0 8-2895,3 139 1474,33-155 2304,-33 1-3955,-1 0 0,0 0 0,0 0 1,-1 0-1,1 0 0,0-1 0,-1 1 0,0-1 0,0 0 0,0 1 1,0-1-1,-1 0 0,0 0 0,1 0 0,-1 0 0,-1 0 0,1-1 1,-1 1-1,1 0 0,-1 0 0,0 0 0,-1-1 0,1 1 1,-1 0-1,0 0 0,0 0 0,0 0 0,0 0 0,-1 0 0,1 0 1,-1 0-1,0 1 0,0-1 0,-1 1 0,-1-3-54,-21-17-1460,24 23-161</inkml:trace>
  <inkml:trace contextRef="#ctx0" brushRef="#br0" timeOffset="187680.368">6041 2513 4153,'1'-2'7821,"6"2"-4083,37-2-4060,-34 1 309,-10 1 11,0 0 0,0 0 0,1-1 0,-1 1 0,0 0 0,1-1 0,-1 1 1,0 0-1,1 0 0,-1 0 0,0-1 0,1 1 0,-1 0 0,1 0 0,-1 0 0,0 0 0,1 0 0,-1 0 0,1 0 0,-1 0 0,0 0 0,1 0 0,-1 0 1,1 0-1,-1 0 0,0 0 0,1 0 0,-1 0 0,1 0 0,-1 0 0,0 0 0,1 1 0,-1-1 0,1 0 0,-1 0 0,0 1 0,1-1 0,-1 0 0,0 0 0,0 1 1,1-1-1,-1 0 0,0 1 0,0-1 0,1 0 0,-1 1 0,0-1 0,0 0 0,0 1 0,0-1 0,1 1 0,-1-1 0,0 0 0,0 1 0,0-1 0,0 1 1,0-1-1,0 1 0,0-1 0,0 0 0,0 1 0,0-1 0,-1 1 0,1-1 0,0 0 0,0 1 0,0-1 0,0 1 0,-1-1 2,-60 77 504,113-64-661,-49-12 138,1 1 0,-1-1 0,-1 0 0,1 1 0,0-1 0,0 1 0,0 0 0,-1 0 0,1 0 0,-1 0 0,0 1 0,0-1-1,0 1 1,0-1 0,0 1 0,0 0 0,0 0 0,-1 0 19,-38 11 847,-45-6 487,79-11-2836,3 3-565</inkml:trace>
  <inkml:trace contextRef="#ctx0" brushRef="#br0" timeOffset="188381.843">6362 2670 7138,'-2'18'6824,"-9"60"-5887,7-61 341,3-26 1340,4-24-1462,-2 30-1210,0-1 0,0 1 0,0-1 0,1 1 0,-1 0 0,1-1 1,0 1-1,0 0 0,1 0 0,-1 1 0,0-1 0,1 0 0,0 1 0,0-1 0,-1 1 0,1 0 0,1 0 0,-1 0 1,0 0-1,0 1 0,1-1 0,-1 1 0,1 0 0,-1 0 0,1 0 0,-1 1 0,1-1 0,3 1 54,-5 2-95,0 1 0,0 0-1,-1 0 1,1 0 0,-1 0 0,0 0-1,0 0 1,0 0 0,0 0-1,0 1 1,-1-1 0,0 0 0,1 0-1,-1 1 1,0-1 0,-1 0-1,1 1 1,-1-1 0,0 3 95,1-5-7,2 30 719,-2-31-696,0 0-650,0 0-505</inkml:trace>
  <inkml:trace contextRef="#ctx0" brushRef="#br0" timeOffset="188772.992">6552 2775 6089,'7'-14'8071,"-6"20"-5936,-10 28-1625,-21 32 282,30-65-766,0 0 0,0-1 0,0 1 0,-1 0 0,1-1 0,0 1 0,0-1 0,0 1 0,1 0 0,-1-1 0,0 1 0,0 0 0,0-1 0,0 1 0,0-1 0,1 1 0,-1 0 0,0-1 0,1 1 0,-1-1 0,0 1 0,1-1 0,-1 1 0,1-1 0,-1 1 0,0-1 0,1 0 0,-1 1 0,1-1 0,0 1 0,-1-1 0,1 0 0,-1 0 0,1 1 0,-1-1 0,1 0 0,0 0 1,-1 0-1,1 0 0,0 0 0,-1 1 0,1-1 0,-1 0 0,1 0 0,0-1 0,-1 1 0,1 0 0,0 0 0,-1 0 0,1 0 0,-1-1 0,1 1 0,0 0 0,-1 0-26,35-10 697,-34 10-701,11-6 31,0-3 551</inkml:trace>
  <inkml:trace contextRef="#ctx0" brushRef="#br0" timeOffset="189057.701">6621 2677 9018,'-1'-3'4809,"0"-1"-312,-1 0-3113,2 3-120,0-1-375,0 1-201,0 1-488,-1-1-160,1 0-136,-1 1 144,1 0-808,0 0-473</inkml:trace>
  <inkml:trace contextRef="#ctx0" brushRef="#br0" timeOffset="192529.048">3165 1420 4433,'0'-10'10061,"3"-3"-7848,0-4-413,-16 180-2454,17-244 4144,-2-56-5540,-2 136 2028,0 0 0,0 0 0,0 0-1,0 0 1,0 0 0,0 0-1,0 0 1,0 0 0,0 0 0,0 0-1,-1 0 1,1 0 0,0 0-1,-1 0 1,1 0 0,-1 1 0,1-1-1,-1 0 1,1 0 0,-1 0-1,0 1 1,1-1 0,-1 0 0,0 1-1,1-1 1,-1 0 0,0 1-1,0-1 1,0 1 0,0-1 0,0 1-1,0 0 1,1-1 0,-1 1-1,0 0 1,0 0 0,0-1 0,0 1-1,0 0 1,0 0 0,0 0-1,0 0 1,0 0 0,0 0-1,0 1 1,0-1 0,0 0 0,0 1-1,0-1 1,0 0 0,0 1-1,0-1 1,1 1 0,-1-1 0,0 1-1,0-1 1,0 1 0,1 0-1,-1-1 1,0 1 22,-44 45-1134,44-46 1125,1 0 0,-1 1 0,0-1-1,1 0 1,-1 0 0,1 1 0,-1-1-1,1 1 1,-1-1 0,1 1 0,-1-1-1,1 1 1,-1-1 0,1 1 0,0-1-1,-1 1 1,1-1 0,0 1 0,-1 0 0,1-1-1,0 1 1,0-1 0,-1 1 0,1 0-1,0-1 1,0 1 0,0 0 0,0 0-1,0-1 1,0 1 0,0 0 0,0-1-1,0 1 1,1 0 0,-1-1 0,0 1-1,0-1 1,0 1 0,1 0 0,-1-1 0,0 1-1,1-1 1,-1 1 0,1-1 0,-1 1-1,1-1 1,-1 1 0,0-1 0,1 1-1,0-1 1,-1 1 0,1-1 0,-1 0-1,1 1 1,0-1 0,-1 0 0,1 0-1,-1 1 1,1-1 0,0 0 0,-1 0 0,1 0-1,0 0 1,-1 0 0,1 0 0,0 0-1,-1 0 1,2 0 9,226-28 411,-221 31-725,-7-3-1798</inkml:trace>
  <inkml:trace contextRef="#ctx0" brushRef="#br0" timeOffset="193676.427">4542 2180 5025,'-13'-19'7586,"22"-7"-4196,-3 21-2920,-14 21-1200,-17 88 255,19-65 5176,23-257-5937,-17 217 1211,0 0 0,0-1 0,0 1 1,0 0-1,0-1 0,0 1 0,-1 0 0,1 0 1,0-1-1,-1 1 0,1 0 0,-1 0 0,1 0 1,-1-1-1,0 1 0,0 0 0,1 0 0,-1 0 1,0 0-1,0 0 0,0 0 0,0 1 1,0-1-1,0 0 0,0 0 0,0 1 0,-1-1 1,1 1-1,0-1 0,0 1 0,0-1 0,-1 1 1,1 0-1,0-1 0,-1 1 0,1 0 1,0 0-1,0 0 0,-1 0 0,1 0 0,0 0 1,-1 1-1,1-1 0,0 0 0,0 1 0,-1-1 1,1 1-1,0-1 0,0 1 0,0 0 0,0-1 1,-1 1-1,1 0 0,0 0 25,-57 50-1218,57-51 1208,1 0-1,-1 1 1,0-1-1,1 0 0,-1 1 1,1-1-1,-1 1 1,1-1-1,-1 1 1,1-1-1,-1 1 1,1-1-1,0 1 1,-1 0-1,1-1 1,0 1-1,-1 0 1,1-1-1,0 1 1,0 0-1,0-1 0,0 1 1,-1 0-1,1-1 1,0 1-1,0 0 1,0-1-1,0 1 1,1 0-1,-1 0 1,0-1-1,0 1 1,0 0-1,0-1 1,1 1-1,-1-1 0,0 1 1,1 0-1,-1-1 1,0 1-1,1-1 1,-1 1-1,1-1 1,-1 1-1,1-1 1,-1 1-1,1-1 1,0 1-1,-1-1 1,1 0-1,-1 1 1,1-1-1,0 1 11,42-2 26,-31-1 54,33-2 13,-14 0 35,0 2-1,0 1 0,1 1 0,-1 2 1,8 2-128,-32-5 300,-6 1-416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10.6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190 176 2040,'-2'-5'2927,"-9"-11"4529,6 27-7918,-23 74-19,-6-1 2008,31-83-1388,1-1-1,0 1 1,-1-1 0,1 0 0,-1 1-1,1-1 1,-1-1 0,1 1-1,0 0 1,-1 0 0,1-1 0,0 0-1,-1 1 1,1-1 0,0 0 0,-1 0-1,1 0 1,0 0 0,0-1 0,0 1-1,0 0 1,0-1 0,1 0 0,-1 1-1,0-1 1,1 0 0,-1 0 0,1 0-1,-1 0 1,1 0 0,0-1-139,-2 0 13,-37-42-786,39 44-1268</inkml:trace>
  <inkml:trace contextRef="#ctx0" brushRef="#br0" timeOffset="941.607">65 132 3793,'-30'-24'7771,"27"-10"-5008,6 28-2819,1 1 1,0 0-1,0-1 0,1 2 0,-1-1 1,1 1-1,0-1 0,0 1 0,0 1 0,1-1 1,-1 1-1,1 0 0,0 0 0,0 0 1,0 1-1,0 0 0,1 0 0,-1 1 1,0 0-1,1 0 0,-1 0 0,1 1 1,-1 0-1,1 0 0,-1 0 0,1 1 1,-1 0-1,0 1 0,1-1 0,-1 1 1,0 0-1,0 1 0,0-1 0,0 1 1,0 0-1,-1 1 0,1 0 0,-1 0 0,0 0 1,0 0-1,-1 1 0,4 3 56,-5-4 26,-1-1-1,0 1 0,0 0 0,0 0 1,-1 0-1,1 0 0,-1 0 1,0 0-1,0 0 0,0 0 1,-1 0-1,1 1 0,-1-1 0,0 0 1,0 0-1,0 1 0,-1-1 1,0 0-1,0 0 0,0 0 1,0 0-1,-1 0 0,1 0 0,-1 0 1,0 0-1,0 0 0,0-1 1,-1 1-1,1-1 0,-1 0 1,0 0-1,0 0 0,0 0 1,0 0-1,-1 0 0,1-1 0,-4 3-25,-5 2 174,8-3-76,-1-1 0,1 0 1,-1 0-1,0 0 0,0-1 1,0 1-1,0-1 0,0 0 1,0-1-1,-1 1 0,1-1 1,-1 0-1,1 0 0,-1-1 1,0 0-99,6 1-2,1-1 0,-1 0 0,1 0 0,-1 0 0,1 0 1,0 0-1,-1 0 0,1 0 0,-1 0 0,1 0 0,-1-1 0,1 1 1,-1 0-1,1 0 0,-1 0 0,1-1 0,-1 1 0,1 0 0,-1 0 0,1-1 1,-1 1-1,0 0 0,1-1 0,-1 1 0,1-1 0,-1 1 0,0 0 1,1-1-1,-1 1 0,0-1 0,0 1 0,1-1 0,-1 1 0,0-1 0,0 1 1,0-1-1,0 1 0,0-1 0,1 0 0,-1 1 0,0-1 0,0 1 0,0-1 1,0 1-1,-1-1 0,1 1 0,0-1 0,0 1 0,0-1 0,-1 0 2,68 110-593,-59-89 1757,-8-20-1720</inkml:trace>
  <inkml:trace contextRef="#ctx0" brushRef="#br0" timeOffset="1901.448">344 267 4617,'-2'0'4315,"14"-3"-4610,42-4 1804,-53 7-1408,0-1 0,0 1 0,1 0 0,-1 0 0,0-1 0,0 1 0,0-1 0,0 1 0,0-1 0,0 1 0,0-1 0,0 0 0,0 1 0,0-1 0,-1 0 0,1 0 0,0 0 0,0 0 0,-1 0 0,1 0 0,0 0 0,-1 0 0,1 0 0,-1 0 0,1 0 0,-1 0 0,0 0 0,1 0 0,-1 0 0,0 0 0,0-1 0,0 1 0,0 0 0,0 0 0,0 0 0,0 0 0,0-1 0,0 1 0,-1 0 0,1 0 0,0 0 0,-1 0 0,1 0 0,-1 0 0,1 0 0,-1-1-101,-2 0-21,1 1 0,0 0-1,-1-1 1,1 1-1,0 0 1,-1 0-1,1 0 1,-1 1 0,0-1-1,1 1 1,-1-1-1,0 1 1,1 0-1,-1 0 1,0 0 0,1 0-1,-1 0 1,0 1-1,1 0 1,-1-1-1,1 1 1,-1 0 0,1 0-1,-1 0 1,1 0-1,0 1 1,-1-1-1,1 0 1,0 1 0,0 0-1,0 0 1,0-1-1,0 1 1,0 0-1,1 1 1,-1-1 0,1 0-1,-1 0 1,1 1-1,0-1 1,0 0-1,0 1 1,0 0 21,0-1-1,0 0 0,-1 1 0,1-1 0,0 1 0,0-1 1,1 0-1,-1 1 0,0 0 0,1-1 0,0 1 0,-1-1 0,1 1 0,0-1 0,0 1 0,1 0 1,-1-1-1,1 1 0,-1-1 0,1 1 0,0-1 0,0 1 0,0-1 0,0 1 0,0-1 1,0 0-1,1 0 0,-1 0 0,1 0 0,-1 0 0,1 0 0,0 0 0,0 0 0,0 0 0,0-1 1,0 1-1,0-1 0,1 0 0,-1 1 0,0-1 0,1 0 0,-1-1 0,1 1 0,-1 0 0,1-1 1,-1 1-1,2-1 1,1-1 71,0 0 1,0 0-1,1-1 1,-1 0-1,0 0 1,0 0-1,-1-1 0,1 1 1,0-1-1,-1 0 1,0 0-1,1-1 1,-1 0-1,-1 1 1,1-1-1,0-1 1,-1 1-1,0 0 1,0-1-1,0 1 1,-1-1-1,0 0 1,1 0-1,0-5-71,23-34 434,-28 48-457,1 1 0,0-1-1,0 1 1,1-1 0,-1 1-1,1-1 1,0 1 0,1-1-1,-1 1 1,1-1 0,0 1-1,0-1 1,0 1 0,0-1-1,1 0 1,0 1 0,0-1-1,0 0 1,0 0 0,1-1-1,-1 1 1,1 0 0,0-1-1,2 2 24,-2-5 67,0-1-1,0 0 1,0 0-1,0-1 1,0 1 0,0 0-1,-1-1 1,1 0-1,-1 0 1,1 1-1,-1-2 1,1 1-1,-1 0 1,0 0-1,0-1 1,0 1 0,0-1-1,-1 1 1,1-1-1,-1 0 1,0 0-1,1 0 1,-1-2-67,1 3 39,15-49 577,-19 50-1676,2 1-314</inkml:trace>
  <inkml:trace contextRef="#ctx0" brushRef="#br0" timeOffset="3135.817">673 257 5985,'0'0'1783,"0"0"-1273,0 0-517,0 0-53,13 0 308,-11 1-112,0-1-1,0 0 1,0 0-1,-1 0 1,1 0-1,0 0 1,0 0-1,0 0 1,0-1-1,0 1 1,0-1-1,0 1 1,-1-1-1,1 0 1,0 0-1,-1 1 1,1-1 0,0-1-1,-1 1 1,1 0-1,-1 0 1,1 0-1,-1-1 1,0 1-1,0-1 1,1 1-1,-1-1 1,0 0-1,0 1 1,-1-1-1,1 0 1,0 1-1,0-1 1,-1 0-1,1 0 1,-1 0-1,0 0 1,0 0 0,1 0-1,-1 0 1,0 1-1,-1-1 1,1 0-1,0 0 1,0 0-1,-1 0 1,1 0-1,-1 0 1,0 1-1,0-3-135,-1 4-41,0 0 0,0 0-1,0 0 1,0 0 0,0 0-1,0 1 1,1-1 0,-1 0 0,0 1-1,0 0 1,0-1 0,0 1-1,1 0 1,-1 0 0,0 0-1,1 0 1,-1 0 0,1 0 0,-1 0-1,1 1 1,0-1 0,-1 1-1,1-1 1,0 1 0,0-1-1,0 1 1,0 0 0,0-1 0,0 1-1,1 0 1,-1 0 41,-1 0 6,0 0-1,1 0 1,-1 0 0,1 0-1,-1 0 1,1 0 0,0 0-1,0 1 1,0-1 0,0 0-1,0 1 1,0-1 0,1 1-1,-1-1 1,1 1 0,-1-1-1,1 1 1,0-1 0,0 1-1,1-1 1,-1 1 0,0-1-1,1 1 1,-1-1 0,1 1-1,0-1 1,0 1 0,0-1-1,0 0 1,0 0 0,1 1-1,-1-1 1,0 0 0,1 0-1,0 0 1,0-1 0,-1 1-1,1 0 1,0-1 0,0 1-1,0-1 1,1 1 0,-1-1-1,0 0 1,0 0 0,1 0-1,-1 0 1,1-1 0,-1 1-1,1-1 1,-1 1 0,1-1-1,-1 0 1,1 0 0,-1 0-1,1 0 1,-1 0 0,1-1-1,-1 1 1,2-1-6,2-1 73,0-1 1,-1 1-1,1-1 0,-1 0 1,1 0-1,-1-1 0,0 0 0,0 0 1,-1 0-1,1 0 0,-1-1 1,0 0-1,0 0 0,0 0 1,-1 0-1,0 0 0,0-1 1,0 1-1,-1-1 0,0 0 0,0 0 1,0 0-1,-1 0 0,1 0 1,-2 0-1,1-1 0,-1 1 1,0 0-1,0-5-73,-24 42-1443,24-30 1446,-1-1 0,1 1 0,-1 0 0,1-1 0,0 1 0,-1 0 0,1 0 0,0 0 0,0-1 0,0 1 0,-1 0 0,1 0 0,0-1 0,0 1 1,0 0-1,0 0 0,1 0 0,-1-1 0,0 1 0,0 0 0,0 0 0,1 0 0,-1-1 0,0 1 0,1 0 0,-1-1 0,0 1 0,1 0 0,-1-1 0,1 1 0,-1 0 0,1-1 0,-1 1 0,1-1 0,0 1 0,-1-1 0,1 1 0,0-1 1,-1 0-1,1 1 0,0-1 0,0 0 0,-1 1 0,1-1 0,0 0 0,0 0 0,0 0 0,-1 0 0,1 0 0,0 0 0,0 0 0,0 0 0,-1 0 0,1 0 0,0 0 0,0 0 0,-1 0 0,1-1-3,45-13 439,-36 8-207,-10 7-254,0-1-1,0 1 0,0-1 0,0 0 1,0 1-1,0-1 0,0 1 0,1-1 1,-1 0-1,0 1 0,0-1 0,0 0 0,0 1 1,0-1-1,1 0 0,-1 1 0,0-1 1,0 0-1,0 1 0,1-1 0,-1 0 1,0 0-1,1 1 0,-1-1 0,0 0 1,0 0-1,1 1 0,-1-1 0,1 0 1,-1 0-1,0 0 0,1 0 0,-1 0 0,0 1 1,1-1-1,-1 0 0,0 0 0,1 0 1,-1 0-1,1 0 0,-1 0 0,0 0 1,1 0-1,-1-1 0,1 1 0,-1 0 1,0 0-1,1 0 0,-1 0 0,0 0 1,1-1 21,-10 20-35,7-17 42,0 1-1,0 0 0,1 0 0,-1-1 1,1 1-1,-1 1 0,1-1 0,0 0 0,0 0 1,0 0-1,1 1 0,-1-1 0,1 0 0,0 1 1,0-1-1,0 0 0,0 1 0,0-1 1,1 0-1,0 0 0,-1 1 0,1-1 0,1 1-5,0-3 41,1-1 0,0 0-1,-1 0 1,1 0-1,-1 0 1,1 0-1,-1 0 1,1-1-1,-1 1 1,1-1 0,-1 0-1,1 0 1,-1 0-1,0 0 1,1 0-1,-1-1 1,0 1-1,0 0 1,0-1 0,0 0-1,0 0 1,0 1-1,1-3-40,3-1 58,7-4 39,0 0-1,0-2 0,-1 1 1,0-1-1,-1-1 0,-1 0 1,0-1-1,2-4-96,-12 7-403,-7 24-258,40 74 516,-33-87 160,0 1 0,0-1 1,0 0-1,0 0 0,0 1 1,0-1-1,0 0 1,0 0-1,-1 1 0,1-1 1,0 0-1,-1 0 0,1 1 1,-1-1-1,1 0 0,-1 0 1,0 0-1,1 0 1,-1 0-1,0 0 0,0 0 1,0 0-1,0 0 0,0 0 1,0 0-1,0-1 1,0 1-1,0 0 0,0-1 1,0 1-1,0-1 0,-1 1 1,1-1-1,0 1 0,0-1 1,0 0-1,-1 0 1,1 0-1,0 0 0,-1 0 1,1 0-1,-1 0-15,-56 0 1146,57 0-1157,0 0 1,1 1 0,-1-1 0,0 0-1,0 0 1,1 0 0,-1 0-1,0 0 1,0 0 0,0 0 0,1 0-1,-1 0 1,0 0 0,0 0 0,0 0-1,1 0 1,-1-1 0,0 1 0,0 0-1,1 0 1,-1-1 0,0 1-1,1-1 1,-1 1 0,0-1 0,1 1-1,-1-1 1,1 1 0,-1-1 0,1 0-1,-1 1 1,1-1 0,-1 1-1,1-1 1,-1 0 0,1 0 0,0 1-1,0-1 1,-1 0 0,1 0 0,0 1-1,0-1 1,0 0 0,0 0 0,0 0-1,0 1 1,0-1 0,0 0-1,0 0 1,0 0 0,0 1 0,0-1-1,1 0 1,-1 0 0,0 1 0,1-1-1,-1 0 1,0 1 0,1-1 0,0 0 10,8-6-1697</inkml:trace>
  <inkml:trace contextRef="#ctx0" brushRef="#br0" timeOffset="3452.285">1199 166 7130,'-1'0'2880,"0"0"-1728,1 1-215,-1-1-505,1 0-248,-1 0-328,0 0-120,-2 11 152,-9 15 88,7-12 48,2-3 16,0-1 48,0-3 24,4 1 32,1-1-32,3-3-1345</inkml:trace>
  <inkml:trace contextRef="#ctx0" brushRef="#br0" timeOffset="3734.14">1209 77 7298,'-3'-4'3080,"-5"-4"-1559,1 3-953,1 3-352,1 1-200,4 3-232,-1 1-32,3 7-793</inkml:trace>
  <inkml:trace contextRef="#ctx0" brushRef="#br0" timeOffset="4942.891">1296 180 3769,'4'-1'6218,"2"-2"-3757,12-9-3357,-16 11 1571,4-5-534,-1 1 1,0-1 0,0 0 0,0 0 0,-1 0 0,0-1-1,0 1 1,0-1 0,-1 0 0,0-1 0,-1 1 0,1 0-1,-1-1 1,-1 1 0,1-1 0,-1 1 0,-1-1 0,0 0-1,0 0 1,0-3-142,0 12-13,0-1-1,-1 0 0,1 0 0,0 1 1,0-1-1,0 0 0,0 0 1,-1 0-1,1 1 0,0-1 1,0 0-1,0 0 0,-1 0 1,1 0-1,0 0 0,0 1 1,0-1-1,-1 0 0,1 0 0,0 0 1,0 0-1,-1 0 0,1 0 1,0 0-1,-1 0 0,1 0 1,0 0-1,0 0 0,-1 0 1,1 0-1,0 0 0,0 0 1,-1 0-1,1 0 0,0 0 0,0 0 1,-1 0-1,1-1 0,0 1 1,0 0-1,-1 0 0,1 0 1,0 0-1,0-1 0,0 1 1,0 0-1,-1 0 0,1 0 1,0-1-1,0 1 0,0 0 0,0 0 1,0 0-1,-1-1 0,1 1 1,0 0-1,0-1 14,-13 26-739,-51 130 343,62-151 408,0 0 0,-1-1 0,1 0 1,1 0-1,-1 1 1,1-1-1,-1 0 0,1 1 1,0 0-1,0-1 1,0 1-1,1 0 0,-1-1 1,1 1-1,0 0 0,0 0 1,0-1-1,1 1 1,-1 0-1,1 0 0,0-1 1,0 1-1,1 1-12,1-5 79,1 1 0,-1-1 0,1 0 0,-1 0 1,1-1-1,-1 1 0,1-1 0,-1 1 0,1-1 0,-1 0 0,0 0 0,0-1 0,1 1 0,-1-1 0,0 0 0,0 1 0,0-1 0,0-1 0,-1 1 0,1 0 1,-1-1-1,1 1 0,-1-1 0,0 0 0,0 0 0,0 0 0,0 0 0,0-1-79,10-41 620,-37 61-1789,25-15 1177,-1 1 0,1 0 1,0-1-1,0 1 1,0 0-1,0 0 1,0-1-1,1 1 0,-1 0 1,0-1-1,1 1 1,-1-1-1,1 1 1,-1 0-1,1-1 0,0 1 1,0-1-1,0 0 1,0 1-1,0-1 1,0 0-1,0 1 0,0-1 1,0 0-1,1 0 1,-1 0-1,0 0 1,1 0-1,-1 0 0,1 0 1,-1-1-1,1 1 1,-1 0-1,1-1 1,0 0-1,-1 1 0,1-1 1,0 0-1,-1 0 1,1 0-1,0 0 1,-1 0-1,1 0 0,0 0 1,-1 0-1,1-1 1,0 1-1,-1-1 1,1 1-1,-1-1 0,1 0 1,-1 1-1,2-2-8,6-2 71,1-1-1,-1 0 1,0-1 0,0 0-1,0 0 1,-1-1-1,0 0 1,-1 0-1,1-1 1,-1 0-1,-1-1 1,1 1-1,-2-1 1,1-1 0,-1 1-1,-1-1 1,1 1-1,-2-1 1,1 0-1,-1-3-70,-3 13-5,-1 0 0,1 0-1,0 0 1,-1 0 0,1 0-1,0 0 1,-1 0 0,1 0-1,-1 0 1,1 0 0,0 0-1,-1-1 1,1 1 0,0 0-1,-1 0 1,1 0 0,0-1-1,0 1 1,-1 0 0,1 0-1,0-1 1,0 1 0,-1 0 0,1-1-1,0 1 1,0 0 0,0 0-1,0-1 1,-1 1 0,1-1-1,0 1 1,0 0 0,0-1-1,0 1 1,0 0 0,0-1-1,0 1 1,0 0 0,0-1-1,0 1 1,0-1 0,0 1-1,0 0 1,0-1 0,0 1-1,1 0 1,-1-1 0,0 1-1,0 0 1,0-1 0,1 1 5,-21 27-738,14-16 663,-23 59-207,28-68 287,1 0 1,0 0-1,0 0 0,0 0 0,0 0 0,0 0 0,0 0 0,1 0 0,-1 0 0,1 0 0,-1 0 0,1 0 0,0 0 0,-1 0 1,1-1-1,0 1 0,1 0 0,-1 0 0,0-1 0,0 1 0,1-1 0,-1 1 0,1-1 0,-1 0 0,1 1 0,-1-1 0,1 0 0,0 0 1,0 0-1,0 0 0,-1-1 0,1 1 0,0 0 0,0-1 0,0 1-5,5 1 65,-1-1 0,0 0-1,1 0 1,-1 0 0,1-1 0,-1 1 0,1-2-1,-1 1 1,1-1 0,-1 0 0,0 0 0,1-1-1,-1 1 1,0-2 0,0 1 0,0 0 0,0-1-1,-1-1 1,1 1 0,-1 0 0,1-1 0,1-3-65,-5 7 0,-1-1 1,0 0 0,-1 1 0,1-1 0,0 0 0,0 0-1,0 0 1,0 0 0,-1 0 0,1 0 0,0 0 0,-1 0-1,1 0 1,-1 0 0,1 0 0,-1 0 0,1 0 0,-1 0-1,0 0 1,1-1 0,-1 1 0,0 0 0,0 0-1,0 0 1,0 0 0,0-1 0,0 1 0,-1 0 0,1 0-1,0 0 1,0 0 0,-1-1 0,1 1 0,-1 0 0,1 0-1,-1 0 1,1 0 0,-1 0 0,0 0 0,0 0-1,1 0 1,-1 1 0,0-1 0,0 0 0,0 0 0,0 0-1,0 1 1,0-1 0,0 1 0,0-1 0,0 1 0,0-1-1,0 1 1,-1 0 0,1-1 0,0 1 0,0 0-1,0 0 1,0 0 0,-1 0 0,1 0 0,0 0 0,0 0-1,0 0 1,-1 0 0,1 1 0,0-1 0,0 1-1,-1-1-15,0 0 1,0 1 0,0-1-1,1 1 1,-1-1-1,0 1 1,1 0 0,-1 0-1,0 0 1,1 0 0,-1 0-1,1 0 1,0 0-1,-1 0 1,1 1 0,0-1-1,0 0 1,-1 1 0,1-1-1,0 1 1,1 0 0,-1-1-1,0 1 1,0 0-1,1-1 1,-1 1 0,1 0-1,-1 0 1,1-1 0,0 1-1,0 0 1,0 0-1,0 0 1,0 0 0,0-1-1,0 1 1,0 0 0,1 0-1,-1 0 1,1-1-1,0 1 1,-1 0 0,1-1-1,0 1 1,0 0 0,0-1-1,0 1 1,0-1 0,0 0-1,0 1 1,1-1-1,-1 0 1,1 0 0,-1 1-1,1-1 1,-1 0 0,1-1-1,0 2 15,3-1 53,0 1 0,-1-1-1,1 0 1,0-1 0,0 1 0,0-1-1,0 0 1,0 0 0,0 0-1,0-1 1,0 0 0,0 0 0,-1 0-1,1 0 1,4-3-53,-9-6 1752,0 9 1248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21.6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7378 0 0,'0'0'2268'0'0,"0"0"-510"0"0,0 0-137 0 0,0 0 189 0 0,0 0 85 0 0,0 0-145 0 0,0 0-351 0 0,0 0-451 0 0,0 0-313 0 0,0 0-199 0 0,0 0-141 0 0,0 0-50 0 0,0 0-30 0 0,36 3 3516 0 0,48-2-3339 0 0,-96 11-6946 0 0,0-6-6983 0 0,8-5 6852 0 0</inkml:trace>
  <inkml:trace contextRef="#ctx0" brushRef="#br0" timeOffset="246.856">1 55 0 0 0,'0'0'1938'0'0,"0"0"541"0"0,0 0 251 0 0,0 0 102 0 0,0 0-139 0 0,0 0-432 0 0,0 0-609 0 0,0 0-527 0 0,0 0-318 0 0,0 0-105 0 0,0 0 19 0 0,0 0 49 0 0,0 0 43 0 0,12 10 1349 0 0,77-9-102 0 0,-89 3-4283 0 0,0-2-2337 0 0,0-1-1509 0 0,0-1-5320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17.8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99 235 3641,'2'-11'1513,"2"-41"4215,-4 52-5688,0-1 1,0 0 0,0 0-1,0 1 1,0-1-1,0 0 1,0 1-1,-1-1 1,1 0 0,0 1-1,0-1 1,-1 0-1,1 1 1,0-1-1,-1 0 1,1 1 0,-1-1-1,1 1 1,-1-1-1,1 1 1,-1-1-1,1 1 1,-1-1 0,1 1-1,-1 0 1,0-1-1,1 1 1,-1 0-1,0-1 1,1 1 0,-1 0-1,0 0 1,1 0-1,-1-1 1,0 1-1,0 0 1,1 0 0,-1 0-1,0 0 1,1 0-1,-1 1 1,0-1-1,0 0 1,1 0 0,-1 0-1,0 1 1,1-1-1,-1 0 1,1 0-1,-1 1 1,0-1 0,1 1-1,-1-1 1,1 1-1,-1-1 1,1 1-1,-1-1 1,1 1 0,-1-1-1,1 1-40,-8 4-65,1 1 0,0 0 0,0 0-1,1 0 1,-1 1 0,1 0 0,1 0-1,-1 1 1,2 0 0,-4 5 65,7-11-10,1-1 1,-1 1-1,1 0 1,-1 0-1,1-1 0,0 1 1,-1 0-1,1 0 1,0-1-1,0 1 0,0 0 1,1 0-1,-1 0 1,0-1-1,1 1 0,-1 0 1,1-1-1,-1 1 1,1 0-1,0-1 0,0 1 1,0-1-1,0 1 1,0-1-1,0 1 0,0-1 1,0 0-1,1 1 1,-1-1-1,0 0 0,1 0 1,-1 0-1,1 0 1,-1 0-1,1-1 0,0 1 1,-1 0-1,2 0 10,68 8 792,-63-11-685,0 0 0,-1 0 0,1-1 0,-1 0 0,0 0-1,0-1 1,0 0 0,0 0 0,-1-1 0,1 1 0,-1-1 0,0-1 0,-1 1 0,1-1 0,-1 0 0,0 0 0,0-1 0,-1 0 0,0 1 0,0-1 0,1-5-107,-2 6 48,7-13 68,0 0 1,-2-1 0,0-1-1,-1 1 1,-1-1 0,2-13-117,-28 46-403,11-3 358,0 0 0,1 0 0,0 1 1,1 0-1,0 1 0,1-1 0,0 1 0,0 0 0,1 1 0,1-1 0,0 1 1,0 0-1,2 0 0,-1 1 0,1-1 0,1 0 0,0 12 45,1-22 11,0 1 0,1-1 0,-1 0-1,1 1 1,0-1 0,-1 1 0,1-1-1,0 0 1,0 0 0,0 1 0,1-1 0,-1 0-1,1 0 1,-1 0 0,1 0 0,-1-1-1,1 1 1,0 0 0,0-1 0,0 1 0,0-1-1,0 0 1,0 1 0,1-1 0,-1 0-1,0 0 1,0-1 0,1 1 0,-1 0-1,1-1 1,-1 1 0,1-1 0,-1 0 0,1 0-1,1 0-10,91-11 523,-91 10-477,0 1 0,1-1 0,-1 0 0,0 0 0,0 0 0,0-1 0,0 0 0,0 0-1,0 0 1,0 0 0,0 0 0,-1-1 0,1 1 0,-1-1 0,0 0 0,0 0 0,0 0-1,0-1 1,0 1 0,-1-1 0,0 0 0,0 1 0,0-1 0,0 0 0,0 0 0,-1 0 0,1-1-1,-1 1 1,0-1-46,-2 4-9,0 1 0,1-1 1,-1 0-1,0 1 0,0-1 0,0 1 0,0-1 0,0 1 0,0-1 0,0 1 0,0-1 0,0 1 0,0 0 0,0 0 0,0-1 0,0 1 0,0 0 0,0 0 0,0 0 1,0 0-1,0 0 0,0 0 0,0 1 0,0-1 0,0 0 0,0 1 0,0-1 0,0 0 0,0 1 0,0-1 0,0 1 0,0-1 0,0 1 0,0 0 0,1-1 1,-2 2 8,2-2-3,-6 2-36,1 0 1,0 0-1,0 1 0,0 0 0,0 0 0,1 0 1,-1 0-1,1 1 0,0 0 0,0 0 0,0 0 0,0 0 1,1 1-1,-1-1 0,1 1 0,1 0 0,-1 0 1,0 0-1,0 4 39,3-8 6,0 0 1,0-1-1,0 1 1,1 0-1,-1 0 1,0 0-1,1-1 1,-1 1-1,0 0 1,1-1-1,-1 1 1,1 0 0,-1-1-1,1 1 1,-1 0-1,1-1 1,-1 1-1,1-1 1,0 1-1,-1-1 1,1 1-1,0-1 1,0 0-1,-1 1 1,1-1-1,0 0 1,0 1-1,0-1 1,-1 0-1,1 0 1,0 0-1,0 0 1,0 0-1,-1 0 1,1 0-1,0 0 1,0 0 0,0 0-1,0 0 1,-1-1-1,1 1 1,0 0-1,0 0 1,-1-1-1,1 1 1,0-1-1,-1 1 1,1-1-7,37-17 503,-4-26-2,-35 45-511,1 0 0,-1 1 0,0-1-1,0 0 1,1 1 0,-1-1 0,1 1-1,-1-1 1,1 1 0,0-1 0,0 1 0,-1-1-1,1 1 1,0 0 0,0-1 0,1 1-1,-1-1 1,0 1 0,0-1 0,1 1-1,-1-1 1,1 1 0,-1-1 0,1 1-1,0-1 1,0 0 0,-1 1 0,1-1-1,0 0 1,0 0 0,0 0 0,0 1-1,0-1 1,1 0 0,-1 0 0,0-1 0,0 1-1,1 0 1,-1 0 0,1-1 0,-1 1-1,0 0 1,1-1 0,-1 0 0,1 1-1,-1-1 1,1 0 0,0 0 0,-1 0-1,1 1 1,-1-2 0,1 1 0,-1 0-1,1 0 1,-1 0 0,1-1 0,-1 1-1,1-1 1,0 0 10,4-1 48,1-1 0,-1 0 0,0 0 0,0 0-1,0-1 1,0 0 0,-1 0 0,0-1 0,0 0-1,0 0 1,0 0 0,1-2-48,32-29-2,-37 37-30,0-1 0,1 1 0,-1-1-1,0 1 1,1-1 0,-1 1 0,0 0-1,0 0 1,0 0 0,0-1 0,0 1 0,0 0-1,0 0 1,0 1 0,0-1 0,0 0-1,0 0 1,-1 0 0,1 1 0,0-1-1,-1 0 1,1 1 0,-1-1 0,1 0-1,-1 1 1,0-1 0,0 0 0,0 1-1,0-1 1,0 1 0,0-1 0,0 1 0,0-1-1,0 0 1,0 1 0,-1-1 0,1 1-1,-1-1 1,1 0 0,-1 0 0,0 1 32,2 8 9,-1-9 15,1 1 1,-1 0-1,1-1 0,-1 1 1,0 0-1,0 0 1,0-1-1,0 1 0,0 0 1,0 0-1,0 0 0,-1-1 1,1 1-1,-1 0 0,1-1 1,-1 1-1,0 0 0,1-1 1,-1 1-1,0-1 0,0 1 1,0-1-1,0 1 0,0-1 1,-1 0-1,1 1 0,0-1 1,-1 0-1,1 0 1,-1 0-1,1 0 0,-1 0 1,1-1-1,-1 1 0,0 0 1,1-1-1,-1 1 0,0-1 1,0 1-25,19-23 493,130-97-461,-163 122-284,14-2 233,0-1 0,-1 1 0,1 0 1,0 0-1,0 0 0,0 0 0,1 0 0,-1 0 0,0 1 0,0-1 0,1 1 0,-1-1 1,0 1-1,1 0 0,0-1 0,-1 1 0,1 0 0,0 0 0,0 0 0,0 0 1,0 0-1,0 0 0,1 0 0,-1 1 0,1-1 0,-1 0 0,1 0 0,0 0 0,0 1 1,0-1-1,0 0 0,0 0 0,0 1 0,1-1 0,-1 0 0,1 0 0,-1 0 1,2 2 18,30 51-90,-32-56 116,0 1 0,0-1 0,0 1 0,0 0 0,0-1 0,0 1 0,0-1 0,0 1 0,0 0 0,-1-1 0,1 1 0,0 0 0,0-1 0,0 1 0,-1-1 0,1 1 0,0 0 0,-1 0 0,1-1 0,0 1 0,-1 0 0,1 0 0,0-1 0,-1 1 0,1 0 0,0 0 0,-1 0 0,1-1 0,-1 1 0,1 0 0,0 0 0,-1 0 0,1 0 0,-1 0 0,1 0 0,0 0 0,-1 0 0,1 0 0,-1 0 0,1 0 0,-1 0 0,1 0 0,0 0 0,-1 1 0,1-1 0,-1 0 0,1 0 0,-1 1-26,101-81-148,-94 74 265,-4 6-844,-9 13 347,6-11 366,0 1 1,0-1 0,0 1 0,0-1 0,0 1 0,0 0 0,1-1 0,-1 1-1,1 0 1,0 0 0,0-1 0,0 1 0,0 0 0,0-1 0,1 1 0,-1 0-1,1 0 1,0-1 0,-1 1 0,1-1 0,1 1 0,-1-1 0,0 1 0,0-1 0,1 0-1,0 1 1,-1-1 0,1 0 0,0 0 0,0 0 0,1 0 13,5 3-610</inkml:trace>
  <inkml:trace contextRef="#ctx0" brushRef="#br0" timeOffset="280.715">882 100 5649,'-4'-1'2217,"-4"-1"-1369,2 2-760,1 4-184,4 1 464</inkml:trace>
  <inkml:trace contextRef="#ctx0" brushRef="#br0" timeOffset="1119.789">977 193 3729,'1'-1'115,"-1"1"0,0 0 1,1 0-1,-1-1 0,0 1 1,1 0-1,-1-1 0,0 1 0,1-1 1,-1 1-1,0 0 0,0-1 1,0 1-1,1-1 0,-1 1 1,0-1-1,0 1 0,0 0 0,0-1 1,0 1-1,0-1 0,0 1 1,0-1-1,0 1 0,0-1 0,0 1 1,0-1-1,0 1 0,0-1 1,0 1-1,-1 0 0,1-1 1,0 1-1,0-1 0,0 1 0,-1 0 1,1-1-1,0 1 0,0 0 1,-1-1-1,1 1 0,0 0 0,-1-1 1,1 1-1,-1 0 0,1-1 1,0 1-1,-1 0 0,1 0 1,-1 0-1,1 0 0,-1-1 0,1 1 1,0 0-1,-1 0 0,1 0 1,-1 0-1,1 0 0,-1 0 0,1 0 1,-1 0-1,1 0 0,-1 0 1,1 0-1,-1 1 0,1-1 1,0 0-1,-1 0-115,-30 16 512,28-14-522,0 0 0,0 0 1,0 0-1,0 1 0,1-1 0,-1 1 0,1-1 0,0 1 0,-1 0 0,1 0 0,1 0 0,-1 0 1,0 1-1,1-1 0,-1 0 0,1 1 0,0-1 0,0 1 0,1-1 0,-1 1 0,1-1 0,0 1 1,-1-1-1,1 1 0,1 0 0,-1 0 10,4-1 53,1 0-1,-1 0 1,1-1 0,-1 0-1,1 0 1,0 0 0,-1 0 0,1-1-1,0 0 1,0 0 0,0 0-1,0 0 1,1-1 0,-1 0 0,0 0-1,0-1 1,0 1 0,0-1-1,0 0 1,0 0-53,-1 0 25,3 1 89,0-1 0,-1 0 0,1 0 0,0 0 0,-1-1 0,1 0 1,-1 0-1,0-1 0,0 0 0,0 0 0,0 0 0,0-1 0,-1 0 0,6-4-114,-11 6 27,0 1-1,1 0 0,-1-1 0,0 1 0,0-1 1,0 1-1,0-1 0,0 1 0,0-1 1,0 1-1,0-1 0,0 1 0,-1-1 0,1 1 1,-1 0-1,1-1 0,-1 1 0,0-1 0,1 1 1,-1 0-1,0 0 0,0-1 0,0 1 0,0 0 1,0 0-1,0 0 0,0 0 0,0 0 1,0 0-1,-1 1 0,1-1 0,0 0 0,-1 0 1,1 1-1,0-1 0,-1 1 0,1 0 0,-1-1 1,1 1-1,-1 0 0,1 0 0,-1-1 1,1 1-1,-1 1 0,1-1 0,-1 0 0,1 0 1,0 0-1,-1 1 0,1-1 0,-1 1 0,0-1-26,-40 21-399,41-21 390,0 0 1,0 1-1,0-1 0,1 1 0,-1-1 0,0 1 1,0-1-1,1 1 0,-1-1 0,0 1 1,0-1-1,1 1 0,-1 0 0,1 0 0,-1-1 1,1 1-1,-1 0 0,1 0 0,-1-1 0,1 1 1,0 0-1,-1 0 0,1 0 0,0 0 1,0 0-1,-1 0 0,1 0 0,0 0 0,0-1 1,0 1-1,0 0 0,1 0 0,-1 0 0,0 0 1,0 0-1,0 0 0,1 0 0,-1 0 1,0-1-1,1 1 0,-1 0 0,1 0 0,-1 0 1,1-1-1,-1 1 0,1 0 0,0 0 9,2-1 37,0 1 0,0 0 0,0 0 0,1-1 0,-1 0 1,0 0-1,0 0 0,1 0 0,-1 0 0,0-1 0,0 1 0,0-1 0,1 0 0,-1 0 0,0 0 0,0 0 0,0-1 0,0 1 0,-1-1 0,1 0 0,0 1 0,-1-1 0,1-1 1,-1 1-1,1 0 0,-1-1 0,0 1 0,1-2-37,12 53-1083,-14-48 1106,1 1 1,0-1-1,0 1 1,0-1-1,0 0 1,0 0-1,0 0 1,0 0-1,0 0 1,0-1-1,0 1 0,0-1 1,1 1-1,-1-1 1,0 0-1,0 0 1,1 0-1,-1 0 1,0 0-1,0 0 1,1 0-1,-1-1 1,0 0-1,0 1 1,0-1-1,0 0 0,0 0 1,1 0-1,-2 0 1,1 0-1,0 0 1,2-2-24,57-49 510,-50 34-446,0-1-1,-1 0 1,-1 0-1,-1-1 1,-1 0-1,-1-1 1,1-4-64,-4 14 189,-3 11-340,-1 0-1,1 0 1,0 0-1,-1 0 0,1 0 1,0 0-1,-1 0 1,1 0-1,0 0 1,0-1-1,-1 1 152,-5 13-28,0 1 1,0 0-1,2 0 1,-1 0-1,2 0 0,0 1 1,1-1-1,0 1 1,1 0-1,1 0 0,0-1 1,1 1-1,3 13 28,-2-21-472</inkml:trace>
  <inkml:trace contextRef="#ctx0" brushRef="#br0" timeOffset="2453.514">1509 136 4777,'16'-14'5037,"5"-10"-1293,-32 7 216,-40 38-4748,48-20 769,0 1-1,0 0 1,0 0 0,0 0-1,1 1 1,-1-1-1,1 1 1,0-1 0,-1 1-1,1 0 1,0 0-1,0 0 1,1 0-1,-1 0 1,1 0 0,0 0-1,-1 1 1,1-1-1,1 0 1,-1 1 0,0-1-1,1 1 1,0-1-1,0 1 1,0-1-1,0 1 1,0-1 0,1 1-1,-1-1 1,1 0-1,0 1 1,0-1 0,1 0-1,0 3 20,29-3 816,-26-2-800,-1 1 0,1-1 0,0 0 0,0 0-1,-1 0 1,1-1 0,0 1 0,0-1 0,0 0-1,-1-1 1,1 1 0,0-1 0,0 0 0,-1 0 0,1 0-1,0-1 1,-1 0 0,1 0 0,-1 0 0,0 0 0,0-1-1,3-1-15,11-27 588,-16 13-1450,-7 32 600,5-12 243,-2 0 15,1 0 0,0 0 0,0 0 1,0 0-1,0 0 0,1 0 0,-1 0 1,1 0-1,-1 1 0,1-1 1,0 0-1,0 1 0,0-1 0,0 0 1,0 0-1,0 1 0,0-1 0,1 0 1,-1 0-1,1 1 0,0-1 1,0 0-1,0 0 0,0 0 0,0 0 1,0 0-1,0 0 0,1 0 0,-1-1 1,1 1-1,-1 0 0,1-1 1,0 1-1,-1-1 0,1 0 0,0 1 1,0-1-1,1 0 4,12-1-686</inkml:trace>
  <inkml:trace contextRef="#ctx0" brushRef="#br0" timeOffset="2736.326">1730 21 3889,'-4'0'2000,"-4"-1"-199,1 3-1545,-1 4-344,3 0 24,3 5-1497</inkml:trace>
  <inkml:trace contextRef="#ctx0" brushRef="#br0" timeOffset="4274.467">1770 143 5249,'-12'-21'6927,"41"17"-5824,-16 3-1349,-12 1 229,0-1-1,0 1 1,0 0-1,0-1 1,1 1-1,-1 0 1,0 0-1,0 0 1,0 0-1,0 0 1,0 0-1,0 0 1,1 0-1,-1 0 1,0 1-1,0-1 1,0 0-1,0 1 1,0-1-1,0 1 1,0-1-1,0 1 0,0-1 1,0 1-1,0 0 1,0-1-1,-1 1 1,1 0-1,0 0 1,0 0-1,-1 0 1,1 0-1,0 0 1,-1 0-1,1 0 1,-1 0-1,0 0 1,1 0-1,-1 0 1,0 0-1,1 0 1,-1 0-1,0 0 1,0 1-1,0-1 1,0 0-1,0 0 0,0 0 1,0 0-1,-1 0 1,1 0-1,0 1 18,-29 56 227,23-49-59,6-9-151,-1 0-1,1 1 0,0 0 0,-1-1 1,1 1-1,-1-1 0,1 1 0,0 0 1,-1-1-1,1 1 0,0 0 0,0-1 1,0 1-1,-1 0 0,1-1 0,0 1 1,0 0-1,0-1 0,0 1 1,0 0-1,0-1 0,0 1 0,0 0 1,1 0-1,-1-1 0,0 1 0,0 0 1,1-1-1,-1 1 0,0-1 0,1 1 1,-1 0-1,0-1 0,1 1 0,-1-1 1,1 1-1,-1-1 0,1 1 0,-1-1 1,1 1-1,-1-1 0,1 0 0,0 1 1,-1-1-1,1 0 0,0 1 1,-1-1-1,1 0 0,0 0 0,-1 0 1,1 1-1,0-1 0,-1 0 0,1 0 1,0 0-1,0 0 0,-1 0 0,1-1 1,0 1-1,-1 0 0,1 0 0,0 0 1,-1 0-1,1-1 0,0 1 0,-1 0 1,1-1-1,-1 1-16,53-17 580,-46 12-486,0 0 0,0-1 0,-1 0 0,1-1 0,-2 0 0,1 1 0,-1-2-1,0 1 1,0-1 0,-1 1 0,0-1 0,0-1 0,-1 1 0,1-5-94,-19 29-794,13-15 795,0 1-1,0 0 0,0 0 0,0 0 0,1 0 0,-1 1 1,1-1-1,-1 0 0,1 0 0,0 1 0,0-1 0,0 1 1,0 0-1,0-1 0,0 1 0,1-1 0,-1 1 0,1 0 1,0 0-1,0-1 0,0 1 0,0 0 0,0-1 0,1 1 0,-1 0 1,1-1-1,0 1 0,0 0 0,0-1 0,0 1 0,0-1 1,0 1-1,1-1 0,-1 0 0,1 0 0,-1 0 0,1 0 1,0 0-1,0 0 0,0 0 0,0 0 0,0-1 0,1 1 1,-1-1-1,0 1 0,1-1 0,-1 0 0,1 0 0,-1 0 0,2 0 0,2-2 53,-1 1 0,0-1 0,0 0 0,0-1 0,0 1-1,0-1 1,0 0 0,0 0 0,-1-1 0,1 1-1,-1-1 1,1 0 0,-1 0 0,0-1 0,0 1-1,-1-1 1,1 0 0,-1 0 0,0 0 0,0 0-1,0-1 1,0 1 0,-1-1 0,0 0 0,0 0-1,0 0 1,0 0 0,-1 0 0,0-1-53,11-20 69,-13 28-335,-2 3 211,0-1 0,1 0 0,0 1 0,-1 0 0,1-1 0,1 1 0,-1 0 0,1 0 0,0 0 0,0 0 0,0 0 0,1 0 0,-1 0 0,1 0 0,1 0 0,-1 0 0,1 1 0,-1-1 0,2 0 0,0 3 55,1-7 49,0-1 0,0 0 0,0 1 0,0-1 0,0 0 0,0-1 1,0 1-1,0 0 0,0-1 0,0 0 0,0 1 0,0-1 0,-1 0 0,1-1 0,0 1 0,0 0 0,-1-1 0,1 0 0,-1 1 0,1-1 0,-1 0 0,0 0 0,0-1 0,0 1 0,0 0 0,0-1 0,0 0-49,51-69 575,-55 74-587,1 0-1,-1 1 1,1-1 0,-1 1-1,1-1 1,0 1-1,0-1 1,0 1 0,0 0-1,0 0 1,0 0-1,1 0 1,0-1-1,-1 1 1,1 0 0,0 0-1,0 0 1,1 0-1,-1 0 1,1 0 0,-1-1-1,1 1 1,0 0-1,0 0 1,0-1-1,0 1 1,1 0 0,-1-1-1,1 1 1,-1-1-1,1 0 1,0 0 0,0 1-1,0-1 1,0 0-1,1-1 1,-1 1-1,0 0 1,1-1 0,-1 1-1,1-1 1,0 0-1,-1 0 1,1 0 0,0 0-1,0 0 1,-1-1-1,1 1 1,0-1 0,0 1-1,0-1 1,0 0-1,0-1 1,0 1-1,2-1 13,2-2 64,0-1 1,1 0-1,-1-1 0,0 0 0,-1 0 0,1 0 0,-1-1 0,0 0 0,-1 0 0,1 0 0,-1-1 0,0 0 0,-1 0 0,0 0 0,0-1 0,2-5-64,13-20 58,-15 13 12,13-19 124,-12 23-127,-1 1-311,-17 27-1312,8-7 1543,1 0 0,0 0 0,0 1 0,0-1 1,0 1-1,1 0 0,0 0 0,0 0 0,1 0 1,0 0-1,0 1 0,0-1 0,1 1 0,0-1 0,0 1 1,1 0-1,0-1 0,0 1 0,0 0 0,1-1 1,0 1-1,0-1 0,1 2 13,9 21 83,-8-30 183</inkml:trace>
  <inkml:trace contextRef="#ctx0" brushRef="#br0" timeOffset="4526.07">2328 80 4345,'-1'-1'2392,"1"0"-423,0 1-993,0 0-240,0 0-64,1-1 121,10 1-241,20-1-272,-13-1-64,-2 1-96,0 0-16,-4 0-56,-3 1-8,-5 0 0,-3 1 16,-3 1-48,-3-1-288</inkml:trace>
  <inkml:trace contextRef="#ctx0" brushRef="#br0" timeOffset="4691.345">2165 10 7946,'-1'-3'3424,"-1"0"-1599,0 2-1065,2-1-96,-1 2-264,1-1-232,-1 1 504,0 0-640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36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85 2705,'-7'-4'1738,"-21"-7"1904,16 32-3796,14-20 233,-1 0 1,1 0-1,-1 0 0,1 0 0,-1-1 1,1 1-1,-1 0 0,1-1 0,0 1 1,-1-1-1,1 0 0,0 1 0,-1-1 1,1 0-1,0 0 0,0 0 0,-1 0 1,1 0-1,0-1 0,0 1 0,-1-1 1,1 1-1,0-1 0,-1 1 0,1-1 1,-1 0-1,1 0 0,-1 0 0,1 0 1,-1 0-1,0 0 0,1 0 0,-1 0 1,0 0-1,1-2-79,1 1 142,0 0 1,-1-1-1,1 1 1,-1-1-1,1 1 1,-1-1-1,0 0 1,0 0-1,0 0 1,-1 0-1,1 0 1,-1 0-1,1-1 1,-1 1-1,0 0 1,-1-1-1,1 1 1,0-1-1,-1 1 1,0-1-1,0 1 1,0-1-1,0 0 1,-1 1-1,0-4-142,-13 47-1347,-43 242 1998,23-122-170,34-159-447,0 1-1,-1-1 0,1 1 1,0-1-1,0 1 0,0-1 1,0 1-1,0 0 0,0-1 1,0 1-1,1-1 0,-1 1 1,1-1-1,-1 1 0,1-1 1,-1 1-1,1-1 0,0 0 1,0 1-1,-1-1 0,1 0 1,0 1-1,0-1 1,1 0-1,-1 0 0,0 0 1,0 0-1,0 0 0,1 0 1,-1 0-1,0-1 0,1 1 1,-1 0-1,1-1 0,-1 1 1,1-1-1,-1 0 0,1 1 1,-1-1-1,1 0 0,0 0 1,-1 0-1,1 0 0,-1 0 1,1 0-1,-1 0 0,1-1 1,-1 1-1,1-1 0,-1 1 1,1-1-1,-1 1 0,1-1 1,-1 0-1,0 0 0,1 1 1,-1-1-1,1-1-33,2-6 86,1 0-1,-2 0 1,1-1 0,-1 1-1,0-1 1,-1 0 0,0 0-1,0 0 1,-1 0 0,0 0-1,-1-1 1,0 1 0,0 0-1,-1 0 1,0 0 0,-1-1-1,0 1 1,0 1 0,-1-1-1,0 0 1,0 1-1,-2-3-85,5 13-21,0-1-1,0 0 1,0 0-1,-1 0 0,1 0 1,0 1-1,0-1 1,-1 0-1,1 0 0,-1 0 1,1 0-1,-1 0 0,1 0 1,-1 0-1,0 0 1,1 0-1,-1 0 0,0 0 1,0-1-1,0 1 0,0 0 1,0 0-1,0-1 1,0 1-1,0-1 0,0 1 1,0-1-1,0 1 0,0-1 1,0 0-1,0 1 1,-1-1-1,1 0 0,0 0 1,0 0-1,0 0 0,0 0 1,-1 0-1,1 0 1,0 0-1,0 0 0,0-1 1,0 1-1,0 0 0,0-1 1,-1 1-1,1-1 1,0 1-1,0-1 0,0 0 1,0 1-1,1-1 0,-1 0 1,0 0-1,0 0 1,0 1-1,1-1 0,-1 0 1,0 0-1,1 0 1,-1 0 21,2 3-3,0 0 1,1-1-1,-1 1 1,1 0-1,-1 0 1,1-1 0,-1 1-1,1 0 1,0-1-1,0 0 1,0 1-1,0-1 1,0 0-1,0 0 1,0 0 0,0 0-1,0-1 1,1 1-1,-1 0 1,0-1-1,0 0 1,1 1 0,-1-1-1,0 0 1,1 0-1,-1-1 1,0 1-1,1 0 1,-1-1 0,0 1-1,0-1 1,1 0-1,-1 0 1,0 0 2,73-35 251,-73 35-222,-1 0 0,1 0 1,0 0-1,0 0 0,0-1 1,0 1-1,-1-1 1,1 1-1,-1-1 0,1 1 1,-1-1-1,0 0 1,0 0-1,1 0 0,-1 0 1,0 0-1,-1 0 0,1 0 1,0 0-1,0 0 1,-1 0-1,0 0 0,1 0 1,-1 0-1,0-1 1,0 1-1,0 0 0,0 0 1,0 0-1,-1-1-29,-9 18-1120,-2 61 786,12-74 338,0-1 1,0 1-1,0 0 1,0-1 0,0 1-1,1-1 1,-1 1-1,0 0 1,1-1 0,-1 1-1,1-1 1,0 1-1,-1-1 1,1 1 0,0-1-1,0 1 1,0-1-1,0 0 1,0 1 0,0-1-1,0 0 1,1 0-1,-1 0 1,0 0 0,1 0-1,-1 0 1,1 0-1,-1-1 1,1 1 0,-1 0-1,1-1 1,-1 1-1,1-1 1,0 0 0,-1 1-1,1-1 1,0 0-1,-1 0 1,1 0 0,0 0-1,-1 0 1,1-1-1,0 1 1,-1 0 0,1-1-1,0 0-4,1 0 43,-1-1 0,1 1-1,-1-1 1,1 1 0,-1-1 0,0 0-1,0 0 1,0 0 0,0-1 0,0 1-1,0 0 1,-1-1 0,1 1 0,-1-1-1,0 0 1,1 1 0,-1-1 0,0 0-1,-1 0 1,1 1 0,0-1 0,-1 0-1,0 0 1,0 0 0,1 0 0,-2 0-1,1 0 1,0 0 0,-1 0 0,1 1-1,-1-1 1,0 0 0,0 0 0,0 0-1,0 1 1,0-1-43,-32-41 0,30 46-1509,3 6-492</inkml:trace>
  <inkml:trace contextRef="#ctx0" brushRef="#br0" timeOffset="637.215">303 361 3881,'-3'-7'6698,"2"-1"-3464,21-36-3245,-14 35 12,-3 6 115,-1 0 0,0 0 0,1 0 0,-1 0 1,-1 0-1,1-1 0,0 1 0,-1-1 0,1 1 1,-1-1-1,0 1 0,0-1 0,-1 0 0,1 1 0,-1-1 1,0 0-1,0 0 0,0-2-116,11 52-1434,-8-44 1469,-1 0-1,1-1 0,0 0 1,0 0-1,0 0 0,0 0 1,0 0-1,-1 0 0,1-1 1,1 0-1,-1 1 0,0-1 1,0 0-1,0 0 0,0-1 1,0 1-1,0-1 0,0 1 1,0-1-1,-1 0 0,1 0 1,0-1-1,0 1 0,0 0 1,-1-1-1,1 0 0,-1 1 0,1-1 1,-1 0-1,0 0 0,0 0 1,0-1-1,0 1 0,0-1 1,0 1-1,-1-1 0,1 1 1,0-4-35,-2 6-12,0-1 0,-1 1-1,1-1 1,0 1 0,-1 0 0,1-1 0,0 1 0,-1-1 0,1 1 0,-1 0 0,1-1 0,-1 1 0,1 0-1,-1 0 1,1-1 0,-1 1 0,1 0 0,-1 0 0,1 0 0,-1 0 0,1-1 0,-1 1 0,0 0 0,1 0-1,-1 0 1,1 0 0,-1 0 0,1 0 0,-1 1 0,1-1 0,-1 0 0,0 0 0,1 0 0,-1 0 0,1 1-1,-1-1 1,1 0 0,-1 1 0,1-1 0,0 0 0,-1 1 0,1-1 0,-1 0 0,1 1 0,0-1 0,-1 1-1,1-1 1,0 1 0,-1-1 0,1 1 0,0-1 0,0 1 0,-1-1 0,1 1 0,0-1 0,0 1 0,0 0-1,0-1 1,0 1 0,0-1 0,0 1 12,-29 70-634,29-69 640,0-1-1,0 1 0,0 0 0,-1-1 0,2 1 1,-1-1-1,0 1 0,0 0 0,0-1 1,1 1-1,-1-1 0,1 1 0,-1-1 0,1 1 1,0-1-1,0 1 0,-1-1 0,1 1 1,0-1-1,0 0 0,0 0 0,1 1 0,-1-1 1,0 0-1,0 0 0,1 0 0,-1 0 1,0-1-1,1 1 0,-1 0 0,1 0 1,-1-1-1,1 1 0,-1-1 0,1 1 0,-1-1 1,1 0-1,0 0 0,-1 0 0,1 0 1,0 0-1,-1 0 0,1 0 0,-1 0 0,1-1-5,0 1 104,1 0 1,-1-1-1,0 1 0,0-1 0,0 1 0,0-1 0,0 0 0,0 0 0,0 0 0,0 0 0,-1 0 0,1-1 0,0 1 0,-1-1 0,1 1 0,-1-1 0,1 1 0,-1-1 0,0 0 0,1 0 0,-1 1 0,0-1 0,0 0 0,0 0 0,-1 0 0,1 0 0,0 0 0,-1 0 0,0-1 0,1 1 0,-1 0 0,0 0 0,0 0 0,0 0 0,0-3-104,1 1 68,-1 4 95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50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9 10946,'-1'-1'4257,"0"-1"-2848,-1-1-137,2 3-456,0-1-224,-1 0-520,1 1 88,-1-1-224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46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63 193 4433,'9'-24'6062,"-9"24"-6006,0 0-1,-1 1 0,1-1 1,0 0-1,0 1 0,0-1 1,-1 0-1,1 0 0,0 1 1,0-1-1,-1 0 0,1 0 0,0 1 1,0-1-1,-1 0 0,1 0 1,0 0-1,-1 0 0,1 1 1,0-1-1,-1 0 0,1 0 1,0 0-1,-1 0 0,1 0 1,0 0-1,-1 0 0,1 0 0,-1 0 1,1 0-1,0 0 0,-1 0 1,1 0-1,0 0 0,-1-1 1,1 1-1,0 0 0,-1 0 1,1 0-1,0 0 0,-1-1 1,1 1-1,0 0 0,0 0 0,-1 0 1,1-1-1,0 1 0,0 0 1,-1-1-1,1 1 0,0 0 1,0 0-1,0-1 0,0 1 1,-1 0-1,1-1 0,0 1-55,-46 54-296,45-52 297,0-1 0,0 1 0,0-1 0,0 1 1,0 0-1,0-1 0,1 1 0,-1 0 1,1 0-1,-1-1 0,1 1 0,-1 0 0,1 0 1,0 0-1,0 0 0,0 0 0,0-1 1,0 1-1,1 0 0,-1 0 0,1 0 0,-1 0 1,1-1-1,-1 1 0,1 0 0,0 0 0,0-1 1,0 1-1,0-1 0,0 1 0,0-1 1,0 1-1,1-1 0,-1 0 0,0 1 0,1-1 1,-1 0-1,1 0 0,0 0 0,-1 0 1,2 0-2,0 0 65,1 0 1,-1 0 0,1-1 0,-1 1 0,1-1 0,-1 0 0,1 0 0,-1 0 0,1 0 0,0-1 0,-1 1 0,0-1 0,1 0 0,-1 0 0,1 0 0,-1-1 0,0 1 0,0-1 0,0 0 0,0 1 0,0-2 0,0 1 0,0 0 0,-1 0 0,1-1 0,-1 0 0,1 1 0,-1-1 0,0 0 0,0 0 0,0 0 0,-1 0 0,1-1-1,-1 1 1,0 0 0,0-1 0,0 1 0,0 0 0,0-1 0,-1 1 0,0-1 0,1 0 0,-1 1 0,-1-1 0,1-2-66,-18 18-876,16-8 851,-1 0 0,1 0 1,0 0-1,0 0 0,0 1 0,1-1 0,0 1 0,-1-1 1,2 1-1,-1-1 0,0 1 0,1-1 0,0 1 1,0 0-1,0-1 0,1 1 0,-1-1 0,1 1 0,0-1 1,1 1-1,-1-1 0,1 1 0,1 2 25,-1-6 34,0 0 0,0 0 0,-1 0 0,1-1-1,0 1 1,0 0 0,0-1 0,0 1 0,0-1 0,1 0 0,-1 0-1,0 0 1,0 0 0,0 0 0,0 0 0,0 0 0,0-1-1,0 1 1,0-1 0,0 0 0,0 1 0,0-1 0,0 0 0,0 0-1,-1 0 1,1 0 0,0-1 0,-1 1 0,1 0 0,-1-1-1,1 1 1,-1-1 0,1 1 0,-1-1 0,0 0 0,0 0 0,0 1-1,0-1 1,0 0 0,0 0 0,-1 0 0,1-2-34,1-1 39,0 0 0,-1 0 0,0 0 0,0 0 0,-1 0 0,1-1 0,-1 1-1,0 0 1,0 0 0,-1 0 0,1-1 0,-1 1 0,-1 0 0,1 0 0,-1 0 0,1 0 0,-1 0 0,-1 1 0,1-1-39,-1 5-47,1 0 0,0 0 0,0 0 0,0 1 0,0-1 0,0 1 0,0-1 0,0 1 0,0 0 0,0 0 0,0 0 0,0 0 0,0 0 0,1 0 0,-1 1 0,0-1 0,1 1 0,-1-1 0,1 1 1,-1-1-1,1 1 0,0 0 0,0 0 0,0 0 0,0 0 0,0-1 0,0 3 47,0-4-3,0 1 1,0 0 0,1-1-1,-1 1 1,1 0 0,-1 0-1,0-1 1,1 1 0,-1 0-1,1 0 1,0 0 0,-1 0-1,1 0 1,0-1 0,0 1-1,-1 0 1,1 0 0,0 0-1,0 0 1,0 0 0,0 0-1,0 0 1,0 0 0,0 0-1,1 0 1,-1 0 0,0 0-1,0-1 1,1 1 0,-1 0-1,1 0 1,-1 0 0,0 0-1,1-1 1,0 1 0,-1 0-1,1 0 1,-1-1 0,1 1-1,0 0 1,0-1 0,-1 1-1,1-1 1,0 1 0,0-1-1,0 1 1,-1-1 0,1 0-1,0 1 1,0-1 0,0 0 0,0 0-1,0 1 1,0-1 0,0 0-1,0 0 3,54-12 257,35-28-199,-92 78-1053,-8 16 1032,30-60 1045,73-79-896,-97 137-1571,3-51 1397,1 0-1,0 0 1,0 1 0,0-1 0,0 0-1,0 0 1,0 0 0,0 1 0,0-1-1,1 0 1,-1 0 0,0 0 0,1 0-1,-1 1 1,1-1 0,-1 0 0,1 0-1,0 0 1,-1 0 0,1 0 0,0 0-1,0 0 1,-1 0 0,1-1 0,0 1-1,0 0 1,0 0 0,0-1 0,0 1-1,0-1 1,0 1 0,1-1 0,-1 1-1,0-1 1,0 1 0,0-1 0,0 0-1,1 0 1,-1 0 0,0 0 0,0 0 0,0 0-1,1 0 1,-1 0 0,0 0 0,0 0-1,0-1 1,1 1 0,-1 0 0,0-1-1,0 1 1,1-2-12,55-36 784,3-27-532,-64 100-1922,-26 139 1434,30-172 291,-1 1-1,1-1 1,0 0 0,-1 1-1,1-1 1,-1 0 0,0 0-1,0 0 1,0 1 0,0-1-1,0 0 1,0 0 0,-1 0-1,1-1 1,-1 1 0,1 0-1,-1 0 1,0-1 0,1 1-1,-1-1 1,0 0-1,0 1 1,0-1 0,0 0-1,0 0 1,0 0 0,-1 0-1,1-1 1,0 1 0,0-1-1,-1 1 1,1-1 0,0 0-1,-1 0 1,1 0 0,0 0-1,-1 0 1,1 0 0,0-1-1,-1 1 1,1-1 0,0 1-1,0-1 1,-1 0-1,1 0 1,0 0 0,0 0-1,0-1 1,0 1 0,0 0-1,0-1-54,2-2 7,-1 1-1,1-1 0,0 1 1,0-1-1,0 0 0,0 1 1,1-1-1,-1 1 0,1-1 1,0 1-1,0-1 0,0 1 1,1 0-1,-1-1 0,1 1 1,0 0-1,0 0 0,0 0 1,0 0-1,0 1 0,1-1 1,-1 0-1,1 1 0,-1 0 1,1-1-1,0 1 0,0 0 1,1 0-7,119-87-136,-99 44 428,-50 91-2275,26-44 1999,0-1 0,0 1 0,0-1 0,0 1 0,0-1-1,0 0 1,0 1 0,0-1 0,1 1 0,-1-1 0,1 1 0,-1-1 0,1 0 0,-1 1 0,1-1 0,0 0 0,-1 0 0,1 1 0,0-1 0,0 0 0,0 0 0,0 0 0,0 0 0,0 0 0,1 0 0,-1 0 0,0-1 0,0 1 0,1 0 0,-1 0 0,0-1-1,1 1 1,-1-1 0,0 0 0,1 1 0,-1-1 0,1 0 0,-1 0 0,1 0 0,-1 0 0,1 0 0,-1 0 0,1 0 0,-1 0 0,0-1 0,1 1 0,-1 0 0,1-1 0,-1 1 0,0-1 0,1 0 0,-1 0 0,0 1 0,0-1 0,0 0 0,1 0-1,-1 0 1,0 0 0,0 0 0,0 0 0,-1 0 0,1-1 0,0 1-16,4-3 92,0 0-1,0-1 1,-1 1 0,0-1-1,0 0 1,0 0-1,-1-1 1,0 1-1,0 0 1,0-1 0,0 0-1,-1 0 1,0 0-1,-1 0 1,2-3-92,-14 54-1379,29-9 452,-11-29-660</inkml:trace>
  <inkml:trace contextRef="#ctx0" brushRef="#br0" timeOffset="389.787">778 203 3065,'20'-12'6815,"-21"31"-5833,-36 57 99,39-80 3541,1-7-3232,3-6-1832,-3 11 407,1 1 1,0 1-1,-1-1 1,1 0-1,1 1 1,-1 0-1,1 0 0,0 0 1,0 1-1,0-1 1,0 1-1,0 0 0,1 1 1,-1-1-1,1 1 1,0 0 34,-3 31-1317,-6 14 1333,4-36-752</inkml:trace>
  <inkml:trace contextRef="#ctx0" brushRef="#br0" timeOffset="659.117">619 83 8186,'-4'-6'3160,"-2"-6"-2199,3 6-689,3 2-144,2 5-328,-1 3 448</inkml:trace>
  <inkml:trace contextRef="#ctx0" brushRef="#br0" timeOffset="1238.728">1031 191 3649,'-4'-10'7288,"-5"4"-3814,-48 20-3965,55-13 496,1-1-1,0 1 0,-1 0 1,1 0-1,0 0 0,-1 0 1,1 0-1,0 0 0,0 0 1,0 0-1,0 1 0,0-1 1,0 0-1,0 0 0,1 1 1,-1-1-1,0 1 0,1-1 1,-1 1-1,1-1 0,0 1 1,-1-1-1,1 1 0,0 0 1,0-1-1,0 1 0,0-1 1,0 1-1,0-1 0,0 1 1,1 0-1,-1-1 0,1 1 0,-1-1 1,1 1-1,-1-1 0,1 0 1,0 1-1,0-1 0,-1 0 1,1 1-1,0-1 0,0 0 1,1 0-1,-1 0 0,0 0 1,0 0-1,0 0 0,1 0 1,-1 0-1,1 0 0,-1-1 1,0 1-1,1 0 0,-1-1 1,1 1-1,0-1 0,-1 0 1,1 0-1,-1 1 0,1-1 1,-1 0-1,1 0 0,0 0 1,0-1-5,17-2 2427,-19 3-3853</inkml:trace>
  <inkml:trace contextRef="#ctx0" brushRef="#br0" timeOffset="2287.622">1162 27 4593,'7'-26'9375,"-10"37"-10278,-69 188 986,69-192-318,4-8 277,-1 1 1,1 0 0,-1 0-1,1 0 1,-1 0 0,1 0-1,-1 0 1,1 0 0,-1 0-1,1 0 1,-1 0 0,1 0-1,-1 0 1,1 0 0,-1 0-1,1 0 1,-1 0 0,1 1-1,-1-1 1,1 0 0,-1 0-1,1 1 1,-1-1 0,1 0-1,-1 1 1,0-1 0,1 0-1,-1 1 1,0-1 0,1 1-1,-1-1 1,0 0 0,1 1-1,-1-1 1,0 1 0,0-1-1,0 1 1,0-1 0,1 1-1,-1-1 1,0 1 0,0-1-1,0 1 1,0-1 0,0 1-1,0-1 1,0 1 0,0-1-1,0 1 1,0-1 0,-1 1-1,1-1 1,0 1 0,0-1-1,0 1 1,-1-1 0,1 1-1,0-1 1,0 1 0,-1-1-1,1 0 1,0 1 0,-1-1-1,1 0 1,-1 1 0,1-1-1,0 0-42,10-4 143,-1-2 1,1 1-1,0-2 0,-1 1 0,-1-1 0,1 0 0,-1-1 0,0 0 0,-1 0 0,2-2-143,-17 18-1114,-17 37 792,27-43 349,0-1 1,0 1-1,0 0 0,1-1 0,-1 1 1,0-1-1,1 1 0,-1-1 0,1 0 1,-1 0-1,1 0 0,0-1 0,-1 1 1,1-1-1,0 1 0,0-1 1,-1 0-1,1 0 0,0 0 0,0 0 1,-1-1-1,1 1 0,0-1 0,-1 1 1,1-1-1,0 0 0,1-1-27,0 1 66,1 0 0,-1-1 1,0 1-1,-1-1 0,1 0 0,0 0 0,0 0 0,-1-1 0,1 1 0,-1-1 1,0 0-1,0 0 0,0 0 0,0 0 0,-1-1 0,1 1 0,-1-1 0,0 1 0,2-5-66,-17 16-1238,11-6 1230,1-2 5,-1 1 0,1 0 0,0 0 1,0 0-1,0 0 0,0 0 0,0 0 1,0 0-1,0 0 0,0 0 0,1 0 1,-1 0-1,0 1 0,1-1 0,-1 0 1,1 0-1,-1 1 0,1-1 0,0 1 1,-1-1-1,1 0 0,0 1 1,0-1-1,0 1 0,0-1 0,0 0 1,0 1-1,0-1 0,1 1 0,-1-1 1,1 0-1,-1 1 0,1-1 0,-1 0 1,1 0-1,-1 1 0,2 0 3,45-45 1250,-4 29-1892,-42 47-306,-23-8 1270,63-49 472,-41 23-819,1 0-1,0 1 1,-1-1-1,1 1 0,0-1 1,0 0-1,-1 1 1,1-1-1,0 1 0,0 0 1,0-1-1,0 1 1,0 0-1,-1-1 1,1 1-1,0 0 0,0 0 1,0 0-1,0 0 1,0 0-1,0 0 0,0 0 1,0 0-1,0 0 1,0 0-1,0 1 0,0-1 1,0 0-1,-1 1 1,1-1-1,0 1 1,0-1-1,0 1 0,-1-1 1,1 1-1,0-1 1,0 1-1,-1 0 0,1-1 1,0 1-1,-1 0 1,1 0-1,-1-1 1,1 1-1,-1 0 0,0 0 1,1 0-1,-1 0 26,32 17 431,-18-22-16,-7 1-519</inkml:trace>
  <inkml:trace contextRef="#ctx0" brushRef="#br0" timeOffset="2579.5">1360 80 3305</inkml:trace>
  <inkml:trace contextRef="#ctx0" brushRef="#br0" timeOffset="2852.454">1102 90 7354,'13'-12'5880,"22"6"-6581,-30 6 1084,122-7-222,-127 8 982,-1-2-1304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43.0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9 155 5617,'-8'-8'3976,"21"9"-4253,2 2 430,-10-3-42,0-1 0,1 1 0,-1-1 0,0 0 0,0 0 0,0 0 0,0-1 1,0 0-1,0 0 0,0 0 0,0-1 0,-1 1 0,1-1 0,-1 0 0,0 0 0,0-1 1,0 1-1,0-1 0,0 0 0,-1 0 0,0 0 0,0-1 0,0 1 0,0-1 0,-1 0 1,1 1-1,-1-1 0,-1 0 0,1 0 0,-1-1 0,0 1 0,0 0 0,0 0 0,-1-1 1,1-3-112,-7-17 621,-11 35-1264,-56 224-930,35-86 2446,37-145-831,0 0 1,1 0-1,0 0 0,-1 1 1,1-1-1,0 0 0,0 0 1,0 0-1,0 0 0,0 1 1,1-1-1,-1 0 0,1 0 0,-1 0 1,1 0-1,0 0 0,0 0 1,0 0-1,0 0 0,0 0 1,0-1-1,0 1 0,1 0 1,-1 0-1,1-1 0,-1 1 1,1-1-1,0 0 0,0 1 0,-1-1 1,1 0-1,0 0 0,0 0 1,0 0-1,0-1 0,0 1 1,2 0-43,-3-2 91,0-1 0,0 1 0,1-1 0,-1 1 0,0-1 0,0 1 0,-1-1 0,1 0 0,0 1 0,-1-1 0,1 0 0,-1 0 0,1 0 0,-1 1 0,0-1 0,1 0 0,-1 0 0,0 0 0,-1 0 0,1 0 0,0 1 0,0-1 0,-1 0 0,0-1-91,1 2 35,-1-9-16,0 1 1,-1 0-1,0-1 1,-1 1-1,0 0 1,0 0-1,-1 0 0,-1 1 1,1-1-1,-1 1 1,0 0-1,-5-5-19,-2 8-496,23 7-260,0-4 788,0-1-1,0 1 1,-1-2 0,1 0 0,-1 0-1,0-1 1,0 0 0,0-1-1,0 0 1,-1 0 0,0-1 0,-1 0-1,0-1 1,1-1-32,-12 13-47,0 0 1,1 0-1,-1 0 1,1 0-1,0 1 1,0-1-1,1 1 0,-1-1 1,1 1-1,0 0 1,0-1-1,0 1 1,1 0-1,0 0 0,0-1 1,0 1-1,0 0 1,1 0-1,0-1 1,0 1-1,0 0 0,0-1 1,1 1-1,0-1 1,0 0-1,2 4 47,-3-8 44,1 0-1,-1 0 1,1-1-1,-1 1 1,1 0-1,-1-1 1,1 1-1,-1-1 1,0 1-1,1-1 1,-1 0-1,0 1 1,1-1-1,-1 0 1,0 0-1,0 0 1,0 0-1,0 0 1,0 0-1,0 0 1,0-1 0,0 1-1,0 0 1,0-1-1,-1 1 1,1 0-1,-1-1 1,1 1-1,-1-1 1,1 1-1,-1 0 1,0-1-1,0 1 1,1-1-1,-1 1 1,0-1-1,0 0 1,-1 0-44,-4-106 457,2 118-1970,3-8 1518,0 0-1,1-1 1,-1 1 0,1 0 0,-1-1 0,1 1 0,-1-1 0,1 1 0,0-1 0,0 1 0,0-1 0,0 0 0,0 1 0,0-1 0,0 0-1,0 0 1,0 1 0,1-1 0,-1 0 0,0 0 0,1-1 0,-1 1 0,1 0 0,-1 0 0,1-1 0,-1 1 0,1-1 0,-1 1 0,1-1 0,0 1-1,-1-1 1,1 0 0,0 0 0,-1 0 0,1 0 0,0 0 0,-1-1 0,1 1 0,0 0 0,-1-1 0,1 1 0,-1-1 0,2 0-5,55-32 885,-63 46-1708,3-11 801,1 1 1,-1 0-1,1 0 1,-1 0-1,1 0 1,0 0-1,0 0 1,0 0-1,1 0 1,-1 0-1,1 1 1,-1-1-1,1 0 1,0 0-1,0 1 1,1-1-1,-1 0 1,1 0-1,0 1 1,-1-1-1,1 0 1,1 0-1,-1 0 1,0 0-1,1 0 1,-1-1-1,1 1 1,0 0-1,0-1 1,0 1 21,1-3 42,0 0 1,0 0-1,0 0 1,0 0-1,0-1 0,0 1 1,0-1-1,0 0 1,-1 0-1,1 0 1,0 0-1,0 0 0,-1-1 1,1 1-1,-1-1 1,1 1-1,-1-1 1,0 0-1,0 0 0,0 0 1,0 0-1,0-1 1,0 1-1,0-1 1,-1 1-1,1-1 0,-1 1 1,0-1-1,0 0 1,1-1-43,3-4 58,20-45-257,-42 90-782,14-33 977,1 0 0,0 0 0,0 0 0,0 0 0,0 0 0,0 1 0,1-1 0,0 1 0,0 0 0,0-1 0,0 1 1,1 0-1,0-1 0,0 1 0,0 0 0,1 1 4,0-4 20,0 0 1,0 0-1,0-1 1,0 1 0,0 0-1,1 0 1,-1-1-1,1 1 1,-1-1-1,1 0 1,-1 1-1,1-1 1,0 0-1,0 0 1,0 0-1,0 0 1,-1 0-1,1 0 1,0-1-1,1 1 1,-1 0-1,0-1 1,0 0 0,0 0-1,0 1 1,0-1-1,0 0 1,0-1-1,0 1 1,1 0-1,-1-1 1,0 1-1,0-1 1,0 0-1,0 1 1,0-1-1,0 0 1,-1 0-1,1 0 1,0 0 0,0-1-1,-1 1 1,1-1-1,-1 1 1,1-1-1,-1 1 1,1-1-1,-1 0 1,0 1-1,0-1 1,0 0-1,0 0 1,0 0-1,0 0 1,-1 0-1,1-2-20,3-1 59,0-1-1,-1 0 1,0 0-1,0 0 0,0 0 1,-1-1-1,0 1 1,0-1-1,-1 1 0,1-1 1,-1 0-1,-1 1 1,0-1-1,0-7-58,-1 14-27,0 0 1,0 0 0,0-1-1,0 1 1,0 0-1,0 0 1,0 0-1,0 0 1,0 0-1,0 0 1,0 0 0,0 1-1,0-1 1,1 0-1,-1 0 1,0 1-1,0-1 1,0 1-1,0-1 1,0 1-1,0-1 1,1 1 0,-1-1-1,0 1 1,0 0-1,1-1 1,-1 1-1,0 0 1,1 0-1,-1 0 1,1-1 0,-1 1-1,1 0 1,-1 0-1,1 0 1,0 0-1,-1 0 1,1 0-1,0 0 1,0 0-1,0 0 1,0 0 0,0 0-1,0 0 1,0 0-1,0 0 1,0 0-1,0 0 27,2 1 7,-1-1 0,1 1 0,-1-1 0,1 1 0,0-1 0,-1 0 0,1 0 0,0 0 0,0 0 0,0 0 0,0 0 0,0-1 0,0 1 0,0 0-1,0-1 1,0 0 0,0 1 0,0-1 0,0 0 0,1 0 0,-1 0 0,0-1 0,0 1 0,0 0 0,0-1 0,0 0 0,0 1 0,0-1 0,0 0 0,0 0 0,0 0-1,0 0 1,-1 0 0,1 0 0,0-1 0,-1 1 0,1-1-7,6-1 42,-2 10-471,-21 17 354,9-17 54,5-5 21,-1-1 0,1 1 1,-1 0-1,1-1 1,0 1-1,0 0 0,0 0 1,0 0-1,0-1 1,0 1-1,0 0 1,0 0-1,1 1 0,-1-1 1,1 0-1,0 0 1,0 0-1,0 0 0,0 0 1,0 0-1,0 1 1,0-1-1,1 0 0,-1 0 1,1 0-1,-1 0 1,1 0-1,0 0 0,0 0 1,0 0-1,0 0 1,0-1-1,0 1 0,1 0 1,-1-1-1,0 1 1,1-1-1,-1 1 0,1-1 1,0 1-1,0-1 1,-1 0-1,1 0 1,0 0-1,0 0 0,1 0 0,12 0 232,4-1-260</inkml:trace>
  <inkml:trace contextRef="#ctx0" brushRef="#br0" timeOffset="295.994">684 281 6425,'-2'0'2817,"0"-1"-1233,-1 1-327,3-1-201,-1 1-288,1-1-424,0 1-288,4-2-128,7-1 8,21-3 40,-11 3 144,0 2-2088</inkml:trace>
  <inkml:trace contextRef="#ctx0" brushRef="#br0" timeOffset="1339.625">938 117 3545,'26'-65'8454,"-27"86"-8206,-41 84 751,-4 23-422,45-126-546,1-1 0,-1 1 0,1-1 0,-1 1 0,1-1 0,-1 1 0,1-1 1,0 1-1,0-1 0,0 1 0,0-1 0,0 1 0,0-1 0,0 1 0,1-1 0,-1 1 0,0 0 0,1-1 0,-1 0 0,1 1 0,0-1 0,-1 1 1,1-1-1,0 0 0,0 1 0,0-1 0,0 0 0,0 0 0,0 0 0,0 0 0,0 0 0,1 0 0,-1 0 0,0 0 0,1 0 0,-1-1 0,0 1 1,1 0-1,-1-1 0,1 0 0,-1 1 0,1-1 0,-1 0 0,1 1 0,-1-1 0,1 0 0,0 0 0,-1 0 0,1 0 0,-1-1 0,1 1 1,-1 0-1,1-1 0,-1 1-31,4-2 77,-1 0-1,0 0 1,0 0 0,0 0 0,0-1 0,0 0 0,-1 0 0,1 0 0,-1 0 0,1 0-1,-1-1 1,0 1 0,-1-1 0,1 0 0,-1 0 0,1 0 0,-1 0 0,0 0 0,-1-1-1,1 1 1,-1 0 0,0-1 0,0 1 0,0-1 0,-1 0 0,1 1 0,-1-1 0,0 0 0,0 1-1,-1-1 1,0 0 0,0-1-77,0 6-19,1-1-1,-1 0 1,0 1-1,0-1 1,0 1-1,1-1 1,-1 1-1,0 0 1,0-1 0,0 1-1,0 0 1,0 0-1,0 0 1,0-1-1,0 1 1,0 0-1,0 0 1,1 0-1,-1 1 1,0-1-1,0 0 1,0 0-1,0 0 1,0 1 0,0-1-1,0 0 1,0 1-1,1-1 1,-1 1-1,0-1 1,0 1-1,0-1 1,1 1-1,-1 0 1,0-1-1,1 1 1,-1 0-1,1 0 1,-1-1 0,0 1-1,1 0 1,0 0-1,-1 0 1,1 0-1,0-1 1,-1 1-1,1 0 1,0 0-1,0 0 1,0 0-1,-1 0 1,1 0-1,0 0 1,1 0 0,-1 0-1,0 0 1,0 0 19,0 1-1,0 0 0,-1-1 0,1 1 1,0 0-1,0 0 0,1 0 0,-1-1 0,0 1 1,1 0-1,-1 0 0,1-1 0,-1 1 1,1 0-1,0-1 0,-1 1 0,1 0 1,0-1-1,0 0 0,0 1 0,1-1 0,-1 1 1,0-1-1,0 0 0,1 0 0,-1 0 1,1 0-1,-1 0 0,1 0 0,-1 0 1,1 0-1,0-1 0,-1 1 0,1 0 0,0-1 1,0 0-1,-1 1 0,1-1 0,0 0 1,0 0-1,0 0 0,-1 0 0,1 0 1,0 0-1,0-1 0,-1 1 0,1-1 0,0 1 1,0-1-1,-1 1 0,1-1 0,-1 0 1,2-1 0,2 1 56,0-1-1,0 0 1,0 0 0,0-1 0,-1 1 0,1-1 0,-1 0 0,1 0 0,-1-1 0,0 1 0,0-1 0,-1 0 0,1 0 0,-1 0 0,0 0-1,2-5-55,-14 18-996,7-7 993,0-1-1,1 1 0,-1 1 0,0-1 1,1 0-1,0 0 0,-1 0 1,1 1-1,0-1 0,0 1 1,1-1-1,-1 1 0,0-1 1,1 1-1,-1-1 0,1 1 1,0 0-1,0-1 0,0 1 0,0-1 1,1 1-1,-1 0 0,1-1 1,-1 1-1,1-1 0,0 1 1,0-1-1,0 1 0,0-1 1,0 0-1,1 0 0,-1 1 0,1-1 1,0 0-1,-1 0 0,1-1 1,0 1-1,0 0 0,0 0 1,0-1-1,0 0 0,1 1 1,-1-1-1,0 0 0,1 0 1,-1 0-1,1 0 4,5-3 52,0 0-1,1 0 1,-1-1 0,0 0 0,0-1 0,-1 0 0,1 0-1,-1-1 1,0 1 0,0-2 0,0 1 0,-1-1-1,0 0 1,0 0 0,0 0 0,-1-1 0,0 0-1,0 0 1,-1-1 0,0 1 0,0-1 0,-1 0 0,0 0-1,0 0 1,-1 0 0,0-1 0,1-6-52,-3-11-30,-19 36-730,14-3 732,0-1 1,1 1-1,0 0 0,0 0 0,0 1 0,1-1 0,0 1 0,1 0 0,0 0 0,0 0 1,0 0-1,1 0 0,0 0 0,1 0 0,0 0 0,0 0 0,1 1 0,0-1 0,0 0 1,1 0-1,0 0 0,0 0 0,2 1 28,-1-4-1274,1-2-530</inkml:trace>
  <inkml:trace contextRef="#ctx0" brushRef="#br0" timeOffset="1584.617">1217 230 4865,'2'0'2016,"1"1"-679,3-1-1025,2-1 24,6 0 160,1-1 40,4-1-384,0 1-48,-4 0-40,-1 0 200</inkml:trace>
  <inkml:trace contextRef="#ctx0" brushRef="#br0" timeOffset="1773.678">1099 139 6577,'0'-1'3105,"-2"-4"-728,1 6-2169,0-1-248,0 2-160,1-2 80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7:23.4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8058,'0'0'2696,"0"0"-2672,0 2-24,0-2-16,0 0-72,0 0-192,0 0-544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8:24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1902 921 8834,'0'0'2864,"0"-1"-2976,0 1 80,-1 0 40,1 0-1416</inkml:trace>
  <inkml:trace contextRef="#ctx0" brushRef="#br0" timeOffset="1">542 262 1136,'-5'-9'6167,"5"6"485,9 2-6176,-5 1-1233,122 1 1031,28 13 294,46-16-369,-84-3-79,-30 3-64,111 5-32,-176-6 655,-22 3-1710</inkml:trace>
  <inkml:trace contextRef="#ctx0" brushRef="#br0" timeOffset="2">1428 193 2136,'0'-1'4454,"3"-10"-3740,41-162 2564,-34 165-2426,-8 30-809,-2-18-3,-5 324 3014,0-213-2407,-4 138 1003,9 49-762,4-177-435,-6-125-562,1 0-451</inkml:trace>
  <inkml:trace contextRef="#ctx0" brushRef="#br0" timeOffset="3">1502 63 1304,'6'-25'5553,"-4"15"522,9 10-5884,245-15 266,1 10-121,-248 5-1912,-9 0-370</inkml:trace>
  <inkml:trace contextRef="#ctx0" brushRef="#br0" timeOffset="4">2110 15 3697,'-1'-3'1360,"-4"-1"6414,2 14-7043,2-8-931,-7 34 713,1 0 1,2 0 0,2 1 0,1 0 0,2 3-514,-1 1 351,-4 303 977,0-142-997,-10 90-20,15-217 16,1-67-52,-1-7-3450,0-2 563</inkml:trace>
  <inkml:trace contextRef="#ctx0" brushRef="#br0" timeOffset="5">1499 1155 832,'-19'-5'9014,"25"6"-5101,35 6-3092,235-9-87,-34-2-339,-222 1-455,-21 3-842</inkml:trace>
  <inkml:trace contextRef="#ctx0" brushRef="#br0" timeOffset="6">1759 490 3313,'11'-33'10049,"-40"230"-6814,28-201-640,2-37-3024,32-141-480,-84 171-57,-25 38 547,116-22-343,121-8 736,-160 3 1729,-1 0-2764</inkml:trace>
  <inkml:trace contextRef="#ctx0" brushRef="#br0" timeOffset="7">2076 294 1392,'-23'-21'10559,"23"21"-10591,0 0 20,0 0 36,0 0 9,0 0 7,15-3 375,119-7 861,-13 15-1073,181-13 333,198 29-240,-280-23-32,-25-2-125,-2 9-94,158-5 74,246 15 59,-199-1-82,-71-7 16,-288-5 235,-38-6 369,-1 4-754</inkml:trace>
  <inkml:trace contextRef="#ctx0" brushRef="#br0" timeOffset="8">596 679 936,'-46'14'7222,"47"-15"-4860,13-5-1514,369 2 305,-148-6-873,-92 11-190,-35 0-2,-98-2 1168,-11 1-93,1 0 1963</inkml:trace>
  <inkml:trace contextRef="#ctx0" brushRef="#br0" timeOffset="9">2090 669 1576,'-4'-9'6610,"-3"3"-4422,16 12-2448,-2-3 357,-1-1 0,1-1 0,0 1 0,0-1 0,0 0 0,0 0 0,0-1 0,0 0 0,0-1 0,0 1 0,0-1 0,4-1-97,32-2 67,242 3 1900,269-6-1072,24 18-428,-248 3-179,203 0-71,-230 4-126,1-15 210,-122 5-237,-90-12 43,-88 3 494,-5 1-348</inkml:trace>
  <inkml:trace contextRef="#ctx0" brushRef="#br0" timeOffset="10">526 960 1752,'-3'-4'7933,"-6"-1"-5566,15 11-3105,69 12 1387,101-11-623,20-10 268,39 0-46,-122 9-188,-2-15 161,-66 6 186,-45 3-338,0 0-10,0-2 538,0 2-554</inkml:trace>
  <inkml:trace contextRef="#ctx0" brushRef="#br0" timeOffset="11">59 96 3217,'-7'-36'10709,"1"66"-9704,-15 67-667,22-111 1923,2 5-2297,0 1-1,0 0 0,1 1 1,0-1-1,0 1 0,1-1 0,0 1 1,0 1-1,1-1 0,-1 1 1,1 0-1,1 0 0,-1 1 0,1 0 1,0 0-1,1 0 0,6-3 37,-13 8-15,0 0 0,1 0 0,-1 1 0,0-1-1,0 0 1,0 0 0,0 1 0,1-1 0,-1 0 0,0 1-1,0-1 1,0 1 0,0 0 0,0-1 0,0 1 0,0 0-1,0-1 1,0 1 0,-1 0 0,1 0 0,0 0-1,0 0 1,-1 0 0,1 0 0,0 0 0,-1 0 0,1 0-1,-1 0 1,0 0 0,1 1 0,-1-1 0,0 0 0,0 0-1,1 0 1,-1 0 0,0 1 0,0-1 0,0 0 0,-1 0-1,1 0 1,0 1 0,0-1 0,-1 0 0,1 1 15,-15 53-50,14-54 55,0 0-1,0 0 1,0 0 0,0 1 0,0-1 0,0 0 0,0 1-1,0-1 1,0 0 0,1 1 0,-1-1 0,1 1 0,-1 0-1,1-1 1,0 1 0,-1-1 0,1 1 0,0-1 0,0 1-1,0 0 1,0-1 0,0 1 0,1-1 0,-1 1 0,0 0-1,1-1 1,-1 1 0,1-1 0,-1 1 0,1-1 0,0 1-1,0-1 1,0 0 0,0 1 0,0-1 0,0 0 0,0 0-1,0 0 1,0 0 0,0 0 0,1 0 0,-1 0 0,0 0-1,1 0 1,-1 0 0,1-1 0,-1 1 0,1-1 0,-1 1-1,1-1 1,-1 1 0,1-1 0,-1 0 0,1 0 0,0 0-1,-1 0 1,1 0 0,0 0 0,-1 0 0,1-1 0,-1 1-5,5-3 58,-1 0 0,0 0 0,0 0 1,0-1-1,0 0 0,-1 0 1,0 0-1,0 0 0,0-1 0,0 0 1,0 0-1,-1 0 0,0 0 1,0 0-1,-1-1 0,1 1 0,0-5-58,-10 5-1996,5 7 524,1 0-932</inkml:trace>
  <inkml:trace contextRef="#ctx0" brushRef="#br0" timeOffset="12">295 137 3881,'2'0'6967,"4"0"-3683,14-4-4126,-14 2 1527,7 0-615,106-3 137,-151 32 341,-69 60-55,103-90-492,0 1 1,1 0 0,0 0 0,-1 0 0,1 0 0,0 1 0,0-1 0,0 1-1,0-1 1,0 1 0,0 0 0,1 0 0,-1 1 0,0-1 0,0 1 0,1-1-1,-1 1 1,0 0 0,1 0 0,-1 1 0,0-1 0,0 1 0,1-1 0,-1 1-1,0 0 1,0 0 0,0 1 0,0-1 0,0 0 0,0 1 0,0 0 0,0 0-1,-1 0 1,1 0 0,-1 0 0,1 1 0,-1-1-2,-1 1 21,0-1-1,0 1 1,0-1 0,-1 1-1,1 0 1,-1-1 0,1 1-1,-1 0 1,0-1 0,0 1-1,0 0 1,0 0 0,-1-1-1,1 1 1,-1 0 0,0-1-1,0 1 1,0-1 0,0 1-1,0-1 1,0 1 0,-1-1-1,1 0 1,-1 1 0,1-1 0,-1 0-1,0 0 1,0 0 0,0 0-1,0-1 1,0 1 0,0-1-1,-1 1 1,1-1 0,-1 0-1,1 1 1,-1-1 0,1-1-1,-1 1 1,-1 0-21,-4 1 238,0 0 1,1-1-1,-1-1 0,0 1 0,0-1 1,0 0-1,1-1 0,-1 0 1,0 0-1,0 0 0,1-1 0,-1-1 1,-5-2-239,-21-18 84,33 23-731</inkml:trace>
  <inkml:trace contextRef="#ctx0" brushRef="#br0" timeOffset="13">62 548 3801,'-1'-35'8634,"1"35"-8449,0 0-221,-1 17-136,-12 146 1303,23-193 2951,-7 20-4107,2 0 0,-1 0 0,1 1 1,1-1-1,-1 1 0,1 1 0,1-1 1,0 1-1,0 0 0,1 0 25,-7 8-30,-1-1 0,1 1 0,0 0 0,0-1 0,-1 1 0,1 0 0,0 0 0,0-1 0,-1 1 0,1 0 0,0 0 0,0 0 0,0 0 0,-1 0-1,1 0 1,0 0 0,0 0 0,-1 0 0,1 1 0,0-1 0,0 0 0,-1 0 0,1 1 0,0-1 0,0 0 0,-1 1 0,1-1 0,0 1 0,-1-1 0,1 1 0,-1-1 0,1 1 0,-1 0 0,1-1 0,-1 1 0,1-1 0,-1 1 0,1 0 0,-1 0 0,0-1-1,1 1 1,-1 0 0,0 0 0,0-1 0,0 1 0,0 0 0,1 0 0,-1-1 0,0 1 0,0 0 0,0 0 30,6 44-271,-3 13 331,-2-57-481,-1-1-1341</inkml:trace>
  <inkml:trace contextRef="#ctx0" brushRef="#br0" timeOffset="14">242 653 5185,'14'-29'6386,"35"19"-4354,-47 10-2041,-1 0 0,1 0-1,0 0 1,-1 0-1,1 0 1,0 1-1,-1-1 1,1 1-1,0-1 1,-1 1-1,1 0 1,-1-1-1,1 1 1,-1 0-1,0 0 1,1 0-1,-1 0 1,0 0-1,0 1 1,0-1-1,1 0 1,-1 0-1,0 1 1,-1-1-1,1 1 1,0-1-1,0 1 1,-1-1-1,1 1 1,-1-1-1,1 1 1,-1 0-1,1-1 1,-1 1-1,0 0 1,0-1-1,0 1 1,0 0 0,0-1-1,-1 1 1,1 0-1,0-1 1,-1 1-1,1 0 1,-1-1-1,1 1 1,-1-1-1,0 2 10,-64 77 1954,83-75-1799,92-13-58,-105 7 903,-6 1 866</inkml:trace>
  <inkml:trace contextRef="#ctx0" brushRef="#br0" timeOffset="15">157 908 3897,'1'-33'10725,"-2"34"-9013,-42 147-1226,45-146-449,0 1 0,1-1 0,-1 0 1,0 0-1,1-1 0,-1 1 1,1 0-1,-1-1 0,1 0 0,0 1 1,0-1-1,0 0 0,-1 0 1,1-1-1,0 1 0,0-1 1,0 1-1,0-1 0,0 0 0,0 0 1,0 0-1,0 0 0,0-1 1,0 1-1,0-1 0,1 0-37,-1-3-1287,-3 3-420</inkml:trace>
  <inkml:trace contextRef="#ctx0" brushRef="#br0" timeOffset="16">71 941 5785,'-2'0'4615,"-3"-1"-2742,158-17-727,-149 18-1514</inkml:trace>
  <inkml:trace contextRef="#ctx0" brushRef="#br0" timeOffset="17">248 1086 5449,'1'12'7650,"3"51"-7271,-4-62-270,0-1 42,0 0 49,0 0 49,0 0-162,0 0-599,0 0-631</inkml:trace>
  <inkml:trace contextRef="#ctx0" brushRef="#br0" timeOffset="18">288 975 2649,'3'-3'9239,"31"6"-9994,-30 0-768</inkml:trace>
  <inkml:trace contextRef="#ctx0" brushRef="#br0" timeOffset="19">294 1020 2505,'1'0'1680,"-1"0"408,3 2-783,-3-2 55,0 0-168,0 0-392,0 0-248,0 0-464,0 0-120,0 0-40,0 0 16,0 0 56,0-1 40,2 1 80,4-1-424,13 0-1728</inkml:trace>
  <inkml:trace contextRef="#ctx0" brushRef="#br0" timeOffset="20">421 931 2256,'-2'-10'11153,"-2"16"-8963,-3 15-4019,7-21 2495,-2 8-685,0 0 0,0 0 0,1 0 0,0 0 0,0 0 0,1 0 0,0 0 0,1 0 0,0 0 0,0 0 0,0 0-1,1 0 1,2 6 19,-2-13 92,0 0 0,0-1-1,0 1 1,0 0-1,0 0 1,0-1 0,0 1-1,0-1 1,0 0-1,0 0 1,0 0 0,0 0-1,0 0 1,1 0-1,-1 0 1,0-1 0,0 1-1,0-1 1,0 1-1,0-1 1,0 0-1,0 0 1,0 0 0,-1 0-1,1 0 1,0 0-1,0 0 1,-1-1 0,1 1-1,-1-1 1,1 1-1,-1-1 1,0 0 0,0 1-1,1-1 1,-1 0-1,0 0 1,0 0 0,-1 0-1,1 0 1,0 0-92,22-89 1204,-45 61-909,21 29-349,-1 0 0,1 0 0,0 0 0,0 0 0,0 0 0,-1 0 0,1 0 0,0 0 0,-1 1 0,1-1 0,0 0 0,-1 1 0,1 0 0,-1-1 0,1 1 0,-1 0 0,0 0 0,1-1 0,-1 1 0,1 0 0,-1 1 0,1-1 0,-1 0 0,1 0 0,-1 1 0,1-1 0,-1 1 0,1-1 0,-1 1 0,1 0 0,0-1 0,-1 1 1,1 0-1,0 0 0,0 0 0,0 0 0,-1 0 0,1 0 0,0 0 0,0 0 0,1 1 0,-2 0 54,-5 7-700</inkml:trace>
  <inkml:trace contextRef="#ctx0" brushRef="#br0" timeOffset="21">2082 985 1536,'87'1'13123,"55"3"-13132,-71 3 3,15-4 5,198 5 80,-191-23 205,-93 11 605,0 4-1245</inkml:trace>
  <inkml:trace contextRef="#ctx0" brushRef="#br0" timeOffset="22">2908 902 808,'-1'-1'3717,"-4"-5"259,-4-6-3158,-9-35 603,16 162-601,25 167 340,-17-55-313,7 54 309,-2-92 931,-9-126-1072,-3-64-100,0 1 109</inkml:trace>
  <inkml:trace contextRef="#ctx0" brushRef="#br0" timeOffset="23">2913 866 1224,'-14'-37'14373,"32"34"-14601,414 18 30,-186-1 229,-237-18 670,-9 4-639,0 0-37,0 0-37,0 0-45,0 0-34,0 0-65,0 0-75,0 0-107,0 0-33,0 6-292,-14 204 723,4-38 244,9-27 660,-6 23-622,-2-87-132,8-8-95,-8 138 493,6-131-322,8 18 543,-7-96-1588,2-2-764</inkml:trace>
  <inkml:trace contextRef="#ctx0" brushRef="#br0" timeOffset="24">2933 2024 7546,'0'0'2177,"0"0"3055,13-1-5280,377-7 503,-195 10-371,-192-2-132,2-4 1463,-12-3-2605,0 0-894</inkml:trace>
  <inkml:trace contextRef="#ctx0" brushRef="#br0" timeOffset="25">3589 1061 2048,'8'1'10658,"14"-2"-8086,15 0-3415,129 3 968,71-2 30,111-8-13,-204 10-162,190-5 218,-219 3-158,66 10 8,-96-10-6,-22 4 22,-25-5 69,-36-1 2417,-2 2-3138</inkml:trace>
  <inkml:trace contextRef="#ctx0" brushRef="#br0" timeOffset="35">559 1501 1320,'9'-14'4092,"-13"7"3999,4 7-7734,0 0 10,0 0-4,0 0-39,0 0-81,0 0-58,0 0-64,0 0-38,0 0-56,0 0-79,0 0-67,30 11-992,107-4 1263,171-1-44,269-12 608,-316 4-522,34 10-85,62-2 188,-161-20-23,-101 11-170,-85 0 452,-10 3-1226</inkml:trace>
  <inkml:trace contextRef="#ctx0" brushRef="#br0" timeOffset="36">3564 1532 1264,'38'0'8141,"0"-1"-4417,132 3-3737,80 4 253,-15-12 199,298 1-32,-133 7-219,-312 0 684,-87-2-312,-2-2 1056,1 2-2250</inkml:trace>
  <inkml:trace contextRef="#ctx0" brushRef="#br0" timeOffset="39">562 1786 1544,'-1'-1'10638,"1"0"-8622,207-3-2115,52 4 171,351 7 519,-227-6-484,-72-6 95,-127 6-44,-46-2 111,-61 1-82,-11 8-230,20-5 360,-86-3-234,0 0 33,0 0 7,3-2 481,-2 2 131</inkml:trace>
  <inkml:trace contextRef="#ctx0" brushRef="#br0" timeOffset="40">3556 1837 1528,'-1'-1'6792,"-2"-4"74,196-14-7296,-93 15 420,70 8-45,-73-1 218,-97-5 641,0 2-1251</inkml:trace>
  <inkml:trace contextRef="#ctx0" brushRef="#br0" timeOffset="41">4250 1710 2144,'-11'-12'6491,"-12"-19"-2093,10 70-4202,-8 450 128,20-394-5,-6 322 615,7-228 286,0-189 292,0-1-1534</inkml:trace>
  <inkml:trace contextRef="#ctx0" brushRef="#br0" timeOffset="42">4227 1702 1448,'-3'-10'8241,"12"-1"-5414,175 11-2660,202 16 9,-261-21 328,-170-6-1535,39 23 642,-20 130 715,23 11 293,-4 114-199,0 96 210,4-245-308,3-62-179,0 62 617,-3-99 757,3-20-1433</inkml:trace>
  <inkml:trace contextRef="#ctx0" brushRef="#br0" timeOffset="43">4237 2909 5249,'7'-4'6316,"18"3"-6440,-11 1 624,367-17 1571,-164-8-1776,-153 26-44,-64-1-113,0 0 40,0 0 31,0 0 7,0 0 2,0 0 7,0 0 4,0-1-562,0 0-638</inkml:trace>
  <inkml:trace contextRef="#ctx0" brushRef="#br0" timeOffset="44">4857 1856 1248,'0'-2'8165,"-1"-1"-4243,6 1-4482,72 5 1137,150-4-213,-117-2-268,-26 9 7,-78-5-54,1-4 2467,-7 3-2503,0 0 0,0 0-2,0 0 4,0 0-1,0-3-567,0 3-309</inkml:trace>
  <inkml:trace contextRef="#ctx0" brushRef="#br0" timeOffset="53">3 1465 2248,'0'0'1418,"-2"-3"10442,1 0-9442,3-3-3304,26-38 752,-23 48-2340,-4 42 2396,-14 32 129,12-78 4604,3-13-5074,1 2 372,1 1 0,0-1 0,0 1 0,1 0 0,0 0 0,1 1 0,0 0 0,1-1 0,-1 2 0,2-1 1,1-1 46,-7 10-54,0 0 0,0 0 0,0 0 0,0 0 0,0 0 0,-1 1 0,1-1 0,0 0 0,0 1 0,0 0 0,-1-1 0,1 1 0,0 0 0,-1 0 0,1 0 1,-1 0-1,1 0 0,-1 0 0,1 1 0,-1-1 0,0 0 0,0 1 0,0-1 0,1 1 0,-1-1 0,-1 1 0,1-1 0,0 1 0,0 0 0,-1 0 0,1-1 1,0 1-1,-1 0 0,0 0 0,0 0 0,1 0 0,-1-1 0,0 1 0,0 0 0,0 0 0,-1 0 0,1 0 0,0-1 0,-1 1 0,0 2 54,-11 97-222,11-101-378,1-1-1154</inkml:trace>
  <inkml:trace contextRef="#ctx0" brushRef="#br0" timeOffset="54">251 1542 5049,'-5'0'10378,"9"-8"-7296,1-1-4247,54-63 1758,-63 121-2677,-10 90 2021,12-132 674,2-7-1297</inkml:trace>
  <inkml:trace contextRef="#ctx0" brushRef="#br0" timeOffset="55">128 1761 6825,'0'-31'11077,"-34"244"-12649,41-178 2026,-7-35-265,0 0 44,19 0 546,-18 0-848,1 0 37,0 0 0,0 0 1,0 0-1,0 0 0,-1-1 0,1 1 0,0 0 0,0-1 0,-1 1 0,1-1 0,0 0 0,0 1 0,-1-1 0,1 0 1,-1 0-1,1 0 0,-1 0 0,1-1 0,-1 1 0,0 0 0,0 0 0,1-1 0,-1 1 0,0-1 0,0 0 32,0-4-2907</inkml:trace>
  <inkml:trace contextRef="#ctx0" brushRef="#br0" timeOffset="56">66 1879 7770,'0'0'3352,"0"-2"-1855,0 1-873,0 1 160,0-1-520,0 0-104,0 1-184,6-2-128,27-7 64,-12 4 48,-1 1 208,1 1-472,-2 3-1376</inkml:trace>
  <inkml:trace contextRef="#ctx0" brushRef="#br0" timeOffset="57">210 1971 6065,'4'-2'6291,"6"2"-6138,-9 0-145,1 0 0,-1 0-1,0 1 1,0-1-1,0 0 1,0 1 0,0-1-1,0 1 1,-1-1-1,1 1 1,0 0 0,0-1-1,0 1 1,0 0-1,-1 0 1,1-1 0,0 1-1,-1 0 1,1 0-1,0 0 1,-1 0 0,1 0-1,-1 0 1,0 0 0,1 0-1,-1 0 1,0 0-1,0 0 1,1 0 0,-1 0-1,0 1 1,0-1-1,0 0 1,0 0 0,0 0-1,-1 0 1,1 0-1,0 0 1,0 0 0,-1 0-1,1 0 1,-1 0-1,1 0 1,-1 0 0,1 0-1,-1 0 1,0 0-1,1 0 1,-1-1 0,0 1-1,0 0 1,1 0-1,-1-1 1,0 1-8,-29 41 732,78-35 379,-22-9-1220,-27 2-1846</inkml:trace>
  <inkml:trace contextRef="#ctx0" brushRef="#br0" timeOffset="58">298 1868 6569,'-2'-3'2769,"-2"0"-1081,2 0-527,1 0 151,1 3-120,-1-1-584,1 1-192,0 0-520,0 0-216,0 0-80,0 0 56,0 0 168,0 0 88,5 0 96,3 1 24,12 4 176,-16-5-256,-2 1-1320</inkml:trace>
  <inkml:trace contextRef="#ctx0" brushRef="#br0" timeOffset="59">283 1916 6225,'-2'-1'3041,"2"-1"-512,-1 1-1713,1 1 0,0 0-272,0-1-328,0 0-208,0 1-40,1 0-24,6 0 56,17 1-384,-14 0-656</inkml:trace>
  <inkml:trace contextRef="#ctx0" brushRef="#br0" timeOffset="60">415 1800 6553,'-7'6'5333,"3"14"-6232,3-18 1338,0 2-397,0-1-1,1 0 0,-1 0 0,1 1 0,0-1 0,0 0 0,0 1 0,0-1 0,0 0 0,1 1 0,-1-1 1,1 0-1,0 0 0,0 0 0,0 1 0,1-1 0,-1 0 0,1 0 0,0-1 0,-1 1 0,1 0 0,0-1 1,1 1-1,-1-1-41,34-3 4305,-35 0-4182,1 0-1,-1 0 1,1 1-1,-1-1 1,0 0 0,1-1-1,-1 1 1,0 0-1,0 0 1,0 0-1,0-1 1,0 1-1,0-1 1,0 1-1,-1-1 1,1 1-1,0-1 1,-1 1 0,1-1-1,-1 1 1,0-1-1,1 0 1,-1 1-1,0-1 1,0 0-1,0 1 1,0-1-1,0 0-122,-29-69 397,15 73-3253,7 11-175</inkml:trace>
  <inkml:trace contextRef="#ctx0" brushRef="#br0" timeOffset="61">683 2262 1024,'-17'-1'2413,"-1"0"2617,28 2-1242,10 4-2589,10 2-1097,69 3 466,0-3 0,52-5-568,57-9 481,416 15 237,51 7-252,54 2-43,-353-13-191,-162-13-58,8 3 114,-136 1-165,-74 4 116,-12 0-935</inkml:trace>
  <inkml:trace contextRef="#ctx0" brushRef="#br0" timeOffset="62">125 2322 4657,'-3'1'2458,"-3"-4"8340,12-9-11189,35-42 127,-28 83-1227,-19 71 1633,-1-83 1059,9-34 1344,-1 11-2544,0 0-29,0 0-1,0-1 1,1 1-1,-1 0 1,1 0-1,0 0 1,1 0-1,0 0 1,0 1-1,0-1 1,0 1-1,1 0 1,0-1-1,0 2 1,1-1-1,-1 0 1,1 1-1,0 0 1,0 0-1,0 1 1,1-1-1,-1 1 1,1 0-1,4-1 29,25 0-1886,-40 154 1682,5-150 117,1 1 0,-1 0 0,1 0 0,-1-1 0,1 1 0,-1 0 0,1 0 0,-1-1 0,1 1 0,0-1 0,-1 1 0,1 0 0,0-1 0,0 1 0,-1-1 0,1 0 0,0 1 0,0-1 0,0 0-1,0 1 1,-1-1 0,1 0 0,0 0 0,0 0 0,0 0 0,0 0 0,0 0 0,0 0 0,0 0 0,-1 0 0,1 0 0,0 0 0,0-1 0,0 1 0,0 0 0,0-1 0,-1 1 0,1 0 0,0-1 0,0 1 87,0-1-165,11-4-3517</inkml:trace>
  <inkml:trace contextRef="#ctx0" brushRef="#br0" timeOffset="63">398 2305 4761,'0'-5'6710,"-2"4"-3435,-9 19-3573,-10 63 321,21-80 2,-1 1 0,1 0 0,0 0 1,1 0-1,-1-1 0,0 1 0,0 0 0,1 0 1,-1-1-1,1 1 0,0 0 0,-1-1 0,1 1 1,0 0-1,0-1 0,0 1 0,0-1 0,0 1 1,0-1-1,1 0 0,-1 0 0,0 1 0,1-1 1,-1 0-1,1 0 0,-1 0 0,1 0 0,-1-1 1,1 1-1,0 0 0,-1-1 0,1 1 0,0-1 1,0 1-1,-1-1 0,1 0 0,0 0 0,0 0 1,0 0-1,-1 0 0,1 0 0,0 0 0,0-1 1,-1 1-1,1-1 0,1 0-25,0 2 109,0-1-1,0 0 1,0 1 0,0-1-1,1 0 1,-1-1 0,0 1-1,0 0 1,0-1 0,0 0-1,0 0 1,0 0 0,-1 0-1,1 0 1,0-1 0,0 1-1,-1-1 1,1 1 0,-1-1-1,1 0 1,-1 0-1,0 0 1,0-1 0,0 1-1,0 0 1,0-1 0,0 1-1,-1-1 1,1 0 0,-1 0-1,0 1 1,0-1 0,0 0-1,0 0 1,0 0 0,-1 0-1,1 0 1,-1 0 0,0 0-1,0 0 1,0 0 0,0-2-109,-1 2-40,0 0 0,0 1-1,-1-1 1,1 1 0,0-1 0,-1 1 0,0 0 0,1-1 0,-1 1 0,0 0 0,0 0 0,0 0 0,-1 1 0,1-1 0,0 0 0,-1 1 0,1-1 0,-1 1 0,1 0 0,-1 0-1,0 0 1,0 0 0,1 1 0,-1-1 0,0 1 0,0-1 0,0 1 0,-2 0 40,-1 3-1196</inkml:trace>
  <inkml:trace contextRef="#ctx0" brushRef="#br0" timeOffset="64">4888 2328 7026,'-8'-4'5551,"15"8"-4013,12 6-1514,70-10 942,312 11-232,-333-14 381,-68 1-1045,0 2-3043</inkml:trace>
  <inkml:trace contextRef="#ctx0" brushRef="#br0" timeOffset="67">696 2657 4409,'-4'-1'193,"-7"-1"4416,17 0 898,370 8-4451,-49-6-507,-102 5-438,76 3 48,-81-1-60,284 1 117,-13-13-82,-23 9 12,-227 2-34,-146-1-32,20-1 40,-3 0 182,-112-4-43,-11-1-220,-11 2-311</inkml:trace>
  <inkml:trace contextRef="#ctx0" brushRef="#br0" timeOffset="68">138 2789 2409,'-3'-2'8228,"2"-1"-5243,-3 14-3680,-27 140 1247,38-167 3156,9-25-1273,41-61-3088,-56 102 616,-1-1 0,1 1-1,-1-1 1,1 1 0,0 0-1,0-1 1,-1 1 0,1 0-1,0-1 1,0 1 0,-1 0-1,1 0 1,0 0 0,0 0-1,-1 0 1,1 0 0,0 0-1,0 0 1,0 0 0,-1 0-1,1 0 1,0 0 0,0 1-1,-1-1 1,1 0 0,0 0 0,-1 1-1,1-1 1,0 1 0,-1-1-1,1 0 1,0 1 0,-1 0-1,1-1 1,-1 1 0,1-1-1,-1 1 1,1-1 0,-1 1-1,1 0 1,-1 0 0,0-1-1,1 1 1,-1 0 0,0-1-1,0 1 1,1 0 0,-1 0-1,0 0 1,0-1 0,0 1-1,0 0 1,0 0 0,0-1-1,0 1 1,0 0 0,-1 0-1,1 0 1,0-1 0,0 1-1,-1 0 1,1-1 0,0 1-1,-1 0 1,1 0 0,0-1-1,-1 1 1,1-1 37,0 5 279,3 141-312,6-206 2807,42-25-3584,-40 70 844,-9 15-95,-1 1 0,1-1 1,0 1-1,-1 0 0,1 0 1,0 0-1,-1 0 0,1 0 1,-1 0-1,0 0 0,1 0 1,-1 0-1,0 1 0,0-1 1,0 1-1,0-1 0,0 1 1,0-1-1,0 1 0,0 0 1,-1-1-1,1 1 0,0 0 1,-1-1-1,0 1 0,1 0 1,-1 0-1,0 0 1,0-1-1,0 1 0,0 0 1,0 0-1,0 0 61,-13 92-228,16-63 780,-3-31-377,0 0-351,0 0-578,0 0-1013,0 0-953</inkml:trace>
  <inkml:trace contextRef="#ctx0" brushRef="#br0" timeOffset="69">380 2961 14475,'-10'11'-103,"6"-5"97,0-1-1,1 1 0,1 0 0,-1 1 0,1-1 0,0 0 0,0 1 0,0-1 1,1 1-1,0 0 0,1-1 0,-1 1 0,1 1 7,0-6 26,0 0 1,-1-1-1,1 1 0,0-1 1,0 1-1,0 0 0,0-1 0,0 1 1,1 0-1,-1-1 0,0 1 1,1 0-1,-1-1 0,1 1 1,0-1-1,-1 1 0,1-1 0,0 0 1,0 1-1,0-1 0,0 0 1,0 1-1,0-1 0,0 0 1,1 0-1,-1 0 0,0 0 1,0 0-1,1 0 0,-1 0 0,1-1 1,-1 1-1,1 0 0,-1-1 1,1 1-1,0-1 0,-1 0 1,1 1-1,0-1 0,-1 0 0,1 0 1,-1 0-1,1 0 0,0 0 1,-1-1-1,1 1 0,0 0 1,-1-1-1,1 1 0,-1-1 0,1 1 1,-1-1-1,1 0 0,0-1-26,1 1 103,0-1-1,-1 0 1,1 0 0,-1 0-1,1 0 1,-1 0-1,0-1 1,0 1-1,0-1 1,0 1-1,-1-1 1,1 0 0,-1 1-1,1-1 1,-1 0-1,0 0 1,0 0-1,0 0 1,-1-1-1,1 1 1,-1 0-1,1 0 1,-1 0 0,0 0-1,0-1 1,-1 1-1,1 0 1,-1 0-1,1 0 1,-1 0-1,-1-2-102,1 3-72,0-1 0,0 0-1,0 0 1,-1 1-1,1-1 1,-1 1-1,0-1 1,0 1 0,1 0-1,-2 0 1,1 0-1,0 0 1,0 0-1,-1 0 1,1 0 0,-1 1-1,1-1 1,-1 1-1,0 0 1,0 0-1,1 0 1,-2 0 72,2 0-2222</inkml:trace>
  <inkml:trace contextRef="#ctx0" brushRef="#br0" timeOffset="70">493 2888 6049,'-10'-6'6684,"24"7"-6223,-14-1-466,79 8 638,-67-9-383,-12 1-2159</inkml:trace>
  <inkml:trace contextRef="#ctx0" brushRef="#br0" timeOffset="71">508 2937 5521,'0'0'2265,"1"0"-1129,1 1 56,-3-1-192,1 0-271,0 0-569,0 0-48,0 0 120,0 0 64,11 0 48,17 0-64,-14 0-24,0 2-224,1-2-1160</inkml:trace>
  <inkml:trace contextRef="#ctx0" brushRef="#br0" timeOffset="72">733 2880 6001,'-9'-1'9055,"-10"52"-9395,18-49 343,1 0 0,0 0 0,0 0 0,0 0-1,0 0 1,0 0 0,1 0 0,-1 0 0,1 0-1,-1 0 1,1 0 0,0 0 0,0 0 0,-1 0-1,1-1 1,1 1 0,-1 0 0,0-1 0,0 1-1,1 0 1,-1-1 0,1 0 0,-1 1 0,1-1-1,-1 0 1,1 0 0,0 0 0,1 1-3,-1-1 128,0 1 0,0-1 0,1 0-1,-1 0 1,1 1 0,-1-2 0,0 1 0,1 0 0,0-1 0,-1 1 0,1-1 0,-1 0 0,1 1 0,0-1 0,-1-1 0,1 1 0,-1 0 0,1-1 0,0 1-1,-1-1 1,1 0 0,-1 1 0,1-1 0,-1-1 0,0 1 0,0 0 0,1 0 0,-1-1 0,0 0 0,0 1 0,0-1 0,0 0 0,0 0 0,-1 0 0,1 0-1,-1 0 1,1 0 0,-1-1 0,0 1 0,0 0 0,0-1 0,0 1 0,0-1 0,0 1 0,-1-1 0,1 1 0,-1-1 0,0 0 0,0 1 0,0-1 0,0 1-1,0-1 1,0 0 0,-1 1-128,-29-43-737,17 36 2880</inkml:trace>
  <inkml:trace contextRef="#ctx0" brushRef="#br0" timeOffset="73">4875 2703 1248,'-12'-6'10626,"17"8"-8469,26 4-2306,196-14 854,-140 10-609,123-1 280,-179-6 1242,-31 5-1553,0 0 17,0 0 24,0 0 33,0 0-38,0 0-273,0 0-548,0 0-835</inkml:trace>
  <inkml:trace contextRef="#ctx0" brushRef="#br0" timeOffset="85">3165 1420 4433,'0'-10'10061,"3"-3"-7848,0-4-413,-16 180-2454,17-244 4144,-2-56-5540,-2 136 2028,0 0 0,0 0 0,0 0-1,0 0 1,0 0 0,0 0-1,0 0 1,0 0 0,0 0 0,0 0-1,-1 0 1,1 0 0,0 0-1,-1 0 1,1 0 0,-1 1 0,1-1-1,-1 0 1,1 0 0,-1 0-1,0 1 1,1-1 0,-1 0 0,0 1-1,1-1 1,-1 0 0,0 1-1,0-1 1,0 1 0,0-1 0,0 1-1,0 0 1,1-1 0,-1 1-1,0 0 1,0 0 0,0-1 0,0 1-1,0 0 1,0 0 0,0 0-1,0 0 1,0 0 0,0 0-1,0 1 1,0-1 0,0 0 0,0 1-1,0-1 1,0 0 0,0 1-1,0-1 1,1 1 0,-1-1 0,0 1-1,0-1 1,0 1 0,1 0-1,-1-1 1,0 1 22,-44 45-1134,44-46 1125,1 0 0,-1 1 0,0-1-1,1 0 1,-1 0 0,1 1 0,-1-1-1,1 1 1,-1-1 0,1 1 0,-1-1-1,1 1 1,-1-1 0,1 1 0,0-1-1,-1 1 1,1-1 0,0 1 0,-1 0 0,1-1-1,0 1 1,0-1 0,-1 1 0,1 0-1,0-1 1,0 1 0,0 0 0,0 0-1,0-1 1,0 1 0,0 0 0,0-1-1,0 1 1,1 0 0,-1-1 0,0 1-1,0-1 1,0 1 0,1 0 0,-1-1 0,0 1-1,1-1 1,-1 1 0,1-1 0,-1 1-1,1-1 1,-1 1 0,0-1 0,1 1-1,0-1 1,-1 1 0,1-1 0,-1 0-1,1 1 1,0-1 0,-1 0 0,1 0-1,-1 1 1,1-1 0,0 0 0,-1 0 0,1 0-1,0 0 1,-1 0 0,1 0 0,0 0-1,-1 0 1,2 0 9,226-28 411,-221 31-725,-7-3-1798</inkml:trace>
  <inkml:trace contextRef="#ctx0" brushRef="#br0" timeOffset="86">4542 2180 5025,'-13'-19'7586,"22"-7"-4196,-3 21-2920,-14 21-1200,-17 88 255,19-65 5176,23-257-5937,-17 217 1211,0 0 0,0-1 0,0 1 1,0 0-1,0-1 0,0 1 0,-1 0 0,1 0 1,0-1-1,-1 1 0,1 0 0,-1 0 0,1 0 1,-1-1-1,0 1 0,0 0 0,1 0 0,-1 0 1,0 0-1,0 0 0,0 0 0,0 1 1,0-1-1,0 0 0,0 0 0,0 1 0,-1-1 1,1 1-1,0-1 0,0 1 0,0-1 0,-1 1 1,1 0-1,0-1 0,-1 1 0,1 0 1,0 0-1,0 0 0,-1 0 0,1 0 0,0 0 1,-1 1-1,1-1 0,0 0 0,0 1 0,-1-1 1,1 1-1,0-1 0,0 1 0,0 0 0,0-1 1,-1 1-1,1 0 0,0 0 25,-57 50-1218,57-51 1208,1 0-1,-1 1 1,0-1-1,1 0 0,-1 1 1,1-1-1,-1 1 1,1-1-1,-1 1 1,1-1-1,-1 1 1,1-1-1,0 1 1,-1 0-1,1-1 1,0 1-1,-1 0 1,1-1-1,0 1 1,0 0-1,0-1 0,0 1 1,-1 0-1,1-1 1,0 1-1,0 0 1,0-1-1,0 1 1,1 0-1,-1 0 1,0-1-1,0 1 1,0 0-1,0-1 1,1 1-1,-1-1 0,0 1 1,1 0-1,-1-1 1,0 1-1,1-1 1,-1 1-1,1-1 1,-1 1-1,1-1 1,-1 1-1,1-1 1,0 1-1,-1-1 1,1 0-1,-1 1 1,1-1-1,0 1 11,42-2 26,-31-1 54,33-2 13,-14 0 35,0 2-1,0 1 0,1 1 0,-1 2 1,8 2-128,-32-5 300,-6 1-416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8:24.9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882 100 5649,'-4'-1'2217,"-4"-1"-1369,2 2-760,1 4-184,4 1 464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8:24.9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9 10946,'-1'-1'4257,"0"-1"-2848,-1-1-137,2 3-456,0-1-224,-1 0-520,1 1 88,-1-1-224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8:24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1099 139 6577,'0'-1'3105,"-2"-4"-728,1 6-2169,0-1-248,0 2-160,1-2 80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20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17 6625 0 0,'0'0'1693'0'0,"0"0"6"0"0,0 0 97 0 0,0 0 65 0 0,0 0-9 0 0,0 0-96 0 0,0 0-226 0 0,0 0-276 0 0,0 0-264 0 0,0 0-257 0 0,0 0-231 0 0,-1-3-157 0 0,-6-7-101 0 0,6 7-38 0 0,1 3 4 0 0,0 0 15 0 0,0 0 16 0 0,0 0-1 0 0,18 15 2232 0 0,108 169-1120 0 0,-122-177-3070 0 0,-7-9-3791 0 0,-2-2-5624 0 0,4 3 1667 0 0</inkml:trace>
  <inkml:trace contextRef="#ctx0" brushRef="#br0" timeOffset="279.85">193 34 7306 0 0,'0'0'3050'0'0,"0"0"-314"0"0,0 0-383 0 0,0 0-386 0 0,0 0-292 0 0,0 0-344 0 0,0 0-348 0 0,0 0-314 0 0,0 0-262 0 0,0 0-160 0 0,0 0-94 0 0,0 0-4 0 0,0 0 61 0 0,-4 3 47 0 0,-163 128 1901 0 0,146-103-2600 0 0,40-30-6810 0 0,-8-2-2587 0 0,-6 2 1721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26.8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72 1536,'-5'0'5082,"-3"1"2749,3 7-9047,0 1 1134,2 0-1,-1 1 0,1-1 0,1 1 0,0 0 1,0 0-1,1 0 0,0 0 0,1 0 0,0 0 1,0 2 82,1-9 124,-1 0 1,0 0 0,0 0 0,0 0 0,0 0-1,-1-1 1,1 1 0,-1 0 0,0 0 0,1-1 0,-1 1-1,0 0 1,-1-1 0,1 1 0,0-1 0,-1 1-1,0-1 1,1 0 0,-1 0 0,0 1 0,0-1-1,0-1 1,0 1 0,-1 0 0,1 0 0,-1-1-1,1 1 1,-1-1 0,1 0 0,-1 0 0,1 0-1,-1 0 1,0 0 0,0-1 0,1 1 0,-1-1-1,0 0 1,0 0 0,0 0 0,0 0 0,0 0-125,-22-5 296,23 4-1348</inkml:trace>
  <inkml:trace contextRef="#ctx0" brushRef="#br0" timeOffset="864.665">37 95 5457,'-12'-28'7637,"42"-2"-7257,-27 28-434,1-1 1,-1 1-1,0-1 1,1 1-1,-1 0 0,1 1 1,0-1-1,-1 1 1,1-1-1,0 1 1,0 0-1,0 0 1,0 1-1,0-1 1,0 1-1,0 0 1,0 0-1,0 0 1,0 1-1,0-1 1,0 1-1,0 0 1,0 0-1,0 1 1,0-1-1,-1 1 1,1-1-1,0 1 1,-1 0-1,0 1 1,1-1-1,-1 1 1,0-1-1,0 1 1,0 0-1,-1 0 1,1 0-1,-1 1 1,1-1-1,0 4 54,-2-3 65,0 0-1,0 0 1,0 0-1,-1 0 1,0 0-1,0 0 1,0 0-1,-1 0 1,1 0-1,-1 0 1,0 0-1,0 0 1,0 0-1,-1 0 1,1 0-1,-1 0 1,0-1-1,0 1 1,0-1-1,-1 1 1,1-1-1,-1 0 1,0 0-1,0 0 1,0 0-1,0-1 1,0 1-1,0-1 1,-1 0-1,1 0 1,-1 0 0,-2 1-65,-8-17 569,14 14-1066,0 0 30,0 0 119,6 15-184,43 82 142,-29-85 1090,-20-12-890</inkml:trace>
  <inkml:trace contextRef="#ctx0" brushRef="#br0" timeOffset="1788.528">281 218 6185,'-7'-8'4387,"12"9"-3592,22 3-1357,-19-7 660,-7 3 3,0 0 0,1 0 1,-1-1-1,0 1 0,0 0 0,0 0 0,0-1 0,0 1 0,0-1 0,0 1 0,0-1 1,0 1-1,0-1 0,0 1 0,-1-1 0,1 0 0,0 0 0,0 1 0,-1-1 0,1 0 0,0 0 1,-1 0-1,1 0 0,-1 0 0,1 0 0,-1 0 0,1 0 0,-1 0 0,0 0 0,1 0 1,-1 0-1,0 0 0,0 0 0,0 0 0,0 0 0,0 0 0,0 0 0,0-1 0,0 1 1,0 0-1,0 0 0,-1 0 0,1 0 0,-1 0 0,1 0 0,0 0 0,-1 0-101,-1 0-34,0 0-1,0 0 1,0 1-1,0-1 1,0 0-1,0 1 1,0 0-1,0-1 0,0 1 1,0 0-1,0 0 1,0 0-1,0 0 1,0 1-1,0-1 1,0 0-1,0 1 1,0-1-1,0 1 1,1 0-1,-1 0 0,0 0 1,0 0-1,0 0 1,1 0-1,-1 0 1,1 0-1,-1 1 1,1-1-1,-1 2 35,0-3-40,0 1-1,1-1 1,-1 1-1,1 0 0,-1-1 1,1 1-1,-1 0 1,1 0-1,0 0 1,0 0-1,-1 0 1,1 1-1,0-1 1,0 0-1,0 0 1,0 1-1,0-1 0,0 1 1,1-1-1,-1 1 1,0-1-1,1 1 1,-1-1-1,1 1 1,0 0-1,-1-1 1,1 1-1,0 0 1,0-1-1,0 1 0,0 0 1,0-1-1,0 1 1,1 0-1,-1-1 1,1 1-1,-1-1 1,1 1-1,-1-1 1,1 1-1,0-1 1,0 1-1,0-1 1,0 1-1,0-1 0,0 0 1,0 0-1,0 1 1,0-1-1,1 0 1,-1 0-1,0 0 1,1 0 40,2 1 62,-1 0 1,1 0 0,0-1 0,0 1-1,0-1 1,-1 0 0,1 0 0,0-1-1,0 1 1,0-1 0,0 0 0,1 0 0,-1 0-1,0 0 1,0-1 0,0 1 0,3-2-63,-5 1 249</inkml:trace>
  <inkml:trace contextRef="#ctx0" brushRef="#br0" timeOffset="6181.58">427 180 1136,'0'-16'10368,"-1"17"-6831,-2 27-6282,1-6 3341,2-21-583,-1 0 0,1 0-1,-1 0 1,1 0 0,0 0 0,0 0-1,0 0 1,-1 0 0,1 0 0,0 0-1,0 0 1,0 0 0,1 0 0,-1 0-1,0 0 1,0 0 0,0 0 0,1 0-1,-1 0 1,1 0 0,-1 0 0,1 0-1,-1-1 1,1 1 0,-1 0 0,1 0-1,0 0 1,-1-1 0,1 1 0,0 0-1,0-1 1,-1 1 0,1 0 0,0-1-1,0 1 1,0-1 0,0 1 0,0-1-1,0 0 1,0 1 0,0-1 0,0 0-1,0 0 1,0 0 0,0 0 0,0 0-1,0 0 1,0 0 0,0 0 0,0 0-1,0 0 1,0 0 0,0-1 0,0 1-13,45-36 1986,-44 32-1891,-1 0 0,1 1 0,-1-1 0,0 0 0,0 0-1,-1 0 1,1 0 0,-1 1 0,0-1 0,0 0 0,0 0-1,-1 0 1,1 0 0,-1 0 0,0 0 0,0 0 0,-1-2-95,-2 7-2444,9 25 2274,-4-24 192,1 0 0,-1 0 1,1-1-1,0 1 0,0-1 1,0 1-1,0-1 0,0 0 1,0 0-1,0 0 0,0 0 1,1 0-1,-1 0 0,0 0 1,1-1-1,-1 0 0,0 1 1,1-1-1,-1 0 0,1 0 0,-1 0 1,0 0-1,1 0 0,-1-1 1,1 1-1,-1-1 0,0 0 1,0 1-1,1-1 0,-1 0 1,0 0-1,0-1 0,0 1 1,1-1-23,-2 2 1,-1-1 0,1 1 0,-1 0 1,1-1-1,-1 1 0,1-1 1,-1 1-1,0-1 0,1 1 0,-1-1 1,1 1-1,-1-1 0,0 1 1,0-1-1,1 0 0,-1 1 1,0-1-1,0 1 0,0-1 0,0 0 1,0 1-1,1-1 0,-1 0 1,0 1-1,-1-1 0,1 0 0,0 1 1,0-1-1,0 0 0,0 1 1,0-1-1,-1 1 0,1-1 0,0 0 1,0 1-1,-1-1 0,1 1 1,-1-1-1,1 1 0,0-1 0,-1 1 1,1-1-1,-1 1 0,1-1 1,-1 1-1,1 0 0,-1-1 0,1 1 1,-1 0-1,0 0 0,1-1 1,-1 1-1,0 0 0,1 0 0,-1 0 1,1 0-1,-1-1 0,0 1 1,0 0-2,-1 4-46,0-1 0,0 0 0,0 1 0,0-1 0,1 1 0,-1-1 0,1 1 0,0 0 0,0 0 0,0 0 0,1-1 0,-1 1-1,1 0 1,0 0 0,0 0 0,0 0 0,1 0 0,0 0 0,-1 0 0,1-1 0,0 1 0,1 0 0,-1 0 0,2 2 46,0-6 53,1 0-1,-1 0 1,1 0-1,-1-1 1,0 1-1,1-1 1,-1 0-1,1 0 0,-1 0 1,0 0-1,0-1 1,0 1-1,0-1 1,0 0-1,0 0 1,0 0-1,-1 0 1,1 0-1,0 0 0,-1-1 1,0 0-1,0 1 1,0-1-1,0 0 1,0 0-1,0 0 1,-1 0-1,1 0 1,-1 0-1,1-4-52,0 4 61,0-1 0,0 0 1,0 0-1,-1 0 0,0-1 0,0 1 1,0 0-1,0 0 0,0-1 0,-1 1 0,0-1 1,0 1-1,0 0 0,0-1 0,-1 1 0,0 0 1,0-1-1,0 1 0,-1-4-61,0 9-80,1 0 1,-1 0-1,1-1 1,-1 1-1,1 0 1,0 0-1,-1 1 0,1-1 1,0 0-1,0 0 1,0 0-1,0 1 1,0-1-1,0 1 0,1-1 1,-1 1-1,0-1 1,1 1-1,-1-1 1,1 1-1,-1-1 0,1 1 1,0 0-1,0-1 1,-1 1-1,1 0 1,1 1 79,-1-2-6,0 0 1,1 0 0,-1 1 0,1-1 0,-1 0 0,1 0 0,0 0 0,0 0 0,-1 0-1,1 0 1,0 0 0,0 0 0,0 0 0,0 0 0,0-1 0,0 1 0,0 0 0,0-1-1,0 1 1,1 0 0,-1-1 0,0 0 0,0 1 0,0-1 0,1 0 0,-1 1 0,0-1-1,0 0 1,1 0 0,-1 0 0,0 0 0,1 0 0,-1-1 0,0 1 0,0 0 0,1 0-1,-1-1 1,0 1 0,0-1 0,0 1 0,1-1 5,50-20 259,-52 21-272,0 0 0,-1 0 0,1 1 0,0-1-1,0 0 1,0 1 0,-1-1 0,1 0 0,0 1 0,0-1 0,0 0 0,0 1 0,0-1 0,0 1 0,0-1-1,0 0 1,0 1 0,0-1 0,0 0 0,0 1 0,0-1 0,0 1 0,0-1 0,0 0 0,0 1 0,0-1-1,0 0 1,1 1 0,-1-1 0,0 0 0,0 1 0,0-1 0,1 0 0,-1 1 0,0-1 0,0 0 0,1 0 0,-1 1-1,0-1 1,0 0 0,1 0 0,-1 0 0,0 1 0,1-1 0,-1 0 0,1 0 0,-1 0 0,0 0 0,1 0-1,-1 0 1,0 0 0,1 0 0,-1 0 0,0 0 0,1 0 0,-1 0 0,1 0 0,-1 0 0,0 0 0,1 0 0,-1 0-1,0 0 1,1 0 0,-1-1 13,-1 8-8,-7 25-122,0 35-152,10-66 319,-1-1 0,0 1-1,1-1 1,-1 1 0,1-1-1,-1 1 1,1-1 0,-1 0 0,1 0-1,-1 0 1,1 0 0,0 0-1,-1 0 1,1 0 0,-1-1-1,1 1 1,-1 0 0,1-1-1,-1 1 1,1-1 0,-1 0 0,0 1-1,1-1 1,-1 0 0,0 0-1,0 0 1,1 0 0,-1 0-1,0 0 1,0 0 0,0 0-1,0-1 1,0 1 0,-1 0 0,1-1-1,0 1 1,-1 0 0,1-1-1,0 1 1,-1-1 0,0 1-1,1-1 1,-1 1-37,1-1-4,52-98 439,-28 143-2368,-4 25 2168,-23-66-151,0-1 0,0 1 0,0-1-1,-1 0 1,1 0 0,0 0 0,0 0 0,-1-1 0,1 1 0,0-1 0,-1 1-1,1-1 1,-1 0 0,1 0 0,0 0 0,-1 0 0,1 0 0,-1 0 0,1-1-1,0 1 1,-1-1 0,1 0 0,0 1 0,-1-1 0,1 0 0,0-1-1,-1 1-83,27-13-853,18-5 741,-34 17 152,-1 0 0,1-1 0,-1 0 0,0 0 0,0-1 0,0 0 1,0 0-1,-1-1 0,0 1 0,0-1 0,0-1 0,0 1 0,-1-1 0,0 0 0,0-1 0,2-3-40,-7 10-1,-1 0-1,1 0 0,0 0 0,0 0 0,-1 0 0,1 1 1,0-1-1,0 0 0,-1 0 0,1 0 0,0 0 0,0 0 1,-1-1-1,1 1 0,0 0 0,0 0 0,-1 0 1,1 0-1,0 0 0,0 0 0,0 0 0,-1 0 0,1-1 1,0 1-1,0 0 0,0 0 0,-1 0 0,1 0 0,0-1 1,0 1-1,0 0 0,0 0 0,-1 0 0,1-1 0,0 1 1,0 0-1,0 0 0,0-1 0,0 1 0,0 0 0,0 0 1,0-1-1,0 1 0,0 0 0,0 0 0,0-1 1,0 1-1,0 0 0,0 0 0,0-1 0,0 1 0,0 0 1,0 0 1,-19 15-604,16-13 556,1 0-1,-1 1 1,1-1-1,0 1 1,0 0 0,0 0-1,1 0 1,-1 0-1,1 0 1,-1 0-1,1 0 1,0 1-1,1-1 1,-1 0-1,0 0 1,1 1 0,0-1-1,-1 1 1,1-1-1,1 0 1,-1 1-1,0-1 1,1 1-1,0-1 1,0 0-1,0 0 1,1 2 48,20 5 236,-15-11-188</inkml:trace>
  <inkml:trace contextRef="#ctx0" brushRef="#br0" timeOffset="6453.913">950 34 8474,'-2'-2'3337,"-1"-2"-1937,-1 3-944,3 0-376,0 1-88,1 2-2097</inkml:trace>
  <inkml:trace contextRef="#ctx0" brushRef="#br0" timeOffset="7079.822">1073 12 5433,'-4'-11'6031,"0"13"-4860,-26 108-2696,5-24 3423,29-91 1821,-3 2-3738,1-1 1,-1 1 0,1-1 0,-1 1 0,1 0 0,0 0-1,0 0 1,1 0 0,-1 0 0,1 1 0,-1-1-1,1 1 1,0-1 0,0 1 0,0 0 0,0 0-1,0 0 1,0 1 0,1-1 0,-1 1 0,1-1-1,-1 1 1,1 1 0,-1-1 0,1 0 0,0 1-1,3-1 19,-5 3-9,0 0 0,0-1 0,0 1 0,0 0-1,0 0 1,-1 0 0,1 0 0,-1 0 0,1 1-1,-1-1 1,0 0 0,0 1 0,0-1-1,0 1 1,0-1 0,-1 1 0,1-1 0,-1 1-1,1-1 1,-1 1 0,0 0 0,0-1 0,0 1-1,-1 0 1,1-1 0,0 1 0,-1-1-1,0 1 1,0-1 0,0 1 0,0-1 0,0 1-1,0-1 1,0 0 0,-1 0 0,1 1 0,-1-1-1,0 0 1,0 0 0,1-1 0,-1 1-1,0 0 1,-1-1 0,1 1 9,-65 16 1335,60-33-2377,9 6-774</inkml:trace>
  <inkml:trace contextRef="#ctx0" brushRef="#br0" timeOffset="7374.432">1203 3 6041,'-3'28'4862,"-8"20"-3497,-1 5-814,-1 46 1592,13-97-2208,0-2-1053</inkml:trace>
  <inkml:trace contextRef="#ctx0" brushRef="#br0" timeOffset="7903.348">1202 196 3849,'34'8'4763,"-28"-8"-4555,-1 0 1,0 0-1,0-1 1,1 1 0,-1-1-1,0-1 1,0 1-1,0-1 1,0 0 0,0 0-1,0 0 1,-1-1-1,1 0 1,-1 1 0,1-2-1,-1 1-208,3-29 2644,-7 31-2662,-1-1-1,1 1 1,0 0-1,-1 0 0,1 0 1,-1 0-1,1 0 1,-1 0-1,1 0 1,-1 0-1,0 0 1,1 1-1,-1-1 1,0 0-1,0 0 1,0 0-1,0 1 1,0-1-1,0 0 0,0 1 1,0-1-1,0 1 1,0 0-1,0-1 1,0 1-1,0 0 1,0-1-1,0 1 1,0 0-1,0 0 1,-1 0-1,1 0 0,0 0 1,0 0-1,0 0 1,0 0-1,0 1 1,0-1-1,-1 0 1,1 1-1,0-1 1,0 1-1,0-1 1,0 1 18,-3 2-96,-1 1 0,1-1 0,1 1 1,-1 0-1,0 0 0,1 0 1,0 0-1,0 1 0,0-1 0,1 1 1,-1 0-1,1 0 0,0 0 0,-1 4 96,3-7 48,-1 0 0,1-1 0,0 1 0,0 0 0,-1 0-1,1-1 1,0 1 0,1 0 0,-1 0 0,0-1 0,0 1-1,1 0 1,-1 0 0,1-1 0,-1 1 0,1-1 0,0 1-1,0 0 1,-1-1 0,1 1 0,0-1 0,0 0 0,1 1-1,-1-1 1,0 0 0,0 0 0,1 1 0,-1-1 0,1 0-1,-1 0 1,1-1 0,-1 1 0,1 0 0,-1 0-1,1-1 1,0 1 0,-1-1 0,1 1 0,0-1 0,0 0-1,-1 0 1,1 0 0,0 0 0,0 0 0,0 0-48,72-9 2402,-75 8-1648,1 0-360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42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35 178 6153,'-6'-2'5800,"5"-4"-3281,19-20-3575,-11 18 1728,-2 2-621,-1 0-1,0 0 1,0 0-1,0 0 1,-1 0-1,0-1 1,0 1-1,-1-1 1,0 0-1,0 0 0,0 0 1,-1 0-1,0 0 1,0 0-1,-1-1 1,0 1-1,0 0 1,-1 0-1,0-1-50,0 8-51,-1 0 0,1 0 0,0 0 0,0 0-1,0 1 1,0-1 0,0 0 0,-1 1 0,1-1 0,0 0 0,0 1-1,0 0 1,0-1 0,0 1 0,0 0 0,0-1 0,0 1 0,1 0-1,-1 0 1,0 0 0,0 0 0,1-1 0,-1 1 0,0 0 0,1 0-1,-1 1 1,1-1 0,-1 0 0,1 0 0,0 0 0,-1 0 0,1 0-1,0 1 52,0-1-3,-4 4-38,0 2 1,0-1-1,1 0 0,0 1 0,1-1 0,-1 1 1,1 0-1,1 0 0,-1-1 0,1 1 0,0 1 1,1-1-1,0 0 0,0 0 0,0 0 0,1 0 1,0 0-1,0 0 0,1 0 0,0 0 0,0-1 1,1 3 40,-2-7 27,0-1 0,1 1 0,-1 0 0,0-1 0,0 1 0,1-1 0,-1 1 0,1-1 0,-1 0 1,1 1-1,0-1 0,-1 0 0,1 0 0,0 0 0,0-1 0,0 1 0,0 0 0,-1-1 0,1 1 0,0-1 1,0 1-1,0-1 0,0 0 0,0 0 0,0 0 0,0 0 0,0 0 0,0-1 0,0 1 0,0 0 0,0-1 1,0 0-1,0 1 0,0-1 0,0 0 0,0 0 0,-1 0 0,1 0 0,0 0 0,0-1-27,3-2-179,0 1 0,0-1 0,-1 0 0,1 0-1,-1-1 1,0 1 0,0-1 0,-1 0 0,1 0 0,-1 0-1,0-1 1,-1 1 0,1-3 179,17-111-1643,-33 159 2107,-12 106 1285,31-158 1095,12-6-3077,-15 16 470,-2 2-268,-1 0 1,0 1-1,0-1 1,0 1-1,0-1 0,1 1 1,-1-1-1,0 1 0,0-1 1,1 0-1,-1 1 0,0-1 1,1 0-1,-1 1 1,0-1-1,1 0 0,-1 1 1,1-1-1,-1 0 0,0 0 1,1 1-1,-1-1 0,1 0 1,-1 0-1,1 0 1,-1 0-1,1 0 0,-1 1 1,1-1-1,-1 0 0,1 0 1,-1 0-1,1 0 0,-1-1 1,1 1-1,-1 0 0,1 0 1,-1 0-1,0 0 1,1 0-1,-1-1 0,1 1 1,-1 0-1,1 0 0,-1-1 1,0 1-1,1 0 0,-1 0 1,0-1-1,1 1 1,-1-1-1,0 1 0,1 0 1,-1-1-1,0 1 31,1 6 26,0-4-16,-1 0 0,1 0 0,0 0 0,0 0 0,0 0-1,0 0 1,0 0 0,0 0 0,1-1 0,-1 1 0,1 0 0,-1-1 0,1 1 0,-1-1-1,1 0 1,0 1 0,0-1 0,0 0 0,0 0 0,0 0 0,0 0 0,0-1 0,0 1-1,0 0 1,0-1 0,0 0 0,0 1 0,0-1 0,1 0 0,-1 0 0,0 0 0,0 0-1,0-1 1,0 1 0,2-1-10,1 1 58,0-1-1,0 0 0,0 0 0,0 0 1,0 0-1,0-1 0,0 0 1,0 0-1,0 0 0,-1-1 1,0 1-1,1-1 0,-1 0 0,0-1 1,0 0-58,-2 3 51,0-1 0,0 0 0,0 0 0,-1 0 1,1-1-1,-1 1 0,0 0 0,1 0 0,-1-1 0,0 1 1,0-1-1,-1 1 0,1-1 0,0 1 0,-1-1 1,0 0-1,1 1 0,-1-1 0,0 0 0,0 1 0,-1-1 1,1 0-1,-1 1 0,0-2-51,-1 3-45,0 1 0,0 0 0,-1 0 0,1 1 0,0-1 0,-1 0 0,1 1 0,0-1-1,0 1 1,0 0 0,0 0 0,0 0 0,0 0 0,0 0 0,0 0 0,0 1 0,0-1 0,0 1 0,1-1 0,-1 1 0,0-1 0,1 1 0,0 0 0,-1 0 0,1 0-1,0 0 1,0 0 0,0 1 45,2-4 10,0 1-1,0 0 1,0-1-1,0 1 1,0 0-1,0 0 0,0 0 1,0 0-1,0 0 1,0 0-1,0 0 1,0 0-1,-1 1 1,1-1-1,0 0 0,0 0 1,0 1-1,0-1 1,0 1-1,0-1 1,0 1-1,0-1 1,-1 1-1,1 0 0,0-1 1,0 1-1,-1 0 1,1-1-1,0 1 1,-1 0-1,1 0 0,-1 0 1,1 0-1,-1 0 1,0-1-1,1 1 1,-1 0-1,0 0 1,1 0-1,-1 0 0,0 0 1,0 0-1,0 0 1,0 0-1,0 0 1,0 0-1,0 0 1,0 0-1,-1 0 0,1 0 1,0 0-1,-1 0 1,1 0-1,0 0 1,-1 0-1,1 0 1,-1-1-1,1 1 0,-1 0 1,0 0-1,1 0 1,-1-1-1,0 1-9,18-17-873,-15 18 905,-1 0 0,0-1 0,1 1 0,-1 0 0,1-1 0,0 1 1,-1-1-1,1 0 0,0 1 0,0-1 0,0 0 0,0 0 0,0 0 0,0 0 1,0-1-1,0 1 0,1 0 0,-1-1 0,0 0 0,0 1 0,1-1 0,-1 0 1,0 0-1,0 0 0,1-1 0,-1 1 0,0 0 0,0-1 0,0 0 0,0 1 1,1-1-1,-1 0 0,0 0 0,0 0 0,0 0 0,-1-1 0,1 1 0,0 0 1,0-1-1,-1 1 0,1-1 0,-1 0 0,1 1 0,0-3-32,35-126 840,-37 130-866,0 0-1,0 1 0,-1-1 0,1 0 0,0 0 0,-1-1 0,1 1 0,0 0 0,-1 0 0,1 0 0,0 0 0,0 0 0,-1 0 0,1 0 1,0 0-1,0-1 0,-1 1 0,1 0 0,0 0 0,0 0 0,-1 0 0,1-1 0,0 1 0,0 0 0,0 0 0,-1-1 0,1 1 0,0 0 1,0 0-1,0-1 0,0 1 0,0 0 0,0-1 0,0 1 0,-1 0 0,1 0 0,0-1 0,0 1 0,0 0 0,0-1 0,0 1 0,0 0 1,0 0-1,0-1 0,1 1 0,-1 0 0,0-1 0,0 1 0,0 0 27,-15 20-713,12-13 699,1 0 0,0 0 0,0 1 0,0-1 0,1 1 0,0-1 0,0 1 0,1-1 0,0 1-1,0-1 1,1 1 0,0 0 0,2 6 14,16 11-124,-16-25-693</inkml:trace>
  <inkml:trace contextRef="#ctx0" brushRef="#br0" timeOffset="294.989">412 89 4769,'7'-1'4845,"21"5"-4561,53 0 2127,-84-4-2517,-4-1-743</inkml:trace>
  <inkml:trace contextRef="#ctx0" brushRef="#br0" timeOffset="609.184">3 46 8866,'0'-1'3217,"-2"-1"-2385,2 1-752,0 1-104,0 0-112,0 0-56,2 0-24,7 1 96,20 2 112,-10-3 32,4 1 320,2-1-360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38.2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97 4193,'-9'-6'6718,"4"1"-2045,-1 2-5122,3 2 407,0 1 0,0-1-1,0 1 1,0 0 0,0 0-1,0 0 1,0 0 0,0 0-1,0 1 1,0-1 0,0 1-1,0 0 1,1 0 0,-1 0-1,0 0 1,0 0 0,1 1-1,-1-1 1,1 1 0,-1 0-1,1 0 1,0 0 0,0 0-1,-1 0 1,2 0 0,-1 0-1,0 1 1,0-1 0,1 1-1,-1-1 1,1 1 0,0 0-1,0 0 1,0-1 0,0 1-1,0 0 1,1 0 0,-1 0-1,1 0 1,0 0 0,0 0 0,0 0 42,0 0-9,0-1 0,1 0 1,-1 1-1,1-1 0,-1 0 1,1 0-1,0 1 1,0-1-1,0 0 0,0 0 1,1 0-1,-1 0 0,1 0 1,-1 0-1,1-1 1,-1 1-1,1 0 0,0-1 1,0 1-1,0-1 1,0 0-1,0 0 0,0 1 1,0-1-1,0-1 0,1 1 1,-1 0-1,0 0 1,1-1-1,0 1 9,74 9 349,-74-11-258,0 1-1,0-1 1,0 1 0,0-1-1,0 0 1,-1 0 0,1 0-1,0-1 1,0 1-1,-1-1 1,1 1 0,-1-1-1,1 0 1,-1 0 0,0 0-1,0 0 1,0-1-1,0 1 1,0-1 0,0 1-1,0-1 1,-1 1 0,0-1-1,1 0 1,-1 0-1,0 0 1,0 0 0,0 0-1,-1 0 1,1 0-1,-1 0 1,0 0 0,0 0-1,0 0 1,0 0 0,0 0-1,-1 0 1,1 0-1,-1 0 1,0 0 0,0 0-1,0 0-90,-9 39-2312,10-38 2332,1 0 0,0 1-1,0-1 1,0 1 0,1-1 0,-1 1 0,0 0 0,1-1-1,-1 1 1,0 0 0,1 0 0,-1 0 0,1 0 0,0 0-1,-1 0 1,1 0 0,0 1 0,0-1 0,-1 1 0,1-1-1,0 1 1,0 0 0,0-1 0,0 1 0,-1 0 0,1 0-1,0 0 1,0 1 0,0-1 0,0 0 0,-1 1-1,1-1 1,0 1 0,0 0 0,-1-1 0,1 1 0,0 0-1,-1 0 1,1 0 0,-1 0 0,1 1 0,-1-1 0,0 0-1,1 0 1,-1 1 0,0-1 0,0 1 0,0-1 0,0 1-1,0 0 1,0-1 0,0 1 0,-1 0 0,1-1 0,-1 1-1,1 0 1,-1 0 0,0 0 0,1 0 0,-1-1 0,0 1-1,0 0 1,-1 0 0,1 0 0,0 0 0,0-1 0,-1 1-1,1 0 1,-1 0 0,0 1-20,4-8 68,0 0-1,0-1 1,0 1-1,-1 0 1,1-1-1,-1 0 1,-1 1-1,1-1 1,-1 0 0,0 0-1,0 0 1,-1 0-1,0 0 1,0-2-68,1 18-2032,11 9 2098,42-23 94,-66 36-884,11-31 727,0 0 0,0 0-1,0-1 1,0 1 0,0 0 0,1 0 0,-1 0 0,0 0 0,1 1-1,-1-1 1,1 0 0,-1 0 0,1 0 0,-1 0 0,1 1-1,0-1 1,0 0 0,0 0 0,-1 1 0,1-1 0,0 0 0,0 0-1,1 1 1,-1-1 0,0 0 0,0 0 0,1 1 0,-1-1 0,1 0-1,-1 0 1,1 0 0,-1 0 0,1 0 0,0 0 0,-1 0 0,1 0-1,0 0 1,0 0 0,0 0 0,0 0 0,0 0 0,0 0 0,0-1-1,0 1 1,0-1 0,0 1 0,0 0 0,0-1 0,0 0 0,1 1-1,-1-1 1,0 0 0,0 1 0,1-1 0,-1 0 0,0 0 0,0 0-1,1 0 1,-1 0 0,0-1 0,0 1 0,1 0 0,-1 0 0,0-1-3,10-1-222</inkml:trace>
  <inkml:trace contextRef="#ctx0" brushRef="#br0" timeOffset="268.175">218 4 9650,'0'-1'3465,"0"-1"-2697,0 3-992,0-1-312,0 0-448,0 0-521</inkml:trace>
  <inkml:trace contextRef="#ctx0" brushRef="#br0" timeOffset="1951.87">534 128 4945,'-15'-33'8267,"14"32"-8256,0 0 1,0 0-1,0 1 0,0-1 0,0 0 1,0 1-1,0-1 0,0 0 0,0 1 1,0-1-1,0 1 0,0 0 0,-1-1 1,1 1-1,0 0 0,0 0 0,0 0 0,-1 0 1,1 0-1,0 0 0,0 0 0,0 0 1,-1 0-1,1 0 0,0 1 0,0-1 1,0 0-1,0 1 0,0-1 0,0 1 1,0-1-1,0 1 0,0 0 0,0-1 1,0 1-1,0 0 0,0 0 0,0 0 1,0 0-1,1 0 0,-1 0 0,0 0-11,-1 0-17,0 1-1,0-1 1,1 1-1,-1 0 1,0-1-1,1 1 1,-1 0 0,1 0-1,-1 0 1,1 0-1,0 0 1,0 1-1,0-1 1,0 0-1,1 1 1,-1-1-1,0 0 1,1 1 0,0-1-1,-1 1 1,1-1-1,0 0 1,0 1-1,1-1 1,-1 1-1,0-1 1,1 0-1,-1 1 1,1-1-1,0 0 1,0 1 0,0-1-1,0 0 1,0 0-1,1 0 1,-1 0-1,1 0 1,-1 0-1,1 0 1,-1 0-1,1-1 1,0 1-1,0-1 1,0 1 0,0-1-1,0 0 1,0 0-1,1 0 1,-1 0-1,0 0 1,0 0-1,1-1 1,-1 1-1,3 0 18,-2-1 109,1-1-1,-1 1 0,1-1 1,0 1-1,-1-1 1,0 0-1,1 0 0,-1-1 1,0 1-1,1-1 0,-1 1 1,0-1-1,0 0 0,0 0 1,0 0-1,-1-1 0,1 1 1,-1-1-1,1 0 1,-1 1-1,0-1 0,0 0 1,0 0-1,0 0 0,-1-1 1,1 1-1,-1 0 0,0-1 1,0 1-1,0-1 0,0 1 1,-1-3-109,-9 14-1243,8-7 1245,0 0-1,0 0 1,1 0-1,-1 1 1,0-1 0,1 0-1,-1 0 1,1 0 0,-1 1-1,1-1 1,0 0 0,-1 0-1,1 1 1,0-1 0,0 0-1,0 1 1,0-1 0,0 0-1,0 1 1,1-1 0,-1 0-1,0 0 1,1 1 0,-1-1-1,0 0 1,1 0 0,0 0-1,-1 1 1,1-1-1,0 0 1,0 0 0,-1 0-1,1 0 1,0 0 0,0 0-1,0-1 1,0 1 0,0 0-1,0 0 1,0-1 0,1 1-1,-1 0 1,0-1 0,0 1-1,0-1 1,1 0 0,-1 1-1,0-1 1,1 0 0,0 0-2,1 0 77,0 0 0,-1 0 0,1 0 0,0 0 0,0-1 0,0 1 1,-1-1-1,1 0 0,0 1 0,-1-1 0,1-1 0,-1 1 0,1 0 1,-1-1-1,1 1 0,-1-1 0,0 0 0,0 1 0,0-1 0,0 0 1,0 0-1,0-1 0,0 1 0,-1 0 0,1-1 0,-1 1 0,0-1 1,0 1-1,0-1 0,0 1 0,0-1 0,0-2-77,-2 9-2485,0 23 2400,2-25 113,0 1-1,1-1 0,-1 0 1,1 0-1,0 1 0,-1-1 1,1 0-1,0 0 0,0-1 1,0 1-1,0 0 0,1-1 1,-1 1-1,0-1 0,1 0 1,-1 1-1,1-1 0,-1 0 1,1-1-1,-1 1 0,1 0 1,0-1-1,-1 0 0,1 1 1,0-1-1,0 0 0,-1 0 1,1-1-1,0 1 0,-1 0 1,1-1-1,0 0 0,-1 0 1,1 0-1,-1 0 0,1 0 1,-1 0-1,1 0 0,-1-1 1,1 0-28,-1 1 65,-1-1-1,1 1 1,-1 0 0,1-1 0,-1 1 0,0-1 0,0 1 0,0-1-1,0 1 1,0-1 0,0 0 0,0 0 0,0 1 0,-1-1-1,1 0 1,-1 0 0,1 0 0,-1 0 0,0 0 0,0 0 0,1 0-1,-1 0 1,-1 0 0,1 0-65,-2-3-96,0 9-2122,1-2 2227,1 0 1,-1 0-1,1 0 0,0 0 0,0 0 0,0 0 1,0 0-1,0 0 0,0 1 0,0-1 0,1 0 0,-1 0 1,1 0-1,-1-1 0,1 1 0,0 0 0,0 0 0,0 0 1,0 0-1,0-1 0,0 1 0,0 0 0,1-1 1,-1 1-1,1-1 0,-1 0 0,1 1 0,-1-1 0,1 0 1,0 0-1,0 0 0,-1 0 0,1 0 0,0 0 1,0-1-1,0 1 0,0 0 0,0-1 0,0 0 0,0 0 1,0 1-1,0-1 0,0 0 0,0 0 0,0-1 0,0 1 1,0 0-1,0-1 0,0 1 0,0-1 0,2 0-9,2-3 72,1 0-1,-1 0 1,0 0-1,-1 0 1,1-1-1,-1 0 1,0-1-1,0 1 1,0-1-1,-1 0 1,1 0-1,-2 0 1,1 0-1,-1-1 1,0 0-1,0 1 1,-1-1-1,1 0 1,-2 0-1,1-1 1,-1 1-1,0 0 1,0-1-1,-1 1 1,0 0-1,-1-1-71,1 9-20,0-1-1,0 0 0,-1 0 0,1 0 0,0 1 0,-1-1 0,1 0 0,0 0 0,0 0 0,-1 0 0,1 1 0,0-1 1,-1 0-1,1 0 0,0 0 0,-1 0 0,1 0 0,0 0 0,-1 0 0,1 0 0,0 0 0,-1 0 0,1 0 0,0 0 0,-1 0 1,1 0-1,0-1 0,-1 1 0,1 0 0,0 0 0,-1 0 0,1 0 0,0-1 0,-1 1 0,1 0 0,0 0 0,0 0 1,-1-1-1,1 1 0,0 0 0,0 0 0,0-1 0,-1 1 0,1 0 0,0-1 0,0 1 0,0 0 0,0-1 0,0 1 1,0 0-1,0-1 0,0 1 0,0 0 0,0-1 0,0 1 0,0 0 0,0-1 0,0 1 0,0 0 0,0-1 0,0 1 1,0 0-1,0-1 0,0 1 0,0 0 0,0-1 0,1 1 0,-1 0 21,-16 22-1185,15-20 1467,-3 4-296,1 1 0,0 0 1,0-1-1,0 1 1,1 0-1,0 0 1,1 1-1,0-1 1,0 0-1,0 0 0,1 1 1,0-1-1,0 0 1,1 1-1,0-1 1,0 0-1,1 0 1,1 3 13,18 3 328,-10-12-2696,-5-2-911</inkml:trace>
  <inkml:trace contextRef="#ctx0" brushRef="#br0" timeOffset="2206.964">841 126 5457,'0'0'2297,"2"0"-1161,1 0-896,3 0-144,3-1 88,4-1 216,3 2-288,0 0 24,1 0 16,-3 2 32,-1-1 24,-2 0-48,-3-1 32,-3-1 96,0 1 96,-4-2 33,-1 0 103</inkml:trace>
  <inkml:trace contextRef="#ctx0" brushRef="#br0" timeOffset="2485.707">698 50 9642,'0'0'3401,"-2"-2"-2817,1 2-472,1 0-184,0 0-40,0 0-184,0 0-400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43.5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2 195 6521,'-1'-2'8902,"7"-14"-8722,42-98 335,-49 116-538,1 0 0,0 0 0,0-1-1,-1 1 1,1 0 0,0 0 0,0 0 0,1-1-1,-1 1 1,0 0 0,1 0 0,-1-1 0,1 1-1,-1 0 1,1-1 0,0 1 0,0 0 0,0-1-1,0 1 1,0-1 0,0 0 0,0 1 0,0-1-1,0 0 1,1 0 0,-1 1 0,1-1 0,-1 0-1,1 0 1,-1 0 0,1-1 0,-1 1 0,1 0 0,0-1-1,-1 1 1,1-1 0,0 1 0,0-1 0,-1 0-1,1 0 1,0 0 0,0 0 0,0 0 0,-1 0-1,1 0 1,1-1 23,-2 1 34,0-1 0,1 1 0,-1-1 0,0 1 0,0-1-1,0 0 1,0 1 0,1-1 0,-1 0 0,0 0 0,-1 0 0,1 0 0,0 0-1,0 0 1,0 0 0,0 0 0,-1 0 0,1-1 0,-1 1 0,1 0 0,-1 0-1,1-1 1,-1 1 0,0 0 0,1 0 0,-1-1 0,0 1 0,0 0 0,0-1-1,0 1 1,0 0 0,0-1 0,-1 1 0,1 0 0,0-1 0,-1 1 0,1 0-1,-1 0 1,1-1 0,-1 0-34,-21 27-1580,20-23 1586,0 1-1,1-1 1,-1 0 0,0 1-1,1-1 1,-1 1 0,1-1-1,0 1 1,0 0 0,0-1 0,0 1-1,1 0 1,-1 0 0,1 0-1,-1-1 1,1 1 0,0 0-1,0 0 1,0 0 0,1 0-1,-1 0 1,1 0 0,-1-1 0,1 1-1,0 0 1,0 0 0,0-1-1,1 1 1,-1-1 0,0 1-1,1-1 1,0 1 0,0-1 0,-1 0-1,1 0 1,1 0 0,-1 0-1,0 0 1,0-1 0,1 1-1,-1 0 1,1-1 0,-1 0 0,3 1-6,8-1-685,1-1-1752</inkml:trace>
  <inkml:trace contextRef="#ctx0" brushRef="#br0" timeOffset="675.971">260 108 6929,'-7'-12'4048,"-9"29"-6807,14-14 3627,2-2-793,1-1 0,-1 1 0,1 0 0,-1 0 1,0 0-1,1-1 0,-1 1 0,1 0 0,0 0 0,-1-1 0,1 1 1,0-1-1,-1 1 0,1 0 0,0-1 0,-1 1 0,1-1 0,0 0 1,0 1-1,0-1 0,0 1 0,-1-1 0,1 0 0,0 0 0,0 0 0,0 0 1,0 1-1,0-1 0,0 0 0,0 0 0,0-1 0,0 1 0,-1 0 1,1 0-1,0 0 0,0-1 0,0 1 0,0 0 0,0-1 0,-1 1 1,1-1-1,0 1 0,0-1 0,-1 1 0,1-1 0,0 1 0,-1-1 0,1 0 1,0 1-1,-1-1-75,1 0 57,1 1 1,-1-1-1,0 1 1,0-1-1,-1 0 1,1 1-1,0-1 0,0 0 1,0 0-1,0 1 1,0-1-1,-1 0 1,1 0-1,0 0 1,-1 0-1,1 0 1,-1 0-1,1 0 1,-1 0-1,1 0 1,-1 0-1,0-1 1,0 1-1,1 0 0,-1 0 1,0 0-1,0 0 1,0 0-1,0-1 1,0 1-1,-1 0 1,1 0-1,0 0 1,0 0-1,-1 0 1,1 0-1,-1-1 1,1 1-1,-1 0 1,1 0-1,-1 0 0,0 1 1,1-1-1,-1 0 1,0 0-1,0 0 1,0 0-1,0 1 1,0-1-1,0 0 1,0 1-1,0-1 1,0 1-1,0-1-57,-3 2-48,1-1 0,-1 1-1,0 0 1,1 0 0,0 1 0,-1-1-1,1 1 1,0 0 0,0 0 0,0 0-1,0 0 1,0 0 0,0 1 0,0-1-1,1 1 1,-1 0 0,1 0 0,0-1-1,0 2 1,0-1 0,0 0 0,1 0-1,-1 1 1,1-1 0,0 1 0,0-1-1,0 1 1,0-1 0,1 1 0,-1 0-1,1-1 1,0 1 0,0 0 0,0-1-1,1 1 1,-1-1 0,1 1 0,0 0-1,1 1 49,0-3 59,0-1 0,1 1-1,0-1 1,-1 1-1,1-1 1,0 0-1,-1 0 1,1 0 0,0-1-1,0 1 1,0-1-1,0 1 1,0-1 0,0 0-1,0 0 1,0 0-1,0 0 1,0-1-1,0 1 1,-1-1 0,1 0-1,0 0 1,0 0-1,0 0 1,-1 0 0,1-1-1,-1 1 1,1-1-1,0 0-58,1-3 322,-2 4-124</inkml:trace>
  <inkml:trace contextRef="#ctx0" brushRef="#br0" timeOffset="1347">486 102 6945,'-31'-19'6590,"1"33"-5580,-3 51-1913,32-63 920,1 1 1,0-1 0,0 0-1,0 1 1,0-1 0,0 0-1,1 1 1,-1-1 0,1 0-1,-1 1 1,1-1 0,0 0-1,0 0 1,0 1 0,0-1-1,0 0 1,1 0 0,-1 0-1,0-1 1,1 1 0,0 0-1,-1 0 1,1-1 0,0 1-1,0-1 1,0 0 0,0 1-1,0-1 1,0 0 0,0 0-1,0 0 1,1-1 0,-1 1-1,0 0 1,1-1-1,-1 0 1,0 1 0,1-1-1,-1 0 1,0 0 0,1 0-1,-1 0 1,1-1 0,-1 1-1,0-1 1,1 0 0,-1 1-1,0-1 1,0 0 0,0 0-1,0 0 1,0 0 0,1-1-18,4-1 103,0-1 0,-1 1 1,0-1-1,1-1 1,-2 1-1,1-1 0,0 0 1,-1 0-1,0 0 0,0-1 1,0 0-1,-1 0 0,0 0 1,0 0-1,-1-1 0,0 0 1,0 1-1,0-1 1,-1 0-1,0-1-103,8-16 207,-8 20-189,0 0 1,0 0 0,0 0-1,0 0 1,-1 0 0,0 0-1,0 0 1,0 0 0,0-1-1,-1 1 1,0 0 0,1-1-1,-2 1 1,1-1 0,0 1-1,-1 0 1,0-1-19,-8 21-1916,3 2 1922,0 1-1,1 0 1,1 0 0,1 0 0,1 1 0,1-1 0,0 1 0,2-1 0,1 12-6,-1-25-119</inkml:trace>
  <inkml:trace contextRef="#ctx0" brushRef="#br0" timeOffset="2102.08">766 123 8274,'-38'-27'5327,"34"27"-5340,0 1 0,0-1 0,0 1 0,0 0 0,1 0 0,-1 1 0,0-1 0,1 1 0,-1-1 0,1 1 0,-1 0 0,1 1 0,0-1 0,0 1 0,0-1 0,0 1 0,-2 2 13,2-2-18,0 0 0,1 0 1,-1 1-1,1-1 0,-1 1 0,1-1 0,0 1 0,0 0 0,0-1 1,1 1-1,0 0 0,-1 0 0,1 1 0,1-1 0,-1 0 1,1 0-1,-1 0 0,1 4 18,3-7 50,0 1 0,0-1 0,0 1 0,0-1 0,0 0 0,0 0 0,0 0 1,0-1-1,0 1 0,1-1 0,-1 0 0,0 0 0,0 0 0,1 0 0,-1 0 0,0-1 0,0 1 1,0-1-1,1 0 0,-1 0 0,0 0 0,0-1 0,2 0-50,-2 0 76,1 0 1,0 0-1,0 0 0,-1 0 1,1-1-1,-1 1 1,0-1-1,0 0 0,0 0 1,0 0-1,-1 0 0,1-1 1,-1 1-1,1-1 0,-1 0 1,0 1-1,-1-1 1,1 0-1,-1 0 0,0 0 1,0 0-1,0 0 0,0-4-76,-16 31-1199,14-22 1210,0 1 0,0-1 0,1 1 0,-1 0 0,0-1 0,1 1 0,-1 0 0,1-1 0,-1 1 0,1 0 0,0 0 0,0 0-1,-1-1 1,1 1 0,1 0 0,-1 0 0,0 0 0,0-1 0,1 1 0,-1 0 0,1 0 0,-1-1 0,1 1 0,0 0-1,0-1 1,0 1 0,0-1 0,0 1 0,0-1 0,0 1 0,0-1 0,1 0 0,-1 1 0,0-1 0,1 0 0,-1 0-1,1 0 1,-1 0 0,1 0 0,0-1 0,-1 1 0,1 0 0,0-1 0,0 1 0,-1-1 0,1 0 0,0 1 0,0-1 0,0 0-1,-1 0 1,1 0 0,0-1 0,0 1 0,0 0 0,-1-1 0,1 1 0,0-1 0,0 1 0,-1-1 0,1 0 0,0 0-1,-1 1 1,1-1 0,0-1-11,3-2 68,0 0-1,0 0 1,-1-1-1,1 0 0,-1 1 1,0-1-1,0-1 1,-1 1-1,1-1 0,-1 1 1,-1-1-1,1 0 1,-1 0-1,0 0 1,0 0-1,-1 0 0,1-1 1,-1 1-1,-1 0 1,1-2-68,-23 28-1503,21-18 1472,-1 1 0,0-1 1,1 1-1,-1 0 0,1-1 1,0 1-1,0 0 1,0 0-1,0 0 0,0 0 1,1 0-1,-1 0 0,1 0 1,0 0-1,0 1 0,0-1 1,0 0-1,1 0 1,-1 0-1,1 0 0,0 0 1,0 0-1,0 0 0,0-1 1,0 1-1,1 0 1,-1 0-1,1-1 0,0 1 1,-1-1-1,1 1 0,3 1 31,0-1-1569</inkml:trace>
  <inkml:trace contextRef="#ctx0" brushRef="#br0" timeOffset="2371.753">878 27 7634,'-1'-2'3320,"-2"-2"-1735,0 1-673,1 2-616,2 1-248,0 0-216,0 0-520</inkml:trace>
  <inkml:trace contextRef="#ctx0" brushRef="#br0" timeOffset="3177.111">979 110 7362,'3'17'3420,"-17"34"-2678,7-42 3020,26-33-2739,28-37-1491,-45 63 408,-1-1-1,0 1 1,0 0 0,1-1 0,-1 1 0,0 0 0,-1 0 0,1 0 0,0-1 0,0 1-1,-1 0 1,1 0 0,-1 0 0,0 0 0,1 0 0,-1 0 0,0 0 0,0 0-1,0 0 1,-1 0 0,1 0 0,0 0 0,-1 0 0,1 0 0,-2 1 60,-9 45 272,27-76 1377,37-39-1742,-31 117-1551,-20-50 1697,0 0 1,0 1 0,0-1 0,1-1-1,-1 1 1,0 0 0,0 0-1,0-1 1,0 1 0,1-1-1,-1 0 1,0 0 0,0 0-1,0 0 1,-1 0 0,1 0-1,0 0 1,0-1 0,0 1-1,-1-1 1,1 1 0,-1-1 0,2-1-54,15-10 12,-18 13-38,1 0 0,0 0 1,0 0-1,0 0 0,-1 0 1,1-1-1,0 1 0,0 1 1,0-1-1,-1 0 0,1 0 0,0 0 1,0 0-1,0 0 0,-1 1 1,1-1-1,0 0 0,0 1 1,-1-1-1,1 1 0,0-1 1,-1 1-1,1-1 0,-1 1 1,1-1-1,0 1 0,-1-1 0,1 1 1,-1 0-1,1-1 0,-1 1 1,0 0-1,1 0 0,-1-1 1,0 1-1,0 0 0,1 0 1,-1-1-1,0 1 0,0 0 1,0 0-1,0 0 0,0-1 0,0 1 1,0 0-1,0 0 0,0 0 1,0-1-1,0 1 0,-1 0 1,1 0-1,0-1 0,-1 1 1,1 0-1,-1 0 26,2 11 167,-10-1 2568,8-11 683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56.0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0 201 4417,'24'1'7156,"15"-27"-4353,-34 22-2428,3-4-229,1-2-1,-1 1 1,-1-1 0,0 0 0,0 0-1,-1-1 1,-1 0 0,0 0-1,0-1 1,-1 1 0,0-1-1,-1 0 1,0-2-146,-9-6 21,-17 42-1008,17-13 917,0 1 0,1-1-1,0 1 1,0 1-1,1-1 1,0 1 0,1 0-1,0 0 1,1 0-1,0 0 1,1 0 0,0 0-1,1 0 1,0 3 70,0-13 27,0 1 0,0-1 1,0 0-1,0 1 0,1-1 1,-1 0-1,0 1 0,1-1 1,-1 0-1,0 1 0,1-1 1,0 0-1,-1 0 0,1 0 1,0 0-1,-1 0 0,1 1 1,0-1-1,0 0 0,0-1 1,0 1-1,0 0 0,0 0 1,0 0-1,0-1 0,1 1 0,-1 0 1,0-1-1,0 1 0,1-1 1,-1 0-1,0 1 0,0-1 1,1 0-1,-1 0 0,0 0 1,1 1-1,-1-1 0,0-1 1,1 1-1,-1 0 0,0 0 1,1-1-1,-1 1 0,0 0 1,1-1-1,-1 1 0,0-1 1,0 0-1,0 1 0,0-1 1,1 0-28,0 0 47,0 0 1,-1 0-1,1 0 1,0 0-1,-1 0 1,1 0 0,-1 0-1,1 0 1,-1-1-1,0 1 1,1-1-1,-1 1 1,0-1 0,0 1-1,0-1 1,0 0-1,0 0 1,-1 1 0,1-1-1,0 0 1,-1 0-1,1 0 1,-1 0-1,0 0 1,0 1 0,0-1-1,0 0 1,0 0-1,0 0 1,0 0 0,0 0-1,-1 0 1,1 0-1,-1 0 1,0 0-48,2 2-37,-1 0-1,0 1 1,0-1 0,1 0 0,-1 1 0,0-1 0,0 0-1,0 1 1,1-1 0,-1 0 0,0 1 0,0-1 0,0 1 0,0-1-1,0 0 1,0 1 0,0-1 0,0 1 0,0-1 0,0 0-1,0 1 1,0-1 0,0 1 0,0-1 0,0 0 0,0 1-1,0-1 1,-1 0 0,1 1 0,0-1 0,0 0 0,0 1-1,-1-1 1,1 0 0,0 1 0,0-1 0,-1 0 0,1 1-1,0-1 1,-1 0 0,1 0 0,0 1 0,-1-1 0,1 0-1,0 0 38,102-8 414,-96 5-454,-12 13-700,5-9 752,0 0 0,1 0 0,-1 0 0,0 0 1,0 0-1,0 0 0,1 0 0,-1 0 0,0 0 0,1 1 1,-1-1-1,1 0 0,-1 0 0,1 1 0,0-1 1,-1 0-1,1 0 0,0 1 0,0-1 0,0 0 0,0 1 1,0-1-1,0 0 0,1 0 0,-1 1 0,0-1 0,1 0 1,-1 0-1,1 1 0,-1-1 0,1 0 0,-1 0 1,1 0-1,0 0 0,0 0 0,-1 0 0,1 0 0,0 0 1,0 0-1,0 0 0,0 0 0,0 0 0,0-1 1,0 1-1,1 0 0,-1-1 0,0 1 0,0-1 0,0 0 1,1 1-1,-1-1 0,0 0 0,1 1 0,-1-1 0,0 0 1,0 0-1,1 0 0,-1 0 0,0-1 0,1 1 1,0 0-13,5-5 121,1 0 0,-1 0 0,0 0 0,0-1 0,-1 0 0,1 0 0,-1-1 0,-1 0 0,1 0 0,-1 0 0,-1-1 0,1 1 0,-1-1 1,0-1-122,46-94 308,-72 115-1378,16-4 1013,0-1-1,1 1 1,0 0-1,0 0 1,1 0 0,0 1-1,1 0 1,0 0-1,0 0 1,1 0-1,0 0 1,0 0 0,1 1-1,1-1 1,-1 0-1,1 1 1,1-1 0,0 0-1,0 2 58,1-10 32,-1 1 0,1 0-1,0-1 1,0 1 0,-1-1 0,1 1 0,0-1-1,0 0 1,0 0 0,0 0 0,1 0-1,-1 0 1,0 0 0,0-1 0,0 1-1,1-1 1,-1 1 0,0-1 0,1 0-1,-1 0 1,0 0 0,1 0 0,-1 0 0,0-1-1,1 1 1,-1-1 0,0 0 0,0 1-1,0-1 1,1 0 0,-1 0 0,0 0-1,0-1 1,0 1 0,0 0 0,-1-1 0,1 1-1,0-1 1,-1 0 0,1 1 0,-1-1-1,1 0 1,0-2-32,18-8 154,-21 13-177,1-1-1,0 1 0,-1-1 0,1 1 0,0 0 0,0-1 0,0 1 1,-1 0-1,1 0 0,0-1 0,0 1 0,0 0 0,0-1 0,0 1 1,0 0-1,0 0 0,0-1 0,1 1 0,-1 0 0,0-1 0,0 1 1,1 0-1,-1-1 0,0 1 0,1-1 0,-1 1 0,0 0 0,1-1 1,-1 1-1,1-1 0,-1 1 0,1-1 0,-1 1 0,1-1 0,0 1 1,-1-1-1,1 0 0,-1 1 0,1-1 0,0 0 0,-1 0 0,1 1 1,0-1-1,-1 0 0,1 0 0,0 0 0,0 0 0,-1 0 0,1 0 1,0 0-1,-1 0 0,1 0 0,0 0 0,-1 0 0,1-1 0,0 1 1,0 0-1,-1 0 0,1-1 0,-1 1 0,1 0 0,0-1 0,-1 1 1,1-1 22,-18 43 256,13-40-842</inkml:trace>
  <inkml:trace contextRef="#ctx0" brushRef="#br0" timeOffset="265.557">386 87 7698,'27'-20'6381,"36"15"-6090,-31 4 400,5-5 591,-51 1-1219,-9 5-3426</inkml:trace>
  <inkml:trace contextRef="#ctx0" brushRef="#br0" timeOffset="555.43">264 43 9298,'0'-2'3297,"-2"-2"-2785,2 2-440</inkml:trace>
  <inkml:trace contextRef="#ctx0" brushRef="#br0" timeOffset="823.71">560 207 11346,'0'0'4081,"0"-3"-3497,-1 0-159,0 1-217,-1-1-272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50.1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3 207 560,'-2'4'6610,"16"9"-1757,-7-16-4768,0-1 1,0 1-1,0-1 1,0 0-1,-1-1 1,0 0-1,0 0 1,0 0-1,0-1 1,-1 0 0,0 0-1,0 0 1,-1 0-1,0-1 1,0 0-1,0 0 1,-1 0-1,0 0 1,0 0-1,-1-1 1,0 0 0,0 1-1,-1-1 1,0 0-1,0 0 1,-1 1-1,0-1 1,0 0-86,0 7-8,1 0 0,0 0 0,-1 0 0,1 0 1,-1-1-1,1 1 0,-1 0 0,0 0 0,1 0 0,-1 0 1,0 0-1,0-1 0,0 1 0,0 0 0,0 0 1,0 0-1,0 0 0,0-1 0,0 1 0,-1 0 0,1 0 1,0 0-1,-1 0 0,1 0 0,-1 0 0,1 0 0,-1 0 1,0 0-1,1 0 0,-1 0 0,0 0 0,0 0 0,0 0 1,1 0-1,-1 1 0,0-1 0,0 0 0,0 1 0,0-1 1,0 1-1,0-1 0,-1 1 0,1-1 0,0 1 1,0 0-1,0-1 0,0 1 0,0 0 0,-1 0 0,1 0 1,0 0-1,0 0 0,0 0 0,0 0 0,-1 1 0,1-1 1,0 0-1,0 1 0,0-1 0,0 1 0,-1 0 8,-5 6-82,1 2 1,0-1-1,1 1 0,0 0 0,0 0 0,1 0 0,0 0 0,1 1 0,0 0 1,0 0-1,1 0 0,0 0 0,1 0 0,0 0 0,1 9 82,-4 12 147,3-28-118,0 0 0,0 0 0,0 0 0,1 0 0,-1 0 1,1 1-1,-1-1 0,1 0 0,0 0 0,0 0 0,1 1 0,-1-1 1,1 0-1,-1 0 0,1 0 0,0 0 0,0 0 0,1 0 0,-1 0 1,0 0-1,1 0 0,0-1 0,0 1 0,0-1 0,0 1 1,0-1-1,0 1 0,1-1 0,-1 0 0,1 0 0,-1-1 0,1 1 1,0 0-1,0-1 0,-1 1 0,1-1 0,0 0 0,0 0 0,1 0 1,-1-1-1,2 1-29,26-19-126,-28 10-2664</inkml:trace>
  <inkml:trace contextRef="#ctx0" brushRef="#br0" timeOffset="278.56">7 104 7258,'0'-1'2696,"-2"0"-2136,2 1-160,0 0-112,0 0-8,0 0 113,5 0-169,7-3-64,21-6 8,-9 3-32,0 1-40,2 2 48,-1 1-104,-8 1-968</inkml:trace>
  <inkml:trace contextRef="#ctx0" brushRef="#br0" timeOffset="627.045">156 256 4113,'4'-2'5584,"93"-45"-2396,-96 47-3150,-1 0 0,1 0 0,-1 0-1,0-1 1,1 1 0,-1 0 0,1-1 0,-1 1-1,0 0 1,1-1 0,-1 1 0,0 0-1,1-1 1,-1 1 0,0-1 0,0 1-1,0-1 1,1 1 0,-1 0 0,0-1-1,0 1 1,0-1 0,0 1 0,0-1-1,0 1 1,0-1 0,0 1 0,0-1 0,0 1-1,0-1 1,0 1 0,0-1 0,0 1-1,0-1 1,0 1 0,-1-1 0,1 1-1,0-1 1,0 1 0,-1 0 0,1-1-1,0 1 1,0-1 0,-1 1 0,1 0-1,-1-1 1,1 1 0,0 0 0,-1 0 0,1-1-1,-1 1 1,1 0 0,0 0 0,-1-1-1,1 1 1,-1 0 0,1 0 0,-1 0-1,1 0 1,-1 0 0,1 0 0,-1 0-38,-32-7-98,30 7 65,1 0 0,0 0 0,-1 0 0,1 0 1,-1 1-1,1-1 0,0 1 0,-1-1 1,1 1-1,0 0 0,-1 0 0,1 0 0,0 0 1,0 1-1,0-1 0,0 0 0,0 1 0,0-1 1,0 1-1,1 0 0,-1 0 0,1 0 1,-1 0-1,1 0 0,-1 0 0,1 0 0,0 0 1,0 0-1,0 1 0,1-1 0,-1 0 0,0 1 1,1-1-1,-1 0 0,1 1 0,0-1 1,0 1-1,0-1 0,0 1 0,0-1 0,1 0 1,-1 1-1,1-1 0,-1 1 0,1-1 0,0 0 1,0 0-1,1 2 33,-1-2-39,0 1 0,0 0 0,1 0 0,-1-1 1,1 1-1,-1-1 0,1 1 0,0-1 0,0 0 0,0 0 0,1 0 1,-1 0-1,0 0 0,1 0 0,0-1 0,-1 1 0,1-1 0,0 1 0,-1-1 1,1 0-1,1 0 39,9-1-1401</inkml:trace>
  <inkml:trace contextRef="#ctx0" brushRef="#br0" timeOffset="1212.321">320 161 4553,'8'8'5118,"-8"32"-3976,-18 36 588,26-98 2328,30-37-4133,-9 35-139,-29 24 194,0-1 0,1 1 0,-1 0 0,0-1 0,1 1 0,-1 0 0,1-1-1,-1 1 1,1 0 0,-1 0 0,1 0 0,-1-1 0,1 1 0,-1 0 0,1 0 0,-1 0 0,1 0-1,-1 0 1,1 0 0,-1 0 0,1 0 0,-1 0 0,1 0 0,-1 0 0,1 0 0,-1 0 0,1 0-1,-1 1 1,1-1 0,-1 0 0,0 0 0,1 1 0,-1-1 0,1 0 0,-1 0 0,1 1 0,-1-1 0,0 0-1,1 1 1,-1-1 0,0 1 0,1-1 0,-1 1 0,0-1 0,0 0 0,1 1 0,-1-1 0,0 1-1,0-1 1,0 1 0,0-1 0,0 1 0,0-1 0,0 1 0,1-1 0,-1 1 0,-1-1 0,1 1-1,0-1 1,0 1 0,0-1 0,0 1 0,0-1 0,0 1 0,-1 0 20,-13 69 87,24-89 1381,-8 15-1495,-1 0 0,1 1 0,0-1 0,0 1-1,0 0 1,0 0 0,0-1 0,1 1 0,-1 1 0,1-1-1,0 0 1,0 1 0,0-1 0,0 1 0,1 0 0,-1 0-1,1 0 28,-7 24-921,-2 19 1046,8-34-513</inkml:trace>
  <inkml:trace contextRef="#ctx0" brushRef="#br0" timeOffset="1701.026">548 129 5457,'9'-32'6981,"-6"25"-4481,-7 24-2357,-45 221 421,32-183 1087,13-55-1387,3-1-1172</inkml:trace>
  <inkml:trace contextRef="#ctx0" brushRef="#br0" timeOffset="2454.815">517 171 6345,'55'-21'5706,"-52"20"-5699,-1 1 0,0 0 0,1 0 0,-1 0 0,0 0 0,0 1 1,1-1-1,-1 0 0,0 1 0,0 0 0,1 0 0,-1-1 0,0 1 0,0 0 0,0 1 0,0-1 0,0 0 1,0 1-1,0-1 0,-1 1 0,1-1 0,-1 1 0,1 0 0,-1 0 0,1-1 0,-1 1 0,0 0 0,0 0 1,0 1-1,0-1 0,0 0 0,0 0 0,-1 0 0,1 1 0,-1-1 0,1 0 0,-1 1-7,-1-1 77,1 1 0,-1-1 0,0 0 1,1 1-1,-1-1 0,0 0 0,-1 0 0,1 0 0,0 0 0,-1 0 0,1 0 0,-1 0 0,1 0 0,-1-1 0,0 1 0,0-1 0,0 1 0,0-1 0,0 0 0,0 1 1,0-1-1,0 0 0,0 0 0,-1-1 0,1 1 0,0 0 0,-1-1 0,1 1 0,0-1 0,-1 0 0,1 0 0,-1 0 0,1 0 0,0 0 0,-1-1 0,1 1 0,-1-1 1,1 1-1,0-1 0,0 0 0,-1 0 0,1 0 0,0 0 0,0 0 0,0-1 0,0 1 0,0-1 0,0 1 0,1-1 0,-1 0 0,0 1 0,1-1 0,-1 0 0,1 0 1,-1-1-78,3 2-53,0 0 1,0 0 0,0 0 0,0 0-1,0 0 1,0 0 0,0 0 0,0 1-1,0-1 1,1 0 0,-1 1 0,0-1-1,0 0 1,1 1 0,-1 0 0,0-1-1,1 1 1,-1 0 0,0-1 0,1 1-1,-1 0 1,1 0 0,-1 0 0,0 0-1,1 1 1,-1-1 0,0 0 0,1 1 0,-1-1-1,0 0 1,1 1 0,-1 0 0,0-1-1,0 1 1,1 0 0,-1 0 52,14 1 1,-5-2 82,0-1 0,0 0 0,0-1 0,-1 0 0,1 0-1,0-1 1,-1 0 0,1-1 0,-1 0 0,6-4-83,-16 8 16,1 0 0,-1 0 1,0 0-1,1 0 0,-1 0 1,1 0-1,-1-1 0,0 1 1,1 0-1,-1 0 0,1-1 1,-1 1-1,1 0 0,-1-1 1,1 1-1,-1-1 0,1 1 1,-1 0-1,1-1 0,-1 1 1,1-1-1,0 1 0,-1-1 1,1 0-1,0 1 0,-1-1 1,1 1-1,0-1 0,0 0 1,0 1-1,0-1 0,-1 1 1,1-1-1,0 0 0,0 1 1,0-1-1,0 0 0,0 1 1,1-1-1,-1 1 0,0-1 1,0 0-1,0 1 0,0-1 1,1 1-1,-1-1 0,0 0 1,1 1-1,-1-1 0,0 1 1,1-1-1,-1 1 0,1-1 0,-1 1 1,1 0-1,-1-1 0,1 1-15,-33 48-1082,32-47 1081,0 0 0,-1 0 1,1 0-1,0 0 1,0 0-1,0 0 0,-1 0 1,1 1-1,0-1 1,1 0-1,-1 0 0,0 0 1,0 0-1,0 0 1,1 0-1,-1 0 0,0 0 1,1 0-1,-1 0 1,1 0-1,-1 0 0,1 0 1,0 0-1,-1 0 0,1 0 1,0 0-1,0 0 1,0-1-1,-1 1 0,1 0 1,0-1-1,0 1 1,0 0-1,0-1 0,0 0 1,0 1-1,0-1 1,0 1-1,1-1 0,-1 0 1,0 0-1,0 0 1,0 0-1,0 0 0,0 0 1,0 0-1,0 0 1,1 0-1,-1 0 0,1 0 52,0 0-1,0 0 1,0 0 0,0 0 0,0-1-1,0 1 1,0-1 0,0 1 0,0-1-1,-1 1 1,1-1 0,0 0 0,0 0-1,0 0 1,-1 0 0,1 0 0,-1-1-1,1 1 1,-1 0 0,1-1 0,-1 1-1,0-1 1,0 0 0,1 1 0,-1-1-1,0 0 1,-1 0 0,1 1 0,0-1-1,0 0 1,-1 0 0,1 0 0,-1 0-1,0 0 1,1 0 0,-1 0 0,0 0-1,0 0 1,-1 0 0,1 0-1,0 0 1,0 0 0,-1 0 0,1 0-1,-1 0 1,0 1 0,0-1 0,0 0-1,0 0 1,0 0 0,0 1 0,0-1-1,0 1 1,0-1 0,-2-1-52,-5-6-806,6 11 1304</inkml:trace>
  <inkml:trace contextRef="#ctx0" brushRef="#br0" timeOffset="3125.475">748 212 6609,'0'0'6402,"8"-6"-5639,-4 4-604,1-1 1,-1 0 0,0 0-1,0 0 1,0-1 0,0 1 0,-1-1-1,1 0 1,-1 0 0,0 0 0,0-1-1,0 1 1,-1-1 0,0 1-1,0-1 1,0 0 0,0-2-160,5 31-2148,-6-23 2169,-1 0 1,0 0 0,1 0 0,-1 0-1,1 0 1,-1 0 0,1 0 0,0 0 0,-1 0-1,1 0 1,0 0 0,-1 0 0,1-1-1,0 1 1,0 0 0,0 0 0,0-1 0,0 1-1,0-1 1,0 1 0,0-1 0,0 0-1,0 1 1,0-1 0,0 0 0,0 1 0,0-1-1,1 0 1,-1 0 0,0 0 0,0 0-1,0 0 1,0 0 0,0-1 0,0 1 0,0 0-1,1 0 1,-1-1 0,0 1 0,0-1-1,0 1 1,0-1 0,0 1 0,-1-1 0,2 0-22,2-17 796,-13 32-1679,9-13 879,-2 1 10,0-1-1,0 1 1,0 0-1,1 0 0,-1 0 1,1 0-1,-1 0 1,1 0-1,0 0 1,0 0-1,0 0 1,0 1-1,0-1 1,0 0-1,1 1 0,-1-1 1,1 1-1,-1-1 1,1 0-1,0 1 1,0-1-1,0 1 1,1-1-1,-1 1 1,1-1-1,-1 1 0,1-1 1,0 0-1,-1 1 1,1-1-1,1 0 1,-1 0-1,0 0 1,0 0-1,1 0 1,-1 0-1,1 0 0,0 0 1,-1 0-1,1-1 1,0 1-1,2 1-5,8 0-460,2-1-552</inkml:trace>
  <inkml:trace contextRef="#ctx0" brushRef="#br0" timeOffset="4552.146">1014 168 2521,'7'-21'8223,"-20"18"-5389,-26 19-2561,4 13-92,34-28-179,1-1-1,-1 0 1,1 1 0,-1-1 0,0 1 0,1-1 0,-1 0 0,1 1 0,-1-1 0,1 1-1,-1 0 1,1-1 0,-1 1 0,1-1 0,0 1 0,-1 0 0,1-1 0,0 1 0,0 0 0,-1-1-1,1 1 1,0 0 0,0 0 0,0-1 0,0 1 0,0 0 0,0 0 0,0-1 0,0 1-1,0 0 1,0-1 0,0 1 0,1 0 0,-1-1 0,0 1 0,0 0 0,1-1 0,-1 1 0,1 0-1,-1-1 1,0 1 0,1 0 0,-1-1 0,1 1 0,-1-1 0,1 1 0,-1-1 0,1 0-1,0 1 1,-1-1 0,1 1 0,0-1 0,-1 0 0,1 0 0,0 1 0,0-1-2,2 0 85,1 0 1,-1-1-1,0 1 1,1-1-1,-1 0 1,0 0-1,0 0 1,1 0 0,-1 0-1,0-1 1,0 1-1,0-1 1,0 0-1,-1 0 1,1 0-1,-1 0 1,1-1-1,-1 1 1,0-1-1,1 1 1,-1-1-1,0 0 1,-1 0 0,1 0-1,-1 0 1,1 0-1,-1 0 1,0 0-1,1-3-85,-3 7-219,0 0 174,0 1 1,0 0 0,0 0 0,0 0 0,0-1 0,0 1 0,0 0 0,0 0 0,1 0 0,-1 0-1,1 0 1,0 1 0,-1-1 0,1 0 0,0 0 0,0 0 0,0 0 0,1 0 0,-1 0 0,0 0-1,1 0 1,-1 0 0,1 0 0,0 0 0,0 0 0,0 0 0,0 0 0,0 0 0,0 0 0,0-1 0,1 1-1,-1 0 1,0-1 0,2 1 44,0-2 76,0-2 0,-1 1-1,1 0 1,0 0 0,-1-1-1,1 0 1,0 1 0,-1-1-1,0 0 1,0 0 0,1-1-1,-1 1 1,0 0 0,-1-1-1,1 1 1,0-1 0,-1 1-1,1-1 1,-1 0 0,0 0-1,0 1 1,0-1 0,0 0-1,-1 0 1,1 0 0,-1 0-1,0-2-75,2 1 40,2-34 186,-19 59-1696,16-20 1481,0 0 0,0 1 0,0-1 1,0 0-1,0 0 0,0 0 0,0 0 0,1 0 0,-1 0 0,1 0 1,-1-1-1,0 1 0,1 0 0,-1-1 0,1 1 0,0-1 0,-1 1 0,1-1 1,-1 0-1,1 0 0,0 0 0,-1 0 0,1 0 0,-1 0 0,1 0 1,0 0-1,-1-1 0,1 1 0,-1-1 0,1 1 0,-1-1 0,1 1 0,-1-1 1,1 0-1,-1 0 0,0 0 0,1 0 0,-1 0 0,0 0 0,1-1-11,-40 65-844,38-62 863,0 0 0,0 0 0,1 0 0,-1-1 0,0 1 0,1 0 0,-1 0 0,1 0-1,-1-1 1,1 1 0,-1 0 0,1 0 0,0-1 0,-1 1 0,1-1 0,0 1 0,-1 0 0,1-1-1,0 1 1,0-1 0,-1 0 0,1 1 0,0-1 0,0 0 0,0 1 0,0-1 0,0 0 0,0 0 0,-1 0-1,1 0 1,0 0 0,0 0 0,0 0 0,0 0 0,0 0 0,0 0 0,0 0 0,0-1 0,-1 1-1,1 0 1,0-1 0,0 1 0,0 0 0,0-1 0,-1 1 0,1-1 0,0 0 0,-1 1 0,1-1 0,0 1-1,-1-1 1,1 0 0,-1 0 0,1 1 0,-1-1 0,1 0 0,-1 0-19,9-6 269,40-55 618,-59 78-2238,9-16 1351,0 1-1,0-1 1,0 1-1,0-1 1,0 1-1,0-1 1,0 1-1,0 0 1,0-1-1,0 1 1,0 0-1,0 0 1,0 0-1,1 0 0,-1 0 1,0 0-1,1 0 1,-1 0-1,1 0 1,-1 0-1,1 0 1,0 0-1,-1 0 1,1 1-1,0-1 1,0 0-1,-1 0 1,1 0-1,0 1 1,0-1-1,1 0 1,-1 0-1,0 0 1,0 0-1,0 1 1,1-1-1,-1 0 1,1 0-1,-1 0 1,1 0-1,-1 0 1,1 0-1,0 0 1,-1 0-1,1 0 1,0 0-1,0 0 1,0 0-1,-1-1 1,1 1-1,0 0 1,0-1-1,0 1 1,1 0-1,-1-1 1,0 1-1,0-1 1,0 0-1,0 1 1,0-1-1,1 0 1,2 0 52,0-1 0,0 0 0,0 0 0,0 0 0,-1-1-1,1 0 1,0 1 0,-1-1 0,1 0 0,-1-1-1,0 1 1,0 0 0,0-1 0,0 0 0,0 0 0,0 0-1,-1 0 1,1 0 0,-1 0 0,0-1 0,0 1 0,0-1-1,-1 0 1,1 1 0,-1-1 0,0 0 0,0 0-1,0-2-51,-34 92-1992,4 41 1892,28-125 143,0-1 1,0 0-1,-1 1 0,1-1 0,0 0 1,0 0-1,-1 1 0,1-1 1,-1 0-1,1-1 0,-1 1 0,1 0 1,-1 0-1,0-1 0,1 1 1,-1 0-1,0-1 0,0 0 1,1 1-1,-1-1 0,0 0 0,0 0 1,1 0-1,-1 0 0,0 0 1,0-1-1,1 1 0,-1 0 0,0-1 1,0 0-1,1 1 0,-1-1 1,1 0-1,-1 0 0,0 0 0,1 0 1,0 0-1,-1 0 0,1 0 1,0 0-1,-1 0 0,1-1 1,0 1-1,0-1 0,0 1 0,0-1 1,0 1-1,0-1 0,1 1 1,-1-1-1,0 0 0,1 1 0,0-1 1,-1 0-1,1 0 0,0 1 1,0-1-1,0 0 0,0 0 0,0 0 1,0 1-1,0-1 0,1 0 1,-1 0-1,1 0-43,1-3-36,0-1 1,0 0-1,1 1 0,0 0 0,0 0 1,0 0-1,1 0 0,-1 0 1,1 1-1,0 0 0,1-1 1,-1 2-1,1-1 0,0 0 0,0 1 1,0 0-1,0 0 0,0 0 1,1 1-1,-1 0 0,1 0 1,0 0-1,-1 1 0,1 0 0,0 0 1,1 0 35,0 3-1622,-6 0 75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40:18.3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16 1248,'3'-3'8248,"3"2"-4711,22 2-4571,-22 0 2055,336-1 961,288 0-1271,-267-5-363,52 8-164,-34-11 528,-347 6 1352,-36 1-2932,2 1-41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40:20.2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111 185 1320,'-1'-4'14458,"-80"169"-13474,53-113 266,32-63 501,106-196-1675,-105 193-42,-5 14-88,0 0 1,0 0-1,1 1 1,-1-1-1,0 0 1,0 0-1,0 0 1,0 1 0,0-1-1,1 0 1,-1 0-1,0 0 1,0 1-1,0-1 1,0 0-1,1 0 1,-1 0-1,0 0 1,0 0-1,1 0 1,-1 1-1,0-1 1,0 0-1,1 0 1,-1 0-1,0 0 1,0 0-1,1 0 1,-1 0-1,0 0 1,0 0-1,1 0 1,-1 0-1,0 0 1,0 0-1,0 0 1,1 0-1,-1-1 1,0 1-1,0 0 1,1 0-1,-1 0 54,88 191-269,-84-188 1840,-4-3-2631</inkml:trace>
  <inkml:trace contextRef="#ctx0" brushRef="#br0" timeOffset="293.965">316 409 7826,'1'-8'6782,"-2"8"-3953,-2 12-2258,-2 1-205,3-12-343,1 1 0,-1-1 0,1 1 0,0 0-1,-1 0 1,1 0 0,0 0 0,0 0 0,0 0 0,1 0 0,-1 0 0,0 0-1,1 0 1,-1 0 0,1 1 0,0-1 0,-1 0 0,1 0 0,1 1-1,-1-1 1,0 0 0,0 0 0,1 1 0,-1-1 0,1 0 0,0 0 0,-1 0-1,1 0 1,0 0 0,0 0 0,1 0 0,-1 0 0,0 0 0,1-1 0,-1 1-1,1 0 1,-1-1 0,1 1 0,0-1 0,-1 0 0,1 1 0,0-1-1,1 0-22,6 0-417</inkml:trace>
  <inkml:trace contextRef="#ctx0" brushRef="#br0" timeOffset="568.141">347 337 8746,'-2'-5'3969,"-2"-4"-1809,0 3-583,3 3-529,0 0-240,1 2-384,-1 0-304,1 1-384,0 0 16,0 0-600,7 4 1984</inkml:trace>
  <inkml:trace contextRef="#ctx0" brushRef="#br0" timeOffset="830.804">439 400 7274,'0'0'2824,"1"0"-1632,3-4-1200,3 3-80,4 0-24,0-1-352,0 5-1456</inkml:trace>
  <inkml:trace contextRef="#ctx0" brushRef="#br0" timeOffset="1136.629">428 446 5105,'8'3'9077,"82"-2"-8096,46-20 590,-158 12 276,19 7-1867,1 1 0,0 0-1,0 0 1,0-1 0,-1 1 0,1 1-1,0-1 1,0 0 0,0 0-1,1 1 1,-1-1 0,0 1 0,0 0-1,1-1 1,-1 1 0,1 0-1,-1 0 1,1 0 0,0 0 0,0 0-1,0 0 1,0 0 0,0 0-1,1 1 1,-1-1 0,0 0 0,1 1-1,0-1 1,0 0 0,-1 1-1,1-1 1,1 0 0,-1 1 0,0-1-1,0 0 1,1 1 0,0-1-1,-1 0 21,3 0 39,0-1 0,0 0 0,0 0 0,1 0-1,-1 0 1,0 0 0,0-1 0,0 1-1,1-1 1,-1 0 0,0 0 0,0 0 0,1-1-1,-1 1 1,0-1 0,0 0 0,0 0-1,0 0 1,0 0 0,0 0 0,0-1 0,0 1-1,0-1 1,0 0 0,-1 0 0,3-2-39,-3 3 19,-1 1 0,0-1 0,1 0 1,-1 0-1,0-1 0,0 1 0,0 0 0,0 0 1,0-1-1,0 1 0,0 0 0,0-1 1,0 1-1,-1-1 0,1 1 0,-1-1 0,1 1 1,-1-1-1,1 0 0,-1 1 0,0-1 0,0 1 1,0-1-1,0 0 0,0 1 0,0-1 1,0 0-1,-1 1 0,1-1 0,-1 1 0,1-1 1,-1 1-1,1-1 0,-1 1 0,0-1 1,0 1-1,0-1 0,1 1 0,-2 0 0,1-1 1,0 1-1,0 0 0,0 0 0,0 0 1,-1 0-1,1 0 0,0 0 0,-1 1 0,1-1 1,-1 0-1,1 1 0,-1-1 0,0 1 0,1-1 1,-1 1-1,0 0-19,-9 0 2294</inkml:trace>
  <inkml:trace contextRef="#ctx0" brushRef="#br0" timeOffset="2021.507">253 59 5777,'-6'-25'9358,"27"4"-7309,-19 19-2102,1 1 1,-1-1-1,1 1 0,-1 0 0,1 0 0,-1 0 1,1 0-1,-1 0 0,1 0 0,0 1 0,-1 0 1,1-1-1,0 1 0,0 0 0,-1 0 0,1 0 1,0 1-1,0-1 0,-1 1 0,1-1 0,0 1 53,-2 2-8,-1-1 0,1 0 0,-1 1-1,0-1 1,1 1 0,-1-1 0,0 0-1,-1 1 1,1-1 0,0 1 0,-1-1-1,1 0 1,-1 1 0,0-1-1,0 0 1,0 0 0,0 1 0,0-1-1,0 0 1,0 0 0,-1 0 0,1 0-1,-1-1 1,0 1 0,1 0 0,-1-1-1,0 1 1,-2 0 8,3 0 7,-40 42 424,79-57-566,-37 12 123,1 0 1,-1 0-1,1 0 0,-1 0 0,1 0 0,-1 0 0,1 0 0,-1 1 0,1-1 0,0 1 0,-1-1 0,1 1 0,0 0 0,-1 0 0,1 0 0,0 0 0,0 0 0,-1 0 0,1 0 0,0 0 0,-1 1 0,1-1 0,0 1 0,-1-1 1,1 1-1,-1-1 0,1 1 0,-1 0 0,1 0 0,-1 0 0,1 0 0,-1 0 0,0 0 0,1 0 0,-1 1 0,0-1 0,0 0 0,0 1 0,0-1 0,0 1 0,0-1 0,-1 1 0,1-1 0,0 1 0,-1-1 0,1 1 0,-1 0 0,0 0 1,1-1-1,-1 1 0,0 0 0,0-1 0,0 1 0,0 0 0,-1-1 0,1 1 0,0 0 0,-1 0 0,0 0 12,-1 1 104,0 0 0,0 0 0,-1-1 0,1 1 0,-1-1 0,0 1 0,0-1 0,0 0 0,0 0 0,0-1 0,0 1 0,-1-1 0,1 1 0,0-1 0,-1 0 0,1 0-1,-1-1 1,1 1 0,-1-1 0,0 1 0,1-1 0,-1 0 0,1-1 0,-1 1 0,1-1 0,-2 0-104,4 1 2539</inkml:trace>
  <inkml:trace contextRef="#ctx0" brushRef="#br0" timeOffset="2794.025">667 115 8570,'-3'3'9067,"-8"29"-9075,-15 54 1356,19-84 443,12-14-1064,1 3-785,0 0 0,0 0 0,1 1 0,0 0 0,0 1-1,1-1 1,0 1 0,0 1 0,1 0 0,6-4 58,-15 10-25,1 0 0,0-1 0,0 1 0,0 0 0,0 0 0,-1 0 0,1 0 0,0 0 0,0 0 0,0 0 0,0 0 0,0 0 0,-1 0 0,1 0 0,0 1 0,0-1 0,0 0 0,-1 1 0,1-1 0,0 0 0,0 1 1,-1-1-1,1 1 0,0-1 0,-1 1 0,1-1 0,0 1 0,-1 0 0,1-1 0,-1 1 0,1 0 0,-1 0 0,0-1 0,1 1 0,-1 0 0,0 0 0,1-1 0,-1 1 0,0 0 0,0 0 0,0 0 0,1 0 0,-1-1 0,0 1 0,0 0 0,0 0 0,-1 0 0,1 0 25,-2 48-189,1-42 189,15 27-400,27-27-4664,18-19-481,-27-10 7168,-37 16 7971,-4 12-10265,8-6 674,0 1 0,-1-1 0,1 1 1,0 0-1,-1-1 0,1 1 0,0 0 0,0 0 1,0 0-1,0 0 0,0 0 0,0 0 0,0 0 1,0 0-1,0 1 0,1-1 0,-1 0 0,0 0 1,1 1-1,-1-1 0,1 0 0,-1 1 0,1-1 1,0 1-1,-1-1 0,1 0 0,0 1 0,0-1 1,0 1-1,0-1 0,0 1 0,1-1 1,-1 0-1,0 1 0,1-1 0,-1 1 0,1-1 1,-1 0-1,1 1 0,0-1 0,-1 0 0,1 0 1,0 0-1,0 1 0,0-1 0,0 0 0,0 0 1,0 0-1,0-1 0,0 1 0,0 0 0,1 0 1,-1 0-1,0-1 0,1 1 0,-1-1 0,1 1-3,6-1 39</inkml:trace>
  <inkml:trace contextRef="#ctx0" brushRef="#br0" timeOffset="3071.403">901 126 9890,'-2'-2'4337,"0"-4"-1968,1 4-1073,0 0-232,1 2-384,0-1-304,0 1-176,0 0-472,0 0-920,0 0 1592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40:16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2180 1336,'10'5'8036,"6"4"-5167,33 7-3233,243-17 2243,12-10-824,-8-2-383,16 4-390,-103 7-172,131 2-30,-72-2-96,-232 2 535,-36 0-758,-1 0-513</inkml:trace>
  <inkml:trace contextRef="#ctx0" brushRef="#br0" timeOffset="7803.423">2586 2036 4465,'18'-45'10882,"-17"63"-11183,-1-12 510,-1 1 1,0 0-1,0-1 0,0 1 1,-1-1-1,0 0 1,0 1-1,-1-1 0,0 0 1,0 0-1,0-1 0,-1 1 1,-4 5-210,7-12 2540,5-12-2376,56-87-633,-44 143-1246,-14-33 1705,-3-7 11,1-1 1,0 0 0,-1 0-1,1 1 1,0-1 0,1 0-1,-1 0 1,0 1-1,1-1 1,-1 0 0,1 0-1,0 1 1,-1-1 0,1 0-1,0 0 1,0 0 0,1 0-1,-1 0 1,0-1-1,1 1 1,-1 0 0,1 0-1,-1-1 1,1 1 0,0-1-1,0 0 1,0 1 0,0-1-1,0 0 1,0 0-1,0 0 1,0 0 0,0-1-1,0 1 1,0 0 0,1-1-1,-1 0 1,1 1-2,3-2 85,1 1-1,-1-1 1,0 0 0,1 0-1,-1 0 1,0-1-1,0 0 1,1-1 0,-2 1-1,1-1 1,0 0 0,0-1-1,-1 1 1,0-1 0,0 0-1,0 0 1,0-1-85,-12 11-476,6-5 465,0 0 1,0 0-1,-1 0 0,1 1 1,0-1-1,0 0 0,0 1 1,0-1-1,1 1 1,-1 0-1,0-1 0,1 1 1,-1-1-1,1 1 1,-1 0-1,1-1 0,0 1 1,0 0-1,0 0 0,0-1 1,0 1-1,0 0 1,0-1-1,0 1 0,1 0 1,-1 0-1,1-1 1,-1 1-1,1-1 0,0 1 1,-1-1-1,1 1 0,0-1 1,0 1-1,0-1 1,0 1-1,0-1 0,1 0 1,-1 0-1,0 0 0,1 0 1,-1 0-1,0 0 1,1 0-1,0 0 0,-1 0 1,1-1-1,-1 1 1,1-1-1,0 1 0,0-1 11,0 2 55,-1-1 0,1 0-1,0 0 1,0-1 0,0 1 0,1 0-1,-1-1 1,0 1 0,0-1-1,0 0 1,0 1 0,1-1-1,-1 0 1,0 0 0,0-1 0,0 1-1,0 0 1,1-1 0,-1 1-1,0-1 1,0 0 0,0 0 0,0 0-1,0 0 1,0 0 0,0 0-1,-1 0 1,1-1 0,0 1-1,-1-1 1,1 1 0,-1-1 0,1 1-1,-1-1 1,0 0 0,1 0-1,-1 0 1,0 0 0,0 0-1,-1 0 1,1 0 0,0 0 0,-1 0-1,1 0 1,-1 0 0,0 0-1,1-1 1,-1 1 0,0 0 0,0 0-1,-1 0 1,1-1 0,0 1-55,-31-23-298,23 26 2556</inkml:trace>
  <inkml:trace contextRef="#ctx0" brushRef="#br0" timeOffset="-7552.003">32 810 456,'1'-12'5329,"2"-6"-3353,0-15-47,-3 33-1901,0 0-97,0 0-29,0 0-8,0 8 1491,-11 124 2515,1-14-3707,2 47 222,7-54-271,-6 38-31,6-66 71,3 77-62,4 19 155,-5-111 7,-2-68 1809,1 0 949</inkml:trace>
  <inkml:trace contextRef="#ctx0" brushRef="#br0" timeOffset="-5232.649">68 743 976,'-15'-7'11101,"15"7"-10878,0 0-35,0 0-31,0 0-61,0 0-48,0 0-60,0 0-14,0 0 20,7 3 140,137 9 1101,34-8-23,1-3-1213,7-1 310,-169 0 811,-22 9-1400,-3 6 318,1 0-1,1 1 0,0 0 1,1 1-1,0-1 0,2 1 1,0 0-1,0-1 0,2 1 1,0 2-38,-13 232 665,12 17-115,3-82-297,4 7-204,-1-132 322,-13-5-10,9-56-379,0 0-349,0 0-947,0 0-2609</inkml:trace>
  <inkml:trace contextRef="#ctx0" brushRef="#br0" timeOffset="-4167.647">28 1939 4241,'16'1'10147,"34"-1"-9625,-24 1-25,194-23 1148,74 28-590,-284-8-1329,-10 2-1300</inkml:trace>
  <inkml:trace contextRef="#ctx0" brushRef="#br0" timeOffset="9824.251">290 1315 6401,'39'-68'10767,"-42"97"-10442,-52 192 531,63-281 1848,-5 43-2910,0 0 1,0 0-1,-2-1 1,0 1-1,-1 0 1,0 0-1,-2 0 1,0-1-1,-1 1 1,-1 1-1,0-1 1,-6-14 205,8 29-50,1 0 0,0 1 0,0-1 1,-1 1-1,1 0 0,-1-1 0,1 1 1,-1 0-1,0 0 0,1 0 0,-1 0 0,0 0 1,0 0-1,0 1 0,0-1 0,1 1 1,-1-1-1,0 1 0,0-1 0,0 1 1,0 0-1,0 0 0,0 0 0,0 0 1,0 1-1,0-1 0,0 0 0,0 1 0,0 0 1,0-1-1,0 1 0,0 0 0,1 0 1,-1 0-1,0 0 0,1 0 0,-1 0 1,1 0-1,-1 1 0,1-1 0,-1 1 1,1-1-1,0 1 0,0-1 0,0 1 0,0 0 1,0-1-1,0 1 0,0 0 0,0 0 1,1 0-1,-1 0 0,1 0 0,-1 0 50,1-1 4,0 0-1,-1 0 1,1-1-1,0 1 1,-1 0-1,1 0 0,0 0 1,0 0-1,0 0 1,0 0-1,0 0 0,0 0 1,0 0-1,0-1 1,0 1-1,0 0 1,1 0-1,-1 0 0,0 0 1,0 0-1,1 0 1,-1-1-1,1 1 1,-1 0-1,1 0 0,-1 0 1,1-1-1,0 1 1,-1 0-1,1-1 1,0 1-1,-1-1 0,1 1 1,0-1-1,0 1 1,0-1-1,-1 1 1,1-1-1,0 0 0,0 1 1,0-1-1,0 0 1,0 0-1,0 0 1,0 0-1,-1 0 0,1 0 1,0 0-1,1 0-3,50 2 633,160-34 135,-212 31-555,-1 2-810</inkml:trace>
  <inkml:trace contextRef="#ctx0" brushRef="#br0" timeOffset="15724.488">682 1696 2489,'12'1'11557,"9"4"-8688,10 2-3613,239 2 1058,143 3-251,-69 1-22,89-15 110,-184 1-38,-244 2 1459,-5-1-2593</inkml:trace>
  <inkml:trace contextRef="#ctx0" brushRef="#br0" timeOffset="16441.993">2715 1702 4897,'-2'-7'7330,"-3"6"-3324,-25 24-2570,13 38-716,17-60-692,0 0 0,0 1-1,0-1 1,0 0 0,0 1 0,1-1-1,-1 0 1,1 0 0,-1 1 0,1-1-1,-1 0 1,1 0 0,-1 0-1,1 0 1,0 0 0,0 0 0,0 0-1,0 0 1,0 0 0,0 0 0,0 0-1,0-1 1,0 1 0,0 0 0,0-1-1,0 1 1,0 0 0,1-1-1,-1 0 1,0 1 0,0-1 0,1 0-1,-1 0 1,0 1 0,1-1 0,-1 0-1,0 0 1,0 0 0,1-1 0,-1 1-1,0 0 1,1 0 0,-1-1 0,1 0-28,1 0 85,0-1 0,0 1 0,0-1 0,-1 0 0,1 0 0,0-1 0,-1 1 0,0 0 0,1-1 0,-1 1 0,0-1 1,0 0-1,-1 0 0,1 0 0,-1 0 0,1 0 0,-1 0 0,0 0 0,0 0 0,0-1 0,0 1 0,-1 0 0,1 0 1,-1-1-1,0 1 0,0-1 0,0 1 0,-1 0 0,1-1 0,-1 1 0,0 0 0,0 0 0,0-1 0,0 1 1,-1-1-87,-9-2-780,2 6 2516</inkml:trace>
  <inkml:trace contextRef="#ctx0" brushRef="#br0" timeOffset="18071.233">693 1345 1048,'3'-1'12198,"7"6"-9941,16 5-2909,49-8 2595,-75-2-1900,0 0 4,0 0-1,0 0-6,-1-1 535,1 1-1492</inkml:trace>
  <inkml:trace contextRef="#ctx0" brushRef="#br0" timeOffset="21221.01">754 1356 2449,'9'0'8881,"13"1"-5124,68 0-4925,-71 0 2127,558 19-488,-129-22-199,-157 7-154,-87 10-78,-173-13 1202,-31-2-1419</inkml:trace>
  <inkml:trace contextRef="#ctx0" brushRef="#br0" timeOffset="22277.64">2694 1434 6761,'11'-21'10204,"-33"100"-10265,32-101 4697,46-53-5145,-48 116-1038,-8-37 1542,-1-2 8,1-1 0,-1 1 0,1 0 0,-1 0 1,1 0-1,0 0 0,0 0 0,0 0 0,0 0 0,0 0 0,0 0 0,1-1 0,-1 1 0,1 0 0,-1 0 1,1 0-1,-1 0 0,1-1 0,0 1 0,0 0 0,0-1 0,0 1 0,0 0 0,1-1 0,-1 1 1,0-1-1,1 0 0,-1 0 0,1 1 0,-1-1 0,1 0 0,0 0 0,-1 0 0,1 0 0,0-1 1,0 1-1,-1 0 0,1-1 0,0 1 0,0-1 0,0 0 0,0 0 0,0 0-3,3 1 54,0-1-1,0 1 1,0-1 0,0-1-1,0 1 1,-1-1-1,1 1 1,0-1-1,0-1 1,-1 1 0,1-1-1,-1 0 1,1 0-1,-1 0 1,0 0 0,1-1-1,-1 0 1,-1 0-1,1 0 1,0 0-1,-1-1 1,0 1 0,1-1-1,-1 0 1,-1 0-1,1 0 1,-1 0 0,1-2-54,-8-4-502,-8 28-507,11-15 1000,0 0 0,0 0 0,0 0 0,1 0 0,-1 0 0,1 0 0,0 1 0,0-1 0,0 0 0,0 1 0,1-1 0,-1 1 0,1-1 0,0 1 0,0 0 0,0-1 0,1 1 0,-1-1 1,1 1-1,0-1 0,-1 0 0,2 1 0,-1-1 0,0 0 0,1 1 0,-1-1 0,1 0 0,0 0 0,0 0 0,1-1 0,1 3 9,-1-3 598,1-2 2229</inkml:trace>
  <inkml:trace contextRef="#ctx0" brushRef="#br0" timeOffset="31133.285">1335 27 768,'-6'-9'7236,"-9"-8"-3952,7 40-2950,-6 119 1690,14-84-2059,-14 217 332,-13-40-90,9-38 280,14-108-236,4-61 5,0-28-226,0 0 1,0 0-7,0 13 43,4 16 45,2-27 60,0 0 1,-1-1 0,1 0 0,0 0 0,0 0 0,0-1 0,0 0-1,0 0 1,0 0 0,0-1 0,0 0 0,0 0 0,4-1-173,12-1 240,262-27 177,-14 11-289,-206 12 728,-64 4-805,0 3-751</inkml:trace>
  <inkml:trace contextRef="#ctx0" brushRef="#br0" timeOffset="32762.894">1339 43 1224,'-3'-5'5834,"0"-3"-1297,15 2-3548,307 13 2433,-66-7-2734,-252 57-2111,-12 164 358,20 1 1054,-12-30 442,16 2 153,-10-69 2870,-3-126-3847,-1 1-2675</inkml:trace>
  <inkml:trace contextRef="#ctx0" brushRef="#br0" timeOffset="33540.689">1568 445 8762,'-1'-22'5064,"1"29"-5096,-7 85-793,0-8 3614,4-136 1136,2 40-4040,0 1 0,-1 0 1,0 0-1,-1 0 0,-1 0 0,0 1 0,0-1 0,-1 1 0,0 0 1,-4-5 114,8 13-61,0 1 0,-1-1 0,1 1 1,-1 0-1,1-1 0,-1 1 1,0 0-1,0 0 0,1 0 0,-1 0 1,0 0-1,0 0 0,0 1 0,0-1 1,0 0-1,0 1 0,0 0 1,0-1-1,0 1 0,0 0 0,0 0 1,-1 0-1,1 1 0,0-1 0,0 0 1,0 1-1,0-1 0,0 1 61,46 1-373,116-6 1453,-162 2 288,2 2 1344</inkml:trace>
  <inkml:trace contextRef="#ctx0" brushRef="#br0" timeOffset="36359.484">48 170 528,'-2'-5'7669,"6"1"-4039,30-7-3989,245 5 750,-32-1-161,-39 10-98,10-4 90,-68 5-141,-91-1 0,-31-3 182,-12-4 304,-17 4-511</inkml:trace>
  <inkml:trace contextRef="#ctx0" brushRef="#br0" timeOffset="39233.276">9 571 1584,'3'-1'9002,"6"1"-4707,54-2-4745,154-6 358,-20 12 44,-50-4 105,56-1 118,-65 1 33,-76-4-48,12-1-120,36 6-8,-78-1 966,-33 0-1308</inkml:trace>
  <inkml:trace contextRef="#ctx0" brushRef="#br0" timeOffset="40635.412">1932 202 2056,'1'-6'8450,"1"2"-4824,12 0-4850,-9 4 2171,110 6-654,574-8 306,-461 2-480,-172 4 286,-58-5 305,2 1-1600</inkml:trace>
  <inkml:trace contextRef="#ctx0" brushRef="#br0" timeOffset="41920.516">1866 587 2857,'25'6'9266,"25"-6"-8911,-29 0 360,381 2 1097,-151 0-1279,-18-4-230,-11 2-123,-167-3 343,-55 3-2136</inkml:trace>
  <inkml:trace contextRef="#ctx0" brushRef="#br0" timeOffset="43265.208">681 969 2048,'14'-42'8922,"-14"42"-8666,29-7 875,305 0-840,-206 1-254,-129 6 1561,1 0-1878</inkml:trace>
  <inkml:trace contextRef="#ctx0" brushRef="#br0" timeOffset="44747.154">1938 875 2641,'2'-3'7261,"3"1"-3900,18 3-4336,-12 0 1719,227 4 739,50 8-1404,-29-3-45,-199-7 340,-64-3 1465,3 0-2677</inkml:trace>
  <inkml:trace contextRef="#ctx0" brushRef="#br0" timeOffset="46951.077">2927 894 4977,'-3'-8'4145,"-3"-3"2943,2 21-6250,2 0-818,0 0 1,1-1 0,0 1 0,0 0-1,1 0 1,0 0 0,1-1 0,0 1-1,1 0 1,0-1 0,3 9-21,-3-16 59,1 0 0,0 0 0,0-1 0,0 1 1,0-1-1,0 1 0,0-1 0,0 0 0,1 0 1,-1 0-1,0-1 0,1 1 0,-1-1 0,1 0 1,-1 0-1,0 0 0,1 0 0,-1 0 0,0-1 1,1 0-1,-1 1 0,0-1 0,1 0 0,-1-1 1,0 1-1,0-1 0,0 1 0,0-1 0,0 0 1,-1 0-1,1 0 0,0 0 0,-1-1 0,0 1 1,1-1-1,0-1-59,1-1 97,-1 0 0,1 0 1,-1 0-1,0 0 0,0-1 0,-1 1 1,0-1-1,0 0 0,0 0 0,0 0 1,-1 1-1,0-2 0,0 1 1,-1 0-1,0-4-97,-2 7-13,0-1 1,0 0 0,-1 1-1,0 0 1,1-1 0,-1 1-1,0 0 1,0 0-1,-1 1 1,1-1 0,-1 1-1,1 0 1,-1-1 0,0 2-1,0-1 1,0 0-1,0 1 1,0 0 0,0 0-1,0 0 1,0 0 0,-1 1-1,1-1 1,0 1-1,-3 0 13,-7 5-527,8 2-2746,3-4 568</inkml:trace>
  <inkml:trace contextRef="#ctx0" brushRef="#br0" timeOffset="49474.334">3197 39 7402,'0'-10'6090,"-7"21"-7041,-36 105 1199,53-150 7206,41-52-7799,-52 87 307,1 0 0,0 0 1,0-1-1,0 1 0,1 0 1,-1 0-1,0 0 0,0-1 1,0 1-1,1 0 0,-1 0 1,0-1-1,1 1 0,-1 0 1,0 0-1,1-1 1,-1 1-1,1 0 0,-1-1 1,1 1-1,0-1 0,-1 1 1,1-1-1,-1 1 0,1-1 1,0 1-1,-1-1 0,1 0 1,0 1-1,0-1 0,-1 0 1,1 0-1,0 1 1,0-1-1,0 0 0,-1 0 1,1 0-1,0 0 0,0 0 1,0 0-1,0 0 0,-1 0 1,1 0-1,0-1 0,0 1 1,-1 0-1,1 0 0,0-1 1,0 1-1,-1 0 0,1-1 1,0 1-1,-1-1 1,1 1-1,0-1 0,-1 1 1,1-1-1,-1 0 0,1 1 1,-1-1-1,1 0 0,-1 1 1,0-1-1,1 0 0,-1 0 38,0 21-118,2 41 70,-1-60 65,-1 0 1,0 1-1,1-1 0,-1 0 1,1 0-1,-1 0 1,1 1-1,0-1 0,-1 0 1,1 0-1,0 0 1,0 0-1,0 0 0,0 0 1,0 0-1,0-1 1,0 1-1,0 0 0,0 0 1,0-1-1,0 1 1,0-1-1,1 1 0,-1-1 1,0 1-1,0-1 1,1 0-1,-1 0 0,0 0 1,1 1-1,-1-1 1,0 0-1,1-1 0,-1 1 1,0 0-1,0 0 1,1 0-1,-1-1 0,0 1 1,2-1-18,2-1 86,0 0-1,0 0 1,0 0 0,0-1 0,0 1 0,0-1-1,-1-1 1,1 1 0,-1-1 0,0 1 0,0-1-1,0 0 1,0 0 0,-1-1 0,0 1 0,0-1-1,0 0 1,0 0 0,-1 0 0,0 0 0,0 0-1,0 0 1,-1-1 0,1-1-86,-3 7-54,0-1 0,0 1 0,1 0 0,-1 0 0,0 0 0,0 0 0,0 0 0,0 0 0,1 0 0,-1 1 0,0-1 0,0 0 0,0 0 0,1 1 0,-1-1-1,0 0 1,0 1 0,1-1 0,-1 1 0,0-1 0,1 1 0,-1-1 0,0 1 0,1-1 0,-1 1 0,1 0 0,-1-1 0,1 1 0,-1 0 0,1 0 0,0-1 0,-1 1 0,1 0 0,0 0 0,0-1 0,-1 1 0,1 1 54,-2 2-40,0 0 1,1 0-1,-1 0 1,1 0-1,0 0 0,0 1 1,0-1-1,0 1 1,1-1-1,0 0 0,0 1 1,0-1-1,1 1 1,-1-1-1,1 0 1,0 1-1,0-1 0,1 0 1,-1 0-1,1 0 1,0 0-1,0 1 40,-2-5 44,1 1 0,-1 0 0,0-1-1,1 1 1,-1 0 0,1-1 0,-1 1 0,1-1 0,-1 1 0,1 0 0,-1-1-1,1 0 1,0 1 0,-1-1 0,1 1 0,0-1 0,-1 0 0,1 1-1,0-1 1,-1 0 0,1 0 0,0 1 0,0-1 0,-1 0 0,1 0 0,0 0-1,0 0 1,0 0 0,-1 0 0,1 0 0,0 0 0,0-1 0,-1 1 0,1 0-1,0 0 1,0 0 0,-1-1 0,1 1 0,0-1 0,-1 1 0,1 0-1,0-1 1,-1 1 0,1-1 0,-1 1 0,1-1 0,-1 0-44,0 1-458,0 0 1481</inkml:trace>
  <inkml:trace contextRef="#ctx0" brushRef="#br0" timeOffset="50268.99">3269 487 6017,'4'-14'4972,"-4"14"-4850,0 0 0,1 1 0,-1-1-1,0 0 1,0 0 0,1 0 0,-1 0 0,0 0 0,1 1 0,-1-1 0,0 0-1,0 0 1,1 0 0,-1 0 0,0 0 0,1 0 0,-1 0 0,0 0-1,0 0 1,1 0 0,-1 0-122,-15 100 142,14-102 5215,6-9-5841,65-75 429,-72 135-2160,14 24 1743,-10-67-1010</inkml:trace>
  <inkml:trace contextRef="#ctx0" brushRef="#br0" timeOffset="50832.719">3411 536 5625,'18'-25'6159,"-16"25"-6180,-1-1 1,1 1-1,-1-1 0,1 1 0,-1 0 0,1 0 1,-1-1-1,1 1 0,-1 0 0,1 0 0,-1 1 1,1-1-1,-1 0 0,1 0 0,-1 1 1,1-1-1,-1 1 0,1-1 0,-1 1 0,1 0 1,-1-1-1,0 1 0,0 0 0,1 0 0,-1 0 1,0 0-1,0 0 0,0 0 0,0 0 1,0 1-1,0-1 0,0 0 0,0 0 0,-1 1 1,1-1-1,0 1 0,-1-1 0,1 1 0,-1-1 1,0 1-1,1-1 0,-1 1 0,0 0 21,0 2 86,0 0 0,0 0 0,-1 0 0,0 0 0,1 0 0,-1-1 0,-1 1 0,1 0 0,-1 0 0,1-1 0,-1 1 0,0-1 0,0 1 0,0-1 0,-1 0 0,1 0-1,-1 0 1,0 0 0,0 0 0,0-1 0,0 1 0,0-1 0,-1 0 0,1 0 0,0 0 0,-1 0 0,0-1 0,1 1 0,-5 0-86,77-6 2188,19-4-2042,-85 6 169,-3 1 2301,0 1-4708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4:29.32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380 63 0 0 0,'0'0'583'0'0,"0"0"242"0"0,0 0 170 0 0,0 0 116 0 0,0 0 101 0 0,0 0 109 0 0,0 0 171 0 0,0 0 64 0 0,0 0-59 0 0,0 0-184 0 0,0 0-330 0 0,-2-3-263 0 0,0 3-672 0 0,1-1-1 0 0,0 0 1 0 0,0 0-1 0 0,0 1 1 0 0,0-1 0 0 0,0 1-1 0 0,0-1 1 0 0,-1 1-1 0 0,1-1 1 0 0,0 1-1 0 0,0 0 1 0 0,-1 0-1 0 0,1-1 1 0 0,0 1-1 0 0,-1 0 1 0 0,1 0 0 0 0,0 0-1 0 0,-1 1 1 0 0,1-1-1 0 0,0 0 1 0 0,0 0-1 0 0,-1 1 1 0 0,1-1-1 0 0,0 0 1 0 0,0 1-1 0 0,0 0 1 0 0,-1-1 0 0 0,1 1-1 0 0,0 0 1 0 0,0-1-1 0 0,0 1 1 0 0,0 0-1 0 0,0 0 1 0 0,0 0-1 0 0,0 0 1 0 0,1 0-1 0 0,-1 0 1 0 0,0 0 0 0 0,0 0-1 0 0,0 1-47 0 0,-1 0 44 0 0,-301 238 3434 0 0,280-215-3087 0 0,23-25-382 0 0,-1 1-1 0 0,1-1 1 0 0,0 0 0 0 0,0 1 0 0 0,-1-1 0 0 0,1 1-1 0 0,0-1 1 0 0,0 1 0 0 0,0-1 0 0 0,0 1 0 0 0,0-1-1 0 0,0 1 1 0 0,0-1 0 0 0,0 1 0 0 0,0-1 0 0 0,0 1-1 0 0,0-1 1 0 0,0 1 0 0 0,0-1 0 0 0,0 1-1 0 0,0-1 1 0 0,1 0 0 0 0,-1 1 0 0 0,0-1 0 0 0,0 1-1 0 0,1-1 1 0 0,-1 1 0 0 0,0-1 0 0 0,0 0 0 0 0,1 1-1 0 0,-1-1 1 0 0,0 0 0 0 0,1 1 0 0 0,-1-1 0 0 0,1 0-1 0 0,-1 1 1 0 0,0-1 0 0 0,1 0 0 0 0,-1 0 0 0 0,1 1-1 0 0,-1-1 1 0 0,1 0 0 0 0,-1 0 0 0 0,1 0 0 0 0,-1 0-1 0 0,0 0 1 0 0,1 0 0 0 0,-1 0 0 0 0,1 0-1 0 0,-1 0 1 0 0,1 0 0 0 0,-1 0 0 0 0,1 0 0 0 0,-1 0-1 0 0,1 0 1 0 0,-1 0 0 0 0,1 0 0 0 0,-1 0 0 0 0,1-1-1 0 0,-1 1 1 0 0,1 0 0 0 0,-1 0 0 0 0,0-1 0 0 0,1 1-9 0 0,101-40 925 0 0,-82 29-841 0 0,57-35 66 0 0,-2-3 0 0 0,-3-3-1 0 0,19-21-149 0 0,-21 17 82 0 0,-61 49-168 0 0,13-10 482 0 0,-36 33 45 0 0,-269 246-369 0 0,281-260-69 0 0,1-2-10 0 0,0 0 1 0 0,0 1 0 0 0,0-1 0 0 0,-1 0 0 0 0,1 1 0 0 0,0-1-1 0 0,0 1 1 0 0,0-1 0 0 0,0 1 0 0 0,0-1 0 0 0,0 1-1 0 0,1 0 1 0 0,-1 0 0 0 0,0-1 0 0 0,0 1 0 0 0,0 0 0 0 0,1 0-1 0 0,-1 0 1 0 0,0 0 0 0 0,1 0 0 0 0,-1 0 0 0 0,1 0 0 0 0,-1 0-1 0 0,1 0 1 0 0,-1 0 0 0 0,1 0 0 0 0,0 0 0 0 0,0 0-1 0 0,-1 0 1 0 0,1 1 0 0 0,0-1 0 0 0,0 0 0 0 0,0 0 0 0 0,0 0-1 0 0,0 0 1 0 0,1 0 0 0 0,-1 1 0 0 0,0-1 0 0 0,0 0 0 0 0,1 0-1 0 0,-1 0 1 0 0,1 0 0 0 0,-1 0 0 0 0,1 0 0 0 0,-1 0-1 0 0,1 0 1 0 0,0 0 0 0 0,-1 0 0 0 0,1 0 0 0 0,0-1 0 0 0,0 1-1 0 0,0 0 1 0 0,-1 0 0 0 0,2 0 6 0 0,15-2 3 0 0,0-1-1 0 0,-1-1 0 0 0,1-1 1 0 0,-1 0-1 0 0,0-1 1 0 0,0 0-1 0 0,0-2 1 0 0,-1 0-1 0 0,0 0 1 0 0,0-2-1 0 0,4-3-2 0 0,6-1 4 0 0,262-163 16 0 0,-252 164-174 0 0,-46 30 308 0 0,-142 161 106 0 0,151-178-265 0 0,1 0 0 0 0,-1 0 1 0 0,1 0-1 0 0,0 0 0 0 0,-1 0 1 0 0,1 0-1 0 0,0 1 0 0 0,0-1 1 0 0,0 0-1 0 0,0 1 0 0 0,0-1 1 0 0,0 1-1 0 0,0-1 0 0 0,1 1 1 0 0,-1-1-1 0 0,0 1 0 0 0,1 0 1 0 0,-1-1-1 0 0,1 1 0 0 0,0 0 0 0 0,0-1 1 0 0,-1 1-1 0 0,1 0 0 0 0,0-1 1 0 0,1 1-1 0 0,-1 0 0 0 0,0 0 1 0 0,0-1-1 0 0,1 1 0 0 0,-1 0 1 0 0,1-1-1 0 0,-1 1 0 0 0,1-1 1 0 0,0 1-1 0 0,-1-1 0 0 0,1 1 1 0 0,0-1-1 0 0,0 1 0 0 0,0-1 1 0 0,0 0-1 0 0,0 1 0 0 0,1-1 0 0 0,-1 0 1 0 0,0 0-1 0 0,1 0 0 0 0,-1 0 1 0 0,1 0-1 0 0,-1 0 0 0 0,1 0 5 0 0,18 1 8 0 0,-1-1 0 0 0,1-1-1 0 0,-1-1 1 0 0,1 0-1 0 0,-1-2 1 0 0,0 0 0 0 0,0-1-1 0 0,0-1 1 0 0,0-1 0 0 0,16-7-8 0 0,-29 11 3 0 0,198-86 2266 0 0,-259 121 468 0 0,-22 26-2876 0 0,66-50 311 0 0,-72 79-590 0 0,74-64-3141 0 0,5 2-3507 0 0,4-20-4428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17.7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24 7730 0 0,'0'0'1927'0'0,"0"0"6"0"0,0 0-79 0 0,0 0-89 0 0,0 0-205 0 0,0 0-184 0 0,0 0-209 0 0,0 0-236 0 0,0 0-182 0 0,0 0-198 0 0,0 0-171 0 0,0 0-122 0 0,-3-5-120 0 0,-9-14-46 0 0,-9 37 503 0 0,12-9-461 0 0,0 2 0 0 0,0-1 0 0 0,2 1 0 0 0,-1 0 0 0 0,1 1 0 0 0,1 0-1 0 0,0 0 1 0 0,1 0 0 0 0,0 1 0 0 0,1 0 0 0 0,0 0 0 0 0,1 0 0 0 0,1 0 0 0 0,0 1-1 0 0,0-1 1 0 0,2 1 0 0 0,-1-1 0 0 0,2 0 0 0 0,0 1 0 0 0,0-1 0 0 0,2 1 0 0 0,-1-1-1 0 0,2 0 1 0 0,0 0 0 0 0,0 0 0 0 0,1-1 0 0 0,1 0 0 0 0,0 0 0 0 0,0 0 0 0 0,1 0-1 0 0,7 7-133 0 0,63 44 162 0 0,-75-75-8962 0 0,-2 10 4082 0 0,0-1-6786 0 0</inkml:trace>
  <inkml:trace contextRef="#ctx0" brushRef="#br0" timeOffset="369.263">232 3 13363 0 0,'0'0'1156'0'0,"0"0"-177"0"0,0 0-168 0 0,0 0-15 0 0,0 0 84 0 0,0 0 130 0 0,0 0-9 0 0,0 0-154 0 0,0 0-159 0 0,0 0-137 0 0,0 0-63 0 0,0 0-4 0 0,0 0-52 0 0,0 3-12 0 0,-9 91 2437 0 0,6-51-3842 0 0,8-43-15468 0 0,-3-1 7128 0 0</inkml:trace>
  <inkml:trace contextRef="#ctx0" brushRef="#br0" timeOffset="1452.965">169 342 0 0 0,'0'0'3571'0'0,"0"0"-1525"0"0,0 0-435 0 0,0 0 280 0 0,0 0 260 0 0,0 0 62 0 0,0 0-185 0 0,0 0-366 0 0,0 0-371 0 0,0 0-303 0 0,0 0-205 0 0,0 0-159 0 0,0 0-133 0 0,0-6-64 0 0,-4-18-67 0 0,3 23-316 0 0,0 1 1 0 0,1-1 0 0 0,-1 0-1 0 0,0 1 1 0 0,0-1-1 0 0,1 1 1 0 0,-1-1 0 0 0,0 1-1 0 0,0 0 1 0 0,0-1-1 0 0,0 1 1 0 0,0 0 0 0 0,0-1-1 0 0,0 1 1 0 0,0 0-1 0 0,0 0 1 0 0,1 0 0 0 0,-1 0-1 0 0,0 0 1 0 0,0 0-1 0 0,0 0 1 0 0,0 0 0 0 0,0 0-1 0 0,0 1 1 0 0,0-1-1 0 0,0 0 1 0 0,0 0 0 0 0,0 1-1 0 0,0-1 1 0 0,1 1 0 0 0,-1-1-1 0 0,0 1 1 0 0,0-1-1 0 0,0 1 1 0 0,1 0 0 0 0,-1-1-1 0 0,0 1 1 0 0,1 0-45 0 0,-2 0 30 0 0,0 0 0 0 0,0 0 0 0 0,0 1-1 0 0,0-1 1 0 0,0 1 0 0 0,1-1 0 0 0,-1 1 0 0 0,1 0 0 0 0,-1 0 0 0 0,1 0 0 0 0,-1 0 0 0 0,1 0 0 0 0,0 0 0 0 0,0 0 0 0 0,0 0-1 0 0,0 0 1 0 0,1 0 0 0 0,-1 0 0 0 0,1 1 0 0 0,-1-1 0 0 0,1 0 0 0 0,0 1 0 0 0,-1-1 0 0 0,1 0 0 0 0,0 1 0 0 0,1-1 0 0 0,-1 0-1 0 0,0 0 1 0 0,1 1 0 0 0,-1-1 0 0 0,1 0 0 0 0,0 0 0 0 0,0 1 0 0 0,0-1 0 0 0,0 0 0 0 0,0 0 0 0 0,0 0 0 0 0,0 0 0 0 0,1 0-1 0 0,-1-1 1 0 0,1 1 0 0 0,-1 0 0 0 0,1-1 0 0 0,0 1 0 0 0,0-1 0 0 0,0 1 0 0 0,-1-1 0 0 0,1 0 0 0 0,0 0 0 0 0,1 0 0 0 0,-1 0-1 0 0,0 0 1 0 0,0 0 0 0 0,0-1 0 0 0,1 1 0 0 0,-1-1 0 0 0,0 1 0 0 0,1-1 0 0 0,-1 0 0 0 0,2 0-30 0 0,1 1 46 0 0,0 0 0 0 0,0-1-1 0 0,1 0 1 0 0,-1 0 0 0 0,0 0 0 0 0,0-1 0 0 0,0 1 0 0 0,1-1 0 0 0,-1-1-1 0 0,0 1 1 0 0,0-1 0 0 0,0 1 0 0 0,-1-1 0 0 0,1-1 0 0 0,0 1 0 0 0,-1-1-1 0 0,1 0 1 0 0,2-2-46 0 0,-6 3 8 0 0,-1 0 0 0 0,1 0-1 0 0,-1 0 1 0 0,0 0-1 0 0,0 0 1 0 0,0 0 0 0 0,0 0-1 0 0,0 0 1 0 0,0 0 0 0 0,0 0-1 0 0,-1 0 1 0 0,1 0 0 0 0,-1 0-1 0 0,1 0 1 0 0,-1 0-1 0 0,0 0 1 0 0,0 0 0 0 0,0 0-1 0 0,0 0 1 0 0,0 1 0 0 0,0-1-1 0 0,0 0 1 0 0,-1 1-1 0 0,1-1 1 0 0,-1 1 0 0 0,1 0-1 0 0,-1-1 1 0 0,1 1 0 0 0,-1 0-1 0 0,-1-1-7 0 0,-13-16-918 0 0,29 16-16622 0 0,-10 2 9317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4:36.3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21 131 7810 0 0,'0'0'626'0'0,"0"0"-99"0"0,0 0 96 0 0,0 0 279 0 0,0 0 219 0 0,0 0 70 0 0,0 0-135 0 0,0 0-236 0 0,0 0-221 0 0,0 0-147 0 0,0 0-77 0 0,0 0-31 0 0,0 0 2 0 0,-4 6-17 0 0,-13 20-14 0 0,27-39 4683 0 0,12-13-3625 0 0,11-16-1683 0 0,26-30 658 0 0,-52 111 171 0 0,-18 10-137 0 0,1 32 323 0 0,35-120 890 0 0,-22 30-1600 0 0,1 0 1 0 0,0 1 0 0 0,0-1-1 0 0,0 1 1 0 0,1 0-1 0 0,0 0 1 0 0,1 0-1 0 0,0 0 1 0 0,0 1 0 0 0,0 0-1 0 0,1 1 1 0 0,0-1-1 0 0,1 1 1 0 0,-1 1-1 0 0,1-1 1 0 0,0 1 0 0 0,0 1-1 0 0,1-1 1 0 0,6-1 4 0 0,-13 8-4 0 0,-1 0 1 0 0,0 1 0 0 0,1-1 0 0 0,-1 1-1 0 0,-1-1 1 0 0,1 1 0 0 0,0-1-1 0 0,0 1 1 0 0,-1 0 0 0 0,0-1-1 0 0,1 1 1 0 0,-1 0 0 0 0,0 0 0 0 0,-1-1-1 0 0,1 1 1 0 0,0 0 0 0 0,-1-1-1 0 0,1 1 1 0 0,-1 0 0 0 0,0-1-1 0 0,0 2 4 0 0,-3 13 42 0 0,2-13-16 0 0,0 0-1 0 0,1 1 0 0 0,0-1 1 0 0,0 1-1 0 0,0-1 0 0 0,0 1 1 0 0,0-1-1 0 0,1 1 0 0 0,0 0 1 0 0,0-1-1 0 0,1 1 0 0 0,-1-1 0 0 0,1 1 1 0 0,0-1-1 0 0,0 1 0 0 0,0-1 1 0 0,1 1-1 0 0,-1-1 0 0 0,1 0 1 0 0,0 0-1 0 0,1 0 0 0 0,0 1-25 0 0,-1-4 47 0 0,1 0 1 0 0,0-1-1 0 0,0 0 0 0 0,0 1 0 0 0,-1-1 1 0 0,1 0-1 0 0,0 0 0 0 0,0 0 0 0 0,0-1 0 0 0,0 1 1 0 0,-1-1-1 0 0,1 0 0 0 0,0 1 0 0 0,-1-1 1 0 0,1-1-1 0 0,0 1 0 0 0,-1 0 0 0 0,1 0 0 0 0,-1-1 1 0 0,1 0-48 0 0,5-2 38 0 0,30-34-818 0 0,-55 98 1079 0 0,16-59-291 0 0,1 0 0 0 0,0 0 0 0 0,0 1 0 0 0,0-1 0 0 0,0 0 0 0 0,0 0-1 0 0,0 1 1 0 0,0-1 0 0 0,0 0 0 0 0,1 0 0 0 0,-1 0 0 0 0,0 1 0 0 0,1-1 0 0 0,-1 0 0 0 0,1 0 0 0 0,-1 0 0 0 0,1 0 0 0 0,0 0 0 0 0,-1 0 0 0 0,1 0 0 0 0,0 0 0 0 0,0 0 0 0 0,0 0 0 0 0,0 0 0 0 0,0 0 0 0 0,0 0 0 0 0,0-1 0 0 0,0 1 0 0 0,0 0 0 0 0,0-1 0 0 0,0 1 0 0 0,0-1 0 0 0,0 1 0 0 0,1-1 0 0 0,-1 0 0 0 0,0 1 0 0 0,0-1 0 0 0,1 0 0 0 0,-1 0 0 0 0,0 0 0 0 0,0 0 0 0 0,1 0 0 0 0,-1 0 0 0 0,0 0 0 0 0,0-1 0 0 0,0 1 0 0 0,1 0 0 0 0,-1-1 0 0 0,0 1 0 0 0,0 0 0 0 0,0-1 0 0 0,0 0-1 0 0,1 1 1 0 0,-1-1 0 0 0,0 0-8 0 0,1 1 1 0 0,0-1 0 0 0,-1 1 0 0 0,1-1-1 0 0,0 0 1 0 0,0 1 0 0 0,0-1-1 0 0,-1 0 1 0 0,1 0 0 0 0,0-1 0 0 0,-1 1-1 0 0,1 0 1 0 0,-1 0 0 0 0,1-1-1 0 0,-1 1 1 0 0,0-1 0 0 0,1 1-1 0 0,-1-1 1 0 0,0 0 0 0 0,0 1 0 0 0,0-1-1 0 0,0 0 1 0 0,-1 0 0 0 0,1 0-1 0 0,0 0 1 0 0,-1 0 0 0 0,1 0 0 0 0,-1 0-1 0 0,0 0 1 0 0,0 0 0 0 0,0 0-1 0 0,0 0 1 0 0,0 0 0 0 0,0 1 0 0 0,0-1-1 0 0,0 0 1 0 0,-1 0 0 0 0,1 0-1 0 0,-1 0 1 0 0,0 0 0 0 0,1 0 0 0 0,-1 0-1 0 0,0 0 1 0 0,0 1 0 0 0,0-1-1 0 0,0 0 1 0 0,-1 1 0 0 0,1-1 0 0 0,0 1-1 0 0,-1-1 1 0 0,1 1 0 0 0,-1 0-1 0 0,1 0 1 0 0,-1-1 0 0 0,0 1 0 0 0,1 0-1 0 0,-1 0 1 0 0,0 1 0 0 0,0-1-1 0 0,0 0 1 0 0,-1 0-1 0 0,-21 0-1494 0 0,22 2-4340 0 0,4 1-5459 0 0,0 0 1440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4:39.3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0 161 10522 0 0,'0'0'618'0'0,"0"0"-408"0"0,0 0-12 0 0,0 0 361 0 0,0 0 383 0 0,0 0 263 0 0,0 0-69 0 0,0 0-191 0 0,0 0-131 0 0,0 0-74 0 0,0 0 19 0 0,0 0 62 0 0,0 0 58 0 0,2 7 761 0 0,-1-6 2484 0 0,10-24-3929 0 0,1 0 1 0 0,2 1-1 0 0,0 1 0 0 0,1 0 0 0 0,16-17-195 0 0,-15 99 27 0 0,4 18 251 0 0,-18-78-317 0 0,0-1 0 0 0,0 1 0 0 0,0-1 0 0 0,0 0 0 0 0,-1 0 0 0 0,1 0 0 0 0,0 0 1 0 0,0 0-1 0 0,0 0 0 0 0,0 0 0 0 0,0-1 0 0 0,0 1 0 0 0,-1-1 0 0 0,1 1 0 0 0,0-1 1 0 0,0 0-1 0 0,-1 0 0 0 0,1 0 0 0 0,0 0 0 0 0,-1 0 0 0 0,1 0 0 0 0,-1 0 0 0 0,1 0 1 0 0,-1-1-1 0 0,0 1 0 0 0,0 0 0 0 0,1-1 39 0 0,9-6-8046 0 0,-8 7 515 0 0,-2 0-3235 0 0</inkml:trace>
  <inkml:trace contextRef="#ctx0" brushRef="#br0" timeOffset="1015.899">254 133 8162 0 0,'0'0'808'0'0,"0"0"-269"0"0,0 0 109 0 0,0 0 525 0 0,0 0 461 0 0,0 0 196 0 0,0 0-92 0 0,0 0-289 0 0,0 0-266 0 0,0 0-159 0 0,0 0-107 0 0,0 0-121 0 0,0 0-140 0 0,2-2-137 0 0,13-9-137 0 0,0-1 1 0 0,-1 0 0 0 0,-1-2 0 0 0,0 1-1 0 0,-1-1 1 0 0,0-1 0 0 0,-1 0 0 0 0,4-9-383 0 0,-23 63 150 0 0,2-17-101 0 0,3-12 4 0 0,0 0 0 0 0,1 0 0 0 0,0 0 0 0 0,0 0 0 0 0,1 0 1 0 0,1 0-1 0 0,-1 0 0 0 0,2 1 0 0 0,0 8-53 0 0,22-57 1543 0 0,-20 32-1547 0 0,0 0 0 0 0,0 1 0 0 0,0-1 0 0 0,1 0 0 0 0,0 1 0 0 0,0 0 1 0 0,0 0-1 0 0,0 0 0 0 0,1 0 0 0 0,0 1 0 0 0,0 0 0 0 0,0 0 0 0 0,1 0 0 0 0,-1 0 0 0 0,1 1 0 0 0,0 0 0 0 0,0 0 0 0 0,0 1 0 0 0,0-1 0 0 0,2 1 4 0 0,-6 41-398 0 0,-3-37 401 0 0,0 0 5 0 0,0-1 0 0 0,0 1 0 0 0,0 0 0 0 0,0 0 0 0 0,0 0 0 0 0,0 0 0 0 0,1 0 1 0 0,-1 0-1 0 0,1 0 0 0 0,-1 0 0 0 0,1 0 0 0 0,0 0 0 0 0,0 0 0 0 0,0 0 0 0 0,0 0 1 0 0,0 0-1 0 0,0 1 0 0 0,1-1 0 0 0,-1 0 0 0 0,1 0 0 0 0,-1 0 0 0 0,1 0 0 0 0,0 0 1 0 0,0-1-1 0 0,0 1 0 0 0,0 0 0 0 0,0 0 0 0 0,0 0 0 0 0,0-1 0 0 0,0 1 0 0 0,1 0 1 0 0,-1-1-1 0 0,1 0 0 0 0,-1 1 0 0 0,1-1 0 0 0,0 0 0 0 0,0 0 0 0 0,-1 1 0 0 0,1-2 1 0 0,0 1-1 0 0,0 0 0 0 0,0 0 0 0 0,0 0 0 0 0,0-1 0 0 0,0 1 0 0 0,0-1 0 0 0,0 0 1 0 0,0 1-1 0 0,0-1 0 0 0,0 0 0 0 0,0 0 0 0 0,1-1-8 0 0,59-38 182 0 0,-51 12-2756 0 0,-11 27 1184 0 0,-3 2-6955 0 0,0 4 2004 0 0,1-2 621 0 0,1-2 1602 0 0</inkml:trace>
  <inkml:trace contextRef="#ctx0" brushRef="#br0" timeOffset="1402.072">578 139 0 0 0,'0'0'3154'0'0,"0"0"-112"0"0,0 0-260 0 0,0 0-266 0 0,0 0-427 0 0,0 0-378 0 0,0 0-317 0 0,0 0-266 0 0,0 0-215 0 0,0 0-148 0 0,0 0-63 0 0,0 0-44 0 0,0 0-38 0 0,10-4-29 0 0,31-12-61 0 0,-42 17-485 0 0,0 0 0 0 0,0 1 0 0 0,0-1 0 0 0,0 0 0 0 0,0 0 0 0 0,0 1 0 0 0,0-1 0 0 0,0 1 0 0 0,1-1 0 0 0,-1 1 0 0 0,0-1 0 0 0,1 1 0 0 0,-1-1 0 0 0,1 1 0 0 0,0-1 0 0 0,-1 1 0 0 0,1 0 0 0 0,0-1 0 0 0,0 1 0 0 0,0-1 0 0 0,0 1 0 0 0,1 0 0 0 0,-1-1 0 0 0,0 1 0 0 0,1-1 0 0 0,-1 1 0 0 0,1-1 0 0 0,-1 1 0 0 0,1-1 0 0 0,0 1 0 0 0,-1-1 0 0 0,1 1 0 0 0,0-1 0 0 0,0 0 0 0 0,0 0 0 0 0,0 1 0 0 0,0-1 0 0 0,0 0 0 0 0,1 0 0 0 0,-1 0 0 0 0,0 0 0 0 0,1 0 0 0 0,-1 0 0 0 0,0-1 0 0 0,1 1 0 0 0,-1 0 0 0 0,1-1 0 0 0,-1 1 0 0 0,1-1 0 0 0,0 1 0 0 0,-1-1 0 0 0,1 0 0 0 0,-1 0 0 0 0,1 0 0 0 0,0 0 0 0 0,-1 0 0 0 0,1 0 0 0 0,-1 0 0 0 0,1 0 0 0 0,0-1 0 0 0,-1 1 0 0 0,1 0 0 0 0,-1-1 0 0 0,1 0 0 0 0,-1 1 0 0 0,1-1 0 0 0,-1 0 0 0 0,0 0 0 0 0,1 0-45 0 0,-13 12 65 0 0,0-1 1 0 0,-1 0-1 0 0,-1 0 0 0 0,1-1 0 0 0,-1-1 0 0 0,-1 0 0 0 0,0-1 1 0 0,-9 3-66 0 0,78-14 1192 0 0,26-2-3169 0 0,-80 5-1553 0 0,-1 0-1755 0 0,0 0-1112 0 0,0 0-3828 0 0</inkml:trace>
  <inkml:trace contextRef="#ctx0" brushRef="#br0" timeOffset="1864.925">769 170 11386 0 0,'0'0'1030'0'0,"0"0"-282"0"0,0 0 70 0 0,0 0 381 0 0,0 0 362 0 0,0 0 142 0 0,0 0-153 0 0,0 0-319 0 0,0 0-328 0 0,0 0-231 0 0,0 0-163 0 0,0 0-105 0 0,0 0-100 0 0,3-1-66 0 0,6-4-138 0 0,0 0 0 0 0,0-2 0 0 0,-1 1 1 0 0,1-1-1 0 0,-1 0 0 0 0,-1 0 0 0 0,1-1 0 0 0,-2 0 0 0 0,1-1 1 0 0,-1 0-1 0 0,0 0 0 0 0,-1 0 0 0 0,1 0 0 0 0,-1-2-100 0 0,24-37 266 0 0,-32 101 189 0 0,2-50-447 0 0,1-1 0 0 0,-1 1 0 0 0,1-1 0 0 0,-1 1 0 0 0,1-1 0 0 0,0 1 0 0 0,0-1 0 0 0,0 1 0 0 0,0-1 0 0 0,0 1 0 0 0,0-1 0 0 0,1 1 0 0 0,0-1 0 0 0,-1 1 0 0 0,1-1 0 0 0,0 1 0 0 0,0-1 1 0 0,0 0-1 0 0,0 0 0 0 0,1 1 0 0 0,-1-1 0 0 0,1 0 0 0 0,-1 0 0 0 0,1 0 0 0 0,0-1 0 0 0,-1 1 0 0 0,1 0 0 0 0,0 0 0 0 0,0-1 0 0 0,0 0 0 0 0,1 1 0 0 0,-1-1 0 0 0,0 0 0 0 0,0 0 0 0 0,1 0 0 0 0,-1 0 0 0 0,1 0 0 0 0,-1-1 0 0 0,1 1 0 0 0,-1-1 0 0 0,1 0 0 0 0,-1 1 0 0 0,1-1 0 0 0,-1 0 0 0 0,1-1 0 0 0,1 1-8 0 0,11-13-3660 0 0,-11 6-1496 0 0,-2 1-4745 0 0,-2 4 1870 0 0</inkml:trace>
  <inkml:trace contextRef="#ctx0" brushRef="#br0" timeOffset="3818.546">1038 114 0 0 0,'0'0'1130'0'0,"0"0"1553"0"0,0 0 515 0 0,0 0-203 0 0,0 0-513 0 0,0 0-646 0 0,0 0-686 0 0,0 0-445 0 0,0 0-174 0 0,0 0-19 0 0,0 0 116 0 0,2-2-413 0 0,5-5 7545 0 0,-6 5-6879 0 0,21-53-855 0 0,-22 54-2 0 0,0 1-5 0 0,0 0-24 0 0,0 0 3 0 0,0 0-16 0 0,0 0-5 0 0,0 0 2 0 0,0 0-14 0 0,-8 88 410 0 0,8-88-381 0 0,3 33 711 0 0,2-8-466 0 0,0-33 344 0 0,-4 0-602 0 0,1 1 0 0 0,-1-1 0 0 0,1 1 0 0 0,1 0 0 0 0,-1 0-1 0 0,1 0 1 0 0,1 0 0 0 0,-1 0 0 0 0,1 1 0 0 0,0-1 0 0 0,1 1-1 0 0,-1 0 1 0 0,1 0 0 0 0,1 1 0 0 0,-1 0 0 0 0,5-4 19 0 0,-9 8-4 0 0,0 0-1 0 0,-1 0 1 0 0,1 0 0 0 0,0 1 0 0 0,0-1 0 0 0,0 0-1 0 0,0 0 1 0 0,0 1 0 0 0,0-1 0 0 0,1 1 0 0 0,-1-1-1 0 0,0 1 1 0 0,0-1 0 0 0,0 1 0 0 0,0 0 0 0 0,0 0 0 0 0,1 0-1 0 0,-1-1 1 0 0,0 1 0 0 0,0 0 0 0 0,1 0 0 0 0,-1 1-1 0 0,0-1 1 0 0,0 0 0 0 0,0 0 0 0 0,1 0 0 0 0,-1 1 0 0 0,0-1-1 0 0,0 1 1 0 0,0-1 0 0 0,0 1 0 0 0,0-1 0 0 0,0 1-1 0 0,0 0 1 0 0,0-1 0 0 0,0 1 0 0 0,0 0 0 0 0,0 0-1 0 0,0 0 1 0 0,0 0 0 0 0,-1 0 0 0 0,1 0 0 0 0,0 0 0 0 0,-1 0-1 0 0,1 0 1 0 0,-1 0 0 0 0,1 0 0 0 0,-1 0 0 0 0,1 0-1 0 0,-1 1 1 0 0,0-1 0 0 0,0 0 0 0 0,1 0 0 0 0,-1 0 0 0 0,0 1-1 0 0,0-1 1 0 0,0 0 0 0 0,0 0 0 0 0,-1 0 0 0 0,1 1-1 0 0,0-1 1 0 0,0 0 0 0 0,-1 0 0 0 0,1 0 0 0 0,-1 1 4 0 0,-17 71 50 0 0,18-73-62 0 0,0 0 11 0 0,0 0-3 0 0,0 0 20 0 0,0 0-29 0 0,-1 16 460 0 0,0-12-4423 0 0,1-6-1581 0 0,-1-4-3341 0 0,1 5-1143 0 0</inkml:trace>
  <inkml:trace contextRef="#ctx0" brushRef="#br0" timeOffset="4435.058">1182 185 7186 0 0,'0'0'2365'0'0,"0"0"-222"0"0,0 0-134 0 0,0 0-111 0 0,0 0-345 0 0,0 0-274 0 0,0 0-236 0 0,0 0-293 0 0,0 0-213 0 0,0 0-106 0 0,0 0-28 0 0,0 0-2 0 0,0 0 4 0 0,5-5-10 0 0,0 0-131 0 0,1 0-1 0 0,-1-1 1 0 0,1 2 0 0 0,0-1-1 0 0,1 1 1 0 0,-1 0 0 0 0,1 0-1 0 0,-1 1 1 0 0,1-1 0 0 0,0 2-1 0 0,1-1 1 0 0,-1 1 0 0 0,5-1-264 0 0,-11 5 21 0 0,1-1 0 0 0,-1 1 1 0 0,0 0-1 0 0,0 0 1 0 0,0 0-1 0 0,0 0 0 0 0,0 0 1 0 0,0 0-1 0 0,0 0 1 0 0,-1 0-1 0 0,1 1 0 0 0,-1-1 1 0 0,1 0-1 0 0,-1 0 1 0 0,0 1-1 0 0,0-1 0 0 0,0 0 1 0 0,0 0-1 0 0,0 0 0 0 0,-1 1 1 0 0,1-1-1 0 0,-1 0 1 0 0,1 0-1 0 0,-1 1-21 0 0,0 0 17 0 0,0 0 1 0 0,-1 1-1 0 0,1-1 0 0 0,-1 0 1 0 0,1 0-1 0 0,-1 0 0 0 0,0 0 1 0 0,0-1-1 0 0,0 1 0 0 0,0 0 1 0 0,-1-1-1 0 0,1 0 0 0 0,-1 1 1 0 0,0-1-1 0 0,1 0 0 0 0,-1 0 1 0 0,0-1-1 0 0,0 1 0 0 0,0-1 1 0 0,0 1-1 0 0,-1-1 0 0 0,1 0 1 0 0,0 0-1 0 0,0 0 0 0 0,-1-1 1 0 0,1 1-1 0 0,-4 0-17 0 0,14-25 178 0 0,-6 22-179 0 0,0 0 0 0 0,1 0 0 0 0,-1 0 0 0 0,1 0 0 0 0,0 0 0 0 0,-1 0 0 0 0,1 0 0 0 0,0 1 0 0 0,0-1 0 0 0,0 1 0 0 0,0-1 0 0 0,0 1 1 0 0,1 0-1 0 0,-1 0 0 0 0,0 0 0 0 0,1 0 0 0 0,-1 0 0 0 0,0 1 0 0 0,1-1 0 0 0,-1 1 0 0 0,1-1 0 0 0,-1 1 0 0 0,1 0 0 0 0,-1 0 1 0 0,1 0-1 0 0,-1 0 0 0 0,1 0 0 0 0,-1 1 0 0 0,1-1 0 0 0,-1 1 0 0 0,1 0 0 0 0,-1 0 0 0 0,0 0 0 0 0,1 0 0 0 0,-1 0 0 0 0,0 0 0 0 0,0 0 1 0 0,0 1-1 0 0,0-1 0 0 0,0 1 0 0 0,0 0 0 0 0,0-1 0 0 0,0 1 0 0 0,-1 0 0 0 0,1 0 0 0 0,-1 0 0 0 0,1 0 0 0 0,-1 1 0 0 0,0-1 1 0 0,0 0-1 0 0,0 0 0 0 0,0 1 0 0 0,0-1 0 0 0,-1 1 0 0 0,1-1 0 0 0,-1 0 0 0 0,1 1 0 0 0,-1 0 1 0 0,0 0 24 0 0,-1-1 1 0 0,1 0-1 0 0,-1 1 0 0 0,0-1 0 0 0,0 0 1 0 0,0 1-1 0 0,0-1 0 0 0,0 0 1 0 0,0 0-1 0 0,-1 0 0 0 0,1 0 0 0 0,-1 0 1 0 0,1 0-1 0 0,-1 0 0 0 0,0 0 0 0 0,0-1 1 0 0,1 1-1 0 0,-1-1 0 0 0,-1 1 0 0 0,1-1 1 0 0,0 0-1 0 0,0 0 0 0 0,0 0 0 0 0,-1 0 1 0 0,1 0-1 0 0,0 0 0 0 0,-1-1 0 0 0,1 1 1 0 0,-1-1-1 0 0,1 1 0 0 0,-1-1 0 0 0,1 0 1 0 0,0 0-1 0 0,-1 0 0 0 0,1-1 0 0 0,-1 1 1 0 0,1 0-1 0 0,-1-1 0 0 0,1 0 1 0 0,0 1-1 0 0,-1-1 0 0 0,-1-1-24 0 0,-7-6 310 0 0,10 6-4213 0 0,2-1-4196 0 0,-1 3-4390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4:37.4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70 23 0 0 0,'0'0'826'0'0,"0"0"902"0"0,0 0 250 0 0,0 0 97 0 0,0 0 121 0 0,0 0 62 0 0,0 0-147 0 0,0 0-274 0 0,0 0-326 0 0,0 0-266 0 0,0 0-199 0 0,0 0-185 0 0,0 0-142 0 0,1-3-163 0 0,5-12-150 0 0,-4 11-128 0 0,-16 32 1151 0 0,-50 108-40 0 0,64-135-1401 0 0,0-1-4 0 0,0 0 0 0 0,0 0 0 0 0,0 0 2 0 0,79-164-257 0 0,-78 222 1834 0 0,-1-53-1492 0 0,0 1-1 0 0,0 0 1 0 0,0-1 0 0 0,0 1 0 0 0,1-1 0 0 0,0 1-1 0 0,0-1 1 0 0,1 0 0 0 0,-1 1 0 0 0,1-1-1 0 0,0 0 1 0 0,1 0 0 0 0,-1 0 0 0 0,1 0 0 0 0,0 0-1 0 0,0-1 1 0 0,1 1 0 0 0,-1-1 0 0 0,1 0 0 0 0,0 0-1 0 0,0 0 1 0 0,0-1 0 0 0,1 1 0 0 0,-1-1-1 0 0,1 0 1 0 0,0 0-71 0 0,-2-11 117 0 0,1-2-3262 0 0,0 1-7248 0 0,-2 6-892 0 0</inkml:trace>
  <inkml:trace contextRef="#ctx0" brushRef="#br0" timeOffset="1336.475">245 97 0 0 0,'0'0'1714'0'0,"0"0"58"0"0,0 0 8 0 0,0 0 142 0 0,0 0 111 0 0,0 0-14 0 0,0 0-224 0 0,0 0-323 0 0,0 0-318 0 0,0 0-226 0 0,0 0-100 0 0,0 0-30 0 0,0 0-32 0 0,2-5-39 0 0,31-41 3166 0 0,-41 125-1444 0 0,-6-27-1856 0 0,14-52-525 0 0,0 0 21 0 0,0 0 46 0 0,0 0 20 0 0,12-22 1036 0 0,-2 2-1198 0 0,-5 9-7 0 0,1 0 1 0 0,0-1-1 0 0,1 2 0 0 0,0-1 0 0 0,0 1 0 0 0,1 0 1 0 0,1 1-1 0 0,-1 0 0 0 0,2 0 14 0 0,-8 11-16 0 0,-1-1-1 0 0,1 1 1 0 0,-1 0-1 0 0,1 0 1 0 0,-1 0-1 0 0,0 0 1 0 0,0 0-1 0 0,0 0 1 0 0,0 0 0 0 0,0 0-1 0 0,0 0 1 0 0,0 1-1 0 0,-1-1 1 0 0,1 0-1 0 0,-1 0 1 0 0,0 1-1 0 0,0-1 1 0 0,1 1-1 0 0,-2-1 1 0 0,1 0 0 0 0,0 1-1 0 0,0-1 1 0 0,-1 0-1 0 0,0 2 17 0 0,-5 66 52 0 0,8-68-38 0 0,1-1-1 0 0,0 0 0 0 0,0 0 0 0 0,0 0 1 0 0,-1-1-1 0 0,1 1 0 0 0,0-1 0 0 0,0 1 0 0 0,0-1 1 0 0,0 0-1 0 0,0 0 0 0 0,0-1 0 0 0,0 1 1 0 0,0 0-1 0 0,0-1 0 0 0,0 0 0 0 0,-1 0 1 0 0,1 1-1 0 0,0-2 0 0 0,0 1 0 0 0,0 0-13 0 0,-3 0 0 0 0,5 1 13 0 0,-1-1 0 0 0,1 0 1 0 0,-1 0-1 0 0,1 0 1 0 0,-1 0-1 0 0,0-1 0 0 0,0 0 1 0 0,0 0-1 0 0,0 0 0 0 0,0-1 1 0 0,0 1-1 0 0,0-1 1 0 0,-1 0-1 0 0,0 0 0 0 0,1 0 1 0 0,-1 0-1 0 0,0 0 1 0 0,0-1-1 0 0,-1 0 0 0 0,1 1 1 0 0,-1-1-1 0 0,0 0 0 0 0,0 0 1 0 0,0 0-1 0 0,0-1 1 0 0,-1 1-1 0 0,1 0 0 0 0,-1-1 1 0 0,0-2-14 0 0,-1 7 20 0 0,0 0-7 0 0,-3 2-30 0 0,0 0 0 0 0,0 0 1 0 0,0 0-1 0 0,1 1 0 0 0,-1-1 0 0 0,1 1 0 0 0,-1 0 0 0 0,1 0 0 0 0,0-1 1 0 0,0 2-1 0 0,0-1 0 0 0,0 0 0 0 0,1 0 0 0 0,0 0 0 0 0,-1 1 1 0 0,1-1-1 0 0,0 1 0 0 0,0-1 0 0 0,1 2 17 0 0,11 88 293 0 0,-11-93-227 0 0,1 7-789 0 0,0-9-5483 0 0,2-4-6093 0 0,-1 4 2982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4:34.0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52 0 0 0,'0'0'2039'0'0,"0"0"266"0"0,0 0-22 0 0,0 0-127 0 0,0 0-129 0 0,0 0-193 0 0,0 0-263 0 0,0 0-264 0 0,0 0-237 0 0,0 0-170 0 0,0 0-100 0 0,1-4-53 0 0,1-18 2537 0 0,0 38 8 0 0,-1 231-1647 0 0,-1-247-1634 0 0,0 0 6 0 0,0 0 10 0 0,0 0-7 0 0,0 0 4 0 0,0 0 7 0 0,0 0 1 0 0,-2-16-3611 0 0,2 3-2358 0 0,0 12 3560 0 0,0-3-4094 0 0,0 1-2587 0 0</inkml:trace>
  <inkml:trace contextRef="#ctx0" brushRef="#br0" timeOffset="500.153">141 37 4329 0 0,'0'0'2575'0'0,"0"0"-134"0"0,0 0-169 0 0,0 0-86 0 0,0 0-111 0 0,0 0-223 0 0,0 0-331 0 0,0 0-376 0 0,0 0-316 0 0,0 0-191 0 0,0 0-127 0 0,0 0-84 0 0,0 0-48 0 0,1-6-89 0 0,4-18-87 0 0,-3 18-75 0 0,-2 6-64 0 0,0 0-31 0 0,5 28 1364 0 0,-9 185 858 0 0,1-114-1610 0 0,-11-108-2709 0 0,-3 3-3804 0 0,11 5 1101 0 0,1 1-1488 0 0,1 0-2986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59:27.1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14387 0 0,'0'0'32'0'0,"0"0"-2376"0"0,0 0-3258 0 0,0 0-871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0:45.7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251 194 8346 0 0,'0'0'1628'0'0,"0"0"-86"0"0,0 0-190 0 0,0 0-148 0 0,0 0-110 0 0,0 0-103 0 0,0 0-168 0 0,0 0-189 0 0,0 0-173 0 0,0 0-147 0 0,-1-10-95 0 0,-7-31-66 0 0,7 39-122 0 0,0 1 0 0 0,0-1 0 0 0,0 0 0 0 0,-1 0 0 0 0,1 1 0 0 0,0-1 0 0 0,-1 1 0 0 0,1-1 0 0 0,-1 1 0 0 0,0 0 0 0 0,1 0-1 0 0,-1-1 1 0 0,0 1 0 0 0,0 0 0 0 0,0 0 0 0 0,0 1 0 0 0,0-1 0 0 0,0 0 0 0 0,0 1 0 0 0,0-1 0 0 0,0 1 0 0 0,0 0 0 0 0,0 0 0 0 0,0-1-1 0 0,0 1 1 0 0,0 1 0 0 0,-1-1 0 0 0,1 0 0 0 0,0 0 0 0 0,0 1 0 0 0,0-1 0 0 0,0 1 0 0 0,0 0 0 0 0,0 0 0 0 0,0 0 0 0 0,1 0 0 0 0,-2 0-31 0 0,-3 0 66 0 0,1 1 1 0 0,-1 0-1 0 0,0 1 1 0 0,0-1 0 0 0,1 1-1 0 0,-1 0 1 0 0,1 1-1 0 0,0-1 1 0 0,0 1 0 0 0,0 0-1 0 0,1 0 1 0 0,-1 1-1 0 0,1-1 1 0 0,0 1 0 0 0,1 0-1 0 0,-1 0 1 0 0,-2 5-67 0 0,6-10 2 0 0,0 1 0 0 0,0 0 0 0 0,0 0 0 0 0,0-1 0 0 0,0 1 1 0 0,0 0-1 0 0,0 0 0 0 0,0 0 0 0 0,0-1 0 0 0,1 1 0 0 0,-1 0 0 0 0,0-1 0 0 0,0 1 0 0 0,1 0 1 0 0,-1 0-1 0 0,0-1 0 0 0,1 1 0 0 0,-1-1 0 0 0,1 1 0 0 0,-1 0 0 0 0,1-1 0 0 0,-1 1 0 0 0,1-1 1 0 0,-1 1-1 0 0,1-1 0 0 0,0 1 0 0 0,-1-1 0 0 0,1 1 0 0 0,0-1 0 0 0,-1 0 0 0 0,1 0 1 0 0,0 1-1 0 0,-1-1 0 0 0,1 0 0 0 0,0 0 0 0 0,0 0 0 0 0,-1 1 0 0 0,1-1 0 0 0,0 0 0 0 0,0 0 1 0 0,0 0-1 0 0,-1 0 0 0 0,1 0 0 0 0,0-1 0 0 0,0 1 0 0 0,-1 0 0 0 0,1 0 0 0 0,0 0 0 0 0,-1-1 1 0 0,1 1-1 0 0,0 0-2 0 0,40-11 379 0 0,13-33 1808 0 0,-67 140-280 0 0,-19 75-530 0 0,30-167-1326 0 0,-1-1-1 0 0,0 0 1 0 0,0 0-1 0 0,-1 0 0 0 0,1 0 1 0 0,-1 0-1 0 0,1-1 1 0 0,-1 0-1 0 0,0 0 1 0 0,0 0-1 0 0,0 0 0 0 0,0 0 1 0 0,0-1-1 0 0,0 0 1 0 0,-1 1-1 0 0,1-2 0 0 0,0 1 1 0 0,-1 0-1 0 0,1-1 1 0 0,-1 0-1 0 0,1 0 0 0 0,0 0 1 0 0,-1-1-1 0 0,1 1 1 0 0,0-1-1 0 0,-1 0 1 0 0,1 0-1 0 0,0-1 0 0 0,0 1 1 0 0,0-1-1 0 0,0 0 1 0 0,0 0-1 0 0,0-1 0 0 0,1 1 1 0 0,-4-3-51 0 0,6 4-102 0 0,0 0 1 0 0,-1 0-1 0 0,1 0 0 0 0,0 0 1 0 0,0 0-1 0 0,0 0 0 0 0,1-1 1 0 0,-1 1-1 0 0,0 0 1 0 0,0-1-1 0 0,1 1 0 0 0,-1-1 1 0 0,0 1-1 0 0,1-1 0 0 0,0 1 1 0 0,-1-1-1 0 0,1 1 1 0 0,0-1-1 0 0,0 1 0 0 0,-1-1 1 0 0,1 1-1 0 0,1-1 0 0 0,-1 1 1 0 0,0-1-1 0 0,0 1 1 0 0,0-1-1 0 0,1 1 0 0 0,-1-1 1 0 0,1 1-1 0 0,-1-1 0 0 0,1 1 1 0 0,0-1-1 0 0,0 1 1 0 0,-1 0-1 0 0,1 0 0 0 0,0-1 1 0 0,0 1-1 0 0,0 0 0 0 0,0 0 1 0 0,1 0 101 0 0,47-46-5803 0 0,59 2-9379 0 0,-60 29 10920 0 0,-3-5 5397 0 0,-43 20-408 0 0,0 0-1 0 0,-1 0 1 0 0,1 0 0 0 0,0 0-1 0 0,-1-1 1 0 0,1 1-1 0 0,-1-1 1 0 0,1 1 0 0 0,-1-1-1 0 0,0 1 1 0 0,0-1-1 0 0,0 0 1 0 0,1 1 0 0 0,-2-1-1 0 0,1 0 1 0 0,0 0-1 0 0,0 0 1 0 0,-1 0 0 0 0,1 0-1 0 0,-1 0 1 0 0,1 0-1 0 0,-1 0 1 0 0,0 0 0 0 0,0 0-1 0 0,0 0 1 0 0,0 0 0 0 0,0 0-1 0 0,0 0 1 0 0,-1 0-1 0 0,1 0 1 0 0,-1-1-727 0 0,0 3 23 0 0,1 1-1 0 0,-1-1 1 0 0,0 0-1 0 0,1 0 1 0 0,-1 0 0 0 0,0 0-1 0 0,1 1 1 0 0,-1-1 0 0 0,0 0-1 0 0,1 1 1 0 0,-1-1 0 0 0,0 0-1 0 0,1 1 1 0 0,-1-1-1 0 0,1 1 1 0 0,-1-1 0 0 0,1 1-1 0 0,-1-1 1 0 0,1 1 0 0 0,-1 0-1 0 0,1-1 1 0 0,0 1-1 0 0,-1-1 1 0 0,1 1 0 0 0,0 0-1 0 0,-1-1 1 0 0,1 1 0 0 0,0 0-1 0 0,0 0 1 0 0,0-1 0 0 0,0 1-1 0 0,0 0 1 0 0,-1-1-1 0 0,1 1 1 0 0,0 0 0 0 0,1 0-1 0 0,-1-1 1 0 0,0 1 0 0 0,0 0-1 0 0,0-1 1 0 0,0 1-1 0 0,1 0 1 0 0,-1 0 0 0 0,0-1-1 0 0,0 1 1 0 0,1-1 0 0 0,-1 1-1 0 0,1 0 1 0 0,-1-1 0 0 0,0 1-1 0 0,1-1 1 0 0,-1 1-1 0 0,1-1 1 0 0,0 1 0 0 0,-1-1-1 0 0,1 1 1 0 0,-1-1 0 0 0,1 0-1 0 0,0 1 1 0 0,-1-1 0 0 0,1 0-1 0 0,0 1 1 0 0,-1-1-1 0 0,1 0 1 0 0,0 0 0 0 0,-1 0-1 0 0,1 1 1 0 0,0-1-23 0 0,48-7 317 0 0,-49 7-327 0 0,0 0-20 0 0,22 19 62 0 0,19-25-2764 0 0,-16-10-6615 0 0,-12 7-52 0 0,-8 6 5920 0 0</inkml:trace>
  <inkml:trace contextRef="#ctx0" brushRef="#br0" timeOffset="753.941">555 1 5057 0 0,'0'0'2310'0'0,"0"0"-74"0"0,0 0-119 0 0,0 0 21 0 0,0 0-25 0 0,0 0-204 0 0,0 0-426 0 0,0 0-508 0 0,0 0-434 0 0,0 0-266 0 0,0 0-64 0 0,0 0 123 0 0,0 0 196 0 0,-2 4 106 0 0,-56 174 2569 0 0,46-97-3229 0 0,-15-103-2805 0 0,13 4 2520 0 0,9 9 365 0 0,-1 1 0 0 0,0 0 0 0 0,0 0 0 0 0,-1 1 0 0 0,0-1 0 0 0,0 2 1 0 0,-1-1-1 0 0,1 1 0 0 0,-2 0 0 0 0,1 1 0 0 0,-1-1 0 0 0,1 2 0 0 0,-1-1 0 0 0,-5 0-56 0 0,111 4 916 0 0,171-19-1050 0 0,-289 38-17 0 0,-83 53 240 0 0,104-71-82 0 0,-1 1-1 0 0,1 0 0 0 0,-1-1 1 0 0,1 1-1 0 0,0 0 0 0 0,-1 0 1 0 0,1-1-1 0 0,0 1 0 0 0,0 0 1 0 0,-1 0-1 0 0,1-1 0 0 0,0 1 1 0 0,0 0-1 0 0,0 0 1 0 0,0-1-1 0 0,0 1 0 0 0,0 0 1 0 0,0 0-1 0 0,0 0 0 0 0,0-1 1 0 0,1 1-1 0 0,-1 0 0 0 0,0 0 1 0 0,0-1-1 0 0,1 1 0 0 0,-1 0 1 0 0,0 0-1 0 0,1-1 1 0 0,-1 1-1 0 0,1 0 0 0 0,-1-1 1 0 0,1 1-1 0 0,-1-1 0 0 0,1 1 1 0 0,-1-1-1 0 0,1 1 0 0 0,0-1 1 0 0,-1 1-1 0 0,1-1 0 0 0,0 1 1 0 0,-1-1-1 0 0,1 0 0 0 0,0 1 1 0 0,-1-1-1 0 0,1 0 1 0 0,0 0-1 0 0,0 0 0 0 0,0 1 1 0 0,-1-1-1 0 0,1 0 0 0 0,0 0 1 0 0,0 0-1 0 0,-1 0 0 0 0,1 0 1 0 0,0 0-1 0 0,0-1 0 0 0,0 1-6 0 0,49 0 477 0 0,-42-2-402 0 0,0 1-1 0 0,0-1 1 0 0,0 0-1 0 0,-1-1 1 0 0,1 0 0 0 0,-1 0-1 0 0,0-1 1 0 0,0 1-1 0 0,0-2 1 0 0,0 1-1 0 0,0-1 1 0 0,-1 0 0 0 0,3-3-75 0 0,-8 7 7 0 0,0 0 0 0 0,-1 0 0 0 0,1-1 0 0 0,0 1 0 0 0,-1 0 0 0 0,1 0 0 0 0,-1 0 0 0 0,0-1 0 0 0,1 1 0 0 0,-1 0 0 0 0,0-1 0 0 0,0 1 0 0 0,0 0 0 0 0,0-1 0 0 0,0 1 0 0 0,0 0 0 0 0,0 0 0 0 0,0-1 0 0 0,0 1 1 0 0,-1 0-1 0 0,1-1 0 0 0,0 1 0 0 0,-1 0 0 0 0,1 0 0 0 0,-1-1 0 0 0,0 1 0 0 0,1 0 0 0 0,-1 0 0 0 0,0 0 0 0 0,0 0 0 0 0,1 0 0 0 0,-1 0 0 0 0,0 0 0 0 0,0 0 0 0 0,0 0 0 0 0,0 1 0 0 0,0-1 0 0 0,-1 0 0 0 0,1 0 0 0 0,0 1 1 0 0,0-1-1 0 0,0 1 0 0 0,-1-1 0 0 0,1 1 0 0 0,0 0 0 0 0,-1-1 0 0 0,1 1 0 0 0,0 0 0 0 0,0 0 0 0 0,-1 0 0 0 0,1 0 0 0 0,0 0 0 0 0,-1 0 0 0 0,1 0 0 0 0,0 1 0 0 0,-1-1 0 0 0,1 0 0 0 0,0 1 0 0 0,0-1 0 0 0,-1 1 0 0 0,1-1 0 0 0,0 1 1 0 0,0 0-1 0 0,0-1 0 0 0,0 1 0 0 0,0 0 0 0 0,-1 0-7 0 0,-4 3 6 0 0,0-1 1 0 0,1 1-1 0 0,-1 0 0 0 0,1 0 1 0 0,0 1-1 0 0,0-1 1 0 0,1 1-1 0 0,-1 0 1 0 0,1 0-1 0 0,0 1 1 0 0,0-1-1 0 0,1 1 0 0 0,0 0 1 0 0,0 0-1 0 0,0 0 1 0 0,1 0-1 0 0,0 1 1 0 0,0-1-1 0 0,0 1 1 0 0,1-1-1 0 0,0 1 0 0 0,0 0 1 0 0,1-1-1 0 0,0 5-6 0 0,2-8-3 0 0,1 1-1 0 0,-1-1 1 0 0,1 1-1 0 0,0-1 1 0 0,1 0-1 0 0,-1 0 1 0 0,0 0-1 0 0,1 0 1 0 0,0-1-1 0 0,-1 1 1 0 0,1-1-1 0 0,0 0 1 0 0,0 0-1 0 0,0-1 1 0 0,1 1-1 0 0,-1-1 1 0 0,0 0-1 0 0,1 0 1 0 0,-1 0-1 0 0,0 0 1 0 0,1-1-1 0 0,-1 0 1 0 0,1 0 0 0 0,-1 0-1 0 0,1-1 1 0 0,-1 1-1 0 0,1-1 1 0 0,-1 0-1 0 0,1-1 4 0 0,6 2-175 0 0,51-4-2372 0 0,-20-2-6682 0 0,-19 1-3214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0:41.2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219 158 11883 0 0,'0'0'1961'0'0,"0"0"-928"0"0,0 0-235 0 0,0 0 105 0 0,0 0 85 0 0,0 0 13 0 0,0 0-93 0 0,0 0-228 0 0,0 0-268 0 0,0 0-180 0 0,0 0-72 0 0,2-4 36 0 0,-2 4-179 0 0,1 0 0 0 0,-1 1 0 0 0,0-1 1 0 0,0 0-1 0 0,1 0 0 0 0,-1 0 0 0 0,0 0 0 0 0,1 1 0 0 0,-1-1 0 0 0,0 0 0 0 0,0 0 0 0 0,1 0 0 0 0,-1 0 0 0 0,0 0 1 0 0,1 0-1 0 0,-1 0 0 0 0,0 0 0 0 0,1 0 0 0 0,-1 0 0 0 0,0 0 0 0 0,1 0 0 0 0,-1 0 0 0 0,0 0 0 0 0,1 0 0 0 0,-1 0 1 0 0,0 0-1 0 0,0 0 0 0 0,1 0 0 0 0,-1-1 0 0 0,0 1-17 0 0,-11 50 424 0 0,10-44-409 0 0,-50 154 35 0 0,52-196-10941 0 0,-2 19 6693 0 0,-8-64-2254 0 0,-25-40 8379 0 0,19 70-632 0 0,15 48-1045 0 0,0 1 0 0 0,0-1-1 0 0,0 1 1 0 0,0-1 0 0 0,0 1-1 0 0,-1-1 1 0 0,1 1 0 0 0,-1 0-1 0 0,0-1 1 0 0,1 1 0 0 0,-1 0-1 0 0,0-1 1 0 0,0 1 0 0 0,0 0-1 0 0,-1 0 1 0 0,1 0 0 0 0,-1 0-1 0 0,1 0 1 0 0,-1 0 0 0 0,1 0-1 0 0,-1 0 1 0 0,0 1 0 0 0,0-1-1 0 0,0 1 1 0 0,0-1 0 0 0,0 1-1 0 0,0 0 1 0 0,0 0 0 0 0,-1 0-1 0 0,1 0 1 0 0,0 0 0 0 0,-1 0-1 0 0,1 1 1 0 0,-1-1 0 0 0,1 1-1 0 0,0 0 1 0 0,-1-1 0 0 0,1 1-1 0 0,-1 0 1 0 0,1 1 0 0 0,-1-1-1 0 0,1 0 1 0 0,-1 1 0 0 0,1-1-1 0 0,0 1 1 0 0,-1 0 0 0 0,1 0 0 0 0,0 0-1 0 0,-1 0 1 0 0,1 0 0 0 0,-2 1-250 0 0,3-1 93 0 0,-1 1 0 0 0,1-1 1 0 0,-1 0-1 0 0,1 0 1 0 0,0 0-1 0 0,-1 1 1 0 0,1-1-1 0 0,0 1 1 0 0,0-1-1 0 0,0 1 0 0 0,0-1 1 0 0,1 1-1 0 0,-1 0 1 0 0,0-1-1 0 0,0 1 1 0 0,1 0-1 0 0,0-1 1 0 0,-1 1-1 0 0,1 0 0 0 0,0 0 1 0 0,0 0-1 0 0,-1-1 1 0 0,1 1-1 0 0,1 0 1 0 0,-1 0-1 0 0,0 0 1 0 0,0 0-1 0 0,1-1 0 0 0,-1 1 1 0 0,1 0-1 0 0,-1 0 1 0 0,1-1-1 0 0,0 1 1 0 0,0-1-1 0 0,0 1 1 0 0,0 0-1 0 0,0-1 1 0 0,0 0-1 0 0,0 1 0 0 0,0-1 1 0 0,1 0-1 0 0,-1 1 1 0 0,0-1-1 0 0,1 0 1 0 0,-1 0-1 0 0,1 0 1 0 0,0 0-1 0 0,-1 0 0 0 0,1-1 1 0 0,0 1-1 0 0,-1 0 1 0 0,1-1-1 0 0,0 1 1 0 0,0-1-1 0 0,-1 0 1 0 0,1 0-1 0 0,0 1-93 0 0,33 2 429 0 0,0 0 0 0 0,0-3-1 0 0,-1 0 1 0 0,1-3 0 0 0,22-4-429 0 0,26-1 210 0 0,98 2 5 0 0,-224 24 137 0 0,7 14-1717 0 0,24-2-7034 0 0,8-19 2279 0 0,1-5-2815 0 0</inkml:trace>
  <inkml:trace contextRef="#ctx0" brushRef="#br0" timeOffset="411.754">400 301 288 0 0,'0'0'4054'0'0,"0"0"-2227"0"0,0 0-544 0 0,0 0 234 0 0,0 0 348 0 0,0 0 156 0 0,0 0-81 0 0,0 0-314 0 0,0 0-419 0 0,0 0-302 0 0,0 0-182 0 0,0 0-77 0 0,0 0-14 0 0,4-9-36 0 0,15-29-73 0 0,-35 43 461 0 0,15-3-975 0 0,0-1 1 0 0,0 0 0 0 0,0 0-1 0 0,0 0 1 0 0,1 0-1 0 0,-1 1 1 0 0,0-1-1 0 0,1 0 1 0 0,-1 1 0 0 0,1-1-1 0 0,-1 0 1 0 0,1 1-1 0 0,0-1 1 0 0,-1 1-1 0 0,1-1 1 0 0,0 1 0 0 0,0-1-1 0 0,0 1 1 0 0,0-1-1 0 0,0 0 1 0 0,0 1 0 0 0,1-1-1 0 0,-1 1 1 0 0,0-1-1 0 0,1 1 1 0 0,-1-1-1 0 0,1 0 1 0 0,0 1 0 0 0,-1-1-1 0 0,1 0 1 0 0,0 0-1 0 0,0 1 1 0 0,0-1-1 0 0,0 0 1 0 0,0 0 0 0 0,0 0-1 0 0,0 0 1 0 0,0 0-1 0 0,0 0 1 0 0,0 0-1 0 0,0-1 1 0 0,1 1 0 0 0,-1 0-1 0 0,0-1 1 0 0,1 1-1 0 0,-1-1 1 0 0,0 1-1 0 0,1-1 1 0 0,-1 0 0 0 0,1 1-1 0 0,-1-1 1 0 0,1 0-1 0 0,-1 0 1 0 0,1 0 0 0 0,-1 0-1 0 0,1 0 1 0 0,-1 0-1 0 0,0-1 1 0 0,1 1-1 0 0,-1 0 1 0 0,1-1-10 0 0,-1 0 33 0 0,0 1 0 0 0,1-1 1 0 0,-1 1-1 0 0,0-1 0 0 0,0 1 0 0 0,0-1 0 0 0,-1 0 0 0 0,1 0 1 0 0,0 1-1 0 0,0-1 0 0 0,0 0 0 0 0,0 0 0 0 0,-1 0 1 0 0,1 0-1 0 0,0 0 0 0 0,-1 0 0 0 0,1 0 0 0 0,-1 0 0 0 0,1 0 1 0 0,-1 0-1 0 0,0-1 0 0 0,1 1 0 0 0,-1 0 0 0 0,0 0 1 0 0,0 0-1 0 0,0 0 0 0 0,0-1 0 0 0,0 1 0 0 0,0 0 1 0 0,0 0-1 0 0,0 0 0 0 0,0 0 0 0 0,-1-1 0 0 0,1 1 0 0 0,0 0 1 0 0,-1 0-1 0 0,1 0 0 0 0,-1 0 0 0 0,1 0 0 0 0,-1 0 1 0 0,0 0-1 0 0,1 0 0 0 0,-1 0 0 0 0,0 0 0 0 0,0 0 0 0 0,0 0 1 0 0,1 1-1 0 0,-1-1 0 0 0,0 0 0 0 0,0 0 0 0 0,0 1 1 0 0,0-1-1 0 0,-1 0-33 0 0,-5-9-1072 0 0,7 9 181 0 0,0 1-416 0 0,9 0-14408 0 0,-7 1 9720 0 0</inkml:trace>
  <inkml:trace contextRef="#ctx0" brushRef="#br0" timeOffset="2679.781">596 174 1472 0 0,'0'0'1265'0'0,"0"0"74"0"0,0 0 205 0 0,0 0 150 0 0,0 0-18 0 0,0 0-237 0 0,0 0-338 0 0,0 0-283 0 0,0 0-177 0 0,0 0-48 0 0,0 0 12 0 0,0 0 41 0 0,0 0 34 0 0,-1 3 24 0 0,1-2-630 0 0,0 0 1 0 0,0-1 0 0 0,0 1-1 0 0,0 0 1 0 0,0 0-1 0 0,1 0 1 0 0,-1 0 0 0 0,0 0-1 0 0,0-1 1 0 0,1 1-1 0 0,-1 0 1 0 0,0 0-1 0 0,1 0 1 0 0,-1-1 0 0 0,1 1-1 0 0,-1 0 1 0 0,1-1-1 0 0,-1 1 1 0 0,1 0 0 0 0,0-1-1 0 0,-1 1 1 0 0,1-1-1 0 0,0 1 1 0 0,-1-1 0 0 0,1 1-1 0 0,0-1 1 0 0,0 1-1 0 0,-1-1 1 0 0,1 0 0 0 0,0 1-1 0 0,0-1 1 0 0,0 0-1 0 0,0 0 1 0 0,-1 0 0 0 0,1 0-1 0 0,0 0 1 0 0,0 1-1 0 0,0-2 1 0 0,0 1-1 0 0,0 0 1 0 0,-1 0 0 0 0,1 0-1 0 0,0 0 1 0 0,0 0-1 0 0,0-1 1 0 0,0 1 0 0 0,-1 0-1 0 0,1-1 1 0 0,0 1-1 0 0,0-1 1 0 0,-1 1 0 0 0,1-1-1 0 0,0 1 1 0 0,-1-1-1 0 0,1 1 1 0 0,0-1 0 0 0,-1 0-1 0 0,1 1 1 0 0,0-1-75 0 0,5-1 116 0 0,0 0 1 0 0,1 0-1 0 0,-1-1 1 0 0,0 0 0 0 0,0 0-1 0 0,0 0 1 0 0,-1-1-1 0 0,1 1 1 0 0,-1-1-1 0 0,0-1 1 0 0,0 1-1 0 0,0-1 1 0 0,0 0 0 0 0,-1 0-1 0 0,0 0 1 0 0,0-1-1 0 0,0 1 1 0 0,-1-1-1 0 0,0 0 1 0 0,0 0-1 0 0,0 0 1 0 0,-1-1 0 0 0,0 1-1 0 0,0 0 1 0 0,0-7-117 0 0,-40 79 1424 0 0,24-31-1303 0 0,1 0 1 0 0,2 0-1 0 0,2 1 0 0 0,1 1 1 0 0,1-1-1 0 0,2 10-121 0 0,0-61-17632 0 0,-2-11 11117 0 0,-3-7 4241 0 0,-13-24 7607 0 0,24 53 1915 0 0,5 0-3665 0 0,24-7-2852 0 0,-22 9 459 0 0,198-92 3127 0 0,-204 94-4242 0 0,0-1 0 0 0,0 0 1 0 0,-1 0-1 0 0,1 0 0 0 0,0 0 1 0 0,-1-1-1 0 0,1 1 0 0 0,-1 0 1 0 0,1-1-1 0 0,-1 1 0 0 0,0-1 1 0 0,1 1-1 0 0,-1-1 1 0 0,0 1-1 0 0,0-1 0 0 0,0 0 1 0 0,0 0-1 0 0,-1 0 0 0 0,1 1 1 0 0,0-1-1 0 0,-1 0 0 0 0,1 0 1 0 0,-1 0-1 0 0,0 0 0 0 0,0 0 1 0 0,0 0-1 0 0,0 0 0 0 0,0 0-75 0 0,-1 2 23 0 0,0-1 0 0 0,0 1-1 0 0,0 0 1 0 0,0 0-1 0 0,-1 0 1 0 0,1 0 0 0 0,0 0-1 0 0,0 0 1 0 0,0 0-1 0 0,0 0 1 0 0,0 0-1 0 0,-1 0 1 0 0,1 1 0 0 0,0-1-1 0 0,0 0 1 0 0,0 1-1 0 0,0-1 1 0 0,0 1 0 0 0,0-1-1 0 0,0 1 1 0 0,0 0-1 0 0,0-1 1 0 0,0 1 0 0 0,0 0-1 0 0,0 0 1 0 0,1 0-1 0 0,-1 0 1 0 0,0 0-1 0 0,1 0 1 0 0,-1-1 0 0 0,0 2-1 0 0,1-1-22 0 0,-10 10 90 0 0,2 1 0 0 0,-1 1 0 0 0,2-1 0 0 0,0 1 0 0 0,0 0 1 0 0,1 1-1 0 0,1 0 0 0 0,0 0 0 0 0,1 0 0 0 0,-3 14-90 0 0,5 43-7569 0 0,-6-91-6594 0 0,-7 2 8555 0 0,-10 2 6774 0 0,-15 10 8058 0 0,44 8-3500 0 0,19 0-3307 0 0,177-60 3345 0 0,-189 55-5951 0 0,-11 4 262 0 0,-1-1 0 0 0,1 0-1 0 0,0 0 1 0 0,0 1 0 0 0,0-1-1 0 0,0 0 1 0 0,-1 1 0 0 0,1-1-1 0 0,0 0 1 0 0,0 1 0 0 0,0-1-1 0 0,0 1 1 0 0,0-1 0 0 0,0 0-1 0 0,0 1 1 0 0,0-1 0 0 0,0 0-1 0 0,0 1 1 0 0,0-1 0 0 0,0 0-1 0 0,0 1 1 0 0,0-1 0 0 0,0 0-1 0 0,1 1 1 0 0,-1-1 0 0 0,0 0-1 0 0,0 1 1 0 0,0-1 0 0 0,0 0-1 0 0,1 1 1 0 0,-1-1 0 0 0,0 0-1 0 0,0 1 1 0 0,1-1-1 0 0,-1 0 1 0 0,0 0 0 0 0,1 0-1 0 0,-1 1 1 0 0,0-1 0 0 0,0 0-1 0 0,1 0 1 0 0,-1 0 0 0 0,0 0-1 0 0,1 1 1 0 0,-1-1-73 0 0,-23 69 640 0 0,23-69-629 0 0,0 0 45 0 0,0 0 4 0 0,0 0 15 0 0,0 0 38 0 0,0 0-26 0 0,0 0 3 0 0,0 0-8 0 0,0 0-30 0 0,0 0 4 0 0,0 0-10 0 0,0 0 6 0 0,0 0-5 0 0,0 0-11 0 0,0 0-5 0 0,0 0-33 0 0,0 0-7 0 0,0 0 13 0 0,0 0-16 0 0,0 0 17 0 0,0 0 10 0 0,0 0-16 0 0,0 0 21 0 0,0 0-7 0 0,0 0 2 0 0,0 0-6 0 0,0 0-25 0 0,0 0-3 0 0,0 0-2 0 0,0 0 10 0 0,0 0 29 0 0,0 0 3 0 0,0 0-13 0 0,0 0-13 0 0,0 0-5 0 0,0 0-3 0 0,0 0 4 0 0,0 0 1 0 0,5 19 32 0 0,0-17-4 0 0,1-1 0 0 0,-1 0 0 0 0,1 0 1 0 0,-1 0-1 0 0,1 0 0 0 0,-1-1 0 0 0,1 0 1 0 0,-1 0-1 0 0,1-1 0 0 0,-1 1 0 0 0,0-1 0 0 0,1 0 1 0 0,-1-1-1 0 0,0 1 0 0 0,1-1 0 0 0,-1 0 1 0 0,0-1-1 0 0,3-1-20 0 0,-7 3-1 0 0,1 0 0 0 0,-1 0 1 0 0,0 0-1 0 0,0 0 0 0 0,0 0 0 0 0,0 0 0 0 0,0 0 1 0 0,0-1-1 0 0,0 1 0 0 0,0 0 0 0 0,0-1 1 0 0,0 1-1 0 0,-1-1 0 0 0,1 1 0 0 0,-1-1 1 0 0,1 1-1 0 0,-1-1 0 0 0,1 1 0 0 0,-1-1 0 0 0,0 0 1 0 0,0 1-1 0 0,0-1 0 0 0,0 1 0 0 0,0-1 1 0 0,0 0-1 0 0,0 1 0 0 0,0-1 0 0 0,-1 1 1 0 0,1-1-1 0 0,-1 1 0 0 0,1-1 0 0 0,-1 1 1 0 0,0-1-1 0 0,1 1 0 0 0,-1-1 0 0 0,0 1 0 0 0,0 0 1 0 0,0-1-1 0 0,0 1 0 0 0,0 0 0 0 0,0 0 1 0 0,-1 0-1 0 0,1 0 0 0 0,0 0 0 0 0,-2-1 1 0 0,0-1-35 0 0,0 0 0 0 0,0 1 0 0 0,-1-1 0 0 0,1 1 0 0 0,-1 0 0 0 0,0 0 0 0 0,1 0 0 0 0,-1 0 0 0 0,0 0 0 0 0,0 1 0 0 0,0 0 0 0 0,0 0 0 0 0,-1 0 0 0 0,1 0 0 0 0,0 1 0 0 0,0 0 0 0 0,-3 0 35 0 0,6 0-6 0 0,1 0 0 0 0,0 0-1 0 0,-1 1 1 0 0,1-1 0 0 0,0 0-1 0 0,-1 1 1 0 0,1-1 0 0 0,0 1 0 0 0,0-1-1 0 0,-1 0 1 0 0,1 1 0 0 0,0-1-1 0 0,0 1 1 0 0,0-1 0 0 0,0 0-1 0 0,-1 1 1 0 0,1-1 0 0 0,0 1-1 0 0,0-1 1 0 0,0 1 0 0 0,0-1-1 0 0,0 1 1 0 0,0-1 0 0 0,0 1 0 0 0,0-1-1 0 0,1 0 1 0 0,-1 1 0 0 0,0-1-1 0 0,0 1 1 0 0,0-1 0 0 0,0 1-1 0 0,0-1 1 0 0,1 0 0 0 0,-1 1-1 0 0,0-1 1 0 0,0 1 0 0 0,1-1-1 0 0,-1 0 1 0 0,0 1 0 0 0,1-1-1 0 0,-1 0 1 0 0,0 1 0 0 0,1-1 0 0 0,-1 0-1 0 0,1 0 1 0 0,-1 1 0 0 0,0-1-1 0 0,1 0 1 0 0,-1 0 0 0 0,1 0-1 0 0,-1 0 1 0 0,1 0 0 0 0,-1 1-1 0 0,0-1 1 0 0,1 0 0 0 0,-1 0-1 0 0,1 0 1 0 0,-1 0 0 0 0,1 0 0 0 0,-1 0-1 0 0,1-1 1 0 0,-1 1 0 0 0,1 0-1 0 0,-1 0 1 0 0,0 0 0 0 0,1 0-1 0 0,-1 0 1 0 0,1-1 6 0 0,12 2-28 0 0,-1-1 0 0 0,1-1 0 0 0,-1 0 0 0 0,1-1 0 0 0,0 0 0 0 0,-1-1 1 0 0,0 0-1 0 0,0-1 0 0 0,0 0 0 0 0,0-1 0 0 0,-1 0 0 0 0,0-1 0 0 0,0-1 0 0 0,7-5 28 0 0,-16 11 10 0 0,1-1 1 0 0,-1 0-1 0 0,0-1 0 0 0,0 1 0 0 0,-1 0 0 0 0,1 0 1 0 0,0-1-1 0 0,-1 1 0 0 0,0-1 0 0 0,1 0 0 0 0,-1 1 1 0 0,0-1-1 0 0,0 0 0 0 0,0 0 0 0 0,-1 1 1 0 0,1-1-1 0 0,-1 0 0 0 0,0 0 0 0 0,1 0 0 0 0,-1 0 1 0 0,-1 0-1 0 0,1 0 0 0 0,0 1 0 0 0,-1-1 0 0 0,1 0 1 0 0,-1-1-11 0 0,-7 6 101 0 0,-5 15-90 0 0,5-6 19 0 0,1 0 1 0 0,-1 1 0 0 0,2 0 0 0 0,0 0-1 0 0,0 1 1 0 0,1-1 0 0 0,0 1 0 0 0,2 0 0 0 0,-1 1-1 0 0,2-1 1 0 0,-1 1 0 0 0,2-1 0 0 0,0 10-31 0 0,2-22-9 0 0,0 0 0 0 0,1 0 0 0 0,-1 0 0 0 0,1 0 1 0 0,-1 0-1 0 0,1 0 0 0 0,0 0 0 0 0,-1-1 0 0 0,1 1 0 0 0,0-1 1 0 0,0 1-1 0 0,-1-1 0 0 0,1 0 0 0 0,0 0 0 0 0,0 0 1 0 0,-1 0-1 0 0,1 0 0 0 0,0 0 0 0 0,0 0 0 0 0,0 0 0 0 0,-1-1 1 0 0,1 1-1 0 0,0-1 0 0 0,-1 1 0 0 0,1-1 0 0 0,0 0 1 0 0,-1 0-1 0 0,1 0 0 0 0,-1 0 0 0 0,1 0 0 0 0,0-1 9 0 0,4 0-94 0 0,111-43-795 0 0,-122 76 1478 0 0,4-23-74 0 0,2-6-2754 0 0,1-1-3037 0 0,0-1-4449 0 0,-1 0 444 0 0</inkml:trace>
  <inkml:trace contextRef="#ctx0" brushRef="#br0" timeOffset="2930.118">1305 146 21581 0 0,'0'0'784'0'0,"0"0"72"0"0,0 0 48 0 0,0 0 104 0 0,0 0-151 0 0,0 0-233 0 0,0 0-232 0 0,0 0-240 0 0,0 0-184 0 0,0 0-168 0 0,0 0-240 0 0,0 0-377 0 0,0 0-935 0 0,0 0-4073 0 0,-22 2-7386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9:52.395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8589 2421 12083 0 0,'0'0'1880'0'0,"0"0"-200"0"0,0 0-82 0 0,0 0-36 0 0,0 0-109 0 0,0 0-218 0 0,0 0-325 0 0,0 0-334 0 0,0 0-215 0 0,0 0-77 0 0,0 0 12 0 0,0 0 77 0 0,0 0 35 0 0,1 4-12 0 0,-10 84 1095 0 0,8-77-1432 0 0,-14 24 326 0 0,23-51-481 0 0,51-6-109 0 0,-58 21 203 0 0,1 1 1 0 0,-1 0 0 0 0,1-1 0 0 0,-1 1 0 0 0,1 0 0 0 0,-1 0-1 0 0,0 0 1 0 0,1 0 0 0 0,-1 1 0 0 0,1-1 0 0 0,-1 0-1 0 0,1 0 1 0 0,-1 1 0 0 0,0-1 0 0 0,1 1 0 0 0,-1-1 0 0 0,0 1-1 0 0,1 0 1 0 0,-1 0 0 0 0,0-1 0 0 0,0 1 0 0 0,0 0 0 0 0,0 0-1 0 0,0 0 1 0 0,0 0 0 0 0,0 0 0 0 0,0 0 0 0 0,0 1 0 0 0,0-1-1 0 0,-1 0 1 0 0,1 0 0 0 0,0 1 0 0 0,-1-1 0 0 0,1 0-1 0 0,-1 1 1 0 0,1-1 0 0 0,-1 0 0 0 0,0 1 0 0 0,0-1 0 0 0,1 1-1 0 0,-1 0 2 0 0,-2 1 12 0 0,0 1-1 0 0,-1-1 0 0 0,1 0 0 0 0,0 0 1 0 0,-1 0-1 0 0,0-1 0 0 0,0 1 0 0 0,0 0 1 0 0,0-1-1 0 0,0 0 0 0 0,0 0 0 0 0,0 0 1 0 0,-1 0-1 0 0,1 0 0 0 0,-1-1 0 0 0,0 0 1 0 0,1 1-1 0 0,-1-1 0 0 0,0-1 0 0 0,0 1 1 0 0,1 0-1 0 0,-1-1 0 0 0,-3 0-11 0 0,-14 1 81 0 0,36-8-79 0 0,170-39-105 0 0,-185 46 107 0 0,-1 1 0 0 0,1-1 1 0 0,-1 0-1 0 0,0 1 0 0 0,1-1 0 0 0,-1 0 0 0 0,1 1 0 0 0,-1-1 0 0 0,0 0 1 0 0,1 0-1 0 0,-1 0 0 0 0,1 0 0 0 0,-1 1 0 0 0,0-1 0 0 0,1 0 1 0 0,-1 0-1 0 0,0 0 0 0 0,1 0 0 0 0,-1 0 0 0 0,0-1 0 0 0,1 1 0 0 0,-1 0 1 0 0,0 0-1 0 0,1 0 0 0 0,-1-1 0 0 0,0 1 0 0 0,1 0 0 0 0,-1-1 0 0 0,1 1 1 0 0,-1 0-1 0 0,1-1 0 0 0,-1 1 0 0 0,1-1 0 0 0,-1 1 0 0 0,1 0 1 0 0,-1-1-1 0 0,1 1 0 0 0,0-1 0 0 0,-1 0 0 0 0,1 1 0 0 0,0-1 0 0 0,-1 1 1 0 0,1-1-1 0 0,0 0 0 0 0,0 1 0 0 0,-1-1 0 0 0,1 0 0 0 0,0 1 1 0 0,0-1-1 0 0,0 1 0 0 0,0-1 0 0 0,0 0 0 0 0,0 0-4 0 0,-3 6 35 0 0,0 0 0 0 0,0 1-1 0 0,0-1 1 0 0,1 1 0 0 0,0 0 0 0 0,0-1-1 0 0,0 1 1 0 0,1 0 0 0 0,0 0 0 0 0,0 0-1 0 0,0 0 1 0 0,1 1 0 0 0,0-1 0 0 0,0 0-1 0 0,1 0 1 0 0,0 0 0 0 0,0 1-35 0 0,9 2-2470 0 0,-3-11-3387 0 0,0 0-3916 0 0,-5 1 143 0 0</inkml:trace>
  <inkml:trace contextRef="#ctx0" brushRef="#br0" timeOffset="353.122">8872 2467 4921 0 0,'0'0'2441'0'0,"0"0"-293"0"0,0 0-188 0 0,0 0 41 0 0,0 0-21 0 0,0 0-161 0 0,0 0-342 0 0,0 0-412 0 0,0 0-318 0 0,0 0-153 0 0,0 0-72 0 0,0 0-12 0 0,0 0 10 0 0,5 3-12 0 0,-3-1-397 0 0,1 0 0 0 0,0 0 0 0 0,-1 0 0 0 0,1 0 0 0 0,-1 0 0 0 0,0 0 0 0 0,0 1 0 0 0,0-1 0 0 0,0 1 0 0 0,0 0 0 0 0,0-1 0 0 0,-1 1 0 0 0,1 0 0 0 0,-1 0 0 0 0,0 0 0 0 0,0 0 0 0 0,0 0 0 0 0,0 0 0 0 0,-1 0 0 0 0,1 1 0 0 0,-1-1 0 0 0,0 0 0 0 0,0 0 0 0 0,0 0 0 0 0,0 1-111 0 0,0 0 28 0 0,0 0 0 0 0,-1 0 0 0 0,0-1-1 0 0,1 1 1 0 0,-1 0 0 0 0,-1-1 0 0 0,1 1 0 0 0,0-1-1 0 0,-1 1 1 0 0,0-1 0 0 0,1 1 0 0 0,-2-1 0 0 0,1 0 0 0 0,0 0-1 0 0,0 0 1 0 0,-1 0 0 0 0,0-1 0 0 0,1 1 0 0 0,-1-1-1 0 0,0 1 1 0 0,0-1 0 0 0,-1 0 0 0 0,1 0 0 0 0,0-1-1 0 0,-1 1 1 0 0,1 0 0 0 0,-4 0-28 0 0,7-2-275 0 0,0 0-131 0 0,0 0-180 0 0,0 0-258 0 0,24-19-20403 0 0,-21 17 17866 0 0</inkml:trace>
  <inkml:trace contextRef="#ctx0" brushRef="#br0" timeOffset="789.571">9025 2394 12835 0 0,'0'0'1471'0'0,"0"0"-98"0"0,0 0 10 0 0,0 0 70 0 0,0 0-32 0 0,0 0-104 0 0,0 0-248 0 0,0 0-255 0 0,0 0-236 0 0,0 0-228 0 0,0 0-142 0 0,0 0-72 0 0,0 0 13 0 0,15 13 566 0 0,-3-1-433 0 0,1-1 0 0 0,0 0 1 0 0,0-1-1 0 0,1-1 0 0 0,1 0 0 0 0,-1-1 0 0 0,15 6-282 0 0,51 32 412 0 0,-80-44-376 0 0,-1 1 0 0 0,1-1 0 0 0,-1 1 0 0 0,0-1 1 0 0,1 0-1 0 0,-1 1 0 0 0,0-1 0 0 0,0 0 0 0 0,-1 0 0 0 0,1 0 0 0 0,0 0 0 0 0,-1 0 0 0 0,1 0 0 0 0,-1 0 0 0 0,0 0 0 0 0,0-1 0 0 0,1 1 0 0 0,-1 0 0 0 0,0-1 0 0 0,-1 0 0 0 0,1 1 0 0 0,0-1 1 0 0,0 0-1 0 0,0 0 0 0 0,-1 0 0 0 0,1 0 0 0 0,0-1 0 0 0,-3 1-36 0 0,-2 4 44 0 0,-167 85 197 0 0,156-75-995 0 0,20-13-3117 0 0,4-1-3613 0 0,-4-1-3976 0 0</inkml:trace>
  <inkml:trace contextRef="#ctx0" brushRef="#br0" timeOffset="-21286.678">6980 1504 2905 0 0,'0'0'1921'0'0,"0"0"58"0"0,0 0 113 0 0,0 0 101 0 0,0 0-19 0 0,0 0-88 0 0,0 0-208 0 0,0 0-271 0 0,0 0-248 0 0,0 0-219 0 0,0 0-219 0 0,0 0-168 0 0,0 0-101 0 0,1-5-88 0 0,4-22 427 0 0,-14 68 1989 0 0,1-7-2794 0 0,-4 114 319 0 0,9-138-1198 0 0,2-10-4762 0 0,1-4-7074 0 0,0 3 2320 0 0</inkml:trace>
  <inkml:trace contextRef="#ctx0" brushRef="#br0" timeOffset="-75304.748">5832 467 9138 0 0,'0'0'6400'0'0,"0"0"-4290"0"0,0 0-1045 0 0,0 0 70 0 0,0 0 59 0 0,0 0-37 0 0,0 0-186 0 0,0 0-201 0 0,0 0-158 0 0,0 0-121 0 0,0 0-75 0 0,0 0-60 0 0,0 0-28 0 0,-9 2 1880 0 0,29-26-2017 0 0,-1 0 0 0 0,-1-1-1 0 0,-2-1 1 0 0,0-1-1 0 0,-2 0 1 0 0,3-11-191 0 0,-2 8 106 0 0,-7 22-179 0 0,-8 24-131 0 0,0 1 262 0 0,54 111 16 0 0,-20-68 22 0 0,-36-67-1605 0 0,1 0-3897 0 0,1 5 237 0 0,0 0-6746 0 0</inkml:trace>
  <inkml:trace contextRef="#ctx0" brushRef="#br0" timeOffset="-74742.848">6257 202 17404 0 0,'0'0'571'0'0,"0"0"65"0"0,0 0 125 0 0,0 0 118 0 0,0 0-9 0 0,0 0-144 0 0,0 0-175 0 0,0 0-164 0 0,0 0-72 0 0,0 0 17 0 0,0 0 25 0 0,0 0 39 0 0,0 0 15 0 0,0 7-38 0 0,-7 115 1774 0 0,-3-72-1737 0 0,9-50-394 0 0,0 0-1 0 0,0 0 1 0 0,0-1 0 0 0,0 1-1 0 0,0 0 1 0 0,0-1 0 0 0,1 1-1 0 0,-1-1 1 0 0,0 1 0 0 0,0-1 0 0 0,0 1-1 0 0,1-1 1 0 0,-1 0 0 0 0,0 1-1 0 0,0-1 1 0 0,1 0 0 0 0,-1 1-1 0 0,1-1 1 0 0,-1 0 0 0 0,1 0 0 0 0,-1 0-1 0 0,1 1 1 0 0,-1-1 0 0 0,1 0-1 0 0,0 0 1 0 0,-1 0 0 0 0,1 0-1 0 0,0 0 1 0 0,0 0 0 0 0,0 0 0 0 0,0 0-1 0 0,0 0 1 0 0,0 0 0 0 0,0 0-1 0 0,0-1-15 0 0,1-2-14 0 0,0 1 1 0 0,0-1-1 0 0,0 0 0 0 0,1 0 0 0 0,0 1 0 0 0,0-1 0 0 0,0 1 0 0 0,0-1 1 0 0,0 1-1 0 0,1 0 0 0 0,-1 0 0 0 0,1 0 0 0 0,0 0 0 0 0,0 0 1 0 0,0 1-1 0 0,0-1 0 0 0,0 1 0 0 0,1 0 0 0 0,-1 0 0 0 0,1 0 0 0 0,-1 0 1 0 0,1 1-1 0 0,0 0 0 0 0,0-1 0 0 0,0 1 0 0 0,-1 1 0 0 0,1-1 0 0 0,0 0 1 0 0,0 1-1 0 0,0 0 0 0 0,0 0 0 0 0,0 0 0 0 0,0 0 0 0 0,0 1 0 0 0,0 0 1 0 0,4 1 13 0 0,-6-2 5 0 0,-1 1 0 0 0,1 0 1 0 0,0-1-1 0 0,-1 1 1 0 0,1 0-1 0 0,0 0 1 0 0,-1 0-1 0 0,0 0 1 0 0,1 1-1 0 0,-1-1 1 0 0,1 0-1 0 0,-1 1 1 0 0,0-1-1 0 0,0 1 1 0 0,0-1-1 0 0,0 1 1 0 0,0-1-1 0 0,0 1 0 0 0,0 0 1 0 0,-1-1-1 0 0,1 1 1 0 0,-1 0-1 0 0,1 0 1 0 0,-1 0-1 0 0,1 0 1 0 0,-1-1-1 0 0,0 1 1 0 0,0 0-1 0 0,0 0 1 0 0,0 0-1 0 0,0 0 1 0 0,-1-1-1 0 0,1 1 0 0 0,0 0 1 0 0,-1 0-1 0 0,1 0 1 0 0,-1-1-1 0 0,0 1 1 0 0,0 0-1 0 0,0-1 1 0 0,0 1-1 0 0,0 0 1 0 0,0-1-1 0 0,0 1 1 0 0,0-1-1 0 0,0 0 1 0 0,-1 1-1 0 0,1-1 1 0 0,0 0-1 0 0,-1 0 0 0 0,1 0 1 0 0,-1 0-1 0 0,0 0 1 0 0,1 0-1 0 0,-1 0 1 0 0,0-1-1 0 0,0 1 1 0 0,1 0-1 0 0,-1-1 1 0 0,0 1-6 0 0,-77 5-398 0 0,79-6-54 0 0,0 0-325 0 0,8-1-5381 0 0,-4 0 638 0 0,-1 0-5615 0 0</inkml:trace>
  <inkml:trace contextRef="#ctx0" brushRef="#br0" timeOffset="-74393.467">6500 323 17484 0 0,'0'0'1617'0'0,"0"0"-95"0"0,0 0-51 0 0,0 0-56 0 0,0 0-132 0 0,0 0-185 0 0,0 0-248 0 0,0 0-247 0 0,0 0-225 0 0,0 0-172 0 0,0 0-92 0 0,0 0-38 0 0,0 0-4 0 0,3 17 512 0 0,-3 117 1057 0 0,1-141-4393 0 0,0 1-1011 0 0,-1 2-3801 0 0,0 2-4498 0 0</inkml:trace>
  <inkml:trace contextRef="#ctx0" brushRef="#br0" timeOffset="-98971.152">200 636 1504 0 0,'0'0'1374'0'0,"0"0"77"0"0,0 0 251 0 0,0 0 126 0 0,0 0-62 0 0,0 0-154 0 0,0 0-210 0 0,0 0-222 0 0,0 0-220 0 0,0 0-158 0 0,0 0-138 0 0,0 0-121 0 0,0 0-59 0 0,-7-3-24 0 0,4 0-307 0 0,-1 1 1 0 0,1 0-1 0 0,-1 0 1 0 0,0 0-1 0 0,1 1 1 0 0,-1-1-1 0 0,0 1 0 0 0,0 0 1 0 0,0 0-1 0 0,0 0 1 0 0,0 1-1 0 0,0-1 1 0 0,0 1-1 0 0,0 0 1 0 0,0 0-1 0 0,0 0 1 0 0,0 1-1 0 0,0 0 0 0 0,0 0 1 0 0,0 0-1 0 0,0 0 1 0 0,0 0-1 0 0,0 1 1 0 0,0-1-1 0 0,1 1 1 0 0,-1 0-1 0 0,1 0 1 0 0,-1 1-1 0 0,-2 2-153 0 0,5-4 37 0 0,-1 1-1 0 0,1 0 1 0 0,0-1 0 0 0,-1 1-1 0 0,1 0 1 0 0,0 0 0 0 0,0 0-1 0 0,1 0 1 0 0,-1 0-1 0 0,0 0 1 0 0,1 0 0 0 0,-1 1-1 0 0,1-1 1 0 0,-1 0 0 0 0,1 0-1 0 0,0 0 1 0 0,0 0 0 0 0,0 1-1 0 0,0-1 1 0 0,1 0 0 0 0,-1 0-1 0 0,1 0 1 0 0,-1 0-1 0 0,1 1 1 0 0,0-1 0 0 0,-1 0-1 0 0,1 0 1 0 0,0 0 0 0 0,1-1-1 0 0,-1 1 1 0 0,0 0 0 0 0,0 0-1 0 0,1 0 1 0 0,-1-1-1 0 0,1 1 1 0 0,-1-1 0 0 0,1 1-1 0 0,0-1 1 0 0,0 0 0 0 0,-1 0-1 0 0,1 1 1 0 0,0-1 0 0 0,0-1-1 0 0,0 1 1 0 0,0 0-1 0 0,0 0 1 0 0,1-1 0 0 0,-1 1-1 0 0,0-1 1 0 0,0 0 0 0 0,0 1-1 0 0,0-1 1 0 0,1 0 0 0 0,-1 0-1 0 0,0-1 1 0 0,0 1 0 0 0,2-1-37 0 0,-2 2 27 0 0,0-1 1 0 0,1 1-1 0 0,-1-1 0 0 0,1 0 1 0 0,-1 0-1 0 0,1 0 1 0 0,-1 0-1 0 0,0-1 1 0 0,1 1-1 0 0,-1-1 1 0 0,0 1-1 0 0,1-1 1 0 0,-1 0-1 0 0,0 0 1 0 0,0 0-1 0 0,1 0 1 0 0,-1 0-1 0 0,0 0 1 0 0,0-1-1 0 0,0 1 1 0 0,0-1-1 0 0,-1 1 1 0 0,1-1-1 0 0,0 0 1 0 0,-1 0-1 0 0,1 0 1 0 0,-1 0-1 0 0,0 0 1 0 0,1 0-1 0 0,-1 0 1 0 0,0 0-1 0 0,0 0 1 0 0,-1-1-1 0 0,1 1 1 0 0,0 0-1 0 0,-1-1 1 0 0,1 1-1 0 0,-1-1 1 0 0,0 1-1 0 0,0 0 1 0 0,0-1-1 0 0,0 1 1 0 0,0-1-1 0 0,0 1 1 0 0,-1 0-1 0 0,1-1 1 0 0,-1 1-1 0 0,0 0 1 0 0,1-1-1 0 0,-1 1 1 0 0,0 0-1 0 0,-2-2-27 0 0,1-1 460 0 0,0 1-4496 0 0,6 7-5536 0 0,-1-2 1005 0 0</inkml:trace>
  <inkml:trace contextRef="#ctx0" brushRef="#br0" timeOffset="-97858.067">205 887 6857 0 0,'0'0'1594'0'0,"0"0"-56"0"0,0 0 7 0 0,0 0 42 0 0,0 0-44 0 0,0 0-114 0 0,0 0-170 0 0,0 0-172 0 0,0 0-174 0 0,0 0-165 0 0,0 0-144 0 0,0 0-118 0 0,0 0-93 0 0,-6-5-79 0 0,-22-14-70 0 0,27 19-215 0 0,0 0 1 0 0,0-1 0 0 0,-1 1-1 0 0,1 0 1 0 0,0 0-1 0 0,0 0 1 0 0,-1 0-1 0 0,1 0 1 0 0,0 0 0 0 0,0 1-1 0 0,0-1 1 0 0,-1 0-1 0 0,1 1 1 0 0,0-1 0 0 0,0 1-1 0 0,0-1 1 0 0,0 1-1 0 0,0-1 1 0 0,0 1 0 0 0,0 0-1 0 0,0 0 1 0 0,0-1-1 0 0,0 1 1 0 0,0 0 0 0 0,0 0-1 0 0,1 0 1 0 0,-1 0-1 0 0,0 0 1 0 0,1 0 0 0 0,-1 0-1 0 0,0 0 1 0 0,1 0-1 0 0,-1 0 1 0 0,1 1-1 0 0,0-1-29 0 0,-2 2 72 0 0,1-2-52 0 0,-1 0 1 0 0,1 1-1 0 0,-1-1 1 0 0,1 0 0 0 0,0 1-1 0 0,0 0 1 0 0,0-1-1 0 0,0 1 1 0 0,0 0 0 0 0,0-1-1 0 0,0 1 1 0 0,1 0-1 0 0,-1 0 1 0 0,1 0-1 0 0,-1 0 1 0 0,1 0 0 0 0,0 0-1 0 0,-1 0 1 0 0,1 0-1 0 0,0 0 1 0 0,0-1 0 0 0,1 1-1 0 0,-1 0 1 0 0,0 0-1 0 0,1 0 1 0 0,-1 0 0 0 0,1 0-1 0 0,-1 0 1 0 0,1 0-1 0 0,0-1 1 0 0,0 1 0 0 0,0 0-1 0 0,0-1 1 0 0,0 1-1 0 0,0 0 1 0 0,0-1-1 0 0,1 1 1 0 0,-1-1 0 0 0,1 0-1 0 0,-1 1 1 0 0,1-1-1 0 0,-1 0 1 0 0,1 0 0 0 0,0 0-1 0 0,-1 0 1 0 0,1 0-1 0 0,0-1 1 0 0,0 1 0 0 0,0 0-1 0 0,-1-1 1 0 0,1 1-1 0 0,0-1 1 0 0,0 0-1 0 0,0 0 1 0 0,0 0 0 0 0,0 0-1 0 0,1 0-20 0 0,-2 1 37 0 0,1 0 0 0 0,0-1 1 0 0,0 1-1 0 0,0-1 0 0 0,0 0 0 0 0,0 1 0 0 0,-1-1 0 0 0,1 0 0 0 0,0 0 0 0 0,0 0 1 0 0,0 0-1 0 0,0-1 0 0 0,0 1 0 0 0,0 0 0 0 0,0-1 0 0 0,-1 1 0 0 0,1-1 0 0 0,0 0 1 0 0,0 0-1 0 0,-1 1 0 0 0,1-1 0 0 0,0 0 0 0 0,-1-1 0 0 0,1 1 0 0 0,-1 0 0 0 0,1 0 1 0 0,-1-1-1 0 0,0 1 0 0 0,0 0 0 0 0,1-1 0 0 0,-1 1 0 0 0,0-1 0 0 0,0 0 0 0 0,-1 1 1 0 0,1-1-1 0 0,0 0 0 0 0,0 0 0 0 0,-1 0 0 0 0,1 1 0 0 0,-1-1 0 0 0,0 0 0 0 0,1 0 1 0 0,-1 0-1 0 0,0 0 0 0 0,0 0 0 0 0,0 0 0 0 0,0 0 0 0 0,-1 1 0 0 0,1-3-37 0 0,-29-35-1772 0 0,41 40-13355 0 0,-8 0 5786 0 0</inkml:trace>
  <inkml:trace contextRef="#ctx0" brushRef="#br0" timeOffset="-96949.086">176 1130 6033 0 0,'0'0'2229'0'0,"0"0"-85"0"0,0 0-31 0 0,0 0-25 0 0,0 0-175 0 0,0 0-228 0 0,0 0-262 0 0,0 0-247 0 0,0 0-237 0 0,0 0-217 0 0,0 0-175 0 0,0 0-142 0 0,0-3-90 0 0,-4-9-95 0 0,4 9-79 0 0,0 29 861 0 0,-3 54-1236 0 0,7-74-2957 0 0,-1-4-5063 0 0,-1-1-2809 0 0</inkml:trace>
  <inkml:trace contextRef="#ctx0" brushRef="#br0" timeOffset="-95589.09">167 1432 0 0 0,'0'0'1323'0'0,"0"0"577"0"0,0 0 126 0 0,0 0 36 0 0,0 0-112 0 0,0 0-275 0 0,0 0-270 0 0,0 0-251 0 0,0 0-166 0 0,0 0-69 0 0,0 0-47 0 0,1-2-22 0 0,-1 15 5832 0 0,-8 90-4955 0 0,8-103-2582 0 0,-1 7 3191 0 0,2-4-3805 0 0,0-3-3543 0 0,0 0-4829 0 0,0-1-851 0 0</inkml:trace>
  <inkml:trace contextRef="#ctx0" brushRef="#br0" timeOffset="-101344.002">146 147 0 0 0,'0'0'1628'0'0,"0"0"75"0"0,0 0 6 0 0,0 0 18 0 0,0 0-6 0 0,0 0-32 0 0,0 0-131 0 0,0 0-166 0 0,0 0-161 0 0,0 0-128 0 0,-2-6-88 0 0,-1-3-626 0 0,0-3 212 0 0,-2-2 2543 0 0,1 22 710 0 0,-12 35-3413 0 0,-20 125 606 0 0,52-242-20 0 0,-14 71-1043 0 0,0 0 0 0 0,0 1 1 0 0,0 0-1 0 0,0-1 0 0 0,1 1 0 0 0,-1 0 0 0 0,0 0 0 0 0,1 0 0 0 0,0 1 1 0 0,-1-1-1 0 0,1 1 0 0 0,0-1 0 0 0,0 1 0 0 0,0 0 0 0 0,0 0 1 0 0,0 0-1 0 0,0 0 0 0 0,0 1 0 0 0,1-1 0 0 0,-1 1 0 0 0,0 0 1 0 0,0 0-1 0 0,0 0 0 0 0,1 0 0 0 0,-1 1 0 0 0,0-1 0 0 0,0 1 0 0 0,0 0 1 0 0,0 0-1 0 0,0 0 0 0 0,0 0 0 0 0,0 0 0 0 0,0 1 0 0 0,-1 0 1 0 0,1-1-1 0 0,0 1 0 0 0,-1 0 0 0 0,1 0 0 0 0,-1 0 0 0 0,0 0 0 0 0,0 1 1 0 0,1 0 15 0 0,-2-1 2 0 0,-1 0 1 0 0,1 0-1 0 0,-1 0 1 0 0,1 0 0 0 0,-1 0-1 0 0,0 0 1 0 0,0 0-1 0 0,0 0 1 0 0,0 0 0 0 0,-1 0-1 0 0,1 0 1 0 0,0 0-1 0 0,-1 0 1 0 0,0 0-1 0 0,1 0 1 0 0,-1 0 0 0 0,0 0-1 0 0,0-1 1 0 0,0 1-1 0 0,0 0 1 0 0,0-1 0 0 0,0 1-1 0 0,0 0 1 0 0,-1-1-1 0 0,1 0 1 0 0,-1 1 0 0 0,1-1-1 0 0,-1 0 1 0 0,1 1-1 0 0,-1-1 1 0 0,-1 0-3 0 0,-60 36 128 0 0,58-35-132 0 0,-28 12-1239 0 0,33-16-5506 0 0,0 0-1860 0 0,2 0-1308 0 0</inkml:trace>
  <inkml:trace contextRef="#ctx0" brushRef="#br0" timeOffset="-100908.84">256 295 7202 0 0,'0'0'1733'0'0,"0"0"-591"0"0,0 0-133 0 0,0 0 144 0 0,0 0 19 0 0,0 0-141 0 0,0 0-136 0 0,0 0-189 0 0,0 0-181 0 0,0 0-137 0 0,0 0-128 0 0,0 0-70 0 0,0 0-2 0 0,-4 3-2 0 0,-23 34 828 0 0,26-36-970 0 0,1 0 0 0 0,0 0 1 0 0,-1 0-1 0 0,1 0 0 0 0,0-1 1 0 0,-1 1-1 0 0,1 0 0 0 0,0 0 1 0 0,0 0-1 0 0,0 0 1 0 0,0 0-1 0 0,0 0 0 0 0,0 0 1 0 0,0 0-1 0 0,0 0 0 0 0,0 0 1 0 0,0-1-1 0 0,0 1 0 0 0,1 0 1 0 0,-1 0-1 0 0,0 0 0 0 0,1 0 1 0 0,-1 0-1 0 0,0-1 1 0 0,1 1-1 0 0,-1 0 0 0 0,1 0 1 0 0,0-1-1 0 0,-1 1 0 0 0,1 0 1 0 0,-1-1-1 0 0,1 1 0 0 0,0 0 1 0 0,0-1-1 0 0,-1 1 0 0 0,1-1 1 0 0,0 1-1 0 0,0-1 0 0 0,0 0 1 0 0,0 1-1 0 0,-1-1 1 0 0,1 0-1 0 0,0 0 0 0 0,0 1 1 0 0,0-1-1 0 0,0 0 0 0 0,0 0 1 0 0,0 0-1 0 0,0 0 0 0 0,0 0 1 0 0,0 0-1 0 0,-1 0 0 0 0,1-1 1 0 0,0 1-1 0 0,0 0 1 0 0,0 0-1 0 0,0-1-44 0 0,1 2 52 0 0,0-1 0 0 0,-1 0 1 0 0,1 0-1 0 0,0 0 0 0 0,0 0 0 0 0,0 0 0 0 0,0 0 1 0 0,0 0-1 0 0,-1-1 0 0 0,1 1 0 0 0,0-1 0 0 0,0 1 1 0 0,-1-1-1 0 0,1 0 0 0 0,0 1 0 0 0,-1-1 0 0 0,1 0 1 0 0,0 0-1 0 0,-1 0 0 0 0,1-1 0 0 0,-1 1 1 0 0,0 0-1 0 0,1 0 0 0 0,-1-1 0 0 0,0 1 0 0 0,0-1 1 0 0,0 1-1 0 0,0-1 0 0 0,0 0 0 0 0,0 1 0 0 0,0-1 1 0 0,-1 0-1 0 0,1 1 0 0 0,-1-1 0 0 0,1 0 0 0 0,-1 0 1 0 0,0 0-1 0 0,1 1 0 0 0,-1-1 0 0 0,0 0 0 0 0,0 0 1 0 0,0 0-1 0 0,-1 0 0 0 0,1 0 0 0 0,0 1 1 0 0,-1-1-1 0 0,1 0 0 0 0,-1 0 0 0 0,1 1 0 0 0,-1-1 1 0 0,0 0-1 0 0,0 1 0 0 0,0-1 0 0 0,0 0 0 0 0,0 1 1 0 0,0-1-1 0 0,0 1 0 0 0,-1 0 0 0 0,1-1 0 0 0,0 1 1 0 0,-1 0-1 0 0,1 0 0 0 0,-1 0 0 0 0,1 0 1 0 0,-1 0-1 0 0,0 0 0 0 0,-1 0-52 0 0,1 0-948 0 0,-19-7 2194 0 0,16 9-6146 0 0,2 3-7691 0 0,3-3 4964 0 0</inkml:trace>
  <inkml:trace contextRef="#ctx0" brushRef="#br0" timeOffset="-79055.831">4175 249 12675 0 0,'0'0'1449'0'0,"0"0"6"0"0,0 0 4 0 0,0 0-9 0 0,0 0-90 0 0,0 0-86 0 0,0 0-133 0 0,0 0-242 0 0,0 0-259 0 0,0 0-253 0 0,0 0-213 0 0,0 0-88 0 0,0 0-18 0 0,2-2 43 0 0,10 35 1243 0 0,-10 31-404 0 0,-2-62-931 0 0,2 74 551 0 0,-2-76-559 0 0,0 0 0 0 0,0-1 0 0 0,0 1 0 0 0,0 0 0 0 0,0 0 0 0 0,0-1 1 0 0,0 1-1 0 0,0 0 0 0 0,0 0 0 0 0,-1-1 0 0 0,1 1 0 0 0,0 0 0 0 0,0 0 1 0 0,0 0-1 0 0,0-1 0 0 0,-1 1 0 0 0,1 0 0 0 0,0 0 0 0 0,0 0 0 0 0,0 0 0 0 0,-1-1 1 0 0,1 1-1 0 0,0 0 0 0 0,0 0 0 0 0,-1 0 0 0 0,1 0 0 0 0,0 0 0 0 0,0 0 1 0 0,-1 0-1 0 0,1 0 0 0 0,0 0 0 0 0,0 0 0 0 0,-1 0 0 0 0,1 0 0 0 0,0 0 1 0 0,0 0-1 0 0,-1 0 0 0 0,1 0 0 0 0,0 0 0 0 0,0 0 0 0 0,-1 0 0 0 0,1 0 1 0 0,0 0-1 0 0,0 0 0 0 0,-1 0 0 0 0,1 0 0 0 0,0 1 0 0 0,0-1 0 0 0,0 0 1 0 0,-1 0-1 0 0,1 0 0 0 0,0 0 0 0 0,0 1 0 0 0,0-1 0 0 0,0 0 0 0 0,-1 0 1 0 0,1 1-12 0 0,-6-26-99 0 0,8 22 83 0 0,0 0 1 0 0,-1 0 0 0 0,1 0 0 0 0,1 0 0 0 0,-1 1 0 0 0,0-1-1 0 0,1 1 1 0 0,-1-1 0 0 0,1 1 0 0 0,0 0 0 0 0,0 0 0 0 0,0 0-1 0 0,0 0 1 0 0,0 1 0 0 0,0-1 0 0 0,0 1 0 0 0,0 0-1 0 0,1-1 1 0 0,-1 2 0 0 0,1-1 0 0 0,-1 0 0 0 0,1 1 0 0 0,-1-1-1 0 0,1 1 1 0 0,-1 0 0 0 0,1 1 0 0 0,-1-1 0 0 0,0 0-1 0 0,1 1 1 0 0,-1 0 0 0 0,1 0 0 0 0,-1 0 0 0 0,0 0 0 0 0,2 1 15 0 0,-3-2 3 0 0,-1 1 0 0 0,1 0 0 0 0,-1-1 0 0 0,1 1 1 0 0,-1 0-1 0 0,0 0 0 0 0,1 0 0 0 0,-1 0 0 0 0,0 0 0 0 0,0 0 1 0 0,1 0-1 0 0,-1 0 0 0 0,0 0 0 0 0,0 1 0 0 0,0-1 1 0 0,0 0-1 0 0,-1 1 0 0 0,1-1 0 0 0,0 1 0 0 0,-1-1 1 0 0,1 1-1 0 0,-1-1 0 0 0,1 1 0 0 0,-1-1 0 0 0,0 1 1 0 0,1 0-1 0 0,-1-1 0 0 0,0 1 0 0 0,0 0 0 0 0,0-1 0 0 0,0 1 1 0 0,-1-1-1 0 0,1 1 0 0 0,0 0 0 0 0,-1-1 0 0 0,1 1 1 0 0,-1-1-1 0 0,1 1 0 0 0,-1-1 0 0 0,0 1 0 0 0,0-1 1 0 0,0 0-1 0 0,0 1 0 0 0,0-1 0 0 0,0 0 0 0 0,0 0 1 0 0,0 1-1 0 0,0-1 0 0 0,0 0 0 0 0,-1 0 0 0 0,1 0 0 0 0,0-1 1 0 0,-1 1-1 0 0,1 0 0 0 0,-1 0 0 0 0,1-1 0 0 0,-1 1 1 0 0,1-1-1 0 0,-1 1 0 0 0,1-1 0 0 0,-1 0-3 0 0,-101 19 171 0 0,111-26-4616 0 0,0 3-2395 0 0,-5 3-584 0 0,0 1-1773 0 0</inkml:trace>
  <inkml:trace contextRef="#ctx0" brushRef="#br0" timeOffset="-78494.998">4422 442 10538 0 0,'0'0'2319'0'0,"0"0"-922"0"0,0 0-144 0 0,0 0 212 0 0,0 0 52 0 0,0 0-127 0 0,0 0-187 0 0,0 0-235 0 0,0 0-212 0 0,0 0-186 0 0,0 0-157 0 0,0 0-65 0 0,0 0-14 0 0,0-6 4109 0 0,12 122-3896 0 0,-11-109-758 0 0,-1-19-3776 0 0,0 3-7192 0 0,0 5-681 0 0</inkml:trace>
  <inkml:trace contextRef="#ctx0" brushRef="#br0" timeOffset="-78061.05">4544 223 9882 0 0,'0'0'1083'0'0,"0"0"12"0"0,0 0 180 0 0,0 0 253 0 0,0 0 98 0 0,0 0-36 0 0,0 0-214 0 0,0 0-336 0 0,0 0-308 0 0,0 0-200 0 0,0 0-85 0 0,0 0-8 0 0,0 0 9 0 0,6-1 25 0 0,-3 0-403 0 0,-1 0-1 0 0,1 1 0 0 0,-1-1 0 0 0,1 1 0 0 0,0-1 0 0 0,-1 1 0 0 0,1 0 1 0 0,-1 0-1 0 0,1 0 0 0 0,-1 1 0 0 0,1-1 0 0 0,0 0 0 0 0,-1 1 0 0 0,1 0 1 0 0,-1 0-1 0 0,0-1 0 0 0,1 1 0 0 0,-1 1 0 0 0,0-1 0 0 0,1 0 0 0 0,-1 1 1 0 0,0-1-1 0 0,0 1 0 0 0,0-1 0 0 0,0 1 0 0 0,0 0 0 0 0,-1 0 0 0 0,1 0 1 0 0,-1 0-1 0 0,1 0 0 0 0,-1 0 0 0 0,1 1 0 0 0,-1 0-69 0 0,3 4 70 0 0,-1 1 0 0 0,0-1 0 0 0,0 1 0 0 0,-1-1 0 0 0,0 1 0 0 0,0 0 0 0 0,-1 0 0 0 0,0 0 0 0 0,0 0 0 0 0,-1 0 0 0 0,0 0 0 0 0,0 0 0 0 0,-1 0 0 0 0,0 0-1 0 0,-1 0 1 0 0,0 0 0 0 0,0 0 0 0 0,0 0 0 0 0,-1-1 0 0 0,0 1 0 0 0,-1-1 0 0 0,1 0 0 0 0,-2 0 0 0 0,1 0 0 0 0,-1-1 0 0 0,0 1 0 0 0,0-1 0 0 0,0 0 0 0 0,-1-1 0 0 0,0 1 0 0 0,-3 1-70 0 0,-8 2-239 0 0,25-21-5817 0 0,-5 8 539 0 0,0 0-5823 0 0</inkml:trace>
  <inkml:trace contextRef="#ctx0" brushRef="#br0" timeOffset="-77414.05">4874 315 6801 0 0,'0'0'1958'0'0,"0"0"-12"0"0,0 0 120 0 0,0 0 24 0 0,0 0-201 0 0,0 0-304 0 0,0 0-312 0 0,0 0-262 0 0,0 0-207 0 0,0 0-178 0 0,0 0-164 0 0,0 0-123 0 0,0 0-73 0 0,-8-5 622 0 0,165 11 2458 0 0,-157-6-3317 0 0,0 0-9 0 0,0 0-2 0 0,0 0-21 0 0,0 0-14 0 0,-31 1-7616 0 0,23 1 1932 0 0,2-1-2323 0 0,3 0 1985 0 0</inkml:trace>
  <inkml:trace contextRef="#ctx0" brushRef="#br0" timeOffset="-77136.379">4880 373 1312 0 0,'0'0'3202'0'0,"0"0"-748"0"0,0 0-127 0 0,0 0 3 0 0,0 0-168 0 0,0 0-266 0 0,0 0-382 0 0,0 0-315 0 0,0 0-164 0 0,0 0-86 0 0,0 0-56 0 0,0 0-75 0 0,0 0-96 0 0,4 2-102 0 0,96 9 1379 0 0,-56-15-9677 0 0,-41 3 825 0 0,-1 1-4048 0 0</inkml:trace>
  <inkml:trace contextRef="#ctx0" brushRef="#br0" timeOffset="-76371.062">5382 135 10738 0 0,'0'0'1938'0'0,"0"0"-476"0"0,0 0 35 0 0,0 0 181 0 0,0 0-56 0 0,0 0-278 0 0,0 0-310 0 0,0 0-258 0 0,0 0-176 0 0,0 0-132 0 0,0 0-137 0 0,0 0-109 0 0,0 0-6 0 0,-11 8 786 0 0,8 229 2437 0 0,-31-241-3061 0 0,33 3-389 0 0,0 0 0 0 0,0-1 0 0 0,0 1 0 0 0,0-1 0 0 0,0 0 0 0 0,0 1 0 0 0,0-1 0 0 0,1 0 0 0 0,-1 1 0 0 0,0-1 0 0 0,1 0 0 0 0,0 0 0 0 0,-1 1 0 0 0,1-1 0 0 0,0 0 0 0 0,0 0 0 0 0,0 0 0 0 0,0 0 0 0 0,0 1 0 0 0,1-1 0 0 0,-1 0 0 0 0,1 0 0 0 0,-1 1 0 0 0,1-1 0 0 0,-1 0 0 0 0,1 0 0 0 0,0 1 0 0 0,0-1 0 0 0,0 1 0 0 0,0-1 0 0 0,0 1 0 0 0,0-1 0 0 0,0 1 0 0 0,0 0 0 0 0,1-1 0 0 0,-1 1 0 0 0,1 0 0 0 0,-1 0 0 0 0,1 0 0 0 0,-1 0 0 0 0,1 0 0 0 0,-1 0 0 0 0,1 1 0 0 0,0-1 0 0 0,0 0 11 0 0,2-1-5 0 0,0 0 0 0 0,1 1 0 0 0,-1-1 0 0 0,1 1 1 0 0,-1 0-1 0 0,1 0 0 0 0,0 1 0 0 0,-1-1 0 0 0,1 1 0 0 0,0 0 0 0 0,-1 0 0 0 0,1 1 0 0 0,0-1 1 0 0,-1 1-1 0 0,1 0 0 0 0,-1 0 0 0 0,1 1 0 0 0,-1 0 0 0 0,1-1 0 0 0,-1 1 0 0 0,0 0 0 0 0,0 1 1 0 0,0-1-1 0 0,0 1 0 0 0,0 0 0 0 0,-1 0 0 0 0,1 0 0 0 0,-1 0 0 0 0,0 1 0 0 0,0 0 0 0 0,0-1 1 0 0,0 1-1 0 0,2 4 5 0 0,-6-6 13 0 0,0 1 1 0 0,0-1-1 0 0,0 0 1 0 0,0 1-1 0 0,0-1 1 0 0,0 0-1 0 0,-1 0 1 0 0,1 0-1 0 0,-1 0 1 0 0,0 0-1 0 0,1 0 1 0 0,-1 0-1 0 0,0-1 1 0 0,0 1-1 0 0,0-1 1 0 0,0 1-1 0 0,0-1 1 0 0,-1 0-1 0 0,1 0 1 0 0,0 0-1 0 0,-1 0 1 0 0,1 0-1 0 0,0 0 1 0 0,-1-1-1 0 0,1 1 1 0 0,-1-1-1 0 0,1 0 1 0 0,-1 0-1 0 0,1 1 1 0 0,-1-2-1 0 0,1 1 1 0 0,-1 0-1 0 0,1 0 1 0 0,-1-1-1 0 0,1 0-13 0 0,-3 2-8 0 0,-38 1 1012 0 0,27-2-2589 0 0,23-2-8574 0 0,-2 1 2580 0 0,-1 1-2655 0 0</inkml:trace>
  <inkml:trace contextRef="#ctx0" brushRef="#br0" timeOffset="-75952.615">5611 380 9914 0 0,'0'0'3546'0'0,"0"0"-1711"0"0,0 0-480 0 0,0 0 67 0 0,0 0-6 0 0,0 0-89 0 0,0 0-199 0 0,0 0-227 0 0,0 0-243 0 0,0 0-216 0 0,0 0-150 0 0,0 0-135 0 0,0 0-67 0 0,-2-7 208 0 0,-39 59 1007 0 0,41-50-1291 0 0,0-1-1 0 0,-1 0 0 0 0,1 0 1 0 0,-1 0-1 0 0,1 1 0 0 0,0-1 1 0 0,0 0-1 0 0,0 0 1 0 0,0 1-1 0 0,0-1 0 0 0,0 0 1 0 0,0 0-1 0 0,0 1 0 0 0,0-1 1 0 0,1 0-1 0 0,-1 0 1 0 0,0 0-1 0 0,1 1 0 0 0,-1-1 1 0 0,1 0-1 0 0,-1 0 0 0 0,1 0 1 0 0,0 0-1 0 0,-1 0 1 0 0,1 0-1 0 0,0 0 0 0 0,0 0 1 0 0,0 0-1 0 0,0 0 1 0 0,0-1-1 0 0,0 1 0 0 0,0 0 1 0 0,0 0-1 0 0,0-1 0 0 0,0 1 1 0 0,0-1-1 0 0,0 1 1 0 0,0-1-1 0 0,1 0 0 0 0,-1 1 1 0 0,0-1-1 0 0,0 0 0 0 0,1 0 1 0 0,-1 0-1 0 0,0 1 1 0 0,0-1-1 0 0,1-1 0 0 0,-1 1 1 0 0,0 0-1 0 0,1 0-13 0 0,61-10 723 0 0,-62 10-706 0 0,0-1 0 0 0,0 0 0 0 0,1 0-1 0 0,-1 1 1 0 0,0-1 0 0 0,0 0 0 0 0,0 0 0 0 0,0 0 0 0 0,0 0 0 0 0,0 0 0 0 0,-1 0-1 0 0,1-1 1 0 0,0 1 0 0 0,0 0 0 0 0,-1 0 0 0 0,1 0 0 0 0,-1-1 0 0 0,1 1-1 0 0,-1 0 1 0 0,1-1 0 0 0,-1 1 0 0 0,0 0 0 0 0,0-1 0 0 0,0 1 0 0 0,0-1 0 0 0,0 1-1 0 0,0 0 1 0 0,0-1 0 0 0,0 1 0 0 0,0-1 0 0 0,-1 1 0 0 0,1 0 0 0 0,0-1 0 0 0,-1 1-1 0 0,0 0 1 0 0,1 0 0 0 0,-1-1 0 0 0,0 1 0 0 0,1 0 0 0 0,-1 0 0 0 0,0 0-1 0 0,0 0 1 0 0,0-1-17 0 0,-13-14-142 0 0,-7-12-70 0 0,16 11-3004 0 0,8 14-6148 0 0,-1 2-2256 0 0</inkml:trace>
  <inkml:trace contextRef="#ctx0" brushRef="#br0" timeOffset="-80707.744">3693 229 14987 0 0,'0'0'1167'0'0,"0"0"32"0"0,0 0 31 0 0,0 0 17 0 0,0 0-4 0 0,0 0-78 0 0,0 0-166 0 0,0 0-202 0 0,0 0-238 0 0,0 0-205 0 0,0 0-136 0 0,0 0-111 0 0,0 0-15 0 0,-1-2-7 0 0,-15 96 2384 0 0,14 0-2030 0 0,2-93-433 0 0,0-1 0 0 0,-1 0 0 0 0,1 0 0 0 0,0 1 0 0 0,-1-1 0 0 0,1 0 0 0 0,0 0 0 0 0,-1 0 0 0 0,1 0 0 0 0,0 1 0 0 0,-1-1-1 0 0,1 0 1 0 0,-1 0 0 0 0,1 0 0 0 0,0 0 0 0 0,-1 0 0 0 0,1 0 0 0 0,-1 0 0 0 0,1 0 0 0 0,0 0 0 0 0,-1 0 0 0 0,1 0 0 0 0,0 0 0 0 0,-1 0 0 0 0,1-1 0 0 0,-1 1 0 0 0,1 0 0 0 0,0 0 0 0 0,-1 0 0 0 0,1 0 0 0 0,0-1 0 0 0,-1 1 0 0 0,1 0 0 0 0,0 0 0 0 0,0-1 0 0 0,-1 1 0 0 0,1 0 0 0 0,0 0 0 0 0,0-1 0 0 0,-1 1 0 0 0,1 0 0 0 0,0-1 0 0 0,0 1 0 0 0,0-1 0 0 0,-1 1 0 0 0,1 0 0 0 0,0-1 0 0 0,0 1 0 0 0,0 0 0 0 0,0-1 0 0 0,0 1 0 0 0,0-1 0 0 0,0 1 0 0 0,0 0 0 0 0,0-1 0 0 0,0 1 0 0 0,0-1 0 0 0,0 1 0 0 0,0 0 0 0 0,0-1 0 0 0,0 1 0 0 0,1 0-1 0 0,-1-1 1 0 0,0 1-6 0 0,0-4-15 0 0,-1 0 0 0 0,1 1 0 0 0,0-1-1 0 0,1 0 1 0 0,-1 1 0 0 0,1-1-1 0 0,-1 1 1 0 0,1-1 0 0 0,0 1 0 0 0,1-1-1 0 0,-1 1 1 0 0,0 0 0 0 0,1-1-1 0 0,0 1 1 0 0,0 0 0 0 0,0 0 0 0 0,0 0-1 0 0,0 0 1 0 0,1 1 0 0 0,-1-1-1 0 0,1 0 1 0 0,0 1 0 0 0,-1 0 0 0 0,1 0-1 0 0,0 0 1 0 0,1 0 0 0 0,-1 0-1 0 0,0 0 1 0 0,0 1 0 0 0,1 0 0 0 0,-1 0-1 0 0,1 0 1 0 0,-1 0 0 0 0,1 0-1 0 0,-1 0 1 0 0,1 1 0 0 0,0 0 0 0 0,-1 0-1 0 0,1 0 1 0 0,0 0 0 0 0,1 1 15 0 0,-2 0 0 0 0,-1 0 1 0 0,1 1 0 0 0,-1-1 0 0 0,1 0-1 0 0,-1 1 1 0 0,0 0 0 0 0,0 0 0 0 0,0-1-1 0 0,0 1 1 0 0,0 0 0 0 0,-1 1-1 0 0,1-1 1 0 0,0 0 0 0 0,-1 0 0 0 0,0 1-1 0 0,1-1 1 0 0,-1 1 0 0 0,0-1 0 0 0,0 1-1 0 0,0 0 1 0 0,-1-1 0 0 0,1 1 0 0 0,-1 0-1 0 0,1-1 1 0 0,-1 1 0 0 0,0 0-1 0 0,0 0 1 0 0,0-1 0 0 0,-1 1 0 0 0,1 0-1 0 0,-1 0 1 0 0,1-1 0 0 0,-1 1 0 0 0,0-1-1 0 0,0 1 1 0 0,0 0 0 0 0,0-1 0 0 0,0 0-1 0 0,-1 1 1 0 0,1-1 0 0 0,-1 0-1 0 0,0 0 1 0 0,1 1 0 0 0,-1-1 0 0 0,0 0-1 0 0,0-1 1 0 0,0 1 0 0 0,-1 0 0 0 0,1-1-1 0 0,0 1 1 0 0,-2 0-1 0 0,-2 1 26 0 0,1 0 1 0 0,-1 0-1 0 0,0-1 1 0 0,0 0-1 0 0,0 0 1 0 0,0 0-1 0 0,0-1 1 0 0,0 1-1 0 0,0-2 1 0 0,0 1-1 0 0,-1-1 1 0 0,1 0-1 0 0,-5 0-26 0 0,1-24-794 0 0,15 15-2463 0 0,0 2-3812 0 0,-2 4-2111 0 0</inkml:trace>
  <inkml:trace contextRef="#ctx0" brushRef="#br0" timeOffset="-79998.691">3855 456 0 0 0,'0'0'995'0'0,"0"0"673"0"0,0 0-21 0 0,0 0-193 0 0,0 0-80 0 0,0 0 19 0 0,2-8 9980 0 0,1-7-3643 0 0,-7 16-7722 0 0,1 0 0 0 0,0 0 1 0 0,0 0-1 0 0,1 0 0 0 0,-1 0 0 0 0,0 1 1 0 0,0 0-1 0 0,1-1 0 0 0,-1 1 0 0 0,1 0 1 0 0,-1 0-1 0 0,1 1 0 0 0,0-1 0 0 0,0 0 1 0 0,0 1-1 0 0,0-1 0 0 0,0 1 0 0 0,0 0 1 0 0,1 0-1 0 0,0-1 0 0 0,-1 1 0 0 0,1 0 1 0 0,0 0-1 0 0,0 0 0 0 0,1 0 0 0 0,-1 0 1 0 0,0 1-1 0 0,1-1 0 0 0,0 0 1 0 0,0 0-1 0 0,0 0 0 0 0,0 0 0 0 0,1 1 1 0 0,-1-1-1 0 0,1 0 0 0 0,-1 0 0 0 0,1 0-8 0 0,2-1 14 0 0,0 0-1 0 0,0 0 0 0 0,0 0 0 0 0,0-1 1 0 0,0 1-1 0 0,0-1 0 0 0,0 0 0 0 0,0 0 1 0 0,1 0-1 0 0,-1-1 0 0 0,0 1 0 0 0,0-1 1 0 0,1 0-1 0 0,-1 0 0 0 0,1 0 0 0 0,-1 0 1 0 0,0 0-1 0 0,0-1 0 0 0,1 1 0 0 0,-1-1 1 0 0,0 0-1 0 0,0 0 0 0 0,1 0 0 0 0,-1-1 1 0 0,0 1-1 0 0,0-1 0 0 0,-1 0 1 0 0,1 1-1 0 0,0-1 0 0 0,0 0 0 0 0,-1-1 1 0 0,0 1-1 0 0,1 0 0 0 0,1-3-13 0 0,-4 3 4 0 0,0 0 1 0 0,0 0-1 0 0,1 1 0 0 0,-1-1 0 0 0,0 0 1 0 0,0 0-1 0 0,-1 0 0 0 0,1 0 0 0 0,0 0 1 0 0,-1 0-1 0 0,1 0 0 0 0,-1 0 0 0 0,1 1 1 0 0,-1-1-1 0 0,0 0 0 0 0,0 0 0 0 0,0 1 1 0 0,0-1-1 0 0,0 0 0 0 0,0 1 0 0 0,-1-1 1 0 0,1 1-1 0 0,0 0 0 0 0,-1-1 0 0 0,1 1 1 0 0,-1 0-1 0 0,1 0 0 0 0,-1 0 0 0 0,0 0 1 0 0,1 0-1 0 0,-1 0 0 0 0,0 0 0 0 0,0 1-4 0 0,-24-22-5040 0 0,26 21-4454 0 0,0 1-1869 0 0</inkml:trace>
  <inkml:trace contextRef="#ctx0" brushRef="#br0" timeOffset="-79701.026">4055 426 13867 0 0,'0'0'2211'0'0,"0"0"-1107"0"0,0 0-376 0 0,0 0 33 0 0,0 0 86 0 0,0 0 2 0 0,0 0-109 0 0,0 0-146 0 0,0 0-136 0 0,0 0-84 0 0,0 0-55 0 0,0 0-46 0 0,0 0-2 0 0,5 5 27 0 0,10 14 24 0 0,-15-18-272 0 0,0 1 1 0 0,0-1-1 0 0,0 1 0 0 0,0-1 1 0 0,-1 1-1 0 0,1-1 1 0 0,0 1-1 0 0,-1-1 1 0 0,0 1-1 0 0,1-1 0 0 0,-1 1 1 0 0,0-1-1 0 0,1 0 1 0 0,-1 0-1 0 0,0 1 1 0 0,0-1-1 0 0,0 0 0 0 0,0 0 1 0 0,-1 0-1 0 0,1 0 1 0 0,0 0-1 0 0,0 0 1 0 0,0 0-1 0 0,-1 0 0 0 0,1-1 1 0 0,-1 1-1 0 0,1 0 1 0 0,0-1-1 0 0,-2 1-50 0 0,0 1 53 0 0,-55 28-376 0 0,60-26-5404 0 0,4-4-3322 0 0,-4 0 5625 0 0,0 0-3584 0 0</inkml:trace>
  <inkml:trace contextRef="#ctx0" brushRef="#br0" timeOffset="-82433.822">3446 180 0 0 0,'0'0'1092'0'0,"0"0"581"0"0,0 0 96 0 0,0 0-58 0 0,0 0-174 0 0,0 0-181 0 0,0 0-165 0 0,0 0-82 0 0,0 0-87 0 0,0 0-160 0 0,0 0-160 0 0,1-24 6109 0 0,-4 21-6826 0 0,2 2 134 0 0,0-1-1 0 0,0 1 0 0 0,0-1 1 0 0,-1 1-1 0 0,1-1 1 0 0,0 1-1 0 0,-1 0 0 0 0,1 0 1 0 0,-1 0-1 0 0,1 0 1 0 0,-1 0-1 0 0,1 0 0 0 0,-1 0 1 0 0,0 0-1 0 0,1 1 1 0 0,-1-1-1 0 0,0 0 0 0 0,0 1 1 0 0,0 0-1 0 0,1-1 0 0 0,-1 1 1 0 0,0 0-1 0 0,0 0 1 0 0,0 0-1 0 0,0 0 0 0 0,0 0 1 0 0,1 1-1 0 0,-1-1 1 0 0,0 0-1 0 0,0 1 0 0 0,0-1 1 0 0,1 1-1 0 0,-1 0 0 0 0,0 0 1 0 0,1 0-1 0 0,-1 0 1 0 0,1 0-1 0 0,-1 0 0 0 0,1 0-118 0 0,-5 9 159 0 0,1 1 0 0 0,0 0 0 0 0,0 0-1 0 0,2 0 1 0 0,-1 1 0 0 0,1 0 0 0 0,1-1-1 0 0,0 1 1 0 0,1 0 0 0 0,0 0 0 0 0,1 0-1 0 0,0 0 1 0 0,1 0 0 0 0,0 0 0 0 0,1 1-159 0 0,0 33 88 0 0,1 102 108 0 0,-3-147-193 0 0,0 1 1 0 0,0-1-1 0 0,0 0 0 0 0,0 0 0 0 0,0 0 0 0 0,-1 0 0 0 0,1 0 0 0 0,0 1 0 0 0,-1-1 0 0 0,1 0 0 0 0,-1 0 0 0 0,1 0 0 0 0,-1 0 1 0 0,1 0-1 0 0,-1 0 0 0 0,0 0 0 0 0,1 0 0 0 0,-1-1 0 0 0,0 1 0 0 0,0 0 0 0 0,0 0 0 0 0,0 0 0 0 0,1-1 0 0 0,-1 1 0 0 0,0-1 1 0 0,0 1-1 0 0,0 0 0 0 0,-1-1 0 0 0,1 0 0 0 0,0 1 0 0 0,0-1 0 0 0,0 0 0 0 0,0 1 0 0 0,0-1 0 0 0,0 0 0 0 0,-1 0-3 0 0,-56-26 353 0 0,-10-28-221 0 0,62 45-3705 0 0,6 3-2375 0 0,1 1-3931 0 0,0 3 580 0 0</inkml:trace>
  <inkml:trace contextRef="#ctx0" brushRef="#br0" timeOffset="-81847.769">3216 315 1376 0 0,'0'0'3758'0'0,"0"0"-1433"0"0,0 0-385 0 0,0 0 115 0 0,0 0 55 0 0,0 0-113 0 0,0 0-208 0 0,0 0-264 0 0,0 0-276 0 0,0 0-211 0 0,0 0-201 0 0,0 0-163 0 0,0 0-97 0 0,-3-1-90 0 0,-1 0-993 0 0,-4-1 2755 0 0,22 1-180 0 0,140-1-3290 0 0,-155 6-4490 0 0,3-2-4996 0 0,0-1 797 0 0</inkml:trace>
  <inkml:trace contextRef="#ctx0" brushRef="#br0" timeOffset="-81389.579">3539 268 4273 0 0,'0'0'3461'0'0,"0"0"-1754"0"0,0 0-424 0 0,0 0 232 0 0,0 0 233 0 0,0 0 59 0 0,0 0-113 0 0,0 0-287 0 0,0 0-334 0 0,0 0-234 0 0,0 0-167 0 0,0 0-92 0 0,1-4-57 0 0,0 1-289 0 0,3-11 2362 0 0,-28 20-1081 0 0,17 0-1435 0 0,1 1 0 0 0,1 0 0 0 0,-1 0-1 0 0,1 0 1 0 0,1 1 0 0 0,-1 0 0 0 0,1 0 0 0 0,1 0 0 0 0,-1 0 0 0 0,1 0-1 0 0,1 1 1 0 0,0-1 0 0 0,0 1 0 0 0,0 0 0 0 0,1 3-80 0 0,0-8 19 0 0,1 1 1 0 0,0-1-1 0 0,0 1 1 0 0,0-1-1 0 0,0 0 1 0 0,1 1-1 0 0,-1-1 1 0 0,1 1 0 0 0,0-1-1 0 0,0 0 1 0 0,1 0-1 0 0,0 1 1 0 0,-1-1-1 0 0,1 0 1 0 0,0-1-1 0 0,1 1 1 0 0,-1 0-1 0 0,1 0 1 0 0,0-1-1 0 0,0 0 1 0 0,0 1-1 0 0,0-1 1 0 0,0 0-1 0 0,1-1 1 0 0,-1 1 0 0 0,1-1-1 0 0,0 1 1 0 0,0-1-1 0 0,0 0 1 0 0,0 0-1 0 0,2 0-19 0 0,18 3-130 0 0,-18-5-3245 0 0,-1 0-3487 0 0,-5 0-4772 0 0</inkml:trace>
  <inkml:trace contextRef="#ctx0" brushRef="#br0" timeOffset="-49403.504">2695 1406 912 0 0,'0'0'2743'0'0,"0"0"-401"0"0,0 0-129 0 0,0 0 46 0 0,0 0-23 0 0,0 0-116 0 0,0 0-245 0 0,0 0-331 0 0,0 0-372 0 0,0 0-365 0 0,0 0-347 0 0,0 0-244 0 0,0 0-116 0 0,-5-3 312 0 0,-10 163 2658 0 0,13-153-1729 0 0,3-15-1012 0 0,5-17-413 0 0,46-12-82 0 0,-51 37 162 0 0,1 0 0 0 0,-1-1 1 0 0,0 1-1 0 0,1 0 0 0 0,-1-1 1 0 0,0 1-1 0 0,1 0 0 0 0,-1 0 1 0 0,0 0-1 0 0,1 0 0 0 0,-1 1 1 0 0,0-1-1 0 0,1 0 0 0 0,-1 0 0 0 0,0 1 1 0 0,1-1-1 0 0,-1 1 0 0 0,0-1 1 0 0,0 1-1 0 0,0 0 0 0 0,1-1 1 0 0,-1 1-1 0 0,0 0 0 0 0,0 0 0 0 0,0 0 1 0 0,0 0-1 0 0,0 0 0 0 0,0 0 1 0 0,-1 0-1 0 0,1 0 0 0 0,0 0 1 0 0,0 0-1 0 0,-1 0 0 0 0,1 0 1 0 0,-1 1-1 0 0,1-1 0 0 0,-1 0 0 0 0,1 1 1 0 0,-1-1-1 0 0,0 0 0 0 0,0 0 1 0 0,1 1-1 0 0,-1-1 0 0 0,0 1 1 0 0,0-1-1 0 0,-1 1 4 0 0,0 1 18 0 0,0 0 1 0 0,0 0-1 0 0,0 0 1 0 0,-1 0-1 0 0,1 0 0 0 0,-1 0 1 0 0,0 0-1 0 0,0 0 1 0 0,0-1-1 0 0,0 1 0 0 0,-1-1 1 0 0,1 1-1 0 0,-1-1 1 0 0,1 0-1 0 0,-1 0 1 0 0,0 0-1 0 0,0 0 0 0 0,0-1 1 0 0,0 1-1 0 0,0-1 1 0 0,0 0-1 0 0,0 0 1 0 0,0 0-1 0 0,0 0 0 0 0,-1 0 1 0 0,1-1-1 0 0,0 1 1 0 0,-1-1-1 0 0,1 0 0 0 0,-1 0 1 0 0,1 0-1 0 0,-2-1-18 0 0,14-6-5798 0 0,0 6 65 0 0,-2 0-1641 0 0,-3 1-41 0 0</inkml:trace>
  <inkml:trace contextRef="#ctx0" brushRef="#br0" timeOffset="-54460.96">3825 1345 0 0 0,'0'0'2369'0'0,"0"0"-589"0"0,0 0-181 0 0,0 0 47 0 0,0 0 74 0 0,0 0 10 0 0,0 0-54 0 0,0 0-142 0 0,0 0-171 0 0,0 0-176 0 0,0 0-217 0 0,0 0-183 0 0,0 0-153 0 0,-7-12 1164 0 0,4 5 2245 0 0,7 4-3993 0 0,1-1 0 0 0,-1 1 0 0 0,1 0-1 0 0,0 0 1 0 0,0 1 0 0 0,0-1 0 0 0,0 1 0 0 0,1 0 0 0 0,-1 1 0 0 0,0-1-1 0 0,1 1 1 0 0,0 0 0 0 0,-1 1 0 0 0,1-1 0 0 0,-1 1 0 0 0,1 0 0 0 0,0 0-1 0 0,1 1-49 0 0,-5 1 4 0 0,0-1-1 0 0,0 1 1 0 0,0 0-1 0 0,0-1 0 0 0,-1 1 1 0 0,1 0-1 0 0,0 0 0 0 0,-1 0 1 0 0,1 1-1 0 0,-1-1 1 0 0,0 0-1 0 0,0 0 0 0 0,0 1 1 0 0,0-1-1 0 0,0 1 0 0 0,0-1 1 0 0,-1 0-1 0 0,1 1 0 0 0,-1 0 1 0 0,0-1-1 0 0,0 1 1 0 0,0-1-1 0 0,0 1 0 0 0,0-1 1 0 0,0 1-1 0 0,-1-1 0 0 0,1 1 1 0 0,-1-1-1 0 0,0 1 0 0 0,0-1 1 0 0,0 1-1 0 0,0-1 1 0 0,0 0-1 0 0,0 0 0 0 0,0 1 1 0 0,-1-1-1 0 0,1 0 0 0 0,-1 0 1 0 0,0 0-1 0 0,0 0 0 0 0,1-1 1 0 0,-1 1-4 0 0,-51 41 75 0 0,52-42-65 0 0,0-1 1 0 0,1 1 0 0 0,-1-1 0 0 0,1 1 0 0 0,-1 0 0 0 0,1-1 0 0 0,0 1 0 0 0,-1-1 0 0 0,1 1 0 0 0,0 0 0 0 0,-1-1 0 0 0,1 1-1 0 0,0 0 1 0 0,0 0 0 0 0,-1-1 0 0 0,1 1 0 0 0,0 0 0 0 0,0-1 0 0 0,0 1 0 0 0,0 0 0 0 0,0 0 0 0 0,0-1 0 0 0,0 1-1 0 0,0 0 1 0 0,0 0 0 0 0,1-1 0 0 0,-1 1 0 0 0,0 0 0 0 0,0 0 0 0 0,1-1 0 0 0,-1 1 0 0 0,0 0 0 0 0,1-1 0 0 0,-1 1 0 0 0,1-1-1 0 0,-1 1 1 0 0,1-1 0 0 0,-1 1 0 0 0,1 0 0 0 0,-1-1 0 0 0,1 0 0 0 0,-1 1 0 0 0,1-1 0 0 0,0 1 0 0 0,-1-1 0 0 0,1 0-1 0 0,0 1 1 0 0,-1-1 0 0 0,1 0 0 0 0,0 0 0 0 0,0 1 0 0 0,-1-1 0 0 0,1 0 0 0 0,0 0 0 0 0,0 0 0 0 0,0 0-11 0 0,54 1 308 0 0,-40-2-310 0 0,-6 1-439 0 0,18 0 1225 0 0,-25 6-6893 0 0,-5-3-1190 0 0,2-2-4567 0 0</inkml:trace>
  <inkml:trace contextRef="#ctx0" brushRef="#br0" timeOffset="-57040.421">3015 1781 0 0 0,'0'0'1540'0'0,"0"0"243"0"0,0 0 199 0 0,0 0 37 0 0,0 0-140 0 0,0 0-190 0 0,0 0-228 0 0,0 0-228 0 0,-3-1-172 0 0,-2 0-367 0 0,-1-1-543 0 0,-3 1 9049 0 0,123 1-6185 0 0,-12 0-3009 0 0,174 5 363 0 0,397-7-69 0 0,-376 1-179 0 0,-266-3-129 0 0,-31 4 31 0 0,0 0-19 0 0,0 0 8 0 0,0 0-5 0 0,0 0-29 0 0,0 0 21 0 0,0 0-22 0 0,0 0 3 0 0,-21 2-3484 0 0,6 1-179 0 0,5 0-3977 0 0,5-2-3527 0 0</inkml:trace>
  <inkml:trace contextRef="#ctx0" brushRef="#br0" timeOffset="-55918.849">3804 1571 1904 0 0,'0'0'4021'0'0,"0"0"-2276"0"0,0 0-613 0 0,0 0 152 0 0,0 0 248 0 0,0 0 216 0 0,0 0 56 0 0,0 0-138 0 0,0 0-269 0 0,0 0-294 0 0,0 0-261 0 0,0 0-208 0 0,0 0-140 0 0,2-6 212 0 0,-1 5 2879 0 0,-47 62-2382 0 0,-46 74-736 0 0,18-31-261 0 0,36-63-72 0 0,38-42-2315 0 0,0 0-3029 0 0,0 0-4600 0 0,0 0-596 0 0</inkml:trace>
  <inkml:trace contextRef="#ctx0" brushRef="#br0" timeOffset="-49191.271">2876 1534 6385 0 0,'0'0'2540'0'0,"0"0"-124"0"0,0 0-57 0 0,0 0-86 0 0,0 0-279 0 0,0 0-354 0 0,0 0-476 0 0,0 0-452 0 0,0 0-272 0 0,0 0-142 0 0,0 0-12 0 0,0 0 63 0 0,-1 2 24 0 0,-2 47 1500 0 0,3-22-2409 0 0,-3-1-5147 0 0,2-25-1531 0 0,0 1-4255 0 0</inkml:trace>
  <inkml:trace contextRef="#ctx0" brushRef="#br0" timeOffset="-47756.584">2897 1375 0 0 0,'0'0'1522'0'0,"0"0"543"0"0,0 0 527 0 0,0 0 282 0 0,0 0-36 0 0,0 0-351 0 0,0 0-492 0 0,0 0-421 0 0,0 0-305 0 0,0 0-215 0 0,0 0-146 0 0,0 0-112 0 0,4-12 4787 0 0,59 44-5339 0 0,-19-5-190 0 0,64 28 18 0 0,-152-3 315 0 0,-87 73-463 0 0,129-121-1284 0 0,2-5-3795 0 0,-1 0-4557 0 0,1 0-2123 0 0</inkml:trace>
  <inkml:trace contextRef="#ctx0" brushRef="#br0" timeOffset="-106445.06">972 312 8922 0 0,'0'0'1028'0'0,"0"0"-9"0"0,0 0 192 0 0,0 0 277 0 0,0 0 211 0 0,0 0-33 0 0,0 0-287 0 0,0 0-292 0 0,0 0-240 0 0,0 0-159 0 0,0 0-89 0 0,9-11 2616 0 0,-8 9-7768 0 0,0 1-5168 0 0,-1 1-853 0 0</inkml:trace>
  <inkml:trace contextRef="#ctx0" brushRef="#br0" timeOffset="-103634.018">480 466 0 0 0,'0'0'1256'0'0,"0"0"159"0"0,0 0-113 0 0,0 0-175 0 0,0 0-158 0 0,0 0-78 0 0,0 0-23 0 0,0 0-22 0 0,-3 0-15 0 0,3 1 9512 0 0,72 11-8422 0 0,548 6 63 0 0,-74-30-1889 0 0,-460 5-9 0 0,-113 7-7152 0 0,14-1-1580 0 0,7 1 424 0 0</inkml:trace>
  <inkml:trace contextRef="#ctx0" brushRef="#br0" timeOffset="-102922.803">1068 207 11763 0 0,'0'0'681'0'0,"0"0"-312"0"0,0 0-29 0 0,0 0 214 0 0,0 0 318 0 0,0 0 311 0 0,0 0 176 0 0,0 0-12 0 0,0 0-183 0 0,0 0-288 0 0,0 0-287 0 0,0 0-252 0 0,0 0-165 0 0,-2-4-87 0 0,-9-11-21 0 0,9 11-4 0 0,2 4 16 0 0,-6 33 2102 0 0,6 254 363 0 0,5 81-2177 0 0,27-142-212 0 0,-36-219-1733 0 0,-1-19-2366 0 0,3 2-4185 0 0,2 5-3054 0 0</inkml:trace>
  <inkml:trace contextRef="#ctx0" brushRef="#br0" timeOffset="-100007.066">526 150 5217 0 0,'0'0'1690'0'0,"0"0"-177"0"0,0 0-108 0 0,0 0 50 0 0,0 0 88 0 0,0 0 84 0 0,0 0-40 0 0,0 0-139 0 0,0 0-226 0 0,0 0-277 0 0,0 0-257 0 0,0 0-274 0 0,0 0-236 0 0,1-3-115 0 0,5-8 27 0 0,-8 30 351 0 0,-8 32 391 0 0,-21 67 348 0 0,31-118-1152 0 0,-1 0 0 0 0,1 0 0 0 0,0 0 0 0 0,0-1 0 0 0,0 1 0 0 0,0 0 0 0 0,0 0 0 0 0,-1 0 0 0 0,1 0 0 0 0,0 0 0 0 0,0-1 0 0 0,0 1 0 0 0,-1 0 0 0 0,1 0 0 0 0,0 0 0 0 0,0 0 0 0 0,0 0 0 0 0,-1 0 0 0 0,1 0 0 0 0,0 0 0 0 0,0 0 0 0 0,0 0 0 0 0,-1 0 0 0 0,1 0 0 0 0,0 0 0 0 0,0 0 0 0 0,-1 0 0 0 0,1 0 0 0 0,0 0 0 0 0,0 0 0 0 0,0 0 0 0 0,-1 0 0 0 0,1 0 0 0 0,0 1 0 0 0,0-1 0 0 0,0 0 0 0 0,0 0 0 0 0,-1 0 0 0 0,1 0 0 0 0,0 0 0 0 0,0 0 0 0 0,0 1 0 0 0,0-1-28 0 0,4-23 177 0 0,-2 18-201 0 0,0 0 0 0 0,1 0 0 0 0,-1 0 0 0 0,1 0 0 0 0,0 0 0 0 0,1 1 1 0 0,-1-1-1 0 0,1 1 0 0 0,0 0 0 0 0,0 0 0 0 0,0 0 0 0 0,1 1 0 0 0,-1-1 0 0 0,1 1 0 0 0,0 0 1 0 0,0 1-1 0 0,0-1 0 0 0,0 1 0 0 0,1 0 0 0 0,-1 0 0 0 0,3 0 24 0 0,-7 3 0 0 0,1 0 0 0 0,-1 0 0 0 0,0 0 0 0 0,1 0 0 0 0,-1 0 0 0 0,0 1 0 0 0,0-1-1 0 0,0 0 1 0 0,0 1 0 0 0,0-1 0 0 0,0 1 0 0 0,-1-1 0 0 0,1 1 0 0 0,0-1 0 0 0,-1 1 0 0 0,1 0 0 0 0,-1-1-1 0 0,1 1 1 0 0,-1 0 0 0 0,0-1 0 0 0,0 1 0 0 0,0 0 0 0 0,0 0 0 0 0,0-1 0 0 0,0 1 0 0 0,0 0 0 0 0,-1-1-1 0 0,1 1 1 0 0,0 0 0 0 0,-1-1 0 0 0,0 1 0 0 0,1 0 0 0 0,-1-1 0 0 0,0 1 0 0 0,0-1 0 0 0,0 1 0 0 0,0-1 0 0 0,0 0-1 0 0,0 1 1 0 0,0-1 0 0 0,-1 1 0 0 0,-83 44 183 0 0,103-56-18476 0 0,-15 8 11990 0 0</inkml:trace>
  <inkml:trace contextRef="#ctx0" brushRef="#br0" timeOffset="-99740.722">670 269 8554 0 0,'0'0'1639'0'0,"0"0"-414"0"0,0 0-287 0 0,0 0 70 0 0,0 0 151 0 0,0 0 127 0 0,0 0 25 0 0,0 0-118 0 0,0 0-238 0 0,0 0-264 0 0,0 0-190 0 0,0 0-145 0 0,-1 9-113 0 0,-10 79-1688 0 0,11-83-2184 0 0,0-2-2721 0 0,-1 0-3285 0 0</inkml:trace>
  <inkml:trace contextRef="#ctx0" brushRef="#br0" timeOffset="-98466.075">464 653 3777 0 0,'0'0'1165'0'0,"0"0"-191"0"0,0 0 186 0 0,0 0 379 0 0,0 0 248 0 0,0 0 118 0 0,0 0-82 0 0,0 0-227 0 0,0 0-262 0 0,0 0-238 0 0,0 0-197 0 0,0 0-170 0 0,0 0-111 0 0,3-5-41 0 0,8-18-45 0 0,-11 22-471 0 0,-1 0-1 0 0,1 1 1 0 0,0-1 0 0 0,0 0-1 0 0,-1 1 1 0 0,1-1-1 0 0,0 1 1 0 0,-1-1-1 0 0,1 1 1 0 0,0-1 0 0 0,-1 1-1 0 0,1-1 1 0 0,-1 1-1 0 0,1-1 1 0 0,-1 1-1 0 0,1 0 1 0 0,-1-1-1 0 0,1 1 1 0 0,-1 0 0 0 0,1-1-1 0 0,-1 1 1 0 0,0 0-1 0 0,1 0 1 0 0,-1-1-1 0 0,0 1 1 0 0,1 0 0 0 0,-1 0-1 0 0,1 0 1 0 0,-1 0-1 0 0,0 0 1 0 0,1 0-1 0 0,-1 0 1 0 0,0 0 0 0 0,1 0-1 0 0,-1 0 1 0 0,0 0-1 0 0,1 1 1 0 0,-1-1-1 0 0,0 0 1 0 0,1 0 0 0 0,-1 1-1 0 0,1-1 1 0 0,-1 0-1 0 0,1 1 1 0 0,-1-1-1 0 0,1 0 1 0 0,-1 1 0 0 0,1-1-61 0 0,-2 2 26 0 0,0-1 1 0 0,0 0 0 0 0,1 1 0 0 0,-1-1 0 0 0,1 1 0 0 0,-1 0 0 0 0,1-1 0 0 0,0 1 0 0 0,0 0-1 0 0,0 0 1 0 0,0 0 0 0 0,0 0 0 0 0,0 0 0 0 0,0 0 0 0 0,0 0 0 0 0,1 0 0 0 0,-1 0 0 0 0,1 0-1 0 0,0 0 1 0 0,0 1 0 0 0,0-1 0 0 0,0 0 0 0 0,0 0 0 0 0,0 0 0 0 0,0 0 0 0 0,1 1 0 0 0,-1-1-1 0 0,1 0 1 0 0,-1 0 0 0 0,1 0 0 0 0,0 0 0 0 0,0 0 0 0 0,0 0 0 0 0,0 0 0 0 0,0 0 0 0 0,0-1-1 0 0,1 1 1 0 0,-1 0 0 0 0,1-1 0 0 0,-1 1 0 0 0,1-1 0 0 0,-1 1 0 0 0,1-1 0 0 0,0 0 0 0 0,0 0-1 0 0,0 1 1 0 0,0-1 0 0 0,0-1 0 0 0,0 1 0 0 0,0 0 0 0 0,0 0 0 0 0,0-1 0 0 0,0 1 0 0 0,0-1-1 0 0,1 0-25 0 0,69-21 808 0 0,-70 21-795 0 0,-1-1-1 0 0,1 0 1 0 0,-1 0-1 0 0,0 0 1 0 0,0 0-1 0 0,1-1 1 0 0,-1 1-1 0 0,0 0 1 0 0,0 0-1 0 0,0-1 1 0 0,0 1-1 0 0,0-1 1 0 0,-1 1-1 0 0,1-1 1 0 0,0 1-1 0 0,-1-1 1 0 0,1 1-1 0 0,-1-1 1 0 0,1 0-1 0 0,-1 1 1 0 0,0-1-1 0 0,0 0 1 0 0,1 1-1 0 0,-1-1 0 0 0,-1 0 1 0 0,1 1-1 0 0,0-1 1 0 0,0 0-1 0 0,-1 1 1 0 0,1-1-1 0 0,0 0 1 0 0,-1 1-1 0 0,0-1 1 0 0,1 1-1 0 0,-1-1 1 0 0,0 1-1 0 0,0-1 1 0 0,0 1-1 0 0,0 0 1 0 0,0-1-1 0 0,0 1 1 0 0,0 0-1 0 0,-1-1-13 0 0,1 1-82 0 0,0 0 0 0 0,0 0 0 0 0,0-1 0 0 0,0 1 0 0 0,-1 0 0 0 0,1 0 0 0 0,0 0 0 0 0,0 0 0 0 0,-1 0 0 0 0,1 0 0 0 0,-1 1 0 0 0,1-1 0 0 0,-1 0 0 0 0,1 1 0 0 0,-1-1-1 0 0,0 1 1 0 0,1-1 0 0 0,-1 1 0 0 0,0 0 0 0 0,1 0 0 0 0,-1 0 0 0 0,0 0 0 0 0,1 0 0 0 0,-1 0 0 0 0,1 0 0 0 0,-1 1 0 0 0,0-1 0 0 0,0 1 82 0 0,-13 5-4902 0 0,0 4-5121 0 0,11-6-42 0 0</inkml:trace>
  <inkml:trace contextRef="#ctx0" brushRef="#br0" timeOffset="-97552.879">475 855 8354 0 0,'0'0'4371'0'0,"0"0"-2089"0"0,0 0-576 0 0,0 0 37 0 0,0 0-140 0 0,0 0-256 0 0,0 0-214 0 0,0 0-240 0 0,0 0-265 0 0,0 0-247 0 0,0 0-203 0 0,0 0-112 0 0,0 0-20 0 0,-4 2 206 0 0,12 75 1233 0 0,-8-75-2070 0 0,1-2-2978 0 0,-1 0-3391 0 0,0 0-4307 0 0</inkml:trace>
  <inkml:trace contextRef="#ctx0" brushRef="#br0" timeOffset="-96574.1">445 1131 10578 0 0,'0'0'2371'0'0,"0"0"-1092"0"0,0 0-294 0 0,0 0 117 0 0,0 0-4 0 0,0 0-190 0 0,0 0-209 0 0,0 0-181 0 0,0 0-124 0 0,0 0-98 0 0,0 0-85 0 0,0 0-43 0 0,0 0-25 0 0,-5 5 3 0 0,-23 38 347 0 0,28-42-463 0 0,-1 0 0 0 0,1 0-1 0 0,-1 0 1 0 0,1 1-1 0 0,-1-1 1 0 0,1 0 0 0 0,-1 0-1 0 0,1 0 1 0 0,0 0-1 0 0,0 0 1 0 0,-1 0 0 0 0,1 1-1 0 0,0-1 1 0 0,0 0 0 0 0,0 0-1 0 0,0 0 1 0 0,1 0-1 0 0,-1 1 1 0 0,0-1 0 0 0,0 0-1 0 0,1 0 1 0 0,-1 0-1 0 0,1 0 1 0 0,-1 0 0 0 0,1 0-1 0 0,-1 0 1 0 0,1 0-1 0 0,0 0 1 0 0,-1 0 0 0 0,1 0-1 0 0,0 0 1 0 0,0 0 0 0 0,-1 0-1 0 0,1-1 1 0 0,0 1-1 0 0,0 0 1 0 0,0-1 0 0 0,0 1-1 0 0,0-1 1 0 0,0 1-1 0 0,0-1 1 0 0,1 1 0 0 0,-1-1-1 0 0,0 0 1 0 0,0 1 0 0 0,0-1-1 0 0,0 0 1 0 0,0 0-1 0 0,1 0 1 0 0,-1 0 0 0 0,0 0-30 0 0,4 0 116 0 0,-1 0 0 0 0,0 0 0 0 0,0 0 1 0 0,1-1-1 0 0,-1 0 0 0 0,0 0 0 0 0,0 0 0 0 0,0 0 1 0 0,0 0-1 0 0,0-1 0 0 0,0 0 0 0 0,0 0 1 0 0,0 0-1 0 0,-1 0 0 0 0,1-1 0 0 0,1-1-116 0 0,-4 3 9 0 0,0 0 0 0 0,0 0 0 0 0,0 0 0 0 0,1 0 0 0 0,-2-1-1 0 0,1 1 1 0 0,0 0 0 0 0,0-1 0 0 0,0 1 0 0 0,0 0 0 0 0,-1-1-1 0 0,1 1 1 0 0,-1-1 0 0 0,1 1 0 0 0,-1-1 0 0 0,0 1 0 0 0,0-1-1 0 0,1 0 1 0 0,-1 1 0 0 0,0-1 0 0 0,0 1 0 0 0,0-1 0 0 0,-1 1-1 0 0,1-1 1 0 0,0 1 0 0 0,-1-1 0 0 0,1 0 0 0 0,-1 1 0 0 0,1 0-1 0 0,-1-1 1 0 0,1 1 0 0 0,-1-1 0 0 0,0 1 0 0 0,0 0 0 0 0,0-1-1 0 0,0 1 1 0 0,0 0 0 0 0,0 0 0 0 0,0 0 0 0 0,0 0 0 0 0,-1 0-1 0 0,1 0 1 0 0,0 0 0 0 0,-1 0-9 0 0,-27-11-2643 0 0,22 12-1619 0 0,0 0-3339 0 0,3 0-3041 0 0</inkml:trace>
  <inkml:trace contextRef="#ctx0" brushRef="#br0" timeOffset="-95299.652">469 1396 16724 0 0,'0'0'572'0'0,"0"0"-171"0"0,0 0 3 0 0,0 0 120 0 0,0 0 104 0 0,0 0 123 0 0,0 0 43 0 0,0 0-61 0 0,0 0-75 0 0,0 0-122 0 0,0 0-95 0 0,0 0-57 0 0,0 8-68 0 0,-5 69 823 0 0,3-46-19 0 0,2-17-6158 0 0,0-7-2009 0 0,0-6-4048 0 0</inkml:trace>
  <inkml:trace contextRef="#ctx0" brushRef="#br0" timeOffset="-94116.528">1010 1200 0 0 0,'0'0'2098'0'0,"0"0"73"0"0,0 0-243 0 0,0 0-238 0 0,0 0-199 0 0,0 0-160 0 0,0 0-157 0 0,0 0-112 0 0,0 0-93 0 0,1-3-61 0 0,-1 4-711 0 0,0-1-1 0 0,0 0 1 0 0,0 0 0 0 0,1 1-1 0 0,-1-1 1 0 0,0 0 0 0 0,0 0 0 0 0,1 0-1 0 0,-1 1 1 0 0,0-1 0 0 0,1 0 0 0 0,-1 0-1 0 0,0 0 1 0 0,0 0 0 0 0,1 0-1 0 0,-1 0 1 0 0,0 0 0 0 0,1 1 0 0 0,-1-1-1 0 0,0 0 1 0 0,1 0 0 0 0,-1 0 0 0 0,0 0-1 0 0,1 0 1 0 0,-1-1 0 0 0,0 1 0 0 0,1 0-1 0 0,-1 0 1 0 0,0 0 0 0 0,1 0-1 0 0,-1 0 1 0 0,0 0 0 0 0,1 0-197 0 0,4 132 3846 0 0,-7 186-2412 0 0,13-260-1245 0 0,-11-57-225 0 0,0-1-49 0 0,-5 0-5529 0 0,2-1-6013 0 0,2 0 2206 0 0</inkml:trace>
  <inkml:trace contextRef="#ctx0" brushRef="#br0" timeOffset="-92619.026">1286 183 0 0 0,'0'0'1083'0'0,"0"0"552"0"0,0 0 253 0 0,0 0 21 0 0,0 0-161 0 0,0 0-248 0 0,0 0-267 0 0,0 0-221 0 0,0 0-135 0 0,0 0-111 0 0,0 0-59 0 0,1 0-479 0 0,2 2 8018 0 0,-2-2-7260 0 0,19-179-561 0 0,-18 173-107 0 0,-5 27-224 0 0,-6 34 52 0 0,-24 98 392 0 0,35-187 1063 0 0,-2 32-1612 0 0,0 0 0 0 0,0-1 0 0 0,1 1 0 0 0,-1 0 0 0 0,1 0 0 0 0,-1 0 0 0 0,1 0 0 0 0,0 0 0 0 0,0 0 0 0 0,0 0 0 0 0,0 0 0 0 0,0 0 0 0 0,0 0 0 0 0,0 0 0 0 0,1 0 0 0 0,-1 1 0 0 0,1-1 0 0 0,-1 0 0 0 0,1 1 0 0 0,0 0 0 0 0,-1-1 0 0 0,1 1 0 0 0,0 0 0 0 0,0 0 0 0 0,0 0 0 0 0,0 0 0 0 0,0 0 0 0 0,0 0 0 0 0,0 1 0 0 0,1-1 0 0 0,-1 1 0 0 0,0-1 0 0 0,0 1 0 0 0,0 0 0 0 0,1 0 0 0 0,-1 0 0 0 0,0 0 0 0 0,0 0 0 0 0,1 1 0 0 0,-1-1 0 0 0,0 1 0 0 0,0-1 0 0 0,0 1 0 0 0,0 0 0 0 0,0 0 0 0 0,0-1 0 0 0,0 2 0 0 0,0-1 0 0 0,0 0 0 0 0,0 0 0 0 0,1 2 11 0 0,-2-2 10 0 0,0 1 0 0 0,1-1 1 0 0,-1 0-1 0 0,0 1 0 0 0,0 0 0 0 0,0-1 0 0 0,-1 1 0 0 0,1-1 1 0 0,0 1-1 0 0,-1 0 0 0 0,1 0 0 0 0,-1-1 0 0 0,1 1 1 0 0,-1 0-1 0 0,0 0 0 0 0,0 0 0 0 0,0-1 0 0 0,0 1 0 0 0,0 0 1 0 0,0 0-1 0 0,0 0 0 0 0,-1-1 0 0 0,1 1 0 0 0,-1 0 1 0 0,1 0-1 0 0,-1-1 0 0 0,0 1 0 0 0,1 0 0 0 0,-1-1 0 0 0,0 1 1 0 0,0-1-1 0 0,0 1 0 0 0,0-1 0 0 0,-1 1 0 0 0,1-1 0 0 0,0 0 1 0 0,-1 0-1 0 0,1 1 0 0 0,0-1 0 0 0,-1 0 0 0 0,0 0 1 0 0,1 0-1 0 0,-1-1 0 0 0,1 1 0 0 0,-1 0 0 0 0,0-1 0 0 0,0 1 1 0 0,1-1-1 0 0,-1 1 0 0 0,0-1 0 0 0,0 0 0 0 0,0 0-10 0 0,-76 9 431 0 0,99-16-11146 0 0,-15 7 4348 0 0,0 0-3890 0 0</inkml:trace>
  <inkml:trace contextRef="#ctx0" brushRef="#br0" timeOffset="-92263.843">1437 205 10362 0 0,'0'0'1742'0'0,"0"0"-166"0"0,0 0-33 0 0,0 0-90 0 0,0 0-248 0 0,0 0-250 0 0,0 0-205 0 0,0 0-194 0 0,0 0-146 0 0,0 0-116 0 0,0 0-77 0 0,0 0-10 0 0,-5 4-22 0 0,5-4-179 0 0,-3 1 63 0 0,1 0-1 0 0,0 0 1 0 0,0 1-1 0 0,1-1 0 0 0,-1 0 1 0 0,0 1-1 0 0,0 0 1 0 0,1-1-1 0 0,-1 1 1 0 0,1 0-1 0 0,-1 0 1 0 0,1 0-1 0 0,0 0 1 0 0,0 0-1 0 0,0 0 0 0 0,0 0 1 0 0,0 0-1 0 0,0 0 1 0 0,0 1-1 0 0,1-1 1 0 0,-1 0-1 0 0,1 1 1 0 0,0-1-1 0 0,-1 0 1 0 0,1 1-1 0 0,0-1 0 0 0,1 0 1 0 0,-1 1-1 0 0,1 1-68 0 0,1-3 98 0 0,1 0-1 0 0,0 0 1 0 0,0 0 0 0 0,0 0-1 0 0,0-1 1 0 0,1 1-1 0 0,-1-1 1 0 0,0 0 0 0 0,0 0-1 0 0,0 0 1 0 0,0 0-1 0 0,0-1 1 0 0,0 1-1 0 0,0-1 1 0 0,0 0 0 0 0,0 0-1 0 0,0 0 1 0 0,0 0-1 0 0,0 0 1 0 0,0-1-1 0 0,-1 1 1 0 0,1-1 0 0 0,-1 0-1 0 0,3-1-97 0 0,-4 2 29 0 0,0 0-1 0 0,0 0 1 0 0,0 0-1 0 0,0 0 1 0 0,0 0-1 0 0,0 0 0 0 0,-1 0 1 0 0,1-1-1 0 0,0 1 1 0 0,0 0-1 0 0,-1-1 1 0 0,1 1-1 0 0,-1 0 1 0 0,1-1-1 0 0,-1 1 1 0 0,0-1-1 0 0,0 1 1 0 0,1-1-1 0 0,-1 1 1 0 0,0 0-1 0 0,0-1 1 0 0,0 1-1 0 0,-1-1 1 0 0,1 1-1 0 0,0-1 0 0 0,0 1 1 0 0,-1 0-1 0 0,1-1 1 0 0,-1 1-1 0 0,1-1 1 0 0,-1 1-1 0 0,0 0 1 0 0,0 0-1 0 0,1-1 1 0 0,-1 1-1 0 0,0 0 1 0 0,0 0-1 0 0,0 0 1 0 0,0 0-1 0 0,0 0 1 0 0,-1 0-29 0 0,-34-17-2447 0 0,35 18 1258 0 0,4 4-10035 0 0,-1-3 280 0 0</inkml:trace>
  <inkml:trace contextRef="#ctx0" brushRef="#br0" timeOffset="-91575.027">1596 195 1760 0 0,'0'0'1409'0'0,"0"0"155"0"0,0 0 430 0 0,0 0 262 0 0,0 0-35 0 0,0 0-222 0 0,0 0-321 0 0,0 0-333 0 0,0 0-255 0 0,0 0-201 0 0,0 0-169 0 0,0 0-99 0 0,0 0-64 0 0,-3 6-29 0 0,-7 18 11 0 0,14-32 4714 0 0,4-4-3619 0 0,18-30-1996 0 0,15-38 530 0 0,-30 119-197 0 0,36 51 73 0 0,-49-91-5048 0 0,0 1-27 0 0,1 0-3743 0 0,0 0-295 0 0</inkml:trace>
  <inkml:trace contextRef="#ctx0" brushRef="#br0" timeOffset="-90947.1">1838 58 9698 0 0,'0'0'1826'0'0,"0"0"53"0"0,0 0 65 0 0,0 0-54 0 0,0 0-191 0 0,0 0-189 0 0,0 0-231 0 0,0 0-284 0 0,0 0-307 0 0,0 0-266 0 0,0 0-192 0 0,0 0-137 0 0,0 0-42 0 0,2-3-8 0 0,6-5 188 0 0,-9 25 415 0 0,-9 32 336 0 0,10-48-984 0 0,-27 111 941 0 0,17-139 159 0 0,11 25-1106 0 0,-1 0 1 0 0,1 0-1 0 0,0 0 1 0 0,0 0-1 0 0,0 0 0 0 0,0 0 1 0 0,0 0-1 0 0,0 0 1 0 0,0 0-1 0 0,1 1 1 0 0,-1-1-1 0 0,1 0 1 0 0,0 1-1 0 0,-1-1 1 0 0,1 1-1 0 0,0 0 0 0 0,0-1 1 0 0,0 1-1 0 0,0 0 1 0 0,0 0-1 0 0,0 0 1 0 0,0 0-1 0 0,0 1 1 0 0,0-1-1 0 0,0 0 1 0 0,0 1-1 0 0,0 0 0 0 0,1-1 1 0 0,-1 1-1 0 0,0 0 1 0 0,0 0-1 0 0,1 0 1 0 0,-1 1-1 0 0,0-1 1 0 0,0 0-1 0 0,0 1 1 0 0,1 0-1 0 0,-1-1 1 0 0,0 1-1 0 0,0 0 0 0 0,0 0 1 0 0,0 0-1 0 0,0 0 1 0 0,0 1-1 0 0,-1-1 1 0 0,1 0-1 0 0,0 1 1 0 0,-1-1-1 0 0,1 1 1 0 0,-1 0-1 0 0,1-1 0 0 0,-1 1 1 0 0,0 0-1 0 0,1 0 1 0 0,-1 0-1 0 0,0 0 1 0 0,0 0-1 0 0,-1 0 1 0 0,1 0-1 0 0,0 0 1 0 0,-1 2 7 0 0,-2-2 12 0 0,0 1 1 0 0,0-1-1 0 0,0 1 1 0 0,-1-1 0 0 0,1 0-1 0 0,-1 0 1 0 0,1 0-1 0 0,-1 0 1 0 0,0 0 0 0 0,0 0-1 0 0,0-1 1 0 0,0 0-1 0 0,0 1 1 0 0,0-1 0 0 0,-1 0-1 0 0,1-1 1 0 0,0 1 0 0 0,0 0-1 0 0,-1-1 1 0 0,1 0-1 0 0,-1 0 1 0 0,-1 0-13 0 0,-32-4-616 0 0,50-2-6213 0 0,-7 5 442 0 0,-6 1 4189 0 0,4-1-8970 0 0</inkml:trace>
  <inkml:trace contextRef="#ctx0" brushRef="#br0" timeOffset="-90472.969">1971 242 13211 0 0,'0'0'1400'0'0,"0"0"-174"0"0,0 0 49 0 0,0 0 106 0 0,0 0-87 0 0,0 0-159 0 0,0 0-195 0 0,0 0-189 0 0,0 0-183 0 0,0 0-147 0 0,0 0-113 0 0,0 0-74 0 0,0 0-1 0 0,6-8 19 0 0,55-67 2442 0 0,-60 110-2062 0 0,18 79 634 0 0,-18-115-1349 0 0,-1-3-3392 0 0,0 2-4604 0 0,-1 1-4320 0 0</inkml:trace>
  <inkml:trace contextRef="#ctx0" brushRef="#br0" timeOffset="-88159.786">1358 686 0 0 0,'0'0'480'0'0,"0"0"820"0"0,0 0 418 0 0,0 0 100 0 0,0 0-119 0 0,0 0-262 0 0,0 0-230 0 0,0 0-181 0 0,0 0-123 0 0,6-20 9925 0 0,-4 14-10195 0 0,-4 4-575 0 0,1-1 1 0 0,0 1-1 0 0,-1 0 0 0 0,0-1 1 0 0,1 1-1 0 0,-1 0 1 0 0,0 0-1 0 0,0 0 0 0 0,0 0 1 0 0,-1 0-1 0 0,1 1 0 0 0,0-1 1 0 0,-1 1-1 0 0,1-1 0 0 0,-1 1 1 0 0,1 0-1 0 0,-1 0 1 0 0,1 0-1 0 0,-1 0 0 0 0,0 0 1 0 0,0 1-1 0 0,1-1 0 0 0,-1 1 1 0 0,0 0-1 0 0,0 0 1 0 0,0 0-1 0 0,1 0 0 0 0,-1 0 1 0 0,0 1-1 0 0,0-1 0 0 0,0 1 1 0 0,1 0-1 0 0,-1 0 1 0 0,0 0-1 0 0,1 0 0 0 0,-1 0 1 0 0,1 0-1 0 0,-1 1 0 0 0,0 0-58 0 0,1 0 16 0 0,0-1-1 0 0,0 1 0 0 0,0-1 0 0 0,0 1 0 0 0,0 0 0 0 0,1 0 1 0 0,-1 0-1 0 0,1 0 0 0 0,-1 0 0 0 0,1 0 0 0 0,0 0 0 0 0,0 1 1 0 0,0-1-1 0 0,0 0 0 0 0,0 1 0 0 0,0-1 0 0 0,1 1 0 0 0,-1-1 0 0 0,1 1 1 0 0,0-1-1 0 0,-1 1 0 0 0,1-1 0 0 0,0 1 0 0 0,1-1 0 0 0,-1 1 1 0 0,0-1-1 0 0,1 1 0 0 0,-1-1 0 0 0,1 1 0 0 0,0-1 0 0 0,0 0 1 0 0,0 1-1 0 0,0-1 0 0 0,0 0 0 0 0,1 0 0 0 0,-1 1 0 0 0,1-1 1 0 0,-1 0-16 0 0,2 0 39 0 0,-1 1 1 0 0,1 0-1 0 0,0-1 1 0 0,-1 1-1 0 0,1-1 0 0 0,0 0 1 0 0,1 0-1 0 0,-1 0 1 0 0,0 0-1 0 0,1-1 1 0 0,-1 1-1 0 0,1-1 1 0 0,-1 0-1 0 0,1 0 1 0 0,-1 0-1 0 0,1 0 1 0 0,0-1-1 0 0,0 1 1 0 0,-1-1-1 0 0,1 0 1 0 0,0 0-1 0 0,-1-1 1 0 0,1 1-1 0 0,0-1 1 0 0,0 0-1 0 0,-1 0 1 0 0,1 0-1 0 0,-1 0 1 0 0,1-1-1 0 0,-1 1 1 0 0,0-1-1 0 0,1 0 1 0 0,-1 0-1 0 0,0 0 1 0 0,0 0-1 0 0,0-1 1 0 0,-1 1-1 0 0,1-1 1 0 0,0 1-1 0 0,-1-1 1 0 0,0 0-1 0 0,0 0 1 0 0,0-1-1 0 0,2-1-39 0 0,-3 1-16 0 0,0 1 0 0 0,0-1 0 0 0,0 0 0 0 0,-1 0 0 0 0,1 1 0 0 0,-1-1 0 0 0,0 0 0 0 0,0 0 0 0 0,0 1 0 0 0,0-1 0 0 0,-1 0-1 0 0,1 1 1 0 0,-1-1 0 0 0,0 0 0 0 0,0 1 0 0 0,-1-1 0 0 0,1 1 0 0 0,-1-1 0 0 0,0 1 0 0 0,0 0 0 0 0,0-2 16 0 0,-5 4-3182 0 0,5 1-829 0 0,1 1-4005 0 0,-1 0-3461 0 0</inkml:trace>
  <inkml:trace contextRef="#ctx0" brushRef="#br0" timeOffset="-86616.929">1281 918 0 0 0,'0'0'822'0'0,"0"0"-70"0"0,0 0-270 0 0,0 0-206 0 0,0 0-111 0 0,0 0-4 0 0,0 0 88 0 0,2-3 397 0 0,4-10 12403 0 0,-13-10-5433 0 0,-28 13-6739 0 0,1 42-623 0 0,33-30-234 0 0,0 0 0 0 0,0 0-1 0 0,0 0 1 0 0,0 0 0 0 0,1 0 0 0 0,-1 0 0 0 0,1 0 0 0 0,-1 1 0 0 0,1-1-1 0 0,0 0 1 0 0,0 0 0 0 0,-1 1 0 0 0,2-1 0 0 0,-1 0 0 0 0,0 0 0 0 0,0 1-1 0 0,1-1 1 0 0,-1 0 0 0 0,1 0 0 0 0,0 0 0 0 0,0 0 0 0 0,-1 0 0 0 0,1 0-1 0 0,1 0 1 0 0,-1 0 0 0 0,0 0 0 0 0,0 0 0 0 0,1 0 0 0 0,-1-1 0 0 0,1 1 0 0 0,-1-1-1 0 0,1 1 1 0 0,1 0-20 0 0,1-1 53 0 0,1 0 0 0 0,-1-1-1 0 0,1 1 1 0 0,-1-1 0 0 0,0 0-1 0 0,1-1 1 0 0,-1 1 0 0 0,1-1 0 0 0,-1 1-1 0 0,0-1 1 0 0,1-1 0 0 0,-1 1-1 0 0,0-1 1 0 0,0 1 0 0 0,0-1-1 0 0,0 0 1 0 0,0-1 0 0 0,0 1 0 0 0,-1-1-1 0 0,1 1 1 0 0,-1-1 0 0 0,0 0-1 0 0,1 0 1 0 0,-1-1 0 0 0,-1 1-1 0 0,1-1 1 0 0,0 0-53 0 0,-2 2-29 0 0,-1 0 0 0 0,1 0 0 0 0,-1 0 0 0 0,0 0 0 0 0,0 0 0 0 0,1 0 0 0 0,-1 0 0 0 0,0 0 0 0 0,-1-1 0 0 0,1 1 0 0 0,0 0 0 0 0,-1 0 0 0 0,1 0 0 0 0,-1 0 0 0 0,1 0 0 0 0,-1 1 0 0 0,0-1 0 0 0,0 0 0 0 0,0 0 0 0 0,0 0 0 0 0,0 1 0 0 0,-1-1 0 0 0,1 0 0 0 0,0 1 0 0 0,-1-1 0 0 0,1 1 0 0 0,-1 0 0 0 0,1-1 0 0 0,-1 1 0 0 0,0 0 0 0 0,0 0 0 0 0,1 0 0 0 0,-1 0 0 0 0,0 0 0 0 0,0 1 0 0 0,-2-1 29 0 0,-9 12-4523 0 0,9 0-6863 0 0,3-7 912 0 0</inkml:trace>
  <inkml:trace contextRef="#ctx0" brushRef="#br0" timeOffset="-85953.464">1288 1191 2312 0 0,'0'0'1242'0'0,"0"0"-206"0"0,0 0 174 0 0,0 0 296 0 0,0 0 195 0 0,0 0 50 0 0,0 0-176 0 0,0 0-257 0 0,0 0-237 0 0,0 0-180 0 0,0 0-118 0 0,0 0-65 0 0,0 0-6 0 0,1-3-19 0 0,-1 2-574 0 0,0 0 0 0 0,0-1 0 0 0,0 1 0 0 0,0 0 0 0 0,0 0 0 0 0,0 0 0 0 0,0 0 1 0 0,0 0-1 0 0,0-1 0 0 0,0 1 0 0 0,-1 0 0 0 0,1 0 0 0 0,0 0 0 0 0,-1 0 0 0 0,1 0 1 0 0,-1 0-1 0 0,0 0 0 0 0,1 0 0 0 0,-1 0 0 0 0,0 0 0 0 0,1 0 0 0 0,-1 0 0 0 0,0 1 0 0 0,0-1 1 0 0,0 0-1 0 0,0 0 0 0 0,0 1 0 0 0,0-1 0 0 0,0 1 0 0 0,0-1 0 0 0,0 1 0 0 0,0-1 1 0 0,0 1-1 0 0,0-1 0 0 0,0 1 0 0 0,0 0 0 0 0,0 0 0 0 0,0 0 0 0 0,-1 0 0 0 0,1 0 0 0 0,0 0 1 0 0,0 0-1 0 0,0 0 0 0 0,0 0 0 0 0,0 0 0 0 0,-1 0 0 0 0,1 1-119 0 0,-2-1 36 0 0,0 0-1 0 0,1 1 1 0 0,-1-1-1 0 0,1 1 1 0 0,-1-1-1 0 0,0 1 1 0 0,1 0-1 0 0,0 0 1 0 0,-1 0-1 0 0,1 0 1 0 0,0 1-1 0 0,-1-1 1 0 0,1 1-1 0 0,0-1 1 0 0,0 1-1 0 0,0 0 1 0 0,0 0-1 0 0,0 0 1 0 0,1 0-1 0 0,-1 0 1 0 0,1 0-1 0 0,-1 0 1 0 0,1 0-1 0 0,0 1 1 0 0,0-1-1 0 0,0 1 1 0 0,0-1-1 0 0,0 1 1 0 0,0-1-1 0 0,1 1 1 0 0,-1-1-1 0 0,1 1 1 0 0,0 0-1 0 0,-1-1 1 0 0,1 1-1 0 0,1 0 1 0 0,-1-1-1 0 0,0 1 1 0 0,1 0-1 0 0,-1-1 1 0 0,1 1-1 0 0,0 1-35 0 0,1-2 37 0 0,1 0-1 0 0,-1 0 1 0 0,1-1-1 0 0,-1 1 1 0 0,1 0-1 0 0,-1-1 1 0 0,1 1-1 0 0,0-1 1 0 0,0 0-1 0 0,0 0 1 0 0,0 0-1 0 0,-1-1 1 0 0,1 1-1 0 0,0 0 1 0 0,1-1-1 0 0,-1 0 1 0 0,0 0 0 0 0,0 0-1 0 0,0 0 1 0 0,0 0-1 0 0,0-1 1 0 0,0 1-1 0 0,0-1 1 0 0,0 0-1 0 0,0 0 1 0 0,-1 0-1 0 0,1 0 1 0 0,0-1-1 0 0,0 1 1 0 0,-1-1-1 0 0,1 1 1 0 0,-1-1-1 0 0,1 0 1 0 0,-1 0-1 0 0,0 0 1 0 0,0 0-1 0 0,0-1 1 0 0,0 1 0 0 0,0-1-1 0 0,0 1 1 0 0,-1-1-1 0 0,1 1 1 0 0,-1-1-1 0 0,0 0-36 0 0,-4-49-444 0 0,1 52-3351 0 0,0 4-8548 0 0,2-4 11892 0 0,0 2-9751 0 0</inkml:trace>
  <inkml:trace contextRef="#ctx0" brushRef="#br0" timeOffset="-85390.794">1264 1478 8954 0 0,'0'0'995'0'0,"0"0"-103"0"0,0 0 84 0 0,0 0 275 0 0,0 0 220 0 0,0 0 8 0 0,0 0-179 0 0,0 0-263 0 0,0 0-281 0 0,0 0-225 0 0,0 0-151 0 0,0 0-47 0 0,0 0 27 0 0,3-2 39 0 0,74-80 4471 0 0,-77 81-4763 0 0,0 1-18 0 0,0 0-10 0 0,0 0-14 0 0,0 0-11 0 0,0 0-21 0 0,0 0-16 0 0,0 0-11 0 0,0 0-17 0 0,2 30 136 0 0,-2 64 459 0 0,0-91-2289 0 0,-4 2 5087 0 0,3-3-5389 0 0,0-1-5271 0 0,0-1-7474 0 0,1 0 9980 0 0</inkml:trace>
  <inkml:trace contextRef="#ctx0" brushRef="#br0" timeOffset="-84950.84">1283 1569 4969 0 0,'0'0'2386'0'0,"0"0"-247"0"0,0 0 75 0 0,0 0 12 0 0,0 0-169 0 0,0 0-300 0 0,0 0-362 0 0,0 0-319 0 0,0 0-248 0 0,0 0-177 0 0,0 0-119 0 0,0 0-84 0 0,0 0-53 0 0,-5 5 2040 0 0,190-28-695 0 0,-182 23-2149 0 0,5-1 1028 0 0,-8-2-4210 0 0,0-2-6290 0 0,0 4-1248 0 0</inkml:trace>
  <inkml:trace contextRef="#ctx0" brushRef="#br0" timeOffset="-48589.796">2143 1414 4377 0 0,'0'0'1844'0'0,"0"0"-37"0"0,0 0 60 0 0,0 0 145 0 0,0 0 99 0 0,0 0 4 0 0,0 0-220 0 0,0 0-404 0 0,0 0-440 0 0,0 0-367 0 0,0 0-313 0 0,0 0-210 0 0,0 0-81 0 0,2-6 145 0 0,-9 54 1030 0 0,4 98 12 0 0,6-144-5966 0 0,-1-2-336 0 0,-1 0 765 0 0,1 0-6339 0 0</inkml:trace>
  <inkml:trace contextRef="#ctx0" brushRef="#br0" timeOffset="-52481.018">2382 1388 232 0 0,'0'0'1124'0'0,"0"0"85"0"0,0 0 191 0 0,0 0 206 0 0,0 0 162 0 0,0 0 110 0 0,0 0-69 0 0,0 0-147 0 0,0 0-195 0 0,0 0-192 0 0,0 0-173 0 0,0-4-136 0 0,-1-15 2143 0 0,1 19-2497 0 0,-1 2 6689 0 0,1 0-9515 0 0,-2-2-5315 0 0,2 0-3606 0 0</inkml:trace>
  <inkml:trace contextRef="#ctx0" brushRef="#br0" timeOffset="-50589.074">2347 1377 0 0 0,'0'0'942'0'0,"0"0"382"0"0,0 0-3 0 0,0 0-100 0 0,0 0-120 0 0,0 0-30 0 0,0 0 53 0 0,1-6 1097 0 0,0-16 14472 0 0,-8 105-16285 0 0,4 58-132 0 0,25-194 241 0 0,-21 51-523 0 0,1 0-1 0 0,0 0 0 0 0,0 0 0 0 0,0 0 0 0 0,-1 1 0 0 0,1-1 0 0 0,1 1 1 0 0,-1-1-1 0 0,0 1 0 0 0,0 0 0 0 0,1 0 0 0 0,-1 0 0 0 0,0 0 1 0 0,1 0-1 0 0,-1 1 0 0 0,1-1 0 0 0,-1 1 0 0 0,1 0 0 0 0,-1-1 1 0 0,1 1-1 0 0,-1 0 0 0 0,1 0 0 0 0,-1 1 0 0 0,1-1 0 0 0,-1 0 0 0 0,1 1 1 0 0,-1 0-1 0 0,1-1 0 0 0,-1 1 0 0 0,0 0 0 0 0,1 0 0 0 0,-1 1 1 0 0,0-1-1 0 0,0 0 0 0 0,0 1 0 0 0,0-1 0 0 0,0 1 0 0 0,0 0 1 0 0,0 0-1 0 0,-1-1 0 0 0,1 1 0 0 0,0 0 0 0 0,-1 0 0 0 0,0 1 0 0 0,1-1 1 0 0,-1 0-1 0 0,0 0 0 0 0,0 1 0 0 0,0-1 0 0 0,-1 1 0 0 0,1-1 1 0 0,0 0-1 0 0,-1 1 0 0 0,0 0 7 0 0,-1 0 15 0 0,-1 0 0 0 0,0 0 0 0 0,0 0 0 0 0,-1 0 0 0 0,1-1 0 0 0,0 1 0 0 0,-1-1 0 0 0,0 1 0 0 0,1-1 0 0 0,-1 0 1 0 0,0 0-1 0 0,0 0 0 0 0,0-1 0 0 0,0 1 0 0 0,-1-1 0 0 0,1 1 0 0 0,0-1 0 0 0,-1 0 0 0 0,1 0 0 0 0,-1-1 0 0 0,1 1 0 0 0,-1-1 0 0 0,1 0 0 0 0,-1 0 0 0 0,1 0 0 0 0,-1 0 0 0 0,1 0 0 0 0,-2-1-15 0 0,-4-5-650 0 0,14 3-4628 0 0,17 3-12292 0 0,-19 1 12797 0 0</inkml:trace>
  <inkml:trace contextRef="#ctx0" brushRef="#br0" timeOffset="-50150.05">2495 1584 0 0 0,'0'0'407'0'0,"0"0"1405"0"0,0 0 407 0 0,0 0 196 0 0,0 0 86 0 0,0 0-58 0 0,0 0-217 0 0,0 0-342 0 0,0 0-358 0 0,0 0-274 0 0,0 0-230 0 0,0 0-189 0 0,0 0-116 0 0,2-2-119 0 0,2-7 2 0 0,-9 17 343 0 0,-6 24 136 0 0,11-31-1048 0 0,0 1 0 0 0,1-1 0 0 0,-1 0 0 0 0,0 0 0 0 0,0 0 0 0 0,1 0 0 0 0,-1 0 1 0 0,1 1-1 0 0,-1-1 0 0 0,1 0 0 0 0,0 0 0 0 0,-1 0 0 0 0,1 0 0 0 0,0 0 0 0 0,0 0 0 0 0,-1-1 0 0 0,1 1 0 0 0,0 0 0 0 0,0 0 0 0 0,0-1 0 0 0,0 1 0 0 0,0 0 0 0 0,0-1 0 0 0,0 1 0 0 0,0-1 0 0 0,1 1 0 0 0,-1-1 0 0 0,0 0 0 0 0,0 1 0 0 0,0-1 0 0 0,0 0 0 0 0,1 0 0 0 0,-1 0 0 0 0,0 0 1 0 0,0 0-1 0 0,0 0 0 0 0,1 0 0 0 0,-1 0 0 0 0,0 0 0 0 0,0-1 0 0 0,0 1 0 0 0,1 0 0 0 0,-1-1 0 0 0,0 1-31 0 0,52-25 696 0 0,-53 23-684 0 0,-1 0 1 0 0,1 0-1 0 0,0 0 1 0 0,-1 0-1 0 0,1 1 1 0 0,-1-1-1 0 0,1 0 0 0 0,-1 0 1 0 0,0 1-1 0 0,0-1 1 0 0,0 0-1 0 0,0 1 1 0 0,0-1-1 0 0,0 1 1 0 0,-1-1-1 0 0,1 1 0 0 0,0 0 1 0 0,-1-1-1 0 0,1 1 1 0 0,-1 0-1 0 0,1 0 1 0 0,-1 0-1 0 0,0 0 0 0 0,1 0 1 0 0,-1 0-1 0 0,0 1 1 0 0,0-1-1 0 0,0 1 1 0 0,1-1-1 0 0,-1 1 0 0 0,0-1 1 0 0,0 1-1 0 0,0 0 1 0 0,-2 0-13 0 0,1-1-54 0 0,0-1 0 0 0,0 1 0 0 0,0 0 1 0 0,-1 1-1 0 0,1-1 0 0 0,0 0 0 0 0,-1 1 1 0 0,1 0-1 0 0,-1 0 0 0 0,1 0 0 0 0,0 0 1 0 0,-1 0-1 0 0,1 1 0 0 0,0-1 0 0 0,-1 1 1 0 0,1 0-1 0 0,0 0 0 0 0,0 1 0 0 0,-3 0 54 0 0,13 18-6892 0 0,6-13-5122 0 0,-9-6 4980 0 0</inkml:trace>
  <inkml:trace contextRef="#ctx0" brushRef="#br0" timeOffset="-39513.096">2970 2560 5529 0 0,'0'0'1426'0'0,"0"0"-123"0"0,0 0-132 0 0,0 0 72 0 0,0 0 161 0 0,0 0 131 0 0,0 0 1 0 0,0 0-123 0 0,0 0-172 0 0,0 0-207 0 0,0 0-231 0 0,-2-6 5373 0 0,298 13-4095 0 0,117 1-1685 0 0,85-2 56 0 0,-326-11-331 0 0,-209-2-4813 0 0,29 7 704 0 0,-1 0-4440 0 0,3 0-3328 0 0</inkml:trace>
  <inkml:trace contextRef="#ctx0" brushRef="#br0" timeOffset="-35440.085">2091 2443 0 0 0,'0'0'1996'0'0,"0"0"100"0"0,0 0-19 0 0,0 0 17 0 0,0 0-36 0 0,0 0-155 0 0,0 0-144 0 0,0 0-192 0 0,0 0-183 0 0,0 0-185 0 0,0 0-201 0 0,-2-5-127 0 0,-11-20 1757 0 0,11 32 1125 0 0,-7 26-3609 0 0,-15 118 548 0 0,23-145-2178 0 0,0 1 4164 0 0,0-3-2624 0 0,1-3-3422 0 0,1 0-2642 0 0,0-2-3728 0 0,1 0 389 0 0</inkml:trace>
  <inkml:trace contextRef="#ctx0" brushRef="#br0" timeOffset="-35009.626">2190 2515 9690 0 0,'0'0'2249'0'0,"0"0"-682"0"0,0 0-305 0 0,0 0 40 0 0,0 0-8 0 0,0 0-62 0 0,0 0-142 0 0,0 0-210 0 0,0 0-195 0 0,0 0-190 0 0,0 0-159 0 0,0 0-113 0 0,0 0-65 0 0,-10 16 1259 0 0,10-17-1370 0 0,1 1 1 0 0,0-1 0 0 0,0 1-1 0 0,0-1 1 0 0,0 1-1 0 0,0 0 1 0 0,0-1 0 0 0,0 1-1 0 0,0 0 1 0 0,0 0-1 0 0,0 0 1 0 0,0-1 0 0 0,0 1-1 0 0,0 0 1 0 0,0 0 0 0 0,0 0-1 0 0,0 1 1 0 0,0-1-1 0 0,0 0 1 0 0,0 0 0 0 0,0 1-1 0 0,0-1 1 0 0,0 0-1 0 0,0 1 1 0 0,0-1 0 0 0,0 1-1 0 0,0-1 1 0 0,-1 1-1 0 0,1-1 1 0 0,0 1 0 0 0,0 0-1 0 0,-1-1 1 0 0,1 1 0 0 0,0 0-1 0 0,-1 0 1 0 0,1 0-1 0 0,0-1 1 0 0,-1 1 0 0 0,1 0-1 0 0,-1 0 1 0 0,1 0-1 0 0,-1 0 1 0 0,0 0 0 0 0,0 0-1 0 0,1 0 1 0 0,-1 0-1 0 0,0 0 1 0 0,0 0 0 0 0,0 0-1 0 0,0 0 1 0 0,0 0-1 0 0,0 0 1 0 0,0 0 0 0 0,0 0-1 0 0,0 0 1 0 0,-1 0 0 0 0,1 0-1 0 0,0 0 1 0 0,-1 0-1 0 0,1 0 1 0 0,-1 0 0 0 0,1 0-1 0 0,-1 0 1 0 0,1 0-1 0 0,-1-1 1 0 0,1 1 0 0 0,-1 0-1 0 0,0 0 1 0 0,0-1-1 0 0,0 2-47 0 0,2-3 26 0 0,1 0-1 0 0,0 0 1 0 0,-1 0-1 0 0,0 0 1 0 0,1 0-1 0 0,-1 0 1 0 0,0-1-1 0 0,1 1 1 0 0,-1 0-1 0 0,0-1 1 0 0,0 1-1 0 0,0 0 1 0 0,0-1-1 0 0,0 0 1 0 0,-1 1-1 0 0,1-1 1 0 0,0 1-1 0 0,-1-1 0 0 0,1 0 1 0 0,-1 0-1 0 0,1 1 1 0 0,-1-1-1 0 0,0 0 1 0 0,0 0-1 0 0,0 1 1 0 0,0-1-1 0 0,0 0 1 0 0,0 0-1 0 0,-1 1 1 0 0,1-1-1 0 0,0 0 1 0 0,-1 1-1 0 0,1-1 1 0 0,-1 0-1 0 0,0 1 0 0 0,0-1 1 0 0,1 0-1 0 0,-1 1 1 0 0,0-1-1 0 0,0 1 1 0 0,-1 0-1 0 0,1-1 1 0 0,0 1-1 0 0,0 0 1 0 0,-1 0-1 0 0,1 0 1 0 0,0 0-1 0 0,-1 0 1 0 0,1 0-1 0 0,-1 0-25 0 0,-2-3 610 0 0,3 2-3730 0 0,9-1-16747 0 0,-7 3 13758 0 0</inkml:trace>
  <inkml:trace contextRef="#ctx0" brushRef="#br0" timeOffset="-34010.939">2286 2441 4625 0 0,'0'0'2839'0'0,"0"0"-325"0"0,0 0-221 0 0,0 0-130 0 0,0 0-127 0 0,0 0-221 0 0,0 0-300 0 0,0 0-275 0 0,0 0-251 0 0,0 0-189 0 0,0 0-115 0 0,0 0-106 0 0,-1-5-83 0 0,-5-19 774 0 0,6 24-903 0 0,0 0-53 0 0,0 0-31 0 0,0 0-63 0 0,0 0-27 0 0,0 0-18 0 0,0 0-37 0 0,0 0 8 0 0,0 0-24 0 0,0 0-25 0 0,0 0 6 0 0,0 0-22 0 0,0 0-17 0 0,0 0 4 0 0,0 0-28 0 0,0 0-4 0 0,12 22 345 0 0,-4-12-357 0 0,1-2 0 0 0,0 1 0 0 0,0-1 0 0 0,1-1 0 0 0,0 1 0 0 0,0-2 0 0 0,1 1 0 0 0,0-1 0 0 0,0-1 0 0 0,4 1-24 0 0,-1 1-14 0 0,21 8-1429 0 0,-68 2 2298 0 0,-95 111-207 0 0,125-123-2433 0 0,5-1-9746 0 0,-1-3-845 0 0</inkml:trace>
  <inkml:trace contextRef="#ctx0" brushRef="#br0" timeOffset="-31051.894">4489 1592 0 0 0,'0'0'978'0'0,"0"0"304"0"0,0 0 273 0 0,0 0 175 0 0,0 0 55 0 0,0 0-33 0 0,0 0-58 0 0,0 0-101 0 0,0 0-106 0 0,2-9-113 0 0,11-37 1025 0 0,-26 104 5745 0 0,-13 77-6749 0 0,13 112-166 0 0,-3 24-553 0 0,-13 94-4 0 0,17-218-516 0 0,8-162-5643 0 0,3-6-5597 0 0,2 15-206 0 0</inkml:trace>
  <inkml:trace contextRef="#ctx0" brushRef="#br0" timeOffset="-29407.895">4497 1490 6057 0 0,'0'0'947'0'0,"0"0"77"0"0,0 0 174 0 0,0 0 153 0 0,0 0 125 0 0,0 0 54 0 0,0 0-47 0 0,0 0-60 0 0,0 0-67 0 0,0 0-105 0 0,0 0-196 0 0,0 0-218 0 0,0 0-196 0 0,-5-2-183 0 0,-16-8-130 0 0,16 8-79 0 0,5 2-33 0 0,0 0 4 0 0,0 0-4 0 0,0 0-10 0 0,0 0-20 0 0,0 0-44 0 0,0 0-23 0 0,0 0-20 0 0,114 5 2372 0 0,172-2-1905 0 0,261-5-166 0 0,-526-4-508 0 0,-37 44 1441 0 0,7-3-1085 0 0,1 0 0 0 0,1 0 0 0 0,3 1 0 0 0,0 0 0 0 0,3 0 0 0 0,1 11-248 0 0,-2 2 103 0 0,-23 239 47 0 0,9-25-6 0 0,5-137-116 0 0,5 0 0 0 0,7 52-28 0 0,6-101-27 0 0,-7-76 38 0 0,0-1-23 0 0,-34-22-5206 0 0,28 19 3841 0 0,-6-4-2660 0 0,4 3-2986 0 0,2 1-4277 0 0</inkml:trace>
  <inkml:trace contextRef="#ctx0" brushRef="#br0" timeOffset="-28619.894">4404 2820 5137 0 0,'0'0'1490'0'0,"0"0"-174"0"0,0 0 39 0 0,0 0 177 0 0,0 0 199 0 0,0 0 91 0 0,0 0-148 0 0,0 0-183 0 0,0 0-223 0 0,0 0-208 0 0,0 0-160 0 0,0 0-138 0 0,0 0-51 0 0,-7-3-63 0 0,-27-9 487 0 0,34 12-684 0 0,0 0-69 0 0,0 0-47 0 0,50 0 1854 0 0,430-1-602 0 0,-106 3-1378 0 0,-375-2-271 0 0,1 0-1 0 0,-1-1 1 0 0,1 1 0 0 0,-1 0 0 0 0,1 0-1 0 0,-1 0 1 0 0,1-1 0 0 0,-1 1-1 0 0,1 0 1 0 0,0-1 0 0 0,-1 1 0 0 0,1 0-1 0 0,0-1 1 0 0,-1 1 0 0 0,1-1-1 0 0,0 1 1 0 0,-1 0 0 0 0,1-1 0 0 0,0 1-1 0 0,0-1 1 0 0,-1 1 0 0 0,1-1 0 0 0,0 1-1 0 0,0-1 1 0 0,0 1 0 0 0,0-1-1 0 0,0 1 1 0 0,0-1 0 0 0,0 1 0 0 0,-1-1-1 0 0,2 1 1 0 0,-1-1 0 0 0,0 1-1 0 0,0-1 1 0 0,0 1 0 0 0,0-1 0 0 0,0 1-1 0 0,0-1 1 0 0,0 1 0 0 0,1-1 0 0 0,-1 1-1 0 0,0-1 1 0 0,0 1 0 0 0,1 0-1 0 0,-1-1 1 0 0,0 1 0 0 0,1-1 0 0 0,-1 1-1 0 0,0 0 1 0 0,1-1 0 0 0,-1 1-1 0 0,1 0 1 0 0,-1-1 0 0 0,0 1 0 0 0,1 0-1 0 0,-1 0 1 0 0,1-1 0 0 0,-1 1 0 0 0,1 0-1 0 0,-1 0 1 0 0,1 0 0 0 0,-1 0-1 0 0,1 0 1 0 0,-1 0 0 0 0,1 0 0 0 0,-1 0-1 0 0,1 0 1 0 0,-1 0 62 0 0,-8-12-4327 0 0,4 5-183 0 0,2 2-2093 0 0,0 1-2907 0 0</inkml:trace>
  <inkml:trace contextRef="#ctx0" brushRef="#br0" timeOffset="-27030.982">4488 1943 2801 0 0,'0'0'1549'0'0,"0"0"-6"0"0,0 0 180 0 0,0 0 244 0 0,0 0 111 0 0,0 0-116 0 0,0 0-291 0 0,0 0-343 0 0,0 0-269 0 0,0 0-172 0 0,0 0-107 0 0,0 0-18 0 0,0 0 0 0 0,0 1 5172 0 0,2-5-5882 0 0,0-1 0 0 0,0 0 1 0 0,1 1-1 0 0,0-1 1 0 0,0 1-1 0 0,0 0 0 0 0,0 0 1 0 0,1 0-1 0 0,-1 1 0 0 0,1-1 1 0 0,0 1-1 0 0,0 0 0 0 0,1 0 1 0 0,-1 0-1 0 0,1 0 1 0 0,-1 1-1 0 0,1 0 0 0 0,0 0 1 0 0,1-1-53 0 0,46-8 129 0 0,-41 62 148 0 0,-11-32-220 0 0,-1 0-1 0 0,-1 0 0 0 0,-1-1 0 0 0,-1 1 0 0 0,0-1 1 0 0,-1 1-1 0 0,-6 10-56 0 0,3 34 68 0 0,10-62-61 0 0,-1 0 0 0 0,1 0 1 0 0,0 0-1 0 0,0-1 0 0 0,0 1 0 0 0,0 0 1 0 0,0-1-1 0 0,0 1 0 0 0,0-1 0 0 0,0 0 1 0 0,0 1-1 0 0,0-1 0 0 0,1 0 0 0 0,-1 0 1 0 0,0-1-1 0 0,0 1 0 0 0,0 0 0 0 0,0-1 1 0 0,0 1-1 0 0,0-1 0 0 0,0 0 0 0 0,0 1 1 0 0,0-1-1 0 0,0 0 0 0 0,1-1-7 0 0,4 0 5 0 0,12-4-8 0 0,0-2 0 0 0,0 0-1 0 0,-1 0 1 0 0,0-2 0 0 0,-1 0-1 0 0,0-1 1 0 0,-1-1 0 0 0,0 0-1 0 0,-1-1 1 0 0,0-1 0 0 0,-1-1-1 0 0,0 0 1 0 0,-2 0 0 0 0,4-6 3 0 0,-4 7-34 0 0,-9 11 25 0 0,1-1 0 0 0,-1 1 0 0 0,0-1 0 0 0,0 1-1 0 0,0-1 1 0 0,0 0 0 0 0,0-1 0 0 0,-1 1 0 0 0,0 0-1 0 0,0-1 1 0 0,0 1 0 0 0,-1-1 0 0 0,1 1 0 0 0,-1-1-1 0 0,0 0 1 0 0,-1 1 0 0 0,1-1 0 0 0,-1 0 0 0 0,0 0-1 0 0,0-1 10 0 0,-1 5-17 0 0,-1 0 0 0 0,1 0-1 0 0,-1 0 1 0 0,1 0-1 0 0,-1 0 1 0 0,0 0-1 0 0,0 1 1 0 0,1-1 0 0 0,-1 1-1 0 0,0-1 1 0 0,0 1-1 0 0,0-1 1 0 0,1 1 0 0 0,-1 0-1 0 0,0 0 1 0 0,0 0-1 0 0,0 0 1 0 0,0 0-1 0 0,1 1 1 0 0,-1-1 0 0 0,0 1-1 0 0,0-1 1 0 0,0 1-1 0 0,1-1 1 0 0,-1 1-1 0 0,0 0 1 0 0,1 0 0 0 0,-1 0-1 0 0,0 0 1 0 0,1 0-1 0 0,-1 1 18 0 0,-3 4 39 0 0,0 1 0 0 0,0 0 0 0 0,0 0 0 0 0,1 0 0 0 0,0 0 0 0 0,1 1 1 0 0,0 0-1 0 0,0 0 0 0 0,0 0 0 0 0,1 0 0 0 0,0 0 0 0 0,1 0 0 0 0,0 1 0 0 0,0-1 0 0 0,1 0 0 0 0,0 1 0 0 0,0-1 0 0 0,1 1 0 0 0,1 4-39 0 0,-2-10 27 0 0,1 1 0 0 0,0-1 0 0 0,0 1 0 0 0,0-1 0 0 0,0 0 0 0 0,0 1 0 0 0,0-1 0 0 0,1 0 0 0 0,0 0 0 0 0,0 0 0 0 0,0 0 0 0 0,0 0 0 0 0,0 0 0 0 0,0 0 0 0 0,1-1 0 0 0,-1 1 1 0 0,1-1-1 0 0,0 0 0 0 0,0 0 0 0 0,0 0 0 0 0,0 0 0 0 0,0 0 0 0 0,0-1 0 0 0,1 1 0 0 0,-1-1 0 0 0,0 0 0 0 0,1 0 0 0 0,-1 0 0 0 0,1 0 0 0 0,-1-1 0 0 0,1 1 0 0 0,-1-1 0 0 0,1 0 0 0 0,-1 0 0 0 0,1-1 0 0 0,1 1-27 0 0,-1 0-485 0 0,8-1 1249 0 0,-9-8-8382 0 0,5 8-8864 0 0,-7 1 10537 0 0</inkml:trace>
  <inkml:trace contextRef="#ctx0" brushRef="#br0" timeOffset="-26494.932">5063 2094 72 0 0,'0'0'3739'0'0,"0"0"-981"0"0,0 0-358 0 0,0 0-31 0 0,0 0-125 0 0,0 0-221 0 0,0 0-291 0 0,0 0-366 0 0,0 0-311 0 0,0 0-199 0 0,0 0-133 0 0,0 0-70 0 0,0 0-13 0 0,1-3-28 0 0,0 3-344 0 0,4-11-297 0 0,-5 2 3475 0 0,-37 18-1724 0 0,33-4-1661 0 0,0 0 0 0 0,1 0 0 0 0,-1 0 0 0 0,1 1 0 0 0,0-1 0 0 0,0 1 0 0 0,1 0 0 0 0,0-1 0 0 0,0 1 0 0 0,0 0 0 0 0,1 1-1 0 0,-1-1 1 0 0,2 0 0 0 0,-1 0 0 0 0,1 0 0 0 0,-1 1 0 0 0,2-1 0 0 0,-1 0 0 0 0,1 0 0 0 0,0 1 0 0 0,0-1 0 0 0,1 0 0 0 0,0 0 0 0 0,0 0 0 0 0,0 0 0 0 0,1 1-61 0 0,9 77 310 0 0,-13-82-321 0 0,-1 0 0 0 0,0 0 0 0 0,0-1-1 0 0,0 1 1 0 0,0 0 0 0 0,0-1 0 0 0,0 1 0 0 0,0-1 0 0 0,0 1 0 0 0,0-1 0 0 0,-1 0 0 0 0,1 0-1 0 0,0 0 1 0 0,-1-1 0 0 0,1 1 0 0 0,-1 0 0 0 0,1-1 0 0 0,-1 0 0 0 0,1 1 0 0 0,-1-1-1 0 0,0 0 1 0 0,1 0 0 0 0,-1 0 0 0 0,1-1 0 0 0,-1 1 0 0 0,1-1 0 0 0,-1 1 0 0 0,1-1 0 0 0,-1 0-1 0 0,1 0 1 0 0,0 0 0 0 0,0 0 0 0 0,-1-1 0 0 0,1 1 0 0 0,0 0 0 0 0,0-1 0 0 0,0 0 0 0 0,0 1-1 0 0,0-1 1 0 0,1 0 0 0 0,-1 0 0 0 0,0-1 11 0 0,-3-24-3688 0 0,7 18-958 0 0,1 1-4254 0 0,-3 5-2407 0 0</inkml:trace>
  <inkml:trace contextRef="#ctx0" brushRef="#br0" timeOffset="-26057.165">4908 2204 8698 0 0,'0'0'2282'0'0,"0"0"-269"0"0,0 0-4 0 0,0 0 7 0 0,0 0-161 0 0,0 0-220 0 0,0 0-278 0 0,0 0-289 0 0,0 0-208 0 0,0 0-166 0 0,0 0-133 0 0,0 0-78 0 0,0 0-30 0 0,-7-6 1989 0 0,211-7-1430 0 0,-198 13-2442 0 0,2-2 3907 0 0,-10 0-7660 0 0,-2-1-6873 0 0,3 2-206 0 0</inkml:trace>
  <inkml:trace contextRef="#ctx0" brushRef="#br0" timeOffset="-23328.93">5424 1787 0 0 0,'0'0'1423'0'0,"0"0"827"0"0,0 0 49 0 0,0 0-232 0 0,0 0-283 0 0,0 0-255 0 0,0 0-210 0 0,0 0-160 0 0,0 0-95 0 0,0 0-80 0 0,0 0-69 0 0,18 18 6781 0 0,-12-12-7356 0 0,4-2-143 0 0,1 0-1 0 0,-1-1 1 0 0,0 0-1 0 0,1 0 0 0 0,-1-1 1 0 0,1-1-1 0 0,0 0 1 0 0,0 0-1 0 0,-1-1 1 0 0,1-1-1 0 0,0 0 0 0 0,7-1-196 0 0,26 0 110 0 0,170 6 139 0 0,39-2 344 0 0,93 2-225 0 0,-58-6-172 0 0,-197 2-137 0 0,-138 8-6744 0 0,27-4-3347 0 0,13-3-1220 0 0</inkml:trace>
  <inkml:trace contextRef="#ctx0" brushRef="#br0" timeOffset="-22581.014">5887 1931 4393 0 0,'0'0'1055'0'0,"0"0"21"0"0,0 0 310 0 0,0 0 425 0 0,0 0 200 0 0,0 0-41 0 0,0 0-246 0 0,0 0-314 0 0,0 0-249 0 0,0 0-185 0 0,0 0-133 0 0,0 0-75 0 0,0 0-27 0 0,0 2 6443 0 0,0-3-6785 0 0,68-92-153 0 0,31-62-164 0 0,-117 183-796 0 0,8-16-2058 0 0,3-4-3501 0 0,0-1-5273 0 0,5-5 3615 0 0</inkml:trace>
  <inkml:trace contextRef="#ctx0" brushRef="#br0" timeOffset="-22040.597">6168 1587 7370 0 0,'0'0'1744'0'0,"0"0"-348"0"0,0 0-31 0 0,0 0 190 0 0,0 0 149 0 0,0 0 7 0 0,0 0-172 0 0,0 0-292 0 0,0 0-303 0 0,0 0-225 0 0,0 0-140 0 0,11-8-79 0 0,34-26-45 0 0,-43 33-344 0 0,1-1 1 0 0,-1 1-1 0 0,1-1 1 0 0,-1 1-1 0 0,1 0 1 0 0,0 0-1 0 0,0 0 1 0 0,-1 0 0 0 0,1 0-1 0 0,0 1 1 0 0,0-1-1 0 0,0 1 1 0 0,0 0-1 0 0,0 0 1 0 0,0 0-1 0 0,0 0 1 0 0,0 0 0 0 0,-1 1-1 0 0,1-1 1 0 0,2 1-112 0 0,-5 0 14 0 0,1-1 0 0 0,0 0 0 0 0,0 0 0 0 0,0 1 0 0 0,0-1 0 0 0,0 1 0 0 0,-1-1 0 0 0,1 1 0 0 0,0-1 0 0 0,0 1 0 0 0,-1 0 0 0 0,1-1 0 0 0,-1 1 0 0 0,1 0 0 0 0,0-1 0 0 0,-1 1 1 0 0,1 0-1 0 0,-1 0 0 0 0,1-1 0 0 0,-1 1 0 0 0,0 0 0 0 0,1 0 0 0 0,-1 0 0 0 0,0 0 0 0 0,0 0 0 0 0,0 0 0 0 0,1 0 0 0 0,-1-1 0 0 0,0 1 0 0 0,0 0 0 0 0,0 0 0 0 0,0 0 0 0 0,-1 0 0 0 0,1 0 0 0 0,0 0 0 0 0,0 0 0 0 0,0 0 1 0 0,-1-1-1 0 0,1 1 0 0 0,0 0 0 0 0,-1 0 0 0 0,1 0 0 0 0,-1 0 0 0 0,1-1 0 0 0,-1 1 0 0 0,0 0-14 0 0,-24 36 305 0 0,-49 35-107 0 0,111-65 458 0 0,79 4-186 0 0,-116-11-458 0 0,0 0-12 0 0,0 0 7 0 0,0 0-29 0 0,-5 1-1381 0 0,0 0-2129 0 0,3 2-7539 0 0,2-2 66 0 0</inkml:trace>
  <inkml:trace contextRef="#ctx0" brushRef="#br0" timeOffset="-17305.849">5334 2638 0 0 0,'0'0'664'0'0,"0"0"984"0"0,0 0 348 0 0,0 0 25 0 0,0 0-199 0 0,0 0-288 0 0,0 0-262 0 0,0 0-181 0 0,0 0-114 0 0,2-2-58 0 0,13-7 6684 0 0,6 5-3609 0 0,52 6-3446 0 0,-32 1 190 0 0,188 1-281 0 0,152 5-219 0 0,3-10-242 0 0,-251-4 213 0 0,-133 5-177 0 0,0 0 32 0 0,0 0 14 0 0,0 0 3 0 0,0 0 23 0 0,0 0-21 0 0,0 0-1 0 0,0 0-15 0 0,0 0-31 0 0,0 0 4 0 0,0 0-15 0 0,-30-1-3952 0 0,23 1-1665 0 0,3 1-2890 0 0,3-1-1936 0 0</inkml:trace>
  <inkml:trace contextRef="#ctx0" brushRef="#br0" timeOffset="-16490.961">6936 2503 0 0 0,'0'0'1159'0'0,"0"0"453"0"0,0 0 339 0 0,0 0 340 0 0,0 0 206 0 0,0 0-20 0 0,0 0-230 0 0,0 0-347 0 0,0 0-290 0 0,0 0-250 0 0,0 0-174 0 0,0 0-127 0 0,0 0-122 0 0,3-5-73 0 0,11-14-114 0 0,-11 15-101 0 0,-3 4-70 0 0,0 0-102 0 0,0 0-66 0 0,0 0-75 0 0,0 0-72 0 0,0 0-44 0 0,0 0-46 0 0,0 0-28 0 0,0 0-12 0 0,0 0-14 0 0,0 0 12 0 0,0 0-1 0 0,0 0-18 0 0,0 0 8 0 0,0 0-13 0 0,0 0-28 0 0,0 0-9 0 0,1 54 373 0 0,-8 136 68 0 0,1-173-1559 0 0,5-18-3563 0 0,0-4-4155 0 0,1 4-2790 0 0</inkml:trace>
  <inkml:trace contextRef="#ctx0" brushRef="#br0" timeOffset="-20175.62">7152 1513 5201 0 0,'0'0'1176'0'0,"0"0"115"0"0,0 0 282 0 0,0 0 346 0 0,0 0 249 0 0,0 0 45 0 0,0 0-146 0 0,0 0-315 0 0,0 0-328 0 0,0 0-334 0 0,0 0-247 0 0,0 0-132 0 0,0 0-137 0 0,5-8-109 0 0,14-26-88 0 0,-14 26-118 0 0,-5 8-63 0 0,-6 26 847 0 0,3 10-242 0 0,4-30-735 0 0,-1 1 1 0 0,0 0 0 0 0,-1-1 0 0 0,1 1-1 0 0,-1 0 1 0 0,-1-1 0 0 0,1 1-1 0 0,-1-1 1 0 0,0 1 0 0 0,0-1 0 0 0,-1 0-1 0 0,0 0 1 0 0,0 0 0 0 0,-2 3-67 0 0,15-34 596 0 0,-7 22-607 0 0,0-1 0 0 0,0 1 0 0 0,1 0 0 0 0,0 0 0 0 0,0 0 1 0 0,-1 0-1 0 0,2 1 0 0 0,-1 0 0 0 0,0 0 0 0 0,0 0 0 0 0,1 0 0 0 0,-1 0 0 0 0,1 1 1 0 0,0 0-1 0 0,-1 0 0 0 0,4 0 11 0 0,-7 1-2 0 0,1-1-1 0 0,0 1 1 0 0,0 0 0 0 0,0 0 0 0 0,0 0 0 0 0,-1 0-1 0 0,1 1 1 0 0,0-1 0 0 0,0 0 0 0 0,0 1 0 0 0,-1-1-1 0 0,1 1 1 0 0,0 0 0 0 0,0 0 0 0 0,-1-1-1 0 0,1 1 1 0 0,-1 0 0 0 0,1 0 0 0 0,-1 0 0 0 0,1 1-1 0 0,-1-1 1 0 0,0 0 0 0 0,1 1 0 0 0,-1-1 0 0 0,0 0-1 0 0,0 1 1 0 0,0-1 0 0 0,0 1 0 0 0,0 0 0 0 0,0-1-1 0 0,-1 1 1 0 0,1 0 0 0 0,-1 0 0 0 0,1-1 0 0 0,-1 1-1 0 0,1 0 1 0 0,-1 0 0 0 0,0 0 0 0 0,0-1 0 0 0,0 1-1 0 0,0 0 1 0 0,0 1 2 0 0,-2 2 3 0 0,-1 0-1 0 0,1-1 0 0 0,-1 0 1 0 0,0 1-1 0 0,0-1 1 0 0,0 0-1 0 0,0 0 1 0 0,-1-1-1 0 0,0 1 1 0 0,1-1-1 0 0,-1 0 0 0 0,0 0 1 0 0,-1 0-1 0 0,1 0 1 0 0,-1-1-1 0 0,1 1 1 0 0,-1-1-1 0 0,0 0 1 0 0,0-1-1 0 0,1 1 0 0 0,-1-1 1 0 0,0 0-1 0 0,0 0 1 0 0,-3-1-3 0 0,-39 7 64 0 0,47-7-44 0 0,0 0-2 0 0,0 0 6 0 0,26-13-32 0 0,198-54-29 0 0,-255 102-127 0 0,30-34 162 0 0,0 0 1 0 0,0 0-1 0 0,1 0 1 0 0,-1 0-1 0 0,0 0 1 0 0,1 0-1 0 0,-1 0 1 0 0,1 0-1 0 0,-1 0 1 0 0,1 1-1 0 0,-1-1 1 0 0,1 0-1 0 0,0 0 1 0 0,0 0-1 0 0,0 1 1 0 0,0-1-1 0 0,0 0 1 0 0,0 0-1 0 0,0 0 1 0 0,0 1-1 0 0,0-1 1 0 0,0 0-1 0 0,1 0 1 0 0,-1 0-1 0 0,0 0 1 0 0,1 1-1 0 0,-1-1 1 0 0,1 0-1 0 0,-1 0 0 0 0,1 0 1 0 0,0 0-1 0 0,-1 0 1 0 0,1 0-1 0 0,0 0 1 0 0,0-1-1 0 0,0 1 1 0 0,0 0-1 0 0,0 0 1 0 0,-1 0-1 0 0,2-1 1 0 0,-1 1-1 0 0,0-1 1 0 0,0 1-1 0 0,0-1 1 0 0,0 1-1 0 0,0-1 1 0 0,0 1-1 0 0,0-1 1 0 0,1 0-1 0 0,-1 0 1 0 0,0 0 1 0 0,0 1-1 0 0,0 0 0 0 0,0 0 1 0 0,0 0-1 0 0,0 0 0 0 0,1-1 1 0 0,-1 1-1 0 0,0-1 1 0 0,0 1-1 0 0,1-1 0 0 0,-1 1 1 0 0,0-1-1 0 0,1 0 0 0 0,-1 1 1 0 0,0-1-1 0 0,1 0 0 0 0,-1 0 1 0 0,0 0-1 0 0,1 0 0 0 0,-1 0 1 0 0,1 0-1 0 0,-1-1 0 0 0,0 1 1 0 0,1 0-1 0 0,-1-1 1 0 0,0 1-1 0 0,0-1 0 0 0,1 1 1 0 0,-1-1-1 0 0,0 1 0 0 0,0-1 1 0 0,0 0-1 0 0,0 0 0 0 0,0 0 1 0 0,0 0-1 0 0,0 0 0 0 0,0 0 1 0 0,0 0-1 0 0,0 0 1 0 0,0 0-1 0 0,0 0 0 0 0,-1 0 1 0 0,1 0-1 0 0,-1-1 0 0 0,1 1 1 0 0,-1 0-1 0 0,1-1 0 0 0,-1 1 1 0 0,1 0-1 0 0,-1-1 0 0 0,0 1 1 0 0,0 0-1 0 0,0-1 0 0 0,0 1 1 0 0,0 0-1 0 0,0-1 1 0 0,0 1-1 0 0,0 0 0 0 0,-1-1 1 0 0,1 1-1 0 0,-1 0 0 0 0,1-1 1 0 0,-1 1-1 0 0,1 0 0 0 0,-1 0 1 0 0,1-1-1 0 0,-1 1 0 0 0,0 0 1 0 0,0 0 0 0 0,-3-4-1227 0 0,-10-15 1458 0 0,12 12-5644 0 0,3 1-6249 0 0,0 6 1472 0 0</inkml:trace>
  <inkml:trace contextRef="#ctx0" brushRef="#br0" timeOffset="-19345.618">7524 1510 5497 0 0,'0'0'2790'0'0,"0"0"-643"0"0,0 0-126 0 0,0 0 6 0 0,0 0-81 0 0,0 0-121 0 0,0 0-226 0 0,0 0-324 0 0,0 0-363 0 0,0 0-352 0 0,0 0-267 0 0,0 0-156 0 0,0 0-46 0 0,1-2 45 0 0,-4 74 1928 0 0,-11-1-1671 0 0,14-71-377 0 0,1-1-1 0 0,-1 1 0 0 0,0-1 0 0 0,1 1 1 0 0,-1-1-1 0 0,0 1 0 0 0,1-1 0 0 0,-1 1 1 0 0,0-1-1 0 0,0 1 0 0 0,0-1 0 0 0,1 1 0 0 0,-1-1 1 0 0,0 0-1 0 0,0 1 0 0 0,0-1 0 0 0,0 1 1 0 0,0-1-1 0 0,0 1 0 0 0,0-1 0 0 0,0 0 1 0 0,0 1-1 0 0,0-1 0 0 0,0 1 0 0 0,0-1 0 0 0,-1 1 1 0 0,1-1-1 0 0,0 1 0 0 0,0-1 0 0 0,-1 1 1 0 0,1-1-1 0 0,0 1 0 0 0,-1-1 0 0 0,1 1 1 0 0,0-1-1 0 0,-1 1 0 0 0,1-1 0 0 0,-1 1 0 0 0,1 0 1 0 0,0-1-1 0 0,-1 1 0 0 0,1 0 0 0 0,-1-1 1 0 0,1 1-1 0 0,-1 0 0 0 0,0 0 0 0 0,1-1 1 0 0,-1 1-1 0 0,1 0 0 0 0,-1 0 0 0 0,1 0 0 0 0,-1 0 1 0 0,1 0-1 0 0,-1 0 0 0 0,0 0 0 0 0,1 0 1 0 0,-1 0-1 0 0,1 0 0 0 0,-1 0 0 0 0,0 0 1 0 0,1 0-1 0 0,-1 1-15 0 0,4-5-6 0 0,0 1 0 0 0,-1 0 1 0 0,1-1-1 0 0,0 1 0 0 0,1 1 1 0 0,-1-1-1 0 0,1 0 0 0 0,-1 1 0 0 0,1 0 1 0 0,0 0-1 0 0,-1 0 0 0 0,1 0 1 0 0,0 0-1 0 0,0 1 0 0 0,1 0 1 0 0,-1 0-1 0 0,0 0 0 0 0,0 0 1 0 0,1 1-1 0 0,-1-1 0 0 0,0 1 0 0 0,0 0 1 0 0,1 1-1 0 0,-1-1 0 0 0,0 1 1 0 0,3 0 5 0 0,-5 1 1 0 0,0-1 1 0 0,-1 0-1 0 0,1 1 1 0 0,-1 0-1 0 0,1-1 1 0 0,-1 1-1 0 0,0 0 1 0 0,0 0 0 0 0,0 0-1 0 0,0 0 1 0 0,0 0-1 0 0,0 0 1 0 0,0 0-1 0 0,-1 0 1 0 0,1 0-1 0 0,-1 0 1 0 0,0 0 0 0 0,1 0-1 0 0,-1 0 1 0 0,0 1-1 0 0,0-1 1 0 0,0 0-1 0 0,-1 0 1 0 0,1 0-1 0 0,0 0 1 0 0,-1 0-1 0 0,1 1 1 0 0,-1-1 0 0 0,0 0-1 0 0,0 0 1 0 0,0-1-1 0 0,0 1 1 0 0,0 0-1 0 0,0 0 1 0 0,0 0-1 0 0,-1-1 1 0 0,1 1-1 0 0,-1 0 1 0 0,1-1 0 0 0,-1 1-1 0 0,0-1 1 0 0,1 0-1 0 0,-1 0 1 0 0,0 1-1 0 0,0-1 1 0 0,0 0-1 0 0,0-1 1 0 0,0 1-1 0 0,0 0 1 0 0,0 0-2 0 0,-54 13-16 0 0,56-14 45 0 0,0 0 10 0 0,20-11-92 0 0,134-54 54 0 0,-153 65 2 0 0,0 0 0 0 0,-1 0 0 0 0,1 0 0 0 0,0 0 0 0 0,-1 0 0 0 0,1 0 0 0 0,0 0-1 0 0,-1 0 1 0 0,1 0 0 0 0,0-1 0 0 0,-1 1 0 0 0,1 0 0 0 0,-1 0 0 0 0,1-1 0 0 0,0 1 0 0 0,-1-1 0 0 0,1 1 0 0 0,-1 0 0 0 0,1-1 0 0 0,-1 1 0 0 0,1-1 0 0 0,-1 1-1 0 0,1-1 1 0 0,-1 1 0 0 0,1-1 0 0 0,-1 1 0 0 0,0-1 0 0 0,1 0 0 0 0,-1 1 0 0 0,0-1 0 0 0,0 0 0 0 0,1 1 0 0 0,-1-1 0 0 0,0 0 0 0 0,0 1 0 0 0,0-1 0 0 0,0 0-1 0 0,0 1 1 0 0,0-1 0 0 0,0 0 0 0 0,0 1 0 0 0,0-1 0 0 0,0 0 0 0 0,0 1 0 0 0,-1-1 0 0 0,1 0 0 0 0,0 1 0 0 0,0-1 0 0 0,-1 1 0 0 0,1-1 0 0 0,0 0 0 0 0,-1 1-1 0 0,1-1 1 0 0,0 1 0 0 0,-1-1 0 0 0,1 1 0 0 0,-1-1 0 0 0,1 1 0 0 0,-1-1 0 0 0,1 1 0 0 0,-1-1 0 0 0,0 1 0 0 0,1 0 0 0 0,-1-1 0 0 0,0 1-3 0 0,-2 2 7 0 0,0 0 0 0 0,1 0 0 0 0,-1 1 0 0 0,1-1-1 0 0,0 1 1 0 0,-1-1 0 0 0,1 1 0 0 0,0 0 0 0 0,0 0 0 0 0,1 0 0 0 0,-1 0 0 0 0,1 0 0 0 0,-1 0 0 0 0,1 1 0 0 0,0-1 0 0 0,0 0 0 0 0,0 1 0 0 0,1-1 0 0 0,-1 0 0 0 0,1 1 0 0 0,0-1 0 0 0,0 1-1 0 0,0-1 1 0 0,0 1-7 0 0,2 49-652 0 0,-2-53 110 0 0,2 0-7564 0 0,0-1-919 0 0,-1 0 406 0 0</inkml:trace>
  <inkml:trace contextRef="#ctx0" brushRef="#br0" timeOffset="-18891.63">7792 1482 10594 0 0,'0'0'1530'0'0,"0"0"109"0"0,0 0 61 0 0,0 0 6 0 0,0 0-92 0 0,0 0-145 0 0,0 0-223 0 0,0 0-253 0 0,0 0-259 0 0,0 0-283 0 0,0 0-213 0 0,0 0-150 0 0,0 0-58 0 0,-1-3 35 0 0,-3 2 522 0 0,16 25 529 0 0,120 58 224 0 0,-132-80-1320 0 0,1 0 0 0 0,-1 0 0 0 0,0-1 0 0 0,-1 1-1 0 0,1 0 1 0 0,0 0 0 0 0,0-1 0 0 0,-1 1 0 0 0,1 0-1 0 0,-1 0 1 0 0,0-1 0 0 0,1 1 0 0 0,-1-1 0 0 0,0 1-1 0 0,0-1 1 0 0,0 1 0 0 0,0-1 0 0 0,0 1 0 0 0,0-1-1 0 0,0 0 1 0 0,-1 1 0 0 0,1-1 0 0 0,0 0 0 0 0,-1 0-1 0 0,1 0 1 0 0,-1 0 0 0 0,1 0 0 0 0,-1-1 0 0 0,0 1-1 0 0,1 0 1 0 0,-1-1 0 0 0,0 1-20 0 0,-6 5 101 0 0,-81 66 206 0 0,81-57-186 0 0,4-3-3781 0 0,-2-5-5206 0 0,4-5-2726 0 0</inkml:trace>
  <inkml:trace contextRef="#ctx0" brushRef="#br0" timeOffset="-14830.618">3612 2721 6617 0 0,'0'0'1387'0'0,"0"0"-93"0"0,0 0 101 0 0,0 0 167 0 0,0 0 37 0 0,0 0-88 0 0,0 0-204 0 0,0 0-199 0 0,0 0-112 0 0,0 0-85 0 0,0 0-110 0 0,0 0-78 0 0,0 0-57 0 0,-7-2 2884 0 0,23-20-3159 0 0,0 1 0 0 0,1 0 1 0 0,1 2-1 0 0,1 0 0 0 0,15-11-391 0 0,-15 13 90 0 0,0 0 0 0 0,-2-1 0 0 0,0 0 0 0 0,-1-2 0 0 0,-1 0 0 0 0,6-10-90 0 0,-20 25-1159 0 0,-10 23-1357 0 0,6 3-3734 0 0,3-8-5269 0 0,0-8 5040 0 0</inkml:trace>
  <inkml:trace contextRef="#ctx0" brushRef="#br0" timeOffset="-14391.721">3736 2894 7146 0 0,'0'0'4352'0'0,"0"0"-2415"0"0,0 0-645 0 0,0 0 90 0 0,0 0 111 0 0,0 0-60 0 0,0 0-265 0 0,0 0-323 0 0,0 0-250 0 0,0 0-121 0 0,0 0-66 0 0,0 0-75 0 0,0 0-30 0 0,5-7-20 0 0,57-72 2731 0 0,-62 79-2832 0 0,0 0-63 0 0,-1 22 205 0 0,-10 95 20 0 0,14-112-1806 0 0,0-4-7046 0 0,-1 0-3036 0 0</inkml:trace>
  <inkml:trace contextRef="#ctx0" brushRef="#br0" timeOffset="-13702.704">5718 2716 3401 0 0,'0'0'1877'0'0,"0"0"-348"0"0,0 0 158 0 0,0 0 373 0 0,0 0 149 0 0,0 0-133 0 0,0 0-341 0 0,0 0-407 0 0,0 0-254 0 0,0 0-172 0 0,0 0-132 0 0,0 0-85 0 0,0 0-84 0 0,-3 6-52 0 0,-8 19-48 0 0,22-37 4010 0 0,20-14-4087 0 0,-7 7-181 0 0,-3 2-168 0 0,-2-1 1 0 0,0-1-1 0 0,0-1 0 0 0,-2 0 0 0 0,-1-2 1 0 0,0 0-1 0 0,-1-1-75 0 0,-24 35-5887 0 0,4-3 1472 0 0,1-3-3555 0 0,2-2-2447 0 0</inkml:trace>
  <inkml:trace contextRef="#ctx0" brushRef="#br0" timeOffset="-13246.546">5867 2854 15515 0 0,'0'0'1063'0'0,"0"0"-183"0"0,0 0 62 0 0,0 0 245 0 0,0 0 140 0 0,0 0-43 0 0,0 0-270 0 0,0 0-281 0 0,0 0-195 0 0,0 0-170 0 0,0 0-48 0 0,0 0-16 0 0,4-3 1 0 0,69-74 2574 0 0,-73 77-2768 0 0,0 0-17 0 0,0 0-28 0 0,-11 150-445 0 0,19-149-9008 0 0,-6-1 3611 0 0,0 0-6260 0 0</inkml:trace>
  <inkml:trace contextRef="#ctx0" brushRef="#br0" timeOffset="-12161.636">7121 2568 1016 0 0,'0'0'1935'0'0,"0"0"-13"0"0,0 0 253 0 0,0 0 247 0 0,0 0 35 0 0,0 0-174 0 0,0 0-354 0 0,0 0-367 0 0,0 0-278 0 0,0 0-173 0 0,0 0-124 0 0,4-4-100 0 0,16-18 685 0 0,-26 30 2761 0 0,-16 24-4315 0 0,14 41 275 0 0,8-72-283 0 0,1 1 0 0 0,0 0 0 0 0,-1-1 0 0 0,1 1 0 0 0,0-1 0 0 0,0 1 0 0 0,0-1 0 0 0,0 0 0 0 0,0 1 0 0 0,1-1 0 0 0,-1 0 0 0 0,0 0 0 0 0,0 1 0 0 0,1-1 0 0 0,-1 0 0 0 0,1 0 0 0 0,-1-1 0 0 0,1 1 1 0 0,0 0-1 0 0,-1 0 0 0 0,1-1 0 0 0,0 1 0 0 0,-1-1 0 0 0,1 0 0 0 0,0 1 0 0 0,-1-1 0 0 0,1 0 0 0 0,0 0 0 0 0,0 0 0 0 0,0 0 0 0 0,-1 0 0 0 0,1-1 0 0 0,0 1 0 0 0,-1 0 0 0 0,1-1 0 0 0,0 1 0 0 0,-1-1 0 0 0,1 0 0 0 0,0 1 0 0 0,0-2-10 0 0,1 2 2 0 0,1-1-1 0 0,-1 0 0 0 0,0 0 1 0 0,0 0-1 0 0,0 0 0 0 0,1-1 0 0 0,-1 1 1 0 0,0-1-1 0 0,-1 0 0 0 0,1 0 1 0 0,0 0-1 0 0,-1 0 0 0 0,1 0 0 0 0,-1-1 1 0 0,1 1-1 0 0,-1-1 0 0 0,0 0 1 0 0,0 1-1 0 0,0-1 0 0 0,-1 0 0 0 0,1 0 1 0 0,-1 0-1 0 0,1-1 0 0 0,-1 1 0 0 0,0 0 1 0 0,0 0-1 0 0,-1-1 0 0 0,1 1 1 0 0,-1 0-1 0 0,1-1 0 0 0,-1 1 0 0 0,0-1 1 0 0,0 1-1 0 0,-1 0 0 0 0,1-1 1 0 0,-1 1-1 0 0,1 0 0 0 0,-1-1 0 0 0,0 1 1 0 0,0 0-1 0 0,-1 0 0 0 0,1 0 1 0 0,-1 0-1 0 0,1 0 0 0 0,-1 0 0 0 0,0 0 1 0 0,0 0-1 0 0,0 1 0 0 0,-1-1 0 0 0,1 1 1 0 0,-2-1-2 0 0,-9-3-934 0 0,8 15-4495 0 0,7 0-2034 0 0,5-1-4019 0 0,-4-6 8137 0 0</inkml:trace>
  <inkml:trace contextRef="#ctx0" brushRef="#br0" timeOffset="-11811.735">7424 2532 10186 0 0,'0'0'2482'0'0,"0"0"-364"0"0,0 0-186 0 0,0 0-157 0 0,0 0-162 0 0,0 0-246 0 0,0 0-277 0 0,0 0-199 0 0,0 0-235 0 0,0 0-158 0 0,0 0-143 0 0,0 0-158 0 0,0 0-26 0 0,3-2-9 0 0,-2 1-194 0 0,-1 1 53 0 0,0 1 0 0 0,0-1 1 0 0,0 0-1 0 0,0 1 0 0 0,-1-1 0 0 0,1 1 0 0 0,0-1 0 0 0,0 1 1 0 0,0-1-1 0 0,0 1 0 0 0,0-1 0 0 0,0 0 0 0 0,1 1 0 0 0,-1-1 1 0 0,0 1-1 0 0,0-1 0 0 0,0 1 0 0 0,0-1 0 0 0,0 0 0 0 0,1 1 1 0 0,-1-1-1 0 0,0 1 0 0 0,0-1 0 0 0,0 0 0 0 0,1 1 0 0 0,-1-1 0 0 0,0 0 1 0 0,1 1-1 0 0,-1-1 0 0 0,0 0 0 0 0,1 0 0 0 0,-1 1 0 0 0,0-1 1 0 0,1 0-1 0 0,-1 0 0 0 0,1 0 0 0 0,-1 1 0 0 0,1-1 0 0 0,-1 0 1 0 0,0 0-1 0 0,1 0 0 0 0,-1 0 0 0 0,1 0 0 0 0,-1 0 0 0 0,1 0 1 0 0,-1 0-1 0 0,0 0 0 0 0,1 0 0 0 0,-1 0 0 0 0,1 0 0 0 0,-1 0 1 0 0,1 0-1 0 0,-1 0 0 0 0,0-1 0 0 0,1 1 0 0 0,-1 0 0 0 0,1 0 1 0 0,-1 0-1 0 0,1-1-21 0 0,-5 85 984 0 0,-2-72-1553 0 0,2-11-4989 0 0,0-2-7443 0 0,2 0 4435 0 0</inkml:trace>
  <inkml:trace contextRef="#ctx0" brushRef="#br0" timeOffset="-11476.635">7357 2590 6553 0 0,'0'0'2121'0'0,"0"0"-218"0"0,0 0-25 0 0,0 0-11 0 0,0 0-171 0 0,0 0-252 0 0,0 0-322 0 0,0 0-365 0 0,0 0-252 0 0,0 0-176 0 0,0 0-72 0 0,0 0 42 0 0,3-1 48 0 0,125-5 4064 0 0,-125 6-2504 0 0,5-1-5848 0 0,-2-1-5869 0 0,0 0-3735 0 0,-4 2 13445 0 0</inkml:trace>
  <inkml:trace contextRef="#ctx0" brushRef="#br0" timeOffset="-10730.074">7519 2562 0 0 0,'0'0'689'0'0,"0"0"1180"0"0,0 0 227 0 0,0 0-121 0 0,0 0-92 0 0,0 0-230 0 0,0 0-194 0 0,0 0-170 0 0,0 0-168 0 0,0 0-90 0 0,0 0-103 0 0,-1-7-108 0 0,-2-20-104 0 0,2 25-556 0 0,0 0 0 0 0,0 1 0 0 0,0-1 1 0 0,0 1-1 0 0,0-1 0 0 0,-1 1 0 0 0,1 0 0 0 0,0-1 0 0 0,-1 1 0 0 0,1 0 0 0 0,-1 0 1 0 0,0 0-1 0 0,1 0 0 0 0,-1 0 0 0 0,0 0 0 0 0,1 0 0 0 0,-1 1 0 0 0,0-1 0 0 0,0 1 1 0 0,0-1-1 0 0,0 1 0 0 0,0 0 0 0 0,0 0 0 0 0,0 0 0 0 0,-1 0-160 0 0,1-1 199 0 0,-2 0-67 0 0,-1 0-1 0 0,1 1 0 0 0,-1-1 0 0 0,1 1 0 0 0,-1 0 1 0 0,1 0-1 0 0,-1 0 0 0 0,1 0 0 0 0,-1 1 1 0 0,1 0-1 0 0,0 0 0 0 0,-1 0 0 0 0,1 0 0 0 0,0 1 1 0 0,0 0-1 0 0,0 0 0 0 0,0 0 0 0 0,0 0 0 0 0,0 1 1 0 0,0-1-1 0 0,1 1 0 0 0,-1 0 0 0 0,1 0 1 0 0,0 0-1 0 0,0 1 0 0 0,0-1 0 0 0,0 1 0 0 0,1-1 1 0 0,-1 1-1 0 0,1 0 0 0 0,0 0 0 0 0,0 0 1 0 0,-1 5-132 0 0,1-7 47 0 0,0 0 0 0 0,0 1 1 0 0,1 0-1 0 0,-1-1 0 0 0,1 1 1 0 0,0 0-1 0 0,-1 0 1 0 0,1 0-1 0 0,0 0 0 0 0,1 0 1 0 0,-1 0-1 0 0,0 0 1 0 0,1 0-1 0 0,0 0 0 0 0,0 0 1 0 0,0 0-1 0 0,0 0 1 0 0,0 0-1 0 0,0 0 0 0 0,1 0 1 0 0,0 0-1 0 0,-1 0 0 0 0,1 0 1 0 0,0 0-1 0 0,1 0 1 0 0,-1 0-1 0 0,0 0 0 0 0,1-1 1 0 0,0 1-1 0 0,-1-1 1 0 0,1 1-1 0 0,0-1 0 0 0,0 0 1 0 0,1 1-1 0 0,-1-1 0 0 0,0 0 1 0 0,1 0-1 0 0,-1-1 1 0 0,1 1-1 0 0,-1 0 0 0 0,1-1 1 0 0,0 0-1 0 0,0 0 1 0 0,0 1-1 0 0,0-2 0 0 0,0 1 1 0 0,1 0-48 0 0,2 1 26 0 0,1-1 0 0 0,-1-1 0 0 0,0 1 0 0 0,1-1-1 0 0,-1 0 1 0 0,1 0 0 0 0,-1-1 0 0 0,0 0 0 0 0,1 0 0 0 0,-1 0 0 0 0,0-1 0 0 0,0 0 0 0 0,0 0 0 0 0,0-1 0 0 0,0 1 0 0 0,0-1 0 0 0,-1-1 0 0 0,1 1 0 0 0,-1-1 0 0 0,0 0 0 0 0,0 0 0 0 0,0 0 0 0 0,-1-1 0 0 0,2-1-26 0 0,-4 2-57 0 0,-1-1 1 0 0,1 1 0 0 0,-1-1 0 0 0,0 0 0 0 0,0 1 0 0 0,-1-1-1 0 0,0 0 1 0 0,1 0 0 0 0,-1 0 0 0 0,-1 1 0 0 0,1-1 0 0 0,-1 0 0 0 0,0 1-1 0 0,0-1 1 0 0,0 0 0 0 0,-1 1 0 0 0,1-1 0 0 0,-1 1 0 0 0,0 0-1 0 0,-1-1 1 0 0,1 1 0 0 0,-1 0 0 0 0,1 0 0 0 0,-1 1 0 0 0,-1-1 0 0 0,1 1-1 0 0,0-1 1 0 0,-1 1 0 0 0,-3-2 56 0 0,4 1-1294 0 0,1 2-2528 0 0,1 1-7245 0 0,1 1-33 0 0</inkml:trace>
  <inkml:trace contextRef="#ctx0" brushRef="#br0" timeOffset="-7352.863">7868 2436 832 0 0,'0'0'1654'0'0,"0"0"-158"0"0,0 0 189 0 0,0 0 316 0 0,0 0 233 0 0,0 0 17 0 0,0 0-229 0 0,0 0-386 0 0,0 0-401 0 0,0 0-296 0 0,0 0-228 0 0,0 0-96 0 0,0 0-34 0 0,2-5-1 0 0,11-25 2229 0 0,-14 29-2745 0 0,1 0 1 0 0,-1 0-1 0 0,1 0 0 0 0,-1 0 1 0 0,0 0-1 0 0,0 0 0 0 0,1 0 1 0 0,-1 0-1 0 0,0 0 0 0 0,0 0 1 0 0,0 1-1 0 0,0-1 0 0 0,0 0 1 0 0,0 0-1 0 0,0 1 0 0 0,0-1 1 0 0,-1 1-1 0 0,1-1 0 0 0,0 1 1 0 0,0 0-1 0 0,0-1 0 0 0,-1 1 1 0 0,1 0-1 0 0,0 0 0 0 0,0 0 1 0 0,-1 0-1 0 0,1 0 0 0 0,0 0 1 0 0,0 0-1 0 0,0 0 0 0 0,-1 0 1 0 0,1 1-1 0 0,0-1 0 0 0,0 0 1 0 0,0 1-1 0 0,-1-1 0 0 0,1 1 1 0 0,0-1-1 0 0,0 1 0 0 0,0 0 1 0 0,0-1-1 0 0,0 1 0 0 0,0 0 1 0 0,0 0-1 0 0,0 0 0 0 0,0 0-64 0 0,-4 9 119 0 0,1-1 0 0 0,0 1-1 0 0,1 0 1 0 0,0 0 0 0 0,1 0-1 0 0,0 0 1 0 0,0 0 0 0 0,1 0-1 0 0,0 1 1 0 0,1-1 0 0 0,0 0-1 0 0,1 1 1 0 0,0 3-119 0 0,0 12 155 0 0,-1-12-59 0 0,1-10-62 0 0,0-1-1 0 0,-1 1 1 0 0,1 0 0 0 0,-1 0-1 0 0,0 0 1 0 0,0 0-1 0 0,0 0 1 0 0,0-1-1 0 0,-1 1 1 0 0,0 0 0 0 0,1 0-1 0 0,-1-1 1 0 0,-1 1-1 0 0,1 0 1 0 0,0-1 0 0 0,-1 1-1 0 0,0-1 1 0 0,0 1-1 0 0,0-1 1 0 0,0 0-1 0 0,-1 0 1 0 0,1 0 0 0 0,-1 0-1 0 0,0-1 1 0 0,1 1-1 0 0,-1-1 1 0 0,-1 1-34 0 0,3-3-29 0 0,0 1 0 0 0,-1-1 0 0 0,1 0 0 0 0,-1 0 0 0 0,1 0 0 0 0,-1 0 0 0 0,1 0 0 0 0,-1 0 0 0 0,1 0 0 0 0,0 0 0 0 0,-1-1 1 0 0,1 1-1 0 0,-1 0 0 0 0,1-1 0 0 0,0 0 0 0 0,-1 1 0 0 0,1-1 0 0 0,0 0 0 0 0,0 1 0 0 0,-1-1 0 0 0,1 0 0 0 0,0 0 0 0 0,0 0 0 0 0,0 0 0 0 0,0 0 0 0 0,0 0 0 0 0,0 0 0 0 0,1 0 0 0 0,-1-1 0 0 0,0 1 1 0 0,0 0-1 0 0,1 0 0 0 0,-1-1 29 0 0,-5-14-5184 0 0,2 0-6826 0 0,4 12 1218 0 0</inkml:trace>
  <inkml:trace contextRef="#ctx0" brushRef="#br0" timeOffset="-7080.662">7724 2512 10082 0 0,'0'0'2645'0'0,"0"0"-1221"0"0,0 0-357 0 0,0 0 72 0 0,0 0 8 0 0,0 0-102 0 0,0 0-145 0 0,0 0-190 0 0,0 0-170 0 0,0 0-118 0 0,0 0-113 0 0,0 0-92 0 0,12-2-75 0 0,59-5-81 0 0,-32 6-2401 0 0,-24 1-2204 0 0,-6 0-2932 0 0,-4 1-14 0 0</inkml:trace>
  <inkml:trace contextRef="#ctx0" brushRef="#br0" timeOffset="-6814.136">7978 2478 7514 0 0,'0'0'2376'0'0,"0"0"-91"0"0,0 0-28 0 0,0 0-111 0 0,0 0-227 0 0,0 0-284 0 0,0 0-382 0 0,0 0-316 0 0,0 0-222 0 0,0 0-180 0 0,0 0-114 0 0,0 0-75 0 0,0 0-50 0 0,-3-1 8 0 0,1 1-222 0 0,-1 0 0 0 0,0 0 0 0 0,1 0 1 0 0,-1 0-1 0 0,0 1 0 0 0,1-1 0 0 0,-1 1 1 0 0,0-1-1 0 0,1 1 0 0 0,-1 0 0 0 0,1 0 1 0 0,0 1-1 0 0,-1-1 0 0 0,1 0 0 0 0,0 1 0 0 0,0-1 1 0 0,0 1-1 0 0,0 0 0 0 0,0 0 0 0 0,0 0 1 0 0,0 0-1 0 0,0 0 0 0 0,1 0 0 0 0,-1 0 1 0 0,1 0-1 0 0,0 1 0 0 0,-1-1 0 0 0,1 1 1 0 0,0-1-1 0 0,1 1 0 0 0,-1 0-82 0 0,-2 2 70 0 0,1 0 0 0 0,0 0-1 0 0,1 0 1 0 0,-1 0 0 0 0,1 0 0 0 0,0 0 0 0 0,0 0-1 0 0,1 1 1 0 0,0-1 0 0 0,0 0 0 0 0,0 1 0 0 0,0-1-1 0 0,1 0 1 0 0,0 1 0 0 0,0-1 0 0 0,1 3-70 0 0,41 33-163 0 0,-30-37-4904 0 0,0-2-5080 0 0,-11-2-1185 0 0</inkml:trace>
  <inkml:trace contextRef="#ctx0" brushRef="#br0" timeOffset="-5747.53">8103 2461 0 0 0,'0'0'1880'0'0,"0"0"637"0"0,0 0 248 0 0,0 0-77 0 0,0 0-233 0 0,0 0-329 0 0,0 0-344 0 0,0 0-297 0 0,0 0-279 0 0,0 0-210 0 0,0 0-110 0 0,-2-2-65 0 0,3 3-746 0 0,-1-1 0 0 0,0 1 0 0 0,1-1 0 0 0,-1 0 0 0 0,0 1 1 0 0,0-1-1 0 0,1 1 0 0 0,-1 0 0 0 0,0-1 0 0 0,0 1 0 0 0,0-1 0 0 0,0 1 0 0 0,0-1 0 0 0,0 1 0 0 0,0-1 0 0 0,0 1 0 0 0,0 0 0 0 0,0-1 0 0 0,0 1 0 0 0,0-1 0 0 0,0 1 0 0 0,0-1 0 0 0,0 1 0 0 0,-1-1 0 0 0,1 1 0 0 0,0-1 0 0 0,0 1 0 0 0,-1-1 0 0 0,1 1 0 0 0,0-1 0 0 0,-1 1 1 0 0,1-1-1 0 0,0 0 0 0 0,-1 1 0 0 0,1-1 0 0 0,-1 1 0 0 0,1-1 0 0 0,-1 0 0 0 0,1 1 0 0 0,-1-1 0 0 0,1 0 0 0 0,-1 0 0 0 0,1 0 0 0 0,-1 1 0 0 0,1-1 0 0 0,-1 0 0 0 0,1 0 0 0 0,-1 0 0 0 0,1 0 0 0 0,-1 0 0 0 0,0 0 0 0 0,1 0 0 0 0,-1 0 0 0 0,1 0 0 0 0,-1 0 0 0 0,1 0 0 0 0,-1 0 1 0 0,1 0-1 0 0,-1-1 0 0 0,1 1 0 0 0,-1 0 0 0 0,1 0 0 0 0,-1-1 0 0 0,1 1 0 0 0,-1 0 0 0 0,1 0 0 0 0,-1-1 0 0 0,1 1 0 0 0,-1-1 0 0 0,1 1-75 0 0,-2 7-524 0 0,-12 113 1818 0 0,14-121-1288 0 0,0 1-1 0 0,0-1 1 0 0,0 1-1 0 0,0-1 1 0 0,-1 1 0 0 0,1-1-1 0 0,0 1 1 0 0,0-1 0 0 0,0 1-1 0 0,0-1 1 0 0,-1 1-1 0 0,1 0 1 0 0,0-1 0 0 0,-1 1-1 0 0,1-1 1 0 0,0 1 0 0 0,-1 0-1 0 0,1-1 1 0 0,0 1-1 0 0,-1 0 1 0 0,1-1 0 0 0,-1 1-1 0 0,1 0 1 0 0,0-1 0 0 0,-1 1-1 0 0,1 0 1 0 0,-1 0 0 0 0,1 0-1 0 0,-1 0 1 0 0,1-1-1 0 0,-1 1 1 0 0,1 0 0 0 0,-1 0-1 0 0,1 0 1 0 0,-1 0 0 0 0,1 0-1 0 0,-1 0 1 0 0,1 0-1 0 0,-1 0 1 0 0,1 0 0 0 0,-1 1-1 0 0,1-1 1 0 0,-1 0 0 0 0,1 0-1 0 0,-1 0 1 0 0,1 0-1 0 0,-1 1 1 0 0,1-1 0 0 0,-1 0-1 0 0,1 1 1 0 0,0-1 0 0 0,-1 0-1 0 0,1 1 1 0 0,0-1-1 0 0,-1 0 1 0 0,1 1 0 0 0,0-1-1 0 0,-1 1 1 0 0,1-1-6 0 0,0-2-11 0 0,1-1-1 0 0,0 1 1 0 0,-1-1 0 0 0,1 1 0 0 0,0-1-1 0 0,1 1 1 0 0,-1-1 0 0 0,0 1 0 0 0,1 0-1 0 0,-1 0 1 0 0,1 0 0 0 0,-1 0 0 0 0,1 0-1 0 0,0 0 1 0 0,0 0 0 0 0,0 0 0 0 0,0 1-1 0 0,0-1 1 0 0,1 1 0 0 0,-1 0 0 0 0,0-1-1 0 0,1 1 1 0 0,-1 0 0 0 0,1 0-1 0 0,-1 1 1 0 0,1-1 0 0 0,-1 0 0 0 0,1 1-1 0 0,0 0 1 0 0,-1-1 0 0 0,1 1 0 0 0,0 0-1 0 0,-1 1 1 0 0,1-1 0 0 0,-1 0 0 0 0,1 1-1 0 0,0-1 1 0 0,-1 1 0 0 0,1 0 0 0 0,-1 0-1 0 0,1 0 1 0 0,-1 0 0 0 0,0 0 0 0 0,1 0-1 0 0,-1 1 1 0 0,0-1 0 0 0,0 1 0 0 0,0 0-1 0 0,0 0 1 0 0,0-1 0 0 0,0 1-1 0 0,-1 0 13 0 0,0 1-20 0 0,0 0 0 0 0,-1-1 0 0 0,0 1 0 0 0,0 0 0 0 0,1-1 0 0 0,-2 1 1 0 0,1 0-1 0 0,0-1 0 0 0,0 1 0 0 0,-1 0 0 0 0,0-1 0 0 0,1 1 1 0 0,-1 0-1 0 0,0-1 0 0 0,0 0 0 0 0,0 1 0 0 0,-1-1 0 0 0,1 1 1 0 0,-1-1-1 0 0,1 0 0 0 0,-1 0 0 0 0,0 0 0 0 0,0 0 0 0 0,0 0 1 0 0,0 0-1 0 0,0-1 0 0 0,0 1 0 0 0,0-1 0 0 0,0 1 0 0 0,-1-1 1 0 0,1 0-1 0 0,-1 0 0 0 0,1 0 0 0 0,-1 0 0 0 0,1 0 0 0 0,-1-1 1 0 0,0 1-1 0 0,1-1 0 0 0,-1 1 0 0 0,0-1 0 0 0,1 0 0 0 0,-1 0 1 0 0,0 0-1 0 0,1-1 0 0 0,-1 1 0 0 0,0-1 0 0 0,1 1 0 0 0,-1-1 19 0 0,3 1-650 0 0,0 0-336 0 0,16-5-13787 0 0,-15 4 13040 0 0,2 0-6597 0 0</inkml:trace>
  <inkml:trace contextRef="#ctx0" brushRef="#br0" timeOffset="-5436.151">8269 2585 10866 0 0,'0'0'2781'0'0,"0"0"-1070"0"0,0 0-492 0 0,0 0-51 0 0,0 0-52 0 0,0 0-87 0 0,0 0-121 0 0,0 0-175 0 0,0 0-182 0 0,0 0-134 0 0,0 0-128 0 0,0 0-68 0 0,0 0-29 0 0,-9 6-13 0 0,-29 19 21 0 0,37-24-164 0 0,0 0 0 0 0,0-1 1 0 0,0 1-1 0 0,0 0 0 0 0,0 0 1 0 0,0 0-1 0 0,1 0 0 0 0,-1 1 1 0 0,0-1-1 0 0,0 0 0 0 0,1 0 0 0 0,-1 0 1 0 0,1 1-1 0 0,-1-1 0 0 0,1 0 1 0 0,0 0-1 0 0,-1 1 0 0 0,1-1 1 0 0,0 0-1 0 0,0 1 0 0 0,0-1 1 0 0,0 0-1 0 0,0 1 0 0 0,0-1 1 0 0,0 0-1 0 0,0 1 0 0 0,1-1 0 0 0,-1 0 1 0 0,0 1-1 0 0,1-1 0 0 0,-1 0 1 0 0,1 0-1 0 0,0 1 0 0 0,-1-1 1 0 0,1 0-1 0 0,0 0 0 0 0,0 0 1 0 0,-1 0-1 0 0,1 0 0 0 0,0 0 1 0 0,0 0-1 0 0,0 0 0 0 0,0 0 0 0 0,0-1 1 0 0,1 1-1 0 0,-1 0 0 0 0,0-1 1 0 0,0 1-1 0 0,0-1 0 0 0,1 1 1 0 0,-1-1-1 0 0,0 1 0 0 0,1-1 1 0 0,-1 0-1 0 0,0 0 0 0 0,1 0 1 0 0,-1 1-1 0 0,0-1 0 0 0,1-1 1 0 0,-1 1-1 0 0,2 0-36 0 0,-2 0 11 0 0,0 0-1 0 0,0 0 1 0 0,0 0 0 0 0,0 0-1 0 0,0 0 1 0 0,0 0 0 0 0,0 0 0 0 0,0 0-1 0 0,0 0 1 0 0,0 0 0 0 0,0-1 0 0 0,0 1-1 0 0,-1 0 1 0 0,1-1 0 0 0,0 1-1 0 0,0-1 1 0 0,0 1 0 0 0,0-1 0 0 0,0 1-1 0 0,-1-1 1 0 0,1 0 0 0 0,0 0 0 0 0,0 1-1 0 0,-1-1 1 0 0,1 0 0 0 0,0 0-1 0 0,-1 1 1 0 0,1-1 0 0 0,-1 0 0 0 0,1 0-1 0 0,-1 0 1 0 0,0 0 0 0 0,1 0 0 0 0,-1 0-1 0 0,0 0 1 0 0,0 0 0 0 0,0 0-1 0 0,1 0 1 0 0,-1 0 0 0 0,0 0 0 0 0,0 0-1 0 0,-1 0 1 0 0,1 0 0 0 0,0 0 0 0 0,0 0-1 0 0,0 0 1 0 0,-1 0 0 0 0,1 0-1 0 0,0 0 1 0 0,-1 0 0 0 0,1 0 0 0 0,-1 0-1 0 0,1 1 1 0 0,-1-1 0 0 0,1 0 0 0 0,-1 0-1 0 0,0 0 1 0 0,1 1 0 0 0,-1-1-1 0 0,0 0 1 0 0,0 1 0 0 0,1-1 0 0 0,-1 0-1 0 0,-1 1-10 0 0,-1-7-298 0 0,0-17-3050 0 0,5 17-1348 0 0,2 1-4297 0 0,-3 3-153 0 0</inkml:trace>
  <inkml:trace contextRef="#ctx0" brushRef="#br0" timeOffset="-792.077">8369 2589 8330 0 0,'0'0'2454'0'0,"0"0"-722"0"0,0 0-433 0 0,0 0-15 0 0,0 0 35 0 0,0 0-57 0 0,0 0-151 0 0,0 0-170 0 0,0 0-151 0 0,0 0-150 0 0,0 0-120 0 0,6 2-105 0 0,18 6-59 0 0,-23-7-297 0 0,-1 0 1 0 0,1 0-1 0 0,-1-1 1 0 0,1 1-1 0 0,-1 0 0 0 0,1 0 1 0 0,-1 0-1 0 0,0 0 1 0 0,1 0-1 0 0,-1 0 1 0 0,0 0-1 0 0,0 0 0 0 0,0 0 1 0 0,1 0-1 0 0,-1 0 1 0 0,-1 0-1 0 0,1 0 1 0 0,0 0-1 0 0,0 0 0 0 0,0 0 1 0 0,0 0-1 0 0,-1 0 1 0 0,1 0-1 0 0,0 0 1 0 0,-1 0-1 0 0,1 0 0 0 0,-1 0 1 0 0,1 0-1 0 0,-1 0 1 0 0,1 0-1 0 0,-1-1 1 0 0,0 1-1 0 0,1 0 0 0 0,-1 0 1 0 0,0-1-1 0 0,0 1 1 0 0,0-1-1 0 0,1 1 1 0 0,-1 0-60 0 0,-43 28-1425 0 0,44-29 621 0 0,24-9-16537 0 0,-21 7 12140 0 0</inkml:trace>
  <inkml:trace contextRef="#ctx0" brushRef="#br0" timeOffset="2938.092">6969 3090 6809 0 0,'0'0'3010'0'0,"0"0"-1122"0"0,0 0-283 0 0,0 0 125 0 0,0 0 94 0 0,0 0 17 0 0,0 0-153 0 0,0 0-296 0 0,0 0-267 0 0,0 0-251 0 0,0 0-168 0 0,0 0-110 0 0,0 0-68 0 0,0-5-16 0 0,-1 0-674 0 0,1-8 1329 0 0,-2 30 42 0 0,4 100 65 0 0,-1-38-761 0 0,-1-79-508 0 0,0 0-53 0 0,0 0 16 0 0,0 0 6 0 0,0 0-12 0 0,0 0-7 0 0,0 0-31 0 0,0 0-57 0 0,4-12-6388 0 0,-1 7 1970 0 0,-2 3-3497 0 0,0 0-2568 0 0</inkml:trace>
  <inkml:trace contextRef="#ctx0" brushRef="#br0" timeOffset="2145.45">6568 3159 0 0 0,'0'0'1719'0'0,"0"0"11"0"0,0 0-69 0 0,0 0-79 0 0,0 0-84 0 0,0 0 26 0 0,2 0 9033 0 0,3-1-5346 0 0,22-2-4631 0 0,83 1 316 0 0,-110 2-900 0 0,0 0-4 0 0,0 0-42 0 0,0 0-15 0 0,0 0-72 0 0,0 0-91 0 0,0 0-95 0 0,0 0-157 0 0,0 0-160 0 0,-4 11-22745 0 0,4-10 21747 0 0</inkml:trace>
  <inkml:trace contextRef="#ctx0" brushRef="#br0" timeOffset="2413.298">6614 3213 0 0 0,'0'0'1956'0'0,"0"0"588"0"0,0 0 95 0 0,0 0-200 0 0,0 0-380 0 0,0 0-386 0 0,0 0-400 0 0,0 0-338 0 0,0 0-183 0 0,0 0-40 0 0,0 0 47 0 0,2 8 1548 0 0,104-11 2605 0 0,-106 3-5633 0 0,2 0-11818 0 0,-1 0 1783 0 0</inkml:trace>
  <inkml:trace contextRef="#ctx0" brushRef="#br0" timeOffset="4100.141">7200 3066 6889 0 0,'0'0'2112'0'0,"0"0"-320"0"0,0 0-146 0 0,0 0 109 0 0,0 0 122 0 0,0 0 21 0 0,0 0-137 0 0,0 0-345 0 0,0 0-343 0 0,0 0-279 0 0,0 0-293 0 0,0 0-183 0 0,1-3-120 0 0,-9 84 2623 0 0,-10-18-2291 0 0,22-89-244 0 0,0 21-300 0 0,-1 0 0 0 0,1 1 0 0 0,0 0 0 0 0,0 0 0 0 0,0 0 0 0 0,0 0 0 0 0,1 0 0 0 0,-1 1 0 0 0,1 0-1 0 0,0 0 1 0 0,0 0 0 0 0,0 1 0 0 0,0 0 0 0 0,1 0 0 0 0,0 0 14 0 0,-4 1 0 0 0,0 0-1 0 0,0 1 1 0 0,0-1-1 0 0,0 1 1 0 0,0 0-1 0 0,1-1 1 0 0,-1 1 0 0 0,0 0-1 0 0,0 0 1 0 0,0 0-1 0 0,0 1 1 0 0,0-1-1 0 0,0 1 1 0 0,0-1-1 0 0,0 1 1 0 0,0-1 0 0 0,0 1-1 0 0,0 0 1 0 0,0 0-1 0 0,0 0 1 0 0,0 0-1 0 0,0 0 1 0 0,-1 1-1 0 0,1-1 1 0 0,-1 0 0 0 0,1 1-1 0 0,-1-1 1 0 0,1 1-1 0 0,-1 0 1 0 0,0-1-1 0 0,0 1 1 0 0,1 0-1 0 0,-1 0 1 0 0,-1 0 0 0 0,1 0-1 0 0,0 0 1 0 0,0 0-1 0 0,-1 0 1 0 0,1 0-1 0 0,-1 0 1 0 0,0 1 0 0 0,1 0 8 0 0,-1-1 0 0 0,1 0 0 0 0,-1 1-1 0 0,0-1 1 0 0,0 0 0 0 0,0 1 0 0 0,0-1 0 0 0,0 0 0 0 0,-1 1 0 0 0,1-1 0 0 0,-1 0 0 0 0,0 1-1 0 0,1-1 1 0 0,-1 0 0 0 0,0 0 0 0 0,0 0 0 0 0,-1 0 0 0 0,1 0 0 0 0,0 0 0 0 0,-1 0-1 0 0,1 0 1 0 0,-1 0 0 0 0,1-1 0 0 0,-1 1 0 0 0,0 0 0 0 0,0-1 0 0 0,0 0 0 0 0,0 1 0 0 0,0-1-1 0 0,0 0 1 0 0,0 0 0 0 0,0 0 0 0 0,0 0 0 0 0,-1 0 0 0 0,-1 0-8 0 0,-87 6 231 0 0,91-7-245 0 0,1 0 1 0 0,-1-1-1 0 0,0 1 1 0 0,0 0 0 0 0,1-1-1 0 0,-1 1 1 0 0,0 0-1 0 0,0-1 1 0 0,0 1-1 0 0,0 0 1 0 0,1-1 0 0 0,-1 1-1 0 0,0 0 1 0 0,0-1-1 0 0,0 1 1 0 0,0 0 0 0 0,0-1-1 0 0,0 1 1 0 0,0 0-1 0 0,0-1 1 0 0,0 1-1 0 0,0 0 1 0 0,0-1 0 0 0,0 1-1 0 0,0-1 1 0 0,-1 1-1 0 0,1 0 1 0 0,0-1 0 0 0,0 1-1 0 0,0 0 1 0 0,0-1-1 0 0,0 1 1 0 0,-1 0-1 0 0,1 0 1 0 0,0-1 0 0 0,0 1-1 0 0,-1 0 1 0 0,1 0-1 0 0,0-1 1 0 0,0 1 0 0 0,-1 0-1 0 0,1 0 1 0 0,0 0-1 0 0,-1-1 1 0 0,1 1-1 0 0,0 0 1 0 0,-1 0 0 0 0,1 0-1 0 0,0 0 1 0 0,-1 0-1 0 0,1 0 1 0 0,-1 0 0 0 0,1 0-1 0 0,0 0 1 0 0,-1 0-1 0 0,1 0 1 0 0,0 0-1 0 0,-1 0 1 0 0,1 0 0 0 0,0 0-1 0 0,-1 0 1 0 0,1 0-1 0 0,0 0 1 0 0,-1 0 0 0 0,1 0-1 0 0,0 1 1 0 0,-1-1-1 0 0,1 0 1 0 0,-1 0 13 0 0,27-10-5476 0 0,-17 9 1419 0 0,-2 0-1922 0 0,-7 1 5692 0 0,6-1-10637 0 0</inkml:trace>
  <inkml:trace contextRef="#ctx0" brushRef="#br0" timeOffset="4417.292">7393 3203 10530 0 0,'0'0'3694'0'0,"0"0"-1484"0"0,0 0-637 0 0,0 0-183 0 0,0 0-175 0 0,0 0-192 0 0,0 0-192 0 0,0 0-164 0 0,0 0-138 0 0,0 0-90 0 0,0 0-61 0 0,0 0-72 0 0,0 0-32 0 0,-4 5-24 0 0,-15 19-32 0 0,18-23-183 0 0,1 0 0 0 0,-1 0 0 0 0,0 0 0 0 0,1 0 0 0 0,-1 1 0 0 0,1-1 0 0 0,0 0 0 0 0,-1 0 1 0 0,1 0-1 0 0,0 1 0 0 0,0-1 0 0 0,-1 0 0 0 0,1 0 0 0 0,0 0 0 0 0,0 1 0 0 0,1-1 0 0 0,-1 0 0 0 0,0 0 0 0 0,0 1 1 0 0,0-1-1 0 0,1 0 0 0 0,-1 0 0 0 0,1 0 0 0 0,-1 1 0 0 0,1-1 0 0 0,-1 0 0 0 0,1 0 0 0 0,0 0 0 0 0,0 0 0 0 0,-1 0 1 0 0,1 0-1 0 0,0 0 0 0 0,0-1 0 0 0,0 1 0 0 0,0 0 0 0 0,0 0 0 0 0,0-1 0 0 0,0 1 0 0 0,0 0 0 0 0,0-1 0 0 0,0 1 1 0 0,1-1-1 0 0,-1 0 0 0 0,0 1 0 0 0,0-1 0 0 0,0 0 0 0 0,1 0 0 0 0,-1 1 0 0 0,0-1 0 0 0,0 0 0 0 0,1 0 0 0 0,-1-1 0 0 0,0 1 1 0 0,0 0-1 0 0,0 0 0 0 0,1 0 0 0 0,-1-1 0 0 0,0 1 0 0 0,0-1 0 0 0,0 1 0 0 0,1-1-35 0 0,-14-55-328 0 0,20 26-3715 0 0,-1 21-408 0 0,1 2-3728 0 0,-4 5-2487 0 0</inkml:trace>
  <inkml:trace contextRef="#ctx0" brushRef="#br0" timeOffset="4936.874">7514 3235 11835 0 0,'0'0'2125'0'0,"0"0"-454"0"0,0 0-198 0 0,0 0 40 0 0,0 0-34 0 0,0 0-104 0 0,0 0-241 0 0,0 0-265 0 0,0 0-184 0 0,0 0-155 0 0,0 0-48 0 0,0 0-24 0 0,0 0-13 0 0,-3 2 57 0 0,-6 9 165 0 0,17-21 511 0 0,82-148-772 0 0,-80 204-199 0 0,29 56 236 0 0,-37-100-1266 0 0,-2-3-3009 0 0,1-1-2270 0 0,-1 0-3976 0 0,1 1 1436 0 0</inkml:trace>
  <inkml:trace contextRef="#ctx0" brushRef="#br0" timeOffset="5565.305">7757 3095 11410 0 0,'0'0'1127'0'0,"0"0"-52"0"0,0 0 84 0 0,0 0 165 0 0,0 0 114 0 0,0 0 0 0 0,0 0-151 0 0,0 0-268 0 0,0 0-237 0 0,0 0-169 0 0,0 0-144 0 0,0 0-29 0 0,3-6-1 0 0,8-17-8 0 0,-14 68 1997 0 0,-8 50-1668 0 0,3-109-404 0 0,10 10-369 0 0,-1 1 0 0 0,1-1 0 0 0,0 1 0 0 0,0-1 0 0 0,0 1 0 0 0,0 0 0 0 0,0 0 0 0 0,1 0 0 0 0,0 0 0 0 0,-1 0 0 0 0,1 0 0 0 0,0 1 0 0 0,0-1 0 0 0,0 1 0 0 0,1 0 0 0 0,-1 0 0 0 0,1 0 0 0 0,-1 1 0 0 0,1-1 0 0 0,-1 1 0 0 0,1 0 0 0 0,0 0 0 0 0,0 0-1 0 0,0 0 1 0 0,-1 1 0 0 0,1-1 0 0 0,0 1 0 0 0,0 0 0 0 0,0 0 0 0 0,0 1 0 0 0,4 0 13 0 0,-7 1 8 0 0,1-1 0 0 0,-1 1 0 0 0,1 0 0 0 0,-1 0 0 0 0,1 0 0 0 0,-1 0 0 0 0,0 1 0 0 0,0-1 0 0 0,0 0 0 0 0,-1 0 0 0 0,1 1 0 0 0,0-1 0 0 0,-1 1 0 0 0,1-1 0 0 0,-1 0 0 0 0,0 1 0 0 0,0-1 0 0 0,0 1 0 0 0,0-1 0 0 0,0 1 0 0 0,-1-1 0 0 0,1 0 0 0 0,-1 1 0 0 0,0-1 0 0 0,1 0 0 0 0,-1 1 0 0 0,0-1 0 0 0,0 0 0 0 0,0 0 0 0 0,-1 0 0 0 0,1 0 0 0 0,0 0 0 0 0,-1 0 0 0 0,0 0 0 0 0,1 0 0 0 0,-1 0 0 0 0,0-1 0 0 0,0 1 0 0 0,0-1 0 0 0,0 0 0 0 0,-1 1-8 0 0,-51 9 152 0 0,63-26-6280 0 0,2 10-8195 0 0,-9 4 6703 0 0</inkml:trace>
  <inkml:trace contextRef="#ctx0" brushRef="#br0" timeOffset="6269.206">7932 3190 1264 0 0,'0'0'1141'0'0,"0"0"-204"0"0,0 0 307 0 0,0 0 511 0 0,0 0 330 0 0,0 0 91 0 0,0 0-286 0 0,0 0-458 0 0,0 0-339 0 0,0 0-204 0 0,0 0-74 0 0,0 0-18 0 0,0 0 10 0 0,4-2-310 0 0,12-4 6955 0 0,-14 10-7329 0 0,0-1 0 0 0,0 1 0 0 0,0 0 0 0 0,-1-1 0 0 0,1 1 0 0 0,-1 0 0 0 0,0 0 0 0 0,0 0 0 0 0,-1 0 0 0 0,1 0 0 0 0,-1 0 0 0 0,1 0 0 0 0,-1 0 0 0 0,-1 1 0 0 0,1-1 0 0 0,-1 0 0 0 0,1 0 0 0 0,-1 0 0 0 0,0 0-1 0 0,-1 2-121 0 0,1 0 189 0 0,-7 0-2074 0 0,4-10-2520 0 0,0-2-4204 0 0,3 5-2811 0 0</inkml:trace>
  <inkml:trace contextRef="#ctx0" brushRef="#br0" timeOffset="7805.315">8064 3008 0 0 0,'0'0'1671'0'0,"0"0"766"0"0,0 0 46 0 0,0 0-219 0 0,0 0-283 0 0,0 0-265 0 0,0 0-196 0 0,0 0-215 0 0,0 0-137 0 0,0 0-116 0 0,-1-3-116 0 0,-3-7-928 0 0,2 2 6261 0 0,14 15-3664 0 0,209 140-2242 0 0,-207-144-220 0 0,-15-3-137 0 0,-1-1 0 0 0,0 1 1 0 0,0 0-1 0 0,0 0 1 0 0,0-1-1 0 0,0 1 1 0 0,0 1-1 0 0,0-1 0 0 0,0 0 1 0 0,0 0-1 0 0,0 1 1 0 0,0-1-1 0 0,0 1 1 0 0,0-1-1 0 0,1 1 0 0 0,-1 0 1 0 0,0 0-1 0 0,0 0 1 0 0,1 0-1 0 0,-1 0 0 0 0,0 0 1 0 0,1 0-1 0 0,-1 0 1 0 0,1 1-1 0 0,0-1 1 0 0,-1 1-1 0 0,1-1 0 0 0,0 1 1 0 0,0 0-1 0 0,0-1 1 0 0,0 1-1 0 0,0 0-6 0 0,-1 0 15 0 0,-29 28 32 0 0,16-17 9 0 0,0 1 1 0 0,2 1-1 0 0,-1 0 0 0 0,2 1 1 0 0,0 0-1 0 0,-9 17-56 0 0,19-26 142 0 0,0-2-1551 0 0,-2-5-9090 0 0,3 0-1116 0 0</inkml:trace>
  <inkml:trace contextRef="#ctx0" brushRef="#br0" timeOffset="30825.224">40 3780 6425 0 0,'0'0'1739'0'0,"0"0"12"0"0,0 0 7 0 0,0 0-9 0 0,0 0-40 0 0,0 0-123 0 0,0 0-302 0 0,0 0-390 0 0,0 0-386 0 0,0 0-251 0 0,0 0-98 0 0,0 0 36 0 0,0 0 126 0 0,0 15 1013 0 0,-6 8-673 0 0,2-11-582 0 0,1 1 0 0 0,0-1 0 0 0,0 1 1 0 0,2 0-1 0 0,0-1 0 0 0,0 1 0 0 0,1 0 1 0 0,1 12-80 0 0,20-4-3265 0 0,-10-19-1332 0 0,0-2-3442 0 0,-6 0 976 0 0</inkml:trace>
  <inkml:trace contextRef="#ctx0" brushRef="#br0" timeOffset="33756.926">144 4888 1312 0 0,'0'0'2166'0'0,"0"0"193"0"0,0 0 112 0 0,0 0 70 0 0,0 0-95 0 0,0 0-250 0 0,0 0-341 0 0,0 0-417 0 0,0 0-396 0 0,0 0-317 0 0,0 0-257 0 0,0 0-146 0 0,0 0-14 0 0,-9 5 1075 0 0,-8 149 949 0 0,24-135-6158 0 0,-1-17-1306 0 0,2-2-3562 0 0,-5 0 982 0 0</inkml:trace>
  <inkml:trace contextRef="#ctx0" brushRef="#br0" timeOffset="34073.055">245 4953 7210 0 0,'0'0'1879'0'0,"0"0"-364"0"0,0 0-232 0 0,0 0-31 0 0,0 0-51 0 0,0 0-127 0 0,0 0-174 0 0,0 0-193 0 0,0 0-174 0 0,0 0-118 0 0,0 0-97 0 0,0 0-46 0 0,0 0-35 0 0,-2 7-34 0 0,-7 21-5 0 0,9-26-131 0 0,1-1-1 0 0,-1 1 1 0 0,0-1-1 0 0,1 0 0 0 0,-1 1 1 0 0,1-1-1 0 0,-1 1 1 0 0,1-1-1 0 0,0 0 0 0 0,0 0 1 0 0,-1 1-1 0 0,1-1 0 0 0,0 0 1 0 0,0 0-1 0 0,0 0 1 0 0,0 0-1 0 0,1 0 0 0 0,-1 0 1 0 0,0 0-1 0 0,0-1 1 0 0,0 1-1 0 0,1 0 0 0 0,-1-1 1 0 0,1 1-1 0 0,-1-1 1 0 0,0 1-1 0 0,1-1 0 0 0,-1 1 1 0 0,1-1-1 0 0,-1 0 0 0 0,1 0 1 0 0,-1 0-1 0 0,0 0 1 0 0,1 0-1 0 0,-1 0 0 0 0,1 0 1 0 0,-1 0-1 0 0,1-1 1 0 0,-1 1-1 0 0,1-1 0 0 0,0 0-66 0 0,0 0 51 0 0,0 0 0 0 0,-1 0 0 0 0,1 0-1 0 0,-1 0 1 0 0,1 0 0 0 0,-1 0 0 0 0,0-1 0 0 0,0 1-1 0 0,1 0 1 0 0,-1-1 0 0 0,0 0 0 0 0,0 1-1 0 0,0-1 1 0 0,0 1 0 0 0,-1-1 0 0 0,1 0-1 0 0,0 0 1 0 0,-1 1 0 0 0,1-1 0 0 0,-1 0 0 0 0,0 0-1 0 0,1 0 1 0 0,-1 0 0 0 0,0 0 0 0 0,0 1-1 0 0,0-1 1 0 0,0 0 0 0 0,-1 0 0 0 0,1 0 0 0 0,0 0-1 0 0,-1 1 1 0 0,1-1 0 0 0,-1 0 0 0 0,0 0-1 0 0,0 1 1 0 0,0-1 0 0 0,0 0 0 0 0,0 1-1 0 0,0-1 1 0 0,0 1 0 0 0,0-1 0 0 0,0 1 0 0 0,-1 0-51 0 0,-5-15-1262 0 0,6 7-2508 0 0,6-1-11580 0 0,-3 8 11629 0 0</inkml:trace>
  <inkml:trace contextRef="#ctx0" brushRef="#br0" timeOffset="34488.99">311 4876 3313 0 0,'0'0'2651'0'0,"0"0"-197"0"0,0 0-126 0 0,0 0-129 0 0,0 0-262 0 0,0 0-314 0 0,0 0-380 0 0,0 0-379 0 0,0 0-335 0 0,0 0-266 0 0,0 0-148 0 0,0 0-35 0 0,-3 0 520 0 0,128 57 1692 0 0,-124-56-2269 0 0,0 0 0 0 0,1 0 0 0 0,-1 0 0 0 0,0-1-1 0 0,0 1 1 0 0,0 0 0 0 0,0 0 0 0 0,0 1 0 0 0,0-1 0 0 0,0 0-1 0 0,0 0 1 0 0,0 0 0 0 0,-1 1 0 0 0,1-1 0 0 0,0 0-1 0 0,-1 1 1 0 0,1-1 0 0 0,-1 0 0 0 0,0 1 0 0 0,1-1-1 0 0,-1 1 1 0 0,0-1 0 0 0,0 1 0 0 0,0-1 0 0 0,0 0-1 0 0,0 1 1 0 0,0-1 0 0 0,0 1 0 0 0,0-1 0 0 0,-1 1-1 0 0,1-1 1 0 0,0 1 0 0 0,-1-1 0 0 0,0 0 0 0 0,1 1-1 0 0,-1-1 1 0 0,0 0 0 0 0,0 1-23 0 0,-39 52 1332 0 0,29-42-1293 0 0,-93 131 521 0 0,103-142-424 0 0,-4 8-3309 0 0,6-8-1783 0 0,3 0-3281 0 0,-3-1-822 0 0</inkml:trace>
  <inkml:trace contextRef="#ctx0" brushRef="#br0" timeOffset="31964.308">25 4244 0 0 0,'0'0'1522'0'0,"0"0"657"0"0,0 0 85 0 0,0 0-27 0 0,0 0-2 0 0,0 0-176 0 0,0 0-377 0 0,0 0-467 0 0,0 0-447 0 0,0 0-375 0 0,0 0-193 0 0,0 0 22 0 0,3-7 728 0 0,-10 56 2233 0 0,-9 122 268 0 0,12-153-3488 0 0,4-19-2960 0 0,4-8-4439 0 0,-2 5 1217 0 0,-1 2-1652 0 0</inkml:trace>
  <inkml:trace contextRef="#ctx0" brushRef="#br0" timeOffset="32800.228">147 4286 6161 0 0,'0'0'2090'0'0,"0"0"-79"0"0,0 0-102 0 0,0 0-74 0 0,0 0-110 0 0,0 0-143 0 0,0 0-320 0 0,0 0-394 0 0,0 0-345 0 0,0 0-259 0 0,0 0-100 0 0,0 0 22 0 0,0 0 93 0 0,10 1 555 0 0,-7 53 878 0 0,-3-42-1579 0 0,-1 0 1 0 0,1 0-1 0 0,-2 0 0 0 0,0-1 1 0 0,0 1-1 0 0,-1-1 1 0 0,0 1-1 0 0,-1-1 0 0 0,0 0 1 0 0,-2 2-134 0 0,6-13 25 0 0,0 0 12 0 0,0 0 51 0 0,0 0 28 0 0,11-22 51 0 0,-8 18-196 0 0,0-1-1 0 0,0 1 1 0 0,1-1-1 0 0,0 1 1 0 0,0 0 0 0 0,0 0-1 0 0,0 1 1 0 0,1-1-1 0 0,-1 1 1 0 0,1 0 0 0 0,0 0-1 0 0,0 1 1 0 0,0-1-1 0 0,0 1 1 0 0,0 0 0 0 0,1 1-1 0 0,-1-1 1 0 0,1 1-1 0 0,-1 0 1 0 0,1 0 0 0 0,1 1 29 0 0,-5 1 0 0 0,-1 0 1 0 0,0 1-1 0 0,1-1 1 0 0,-1 1-1 0 0,0-1 1 0 0,0 1-1 0 0,0 0 1 0 0,0-1-1 0 0,0 1 1 0 0,0 0-1 0 0,0 0 1 0 0,-1 0-1 0 0,1 0 1 0 0,0-1-1 0 0,-1 1 1 0 0,0 0 0 0 0,0 0-1 0 0,1 0 1 0 0,-1 0-1 0 0,0 0 1 0 0,0 0-1 0 0,-1 0 1 0 0,1 0-1 0 0,0 0 1 0 0,-1 0-1 0 0,1 0 1 0 0,-1 0-1 0 0,0 0 1 0 0,1-1-1 0 0,-1 1 1 0 0,0 0-1 0 0,0 0 1 0 0,0-1 0 0 0,0 1-1 0 0,-1-1 1 0 0,1 1-1 0 0,0-1 1 0 0,-1 1-1 0 0,1-1 1 0 0,-1 0-1 0 0,1 1 1 0 0,-1-1-1 0 0,-1 0 0 0 0,-1 4 12 0 0,1-1 0 0 0,-2 1 0 0 0,1-1 0 0 0,0 0-1 0 0,-1-1 1 0 0,0 1 0 0 0,0-1 0 0 0,0 0 0 0 0,0 0-1 0 0,0-1 1 0 0,-1 1 0 0 0,1-1 0 0 0,-1 0 0 0 0,0-1 0 0 0,-3 1-12 0 0,20-21-128 0 0,87-31-358 0 0,-15 13 471 0 0,-83 37 18 0 0,0 0-1 0 0,0 0 0 0 0,0 1 0 0 0,-1-1 0 0 0,1 0 0 0 0,0 0 0 0 0,0 0 0 0 0,-1 1 0 0 0,1-1 0 0 0,0 0 0 0 0,0 0 0 0 0,-1 0 0 0 0,1 0 0 0 0,0 1 0 0 0,0-1 0 0 0,-1 0 1 0 0,1 0-1 0 0,0 0 0 0 0,0 0 0 0 0,-1 0 0 0 0,1 0 0 0 0,0 0 0 0 0,-1 0 0 0 0,1 0 0 0 0,0 0 0 0 0,-1 0 0 0 0,1 0 0 0 0,0 0 0 0 0,0 0 0 0 0,-1 0 0 0 0,1 0 0 0 0,0 0 0 0 0,-1 0 1 0 0,1-1-1 0 0,0 1 0 0 0,0 0 0 0 0,-1 0 0 0 0,1 0 0 0 0,0 0 0 0 0,0-1 0 0 0,-1 1 0 0 0,1 0 0 0 0,0 0 0 0 0,0 0 0 0 0,0-1 0 0 0,0 1 0 0 0,-1 0 0 0 0,1 0 0 0 0,0-1 1 0 0,0 1-1 0 0,0 0 0 0 0,0-1 0 0 0,0 1 0 0 0,0 0 0 0 0,-1-1-2 0 0,-2 8-106 0 0,0-1-1 0 0,1 1 1 0 0,-1-1 0 0 0,1 1-1 0 0,0 0 1 0 0,1 0 0 0 0,0 0-1 0 0,0 0 1 0 0,0 0 0 0 0,1 0 0 0 0,0 0-1 0 0,0 0 1 0 0,2 6 106 0 0,-2 11-465 0 0,3-23-13752 0 0,-2-2 6041 0 0</inkml:trace>
  <inkml:trace contextRef="#ctx0" brushRef="#br0" timeOffset="33171.086">420 4285 6273 0 0,'0'0'2255'0'0,"0"0"-211"0"0,0 0-260 0 0,0 0-206 0 0,0 0-209 0 0,0 0-195 0 0,0 0-266 0 0,0 0-285 0 0,0 0-212 0 0,0 0-106 0 0,0 0-6 0 0,0 0 55 0 0,0 0 71 0 0,0 4 28 0 0,1 4-285 0 0,0 0 0 0 0,1 0 0 0 0,0 1 0 0 0,1-1-1 0 0,0-1 1 0 0,0 1 0 0 0,0 0 0 0 0,1-1 0 0 0,0 1 0 0 0,1-1 0 0 0,0 0 0 0 0,0-1 0 0 0,0 1-1 0 0,1-1 1 0 0,0 0 0 0 0,0 0 0 0 0,0-1 0 0 0,7 5-168 0 0,-12-8 11 0 0,0 0 1 0 0,-1 0-1 0 0,1 0 1 0 0,-1 0-1 0 0,0 0 1 0 0,1 0-1 0 0,-1 0 1 0 0,0 0-1 0 0,0 1 1 0 0,-1-1-1 0 0,1 0 1 0 0,0 0-1 0 0,-1 0 1 0 0,1 0-1 0 0,-1 0 1 0 0,0 0-1 0 0,1 0 1 0 0,-1 0-1 0 0,0 0 1 0 0,0-1-1 0 0,-1 1 1 0 0,1 0-1 0 0,0-1 1 0 0,0 1-1 0 0,-1 0 1 0 0,1-1-1 0 0,-1 1 1 0 0,1-1-1 0 0,-1 0 1 0 0,0 0-1 0 0,0 0 1 0 0,1 1-1 0 0,-2-1-11 0 0,-5 8 45 0 0,-11 12-1047 0 0,-33 41 3121 0 0,37-41-6610 0 0,0 1-5915 0 0,14-19 485 0 0</inkml:trace>
  <inkml:trace contextRef="#ctx0" brushRef="#br0" timeOffset="30131.091">272 3754 0 0 0,'0'0'1364'0'0,"0"0"715"0"0,0 0 11 0 0,0 0-167 0 0,0 0-82 0 0,0 0 26 0 0,0 0-58 0 0,0 0-102 0 0,0 0-190 0 0,0 0-221 0 0,0 0-200 0 0,1-7-202 0 0,4-21-272 0 0,-4 26 2914 0 0,-15 205-2013 0 0,13-186-1074 0 0,-1-28 624 0 0,2 8-1085 0 0,0 1 0 0 0,0-1 0 0 0,1 0 0 0 0,-1 1 0 0 0,1-1 0 0 0,-1 0 0 0 0,1 1 0 0 0,0-1 0 0 0,0 1 0 0 0,0-1 0 0 0,0 1 0 0 0,0 0 0 0 0,1-1 0 0 0,-1 1 0 0 0,1 0 0 0 0,0 0 0 0 0,-1 0 0 0 0,1 0 0 0 0,0 0 0 0 0,0 1 0 0 0,0-1 0 0 0,0 0 0 0 0,1 1 0 0 0,-1-1 0 0 0,0 1 0 0 0,1 0 0 0 0,-1 0 0 0 0,1 0 0 0 0,-1 0 0 0 0,1 0 0 0 0,-1 1 0 0 0,1-1 0 0 0,-1 1 1 0 0,1 0-1 0 0,0-1 0 0 0,-1 1 0 0 0,1 0 0 0 0,0 1 0 0 0,-1-1 0 0 0,1 0 0 0 0,0 1 0 0 0,-1-1 0 0 0,1 1 0 0 0,-1 0 0 0 0,1 0 0 0 0,-1 0 0 0 0,1 0 0 0 0,-1 1 0 0 0,0-1 0 0 0,0 0 0 0 0,1 1 0 0 0,0 0 12 0 0,-2-1 0 0 0,0-1 1 0 0,0 1-1 0 0,0-1 0 0 0,0 1 1 0 0,0-1-1 0 0,0 1 1 0 0,0 0-1 0 0,0-1 0 0 0,0 1 1 0 0,0 0-1 0 0,-1 0 0 0 0,1 0 1 0 0,0 0-1 0 0,0 0 1 0 0,-1 0-1 0 0,1 0 0 0 0,-1 0 1 0 0,1 0-1 0 0,-1 0 0 0 0,1 0 1 0 0,-1 0-1 0 0,1 0 1 0 0,-1 0-1 0 0,0 0 0 0 0,0 1 1 0 0,0-1-1 0 0,1 0 0 0 0,-1 0 1 0 0,0 0-1 0 0,-1 0 1 0 0,1 1-1 0 0,0-1 0 0 0,0 0 1 0 0,0 0-1 0 0,-1 0 0 0 0,1 0 1 0 0,0 0-1 0 0,-1 1 1 0 0,1-1-1 0 0,-1 0 0 0 0,0 0 1 0 0,1 0-1 0 0,-1 0 0 0 0,0-1 1 0 0,1 1-1 0 0,-1 0 1 0 0,0 0-1 0 0,0 0 0 0 0,0 0 1 0 0,0-1-1 0 0,0 1 1 0 0,0 0-1 0 0,0-1 0 0 0,0 1 1 0 0,-1-1-1 0 0,-63 30 247 0 0,52-33-806 0 0,25-15-13669 0 0,-7 16 9023 0 0,-1 1-1134 0 0</inkml:trace>
  <inkml:trace contextRef="#ctx0" brushRef="#br0" timeOffset="30469.31">398 3900 0 0 0,'0'0'2302'0'0,"0"0"-120"0"0,0 0-89 0 0,0 0-69 0 0,0 0-171 0 0,0 0-340 0 0,0 0-431 0 0,0 0-360 0 0,0 0-163 0 0,0 0-18 0 0,0 0 61 0 0,-1 4 60 0 0,-4 6-27 0 0,-12 41 1992 0 0,16-16-1606 0 0,2-34-936 0 0,0 0 1 0 0,1 0 0 0 0,0 0 0 0 0,-1 0-1 0 0,1 0 1 0 0,0-1 0 0 0,-1 1 0 0 0,1-1-1 0 0,0 1 1 0 0,0-1 0 0 0,-1 1 0 0 0,1-1-1 0 0,0 0 1 0 0,0 0 0 0 0,0 0 0 0 0,-1 0-1 0 0,1 0 1 0 0,0 0 0 0 0,0-1 0 0 0,0 1-1 0 0,-1 0 1 0 0,1-1 0 0 0,0 0 0 0 0,0 1-1 0 0,-1-1 1 0 0,1 0 0 0 0,-1 0 0 0 0,1 0-1 0 0,-1 0 1 0 0,1 0 0 0 0,-1 0-1 0 0,1 0 1 0 0,-1-1 0 0 0,0 1-86 0 0,1 0 34 0 0,-1 0-1 0 0,1-1 1 0 0,-1 1 0 0 0,1-1-1 0 0,-1 1 1 0 0,0-1 0 0 0,0 1 0 0 0,1-1-1 0 0,-1 0 1 0 0,0 0 0 0 0,-1 1-1 0 0,1-1 1 0 0,0 0 0 0 0,-1 0-1 0 0,1 0 1 0 0,-1 0 0 0 0,1 0-1 0 0,-1 0 1 0 0,0 0 0 0 0,0 0 0 0 0,0 0-1 0 0,0 0 1 0 0,0 0 0 0 0,0 0-1 0 0,0 0 1 0 0,-1 0 0 0 0,1 0-1 0 0,-1 0 1 0 0,0 0 0 0 0,1 0-1 0 0,-1 1 1 0 0,0-1 0 0 0,0 0 0 0 0,0 0-34 0 0,0 1-117 0 0,-1 0 0 0 0,1-1 0 0 0,0 1 0 0 0,-1 0 0 0 0,1 0 0 0 0,-1 0 1 0 0,1 0-1 0 0,-1 0 0 0 0,0 1 0 0 0,1-1 0 0 0,-1 0 0 0 0,0 1 1 0 0,1-1-1 0 0,-1 1 0 0 0,0-1 0 0 0,0 1 0 0 0,0 0 0 0 0,1 0 0 0 0,-1 0 1 0 0,0 0-1 0 0,0 0 0 0 0,0 0 0 0 0,1 1 0 0 0,-1-1 0 0 0,0 1 1 0 0,0-1 116 0 0,-14 6-3622 0 0,6-1-4259 0 0,5-2-2057 0 0</inkml:trace>
  <inkml:trace contextRef="#ctx0" brushRef="#br0" timeOffset="31240.206">444 3750 7554 0 0,'0'0'1652'0'0,"0"0"-70"0"0,0 0 33 0 0,0 0 57 0 0,0 0-78 0 0,0 0-203 0 0,0 0-359 0 0,0 0-408 0 0,0 0-328 0 0,0 0-196 0 0,0 0-75 0 0,0 0 19 0 0,0 0 51 0 0,12 22 1047 0 0,-6-11-949 0 0,0 0 0 0 0,0-1 1 0 0,1 0-1 0 0,0 0 1 0 0,1-1-1 0 0,0 0 0 0 0,0 0 1 0 0,1-1-1 0 0,0 0 0 0 0,0-1 1 0 0,1 0-1 0 0,0 0 1 0 0,1-1-1 0 0,5 3-193 0 0,-35 15 577 0 0,-64 58-740 0 0,50-45-3641 0 0,26-29-1543 0 0,3-2-5544 0 0</inkml:trace>
  <inkml:trace contextRef="#ctx0" brushRef="#br0" timeOffset="15845.299">898 3964 0 0 0,'0'0'508'0'0,"0"0"520"0"0,0 0 85 0 0,0 0-92 0 0,0 0-111 0 0,-3-1-110 0 0,-15-3 1203 0 0,14 4 2309 0 0,3 2 3604 0 0,1-2-7735 0 0,0 0 13 0 0,0 0-9 0 0,0 0-8 0 0,0 0-5 0 0,0 0-16 0 0,0 0-4 0 0,0 0-1 0 0,0 0-5 0 0,0 0-1 0 0,0 0 2 0 0,0 0-14 0 0,21 0 1446 0 0,254 0-260 0 0,-30 4-1063 0 0,218-9-41 0 0,-452 4-462 0 0,31 0 647 0 0,-39 3-3363 0 0,-10 1-1474 0 0,5-2 36 0 0,-1 0-6654 0 0</inkml:trace>
  <inkml:trace contextRef="#ctx0" brushRef="#br0" timeOffset="19138.938">1949 3939 0 0 0,'-8'-1'144'0'0,"6"0"563"0"0,2 1 72 0 0,0 0-97 0 0,0 0-53 0 0,2 1 6773 0 0,4 1-2382 0 0,18 3-3245 0 0,209-1 1785 0 0,116-4-2364 0 0,-148-12-747 0 0,235 3 16 0 0,-442 14-1010 0 0,-9 1-2752 0 0,2-1-5027 0 0,8-3-2198 0 0</inkml:trace>
  <inkml:trace contextRef="#ctx0" brushRef="#br0" timeOffset="17613.178">890 4430 0 0 0,'0'0'288'0'0,"0"0"983"0"0,0 0 60 0 0,0 0-179 0 0,0 0-97 0 0,0 0-51 0 0,0 0-26 0 0,0 0-21 0 0,0 0-35 0 0,-4-1-62 0 0,0 0-464 0 0,-4 0-98 0 0,0 0 2789 0 0,29 2 3477 0 0,2 1-4730 0 0,29 1-1557 0 0,564-8 1369 0 0,-272-16-1472 0 0,80 7 77 0 0,-117 8-75 0 0,92-6-110 0 0,-422 8-3788 0 0,6 0-5276 0 0,10 3-1733 0 0</inkml:trace>
  <inkml:trace contextRef="#ctx0" brushRef="#br0" timeOffset="20364.072">3018 4370 0 0 0,'0'0'283'0'0,"0"0"398"0"0,0 0 126 0 0,0 0 56 0 0,2 1 7504 0 0,4-1-4257 0 0,29 4-3411 0 0,116-3 1212 0 0,-158 2-3572 0 0,-4 2-6037 0 0,9-4-664 0 0</inkml:trace>
  <inkml:trace contextRef="#ctx0" brushRef="#br0" timeOffset="21887.021">766 4966 0 0 0,'0'0'1786'0'0,"0"0"45"0"0,0 0-247 0 0,0 0-268 0 0,0 0-151 0 0,0 0-137 0 0,0 0-121 0 0,0 0-104 0 0,-4 0-78 0 0,-14-1-23 0 0,14 1-25 0 0,4 0-41 0 0,6-1 3631 0 0,16 4-2609 0 0,140 3 1095 0 0,305-33-1355 0 0,175 7-730 0 0,380 11 85 0 0,-736 13-626 0 0,-286-4-193 0 0,0 0-1 0 0,-1-1 1 0 0,1 1-1 0 0,0 0 1 0 0,0-1-1 0 0,0 1 1 0 0,0 0 0 0 0,0-1-1 0 0,0 1 1 0 0,0 0-1 0 0,0-1 1 0 0,0 1 0 0 0,0 0-1 0 0,0-1 1 0 0,0 1-1 0 0,0 0 1 0 0,0-1 0 0 0,0 1-1 0 0,0 0 1 0 0,0-1-1 0 0,0 1 1 0 0,0 0-1 0 0,0 0 1 0 0,0-1 0 0 0,1 1-1 0 0,-1 0 1 0 0,0-1-1 0 0,0 1 1 0 0,0 0 0 0 0,1 0-1 0 0,-1-1 1 0 0,0 1-1 0 0,0 0 1 0 0,0 0 0 0 0,1-1-1 0 0,-1 1 1 0 0,0 0-1 0 0,1 0 1 0 0,-1 0-1 0 0,0 0 1 0 0,1 0 0 0 0,-1-1-1 0 0,0 1 1 0 0,0 0-1 0 0,1 0 1 0 0,-1 0 0 0 0,0 0-1 0 0,1 0 1 0 0,-1 0-1 0 0,0 0 1 0 0,1 0 0 0 0,-1 0-1 0 0,0 0 1 0 0,1 0-1 0 0,-1 0 1 0 0,1 0 66 0 0,-29-12-8018 0 0,21 10-2925 0 0</inkml:trace>
  <inkml:trace contextRef="#ctx0" brushRef="#br0" timeOffset="23071.824">2038 3882 0 0 0,'0'0'1062'0'0,"0"0"770"0"0,0 0 84 0 0,0 0-214 0 0,0 0-239 0 0,0 0-205 0 0,0 0-153 0 0,0 0-103 0 0,0 0-89 0 0,-4-17 3339 0 0,-1 15-4147 0 0,0 0 1 0 0,1 1-1 0 0,-1-1 1 0 0,0 1-1 0 0,0 0 1 0 0,0 1-1 0 0,0-1 1 0 0,0 1-1 0 0,0 0 1 0 0,0 0-1 0 0,0 1 1 0 0,0 0-1 0 0,0 0 1 0 0,0 0-1 0 0,0 0 1 0 0,0 1-1 0 0,0-1 1 0 0,1 1-1 0 0,-1 0 1 0 0,0 1-1 0 0,1-1 1 0 0,0 1-1 0 0,0 0 1 0 0,0 0-1 0 0,0 0 1 0 0,0 1-1 0 0,1-1 1 0 0,-1 1-1 0 0,1 0 1 0 0,0 0-1 0 0,0 0 1 0 0,0 0-1 0 0,1 1 0 0 0,-1-1 1 0 0,1 1-1 0 0,0 0 1 0 0,1-1-1 0 0,-1 1 1 0 0,1 0-1 0 0,0 2-105 0 0,1-5 49 0 0,0 1 0 0 0,0 0-1 0 0,0-1 1 0 0,1 1-1 0 0,-1-1 1 0 0,1 1-1 0 0,0-1 1 0 0,0 1-1 0 0,0-1 1 0 0,0 1-1 0 0,0-1 1 0 0,0 0-1 0 0,1 1 1 0 0,-1-1-1 0 0,1 0 1 0 0,-1 0 0 0 0,1 0-1 0 0,0 0 1 0 0,0-1-1 0 0,0 1 1 0 0,0 0-1 0 0,0-1 1 0 0,0 1-1 0 0,1-1 1 0 0,-1 0-1 0 0,0 0 1 0 0,1 0-1 0 0,-1 0 1 0 0,1 0 0 0 0,-1 0-1 0 0,1-1 1 0 0,-1 1-1 0 0,1-1 1 0 0,0 0-49 0 0,93 7 609 0 0,-93-7-585 0 0,0 0 0 0 0,-1 1 0 0 0,1-1 0 0 0,-1-1 0 0 0,1 1 0 0 0,-1 0 0 0 0,1-1 0 0 0,0 1 0 0 0,-1-1 0 0 0,0 0 0 0 0,1 0 0 0 0,-1 0 0 0 0,1 0 0 0 0,-1 0 0 0 0,0-1 0 0 0,0 1 0 0 0,0-1 0 0 0,0 1 0 0 0,0-1 0 0 0,0 0 0 0 0,0 1 0 0 0,0-1 0 0 0,-1 0 0 0 0,1 0 0 0 0,-1-1 0 0 0,1 1 0 0 0,-1 0 0 0 0,0 0 0 0 0,0-1 0 0 0,0 1 1 0 0,0-1-1 0 0,0 1 0 0 0,-1-1 0 0 0,1 1 0 0 0,-1-1 0 0 0,1 1 0 0 0,-1-1 0 0 0,0 1 0 0 0,0-1 0 0 0,0 0 0 0 0,-1 1 0 0 0,1-1 0 0 0,0 1 0 0 0,-1-1 0 0 0,0 1 0 0 0,0-1 0 0 0,0 1 0 0 0,0-1 0 0 0,0 1 0 0 0,0 0 0 0 0,-1-2-24 0 0,1 3-130 0 0,0-1 1 0 0,0 1-1 0 0,1-1 0 0 0,-2 1 0 0 0,1-1 0 0 0,0 1 1 0 0,0-1-1 0 0,0 1 0 0 0,-1 0 0 0 0,1 0 1 0 0,0 0-1 0 0,-1 0 0 0 0,1 0 0 0 0,-1 0 0 0 0,1 0 1 0 0,-1 0-1 0 0,0 0 0 0 0,1 1 0 0 0,-1-1 1 0 0,0 1-1 0 0,0-1 0 0 0,1 1 0 0 0,-1 0 0 0 0,0 0 1 0 0,0 0-1 0 0,0 0 0 0 0,1 0 0 0 0,-1 0 0 0 0,-1 0 130 0 0,-13 7-6075 0 0,1 6-4544 0 0,11-9 6868 0 0</inkml:trace>
  <inkml:trace contextRef="#ctx0" brushRef="#br0" timeOffset="23966.236">1955 4044 0 0 0,'0'0'612'0'0,"0"0"799"0"0,0 0 161 0 0,0 0 93 0 0,0 0 35 0 0,0 0-29 0 0,0 0-134 0 0,0 0-155 0 0,0 0-131 0 0,0 0-137 0 0,0 0-114 0 0,0 0-137 0 0,0 0-132 0 0,-7-9 2728 0 0,5 197 794 0 0,-17-83-3953 0 0,5-27-229 0 0,13-66-3035 0 0,-1-11-6848 0 0,2-2-1148 0 0</inkml:trace>
  <inkml:trace contextRef="#ctx0" brushRef="#br0" timeOffset="24948.025">1987 4398 0 0 0,'0'0'447'0'0,"0"0"1057"0"0,0 0 66 0 0,0 0 6 0 0,0 0 6 0 0,0 0-73 0 0,0 0-182 0 0,0 0-286 0 0,0 0-241 0 0,0 0-179 0 0,0 0-109 0 0,0 0-54 0 0,0 0-2 0 0,0-4 31 0 0,-3-19 496 0 0,-2 20-550 0 0,0 0 0 0 0,0 0 1 0 0,0 1-1 0 0,-1 0 1 0 0,1-1-1 0 0,-1 2 0 0 0,0-1 1 0 0,0 1-1 0 0,1 0 1 0 0,-1 0-1 0 0,0 0 1 0 0,0 1-1 0 0,0 0 0 0 0,0 0-433 0 0,-1 1 59 0 0,0 1-1 0 0,1 0 0 0 0,-1 0 1 0 0,1 0-1 0 0,0 1 0 0 0,-1 0 0 0 0,1 0 1 0 0,1 0-1 0 0,-1 1 0 0 0,0 0 0 0 0,1 0 1 0 0,0 0-1 0 0,-5 5-58 0 0,9-7 48 0 0,-1 0-1 0 0,1 0 1 0 0,0 0-1 0 0,0 1 1 0 0,0-1 0 0 0,0 0-1 0 0,0 0 1 0 0,0 1 0 0 0,1-1-1 0 0,-1 0 1 0 0,1 1 0 0 0,0-1-1 0 0,0 0 1 0 0,-1 1-1 0 0,1-1 1 0 0,1 1 0 0 0,-1-1-1 0 0,0 0 1 0 0,1 1 0 0 0,-1-1-1 0 0,1 0 1 0 0,0 1-1 0 0,-1-1 1 0 0,1 0 0 0 0,0 0-1 0 0,1 0 1 0 0,-1 1 0 0 0,0-1-1 0 0,0 0 1 0 0,1-1-1 0 0,-1 1 1 0 0,1 0 0 0 0,0 0-1 0 0,0-1 1 0 0,-1 1 0 0 0,1-1-1 0 0,0 1 1 0 0,0-1 0 0 0,1 0-1 0 0,-1 0 1 0 0,0 0-1 0 0,2 1-47 0 0,1 0 43 0 0,0 0-1 0 0,0 0 1 0 0,1-1-1 0 0,-1 1 0 0 0,0-1 1 0 0,1 0-1 0 0,-1-1 0 0 0,1 1 1 0 0,-1-1-1 0 0,1 0 1 0 0,-1-1-1 0 0,1 1 0 0 0,-1-1 1 0 0,0 0-1 0 0,1 0 0 0 0,-1-1 1 0 0,0 1-1 0 0,0-1 0 0 0,0-1 1 0 0,0 1-1 0 0,0-1 1 0 0,0 1-1 0 0,-1-1 0 0 0,1-1 1 0 0,-1 1-1 0 0,0-1 0 0 0,0 1 1 0 0,0-1-1 0 0,0 0 1 0 0,-1-1-1 0 0,1 0-42 0 0,-4 1 3 0 0,1-1-1 0 0,-1 1 1 0 0,0-1 0 0 0,-1 1-1 0 0,1 0 1 0 0,-1-1 0 0 0,0 1-1 0 0,0-1 1 0 0,0 1 0 0 0,0 0-1 0 0,-1 0 1 0 0,0 0 0 0 0,0 0-1 0 0,0 0 1 0 0,0 0 0 0 0,-1 0-1 0 0,0 1 1 0 0,1-1 0 0 0,-1 1-1 0 0,0 0 1 0 0,-1 0 0 0 0,1 0-1 0 0,-1 0 1 0 0,1 0 0 0 0,-1 1-1 0 0,0-1-2 0 0,-7 2-3150 0 0,6 6-9158 0 0,4-3 2685 0 0</inkml:trace>
  <inkml:trace contextRef="#ctx0" brushRef="#br0" timeOffset="26135.043">1842 4545 0 0 0,'0'0'1130'0'0,"0"0"261"0"0,0 0-66 0 0,0 0-82 0 0,0 0-43 0 0,0 0-14 0 0,0 0-32 0 0,0 0-33 0 0,1-3-26 0 0,2-2-1088 0 0,0 1 1998 0 0,-1-1 5837 0 0,10 114-5061 0 0,0 103-1824 0 0,-8-143-875 0 0,-4-69-97 0 0,0 0 2 0 0,0 0-13 0 0,0 0-27 0 0,3-18-9031 0 0,-1 8-5110 0 0,-2 8 13060 0 0</inkml:trace>
  <inkml:trace contextRef="#ctx0" brushRef="#br0" timeOffset="26575.992">1773 4839 1360 0 0,'0'0'2310'0'0,"0"0"-95"0"0,0 0-78 0 0,0 0 50 0 0,0 0-39 0 0,0 0-134 0 0,0 0-234 0 0,0 0-290 0 0,0 0-256 0 0,0 0-206 0 0,0 0-180 0 0,0 0-170 0 0,0 0-149 0 0,-1-3-128 0 0,2-5 481 0 0,12 18 602 0 0,-2 1-1222 0 0,82 73 1121 0 0,-51-43-1115 0 0,-40-63-13688 0 0,-2 11 4052 0 0,0 8 5518 0 0</inkml:trace>
  <inkml:trace contextRef="#ctx0" brushRef="#br0" timeOffset="26986.415">1939 4830 0 0 0,'0'0'874'0'0,"0"0"765"0"0,0 0 141 0 0,0 0-112 0 0,0 0-138 0 0,0 0-143 0 0,0 0-150 0 0,0 0-96 0 0,0 0-61 0 0,0 0-22 0 0,0 0-18 0 0,2-5-53 0 0,3-5-1296 0 0,-3 4 3136 0 0,-15 20 415 0 0,11-12-3093 0 0,-169 190 4250 0 0,170-192-4484 0 0,-1 2-1332 0 0,1-3-2984 0 0,1-1-4016 0 0,0 0-2992 0 0</inkml:trace>
  <inkml:trace contextRef="#ctx0" brushRef="#br0" timeOffset="36274.924">3321 3745 0 0 0,'0'0'1108'0'0,"0"0"755"0"0,0 0 60 0 0,0 0-102 0 0,0 0-1 0 0,0 0 47 0 0,0 0-49 0 0,0 0-170 0 0,0 0-227 0 0,0 0-244 0 0,0 0-203 0 0,2-5-167 0 0,3-17-127 0 0,-3 16-95 0 0,-2 14 5966 0 0,2 20-6320 0 0,3 136 142 0 0,0-89 126 0 0,-5-75-955 0 0,4-10-9779 0 0,-2 7 2513 0 0,0 1-1031 0 0</inkml:trace>
  <inkml:trace contextRef="#ctx0" brushRef="#br0" timeOffset="36815.966">3512 3700 5633 0 0,'0'0'2330'0'0,"0"0"-246"0"0,0 0-46 0 0,0 0-48 0 0,0 0-171 0 0,0 0-257 0 0,0 0-435 0 0,0 0-495 0 0,0 0-293 0 0,0 0-105 0 0,0 0 74 0 0,0 0 132 0 0,-1 3 50 0 0,-4 141 3131 0 0,5-145-3601 0 0,0 1 0 0 0,-1-1 0 0 0,1 1 1 0 0,-1-1-1 0 0,1 1 0 0 0,0-1 0 0 0,-1 1 1 0 0,1-1-1 0 0,-1 1 0 0 0,1-1 0 0 0,-1 1 1 0 0,1 0-1 0 0,-1-1 0 0 0,0 1 0 0 0,1 0 1 0 0,-1 0-1 0 0,1-1 0 0 0,-1 1 0 0 0,1 0 1 0 0,-1 0-1 0 0,0 0 0 0 0,1 0 0 0 0,-1 0 1 0 0,0 0-1 0 0,1 0 0 0 0,-1 0 0 0 0,0 0 1 0 0,1 0-1 0 0,-1 0 0 0 0,1 0 1 0 0,-1 0-1 0 0,0 1 0 0 0,1-1 0 0 0,-1 0 1 0 0,1 0-1 0 0,-1 1 0 0 0,1-1 0 0 0,-1 0 1 0 0,1 1-1 0 0,-1-1 0 0 0,1 0 0 0 0,-1 1 1 0 0,1-1-1 0 0,-1 1 0 0 0,1-1 0 0 0,-1 1 1 0 0,1-1-1 0 0,0 1-20 0 0,0-4-15 0 0,0 1 1 0 0,1-1-1 0 0,0 0 0 0 0,-1 1 1 0 0,1-1-1 0 0,0 0 1 0 0,0 1-1 0 0,1-1 0 0 0,-1 1 1 0 0,0-1-1 0 0,1 1 1 0 0,0 0-1 0 0,-1 0 0 0 0,1 0 1 0 0,0 0-1 0 0,0 0 1 0 0,0 0-1 0 0,0 0 0 0 0,1 1 1 0 0,-1-1-1 0 0,0 1 1 0 0,1-1-1 0 0,-1 1 1 0 0,1 0-1 0 0,0 0 0 0 0,-1 0 1 0 0,1 0-1 0 0,0 1 1 0 0,-1-1-1 0 0,1 1 0 0 0,0-1 1 0 0,0 1-1 0 0,-1 0 1 0 0,1 0-1 0 0,0 0 0 0 0,0 1 1 0 0,-1-1-1 0 0,1 1 1 0 0,0-1-1 0 0,0 1 0 0 0,-1 0 1 0 0,1 0-1 0 0,-1 0 1 0 0,1 1-1 0 0,-1-1 0 0 0,1 0 1 0 0,-1 1-1 0 0,0 0 1 0 0,0-1-1 0 0,0 1 0 0 0,0 0 1 0 0,0 0-1 0 0,0 0 1 0 0,1 1 14 0 0,-2-1-1 0 0,0-1 1 0 0,0 0-1 0 0,0 1 1 0 0,0-1-1 0 0,0 0 1 0 0,0 1-1 0 0,0 0 1 0 0,0-1-1 0 0,0 1 1 0 0,-1-1-1 0 0,1 1 1 0 0,-1 0-1 0 0,1-1 1 0 0,-1 1-1 0 0,0 0 1 0 0,0 0-1 0 0,1-1 0 0 0,-1 1 1 0 0,0 0-1 0 0,-1 0 1 0 0,1-1-1 0 0,0 1 1 0 0,0 0-1 0 0,-1 0 1 0 0,1-1-1 0 0,-1 1 1 0 0,1-1-1 0 0,-1 1 1 0 0,0 0-1 0 0,0-1 1 0 0,0 1-1 0 0,0-1 1 0 0,0 1-1 0 0,0-1 1 0 0,0 0-1 0 0,0 1 1 0 0,0-1-1 0 0,-1 0 1 0 0,1 0-1 0 0,-1 0 1 0 0,1 0-1 0 0,0 0 1 0 0,-1 0-1 0 0,0 0 1 0 0,1-1-1 0 0,-1 1 1 0 0,0-1-1 0 0,-1 1 1 0 0,-86 22 81 0 0,63-30-956 0 0,40-8-5831 0 0,-8 12 986 0 0,-2 1-4818 0 0</inkml:trace>
  <inkml:trace contextRef="#ctx0" brushRef="#br0" timeOffset="37154.017">3726 3848 6025 0 0,'0'0'1309'0'0,"0"0"-71"0"0,0 0 71 0 0,0 0 211 0 0,0 0 92 0 0,0 0-99 0 0,0 0-325 0 0,0 0-362 0 0,0 0-253 0 0,0 0-153 0 0,0 0-60 0 0,0 0-36 0 0,0 0-18 0 0,-7 8-18 0 0,-19 24-42 0 0,26-31-194 0 0,-1 0-1 0 0,0 0 0 0 0,0 1 1 0 0,1-1-1 0 0,-1 0 1 0 0,1 1-1 0 0,-1-1 0 0 0,1 0 1 0 0,0 1-1 0 0,0-1 0 0 0,-1 1 1 0 0,1-1-1 0 0,0 1 0 0 0,0-1 1 0 0,0 1-1 0 0,1-1 0 0 0,-1 0 1 0 0,0 1-1 0 0,0-1 0 0 0,1 1 1 0 0,-1-1-1 0 0,1 0 1 0 0,-1 1-1 0 0,1-1 0 0 0,0 0 1 0 0,-1 1-1 0 0,1-1 0 0 0,0 0 1 0 0,0 0-1 0 0,0 0 0 0 0,0 0 1 0 0,0 0-1 0 0,0 0 0 0 0,0 0 1 0 0,0 0-1 0 0,1 0 1 0 0,-1 0-1 0 0,0-1 0 0 0,0 1 1 0 0,1 0-1 0 0,-1-1 0 0 0,1 1 1 0 0,-1-1-1 0 0,0 0 0 0 0,1 1 1 0 0,-1-1-1 0 0,1 0 0 0 0,-1 0 1 0 0,1 0-1 0 0,-1 0 0 0 0,0 0 1 0 0,1 0-1 0 0,-1 0 1 0 0,1-1-1 0 0,-1 1 0 0 0,1 0 1 0 0,-1-1-1 0 0,0 1 0 0 0,1-1 1 0 0,-1 0-1 0 0,0 1 0 0 0,1-1 1 0 0,-1 0-1 0 0,0 0 0 0 0,1 0-51 0 0,-1 0 34 0 0,0-1 0 0 0,0 1 0 0 0,0-1 0 0 0,0 1 0 0 0,0-1 0 0 0,0 0 0 0 0,0 1 0 0 0,0-1 0 0 0,-1 0 0 0 0,1 0 0 0 0,0 1 0 0 0,-1-1 0 0 0,0 0-1 0 0,1 0 1 0 0,-1 0 0 0 0,0 0 0 0 0,0 0 0 0 0,0 0 0 0 0,0 1 0 0 0,-1-1 0 0 0,1 0 0 0 0,0 0 0 0 0,-1 0 0 0 0,1 0 0 0 0,-1 1 0 0 0,0-1 0 0 0,1 0-1 0 0,-1 1 1 0 0,0-1 0 0 0,0 0 0 0 0,0 1 0 0 0,0-1 0 0 0,-1 0-34 0 0,-9-34-6187 0 0,14 14-6097 0 0,-1 18 7240 0 0</inkml:trace>
  <inkml:trace contextRef="#ctx0" brushRef="#br0" timeOffset="37548.933">3788 3707 0 0 0,'0'0'2637'0'0,"0"0"42"0"0,0 0-299 0 0,0 0-303 0 0,0 0-238 0 0,0 0-231 0 0,0 0-233 0 0,0 0-232 0 0,0 0-191 0 0,0 0-122 0 0,0 0-105 0 0,0 0-51 0 0,-3 2-45 0 0,2-1-575 0 0,1 0 0 0 0,-1 0-1 0 0,1-1 1 0 0,-1 1 0 0 0,1 0-1 0 0,0 0 1 0 0,-1 0 0 0 0,1-1 0 0 0,0 1-1 0 0,-1 0 1 0 0,1 0 0 0 0,0 0-1 0 0,0 0 1 0 0,0 0 0 0 0,0 0 0 0 0,0 0-1 0 0,0 0 1 0 0,0 0 0 0 0,0-1-1 0 0,0 1 1 0 0,0 0 0 0 0,1 0 0 0 0,-1 0-1 0 0,0 0 1 0 0,0 0 0 0 0,1 0-1 0 0,-1-1 1 0 0,1 1 0 0 0,-1 0 0 0 0,1 0-1 0 0,-1-1 1 0 0,1 1 0 0 0,-1 0-1 0 0,1 0 1 0 0,0-1 0 0 0,-1 1 0 0 0,1-1-1 0 0,0 1 1 0 0,0-1 0 0 0,0 1-1 0 0,-1-1 1 0 0,1 1 0 0 0,0-1 0 0 0,0 0-1 0 0,0 1 1 0 0,0-1 0 0 0,0 0-1 0 0,-1 0 1 0 0,1 0 0 0 0,0 0 0 0 0,0 1-1 0 0,0-1 1 0 0,0-1 0 0 0,0 1-1 0 0,0 0 1 0 0,0 0 0 0 0,0 0 0 0 0,0 0-54 0 0,154 69 869 0 0,-156-67-838 0 0,1-1 1 0 0,-1 1-1 0 0,1 0 0 0 0,-1 0 1 0 0,0 0-1 0 0,0 0 1 0 0,0-1-1 0 0,0 1 0 0 0,0 0 1 0 0,0-1-1 0 0,0 1 0 0 0,0-1 1 0 0,-1 1-1 0 0,1-1 0 0 0,-1 1 1 0 0,1-1-1 0 0,-1 0 0 0 0,1 0 1 0 0,-1 0-1 0 0,0 0 0 0 0,1 0 1 0 0,-1 0-1 0 0,0 0 1 0 0,0-1-1 0 0,-1 1-31 0 0,-5 5 100 0 0,-6 4-25 0 0,0 2 0 0 0,1 0 0 0 0,0 0 0 0 0,1 1-1 0 0,1 1 1 0 0,0 0 0 0 0,1 0 0 0 0,0 1 0 0 0,-2 7-75 0 0,4-4-4569 0 0,-3 7-7255 0 0,10-23 3126 0 0</inkml:trace>
  <inkml:trace contextRef="#ctx0" brushRef="#br0" timeOffset="38296.419">3380 4232 0 0 0,'0'0'1026'0'0,"0"0"1077"0"0,0 0 181 0 0,0 0-167 0 0,0 0-224 0 0,0 0-210 0 0,0 0-182 0 0,0 0-122 0 0,0 0-72 0 0,0 0-76 0 0,0 0-59 0 0,0 0-76 0 0,-2-6-102 0 0,-1-1-550 0 0,-3-8-104 0 0,4 0 3425 0 0,2 15-3433 0 0,0 0-75 0 0,0 0-86 0 0,0 0-50 0 0,0 0-37 0 0,0 0-43 0 0,2 29 501 0 0,10 144 1194 0 0,-12-170-5470 0 0,-1-5-1847 0 0,1-1-4291 0 0,0 2 1440 0 0</inkml:trace>
  <inkml:trace contextRef="#ctx0" brushRef="#br0" timeOffset="39479.965">3494 4219 0 0 0,'0'0'520'0'0,"0"0"1188"0"0,0 0 185 0 0,0 0-63 0 0,0 0-23 0 0,0 0-42 0 0,0 0-128 0 0,0 0-192 0 0,0 0-183 0 0,0 0-180 0 0,0 0-136 0 0,0 0-81 0 0,0 0-76 0 0,0-6-83 0 0,0-14 66 0 0,0 37 500 0 0,1 120 602 0 0,-7-160-515 0 0,7 21-1369 0 0,0 0 0 0 0,1-1 1 0 0,-1 1-1 0 0,1 0 1 0 0,-1 0-1 0 0,1 0 0 0 0,0 0 1 0 0,0 1-1 0 0,0-1 1 0 0,0 0-1 0 0,0 1 0 0 0,0 0 1 0 0,0-1-1 0 0,1 1 1 0 0,-1 0-1 0 0,0 0 0 0 0,1 0 1 0 0,-1 0-1 0 0,1 0 1 0 0,-1 1-1 0 0,1-1 0 0 0,-1 1 1 0 0,1 0-1 0 0,-1 0 1 0 0,1 0-1 0 0,0 0 0 0 0,-1 0 1 0 0,1 0-1 0 0,-1 1 1 0 0,1-1-1 0 0,-1 1 0 0 0,1-1 1 0 0,-1 1-1 0 0,1 0 1 0 0,-1 0-1 0 0,0 0 0 0 0,0 1 1 0 0,1-1-1 0 0,-1 1 1 0 0,0-1-1 0 0,0 1 0 0 0,0-1 1 0 0,0 1-1 0 0,-1 0 1 0 0,1 0-1 0 0,0 0 0 0 0,-1 0 1 0 0,1 0-1 0 0,-1 1 1 0 0,0-1-1 0 0,0 0 0 0 0,0 1 1 0 0,0-1-1 0 0,0 0 1 0 0,0 2 9 0 0,-3-1 31 0 0,0 0 0 0 0,0 0 0 0 0,-1 0 0 0 0,1 0 0 0 0,-1 0 0 0 0,0-1 0 0 0,0 1 0 0 0,0-1 0 0 0,0 1 0 0 0,0-1 0 0 0,0 0 0 0 0,0-1 0 0 0,-1 1 0 0 0,1 0 0 0 0,-1-1 0 0 0,1 0 0 0 0,-1 0 1 0 0,0 0-1 0 0,1 0 0 0 0,-1-1 0 0 0,0 1-31 0 0,-36 7 138 0 0,40-8-179 0 0,0 0-11 0 0,18-14-6854 0 0,-2 8-2510 0 0,-14 6 6445 0 0,3-2-1437 0 0</inkml:trace>
  <inkml:trace contextRef="#ctx0" brushRef="#br0" timeOffset="39735.219">3666 4341 3649 0 0,'0'0'2184'0'0,"0"0"-354"0"0,0 0-58 0 0,0 0 178 0 0,0 0 68 0 0,0 0-187 0 0,0 0-415 0 0,0 0-490 0 0,0 0-365 0 0,0 0-199 0 0,0 0-28 0 0,0 0 64 0 0,0 0 59 0 0,0 3 10 0 0,-4 20 325 0 0,-3 19-2712 0 0,11-41-12334 0 0,-4-1 9481 0 0</inkml:trace>
  <inkml:trace contextRef="#ctx0" brushRef="#br0" timeOffset="40318.585">3752 4205 10114 0 0,'0'0'1983'0'0,"0"0"11"0"0,0 0-87 0 0,0 0-163 0 0,0 0-190 0 0,0 0-254 0 0,0 0-263 0 0,0 0-187 0 0,0 0-148 0 0,0 0-122 0 0,0 0-104 0 0,0 0-109 0 0,0 0-87 0 0,-3-4-75 0 0,-6-15-53 0 0,6 15-48 0 0,3 4-44 0 0,0 0-26 0 0,0 0-20 0 0,14 19 567 0 0,-3-5-527 0 0,1-1 0 0 0,0 0 0 0 0,1-1 1 0 0,0-1-1 0 0,1 1 0 0 0,0-2 0 0 0,0 0 0 0 0,1-1 1 0 0,6 2-55 0 0,-69 7 244 0 0,-48 85-139 0 0,90-94-3523 0 0,14 0-7454 0 0,-7-9 119 0 0</inkml:trace>
  <inkml:trace contextRef="#ctx0" brushRef="#br0" timeOffset="42939.136">3413 4754 0 0 0,'0'0'2027'0'0,"0"0"-20"0"0,0 0-116 0 0,0 0-18 0 0,0 0-24 0 0,0 0-64 0 0,0 0-120 0 0,0 0-179 0 0,0 0-170 0 0,0 0-139 0 0,0 0-104 0 0,-2-10-87 0 0,0-2-602 0 0,-2-29 2871 0 0,4 126 336 0 0,-5 120-2602 0 0,0-170-788 0 0,5-35-178 0 0,0 0 10 0 0,0 0-3 0 0,0 0 3 0 0,0 0-9 0 0,0 0 8 0 0,0 0-19 0 0,-2-9-3573 0 0,2 3-6051 0 0,0 6 8769 0 0,0-2-10143 0 0</inkml:trace>
  <inkml:trace contextRef="#ctx0" brushRef="#br0" timeOffset="45770.913">3644 4733 0 0 0,'0'0'1419'0'0,"0"0"729"0"0,0 0 109 0 0,0 0-83 0 0,0 0-154 0 0,0 0-194 0 0,0 0-227 0 0,0 0-217 0 0,0 0-137 0 0,0 0-135 0 0,0 0-190 0 0,0-6-237 0 0,0 0-748 0 0,-1-7 1006 0 0,-3 36 907 0 0,-17 107 66 0 0,1-111-1303 0 0,33-52-566 0 0,45 4-367 0 0,-57 28 318 0 0,1 1 1 0 0,-1-1-1 0 0,0 1 0 0 0,1 0 1 0 0,-1-1-1 0 0,0 1 1 0 0,1 0-1 0 0,-1 0 0 0 0,0 0 1 0 0,1 0-1 0 0,-1 0 0 0 0,0 0 1 0 0,1 1-1 0 0,-1-1 1 0 0,0 0-1 0 0,1 0 0 0 0,-1 1 1 0 0,0-1-1 0 0,0 1 0 0 0,1 0 1 0 0,-1-1-1 0 0,0 1 0 0 0,0 0 1 0 0,0 0-1 0 0,0-1 1 0 0,0 1-1 0 0,0 0 0 0 0,0 0 1 0 0,0 0-1 0 0,0 0 0 0 0,0 0 1 0 0,0 0-1 0 0,-1 1 1 0 0,1-1-1 0 0,-1 0 0 0 0,1 0 1 0 0,0 1-1 0 0,-1-1 0 0 0,0 0 1 0 0,1 0-1 0 0,-1 1 1 0 0,0-1-1 0 0,0 0 0 0 0,0 1 1 0 0,0 0 3 0 0,-2 3 18 0 0,-1-1 1 0 0,1 0 0 0 0,-1 0 0 0 0,0 0-1 0 0,-1 0 1 0 0,1 0 0 0 0,-1-1 0 0 0,1 1-1 0 0,-1-1 1 0 0,0 0 0 0 0,-1 0 0 0 0,1 0-1 0 0,0-1 1 0 0,-1 1 0 0 0,1-1-1 0 0,-1 0 1 0 0,0-1 0 0 0,0 1 0 0 0,0-1-1 0 0,0 0 1 0 0,-3 0-19 0 0,-10 3-136 0 0,24-13-4677 0 0,1 5 1029 0 0,-2 2-1662 0 0,0 1-4360 0 0</inkml:trace>
  <inkml:trace contextRef="#ctx0" brushRef="#br0" timeOffset="46086.238">3791 4871 4529 0 0,'0'0'2364'0'0,"0"0"-795"0"0,0 0-222 0 0,0 0 88 0 0,0 0 49 0 0,0 0-77 0 0,0 0-241 0 0,0 0-304 0 0,0 0-240 0 0,0 0-165 0 0,0 0-105 0 0,0 0-64 0 0,0 0-49 0 0,-4 8-23 0 0,-12 25-12 0 0,16-32-160 0 0,0 0-1 0 0,1 0 1 0 0,-1 0-1 0 0,0 1 1 0 0,0-1-1 0 0,1 0 1 0 0,-1 0-1 0 0,1 0 1 0 0,-1 0-1 0 0,1 0 1 0 0,-1 0-1 0 0,1 0 1 0 0,-1 0-1 0 0,1-1 1 0 0,0 1-1 0 0,-1 0 1 0 0,1 0-1 0 0,0 0 1 0 0,0-1-1 0 0,0 1 1 0 0,0 0-1 0 0,0-1 1 0 0,0 1-1 0 0,0-1 1 0 0,0 1-1 0 0,0-1 1 0 0,0 0-1 0 0,0 1 1 0 0,0-1-1 0 0,0 0 1 0 0,0 0 0 0 0,0 1-1 0 0,0-1 1 0 0,0 0-1 0 0,0 0 1 0 0,1 0-1 0 0,-1 0 1 0 0,0-1-1 0 0,0 1 1 0 0,0 0-1 0 0,0 0 1 0 0,0-1-1 0 0,0 1 1 0 0,0-1-1 0 0,1 1-43 0 0,-1-1 32 0 0,1 1 0 0 0,-1-1 1 0 0,0 0-1 0 0,1 0 0 0 0,-1 1 0 0 0,0-1 1 0 0,0 0-1 0 0,1 0 0 0 0,-1 0 0 0 0,0 0 0 0 0,0 0 1 0 0,0-1-1 0 0,0 1 0 0 0,0 0 0 0 0,-1 0 1 0 0,1-1-1 0 0,0 1 0 0 0,0 0 0 0 0,-1-1 0 0 0,1 1 1 0 0,-1-1-1 0 0,0 1 0 0 0,1-1 0 0 0,-1 1 1 0 0,0-1-1 0 0,0 1 0 0 0,0-1 0 0 0,0 1 0 0 0,0-1 1 0 0,0 1-1 0 0,0-1 0 0 0,0 1 0 0 0,0-1 1 0 0,-1 1-1 0 0,1-1 0 0 0,-1 1 0 0 0,1 0 0 0 0,-1-1 1 0 0,0 1-1 0 0,0 0 0 0 0,1-1 0 0 0,-1 1 1 0 0,0 0-1 0 0,0 0 0 0 0,0 0 0 0 0,0-1 0 0 0,0 1 1 0 0,-1 0-1 0 0,1 0 0 0 0,0 1 0 0 0,0-1 1 0 0,-1 0-1 0 0,1 0 0 0 0,0 1 0 0 0,-1-1 0 0 0,1 1 1 0 0,-1-1-1 0 0,1 1 0 0 0,-1-1 0 0 0,1 1 1 0 0,-1 0-1 0 0,0 0-32 0 0,-13-9-100 0 0,13 8-4226 0 0,2 0-4536 0 0,1 1-347 0 0</inkml:trace>
  <inkml:trace contextRef="#ctx0" brushRef="#br0" timeOffset="46545.074">3911 4941 6033 0 0,'0'0'2111'0'0,"0"0"35"0"0,0 0 183 0 0,0 0 106 0 0,0 0-164 0 0,0 0-403 0 0,0 0-502 0 0,0 0-416 0 0,0 0-301 0 0,0 0-230 0 0,0 0-166 0 0,0 0-98 0 0,0 0-60 0 0,0-3-1 0 0,38-66 606 0 0,-16 40-458 0 0,18-57 225 0 0,-37 130-229 0 0,-2-37-202 0 0,-1 0 0 0 0,1 0-1 0 0,0-1 1 0 0,1 1 0 0 0,0 0 0 0 0,0-1-1 0 0,0 0 1 0 0,1 1 0 0 0,0-1 0 0 0,0 0-1 0 0,1 0 1 0 0,-1 0 0 0 0,1-1-1 0 0,1 1-35 0 0,-4-2 300 0 0,-1-4-5830 0 0,0 0-5997 0 0,0 0 2963 0 0</inkml:trace>
  <inkml:trace contextRef="#ctx0" brushRef="#br0" timeOffset="47356.801">4174 4739 7706 0 0,'0'0'1556'0'0,"0"0"114"0"0,0 0 35 0 0,0 0 9 0 0,0 0-48 0 0,0 0-203 0 0,0 0-348 0 0,0 0-414 0 0,0 0-335 0 0,0 0-146 0 0,0 0 10 0 0,0 0 77 0 0,0 0 108 0 0,5 11 448 0 0,-3-2-668 0 0,-2 0 0 0 0,1 0 0 0 0,-1 0 0 0 0,-1 0 0 0 0,1 0 0 0 0,-1 1 0 0 0,-1-1 0 0 0,0-1 0 0 0,0 1 1 0 0,-3 6-196 0 0,0 4 128 0 0,8-23-71 0 0,1-1 1 0 0,0 1 0 0 0,0-1-1 0 0,1 1 1 0 0,-1 0 0 0 0,1 1-1 0 0,0-1 1 0 0,0 1 0 0 0,0 0-1 0 0,0 0 1 0 0,1 1 0 0 0,-1 0-1 0 0,3-1-57 0 0,-3 1-11 0 0,0 0-1 0 0,-1 0 0 0 0,1 1 1 0 0,0-1-1 0 0,0 1 0 0 0,0 0 1 0 0,0 1-1 0 0,0-1 0 0 0,0 1 1 0 0,0 0-1 0 0,1 0 0 0 0,-1 1 1 0 0,0 0-1 0 0,0 0 1 0 0,1 0 11 0 0,-5 0 0 0 0,0-1 0 0 0,-1 1 0 0 0,1-1 0 0 0,0 1 1 0 0,-1 0-1 0 0,1-1 0 0 0,-1 1 0 0 0,1 0 1 0 0,-1 0-1 0 0,1-1 0 0 0,-1 1 0 0 0,0 0 0 0 0,1 0 1 0 0,-1 0-1 0 0,0 0 0 0 0,0-1 0 0 0,0 1 1 0 0,0 0-1 0 0,1 0 0 0 0,-1 0 0 0 0,0 0 0 0 0,-1 0 1 0 0,1 0-1 0 0,0-1 0 0 0,0 1 0 0 0,0 0 0 0 0,0 0 1 0 0,-1 0-1 0 0,1 0 0 0 0,0-1 0 0 0,-1 1 1 0 0,1 0-1 0 0,0 0 0 0 0,-1-1 0 0 0,1 1 0 0 0,-1 0 1 0 0,0 0-1 0 0,1-1 0 0 0,-1 1 0 0 0,1-1 1 0 0,-1 1-1 0 0,0-1 0 0 0,1 1 0 0 0,-1-1 0 0 0,0 1 1 0 0,0-1-1 0 0,-33 26 70 0 0,25-20-61 0 0,0 0 0 0 0,0-1 1 0 0,-1 0-1 0 0,0 0 1 0 0,1-1-1 0 0,-1-1 1 0 0,-1 0-1 0 0,1 0 1 0 0,0-1-1 0 0,-9 1-9 0 0,19-3 28 0 0,21-10-41 0 0,143-65-172 0 0,-123 56 323 0 0,-41 19-130 0 0,0 0-5 0 0,-17 55 724 0 0,9 21-114 0 0,8-75-1534 0 0,2 8-62 0 0,-2-6-4223 0 0,1-2-5366 0 0,0-1 2410 0 0</inkml:trace>
  <inkml:trace contextRef="#ctx0" brushRef="#br0" timeOffset="47918.4">4505 4730 0 0 0,'0'0'955'0'0,"0"0"845"0"0,0 0 225 0 0,0 0 19 0 0,0 0 17 0 0,0 0-77 0 0,0 0-166 0 0,0 0-213 0 0,0 0-216 0 0,0 0-169 0 0,0 0-137 0 0,0 0-114 0 0,0-3-79 0 0,-2-3-510 0 0,-1-2 137 0 0,2 0 3363 0 0,1 8-3573 0 0,0 0-43 0 0,0 0-38 0 0,0 0-27 0 0,0 0-28 0 0,0 0-18 0 0,0 0-15 0 0,0 0-34 0 0,0 0-12 0 0,0 0-23 0 0,61 45 468 0 0,37 25-542 0 0,-147-51 182 0 0,34-6-192 0 0,1 0 0 0 0,1 1 0 0 0,0 1 0 0 0,1 0 0 0 0,1 0-1 0 0,0 1 1 0 0,1 1 0 0 0,-5 12 15 0 0,0 17-857 0 0,14-36-2868 0 0,-2 0-3474 0 0,3-8-4078 0 0</inkml:trace>
  <inkml:trace contextRef="#ctx0" brushRef="#br1" timeOffset="89238.235">1766 3562 1608 0 0,'0'0'1017'0'0,"0"0"5"0"0,0 0 19 0 0,0 0-25 0 0,0 0 33 0 0,0 0 80 0 0,0 0 56 0 0,0 0 40 0 0,0 0-27 0 0,0 0-52 0 0,0 0-90 0 0,2-9-124 0 0,9-37 1016 0 0,-40 46-1182 0 0,-102 4 77 0 0,118-10-266 0 0,13 6-554 0 0,-1-1 1 0 0,1 1-1 0 0,-1 0 1 0 0,1-1-1 0 0,0 1 1 0 0,-1 0-1 0 0,1 0 1 0 0,-1 0-1 0 0,1-1 1 0 0,-1 1-1 0 0,1 0 1 0 0,-1 0-1 0 0,1 0 1 0 0,-1 0-1 0 0,1 0 1 0 0,-1 0-1 0 0,1 0 0 0 0,-1 0 1 0 0,1 0-1 0 0,-1 0 1 0 0,1 0-1 0 0,-1 0 1 0 0,1 0-1 0 0,0 0 1 0 0,-1 0-1 0 0,1 1 1 0 0,-1-1-1 0 0,1 0 1 0 0,-1 0-1 0 0,1 1 1 0 0,-1-1-1 0 0,1 0 1 0 0,0 0-1 0 0,-1 1 1 0 0,1-1-1 0 0,0 0 1 0 0,-1 1-1 0 0,1-1 0 0 0,0 1 1 0 0,-1-1-1 0 0,1 0 1 0 0,0 1-1 0 0,0-1 1 0 0,0 1-1 0 0,-1-1 1 0 0,1 1-1 0 0,0-1 1 0 0,0 1-1 0 0,0-1 1 0 0,0 1-1 0 0,0-1 1 0 0,0 1-1 0 0,0-1 1 0 0,0 1-1 0 0,0-1 1 0 0,0 1-1 0 0,0-1 1 0 0,0 1-1 0 0,0-1-23 0 0,-17 68 755 0 0,2 0 1 0 0,4 1 0 0 0,3 0-1 0 0,2 0 1 0 0,4 1-1 0 0,3 8-755 0 0,-2 16 568 0 0,-24 160 30 0 0,-6 111-44 0 0,-5 62-334 0 0,36-425-220 0 0,-2 2 3 0 0,1-1 0 0 0,0 0 0 0 0,0 1-1 0 0,0 0 1 0 0,0-1 0 0 0,1 1 0 0 0,-1 0-1 0 0,1-1 1 0 0,0 1 0 0 0,0 0-1 0 0,0-1 1 0 0,0 1 0 0 0,1 0 0 0 0,0-1-1 0 0,-1 1 1 0 0,1-1 0 0 0,1 1 0 0 0,-1-1-1 0 0,0 1 1 0 0,1-1 0 0 0,0 0 0 0 0,0 0-1 0 0,0 0 1 0 0,0 0 0 0 0,0 0-1 0 0,1 0 1 0 0,-1 0 0 0 0,1-1 0 0 0,0 1-1 0 0,-1-1 1 0 0,1 0 0 0 0,0 0 0 0 0,1 0-1 0 0,-1 0 1 0 0,0 0 0 0 0,0-1-1 0 0,1 1 1 0 0,-1-1 0 0 0,1 0 0 0 0,-1 0-1 0 0,3 0-2 0 0,235-24 235 0 0,57 4-180 0 0,-19 0-6 0 0,-276 18-32 0 0,-1 0 1 0 0,1 0-1 0 0,0 0 0 0 0,0 0 1 0 0,-1 0-1 0 0,1 0 0 0 0,-1-1 1 0 0,1 1-1 0 0,-1-1 0 0 0,0 0 1 0 0,0 0-1 0 0,1 0 1 0 0,-1 0-1 0 0,-1 0 0 0 0,1 0 1 0 0,0 0-1 0 0,0 0 0 0 0,-1-1 1 0 0,1 1-1 0 0,-1-1 0 0 0,0 0 1 0 0,0 1-1 0 0,0-1 0 0 0,0 0 1 0 0,0 1-1 0 0,0-1 0 0 0,-1 0 1 0 0,0 0-1 0 0,1 0 0 0 0,-1-2-17 0 0,5-27 45 0 0,-1-1 1 0 0,-2 0-1 0 0,-1 0 0 0 0,-2 0 0 0 0,-2-6-45 0 0,1-43 38 0 0,-3-37 80 0 0,-5-1-1 0 0,-14-56-117 0 0,18 111 27 0 0,3-1 1 0 0,2 1-1 0 0,8-57-27 0 0,-3-133 59 0 0,-7 203-60 0 0,4 33-2 0 0,-2 0 0 0 0,0 0 1 0 0,-1 1-1 0 0,0-1 0 0 0,-2 0 0 0 0,0 1 0 0 0,-1 0 0 0 0,-1 0 0 0 0,-1 0 0 0 0,0 1 0 0 0,-1 0 0 0 0,-3-2 3 0 0,1 9-19 0 0,0 2-1 0 0,-1-1 0 0 0,1 2 0 0 0,-2-1 1 0 0,1 1-1 0 0,-1 1 0 0 0,0 0 1 0 0,-1 1-1 0 0,1 0 0 0 0,-1 1 0 0 0,0 1 1 0 0,0 0-1 0 0,-4-1 20 0 0,-1 0-1 0 0,-152-41 94 0 0,182 66-6908 0 0,-6-13-1530 0 0,-1-5-2578 0 0</inkml:trace>
  <inkml:trace contextRef="#ctx0" brushRef="#br1" timeOffset="92322.113">2177 3428 0 0 0,'0'0'421'0'0,"0"0"686"0"0,0 0 134 0 0,0 0-56 0 0,0 0-73 0 0,0 0-46 0 0,0 0-42 0 0,0 0-64 0 0,0 0-46 0 0,0 0-65 0 0,0 0-58 0 0,0 0-41 0 0,0 0-74 0 0,0 0-75 0 0,0 0-101 0 0,0 0-114 0 0,0 0-89 0 0,0 0-95 0 0,0 0-66 0 0,0 0-56 0 0,0 0-47 0 0,0 0-14 0 0,0 0-23 0 0,4-3 7513 0 0,-2 2-7826 0 0,34-57 1028 0 0,138-117-353 0 0,70-46 432 0 0,-55 58-431 0 0,78-61-149 0 0,-45 58-16 0 0,-122 97-162 0 0,2 5 0 0 0,3 5 0 0 0,13-2-32 0 0,143-47 120 0 0,-93 50 103 0 0,-184 61 59 0 0,7 2-1203 0 0,-5 3-1373 0 0,4-3-5921 0 0,7-4-2363 0 0</inkml:trace>
  <inkml:trace contextRef="#ctx0" brushRef="#br1" timeOffset="95447.308">4401 1331 0 0 0,'0'0'1271'0'0,"0"0"25"0"0,0 0 16 0 0,0 0 55 0 0,0 0 3 0 0,0 0-26 0 0,0 0-89 0 0,0 0-112 0 0,0-4-116 0 0,0 2-554 0 0,0-11-350 0 0,-5 4 3549 0 0,-32 46 554 0 0,25-20-3914 0 0,2 0 1 0 0,0 0-1 0 0,0 1 1 0 0,2 1-1 0 0,1 0 1 0 0,0 0-1 0 0,1 0 1 0 0,1 1-1 0 0,1-1 1 0 0,-1 11-313 0 0,-28 193 1189 0 0,6 183-39 0 0,30 87-659 0 0,-2-175-383 0 0,30-109-146 0 0,-31-204 45 0 0,0 0-1 0 0,1 1 1 0 0,0-1-1 0 0,0 0 0 0 0,1 0 1 0 0,-1 1-1 0 0,1-1 1 0 0,0 0-1 0 0,0-1 1 0 0,1 1-1 0 0,0 0 1 0 0,0-1-1 0 0,0 1 0 0 0,0-1 1 0 0,0 0-1 0 0,1 0 1 0 0,0 0-1 0 0,0 0 1 0 0,0-1-1 0 0,0 0 1 0 0,1 1-1 0 0,-1-2 0 0 0,1 1 1 0 0,0 0-1 0 0,0-1 1 0 0,0 0-1 0 0,0 0 1 0 0,0-1-1 0 0,0 1 1 0 0,1-1-7 0 0,70 8 268 0 0,0-4 0 0 0,1-3 1 0 0,8-4-269 0 0,9 1 69 0 0,-5-2 60 0 0,1-3-1 0 0,-1-4 1 0 0,38-11-129 0 0,-114 19 32 0 0,-1 0 0 0 0,1-1-1 0 0,-1-1 1 0 0,1 0 0 0 0,-1-1 0 0 0,0 0 0 0 0,-1 0-1 0 0,1-2 1 0 0,-1 1 0 0 0,-1-1 0 0 0,1-1 0 0 0,-1 0 0 0 0,0 0-1 0 0,-1-1 1 0 0,9-10-32 0 0,33-90 258 0 0,-44 85-246 0 0,49-150 110 0 0,-33-110-24 0 0,14 26-38 0 0,-41-31-6 0 0,9 211-43 0 0,-5-84 17 0 0,-15-38 22 0 0,15 150-104 0 0,-3 1 1 0 0,-2 0-1 0 0,-2 0 0 0 0,-3-1 54 0 0,7 36-30 0 0,0-1 1 0 0,-2 1 0 0 0,1 0-1 0 0,-2 1 1 0 0,0-1 0 0 0,-1 1-1 0 0,0 1 1 0 0,0-1 0 0 0,-2 1-1 0 0,0 0 1 0 0,0 1 0 0 0,-1 0-1 0 0,0 0 1 0 0,-4-2 29 0 0,-15-8-59 0 0,0 2 1 0 0,-1 0-1 0 0,-1 2 1 0 0,-1 2 0 0 0,-1 1-1 0 0,0 1 1 0 0,-26-6 58 0 0,49 16-12 0 0,0 0 1 0 0,0 0 0 0 0,0 1 0 0 0,0 0 0 0 0,0 1 0 0 0,-1 0 0 0 0,1 1-1 0 0,0 0 1 0 0,-1 0 0 0 0,1 1 0 0 0,0 1 0 0 0,0 0 0 0 0,0 0-1 0 0,-3 2 13 0 0,-251 67 43 0 0,150-36 110 0 0,113-34-239 0 0,0 0 0 0 0,0-1 0 0 0,0 1 0 0 0,1 0 0 0 0,-1 0-1 0 0,0 0 1 0 0,0 0 0 0 0,1 0 0 0 0,-1 0 0 0 0,0 0 0 0 0,1 1 0 0 0,-1-1 0 0 0,1 0-1 0 0,-1 0 1 0 0,1 0 0 0 0,0 1 0 0 0,0-1 0 0 0,-1 0 0 0 0,1 0 0 0 0,0 1-1 0 0,0-1 1 0 0,0 0 0 0 0,0 0 0 0 0,1 1 0 0 0,-1-1 0 0 0,0 0 0 0 0,0 0 0 0 0,1 0-1 0 0,-1 1 1 0 0,1-1 0 0 0,-1 0 0 0 0,1 0 0 0 0,-1 0 0 0 0,1 0 0 0 0,0 0 85 0 0,6 14-4297 0 0,0-4-3881 0 0,-3-5-3351 0 0</inkml:trace>
  <inkml:trace contextRef="#ctx0" brushRef="#br1" timeOffset="115874.904">5635 4220 0 0 0,'0'0'408'0'0,"0"0"539"0"0,0 0 109 0 0,0 0-3197 0 0,0 0 4004 0 0,-1-2 15744 0 0,1 2-12922 0 0,67 7-3910 0 0,113 3 183 0 0,-126-10-757 0 0,164-2 42 0 0,1 1-186 0 0,16 8-26 0 0,-30-5 3 0 0,-138-4 1 0 0,-67 2-36 0 0,0 0-22 0 0,0 0 30 0 0,0 0 9 0 0,0 0 6 0 0,0 0 20 0 0,0 0-25 0 0,0 0-2 0 0,0 0 1 0 0,0 0 2 0 0,0 0 9 0 0,0 0-8 0 0,0 0-9 0 0,0 0-15 0 0,0 0 17 0 0,0 0 4 0 0,0 0-21 0 0,0 0 5 0 0,0 0-12 0 0,0 0-4 0 0,0 0-10 0 0,0 0-47 0 0,-6 3-2433 0 0,1-1-2552 0 0,2-1-6507 0 0</inkml:trace>
  <inkml:trace contextRef="#ctx0" brushRef="#br1" timeOffset="120624.892">5620 3824 0 0 0,'0'0'998'0'0,"0"0"326"0"0,0 0 16 0 0,0 0-56 0 0,0 0-18 0 0,0 0-60 0 0,-1-3-47 0 0,1-6-809 0 0,-1-15 7902 0 0,-6 27-2011 0 0,-25 177-4496 0 0,33-183-1712 0 0,-1 0-1 0 0,1-1 0 0 0,0 1 0 0 0,1-1 1 0 0,-1 1-1 0 0,1 0 0 0 0,-1 0 1 0 0,1 0-1 0 0,0 0 0 0 0,0 0 0 0 0,0 0 1 0 0,1 0-1 0 0,-1 1 0 0 0,1-1 0 0 0,-1 1 1 0 0,1 0-1 0 0,0 0 0 0 0,0 0 0 0 0,0 0 1 0 0,0 0-1 0 0,0 0 0 0 0,0 1 1 0 0,1 0-1 0 0,-1-1 0 0 0,0 1 0 0 0,1 1 1 0 0,-1-1-1 0 0,1 0 0 0 0,-1 1 0 0 0,1 0 1 0 0,-1-1-1 0 0,1 2 0 0 0,0-1 0 0 0,-1 0 1 0 0,1 1-1 0 0,1 0-32 0 0,-4 0 3 0 0,0 1-1 0 0,0 0 1 0 0,0 0 0 0 0,0-1 0 0 0,-1 1 0 0 0,1 0-1 0 0,-1 0 1 0 0,0 0 0 0 0,1 0 0 0 0,-1 0-1 0 0,0 0 1 0 0,0 0 0 0 0,0 0 0 0 0,0-1-1 0 0,0 1 1 0 0,-1 0 0 0 0,1 0 0 0 0,-1 0-1 0 0,1 0 1 0 0,-1 0 0 0 0,0-1 0 0 0,1 1-1 0 0,-1 0 1 0 0,0 0 0 0 0,0-1 0 0 0,0 1-1 0 0,-1-1 1 0 0,1 1 0 0 0,0-1 0 0 0,0 1-1 0 0,-1-1 1 0 0,1 0 0 0 0,-1 0 0 0 0,1 1-1 0 0,-1-1 1 0 0,0 0 0 0 0,1-1 0 0 0,-1 1 0 0 0,0 0-1 0 0,0 0 1 0 0,1-1 0 0 0,-1 1 0 0 0,0-1-1 0 0,-1 1-2 0 0,-42 1 376 0 0,63-9-12484 0 0,-10 6 3819 0 0,-4 1 1862 0 0</inkml:trace>
  <inkml:trace contextRef="#ctx0" brushRef="#br1" timeOffset="121019.004">5759 3945 0 0 0,'0'0'1306'0'0,"0"0"454"0"0,0 0 263 0 0,0 0 111 0 0,0 0-92 0 0,0 0-245 0 0,0 0-338 0 0,0 0-333 0 0,0 0-263 0 0,0 0-190 0 0,0 0-146 0 0,0 0-47 0 0,0 0 10 0 0,-5 2 19 0 0,3-1-351 0 0,-1 1 1 0 0,1-1-1 0 0,-1 1 0 0 0,1-1 1 0 0,-1 1-1 0 0,1 0 0 0 0,0 0 1 0 0,0 0-1 0 0,0 1 0 0 0,0-1 1 0 0,0 0-1 0 0,1 1 0 0 0,-1-1 1 0 0,1 1-1 0 0,-1 0 0 0 0,1-1 1 0 0,0 1-1 0 0,0 0 0 0 0,0 0 1 0 0,0 0-1 0 0,1-1 0 0 0,-1 1 1 0 0,1 0-1 0 0,0 0 0 0 0,0 3-158 0 0,0-5 54 0 0,0 0-1 0 0,0 1 1 0 0,0-1 0 0 0,1 0-1 0 0,-1 0 1 0 0,0 1-1 0 0,1-1 1 0 0,-1 0 0 0 0,1 0-1 0 0,-1 0 1 0 0,1 0 0 0 0,0 1-1 0 0,-1-1 1 0 0,1 0-1 0 0,0 0 1 0 0,0 0 0 0 0,0-1-1 0 0,0 1 1 0 0,0 0-1 0 0,0 0 1 0 0,0 0 0 0 0,0-1-1 0 0,0 1 1 0 0,0 0 0 0 0,0-1-1 0 0,1 1 1 0 0,-1-1-1 0 0,0 0 1 0 0,0 1 0 0 0,0-1-1 0 0,1 0 1 0 0,-1 0-1 0 0,0 0 1 0 0,1 1 0 0 0,-1-1-1 0 0,0-1 1 0 0,0 1 0 0 0,1 0-1 0 0,-1 0 1 0 0,0 0-1 0 0,0-1 1 0 0,1 1 0 0 0,-1 0-1 0 0,0-1 1 0 0,0 0 0 0 0,0 1-1 0 0,1-1 1 0 0,-1 1-1 0 0,0-1 1 0 0,0 0 0 0 0,0 0-1 0 0,0 0 1 0 0,0 0-1 0 0,-1 0 1 0 0,1 0 0 0 0,0 0-1 0 0,0 0 1 0 0,-1 0 0 0 0,2-1-54 0 0,-2 1 12 0 0,1 0 0 0 0,-1 1 0 0 0,1-1 0 0 0,-1 0 0 0 0,1 0 1 0 0,-1 0-1 0 0,1 0 0 0 0,-1 0 0 0 0,0 0 0 0 0,1 0 0 0 0,-1 0 1 0 0,0 0-1 0 0,0-1 0 0 0,0 1 0 0 0,0 0 0 0 0,0 0 0 0 0,0 0 1 0 0,0 0-1 0 0,0 0 0 0 0,-1 0 0 0 0,1 0 0 0 0,0 0 0 0 0,0 0 1 0 0,-1 0-1 0 0,1 0 0 0 0,-1 0 0 0 0,1 0 0 0 0,-1 0 0 0 0,0 0 0 0 0,1 0 1 0 0,-1 1-1 0 0,0-1 0 0 0,1 0 0 0 0,-1 0 0 0 0,0 1 0 0 0,0-1 1 0 0,0 0-1 0 0,0 1 0 0 0,1-1 0 0 0,-1 1 0 0 0,0-1 0 0 0,0 1 1 0 0,0-1-1 0 0,0 1 0 0 0,0 0 0 0 0,0-1 0 0 0,-1 1 0 0 0,1 0 1 0 0,0 0-1 0 0,0 0-12 0 0,-19-15-1473 0 0,30 6-16577 0 0,-8 8 12654 0 0</inkml:trace>
  <inkml:trace contextRef="#ctx0" brushRef="#br1" timeOffset="121892.309">5892 3835 944 0 0,'0'0'2398'0'0,"0"0"-52"0"0,0 0-66 0 0,0 0-80 0 0,0 0-60 0 0,0 0-177 0 0,0 0-295 0 0,0 0-334 0 0,0 0-343 0 0,0 0-312 0 0,0 0-265 0 0,0 0-180 0 0,3-3-75 0 0,-2 1-204 0 0,6-7 500 0 0,-12 24 895 0 0,-32 123 1712 0 0,29-130-2313 0 0,12-31-559 0 0,41-31-324 0 0,-43 53 129 0 0,-1 0 0 0 0,0 0 0 0 0,1 1 0 0 0,-1-1 0 0 0,1 0 0 0 0,-1 1 0 0 0,1-1 0 0 0,-1 1 0 0 0,1 0 0 0 0,-1-1 0 0 0,1 1 0 0 0,0 0 0 0 0,-1 0 0 0 0,1 0 0 0 0,-1 0 0 0 0,1 0 0 0 0,0 0 1 0 0,-1 1-1 0 0,1-1 0 0 0,-1 0 0 0 0,1 1 0 0 0,-1-1 0 0 0,1 1 0 0 0,-1 0 0 0 0,1-1 0 0 0,-1 1 0 0 0,0 0 0 0 0,1 0 0 0 0,-1 0 0 0 0,0 0 0 0 0,0 0 0 0 0,0 0 0 0 0,0 0 0 0 0,0 1 0 0 0,0-1 0 0 0,0 0 0 0 0,0 0 0 0 0,0 1 0 0 0,0-1 0 0 0,-1 1 0 0 0,1-1 0 0 0,0 2 5 0 0,0-1-1 0 0,0 0 0 0 0,-1 0 1 0 0,1 0-1 0 0,0 0 0 0 0,-1 0 0 0 0,0 1 1 0 0,1-1-1 0 0,-1 0 0 0 0,0 0 0 0 0,0 1 1 0 0,0-1-1 0 0,-1 0 0 0 0,1 0 0 0 0,0 0 0 0 0,-1 1 1 0 0,1-1-1 0 0,-1 0 0 0 0,0 0 0 0 0,0 0 1 0 0,0 0-1 0 0,0 0 0 0 0,0 0 0 0 0,0 0 0 0 0,-1-1 1 0 0,1 1-1 0 0,0 0 0 0 0,-1 0 0 0 0,0-1 1 0 0,1 1-1 0 0,-1-1 0 0 0,0 0 0 0 0,0 1 0 0 0,1-1 1 0 0,-2 0 0 0 0,-71 26 78 0 0,89-45-26 0 0,118-6-120 0 0,-127 23 71 0 0,-4 1-2 0 0,0 0 1 0 0,0 0-1 0 0,-1 0 0 0 0,1 0 0 0 0,0-1 0 0 0,0 1 0 0 0,0 0 0 0 0,-1-1 0 0 0,1 1 1 0 0,0-1-1 0 0,0 0 0 0 0,-1 0 0 0 0,1 1 0 0 0,-1-1 0 0 0,1 0 0 0 0,-1-1 0 0 0,1 1 1 0 0,-1 0-1 0 0,1 0 0 0 0,-1 0 0 0 0,0-1 0 0 0,0 1 0 0 0,0-1 0 0 0,0 1 0 0 0,0-1 1 0 0,0 1-1 0 0,0-1 0 0 0,0 0 0 0 0,0 1 0 0 0,-1-1 0 0 0,1 0 0 0 0,-1 0 0 0 0,1 1 1 0 0,-1-1-1 0 0,0-2-1 0 0,-1 4-3 0 0,0 0 0 0 0,0 0-1 0 0,-1 0 1 0 0,1 0 0 0 0,0 0 0 0 0,-1 0 0 0 0,1 0 0 0 0,0 1 0 0 0,0-1 0 0 0,0 0 0 0 0,-1 1 0 0 0,1-1 0 0 0,0 1 0 0 0,0-1 0 0 0,0 1-1 0 0,0 0 1 0 0,0-1 0 0 0,0 1 0 0 0,0 0 0 0 0,0 0 0 0 0,0 0 0 0 0,0-1 0 0 0,0 1 0 0 0,0 0 0 0 0,1 0 0 0 0,-1 1 0 0 0,0-1-1 0 0,1 0 1 0 0,-1 0 0 0 0,1 0 0 0 0,-1 0 0 0 0,1 0 0 0 0,0 1 0 0 0,-1-1 0 0 0,1 0 0 0 0,0 0 0 0 0,0 1 0 0 0,0-1 0 0 0,0 0 0 0 0,0 0-1 0 0,0 1 1 0 0,0 0 3 0 0,0 99 230 0 0,1-95-1596 0 0,-7-7-6105 0 0,2-1 1024 0 0,1 1-3616 0 0</inkml:trace>
  <inkml:trace contextRef="#ctx0" brushRef="#br1" timeOffset="122393.373">5477 3767 3265 0 0,'0'0'1916'0'0,"0"0"14"0"0,0 0 9 0 0,0 0 84 0 0,0 0 107 0 0,0 0-26 0 0,0 0-262 0 0,0 0-415 0 0,0 0-479 0 0,0 0-412 0 0,0 0-229 0 0,0 0-7 0 0,0 0 114 0 0,7 6 1141 0 0,-46 205 1194 0 0,43-193-5636 0 0,1-15-1509 0 0,2-1-3506 0 0,-4-1-2298 0 0</inkml:trace>
  <inkml:trace contextRef="#ctx0" brushRef="#br1" timeOffset="123100.165">6173 3787 4777 0 0,'0'0'1967'0'0,"0"0"-122"0"0,0 0 14 0 0,0 0 40 0 0,0 0 24 0 0,0 0-82 0 0,0 0-208 0 0,0 0-293 0 0,0 0-286 0 0,0 0-264 0 0,0 0-243 0 0,0 0-163 0 0,-2-5-104 0 0,-9-16 152 0 0,10 24-318 0 0,0 0 0 0 0,0 0 0 0 0,0 1 0 0 0,1-1-1 0 0,-1 0 1 0 0,1 0 0 0 0,0 1 0 0 0,0-1 0 0 0,0 0-1 0 0,0 1 1 0 0,0-1 0 0 0,1 0 0 0 0,0 0 0 0 0,0 0-1 0 0,0 1 1 0 0,0-1 0 0 0,0 0 0 0 0,0 0 0 0 0,1 0-1 0 0,-1 0 1 0 0,1-1 0 0 0,0 1 0 0 0,0 0 0 0 0,0-1-1 0 0,0 1 1 0 0,1-1 0 0 0,1 2-114 0 0,75 50 376 0 0,-63-48-386 0 0,-18-4 321 0 0,-8-2-289 0 0,4 1-17 0 0,0 0 0 0 0,0 0-1 0 0,1 1 1 0 0,-1 0 0 0 0,1 0 0 0 0,-1 0 0 0 0,1 0 0 0 0,0 1-1 0 0,0 0 1 0 0,0 0 0 0 0,0 1 0 0 0,0-1 0 0 0,1 1 0 0 0,0 0-1 0 0,0 0 1 0 0,0 0 0 0 0,0 1 0 0 0,0 0 0 0 0,1-1 0 0 0,0 1 0 0 0,0 0-1 0 0,0 1 1 0 0,1-1 0 0 0,-1 2-5 0 0,3-6 5 0 0,-1 1 0 0 0,1-1 1 0 0,0 0-1 0 0,0 0 0 0 0,0 1 0 0 0,0-1 0 0 0,0 0 0 0 0,0 0 1 0 0,0 1-1 0 0,0-1 0 0 0,1 0 0 0 0,-1 0 0 0 0,0 1 0 0 0,1-1 1 0 0,-1 0-1 0 0,1 0 0 0 0,-1 0 0 0 0,1 0 0 0 0,0 0 0 0 0,-1 0 1 0 0,1 0-1 0 0,0 0 0 0 0,0 0 0 0 0,0 0 0 0 0,0 0 0 0 0,0 0 1 0 0,0 0-1 0 0,0-1 0 0 0,0 1 0 0 0,0 0 0 0 0,0-1 0 0 0,0 1 1 0 0,0-1-1 0 0,0 1 0 0 0,1-1 0 0 0,-1 1 0 0 0,0-1 1 0 0,0 0-1 0 0,1 0 0 0 0,-1 0 0 0 0,0 0 0 0 0,0 0 0 0 0,1 0 1 0 0,-1 0-1 0 0,0 0 0 0 0,0 0 0 0 0,1 0-5 0 0,12 0-4471 0 0,-1 1-4723 0 0,-13-1 8713 0 0,2 0-10987 0 0</inkml:trace>
  <inkml:trace contextRef="#ctx0" brushRef="#br1" timeOffset="124981.008">5482 4917 0 0 0,'0'0'1055'0'0,"0"0"697"0"0,0 0 18 0 0,0 0-196 0 0,0 0-194 0 0,0 0-138 0 0,0 0-84 0 0,-1-1-660 0 0,-1-2 9854 0 0,2 3-8694 0 0,114 2 1078 0 0,229-9-1823 0 0,64 5-686 0 0,-219 15-176 0 0,44 0-6 0 0,-232-13-46 0 0,0 0 6 0 0,0 0-30 0 0,-25 5-3289 0 0,4 0-3956 0 0,11-3 842 0 0,3-1-2950 0 0</inkml:trace>
  <inkml:trace contextRef="#ctx0" brushRef="#br1" timeOffset="125520.446">5230 5114 5569 0 0,'0'0'1953'0'0,"0"0"32"0"0,0 0 154 0 0,0 0 109 0 0,0 0-33 0 0,0 0-184 0 0,0 0-323 0 0,0 0-386 0 0,0 0-351 0 0,0 0-291 0 0,0 0-240 0 0,0 0-169 0 0,0 0-22 0 0,-7 4 939 0 0,-36 155 805 0 0,40-150-2684 0 0,0 0 2830 0 0,3-5-4436 0 0,2-4-4477 0 0,2-3-6297 0 0,-2 1 6803 0 0</inkml:trace>
  <inkml:trace contextRef="#ctx0" brushRef="#br1" timeOffset="126203.144">5275 5234 6633 0 0,'0'0'1490'0'0,"0"0"70"0"0,0 0 293 0 0,0 0 159 0 0,0 0-130 0 0,0 0-375 0 0,0 0-416 0 0,0 0-283 0 0,0 0-121 0 0,0 0-59 0 0,0 0-37 0 0,0 0-56 0 0,0 0-121 0 0,-4 0-111 0 0,-8-8 132 0 0,28-13 64 0 0,-11 15-457 0 0,55-47 1004 0 0,-54 93-462 0 0,-11 57-136 0 0,7-96-433 0 0,-1-1-1 0 0,1 1 1 0 0,-1-1 0 0 0,1 0 0 0 0,-1 1-1 0 0,1-1 1 0 0,-1 0 0 0 0,1 0-1 0 0,-1 0 1 0 0,1 0 0 0 0,-1 0-1 0 0,1-1 1 0 0,-1 1 0 0 0,1 0 0 0 0,-1-1-1 0 0,1 1 1 0 0,-1-1 0 0 0,0 1-1 0 0,1-1 1 0 0,-1 0 0 0 0,0 0 0 0 0,1 1-1 0 0,-1-1 1 0 0,0 0 0 0 0,0 0-1 0 0,0 0 1 0 0,0 0 0 0 0,0 0-1 0 0,0-1 1 0 0,0 1 0 0 0,0 0 0 0 0,0 0-1 0 0,0-1 1 0 0,-1 1 0 0 0,1-1-1 0 0,-1 1 1 0 0,1 0 0 0 0,0-2-15 0 0,45-91 104 0 0,-50 128-160 0 0,-31 109 457 0 0,34-138-357 0 0,-1 0 0 0 0,-1 0-1 0 0,1 0 1 0 0,-1-1 0 0 0,1 1 0 0 0,-1-1-1 0 0,0 1 1 0 0,-1-1 0 0 0,1 0-1 0 0,-1 0 1 0 0,0-1 0 0 0,0 1 0 0 0,0-1-1 0 0,0 0 1 0 0,-1 0 0 0 0,1 0-1 0 0,-1-1 1 0 0,0 1 0 0 0,0-1 0 0 0,0 0-1 0 0,0-1 1 0 0,0 1 0 0 0,0-1-1 0 0,0 0 1 0 0,-1 0 0 0 0,1-1-1 0 0,0 1 1 0 0,-1-1 0 0 0,1 0 0 0 0,0-1-1 0 0,-1 1 1 0 0,1-1 0 0 0,0 0-1 0 0,0-1 1 0 0,0 1 0 0 0,-3-2-44 0 0,-20-19-382 0 0,44 2-3698 0 0,-2 11-1224 0 0,-5 4-1108 0 0,-7 4 3546 0 0,4-2-5720 0 0</inkml:trace>
  <inkml:trace contextRef="#ctx0" brushRef="#br1" timeOffset="126828.347">5536 5124 3033 0 0,'0'0'2388'0'0,"0"0"-97"0"0,0 0-92 0 0,0 0-61 0 0,0 0-164 0 0,0 0-194 0 0,0 0-274 0 0,0 0-295 0 0,0 0-193 0 0,0 0-152 0 0,0 0-96 0 0,0 0-57 0 0,0 0-66 0 0,-2-5-45 0 0,-6-13-40 0 0,-1 15 3149 0 0,18 16-3622 0 0,-2-2-47 0 0,0-1 0 0 0,1 0 0 0 0,0 0 0 0 0,1 0-1 0 0,0-1 1 0 0,1 0 0 0 0,-1-1 0 0 0,2 0 0 0 0,-1 0 0 0 0,12 5-42 0 0,-65 16 265 0 0,28-17-251 0 0,-77 87-29 0 0,93-99-1 0 0,-1 0 0 0 0,1-1 0 0 0,-1 1 0 0 0,1 0 1 0 0,-1 0-1 0 0,1 0 0 0 0,-1 0 0 0 0,1 0 0 0 0,-1 0 1 0 0,1 0-1 0 0,-1 0 0 0 0,1 0 0 0 0,0 0 0 0 0,-1 0 1 0 0,1 0-1 0 0,-1 0 0 0 0,1 0 0 0 0,-1 0 0 0 0,1 1 0 0 0,-1-1 1 0 0,1 0-1 0 0,-1 0 0 0 0,1 1 0 0 0,-1-1 0 0 0,0 0 1 0 0,1 0-1 0 0,-1 1 0 0 0,1-1 0 0 0,-1 1 0 0 0,0-1 1 0 0,1 0-1 0 0,-1 1 0 0 0,0-1 0 0 0,1 1 0 0 0,-1-1 0 0 0,0 1 1 0 0,0-1-1 0 0,1 1 0 0 0,-1-1 0 0 0,0 1 0 0 0,0-1 1 0 0,0 1-1 0 0,0-1 0 0 0,0 1 0 0 0,0-1 0 0 0,0 1 1 0 0,0-1-1 0 0,0 1 0 0 0,0-1 0 0 0,0 1 0 0 0,0-1 0 0 0,0 1 1 0 0,0 0-1 0 0,0-1 0 0 0,-1 1 0 0 0,1-1 0 0 0,0 1 1 0 0,0-1-1 0 0,0 0 0 0 0,-1 1 0 0 0,1-1 0 0 0,0 1 1 0 0,-1-1-1 0 0,1 1 0 0 0,-1-1 0 0 0,1 0 0 0 0,0 1 0 0 0,-1-1 16 0 0,23-8-4346 0 0,-6 1-6985 0 0,-11 4-97 0 0</inkml:trace>
  <inkml:trace contextRef="#ctx0" brushRef="#br1" timeOffset="127789.993">6984 4055 0 0 0,'0'0'847'0'0,"0"0"1036"0"0,0 0 323 0 0,0 0 36 0 0,0 0 89 0 0,0 0-31 0 0,0 0-181 0 0,0 0-272 0 0,0 0-352 0 0,3-10-252 0 0,9-43 687 0 0,-26 95 2737 0 0,-2 63-3069 0 0,-21 166 177 0 0,-22 41-1006 0 0,22-104-400 0 0,44 1-80 0 0,6-241-7381 0 0,-6 11-5574 0 0,-4 13 2514 0 0</inkml:trace>
  <inkml:trace contextRef="#ctx0" brushRef="#br1" timeOffset="129056.822">7031 3972 6545 0 0,'0'0'1251'0'0,"0"0"12"0"0,0 0-112 0 0,0 0-7 0 0,0 0 109 0 0,0 0 63 0 0,0 0-54 0 0,0 0-200 0 0,0 0-279 0 0,0 0-241 0 0,0 0-229 0 0,0 0-167 0 0,0 0-60 0 0,-2-1-15 0 0,1 1-28 0 0,1 0 0 0 0,0 0 0 0 0,0 1 0 0 0,0-1 0 0 0,0 0 0 0 0,0 0 1 0 0,0 0-1 0 0,0 1 0 0 0,0-1 0 0 0,-1 0 0 0 0,1 0 0 0 0,0 0 0 0 0,0 1 0 0 0,0-1 0 0 0,-1 0 0 0 0,1 0 0 0 0,0 0 1 0 0,0 0-1 0 0,0 0 0 0 0,-1 0 0 0 0,1 0 0 0 0,0 1 0 0 0,0-1 0 0 0,0 0 0 0 0,-1 0 0 0 0,1 0 0 0 0,0 0 1 0 0,0 0-1 0 0,-1 0 0 0 0,1 0 0 0 0,0 0 0 0 0,0 0 0 0 0,-1 0 0 0 0,1 0 0 0 0,0 0-43 0 0,6 3 305 0 0,1 0 0 0 0,0 0-1 0 0,0 0 1 0 0,0-1 0 0 0,1 0-1 0 0,-1 0 1 0 0,0-1 0 0 0,1 0-1 0 0,-1 0 1 0 0,1-1 0 0 0,-1 0-1 0 0,1 0 1 0 0,2-1-305 0 0,8 1 304 0 0,188 7 560 0 0,288-4-216 0 0,-489-4-670 0 0,-3 2 19 0 0,0-1 1 0 0,0 1-1 0 0,0-1 0 0 0,0 0 1 0 0,0 0-1 0 0,0 0 0 0 0,0 0 1 0 0,0 0-1 0 0,0 0 0 0 0,0-1 1 0 0,0 1-1 0 0,0-1 0 0 0,0 1 1 0 0,0-1-1 0 0,0 0 0 0 0,0 0 1 0 0,0 0-1 0 0,0 0 0 0 0,-1 0 0 0 0,1 0 1 0 0,0 0-1 0 0,-1-1 0 0 0,1 1 1 0 0,-1 0-1 0 0,1-1 0 0 0,-1 1 1 0 0,0-1-1 0 0,0 0 0 0 0,0 0 1 0 0,0 1-1 0 0,0-1 0 0 0,0 0 1 0 0,0 0-1 0 0,0 0 3 0 0,-53-9-1756 0 0,50 11 1765 0 0,0 0 14 0 0,0-1 0 0 0,-1 1 1 0 0,1 0-1 0 0,0 1 0 0 0,0-1 0 0 0,-1 0 0 0 0,1 1 1 0 0,0-1-1 0 0,0 1 0 0 0,0 0 0 0 0,0-1 0 0 0,0 1 1 0 0,0 0-1 0 0,0 0 0 0 0,0 0 0 0 0,0 1 0 0 0,0-1 0 0 0,1 0 1 0 0,-1 1-1 0 0,0-1 0 0 0,1 1 0 0 0,-1 0 0 0 0,1-1 1 0 0,0 1-1 0 0,0 0 0 0 0,-1 0 0 0 0,1 0 0 0 0,0 0 1 0 0,1 0-1 0 0,-1 0 0 0 0,0 0 0 0 0,0 0 0 0 0,1 0 1 0 0,-1 1-1 0 0,1-1 0 0 0,0 0-23 0 0,-25 98 1382 0 0,4 1 0 0 0,5 1 0 0 0,-2 75-1382 0 0,-56 247 614 0 0,46-183-412 0 0,5-70-166 0 0,23-172-76 0 0,0 1 0 0 0,-1 0-1 0 0,1 0 1 0 0,0-1 0 0 0,-1 1-1 0 0,1 0 1 0 0,0 0-1 0 0,-1 0 1 0 0,1-1 0 0 0,0 1-1 0 0,-1 0 1 0 0,1 0 0 0 0,-1 0-1 0 0,1 0 1 0 0,0 0 0 0 0,-1 0-1 0 0,1 0 1 0 0,0 0 0 0 0,-1 0-1 0 0,1 0 1 0 0,-1 0 0 0 0,1 0-1 0 0,0 0 1 0 0,-1 0-1 0 0,1 0 1 0 0,-1 0 0 0 0,1 0-1 0 0,0 1 1 0 0,-1-1 0 0 0,1 0-1 0 0,0 0 1 0 0,-1 0 0 0 0,1 1-1 0 0,0-1 1 0 0,-1 0 0 0 0,1 0-1 0 0,0 1 1 0 0,-1-1 0 0 0,1 0-1 0 0,0 0 1 0 0,0 1-1 0 0,0-1 1 0 0,-1 1 0 0 0,1-1-1 0 0,0 0 1 0 0,0 1 0 0 0,0-1-1 0 0,0 0 1 0 0,-1 1 0 0 0,1-1-1 0 0,0 1 1 0 0,0-1 0 0 0,0 0-1 0 0,0 1 1 0 0,0-1 0 0 0,0 1-1 0 0,0-1 1 0 0,0 0 0 0 0,0 1 39 0 0,-11-17-5020 0 0,3 4-5342 0 0,5 7-1094 0 0</inkml:trace>
  <inkml:trace contextRef="#ctx0" brushRef="#br1" timeOffset="129639.936">6778 5173 9610 0 0,'0'0'1050'0'0,"0"0"-429"0"0,0 0 22 0 0,0 0 382 0 0,0 0 405 0 0,0 0 189 0 0,0 0-87 0 0,0 0-351 0 0,0 0-423 0 0,0 0-272 0 0,0 0-87 0 0,0 0-13 0 0,0 0 29 0 0,28 2 2168 0 0,318-19 757 0 0,-95 0-3068 0 0,-41-1-52 0 0,-198 12-2557 0 0,-15 1-2654 0 0,-2-1-4101 0 0,3 4-2058 0 0</inkml:trace>
  <inkml:trace contextRef="#ctx0" brushRef="#br1" timeOffset="130496.832">7071 4490 12139 0 0,'0'0'1237'0'0,"0"0"-77"0"0,0 0-9 0 0,0 0 95 0 0,0 0 84 0 0,0 0-49 0 0,0 0-239 0 0,0 0-327 0 0,0 0-269 0 0,0 0-124 0 0,0 0-48 0 0,0 0 19 0 0,0 0 57 0 0,23-17 1003 0 0,41-23 439 0 0,-68 70-1307 0 0,-21 29-146 0 0,19-49-312 0 0,1 0 0 0 0,1 1 1 0 0,0-1-1 0 0,0 1 1 0 0,1-1-1 0 0,0 1 0 0 0,1 0 1 0 0,0 0-1 0 0,1 0 0 0 0,0 10-27 0 0,1-20 13 0 0,0 0 0 0 0,0 0 0 0 0,0-1 0 0 0,1 1-1 0 0,-1 0 1 0 0,0 0 0 0 0,1 0 0 0 0,-1 0-1 0 0,1 0 1 0 0,-1-1 0 0 0,1 1 0 0 0,-1 0 0 0 0,1 0-1 0 0,-1-1 1 0 0,1 1 0 0 0,0 0 0 0 0,-1-1-1 0 0,1 1 1 0 0,0-1 0 0 0,0 1 0 0 0,-1-1 0 0 0,1 1-1 0 0,0-1 1 0 0,0 1 0 0 0,0-1 0 0 0,0 0-1 0 0,0 1 1 0 0,0-1 0 0 0,-1 0 0 0 0,1 0 0 0 0,0 0-1 0 0,0 0 1 0 0,0 0 0 0 0,0 0 0 0 0,0 0-1 0 0,0 0 1 0 0,0 0 0 0 0,0 0 0 0 0,0 0-1 0 0,0-1 1 0 0,0 1 0 0 0,-1 0 0 0 0,1-1 0 0 0,0 1-1 0 0,0-1 1 0 0,0 1 0 0 0,0-1 0 0 0,-1 1-1 0 0,2-1-12 0 0,42-24 288 0 0,-30 13-283 0 0,0 0 1 0 0,-1-1-1 0 0,0-1 1 0 0,-1 0-1 0 0,-1 0 1 0 0,0-2-1 0 0,-1 1 1 0 0,-1-1-1 0 0,0 0 1 0 0,-1-1-1 0 0,4-14-5 0 0,-6 8-35 0 0,-16 33-63 0 0,2 5 137 0 0,1 0 1 0 0,0 1-1 0 0,1-1 1 0 0,1 1-1 0 0,1 1 1 0 0,0-1-1 0 0,1 1 1 0 0,1-1-1 0 0,0 1 1 0 0,1 0-1 0 0,2 13-39 0 0,16 10-276 0 0,-6-38-4994 0 0,1-12-7433 0 0,-9 6 6147 0 0,-1 1 2858 0 0</inkml:trace>
  <inkml:trace contextRef="#ctx0" brushRef="#br1" timeOffset="130954.984">7341 4613 2152 0 0,'0'0'3078'0'0,"0"0"-272"0"0,0 0-237 0 0,0 0-203 0 0,0 0-288 0 0,0 0-381 0 0,0 0-380 0 0,0 0-312 0 0,0 0-198 0 0,0 0-119 0 0,0 0-90 0 0,0 0-41 0 0,3-4-34 0 0,12-18 469 0 0,-19 21 1753 0 0,-16 7-2255 0 0,15 1-371 0 0,1-1-1 0 0,0 1 1 0 0,1 0-1 0 0,0 1 1 0 0,0-1-1 0 0,0 1 1 0 0,1-1 0 0 0,0 1-1 0 0,0 0 1 0 0,1 0-1 0 0,0 0 1 0 0,0 0-1 0 0,1 0 1 0 0,0 0-1 0 0,1 0 1 0 0,-1 0-119 0 0,22 134 928 0 0,-22-139-919 0 0,1-1 0 0 0,-1 1-1 0 0,0-1 1 0 0,0 1 0 0 0,0-1 0 0 0,0 1-1 0 0,0-1 1 0 0,-1 1 0 0 0,1 0 0 0 0,-1-1 0 0 0,0 1-1 0 0,1-1 1 0 0,-1 0 0 0 0,0 1 0 0 0,-1-1 0 0 0,1 0-1 0 0,0 0 1 0 0,-1 1 0 0 0,1-1 0 0 0,-1 0 0 0 0,1 0-1 0 0,-1-1 1 0 0,0 1 0 0 0,0 0 0 0 0,0 0-1 0 0,0-1 1 0 0,0 0 0 0 0,0 1 0 0 0,-1-1 0 0 0,1 0-1 0 0,0 0 1 0 0,-1 0 0 0 0,1 0 0 0 0,-1 0 0 0 0,1-1-1 0 0,-1 1 1 0 0,1-1 0 0 0,-1 0 0 0 0,1 1 0 0 0,-1-1-1 0 0,1 0 1 0 0,-1-1 0 0 0,0 1 0 0 0,-1-1-9 0 0,-60-18 364 0 0,63 18-427 0 0,0 0-1 0 0,0 0 1 0 0,0 0 0 0 0,0 0 0 0 0,0 0 0 0 0,0 0 0 0 0,0 0 0 0 0,0 0-1 0 0,0 0 1 0 0,0-1 0 0 0,1 1 0 0 0,-1 0 0 0 0,0-1 0 0 0,1 1 0 0 0,-1 0 0 0 0,1-1-1 0 0,-1 1 1 0 0,1 0 0 0 0,0-1 0 0 0,0 1 0 0 0,0-1 0 0 0,0 1 0 0 0,0-1 0 0 0,0 1-1 0 0,0-1 1 0 0,0 1 0 0 0,0 0 0 0 0,1-1 0 0 0,-1 1 0 0 0,0-1 0 0 0,1 1-1 0 0,-1 0 1 0 0,1-1 0 0 0,0 1 0 0 0,-1 0 0 0 0,1 0 0 0 0,0-1 0 0 0,0 1 0 0 0,0 0-1 0 0,0 0 1 0 0,0 0 0 0 0,0 0 0 0 0,0 0 0 0 0,1 0 63 0 0,15-16-4458 0 0,-4 6-6146 0 0,-8 8-1016 0 0</inkml:trace>
  <inkml:trace contextRef="#ctx0" brushRef="#br1" timeOffset="131310.144">7226 4773 11018 0 0,'0'0'2198'0'0,"0"0"-88"0"0,0 0 18 0 0,0 0-167 0 0,0 0-382 0 0,0 0-436 0 0,0 0-379 0 0,0 0-211 0 0,0 0-101 0 0,0 0-57 0 0,0 0-5 0 0,0 0 22 0 0,0 0 13 0 0,0 0 13 0 0,25-1 782 0 0,170-19-284 0 0,-206 17-1103 0 0,4 2-4028 0 0,2 0-5605 0 0,2 1-2024 0 0</inkml:trace>
  <inkml:trace contextRef="#ctx0" brushRef="#br1" timeOffset="133076.364">7818 4275 0 0 0,'0'0'1108'0'0,"0"0"923"0"0,0 0 283 0 0,0 0 64 0 0,0 0 11 0 0,0 0-128 0 0,0 0-258 0 0,0 0-384 0 0,0 0-356 0 0,0 0-276 0 0,0 0-205 0 0,-7-2 356 0 0,5 2 2013 0 0,4 3-3034 0 0,0-1 1 0 0,0 1-1 0 0,1-1 1 0 0,-1 0 0 0 0,0 0-1 0 0,1 0 1 0 0,-1 0-1 0 0,1 0 1 0 0,0-1-1 0 0,0 1 1 0 0,0-1 0 0 0,0 0-1 0 0,0 0 1 0 0,0 0-1 0 0,0 0 1 0 0,0 0-1 0 0,0-1 1 0 0,0 1 0 0 0,0-1-1 0 0,1 0 1 0 0,-1 0-1 0 0,0 0 1 0 0,0 0-1 0 0,0 0 1 0 0,1-1 0 0 0,-1 0-1 0 0,2 0-117 0 0,5 0 221 0 0,354-1 1029 0 0,257 2-914 0 0,-403 8-316 0 0,-239-10-4578 0 0,0 1-248 0 0,4 0-4298 0 0,8 0-853 0 0</inkml:trace>
  <inkml:trace contextRef="#ctx0" brushRef="#br1" timeOffset="134577.968">6200 4352 4809 0 0,'0'0'2433'0'0,"0"0"99"0"0,0 0 23 0 0,0 0-117 0 0,0 0-324 0 0,0 0-532 0 0,0 0-494 0 0,0 0-321 0 0,0 0-158 0 0,0 0-82 0 0,0 0-39 0 0,0 0-3 0 0,-4 0 3259 0 0,115-113-1853 0 0,-51 59-4108 0 0,-8-6-9266 0 0,-46 52 58 0 0</inkml:trace>
  <inkml:trace contextRef="#ctx0" brushRef="#br1" timeOffset="135160.37">6508 4022 2072 0 0,'0'0'2089'0'0,"0"0"-185"0"0,0 0 1 0 0,0 0 79 0 0,0 0 47 0 0,0 0-50 0 0,0 0-290 0 0,0 0-403 0 0,0 0-321 0 0,0 0-248 0 0,0 0-139 0 0,0 0-65 0 0,0 0-39 0 0,2-6-26 0 0,5-15-43 0 0,36 10 2397 0 0,-40 11-2618 0 0,-2 0-171 0 0,0 0 0 0 0,0 0-1 0 0,0 0 1 0 0,-1 0 0 0 0,1 0-1 0 0,0 0 1 0 0,0 1 0 0 0,0-1 0 0 0,0 0-1 0 0,0 0 1 0 0,-1 1 0 0 0,1-1 0 0 0,0 1-1 0 0,0-1 1 0 0,-1 1 0 0 0,1-1 0 0 0,0 1-1 0 0,-1-1 1 0 0,1 1 0 0 0,0 0-1 0 0,-1-1 1 0 0,1 1 0 0 0,-1 0 0 0 0,1 0-1 0 0,-1-1 1 0 0,1 1 0 0 0,-1 0 0 0 0,0 0-1 0 0,1 0 1 0 0,-1-1 0 0 0,0 1-1 0 0,0 0 1 0 0,0 0 0 0 0,1 0 0 0 0,-1 0-1 0 0,0 0 1 0 0,0-1 0 0 0,0 1 0 0 0,0 0-1 0 0,-1 0 1 0 0,1 0 0 0 0,0 0-1 0 0,0 0 1 0 0,0 0 0 0 0,-1-1 0 0 0,1 1-1 0 0,0 0 1 0 0,-1 0 0 0 0,1 0 0 0 0,-1-1-1 0 0,1 1 1 0 0,-1 0-15 0 0,-25 41 248 0 0,-35 19-31 0 0,107-65 370 0 0,-35 2-1464 0 0,47-2 2144 0 0,-41 8-4899 0 0,-5 7-5102 0 0,-10-9-2572 0 0</inkml:trace>
  <inkml:trace contextRef="#ctx0" brushRef="#br1" timeOffset="135719.173">6041 5034 320 0 0,'0'0'2231'0'0,"0"0"-84"0"0,0 0 63 0 0,0 0 84 0 0,0 0-62 0 0,0 0-247 0 0,0 0-286 0 0,0 0-276 0 0,0 0-260 0 0,0 0-190 0 0,0 0-173 0 0,0 0-122 0 0,0 0-30 0 0,-5 2-8 0 0,-1-1-898 0 0,-3 1 2157 0 0,23-17 341 0 0,180-141-1936 0 0,-178 138-2853 0 0,-8 5-5369 0 0,-5 7-3722 0 0</inkml:trace>
  <inkml:trace contextRef="#ctx0" brushRef="#br1" timeOffset="136077.093">6463 4594 14611 0 0,'0'0'2122'0'0,"0"0"-232"0"0,0 0-263 0 0,0 0-238 0 0,0 0-307 0 0,0 0-345 0 0,0 0-295 0 0,0 0-192 0 0,0 0-65 0 0,0 0-37 0 0,0 0-24 0 0,-4 10-40 0 0,-26 94-467 0 0,29-86-1250 0 0,1-7-2816 0 0,0-4-989 0 0,0-1-6302 0 0</inkml:trace>
  <inkml:trace contextRef="#ctx0" brushRef="#br1" timeOffset="136849.277">8309 4396 4433 0 0,'0'0'2095'0'0,"0"0"-99"0"0,0 0 109 0 0,0 0 14 0 0,0 0-181 0 0,0 0-342 0 0,0 0-373 0 0,0 0-300 0 0,0 0-198 0 0,0 0-124 0 0,0 0-99 0 0,-6 2-35 0 0,-15 8-3 0 0,36-21 4475 0 0,16-17-3954 0 0,3-2-1021 0 0,1 3-750 0 0,67-59 974 0 0,-73 53-4607 0 0,-5-4-4902 0 0,-19 26-2280 0 0</inkml:trace>
  <inkml:trace contextRef="#ctx0" brushRef="#br1" timeOffset="137454.974">8218 4041 7898 0 0,'0'0'2012'0'0,"0"0"-163"0"0,0 0-130 0 0,0 0-90 0 0,0 0-95 0 0,0 0-140 0 0,0 0-269 0 0,7-11-287 0 0,24-35-192 0 0,-28 43-494 0 0,0-1-1 0 0,0 0 1 0 0,1 1-1 0 0,0 0 0 0 0,-1 0 1 0 0,1 0-1 0 0,0 0 1 0 0,1 1-1 0 0,-1-1 0 0 0,0 1 1 0 0,1 0-1 0 0,-1 1 0 0 0,1-1 1 0 0,0 1-1 0 0,-1-1 1 0 0,1 2-1 0 0,0-1-151 0 0,5-1 324 0 0,-9 1-301 0 0,0 0 0 0 0,0 0 0 0 0,0 0-1 0 0,0 0 1 0 0,1 0 0 0 0,-1 0 0 0 0,0 1 0 0 0,1-1-1 0 0,-1 1 1 0 0,0-1 0 0 0,1 1 0 0 0,-1-1-1 0 0,1 1 1 0 0,-1 0 0 0 0,1 0 0 0 0,-1 0 0 0 0,1 0-1 0 0,-1 0 1 0 0,1 0 0 0 0,-1 0 0 0 0,1 0 0 0 0,-1 0-1 0 0,1 1 1 0 0,-1-1 0 0 0,0 1 0 0 0,1-1-1 0 0,-1 1 1 0 0,1-1 0 0 0,-1 1 0 0 0,0 0 0 0 0,0 0-1 0 0,1 0 1 0 0,-1-1 0 0 0,0 1 0 0 0,0 0-1 0 0,0 1 1 0 0,0-1 0 0 0,0 0 0 0 0,0 0 0 0 0,0 0-1 0 0,-1 1 1 0 0,1-1 0 0 0,0 0 0 0 0,-1 1-1 0 0,1-1 1 0 0,-1 0 0 0 0,1 1 0 0 0,-1-1 0 0 0,0 1-1 0 0,1-1 1 0 0,-1 1 0 0 0,0-1 0 0 0,0 1-1 0 0,0-1 1 0 0,0 1 0 0 0,0-1 0 0 0,-1 1 0 0 0,1-1-1 0 0,0 0 1 0 0,-1 1 0 0 0,1-1 0 0 0,-1 2-23 0 0,-7 9 24 0 0,0 0-1 0 0,-1-1 1 0 0,-1 0 0 0 0,1 0 0 0 0,-2-1 0 0 0,1-1 0 0 0,-2 1-1 0 0,-3 1-23 0 0,-35 33 35 0 0,75-41 201 0 0,103-19-1079 0 0,-101 15-4370 0 0,0 0-4941 0 0,-19 1 948 0 0</inkml:trace>
  <inkml:trace contextRef="#ctx0" brushRef="#br1" timeOffset="144051.12">9051 3957 1128 0 0,'0'0'2106'0'0,"0"0"-164"0"0,0 0-76 0 0,0 0-7 0 0,0 0 18 0 0,0 0 9 0 0,0 0-142 0 0,0 0-234 0 0,0 0-223 0 0,0 0-180 0 0,5-10-128 0 0,22-55 2179 0 0,-28 96 679 0 0,-1 19-3432 0 0,-21 85 747 0 0,23-135-1158 0 0,0 0-5 0 0,0 0 10 0 0,0 0-21 0 0,0 0-30 0 0,17-15-12904 0 0,-15 13 7068 0 0,1-1-3019 0 0</inkml:trace>
  <inkml:trace contextRef="#ctx0" brushRef="#br1" timeOffset="145557.922">9207 3880 5697 0 0,'0'0'2598'0'0,"0"0"-115"0"0,0 0-97 0 0,0 0-197 0 0,0 0-224 0 0,0 0-276 0 0,0 0-354 0 0,0 0-364 0 0,0 0-311 0 0,0 0-250 0 0,0 0-187 0 0,0 0-19 0 0,0 0 71 0 0,-9 14 976 0 0,-4 59 521 0 0,-3 9-869 0 0,10-72-593 0 0,5-17 183 0 0,6-19-326 0 0,-5 23-176 0 0,0 0 0 0 0,1 1 0 0 0,-1-1 1 0 0,1 0-1 0 0,-1 1 0 0 0,1-1 1 0 0,0 1-1 0 0,0-1 0 0 0,0 1 0 0 0,0 0 1 0 0,1-1-1 0 0,-1 1 0 0 0,1 0 1 0 0,-1 0-1 0 0,1 0 0 0 0,0 0 0 0 0,0 0 1 0 0,0 0-1 0 0,0 0 0 0 0,0 1 1 0 0,0-1-1 0 0,0 1 0 0 0,1-1 0 0 0,-1 1 1 0 0,1 0-1 0 0,-1 0 0 0 0,1 0 1 0 0,-1 0-1 0 0,1 1 0 0 0,-1-1 0 0 0,1 1 1 0 0,0-1-1 0 0,-1 1 0 0 0,1 0 1 0 0,0 0-1 0 0,-1 0 0 0 0,1 0 0 0 0,0 1 1 0 0,-1-1-1 0 0,1 1 0 0 0,-1-1 1 0 0,1 1-1 0 0,-1 0 0 0 0,1 0 0 0 0,-1 0 1 0 0,1 1-1 0 0,-1-1 0 0 0,0 0 1 0 0,0 1-1 0 0,1 0 0 0 0,-1-1 0 0 0,0 1 1 0 0,-1 0-1 0 0,1 0 0 0 0,0 0 1 0 0,0 1 8 0 0,-1-1 0 0 0,0-1 1 0 0,-1 1-1 0 0,1 0 1 0 0,-1 0-1 0 0,1-1 1 0 0,-1 1-1 0 0,0 0 1 0 0,0 0-1 0 0,0-1 1 0 0,0 1-1 0 0,0 0 1 0 0,0 0-1 0 0,0 0 1 0 0,-1-1 0 0 0,1 1-1 0 0,0 0 1 0 0,-1 0-1 0 0,0-1 1 0 0,1 1-1 0 0,-1 0 1 0 0,0-1-1 0 0,0 1 1 0 0,0-1-1 0 0,0 1 1 0 0,0-1-1 0 0,0 0 1 0 0,0 1-1 0 0,-1-1 1 0 0,1 0-1 0 0,0 0 1 0 0,-1 0 0 0 0,1 0-1 0 0,-1 0 1 0 0,1 0-1 0 0,-1 0 1 0 0,0 0-1 0 0,1-1 1 0 0,-1 1-1 0 0,0 0 1 0 0,-1-1-1 0 0,-74 24 31 0 0,77-25-31 0 0,0 1 1 0 0,0-1 0 0 0,0 1 0 0 0,0-1 0 0 0,0 1 0 0 0,0-1 0 0 0,0 1-1 0 0,0-1 1 0 0,0 1 0 0 0,0 0 0 0 0,0-1 0 0 0,0 1 0 0 0,0-1 0 0 0,-1 1-1 0 0,1-1 1 0 0,0 1 0 0 0,0 0 0 0 0,0-1 0 0 0,-1 1 0 0 0,1-1 0 0 0,0 1-1 0 0,-1 0 1 0 0,1-1 0 0 0,0 1 0 0 0,-1 0 0 0 0,1-1 0 0 0,0 1 0 0 0,-1 0-1 0 0,184-38 1 0 0,-149 33 7 0 0,-34 5-1 0 0,0 0-13 0 0,0 0 12 0 0,0 0-16 0 0,-29 13-3 0 0,25-11 13 0 0,1 0 0 0 0,-1-1-1 0 0,1 1 1 0 0,-1 0 0 0 0,1 1 0 0 0,0-1 0 0 0,-1 1 0 0 0,1-1-1 0 0,1 1 1 0 0,-1 0 0 0 0,0 0 0 0 0,1 0 0 0 0,-1 0 0 0 0,1 1-1 0 0,0-1 1 0 0,0 1 0 0 0,0-1 0 0 0,1 1 0 0 0,-1 0 0 0 0,1-1 0 0 0,0 1-1 0 0,0 0 1 0 0,0 0 0 0 0,1 0 0 0 0,-1 2 0 0 0,3-4 3 0 0,0-1 0 0 0,0 1 0 0 0,0-1 1 0 0,0 0-1 0 0,1 0 0 0 0,-1 0 0 0 0,0 0 0 0 0,1 0 1 0 0,-1 0-1 0 0,0-1 0 0 0,1 1 0 0 0,-1-1 1 0 0,1 1-1 0 0,-1-1 0 0 0,1 0 0 0 0,-1 0 0 0 0,1 0 1 0 0,-1-1-1 0 0,1 1 0 0 0,-1-1 0 0 0,0 1 0 0 0,1-1 1 0 0,-1 0-1 0 0,0 1 0 0 0,3-2-3 0 0,-3 2-16 0 0,1 0-1 0 0,-1 0 1 0 0,0 0-1 0 0,1-1 1 0 0,-1 1 0 0 0,0 0-1 0 0,1-1 1 0 0,-1 0 0 0 0,0 1-1 0 0,1-1 1 0 0,-1 0 0 0 0,0 0-1 0 0,0 0 1 0 0,0 0-1 0 0,0-1 1 0 0,0 1 0 0 0,0-1-1 0 0,0 1 1 0 0,-1-1 0 0 0,1 0-1 0 0,0 1 1 0 0,-1-1-1 0 0,1 0 1 0 0,-1 0 0 0 0,0 0-1 0 0,0 0 1 0 0,0 0 0 0 0,0 0-1 0 0,0-1 1 0 0,0 1 0 0 0,0 0-1 0 0,-1-1 1 0 0,1 1-1 0 0,-1 0 1 0 0,1-1 0 0 0,-1 1-1 0 0,0 0 1 0 0,0-1 0 0 0,0 1-1 0 0,-1 0 1 0 0,1-1 0 0 0,0 1-1 0 0,-1-1 1 0 0,0 1 16 0 0,-63-68-2669 0 0,130 57 2727 0 0,65-30 176 0 0,-132 44-228 0 0,1 0 0 0 0,-1-1 0 0 0,0 1 0 0 0,0-1 0 0 0,1 1 1 0 0,-1-1-1 0 0,0 0 0 0 0,0 1 0 0 0,0-1 0 0 0,1 1 0 0 0,-1-1 0 0 0,0 0 0 0 0,0 0 0 0 0,0 0 0 0 0,0 0 0 0 0,0 1 0 0 0,0-1 0 0 0,0 0 0 0 0,0-1 0 0 0,1 1 0 0 0,-1 0 0 0 0,0 0 0 0 0,0 0 0 0 0,0 0 0 0 0,0-1 0 0 0,0 1 0 0 0,0 0 0 0 0,1-1 0 0 0,-1 1 1 0 0,0-1-1 0 0,0 1 0 0 0,1-1 0 0 0,-1 1 0 0 0,0-1 0 0 0,0 1 0 0 0,1-1 0 0 0,-1 0 0 0 0,1 1 0 0 0,-1-1 0 0 0,1 0 0 0 0,-1 0 0 0 0,1 0 0 0 0,-1 1 0 0 0,1-1 0 0 0,0 0 0 0 0,-1 0 0 0 0,1 0 0 0 0,0 0 0 0 0,0 1 0 0 0,-1-1 0 0 0,1 0 0 0 0,0 0 1 0 0,0 0-1 0 0,0 0 0 0 0,0 0 0 0 0,0 0 0 0 0,0 0 0 0 0,1 0 0 0 0,-1 0 0 0 0,0 1 0 0 0,0-1 0 0 0,1 0 0 0 0,-1 0 0 0 0,1 0-6 0 0,-43 161 2092 0 0,42-160-2081 0 0,-1 1 0 0 0,1 0 0 0 0,0-1 0 0 0,-1 1 0 0 0,1 0 0 0 0,0 0 0 0 0,-1-1 0 0 0,1 1 0 0 0,0 0 0 0 0,0 0 0 0 0,0-1 0 0 0,0 1 0 0 0,0 0 0 0 0,0 0 0 0 0,0-1 0 0 0,0 1 0 0 0,0 0 0 0 0,0 0 0 0 0,0 0 0 0 0,0-1 0 0 0,1 1 0 0 0,-1 0 0 0 0,0-1 0 0 0,0 1 0 0 0,1 0-1 0 0,-1 0 1 0 0,1-1 0 0 0,-1 1 0 0 0,0-1 0 0 0,1 1 0 0 0,-1 0 0 0 0,1-1 0 0 0,0 1 0 0 0,-1-1 0 0 0,1 1 0 0 0,-1-1 0 0 0,1 1 0 0 0,0-1 0 0 0,-1 0 0 0 0,1 1 0 0 0,0-1 0 0 0,-1 0 0 0 0,1 1 0 0 0,0-1 0 0 0,0 0 0 0 0,-1 0 0 0 0,2 0-11 0 0,37-14 302 0 0,-37 14-304 0 0,-1-1-1 0 0,1 0 1 0 0,0 0-1 0 0,-1 0 1 0 0,1 0-1 0 0,-1 0 1 0 0,1-1-1 0 0,-1 1 1 0 0,0 0 0 0 0,1-1-1 0 0,-1 1 1 0 0,0-1-1 0 0,0 1 1 0 0,0-1-1 0 0,0 0 1 0 0,0 1 0 0 0,0-1-1 0 0,-1 0 1 0 0,1 0-1 0 0,0 1 1 0 0,-1-1-1 0 0,0 0 1 0 0,1 0 0 0 0,-1 0-1 0 0,0 0 1 0 0,0 0-1 0 0,0 1 1 0 0,0-1-1 0 0,0 0 1 0 0,0 0 0 0 0,-1 0-1 0 0,1 0 1 0 0,-1 0-1 0 0,1 0 1 0 0,-1 1-1 0 0,0-1 1 0 0,0 0 0 0 0,1 1-1 0 0,-1-1 1 0 0,0 0-1 0 0,-1 1 1 0 0,1-1-1 0 0,0 1 1 0 0,0-1 0 0 0,-1 1-1 0 0,1 0 1 0 0,0 0-1 0 0,-1-1 1 0 0,0 1-1 0 0,1 0 1 0 0,-2 0 2 0 0,-5 7-5936 0 0,21 9-6933 0 0,-9-13 7822 0 0,-1 0 1185 0 0</inkml:trace>
  <inkml:trace contextRef="#ctx0" brushRef="#br1" timeOffset="145827.313">9594 4031 0 0 0,'0'0'2405'0'0,"0"0"969"0"0,0 0-92 0 0,0 0-419 0 0,0 0-436 0 0,0 0-492 0 0,0 0-489 0 0,0 0-397 0 0,0 0-308 0 0,0 0-167 0 0,0 0-23 0 0,0 0 88 0 0,0 0 86 0 0,1 25 1851 0 0,-3-18-3607 0 0,-7 21 3771 0 0,8-19-8250 0 0,1-2-7257 0 0,0-7 4748 0 0</inkml:trace>
  <inkml:trace contextRef="#ctx0" brushRef="#br1" timeOffset="146300.873">9687 3895 8122 0 0,'0'0'2074'0'0,"0"0"35"0"0,0 0 105 0 0,0 0-92 0 0,0 0-236 0 0,0 0-290 0 0,0 0-344 0 0,0 0-246 0 0,0 0-199 0 0,0 0-193 0 0,0 0-163 0 0,0 0-143 0 0,-2-5-112 0 0,-8-13-58 0 0,8 14-36 0 0,12 27 1301 0 0,0-9-1223 0 0,1-1 0 0 0,1 0 0 0 0,0-1 0 0 0,1 0-1 0 0,0 0 1 0 0,1-2 0 0 0,7 5-180 0 0,16 13 116 0 0,-98 1 619 0 0,56-26-791 0 0,1 0 0 0 0,0-1 0 0 0,0 1 0 0 0,0 1 1 0 0,0-1-1 0 0,1 1 0 0 0,-1-1 0 0 0,1 1 0 0 0,0 0 0 0 0,0 0 0 0 0,0 1 0 0 0,1-1 0 0 0,-1 0 0 0 0,1 1 1 0 0,0 0-1 0 0,0-1 0 0 0,1 1 0 0 0,-1 0 0 0 0,1 0 0 0 0,0 0 0 0 0,1 0 0 0 0,-1 0 0 0 0,1 0 0 0 0,0 3 56 0 0,1-2-2965 0 0,-1-3-6951 0 0,0-1-1722 0 0</inkml:trace>
  <inkml:trace contextRef="#ctx0" brushRef="#br1" timeOffset="147948.088">7653 4945 96 0 0,'0'0'1303'0'0,"0"0"41"0"0,0 0 221 0 0,0 0 206 0 0,0 0 112 0 0,0 0-55 0 0,0 0-234 0 0,0 0-285 0 0,0 0-216 0 0,0 0-120 0 0,0 0-73 0 0,0 0-41 0 0,0 0 0 0 0,3-1-11 0 0,65-10 6838 0 0,47 18-7703 0 0,-81-4 638 0 0,337 8-161 0 0,107-8-100 0 0,-393 4-178 0 0,-8-15-193 0 0,-56 7-9 0 0,-21 1 15 0 0,0 0 6 0 0,0 0-6 0 0,0 0 23 0 0,0 0 13 0 0,0 0-7 0 0,0 0-32 0 0,-29 3-3278 0 0,13-1-3196 0 0,12-1 1987 0 0,-4 0-7448 0 0</inkml:trace>
  <inkml:trace contextRef="#ctx0" brushRef="#br1" timeOffset="148279.761">8256 4877 14419 0 0,'0'0'655'0'0,"0"0"88"0"0,0 0 301 0 0,0 0 294 0 0,0 0 186 0 0,0 0-16 0 0,0 0-230 0 0,0 0-283 0 0,0 0-251 0 0,0 0-145 0 0,0 0-91 0 0,0 0-64 0 0,0 0-51 0 0,5-7-74 0 0,14-19 312 0 0,-75 80-8 0 0,0 1-2197 0 0,25-13-10637 0 0,27-37 776 0 0</inkml:trace>
  <inkml:trace contextRef="#ctx0" brushRef="#br1" timeOffset="148594.322">8071 5173 15995 0 0,'0'0'2913'0'0,"0"0"-1421"0"0,0 0-503 0 0,0 0 24 0 0,0 0 15 0 0,0 0-114 0 0,0 0-185 0 0,0 0-238 0 0,0 0-192 0 0,0 0-102 0 0,0 0-61 0 0,0 0-49 0 0,-5 1 356 0 0,-10 85-93 0 0,17-84-3281 0 0,0-2-4402 0 0,-2 0 3246 0 0,1 0-7878 0 0</inkml:trace>
  <inkml:trace contextRef="#ctx0" brushRef="#br1" timeOffset="149448.887">9175 4900 352 0 0,'0'0'3074'0'0,"0"0"-497"0"0,0 0-205 0 0,0 0-5 0 0,0 0-32 0 0,0 0-127 0 0,0 0-227 0 0,0 0-300 0 0,0 0-346 0 0,0 0-227 0 0,0 0-153 0 0,0 0-143 0 0,0 0-73 0 0,1-8-75 0 0,-1-3-399 0 0,1-25 2416 0 0,-22 112-1412 0 0,-6 93-868 0 0,14-131-357 0 0,13-38-54 0 0,0 0 12 0 0,0 0-9 0 0,0 0-12 0 0,0 0-35 0 0,0-19-6583 0 0,1 12-1007 0 0,0 3-3694 0 0</inkml:trace>
  <inkml:trace contextRef="#ctx0" brushRef="#br1" timeOffset="150156.39">9238 5001 6625 0 0,'0'0'2465'0'0,"0"0"-1106"0"0,0 0-291 0 0,0 0 191 0 0,0 0 43 0 0,0 0-158 0 0,0 0-265 0 0,0 0-288 0 0,0 0-170 0 0,0 0-93 0 0,0 0 4 0 0,0 0 14 0 0,0 0 22 0 0,-3 0 42 0 0,-16 0 1567 0 0,24-25 869 0 0,-5 25-2820 0 0,2-5 90 0 0,0 1 1 0 0,1 0-1 0 0,-1-1 1 0 0,1 1-1 0 0,0 0 0 0 0,0 1 1 0 0,0-1-1 0 0,0 0 1 0 0,1 1-1 0 0,-1 0 0 0 0,1 0 1 0 0,0 0-1 0 0,0 0 0 0 0,0 1 1 0 0,0-1-1 0 0,3 0-116 0 0,-1 49 551 0 0,-8-29-431 0 0,1-14-108 0 0,0 0-1 0 0,0 0 0 0 0,1 0 1 0 0,-1 0-1 0 0,1 0 0 0 0,-1 0 1 0 0,1 0-1 0 0,0 0 0 0 0,0 1 1 0 0,0-1-1 0 0,1 0 0 0 0,-1 0 1 0 0,1 0-1 0 0,0 0 1 0 0,0 0-1 0 0,0 0 0 0 0,0-1 1 0 0,0 1-1 0 0,1 0 0 0 0,-1 0 1 0 0,1-1-1 0 0,-1 1 0 0 0,3 1-11 0 0,-1-5 41 0 0,0 1-1 0 0,0-1 0 0 0,0 0 1 0 0,1 0-1 0 0,-1 0 0 0 0,0-1 1 0 0,0 1-1 0 0,0-1 0 0 0,-1 1 0 0 0,1-1 1 0 0,0 0-1 0 0,-1 0 0 0 0,1-1 1 0 0,-1 1-1 0 0,0 0 0 0 0,0-1 1 0 0,1 1-1 0 0,-2-1 0 0 0,1 0 1 0 0,0 0-1 0 0,0 0 0 0 0,0-1-40 0 0,38-73 492 0 0,-47 133-433 0 0,3-20-45 0 0,5-30-4 0 0,0 1 0 0 0,-1-1 0 0 0,0 1 0 0 0,0-1 0 0 0,0 1 0 0 0,-1-1 0 0 0,0 1 0 0 0,0-1 1 0 0,0 0-1 0 0,-1 1 0 0 0,0-1 0 0 0,0 0 0 0 0,-1 0 0 0 0,0 0 0 0 0,0-1 0 0 0,0 1 0 0 0,-1-1 0 0 0,0 0 0 0 0,0 1 0 0 0,0-2 0 0 0,0 1 0 0 0,-1 0 0 0 0,0-1 1 0 0,0 0-1 0 0,0 0 0 0 0,0 0 0 0 0,-1-1 0 0 0,0 0 0 0 0,1 0 0 0 0,-1 0 0 0 0,0-1 0 0 0,-1 0-10 0 0,-3 0 30 0 0,1-1-1 0 0,0 0 1 0 0,-1 0-1 0 0,1-1 1 0 0,0-1 0 0 0,-1 0-1 0 0,1 0 1 0 0,0 0-1 0 0,-1-1 1 0 0,1-1-1 0 0,-6-2-29 0 0,16 4-309 0 0,-1-1-1 0 0,1 1 0 0 0,-1 0 0 0 0,1-1 0 0 0,0 1 1 0 0,0 0-1 0 0,-1-1 0 0 0,1 1 0 0 0,0 0 0 0 0,0 0 1 0 0,0 0-1 0 0,0 0 0 0 0,0 0 0 0 0,1 0 1 0 0,-1 0-1 0 0,0 0 0 0 0,0 0 0 0 0,1 0 0 0 0,-1 1 1 0 0,0-1-1 0 0,1 1 0 0 0,-1-1 0 0 0,1 1 0 0 0,-1-1 1 0 0,0 1-1 0 0,1 0 0 0 0,1-1 310 0 0,5-2-6257 0 0,-1 0-5080 0 0</inkml:trace>
  <inkml:trace contextRef="#ctx0" brushRef="#br1" timeOffset="150468.493">9583 4947 13203 0 0,'0'0'1807'0'0,"0"0"-168"0"0,0 0-44 0 0,0 0 4 0 0,0 0-119 0 0,0 0-173 0 0,0 0-265 0 0,0 0-305 0 0,0 0-265 0 0,0 0-209 0 0,0 0-132 0 0,0 0-61 0 0,0 0 14 0 0,0-3 44 0 0,-1 101 1217 0 0,-3-90-3507 0 0,1-7-3054 0 0,0-1-5019 0 0,3 0 946 0 0</inkml:trace>
  <inkml:trace contextRef="#ctx0" brushRef="#br1" timeOffset="150761.08">9497 4996 10634 0 0,'0'0'2133'0'0,"0"0"-156"0"0,0 0-84 0 0,0 0-101 0 0,0 0-322 0 0,0 0-382 0 0,0 0-318 0 0,0 0-168 0 0,0 0-79 0 0,0 0-15 0 0,0 0 24 0 0,0 0-46 0 0,0 0-70 0 0,7 1-45 0 0,123 4 1077 0 0,-135-4-4116 0 0,-12 6-11888 0 0,16-6 5137 0 0</inkml:trace>
  <inkml:trace contextRef="#ctx0" brushRef="#br1" timeOffset="152010.141">9708 4963 9762 0 0,'0'0'2261'0'0,"0"0"-365"0"0,0 0-194 0 0,0 0-74 0 0,0 0-252 0 0,0 0-309 0 0,0 0-315 0 0,0 0-248 0 0,0 0-185 0 0,0 0-101 0 0,0 0-17 0 0,0 0 12 0 0,0-3 38 0 0,-1-1-129 0 0,0-1-1 0 0,0 1 1 0 0,-1-1 0 0 0,0 1 0 0 0,0 0-1 0 0,0 0 1 0 0,0-1 0 0 0,0 2-1 0 0,-1-1 1 0 0,0 0 0 0 0,0 0-1 0 0,0 1 1 0 0,0 0 0 0 0,0-1-1 0 0,-1 1 1 0 0,1 0 0 0 0,-1 1 0 0 0,0-1-1 0 0,0 1 1 0 0,0 0 0 0 0,0-1-1 0 0,-1 2 1 0 0,1-1 0 0 0,-1 0-122 0 0,0 2 52 0 0,0 0 0 0 0,0 0 1 0 0,0 0-1 0 0,0 0 1 0 0,0 1-1 0 0,0 0 0 0 0,0 0 1 0 0,0 0-1 0 0,0 1 1 0 0,0 0-1 0 0,0 0 0 0 0,1 0 1 0 0,-1 0-1 0 0,1 1 0 0 0,-1 0 1 0 0,1-1-1 0 0,0 2 1 0 0,0-1-1 0 0,0 0 0 0 0,1 1 1 0 0,-1 0-1 0 0,1 0 1 0 0,0 0-1 0 0,0 0 0 0 0,-1 3-52 0 0,-1-1 102 0 0,0 1 0 0 0,1 0 0 0 0,0 0-1 0 0,1 0 1 0 0,-1 1 0 0 0,1-1 0 0 0,1 1-1 0 0,0 0 1 0 0,0 0 0 0 0,0 0 0 0 0,1 0 0 0 0,0 0-1 0 0,0 0 1 0 0,1 0 0 0 0,0 0 0 0 0,1 2-102 0 0,1-6 36 0 0,-1 0 1 0 0,1 0 0 0 0,0 0 0 0 0,0 0-1 0 0,0-1 1 0 0,1 1 0 0 0,-1-1 0 0 0,1 1-1 0 0,0-1 1 0 0,0 0 0 0 0,0 0 0 0 0,0 0-1 0 0,1 0 1 0 0,-1-1 0 0 0,1 1-1 0 0,0-1 1 0 0,0 0 0 0 0,-1 0 0 0 0,1 0-1 0 0,1-1 1 0 0,-1 1 0 0 0,0-1 0 0 0,0 0-1 0 0,0 0 1 0 0,1-1 0 0 0,-1 1 0 0 0,0-1-1 0 0,1 0 1 0 0,-1 0 0 0 0,0 0 0 0 0,1-1-37 0 0,0 1 24 0 0,1 0 0 0 0,-1 0 1 0 0,0-1-1 0 0,0 1 1 0 0,0-1-1 0 0,0 0 0 0 0,1-1 1 0 0,-2 1-1 0 0,1-1 1 0 0,0 0-1 0 0,0 0 0 0 0,0-1 1 0 0,-1 0-1 0 0,0 1 1 0 0,1-1-1 0 0,-1-1 0 0 0,0 1 1 0 0,0-1-1 0 0,-1 1 1 0 0,3-4-25 0 0,-3 5 19 0 0,0-1 1 0 0,-1 1-1 0 0,1-1 1 0 0,-1 0 0 0 0,1 0-1 0 0,-1 0 1 0 0,0 0-1 0 0,0 0 1 0 0,0 0-1 0 0,-1-1 1 0 0,1 1 0 0 0,-1-1-1 0 0,0 1 1 0 0,0-1-1 0 0,0 1 1 0 0,0-1-1 0 0,-1 0 1 0 0,1 1 0 0 0,-1-1-1 0 0,0 0 1 0 0,0 0-1 0 0,0 1 1 0 0,-1-1-1 0 0,1 0 1 0 0,-1 1 0 0 0,0-1-1 0 0,0 0 1 0 0,0 1-1 0 0,-1-1 1 0 0,1 1-1 0 0,-1 0 1 0 0,0-1 0 0 0,0 1-1 0 0,-1-1-19 0 0,-1 2 300 0 0,1 0-4955 0 0,7 1-7796 0 0,-3 1 92 0 0</inkml:trace>
  <inkml:trace contextRef="#ctx0" brushRef="#br1" timeOffset="160840.955">9773 4895 4913 0 0,'0'0'2225'0'0,"0"0"-1"0"0,0 0-25 0 0,0 0-121 0 0,0 0-140 0 0,0 0-215 0 0,0 0-308 0 0,0 0-302 0 0,0 0-275 0 0,0 0-206 0 0,0 0-135 0 0,1-4-130 0 0,2-13 633 0 0,40 25 793 0 0,-36-7-1737 0 0,1-2 0 0 0,-1 1 0 0 0,0-1 1 0 0,0 0-1 0 0,0 0 0 0 0,0-1 0 0 0,0 0 1 0 0,0 0-1 0 0,0-1 0 0 0,0 0 0 0 0,-1 0 0 0 0,1 0 1 0 0,-1-1-1 0 0,0 0 0 0 0,0 0 0 0 0,-1-1 1 0 0,1 0-1 0 0,-1 0-56 0 0,-6 6 0 0 0,0-1 0 0 0,0 0 0 0 0,0 1 0 0 0,0-1 1 0 0,0 0-1 0 0,0 1 0 0 0,0-1 0 0 0,0 0 0 0 0,0 0 0 0 0,0 0 1 0 0,0 0-1 0 0,0 0 0 0 0,0 0 0 0 0,0-1 0 0 0,0 1 0 0 0,0 0 0 0 0,0 0 1 0 0,0-1-1 0 0,0 1 0 0 0,0-1 0 0 0,0 1 0 0 0,0-1 0 0 0,0 1 0 0 0,0-1 1 0 0,0 1-1 0 0,0-1 0 0 0,0 0 0 0 0,1 0 0 0 0,-1 1 0 0 0,0-1 1 0 0,1 0-1 0 0,-1 0 0 0 0,0 0 0 0 0,1 0 0 0 0,-1 0 0 0 0,1 0 0 0 0,-1 0 1 0 0,1 0-1 0 0,0 0 0 0 0,-1 0 0 0 0,1 0 0 0 0,0 0 0 0 0,0 0 1 0 0,0 0-1 0 0,0 0 0 0 0,0 0 0 0 0,0 0 0 0 0,0 0 0 0 0,0 0 0 0 0,0 0 1 0 0,0-1-1 0 0,1 1 0 0 0,-1 0 0 0 0,0 0 0 0 0,1 0 0 0 0,-1 0 0 0 0,1 0 1 0 0,-1 1-1 0 0,1-1 0 0 0,-1 0 0 0 0,1 0 0 0 0,0-1 0 0 0,-8 10 71 0 0,0 1 0 0 0,0-1 0 0 0,1 1 0 0 0,0 0 1 0 0,1 1-1 0 0,0-1 0 0 0,0 1 0 0 0,1 0 0 0 0,1 0 0 0 0,-1 1 0 0 0,2-1 0 0 0,-1 1 0 0 0,1-1 0 0 0,1 1 0 0 0,0 0 0 0 0,0 0 0 0 0,1-1 0 0 0,1 1 0 0 0,0 0 1 0 0,1 4-73 0 0,-5 69 457 0 0,1-65-400 0 0,3-16-28 0 0,-1-1 0 0 0,1 1 0 0 0,-1-1 1 0 0,0 1-1 0 0,0 0 0 0 0,0-1 0 0 0,0 1 1 0 0,0 0-1 0 0,0-1 0 0 0,-1 1 0 0 0,0 0 1 0 0,1-1-1 0 0,-1 1 0 0 0,0-1 1 0 0,0 1-1 0 0,0-1 0 0 0,-1 0 0 0 0,1 1 1 0 0,0-1-1 0 0,-1 0 0 0 0,0 0 0 0 0,1 0 1 0 0,-1 0-1 0 0,0 0 0 0 0,0 0 0 0 0,0 0 1 0 0,0-1-1 0 0,-1 1 0 0 0,1-1 0 0 0,0 0 1 0 0,-1 1-1 0 0,1-1 0 0 0,-1 0 0 0 0,1 0 1 0 0,-1-1-1 0 0,1 1 0 0 0,-1-1-28 0 0,2 1-2 0 0,-1-1 0 0 0,1 0 1 0 0,0 0-1 0 0,-1 0 0 0 0,1-1 0 0 0,-1 1 0 0 0,1 0 0 0 0,0 0 0 0 0,0-1 0 0 0,-1 1 0 0 0,1-1 0 0 0,0 1 1 0 0,0-1-1 0 0,-1 1 0 0 0,1-1 0 0 0,0 0 0 0 0,0 0 0 0 0,0 0 0 0 0,0 0 0 0 0,0 1 0 0 0,0-1 1 0 0,0 0-1 0 0,0-1 0 0 0,0 1 0 0 0,1 0 0 0 0,-1 0 0 0 0,0 0 0 0 0,1 0 0 0 0,-1-1 0 0 0,1 1 1 0 0,-1 0-1 0 0,1 0 0 0 0,0-1 0 0 0,-1 1 0 0 0,1 0 0 0 0,0-1 0 0 0,0 1 0 0 0,0-1 0 0 0,0 0 2 0 0,4-16-4948 0 0,7 2-6971 0 0,-7 13 434 0 0</inkml:trace>
  <inkml:trace contextRef="#ctx0" brushRef="#br1" timeOffset="161383.013">9802 4975 5361 0 0,'0'0'1458'0'0,"0"0"114"0"0,0 0 242 0 0,0 0 200 0 0,0 0-74 0 0,0 0-293 0 0,0 0-403 0 0,0 0-418 0 0,0 0-330 0 0,0 0-203 0 0,0 0-102 0 0,0 0 2 0 0,0 0 27 0 0,2-4 18 0 0,1 2-165 0 0,0-1 0 0 0,0 1 0 0 0,0 0 0 0 0,0 0 1 0 0,0 0-1 0 0,0 0 0 0 0,0 0 0 0 0,1 1 0 0 0,-1-1 0 0 0,1 1 0 0 0,-1 0 0 0 0,1 0 1 0 0,-1 1-1 0 0,1-1 0 0 0,0 1 0 0 0,-1-1 0 0 0,1 1 0 0 0,0 0 0 0 0,2 1-73 0 0,0-2 87 0 0,6 1 73 0 0,-1-1-1 0 0,0 0 0 0 0,0-1 0 0 0,0 0 0 0 0,-1-1 0 0 0,1 0 0 0 0,0-1 0 0 0,-1 0 0 0 0,6-3-159 0 0,-47 33 3958 0 0,27-21-3904 0 0,0-1 0 0 0,1 0 0 0 0,0 1 1 0 0,0 0-1 0 0,0 0 0 0 0,0 0 0 0 0,1 0 0 0 0,0 0 0 0 0,0 0 0 0 0,0 1 0 0 0,1-1 1 0 0,-1 1-1 0 0,1-1 0 0 0,1 1 0 0 0,-1 0 0 0 0,1 3-54 0 0,0-6 36 0 0,0 1-1 0 0,0-1 0 0 0,0 1 1 0 0,0-1-1 0 0,1 1 0 0 0,0-1 1 0 0,0 1-1 0 0,0-1 0 0 0,0 0 1 0 0,0 1-1 0 0,0-1 1 0 0,1 0-1 0 0,0 0 0 0 0,-1 0 1 0 0,1 0-1 0 0,0 0 0 0 0,1-1 1 0 0,-1 1-1 0 0,0 0 0 0 0,1-1-35 0 0,29 8-2931 0 0,-23-22-6984 0 0,-7 8 2447 0 0,-1 1-164 0 0</inkml:trace>
  <inkml:trace contextRef="#ctx0" brushRef="#br1" timeOffset="161883.362">10064 4936 0 0 0,'0'0'1352'0'0,"0"0"1742"0"0,0 0 218 0 0,0 0-229 0 0,0 0-372 0 0,0 0-494 0 0,0 0-588 0 0,0 0-615 0 0,0 0-477 0 0,0 0-263 0 0,0 0-10 0 0,0 0 140 0 0,0 0 168 0 0,-3 16 1323 0 0,-20 109 1553 0 0,23-155-1995 0 0,1 27-1465 0 0,1-1-1 0 0,-1 1 0 0 0,1 1 1 0 0,0-1-1 0 0,0 0 1 0 0,0 0-1 0 0,1 1 1 0 0,-1-1-1 0 0,1 1 1 0 0,-1 0-1 0 0,1-1 0 0 0,0 1 1 0 0,0 1-1 0 0,0-1 1 0 0,0 0-1 0 0,0 1 1 0 0,0-1-1 0 0,0 1 0 0 0,0 0 1 0 0,1 0-1 0 0,-1 0 1 0 0,0 1-1 0 0,1-1 1 0 0,-1 1-1 0 0,1 0 0 0 0,2 0 13 0 0,-5 1-1 0 0,1 1-1 0 0,-1 0 0 0 0,1 0 0 0 0,-1 0 1 0 0,0 0-1 0 0,0 0 0 0 0,0 0 0 0 0,0 1 1 0 0,0-1-1 0 0,0 0 0 0 0,-1 1 0 0 0,1-1 1 0 0,-1 0-1 0 0,0 1 0 0 0,1-1 0 0 0,-1 0 1 0 0,0 1-1 0 0,0-1 0 0 0,-1 1 0 0 0,1-1 1 0 0,0 0-1 0 0,-1 1 0 0 0,1-1 0 0 0,-1 0 1 0 0,0 0-1 0 0,0 1 0 0 0,0-1 0 0 0,0 0 1 0 0,-1 1 1 0 0,-2 1 27 0 0,0 0 0 0 0,0-1 1 0 0,0 1-1 0 0,0-1 0 0 0,-1 0 1 0 0,0 0-1 0 0,0-1 0 0 0,1 1 1 0 0,-2-1-1 0 0,1 0 0 0 0,0 0 0 0 0,0-1 1 0 0,0 1-1 0 0,-1-1 0 0 0,1-1 1 0 0,-1 1-1 0 0,1-1 0 0 0,-1 0 1 0 0,1 0-1 0 0,-1 0 0 0 0,-1-1-27 0 0,26-12-7148 0 0,-10 11 2549 0 0,-3 0-1684 0 0,0 1-3142 0 0</inkml:trace>
  <inkml:trace contextRef="#ctx0" brushRef="#br1" timeOffset="162300.437">10160 5076 3129 0 0,'0'0'2800'0'0,"0"0"-729"0"0,0 0-244 0 0,0 0 95 0 0,0 0-63 0 0,0 0-241 0 0,0 0-343 0 0,0 0-398 0 0,0 0-327 0 0,0 0-175 0 0,0 0-49 0 0,0 0 8 0 0,0 0 31 0 0,-29 25 3637 0 0,28-25-3971 0 0,0 1-1 0 0,0 0 0 0 0,0 0 1 0 0,-1-1-1 0 0,1 1 1 0 0,0 0-1 0 0,0 0 0 0 0,0 0 1 0 0,1 0-1 0 0,-1 0 0 0 0,0 0 1 0 0,0 0-1 0 0,1 0 1 0 0,-1 0-1 0 0,0 1 0 0 0,1-1 1 0 0,-1 0-1 0 0,1 0 0 0 0,-1 1 1 0 0,1-1-1 0 0,0 0 1 0 0,0 1-1 0 0,-1-1 0 0 0,1 0 1 0 0,0 1-1 0 0,0-1 0 0 0,0 0 1 0 0,1 1-1 0 0,-1-1 1 0 0,0 0-1 0 0,0 1 0 0 0,1-1 1 0 0,-1 0-1 0 0,1 0 0 0 0,-1 1 1 0 0,1-1-1 0 0,-1 0 1 0 0,1 0-1 0 0,0 0 0 0 0,0 0 1 0 0,-1 0-1 0 0,1 0 0 0 0,0 0 1 0 0,0 0-1 0 0,0 0 1 0 0,0 0-1 0 0,0 0 0 0 0,0-1 1 0 0,1 1-1 0 0,-1 0 0 0 0,0-1 1 0 0,0 1-1 0 0,0-1 1 0 0,1 1-1 0 0,-1-1 0 0 0,0 1 1 0 0,1-1-1 0 0,-1 0-30 0 0,55-14 805 0 0,-55 14-792 0 0,0 0 1 0 0,0-1-1 0 0,0 1 0 0 0,0-1 1 0 0,0 1-1 0 0,0-1 1 0 0,-1 1-1 0 0,1-1 1 0 0,0 1-1 0 0,0-1 1 0 0,-1 1-1 0 0,1-1 1 0 0,0 0-1 0 0,-1 0 1 0 0,1 1-1 0 0,0-1 1 0 0,-1 0-1 0 0,1 0 1 0 0,-1 0-1 0 0,0 0 0 0 0,1 0 1 0 0,-1 1-1 0 0,0-1 1 0 0,1 0-1 0 0,-1 0 1 0 0,0 0-1 0 0,0 0 1 0 0,0 0-1 0 0,0 0 1 0 0,0 0-1 0 0,0 0 1 0 0,0 0-1 0 0,0 0 1 0 0,0 0-1 0 0,0 0 1 0 0,-1 0-1 0 0,1 0 1 0 0,0 0-1 0 0,-1 0 0 0 0,1 0 1 0 0,0 1-1 0 0,-1-1 1 0 0,1 0-1 0 0,-1 0 1 0 0,0 0-1 0 0,1 1 1 0 0,-1-1-1 0 0,0 0 1 0 0,1 0-1 0 0,-1 1 1 0 0,0-1-1 0 0,0 1 1 0 0,1-1-1 0 0,-1 1 1 0 0,0-1-1 0 0,0 1-13 0 0,-1-2-47 0 0,0 0-1 0 0,0 0 1 0 0,0 1-1 0 0,0-1 1 0 0,-1 1-1 0 0,1-1 1 0 0,0 1 0 0 0,-1 0-1 0 0,1 0 1 0 0,-1 0-1 0 0,1 0 1 0 0,-1 0 0 0 0,0 1-1 0 0,1-1 1 0 0,-1 1-1 0 0,0 0 1 0 0,1 0-1 0 0,-1 0 1 0 0,0 0 0 0 0,1 0-1 0 0,-1 0 1 0 0,0 1-1 0 0,1-1 1 0 0,-1 1-1 0 0,0 0 48 0 0,2 9-5146 0 0,5-5-6897 0 0,-3-4 3767 0 0</inkml:trace>
  <inkml:trace contextRef="#ctx0" brushRef="#br1" timeOffset="162719.409">10314 5064 8394 0 0,'0'0'2682'0'0,"0"0"-468"0"0,0 0-351 0 0,0 0-182 0 0,0 0-243 0 0,0 0-207 0 0,0 0-260 0 0,0 0-271 0 0,0 0-161 0 0,0 0-113 0 0,0 0-55 0 0,0 0-19 0 0,1 2-62 0 0,0-1-266 0 0,0 0 1 0 0,0 0 0 0 0,-1 0 0 0 0,1 1 0 0 0,-1-1 0 0 0,1 0 0 0 0,-1 0 0 0 0,0 1 0 0 0,1-1-1 0 0,-1 0 1 0 0,0 1 0 0 0,0-1 0 0 0,0 0 0 0 0,0 0 0 0 0,0 1 0 0 0,0-1 0 0 0,0 0-1 0 0,0 1 1 0 0,-1-1 0 0 0,1 0 0 0 0,-1 1 0 0 0,1-1 0 0 0,-1 0 0 0 0,1 0 0 0 0,-1 0-1 0 0,1 1 1 0 0,-1-1 0 0 0,0 0 0 0 0,0 0 0 0 0,0 0 0 0 0,1 0 0 0 0,-1 0 0 0 0,0 0-1 0 0,0 0 1 0 0,-1 0-25 0 0,-1 3-92 0 0,-2 6-765 0 0,6-9-4566 0 0,0 0-5347 0 0,0-1 3890 0 0</inkml:trace>
  <inkml:trace contextRef="#ctx0" brushRef="#br1" timeOffset="163421.936">10405 4971 0 0 0,'0'0'3237'0'0,"0"0"85"0"0,0 0-216 0 0,0 0-184 0 0,0 0-310 0 0,0 0-431 0 0,0 0-594 0 0,0 0-624 0 0,0 0-485 0 0,0 0-258 0 0,0 0-28 0 0,0 0 79 0 0,0 0 83 0 0,7 16 706 0 0,-6 61 337 0 0,-1-77-1380 0 0,0-1-1 0 0,1 1 0 0 0,-1 0 0 0 0,0-1 1 0 0,0 1-1 0 0,0 0 0 0 0,1-1 0 0 0,-1 1 0 0 0,0 0 1 0 0,0-1-1 0 0,0 1 0 0 0,0-1 0 0 0,0 1 0 0 0,0 0 1 0 0,0-1-1 0 0,0 1 0 0 0,0-1 0 0 0,0 1 1 0 0,0-1-1 0 0,0 1 0 0 0,0 0 0 0 0,0-1 0 0 0,0 1 1 0 0,-1 0-1 0 0,1-1 0 0 0,0 1 0 0 0,0-1 1 0 0,0 1-1 0 0,-1 0 0 0 0,1-1 0 0 0,0 1 0 0 0,0 0 1 0 0,-1 0-1 0 0,1-1 0 0 0,0 1 0 0 0,-1 0 1 0 0,1-1-1 0 0,0 1 0 0 0,-1 0 0 0 0,1 0 0 0 0,0 0 1 0 0,-1-1-1 0 0,1 1 0 0 0,0 0 0 0 0,-1 0 0 0 0,1 0 1 0 0,-1 0-1 0 0,1 0 0 0 0,0 0 0 0 0,-1 0 1 0 0,1 0-1 0 0,-1 0 0 0 0,1 0 0 0 0,-1 0 0 0 0,1 0 1 0 0,0 0-1 0 0,-1 0 0 0 0,1 0 0 0 0,0 0 1 0 0,-1 1-1 0 0,1-1 0 0 0,-1 0 0 0 0,1 0 0 0 0,0 0 1 0 0,-1 1-1 0 0,1-1 0 0 0,0 0 0 0 0,-1 1-16 0 0,41-27-184 0 0,-39 26 179 0 0,0 0 1 0 0,0-1 0 0 0,0 1 0 0 0,-1 0-1 0 0,1 0 1 0 0,0 0 0 0 0,0 0-1 0 0,0 0 1 0 0,0 0 0 0 0,-1 0 0 0 0,1 0-1 0 0,0 0 1 0 0,0 0 0 0 0,0 0 0 0 0,0 0-1 0 0,0 0 1 0 0,-1 1 0 0 0,1-1 0 0 0,0 0-1 0 0,0 1 1 0 0,-1-1 0 0 0,1 1-1 0 0,0-1 1 0 0,0 0 0 0 0,-1 1 0 0 0,1 0-1 0 0,0-1 1 0 0,-1 1 0 0 0,1-1 0 0 0,-1 1-1 0 0,1 0 1 0 0,-1 0 0 0 0,1-1-1 0 0,-1 1 1 0 0,1 0 0 0 0,-1 0 0 0 0,0-1-1 0 0,0 1 1 0 0,1 0 0 0 0,-1 0 0 0 0,0 0-1 0 0,0-1 1 0 0,0 1 0 0 0,0 0-1 0 0,0 0 1 0 0,0 0 0 0 0,0 0 0 0 0,0 0-1 0 0,0-1 1 0 0,0 1 0 0 0,0 0 0 0 0,-1 0 4 0 0,-1 3 9 0 0,0-1 0 0 0,0 0 0 0 0,-1-1 0 0 0,1 1 1 0 0,-1 0-1 0 0,0-1 0 0 0,0 1 0 0 0,0-1 0 0 0,0 0 1 0 0,0 0-1 0 0,0 0 0 0 0,-1 0 0 0 0,1-1 1 0 0,0 1-1 0 0,-1-1 0 0 0,0 0 0 0 0,1 0 0 0 0,-1 0 1 0 0,0-1-1 0 0,1 1 0 0 0,-2-1-9 0 0,5 0-3 0 0,0 0-5 0 0,0 0-6 0 0,27-7-101 0 0,94-27 206 0 0,-122 35-87 0 0,1-1 1 0 0,-1 0 0 0 0,1 0 0 0 0,-1 0-1 0 0,1 0 1 0 0,-1 0 0 0 0,1 0 0 0 0,-1 0 0 0 0,1 0-1 0 0,-1 0 1 0 0,1 0 0 0 0,-1 0 0 0 0,1 0-1 0 0,-1 0 1 0 0,1 0 0 0 0,-1 0 0 0 0,1-1-1 0 0,-1 1 1 0 0,1 0 0 0 0,-1 0 0 0 0,1 0 0 0 0,-1-1-1 0 0,1 1 1 0 0,0 0 0 0 0,-1-1 0 0 0,1 1-1 0 0,-1 0 1 0 0,1-1 0 0 0,0 1 0 0 0,0-1-1 0 0,-1 1 1 0 0,1 0 0 0 0,0-1 0 0 0,-1 1-1 0 0,1-1 1 0 0,0 1 0 0 0,0-1 0 0 0,0 1 0 0 0,0-1-1 0 0,0 1 1 0 0,-1-1 0 0 0,1 1 0 0 0,0-1-1 0 0,0 1 1 0 0,0-1 0 0 0,0 1 0 0 0,0-1-1 0 0,0 1 1 0 0,1-1 0 0 0,-1 1 0 0 0,0-1 0 0 0,0 1-1 0 0,0-1 1 0 0,0 0-5 0 0,-2 5-1 0 0,0-1-1 0 0,-1 1 1 0 0,1 0 0 0 0,0-1-1 0 0,1 1 1 0 0,-1 0 0 0 0,1 0-1 0 0,-1 0 1 0 0,1 0 0 0 0,0 0-1 0 0,1 1 1 0 0,-1-1 0 0 0,1 0-1 0 0,0 0 1 0 0,0 0 0 0 0,0 1-1 0 0,0-1 1 0 0,1 2 1 0 0,3 3-1058 0 0,-2-6-3817 0 0,0-2-6068 0 0,-1-1 2843 0 0</inkml:trace>
  <inkml:trace contextRef="#ctx0" brushRef="#br1" timeOffset="163677.144">10597 4978 3793 0 0,'0'0'3023'0'0,"0"0"-193"0"0,0 0-240 0 0,0 0-472 0 0,0 0-558 0 0,0 0-460 0 0,0 0-245 0 0,0 0-95 0 0,0 0-10 0 0,0 0-29 0 0,0 0-113 0 0,0 0-91 0 0,0 0-41 0 0,4 8-40 0 0,-1-3-335 0 0,-1 0 1 0 0,1 0 0 0 0,-1 0-1 0 0,0 0 1 0 0,-1 1-1 0 0,1-1 1 0 0,-1 1 0 0 0,0-1-1 0 0,0 1 1 0 0,-1 0-1 0 0,0-1 1 0 0,0 1-1 0 0,0-1 1 0 0,-1 1 0 0 0,0 0-1 0 0,0-1 1 0 0,0 1-1 0 0,0-1 1 0 0,-1 0 0 0 0,0 1-1 0 0,0-1 1 0 0,-3 3-102 0 0,-18 16-85 0 0,11-20-7056 0 0,11-4 2799 0 0,1 0-1679 0 0,0 0-762 0 0</inkml:trace>
  <inkml:trace contextRef="#ctx0" brushRef="#br1" timeOffset="164361.913">10685 4897 3113 0 0,'0'0'2538'0'0,"0"0"141"0"0,0 0 181 0 0,0 0-35 0 0,0 0-316 0 0,0 0-434 0 0,0 0-480 0 0,0 0-390 0 0,0 0-241 0 0,0 0-158 0 0,0 0-115 0 0,0 0-75 0 0,0 0-91 0 0,-2-7-81 0 0,-8-28 619 0 0,55 84 14 0 0,-33-37-1041 0 0,0 0 0 0 0,1-2 0 0 0,0 1 0 0 0,1-2 0 0 0,0 0 0 0 0,1-1 0 0 0,0 0 0 0 0,0-1 0 0 0,1 0 0 0 0,0-2 0 0 0,1 1-36 0 0,-29-8 564 0 0,-1 12-566 0 0,0 1 1 0 0,0 0-1 0 0,1 1 1 0 0,1 0-1 0 0,0 1 1 0 0,0 0 0 0 0,2 0-1 0 0,0 1 1 0 0,0 1-1 0 0,1-1 1 0 0,0 3 1 0 0,8-16 16 0 0,-1 0 1 0 0,0 0 0 0 0,1 0-1 0 0,-1 0 1 0 0,1 1-1 0 0,-1-1 1 0 0,1 0-1 0 0,-1 0 1 0 0,1 1 0 0 0,0-1-1 0 0,0 0 1 0 0,0 0-1 0 0,0 1 1 0 0,0-1 0 0 0,0 0-1 0 0,0 1 1 0 0,0-1-1 0 0,0 0 1 0 0,1 0-1 0 0,-1 1 1 0 0,0-1 0 0 0,1 0-1 0 0,-1 0 1 0 0,1 0-1 0 0,0 1 1 0 0,-1-1 0 0 0,1 0-1 0 0,0 0 1 0 0,-1 0-1 0 0,1 0 1 0 0,0 0-1 0 0,1 0-16 0 0,6 3-4615 0 0,2 0-5089 0 0,-9-4-2948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6:07.7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269 655 0 0 0,'0'0'500'0'0,"0"0"1046"0"0,0 0 141 0 0,0 0-139 0 0,0 0-178 0 0,0 0-165 0 0,-4 0-80 0 0,0 0-595 0 0,-2-1-144 0 0,-1 1 6998 0 0,15 2 341 0 0,60 9-7482 0 0,264-3 723 0 0,119-8-513 0 0,205 6-282 0 0,-278 3-116 0 0,-59-3-267 0 0,-326-11-4277 0 0,3 2 615 0 0,1 1-3701 0 0,-1 0-3169 0 0</inkml:trace>
  <inkml:trace contextRef="#ctx0" brushRef="#br0" timeOffset="1708.395">1482 11 7234 0 0,'0'0'957'0'0,"0"0"89"0"0,0 0 174 0 0,0 0 126 0 0,0 0 12 0 0,0 0-45 0 0,0 0-62 0 0,0 0-80 0 0,0 0-75 0 0,0 0-80 0 0,0 0-113 0 0,0-3-132 0 0,-4-5 1579 0 0,-5 33 974 0 0,4-8-3522 0 0,-47 199 1738 0 0,25 11-1139 0 0,22-146-261 0 0,-28 297 190 0 0,-4 102 185 0 0,-1-7-191 0 0,22-19-150 0 0,-5-96-6 0 0,7-96-10 0 0,9-194-120 0 0,3 154 32 0 0,12-180-1017 0 0,-4-71-7051 0 0,-5 19 1454 0 0,1 2-4990 0 0</inkml:trace>
  <inkml:trace contextRef="#ctx0" brushRef="#br0" timeOffset="3239.05">126 357 1976 0 0,'0'0'1837'0'0,"0"0"49"0"0,0 0 35 0 0,0 0 85 0 0,0 0 25 0 0,0 0-142 0 0,0 0-265 0 0,0 0-248 0 0,0 0-214 0 0,0 0-222 0 0,0 0-184 0 0,-2-2-178 0 0,-5-5-130 0 0,5 5-71 0 0,2 2-99 0 0,9 27 2309 0 0,72 80-908 0 0,-81-93-2607 0 0,-4-10-2951 0 0,0-2-4809 0 0,2-1-1976 0 0</inkml:trace>
  <inkml:trace contextRef="#ctx0" brushRef="#br0" timeOffset="3551.061">226 373 6785 0 0,'0'0'4811'0'0,"0"0"-2535"0"0,0 0-803 0 0,0 0-112 0 0,0 0-137 0 0,0 0-170 0 0,0 0-239 0 0,0 0-208 0 0,0 0-106 0 0,0 0-59 0 0,0 0-49 0 0,0 0-45 0 0,0 0-51 0 0,-8 8-11 0 0,-68 67 1282 0 0,6-21-458 0 0,70-54-1214 0 0,0 0-84 0 0,0 0-110 0 0,0 0-132 0 0,10-5-7115 0 0,-5 3 424 0 0,-2 1-2544 0 0</inkml:trace>
  <inkml:trace contextRef="#ctx0" brushRef="#br0" timeOffset="3954.325">242 460 9474 0 0,'0'0'2227'0'0,"0"0"-286"0"0,0 0-124 0 0,0 0-116 0 0,0 0-238 0 0,0 0-280 0 0,0 0-311 0 0,0 0-268 0 0,0 0-183 0 0,0 0-157 0 0,0 0-88 0 0,0 0-42 0 0,0 0-30 0 0,-3 4 22 0 0,-18 43 584 0 0,21-46-686 0 0,-1 0 1 0 0,1 0-1 0 0,0 0 0 0 0,0 1 1 0 0,0-1-1 0 0,0 0 0 0 0,0 0 1 0 0,0 1-1 0 0,0-1 0 0 0,0 0 1 0 0,0 0-1 0 0,0 1 0 0 0,1-1 0 0 0,-1 0 1 0 0,1 0-1 0 0,-1 0 0 0 0,0 0 1 0 0,1 1-1 0 0,0-1 0 0 0,-1 0 1 0 0,1 0-1 0 0,0 0 0 0 0,0 0 1 0 0,-1 0-1 0 0,1-1 0 0 0,0 1 1 0 0,0 0-1 0 0,0 0 0 0 0,0 0 1 0 0,0-1-1 0 0,0 1 0 0 0,0-1 1 0 0,1 1-1 0 0,-1-1 0 0 0,0 1 1 0 0,0-1-1 0 0,0 1 0 0 0,0-1 1 0 0,1 0-1 0 0,-1 0 0 0 0,0 0 1 0 0,0 0-1 0 0,1 0 0 0 0,-1 0 1 0 0,0 0-1 0 0,1 0-24 0 0,2 0 58 0 0,-1 1 1 0 0,1-1-1 0 0,-1 0 1 0 0,1 0-1 0 0,-1 0 0 0 0,1-1 1 0 0,-1 1-1 0 0,1-1 1 0 0,-1 0-1 0 0,1 0 1 0 0,-1 0-1 0 0,0 0 0 0 0,0-1 1 0 0,1 1-1 0 0,-1-1 1 0 0,0 0-1 0 0,0 0 1 0 0,-1 0-1 0 0,1 0 0 0 0,0-1 1 0 0,0 0-59 0 0,-3 1-11 0 0,-1-1 0 0 0,1 1 0 0 0,0-1 1 0 0,-1 1-1 0 0,1-1 0 0 0,-1 1 0 0 0,0 0 1 0 0,0-1-1 0 0,0 1 0 0 0,0-1 0 0 0,0 1 0 0 0,0 0 1 0 0,0 0-1 0 0,-1 0 0 0 0,1 0 0 0 0,-1 0 1 0 0,0 0-1 0 0,0 0 0 0 0,0 1 0 0 0,1-1 0 0 0,-2 0 1 0 0,1 1-1 0 0,0 0 0 0 0,0-1 0 0 0,0 1 0 0 0,-1 0 1 0 0,1 0-1 0 0,0 0 0 0 0,-1 1 0 0 0,1-1 1 0 0,-1 0-1 0 0,1 1 0 0 0,-1 0 0 0 0,1-1 0 0 0,-1 1 1 0 0,0 0 10 0 0,1 7-5316 0 0,6-3-3413 0 0,-1-3-2113 0 0</inkml:trace>
  <inkml:trace contextRef="#ctx0" brushRef="#br0" timeOffset="4382.114">633 393 11074 0 0,'0'0'1334'0'0,"0"0"24"0"0,0 0 35 0 0,0 0 86 0 0,0 0 28 0 0,0 0-45 0 0,0 0-187 0 0,0 0-215 0 0,0 0-224 0 0,0 0-206 0 0,0 0-182 0 0,0 0-163 0 0,3-6-93 0 0,8-18-18 0 0,-10 24-148 0 0,0 0 0 0 0,0 0 0 0 0,0-1 0 0 0,0 2 0 0 0,0-1 1 0 0,0 0-1 0 0,0 0 0 0 0,0 0 0 0 0,0 0 0 0 0,0 0 0 0 0,-1 1 1 0 0,1-1-1 0 0,0 0 0 0 0,0 1 0 0 0,0-1 0 0 0,0 1 0 0 0,-1-1 0 0 0,1 1 1 0 0,0-1-1 0 0,0 1 0 0 0,-1 0 0 0 0,1-1 0 0 0,-1 1 0 0 0,1 0 1 0 0,0 0-1 0 0,-1-1 0 0 0,1 1 0 0 0,-1 0 0 0 0,0 0 0 0 0,1 0 1 0 0,-1 0-1 0 0,0-1 0 0 0,1 1 0 0 0,-1 0 0 0 0,0 0 0 0 0,0 1-26 0 0,1 0 60 0 0,81 96 998 0 0,-78-95-1648 0 0,-4-7-10182 0 0,1-7-1571 0 0,0 7 9482 0 0</inkml:trace>
  <inkml:trace contextRef="#ctx0" brushRef="#br0" timeOffset="4643.937">793 369 0 0 0,'0'0'2332'0'0,"0"0"645"0"0,0 0-36 0 0,0 0-210 0 0,0 0-226 0 0,0 0-281 0 0,0 0-353 0 0,0 0-372 0 0,0 0-347 0 0,0 0-275 0 0,0 0-239 0 0,0 0-180 0 0,0 0-78 0 0,-8-2 683 0 0,-132 105 709 0 0,132-84-5348 0 0,15-16-2027 0 0,3-2-3907 0 0,-7 0 2779 0 0</inkml:trace>
  <inkml:trace contextRef="#ctx0" brushRef="#br0" timeOffset="5039.108">824 512 9194 0 0,'0'0'892'0'0,"0"0"-46"0"0,0 0 285 0 0,0 0 288 0 0,0 0 70 0 0,0 0-201 0 0,0 0-305 0 0,0 0-248 0 0,0 0-169 0 0,0 0-140 0 0,0 0-134 0 0,0 0-57 0 0,0 0-21 0 0,7-3 16 0 0,-1 1-266 0 0,-1 1 196 0 0,-1 0 0 0 0,0 0 0 0 0,0-1 1 0 0,0 0-1 0 0,1 0 0 0 0,-2 0 0 0 0,1 0 1 0 0,0-1-1 0 0,0 0 0 0 0,-1 1 0 0 0,1-1 0 0 0,-1 0 1 0 0,0-1-1 0 0,0 1 0 0 0,0-1 0 0 0,1-2-160 0 0,4-13 1370 0 0,-14 33-118 0 0,3-3-1060 0 0,1 0-1 0 0,0 0 0 0 0,0 0 0 0 0,2 0 1 0 0,-1 0-1 0 0,1 1 0 0 0,1-1 0 0 0,0 0 1 0 0,0 0-1 0 0,3 6-191 0 0,0-28-1265 0 0,-2 6-2163 0 0,-1 2-3724 0 0,0 1-4436 0 0</inkml:trace>
  <inkml:trace contextRef="#ctx0" brushRef="#br0" timeOffset="5943.005">148 882 0 0 0,'0'0'964'0'0,"0"0"771"0"0,0 0 259 0 0,0 0-19 0 0,0 0-108 0 0,0 0-124 0 0,0 0-153 0 0,3-2-131 0 0,4-6-239 0 0,-10-8 8882 0 0,-10 15-10583 0 0,9 2 528 0 0,-1 0 0 0 0,1 0 0 0 0,-1 0 0 0 0,1 1 0 0 0,-1 0 1 0 0,1 0-1 0 0,0 0 0 0 0,0 1 0 0 0,0-1 0 0 0,0 1 0 0 0,0 0 0 0 0,0 0 0 0 0,1 0 1 0 0,-1 1-1 0 0,1-1 0 0 0,0 1 0 0 0,0-1 0 0 0,1 1 0 0 0,-1 0 0 0 0,0 1-47 0 0,2-3 25 0 0,-1 0-1 0 0,1 0 0 0 0,0 0 1 0 0,-1 0-1 0 0,1 0 1 0 0,0 0-1 0 0,0 1 0 0 0,0-1 1 0 0,1 0-1 0 0,-1 0 1 0 0,1 1-1 0 0,-1-1 0 0 0,1 0 1 0 0,0 1-1 0 0,0-1 1 0 0,-1 1-1 0 0,2-1 0 0 0,-1 0 1 0 0,0 1-1 0 0,0-1 1 0 0,1 0-1 0 0,0 1 0 0 0,-1-1 1 0 0,1 0-1 0 0,0 0 0 0 0,0 1 1 0 0,0-1-1 0 0,0 0 1 0 0,1 0-1 0 0,-1 0 0 0 0,0 0 1 0 0,1-1-1 0 0,-1 1 1 0 0,1 0-1 0 0,0-1 0 0 0,0 1 1 0 0,0-1-1 0 0,-1 1 1 0 0,3 0-25 0 0,-2 0 26 0 0,0-1 1 0 0,1 0 0 0 0,-1 0 0 0 0,0 0-1 0 0,0 0 1 0 0,1 0 0 0 0,-1 0 0 0 0,1-1-1 0 0,-1 1 1 0 0,1-1 0 0 0,-1 0 0 0 0,1 1 0 0 0,-1-1-1 0 0,1 0 1 0 0,-1-1 0 0 0,1 1 0 0 0,-1 0-1 0 0,1-1 1 0 0,-1 1 0 0 0,1-1 0 0 0,-1 0-1 0 0,0 0 1 0 0,1 0 0 0 0,-1 0 0 0 0,0 0 0 0 0,0 0-1 0 0,0-1 1 0 0,0 1 0 0 0,0-1 0 0 0,0 0-1 0 0,0 1 1 0 0,0-1 0 0 0,-1 0 0 0 0,1 0-1 0 0,-1 0 1 0 0,1 0 0 0 0,-1 0 0 0 0,0 0-1 0 0,0-1 1 0 0,1 1 0 0 0,-2 0 0 0 0,1-1 0 0 0,0 1-1 0 0,0-1 1 0 0,-1 1 0 0 0,0 0 0 0 0,1-1-1 0 0,-1 1 1 0 0,0-1 0 0 0,0 0 0 0 0,0 1-1 0 0,-1-1 1 0 0,1 1 0 0 0,0 0 0 0 0,-1-1 0 0 0,0-1-27 0 0,-5-5-760 0 0,-2-9 1242 0 0,9 16-5434 0 0,4 2-5002 0 0,-3 1-919 0 0</inkml:trace>
  <inkml:trace contextRef="#ctx0" brushRef="#br0" timeOffset="6566.474">593 908 520 0 0,'0'0'2230'0'0,"0"0"-280"0"0,0 0-97 0 0,0 0 97 0 0,0 0 73 0 0,0 0-40 0 0,0 0-190 0 0,0 0-240 0 0,0 0-290 0 0,0 0-256 0 0,0 0-157 0 0,0 0-117 0 0,0 0-62 0 0,-1-3-50 0 0,1 1-518 0 0,-1 1-1 0 0,0-1 1 0 0,1 1-1 0 0,-1 0 1 0 0,0 0-1 0 0,1-1 1 0 0,-1 1-1 0 0,0 0 1 0 0,0 0-1 0 0,0 0 1 0 0,0 0-1 0 0,0 0 1 0 0,0 0-1 0 0,0 0 0 0 0,-1 0 1 0 0,1 0-1 0 0,0 1 1 0 0,0-1-1 0 0,-1 0 1 0 0,1 1-1 0 0,0-1 1 0 0,-1 1-1 0 0,1-1 1 0 0,-1 1-1 0 0,1 0 1 0 0,0 0-1 0 0,-1-1 1 0 0,1 1-1 0 0,-1 0 0 0 0,1 0 1 0 0,-1 1-1 0 0,1-1 1 0 0,-1 0-1 0 0,1 0 1 0 0,0 1-1 0 0,-1-1 1 0 0,1 1-1 0 0,-1-1 1 0 0,1 1-1 0 0,0 0 1 0 0,-1-1-1 0 0,1 1 1 0 0,0 0-1 0 0,0 0 0 0 0,0 0 1 0 0,0 0-1 0 0,0 0 1 0 0,-1 0-103 0 0,1 1 28 0 0,-1-1 0 0 0,1 1 1 0 0,-1-1-1 0 0,1 1 0 0 0,0 0 0 0 0,-1 0 0 0 0,1-1 1 0 0,0 1-1 0 0,0 0 0 0 0,0 0 0 0 0,1 0 1 0 0,-1 0-1 0 0,0 0 0 0 0,1 0 0 0 0,-1 1 0 0 0,1-1 1 0 0,0 0-1 0 0,0 0 0 0 0,0 0 0 0 0,0 0 1 0 0,0 1-1 0 0,0-1 0 0 0,1 0 0 0 0,-1 0 0 0 0,1 0 1 0 0,-1 0-1 0 0,1 0 0 0 0,0 0 0 0 0,-1 0 1 0 0,1 0-1 0 0,1 0 0 0 0,-1 0 0 0 0,0 0 0 0 0,0-1 1 0 0,0 1-1 0 0,1 0 0 0 0,-1-1 0 0 0,1 1 1 0 0,0-1-1 0 0,-1 0 0 0 0,1 1 0 0 0,0-1 0 0 0,0 0 1 0 0,0 0-1 0 0,0 0 0 0 0,0 0 0 0 0,0 0 1 0 0,0-1-1 0 0,0 1 0 0 0,0-1 0 0 0,0 1 1 0 0,0-1-1 0 0,0 0 0 0 0,0 1 0 0 0,1-1-28 0 0,66-21 843 0 0,-68 20-827 0 0,1 0 0 0 0,-1 0 1 0 0,0 0-1 0 0,0 0 0 0 0,0 0 0 0 0,0 0 1 0 0,0-1-1 0 0,0 1 0 0 0,0 0 1 0 0,0-1-1 0 0,0 1 0 0 0,0 0 1 0 0,-1-1-1 0 0,1 1 0 0 0,-1-1 1 0 0,1 1-1 0 0,-1-1 0 0 0,0 1 1 0 0,1-1-1 0 0,-1 1 0 0 0,0-1 1 0 0,0 1-1 0 0,0-1 0 0 0,0 1 1 0 0,0-1-1 0 0,-1 0 0 0 0,1 1 0 0 0,0-1 1 0 0,-1 1-1 0 0,1-1 0 0 0,-1 1 1 0 0,1 0-1 0 0,-1-1 0 0 0,0 1 1 0 0,1-1-1 0 0,-1 1 0 0 0,0 0 1 0 0,0 0-1 0 0,0-1 0 0 0,0 1 1 0 0,0 0-1 0 0,-1 0 0 0 0,1 0 1 0 0,-1 0-17 0 0,-15-5-2233 0 0,12 10-2739 0 0,1 2-5076 0 0,2-4-1611 0 0</inkml:trace>
  <inkml:trace contextRef="#ctx0" brushRef="#br0" timeOffset="7981.151">90 1316 0 0 0,'0'0'628'0'0,"0"0"816"0"0,0 0 189 0 0,0 0-72 0 0,0 0-51 0 0,0 0-36 0 0,0 0 26 0 0,0 0 27 0 0,0 0 17 0 0,-1 1-1172 0 0,0 4 9452 0 0,0-4-8360 0 0,-3 0-1420 0 0,-1 0 0 0 0,1 1 0 0 0,0-1 0 0 0,0 1 0 0 0,0 0 0 0 0,0 0 0 0 0,0 0 0 0 0,0 1 0 0 0,1-1 0 0 0,-1 1 0 0 0,1 0 0 0 0,0 0 0 0 0,0 0 0 0 0,0 1 0 0 0,0-1 0 0 0,0 1 0 0 0,1 0 0 0 0,-1-1 0 0 0,1 1 0 0 0,0 0 0 0 0,0 0-1 0 0,1 0 1 0 0,-1 1 0 0 0,1-1 0 0 0,0 0 0 0 0,0 1 0 0 0,0-1 0 0 0,1 0 0 0 0,-1 1 0 0 0,1-1 0 0 0,1 4-44 0 0,1-5 29 0 0,0-1 0 0 0,1 1 0 0 0,0-1 0 0 0,0 0 0 0 0,-1 0 0 0 0,1 0-1 0 0,1 0 1 0 0,-1-1 0 0 0,0 1 0 0 0,0-1 0 0 0,0 0 0 0 0,1 0 0 0 0,-1 0 0 0 0,1 0 0 0 0,-1-1 0 0 0,1 1-1 0 0,-1-1 1 0 0,0 0 0 0 0,1 0 0 0 0,-1 0 0 0 0,1-1 0 0 0,-1 1 0 0 0,1-1 0 0 0,-1 0 0 0 0,1 1-1 0 0,-1-2 1 0 0,0 1 0 0 0,1 0 0 0 0,-1-1 0 0 0,1 0-29 0 0,-2 1 15 0 0,0 1 0 0 0,0-1-1 0 0,0 0 1 0 0,0 1 0 0 0,0-1-1 0 0,0 0 1 0 0,-1-1 0 0 0,1 1 0 0 0,0 0-1 0 0,0 0 1 0 0,-1-1 0 0 0,1 1 0 0 0,-1-1-1 0 0,0 1 1 0 0,1-1 0 0 0,-1 0 0 0 0,0 1-1 0 0,0-1 1 0 0,0 0 0 0 0,0 0 0 0 0,0 0-1 0 0,0 0 1 0 0,-1 0 0 0 0,1 0-1 0 0,0 0 1 0 0,-1 0 0 0 0,0 0 0 0 0,1 0-1 0 0,-1 0 1 0 0,0 0 0 0 0,0 0 0 0 0,-1 0-1 0 0,1-1 1 0 0,0 1 0 0 0,-1 0 0 0 0,1 0-1 0 0,-1 0 1 0 0,1 0 0 0 0,-1 0 0 0 0,0 0-1 0 0,0 0 1 0 0,0 1 0 0 0,0-1 0 0 0,0 0-1 0 0,0 0 1 0 0,-1 1 0 0 0,1-1-1 0 0,-1 1 1 0 0,1-1 0 0 0,-1 1 0 0 0,1-1-1 0 0,-1 1 1 0 0,0 0 0 0 0,0 0 0 0 0,1 0-1 0 0,-1 0 1 0 0,0 0 0 0 0,0 0 0 0 0,-1 1-15 0 0,-21 0-1314 0 0,22 6-3011 0 0,8 3-4977 0 0,-3-7-1890 0 0</inkml:trace>
  <inkml:trace contextRef="#ctx0" brushRef="#br0" timeOffset="8953.09">492 1356 8146 0 0,'0'0'2354'0'0,"0"0"-415"0"0,0 0-158 0 0,0 0-218 0 0,0 0-320 0 0,0 0-273 0 0,0 0-267 0 0,0 0-207 0 0,0 0-152 0 0,0 0-88 0 0,0 0 16 0 0,0 0 52 0 0,0 0 100 0 0,5 8 1798 0 0,-2-9-2010 0 0,0 0-1 0 0,1 0 1 0 0,-1-1 0 0 0,0 1-1 0 0,0-1 1 0 0,0 0 0 0 0,0 0-1 0 0,0 0 1 0 0,0 0 0 0 0,-1 0 0 0 0,1-1-1 0 0,-1 1 1 0 0,1-1 0 0 0,-1 0-1 0 0,0 1 1 0 0,0-1 0 0 0,0 0-1 0 0,0 0 1 0 0,1-4-212 0 0,-3 90 675 0 0,6-14 25 0 0,-4-72-2145 0 0,-1-1-1904 0 0,0 1-4028 0 0,-1 1-4381 0 0</inkml:trace>
  <inkml:trace contextRef="#ctx0" brushRef="#br0" timeOffset="9691.465">52 1818 80 0 0,'0'0'3007'0'0,"0"0"-231"0"0,0 0-80 0 0,0 0-86 0 0,0 0-228 0 0,0 0-311 0 0,0 0-339 0 0,0 0-263 0 0,0 0-213 0 0,0 0-144 0 0,0 0-126 0 0,0 0-107 0 0,0 0-61 0 0,1-5-89 0 0,-1-21 514 0 0,0 26-773 0 0,0 0-84 0 0,0 0-125 0 0,0 0-105 0 0,-5 22 262 0 0,-3 134 1439 0 0,8-156-1847 0 0,0 0-38 0 0,0 0-16 0 0,0 0-62 0 0,0 0-116 0 0,11-15-9222 0 0,-9 14 4843 0 0,2-2-7069 0 0</inkml:trace>
  <inkml:trace contextRef="#ctx0" brushRef="#br0" timeOffset="10160.48">514 1836 8314 0 0,'0'0'856'0'0,"0"0"-33"0"0,0 0 313 0 0,0 0 451 0 0,0 0 264 0 0,0 0 38 0 0,0 0-265 0 0,0 0-361 0 0,0 0-248 0 0,0 0-187 0 0,0 0-153 0 0,0 0-106 0 0,0-11 1031 0 0,-2 10-1561 0 0,-1 1 0 0 0,1 0-1 0 0,-1 0 1 0 0,1 0-1 0 0,-1 0 1 0 0,1 0 0 0 0,-1 1-1 0 0,1-1 1 0 0,-1 1-1 0 0,1-1 1 0 0,-1 1 0 0 0,1 0-1 0 0,0 0 1 0 0,0 0-1 0 0,-1 0 1 0 0,1 0 0 0 0,0 1-1 0 0,0-1 1 0 0,0 1-1 0 0,0-1 1 0 0,0 1 0 0 0,0 0-1 0 0,1 0 1 0 0,-1 0-1 0 0,1 0 1 0 0,-1 0 0 0 0,1 0-1 0 0,0 0 1 0 0,-1 0-1 0 0,1 1 1 0 0,0-1-1 0 0,1 0 1 0 0,-1 1 0 0 0,0-1-1 0 0,1 1 1 0 0,-1-1-1 0 0,1 1 1 0 0,0-1 0 0 0,0 1-1 0 0,0-1 1 0 0,0 1-1 0 0,0-1 1 0 0,0 1 0 0 0,1-1-1 0 0,-1 1 1 0 0,1-1-1 0 0,0 0 1 0 0,0 1 0 0 0,0-1-1 0 0,0 0 1 0 0,0 1-1 0 0,0-1 1 0 0,1 0 0 0 0,-1 0-1 0 0,1 0 1 0 0,-1 0-1 0 0,1 0 1 0 0,0-1 0 0 0,0 1-1 0 0,0 0 1 0 0,0-1-1 0 0,0 1 1 0 0,0-1 0 0 0,0 0-1 0 0,0 0 1 0 0,1 0-1 0 0,0 1-38 0 0,-1-1 29 0 0,0-1 0 0 0,0 1 0 0 0,0 0 0 0 0,0-1 0 0 0,0 1 0 0 0,0-1 0 0 0,0 0 0 0 0,1 0 0 0 0,-1 0 0 0 0,0 0 0 0 0,0 0 0 0 0,0 0 0 0 0,1 0 0 0 0,-1-1 0 0 0,0 1 0 0 0,0-1 0 0 0,0 0 0 0 0,0 1 0 0 0,0-1 0 0 0,0 0 0 0 0,0 0 0 0 0,0-1 0 0 0,0 1 0 0 0,-1 0 0 0 0,1 0 0 0 0,0-1 0 0 0,-1 1 0 0 0,1-1 0 0 0,-1 0 0 0 0,1 1 0 0 0,-1-1 0 0 0,0 0 0 0 0,0 0 0 0 0,0 0 0 0 0,0 0 0 0 0,0 0 0 0 0,0 0 0 0 0,0 0 0 0 0,-1 0 0 0 0,1 0 0 0 0,-1 0 0 0 0,1 0 0 0 0,-1-1 0 0 0,0 1 0 0 0,0 0 0 0 0,0 0 0 0 0,0 0 0 0 0,0 0 0 0 0,-1-1 0 0 0,1 1 0 0 0,-1 0 0 0 0,1 0 0 0 0,-1 0 0 0 0,0 0 0 0 0,0-1-29 0 0,-20-17-785 0 0,13 22-2591 0 0,1 5-4149 0 0,5-4-3767 0 0</inkml:trace>
  <inkml:trace contextRef="#ctx0" brushRef="#br0" timeOffset="10833.105">15 2359 1032 0 0,'0'0'3500'0'0,"0"0"-424"0"0,0 0-322 0 0,0 0-235 0 0,0 0-326 0 0,0 0-361 0 0,0 0-270 0 0,0 0-236 0 0,0 0-216 0 0,0 0-213 0 0,0 0-207 0 0,0 0-151 0 0,0 0-93 0 0,3-3 890 0 0,-20 117 1771 0 0,26-58-3015 0 0,10-59-4487 0 0,-6-6-2648 0 0,-11 7 2899 0 0,2-1-7117 0 0</inkml:trace>
  <inkml:trace contextRef="#ctx0" brushRef="#br0" timeOffset="11201.289">445 2256 14187 0 0,'0'0'1804'0'0,"0"0"-225"0"0,0 0-158 0 0,0 0-201 0 0,0 0-205 0 0,0 0-206 0 0,0 0-166 0 0,0 0-32 0 0,0 0-14 0 0,0 0-3 0 0,0 0-45 0 0,0 0-103 0 0,0 0-41 0 0,-1 9-29 0 0,-9 138 1795 0 0,11-145-5195 0 0,0-4-1877 0 0,0 0-4377 0 0,-1 1-1946 0 0</inkml:trace>
  <inkml:trace contextRef="#ctx0" brushRef="#br0" timeOffset="13846.621">1552 367 960 0 0,'0'0'2067'0'0,"0"0"-21"0"0,0 0 3 0 0,0 0 6 0 0,0 0-131 0 0,0 0-214 0 0,0 0-251 0 0,0 0-282 0 0,0 0-212 0 0,0 0-253 0 0,0 0-200 0 0,-3-1-159 0 0,-9-3-145 0 0,10 3-32 0 0,2 1-26 0 0,0 0 6 0 0,0 0 77 0 0,34 4 3257 0 0,-30-5-3411 0 0,1-1 1 0 0,-1 1-1 0 0,0 0 1 0 0,1-1-1 0 0,-1 0 0 0 0,0 0 1 0 0,0-1-1 0 0,-1 1 0 0 0,1-1 1 0 0,0 0-1 0 0,-1 1 0 0 0,0-2 1 0 0,1 1-1 0 0,-1 0 0 0 0,0-1 1 0 0,-1 1-1 0 0,1-1 0 0 0,-1 0 1 0 0,1 0-1 0 0,-1 0 0 0 0,0 0 1 0 0,-1 0-1 0 0,1-1 1 0 0,-1 1-1 0 0,0 0 0 0 0,0-1 1 0 0,0 1-1 0 0,-1-1 0 0 0,1 1 1 0 0,-1-1-1 0 0,0 1 0 0 0,-1-4-79 0 0,1 7-2 0 0,0 0 1 0 0,0 0-1 0 0,-1 0 0 0 0,1 0 0 0 0,-1 0 0 0 0,1 1 0 0 0,-1-1 0 0 0,1 0 0 0 0,-1 0 1 0 0,1 0-1 0 0,-1 0 0 0 0,0 1 0 0 0,0-1 0 0 0,1 0 0 0 0,-1 1 0 0 0,0-1 0 0 0,0 1 0 0 0,0-1 1 0 0,0 0-1 0 0,1 1 0 0 0,-1 0 0 0 0,0-1 0 0 0,0 1 0 0 0,0 0 0 0 0,0-1 0 0 0,0 1 1 0 0,0 0-1 0 0,0 0 0 0 0,0 0 0 0 0,0 0 0 0 0,0 0 0 0 0,0 0 0 0 0,0 0 0 0 0,0 0 0 0 0,0 0 1 0 0,0 1-1 0 0,0-1 0 0 0,0 0 0 0 0,0 1 0 0 0,0-1 0 0 0,0 1 0 0 0,0-1 0 0 0,0 1 1 0 0,0-1-1 0 0,0 1 0 0 0,1-1 0 0 0,-1 1 0 0 0,0 0 0 0 0,0-1 0 0 0,1 1 0 0 0,-1 0 1 0 0,1 0-1 0 0,-1 0 0 0 0,0 0 0 0 0,1-1 0 0 0,0 1 0 0 0,-1 0 0 0 0,1 0 0 0 0,-1 0 0 0 0,1 0 1 0 0,0 0 1 0 0,-6 11 68 0 0,0-1 0 0 0,0 1 0 0 0,2 0 1 0 0,-1 1-1 0 0,2-1 0 0 0,-1 1 1 0 0,2 0-1 0 0,0 0 0 0 0,0 0 0 0 0,1 0 1 0 0,1 0-1 0 0,0 0 0 0 0,1 0 1 0 0,1 6-69 0 0,-7 93 269 0 0,5-110-234 0 0,-1 0 0 0 0,1 0 1 0 0,-1 0-1 0 0,0 0 0 0 0,1 0 0 0 0,-1-1 0 0 0,0 1 0 0 0,0 0 0 0 0,0-1 0 0 0,-1 1 0 0 0,1-1 0 0 0,0 1 1 0 0,0-1-1 0 0,-1 1 0 0 0,1-1 0 0 0,-1 0 0 0 0,1 0 0 0 0,-1 0 0 0 0,0 1 0 0 0,0-2 0 0 0,1 1 0 0 0,-1 0 0 0 0,0 0 1 0 0,0-1-1 0 0,0 1 0 0 0,0-1 0 0 0,0 1 0 0 0,1-1 0 0 0,-1 0 0 0 0,0 0 0 0 0,0 1 0 0 0,0-2 0 0 0,0 1 1 0 0,0 0-1 0 0,0 0 0 0 0,0-1 0 0 0,0 1 0 0 0,0-1 0 0 0,0 1 0 0 0,0-1 0 0 0,1 0 0 0 0,-1 0 0 0 0,0 0 1 0 0,0 0-1 0 0,1 0 0 0 0,-1 0 0 0 0,1 0 0 0 0,-1 0 0 0 0,0-1-35 0 0,-18-36-3963 0 0,20 32-1544 0 0,0 4 1355 0 0,0 0-7181 0 0</inkml:trace>
  <inkml:trace contextRef="#ctx0" brushRef="#br0" timeOffset="14251.42">1451 415 11891 0 0,'0'0'1476'0'0,"0"0"-77"0"0,0 0-18 0 0,0 0-48 0 0,0 0-126 0 0,0 0-214 0 0,0 0-251 0 0,0 0-222 0 0,0 0-137 0 0,0 0-63 0 0,0 0-39 0 0,0 0-4 0 0,0 0-3 0 0,10-1 5 0 0,82-8 865 0 0,19 12 316 0 0,-111 0-6064 0 0,1-1-167 0 0,-1-1-4334 0 0,0-1 2225 0 0</inkml:trace>
  <inkml:trace contextRef="#ctx0" brushRef="#br0" timeOffset="14692.543">1813 346 9578 0 0,'0'0'1359'0'0,"0"0"20"0"0,0 0 120 0 0,0 0 109 0 0,0 0 13 0 0,0 0-124 0 0,0 0-191 0 0,0 0-251 0 0,0 0-234 0 0,0 0-206 0 0,0 0-195 0 0,0 0-134 0 0,-3-3-73 0 0,-10-8-57 0 0,-14 25 708 0 0,19-6-658 0 0,0 1-1 0 0,1 0 1 0 0,0 0-1 0 0,1 0 1 0 0,0 1-1 0 0,0-1 1 0 0,1 2-1 0 0,0-1 1 0 0,1 0-1 0 0,0 1 1 0 0,-1 7-206 0 0,4-15 27 0 0,-1 1 1 0 0,1-1 0 0 0,1 0 0 0 0,-1 1 0 0 0,0-1 0 0 0,1 1 0 0 0,0 0 0 0 0,0-1-1 0 0,0 1 1 0 0,0-1 0 0 0,0 1 0 0 0,1-1 0 0 0,-1 1 0 0 0,1-1 0 0 0,0 1-1 0 0,0-1 1 0 0,1 1 0 0 0,-1-1 0 0 0,1 0 0 0 0,-1 0 0 0 0,1 0 0 0 0,0 0-1 0 0,0 0 1 0 0,0 0 0 0 0,1 0 0 0 0,-1-1 0 0 0,1 1 0 0 0,-1-1 0 0 0,1 0-1 0 0,0 1 1 0 0,0-1 0 0 0,0-1 0 0 0,0 1 0 0 0,0 0 0 0 0,1-1 0 0 0,-1 1 0 0 0,4 0-28 0 0,15 2-1747 0 0,-15-4-3428 0 0,0-2-6455 0 0,-5 2 2613 0 0</inkml:trace>
  <inkml:trace contextRef="#ctx0" brushRef="#br0" timeOffset="15091.904">1812 451 8450 0 0,'0'0'1790'0'0,"0"0"-1"0"0,0 0 36 0 0,0 0-38 0 0,0 0-146 0 0,0 0-214 0 0,0 0-289 0 0,0 0-247 0 0,0 0-236 0 0,0 0-173 0 0,0 0-110 0 0,0 0-69 0 0,0 0-5 0 0,6-6 12 0 0,16-15 10 0 0,-20 20-258 0 0,-1 1 0 0 0,1-1 0 0 0,0 0 0 0 0,0 1 0 0 0,-1-1 0 0 0,1 1 0 0 0,0 0 0 0 0,0 0 0 0 0,0 0 0 0 0,0 0 0 0 0,-1 0 0 0 0,1 0 0 0 0,0 0 0 0 0,0 0 0 0 0,0 1 0 0 0,0-1 0 0 0,-1 1 0 0 0,1-1 0 0 0,0 1 0 0 0,-1 0 0 0 0,1 0 0 0 0,0 0 0 0 0,-1 0 0 0 0,1 0 0 0 0,-1 0 0 0 0,1 0 0 0 0,-1 0 0 0 0,0 0 0 0 0,1 1 0 0 0,-1-1 0 0 0,0 1 0 0 0,0-1 0 0 0,0 1 0 0 0,0-1 0 0 0,0 1 0 0 0,0 0 0 0 0,-1-1 0 0 0,1 1 0 0 0,0 0 0 0 0,-1 0 0 0 0,1 1-62 0 0,5 7 264 0 0,48 48 310 0 0,-53-54-4149 0 0,-7-4-8354 0 0,5 0 7462 0 0,0 0-2420 0 0</inkml:trace>
  <inkml:trace contextRef="#ctx0" brushRef="#br0" timeOffset="15325.198">1978 423 7202 0 0,'0'0'2887'0'0,"0"0"-324"0"0,0 0-378 0 0,0 0-380 0 0,0 0-374 0 0,0 0-315 0 0,0 0-266 0 0,0 0-174 0 0,0 0-82 0 0,0 0-77 0 0,0 0-30 0 0,0 0-35 0 0,0 0-63 0 0,-9 6-2 0 0,-81 50 1096 0 0,13-9-743 0 0,77-47-804 0 0,0 0-40 0 0,0 0-133 0 0,0 0-193 0 0,7 0-5314 0 0,-2 0-3080 0 0,-2 0-1537 0 0</inkml:trace>
  <inkml:trace contextRef="#ctx0" brushRef="#br0" timeOffset="15765.222">2056 529 8682 0 0,'0'0'1790'0'0,"0"0"-165"0"0,0 0 5 0 0,0 0 76 0 0,0 0-38 0 0,0 0-113 0 0,0 0-245 0 0,0 0-314 0 0,0 0-297 0 0,0 0-245 0 0,0 0-186 0 0,0 0-94 0 0,-10 3 419 0 0,-22 39 503 0 0,32-41-1080 0 0,0 0 1 0 0,-1 0-1 0 0,1 0 1 0 0,0 0-1 0 0,0-1 1 0 0,-1 1-1 0 0,1 0 1 0 0,0 0-1 0 0,0 0 1 0 0,0 0 0 0 0,0 0-1 0 0,0 0 1 0 0,0 0-1 0 0,0 0 1 0 0,1 0-1 0 0,-1-1 1 0 0,0 1-1 0 0,0 0 1 0 0,1 0-1 0 0,-1 0 1 0 0,1 0-1 0 0,-1-1 1 0 0,1 1 0 0 0,-1 0-1 0 0,1 0 1 0 0,-1-1-1 0 0,1 1 1 0 0,0 0-1 0 0,-1-1 1 0 0,1 1-1 0 0,0 0 1 0 0,-1-1-1 0 0,1 1 1 0 0,0-1-1 0 0,0 0 1 0 0,0 1 0 0 0,-1-1-1 0 0,1 0 1 0 0,0 1-1 0 0,0-1 1 0 0,0 0-1 0 0,0 0 1 0 0,0 1-1 0 0,0-1 1 0 0,0 0-1 0 0,-1 0 1 0 0,1 0-1 0 0,0 0 1 0 0,0-1 0 0 0,0 1-1 0 0,0 0 1 0 0,0 0-1 0 0,0 0 1 0 0,0-1-17 0 0,59-13 760 0 0,-59 13-747 0 0,0 1 1 0 0,0-1 0 0 0,0 0-1 0 0,0 0 1 0 0,0 0 0 0 0,0 0-1 0 0,0 0 1 0 0,0 0-1 0 0,-1 0 1 0 0,1 0 0 0 0,0 0-1 0 0,-1-1 1 0 0,1 1-1 0 0,-1 0 1 0 0,1 0 0 0 0,-1-1-1 0 0,1 1 1 0 0,-1 0-1 0 0,0-1 1 0 0,0 1 0 0 0,0 0-1 0 0,0-1 1 0 0,0 1-1 0 0,0 0 1 0 0,0-1 0 0 0,0 1-1 0 0,0 0 1 0 0,0-1 0 0 0,-1 1-1 0 0,1 0 1 0 0,-1 0-1 0 0,1-1 1 0 0,-1 1 0 0 0,1 0-1 0 0,-1 0 1 0 0,0 0-1 0 0,0 0 1 0 0,1-1 0 0 0,-1 1-1 0 0,0 0 1 0 0,0 1-1 0 0,0-1 1 0 0,0 0 0 0 0,0 0-14 0 0,-1-1-83 0 0,1 0 1 0 0,-1 0-1 0 0,0 0 0 0 0,0 0 1 0 0,1 0-1 0 0,-1 0 1 0 0,-1 1-1 0 0,1-1 1 0 0,0 1-1 0 0,0-1 1 0 0,0 1-1 0 0,-1 0 0 0 0,1 0 1 0 0,-1 0-1 0 0,1 0 1 0 0,-1 0-1 0 0,1 1 1 0 0,-1-1-1 0 0,0 1 1 0 0,1 0-1 0 0,-2 0 83 0 0,2 11-5079 0 0,5-4-3880 0 0,-1-4-1463 0 0</inkml:trace>
  <inkml:trace contextRef="#ctx0" brushRef="#br0" timeOffset="16104.217">2187 550 4065 0 0,'0'0'4838'0'0,"0"0"-2317"0"0,0 0-824 0 0,0 0-74 0 0,0 0-146 0 0,0 0-132 0 0,0 0-219 0 0,0 0-282 0 0,0 0-166 0 0,0 0-161 0 0,0 0-111 0 0,0 0-82 0 0,0 0-70 0 0,4 3 9 0 0,-3-2-241 0 0,-1-1 0 0 0,1 1 0 0 0,0 0 0 0 0,0 0 0 0 0,-1-1 0 0 0,1 1 0 0 0,0 0 0 0 0,-1 0 0 0 0,1 0 1 0 0,-1 0-1 0 0,1 0 0 0 0,-1 0 0 0 0,0 0 0 0 0,1 0 0 0 0,-1 0 0 0 0,0 0 0 0 0,0 0 0 0 0,1 0 0 0 0,-1 0 0 0 0,0 0 0 0 0,0 0 0 0 0,0 0 0 0 0,0 0 0 0 0,0 0 0 0 0,-1 0 0 0 0,1 0 0 0 0,0 0 0 0 0,0 0 0 0 0,-1 0 1 0 0,1 0-1 0 0,-1 0 0 0 0,1 0 0 0 0,-1 0 0 0 0,1 0 0 0 0,-1 0 0 0 0,1-1 0 0 0,-1 1 0 0 0,0 0 0 0 0,1 0 0 0 0,-1 0 0 0 0,0-1 0 0 0,0 1 0 0 0,0-1 0 0 0,0 1 0 0 0,1 0 0 0 0,-1-1 0 0 0,0 1 0 0 0,0-1 0 0 0,0 0 1 0 0,0 1-1 0 0,0-1 0 0 0,0 0 0 0 0,0 0 0 0 0,0 0 0 0 0,0 1 0 0 0,0-1 0 0 0,0 0 0 0 0,0 0 0 0 0,-1 0 0 0 0,1-1-22 0 0,-1 3-1293 0 0,-14 8 3313 0 0,14-7-7425 0 0,5-1-7801 0 0,-2-1 7789 0 0</inkml:trace>
  <inkml:trace contextRef="#ctx0" brushRef="#br0" timeOffset="16469.505">2347 467 0 0 0,'0'0'576'0'0,"0"0"571"0"0,0 0 279 0 0,0 0 198 0 0,0 0 164 0 0,0 0 82 0 0,0 0-73 0 0,0 0-244 0 0,0 0-262 0 0,0 0-213 0 0,0 0-153 0 0,0 0-27 0 0,-4-8 1285 0 0,4 7 2479 0 0,0 5-4542 0 0,1 1 0 0 0,1-1 0 0 0,-1 0-1 0 0,0 1 1 0 0,1-1 0 0 0,0 0 0 0 0,0 0 0 0 0,1 0 0 0 0,-1-1-1 0 0,1 1 1 0 0,-1-1 0 0 0,1 1 0 0 0,0-1 0 0 0,0 0-1 0 0,1 0 1 0 0,2 2-120 0 0,16 18-436 0 0,-20-10-3317 0 0,-3-9-1399 0 0,-2-1-4131 0 0,1-3 3172 0 0</inkml:trace>
  <inkml:trace contextRef="#ctx0" brushRef="#br0" timeOffset="16804.435">2447 471 0 0 0,'0'0'3349'0'0,"0"0"-42"0"0,0 0-149 0 0,0 0-281 0 0,0 0-442 0 0,0 0-488 0 0,0 0-557 0 0,0 0-500 0 0,0 0-356 0 0,0 0-207 0 0,0 0-19 0 0,0 0 61 0 0,-4 2 54 0 0,-122 73 2328 0 0,126-74-3018 0 0,-25 22-227 0 0,25-17-4653 0 0,4-1-4806 0 0,-2-4 1749 0 0</inkml:trace>
  <inkml:trace contextRef="#ctx0" brushRef="#br0" timeOffset="17197.59">2521 515 9202 0 0,'0'0'4138'0'0,"0"0"-1799"0"0,0 0-762 0 0,0 0-242 0 0,0 0-290 0 0,0 0-283 0 0,0 0-221 0 0,0 0-107 0 0,0 0-16 0 0,0 0 8 0 0,0 0-23 0 0,0 0-63 0 0,0 0-99 0 0,-1 5-40 0 0,-8 68 439 0 0,3-63-2616 0 0,0-4-5883 0 0,4-4 657 0 0,1-1 197 0 0</inkml:trace>
  <inkml:trace contextRef="#ctx0" brushRef="#br0" timeOffset="17642.484">2619 423 0 0 0,'0'0'892'0'0,"0"0"1282"0"0,0 0 376 0 0,0 0-51 0 0,0 0-177 0 0,0 0-259 0 0,0 0-277 0 0,0 0-262 0 0,0 0-209 0 0,0 0-191 0 0,0 0-189 0 0,-2-4-136 0 0,-7-19 445 0 0,31 32 978 0 0,-18-6-2158 0 0,0 0 1 0 0,-1 0-1 0 0,1 1 0 0 0,-1 0 0 0 0,0-1 1 0 0,0 1-1 0 0,0 0 0 0 0,0 0 0 0 0,-1 1 1 0 0,0-1-1 0 0,0 0 0 0 0,0 1 0 0 0,0 0 1 0 0,-1-1-1 0 0,0 1 0 0 0,0 0 0 0 0,0 0 1 0 0,0 0-1 0 0,-1-1 0 0 0,0 1 1 0 0,0 0-1 0 0,0 0 0 0 0,-1 0 0 0 0,1 0 1 0 0,-1 0-1 0 0,0-1 0 0 0,-1 1 0 0 0,1 0 1 0 0,-1-1-1 0 0,0 1 0 0 0,0-1 0 0 0,0 1 1 0 0,-1-1-1 0 0,1 0 0 0 0,-1 0 0 0 0,0 0 1 0 0,0-1-1 0 0,-1 1 0 0 0,1-1 0 0 0,-1 1 1 0 0,0-1-1 0 0,0 0 0 0 0,0 0-64 0 0,-12 6 361 0 0,14-7-4476 0 0,1-1-4495 0 0,1-1-2277 0 0</inkml:trace>
  <inkml:trace contextRef="#ctx0" brushRef="#br0" timeOffset="18708.058">1585 834 0 0 0,'0'0'1344'0'0,"0"0"761"0"0,0 0 127 0 0,0 0-167 0 0,0 0-198 0 0,0 0-226 0 0,0 0-238 0 0,0 0-165 0 0,0 0-120 0 0,0 0-93 0 0,0-4-93 0 0,-1-12-137 0 0,0 15-650 0 0,0 1 0 0 0,0-1 1 0 0,0 0-1 0 0,-1 0 0 0 0,1 1 0 0 0,0-1 0 0 0,0 1 0 0 0,0-1 0 0 0,-1 1 1 0 0,1 0-1 0 0,0-1 0 0 0,0 1 0 0 0,-1 0 0 0 0,1 0 0 0 0,0 0 0 0 0,-1 0 1 0 0,1 0-1 0 0,0 0 0 0 0,-1 0 0 0 0,1 0 0 0 0,0 1 0 0 0,0-1 0 0 0,-1 0 1 0 0,1 1-1 0 0,0-1 0 0 0,0 1 0 0 0,-1-1 0 0 0,1 1 0 0 0,0 0 0 0 0,-1 0-145 0 0,-3 5 153 0 0,0-1-1 0 0,1 1 1 0 0,0 0-1 0 0,0 1 1 0 0,0-1-1 0 0,0 1 0 0 0,1-1 1 0 0,0 1-1 0 0,1 0 1 0 0,0 0-1 0 0,0 0 1 0 0,0 1-1 0 0,1-1 1 0 0,0 0-1 0 0,0 1 0 0 0,1-1 1 0 0,0 1-1 0 0,0-1 1 0 0,1 0-1 0 0,0 1 1 0 0,1 2-153 0 0,-6 72 487 0 0,3-81-461 0 0,1 1 0 0 0,-1-1 0 0 0,1 1-1 0 0,-1 0 1 0 0,0-1 0 0 0,0 0 0 0 0,1 1-1 0 0,-1-1 1 0 0,0 1 0 0 0,0-1 0 0 0,-1 0 0 0 0,1 0-1 0 0,0 0 1 0 0,0 1 0 0 0,-1-1 0 0 0,1 0-1 0 0,0-1 1 0 0,-1 1 0 0 0,1 0 0 0 0,-1 0 0 0 0,1-1-1 0 0,-1 1 1 0 0,0-1 0 0 0,1 1 0 0 0,-1-1-1 0 0,1 1 1 0 0,-1-1 0 0 0,0 0 0 0 0,1 0 0 0 0,-1 0-1 0 0,0 0 1 0 0,1 0 0 0 0,-1 0 0 0 0,0-1-1 0 0,1 1 1 0 0,-1 0 0 0 0,0-1 0 0 0,1 0 0 0 0,-1 1-1 0 0,1-1 1 0 0,-1 0 0 0 0,1 1 0 0 0,-1-1-1 0 0,1 0 1 0 0,0 0 0 0 0,-1-1-26 0 0,-22-22-4122 0 0,22 17 378 0 0,1 3-2277 0 0,1 2 3506 0 0,0-1-8045 0 0</inkml:trace>
  <inkml:trace contextRef="#ctx0" brushRef="#br0" timeOffset="19053.086">1374 895 6121 0 0,'0'0'1365'0'0,"0"0"-16"0"0,0 0 134 0 0,0 0 62 0 0,0 0-102 0 0,0 0-174 0 0,0 0-134 0 0,0 0-105 0 0,0 0-30 0 0,0 0-57 0 0,0 0-126 0 0,0 0-106 0 0,10 0-90 0 0,212-2 2895 0 0,-219 2-4901 0 0,4-1 4447 0 0,-3 0-5928 0 0,-2 0-2445 0 0,0 1-3662 0 0,-1 0 98 0 0</inkml:trace>
  <inkml:trace contextRef="#ctx0" brushRef="#br0" timeOffset="19539.121">1763 876 3113 0 0,'0'0'2084'0'0,"0"0"66"0"0,0 0 101 0 0,0 0 67 0 0,0 0-148 0 0,0 0-267 0 0,0 0-306 0 0,0 0-259 0 0,0 0-244 0 0,0 0-241 0 0,0 0-193 0 0,0 0-174 0 0,0 0-84 0 0,-17-7 1870 0 0,11 8-2169 0 0,0 0 0 0 0,0 1 0 0 0,0 0 0 0 0,0 0 0 0 0,0 1 0 0 0,1 0 1 0 0,-1 0-1 0 0,1 0 0 0 0,0 1 0 0 0,-1-1 0 0 0,2 1 0 0 0,-1 1 0 0 0,0-1 0 0 0,1 0 1 0 0,0 1-1 0 0,0 0 0 0 0,0 0 0 0 0,1 0 0 0 0,0 1 0 0 0,0-1 0 0 0,0 1 1 0 0,0 0-1 0 0,1 0 0 0 0,-1 4-103 0 0,2-6 23 0 0,1-1 1 0 0,0 1-1 0 0,0-1 1 0 0,0 1-1 0 0,0 0 1 0 0,0-1 0 0 0,1 1-1 0 0,0-1 1 0 0,0 1-1 0 0,0-1 1 0 0,0 1-1 0 0,0-1 1 0 0,1 1-1 0 0,-1-1 1 0 0,1 0-1 0 0,0 0 1 0 0,0 0-1 0 0,0 0 1 0 0,1 0-1 0 0,-1 0 1 0 0,0-1-1 0 0,1 1 1 0 0,0-1-1 0 0,0 0 1 0 0,0 0 0 0 0,0 0-1 0 0,0 0 1 0 0,0 0-1 0 0,0 0 1 0 0,1-1-1 0 0,-1 0 1 0 0,1 0-1 0 0,-1 0 1 0 0,1 0-1 0 0,-1 0 1 0 0,1-1-1 0 0,-1 1 1 0 0,1-1-1 0 0,0 0 1 0 0,-1 0-1 0 0,1 0 1 0 0,2-1-24 0 0,-1-9-3330 0 0,-3 0-4014 0 0,-2 9 2883 0 0,1-2-6454 0 0</inkml:trace>
  <inkml:trace contextRef="#ctx0" brushRef="#br0" timeOffset="20470.648">1945 924 0 0 0,'0'0'1684'0'0,"0"0"423"0"0,0 0 183 0 0,0 0-35 0 0,0 0-158 0 0,0 0-265 0 0,0 0-250 0 0,0 0-230 0 0,0 0-232 0 0,0 0-158 0 0,0 0-184 0 0,0 0-149 0 0,-3-3-93 0 0,2 2-451 0 0,0-1 0 0 0,0 1 0 0 0,-1 0 0 0 0,1 0 0 0 0,0 0 0 0 0,-1 0 0 0 0,1 0 0 0 0,-1 0 0 0 0,1 0 0 0 0,-1 0 0 0 0,1 0 0 0 0,-1 1 0 0 0,0-1 0 0 0,1 1 0 0 0,-1-1 0 0 0,0 1 0 0 0,1 0 0 0 0,-1 0 0 0 0,0-1 0 0 0,0 1 0 0 0,1 0 0 0 0,-1 1 0 0 0,0-1 0 0 0,0 0 0 0 0,1 0 0 0 0,-1 1 0 0 0,0-1 0 0 0,1 1 0 0 0,-1-1 0 0 0,1 1 0 0 0,-1 0 0 0 0,0 0 0 0 0,1 0 0 0 0,0 0 0 0 0,-1 0 0 0 0,1 0 0 0 0,0 0 0 0 0,-1 0 0 0 0,1 0-85 0 0,-1 1 32 0 0,0-1-1 0 0,0 0 1 0 0,0 0-1 0 0,0 1 1 0 0,1-1-1 0 0,-1 1 0 0 0,0 0 1 0 0,1-1-1 0 0,-1 1 1 0 0,1 0-1 0 0,0 0 0 0 0,-1 0 1 0 0,1 0-1 0 0,0 0 1 0 0,0 0-1 0 0,0 0 0 0 0,1 1 1 0 0,-1-1-1 0 0,0 0 1 0 0,1 0-1 0 0,-1 1 0 0 0,1-1 1 0 0,0 0-1 0 0,0 1 1 0 0,0-1-1 0 0,0 0 1 0 0,0 0-1 0 0,1 1 0 0 0,-1-1 1 0 0,1 0-1 0 0,-1 1 1 0 0,1-1-1 0 0,0 0 0 0 0,0 0 1 0 0,0 0-1 0 0,0 0 1 0 0,0 0-1 0 0,0 0 0 0 0,1 0 1 0 0,-1 0-1 0 0,1 0 1 0 0,-1-1-1 0 0,1 1 0 0 0,0-1 1 0 0,-1 1-1 0 0,1-1 1 0 0,0 1-1 0 0,0-1 1 0 0,0 0-1 0 0,0 0 0 0 0,0 0 1 0 0,1 0-1 0 0,-1 0 1 0 0,0-1-1 0 0,0 1 0 0 0,1-1 1 0 0,-1 1-1 0 0,1-1-31 0 0,64-14 827 0 0,-66 14-805 0 0,1-1-1 0 0,-1 0 1 0 0,0 0 0 0 0,1 0 0 0 0,-1 0-1 0 0,0-1 1 0 0,0 1 0 0 0,0 0-1 0 0,0 0 1 0 0,0-1 0 0 0,0 1 0 0 0,0 0-1 0 0,-1-1 1 0 0,1 1 0 0 0,-1-1 0 0 0,1 1-1 0 0,-1-1 1 0 0,1 0 0 0 0,-1 1 0 0 0,0-1-1 0 0,1 1 1 0 0,-1-1 0 0 0,0 0-1 0 0,0 1 1 0 0,0-1 0 0 0,0 1 0 0 0,-1-1-1 0 0,1 0 1 0 0,0 1 0 0 0,-1-1 0 0 0,1 1-1 0 0,-1-1 1 0 0,0 1 0 0 0,1-1 0 0 0,-1 1-1 0 0,0 0 1 0 0,0-1 0 0 0,0 1-1 0 0,0 0 1 0 0,0-1 0 0 0,0 1-22 0 0,-1-2-47 0 0,1 1 1 0 0,-1 0 0 0 0,1 0-1 0 0,-1 0 1 0 0,0 0-1 0 0,0 0 1 0 0,0 0 0 0 0,0 1-1 0 0,0-1 1 0 0,0 0 0 0 0,-1 1-1 0 0,1 0 1 0 0,0 0-1 0 0,-1-1 1 0 0,1 1 0 0 0,-1 1-1 0 0,1-1 1 0 0,-1 0-1 0 0,0 1 1 0 0,1-1 0 0 0,-1 1-1 0 0,0 0 1 0 0,1 0-1 0 0,-3 0 47 0 0,4 15-6780 0 0,6-5-4572 0 0,-3-7 4519 0 0</inkml:trace>
  <inkml:trace contextRef="#ctx0" brushRef="#br0" timeOffset="20913.252">2097 953 7730 0 0,'0'0'1521'0'0,"0"0"-183"0"0,0 0 109 0 0,0 0 137 0 0,0 0 27 0 0,0 0-49 0 0,0 0-188 0 0,0 0-250 0 0,0 0-223 0 0,0 0-234 0 0,0 0-172 0 0,0 0-151 0 0,0 0-105 0 0,1-2-47 0 0,-2 2-158 0 0,0-1 1 0 0,-1 1-1 0 0,1 0 0 0 0,-1 0 1 0 0,1 0-1 0 0,0 0 1 0 0,-1 0-1 0 0,1 0 0 0 0,0 1 1 0 0,-1-1-1 0 0,1 0 1 0 0,0 1-1 0 0,-1-1 0 0 0,1 1 1 0 0,0 0-1 0 0,0-1 1 0 0,0 1-1 0 0,-1 0 1 0 0,1-1-1 0 0,0 1 0 0 0,0 0 1 0 0,0 0-1 0 0,0 0 1 0 0,0 0-1 0 0,0 0 0 0 0,1 0 1 0 0,-1 0-1 0 0,0 1 1 0 0,0-1-1 0 0,1 0 0 0 0,-1 0 1 0 0,1 1-1 0 0,-1-1 1 0 0,1 0-1 0 0,0 0 1 0 0,-1 1-1 0 0,1-1 0 0 0,0 1 1 0 0,0-1-1 0 0,0 0 1 0 0,0 1-1 0 0,0-1 0 0 0,0 0 1 0 0,0 1-1 0 0,1-1 1 0 0,-1 0-1 0 0,0 1 0 0 0,1-1 1 0 0,-1 0-1 0 0,1 1 1 0 0,-1-1-1 0 0,1 0 1 0 0,0 0-1 0 0,-1 0 0 0 0,1 0 1 0 0,0 1-1 0 0,0-1 1 0 0,0 0-1 0 0,0-1 0 0 0,0 1 1 0 0,0 1-35 0 0,4-1 87 0 0,-1 1-1 0 0,1 0 1 0 0,0-1 0 0 0,-1 0 0 0 0,1 0-1 0 0,0-1 1 0 0,-1 1 0 0 0,1-1 0 0 0,0 0-1 0 0,0 0 1 0 0,0-1 0 0 0,-1 1 0 0 0,1-1-1 0 0,0 0 1 0 0,-1 0 0 0 0,1-1 0 0 0,-1 1-1 0 0,1-1 1 0 0,3-2-87 0 0,-8 1 13 0 0,0 1 0 0 0,0-1 0 0 0,0 1 0 0 0,0-1 0 0 0,-1 1 0 0 0,1-1 1 0 0,-1 1-1 0 0,0-1 0 0 0,1 1 0 0 0,-1-1 0 0 0,0 1 0 0 0,0 0 0 0 0,-1 0 0 0 0,1-1 0 0 0,0 1 0 0 0,-1 0 0 0 0,1 0 0 0 0,-1 0 0 0 0,0 0 0 0 0,0 0 0 0 0,1 1 0 0 0,-1-1 0 0 0,0 1 0 0 0,-1-1 0 0 0,1 1 0 0 0,0 0 1 0 0,0-1-1 0 0,-1 1 0 0 0,1 0 0 0 0,0 0 0 0 0,-3 0-13 0 0,0-2-355 0 0,7 8-15638 0 0,-1-3 6060 0 0</inkml:trace>
  <inkml:trace contextRef="#ctx0" brushRef="#br0" timeOffset="21257.407">2284 902 8010 0 0,'0'0'2322'0'0,"0"0"-158"0"0,0 0-204 0 0,0 0-226 0 0,0 0-259 0 0,0 0-139 0 0,0 0-222 0 0,0 0-239 0 0,0 0-203 0 0,0 0-196 0 0,0 0-95 0 0,0 0-71 0 0,0 0-35 0 0,9 1 19 0 0,28 6-48 0 0,-36-6-219 0 0,1 0 1 0 0,-1 0-1 0 0,1 0 1 0 0,-1 0 0 0 0,1 1-1 0 0,-1-1 1 0 0,0 0-1 0 0,0 1 1 0 0,1-1 0 0 0,-1 1-1 0 0,0-1 1 0 0,0 1-1 0 0,0-1 1 0 0,-1 1 0 0 0,1 0-1 0 0,0 0 1 0 0,-1-1-1 0 0,1 1 1 0 0,-1 0 0 0 0,1 0-1 0 0,-1 0 1 0 0,0 0-1 0 0,0-1 1 0 0,0 1-1 0 0,0 0 1 0 0,0 0 0 0 0,0 0-1 0 0,-1 0 1 0 0,1 0-28 0 0,0 2 75 0 0,-1 4-1 0 0,0-1 1 0 0,-1 0 0 0 0,0 0 0 0 0,0 0 0 0 0,-1 0 0 0 0,0 0 0 0 0,0 0-1 0 0,0-1 1 0 0,-1 0 0 0 0,0 1 0 0 0,0-1 0 0 0,-1 0 0 0 0,1-1-1 0 0,-1 1 1 0 0,-1-1 0 0 0,1 0 0 0 0,-1-1 0 0 0,0 1 0 0 0,0-1 0 0 0,0 0-1 0 0,0 0 1 0 0,-1-1 0 0 0,0 0 0 0 0,0 0-75 0 0,5-1 305 0 0,1-1-1613 0 0,0-2-9414 0 0,1 1-347 0 0</inkml:trace>
  <inkml:trace contextRef="#ctx0" brushRef="#br0" timeOffset="21927.086">1494 1277 0 0 0,'0'0'463'0'0,"0"0"1186"0"0,0 0 491 0 0,0 0 221 0 0,0 0 76 0 0,0 0-85 0 0,0 0-202 0 0,0 0-311 0 0,0 0-270 0 0,0 0-218 0 0,0 0-171 0 0,1-8-119 0 0,3-24-116 0 0,-7 23 1474 0 0,-13 22-2261 0 0,16-13-16 0 0,-4 7-21 0 0,1 0 0 0 0,0-1 0 0 0,1 1 0 0 0,-1 0 0 0 0,1 0 0 0 0,0 0 1 0 0,1 1-1 0 0,0-1 0 0 0,0 0 0 0 0,1 0 0 0 0,0 1 0 0 0,0-1 0 0 0,0 1 0 0 0,1-1 0 0 0,0 0 1 0 0,1 0-1 0 0,0 1-121 0 0,2 68 516 0 0,-5-74-516 0 0,0 1 0 0 0,0-1 0 0 0,-1 0-1 0 0,1 1 1 0 0,0-1 0 0 0,-1 0 0 0 0,0 0 0 0 0,1 0 0 0 0,-1 0 0 0 0,0-1-1 0 0,0 1 1 0 0,0 0 0 0 0,0-1 0 0 0,0 1 0 0 0,0-1 0 0 0,-1 0 0 0 0,1 1-1 0 0,0-1 1 0 0,-1 0 0 0 0,1-1 0 0 0,-1 1 0 0 0,1 0 0 0 0,-1-1-1 0 0,1 1 1 0 0,-1-1 0 0 0,1 0 0 0 0,-1 0 0 0 0,-1 0 0 0 0,-12-1-4612 0 0,3-4-4670 0 0,11 3-1771 0 0</inkml:trace>
  <inkml:trace contextRef="#ctx0" brushRef="#br0" timeOffset="22222.229">1315 1377 8330 0 0,'0'0'1856'0'0,"0"0"-720"0"0,0 0-239 0 0,0 0-17 0 0,0 0-48 0 0,0 0 184 0 0,0 0-24 0 0,0 0-151 0 0,0 0-105 0 0,71-6-224 0 0,-54 6-200 0 0,1 0-184 0 0,2 0-216 0 0,-2 1-320 0 0,1 0-632 0 0,-1 0-1401 0 0,-4 0-2912 0 0,-6-1-3785 0 0</inkml:trace>
  <inkml:trace contextRef="#ctx0" brushRef="#br0" timeOffset="22596.395">1778 1289 10586 0 0,'0'0'1679'0'0,"0"0"-118"0"0,0 0 16 0 0,0 0-40 0 0,0 0-144 0 0,0 0-218 0 0,0 0-233 0 0,0 0-206 0 0,0 0-160 0 0,0 0-112 0 0,0 0-65 0 0,-11-1-20 0 0,-32-2 22 0 0,38 3-263 0 0,0 1-1 0 0,0 0 1 0 0,-1 0 0 0 0,1 0-1 0 0,0 0 1 0 0,1 1 0 0 0,-1 0-1 0 0,0 0 1 0 0,0 0 0 0 0,1 1-1 0 0,-1-1 1 0 0,1 1 0 0 0,0 0-1 0 0,0 0 1 0 0,0 1 0 0 0,0-1 0 0 0,-2 4-138 0 0,2-2 119 0 0,0 0 1 0 0,0 0 0 0 0,0 1 0 0 0,1-1 0 0 0,0 1-1 0 0,0-1 1 0 0,0 1 0 0 0,1 0 0 0 0,0 0 0 0 0,0 1-1 0 0,0-1 1 0 0,1 0 0 0 0,0 0 0 0 0,0 1 0 0 0,1-1-1 0 0,0 4-119 0 0,17 36-1537 0 0,35-26-8331 0 0,-46-20 3324 0 0,-1 0-3169 0 0</inkml:trace>
  <inkml:trace contextRef="#ctx0" brushRef="#br0" timeOffset="23183.23">1787 1371 1608 0 0,'0'0'2465'0'0,"0"0"-83"0"0,0 0 28 0 0,0 0-42 0 0,0 0-246 0 0,0 0-308 0 0,0 0-366 0 0,0 0-307 0 0,0 0-239 0 0,0 0-213 0 0,0 0-106 0 0,0 0-53 0 0,0 0-40 0 0,-6-3-29 0 0,-15-9-49 0 0,20 13-347 0 0,-1-1 0 0 0,1 0 0 0 0,-1 1 0 0 0,0-1 0 0 0,1 1 1 0 0,0-1-1 0 0,-1 1 0 0 0,1 0 0 0 0,-1 0 0 0 0,1-1 0 0 0,0 1 1 0 0,0 0-1 0 0,-1 0 0 0 0,1 0 0 0 0,0 0 0 0 0,0 1 0 0 0,0-1 0 0 0,0 0 1 0 0,0 0-1 0 0,0 1 0 0 0,1-1 0 0 0,-1 0 0 0 0,0 1 0 0 0,1-1 1 0 0,-1 1-1 0 0,1-1 0 0 0,-1 1 0 0 0,1 0-65 0 0,-1 0 43 0 0,1 1 1 0 0,-1-1-1 0 0,1 0 0 0 0,-1 1 1 0 0,1-1-1 0 0,0 0 0 0 0,0 1 1 0 0,0-1-1 0 0,0 0 0 0 0,1 1 1 0 0,-1-1-1 0 0,1 0 0 0 0,-1 0 1 0 0,1 1-1 0 0,0-1 0 0 0,0 0 1 0 0,0 0-1 0 0,0 0 0 0 0,0 0 0 0 0,0 0 1 0 0,0 0-1 0 0,1 0 0 0 0,-1 0 1 0 0,1-1-1 0 0,0 1 0 0 0,-1 0 1 0 0,1-1-1 0 0,0 1 0 0 0,0-1 1 0 0,0 0-1 0 0,0 0 0 0 0,0 0 1 0 0,0 0-1 0 0,0 0 0 0 0,0 0 1 0 0,1 0-1 0 0,-1-1 0 0 0,0 1 1 0 0,1-1-1 0 0,-1 1 0 0 0,0-1 1 0 0,1 0-1 0 0,-1 0 0 0 0,0 0 0 0 0,1 0 1 0 0,-1-1-1 0 0,0 1 0 0 0,0-1 1 0 0,1 1-1 0 0,-1-1 0 0 0,0 0 1 0 0,0 0-1 0 0,0 0 0 0 0,0 0 1 0 0,0 0-1 0 0,0 0 0 0 0,0-1 1 0 0,0 1-1 0 0,0 0 0 0 0,0-1 1 0 0,-1 0-1 0 0,1 1 0 0 0,-1-1 1 0 0,1 0-44 0 0,0-1-22 0 0,-1 0 1 0 0,0 1 0 0 0,0-1 0 0 0,0 0 0 0 0,0 0 0 0 0,0 0-1 0 0,-1 1 1 0 0,1-1 0 0 0,-1 0 0 0 0,0 0 0 0 0,0 0-1 0 0,0 0 1 0 0,0 0 0 0 0,0 0 0 0 0,-1 0 0 0 0,1 0 0 0 0,-1 0-1 0 0,0 1 1 0 0,0-1 0 0 0,0 0 0 0 0,0 0 0 0 0,0 1-1 0 0,-1-1 1 0 0,1 1 0 0 0,-1-1 0 0 0,0 1 0 0 0,0 0 0 0 0,0-1-1 0 0,0 1 1 0 0,0 0 0 0 0,0 0 0 0 0,0 0 0 0 0,-1 1-1 0 0,1-1 1 0 0,-1 1 0 0 0,1-1 0 0 0,-1 1 0 0 0,1 0 0 0 0,-1 0-1 0 0,0 0 1 0 0,0 0 0 0 0,0 0 0 0 0,0 0 21 0 0,5 12-10208 0 0,0-7 3319 0 0,0-1-1525 0 0</inkml:trace>
  <inkml:trace contextRef="#ctx0" brushRef="#br0" timeOffset="23536.158">1941 1364 4617 0 0,'0'0'3702'0'0,"0"0"-1433"0"0,0 0-501 0 0,0 0 75 0 0,0 0-40 0 0,0 0-145 0 0,0 0-193 0 0,0 0-216 0 0,0 0-188 0 0,0 0-157 0 0,0 0-155 0 0,0 0-153 0 0,0 0-81 0 0,5-3-86 0 0,13-11-88 0 0,-12 43 1770 0 0,1 57-1964 0 0,-4-82-3433 0 0,1-2-6644 0 0,-3-2-1184 0 0</inkml:trace>
  <inkml:trace contextRef="#ctx0" brushRef="#br0" timeOffset="24015.222">2131 1294 13491 0 0,'0'0'1826'0'0,"0"0"-443"0"0,0 0-239 0 0,0 0-52 0 0,0 0 30 0 0,0 0-45 0 0,0 0-91 0 0,0 0-149 0 0,0 0-133 0 0,0 0-115 0 0,0 0-161 0 0,5 12-70 0 0,16 38-47 0 0,-20-45-276 0 0,0 0 0 0 0,0 1 0 0 0,-1-1 0 0 0,1 1 0 0 0,-1 0 0 0 0,0-1-1 0 0,-1 1 1 0 0,1-1 0 0 0,-1 1 0 0 0,0-1 0 0 0,-1 0 0 0 0,1 1 0 0 0,-1-1 0 0 0,0 0 0 0 0,-1 0 0 0 0,1 0 0 0 0,-1 0-1 0 0,0 0 1 0 0,0-1 0 0 0,0 1 0 0 0,-1-1 0 0 0,1 0 0 0 0,-1 0 0 0 0,0 0 0 0 0,-1 0 0 0 0,-3 2-35 0 0,-5 8-597 0 0,8-9-457 0 0,-4 5-2523 0 0,3-3-4726 0 0,5-4-2982 0 0</inkml:trace>
  <inkml:trace contextRef="#ctx0" brushRef="#br0" timeOffset="24327.376">1462 1696 5865 0 0,'0'0'2537'0'0,"0"0"-203"0"0,0 0-135 0 0,0 0-236 0 0,0 0-283 0 0,0 0-262 0 0,0 0-263 0 0,0 0-200 0 0,0 0-194 0 0,0 0-151 0 0,0 0-114 0 0,0 0-123 0 0,-2-4-73 0 0,-5-11-46 0 0,6 15-217 0 0,0 0 0 0 0,0-1-1 0 0,0 1 1 0 0,0 0 0 0 0,0 0 0 0 0,0 0 0 0 0,0 1 0 0 0,0-1 0 0 0,0 0 0 0 0,1 0 0 0 0,-1 0 0 0 0,0 1 0 0 0,0-1 0 0 0,0 0 0 0 0,0 1 0 0 0,0-1 0 0 0,1 1 0 0 0,-1-1 0 0 0,0 1 0 0 0,0-1 0 0 0,1 1 0 0 0,-1 0 0 0 0,0-1 0 0 0,1 1 0 0 0,-1 0 0 0 0,1-1 0 0 0,-1 1 0 0 0,1 0 0 0 0,-1 0 0 0 0,1 0 0 0 0,-1-1 0 0 0,1 1 0 0 0,0 0 0 0 0,0 0 0 0 0,-1 0 0 0 0,1 0 0 0 0,0 0-1 0 0,0 0 1 0 0,0 0 0 0 0,0 0-37 0 0,0-1 17 0 0,-3 9 85 0 0,1 1 0 0 0,0 0 0 0 0,0 0 0 0 0,1 0 0 0 0,1 0 0 0 0,-1 0 1 0 0,2 0-1 0 0,-1-1 0 0 0,1 1 0 0 0,1 0 0 0 0,0 0 0 0 0,0 0 1 0 0,1-1-1 0 0,0 1 0 0 0,2 2-102 0 0,-4-11-4 0 0,-1 0 0 0 0,0 0 1 0 0,1 1-1 0 0,-1-1 0 0 0,0 0 1 0 0,0 0-1 0 0,0 0 0 0 0,0 0 1 0 0,0 1-1 0 0,0-1 0 0 0,0 0 0 0 0,0 0 1 0 0,-1 0-1 0 0,1 0 0 0 0,0 0 1 0 0,-1 1-1 0 0,1-1 0 0 0,-1 0 0 0 0,1 0 1 0 0,-1 0-1 0 0,1 0 0 0 0,-1 0 1 0 0,0 0-1 0 0,1 0 0 0 0,-1-1 1 0 0,0 1-1 0 0,0 0 0 0 0,0 0 0 0 0,0-1 1 0 0,0 1-1 0 0,0 0 0 0 0,0-1 1 0 0,0 1-1 0 0,0-1 0 0 0,0 1 0 0 0,0-1 1 0 0,0 1-1 0 0,0-1 0 0 0,0 0 1 0 0,0 0-1 0 0,-1 1 4 0 0,-15 1-2601 0 0,-1-3-3801 0 0,14-1 92 0 0,1 1-4064 0 0</inkml:trace>
  <inkml:trace contextRef="#ctx0" brushRef="#br0" timeOffset="24513.295">1324 1795 9514 0 0,'0'0'2477'0'0,"0"0"-537"0"0,0 0-334 0 0,0 0-303 0 0,0 0-334 0 0,0 0-275 0 0,0 0-250 0 0,0 0-155 0 0,0 0-72 0 0,0 0-72 0 0,10-1-48 0 0,104-6-35 0 0,-30 3-4157 0 0,-48 3-1588 0 0,-1-1-3559 0 0,-26 2 8505 0 0</inkml:trace>
  <inkml:trace contextRef="#ctx0" brushRef="#br0" timeOffset="24785.075">1703 1759 864 0 0,'0'0'4040'0'0,"0"0"-574"0"0,0 0-538 0 0,0 0-420 0 0,0 0-436 0 0,0 0-361 0 0,0 0-269 0 0,0 0-297 0 0,0 0-258 0 0,0 0-193 0 0,0 0-174 0 0,0 0-108 0 0,0 0-75 0 0,-3-3-47 0 0,1 2-229 0 0,0 0 1 0 0,1 0-1 0 0,-1 1 0 0 0,0-1 1 0 0,0 0-1 0 0,0 1 1 0 0,1-1-1 0 0,-1 1 1 0 0,0-1-1 0 0,0 1 0 0 0,0 0 1 0 0,0 0-1 0 0,0 0 1 0 0,0 0-1 0 0,0 0 1 0 0,0 1-1 0 0,1-1 0 0 0,-1 0 1 0 0,0 1-1 0 0,0 0 1 0 0,0-1-1 0 0,1 1 1 0 0,-1 0-1 0 0,0 0 1 0 0,1 0-1 0 0,-1 0 0 0 0,0 0 1 0 0,1 0-1 0 0,-1 0 1 0 0,0 2-62 0 0,-2-1 73 0 0,-1 1 0 0 0,1 0 0 0 0,0 1 0 0 0,0-1 0 0 0,1 1 0 0 0,-1 0 0 0 0,1 0 0 0 0,0 0 0 0 0,0 0 0 0 0,0 0 0 0 0,0 1 0 0 0,1 0 0 0 0,0-1 0 0 0,0 1 1 0 0,0 0-1 0 0,0 0 0 0 0,1 0 0 0 0,0 0 0 0 0,0 0 0 0 0,0 0 0 0 0,1 0 0 0 0,0 0 0 0 0,0 6-73 0 0,0-9-58 0 0,1 1 0 0 0,-1 0 0 0 0,1-1 0 0 0,0 1 1 0 0,0 0-1 0 0,0-1 0 0 0,1 1 0 0 0,-1-1 0 0 0,0 1 0 0 0,1-1 0 0 0,0 0 0 0 0,-1 0 0 0 0,1 1 0 0 0,0-1 1 0 0,0 0-1 0 0,0-1 0 0 0,1 1 0 0 0,-1 0 0 0 0,0-1 0 0 0,1 1 0 0 0,-1-1 0 0 0,1 0 0 0 0,-1 0 1 0 0,1 0-1 0 0,0 0 0 0 0,-1 0 0 0 0,1 0 0 0 0,0-1 0 0 0,1 1 58 0 0,27 3-4415 0 0,-11-3-5482 0 0,-14-1-775 0 0</inkml:trace>
  <inkml:trace contextRef="#ctx0" brushRef="#br0" timeOffset="25264.068">1819 1799 4417 0 0,'0'0'2895'0'0,"0"0"-270"0"0,0 0-153 0 0,0 0-255 0 0,0 0-279 0 0,0 0-221 0 0,0 0-239 0 0,0 0-217 0 0,0 0-154 0 0,0 0-134 0 0,0 0-148 0 0,0 0-139 0 0,0 0-122 0 0,2-3-132 0 0,6-3 202 0 0,-7 24 444 0 0,0 4-707 0 0,6 57-63 0 0,-7-79-611 0 0,0 0-234 0 0,0 0-349 0 0,0 0-533 0 0,1-2-11740 0 0,-1 1 1857 0 0</inkml:trace>
  <inkml:trace contextRef="#ctx0" brushRef="#br0" timeOffset="25630.434">1975 1818 6217 0 0,'0'0'1969'0'0,"0"0"-94"0"0,0 0 16 0 0,0 0 89 0 0,0 0-122 0 0,0 0-191 0 0,0 0-248 0 0,0 0-269 0 0,0 0-222 0 0,0 0-205 0 0,0 0-187 0 0,0 0-148 0 0,0 0-113 0 0,-3-2-62 0 0,1 1-190 0 0,1 1 0 0 0,0-1 0 0 0,0 1 0 0 0,0-1 0 0 0,-1 1 1 0 0,1-1-1 0 0,0 1 0 0 0,-1 0 0 0 0,1-1 0 0 0,0 1 0 0 0,-1 0 0 0 0,1 0 0 0 0,0 0 0 0 0,-1 0 1 0 0,1 1-1 0 0,0-1 0 0 0,-1 0 0 0 0,1 0 0 0 0,0 1 0 0 0,0-1 0 0 0,-1 1 0 0 0,1-1 0 0 0,0 1 0 0 0,0 0 1 0 0,0-1-1 0 0,0 1 0 0 0,-1 0 0 0 0,1 0 0 0 0,0-1 0 0 0,0 1 0 0 0,1 0 0 0 0,-1 0 0 0 0,0 0 1 0 0,0 1-1 0 0,0-1 0 0 0,1 0 0 0 0,-1 0 0 0 0,0 0 0 0 0,1 0 0 0 0,-1 1 0 0 0,1-1 0 0 0,0 0 1 0 0,-1 1-1 0 0,1-1 0 0 0,0 0 0 0 0,0 0 0 0 0,0 1 0 0 0,0-1 0 0 0,0 2-23 0 0,0-1 32 0 0,1 1-1 0 0,0-1 0 0 0,0 1 1 0 0,0-1-1 0 0,0 0 1 0 0,0 1-1 0 0,0-1 0 0 0,1 0 1 0 0,-1 0-1 0 0,1 0 1 0 0,0 0-1 0 0,-1 0 1 0 0,1 0-1 0 0,0 0 0 0 0,0-1 1 0 0,0 1-1 0 0,0 0 1 0 0,1-1-1 0 0,-1 0 0 0 0,0 0 1 0 0,0 0-1 0 0,1 0 1 0 0,-1 0-1 0 0,1 0 1 0 0,-1 0-1 0 0,1-1 0 0 0,-1 1 1 0 0,1-1-1 0 0,0 0 1 0 0,-1 0-1 0 0,1 0 0 0 0,-1 0 1 0 0,1 0-1 0 0,0 0 1 0 0,2-1-32 0 0,-3 1 25 0 0,0 0-1 0 0,0 0 1 0 0,-1 0 0 0 0,1 0 0 0 0,0 0 0 0 0,0 0 0 0 0,0-1 0 0 0,0 1 0 0 0,0-1-1 0 0,0 1 1 0 0,0-1 0 0 0,0 0 0 0 0,0 0 0 0 0,-1 0 0 0 0,1 0 0 0 0,0 0 0 0 0,-1 0-1 0 0,1 0 1 0 0,-1 0 0 0 0,1-1 0 0 0,-1 1 0 0 0,0-1 0 0 0,1 1 0 0 0,-1-1 0 0 0,0 1-1 0 0,0-1 1 0 0,0 0 0 0 0,0 0 0 0 0,0 1 0 0 0,0-1 0 0 0,-1 0 0 0 0,1 0-1 0 0,-1 0 1 0 0,1 0 0 0 0,-1 0 0 0 0,0 0 0 0 0,0 0 0 0 0,0 0 0 0 0,0 0 0 0 0,0 0-1 0 0,0 0 1 0 0,0 0 0 0 0,0 0 0 0 0,-1 0 0 0 0,1 1 0 0 0,-1-1 0 0 0,0 0 0 0 0,0 0-1 0 0,1 0 1 0 0,-2 0-25 0 0,-9-18-182 0 0,2 7 833 0 0,4 3-3524 0 0,2 3-3088 0 0,2 0-4367 0 0,1 6 2457 0 0</inkml:trace>
  <inkml:trace contextRef="#ctx0" brushRef="#br0" timeOffset="25995.208">2105 1743 10474 0 0,'0'0'2454'0'0,"0"0"-431"0"0,0 0-156 0 0,0 0-168 0 0,0 0-194 0 0,0 0-233 0 0,0 0-255 0 0,0 0-195 0 0,0 0-182 0 0,11 8-142 0 0,30 28-105 0 0,-39-35-356 0 0,-1 1 1 0 0,1 1 0 0 0,-1-1-1 0 0,1 0 1 0 0,-1 0-1 0 0,0 1 1 0 0,1-1-1 0 0,-1 0 1 0 0,0 1-1 0 0,-1-1 1 0 0,1 1-1 0 0,0 0 1 0 0,-1-1-1 0 0,1 1 1 0 0,-1-1-1 0 0,0 1 1 0 0,0 0 0 0 0,0-1-1 0 0,0 1 1 0 0,-1 0-1 0 0,1-1 1 0 0,-1 1-1 0 0,0 0-37 0 0,1 0 33 0 0,-2 4-127 0 0,0-1-1 0 0,0 0 1 0 0,0 0-1 0 0,-1-1 1 0 0,0 1-1 0 0,0-1 1 0 0,-1 1-1 0 0,1-1 1 0 0,-1 0-1 0 0,0 0 1 0 0,-1 0-1 0 0,1-1 0 0 0,-1 0 1 0 0,0 0-1 0 0,-4 3 95 0 0,-10 7-4945 0 0,1-2-4271 0 0,13-8-765 0 0</inkml:trace>
  <inkml:trace contextRef="#ctx0" brushRef="#br0" timeOffset="26410.341">1538 2240 5849 0 0,'0'0'4297'0'0,"0"0"-1932"0"0,0 0-642 0 0,0 0-35 0 0,0 0-84 0 0,0 0-134 0 0,0 0-191 0 0,0 0-233 0 0,0 0-216 0 0,0 0-176 0 0,0 0-141 0 0,0 0-91 0 0,-7-9-65 0 0,-21-27-59 0 0,27 35-270 0 0,0 0 1 0 0,-1 1 0 0 0,1-1 0 0 0,0 1 0 0 0,0 0 0 0 0,0-1 0 0 0,0 1 0 0 0,-1 0 0 0 0,1 0 0 0 0,0-1 0 0 0,0 1 0 0 0,-1 0 0 0 0,1 0 0 0 0,0 0 0 0 0,0 1 0 0 0,-1-1 0 0 0,1 0 0 0 0,0 0 0 0 0,0 1 0 0 0,0-1 0 0 0,0 1-1 0 0,-1-1 1 0 0,1 1 0 0 0,0-1 0 0 0,0 1 0 0 0,0 0 0 0 0,0-1 0 0 0,0 1 0 0 0,0 0 0 0 0,0 0 0 0 0,0 0 0 0 0,1 0 0 0 0,-1 0 0 0 0,0 0 0 0 0,0 0 0 0 0,1 0 0 0 0,-1 0 0 0 0,1 0 0 0 0,-1 0 0 0 0,1 0 0 0 0,-1 0-1 0 0,1 0 1 0 0,0 1 0 0 0,-1-1 0 0 0,1 0 0 0 0,0 0 0 0 0,0 1 0 0 0,0 0-29 0 0,-2 8 109 0 0,0 1 1 0 0,0-1-1 0 0,1 1 0 0 0,0-1 1 0 0,1 1-1 0 0,0-1 0 0 0,1 1 0 0 0,0 0 1 0 0,1-1-1 0 0,2 8-109 0 0,4 64 174 0 0,-9-81-273 0 0,1 1 1 0 0,0-1-1 0 0,-1 0 0 0 0,1 0 0 0 0,0 1 1 0 0,-1-1-1 0 0,0 0 0 0 0,1 0 1 0 0,-1 1-1 0 0,0-1 0 0 0,1 0 0 0 0,-1 0 1 0 0,0 0-1 0 0,0 0 0 0 0,0 0 0 0 0,0 0 1 0 0,0-1-1 0 0,0 1 0 0 0,0 0 1 0 0,0 0-1 0 0,-1-1 0 0 0,1 1 0 0 0,0 0 1 0 0,0-1-1 0 0,-1 0 0 0 0,1 1 0 0 0,0-1 1 0 0,0 0-1 0 0,-1 1 0 0 0,0-1 99 0 0,-12 2-6251 0 0,1-1-6134 0 0,9-1 6932 0 0</inkml:trace>
  <inkml:trace contextRef="#ctx0" brushRef="#br0" timeOffset="26775.323">1276 2360 8970 0 0,'0'0'2240'0'0,"0"0"-567"0"0,0 0-484 0 0,0 0-151 0 0,0 0-107 0 0,0 0-70 0 0,0 0-37 0 0,0 0-39 0 0,0 0-83 0 0,0 0-132 0 0,12-1-162 0 0,89-12 311 0 0,237-13 249 0 0,-334 26-833 0 0,26-15 2189 0 0,-33 14-2259 0 0,1 0-1 0 0,0 0 0 0 0,-1 0 0 0 0,1 1 1 0 0,0-1-1 0 0,-1 1 0 0 0,1-1 1 0 0,-1 1-1 0 0,1 0 0 0 0,0 0 1 0 0,-1 0-1 0 0,1 0 0 0 0,-1 1 0 0 0,1-1 1 0 0,-1 1-1 0 0,1-1 0 0 0,0 1 1 0 0,-1 0-1 0 0,1 0 0 0 0,0 0 1 0 0,0 0-1 0 0,0 0 0 0 0,-1 1-64 0 0,-3 2 65 0 0,0 0 0 0 0,1 0 0 0 0,-1 1 0 0 0,1 0 0 0 0,0 0 0 0 0,0 0 0 0 0,1 0 0 0 0,0 1-1 0 0,0 0 1 0 0,0 0 0 0 0,1 0 0 0 0,-1 0 0 0 0,-1 7-65 0 0,4-11-6 0 0,0 1 0 0 0,0-1 0 0 0,1 1 0 0 0,-1-1-1 0 0,1 1 1 0 0,-1-1 0 0 0,1 1 0 0 0,0 0 0 0 0,0-1 0 0 0,0 1-1 0 0,0 0 1 0 0,0-1 0 0 0,1 1 0 0 0,-1 0 0 0 0,1-1 0 0 0,0 1-1 0 0,0-1 1 0 0,0 1 0 0 0,0-1 0 0 0,0 0 0 0 0,0 1 0 0 0,1-1 0 0 0,-1 0-1 0 0,1 0 1 0 0,-1 0 0 0 0,1 0 0 0 0,0 0 0 0 0,0 0 0 0 0,0 0-1 0 0,0-1 1 0 0,0 1 0 0 0,0-1 0 0 0,1 1 0 0 0,-1-1 0 0 0,0 0-1 0 0,1 0 1 0 0,0 0 6 0 0,28 6-3582 0 0,-21-6-944 0 0,1-1-3771 0 0,-8 0-1730 0 0</inkml:trace>
  <inkml:trace contextRef="#ctx0" brushRef="#br0" timeOffset="27081.094">1850 2347 5161 0 0,'0'0'6368'0'0,"0"0"-3074"0"0,0 0-1147 0 0,0 0-278 0 0,0 0-294 0 0,0 0-290 0 0,0 0-284 0 0,0 0-248 0 0,0 0-182 0 0,0 0-79 0 0,0 0 4 0 0,0 0-29 0 0,0 0-14 0 0,0 4-55 0 0,-19 93 282 0 0,26-91-4622 0 0,-1-6-7153 0 0,-6 0 9652 0 0,1 0-9087 0 0</inkml:trace>
  <inkml:trace contextRef="#ctx0" brushRef="#br0" timeOffset="27410.504">1991 2321 12835 0 0,'0'0'4306'0'0,"0"0"-2127"0"0,0 0-1111 0 0,0 0-234 0 0,0 0 19 0 0,0 0 42 0 0,0 0 9 0 0,0 0-102 0 0,0 0-178 0 0,0 0-157 0 0,0 0-134 0 0,0 0-103 0 0,0 0-76 0 0,0 9-50 0 0,-2 73-1976 0 0,3-78-2826 0 0,1-3-6443 0 0,-1-1 2264 0 0</inkml:trace>
  <inkml:trace contextRef="#ctx0" brushRef="#br0" timeOffset="27681.193">2092 2230 16339 0 0,'0'0'1426'0'0,"0"0"-355"0"0,0 0-211 0 0,0 0 98 0 0,0 0 117 0 0,0 0-56 0 0,0 0-167 0 0,0 0-141 0 0,8 11-133 0 0,52 87 856 0 0,-59-92-1381 0 0,0 1 1 0 0,0 0-1 0 0,0 0 0 0 0,-1-1 1 0 0,0 1-1 0 0,0 0 1 0 0,-1 0-1 0 0,0-1 0 0 0,0 1 1 0 0,0 0-1 0 0,-1-1 1 0 0,0 1-1 0 0,0-1 0 0 0,-1 0 1 0 0,0 1-1 0 0,0-1 0 0 0,0 0 1 0 0,-1-1-1 0 0,0 1 1 0 0,0-1-1 0 0,0 1 0 0 0,-1-1 1 0 0,1-1-1 0 0,-1 1 1 0 0,-1-1-1 0 0,1 0 0 0 0,-1 0 1 0 0,1 0-1 0 0,-1-1 0 0 0,0 1 1 0 0,0-1-1 0 0,-1-1 1 0 0,1 0-1 0 0,-1 1-53 0 0,15-14-6950 0 0,-3 5-606 0 0,-2 3-3780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7:03.3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653 480 3897 0 0,'0'0'1481'0'0,"0"0"-302"0"0,0 0 27 0 0,0 0 305 0 0,0 0 321 0 0,0 0 51 0 0,0 0-236 0 0,0 0-353 0 0,0 0-320 0 0,0 0-192 0 0,0 0-125 0 0,7 13 1328 0 0,-5-10 2475 0 0,1-6-4366 0 0,-1-1-1 0 0,0 0 1 0 0,0 0 0 0 0,0 0 0 0 0,0-1-1 0 0,0 1 1 0 0,-1 0 0 0 0,0-1 0 0 0,0 1-1 0 0,0-1 1 0 0,0 1 0 0 0,-1-1 0 0 0,0 1-1 0 0,0-1 1 0 0,0 1 0 0 0,0-1-1 0 0,-1 1 1 0 0,0-1 0 0 0,0 1 0 0 0,0-1-1 0 0,-1 0-93 0 0,1 0 45 0 0,0 0 0 0 0,-1 1 0 0 0,1-1 0 0 0,-1 0 0 0 0,0 0 0 0 0,-1 1 0 0 0,1 0 0 0 0,-1-1 0 0 0,0 1 0 0 0,0 0 0 0 0,0 0 1 0 0,-1 0-1 0 0,1 1 0 0 0,-1-1 0 0 0,0 1 0 0 0,0 0 0 0 0,0 0 0 0 0,0 0 0 0 0,0 1 0 0 0,-1-1 0 0 0,0 1 0 0 0,1 0 0 0 0,-1 1 0 0 0,0-1 0 0 0,0 1 0 0 0,0 0 0 0 0,0 0 0 0 0,0 0 0 0 0,0 1 0 0 0,0-1 0 0 0,0 1 0 0 0,-3 1-45 0 0,23 11-1857 0 0,0-8-1613 0 0,-4-4-4977 0 0,-8 0 4341 0 0,1 0-6211 0 0</inkml:trace>
  <inkml:trace contextRef="#ctx0" brushRef="#br0" timeOffset="1079.318">0 61 5025 0 0,'0'0'1519'0'0,"0"0"-107"0"0,0 0 94 0 0,0 0 108 0 0,0 0 38 0 0,0 0 34 0 0,0 0-109 0 0,0 0-203 0 0,0 0-231 0 0,0 0-232 0 0,0 0-203 0 0,3-8-168 0 0,8-25-112 0 0,-10 32-386 0 0,-1 1-1 0 0,1-1 1 0 0,0 0-1 0 0,-1 1 1 0 0,1-1-1 0 0,0 0 1 0 0,0 1-1 0 0,-1-1 0 0 0,1 1 1 0 0,0-1-1 0 0,0 1 1 0 0,0 0-1 0 0,0-1 1 0 0,-1 1-1 0 0,1 0 1 0 0,0-1-1 0 0,0 1 1 0 0,0 0-1 0 0,0 0 1 0 0,0 0-1 0 0,0 0 1 0 0,0 0-1 0 0,0 0 1 0 0,0 0-1 0 0,0 0 1 0 0,0 0-1 0 0,-1 0 1 0 0,1 1-1 0 0,0-1 1 0 0,0 0-1 0 0,0 1 1 0 0,0-1-1 0 0,0 0 0 0 0,0 1 1 0 0,-1-1-1 0 0,1 1 1 0 0,0 0-1 0 0,0-1 1 0 0,-1 1-1 0 0,1-1 1 0 0,0 1-1 0 0,-1 0 1 0 0,1 0-1 0 0,-1-1 1 0 0,1 1-1 0 0,-1 0 1 0 0,1 0-1 0 0,-1 0 1 0 0,0 0-1 0 0,1-1 1 0 0,-1 2-42 0 0,1-1 63 0 0,75 99 1342 0 0,-68-92-2045 0 0,5 3 1591 0 0,-8-9-5750 0 0,1-2-4999 0 0,-5 0-595 0 0</inkml:trace>
  <inkml:trace contextRef="#ctx0" brushRef="#br0" timeOffset="1459.451">172 1 3185 0 0,'0'0'3526'0'0,"0"0"-1274"0"0,0 0-474 0 0,0 0 8 0 0,0 0-103 0 0,0 0-230 0 0,0 0-260 0 0,0 0-251 0 0,0 0-175 0 0,0 0-96 0 0,0 0-49 0 0,0 0-26 0 0,-6 6-42 0 0,-43 58 1234 0 0,46-58-1564 0 0,-1 0 0 0 0,0 0 0 0 0,0 0 0 0 0,0-1 1 0 0,-1 1-1 0 0,0-1 0 0 0,0 0 0 0 0,0-1 0 0 0,0 1 1 0 0,-1-1-1 0 0,0 0 0 0 0,0-1 0 0 0,0 1 1 0 0,0-1-1 0 0,-1 0 0 0 0,-4 1-224 0 0,28-9-7044 0 0,-5 1 1493 0 0,-1 1-3677 0 0,-7 2 4668 0 0</inkml:trace>
  <inkml:trace contextRef="#ctx0" brushRef="#br0" timeOffset="1948.451">230 129 5273 0 0,'0'0'2086'0'0,"0"0"-138"0"0,0 0 110 0 0,0 0 85 0 0,0 0-113 0 0,0 0-251 0 0,0 0-359 0 0,0 0-375 0 0,0 0-280 0 0,0 0-173 0 0,0 0-141 0 0,0 0-90 0 0,0 0-41 0 0,-17 5 970 0 0,15-4-1234 0 0,0 1 0 0 0,0-1 0 0 0,1 1 1 0 0,-1 0-1 0 0,1-1 0 0 0,-1 1 0 0 0,1 0 0 0 0,0 0 0 0 0,-1 0 0 0 0,1 0 1 0 0,0 0-1 0 0,0 0 0 0 0,1 0 0 0 0,-1 0 0 0 0,0 1 0 0 0,1-1 0 0 0,-1 0 1 0 0,1 1-1 0 0,0-1 0 0 0,0 0 0 0 0,0 0 0 0 0,0 1 0 0 0,0-1 0 0 0,0 0 1 0 0,1 1-1 0 0,-1-1 0 0 0,1 0 0 0 0,-1 0 0 0 0,1 1 0 0 0,0-1 0 0 0,0 0 1 0 0,0 0-1 0 0,0 0 0 0 0,0 0 0 0 0,1 0 0 0 0,-1 0 0 0 0,0-1 0 0 0,1 1 1 0 0,0 0-1 0 0,-1-1 0 0 0,1 1 0 0 0,0-1 0 0 0,0 1 0 0 0,0-1 0 0 0,0 0 1 0 0,0 0-1 0 0,0 0 0 0 0,0 0 0 0 0,0 0 0 0 0,0 0 0 0 0,2 0-56 0 0,-2-1 18 0 0,1 1-1 0 0,-1-1 0 0 0,0 1 0 0 0,1-1 0 0 0,-1 0 0 0 0,0 0 1 0 0,1 0-1 0 0,-1 0 0 0 0,0 0 0 0 0,1 0 0 0 0,-1-1 1 0 0,0 1-1 0 0,0-1 0 0 0,1 0 0 0 0,-1 1 0 0 0,0-1 1 0 0,0 0-1 0 0,0 0 0 0 0,0 0 0 0 0,0-1 0 0 0,0 1 0 0 0,0-1 1 0 0,0 1-1 0 0,-1-1 0 0 0,1 1 0 0 0,-1-1 0 0 0,1 0 1 0 0,-1 0-1 0 0,1 0 0 0 0,-1 1 0 0 0,0-2 0 0 0,0 1 1 0 0,0 0-1 0 0,0 0 0 0 0,0 0 0 0 0,0 0 0 0 0,-1-1 0 0 0,1 1 1 0 0,-1 0-1 0 0,0 0 0 0 0,1-1 0 0 0,-1 1 0 0 0,0 0 1 0 0,0-1-1 0 0,-1 1 0 0 0,1 0 0 0 0,0-1 0 0 0,-1 1 1 0 0,0 0-1 0 0,1 0 0 0 0,-1-1 0 0 0,0 1 0 0 0,0 0 1 0 0,-1-1-18 0 0,-1 0-34 0 0,1 0 1 0 0,-1 1-1 0 0,0-1 1 0 0,0 1-1 0 0,0 0 1 0 0,-1 0 0 0 0,1 0-1 0 0,-1 0 1 0 0,1 0-1 0 0,-1 1 1 0 0,1 0 0 0 0,-1 0-1 0 0,0 0 1 0 0,0 0-1 0 0,1 0 1 0 0,-1 1-1 0 0,0-1 1 0 0,-2 1 33 0 0,1 15-2815 0 0,7-8-1011 0 0,0-2-3832 0 0,0-4-2962 0 0</inkml:trace>
  <inkml:trace contextRef="#ctx0" brushRef="#br0" timeOffset="2456.361">435 83 6025 0 0,'0'0'2199'0'0,"0"0"-265"0"0,0 0-49 0 0,0 0 102 0 0,0 0-80 0 0,0 0-171 0 0,0 0-248 0 0,0 0-294 0 0,0 0-287 0 0,0 0-235 0 0,0 0-177 0 0,0 0-107 0 0,0 0-60 0 0,1-7 4 0 0,4-18 0 0 0,-5 24-306 0 0,0 1 1 0 0,1-1-1 0 0,-1 1 0 0 0,0-1 0 0 0,1 1 0 0 0,-1-1 1 0 0,0 1-1 0 0,1 0 0 0 0,-1-1 0 0 0,1 1 1 0 0,-1-1-1 0 0,1 1 0 0 0,-1 0 0 0 0,1 0 0 0 0,-1-1 1 0 0,1 1-1 0 0,-1 0 0 0 0,1 0 0 0 0,-1 0 0 0 0,1-1 1 0 0,-1 1-1 0 0,1 0 0 0 0,-1 0 0 0 0,1 0 1 0 0,-1 0-1 0 0,1 0 0 0 0,0 0 0 0 0,-1 0 0 0 0,1 0 1 0 0,-1 0-1 0 0,1 0 0 0 0,-1 1 0 0 0,1-1 1 0 0,-1 0-1 0 0,1 0 0 0 0,-1 0 0 0 0,1 1 0 0 0,-1-1 1 0 0,1 0-1 0 0,-1 1 0 0 0,1-1 0 0 0,-1 0 1 0 0,0 1-1 0 0,1-1 0 0 0,-1 0 0 0 0,1 1 0 0 0,-1-1 1 0 0,0 1-1 0 0,1-1 0 0 0,-1 1 0 0 0,0-1 1 0 0,0 1-1 0 0,0-1 0 0 0,1 1 0 0 0,-1-1 0 0 0,0 1 1 0 0,0-1-1 0 0,0 1 0 0 0,0 0-26 0 0,48 91 1038 0 0,-42-86-2312 0 0,3 4 4008 0 0,-2-5-4374 0 0,-2-5-5469 0 0,0-5-7855 0 0,-4 3 10823 0 0</inkml:trace>
  <inkml:trace contextRef="#ctx0" brushRef="#br0" timeOffset="2817.074">574 14 0 0 0,'0'0'1772'0'0,"0"0"734"0"0,0 0 84 0 0,0 0-195 0 0,0 0-316 0 0,0 0-302 0 0,0 0-229 0 0,0 0-197 0 0,0 0-189 0 0,0 0-149 0 0,0 0-119 0 0,0 0-119 0 0,0 0-90 0 0,-7 8-66 0 0,-59 63 1436 0 0,-31-7 180 0 0,105-62-11408 0 0,-4-2 1491 0 0,-1 0-919 0 0</inkml:trace>
  <inkml:trace contextRef="#ctx0" brushRef="#br0" timeOffset="3174.365">605 176 6649 0 0,'0'0'5863'0'0,"0"0"-3924"0"0,0 0-1229 0 0,0 0 28 0 0,0 0 103 0 0,0 0 79 0 0,0 0 0 0 0,0 0-88 0 0,0 0-146 0 0,0 0-186 0 0,0 0-146 0 0,0 0-115 0 0,0 0-68 0 0,7-7 9 0 0,55-52 2175 0 0,-55 71 20 0 0,6 87-1984 0 0,-12-96-3438 0 0,-6 1-19778 0 0,3-3 22034 0 0</inkml:trace>
  <inkml:trace contextRef="#ctx0" brushRef="#br0" timeOffset="3434.645">654 239 0 0 0,'0'0'902'0'0,"0"0"1787"0"0,0 0 213 0 0,0 0-182 0 0,0 0-249 0 0,0 0-284 0 0,0 0-320 0 0,0 0-376 0 0,0 0-360 0 0,0 0-271 0 0,0 0-186 0 0,0 0-93 0 0,-6 9 1813 0 0,82-11 1358 0 0,-60-1-7135 0 0,0-1-4045 0 0,-7 3 1149 0 0,-8 1-3252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16.4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145 108 0 0 0,'0'0'756'0'0,"0"0"1213"0"0,0 0 190 0 0,0 0-215 0 0,0 0-261 0 0,0 0-233 0 0,2-4-134 0 0,-1 1-1324 0 0,5-15 2489 0 0,-3-4 5996 0 0,-3 22-8177 0 0,0 0-69 0 0,0 0-76 0 0,0 0-48 0 0,0 0-74 0 0,-2 21-37 0 0,-22 173 808 0 0,42-248 979 0 0,-15 34-1810 0 0,0 0 0 0 0,-1 0 0 0 0,-2-1-1 0 0,0 1 1 0 0,-1-1 0 0 0,-1 1 0 0 0,0 0 0 0 0,-2-1 27 0 0,3 19-18 0 0,1 0-1 0 0,-1-1 1 0 0,0 1 0 0 0,0 1 0 0 0,0-1-1 0 0,0 0 1 0 0,0 0 0 0 0,0 0 0 0 0,0 0 0 0 0,-1 1-1 0 0,1-1 1 0 0,-1 1 0 0 0,1-1 0 0 0,-1 1-1 0 0,0-1 1 0 0,0 1 0 0 0,1 0 0 0 0,-1 0 0 0 0,0 0-1 0 0,0 0 1 0 0,0 0 0 0 0,0 0 0 0 0,0 1 0 0 0,0-1-1 0 0,0 1 1 0 0,0-1 0 0 0,-1 1 0 0 0,1 0-1 0 0,0 0 1 0 0,0 0 0 0 0,0 0 0 0 0,0 0 0 0 0,-1 0-1 0 0,1 1 1 0 0,0-1 0 0 0,0 1 0 0 0,0-1-1 0 0,0 1 1 0 0,0 0 0 0 0,0 0 0 0 0,0 0 0 0 0,0 0-1 0 0,1 0 1 0 0,-1 0 0 0 0,0 1 0 0 0,0-1 0 0 0,1 0-1 0 0,-1 1 1 0 0,1-1 0 0 0,-1 1 0 0 0,1 0-1 0 0,0 0 1 0 0,0-1 0 0 0,0 1 0 0 0,0 0 0 0 0,-1 2 18 0 0,2-4-1 0 0,-1 1 0 0 0,1-1 0 0 0,0 1 0 0 0,0-1 1 0 0,-1 1-1 0 0,1-1 0 0 0,0 1 0 0 0,0-1 0 0 0,0 1 1 0 0,0-1-1 0 0,0 1 0 0 0,0-1 0 0 0,0 1 0 0 0,0-1 1 0 0,0 1-1 0 0,0 0 0 0 0,0-1 0 0 0,0 1 0 0 0,0-1 1 0 0,0 1-1 0 0,0-1 0 0 0,1 1 0 0 0,-1-1 0 0 0,0 1 1 0 0,0-1-1 0 0,1 1 0 0 0,-1-1 0 0 0,0 1 0 0 0,0-1 1 0 0,1 0-1 0 0,-1 1 0 0 0,1-1 0 0 0,-1 1 0 0 0,0-1 1 0 0,1 0-1 0 0,-1 0 0 0 0,1 1 0 0 0,-1-1 0 0 0,1 0 1 0 0,-1 1-1 0 0,1-1 0 0 0,-1 0 0 0 0,1 0 0 0 0,-1 0 1 0 0,1 0-1 0 0,-1 0 0 0 0,1 0 0 0 0,-1 0 0 0 0,1 0 1 0 0,0 0-1 0 0,-1 0 0 0 0,1 0 0 0 0,-1 0 0 0 0,1 0 1 0 0,-1 0-1 0 0,1 0 1 0 0,45 0 111 0 0,-33-1-123 0 0,77 2-58 0 0,-94 9-5520 0 0,0-3-3033 0 0,3-6 4702 0 0,0 1-2328 0 0</inkml:trace>
  <inkml:trace contextRef="#ctx0" brushRef="#br0" timeOffset="400.622">0 285 0 0 0,'0'0'831'0'0,"0"0"1547"0"0,0 0 700 0 0,0 0 52 0 0,0 0-456 0 0,0 0-761 0 0,0 0-618 0 0,0 0-385 0 0,0 0-191 0 0,0 0-101 0 0,0 0 4 0 0,0 0-26 0 0,3 0-71 0 0,103 11 3010 0 0,1-12-2593 0 0,-110-11-2712 0 0,2 7-2759 0 0,0 2-3967 0 0,1 1-475 0 0</inkml:trace>
  <inkml:trace contextRef="#ctx0" brushRef="#br0" timeOffset="665.536">301 145 11138 0 0,'0'0'870'0'0,"0"0"103"0"0,0 0 262 0 0,0 0 231 0 0,0 0 6 0 0,0 0-215 0 0,0 0-427 0 0,0 0-379 0 0,0 0-212 0 0,0 0-98 0 0,0 0 10 0 0,0 0 54 0 0,26 3 944 0 0,46-2-176 0 0,-74 5-8607 0 0,-4 1-3901 0 0,4-6 8154 0 0</inkml:trace>
  <inkml:trace contextRef="#ctx0" brushRef="#br0" timeOffset="899.43">311 202 0 0 0,'0'0'1580'0'0,"0"0"781"0"0,0 0 87 0 0,0 0 53 0 0,0 0-122 0 0,0 0-325 0 0,0 0-502 0 0,0 0-528 0 0,0 0-345 0 0,0 0-167 0 0,0 0-57 0 0,0 0 9 0 0,0 0-21 0 0,4 0-82 0 0,65-4-201 0 0,-45 2-3666 0 0,-1 0-4786 0 0,-16 2 1117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6:54.0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155 512 0 0 0,'-7'-2'1920'0'0,"-15"8"16586"0"0,19-1-17994 0 0,3-5-406 0 0,0 0-7 0 0,0 0 5 0 0,0 0-13 0 0,0 0 17 0 0,0 0 8 0 0,0 0 0 0 0,0 0 32 0 0,15 0 5366 0 0,16-5-5722 0 0,-16 3 571 0 0,275 1 21 0 0,236 0 287 0 0,-23-5-308 0 0,-6 9-151 0 0,-253 0 25 0 0,-244-3-209 0 0,0 0 24 0 0,0 0-12 0 0,0 0-12 0 0,0 0 15 0 0,0 0-44 0 0,-24-1-1989 0 0,0 2-2034 0 0,9 1-4852 0 0,4-1-3385 0 0</inkml:trace>
  <inkml:trace contextRef="#ctx0" brushRef="#br0" timeOffset="3475.523">1365 28 0 0 0,'0'0'467'0'0,"0"0"1157"0"0,0 0 390 0 0,0 0 48 0 0,0 0 82 0 0,0 0-17 0 0,0 0-141 0 0,0 0-188 0 0,0 0-283 0 0,0 0-260 0 0,0 0-227 0 0,-1-4-221 0 0,-5-19 373 0 0,6 31 3198 0 0,-1 24-3021 0 0,0 243 1234 0 0,-7-90-2210 0 0,0-75-173 0 0,11 267 616 0 0,1 137-514 0 0,6-250-200 0 0,-8 84 145 0 0,6 233 52 0 0,-5-605-4084 0 0,-1 15-312 0 0,0 0-3923 0 0,-1 3-4325 0 0</inkml:trace>
  <inkml:trace contextRef="#ctx0" brushRef="#br0" timeOffset="4840.19">238 216 0 0 0,'0'0'2067'0'0,"0"0"56"0"0,0 0-77 0 0,0 0-130 0 0,0 0-150 0 0,0 0-154 0 0,-1-3-114 0 0,0 0-906 0 0,-2-6-132 0 0,-3 3 3100 0 0,11-1 3113 0 0,39-4-5470 0 0,-41 13-1182 0 0,-1-1 1 0 0,0 1-1 0 0,0 0 0 0 0,0-1 0 0 0,0 1 0 0 0,0 0 1 0 0,0 0-1 0 0,0 1 0 0 0,-1-1 0 0 0,1 0 1 0 0,-1 0-1 0 0,0 1 0 0 0,1-1 0 0 0,-1 1 0 0 0,0-1 1 0 0,-1 1-1 0 0,1 0 0 0 0,0-1 0 0 0,-1 1 0 0 0,1 0 1 0 0,-1 0-1 0 0,0 2-21 0 0,3 7 85 0 0,43 100 401 0 0,-41-105-1708 0 0,-3-9-4538 0 0,0-4-4239 0 0,-1 4 594 0 0</inkml:trace>
  <inkml:trace contextRef="#ctx0" brushRef="#br0" timeOffset="5256.425">391 179 0 0 0,'0'0'1458'0'0,"0"0"414"0"0,0 0 214 0 0,0 0 105 0 0,0 0 108 0 0,0 0 12 0 0,0 0-206 0 0,0 0-310 0 0,0 0-380 0 0,0 0-306 0 0,0 0-247 0 0,0 0-178 0 0,0 0-116 0 0,0-3-93 0 0,-6-4 881 0 0,-7 27 584 0 0,7-10-1813 0 0,-116 149 2386 0 0,120-158-5177 0 0,5-3-11908 0 0,-2 1 4642 0 0</inkml:trace>
  <inkml:trace contextRef="#ctx0" brushRef="#br0" timeOffset="6452.087">466 325 0 0 0,'0'0'960'0'0,"0"0"887"0"0,0 0 459 0 0,0 0 193 0 0,0 0 49 0 0,0 0-160 0 0,0 0-336 0 0,0 0-357 0 0,0 0-341 0 0,0 0-258 0 0,0 0-175 0 0,0 0-148 0 0,-1-3-83 0 0,1 2-618 0 0,0 0 0 0 0,0 0 0 0 0,-1 1 0 0 0,1-1 0 0 0,0 0 0 0 0,0 0 0 0 0,-1 1 0 0 0,1-1 0 0 0,-1 0 0 0 0,1 1 0 0 0,-1-1 0 0 0,1 0 0 0 0,-1 1 0 0 0,1-1 0 0 0,-1 1 0 0 0,1-1 0 0 0,-1 1 0 0 0,0-1 0 0 0,1 1 0 0 0,-1-1 0 0 0,0 1 0 0 0,1 0 0 0 0,-1-1 0 0 0,0 1 0 0 0,0 0 0 0 0,1-1 0 0 0,-1 1 0 0 0,0 0 0 0 0,0 0 0 0 0,1 0 0 0 0,-1 0 0 0 0,0 0 0 0 0,0 0 0 0 0,0 0 0 0 0,1 0 0 0 0,-1 0 0 0 0,0 0 0 0 0,0 0 0 0 0,0 1 0 0 0,1-1 0 0 0,-1 0 0 0 0,0 1 0 0 0,1-1 0 0 0,-1 0 0 0 0,0 1 0 0 0,0-1 0 0 0,1 1 0 0 0,-1-1 0 0 0,1 1 0 0 0,-1-1 0 0 0,1 1 0 0 0,-1-1 0 0 0,0 1 0 0 0,1 0 0 0 0,0-1 0 0 0,-1 1 0 0 0,1 0 0 0 0,-1-1 0 0 0,1 1 0 0 0,0 0 0 0 0,0 0 0 0 0,-1-1 0 0 0,1 1 1 0 0,0 0-1 0 0,0 0 0 0 0,0 0-72 0 0,-2 1 33 0 0,0-1 1 0 0,1 1-1 0 0,-1 0 1 0 0,1-1-1 0 0,0 1 1 0 0,0 0-1 0 0,-1 0 1 0 0,1 0-1 0 0,0 0 1 0 0,0 0-1 0 0,1 0 1 0 0,-1 1-1 0 0,0-1 1 0 0,1 0-1 0 0,-1 0 1 0 0,1 0-1 0 0,0 1 1 0 0,0-1-1 0 0,0 0 1 0 0,0 0-1 0 0,0 1 1 0 0,0-1-1 0 0,1 0 1 0 0,-1 0-1 0 0,1 1 1 0 0,-1-1-1 0 0,1 0 1 0 0,0 0-1 0 0,0 0 1 0 0,0 0-1 0 0,0 0 1 0 0,0 0-1 0 0,1 0 1 0 0,-1 0-1 0 0,1-1 1 0 0,-1 1-1 0 0,1 0 1 0 0,-1-1-1 0 0,1 1 1 0 0,0-1-1 0 0,0 0 1 0 0,0 1-1 0 0,0-1 1 0 0,0 0-1 0 0,0 0 1 0 0,0 0-1 0 0,0-1 1 0 0,0 1-1 0 0,2 0-33 0 0,-2 0 16 0 0,0-1 1 0 0,1 0-1 0 0,-1 1 0 0 0,1-1 0 0 0,-1 0 1 0 0,1 0-1 0 0,-1 0 0 0 0,1-1 0 0 0,-1 1 1 0 0,0-1-1 0 0,1 1 0 0 0,-1-1 0 0 0,0 0 1 0 0,1 0-1 0 0,-1 0 0 0 0,0 0 0 0 0,0 0 1 0 0,0 0-1 0 0,0-1 0 0 0,0 1 0 0 0,0-1 1 0 0,0 0-1 0 0,0 1 0 0 0,0-1 0 0 0,-1 0 1 0 0,1 0-1 0 0,-1 0 0 0 0,0 0 0 0 0,1 0 1 0 0,-1 0-1 0 0,0-1 0 0 0,0 1 0 0 0,0 0 1 0 0,-1 0-1 0 0,1-1 0 0 0,0 1 0 0 0,-1-1 1 0 0,0 1-1 0 0,1 0 0 0 0,-1-1 0 0 0,0 1 1 0 0,0-1-1 0 0,-1 1 0 0 0,1-1 0 0 0,0 1 1 0 0,-1-1-1 0 0,1 1 0 0 0,-1 0 0 0 0,0-1 0 0 0,0 1 1 0 0,0 0-1 0 0,0 0 0 0 0,0 0 0 0 0,-1-1 1 0 0,1 1-17 0 0,-12-8 265 0 0,4 3-3695 0 0,11 7-1700 0 0,6 3-3359 0 0,-5-1-2584 0 0</inkml:trace>
  <inkml:trace contextRef="#ctx0" brushRef="#br0" timeOffset="6816.263">760 247 4441 0 0,'0'0'1146'0'0,"0"0"-22"0"0,0 0 189 0 0,0 0 278 0 0,0 0 163 0 0,0 0 86 0 0,0 0-118 0 0,0 0-233 0 0,0 0-281 0 0,0 0-269 0 0,0 0-183 0 0,0 0-104 0 0,0 0-25 0 0,1-6 44 0 0,2-20-5 0 0,5 15 2774 0 0,20 25-2673 0 0,-28-14-670 0 0,95 110 1290 0 0,-93-108-3077 0 0,5 7 5239 0 0,-3-6-5088 0 0,-2 0-4884 0 0,-1-2-6936 0 0,-1-1 13201 0 0,0 0-7852 0 0</inkml:trace>
  <inkml:trace contextRef="#ctx0" brushRef="#br0" timeOffset="7181.327">949 190 1784 0 0,'0'0'2630'0'0,"0"0"-215"0"0,0 0-69 0 0,0 0 83 0 0,0 0-93 0 0,0 0-195 0 0,0 0-302 0 0,0 0-387 0 0,0 0-368 0 0,0 0-286 0 0,0 0-259 0 0,0 0-173 0 0,0-3-91 0 0,-1 3-250 0 0,1-1 0 0 0,0 1 0 0 0,-1-1-1 0 0,1 1 1 0 0,0-1 0 0 0,-1 1 0 0 0,1 0 0 0 0,0-1-1 0 0,-1 1 1 0 0,1 0 0 0 0,-1-1 0 0 0,1 1 0 0 0,-1 0-1 0 0,1 0 1 0 0,0-1 0 0 0,-1 1 0 0 0,1 0 0 0 0,-1 0-1 0 0,0 0 1 0 0,1-1 0 0 0,-1 1 0 0 0,1 0 0 0 0,-1 0-1 0 0,1 0 1 0 0,-1 0 0 0 0,1 0 0 0 0,-1 0 0 0 0,1 0-1 0 0,-1 0 1 0 0,1 1 0 0 0,-1-1 0 0 0,1 0 0 0 0,-1 0 0 0 0,1 0-1 0 0,-1 0 1 0 0,1 1 0 0 0,-1-1 0 0 0,1 0 0 0 0,-1 1-1 0 0,1-1 1 0 0,-1 0 0 0 0,1 1 0 0 0,0-1 0 0 0,-1 0-1 0 0,1 1 1 0 0,-1-1 0 0 0,1 1 0 0 0,0-1 0 0 0,0 1-1 0 0,-1-1 1 0 0,1 1 0 0 0,0-1 0 0 0,0 1 0 0 0,0-1-1 0 0,-1 1 1 0 0,1-1 0 0 0,0 1 0 0 0,0-1 0 0 0,0 1-1 0 0,0-1 1 0 0,0 1 0 0 0,0-1 0 0 0,0 1-25 0 0,-9 9 428 0 0,-118 127 2247 0 0,127-132-5667 0 0,11-8-12278 0 0,-9 2 6432 0 0</inkml:trace>
  <inkml:trace contextRef="#ctx0" brushRef="#br0" timeOffset="8172.02">1011 331 0 0 0,'0'0'596'0'0,"0"0"1286"0"0,0 0 518 0 0,0 0 25 0 0,0 0-123 0 0,0 0-279 0 0,0 0-407 0 0,0 0-300 0 0,0 0-225 0 0,0 0-206 0 0,0 0-101 0 0,0 0-71 0 0,0-4-57 0 0,-1 0-322 0 0,-1-4-136 0 0,2 0 3507 0 0,0 8-3363 0 0,0 0 4 0 0,0 0-28 0 0,0 0-37 0 0,0 0 7 0 0,0 0-61 0 0,0 0-38 0 0,0 0-25 0 0,0 0-74 0 0,0 0-4 0 0,0 0-15 0 0,0 0-15 0 0,0 0 27 0 0,0 0-34 0 0,-2 29 774 0 0,0 65 723 0 0,4-94-2674 0 0,-2-6-7158 0 0,0 4-3496 0 0</inkml:trace>
  <inkml:trace contextRef="#ctx0" brushRef="#br0" timeOffset="18001.057">394 675 0 0 0,'0'0'815'0'0,"0"0"845"0"0,0 0 431 0 0,0 0 178 0 0,0 0 27 0 0,0 0-206 0 0,0 0-327 0 0,0 0-281 0 0,0 0-270 0 0,2-8 7477 0 0,-5 5-8573 0 0,-1 0 1 0 0,-1 1-1 0 0,1-1 1 0 0,0 1 0 0 0,-1 0-1 0 0,1 0 1 0 0,-1 1 0 0 0,1-1-1 0 0,-1 1 1 0 0,0 0 0 0 0,0 0-1 0 0,1 1 1 0 0,-1-1 0 0 0,0 1-1 0 0,0 0 1 0 0,0 0 0 0 0,-4 1-117 0 0,6 2 50 0 0,0 1 1 0 0,0-1-1 0 0,0 0 1 0 0,1 1-1 0 0,-1-1 1 0 0,1 1-1 0 0,0 0 1 0 0,0 0-1 0 0,0 0 1 0 0,0 0-1 0 0,1 0 1 0 0,0 0-1 0 0,0 1 1 0 0,0-1-1 0 0,0 0 1 0 0,1 1-1 0 0,-1 3-50 0 0,1-5 24 0 0,-1 0 0 0 0,1 0 0 0 0,0 0 0 0 0,0 0-1 0 0,0 0 1 0 0,0 0 0 0 0,1 0 0 0 0,-1 0 0 0 0,1 0-1 0 0,0-1 1 0 0,0 1 0 0 0,0 0 0 0 0,0 0 0 0 0,0-1-1 0 0,1 1 1 0 0,-1 0 0 0 0,1-1 0 0 0,0 1-1 0 0,0-1 1 0 0,0 0 0 0 0,0 0 0 0 0,0 0 0 0 0,0 0-1 0 0,0 0 1 0 0,1 0 0 0 0,-1 0 0 0 0,1-1 0 0 0,-1 1-1 0 0,1-1 1 0 0,0 0 0 0 0,-1 0 0 0 0,1 0-1 0 0,0 0 1 0 0,0 0 0 0 0,0-1 0 0 0,0 1 0 0 0,3 0-24 0 0,1-1 31 0 0,0 0 0 0 0,0 0 0 0 0,1-1 1 0 0,-1 1-1 0 0,0-2 0 0 0,0 1 0 0 0,0-1 1 0 0,0 0-1 0 0,0 0 0 0 0,0-1 0 0 0,0 0 1 0 0,-1 0-1 0 0,1 0 0 0 0,-1-1-31 0 0,-5 0 17 0 0,0 1 1 0 0,0-1-1 0 0,0 0 1 0 0,-1 1-1 0 0,1-1 0 0 0,-1 0 1 0 0,0 1-1 0 0,0-1 1 0 0,0 0-1 0 0,-1 1 0 0 0,1-1 1 0 0,-1 0-1 0 0,0 1 1 0 0,0-1-1 0 0,0 1 0 0 0,0-1 1 0 0,-1 1-1 0 0,1 0 0 0 0,-1-1 1 0 0,0 1-1 0 0,0 0 1 0 0,0 0-1 0 0,0 0 0 0 0,-1 1 1 0 0,1-1-1 0 0,-1 0 1 0 0,-1 0-18 0 0,2 0-1603 0 0,-7-5 4870 0 0,6 5-7073 0 0,3 3-2296 0 0,2 1-3888 0 0,0 1-612 0 0</inkml:trace>
  <inkml:trace contextRef="#ctx0" brushRef="#br0" timeOffset="18898.069">845 651 0 0 0,'0'0'1171'0'0,"0"0"576"0"0,0 0 104 0 0,0 0-9 0 0,0 0-5 0 0,0 0-67 0 0,0 0-168 0 0,0 0-185 0 0,0 0-170 0 0,-2 3 5774 0 0,1-3-6657 0 0,-60 8 3386 0 0,58-6-3697 0 0,0 0 0 0 0,0 1 0 0 0,0-1 0 0 0,0 1 1 0 0,1 0-1 0 0,-1 0 0 0 0,1 0 0 0 0,0 0 0 0 0,0 0 0 0 0,0 0 1 0 0,0 0-1 0 0,1 1 0 0 0,-1-1 0 0 0,1 1 0 0 0,0-1 0 0 0,0 1 1 0 0,0 0-1 0 0,0-1 0 0 0,1 1 0 0 0,0 0 0 0 0,0 0 1 0 0,0-1-1 0 0,0 5-53 0 0,0-6 27 0 0,1 0 0 0 0,-1 0 0 0 0,1 0 0 0 0,-1 0 0 0 0,1 0-1 0 0,0 0 1 0 0,0 0 0 0 0,0-1 0 0 0,0 1 0 0 0,0 0 0 0 0,1 0 0 0 0,-1-1 0 0 0,0 1 0 0 0,1 0 0 0 0,-1-1 0 0 0,1 0 0 0 0,-1 1 0 0 0,1-1 0 0 0,0 0 0 0 0,0 0 0 0 0,0 0 0 0 0,-1 0 0 0 0,1 0 0 0 0,0 0 0 0 0,0-1 0 0 0,0 1 0 0 0,0 0 0 0 0,1-1 0 0 0,-1 0 0 0 0,0 1-1 0 0,0-1 1 0 0,0 0 0 0 0,0 0 0 0 0,1-1-27 0 0,71-11 456 0 0,-72 11-450 0 0,0-1 1 0 0,0 0-1 0 0,0 1 1 0 0,0-1-1 0 0,0 0 1 0 0,-1 0-1 0 0,1 0 0 0 0,-1 0 1 0 0,1 0-1 0 0,-1 0 1 0 0,0 0-1 0 0,0 0 0 0 0,0-1 1 0 0,0 1-1 0 0,0 0 1 0 0,0-1-1 0 0,-1 1 0 0 0,1-1 1 0 0,-1 1-1 0 0,0-1 1 0 0,0 1-1 0 0,1-1 1 0 0,-2 1-1 0 0,1-1 0 0 0,0 1 1 0 0,0-1-1 0 0,-1 1 1 0 0,0-1-1 0 0,1 1 0 0 0,-1 0 1 0 0,0-1-1 0 0,0 1 1 0 0,0 0-1 0 0,0-1 0 0 0,-1 1 1 0 0,1 0-1 0 0,-1 0 1 0 0,1 0-1 0 0,-1 0 1 0 0,0 1-1 0 0,1-1 0 0 0,-1 0 1 0 0,0 1-1 0 0,0-1 1 0 0,0 1-1 0 0,-1-1 0 0 0,-1 0-6 0 0,-11-2-1574 0 0,9 5-2256 0 0,2 2-4322 0 0,3-2-3366 0 0</inkml:trace>
  <inkml:trace contextRef="#ctx0" brushRef="#br0" timeOffset="20191.54">377 1028 0 0 0,'0'0'1911'0'0,"0"0"418"0"0,0 0-46 0 0,0 0-290 0 0,0 0-283 0 0,0 0-264 0 0,0 0-171 0 0,0 0-106 0 0,0 0-84 0 0,0 0-68 0 0,1-13 5701 0 0,-3 11-6657 0 0,0 0 1 0 0,-1 1 0 0 0,0-1 0 0 0,1 1 0 0 0,-1-1 0 0 0,0 1 0 0 0,0 0 0 0 0,0 0-1 0 0,0 0 1 0 0,0 0 0 0 0,0 0 0 0 0,0 1 0 0 0,0 0 0 0 0,0-1 0 0 0,0 1 0 0 0,0 0 0 0 0,-1 1-1 0 0,1-1 1 0 0,0 0 0 0 0,0 1 0 0 0,0 0 0 0 0,0-1 0 0 0,0 1 0 0 0,0 1 0 0 0,1-1-1 0 0,-1 0 1 0 0,0 1 0 0 0,0-1 0 0 0,1 1 0 0 0,-1 0 0 0 0,1 0 0 0 0,-1 0 0 0 0,1 0-1 0 0,0 0 1 0 0,0 0 0 0 0,0 1 0 0 0,0-1 0 0 0,0 1 0 0 0,1-1 0 0 0,-1 1 0 0 0,1 0-1 0 0,0 0 1 0 0,-1 0 0 0 0,1 0 0 0 0,0 0 0 0 0,1 0 0 0 0,-1 0 0 0 0,1 0 0 0 0,-1 0 0 0 0,1 0-1 0 0,0 0 1 0 0,0 0 0 0 0,0 0 0 0 0,0 0 0 0 0,1 1-62 0 0,-1-1 28 0 0,0 0 0 0 0,0 0 0 0 0,1-1 0 0 0,-1 1 0 0 0,1 0 0 0 0,0 0 0 0 0,0-1 0 0 0,-1 1 0 0 0,2-1-1 0 0,-1 1 1 0 0,0-1 0 0 0,0 1 0 0 0,1-1 0 0 0,-1 0 0 0 0,1 0 0 0 0,0 1 0 0 0,0-1 0 0 0,0 0 0 0 0,0-1 0 0 0,0 1 0 0 0,0 0 0 0 0,0-1 0 0 0,1 1 0 0 0,-1-1 0 0 0,1 1 0 0 0,-1-1 0 0 0,1 0 0 0 0,-1 0 0 0 0,1-1-1 0 0,0 1 1 0 0,-1 0 0 0 0,1-1 0 0 0,0 1 0 0 0,0-1 0 0 0,-1 0 0 0 0,3 0-28 0 0,3 0 45 0 0,0 0 1 0 0,0 0-1 0 0,0-1 0 0 0,-1 0 0 0 0,1 0 0 0 0,0-1 1 0 0,-1 0-1 0 0,1 0 0 0 0,-1-1 0 0 0,0 0 0 0 0,0 0 0 0 0,0-1 1 0 0,0 0-46 0 0,-6 3 11 0 0,1 0 0 0 0,-1 0 0 0 0,0 0 1 0 0,0 0-1 0 0,0 0 0 0 0,0-1 0 0 0,0 1 1 0 0,0 0-1 0 0,0-1 0 0 0,-1 1 0 0 0,1-1 1 0 0,0 1-1 0 0,-1-1 0 0 0,1 1 0 0 0,-1-1 1 0 0,0 0-1 0 0,1 1 0 0 0,-1-1 0 0 0,0 1 0 0 0,0-1 1 0 0,0 0-1 0 0,0 1 0 0 0,0-1 0 0 0,-1 1 1 0 0,1-1-1 0 0,0 0 0 0 0,-1 1 0 0 0,1-1 1 0 0,-1 1-1 0 0,1-1 0 0 0,-1 1 0 0 0,0-1 1 0 0,0 1-1 0 0,0 0 0 0 0,0-1 0 0 0,0 1 1 0 0,0 0-1 0 0,0 0 0 0 0,-1-1-11 0 0,-47-45-178 0 0,57 49-6611 0 0,5 3-2322 0 0,-7-4-2070 0 0</inkml:trace>
  <inkml:trace contextRef="#ctx0" brushRef="#br0" timeOffset="20711.328">728 1040 11666 0 0,'0'0'677'0'0,"0"0"79"0"0,0 0 312 0 0,0 0 278 0 0,0 0 37 0 0,0 0-190 0 0,0 0-285 0 0,0 0-261 0 0,0 0-149 0 0,0 0-56 0 0,0 0-19 0 0,0 0 5 0 0,0 0-10 0 0,15 11 1913 0 0,-12-12-2198 0 0,0-1 0 0 0,0 1 0 0 0,0-1 1 0 0,-1 0-1 0 0,1 0 0 0 0,-1 0 0 0 0,1 0 0 0 0,-1 0 1 0 0,0-1-1 0 0,0 1 0 0 0,0-1 0 0 0,0 1 0 0 0,0-1 1 0 0,-1 0-1 0 0,1 0 0 0 0,-1 0 0 0 0,0 0 0 0 0,0 0 1 0 0,0 0-1 0 0,0 0 0 0 0,0 0 0 0 0,0 0 0 0 0,-1 0 1 0 0,0-1-1 0 0,0-2-133 0 0,-5 65 269 0 0,3 62 219 0 0,3-129-3450 0 0,1 2-6578 0 0,-2 4-1940 0 0</inkml:trace>
  <inkml:trace contextRef="#ctx0" brushRef="#br0" timeOffset="21621.932">392 1413 0 0 0,'0'0'1062'0'0,"0"0"781"0"0,0 0 24 0 0,0 0-143 0 0,0 0-109 0 0,0 0-93 0 0,0 0-43 0 0,0 0-88 0 0,0 0-83 0 0,2-22 5040 0 0,1 31-297 0 0,1 69-4647 0 0,-7-43-1105 0 0,3-35-326 0 0,0 0-5 0 0,0 0-16 0 0,0 0-72 0 0,15-5-6418 0 0,-9 3-170 0 0,-2 0-4547 0 0</inkml:trace>
  <inkml:trace contextRef="#ctx0" brushRef="#br0" timeOffset="22141.98">743 1420 8266 0 0,'0'0'1240'0'0,"0"0"-408"0"0,0 0 16 0 0,0 0 410 0 0,0 0 292 0 0,0 0 35 0 0,0 0-220 0 0,0 0-360 0 0,0 0-279 0 0,0 0-162 0 0,0 0-73 0 0,0 0 9 0 0,4-4 9 0 0,14-13-6 0 0,-31 44 5246 0 0,11-22-5695 0 0,1 1 0 0 0,-1 0-1 0 0,1-1 1 0 0,0 1-1 0 0,0 0 1 0 0,1 0 0 0 0,0-1-1 0 0,0 1 1 0 0,0 0-1 0 0,1 0 1 0 0,-1-1 0 0 0,1 1-1 0 0,1 0 1 0 0,-1-1-1 0 0,2 3-53 0 0,-1-6 30 0 0,0 0-1 0 0,1-1 1 0 0,-1 1-1 0 0,1-1 1 0 0,0 1 0 0 0,-1-1-1 0 0,1 0 1 0 0,0 0-1 0 0,0-1 1 0 0,0 1-1 0 0,-1 0 1 0 0,1-1-1 0 0,0 0 1 0 0,0 1-1 0 0,0-1 1 0 0,0-1-1 0 0,0 1 1 0 0,0 0 0 0 0,0-1-1 0 0,0 1 1 0 0,-1-1-1 0 0,1 0 1 0 0,0 0-1 0 0,0 0 1 0 0,-1 0-1 0 0,1 0 1 0 0,-1-1-1 0 0,1 1 1 0 0,-1-1 0 0 0,1 0-1 0 0,-1 0 1 0 0,0 0-1 0 0,0 0 1 0 0,0 0-1 0 0,0 0 1 0 0,0 0-1 0 0,0-1 1 0 0,-1 1-1 0 0,1-1 1 0 0,-1 1 0 0 0,0-1-1 0 0,0 1 1 0 0,1-1-1 0 0,-2 0 1 0 0,1 0-1 0 0,0 0-29 0 0,-2-1-21 0 0,1 0 0 0 0,-1 0 0 0 0,0 1 0 0 0,0-1-1 0 0,0 0 1 0 0,-1 1 0 0 0,1-1 0 0 0,-1 1 0 0 0,0-1 0 0 0,0 1-1 0 0,0 0 1 0 0,-1-1 0 0 0,1 1 0 0 0,-1 1 0 0 0,1-1 0 0 0,-1 0-1 0 0,0 0 1 0 0,0 1 0 0 0,0 0 0 0 0,-1 0 0 0 0,1 0 0 0 0,-1 0-1 0 0,1 0 1 0 0,-1 1 0 0 0,1-1 0 0 0,-1 1 0 0 0,0 0 0 0 0,0 0-1 0 0,1 0 1 0 0,-1 1 0 0 0,0-1 0 0 0,0 1 0 0 0,0 0 0 0 0,0 0-1 0 0,0 0 1 0 0,0 1 0 0 0,1 0 0 0 0,-1-1 0 0 0,-3 2 21 0 0,-9 17-3308 0 0,14-10-1536 0 0,2 0-4821 0 0,0-6-847 0 0</inkml:trace>
  <inkml:trace contextRef="#ctx0" brushRef="#br0" timeOffset="22982.087">367 1845 0 0 0,'0'0'1164'0'0,"0"0"701"0"0,0 0 483 0 0,0 0 163 0 0,0 0-82 0 0,0 0-354 0 0,0 0-384 0 0,0 0-305 0 0,0 0-255 0 0,0 0-147 0 0,0 0-116 0 0,0 8-96 0 0,-2 4-397 0 0,1 7-97 0 0,1 4 2714 0 0,22-36 169 0 0,7-33-2013 0 0,-29 77-879 0 0,-2 126 463 0 0,22-155-5106 0 0,-7-7-4800 0 0,-8 4-1944 0 0</inkml:trace>
  <inkml:trace contextRef="#ctx0" brushRef="#br0" timeOffset="23468.013">701 1917 8818 0 0,'0'0'1994'0'0,"0"0"-1049"0"0,0 0-302 0 0,0 0 307 0 0,0 0 328 0 0,0 0 139 0 0,0 0-108 0 0,0 0-222 0 0,0 0-205 0 0,0 0-147 0 0,0 0-75 0 0,0 0-43 0 0,0 0-33 0 0,3 2-37 0 0,-2-1-467 0 0,1-1 0 0 0,0 1 1 0 0,-1-1-1 0 0,1 1 0 0 0,0-1 0 0 0,-1 0 0 0 0,1 1 0 0 0,0-1 0 0 0,-1 0 0 0 0,1 0 1 0 0,0-1-1 0 0,0 1 0 0 0,-1 0 0 0 0,1 0 0 0 0,0-1 0 0 0,-1 1 0 0 0,1-1 1 0 0,0 0-1 0 0,-1 1 0 0 0,1-1 0 0 0,-1 0 0 0 0,1 0 0 0 0,-1 0 0 0 0,0 0 0 0 0,1 0 1 0 0,-1 0-1 0 0,0 0 0 0 0,0-1 0 0 0,1 1 0 0 0,-1 0 0 0 0,0-1 0 0 0,0 1 1 0 0,-1-1-1 0 0,1 1 0 0 0,1-2-80 0 0,5-11 383 0 0,-6 14-333 0 0,-1 0-1 0 0,0 1 1 0 0,0-1-1 0 0,0 0 1 0 0,1 1 0 0 0,-1-1-1 0 0,0 0 1 0 0,0 0-1 0 0,1 1 1 0 0,-1-1-1 0 0,0 0 1 0 0,1 0 0 0 0,-1 0-1 0 0,0 1 1 0 0,1-1-1 0 0,-1 0 1 0 0,0 0-1 0 0,1 0 1 0 0,-1 0-1 0 0,0 0 1 0 0,1 0 0 0 0,-1 0-1 0 0,0 0 1 0 0,1 1-1 0 0,-1-1 1 0 0,0-1-1 0 0,1 1 1 0 0,-1 0 0 0 0,1 0-1 0 0,-1 0 1 0 0,0 0-1 0 0,1 0 1 0 0,-1 0-50 0 0,-5 190 1027 0 0,11-183-3025 0 0,-4-11-2322 0 0,1-2-3955 0 0,-3 3-3865 0 0</inkml:trace>
  <inkml:trace contextRef="#ctx0" brushRef="#br0" timeOffset="25371.618">159 2283 0 0 0,'0'0'431'0'0,"0"0"797"0"0,0 0 211 0 0,-9 2 8 0 0,-25 6 616 0 0,-13 8 7026 0 0,-14 5-2245 0 0,61-21-6787 0 0,-1 1 0 0 0,0 0 0 0 0,1-1 0 0 0,-1 1 0 0 0,1 0 0 0 0,-1 0 0 0 0,1 0 0 0 0,-1-1 0 0 0,1 1 0 0 0,-1 0 0 0 0,1 0 0 0 0,0 0 0 0 0,0 0 0 0 0,-1 0 0 0 0,1 0 0 0 0,0 0 0 0 0,0 0 0 0 0,0 0 0 0 0,0-1 0 0 0,0 1 0 0 0,0 0 0 0 0,0 0 0 0 0,0 0 1 0 0,1 0-1 0 0,-1 0 0 0 0,0 0 0 0 0,0 0 0 0 0,1 0 0 0 0,-1 0 0 0 0,1-1 0 0 0,-1 1 0 0 0,1 0 0 0 0,-1 0 0 0 0,1 0 0 0 0,-1-1 0 0 0,1 1 0 0 0,0 0 0 0 0,-1-1 0 0 0,1 1 0 0 0,0-1 0 0 0,0 1 0 0 0,-1 0 0 0 0,1-1 0 0 0,0 0 0 0 0,0 1 0 0 0,0-1 0 0 0,0 1 0 0 0,-1-1 0 0 0,1 0 0 0 0,0 0 0 0 0,0 0 0 0 0,0 1 0 0 0,0-1 0 0 0,0 0 0 0 0,0 0-57 0 0,31 7 336 0 0,-1-1 1 0 0,1-2-1 0 0,0-1 0 0 0,0-1 0 0 0,13-2-336 0 0,13 1 191 0 0,438 10 563 0 0,19-3-463 0 0,-101-9-43 0 0,185-4 459 0 0,-502-1-516 0 0,-110-3-837 0 0,-23 3-3560 0 0,11 3-7156 0 0,12 1-1404 0 0</inkml:trace>
  <inkml:trace contextRef="#ctx0" brushRef="#br0" timeOffset="37217.159">1480 235 5297 0 0,'0'0'1431'0'0,"0"0"-120"0"0,0 0 43 0 0,0 0 130 0 0,0 0 134 0 0,0 0-3 0 0,0 0-223 0 0,0 0-273 0 0,0 0-271 0 0,0 0-228 0 0,0 0-170 0 0,-3 1-136 0 0,4-1-264 0 0,-1 0 0 0 0,0 0 1 0 0,0 0-1 0 0,0 1 0 0 0,0-1 0 0 0,0 0 0 0 0,0 0 0 0 0,0 0 0 0 0,0 1 0 0 0,0-1 0 0 0,0 0 0 0 0,0 0 0 0 0,0 1 0 0 0,0-1 0 0 0,0 0 0 0 0,0 0 0 0 0,0 0 0 0 0,0 1 0 0 0,0-1 0 0 0,0 0 0 0 0,0 0 0 0 0,-1 0 1 0 0,1 1-1 0 0,0-1 0 0 0,0 0 0 0 0,0 0 0 0 0,0 0 0 0 0,0 1 0 0 0,0-1 0 0 0,-1 0 0 0 0,1 0 0 0 0,0 0 0 0 0,0 0 0 0 0,0 0 0 0 0,-1 1 0 0 0,1-1 0 0 0,0 0 0 0 0,0 0 0 0 0,0 0 0 0 0,-1 0 0 0 0,1 0 1 0 0,0 0-1 0 0,0 0 0 0 0,0 0 0 0 0,-1 0 0 0 0,1 0 0 0 0,0 0 0 0 0,0 0 0 0 0,-1 0-50 0 0,5 0 108 0 0,0 0 0 0 0,0-1 0 0 0,0 0 1 0 0,-1 0-1 0 0,1 0 0 0 0,0 0 0 0 0,0 0 0 0 0,-1-1 0 0 0,1 1 1 0 0,-1-1-1 0 0,0 0 0 0 0,1 0 0 0 0,-1 0 0 0 0,0-1 0 0 0,0 1 1 0 0,0-1-1 0 0,-1 0 0 0 0,1 0 0 0 0,-1 0 0 0 0,1 0 0 0 0,-1 0 1 0 0,0 0-1 0 0,0-1 0 0 0,0 1 0 0 0,-1-1 0 0 0,1 1 0 0 0,-1-1 1 0 0,0 0-1 0 0,0 1 0 0 0,0-1 0 0 0,0 0 0 0 0,-1 0 1 0 0,0 0-1 0 0,1 0 0 0 0,-1 0 0 0 0,-1-3-108 0 0,1 7 3 0 0,1-1 1 0 0,-1 1-1 0 0,0-1 1 0 0,0 1-1 0 0,1-1 0 0 0,-1 1 1 0 0,0-1-1 0 0,0 1 0 0 0,0-1 1 0 0,0 1-1 0 0,0-1 0 0 0,0 1 1 0 0,0-1-1 0 0,0 1 1 0 0,0-1-1 0 0,0 1 0 0 0,0-1 1 0 0,0 1-1 0 0,0-1 0 0 0,0 1 1 0 0,-1-1-1 0 0,1 1 0 0 0,0-1 1 0 0,0 1-1 0 0,-1-1 1 0 0,1 1-1 0 0,0-1 0 0 0,-1 1 1 0 0,1-1-1 0 0,0 1 0 0 0,-1 0 1 0 0,1-1-1 0 0,0 1 0 0 0,-1 0 1 0 0,1-1-1 0 0,-1 1 1 0 0,1 0-1 0 0,-1 0 0 0 0,1-1 1 0 0,-1 1-1 0 0,1 0 0 0 0,-1 0 1 0 0,1 0-1 0 0,-1 0 0 0 0,1-1 1 0 0,-1 1-1 0 0,1 0 1 0 0,-1 0-1 0 0,1 0 0 0 0,-1 0 1 0 0,1 0-1 0 0,-1 0 0 0 0,1 1 1 0 0,-1-1-1 0 0,1 0 0 0 0,-1 0 1 0 0,1 0-1 0 0,-1 0 1 0 0,1 1-1 0 0,-1-1 0 0 0,1 0 1 0 0,-1 0-1 0 0,1 1 0 0 0,-1-1 1 0 0,1 0-1 0 0,0 1 1 0 0,-1-1-1 0 0,1 0 0 0 0,-1 1-3 0 0,-20 32 7 0 0,26 167 902 0 0,-4-198-890 0 0,-1-1-1 0 0,1 1 0 0 0,0-1 0 0 0,-1 1 0 0 0,1-1 1 0 0,-1 1-1 0 0,0-1 0 0 0,0 1 0 0 0,1-1 0 0 0,-1 1 1 0 0,0 0-1 0 0,0-1 0 0 0,-1 1 0 0 0,1-1 0 0 0,0 1 1 0 0,0-1-1 0 0,-1 1 0 0 0,1 0 0 0 0,-1-1 0 0 0,1 1 1 0 0,-1-1-1 0 0,0 0 0 0 0,1 1 0 0 0,-1-1 1 0 0,0 0-1 0 0,0 1 0 0 0,0-1 0 0 0,0 0 0 0 0,0 0 1 0 0,0 0-1 0 0,-1 0 0 0 0,1 0 0 0 0,0 0 0 0 0,0 0 1 0 0,-1 0-1 0 0,1 0 0 0 0,-1-1 0 0 0,1 1 0 0 0,-1 0 1 0 0,1-1-1 0 0,-1 0 0 0 0,1 1 0 0 0,-1-1 0 0 0,1 0 1 0 0,-1 1-1 0 0,1-1 0 0 0,-1 0 0 0 0,0 0 1 0 0,-1-1-20 0 0,0 1-9 0 0,0 0 0 0 0,-1-1-1 0 0,1 0 1 0 0,0 0-1 0 0,0 0 1 0 0,-1 0-1 0 0,1 0 1 0 0,0-1-1 0 0,0 1 1 0 0,0-1 0 0 0,1 0-1 0 0,-1 0 1 0 0,0 0-1 0 0,1 0 1 0 0,-1 0-1 0 0,1-1 1 0 0,-1 1-1 0 0,0-2 11 0 0,9-7-8370 0 0,2 5-1851 0 0,-7 5 6728 0 0,1-1-1475 0 0</inkml:trace>
  <inkml:trace contextRef="#ctx0" brushRef="#br0" timeOffset="37623.364">1454 298 5433 0 0,'0'0'1973'0'0,"0"0"-102"0"0,0 0 21 0 0,0 0 18 0 0,0 0-123 0 0,0 0-292 0 0,0 0-396 0 0,0 0-310 0 0,0 0-233 0 0,0 0-101 0 0,0 0-17 0 0,0 0-4 0 0,0 0 26 0 0,3 0-14 0 0,126-6 2776 0 0,-129 6-3045 0 0,0 0 6 0 0,0 0-2 0 0,0 0 7 0 0,0 0-28 0 0,0 0-13 0 0,0 0-34 0 0,0 0-54 0 0,0 0-30 0 0,0 0-45 0 0,0 0-8 0 0,0 0-45 0 0,-3 5-4480 0 0,2-3-6048 0 0,1-1 355 0 0</inkml:trace>
  <inkml:trace contextRef="#ctx0" brushRef="#br0" timeOffset="38326.969">1712 217 1888 0 0,'0'0'2172'0'0,"0"0"-312"0"0,0 0-48 0 0,0 0 138 0 0,0 0 36 0 0,0 0-19 0 0,0 0-139 0 0,0 0-242 0 0,0 0-264 0 0,0 0-284 0 0,0 0-247 0 0,0 0-181 0 0,0 0-150 0 0,-1-3-96 0 0,-11-17 137 0 0,-15 54 1008 0 0,-7 64 615 0 0,33-96-2110 0 0,1 1-1 0 0,-1 0 1 0 0,1-1 0 0 0,0 1 0 0 0,0 0 0 0 0,0 0 0 0 0,0-1 0 0 0,1 1 0 0 0,-1 0 0 0 0,1-1 0 0 0,-1 1 0 0 0,1 0 0 0 0,0-1 0 0 0,0 1 0 0 0,0-1 0 0 0,1 1 0 0 0,-1-1 0 0 0,0 1 0 0 0,1-1-1 0 0,0 0 1 0 0,-1 0 0 0 0,1 0 0 0 0,0 0 0 0 0,0 0 0 0 0,0 0 0 0 0,1-1 0 0 0,-1 1 0 0 0,0-1 0 0 0,1 1 0 0 0,-1-1 0 0 0,0 0 0 0 0,1 0 0 0 0,0 0 0 0 0,-1 0 0 0 0,1 0 0 0 0,0-1-14 0 0,13 3-3761 0 0,-11-3-886 0 0,0 0-4078 0 0,-1 0-412 0 0</inkml:trace>
  <inkml:trace contextRef="#ctx0" brushRef="#br0" timeOffset="38722.191">1732 286 5017 0 0,'0'0'2003'0'0,"0"0"-66"0"0,0 0 52 0 0,0 0 16 0 0,0 0-45 0 0,0 0-169 0 0,0 0-292 0 0,0 0-311 0 0,0 0-299 0 0,0 0-200 0 0,0 0-135 0 0,0 0-109 0 0,4-6-58 0 0,13-20-68 0 0,-16 26-286 0 0,0 0 0 0 0,-1-1 1 0 0,1 1-1 0 0,0 0 1 0 0,0-1-1 0 0,0 1 1 0 0,0 0-1 0 0,-1 0 0 0 0,1 0 1 0 0,0 0-1 0 0,0 0 1 0 0,0 0-1 0 0,0 0 1 0 0,-1 0-1 0 0,1 0 0 0 0,0 0 1 0 0,0 1-1 0 0,0-1 1 0 0,0 0-1 0 0,-1 0 1 0 0,1 1-1 0 0,0-1 1 0 0,0 1-1 0 0,-1-1 0 0 0,1 0 1 0 0,0 1-1 0 0,-1 0 1 0 0,1-1-1 0 0,0 1 1 0 0,-1-1-1 0 0,1 1 0 0 0,-1 0 1 0 0,1-1-1 0 0,-1 1 1 0 0,1 0-1 0 0,-1-1 1 0 0,0 1-1 0 0,1 0 0 0 0,-1 0 1 0 0,0 0-1 0 0,0-1 1 0 0,1 1-1 0 0,-1 0 1 0 0,0 0-1 0 0,0 0 1 0 0,0 0-1 0 0,0-1 0 0 0,0 1 1 0 0,0 0-1 0 0,0 0-33 0 0,1 2 110 0 0,45 60 472 0 0,-43-60-3479 0 0,-2-2-2248 0 0,0-1-5252 0 0,-1 0 10341 0 0,0 0-6484 0 0</inkml:trace>
  <inkml:trace contextRef="#ctx0" brushRef="#br0" timeOffset="39039.683">1844 246 160 0 0,'0'0'3411'0'0,"0"0"-598"0"0,0 0-418 0 0,0 0-205 0 0,0 0-252 0 0,0 0-233 0 0,0 0-294 0 0,0 0-254 0 0,0 0-176 0 0,0 0-174 0 0,0 0-97 0 0,0 0-88 0 0,0 0-78 0 0,-5 4-29 0 0,-93 81 2702 0 0,97-83-5842 0 0,6 0-12337 0 0,-5-2 7973 0 0</inkml:trace>
  <inkml:trace contextRef="#ctx0" brushRef="#br0" timeOffset="39506.064">1937 333 8042 0 0,'0'0'1820'0'0,"0"0"-185"0"0,0 0-48 0 0,0 0 95 0 0,0 0-110 0 0,0 0-181 0 0,0 0-279 0 0,0 0-285 0 0,0 0-224 0 0,0 0-235 0 0,0 0-145 0 0,0 0-86 0 0,0 0-18 0 0,-5-1 66 0 0,3 1-111 0 0,0 0 0 0 0,0 0 0 0 0,0 0 0 0 0,0 0 0 0 0,0 0-1 0 0,0 1 1 0 0,0-1 0 0 0,0 0 0 0 0,1 1 0 0 0,-1-1 0 0 0,0 1 0 0 0,0 0-1 0 0,0 0 1 0 0,0 0 0 0 0,1 0 0 0 0,-1 0 0 0 0,1 0 0 0 0,-1 0 0 0 0,0 0 0 0 0,1 1-1 0 0,0-1 1 0 0,-1 1 0 0 0,1-1 0 0 0,0 1 0 0 0,0-1 0 0 0,0 1 0 0 0,0 0-1 0 0,0-1 1 0 0,0 1 0 0 0,0 0 0 0 0,1 0 0 0 0,-1 0 0 0 0,1 0 0 0 0,-1 0 0 0 0,1 0-1 0 0,-1 1-73 0 0,1-2 31 0 0,0 0 0 0 0,0 0 0 0 0,0 0 0 0 0,0 0 0 0 0,0 1 0 0 0,0-1 0 0 0,0 0-1 0 0,0 0 1 0 0,0 0 0 0 0,0 0 0 0 0,0 0 0 0 0,1 0 0 0 0,-1 0 0 0 0,0 0 0 0 0,1 0 0 0 0,-1 0-1 0 0,1 0 1 0 0,-1 0 0 0 0,1 0 0 0 0,-1 0 0 0 0,1 0 0 0 0,0 0 0 0 0,0-1 0 0 0,-1 1-1 0 0,1 0 1 0 0,0 0 0 0 0,0-1 0 0 0,0 1 0 0 0,0-1 0 0 0,0 1 0 0 0,0-1 0 0 0,0 1-1 0 0,0-1 1 0 0,0 1 0 0 0,0-1 0 0 0,0 0 0 0 0,0 1 0 0 0,0-1 0 0 0,0 0 0 0 0,0 0 0 0 0,0 0-1 0 0,0 0 1 0 0,0 0 0 0 0,0 0 0 0 0,1 0 0 0 0,-1-1 0 0 0,0 1 0 0 0,0 0 0 0 0,0 0-1 0 0,0-1 1 0 0,1 0-31 0 0,0 1 34 0 0,1 0-1 0 0,-1 0 1 0 0,1-1-1 0 0,-1 1 0 0 0,1-1 1 0 0,-1 1-1 0 0,0-1 1 0 0,1 0-1 0 0,-1 0 0 0 0,0 0 1 0 0,0-1-1 0 0,0 1 1 0 0,0 0-1 0 0,0-1 0 0 0,0 1 1 0 0,0-1-1 0 0,0 0 1 0 0,0 0-1 0 0,-1 1 0 0 0,1-1 1 0 0,-1 0-1 0 0,1-1 1 0 0,-1 1-34 0 0,-2-1-16 0 0,0 0 1 0 0,0 0-1 0 0,-1 1 0 0 0,1-1 1 0 0,-1 0-1 0 0,0 1 1 0 0,0 0-1 0 0,0-1 1 0 0,0 1-1 0 0,0 0 1 0 0,-1 0-1 0 0,1 0 1 0 0,-1 0-1 0 0,1 1 1 0 0,-1-1-1 0 0,0 1 0 0 0,1-1 1 0 0,-1 1-1 0 0,0 0 1 0 0,0 0-1 0 0,0 0 1 0 0,0 0-1 0 0,-2 1 16 0 0,2 11-9275 0 0,7-2-4117 0 0,-3-7 10111 0 0</inkml:trace>
  <inkml:trace contextRef="#ctx0" brushRef="#br0" timeOffset="39974.327">2040 340 0 0 0,'0'0'4004'0'0,"0"0"-1511"0"0,0 0-528 0 0,0 0 45 0 0,0 0-61 0 0,0 0-111 0 0,0 0-254 0 0,0 0-415 0 0,0 0-355 0 0,0 0-268 0 0,0 0-105 0 0,0 0 33 0 0,-4 25 2572 0 0,-12 0-1917 0 0,0-2-2628 0 0,11-9-7713 0 0,5-12 3184 0 0,0-1-695 0 0</inkml:trace>
  <inkml:trace contextRef="#ctx0" brushRef="#br0" timeOffset="41377.198">2119 266 0 0 0,'0'0'608'0'0,"0"0"1219"0"0,0 0 439 0 0,0 0 48 0 0,0 0-46 0 0,0 0-213 0 0,0 0-310 0 0,0 0-297 0 0,0 0-280 0 0,0 0-225 0 0,0 0-125 0 0,0 0-95 0 0,1-4-81 0 0,0-14-80 0 0,20 36 2308 0 0,31 57-1363 0 0,-50-70-1705 0 0,2 0-6855 0 0,4-6-8346 0 0,-7 0 14285 0 0</inkml:trace>
  <inkml:trace contextRef="#ctx0" brushRef="#br0" timeOffset="41688.95">2226 255 0 0 0,'0'0'1539'0'0,"0"0"455"0"0,0 0 69 0 0,0 0-147 0 0,0 0-137 0 0,0 0-81 0 0,0 0-148 0 0,0 0-154 0 0,0 0-169 0 0,0 0-182 0 0,0 0-134 0 0,0 0-116 0 0,-6 6-73 0 0,-90 85 2669 0 0,93-80-5699 0 0,7-9-3716 0 0,2-1-4449 0 0,-4-1 7252 0 0</inkml:trace>
  <inkml:trace contextRef="#ctx0" brushRef="#br0" timeOffset="42257.998">2286 325 0 0 0,'0'0'1466'0'0,"0"0"945"0"0,0 0 79 0 0,0 0-443 0 0,0 0-524 0 0,0 0-411 0 0,0 0-184 0 0,0 0-60 0 0,0 0 9 0 0,0 0 21 0 0,0 1 6897 0 0,1 2-3780 0 0,2 16-3229 0 0,-3 16-497 0 0,0-20-6900 0 0,0-15 1664 0 0,0 0 1017 0 0,0 0 2569 0 0,1 0-9295 0 0</inkml:trace>
  <inkml:trace contextRef="#ctx0" brushRef="#br0" timeOffset="42555.278">2373 239 9274 0 0,'0'0'1552'0'0,"0"0"-345"0"0,0 0-19 0 0,0 0 219 0 0,0 0 230 0 0,0 0 102 0 0,0 0-127 0 0,0 0-276 0 0,0 0-265 0 0,0 0-222 0 0,0 0-169 0 0,0 0-100 0 0,6 11-89 0 0,21 37-55 0 0,-25-45-376 0 0,0 0 0 0 0,0 0 0 0 0,-1 0 0 0 0,0 0 0 0 0,1 0 0 0 0,-1 1 0 0 0,0-1 0 0 0,0 1 0 0 0,-1-1 1 0 0,1 1-1 0 0,-1-1 0 0 0,0 1 0 0 0,0-1 0 0 0,0 1 0 0 0,0-1 0 0 0,0 1 0 0 0,-1-1 0 0 0,0 1 0 0 0,1-1 0 0 0,-1 0 0 0 0,-1 1 1 0 0,1-1-1 0 0,0 0 0 0 0,-1 0 0 0 0,0 0 0 0 0,1 0 0 0 0,-1 0 0 0 0,-1 0 0 0 0,1 0-60 0 0,-46 36-2182 0 0,44-36-659 0 0,3-1-7138 0 0,0-1-1588 0 0</inkml:trace>
  <inkml:trace contextRef="#ctx0" brushRef="#br0" timeOffset="43974.002">1649 714 0 0 0,'0'0'460'0'0,"0"0"1171"0"0,0 0 294 0 0,0 0-74 0 0,0 0-203 0 0,0 0-224 0 0,0 0-187 0 0,0 0-144 0 0,0 0-57 0 0,1-11 7423 0 0,-2 10-8359 0 0,1-1 0 0 0,-1 1 0 0 0,0-1 0 0 0,1 1 0 0 0,-1-1 0 0 0,0 1 0 0 0,0 0 0 0 0,0-1-1 0 0,0 1 1 0 0,-1 0 0 0 0,1 0 0 0 0,0 0 0 0 0,0 0 0 0 0,-1 0 0 0 0,1 0 0 0 0,0 0-1 0 0,-1 1 1 0 0,1-1 0 0 0,-1 0 0 0 0,1 1 0 0 0,-1-1 0 0 0,0 1 0 0 0,1-1 0 0 0,-1 1 0 0 0,1 0-1 0 0,-1 0 1 0 0,0 0 0 0 0,1 0 0 0 0,-1 0 0 0 0,0 0 0 0 0,1 0 0 0 0,-1 1 0 0 0,1-1-1 0 0,-1 0 1 0 0,0 1 0 0 0,1-1 0 0 0,-1 1 0 0 0,1 0 0 0 0,-1-1 0 0 0,1 1 0 0 0,0 0 0 0 0,-1 0-1 0 0,1 0 1 0 0,0 0 0 0 0,0 0 0 0 0,-1 1-100 0 0,-44 65 743 0 0,46-63-717 0 0,0-1 0 0 0,1 1 0 0 0,-1-1 0 0 0,1 1 0 0 0,-1 0 0 0 0,1-1 0 0 0,0 0 1 0 0,1 1-1 0 0,-1-1 0 0 0,1 0 0 0 0,-1 1 0 0 0,1-1 0 0 0,0 0 0 0 0,0 0 0 0 0,0 0 0 0 0,0-1 1 0 0,1 1-1 0 0,-1 0 0 0 0,1-1 0 0 0,0 0 0 0 0,0 1 0 0 0,0-1 0 0 0,0 0 0 0 0,0-1 1 0 0,0 1-1 0 0,0 0 0 0 0,1-1 0 0 0,-1 0 0 0 0,0 0 0 0 0,1 0 0 0 0,-1 0 0 0 0,1 0 1 0 0,-1-1-1 0 0,1 1 0 0 0,0-1 0 0 0,-1 0 0 0 0,1 0 0 0 0,-1-1 0 0 0,1 1 0 0 0,0-1 0 0 0,-1 0 1 0 0,1 1-1 0 0,-1-2 0 0 0,0 1 0 0 0,1 0 0 0 0,-1-1 0 0 0,0 1 0 0 0,0-1 0 0 0,0 0 1 0 0,0 0-1 0 0,0 0 0 0 0,0-1 0 0 0,0 1 0 0 0,-1 0 0 0 0,1-1 0 0 0,-1 0 0 0 0,0 0 1 0 0,1-1-27 0 0,-2 0 7 0 0,1-1 1 0 0,-1 1-1 0 0,-1-1 1 0 0,1 1-1 0 0,-1 0 1 0 0,0-1-1 0 0,0 1 1 0 0,0-1-1 0 0,0 1 1 0 0,-1-1-1 0 0,0 1 1 0 0,0-1-1 0 0,0 1 1 0 0,0 0-1 0 0,-1 0 1 0 0,1-1-1 0 0,-1 1 1 0 0,0 0 0 0 0,-1 0-1 0 0,1 1 1 0 0,-1-1-1 0 0,1 0 1 0 0,-1 1-1 0 0,0 0 1 0 0,-1 0-1 0 0,1 0 1 0 0,0 0-1 0 0,-2-1-7 0 0,4 4-95 0 0,1-1-1 0 0,0 1 1 0 0,-1 0-1 0 0,1 0 1 0 0,-1-1 0 0 0,1 1-1 0 0,0 0 1 0 0,-1 0-1 0 0,1 0 1 0 0,-1-1-1 0 0,1 1 1 0 0,-1 0-1 0 0,1 0 1 0 0,-1 0 0 0 0,1 0-1 0 0,0 0 1 0 0,-1 0-1 0 0,1 0 1 0 0,-1 0-1 0 0,1 0 1 0 0,-1 0-1 0 0,1 0 1 0 0,-1 0 0 0 0,1 1-1 0 0,-1-1 1 0 0,1 0-1 0 0,0 0 1 0 0,-1 0-1 0 0,1 1 1 0 0,-1-1-1 0 0,1 0 1 0 0,0 0-1 0 0,-1 1 1 0 0,1-1 0 0 0,0 0-1 0 0,-1 1 1 0 0,1-1-1 0 0,0 0 1 0 0,-1 1-1 0 0,1-1 1 0 0,0 1-1 0 0,0-1 1 0 0,-1 0 0 0 0,1 1-1 0 0,0-1 1 0 0,0 1-1 0 0,0-1 1 0 0,0 1-1 0 0,0-1 1 0 0,0 1-1 0 0,0-1 1 0 0,0 1 0 0 0,0-1-1 0 0,0 1 1 0 0,0-1 95 0 0,-4 19-12091 0 0,4-17 9990 0 0,0 2-6285 0 0</inkml:trace>
  <inkml:trace contextRef="#ctx0" brushRef="#br0" timeOffset="44758.178">1585 1125 776 0 0,'0'0'2013'0'0,"0"0"-344"0"0,0 0-68 0 0,0 0 183 0 0,0 0 159 0 0,0 0 54 0 0,0 0-194 0 0,0 0-351 0 0,0 0-321 0 0,0 0-244 0 0,0 0-127 0 0,0 0-44 0 0,0 0-31 0 0,17-11 3646 0 0,-14 8-4165 0 0,0 0 1 0 0,0 0 0 0 0,0 0 0 0 0,-1 0-1 0 0,1-1 1 0 0,-1 0 0 0 0,0 1-1 0 0,1-1 1 0 0,-2 0 0 0 0,1 0-1 0 0,0 0 1 0 0,-1 0 0 0 0,0 0 0 0 0,0 0-1 0 0,0 0 1 0 0,0-1-167 0 0,2 161 1276 0 0,-1-151-963 0 0,-2-6-5529 0 0,0-1-5588 0 0,0 2-468 0 0</inkml:trace>
  <inkml:trace contextRef="#ctx0" brushRef="#br0" timeOffset="45534.647">1581 1537 0 0 0,'0'0'1340'0'0,"0"0"1089"0"0,0 0-7 0 0,0 0-530 0 0,0 0-508 0 0,0 0-367 0 0,0 0-192 0 0,0 0-50 0 0,0 0 6 0 0,1 2 851 0 0,3 2 7971 0 0,32-66-7551 0 0,-35 99-1517 0 0,0 73 521 0 0,-1-110-1034 0 0,0 0-12 0 0,0 0-24 0 0,0 0-4 0 0,0 0-34 0 0,0 0-62 0 0,0 0-93 0 0,0-2-3947 0 0,0 0-3679 0 0,0 1-2581 0 0</inkml:trace>
  <inkml:trace contextRef="#ctx0" brushRef="#br0" timeOffset="46579.119">1642 1976 0 0 0,'0'0'1022'0'0,"0"0"833"0"0,0 0 377 0 0,0 0 23 0 0,0 0-189 0 0,0 0-276 0 0,0 0-337 0 0,0 0-250 0 0,0 0-156 0 0,0 0-125 0 0,0 0-63 0 0,1-4-67 0 0,0 0-1215 0 0,-9-36 7319 0 0,4 40-6823 0 0,1-1-1 0 0,0 1 1 0 0,-1 0-1 0 0,1-1 0 0 0,-1 2 1 0 0,1-1-1 0 0,0 0 1 0 0,-1 1-1 0 0,1-1 1 0 0,0 1-1 0 0,-1 0 1 0 0,1 0-1 0 0,0 1 1 0 0,0-1-1 0 0,0 0 1 0 0,0 1-1 0 0,0 0 0 0 0,0 0 1 0 0,0 0-1 0 0,1 0 1 0 0,-1 0-1 0 0,1 1 1 0 0,-1-1-1 0 0,1 1 1 0 0,0-1-1 0 0,0 1 1 0 0,0 0-1 0 0,0 0 0 0 0,1 0 1 0 0,-1 0-1 0 0,1 0 1 0 0,0 0-1 0 0,-1 0 1 0 0,1 1-1 0 0,1-1 1 0 0,-1 0-1 0 0,1 1 1 0 0,-1-1-1 0 0,1 0 1 0 0,0 1-1 0 0,0-1 0 0 0,0 1 1 0 0,1-1-1 0 0,-1 0 1 0 0,1 2-73 0 0,1-2 36 0 0,0 0 1 0 0,0-1-1 0 0,0 1 0 0 0,0-1 1 0 0,1 1-1 0 0,-1-1 1 0 0,1 0-1 0 0,-1 0 0 0 0,1 0 1 0 0,0 0-1 0 0,0-1 1 0 0,0 1-1 0 0,0-1 0 0 0,0 1 1 0 0,0-1-1 0 0,0 0 1 0 0,0 0-1 0 0,1-1 0 0 0,-1 1 1 0 0,0-1-1 0 0,0 1 1 0 0,1-1-1 0 0,-1 0 0 0 0,0 0 1 0 0,1-1-1 0 0,-1 1 1 0 0,0-1-1 0 0,1 0 1 0 0,-1 1-1 0 0,0-1 0 0 0,0-1 1 0 0,0 1-1 0 0,0 0 1 0 0,0-1-1 0 0,0 1 0 0 0,0-1 1 0 0,1-1-37 0 0,-2 0 8 0 0,0 1 0 0 0,-1-1 0 0 0,1 1 0 0 0,-1-1 0 0 0,1 1 1 0 0,-1-1-1 0 0,0 0 0 0 0,0 0 0 0 0,0 0 0 0 0,-1 1 0 0 0,1-1 0 0 0,-1 0 1 0 0,0 0-1 0 0,1 0 0 0 0,-1 0 0 0 0,0 0 0 0 0,-1 0 0 0 0,1 0 0 0 0,0 0 1 0 0,-1 0-1 0 0,0 0 0 0 0,0 1 0 0 0,0-1 0 0 0,0 0 0 0 0,0 0 0 0 0,0 1 1 0 0,-1-1-1 0 0,1 1 0 0 0,-2-2-8 0 0,-6-13-3859 0 0,0 2-4029 0 0,8 15-3809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8:00.65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 11 0 0 0,'0'0'539'0'0,"0"0"404"0"0,0 0 169 0 0,0 0 176 0 0,0 0 196 0 0,0 0 159 0 0,0 0 51 0 0,0 0-56 0 0,0 0-130 0 0,0 0-198 0 0,0 0-259 0 0,-2-8 150 0 0,2 5 2099 0 0,136 4 1849 0 0,0-1-3915 0 0,137 2-1233 0 0,-159 9 55 0 0,147-2 350 0 0,-266-11-932 0 0,1-1-2687 0 0,-1 2-7665 0 0,4 1-62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8:56.6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117 13 0 0 0,'0'0'1518'0'0,"0"0"-19"0"0,0 0-31 0 0,0 0 20 0 0,0 0 69 0 0,0 0 75 0 0,0 0 4 0 0,-8-13 7258 0 0,5 13-8723 0 0,1 0-1 0 0,-1 0 0 0 0,1 0 1 0 0,-1 1-1 0 0,0-1 0 0 0,1 0 1 0 0,-1 1-1 0 0,1 0 1 0 0,0 0-1 0 0,-1 0 0 0 0,1 0 1 0 0,-1 0-1 0 0,1 0 0 0 0,0 0 1 0 0,0 1-1 0 0,0-1 0 0 0,0 1 1 0 0,0 0-1 0 0,0-1 1 0 0,0 1-1 0 0,0 0 0 0 0,1 0 1 0 0,-1 0-1 0 0,1 0 0 0 0,0 1 1 0 0,-1-1-1 0 0,1 0 1 0 0,0 1-1 0 0,0-1-170 0 0,-30 75 228 0 0,27-68-178 0 0,1 1 0 0 0,1-1 0 0 0,-1 0 0 0 0,1 1 0 0 0,1-1 0 0 0,0 1 0 0 0,0 0 0 0 0,1 0 0 0 0,0-1 0 0 0,1 1 0 0 0,0 0 0 0 0,1-1 0 0 0,0 1 0 0 0,0-1 0 0 0,1 0 0 0 0,0 1 0 0 0,0-1 0 0 0,1 0 1 0 0,1-1-1 0 0,-1 1 0 0 0,2-1 0 0 0,-1 0 0 0 0,1 0 0 0 0,4 5-50 0 0,12-4-1182 0 0,-14-8-3571 0 0,-1-1-5672 0 0,-4 0 723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8:50.3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204 219 2793 0 0,'0'0'2463'0'0,"0"0"-1550"0"0,0 0-611 0 0,0 0 196 0 0,0 0 473 0 0,0 0 420 0 0,0 0 196 0 0,0 0-69 0 0,0 0-280 0 0,0 0-285 0 0,0 0-198 0 0,0 0-577 0 0,1 2 8094 0 0,-6-5-8218 0 0,1 0-1 0 0,-1 1 1 0 0,0 0 0 0 0,0 0 0 0 0,0 1-1 0 0,0 0 1 0 0,0-1 0 0 0,0 1 0 0 0,0 1-1 0 0,-1-1 1 0 0,1 1 0 0 0,0 0 0 0 0,0 0-1 0 0,-1 1 1 0 0,1 0 0 0 0,0-1 0 0 0,0 2-1 0 0,0-1 1 0 0,0 1 0 0 0,0-1 0 0 0,0 1-1 0 0,0 1 1 0 0,1-1 0 0 0,-1 1 0 0 0,1 0-1 0 0,-1 0 1 0 0,1 0 0 0 0,0 0 0 0 0,0 1-1 0 0,0-1 1 0 0,1 1 0 0 0,0 0 0 0 0,-1 0-1 0 0,1 1 1 0 0,1-1 0 0 0,-2 3-54 0 0,-1 0 61 0 0,0 1 0 0 0,1 0 0 0 0,0 0 0 0 0,1 1 0 0 0,0-1 0 0 0,0 1 0 0 0,1-1 0 0 0,0 1 0 0 0,0 0 0 0 0,1 0 0 0 0,0 0 0 0 0,1 0 0 0 0,0 8-61 0 0,3-13 50 0 0,-1 1-1 0 0,1-1 1 0 0,0 0-1 0 0,0 1 1 0 0,0-1-1 0 0,1 0 1 0 0,-1-1-1 0 0,1 1 1 0 0,0-1-1 0 0,0 0 0 0 0,0 1 1 0 0,1-2-1 0 0,-1 1 1 0 0,1 0-1 0 0,-1-1 1 0 0,1 0-1 0 0,0 0 1 0 0,0-1-1 0 0,0 1 1 0 0,0-1-1 0 0,0 0 1 0 0,0 0-1 0 0,0-1 1 0 0,1 1-1 0 0,-1-1 0 0 0,0 0 1 0 0,0-1-1 0 0,0 1 1 0 0,0-1-1 0 0,0 0 1 0 0,1-1-1 0 0,-1 1 1 0 0,2-2-50 0 0,21-26-600 0 0,-29 16-5724 0 0,-7 0-8524 0 0,7 12 8427 0 0</inkml:trace>
  <inkml:trace contextRef="#ctx0" brushRef="#br0" timeOffset="609.341">66 255 0 0 0,'0'0'260'0'0,"0"0"900"0"0,0 0 629 0 0,0 0 467 0 0,0 0 210 0 0,0 0-63 0 0,0 0-345 0 0,0 0-382 0 0,0 0-283 0 0,0 0-188 0 0,0 0-113 0 0,0 0-73 0 0,0 0-36 0 0,-3-8 577 0 0,1 7 3038 0 0,2 80-1923 0 0,10-21-2258 0 0,-10-53-2007 0 0,2 10 4927 0 0,-2-8-4794 0 0,1-1-4602 0 0,-1 0-6534 0 0,0-6 1945 0 0</inkml:trace>
  <inkml:trace contextRef="#ctx0" brushRef="#br0" timeOffset="4683.841">304 151 0 0 0,'0'0'1064'0'0,"0"0"725"0"0,0 0 366 0 0,0 0-60 0 0,0 0-371 0 0,0 0-377 0 0,0 0-300 0 0,0 0-176 0 0,0 0-68 0 0,8 4 4245 0 0,-9-3-4980 0 0,0 0 1 0 0,0 0 0 0 0,0 0-1 0 0,0 0 1 0 0,0 0 0 0 0,-1 0-1 0 0,1-1 1 0 0,0 1 0 0 0,-1-1-1 0 0,1 1 1 0 0,0-1 0 0 0,-1 1-1 0 0,1-1 1 0 0,-1 1 0 0 0,1-1-1 0 0,-1 0 1 0 0,1 0 0 0 0,-1 0-1 0 0,1 0 1 0 0,-1 0 0 0 0,1 0-1 0 0,0 0 1 0 0,-1-1 0 0 0,1 1-1 0 0,-1-1 1 0 0,1 1 0 0 0,-1-1-1 0 0,1 1 1 0 0,0-1 0 0 0,-1 1-1 0 0,1-1 1 0 0,0 0 0 0 0,0 0-1 0 0,0 0 1 0 0,0 0 0 0 0,-1 0-1 0 0,1 0 1 0 0,0 0 0 0 0,1 0-1 0 0,-1 0 1 0 0,0-1 0 0 0,0 1-1 0 0,0 0 1 0 0,1 0 0 0 0,-1-1-1 0 0,1 1 1 0 0,-1-1 0 0 0,1 1-1 0 0,-1-1-68 0 0,3 0 59 0 0,-1-1 0 0 0,0 1 0 0 0,1-1 1 0 0,-1 1-1 0 0,1-1 0 0 0,0 1 0 0 0,0 0 0 0 0,0 0 0 0 0,0 0 0 0 0,0 0 0 0 0,1 0 0 0 0,-1 1 0 0 0,1-1 0 0 0,-1 1 0 0 0,1-1 0 0 0,-1 1 0 0 0,1 0 1 0 0,0 0-1 0 0,-1 0 0 0 0,1 0 0 0 0,0 1 0 0 0,0-1 0 0 0,0 1 0 0 0,0-1 0 0 0,0 1 0 0 0,0 0 0 0 0,-1 0 0 0 0,1 1 0 0 0,0-1 0 0 0,0 0 0 0 0,0 1 1 0 0,0 0-1 0 0,0 0 0 0 0,-1 0 0 0 0,1 0 0 0 0,0 0 0 0 0,-1 0 0 0 0,1 1 0 0 0,-1-1 0 0 0,1 1 0 0 0,-1 0 0 0 0,0-1 0 0 0,0 1 0 0 0,2 2-59 0 0,-2-1 21 0 0,0 0-1 0 0,0 0 1 0 0,0 1-1 0 0,0-1 1 0 0,-1 0-1 0 0,0 0 1 0 0,0 1-1 0 0,0-1 1 0 0,0 1-1 0 0,0-1 1 0 0,-1 1-1 0 0,1 0 0 0 0,-1-1 1 0 0,0 1-1 0 0,0-1 1 0 0,0 1-1 0 0,-1 0 1 0 0,1-1-1 0 0,-1 1 1 0 0,0-1-1 0 0,0 1 1 0 0,0-1-1 0 0,0 0 1 0 0,-1 1-1 0 0,1-1 0 0 0,-1 0 1 0 0,0 0-1 0 0,0 0 1 0 0,0 0-1 0 0,-1 0 1 0 0,1-1-1 0 0,0 1 1 0 0,-1-1-1 0 0,0 1 1 0 0,-1 0-21 0 0,1 1 9 0 0,0-1 0 0 0,0 0 0 0 0,0 0 0 0 0,-1 0 0 0 0,1 0 0 0 0,-1-1 1 0 0,1 1-1 0 0,-1-1 0 0 0,0 0 0 0 0,0 0 0 0 0,0 0 0 0 0,0 0 0 0 0,0-1 1 0 0,0 0-1 0 0,0 0 0 0 0,-1 0 0 0 0,1 0 0 0 0,0-1 0 0 0,-1 0 0 0 0,1 0 1 0 0,-1 0-10 0 0,4-1-1 0 0,1 0 0 0 0,-1 1 0 0 0,0-2 0 0 0,1 1 0 0 0,-1 0 0 0 0,1 0 0 0 0,-1 0 0 0 0,1 0 0 0 0,-1 0 1 0 0,1 0-1 0 0,0 0 0 0 0,0-1 0 0 0,-1 1 0 0 0,1 0 0 0 0,0 0 0 0 0,0 0 0 0 0,0-1 0 0 0,0 1 0 0 0,1 0 0 0 0,-1 0 1 0 0,0 0-1 0 0,0 0 0 0 0,1-1 0 0 0,-1 1 0 0 0,1 0 0 0 0,-1 0 0 0 0,1 0 0 0 0,-1 0 0 0 0,1 0 0 0 0,0 0 0 0 0,-1 0 1 0 0,1 0-1 0 0,0 0 0 0 0,0 0 0 0 0,0 1 0 0 0,0-1 0 0 0,0 0 0 0 0,0 0 0 0 0,0 1 0 0 0,0-1 0 0 0,0 1 0 0 0,0-1 0 0 0,0 1 1 0 0,0-1 0 0 0,2 0 2 0 0,0 1 1 0 0,0 0 0 0 0,0-1 0 0 0,-1 1 0 0 0,1 0-1 0 0,0 0 1 0 0,0 0 0 0 0,0 1 0 0 0,0-1 0 0 0,0 1-1 0 0,-1-1 1 0 0,1 1 0 0 0,0 0 0 0 0,-1 0-1 0 0,1 0 1 0 0,0 1 0 0 0,-1-1 0 0 0,1 1 0 0 0,-1-1-1 0 0,0 1 1 0 0,1 0 0 0 0,-1 0 0 0 0,0 0 0 0 0,0 0-1 0 0,0 0 1 0 0,-1 0 0 0 0,1 0 0 0 0,1 3-3 0 0,24 19 202 0 0,-23-22-1149 0 0,1 1 3617 0 0,-3-1-4007 0 0,-2-2-4378 0 0,-2-1-6141 0 0,1 1 3986 0 0</inkml:trace>
  <inkml:trace contextRef="#ctx0" brushRef="#br0" timeOffset="6920.467">538 207 11731 0 0,'0'0'973'0'0,"0"0"110"0"0,0 0 412 0 0,0 0 313 0 0,0 0 34 0 0,0 0-260 0 0,0 0-403 0 0,0 0-345 0 0,0 0-275 0 0,0 0-217 0 0,0 0-117 0 0,0 0-49 0 0,10 2 726 0 0,-6 5-807 0 0,-1 0 1 0 0,0 0-1 0 0,0 0 1 0 0,0 1-1 0 0,-1-1 1 0 0,0 1 0 0 0,-1 0-1 0 0,0-1 1 0 0,0 1-1 0 0,-1 0 1 0 0,1 0 0 0 0,-2 0-1 0 0,1-1 1 0 0,-1 1-1 0 0,0 0 1 0 0,-1-1-1 0 0,0 1 1 0 0,0 0 0 0 0,-1-1-1 0 0,1 0 1 0 0,-2 0-1 0 0,1 0 1 0 0,-1 0-1 0 0,0 0 1 0 0,0-1 0 0 0,-1 1-1 0 0,-3 2-95 0 0,-34 22-300 0 0,42-31-87 0 0,2-12-10571 0 0,0 7 3907 0 0,-2 2-1564 0 0</inkml:trace>
  <inkml:trace contextRef="#ctx0" brushRef="#br0" timeOffset="7284.846">694 65 8466 0 0,'0'0'1007'0'0,"0"0"-23"0"0,0 0 258 0 0,0 0 433 0 0,0 0 217 0 0,0 0-61 0 0,0 0-315 0 0,0 0-386 0 0,0 0-287 0 0,0 0-214 0 0,0 0-165 0 0,0 0-92 0 0,0 0-62 0 0,7-9 706 0 0,49 125 1730 0 0,-56-109-4098 0 0,-4-6-2469 0 0,-1-2-2282 0 0,1-1-3478 0 0,3 1 4315 0 0</inkml:trace>
  <inkml:trace contextRef="#ctx0" brushRef="#br0" timeOffset="7621.352">759 78 2513 0 0,'0'0'2721'0'0,"0"0"-649"0"0,0 0-29 0 0,0 0 325 0 0,0 0 54 0 0,0 0-324 0 0,0 0-461 0 0,0 0-470 0 0,0 0-380 0 0,0 0-216 0 0,0 0-123 0 0,0 0-38 0 0,-2 1 6 0 0,-105 67 1773 0 0,101-62-4368 0 0,5-5-2157 0 0,1-1-3556 0 0,0 0-1563 0 0</inkml:trace>
  <inkml:trace contextRef="#ctx0" brushRef="#br0" timeOffset="8376.841">712 27 5417 0 0,'0'0'1118'0'0,"0"0"167"0"0,0 0 400 0 0,0 0 250 0 0,0 0-87 0 0,0 0-317 0 0,0 0-352 0 0,0 0-241 0 0,0 0-169 0 0,0 0-122 0 0,0 0-111 0 0,0 0-72 0 0,0 0-29 0 0,-5-2-6 0 0,-56-2 2663 0 0,56 6-3000 0 0,1 1 1 0 0,-1-1-1 0 0,0 1 1 0 0,1 0-1 0 0,0 0 1 0 0,-1 1-1 0 0,1-1 1 0 0,1 1-1 0 0,-1 0 1 0 0,0 0 0 0 0,1 0-1 0 0,0 1 1 0 0,0-1-1 0 0,0 1 1 0 0,1 0-1 0 0,-1 0 1 0 0,1 0-1 0 0,0 0 1 0 0,0 0-1 0 0,1 0 1 0 0,0 0-1 0 0,0 0 1 0 0,0 1 0 0 0,0-1-1 0 0,1 1 1 0 0,0-1-1 0 0,0 0 1 0 0,1 1-1 0 0,-1-1 1 0 0,1 0-1 0 0,1 4-92 0 0,0-4 50 0 0,0 0 0 0 0,0 0 0 0 0,0 0 0 0 0,1 0 0 0 0,0-1 0 0 0,-1 1 0 0 0,2-1 0 0 0,-1 0 0 0 0,0 0 0 0 0,1 0 0 0 0,0 0 0 0 0,0 0 0 0 0,0-1 0 0 0,0 0 0 0 0,1 0 0 0 0,-1 0-1 0 0,1 0 1 0 0,0-1 0 0 0,0 0 0 0 0,0 0 0 0 0,0 0 0 0 0,0-1 0 0 0,0 1 0 0 0,0-1 0 0 0,1 0 0 0 0,-1-1 0 0 0,0 1 0 0 0,1-1 0 0 0,-1 0 0 0 0,0-1 0 0 0,1 1 0 0 0,-1-1 0 0 0,0 0 0 0 0,0 0 0 0 0,4-2-50 0 0,-5 3 10 0 0,0 0 0 0 0,0-1 0 0 0,0 0 0 0 0,0 1 0 0 0,0-1 0 0 0,0-1 0 0 0,0 1 0 0 0,0-1 0 0 0,0 1 0 0 0,0-1 0 0 0,0 0 0 0 0,-1-1 0 0 0,1 1 0 0 0,-1-1 0 0 0,0 1 0 0 0,0-1 0 0 0,0 0 0 0 0,0 0 1 0 0,0 0-1 0 0,-1-1 0 0 0,1 1 0 0 0,-1-1 0 0 0,0 1 0 0 0,0-1 0 0 0,0 0 0 0 0,0 0 0 0 0,-1 0 0 0 0,0 0 0 0 0,1 0 0 0 0,-1-3-10 0 0,-1 1 6 0 0,0 1 0 0 0,0 0 0 0 0,-1-1 0 0 0,0 1 0 0 0,0 0-1 0 0,0 0 1 0 0,-1-1 0 0 0,0 1 0 0 0,0 0 0 0 0,0 0 0 0 0,0 1 0 0 0,-1-1 0 0 0,0 0 0 0 0,0 1 0 0 0,0 0-1 0 0,0-1 1 0 0,-1 1 0 0 0,0 1 0 0 0,1-1 0 0 0,-1 0 0 0 0,-1 1 0 0 0,-3-2-6 0 0,-65-38-787 0 0,67 42-1197 0 0,2 1-7683 0 0,4 0-1698 0 0</inkml:trace>
  <inkml:trace contextRef="#ctx0" brushRef="#br0" timeOffset="10124.308">893 28 0 0 0,'0'0'1687'0'0,"0"0"396"0"0,0 0 306 0 0,0 0 123 0 0,0 0-79 0 0,0 0-301 0 0,0 0-337 0 0,0 0-341 0 0,0 0-269 0 0,0 0-160 0 0,0 0-149 0 0,0 0-79 0 0,-5-9 365 0 0,5 7 2071 0 0,128-15-1945 0 0,-127 19-1280 0 0,-1-1 0 0 0,1 1 1 0 0,-1 0-1 0 0,1-1 0 0 0,-1 1 1 0 0,0 0-1 0 0,1 0 0 0 0,-1-1 0 0 0,0 1 1 0 0,0 0-1 0 0,0 0 0 0 0,-1-1 0 0 0,1 1 1 0 0,0 0-1 0 0,-1 0 0 0 0,1-1 1 0 0,-1 1-1 0 0,1 0 0 0 0,-1-1 0 0 0,0 1 1 0 0,0-1-1 0 0,0 1 0 0 0,1-1 1 0 0,-2 1-1 0 0,1 0-8 0 0,-1 1 36 0 0,-2 5-4 0 0,-1-1 0 0 0,0 1 0 0 0,-1-1 0 0 0,1 0 0 0 0,-1-1 0 0 0,-1 1 1 0 0,1-1-1 0 0,-1 0 0 0 0,0-1 0 0 0,-7 5-32 0 0,17-12 26 0 0,1 0-1 0 0,-1 0 1 0 0,1 0-1 0 0,-1 0 1 0 0,1 1-1 0 0,0 0 1 0 0,-1 0 0 0 0,1 0-1 0 0,0 0 1 0 0,0 0-1 0 0,0 1 1 0 0,0 0-1 0 0,0-1 1 0 0,0 2-1 0 0,0-1 1 0 0,0 0 0 0 0,0 1-1 0 0,-1 0 1 0 0,1 0-1 0 0,0 0 1 0 0,0 0-1 0 0,-1 0 1 0 0,1 1 0 0 0,3 1-27 0 0,-6-2 4 0 0,1 0-1 0 0,0 0 0 0 0,-1 0 1 0 0,1 1-1 0 0,-1-1 0 0 0,1 0 1 0 0,-1 1-1 0 0,0-1 0 0 0,0 0 0 0 0,0 1 1 0 0,1-1-1 0 0,-1 1 0 0 0,-1 0 1 0 0,1-1-1 0 0,0 1 0 0 0,0 0 1 0 0,-1 0-1 0 0,1 0 0 0 0,-1-1 0 0 0,1 1 1 0 0,-1 0-1 0 0,0 0 0 0 0,1 0 1 0 0,-1 0-1 0 0,0 0 0 0 0,-1 0 1 0 0,1-1-1 0 0,0 1 0 0 0,0 0 1 0 0,-1 0-1 0 0,1 0 0 0 0,-1 0 0 0 0,0-1 1 0 0,1 1-1 0 0,-1 0 0 0 0,0 0 1 0 0,0-1-1 0 0,0 1 0 0 0,0-1 1 0 0,-1 1-3 0 0,0 2 29 0 0,0-1 1 0 0,0 1-1 0 0,-1-1 1 0 0,1 0 0 0 0,-1 0-1 0 0,0 0 1 0 0,0 0 0 0 0,0 0-1 0 0,0-1 1 0 0,0 1 0 0 0,-1-1-1 0 0,1 0 1 0 0,-1 0 0 0 0,1 0-1 0 0,-1 0 1 0 0,0-1 0 0 0,0 0-1 0 0,0 0 1 0 0,0 0-1 0 0,0 0 1 0 0,0 0 0 0 0,0-1-1 0 0,0 0 1 0 0,0 1 0 0 0,0-2-1 0 0,-4 1-29 0 0,-2-13 30 0 0,12 9-4688 0 0,5 1-6564 0 0,-3 3-1019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16.2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 0 0 0,'0'0'295'0'0,"0"0"642"0"0,0 0 193 0 0,0 0 34 0 0,0 0 78 0 0,1-1 1314 0 0,1-1 12178 0 0,141 7-11663 0 0,190 0-2727 0 0,-6 2-71 0 0,163-4 404 0 0,53 2-224 0 0,-76-12-70 0 0,-267 11-317 0 0,-171-9 487 0 0,-27 4-3122 0 0,-17 4-8180 0 0,12-2-930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18.5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8 0 0 0,'0'0'1967'0'0,"0"0"200"0"0,0 0 83 0 0,0 0-104 0 0,0 0-243 0 0,0 0-219 0 0,0 0-214 0 0,0 0-179 0 0,2-1-629 0 0,6-5 10909 0 0,98 6-11095 0 0,-105 0-465 0 0,-1 0 12 0 0,0 0 21 0 0,0 0-18 0 0,0 0-23 0 0,0 0-31 0 0,0 0 3 0 0,0 0-9 0 0,0 0 26 0 0,0 0-25 0 0,0 0-39 0 0,0 0-19 0 0,0 0-42 0 0,0 0-21 0 0,-1 6-5184 0 0,1-3 62 0 0,-1-2-3371 0 0,0 1 792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18.9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3 3241 0 0,'0'0'1961'0'0,"0"0"-32"0"0,0 0 231 0 0,0 0 159 0 0,0 0-13 0 0,0 0-233 0 0,0 0-426 0 0,0 0-419 0 0,0 0-320 0 0,0 0-241 0 0,0 0-160 0 0,0 0-47 0 0,0 0-28 0 0,-2 1-3 0 0,-9 1-19 0 0,8-1-65 0 0,3-1-17 0 0,26 0 2021 0 0,84-6-1744 0 0,-109 6-1467 0 0,1 0 2160 0 0,-2 0-5356 0 0,-1 0-4689 0 0,1 0-2299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19.7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40 27 7674 0 0,'0'0'1568'0'0,"0"0"-26"0"0,0 0 162 0 0,0 0 155 0 0,0 0 7 0 0,0 0-139 0 0,0 0-278 0 0,0 0-330 0 0,0 0-225 0 0,0 0-195 0 0,0 0-131 0 0,0 0-35 0 0,-3-3-45 0 0,-10-9-30 0 0,10 9-54 0 0,3 3-73 0 0,0 0-67 0 0,0 0-62 0 0,0 0-50 0 0,0 0-42 0 0,0 0-21 0 0,0 0-5 0 0,0 0 11 0 0,0 0 5 0 0,0 0-12 0 0,-6 31 1395 0 0,-7 168 335 0 0,13-199-1792 0 0,-1-5-9349 0 0,1 2 318 0 0,0 1-2061 0 0</inkml:trace>
  <inkml:trace contextRef="#ctx0" brushRef="#br0" timeOffset="810.298">219 116 4433 0 0,'0'0'1535'0'0,"0"0"-255"0"0,0 0 22 0 0,0 0 267 0 0,0 0 161 0 0,0 0 52 0 0,0 0-164 0 0,0 0-345 0 0,0 0-298 0 0,0 0-207 0 0,0 0-117 0 0,0 0-53 0 0,0 0-18 0 0,-1-4 1 0 0,1 3-430 0 0,0-1 1 0 0,-1 1-1 0 0,1-1 0 0 0,-1 1 0 0 0,0-1 0 0 0,1 1 1 0 0,-1-1-1 0 0,0 1 0 0 0,0 0 0 0 0,0 0 1 0 0,0-1-1 0 0,0 1 0 0 0,0 0 0 0 0,0 0 0 0 0,0 0 1 0 0,0 0-1 0 0,0 0 0 0 0,-1 0 0 0 0,1 0 1 0 0,0 1-1 0 0,-1-1 0 0 0,1 0 0 0 0,-1 1 1 0 0,1-1-1 0 0,-1 1 0 0 0,1-1 0 0 0,-1 1 0 0 0,1 0 1 0 0,-1 0-1 0 0,1 0 0 0 0,-1 0 0 0 0,1 0 1 0 0,-1 0-1 0 0,1 0 0 0 0,-1 0 0 0 0,1 0 0 0 0,-1 1 1 0 0,0-1-152 0 0,1 1 38 0 0,-1-1 0 0 0,0 1 1 0 0,1-1-1 0 0,-1 1 1 0 0,1-1-1 0 0,-1 1 0 0 0,0 0 1 0 0,1 0-1 0 0,0 0 0 0 0,-1 0 1 0 0,1 0-1 0 0,0 0 1 0 0,-1 0-1 0 0,1 0 0 0 0,0 1 1 0 0,0-1-1 0 0,0 0 1 0 0,0 1-1 0 0,0-1 0 0 0,0 1 1 0 0,0-1-1 0 0,1 1 0 0 0,-1-1 1 0 0,1 1-1 0 0,-1 0 1 0 0,0 1-39 0 0,0-2 20 0 0,1 1 0 0 0,-1-1 1 0 0,0 1-1 0 0,1-1 0 0 0,-1 1 1 0 0,1 0-1 0 0,-1-1 0 0 0,1 1 1 0 0,0-1-1 0 0,0 1 1 0 0,0 0-1 0 0,0 0 0 0 0,0-1 1 0 0,0 1-1 0 0,0 0 0 0 0,0-1 1 0 0,1 1-1 0 0,-1-1 0 0 0,1 1 1 0 0,-1 0-1 0 0,1-1 0 0 0,-1 1 1 0 0,1-1-1 0 0,0 1 1 0 0,0-1-1 0 0,0 0 0 0 0,0 1 1 0 0,0-1-1 0 0,0 0 0 0 0,0 0 1 0 0,1 1-1 0 0,-1-1 0 0 0,0 0 1 0 0,0 0-1 0 0,1 0 0 0 0,-1-1 1 0 0,1 1-1 0 0,-1 0 1 0 0,1 0-1 0 0,-1-1 0 0 0,1 1 1 0 0,0-1-1 0 0,-1 0 0 0 0,1 1-20 0 0,87-19 550 0 0,-88 16-528 0 0,0 0 1 0 0,0-1-1 0 0,0 1 1 0 0,-1 0-1 0 0,1-1 1 0 0,-1 1-1 0 0,1-1 1 0 0,-1 1-1 0 0,0-1 1 0 0,0 1-1 0 0,0-1 1 0 0,0 1-1 0 0,-1-1 0 0 0,1 1 1 0 0,-1-1-1 0 0,1 1 1 0 0,-1-1-1 0 0,0 1 1 0 0,0 0-1 0 0,0-1 1 0 0,0 1-1 0 0,0 0 1 0 0,-1 0-1 0 0,1 0 1 0 0,-1 0-1 0 0,1 0 1 0 0,-1-1-23 0 0,0 1-2479 0 0,7 4-9948 0 0,0 0 4701 0 0,-3-1 886 0 0</inkml:trace>
  <inkml:trace contextRef="#ctx0" brushRef="#br0" timeOffset="1434.618">422 86 4561 0 0,'0'0'1975'0'0,"0"0"-136"0"0,0 0 112 0 0,0 0 160 0 0,0 0-36 0 0,0 0-149 0 0,0 0-344 0 0,0 0-421 0 0,0 0-267 0 0,0 0-189 0 0,0 0-100 0 0,0 0-39 0 0,0 0-18 0 0,2-3 18 0 0,-3 3-495 0 0,1 0 0 0 0,0 0 1 0 0,0 0-1 0 0,-1 0 0 0 0,1 0 0 0 0,0 0 1 0 0,0 0-1 0 0,-1 0 0 0 0,1 0 0 0 0,0-1 1 0 0,0 1-1 0 0,-1 0 0 0 0,1 0 0 0 0,0 0 1 0 0,0 0-1 0 0,0 0 0 0 0,-1-1 0 0 0,1 1 1 0 0,0 0-1 0 0,0 0 0 0 0,0 0 0 0 0,0-1 1 0 0,-1 1-1 0 0,1 0 0 0 0,0 0 0 0 0,0-1 1 0 0,0 1-1 0 0,0 0 0 0 0,0 0 0 0 0,0 0 1 0 0,0-1-1 0 0,0 1 0 0 0,0 0 0 0 0,0-1 1 0 0,0 1-1 0 0,0 0 0 0 0,0 0 0 0 0,0-1 1 0 0,0 1-1 0 0,0 0 0 0 0,0 0 0 0 0,0-1 0 0 0,0 1 1 0 0,0 0-1 0 0,0 0 0 0 0,0-1 0 0 0,0 1 1 0 0,0 0-1 0 0,1 0 0 0 0,-1 0 0 0 0,0-1-70 0 0,-23 21 1479 0 0,21-20-1469 0 0,1 1 0 0 0,0 0 0 0 0,0 0 0 0 0,-1 0 0 0 0,1 0 0 0 0,0 0 0 0 0,0 0 0 0 0,0 0 0 0 0,0 1-1 0 0,1-1 1 0 0,-1 0 0 0 0,0 0 0 0 0,0 1 0 0 0,1-1 0 0 0,-1 1 0 0 0,1-1 0 0 0,-1 0 0 0 0,1 1 0 0 0,0-1 0 0 0,-1 1 0 0 0,1-1-1 0 0,0 1 1 0 0,0-1 0 0 0,0 1 0 0 0,0-1 0 0 0,0 1 0 0 0,0-1 0 0 0,1 1 0 0 0,-1-1 0 0 0,0 1 0 0 0,1-1 0 0 0,-1 0 0 0 0,1 1-1 0 0,0-1 1 0 0,-1 0 0 0 0,1 1 0 0 0,0-1 0 0 0,0 0 0 0 0,0 0 0 0 0,0 1 0 0 0,0-1 0 0 0,0 0 0 0 0,0 0 0 0 0,0 0-1 0 0,0 0 1 0 0,1-1 0 0 0,-1 1 0 0 0,0 0 0 0 0,0 0 0 0 0,1-1 0 0 0,-1 1 0 0 0,1-1 0 0 0,-1 1 0 0 0,0-1 0 0 0,1 0 0 0 0,-1 1-1 0 0,1-1 1 0 0,-1 0 0 0 0,1 0 0 0 0,1 0-11 0 0,-2 1 7 0 0,1-1 1 0 0,-1 1-1 0 0,1 0 0 0 0,-1-1 0 0 0,1 1 0 0 0,0-1 0 0 0,-1 1 1 0 0,1-1-1 0 0,-1 0 0 0 0,1 0 0 0 0,0 0 0 0 0,-1 0 1 0 0,1 0-1 0 0,0 0 0 0 0,-1 0 0 0 0,1-1 0 0 0,0 1 1 0 0,-1 0-1 0 0,1-1 0 0 0,-1 0 0 0 0,1 1 0 0 0,-1-1 0 0 0,1 0 1 0 0,-1 0-1 0 0,1 1 0 0 0,-1-1 0 0 0,0 0 0 0 0,0 0 1 0 0,1-1-1 0 0,-1 1 0 0 0,0 0 0 0 0,0 0 0 0 0,0-1 1 0 0,0 1-1 0 0,0 0 0 0 0,0-1 0 0 0,-1 1 0 0 0,1-1 0 0 0,0 1 1 0 0,-1-1-1 0 0,1 1 0 0 0,-1-1 0 0 0,0 0 0 0 0,1 1 1 0 0,-1-1-1 0 0,0 0 0 0 0,0 1 0 0 0,0-1 0 0 0,0 0 1 0 0,0 1-1 0 0,0-1 0 0 0,-1 1 0 0 0,1-1 0 0 0,0 0 0 0 0,-1 1 1 0 0,0-1-1 0 0,1 1 0 0 0,-1-1 0 0 0,0 0-7 0 0,-34-21-238 0 0,20 27-3153 0 0,14-2 481 0 0,1 0-3634 0 0,0-1 1473 0 0,0 0-6033 0 0</inkml:trace>
  <inkml:trace contextRef="#ctx0" brushRef="#br0" timeOffset="2371.02">618 18 0 0 0,'0'0'1204'0'0,"0"0"659"0"0,0 0 366 0 0,0 0 313 0 0,0 0 53 0 0,0 0-61 0 0,0 0-295 0 0,0 0-463 0 0,0 0-419 0 0,0 0-340 0 0,0 0-243 0 0,0 0-162 0 0,0 0-100 0 0,-1-3-83 0 0,-8-11 1741 0 0,9 14-1969 0 0,0 0-24 0 0,0 0-4 0 0,0 0-6 0 0,0 0-7 0 0,0 0 16 0 0,0 0-4 0 0,0 0 2 0 0,0 0 0 0 0,0 0-9 0 0,0 0 5 0 0,-6 1 1318 0 0,7 9-400 0 0,102 61-959 0 0,-103-69-128 0 0,0 0 0 0 0,-1 0 0 0 0,0 0 0 0 0,0 0 0 0 0,1 0 0 0 0,-1 0 0 0 0,0 0 0 0 0,-1 0 0 0 0,1 0 0 0 0,0-1 0 0 0,0 1 0 0 0,-1-1 0 0 0,1 1 0 0 0,-1-1 0 0 0,0 1 0 0 0,1-1 0 0 0,-1 0 0 0 0,0 1 0 0 0,0-1 0 0 0,1 0 0 0 0,-1 0 0 0 0,0-1 0 0 0,0 1 0 0 0,0 0 0 0 0,-2 0-1 0 0,-5 4 3 0 0,-107 90-41 0 0,106-76 181 0 0,14-19-9121 0 0,-3-1 1884 0 0,0 0-4362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31.16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0 1832 0 0,'0'0'4132'0'0,"0"0"-1665"0"0,0 0-416 0 0,0 0 138 0 0,0 0-57 0 0,0 0-265 0 0,0 0-346 0 0,0 0-337 0 0,0 0-340 0 0,0 0-252 0 0,0 0-169 0 0,0 0-126 0 0,0 0 1 0 0,6 1 2698 0 0,20 0-2320 0 0,32 0-259 0 0,-58-1-439 0 0,0 0 58 0 0,0 0-26 0 0,0 0-34 0 0,0 0-3 0 0,0 0-98 0 0,0 0-37 0 0,0 0-65 0 0,0 0-115 0 0,-15 7-9433 0 0,12-5 1310 0 0,0-1 1670 0 0</inkml:trace>
  <inkml:trace contextRef="#ctx0" brushRef="#br0" timeOffset="312.895">0 54 672 0 0,'0'0'2094'0'0,"0"0"1"0"0,0 0 311 0 0,0 0 137 0 0,0 0-202 0 0,0 0-412 0 0,0 0-548 0 0,0 0-492 0 0,0 0-293 0 0,0 0-160 0 0,0 0-53 0 0,0 0 104 0 0,0 0 105 0 0,20 8 2474 0 0,59-8 120 0 0,-82-2-8996 0 0,0 2-2439 0 0,0 0-2788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29.8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78 0 0 0,'0'0'863'0'0,"0"0"629"0"0,0 0 275 0 0,0 0 100 0 0,0 0 24 0 0,0 0-76 0 0,0 0-230 0 0,0 0-272 0 0,0 0-187 0 0,0 0-185 0 0,0 0-90 0 0,0 0-7 0 0,0 0-34 0 0,3-2 4815 0 0,10-5-5026 0 0,11-39 1227 0 0,-28 151-753 0 0,0-127 156 0 0,0 37-1607 0 0,4-13 388 0 0,1 0 0 0 0,-1 0 1 0 0,1 0-1 0 0,0 0 0 0 0,0 0 0 0 0,-1 0 0 0 0,1-1 0 0 0,1 1 0 0 0,-1 0 1 0 0,0 0-1 0 0,0-1 0 0 0,1 1 0 0 0,-1 0 0 0 0,1-1 0 0 0,-1 0 0 0 0,1 1 1 0 0,0-1-1 0 0,-1 0 0 0 0,1 0 0 0 0,0 0 0 0 0,0 0 0 0 0,0 0 0 0 0,0 0 1 0 0,0 0-1 0 0,0-1 0 0 0,0 1 0 0 0,0-1 0 0 0,0 1 0 0 0,0-1 1 0 0,0 0-1 0 0,1 0 0 0 0,-1 0 0 0 0,0 0 0 0 0,0 0 0 0 0,0-1 0 0 0,0 1 1 0 0,0-1-1 0 0,0 1 0 0 0,0-1 0 0 0,0 0 0 0 0,0 0 0 0 0,0 1 0 0 0,0-1 1 0 0,0-1-1 0 0,0 1 0 0 0,-1 0 0 0 0,1 0 0 0 0,-1-1 0 0 0,1 1 0 0 0,0-1 1 0 0,0-1-11 0 0,15-54 77 0 0,-16 55-86 0 0,-1 0 0 0 0,0 0 1 0 0,0-1-1 0 0,0 1 1 0 0,0 0-1 0 0,0-1 0 0 0,0 1 1 0 0,0 0-1 0 0,-1 0 1 0 0,1-1-1 0 0,-1 1 0 0 0,0 0 1 0 0,0 0-1 0 0,0 0 1 0 0,0 0-1 0 0,0 0 0 0 0,0 0 1 0 0,0 0-1 0 0,-1 0 0 0 0,1 0 1 0 0,-1 1-1 0 0,1-1 1 0 0,-1 0-1 0 0,0 1 0 0 0,1-1 1 0 0,-1 1-1 0 0,0 0 1 0 0,0 0-1 0 0,0 0 0 0 0,0 0 1 0 0,0 0-1 0 0,-1 0 1 0 0,1 0-1 0 0,0 1 0 0 0,0-1 1 0 0,0 1-1 0 0,-2-1 9 0 0,1 1-47 0 0,1-1 0 0 0,-1 1 0 0 0,0 0-1 0 0,0 0 1 0 0,0 0 0 0 0,0 1 0 0 0,1-1-1 0 0,-1 0 1 0 0,0 1 0 0 0,0 0 0 0 0,1 0 0 0 0,-1 0-1 0 0,0 0 1 0 0,1 0 0 0 0,-1 0 0 0 0,1 1-1 0 0,0-1 1 0 0,-1 1 0 0 0,1 0 0 0 0,0 0 0 0 0,0 0-1 0 0,0 0 1 0 0,0 0 0 0 0,0 0 0 0 0,1 0-1 0 0,-1 1 1 0 0,0 0 47 0 0,16 8-6449 0 0,-1-8-4082 0 0,-12-3 7888 0 0,2 0-3874 0 0</inkml:trace>
  <inkml:trace contextRef="#ctx0" brushRef="#br0" timeOffset="920.136">247 10 0 0 0,'0'0'544'0'0,"0"0"1204"0"0,0 0 510 0 0,0 0 87 0 0,0 0-98 0 0,0 0-211 0 0,0 0-271 0 0,0 0-260 0 0,0 0-211 0 0,0 0-176 0 0,0 0-141 0 0,0 0-99 0 0,0 0-94 0 0,-2-1-64 0 0,1-1-239 0 0,-6-3-582 0 0,1 4 4667 0 0,14 22-3539 0 0,64 28-124 0 0,-71-47-901 0 0,-1-1-1 0 0,0 1 1 0 0,0 0-1 0 0,-1 0 0 0 0,1-1 1 0 0,0 1-1 0 0,0 0 1 0 0,-1 0-1 0 0,1-1 1 0 0,-1 1-1 0 0,0 0 1 0 0,1-1-1 0 0,-1 1 1 0 0,0 0-1 0 0,0-1 1 0 0,0 1-1 0 0,0-1 1 0 0,0 0-1 0 0,-1 1 1 0 0,1-1-1 0 0,0 0 0 0 0,0 0 1 0 0,-1 1-1 0 0,1-1 1 0 0,-2 0-2 0 0,0 2 26 0 0,-119 117 46 0 0,139-123-5515 0 0,-4-2-6509 0 0,-8 3 2117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22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159 32 8666 0 0,'0'0'1563'0'0,"0"0"56"0"0,0 0 71 0 0,0 0 37 0 0,0 0-26 0 0,0 0-124 0 0,0 0-210 0 0,0 0-225 0 0,0 0-188 0 0,0 0-152 0 0,0 0-166 0 0,0 0-144 0 0,0 0-101 0 0,-2-6-109 0 0,-5-20-47 0 0,-21 39 1177 0 0,15 2-1275 0 0,1-1 0 0 0,0 1-1 0 0,2 1 1 0 0,0 0 0 0 0,0 1-1 0 0,1 0 1 0 0,2 0-1 0 0,-1 1 1 0 0,2 0 0 0 0,0 0-1 0 0,2 1 1 0 0,0-1 0 0 0,1 1-1 0 0,0 0 1 0 0,2 1-137 0 0,-1-8 28 0 0,1-1 0 0 0,0 1 0 0 0,1 0 0 0 0,1-1 0 0 0,0 1 0 0 0,0 0 0 0 0,1-1 1 0 0,1 1-1 0 0,0-1 0 0 0,0 0 0 0 0,1 0 0 0 0,0 0 0 0 0,1 0 0 0 0,1-1 0 0 0,-1 0 0 0 0,2 0 0 0 0,-1 0 0 0 0,1-1 0 0 0,1 0 0 0 0,0 0 0 0 0,0-1 0 0 0,0 0 0 0 0,1-1 0 0 0,1 1 0 0 0,-1-2 1 0 0,11 6-29 0 0,-16-22-335 0 0,-4-1-7646 0 0,0 8-200 0 0,0 1-3606 0 0</inkml:trace>
  <inkml:trace contextRef="#ctx0" brushRef="#br0" timeOffset="4828.248">275 45 0 0 0,'0'0'992'0'0,"0"0"1203"0"0,0 0 338 0 0,0 0-179 0 0,0 0-338 0 0,0 0-306 0 0,0 0-277 0 0,0 0-164 0 0,0 0-97 0 0,1-2-101 0 0,-1 1-969 0 0,0 1-1 0 0,0-1 1 0 0,0 0 0 0 0,0 0-1 0 0,-1 1 1 0 0,1-1 0 0 0,0 0-1 0 0,0 1 1 0 0,0-1 0 0 0,0 0 0 0 0,-1 1-1 0 0,1-1 1 0 0,0 0 0 0 0,-1 1-1 0 0,1-1 1 0 0,0 1 0 0 0,-1-1-1 0 0,1 0 1 0 0,-1 1 0 0 0,1-1-1 0 0,-1 1 1 0 0,1 0 0 0 0,-1-1 0 0 0,1 1-1 0 0,-1-1 1 0 0,0 1 0 0 0,1 0-1 0 0,-1-1 1 0 0,0 1 0 0 0,1 0-1 0 0,-1 0 1 0 0,0-1 0 0 0,1 1 0 0 0,-1 0-1 0 0,0 0 1 0 0,1 0 0 0 0,-1 0-1 0 0,0 0 1 0 0,1 0 0 0 0,-1 0-1 0 0,0 0 1 0 0,0 0 0 0 0,1 0-1 0 0,-1 1 1 0 0,0-1 0 0 0,1 0 0 0 0,-1 0-1 0 0,0 1 1 0 0,1-1 0 0 0,-1 0-1 0 0,1 1 1 0 0,-1-1 0 0 0,1 0-1 0 0,-1 1 1 0 0,0-1 0 0 0,1 1-1 0 0,-1-1 1 0 0,1 1 0 0 0,-1 0-102 0 0,-1 0 34 0 0,0 0 0 0 0,0 0 0 0 0,0 0-1 0 0,0 1 1 0 0,0-1 0 0 0,0 0 0 0 0,1 1 0 0 0,-1 0 0 0 0,0-1 0 0 0,1 1 0 0 0,-1 0 0 0 0,1 0 0 0 0,0 0-1 0 0,0 0 1 0 0,-1 0 0 0 0,1 0 0 0 0,1 0 0 0 0,-1 0 0 0 0,0 1 0 0 0,0-1 0 0 0,1 0 0 0 0,-1 0-1 0 0,1 1 1 0 0,0-1 0 0 0,0 1 0 0 0,0-1 0 0 0,0 0 0 0 0,0 1 0 0 0,0-1 0 0 0,1 0 0 0 0,-1 0 0 0 0,1 1-1 0 0,-1-1 1 0 0,1 0 0 0 0,0 0 0 0 0,0 1 0 0 0,0-1 0 0 0,0 0 0 0 0,0 0 0 0 0,1 0 0 0 0,-1 0 0 0 0,1-1-1 0 0,-1 1 1 0 0,1 0 0 0 0,0-1 0 0 0,-1 1 0 0 0,1-1 0 0 0,0 1 0 0 0,0-1 0 0 0,0 0 0 0 0,0 0 0 0 0,0 0-1 0 0,0 0 1 0 0,1 0 0 0 0,1 0-34 0 0,79-30 1039 0 0,-81 28-1020 0 0,0 0 1 0 0,0 0-1 0 0,-1 0 0 0 0,1 0 1 0 0,-1 0-1 0 0,1 0 1 0 0,-1-1-1 0 0,1 1 1 0 0,-1-1-1 0 0,0 1 1 0 0,0-1-1 0 0,0 0 1 0 0,0 1-1 0 0,0-1 1 0 0,0 0-1 0 0,0 0 1 0 0,0 0-1 0 0,-1 1 1 0 0,1-1-1 0 0,-1 0 1 0 0,1 0-1 0 0,-1 0 1 0 0,0 0-1 0 0,1 0 1 0 0,-1 0-1 0 0,-1 0 0 0 0,1 0 1 0 0,0 0-1 0 0,0 0 1 0 0,-1 0-1 0 0,1 0 1 0 0,-1 0-1 0 0,1 0 1 0 0,-1 0-1 0 0,0 1 1 0 0,0-1-1 0 0,0 0 1 0 0,0 0-1 0 0,0 1 1 0 0,0-1-1 0 0,0 1 1 0 0,-1-1-20 0 0,-29-15-955 0 0,33 31-3982 0 0,3-6-4915 0 0,-2-4-870 0 0</inkml:trace>
  <inkml:trace contextRef="#ctx0" brushRef="#br0" timeOffset="5166.995">592 36 6065 0 0,'0'0'5475'0'0,"0"0"-2815"0"0,0 0-839 0 0,0 0-80 0 0,0 0-107 0 0,0 0-183 0 0,0 0-240 0 0,0 0-315 0 0,0 0-262 0 0,0 0-214 0 0,0 0-196 0 0,0 0-99 0 0,0 0-47 0 0,0-5 343 0 0,13 100 2494 0 0,-12-74-6824 0 0,-1-1-4847 0 0,0-13 4946 0 0,0-7-7486 0 0</inkml:trace>
  <inkml:trace contextRef="#ctx0" brushRef="#br0" timeOffset="5598.362">240 317 7410 0 0,'0'0'2772'0'0,"0"0"-931"0"0,0 0-149 0 0,0 0 195 0 0,0 0 124 0 0,0 0-54 0 0,0 0-278 0 0,0 0-379 0 0,0 0-341 0 0,0 0-289 0 0,0 0-215 0 0,0 0-171 0 0,2-6-128 0 0,5-14 64 0 0,-3 41 737 0 0,-8 81 215 0 0,14-99-5566 0 0,-4-4-4911 0 0,-2 0-2041 0 0</inkml:trace>
  <inkml:trace contextRef="#ctx0" brushRef="#br0" timeOffset="6030.087">512 343 12043 0 0,'0'0'1459'0'0,"0"0"-185"0"0,0 0 85 0 0,0 0 88 0 0,0 0-117 0 0,0 0-296 0 0,0 0-365 0 0,0 0-268 0 0,0 0-140 0 0,0 0-88 0 0,0 0-30 0 0,0 0-14 0 0,0 0 24 0 0,-4 1 38 0 0,1 0-97 0 0,0 0 0 0 0,0 0 0 0 0,0 0 0 0 0,1 1 0 0 0,-1-1 0 0 0,0 1 0 0 0,1-1 0 0 0,-1 1 0 0 0,1 0 0 0 0,-1 0 1 0 0,1 0-1 0 0,0 1 0 0 0,0-1 0 0 0,0 0 0 0 0,0 1 0 0 0,0 0 0 0 0,1-1 0 0 0,-1 1 0 0 0,1 0 0 0 0,0 0 0 0 0,0-1 0 0 0,0 1 0 0 0,0 0 0 0 0,0 0 0 0 0,0 0 0 0 0,1 0 0 0 0,0 3-94 0 0,0-5 42 0 0,0 0-1 0 0,0 0 0 0 0,0 0 1 0 0,1 0-1 0 0,-1 0 1 0 0,1 0-1 0 0,-1 0 1 0 0,1 0-1 0 0,-1-1 0 0 0,1 1 1 0 0,-1 0-1 0 0,1 0 1 0 0,0 0-1 0 0,-1-1 0 0 0,1 1 1 0 0,0 0-1 0 0,-1-1 1 0 0,1 1-1 0 0,0-1 1 0 0,0 1-1 0 0,0-1 0 0 0,0 1 1 0 0,0-1-1 0 0,0 1 1 0 0,0-1-1 0 0,0 0 0 0 0,0 0 1 0 0,0 1-1 0 0,0-1 1 0 0,0 0-1 0 0,0 0 0 0 0,0 0 1 0 0,0 0-1 0 0,0 0 1 0 0,0 0-1 0 0,0 0 1 0 0,0-1-1 0 0,0 1 0 0 0,-1 0 1 0 0,1-1-1 0 0,0 1 1 0 0,0 0-1 0 0,0-1 0 0 0,0 1 1 0 0,1-1-42 0 0,45-18 414 0 0,-46 18-401 0 0,0 1-1 0 0,0 0 1 0 0,0-1-1 0 0,0 1 0 0 0,0-1 1 0 0,0 1-1 0 0,0-1 1 0 0,0 0-1 0 0,0 1 1 0 0,0-1-1 0 0,0 0 1 0 0,0 0-1 0 0,0 1 1 0 0,0-1-1 0 0,-1 0 1 0 0,1 0-1 0 0,0 0 1 0 0,-1 0-1 0 0,1 0 1 0 0,0 0-1 0 0,-1 0 1 0 0,0 0-1 0 0,1 0 1 0 0,-1-1-1 0 0,0 1 1 0 0,1 0-1 0 0,-1 0 1 0 0,0 0-1 0 0,0 0 1 0 0,0-1-1 0 0,0 1 0 0 0,0 0 1 0 0,0 0-1 0 0,0 0 1 0 0,0 0-1 0 0,-1-1 1 0 0,1 1-1 0 0,0 0 1 0 0,-1 0-1 0 0,1 0 1 0 0,-1 0-1 0 0,1 0 1 0 0,-1 0-1 0 0,0 0 1 0 0,1 0-1 0 0,-1 0 1 0 0,0 0-1 0 0,0 0 1 0 0,0 0-13 0 0,-51-29-573 0 0,51 29-2231 0 0,5 1-11166 0 0,-4 0 13864 0 0,1 0-9936 0 0</inkml:trace>
  <inkml:trace contextRef="#ctx0" brushRef="#br0" timeOffset="6598.168">728 33 0 0 0,'0'0'1648'0'0,"0"0"1061"0"0,0 0 265 0 0,0 0-83 0 0,0 0-188 0 0,0 0-342 0 0,0 0-395 0 0,0 0-353 0 0,0 0-330 0 0,0 0-250 0 0,0 0-197 0 0,0 0-156 0 0,0-8 2747 0 0,49 57-1672 0 0,-42-32-1694 0 0,0 1 0 0 0,-1-1 0 0 0,0 1 0 0 0,-2 1 0 0 0,0-1 0 0 0,-1 0 0 0 0,-1 1 0 0 0,-1 0 0 0 0,0-1 0 0 0,-1 1 0 0 0,-2 0 0 0 0,0-1 0 0 0,0 1 0 0 0,-2-1 0 0 0,0 0 1 0 0,-1 0-1 0 0,-1 0 0 0 0,-1-1 0 0 0,0 1 0 0 0,-10 13-61 0 0,-44 72 556 0 0,75-120-960 0 0,-4 3-1992 0 0,2 1-3690 0 0,-7 8-1943 0 0,-2 2-4040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23.3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 0 0 0,'0'0'1983'0'0,"0"0"10"0"0,0 0-65 0 0,0 0-22 0 0,0 0-9 0 0,0 0-40 0 0,0 0-90 0 0,0 0-141 0 0,0 0-185 0 0,-3 1 9691 0 0,4 168-9845 0 0,-1-121-1202 0 0,-1-57-3165 0 0,1 4-294 0 0,0 2-3367 0 0,0 0-4957 0 0</inkml:trace>
  <inkml:trace contextRef="#ctx0" brushRef="#br0" timeOffset="2440.305">186 81 0 0 0,'0'0'1934'0'0,"0"0"236"0"0,0 0-26 0 0,0 0-250 0 0,0 0-262 0 0,0 0-222 0 0,0 0-190 0 0,0 0-118 0 0,-1-2 7974 0 0,-3-5-6762 0 0,1 7-2259 0 0,0 0-1 0 0,0 0 1 0 0,0 1 0 0 0,0-1 0 0 0,0 1-1 0 0,0-1 1 0 0,0 1 0 0 0,1 0 0 0 0,-1 0-1 0 0,0 0 1 0 0,0 1 0 0 0,1-1 0 0 0,-1 0-1 0 0,1 1 1 0 0,0 0 0 0 0,-1 0 0 0 0,1 0-1 0 0,0 0 1 0 0,0 0 0 0 0,0 0 0 0 0,0 0-1 0 0,0 1 1 0 0,1-1 0 0 0,-1 1 0 0 0,1-1-1 0 0,-1 1 1 0 0,1-1 0 0 0,0 1 0 0 0,0 0-1 0 0,0 0 1 0 0,0 0 0 0 0,1 0 0 0 0,-1-1-1 0 0,1 1 1 0 0,0 0 0 0 0,0 0 0 0 0,0 0-1 0 0,0 3-54 0 0,3-4 27 0 0,-1 0 0 0 0,1 0 0 0 0,-1 1-1 0 0,1-1 1 0 0,0-1 0 0 0,0 1 0 0 0,0 0-1 0 0,0-1 1 0 0,0 1 0 0 0,0-1 0 0 0,0 0-1 0 0,0 0 1 0 0,0 0 0 0 0,1-1 0 0 0,-1 1-1 0 0,0-1 1 0 0,1 0 0 0 0,-1 0 0 0 0,0 0-1 0 0,1 0 1 0 0,-1 0 0 0 0,0-1 0 0 0,1 0 0 0 0,-1 1-1 0 0,0-1 1 0 0,0 0 0 0 0,0-1 0 0 0,1 1-1 0 0,-1-1 1 0 0,-1 1 0 0 0,1-1 0 0 0,0 0-1 0 0,1 0-26 0 0,-3-1 11 0 0,0 1-1 0 0,-1 0 1 0 0,1 0-1 0 0,0 0 1 0 0,-1 0-1 0 0,1-1 1 0 0,-1 1-1 0 0,0 0 1 0 0,0-1-1 0 0,0 1 1 0 0,0 0 0 0 0,0-1-1 0 0,0 1 1 0 0,0 0-1 0 0,-1 0 1 0 0,1-1-1 0 0,-1 1 1 0 0,0 0-1 0 0,0 0 1 0 0,0 0-1 0 0,0 0 1 0 0,0 0-1 0 0,0 0 1 0 0,0 0-1 0 0,-1 0 1 0 0,1 0-1 0 0,-1 0 1 0 0,1 1-1 0 0,-1-1 1 0 0,0 1-1 0 0,1-1 1 0 0,-1 1-1 0 0,0 0 1 0 0,0-1 0 0 0,0 1-1 0 0,-1 0-10 0 0,-6 4-3532 0 0,9 0-2073 0 0,1 0-5073 0 0,0-1 2255 0 0</inkml:trace>
  <inkml:trace contextRef="#ctx0" brushRef="#br0" timeOffset="3388.551">422 82 0 0 0,'0'0'748'0'0,"0"0"1282"0"0,0 0 226 0 0,0 0-184 0 0,0 0-123 0 0,0 0-107 0 0,0 0-99 0 0,0 0-88 0 0,0 0-153 0 0,0 0-174 0 0,1-11 774 0 0,-1 9 3191 0 0,-9 78-3619 0 0,3-74-5187 0 0,4-5-1768 0 0,1 0-3899 0 0,1 1 960 0 0</inkml:trace>
  <inkml:trace contextRef="#ctx0" brushRef="#br0" timeOffset="3741.259">348 116 2809 0 0,'0'0'2264'0'0,"0"0"-203"0"0,0 0 16 0 0,0 0-30 0 0,0 0-145 0 0,0 0-274 0 0,0 0-422 0 0,0 0-399 0 0,0 0-324 0 0,0 0-155 0 0,0 0-20 0 0,0 0 44 0 0,30-1 2470 0 0,46-4 799 0 0,-76 5-3577 0 0,0 0-4 0 0,0 0-26 0 0,0 0-14 0 0,0 0-26 0 0,0 0 6 0 0,0 0-31 0 0,0 0-45 0 0,0 0-24 0 0,0 0-45 0 0,0 0-41 0 0,0 0-43 0 0,0 0-6086 0 0,2 0 974 0 0,-2 0-436 0 0,1 0-590 0 0</inkml:trace>
  <inkml:trace contextRef="#ctx0" brushRef="#br0" timeOffset="4461.184">481 79 0 0 0,'0'0'531'0'0,"0"0"1076"0"0,0 0 293 0 0,0 0-55 0 0,0 0-154 0 0,0 0-276 0 0,0 0-256 0 0,0 0-154 0 0,0 0-103 0 0,0 0-66 0 0,0 0-21 0 0,0 0-45 0 0,-1-3-43 0 0,1 0-482 0 0,-1 1 0 0 0,0 0 0 0 0,0 0-1 0 0,0 0 1 0 0,-1 0 0 0 0,1 0 0 0 0,0 0 0 0 0,-1 0-1 0 0,0 1 1 0 0,1-1 0 0 0,-1 0 0 0 0,0 1-1 0 0,1-1 1 0 0,-1 1 0 0 0,0 0 0 0 0,0-1 0 0 0,0 1-1 0 0,-1 0 1 0 0,1 0 0 0 0,0 0 0 0 0,0 1 0 0 0,0-1-1 0 0,-1 1 1 0 0,1-1 0 0 0,0 1 0 0 0,-1 0 0 0 0,1-1-1 0 0,0 1 1 0 0,-2 1-245 0 0,0-1 104 0 0,-1 1 0 0 0,1 0-1 0 0,0 0 1 0 0,0 1 0 0 0,0-1 0 0 0,0 1-1 0 0,0 0 1 0 0,0 0 0 0 0,1 0 0 0 0,-1 1-1 0 0,1-1 1 0 0,-1 1 0 0 0,1 0-1 0 0,0 0 1 0 0,0 0 0 0 0,0 0 0 0 0,0 0-1 0 0,1 1 1 0 0,-1-1 0 0 0,1 1 0 0 0,0 0-1 0 0,-1 3-103 0 0,1-4 52 0 0,1-1 0 0 0,-1 1 0 0 0,1-1-1 0 0,0 1 1 0 0,0-1 0 0 0,0 1 0 0 0,1 0-1 0 0,-1 0 1 0 0,1-1 0 0 0,-1 1-1 0 0,1 0 1 0 0,0 0 0 0 0,0 0 0 0 0,0-1-1 0 0,0 1 1 0 0,1 0 0 0 0,-1 0 0 0 0,1 0-1 0 0,-1-1 1 0 0,1 1 0 0 0,0 0-1 0 0,0-1 1 0 0,1 1 0 0 0,-1-1 0 0 0,0 1-1 0 0,1-1 1 0 0,-1 0 0 0 0,1 1 0 0 0,0-1-1 0 0,0 0 1 0 0,0 0 0 0 0,0 0 0 0 0,0 0-1 0 0,0-1 1 0 0,1 1-52 0 0,3 0 63 0 0,1 0 0 0 0,0-1 0 0 0,-1 1 1 0 0,1-1-1 0 0,0-1 0 0 0,0 1 0 0 0,0-1 0 0 0,0-1 0 0 0,-1 1 1 0 0,1-1-1 0 0,0 0 0 0 0,0-1 0 0 0,-1 1 0 0 0,3-2-63 0 0,-6 1 15 0 0,0 1-1 0 0,-1-1 0 0 0,1 1 1 0 0,-1-1-1 0 0,0 0 0 0 0,0 0 1 0 0,0 0-1 0 0,1-1 1 0 0,-2 1-1 0 0,1 0 0 0 0,0-1 1 0 0,-1 1-1 0 0,1-1 0 0 0,-1 0 1 0 0,1 1-1 0 0,-1-1 1 0 0,0 0-1 0 0,0 0 0 0 0,-1 0 1 0 0,1 1-1 0 0,-1-1 1 0 0,1 0-1 0 0,-1 0 0 0 0,0 0 1 0 0,0 0-1 0 0,0 0 0 0 0,0 0 1 0 0,-1-1-15 0 0,-15-52 27 0 0,-9 42-1514 0 0,19 14-4408 0 0,2 3-5586 0 0,3-3 2635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33.2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29 0 0 0,'0'0'940'0'0,"0"0"887"0"0,0 0 262 0 0,0 0 55 0 0,0 0-43 0 0,0 0-116 0 0,0 0-120 0 0,0 0-118 0 0,0 0-119 0 0,0 0-154 0 0,0 0-131 0 0,2-4-135 0 0,0 1-521 0 0,4-7-592 0 0,-4-1 6323 0 0,-2 10-6211 0 0,0 1-8 0 0,0 0-37 0 0,0 0-12 0 0,0 0-38 0 0,0 0-15 0 0,0 0-5 0 0,0 0-13 0 0,0 0 1 0 0,0 0-26 0 0,0 0-31 0 0,0 0-7 0 0,0 0-7 0 0,0 24 14 0 0,8 161 751 0 0,-8-185-756 0 0,2-12-6974 0 0,0 7-588 0 0,0 3-3937 0 0</inkml:trace>
  <inkml:trace contextRef="#ctx0" brushRef="#br0" timeOffset="818.575">159 67 0 0 0,'0'0'870'0'0,"0"0"831"0"0,0 0 389 0 0,0 0 121 0 0,0 0-6 0 0,0 0-145 0 0,0 0-304 0 0,0 0-307 0 0,0 0-226 0 0,0 0-147 0 0,0 0-112 0 0,0 0-82 0 0,0 0-52 0 0,1-3-64 0 0,4-8-163 0 0,-6 6 2787 0 0,-2 6-3292 0 0,1-1 0 0 0,-1 1-1 0 0,0 0 1 0 0,1 0 0 0 0,-1 1 0 0 0,1-1 0 0 0,-1 0 0 0 0,1 1 0 0 0,0 0 0 0 0,-1-1 0 0 0,1 1 0 0 0,0 0-1 0 0,0 0 1 0 0,0 0 0 0 0,1 0 0 0 0,-1 1 0 0 0,0-1 0 0 0,1 0 0 0 0,-1 1 0 0 0,1-1 0 0 0,0 1 0 0 0,0 0-1 0 0,0-1 1 0 0,0 1 0 0 0,0 0 0 0 0,1 0 0 0 0,-1-1 0 0 0,1 1 0 0 0,0 0 0 0 0,0 0 0 0 0,0 0-1 0 0,0 1-97 0 0,0-2 20 0 0,1 0 0 0 0,-1 0-1 0 0,1 0 1 0 0,0 0-1 0 0,-1 0 1 0 0,1 0-1 0 0,0-1 1 0 0,0 1-1 0 0,0 0 1 0 0,0-1 0 0 0,1 1-1 0 0,-1 0 1 0 0,0-1-1 0 0,1 1 1 0 0,-1-1-1 0 0,1 0 1 0 0,-1 0-1 0 0,1 1 1 0 0,-1-1 0 0 0,1 0-1 0 0,0 0 1 0 0,0 0-1 0 0,0-1 1 0 0,0 1-1 0 0,-1 0 1 0 0,1-1-1 0 0,0 1 1 0 0,0-1-1 0 0,0 0 1 0 0,0 0 0 0 0,0 1-1 0 0,0-1 1 0 0,0-1-1 0 0,1 1-19 0 0,71-14 261 0 0,-73 13-257 0 0,0 0 0 0 0,0 0 0 0 0,0 0 1 0 0,0-1-1 0 0,0 1 0 0 0,0 0 0 0 0,0-1 0 0 0,-1 1 0 0 0,1-1 0 0 0,0 1 0 0 0,-1 0 0 0 0,0-1 1 0 0,1 0-1 0 0,-1 1 0 0 0,0-1 0 0 0,0 1 0 0 0,1-1 0 0 0,-1 1 0 0 0,0-1 0 0 0,-1 1 1 0 0,1-1-1 0 0,0 0 0 0 0,0 1 0 0 0,-1-1 0 0 0,1 1 0 0 0,-1-1 0 0 0,1 1 0 0 0,-1-1 1 0 0,0 1-1 0 0,1 0 0 0 0,-1-1 0 0 0,0 1 0 0 0,0 0 0 0 0,0 0 0 0 0,0-1 0 0 0,0 1 1 0 0,0 0-1 0 0,0 0 0 0 0,-1 0 0 0 0,1 0 0 0 0,0 0 0 0 0,-1 1 0 0 0,1-1 0 0 0,0 0 0 0 0,-1 0 1 0 0,1 1-1 0 0,-1-1 0 0 0,1 1 0 0 0,-1 0 0 0 0,1-1 0 0 0,-1 1 0 0 0,0 0 0 0 0,1 0 1 0 0,-1 0-1 0 0,-1 0-4 0 0,-6 0-1415 0 0,-3 0 4687 0 0,6 0-5259 0 0,4 0-5827 0 0,5 0-8222 0 0,-2 1 11655 0 0</inkml:trace>
  <inkml:trace contextRef="#ctx0" brushRef="#br0" timeOffset="1339.909">377 71 3993 0 0,'0'0'2036'0'0,"0"0"-227"0"0,0 0 142 0 0,0 0 181 0 0,0 0 1 0 0,0 0-196 0 0,0 0-395 0 0,0 0-368 0 0,0 0-257 0 0,0 0-166 0 0,0 0-90 0 0,0 0-56 0 0,0 0-63 0 0,1-12 1363 0 0,-3 12-1858 0 0,0 0 0 0 0,1 0 0 0 0,-1 1 0 0 0,0-1 0 0 0,0 0 1 0 0,0 1-1 0 0,0-1 0 0 0,0 1 0 0 0,1 0 0 0 0,-1-1 0 0 0,0 1 0 0 0,1 0 0 0 0,-1 0 1 0 0,0 0-1 0 0,1 0 0 0 0,-1 1 0 0 0,1-1 0 0 0,0 0 0 0 0,-1 1 0 0 0,1-1 0 0 0,0 1 0 0 0,0-1 1 0 0,0 1-1 0 0,0-1 0 0 0,0 1 0 0 0,0 0 0 0 0,0-1 0 0 0,0 1 0 0 0,1 0 0 0 0,-1 0 1 0 0,1 0-1 0 0,0 0 0 0 0,-1 0 0 0 0,1-1 0 0 0,0 1 0 0 0,0 0 0 0 0,0 0 0 0 0,0 0 1 0 0,0 0-1 0 0,1 0 0 0 0,-1 0 0 0 0,0 0 0 0 0,1-1 0 0 0,0 1 0 0 0,-1 0 0 0 0,1 0 1 0 0,0-1-1 0 0,0 1 0 0 0,0 0 0 0 0,0-1 0 0 0,0 1 0 0 0,0-1 0 0 0,1 1 0 0 0,-1-1 0 0 0,0 0 1 0 0,1 1-1 0 0,-1-1 0 0 0,1 0 0 0 0,-1 0 0 0 0,1 0 0 0 0,0 0 0 0 0,-1 0 0 0 0,2 0-47 0 0,66-3 582 0 0,-67 2-569 0 0,-1-1 0 0 0,0 1 0 0 0,1-1 0 0 0,-1 1 0 0 0,0-1 0 0 0,0 1 0 0 0,1-1 0 0 0,-1 0 0 0 0,0 1 0 0 0,0-1 0 0 0,0 0 0 0 0,0 0-1 0 0,0 0 1 0 0,0 0 0 0 0,0 0 0 0 0,0 0 0 0 0,0 0 0 0 0,-1 0 0 0 0,1-1 0 0 0,0 1 0 0 0,-1 0 0 0 0,1 0 0 0 0,-1-1 0 0 0,1 1 0 0 0,-1 0 0 0 0,0-1 0 0 0,1 1 0 0 0,-1 0 0 0 0,0-1-1 0 0,0 1 1 0 0,0 0 0 0 0,0-1 0 0 0,0 1 0 0 0,0 0 0 0 0,0-1 0 0 0,-1 1 0 0 0,1 0 0 0 0,0-1 0 0 0,-1 1 0 0 0,1 0 0 0 0,-1-1 0 0 0,0 1 0 0 0,1 0 0 0 0,-1 0 0 0 0,0 0 0 0 0,0 0-1 0 0,0-1 1 0 0,0 1-13 0 0,-13-15 455 0 0,6 12-2697 0 0,1 4-3402 0 0,2 3-4944 0 0,3-2 348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37.6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70 87 0 0 0,'0'0'1882'0'0,"0"0"-106"0"0,0 0-29 0 0,0 0 198 0 0,0 0 43 0 0,0 0-120 0 0,0 0-193 0 0,0 0-310 0 0,0 0-306 0 0,0 0-213 0 0,0 0-115 0 0,0 0-19 0 0,0 0 30 0 0,-11-7 4271 0 0,8 7-4931 0 0,1 0 0 0 0,0 0 0 0 0,0 0 0 0 0,-1 0 0 0 0,1 1 0 0 0,0-1 0 0 0,-1 0 0 0 0,1 1 0 0 0,0 0 0 0 0,0 0 0 0 0,0-1 0 0 0,0 1 0 0 0,0 0 0 0 0,0 1 0 0 0,0-1 0 0 0,0 0 0 0 0,0 1 0 0 0,0-1 0 0 0,1 1 0 0 0,-1-1 0 0 0,1 1 0 0 0,-1 0 0 0 0,1 0 0 0 0,-1-1 0 0 0,1 1 0 0 0,0 0 0 0 0,0 0 0 0 0,0 1 0 0 0,0-1 0 0 0,0 0-1 0 0,1 0 1 0 0,-1 0 0 0 0,1 0 0 0 0,-1 1 0 0 0,1-1 0 0 0,0 0 0 0 0,0 1 0 0 0,0-1 0 0 0,0 0 0 0 0,0 2-82 0 0,2-3 33 0 0,1 1-1 0 0,-1-1 0 0 0,1 0 0 0 0,-1 1 0 0 0,1-1 0 0 0,-1-1 1 0 0,1 1-1 0 0,-1 0 0 0 0,1 0 0 0 0,0-1 0 0 0,-1 0 1 0 0,1 1-1 0 0,0-1 0 0 0,0 0 0 0 0,-1 0 0 0 0,1-1 0 0 0,0 1 1 0 0,0 0-1 0 0,-1-1 0 0 0,1 0 0 0 0,-1 1 0 0 0,1-1 1 0 0,0 0-1 0 0,-1-1 0 0 0,0 1 0 0 0,1 0 0 0 0,-1-1 1 0 0,0 1-1 0 0,1-1 0 0 0,0-1-32 0 0,-11-35 389 0 0,-10 35-4730 0 0,18 5-3281 0 0,0-2 2163 0 0,0 1-5102 0 0</inkml:trace>
  <inkml:trace contextRef="#ctx0" brushRef="#br0" timeOffset="982.187">155 7 4137 0 0,'0'0'2144'0'0,"0"0"-45"0"0,0 0 209 0 0,0 0 137 0 0,0 0-119 0 0,0 0-227 0 0,0 0-374 0 0,0 0-385 0 0,0 0-317 0 0,0 0-230 0 0,0 0-139 0 0,0 0-89 0 0,0 0-35 0 0,-4-5 288 0 0,3 4 2513 0 0,9 9-3271 0 0,0-1-1 0 0,1 0 1 0 0,0-1 0 0 0,0 1 0 0 0,0-1 0 0 0,1-1 0 0 0,0 0 0 0 0,0-1-1 0 0,10 4-59 0 0,-20-8 1 0 0,47 14 53 0 0,-47-13-52 0 0,1 0-1 0 0,-1-1 1 0 0,0 1 0 0 0,0 0-1 0 0,0-1 1 0 0,1 1 0 0 0,-1 0-1 0 0,0-1 1 0 0,0 1 0 0 0,0 0-1 0 0,0-1 1 0 0,0 1 0 0 0,0 0-1 0 0,0 0 1 0 0,-1-1-1 0 0,1 1 1 0 0,0 0 0 0 0,0-1-1 0 0,0 1 1 0 0,-1 0 0 0 0,1-1-1 0 0,0 1 1 0 0,-1-1 0 0 0,1 1-1 0 0,-1 0 1 0 0,1-1 0 0 0,-1 1-1 0 0,1-1 1 0 0,-1 1 0 0 0,1-1-1 0 0,-1 1 1 0 0,1-1-1 0 0,-1 0 1 0 0,1 1 0 0 0,-1-1-1 0 0,0 0 1 0 0,1 1 0 0 0,-1-1-1 0 0,0 0 1 0 0,1 0 0 0 0,-1 0-1 0 0,0 1 1 0 0,0-1-2 0 0,-160 124 28 0 0,159-122-2031 0 0,2-3-2535 0 0,2-1-3927 0 0,-1 1-4062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57.87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 0 0 0,'0'0'1226'0'0,"0"0"651"0"0,0 0 233 0 0,0 0 208 0 0,0 0 112 0 0,0 0-162 0 0,0 0-310 0 0,0 0-367 0 0,0 0-316 0 0,0 0-168 0 0,0 0-107 0 0,4 2 6629 0 0,5 1-7017 0 0,68-7-166 0 0,-76 2-4324 0 0,-8 2-13628 0 0,4 0 11043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58.2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9 9146 0 0,'0'0'2581'0'0,"0"0"-529"0"0,0 0-254 0 0,0 0-70 0 0,0 0-140 0 0,0 0-214 0 0,0 0-346 0 0,0 0-314 0 0,0 0-222 0 0,0 0-143 0 0,0 0-73 0 0,0 0-30 0 0,0 0 22 0 0,4 0 17 0 0,59-3 1490 0 0,0-1-4189 0 0,-62 2-12221 0 0,-1 2 5984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58.8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7 0 0 0,'0'0'3607'0'0,"0"0"-749"0"0,0 0-220 0 0,0 0-72 0 0,0 0-264 0 0,0 0-298 0 0,0 0-294 0 0,0 0-240 0 0,0 0-203 0 0,0 0-170 0 0,0 0-111 0 0,0 0-139 0 0,0 0-87 0 0,-5-5 420 0 0,4 4 1841 0 0,-13 178-1857 0 0,13-167-816 0 0,1-9-1735 0 0,-1-4-4234 0 0,2-2-518 0 0,-1 4-5578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59.73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82 26 0 0 0,'0'0'3001'0'0,"0"0"-685"0"0,0 0-186 0 0,0 0 78 0 0,0 0-87 0 0,0 0-105 0 0,0 0-202 0 0,0 0-304 0 0,0 0-318 0 0,0 0-236 0 0,0 0-141 0 0,0 0-118 0 0,0 0-76 0 0,0-3-53 0 0,-1 2-475 0 0,1-1 1 0 0,0 1-1 0 0,0 0 0 0 0,-1 0 1 0 0,1 0-1 0 0,-1 0 1 0 0,1 0-1 0 0,-1 0 1 0 0,1 0-1 0 0,-1 0 1 0 0,0 0-1 0 0,1 0 0 0 0,-1 1 1 0 0,0-1-1 0 0,0 0 1 0 0,0 0-1 0 0,0 0 1 0 0,0 1-1 0 0,0-1 1 0 0,0 1-1 0 0,0-1 0 0 0,0 1 1 0 0,0-1-1 0 0,0 1 1 0 0,0-1-1 0 0,0 1 1 0 0,0 0-1 0 0,0 0 0 0 0,0-1 1 0 0,0 1-1 0 0,-1 0 1 0 0,1 0-1 0 0,0 0 1 0 0,0 0-1 0 0,0 1 1 0 0,0-1-1 0 0,0 0 0 0 0,0 0 1 0 0,-1 1-1 0 0,1-1 1 0 0,0 0-1 0 0,0 1 1 0 0,0-1-1 0 0,0 1 1 0 0,0 0-1 0 0,0 0-93 0 0,-37 63 1204 0 0,38-63-1186 0 0,-1 1 0 0 0,1 0 0 0 0,0-1 0 0 0,0 1 0 0 0,0 0 0 0 0,0-1 0 0 0,0 1 0 0 0,0 0 0 0 0,0-1 0 0 0,0 1 0 0 0,1 0 0 0 0,-1-1 0 0 0,1 1 0 0 0,-1-1 0 0 0,1 1 0 0 0,0-1 0 0 0,-1 1 0 0 0,1-1-1 0 0,0 1 1 0 0,0-1 0 0 0,0 0 0 0 0,0 1 0 0 0,0-1 0 0 0,1 0 0 0 0,-1 0 0 0 0,0 0 0 0 0,0 0 0 0 0,1 0 0 0 0,-1 0 0 0 0,1 0 0 0 0,-1 0 0 0 0,1-1 0 0 0,-1 1 0 0 0,1 0 0 0 0,-1-1 0 0 0,1 1 0 0 0,0-1 0 0 0,-1 0 0 0 0,1 0-1 0 0,0 1 1 0 0,-1-1 0 0 0,1 0 0 0 0,1-1-18 0 0,65-14 647 0 0,-67 14-640 0 0,1 0 1 0 0,-1 0 0 0 0,0-1 0 0 0,0 1-1 0 0,1 0 1 0 0,-1 0 0 0 0,0-1-1 0 0,0 1 1 0 0,-1-1 0 0 0,1 1-1 0 0,0 0 1 0 0,0-1 0 0 0,-1 0-1 0 0,1 1 1 0 0,-1-1 0 0 0,1 1-1 0 0,-1-1 1 0 0,0 0 0 0 0,1 1-1 0 0,-1-1 1 0 0,0 0 0 0 0,0 0-1 0 0,0 1 1 0 0,0-1 0 0 0,-1 0-1 0 0,1 1 1 0 0,0-1 0 0 0,-1 0-1 0 0,1 1 1 0 0,-1-1 0 0 0,0 1-1 0 0,1-1 1 0 0,-1 1 0 0 0,0-1 0 0 0,0 1-1 0 0,0-1 1 0 0,0 1 0 0 0,0 0-1 0 0,0 0 1 0 0,0-1-8 0 0,-27-23-1170 0 0,28 25 480 0 0,0 0-296 0 0,3 4-5763 0 0,0-2 2436 0 0,-2 0-1570 0 0,1 0-3519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00.2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11 11186 0 0,'0'0'2485'0'0,"0"0"-237"0"0,0 0-326 0 0,0 0-272 0 0,0 0-234 0 0,0 0-165 0 0,0 0-160 0 0,0 0-239 0 0,0 0-226 0 0,0 0-164 0 0,0 0-163 0 0,0 0-91 0 0,0 0-46 0 0,4-10 282 0 0,-8 121 1909 0 0,4-111-2445 0 0,0 0-156 0 0,0 0-248 0 0,0 0-324 0 0,0-1-6922 0 0,-1 1 1030 0 0,1 0-4809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01.1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44 7 0 0 0,'0'0'2279'0'0,"0"0"207"0"0,0 0-43 0 0,0 0-241 0 0,0 0-219 0 0,0 0-239 0 0,0 0-230 0 0,0 0-184 0 0,0 0-223 0 0,0 0-112 0 0,0 0-97 0 0,-2-1-79 0 0,-8-4 637 0 0,15 11 1650 0 0,20 15-962 0 0,106 40-1399 0 0,-154-42-593 0 0,-146 93-50 0 0,169-118-2589 0 0,3 2-1469 0 0,0 1-3332 0 0,-2 1-4206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03.16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 0 0 0,'0'0'2863'0'0,"0"0"-175"0"0,0 0-216 0 0,0 0-117 0 0,0 0-156 0 0,0 0-141 0 0,0 0-229 0 0,0 0-288 0 0,0 0-231 0 0,0 0-163 0 0,0 0-143 0 0,0 0-144 0 0,0 0-110 0 0,2-4-132 0 0,5-10-93 0 0,-5 10-75 0 0,-1 11 2835 0 0,-1 13-3343 0 0,0-18 391 0 0,-3 85 798 0 0,1-46-1599 0 0,1-2-3333 0 0,4-44-10321 0 0,-1 3 3153 0 0</inkml:trace>
  <inkml:trace contextRef="#ctx0" brushRef="#br0" timeOffset="573.076">126 63 4145 0 0,'0'0'2914'0'0,"0"0"-699"0"0,0 0-260 0 0,0 0 74 0 0,0 0-138 0 0,0 0-224 0 0,0 0-247 0 0,0 0-327 0 0,0 0-230 0 0,0 0-171 0 0,0 0-130 0 0,0 0-66 0 0,0-3-68 0 0,-2-7 2604 0 0,-5 24-1676 0 0,-5 30-551 0 0,13-43-784 0 0,-1 1 0 0 0,0-1 0 0 0,1 1 0 0 0,0 0-1 0 0,-1-1 1 0 0,1 1 0 0 0,0-1 0 0 0,0 1 0 0 0,0-1 0 0 0,0 0-1 0 0,0 1 1 0 0,0-1 0 0 0,0 0 0 0 0,0 0 0 0 0,0 0 0 0 0,1 1-1 0 0,-1-1 1 0 0,0-1 0 0 0,1 1 0 0 0,-1 0 0 0 0,1 0 0 0 0,-1 0-1 0 0,1-1 1 0 0,0 1 0 0 0,-1-1 0 0 0,1 1 0 0 0,-1-1 0 0 0,1 0-1 0 0,0 0 1 0 0,0 0 0 0 0,-1 1 0 0 0,1-2 0 0 0,0 1-1 0 0,-1 0 1 0 0,1 0 0 0 0,0 0 0 0 0,-1-1 0 0 0,1 1-21 0 0,61-25 448 0 0,-62 22-443 0 0,0 1-1 0 0,-1-1 0 0 0,1 0 0 0 0,-1 1 0 0 0,0-1 0 0 0,1 0 0 0 0,-1 1 0 0 0,-1-1 0 0 0,1 0 0 0 0,0 1 0 0 0,-1-1 1 0 0,1 0-1 0 0,-1 1 0 0 0,0-1 0 0 0,0 0 0 0 0,0 1 0 0 0,0 0 0 0 0,0-1 0 0 0,0 1 0 0 0,-1-1 0 0 0,1 1 0 0 0,-1 0 1 0 0,0 0-1 0 0,0 0 0 0 0,0 0 0 0 0,0 0 0 0 0,0 1 0 0 0,0-1 0 0 0,0 0 0 0 0,0 1 0 0 0,-3-2-4 0 0,1 12-7031 0 0,7-2-7026 0 0,-2-5 6215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3.1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13 3913 0 0,'0'0'2304'0'0,"0"0"185"0"0,0 0 1 0 0,0 0-102 0 0,0 0-211 0 0,0 0-318 0 0,0 0-295 0 0,0 0-256 0 0,0 0-193 0 0,0 0-143 0 0,0 0-131 0 0,-2-3-74 0 0,7 12 3556 0 0,49 76-4271 0 0,-38-50-2108 0 0,-1-57-21247 0 0,-13 18 20100 0 0</inkml:trace>
  <inkml:trace contextRef="#ctx0" brushRef="#br0" timeOffset="331.854">201 4 0 0 0,'0'0'1576'0'0,"0"0"1768"0"0,0 0 292 0 0,0 0-333 0 0,0 0-523 0 0,0 0-503 0 0,0 0-436 0 0,0 0-364 0 0,0 0-273 0 0,0 0-217 0 0,0 0-140 0 0,0 0-123 0 0,0 0-100 0 0,2-2-76 0 0,4 0 878 0 0,-18 24-811 0 0,-22 32-69 0 0,-104 146 154 0 0,113-174-650 0 0,29-35-5527 0 0,-2 3-3584 0 0,-1 3-2674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0.19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0 0 0,'0'0'1352'0'0,"0"0"719"0"0,0 0 250 0 0,0 0 31 0 0,0 0-190 0 0,0 0-256 0 0,0 0-304 0 0,0 0-267 0 0,0 0-198 0 0,0 0-170 0 0,0 0-133 0 0,0 0-89 0 0,0 0-73 0 0,1 2 4424 0 0,87-3-3886 0 0,-88 1-1397 0 0,0 0-196 0 0,0 0-256 0 0,0 0-394 0 0,-7 0-11471 0 0,6 0 7260 0 0,-1 1-528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0.5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4953 0 0,'0'0'2505'0'0,"0"0"-473"0"0,0 0-190 0 0,0 0 17 0 0,0 0-127 0 0,0 0-185 0 0,0 0-196 0 0,0 0-244 0 0,0 0-171 0 0,0 0-112 0 0,0 0-179 0 0,0 0-139 0 0,0 0-62 0 0,6 1-75 0 0,56 12 796 0 0,-46-11-6637 0 0,-2-2-6153 0 0,-13 0 4905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04.2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96 83 3217 0 0,'0'0'2560'0'0,"0"0"-91"0"0,0 0-27 0 0,0 0-110 0 0,0 0-214 0 0,0 0-267 0 0,0 0-345 0 0,0 0-325 0 0,0 0-295 0 0,0 0-289 0 0,0 0-230 0 0,0 0-180 0 0,0 0-107 0 0,-6-9 189 0 0,7 99 3537 0 0,1-85-3428 0 0,0-5-3084 0 0,-2-1-3444 0 0,1-3-5057 0 0,-1 3 5024 0 0</inkml:trace>
  <inkml:trace contextRef="#ctx0" brushRef="#br0" timeOffset="349.318">44 118 72 0 0,'0'0'3938'0'0,"0"0"-1276"0"0,0 0-429 0 0,0 0-5 0 0,0 0-154 0 0,0 0-298 0 0,0 0-367 0 0,0 0-429 0 0,0 0-368 0 0,0 0-208 0 0,0 0-25 0 0,0 0 61 0 0,28 4 2488 0 0,26-2-49 0 0,-16-1-5844 0 0,-38-4-15318 0 0,0 3 14517 0 0</inkml:trace>
  <inkml:trace contextRef="#ctx0" brushRef="#br0" timeOffset="989.691">158 76 0 0 0,'0'0'1095'0'0,"0"0"743"0"0,0 0 234 0 0,0 0 7 0 0,0 0-125 0 0,0 0-250 0 0,0 0-286 0 0,0 0-223 0 0,0 0-184 0 0,0 0-143 0 0,0 0-133 0 0,-1-4-87 0 0,0 2-465 0 0,0 0 1 0 0,0 0-1 0 0,0 0 1 0 0,0 0-1 0 0,-1 0 1 0 0,1 1-1 0 0,-1-1 1 0 0,1 0 0 0 0,-1 1-1 0 0,1-1 1 0 0,-1 1-1 0 0,0-1 1 0 0,0 1-1 0 0,0 0 1 0 0,1 0-1 0 0,-1 0 1 0 0,0 0-1 0 0,-1 0 1 0 0,1 0-1 0 0,0 1 1 0 0,0-1-1 0 0,0 0 1 0 0,0 1-1 0 0,-1 0 1 0 0,1 0-1 0 0,0 0 1 0 0,0 0-1 0 0,-1 0-183 0 0,0-1 147 0 0,-1 1 0 0 0,0 1-1 0 0,1-1 1 0 0,-1 0-1 0 0,0 1 1 0 0,1 0 0 0 0,-1 0-1 0 0,1 0 1 0 0,-1 0-1 0 0,1 1 1 0 0,0-1 0 0 0,-1 1-1 0 0,1 0 1 0 0,0 0-1 0 0,0 0 1 0 0,0 0-1 0 0,0 0 1 0 0,1 1 0 0 0,-1-1-1 0 0,1 1 1 0 0,-1 0-1 0 0,1 0 1 0 0,0 0 0 0 0,0 0-1 0 0,0 0 1 0 0,0 0-1 0 0,0 2-146 0 0,0-3 54 0 0,0 0 0 0 0,0 0 0 0 0,0 1-1 0 0,0-1 1 0 0,1 1 0 0 0,-1-1-1 0 0,1 1 1 0 0,0-1 0 0 0,-1 1-1 0 0,1 0 1 0 0,0-1 0 0 0,1 1-1 0 0,-1 0 1 0 0,0 0 0 0 0,1 0 0 0 0,0 0-1 0 0,-1 0 1 0 0,1-1 0 0 0,0 1-1 0 0,0 0 1 0 0,1 0 0 0 0,-1 0-1 0 0,1 0 1 0 0,-1 0 0 0 0,1 0-1 0 0,0-1 1 0 0,0 1 0 0 0,0 0 0 0 0,1-1-1 0 0,-1 1 1 0 0,1-1 0 0 0,-1 1-1 0 0,1-1 1 0 0,0 1 0 0 0,0-1-1 0 0,0 0 1 0 0,0 0 0 0 0,0 0-1 0 0,0 0 1 0 0,1-1 0 0 0,-1 1 0 0 0,1 0-1 0 0,-1-1 1 0 0,1 0 0 0 0,-1 0-1 0 0,1 1 1 0 0,0-2 0 0 0,0 1-1 0 0,0 0 1 0 0,1 0-54 0 0,0 0 17 0 0,0 0 0 0 0,0 0 0 0 0,0 0 0 0 0,0 0 0 0 0,0-1 0 0 0,0 0-1 0 0,0 0 1 0 0,0 0 0 0 0,0 0 0 0 0,0-1 0 0 0,0 1 0 0 0,0-1 0 0 0,0 0 0 0 0,0 0 0 0 0,0-1 0 0 0,0 1 0 0 0,0-1 0 0 0,-1 0-1 0 0,1 0 1 0 0,-1 0 0 0 0,1 0 0 0 0,-1-1 0 0 0,0 1 0 0 0,0-1 0 0 0,0 0 0 0 0,0 0 0 0 0,-1 0 0 0 0,1 0 0 0 0,-1 0 0 0 0,0-1-1 0 0,1 1 1 0 0,-2-1 0 0 0,1 1 0 0 0,0-1 0 0 0,-1 0 0 0 0,0 0 0 0 0,1 0 0 0 0,-1 0-17 0 0,-1-1-12 0 0,1 0-1 0 0,-1 0 1 0 0,0 0 0 0 0,-1 0 0 0 0,1 1 0 0 0,-1-1-1 0 0,0 0 1 0 0,0 0 0 0 0,0 1 0 0 0,-1-1 0 0 0,1 0-1 0 0,-1 1 1 0 0,-1 0 0 0 0,1-1 0 0 0,-1 1 12 0 0,-28-4-3266 0 0,24 11-981 0 0,4 1-6426 0 0,1-2 1 0 0</inkml:trace>
  <inkml:trace contextRef="#ctx0" brushRef="#br0" timeOffset="1979.723">338 36 0 0 0,'0'0'1390'0'0,"0"0"1069"0"0,0 0 320 0 0,0 0-196 0 0,0 0-381 0 0,0 0-367 0 0,0 0-303 0 0,0 0-245 0 0,0 0-229 0 0,0 0-179 0 0,1-3-115 0 0,-1 2-687 0 0,0 0 0 0 0,0 0-1 0 0,0 1 1 0 0,0-1 0 0 0,0 0-1 0 0,-1 0 1 0 0,1 0 0 0 0,0 0 0 0 0,0 0-1 0 0,-1 0 1 0 0,1 1 0 0 0,0-1 0 0 0,-1 0-1 0 0,1 0 1 0 0,-1 1 0 0 0,1-1 0 0 0,-1 0-1 0 0,0 0 1 0 0,1 1 0 0 0,-1-1 0 0 0,0 1-1 0 0,1-1 1 0 0,-1 0 0 0 0,0 1 0 0 0,0 0-1 0 0,1-1 1 0 0,-1 1 0 0 0,0-1 0 0 0,0 1-1 0 0,0 0 1 0 0,0-1 0 0 0,1 1 0 0 0,-1 0-1 0 0,0 0 1 0 0,0 0 0 0 0,0 0 0 0 0,0 0-1 0 0,0 0 1 0 0,0 0 0 0 0,0 0 0 0 0,1 0-1 0 0,-1 0 1 0 0,0 1 0 0 0,0-1 0 0 0,0 0-1 0 0,0 0 1 0 0,0 1 0 0 0,1-1 0 0 0,-1 1-1 0 0,0-1 1 0 0,0 1-77 0 0,-9 50 1428 0 0,11-41-1163 0 0,4 115 1338 0 0,-14-122-4148 0 0,6-5-2013 0 0,1 1-3619 0 0,1 0-2521 0 0</inkml:trace>
  <inkml:trace contextRef="#ctx0" brushRef="#br0" timeOffset="2446.634">244 110 4369 0 0,'0'0'2351'0'0,"0"0"-799"0"0,0 0-401 0 0,0 0 11 0 0,0 0 73 0 0,0 0 14 0 0,0 0-47 0 0,0 0-172 0 0,0 0-277 0 0,0 0-205 0 0,11-1-186 0 0,99-7-628 0 0,-100 7-257 0 0,23-3-12610 0 0,-23-3 9926 0 0,-6-1 4698 0 0,-2-3 4601 0 0,-5 6 5527 0 0,-3 8-5833 0 0,-34 43-4591 0 0,35-24-2640 0 0,19 19 5333 0 0,-1-32-5725 0 0,4-2-5250 0 0,2-4-7456 0 0,-17-3 9549 0 0</inkml:trace>
  <inkml:trace contextRef="#ctx0" brushRef="#br0" timeOffset="2867.944">513 83 1944 0 0,'0'0'3929'0'0,"0"0"-940"0"0,0 0-707 0 0,0 0-459 0 0,0 0-447 0 0,0 0-288 0 0,0 0-165 0 0,0 0-85 0 0,0 0-108 0 0,0 0-97 0 0,0 0-76 0 0,0 0-93 0 0,0 0-37 0 0,-7 4-22 0 0,-20 14-46 0 0,26-18-290 0 0,-1 1 0 0 0,1 0 1 0 0,0 0-1 0 0,-1 0 0 0 0,1 0 0 0 0,0 0 0 0 0,0 0 0 0 0,0 0 0 0 0,0 0 1 0 0,0 0-1 0 0,0 0 0 0 0,0 1 0 0 0,1-1 0 0 0,-1 0 0 0 0,0 1 0 0 0,0-1 1 0 0,1 1-1 0 0,-1-1 0 0 0,1 1 0 0 0,0-1 0 0 0,-1 1 0 0 0,1-1 1 0 0,0 1-1 0 0,0-1 0 0 0,0 1 0 0 0,0-1 0 0 0,0 1 0 0 0,0-1 0 0 0,0 1 1 0 0,1-1-1 0 0,-1 1 0 0 0,1-1 0 0 0,-1 1 0 0 0,1-1 0 0 0,-1 0 0 0 0,1 1 1 0 0,0-1-1 0 0,-1 0 0 0 0,1 1 0 0 0,0-1 0 0 0,0 0 0 0 0,0 0 0 0 0,0 0 1 0 0,0 0-1 0 0,1 0 0 0 0,-1 0 0 0 0,0 0 0 0 0,0 0 0 0 0,1 0 1 0 0,-1 0-1 0 0,0-1 0 0 0,1 1 0 0 0,-1 0 0 0 0,1-1 0 0 0,-1 0 0 0 0,1 1 1 0 0,-1-1-1 0 0,1 0 0 0 0,-1 0 0 0 0,2 1-69 0 0,-2-1 32 0 0,1 1 0 0 0,0 0 0 0 0,0-1 0 0 0,0 1 0 0 0,0-1 0 0 0,0 0 0 0 0,0 0 0 0 0,0 0 0 0 0,-1 1 0 0 0,1-2 0 0 0,0 1-1 0 0,0 0 1 0 0,0 0 0 0 0,0-1 0 0 0,0 1 0 0 0,0-1 0 0 0,0 1 0 0 0,0-1 0 0 0,-1 0 0 0 0,1 0 0 0 0,0 0 0 0 0,-1 0 0 0 0,1 0 0 0 0,0 0 0 0 0,-1 0 0 0 0,0-1 0 0 0,1 1 0 0 0,-1 0 0 0 0,0-1 0 0 0,1 1 0 0 0,-1-1 0 0 0,0 0 0 0 0,0 1 0 0 0,0-1 0 0 0,0 0-1 0 0,-1 0 1 0 0,1 1 0 0 0,0-1 0 0 0,-1 0 0 0 0,1 0 0 0 0,-1 0 0 0 0,0 0 0 0 0,0 0 0 0 0,0 0 0 0 0,0 0 0 0 0,0 0 0 0 0,0 0 0 0 0,0 0 0 0 0,0 0 0 0 0,-1 1 0 0 0,1-1 0 0 0,-1 0 0 0 0,1 0 0 0 0,-1 0 0 0 0,-1-1-32 0 0,-34-16-971 0 0,30 21-4270 0 0,3 4-5091 0 0,3-4 202 0 0</inkml:trace>
  <inkml:trace contextRef="#ctx0" brushRef="#br0" timeOffset="3156.183">624 101 1160 0 0,'0'0'4352'0'0,"0"0"-1317"0"0,0 0-448 0 0,0 0-114 0 0,0 0-342 0 0,0 0-391 0 0,0 0-382 0 0,0 0-392 0 0,0 0-294 0 0,0 0-276 0 0,0 0-179 0 0,0 0-55 0 0,0 0-6 0 0,-4 5 1091 0 0,3-4-1573 0 0,-1 8-378 0 0,-2 14 4903 0 0,3-15-5854 0 0,1 1-4883 0 0,-1 0-6881 0 0,1-9 9210 0 0</inkml:trace>
  <inkml:trace contextRef="#ctx0" brushRef="#br0" timeOffset="3852.308">647 22 5537 0 0,'0'0'3348'0'0,"0"0"-432"0"0,0 0-555 0 0,0 0-662 0 0,0 0-642 0 0,0 0-346 0 0,0 0-104 0 0,0 0 21 0 0,0 0 18 0 0,0 0-38 0 0,0 0-79 0 0,0 0-73 0 0,6 6-41 0 0,-3-4-340 0 0,1 1-1 0 0,-1 0 1 0 0,0-1-1 0 0,0 1 1 0 0,0 1 0 0 0,-1-1-1 0 0,1 0 1 0 0,-1 1-1 0 0,1-1 1 0 0,-1 1 0 0 0,0-1-1 0 0,-1 1 1 0 0,1 0-1 0 0,-1 0 1 0 0,1 0 0 0 0,-1 0-1 0 0,0 0 1 0 0,-1 0-1 0 0,1 0 1 0 0,-1 1 0 0 0,0-1-1 0 0,0 0 1 0 0,0 0 0 0 0,0 0-1 0 0,-1 0 1 0 0,1 1-1 0 0,-1-1 1 0 0,0 0 0 0 0,-1 0-1 0 0,1 0 1 0 0,-1 0-1 0 0,1-1 1 0 0,-1 1 0 0 0,0 0-1 0 0,-2 0-74 0 0,-37 21-520 0 0,41-25 33 0 0,0 0-368 0 0,0 0-434 0 0,1-1-4757 0 0,0-1 1969 0 0,1 0-1653 0 0,-2 1 605 0 0</inkml:trace>
  <inkml:trace contextRef="#ctx0" brushRef="#br0" timeOffset="5186.638">712 21 0 0 0,'0'0'427'0'0,"0"0"1577"0"0,0 0 503 0 0,0 0-3 0 0,0 0-93 0 0,0 0-280 0 0,0 0-332 0 0,0 0-287 0 0,0 0-279 0 0,0 0-187 0 0,0 0-128 0 0,-2-3-87 0 0,-2-11-204 0 0,-1 10 2185 0 0,5 4-2548 0 0,0 0-84 0 0,0 0-28 0 0,0 2-66 0 0,0 0 0 0 0,0 0 0 0 0,0-1 0 0 0,0 1-1 0 0,0 0 1 0 0,0-1 0 0 0,1 1 0 0 0,-1-1 0 0 0,1 1-1 0 0,-1 0 1 0 0,1-1 0 0 0,0 1 0 0 0,-1-1 0 0 0,1 1-1 0 0,0-1 1 0 0,0 0 0 0 0,0 1 0 0 0,0-1 0 0 0,0 0-1 0 0,0 1 1 0 0,1-1 0 0 0,-1 0 0 0 0,0 0 0 0 0,1 0 0 0 0,-1 0-1 0 0,1-1 1 0 0,-1 1 0 0 0,1 0 0 0 0,-1 0 0 0 0,1-1-1 0 0,-1 1 1 0 0,1-1 0 0 0,0 1 0 0 0,-1-1 0 0 0,2 0-86 0 0,5 3 69 0 0,-6-3-63 0 0,0 0 0 0 0,0 0 1 0 0,0 0-1 0 0,0 0 0 0 0,0 1 0 0 0,-1-1 0 0 0,1 0 0 0 0,0 1 0 0 0,0-1 0 0 0,0 1 0 0 0,0 0 0 0 0,0-1 0 0 0,-1 1 0 0 0,1 0 1 0 0,0 0-1 0 0,-1 0 0 0 0,1 1 0 0 0,0-1 0 0 0,-1 0 0 0 0,0 1 0 0 0,1-1 0 0 0,-1 0 0 0 0,0 1 0 0 0,0 0 0 0 0,0-1 1 0 0,0 1-1 0 0,0 0 0 0 0,0-1 0 0 0,0 1 0 0 0,0 0 0 0 0,-1 0 0 0 0,1 0 0 0 0,-1 0 0 0 0,1 0 0 0 0,-1 0 0 0 0,0 0 0 0 0,0 0 1 0 0,0 0-1 0 0,0 0 0 0 0,0-1 0 0 0,0 1 0 0 0,0 0 0 0 0,-1 0 0 0 0,1 0 0 0 0,-1 0 0 0 0,0 0 0 0 0,1 0 0 0 0,-1 0 1 0 0,0-1-1 0 0,0 1 0 0 0,0 0-6 0 0,-133 107 378 0 0,132-107-1854 0 0,-1 3 4498 0 0,2-3-4684 0 0,2-1-4529 0 0,1 0-6436 0 0,-2-1 4441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1.7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 0 0 0,'0'0'1914'0'0,"0"0"304"0"0,0 0 246 0 0,0 0 55 0 0,0 0-144 0 0,0 0-222 0 0,0 0-349 0 0,0 0-349 0 0,0 0-268 0 0,0 0-153 0 0,0 0-41 0 0,0 0-38 0 0,0 0-36 0 0,3-4-64 0 0,-3 5-730 0 0,0-1 0 0 0,0 0 0 0 0,0 0 0 0 0,1 1-1 0 0,-1-1 1 0 0,0 0 0 0 0,0 0 0 0 0,1 1 0 0 0,-1-1 0 0 0,0 0 0 0 0,0 0 0 0 0,1 0 0 0 0,-1 1 0 0 0,0-1 0 0 0,1 0 0 0 0,-1 0-1 0 0,0 0 1 0 0,1 0 0 0 0,-1 0 0 0 0,0 0 0 0 0,1 0 0 0 0,-1 0 0 0 0,0 0 0 0 0,1 0 0 0 0,-1 0 0 0 0,0 0 0 0 0,1 0 0 0 0,-1 0-1 0 0,0 0 1 0 0,1 0 0 0 0,-1 0 0 0 0,0 0 0 0 0,1 0-125 0 0,-11 135 1232 0 0,12-140-8296 0 0,3 1-3739 0 0,-3 2 471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2.3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47 21 4433 0 0,'0'0'2236'0'0,"0"0"-147"0"0,0 0 69 0 0,0 0-2 0 0,0 0-166 0 0,0 0-206 0 0,0 0-287 0 0,0 0-272 0 0,0 0-207 0 0,0 0-135 0 0,0 0-134 0 0,0 0-103 0 0,0 0-54 0 0,1-3-66 0 0,-1 3-483 0 0,0 1-1 0 0,0 0 0 0 0,0-1 0 0 0,0 1 0 0 0,0 0 0 0 0,-1-1 0 0 0,1 1 0 0 0,0 0 1 0 0,0-1-1 0 0,-1 1 0 0 0,1-1 0 0 0,0 1 0 0 0,-1-1 0 0 0,1 1 0 0 0,-1-1 0 0 0,1 1 0 0 0,0-1 1 0 0,-1 1-1 0 0,1-1 0 0 0,-1 1 0 0 0,0-1 0 0 0,1 0 0 0 0,-1 1 0 0 0,1-1 0 0 0,-1 0 1 0 0,1 1-1 0 0,-1-1 0 0 0,0 0 0 0 0,1 0 0 0 0,-1 0 0 0 0,0 0 0 0 0,1 1 0 0 0,-1-1 0 0 0,0 0 1 0 0,1 0-1 0 0,-1 0 0 0 0,0 0 0 0 0,1 0 0 0 0,-1-1 0 0 0,0 1 0 0 0,1 0 0 0 0,-1 0 1 0 0,1 0-1 0 0,-1-1 0 0 0,0 1 0 0 0,1 0 0 0 0,-1 0 0 0 0,1-1 0 0 0,-1 1 0 0 0,1-1 0 0 0,-1 1 1 0 0,1 0-1 0 0,-1-1 0 0 0,1 1 0 0 0,-1-1 0 0 0,1 1 0 0 0,-1-1 0 0 0,1 0 0 0 0,0 1 1 0 0,-1-1-1 0 0,1 1 0 0 0,0-1 0 0 0,0 0 0 0 0,0 1 0 0 0,-1-1 0 0 0,1 1 0 0 0,0-2-42 0 0,-1 3 23 0 0,-1 1-1 0 0,1-1 1 0 0,0 0-1 0 0,-1 0 1 0 0,1 0-1 0 0,0 1 1 0 0,0-1-1 0 0,0 1 1 0 0,0-1-1 0 0,0 1 0 0 0,0-1 1 0 0,1 1-1 0 0,-1-1 1 0 0,0 1-1 0 0,1 0 1 0 0,-1-1-1 0 0,1 1 1 0 0,0 0-1 0 0,0-1 1 0 0,-1 1-1 0 0,1 0 1 0 0,0 0-1 0 0,0-1 0 0 0,1 1 1 0 0,-1 0-1 0 0,0 0 1 0 0,1-1-1 0 0,-1 1 1 0 0,1 0-1 0 0,-1-1 1 0 0,1 1-1 0 0,0 0 1 0 0,-1-1-1 0 0,1 1 1 0 0,0-1-1 0 0,0 0 0 0 0,0 1 1 0 0,0-1-1 0 0,1 0 1 0 0,-1 1-1 0 0,0-1 1 0 0,0 0-1 0 0,1 0 1 0 0,-1 0-1 0 0,1 0 1 0 0,-1 0-1 0 0,1 0 0 0 0,-1-1 1 0 0,1 1-1 0 0,0 0 1 0 0,-1-1-1 0 0,1 1 1 0 0,0-1-1 0 0,-1 0 1 0 0,1 0-1 0 0,0 1 1 0 0,1-1-23 0 0,-1 0 16 0 0,-1 1 0 0 0,1-1-1 0 0,0 0 1 0 0,0 1 0 0 0,0-1 0 0 0,0 0 0 0 0,0 0 0 0 0,0 0 0 0 0,0 0 0 0 0,0-1 0 0 0,0 1 0 0 0,-1 0 0 0 0,1-1 0 0 0,0 1 0 0 0,0-1-1 0 0,0 0 1 0 0,-1 0 0 0 0,1 0 0 0 0,0 0 0 0 0,-1 0 0 0 0,1 0 0 0 0,-1 0 0 0 0,1 0 0 0 0,-1 0 0 0 0,1-1 0 0 0,-1 1 0 0 0,0-1 0 0 0,0 1-1 0 0,1-1 1 0 0,-1 1 0 0 0,0-1 0 0 0,-1 0 0 0 0,1 0 0 0 0,0 1 0 0 0,0-1 0 0 0,-1 0 0 0 0,1 0 0 0 0,-1 0 0 0 0,0 0 0 0 0,1 0 0 0 0,-1 1 0 0 0,0-1-1 0 0,0 0 1 0 0,0 0 0 0 0,0 0 0 0 0,-1 0 0 0 0,1 0 0 0 0,0 0 0 0 0,-1 0 0 0 0,0 1 0 0 0,1-1-16 0 0,0 0-39 0 0,-1 0 0 0 0,1 0 1 0 0,-1 1-1 0 0,1-1 0 0 0,-1 0 1 0 0,1 1-1 0 0,-1-1 0 0 0,0 1 1 0 0,0-1-1 0 0,0 1 0 0 0,0-1 1 0 0,0 1-1 0 0,0-1 0 0 0,0 1 1 0 0,0 0-1 0 0,0 0 0 0 0,-1 0 1 0 0,1-1-1 0 0,-1 1 0 0 0,1 0 1 0 0,-1 1-1 0 0,1-1 0 0 0,-1 0 1 0 0,1 0-1 0 0,-2 0 39 0 0,3 13-7475 0 0,5-5-3995 0 0,-3-5 2485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2.8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15 7026 0 0,'0'0'3036'0'0,"0"0"-506"0"0,0 0-312 0 0,0 0-200 0 0,0 0-287 0 0,0 0-239 0 0,0 0-198 0 0,0 0-176 0 0,0 0-175 0 0,0 0-172 0 0,0 0-128 0 0,0 0-112 0 0,0 0-119 0 0,1-3-83 0 0,6-8 87 0 0,-11 26 761 0 0,1 48 465 0 0,3-50-5734 0 0,0-8-5961 0 0,1-5-1504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7.47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 5281 0 0,'0'0'5741'0'0,"0"0"-2672"0"0,0 0-950 0 0,0 0-264 0 0,0 0-218 0 0,0 0-217 0 0,0 0-189 0 0,0 0-248 0 0,0 0-241 0 0,0 0-127 0 0,0 0-127 0 0,0 0-90 0 0,0 0-43 0 0,1-3-67 0 0,3 115 1981 0 0,-4-45-1776 0 0,0-67-473 0 0,0 0-8 0 0,0 0 2 0 0,0 0 1 0 0,0 0-4 0 0,0 0-3 0 0,0 0-31 0 0,0 0-46 0 0,4-11-8772 0 0,-1 5-2116 0 0,-1 4 1783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8.90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12 0 0 0,'0'0'2521'0'0,"0"0"336"0"0,0 0 24 0 0,0 0-103 0 0,0 0-301 0 0,0 0-317 0 0,0 0-337 0 0,0 0-329 0 0,0 0-234 0 0,0 0-166 0 0,0 0-157 0 0,0 0-122 0 0,1-11 2466 0 0,149 87-2412 0 0,-124-64-869 0 0,-26-12 15 0 0,0 0 5 0 0,0 0 12 0 0,-31 11 253 0 0,-97 80-193 0 0,97-64-1052 0 0,42-26-12291 0 0,-10-1 8186 0 0,2 0-3350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9.5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28 3425 0 0,'0'0'3508'0'0,"0"0"-879"0"0,0 0-224 0 0,0 0-54 0 0,0 0-192 0 0,0 0-245 0 0,0 0-294 0 0,0 0-265 0 0,0 0-255 0 0,0 0-181 0 0,0 0-152 0 0,0 0-87 0 0,0 0-45 0 0,1-6-54 0 0,-1-15 283 0 0,0 41 445 0 0,-2 132-1324 0 0,7-159-8964 0 0,-3 4-191 0 0,-1 2-887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12 2545 0 0,'0'0'4577'0'0,"0"0"-1625"0"0,0 0-497 0 0,0 0-78 0 0,0 0-237 0 0,0 0-245 0 0,0 0-282 0 0,0 0-322 0 0,0 0-266 0 0,0 0-259 0 0,0 0-205 0 0,0 0-157 0 0,0 0-144 0 0,-1-3-69 0 0,-7 93 2284 0 0,8-90-3095 0 0,0 0-407 0 0,7-1-13339 0 0,-5 0 3364 0 0</inkml:trace>
  <inkml:trace contextRef="#ctx0" brushRef="#br0" timeOffset="311.77">89 2 6081 0 0,'0'0'1706'0'0,"0"0"-323"0"0,0 0-116 0 0,0 0-34 0 0,0 0-24 0 0,0 0-48 0 0,0 0-131 0 0,0 0-143 0 0,0 0-160 0 0,0 0-111 0 0,0 0-104 0 0,0 0-108 0 0,0 0-20 0 0,-6 9-53 0 0,-16 27-42 0 0,21-35-213 0 0,1 1 0 0 0,0-1 0 0 0,-1 1 0 0 0,1-1 0 0 0,0 1 0 0 0,0-1 0 0 0,0 1 0 0 0,0-1-1 0 0,0 1 1 0 0,0-1 0 0 0,0 1 0 0 0,1-1 0 0 0,-1 1 0 0 0,0-1 0 0 0,1 1 0 0 0,-1-1 0 0 0,1 1 0 0 0,0-1 0 0 0,-1 0 0 0 0,1 1 0 0 0,0-1-1 0 0,0 0 1 0 0,0 0 0 0 0,0 0 0 0 0,0 0 0 0 0,0 1 0 0 0,0-1 0 0 0,0-1 0 0 0,0 1 0 0 0,1 0 0 0 0,-1 0 0 0 0,0 0 0 0 0,1-1 0 0 0,-1 1-1 0 0,1 0 1 0 0,-1-1 0 0 0,0 1 0 0 0,1-1 0 0 0,-1 0 0 0 0,1 0 0 0 0,-1 1 0 0 0,1-1 0 0 0,-1 0 0 0 0,1 0 0 0 0,-1 0 0 0 0,1 0 0 0 0,-1-1 0 0 0,1 1-1 0 0,-1 0 1 0 0,1-1 0 0 0,-1 1 0 0 0,1-1 0 0 0,-1 1 0 0 0,1-1 0 0 0,-1 0 0 0 0,0 0 0 0 0,0 1 0 0 0,1-1 0 0 0,-1 0-76 0 0,1 0 22 0 0,-1-1 0 0 0,1 1-1 0 0,0 0 1 0 0,-1-1 0 0 0,1 1 0 0 0,-1-1 0 0 0,0 0 0 0 0,1 1 0 0 0,-1-1 0 0 0,0 0 0 0 0,0 0 0 0 0,0 0 0 0 0,-1 1-1 0 0,1-1 1 0 0,0 0 0 0 0,-1 0 0 0 0,1 0 0 0 0,-1-1 0 0 0,1 1 0 0 0,-1 0 0 0 0,0 0 0 0 0,0 0 0 0 0,0 0-1 0 0,0 0 1 0 0,0 0 0 0 0,-1 0 0 0 0,1 0 0 0 0,-1 0 0 0 0,1 0 0 0 0,-1 0 0 0 0,0 0 0 0 0,1 0 0 0 0,-1 0 0 0 0,0 0-1 0 0,-1 0 1 0 0,1 1 0 0 0,0-1 0 0 0,0 0 0 0 0,-1 1 0 0 0,1-1 0 0 0,-1 1 0 0 0,1-1 0 0 0,-1 1 0 0 0,1 0-1 0 0,-1 0 1 0 0,0 0 0 0 0,-1-1-22 0 0,-1 1-1624 0 0,3 1-2762 0 0,1 0-4005 0 0,0 0-1937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5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5 2441 0 0,'0'0'2219'0'0,"0"0"-343"0"0,0 0-53 0 0,0 0 164 0 0,0 0 94 0 0,0 0-57 0 0,0 0-216 0 0,0 0-278 0 0,0 0-275 0 0,0 0-240 0 0,0 0-203 0 0,-3-1-156 0 0,-4-3 1163 0 0,22 5 1049 0 0,4 0-2840 0 0,99-2 560 0 0,-118 1-555 0 0,0 0 10 0 0,0 0 15 0 0,0 0-6 0 0,0 0-21 0 0,0 0-7 0 0,0 0-27 0 0,-42 64 159 0 0,35-58-133 0 0,-120 123 155 0 0,127-129-172 0 0,-1 1 0 0 0,1-1 0 0 0,-1 0 0 0 0,1 1 0 0 0,0-1 0 0 0,-1 1 0 0 0,1-1 0 0 0,0 1 0 0 0,-1-1 0 0 0,1 1 1 0 0,0-1-1 0 0,0 1 0 0 0,0-1 0 0 0,-1 1 0 0 0,1-1 0 0 0,0 1 0 0 0,0-1 0 0 0,0 1 0 0 0,0-1 0 0 0,0 1 0 0 0,0-1 0 0 0,0 1 1 0 0,0 0-1 0 0,0-1 0 0 0,0 1 0 0 0,0-1 0 0 0,0 1 0 0 0,1-1 0 0 0,-1 1 0 0 0,0-1 0 0 0,0 1 0 0 0,0-1 0 0 0,1 1 1 0 0,-1-1-1 0 0,0 1 0 0 0,1-1 0 0 0,-1 1 0 0 0,0-1 0 0 0,1 0 0 0 0,-1 1 0 0 0,1-1 0 0 0,-1 0 0 0 0,0 1 0 0 0,1-1 1 0 0,-1 0-1 0 0,1 1 0 0 0,-1-1 0 0 0,1 0 0 0 0,-1 0 0 0 0,1 0 0 0 0,0 1 0 0 0,-1-1 0 0 0,1 0 0 0 0,-1 0 0 0 0,1 0 1 0 0,-1 0-1 0 0,1 0 0 0 0,-1 0 0 0 0,1 0 0 0 0,-1 0 0 0 0,1 0 0 0 0,0 0 0 0 0,-1-1 0 0 0,1 1 0 0 0,-1 0 0 0 0,1 0 1 0 0,-1 0-8 0 0,53-5 348 0 0,-42 3-360 0 0,114-3 16 0 0,-134-4-7462 0 0,3 3-4501 0 0,4 5 3210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6.5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8 0 0 0,'0'0'555'0'0,"0"0"1415"0"0,0 0 315 0 0,0 0-130 0 0,0 0-191 0 0,0 0-161 0 0,0 0-132 0 0,0 0-103 0 0,0 0-106 0 0,7 0 8378 0 0,26-3-9142 0 0,33-1-235 0 0,-74 13-25889 0 0,7-7 24418 0 0</inkml:trace>
  <inkml:trace contextRef="#ctx0" brushRef="#br0" timeOffset="317.889">47 36 0 0 0,'0'0'2790'0'0,"0"0"27"0"0,0 0-274 0 0,0 0-359 0 0,0 0-357 0 0,0 0-321 0 0,0 0-215 0 0,0 0-171 0 0,0 0-129 0 0,0 0-92 0 0,0 0-60 0 0,-2 1-14 0 0,25 2 3706 0 0,6-2-5985 0 0,-11-1-2873 0 0,-4 1-3745 0 0,-9-1-2238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24.5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3 8354 0 0,'0'0'1683'0'0,"0"0"-135"0"0,0 0 157 0 0,0 0 43 0 0,0 0-300 0 0,0 0-412 0 0,0 0-422 0 0,0 0-325 0 0,0 0-109 0 0,0 0-50 0 0,0 0-58 0 0,0 0-28 0 0,10-1-116 0 0,42 0-777 0 0,-46 3-2169 0 0,-3-1-3792 0 0,-2 0-1292 0 0</inkml:trace>
  <inkml:trace contextRef="#ctx0" brushRef="#br0" timeOffset="1">1 59 7154 0 0,'0'0'2680'0'0,"0"0"-547"0"0,0 0-238 0 0,0 0 88 0 0,0 0-87 0 0,0 0-342 0 0,0 0-457 0 0,0 0-481 0 0,0 0-374 0 0,0 0-153 0 0,0 0-63 0 0,0 0-40 0 0,8 0-14 0 0,-1-1-863 0 0,36 0 1679 0 0,-25 2-5007 0 0,-2 0-5242 0 0,-12-1 1921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25.1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3 6145 0 0,'0'0'2928'0'0,"0"0"-169"0"0,0 0-211 0 0,0 0-263 0 0,0 0-390 0 0,0 0-340 0 0,0 0-312 0 0,0 0-214 0 0,0 0-195 0 0,0 0-178 0 0,0 0-125 0 0,0 0-146 0 0,0 0-83 0 0,0-2-53 0 0,-13 158 3745 0 0,11-151-6032 0 0,3-6-2955 0 0,0-2-3959 0 0,1 2-2571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31.2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34 0 0 0,'0'0'892'0'0,"0"0"1191"0"0,0 0 507 0 0,0 0 71 0 0,0 0-38 0 0,0 0-237 0 0,0 0-383 0 0,0 0-347 0 0,0 0-333 0 0,0 0-225 0 0,1-4-157 0 0,2-2-512 0 0,2-5-114 0 0,-4-1 3398 0 0,-1 12-3369 0 0,0 0-98 0 0,0 0-65 0 0,0 27 630 0 0,3 80 1173 0 0,0-109-10774 0 0,1 0-2264 0 0,-2 1 2619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31.9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42 2296 0 0,'0'0'2353'0'0,"0"0"-373"0"0,0 0-39 0 0,0 0 22 0 0,0 0-93 0 0,0 0-145 0 0,0 0-302 0 0,0 0-305 0 0,0 0-230 0 0,0 0-134 0 0,0 0-58 0 0,0 0-57 0 0,0 0-7 0 0,1-2 0 0 0,0 1-546 0 0,-1 0 1 0 0,0 1 0 0 0,0-1-1 0 0,0 0 1 0 0,0 1 0 0 0,0-1-1 0 0,0 0 1 0 0,0 1 0 0 0,0-1-1 0 0,0 0 1 0 0,0 0 0 0 0,-1 1-1 0 0,1-1 1 0 0,0 1 0 0 0,0-1-1 0 0,-1 0 1 0 0,1 1 0 0 0,0-1-1 0 0,-1 0 1 0 0,1 1 0 0 0,0-1-1 0 0,-1 1 1 0 0,1-1 0 0 0,-1 1-1 0 0,1-1 1 0 0,-1 1 0 0 0,1-1-1 0 0,-1 1 1 0 0,0 0 0 0 0,1-1-1 0 0,-1 1 1 0 0,1 0 0 0 0,-1-1-1 0 0,0 1 1 0 0,1 0 0 0 0,-1 0-1 0 0,0 0 1 0 0,1 0 0 0 0,-1-1-1 0 0,0 1 1 0 0,0 0 0 0 0,1 0-1 0 0,-1 0 1 0 0,0 0 0 0 0,1 0-1 0 0,-1 1 1 0 0,0-1 0 0 0,1 0-1 0 0,-1 0 1 0 0,0 0 0 0 0,1 1-1 0 0,-1-1 1 0 0,0 0 0 0 0,1 1-1 0 0,-1-1 1 0 0,1 0 0 0 0,-1 1-1 0 0,1-1 1 0 0,-1 1 0 0 0,1-1-1 0 0,-1 1 1 0 0,1-1 0 0 0,-1 1-87 0 0,-1 0 43 0 0,1 0 1 0 0,-1-1 0 0 0,1 1 0 0 0,-1 0-1 0 0,1 1 1 0 0,-1-1 0 0 0,1 0-1 0 0,0 0 1 0 0,-1 1 0 0 0,1-1 0 0 0,0 0-1 0 0,0 1 1 0 0,0-1 0 0 0,0 1 0 0 0,0 0-1 0 0,0-1 1 0 0,0 1 0 0 0,1 0-1 0 0,-1-1 1 0 0,1 1 0 0 0,-1 0 0 0 0,1 0-1 0 0,0 0 1 0 0,0-1 0 0 0,-1 1-1 0 0,1 0 1 0 0,0 0 0 0 0,1 0 0 0 0,-1 0-1 0 0,0-1 1 0 0,0 1 0 0 0,1 0 0 0 0,-1 0-1 0 0,1 0 1 0 0,0-1 0 0 0,0 1-1 0 0,-1 0 1 0 0,1-1 0 0 0,0 1 0 0 0,0-1-1 0 0,0 1 1 0 0,1-1 0 0 0,-1 1 0 0 0,0-1-1 0 0,0 0 1 0 0,1 0 0 0 0,-1 0-1 0 0,1 1 1 0 0,-1-1 0 0 0,1-1 0 0 0,-1 1-1 0 0,1 0 1 0 0,0 0 0 0 0,-1 0 0 0 0,1-1-1 0 0,0 1 1 0 0,0-1 0 0 0,0 0-1 0 0,-1 1 1 0 0,1-1 0 0 0,1 0-44 0 0,0 1 19 0 0,0 0-1 0 0,-1-1 1 0 0,1 1 0 0 0,0-1 0 0 0,0 0-1 0 0,0 0 1 0 0,0 0 0 0 0,-1 0 0 0 0,1 0 0 0 0,0 0-1 0 0,0-1 1 0 0,0 1 0 0 0,-1-1 0 0 0,1 0-1 0 0,0 0 1 0 0,-1 0 0 0 0,1 0 0 0 0,0-1 0 0 0,-1 1-1 0 0,0-1 1 0 0,1 1 0 0 0,-1-1 0 0 0,0 0-1 0 0,0 0 1 0 0,0 0 0 0 0,0 0 0 0 0,0 0-1 0 0,0 0 1 0 0,0-1 0 0 0,-1 1 0 0 0,1 0 0 0 0,-1-1-1 0 0,0 0 1 0 0,0 1 0 0 0,0-1 0 0 0,0 0-1 0 0,0 1 1 0 0,-1-1 0 0 0,1 0 0 0 0,-1-2-19 0 0,0 3-26 0 0,0 0 0 0 0,0 0 1 0 0,0 0-1 0 0,-1 0 0 0 0,1-1 1 0 0,-1 1-1 0 0,1 0 0 0 0,-1 0 1 0 0,0 0-1 0 0,0 0 0 0 0,0 1 1 0 0,0-1-1 0 0,0 0 0 0 0,0 0 1 0 0,0 0-1 0 0,-1 1 1 0 0,1-1-1 0 0,-1 1 0 0 0,1-1 1 0 0,-1 1-1 0 0,0 0 0 0 0,1-1 1 0 0,-1 1-1 0 0,0 0 0 0 0,0 0 1 0 0,0 0-1 0 0,0 0 0 0 0,0 1 1 0 0,0-1-1 0 0,0 0 0 0 0,0 1 1 0 0,0 0-1 0 0,0-1 0 0 0,0 1 1 0 0,-1 0-1 0 0,1 0 0 0 0,0 0 1 0 0,0 0-1 0 0,0 1 0 0 0,0-1 1 0 0,0 0-1 0 0,0 1 0 0 0,0 0 1 0 0,0-1-1 0 0,0 1 0 0 0,-1 0 26 0 0,-1 9-5385 0 0,4-6 58 0 0,0-1-3699 0 0,1-1 157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34.0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51 768 0 0,'0'0'2286'0'0,"0"0"8"0"0,0 0 200 0 0,0 0 33 0 0,0 0-259 0 0,0 0-417 0 0,0 0-505 0 0,0 0-423 0 0,0 0-256 0 0,0 0-159 0 0,0 0-55 0 0,0 0 9 0 0,2 0 5120 0 0,6-3-4448 0 0,31-45-377 0 0,-41 101-58 0 0,0-4-97 0 0,2-49-4076 0 0,2-3-6437 0 0,-1 2-1516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35.0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56 9 8426 0 0,'0'0'2103'0'0,"0"0"-48"0"0,0 0-45 0 0,0 0-23 0 0,0 0-196 0 0,0 0-271 0 0,0 0-253 0 0,0 0-255 0 0,0 0-205 0 0,0 0-159 0 0,0 0-108 0 0,0 0-47 0 0,0 0-24 0 0,2-8 3233 0 0,81 55-3607 0 0,-11-20 2 0 0,-114-3 542 0 0,-111 92-687 0 0,136-98 379 0 0,17-15-5625 0 0,2-2-5742 0 0,0-1-986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20.1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55 112 1728 0 0,'0'0'2360'0'0,"0"0"-17"0"0,0 0 68 0 0,0 0-40 0 0,0 0-158 0 0,0 0-210 0 0,0 0-282 0 0,0 0-320 0 0,0 0-214 0 0,0 0-194 0 0,0 0-143 0 0,0 0-77 0 0,0-5-94 0 0,-3-14-82 0 0,2 18-552 0 0,1 1 0 0 0,-1-1 0 0 0,1 1 0 0 0,-1-1 0 0 0,1 1 0 0 0,-1 0 0 0 0,0-1 0 0 0,1 1 0 0 0,-1-1 0 0 0,0 1 0 0 0,1 0 0 0 0,-1 0-1 0 0,0 0 1 0 0,0-1 0 0 0,1 1 0 0 0,-1 0 0 0 0,0 0 0 0 0,0 0 0 0 0,1 0 0 0 0,-1 0 0 0 0,0 0 0 0 0,0 0 0 0 0,1 0 0 0 0,-1 0 0 0 0,0 1 0 0 0,1-1-1 0 0,-1 0 1 0 0,0 0 0 0 0,0 1 0 0 0,1-1 0 0 0,-1 0 0 0 0,1 1 0 0 0,-1-1 0 0 0,0 1 0 0 0,1-1 0 0 0,-1 1 0 0 0,1-1 0 0 0,-1 1 0 0 0,1-1 0 0 0,-1 1-1 0 0,1 0 1 0 0,-1-1 0 0 0,1 1 0 0 0,0 0 0 0 0,-1 0-45 0 0,-1 0 32 0 0,1 0-1 0 0,-1 0 1 0 0,1 0 0 0 0,-1 0-1 0 0,1 0 1 0 0,0 0 0 0 0,-1 1-1 0 0,1-1 1 0 0,0 1-1 0 0,0-1 1 0 0,0 1 0 0 0,0-1-1 0 0,0 1 1 0 0,0-1 0 0 0,0 1-1 0 0,1 0 1 0 0,-1 0-1 0 0,1-1 1 0 0,-1 1 0 0 0,1 0-1 0 0,-1 0 1 0 0,1 0 0 0 0,0 0-1 0 0,0-1 1 0 0,0 1 0 0 0,0 0-1 0 0,0 0 1 0 0,1 0-1 0 0,-1 0 1 0 0,0-1 0 0 0,1 1-1 0 0,0 0 1 0 0,-1 0 0 0 0,1-1-1 0 0,0 1 1 0 0,0 0-1 0 0,0-1 1 0 0,0 1 0 0 0,0-1-1 0 0,0 1 1 0 0,0-1 0 0 0,0 1-1 0 0,1-1 1 0 0,-1 0-1 0 0,0 0 1 0 0,1 0 0 0 0,0 0-1 0 0,-1 0 1 0 0,1 0 0 0 0,-1 0-1 0 0,1 0 1 0 0,0 0 0 0 0,0-1-1 0 0,-1 1 1 0 0,1-1-1 0 0,0 1 1 0 0,0-1 0 0 0,0 0-1 0 0,-1 0 1 0 0,2 0-32 0 0,-1 1 22 0 0,0 0 0 0 0,0-1 0 0 0,0 1 0 0 0,0 0 0 0 0,0-1 1 0 0,1 0-1 0 0,-1 0 0 0 0,0 1 0 0 0,0-1 0 0 0,0-1 0 0 0,0 1 0 0 0,0 0 0 0 0,1 0 0 0 0,-1-1 0 0 0,0 1 1 0 0,0-1-1 0 0,0 0 0 0 0,0 0 0 0 0,0 1 0 0 0,0-1 0 0 0,0 0 0 0 0,0-1 0 0 0,-1 1 0 0 0,1 0 1 0 0,0-1-1 0 0,-1 1 0 0 0,1-1 0 0 0,-1 1 0 0 0,1-1 0 0 0,-1 1 0 0 0,0-1 0 0 0,1 0 0 0 0,-1 0 1 0 0,0 0-1 0 0,0 0 0 0 0,-1 0 0 0 0,1 0 0 0 0,0 0 0 0 0,-1 0 0 0 0,1 0 0 0 0,-1 0 0 0 0,1 0 0 0 0,-1-1 1 0 0,0 1-1 0 0,0 0 0 0 0,0 0 0 0 0,0 0 0 0 0,-1 0 0 0 0,1 0 0 0 0,0-1 0 0 0,-1 1 0 0 0,0-2-22 0 0,0 2-105 0 0,0 0 0 0 0,-1-1 0 0 0,1 1 0 0 0,0 0-1 0 0,-1 0 1 0 0,1 0 0 0 0,-1 0 0 0 0,0 0-1 0 0,0 0 1 0 0,1 1 0 0 0,-1-1 0 0 0,0 1-1 0 0,-1-1 1 0 0,1 1 0 0 0,0 0 0 0 0,0-1 0 0 0,0 1-1 0 0,-1 0 1 0 0,1 1 0 0 0,-1-1 0 0 0,-1 0 105 0 0,1 6-7589 0 0,2-1-3934 0 0,1-2 4145 0 0</inkml:trace>
  <inkml:trace contextRef="#ctx0" brushRef="#br0" timeOffset="941.426">266 92 184 0 0,'0'0'2415'0'0,"0"0"-134"0"0,0 0-35 0 0,0 0-2 0 0,0 0-88 0 0,0 0-167 0 0,0 0-233 0 0,0 0-247 0 0,0 0-198 0 0,0 0-158 0 0,0 0-138 0 0,0 0-112 0 0,0 0-120 0 0,-1-3-154 0 0,-7-1 594 0 0,8 34 352 0 0,0-17-1352 0 0,5 19 216 0 0,1-19-6862 0 0,-6-13 437 0 0,0 1 3349 0 0,0-1 527 0 0,0 0-6768 0 0</inkml:trace>
  <inkml:trace contextRef="#ctx0" brushRef="#br0" timeOffset="1291.958">169 138 5729 0 0,'0'0'2483'0'0,"0"0"-227"0"0,0 0-109 0 0,0 0-82 0 0,0 0-390 0 0,0 0-392 0 0,0 0-330 0 0,0 0-279 0 0,0 0-97 0 0,0 0-45 0 0,0 0-102 0 0,0 0-67 0 0,11-1-79 0 0,99-5-448 0 0,-92 7-3801 0 0,-11 0-2107 0 0,-2 0-4602 0 0</inkml:trace>
  <inkml:trace contextRef="#ctx0" brushRef="#br0" timeOffset="1564.398">520 29 5337 0 0,'0'0'2031'0'0,"0"0"71"0"0,0 0 40 0 0,0 0-136 0 0,0 0-290 0 0,0 0-246 0 0,0 0-235 0 0,0 0-222 0 0,0 0-197 0 0,0 0-186 0 0,0 0-156 0 0,0 0-103 0 0,0 0-71 0 0,-9-6-20 0 0,-29-17-10 0 0,37 23-229 0 0,0 0 0 0 0,0 0 1 0 0,-1 0-1 0 0,1 0 0 0 0,0 1 1 0 0,0-1-1 0 0,-1 0 0 0 0,1 0 1 0 0,0 1-1 0 0,0-1 0 0 0,0 1 1 0 0,-1-1-1 0 0,1 1 0 0 0,0 0 1 0 0,0-1-1 0 0,0 1 0 0 0,0 0 0 0 0,0 0 1 0 0,0 0-1 0 0,0-1 0 0 0,1 1 1 0 0,-1 0-1 0 0,0 0 0 0 0,0 0 1 0 0,1 1-1 0 0,-1-1 0 0 0,1 0 1 0 0,-1 0-1 0 0,1 0 0 0 0,-1 0 1 0 0,1 1-1 0 0,-1-1 0 0 0,1 0 1 0 0,0 0-1 0 0,0 1 0 0 0,0-1 1 0 0,0 0-1 0 0,0 0 0 0 0,0 1 1 0 0,0-1-43 0 0,0 1 108 0 0,3 142 2175 0 0,-15-140-8792 0 0,3-4-6975 0 0,7-1 7246 0 0</inkml:trace>
  <inkml:trace contextRef="#ctx0" brushRef="#br0" timeOffset="1927.766">345 85 4441 0 0,'0'0'1971'0'0,"0"0"-303"0"0,0 0-159 0 0,0 0 16 0 0,0 0 6 0 0,0 0-48 0 0,0 0-157 0 0,0 0-247 0 0,0 0-224 0 0,10-1-160 0 0,200-7 1417 0 0,-209 8-2093 0 0,0 1 0 0 0,0-1 0 0 0,1 0 0 0 0,-1 1 0 0 0,0-1 0 0 0,0 0 0 0 0,1 0 0 0 0,-1 0 0 0 0,0 0 0 0 0,1 0 0 0 0,-1 0 0 0 0,0 0 0 0 0,0 0 0 0 0,1-1 0 0 0,-1 1 0 0 0,0 0 0 0 0,0-1 0 0 0,0 1 0 0 0,1-1 0 0 0,-1 0 0 0 0,0 1 0 0 0,0-1 0 0 0,0 0 0 0 0,0 1 0 0 0,0-1 0 0 0,0 0 0 0 0,0 0 0 0 0,0 0 0 0 0,0 0 0 0 0,-1 0 0 0 0,1 0 0 0 0,0 0 0 0 0,-1 0 0 0 0,1-1 0 0 0,-1 1 0 0 0,1 0 0 0 0,-1 0 0 0 0,1 0 0 0 0,-1-1 0 0 0,0 1 0 0 0,1 0 0 0 0,-1 0 0 0 0,0-1 0 0 0,0 1 0 0 0,0 0 0 0 0,0-1 0 0 0,0 1 0 0 0,-1 0 0 0 0,1 0 0 0 0,0-1 0 0 0,0 1 0 0 0,-1 0 0 0 0,1 0-19 0 0,-2 1 95 0 0,-1 0 1 0 0,1 0 0 0 0,0 0-1 0 0,0 0 1 0 0,0 1 0 0 0,0-1-1 0 0,0 1 1 0 0,0 0-1 0 0,0-1 1 0 0,0 1 0 0 0,0 0-1 0 0,0 0 1 0 0,1 0-1 0 0,-1 0 1 0 0,0 1 0 0 0,0-1-1 0 0,1 0 1 0 0,-1 1 0 0 0,1-1-1 0 0,0 1 1 0 0,-1 0-1 0 0,1-1 1 0 0,0 1 0 0 0,0 0-1 0 0,0 0 1 0 0,0 0-1 0 0,0-1 1 0 0,0 1 0 0 0,0 0-1 0 0,1 0 1 0 0,-1 1 0 0 0,1-1-1 0 0,-1 1-95 0 0,0 1 99 0 0,0-1 1 0 0,0 1-1 0 0,1-1 0 0 0,-1 1 0 0 0,1 0 0 0 0,0-1 0 0 0,0 1 0 0 0,0 0 1 0 0,0-1-1 0 0,0 1 0 0 0,1-1 0 0 0,0 1 0 0 0,0-1 0 0 0,0 1 1 0 0,0-1-1 0 0,0 1 0 0 0,1-1 0 0 0,-1 0 0 0 0,1 0 0 0 0,0 0 1 0 0,1 2-100 0 0,10 5-5358 0 0,5-6-5919 0 0,-17-4 1472 0 0</inkml:trace>
  <inkml:trace contextRef="#ctx0" brushRef="#br0" timeOffset="2273.503">652 45 4537 0 0,'0'0'3717'0'0,"0"0"-842"0"0,0 0-449 0 0,0 0-239 0 0,0 0-431 0 0,0 0-411 0 0,0 0-394 0 0,0 0-366 0 0,0 0-210 0 0,0 0-63 0 0,0 0 61 0 0,0 0 97 0 0,2 26 1462 0 0,-3-15-2869 0 0,-2 17 4723 0 0,1-9-6319 0 0,1-9-3415 0 0,0-1-4525 0 0,1-8 2737 0 0</inkml:trace>
  <inkml:trace contextRef="#ctx0" brushRef="#br0" timeOffset="2583.795">709 79 4897 0 0,'0'0'2382'0'0,"0"0"-498"0"0,0 0-471 0 0,0 0-431 0 0,0 0-191 0 0,0 0-17 0 0,0 0 7 0 0,0 0 6 0 0,0 0-76 0 0,0 0-99 0 0,0 0-85 0 0,0 0-74 0 0,0 0-26 0 0,-3 6-31 0 0,-12 32 824 0 0,17-37-1097 0 0,-1 1-1 0 0,0-1 0 0 0,0 0 1 0 0,1 1-1 0 0,-1-1 0 0 0,1 0 1 0 0,-1 0-1 0 0,1 0 0 0 0,-1 0 1 0 0,1 0-1 0 0,0 0 0 0 0,-1 0 1 0 0,1-1-1 0 0,0 1 0 0 0,0-1 1 0 0,0 1-1 0 0,-1-1 0 0 0,1 0 1 0 0,0 0-1 0 0,0 1 0 0 0,0-1 1 0 0,0-1-1 0 0,0 1 0 0 0,-1 0 1 0 0,1 0-1 0 0,0-1 0 0 0,0 1 1 0 0,0-1-1 0 0,-1 1 0 0 0,1-1 1 0 0,0 0-1 0 0,0 0 0 0 0,-1 1 1 0 0,1-1-1 0 0,-1-1 1 0 0,1 1-1 0 0,-1 0 0 0 0,1 0 1 0 0,-1 0-1 0 0,0-1 0 0 0,1 0-122 0 0,-2 0-15 0 0,0 0 0 0 0,0 0-1 0 0,-1 0 1 0 0,1 0 0 0 0,0 0 0 0 0,-1 0-1 0 0,1 0 1 0 0,-1 0 0 0 0,0 0-1 0 0,0 0 1 0 0,1 1 0 0 0,-1-1 0 0 0,0 0-1 0 0,-1 0 1 0 0,1 1 0 0 0,0-1 0 0 0,0 0-1 0 0,-1 1 1 0 0,1 0 0 0 0,-1-1 0 0 0,1 1-1 0 0,-1 0 1 0 0,0-1 0 0 0,0 1 0 0 0,0 0 14 0 0,-18-6-9799 0 0,20 7 5218 0 0,0 0-402 0 0,0 0 679 0 0</inkml:trace>
  <inkml:trace contextRef="#ctx0" brushRef="#br0" timeOffset="3464.401">763 37 0 0 0,'0'0'2087'0'0,"0"0"560"0"0,0 0-37 0 0,0 0-176 0 0,0 0-336 0 0,0 0-362 0 0,0 0-282 0 0,0 0-205 0 0,0 0-140 0 0,0 0-96 0 0,0 0-121 0 0,0 0-106 0 0,0 0-81 0 0,9 9-115 0 0,26 29-85 0 0,-34-36-459 0 0,1 0 0 0 0,-1 0 0 0 0,0 0-1 0 0,0 0 1 0 0,0 1 0 0 0,-1-1-1 0 0,1 0 1 0 0,0 0 0 0 0,-1 1 0 0 0,0-1-1 0 0,1 1 1 0 0,-1-1 0 0 0,0 0 0 0 0,0 1-1 0 0,0-1 1 0 0,-1 0 0 0 0,1 1 0 0 0,0-1-1 0 0,-1 0 1 0 0,0 1 0 0 0,1-1-1 0 0,-1 0 1 0 0,0 0 0 0 0,0 0 0 0 0,0 1-1 0 0,-1-1 1 0 0,0 1-46 0 0,0 0 31 0 0,-36 40-1180 0 0,28-37-2675 0 0,0 0-3319 0 0,5-4-3562 0 0</inkml:trace>
  <inkml:trace contextRef="#ctx0" brushRef="#br0" timeOffset="4002.534">867 34 0 0 0,'0'0'2347'0'0,"0"0"18"0"0,0 0 47 0 0,0 0 53 0 0,0 0-138 0 0,0 0-240 0 0,0 0-311 0 0,0 0-278 0 0,0 0-212 0 0,0 0-223 0 0,0 0-177 0 0,0 0-173 0 0,-3-2-189 0 0,-5-6 170 0 0,13 17 1232 0 0,101 44-115 0 0,-141-17-1568 0 0,-66 45-68 0 0,103-69-4117 0 0,8-11-9140 0 0,-6-1 3508 0 0</inkml:trace>
  <inkml:trace contextRef="#ctx0" brushRef="#br0" timeOffset="29134.38">243 101 0 0 0,'0'0'1366'0'0,"0"0"29"0"0,0 0 48 0 0,0 0 22 0 0,0 0-130 0 0,0 0-177 0 0,1-4-174 0 0,0 1-1471 0 0,2-7 1889 0 0,-11-11 8776 0 0,-5 19-9998 0 0,10 3-105 0 0,0 0-1 0 0,0 1 0 0 0,1-1 1 0 0,-1 1-1 0 0,0-1 1 0 0,1 1-1 0 0,-1 0 1 0 0,1 0-1 0 0,-1 0 1 0 0,1 0-1 0 0,0 1 1 0 0,0-1-1 0 0,0 1 1 0 0,0-1-1 0 0,1 1 1 0 0,-1 0-1 0 0,0 0 1 0 0,1-1-1 0 0,0 1 1 0 0,0 0-1 0 0,0 0 1 0 0,0 0-1 0 0,0 1 1 0 0,1-1-1 0 0,-1 0 1 0 0,1 0-1 0 0,0 0 1 0 0,0 0-1 0 0,0 0 0 0 0,0 1 1 0 0,1-1-1 0 0,-1 0 1 0 0,1 0-1 0 0,0 0 1 0 0,0 0-1 0 0,0 0 1 0 0,0 0-1 0 0,0 0 1 0 0,1 0-1 0 0,0 0-74 0 0,1-1 39 0 0,0 0-1 0 0,0 0 0 0 0,0 0 0 0 0,0-1 0 0 0,0 1 1 0 0,0-1-1 0 0,1 0 0 0 0,-1 0 0 0 0,0 0 0 0 0,1 0 1 0 0,-1 0-1 0 0,1-1 0 0 0,-1 0 0 0 0,1 1 1 0 0,-1-1-1 0 0,1-1 0 0 0,0 1 0 0 0,-1 0 0 0 0,1-1 1 0 0,-1 0-1 0 0,0 0 0 0 0,1 0 0 0 0,-1 0 1 0 0,0 0-1 0 0,1-1 0 0 0,-1 1 0 0 0,0-1 0 0 0,0 0 1 0 0,0-1-39 0 0,-1 0-16 0 0,-1-2 0 0 0,0 1 0 0 0,0 0 0 0 0,0 0 0 0 0,0 0 0 0 0,0 0 0 0 0,-1-1 0 0 0,0 1 0 0 0,0 0 0 0 0,0 0 0 0 0,0-1 0 0 0,-1 1 0 0 0,0 0 0 0 0,0 0 0 0 0,0-1 0 0 0,0 1 0 0 0,-1 0 0 0 0,1 0 0 0 0,-1 1 0 0 0,0-1-1 0 0,-2-2 17 0 0,-8 16-14169 0 0,12-9 11322 0 0,-2 3-4307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36.5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4358 190 0 0 0,'0'0'1704'0'0,"0"0"303"0"0,0 0 273 0 0,0 0 127 0 0,0 0-47 0 0,0 0-273 0 0,0 0-358 0 0,0 0-360 0 0,0 0-308 0 0,0 0-247 0 0,3-8 2404 0 0,27 6-504 0 0,32 3-2124 0 0,-59 6-3571 0 0,-9-1-9724 0 0,4-5 4051 0 0</inkml:trace>
  <inkml:trace contextRef="#ctx0" brushRef="#br0" timeOffset="325.067">4295 265 5873 0 0,'0'0'2131'0'0,"0"0"-424"0"0,0 0-17 0 0,0 0 183 0 0,0 0 74 0 0,0 0-131 0 0,0 0-298 0 0,0 0-314 0 0,0 0-199 0 0,0 0-166 0 0,0 0-215 0 0,0 0-163 0 0,0 0-127 0 0,10 0-86 0 0,93 3-162 0 0,-80-2-3768 0 0,-15-1-3464 0 0,-4 0-3926 0 0</inkml:trace>
  <inkml:trace contextRef="#ctx0" brushRef="#br0" timeOffset="6845.088">4685 83 0 0 0,'0'0'1592'0'0,"0"0"414"0"0,0 0 91 0 0,0 0-34 0 0,0 0-98 0 0,0 0-107 0 0,2-5-165 0 0,-2 5-1906 0 0,7-20 3205 0 0,-1 15 8433 0 0,0 215-9643 0 0,-3-229-6815 0 0,-2 13-113 0 0,1 0-3726 0 0,0 3-1337 0 0</inkml:trace>
  <inkml:trace contextRef="#ctx0" brushRef="#br0" timeOffset="8476.629">5409 62 6145 0 0,'0'0'3700'0'0,"0"0"-1701"0"0,0 0-456 0 0,0 0 83 0 0,0 0 30 0 0,0 0 2 0 0,0 0-61 0 0,0 0-207 0 0,0 0-242 0 0,0 0-197 0 0,0 0-184 0 0,0 0-151 0 0,0 0-115 0 0,4-8-110 0 0,10-24-88 0 0,-12 82 2459 0 0,-1 58-1826 0 0,-1-103-1708 0 0,1-6-2726 0 0,-1-1-2283 0 0,0-1-3363 0 0,0 2-1350 0 0</inkml:trace>
  <inkml:trace contextRef="#ctx0" brushRef="#br0" timeOffset="7152.891">4831 94 5241 0 0,'0'0'3154'0'0,"0"0"-397"0"0,0 0-201 0 0,0 0-195 0 0,0 0-293 0 0,0 0-279 0 0,0 0-316 0 0,0 0-310 0 0,0 0-263 0 0,0 0-230 0 0,0 0-199 0 0,0 0-155 0 0,0 0-83 0 0,0-3 7 0 0,0-1-303 0 0,2-4 711 0 0,3 21 607 0 0,1 41 114 0 0,-5-18-4575 0 0,21-49-21342 0 0,-19 10 23701 0 0</inkml:trace>
  <inkml:trace contextRef="#ctx0" brushRef="#br0" timeOffset="7463.084">4941 68 0 0 0,'0'0'2654'0'0,"0"0"640"0"0,0 0 164 0 0,0 0-211 0 0,0 0-462 0 0,0 0-661 0 0,0 0-647 0 0,0 0-477 0 0,0 0-303 0 0,0 0-90 0 0,0 0 40 0 0,3-1 52 0 0,-3 0-651 0 0,1 1-1 0 0,-1 0 1 0 0,1 0 0 0 0,0-1 0 0 0,-1 1-1 0 0,1 0 1 0 0,-1 0 0 0 0,1 0 0 0 0,0 0-1 0 0,-1 0 1 0 0,1 0 0 0 0,0 0 0 0 0,-1 0-1 0 0,1 0 1 0 0,0 0 0 0 0,-1 0-1 0 0,1 0 1 0 0,-1 1 0 0 0,1-1 0 0 0,0 0-1 0 0,-1 0 1 0 0,1 1 0 0 0,-1-1 0 0 0,1 0-1 0 0,-1 1 1 0 0,1-1 0 0 0,-1 0 0 0 0,1 1-1 0 0,-1-1 1 0 0,1 1 0 0 0,-1-1 0 0 0,0 1-1 0 0,1-1 1 0 0,-1 1 0 0 0,0-1 0 0 0,1 1-1 0 0,-1-1 1 0 0,0 1 0 0 0,0 0 0 0 0,1-1-1 0 0,-1 1 1 0 0,0-1 0 0 0,0 1 0 0 0,0 0-1 0 0,0-1 1 0 0,0 1 0 0 0,0 0 0 0 0,0-1-1 0 0,0 1 1 0 0,0 0 0 0 0,0-1-1 0 0,0 1 1 0 0,0-1 0 0 0,-1 1 0 0 0,1 0-1 0 0,0-1 1 0 0,0 1 0 0 0,-1-1 0 0 0,1 1-1 0 0,0-1 1 0 0,-1 1 0 0 0,1-1 0 0 0,0 1-1 0 0,-1-1 1 0 0,1 1 0 0 0,-1-1-48 0 0,1 13 234 0 0,-1 10-35 0 0,-1 17-164 0 0,7-18-3278 0 0,-1-17-1878 0 0,1-4-4098 0 0,-4-1 494 0 0</inkml:trace>
  <inkml:trace contextRef="#ctx0" brushRef="#br0" timeOffset="7971.996">5067 46 5849 0 0,'0'0'4511'0'0,"0"0"-1791"0"0,0 0-675 0 0,0 0-257 0 0,0 0-293 0 0,0 0-313 0 0,0 0-332 0 0,0 0-331 0 0,0 0-213 0 0,0 0-50 0 0,0 0 21 0 0,0 0 50 0 0,0 0 39 0 0,4 1 1 0 0,120 38 1999 0 0,-123-37-2321 0 0,0 0 0 0 0,-1-1-1 0 0,1 1 1 0 0,-1 0 0 0 0,1-1-1 0 0,-1 1 1 0 0,0 0 0 0 0,1 0 0 0 0,-1-1-1 0 0,0 1 1 0 0,0 0 0 0 0,0 0 0 0 0,-1-1-1 0 0,1 1 1 0 0,0 0 0 0 0,-1 0 0 0 0,1-1-1 0 0,-1 1 1 0 0,1 0 0 0 0,-1-1 0 0 0,0 1-1 0 0,0-1 1 0 0,1 1 0 0 0,-1-1 0 0 0,-1 1-1 0 0,1-1 1 0 0,0 1 0 0 0,0-1-1 0 0,0 0 1 0 0,-1 0 0 0 0,1 0 0 0 0,0 0-1 0 0,-1 0 1 0 0,1 0 0 0 0,-1 0 0 0 0,0 0-1 0 0,1 0 1 0 0,-1-1 0 0 0,0 1-45 0 0,-3 4 66 0 0,-113 95 541 0 0,115-97 393 0 0,1 0-3473 0 0,2-2-4025 0 0,4-1-4577 0 0,-2-2 2479 0 0</inkml:trace>
  <inkml:trace contextRef="#ctx0" brushRef="#br0" timeOffset="16976.586">6930 49 0 0 0,'0'0'2431'0'0,"0"0"322"0"0,0 0 105 0 0,0 0-42 0 0,0 0-260 0 0,0 0-395 0 0,0 0-399 0 0,0 0-336 0 0,0 0-227 0 0,0 0-194 0 0,0 0-138 0 0,1-3-122 0 0,1 35 3682 0 0,0 77-4587 0 0,7-112-9246 0 0,-6 1 1452 0 0,0 0-1532 0 0</inkml:trace>
  <inkml:trace contextRef="#ctx0" brushRef="#br0" timeOffset="17317.944">7082 28 8850 0 0,'0'0'2743'0'0,"0"0"-237"0"0,0 0-268 0 0,0 0-340 0 0,0 0-371 0 0,0 0-339 0 0,0 0-380 0 0,0 0-271 0 0,0 0-96 0 0,0 0 13 0 0,0 0 81 0 0,0 0 39 0 0,2 3-53 0 0,7 101 351 0 0,-5-98-3939 0 0,-2-5-1036 0 0,0 0-3325 0 0,-1-1-3330 0 0</inkml:trace>
  <inkml:trace contextRef="#ctx0" brushRef="#br0" timeOffset="17522.367">7252 0 10706 0 0,'0'0'3017'0'0,"0"0"-667"0"0,0 0-602 0 0,0 0-513 0 0,0 0-265 0 0,0 0-29 0 0,0 0-22 0 0,0 0-52 0 0,0 0-115 0 0,0 0-160 0 0,0 0-160 0 0,0 0-114 0 0,0 0-60 0 0,0 9-58 0 0,5 67 262 0 0,-5-72-874 0 0,4 27 218 0 0,-5-21-3105 0 0,-2-1-4148 0 0,2-5-3943 0 0</inkml:trace>
  <inkml:trace contextRef="#ctx0" brushRef="#br0" timeOffset="15987.078">6531 80 11658 0 0,'0'0'2057'0'0,"0"0"-334"0"0,0 0-184 0 0,0 0-271 0 0,0 0-285 0 0,0 0-143 0 0,0 0-121 0 0,0 0-80 0 0,0 0-110 0 0,0 0-134 0 0,0 0-100 0 0,11 0-88 0 0,87 6-305 0 0,-91-1-4217 0 0,-7 3-12054 0 0,-2-6 14299 0 0</inkml:trace>
  <inkml:trace contextRef="#ctx0" brushRef="#br0" timeOffset="16390.075">6574 131 1416 0 0,'0'0'3269'0'0,"0"0"-286"0"0,0 0-162 0 0,0 0-250 0 0,0 0-404 0 0,0 0-450 0 0,0 0-370 0 0,0 0-287 0 0,0 0-187 0 0,0 0-110 0 0,0 0-31 0 0,0 0-36 0 0,0 0-71 0 0,2 1-99 0 0,49 15-864 0 0,-38-14-3757 0 0,-1 0-3710 0 0,-7 0-3451 0 0</inkml:trace>
  <inkml:trace contextRef="#ctx0" brushRef="#br0" timeOffset="11859.093">5614 110 0 0 0,'0'0'1975'0'0,"0"0"158"0"0,0 0-102 0 0,0 0-168 0 0,0 0-106 0 0,0 0-74 0 0,0 0-86 0 0,0 0-96 0 0,0 0-158 0 0,-6-23 6624 0 0,4 22-7918 0 0,0 1 0 0 0,0 0 0 0 0,0 0-1 0 0,0 0 1 0 0,0 0 0 0 0,0 0 0 0 0,0 0 0 0 0,0 0-1 0 0,0 0 1 0 0,0 1 0 0 0,0-1 0 0 0,0 1-1 0 0,0 0 1 0 0,0-1 0 0 0,0 1 0 0 0,0 0-1 0 0,1 0 1 0 0,-1 0 0 0 0,0 1 0 0 0,1-1-1 0 0,-1 0 1 0 0,0 1 0 0 0,1-1 0 0 0,0 0 0 0 0,-1 1-1 0 0,1 0 1 0 0,0-1 0 0 0,0 1 0 0 0,0 0-1 0 0,0 0 1 0 0,0 0 0 0 0,0-1 0 0 0,1 1-1 0 0,-1 0 1 0 0,0 0 0 0 0,1 0 0 0 0,0 0-1 0 0,-1 0 1 0 0,1 0 0 0 0,0 0 0 0 0,0 0 0 0 0,0 0-1 0 0,0 0 1 0 0,1 1 0 0 0,-1-1 0 0 0,0 0-49 0 0,2 0 30 0 0,-1 0 0 0 0,0 0 0 0 0,0-1 0 0 0,1 1 0 0 0,-1 0 0 0 0,1-1 0 0 0,0 1 0 0 0,-1-1 0 0 0,1 1 0 0 0,0-1 0 0 0,0 0 0 0 0,0 1 0 0 0,0-1 0 0 0,0 0 0 0 0,0-1 0 0 0,0 1 0 0 0,0 0 1 0 0,0 0-1 0 0,0-1 0 0 0,1 0 0 0 0,-1 1 0 0 0,0-1 0 0 0,0 0 0 0 0,1 0 0 0 0,-1 0 0 0 0,0 0 0 0 0,0 0 0 0 0,1-1 0 0 0,-1 1 0 0 0,0-1 0 0 0,0 1 0 0 0,0-1 0 0 0,0 0 0 0 0,0 0 0 0 0,0 0 0 0 0,0 0 0 0 0,0 0 1 0 0,0-1-1 0 0,0 1 0 0 0,0 0 0 0 0,-1-1 0 0 0,1 1 0 0 0,0-1 0 0 0,-1 0 0 0 0,1-1-30 0 0,-12-39 934 0 0,1 21-1339 0 0,8 7-3184 0 0,4 4-2545 0 0,7 0-3670 0 0,-8 8 1356 0 0</inkml:trace>
  <inkml:trace contextRef="#ctx0" brushRef="#br0" timeOffset="13302.115">5729 61 6761 0 0,'0'0'1901'0'0,"0"0"-131"0"0,0 0-101 0 0,0 0-11 0 0,0 0-35 0 0,0 0-149 0 0,0 0-338 0 0,0 0-415 0 0,0 0-314 0 0,0 0-195 0 0,0 0-21 0 0,0 0 66 0 0,0 0 59 0 0,13 12 620 0 0,-11 8-549 0 0,1 9-153 0 0,-5-12-6548 0 0,1-16-2977 0 0,1 0 3243 0 0</inkml:trace>
  <inkml:trace contextRef="#ctx0" brushRef="#br0" timeOffset="13893.533">5707 100 1488 0 0,'0'0'1745'0'0,"0"0"-345"0"0,0 0-20 0 0,0 0 146 0 0,0 0-31 0 0,0 0-231 0 0,0 0-330 0 0,0 0-210 0 0,0 0-39 0 0,0 0 86 0 0,0 0 7 0 0,0 0-106 0 0,0 0-132 0 0,6 1-140 0 0,-2-1-565 0 0,38 3 1014 0 0,-18-8-4174 0 0,-23-4-3629 0 0,-5-12 6388 0 0,2 13 441 0 0,2 6 309 0 0,0 1 1 0 0,0 0 0 0 0,0 0-1 0 0,0-1 1 0 0,-1 1 0 0 0,1 0-1 0 0,0 0 1 0 0,-1 0-1 0 0,1 0 1 0 0,0-1 0 0 0,-1 1-1 0 0,0 0 1 0 0,1 0 0 0 0,-1 0-1 0 0,1 0 1 0 0,-1 0-1 0 0,0 0 1 0 0,0 0 0 0 0,0 1-1 0 0,0-1 1 0 0,1 0 0 0 0,-1 0-1 0 0,0 0 1 0 0,0 1 0 0 0,0-1-1 0 0,-1 1 1 0 0,1-1-1 0 0,0 1 1 0 0,0-1 0 0 0,0 1-1 0 0,0 0 1 0 0,0-1 0 0 0,-1 1-1 0 0,1 0 1 0 0,0 0-1 0 0,0 0 1 0 0,0 0 0 0 0,-1 0-1 0 0,1 0 1 0 0,0 0 0 0 0,0 0-1 0 0,-1 0 1 0 0,1 1-1 0 0,0-1 1 0 0,0 1 0 0 0,0-1-1 0 0,0 1 1 0 0,0-1 0 0 0,0 1-1 0 0,-1-1-184 0 0,-44 45 4441 0 0,45-42-4380 0 0,0-1 0 0 0,0 1-1 0 0,0-1 1 0 0,1 1 0 0 0,-1-1 0 0 0,0 1-1 0 0,1-1 1 0 0,0 1 0 0 0,0 0 0 0 0,0-1-1 0 0,0 1 1 0 0,0 0 0 0 0,0-1 0 0 0,1 1-1 0 0,-1-1 1 0 0,1 1 0 0 0,0-1 0 0 0,-1 1-1 0 0,1-1 1 0 0,1 1 0 0 0,-1-1 0 0 0,0 0-1 0 0,0 1 1 0 0,1-1 0 0 0,0 0 0 0 0,-1 0-1 0 0,1 0 1 0 0,0 0 0 0 0,0 0 0 0 0,0-1-1 0 0,0 1 1 0 0,0 0 0 0 0,0-1 0 0 0,0 0-1 0 0,1 1 1 0 0,-1-1 0 0 0,1 0 0 0 0,-1 0-1 0 0,1 0 1 0 0,-1-1 0 0 0,1 1 0 0 0,-1-1-1 0 0,1 1 1 0 0,0-1 0 0 0,-1 0 0 0 0,1 0-1 0 0,-1 0 1 0 0,1 0 0 0 0,0 0 0 0 0,-1-1-1 0 0,1 1 1 0 0,-1-1 0 0 0,1 0 0 0 0,0 0-1 0 0,-1 0 1 0 0,0 0 0 0 0,1 0-1 0 0,1-1-59 0 0,-2 1 19 0 0,0 0 1 0 0,0 0-1 0 0,-1 0 1 0 0,1 0 0 0 0,0-1-1 0 0,0 1 1 0 0,0-1 0 0 0,-1 1-1 0 0,1-1 1 0 0,-1 1-1 0 0,1-1 1 0 0,-1 0 0 0 0,0 0-1 0 0,0 0 1 0 0,0 0 0 0 0,0 0-1 0 0,0 0 1 0 0,0 0-1 0 0,0 0 1 0 0,-1 0 0 0 0,1 0-1 0 0,-1 0 1 0 0,1-1 0 0 0,-1 1-1 0 0,0 0 1 0 0,0 0-1 0 0,0-1 1 0 0,0 1 0 0 0,0 0-1 0 0,0 0 1 0 0,-1 0 0 0 0,1-1-1 0 0,-1 1 1 0 0,0 0-1 0 0,0 0 1 0 0,1 0 0 0 0,-1 0-1 0 0,-1 0 1 0 0,1 0 0 0 0,0 0-1 0 0,0 1 1 0 0,-1-1-1 0 0,1 0 1 0 0,-1 0 0 0 0,0 0-21 0 0,-11-19-321 0 0,11 17-5361 0 0,2 3-5919 0 0,2 1 5565 0 0</inkml:trace>
  <inkml:trace contextRef="#ctx0" brushRef="#br0" timeOffset="14249.684">5977 19 5081 0 0,'0'0'1688'0'0,"0"0"-54"0"0,0 0 52 0 0,0 0 136 0 0,0 0 26 0 0,0 0-126 0 0,0 0-290 0 0,0 0-378 0 0,0 0-348 0 0,0 0-223 0 0,0 0-150 0 0,0 0-88 0 0,0 0 20 0 0,-5-4 30 0 0,4 3-251 0 0,0 0 1 0 0,0 1 0 0 0,0-1 0 0 0,-1 0 0 0 0,1 0-1 0 0,0 0 1 0 0,-1 1 0 0 0,1-1 0 0 0,0 1 0 0 0,-1-1-1 0 0,1 1 1 0 0,-1 0 0 0 0,1-1 0 0 0,0 1 0 0 0,-1 0-1 0 0,1 0 1 0 0,-1 0 0 0 0,1 0 0 0 0,-1 0 0 0 0,1 0-1 0 0,-1 0 1 0 0,1 1 0 0 0,0-1 0 0 0,-1 0 0 0 0,1 1-1 0 0,-1 0 1 0 0,1-1 0 0 0,0 1 0 0 0,-1-1 0 0 0,1 1-1 0 0,0 0 1 0 0,0 0 0 0 0,0 0 0 0 0,0 0 0 0 0,0 0-1 0 0,0 0 1 0 0,0 0 0 0 0,0 0 0 0 0,0 0 0 0 0,0 1-1 0 0,0-1 1 0 0,1 0 0 0 0,-1 1 0 0 0,0 0-45 0 0,0 0 64 0 0,0 1-1 0 0,0 0 1 0 0,0 0 0 0 0,0 0 0 0 0,0 1 0 0 0,1-1-1 0 0,-1 0 1 0 0,1 0 0 0 0,0 0 0 0 0,0 0 0 0 0,0 0-1 0 0,1 1 1 0 0,-1-1 0 0 0,1 0 0 0 0,-1 0 0 0 0,1 0-1 0 0,0 0 1 0 0,0 0 0 0 0,1 0 0 0 0,-1 0 0 0 0,0-1-1 0 0,1 1 1 0 0,0 0 0 0 0,1 1-64 0 0,13 49 317 0 0,-46-26-4150 0 0,14-23-1955 0 0,4-2-5050 0 0,7-2 7184 0 0</inkml:trace>
  <inkml:trace contextRef="#ctx0" brushRef="#br0" timeOffset="14651.822">5839 104 0 0 0,'0'0'1146'0'0,"0"0"591"0"0,0 0 48 0 0,0 0-137 0 0,0 0-192 0 0,0 0-271 0 0,0 0-185 0 0,0 0-105 0 0,0 0-122 0 0,0 0-107 0 0,0 0-93 0 0,0 0-65 0 0,12-2-49 0 0,99-7 975 0 0,0-5-389 0 0,-111 14-953 0 0,0-1-1 0 0,0 1 1 0 0,0-1-1 0 0,0 1 1 0 0,0-1 0 0 0,0 1-1 0 0,0-1 1 0 0,0 1-1 0 0,0-1 1 0 0,0 1-1 0 0,0-1 1 0 0,-1 1 0 0 0,1-1-1 0 0,0 1 1 0 0,0 0-1 0 0,0-1 1 0 0,-1 1 0 0 0,1-1-1 0 0,0 1 1 0 0,-1 0-1 0 0,1-1 1 0 0,0 1-1 0 0,-1 0 1 0 0,1-1 0 0 0,0 1-1 0 0,-1 0 1 0 0,1-1-1 0 0,-1 1 1 0 0,1 0-1 0 0,-1 0 1 0 0,1 0 0 0 0,0-1-1 0 0,-1 1 1 0 0,1 0-1 0 0,-1 0 1 0 0,1 0-1 0 0,-1 0 1 0 0,1 0 0 0 0,-1 0-1 0 0,1 0 1 0 0,-1 0-1 0 0,1 0 1 0 0,-1 0-1 0 0,1 0 1 0 0,-1 0 0 0 0,1 0-1 0 0,-1 0 1 0 0,1 1-1 0 0,-1-1 1 0 0,1 0-1 0 0,0 0 1 0 0,-1 0 0 0 0,1 1-1 0 0,-1-1 1 0 0,1 0-1 0 0,0 1 1 0 0,-1-1-92 0 0,-1 1 40 0 0,-1 0 1 0 0,0-1 0 0 0,1 1-1 0 0,-1 0 1 0 0,1 1-1 0 0,0-1 1 0 0,-1 0-1 0 0,1 1 1 0 0,0-1-1 0 0,0 1 1 0 0,0 0-1 0 0,0 0 1 0 0,0 0-1 0 0,0 0 1 0 0,0 0-1 0 0,1 0 1 0 0,-1 0-1 0 0,1 1 1 0 0,0-1-1 0 0,-1 0 1 0 0,1 1 0 0 0,0-1-1 0 0,0 1 1 0 0,1 0-1 0 0,-1-1 1 0 0,1 1-1 0 0,-1 0 1 0 0,1-1-1 0 0,0 1 1 0 0,0 0-1 0 0,0-1 1 0 0,0 1-1 0 0,0 0 1 0 0,1-1-1 0 0,-1 1 1 0 0,1 0-1 0 0,0-1 1 0 0,-1 1 0 0 0,1-1-1 0 0,0 1 1 0 0,1-1-1 0 0,-1 1 1 0 0,0-1-1 0 0,1 0 1 0 0,-1 0-1 0 0,1 0 1 0 0,0 1-1 0 0,0-2 1 0 0,0 1-1 0 0,0 0 1 0 0,0 0-1 0 0,0-1 1 0 0,0 1-1 0 0,2 0-40 0 0,19 3-3576 0 0,-15-5-2174 0 0,0 0-5215 0 0,-5-1 7538 0 0</inkml:trace>
  <inkml:trace contextRef="#ctx0" brushRef="#br0" timeOffset="14855.662">6139 71 4257 0 0,'0'0'3919'0'0,"0"0"-850"0"0,0 0-832 0 0,0 0-568 0 0,0 0-364 0 0,0 0-88 0 0,0 0-35 0 0,0 0-119 0 0,0 0-181 0 0,0 0-204 0 0,0 0-175 0 0,0 0-115 0 0,0 0-108 0 0,-3 7-75 0 0,2-6-450 0 0,-13 37 982 0 0,15-10-4237 0 0,3-26-2210 0 0,-1-1-3776 0 0,-2-1 4836 0 0</inkml:trace>
  <inkml:trace contextRef="#ctx0" brushRef="#br0" timeOffset="15172.04">6192 64 2801 0 0,'0'0'3678'0'0,"0"0"-602"0"0,0 0-655 0 0,0 0-534 0 0,0 0-348 0 0,0 0-131 0 0,0 0-49 0 0,0 0-161 0 0,0 0-274 0 0,0 0-215 0 0,0 0-174 0 0,0 0-159 0 0,0 0-105 0 0,-3 8-110 0 0,-10 65-1321 0 0,16-69-2120 0 0,-1-3-672 0 0,0-1-3431 0 0,-1 1 815 0 0</inkml:trace>
  <inkml:trace contextRef="#ctx0" brushRef="#br0" timeOffset="15460.55">6242 38 4161 0 0,'0'0'2712'0'0,"0"0"-419"0"0,0 0-419 0 0,0 0-347 0 0,0 0-240 0 0,0 0-92 0 0,0 0-129 0 0,0 0-112 0 0,0 0-133 0 0,0 0-136 0 0,0 0-95 0 0,0 0-79 0 0,0 0-51 0 0,8 9-36 0 0,26 26-58 0 0,-32-33-353 0 0,-1 0 0 0 0,1 0 0 0 0,-1 1 0 0 0,1-1 0 0 0,-1 0 0 0 0,0 1 0 0 0,0-1 0 0 0,0 1 0 0 0,0-1 0 0 0,-1 1 0 0 0,1-1 0 0 0,-1 1 0 0 0,1-1 0 0 0,-1 1 0 0 0,0 0 0 0 0,0-1 0 0 0,0 1 0 0 0,0-1 0 0 0,-1 1 0 0 0,1 0 0 0 0,-1-1 0 0 0,1 1 0 0 0,-1-1 0 0 0,0 1 0 0 0,0-1 0 0 0,0 0 0 0 0,0 1 0 0 0,-1-1 0 0 0,1 0 0 0 0,0 0 0 0 0,-1 1 0 0 0,0-1 0 0 0,1 0 0 0 0,-1-1 0 0 0,0 1 0 0 0,0 0 0 0 0,0-1 0 0 0,0 1 0 0 0,-1-1 0 0 0,1 1 0 0 0,0-1 0 0 0,-1 0 0 0 0,1 0 0 0 0,-1 0 0 0 0,1 0 0 0 0,-1-1 0 0 0,0 1-13 0 0,3-1-839 0 0,-7 2 1082 0 0,6-2-3731 0 0,0 0-4638 0 0,1-1-817 0 0</inkml:trace>
  <inkml:trace contextRef="#ctx0" brushRef="#br0" timeOffset="15806.944">6309 2 5185 0 0,'0'0'4458'0'0,"0"0"-1962"0"0,0 0-817 0 0,0 0-232 0 0,0 0-291 0 0,0 0-320 0 0,0 0-138 0 0,0 0-12 0 0,0 0 69 0 0,0 0 53 0 0,0 0-109 0 0,0 0-161 0 0,0 0-122 0 0,7 6-68 0 0,117 73 2039 0 0,-123-78-2354 0 0,-1-1 1 0 0,1 1-1 0 0,-1-1 0 0 0,1 1 0 0 0,0 0 1 0 0,-1 0-1 0 0,1-1 0 0 0,-1 1 1 0 0,0 0-1 0 0,1 0 0 0 0,-1-1 1 0 0,1 1-1 0 0,-1 0 0 0 0,0 0 1 0 0,0 0-1 0 0,0 0 0 0 0,1 0 1 0 0,-1-1-1 0 0,0 1 0 0 0,0 0 1 0 0,0 0-1 0 0,0 0 0 0 0,0 0 0 0 0,-1 0 1 0 0,1 0-1 0 0,0-1 0 0 0,0 1 1 0 0,0 0-1 0 0,-1 0 0 0 0,1 0 1 0 0,-1 0-1 0 0,1-1 0 0 0,0 1 1 0 0,-1 0-1 0 0,1 0 0 0 0,-1-1 1 0 0,0 1-1 0 0,1 0 0 0 0,-1-1 0 0 0,0 1 1 0 0,1-1-1 0 0,-1 1 0 0 0,0-1 1 0 0,1 1-1 0 0,-1-1-33 0 0,-36 35 613 0 0,34-32-583 0 0,-107 84 144 0 0,114-85-6236 0 0,3-6-4311 0 0,-4 2-100 0 0</inkml:trace>
  <inkml:trace contextRef="#ctx0" brushRef="#br0" timeOffset="20152.979">7510 63 0 0 0,'0'0'512'0'0,"0"0"1805"0"0,0 0 482 0 0,0 0-63 0 0,0 0-160 0 0,0 0-329 0 0,0 0-349 0 0,0 0-354 0 0,0 0-281 0 0,0 0-204 0 0,-2-3-160 0 0,2 2-783 0 0,-1-1 0 0 0,0 1 0 0 0,1 0 1 0 0,-1 0-1 0 0,0 0 0 0 0,0-1 0 0 0,0 1 1 0 0,0 0-1 0 0,0 0 0 0 0,0 0 0 0 0,0 0 1 0 0,0 1-1 0 0,0-1 0 0 0,-1 0 1 0 0,1 0-1 0 0,0 1 0 0 0,0-1 0 0 0,-1 1 1 0 0,1-1-1 0 0,0 1 0 0 0,-1-1 0 0 0,1 1 1 0 0,-1 0-1 0 0,1 0 0 0 0,0 0 0 0 0,-1 0 1 0 0,1 0-1 0 0,-1 0 0 0 0,1 0 0 0 0,-1 0 1 0 0,1 0-1 0 0,0 1 0 0 0,-1-1 0 0 0,1 1 1 0 0,0-1-1 0 0,-1 1 0 0 0,1-1 1 0 0,0 1-1 0 0,-1 0 0 0 0,1-1 0 0 0,0 1 1 0 0,0 0-1 0 0,0 0 0 0 0,0 0 0 0 0,0 0-116 0 0,-1 0 20 0 0,1-1-1 0 0,0 1 1 0 0,0 0-1 0 0,0 0 1 0 0,0-1-1 0 0,0 1 1 0 0,0 0-1 0 0,0 0 1 0 0,0 0-1 0 0,0 0 1 0 0,0 0-1 0 0,0 0 1 0 0,0 1-1 0 0,1-1 1 0 0,-1 0-1 0 0,0 0 1 0 0,1 0-1 0 0,-1 1 1 0 0,1-1-1 0 0,0 0 1 0 0,-1 1-1 0 0,1-1 1 0 0,0 0-1 0 0,0 1 1 0 0,0-1-1 0 0,0 0 1 0 0,0 1-1 0 0,0-1 1 0 0,0 1-1 0 0,0-1 1 0 0,0 0-1 0 0,1 1 1 0 0,-1-1-1 0 0,1 0 1 0 0,-1 0-1 0 0,1 1 1 0 0,-1-1-1 0 0,1 0 1 0 0,0 0-1 0 0,-1 0 1 0 0,1 1-1 0 0,0-1 1 0 0,0 0 0 0 0,0 0-1 0 0,0 0 1 0 0,0-1-1 0 0,0 1 1 0 0,0 0-1 0 0,0 0 1 0 0,1 0-1 0 0,-1-1 1 0 0,0 1-1 0 0,0-1 1 0 0,1 1-1 0 0,-1-1 1 0 0,0 1-1 0 0,1-1 1 0 0,-1 0-1 0 0,0 0 1 0 0,1 0-1 0 0,-1 1 1 0 0,0-1-1 0 0,1 0 1 0 0,0-1-20 0 0,-1 2 18 0 0,0 0 0 0 0,1-1 0 0 0,-1 1 0 0 0,0-1 0 0 0,1 1 0 0 0,-1-1 0 0 0,0 1 0 0 0,1-1 0 0 0,-1 0 0 0 0,1 0 0 0 0,-1 0 0 0 0,1 0 0 0 0,-1 0 0 0 0,1 0 0 0 0,-1 0-1 0 0,0 0 1 0 0,1-1 0 0 0,-1 1 0 0 0,1-1 0 0 0,-1 1 0 0 0,0-1 0 0 0,1 1 0 0 0,-1-1 0 0 0,0 0 0 0 0,1 1 0 0 0,-1-1 0 0 0,0 0 0 0 0,0 0 0 0 0,0 0 0 0 0,0 0 0 0 0,0 0 0 0 0,0 0 0 0 0,0-1 0 0 0,0 1 0 0 0,0 0 0 0 0,-1 0 0 0 0,1 0 0 0 0,0-1 0 0 0,-1 1 0 0 0,1-1 0 0 0,-1 1 0 0 0,0 0 0 0 0,1-1 0 0 0,-1 1 0 0 0,0-1 0 0 0,0 1 0 0 0,0-1 0 0 0,0 1 0 0 0,0 0 0 0 0,0-1 0 0 0,0 1 0 0 0,0-1 0 0 0,-1 1 0 0 0,1-1 0 0 0,0 1 0 0 0,-1 0 0 0 0,1-1 0 0 0,-1 1 0 0 0,0-1-18 0 0,-4-4-1138 0 0,-1-2 3586 0 0,3 5-4608 0 0,4 1-5055 0 0,2 3-7174 0 0,0-1 9452 0 0</inkml:trace>
  <inkml:trace contextRef="#ctx0" brushRef="#br0" timeOffset="20610.932">7620 25 1608 0 0,'0'0'3322'0'0,"0"0"-696"0"0,0 0-252 0 0,0 0 60 0 0,0 0-170 0 0,0 0-299 0 0,0 0-413 0 0,0 0-378 0 0,0 0-251 0 0,0 0-199 0 0,0 0-149 0 0,0 0-149 0 0,0 0-151 0 0,-3-3-90 0 0,-2-2-257 0 0,1-1 542 0 0,22 12 477 0 0,102 38 190 0 0,-120-43-1087 0 0,0 1 0 0 0,0 0 0 0 0,0 0 0 0 0,0 0 0 0 0,0 0 1 0 0,-1 0-1 0 0,1 0 0 0 0,0 0 0 0 0,-1 0 0 0 0,0 0 0 0 0,1 0 0 0 0,-1-1 0 0 0,0 1 0 0 0,0 0 0 0 0,0 0 0 0 0,0-1 0 0 0,0 1 0 0 0,0-1 0 0 0,-1 1 0 0 0,1-1 0 0 0,0 1 0 0 0,-1-1 0 0 0,1 0 0 0 0,-1 0 0 0 0,0 0 0 0 0,1 0 0 0 0,-1 0 0 0 0,0 0 0 0 0,0 0 0 0 0,1 0 0 0 0,-1-1 0 0 0,0 1 0 0 0,-1 0-50 0 0,-2 1 71 0 0,-30 20 401 0 0,24-16-441 0 0,-1 0 0 0 0,2 1 0 0 0,-1 0-1 0 0,1 0 1 0 0,0 2 0 0 0,0-1 0 0 0,1 1 0 0 0,1 0 0 0 0,-5 6-31 0 0,8 7-2252 0 0,4-18-2843 0 0,1 1-4191 0 0,0-4-1462 0 0</inkml:trace>
  <inkml:trace contextRef="#ctx0" brushRef="#br0" timeOffset="25986.809">20 406 0 0 0,'-2'-2'619'0'0,"-1"0"-45"0"0,-4-2-510 0 0,-1 3 5626 0 0,8 1-4731 0 0,2 1 7983 0 0,2-1-4188 0 0,17-2-4301 0 0,-10 1 93 0 0,274-6 481 0 0,262 1-739 0 0,-30 1-174 0 0,-80 4 26 0 0,140 21-9 0 0,172-18 60 0 0,-26-31 226 0 0,-326 10-211 0 0,409 8 575 0 0,-460 0-151 0 0,121 9-57 0 0,926 8 98 0 0,-860-12-146 0 0,-314-13-34 0 0,-219 18-498 0 0,-1 1-1 0 0,1 0 0 0 0,0-1 1 0 0,0 1-1 0 0,0 0 1 0 0,0-1-1 0 0,0 1 0 0 0,-1 0 1 0 0,1-1-1 0 0,0 1 1 0 0,0-1-1 0 0,0 1 1 0 0,0 0-1 0 0,0-1 0 0 0,0 1 1 0 0,0 0-1 0 0,1-1 1 0 0,-1 1-1 0 0,0 0 0 0 0,0-1 1 0 0,0 1-1 0 0,0 0 1 0 0,0-1-1 0 0,0 1 1 0 0,1 0-1 0 0,-1-1 0 0 0,0 1 1 0 0,0 0-1 0 0,1-1 1 0 0,-1 1-1 0 0,0 0 0 0 0,0 0 1 0 0,1-1-1 0 0,-1 1 1 0 0,0 0-1 0 0,1 0 0 0 0,-1 0 1 0 0,0-1-1 0 0,0 1 1 0 0,1 0-1 0 0,-1 0 1 0 0,1 0-1 0 0,-1 0 0 0 0,0 0 1 0 0,1 0-1 0 0,-1 0 1 0 0,0 0-1 0 0,1 0 8 0 0,-41-2-5857 0 0,34 2 2902 0 0,-8 0-9181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06.0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35 0 0 0,'0'0'731'0'0,"0"0"1375"0"0,0 0 387 0 0,0 0-135 0 0,0 0-189 0 0,0 0-177 0 0,0 0-209 0 0,0 0-145 0 0,1-4-175 0 0,2-12-132 0 0,-3 6 5578 0 0,0 10-6663 0 0,0 0-44 0 0,0 0-12 0 0,0 0-21 0 0,0 0-33 0 0,0 0 12 0 0,0 0-17 0 0,0 0-8 0 0,0 0 17 0 0,0 0-39 0 0,0 0-6 0 0,0 0-7 0 0,0 0-30 0 0,0 0-3 0 0,0 0-23 0 0,0 0 1 0 0,0 0 10 0 0,0 0-11 0 0,-6 24 55 0 0,-9 126 433 0 0,20-153-7203 0 0,6-4-6666 0 0,-7 6 5779 0 0</inkml:trace>
  <inkml:trace contextRef="#ctx0" brushRef="#br0" timeOffset="458.33">123 66 5425 0 0,'0'0'2507'0'0,"0"0"-181"0"0,0 0-196 0 0,0 0-206 0 0,0 0-286 0 0,0 0-315 0 0,0 0-309 0 0,0 0-293 0 0,0 0-195 0 0,0 0-162 0 0,0 0-74 0 0,0 0-7 0 0,0 0 16 0 0,-4 2 24 0 0,2-1-269 0 0,1-1 1 0 0,-1 1 0 0 0,1 0 0 0 0,-1-1 0 0 0,1 1 0 0 0,0 0 0 0 0,-1 0 0 0 0,1 0 0 0 0,0 0 0 0 0,0 0-1 0 0,0 0 1 0 0,-1 0 0 0 0,1 1 0 0 0,0-1 0 0 0,1 0 0 0 0,-1 0 0 0 0,0 1 0 0 0,0-1 0 0 0,1 1 0 0 0,-1-1 0 0 0,0 1-1 0 0,1-1 1 0 0,0 1 0 0 0,-1-1 0 0 0,1 1 0 0 0,0-1 0 0 0,0 1 0 0 0,0 0 0 0 0,0-1 0 0 0,0 1 0 0 0,0-1-1 0 0,0 1 1 0 0,0-1 0 0 0,1 1 0 0 0,-1-1 0 0 0,1 1 0 0 0,-1-1 0 0 0,1 1 0 0 0,-1-1 0 0 0,1 1 0 0 0,0-1-1 0 0,0 1 1 0 0,0-1 0 0 0,0 0 0 0 0,0 0 0 0 0,0 0 0 0 0,0 1 0 0 0,0-1 0 0 0,0 0 0 0 0,1 0 0 0 0,-1-1 0 0 0,0 1-1 0 0,1 1-54 0 0,1-2 66 0 0,-1 1-1 0 0,0-1 0 0 0,0 1 0 0 0,1-1 0 0 0,-1 1 0 0 0,0-1 0 0 0,1 0 0 0 0,-1 0 0 0 0,0-1 0 0 0,0 1 0 0 0,1 0 1 0 0,-1-1-1 0 0,0 1 0 0 0,1-1 0 0 0,-1 0 0 0 0,0 1 0 0 0,0-1 0 0 0,0 0 0 0 0,0-1 0 0 0,0 1 0 0 0,0 0 0 0 0,0 0 0 0 0,0-1 1 0 0,-1 1-1 0 0,1-1 0 0 0,0 0 0 0 0,-1 1 0 0 0,1-1 0 0 0,-1 0 0 0 0,0 0 0 0 0,0 0 0 0 0,1 0 0 0 0,-1 0 0 0 0,0 0 1 0 0,-1 0-1 0 0,1-1 0 0 0,0 1 0 0 0,-1 0 0 0 0,1 0 0 0 0,-1-1 0 0 0,0 0-65 0 0,-1 1-59 0 0,0 0-1 0 0,-1-1 1 0 0,1 1 0 0 0,-1 0-1 0 0,0 0 1 0 0,0 0 0 0 0,0 0-1 0 0,0 0 1 0 0,0 0 0 0 0,0 1 0 0 0,0-1-1 0 0,-1 1 1 0 0,1 0 0 0 0,0-1-1 0 0,-1 1 1 0 0,0 0 0 0 0,1 0-1 0 0,-1 0 1 0 0,1 1 0 0 0,-1-1-1 0 0,0 1 1 0 0,1 0 0 0 0,-1-1-1 0 0,0 1 1 0 0,0 0 0 0 0,1 0-1 0 0,-3 1 60 0 0,17 17-8643 0 0,-5-13 999 0 0,-7-5 6860 0 0,3 3-7214 0 0</inkml:trace>
  <inkml:trace contextRef="#ctx0" brushRef="#br0" timeOffset="781.52">301 71 3745 0 0,'0'0'2807'0'0,"0"0"-417"0"0,0 0-234 0 0,0 0-162 0 0,0 0-237 0 0,0 0-321 0 0,0 0-291 0 0,0 0-259 0 0,0 0-198 0 0,0 0-144 0 0,0 0-104 0 0,0 0-80 0 0,0 0-21 0 0,-8 1-26 0 0,-28 3-24 0 0,35-3-254 0 0,0-1 1 0 0,0 1 0 0 0,0 0-1 0 0,0-1 1 0 0,0 1 0 0 0,0 0-1 0 0,0 0 1 0 0,0 0 0 0 0,0-1 0 0 0,1 1-1 0 0,-1 0 1 0 0,0 0 0 0 0,1 0-1 0 0,-1 0 1 0 0,0 0 0 0 0,1 0-1 0 0,-1 1 1 0 0,1-1 0 0 0,-1 0-1 0 0,1 0 1 0 0,0 0 0 0 0,0 0 0 0 0,-1 1-1 0 0,1-1 1 0 0,0 0 0 0 0,0 0-1 0 0,0 1 1 0 0,0-1 0 0 0,0 0-1 0 0,1 0 1 0 0,-1 0 0 0 0,0 1 0 0 0,1-1-1 0 0,-1 0 1 0 0,0 0 0 0 0,1 0-1 0 0,-1 0 1 0 0,1 0 0 0 0,0 0-1 0 0,-1 0 1 0 0,1 0 0 0 0,0 0-1 0 0,0 0 1 0 0,0 0 0 0 0,-1 0 0 0 0,1 0-1 0 0,1 0-35 0 0,54-5 1871 0 0,-55 3-1843 0 0,0 1 0 0 0,0 0 0 0 0,0-1 0 0 0,0 1 0 0 0,0-1 0 0 0,0 1 0 0 0,-1-1 0 0 0,1 1 0 0 0,0-1 0 0 0,0 1 0 0 0,0-1 0 0 0,0 0 0 0 0,-1 0-1 0 0,1 1 1 0 0,0-1 0 0 0,-1 0 0 0 0,1 0 0 0 0,0 0 0 0 0,-1 0 0 0 0,1 0 0 0 0,-1 0 0 0 0,0 0 0 0 0,1 0 0 0 0,-1 0 0 0 0,0 0 0 0 0,0 0 0 0 0,1 0 0 0 0,-1 0 0 0 0,0 0 0 0 0,0 0 0 0 0,0 0 0 0 0,0 0 0 0 0,0 0 0 0 0,0 0 0 0 0,-1 0 0 0 0,1 0 0 0 0,0 0-1 0 0,0 0 1 0 0,-1 0 0 0 0,1 0 0 0 0,-1 0 0 0 0,1 0 0 0 0,-1 0 0 0 0,1 0 0 0 0,-1 0 0 0 0,0 1 0 0 0,1-1 0 0 0,-1 0 0 0 0,0 0 0 0 0,0 0-28 0 0,-9-8 594 0 0,1 1-6267 0 0,21 12-10275 0 0,-9-2 10740 0 0</inkml:trace>
  <inkml:trace contextRef="#ctx0" brushRef="#br0" timeOffset="1079.426">425 72 2697 0 0,'0'0'2980'0'0,"0"0"-338"0"0,0 0-396 0 0,0 0-372 0 0,0 0-362 0 0,0 0-345 0 0,0 0-268 0 0,0 0-172 0 0,0 0-115 0 0,0 0-66 0 0,0 0-75 0 0,0 0-81 0 0,0 0-66 0 0,-5 3-68 0 0,-18 14-41 0 0,23-16-173 0 0,-1 0 1 0 0,1-1 0 0 0,-1 1 0 0 0,1 0 0 0 0,0 0 0 0 0,-1 0 0 0 0,1 0 0 0 0,0 0 0 0 0,0 0 0 0 0,0 0 0 0 0,0 0 0 0 0,0 0 0 0 0,0 0 0 0 0,0 0 0 0 0,0 0 0 0 0,0 0 0 0 0,1 0-1 0 0,-1 0 1 0 0,0 0 0 0 0,0 0 0 0 0,1 0 0 0 0,-1 0 0 0 0,1 0 0 0 0,-1 0 0 0 0,1-1 0 0 0,-1 1 0 0 0,1 0 0 0 0,0 0 0 0 0,-1-1 0 0 0,1 1 0 0 0,0 0 0 0 0,0-1 0 0 0,-1 1 0 0 0,1 0-1 0 0,0-1 1 0 0,0 1 0 0 0,0-1 0 0 0,0 0 0 0 0,0 1 0 0 0,0-1 0 0 0,0 0 0 0 0,0 1 0 0 0,0-1 0 0 0,-1 0 0 0 0,1 0 0 0 0,0 0 0 0 0,0 0 0 0 0,0 0 0 0 0,0 0 0 0 0,0 0 0 0 0,0 0 0 0 0,0 0-1 0 0,0 0 1 0 0,0-1 0 0 0,1 1-43 0 0,-2 0 42 0 0,1 0 1 0 0,0 0-1 0 0,0 0 0 0 0,0 0 0 0 0,0 0 0 0 0,-1 0 0 0 0,1 0 0 0 0,0 0 0 0 0,0-1 0 0 0,0 1 0 0 0,0 0 1 0 0,-1 0-1 0 0,1-1 0 0 0,0 1 0 0 0,0-1 0 0 0,-1 1 0 0 0,1 0 0 0 0,0-1 0 0 0,-1 0 0 0 0,1 1 0 0 0,0-1 0 0 0,-1 1 1 0 0,1-1-1 0 0,-1 0 0 0 0,1 1 0 0 0,-1-1 0 0 0,1 0 0 0 0,-1 0 0 0 0,0 1 0 0 0,1-1 0 0 0,-1 0 0 0 0,0 0 1 0 0,0 1-1 0 0,1-1 0 0 0,-1 0 0 0 0,0 0 0 0 0,0 0 0 0 0,0 0 0 0 0,0 0 0 0 0,0 1 0 0 0,0-1 0 0 0,0 0 0 0 0,0 0 1 0 0,0 0-1 0 0,-1 0 0 0 0,1 1 0 0 0,0-1 0 0 0,-1 0 0 0 0,1 0 0 0 0,0 1 0 0 0,-1-1 0 0 0,1 0 0 0 0,-1 0 1 0 0,1 1-1 0 0,-1-1 0 0 0,1 0 0 0 0,-1 1 0 0 0,1-1 0 0 0,-1 1 0 0 0,0-1 0 0 0,1 1 0 0 0,-1-1 0 0 0,0 1-42 0 0,-7-20-5459 0 0,9 4-8821 0 0,0 12 10232 0 0,2 2 3264 0 0</inkml:trace>
  <inkml:trace contextRef="#ctx0" brushRef="#br0" timeOffset="1514.96">452 1 688 0 0,'0'0'3179'0'0,"0"0"-295"0"0,0 0-297 0 0,0 0-228 0 0,0 0-290 0 0,0 0-346 0 0,0 0-320 0 0,0 0-331 0 0,0 0-323 0 0,0 0-270 0 0,0 0-242 0 0,0 0-135 0 0,0 0-13 0 0,-9 4 750 0 0,107 47 1734 0 0,-97-49-2530 0 0,0 1 1 0 0,0 0 0 0 0,0-1 0 0 0,0 1 0 0 0,-1 0-1 0 0,1-1 1 0 0,-1 1 0 0 0,0 0 0 0 0,0 0-1 0 0,0-1 1 0 0,0 1 0 0 0,0 0 0 0 0,-1 0 0 0 0,1-1-1 0 0,-1 1 1 0 0,0 0 0 0 0,0-1 0 0 0,0 1 0 0 0,0-1-1 0 0,0 1 1 0 0,0-1 0 0 0,-1 1 0 0 0,1-1-1 0 0,-1 0 1 0 0,0 0 0 0 0,0 0 0 0 0,1 0 0 0 0,-1 0-1 0 0,-1 0 1 0 0,1 0 0 0 0,0-1 0 0 0,0 1 0 0 0,-1-1-1 0 0,1 0 1 0 0,-2 1-44 0 0,-4 7 60 0 0,-12 12 129 0 0,-9 11-102 0 0,36-24-5171 0 0,11-10-9964 0 0,-15 1 10280 0 0</inkml:trace>
  <inkml:trace contextRef="#ctx0" brushRef="#br0" timeOffset="2379.549">723 96 6809 0 0,'0'0'2480'0'0,"0"0"-453"0"0,0 0-96 0 0,0 0 31 0 0,0 0-107 0 0,0 0-251 0 0,0 0-312 0 0,0 0-266 0 0,0 0-210 0 0,0 0-167 0 0,0 0-143 0 0,0 0-98 0 0,0 0-52 0 0,-8-1 191 0 0,7 1 2531 0 0,437 14-1602 0 0,-436-14-1493 0 0,0 0-5 0 0,0 0 5 0 0,0 0-6 0 0,0 0-26 0 0,0 0-16 0 0,0 0-53 0 0,-2-15-12400 0 0,-3-1 8892 0 0,4 14 4023 0 0,1 0 0 0 0,-1 1-1 0 0,0-1 1 0 0,0 0 0 0 0,0 1 0 0 0,0-1-1 0 0,0 1 1 0 0,0-1 0 0 0,0 1 0 0 0,0-1-1 0 0,-1 1 1 0 0,1 0 0 0 0,0 0 0 0 0,-1-1 0 0 0,1 1-1 0 0,-1 0 1 0 0,1 0 0 0 0,-1 1 0 0 0,0-1-1 0 0,1 0 1 0 0,-1 0 0 0 0,0 1 0 0 0,0-1-1 0 0,1 1 1 0 0,-2-1-397 0 0,3 1 301 0 0,0 0-83 0 0,0 0-58 0 0,0 0-53 0 0,0 0-58 0 0,0 0 8 0 0,17 21 1660 0 0,4-5-1256 0 0,-20-16-451 0 0,1 0 0 0 0,-1 0 0 0 0,0 1 0 0 0,1-1 0 0 0,-1 1-1 0 0,1-1 1 0 0,-1 1 0 0 0,0-1 0 0 0,0 1 0 0 0,1 0 0 0 0,-1 0 0 0 0,0-1 0 0 0,0 1 0 0 0,0 0 0 0 0,0 0 0 0 0,0 0 0 0 0,0 1 0 0 0,0-1 0 0 0,0 0 0 0 0,0 0 0 0 0,0 0-1 0 0,-1 1 1 0 0,1-1 0 0 0,0 0 0 0 0,-1 1 0 0 0,1-1 0 0 0,-1 0 0 0 0,0 1 0 0 0,1-1 0 0 0,-1 1 0 0 0,0-1 0 0 0,0 1 0 0 0,0-1 0 0 0,0 1 0 0 0,0-1 0 0 0,0 0-1 0 0,0 1 1 0 0,-1-1 0 0 0,1 1 0 0 0,0-1 0 0 0,-1 1 0 0 0,1-1 0 0 0,-1 0 0 0 0,0 1 0 0 0,1-1 0 0 0,-1 0 0 0 0,0 0 0 0 0,0 0 0 0 0,0 1 0 0 0,0-1 0 0 0,0 0 0 0 0,0 0-1 0 0,0 0 1 0 0,0 0 0 0 0,0-1 0 0 0,-1 1-10 0 0,-9 8-1239 0 0,-26 16 3265 0 0,25-18-6871 0 0,-1 0-6503 0 0,12-7 842 0 0</inkml:trace>
  <inkml:trace contextRef="#ctx0" brushRef="#br0" timeOffset="2967.274">652 28 456 0 0,'0'0'2095'0'0,"0"0"-150"0"0,0 0 66 0 0,0 0 239 0 0,0 0 138 0 0,0 0-82 0 0,0 0-230 0 0,0 0-305 0 0,0 0-322 0 0,0 0-264 0 0,0 0-227 0 0,0 0-163 0 0,0 0-105 0 0,-1-2-80 0 0,-2 23 2680 0 0,11 58-2542 0 0,-5-53-1747 0 0,-3-14-4253 0 0,0-9 2065 0 0,0 1-8525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02.1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3 5505 0 0,'0'0'1494'0'0,"0"0"-355"0"0,0 0-87 0 0,0 0 411 0 0,0 0 383 0 0,0 0 142 0 0,0 0-130 0 0,0 0-385 0 0,0 0-378 0 0,0 0-280 0 0,0 0-241 0 0,-1 0 626 0 0,-1-1 4137 0 0,131 10-3697 0 0,105-17-1380 0 0,-187 6-167 0 0,-3 1-156 0 0,-41 2-2989 0 0,-8 1-3401 0 0,1-1-5914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7.4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5 0 0 0,'0'0'1539'0'0,"0"0"-180"0"0,0 0-332 0 0,0 0-315 0 0,0 0-248 0 0,0 0-112 0 0,0 0 56 0 0,4-3 1371 0 0,-2 2 2508 0 0,-2 1 5489 0 0,1 1-15869 0 0,1-2 7773 0 0,4 0 7390 0 0,-2 3-8738 0 0,6 14-252 0 0,-1 1 0 0 0,0-1 0 0 0,-1 1-1 0 0,-1 1 1 0 0,-1-1 0 0 0,0 1 0 0 0,-1 1-1 0 0,-1-1 1 0 0,-1 0 0 0 0,-1 1 0 0 0,0 0 0 0 0,-1 0-1 0 0,-1-1 1 0 0,-1 1 0 0 0,-1 0 0 0 0,0-1-1 0 0,-2 1 1 0 0,0-1 0 0 0,-1 0 0 0 0,0 0-1 0 0,-5 7-79 0 0,1-1 59 0 0,-2-2-1 0 0,-1 1 1 0 0,0-1-1 0 0,-2-1 0 0 0,0 0 1 0 0,-16 16-59 0 0,16-18 40 0 0,2-4-378 0 0,16-27-4209 0 0,1 3 14 0 0,-1 3-2751 0 0,-1 0-4556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10.9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17 0 0 0,'0'0'1440'0'0,"0"0"525"0"0,0 0 213 0 0,0 0 191 0 0,0 0 148 0 0,0 0-62 0 0,0 0-229 0 0,0 0-355 0 0,0 0-389 0 0,0 0-298 0 0,-2-2-260 0 0,2 2-833 0 0,1 1 0 0 0,-1-1 0 0 0,0 0 0 0 0,0 1 0 0 0,0-1 0 0 0,0 0 0 0 0,0 1 0 0 0,0-1 0 0 0,0 0-1 0 0,0 1 1 0 0,0-1 0 0 0,0 0 0 0 0,0 1 0 0 0,0-1 0 0 0,0 0 0 0 0,0 1 0 0 0,0-1 0 0 0,0 0 0 0 0,0 1 0 0 0,0-1 0 0 0,0 0 0 0 0,0 1 0 0 0,0-1 0 0 0,-1 0 0 0 0,1 0 0 0 0,0 1-1 0 0,0-1 1 0 0,0 0 0 0 0,-1 0 0 0 0,1 1 0 0 0,0-1 0 0 0,0 0 0 0 0,-1 0 0 0 0,1 1 0 0 0,0-1 0 0 0,-1 0 0 0 0,1 0 0 0 0,0 0 0 0 0,0 0 0 0 0,-1 0 0 0 0,1 1 0 0 0,0-1 0 0 0,-1 0-1 0 0,1 0 1 0 0,0 0 0 0 0,-1 0 0 0 0,1 0 0 0 0,0 0 0 0 0,-1 0 0 0 0,1 0 0 0 0,0 0 0 0 0,-1 0-91 0 0,1 14 67 0 0,0 114 1204 0 0,2-123-5460 0 0,2-5-5295 0 0,-1 0-344 0 0</inkml:trace>
  <inkml:trace contextRef="#ctx0" brushRef="#br0" timeOffset="353.667">139 55 5289 0 0,'0'0'1829'0'0,"0"0"-157"0"0,0 0-84 0 0,0 0-19 0 0,0 0-53 0 0,0 0-121 0 0,0 0-179 0 0,0 0-166 0 0,0 0-178 0 0,0 0-153 0 0,0 0-154 0 0,0 0-143 0 0,0 0-66 0 0,-10 8-56 0 0,-29 24-35 0 0,38-31-220 0 0,1 0 0 0 0,-1 0 1 0 0,0 1-1 0 0,1-1 0 0 0,-1 0 0 0 0,0 0 0 0 0,1 1 0 0 0,0-1 1 0 0,-1 0-1 0 0,1 1 0 0 0,0-1 0 0 0,0 0 0 0 0,-1 1 0 0 0,1-1 1 0 0,0 0-1 0 0,1 1 0 0 0,-1-1 0 0 0,0 0 0 0 0,0 1 0 0 0,0-1 1 0 0,1 0-1 0 0,-1 1 0 0 0,1-1 0 0 0,-1 0 0 0 0,1 1 0 0 0,-1-1 1 0 0,1 0-1 0 0,0 0 0 0 0,0 0 0 0 0,-1 0 0 0 0,1 0 0 0 0,0 0 1 0 0,0 0-1 0 0,0 0 0 0 0,0 0 0 0 0,0 0 0 0 0,1 0 0 0 0,-1-1 1 0 0,0 1-1 0 0,0 0 0 0 0,0-1 0 0 0,1 1 0 0 0,-1-1 0 0 0,0 1 1 0 0,0-1-1 0 0,1 0 0 0 0,-1 0 0 0 0,1 1 0 0 0,-1-1 0 0 0,0 0 1 0 0,1 0-1 0 0,-1 0 0 0 0,1-1-45 0 0,58-3 1177 0 0,-58 4-1150 0 0,-1 0-1 0 0,1 0 1 0 0,-1-1 0 0 0,0 1-1 0 0,1 0 1 0 0,-1-1-1 0 0,1 1 1 0 0,-1-1 0 0 0,0 1-1 0 0,0-1 1 0 0,1 1 0 0 0,-1-1-1 0 0,0 0 1 0 0,0 0-1 0 0,0 0 1 0 0,1 0 0 0 0,-1 0-1 0 0,0 0 1 0 0,-1 0-1 0 0,1 0 1 0 0,0 0 0 0 0,0 0-1 0 0,0 0 1 0 0,-1-1 0 0 0,1 1-1 0 0,0 0 1 0 0,-1-1-1 0 0,1 1 1 0 0,-1 0 0 0 0,0-1-1 0 0,1 1 1 0 0,-1-1-1 0 0,0 1 1 0 0,0 0 0 0 0,0-1-1 0 0,0 1 1 0 0,0-1 0 0 0,0 1-1 0 0,0-1 1 0 0,-1 1-27 0 0,-1-3-71 0 0,-1-1 0 0 0,0 1 0 0 0,0 0 0 0 0,0 1 0 0 0,-1-1 0 0 0,0 0 0 0 0,1 1 0 0 0,-1 0 0 0 0,0 0 0 0 0,0 0 0 0 0,-1 0 0 0 0,1 1 0 0 0,-1 0 0 0 0,1 0 0 0 0,-1 0 0 0 0,0 0 0 0 0,-2 0 71 0 0,17 20-12080 0 0,-5-15 6737 0 0,-1 0-1286 0 0</inkml:trace>
  <inkml:trace contextRef="#ctx0" brushRef="#br0" timeOffset="741.224">341 68 3793 0 0,'0'0'2718'0'0,"0"0"-299"0"0,0 0-255 0 0,0 0-329 0 0,0 0-337 0 0,0 0-294 0 0,0 0-251 0 0,0 0-173 0 0,0 0-107 0 0,0 0-91 0 0,0 0-98 0 0,0 0-83 0 0,0 0-67 0 0,-10 5-49 0 0,-31 20-52 0 0,40-24-199 0 0,0 0 0 0 0,0 0 0 0 0,0 0 0 0 0,0 0 0 0 0,1 0 0 0 0,-1 0 0 0 0,0 0-1 0 0,0 0 1 0 0,1 0 0 0 0,-1 1 0 0 0,1-1 0 0 0,-1 0 0 0 0,1 1 0 0 0,-1-1 0 0 0,1 0-1 0 0,0 1 1 0 0,0-1 0 0 0,0 0 0 0 0,0 1 0 0 0,0-1 0 0 0,0 0 0 0 0,0 1 0 0 0,0-1 0 0 0,0 1-1 0 0,1-1 1 0 0,-1 0 0 0 0,0 0 0 0 0,1 1 0 0 0,-1-1 0 0 0,1 0 0 0 0,0 0 0 0 0,-1 1 0 0 0,1-1-1 0 0,0 0 1 0 0,0 0 0 0 0,0 0 0 0 0,-1 0 0 0 0,1 0 0 0 0,0 0 0 0 0,1 0 0 0 0,-1 0-1 0 0,0-1 1 0 0,0 1 0 0 0,0 0 0 0 0,0 0 0 0 0,1-1 0 0 0,-1 1 0 0 0,0-1 0 0 0,0 0 0 0 0,1 1-1 0 0,-1-1 1 0 0,0 0 0 0 0,1 1 0 0 0,0-1-34 0 0,2 0 105 0 0,0 1 0 0 0,0-1 0 0 0,0 0 0 0 0,0 0 0 0 0,-1 0 0 0 0,1 0 0 0 0,0-1 0 0 0,0 1 0 0 0,0-1 0 0 0,0 0 0 0 0,0 0 0 0 0,0-1-1 0 0,-1 1 1 0 0,1-1 0 0 0,-1 0 0 0 0,1 0 0 0 0,0 0-105 0 0,-3 1 29 0 0,0 0-1 0 0,0 1 0 0 0,0-1 1 0 0,0 0-1 0 0,0 0 1 0 0,0 0-1 0 0,0-1 0 0 0,0 1 1 0 0,0 0-1 0 0,0 0 0 0 0,-1 0 1 0 0,1-1-1 0 0,0 1 1 0 0,-1 0-1 0 0,1-1 0 0 0,-1 1 1 0 0,0 0-1 0 0,1-1 0 0 0,-1 1 1 0 0,0-1-1 0 0,0 1 1 0 0,0 0-1 0 0,0-1 0 0 0,0 1 1 0 0,0-1-1 0 0,0 1 0 0 0,0-1 1 0 0,-1 1-1 0 0,1 0 1 0 0,0-1-1 0 0,-1 1 0 0 0,1 0 1 0 0,-1-1-1 0 0,0 1 1 0 0,1 0-1 0 0,-1 0 0 0 0,0-1 1 0 0,0 1-1 0 0,0 0 0 0 0,0 0 1 0 0,0 0-1 0 0,0 0 1 0 0,0 0-1 0 0,0 0 0 0 0,0 1 1 0 0,-1-1-1 0 0,1 0-28 0 0,-55-30-2334 0 0,73 41-5218 0 0,-8-4-456 0 0,-4-4 598 0 0</inkml:trace>
  <inkml:trace contextRef="#ctx0" brushRef="#br0" timeOffset="1028.146">508 81 952 0 0,'0'0'2927'0'0,"0"0"-627"0"0,0 0-220 0 0,0 0-62 0 0,0 0-118 0 0,0 0-175 0 0,0 0-289 0 0,0 0-294 0 0,0 0-264 0 0,-11 1-212 0 0,-31 2-146 0 0,41-3-477 0 0,0 0-1 0 0,0 0 1 0 0,0 1 0 0 0,0-1-1 0 0,1 0 1 0 0,-1 1 0 0 0,0-1-1 0 0,0 1 1 0 0,0-1 0 0 0,1 0-1 0 0,-1 1 1 0 0,0 0 0 0 0,1-1-1 0 0,-1 1 1 0 0,0-1 0 0 0,1 1-1 0 0,-1 0 1 0 0,1 0 0 0 0,-1-1-1 0 0,1 1 1 0 0,-1 0 0 0 0,1 0 0 0 0,-1-1-1 0 0,1 1 1 0 0,0 0 0 0 0,0 0-1 0 0,-1 0 1 0 0,1 0 0 0 0,0 0-1 0 0,0 0 1 0 0,0-1 0 0 0,0 1-1 0 0,0 0 1 0 0,0 0 0 0 0,0 0-1 0 0,0 0 1 0 0,0 0 0 0 0,1 0-1 0 0,-1 0 1 0 0,0-1 0 0 0,0 1-1 0 0,1 0 1 0 0,-1 0 0 0 0,1 0-1 0 0,-1-1 1 0 0,1 1 0 0 0,-1 0-1 0 0,1 0 1 0 0,-1-1 0 0 0,1 1-1 0 0,0-1 1 0 0,-1 1 0 0 0,1 0-1 0 0,0-1 1 0 0,-1 1 0 0 0,2-1-43 0 0,1 2 125 0 0,1 0 1 0 0,-1-1-1 0 0,1 1 1 0 0,-1-1-1 0 0,1 0 1 0 0,0 0-1 0 0,0-1 1 0 0,0 1-1 0 0,-1-1 1 0 0,1 0-1 0 0,0 0 1 0 0,0 0-1 0 0,0 0 1 0 0,0-1-1 0 0,0 1 0 0 0,-1-1 1 0 0,1 0-1 0 0,0 0 1 0 0,-1-1-1 0 0,1 1 1 0 0,-1-1-1 0 0,4-1-125 0 0,-7 2 21 0 0,0-1 0 0 0,1 1 0 0 0,-1-1 0 0 0,0 1 0 0 0,0-1 0 0 0,0 1 0 0 0,0-1 0 0 0,0 1 0 0 0,0 0 0 0 0,-1-1 0 0 0,1 1 0 0 0,0-1 0 0 0,-1 1 0 0 0,1 0 0 0 0,-1-1 0 0 0,0 1 0 0 0,1 0 0 0 0,-1-1 0 0 0,0 1 0 0 0,0 0 0 0 0,0 0 0 0 0,0 0 0 0 0,0 0 0 0 0,0-1 0 0 0,0 2 0 0 0,0-1 0 0 0,0 0 0 0 0,0 0 0 0 0,0 0 0 0 0,-1 0 0 0 0,1 1 0 0 0,0-1 0 0 0,-1 1 0 0 0,0-1-21 0 0,-13-14-1244 0 0,14 4-3289 0 0,13-2-7360 0 0,-9 9 8062 0 0,1 1 924 0 0</inkml:trace>
  <inkml:trace contextRef="#ctx0" brushRef="#br0" timeOffset="1344.133">573 0 1256 0 0,'0'0'3028'0'0,"0"0"-423"0"0,0 0-311 0 0,0 0-193 0 0,0 0-216 0 0,0 0-220 0 0,0 0-289 0 0,0 0-318 0 0,0 0-255 0 0,0 0-214 0 0,0 0-140 0 0,0 0-54 0 0,0 0-13 0 0,-4 5 39 0 0,-14 14 39 0 0,46 1 1288 0 0,10-11-1082 0 0,47 25 5 0 0,-85-32-627 0 0,1-1 0 0 0,-1 1-1 0 0,0 0 1 0 0,0 0 0 0 0,0 0 0 0 0,0 0 0 0 0,0 0 0 0 0,0-1 0 0 0,-1 1-1 0 0,1 0 1 0 0,0 0 0 0 0,-1 0 0 0 0,0-1 0 0 0,1 1 0 0 0,-1 0 0 0 0,0-1 0 0 0,0 1-1 0 0,0 0 1 0 0,0-1 0 0 0,0 1 0 0 0,0-1 0 0 0,-1 1 0 0 0,1-1 0 0 0,0 0 0 0 0,-1 0-1 0 0,1 0 1 0 0,-1 1 0 0 0,1-1 0 0 0,-1-1 0 0 0,0 1 0 0 0,1 0 0 0 0,-1 0-44 0 0,-5 5 115 0 0,-71 62 537 0 0,73-47-3145 0 0,4-17-2567 0 0,1 0-4057 0 0,0-2-236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15.8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39 11715 0 0,'0'0'1116'0'0,"0"0"-245"0"0,0 0-54 0 0,0 0 141 0 0,0 0 159 0 0,0 0 3 0 0,0 0-139 0 0,0 0-212 0 0,0 0-203 0 0,0 0-148 0 0,0 0-114 0 0,0 0-70 0 0,-8 10-31 0 0,-22 32-34 0 0,29-41-135 0 0,1 1-1 0 0,0-1 1 0 0,0 0 0 0 0,-1 0 0 0 0,1 0-1 0 0,0 0 1 0 0,0 1 0 0 0,0-1 0 0 0,0 0-1 0 0,0 0 1 0 0,0 0 0 0 0,0 0 0 0 0,1 1-1 0 0,-1-1 1 0 0,0 0 0 0 0,1 0 0 0 0,-1 0-1 0 0,1 0 1 0 0,-1 0 0 0 0,1 0 0 0 0,-1 0-1 0 0,1 0 1 0 0,0 0 0 0 0,0 0 0 0 0,-1 0-1 0 0,1 0 1 0 0,0-1 0 0 0,0 1 0 0 0,0 0-1 0 0,0 0 1 0 0,0-1 0 0 0,0 1 0 0 0,0-1-1 0 0,0 1 1 0 0,0-1 0 0 0,0 1 0 0 0,0-1-1 0 0,0 0 1 0 0,0 1 0 0 0,1-1 0 0 0,-1 0-1 0 0,0 0 1 0 0,0 0 0 0 0,0 0 0 0 0,0 0-1 0 0,1 0-33 0 0,-1 1 46 0 0,0-1 0 0 0,0 0 0 0 0,0 1-1 0 0,1-1 1 0 0,-1 0 0 0 0,0 1 0 0 0,0-1-1 0 0,0 0 1 0 0,0 0 0 0 0,0 0 0 0 0,0 0 0 0 0,1 0-1 0 0,-1 0 1 0 0,0 0 0 0 0,0-1 0 0 0,0 1-1 0 0,0 0 1 0 0,0 0 0 0 0,0-1 0 0 0,0 1 0 0 0,0-1-1 0 0,0 1 1 0 0,0-1 0 0 0,0 0 0 0 0,0 1 0 0 0,0-1-1 0 0,0 0 1 0 0,0 0 0 0 0,-1 1 0 0 0,1-1-1 0 0,0 0 1 0 0,0 0 0 0 0,-1 0 0 0 0,1 0 0 0 0,-1 0-1 0 0,1 0 1 0 0,-1 0 0 0 0,1 0 0 0 0,-1 0-1 0 0,0 0 1 0 0,1 0 0 0 0,-1 0 0 0 0,0 0 0 0 0,0-1-1 0 0,0 0-45 0 0,1-9-3173 0 0,-1-2-3833 0 0,0 8 3341 0 0,0 2-7205 0 0</inkml:trace>
  <inkml:trace contextRef="#ctx0" brushRef="#br0" timeOffset="312.094">108 0 8162 0 0,'0'0'1689'0'0,"0"0"-247"0"0,0 0-179 0 0,0 0-75 0 0,0 0-97 0 0,0 0-89 0 0,0 0-50 0 0,0 0-33 0 0,0 0-22 0 0,0 0-90 0 0,0 0-173 0 0,0 0-173 0 0,0 0-108 0 0,8 3-52 0 0,103 36 1259 0 0,-110-36-1507 0 0,-1-1 1 0 0,1 1-1 0 0,-1-1 1 0 0,1 0-1 0 0,-1 1 1 0 0,0-1-1 0 0,0 1 1 0 0,0-1-1 0 0,0 1 1 0 0,-1-1-1 0 0,1 1 1 0 0,-1-1-1 0 0,1 0 1 0 0,-1 1-1 0 0,0-1 0 0 0,0 0 1 0 0,0 1-1 0 0,0-1 1 0 0,0 0-1 0 0,0 0 1 0 0,-1 0-1 0 0,1 0 1 0 0,-1 0-1 0 0,1 0 1 0 0,-1 0-1 0 0,0-1 1 0 0,0 1-1 0 0,0 0 1 0 0,0-1-1 0 0,0 0 1 0 0,0 1-1 0 0,0-1 1 0 0,0 0-1 0 0,-1 0 0 0 0,1 0 1 0 0,0-1-54 0 0,-4 5 14 0 0,-102 91 427 0 0,112-88-5664 0 0,10-11-8495 0 0,-12 2 7558 0 0</inkml:trace>
  <inkml:trace contextRef="#ctx0" brushRef="#br0" timeOffset="935.898">337 48 10690 0 0,'0'0'2227'0'0,"0"0"-263"0"0,0 0-404 0 0,0 0-225 0 0,0 0-200 0 0,0 0-162 0 0,0 0-87 0 0,0 0-127 0 0,0 0-87 0 0,0 0-84 0 0,0 0-127 0 0,0 0-114 0 0,0 0-92 0 0,-5 10-66 0 0,-18 27-66 0 0,13 32-823 0 0,11-78-15466 0 0,1-4 9931 0 0,-2-1 6221 0 0,-6 3 5254 0 0,-10 6 4286 0 0,16 5-8815 0 0,0 0-121 0 0,27 2 4717 0 0,2 1-4408 0 0,270 12 846 0 0,-282-12-1776 0 0,-9-2 340 0 0,-19-12-250 0 0,4-37-604 0 0,7 48 583 0 0,0 0-11 0 0,0 0-11 0 0,0 0-17 0 0,-3 27 413 0 0,5 0 354 0 0,-2-16-2929 0 0,1-1-4963 0 0,-1-7-4365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13.77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15 4009 0 0,'0'0'1830'0'0,"0"0"-33"0"0,0 0 68 0 0,0 0 158 0 0,0 0 59 0 0,0 0-91 0 0,0 0-263 0 0,0 0-341 0 0,0 0-272 0 0,0 0-211 0 0,0 0-189 0 0,0-3-132 0 0,-1 0-857 0 0,1 3 343 0 0,0 0 1 0 0,0 1 0 0 0,0-1 0 0 0,-1 0-1 0 0,1 0 1 0 0,0 0 0 0 0,0 0 0 0 0,0 0-1 0 0,-1 0 1 0 0,1 0 0 0 0,0 1 0 0 0,0-1-1 0 0,0 0 1 0 0,-1 0 0 0 0,1 0 0 0 0,0 0 0 0 0,0 0-1 0 0,-1 0 1 0 0,1 0 0 0 0,0 0 0 0 0,0 0-1 0 0,0 0 1 0 0,-1 0 0 0 0,1 0 0 0 0,0 0-1 0 0,0-1 1 0 0,-1 1 0 0 0,1 0 0 0 0,0 0-1 0 0,0 0 1 0 0,0 0 0 0 0,0 0 0 0 0,-1 0-1 0 0,1 0 1 0 0,0-1 0 0 0,0 1 0 0 0,0 0-1 0 0,0 0 1 0 0,-1 0 0 0 0,1 0 0 0 0,0-1-1 0 0,0 1 1 0 0,0 0 0 0 0,0 0-70 0 0,-3 4 62 0 0,1 1 0 0 0,0 0 1 0 0,0 0-1 0 0,0 0 0 0 0,1-1 1 0 0,0 2-1 0 0,0-1 0 0 0,0 0 0 0 0,0 0 1 0 0,1 0-1 0 0,0 0 0 0 0,0 0 0 0 0,0 1 1 0 0,1-1-1 0 0,-1 0 0 0 0,1 0 0 0 0,1 0 1 0 0,-1 0-1 0 0,2 4-62 0 0,2-1-2216 0 0,-1-4-5892 0 0,-2-3-3350 0 0</inkml:trace>
  <inkml:trace contextRef="#ctx0" brushRef="#br0" timeOffset="1419.722">135 39 0 0 0,'0'0'1243'0'0,"0"0"473"0"0,0 0 198 0 0,0 0 145 0 0,0 0 156 0 0,0 0-26 0 0,0 0-181 0 0,0 0-230 0 0,0 0-302 0 0,0 0-244 0 0,0 0-222 0 0,-1-4-200 0 0,-2-16 446 0 0,-22 36 532 0 0,1 36-1186 0 0,24-51-577 0 0,0 0 1 0 0,0 0-1 0 0,0 0 0 0 0,0 1 1 0 0,0-1-1 0 0,0 0 1 0 0,1 0-1 0 0,-1 0 0 0 0,0 0 1 0 0,1 0-1 0 0,-1 0 1 0 0,0 0-1 0 0,1 0 0 0 0,-1 0 1 0 0,1 0-1 0 0,0 0 0 0 0,-1-1 1 0 0,1 1-1 0 0,0 0 1 0 0,-1 0-1 0 0,1 0 0 0 0,0-1 1 0 0,0 1-1 0 0,0-1 1 0 0,0 1-1 0 0,0 0 0 0 0,-1-1 1 0 0,1 1-1 0 0,0-1 1 0 0,0 0-1 0 0,0 1 0 0 0,1-1 1 0 0,-1 0-1 0 0,0 0 0 0 0,0 1 1 0 0,0-1-1 0 0,0 0 1 0 0,0 0-1 0 0,0 0 0 0 0,0 0 1 0 0,0 0-1 0 0,0-1 1 0 0,0 1-1 0 0,0 0 0 0 0,0 0 1 0 0,0-1-1 0 0,0 1 1 0 0,0-1-1 0 0,0 1 0 0 0,1-1-25 0 0,0 1-11 0 0,0-1-1 0 0,-1 1 1 0 0,1-1 0 0 0,0 1-1 0 0,0-1 1 0 0,0 1 0 0 0,-1-1-1 0 0,1 0 1 0 0,0 0-1 0 0,-1 0 1 0 0,1 0 0 0 0,-1 0-1 0 0,1-1 1 0 0,-1 1-1 0 0,1 0 1 0 0,-1-1 0 0 0,0 1-1 0 0,0-1 1 0 0,0 1-1 0 0,0-1 1 0 0,0 1 0 0 0,0-1-1 0 0,0 0 1 0 0,0 0-1 0 0,-1 1 1 0 0,1-1 0 0 0,-1 0-1 0 0,1 0 1 0 0,-1 0-1 0 0,0 0 1 0 0,0 0 0 0 0,0 1-1 0 0,0-1 1 0 0,0 0 0 0 0,0 0-1 0 0,0 0 1 0 0,0 0-1 0 0,-1 0 1 0 0,1 0 0 0 0,-1 1-1 0 0,0-1 1 0 0,1 0-1 0 0,-1 0 1 0 0,0 1 0 0 0,0-1-1 0 0,0 0 1 0 0,0 1-1 0 0,-1-1 12 0 0,-1-9-3096 0 0,3 8-1645 0 0,1 0-4831 0 0,0 2 2963 0 0</inkml:trace>
  <inkml:trace contextRef="#ctx0" brushRef="#br0" timeOffset="1724.385">248 0 5609 0 0,'0'0'3305'0'0,"0"0"-398"0"0,0 0-453 0 0,0 0-391 0 0,0 0-358 0 0,0 0-380 0 0,0 0-361 0 0,0 0-329 0 0,0 0-243 0 0,0 0-68 0 0,0 0-2 0 0,0 0 46 0 0,0 0 71 0 0,-1 4 2 0 0,-5 70 1260 0 0,7-57-6815 0 0,1-1-5540 0 0,-2-14 1468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18.3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58 0 0 0,'0'0'1427'0'0,"0"0"803"0"0,0 0 142 0 0,0 0-158 0 0,0 0-219 0 0,0 0-217 0 0,0-7-211 0 0,-1-5-827 0 0,0-5-221 0 0,1-5 5966 0 0,0 22-5954 0 0,0 0-112 0 0,0 0-105 0 0,-4 32 1787 0 0,3-28-2203 0 0,-1 94 2457 0 0,15-59-10547 0 0,-11-36-3407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19.72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44 43 0 0 0,'0'0'1407'0'0,"0"0"696"0"0,0 0 304 0 0,0 0 111 0 0,0 0-9 0 0,0 0-200 0 0,0 0-329 0 0,0 0-328 0 0,0 0-349 0 0,0 0-295 0 0,-4-5-241 0 0,-11-16-198 0 0,14 21-521 0 0,0 0-1 0 0,0 0 0 0 0,1 0 0 0 0,-1 0 0 0 0,0 0 1 0 0,0 0-1 0 0,0 0 0 0 0,0 0 0 0 0,0 0 0 0 0,0 0 1 0 0,1 0-1 0 0,-1 1 0 0 0,0-1 0 0 0,0 0 1 0 0,0 1-1 0 0,0-1 0 0 0,1 1 0 0 0,-1-1 0 0 0,0 1 1 0 0,1-1-1 0 0,-1 1 0 0 0,0-1 0 0 0,1 1 0 0 0,-1 0 1 0 0,0-1-1 0 0,1 1 0 0 0,-1 0 0 0 0,1 0 0 0 0,-1-1 1 0 0,1 1-1 0 0,0 0 0 0 0,-1 0 0 0 0,1 0 1 0 0,0-1-1 0 0,0 1 0 0 0,-1 0 0 0 0,1 0 0 0 0,0 0 1 0 0,0 0-1 0 0,0 0-47 0 0,0 1 49 0 0,0 0 0 0 0,1 0 0 0 0,-1 0 0 0 0,0 0 0 0 0,1 0 0 0 0,0 0 0 0 0,-1 0 0 0 0,1 0 0 0 0,0 0 0 0 0,0 0 0 0 0,0-1 0 0 0,0 1 0 0 0,0 0 0 0 0,0-1 0 0 0,1 1 0 0 0,-1-1 0 0 0,0 1 0 0 0,1-1 0 0 0,0 1 0 0 0,-1-1 0 0 0,1 0 0 0 0,0 0 0 0 0,-1 0 0 0 0,1 0 0 0 0,0 0 0 0 0,0 0 0 0 0,0-1 0 0 0,0 1 0 0 0,0 0 0 0 0,0-1 0 0 0,0 0 0 0 0,0 1 0 0 0,0-1 0 0 0,0 0 0 0 0,0 0 0 0 0,0 0 0 0 0,0 0 0 0 0,0-1 0 0 0,0 1 0 0 0,0 0 0 0 0,0-1 0 0 0,0 0 0 0 0,0 1 0 0 0,0-1 0 0 0,0 0 0 0 0,-1 0 0 0 0,1 0 0 0 0,0 0 0 0 0,0 0 0 0 0,-1 0 0 0 0,1-1 0 0 0,-1 1 0 0 0,1-1 0 0 0,-1 1 0 0 0,0-1 0 0 0,1 1 0 0 0,-1-1 0 0 0,0 0 0 0 0,0 1 0 0 0,0-1 0 0 0,0 0 0 0 0,-1 0-49 0 0,1 0-11 0 0,-2-1-1 0 0,1 1 1 0 0,0 0 0 0 0,0-1 0 0 0,-1 1-1 0 0,0 0 1 0 0,1-1 0 0 0,-1 1 0 0 0,0 0 0 0 0,0 0-1 0 0,0 0 1 0 0,0 0 0 0 0,0 0 0 0 0,-1 0 0 0 0,1 0-1 0 0,-1 0 1 0 0,1 0 0 0 0,-1 1 0 0 0,1-1 0 0 0,-1 1-1 0 0,0-1 1 0 0,0 1 0 0 0,0 0 0 0 0,0-1-1 0 0,0 1 1 0 0,0 0 0 0 0,-2 0 11 0 0,5 17-5090 0 0,3-6-1999 0 0,-1-5 93 0 0,-1-2 1015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0.0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23 0 8386 0 0,'0'0'2422'0'0,"0"0"-42"0"0,0 0-165 0 0,0 0-225 0 0,0 0-215 0 0,0 0-227 0 0,0 0-283 0 0,0 0-318 0 0,0 0-283 0 0,0 0-259 0 0,0 0-183 0 0,0 0-68 0 0,0 0 30 0 0,-11 3 615 0 0,0 68 149 0 0,11-55-5229 0 0,-1-1-4511 0 0,1-13-2311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0.75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1 10018 0 0,'0'0'1568'0'0,"0"0"129"0"0,0 0 29 0 0,0 0-31 0 0,0 0-140 0 0,0 0-310 0 0,0 0-362 0 0,0 0-368 0 0,0 0-267 0 0,0 0-111 0 0,0 0-17 0 0,0 0 90 0 0,-9 1 456 0 0,44 19 739 0 0,-25-16-1221 0 0,-9-5-138 0 0,1 1 0 0 0,0 0 0 0 0,0 0 0 0 0,0 0 0 0 0,0 0 0 0 0,0 0 0 0 0,0 1-1 0 0,-1-1 1 0 0,1 1 0 0 0,0-1 0 0 0,0 1 0 0 0,0-1 0 0 0,-1 1 0 0 0,1 0 0 0 0,0 0 0 0 0,-1 0 0 0 0,1 0 0 0 0,-1 0 0 0 0,1 0 0 0 0,-1 1 0 0 0,1-1-1 0 0,-1 0 1 0 0,0 1 0 0 0,0-1 0 0 0,1 1 0 0 0,-1-1 0 0 0,0 1 0 0 0,0 0 0 0 0,-1-1 0 0 0,1 1 0 0 0,0 0 0 0 0,-1 0 0 0 0,1-1 0 0 0,-1 1 0 0 0,1 0-1 0 0,-1 0 1 0 0,0 0 0 0 0,0 0 0 0 0,0 0 0 0 0,0-1 0 0 0,0 1 0 0 0,0 0 0 0 0,0 0 0 0 0,-1 0 0 0 0,1 0 0 0 0,-1 0 0 0 0,1-1 0 0 0,-1 1 0 0 0,0 0-1 0 0,0 0 1 0 0,1-1 0 0 0,-2 2-46 0 0,-81 81 1137 0 0,76-69-3236 0 0,6-11-2053 0 0,-1 1-4299 0 0,1-2-3260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1.5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43 0 0 0,'0'0'940'0'0,"0"0"1059"0"0,0 0 335 0 0,0 0 16 0 0,0 0-30 0 0,0 0-127 0 0,0 0-261 0 0,0 0-250 0 0,0 0-258 0 0,0 0-219 0 0,0-5-155 0 0,0-19 225 0 0,-6 10 3975 0 0,-3 42-4817 0 0,8 115 743 0 0,2-136-4332 0 0,1 0-4650 0 0,-2-6-3730 0 0</inkml:trace>
  <inkml:trace contextRef="#ctx0" brushRef="#br0" timeOffset="1428.46">107 81 0 0 0,'0'0'1448'0'0,"0"0"615"0"0,0 0 465 0 0,0 0 247 0 0,0 0-37 0 0,0 0-355 0 0,0 0-465 0 0,0 0-379 0 0,0 0-271 0 0,0 0-193 0 0,3-4-135 0 0,9-14-113 0 0,-9 14-134 0 0,-3 4-138 0 0,0 0-105 0 0,0 0-120 0 0,-4 26 1312 0 0,3-15-2958 0 0,0 10 4419 0 0,1-5-2705 0 0,-1-7-3824 0 0,1-3-2935 0 0,-1-3-4098 0 0,1-3 3348 0 0</inkml:trace>
  <inkml:trace contextRef="#ctx0" brushRef="#br0" timeOffset="1741.443">225 58 5233 0 0,'0'0'2174'0'0,"0"0"-130"0"0,0 0-123 0 0,0 0-70 0 0,0 0-131 0 0,0 0-257 0 0,0 0-339 0 0,0 0-293 0 0,0 0-213 0 0,0 0-153 0 0,0 0-102 0 0,0 0-75 0 0,-6 7-40 0 0,-18 22-29 0 0,24-28-179 0 0,0 0 0 0 0,0 0 0 0 0,0 0 0 0 0,-1 0 0 0 0,1 0 0 0 0,0 0 0 0 0,0 0 0 0 0,0 0 0 0 0,1 0 0 0 0,-1 0 0 0 0,0 0 0 0 0,0 0 0 0 0,0 0 0 0 0,1-1 0 0 0,-1 1 0 0 0,0 0 0 0 0,1 0 0 0 0,-1 0 0 0 0,1 0 0 0 0,-1 0 0 0 0,1-1 0 0 0,0 1 0 0 0,-1 0 0 0 0,1 0 0 0 0,0-1 0 0 0,-1 1 0 0 0,1 0 0 0 0,0-1 0 0 0,0 1 0 0 0,0-1 0 0 0,-1 1 0 0 0,1-1 0 0 0,0 1 0 0 0,0-1 0 0 0,0 0 0 0 0,0 1 0 0 0,0-1 0 0 0,0 0 0 0 0,0 0 0 0 0,0 0 0 0 0,0 0 0 0 0,0 0 0 0 0,0 0 0 0 0,0 0 0 0 0,0 0 0 0 0,0 0 0 0 0,0 0 0 0 0,0 0 0 0 0,0-1 0 0 0,-1 1 0 0 0,2-1-40 0 0,-1 2 28 0 0,0-1 0 0 0,0 0 0 0 0,1 1 0 0 0,-1-1-1 0 0,0 0 1 0 0,0 0 0 0 0,0 0 0 0 0,1 0 0 0 0,-1 0 0 0 0,0 0 0 0 0,0 0-1 0 0,0 0 1 0 0,0-1 0 0 0,1 1 0 0 0,-1 0 0 0 0,0-1 0 0 0,0 1 0 0 0,0-1-1 0 0,0 1 1 0 0,0-1 0 0 0,0 1 0 0 0,0-1 0 0 0,0 0 0 0 0,0 0 0 0 0,0 1-1 0 0,0-1 1 0 0,-1 0 0 0 0,1 0 0 0 0,0 0 0 0 0,0 0 0 0 0,-1 0 0 0 0,1 0-1 0 0,-1 0 1 0 0,1 0 0 0 0,-1 0 0 0 0,1 0 0 0 0,-1-1 0 0 0,0 1 0 0 0,1 0 0 0 0,-1 0-1 0 0,0 0 1 0 0,0 0 0 0 0,0-1 0 0 0,0 1 0 0 0,0 0 0 0 0,0 0 0 0 0,0 0-1 0 0,0-1 1 0 0,-1 1 0 0 0,1 0 0 0 0,0 0 0 0 0,-1 0 0 0 0,1 0 0 0 0,-1 0-1 0 0,1 0 1 0 0,-1 0 0 0 0,0 0 0 0 0,1 0 0 0 0,-1 0 0 0 0,0 0 0 0 0,0 0-1 0 0,1 0 1 0 0,-1 0-28 0 0,-36-22-2463 0 0,35 28-4708 0 0,2-3 1589 0 0,0-2 4741 0 0,0 2-7459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5.37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0 3233 0 0,'0'0'2460'0'0,"0"0"-133"0"0,0 0-119 0 0,0 0-44 0 0,0 0 0 0 0,0 0-112 0 0,0 0-344 0 0,0 0-485 0 0,0 0-438 0 0,0 0-322 0 0,0 0-145 0 0,0 0 39 0 0,0 0 102 0 0,-8 23 1597 0 0,-8 27-1019 0 0,16-16-4270 0 0,0-40-7698 0 0,2-6 6989 0 0,1-14 3335 0 0,-9 14 3657 0 0,-9 10 4089 0 0,14 2-6752 0 0,46 2 4473 0 0,4 0-4048 0 0,346 15 1338 0 0,-394-17-2148 0 0,-1 0 1 0 0,0 0-1 0 0,1 0 1 0 0,-1 0-1 0 0,1 0 1 0 0,-1 0-1 0 0,0 0 1 0 0,1-1-1 0 0,-1 1 1 0 0,1 0-1 0 0,-1 0 1 0 0,0 0-1 0 0,1 0 1 0 0,-1-1-1 0 0,0 1 1 0 0,1 0-1 0 0,-1 0 1 0 0,0-1-1 0 0,1 1 1 0 0,-1 0-1 0 0,0 0 1 0 0,1-1-1 0 0,-1 1 1 0 0,0 0-1 0 0,0-1 1 0 0,0 1-1 0 0,1-1 1 0 0,-1 1 0 0 0,0 0-1 0 0,0-1 1 0 0,0 1-1 0 0,0-1 1 0 0,0 1-1 0 0,0 0 1 0 0,0-1-1 0 0,1 1 1 0 0,-1-1-1 0 0,0 1 1 0 0,-1 0-1 0 0,1-1 1 0 0,0 1-1 0 0,0-1 1 0 0,0 1-1 0 0,0 0 1 0 0,0-1-1 0 0,0 1 1 0 0,0-1-1 0 0,-1 1 1 0 0,1 0-1 0 0,0-1 1 0 0,0 1-1 0 0,0 0 1 0 0,-1-1-1 0 0,1 1 1 0 0,0 0-1 0 0,-1-1 1 0 0,1 1-1 0 0,0 0 1 0 0,0 0-1 0 0,-1-1 1 0 0,1 1-1 0 0,-1 0 1 0 0,1 0-1 0 0,0 0 1 0 0,-1-1 0 0 0,1 1-1 0 0,0 0 1 0 0,-1 0-3 0 0,-23-22-334 0 0,6 20-42 0 0,21 29 1238 0 0,-2-25-753 0 0,1 32 845 0 0,-6-12-4370 0 0,4-18-3044 0 0,0-3 2790 0 0,0 0-7693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5.9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34 1160 0 0,'0'0'2402'0'0,"0"0"-101"0"0,0 0-54 0 0,0 0 39 0 0,0 0 11 0 0,0 0-65 0 0,0 0-237 0 0,0 0-264 0 0,0 0-256 0 0,0 0-258 0 0,0 0-197 0 0,0 0-191 0 0,4-6-179 0 0,13-16-163 0 0,-13 17-156 0 0,-6 26 1109 0 0,-4 0-1091 0 0,1 0 0 0 0,2 1 0 0 0,0-1 0 0 0,1 1 0 0 0,1 0 0 0 0,2 15-349 0 0,-1-32-386 0 0,0 10 700 0 0,-5-7-6821 0 0,5-8 2745 0 0,0 0-2861 0 0,0 0-4367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9.0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40 12643 0 0,'0'0'1272'0'0,"0"0"-49"0"0,0 0 59 0 0,0 0 72 0 0,0 0-1 0 0,0 0-20 0 0,0 0-114 0 0,0 0-134 0 0,0 0-156 0 0,0 0-178 0 0,0 0-159 0 0,0 0-141 0 0,0 0-94 0 0,-3-7-62 0 0,-11-23-60 0 0,13 30-219 0 0,0-1 0 0 0,1 1 0 0 0,-1 0 0 0 0,0-1 0 0 0,0 1 0 0 0,1 0 0 0 0,-1 0 0 0 0,0 0 0 0 0,0 0 0 0 0,0-1 1 0 0,1 1-1 0 0,-1 0 0 0 0,0 0 0 0 0,0 1 0 0 0,0-1 0 0 0,1 0 0 0 0,-1 0 0 0 0,0 0 0 0 0,0 0 0 0 0,0 1 0 0 0,1-1 0 0 0,-1 0 1 0 0,0 1-1 0 0,1-1 0 0 0,-1 1 0 0 0,0-1 0 0 0,1 1 0 0 0,-1-1 0 0 0,0 1 0 0 0,1-1 0 0 0,-1 1 0 0 0,1-1 0 0 0,-1 1 0 0 0,1 0 0 0 0,-1-1 1 0 0,1 1-1 0 0,0 0 0 0 0,-1 0 0 0 0,1 0-16 0 0,-2 0 69 0 0,-9 9-15 0 0,-1 1-1 0 0,1 0 1 0 0,1 0 0 0 0,0 1 0 0 0,0 1-1 0 0,1 0 1 0 0,1 0 0 0 0,0 0 0 0 0,1 1-1 0 0,1 0 1 0 0,0 0 0 0 0,1 1 0 0 0,0 0-1 0 0,1 0 1 0 0,1 0 0 0 0,0 1 0 0 0,1-1 0 0 0,1 0-1 0 0,0 1 1 0 0,1 0 0 0 0,1-1 0 0 0,0 1-1 0 0,1-1 1 0 0,1 0 0 0 0,1 1 0 0 0,0-1-1 0 0,0-1 1 0 0,2 1 0 0 0,0-1 0 0 0,0 0-1 0 0,2 0 1 0 0,6 9-54 0 0,67 61 74 0 0,-81-84-115 0 0,0 0-37 0 0,0 0-92 0 0,3-14-6488 0 0,1 5-5250 0 0,-1 6 1899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8.9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23 2889 0 0,'0'0'2109'0'0,"0"0"-114"0"0,0 0-33 0 0,0 0 95 0 0,0 0 27 0 0,0 0-41 0 0,0 0-189 0 0,0 0-302 0 0,0 0-238 0 0,0 0-229 0 0,0 0-170 0 0,0 0-120 0 0,0 0-124 0 0,-2-4-112 0 0,-3-14-142 0 0,-5 66 1512 0 0,10-47-1943 0 0,-1 78 603 0 0,7-47-7462 0 0,-5-31 4527 0 0,0 0-5206 0 0,-1-1-2482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7.91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39 928 0 0,'0'0'2543'0'0,"0"0"-6"0"0,0 0-13 0 0,0 0-44 0 0,0 0-118 0 0,0 0-163 0 0,0 0-307 0 0,0 0-390 0 0,0 0-411 0 0,0 0-389 0 0,0 0-304 0 0,-2-9 217 0 0,-6 37 1182 0 0,-4 60-767 0 0,27-78-5580 0 0,-2-11-7913 0 0,-9 0 4876 0 0</inkml:trace>
  <inkml:trace contextRef="#ctx0" brushRef="#br0" timeOffset="318.805">122 3 6409 0 0,'0'0'1761'0'0,"0"0"-196"0"0,0 0-180 0 0,0 0-60 0 0,0 0-75 0 0,0 0-102 0 0,0 0-58 0 0,0 0-41 0 0,0 0-32 0 0,0 0-57 0 0,0 0-151 0 0,0 0-158 0 0,11 0-114 0 0,-4 0-523 0 0,2-2 148 0 0,0 2 1 0 0,0-1-1 0 0,0 1 0 0 0,1 1 0 0 0,-1-1 0 0 0,0 2 0 0 0,0-1 0 0 0,-1 1 0 0 0,1 1 1 0 0,0-1-1 0 0,-1 1 0 0 0,1 1 0 0 0,-1 0 0 0 0,0 0 0 0 0,0 0 0 0 0,0 1 0 0 0,0 1-162 0 0,-8-2 78 0 0,1 1-1 0 0,0-1 1 0 0,-1 1-1 0 0,0 0 0 0 0,0-1 1 0 0,-1 1-1 0 0,1-1 1 0 0,-1 1-1 0 0,0-1 0 0 0,0 1 1 0 0,0-1-1 0 0,-1 0 1 0 0,0 1-1 0 0,1-1 0 0 0,-1 0 1 0 0,-1 0-1 0 0,1 0 1 0 0,-1-1-1 0 0,1 1 0 0 0,-1 0 1 0 0,0-1-1 0 0,-1 0 1 0 0,1 0-1 0 0,0 0 0 0 0,-1 0 1 0 0,0 0-1 0 0,-2 1-77 0 0,-6 8 35 0 0,5-4-784 0 0,-29 35 2001 0 0,26-27-4694 0 0,3 1-5135 0 0,6-14-2613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6.2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1 3921 0 0,'0'0'5533'0'0,"0"0"-2780"0"0,0 0-880 0 0,0 0-114 0 0,0 0 0 0 0,0 0-8 0 0,0 0-149 0 0,0 0-327 0 0,0 0-353 0 0,0 0-333 0 0,0 0-257 0 0,0 0-150 0 0,0 0-49 0 0,8 2 720 0 0,-12 45 805 0 0,-1 1-4881 0 0,4-42-464 0 0,0-3-2045 0 0,0-2 2037 0 0,0 1-6863 0 0</inkml:trace>
  <inkml:trace contextRef="#ctx0" brushRef="#br0" timeOffset="264.251">131 18 9378 0 0,'0'0'1546'0'0,"0"0"-313"0"0,0 0-46 0 0,0 0 84 0 0,0 0-4 0 0,0 0-77 0 0,0 0-202 0 0,0 0-253 0 0,0 0-173 0 0,0 0-129 0 0,0 0-93 0 0,0 0-66 0 0,-4 8-35 0 0,-12 25 18 0 0,16-32-210 0 0,0 1-1 0 0,1-1 0 0 0,-1 0 0 0 0,0 0 0 0 0,1 0 0 0 0,-1 0 0 0 0,1 0 0 0 0,0 0 0 0 0,-1 0 0 0 0,1 0 0 0 0,0 0 0 0 0,-1 0 0 0 0,1 0 1 0 0,0 0-1 0 0,0 0 0 0 0,0 0 0 0 0,0-1 0 0 0,0 1 0 0 0,0 0 0 0 0,0-1 0 0 0,0 1 0 0 0,0 0 0 0 0,0-1 0 0 0,0 0 0 0 0,1 1 1 0 0,-1-1-1 0 0,0 0 0 0 0,0 1 0 0 0,0-1 0 0 0,0 0 0 0 0,1 0 0 0 0,-1 0 0 0 0,0 0 0 0 0,0 0 0 0 0,0 0 0 0 0,1-1 0 0 0,0 1-46 0 0,-1 0 63 0 0,0 0-13 0 0,1 1 0 0 0,0-1 1 0 0,0 0-1 0 0,-1 0 1 0 0,1 0-1 0 0,0 0 1 0 0,0 0-1 0 0,-1 0 1 0 0,1 0-1 0 0,0-1 1 0 0,0 1-1 0 0,-1-1 0 0 0,1 1 1 0 0,0-1-1 0 0,-1 0 1 0 0,1 1-1 0 0,-1-1 1 0 0,1 0-1 0 0,-1 0 1 0 0,1 0-1 0 0,-1 0 1 0 0,0 0-1 0 0,1-1 0 0 0,-1 1 1 0 0,0 0-1 0 0,0-1 1 0 0,0 1-1 0 0,0-1 1 0 0,0 1-1 0 0,0-1 1 0 0,0 1-1 0 0,-1-1 1 0 0,1 0-1 0 0,0 1 0 0 0,-1-1 1 0 0,1 0-1 0 0,-1 1 1 0 0,0-1-1 0 0,0 0 1 0 0,0 0-1 0 0,0 1 1 0 0,0-1-1 0 0,0 0 1 0 0,0 0-1 0 0,0 1 0 0 0,-1-1 1 0 0,1 0-1 0 0,-1 0 1 0 0,1 1-1 0 0,-1-1 1 0 0,1 1-1 0 0,-1-1 1 0 0,0 0-1 0 0,-1 0-50 0 0,-24-17-1432 0 0,15 18-1837 0 0,0 2-3795 0 0,4 0-4323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4.0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54 5529 0 0,'0'0'1887'0'0,"0"0"-101"0"0,0 0-150 0 0,0 0-58 0 0,0 0-92 0 0,0 0-242 0 0,0 0-273 0 0,0 0-188 0 0,0 0-99 0 0,0 0-40 0 0,0 0-52 0 0,0 0-89 0 0,0 0-94 0 0,-3 6-50 0 0,-13 21-19 0 0,17-28-256 0 0,0 0-1 0 0,0 1 1 0 0,0-1 0 0 0,-1 0 0 0 0,1 1-1 0 0,0-1 1 0 0,0 1 0 0 0,0 0-1 0 0,0-1 1 0 0,0 1 0 0 0,0 0-1 0 0,0-1 1 0 0,0 1 0 0 0,0 0-1 0 0,0 0 1 0 0,0 0 0 0 0,0 0 0 0 0,0 0-1 0 0,0 0 1 0 0,0 0 0 0 0,0 0-1 0 0,0 0 1 0 0,0 0 0 0 0,0 1-1 0 0,0-1 1 0 0,0 0 0 0 0,0 1 0 0 0,-1-1-1 0 0,1 1 1 0 0,0-1 0 0 0,0 1-1 0 0,0-1 1 0 0,0 1 0 0 0,-1 0-1 0 0,1-1 1 0 0,0 1 0 0 0,0 0 0 0 0,-1 0-1 0 0,1-1 1 0 0,-1 1 0 0 0,1 0-1 0 0,-1 0 1 0 0,1 0 0 0 0,-1 0-1 0 0,1 0 1 0 0,-1 0 0 0 0,0 0-1 0 0,1 0 1 0 0,-1 0 0 0 0,0 0 0 0 0,0 0-1 0 0,0 0 1 0 0,0 0 0 0 0,0 0-1 0 0,0 0 1 0 0,0 0 0 0 0,0 0-1 0 0,-1 0-83 0 0,-8-36-187 0 0,0 23-2362 0 0,9 11 72 0 0,0 1-2979 0 0,0-1-442 0 0,0 1-2820 0 0</inkml:trace>
  <inkml:trace contextRef="#ctx0" brushRef="#br0" timeOffset="523.618">128 0 8002 0 0,'0'0'3226'0'0,"0"0"-1343"0"0,0 0-372 0 0,0 0-92 0 0,0 0-68 0 0,0 0-203 0 0,0 0-304 0 0,0 0-256 0 0,0 0-141 0 0,0 0-27 0 0,0 0 10 0 0,0 0-6 0 0,2 1-47 0 0,1-1-332 0 0,0-1-1 0 0,0 2 1 0 0,-1-1 0 0 0,1 0 0 0 0,0 1-1 0 0,0-1 1 0 0,-1 1 0 0 0,1 0-1 0 0,0 0 1 0 0,-1 0 0 0 0,1 0-1 0 0,-1 0 1 0 0,1 0 0 0 0,-1 1-1 0 0,0-1 1 0 0,0 1 0 0 0,1 0 0 0 0,-1 0-1 0 0,0 0 1 0 0,0 0 0 0 0,-1 0-1 0 0,1 0 1 0 0,0 0 0 0 0,-1 0-1 0 0,1 1 1 0 0,-1-1 0 0 0,0 1-1 0 0,0-1 1 0 0,0 1 0 0 0,0 0 0 0 0,0-1-1 0 0,-1 1 1 0 0,1 0 0 0 0,-1-1-1 0 0,1 1 1 0 0,-1 0 0 0 0,0 0-1 0 0,0 0 1 0 0,0-1 0 0 0,-1 1-1 0 0,1 0 1 0 0,-1 0 0 0 0,1-1-1 0 0,-1 1 1 0 0,0 0-45 0 0,-7 10 113 0 0,0-1 0 0 0,-1 1 1 0 0,-1-2-1 0 0,0 1 0 0 0,0-1 0 0 0,-1-1 0 0 0,0 0 0 0 0,-1 0 0 0 0,-10 6-113 0 0,16-11 98 0 0,17 0-3970 0 0,-3-6-598 0 0,-3 0-3435 0 0,-1-1-1045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33.8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 7098 0 0,'0'0'4160'0'0,"0"0"-2079"0"0,0 0-511 0 0,0 0 53 0 0,0 0 61 0 0,0 0-78 0 0,0 0-274 0 0,0 0-404 0 0,0 0-326 0 0,0 0-128 0 0,0 0-7 0 0,0 0 25 0 0,0 0 28 0 0,1 2-38 0 0,-13 83 1099 0 0,13-67-1731 0 0,0-9-2722 0 0,-1 0-7512 0 0,0-8 1283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34.1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1 7138 0 0,'0'0'5201'0'0,"0"0"-2996"0"0,0 0-1087 0 0,0 0-187 0 0,0 0 48 0 0,0 0 122 0 0,0 0 65 0 0,0 0-67 0 0,0 0-143 0 0,0 0-145 0 0,0 0-164 0 0,0 0-169 0 0,0 0-121 0 0,-1 7-45 0 0,-2 9-572 0 0,-5 31 1399 0 0,6-17-7306 0 0,2-29-4035 0 0,1-1 1193 0 0</inkml:trace>
  <inkml:trace contextRef="#ctx0" brushRef="#br0" timeOffset="782.021">99 9 7938 0 0,'0'0'2740'0'0,"0"0"-878"0"0,0 0-438 0 0,0 0 19 0 0,0 0 60 0 0,0 0-46 0 0,0 0-208 0 0,0 0-290 0 0,0 0-263 0 0,0 0-182 0 0,0 0-136 0 0,0 0-132 0 0,0 0-85 0 0,-4 8-65 0 0,-10 29-58 0 0,10-7-1908 0 0,4-21-6251 0 0,0-6-2808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32.64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42 37 9410 0 0,'0'0'936'0'0,"0"0"131"0"0,0 0 332 0 0,0 0 275 0 0,0 0 42 0 0,0 0-262 0 0,0 0-398 0 0,0 0-284 0 0,0 0-198 0 0,0 0-161 0 0,0 0-122 0 0,0 0-57 0 0,0 0 36 0 0,-20 13 2731 0 0,-1 10-2253 0 0,21-22-740 0 0,272-3 1033 0 0,-99 17-755 0 0,-207-18-186 0 0,21 2-5139 0 0,0 1-6553 0 0,10 0 1773 0 0</inkml:trace>
  <inkml:trace contextRef="#ctx0" brushRef="#br0" timeOffset="271.114">34 6 9402 0 0,'0'0'1682'0'0,"0"0"-169"0"0,0 0-56 0 0,0 0 146 0 0,0 0 118 0 0,0 0-42 0 0,0 0-313 0 0,0 0-430 0 0,0 0-370 0 0,0 0-272 0 0,0 0-120 0 0,0 0-25 0 0,-4 43 825 0 0,5-16-2513 0 0,0-19-2508 0 0,1 1-4702 0 0,-2-6-432 0 0</inkml:trace>
  <inkml:trace contextRef="#ctx0" brushRef="#br0" timeOffset="894.615">426 0 2232 0 0,'0'0'2257'0'0,"0"0"-143"0"0,0 0-239 0 0,0 0-193 0 0,0 0-197 0 0,0 0-183 0 0,0 0-182 0 0,0 0-154 0 0,0 0-152 0 0,0 0-123 0 0,0 0-105 0 0,0 0-92 0 0,0 0-53 0 0,3 2-19 0 0,-1-1-313 0 0,0 1-1 0 0,-1-1 1 0 0,1 0-1 0 0,0 1 0 0 0,-1-1 1 0 0,1 1-1 0 0,-1-1 1 0 0,0 1-1 0 0,0 0 1 0 0,1 0-1 0 0,-1-1 1 0 0,0 1-1 0 0,0 0 0 0 0,-1 0 1 0 0,1 0-1 0 0,0 0 1 0 0,-1 0-1 0 0,1 0 1 0 0,-1 0-1 0 0,0 0 1 0 0,1 0-1 0 0,-1 1 0 0 0,0-1 1 0 0,0 0-1 0 0,0 0 1 0 0,-1 0-1 0 0,1 0 1 0 0,-1 0-1 0 0,1 0 0 0 0,-1 0 1 0 0,1 0-1 0 0,-1 0-108 0 0,-69 69 480 0 0,67-66-1870 0 0,3-4-2350 0 0,1 0-4760 0 0,0-1-301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31.72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93 11642 0 0,'0'0'1089'0'0,"0"0"-230"0"0,0 0-55 0 0,0 0 99 0 0,0 0 66 0 0,0 0-50 0 0,0 0-151 0 0,0 0-189 0 0,0 0-140 0 0,0 0-69 0 0,0 0-36 0 0,0 0-13 0 0,0 0-2 0 0,1 6-3 0 0,2 20 12 0 0,-2-25-269 0 0,-1 0 1 0 0,0-1-1 0 0,1 1 0 0 0,-1-1 1 0 0,1 0-1 0 0,-1 1 0 0 0,1-1 1 0 0,0 1-1 0 0,-1-1 0 0 0,1 0 0 0 0,-1 0 1 0 0,1 1-1 0 0,0-1 0 0 0,-1 0 1 0 0,1 0-1 0 0,0 0 0 0 0,-1 1 1 0 0,1-1-1 0 0,0 0 0 0 0,-1 0 0 0 0,1 0 1 0 0,0 0-1 0 0,-1 0 0 0 0,1 0 1 0 0,0-1-1 0 0,-1 1 0 0 0,1 0 1 0 0,0 0-1 0 0,-1 0 0 0 0,1-1 0 0 0,-1 1 1 0 0,1 0-1 0 0,0-1 0 0 0,-1 1 1 0 0,1 0-1 0 0,-1-1 0 0 0,1 1 1 0 0,-1-1-1 0 0,1 1 0 0 0,-1-1 0 0 0,1 1 1 0 0,-1-1-1 0 0,0 1 0 0 0,1-1 1 0 0,-1 1-1 0 0,0-1 0 0 0,1 0 0 0 0,-1 1 1 0 0,0-1-1 0 0,0 1 0 0 0,0-1 1 0 0,1 0-1 0 0,-1 1 0 0 0,0-1 1 0 0,0 0-1 0 0,0 0-59 0 0,-19-19 899 0 0,2 4-3520 0 0,19 14-9303 0 0,-1 2 9553 0 0,1 0-5892 0 0</inkml:trace>
  <inkml:trace contextRef="#ctx0" brushRef="#br0" timeOffset="313.611">114 1 3625 0 0,'0'0'1747'0'0,"0"0"-114"0"0,0 0-7 0 0,0 0 4 0 0,0 0-115 0 0,0 0-204 0 0,0 0-236 0 0,0 0-158 0 0,0 0-81 0 0,0 0-50 0 0,0 0-46 0 0,0 0-57 0 0,0 0-54 0 0,5 5-55 0 0,52 36 1558 0 0,-55-40-2076 0 0,0-1-1 0 0,0 0 1 0 0,0 1-1 0 0,0-1 1 0 0,0 1 0 0 0,0-1-1 0 0,0 1 1 0 0,0 0-1 0 0,0 0 1 0 0,0 0-1 0 0,0 0 1 0 0,0 0-1 0 0,-1 1 1 0 0,1-1-1 0 0,0 0 1 0 0,-1 1 0 0 0,1-1-1 0 0,-1 1 1 0 0,0 0-1 0 0,1 0 1 0 0,-1-1-1 0 0,0 1 1 0 0,0 0-1 0 0,0 0 1 0 0,0 0 0 0 0,0 0-1 0 0,-1 0 1 0 0,1 0-1 0 0,-1 0 1 0 0,1 0-1 0 0,-1 0 1 0 0,0 0-1 0 0,0 1 1 0 0,0-1-1 0 0,0 0 1 0 0,0 0 0 0 0,0 0-1 0 0,0 0 1 0 0,-1 0-1 0 0,1 0 1 0 0,-1 1-1 0 0,0-1 1 0 0,1 0-1 0 0,-1-1 1 0 0,0 1 0 0 0,0 0-1 0 0,0 0 1 0 0,0 0-1 0 0,-2 1-55 0 0,-72 60 624 0 0,81-60-4965 0 0,1-3-2158 0 0,-6 0 3443 0 0,1 0-7853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9.3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2 13155 0 0,'0'0'2118'0'0,"0"0"-247"0"0,0 0-370 0 0,0 0-186 0 0,0 0-132 0 0,0 0-164 0 0,0 0-180 0 0,0 0-236 0 0,0 0-178 0 0,0 0-35 0 0,0 0-1 0 0,0 0 50 0 0,0 0 31 0 0,-1 4-60 0 0,-4 57 2314 0 0,5-33-5512 0 0,0-3-8531 0 0,0-23-352 0 0</inkml:trace>
  <inkml:trace contextRef="#ctx0" brushRef="#br0" timeOffset="1980.033">94 8 3201 0 0,'0'0'2123'0'0,"0"0"-47"0"0,0 0 31 0 0,0 0 90 0 0,0 0 63 0 0,0 0-70 0 0,0 0-304 0 0,0 0-403 0 0,0 0-420 0 0,0 0-347 0 0,0 0-239 0 0,-3-8 750 0 0,-6 116-269 0 0,13-99-4712 0 0,-1-3-6382 0 0,-2-4 62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35.2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69 0 0 0,'0'0'1458'0'0,"0"0"679"0"0,0 0 183 0 0,0 0 8 0 0,0 0-18 0 0,0 0-158 0 0,0 0-302 0 0,0 0-298 0 0,0 0-275 0 0,0 0-217 0 0,0 0-155 0 0,-4-8 425 0 0,3 6 1703 0 0,-19 93-582 0 0,22-84-5129 0 0,1-6-1760 0 0,0-1-4012 0 0,-1 0-2147 0 0</inkml:trace>
  <inkml:trace contextRef="#ctx0" brushRef="#br0" timeOffset="266.754">124 1 8546 0 0,'0'0'3155'0'0,"0"0"-1671"0"0,0 0-573 0 0,0 0 102 0 0,0 0 203 0 0,0 0 223 0 0,0 0 110 0 0,0 0-111 0 0,0 0-180 0 0,0 0-214 0 0,0 0-221 0 0,0 0-163 0 0,0 0-127 0 0,9 6-93 0 0,70 39 726 0 0,-77-45-1133 0 0,0 1 0 0 0,1-1 0 0 0,-1 1-1 0 0,0 0 1 0 0,0 0 0 0 0,1 0 0 0 0,-1 0 0 0 0,0 0-1 0 0,0 0 1 0 0,0 0 0 0 0,0 1 0 0 0,0-1 0 0 0,-1 1 0 0 0,1-1-1 0 0,0 1 1 0 0,-1 0 0 0 0,1 0 0 0 0,-1 0 0 0 0,0-1-1 0 0,1 1 1 0 0,-1 1 0 0 0,0-1 0 0 0,0 0 0 0 0,0 0 0 0 0,-1 0-1 0 0,1 1 1 0 0,0-1 0 0 0,-1 0 0 0 0,0 0 0 0 0,1 1 0 0 0,-1-1-1 0 0,0 1 1 0 0,0-1 0 0 0,0 0 0 0 0,-1 1 0 0 0,1-1-1 0 0,0 0 1 0 0,-1 0 0 0 0,0 1 0 0 0,1-1 0 0 0,-1 0 0 0 0,0 0-1 0 0,0 0 1 0 0,0 1 0 0 0,-1-1 0 0 0,1 0 0 0 0,0-1 0 0 0,-1 1-1 0 0,0 1-32 0 0,-69 39-102 0 0,40-28-4301 0 0,22-11 1964 0 0,0 1-9466 0 0</inkml:trace>
  <inkml:trace contextRef="#ctx0" brushRef="#br0" timeOffset="3038.551">35 71 0 0 0,'0'0'1788'0'0,"0"0"111"0"0,0 0-111 0 0,0 0-107 0 0,0 0-83 0 0,0 0-110 0 0,0 0-173 0 0,-1-2 704 0 0,-1-1 5582 0 0,1 74-4672 0 0,4-70-2873 0 0,0 0 0 0 0,-1-1-1 0 0,1 1 1 0 0,0-1 0 0 0,0 0-1 0 0,0 0 1 0 0,0 0 0 0 0,0 0-1 0 0,0-1 1 0 0,0 1 0 0 0,0-1 0 0 0,0 1-1 0 0,0-1 1 0 0,0 0 0 0 0,-1 0-1 0 0,1-1 1 0 0,0 1 0 0 0,-1 0-1 0 0,1-1 1 0 0,-1 0 0 0 0,1 0-1 0 0,-1 1 1 0 0,0-1 0 0 0,0-1-1 0 0,0 1 1 0 0,0 0 0 0 0,0 0-1 0 0,0-1 1 0 0,-1 1 0 0 0,1-1-1 0 0,-1 1 1 0 0,1-1 0 0 0,-1 0-1 0 0,0 0 1 0 0,0-2-56 0 0,0 3-10 0 0,-1 0 0 0 0,0 0 0 0 0,-1 0 0 0 0,1-1 0 0 0,0 1 0 0 0,0 0 0 0 0,-1 0 0 0 0,0 0 0 0 0,1 0 0 0 0,-1 0 0 0 0,0 0 0 0 0,0 0 0 0 0,0 0 0 0 0,0 1 0 0 0,0-1 0 0 0,0 0 0 0 0,-1 0 0 0 0,1 1 0 0 0,-1-1 0 0 0,1 1 0 0 0,-1-1 0 0 0,1 1 0 0 0,-1 0 0 0 0,0 0 0 0 0,0 0 0 0 0,0-1 0 0 0,1 2 0 0 0,-1-1 0 0 0,0 0 0 0 0,0 0 0 0 0,0 1 0 0 0,-1-1 0 0 0,1 1 0 0 0,0-1 0 0 0,0 1 0 0 0,0 0 0 0 0,0 0 0 0 0,0 0 0 0 0,0 0 0 0 0,0 0 0 0 0,-1 1 0 0 0,1-1 0 0 0,0 1 0 0 0,0-1 0 0 0,0 1 0 0 0,0 0 0 0 0,0-1 0 0 0,0 1 0 0 0,0 0 0 0 0,1 1 10 0 0,-6 4-2140 0 0,5-1-5114 0 0,1-3-3834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9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29 10186 0 0,'0'0'1100'0'0,"0"0"5"0"0,0 0 247 0 0,0 0 260 0 0,0 0 47 0 0,0 0-70 0 0,0 0-240 0 0,0 0-214 0 0,0 0-149 0 0,0 0-163 0 0,0 0-179 0 0,0 0-188 0 0,0 0-155 0 0,-4-5-113 0 0,-15-14-58 0 0,14 15-32 0 0,5 4 9 0 0,0 0-4 0 0,5 21 834 0 0,4 0-806 0 0,-1 0-1 0 0,-1 0 0 0 0,-1 1 1 0 0,-1-1-1 0 0,0 1 0 0 0,-2 1 1 0 0,-1-1-1 0 0,-1 0 0 0 0,0 1 1 0 0,-2-1-1 0 0,-1 1 0 0 0,0-1 1 0 0,-2 0-1 0 0,0 0 0 0 0,-2 0 1 0 0,0 0-1 0 0,-2-1 0 0 0,0 0 1 0 0,-3 2-131 0 0,-74 60 835 0 0,86-85-1435 0 0,5-9-2383 0 0,-4 1-8784 0 0,-1 8-175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4.5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205 40 1152 0 0,'0'0'2885'0'0,"0"0"-354"0"0,0 0-138 0 0,0 0-6 0 0,0 0-209 0 0,0 0-227 0 0,0 0-218 0 0,0 0-296 0 0,0 0-240 0 0,0 0-206 0 0,0 0-213 0 0,0 0-120 0 0,0 0-88 0 0,-3-4-95 0 0,-10-9-41 0 0,10 10-68 0 0,3 3-58 0 0,0 0-45 0 0,0 0-67 0 0,0 0-26 0 0,0 0-4 0 0,0 0-9 0 0,0 0 7 0 0,0 0-9 0 0,30 15 1508 0 0,80 10-1035 0 0,-137-2 8 0 0,-10-1-314 0 0,18-11-264 0 0,1 0 0 0 0,0 0 0 0 0,1 2 0 0 0,1 0 0 0 0,0 1 0 0 0,-8 10-58 0 0,20-19-863 0 0,3-4-3249 0 0,1 1-3882 0 0,0-2-4080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59.21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33 0 0 0,'0'0'427'0'0,"0"0"1245"0"0,0 0 523 0 0,0 0 136 0 0,0 0-22 0 0,0 0-211 0 0,0 0-226 0 0,0 0-256 0 0,0 0-269 0 0,0 0-174 0 0,4-21 8961 0 0,-1 9-7060 0 0,-13 115-2755 0 0,16-114-903 0 0,-3 6-2663 0 0,-1 0-6139 0 0,-1 4-2731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01.0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23 0 0 0,'0'0'736'0'0,"0"0"667"0"0,0 0 293 0 0,0 0 133 0 0,0 0 1 0 0,0 0-101 0 0,0 0-116 0 0,0 0-133 0 0,0 0-141 0 0,2-4-151 0 0,4-11-109 0 0,-5 12-100 0 0,-1 3-86 0 0,0 0-62 0 0,0 0-60 0 0,0 0-49 0 0,0 0-46 0 0,0 0-68 0 0,0 0-100 0 0,0 0-92 0 0,0 0-86 0 0,0 0-76 0 0,0 0-48 0 0,-2 30 1529 0 0,-13 39 106 0 0,15-69-1825 0 0,0 0-4 0 0,0 0 8 0 0,0 0-10 0 0,0 0-26 0 0,0 0 18 0 0,0 0-3 0 0,0 0 24 0 0,4 24-1907 0 0,-3-17-1981 0 0,0-2-3440 0 0,-1-2-4367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05.23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16 0 0 0,'0'0'984'0'0,"0"0"851"0"0,0 0 260 0 0,0 0-109 0 0,0 0-208 0 0,0 0-214 0 0,0 0-180 0 0,-7-11 2710 0 0,4 8 1948 0 0,32 7-770 0 0,57-7-4843 0 0,-85 2-6013 0 0,-9-1-14592 0 0,5 3 18473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05.5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0 408 0 0,'0'0'2487'0'0,"0"0"-98"0"0,0 0-3 0 0,0 0 17 0 0,0 0-181 0 0,0 0-342 0 0,0 0-398 0 0,0 0-365 0 0,0 0-209 0 0,0 0-143 0 0,0 0-83 0 0,0 0-27 0 0,0 0-7 0 0,15 6 2972 0 0,52-3-1669 0 0,-23-2-6504 0 0,-44-1 2287 0 0,0 0-3610 0 0,1-1 1755 0 0,-1 0 682 0 0,1 0-2309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06.1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40 65 0 0 0,'0'0'661'0'0,"0"0"1188"0"0,0 0 206 0 0,0 0-135 0 0,0 0-175 0 0,0 0-88 0 0,0 0-42 0 0,0 0-78 0 0,0 0-20 0 0,0-5-68 0 0,0 3-1409 0 0,1-21 3060 0 0,-5 8 3987 0 0,-2 50-5698 0 0,-25 129-367 0 0,31-157-6850 0 0,11-25-5329 0 0,-4 5 4760 0 0,-5 10 1136 0 0</inkml:trace>
  <inkml:trace contextRef="#ctx0" brushRef="#br0" timeOffset="446.814">116 97 1792 0 0,'0'0'3170'0'0,"0"0"-285"0"0,0 0-244 0 0,0 0-261 0 0,0 0-303 0 0,0 0-306 0 0,0 0-431 0 0,0 0-401 0 0,0 0-314 0 0,0 0-258 0 0,0 0-126 0 0,0 0-46 0 0,-3 0 20 0 0,2 1-119 0 0,-1 0 0 0 0,0 0 0 0 0,0 0 0 0 0,1 0 0 0 0,-1 1 0 0 0,1-1 0 0 0,-1 0 0 0 0,1 1 0 0 0,0-1 0 0 0,-1 1 0 0 0,1-1 0 0 0,0 1 0 0 0,0 0 0 0 0,0-1 0 0 0,0 1 0 0 0,0 0 0 0 0,1 0 0 0 0,-1 0 0 0 0,0-1 0 0 0,1 1 0 0 0,-1 0 0 0 0,1 0 0 0 0,0 0 0 0 0,0 0 0 0 0,0 0 0 0 0,0 0 0 0 0,0 0 0 0 0,0 0 0 0 0,0 0 0 0 0,0 0 0 0 0,1 0 0 0 0,0 0-96 0 0,0 0 82 0 0,1 0-1 0 0,0-1 0 0 0,0 1 0 0 0,0-1 0 0 0,0 0 0 0 0,0 1 0 0 0,0-1 1 0 0,1 0-1 0 0,-1 0 0 0 0,0-1 0 0 0,1 1 0 0 0,-1 0 0 0 0,0-1 0 0 0,1 1 1 0 0,-1-1-1 0 0,1 0 0 0 0,-1 0 0 0 0,1 0 0 0 0,-1 0 0 0 0,0 0 0 0 0,1-1 1 0 0,-1 1-1 0 0,1-1 0 0 0,-1 1 0 0 0,0-1 0 0 0,1 0 0 0 0,-1 0 0 0 0,0 0 1 0 0,0 0-1 0 0,0 0 0 0 0,0-1 0 0 0,1 1-81 0 0,-2 1 18 0 0,1-1-1 0 0,0 1 1 0 0,0 0 0 0 0,-1 0 0 0 0,1-1 0 0 0,0 1-1 0 0,-1-1 1 0 0,1 0 0 0 0,-1 1 0 0 0,1-1-1 0 0,-1 0 1 0 0,1 0 0 0 0,-1 0 0 0 0,1 0-1 0 0,-1 0 1 0 0,0 0 0 0 0,0-1 0 0 0,1 1-1 0 0,-1 0 1 0 0,0-1 0 0 0,0 1 0 0 0,0-1-1 0 0,0 1 1 0 0,-1-1 0 0 0,1 1 0 0 0,0-1-1 0 0,-1 1 1 0 0,1-1 0 0 0,-1 0 0 0 0,1 1-1 0 0,-1-1 1 0 0,0 0 0 0 0,0 0 0 0 0,0 1-1 0 0,0-1 1 0 0,0 0 0 0 0,0 0 0 0 0,0 1-1 0 0,0-1 1 0 0,-1 0 0 0 0,1 1 0 0 0,-1-1 0 0 0,1 0-1 0 0,-1 1 1 0 0,0-1 0 0 0,0 1 0 0 0,0-1-1 0 0,0 1 1 0 0,0-1 0 0 0,0 1 0 0 0,0 0-1 0 0,0-1 1 0 0,0 1 0 0 0,0 0 0 0 0,-1 0-1 0 0,1 0 1 0 0,-2-1-18 0 0,-1 0-26 0 0,0 0 0 0 0,0 0 0 0 0,-1 0 0 0 0,1 1-1 0 0,-1 0 1 0 0,0-1 0 0 0,1 2 0 0 0,-1-1 0 0 0,0 0 0 0 0,0 1 0 0 0,1 0 0 0 0,-1 0-1 0 0,0 1 1 0 0,1-1 0 0 0,-4 2 26 0 0,7-2-99 0 0,1 0 1 0 0,0 1-1 0 0,-1-1 0 0 0,1 1 0 0 0,0-1 1 0 0,0 1-1 0 0,-1-1 0 0 0,1 1 1 0 0,0-1-1 0 0,0 1 0 0 0,-1-1 0 0 0,1 1 1 0 0,0-1-1 0 0,0 1 0 0 0,0-1 0 0 0,0 1 1 0 0,0-1-1 0 0,0 1 0 0 0,0-1 1 0 0,0 1-1 0 0,0-1 0 0 0,0 1 0 0 0,0-1 1 0 0,0 1-1 0 0,1 0 0 0 0,-1-1 0 0 0,0 1 1 0 0,0-1-1 0 0,0 0 0 0 0,1 1 0 0 0,-1-1 1 0 0,0 1-1 0 0,1-1 0 0 0,-1 1 1 0 0,0-1-1 0 0,1 0 0 0 0,-1 1 0 0 0,0-1 1 0 0,1 1-1 0 0,-1-1 0 0 0,1 0 0 0 0,-1 0 1 0 0,1 1-1 0 0,-1-1 0 0 0,1 0 1 0 0,-1 0-1 0 0,1 0 0 0 0,-1 1 0 0 0,1-1 1 0 0,0 0 98 0 0,13 9-8252 0 0,-7-5 1597 0 0,-3-2-429 0 0</inkml:trace>
  <inkml:trace contextRef="#ctx0" brushRef="#br0" timeOffset="784.828">306 93 8162 0 0,'0'0'2544'0'0,"0"0"-195"0"0,0 0-235 0 0,0 0-286 0 0,0 0-280 0 0,0 0-269 0 0,0 0-281 0 0,0 0-207 0 0,0 0-183 0 0,0 0-148 0 0,0 0-123 0 0,0 0-103 0 0,-2-3-61 0 0,1 3-150 0 0,0-1 1 0 0,0 1-1 0 0,0-1 0 0 0,0 1 1 0 0,0-1-1 0 0,0 1 0 0 0,1 0 1 0 0,-1 0-1 0 0,0-1 0 0 0,0 1 0 0 0,0 0 1 0 0,0 0-1 0 0,0 0 0 0 0,0 0 1 0 0,0 0-1 0 0,0 0 0 0 0,0 0 1 0 0,0 0-1 0 0,0 0 0 0 0,0 1 1 0 0,0-1-1 0 0,0 0 0 0 0,0 1 1 0 0,0-1-1 0 0,0 1 0 0 0,0-1 0 0 0,0 1 1 0 0,0-1-1 0 0,1 1 0 0 0,-1 0 1 0 0,0-1-1 0 0,0 1 0 0 0,1 0 1 0 0,-1-1-1 0 0,0 1 0 0 0,1 0 1 0 0,-1 0-1 0 0,1 0 0 0 0,-1 0 1 0 0,1 0-1 0 0,-1 0 0 0 0,1-1 0 0 0,0 1 1 0 0,-1 0-1 0 0,1 0 0 0 0,0 0 1 0 0,0 0-1 0 0,0 0 0 0 0,0 0 1 0 0,0 0-1 0 0,0 0 0 0 0,0 0 1 0 0,0 0-1 0 0,0 1-23 0 0,0-1 35 0 0,-1 0 1 0 0,0 0-1 0 0,1 0 1 0 0,0 1-1 0 0,-1-1 1 0 0,1 0-1 0 0,-1 0 1 0 0,1 1-1 0 0,0-1 1 0 0,0 0-1 0 0,0 0 1 0 0,0 1-1 0 0,0-1 1 0 0,0 0-1 0 0,0 1 1 0 0,0-1-1 0 0,1 0 1 0 0,-1 0-1 0 0,0 1 1 0 0,1-1-1 0 0,-1 0 1 0 0,1 0-1 0 0,-1 0 1 0 0,1 0-1 0 0,0 1 1 0 0,-1-1-1 0 0,1 0 1 0 0,0 0-1 0 0,0 0 1 0 0,0 0-1 0 0,0-1 1 0 0,0 1-1 0 0,0 0 1 0 0,0 0-1 0 0,0-1 1 0 0,0 1-1 0 0,0 0 1 0 0,0-1-1 0 0,0 1 1 0 0,1-1-1 0 0,-1 1 1 0 0,0-1-1 0 0,0 0 1 0 0,1 1-1 0 0,-1-1 1 0 0,0 0-1 0 0,0 0 1 0 0,1 0-1 0 0,-1 0 1 0 0,0 0-1 0 0,1 0 1 0 0,-1-1-1 0 0,0 1 1 0 0,0 0-1 0 0,1-1-35 0 0,-1 0 33 0 0,0 0 0 0 0,0 1 0 0 0,0-1 1 0 0,-1 0-1 0 0,1 0 0 0 0,0 0 0 0 0,-1 0 0 0 0,1 0 0 0 0,-1-1 0 0 0,1 1 0 0 0,-1 0 0 0 0,1 0 0 0 0,-1 0 0 0 0,0 0 0 0 0,0-1 0 0 0,0 1 0 0 0,1 0 0 0 0,-1 0 0 0 0,0 0 0 0 0,-1-1 0 0 0,1 1 0 0 0,0 0 0 0 0,0 0 0 0 0,0 0 0 0 0,-1-1 1 0 0,1 1-1 0 0,0 0 0 0 0,-1 0 0 0 0,1 0 0 0 0,-1 0 0 0 0,0 0 0 0 0,1 0 0 0 0,-1 0 0 0 0,0 0 0 0 0,0 0 0 0 0,1 0 0 0 0,-2 0-33 0 0,-6-33-4018 0 0,16 27-2016 0 0,-1 4-1421 0 0,-5 2 3687 0 0,0 0-2816 0 0</inkml:trace>
  <inkml:trace contextRef="#ctx0" brushRef="#br0" timeOffset="1265.461">359 29 0 0 0,'0'0'1107'0'0,"0"0"1481"0"0,0 0 220 0 0,0 0-174 0 0,0 0-205 0 0,0 0-267 0 0,0 0-344 0 0,0 0-375 0 0,0 0-313 0 0,0 0-185 0 0,0 0-93 0 0,0 0-81 0 0,0 0-51 0 0,-3-4-73 0 0,-11-20 453 0 0,86 63 3070 0 0,3 3-4306 0 0,-75-40 143 0 0,0 0 0 0 0,-1 1 0 0 0,1-1 0 0 0,0 1 0 0 0,-1-1 0 0 0,1 0 0 0 0,-1 1 0 0 0,1-1-1 0 0,-1 0 1 0 0,0 1 0 0 0,0-1 0 0 0,0 0 0 0 0,-1 0 0 0 0,1 0 0 0 0,0 0 0 0 0,-1 0-1 0 0,1 0 1 0 0,-1-1 0 0 0,0 1 0 0 0,0 0 0 0 0,1-1 0 0 0,-1 1 0 0 0,0-1 0 0 0,0 0 0 0 0,-1 1-1 0 0,1-1 1 0 0,0 0 0 0 0,0 0 0 0 0,0 0 0 0 0,-1-1 0 0 0,1 1-7 0 0,-8 5 13 0 0,-97 80 174 0 0,105-80 3 0 0,1-5-6329 0 0,1-1-6577 0 0,0 0 3779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08.4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36 0 0 0,'0'0'1743'0'0,"0"0"567"0"0,0 0 130 0 0,0 0 1 0 0,0 0-90 0 0,0 0-246 0 0,0 0-302 0 0,0 0-256 0 0,0 0-202 0 0,0 0-170 0 0,0 0-112 0 0,0 0-109 0 0,5-7-132 0 0,16-22-121 0 0,-22 59 1986 0 0,-11 101-1079 0 0,12-128-1464 0 0,1 9-500 0 0,2-7-3239 0 0,2-5-3180 0 0,4-3-4692 0 0,-6 1 6421 0 0</inkml:trace>
  <inkml:trace contextRef="#ctx0" brushRef="#br0" timeOffset="314.95">214 27 6545 0 0,'0'0'2949'0'0,"0"0"-330"0"0,0 0-346 0 0,0 0-301 0 0,0 0-254 0 0,0 0-186 0 0,0 0-249 0 0,0 0-287 0 0,0 0-263 0 0,0 0-200 0 0,0 0-124 0 0,0 0-59 0 0,4-3 1 0 0,-2 2-365 0 0,-3 2 39 0 0,1-1 1 0 0,0 1-1 0 0,0-1 1 0 0,0 1-1 0 0,-1-1 0 0 0,1 1 1 0 0,0-1-1 0 0,0 1 1 0 0,0-1-1 0 0,0 1 0 0 0,0-1 1 0 0,0 1-1 0 0,0-1 1 0 0,0 1-1 0 0,0-1 0 0 0,0 1 1 0 0,0 0-1 0 0,0-1 1 0 0,0 1-1 0 0,1-1 0 0 0,-1 1 1 0 0,0-1-1 0 0,0 1 1 0 0,1-1-1 0 0,-1 1 0 0 0,0-1 1 0 0,0 0-1 0 0,1 1 1 0 0,-1-1-1 0 0,1 1 0 0 0,-1-1 1 0 0,0 0-1 0 0,1 1 1 0 0,-1-1-1 0 0,1 0 0 0 0,-1 1 1 0 0,1-1-1 0 0,-1 0 1 0 0,1 0-1 0 0,-1 1 0 0 0,1-1 1 0 0,-1 0-1 0 0,1 0 1 0 0,-1 0-1 0 0,1 0 0 0 0,-1 0 1 0 0,1 0-1 0 0,0 0 1 0 0,-1 0-1 0 0,1 0 0 0 0,-1 0 1 0 0,1 0-1 0 0,-1 0 1 0 0,1 0-1 0 0,-1 0 1 0 0,1-1-1 0 0,-1 1 0 0 0,1 0 1 0 0,-1 0-1 0 0,1 0 1 0 0,-1-1-1 0 0,1 1 0 0 0,-1 0 1 0 0,1-1-1 0 0,-1 1 1 0 0,1-1-26 0 0,-3 116 1038 0 0,-3-102-980 0 0,0-9-2976 0 0,2-2-3722 0 0,-2-3-5534 0 0,4 1 6884 0 0</inkml:trace>
  <inkml:trace contextRef="#ctx0" brushRef="#br0" timeOffset="833.814">157 102 4145 0 0,'0'0'3133'0'0,"0"0"-278"0"0,0 0-257 0 0,0 0-294 0 0,0 0-375 0 0,0 0-433 0 0,0 0-454 0 0,0 0-357 0 0,0 0-160 0 0,0 0 0 0 0,0 0 53 0 0,0 0 82 0 0,0 0 2 0 0,19 8 884 0 0,19-8-713 0 0,20 1-6 0 0,-54 2-4796 0 0,-8-2-320 0 0,-1-1-6317 0 0,4 0 3127 0 0</inkml:trace>
  <inkml:trace contextRef="#ctx0" brushRef="#br0" timeOffset="2133.855">103 49 0 0 0,'0'0'1130'0'0,"0"0"167"0"0,0 0 43 0 0,0 0-33 0 0,0 0 7 0 0,0 0 54 0 0,1-2 58 0 0,8-3 5337 0 0,-10 26 941 0 0,1-8-9246 0 0,-1-2 1367 0 0,-2 41 1674 0 0,-4-21-7370 0 0,6-30 1797 0 0,1-1-1833 0 0,0 1-1672 0 0</inkml:trace>
  <inkml:trace contextRef="#ctx0" brushRef="#br0" timeOffset="2916.467">223 33 0 0 0,'0'0'908'0'0,"0"0"462"0"0,0 0 105 0 0,0 0-22 0 0,0 0-116 0 0,0 0-230 0 0,0 0-231 0 0,0 0-176 0 0,0 0-123 0 0,0 0-4 0 0,0 0 61 0 0,-2-8 3102 0 0,-1 8-3541 0 0,1 0 0 0 0,0 0 0 0 0,-1 0 0 0 0,1 0 0 0 0,-1 0 0 0 0,1 1 0 0 0,0-1 0 0 0,-1 1 0 0 0,1 0-1 0 0,0 0 1 0 0,0 0 0 0 0,-1 0 0 0 0,1 0 0 0 0,0 0 0 0 0,0 0 0 0 0,0 1 0 0 0,0-1 0 0 0,1 1 0 0 0,-1 0 0 0 0,0-1 0 0 0,1 1 0 0 0,-1 0 0 0 0,1 0 0 0 0,-1 0 0 0 0,1 0 0 0 0,0 0-195 0 0,-3 4 228 0 0,1 0-1 0 0,0-1 1 0 0,1 1 0 0 0,-1 0-1 0 0,1 0 1 0 0,0 0 0 0 0,1 1-1 0 0,-1-1 1 0 0,1 0 0 0 0,0 1 0 0 0,1-1-1 0 0,0 1 1 0 0,0-1 0 0 0,0 1-1 0 0,1 3-227 0 0,1-7 67 0 0,-1 0 0 0 0,0-1 0 0 0,1 1 0 0 0,0 0 0 0 0,0-1 0 0 0,0 1 0 0 0,0-1 0 0 0,0 0 0 0 0,0 0 0 0 0,0 0 0 0 0,1 0 0 0 0,-1 0 0 0 0,1 0 0 0 0,-1 0-1 0 0,1-1 1 0 0,0 0 0 0 0,0 1 0 0 0,0-1 0 0 0,0 0 0 0 0,0 0 0 0 0,0 0 0 0 0,0-1 0 0 0,0 1 0 0 0,0-1 0 0 0,0 0 0 0 0,0 0 0 0 0,0 0 0 0 0,0 0 0 0 0,0 0 0 0 0,1-1 0 0 0,-1 1 0 0 0,0-1 0 0 0,0 0-1 0 0,0 0 1 0 0,-1 0 0 0 0,1 0 0 0 0,0-1 0 0 0,0 1 0 0 0,0-1 0 0 0,0 0-67 0 0,0 0 20 0 0,0 1 0 0 0,0-1 0 0 0,0 1 0 0 0,0-1 0 0 0,0 0 0 0 0,-1 0 0 0 0,1 0 1 0 0,-1 0-1 0 0,1-1 0 0 0,-1 1 0 0 0,0-1 0 0 0,0 1 0 0 0,0-1 0 0 0,0 0 0 0 0,-1 0 0 0 0,1 0 0 0 0,-1 0 0 0 0,0 0 0 0 0,1 0 0 0 0,-1 0 0 0 0,-1-1 0 0 0,1 1 0 0 0,0 0 0 0 0,-1 0 0 0 0,0-1 0 0 0,1 1 0 0 0,-2 0 0 0 0,1-1 0 0 0,0 1 0 0 0,0 0 1 0 0,-1-1-1 0 0,0 1 0 0 0,0 0 0 0 0,0 0 0 0 0,0-2-20 0 0,0 3-20 0 0,0 0 0 0 0,0 0 0 0 0,0 0 0 0 0,-1 0 0 0 0,1 0 0 0 0,0 0 0 0 0,-1 0 0 0 0,1 0 0 0 0,-1 0 0 0 0,0 1 0 0 0,0-1 1 0 0,1 1-1 0 0,-1-1 0 0 0,0 1 0 0 0,0 0 0 0 0,-1 0 0 0 0,1 0 0 0 0,0 0 0 0 0,0 0 0 0 0,0 0 0 0 0,-1 0 0 0 0,1 1 0 0 0,0-1 0 0 0,-1 1 1 0 0,1 0-1 0 0,-2-1 20 0 0,-8 7-5651 0 0,1 6-5613 0 0,9-10 2087 0 0</inkml:trace>
  <inkml:trace contextRef="#ctx0" brushRef="#br0" timeOffset="3761.501">474 49 0 0 0,'0'0'1991'0'0,"0"0"-25"0"0,0 0-258 0 0,0 0-310 0 0,0 0-221 0 0,0 0-142 0 0,0 0-61 0 0,0 0-50 0 0,2-5-32 0 0,12-22 1494 0 0,-40 26 4834 0 0,31 128-4849 0 0,-4-126-2331 0 0,-1 1 0 0 0,0-1 0 0 0,0 0 0 0 0,0 0 0 0 0,0 1 0 0 0,-1-1 0 0 0,1 0 0 0 0,0 0 0 0 0,0 1 0 0 0,-1-1 0 0 0,1 0 0 0 0,-1 0 0 0 0,1 0 0 0 0,-1 0 0 0 0,1 1 0 0 0,-1-1 0 0 0,0 0 0 0 0,0 0 0 0 0,1 0 0 0 0,-1 0 0 0 0,0 0 0 0 0,0-1 0 0 0,0 1 0 0 0,0 0 0 0 0,0 0 0 0 0,0-1 0 0 0,0 1 0 0 0,0 0 0 0 0,-1-1 0 0 0,1 1 0 0 0,0-1 0 0 0,0 0 0 0 0,0 1-40 0 0,-11 2-1849 0 0,0-2-4122 0 0,0-2-5744 0 0,10 1 5888 0 0</inkml:trace>
  <inkml:trace contextRef="#ctx0" brushRef="#br0" timeOffset="4176.815">383 99 2905 0 0,'0'0'2527'0'0,"0"0"-248"0"0,0 0-437 0 0,0 0-390 0 0,0 0-252 0 0,0 0-83 0 0,0 0-91 0 0,0 0-87 0 0,0 0-79 0 0,0 0-87 0 0,0 0-79 0 0,10-4-76 0 0,89-21 1293 0 0,3 4 804 0 0,-102 21-2323 0 0,0 0-9 0 0,0 0-40 0 0,0 0-99 0 0,0 0-67 0 0,-21 13 77 0 0,-19 48-300 0 0,39-60 44 0 0,1 1 0 0 0,-1-1 0 0 0,1 0-1 0 0,0 1 1 0 0,0-1 0 0 0,-1 0 0 0 0,1 1 0 0 0,0-1 0 0 0,0 0 0 0 0,0 1 0 0 0,0-1 0 0 0,0 0-1 0 0,1 1 1 0 0,-1-1 0 0 0,0 0 0 0 0,1 1 0 0 0,-1-1 0 0 0,1 0 0 0 0,-1 0 0 0 0,1 1 0 0 0,0-1-1 0 0,-1 0 1 0 0,1 0 0 0 0,0 0 0 0 0,0 0 0 0 0,0 0 0 0 0,0 0 0 0 0,0 0 0 0 0,0 0 0 0 0,0 0-1 0 0,0 0 1 0 0,0-1 0 0 0,0 1 0 0 0,0 0 0 0 0,1-1 0 0 0,-1 1 0 0 0,0-1 0 0 0,0 1 0 0 0,1-1-1 0 0,-1 0 1 0 0,0 0 0 0 0,1 1 0 0 0,-1-1 0 0 0,0 0 0 0 0,1 0 0 0 0,-1 0 0 0 0,0 0 0 0 0,1-1-1 0 0,-1 1 1 0 0,0 0 0 0 0,1-1 2 0 0,3 1-369 0 0,27-2-4066 0 0,-22 0-1506 0 0,0-3-4340 0 0,-7 4 6810 0 0</inkml:trace>
  <inkml:trace contextRef="#ctx0" brushRef="#br0" timeOffset="4452.818">648 85 0 0 0,'0'0'2214'0'0,"0"0"777"0"0,0 0-36 0 0,0 0-403 0 0,0 0-564 0 0,0 0-590 0 0,0 0-477 0 0,0 0-283 0 0,0 0-89 0 0,0 0-5 0 0,0 0-32 0 0,-4 2-66 0 0,3-2-386 0 0,0 0 1 0 0,0 0-1 0 0,0 0 1 0 0,0 1-1 0 0,0-1 1 0 0,0 0-1 0 0,0 1 1 0 0,1-1-1 0 0,-1 0 1 0 0,0 1-1 0 0,0-1 1 0 0,0 1-1 0 0,1 0 1 0 0,-1-1-1 0 0,0 1 1 0 0,0 0-1 0 0,1-1 1 0 0,-1 1-1 0 0,1 0 1 0 0,-1 0-1 0 0,1-1 1 0 0,-1 1-1 0 0,1 0 1 0 0,-1 0-1 0 0,1 0 1 0 0,0 0-1 0 0,-1 0 1 0 0,1 0-1 0 0,0-1 1 0 0,0 1-1 0 0,-1 0 1 0 0,1 0-1 0 0,0 0 1 0 0,0 0-1 0 0,0 0 1 0 0,0 0-1 0 0,1 0 1 0 0,-1 0-1 0 0,0 0 1 0 0,0 0-1 0 0,1 0 1 0 0,-1 0-1 0 0,0 0 1 0 0,1-1-1 0 0,-1 1 1 0 0,1 0-1 0 0,-1 0 1 0 0,1 0-1 0 0,-1-1 1 0 0,1 1-1 0 0,-1 0 1 0 0,1 0-1 0 0,0-1 1 0 0,0 1-1 0 0,-1-1 1 0 0,1 1-1 0 0,0 0 1 0 0,0-1-1 0 0,0 0 1 0 0,-1 1-1 0 0,1-1 1 0 0,0 1-1 0 0,0-1-60 0 0,-1-1 43 0 0,-1 0-1 0 0,1 1 0 0 0,-1-1 1 0 0,0 0-1 0 0,1 0 0 0 0,-1 0 1 0 0,1 1-1 0 0,0-1 0 0 0,-1 0 1 0 0,1 0-1 0 0,0 0 0 0 0,-1 0 1 0 0,1 0-1 0 0,0 0 0 0 0,0 0 1 0 0,0 0-1 0 0,0 0 1 0 0,0 0-1 0 0,0 0 0 0 0,0 0 1 0 0,0 0-1 0 0,0 0 0 0 0,0 0 1 0 0,1 0-1 0 0,-1 0 0 0 0,0 0 1 0 0,1 0-1 0 0,-1 1 0 0 0,1-1 1 0 0,-1 0-1 0 0,1 0 0 0 0,-1 0 1 0 0,1 0-1 0 0,0 1 0 0 0,-1-1 1 0 0,1 0-1 0 0,0 1 1 0 0,-1-1-1 0 0,1 0 0 0 0,0 1 1 0 0,0-1-1 0 0,0 1 0 0 0,0-1 1 0 0,0 1-1 0 0,-1 0 0 0 0,1-1 1 0 0,0 1-1 0 0,0 0 0 0 0,0 0 1 0 0,0 0-1 0 0,0-1 0 0 0,0 1 1 0 0,0 0-1 0 0,0 0 0 0 0,0 0 1 0 0,0 0-1 0 0,0 1 0 0 0,0-1 1 0 0,0 0-1 0 0,0 0 1 0 0,0 1-44 0 0,-6-4 3307 0 0,1 1-4866 0 0,2-1-19051 0 0,10 3 15413 0 0,-5 1 5159 0 0</inkml:trace>
  <inkml:trace contextRef="#ctx0" brushRef="#br0" timeOffset="4752.931">704 77 0 0 0,'0'0'822'0'0,"0"0"2097"0"0,0 0 329 0 0,0 0-360 0 0,0 0-512 0 0,0 0-623 0 0,0 0-609 0 0,0 0-540 0 0,0 0-393 0 0,0 0-221 0 0,0 0-20 0 0,0 0 90 0 0,0 0 120 0 0,12 22 1233 0 0,-10-20-1203 0 0,0-1-1 0 0,1 0 1 0 0,-1 1-1 0 0,1-1 0 0 0,0 0 1 0 0,-1 0-1 0 0,1-1 0 0 0,0 1 1 0 0,0-1-1 0 0,-1 1 1 0 0,1-1-1 0 0,0 0 0 0 0,0 0 1 0 0,0 0-1 0 0,-1 0 0 0 0,1 0 1 0 0,0-1-1 0 0,0 1 1 0 0,-1-1-1 0 0,3-1-209 0 0,-6 1 29 0 0,1-1 1 0 0,0 1-1 0 0,0-1 1 0 0,-1 1-1 0 0,1-1 1 0 0,-1 1-1 0 0,1 0 1 0 0,-1-1-1 0 0,0 1 1 0 0,1 0-1 0 0,-1-1 1 0 0,0 1-1 0 0,0 0 1 0 0,0 0-1 0 0,0-1 1 0 0,0 1-1 0 0,0 0 1 0 0,-1 0-1 0 0,1 0 1 0 0,0 1-1 0 0,0-1 1 0 0,-1 0-1 0 0,1 0 1 0 0,0 1-1 0 0,-1-1 1 0 0,1 0-1 0 0,-1 1 1 0 0,1 0-1 0 0,-1-1 1 0 0,1 1-1 0 0,-1 0 1 0 0,0 0-30 0 0,1-1-13 0 0,-2-1-1866 0 0,4 2-14400 0 0,1 0 12509 0 0,-1 0 3773 0 0,1 0-775 0 0</inkml:trace>
  <inkml:trace contextRef="#ctx0" brushRef="#br0" timeOffset="4947.764">771 50 0 0 0,'0'0'1882'0'0,"0"0"906"0"0,0 0-58 0 0,0 0-369 0 0,0 0-291 0 0,0 0-219 0 0,0 0-320 0 0,0 0-343 0 0,0 0-228 0 0,0 0-148 0 0,0 0-65 0 0,0 0-68 0 0,0 0-74 0 0,9 1-65 0 0,28 8-101 0 0,-35-8-405 0 0,0 0 0 0 0,-1 0 0 0 0,1 0 0 0 0,0 0 0 0 0,-1 0 0 0 0,1 0 0 0 0,-1 0 0 0 0,0 1 0 0 0,1-1 0 0 0,-1 1 0 0 0,0-1 0 0 0,0 1-1 0 0,0-1 1 0 0,0 1 0 0 0,0 0 0 0 0,0-1 0 0 0,-1 1 0 0 0,1 0 0 0 0,-1 0 0 0 0,1 0 0 0 0,-1-1 0 0 0,1 1 0 0 0,-1 0 0 0 0,0 0 0 0 0,0 0 0 0 0,0 0 0 0 0,0 0 0 0 0,0 0 0 0 0,0 0-1 0 0,-1-1 1 0 0,1 1 0 0 0,-1 0 0 0 0,1 0 0 0 0,-1 0 0 0 0,0-1 0 0 0,1 1 0 0 0,-1 0 0 0 0,0-1 0 0 0,0 1 0 0 0,0 0 0 0 0,-1-1 0 0 0,1 0 0 0 0,0 1 0 0 0,0-1 0 0 0,-1 0 0 0 0,1 1-1 0 0,-1-1 1 0 0,1 0 0 0 0,-1 0 0 0 0,0 0 0 0 0,0 0-34 0 0,-49 31-207 0 0,27-20-4001 0 0,22-10 729 0 0,2-2-1119 0 0,0 1-3856 0 0,0-1 6486 0 0</inkml:trace>
  <inkml:trace contextRef="#ctx0" brushRef="#br0" timeOffset="5431.153">893 16 4481 0 0,'0'0'2630'0'0,"0"0"-59"0"0,0 0-121 0 0,0 0-243 0 0,0 0-267 0 0,0 0-331 0 0,0 0-310 0 0,0 0-259 0 0,0 0-236 0 0,0 0-193 0 0,0 0-199 0 0,0 0-175 0 0,0 0-115 0 0,-4-3-82 0 0,-11-6-10 0 0,30 39 1353 0 0,60 19-72 0 0,-75-47-1278 0 0,1 0 0 0 0,-1 0 0 0 0,0 0-1 0 0,0 0 1 0 0,1 0 0 0 0,-2 0 0 0 0,1 0-1 0 0,0 0 1 0 0,0 0 0 0 0,-1 0 0 0 0,1 0 0 0 0,-1 0-1 0 0,1 0 1 0 0,-1 0 0 0 0,0 0 0 0 0,0 0-1 0 0,0-1 1 0 0,0 1 0 0 0,0 0 0 0 0,0 0-1 0 0,0-1 1 0 0,-1 1 0 0 0,1-1 0 0 0,-1 1-1 0 0,1-1 1 0 0,-1 0 0 0 0,1 0 0 0 0,-1 0-1 0 0,0 1 1 0 0,0-1 0 0 0,1-1 0 0 0,-2 1-33 0 0,1 2 42 0 0,-7 4-740 0 0,-44 45 2429 0 0,39-32-4984 0 0,3 1-5330 0 0,10-17-2993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19.07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11 0 0 0,'0'0'1499'0'0,"0"0"757"0"0,0 0 241 0 0,0 0 10 0 0,0 0-216 0 0,0 0-321 0 0,0 0-323 0 0,0 0-288 0 0,0 0-241 0 0,0 0-177 0 0,0 0-133 0 0,27-8 2929 0 0,32 5-2282 0 0,-34 3-8279 0 0,-11 0-3058 0 0,-12 0 2503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19.3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6 0 0 0,'0'0'2006'0'0,"0"0"361"0"0,0 0-217 0 0,0 0-174 0 0,0 0-53 0 0,0 0-40 0 0,0 0-120 0 0,0 0-264 0 0,0 0-326 0 0,0 0-251 0 0,0 0-184 0 0,0 0-167 0 0,4 1-165 0 0,73-4-300 0 0,-52 1-3164 0 0,-2 0-3960 0 0,-15 2-1389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19.5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1 11434 0 0,'0'0'2154'0'0,"0"0"-44"0"0,0 0-103 0 0,0 0-177 0 0,0 0-282 0 0,0 0-277 0 0,0 0-335 0 0,0 0-332 0 0,0 0-246 0 0,0 0-179 0 0,0 0-49 0 0,0 0 54 0 0,0 0 72 0 0,-2 1 66 0 0,0 6-189 0 0,0-1 1 0 0,0 1-1 0 0,1-1 1 0 0,0 1 0 0 0,0-1-1 0 0,0 1 1 0 0,1 0-1 0 0,0-1 1 0 0,0 1 0 0 0,1 0-1 0 0,-1-1 1 0 0,2 1-1 0 0,0 3-133 0 0,1 16 85 0 0,-3-26-746 0 0,2 17 2376 0 0,0-10-4142 0 0,0-4-3929 0 0,1-2-5584 0 0,-2-1 4465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8.4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0 0 0,'0'0'1658'0'0,"0"0"550"0"0,0 0 125 0 0,0 0-114 0 0,0 0-224 0 0,0 0-276 0 0,0 0-312 0 0,0 0-287 0 0,0 0-242 0 0,0 0-209 0 0,22-1 1155 0 0,-8 0-10296 0 0,-11 2 3580 0 0,-1-1 226 0 0</inkml:trace>
  <inkml:trace contextRef="#ctx0" brushRef="#br0" timeOffset="219.2">4 49 6177 0 0,'0'0'2059'0'0,"0"0"-300"0"0,0 0-27 0 0,0 0 47 0 0,0 0-59 0 0,0 0-225 0 0,0 0-439 0 0,0 0-428 0 0,0 0-300 0 0,0 0-213 0 0,0 0-102 0 0,0 0-98 0 0,0 0-160 0 0,9-2-215 0 0,-8 2 206 0 0,39-6-356 0 0,-23 4-2106 0 0,-1 2-3415 0 0,-9 0-1533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0.9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0 11682 0 0,'0'0'1539'0'0,"0"0"-77"0"0,0 0 17 0 0,0 0-1 0 0,0 0-193 0 0,0 0-314 0 0,0 0-340 0 0,0 0-262 0 0,0 0-120 0 0,0 0 13 0 0,0 0 93 0 0,0 0 78 0 0,0 0 40 0 0,1 3-13 0 0,2 1-323 0 0,-1 0 0 0 0,1 0 0 0 0,0-1 0 0 0,1 0 0 0 0,-1 1 0 0 0,1-1 0 0 0,-1 0 0 0 0,1 0 0 0 0,0-1 0 0 0,0 1 0 0 0,0-1 0 0 0,0 0 0 0 0,0 0 0 0 0,1 0 0 0 0,-1-1 0 0 0,1 1-137 0 0,33 16 434 0 0,-38-16-412 0 0,1 0 1 0 0,-1 0-1 0 0,0 0 1 0 0,1 0 0 0 0,-1 0-1 0 0,0 0 1 0 0,0 0 0 0 0,0 0-1 0 0,-1 0 1 0 0,1 0 0 0 0,0 0-1 0 0,-1 0 1 0 0,0 0-1 0 0,1 0 1 0 0,-1 0 0 0 0,0 0-1 0 0,0-1 1 0 0,0 1 0 0 0,0 0-1 0 0,0 0 1 0 0,0-1 0 0 0,0 1-1 0 0,-1 0 1 0 0,1-1-1 0 0,-1 0 1 0 0,1 1 0 0 0,-1-1-1 0 0,0 0 1 0 0,1 0 0 0 0,-1 0-1 0 0,0 0 1 0 0,0 0 0 0 0,0 0-1 0 0,-1 0-22 0 0,3-1 0 0 0,-23 17-868 0 0,-23 20 1849 0 0,32-23-5692 0 0,2 0-5205 0 0,9-10-2093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1.7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19 3761 0 0,'0'0'3206'0'0,"0"0"-963"0"0,0 0-311 0 0,0 0 41 0 0,0 0-90 0 0,0 0-268 0 0,0 0-392 0 0,0 0-359 0 0,0 0-212 0 0,0 0-125 0 0,0 0-95 0 0,6-2-120 0 0,78-15 57 0 0,-64 20-5817 0 0,-2 4-5755 0 0,-16-6 6862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2.0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23 7058 0 0,'0'0'808'0'0,"0"0"-80"0"0,0 0 304 0 0,0 0 464 0 0,0 0 81 0 0,0 0-217 0 0,0 0-448 0 0,0 0-384 0 0,0 0-264 0 0,67-13-152 0 0,-55 11-144 0 0,2-1-176 0 0,-2 2-400 0 0,0-1-1160 0 0,-3 1-2569 0 0,-3 0-4585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4.1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21 9058 0 0,'0'0'2464'0'0,"0"0"-579"0"0,0 0-166 0 0,0 0-63 0 0,0 0-166 0 0,0 0-98 0 0,0 0-82 0 0,0 0-138 0 0,0 0-209 0 0,0 0-266 0 0,0 0-231 0 0,0 0-185 0 0,0 0-145 0 0,0-5-37 0 0,0-11 131 0 0,0 35 859 0 0,-3 150 658 0 0,4-159-1569 0 0,-2-6-2557 0 0,0-2-3111 0 0,-2-2-4603 0 0,3 0 23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3.2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37 85 14195 0 0,'0'0'1727'0'0,"0"0"-101"0"0,0 0-150 0 0,0 0-86 0 0,0 0-206 0 0,0 0-281 0 0,0 0-310 0 0,0 0-223 0 0,0 0-94 0 0,0 0-16 0 0,0 0 12 0 0,0 0-1 0 0,0 0-66 0 0,-2 6-57 0 0,-16 80 271 0 0,13-63 9 0 0,3-17-2510 0 0,-2-1-3935 0 0,0-2-5423 0 0,3-3 5236 0 0</inkml:trace>
  <inkml:trace contextRef="#ctx0" brushRef="#br0" timeOffset="556.173">75 2 2425 0 0,'0'0'3052'0'0,"0"0"-181"0"0,0 0-218 0 0,0 0-230 0 0,0 0-321 0 0,0 0-330 0 0,0 0-329 0 0,0 0-284 0 0,0 0-239 0 0,0 0-190 0 0,0 0-149 0 0,0 0-130 0 0,-2-2-65 0 0,0 5 3213 0 0,52 52-3143 0 0,14-2-247 0 0,-95-11-183 0 0,-94 62 69 0 0,129-90-3037 0 0,3-13-1898 0 0,-1 0-3962 0 0,-3-1-1967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2.4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32 0 15339 0 0,'0'0'1494'0'0,"0"0"-92"0"0,0 0-208 0 0,0 0-53 0 0,0 0-48 0 0,0 0-54 0 0,0 0-143 0 0,0 0-246 0 0,0 0-229 0 0,0 0-190 0 0,0 0-132 0 0,0 0-10 0 0,0 0 52 0 0,-1 12 622 0 0,-22 174 956 0 0,16-167-2664 0 0,7-18-4653 0 0,2-7-6909 0 0,-1 4 3846 0 0</inkml:trace>
  <inkml:trace contextRef="#ctx0" brushRef="#br0" timeOffset="305.809">126 72 6185 0 0,'0'0'2099'0'0,"0"0"5"0"0,0 0-32 0 0,0 0-68 0 0,0 0-179 0 0,0 0-222 0 0,0 0-278 0 0,0 0-290 0 0,0 0-255 0 0,0 0-247 0 0,0 0-200 0 0,0 0-154 0 0,-8-6 197 0 0,3 13-46 0 0,2-4-240 0 0,0 0 1 0 0,0 1-1 0 0,0-1 0 0 0,0 1 1 0 0,1-1-1 0 0,0 1 1 0 0,0 0-1 0 0,0 0 0 0 0,0 0 1 0 0,0 0-1 0 0,1 1 0 0 0,0-1 1 0 0,0 0-1 0 0,0 1 1 0 0,0-1-1 0 0,1 0 0 0 0,-1 1 1 0 0,1-1-1 0 0,0 1 1 0 0,1 2-91 0 0,2-5 61 0 0,0 0 0 0 0,0 0 0 0 0,0 0 0 0 0,1-1 0 0 0,-1 1 0 0 0,0-1 0 0 0,1 0 0 0 0,-1 0 0 0 0,1 0 0 0 0,-1 0 0 0 0,1 0 0 0 0,0-1 0 0 0,-1 0 0 0 0,1 1 0 0 0,0-1 1 0 0,-1-1-1 0 0,1 1 0 0 0,0-1 0 0 0,-1 1 0 0 0,1-1 0 0 0,-1 0 0 0 0,1 0 0 0 0,-1 0 0 0 0,1-1 0 0 0,-1 1 0 0 0,0-1 0 0 0,0 0 0 0 0,1 0-61 0 0,-3 1 18 0 0,1 0 0 0 0,-1 0 0 0 0,0 1 0 0 0,0-1 0 0 0,1 0-1 0 0,-1 0 1 0 0,0 0 0 0 0,0-1 0 0 0,0 1 0 0 0,0 0 0 0 0,0 0 0 0 0,0 0-1 0 0,-1-1 1 0 0,1 1 0 0 0,0 0 0 0 0,-1-1 0 0 0,1 1 0 0 0,-1-1-1 0 0,1 1 1 0 0,-1-1 0 0 0,0 1 0 0 0,1-1 0 0 0,-1 1 0 0 0,0-1 0 0 0,0 1-1 0 0,0-1 1 0 0,0 1 0 0 0,0-1 0 0 0,-1 1 0 0 0,1-1 0 0 0,0 1 0 0 0,-1-1-1 0 0,1 1 1 0 0,-1-1 0 0 0,0 1 0 0 0,1 0 0 0 0,-1-1 0 0 0,0 1 0 0 0,0 0-1 0 0,0-1 1 0 0,0 1 0 0 0,0 0-18 0 0,-56-37-2386 0 0,57 43-13257 0 0,2-4 6622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19.9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17 12235 0 0,'0'0'1188'0'0,"0"0"-76"0"0,0 0 34 0 0,0 0 151 0 0,0 0 8 0 0,0 0-141 0 0,0 0-215 0 0,0 0-224 0 0,0 0-172 0 0,0 0-121 0 0,0 0-100 0 0,0 0-57 0 0,0 0-55 0 0,-9 8-16 0 0,-30 26-21 0 0,39-33-156 0 0,-1 0 0 0 0,1 0 1 0 0,-1 0-1 0 0,1 0 1 0 0,-1 0-1 0 0,1 0 1 0 0,0 0-1 0 0,-1 0 0 0 0,1 0 1 0 0,0 1-1 0 0,0-1 1 0 0,0 0-1 0 0,0 0 1 0 0,0 0-1 0 0,0 0 0 0 0,0 1 1 0 0,0-1-1 0 0,0 0 1 0 0,1 0-1 0 0,-1 0 0 0 0,0 0 1 0 0,1 0-1 0 0,-1 0 1 0 0,1 0-1 0 0,-1 1 1 0 0,1-1-1 0 0,0-1 0 0 0,-1 1 1 0 0,1 0-1 0 0,0 0 1 0 0,0 0-1 0 0,0 0 0 0 0,0 0 1 0 0,-1-1-1 0 0,1 1 1 0 0,0 0-1 0 0,0-1 1 0 0,0 1-1 0 0,0-1 0 0 0,1 1 1 0 0,-1-1-1 0 0,0 1 1 0 0,0-1-1 0 0,0 0 1 0 0,0 0-1 0 0,0 0 0 0 0,1 1 1 0 0,-1-1-1 0 0,0 0 1 0 0,1 0-28 0 0,-1 1 27 0 0,0 0 1 0 0,0-1 0 0 0,1 1 0 0 0,-1 0-1 0 0,1 0 1 0 0,-1-1 0 0 0,0 1 0 0 0,1 0-1 0 0,0-1 1 0 0,-1 0 0 0 0,1 1-1 0 0,-1-1 1 0 0,1 0 0 0 0,-1 0 0 0 0,1 0-1 0 0,0 0 1 0 0,-1 0 0 0 0,1 0 0 0 0,-1 0-1 0 0,1 0 1 0 0,-1-1 0 0 0,1 1 0 0 0,-1-1-1 0 0,1 1 1 0 0,-1-1 0 0 0,1 0 0 0 0,-1 1-1 0 0,1-1 1 0 0,-1 0 0 0 0,0 0 0 0 0,0 0-1 0 0,1 0 1 0 0,-1 0 0 0 0,0 0-1 0 0,0 0 1 0 0,0-1 0 0 0,0 1 0 0 0,0 0-1 0 0,0-1 1 0 0,-1 1 0 0 0,1 0 0 0 0,0-1-1 0 0,-1 1 1 0 0,1-1 0 0 0,-1 1 0 0 0,1-1-1 0 0,-1 0 1 0 0,0 1 0 0 0,0-1 0 0 0,1 1-1 0 0,-1-1 1 0 0,0 1 0 0 0,0-1 0 0 0,-1 0-1 0 0,1 1 1 0 0,0-1 0 0 0,-1 1-1 0 0,1-1 1 0 0,0 1 0 0 0,-1-2-28 0 0,-49-39-1836 0 0,55 56-16718 0 0,-3-11 12589 0 0</inkml:trace>
  <inkml:trace contextRef="#ctx0" brushRef="#br0" timeOffset="367.84">203 56 2296 0 0,'0'0'3949'0'0,"0"0"-473"0"0,0 0-494 0 0,0 0-562 0 0,0 0-529 0 0,0 0-465 0 0,0 0-397 0 0,0 0-296 0 0,0 0-243 0 0,0 0-155 0 0,0 0-108 0 0,0 0-78 0 0,0 0-23 0 0,-4 0-16 0 0,3-1-102 0 0,0 1 0 0 0,1-1-1 0 0,-1 1 1 0 0,0 0 0 0 0,0-1 0 0 0,0 1-1 0 0,0 0 1 0 0,0 0 0 0 0,0 0 0 0 0,0 0-1 0 0,1 0 1 0 0,-1 0 0 0 0,0 0-1 0 0,0 0 1 0 0,0 0 0 0 0,0 0 0 0 0,0 0-1 0 0,0 1 1 0 0,0-1 0 0 0,0 0 0 0 0,1 0-1 0 0,-1 1 1 0 0,0-1 0 0 0,0 1-1 0 0,0-1 1 0 0,1 1 0 0 0,-1-1 0 0 0,0 1-1 0 0,0 0 1 0 0,1-1 0 0 0,-1 1 0 0 0,1 0-1 0 0,-1-1 1 0 0,1 1 0 0 0,-1 0-1 0 0,1 0 1 0 0,-1 0 0 0 0,1-1 0 0 0,-1 1-1 0 0,1 0 1 0 0,0 0 0 0 0,0 0 0 0 0,-1 0-1 0 0,1 0 1 0 0,0 0 0 0 0,0 0-1 0 0,0 0 1 0 0,0-1 0 0 0,0 1 0 0 0,0 0-1 0 0,0 0 1 0 0,1 0 0 0 0,-1 0 0 0 0,0 0-1 0 0,0 0 1 0 0,1 0 0 0 0,-1 0-1 0 0,0-1-7 0 0,3 2 63 0 0,0 0 0 0 0,-1 0 0 0 0,1 0 0 0 0,0-1-1 0 0,0 0 1 0 0,0 1 0 0 0,0-1 0 0 0,0 0 0 0 0,0 0-1 0 0,0-1 1 0 0,0 1 0 0 0,0-1 0 0 0,1 1 0 0 0,-1-1-1 0 0,0 0 1 0 0,0 0 0 0 0,1-1 0 0 0,-1 1 0 0 0,0-1-1 0 0,0 1 1 0 0,0-1 0 0 0,0 0 0 0 0,0 0 0 0 0,0 0-1 0 0,0-1 1 0 0,0 1 0 0 0,0-1 0 0 0,0 0 0 0 0,-1 1-1 0 0,1-1 1 0 0,-1 0 0 0 0,1-1 0 0 0,-1 1-63 0 0,-2-1 37 0 0,-1 0 0 0 0,0 1 0 0 0,1-1 0 0 0,-1 1 1 0 0,0-1-1 0 0,-1 1 0 0 0,1-1 0 0 0,0 1 0 0 0,-1 0 0 0 0,1-1 0 0 0,-1 1 0 0 0,0 0 1 0 0,0 0-1 0 0,0 0 0 0 0,0 1 0 0 0,0-1 0 0 0,0 0 0 0 0,0 1 0 0 0,-1-1 1 0 0,1 1-1 0 0,0 0 0 0 0,-1 0 0 0 0,1 0 0 0 0,-1 0 0 0 0,1 0 0 0 0,-1 0 0 0 0,0 1 1 0 0,1-1-1 0 0,-1 1 0 0 0,0 0 0 0 0,0 0 0 0 0,-2 0-37 0 0,-29 3-620 0 0,35 16-5569 0 0,9-12-3775 0 0,-8-4 1389 0 0</inkml:trace>
  <inkml:trace contextRef="#ctx0" brushRef="#br0" timeOffset="678.923">351 19 0 0 0,'0'0'2409'0'0,"0"0"22"0"0,0 0-145 0 0,0 0-31 0 0,0 0-19 0 0,0 0-49 0 0,0 0-210 0 0,0 0-296 0 0,0 0-247 0 0,0 0-238 0 0,0 0-162 0 0,0 0-151 0 0,0 0-187 0 0,3-4-139 0 0,11-10-131 0 0,-21 56 3034 0 0,2 30-2921 0 0,2-69-504 0 0,1-3-2423 0 0,1 0-3462 0 0,0-1-5086 0 0,1 0 2388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8.3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39 2 9530 0 0,'0'0'1203'0'0,"0"0"-48"0"0,0 0 17 0 0,0 0 16 0 0,0 0-145 0 0,0 0-267 0 0,0 0-277 0 0,0 0-215 0 0,0 0-122 0 0,0 0-89 0 0,0 0-54 0 0,0 0-74 0 0,8 0-110 0 0,-2-1-944 0 0,29 1 2145 0 0,-21 2-5679 0 0,-2 3-5835 0 0,-10-3 8788 0 0</inkml:trace>
  <inkml:trace contextRef="#ctx0" brushRef="#br0" timeOffset="1">1 62 1544 0 0,'0'0'4229'0'0,"0"0"-1623"0"0,0 0-400 0 0,0 0 82 0 0,0 0-192 0 0,0 0-485 0 0,0 0-530 0 0,0 0-489 0 0,0 0-329 0 0,0 0-159 0 0,0 0-72 0 0,11-2-92 0 0,59-12-1051 0 0,-31 10-8824 0 0,-31 4 2389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8.8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20 9738 0 0,'0'0'2186'0'0,"0"0"-138"0"0,0 0-238 0 0,0 0-212 0 0,0 0-234 0 0,0 0-114 0 0,0 0-118 0 0,0 0-171 0 0,0 0-175 0 0,0 0-178 0 0,0 0-199 0 0,0 0-163 0 0,0 0-126 0 0,2-4-68 0 0,4-12 130 0 0,-10 34 861 0 0,-1 7-2230 0 0,-3 31 5321 0 0,6-36-5552 0 0,2 2-4772 0 0,-1 0-6820 0 0,1-22 5148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9.2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57 27 9594 0 0,'0'0'1556'0'0,"0"0"-33"0"0,0 0 51 0 0,0 0 20 0 0,0 0-63 0 0,0 0-143 0 0,0 0-200 0 0,0 0-200 0 0,0 0-207 0 0,0 0-192 0 0,0 0-170 0 0,0 0-175 0 0,0 0-119 0 0,-2-4-51 0 0,1 1-75 0 0,1 2 5 0 0,0 1 1 0 0,0-1-1 0 0,0 1 1 0 0,-1-1-1 0 0,1 1 1 0 0,0-1-1 0 0,0 1 1 0 0,0-1-1 0 0,0 1 1 0 0,-1-1-1 0 0,1 1 1 0 0,0-1-1 0 0,-1 1 1 0 0,1-1-1 0 0,0 1 1 0 0,-1 0-1 0 0,1-1 1 0 0,0 1-1 0 0,-1 0 1 0 0,1-1 0 0 0,-1 1-1 0 0,1 0 1 0 0,-1-1-1 0 0,1 1 1 0 0,-1 0-1 0 0,1 0 1 0 0,-1 0-1 0 0,1 0 1 0 0,-1-1-1 0 0,1 1 1 0 0,-1 0-1 0 0,1 0 1 0 0,-1 0-1 0 0,1 0 1 0 0,-1 0-1 0 0,1 0 1 0 0,-1 0-1 0 0,1 0 1 0 0,-1 0-1 0 0,1 0 1 0 0,-1 1-1 0 0,1-1 1 0 0,-1 0-1 0 0,1 0 1 0 0,-1 0-1 0 0,1 1 1 0 0,-1-1-1 0 0,1 0 1 0 0,-1 1-1 0 0,1-1 1 0 0,0 0-1 0 0,-1 1 1 0 0,1-1-1 0 0,-1 0 1 0 0,1 1-1 0 0,0-1 1 0 0,-1 1-1 0 0,1-1 1 0 0,0 1-1 0 0,0-1 1 0 0,-1 1-1 0 0,1-1 1 0 0,0 1 0 0 0,0-1-1 0 0,0 1 1 0 0,0-1-1 0 0,0 1-4 0 0,-2 0 27 0 0,0 0-1 0 0,0 0 1 0 0,0 0 0 0 0,0 1 0 0 0,0-1-1 0 0,1 0 1 0 0,-1 1 0 0 0,1 0-1 0 0,-1-1 1 0 0,1 1 0 0 0,-1 0 0 0 0,1 0-1 0 0,0 0 1 0 0,0-1 0 0 0,0 1 0 0 0,0 1-1 0 0,0-1 1 0 0,1 0 0 0 0,-1 0-1 0 0,0 0 1 0 0,1 0 0 0 0,0 0 0 0 0,-1 1-1 0 0,1-1 1 0 0,0 0 0 0 0,0 0-1 0 0,0 0 1 0 0,1 1 0 0 0,-1-1 0 0 0,0 0-1 0 0,1 0 1 0 0,0 0 0 0 0,-1 1-1 0 0,1-1 1 0 0,0 0 0 0 0,0 0 0 0 0,0 0-1 0 0,0-1 1 0 0,0 1 0 0 0,1 0 0 0 0,-1 0-1 0 0,1 0 1 0 0,-1-1 0 0 0,1 1-1 0 0,-1-1 1 0 0,1 1 0 0 0,0-1 0 0 0,0 0-1 0 0,0 0 1 0 0,0 0 0 0 0,0 0-1 0 0,0 0 1 0 0,0 0 0 0 0,0 0 0 0 0,0-1-1 0 0,2 1-26 0 0,-2 0 23 0 0,0 0 0 0 0,0 0-1 0 0,0 0 1 0 0,0-1 0 0 0,1 1 0 0 0,-1-1-1 0 0,0 0 1 0 0,1 1 0 0 0,-1-1-1 0 0,0 0 1 0 0,0 0 0 0 0,1 0-1 0 0,-1-1 1 0 0,0 1 0 0 0,1-1-1 0 0,-1 1 1 0 0,0-1 0 0 0,0 0 0 0 0,0 1-1 0 0,0-1 1 0 0,0 0 0 0 0,0-1-1 0 0,0 1 1 0 0,0 0 0 0 0,0 0-1 0 0,0-1 1 0 0,0 1 0 0 0,-1-1-1 0 0,1 0 1 0 0,-1 1 0 0 0,1-1 0 0 0,-1 0-1 0 0,0 0 1 0 0,0 0 0 0 0,1 0-1 0 0,-2 0 1 0 0,1 0 0 0 0,0 0-1 0 0,0-1 1 0 0,0 1 0 0 0,-1 0 0 0 0,0 0-1 0 0,1-1 1 0 0,-1 1 0 0 0,0 0-1 0 0,0-1 1 0 0,0 1 0 0 0,0 0-1 0 0,0 0 1 0 0,-1-1 0 0 0,1 1-1 0 0,-1 0 1 0 0,0 0 0 0 0,1-1 0 0 0,-1 1-1 0 0,0 0 1 0 0,0 0-23 0 0,-38-26-2374 0 0,40 38-15988 0 0,0-7 12839 0 0</inkml:trace>
  <inkml:trace contextRef="#ctx0" brushRef="#br0" timeOffset="250.78">189 0 7690 0 0,'0'0'2255'0'0,"0"0"53"0"0,0 0-21 0 0,0 0-129 0 0,0 0-368 0 0,0 0-515 0 0,0 0-486 0 0,0 0-381 0 0,0 0-175 0 0,0 0 5 0 0,0 0 98 0 0,0 0 102 0 0,0 0 38 0 0,-2 4-57 0 0,-11 85 792 0 0,9-80-4720 0 0,2-7-1786 0 0,-1 0-4468 0 0,2-1 4019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40.8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30 7746 0 0,'0'0'3243'0'0,"0"0"-393"0"0,0 0-354 0 0,0 0-336 0 0,0 0-283 0 0,0 0-250 0 0,0 0-269 0 0,0 0-267 0 0,0 0-194 0 0,0 0-171 0 0,0 0-170 0 0,1-5-123 0 0,3-20 101 0 0,-4 25-375 0 0,0 0-67 0 0,-5 28 334 0 0,-6 105 739 0 0,9-128-1578 0 0,1-6-3466 0 0,3-5-10105 0 0,0 4 2824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7.5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66 2088 0 0,'0'0'2901'0'0,"0"0"-396"0"0,0 0-65 0 0,0 0 51 0 0,0 0-157 0 0,0 0-265 0 0,0 0-332 0 0,0 0-366 0 0,0 0-353 0 0,0 0-313 0 0,0 0-291 0 0,0 0-240 0 0,0 0-90 0 0,-2-4 24 0 0,-8-2 329 0 0,13 36 384 0 0,0-9-641 0 0,0 5-177 0 0,-1-7 1722 0 0,0-6-3909 0 0,-2-3-3503 0 0,1 1-4843 0 0,-1-11 3326 0 0</inkml:trace>
  <inkml:trace contextRef="#ctx0" brushRef="#br0" timeOffset="469.507">100 1 7722 0 0,'0'0'1532'0'0,"0"0"-52"0"0,0 0 113 0 0,0 0 91 0 0,0 0-72 0 0,0 0-183 0 0,0 0-321 0 0,0 0-385 0 0,0 0-322 0 0,0 0-153 0 0,0 0-9 0 0,0 0 78 0 0,0 0 98 0 0,-2 7 852 0 0,123 45 828 0 0,-120-48-2068 0 0,0 0 0 0 0,0-1 0 0 0,0 1 0 0 0,-1 0 0 0 0,0 0 0 0 0,0 0 0 0 0,0 0 0 0 0,0-1 0 0 0,0 1 0 0 0,-1 0 0 0 0,0 0 0 0 0,0-1 0 0 0,0 1 0 0 0,0 0 0 0 0,0-1 0 0 0,-1 1 0 0 0,1-1 0 0 0,-1 1 0 0 0,0-1 0 0 0,0 0 0 0 0,0 0 1 0 0,-1 0-1 0 0,1 0 0 0 0,-1 0 0 0 0,0-1 0 0 0,0 1 0 0 0,-2 1-27 0 0,-100 93 482 0 0,109-87-4347 0 0,14-11-10628 0 0,-14 0 7774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6.4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78 0 0 0,'0'0'2250'0'0,"0"0"30"0"0,0 0-158 0 0,0 0-143 0 0,0 0-106 0 0,0 0-65 0 0,3-5-42 0 0,0 2-1055 0 0,6-9-251 0 0,-6 0 4210 0 0,-3 73 452 0 0,-1 5-7681 0 0,3-62-535 0 0,5-3-12566 0 0,-6-1 15027 0 0,0 0-2462 0 0</inkml:trace>
  <inkml:trace contextRef="#ctx0" brushRef="#br0" timeOffset="279.267">156 48 0 0 0,'0'0'2421'0'0,"0"0"895"0"0,0 0-175 0 0,0 0-597 0 0,0 0-650 0 0,0 0-548 0 0,0 0-446 0 0,0 0-152 0 0,0 0 8 0 0,0 0 71 0 0,0 0 25 0 0,0 0-125 0 0,0 0-165 0 0,1 5-153 0 0,11 63 567 0 0,-11-52-5261 0 0,0-1-4754 0 0,-2-14 4258 0 0,1 0 1467 0 0</inkml:trace>
  <inkml:trace contextRef="#ctx0" brushRef="#br0" timeOffset="724.009">101 96 0 0 0,'0'0'1670'0'0,"0"0"756"0"0,0 0-118 0 0,0 0-384 0 0,0 0-415 0 0,0 0-368 0 0,0 0-255 0 0,0 0-47 0 0,0 0 69 0 0,0 0 116 0 0,0 0 26 0 0,0 0-147 0 0,5 1-186 0 0,113 0 475 0 0,-123-30-4191 0 0,5 10 2798 0 0,1 18 263 0 0,-1-1 0 0 0,1 1 1 0 0,-1-1-1 0 0,1 1 0 0 0,-1-1 0 0 0,0 1 0 0 0,0-1 0 0 0,0 1 1 0 0,0-1-1 0 0,0 0 0 0 0,0 1 0 0 0,0-1 0 0 0,0 1 0 0 0,-1-1 0 0 0,1 1 1 0 0,-1-1-1 0 0,1 1 0 0 0,-1-1 0 0 0,1 1 0 0 0,-1 0 0 0 0,0-1 0 0 0,0 1 1 0 0,0 0-1 0 0,0-1 0 0 0,0 1 0 0 0,0 0 0 0 0,0 0 0 0 0,0 0 0 0 0,0 0 1 0 0,0 0-1 0 0,-1 0 0 0 0,1 0 0 0 0,0 0 0 0 0,-1 1 0 0 0,1-1 0 0 0,-1 0 1 0 0,1 1-1 0 0,-1-1 0 0 0,1 1 0 0 0,-1 0 0 0 0,0-1-62 0 0,-5 2 146 0 0,1-1-1 0 0,0 1 0 0 0,0 0 1 0 0,0 1-1 0 0,0-1 1 0 0,0 1-1 0 0,0 1 1 0 0,0-1-1 0 0,0 1 1 0 0,1 0-1 0 0,-1 0 0 0 0,1 0 1 0 0,0 1-1 0 0,0 0 1 0 0,0 0-1 0 0,1 0 1 0 0,-1 1-1 0 0,1 0 1 0 0,0-1-1 0 0,0 1 0 0 0,1 1 1 0 0,0-1-1 0 0,0 0 1 0 0,0 1-1 0 0,0 0 1 0 0,1 0-1 0 0,0-1 1 0 0,0 1-1 0 0,0 1 0 0 0,1-1 1 0 0,0 0-1 0 0,0 0 1 0 0,1 0-1 0 0,0 5-145 0 0,2-6 71 0 0,1-1-1 0 0,0 0 1 0 0,0 0-1 0 0,0 0 1 0 0,0 0 0 0 0,1 0-1 0 0,0 0 1 0 0,-1-1-1 0 0,1 0 1 0 0,1 0-1 0 0,-1 0 1 0 0,0 0-1 0 0,1-1 1 0 0,-1 1 0 0 0,1-1-1 0 0,0 0 1 0 0,0-1-1 0 0,0 1 1 0 0,0-1-1 0 0,0 0 1 0 0,0 0 0 0 0,0-1-1 0 0,0 1 1 0 0,0-1-1 0 0,0 0 1 0 0,1-1-1 0 0,-1 1 1 0 0,0-1-1 0 0,0 0 1 0 0,0 0 0 0 0,0-1-1 0 0,0 1 1 0 0,3-2-71 0 0,-6 2 16 0 0,1 0 0 0 0,0 0-1 0 0,0 0 1 0 0,-1-1 0 0 0,1 1 0 0 0,-1 0 0 0 0,1-1 0 0 0,-1 0 0 0 0,0 0 0 0 0,0 1 0 0 0,1-1 0 0 0,-1-1 0 0 0,0 1-1 0 0,-1 0 1 0 0,1 0 0 0 0,0-1 0 0 0,-1 1 0 0 0,1-1 0 0 0,-1 1 0 0 0,0-1 0 0 0,0 0 0 0 0,0 1 0 0 0,0-1 0 0 0,0 0 0 0 0,-1 0-1 0 0,1 0 1 0 0,-1 1 0 0 0,0-1 0 0 0,0 0 0 0 0,0 0 0 0 0,0 0 0 0 0,0 0 0 0 0,0 0 0 0 0,-1 0 0 0 0,0 1 0 0 0,1-1 0 0 0,-1 0-1 0 0,0 0 1 0 0,-1 1 0 0 0,1-1 0 0 0,0 0 0 0 0,-1 1 0 0 0,1 0 0 0 0,-1-1 0 0 0,-1-1-16 0 0,-37-36-878 0 0,52 53-17290 0 0,-8-11 11379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1.22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0 0 0 0,'0'0'2283'0'0,"0"0"44"0"0,0 0-92 0 0,0 0 3 0 0,0 0-83 0 0,0 0-228 0 0,0 0-394 0 0,0 0-442 0 0,0 0-304 0 0,0 0-209 0 0,0 0-108 0 0,-2 0 629 0 0,7 0-1492 0 0,32 3 1596 0 0,-25 0-4649 0 0,-2 3-5062 0 0,-8-4 929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1.4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15 4473 0 0,'0'0'1046'0'0,"0"0"-76"0"0,0 0 155 0 0,0 0 268 0 0,0 0 162 0 0,0 0-61 0 0,0 0-307 0 0,0 0-376 0 0,0 0-353 0 0,0 0-258 0 0,0 0-177 0 0,12-1-172 0 0,44-5-76 0 0,-22 3-2282 0 0,-2 0-4615 0 0,-21 2 3189 0 0,-3 0 3134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1.7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0 6857 0 0,'0'0'2518'0'0,"0"0"18"0"0,0 0-172 0 0,0 0-234 0 0,0 0-220 0 0,0 0-194 0 0,0 0-293 0 0,0 0-338 0 0,0 0-371 0 0,0 0-323 0 0,0 0-199 0 0,0 0-58 0 0,0 0 58 0 0,-9 56 1782 0 0,3 52-1288 0 0,11-124-7207 0 0,1 5-1300 0 0,-3 5 153 0 0,-2 3 2856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2.31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46 5801 0 0,'0'0'2866'0'0,"0"0"-105"0"0,0 0-241 0 0,0 0-249 0 0,0 0-273 0 0,0 0-283 0 0,0 0-366 0 0,0 0-400 0 0,0 0-369 0 0,0 0-289 0 0,0 0-152 0 0,0 0-35 0 0,0 0 54 0 0,4-3 712 0 0,-6 59 1396 0 0,1-29-4730 0 0,1-13-3081 0 0,0 0-4177 0 0,0-12 815 0 0</inkml:trace>
  <inkml:trace contextRef="#ctx0" brushRef="#br0" timeOffset="366.795">91 51 7962 0 0,'0'0'1052'0'0,"0"0"-140"0"0,0 0 132 0 0,0 0 183 0 0,0 0 116 0 0,0 0 23 0 0,0 0-185 0 0,0 0-310 0 0,0 0-228 0 0,0 0-121 0 0,0 0-57 0 0,0 0-14 0 0,0 0-25 0 0,-3 9-17 0 0,-4 30-19 0 0,7-38-350 0 0,0 0-1 0 0,0 0 0 0 0,1 0 0 0 0,-1 0 0 0 0,0 0 1 0 0,1 0-1 0 0,-1 0 0 0 0,1 0 0 0 0,-1 0 0 0 0,1-1 0 0 0,-1 1 1 0 0,1 0-1 0 0,0 0 0 0 0,-1 0 0 0 0,1-1 0 0 0,0 1 1 0 0,0 0-1 0 0,0-1 0 0 0,-1 1 0 0 0,1-1 0 0 0,0 1 1 0 0,0-1-1 0 0,0 1 0 0 0,0-1 0 0 0,0 0 0 0 0,0 0 1 0 0,0 1-1 0 0,0-1 0 0 0,0 0 0 0 0,0 0 0 0 0,0 0 1 0 0,0 0-1 0 0,0 0 0 0 0,0 0 0 0 0,0 0 0 0 0,0 0 1 0 0,0 0-1 0 0,0-1 0 0 0,1 1-39 0 0,1 0 130 0 0,46-14 1233 0 0,-48 13-1355 0 0,0 1 1 0 0,0-1-1 0 0,-1 1 1 0 0,1-1-1 0 0,0 0 1 0 0,-1 0-1 0 0,1 1 1 0 0,0-1 0 0 0,-1 0-1 0 0,1 0 1 0 0,-1 1-1 0 0,0-1 1 0 0,1 0-1 0 0,-1 0 1 0 0,0 0-1 0 0,1 0 1 0 0,-1 0 0 0 0,0 0-1 0 0,0 0 1 0 0,0 0-1 0 0,0 1 1 0 0,1-1-1 0 0,-2 0 1 0 0,1 0-1 0 0,0 0 1 0 0,0 0 0 0 0,0 0-1 0 0,0 0 1 0 0,0 0-1 0 0,-1 0 1 0 0,1 0-1 0 0,0 0 1 0 0,-1 1-1 0 0,1-1 1 0 0,-1 0 0 0 0,1 0-1 0 0,-1 0 1 0 0,1 1-1 0 0,-1-1 1 0 0,0 0-1 0 0,1 1 1 0 0,-1-1-1 0 0,0 0 1 0 0,0 1 0 0 0,1-1-1 0 0,-1 1 1 0 0,0-1-1 0 0,0 1 1 0 0,0-1-1 0 0,0 1 1 0 0,0 0-1 0 0,0-1-8 0 0,-32-14-531 0 0,6 3-5918 0 0,26 11 1306 0 0,1 0-4826 0 0,0 1 8331 0 0</inkml:trace>
  <inkml:trace contextRef="#ctx0" brushRef="#br0" timeOffset="1040.808">158 0 2713 0 0,'0'0'2641'0'0,"0"0"-647"0"0,0 0-636 0 0,0 0-407 0 0,0 0-178 0 0,0 0 222 0 0,0 0 311 0 0,0 0 233 0 0,0 0 54 0 0,0 0-262 0 0,0 0-253 0 0,0 0-181 0 0,6 3-150 0 0,70 23 1471 0 0,-74-26-2162 0 0,0 2 0 0 0,0-1-1 0 0,0 0 1 0 0,0 0 0 0 0,0 0 0 0 0,0 1-1 0 0,0-1 1 0 0,-1 1 0 0 0,1 0 0 0 0,-1-1-1 0 0,1 1 1 0 0,-1 0 0 0 0,0 0 0 0 0,0 0-1 0 0,0 0 1 0 0,0 0 0 0 0,0 0 0 0 0,0 0 0 0 0,0 0-1 0 0,-1 0 1 0 0,1 1 0 0 0,-1-1 0 0 0,1 0-1 0 0,-1 0 1 0 0,0 1 0 0 0,0-1 0 0 0,0 0-1 0 0,0 0 1 0 0,0 1 0 0 0,-1-1 0 0 0,1 0-1 0 0,-1 0 1 0 0,1 0 0 0 0,-1 1 0 0 0,0-1-1 0 0,0 0 1 0 0,0 0 0 0 0,0 0 0 0 0,0 0-1 0 0,-1 0 1 0 0,1-1 0 0 0,0 1 0 0 0,-1 0 0 0 0,1-1-1 0 0,-1 1 1 0 0,0-1 0 0 0,0 1 0 0 0,1-1-1 0 0,-1 0 1 0 0,0 1 0 0 0,0-1 0 0 0,0 0-1 0 0,-2 0-55 0 0,-9 11-900 0 0,-32 32 2264 0 0,32-28-5684 0 0,2 1-5669 0 0,9-14-1255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6.1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 32 0 0 0,'0'0'1012'0'0,"0"0"1179"0"0,0 0 314 0 0,0 0-106 0 0,0 0-182 0 0,0 0-212 0 0,0 0-178 0 0,0 0-210 0 0,0 0-186 0 0,0 0-152 0 0,-1-5-144 0 0,1 2-662 0 0,-1-8-427 0 0,-1-1 3985 0 0,-5 79-2429 0 0,1 66-904 0 0,5-128-1324 0 0,0-1 2878 0 0,1-1-3894 0 0,-1 0-3903 0 0,1-1-5437 0 0,0-1 1057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8.4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33 0 0 0,'0'0'756'0'0,"0"0"1510"0"0,0 0 183 0 0,0 0-236 0 0,0 0-294 0 0,0 0-254 0 0,0 0-118 0 0,0 0-82 0 0,0 0-91 0 0,0 0-64 0 0,1-3-125 0 0,-1-1-731 0 0,1-11 2789 0 0,-1 15-2554 0 0,0 0-130 0 0,0 0-135 0 0,0 0-122 0 0,0 0-74 0 0,0 0-73 0 0,0 0-59 0 0,-2 23 452 0 0,-15 117 540 0 0,21-131-4978 0 0,13-17-9482 0 0,-14 6 10695 0 0,1 0-3319 0 0</inkml:trace>
  <inkml:trace contextRef="#ctx0" brushRef="#br0" timeOffset="303">159 42 0 0 0,'0'0'3595'0'0,"0"0"-1475"0"0,0 0-928 0 0,0 0-179 0 0,0 0 254 0 0,0 0 306 0 0,0 0 104 0 0,0 0-188 0 0,0 0-330 0 0,0 0-263 0 0,0 0-133 0 0,0 0-142 0 0,-2 11-104 0 0,-11 94-344 0 0,13-103-849 0 0,-1 5-3450 0 0,-1-3-4139 0 0,1-2 3277 0 0</inkml:trace>
  <inkml:trace contextRef="#ctx0" brushRef="#br0" timeOffset="1054.013">77 114 2457 0 0,'0'0'1521'0'0,"0"0"-238"0"0,0 0-119 0 0,0 0 45 0 0,0 0 7 0 0,0 0-65 0 0,0 0-147 0 0,0 0-53 0 0,0 0 4 0 0,0 0 30 0 0,0 0 21 0 0,0 0-186 0 0,0 0-269 0 0,8 1-216 0 0,-2 0-785 0 0,57 2 1129 0 0,-41-6-3550 0 0,-4-3-3837 0 0,-11-6 861 0 0,-6-6 3682 0 0,-15-34 5306 0 0,-14 25 6033 0 0,-4 36-4404 0 0,-14 52-1247 0 0,32 18-1773 0 0,14-77-1692 0 0,0 0 1 0 0,1 0-1 0 0,-1 0 0 0 0,1 0 1 0 0,-1 0-1 0 0,1 0 0 0 0,0 0 1 0 0,0-1-1 0 0,0 1 0 0 0,0 0 1 0 0,0 0-1 0 0,0 0 0 0 0,0-1 1 0 0,0 1-1 0 0,1-1 0 0 0,-1 1 1 0 0,1-1-1 0 0,-1 1 0 0 0,1-1 1 0 0,0 0-1 0 0,0 0 0 0 0,-1 0 0 0 0,1 0 1 0 0,0 0-1 0 0,0 0 0 0 0,0 0 1 0 0,0-1-1 0 0,0 1 0 0 0,0-1 1 0 0,0 1-1 0 0,0-1 0 0 0,0 0 1 0 0,0 0-1 0 0,0 0 0 0 0,0 0 1 0 0,2 0-59 0 0,1 0 35 0 0,-1 0 0 0 0,1 0 0 0 0,0 0 0 0 0,-1 0 0 0 0,1-1 0 0 0,-1 0 0 0 0,1 0 0 0 0,-1 0 0 0 0,1 0 0 0 0,-1-1 0 0 0,1 0 0 0 0,-1 0 0 0 0,0 0 1 0 0,0 0-1 0 0,0-1 0 0 0,0 1 0 0 0,-1-1 0 0 0,1 0 0 0 0,-1 0 0 0 0,1 0 0 0 0,-1-1 0 0 0,0 1 0 0 0,0-1 0 0 0,-1 0 0 0 0,1 0 0 0 0,-1 0 0 0 0,0 0 0 0 0,0 0 0 0 0,0-1 0 0 0,0 1 0 0 0,-1 0 1 0 0,0-1-1 0 0,0 1 0 0 0,0-1 0 0 0,0 0-35 0 0,-18-49-229 0 0,0 39-2467 0 0,1 9-3065 0 0,-3 5-4637 0 0,14 1 4551 0 0</inkml:trace>
  <inkml:trace contextRef="#ctx0" brushRef="#br0" timeOffset="1770.438">311 46 1000 0 0,'0'0'4221'0'0,"0"0"-1540"0"0,0 0-444 0 0,0 0 21 0 0,0 0-129 0 0,0 0-189 0 0,0 0-239 0 0,0 0-273 0 0,0 0-291 0 0,0 0-288 0 0,0 0-287 0 0,0 0-256 0 0,0 0-172 0 0,1-4-71 0 0,0-1-58 0 0,2-4 131 0 0,-2 22 247 0 0,-5 83 239 0 0,2-75-6140 0 0,-1-1-5908 0 0,3-18 4578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1.1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 33 0 0 0,'0'0'1607'0'0,"0"0"886"0"0,0 0 164 0 0,0 0-201 0 0,0 0-303 0 0,0 0-308 0 0,0 0-294 0 0,0 0-284 0 0,0 0-240 0 0,-3-5-201 0 0,-14-22 513 0 0,23 34 1506 0 0,37 34-1522 0 0,57 3-900 0 0,-99-43-421 0 0,0 0 1 0 0,0 0-1 0 0,0 0 1 0 0,-1 0-1 0 0,1 0 1 0 0,0 0-1 0 0,-1 1 1 0 0,1-1 0 0 0,0 0-1 0 0,-1 0 1 0 0,1 0-1 0 0,-1 1 1 0 0,0-1-1 0 0,1 0 1 0 0,-1 1-1 0 0,0-1 1 0 0,0 0-1 0 0,0 0 1 0 0,0 1-1 0 0,0-1 1 0 0,0 0-1 0 0,0 1 1 0 0,0-1-1 0 0,-1 0 1 0 0,1 0 0 0 0,-1 1-1 0 0,1-1 1 0 0,0 0-1 0 0,-1 0 1 0 0,0 1-1 0 0,1-1 1 0 0,-1 0-1 0 0,0 0 1 0 0,0 0-1 0 0,1 0 1 0 0,-1 0-1 0 0,0 0 1 0 0,-1 0-3 0 0,-42 40 132 0 0,37-35-147 0 0,-66 62-613 0 0,72-59-2340 0 0,3-3-5666 0 0,0-4-2321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1.4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7 9866 0 0,'0'0'1542'0'0,"0"0"-111"0"0,0 0 0 0 0,0 0 165 0 0,0 0 22 0 0,0 0-115 0 0,0 0-288 0 0,0 0-402 0 0,0 0-325 0 0,0 0-222 0 0,0 0-129 0 0,0 0-64 0 0,0 0-17 0 0,2-1-13 0 0,53-5-567 0 0,-35 9-2934 0 0,-1-1-4857 0 0,-13 0-1466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41.3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12 15491 0 0,'0'0'880'0'0,"0"0"-145"0"0,0 0 43 0 0,0 0 114 0 0,0 0 34 0 0,0 0-48 0 0,0 0-131 0 0,0 0-164 0 0,0 0-139 0 0,0 0-113 0 0,0 0-96 0 0,0 0-74 0 0,-5-2-26 0 0,-16-8 6 0 0,-19 36 753 0 0,38-25-841 0 0,0 0 0 0 0,0 1 0 0 0,1-1 0 0 0,-1 1 0 0 0,0 0 0 0 0,0-1 0 0 0,1 1 1 0 0,-1 0-1 0 0,1 0 0 0 0,0 0 0 0 0,0 0 0 0 0,0 0 0 0 0,0 1 0 0 0,0-1 1 0 0,0 0-1 0 0,0 0 0 0 0,0 1 0 0 0,1-1 0 0 0,0 0 0 0 0,-1 1 0 0 0,1-1 0 0 0,0 1 1 0 0,0-1-1 0 0,0 0 0 0 0,0 1 0 0 0,1-1 0 0 0,-1 1 0 0 0,1-1 0 0 0,-1 0 1 0 0,1 1-1 0 0,0-1 0 0 0,0 0 0 0 0,0 0 0 0 0,0 0 0 0 0,0 0 0 0 0,0 1 0 0 0,1-2 1 0 0,-1 1-1 0 0,1 0 0 0 0,0 0 0 0 0,-1 0 0 0 0,1-1 0 0 0,0 1 0 0 0,0-1 1 0 0,0 1-1 0 0,0-1 0 0 0,0 0 0 0 0,0 0 0 0 0,0 0 0 0 0,0 0 0 0 0,1 0 0 0 0,-1 0 1 0 0,0-1-1 0 0,1 1 0 0 0,-1-1 0 0 0,0 1 0 0 0,3-1-53 0 0,63-19 1231 0 0,-67 18-1228 0 0,0 0 1 0 0,0 0-1 0 0,0 0 1 0 0,0 0-1 0 0,0 0 1 0 0,0 0 0 0 0,0 0-1 0 0,0 0 1 0 0,0 0-1 0 0,-1 0 1 0 0,1-1-1 0 0,0 1 1 0 0,-1 0-1 0 0,1-1 1 0 0,-1 1-1 0 0,1 0 1 0 0,-1-1-1 0 0,1 1 1 0 0,-1 0-1 0 0,0-1 1 0 0,0 1-1 0 0,0-1 1 0 0,0 1-1 0 0,0-1 1 0 0,0 1-1 0 0,0 0 1 0 0,0-1 0 0 0,-1 1-1 0 0,1-1 1 0 0,-1 1-1 0 0,1 0 1 0 0,-1-1-1 0 0,1 1 1 0 0,-1 0-1 0 0,0 0 1 0 0,1 0-1 0 0,-1-1 1 0 0,0 1-1 0 0,0 0 1 0 0,0 0-1 0 0,0 0 1 0 0,0 0-1 0 0,0 0 1 0 0,0 0-1 0 0,0 1 1 0 0,-1-1-1 0 0,0 0-3 0 0,0-2-97 0 0,-1 1 0 0 0,0-1 0 0 0,0 1-1 0 0,1 0 1 0 0,-2 0 0 0 0,1 0-1 0 0,0 1 1 0 0,0-1 0 0 0,-1 1-1 0 0,1-1 1 0 0,0 1 0 0 0,-1 0 0 0 0,0 1-1 0 0,1-1 1 0 0,-1 1 0 0 0,1-1-1 0 0,-1 1 1 0 0,0 0 0 0 0,1 0 0 0 0,-1 1-1 0 0,1-1 1 0 0,-1 1 0 0 0,-1 0 97 0 0,-22 9-5504 0 0,0 5-6564 0 0,21-10 3202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1.7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 7330 0 0,'0'0'1776'0'0,"0"0"-136"0"0,0 0 217 0 0,0 0-25 0 0,0 0-288 0 0,0 0-319 0 0,0 0-393 0 0,0 0-304 0 0,0 0-240 0 0,0 0-144 0 0,0 0-128 0 0,0 0-192 0 0,62-1-344 0 0,-48-1-848 0 0,1 2-1825 0 0,-3-1-2720 0 0,-3 1-1929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2.15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4 11522 0 0,'0'0'1853'0'0,"0"0"-35"0"0,0 0-106 0 0,0 0-144 0 0,0 0-123 0 0,0 0-140 0 0,0 0-171 0 0,0 0-199 0 0,0 0-239 0 0,0 0-236 0 0,0 0-180 0 0,0 0-133 0 0,0 0-94 0 0,-1-3 3 0 0,-22 101 1802 0 0,23-92-1945 0 0,8 66-1312 0 0,-5-70-1565 0 0,0-2-9651 0 0,-2 0 11757 0 0,0 0-8061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9.8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52 71 5073 0 0,'0'0'3401'0'0,"0"0"-1638"0"0,0 0-536 0 0,0 0-3 0 0,0 0-100 0 0,0 0-205 0 0,0 0-203 0 0,0 0-190 0 0,0 0-103 0 0,0 0-57 0 0,0 0-47 0 0,0 0-26 0 0,-7 4-26 0 0,-21 14-14 0 0,27-17-186 0 0,1 0-1 0 0,-1 0 0 0 0,0 0 0 0 0,1 0 0 0 0,-1 0 0 0 0,1 0 0 0 0,-1 0 0 0 0,1 1 0 0 0,-1-1 1 0 0,1 0-1 0 0,0 0 0 0 0,0 1 0 0 0,-1-1 0 0 0,1 0 0 0 0,0 0 0 0 0,0 1 0 0 0,0-1 0 0 0,1 0 1 0 0,-1 1-1 0 0,0-1 0 0 0,0 0 0 0 0,1 0 0 0 0,-1 0 0 0 0,0 1 0 0 0,1-1 0 0 0,-1 0 0 0 0,1 0 1 0 0,0 0-1 0 0,-1 0 0 0 0,1 0 0 0 0,0 0 0 0 0,0 0 0 0 0,0 0 0 0 0,0 0 0 0 0,0 0 0 0 0,0 0 1 0 0,0-1-1 0 0,0 1 0 0 0,0 0 0 0 0,0-1 0 0 0,0 1 0 0 0,0-1 0 0 0,0 1 0 0 0,0-1 0 0 0,1 1 1 0 0,-1-1-1 0 0,0 0 0 0 0,0 1 0 0 0,1-1-66 0 0,-3-1 50 0 0,-1 1 1 0 0,1-1-1 0 0,0 0 1 0 0,0 0-1 0 0,0 0 0 0 0,0 1 1 0 0,0-1-1 0 0,0 0 1 0 0,0 0-1 0 0,0 0 1 0 0,0 0-1 0 0,0-1 0 0 0,0 1 1 0 0,1 0-1 0 0,-1 0 1 0 0,1 0-1 0 0,-1-1 1 0 0,1 1-1 0 0,-1 0 0 0 0,1-1 1 0 0,-1 1-1 0 0,1 0 1 0 0,0-1-1 0 0,0 1 1 0 0,0-1-1 0 0,0 1 0 0 0,0 0 1 0 0,0-1-1 0 0,0 1 1 0 0,0 0-1 0 0,1-1 1 0 0,-1 1-1 0 0,0 0 0 0 0,1-1 1 0 0,-1 1-1 0 0,1 0 1 0 0,0-1-1 0 0,-1 1 1 0 0,1 0-1 0 0,0 0 0 0 0,0 0 1 0 0,-1 0-1 0 0,1 0 1 0 0,0 0-1 0 0,0 0 1 0 0,0 0-1 0 0,0 0 0 0 0,1 0 1 0 0,-1 0-1 0 0,0 1 1 0 0,0-1-1 0 0,0 0 1 0 0,1 1-1 0 0,-1-1 1 0 0,0 1-1 0 0,1 0 0 0 0,-1-1 1 0 0,0 1-1 0 0,1 0 1 0 0,-1 0-1 0 0,1 0 1 0 0,-1 0-1 0 0,0 0 0 0 0,1 0 1 0 0,-1 0-1 0 0,0 0 1 0 0,1 1-1 0 0,-1-1 1 0 0,0 0-1 0 0,1 1-50 0 0,-3-2-114 0 0,-23-16-148 0 0,12 14-3020 0 0,12 7-10326 0 0,0-3 6210 0 0</inkml:trace>
  <inkml:trace contextRef="#ctx0" brushRef="#br0" timeOffset="269.13">189 1 4705 0 0,'0'0'2099'0'0,"0"0"-326"0"0,0 0-312 0 0,0 0-293 0 0,0 0-375 0 0,0 0-279 0 0,0 0 106 0 0,0 0 254 0 0,0 0 288 0 0,0 0 165 0 0,0 0-134 0 0,0 0-169 0 0,0 0-149 0 0,7 5-107 0 0,62 36 1504 0 0,-16-15-809 0 0,-52-25-1438 0 0,0 0-1 0 0,0 0 1 0 0,0 0-1 0 0,0 0 1 0 0,0 0-1 0 0,-1 0 1 0 0,1 0-1 0 0,0 1 1 0 0,-1-1-1 0 0,1 0 1 0 0,-1 0-1 0 0,1 1 1 0 0,-1-1-1 0 0,0 0 1 0 0,1 1-1 0 0,-1-1 1 0 0,0 1-1 0 0,0-1 1 0 0,0 0-1 0 0,0 1 1 0 0,0-1-1 0 0,0 1 0 0 0,-1-1 1 0 0,1 0-1 0 0,0 1 1 0 0,-1-1-1 0 0,1 0 1 0 0,-1 0-1 0 0,1 1 1 0 0,-1-1-1 0 0,0 0 1 0 0,1 0-1 0 0,-1 0 1 0 0,0 1-1 0 0,0-1 1 0 0,0 0-1 0 0,0 0 1 0 0,0 0-1 0 0,0-1 1 0 0,-1 2-25 0 0,-48 45 158 0 0,34-34-3998 0 0,0 2-5692 0 0,11-10-2325 0 0</inkml:trace>
  <inkml:trace contextRef="#ctx0" brushRef="#br0" timeOffset="13036.263">1 48 0 0 0,'0'0'624'0'0,"0"0"968"0"0,0 0 129 0 0,0 0-149 0 0,0 0-157 0 0,0 0-119 0 0,0 0-54 0 0,0 0-62 0 0,0 0-61 0 0,0 0-100 0 0,3 1 1950 0 0,-2-1-6511 0 0,-1 0-4545 0 0,0 0 3967 0 0</inkml:trace>
  <inkml:trace contextRef="#ctx0" brushRef="#br0" timeOffset="14336.708">24 90 0 0 0,'0'0'576'0'0,"0"0"1387"0"0,0 0 202 0 0,0 0-322 0 0,0 0-250 0 0,0 0-167 0 0,0 0-80 0 0,0 0-30 0 0,0 0-45 0 0,0 0-88 0 0,0-3-111 0 0,0 3-672 0 0,0 0 0 0 0,-1 0 0 0 0,1 0-1 0 0,0 0 1 0 0,-1 0 0 0 0,1 0 0 0 0,0 0 0 0 0,0 0-1 0 0,-1 0 1 0 0,1 0 0 0 0,0 0 0 0 0,-1 0-400 0 0,-3 42 1235 0 0,4-41-1186 0 0,0 1-1 0 0,1-1 1 0 0,-1 1-1 0 0,0-1 1 0 0,1 0 0 0 0,-1 1-1 0 0,1-1 1 0 0,0 0-1 0 0,-1 1 1 0 0,1-1-1 0 0,0 0 1 0 0,0 0-1 0 0,0 0 1 0 0,0 1-1 0 0,0-1 1 0 0,0 0-1 0 0,0 0 1 0 0,0 0-1 0 0,1-1 1 0 0,-1 1 0 0 0,0 0-1 0 0,0 0 1 0 0,1-1-1 0 0,-1 1 1 0 0,0-1-1 0 0,1 1 1 0 0,-1-1-1 0 0,1 0 1 0 0,-1 1-1 0 0,1-1 1 0 0,-1 0-1 0 0,1 0 1 0 0,-1 0-1 0 0,1 0 1 0 0,-1 0 0 0 0,0 0-1 0 0,1 0 1 0 0,-1-1-1 0 0,2 1-48 0 0,56-20 1125 0 0,-57 18-1138 0 0,0 0 0 0 0,-1 0-1 0 0,1 0 1 0 0,-1 0 0 0 0,1 0-1 0 0,-1 0 1 0 0,0 0 0 0 0,0 0-1 0 0,0 0 1 0 0,0-1 0 0 0,0 1 0 0 0,0 0-1 0 0,0-1 1 0 0,-1 1 0 0 0,0-1-1 0 0,1 1 1 0 0,-1-1 0 0 0,0 1-1 0 0,0-1 1 0 0,0 1 0 0 0,0-1-1 0 0,-1 1 1 0 0,1-1 0 0 0,-1 1 0 0 0,1-1-1 0 0,-1 1 1 0 0,0 0 0 0 0,0-1-1 0 0,0 1 1 0 0,0 0 0 0 0,-1 0-1 0 0,1 0 1 0 0,0 0 0 0 0,-1 0-1 0 0,0 0 1 0 0,1 0 0 0 0,-1 0-1 0 0,0 1 1 0 0,0-1 0 0 0,0 0 0 0 0,0 1-1 0 0,0 0 1 0 0,0-1 0 0 0,-1 1-1 0 0,1 0 1 0 0,0 0 0 0 0,-1 1-1 0 0,1-1 1 0 0,0 0 0 0 0,-1 1-1 0 0,1-1 1 0 0,-1 1 0 0 0,1 0-1 0 0,-1 0 1 0 0,-1 0 13 0 0,-15 11-2810 0 0,8 0-2037 0 0,0-1-5378 0 0,6-6 4034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5.2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1 6369 0 0,'0'0'2730'0'0,"0"0"-316"0"0,0 0-356 0 0,0 0-242 0 0,0 0-254 0 0,0 0-200 0 0,0 0-192 0 0,0 0-251 0 0,0 0-297 0 0,0 0-247 0 0,0 0-75 0 0,0 0 20 0 0,0 26 1536 0 0,-8 10-1289 0 0,-3 13-398 0 0,13-20-3440 0 0,0-25-1614 0 0,2-1-5131 0 0,-3-2 3579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6.52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1 12755 0 0,'0'0'1143'0'0,"0"0"-79"0"0,0 0-19 0 0,0 0 140 0 0,0 0 31 0 0,0 0-127 0 0,0 0-274 0 0,0 0-289 0 0,0 0-161 0 0,0 0 42 0 0,0 0 86 0 0,0 0 97 0 0,0 0 23 0 0,2 2-113 0 0,1 2-410 0 0,-1 0-1 0 0,2-1 1 0 0,-1 1-1 0 0,0-1 0 0 0,1 0 1 0 0,-1 0-1 0 0,1 0 1 0 0,0-1-1 0 0,0 1 0 0 0,0-1 1 0 0,0 0-1 0 0,1 0 1 0 0,-1 0-1 0 0,0-1 0 0 0,1 1 1 0 0,2-1-90 0 0,-2 1 23 0 0,0-1 0 0 0,1 1 0 0 0,-1 0 0 0 0,0 1 0 0 0,0-1 0 0 0,0 1 0 0 0,0 0 0 0 0,0 0 0 0 0,-1 1 0 0 0,0-1 0 0 0,1 1 0 0 0,-1 0 0 0 0,0 0 0 0 0,-1 1-23 0 0,-2-1 24 0 0,-1-1 0 0 0,-1 1 0 0 0,1 0 0 0 0,0 0 0 0 0,-1 0 0 0 0,0-1 0 0 0,0 1 0 0 0,0 0 0 0 0,0-1 0 0 0,-1 1-1 0 0,1-1 1 0 0,-1 1 0 0 0,0-1 0 0 0,0 0 0 0 0,0 1 0 0 0,-1-1 0 0 0,1 0 0 0 0,-1-1 0 0 0,1 1 0 0 0,-1 0 0 0 0,0-1 0 0 0,0 0 0 0 0,0 1 0 0 0,-1-1 0 0 0,1 0 0 0 0,0-1 0 0 0,-2 2-24 0 0,-4 4-27 0 0,-36 34 522 0 0,27-22-4556 0 0,3-4-5921 0 0,10-11-1969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7.15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13 6089 0 0,'0'0'2161'0'0,"0"0"-677"0"0,0 0-148 0 0,0 0 153 0 0,0 0 60 0 0,0 0-136 0 0,0 0-320 0 0,0 0-347 0 0,0 0-257 0 0,0 0-130 0 0,0 0-80 0 0,0 0-77 0 0,7-2-66 0 0,74-9-2 0 0,-62 12-4179 0 0,-1 3-4257 0 0,-15-3 1690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7.4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11 8242 0 0,'0'0'2486'0'0,"0"0"-1541"0"0,0 0-409 0 0,0 0 320 0 0,0 0 346 0 0,0 0 152 0 0,0 0-79 0 0,0 0-375 0 0,0 0-369 0 0,0 0-241 0 0,12-1-154 0 0,-5 0-333 0 0,49-5 541 0 0,-11 3-3422 0 0,-30 3-3508 0 0,-11 0 3223 0 0,2 0-2510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7.79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19 8786 0 0,'0'0'1771'0'0,"0"0"8"0"0,0 0 3 0 0,0 0 21 0 0,0 0-79 0 0,0 0-110 0 0,0 0-205 0 0,0 0-310 0 0,0 0-313 0 0,0 0-266 0 0,0 0-217 0 0,0 0-153 0 0,2-4-10 0 0,-2 2-151 0 0,7-11 331 0 0,-6 31 609 0 0,-12 198 142 0 0,10-215-2764 0 0,1 0 3599 0 0,0 0-1620 0 0,0 0-3800 0 0,0-1-3120 0 0,0 1-4420 0 0,0-2 5782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9.12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 5873 0 0,'0'0'3432'0'0,"0"0"-1147"0"0,0 0-237 0 0,0 0 8 0 0,0 0-98 0 0,0 0-246 0 0,0 0-261 0 0,0 0-319 0 0,0 0-365 0 0,0 0-308 0 0,0 0-224 0 0,0 0-71 0 0,0 0 92 0 0,-6 4 532 0 0,0 64 614 0 0,3 43-1141 0 0,2-88-4885 0 0,0 1-4848 0 0,0-19-1975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1.73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1 11867 0 0,'0'0'2821'0'0,"0"0"-1490"0"0,0 0-390 0 0,0 0 17 0 0,0 0-128 0 0,0 0-289 0 0,0 0-254 0 0,0 0-164 0 0,0 0-80 0 0,0 0-81 0 0,0 0-92 0 0,0 0-188 0 0,0 0-345 0 0,10 0-656 0 0,35 2-1077 0 0,-19 6-7684 0 0,-22-6 6246 0 0,-1 0 2870 0 0</inkml:trace>
  <inkml:trace contextRef="#ctx0" brushRef="#br0" timeOffset="1">1 61 1376 0 0,'0'0'3304'0'0,"0"0"-918"0"0,0 0-399 0 0,0 0-18 0 0,0 0-66 0 0,0 0-178 0 0,0 0-294 0 0,0 0-396 0 0,0 0-430 0 0,0 0-273 0 0,0 0-152 0 0,0 0-96 0 0,0 0-48 0 0,11 4-897 0 0,22-2-4560 0 0,-19-3-210 0 0,-3 1-809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41.9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22 5041 0 0,'0'0'1671'0'0,"0"0"-21"0"0,0 0 345 0 0,0 0 293 0 0,0 0 74 0 0,0 0-147 0 0,0 0-394 0 0,0 0-385 0 0,0 0-293 0 0,0 0-260 0 0,0 0-184 0 0,0 0-155 0 0,0 0-142 0 0,1-4-104 0 0,1-13-113 0 0,-22 30 102 0 0,17-11-275 0 0,1 0-1 0 0,0 0 1 0 0,0 1-1 0 0,0-1 1 0 0,0 0-1 0 0,1 1 1 0 0,-1 0-1 0 0,0-1 1 0 0,1 1-1 0 0,0 0 1 0 0,0-1-1 0 0,0 1 1 0 0,0 0-1 0 0,0 0 1 0 0,0 0-1 0 0,1 0 1 0 0,0 0 0 0 0,-1 0-1 0 0,1 0 1 0 0,0 0-1 0 0,0 0 1 0 0,1 0-1 0 0,-1 0 1 0 0,1 0-1 0 0,-1 0 1 0 0,1 0-1 0 0,0 0 1 0 0,0 0-1 0 0,0 0 1 0 0,1-1-1 0 0,-1 1 1 0 0,1 0 0 0 0,-1-1-1 0 0,1 1 1 0 0,0-1-1 0 0,0 0 1 0 0,0 1-1 0 0,0-1 1 0 0,0 0-1 0 0,1 0 1 0 0,-1 0-1 0 0,1-1 1 0 0,-1 1-1 0 0,1-1 1 0 0,0 1-1 0 0,-1-1 1 0 0,1 0-1 0 0,0 0 1 0 0,0 0 0 0 0,0 0-1 0 0,0-1-11 0 0,-1 1 21 0 0,-1-1 0 0 0,1 0 1 0 0,-1 0-1 0 0,1 0 0 0 0,0 0 0 0 0,-1 0 0 0 0,1 0 0 0 0,0-1 0 0 0,-1 1 0 0 0,1 0 1 0 0,-1-1-1 0 0,1 1 0 0 0,-1-1 0 0 0,1 0 0 0 0,-1 1 0 0 0,1-1 0 0 0,-1 0 1 0 0,0 0-1 0 0,1 0 0 0 0,-1 0 0 0 0,0 0 0 0 0,0 0 0 0 0,0-1 0 0 0,1 1 0 0 0,-1 0 1 0 0,-1 0-1 0 0,1-1 0 0 0,0 1 0 0 0,0-1 0 0 0,0 1 0 0 0,-1-1 0 0 0,1 1 1 0 0,-1-1-1 0 0,1 1 0 0 0,-1-1 0 0 0,0 0 0 0 0,1 1 0 0 0,-1-1 0 0 0,0 1 0 0 0,0-1 1 0 0,0 0-1 0 0,0 1 0 0 0,-1-1 0 0 0,1 0-21 0 0,-28-69-135 0 0,27 64-2518 0 0,13 9-11899 0 0,-8 0 5454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2.0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1 14379 0 0,'0'0'1655'0'0,"0"0"3"0"0,0 0-117 0 0,0 0-168 0 0,0 0-225 0 0,0 0-256 0 0,0 0-260 0 0,0 0-201 0 0,0 0-146 0 0,0 0 36 0 0,0 0 75 0 0,0 0 54 0 0,0 0-2 0 0,-3 8-126 0 0,-13 70 279 0 0,14 2-254 0 0,2-63-6140 0 0,0-1-5974 0 0,0-16 2448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2.4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 15699 0 0,'0'0'854'0'0,"0"0"-187"0"0,0 0 61 0 0,0 0 233 0 0,0 0 176 0 0,0 0 91 0 0,0 0-157 0 0,0 0-238 0 0,0 0-177 0 0,0 0-153 0 0,0 0-125 0 0,0 0-113 0 0,0 0-98 0 0,-2 11-69 0 0,-7 50-11 0 0,11-40 1057 0 0,-1-16-2999 0 0,1 1-4324 0 0,0-2-6072 0 0,-2-3 6060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2.82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 79 13155 0 0,'0'0'1763'0'0,"0"0"-422"0"0,0 0-400 0 0,0 0-72 0 0,0 0-23 0 0,0 0 9 0 0,0 0 74 0 0,0 0-39 0 0,0 0-132 0 0,0 0-172 0 0,0 0-235 0 0,0 0-130 0 0,-1 6-76 0 0,-3 46 84 0 0,4-39-5042 0 0,0-1-5114 0 0,0-10 788 0 0</inkml:trace>
  <inkml:trace contextRef="#ctx0" brushRef="#br0" timeOffset="1">163 79 7034 0 0,'0'0'5461'0'0,"0"0"-3756"0"0,0 0-990 0 0,0 0 215 0 0,0 0 249 0 0,0 0 46 0 0,0 0-111 0 0,0 0-226 0 0,0 0-236 0 0,0 0-190 0 0,0 0-181 0 0,-4 10-129 0 0,-13 33-65 0 0,14-8-350 0 0,5-30-3975 0 0,-2 2-4807 0 0,0-6 706 0 0</inkml:trace>
  <inkml:trace contextRef="#ctx0" brushRef="#br0" timeOffset="271.078">199 1 12891 0 0,'0'0'1032'0'0,"0"0"-58"0"0,0 0 8 0 0,0 0 1 0 0,0 0-115 0 0,0 0-181 0 0,0 0-117 0 0,0 0 87 0 0,0 0 131 0 0,0 0 69 0 0,0 0-40 0 0,0 0-174 0 0,0 0-176 0 0,13 7-102 0 0,101 42 353 0 0,-85-41-514 0 0,-19-6-118 0 0,0 0 0 0 0,0 1 1 0 0,0 0-1 0 0,0 1 1 0 0,-1 0-1 0 0,1 0 1 0 0,-1 1-1 0 0,0 0 1 0 0,-1 0-1 0 0,1 1 0 0 0,4 5-86 0 0,-12-10 23 0 0,0 1 0 0 0,1 0 0 0 0,-1-1 0 0 0,0 1 0 0 0,-1 0-1 0 0,1 0 1 0 0,0-1 0 0 0,0 1 0 0 0,-1 0 0 0 0,1 0 0 0 0,-1 0-1 0 0,0 0 1 0 0,0 0 0 0 0,1 0 0 0 0,-1 0 0 0 0,0 0 0 0 0,-1 0-1 0 0,1 0 1 0 0,0 0 0 0 0,0 0 0 0 0,-1 0 0 0 0,1-1-1 0 0,-1 1 1 0 0,0 0 0 0 0,0 0 0 0 0,0 0 0 0 0,1 0 0 0 0,-2-1-1 0 0,1 1 1 0 0,0-1 0 0 0,0 1 0 0 0,0-1 0 0 0,-1 1 0 0 0,0 0-23 0 0,-56 48 654 0 0,50-44-626 0 0,-1 0-510 0 0,-130 110 814 0 0,114-86-4709 0 0,3 2-4097 0 0,17-24-3669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0.89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61 138 0 0 0,'0'0'1332'0'0,"0"0"709"0"0,0 0 165 0 0,0 0 105 0 0,0 0-64 0 0,0 0-225 0 0,0 0-434 0 0,0 0-524 0 0,0 0-398 0 0,0 0-253 0 0,0 0-30 0 0,0 0 98 0 0,0 0 87 0 0,-7 5 27 0 0,-23 17-72 0 0,28-20-427 0 0,0 0 0 0 0,0 0 0 0 0,0 0 0 0 0,0 0 0 0 0,0 1 0 0 0,1-1 0 0 0,-1 1 0 0 0,1-1 0 0 0,0 1 0 0 0,-1 0 0 0 0,1-1-1 0 0,1 1 1 0 0,-1 0 0 0 0,0 0 0 0 0,1 0 0 0 0,-1 0 0 0 0,1 0 0 0 0,0-1 0 0 0,0 1 0 0 0,0 0 0 0 0,0 0 0 0 0,1 0 0 0 0,0 2-96 0 0,0-3 122 0 0,1-1 0 0 0,0 0-1 0 0,0 0 1 0 0,0 0 0 0 0,0 0 0 0 0,0-1-1 0 0,0 1 1 0 0,0 0 0 0 0,0-1 0 0 0,0 1-1 0 0,0-1 1 0 0,1 0 0 0 0,-1 0 0 0 0,0 0-1 0 0,0 0 1 0 0,0 0 0 0 0,0 0 0 0 0,1-1-1 0 0,-1 1 1 0 0,0-1 0 0 0,0 1-1 0 0,0-1 1 0 0,0 0 0 0 0,0 0 0 0 0,0 0-1 0 0,0 0 1 0 0,-1 0 0 0 0,1 0 0 0 0,0-1-1 0 0,0 1 1 0 0,0-2-122 0 0,0 2 37 0 0,-1 0 1 0 0,0-1-1 0 0,0 1 0 0 0,0-1 1 0 0,0 0-1 0 0,0 1 0 0 0,0-1 0 0 0,0 0 1 0 0,-1 1-1 0 0,1-1 0 0 0,0 0 0 0 0,-1 0 1 0 0,0 0-1 0 0,1 0 0 0 0,-1 1 0 0 0,0-1 1 0 0,0 0-1 0 0,0 0 0 0 0,0 0 1 0 0,0 0-1 0 0,-1 0 0 0 0,1 1 0 0 0,0-1 1 0 0,-1 0-1 0 0,0 0 0 0 0,1 0 0 0 0,-1 1 1 0 0,0-1-1 0 0,0 0 0 0 0,0 1 0 0 0,0-1 1 0 0,-1 0-38 0 0,-13-25-2144 0 0,6 11-2345 0 0,3 3-3448 0 0,4 9-2923 0 0</inkml:trace>
  <inkml:trace contextRef="#ctx0" brushRef="#br0" timeOffset="555.104">68 19 3041 0 0,'0'0'4250'0'0,"0"0"-2328"0"0,0 0-383 0 0,0 0 349 0 0,0 0 187 0 0,0 0-150 0 0,0 0-337 0 0,0 0-371 0 0,0 0-315 0 0,0 0-209 0 0,0 0-139 0 0,0 0-145 0 0,-3-3-109 0 0,-10-10-85 0 0,10 10-73 0 0,3 3-22 0 0,0 0-10 0 0,0 0-8 0 0,0 0 3 0 0,0 0-16 0 0,0 0-14 0 0,0 0-7 0 0,0 0-15 0 0,0 0-2 0 0,22 22 941 0 0,10 10-788 0 0,-27-28-201 0 0,-1-1 0 0 0,1 1 0 0 0,-1 0 0 0 0,0 0-1 0 0,0 1 1 0 0,0-1 0 0 0,0 1 0 0 0,-1 0 0 0 0,0 0 0 0 0,0 0 0 0 0,0 1 0 0 0,-1-1 0 0 0,1 1-1 0 0,-1-1 1 0 0,-1 1 0 0 0,1 0 0 0 0,-1 0 0 0 0,0-1 0 0 0,0 5-3 0 0,-2-1 11 0 0,-1 0 1 0 0,0-1-1 0 0,0 1 0 0 0,-1 0 1 0 0,0-1-1 0 0,0 0 1 0 0,-1 0-1 0 0,0 0 0 0 0,0 0 1 0 0,-1 0-1 0 0,0-1 0 0 0,-1 0 1 0 0,1 0-1 0 0,-1 0 1 0 0,-1-1-1 0 0,1 0 0 0 0,-7 5-11 0 0,-35 41-24 0 0,50-47-3391 0 0,4-5-3083 0 0,-5 0 2238 0 0,3 0-6420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9.44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40 9914 0 0,'0'0'2343'0'0,"0"0"-269"0"0,0 0-376 0 0,0 0-281 0 0,0 0-283 0 0,0 0-229 0 0,0 0-231 0 0,0 0-98 0 0,0 0-1 0 0,0 0 17 0 0,0 0 20 0 0,0 0-90 0 0,0 0-140 0 0,-1 10-112 0 0,-8 126-1154 0 0,12-128-3841 0 0,0-4-5820 0 0,-2-3 3011 0 0</inkml:trace>
  <inkml:trace contextRef="#ctx0" brushRef="#br0" timeOffset="252.255">151 68 6017 0 0,'0'0'2989'0'0,"0"0"-1611"0"0,0 0-574 0 0,0 0 189 0 0,0 0 282 0 0,0 0 147 0 0,0 0-118 0 0,0 0-317 0 0,0 0-302 0 0,0 0-231 0 0,0 0-183 0 0,-1 11-114 0 0,-1 12-21 0 0,0 15-527 0 0,0-13-6178 0 0,1-23 1226 0 0,0 0-1226 0 0</inkml:trace>
  <inkml:trace contextRef="#ctx0" brushRef="#br0" timeOffset="619.149">83 119 576 0 0,'0'0'3018'0'0,"0"0"-209"0"0,0 0-333 0 0,0 0-463 0 0,0 0-574 0 0,0 0-356 0 0,0 0-150 0 0,0 0-67 0 0,0 0-85 0 0,0 0-111 0 0,0 0-154 0 0,0 0-132 0 0,11 0-67 0 0,93-6 966 0 0,-58-2-524 0 0,-73-26-648 0 0,25 31-90 0 0,-1 1 1 0 0,1 0 0 0 0,0 0 0 0 0,-1 0 0 0 0,0 1 0 0 0,1-1 0 0 0,-1 0 0 0 0,0 1 0 0 0,0 0-1 0 0,0 0 1 0 0,0 0 0 0 0,0 0 0 0 0,0 0 0 0 0,0 0 0 0 0,-1 1 0 0 0,1 0 0 0 0,0 0 0 0 0,0-1-1 0 0,0 2 1 0 0,-1-1 0 0 0,1 0 0 0 0,0 1 0 0 0,0-1 0 0 0,0 1 0 0 0,0 0 0 0 0,0 0-1 0 0,0 0 1 0 0,0 1 0 0 0,0-1 0 0 0,0 1 0 0 0,1-1 0 0 0,-1 1 0 0 0,0 0 0 0 0,1 0 0 0 0,0 0-1 0 0,-1 0 1 0 0,1 1 0 0 0,0-1 0 0 0,-1 2-22 0 0,1-2 69 0 0,-1 0 0 0 0,1 0 0 0 0,0 0 0 0 0,0 0-1 0 0,0 1 1 0 0,0-1 0 0 0,1 0 0 0 0,-1 1 0 0 0,0 0 0 0 0,1-1 0 0 0,0 1 0 0 0,0 0-1 0 0,0 0 1 0 0,0 0 0 0 0,0 0 0 0 0,0-1 0 0 0,1 1 0 0 0,-1 0 0 0 0,1 0-1 0 0,0 0 1 0 0,0 0 0 0 0,0 1 0 0 0,1-1 0 0 0,-1 0 0 0 0,1-1 0 0 0,-1 1-1 0 0,1 0 1 0 0,0 0 0 0 0,0 0 0 0 0,0 0 0 0 0,0 0 0 0 0,1-1 0 0 0,-1 1 0 0 0,1-1-1 0 0,0 1 1 0 0,0-1 0 0 0,0 0 0 0 0,0 1 0 0 0,0-1 0 0 0,0 0 0 0 0,0 0-1 0 0,1 0 1 0 0,-1-1 0 0 0,1 1 0 0 0,-1-1 0 0 0,1 1 0 0 0,2 0-69 0 0,-2-1 47 0 0,1 1 1 0 0,0-1 0 0 0,0 0-1 0 0,0 0 1 0 0,0-1-1 0 0,0 1 1 0 0,0-1-1 0 0,0 0 1 0 0,0 0-1 0 0,0 0 1 0 0,0 0 0 0 0,0-1-1 0 0,0 1 1 0 0,0-1-1 0 0,0 0 1 0 0,0-1-1 0 0,0 1 1 0 0,-1-1 0 0 0,1 1-1 0 0,-1-1 1 0 0,1 0-1 0 0,-1 0 1 0 0,1-1-1 0 0,-1 1 1 0 0,0-1 0 0 0,0 1-1 0 0,0-1 1 0 0,0 0-1 0 0,-1 0 1 0 0,1-1-1 0 0,-1 1 1 0 0,0 0-1 0 0,0-1 1 0 0,0 0 0 0 0,0 1-1 0 0,-1-1 1 0 0,0 0-1 0 0,1 0 1 0 0,-1-1-48 0 0,-3-5-135 0 0,0-1-1 0 0,-1 1 1 0 0,0 0-1 0 0,-1 1 1 0 0,0-1 0 0 0,0 1-1 0 0,-1 0 1 0 0,0 0 0 0 0,-1 0-1 0 0,0 0 1 0 0,0 1 0 0 0,-5-4 135 0 0,1 5-3735 0 0,6 6-993 0 0,0 2-3914 0 0,2 0 1392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8.1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78 13091 0 0,'0'0'1379'0'0,"0"0"-288"0"0,0 0-357 0 0,0 0-51 0 0,0 0 179 0 0,0 0 162 0 0,0 0 62 0 0,0 0-104 0 0,0 0-273 0 0,0 0-233 0 0,0 0-183 0 0,0 0-116 0 0,0 0-67 0 0,-1 11-63 0 0,0-2-1103 0 0,-5 44 2780 0 0,5-32-5548 0 0,0 0-5331 0 0,1-19 1002 0 0</inkml:trace>
  <inkml:trace contextRef="#ctx0" brushRef="#br0" timeOffset="182.863">99 87 6025 0 0,'0'0'3924'0'0,"0"0"-1466"0"0,0 0-941 0 0,0 0-478 0 0,0 0-179 0 0,0 0 114 0 0,0 0 180 0 0,0 0 71 0 0,0 0-178 0 0,0 0-286 0 0,0 0-218 0 0,0 0-137 0 0,-2 11-105 0 0,-16 83-153 0 0,17-84-1929 0 0,1-4-4065 0 0,0-4 1568 0 0,0 1-6199 0 0</inkml:trace>
  <inkml:trace contextRef="#ctx0" brushRef="#br0" timeOffset="569.106">162 0 14883 0 0,'0'0'1150'0'0,"0"0"-50"0"0,0 0-17 0 0,0 0 60 0 0,0 0-55 0 0,0 0-141 0 0,0 0-250 0 0,0 0-306 0 0,0 0-208 0 0,0 0-87 0 0,0 0-20 0 0,0 0 37 0 0,0 0 43 0 0,-5 5 6 0 0,-14 14 20 0 0,18-17-152 0 0,1 0 0 0 0,0 0 0 0 0,0 0 0 0 0,0 0 0 0 0,0 0 0 0 0,0 0 0 0 0,0 0 0 0 0,0 0 0 0 0,1 0 0 0 0,-1 0 0 0 0,1 0 0 0 0,0 0 0 0 0,-1-1 0 0 0,1 1 0 0 0,0 0 0 0 0,0 0 0 0 0,0-1 1 0 0,0 1-1 0 0,0 0 0 0 0,0-1 0 0 0,1 1 0 0 0,-1-1 0 0 0,1 0 0 0 0,-1 1 0 0 0,1-1 0 0 0,0 0-30 0 0,0 2 48 0 0,121 75 696 0 0,-123-76-733 0 0,0 0 0 0 0,-1 1 0 0 0,1-1 0 0 0,-1 0 0 0 0,1 0 0 0 0,-1 0 0 0 0,0 0 1 0 0,1 0-1 0 0,-1 0 0 0 0,0-1 0 0 0,0 1 0 0 0,-1 0 0 0 0,1 0 0 0 0,0-1 0 0 0,0 1 0 0 0,-1 0 1 0 0,1-1-1 0 0,-1 0 0 0 0,0 1 0 0 0,1-1 0 0 0,-1 0 0 0 0,0 0 0 0 0,0 0 0 0 0,0 0 0 0 0,-1 1-11 0 0,-2 2 44 0 0,-127 95 176 0 0,128-87-1104 0 0,5-8-3183 0 0,3-3-4941 0 0,-3 0-1861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00.54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28 4361 0 0,'0'0'2312'0'0,"0"0"-151"0"0,0 0-149 0 0,0 0-109 0 0,0 0-58 0 0,0 0-108 0 0,0 0-170 0 0,0 0-172 0 0,0 0-204 0 0,0 0-165 0 0,0 0-181 0 0,1-7-178 0 0,0 0-817 0 0,1-7 1511 0 0,-1 36 325 0 0,-1 152 70 0 0,10-177-10013 0 0,-5-1 2230 0 0,-3 2-555 0 0,2-1-227 0 0</inkml:trace>
  <inkml:trace contextRef="#ctx0" brushRef="#br0" timeOffset="530.699">147 52 9962 0 0,'0'0'2582'0'0,"0"0"-899"0"0,0 0-301 0 0,0 0 23 0 0,0 0-27 0 0,0 0-118 0 0,0 0-172 0 0,0 0-159 0 0,0 0-173 0 0,0 0-136 0 0,0 0-145 0 0,0 0-151 0 0,-4-3-78 0 0,-12-9-56 0 0,-10 36 971 0 0,24-23-1128 0 0,1 0 0 0 0,-1 1 0 0 0,1-1-1 0 0,0 1 1 0 0,0-1 0 0 0,-1 1 0 0 0,1-1-1 0 0,0 1 1 0 0,0 0 0 0 0,1 0-1 0 0,-1-1 1 0 0,0 1 0 0 0,1 0 0 0 0,-1 0-1 0 0,1 0 1 0 0,-1 0 0 0 0,1 0-1 0 0,0 0 1 0 0,0 0 0 0 0,0 0 0 0 0,0 0-1 0 0,0-1 1 0 0,0 1 0 0 0,1 0 0 0 0,-1 0-1 0 0,1 0 1 0 0,-1 0 0 0 0,1 0-1 0 0,0 0 1 0 0,0-1 0 0 0,0 1 0 0 0,0 0-1 0 0,0-1 1 0 0,0 1 0 0 0,0 0 0 0 0,0-1-1 0 0,0 1 1 0 0,1-1 0 0 0,-1 0-1 0 0,1 0 1 0 0,-1 1 0 0 0,1-1 0 0 0,0 0-1 0 0,-1 0 1 0 0,1 0 0 0 0,0-1 0 0 0,0 1-1 0 0,-1 0 1 0 0,1-1 0 0 0,0 1-1 0 0,0-1 1 0 0,1 1-33 0 0,2-1 39 0 0,0 1 0 0 0,0-1 0 0 0,0 0 0 0 0,-1-1 0 0 0,1 1 0 0 0,0-1 0 0 0,0 0 0 0 0,0 0 0 0 0,-1-1 0 0 0,1 1 0 0 0,-1-1 0 0 0,1 0 0 0 0,-1 0 0 0 0,1-1 0 0 0,-1 1 0 0 0,0-1 0 0 0,0 0 0 0 0,-1 0 0 0 0,1 0 0 0 0,0 0 0 0 0,-1-1 0 0 0,0 0-39 0 0,-4 1 4 0 0,0 0 0 0 0,0-1 0 0 0,-1 1-1 0 0,0 0 1 0 0,1 0 0 0 0,-1 0 0 0 0,0 0 0 0 0,0 1 0 0 0,-1-1 0 0 0,1 1 0 0 0,0-1 0 0 0,-1 1 0 0 0,0 0 0 0 0,1-1 0 0 0,-1 1 0 0 0,0 1 0 0 0,0-1 0 0 0,0 0 0 0 0,-1 1 0 0 0,1 0 0 0 0,0-1 0 0 0,0 1 0 0 0,-1 1 0 0 0,1-1-1 0 0,-1 0 1 0 0,1 1 0 0 0,0-1 0 0 0,-4 1-4 0 0,-32-2-338 0 0,38 2 237 0 0,1 0 0 0 0,-1 0 0 0 0,1 0 0 0 0,-1 0-1 0 0,0 0 1 0 0,1 0 0 0 0,-1 0 0 0 0,1 0 0 0 0,-1 0 0 0 0,1 0 0 0 0,-1 0-1 0 0,1 0 1 0 0,-1 0 0 0 0,1 0 0 0 0,-1 0 0 0 0,1 1 0 0 0,-1-1 0 0 0,1 0-1 0 0,-1 0 1 0 0,1 1 0 0 0,-1-1 0 0 0,1 0 0 0 0,-1 1 0 0 0,1-1 0 0 0,0 0 0 0 0,-1 1-1 0 0,1-1 1 0 0,0 1 0 0 0,-1-1 0 0 0,1 0 0 0 0,0 1 0 0 0,-1-1 0 0 0,1 1-1 0 0,0-1 1 0 0,0 1 0 0 0,0-1 0 0 0,-1 1 0 0 0,1 0 0 0 0,0-1 0 0 0,0 1 0 0 0,0-1-1 0 0,0 1 1 0 0,0-1 0 0 0,0 1 0 0 0,0-1 0 0 0,0 1 0 0 0,0-1 0 0 0,0 1-1 0 0,0-1 1 0 0,1 1 0 0 0,-1 0 0 0 0,0-1 0 0 0,0 1 0 0 0,1-1 0 0 0,-1 0-1 0 0,0 1 1 0 0,0-1 0 0 0,1 1 0 0 0,-1-1 0 0 0,0 1 0 0 0,1-1 0 0 0,-1 0 0 0 0,1 1-1 0 0,-1-1 1 0 0,1 1 101 0 0,9 8-5633 0 0,-2-4-2113 0 0,-4-3-74 0 0</inkml:trace>
  <inkml:trace contextRef="#ctx0" brushRef="#br0" timeOffset="832.411">338 44 11899 0 0,'0'0'1757'0'0,"0"0"-96"0"0,0 0-10 0 0,0 0-99 0 0,0 0-162 0 0,0 0-191 0 0,0 0-233 0 0,0 0-243 0 0,0 0-225 0 0,0 0-182 0 0,0 0-146 0 0,0 0-82 0 0,0 0-5 0 0,-4 1 21 0 0,2 0-68 0 0,-1 0-1 0 0,1 0 0 0 0,-1 1 1 0 0,1-1-1 0 0,-1 1 1 0 0,1-1-1 0 0,0 1 0 0 0,0 0 1 0 0,0 0-1 0 0,0 0 1 0 0,0 0-1 0 0,0 1 0 0 0,1-1 1 0 0,-1 0-1 0 0,1 1 1 0 0,-1-1-1 0 0,1 1 0 0 0,0-1 1 0 0,0 1-1 0 0,0 0 1 0 0,0-1-1 0 0,1 1 0 0 0,-1 0 1 0 0,1 0-1 0 0,0 0 1 0 0,0-1-1 0 0,0 1 0 0 0,0 0 1 0 0,0 0-1 0 0,0 0 1 0 0,1 0-36 0 0,1 0 41 0 0,1-1 1 0 0,-1 0 0 0 0,1 0 0 0 0,0 0-1 0 0,0 0 1 0 0,0-1 0 0 0,0 1-1 0 0,0-1 1 0 0,0 0 0 0 0,0 0-1 0 0,0 0 1 0 0,1 0 0 0 0,-1 0 0 0 0,0-1-1 0 0,1 1 1 0 0,-1-1 0 0 0,0 0-1 0 0,1 0 1 0 0,-1 0 0 0 0,0-1-1 0 0,1 1 1 0 0,-1-1 0 0 0,0 0 0 0 0,0 0-1 0 0,1 0 1 0 0,-1 0 0 0 0,0 0-1 0 0,0-1 1 0 0,0 1 0 0 0,0-1-1 0 0,-1 0 1 0 0,1 0 0 0 0,0 0 0 0 0,-1 0-1 0 0,1-1 1 0 0,-1 1 0 0 0,2-3-42 0 0,-3 4 12 0 0,-1 0 1 0 0,1 0 0 0 0,-1 0 0 0 0,1 0-1 0 0,-1-1 1 0 0,1 1 0 0 0,-1 0-1 0 0,0 0 1 0 0,1 0 0 0 0,-1-1-1 0 0,0 1 1 0 0,0 0 0 0 0,0 0 0 0 0,0 0-1 0 0,0-1 1 0 0,0 1 0 0 0,-1 0-1 0 0,1 0 1 0 0,0-1 0 0 0,-1 1-1 0 0,1 0 1 0 0,0 0 0 0 0,-1 0 0 0 0,1 0-1 0 0,-1 0 1 0 0,0 0 0 0 0,1 0-1 0 0,-1 0 1 0 0,0 0 0 0 0,0 0-1 0 0,0 0 1 0 0,0 0 0 0 0,1 0 0 0 0,-1 1-1 0 0,0-1 1 0 0,0 0 0 0 0,-1 1-1 0 0,1-1 1 0 0,0 1 0 0 0,0-1-1 0 0,0 1 1 0 0,0-1 0 0 0,0 1 0 0 0,-1 0-1 0 0,1-1 1 0 0,0 1 0 0 0,-1 0-13 0 0,-60-10-1776 0 0,63 19-6136 0 0,4-4-1708 0 0,-2-4 1633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05.4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73 0 15979 0 0,'0'0'689'0'0,"0"0"-120"0"0,0 0 44 0 0,0 0 180 0 0,0 0 94 0 0,0 0-13 0 0,0 0-96 0 0,0 0-162 0 0,-9 11-137 0 0,-25 36-111 0 0,32-45-375 0 0,0 1-1 0 0,0 0 1 0 0,1 0 0 0 0,-1 0-1 0 0,0 0 1 0 0,1 0 0 0 0,0 0 0 0 0,0 0-1 0 0,0 0 1 0 0,0 1 0 0 0,0-1 0 0 0,1 0-1 0 0,0 1 1 0 0,-1-1 0 0 0,1 0-1 0 0,0 1 1 0 0,1-1 0 0 0,-1 0 0 0 0,0 1-1 0 0,1-1 1 0 0,0 0 0 0 0,1 3 7 0 0,9 2-5445 0 0,2-14-10971 0 0,-11 5 15792 0 0</inkml:trace>
  <inkml:trace contextRef="#ctx0" brushRef="#br0" timeOffset="460.957">37 74 0 0 0,'0'0'2087'0'0,"0"0"848"0"0,0 0-11 0 0,0 0-365 0 0,0 0-387 0 0,0 0-378 0 0,0 0-382 0 0,0 0-290 0 0,0 0-207 0 0,0 0-198 0 0,0 0-150 0 0,0 0-140 0 0,-8 0-112 0 0,-21 1-25 0 0,58 4 2363 0 0,316-7-675 0 0,-200 5-1802 0 0,-166-28 408 0 0,-15-6-808 0 0,36 31 202 0 0,0 0-6 0 0,0 0-13 0 0,0 0 5 0 0,0 0-4 0 0,0 0-4 0 0,11 27 588 0 0,-8 19-149 0 0,-14-26-8554 0 0,9-17-3516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04.81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18 107 10002 0 0,'0'0'1979'0'0,"0"0"-168"0"0,0 0-96 0 0,0 0 46 0 0,0 0-22 0 0,0 0-208 0 0,0 0-336 0 0,0 0-373 0 0,0 0-331 0 0,0 0-239 0 0,0 0-152 0 0,-5-5 38 0 0,-1 42 283 0 0,4-12-469 0 0,1-4 2108 0 0,0-8-4231 0 0,0-5-3849 0 0,0-2-5313 0 0,1-7 4888 0 0</inkml:trace>
  <inkml:trace contextRef="#ctx0" brushRef="#br0" timeOffset="366.841">32 1 7282 0 0,'0'0'2469'0'0,"0"0"-357"0"0,0 0-349 0 0,0 0-224 0 0,0 0-200 0 0,0 0-241 0 0,0 0-204 0 0,0 0-169 0 0,0 0-131 0 0,0 0-89 0 0,0 0-69 0 0,0 0-39 0 0,0 0 3 0 0,-3 11-8 0 0,-9 33 9 0 0,12-42-365 0 0,0-1 0 0 0,0 0 0 0 0,0 1 1 0 0,1-1-1 0 0,-1 0 0 0 0,1 1 0 0 0,-1-1 0 0 0,1 0 0 0 0,-1 0 0 0 0,1 1 0 0 0,0-1 1 0 0,0 0-1 0 0,0 0 0 0 0,-1 0 0 0 0,1 0 0 0 0,0 0 0 0 0,0 0 0 0 0,0 0 0 0 0,0 0 1 0 0,1 0-1 0 0,-1-1 0 0 0,0 1 0 0 0,0 0 0 0 0,0-1 0 0 0,1 1 0 0 0,-1-1 0 0 0,0 1 1 0 0,1-1-1 0 0,-1 0 0 0 0,0 1 0 0 0,1-1 0 0 0,-1 0 0 0 0,1 0-36 0 0,2 1 110 0 0,29 8 370 0 0,43 23-101 0 0,-75-28-340 0 0,0 0 1 0 0,-1 0-1 0 0,0-1 1 0 0,0 1-1 0 0,0 0 1 0 0,0 0 0 0 0,-1 0-1 0 0,1-1 1 0 0,-1 1-1 0 0,0 0 1 0 0,0 0-1 0 0,0-1 1 0 0,-1 1 0 0 0,1-1-1 0 0,-1 1 1 0 0,0-1-1 0 0,0 0 1 0 0,0 0-1 0 0,0 0 1 0 0,-1 0 0 0 0,1 0-1 0 0,-1 0 1 0 0,1 0-1 0 0,-1-1 1 0 0,-3 2-40 0 0,6-3 1 0 0,-112 117 668 0 0,119-103-4867 0 0,9-15-6331 0 0,-13 0 7165 0 0,2-1-4711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09.9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1 7050 0 0,'0'0'3782'0'0,"0"0"-628"0"0,0 0-781 0 0,0 0-627 0 0,0 0-362 0 0,0 0-138 0 0,0 0-60 0 0,0 0-119 0 0,0 0-185 0 0,0 0-188 0 0,0 0-185 0 0,0 0-126 0 0,-1 11-93 0 0,-12 103-1417 0 0,13-110 353 0 0,0 3-2244 0 0,-1-1-3866 0 0,0-1-5283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42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0 110 11106 0 0,'0'0'1915'0'0,"0"0"-238"0"0,0 0-8 0 0,0 0 81 0 0,0 0-169 0 0,0 0-253 0 0,0 0-257 0 0,0 0-238 0 0,0 0-134 0 0,0 0-99 0 0,0 0-84 0 0,0 0-38 0 0,0 0-36 0 0,44 2 2262 0 0,15 5-2647 0 0,-59-7-36 0 0,0 0 2 0 0,0 0-38 0 0,0 0-53 0 0,-5-7-4046 0 0,4 5-2358 0 0,0 1-6820 0 0,3-1 8783 0 0</inkml:trace>
  <inkml:trace contextRef="#ctx0" brushRef="#br0" timeOffset="351.95">200 7 6249 0 0,'0'0'3586'0'0,"0"0"-577"0"0,0 0-459 0 0,0 0-334 0 0,0 0-359 0 0,0 0-326 0 0,0 0-351 0 0,0 0-304 0 0,0 0-234 0 0,0 0-170 0 0,0 0-96 0 0,0 0-76 0 0,0 0-55 0 0,2-7 442 0 0,-12 189 2445 0 0,10-182-3139 0 0,0 0 19 0 0,0 0 15 0 0,0 0-5 0 0,0 0 10 0 0,0 0-17 0 0,0 0-26 0 0,-1-10-3657 0 0,1 6-260 0 0,0 1-3584 0 0,0 2-4154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09.07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38 36 3185 0 0,'0'0'2271'0'0,"0"0"-313"0"0,0 0-6 0 0,0 0 126 0 0,0 0 5 0 0,0 0-152 0 0,0 0-235 0 0,0 0-255 0 0,0 0-265 0 0,0 0-179 0 0,0 0-160 0 0,-1-5-128 0 0,-4-25 1089 0 0,-10 86 1842 0 0,4-21-3449 0 0,6 97-1814 0 0,6-130-1945 0 0,1-1-4665 0 0,0-1-693 0 0</inkml:trace>
  <inkml:trace contextRef="#ctx0" brushRef="#br0" timeOffset="326.377">157 43 14067 0 0,'0'0'1022'0'0,"0"0"-176"0"0,0 0-23 0 0,0 0 148 0 0,0 0 73 0 0,0 0-79 0 0,0 0-188 0 0,0 0-195 0 0,0 0-162 0 0,0 0-107 0 0,0 0-86 0 0,-8 11-66 0 0,-24 32-22 0 0,31-42-119 0 0,1 0-1 0 0,-1 0 1 0 0,1 0 0 0 0,0 0-1 0 0,0 0 1 0 0,-1 0 0 0 0,1 0 0 0 0,0 0-1 0 0,0 0 1 0 0,0 0 0 0 0,0 0 0 0 0,0 0-1 0 0,0 0 1 0 0,0 0 0 0 0,1-1 0 0 0,-1 1-1 0 0,0 0 1 0 0,0 0 0 0 0,1 0 0 0 0,-1 0-1 0 0,1 0 1 0 0,-1 0 0 0 0,1 0 0 0 0,-1-1-1 0 0,1 1 1 0 0,-1 0 0 0 0,1 0-1 0 0,0-1 1 0 0,-1 1 0 0 0,1 0 0 0 0,0-1-1 0 0,0 1 1 0 0,-1-1 0 0 0,1 1 0 0 0,0-1-1 0 0,0 1 1 0 0,0-1 0 0 0,0 1 0 0 0,0-1-1 0 0,0 0 1 0 0,0 0 0 0 0,0 1 0 0 0,-1-1-1 0 0,1 0 1 0 0,0 0 0 0 0,0 0 0 0 0,0 0-1 0 0,0 0 1 0 0,0 0 0 0 0,0 0 0 0 0,0-1-1 0 0,0 1 1 0 0,0 0 0 0 0,0 0-1 0 0,0-1 1 0 0,0 1 0 0 0,0-1-20 0 0,0 1 31 0 0,4 0 34 0 0,0 0-1 0 0,-1 0 1 0 0,1 0 0 0 0,-1-1-1 0 0,1 1 1 0 0,0-1 0 0 0,-1 0-1 0 0,1-1 1 0 0,-1 1 0 0 0,0-1-1 0 0,1 0 1 0 0,-1 0 0 0 0,0 0 0 0 0,0-1-1 0 0,0 1 1 0 0,-1-1 0 0 0,1 0-1 0 0,0 0 1 0 0,-1 0 0 0 0,3-4-65 0 0,-6 3-4 0 0,-1 1 0 0 0,0 0 0 0 0,0 0 1 0 0,1 0-1 0 0,-2 0 0 0 0,1 0 0 0 0,0 0 0 0 0,-1 0 1 0 0,1 0-1 0 0,-1 0 0 0 0,0 1 0 0 0,0-1 1 0 0,0 1-1 0 0,0-1 0 0 0,-1 1 0 0 0,1 0 1 0 0,-1 0-1 0 0,1 0 0 0 0,-1 0 0 0 0,0 0 0 0 0,1 0 1 0 0,-1 1-1 0 0,0-1 0 0 0,0 1 0 0 0,0 0 1 0 0,-1 0-1 0 0,1 0 0 0 0,0 1 0 0 0,0-1 0 0 0,0 1 1 0 0,-1-1-1 0 0,1 1 0 0 0,0 0 0 0 0,0 0 1 0 0,-1 1 3 0 0,-28 8-1944 0 0,27-1-3022 0 0,6 5-5935 0 0,1-10 4037 0 0</inkml:trace>
  <inkml:trace contextRef="#ctx0" brushRef="#br0" timeOffset="734.383">384 52 15643 0 0,'0'0'1449'0'0,"0"0"-189"0"0,0 0-41 0 0,0 0-70 0 0,0 0-179 0 0,0 0-179 0 0,0 0-202 0 0,0 0-178 0 0,0 0-130 0 0,0 0-105 0 0,0 0-66 0 0,0 0-37 0 0,-10 1-18 0 0,-33 8 6 0 0,41-8-51 0 0,0 0 0 0 0,0 0 0 0 0,0 0 0 0 0,-1 0 1 0 0,1 1-1 0 0,0-1 0 0 0,1 1 0 0 0,-1-1 0 0 0,0 1 0 0 0,0 0 0 0 0,1 0 0 0 0,-1 0 0 0 0,1 0 0 0 0,-1 0 0 0 0,1 0 0 0 0,0 0 0 0 0,0 0 0 0 0,0 0 1 0 0,0 1-1 0 0,0-1 0 0 0,1 0 0 0 0,-1 1 0 0 0,1-1 0 0 0,-1 1 0 0 0,1-1 0 0 0,0 1 0 0 0,0-1 0 0 0,0 0 0 0 0,0 3-10 0 0,3-2 25 0 0,0 0 0 0 0,0-1 1 0 0,-1 0-1 0 0,2 1 0 0 0,-1-1 0 0 0,0 0 0 0 0,0 0 0 0 0,1-1 0 0 0,-1 1 0 0 0,1-1 0 0 0,-1 0 0 0 0,1 1 0 0 0,0-2 1 0 0,-1 1-1 0 0,1 0 0 0 0,0-1 0 0 0,0 0 0 0 0,-1 1 0 0 0,1-2 0 0 0,0 1 0 0 0,0 0 0 0 0,-1-1 0 0 0,1 1 0 0 0,0-1 1 0 0,0 0-1 0 0,-1-1 0 0 0,1 1-25 0 0,-2 1 6 0 0,-1 0 0 0 0,1 0-1 0 0,0 0 1 0 0,0 0 0 0 0,-1 0 0 0 0,1 0 0 0 0,0 0 0 0 0,0 0 0 0 0,-1-1 0 0 0,1 1 0 0 0,0-1 0 0 0,-1 0 0 0 0,1 1-1 0 0,-1-1 1 0 0,1 0 0 0 0,-1 0 0 0 0,1 0 0 0 0,-1 0 0 0 0,1 0 0 0 0,-1 0 0 0 0,0 0 0 0 0,0 0 0 0 0,1-1 0 0 0,-1 1-1 0 0,0 0 1 0 0,0-1 0 0 0,0 1 0 0 0,-1-1 0 0 0,1 1 0 0 0,0-1 0 0 0,-1 0 0 0 0,1 1 0 0 0,0-1 0 0 0,-1 0 0 0 0,0 1-1 0 0,1-1 1 0 0,-1 0 0 0 0,0 0 0 0 0,0 1 0 0 0,0-1 0 0 0,0 0 0 0 0,0 0 0 0 0,-1 1 0 0 0,1-1 0 0 0,0 0 0 0 0,-1 1-1 0 0,1-1 1 0 0,-1 0 0 0 0,0 1 0 0 0,0-1 0 0 0,1 1 0 0 0,-1-1 0 0 0,0 1 0 0 0,0-1 0 0 0,0 1 0 0 0,0 0 0 0 0,-1-1-1 0 0,1 1-5 0 0,-11-7-577 0 0,-9-6-839 0 0,15 6-4675 0 0,8 5-4123 0 0,1 2 2963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10.9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133 30 7082 0 0,'0'0'1216'0'0,"0"0"107"0"0,0 0 209 0 0,0 0 159 0 0,0 0 119 0 0,0 0-43 0 0,0 0-236 0 0,0 0-262 0 0,0 0-232 0 0,0 0-213 0 0,0 0-200 0 0,-6-6-168 0 0,-18-18-153 0 0,25 24-287 0 0,-1 1 0 0 0,0-1 1 0 0,0 0-1 0 0,0 0 0 0 0,1 1 1 0 0,-1-1-1 0 0,0 0 0 0 0,0 1 1 0 0,0-1-1 0 0,0 1 1 0 0,1-1-1 0 0,-1 0 0 0 0,0 1 1 0 0,0-1-1 0 0,0 0 0 0 0,0 1 1 0 0,0-1-1 0 0,0 0 0 0 0,0 1 1 0 0,0-1-1 0 0,0 1 0 0 0,0-1 1 0 0,0 0-1 0 0,0 1 0 0 0,-1-1 1 0 0,1 0-1 0 0,0 1 0 0 0,0-1 1 0 0,0 0-1 0 0,0 1 0 0 0,0-1 1 0 0,-1 0-1 0 0,1 1 0 0 0,0-1 1 0 0,0 0-1 0 0,-1 1 0 0 0,1-1 1 0 0,0 0-1 0 0,-1 0 0 0 0,1 0 1 0 0,0 1-1 0 0,0-1 0 0 0,-1 0 1 0 0,1 0-1 0 0,-1 0 0 0 0,1 1 1 0 0,0-1-1 0 0,-1 0 0 0 0,1 0 1 0 0,0 0-1 0 0,-1 0 0 0 0,1 0 1 0 0,0 0-1 0 0,-1 0 0 0 0,1 0 1 0 0,-1 0-1 0 0,1 0 0 0 0,0 0 1 0 0,-1 0-1 0 0,1 0 0 0 0,0 0 1 0 0,-1-1-1 0 0,1 1 0 0 0,-1 0-16 0 0,6 5 83 0 0,0-1 1 0 0,1 0-1 0 0,-1 0 0 0 0,1 0 0 0 0,-1 0 0 0 0,1-1 0 0 0,0 0 0 0 0,1-1 0 0 0,-1 1 0 0 0,0-1 0 0 0,1 0 0 0 0,-1-1 1 0 0,1 1-1 0 0,0-1 0 0 0,4 0-83 0 0,19 6 120 0 0,-29-8-108 0 0,0 1 1 0 0,1 0-1 0 0,-1 0 0 0 0,0 0 0 0 0,0 0 0 0 0,1 0 0 0 0,-1 0 0 0 0,0 0 1 0 0,0 0-1 0 0,0 0 0 0 0,1 1 0 0 0,-1-1 0 0 0,0 0 0 0 0,0 1 0 0 0,0-1 1 0 0,0 1-1 0 0,0 0 0 0 0,0-1 0 0 0,0 1 0 0 0,0 0 0 0 0,0-1 0 0 0,0 1 0 0 0,0 0 1 0 0,0 0-1 0 0,0 0 0 0 0,-1 0 0 0 0,1 0 0 0 0,0 0 0 0 0,-1 0 0 0 0,1 0 1 0 0,0 0-1 0 0,-1 0 0 0 0,0 0 0 0 0,1 0 0 0 0,-1 1 0 0 0,0-1 0 0 0,1 0 1 0 0,-1 0-1 0 0,0 0 0 0 0,0 1 0 0 0,0-1 0 0 0,0 0 0 0 0,0 0 0 0 0,0 0 1 0 0,0 1-1 0 0,-1-1 0 0 0,1 0 0 0 0,0 0 0 0 0,-1 0 0 0 0,1 0 0 0 0,-1 1 1 0 0,1-1-1 0 0,-1 0 0 0 0,1 0 0 0 0,-1 0 0 0 0,0 0 0 0 0,0 0 0 0 0,1 0 0 0 0,-1 0-12 0 0,-225 157 681 0 0,208-132-2558 0 0,15-17-1726 0 0,1 2-4094 0 0,0-5-4312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0.8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0 15075 0 0,'0'0'1979'0'0,"0"0"-186"0"0,0 0-216 0 0,0 0-179 0 0,0 0-186 0 0,0 0-217 0 0,0 0-272 0 0,0 0-260 0 0,0 0-191 0 0,0 0-123 0 0,0 0-18 0 0,0 0 44 0 0,0 0 53 0 0,-2 4 50 0 0,-15 133-232 0 0,14-132-2790 0 0,2-4-2421 0 0,0-1-4539 0 0,1 0 823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1.5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77 7482 0 0,'0'0'2659'0'0,"0"0"-163"0"0,0 0-127 0 0,0 0-210 0 0,0 0-265 0 0,0 0-279 0 0,0 0-363 0 0,0 0-345 0 0,0 0-331 0 0,0 0-235 0 0,0 0-171 0 0,0 0-68 0 0,0 0 63 0 0,-1 28 1129 0 0,0-18-2081 0 0,0 13 1298 0 0,2-16-5492 0 0,1 0-5280 0 0,-1-6 298 0 0</inkml:trace>
  <inkml:trace contextRef="#ctx0" brushRef="#br0" timeOffset="312.459">115 0 13451 0 0,'0'0'945'0'0,"0"0"-120"0"0,0 0-137 0 0,0 0 11 0 0,0 0 19 0 0,0 0-15 0 0,0 0-12 0 0,0 0-52 0 0,0 0-30 0 0,0 0-3 0 0,0 0-65 0 0,0 0-63 0 0,0 0-74 0 0,4 6-80 0 0,-3-3-273 0 0,1 0 1 0 0,0 0-1 0 0,1 0 1 0 0,-1 0-1 0 0,0 0 1 0 0,1 0-1 0 0,0-1 1 0 0,0 1-1 0 0,-1-1 1 0 0,1 0-1 0 0,1 0 1 0 0,-1 0-1 0 0,0 0 1 0 0,0-1-1 0 0,1 1 1 0 0,-1-1-1 0 0,1 0 1 0 0,2 1-52 0 0,0-1 78 0 0,-5-1-56 0 0,0 0 0 0 0,0-1 0 0 0,0 1-1 0 0,1 0 1 0 0,-1 0 0 0 0,0 0 0 0 0,0 0 0 0 0,1 0 0 0 0,-1 0 0 0 0,0 0-1 0 0,0 0 1 0 0,1 1 0 0 0,-1-1 0 0 0,0 0 0 0 0,0 1 0 0 0,0-1-1 0 0,1 1 1 0 0,-1-1 0 0 0,0 1 0 0 0,0 0 0 0 0,0-1 0 0 0,0 1-1 0 0,0 0 1 0 0,0 0 0 0 0,0 0 0 0 0,-1 0 0 0 0,1 0 0 0 0,0 0-1 0 0,0 0 1 0 0,-1 0 0 0 0,1 0 0 0 0,0 0 0 0 0,-1 0 0 0 0,1 0-1 0 0,-1 1 1 0 0,0-1 0 0 0,1 0 0 0 0,-1 0 0 0 0,0 0 0 0 0,0 1-1 0 0,0-1 1 0 0,0 0 0 0 0,0 0 0 0 0,0 1 0 0 0,0-1 0 0 0,0 0-1 0 0,0 0 1 0 0,-1 1 0 0 0,1-1 0 0 0,0 0 0 0 0,-1 0 0 0 0,1 0-1 0 0,-1 1 1 0 0,0-1-22 0 0,-174 153 1497 0 0,173-152-1948 0 0,-24 22-5 0 0,21-18-3609 0 0,0 1-3638 0 0,4-5-4160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19.99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29 53 0 0 0,'0'0'1027'0'0,"0"0"719"0"0,0 0 325 0 0,0 0 69 0 0,0 0-23 0 0,0 0-21 0 0,0 0-121 0 0,0 0-220 0 0,0 0-262 0 0,0 0-275 0 0,1-5-215 0 0,-1 3-917 0 0,6-43 6756 0 0,-20 73-5419 0 0,-8 143-142 0 0,31-186-5606 0 0,-3 5-5320 0 0,-4 6-1825 0 0</inkml:trace>
  <inkml:trace contextRef="#ctx0" brushRef="#br0" timeOffset="535.507">140 68 4833 0 0,'0'0'2590'0'0,"0"0"-258"0"0,0 0-160 0 0,0 0-87 0 0,0 0-98 0 0,0 0-170 0 0,0 0-258 0 0,0 0-319 0 0,0 0-348 0 0,0 0-301 0 0,0 0-244 0 0,0 0-143 0 0,0 0-35 0 0,-3 0 26 0 0,1 1-141 0 0,0 0 0 0 0,0 0 1 0 0,0 1-1 0 0,0-1 0 0 0,0 1 0 0 0,0-1 1 0 0,0 1-1 0 0,0 0 0 0 0,1 0 0 0 0,-1 0 1 0 0,0 0-1 0 0,1 0 0 0 0,0 0 0 0 0,0 0 1 0 0,-1 0-1 0 0,1 1 0 0 0,0-1 0 0 0,1 0 1 0 0,-1 1-1 0 0,0-1 0 0 0,1 1 0 0 0,-1-1 1 0 0,1 1-1 0 0,0-1 0 0 0,0 1 0 0 0,0-1 1 0 0,0 1-1 0 0,0-1 0 0 0,1 1 0 0 0,-1-1 1 0 0,1 0-1 0 0,-1 1 0 0 0,1-1 0 0 0,1 2-54 0 0,1-2 57 0 0,0-1-1 0 0,0 1 0 0 0,0-1 0 0 0,0 0 0 0 0,1 0 0 0 0,-1 0 1 0 0,0 0-1 0 0,0 0 0 0 0,1-1 0 0 0,-1 0 0 0 0,1 0 1 0 0,-1 0-1 0 0,0 0 0 0 0,1 0 0 0 0,-1 0 0 0 0,1-1 1 0 0,-1 0-1 0 0,0 0 0 0 0,0 0 0 0 0,1 0 0 0 0,-1 0 0 0 0,0-1 1 0 0,0 1-1 0 0,0-1 0 0 0,0 0 0 0 0,0 0 0 0 0,-1 0 1 0 0,1 0-1 0 0,-1 0 0 0 0,3-3-56 0 0,-4 4 1 0 0,0-1 0 0 0,0 0-1 0 0,0 1 1 0 0,0-1 0 0 0,-1 0 0 0 0,1 0-1 0 0,0 1 1 0 0,-1-1 0 0 0,1 0 0 0 0,-1 0-1 0 0,0 0 1 0 0,0 0 0 0 0,0 0 0 0 0,0 0-1 0 0,0 0 1 0 0,0 1 0 0 0,0-1 0 0 0,0 0-1 0 0,-1 0 1 0 0,1 0 0 0 0,-1 0 0 0 0,0 0-1 0 0,1 1 1 0 0,-1-1 0 0 0,0 0 0 0 0,0 0-1 0 0,0 1 1 0 0,0-1 0 0 0,0 1 0 0 0,0-1-1 0 0,-1 1 1 0 0,1-1 0 0 0,0 1 0 0 0,-1 0-1 0 0,1 0 1 0 0,-1 0 0 0 0,0 0 0 0 0,1 0-1 0 0,-1 0 1 0 0,0 0 0 0 0,0 0 0 0 0,1 1 0 0 0,-1-1-1 0 0,-1 0 0 0 0,-31-10-4909 0 0,33 11 1757 0 0,2 1-4079 0 0,1 0 4499 0 0,-2-1 1216 0 0,2 1-5520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6.2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58 11 864 0 0,'0'0'2465'0'0,"0"0"-814"0"0,0 0-71 0 0,0 0 307 0 0,0 0 246 0 0,0 0 163 0 0,0 0-53 0 0,0 0-304 0 0,0 0-349 0 0,0 0-364 0 0,0 0-372 0 0,-1-5-281 0 0,0 0-560 0 0,0 5 53 0 0,1 0 0 0 0,0 0 0 0 0,0 1 0 0 0,0-1 0 0 0,-1 0 0 0 0,1 0 0 0 0,0 1 0 0 0,-1-1 0 0 0,1 0 0 0 0,0 0 0 0 0,0 0 0 0 0,-1 0 0 0 0,1 1 0 0 0,0-1 0 0 0,-1 0 0 0 0,1 0 0 0 0,0 0 1 0 0,-1 0-1 0 0,1 0 0 0 0,0 0 0 0 0,-1 0 0 0 0,1 0 0 0 0,0 0 0 0 0,-1 0 0 0 0,1 0-66 0 0,-31 151 755 0 0,31-151-1111 0 0,0 0-51 0 0,3-25-3054 0 0,-3 18 2987 0 0,1 6 492 0 0,0-1 1 0 0,0 0-1 0 0,-1 1 1 0 0,1-1-1 0 0,-1 0 1 0 0,0 0-1 0 0,0 1 1 0 0,1-1-1 0 0,-1 0 1 0 0,0 0-1 0 0,0 1 1 0 0,0-1-1 0 0,-1 0 1 0 0,1 0-1 0 0,0 1 1 0 0,-1-1-1 0 0,1 0 1 0 0,-1 0-1 0 0,0 1 1 0 0,1-1-1 0 0,-1 1 1 0 0,0-1-1 0 0,0 1 1 0 0,0-1-1 0 0,0 1 1 0 0,0-1-1 0 0,0 1 1 0 0,-1 0-1 0 0,1 0 1 0 0,0-1-1 0 0,-1 1 1 0 0,1 0 0 0 0,-1 0-1 0 0,1 0 1 0 0,-2 0-19 0 0,8 13 1617 0 0,141-9 758 0 0,120 8-1744 0 0,-268-11-648 0 0,0 0 1 0 0,1 0-1 0 0,-1-1 0 0 0,0 1 1 0 0,1-1-1 0 0,-1 0 0 0 0,1 1 0 0 0,-1-1 1 0 0,1 0-1 0 0,-1 0 0 0 0,1 0 1 0 0,-1 0-1 0 0,1 0 0 0 0,0 0 0 0 0,-1-1 1 0 0,1 1-1 0 0,0 0 0 0 0,0-1 0 0 0,0 1 1 0 0,0 0-1 0 0,0-1 0 0 0,0 0 1 0 0,1 1-1 0 0,-1-1 0 0 0,0 1 0 0 0,1-1 1 0 0,0 0-1 0 0,-1 1 0 0 0,1-1 0 0 0,0 0 1 0 0,-1 0-1 0 0,1 1 0 0 0,0-1 1 0 0,0 0-1 0 0,1 1 0 0 0,-1-1 0 0 0,0 0 17 0 0,2 44 255 0 0,-20 12-556 0 0,16-48-2639 0 0,2-5-1149 0 0,1 1-3611 0 0,0-1-1199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6.6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45 1 11787 0 0,'0'0'1525'0'0,"0"0"32"0"0,0 0 44 0 0,0 0 5 0 0,0 0-96 0 0,0 0-198 0 0,0 0-263 0 0,0 0-316 0 0,0 0-263 0 0,0 0-142 0 0,0 0-36 0 0,0 0 63 0 0,0 0 89 0 0,0 3 59 0 0,-38 162 2488 0 0,35-137-3631 0 0,0-16-7756 0 0,3-11 2233 0 0,0 0-4909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7.04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15 10850 0 0,'0'0'2353'0'0,"0"0"-954"0"0,0 0-179 0 0,0 0 143 0 0,0 0-15 0 0,0 0-202 0 0,0 0-270 0 0,0 0-272 0 0,0 0-180 0 0,0 0-94 0 0,0 0-66 0 0,0 0-31 0 0,0 0-15 0 0,-8 2-8 0 0,-25 8 2 0 0,31-9-160 0 0,0 0 0 0 0,0 0 0 0 0,1 1 0 0 0,-1-1-1 0 0,1 1 1 0 0,-1-1 0 0 0,1 1 0 0 0,-1 0 0 0 0,1-1-1 0 0,0 1 1 0 0,0 0 0 0 0,0 0 0 0 0,0 0 0 0 0,0 0-1 0 0,0 0 1 0 0,0 0 0 0 0,1 0 0 0 0,-1 0 0 0 0,1 0-1 0 0,0 0 1 0 0,-1 0 0 0 0,1 0 0 0 0,0 0 0 0 0,0 0 0 0 0,0 1-1 0 0,1-1 1 0 0,-1 0 0 0 0,0 0 0 0 0,1 0 0 0 0,-1 0-1 0 0,1 0 1 0 0,0 0 0 0 0,0 0 0 0 0,0 0 0 0 0,0 0-1 0 0,0 0 1 0 0,0-1 0 0 0,0 1 0 0 0,1 0 0 0 0,-1 0-52 0 0,1-1 28 0 0,-1 1 1 0 0,1-1 0 0 0,0 1-1 0 0,0-1 1 0 0,0 0 0 0 0,0 0-1 0 0,0 0 1 0 0,0 0 0 0 0,0 0-1 0 0,0 0 1 0 0,0 0 0 0 0,0-1-1 0 0,0 1 1 0 0,1-1 0 0 0,-1 0-1 0 0,0 1 1 0 0,0-1-1 0 0,0 0 1 0 0,1 0 0 0 0,-1-1-1 0 0,0 1 1 0 0,0 0 0 0 0,1-1-1 0 0,-1 1 1 0 0,0-1 0 0 0,0 0-1 0 0,0 0 1 0 0,0 0 0 0 0,0 0-1 0 0,0 0 1 0 0,0 0 0 0 0,0 0-1 0 0,0-1 1 0 0,-1 1 0 0 0,1 0-1 0 0,0-1 1 0 0,-1 0 0 0 0,1 1-1 0 0,-1-1 1 0 0,0 0-1 0 0,0 0 1 0 0,1 0 0 0 0,-1 0-1 0 0,0 0 1 0 0,-1 0 0 0 0,1 0-1 0 0,0 0 1 0 0,-1 0 0 0 0,1 0-1 0 0,-1-1 1 0 0,1 1 0 0 0,-1 0-1 0 0,0 0 1 0 0,0-1 0 0 0,0 1-1 0 0,0 0 1 0 0,-1 0 0 0 0,1-1-1 0 0,0 1 1 0 0,-1 0 0 0 0,0 0-1 0 0,1 0 1 0 0,-1 0 0 0 0,0 0-1 0 0,0 0 1 0 0,-1-1-29 0 0,0 0-121 0 0,0 0 1 0 0,0 0-1 0 0,-1 0 1 0 0,1 1 0 0 0,-1-1-1 0 0,0 1 1 0 0,0-1-1 0 0,0 1 1 0 0,0 0-1 0 0,0 0 1 0 0,0 0-1 0 0,-1 1 1 0 0,1-1 0 0 0,0 1-1 0 0,-1-1 1 0 0,0 1-1 0 0,1 0 1 0 0,-1 1-1 0 0,-1-1 121 0 0,-1 10-5551 0 0,6-1-4065 0 0,2-4 58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7.3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 0 12195 0 0,'0'0'1833'0'0,"0"0"18"0"0,0 0 39 0 0,0 0-80 0 0,0 0-262 0 0,0 0-333 0 0,0 0-395 0 0,0 0-340 0 0,0 0-208 0 0,0 0-65 0 0,0 0 44 0 0,0 0 49 0 0,0 0 48 0 0,-2 5-7 0 0,-14 94 925 0 0,15-76-6795 0 0,1 0-5998 0 0,0-20 1956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7.63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71 1 12691 0 0,'0'0'948'0'0,"0"0"-75"0"0,0 0 34 0 0,0 0 144 0 0,0 0 67 0 0,0 0-57 0 0,0 0-171 0 0,0 0-169 0 0,0 0-178 0 0,-11 5-151 0 0,-31 17-113 0 0,40-21-252 0 0,1 0 1 0 0,0 0-1 0 0,0 0 1 0 0,-1 0-1 0 0,1 1 1 0 0,0-1-1 0 0,0 0 1 0 0,0 1-1 0 0,0-1 1 0 0,0 1-1 0 0,0-1 1 0 0,1 1-1 0 0,-1-1 1 0 0,0 1-1 0 0,1-1 1 0 0,-1 1-1 0 0,1 0 1 0 0,0-1-1 0 0,-1 1 0 0 0,1 0 1 0 0,0-1-1 0 0,0 1 1 0 0,0 0-1 0 0,0 0 1 0 0,1-1-1 0 0,-1 1 1 0 0,0 0-1 0 0,1-1 1 0 0,-1 1-1 0 0,1-1 1 0 0,-1 1-1 0 0,1 0 1 0 0,0-1-1 0 0,0 1 1 0 0,0-1-1 0 0,0 0 1 0 0,0 1-1 0 0,0-1 1 0 0,0 0-1 0 0,0 1 1 0 0,0-1-1 0 0,0 0 0 0 0,1 0 1 0 0,-1 0-1 0 0,1 0 1 0 0,-1 0-1 0 0,1-1 1 0 0,0 1-28 0 0,-1 1 42 0 0,0-1 0 0 0,0 0 0 0 0,0 0 0 0 0,0 0 0 0 0,0 0 0 0 0,1-1 0 0 0,-1 1 0 0 0,0 0 0 0 0,1 0 0 0 0,-1-1 0 0 0,1 1 0 0 0,-1-1-1 0 0,1 1 1 0 0,-1-1 0 0 0,1 0 0 0 0,-1 0 0 0 0,1 1 0 0 0,-1-1 0 0 0,1 0 0 0 0,-1 0 0 0 0,1 0 0 0 0,-1-1 0 0 0,1 1 0 0 0,-1 0 0 0 0,1-1 0 0 0,-1 1 0 0 0,1-1 0 0 0,-1 1 0 0 0,0-1 0 0 0,1 1 0 0 0,-1-1 0 0 0,0 0 0 0 0,1 0 0 0 0,-1 0 0 0 0,0 0 0 0 0,0 0 0 0 0,0 0 0 0 0,0 0 0 0 0,0 0 0 0 0,0 0 0 0 0,0-1 0 0 0,0 1 0 0 0,0 0 0 0 0,-1 0 0 0 0,1-1 0 0 0,0 1 0 0 0,-1-1-1 0 0,1 1 1 0 0,-1-1 0 0 0,0 1 0 0 0,1-1 0 0 0,-1 1 0 0 0,0-1 0 0 0,0 1 0 0 0,0-1 0 0 0,0 1 0 0 0,0-1 0 0 0,0 1 0 0 0,0-1 0 0 0,-1 1 0 0 0,1-1 0 0 0,-1 1 0 0 0,1-1 0 0 0,-1 1 0 0 0,1 0 0 0 0,-1-1 0 0 0,0 1 0 0 0,1 0 0 0 0,-1-1 0 0 0,-1 0-42 0 0,-10-8-435 0 0,-8-10-93 0 0,14 9-6328 0 0,6 9 634 0 0,1 2-4740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5.7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49 4705 0 0,'0'0'2184'0'0,"0"0"25"0"0,0 0 99 0 0,0 0-8 0 0,0 0-281 0 0,0 0-472 0 0,0 0-447 0 0,0 0-325 0 0,0 0-172 0 0,0 0-86 0 0,0 0-22 0 0,0 0-20 0 0,0 0-41 0 0,4 0-46 0 0,39-1 719 0 0,-1 1-5537 0 0,-40 1-4268 0 0,-1-1 3888 0 0,0 2-418 0 0</inkml:trace>
  <inkml:trace contextRef="#ctx0" brushRef="#br0" timeOffset="246.471">14 122 6921 0 0,'0'0'2326'0'0,"0"0"-368"0"0,0 0-104 0 0,0 0 16 0 0,0 0-95 0 0,0 0-320 0 0,0 0-399 0 0,0 0-357 0 0,0 0-257 0 0,0 0-158 0 0,0 0-117 0 0,0 0-84 0 0,0 0-77 0 0,7-1-119 0 0,7-1-142 0 0,19-4-1473 0 0,-9 4-9277 0 0,-19 2 3210 0 0</inkml:trace>
  <inkml:trace contextRef="#ctx0" brushRef="#br0" timeOffset="648.376">309 22 10738 0 0,'0'0'2027'0'0,"0"0"-160"0"0,0 0-103 0 0,0 0-128 0 0,0 0-116 0 0,0 0-100 0 0,0 0-171 0 0,0 0-190 0 0,0 0-179 0 0,0 0-167 0 0,0 0-127 0 0,0 0-106 0 0,-2-4-69 0 0,-5-12-58 0 0,-19 31 787 0 0,14 2-1056 0 0,1 0 0 0 0,1 1 0 0 0,0 0 0 0 0,1 1 0 0 0,1 0 0 0 0,1 0 0 0 0,1 0 0 0 0,1 1 0 0 0,0 0 0 0 0,2 0 0 0 0,0 0-1 0 0,1 1 1 0 0,1-1 0 0 0,1 0 0 0 0,1 7-84 0 0,2-13 33 0 0,0 0-1 0 0,0-1 0 0 0,1 1 1 0 0,1-1-1 0 0,0 0 1 0 0,0 0-1 0 0,2 0 1 0 0,0-1-1 0 0,0 0 0 0 0,1-1 1 0 0,0 1-1 0 0,1-1 1 0 0,0-1-1 0 0,1 0 1 0 0,0 0-1 0 0,11 7-32 0 0,-9-19-1859 0 0,-14-13-4688 0 0,0 3-4822 0 0,2 8 1523 0 0</inkml:trace>
  <inkml:trace contextRef="#ctx0" brushRef="#br0" timeOffset="88202.764">406 46 6273 0 0,'0'0'1959'0'0,"0"0"-225"0"0,0 0-1 0 0,0 0 179 0 0,0 0 56 0 0,0 0-254 0 0,0 0-419 0 0,0 0-336 0 0,0 0-212 0 0,0 0-130 0 0,0 0-53 0 0,0-2 4385 0 0,-2 3-4939 0 0,1 0-1 0 0,-1 0 0 0 0,0 0 1 0 0,1 0-1 0 0,-1 0 0 0 0,1 0 1 0 0,-1 0-1 0 0,1 1 1 0 0,-1-1-1 0 0,1 1 0 0 0,0-1 1 0 0,0 1-1 0 0,0-1 0 0 0,0 1 1 0 0,0 0-1 0 0,0-1 0 0 0,0 1 1 0 0,0 0-1 0 0,1 0 0 0 0,-1 0 1 0 0,1-1-1 0 0,-1 1 1 0 0,1 0-1 0 0,0 0 0 0 0,0 0 1 0 0,0 0-1 0 0,0 0 0 0 0,0 0 1 0 0,0 0-1 0 0,0 0 0 0 0,1 0 1 0 0,-1 0-1 0 0,1-1 0 0 0,-1 1 1 0 0,1 0-1 0 0,0 0 1 0 0,0 0-1 0 0,0-1 0 0 0,0 1 1 0 0,0 0-1 0 0,0-1 0 0 0,0 1 1 0 0,0-1-1 0 0,1 1 0 0 0,-1-1 1 0 0,0 0-1 0 0,1 0 0 0 0,0 1 1 0 0,-1-1-1 0 0,1 0 1 0 0,0 0-1 0 0,-1-1 0 0 0,1 1 1 0 0,0 0-1 0 0,0 0 0 0 0,0-1 1 0 0,-1 1-1 0 0,1-1 0 0 0,0 0 1 0 0,0 1-1 0 0,2-1-9 0 0,63-10 761 0 0,-66 10-740 0 0,1-1 0 0 0,-1 1 0 0 0,0-1 0 0 0,1 0 0 0 0,-1 1 0 0 0,0-1 0 0 0,1 0 0 0 0,-1 0 0 0 0,0 0 0 0 0,0 0 1 0 0,0 0-1 0 0,0 0 0 0 0,0 0 0 0 0,0 0 0 0 0,0-1 0 0 0,0 1 0 0 0,0 0 0 0 0,-1 0 0 0 0,1-1 0 0 0,-1 1 0 0 0,1-1 0 0 0,-1 1 0 0 0,1 0 1 0 0,-1-1-1 0 0,0 1 0 0 0,1-1 0 0 0,-1 1 0 0 0,0-1 0 0 0,0 1 0 0 0,0-1 0 0 0,0 1 0 0 0,0-1 0 0 0,-1 1 0 0 0,1-1 0 0 0,0 1 1 0 0,-1-1-1 0 0,1 1 0 0 0,-1 0 0 0 0,0-1 0 0 0,1 1 0 0 0,-1-1 0 0 0,0 1 0 0 0,0-1-21 0 0,-37-23-2231 0 0,44 32-16642 0 0,-4-6 11315 0 0</inkml:trace>
  <inkml:trace contextRef="#ctx0" brushRef="#br0" timeOffset="88517.815">716 0 10402 0 0,'0'0'2893'0'0,"0"0"-519"0"0,0 0-374 0 0,0 0-261 0 0,0 0-301 0 0,0 0-327 0 0,0 0-331 0 0,0 0-297 0 0,0 0-203 0 0,0 0-116 0 0,0 0-68 0 0,0 0 13 0 0,0 0 79 0 0,0 3 79 0 0,-15 127 2591 0 0,16-119-2622 0 0,0 2-1072 0 0,-2-6-10059 0 0,1-6-527 0 0</inkml:trace>
  <inkml:trace contextRef="#ctx0" brushRef="#br0" timeOffset="90074.565">323 346 0 0 0,'0'0'927'0'0,"0"0"42"0"0,0 0-40 0 0,0 0 33 0 0,0 0 105 0 0,0 0 119 0 0,0 0 81 0 0,0 0 8934 0 0,1 2-5991 0 0,1 2-6791 0 0,-3-5-1896 0 0,-26-2 10011 0 0,51 2 356 0 0,39 1-5934 0 0,-58 0 386 0 0,-3 0-2054 0 0,4-1 5258 0 0,-3 0-9108 0 0,-3 1-1046 0 0,1 0-3326 0 0,0 0 3822 0 0</inkml:trace>
  <inkml:trace contextRef="#ctx0" brushRef="#br0" timeOffset="90419.833">496 267 9362 0 0,'0'0'2691'0'0,"0"0"-498"0"0,0 0-248 0 0,0 0-123 0 0,0 0-248 0 0,0 0-310 0 0,0 0-366 0 0,0 0-324 0 0,0 0-209 0 0,0 0-135 0 0,0 0-87 0 0,0 0-47 0 0,0 0 0 0 0,3 30 1728 0 0,-11 83 429 0 0,6-114-5523 0 0,1-2-6452 0 0,1 1-1807 0 0</inkml:trace>
  <inkml:trace contextRef="#ctx0" brushRef="#br0" timeOffset="91002.439">654 311 7026 0 0,'0'0'2047'0'0,"0"0"-266"0"0,0 0 64 0 0,0 0 106 0 0,0 0-92 0 0,0 0-281 0 0,0 0-410 0 0,0 0-317 0 0,0 0-182 0 0,0 0-118 0 0,0 0-52 0 0,0 0-31 0 0,0 0-35 0 0,-6-1 1360 0 0,3 4-1724 0 0,0-1 0 0 0,0 0 1 0 0,0 1-1 0 0,0 0 0 0 0,1 0 1 0 0,-1 0-1 0 0,1 0 1 0 0,0 0-1 0 0,0 0 0 0 0,0 0 1 0 0,0 1-1 0 0,0-1 0 0 0,1 1 1 0 0,0-1-1 0 0,-1 1 1 0 0,1 0-1 0 0,1 0 0 0 0,-1-1 1 0 0,0 1-1 0 0,1 0-69 0 0,0-2 49 0 0,0 0 0 0 0,-1 0 0 0 0,1 0-1 0 0,0 0 1 0 0,0 0 0 0 0,1-1 0 0 0,-1 1 0 0 0,0 0 0 0 0,1 0 0 0 0,-1 0-1 0 0,1 0 1 0 0,-1-1 0 0 0,1 1 0 0 0,0 0 0 0 0,0-1 0 0 0,0 1-1 0 0,0-1 1 0 0,0 1 0 0 0,0-1 0 0 0,0 1 0 0 0,1-1 0 0 0,-1 0-1 0 0,0 1 1 0 0,1-1 0 0 0,-1 0 0 0 0,1 0 0 0 0,-1 0 0 0 0,1 0 0 0 0,0 0-1 0 0,-1-1 1 0 0,1 1 0 0 0,0 0 0 0 0,0-1 0 0 0,0 1 0 0 0,-1-1-1 0 0,1 0 1 0 0,0 1 0 0 0,0-1 0 0 0,0 0 0 0 0,0 0 0 0 0,0 0-49 0 0,1 0 38 0 0,-1 0 0 0 0,1 1 1 0 0,-1-1-1 0 0,1 0 0 0 0,-1 0 1 0 0,1-1-1 0 0,-1 1 0 0 0,1 0 0 0 0,-1-1 1 0 0,1 0-1 0 0,-1 1 0 0 0,0-1 1 0 0,1 0-1 0 0,-1 0 0 0 0,0 0 1 0 0,0-1-1 0 0,0 1 0 0 0,1 0 1 0 0,-1-1-1 0 0,-1 0 0 0 0,1 1 1 0 0,0-1-1 0 0,0 0 0 0 0,-1 0 1 0 0,1 0-1 0 0,-1 0 0 0 0,1 0 1 0 0,-1 0-1 0 0,0 0 0 0 0,0-1 0 0 0,0 1 1 0 0,0 0-1 0 0,0-1 0 0 0,-1 1 1 0 0,1-1-1 0 0,-1 1 0 0 0,1-1 1 0 0,-1 1-1 0 0,0-1 0 0 0,0 1 1 0 0,0-2-39 0 0,0 0 4 0 0,0 0 1 0 0,0 1 0 0 0,0-1 0 0 0,-1 0 0 0 0,1 0-1 0 0,-1 1 1 0 0,0-1 0 0 0,0 0 0 0 0,0 1 0 0 0,-1-1-1 0 0,1 1 1 0 0,-1-1 0 0 0,0 1 0 0 0,0 0 0 0 0,0 0-1 0 0,0 0 1 0 0,-3-3-5 0 0,-8 3-4801 0 0,-4 10-5058 0 0,15-5-2505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7.8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9282 0 0,'0'0'2004'0'0,"0"0"-558"0"0,0 0-120 0 0,0 0 45 0 0,0 0-75 0 0,0 0-175 0 0,0 0-211 0 0,0 0-202 0 0,0 0-194 0 0,0 0-122 0 0,0 0-64 0 0,0 0-20 0 0,5 1 3 0 0,128 49 2604 0 0,-132-49-2883 0 0,1 0 0 0 0,-1-1 0 0 0,1 1 0 0 0,-1 0 1 0 0,0-1-1 0 0,0 1 0 0 0,1 0 0 0 0,-1 0 0 0 0,0 0 0 0 0,0 0 0 0 0,0 0 1 0 0,0 1-1 0 0,0-1 0 0 0,0 0 0 0 0,0 0 0 0 0,-1 1 0 0 0,1-1 0 0 0,0 0 1 0 0,-1 1-1 0 0,1-1 0 0 0,-1 1 0 0 0,1-1 0 0 0,-1 1 0 0 0,0-1 1 0 0,0 1-1 0 0,0-1 0 0 0,1 1 0 0 0,-1-1 0 0 0,-1 1 0 0 0,1-1 0 0 0,0 1 1 0 0,0-1-1 0 0,0 1 0 0 0,-1-1 0 0 0,1 1 0 0 0,-1-1 0 0 0,1 0 0 0 0,-1 1 1 0 0,0-1-1 0 0,1 0 0 0 0,-1 1 0 0 0,0-1 0 0 0,0 0 0 0 0,0 0 0 0 0,0 0 1 0 0,0 0-1 0 0,0 1 0 0 0,0-2 0 0 0,-1 2-32 0 0,-61 51 593 0 0,43-38-537 0 0,9-7-1164 0 0,0 0-3837 0 0,6-5-6408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30.3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31 0 0 0,'0'0'629'0'0,"0"0"1109"0"0,0 0 391 0 0,0 0 2 0 0,0 0-115 0 0,0 0-139 0 0,0 0-153 0 0,0 0-144 0 0,0-4-154 0 0,2-6-1089 0 0,0-6 7169 0 0,1 28-4495 0 0,-2 29-2401 0 0,-2-34-657 0 0,1 1-1 0 0,0-1 1 0 0,0 0 0 0 0,1 1-1 0 0,0-1 1 0 0,0 0 0 0 0,1 0 0 0 0,0 0-1 0 0,0 0 1 0 0,1 0 0 0 0,-1 0-1 0 0,1 0 1 0 0,2 1 47 0 0,-1 1-3926 0 0,-3-6-752 0 0,-1-1-3495 0 0,1-1-1149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32.68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0 9458 0 0,'0'0'2561'0'0,"0"0"-552"0"0,0 0-311 0 0,0 0-216 0 0,0 0-319 0 0,0 0-294 0 0,0 0-206 0 0,0 0-83 0 0,0 0 18 0 0,0 0 10 0 0,0 0-74 0 0,0 0-152 0 0,0 0-138 0 0,-2 11-81 0 0,-9 99 27 0 0,12-100 1693 0 0,1 0-8155 0 0,1-11-2782 0 0,-2-10 5992 0 0,-1 1 2871 0 0,0-15 949 0 0,-5 12 7597 0 0,5 13-7533 0 0,0 0-249 0 0,0 0-219 0 0,39 9 1960 0 0,272-21 118 0 0,-290 9-1989 0 0,-29-8 572 0 0,-26-13-328 0 0,34 24-614 0 0,0 0-42 0 0,0 0-18 0 0,2 21 460 0 0,3-4-212 0 0,2 4-103 0 0,-6-6-6153 0 0,-1-13-5340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31.6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33 13579 0 0,'0'0'1811'0'0,"0"0"-7"0"0,0 0-103 0 0,0 0-228 0 0,0 0-331 0 0,0 0-343 0 0,0 0-334 0 0,0 0-145 0 0,0 0 11 0 0,0 0-3 0 0,0 0-3 0 0,0 0-72 0 0,0 0-92 0 0,-4 9-32 0 0,-11 29-38 0 0,10 29-664 0 0,6-57-1091 0 0,0-5-1551 0 0,0-3-3364 0 0,0-1 3651 0 0,0 0-6825 0 0</inkml:trace>
  <inkml:trace contextRef="#ctx0" brushRef="#br0" timeOffset="598.996">131 0 12203 0 0,'0'0'820'0'0,"0"0"13"0"0,0 0 125 0 0,0 0 59 0 0,0 0-56 0 0,0 0-136 0 0,0 0-206 0 0,0 0-112 0 0,0 0-30 0 0,0 0 29 0 0,0 0 3 0 0,0 0-42 0 0,0 0-48 0 0,4 6-70 0 0,46 29 464 0 0,-49-35-772 0 0,1 1-1 0 0,0-1 0 0 0,-1 1 0 0 0,1-1 0 0 0,-1 1 1 0 0,1-1-1 0 0,0 1 0 0 0,-1 0 0 0 0,0 0 0 0 0,1 0 0 0 0,-1 0 1 0 0,1 0-1 0 0,-1 0 0 0 0,0 0 0 0 0,0 0 0 0 0,0 1 1 0 0,0-1-1 0 0,0 0 0 0 0,0 1 0 0 0,0-1 0 0 0,0 1 0 0 0,0-1 1 0 0,0 1-1 0 0,-1-1 0 0 0,1 1 0 0 0,-1 0 0 0 0,1-1 1 0 0,-1 1-1 0 0,0 0 0 0 0,0-1 0 0 0,1 1 0 0 0,-1 0 1 0 0,0-1-1 0 0,-1 1 0 0 0,1 0 0 0 0,0-1 0 0 0,0 1 0 0 0,-1 0 1 0 0,1-1-1 0 0,-1 1 0 0 0,1 0 0 0 0,-1-1 0 0 0,0 1 1 0 0,0-1-1 0 0,1 1 0 0 0,-1-1 0 0 0,0 0 0 0 0,0 1 0 0 0,-1-1 1 0 0,1 0-1 0 0,0 0 0 0 0,0 1 0 0 0,-1-1-40 0 0,-120 109 1059 0 0,110-89-2619 0 0,15-17-3422 0 0,3-3-4351 0 0,-4 0-264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30.8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18 8042 0 0,'0'0'2011'0'0,"0"0"-7"0"0,0 0-81 0 0,0 0-80 0 0,0 0-41 0 0,0 0-83 0 0,0 0-204 0 0,0 0-293 0 0,0 0-339 0 0,0 0-301 0 0,0 0-246 0 0,0 0-152 0 0,0 0-35 0 0,1-4 9 0 0,5-10 132 0 0,-1 32 407 0 0,-5 15-872 0 0,1-5 1942 0 0,1-10-3806 0 0,4-4-3619 0 0,3-2-5051 0 0,-7-10 2163 0 0</inkml:trace>
  <inkml:trace contextRef="#ctx0" brushRef="#br0" timeOffset="449.779">134 18 12387 0 0,'0'0'920'0'0,"0"0"-59"0"0,0 0 34 0 0,0 0 133 0 0,0 0 86 0 0,0 0-42 0 0,0 0-169 0 0,0 0-227 0 0,0 0-202 0 0,0 0-136 0 0,-8 10-128 0 0,-24 34-86 0 0,31-42-97 0 0,1-1 0 0 0,-1 1 0 0 0,1-1 0 0 0,-1 1 0 0 0,1-1 0 0 0,0 0 0 0 0,0 1 0 0 0,0-1 0 0 0,0 1 0 0 0,0-1 0 0 0,0 1 0 0 0,0-1 0 0 0,1 1 0 0 0,-1-1 0 0 0,0 1 0 0 0,1-1 0 0 0,-1 1 0 0 0,1-1 0 0 0,-1 0 0 0 0,1 1 0 0 0,0-1 0 0 0,0 0 0 0 0,0 0 0 0 0,0 1 0 0 0,-1-1 0 0 0,1 0 0 0 0,1 0 0 0 0,-1 0 0 0 0,0 0 0 0 0,0 0 0 0 0,0 0 0 0 0,1-1 0 0 0,-1 1 0 0 0,0 0 0 0 0,0 0 0 0 0,1-1 0 0 0,-1 1 0 0 0,1-1 0 0 0,-1 0 0 0 0,1 1 0 0 0,-1-1 0 0 0,1 0 0 0 0,-1 0 0 0 0,1 0 0 0 0,-1 0 0 0 0,1 0 0 0 0,-1 0 0 0 0,1 0 0 0 0,-1 0 0 0 0,0-1 0 0 0,1 1 0 0 0,-1-1 1 0 0,1 1-1 0 0,-1-1 0 0 0,2 0-27 0 0,-2 1 26 0 0,63-25 1051 0 0,-63 24-1061 0 0,0 0 1 0 0,0 1 0 0 0,0-1-1 0 0,0-1 1 0 0,0 1 0 0 0,0 0 0 0 0,0 0-1 0 0,-1 0 1 0 0,1 0 0 0 0,0 0-1 0 0,-1-1 1 0 0,1 1 0 0 0,-1 0 0 0 0,1-1-1 0 0,-1 1 1 0 0,0 0 0 0 0,1-1-1 0 0,-1 1 1 0 0,0 0 0 0 0,0-1-1 0 0,0 1 1 0 0,0-1 0 0 0,0 1 0 0 0,0 0-1 0 0,0-1 1 0 0,-1 1 0 0 0,1 0-1 0 0,-1-1 1 0 0,1 1 0 0 0,-1 0 0 0 0,1-1-1 0 0,-1 1 1 0 0,1 0 0 0 0,-1 0-1 0 0,0 0 1 0 0,0 0 0 0 0,0-1 0 0 0,0 1-1 0 0,0 0 1 0 0,0 1 0 0 0,0-1-1 0 0,0 0 1 0 0,0 0 0 0 0,0 0-1 0 0,0 1 1 0 0,-1-1 0 0 0,1 0-17 0 0,-1-1-120 0 0,-1 1 0 0 0,1-1 0 0 0,0 1 1 0 0,-1-1-1 0 0,1 1 0 0 0,0 0 0 0 0,-1 0 0 0 0,0 0 0 0 0,1 0 0 0 0,-1 1 1 0 0,1-1-1 0 0,-1 1 0 0 0,0-1 0 0 0,0 1 0 0 0,1 0 0 0 0,-1 0 1 0 0,0 0-1 0 0,1 1 0 0 0,-1-1 0 0 0,0 1 0 0 0,1-1 0 0 0,-1 1 1 0 0,0 0-1 0 0,1 0 0 0 0,-1 0 0 0 0,1 0 0 0 0,0 0 0 0 0,-1 1 0 0 0,-1 0 120 0 0,4 7-5271 0 0,3-4-1711 0 0,-1-3-1665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5.59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28 5225 0 0,'0'0'1319'0'0,"0"0"-596"0"0,0 0-146 0 0,0 0 246 0 0,0 0 181 0 0,0 0 109 0 0,0 0-21 0 0,0 0-157 0 0,0 0-183 0 0,0 0-143 0 0,0 0-78 0 0,0 0 9 0 0,0 0 32 0 0,-5 10 1 0 0,-15 34 28 0 0,20-43-530 0 0,0 0 0 0 0,0 0-1 0 0,0 0 1 0 0,1 0 0 0 0,-1-1 0 0 0,0 1 0 0 0,1 0-1 0 0,-1 0 1 0 0,0 0 0 0 0,1 0 0 0 0,-1 0 0 0 0,1 0-1 0 0,-1 0 1 0 0,1-1 0 0 0,0 1 0 0 0,-1 0 0 0 0,1 0-1 0 0,0-1 1 0 0,-1 1 0 0 0,1 0 0 0 0,0-1 0 0 0,0 1-1 0 0,0-1 1 0 0,0 1 0 0 0,-1-1 0 0 0,1 0 0 0 0,0 1-1 0 0,0-1 1 0 0,0 0 0 0 0,0 1 0 0 0,0-1 0 0 0,0 0-1 0 0,0 0 1 0 0,0 0 0 0 0,0 0 0 0 0,0 0 0 0 0,0 0-1 0 0,0 0 1 0 0,0 0 0 0 0,0-1 0 0 0,0 1 0 0 0,0 0-1 0 0,0 0 1 0 0,0-1 0 0 0,0 0-71 0 0,1 1 243 0 0,0 0-197 0 0,0 0-1 0 0,0 0 1 0 0,0 0 0 0 0,0 0 0 0 0,0 0 0 0 0,0-1-1 0 0,0 1 1 0 0,0-1 0 0 0,0 0 0 0 0,0 0 0 0 0,0 1 0 0 0,-1-1-1 0 0,1 0 1 0 0,0 0 0 0 0,0-1 0 0 0,-1 1 0 0 0,1 0 0 0 0,-1-1-1 0 0,1 1 1 0 0,-1-1 0 0 0,0 1 0 0 0,0-1 0 0 0,1 1 0 0 0,-1-1-1 0 0,0 0 1 0 0,0 0 0 0 0,-1 1 0 0 0,1-1 0 0 0,0 0 0 0 0,-1 0-1 0 0,1 0 1 0 0,-1 0 0 0 0,1 0 0 0 0,-1 0 0 0 0,0 0 0 0 0,0 0-1 0 0,0 0 1 0 0,0 0 0 0 0,0 0 0 0 0,0 0 0 0 0,-1 0 0 0 0,1 0-1 0 0,-1 0 1 0 0,1 0 0 0 0,-1 0 0 0 0,0 0 0 0 0,0 1-1 0 0,0-1 1 0 0,0 0 0 0 0,0 0 0 0 0,0 1 0 0 0,0-1 0 0 0,-1 1-1 0 0,1-1 1 0 0,0 1 0 0 0,-1-1 0 0 0,1 1 0 0 0,-1 0 0 0 0,0 0-1 0 0,1 0 1 0 0,-1 0 0 0 0,0 0 0 0 0,0 0 0 0 0,0 0 0 0 0,0 0-1 0 0,-1 0-45 0 0,0-1 32 0 0,-12-5-3155 0 0,12 9-2324 0 0,2 5-3941 0 0,1-4 3872 0 0</inkml:trace>
  <inkml:trace contextRef="#ctx0" brushRef="#br0" timeOffset="61815.931">188 67 0 0 0,'0'0'740'0'0,"0"0"608"0"0,0 0 361 0 0,0 0 155 0 0,0 0-13 0 0,0 0-137 0 0,0 0-174 0 0,0 0-126 0 0,0 0-91 0 0,0 0-71 0 0,2 0-269 0 0,4 1 8456 0 0,-17 13-9175 0 0,9-13-251 0 0,0 1 0 0 0,0-1 0 0 0,0 1 0 0 0,1-1 0 0 0,-1 1 1 0 0,0 0-1 0 0,1 0 0 0 0,0 0 0 0 0,-1-1 0 0 0,1 1 0 0 0,0 0 0 0 0,0 1 0 0 0,0-1 0 0 0,0 0 0 0 0,0 0 0 0 0,1 0 1 0 0,-1 1-1 0 0,1-1 0 0 0,-1 0 0 0 0,1 0 0 0 0,0 1 0 0 0,0-1 0 0 0,0 0 0 0 0,0 1 0 0 0,0-1 0 0 0,1 0 0 0 0,-1 1 1 0 0,1-1-1 0 0,-1 0 0 0 0,1 0 0 0 0,0 1-13 0 0,1-2 40 0 0,0 0 0 0 0,1 0 0 0 0,-1 0 0 0 0,1 0 0 0 0,-1 0 0 0 0,1-1 0 0 0,-1 1 1 0 0,1-1-1 0 0,-1 1 0 0 0,1-1 0 0 0,-1 0 0 0 0,1 0 0 0 0,0 0 0 0 0,-1 0 0 0 0,1-1 0 0 0,-1 1 0 0 0,1-1 0 0 0,-1 1 0 0 0,1-1 0 0 0,-1 0 1 0 0,1 0-1 0 0,-1 0 0 0 0,0 0 0 0 0,0-1 0 0 0,1 1 0 0 0,-1 0 0 0 0,0-1 0 0 0,0 0 0 0 0,0 1 0 0 0,-1-1 0 0 0,1 0 0 0 0,0 0 1 0 0,-1 0-1 0 0,1 0 0 0 0,-1 0 0 0 0,1-1 0 0 0,-1 0-40 0 0,-1 0-28 0 0,0 1 1 0 0,-1 0 0 0 0,1-1-1 0 0,-1 1 1 0 0,1-1 0 0 0,-1 1-1 0 0,0 0 1 0 0,0 0-1 0 0,0-1 1 0 0,-1 1 0 0 0,1 0-1 0 0,0 0 1 0 0,-1 0 0 0 0,1 0-1 0 0,-1 1 1 0 0,0-1-1 0 0,0 0 1 0 0,1 1 0 0 0,-1-1-1 0 0,0 1 1 0 0,0-1 0 0 0,0 1-1 0 0,-1 0 1 0 0,1 0-1 0 0,0 0 28 0 0,-11-4-5325 0 0,0 4-5197 0 0,12 1-276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48.5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6 7138 0 0,'0'0'2135'0'0,"0"0"16"0"0,0 0-61 0 0,0 0-138 0 0,0 0-160 0 0,0 0-201 0 0,0 0-256 0 0,0 0-290 0 0,0 0-255 0 0,0 0-243 0 0,0 0-208 0 0,1-6 422 0 0,-28 222 2403 0 0,27-200-2943 0 0,0-14-4526 0 0,0 0-4647 0 0,0-2-2265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49.78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 7090 0 0,'0'0'3274'0'0,"0"0"-1454"0"0,0 0-398 0 0,0 0 151 0 0,0 0 176 0 0,0 0 50 0 0,0 0-154 0 0,0 0-279 0 0,0 0-340 0 0,0 0-328 0 0,0 0-251 0 0,3-4-216 0 0,10-13-110 0 0,-12 50 1394 0 0,-7 39-1211 0 0,0-60-3221 0 0,4-9-1664 0 0,1 0-3988 0 0,0-2-1444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50.2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32 0 10778 0 0,'0'0'1229'0'0,"0"0"-172"0"0,0 0 2 0 0,0 0 104 0 0,0 0 21 0 0,0 0-88 0 0,0 0-194 0 0,0 0-186 0 0,0 0-136 0 0,0 0-132 0 0,0 0-101 0 0,0 0-82 0 0,-6 11-62 0 0,-18 33-21 0 0,24-43-131 0 0,-1 1 0 0 0,1 0 1 0 0,0-1-1 0 0,-1 1 1 0 0,1-1-1 0 0,0 1 0 0 0,0 0 1 0 0,0-1-1 0 0,0 1 1 0 0,0-1-1 0 0,1 1 1 0 0,-1 0-1 0 0,0-1 0 0 0,1 1 1 0 0,-1-1-1 0 0,1 1 1 0 0,0-1-1 0 0,-1 1 1 0 0,1-1-1 0 0,0 1 0 0 0,0-1 1 0 0,0 0-1 0 0,0 1 1 0 0,0-1-1 0 0,0 0 0 0 0,0 0 1 0 0,0 0-1 0 0,1 0 1 0 0,-1 0-1 0 0,0 0 1 0 0,1 0-1 0 0,-1 0 0 0 0,0-1 1 0 0,1 1-1 0 0,-1 0 1 0 0,1-1-1 0 0,0 1 1 0 0,-1-1-1 0 0,1 0 0 0 0,-1 1 1 0 0,1-1-1 0 0,0 0 1 0 0,-1 0-1 0 0,1 0 0 0 0,-1 0 1 0 0,1 0-1 0 0,0-1 1 0 0,-1 1-1 0 0,1 0 1 0 0,-1-1-1 0 0,1 1 0 0 0,1-2-51 0 0,-2 2 31 0 0,1 0 0 0 0,-1-1 0 0 0,0 1-1 0 0,1-1 1 0 0,-1 1 0 0 0,1-1-1 0 0,-1 0 1 0 0,0 0 0 0 0,0 0-1 0 0,1 0 1 0 0,-1 1 0 0 0,0-2-1 0 0,0 1 1 0 0,0 0 0 0 0,0 0 0 0 0,0 0-1 0 0,0 0 1 0 0,-1-1 0 0 0,1 1-1 0 0,0 0 1 0 0,-1-1 0 0 0,1 1-1 0 0,0 0 1 0 0,-1-1 0 0 0,0 1 0 0 0,1-1-1 0 0,-1 1 1 0 0,0-1 0 0 0,0 1-1 0 0,0-1 1 0 0,0 1 0 0 0,0-1-1 0 0,0 1 1 0 0,0-1 0 0 0,0 1 0 0 0,-1-1-1 0 0,1 1 1 0 0,-1 0 0 0 0,1-1-1 0 0,-1 1 1 0 0,1-1 0 0 0,-1 1-1 0 0,0 0 1 0 0,0-1 0 0 0,1 1-1 0 0,-1 0 1 0 0,0 0 0 0 0,0 0 0 0 0,0 0-1 0 0,0 0 1 0 0,-1 0 0 0 0,1 0-1 0 0,0 0 1 0 0,0 0 0 0 0,-1 0-1 0 0,1 1 1 0 0,0-1 0 0 0,-1 1 0 0 0,1-1-1 0 0,-1 0-30 0 0,-3-3-266 0 0,-9-7 276 0 0,10 5-4328 0 0,4 6 1651 0 0,0 0-3197 0 0,1 1 1320 0 0,0 0-3531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50.5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49 78 8954 0 0,'0'0'2418'0'0,"0"0"-422"0"0,0 0-175 0 0,0 0-164 0 0,0 0-188 0 0,0 0-245 0 0,0 0-268 0 0,0 0-201 0 0,0 0-202 0 0,0 0-186 0 0,0 0-128 0 0,0 0-105 0 0,-6-1-43 0 0,-17-3-15 0 0,22 5-63 0 0,-1-1 0 0 0,1 1 0 0 0,0 0 0 0 0,0 0 0 0 0,0 0 0 0 0,0-1 0 0 0,0 1 0 0 0,0 0 0 0 0,0 0 0 0 0,0 1 0 0 0,0-1 0 0 0,0 0 0 0 0,0 0 0 0 0,1 0 0 0 0,-1 1-1 0 0,0-1 1 0 0,1 0 0 0 0,-1 0 0 0 0,1 1 0 0 0,0-1 0 0 0,-1 1 0 0 0,1-1 0 0 0,0 0 0 0 0,0 1 0 0 0,0-1 0 0 0,0 1 0 0 0,0-1 0 0 0,0 0 0 0 0,0 1 0 0 0,1-1 0 0 0,-1 1 0 0 0,0-1 0 0 0,1 0 0 0 0,-1 1 0 0 0,1 0-13 0 0,1-1 65 0 0,1 1 0 0 0,0 0 1 0 0,-1 0-1 0 0,1-1 1 0 0,0 0-1 0 0,0 1 1 0 0,-1-1-1 0 0,1 0 0 0 0,0-1 1 0 0,0 1-1 0 0,0 0 1 0 0,0-1-1 0 0,1 0 1 0 0,-1 1-1 0 0,0-1 1 0 0,0 0-1 0 0,0-1 0 0 0,0 1 1 0 0,0 0-1 0 0,0-1 1 0 0,0 0-1 0 0,0 0 1 0 0,0 0-1 0 0,0 0 0 0 0,0 0 1 0 0,-1-1-1 0 0,1 1 1 0 0,0-1-1 0 0,-1 1 1 0 0,1-1-1 0 0,-1 0 0 0 0,2-1-65 0 0,-5 0-6 0 0,0 1 0 0 0,1-1 0 0 0,-1 1 0 0 0,0-1 0 0 0,0 1 0 0 0,-1 0 0 0 0,1 0 0 0 0,0-1 0 0 0,-1 1-1 0 0,1 0 1 0 0,-1 0 0 0 0,0 1 0 0 0,0-1 0 0 0,1 0 0 0 0,-1 0 0 0 0,0 1 0 0 0,-1-1 0 0 0,1 1 0 0 0,0 0 0 0 0,0 0 0 0 0,-1 0-1 0 0,1 0 1 0 0,0 0 0 0 0,-1 0 0 0 0,1 0 0 0 0,-1 1 0 0 0,1-1 0 0 0,-1 1 0 0 0,1 0 0 0 0,-2 0 6 0 0,1-2-3403 0 0,8 1-10139 0 0,-2 1 5412 0 0</inkml:trace>
  <inkml:trace contextRef="#ctx0" brushRef="#br0" timeOffset="288.534">202 1 8954 0 0,'0'0'2178'0'0,"0"0"-161"0"0,0 0-108 0 0,0 0-245 0 0,0 0-265 0 0,0 0-304 0 0,0 0-328 0 0,0 0-243 0 0,0 0-188 0 0,0 0-112 0 0,0 0-50 0 0,0 0 18 0 0,0 0 58 0 0,-3 1 50 0 0,19 13 1598 0 0,-12-13-1830 0 0,-1 0-1 0 0,1 0 1 0 0,-1 1-1 0 0,0-1 1 0 0,0 1-1 0 0,1 0 1 0 0,-1 0 0 0 0,0 0-1 0 0,-1 1 1 0 0,1-1-1 0 0,0 0 1 0 0,-1 1-1 0 0,1 0 1 0 0,-1 0-1 0 0,0 0 1 0 0,0 0-1 0 0,0 0 1 0 0,0 0 0 0 0,-1 0-1 0 0,1 2-67 0 0,-2 1 121 0 0,-1-1 1 0 0,-1 1-1 0 0,1 0 0 0 0,-1-1 1 0 0,0 1-1 0 0,0-1 0 0 0,0 0 1 0 0,-1 1-1 0 0,0-1 0 0 0,0 0 1 0 0,0-1-1 0 0,-1 1 0 0 0,1 0 0 0 0,-1-1 1 0 0,0 0-1 0 0,-4 3-121 0 0,-26 24-2378 0 0,8-6-5240 0 0,20-20-4246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18.9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86 0 0 0,'0'0'2299'0'0,"0"0"274"0"0,0 0 51 0 0,0 0-233 0 0,0 0-417 0 0,0 0-432 0 0,0 0-307 0 0,0 0-219 0 0,0 0-134 0 0,0 0-81 0 0,3-24 3804 0 0,4 16-2459 0 0,-8 23-1679 0 0,0-6-533 0 0,-30 179 644 0 0,46-214 306 0 0,-8-2-896 0 0,-2 1-1 0 0,-1-1 1 0 0,-1 0 0 0 0,-1-1 0 0 0,-2 1 0 0 0,-2-16 12 0 0,2 43-5 0 0,0 0 0 0 0,0 0 0 0 0,0-1 0 0 0,0 1 0 0 0,0 0 0 0 0,0 0 1 0 0,-1 0-1 0 0,1 0 0 0 0,0 0 0 0 0,-1 0 0 0 0,1 0 0 0 0,-1 0 1 0 0,1 0-1 0 0,-1 0 0 0 0,0 0 0 0 0,1 0 0 0 0,-1 0 0 0 0,0 0 1 0 0,1 1-1 0 0,-1-1 0 0 0,0 0 0 0 0,0 0 0 0 0,0 1 0 0 0,0-1 0 0 0,0 1 1 0 0,0-1-1 0 0,0 1 0 0 0,0-1 0 0 0,0 1 0 0 0,0 0 0 0 0,0-1 1 0 0,0 1-1 0 0,0 0 0 0 0,0 0 0 0 0,0 0 0 0 0,-1-1 0 0 0,1 1 1 0 0,0 1-1 0 0,0-1 0 0 0,0 0 0 0 0,0 0 0 0 0,0 0 0 0 0,0 0 0 0 0,0 1 1 0 0,0-1-1 0 0,0 1 0 0 0,0-1 0 0 0,0 1 0 0 0,0-1 0 0 0,-1 1 5 0 0,-50 30-360 0 0,51-30 356 0 0,1-1 0 0 0,0 0 0 0 0,-1 1 0 0 0,1-1 0 0 0,0 0 0 0 0,-1 1 0 0 0,1-1 0 0 0,0 0 0 0 0,0 1 0 0 0,-1-1 0 0 0,1 0 0 0 0,0 1 0 0 0,0-1 0 0 0,0 1 0 0 0,0-1 0 0 0,-1 0 0 0 0,1 1 0 0 0,0-1 0 0 0,0 1 1 0 0,0-1-1 0 0,0 1 0 0 0,0-1 0 0 0,0 1 0 0 0,0-1 0 0 0,0 0 0 0 0,0 1 0 0 0,1-1 0 0 0,-1 1 0 0 0,0-1 0 0 0,0 1 0 0 0,0-1 0 0 0,0 0 0 0 0,0 1 0 0 0,1-1 0 0 0,-1 1 0 0 0,0-1 0 0 0,0 0 0 0 0,1 1 0 0 0,-1-1 0 0 0,0 0 0 0 0,1 1 0 0 0,-1-1 0 0 0,0 0 0 0 0,1 0 0 0 0,-1 1 1 0 0,1-1-1 0 0,-1 0 0 0 0,0 0 0 0 0,1 0 0 0 0,-1 1 0 0 0,1-1 0 0 0,-1 0 0 0 0,0 0 0 0 0,1 0 0 0 0,-1 0 0 0 0,1 0 0 0 0,-1 0 0 0 0,1 0 0 0 0,-1 0 0 0 0,1 0 0 0 0,-1 0 0 0 0,0 0 0 0 0,1 0 0 0 0,-1 0 0 0 0,1-1 4 0 0,34 4 247 0 0,-33-3-247 0 0,113-2 92 0 0,-115 2-136 0 0,-6 22-6523 0 0,1-13-3938 0 0,4-6 2265 0 0</inkml:trace>
  <inkml:trace contextRef="#ctx0" brushRef="#br0" timeOffset="367.844">1 282 2977 0 0,'0'0'2104'0'0,"0"0"-218"0"0,0 0 132 0 0,0 0 186 0 0,0 0-184 0 0,0 0-458 0 0,0 0-542 0 0,0 0-442 0 0,0 0-270 0 0,0 0-129 0 0,0 0 3 0 0,0 0 61 0 0,0 0 74 0 0,34 11 2884 0 0,80-8-183 0 0,-111-3-3042 0 0,8 2-4020 0 0,-3-4-8411 0 0,-5 1 5161 0 0</inkml:trace>
  <inkml:trace contextRef="#ctx0" brushRef="#br0" timeOffset="653.687">249 179 12491 0 0,'0'0'781'0'0,"0"0"-74"0"0,0 0 283 0 0,0 0 322 0 0,0 0 65 0 0,0 0-266 0 0,0 0-453 0 0,0 0-403 0 0,0 0-187 0 0,0 0-52 0 0,0 0 21 0 0,0 0 102 0 0,25 4 1146 0 0,43-7-31 0 0,-68 3-1450 0 0,-11 16-11562 0 0,6-12 4406 0 0,2-1 4177 0 0</inkml:trace>
  <inkml:trace contextRef="#ctx0" brushRef="#br0" timeOffset="836.727">269 246 1392 0 0,'0'0'2441'0'0,"0"0"-447"0"0,0 0 95 0 0,0 0 352 0 0,0 0-54 0 0,0 0-443 0 0,0 0-561 0 0,0 0-469 0 0,0 0-237 0 0,0 0-88 0 0,0 0-23 0 0,0 0-20 0 0,0 0-55 0 0,20 2 374 0 0,19-5-1501 0 0,-23 2-8067 0 0,-11 1-2141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52.2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0 8890 0 0,'0'0'4177'0'0,"0"0"-2517"0"0,0 0-570 0 0,0 0 65 0 0,0 0-8 0 0,0 0-111 0 0,0 0-143 0 0,0 0-114 0 0,0 0-57 0 0,0 0-22 0 0,0 0-73 0 0,0 0-134 0 0,0 0-117 0 0,-2 10-92 0 0,-13 81 166 0 0,15-85-1520 0 0,2 23 2370 0 0,2-21-6121 0 0,2-2-6568 0 0,-4-6 2890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52.6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0 8298 0 0,'0'0'4337'0'0,"0"0"-2710"0"0,0 0-723 0 0,0 0 139 0 0,0 0 134 0 0,0 0 56 0 0,0 0-126 0 0,0 0-206 0 0,0 0-173 0 0,0 0-178 0 0,-3 11-134 0 0,-12 33-120 0 0,10 19-60 0 0,9-43-5563 0 0,-2-17-577 0 0,-1-1-4822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52.8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50 41 10362 0 0,'0'0'4360'0'0,"0"0"-2804"0"0,0 0-736 0 0,0 0 66 0 0,0 0 101 0 0,0 0 18 0 0,0 0-139 0 0,0 0-195 0 0,0 0-173 0 0,0 0-146 0 0,-7 10-117 0 0,-24 32-115 0 0,19 8-616 0 0,16-35-6760 0 0,-2-12-2149 0 0</inkml:trace>
  <inkml:trace contextRef="#ctx0" brushRef="#br0" timeOffset="298.27">86 1 14179 0 0,'0'0'611'0'0,"0"0"-119"0"0,0 0-7 0 0,0 0 133 0 0,0 0 133 0 0,0 0 106 0 0,0 0 35 0 0,0 0-30 0 0,0 0-65 0 0,0 0-107 0 0,0 0-118 0 0,0 0-131 0 0,11 6-115 0 0,37 20-66 0 0,39-15 639 0 0,-86-9-863 0 0,-1 0 0 0 0,0-1 0 0 0,0 1 0 0 0,0-1 0 0 0,0 1 0 0 0,0 0 0 0 0,0-1 0 0 0,0 1 1 0 0,0-1-1 0 0,0 1 0 0 0,-1 0 0 0 0,1-1 0 0 0,-1 1 0 0 0,1-1 0 0 0,-1 1 0 0 0,0-1 0 0 0,0 1 0 0 0,1-1 0 0 0,-1 0 1 0 0,0 1-1 0 0,0-1 0 0 0,0 0 0 0 0,0 0 0 0 0,-1 0 0 0 0,1 0 0 0 0,0 0 0 0 0,0 0 0 0 0,-1 0-36 0 0,1 1 31 0 0,-89 83 1408 0 0,58-55-4185 0 0,0 0-6274 0 0,27-26-2497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8.53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72 25 4489 0 0,'0'0'1426'0'0,"0"0"258"0"0,0 0 162 0 0,0 0-26 0 0,0 0-46 0 0,0 0-141 0 0,0 0-159 0 0,0 0-170 0 0,0 0-211 0 0,0 0-160 0 0,-3-4-167 0 0,2 2-286 0 0,-8-12-490 0 0,-2 10 4693 0 0,6 32-3770 0 0,-27 164 973 0 0,27 190-1036 0 0,-1 112-165 0 0,17-393-513 0 0,-8-121-4308 0 0,-1 10-565 0 0,-1 4-1596 0 0,0 1-5741 0 0</inkml:trace>
  <inkml:trace contextRef="#ctx0" brushRef="#br0" timeOffset="53180.626">83 1173 5881 0 0,'0'0'2744'0'0,"0"0"-671"0"0,0 0 6 0 0,0 0 141 0 0,0 0 31 0 0,0 0-170 0 0,0 0-354 0 0,0 0-365 0 0,0 0-335 0 0,0 0-257 0 0,0 0-232 0 0,1-4-200 0 0,0-1-298 0 0,2-6 230 0 0,-7 23 244 0 0,-8 109-684 0 0,12-103-1287 0 0,-2-10-2641 0 0,-2-4-6187 0 0,3-2 380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0.3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36 1 7394 0 0,'0'0'1645'0'0,"0"0"133"0"0,0 0 72 0 0,0 0-47 0 0,0 0-39 0 0,0 0-198 0 0,0 0-362 0 0,0 0-360 0 0,0 0-365 0 0,0 0-220 0 0,0 0-45 0 0,-7 52 1336 0 0,4 27-2133 0 0,3-91-2660 0 0,1 11 3237 0 0,-1 0 0 0 0,1-1 0 0 0,-1 1 0 0 0,1 0 0 0 0,-1-1 0 0 0,0 1 0 0 0,0 0 0 0 0,1-1 0 0 0,-1 1-1 0 0,0 0 1 0 0,0-1 0 0 0,-1 1 0 0 0,1-1 0 0 0,0 1 0 0 0,0 0 0 0 0,-1-1 0 0 0,1 1 0 0 0,0 0 0 0 0,-1 0 0 0 0,1-1 0 0 0,-1 1 0 0 0,0 0 0 0 0,1 0 0 0 0,-1 0 0 0 0,0 0 0 0 0,0-1 0 0 0,0 1 0 0 0,0 0 0 0 0,0 1 0 0 0,0-1-1 0 0,0 0 1 0 0,0 0 0 0 0,0 0 0 0 0,0 1 0 0 0,0-1 0 0 0,-1 0 0 0 0,1 1 0 0 0,0-1 0 0 0,0 1 0 0 0,-1-1 0 0 0,1 1 0 0 0,0 0 0 0 0,-2 0 6 0 0,24 13 1520 0 0,317-19 146 0 0,-338 6-1526 0 0,-14-1 229 0 0,13 1-370 0 0,0 0 1 0 0,1 0-1 0 0,-1 0 0 0 0,0 0 0 0 0,1 0 1 0 0,-1 0-1 0 0,0 0 0 0 0,1 0 0 0 0,-1 0 1 0 0,0 0-1 0 0,1 0 0 0 0,-1 0 0 0 0,0 0 1 0 0,1-1-1 0 0,-1 1 0 0 0,0 0 0 0 0,1 0 1 0 0,-1-1-1 0 0,0 1 0 0 0,1-1 0 0 0,-1 1 1 0 0,1 0-1 0 0,-1-1 0 0 0,1 1 0 0 0,-1-1 1 0 0,1 1-1 0 0,-1-1 0 0 0,1 0 0 0 0,0 1 1 0 0,-1-1-1 0 0,1 1 0 0 0,0-1 0 0 0,-1 0 1 0 0,1 1-1 0 0,0-1 0 0 0,0 0 0 0 0,-1 1 1 0 0,1-1-1 0 0,0 0 0 0 0,0 1 0 0 0,0-1 1 0 0,0 0-1 0 0,0 1 0 0 0,0-1 1 0 0,0 1 25 0 0,0 0 11 0 0,0 0-2 0 0,0 0-1 0 0,0 0 6 0 0,16 41 1690 0 0,-41-15-767 0 0,10-18-4333 0 0,7 2-8857 0 0,8-8 3043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0.7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0 12523 0 0,'0'0'755'0'0,"0"0"46"0"0,0 0 214 0 0,0 0 340 0 0,0 0 236 0 0,0 0 76 0 0,0 0-216 0 0,0 0-387 0 0,0 0-376 0 0,0 0-312 0 0,0 0-184 0 0,0 0-56 0 0,0 0 7 0 0,-8 15 405 0 0,-9 73 21 0 0,20-50-4440 0 0,-3-38 3585 0 0,1 5-4708 0 0,1-3-3667 0 0,-1-1 1599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1.09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 1 14915 0 0,'0'0'727'0'0,"0"0"-127"0"0,0 0 34 0 0,0 0 190 0 0,0 0 147 0 0,0 0 46 0 0,0 0-99 0 0,0 0-167 0 0,0 0-159 0 0,0 0-174 0 0,0 0-133 0 0,-6 11-104 0 0,-15 33-69 0 0,15 7-32 0 0,12-36-4924 0 0,-3-12-5450 0 0,-3-2 2407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1.3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23 0 9114 0 0,'0'0'3518'0'0,"0"0"-2250"0"0,0 0-629 0 0,0 0 204 0 0,0 0 241 0 0,0 0 120 0 0,0 0-67 0 0,0 0-200 0 0,0 0-217 0 0,0 0-192 0 0,0 0-117 0 0,0 0-157 0 0,-3 7-90 0 0,-13 40 14 0 0,13-19-2712 0 0,3-23-1729 0 0,0-2-4396 0 0,0-1 2116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1.5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0 5137 0 0,'0'0'1455'0'0,"0"0"-244"0"0,0 0 71 0 0,0 0 322 0 0,0 0 247 0 0,0 0 93 0 0,0 0-238 0 0,0 0-430 0 0,0 0-421 0 0,0 0-291 0 0,0 0-116 0 0,0 0-30 0 0,0 0 37 0 0,-1 3 1 0 0,1-1-895 0 0,-3 45 2035 0 0,4-36-6222 0 0,2 0-4636 0 0,-2-9 1331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1.8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39 0 13411 0 0,'0'0'533'0'0,"0"0"-114"0"0,0 0-27 0 0,0 0 135 0 0,0 0 102 0 0,0 0 74 0 0,0 0 49 0 0,0 0-7 0 0,0 0-1 0 0,0 0-48 0 0,0 0-136 0 0,0 0-97 0 0,0 0-86 0 0,6 6-75 0 0,53 39 531 0 0,-57-43-765 0 0,0 0 1 0 0,0 0-1 0 0,0 0 0 0 0,-1 0 1 0 0,1 1-1 0 0,0-1 0 0 0,-1 0 1 0 0,0 1-1 0 0,1-1 0 0 0,-1 1 1 0 0,0 0-1 0 0,0-1 0 0 0,-1 1 1 0 0,1 0-1 0 0,0 0 0 0 0,-1 0 1 0 0,0-1-1 0 0,0 1 0 0 0,0 0 1 0 0,0 0-1 0 0,0 0 0 0 0,0 0 1 0 0,-1-1-1 0 0,1 1 0 0 0,-1 0 1 0 0,0 0-1 0 0,0-1 0 0 0,0 1 1 0 0,0 0-1 0 0,0-1 0 0 0,-1 1 0 0 0,1-1 1 0 0,-1 0-1 0 0,0 1 0 0 0,1-1 1 0 0,-1 0-1 0 0,0 0 0 0 0,0 0 1 0 0,0 0-1 0 0,-1 0 0 0 0,1-1 1 0 0,0 1-1 0 0,-1-1 0 0 0,1 1 1 0 0,-1-1-1 0 0,0 0 0 0 0,-1 1-68 0 0,-27 18 338 0 0,1-1-1321 0 0,12-5-7319 0 0,17-12-3199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07.2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 0 0 0,'-8'1'4885'0'0,"3"10"13602"0"0,15-5-14700 0 0,31-2-3737 0 0,0 0 0 0 0,0-3-1 0 0,0-1 1 0 0,0-2 0 0 0,21-5-50 0 0,-39 5 22 0 0,10-3-1763 0 0,-40 8-2986 0 0,4-2-1036 0 0,1 0-5803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22.2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11 0 0 0,'0'0'887'0'0,"0"0"292"0"0,0 0-28 0 0,0 0-103 0 0,0 0-88 0 0,0 0-54 0 0,0 0-37 0 0,0 0 2 0 0,-1-2 2211 0 0,-6-6 11387 0 0,6 8-12496 0 0,-27 211-1625 0 0,39-239-6915 0 0,0 13-7453 0 0,-8 11 6864 0 0</inkml:trace>
  <inkml:trace contextRef="#ctx0" brushRef="#br0" timeOffset="398.289">122 84 8434 0 0,'0'0'2310'0'0,"0"0"-451"0"0,0 0-171 0 0,0 0 83 0 0,0 0-96 0 0,0 0-236 0 0,0 0-271 0 0,0 0-287 0 0,0 0-221 0 0,0 0-154 0 0,0 0-121 0 0,0 0-84 0 0,0 0-56 0 0,-2-2-53 0 0,1 2-173 0 0,0 0-1 0 0,0 0 0 0 0,1-1 1 0 0,-1 1-1 0 0,0 0 0 0 0,0 0 1 0 0,0 0-1 0 0,0 0 0 0 0,0 0 1 0 0,0 0-1 0 0,0 0 0 0 0,1 0 1 0 0,-1 0-1 0 0,0 0 0 0 0,0 1 1 0 0,0-1-1 0 0,0 0 0 0 0,0 0 1 0 0,1 1-1 0 0,-1-1 0 0 0,0 1 1 0 0,0-1-1 0 0,1 1 0 0 0,-1-1 1 0 0,0 1-1 0 0,1-1 0 0 0,-1 1 1 0 0,0 0-1 0 0,1-1 0 0 0,-1 1 1 0 0,1 0-1 0 0,-1 0 0 0 0,1-1 1 0 0,-1 1-1 0 0,1 0 0 0 0,0 0 1 0 0,-1 0-1 0 0,1 0 0 0 0,0-1 1 0 0,0 1-1 0 0,-1 0 0 0 0,1 0 1 0 0,0 0-1 0 0,0 0 0 0 0,0 0 1 0 0,0 0-20 0 0,-2 3 41 0 0,1-3-2 0 0,0 0 0 0 0,-1 1 0 0 0,1-1-1 0 0,0 0 1 0 0,0 1 0 0 0,0-1 0 0 0,0 1 0 0 0,0-1-1 0 0,0 1 1 0 0,0-1 0 0 0,0 1 0 0 0,1 0 0 0 0,-1-1-1 0 0,1 1 1 0 0,-1 0 0 0 0,1 0 0 0 0,0-1 0 0 0,-1 1-1 0 0,1 0 1 0 0,0 0 0 0 0,0 0 0 0 0,0-1 0 0 0,1 1-1 0 0,-1 0 1 0 0,0 0 0 0 0,1-1 0 0 0,-1 1 0 0 0,1 0-1 0 0,-1 0 1 0 0,1-1 0 0 0,0 1 0 0 0,0-1 0 0 0,0 1-1 0 0,0-1 1 0 0,0 1 0 0 0,0-1 0 0 0,0 1 0 0 0,0-1-1 0 0,1 0 1 0 0,-1 0 0 0 0,0 0 0 0 0,1 0 0 0 0,-1 0-1 0 0,1 0 1 0 0,-1 0 0 0 0,1 0 0 0 0,0 0 0 0 0,-1-1-1 0 0,1 1 1 0 0,0 0 0 0 0,-1-1 0 0 0,1 0 0 0 0,0 1-1 0 0,0-1 1 0 0,0 0 0 0 0,-1 0 0 0 0,1 0 0 0 0,0 0-1 0 0,0 0 1 0 0,0-1 0 0 0,-1 1 0 0 0,1-1 0 0 0,0 1-1 0 0,0-1-37 0 0,0 1 18 0 0,0 0-1 0 0,0-1 0 0 0,0 1 1 0 0,0 0-1 0 0,-1-1 0 0 0,1 1 1 0 0,0-1-1 0 0,0 0 0 0 0,-1 1 0 0 0,1-1 1 0 0,-1 0-1 0 0,1 0 0 0 0,-1 0 1 0 0,1-1-1 0 0,-1 1 0 0 0,1 0 1 0 0,-1 0-1 0 0,0-1 0 0 0,0 1 1 0 0,0-1-1 0 0,1 1 0 0 0,-1-1 1 0 0,-1 1-1 0 0,1-1 0 0 0,0 0 0 0 0,0 1 1 0 0,-1-1-1 0 0,1 0 0 0 0,-1 0 1 0 0,1 1-1 0 0,-1-1 0 0 0,0 0 1 0 0,0 0-1 0 0,0 0 0 0 0,0 0 1 0 0,0 1-1 0 0,0-1 0 0 0,0 0 0 0 0,0 0 1 0 0,-1 0-1 0 0,1 1 0 0 0,-1-1 1 0 0,0 0-1 0 0,1 0 0 0 0,-1 1 1 0 0,0-1-1 0 0,0 1 0 0 0,0-1 1 0 0,0 1-1 0 0,-1-2-17 0 0,-13-12-458 0 0,-12-14-163 0 0,20 7-6356 0 0,13 18-11719 0 0,-5 4 17766 0 0</inkml:trace>
  <inkml:trace contextRef="#ctx0" brushRef="#br0" timeOffset="802.381">132 23 0 0 0,'0'0'3127'0'0,"0"0"493"0"0,0 0-149 0 0,0 0-526 0 0,0 0-549 0 0,0 0-439 0 0,0 0-416 0 0,0 0-359 0 0,0 0-312 0 0,0 0-261 0 0,0 0-250 0 0,0 0-157 0 0,-5-4 129 0 0,93 93 1808 0 0,-80-82-2035 0 0,-7-7-78 0 0,0 0 1 0 0,0 1 0 0 0,0-1 0 0 0,-1 0-1 0 0,1 1 1 0 0,0-1 0 0 0,0 1 0 0 0,-1-1-1 0 0,1 1 1 0 0,0-1 0 0 0,-1 1 0 0 0,1-1-1 0 0,-1 1 1 0 0,1-1 0 0 0,-1 1 0 0 0,1 0-1 0 0,-1-1 1 0 0,1 1 0 0 0,-1 0 0 0 0,1 0 0 0 0,-1-1-1 0 0,0 1 1 0 0,1 0 0 0 0,-1 0 0 0 0,0 0-1 0 0,0-1 1 0 0,0 1 0 0 0,0 0 0 0 0,0 0-1 0 0,0 0 1 0 0,0 0 0 0 0,0-1 0 0 0,0 1-1 0 0,0 0 1 0 0,0 0 0 0 0,0 0 0 0 0,0-1-1 0 0,-1 1 1 0 0,1 1-27 0 0,-103 103 880 0 0,86-79-1452 0 0,33-36-5388 0 0,-10 5 358 0 0,-4 3 2353 0 0,1-1-7408 0 0</inkml:trace>
  <inkml:trace contextRef="#ctx0" brushRef="#br0" timeOffset="1281.129">418 5 13019 0 0,'0'0'1535'0'0,"0"0"-379"0"0,0 0-118 0 0,0 0 217 0 0,0 0 103 0 0,0 0-68 0 0,0 0-240 0 0,0 0-345 0 0,0 0-281 0 0,0 0-182 0 0,0 0-80 0 0,0 0 16 0 0,0 0 35 0 0,-3 5 27 0 0,-10 10-58 0 0,0 0-1 0 0,-1-1 1 0 0,-1-1-1 0 0,0 0 1 0 0,0-1 0 0 0,-15 8-182 0 0,-4 5 76 0 0,36-26-64 0 0,1 0 1 0 0,-1 1 0 0 0,0-1 0 0 0,0 0-1 0 0,1 1 1 0 0,-1-1 0 0 0,0 1 0 0 0,1 0-1 0 0,-1 0 1 0 0,0 0 0 0 0,1 0-1 0 0,-1 0 1 0 0,1 0 0 0 0,-1 1 0 0 0,0-1-1 0 0,0 1 1 0 0,1 0 0 0 0,-1 0 0 0 0,0-1-1 0 0,0 2 1 0 0,0-1 0 0 0,0 0 0 0 0,0 0-1 0 0,0 0 1 0 0,0 1 0 0 0,0-1-1 0 0,0 1 1 0 0,-1 0 0 0 0,1 0 0 0 0,-1-1-1 0 0,2 3-12 0 0,69 68 554 0 0,-68-74 160 0 0,-4-4-4333 0 0,-1 0-9896 0 0,1 4 3956 0 0</inkml:trace>
  <inkml:trace contextRef="#ctx0" brushRef="#br0" timeOffset="3164.066">524 68 0 0 0,'0'0'798'0'0,"0"0"539"0"0,0 0 21 0 0,0 0-131 0 0,0 0-144 0 0,0 0-134 0 0,0 0-109 0 0,-1-1 8568 0 0,-1-1-4607 0 0,-10-8-3021 0 0,9 10-1752 0 0,0 0 0 0 0,0 1 0 0 0,1-1-1 0 0,-1 1 1 0 0,0 0 0 0 0,0 0 0 0 0,0 0 0 0 0,1 0 0 0 0,-1 1-1 0 0,1-1 1 0 0,-1 1 0 0 0,1-1 0 0 0,-1 1 0 0 0,1 0 0 0 0,0 0-1 0 0,0 0 1 0 0,0 0 0 0 0,0 1 0 0 0,0-1 0 0 0,0 0 0 0 0,1 1-1 0 0,-1-1 1 0 0,1 1 0 0 0,0 0 0 0 0,0-1 0 0 0,0 1-1 0 0,0 0 1 0 0,0 0 0 0 0,0 0 0 0 0,1 0 0 0 0,0 0 0 0 0,-1 0-1 0 0,1-1 1 0 0,0 1 0 0 0,0 0 0 0 0,1 0 0 0 0,-1 0 0 0 0,0 0-1 0 0,1 0 1 0 0,0 0 0 0 0,0 0 0 0 0,0-1 0 0 0,0 1 0 0 0,0 0-1 0 0,1-1 1 0 0,0 3-28 0 0,2-4 74 0 0,1 0 0 0 0,-1 0 0 0 0,1 0 0 0 0,-1 0 0 0 0,1-1 0 0 0,0 1 0 0 0,-1-1 0 0 0,1-1 0 0 0,-1 1 0 0 0,1 0 0 0 0,0-1 0 0 0,-1 0 0 0 0,1 0 0 0 0,-1-1 0 0 0,0 1 0 0 0,1-1 0 0 0,-1 0 0 0 0,0 0 0 0 0,0 0 0 0 0,0-1-74 0 0,-2 2 10 0 0,0 1 0 0 0,0-1 1 0 0,0 1-1 0 0,-1-1 0 0 0,1 0 1 0 0,0 1-1 0 0,-1-1 0 0 0,1 0 1 0 0,-1 0-1 0 0,1 0 0 0 0,-1 0 1 0 0,0 0-1 0 0,1 0 0 0 0,-1-1 1 0 0,0 1-1 0 0,0 0 0 0 0,0-1 1 0 0,0 1-1 0 0,0-1 0 0 0,0 1 1 0 0,0-1-1 0 0,0 1 0 0 0,-1-1 1 0 0,1 0-1 0 0,0 1 0 0 0,-1-1 1 0 0,0 0-1 0 0,1 0 1 0 0,-1 1-1 0 0,0-1 0 0 0,0 0 1 0 0,0 0-1 0 0,0 1 0 0 0,0-1 1 0 0,0 0-1 0 0,-1 0 0 0 0,1 1 1 0 0,0-1-1 0 0,-1 0 0 0 0,0 1 1 0 0,1-1-1 0 0,-1 0 0 0 0,0 1 1 0 0,0-1-1 0 0,0 1 0 0 0,0-1 1 0 0,0 1-1 0 0,0-1 0 0 0,0 1 1 0 0,0 0-1 0 0,-1 0 0 0 0,1 0 1 0 0,0-1-1 0 0,-1 1 0 0 0,1 0 1 0 0,-1 1-1 0 0,1-1 0 0 0,-1 0 1 0 0,0 0-1 0 0,1 1 0 0 0,-1-1 1 0 0,0 1-11 0 0,-38-9-2077 0 0,42 15-6834 0 0,2-4-195 0 0,-1-1 2218 0 0</inkml:trace>
  <inkml:trace contextRef="#ctx0" brushRef="#br0" timeOffset="3502.217">622 37 264 0 0,'0'0'2738'0'0,"0"0"-484"0"0,0 0 62 0 0,0 0 414 0 0,0 0 48 0 0,0 0-223 0 0,0 0-445 0 0,0 0-506 0 0,0 0-382 0 0,0 0-260 0 0,0 0-192 0 0,0 0-136 0 0,1-3-125 0 0,4-6 657 0 0,-6 28-219 0 0,-7 33 109 0 0,-22 82-404 0 0,40-152-8000 0 0,-3 6-3538 0 0,-5 7 1853 0 0</inkml:trace>
  <inkml:trace contextRef="#ctx0" brushRef="#br0" timeOffset="3781.715">734 69 9122 0 0,'0'0'2306'0'0,"0"0"-415"0"0,0 0 16 0 0,0 0 48 0 0,0 0-187 0 0,0 0-283 0 0,0 0-341 0 0,0 0-343 0 0,0 0-290 0 0,0 0-211 0 0,0 0-130 0 0,0 0-33 0 0,0 0 52 0 0,4 24 881 0 0,-6 60 417 0 0,1-82 172 0 0,0-2-3699 0 0,1-3-15803 0 0,0 2 9824 0 0</inkml:trace>
  <inkml:trace contextRef="#ctx0" brushRef="#br0" timeOffset="4115.317">665 125 3153 0 0,'0'0'2452'0'0,"0"0"-174"0"0,0 0 249 0 0,0 0 200 0 0,0 0-278 0 0,0 0-545 0 0,0 0-555 0 0,0 0-422 0 0,0 0-290 0 0,0 0-197 0 0,0 0-109 0 0,0 0-47 0 0,0 0-11 0 0,-9-2 744 0 0,168 10 2710 0 0,-157-8-4583 0 0,-2-2-3456 0 0,0-1-6710 0 0,0 2 737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6:22.45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21 0 0 0,'0'0'237'0'0,"0"0"-22"0"0,0 0-52 0 0,0 0-9 0 0,0 0 56 0 0,0 0 107 0 0,0 0 134 0 0,0 0 114 0 0,0 0 100 0 0,0 0 83 0 0,6-1 3795 0 0,19-2-2844 0 0,207 9 3625 0 0,69-2-4575 0 0,-156-7-704 0 0,374 0 962 0 0,-94-3-234 0 0,164 3-331 0 0,-424-9 355 0 0,322 28-373 0 0,-127-6-146 0 0,-202-8-487 0 0,-99-2-9566 0 0,-58 0-47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6:23.55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7 0 0 0,'0'0'53'0'0,"0"0"70"0"0,0 0-51 0 0,0 0-47 0 0,0 0 2 0 0,0 0 29 0 0,0 0 84 0 0,0 0 182 0 0,0 0 231 0 0,0 0 198 0 0,11-6 3151 0 0,136 18 2196 0 0,172 1-1535 0 0,-223-15-4919 0 0,-92 4-5553 0 0,-3-1-3775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6:28.661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1480 552 0 0 0,'0'0'878'0'0,"0"0"548"0"0,0 0 180 0 0,0 0-100 0 0,0 0-223 0 0,0 0-231 0 0,0 0-194 0 0,0 0-113 0 0,0 0-52 0 0,2-2 8394 0 0,2-2-4666 0 0,21-21-4247 0 0,117-138 966 0 0,-140 158-1214 0 0,-4 4-3443 0 0,-3 7-9563 0 0,4-5 4882 0 0</inkml:trace>
  <inkml:trace contextRef="#ctx0" brushRef="#br0" timeOffset="415.599">1552 326 7866 0 0,'0'0'1367'0'0,"0"0"-207"0"0,0 0-83 0 0,0 0 4 0 0,0 0-44 0 0,0 0-173 0 0,0 0-254 0 0,0 0-218 0 0,0 0-128 0 0,0 0-36 0 0,0 0 27 0 0,0 0 32 0 0,0 0 21 0 0,5-4-2 0 0,8-2-111 0 0,1 0-1 0 0,-1 0 1 0 0,1 1-1 0 0,0 1 0 0 0,0 0 1 0 0,0 1-1 0 0,0 1 1 0 0,1 0-1 0 0,2 0-194 0 0,-16 4 91 0 0,0-1 0 0 0,0 1 0 0 0,-1 0 1 0 0,1-1-1 0 0,0 1 0 0 0,-1 0 0 0 0,1-1 0 0 0,-1 1 0 0 0,0 0 0 0 0,1 0 0 0 0,-1-1 1 0 0,0 1-1 0 0,0 0 0 0 0,0 0 0 0 0,0-1 0 0 0,0 1 0 0 0,-1 0 0 0 0,1 0 0 0 0,-1-1 1 0 0,1 1-1 0 0,-1 0 0 0 0,1-1 0 0 0,-1 1 0 0 0,0 0 0 0 0,0-1 0 0 0,0 1 1 0 0,-1 1-92 0 0,-11 20 218 0 0,-4 8-92 0 0,14-21-4431 0 0,1 1-3876 0 0,2-10-990 0 0</inkml:trace>
  <inkml:trace contextRef="#ctx0" brushRef="#br0" timeOffset="1621.271">1877 222 0 0 0,'0'0'1112'0'0,"0"0"227"0"0,0 0 216 0 0,0 0 164 0 0,0 0 79 0 0,0 0-22 0 0,0 0-202 0 0,0 0-283 0 0,0 0-292 0 0,0 0-299 0 0,0 0-177 0 0,0 0-67 0 0,2-22 4420 0 0,58-46-2845 0 0,-59 67-2022 0 0,-1 1 0 0 0,1 0 0 0 0,0-1 0 0 0,-1 1-1 0 0,1 0 1 0 0,0-1 0 0 0,0 1 0 0 0,-1 0 0 0 0,1 0 0 0 0,0 0 0 0 0,0 0 0 0 0,-1 0 0 0 0,1 0 0 0 0,0 0 0 0 0,0 0 0 0 0,-1 0 0 0 0,1 0 0 0 0,0 0 0 0 0,0 0 0 0 0,0 0 0 0 0,-1 1 0 0 0,1-1 0 0 0,0 0 0 0 0,-1 0 0 0 0,1 1 0 0 0,0-1 0 0 0,-1 1 0 0 0,1-1 0 0 0,0 1 0 0 0,-1-1 0 0 0,1 1 0 0 0,-1-1-1 0 0,1 1 1 0 0,-1-1 0 0 0,1 1 0 0 0,-1 0 0 0 0,1-1 0 0 0,-1 1 0 0 0,1 0 0 0 0,-1-1 0 0 0,0 1 0 0 0,0 0 0 0 0,1 0 0 0 0,-1-1 0 0 0,0 1 0 0 0,0 0 0 0 0,0 0 0 0 0,0-1 0 0 0,0 1 0 0 0,0 0 0 0 0,0 0 0 0 0,0 0 0 0 0,0 0-9 0 0,1 53 679 0 0,-1-42-614 0 0,-8 33 503 0 0,8-45-530 0 0,-3-36 920 0 0,4 31-969 0 0,0 0 0 0 0,1 0 0 0 0,-1 0 0 0 0,1 0 0 0 0,0 1 0 0 0,0-1 0 0 0,1 0 0 0 0,-1 1 0 0 0,1 0 0 0 0,0 0 0 0 0,0 0 0 0 0,0 0 0 0 0,1 0 0 0 0,-1 0 0 0 0,1 1 0 0 0,0 0 0 0 0,0 0 0 0 0,0 0 0 0 0,0 0 0 0 0,1 0 0 0 0,-1 1 0 0 0,1 0 0 0 0,0 0 0 0 0,0 0 0 0 0,-1 1 0 0 0,1-1-1 0 0,1 1 13 0 0,4 52 95 0 0,-26 19 137 0 0,16-70-222 0 0,0 0 17 0 0,0 0 16 0 0,0 0-22 0 0,0 0-7 0 0,0 0-14 0 0,0 0-35 0 0,0 0-29 0 0,0 0-69 0 0,-2-8-8109 0 0,1 7 1680 0 0,1 0-3093 0 0</inkml:trace>
  <inkml:trace contextRef="#ctx0" brushRef="#br0" timeOffset="3917.172">2263 167 0 0 0,'0'0'639'0'0,"0"0"346"0"0,0 0 98 0 0,0 0 48 0 0,0 0 20 0 0,3-4 8866 0 0,9-9-8401 0 0,-13 13-1550 0 0,1 0-1 0 0,-1 0 0 0 0,0 0 1 0 0,0-1-1 0 0,0 1 0 0 0,1 0 0 0 0,-1 0 1 0 0,0 0-1 0 0,0-1 0 0 0,0 1 1 0 0,1-1-1 0 0,-1 1 0 0 0,0 0 1 0 0,1-1-1 0 0,-1 1 0 0 0,0-1 1 0 0,1 1-1 0 0,-1-1 0 0 0,1 0 1 0 0,-1 1-1 0 0,0-1 0 0 0,1 0 1 0 0,0 1-1 0 0,-1-1 0 0 0,1 0 1 0 0,-1 1-1 0 0,1-1 0 0 0,0 0 1 0 0,0 0-1 0 0,-1 0 0 0 0,1 1 1 0 0,0-1-1 0 0,0 0 0 0 0,0 0 1 0 0,0 0-1 0 0,0 1 0 0 0,0-1 1 0 0,0 0-1 0 0,0 0 0 0 0,0 0 1 0 0,0 0-1 0 0,0 1 0 0 0,1-1 0 0 0,-1 0 1 0 0,0 0-1 0 0,1 1 0 0 0,-1-1 1 0 0,0 0-1 0 0,1 0 0 0 0,-1 1 1 0 0,1-1-1 0 0,-1 0 0 0 0,1 1 1 0 0,-1-1-1 0 0,1 1 0 0 0,0-1 1 0 0,-1 1-1 0 0,1-1 0 0 0,0 0-65 0 0,-4 2 15 0 0,-1 0 0 0 0,0 0 0 0 0,1 0 0 0 0,-1 1-1 0 0,1-1 1 0 0,-1 1 0 0 0,1-1 0 0 0,0 1-1 0 0,0 0 1 0 0,0 1 0 0 0,0-1 0 0 0,0 1 0 0 0,0-1-1 0 0,1 1 1 0 0,-1 0 0 0 0,1 0 0 0 0,-1 0-1 0 0,1 0 1 0 0,0 0 0 0 0,1 0 0 0 0,-1 1 0 0 0,0-1-1 0 0,1 1 1 0 0,0-1 0 0 0,0 1 0 0 0,0-1-1 0 0,0 1 1 0 0,0 0 0 0 0,1-1 0 0 0,0 1 0 0 0,0 0-1 0 0,0 0 1 0 0,0 0 0 0 0,0-1 0 0 0,1 1-1 0 0,0 1-14 0 0,1-3 44 0 0,0-1-1 0 0,0 0 1 0 0,0 0-1 0 0,0 0 0 0 0,1-1 1 0 0,-1 1-1 0 0,0 0 0 0 0,1-1 1 0 0,-1 1-1 0 0,0-1 0 0 0,1 0 1 0 0,-1 0-1 0 0,0 0 0 0 0,1 0 1 0 0,-1 0-1 0 0,0 0 0 0 0,1-1 1 0 0,-1 1-1 0 0,0-1 0 0 0,0 0 1 0 0,1 0-1 0 0,-1 1 0 0 0,0-1 1 0 0,0-1-1 0 0,0 1 0 0 0,0 0 1 0 0,0 0-1 0 0,0-1 0 0 0,0 1 1 0 0,-1-1-1 0 0,1 0 0 0 0,0 1 1 0 0,-1-1-1 0 0,0 0 0 0 0,1 0 1 0 0,-1 0-1 0 0,0 0 1 0 0,0 0-1 0 0,0 0 0 0 0,0 0 1 0 0,0-1-1 0 0,0 1-43 0 0,18-35 649 0 0,-19 37-577 0 0,0 0-33 0 0,0 0-42 0 0,0 21 146 0 0,-26 137 563 0 0,26-157-705 0 0,1 0 1 0 0,0 0 0 0 0,0-1 0 0 0,0 1-1 0 0,0 0 1 0 0,0-1 0 0 0,0 1 0 0 0,1 0 0 0 0,-1-1-1 0 0,0 1 1 0 0,0-1 0 0 0,0 0 0 0 0,1 1-1 0 0,-1-1 1 0 0,0 0 0 0 0,0 0 0 0 0,1 0 0 0 0,-1 0-1 0 0,0 0 1 0 0,0 0 0 0 0,1 0 0 0 0,-1 0-1 0 0,0 0 1 0 0,0-1 0 0 0,0 1 0 0 0,1 0 0 0 0,-1-1-1 0 0,0 1 1 0 0,0-1 0 0 0,0 0 0 0 0,0 1-1 0 0,0-1 1 0 0,0 0 0 0 0,0 1 0 0 0,0-1 0 0 0,0 0-1 0 0,0 0 1 0 0,0 0 0 0 0,0 0 0 0 0,-1 0-1 0 0,1 0 1 0 0,0-1-2 0 0,0 1-8 0 0,0 0 0 0 0,0 0 0 0 0,0 1 0 0 0,0-1 0 0 0,0 0 0 0 0,0 0 0 0 0,0 0 0 0 0,0 0-1 0 0,-1-1 1 0 0,1 1 0 0 0,0 0 0 0 0,-1 0 0 0 0,1 0 0 0 0,-1 0 0 0 0,1-1 0 0 0,-1 1 0 0 0,0 0 0 0 0,1-1 0 0 0,-1 1-1 0 0,0 0 1 0 0,0 0 0 0 0,0-1 0 0 0,0 1 0 0 0,0 0 0 0 0,0-1 0 0 0,0 1 0 0 0,-1 0 0 0 0,1-1 0 0 0,0 1 0 0 0,-1 0-1 0 0,1 0 1 0 0,-1-1 0 0 0,1 1 0 0 0,-1 0 0 0 0,0 0 0 0 0,1 0 0 0 0,-1 0 0 0 0,0 0 0 0 0,0 0 0 0 0,0 0 0 0 0,0 0-1 0 0,0 0 1 0 0,0 0 0 0 0,0 1 0 0 0,0-1 0 0 0,0 0 8 0 0,-59-16-372 0 0,2 21 443 0 0,97-12-165 0 0,-25 3 116 0 0,0-2 0 0 0,-1 0 0 0 0,0 0 0 0 0,0-1 0 0 0,-1-1 0 0 0,0 0 0 0 0,0 0 0 0 0,-1-2 0 0 0,8-8-22 0 0,-19 19-2 0 0,0 0 0 0 0,0 1 0 0 0,0-1 0 0 0,-1 0 1 0 0,1 0-1 0 0,0 1 0 0 0,0-1 0 0 0,0 0 0 0 0,0 1 0 0 0,0-1 1 0 0,0 0-1 0 0,0 1 0 0 0,0-1 0 0 0,0 0 0 0 0,1 0 0 0 0,-1 1 0 0 0,0-1 1 0 0,0 0-1 0 0,0 1 0 0 0,0-1 0 0 0,0 0 0 0 0,0 0 0 0 0,1 1 1 0 0,-1-1-1 0 0,0 0 0 0 0,0 0 0 0 0,0 1 0 0 0,1-1 0 0 0,-1 0 1 0 0,0 0-1 0 0,0 0 0 0 0,1 1 0 0 0,-1-1 0 0 0,0 0 0 0 0,0 0 0 0 0,1 0 1 0 0,-1 0-1 0 0,0 0 0 0 0,1 0 0 0 0,-1 0 0 0 0,0 0 0 0 0,0 1 1 0 0,1-1-1 0 0,-1 0 0 0 0,0 0 2 0 0,-1 9 73 0 0,1-7-70 0 0,-1-1 0 0 0,1 0 0 0 0,0 1-1 0 0,-1-1 1 0 0,1 0 0 0 0,0 1 0 0 0,0-1-1 0 0,0 0 1 0 0,0 1 0 0 0,0-1 0 0 0,0 0-1 0 0,0 1 1 0 0,1-1 0 0 0,-1 0 0 0 0,1 1 0 0 0,-1-1-1 0 0,0 0 1 0 0,1 0 0 0 0,0 1 0 0 0,-1-1-1 0 0,1 0 1 0 0,0 0 0 0 0,0 0 0 0 0,0 0-1 0 0,-1 0 1 0 0,1 0 0 0 0,0 0 0 0 0,0 0-1 0 0,0 0 1 0 0,1 0 0 0 0,-1-1 0 0 0,0 1-1 0 0,0 0 1 0 0,0-1 0 0 0,1 1 0 0 0,-1-1-1 0 0,0 1 1 0 0,0-1 0 0 0,1 0 0 0 0,-1 1-1 0 0,0-1 1 0 0,1 0 0 0 0,-1 0 0 0 0,1 0-1 0 0,-1 0 1 0 0,0 0 0 0 0,1 0 0 0 0,-1-1-1 0 0,0 1 1 0 0,1 0 0 0 0,-1-1 0 0 0,0 1-1 0 0,0-1 1 0 0,1 1 0 0 0,-1-1 0 0 0,0 1-1 0 0,0-1 1 0 0,0 0 0 0 0,0 0 0 0 0,0 0-1 0 0,0 0 1 0 0,1 0-3 0 0,1-1 20 0 0,0 0-1 0 0,0 0 0 0 0,0 0 1 0 0,0 0-1 0 0,-1 0 1 0 0,1 0-1 0 0,-1-1 0 0 0,1 1 1 0 0,-1-1-1 0 0,0 1 1 0 0,0-1-1 0 0,0 0 0 0 0,0 0 1 0 0,-1 0-1 0 0,1 0 1 0 0,-1 0-1 0 0,0-1 0 0 0,0 1 1 0 0,0 0-1 0 0,0-3-19 0 0,-2 6-7 0 0,0 0-1 0 0,0 0 1 0 0,0 0 0 0 0,0 0-1 0 0,0 0 1 0 0,0 0-1 0 0,0 0 1 0 0,0 0-1 0 0,1 1 1 0 0,-1-1 0 0 0,0 1-1 0 0,0-1 1 0 0,0 0-1 0 0,0 1 1 0 0,0-1-1 0 0,0 1 1 0 0,1 0 0 0 0,-1-1-1 0 0,0 1 1 0 0,0 0-1 0 0,1-1 1 0 0,-1 1-1 0 0,0 0 1 0 0,1 0 0 0 0,-1 0-1 0 0,1 0 1 0 0,-1-1-1 0 0,1 1 1 0 0,0 0-1 0 0,-1 0 1 0 0,1 0 0 0 0,0 0-1 0 0,0 0 1 0 0,-1 0-1 0 0,1 0 1 0 0,0 0-1 0 0,0 0 9 0 0,0 1-1 0 0,0 0 0 0 0,0-1 0 0 0,0 1 0 0 0,0 0 1 0 0,0-1-1 0 0,0 1 0 0 0,0-1 0 0 0,0 1 0 0 0,1 0 1 0 0,-1-1-1 0 0,1 1 0 0 0,-1-1 0 0 0,1 1 1 0 0,0-1-1 0 0,-1 1 0 0 0,1-1 0 0 0,0 0 0 0 0,0 1 1 0 0,0-1-1 0 0,0 0 0 0 0,0 0 0 0 0,0 0 0 0 0,1 1 1 0 0,-1-1-1 0 0,0 0 0 0 0,1-1 0 0 0,-1 1 1 0 0,0 0-1 0 0,1 0 0 0 0,-1-1 0 0 0,1 1 0 0 0,-1 0 1 0 0,1-1-1 0 0,0 0 0 0 0,-1 1 0 0 0,1-1 0 0 0,-1 0 1 0 0,1 0-1 0 0,0 0 0 0 0,-1 0 0 0 0,1 0 1 0 0,-1 0-1 0 0,1 0 0 0 0,0 0 0 0 0,-1-1 0 0 0,1 1 1 0 0,-1-1-1 0 0,1 1 0 0 0,-1-1 0 0 0,1 0 0 0 0,-1 1 1 0 0,1-1-1 0 0,-1 0 0 0 0,0 0 0 0 0,1 0 1 0 0,-1 0-1 0 0,18-12-890 0 0,-13 5-5436 0 0,-1-1-7966 0 0,-3 7 11573 0 0</inkml:trace>
  <inkml:trace contextRef="#ctx0" brushRef="#br0" timeOffset="4791.555">2636 16 5953 0 0,'0'0'1694'0'0,"0"0"-84"0"0,0 0-49 0 0,0 0 32 0 0,0 0 23 0 0,0 0-89 0 0,0 0-189 0 0,0 0-259 0 0,0 0-350 0 0,0 0-293 0 0,0 0-204 0 0,0 0-74 0 0,0 0 38 0 0,-4 3 72 0 0,1-1-154 0 0,1 1 1 0 0,0 0-1 0 0,-1 0 0 0 0,1 0 1 0 0,0 0-1 0 0,0 0 1 0 0,1 0-1 0 0,-1 1 1 0 0,0-1-1 0 0,1 0 1 0 0,0 1-1 0 0,0-1 1 0 0,0 1-1 0 0,1 0 1 0 0,-1-1-1 0 0,1 1 1 0 0,-1 0-1 0 0,1-1-114 0 0,-13 119 2115 0 0,11-155-1337 0 0,2 30-787 0 0,1 1 0 0 0,0 0 0 0 0,0 0 1 0 0,0 0-1 0 0,0 0 0 0 0,0 0 0 0 0,0 0 1 0 0,0 0-1 0 0,0 0 0 0 0,1 1 0 0 0,-1-1 1 0 0,1 0-1 0 0,-1 1 0 0 0,1-1 0 0 0,0 1 1 0 0,0-1-1 0 0,0 1 0 0 0,0 0 0 0 0,0 0 1 0 0,0 0-1 0 0,0 0 0 0 0,0 0 0 0 0,0 0 1 0 0,0 1-1 0 0,0-1 0 0 0,0 1 0 0 0,1-1 1 0 0,-1 1-1 0 0,0 0 0 0 0,0 0 0 0 0,1 0 1 0 0,-1 0-1 0 0,0 0 0 0 0,0 1 0 0 0,1-1 1 0 0,-1 1-1 0 0,0-1 0 0 0,0 1 1 0 0,0 0-1 0 0,0 0 0 0 0,0 0 0 0 0,0 0 1 0 0,0 0-1 0 0,0 0 0 0 0,0 1 0 0 0,0-1 1 0 0,-1 1-1 0 0,1-1 0 0 0,0 1 0 0 0,0 1 9 0 0,-1-2 10 0 0,0 1-1 0 0,0 0 1 0 0,0 0 0 0 0,0 0-1 0 0,0 0 1 0 0,0 0-1 0 0,-1 0 1 0 0,1 0-1 0 0,-1 0 1 0 0,1 0 0 0 0,-1 1-1 0 0,0-1 1 0 0,0 0-1 0 0,0 0 1 0 0,0 0 0 0 0,0 0-1 0 0,-1 0 1 0 0,1 1-1 0 0,-1-1 1 0 0,1 0-1 0 0,-1 0 1 0 0,0 0 0 0 0,0 0-1 0 0,0 0 1 0 0,0 0-1 0 0,0-1 1 0 0,0 1 0 0 0,0 0-1 0 0,-1 0 1 0 0,1-1-1 0 0,0 1 1 0 0,-1-1-1 0 0,0 1 1 0 0,1-1 0 0 0,-1 0-1 0 0,0 0 1 0 0,0 1-1 0 0,0-1 1 0 0,1 0 0 0 0,-1-1-1 0 0,0 1 1 0 0,0 0-1 0 0,-1 0 1 0 0,1-1-1 0 0,0 0 1 0 0,0 1 0 0 0,0-1-1 0 0,0 0 1 0 0,0 0-1 0 0,0 0 1 0 0,-1 0-1 0 0,1 0 1 0 0,0-1 0 0 0,-1 1-10 0 0,28-18-159 0 0,92-51 156 0 0,-123 72 10 0 0,4-3-5 0 0,0 1 1 0 0,0 0-1 0 0,1-1 0 0 0,-1 1 0 0 0,0 0 0 0 0,1 0 0 0 0,-1 0 0 0 0,1 0 0 0 0,-1 0 1 0 0,1 0-1 0 0,-1 1 0 0 0,1-1 0 0 0,0 0 0 0 0,0 1 0 0 0,0-1 0 0 0,0 1 1 0 0,0-1-1 0 0,0 1 0 0 0,0 0 0 0 0,0-1 0 0 0,1 1 0 0 0,-1 0 0 0 0,0 0 0 0 0,1 0 1 0 0,0-1-1 0 0,-1 1 0 0 0,1 0 0 0 0,0 0-2 0 0,0 0-211 0 0,0-1-1 0 0,0 1 1 0 0,0-1-1 0 0,0 0 1 0 0,0 1 0 0 0,0-1-1 0 0,0 1 1 0 0,1-1-1 0 0,-1 0 1 0 0,1 1 0 0 0,-1-1-1 0 0,1 0 1 0 0,-1 1-1 0 0,1-1 1 0 0,0 0 0 0 0,0 0-1 0 0,-1 0 1 0 0,1 1-1 0 0,0-1 1 0 0,0 0 0 0 0,0 0-1 0 0,0 0 1 0 0,0-1-1 0 0,1 1 1 0 0,-1 0-1 0 0,0 0 1 0 0,0 0 0 0 0,1-1-1 0 0,-1 1 1 0 0,0-1-1 0 0,1 1 1 0 0,-1-1 0 0 0,0 0-1 0 0,1 1 1 0 0,-1-1-1 0 0,0 0 1 0 0,1 0 0 0 0,-1 0-1 0 0,1 0 1 0 0,-1 0-1 0 0,1 0 1 0 0,-1 0 0 0 0,0-1-1 0 0,1 1 1 0 0,-1 0-1 0 0,0-1 1 0 0,1 1 0 0 0,-1-1-1 0 0,0 0 1 0 0,1 1-1 0 0,-1-1 1 0 0,0 0 0 0 0,0 0-1 0 0,1 0 212 0 0,4-3-10463 0 0,-6 2 7414 0 0</inkml:trace>
  <inkml:trace contextRef="#ctx0" brushRef="#br0" timeOffset="5060.273">2771 41 2433 0 0,'0'0'2163'0'0,"0"0"-222"0"0,0 0-208 0 0,0 0-78 0 0,0 0-126 0 0,0 0-214 0 0,0 0-289 0 0,0 0-335 0 0,0 0-375 0 0,0 0-407 0 0,0 0-306 0 0,0 0-163 0 0,0 0-53 0 0,-3-1 17 0 0,3 1 601 0 0,-9-6-792 0 0,15 7-4732 0 0,8 1-725 0 0,-12-2 6244 0 0</inkml:trace>
  <inkml:trace contextRef="#ctx0" brushRef="#br0" timeOffset="5335.328">2771 41 0 0 0,'36'-18'400'0'0,"-20"3"11214"0"0,-4 7-4099 0 0,-7 38-4621 0 0,-25 135-2103 0 0,20-165-1546 0 0,0 0-227 0 0,9-22-17766 0 0,-8 19 16019 0 0</inkml:trace>
  <inkml:trace contextRef="#ctx0" brushRef="#br0" timeOffset="5602.495">2845 78 5441 0 0,'0'0'3480'0'0,"0"0"-680"0"0,0 0-615 0 0,0 0-473 0 0,0 0-309 0 0,0 0-205 0 0,0 0-186 0 0,0 0-151 0 0,0 0-175 0 0,0 0-157 0 0,0 0-117 0 0,0 0-118 0 0,0 0-94 0 0,10-5-64 0 0,90-26-2378 0 0,-97 31 1407 0 0,5 0-5833 0 0,-5 1-3840 0 0</inkml:trace>
  <inkml:trace contextRef="#ctx0" brushRef="#br0" timeOffset="6517.698">2171 557 0 0 0,'0'0'636'0'0,"0"0"1434"0"0,0 0 213 0 0,0 0-335 0 0,0 0-411 0 0,0 0-377 0 0,0 0-268 0 0,0 0-89 0 0,0 0 31 0 0,0 0 79 0 0,5-1 6667 0 0,17-5-7023 0 0,77-27 68 0 0,2 5 1 0 0,1 4 0 0 0,1 5 0 0 0,73-4-626 0 0,40-8 202 0 0,-165 21-2026 0 0,-61-6-9384 0 0,9 10 7300 0 0,-3 0 3529 0 0,4 10 7728 0 0,0 1-8851 0 0,1 0-5331 0 0,1-4 1220 0 0</inkml:trace>
  <inkml:trace contextRef="#ctx0" brushRef="#br0" timeOffset="9831.657">3977 49 6577 0 0,'0'0'4908'0'0,"0"0"-2906"0"0,0 0-1107 0 0,0 0-90 0 0,0 0 171 0 0,0 0 254 0 0,0 0 133 0 0,0 0-145 0 0,0 0-269 0 0,0 0-287 0 0,0 0-249 0 0,0 0-157 0 0,-2 11-123 0 0,-11 99-597 0 0,16-94-1532 0 0,0-14-3818 0 0,2-2-7473 0 0,-3-1 12461 0 0</inkml:trace>
  <inkml:trace contextRef="#ctx0" brushRef="#br0" timeOffset="9994.226">4011 101 0 0 0,'0'0'3222'0'0,"0"0"-11"0"0,0 0-306 0 0,0 0-382 0 0,0 0-373 0 0,10-4-379 0 0,92-27 3285 0 0,-96 29-5119 0 0,25-4 384 0 0,-16 8-4199 0 0,-14 2-5329 0 0,-1-3 1196 0 0</inkml:trace>
  <inkml:trace contextRef="#ctx0" brushRef="#br0" timeOffset="7769.799">3277 140 0 0 0,'0'0'998'0'0,"0"0"1034"0"0,0 0 461 0 0,0 0 19 0 0,0 0-230 0 0,0 0-412 0 0,0 0-378 0 0,0 0-269 0 0,0 0-184 0 0,0 0-128 0 0,2-6-69 0 0,0-2-520 0 0,1-4 47 0 0,2 0 3452 0 0,-37 138-1830 0 0,30-118-2440 0 0,-1 1 2694 0 0,0-4-4550 0 0,2-1-4398 0 0,0-3-6136 0 0,2-1 8693 0 0</inkml:trace>
  <inkml:trace contextRef="#ctx0" brushRef="#br0" timeOffset="8309.477">3472 162 904 0 0,'0'0'1063'0'0,"0"0"-16"0"0,0 0 275 0 0,0 0 414 0 0,0 0 268 0 0,0 0 13 0 0,0 0-242 0 0,0 0-353 0 0,0 0-337 0 0,0 0-262 0 0,0 0-172 0 0,0 0-78 0 0,0 0-29 0 0,3-4 2 0 0,7-13-23 0 0,-36 11 1254 0 0,22 6-1726 0 0,1 0 1 0 0,-1 1-1 0 0,1 0 0 0 0,-1-1 0 0 0,0 1 0 0 0,1 0 1 0 0,0 1-1 0 0,-1-1 0 0 0,1 1 0 0 0,0-1 0 0 0,0 1 1 0 0,0 0-1 0 0,0 0 0 0 0,0 1 0 0 0,0-1 0 0 0,0 0 0 0 0,1 1 1 0 0,-1 0-1 0 0,1-1 0 0 0,0 1 0 0 0,0 0 0 0 0,0 0 1 0 0,0 1-1 0 0,0-1 0 0 0,1 0 0 0 0,-2 4-51 0 0,5-6 48 0 0,-1 0 0 0 0,0 0 0 0 0,1 0 0 0 0,-1 0 0 0 0,1 0 0 0 0,-1 0 0 0 0,1-1 0 0 0,0 1 0 0 0,-1 0 0 0 0,1-1 0 0 0,0 1 0 0 0,-1-1 0 0 0,1 0 0 0 0,0 1 0 0 0,0-1 0 0 0,-1 0 0 0 0,1 0 0 0 0,0 0 0 0 0,0 0 0 0 0,-1-1 0 0 0,1 1 0 0 0,0 0 0 0 0,0-1 0 0 0,-1 1 0 0 0,1-1 0 0 0,-1 0 0 0 0,1 1 0 0 0,1-2-48 0 0,-2 1 11 0 0,0 0 0 0 0,0 0 0 0 0,0 0 0 0 0,1 0 0 0 0,-1 0 0 0 0,0 0 0 0 0,1 1 0 0 0,-1-1 0 0 0,0 0 0 0 0,1 1 0 0 0,-1-1 0 0 0,1 1 0 0 0,-1-1 0 0 0,0 1 0 0 0,1 0 0 0 0,-1 0 0 0 0,1 0 0 0 0,-1-1 0 0 0,1 1-1 0 0,0 1 1 0 0,-1-1 0 0 0,1 0 0 0 0,-1 0 0 0 0,0 1 0 0 0,1-1 0 0 0,-1 0 0 0 0,1 1 0 0 0,-1 0 0 0 0,1-1 0 0 0,-1 1 0 0 0,0 0 0 0 0,0 0 0 0 0,1-1 0 0 0,-1 1 0 0 0,0 0 0 0 0,0 0 0 0 0,0 0 0 0 0,0 1 0 0 0,0-1 0 0 0,0 0-1 0 0,0 0 1 0 0,0 0 0 0 0,0 1 0 0 0,-1-1 0 0 0,1 1 0 0 0,-1-1 0 0 0,1 0 0 0 0,-1 1 0 0 0,1-1 0 0 0,-1 1 0 0 0,0-1 0 0 0,1 2-11 0 0,-38 112 845 0 0,51-102-2270 0 0,5-17-2301 0 0,-5-2-2615 0 0,-5 1-4061 0 0,-6 3 8394 0 0</inkml:trace>
  <inkml:trace contextRef="#ctx0" brushRef="#br0" timeOffset="8643.234">3583 156 3153 0 0,'0'0'2023'0'0,"0"0"-47"0"0,0 0-55 0 0,0 0-86 0 0,0 0-219 0 0,0 0-305 0 0,0 0-281 0 0,0 0-209 0 0,0 0-133 0 0,0 0-88 0 0,0 0-82 0 0,0 0-82 0 0,-3 5-37 0 0,1-4-324 0 0,1 0 1 0 0,0 0 0 0 0,-1 0 0 0 0,1 0-1 0 0,0 0 1 0 0,0 1 0 0 0,0-1 0 0 0,0 0 0 0 0,0 1-1 0 0,0-1 1 0 0,0 1 0 0 0,0-1 0 0 0,1 1-1 0 0,-1-1 1 0 0,1 1 0 0 0,-1 0 0 0 0,1-1 0 0 0,-1 1-1 0 0,1 0 1 0 0,0-1 0 0 0,0 1 0 0 0,0 0 0 0 0,0-1-1 0 0,0 1 1 0 0,0 0 0 0 0,1-1 0 0 0,-1 1-1 0 0,0 0 1 0 0,1-1 0 0 0,-1 1 0 0 0,1 0 0 0 0,0-1-1 0 0,-1 1 1 0 0,1-1 0 0 0,0 1 0 0 0,0-1-1 0 0,0 0 1 0 0,0 1 0 0 0,0-1 0 0 0,0 0 0 0 0,1 0-1 0 0,-1 0 1 0 0,0 1 0 0 0,1-1 0 0 0,-1-1-1 0 0,0 1 1 0 0,1 0 0 0 0,0 0 0 0 0,-1 0 0 0 0,1-1-1 0 0,-1 1 1 0 0,1-1 0 0 0,0 1 0 0 0,-1-1-1 0 0,1 0 1 0 0,1 0-76 0 0,-1 0 35 0 0,0 0 0 0 0,0-1 1 0 0,0 1-1 0 0,0-1 0 0 0,0 0 0 0 0,0 0 0 0 0,-1 0 0 0 0,1 0 0 0 0,0 0 1 0 0,0 0-1 0 0,-1 0 0 0 0,1 0 0 0 0,-1-1 0 0 0,1 1 0 0 0,-1-1 0 0 0,0 1 1 0 0,1-1-1 0 0,-1 1 0 0 0,0-1 0 0 0,0 0 0 0 0,0 0 0 0 0,0 1 0 0 0,0-1 1 0 0,-1 0-1 0 0,1 0 0 0 0,0 0 0 0 0,-1 0 0 0 0,0 0 0 0 0,1 0 0 0 0,-1 0 0 0 0,0 0 1 0 0,0 0-1 0 0,0 0 0 0 0,0 0 0 0 0,0 0 0 0 0,-1 0 0 0 0,1 0 0 0 0,-1 0 1 0 0,1 0-1 0 0,-1 0 0 0 0,0 0 0 0 0,1 0 0 0 0,-1 0 0 0 0,-1 0-35 0 0,-1-27-2398 0 0,8 24-3896 0 0,2 6-6501 0 0,-6 1 10166 0 0</inkml:trace>
  <inkml:trace contextRef="#ctx0" brushRef="#br0" timeOffset="9310.41">3711 95 0 0 0,'0'0'1574'0'0,"0"0"824"0"0,0 0 323 0 0,0 0-44 0 0,0 0-220 0 0,0 0-442 0 0,0 0-524 0 0,0 0-507 0 0,0 0-413 0 0,0 0-243 0 0,0 0 0 0 0,1-11 731 0 0,-25 136 2805 0 0,32-129-2757 0 0,-4 0-1111 0 0,1 1 0 0 0,-1 0-1 0 0,1 1 1 0 0,0-1 0 0 0,0 1 0 0 0,0 0 0 0 0,0 0 0 0 0,0 0 0 0 0,0 1-1 0 0,1 0 1 0 0,-1 0 0 0 0,1 0 0 0 0,-1 1 0 0 0,0-1 0 0 0,4 2 4 0 0,-8 0 6 0 0,-1 0 1 0 0,1 0 0 0 0,0 0 0 0 0,-1 0-1 0 0,1 0 1 0 0,-1 0 0 0 0,1 0-1 0 0,-1 1 1 0 0,0-1 0 0 0,0 0 0 0 0,1 0-1 0 0,-1 1 1 0 0,0-1 0 0 0,0 0 0 0 0,0 0-1 0 0,0 1 1 0 0,0-1 0 0 0,0 0-1 0 0,-1 0 1 0 0,1 0 0 0 0,0 1 0 0 0,-1-1-1 0 0,1 0 1 0 0,-1 0 0 0 0,1 0-1 0 0,-1 0 1 0 0,1 1 0 0 0,-1-1 0 0 0,0 0-1 0 0,0 0 1 0 0,1 0 0 0 0,-1-1 0 0 0,0 1-1 0 0,0 0 1 0 0,0 0 0 0 0,0 0-1 0 0,0-1 1 0 0,0 1 0 0 0,0 0 0 0 0,0-1-1 0 0,-1 1 1 0 0,1-1 0 0 0,0 1-1 0 0,0-1 1 0 0,0 0 0 0 0,-1 1 0 0 0,1-1-1 0 0,0 0 1 0 0,0 0 0 0 0,-1 0-7 0 0,-10 2 254 0 0,42-19-169 0 0,-23 13-118 0 0,60-27-97 0 0,-64 73 247 0 0,-3-40-695 0 0,-1 4-10 0 0,0-4-3642 0 0,-1-1-4936 0 0,1-1-413 0 0</inkml:trace>
  <inkml:trace contextRef="#ctx0" brushRef="#br0" timeOffset="9559.413">3849 117 8938 0 0,'0'0'2456'0'0,"0"0"-1063"0"0,0 0-225 0 0,0 0-144 0 0,0 0-168 0 0,0 0-231 0 0,0 0-265 0 0,0 0-368 0 0,0 0-585 0 0,0 0-663 0 0,0 0-1000 0 0,0 0-2465 0 0,0 0-3265 0 0</inkml:trace>
  <inkml:trace contextRef="#ctx0" brushRef="#br0" timeOffset="17540.378">3403 568 0 0 0,'0'0'902'0'0,"0"0"190"0"0,0 0 124 0 0,0 0 191 0 0,0 0 96 0 0,0 0-39 0 0,0 0-118 0 0,0 0-203 0 0,0 0-160 0 0,0-32 4589 0 0,1 32-5516 0 0,-1 1 1 0 0,0-1 0 0 0,0 0 0 0 0,1 0 0 0 0,-1 0 0 0 0,0 0 0 0 0,1 0 0 0 0,-1 0 0 0 0,0 0 0 0 0,0 0 0 0 0,1 0 0 0 0,-1 0-1 0 0,0 0 1 0 0,1 0 0 0 0,-1 0 0 0 0,0 0 0 0 0,0 0 0 0 0,1 0 0 0 0,-1 0 0 0 0,0-1 0 0 0,1 1 0 0 0,-1 0 0 0 0,0 0-1 0 0,0 0 1 0 0,1 0 0 0 0,-1 0 0 0 0,0-1 0 0 0,0 1 0 0 0,0 0 0 0 0,1 0 0 0 0,-1 0 0 0 0,0-1 0 0 0,0 1 0 0 0,0 0-1 0 0,0 0 1 0 0,1-1 0 0 0,-1 1 0 0 0,0 0 0 0 0,0-1 0 0 0,0 1 0 0 0,0 0 0 0 0,0 0 0 0 0,0-1 0 0 0,0 1 0 0 0,0 0 0 0 0,0-1-1 0 0,0 1 1 0 0,0 0 0 0 0,0 0 0 0 0,0-1 0 0 0,0 1 0 0 0,0 0 0 0 0,0-1 0 0 0,0 1 0 0 0,0 0 0 0 0,0 0 0 0 0,-1-1-1 0 0,1 1 1 0 0,0 0 0 0 0,0 0 0 0 0,0-1 0 0 0,0 1 0 0 0,-1 0 0 0 0,1 0 0 0 0,0-1 0 0 0,0 1 0 0 0,0 0 0 0 0,-1 0-57 0 0,9 0-387 0 0,423-6 3001 0 0,-86 0-1990 0 0,-32-2-350 0 0,-181 1-200 0 0,9-2 22 0 0,-141 9-117 0 0,0 0-9 0 0,0 0 4 0 0,0 0-2 0 0,0 0 10 0 0,0 0 5 0 0,0 0-12 0 0,0 86 67 0 0,0-86-8 0 0,0 0 3 0 0,0 0 18 0 0,0 0 14 0 0,0 0 4 0 0,0 0 2 0 0,0 0-20 0 0,-10 2-3228 0 0,3 0-4831 0 0,4 0-2971 0 0</inkml:trace>
  <inkml:trace contextRef="#ctx0" brushRef="#br0" timeOffset="18724.35">2832 577 0 0 0,'0'0'604'0'0,"0"0"855"0"0,0 0 81 0 0,0 0-209 0 0,0 0-197 0 0,0 0-132 0 0,0-18 5898 0 0,-22-25-2726 0 0,51 42-4053 0 0,202-12 999 0 0,-200 12-405 0 0,-31 1-585 0 0,11 22 584 0 0,-3 22-755 0 0,-4-25-5011 0 0,-3-15-5158 0 0</inkml:trace>
  <inkml:trace contextRef="#ctx0" brushRef="#br0" timeOffset="28906.299">2151 693 0 0 0,'0'0'1052'0'0,"0"0"-272"0"0,0 0-30 0 0,0 0 214 0 0,0 0 346 0 0,0 0 274 0 0,0 0 124 0 0,0 0-78 0 0,0 0-250 0 0,0 0-267 0 0,0 0-251 0 0,1-3-172 0 0,5-15 1120 0 0,-6 18-1168 0 0,-4-9 4344 0 0,-4-10-4089 0 0,0 13-780 0 0,0-1 0 0 0,0 1 0 0 0,-1 0 0 0 0,0 0 0 0 0,0 1 0 0 0,0 0-1 0 0,0 1 1 0 0,-1 0 0 0 0,0 1 0 0 0,0 0 0 0 0,0 0 0 0 0,-7 0-117 0 0,7 2 31 0 0,1 1-1 0 0,-1 0 1 0 0,1 1 0 0 0,-1 0-1 0 0,1 0 1 0 0,0 1 0 0 0,-1 0-1 0 0,1 1 1 0 0,0 0 0 0 0,0 0-1 0 0,-2 3-30 0 0,2-3 21 0 0,1 1 1 0 0,0 0-1 0 0,0 1 0 0 0,0 0 0 0 0,1 0 0 0 0,0 1 0 0 0,0 0 0 0 0,0 0 0 0 0,1 1 0 0 0,0-1 0 0 0,0 1 0 0 0,0 1 0 0 0,1-1 0 0 0,-1 4-21 0 0,-34 132 544 0 0,39-124-395 0 0,0 1-1 0 0,1-1 1 0 0,2 0-1 0 0,0 1 1 0 0,0-1-1 0 0,2 0 1 0 0,1-1 0 0 0,1 4-149 0 0,-3-17 47 0 0,0 0 0 0 0,0 0 0 0 0,1 0 0 0 0,-1-1 0 0 0,1 1 0 0 0,0-1 0 0 0,0 0 0 0 0,1 0 0 0 0,-1-1 0 0 0,1 1 1 0 0,0-1-1 0 0,0 0 0 0 0,0 0 0 0 0,0-1 0 0 0,1 1 0 0 0,2 0-47 0 0,3 0 82 0 0,0 0 0 0 0,0 0 0 0 0,1-1 0 0 0,-1 0 0 0 0,1-1 0 0 0,-1 0-1 0 0,1-1 1 0 0,-1 0 0 0 0,1-1 0 0 0,0 0 0 0 0,-1-1 0 0 0,0-1 0 0 0,1 0 0 0 0,10-4-82 0 0,45-23 152 0 0,-2-33 81 0 0,-55 49-245 0 0,37-81 71 0 0,-43 84-53 0 0,-2 0 0 0 0,0 0-1 0 0,0 0 1 0 0,-1 0 0 0 0,0 0-1 0 0,-1-1 1 0 0,0 1 0 0 0,-1 0 0 0 0,-2-10-6 0 0,3 12 9 0 0,-2 4-6 0 0,1-1-1 0 0,-1 0 0 0 0,0 1 0 0 0,0-1 0 0 0,-1 1 0 0 0,1-1 1 0 0,-1 1-1 0 0,-1 0 0 0 0,1 0 0 0 0,-1 0 0 0 0,0 1 0 0 0,0-1 1 0 0,0 1-1 0 0,0 0 0 0 0,-1 0 0 0 0,-1-1-2 0 0,3 4 47 0 0,-4-2-2742 0 0,6 5-2484 0 0,0 1-3836 0 0,1-1-2177 0 0</inkml:trace>
  <inkml:trace contextRef="#ctx0" brushRef="#br0" timeOffset="74558.415">3963 1278 0 0 0,'0'0'581'0'0,"0"0"29"0"0,0 0 402 0 0,0 0 689 0 0,0 0 548 0 0,0 0 217 0 0,0 0-196 0 0,0 0-430 0 0,0 0-398 0 0,0 0-319 0 0,-2-4 6560 0 0,-3-11-6640 0 0,-23-19-527 0 0,-31-20 727 0 0,-44 10-1027 0 0,57 33-167 0 0,0 1 1 0 0,-1 3-1 0 0,0 1 0 0 0,-35 2-49 0 0,38 5 8 0 0,0 1 0 0 0,0 3 0 0 0,0 2 0 0 0,0 2 0 0 0,1 1 0 0 0,-8 5-8 0 0,28-8 1 0 0,11-4-6 0 0,0 1-1 0 0,0-1 1 0 0,0 2 0 0 0,1 0 0 0 0,-1 0-1 0 0,1 1 1 0 0,1 0 0 0 0,-1 1-1 0 0,1 0 1 0 0,0 1 0 0 0,-5 5 5 0 0,-41 50-1 0 0,51-49 12 0 0,0 1 1 0 0,1 0-1 0 0,1-1 1 0 0,0 1 0 0 0,1 0-1 0 0,0 1 1 0 0,1-1-1 0 0,1 0 1 0 0,1 0 0 0 0,0 0-1 0 0,0 0 1 0 0,2 0-1 0 0,1 4-11 0 0,0-3 47 0 0,1 1-1 0 0,0-1 1 0 0,1 0-1 0 0,1-1 1 0 0,0 1-1 0 0,1-1 1 0 0,7 7-47 0 0,-5-6 101 0 0,2 0 0 0 0,0-1 0 0 0,1-1 0 0 0,0 0 1 0 0,1 0-1 0 0,1-2 0 0 0,11 9-101 0 0,90 21 565 0 0,116-14 26 0 0,-43-35-260 0 0,-35-29-31 0 0,-31-12-128 0 0,-44-8 11 0 0,-74 53-167 0 0,0-1 0 0 0,-1 0 0 0 0,1-1 0 0 0,-1 1 0 0 0,0-1 0 0 0,0 1 0 0 0,-1-1 0 0 0,1-1 0 0 0,-1 1 0 0 0,0 0 0 0 0,0-1 0 0 0,-1 0 0 0 0,0 1 0 0 0,0-1 0 0 0,0 0 0 0 0,0 0 0 0 0,-1 0 0 0 0,0-3-16 0 0,0-3 9 0 0,0 1 1 0 0,-1 0-1 0 0,0 0 0 0 0,-1 0 1 0 0,0-1-1 0 0,-1 1 1 0 0,0 0-1 0 0,-1 0 1 0 0,0 1-1 0 0,-1-1 1 0 0,0 1-1 0 0,-3-5-9 0 0,-8-9 306 0 0,12 20-4630 0 0,0 2-4719 0 0,2 2-2620 0 0</inkml:trace>
  <inkml:trace contextRef="#ctx0" brushRef="#br0" timeOffset="82643.458">8076 1227 2280 0 0,'0'0'2374'0'0,"0"0"-172"0"0,0 0-60 0 0,0 0-58 0 0,0 0-73 0 0,0 0-187 0 0,0 0-341 0 0,0 0-355 0 0,0 0-319 0 0,0 0-283 0 0,0 0-176 0 0,0 0-51 0 0,0 0 19 0 0,3-1 6668 0 0,-1-1-6667 0 0,44-68 541 0 0,-43 114-509 0 0,-1 16 457 0 0,0-67-812 0 0,1 1-1 0 0,0 0 0 0 0,0 0 1 0 0,1 0-1 0 0,0 1 1 0 0,0-1-1 0 0,0 1 1 0 0,1 0-1 0 0,-1 0 0 0 0,1 0 1 0 0,0 1-1 0 0,1-1 1 0 0,-1 1-1 0 0,1 1 0 0 0,-1-1 1 0 0,5-1 4 0 0,-9 5-5 0 0,-1-1 1 0 0,1 1-1 0 0,-1 0 1 0 0,1-1-1 0 0,0 1 0 0 0,-1 0 1 0 0,1 0-1 0 0,-1 0 1 0 0,1 0-1 0 0,-1-1 1 0 0,1 1-1 0 0,0 0 0 0 0,-1 0 1 0 0,1 0-1 0 0,0 0 1 0 0,-1 0-1 0 0,1 1 0 0 0,-1-1 1 0 0,1 0-1 0 0,-1 0 1 0 0,1 0-1 0 0,0 0 1 0 0,-1 1-1 0 0,1-1 0 0 0,-1 0 1 0 0,1 0-1 0 0,-1 1 1 0 0,1-1-1 0 0,-1 1 1 0 0,1-1-1 0 0,-1 0 0 0 0,1 1 1 0 0,-1-1-1 0 0,0 1 1 0 0,1-1-1 0 0,-1 1 0 0 0,0-1 1 0 0,1 1-1 0 0,-1-1 1 0 0,0 1-1 0 0,0-1 1 0 0,1 1-1 0 0,-1 0 0 0 0,0-1 1 0 0,0 1-1 0 0,0-1 1 0 0,0 1-1 0 0,0 0 1 0 0,0-1-1 0 0,0 1 0 0 0,0-1 1 0 0,0 1-1 0 0,0 0 1 0 0,0-1 4 0 0,-9 46 35 0 0,3-19-37 0 0,8-25 14 0 0,-1-1-1 0 0,1 1 1 0 0,0-1-1 0 0,0 0 1 0 0,0 0-1 0 0,0 1 1 0 0,0-1-1 0 0,0 0 1 0 0,0-1-1 0 0,0 1 1 0 0,1 0-1 0 0,-1-1 1 0 0,0 1-1 0 0,0-1 1 0 0,1 0-1 0 0,-1 1 0 0 0,0-1 1 0 0,0 0-1 0 0,1 0 1 0 0,-1-1-1 0 0,0 1 1 0 0,1 0-1 0 0,-1-1 1 0 0,0 0-1 0 0,0 1 1 0 0,0-1-1 0 0,0 0 1 0 0,1 0-1 0 0,-1 0 1 0 0,0 0-1 0 0,-1-1 0 0 0,1 1 1 0 0,0 0-1 0 0,0-1 1 0 0,0 0-12 0 0,23-26-185 0 0,-36 31-6683 0 0,7-1-826 0 0,1 0-4636 0 0</inkml:trace>
  <inkml:trace contextRef="#ctx0" brushRef="#br0" timeOffset="80599.29">7204 1482 0 0 0,'-15'1'-1450'0'0,"-6"-1"8192"0"0,-9 1 10051 0 0,30-1-16576 0 0,0 0-8 0 0,0 0-26 0 0,0 0-31 0 0,0 0-10 0 0,0 0-36 0 0,0 0-2 0 0,0 0 4 0 0,0 0-1 0 0,0 0 29 0 0,0 0 7 0 0,0 0-3 0 0,0 0 5 0 0,0 0-17 0 0,0 0-14 0 0,0 0 14 0 0,0 0-7 0 0,0 0-2 0 0,0 0 7 0 0,0 0-39 0 0,0 0-3 0 0,35 11 2589 0 0,301 1-1583 0 0,-97-14-639 0 0,343 2-32 0 0,-207 1-699 0 0,-394-2-3552 0 0,7 1-5316 0 0,5 0-3316 0 0</inkml:trace>
  <inkml:trace contextRef="#ctx0" brushRef="#br0" timeOffset="81291.574">8040 1371 0 0 0,'0'0'2323'0'0,"0"0"-474"0"0,0 0-82 0 0,0 0 268 0 0,0 0 263 0 0,0 0 135 0 0,0 0-140 0 0,0 0-363 0 0,0 0-366 0 0,0 0-318 0 0,0 0-218 0 0,0 0-148 0 0,0 0-120 0 0,2-4-61 0 0,5-13-71 0 0,-5 13-82 0 0,-2 4-60 0 0,0 0-84 0 0,0 0-81 0 0,0 0-53 0 0,0 0-76 0 0,-43 34 986 0 0,-114 127 490 0 0,125-120-1029 0 0,32-41-640 0 0,0 0-9 0 0,0 0 1 0 0,0 0 0 0 0,0 0 18 0 0,0 0-8 0 0,0 0-29 0 0,0-8-3450 0 0,0 3-3998 0 0,0 2-4123 0 0</inkml:trace>
  <inkml:trace contextRef="#ctx0" brushRef="#br0" timeOffset="84198.48">6530 1332 2721 0 0,'0'0'2073'0'0,"0"0"-158"0"0,0 0-47 0 0,0 0 33 0 0,0 0 64 0 0,0 0 4 0 0,0 0-190 0 0,0 0-256 0 0,0 0-246 0 0,0 0-217 0 0,0 0-163 0 0,-1-3-139 0 0,-2-8-114 0 0,2 8-92 0 0,1 3-82 0 0,0 0-64 0 0,0 0-62 0 0,0 0-58 0 0,0 0-42 0 0,0 0-51 0 0,-6 27 1409 0 0,-15 161 728 0 0,18-180-2013 0 0,1-5-2991 0 0,2-3-1551 0 0,3-3-8071 0 0,-2 1 2397 0 0</inkml:trace>
  <inkml:trace contextRef="#ctx0" brushRef="#br0" timeOffset="84700.262">6548 1455 6457 0 0,'0'0'1701'0'0,"0"0"-145"0"0,0 0-24 0 0,0 0 65 0 0,0 0 80 0 0,0 0-3 0 0,0 0-211 0 0,0 0-280 0 0,0 0-224 0 0,0 0-171 0 0,0 0-110 0 0,0 0-72 0 0,0 0-32 0 0,6-6-15 0 0,25-27 449 0 0,8 25 2131 0 0,-6 49-2661 0 0,-14-12 148 0 0,2-10 428 0 0,-11-12-4499 0 0,-4-3-2693 0 0,-6-4 4976 0 0,-1-1-1667 0 0,0 0-4016 0 0,1 0-2045 0 0</inkml:trace>
  <inkml:trace contextRef="#ctx0" brushRef="#br0" timeOffset="85034.526">6724 1398 4177 0 0,'0'0'2435'0'0,"0"0"-168"0"0,0 0-124 0 0,0 0-86 0 0,0 0-125 0 0,0 0-206 0 0,0 0-338 0 0,0 0-392 0 0,0 0-319 0 0,0 0-265 0 0,0 0-156 0 0,0 0-27 0 0,0 0 58 0 0,-19 19 1876 0 0,-114 79 415 0 0,138-101-6523 0 0,1-1 88 0 0,-1 0-4055 0 0,-2 2-2097 0 0</inkml:trace>
  <inkml:trace contextRef="#ctx0" brushRef="#br0" timeOffset="85701.36">6759 1366 7042 0 0,'0'0'1960'0'0,"0"0"-105"0"0,0 0-55 0 0,0 0 27 0 0,0 0 30 0 0,0 0-93 0 0,0 0-238 0 0,0 0-306 0 0,0 0-280 0 0,0 0-194 0 0,0 0-157 0 0,0 0-87 0 0,0 0-32 0 0,1-4-41 0 0,3-18 1612 0 0,-1 28-1956 0 0,0 0 1 0 0,1 0-1 0 0,-1-1 0 0 0,1 1 0 0 0,1-1 0 0 0,-1 0 0 0 0,1-1 0 0 0,0 1 0 0 0,0-1 0 0 0,0 1 0 0 0,1-2 1 0 0,-1 1-1 0 0,1-1 0 0 0,0 1 0 0 0,0-2 0 0 0,4 3-85 0 0,47 17 47 0 0,-82-1 114 0 0,15-14-156 0 0,3-3 2 0 0,1 0-1 0 0,0 0 0 0 0,-1 0 1 0 0,1 1-1 0 0,1 0 0 0 0,-1 0 1 0 0,1 0-1 0 0,0 1 0 0 0,0-1 1 0 0,0 1-1 0 0,1 1 0 0 0,0-1 1 0 0,0 1-1 0 0,0-1 0 0 0,1 1 1 0 0,0 0-1 0 0,1 0 0 0 0,-1 1 1 0 0,1-1-1 0 0,0 5-6 0 0,13-9 92 0 0,-8-6-8927 0 0,-3 3-2842 0 0</inkml:trace>
  <inkml:trace contextRef="#ctx0" brushRef="#br0" timeOffset="102862.205">6647 2635 9370 0 0,'0'0'1796'0'0,"0"0"-277"0"0,0 0-182 0 0,0 0 83 0 0,0 0 106 0 0,0 0 79 0 0,0 0-98 0 0,0 0-293 0 0,0 0-255 0 0,0 0-239 0 0,0 0-208 0 0,0 0-93 0 0,0 0-102 0 0,4-5-45 0 0,12-12 12 0 0,10 41 1245 0 0,50 50 71 0 0,-71-113-500 0 0,-4-128-1173 0 0,-1 167 70 0 0,0 0-5 0 0,0 0-38 0 0,0 0 11 0 0,36 0 37 0 0,161 0 5 0 0,-197 0 8 0 0,0 0-21 0 0,0 0-14 0 0,0 0-2 0 0,0 0-25 0 0,-24 18-3343 0 0,23-17 2830 0 0,-8 7-3350 0 0,4-2-5059 0 0,2-3-2028 0 0</inkml:trace>
  <inkml:trace contextRef="#ctx0" brushRef="#br0" timeOffset="103447.364">6838 2628 4985 0 0,'0'0'3318'0'0,"0"0"-1208"0"0,0 0-196 0 0,0 0 159 0 0,0 0-13 0 0,0 0-221 0 0,0 0-330 0 0,0 0-345 0 0,0 0-287 0 0,0 0-225 0 0,0 0-175 0 0,0 0-77 0 0,0 0-22 0 0,2-2 2 0 0,0 0-288 0 0,1 1 0 0 0,-1-1 0 0 0,0 1 0 0 0,1 0 0 0 0,-1-1 1 0 0,1 1-1 0 0,-1 0 0 0 0,1 0 0 0 0,-1 1 0 0 0,1-1 0 0 0,0 1 0 0 0,0-1 0 0 0,-1 1 0 0 0,1 0 1 0 0,0 0-1 0 0,-1 0 0 0 0,1 0 0 0 0,0 0 0 0 0,0 1 0 0 0,-1-1 0 0 0,1 1 0 0 0,0 0 1 0 0,-1 0-1 0 0,1 0 0 0 0,-1 0 0 0 0,1 0 0 0 0,-1 0 0 0 0,1 1 0 0 0,-1-1 0 0 0,0 1 0 0 0,0 0 1 0 0,0-1-1 0 0,0 1 0 0 0,0 0 0 0 0,0 0 0 0 0,0 1 0 0 0,-1-1 0 0 0,1 0 0 0 0,-1 0 0 0 0,0 1 1 0 0,1 1-93 0 0,-3-1 32 0 0,0 1 1 0 0,0-1-1 0 0,-1 0 1 0 0,1 0 0 0 0,-1 0-1 0 0,0 0 1 0 0,0 0-1 0 0,0 0 1 0 0,0 0 0 0 0,0-1-1 0 0,-1 1 1 0 0,1-1-1 0 0,-1 0 1 0 0,1 1 0 0 0,-1-1-1 0 0,0 0 1 0 0,-2 1-33 0 0,-20 18 222 0 0,27-20-183 0 0,1 1 0 0 0,-1 0 0 0 0,1-1 0 0 0,-1 0 1 0 0,1 0-1 0 0,-1 1 0 0 0,1-1 0 0 0,0-1 0 0 0,0 1 0 0 0,0 0 1 0 0,-1-1-1 0 0,1 1 0 0 0,0-1 0 0 0,0 0 0 0 0,0 0 1 0 0,0 0-1 0 0,0 0 0 0 0,-1-1 0 0 0,1 1 0 0 0,0-1 0 0 0,0 0-39 0 0,-3 1 2 0 0,88-13 258 0 0,-88 13-245 0 0,0 0 17 0 0,0 0-4 0 0,0 0 0 0 0,0 0-19 0 0,0 0-37 0 0,0 0 0 0 0,1-6-4889 0 0,-1 2-6823 0 0,1 2-232 0 0</inkml:trace>
  <inkml:trace contextRef="#ctx0" brushRef="#br0" timeOffset="100257.435">6505 2372 6561 0 0,'0'0'2105'0'0,"0"0"-107"0"0,0 0 69 0 0,0 0 52 0 0,0 0-155 0 0,0 0-227 0 0,0 0-268 0 0,0 0-268 0 0,0 0-205 0 0,0 0-169 0 0,0 0-141 0 0,0 0-80 0 0,0 0-73 0 0,-1-2-53 0 0,1 1-406 0 0,0 1-1 0 0,0-1 0 0 0,0 1 1 0 0,0-1-1 0 0,0 1 0 0 0,0-1 1 0 0,0 1-1 0 0,0-1 1 0 0,1 1-1 0 0,-1-1 0 0 0,0 1 1 0 0,0-1-1 0 0,0 1 0 0 0,0-1 1 0 0,1 1-1 0 0,-1 0 0 0 0,0-1 1 0 0,0 1-1 0 0,1-1 0 0 0,-1 1 1 0 0,0 0-1 0 0,1-1 0 0 0,-1 1 1 0 0,0 0-1 0 0,1-1 0 0 0,-1 1 1 0 0,1 0-1 0 0,-1-1 0 0 0,1 1 1 0 0,-1 0-1 0 0,0 0 0 0 0,1 0 1 0 0,-1 0-1 0 0,1-1 1 0 0,-1 1-1 0 0,1 0 0 0 0,-1 0 1 0 0,1 0-1 0 0,-1 0 0 0 0,1 0 1 0 0,-1 0-1 0 0,1 0 0 0 0,-1 0 1 0 0,1 0-1 0 0,-1 0 0 0 0,1 1 1 0 0,-1-1-1 0 0,1 0 0 0 0,-1 0 1 0 0,1 0-1 0 0,-1 0 0 0 0,0 1 1 0 0,1-1-1 0 0,-1 0 0 0 0,1 1 1 0 0,-1-1-1 0 0,0 0 0 0 0,1 1-73 0 0,14 0-42 0 0,18 0 123 0 0,-32-1-1052 0 0,14-2-6305 0 0,-9 0-1547 0 0,0 1-3117 0 0</inkml:trace>
  <inkml:trace contextRef="#ctx0" brushRef="#br0" timeOffset="102195.052">6419 2395 2993 0 0,'0'0'1789'0'0,"0"0"-27"0"0,0 0 78 0 0,0 0 170 0 0,0 0 153 0 0,0 0-28 0 0,0 0-221 0 0,0 0-336 0 0,0 0-309 0 0,0 0-251 0 0,0 0-236 0 0,0 0-134 0 0,0 0-128 0 0,1-2-95 0 0,29-8 2944 0 0,-18 12-3406 0 0,560-3 1849 0 0,-382 1-1720 0 0,-202 8-4022 0 0,-1 2-4478 0 0,8-6 1203 0 0,0-1-1334 0 0</inkml:trace>
  <inkml:trace contextRef="#ctx0" brushRef="#br0" timeOffset="96656.307">6473 2051 0 0 0,'0'0'1147'0'0,"0"0"10"0"0,0 0-130 0 0,0 0-81 0 0,0 0 2 0 0,0 0 26 0 0,9-8 2520 0 0,-7 6 2355 0 0,-1 2 5311 0 0,-4 121-9601 0 0,2-97-3708 0 0,1-15-4087 0 0,1-12-441 0 0,0 1-4610 0 0</inkml:trace>
  <inkml:trace contextRef="#ctx0" brushRef="#br0" timeOffset="97202.625">6599 2090 7050 0 0,'0'0'2655'0'0,"0"0"-888"0"0,0 0-286 0 0,0 0 28 0 0,0 0 90 0 0,0 0 41 0 0,0 0-109 0 0,0 0-308 0 0,0 0-304 0 0,0 0-206 0 0,0 0-150 0 0,0 0-49 0 0,0 0-42 0 0,1-3-10 0 0,0 0-651 0 0,-1 3 250 0 0,0 0 0 0 0,0 0 0 0 0,0 1 1 0 0,-1-1-1 0 0,1 0 0 0 0,0 0 0 0 0,0 0 0 0 0,-1 0 1 0 0,1 0-1 0 0,0 0 0 0 0,0 0 0 0 0,0 0 1 0 0,-1 0-1 0 0,1 0 0 0 0,0 0 0 0 0,0 0 0 0 0,-1 0 1 0 0,1 0-1 0 0,0 0 0 0 0,0 0 0 0 0,-1 0 1 0 0,1 0-1 0 0,0-1 0 0 0,0 1 0 0 0,0 0 1 0 0,-1 0-1 0 0,1 0 0 0 0,0 0 0 0 0,0 0 0 0 0,0-1 1 0 0,-1 1-1 0 0,1 0 0 0 0,0 0 0 0 0,0 0 1 0 0,0 0-1 0 0,0-1 0 0 0,0 1 0 0 0,-1 0 0 0 0,1 0 1 0 0,0-1-62 0 0,-29 64 739 0 0,28-62-720 0 0,1 1-1 0 0,0-1 1 0 0,0 0-1 0 0,-1 1 1 0 0,1-1-1 0 0,0 0 1 0 0,0 1-1 0 0,1-1 1 0 0,-1 0-1 0 0,0 1 1 0 0,0-1-1 0 0,1 0 1 0 0,-1 0-1 0 0,0 1 1 0 0,1-1-1 0 0,-1 0 1 0 0,1 0-1 0 0,0 0 1 0 0,-1 1-1 0 0,1-1 1 0 0,0 0-1 0 0,0 0 1 0 0,0 0-1 0 0,0 0 1 0 0,0 0-1 0 0,0-1 1 0 0,0 1-1 0 0,0 0 1 0 0,0 0-1 0 0,0-1 1 0 0,0 1-1 0 0,0 0 1 0 0,1-1-1 0 0,-1 1 1 0 0,0-1-1 0 0,1 0 1 0 0,-1 1-1 0 0,0-1 0 0 0,0 0 1 0 0,1 0-1 0 0,-1 0 1 0 0,0 0-1 0 0,1 0 1 0 0,-1 0-1 0 0,0 0 1 0 0,1 0-1 0 0,-1-1 1 0 0,0 1-1 0 0,1-1-18 0 0,1 0 10 0 0,0 0 0 0 0,-1 0-1 0 0,1-1 1 0 0,-1 1 0 0 0,0-1-1 0 0,1 0 1 0 0,-1 0 0 0 0,0 0-1 0 0,0 0 1 0 0,0 0-1 0 0,-1 0 1 0 0,1 0 0 0 0,0-1-1 0 0,-1 1 1 0 0,1-1 0 0 0,-1 1-1 0 0,0-1 1 0 0,0 0 0 0 0,0 1-1 0 0,0-1 1 0 0,-1 0 0 0 0,1 0-1 0 0,-1 1 1 0 0,1-1 0 0 0,-1 0-1 0 0,0 0 1 0 0,0 0-1 0 0,0 0 1 0 0,-1 0 0 0 0,1 1-1 0 0,0-1 1 0 0,-1 0 0 0 0,0 0-1 0 0,0 1 1 0 0,0-1 0 0 0,0 0-1 0 0,0 1 1 0 0,-1-1 0 0 0,1 1-1 0 0,-1-1 1 0 0,1 1 0 0 0,-1 0-1 0 0,0 0 1 0 0,0 0-1 0 0,0 0 1 0 0,0 0 0 0 0,-1 0-10 0 0,1 1-1968 0 0,2 1-3645 0 0,1 0-5013 0 0,0 1 376 0 0</inkml:trace>
  <inkml:trace contextRef="#ctx0" brushRef="#br0" timeOffset="97715.607">6683 2029 3913 0 0,'0'0'4768'0'0,"0"0"-1783"0"0,0 0-683 0 0,0 0-323 0 0,0 0-250 0 0,0 0-213 0 0,0 0-246 0 0,0 0-246 0 0,0 0-253 0 0,0 0-192 0 0,0 0-193 0 0,0 0-163 0 0,-2-2-71 0 0,-3-7-39 0 0,4 6-1 0 0,1 3 3 0 0,0 0-14 0 0,14 25 1649 0 0,-11-21-1624 0 0,1 3-38 0 0,0 0 0 0 0,1-1 0 0 0,0 1 0 0 0,0-1 0 0 0,1 0 0 0 0,0-1 0 0 0,0 1 0 0 0,0-1 0 0 0,0 0 0 0 0,1-1 0 0 0,2 2-88 0 0,-36 34 461 0 0,-69 69-51 0 0,91-99-943 0 0,11-14-5387 0 0,2-2-4682 0 0,-5 4-96 0 0</inkml:trace>
  <inkml:trace contextRef="#ctx0" brushRef="#br0" timeOffset="98424.535">6874 2154 0 0 0,'0'0'1346'0'0,"0"0"798"0"0,0 0 310 0 0,0 0 76 0 0,0 0-48 0 0,0 0-191 0 0,0 0-328 0 0,0 0-347 0 0,0 0-321 0 0,0 0-219 0 0,0 0-151 0 0,0 0-135 0 0,0 0-49 0 0,-2-1-55 0 0,-7-3-77 0 0,6 3-40 0 0,3 1-76 0 0,0 0-63 0 0,0 0-46 0 0,0 0-65 0 0,0 0-42 0 0,0 0-24 0 0,0 0-47 0 0,0 0-14 0 0,0 0-32 0 0,0 0-32 0 0,0 0-9 0 0,0 0-30 0 0,0 0-2 0 0,0 0-5 0 0,0 0-18 0 0,0 0 6 0 0,0 0-5 0 0,0 0-21 0 0,26 0 635 0 0,41-5-359 0 0,-67 5-313 0 0,0 0 9 0 0,0 0-19 0 0,0 0-6 0 0,0 0-2 0 0,0 0 16 0 0,0 0 13 0 0,0 0 8 0 0,0 0-12 0 0,0 0-17 0 0,0 0 15 0 0,0 0-39 0 0,0 0-6 0 0,0 0-10 0 0,0 0-39 0 0,0 0-17 0 0,7-4-22954 0 0,-6 4 18340 0 0</inkml:trace>
  <inkml:trace contextRef="#ctx0" brushRef="#br0" timeOffset="98846.207">7067 2078 1192 0 0,'0'0'3316'0'0,"0"0"-1025"0"0,0 0-273 0 0,0 0 82 0 0,0 0 30 0 0,0 0-48 0 0,0 0-211 0 0,0 0-351 0 0,0 0-273 0 0,0 0-179 0 0,0 0-118 0 0,0 0-109 0 0,0 0-70 0 0,1-5-62 0 0,3-11-133 0 0,-5 19 2317 0 0,-4 10-2215 0 0,-18 106 682 0 0,21-112-821 0 0,1-2-5480 0 0,5-7-9592 0 0,-3 0 3855 0 0</inkml:trace>
  <inkml:trace contextRef="#ctx0" brushRef="#br0" timeOffset="99175.973">7159 2112 4065 0 0,'0'0'4359'0'0,"0"0"-1251"0"0,0 0-612 0 0,0 0-369 0 0,0 0-327 0 0,0 0-294 0 0,0 0-393 0 0,0 0-406 0 0,0 0-313 0 0,0 0-186 0 0,0 0-38 0 0,0 0 8 0 0,0 0 54 0 0,-3 4 43 0 0,3-4-273 0 0,-3 2 115 0 0,0 1 0 0 0,0 0 0 0 0,1 0 1 0 0,0 0-1 0 0,-1 0 0 0 0,1 0 0 0 0,0 0 0 0 0,0 0 1 0 0,1 1-1 0 0,-1-1 0 0 0,1 1 0 0 0,0-1 0 0 0,0 1 1 0 0,0-1-1 0 0,0 1 0 0 0,0 0 0 0 0,1 0 0 0 0,0 0-117 0 0,1-4 62 0 0,-1 1 0 0 0,1 0 0 0 0,0-1 0 0 0,0 1 0 0 0,0-1 0 0 0,0 1 0 0 0,0-1 0 0 0,0 0 0 0 0,0 1 0 0 0,0-1 0 0 0,0 0-1 0 0,0 1 1 0 0,0-1 0 0 0,0 0 0 0 0,0 0 0 0 0,0 0 0 0 0,0 0 0 0 0,0 0 0 0 0,0 0 0 0 0,0 0 0 0 0,0-1 0 0 0,0 1 0 0 0,0 0 0 0 0,0-1 0 0 0,0 1-1 0 0,0 0 1 0 0,0-1 0 0 0,0 1 0 0 0,0-1 0 0 0,0 0 0 0 0,0 1 0 0 0,-1-1 0 0 0,1 1 0 0 0,0-1 0 0 0,0 0 0 0 0,-1 0 0 0 0,1 0 0 0 0,0 1 0 0 0,-1-1 0 0 0,1 0-1 0 0,-1 0 1 0 0,1 0 0 0 0,-1 0 0 0 0,1 0 0 0 0,-1 0 0 0 0,0 0 0 0 0,0 0 0 0 0,1-1-62 0 0,-14-28 889 0 0,4 16-3554 0 0,6 0-9845 0 0,3 13 4223 0 0</inkml:trace>
  <inkml:trace contextRef="#ctx0" brushRef="#br0" timeOffset="99552.26">7204 2050 6809 0 0,'0'0'4800'0'0,"0"0"-2183"0"0,0 0-698 0 0,0 0-172 0 0,0 0-187 0 0,0 0-192 0 0,0 0-221 0 0,0 0-321 0 0,0 0-277 0 0,0 0-233 0 0,0 0-181 0 0,0 0-60 0 0,0-3-30 0 0,5-5 343 0 0,11 24 563 0 0,-5-3-586 0 0,47 51 672 0 0,-59-59-971 0 0,0-1 0 0 0,-1 1 0 0 0,1-1 0 0 0,-1 1 0 0 0,0-1 0 0 0,0 0 0 0 0,0 0 0 0 0,0 0 0 0 0,-1 0 0 0 0,0 0 0 0 0,0 0 0 0 0,0-1 0 0 0,0 1 1 0 0,0-1-1 0 0,-1 0 0 0 0,1 0 0 0 0,-1 0 0 0 0,0 0 0 0 0,-2 0-66 0 0,-18 19-3 0 0,7 9 139 0 0,16-24-4936 0 0,0 2-5074 0 0,1-8-1077 0 0</inkml:trace>
  <inkml:trace contextRef="#ctx0" brushRef="#br0" timeOffset="101385.61">7138 2132 840 0 0,'0'0'1871'0'0,"0"0"-177"0"0,0 0-71 0 0,0 0 71 0 0,0 0 51 0 0,0 0-34 0 0,0 0-241 0 0,0 0-270 0 0,0 0-162 0 0,0 0-181 0 0,0 0-91 0 0,0 0-55 0 0,0 0-65 0 0,0-2 7 0 0,2-2-575 0 0,3-15 5664 0 0,-5 19-5470 0 0,0 0-35 0 0,0 0-86 0 0,0 0-27 0 0,0 0-40 0 0,0 0-20 0 0,-8 28 142 0 0,-6 61 1272 0 0,14-89-1450 0 0,0 0 21 0 0,0 0-2 0 0,0 0 32 0 0,0 0 21 0 0,0 0 51 0 0,0 0 17 0 0,0-26 305 0 0,11-18-566 0 0,-11 44 83 0 0,0 0-36 0 0,0 0-16 0 0,-4 26-274 0 0,3-21 282 0 0,0 12 266 0 0,8-31-6 0 0,17-50-200 0 0,-24 64 8 0 0,0 0-10 0 0,-7 24-189 0 0,2-10-545 0 0,-4 14 1657 0 0,7-19-5265 0 0,1 0-4643 0 0,1-8-2178 0 0</inkml:trace>
  <inkml:trace contextRef="#ctx0" brushRef="#br0" timeOffset="105049.507">7479 2307 4137 0 0,'0'0'1922'0'0,"0"0"-238"0"0,0 0 23 0 0,0 0 153 0 0,0 0 65 0 0,0 0-91 0 0,0 0-222 0 0,0 0-281 0 0,0 0-235 0 0,0 0-180 0 0,0 0-230 0 0,0 0-187 0 0,-9 1 143 0 0,7 0 4809 0 0,2-1-5426 0 0,44 9 1109 0 0,410 9-487 0 0,69 7-530 0 0,-414-24-24 0 0,-109-1-97 0 0,0 0 7 0 0,0 0-30 0 0,-26 0-2391 0 0,4-1-808 0 0,7-1-3400 0 0,7 1-4825 0 0</inkml:trace>
  <inkml:trace contextRef="#ctx0" brushRef="#br0" timeOffset="105504.16">7709 2495 11883 0 0,'0'0'1505'0'0,"0"0"2"0"0,0 0 131 0 0,0 0 125 0 0,0 0-40 0 0,0 0-280 0 0,0 0-411 0 0,0 0-293 0 0,0 0-179 0 0,0 0-129 0 0,0 0-126 0 0,0 0-103 0 0,0 0-34 0 0,0-2-11 0 0,4-6 44 0 0,1 0 0 0 0,-1 1 1 0 0,1 0-1 0 0,1 0 0 0 0,-1 1 0 0 0,1-1 0 0 0,0 1 1 0 0,1 0-1 0 0,-1 1 0 0 0,1 0 0 0 0,6-4-201 0 0,16-14 505 0 0,183-189 508 0 0,-202 200-1009 0 0,-17 17-512 0 0,-19 16-2513 0 0,16-16-1480 0 0,0-1-4632 0 0,5-3-2367 0 0</inkml:trace>
  <inkml:trace contextRef="#ctx0" brushRef="#br0" timeOffset="106170.531">7687 1989 8986 0 0,'0'0'635'0'0,"0"0"-161"0"0,0 0 111 0 0,0 0 384 0 0,0 0 475 0 0,0 0 317 0 0,0 0 5 0 0,0 0-187 0 0,0 0-289 0 0,0 0-253 0 0,0 0-201 0 0,0 0-179 0 0,0 0-87 0 0,6 1-87 0 0,-2-1-396 0 0,1 0 0 0 0,-1 0 0 0 0,0-1 0 0 0,1 1 0 0 0,-1-1 0 0 0,0 0 0 0 0,0 0 0 0 0,1-1 0 0 0,-1 1 0 0 0,0-1 0 0 0,0 0 0 0 0,0 0 0 0 0,-1 0 0 0 0,1 0 0 0 0,0-1 0 0 0,-1 1 0 0 0,0-1 0 0 0,1 0 1 0 0,-1 0-1 0 0,0-1 0 0 0,-1 1 0 0 0,1-1-87 0 0,3-4 25 0 0,-6 8-4 0 0,0 1 0 0 0,0-1 1 0 0,0 0-1 0 0,0 0 0 0 0,1 1 0 0 0,-1-1 0 0 0,0 0 0 0 0,0 0 0 0 0,1 0 1 0 0,-1 0-1 0 0,0 1 0 0 0,0-1 0 0 0,1 0 0 0 0,-1 0 0 0 0,0 0 0 0 0,1 0 1 0 0,-1 0-1 0 0,0 0 0 0 0,0 0 0 0 0,1 0 0 0 0,-1 0 0 0 0,0 0 0 0 0,1 0 1 0 0,-1 0-1 0 0,0 0 0 0 0,1 0 0 0 0,-1 0 0 0 0,0 0-21 0 0,-6 111 59 0 0,5-108-187 0 0,0 0 0 0 0,-1 0 0 0 0,1 0 0 0 0,-1-1 1 0 0,0 1-1 0 0,0-1 0 0 0,0 1 0 0 0,0-1 0 0 0,0 0 0 0 0,-1 1 1 0 0,1-1-1 0 0,-1-1 0 0 0,1 1 0 0 0,-1 0 0 0 0,0 0 0 0 0,0-1 1 0 0,0 0-1 0 0,1 0 0 0 0,-1 1 0 0 0,-1-2 0 0 0,1 1 0 0 0,0 0 1 0 0,0-1-1 0 0,0 1 0 0 0,0-1 0 0 0,0 0 0 0 0,0 0 0 0 0,-1 0 1 0 0,1 0-1 0 0,-1-1 128 0 0,-29 7 738 0 0,95-5 1860 0 0,50 0-2049 0 0,-99 4-1258 0 0,-6-3-2409 0 0,1 0-7859 0 0,-7-2 68 0 0</inkml:trace>
  <inkml:trace contextRef="#ctx0" brushRef="#br0" timeOffset="107252.525">8814 1317 1488 0 0,'0'0'2005'0'0,"0"0"-456"0"0,0 0-60 0 0,0 0 103 0 0,0 0 143 0 0,0 0 135 0 0,0 0 65 0 0,0 0-67 0 0,0 0-165 0 0,0 0-178 0 0,0 0-240 0 0,0 0-199 0 0,-3-8-167 0 0,-8-23-155 0 0,8 23-111 0 0,-14 104 3708 0 0,5-37-3763 0 0,-20 348 1065 0 0,20-243-1334 0 0,-12 278-139 0 0,15-374-230 0 0,31-125-13742 0 0,-19 48 6815 0 0,1 2-2851 0 0</inkml:trace>
  <inkml:trace contextRef="#ctx0" brushRef="#br0" timeOffset="108648.3">8766 1317 3073 0 0,'0'0'2140'0'0,"0"0"71"0"0,0 0-41 0 0,0 0-122 0 0,0 0-102 0 0,0 0-119 0 0,0 0-233 0 0,0 0-251 0 0,0 0-228 0 0,0 0-227 0 0,0 0-162 0 0,0 0-130 0 0,0 0-124 0 0,-3-3-64 0 0,-12-11 1231 0 0,40 23-36 0 0,250 2-400 0 0,164 1-1166 0 0,-360-27-12 0 0,-127 21-535 0 0,40 4 656 0 0,2 0 0 0 0,-1 0 0 0 0,1 0 0 0 0,1 1 0 0 0,0 0 0 0 0,0 0 0 0 0,1 1 1 0 0,0-1-1 0 0,1 1 0 0 0,1-1 0 0 0,0 1 0 0 0,0 0 0 0 0,1 7-146 0 0,-5 15 309 0 0,-25 314 1099 0 0,45-41-793 0 0,-10-45-541 0 0,-4-193-200 0 0,0-69 45 0 0,0 0 1 0 0,0 0-71 0 0,-14-26-6530 0 0,10 18 1633 0 0,1 3-2062 0 0,1 1-4472 0 0</inkml:trace>
  <inkml:trace contextRef="#ctx0" brushRef="#br0" timeOffset="109152.284">8694 2506 8778 0 0,'0'0'1470'0'0,"0"0"-102"0"0,0 0 173 0 0,0 0 277 0 0,0 0 55 0 0,0 0-137 0 0,0 0-310 0 0,0 0-297 0 0,0 0-221 0 0,0 0-205 0 0,0 0-149 0 0,0 0-126 0 0,0 0-91 0 0,-5-1-23 0 0,2 0-454 0 0,-10-3 1060 0 0,35 3 655 0 0,331-31-6 0 0,-114 17-1394 0 0,-226 11-199 0 0,-24 1-2332 0 0,-8 2-4247 0 0,5 0-6163 0 0,8 1 6033 0 0</inkml:trace>
  <inkml:trace contextRef="#ctx0" brushRef="#br0" timeOffset="110027.965">9239 2434 1144 0 0,'0'0'1010'0'0,"0"0"-153"0"0,0 0 297 0 0,0 0 445 0 0,0 0 257 0 0,0 0-6 0 0,0 0-307 0 0,0 0-375 0 0,0 0-245 0 0,0 0-140 0 0,0 0-8 0 0,0 0 17 0 0,0 0 20 0 0,3 0 18 0 0,67-4 4927 0 0,27-1-4669 0 0,-111 8-4890 0 0,7-2-1048 0 0,0 0-3604 0 0,3-1 1619 0 0</inkml:trace>
  <inkml:trace contextRef="#ctx0" brushRef="#br0" timeOffset="110752.557">8503 2344 0 0 0,'0'0'1075'0'0,"0"0"792"0"0,0 0 232 0 0,0 0-108 0 0,0 0-300 0 0,0 0-305 0 0,0 0-207 0 0,0 0-180 0 0,0 0-93 0 0,0 0-65 0 0,21 12 6075 0 0,126-10-4729 0 0,-122-5-2369 0 0,-21-1-4617 0 0,0-1-4608 0 0,-2 3 658 0 0</inkml:trace>
  <inkml:trace contextRef="#ctx0" brushRef="#br0" timeOffset="111813.521">8900 1882 10322 0 0,'0'0'1426'0'0,"0"0"-238"0"0,0 0 19 0 0,0 0 123 0 0,0 0 1 0 0,0 0-80 0 0,0 0-102 0 0,0 0-170 0 0,0 0-182 0 0,0 0-194 0 0,0 0-204 0 0,0 0-150 0 0,3-10-106 0 0,11-32-14 0 0,25-10 1575 0 0,-16 28-640 0 0,-24 52-902 0 0,-29 58 441 0 0,23-73-515 0 0,2 0 0 0 0,0 1 0 0 0,0-1-1 0 0,1 1 1 0 0,1 0 0 0 0,0 0 0 0 0,1 0 0 0 0,1 0 0 0 0,0 5-88 0 0,1-18 17 0 0,0 0 1 0 0,0 0-1 0 0,0 0 0 0 0,0 0 1 0 0,0 0-1 0 0,1 0 0 0 0,-1 0 1 0 0,0 0-1 0 0,1 0 0 0 0,-1 0 1 0 0,1-1-1 0 0,-1 1 0 0 0,1 0 1 0 0,-1 0-1 0 0,1 0 0 0 0,0-1 1 0 0,-1 1-1 0 0,1 0 0 0 0,0 0 1 0 0,0-1-1 0 0,-1 1 0 0 0,1-1 1 0 0,0 1-1 0 0,0-1 0 0 0,0 1 1 0 0,0-1-1 0 0,0 1 0 0 0,0-1 1 0 0,0 0-1 0 0,0 0 0 0 0,0 1 1 0 0,0-1-1 0 0,0 0 0 0 0,0 0 1 0 0,0 0-1 0 0,0 0 0 0 0,0 0 1 0 0,0 0-1 0 0,0 0 0 0 0,0-1 1 0 0,-1 1-1 0 0,1 0 0 0 0,0 0 1 0 0,0-1-1 0 0,0 1 0 0 0,0-1 1 0 0,1 1-18 0 0,42-23 332 0 0,-34 14-316 0 0,0 0-1 0 0,-1-1 1 0 0,0 0-1 0 0,0 0 1 0 0,-2-1-1 0 0,1 0 1 0 0,-1 0-1 0 0,0-1 1 0 0,-2 0 0 0 0,1 0-1 0 0,-1 0 1 0 0,-1-1-1 0 0,0 0 1 0 0,-1 0-1 0 0,0 0 1 0 0,-1 0-1 0 0,0 0 1 0 0,-1-4-16 0 0,-19 48-104 0 0,11-16 105 0 0,1 0 1 0 0,1 0-1 0 0,0 0 1 0 0,0 1-1 0 0,2-1 1 0 0,0 1-1 0 0,1 0 1 0 0,0 0-1 0 0,2 0 0 0 0,0 0 1 0 0,0 1-1 0 0,2 5-1 0 0,-2-20-75 0 0,1-1 0 0 0,-1 0 0 0 0,0 0 0 0 0,0 1 0 0 0,1-1 0 0 0,-1 0 0 0 0,1 0 0 0 0,-1 0 0 0 0,1 1 0 0 0,-1-1 0 0 0,1 0 0 0 0,0 0 0 0 0,-1 0 0 0 0,1 0 0 0 0,0 0-1 0 0,0 0 1 0 0,0 0 0 0 0,0-1 0 0 0,0 1 0 0 0,0 0 0 0 0,0 0 0 0 0,0-1 0 0 0,0 1 0 0 0,0-1 0 0 0,0 1 0 0 0,0-1 0 0 0,1 1 0 0 0,-1-1 0 0 0,0 1 0 0 0,0-1 0 0 0,1 0 0 0 0,-1 0 0 0 0,0 0 0 0 0,0 0-1 0 0,1 0 1 0 0,-1 0 0 0 0,0 0 0 0 0,0 0 0 0 0,1 0 0 0 0,-1-1 0 0 0,0 1 0 0 0,0-1 0 0 0,0 1 0 0 0,1 0 0 0 0,-1-1 0 0 0,0 0 75 0 0,49-33-5352 0 0,-4-52 6800 0 0,-53 84 3034 0 0,-26 32-3653 0 0,29-22-709 0 0,0 0 0 0 0,1 0 0 0 0,0 0 0 0 0,0 1 1 0 0,1-1-1 0 0,0 1 0 0 0,0-1 0 0 0,1 1 1 0 0,1 0-1 0 0,-1-1 0 0 0,1 1 0 0 0,1 0 0 0 0,-1 0 1 0 0,2-1-1 0 0,-1 1 0 0 0,3 6-120 0 0,2 49 124 0 0,-8-61-138 0 0,0 1 0 0 0,0-1-1 0 0,0 0 1 0 0,-1 0 0 0 0,1 0 0 0 0,-1 0 0 0 0,1-1 0 0 0,-1 1 0 0 0,0-1 0 0 0,0 1 0 0 0,0-1 0 0 0,-1 0 0 0 0,1 0 0 0 0,0-1 0 0 0,-1 1 0 0 0,1-1-1 0 0,-1 1 1 0 0,1-1 0 0 0,-1 0 0 0 0,0 0 0 0 0,0-1 0 0 0,1 1 0 0 0,-1-1 0 0 0,0 0 0 0 0,0 0 0 0 0,0 0 0 0 0,1 0 0 0 0,-1-1 0 0 0,-3 0 14 0 0,-14-17-5391 0 0,16 10-473 0 0,1 0-4032 0 0,4 8 9458 0 0,-2-3-5734 0 0</inkml:trace>
  <inkml:trace contextRef="#ctx0" brushRef="#br0" timeOffset="112061.549">9011 2139 9410 0 0,'0'0'2986'0'0,"0"0"-416"0"0,0 0-294 0 0,0 0-261 0 0,0 0-211 0 0,0 0-310 0 0,0 0-337 0 0,0 0-313 0 0,0 0-233 0 0,0 0-115 0 0,0 0-84 0 0,10-7-53 0 0,33-20-7 0 0,44 3 881 0 0,-57 21-1034 0 0,29-7 225 0 0,-59 9-1587 0 0,-1 1-2315 0 0,0 0-3470 0 0,1 0 6372 0 0,0 0-11468 0 0</inkml:trace>
  <inkml:trace contextRef="#ctx0" brushRef="#br0" timeOffset="186414.093">1679 4074 0 0 0,'0'0'1216'0'0,"0"0"150"0"0,0 0-158 0 0,0 0-197 0 0,0 0-100 0 0,-4 0-23 0 0,-1-1-437 0 0,-3 0-136 0 0,0 1 4759 0 0,7 0-4485 0 0,5 7 7033 0 0,7-2-4368 0 0,29 0-3754 0 0,-34-5 1366 0 0,321 11 364 0 0,-101-16-1083 0 0,-125 3-2216 0 0,51 2-5923 0 0,-69 0 3105 0 0,-81 0-5813 0 0</inkml:trace>
  <inkml:trace contextRef="#ctx0" brushRef="#br0" timeOffset="187482.482">4579 4031 0 0 0,'0'0'317'0'0,"0"0"550"0"0,0 0 269 0 0,0 0 359 0 0,0 0 322 0 0,0 0 169 0 0,0 0-51 0 0,0 0-254 0 0,0 0-287 0 0,0 0-267 0 0,0 0-199 0 0,0 0-153 0 0,-6-2-136 0 0,-18-3-83 0 0,18 3-81 0 0,6 2-65 0 0,0 0-30 0 0,-8 12 2341 0 0,8-12-2676 0 0,-1 0 1 0 0,1 0 0 0 0,-1 0 0 0 0,1 1 0 0 0,0-1-1 0 0,-1 0 1 0 0,1 0 0 0 0,0 0 0 0 0,-1 1 0 0 0,1-1-1 0 0,0 0 1 0 0,0 0 0 0 0,-1 1 0 0 0,1-1 0 0 0,0 0-1 0 0,0 0 1 0 0,-1 1 0 0 0,1-1 0 0 0,0 0 0 0 0,0 1-1 0 0,0-1 1 0 0,0 0 0 0 0,-1 1 0 0 0,1-1 0 0 0,0 1-1 0 0,0-1 1 0 0,0 0 0 0 0,0 1 0 0 0,0-1 0 0 0,0 0-1 0 0,0 1 1 0 0,0-1 0 0 0,0 1 0 0 0,0-1 0 0 0,0 0-1 0 0,0 1 1 0 0,0-1 0 0 0,0 0 0 0 0,1 1 0 0 0,-1-1-1 0 0,0 0 1 0 0,0 1 0 0 0,0-1 0 0 0,0 0 0 0 0,1 1-1 0 0,-1-1 1 0 0,0 0 0 0 0,0 1 0 0 0,1-1 0 0 0,-1 0-1 0 0,0 0 1 0 0,1 1 0 0 0,-1-1 0 0 0,0 0 0 0 0,0 0-1 0 0,1 0 1 0 0,-1 1 0 0 0,0-1 0 0 0,1 0 0 0 0,-1 0-1 0 0,1 0 1 0 0,-1 0 0 0 0,0 0 0 0 0,1 0 0 0 0,-1 0-1 0 0,0 0 1 0 0,1 0 0 0 0,0 0-46 0 0,157-2 1932 0 0,270-5-851 0 0,232 17-533 0 0,-471-7-441 0 0,-197 4-3623 0 0,0-1-6426 0 0,4-4-2061 0 0</inkml:trace>
  <inkml:trace contextRef="#ctx0" brushRef="#br0" timeOffset="194520.261">736 4641 0 0 0,'0'0'764'0'0,"0"0"938"0"0,0 0 200 0 0,0 0-67 0 0,0 0-131 0 0,0 0-169 0 0,0 0-152 0 0,0 0-140 0 0,-6-2 2253 0 0,3 1 5413 0 0,162 5-7307 0 0,-159-4-1633 0 0,0 0 22 0 0,0 0 32 0 0,0 0 15 0 0,0 0-24 0 0,0 0-41 0 0,0 0-14 0 0,0 0 19 0 0,0 0 24 0 0,0 0-24 0 0,0 0-8 0 0,0 0-49 0 0,-5 0-6870 0 0,-1 0-7456 0 0,5 0 9868 0 0</inkml:trace>
  <inkml:trace contextRef="#ctx0" brushRef="#br0" timeOffset="195229.247">743 4726 0 0 0,'0'0'915'0'0,"0"0"785"0"0,0 0 338 0 0,0 0-10 0 0,0 0-199 0 0,0 0-357 0 0,0 0-308 0 0,0 0-210 0 0,0 0-161 0 0,0 0-48 0 0,0 0 3 0 0,-2 1 1 0 0,1 6 6649 0 0,24-5-5646 0 0,34-4-1576 0 0,22 2 775 0 0,-7-3-532 0 0,-73 4-979 0 0,-5-2-2637 0 0,3 1-3755 0 0,1 0-4521 0 0</inkml:trace>
  <inkml:trace contextRef="#ctx0" brushRef="#br0" timeOffset="196331.118">1620 4531 2857 0 0,'0'0'1075'0'0,"0"0"-73"0"0,0 0 232 0 0,0 0 421 0 0,0 0 369 0 0,0 0 237 0 0,0 0-31 0 0,0 0-261 0 0,1-10-333 0 0,5-49 1459 0 0,-13 87-38 0 0,-1 0-2975 0 0,-11 127 1495 0 0,19-155-1479 0 0,0 0 6 0 0,0 0 19 0 0,0 0-11 0 0,3-32 385 0 0,-1-12-1003 0 0,-2 44 462 0 0,-42 33-272 0 0,72-22-894 0 0,-28-8-3425 0 0,0-1-4096 0 0,-2-2 7034 0 0,0 1-7852 0 0</inkml:trace>
  <inkml:trace contextRef="#ctx0" brushRef="#br0" timeOffset="197390.714">1401 4756 0 0 0,'0'0'619'0'0,"0"0"454"0"0,0 0 165 0 0,0 0 301 0 0,0 0 253 0 0,0 0 94 0 0,0 0-12 0 0,0 0-160 0 0,0 0-246 0 0,0 0-235 0 0,0 0-183 0 0,0 0-128 0 0,0 0-81 0 0,-2-1-66 0 0,2 1-701 0 0,0 1 1 0 0,0-1 0 0 0,0 1-1 0 0,0-1 1 0 0,0 1-1 0 0,0-1 1 0 0,0 1-1 0 0,0-1 1 0 0,0 1-1 0 0,0-1 1 0 0,0 0 0 0 0,0 1-1 0 0,0-1 1 0 0,0 1-1 0 0,-1-1 1 0 0,1 1-1 0 0,0-1 1 0 0,0 1-1 0 0,0-1 1 0 0,-1 0 0 0 0,1 1-1 0 0,0-1 1 0 0,-1 1-1 0 0,1-1 1 0 0,0 0-1 0 0,-1 1 1 0 0,1-1-1 0 0,0 0 1 0 0,-1 1 0 0 0,1-1-1 0 0,-1 0 1 0 0,1 0-1 0 0,0 0 1 0 0,-1 1-1 0 0,1-1 1 0 0,-1 0-1 0 0,1 0 1 0 0,-1 0 0 0 0,1 0-1 0 0,-1 0 1 0 0,1 0-1 0 0,-1 0 1 0 0,1 0-1 0 0,-1 0 1 0 0,1 0-1 0 0,-1 0 1 0 0,1 0 0 0 0,-1 0-1 0 0,1 0 1 0 0,-1 0-1 0 0,1 0 1 0 0,0-1-1 0 0,-1 1 1 0 0,1 0-1 0 0,-1 0 1 0 0,1-1 0 0 0,-1 1-1 0 0,1 0 1 0 0,0-1-1 0 0,-1 1 1 0 0,1 0-1 0 0,0-1 1 0 0,-1 1-75 0 0,42 11 1433 0 0,203-29-171 0 0,-142 24-995 0 0,-103-4-174 0 0,0-1-4028 0 0,0 0-7881 0 0,1-1 1791 0 0</inkml:trace>
  <inkml:trace contextRef="#ctx0" brushRef="#br0" timeOffset="199473.623">1307 5085 1104 0 0,'0'0'1675'0'0,"0"0"39"0"0,0 0 264 0 0,0 0 178 0 0,0 0 9 0 0,0 0-158 0 0,0 0-284 0 0,0 0-304 0 0,0 0-292 0 0,0 0-167 0 0,0 0-112 0 0,0-10-113 0 0,1-34-54 0 0,0 44-580 0 0,-1 1 0 0 0,0-1 0 0 0,1 0-1 0 0,-1 0 1 0 0,0 0 0 0 0,1 0 0 0 0,-1 0-1 0 0,1 0 1 0 0,-1 1 0 0 0,0-1 0 0 0,1 0-1 0 0,-1 0 1 0 0,1 0 0 0 0,-1 0 0 0 0,0 0 0 0 0,1-1-1 0 0,-1 1 1 0 0,1 0 0 0 0,-1 0 0 0 0,0 0-1 0 0,1 0 1 0 0,-1 0 0 0 0,1 0 0 0 0,-1-1-1 0 0,0 1 1 0 0,1 0 0 0 0,-1 0-101 0 0,2 37 475 0 0,-2-22-406 0 0,1 0 0 0 0,1 0 1 0 0,0 0-1 0 0,0-1 0 0 0,2 1 0 0 0,0-1 0 0 0,0 1 0 0 0,3 2-69 0 0,-5-18 105 0 0,-1 0 0 0 0,1 0 0 0 0,0 0 0 0 0,-1-1 0 0 0,1 1-1 0 0,-1-1 1 0 0,1 1 0 0 0,-1-1 0 0 0,0 1 0 0 0,0-1 0 0 0,0 0 0 0 0,0 0 0 0 0,0 0 0 0 0,0 0 0 0 0,0 1-1 0 0,-1-1 1 0 0,1 0 0 0 0,0 0 0 0 0,-1-1 0 0 0,0 1 0 0 0,0 0 0 0 0,1 0 0 0 0,-1-1-105 0 0,60-240-36 0 0,-60 262-4207 0 0,0-19 3995 0 0,-24 0 1666 0 0,190 4 189 0 0,-59-7-1324 0 0,-135 8-1864 0 0,18-3-2750 0 0,1 1-4795 0 0,7-2-1071 0 0</inkml:trace>
  <inkml:trace contextRef="#ctx0" brushRef="#br0" timeOffset="200290.36">1526 5052 3401 0 0,'0'0'2396'0'0,"0"0"-1617"0"0,0 0-321 0 0,0 0 438 0 0,0 0 497 0 0,0 0 308 0 0,0 0-48 0 0,0 0-323 0 0,0 0-391 0 0,0 0-319 0 0,0 0-157 0 0,0 0-88 0 0,0 0-42 0 0,-4 6 2 0 0,3-3-276 0 0,-1 0 0 0 0,-1-1 1 0 0,1 1-1 0 0,0 0 1 0 0,-1-1-1 0 0,1 1 0 0 0,-1-1 1 0 0,0 0-1 0 0,0 0 0 0 0,0 0 1 0 0,0 0-1 0 0,0 0 1 0 0,0-1-1 0 0,-1 1 0 0 0,1-1 1 0 0,0 0-1 0 0,-4 1-59 0 0,-57 3 1014 0 0,63-6-965 0 0,0-1 1 0 0,1 1-1 0 0,-1 0 0 0 0,1 0 1 0 0,-1-1-1 0 0,1 1 0 0 0,-1 0 1 0 0,1-1-1 0 0,0 1 1 0 0,0-1-1 0 0,0 1 0 0 0,0 0 1 0 0,0-1-1 0 0,0 1 0 0 0,0 0 1 0 0,0-1-1 0 0,1 1 1 0 0,-1 0-1 0 0,0-1 0 0 0,1 1 1 0 0,-1 0-1 0 0,1-1 0 0 0,-1 1 1 0 0,1 0-1 0 0,0 0 1 0 0,0 0-1 0 0,-1 0 0 0 0,1-1 1 0 0,0 1-1 0 0,0 0 0 0 0,0 1 1 0 0,0-1-1 0 0,0 0 1 0 0,0 0-1 0 0,0 0 0 0 0,1 0 1 0 0,-1 1-1 0 0,0-1 0 0 0,1 0-49 0 0,4-2 74 0 0,-1 0 1 0 0,1 0-1 0 0,0 0 0 0 0,0 0 0 0 0,0 1 0 0 0,0 0 0 0 0,0 1 0 0 0,1-1 0 0 0,-1 1 0 0 0,0 0 0 0 0,1 1 0 0 0,-1-1 0 0 0,1 1-74 0 0,-4 0 43 0 0,-1 0 0 0 0,0 0 0 0 0,1 1 0 0 0,-1-1 0 0 0,0 0 0 0 0,0 1 0 0 0,1 0 0 0 0,-1-1 0 0 0,0 1 0 0 0,0 0 0 0 0,0 0 0 0 0,0 0 0 0 0,0 0 0 0 0,0 1 0 0 0,0-1 0 0 0,0 0 0 0 0,0 1 0 0 0,-1 0 0 0 0,1-1 0 0 0,-1 1 0 0 0,1 0 0 0 0,-1 0 0 0 0,1 0 0 0 0,-1 0 0 0 0,0 0 0 0 0,0 0 0 0 0,0 0 0 0 0,0 0 0 0 0,0 0 1 0 0,-1 0-1 0 0,1 1 0 0 0,-1-1 0 0 0,1 0 0 0 0,-1 0 0 0 0,0 1 0 0 0,0 1-43 0 0,0 3 38 0 0,0-1 0 0 0,-1 0 0 0 0,0 0 1 0 0,0 0-1 0 0,0 0 0 0 0,-1 0 1 0 0,0 0-1 0 0,0 0 0 0 0,0 0 0 0 0,-1-1 1 0 0,0 1-1 0 0,0-1 0 0 0,-1 1 0 0 0,1-1 1 0 0,-1-1-1 0 0,0 1 0 0 0,0 0 0 0 0,-1-1 1 0 0,1 0-1 0 0,-1 0 0 0 0,0 0 0 0 0,0 0 1 0 0,-1-1-1 0 0,1 0 0 0 0,0 0 0 0 0,-1-1 1 0 0,0 1-1 0 0,0-1 0 0 0,-1 0-38 0 0,6-2 4 0 0,0 1 0 0 0,0-1 0 0 0,-1 0 0 0 0,1 0 0 0 0,0 0 0 0 0,0 1 0 0 0,0-1 0 0 0,0 0 0 0 0,0 0 0 0 0,0-1 1 0 0,0 1-1 0 0,0 0 0 0 0,0 0 0 0 0,0-1 0 0 0,0 1 0 0 0,0 0 0 0 0,0-1 0 0 0,0 1 0 0 0,0-1 0 0 0,0 1 0 0 0,0-1 0 0 0,0 0 0 0 0,0 1 0 0 0,0-1 0 0 0,0 0 0 0 0,1 1 0 0 0,-1-1 0 0 0,0 0 0 0 0,1 0 0 0 0,-1 0 0 0 0,0 0 0 0 0,1 0 0 0 0,-1 0 0 0 0,1 0 0 0 0,0 0 0 0 0,-1 0 0 0 0,1 0 0 0 0,0 0 0 0 0,-1 0 0 0 0,1 0 0 0 0,0 0 0 0 0,0 0 0 0 0,0 0 0 0 0,0 0 0 0 0,0-1 0 0 0,0 1 0 0 0,0 0 0 0 0,1 0 0 0 0,-1 0 0 0 0,0 0 0 0 0,0 0 0 0 0,1 0 1 0 0,-1 0-1 0 0,1 0 0 0 0,-1 0 0 0 0,1 0 0 0 0,-1 0 0 0 0,1 0 0 0 0,0 1 0 0 0,-1-1 0 0 0,1 0 0 0 0,1 0-4 0 0,0 0 1 0 0,1 0 1 0 0,-1 0-1 0 0,1 1 1 0 0,-1-1-1 0 0,1 1 1 0 0,0-1-1 0 0,-1 1 1 0 0,1 0 0 0 0,0 0-1 0 0,-1 1 1 0 0,1-1-1 0 0,0 0 1 0 0,-1 1-1 0 0,1-1 1 0 0,-1 1-1 0 0,1 0 1 0 0,-1 0-1 0 0,1 0 1 0 0,-1 0-1 0 0,0 1 1 0 0,1-1 0 0 0,-1 1-1 0 0,0-1 1 0 0,0 1-1 0 0,0 0 1 0 0,0-1-1 0 0,0 1 1 0 0,-1 0-1 0 0,1 0 1 0 0,0 1-1 0 0,-1-1 1 0 0,0 0-2 0 0,24 18 24 0 0,-19-16 81 0 0,0 0-1 0 0,1-1 1 0 0,-1 1-1 0 0,1-2 1 0 0,0 1 0 0 0,-1-1-1 0 0,1 0 1 0 0,0 0-1 0 0,0-1 1 0 0,1 0 0 0 0,-1 0-1 0 0,0-1 1 0 0,0 1-1 0 0,7-2-104 0 0,19-33 1158 0 0,-29 24-4229 0 0,-3 1-3328 0 0,-1 7-5316 0 0</inkml:trace>
  <inkml:trace contextRef="#ctx0" brushRef="#br0" timeOffset="204599.337">2847 4581 0 0 0,'0'0'511'0'0,"0"0"1076"0"0,0 0 505 0 0,0 0 119 0 0,0 0-125 0 0,0 0-288 0 0,0 0-335 0 0,0 0-252 0 0,0 0-200 0 0,0 0-108 0 0,2-4-297 0 0,4-9 7811 0 0,-8 13-8371 0 0,-1 1 0 0 0,1 0 0 0 0,0 0 1 0 0,-1 0-1 0 0,1 0 0 0 0,0 1 0 0 0,0-1 1 0 0,0 0-1 0 0,0 1 0 0 0,0-1 0 0 0,0 1 1 0 0,0 0-1 0 0,1 0 0 0 0,-1 0 0 0 0,1 0 0 0 0,-1 0 1 0 0,1 0-1 0 0,0 0 0 0 0,-1 0 0 0 0,1 1 1 0 0,0 1-47 0 0,-11 18 165 0 0,2 0 1 0 0,1 0 0 0 0,1 1 0 0 0,0 1-1 0 0,2-1 1 0 0,1 1 0 0 0,1 0 0 0 0,1 0 0 0 0,1 1-1 0 0,1 19-165 0 0,0-41-3 0 0,1 0 0 0 0,0 0 0 0 0,0 0-1 0 0,1 1 1 0 0,-1-1 0 0 0,1 0 0 0 0,-1 0 0 0 0,1 0-1 0 0,0 0 1 0 0,0 0 0 0 0,0-1 0 0 0,1 1 0 0 0,-1 0-1 0 0,1 0 1 0 0,-1-1 0 0 0,1 1 0 0 0,0-1-1 0 0,0 1 1 0 0,0-1 0 0 0,0 0 0 0 0,1 0 0 0 0,-1 0-1 0 0,0 0 1 0 0,1 0 0 0 0,0 0 0 0 0,-1-1-1 0 0,1 1 1 0 0,0-1 0 0 0,0 0 0 0 0,0 0 0 0 0,-1 0-1 0 0,1 0 1 0 0,1-1 0 0 0,1 1 3 0 0,-2-4-2623 0 0,-2 0-4260 0 0,-1 2-2016 0 0</inkml:trace>
  <inkml:trace contextRef="#ctx0" brushRef="#br0" timeOffset="205371.443">3123 4619 4873 0 0,'0'0'1872'0'0,"0"0"-222"0"0,0 0 128 0 0,0 0 277 0 0,0 0 77 0 0,0 0-104 0 0,0 0-247 0 0,0 0-348 0 0,0 0-275 0 0,0 0-215 0 0,0 0-167 0 0,0 0-95 0 0,0 0-73 0 0,-1-5-44 0 0,-3-15-53 0 0,3 16-66 0 0,1 4-78 0 0,0 6 2337 0 0,-3 22-2298 0 0,-20 105-134 0 0,-6-1-93 0 0,28-137-1830 0 0,0-5-3754 0 0,1 4-4896 0 0,2 4-870 0 0</inkml:trace>
  <inkml:trace contextRef="#ctx0" brushRef="#br0" timeOffset="205933.358">3430 4647 840 0 0,'0'0'934'0'0,"0"0"215"0"0,0 0 516 0 0,0 0 491 0 0,0 0 199 0 0,0 0-100 0 0,0 0-378 0 0,0 0-418 0 0,0 0-283 0 0,0 0-228 0 0,0 0-149 0 0,0 0-129 0 0,0 0-109 0 0,-2-4-97 0 0,1 2-467 0 0,1 1 54 0 0,-1 0 1 0 0,0-1 0 0 0,1 1 0 0 0,-1 0 0 0 0,0-1-1 0 0,0 1 1 0 0,0 0 0 0 0,0 0 0 0 0,0 0 0 0 0,0 0 0 0 0,0 0-1 0 0,0 0 1 0 0,-1 0 0 0 0,1 0 0 0 0,0 0 0 0 0,-1 1-1 0 0,1-1 1 0 0,0 0 0 0 0,-1 1 0 0 0,1-1 0 0 0,-1 1-1 0 0,1-1 1 0 0,-1 1 0 0 0,1 0 0 0 0,-1 0 0 0 0,1 0-1 0 0,-1 0 1 0 0,1 0 0 0 0,-2 0-52 0 0,1 0 67 0 0,0 0 0 0 0,0 0 0 0 0,0 0 0 0 0,0 0 0 0 0,-1 0 0 0 0,1 1 0 0 0,0-1 0 0 0,0 1 0 0 0,0-1 0 0 0,0 1 1 0 0,1 0-1 0 0,-1-1 0 0 0,0 1 0 0 0,0 0 0 0 0,0 1 0 0 0,1-1 0 0 0,-1 0 0 0 0,0 0 0 0 0,1 1 0 0 0,-1-1 0 0 0,1 1 0 0 0,0-1 0 0 0,-1 1 0 0 0,1 0 0 0 0,0-1 0 0 0,0 1 0 0 0,0 0 0 0 0,0 0 0 0 0,0 0 0 0 0,1 0 0 0 0,-1 0 0 0 0,0 0 0 0 0,1 0 0 0 0,0 0-67 0 0,1 79 1612 0 0,3-41-913 0 0,-6-37-688 0 0,1 0 0 0 0,-1 0 1 0 0,1 0-1 0 0,-1 0 0 0 0,0 0 0 0 0,0 0 0 0 0,0 0 0 0 0,-1-1 0 0 0,1 1 0 0 0,-1-1 0 0 0,1 1 0 0 0,-1-1 0 0 0,0 0 0 0 0,0 0 0 0 0,0 0 0 0 0,0-1 0 0 0,0 1 0 0 0,0-1 0 0 0,0 1 0 0 0,-1-1 0 0 0,1 0 0 0 0,0-1 0 0 0,-1 1 0 0 0,1 0 0 0 0,-1-1 0 0 0,1 0 0 0 0,-1 0 0 0 0,1 0 0 0 0,-1 0-11 0 0,-3-16-4941 0 0,8 1-2507 0 0,-1 10 1572 0 0,0 1-1576 0 0</inkml:trace>
  <inkml:trace contextRef="#ctx0" brushRef="#br0" timeOffset="206365.772">3237 4726 2296 0 0,'0'0'1722'0'0,"0"0"-459"0"0,0 0 3 0 0,0 0 274 0 0,0 0 191 0 0,0 0 81 0 0,0 0-76 0 0,0 0-236 0 0,0 0-249 0 0,0 0-219 0 0,12 0-142 0 0,93-11 2071 0 0,-66 6-1757 0 0,-23 4-934 0 0,0 0 1 0 0,0-1 0 0 0,0-1 0 0 0,0-1 0 0 0,0 0 0 0 0,0-1 0 0 0,-1-1-1 0 0,0 0 1 0 0,7-5-271 0 0,-22 10 21 0 0,0 1 0 0 0,0-1 0 0 0,0 0 0 0 0,0 1 0 0 0,0-1 0 0 0,0 1 0 0 0,0-1 0 0 0,0 0 0 0 0,0 1 0 0 0,0-1-1 0 0,0 0 1 0 0,-1 1 0 0 0,1-1 0 0 0,0 0 0 0 0,0 1 0 0 0,-1-1 0 0 0,1 1 0 0 0,0-1 0 0 0,-1 1 0 0 0,1-1 0 0 0,-1 1 0 0 0,1-1 0 0 0,-1 1 0 0 0,1-1-1 0 0,-1 1 1 0 0,1-1 0 0 0,-1 1 0 0 0,1 0 0 0 0,-1-1 0 0 0,1 1 0 0 0,-1 0 0 0 0,1-1 0 0 0,-1 1 0 0 0,0 0 0 0 0,1 0 0 0 0,-1 0 0 0 0,0 0 0 0 0,1-1-1 0 0,-1 1 1 0 0,0 0 0 0 0,1 0 0 0 0,-1 0 0 0 0,0 0 0 0 0,1 1 0 0 0,-1-1 0 0 0,0 0 0 0 0,1 0 0 0 0,-1 0 0 0 0,1 0 0 0 0,-1 1 0 0 0,0-1 0 0 0,1 0-1 0 0,-1 1 1 0 0,1-1 0 0 0,-1 0 0 0 0,1 1 0 0 0,-1-1 0 0 0,1 1 0 0 0,-1-1 0 0 0,1 1 0 0 0,-1-1 0 0 0,1 1-21 0 0,-5 1 18 0 0,0 1 0 0 0,0 0 0 0 0,1 1 0 0 0,-1-1 0 0 0,1 1 0 0 0,0 0 0 0 0,0 0 0 0 0,0 0 0 0 0,1 0 0 0 0,-1 1 0 0 0,1 0 0 0 0,0 0 0 0 0,0-1 0 0 0,1 2 0 0 0,0-1 1 0 0,-1 0-1 0 0,2 0 0 0 0,-2 5-18 0 0,2-6 10 0 0,-1-1 0 0 0,2 0 1 0 0,-1 1-1 0 0,0-1 0 0 0,1 0 1 0 0,-1 1-1 0 0,1-1 0 0 0,0 1 1 0 0,0-1-1 0 0,0 1 0 0 0,1-1 1 0 0,-1 1-1 0 0,1-1 0 0 0,0 0 1 0 0,0 1-1 0 0,0-1 1 0 0,0 0-1 0 0,0 1 0 0 0,1-1 1 0 0,0 0-1 0 0,0 0 0 0 0,-1 0 1 0 0,2-1-1 0 0,-1 1 0 0 0,0 0 1 0 0,0-1-1 0 0,1 1 0 0 0,0-1 1 0 0,-1 0-1 0 0,1 0 0 0 0,0 0-10 0 0,23 6-3424 0 0,15-6-7680 0 0,-34-2 9210 0 0,-2 0-8268 0 0</inkml:trace>
  <inkml:trace contextRef="#ctx0" brushRef="#br0" timeOffset="206639.622">3583 4720 3889 0 0,'0'0'1784'0'0,"0"0"-66"0"0,0 0 134 0 0,0 0 175 0 0,0 0-70 0 0,0 0-187 0 0,0 0-250 0 0,0 0-335 0 0,0 0-271 0 0,0 0-179 0 0,0 0-114 0 0,0 0-26 0 0,0 0-27 0 0,6 0-28 0 0,-5 0-471 0 0,1 0 0 0 0,0-1 0 0 0,-1 1 0 0 0,1 0-1 0 0,0 0 1 0 0,0 1 0 0 0,-1-1 0 0 0,1 0 0 0 0,0 0 0 0 0,-1 1-1 0 0,1-1 1 0 0,0 1 0 0 0,-1 0 0 0 0,1-1 0 0 0,-1 1-1 0 0,1 0 1 0 0,-1 0 0 0 0,1 0 0 0 0,-1 0 0 0 0,1 0 0 0 0,-1 0-1 0 0,0 0 1 0 0,0 1 0 0 0,0-1 0 0 0,0 0 0 0 0,0 1-1 0 0,0-1 1 0 0,0 1 0 0 0,0-1 0 0 0,0 1 0 0 0,-1-1 0 0 0,1 1-1 0 0,0 1-68 0 0,2 3-870 0 0,12 32 3483 0 0,-12-24-6546 0 0,-2-1-6625 0 0,-1-12-424 0 0</inkml:trace>
  <inkml:trace contextRef="#ctx0" brushRef="#br0" timeOffset="206893.462">3682 4712 10954 0 0,'0'0'1202'0'0,"0"0"-125"0"0,0 0 257 0 0,0 0 277 0 0,0 0 59 0 0,0 0-137 0 0,0 0-323 0 0,0 0-315 0 0,0 0-231 0 0,0 0-144 0 0,0 0-96 0 0,0 0-76 0 0,0 0-33 0 0,-10 8-46 0 0,-81 64 373 0 0,81-56-2199 0 0,12-14-3465 0 0,4-2-4324 0 0,-4 0 603 0 0</inkml:trace>
  <inkml:trace contextRef="#ctx0" brushRef="#br0" timeOffset="207221.437">3711 4657 8906 0 0,'0'0'1646'0'0,"0"0"-105"0"0,0 0 114 0 0,0 0 60 0 0,0 0-58 0 0,0 0-140 0 0,0 0-251 0 0,0 0-265 0 0,0 0-211 0 0,0 0-141 0 0,0 0-92 0 0,11 1-87 0 0,32 5-31 0 0,-39-5-366 0 0,-1 1 0 0 0,0-1 0 0 0,0 1 1 0 0,0 0-1 0 0,0 0 0 0 0,0 0 0 0 0,0 1 0 0 0,0-1 0 0 0,-1 1 0 0 0,1-1 0 0 0,-1 1 1 0 0,0 0-1 0 0,0 0 0 0 0,0 0 0 0 0,0 0 0 0 0,0 0 0 0 0,-1 0 0 0 0,0 1 0 0 0,1-1 0 0 0,-1 1 1 0 0,0-1-1 0 0,0 1 0 0 0,-1-1 0 0 0,1 1 0 0 0,-1-1 0 0 0,0 1 0 0 0,0-1 0 0 0,0 1 1 0 0,-1 2-74 0 0,2 0 24 0 0,-1-1 0 0 0,-1 0 0 0 0,1 0 0 0 0,-1 0 1 0 0,0 0-1 0 0,0 0 0 0 0,0 0 0 0 0,-1 0 1 0 0,1 0-1 0 0,-1 0 0 0 0,-1 0 0 0 0,1-1 1 0 0,-1 1-1 0 0,1-1 0 0 0,-1 0 0 0 0,-1 1 1 0 0,1-1-1 0 0,0-1 0 0 0,-1 1 0 0 0,0 0 0 0 0,0-1 1 0 0,0 0-1 0 0,0 0 0 0 0,-1 0 0 0 0,1-1 1 0 0,-1 1-1 0 0,0-1 0 0 0,1 0 0 0 0,-4 0-24 0 0,1-1-3970 0 0,30-17-4260 0 0,-19 13 5797 0 0,1-1-8678 0 0</inkml:trace>
  <inkml:trace contextRef="#ctx0" brushRef="#br0" timeOffset="207829.234">3993 4634 2497 0 0,'0'0'1904'0'0,"0"0"130"0"0,0 0 177 0 0,0 0 108 0 0,0 0-52 0 0,0 0-256 0 0,0 0-288 0 0,0 0-272 0 0,0 0-241 0 0,0 0-170 0 0,0 0-145 0 0,0 0-111 0 0,0 0-76 0 0,-1-3-72 0 0,-4-6 68 0 0,10 14 2050 0 0,1 2-2668 0 0,0-1 0 0 0,1-1 0 0 0,-1 1-1 0 0,1-1 1 0 0,1 0 0 0 0,-1-1-1 0 0,1 0 1 0 0,-1 0 0 0 0,1 0 0 0 0,1-1-1 0 0,-1-1 1 0 0,8 3-86 0 0,50 22 153 0 0,-65-27-153 0 0,-1 1 1 0 0,1-1-1 0 0,0 1 1 0 0,0-1-1 0 0,-1 1 0 0 0,1 0 1 0 0,0-1-1 0 0,-1 1 1 0 0,1 0-1 0 0,-1 0 0 0 0,1-1 1 0 0,-1 1-1 0 0,1 0 1 0 0,-1 0-1 0 0,0 0 0 0 0,1 0 1 0 0,-1 0-1 0 0,0 0 1 0 0,0-1-1 0 0,1 1 0 0 0,-1 0 1 0 0,0 0-1 0 0,0 0 1 0 0,0 0-1 0 0,0 0 0 0 0,0 0 1 0 0,0 0-1 0 0,-1 0 1 0 0,1 0-1 0 0,0 0 0 0 0,0 0 1 0 0,-1-1-1 0 0,1 1 1 0 0,0 0-1 0 0,-1 0 0 0 0,1 0 1 0 0,-1 0-1 0 0,1-1 1 0 0,-1 1-1 0 0,1 0 0 0 0,-1-1 1 0 0,0 1-1 0 0,1 0 1 0 0,-1-1-1 0 0,0 1 0 0 0,0-1 1 0 0,1 1-1 0 0,-2 0 0 0 0,-44 34 66 0 0,37-29-64 0 0,-147 89 20 0 0,153-92-3762 0 0,14-13-10335 0 0,-9 8 3451 0 0</inkml:trace>
  <inkml:trace contextRef="#ctx0" brushRef="#br0" timeOffset="201741.648">2022 4648 0 0 0,'0'0'1539'0'0,"0"0"111"0"0,0 0-87 0 0,0 0-70 0 0,0 0-30 0 0,0 0-21 0 0,0 0 1 0 0,0 0-37 0 0,0 0-38 0 0,1-38 11507 0 0,-2 77-12668 0 0,-2 0 0 0 0,-2-1 1 0 0,-2 1-1 0 0,-7 23-207 0 0,-13 65 346 0 0,26-137-4004 0 0,1 5 397 0 0,-1-1-3573 0 0,1 3-4237 0 0</inkml:trace>
  <inkml:trace contextRef="#ctx0" brushRef="#br0" timeOffset="202220.42">2063 4770 1688 0 0,'0'0'1337'0'0,"0"0"16"0"0,0 0 389 0 0,0 0 412 0 0,0 0 122 0 0,0 0-131 0 0,0 0-356 0 0,0 0-363 0 0,0 0-278 0 0,0 0-193 0 0,0 0-112 0 0,0 0-104 0 0,4-5-66 0 0,-3 2-541 0 0,0 1-1 0 0,0-1 0 0 0,0 1 1 0 0,0-1-1 0 0,0 1 0 0 0,1 0 1 0 0,-1-1-1 0 0,1 1 0 0 0,-1 0 1 0 0,1 0-1 0 0,0 0 0 0 0,0 0 1 0 0,0 1-1 0 0,0-1 0 0 0,1 0 1 0 0,-1 1-1 0 0,0-1 0 0 0,0 1 1 0 0,1 0-1 0 0,-1 0 0 0 0,1 0 1 0 0,0 0-1 0 0,-1 0 0 0 0,1 1 1 0 0,-1-1-1 0 0,1 1 0 0 0,0 0 1 0 0,0-1-1 0 0,-1 1 0 0 0,1 0 1 0 0,0 1-1 0 0,-1-1 0 0 0,1 0 1 0 0,0 1-1 0 0,-1 0 0 0 0,1-1 1 0 0,-1 1-1 0 0,1 0 0 0 0,-1 0 1 0 0,1 1-1 0 0,-1-1 0 0 0,3 2-131 0 0,60 115 1147 0 0,-65-112-5033 0 0,-4-9-9106 0 0,4 2 2939 0 0</inkml:trace>
  <inkml:trace contextRef="#ctx0" brushRef="#br0" timeOffset="202537.362">2218 4712 5521 0 0,'0'0'2085'0'0,"0"0"-14"0"0,0 0 156 0 0,0 0 123 0 0,0 0-156 0 0,0 0-402 0 0,0 0-565 0 0,0 0-548 0 0,0 0-343 0 0,0 0-95 0 0,0 0 30 0 0,0 0 73 0 0,0 0 64 0 0,-1 4-3 0 0,-11 15-33 0 0,0-1-1 0 0,-1 0 0 0 0,-1 0 0 0 0,0-1 1 0 0,-1-1-1 0 0,-1 0 0 0 0,-1-2 0 0 0,-6 5-371 0 0,16-16-3078 0 0,12-10-7116 0 0,-3 5-671 0 0</inkml:trace>
  <inkml:trace contextRef="#ctx0" brushRef="#br0" timeOffset="203307.755">2308 4634 13491 0 0,'0'0'1287'0'0,"0"0"14"0"0,0 0 126 0 0,0 0 200 0 0,0 0-18 0 0,0 0-213 0 0,0 0-297 0 0,0 0-308 0 0,0 0-210 0 0,0 0-129 0 0,0 0-89 0 0,0 0-44 0 0,0 0-43 0 0,-3-4-55 0 0,-10-11-46 0 0,10 11-70 0 0,3 4-39 0 0,0 0-30 0 0,0 0-28 0 0,0 0 22 0 0,0 0 1 0 0,31 64 1286 0 0,-17-43-1216 0 0,-8-11-100 0 0,1 0 1 0 0,1 0-1 0 0,0 0 1 0 0,0-1-1 0 0,1-1 1 0 0,0 1 0 0 0,1-1-1 0 0,-1-1 1 0 0,2 0-1 0 0,-1 0 1 0 0,1-1-1 0 0,2 1-1 0 0,-14-13 113 0 0,-11 5-234 0 0,-44 72 88 0 0,46-60 1 0 0,-64 91 72 0 0,73-100-1697 0 0,2-7-2731 0 0,-1 3-1592 0 0,0-1-5736 0 0</inkml:trace>
  <inkml:trace contextRef="#ctx0" brushRef="#br0" timeOffset="208696.392">4504 4713 7826 0 0,'0'0'1672'0'0,"0"0"152"0"0,0 0 269 0 0,0 0 91 0 0,0 0-231 0 0,0 0-408 0 0,0 0-354 0 0,0 0-253 0 0,0 0-137 0 0,0 0-106 0 0,0 0-100 0 0,0 0-67 0 0,-3 0-77 0 0,-5 0 2736 0 0,21 3-2507 0 0,26 2-749 0 0,63-9 384 0 0,-102 4-503 0 0,0 0-1852 0 0,0 0-7393 0 0,0 0-2114 0 0</inkml:trace>
  <inkml:trace contextRef="#ctx0" brushRef="#br1" timeOffset="-192597.994">6525 4375 0 0 0,'0'0'389'0'0,"0"0"962"0"0,0 0 284 0 0,0 0-4 0 0,-1-9 4083 0 0,1 4 7135 0 0,140-65-11290 0 0,49-45-717 0 0,-74 23-548 0 0,21-50-87 0 0,-11 2-10 0 0,-72 54 97 0 0,-66 96-4716 0 0,1 1-6878 0 0,7-7 156 0 0</inkml:trace>
  <inkml:trace contextRef="#ctx0" brushRef="#br1" timeOffset="-191467.996">7091 3673 0 0 0,'0'0'1296'0'0,"0"0"519"0"0,0 0 290 0 0,0 0 79 0 0,0 0-119 0 0,0 0-350 0 0,0 0-411 0 0,0 0-373 0 0,0 0-302 0 0,0 0-191 0 0,0 0-102 0 0,0 0-12 0 0,-3 0 4422 0 0,131-28-1722 0 0,-64 18-2723 0 0,-63 10-284 0 0,28 4 135 0 0,-2 158 827 0 0,-18-154-313 0 0,-7-7-4623 0 0,1-1-4456 0 0,-4 0-3028 0 0</inkml:trace>
  <inkml:trace contextRef="#ctx0" brushRef="#br1" timeOffset="-188223.559">7054 4093 0 0 0,'0'0'765'0'0,"0"0"809"0"0,0 0 256 0 0,0 0-86 0 0,0 0-205 0 0,0 0-182 0 0,0 0-145 0 0,0 0-83 0 0,1-16 6304 0 0,-1 15-7373 0 0,0 1 1 0 0,-1-1 0 0 0,1 1-1 0 0,-1-1 1 0 0,1 1 0 0 0,-1-1-1 0 0,1 1 1 0 0,-1-1 0 0 0,0 1-1 0 0,1 0 1 0 0,-1-1 0 0 0,1 1-1 0 0,-1 0 1 0 0,0 0 0 0 0,1-1-1 0 0,-1 1 1 0 0,0 0 0 0 0,1 0-1 0 0,-1 0 1 0 0,0 0 0 0 0,1 0-1 0 0,-1 0 1 0 0,0 0 0 0 0,0 0-1 0 0,1 0 1 0 0,-1 0 0 0 0,0 0-1 0 0,1 1 1 0 0,-1-1 0 0 0,0 0-1 0 0,1 0 1 0 0,-1 1 0 0 0,1-1-1 0 0,-1 0 1 0 0,0 1 0 0 0,1-1-1 0 0,-1 0 1 0 0,1 1 0 0 0,-1-1-1 0 0,1 1 1 0 0,-1-1 0 0 0,1 1-1 0 0,-1-1 1 0 0,1 1 0 0 0,0 0-1 0 0,-1-1 1 0 0,1 1 0 0 0,0 0-1 0 0,-1-1 1 0 0,1 1 0 0 0,0-1-1 0 0,0 1 1 0 0,0 0 0 0 0,0 0-1 0 0,0-1 1 0 0,-1 1 0 0 0,1 0-1 0 0,0-1 1 0 0,1 1-61 0 0,-1 42 1275 0 0,10 41 455 0 0,-10-82-1703 0 0,-1-1 1 0 0,0 1-1 0 0,0-1 1 0 0,0 0 0 0 0,0 1-1 0 0,0-1 1 0 0,0 0-1 0 0,0 0 1 0 0,0 1-1 0 0,-1-1 1 0 0,1 0-1 0 0,0 0 1 0 0,-1 0 0 0 0,1-1-1 0 0,-1 1 1 0 0,1 0-1 0 0,-1 0 1 0 0,1-1-1 0 0,-1 1 1 0 0,1-1-1 0 0,-1 0 1 0 0,0 1 0 0 0,1-1-1 0 0,-1 0 1 0 0,0 0-1 0 0,1 0 1 0 0,-1 0-1 0 0,0 0 1 0 0,1 0 0 0 0,-1 0-1 0 0,0-1 1 0 0,1 1-1 0 0,-1-1 1 0 0,1 1-1 0 0,-1-1-27 0 0,-15-18-6424 0 0,15 16 2836 0 0,0-4-8051 0 0,1 5 7159 0 0</inkml:trace>
  <inkml:trace contextRef="#ctx0" brushRef="#br1" timeOffset="-187719.472">6922 4154 752 0 0,'0'0'3444'0'0,"0"0"-1109"0"0,0 0-382 0 0,0 0-1 0 0,0 0-105 0 0,0 0-315 0 0,0 0-424 0 0,0 0-349 0 0,0 0-122 0 0,0 0 36 0 0,0 0 19 0 0,0 0-44 0 0,0 0-87 0 0,10-2-83 0 0,166-20 1007 0 0,-176 22-1346 0 0,0 0-1 0 0,0-1 1 0 0,0 1 0 0 0,0 0-1 0 0,0-1 1 0 0,0 1-1 0 0,0 0 1 0 0,1-1-1 0 0,-1 1 1 0 0,0 0-1 0 0,0-1 1 0 0,0 1-1 0 0,0 0 1 0 0,0-1-1 0 0,1 1-138 0 0,-4 2 55 0 0,0 0 0 0 0,0 0 0 0 0,1 0 0 0 0,-1 0 0 0 0,1 0 0 0 0,0 1 0 0 0,0-1 0 0 0,-1 1 0 0 0,2 0-1 0 0,-1-1 1 0 0,0 1 0 0 0,1 0 0 0 0,-1 0 0 0 0,1 0 0 0 0,0 0 0 0 0,0 1 0 0 0,0-1 0 0 0,0 0 0 0 0,0 0 0 0 0,1 1 0 0 0,0-1-1 0 0,-1 1-54 0 0,1-3 33 0 0,0 1 0 0 0,0 0 0 0 0,0 0 0 0 0,1 0-1 0 0,-1 0 1 0 0,0 0 0 0 0,1 0 0 0 0,-1 0-1 0 0,1 0 1 0 0,-1 0 0 0 0,1 0 0 0 0,0-1-1 0 0,0 1 1 0 0,0 0 0 0 0,0-1 0 0 0,0 1-1 0 0,0-1 1 0 0,1 1 0 0 0,-1-1 0 0 0,0 1 0 0 0,1-1-1 0 0,-1 0 1 0 0,1 0 0 0 0,0 1 0 0 0,-1-1-1 0 0,3 0-32 0 0,7 2-4608 0 0,2-5-5064 0 0,-12 2-826 0 0</inkml:trace>
  <inkml:trace contextRef="#ctx0" brushRef="#br1" timeOffset="-187450.445">7147 4145 2649 0 0,'0'0'3564'0'0,"0"0"-962"0"0,0 0-469 0 0,0 0-238 0 0,0 0-230 0 0,0 0-351 0 0,0 0-379 0 0,0 0-247 0 0,0 0-126 0 0,0 0-4 0 0,0 0 33 0 0,0 0-32 0 0,0 0-54 0 0,4 2-49 0 0,46 33 1970 0 0,-43-23-5887 0 0,-4 0-4452 0 0,-3-11 1773 0 0,-1-1 552 0 0</inkml:trace>
  <inkml:trace contextRef="#ctx0" brushRef="#br1" timeOffset="-187221.346">7207 4124 4729 0 0,'0'0'2086'0'0,"0"0"-184"0"0,0 0 37 0 0,0 0 60 0 0,0 0-84 0 0,0 0-279 0 0,0 0-374 0 0,0 0-299 0 0,0 0-223 0 0,0 0-159 0 0,0 0-126 0 0,0 0-115 0 0,0 0-72 0 0,-10 9-69 0 0,-71 69-971 0 0,80-76 290 0 0,1-2-4090 0 0,0 0-5772 0 0,1 0 5500 0 0</inkml:trace>
  <inkml:trace contextRef="#ctx0" brushRef="#br1" timeOffset="-186925.574">7204 4100 4241 0 0,'0'0'2594'0'0,"0"0"-347"0"0,0 0-233 0 0,0 0-159 0 0,0 0-144 0 0,0 0-218 0 0,0 0-268 0 0,0 0-229 0 0,0 0-137 0 0,0 0-106 0 0,0 0-94 0 0,0 0-80 0 0,0 0-63 0 0,10 5-49 0 0,34 16-63 0 0,-42-20-361 0 0,-1 1 0 0 0,1-1 0 0 0,0 1 1 0 0,-1 0-1 0 0,1-1 0 0 0,-1 1 0 0 0,0 0 0 0 0,1 0 1 0 0,-1 0-1 0 0,0 0 0 0 0,0 0 0 0 0,0 0 0 0 0,-1 0 1 0 0,1 0-1 0 0,0 1 0 0 0,-1-1 0 0 0,1 0 0 0 0,-1 0 1 0 0,0 1-1 0 0,0-1 0 0 0,0 0 0 0 0,0 1 0 0 0,0-1 1 0 0,0 0-1 0 0,-1 0 0 0 0,1 1 0 0 0,-1-1 0 0 0,1 0 1 0 0,-1 0-1 0 0,0 0 0 0 0,0 0 0 0 0,0 0 0 0 0,0 0 1 0 0,0 0-1 0 0,-1 0 0 0 0,1 0 0 0 0,-1 0 0 0 0,1 0 1 0 0,-1-1-1 0 0,1 1 0 0 0,-1-1 0 0 0,0 1 0 0 0,0-1 1 0 0,0 0-1 0 0,0 0 0 0 0,0 0-43 0 0,-54 31-113 0 0,70-44-9726 0 0,-7 4 684 0 0,-3 4 3662 0 0</inkml:trace>
  <inkml:trace contextRef="#ctx0" brushRef="#br1" timeOffset="-186740.717">7313 4145 2937 0 0,'0'0'3478'0'0,"0"0"-1063"0"0,0 0-623 0 0,0 0-167 0 0,0 0-162 0 0,0 0-208 0 0,0 0-187 0 0,0 0-171 0 0,0 0-179 0 0,0 0-145 0 0,0 0-174 0 0,0 0-170 0 0,0 0-90 0 0,8 0-84 0 0,40 1-474 0 0,-42 2-2115 0 0,-4 1-6146 0 0,-1-2 1270 0 0</inkml:trace>
  <inkml:trace contextRef="#ctx0" brushRef="#br1" timeOffset="-186490.152">7290 4209 3769 0 0,'0'0'2610'0'0,"0"0"-755"0"0,0 0-372 0 0,0 0 80 0 0,0 0 142 0 0,0 0-6 0 0,0 0-202 0 0,0 0-413 0 0,0 0-388 0 0,0 0-270 0 0,0 0-193 0 0,0 0-104 0 0,12 0-55 0 0,0 0-264 0 0,45 0 339 0 0,-13 2-3470 0 0,-12-1-9306 0 0,-26 0 9793 0 0</inkml:trace>
  <inkml:trace contextRef="#ctx0" brushRef="#br1" timeOffset="-186220.268">7507 4178 0 0 0,'0'0'2910'0'0,"0"0"151"0"0,0 0 14 0 0,0 0-170 0 0,0 0-342 0 0,0 0-463 0 0,0 0-567 0 0,0 0-385 0 0,0 0-272 0 0,0 0-191 0 0,0 0-102 0 0,0 0-103 0 0,-10 1-38 0 0,-32 4 2 0 0,41-4-378 0 0,0 0 1 0 0,0 0 0 0 0,0 0-1 0 0,-1-1 1 0 0,1 1-1 0 0,0 0 1 0 0,0 1 0 0 0,0-1-1 0 0,0 0 1 0 0,1 0-1 0 0,-1 0 1 0 0,0 0 0 0 0,0 1-1 0 0,1-1 1 0 0,-1 0-1 0 0,1 1 1 0 0,-1-1 0 0 0,1 1-1 0 0,-1-1 1 0 0,1 0 0 0 0,0 1-1 0 0,0-1 1 0 0,0 1-1 0 0,0-1 1 0 0,0 1 0 0 0,0-1-1 0 0,0 1 1 0 0,0-1-1 0 0,1 1 1 0 0,-1-1 0 0 0,0 0-1 0 0,1 1 1 0 0,-1-1-1 0 0,1 1-66 0 0,0-1 77 0 0,0 1 0 0 0,1-1 0 0 0,-1 1-1 0 0,0-1 1 0 0,1 1 0 0 0,-1-1-1 0 0,1 0 1 0 0,-1 0 0 0 0,1 0 0 0 0,0 0-1 0 0,-1 0 1 0 0,1 0 0 0 0,0 0-1 0 0,0 0 1 0 0,0-1 0 0 0,0 1 0 0 0,0-1-1 0 0,0 0 1 0 0,-1 1 0 0 0,1-1 0 0 0,0 0-1 0 0,0 0 1 0 0,0 0 0 0 0,0 0-1 0 0,0 0 1 0 0,0-1 0 0 0,0 1 0 0 0,0-1-1 0 0,0 1 1 0 0,0-1 0 0 0,0 0 0 0 0,-1 1-1 0 0,1-1 1 0 0,0 0 0 0 0,-1 0-1 0 0,1 0 1 0 0,0-1 0 0 0,-1 1 0 0 0,1 0-1 0 0,-1-1 1 0 0,0 1 0 0 0,1 0-1 0 0,-1-1 1 0 0,0 0 0 0 0,0 1 0 0 0,0-1-1 0 0,0 0 1 0 0,0 1 0 0 0,0-3-77 0 0,-1 2-9 0 0,0 0 1 0 0,-1 1-1 0 0,1-1 1 0 0,-1 0 0 0 0,0 0-1 0 0,1 0 1 0 0,-1 1-1 0 0,0-1 1 0 0,0 1-1 0 0,0-1 1 0 0,0 1-1 0 0,-1-1 1 0 0,1 1-1 0 0,0-1 1 0 0,-1 1-1 0 0,1 0 1 0 0,-1 0-1 0 0,1 0 1 0 0,-1-1 0 0 0,1 2-1 0 0,-1-1 1 0 0,0 0-1 0 0,1 0 1 0 0,-1 0-1 0 0,0 1 1 0 0,0-1 8 0 0,-15-4-3517 0 0,2 4-5078 0 0,11 1-3069 0 0</inkml:trace>
  <inkml:trace contextRef="#ctx0" brushRef="#br1" timeOffset="-177453.061">8372 3144 7026 0 0,'0'0'2031'0'0,"0"0"104"0"0,0 0 53 0 0,0 0-110 0 0,0 0-188 0 0,0 0-207 0 0,0 0-260 0 0,0 0-270 0 0,0 0-226 0 0,0 0-195 0 0,0 0-192 0 0,0 0-150 0 0,0 0-145 0 0,-1-5-114 0 0,0-3-114 0 0,0-2 99 0 0,-5 25 326 0 0,-40 193 1537 0 0,46-200-4220 0 0,12-5-10068 0 0,-9-4 3766 0 0</inkml:trace>
  <inkml:trace contextRef="#ctx0" brushRef="#br1" timeOffset="-177083.313">8375 3260 2320 0 0,'0'0'4041'0'0,"0"0"-1568"0"0,0 0-389 0 0,0 0-9 0 0,0 0-131 0 0,0 0-221 0 0,0 0-311 0 0,0 0-299 0 0,0 0-219 0 0,0 0-165 0 0,0 0-91 0 0,0 0-82 0 0,0 0-59 0 0,11-9-24 0 0,32-27-51 0 0,-42 35-383 0 0,1 1 0 0 0,-1-1-1 0 0,0 0 1 0 0,0 1 0 0 0,1-1 0 0 0,-1 1-1 0 0,0-1 1 0 0,1 1 0 0 0,-1 0-1 0 0,0 0 1 0 0,1-1 0 0 0,-1 1-1 0 0,1 0 1 0 0,-1 0 0 0 0,0 0-1 0 0,1 0 1 0 0,-1 1 0 0 0,1-1 0 0 0,-1 0-1 0 0,0 1 1 0 0,1-1 0 0 0,-1 0-1 0 0,0 1 1 0 0,1 0 0 0 0,-1-1-1 0 0,0 1 1 0 0,0 0 0 0 0,0 0 0 0 0,0-1-1 0 0,0 1 1 0 0,0 0 0 0 0,0 0-1 0 0,0 0 1 0 0,0 0 0 0 0,0 1-1 0 0,0-1 1 0 0,0 0 0 0 0,-1 0-1 0 0,1 0 1 0 0,0 1 0 0 0,-1-1 0 0 0,1 0-1 0 0,-1 1 1 0 0,0-1 0 0 0,1 0-1 0 0,-1 1 1 0 0,0-1 0 0 0,0 0-1 0 0,0 1 1 0 0,0-1 0 0 0,0 1 0 0 0,0-1-1 0 0,0 0 1 0 0,-1 2-39 0 0,2 2 104 0 0,32 75 674 0 0,-33-79-301 0 0,1 0-4942 0 0,-1-1 2909 0 0,0-2-9591 0 0,0 1 1472 0 0</inkml:trace>
  <inkml:trace contextRef="#ctx0" brushRef="#br1" timeOffset="-176764.182">8556 3202 4609 0 0,'0'0'3343'0'0,"0"0"-737"0"0,0 0-319 0 0,0 0-210 0 0,0 0-355 0 0,0 0-399 0 0,0 0-411 0 0,0 0-233 0 0,0 0-65 0 0,0 0 5 0 0,0 0 31 0 0,0 0-56 0 0,0 0-88 0 0,-5 6-66 0 0,-101 114 1951 0 0,102-118-2615 0 0,-5 7-1329 0 0,11-8-4259 0 0,4-2-5312 0 0,-3 1 4465 0 0</inkml:trace>
  <inkml:trace contextRef="#ctx0" brushRef="#br1" timeOffset="-175474.047">8635 3144 0 0 0,'0'0'979'0'0,"0"0"1205"0"0,0 0 472 0 0,0 0 61 0 0,0 0-112 0 0,0 0-299 0 0,0 0-382 0 0,0 0-329 0 0,0 0-241 0 0,0 0-202 0 0,0 0-141 0 0,-4-6-141 0 0,-20-23 1638 0 0,24 29-2048 0 0,0 0-88 0 0,0 0-40 0 0,0 0-90 0 0,0 0-66 0 0,0 0-35 0 0,0 0-50 0 0,0 0 8 0 0,0 0-1 0 0,0 0-15 0 0,0 0 12 0 0,0 0-13 0 0,0 0-6 0 0,0 0 6 0 0,0 0-14 0 0,0 0-7 0 0,0 0-16 0 0,27 48 1005 0 0,-21-39-995 0 0,1 0 0 0 0,0 0 1 0 0,0-1-1 0 0,1 0 0 0 0,0 0 0 0 0,0 0 0 0 0,1-1 1 0 0,0-1-1 0 0,0 1 0 0 0,7 2-55 0 0,-52 18 400 0 0,22-16-393 0 0,0 0-1 0 0,1 1 1 0 0,1 0 0 0 0,0 1-1 0 0,1 0 1 0 0,0 1 0 0 0,1 0-1 0 0,0 0 1 0 0,1 1 0 0 0,0 3-7 0 0,8-14-1415 0 0,0 5 4379 0 0,1-8-6656 0 0,0-5-9303 0 0,0 3 10386 0 0,0 0-8177 0 0</inkml:trace>
  <inkml:trace contextRef="#ctx0" brushRef="#br1" timeOffset="-170395.44">9129 3080 0 0 0,'0'0'2014'0'0,"0"0"93"0"0,0 0 197 0 0,0 0 152 0 0,0 0 73 0 0,0 0-80 0 0,0 0-326 0 0,0 0-367 0 0,0 0-333 0 0,0 0-248 0 0,0 0-146 0 0,0 0-125 0 0,0 0-65 0 0,7-10-67 0 0,22-30-103 0 0,-40 114 1872 0 0,-14 27-2800 0 0,24-97 710 0 0,0-2-3845 0 0,8 1-16517 0 0,-5-3 15934 0 0</inkml:trace>
  <inkml:trace contextRef="#ctx0" brushRef="#br1" timeOffset="-169708.981">9250 3081 5697 0 0,'0'0'2924'0'0,"0"0"-423"0"0,0 0-316 0 0,0 0-239 0 0,0 0-351 0 0,0 0-408 0 0,0 0-403 0 0,0 0-252 0 0,0 0-96 0 0,0 0-16 0 0,0 0 5 0 0,0 0-14 0 0,0 0-12 0 0,-3 6-18 0 0,-17 62 1100 0 0,19-67-1436 0 0,1 0 0 0 0,-1 0 0 0 0,1 0 0 0 0,0 1 0 0 0,0-1 1 0 0,-1 0-1 0 0,1 0 0 0 0,0 1 0 0 0,0-1 0 0 0,0 0 0 0 0,1 0 1 0 0,-1 1-1 0 0,0-1 0 0 0,0 0 0 0 0,1 0 0 0 0,-1 1 1 0 0,0-1-1 0 0,1 0 0 0 0,-1 0 0 0 0,1 0 0 0 0,0 0 0 0 0,-1 0 1 0 0,1 0-1 0 0,0 0 0 0 0,0 0 0 0 0,0 0 0 0 0,0 0 0 0 0,0 0 1 0 0,0 0-1 0 0,0 0 0 0 0,0-1 0 0 0,0 1 0 0 0,0 0 0 0 0,0-1 1 0 0,0 1-1 0 0,0-1 0 0 0,0 1 0 0 0,1-1 0 0 0,-1 0 0 0 0,0 1 1 0 0,0-1-1 0 0,1 0 0 0 0,-1 0 0 0 0,0 0 0 0 0,0 0 1 0 0,1 0-1 0 0,-1 0 0 0 0,0 0 0 0 0,1-1 0 0 0,-1 1 0 0 0,0 0 1 0 0,0-1-1 0 0,0 1 0 0 0,1-1 0 0 0,-1 1 0 0 0,0-1 0 0 0,0 1 1 0 0,0-1-1 0 0,0 0 0 0 0,0 0 0 0 0,0 1 0 0 0,0-2-45 0 0,2 1-10 0 0,-1 0 0 0 0,0 0 0 0 0,0 0 0 0 0,0-1 0 0 0,1 0 0 0 0,-1 1 0 0 0,0-1 0 0 0,-1 0 0 0 0,1 0 0 0 0,0 0 0 0 0,-1 0 0 0 0,1 0 0 0 0,-1 0 0 0 0,1 0 0 0 0,-1-1 0 0 0,0 1 0 0 0,0 0 0 0 0,0-1 0 0 0,0 1 0 0 0,0-1 0 0 0,-1 1 0 0 0,1-1 0 0 0,-1 1 0 0 0,0-1 0 0 0,0 0 0 0 0,0 1 0 0 0,0-1 0 0 0,0 1 0 0 0,0-1 0 0 0,-1 0 0 0 0,1 1 0 0 0,-1-1 0 0 0,0 1 0 0 0,1-1 0 0 0,-1 1 0 0 0,-1 0 0 0 0,1-2 10 0 0,-4-18-1531 0 0,3-8-2581 0 0,18-9-6949 0 0,-18 27 19584 0 0,-3 20-3104 0 0,9 4-5908 0 0,64 37 2816 0 0,-25-25-1990 0 0,-42-21-297 0 0,0 0 0 0 0,0 0 0 0 0,0 0 0 0 0,-1 1 0 0 0,1-1 0 0 0,-1 0 0 0 0,0 0 0 0 0,0 1 0 0 0,0-1 0 0 0,0 0-1 0 0,0 1 1 0 0,-1-1 0 0 0,1 0 0 0 0,-1 0 0 0 0,0 1 0 0 0,0-1 0 0 0,0 0 0 0 0,-1 0 0 0 0,1 0 0 0 0,-1 0 0 0 0,0 0 0 0 0,1-1 0 0 0,-1 1 0 0 0,0 0 0 0 0,-1-1 0 0 0,1 0 0 0 0,0 1 0 0 0,-1-1 0 0 0,1 0 0 0 0,-1 0 0 0 0,0 0 0 0 0,0-1 0 0 0,-1 2-40 0 0,-5 7 42 0 0,-65 72 161 0 0,91-80-9022 0 0,-10-4 356 0 0,-2 1-966 0 0</inkml:trace>
  <inkml:trace contextRef="#ctx0" brushRef="#br1" timeOffset="-168582.481">9589 3146 0 0 0,'0'0'1203'0'0,"0"0"963"0"0,0 0 188 0 0,0 0-121 0 0,0 0-127 0 0,0 0-136 0 0,0 0-195 0 0,0 0-221 0 0,0 0-242 0 0,0 0-203 0 0,4-1 10218 0 0,-2 1-12191 0 0,103 0 1437 0 0,-105 0-560 0 0,0 0-22 0 0,0 0-8 0 0,0 0-13 0 0,-9 1-6590 0 0,5 0 291 0 0,3-1 720 0 0,0 1-4608 0 0</inkml:trace>
  <inkml:trace contextRef="#ctx0" brushRef="#br1" timeOffset="-168018.295">9821 3052 0 0 0,'0'0'735'0'0,"0"0"1439"0"0,0 0 641 0 0,0 0 155 0 0,0 0-116 0 0,0 0-360 0 0,0 0-491 0 0,0 0-422 0 0,0 0-304 0 0,0 0-222 0 0,0 0-142 0 0,0 0-90 0 0,1-3-76 0 0,1 0-377 0 0,2-5-162 0 0,-3 0 2675 0 0,-1 8-2471 0 0,0 0-67 0 0,0 0-69 0 0,0 0-79 0 0,0 0-57 0 0,0 0-41 0 0,0 0-49 0 0,3 30 248 0 0,-10 131 957 0 0,3-147-2341 0 0,4-14-3785 0 0,2-4-5471 0 0,-2 2 2132 0 0</inkml:trace>
  <inkml:trace contextRef="#ctx0" brushRef="#br1" timeOffset="-167750.35">9945 3086 5049 0 0,'0'0'3438'0'0,"0"0"-569"0"0,0 0-329 0 0,0 0-167 0 0,0 0-399 0 0,0 0-455 0 0,0 0-483 0 0,0 0-435 0 0,0 0-229 0 0,0 0-22 0 0,0 0 92 0 0,0 0 84 0 0,0 0 26 0 0,0 5-29 0 0,-11 72 1685 0 0,-2-46-3683 0 0,11-31-2617 0 0,1 0-615 0 0,1 0-3473 0 0,0-1 262 0 0</inkml:trace>
  <inkml:trace contextRef="#ctx0" brushRef="#br1" timeOffset="-167330.42">9998 3033 3457 0 0,'0'0'3364'0'0,"0"0"-446"0"0,0 0-286 0 0,0 0-113 0 0,0 0-333 0 0,0 0-418 0 0,0 0-390 0 0,0 0-361 0 0,0 0-278 0 0,0 0-219 0 0,0 0-196 0 0,0 0-120 0 0,-9-4 640 0 0,13 12-638 0 0,0 0 0 0 0,1 0-1 0 0,0-1 1 0 0,0 0 0 0 0,0 0-1 0 0,1 0 1 0 0,0-1-1 0 0,1 0 1 0 0,0 0 0 0 0,0 0-1 0 0,0-1 1 0 0,0 0 0 0 0,1-1-1 0 0,0 0 1 0 0,0 0-1 0 0,7 3-205 0 0,-15-5 14 0 0,0 0-1 0 0,0 0 1 0 0,0 0-1 0 0,0 0 1 0 0,0 0-1 0 0,0 0 1 0 0,-1 0-1 0 0,1 0 0 0 0,-1 0 1 0 0,1 0-1 0 0,-1 0 1 0 0,0 0-1 0 0,0 0 1 0 0,0 0-1 0 0,0 0 0 0 0,0 0 1 0 0,0-1-1 0 0,0 1 1 0 0,-1-1-1 0 0,1 1 1 0 0,-1-1-1 0 0,1 1 1 0 0,-1-1-1 0 0,1 0 0 0 0,-1 1 1 0 0,0-1-1 0 0,0 0 1 0 0,0 0-1 0 0,0 0 1 0 0,0-1-1 0 0,1 1 1 0 0,-1 0-1 0 0,-1-1 0 0 0,1 1 1 0 0,-1-1-14 0 0,-11 10 28 0 0,-36 47 86 0 0,43-25-6936 0 0,5-30-6559 0 0,1-2 5811 0 0</inkml:trace>
  <inkml:trace contextRef="#ctx0" brushRef="#br1" timeOffset="-166336.389">9081 3348 864 0 0,'0'0'4100'0'0,"0"0"-1508"0"0,0 0-401 0 0,0 0 79 0 0,0 0-51 0 0,0 0-208 0 0,0 0-278 0 0,0 0-344 0 0,0 0-260 0 0,0 0-176 0 0,0 0-134 0 0,0 0-69 0 0,0 0-84 0 0,-5-3-52 0 0,-25-11 402 0 0,30 14-620 0 0,0 0-74 0 0,0 0-66 0 0,0 0-35 0 0,0 0-33 0 0,0 0-15 0 0,0 0 3 0 0,0 0-20 0 0,0 0-10 0 0,0 0-5 0 0,0 0-6 0 0,0 0 12 0 0,59 2 1902 0 0,286 7-1547 0 0,154-13-421 0 0,-432 2-15 0 0,-67 2-54 0 0,0 0-22 0 0,0 0-20 0 0,0 0 15 0 0,0 0 22 0 0,0 0-1 0 0,0 0 28 0 0,0 0-42 0 0,0 0-23 0 0,0 0 18 0 0,0 0 6 0 0,0 0 4 0 0,0 0-6 0 0,0 0-11 0 0,0 0-6 0 0,-17 0-7613 0 0,12 1 886 0 0,1 1-4788 0 0</inkml:trace>
  <inkml:trace contextRef="#ctx0" brushRef="#br1" timeOffset="-165483.596">9060 3002 8090 0 0,'0'0'1643'0'0,"0"0"34"0"0,0 0 100 0 0,0 0 21 0 0,0 0-13 0 0,0 0-50 0 0,0 0-222 0 0,0 0-285 0 0,0 0-247 0 0,0 0-230 0 0,0 0-171 0 0,0 0-132 0 0,0 0-85 0 0,1-3-48 0 0,-1 3-303 0 0,0 0 1 0 0,-1 0-1 0 0,1 0 0 0 0,0 0 0 0 0,0 1 1 0 0,-1-1-1 0 0,1 0 0 0 0,0 0 1 0 0,-1 0-1 0 0,1 0 0 0 0,0 0 1 0 0,0 0-1 0 0,-1 0 0 0 0,1 0 1 0 0,0-1-1 0 0,0 1 0 0 0,-1 0 0 0 0,1 0 1 0 0,0 0-1 0 0,-1 0 0 0 0,1 0 1 0 0,0 0-1 0 0,0 0 0 0 0,0-1 1 0 0,-1 1-1 0 0,1 0 0 0 0,0 0 1 0 0,0 0-1 0 0,-1-1 0 0 0,1 1 0 0 0,0 0 1 0 0,0 0-1 0 0,0 0 0 0 0,0-1 1 0 0,0 1-1 0 0,-1 0 0 0 0,1 0 1 0 0,0-1-1 0 0,0 1 0 0 0,0 0 0 0 0,0 0 1 0 0,0-1-1 0 0,0 1 0 0 0,0 0 1 0 0,0-1-1 0 0,0 1 0 0 0,0 0 1 0 0,0 0-1 0 0,0-1 0 0 0,0 1 1 0 0,0 0-1 0 0,0-1 0 0 0,0 1-12 0 0,-29 21 644 0 0,22-16-578 0 0,0 0 0 0 0,0 1-1 0 0,1 0 1 0 0,-1 0 0 0 0,2 0-1 0 0,-1 1 1 0 0,1 0 0 0 0,0 0-1 0 0,0 1 1 0 0,1-1 0 0 0,0 1-1 0 0,0 0 1 0 0,1 0 0 0 0,0 0-1 0 0,0 1 1 0 0,1-1 0 0 0,0 1-1 0 0,1-1 1 0 0,0 1 0 0 0,0-1-1 0 0,1 1 1 0 0,0 0 0 0 0,0 0-1 0 0,1-1 1 0 0,0 1 0 0 0,1 0-1 0 0,0-1 1 0 0,0 0 0 0 0,1 1-1 0 0,0-1 1 0 0,0 0 0 0 0,1 0-1 0 0,0 0 1 0 0,0-1 0 0 0,1 0-1 0 0,0 1 1 0 0,1-2 0 0 0,-1 1-1 0 0,1 0 1 0 0,0-1 0 0 0,7 5-66 0 0,44 19 728 0 0,-31-21-2758 0 0,-7-6-3363 0 0,0-1-4826 0 0,-13-2-1404 0 0</inkml:trace>
  <inkml:trace contextRef="#ctx0" brushRef="#br1" timeOffset="-164979.485">10261 3031 11578 0 0,'0'0'2526'0'0,"0"0"-679"0"0,0 0-272 0 0,0 0-40 0 0,0 0-138 0 0,0 0-292 0 0,0 0-366 0 0,0 0-308 0 0,0 0-148 0 0,0 0 3 0 0,0 0 88 0 0,0 0 83 0 0,0 0 38 0 0,5 8-40 0 0,5 8-265 0 0,-1 0 0 0 0,-1 1 0 0 0,0 0 0 0 0,-1 0 0 0 0,-1 1 0 0 0,-1-1 1 0 0,0 1-1 0 0,-1 1 0 0 0,-1 0-190 0 0,-3-11 24 0 0,0-1 0 0 0,-1 1 0 0 0,1 0 1 0 0,-2 0-1 0 0,1-1 0 0 0,-1 1 0 0 0,0-1 0 0 0,-1 1 1 0 0,0-1-1 0 0,0 0 0 0 0,0 0 0 0 0,-1 0 0 0 0,0-1 1 0 0,-1 1-1 0 0,1-1 0 0 0,-1 0 0 0 0,0 0 0 0 0,-1-1 1 0 0,1 1-1 0 0,-1-1 0 0 0,0 0 0 0 0,-1-1 0 0 0,1 0 1 0 0,-1 0-1 0 0,0 0 0 0 0,0 0 0 0 0,-3 0-24 0 0,-20 9-650 0 0,20-9-3192 0 0,-1-1-5423 0 0,7-2-2497 0 0</inkml:trace>
  <inkml:trace contextRef="#ctx0" brushRef="#br1" timeOffset="-156092.107">9323 3568 13467 0 0,'0'0'1780'0'0,"0"0"27"0"0,0 0-108 0 0,0 0-182 0 0,0 0-146 0 0,0 0-140 0 0,0 0-213 0 0,0 0-252 0 0,0 0-263 0 0,0 0-222 0 0,-1-3-132 0 0,4-2 101 0 0,6 29 42 0 0,10 38 31 0 0,-1-20-143 0 0,-17-71 747 0 0,-28-143-815 0 0,26 161-108 0 0,1 11 0 0 0,0-1 0 0 0,-1 0 0 0 0,1 1 0 0 0,0-1 0 0 0,0 0 0 0 0,0 0 0 0 0,-1 1 0 0 0,1-1 0 0 0,0 0 1 0 0,0 1-1 0 0,0-1 0 0 0,0 0 0 0 0,0 0 0 0 0,0 1 0 0 0,0-1 0 0 0,0 0 0 0 0,1 0 0 0 0,-1 1 0 0 0,0-1 0 0 0,0 0 1 0 0,1 1-1 0 0,-1-1 0 0 0,0 0 0 0 0,1 1 0 0 0,-1-1 0 0 0,0 0 0 0 0,1 1 0 0 0,-1-1 0 0 0,1 1 0 0 0,-1-1 1 0 0,1 1-1 0 0,-1-1 0 0 0,1 1 0 0 0,0-1 0 0 0,-1 1 0 0 0,1 0 0 0 0,0-1 0 0 0,-1 1 0 0 0,1 0 0 0 0,0-1 1 0 0,-1 1-1 0 0,1 0 0 0 0,0 0 0 0 0,0 0 0 0 0,-1 0 0 0 0,1 0 0 0 0,0 0 0 0 0,-1 0 0 0 0,1 0 0 0 0,0 0 1 0 0,0 0-1 0 0,-1 0 0 0 0,1 0 0 0 0,0 0 0 0 0,0 0 0 0 0,0 1-4 0 0,363-26 924 0 0,-385 44-1919 0 0,-16 8-2778 0 0,24-19-878 0 0,0-1-4178 0 0,8-4-1753 0 0</inkml:trace>
  <inkml:trace contextRef="#ctx0" brushRef="#br1" timeOffset="-155772.101">9522 3570 9178 0 0,'0'0'2115'0'0,"0"0"-171"0"0,0 0-132 0 0,0 0-72 0 0,0 0-64 0 0,0 0-169 0 0,0 0-304 0 0,0 0-300 0 0,0 0-197 0 0,0 0-128 0 0,11-1-72 0 0,37-4-61 0 0,-46 5-402 0 0,-1 0 0 0 0,1 0 0 0 0,0 1 0 0 0,0-1 0 0 0,0 1 0 0 0,0-1 0 0 0,0 1 0 0 0,0 0 0 0 0,0-1 0 0 0,0 1 0 0 0,-1 0 0 0 0,1 0 0 0 0,0 1 0 0 0,-1-1 0 0 0,1 0 0 0 0,-1 0 0 0 0,1 1 0 0 0,-1-1 0 0 0,0 1 0 0 0,1-1 0 0 0,-1 1 0 0 0,0 0 0 0 0,0-1 0 0 0,0 1 0 0 0,0 0 0 0 0,-1 0 0 0 0,1 0 0 0 0,0 0 0 0 0,-1 0 0 0 0,1-1 0 0 0,-1 1 0 0 0,0 0 0 0 0,0 0 0 0 0,1 0 0 0 0,-1 0 0 0 0,-1 0-1 0 0,1 0 1 0 0,0 0 0 0 0,0 0 0 0 0,-1 0 0 0 0,1 0 0 0 0,-1 0 0 0 0,1 0 0 0 0,-1 0 0 0 0,0 0 0 0 0,0-1 0 0 0,0 1 0 0 0,-1 1-43 0 0,-22 45 718 0 0,65-47 354 0 0,47-26-464 0 0,12-3-4339 0 0,-98 28 2649 0 0,-1 0-3100 0 0,-1 0 778 0 0,0 0-8178 0 0</inkml:trace>
  <inkml:trace contextRef="#ctx0" brushRef="#br1" timeOffset="-135134.283">8281 5396 14531 0 0,'0'0'484'0'0,"0"0"-260"0"0,0 0 196 0 0,0 0 481 0 0,0 0 344 0 0,0 0 193 0 0,0 0-131 0 0,0 0-351 0 0,11-10-273 0 0,33-27-187 0 0,-43 36-454 0 0,0 0 1 0 0,0 0-1 0 0,0 0 0 0 0,0 0 1 0 0,0 1-1 0 0,0-1 0 0 0,0 0 1 0 0,0 1-1 0 0,0-1 0 0 0,0 1 1 0 0,0-1-1 0 0,0 1 0 0 0,1 0 1 0 0,-1 0-1 0 0,0-1 0 0 0,0 1 1 0 0,0 0-1 0 0,1 0 1 0 0,-1 0-1 0 0,0 0 0 0 0,0 0 1 0 0,0 0-1 0 0,1 1 0 0 0,-1-1 1 0 0,0 0-1 0 0,0 1 0 0 0,0-1 1 0 0,1 0-1 0 0,-1 1 0 0 0,0 0 1 0 0,0-1-1 0 0,0 1 0 0 0,0 0 1 0 0,0-1-1 0 0,0 1 1 0 0,0 0-1 0 0,-1 0 0 0 0,1 0 1 0 0,0 0-1 0 0,0 0 0 0 0,0 0 1 0 0,-1 0-1 0 0,1 0 0 0 0,-1 0 1 0 0,1 0-1 0 0,-1 0 0 0 0,1 0 1 0 0,-1 0-1 0 0,0 1 0 0 0,1-1 1 0 0,-1 0-1 0 0,0 0 1 0 0,0 0-1 0 0,0 1-42 0 0,4 6 135 0 0,29 33 989 0 0,-25-69-10 0 0,16-139-944 0 0,-3 167-282 0 0,265-5 479 0 0,-313 18-3872 0 0,5-1-6202 0 0,20-10 6325 0 0,-2 1-4649 0 0</inkml:trace>
  <inkml:trace contextRef="#ctx0" brushRef="#br1" timeOffset="-134738.445">8545 5323 7322 0 0,'0'0'1783'0'0,"0"0"-64"0"0,0 0 136 0 0,0 0 45 0 0,0 0-189 0 0,0 0-261 0 0,0 0-310 0 0,0 0-266 0 0,0 0-205 0 0,0 0-122 0 0,0 0-36 0 0,0 0-27 0 0,0 0-36 0 0,7-2-16 0 0,45-3 714 0 0,-51 5-1113 0 0,1 0 0 0 0,-1 0 0 0 0,0 0 0 0 0,1 0 0 0 0,-1 0 0 0 0,0 0 0 0 0,0 1 0 0 0,1-1 0 0 0,-1 0 0 0 0,0 1 0 0 0,0-1 0 0 0,0 1 0 0 0,0-1 0 0 0,0 1 0 0 0,1 0 0 0 0,-1-1 0 0 0,0 1 0 0 0,0 0 0 0 0,0 0 0 0 0,-1 0 0 0 0,1 0 0 0 0,0 0 0 0 0,0 0 0 0 0,0 0 0 0 0,-1 0 0 0 0,1 0 1 0 0,0 0-1 0 0,-1 0 0 0 0,1 0 0 0 0,-1 1 0 0 0,0-1 0 0 0,1 0 0 0 0,-1 0 0 0 0,0 1 0 0 0,0-1 0 0 0,1 0 0 0 0,-1 0 0 0 0,0 1 0 0 0,0-1 0 0 0,-1 0 0 0 0,1 0 0 0 0,0 1 0 0 0,0-1 0 0 0,-1 0 0 0 0,1 0 0 0 0,0 1 0 0 0,-1-1 0 0 0,1 0-33 0 0,-72 82 1076 0 0,73-82-1043 0 0,0 1 0 0 0,1-1 0 0 0,-1 0-1 0 0,1 0 1 0 0,-1 0 0 0 0,1 0 0 0 0,-1 0-1 0 0,1 0 1 0 0,-1-1 0 0 0,1 1-1 0 0,-1-1 1 0 0,1 1 0 0 0,0-1 0 0 0,0 1-1 0 0,-1-1 1 0 0,1 0 0 0 0,0 0 0 0 0,0 0-1 0 0,-1 0 1 0 0,1 0 0 0 0,0 0 0 0 0,0 0-1 0 0,-1 0 1 0 0,1-1 0 0 0,0 1 0 0 0,-1-1-1 0 0,1 0-32 0 0,0 1 7 0 0,117-9 305 0 0,-122 5-5196 0 0,-1 2-2807 0 0,4 2 6314 0 0,-2-1-10630 0 0</inkml:trace>
  <inkml:trace contextRef="#ctx0" brushRef="#br1" timeOffset="-142343.286">7545 5018 5193 0 0,'0'0'-736'0'0,"0"0"-984"0"0,0 0-193 0 0,0 0 1089 0 0,0 0 824 0 0,0 0 0 0 0,0 0 0 0 0,0 0 0 0 0,0 0 0 0 0</inkml:trace>
  <inkml:trace contextRef="#ctx0" brushRef="#br1" timeOffset="-140262.475">7468 4918 1240 0 0,'0'0'1721'0'0,"0"0"-100"0"0,0 0 100 0 0,0 0 114 0 0,0 0 140 0 0,0 0-19 0 0,0 0-238 0 0,0 0-330 0 0,0 0-334 0 0,0 0-247 0 0,0 0-179 0 0,1-5-80 0 0,9-23 1404 0 0,-10 28-1596 0 0,0 0-48 0 0,0 0-78 0 0,0 0-59 0 0,0 0-21 0 0,0 0-36 0 0,0 0-5 0 0,0 0 16 0 0,0 0-7 0 0,0 0 27 0 0,0 0 10 0 0,0 0-9 0 0,0 0 22 0 0,0 0 1 0 0,0 0-5 0 0,0 0 2 0 0,0 0-24 0 0,0 0-13 0 0,0 0-8 0 0,0 0-26 0 0,0 0-10 0 0,0 0-13 0 0,0 0-13 0 0,0 0-7 0 0,0 0-19 0 0,0 0-15 0 0,0 0-2 0 0,0 0 18 0 0,0 0-18 0 0,0 0-6 0 0,0 0-14 0 0,0 0 18 0 0,0 1-559 0 0,0 0-2909 0 0,0 0-2476 0 0,0 0-3621 0 0,1-1 5181 0 0</inkml:trace>
  <inkml:trace contextRef="#ctx0" brushRef="#br1" timeOffset="-138717.373">7449 4895 0 0 0,'0'0'782'0'0,"0"0"642"0"0,0 0 72 0 0,0 0-124 0 0,0 0-165 0 0,0 0-138 0 0,0 0-84 0 0,0 0-66 0 0,0 0-63 0 0,0 0-46 0 0,0-3-98 0 0,0-7 107 0 0,0 10-855 0 0,0 0-42 0 0,0 0-22 0 0,0 0-36 0 0,0 0-77 0 0,3 3-6253 0 0,-2-2 1377 0 0,-1-1 4756 0 0</inkml:trace>
  <inkml:trace contextRef="#ctx0" brushRef="#br1" timeOffset="-138199.115">7467 4904 4593 0 0,'0'0'1671'0'0,"0"0"-1"0"0,0 0 167 0 0,0 0 196 0 0,0 0 115 0 0,0 0-113 0 0,0 0-326 0 0,0 0-326 0 0,0 0-300 0 0,0 0-221 0 0,0 0-157 0 0,0 0-79 0 0,0 0-20 0 0,0-7-15 0 0,-1-28 1374 0 0,1 34-1634 0 0,0 1-45 0 0,0 0-53 0 0,0 0-70 0 0,0 0-41 0 0,0 0-47 0 0,-2 26 230 0 0,-40 185 938 0 0,41-207-1123 0 0,-1 8-370 0 0,2-22-2475 0 0,11-16-6500 0 0,1 13-2918 0 0,-8 9 8091 0 0</inkml:trace>
  <inkml:trace contextRef="#ctx0" brushRef="#br1" timeOffset="-137762.642">7490 5010 0 0 0,'0'0'1330'0'0,"0"0"673"0"0,0 0 303 0 0,0 0 133 0 0,0 0-56 0 0,0 0-228 0 0,0 0-367 0 0,0 0-367 0 0,0 0-293 0 0,0 0-171 0 0,0 0-99 0 0,0 0-106 0 0,0 0-78 0 0,3-5-73 0 0,10-25 353 0 0,-9 21 3448 0 0,-4 9-4387 0 0,0-1 1 0 0,0 0 0 0 0,0 1-1 0 0,0-1 1 0 0,0 0-1 0 0,0 0 1 0 0,0 1-1 0 0,0-1 1 0 0,0 0 0 0 0,0 1-1 0 0,0-1 1 0 0,1 0-1 0 0,-1 0 1 0 0,0 1-1 0 0,0-1 1 0 0,1 0 0 0 0,-1 1-1 0 0,1-1 1 0 0,-1 1-1 0 0,0-1 1 0 0,1 1-1 0 0,-1-1 1 0 0,1 1-1 0 0,-1-1 1 0 0,1 1 0 0 0,0-1-1 0 0,-1 1 1 0 0,1-1-1 0 0,-1 1 1 0 0,1 0-1 0 0,0-1 1 0 0,-1 1 0 0 0,1 0-1 0 0,0 0 1 0 0,0-1-1 0 0,-1 1 1 0 0,1 0-1 0 0,0 0 1 0 0,-1 0 0 0 0,1 0-1 0 0,0 0 1 0 0,0 0-1 0 0,-1 0 1 0 0,1 0-1 0 0,0 0 1 0 0,-1 1 0 0 0,1-1-1 0 0,0 0 1 0 0,0 0-1 0 0,-1 1 1 0 0,1-1-1 0 0,0 0 1 0 0,-1 1 0 0 0,1-1-1 0 0,-1 0 1 0 0,1 1-1 0 0,-1-1 1 0 0,1 1-16 0 0,45 126 12 0 0,-44-120 418 0 0,-1-4-4066 0 0,-1-3 1707 0 0,-1-12-16864 0 0,1 9 15655 0 0</inkml:trace>
  <inkml:trace contextRef="#ctx0" brushRef="#br1" timeOffset="-137504.642">7615 4960 0 0 0,'0'0'2136'0'0,"0"0"649"0"0,0 0-114 0 0,0 0-366 0 0,0 0-309 0 0,0 0-266 0 0,0 0-212 0 0,0 0-159 0 0,0 0-173 0 0,0 0-136 0 0,0 0-123 0 0,0 0-120 0 0,-7 7-102 0 0,-89 85 1638 0 0,90-85-768 0 0,3-3-6323 0 0,10-9-13797 0 0,-5 3 16745 0 0</inkml:trace>
  <inkml:trace contextRef="#ctx0" brushRef="#br1" timeOffset="-137155.105">7636 4882 6745 0 0,'0'0'2082'0'0,"0"0"61"0"0,0 0 88 0 0,0 0-99 0 0,0 0-324 0 0,0 0-485 0 0,0 0-482 0 0,0 0-355 0 0,0 0-231 0 0,0 0-131 0 0,0 0-28 0 0,0 0 33 0 0,0 0 80 0 0,2 3 83 0 0,103 107 2232 0 0,-104-108-2495 0 0,-1 0 0 0 0,0-1 1 0 0,1 1-1 0 0,-1 0 1 0 0,0-1-1 0 0,0 1 1 0 0,0 0-1 0 0,0 0 0 0 0,0-1 1 0 0,0 1-1 0 0,-1 0 1 0 0,1-1-1 0 0,0 1 0 0 0,-1 0 1 0 0,0-1-1 0 0,1 1 1 0 0,-1-1-1 0 0,0 1 0 0 0,0-1 1 0 0,0 1-1 0 0,0-1 1 0 0,0 1-1 0 0,0-1 1 0 0,0 0-1 0 0,0 0 0 0 0,0 0 1 0 0,-1 1-1 0 0,1-1 1 0 0,0 0-1 0 0,-1 0 0 0 0,1-1 1 0 0,-1 1-1 0 0,1 0 1 0 0,-1 0-1 0 0,0-1-29 0 0,-6 7 99 0 0,-104 90 170 0 0,113-87-3440 0 0,3-10-1770 0 0,1 0-3897 0 0,-2 0 971 0 0</inkml:trace>
  <inkml:trace contextRef="#ctx0" brushRef="#br0" timeOffset="209850.363">4936 4643 5649 0 0,'0'0'1243'0'0,"0"0"172"0"0,0 0 355 0 0,0 0 344 0 0,0 0 94 0 0,0 0-115 0 0,0 0-276 0 0,0 0-343 0 0,0 0-281 0 0,0 0-212 0 0,0 0-152 0 0,0 0-110 0 0,0 0-76 0 0,1-8-60 0 0,1-22-63 0 0,-1 22-67 0 0,-1 8-78 0 0,0 0-82 0 0,0 0-65 0 0,0 0-73 0 0,0 0-64 0 0,-3 23 17 0 0,-31 204 976 0 0,24-198-796 0 0,9-28-5245 0 0,2-3-5349 0 0,0-1-1325 0 0</inkml:trace>
  <inkml:trace contextRef="#ctx0" brushRef="#br0" timeOffset="210259.43">5049 4710 13251 0 0,'0'0'1136'0'0,"0"0"-18"0"0,0 0 181 0 0,0 0 98 0 0,0 0-52 0 0,0 0-179 0 0,0 0-313 0 0,0 0-279 0 0,0 0-164 0 0,0 0-91 0 0,0 0-27 0 0,10-6-31 0 0,81-48 1661 0 0,-109 126 456 0 0,-5 31-1640 0 0,23-101-1974 0 0,4-12-8597 0 0,-1 6 2848 0 0,1 1-3420 0 0</inkml:trace>
  <inkml:trace contextRef="#ctx0" brushRef="#br0" timeOffset="210559.3">5378 4653 9842 0 0,'0'0'2473'0'0,"0"0"-693"0"0,0 0-117 0 0,0 0 37 0 0,0 0-101 0 0,0 0-242 0 0,0 0-326 0 0,0 0-359 0 0,0 0-272 0 0,0 0-111 0 0,0 0-3 0 0,0 0 34 0 0,0 0 37 0 0,1 4 14 0 0,-11 105 1735 0 0,2-99-3136 0 0,6-9-3670 0 0,-1-1-4444 0 0,2 0-1852 0 0</inkml:trace>
  <inkml:trace contextRef="#ctx0" brushRef="#br0" timeOffset="210886.745">5279 4742 9634 0 0,'0'0'2183'0'0,"0"0"32"0"0,0 0 115 0 0,0 0-191 0 0,0 0-513 0 0,0 0-556 0 0,0 0-345 0 0,0 0-125 0 0,0 0 8 0 0,0 0 16 0 0,0 0-51 0 0,0 0-88 0 0,9 1-93 0 0,166 2 1574 0 0,-183-5-3926 0 0,4 0-2380 0 0,2 0-5098 0 0,1 2-1410 0 0</inkml:trace>
  <inkml:trace contextRef="#ctx0" brushRef="#br0" timeOffset="211552.94">5406 4668 0 0 0,'0'0'1516'0'0,"0"0"529"0"0,0 0 230 0 0,0 0-92 0 0,0 0-235 0 0,0 0-321 0 0,0 0-280 0 0,0 0-188 0 0,0 0-138 0 0,0 0-111 0 0,0 0-68 0 0,0-7-33 0 0,-4-21-54 0 0,3 27-594 0 0,0-1 0 0 0,0 0 0 0 0,0 1 0 0 0,0-1 0 0 0,-1 1 0 0 0,1-1 0 0 0,0 1-1 0 0,-1 0 1 0 0,1-1 0 0 0,-1 1 0 0 0,1 0 0 0 0,-1 0 0 0 0,0 0 0 0 0,0 0 0 0 0,1 0 0 0 0,-1 1 0 0 0,0-1-1 0 0,0 0 1 0 0,0 1 0 0 0,0-1 0 0 0,0 1 0 0 0,0 0 0 0 0,0 0 0 0 0,1 0 0 0 0,-2 0-161 0 0,-1-1 214 0 0,1 0-135 0 0,-1 0 0 0 0,1 0-1 0 0,-1 1 1 0 0,0-1 0 0 0,0 1-1 0 0,1 0 1 0 0,-1 0 0 0 0,0 0-1 0 0,0 1 1 0 0,1-1 0 0 0,-1 1-1 0 0,0 0 1 0 0,1 0 0 0 0,-1 0-1 0 0,1 0 1 0 0,-1 1 0 0 0,1-1-1 0 0,-1 1 1 0 0,1 0 0 0 0,0 0 0 0 0,0 0-1 0 0,0 1 1 0 0,0-1 0 0 0,0 1-1 0 0,1-1 1 0 0,-1 1 0 0 0,1 0-1 0 0,0 0 1 0 0,0 0 0 0 0,0 0-1 0 0,0 1 1 0 0,0-1 0 0 0,0 0-1 0 0,0 4-78 0 0,-26 106 793 0 0,27-110-764 0 0,1 0 0 0 0,0 0 0 0 0,0-1 0 0 0,0 1 0 0 0,0 0 0 0 0,1 0 0 0 0,-1 0 0 0 0,1-1 0 0 0,-1 1 0 0 0,1 0 0 0 0,0 0 0 0 0,0-1 0 0 0,0 1 0 0 0,1-1 0 0 0,-1 1 0 0 0,1-1 0 0 0,-1 0 0 0 0,1 1 0 0 0,0-1-1 0 0,0 0 1 0 0,0 0 0 0 0,0 0 0 0 0,0 0 0 0 0,0-1 0 0 0,0 1 0 0 0,1 0 0 0 0,-1-1 0 0 0,1 0 0 0 0,-1 0 0 0 0,1 1 0 0 0,0-1 0 0 0,-1-1 0 0 0,1 1 0 0 0,0 0 0 0 0,-1-1 0 0 0,1 1 0 0 0,0-1 0 0 0,3 0-29 0 0,6 0 94 0 0,0 0 1 0 0,0-1-1 0 0,0-1 0 0 0,0 0 0 0 0,0 0 0 0 0,0-2 1 0 0,-1 1-1 0 0,1-1 0 0 0,-1-1 0 0 0,0 0 0 0 0,10-6-94 0 0,-17 9 8 0 0,0 0 1 0 0,0-1-1 0 0,-1 1 0 0 0,1-1 0 0 0,-1 0 0 0 0,1 0 0 0 0,-1 0 0 0 0,0 0 0 0 0,0-1 1 0 0,0 1-1 0 0,-1-1 0 0 0,1 0 0 0 0,-1 0 0 0 0,0 0 0 0 0,0 0 0 0 0,0 0 0 0 0,-1 0 1 0 0,1 0-1 0 0,-1-1 0 0 0,0 1 0 0 0,0 0 0 0 0,-1-1 0 0 0,1 1 0 0 0,-1-1 0 0 0,0 1 1 0 0,0-1-1 0 0,0 1 0 0 0,-1-1 0 0 0,0 1 0 0 0,0 0 0 0 0,0-1 0 0 0,0 1 0 0 0,-1-1-8 0 0,1 1-82 0 0,0 0-1 0 0,0 0 1 0 0,-1 1-1 0 0,1-1 1 0 0,-1 0 0 0 0,0 1-1 0 0,0-1 1 0 0,0 1-1 0 0,0 0 1 0 0,-1 0-1 0 0,1 0 1 0 0,-1 0-1 0 0,0 0 1 0 0,0 0-1 0 0,0 1 1 0 0,0 0-1 0 0,0-1 1 0 0,-1 1-1 0 0,1 0 1 0 0,-1 0-1 0 0,1 1 1 0 0,-1-1-1 0 0,0 1 1 0 0,0 0-1 0 0,1 0 1 0 0,-1 0-1 0 0,-3 0 83 0 0,-1 5-3621 0 0,3 2-5182 0 0,5-6 7279 0 0,-2 3-10032 0 0</inkml:trace>
  <inkml:trace contextRef="#ctx0" brushRef="#br0" timeOffset="213113.674">5815 4590 3145 0 0,'0'0'512'0'0,"0"0"31"0"0,0 0 337 0 0,0 0 536 0 0,0 0 524 0 0,0 0 290 0 0,0 0-41 0 0,0 0-316 0 0,0 0-380 0 0,0 0-330 0 0,0 0-258 0 0,0 0-162 0 0,0 0-79 0 0,-4-9-29 0 0,-14-27-16 0 0,18 35-579 0 0,-1 1 0 0 0,1-1 0 0 0,-1 1 0 0 0,1-1 0 0 0,-1 1 1 0 0,1-1-1 0 0,-1 1 0 0 0,0-1 0 0 0,1 1 0 0 0,-1 0 0 0 0,1-1 0 0 0,-1 1 1 0 0,0 0-1 0 0,0 0 0 0 0,1-1 0 0 0,-1 1 0 0 0,0 0 0 0 0,1 0 0 0 0,-1 0 1 0 0,0 0-1 0 0,0 0 0 0 0,1 0 0 0 0,-1 0 0 0 0,0 0 0 0 0,0 0 0 0 0,1 0 1 0 0,-1 1-1 0 0,0-1 0 0 0,1 0 0 0 0,-1 0 0 0 0,0 1 0 0 0,1-1 0 0 0,-1 0 0 0 0,0 1 1 0 0,1-1-1 0 0,-1 1 0 0 0,1-1 0 0 0,-1 1 0 0 0,0-1 0 0 0,1 1 0 0 0,-1-1 1 0 0,1 1-1 0 0,0-1 0 0 0,-1 1 0 0 0,1 0 0 0 0,-1-1 0 0 0,1 1 0 0 0,0 0 1 0 0,0-1-1 0 0,-1 1 0 0 0,1 0 0 0 0,0 0 0 0 0,0-1 0 0 0,0 1 0 0 0,0 0 1 0 0,0-1-1 0 0,0 1 0 0 0,0 0 0 0 0,0 0 0 0 0,0-1 0 0 0,0 1 0 0 0,0 0 0 0 0,0 0-39 0 0,0 0 92 0 0,-31 189 2365 0 0,29-186-2556 0 0,0 0 0 0 0,0-1 0 0 0,0 1-1 0 0,0 0 1 0 0,-1-1 0 0 0,0 0 0 0 0,1 1 0 0 0,-1-1 0 0 0,0 0 0 0 0,-1 0 0 0 0,1-1 0 0 0,-1 1 0 0 0,1-1 0 0 0,-1 0 0 0 0,0 1 0 0 0,1-2 0 0 0,-1 1 0 0 0,0 0 0 0 0,0-1 0 0 0,0 0 0 0 0,-1 0 0 0 0,1 0 0 0 0,0 0 0 0 0,0-1 0 0 0,-1 1 0 0 0,0-1 98 0 0,3-1-430 0 0,0 0 0 0 0,1 1 1 0 0,-1-1-1 0 0,0 0 0 0 0,1 0 0 0 0,-1 0 0 0 0,0 0 1 0 0,1 0-1 0 0,-1 0 0 0 0,1 0 0 0 0,0-1 0 0 0,-1 1 1 0 0,1-1-1 0 0,0 1 0 0 0,0-1 0 0 0,0 1 0 0 0,0-1 1 0 0,0 0-1 0 0,0 1 0 0 0,1-1 0 0 0,-1 0 0 0 0,0 1 1 0 0,1-1-1 0 0,-1 0 0 0 0,1 0 0 0 0,0 0 0 0 0,0 0 1 0 0,-1 0-1 0 0,1 0 0 0 0,1 0 430 0 0,-4-37-3053 0 0,3 34 2718 0 0,1-18 1551 0 0,26 13 5103 0 0,79 13 98 0 0,51-39-4175 0 0,-157 36-2203 0 0,0 0 1 0 0,-1-1-1 0 0,1 1 0 0 0,0 0 0 0 0,0 0 1 0 0,0 0-1 0 0,0 0 0 0 0,0 0 0 0 0,-1-1 1 0 0,1 1-1 0 0,0 0 0 0 0,0 0 0 0 0,0 0 1 0 0,0-1-1 0 0,0 1 0 0 0,0 0 0 0 0,0 0 1 0 0,0 0-1 0 0,0 0 0 0 0,0-1 0 0 0,0 1 1 0 0,0 0-1 0 0,0 0 0 0 0,0 0 1 0 0,0-1-1 0 0,0 1 0 0 0,0 0 0 0 0,0 0 1 0 0,0 0-1 0 0,0-1 0 0 0,0 1 0 0 0,0 0 1 0 0,0 0-1 0 0,0 0 0 0 0,0-1 0 0 0,0 1 1 0 0,1 0-1 0 0,-1 0 0 0 0,0 0 0 0 0,0 0 1 0 0,0-1-40 0 0,-25 4 25 0 0,21 0 30 0 0,0 1 0 0 0,0 0 0 0 0,0 1 0 0 0,0-1 0 0 0,1 1 0 0 0,0-1 0 0 0,0 1 0 0 0,0 0 0 0 0,1 0 0 0 0,-1 1 0 0 0,1-1 0 0 0,0 0 0 0 0,1 1 0 0 0,-1-1 0 0 0,1 1 0 0 0,0 0 0 0 0,1-1 0 0 0,-1 1 1 0 0,1 0-1 0 0,0-1 0 0 0,1 1 0 0 0,-1 0 0 0 0,2 2-55 0 0,-2-5 70 0 0,1-1 1 0 0,0 1-1 0 0,1-1 1 0 0,-1 0-1 0 0,0 1 1 0 0,1-1 0 0 0,-1 0-1 0 0,1 0 1 0 0,-1 0-1 0 0,1 0 1 0 0,0 0-1 0 0,0 0 1 0 0,0-1-1 0 0,0 1 1 0 0,0-1-1 0 0,1 1 1 0 0,-1-1 0 0 0,0 0-1 0 0,1 0 1 0 0,-1 0-1 0 0,0 0 1 0 0,2 0-71 0 0,11 1-1796 0 0,1-6-4142 0 0,-2-5-5782 0 0,-12 6 3328 0 0</inkml:trace>
  <inkml:trace contextRef="#ctx0" brushRef="#br0" timeOffset="213553.663">5941 4673 6401 0 0,'0'0'1902'0'0,"0"0"-144"0"0,0 0 88 0 0,0 0 105 0 0,0 0-84 0 0,0 0-231 0 0,0 0-342 0 0,0 0-379 0 0,0 0-274 0 0,0 0-178 0 0,0 0-30 0 0,0 0 63 0 0,0 0 52 0 0,2 12 4826 0 0,0-12-5366 0 0,0 0 1 0 0,0 0 0 0 0,0 0 0 0 0,0 1-1 0 0,0-1 1 0 0,-1 1 0 0 0,1-1 0 0 0,0 1 0 0 0,0 0-1 0 0,0 0 1 0 0,0 0 0 0 0,0 0 0 0 0,-1 0-1 0 0,1 0 1 0 0,-1 0 0 0 0,1 0 0 0 0,0 1-1 0 0,-1-1 1 0 0,0 1 0 0 0,1-1 0 0 0,-1 1 0 0 0,0-1-1 0 0,0 1 1 0 0,0 0 0 0 0,0 0 0 0 0,0 0-9 0 0,6 5 26 0 0,25 27-1163 0 0,-36-31-3563 0 0,-1-3-4344 0 0,5 0 5923 0 0,-1 0-6656 0 0</inkml:trace>
  <inkml:trace contextRef="#ctx0" brushRef="#br0" timeOffset="213802.606">6025 4667 8970 0 0,'0'0'2058'0'0,"0"0"-142"0"0,0 0 9 0 0,0 0-64 0 0,0 0-252 0 0,0 0-298 0 0,0 0-285 0 0,0 0-196 0 0,0 0-119 0 0,0 0-86 0 0,0 0-99 0 0,0 0-85 0 0,0 0-76 0 0,-10 7-80 0 0,-78 65 263 0 0,79-55-1589 0 0,12-13-3835 0 0,4-2-6167 0 0,-4-2 2996 0 0</inkml:trace>
  <inkml:trace contextRef="#ctx0" brushRef="#br0" timeOffset="214076.447">6076 4650 12043 0 0,'0'0'1475'0'0,"0"0"-116"0"0,0 0 115 0 0,0 0 124 0 0,0 0 20 0 0,0 0-202 0 0,0 0-322 0 0,0 0-251 0 0,0 0-181 0 0,0 0-131 0 0,11 5-85 0 0,32 18-82 0 0,-40-21-321 0 0,-1 0-1 0 0,0 0 1 0 0,0 0 0 0 0,-1 0 0 0 0,1 1 0 0 0,0-1 0 0 0,-1 0-1 0 0,1 1 1 0 0,-1-1 0 0 0,0 1 0 0 0,0 0 0 0 0,0-1 0 0 0,0 1-1 0 0,0 0 1 0 0,-1 0 0 0 0,1 0 0 0 0,-1-1 0 0 0,1 1 0 0 0,-1 0 0 0 0,0 0-1 0 0,-1 0 1 0 0,1 0 0 0 0,0 0 0 0 0,-1-1 0 0 0,1 1 0 0 0,-1 0-1 0 0,0 0 1 0 0,0-1 0 0 0,0 1 0 0 0,0 0 0 0 0,-1-1 0 0 0,1 1-1 0 0,-1-1 1 0 0,1 0 0 0 0,-1 1 0 0 0,0-1 0 0 0,0 0 0 0 0,0 0 0 0 0,0 0-1 0 0,-2 1-42 0 0,0 2-14 0 0,0-1 0 0 0,-1 1-1 0 0,1-1 1 0 0,-1 0 0 0 0,0 0-1 0 0,0-1 1 0 0,0 0 0 0 0,0 0 0 0 0,-1 0-1 0 0,1 0 1 0 0,-1-1 0 0 0,0 0-1 0 0,0 0 1 0 0,1 0 0 0 0,-5 0 14 0 0,10-2-202 0 0,0 0-147 0 0,9-10-5500 0 0,-5 6-506 0 0,-1 1-4727 0 0</inkml:trace>
  <inkml:trace contextRef="#ctx0" brushRef="#br0" timeOffset="-214361.044">6263 4614 2160 0 0,'0'0'2062'0'0,"0"0"45"0"0,0 0 255 0 0,0 0 177 0 0,0 0-66 0 0,0 0-289 0 0,0 0-374 0 0,0 0-308 0 0,0 0-235 0 0,0 0-199 0 0,0 0-153 0 0,0 0-147 0 0,0 0-95 0 0,-3-4-96 0 0,-19-18 1207 0 0,26 54-920 0 0,90 21-6 0 0,-94-51-851 0 0,1 0 1 0 0,-1 0 0 0 0,0 0-1 0 0,0-1 1 0 0,0 1-1 0 0,0 0 1 0 0,0 0 0 0 0,0 0-1 0 0,-1 0 1 0 0,1 0 0 0 0,0 0-1 0 0,-1-1 1 0 0,0 1 0 0 0,1 0-1 0 0,-1 0 1 0 0,0-1-1 0 0,0 1 1 0 0,0 0 0 0 0,0-1-1 0 0,0 1 1 0 0,0-1 0 0 0,-1 0-1 0 0,1 1 1 0 0,0-1 0 0 0,-1 0-1 0 0,1 0 1 0 0,-2 2-8 0 0,-1 1 12 0 0,-111 124 78 0 0,113-126-1110 0 0,-3 4 2379 0 0,4-6-5656 0 0,1-1-5157 0 0,0-1-1822 0 0</inkml:trace>
  <inkml:trace contextRef="#ctx0" brushRef="#br0" timeOffset="-212734.379">6426 4528 6665 0 0,'0'0'1278'0'0,"0"0"105"0"0,0 0 403 0 0,0 0 329 0 0,0 0-3 0 0,0 0-322 0 0,0 0-379 0 0,0 0-281 0 0,0 0-165 0 0,0 0-143 0 0,0 0-128 0 0,0 0-121 0 0,0 0-109 0 0,-3-3-91 0 0,-13-12 226 0 0,16 15-362 0 0,0 0-17 0 0,0 0-49 0 0,0 0-19 0 0,0 0-11 0 0,0 0-13 0 0,0 0 11 0 0,0 0 1 0 0,0 0 15 0 0,0 0 22 0 0,0 0 6 0 0,0 0 14 0 0,0 0-15 0 0,0 0-9 0 0,39 32 1575 0 0,-32-21-1722 0 0,0 1 0 0 0,0 0 0 0 0,-2 0 0 0 0,1 0 0 0 0,-2 1-1 0 0,1 0 1 0 0,-2 0 0 0 0,0 0 0 0 0,0 0 0 0 0,-1 1 0 0 0,-1-1-1 0 0,0 1 1 0 0,-1-1 0 0 0,-1 1 0 0 0,0-1 0 0 0,0 1 0 0 0,-1-1-1 0 0,-1 0 1 0 0,-2 5-26 0 0,1-5 98 0 0,-2-1-1 0 0,1 1 0 0 0,-2-1 1 0 0,1 0-1 0 0,-2-1 1 0 0,1 0-1 0 0,-2 0 0 0 0,1 0 1 0 0,-2-1-1 0 0,1-1 1 0 0,-1 1-1 0 0,-1-2 1 0 0,1 1-1 0 0,-1-1 0 0 0,-1-1 1 0 0,0 0-1 0 0,0-1 1 0 0,0 0-1 0 0,-1-1 0 0 0,1 0 1 0 0,-3 0-98 0 0,17-10 828 0 0,5-5-2645 0 0,-4 4-7887 0 0,-3 4-2769 0 0</inkml:trace>
  <inkml:trace contextRef="#ctx0" brushRef="#br1" timeOffset="-190075.524">6657 4921 0 0 0,'0'0'2962'0'0,"0"0"-387"0"0,0 0-409 0 0,0 0-278 0 0,0 0-211 0 0,0 0-181 0 0,0 0-142 0 0,0 0-133 0 0,0 0-139 0 0,0 0-149 0 0,0 0-184 0 0,-2-2-172 0 0,2 1-472 0 0,0 0 0 0 0,0 0 0 0 0,0 0 0 0 0,1 1 0 0 0,-1-1 1 0 0,0 0-1 0 0,0 0 0 0 0,0 0 0 0 0,0 1 0 0 0,1-1 0 0 0,-1 0 0 0 0,0 0 0 0 0,1 1 0 0 0,-1-1 0 0 0,1 0 1 0 0,-1 1-1 0 0,1-1 0 0 0,-1 0 0 0 0,1 1 0 0 0,-1-1 0 0 0,1 1 0 0 0,0-1 0 0 0,-1 1 0 0 0,1-1 0 0 0,0 1 0 0 0,-1-1 1 0 0,1 1-1 0 0,0 0 0 0 0,0-1 0 0 0,-1 1 0 0 0,1 0 0 0 0,0-1 0 0 0,0 1 0 0 0,0 0 0 0 0,-1 0 0 0 0,1 0 0 0 0,0 0 1 0 0,0 0-1 0 0,0 0 0 0 0,-1 0 0 0 0,1 0 0 0 0,0 0 0 0 0,0 1 0 0 0,0-1 0 0 0,-1 0 0 0 0,1 0 0 0 0,0 1 1 0 0,0-1-1 0 0,-1 0 0 0 0,1 1 0 0 0,0-1 0 0 0,0 1 0 0 0,-1-1 0 0 0,1 1 0 0 0,-1-1 0 0 0,1 1-105 0 0,77 18 1936 0 0,16 52-1112 0 0,-1 51-491 0 0,-83-27-114 0 0,-12-91-956 0 0,0-6-5524 0 0,0 0-5425 0 0,1 1 2493 0 0</inkml:trace>
  <inkml:trace contextRef="#ctx0" brushRef="#br1" timeOffset="-189596.414">6824 5288 3649 0 0,'0'0'5158'0'0,"0"0"-2671"0"0,0 0-1160 0 0,0 0-108 0 0,0 0 90 0 0,0 0 156 0 0,0 0 46 0 0,0 0-147 0 0,0 0-217 0 0,0 0-250 0 0,0 0-164 0 0,0 0-117 0 0,6-5-96 0 0,18-15-41 0 0,-22 19-399 0 0,-1 0 0 0 0,1 1 0 0 0,0-1 0 0 0,0 1-1 0 0,0-1 1 0 0,0 1 0 0 0,0-1 0 0 0,0 1 0 0 0,0 0 0 0 0,0 0-1 0 0,0 0 1 0 0,0 0 0 0 0,0 0 0 0 0,0 1 0 0 0,0-1 0 0 0,0 1 0 0 0,-1-1-1 0 0,1 1 1 0 0,0 0 0 0 0,0-1 0 0 0,0 1 0 0 0,-1 0 0 0 0,1 0 0 0 0,0 0-1 0 0,-1 1 1 0 0,1-1 0 0 0,-1 0 0 0 0,1 0 0 0 0,-1 1 0 0 0,0-1 0 0 0,1 1-1 0 0,-1-1 1 0 0,0 1 0 0 0,0 0 0 0 0,1 1-80 0 0,10 9 226 0 0,68 31 502 0 0,-51-86 728 0 0,-6-6-1065 0 0,-4 10-3145 0 0,-7 13-6833 0 0,-10 20-2444 0 0</inkml:trace>
  <inkml:trace contextRef="#ctx0" brushRef="#br1" timeOffset="-129697.374">6292 5224 5865 0 0,'0'0'1859'0'0,"0"0"-384"0"0,0 0 28 0 0,0 0 223 0 0,0 0 138 0 0,0 0-33 0 0,0 0-190 0 0,0 0-302 0 0,0 0-268 0 0,0 0-199 0 0,0 0-160 0 0,0 0-71 0 0,0 0-67 0 0,0-6-50 0 0,0-19-52 0 0,-16 58 1036 0 0,13 107-561 0 0,-14-112-3036 0 0,6-23-2801 0 0,1-2-5470 0 0,6-2 1275 0 0</inkml:trace>
  <inkml:trace contextRef="#ctx0" brushRef="#br1" timeOffset="-129346.943">6088 5342 7642 0 0,'0'0'1217'0'0,"0"0"-261"0"0,0 0 38 0 0,0 0 130 0 0,0 0 108 0 0,0 0 42 0 0,0 0-98 0 0,0 0-159 0 0,11-3-152 0 0,195-53 3608 0 0,-179 49-4491 0 0,-12 3 1362 0 0,-31 16-255 0 0,14-11-1057 0 0,0 1 0 0 0,0-1-1 0 0,-1 1 1 0 0,1-1-1 0 0,1 1 1 0 0,-1 0 0 0 0,0 0-1 0 0,0 0 1 0 0,1 0 0 0 0,-1 0-1 0 0,1 0 1 0 0,0 0 0 0 0,-1 1-1 0 0,1-1 1 0 0,0 0 0 0 0,0 1-1 0 0,1-1 1 0 0,-1 1-1 0 0,0-1 1 0 0,1 1 0 0 0,-1-1-1 0 0,1 1 1 0 0,0-1 0 0 0,0 1-1 0 0,0-1 1 0 0,0 1 0 0 0,1-1-1 0 0,-1 1 1 0 0,1 0 0 0 0,-1-1-1 0 0,1 0 1 0 0,0 1 0 0 0,0-1-1 0 0,0 1 1 0 0,0-1-1 0 0,0 0 1 0 0,2 2-32 0 0,37 12-5614 0 0,-39-16 4349 0 0,1 0-1767 0 0,0 0-3872 0 0,-1 0-1837 0 0</inkml:trace>
  <inkml:trace contextRef="#ctx0" brushRef="#br1" timeOffset="-128992.091">6357 5289 456 0 0,'0'0'4838'0'0,"0"0"-2334"0"0,0 0-631 0 0,0 0 129 0 0,0 0 133 0 0,0 0-108 0 0,0 0-341 0 0,0 0-388 0 0,0 0-331 0 0,0 0-222 0 0,0 0-161 0 0,0 0-137 0 0,0 0-88 0 0,7 7-99 0 0,50 44-1250 0 0,-52-54-15909 0 0,-5-7 10325 0 0,-3-8 7977 0 0,-5 0 8630 0 0,-1 22-593 0 0,-6 16-8002 0 0,10-13-567 0 0,-28 31-985 0 0,21-21-9641 0 0,11-16 3793 0 0,1 0 890 0 0</inkml:trace>
  <inkml:trace contextRef="#ctx0" brushRef="#br1" timeOffset="-128743.299">6420 5257 10658 0 0,'0'0'1530'0'0,"0"0"-203"0"0,0 0 179 0 0,0 0 250 0 0,0 0 14 0 0,0 0-289 0 0,0 0-366 0 0,0 0-309 0 0,0 0-205 0 0,0 0-147 0 0,0 0-130 0 0,5 10-72 0 0,12 33-111 0 0,-17-42-126 0 0,1 0 0 0 0,-1 1 0 0 0,0-1-1 0 0,1 0 1 0 0,-1 0 0 0 0,0 1 0 0 0,0-1 0 0 0,0 0 0 0 0,0 1-1 0 0,0-1 1 0 0,0 0 0 0 0,0 0 0 0 0,0 1 0 0 0,-1-1 0 0 0,1 0-1 0 0,-1 0 1 0 0,1 1 0 0 0,-1-1 0 0 0,1 0 0 0 0,-1 0-1 0 0,1 0 1 0 0,-1 0 0 0 0,0 0 0 0 0,0 0 0 0 0,0 0 0 0 0,1 0-1 0 0,-1 0 1 0 0,0 0 0 0 0,0 0 0 0 0,0 0 0 0 0,-1 0-15 0 0,-9 15-6564 0 0,11-16 1554 0 0,0 0-1965 0 0,0 0 1343 0 0</inkml:trace>
  <inkml:trace contextRef="#ctx0" brushRef="#br1" timeOffset="-128573.126">6522 5214 11522 0 0,'0'0'929'0'0,"0"0"-521"0"0,0 0-24 0 0,0 0-40 0 0,0 0-48 0 0,0 0-88 0 0,0 0-288 0 0,0 0-376 0 0,0 0-552 0 0,0 0-1505 0 0,0 0-2440 0 0,0 0-128 0 0</inkml:trace>
  <inkml:trace contextRef="#ctx0" brushRef="#br1" timeOffset="-128282.596">6512 5268 7266 0 0,'0'0'2892'0'0,"0"0"-493"0"0,0 0-123 0 0,0 0-96 0 0,0 0-312 0 0,0 0-477 0 0,0 0-509 0 0,0 0-349 0 0,0 0-151 0 0,0 0-58 0 0,0 0-36 0 0,0 0-72 0 0,0 0-101 0 0,5 0-63 0 0,69-18-2164 0 0,-49 5-2140 0 0,-9-5-3627 0 0,-12-6 8462 0 0,-5 16 3648 0 0,-3 5 4433 0 0,-2 35-5152 0 0,10 0-1262 0 0,-1-18-4641 0 0,-2-7-2308 0 0,-1 0-3305 0 0,0-6-4275 0 0</inkml:trace>
  <inkml:trace contextRef="#ctx0" brushRef="#br1" timeOffset="-121765.401">10113 5043 11178 0 0,'0'0'1522'0'0,"0"0"-296"0"0,0 0-75 0 0,0 0 182 0 0,0 0 27 0 0,0 0-127 0 0,0 0-309 0 0,0 0-347 0 0,0 0-259 0 0,0 0-136 0 0,0 0-25 0 0,3-1-20 0 0,38 0 268 0 0,-22 4-3969 0 0,-6-2-3082 0 0,-8 0-3791 0 0</inkml:trace>
  <inkml:trace contextRef="#ctx0" brushRef="#br1" timeOffset="-121498.589">10131 5144 13363 0 0,'0'0'1192'0'0,"0"0"-352"0"0,0 0 24 0 0,0 0 209 0 0,0 0-1 0 0,0 0-200 0 0,0 0-296 0 0,0 0-224 0 0,0 0-160 0 0,0 0-40 0 0,0 0-104 0 0,0 0-176 0 0,0 0-248 0 0,0 0-520 0 0,62 3-1192 0 0,-52-3-2985 0 0,-3 0-6482 0 0</inkml:trace>
  <inkml:trace contextRef="#ctx0" brushRef="#br1" timeOffset="-116451.3">11291 5385 20004 0 0,'0'0'404'0'0,"0"0"-197"0"0,0 0 25 0 0,0 0 179 0 0,0 0 178 0 0,0 0 119 0 0,0 0-71 0 0,0 0-160 0 0,0 0-156 0 0,0 0-138 0 0,0 0-8 0 0,0 0-38 0 0,0 0-29 0 0,9 10 32 0 0,28 30-18 0 0,-36-37-79 0 0,1-1 0 0 0,-1 0-1 0 0,1 0 1 0 0,0-1 0 0 0,0 1 0 0 0,0 0 0 0 0,0 0 0 0 0,0-1 0 0 0,1 1 0 0 0,-1-1 0 0 0,0 0 0 0 0,1 0 0 0 0,-1 0 0 0 0,1 0 0 0 0,-1 0 0 0 0,1 0 0 0 0,-1-1 0 0 0,1 1 0 0 0,-1-1-1 0 0,1 0 1 0 0,0 0 0 0 0,-1 0 0 0 0,1 0 0 0 0,0 0 0 0 0,2-1-43 0 0,-4-1 16 0 0,0 0 1 0 0,-1 0-1 0 0,1-1 0 0 0,0 1 1 0 0,-1 0-1 0 0,1-1 0 0 0,-1 1 0 0 0,0-1 1 0 0,0 1-1 0 0,0-1 0 0 0,0 1 1 0 0,0 0-1 0 0,-1-1 0 0 0,1 1 0 0 0,-1 0 1 0 0,1-1-1 0 0,-1 1 0 0 0,0 0 1 0 0,0-1-1 0 0,0 1 0 0 0,0 0 0 0 0,0 0 1 0 0,-1 0-1 0 0,1 0 0 0 0,0 0 1 0 0,-1 0-1 0 0,0 0 0 0 0,0 1-16 0 0,0-3 36 0 0,-2-1-30 0 0,1-1 0 0 0,-1 1-1 0 0,1 0 1 0 0,1-1-1 0 0,-1 1 1 0 0,1-1 0 0 0,0 0-1 0 0,0 0 1 0 0,0 0-1 0 0,1 0 1 0 0,0 0 0 0 0,0 0-1 0 0,1-1 1 0 0,0 1-1 0 0,0 0 1 0 0,0 0 0 0 0,1 0-1 0 0,0 0 1 0 0,0-1-1 0 0,0 1 1 0 0,1 0 0 0 0,0 0-1 0 0,0 1 1 0 0,0-1-1 0 0,2-2-5 0 0,2 5 5 0 0,1 0-1 0 0,-1 1 0 0 0,0 0 0 0 0,1 0 0 0 0,-1 1 1 0 0,1 0-1 0 0,0 0 0 0 0,-1 0 0 0 0,1 1 1 0 0,0 0-1 0 0,-1 0 0 0 0,1 1 0 0 0,0 0 0 0 0,-1 0 1 0 0,1 1-1 0 0,-1-1 0 0 0,1 1 0 0 0,4 3-4 0 0,14 1-182 0 0,30 11 383 0 0,-26 2-3686 0 0,-26-16-848 0 0,-2-1-2185 0 0,-1-1-5137 0 0</inkml:trace>
  <inkml:trace contextRef="#ctx0" brushRef="#br1" timeOffset="-116155.473">11466 5332 12171 0 0,'0'0'1952'0'0,"0"0"-517"0"0,0 0-93 0 0,0 0 214 0 0,0 0-14 0 0,0 0-274 0 0,0 0-304 0 0,0 0-256 0 0,0 0-138 0 0,0 0-97 0 0,11 0-49 0 0,29 0-16 0 0,-39 1-355 0 0,0 0-1 0 0,0 0 0 0 0,0-1 1 0 0,0 1-1 0 0,0 0 0 0 0,0 0 1 0 0,0 0-1 0 0,-1 0 1 0 0,1 0-1 0 0,0 0 0 0 0,-1 0 1 0 0,1 0-1 0 0,0 0 0 0 0,-1 0 1 0 0,0 1-1 0 0,1-1 0 0 0,-1 0 1 0 0,0 0-1 0 0,1 0 1 0 0,-1 1-1 0 0,0-1 0 0 0,0 0 1 0 0,0 0-1 0 0,0 1 0 0 0,0-1 1 0 0,0 0-1 0 0,-1 0 0 0 0,1 1 1 0 0,0-1-1 0 0,-1 0 1 0 0,1 0-1 0 0,-1 0 0 0 0,1 0 1 0 0,-1 0-1 0 0,1 1 0 0 0,-1-1 1 0 0,0 0-1 0 0,0 0-52 0 0,-26 68 1099 0 0,29-67-1053 0 0,0-1-1 0 0,0 1 1 0 0,0-1-1 0 0,1 1 1 0 0,-1-1-1 0 0,0 0 1 0 0,1 0-1 0 0,-1 0 1 0 0,0 0-1 0 0,1-1 1 0 0,-1 1 0 0 0,1-1-1 0 0,-1 1 1 0 0,1-1-1 0 0,-1 0 1 0 0,1 0-1 0 0,0 0 1 0 0,-1 0-1 0 0,1 0 1 0 0,-1-1-1 0 0,3 0-45 0 0,2 1 67 0 0,119-20-562 0 0,-76 6-6728 0 0,-36 10-5118 0 0</inkml:trace>
  <inkml:trace contextRef="#ctx0" brushRef="#br1" timeOffset="-119082.313">11242 5128 18764 0 0,'0'0'1384'0'0,"0"0"-455"0"0,0 0-233 0 0,0 0 120 0 0,0 0-72 0 0,0 0-264 0 0,0 0-152 0 0,0 0-240 0 0,0 0-160 0 0,0 0-16 0 0,0 0-112 0 0,0 0-72 0 0,0 0-160 0 0,5-10-384 0 0,0 12-641 0 0,-2-1-1495 0 0,1 0-3105 0 0,-3-1-5826 0 0</inkml:trace>
  <inkml:trace contextRef="#ctx0" brushRef="#br1" timeOffset="-118746.236">11281 5122 12763 0 0,'0'0'1769'0'0,"0"0"-291"0"0,0 0-64 0 0,0 0 147 0 0,0 0-84 0 0,0 0-297 0 0,0 0-344 0 0,0 0-312 0 0,0 0-221 0 0,0 0-147 0 0,0 0-21 0 0,0 0 35 0 0,0 0 58 0 0,2 0 65 0 0,491 19 2348 0 0,-345-3-2445 0 0,-166-28-3408 0 0,-1 5-1240 0 0,7 4-1378 0 0,7 2 2002 0 0,-4-2-5974 0 0</inkml:trace>
  <inkml:trace contextRef="#ctx0" brushRef="#br1" timeOffset="-118409.288">11253 4792 12739 0 0,'0'0'1688'0'0,"0"0"-69"0"0,0 0 104 0 0,0 0 86 0 0,0 0-121 0 0,0 0-236 0 0,0 0-382 0 0,0 0-383 0 0,0 0-297 0 0,0 0-160 0 0,0 0-16 0 0,0 0 42 0 0,-1 4 45 0 0,-18 51 762 0 0,5-18 274 0 0,6-12-3377 0 0,4-3-2802 0 0,2 0-3838 0 0,2-21-2520 0 0</inkml:trace>
  <inkml:trace contextRef="#ctx0" brushRef="#br1" timeOffset="-117829.37">11309 4848 6681 0 0,'0'0'3296'0'0,"0"0"-1525"0"0,0 0-515 0 0,0 0 139 0 0,0 0 96 0 0,0 0-128 0 0,0 0-263 0 0,0 0-297 0 0,0 0-269 0 0,0 0-168 0 0,0 0-76 0 0,-8 10-13 0 0,-19 32 47 0 0,26-41-276 0 0,1 1-1 0 0,0-1 0 0 0,0 0 1 0 0,0 1-1 0 0,0-1 1 0 0,0 0-1 0 0,0 1 1 0 0,0-1-1 0 0,0 0 0 0 0,0 0 1 0 0,1 1-1 0 0,-1-1 1 0 0,0 0-1 0 0,1 0 0 0 0,-1 1 1 0 0,1-1-1 0 0,-1 0 1 0 0,1 0-1 0 0,0 0 1 0 0,0 0-1 0 0,-1 0 0 0 0,1 0 1 0 0,0 0-1 0 0,0 0 1 0 0,0 0-1 0 0,0 0 0 0 0,0-1 1 0 0,0 1-1 0 0,0 0 1 0 0,0 0-1 0 0,1-1 1 0 0,-1 1-1 0 0,0-1 0 0 0,0 1 1 0 0,0-1-1 0 0,1 0 1 0 0,-1 1-1 0 0,0-1 1 0 0,1 0-1 0 0,-1 0 0 0 0,1 0-47 0 0,-2 0 49 0 0,5 2 44 0 0,0-1 1 0 0,0 1-1 0 0,1-1 1 0 0,-1-1-1 0 0,0 1 1 0 0,0-1-1 0 0,0 0 1 0 0,1 0-1 0 0,-1 0 1 0 0,0-1-1 0 0,0 0 1 0 0,0 0-1 0 0,0 0 1 0 0,0 0 0 0 0,1-1-94 0 0,-5 0-60 0 0,-1 0 1 0 0,1 0 0 0 0,-1 0 0 0 0,1 1 0 0 0,-1-1 0 0 0,0 0 0 0 0,0 0 0 0 0,1 0-1 0 0,-2 0 1 0 0,1 0 0 0 0,0 0 0 0 0,0 0 0 0 0,-1 1 0 0 0,1-1 0 0 0,0 0 0 0 0,-1 0-1 0 0,0 0 1 0 0,0 1 0 0 0,1-1 0 0 0,-1 0 0 0 0,0 1 0 0 0,0-1 0 0 0,0 0 0 0 0,-1 1 0 0 0,1 0-1 0 0,0-1 1 0 0,-1 1 0 0 0,1 0 0 0 0,0-1 0 0 0,-1 1 0 0 0,0 0 0 0 0,1 0 0 0 0,-1 0-1 0 0,0 0 60 0 0,-4-5-1063 0 0,-7-10-1393 0 0,-2-26-14901 0 0,13 24 15901 0 0,-16 19 3221 0 0,9 14 8477 0 0,26 5-3132 0 0,32-6-5343 0 0,-40-12-1226 0 0,94 22 1131 0 0,-102-23-1625 0 0,-1 0-1 0 0,0 1 1 0 0,1-1-1 0 0,-1 0 1 0 0,0 1 0 0 0,1-1-1 0 0,-1 1 1 0 0,0-1-1 0 0,0 0 1 0 0,0 1 0 0 0,0-1-1 0 0,-1 1 1 0 0,1-1-1 0 0,0 0 1 0 0,0 1 0 0 0,-1-1-1 0 0,1 1 1 0 0,-1-1-1 0 0,1 0 1 0 0,-1 0 0 0 0,0 1-1 0 0,0-1 1 0 0,1 0-1 0 0,-1 0 1 0 0,0 0 0 0 0,0 0-1 0 0,0 0 1 0 0,0 0-1 0 0,0 0 1 0 0,0 0 0 0 0,0 0-1 0 0,-1 0 1 0 0,1-1-1 0 0,0 1 1 0 0,0 0 0 0 0,-1-1-1 0 0,1 1-46 0 0,-1 1 60 0 0,-42 33 596 0 0,-41 47-593 0 0,82-69-2859 0 0,6-11-2529 0 0,2-2-3950 0 0,-3 0 1071 0 0</inkml:trace>
  <inkml:trace contextRef="#ctx0" brushRef="#br1" timeOffset="-117556.133">11487 4922 10890 0 0,'0'0'1425'0'0,"0"0"-113"0"0,0 0 31 0 0,0 0-44 0 0,0 0-270 0 0,0 0-280 0 0,0 0-185 0 0,0 0-120 0 0,0 0-115 0 0,0 0-91 0 0,0 0-130 0 0,11-1-164 0 0,0 1-781 0 0,46-4 1125 0 0,-35 1-4670 0 0,-1-2-4992 0 0,-16 3 4912 0 0,-1 1 3555 0 0</inkml:trace>
  <inkml:trace contextRef="#ctx0" brushRef="#br1" timeOffset="-117391.234">11650 4846 4049 0 0,'0'0'2723'0'0,"0"0"-145"0"0,0 0-45 0 0,0 0-157 0 0,0 0-340 0 0,0 0-379 0 0,0 0-424 0 0,0 0-362 0 0,0 0-296 0 0,0 0-168 0 0,0 0-6 0 0,0 0 90 0 0,0 0 82 0 0,0 3 49 0 0,-17 137 2297 0 0,17-134-3739 0 0,1 3-4543 0 0,2-4-7244 0 0,-2-4 5353 0 0</inkml:trace>
  <inkml:trace contextRef="#ctx0" brushRef="#br1" timeOffset="-117202.415">11749 4893 6577 0 0,'0'0'4601'0'0,"0"0"-2240"0"0,0 0-806 0 0,0 0-103 0 0,0 0-130 0 0,0 0-266 0 0,0 0-182 0 0,0 0-181 0 0,0 0-192 0 0,0 0-158 0 0,0 0-95 0 0,0 0-73 0 0,0 0-51 0 0,-3 9-56 0 0,-8 27-45 0 0,13-11-6938 0 0,1-15 531 0 0,-3-9-2290 0 0</inkml:trace>
  <inkml:trace contextRef="#ctx0" brushRef="#br1" timeOffset="-116952.64">11774 4830 6881 0 0,'0'0'1785'0'0,"0"0"19"0"0,0 0-43 0 0,0 0-93 0 0,0 0-334 0 0,0 0-392 0 0,0 0-173 0 0,0 0 35 0 0,0 0 80 0 0,0 0 14 0 0,0 0-96 0 0,0 0-123 0 0,0 0-77 0 0,11 3-81 0 0,87 30 1303 0 0,-97-32-1764 0 0,1 1 0 0 0,-1-1-1 0 0,0 0 1 0 0,0 0-1 0 0,1 1 1 0 0,-1-1 0 0 0,0 1-1 0 0,0-1 1 0 0,0 1-1 0 0,0-1 1 0 0,-1 1-1 0 0,1 0 1 0 0,0-1 0 0 0,-1 1-1 0 0,1 0 1 0 0,-1 0-1 0 0,1-1 1 0 0,-1 1 0 0 0,0 0-1 0 0,0 0 1 0 0,0 0-1 0 0,0 0 1 0 0,0-1 0 0 0,0 1-1 0 0,-1 0 1 0 0,1 0-1 0 0,0 0 1 0 0,-1-1-1 0 0,0 1 1 0 0,1 0 0 0 0,-1-1-1 0 0,0 1 1 0 0,0 0-1 0 0,0-1 1 0 0,0 1 0 0 0,0-1-1 0 0,0 1-59 0 0,-51 57 695 0 0,44-52-703 0 0,-62 82-2255 0 0,57-69-2729 0 0,2 1-4123 0 0,6-13-1365 0 0</inkml:trace>
  <inkml:trace contextRef="#ctx0" brushRef="#br1" timeOffset="-121055.132">10490 5078 4081 0 0,'0'0'3745'0'0,"0"0"-1307"0"0,0 0-389 0 0,0 0 104 0 0,0 0-125 0 0,0 0-322 0 0,0 0-327 0 0,0 0-314 0 0,0 0-210 0 0,0 0-148 0 0,0 0-89 0 0,0 0-53 0 0,0 0-77 0 0,-2 0-56 0 0,-10-2-46 0 0,10 1-41 0 0,2 1-36 0 0,0 0-41 0 0,0 0-25 0 0,0 0-13 0 0,0 0-24 0 0,0 0-20 0 0,0 0-2 0 0,0 0-47 0 0,0 0-18 0 0,30 0 1029 0 0,62 3-1044 0 0,-91-3-168 0 0,-1 0-47 0 0,0 0-58 0 0,0 0-111 0 0,-14 2-3291 0 0,12-1-1589 0 0,1-1-4644 0 0,1 0 789 0 0</inkml:trace>
  <inkml:trace contextRef="#ctx0" brushRef="#br1" timeOffset="-120720.441">10741 4946 9666 0 0,'0'0'4068'0'0,"0"0"-1931"0"0,0 0-528 0 0,0 0 87 0 0,0 0-17 0 0,0 0-165 0 0,0 0-263 0 0,0 0-323 0 0,0 0-291 0 0,0 0-215 0 0,0 0-145 0 0,0 0-97 0 0,1-3-45 0 0,7-2 412 0 0,-8 35 491 0 0,0-17-940 0 0,-17 173 643 0 0,12-174 25 0 0,2-7-806 0 0,3-4-3384 0 0,1-1-2698 0 0,1-2-3838 0 0,-1 0 117 0 0</inkml:trace>
  <inkml:trace contextRef="#ctx0" brushRef="#br1" timeOffset="-120452.925">10789 5035 4849 0 0,'0'0'2850'0'0,"0"0"-284"0"0,0 0-212 0 0,0 0-183 0 0,0 0-441 0 0,0 0-493 0 0,0 0-405 0 0,0 0-232 0 0,0 0-58 0 0,0 0 29 0 0,0 0 37 0 0,0 0-36 0 0,0 0-96 0 0,4 5-83 0 0,70 64 146 0 0,-73-68-1367 0 0,6 5 603 0 0,-5-4-3912 0 0,-1 0-5185 0 0,-1-2 944 0 0</inkml:trace>
  <inkml:trace contextRef="#ctx0" brushRef="#br1" timeOffset="-120290.227">10872 5053 6705 0 0,'0'0'2580'0'0,"0"0"-343"0"0,0 0-203 0 0,0 0-79 0 0,0 0-244 0 0,0 0-241 0 0,0 0-250 0 0,0 0-284 0 0,0 0-234 0 0,0 0-217 0 0,0 0-150 0 0,-12 7-94 0 0,-70 50-1093 0 0,77-51-1848 0 0,5-3-970 0 0,-1 0-3696 0 0,1-2-657 0 0</inkml:trace>
  <inkml:trace contextRef="#ctx0" brushRef="#br1" timeOffset="-119349.473">10926 4964 0 0 0,'0'0'1516'0'0,"0"0"954"0"0,0 0 376 0 0,0 0-84 0 0,0 0-309 0 0,0 0-394 0 0,0 0-370 0 0,0 0-260 0 0,0 0-209 0 0,0 0-156 0 0,0 0-145 0 0,0 0-145 0 0,0 0-129 0 0,-7-8 1002 0 0,123 55 1035 0 0,-114-44-2667 0 0,-1 1-1 0 0,1-1 1 0 0,-1 1-1 0 0,0-1 1 0 0,0 1 0 0 0,0 0-1 0 0,-1 0 1 0 0,1-1 0 0 0,-1 1-1 0 0,0 0 1 0 0,0 0-1 0 0,0 0 1 0 0,-1-1 0 0 0,1 1-1 0 0,-1 0 1 0 0,0 0 0 0 0,0-1-1 0 0,0 1 1 0 0,-1 0-1 0 0,1-1 1 0 0,-1 0 0 0 0,0 1-1 0 0,0-1 1 0 0,0 0 0 0 0,0 0-1 0 0,0 0 1 0 0,-1 0-1 0 0,0 0 1 0 0,0 0-15 0 0,-113 135 148 0 0,115-132-3338 0 0,10-8-11709 0 0,-6 0 6241 0 0</inkml:trace>
  <inkml:trace contextRef="#ctx0" brushRef="#br1" timeOffset="-135825.249">8126 5015 5537 0 0,'0'0'791'0'0,"0"0"56"0"0,0 0 453 0 0,0 0 494 0 0,0 0 268 0 0,0 0 6 0 0,0 0-325 0 0,0 0-363 0 0,0 0-294 0 0,0 0-212 0 0,0 0-129 0 0,0 0-96 0 0,0 0-55 0 0,1 3 6207 0 0,212 14-5886 0 0,20-11-609 0 0,466 3-144 0 0,-662 1-354 0 0,-72-1-4543 0 0,19-7 253 0 0,5-1-2443 0 0,3 0-5075 0 0</inkml:trace>
  <inkml:trace contextRef="#ctx0" brushRef="#br1" timeOffset="-132047.549">8224 4626 12635 0 0,'0'0'3436'0'0,"0"0"-1762"0"0,0 0-371 0 0,0 0 112 0 0,0 0 75 0 0,0 0-94 0 0,0 0-189 0 0,0 0-255 0 0,0 0-292 0 0,0 0-176 0 0,0 0-176 0 0,1-6-116 0 0,4-16 27 0 0,-8 43 461 0 0,-31 171 531 0 0,29-134-1176 0 0,5-61-3523 0 0,0-5-2526 0 0,1 3-3683 0 0,0 1-401 0 0</inkml:trace>
  <inkml:trace contextRef="#ctx0" brushRef="#br1" timeOffset="-131573.438">8360 4704 8690 0 0,'0'0'2396'0'0,"0"0"-311"0"0,0 0-105 0 0,0 0-6 0 0,0 0-86 0 0,0 0-183 0 0,0 0-262 0 0,0 0-278 0 0,0 0-295 0 0,0 0-218 0 0,0 0-183 0 0,0 0-162 0 0,0 0-69 0 0,1-4-78 0 0,-1 5-95 0 0,0-1 1 0 0,1 0 0 0 0,-1 0 0 0 0,0 0 0 0 0,1 1-1 0 0,-1-1 1 0 0,0 0 0 0 0,0 0 0 0 0,1 0 0 0 0,-1 0 0 0 0,0 0-1 0 0,1 0 1 0 0,-1 0 0 0 0,0 1 0 0 0,1-1 0 0 0,-1 0-1 0 0,0 0-65 0 0,-15 107 675 0 0,13-102-1559 0 0,2-4-3800 0 0,0-2-4628 0 0,0 1-62 0 0</inkml:trace>
  <inkml:trace contextRef="#ctx0" brushRef="#br1" timeOffset="-131160.181">8469 4610 12499 0 0,'0'0'2081'0'0,"0"0"-184"0"0,0 0-55 0 0,0 0-81 0 0,0 0-163 0 0,0 0-243 0 0,0 0-320 0 0,0 0-264 0 0,0 0-226 0 0,0 0-181 0 0,0 0-145 0 0,0 0-95 0 0,0 0-59 0 0,-7-5 182 0 0,12 11-151 0 0,0 1-1 0 0,0-1 1 0 0,0-1 0 0 0,1 1-1 0 0,0-1 1 0 0,0 0 0 0 0,0 0 0 0 0,1 0-1 0 0,0-1 1 0 0,0 0 0 0 0,0 0-1 0 0,0-1 1 0 0,0 0 0 0 0,1 0-1 0 0,-1-1 1 0 0,1 0 0 0 0,4 1-96 0 0,21 8 99 0 0,-32-11-83 0 0,0 0 1 0 0,0 1-1 0 0,1-1 1 0 0,-1 0-1 0 0,0 1 1 0 0,0-1 0 0 0,0 1-1 0 0,0-1 1 0 0,1 1-1 0 0,-1-1 1 0 0,0 1-1 0 0,0 0 1 0 0,0 0-1 0 0,0-1 1 0 0,0 1-1 0 0,-1 0 1 0 0,1 0 0 0 0,0 0-1 0 0,0 0 1 0 0,-1 0-1 0 0,1 0 1 0 0,0 0-1 0 0,-1 1 1 0 0,1-1-1 0 0,-1 0 1 0 0,1 0 0 0 0,-1 0-1 0 0,0 0 1 0 0,1 1-1 0 0,-1-1 1 0 0,0 0-1 0 0,0 0 1 0 0,0 1-1 0 0,0-1 1 0 0,0 0-1 0 0,0 0 1 0 0,0 1 0 0 0,-1-1-1 0 0,1 0 1 0 0,0 0-1 0 0,-1 1 1 0 0,1-1-1 0 0,-1 0 1 0 0,1 0-1 0 0,-1 0 1 0 0,0 0 0 0 0,1 0-1 0 0,-1 0 1 0 0,0 0-1 0 0,0 0 1 0 0,1 0-1 0 0,-1 0 1 0 0,0 0-1 0 0,0 0 1 0 0,0-1-1 0 0,-1 1-15 0 0,-121 125 716 0 0,118-110-1613 0 0,5-9-8069 0 0,0-6 8020 0 0,0 0-10876 0 0</inkml:trace>
  <inkml:trace contextRef="#ctx0" brushRef="#br1" timeOffset="-126245.07">8864 4740 0 0 0,'0'0'548'0'0,"0"0"1866"0"0,0 0 411 0 0,0 0-169 0 0,0 0-233 0 0,0 0-266 0 0,0 0-242 0 0,0 0-267 0 0,0 0-209 0 0,0 0-168 0 0,-8 3 5547 0 0,188-6-5195 0 0,-180 3-1621 0 0,0 0-26 0 0,0 0 34 0 0,0 0-29 0 0,-25 10-1911 0 0,8-4-2804 0 0,6-2-5511 0 0,7-3-552 0 0</inkml:trace>
  <inkml:trace contextRef="#ctx0" brushRef="#br1" timeOffset="-123576.425">9334 5077 0 0 0,'1'-4'1343'0'0,"3"-7"-3047"0"0,-2 8 7087 0 0,1 2 6495 0 0,6 2-6379 0 0,7 3-3892 0 0,6 0-1645 0 0,144 11 919 0 0,0-7-1 0 0,74-10-880 0 0,-265-6-5153 0 0,-1 2-6664 0 0,17 5 3058 0 0</inkml:trace>
  <inkml:trace contextRef="#ctx0" brushRef="#br1" timeOffset="-123036.308">9441 4680 11290 0 0,'0'0'1222'0'0,"0"0"53"0"0,0 0 188 0 0,0 0 273 0 0,0 0 139 0 0,0 0-52 0 0,0 0-268 0 0,0 0-390 0 0,0 0-385 0 0,0 0-317 0 0,0 0-221 0 0,0 0-71 0 0,0 0 56 0 0,4-1 67 0 0,-4 1-276 0 0,1 0 0 0 0,0 0 0 0 0,-1 0-1 0 0,1 0 1 0 0,0 0 0 0 0,-1 0-1 0 0,1 0 1 0 0,0 0 0 0 0,-1 0 0 0 0,1 0-1 0 0,0 0 1 0 0,-1 0 0 0 0,1 1-1 0 0,0-1 1 0 0,-1 0 0 0 0,1 1-1 0 0,-1-1 1 0 0,1 0 0 0 0,-1 1 0 0 0,1-1-1 0 0,0 0 1 0 0,-1 1 0 0 0,0-1-1 0 0,1 1 1 0 0,-1-1 0 0 0,1 1 0 0 0,-1-1-1 0 0,1 1 1 0 0,-1 0 0 0 0,0-1-1 0 0,1 1 1 0 0,-1-1 0 0 0,0 1-1 0 0,0 0 1 0 0,0-1 0 0 0,1 1 0 0 0,-1 0-1 0 0,0-1 1 0 0,0 1 0 0 0,0 0-1 0 0,0-1 1 0 0,0 1 0 0 0,0 0 0 0 0,0-1-1 0 0,0 1 1 0 0,-1 0 0 0 0,1-1-1 0 0,0 1 1 0 0,0 0 0 0 0,0-1-1 0 0,-1 1 1 0 0,1-1 0 0 0,0 1 0 0 0,-1 0-1 0 0,1-1 1 0 0,0 1 0 0 0,-1-1-1 0 0,1 1 1 0 0,-1-1 0 0 0,1 1 0 0 0,-1-1-1 0 0,1 0 1 0 0,-1 1-18 0 0,-1 10 117 0 0,-33 177 65 0 0,35-186 1996 0 0,-1-1-4202 0 0,3 0-18821 0 0,0-3 14540 0 0</inkml:trace>
  <inkml:trace contextRef="#ctx0" brushRef="#br1" timeOffset="-122471.158">9526 4750 7610 0 0,'0'0'2196'0'0,"0"0"-297"0"0,0 0-268 0 0,0 0 19 0 0,0 0-30 0 0,0 0-103 0 0,0 0-241 0 0,0 0-332 0 0,0 0-269 0 0,0 0-176 0 0,0 0-133 0 0,-8 11-68 0 0,-26 32-45 0 0,34-42-208 0 0,-1 1 0 0 0,1-1 0 0 0,-1 0 0 0 0,1 0 0 0 0,-1 1 0 0 0,1-1-1 0 0,0 0 1 0 0,0 0 0 0 0,-1 1 0 0 0,1-1 0 0 0,0 0 0 0 0,0 1 0 0 0,0-1 0 0 0,1 0 0 0 0,-1 1 0 0 0,0-1 0 0 0,0 0-1 0 0,1 1 1 0 0,-1-1 0 0 0,1 0 0 0 0,-1 0 0 0 0,1 0 0 0 0,0 1 0 0 0,-1-1 0 0 0,1 0 0 0 0,0 0 0 0 0,0 0 0 0 0,0 0-1 0 0,0 0 1 0 0,-1 0 0 0 0,1 0 0 0 0,1-1 0 0 0,-1 1 0 0 0,0 0 0 0 0,0 0 0 0 0,0-1 0 0 0,0 1 0 0 0,0-1-1 0 0,1 1 1 0 0,-1-1 0 0 0,0 1 0 0 0,1-1 0 0 0,-1 0 0 0 0,0 0 0 0 0,0 0 0 0 0,1 1 0 0 0,-1-1 0 0 0,0-1 0 0 0,1 1-1 0 0,-1 0 1 0 0,0 0 0 0 0,1 0 0 0 0,-1-1 0 0 0,0 1 0 0 0,1 0 0 0 0,-1-1 0 0 0,0 1 0 0 0,0-1 0 0 0,0 0 0 0 0,0 1-1 0 0,1-2-44 0 0,1 2 63 0 0,47-14 674 0 0,-49 14-728 0 0,0-1 0 0 0,0 0 1 0 0,-1 1-1 0 0,1-1 0 0 0,0 0 0 0 0,0 0 0 0 0,-1 0 0 0 0,1 1 0 0 0,-1-1 1 0 0,1 0-1 0 0,0 0 0 0 0,-1 0 0 0 0,0 0 0 0 0,1 0 0 0 0,-1 0 0 0 0,0 0 1 0 0,1 0-1 0 0,-1 0 0 0 0,0 0 0 0 0,0 0 0 0 0,0 0 0 0 0,0 0 0 0 0,0 0 1 0 0,0-1-1 0 0,0 1 0 0 0,0 0 0 0 0,-1 0 0 0 0,1 0 0 0 0,0 0 0 0 0,0 0 1 0 0,-1 0-1 0 0,1 0 0 0 0,-1 0 0 0 0,1 0 0 0 0,-1 1 0 0 0,1-1 0 0 0,-1 0 1 0 0,0 0-1 0 0,1 0 0 0 0,-1 0 0 0 0,0 1 0 0 0,0-1 0 0 0,0 0 0 0 0,0 1 0 0 0,1-1 1 0 0,-2 0-10 0 0,-47-28-988 0 0,29 20-1961 0 0,26 9-4959 0 0,4-4 4163 0 0,16-14 3646 0 0,-26-11 9124 0 0,0 24-4100 0 0,10 13-4944 0 0,80 31 939 0 0,-22-15-409 0 0,-66-23-484 0 0,-1-1 0 0 0,0 1 0 0 0,1 0 0 0 0,-1 0 0 0 0,0 0 0 0 0,0 1 0 0 0,0-1 0 0 0,0 0 0 0 0,0 0-1 0 0,0 1 1 0 0,-1-1 0 0 0,1 0 0 0 0,0 1 0 0 0,0-1 0 0 0,-1 1 0 0 0,1-1 0 0 0,-1 1 0 0 0,0-1 0 0 0,1 1 0 0 0,-1-1 0 0 0,0 1 0 0 0,0-1 0 0 0,0 1 0 0 0,0-1 0 0 0,0 1 0 0 0,0-1 0 0 0,0 1 0 0 0,-1 0 0 0 0,1-1 0 0 0,-1 1 0 0 0,1-1 0 0 0,-1 0 0 0 0,1 1-1 0 0,-1-1 1 0 0,0 1 0 0 0,0-1 0 0 0,1 0 0 0 0,-1 1 0 0 0,0-1 0 0 0,0 0 0 0 0,-2 1-27 0 0,-45 52 737 0 0,46-52-743 0 0,-20 17-1071 0 0,-49 53 2979 0 0,52-44-6455 0 0,6 3-6268 0 0,12-27-1157 0 0</inkml:trace>
  <inkml:trace contextRef="#ctx0" brushRef="#br0" timeOffset="124295.435">2523 2954 0 0 0,'0'0'445'0'0,"0"0"1042"0"0,0 0 247 0 0,0 0 4 0 0,0 0 16 0 0,0 0-6 0 0,0 0-112 0 0,0 0-130 0 0,0 0-162 0 0,0 0-182 0 0,-1-3-126 0 0,-1-7-1027 0 0,1 21 6043 0 0,-3 55-4190 0 0,6-64-1762 0 0,1-1 0 0 0,-1 1 0 0 0,0-1 0 0 0,0 1 0 0 0,1-1 0 0 0,-1 0 0 0 0,0 0 0 0 0,1 0 0 0 0,-1 0 0 0 0,1 0 0 0 0,-1-1 0 0 0,1 1 0 0 0,0-1 0 0 0,-1 1 0 0 0,1-1 0 0 0,0 0 0 0 0,-1 0 0 0 0,1 0 0 0 0,0-1 0 0 0,-1 1 0 0 0,2-1-100 0 0,5 1 123 0 0,545 11 1512 0 0,-243-6-1391 0 0,318-5-141 0 0,-72 38-36 0 0,-83-37 157 0 0,-195-8-194 0 0,-134-12 14 0 0,-144 19-29 0 0,1 0 0 0 0,-1 0-1 0 0,1 0 1 0 0,0 0 0 0 0,-1 0-1 0 0,1 0 1 0 0,-1 0 0 0 0,1-1-1 0 0,-1 1 1 0 0,1 0 0 0 0,-1-1-1 0 0,1 1 1 0 0,-1-1 0 0 0,0 0-1 0 0,1 1 1 0 0,-1-1 0 0 0,0 0-1 0 0,1 0 1 0 0,-1 0 0 0 0,0 0-1 0 0,0 0 1 0 0,0 0 0 0 0,0 0-1 0 0,0 0 1 0 0,0-1 0 0 0,0 1-1 0 0,0 0 1 0 0,0-1 0 0 0,-1 1-1 0 0,1 0 1 0 0,0-1 0 0 0,-1 1-1 0 0,1-1 1 0 0,-1 1 0 0 0,0-1-1 0 0,1 1 1 0 0,-1-1 0 0 0,0 1-1 0 0,0-1 1 0 0,0 1 0 0 0,0-1-1 0 0,0 1 1 0 0,-1-1 0 0 0,1 0-1 0 0,0 1 1 0 0,-1-1 0 0 0,1 1-1 0 0,-1 0 1 0 0,1-1 0 0 0,-1 1-1 0 0,0-1-14 0 0,-22-97 139 0 0,22 97-1261 0 0,-4-8 2476 0 0,2 9-5848 0 0,0 1-5750 0 0,2 0-2116 0 0</inkml:trace>
  <inkml:trace contextRef="#ctx0" brushRef="#br0" timeOffset="121335.237">628 2983 0 0 0,'0'0'745'0'0,"0"0"868"0"0,0 0 65 0 0,0 0-137 0 0,0 0-96 0 0,0 0-81 0 0,0 0-87 0 0,0 0-76 0 0,-2-2-100 0 0,-7-6-529 0 0,-10 9 10101 0 0,13 10-10657 0 0,-11 41 2082 0 0,72-48-9 0 0,279 1-1219 0 0,-179 3-751 0 0,176 2 72 0 0,-138-1-127 0 0,-18-6 12 0 0,116-8-24 0 0,-264 3-32 0 0,13-2 22 0 0,-45-20 403 0 0,2 16-441 0 0,2 1-10 0 0,-1 1-1 0 0,0-1 0 0 0,-1 1 0 0 0,0-1 0 0 0,0 1 0 0 0,0 0 1 0 0,0 0-1 0 0,-1 1 0 0 0,0-1 0 0 0,0 1 0 0 0,-1-1 0 0 0,0 1 1 0 0,0 0 6 0 0,1 4-3483 0 0,2 5-7037 0 0,2-3 7752 0 0,-1 1-9237 0 0</inkml:trace>
  <inkml:trace contextRef="#ctx0" brushRef="#br1" timeOffset="-182266.158">2121 2209 6265 0 0,'0'0'347'0'0,"0"0"-50"0"0,0 0 6 0 0,0 0 49 0 0,0 0 198 0 0,0 0 302 0 0,0 0 277 0 0,0 0 233 0 0,0 0 45 0 0,0 0-131 0 0,0 0-193 0 0,-1-9-229 0 0,-6-28-151 0 0,-29-1 2281 0 0,22 28-2800 0 0,0 0 1 0 0,0 1-1 0 0,-1 0 0 0 0,0 1 0 0 0,0 1 0 0 0,-1 0 0 0 0,0 2 0 0 0,0-1 0 0 0,-3 1-184 0 0,-32-5 1 0 0,-1 2 0 0 0,0 2 0 0 0,-1 2 0 0 0,-1 3-1 0 0,28 0 78 0 0,-41 0-53 0 0,0 2-1 0 0,0 3 1 0 0,0 4-1 0 0,1 2 1 0 0,0 3-1 0 0,1 3 1 0 0,1 2-1 0 0,-13 9-24 0 0,30-10 206 0 0,0 3 0 0 0,2 1 0 0 0,0 3 0 0 0,2 1 0 0 0,0 2 0 0 0,2 2 0 0 0,-9 11-206 0 0,38-27 80 0 0,0 1 0 0 0,1 1 0 0 0,1 0 0 0 0,0 0 0 0 0,1 1 0 0 0,0 0 1 0 0,2 1-1 0 0,0 0 0 0 0,1 0 0 0 0,0 1 0 0 0,2-1 0 0 0,0 1 0 0 0,1 0 0 0 0,0 0 0 0 0,2 1 0 0 0,0-1 0 0 0,1 0 0 0 0,1 1 1 0 0,1-1-1 0 0,2 8-80 0 0,1-8 83 0 0,1-1 0 0 0,0 0 0 0 0,1 0 0 0 0,1 0 0 0 0,1-1 1 0 0,1 0-1 0 0,0 0 0 0 0,0-1 0 0 0,2-1 0 0 0,0 0 0 0 0,1 0 1 0 0,0-1-1 0 0,1-1 0 0 0,10 7-83 0 0,13 2 178 0 0,0-1 1 0 0,2-2-1 0 0,0-2 1 0 0,1-1-1 0 0,0-2 0 0 0,1-2 1 0 0,0-2-1 0 0,1-1 1 0 0,0-3-1 0 0,38 1-178 0 0,35 3 286 0 0,0-6-1 0 0,1-4 0 0 0,67-12-285 0 0,-175 12 12 0 0,28 0 25 0 0,1-3 0 0 0,-1 0 0 0 0,0-3 0 0 0,0-1 0 0 0,-1-1 0 0 0,0-2 0 0 0,-1-2 0 0 0,0-1 0 0 0,-1-1 0 0 0,0-2 0 0 0,0-2-37 0 0,-22 7 31 0 0,0-1 1 0 0,-1 0-1 0 0,0 0 0 0 0,-1-1 0 0 0,0 0 1 0 0,-1 0-1 0 0,-1-1 0 0 0,0 0 0 0 0,-1-1 1 0 0,-1 1-1 0 0,0-1 0 0 0,0-5-31 0 0,3-5 19 0 0,0-1 2 0 0,-1-1 1 0 0,-2 0-1 0 0,-1 0 1 0 0,-1-1-1 0 0,-2 1 1 0 0,0-1-1 0 0,-4-18-21 0 0,0 30-6 0 0,-1 1 0 0 0,-1-1 0 0 0,-1 1 0 0 0,0 1 0 0 0,-1-1 0 0 0,-1 1 0 0 0,0 0 0 0 0,-1 1 0 0 0,-1 0 0 0 0,0 0 0 0 0,0 1 0 0 0,-2 1 0 0 0,0 0 0 0 0,0 0 0 0 0,-1 1 0 0 0,0 0 0 0 0,-1 2 0 0 0,0-1 0 0 0,-1 1 6 0 0,8 5-193 0 0,-1-1 0 0 0,0 1 0 0 0,0 0 0 0 0,0 0 0 0 0,0 1 0 0 0,-1 1 0 0 0,1-1 0 0 0,-1 1 0 0 0,0 1 0 0 0,0-1 0 0 0,0 1 0 0 0,0 1 0 0 0,-5 0 193 0 0,-2 7-4014 0 0,7 0-5537 0 0,4-2-2411 0 0</inkml:trace>
  <inkml:trace contextRef="#ctx0" brushRef="#br1" timeOffset="-172184.798">737 2334 0 0 0,'0'0'791'0'0,"0"0"696"0"0,-2-11 144 0 0,1 2-1508 0 0,-7-36 2497 0 0,3-10 6418 0 0,-8 156-4233 0 0,2-23-3923 0 0,-2 110 767 0 0,11 119-1649 0 0,2-183 103 0 0,0-123-119 0 0,0-1-17 0 0,0-25-8190 0 0,0 17 1952 0 0,0 2-2315 0 0</inkml:trace>
  <inkml:trace contextRef="#ctx0" brushRef="#br1" timeOffset="-171247.945">641 2247 952 0 0,'0'0'647'0'0,"0"0"76"0"0,0 0 88 0 0,0 0 57 0 0,0 0 137 0 0,0 0 206 0 0,0 0 186 0 0,0 0 107 0 0,0 0-13 0 0,0 0-115 0 0,0 0-237 0 0,0 0-307 0 0,0 0-284 0 0,-4-6-253 0 0,-9-17-187 0 0,100 35 5125 0 0,539-8-2697 0 0,369 4-2330 0 0,-995-8-189 0 0,0 0-1 0 0,1 0 0 0 0,-1 0 0 0 0,0-1 1 0 0,1 1-1 0 0,-1 0 0 0 0,1 0 0 0 0,-1 0 1 0 0,0 0-1 0 0,1 0 0 0 0,-1 0 1 0 0,1 0-1 0 0,-1 0 0 0 0,0 0 0 0 0,1 0 1 0 0,-1 0-1 0 0,1 0 0 0 0,-1 0 1 0 0,0 0-1 0 0,1 0 0 0 0,-1 0 0 0 0,0 1 1 0 0,1-1-1 0 0,-1 0 0 0 0,1 0 0 0 0,-1 0 1 0 0,0 1-1 0 0,1-1 0 0 0,-1 0 1 0 0,0 0-1 0 0,0 1 0 0 0,1-1 0 0 0,-1 0 1 0 0,0 1-1 0 0,1-1 0 0 0,-1 0 1 0 0,0 1-1 0 0,0-1 0 0 0,0 0 0 0 0,0 1 1 0 0,1-1-1 0 0,-1 0 0 0 0,0 1 0 0 0,0-1 1 0 0,0 1-1 0 0,0-1 0 0 0,0 0 1 0 0,0 1-1 0 0,0-1 0 0 0,0 1 0 0 0,0-1 1 0 0,0 0-1 0 0,0 1 0 0 0,0-1 1 0 0,0 1-1 0 0,0-1 0 0 0,-1 0 0 0 0,1 1 1 0 0,0-1-1 0 0,0 0 0 0 0,0 1 1 0 0,0-1-1 0 0,-1 1 0 0 0,1-1 0 0 0,0 0 1 0 0,0 0-1 0 0,-1 1 0 0 0,1-1 0 0 0,0 0 1 0 0,-1 1-17 0 0,-5 15-86 0 0,-11 44 232 0 0,-29 122 427 0 0,30-57-164 0 0,31 94 195 0 0,-14-126-492 0 0,-32-101-11864 0 0,22 6 5318 0 0,2 1-1160 0 0</inkml:trace>
  <inkml:trace contextRef="#ctx0" brushRef="#br1" timeOffset="-170764.959">583 3086 10194 0 0,'0'0'568'0'0,"0"0"-134"0"0,0 0-52 0 0,0 0 59 0 0,0 0 157 0 0,0 0 148 0 0,0 0 130 0 0,0 0 64 0 0,0 0-20 0 0,0 0-26 0 0,0 0-91 0 0,0 0-98 0 0,0 0-87 0 0,13-1-77 0 0,209-3 1790 0 0,256-2-185 0 0,65-27-2146 0 0,-499 30 76 0 0,157-28 712 0 0,-219 27-1580 0 0,9 2-2479 0 0,3 2-3947 0 0,5 0-1189 0 0</inkml:trace>
  <inkml:trace contextRef="#ctx0" brushRef="#br1" timeOffset="-169642.049">2639 2286 0 0 0,'0'0'1510'0'0,"0"0"141"0"0,-4-10 120 0 0,-17-48 1676 0 0,19 1 10112 0 0,-13 120-11648 0 0,-19 347 430 0 0,36-40-1673 0 0,-17-210-491 0 0,15-160-204 0 0,0 0 2 0 0,0 0-26 0 0,0 0-14 0 0,0 0-24 0 0,0 0-61 0 0,7-42-11299 0 0,-3 30 3634 0 0,-2 5 451 0 0</inkml:trace>
  <inkml:trace contextRef="#ctx0" brushRef="#br1" timeOffset="-166667.118">2549 2231 6249 0 0,'0'0'658'0'0,"0"0"-107"0"0,0 0 62 0 0,0 0 185 0 0,0 0 279 0 0,0 0 251 0 0,0 0 75 0 0,0 0-49 0 0,0 0-186 0 0,0 0-216 0 0,0 0-219 0 0,0 0-223 0 0,0 0-158 0 0,-2-4-105 0 0,-6-11-57 0 0,36 10 2229 0 0,195-5 1182 0 0,113 14-3601 0 0,-61 1 218 0 0,742 24 428 0 0,130-25-380 0 0,-971-14-219 0 0,-166 23 893 0 0,-10-9-917 0 0,2 166 1089 0 0,-19 59-566 0 0,-9-21-456 0 0,-7 21-55 0 0,31-224-31 0 0,0-1 1 0 0,0 0-1 0 0,-1 0 0 0 0,0 0 1 0 0,1 0-1 0 0,-1 0 0 0 0,-1 0 1 0 0,1-1-1 0 0,-1 1 0 0 0,1-1 0 0 0,-1 0 1 0 0,0 0-1 0 0,0-1 0 0 0,0 1 1 0 0,0-1-1 0 0,-1 0 0 0 0,1 0 1 0 0,-1 0-1 0 0,1-1 0 0 0,-1 1 1 0 0,0-1-1 0 0,1 0 0 0 0,-1 0 1 0 0,0-1-1 0 0,0 0 0 0 0,0 1 1 0 0,0-2-1 0 0,1 1 0 0 0,-1 0 0 0 0,0-1 1 0 0,0 0-1 0 0,-1-1-4 0 0,-19 3-26 0 0,-633 1-35 0 0,-339 27 117 0 0,281-15-48 0 0,-175 0 85 0 0,677-3-72 0 0,224-10-223 0 0,6 5 161 0 0,-10-2-3458 0 0,0-1-3422 0 0,-4-1-4714 0 0</inkml:trace>
  <inkml:trace contextRef="#ctx0" brushRef="#br1" timeOffset="-153045.097">1634 4177 0 0 0,'0'0'271'0'0,"0"0"750"0"0,0 0 422 0 0,0 0 211 0 0,0 0 28 0 0,0 0-127 0 0,0 0-155 0 0,0 0-190 0 0,0 0-224 0 0,-4 0-217 0 0,-11 0-203 0 0,11 0-135 0 0,4 0-89 0 0,0 0-53 0 0,0 0-13 0 0,76 6 5729 0 0,7 1-4824 0 0,834 2 1392 0 0,195-4-1808 0 0,-317-27-432 0 0,214-33 379 0 0,-833 41-530 0 0,-2-8 0 0 0,170-43-182 0 0,-332 62 35 0 0,0-1 0 0 0,-1 0 0 0 0,0-1 0 0 0,1 0 0 0 0,-2 0 0 0 0,1-1 0 0 0,-1-1 0 0 0,0 0 0 0 0,5-4-35 0 0,-12 8 13 0 0,0 0 1 0 0,0 0-1 0 0,0 0 1 0 0,-1 0 0 0 0,1 0-1 0 0,-1 0 1 0 0,0-1-1 0 0,0 1 1 0 0,0-1-1 0 0,0 0 1 0 0,-1 0 0 0 0,1 0-1 0 0,-1 1 1 0 0,0-1-1 0 0,0 0 1 0 0,0 0-1 0 0,-1 0 1 0 0,0-1-1 0 0,0 1 1 0 0,0 0 0 0 0,0 0-1 0 0,0 0 1 0 0,-1 0-1 0 0,1 0 1 0 0,-1 0-1 0 0,0 0 1 0 0,-1 0 0 0 0,1 0-1 0 0,-1 1 1 0 0,0-1-14 0 0,-10-15 1 0 0,-1 0 0 0 0,0 2 0 0 0,-2 0 0 0 0,0 0 0 0 0,-1 1 0 0 0,-1 1 0 0 0,0 1 1 0 0,-1 0-1 0 0,0 2 0 0 0,-1 0 0 0 0,0 1 0 0 0,-4-1-1 0 0,-41-20-8 0 0,-3 3 0 0 0,0 3 0 0 0,-1 3 0 0 0,-2 2 0 0 0,0 4 0 0 0,-37-3 8 0 0,65 11-5 0 0,-305-55-27 0 0,-3 15 0 0 0,-2 16 0 0 0,-88 12 32 0 0,-7 28-14 0 0,-180 35 14 0 0,-315 9-1 0 0,775-51-34 0 0,0-6 0 0 0,0-8-1 0 0,1-8 1 0 0,1-6 0 0 0,-55-22 35 0 0,113 19-12 0 0,-1 4 0 0 0,-1 5 0 0 0,-2 5 12 0 0,81 12-19 0 0,1 1 0 0 0,-1 2 1 0 0,0 0-1 0 0,0 2 0 0 0,0 2 0 0 0,0 0 1 0 0,1 2-1 0 0,-1 2 0 0 0,1 0 0 0 0,0 2 1 0 0,1 1-1 0 0,0 1 0 0 0,0 2 0 0 0,-12 7 19 0 0,21-3-26 0 0,0 1 1 0 0,1 0-1 0 0,0 2 0 0 0,2 0 0 0 0,0 0 0 0 0,2 2 0 0 0,0 0 1 0 0,1 0-1 0 0,1 2 0 0 0,1-1 0 0 0,-2 7 26 0 0,-22 93-28 0 0,33-108 23 0 0,1 1 0 0 0,0 0 0 0 0,1-1-1 0 0,0 1 1 0 0,1-1 0 0 0,1 1 0 0 0,0-1 0 0 0,1 1-1 0 0,1-1 1 0 0,0 0 0 0 0,6 12 5 0 0,-2-9-1 0 0,0-1 1 0 0,1 0-1 0 0,1 0 1 0 0,0-1-1 0 0,1 0 0 0 0,1-1 1 0 0,0 0-1 0 0,1-1 1 0 0,1-1-1 0 0,0 0 1 0 0,0-1-1 0 0,1 0 1 0 0,1-1-1 0 0,0 0 1 0 0,0-2-1 0 0,1 0 0 0 0,12 4 1 0 0,41 12 49 0 0,2-3-1 0 0,0-3 1 0 0,36 3-49 0 0,105 26 4 0 0,-167-36-11 0 0,-1 1-1 0 0,-1 3 1 0 0,-1 2 0 0 0,0 1 0 0 0,-1 2 0 0 0,-1 3 0 0 0,-1 0-1 0 0,12 12 8 0 0,62 41-111 0 0,-89-62-3572 0 0,1-1-3802 0 0,-18-9-4537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2:00.79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27 0 0 0,'0'0'728'0'0,"0"0"288"0"0,5-11 5123 0 0,51 4-1075 0 0,2-1-3765 0 0,271 15 789 0 0,-7 0-894 0 0,246-7-739 0 0,188-7-283 0 0,-80 11 573 0 0,241 3 399 0 0,-145-14-817 0 0,-151 28-74 0 0,295-4 146 0 0,-494-6-207 0 0,492 12 162 0 0,-459-16 110 0 0,-395-12-752 0 0,-68 4-11874 0 0,3 1 2579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2:02.40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59 9706 0 0,'0'0'343'0'0,"0"0"-16"0"0,0 0-63 0 0,0 0-142 0 0,0 0-283 0 0,0 0-255 0 0,0 0-164 0 0,0 0 54 0 0,0 0 256 0 0,0 0 351 0 0,2-4 308 0 0,-1 2-239 0 0,0 0-1 0 0,1 0 0 0 0,-1 0 0 0 0,1 0 1 0 0,-1 0-1 0 0,1 0 0 0 0,0 1 0 0 0,-1-1 1 0 0,1 0-1 0 0,0 1 0 0 0,0-1 0 0 0,0 1 1 0 0,1 0-1 0 0,-1 0 0 0 0,0 0 0 0 0,0 0 1 0 0,1 0-1 0 0,-1 0 0 0 0,0 1 0 0 0,1-1 1 0 0,-1 1-1 0 0,1 0 0 0 0,-1-1 0 0 0,3 1-149 0 0,120-13 1407 0 0,0 5 0 0 0,0 5 0 0 0,2 7-1407 0 0,26-3 427 0 0,702 10 900 0 0,326 5-540 0 0,184 21-431 0 0,-199-25 105 0 0,-1030-8-478 0 0,712 37 354 0 0,-560-16-35 0 0,82-11-302 0 0,-187-15 37 0 0,42-1-346 0 0,196 24 309 0 0,-405-20-483 0 0,34 5 89 0 0,-23 6-6363 0 0,-23-10 1121 0 0,-3-1-1884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2:03.90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34 14963 0 0,'0'0'331'0'0,"0"0"-111"0"0,0 0-160 0 0,0 0-221 0 0,0 0-234 0 0,0 0-75 0 0,0 0 53 0 0,0 0 142 0 0,0 0 181 0 0,0 0 71 0 0,6-3 36 0 0,49-11 310 0 0,329-3 3171 0 0,1085 29-1260 0 0,122 52-1774 0 0,-251-30-144 0 0,338-41 16 0 0,-866 0 64 0 0,-58 28-593 0 0,-729-24-416 0 0,-23 2-3591 0 0,-4 0-4163 0 0,-1 1 441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2:50.6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0 576 7562 0 0,'0'0'886'0'0,"0"0"168"0"0,0 0 240 0 0,0 0 182 0 0,0 0 43 0 0,0 0-72 0 0,0 0-160 0 0,0 0-172 0 0,0 0-140 0 0,0 0-163 0 0,0 0-148 0 0,6-8-115 0 0,16-25-102 0 0,-22 32-370 0 0,1 0-1 0 0,0 0 1 0 0,0 0 0 0 0,0 0-1 0 0,0 1 1 0 0,1-1 0 0 0,-1 0-1 0 0,0 1 1 0 0,0-1 0 0 0,0 1-1 0 0,0 0 1 0 0,1-1 0 0 0,-1 1-1 0 0,0 0 1 0 0,0-1 0 0 0,1 1-1 0 0,-1 0 1 0 0,0 0 0 0 0,0 0-1 0 0,1 0 1 0 0,-1 0 0 0 0,0 1-1 0 0,0-1 1 0 0,1 0-1 0 0,-1 1 1 0 0,0-1 0 0 0,0 0-1 0 0,1 1 1 0 0,-1-1 0 0 0,0 1-1 0 0,0 0 1 0 0,0-1 0 0 0,0 1-1 0 0,0 0 1 0 0,0 0 0 0 0,0 0-1 0 0,0 0 1 0 0,0 0 0 0 0,-1 0-1 0 0,1 0 1 0 0,0 0-77 0 0,2 2 179 0 0,3 1-90 0 0,-1 0-1 0 0,0 0 1 0 0,0 1 0 0 0,0 0-1 0 0,-1 0 1 0 0,1 0-1 0 0,-1 1 1 0 0,-1 0 0 0 0,1-1-1 0 0,-1 1 1 0 0,0 0-1 0 0,0 1 1 0 0,0-1-1 0 0,0 4-88 0 0,-3-11 42 0 0,0 1-1 0 0,0 0 0 0 0,1 0 1 0 0,-1 0-1 0 0,0 0 0 0 0,1-1 0 0 0,-1 1 1 0 0,0 0-1 0 0,1 0 0 0 0,-1 0 1 0 0,0 0-1 0 0,1 0 0 0 0,-1 0 0 0 0,0 0 1 0 0,0 0-1 0 0,1 0 0 0 0,-1 0 1 0 0,0 0-1 0 0,1 0 0 0 0,-1 0 0 0 0,0 0 1 0 0,1 0-1 0 0,-1 0 0 0 0,0 1 0 0 0,1-1 1 0 0,-1 0-1 0 0,0 0 0 0 0,0 0 1 0 0,1 0-1 0 0,-1 1 0 0 0,0-1 0 0 0,0 0 1 0 0,1 0-1 0 0,-1 0 0 0 0,0 1 1 0 0,0-1-1 0 0,1 0 0 0 0,-1 1 0 0 0,0-1 1 0 0,0 0-1 0 0,0 0 0 0 0,0 1 1 0 0,0-1-1 0 0,0 0 0 0 0,1 1-41 0 0,3-9-93 0 0,70-93 382 0 0,3 4-1 0 0,62-58-288 0 0,46-27-1846 0 0,-143 146-2421 0 0,1 2-3593 0 0,-21 18-4430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2:54.3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295 1043 0 0 0,'0'0'1011'0'0,"0"0"387"0"0,0 0 32 0 0,0 0-173 0 0,0 0-173 0 0,0 0-49 0 0,2-3-37 0 0,9-11 9534 0 0,-9 14-10504 0 0,-1-1-1 0 0,1 0 1 0 0,0 0-1 0 0,0 1 1 0 0,0-1-1 0 0,-1 1 1 0 0,1-1-1 0 0,0 1 1 0 0,0 0-1 0 0,0 0 1 0 0,0 0-1 0 0,0 0 1 0 0,0 0-1 0 0,0 0 1 0 0,-1 1-1 0 0,1-1 1 0 0,0 0-1 0 0,0 1 1 0 0,0 0 0 0 0,-1-1-1 0 0,1 1 1 0 0,0 0-1 0 0,0 0 1 0 0,-1 0-1 0 0,1 0 1 0 0,-1 0-1 0 0,1 0 1 0 0,-1 0-1 0 0,0 1 1 0 0,1-1-1 0 0,-1 1 1 0 0,0-1-1 0 0,0 1 1 0 0,0-1-1 0 0,0 1 1 0 0,0 0-1 0 0,0-1 1 0 0,0 1-1 0 0,-1 0 1 0 0,1 0-1 0 0,0-1 1 0 0,-1 1-1 0 0,0 1-27 0 0,3 16 915 0 0,-3-16-5193 0 0,0-1-4923 0 0,0-2 1837 0 0</inkml:trace>
  <inkml:trace contextRef="#ctx0" brushRef="#br0" timeOffset="1">1001 247 672 0 0,'0'0'806'0'0,"0"0"-74"0"0,0 0-108 0 0,0 0 139 0 0,0 0 366 0 0,0 0 374 0 0,0 0 167 0 0,0 0-75 0 0,0 0-228 0 0,0 0-211 0 0,0 0-122 0 0,0 0-81 0 0,0 0-19 0 0,2 0-62 0 0,6 0-486 0 0,30 16 3686 0 0,-37-14-4043 0 0,2 0 30 0 0,0 1 1 0 0,0 0-1 0 0,-1 0 1 0 0,0 0-1 0 0,1 0 1 0 0,-1 0-1 0 0,0 1 1 0 0,0-1-1 0 0,-1 0 1 0 0,1 1-1 0 0,-1 0 0 0 0,0-1 1 0 0,0 1-1 0 0,0 0 1 0 0,0 0-1 0 0,-1 0 1 0 0,1-1-1 0 0,-1 1 1 0 0,0 0-1 0 0,0 0 1 0 0,0 0-1 0 0,-1 0 1 0 0,0 2-60 0 0,32-51 2751 0 0,32-15-2965 0 0,-37 37 403 0 0,25-25-407 0 0,62-56 76 0 0,-35 38-4167 0 0,-73 62 608 0 0,-3 3-2191 0 0,-1 1-4237 0 0</inkml:trace>
  <inkml:trace contextRef="#ctx0" brushRef="#br0" timeOffset="2">1 1291 6521 0 0,'0'0'254'0'0,"0"0"-30"0"0,0 0 79 0 0,0 0 206 0 0,0 0 275 0 0,0 0 224 0 0,0 0 66 0 0,0 0-71 0 0,0 0-154 0 0,0 0-173 0 0,0 0-89 0 0,3-5-20 0 0,-3 4-443 0 0,1-1 0 0 0,-1 0 0 0 0,1 0 0 0 0,0 1-1 0 0,0-1 1 0 0,-1 0 0 0 0,1 1 0 0 0,0-1 0 0 0,1 1 0 0 0,-1 0 0 0 0,0-1 0 0 0,0 1-1 0 0,1 0 1 0 0,-1-1 0 0 0,0 1 0 0 0,1 0 0 0 0,-1 0 0 0 0,1 0 0 0 0,0 0 0 0 0,-1 1-1 0 0,1-1 1 0 0,0 0 0 0 0,-1 1 0 0 0,1-1 0 0 0,0 1 0 0 0,0 0 0 0 0,-1-1 0 0 0,1 1-1 0 0,0 0 1 0 0,0 0 0 0 0,0 0 0 0 0,-1 0 0 0 0,1 0 0 0 0,0 1 0 0 0,0-1-1 0 0,0 1 1 0 0,-1-1 0 0 0,1 1 0 0 0,0-1 0 0 0,-1 1 0 0 0,1 0 0 0 0,0 0 0 0 0,-1 0-1 0 0,1 0 1 0 0,-1 0 0 0 0,1 0 0 0 0,-1 0 0 0 0,0 1 0 0 0,0-1 0 0 0,1 0 0 0 0,-1 1-1 0 0,0-1-123 0 0,22 49 955 0 0,17-83 1669 0 0,122-130-2136 0 0,-92 97-3718 0 0,-48 46 1140 0 0,8-8-9087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3:00.7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345 1117 0 0 0,'-27'-6'-800'0'0,"15"4"2822"0"0,4 1 3558 0 0,3 1 5079 0 0,5 0-10514 0 0,29-3 1852 0 0,340-11 419 0 0,-129 10-1890 0 0,828-14 601 0 0,-476 29-769 0 0,866-19 415 0 0,-1082-1-637 0 0,-339 3-400 0 0,-64-3-5623 0 0,24 8 3026 0 0,-6-1-8273 0 0</inkml:trace>
  <inkml:trace contextRef="#ctx0" brushRef="#br0" timeOffset="959.481">325 95 0 0 0,'0'0'932'0'0,"0"0"379"0"0,0 0 155 0 0,0 0 95 0 0,1-10 45 0 0,-1 5-1306 0 0,5-39 1598 0 0,5 8 4878 0 0,-6 43-3244 0 0,6 31-2736 0 0,-3 17-140 0 0,-2 0 1 0 0,-2 0 0 0 0,-4 48-657 0 0,0-26 263 0 0,-31 538 144 0 0,21-476-248 0 0,-10-16-506 0 0,17-120-1436 0 0,4-3-2259 0 0,-1-1-3573 0 0,1 0-1575 0 0</inkml:trace>
  <inkml:trace contextRef="#ctx0" brushRef="#br0" timeOffset="3516.749">12 114 0 0 0,'0'0'786'0'0,"0"0"618"0"0,0 0 164 0 0,0 0-76 0 0,0 0-205 0 0,0 0-241 0 0,0 0-250 0 0,-2-2-217 0 0,-5-7-130 0 0,5 7-65 0 0,2 2-14 0 0,0 0 23 0 0,0 0 11 0 0,0 0 20 0 0,0 0 26 0 0,0 0 30 0 0,42-1 4700 0 0,21-5-3811 0 0,9 0-1050 0 0,222-9 939 0 0,19 14-1258 0 0,81 2 438 0 0,24 24-28 0 0,170-12 25 0 0,507 7 14 0 0,-161 6 259 0 0,-307-21-345 0 0,-562-3-357 0 0,-31 0 14 0 0,-1-1 1 0 0,1-2 0 0 0,-1-1 0 0 0,1-2-1 0 0,0-1-20 0 0,-33 4 1 0 0,0 1 1 0 0,1 0-1 0 0,-1 0 0 0 0,0 0 0 0 0,0-1 0 0 0,0 1 0 0 0,0 0 0 0 0,0-1 0 0 0,1 1 0 0 0,-1-1 0 0 0,0 0 1 0 0,0 1-1 0 0,0-1 0 0 0,0 0 0 0 0,-1 1 0 0 0,1-1 0 0 0,0 0 0 0 0,0 0 0 0 0,0 0 0 0 0,-1 0 1 0 0,1 0-1 0 0,0 0 0 0 0,-1 0 0 0 0,1 0 0 0 0,-1 0 0 0 0,1 0 0 0 0,-1 0 0 0 0,0 0 0 0 0,1-1 1 0 0,-1 1-1 0 0,0 0 0 0 0,0 0 0 0 0,0 0 0 0 0,0-1 0 0 0,0 1 0 0 0,0 0 0 0 0,0 0 0 0 0,0 0 0 0 0,0-1 1 0 0,0 1-1 0 0,-1 0 0 0 0,1 0 0 0 0,-1 0 0 0 0,1 0 0 0 0,-1 0 0 0 0,1 0 0 0 0,-1 0 0 0 0,1 0 1 0 0,-1 0-1 0 0,0 0 0 0 0,0 0 0 0 0,1 0 0 0 0,-1 0 0 0 0,0 0 0 0 0,0 1 0 0 0,0-1 0 0 0,0 0 1 0 0,0 1-1 0 0,0-1 0 0 0,0 0 0 0 0,0 1 0 0 0,0 0 0 0 0,0-1 0 0 0,-1 1 0 0 0,1-1-1 0 0,-14-8-20 0 0,1 0-1 0 0,-2 1 0 0 0,1 1 0 0 0,-1 0 0 0 0,0 1 1 0 0,-1 1-1 0 0,1 0 0 0 0,-1 1 0 0 0,0 1 1 0 0,0 1-1 0 0,0 0 0 0 0,-2 1 21 0 0,12 3-1 0 0,0 0 0 0 0,0 1 0 0 0,1 0 0 0 0,-1 0 0 0 0,1 1 0 0 0,0 0 0 0 0,0 0 0 0 0,0 0 0 0 0,1 1 0 0 0,-1-1 1 0 0,1 1-1 0 0,0 1 0 0 0,0-1 0 0 0,1 1 0 0 0,0 0 0 0 0,0 0 0 0 0,0 0 0 0 0,1 0 0 0 0,0 1 0 0 0,0-1 0 0 0,0 1 0 0 0,1 0 0 0 0,0 0 0 0 0,0 0 0 0 0,1 0 0 0 0,0 2 1 0 0,-13 28 56 0 0,5-16-7 0 0,2 0 1 0 0,1 1 0 0 0,0-1-1 0 0,2 1 1 0 0,0 0 0 0 0,2 0-1 0 0,0 1 1 0 0,1 5-50 0 0,-3 37 115 0 0,2-44-54 0 0,0-1-1 0 0,2 0 1 0 0,0 1 0 0 0,1-1-1 0 0,1 1 1 0 0,4 15-61 0 0,6 26 85 0 0,-3 0 0 0 0,-2 1 0 0 0,-3 1 0 0 0,-3-1 0 0 0,-5 24-85 0 0,5-83 5 0 0,-1-1 0 0 0,0 1 0 0 0,-1-1 0 0 0,1 1 0 0 0,0-1 0 0 0,-1 1 0 0 0,0-1 0 0 0,0 1 0 0 0,0-1 0 0 0,0 0 0 0 0,-1 1 0 0 0,1-1 0 0 0,-1 0 0 0 0,0 0 0 0 0,0 0 0 0 0,0 0 0 0 0,0-1 0 0 0,0 1-1 0 0,-1 0 1 0 0,1-1 0 0 0,-1 0 0 0 0,0 1 0 0 0,1-1 0 0 0,-1 0 0 0 0,0 0 0 0 0,0-1 0 0 0,-1 1 0 0 0,1-1 0 0 0,0 1 0 0 0,0-1 0 0 0,-1 0 0 0 0,1 0 0 0 0,-1-1 0 0 0,1 1 0 0 0,-1-1 0 0 0,1 0 0 0 0,-1 0 0 0 0,1 0 0 0 0,-2 0-5 0 0,-319 0-895 0 0,311 2-1126 0 0,4-1-2878 0 0,1 0-6384 0 0</inkml:trace>
  <inkml:trace contextRef="#ctx0" brushRef="#br0" timeOffset="200679.502">940 1357 17900 0 0,'0'0'492'0'0,"0"0"-33"0"0,0 0 85 0 0,0 0 205 0 0,0 0 192 0 0,0 0 47 0 0,0 0-113 0 0,0 0-230 0 0,0 0-248 0 0,0 0-187 0 0,-8 2-2717 0 0,11 4-3023 0 0,1-3-3948 0 0,-3-3 2793 0 0</inkml:trace>
  <inkml:trace contextRef="#ctx0" brushRef="#br0" timeOffset="201260.507">984 1312 3617 0 0,'0'0'1902'0'0,"0"0"-69"0"0,0 0 161 0 0,0 0 177 0 0,0 0 76 0 0,0 0-33 0 0,0 0-253 0 0,0 0-328 0 0,0 0-302 0 0,0 0-288 0 0,0 0-171 0 0,0 0-86 0 0,0 0-77 0 0,-2-6-14 0 0,-2-20-68 0 0,0 23 2645 0 0,-1 38-2907 0 0,-17 228 951 0 0,20-254-1219 0 0,0 6-655 0 0,5-26-3105 0 0,0-2 64 0 0,0 3-5506 0 0,-3 5-2567 0 0</inkml:trace>
  <inkml:trace contextRef="#ctx0" brushRef="#br0" timeOffset="202473.722">1042 1394 0 0 0,'0'0'380'0'0,"0"0"615"0"0,0 0 255 0 0,0-7 9798 0 0,-1-18 2589 0 0,24 101-12932 0 0,-13-54-660 0 0,-1-14-3201 0 0,1-9-4058 0 0,4-6-6087 0 0,-11 5 8912 0 0</inkml:trace>
  <inkml:trace contextRef="#ctx0" brushRef="#br0" timeOffset="202885.652">1149 1374 0 0 0,'0'0'1047'0'0,"0"0"1229"0"0,0 0 364 0 0,0 0-80 0 0,0 0-219 0 0,0 0-288 0 0,0 0-263 0 0,0 0-196 0 0,0 0-146 0 0,0 0-144 0 0,0 0-166 0 0,0 0-144 0 0,2-3-161 0 0,5-11-150 0 0,-19 43 2670 0 0,12-27-3298 0 0,1 8 47 0 0,0 1 0 0 0,-1-1 1 0 0,-1 1-1 0 0,1-1 0 0 0,-2 0 1 0 0,0 1-1 0 0,0-1 0 0 0,-1 0 1 0 0,0 0-1 0 0,0 0 0 0 0,-1 0 1 0 0,-1-1-1 0 0,1 1 0 0 0,-2-1 1 0 0,1 0-1 0 0,-1-1 0 0 0,-1 1 1 0 0,1-1-1 0 0,-1-1 0 0 0,-3 3-102 0 0,7-8 4 0 0,1 0 7 0 0,-1 0 0 0 0,1 0 0 0 0,-1 0 0 0 0,0 0 0 0 0,0 0 0 0 0,0-1 0 0 0,0 1 0 0 0,0-1 0 0 0,0 0 1 0 0,0 0-1 0 0,-1 0 0 0 0,1 0 0 0 0,0 0 0 0 0,-1-1 0 0 0,1 1 0 0 0,0-1 0 0 0,-1 0 0 0 0,0 0-11 0 0,-4-15-1921 0 0,25-27-8459 0 0,-12 34 3340 0 0,-2 3-1977 0 0</inkml:trace>
  <inkml:trace contextRef="#ctx0" brushRef="#br0" timeOffset="204178.772">1257 1292 0 0 0,'0'0'1643'0'0,"0"0"1084"0"0,0 0 307 0 0,0 0-164 0 0,0 0-356 0 0,0 0-405 0 0,0 0-350 0 0,0 0-267 0 0,0 0-205 0 0,0 0-188 0 0,0 0-143 0 0,-7-5-115 0 0,-27-23 552 0 0,51 74 1553 0 0,-8-30-2855 0 0,1 0 0 0 0,0-1 1 0 0,1-1-1 0 0,1 0 0 0 0,0 0 1 0 0,0-1-1 0 0,2-1 1 0 0,-1 0-1 0 0,2-1 0 0 0,5 3-91 0 0,-23-15 21 0 0,0 0 0 0 0,1-1-1 0 0,-1 1 1 0 0,0 0 0 0 0,0 0-1 0 0,0 1 1 0 0,0-1 0 0 0,0 1-1 0 0,0-1 1 0 0,0 1 0 0 0,0 0-1 0 0,0 0 1 0 0,0 1 0 0 0,0-1-1 0 0,0 0 1 0 0,0 1 0 0 0,0 0-1 0 0,0 0 1 0 0,0 0 0 0 0,0 0-1 0 0,1 0 1 0 0,-1 0 0 0 0,0 1 0 0 0,1-1-1 0 0,-1 1 1 0 0,1 0 0 0 0,-1 0-1 0 0,1 0 1 0 0,0 0 0 0 0,0 0-1 0 0,0 0 1 0 0,0 1 0 0 0,0-1-1 0 0,1 1 1 0 0,-2 1-21 0 0,-56 99 184 0 0,40-45 785 0 0,19-58-957 0 0,0 0-46 0 0,0 0 22 0 0,0 0 12 0 0,12-17-5344 0 0,-10 13-1797 0 0,1-1-5463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0:20.1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83 3777 0 0,'0'0'1353'0'0,"0"0"-28"0"0,0 0 148 0 0,0 0 266 0 0,0 0 244 0 0,0 0 5 0 0,0 0-248 0 0,0 0-370 0 0,0 0-353 0 0,0 0-213 0 0,0 0-157 0 0,-10-2 831 0 0,82 5 2395 0 0,26 0-2847 0 0,540-9 850 0 0,569-37-1015 0 0,423 33-234 0 0,-859-12-462 0 0,-602 16-382 0 0,-211 14-5733 0 0,4-1 599 0 0,13-3-2100 0 0,7-2-2702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27.8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20 0 0 0,'0'0'603'0'0,"0"0"358"0"0,0 0 65 0 0,0 0-45 0 0,0 0 18 0 0,0 0 96 0 0,1-3 981 0 0,4-9 11928 0 0,-4 10-12687 0 0,-1 2-1143 0 0,0 0-57 0 0,0 0-61 0 0,0 0-33 0 0,0 0-33 0 0,0 0-35 0 0,0 0-28 0 0,0 0-29 0 0,-1 5-2572 0 0,1-5 2670 0 0,0 0-1 0 0,0 0 10 0 0,0 0 3 0 0,0 0-2 0 0,0 0-6 0 0,0 0 20 0 0,-13 3 513 0 0,10-2 4032 0 0,-9 228-2776 0 0,12-229-1811 0 0,0 0-4 0 0,0 0-52 0 0,0 0-95 0 0,0 0-183 0 0,6-10-8306 0 0,-3 7 1504 0 0,-1-1-3812 0 0</inkml:trace>
  <inkml:trace contextRef="#ctx0" brushRef="#br0" timeOffset="250.404">127 73 14203 0 0,'0'0'1723'0'0,"0"0"-367"0"0,0 0-73 0 0,0 0-62 0 0,0 0-216 0 0,0 0-218 0 0,0 0-154 0 0,0 0-66 0 0,0 0-20 0 0,0 0-11 0 0,0 0-49 0 0,0 0-84 0 0,0 0-50 0 0,-2 8-34 0 0,-16 85 766 0 0,17-91-2698 0 0,2 8 4983 0 0,-1-5-4934 0 0,0-3-4734 0 0,1-1-6723 0 0,0-2 5639 0 0</inkml:trace>
  <inkml:trace contextRef="#ctx0" brushRef="#br0" timeOffset="662.536">179 15 11402 0 0,'0'0'1193'0'0,"0"0"-165"0"0,0 0 235 0 0,0 0 255 0 0,0 0-30 0 0,0 0-264 0 0,0 0-369 0 0,0 0-359 0 0,0 0-213 0 0,0 0-87 0 0,0 0 32 0 0,0 0 124 0 0,0 0 97 0 0,0 5 25 0 0,0-2-377 0 0,1 0-1 0 0,0 0 1 0 0,-1 0 0 0 0,1 0 0 0 0,0 0-1 0 0,1 0 1 0 0,-1 0 0 0 0,0-1 0 0 0,1 1-1 0 0,0 0 1 0 0,-1-1 0 0 0,1 1 0 0 0,0-1-1 0 0,1 1 1 0 0,-1-1 0 0 0,0 0 0 0 0,1 0-1 0 0,-1 0 1 0 0,1 0 0 0 0,2 1-97 0 0,90 48 1140 0 0,-118-29-301 0 0,-28 20-576 0 0,-21 27-130 0 0,73-69-211 0 0,-1 0-1 0 0,0 0 1 0 0,0 0-1 0 0,1 0 1 0 0,-1 0 0 0 0,0 0-1 0 0,0 0 1 0 0,1 0-1 0 0,-1 0 1 0 0,0 0-1 0 0,0 0 1 0 0,1 0 0 0 0,-1 0-1 0 0,0 0 1 0 0,0 0-1 0 0,1 0 1 0 0,-1 0 0 0 0,0 0-1 0 0,0 0 1 0 0,1 0-1 0 0,-1 0 1 0 0,0 1 0 0 0,0-1-1 0 0,0 0 1 0 0,1 0-1 0 0,-1 0 1 0 0,0 0-1 0 0,0 1 1 0 0,0-1 0 0 0,0 0-1 0 0,1 0 1 0 0,-1 0-1 0 0,0 1 1 0 0,0-1 0 0 0,0 0-1 0 0,0 0 1 0 0,0 1-1 0 0,0-1 1 0 0,0 0 0 0 0,0 0-1 0 0,0 1 1 0 0,1-1-1 0 0,-1 0 1 0 0,0 0 78 0 0,14-6-11568 0 0,-10 4 283 0 0</inkml:trace>
  <inkml:trace contextRef="#ctx0" brushRef="#br0" timeOffset="1165.246">522 1 15859 0 0,'0'0'1001'0'0,"0"0"-325"0"0,0 0-47 0 0,0 0 229 0 0,0 0 210 0 0,0 0 118 0 0,0 0-62 0 0,0 0-261 0 0,0 0-271 0 0,0 0-217 0 0,0 0-130 0 0,0 0-25 0 0,0 0 7 0 0,-5 6-3 0 0,-107 118 969 0 0,63-82-1089 0 0,49-42-93 0 0,0 0 4 0 0,0 0 1 0 0,28-13 136 0 0,-25 12-153 0 0,-1 0 1 0 0,1 0-1 0 0,-1 1 1 0 0,1-1-1 0 0,-1 0 1 0 0,1 1-1 0 0,0 0 0 0 0,0 0 1 0 0,-1-1-1 0 0,1 2 1 0 0,0-1-1 0 0,-1 0 1 0 0,1 0-1 0 0,0 1 1 0 0,-1 0-1 0 0,1-1 1 0 0,0 1-1 0 0,-1 0 1 0 0,1 0-1 0 0,-1 0 1 0 0,0 1-1 0 0,1-1 0 0 0,-1 1 1 0 0,0-1-1 0 0,0 1 1 0 0,0 0-1 0 0,0-1 1 0 0,0 1-1 0 0,0 0 1 0 0,0 1-1 0 0,-1-1 1 0 0,1 0-1 0 0,-1 0 1 0 0,1 1-1 0 0,-1-1 1 0 0,0 1-1 0 0,0-1 1 0 0,2 2 9 0 0,43 37 216 0 0,-45-46-4944 0 0,0-1-5833 0 0,0 4 155 0 0</inkml:trace>
  <inkml:trace contextRef="#ctx0" brushRef="#br0" timeOffset="1584.186">597 102 0 0 0,'0'0'2643'0'0,"0"0"-109"0"0,0 0-200 0 0,0 0 85 0 0,0 0-16 0 0,0 0-120 0 0,0 0-187 0 0,0 0-329 0 0,0 0-343 0 0,0 0-245 0 0,0 0-194 0 0,0 0-114 0 0,0 0-72 0 0,2-3-71 0 0,5-10-74 0 0,-5 10-90 0 0,-2 3-107 0 0,0 0-105 0 0,0 0-98 0 0,0 0-77 0 0,0 0-60 0 0,-1 24 456 0 0,4 58 367 0 0,-4-81 455 0 0,-1 1-3332 0 0,1-2-5873 0 0,2-3-4036 0 0,0 2 3491 0 0</inkml:trace>
  <inkml:trace contextRef="#ctx0" brushRef="#br0" timeOffset="2068.955">722 23 0 0 0,'0'0'826'0'0,"0"0"1054"0"0,0 0 311 0 0,0 0 304 0 0,0 0 144 0 0,0 0-102 0 0,0 0-310 0 0,0 0-466 0 0,0 0-385 0 0,0 0-255 0 0,0 0-176 0 0,0 0-99 0 0,0 0-57 0 0,0-7 483 0 0,0 6 2777 0 0,-15 186-1801 0 0,15-171-3019 0 0,0 23 2196 0 0,1-33-5057 0 0,3-9-4425 0 0,-3 3-3965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0:07.3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85 341 5321 0 0,'0'0'2366'0'0,"0"0"-130"0"0,0 0-260 0 0,0 0-163 0 0,0 0-87 0 0,0 0-124 0 0,0 0-166 0 0,0 0-189 0 0,0 0-200 0 0,0 0-204 0 0,0 0-194 0 0,-1-3-177 0 0,-6-13 311 0 0,8 12-645 0 0,-1 1-1 0 0,1-1 1 0 0,0 1-1 0 0,1 0 1 0 0,-1-1 0 0 0,0 1-1 0 0,1 0 1 0 0,0 0 0 0 0,0 0-1 0 0,0 0 1 0 0,0 0-1 0 0,0 0 1 0 0,1 0 0 0 0,-1 1-1 0 0,1-1 1 0 0,0 1 0 0 0,0 0-1 0 0,-1 0 1 0 0,1 0-1 0 0,1 0 1 0 0,-1 0-138 0 0,7 48 12 0 0,-12-22 99 0 0,-1-1 0 0 0,-2 1 0 0 0,0-1 0 0 0,-1 0 0 0 0,-1 0 0 0 0,-2-1 0 0 0,-5 11-111 0 0,1 0 326 0 0,10-25 6 0 0,3-6-7825 0 0,7-13-6416 0 0,-5 8 7457 0 0</inkml:trace>
  <inkml:trace contextRef="#ctx0" brushRef="#br0" timeOffset="564.199">281 322 6465 0 0,'0'0'3410'0'0,"0"0"-618"0"0,0 0-489 0 0,0 0-265 0 0,0 0-295 0 0,0 0-332 0 0,0 0-384 0 0,0 0-375 0 0,0 0-291 0 0,0 0-121 0 0,0 0 11 0 0,0 0 58 0 0,2 2 95 0 0,0 3-312 0 0,-1-1 0 0 0,0 1 0 0 0,0 0 0 0 0,0 0 0 0 0,0 0 0 0 0,-1 0 0 0 0,0 0 0 0 0,0 1-1 0 0,0-1 1 0 0,-1 0 0 0 0,0 0 0 0 0,0 0 0 0 0,0-1 0 0 0,0 1 0 0 0,-1 0 0 0 0,0 0 0 0 0,0-1-1 0 0,0 1 1 0 0,-1-1 0 0 0,1 1 0 0 0,-1-1 0 0 0,0 0-92 0 0,-8 20 133 0 0,-22 73 129 0 0,32-98-706 0 0,0 1 0 0 0,0 0 1 0 0,0 0-1 0 0,0-1 0 0 0,0 1 0 0 0,0-1 1 0 0,0 1-1 0 0,0-1 0 0 0,0 1 0 0 0,0-1 1 0 0,0 0-1 0 0,0 1 0 0 0,0-1 0 0 0,0 0 1 0 0,0 0-1 0 0,1 0 0 0 0,-1 1 0 0 0,0-1 1 0 0,1 0-1 0 0,-1 0 0 0 0,0 0 0 0 0,1 0 1 0 0,-1 0-1 0 0,1 0 0 0 0,0-1 0 0 0,-1 1 1 0 0,1 0-1 0 0,0 0 0 0 0,0 0 0 0 0,0 0 1 0 0,-1 0-1 0 0,1 0 0 0 0,0-1 0 0 0,1 0 444 0 0,-7-11-6357 0 0,-17-9 2152 0 0,-7 9 3627 0 0,-24 6 5055 0 0,-1 8 4425 0 0,23 0-1449 0 0,67 6-4198 0 0,200-9 302 0 0,-258 13-4210 0 0,19-2-9464 0 0,4-8-1479 0 0</inkml:trace>
  <inkml:trace contextRef="#ctx0" brushRef="#br0" timeOffset="1539.72">413 476 20452 0 0,'0'0'1549'0'0,"0"0"-476"0"0,0 0-135 0 0,0 0 94 0 0,0 0 82 0 0,0 0-13 0 0,0 0-146 0 0,0 0-217 0 0,0 0-192 0 0,0 0-159 0 0,0 0-112 0 0,5-2 194 0 0,-4 1-4067 0 0,-1 1-3880 0 0,2 1-4305 0 0</inkml:trace>
  <inkml:trace contextRef="#ctx0" brushRef="#br0" timeOffset="2871.205">551 294 0 0 0,'0'0'976'0'0,"0"0"1282"0"0,0 0 345 0 0,0 0 63 0 0,0 0-109 0 0,0 0-293 0 0,0 0-337 0 0,0 0-358 0 0,0 0-286 0 0,0 0-179 0 0,0 0-91 0 0,1-4-47 0 0,0 0-880 0 0,7-39 6484 0 0,-18 82-5452 0 0,4-3-963 0 0,0 1 0 0 0,-3-1 0 0 0,0 0 0 0 0,-3-1 0 0 0,-1 0 0 0 0,-10 18-155 0 0,20-45 83 0 0,1-6-1272 0 0,3-11-2579 0 0,1 4-572 0 0,-2 3-947 0 0,1-2-6293 0 0</inkml:trace>
  <inkml:trace contextRef="#ctx0" brushRef="#br0" timeOffset="3456.59">703 368 9530 0 0,'0'0'2573'0'0,"0"0"-382"0"0,0 0-278 0 0,0 0-123 0 0,0 0-163 0 0,0 0-177 0 0,0 0-214 0 0,0 0-260 0 0,0 0-238 0 0,0 0-221 0 0,0 0-190 0 0,0 0-146 0 0,0 0-82 0 0,-5-3-48 0 0,4 2-47 0 0,0 0 0 0 0,0 0-1 0 0,0 1 1 0 0,0-1 0 0 0,0 1 0 0 0,-1-1 0 0 0,1 1 0 0 0,0 0 0 0 0,0-1 0 0 0,-1 1 0 0 0,1 0 0 0 0,0 0-1 0 0,0 0 1 0 0,-1 0 0 0 0,1 0 0 0 0,0 0 0 0 0,0 0 0 0 0,-1 0 0 0 0,1 0 0 0 0,0 1 0 0 0,0-1 0 0 0,-1 0-1 0 0,1 1 1 0 0,0-1 0 0 0,0 1 0 0 0,0-1 0 0 0,0 1 0 0 0,0 0 0 0 0,0 0 0 0 0,0-1 0 0 0,0 1 0 0 0,0 0-1 0 0,0 0 1 0 0,0 0 0 0 0,0 0 0 0 0,1 0 0 0 0,-1 0 0 0 0,0 0 0 0 0,1 0 0 0 0,-1 0 0 0 0,1 0 0 0 0,-1 1-1 0 0,1-1 1 0 0,-1 0 0 0 0,1 0 0 0 0,0 1 0 0 0,0-1 0 0 0,-1 0 0 0 0,1 0 0 0 0,0 1 0 0 0,0-1 0 0 0,0 0-1 0 0,1 1-3 0 0,-3-1 17 0 0,0 1 0 0 0,1 0 0 0 0,0 0 0 0 0,-1-1 0 0 0,1 1 0 0 0,0 0-1 0 0,0 0 1 0 0,0 0 0 0 0,0 1 0 0 0,0-1 0 0 0,0 0 0 0 0,1 0 0 0 0,-1 0-1 0 0,1 1 1 0 0,-1-1 0 0 0,1 0 0 0 0,0 0 0 0 0,0 1 0 0 0,0-1 0 0 0,0 0-1 0 0,1 1 1 0 0,-1-1 0 0 0,1 0 0 0 0,-1 0 0 0 0,1 1 0 0 0,0-1 0 0 0,-1 0-1 0 0,1 0 1 0 0,0 0 0 0 0,1 0 0 0 0,-1 0 0 0 0,0 0 0 0 0,1 0 0 0 0,-1-1-1 0 0,1 1 1 0 0,-1 0 0 0 0,1-1 0 0 0,0 1 0 0 0,-1-1 0 0 0,1 1 0 0 0,0-1-1 0 0,0 0 1 0 0,0 0 0 0 0,0 0 0 0 0,0 0 0 0 0,1 0 0 0 0,-1-1 0 0 0,0 1-1 0 0,0 0 1 0 0,2-1-17 0 0,-2 0 54 0 0,0 0 0 0 0,1 0-1 0 0,-1 0 1 0 0,0 0 0 0 0,0 0-1 0 0,1-1 1 0 0,-1 1 0 0 0,0-1 0 0 0,0 0-1 0 0,0 0 1 0 0,0 1 0 0 0,0-1-1 0 0,0-1 1 0 0,0 1 0 0 0,0 0-1 0 0,0 0 1 0 0,0-1 0 0 0,-1 1 0 0 0,1-1-1 0 0,-1 1 1 0 0,1-1 0 0 0,-1 0-1 0 0,1 0 1 0 0,-1 0 0 0 0,0 1 0 0 0,0-1-1 0 0,0 0 1 0 0,0-1 0 0 0,0 1-1 0 0,-1 0 1 0 0,1 0 0 0 0,0 0-1 0 0,-1 0 1 0 0,0-1 0 0 0,1 1 0 0 0,-1 0-1 0 0,0 0 1 0 0,0 0 0 0 0,0-1-1 0 0,-1 1 1 0 0,1-2-54 0 0,-19-58-4432 0 0,15 52-1048 0 0,3 7 178 0 0,1 0-4215 0 0,0 2 5798 0 0</inkml:trace>
  <inkml:trace contextRef="#ctx0" brushRef="#br0" timeOffset="3851.325">726 300 1136 0 0,'0'0'4188'0'0,"0"0"-553"0"0,0 0-511 0 0,0 0-405 0 0,0 0-388 0 0,0 0-375 0 0,0 0-347 0 0,0 0-296 0 0,0 0-228 0 0,0 0-251 0 0,0 0-216 0 0,0 0-205 0 0,0 0-198 0 0,-1-10-135 0 0,2-25-93 0 0,177 176 411 0 0,-177-141-365 0 0,-1 1-1 0 0,1-1 0 0 0,0 0 1 0 0,0 0-1 0 0,-1 1 0 0 0,1-1 0 0 0,0 0 1 0 0,-1 1-1 0 0,1-1 0 0 0,0 1 0 0 0,-1-1 1 0 0,1 1-1 0 0,-1-1 0 0 0,1 1 1 0 0,-1-1-1 0 0,1 1 0 0 0,-1 0 0 0 0,1-1 1 0 0,-1 1-1 0 0,0 0 0 0 0,1-1 1 0 0,-1 1-1 0 0,0 0 0 0 0,0-1 0 0 0,1 1 1 0 0,-1 0-1 0 0,0 0 0 0 0,0-1 0 0 0,0 1 1 0 0,0 0-1 0 0,0 0 0 0 0,0-1 1 0 0,0 1-1 0 0,0 0 0 0 0,0 0 0 0 0,0-1 1 0 0,0 1-1 0 0,-1 0 0 0 0,1 0 0 0 0,0-1 1 0 0,-1 1-1 0 0,1 0 0 0 0,0-1 1 0 0,-1 1-1 0 0,1 0 0 0 0,-1-1 0 0 0,1 1 1 0 0,-1-1-1 0 0,1 1 0 0 0,-1 0 0 0 0,1-1 1 0 0,-1 0-1 0 0,1 1 0 0 0,-1-1 1 0 0,0 1-1 0 0,1-1 0 0 0,-1 0 0 0 0,0 1 1 0 0,0-1-1 0 0,1 0 0 0 0,-1 0 0 0 0,0 1 1 0 0,1-1-1 0 0,-1 0 0 0 0,0 0 1 0 0,0 0-1 0 0,0 0 0 0 0,1 0 0 0 0,-1 0 1 0 0,0 0-33 0 0,-15 9 136 0 0,1 0 1 0 0,0 1 0 0 0,1 1 0 0 0,0 1 0 0 0,0 0 0 0 0,1 0 0 0 0,1 2-1 0 0,-11 13-136 0 0,20-24 29 0 0,-4 5-1 0 0,3-4-17 0 0,0 0 1 0 0,0 0 0 0 0,1 0-1 0 0,0 1 1 0 0,-1-1-1 0 0,1 1 1 0 0,1 0 0 0 0,-1-1-1 0 0,1 1 1 0 0,-1 1-1 0 0,2-1 1 0 0,-1 0 0 0 0,0 0-1 0 0,0 5-11 0 0,8-8-1389 0 0,-2-2-2086 0 0,-4 0 232 0 0,2 0-8822 0 0</inkml:trace>
  <inkml:trace contextRef="#ctx0" brushRef="#br0" timeOffset="20570.325">1171 414 0 0 0,'0'0'1034'0'0,"0"0"1255"0"0,0 0 168 0 0,0 0-225 0 0,0 0-265 0 0,0 0-273 0 0,0 0-234 0 0,0 0-135 0 0,0 0-69 0 0,0 0-54 0 0,0 0-53 0 0,2 0 6859 0 0,4 1-4098 0 0,24 0-3732 0 0,149 0 81 0 0,-191-6-5435 0 0,5 2 256 0 0,0 2-3794 0 0,2 1-2592 0 0</inkml:trace>
  <inkml:trace contextRef="#ctx0" brushRef="#br0" timeOffset="21110.966">1174 515 7162 0 0,'0'0'1839'0'0,"0"0"-130"0"0,0 0 141 0 0,0 0 180 0 0,0 0-30 0 0,0 0-253 0 0,0 0-366 0 0,0 0-321 0 0,0 0-221 0 0,0 0-166 0 0,0 0-110 0 0,0 0-60 0 0,0 0-47 0 0,0 10 3773 0 0,86-2-2885 0 0,-59-9-1273 0 0,84-3 205 0 0,-127 2-5201 0 0,12 2 157 0 0,-1-1-4353 0 0,3 1-1797 0 0</inkml:trace>
  <inkml:trace contextRef="#ctx0" brushRef="#br0" timeOffset="23946.497">1871 140 0 0 0,'0'0'741'0'0,"0"0"1528"0"0,0 0 248 0 0,0 0-148 0 0,4-11-206 0 0,0-2-1553 0 0,12-34 2460 0 0,-9 13 3718 0 0,-8 0-588 0 0,-7 58-5779 0 0,-45 156 941 0 0,15-82-579 0 0,37-111-4031 0 0,0 3-5529 0 0,1 7-665 0 0</inkml:trace>
  <inkml:trace contextRef="#ctx0" brushRef="#br0" timeOffset="24302.971">1972 105 12275 0 0,'0'0'2519'0'0,"0"0"-297"0"0,0 0-385 0 0,0 0-360 0 0,0 0-404 0 0,0 0-319 0 0,0 0-271 0 0,0 0-173 0 0,0 0-59 0 0,0 0-18 0 0,0 0 21 0 0,0 0 10 0 0,0 0-21 0 0,-5 7-27 0 0,-27 69 325 0 0,32-75-507 0 0,-1 1-1 0 0,0 0 1 0 0,1 0 0 0 0,0 0 0 0 0,-1 0 0 0 0,1 0 0 0 0,0 0 0 0 0,0 0 0 0 0,0 0 0 0 0,0 0-1 0 0,0-1 1 0 0,0 1 0 0 0,1 0 0 0 0,-1 0 0 0 0,1 0 0 0 0,-1 0 0 0 0,1 0 0 0 0,0 0-1 0 0,-1-1 1 0 0,1 1 0 0 0,0 0 0 0 0,0-1 0 0 0,1 1 0 0 0,-1 0 0 0 0,0-1 0 0 0,0 0 0 0 0,1 1-1 0 0,-1-1 1 0 0,1 0 0 0 0,-1 1 0 0 0,1-1 0 0 0,0 0 0 0 0,-1 0 0 0 0,1 0 0 0 0,0-1 0 0 0,0 1-1 0 0,-1 0 1 0 0,1-1 0 0 0,0 1 0 0 0,0-1 0 0 0,0 1 0 0 0,0-1 0 0 0,0 0 0 0 0,0 0 0 0 0,0 0-1 0 0,0 0 1 0 0,0 0-34 0 0,0 0 32 0 0,0 0 0 0 0,0 0 0 0 0,1 0 0 0 0,-1 0 0 0 0,0 0 0 0 0,0 0 0 0 0,1-1 0 0 0,-1 1 0 0 0,0-1 0 0 0,0 1 0 0 0,0-1 0 0 0,0 0 0 0 0,0 0 0 0 0,0 0 0 0 0,0 0 0 0 0,0 0 0 0 0,0-1 0 0 0,0 1 0 0 0,0-1 0 0 0,-1 1 0 0 0,1-1 0 0 0,-1 1 1 0 0,1-1-1 0 0,-1 0 0 0 0,1 0 0 0 0,-1 0 0 0 0,0 0 0 0 0,0 0 0 0 0,0 0 0 0 0,0 0 0 0 0,-1 0 0 0 0,1 0 0 0 0,0 0 0 0 0,-1 0 0 0 0,1-1 0 0 0,-1 1 0 0 0,0 0 0 0 0,0 0 0 0 0,0-1 0 0 0,0 1 0 0 0,0 0 0 0 0,0 0 0 0 0,-1-1 0 0 0,1 1 0 0 0,-1 0 0 0 0,0 0 0 0 0,1 0 0 0 0,-1 0 0 0 0,0 0 0 0 0,0 0 0 0 0,0 0 0 0 0,-1 0 0 0 0,1 0 0 0 0,0 0 0 0 0,-1 0 0 0 0,1 1 0 0 0,-1-1 0 0 0,0 1 0 0 0,1-1 0 0 0,-2 0-32 0 0,-17-14-366 0 0,-1-1-2183 0 0,11 4-9481 0 0,10 12 2735 0 0</inkml:trace>
  <inkml:trace contextRef="#ctx0" brushRef="#br0" timeOffset="24720.126">2060 16 11610 0 0,'0'0'2514'0'0,"0"0"-170"0"0,0 0-387 0 0,0 0-304 0 0,0 0-313 0 0,0 0-297 0 0,0 0-276 0 0,0 0-343 0 0,0 0-252 0 0,0 0-146 0 0,0 0-78 0 0,0 0 55 0 0,3 2 44 0 0,113 62 622 0 0,-114-63-667 0 0,5 2 3 0 0,0 1-1 0 0,0-1 1 0 0,0 1-1 0 0,-1 1 1 0 0,0-1 0 0 0,1 1-1 0 0,-1 0 1 0 0,-1 1 0 0 0,1-1-1 0 0,-1 1 1 0 0,0 0 0 0 0,1 2-5 0 0,-6-5 54 0 0,-1-1 1 0 0,1 1-1 0 0,-1-1 1 0 0,0 1 0 0 0,1-1-1 0 0,-1 0 1 0 0,0 1 0 0 0,-1-1-1 0 0,1 0 1 0 0,0 0 0 0 0,-1 0-1 0 0,1 0 1 0 0,-1 0-1 0 0,0 0 1 0 0,1 0 0 0 0,-1 0-1 0 0,0-1 1 0 0,0 1 0 0 0,0-1-1 0 0,-1 1 1 0 0,1-1 0 0 0,0 0-1 0 0,0 0 1 0 0,-2 0-55 0 0,-4 5 182 0 0,-175 150 1472 0 0,161-115-1366 0 0,22-41-299 0 0,16-3-4883 0 0,-8-1 1481 0 0,-2 0-2121 0 0,0 0-5263 0 0</inkml:trace>
  <inkml:trace contextRef="#ctx0" brushRef="#br0" timeOffset="24987.093">2486 91 15163 0 0,'0'0'1721'0'0,"0"0"-4"0"0,0 0-54 0 0,0 0-224 0 0,0 0-290 0 0,0 0-365 0 0,0 0-327 0 0,0 0-195 0 0,0 0-70 0 0,0 0 17 0 0,0 0 36 0 0,0 0 25 0 0,-2 9 7 0 0,-27 152 1002 0 0,13-134-3678 0 0,7-22-2679 0 0,-2-4-5391 0 0,9-1 1588 0 0</inkml:trace>
  <inkml:trace contextRef="#ctx0" brushRef="#br0" timeOffset="25407.338">2327 199 4241 0 0,'0'0'3178'0'0,"0"0"-862"0"0,0 0-339 0 0,0 0-57 0 0,0 0-235 0 0,0 0-394 0 0,0 0-387 0 0,0 0-255 0 0,0 0-66 0 0,0 0 73 0 0,0 0 26 0 0,0 0-54 0 0,10 0-100 0 0,104-1 650 0 0,-59 2-714 0 0,0-3 0 0 0,0-1 0 0 0,0-4 0 0 0,5-2-464 0 0,-58 9 30 0 0,0-1 0 0 0,-1 1 0 0 0,1-1 0 0 0,0 0 0 0 0,-1 1 0 0 0,1-1 0 0 0,-1 0 0 0 0,1 0 0 0 0,-1 0 1 0 0,0 0-1 0 0,1 0 0 0 0,-1 0 0 0 0,0 0 0 0 0,1 0 0 0 0,-1-1 0 0 0,0 1 0 0 0,0 0 0 0 0,0-1 0 0 0,0 1 0 0 0,0-1 0 0 0,-1 1 0 0 0,1-1 0 0 0,0 1 1 0 0,-1-1-1 0 0,1 0 0 0 0,-1 1 0 0 0,0-1 0 0 0,1 0 0 0 0,-1 0 0 0 0,0 1 0 0 0,0-1 0 0 0,0 0 0 0 0,0 1 0 0 0,0-1 0 0 0,0 0 0 0 0,-1 0 0 0 0,1 1 1 0 0,-1-1-1 0 0,1 1 0 0 0,-1-1 0 0 0,0 0 0 0 0,1 1 0 0 0,-1-1 0 0 0,0 1 0 0 0,0-1 0 0 0,0 1 0 0 0,0 0 0 0 0,0-1 0 0 0,0 1 0 0 0,-1 0 0 0 0,0-1-29 0 0,2 2 6 0 0,0 1 0 0 0,0 0 0 0 0,0-1 0 0 0,0 1 1 0 0,0 0-1 0 0,0-1 0 0 0,0 1 0 0 0,0 0 0 0 0,0-1 1 0 0,-1 1-1 0 0,1 0 0 0 0,0-1 0 0 0,0 1 1 0 0,-1-1-1 0 0,1 1 0 0 0,0 0 0 0 0,-1-1 0 0 0,1 1 1 0 0,0-1-1 0 0,-1 1 0 0 0,1-1 0 0 0,-1 1 1 0 0,1-1-1 0 0,-1 1 0 0 0,1-1 0 0 0,-1 0 0 0 0,0 1 1 0 0,1-1-1 0 0,-1 0 0 0 0,1 1 0 0 0,-1-1 1 0 0,0 0-1 0 0,1 0 0 0 0,-1 1 0 0 0,0-1 0 0 0,1 0 1 0 0,-1 0-1 0 0,0 0 0 0 0,1 0 0 0 0,-1 0 0 0 0,0 0 1 0 0,1 0-1 0 0,-1 0 0 0 0,0 0 0 0 0,1-1 1 0 0,-1 1-1 0 0,0 0 0 0 0,1 0 0 0 0,-1 0 0 0 0,1-1 1 0 0,-1 1-1 0 0,0 0 0 0 0,1-1 0 0 0,-1 1 1 0 0,1-1-1 0 0,-1 1 0 0 0,1 0 0 0 0,-1-1 0 0 0,1 1 1 0 0,-1-1-1 0 0,1 0 0 0 0,0 1 0 0 0,-1-1 1 0 0,1 1-1 0 0,0-1 0 0 0,-1 1 0 0 0,1-1 0 0 0,0 0 1 0 0,0 1-1 0 0,-1-1-7 0 0,-9 55 633 0 0,10-53-587 0 0,-10 152 1090 0 0,30-153-15213 0 0,-18-1 11112 0 0,2 0-7167 0 0</inkml:trace>
  <inkml:trace contextRef="#ctx0" brushRef="#br0" timeOffset="25673.514">2881 142 9890 0 0,'0'0'3259'0'0,"0"0"-445"0"0,0 0-452 0 0,0 0-436 0 0,0 0-466 0 0,0 0-417 0 0,0 0-333 0 0,0 0-181 0 0,0 0-38 0 0,0 0 24 0 0,0 0 6 0 0,0 0-34 0 0,0 0-76 0 0,1 9-67 0 0,-10 74 716 0 0,-9-17-1371 0 0,15-62-1219 0 0,1-3-3036 0 0,0-2-5931 0 0,2 0-421 0 0</inkml:trace>
  <inkml:trace contextRef="#ctx0" brushRef="#br0" timeOffset="25969.05">2979 54 12427 0 0,'0'0'1988'0'0,"0"0"-152"0"0,0 0-231 0 0,0 0-286 0 0,0 0-383 0 0,0 0-365 0 0,0 0-281 0 0,0 0-109 0 0,0 0 13 0 0,0 0 88 0 0,0 0 122 0 0,0 0 81 0 0,3 4 46 0 0,78 55 1588 0 0,-7-20-1075 0 0,-74-37-980 0 0,0 0 1 0 0,0 0-1 0 0,0 0 0 0 0,0 0 0 0 0,0 1 0 0 0,-1-1 1 0 0,1 0-1 0 0,-1 0 0 0 0,0 0 0 0 0,1 0 0 0 0,-1 0 0 0 0,0 0 1 0 0,0 0-1 0 0,0 0 0 0 0,-1 0 0 0 0,1-1 0 0 0,0 1 1 0 0,-1 0-1 0 0,1-1 0 0 0,-1 1 0 0 0,0-1 0 0 0,1 1 0 0 0,-1-1 1 0 0,0 0-1 0 0,0 0 0 0 0,-1 1-64 0 0,0 1 90 0 0,-140 129 839 0 0,134-108-3838 0 0,-15 14-9158 0 0,21-38 704 0 0</inkml:trace>
  <inkml:trace contextRef="#ctx0" brushRef="#br0" timeOffset="26489.054">1913 508 20236 0 0,'0'0'1818'0'0,"-13"-1"-1128"0"0,-105-6 1722 0 0,64-2 2528 0 0,107-2-4109 0 0,451 3-563 0 0,-309 10-315 0 0,-60-2 11 0 0,205-1-95 0 0,6-16 131 0 0,-252 1 43 0 0,-94 16-40 0 0,-1-1 0 0 0,1 0 0 0 0,0 0 0 0 0,0 1 0 0 0,0-1 0 0 0,0 0 0 0 0,-1 1 0 0 0,1-1 0 0 0,0 0 0 0 0,-1 1 0 0 0,1-1 0 0 0,-1 1 0 0 0,1-1 0 0 0,0 0 0 0 0,-1 1 0 0 0,1-1 0 0 0,-1 1 0 0 0,0-1 0 0 0,1 1 0 0 0,-1 0 0 0 0,1-1 0 0 0,-1 1 0 0 0,0-1 0 0 0,1 1 0 0 0,-1 0 0 0 0,0 0 0 0 0,1-1 0 0 0,-1 1 0 0 0,0 0-1 0 0,1 0 1 0 0,-1 0 0 0 0,0 0 0 0 0,0 0 0 0 0,1 0 0 0 0,-1 0 0 0 0,0 0 0 0 0,1 0 0 0 0,-1 0 0 0 0,0 0 0 0 0,0 0 0 0 0,1 1 0 0 0,-1-1-3 0 0,-2-1-48 0 0,0 1 0 0 0,-1-1 1 0 0,1 1-1 0 0,0-1 0 0 0,0 1 0 0 0,0 0 0 0 0,-1 1 0 0 0,1-1 0 0 0,0 0 0 0 0,0 1 0 0 0,0 0 0 0 0,0-1 0 0 0,0 1 0 0 0,0 1 0 0 0,0-1 1 0 0,0 0-1 0 0,0 1 0 0 0,0-1 0 0 0,1 1 0 0 0,-1 0 0 0 0,1 0 0 0 0,-1 0 0 0 0,1 0 48 0 0,-12 32-9672 0 0,13-29 505 0 0,0-1-2041 0 0</inkml:trace>
  <inkml:trace contextRef="#ctx0" brushRef="#br0" timeOffset="27215.016">2206 817 18732 0 0,'0'0'764'0'0,"0"0"19"0"0,0 0 169 0 0,0 0 179 0 0,0 0 51 0 0,0 0-50 0 0,0 0-177 0 0,0 0-218 0 0,0 0-201 0 0,0 0-234 0 0,0 0-155 0 0,0-7-86 0 0,1-1-57 0 0,0-7 30 0 0,7 32 87 0 0,4 36 163 0 0,-10-40-253 0 0,1 1 1 0 0,0-1-1 0 0,0 1 0 0 0,2-1 0 0 0,0 0 1 0 0,0-1-1 0 0,1 1 0 0 0,7 9-31 0 0,-13-21 20 0 0,1-1 0 0 0,-1 1 0 0 0,0-1 0 0 0,1 0 0 0 0,-1 1-1 0 0,1-1 1 0 0,-1 0 0 0 0,1 1 0 0 0,-1-1 0 0 0,1 0 0 0 0,-1 1 0 0 0,1-1-1 0 0,-1 0 1 0 0,1 0 0 0 0,-1 0 0 0 0,1 0 0 0 0,-1 1 0 0 0,1-1-1 0 0,0 0 1 0 0,-1 0 0 0 0,1 0 0 0 0,-1 0 0 0 0,1 0 0 0 0,-1-1 0 0 0,1 1-1 0 0,0 0 1 0 0,-1 0 0 0 0,1 0 0 0 0,-1 0 0 0 0,1 0 0 0 0,-1-1-1 0 0,1 1 1 0 0,-1 0 0 0 0,1-1 0 0 0,-1 1 0 0 0,1 0 0 0 0,-1-1 0 0 0,1 1-1 0 0,-1 0 1 0 0,0-1 0 0 0,1 1 0 0 0,-1-1 0 0 0,0 1 0 0 0,1-1-1 0 0,-1 1 1 0 0,0-1 0 0 0,1 1 0 0 0,-1-1 0 0 0,0 1 0 0 0,0-1 0 0 0,0 1-1 0 0,0-1 1 0 0,0 0 0 0 0,1 1 0 0 0,-1-1 0 0 0,0 1 0 0 0,0-1-1 0 0,0 0 1 0 0,-1 1 0 0 0,1-1-20 0 0,11-41 138 0 0,-11 41-132 0 0,49-262-106 0 0,-49 264 99 0 0,-1-1-1 0 0,1 0 1 0 0,-1 0-1 0 0,1 1 1 0 0,0-1-1 0 0,-1 0 1 0 0,1 0-1 0 0,-1 0 0 0 0,1 0 1 0 0,0 1-1 0 0,-1-1 1 0 0,1 0-1 0 0,-1 0 1 0 0,1 0-1 0 0,-1 0 1 0 0,1 0-1 0 0,-1 0 1 0 0,1 0-1 0 0,0 0 1 0 0,-1 0-1 0 0,1 0 1 0 0,-1 0-1 0 0,1-1 0 0 0,-1 1 1 0 0,1 0-1 0 0,0 0 1 0 0,-1 0-1 0 0,1-1 1 0 0,-1 1-1 0 0,1 0 1 0 0,0 0-1 0 0,-1-1 1 0 0,1 1-1 0 0,0 0 1 0 0,-1 0-1 0 0,1-1 0 0 0,0 1 1 0 0,-1-1-1 0 0,1 1 1 0 0,0 0-1 0 0,0-1 1 0 0,0 1-1 0 0,-1-1 1 0 0,1 1-1 0 0,0 0 1 0 0,0-1-1 0 0,0 1 1 0 0,0-1-1 0 0,0 1 1 0 0,0-1-1 0 0,0 1 0 0 0,0-1 1 0 0,0 1-1 0 0,0 0 1 0 0,0-1-1 0 0,0 1 1 0 0,0-1-1 0 0,0 1 1 0 0,0-1 1 0 0,-27 33-80 0 0,27-31 81 0 0,-1 0 1 0 0,1 1-1 0 0,-1-1 1 0 0,1 1 0 0 0,-1-1-1 0 0,1 1 1 0 0,0-1 0 0 0,0 1-1 0 0,0-1 1 0 0,0 1 0 0 0,0-1-1 0 0,0 0 1 0 0,0 1 0 0 0,0-1-1 0 0,0 1 1 0 0,1-1-1 0 0,-1 1 1 0 0,1-1 0 0 0,-1 1-1 0 0,1-1 1 0 0,0 0 0 0 0,-1 1-1 0 0,1-1 1 0 0,0 0 0 0 0,0 0-1 0 0,0 0 1 0 0,0 1 0 0 0,0-1-1 0 0,0 0 1 0 0,0 0-1 0 0,0 0 1 0 0,0-1 0 0 0,1 1-1 0 0,-1 0 1 0 0,0 0 0 0 0,0-1-1 0 0,1 1 1 0 0,-1 0 0 0 0,1-1-1 0 0,-1 0 1 0 0,1 1 0 0 0,0-1-2 0 0,67 14 141 0 0,-65-14-141 0 0,281 0 55 0 0,-372 32-414 0 0,65-13-2548 0 0,18-14-1745 0 0,2 1-3644 0 0,2-4-3375 0 0</inkml:trace>
  <inkml:trace contextRef="#ctx0" brushRef="#br0" timeOffset="27553.164">2481 849 17900 0 0,'0'0'908'0'0,"0"0"51"0"0,0 0 164 0 0,0 0 85 0 0,0 0-162 0 0,0 0-244 0 0,0 0-167 0 0,0 0-100 0 0,10-2-72 0 0,-9 2-456 0 0,7-2 88 0 0,-1 1 0 0 0,1 0 1 0 0,0 0-1 0 0,-1 1 0 0 0,1 0 0 0 0,-1 0 0 0 0,1 1 0 0 0,0 0 0 0 0,-1 0 0 0 0,1 1 0 0 0,5 2-95 0 0,-11-4 32 0 0,0 1 1 0 0,0 0-1 0 0,0 0 0 0 0,0 0 0 0 0,0 0 0 0 0,0 0 0 0 0,0 0 0 0 0,0 1 0 0 0,0-1 0 0 0,0 0 1 0 0,-1 1-1 0 0,1 0 0 0 0,-1-1 0 0 0,1 1 0 0 0,-1 0 0 0 0,0 0 0 0 0,1 0 0 0 0,-1 0 0 0 0,0 0 1 0 0,0 0-1 0 0,0 0 0 0 0,-1 0 0 0 0,1 0 0 0 0,-1 0 0 0 0,1 0 0 0 0,-1 1 0 0 0,1-1 0 0 0,-1 0 0 0 0,0 0 1 0 0,0 1-1 0 0,0-1 0 0 0,-1 0 0 0 0,1 0 0 0 0,0 1 0 0 0,-1-1 0 0 0,1 0 0 0 0,-1 0 0 0 0,0 0 1 0 0,0 0-1 0 0,0 0 0 0 0,0 0 0 0 0,0 0 0 0 0,0 0 0 0 0,0 0 0 0 0,-1 0 0 0 0,1-1 0 0 0,-1 1 1 0 0,1 0-1 0 0,-1-1 0 0 0,0 1 0 0 0,0-1 0 0 0,0 0 0 0 0,0 1-32 0 0,-73 44 1116 0 0,103-38-372 0 0,99-11 126 0 0,-63 1-2617 0 0,-2 1-7064 0 0,-50 1-3733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0:44.7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25 158 776 0 0,'0'0'4828'0'0,"0"0"-2089"0"0,0 0-457 0 0,1-12 44 0 0,0 1-1666 0 0,2-41 2327 0 0,6 14 4615 0 0,-11 76-5772 0 0,-13 41-712 0 0,8-47-1041 0 0,1 0 0 0 0,2 1 1 0 0,1-1-1 0 0,2 1 0 0 0,1 9-77 0 0,6-20-1156 0 0,-1-18-4173 0 0,2-6-7041 0 0,-5 1 3691 0 0</inkml:trace>
  <inkml:trace contextRef="#ctx0" brushRef="#br0" timeOffset="542.989">121 161 5161 0 0,'0'0'5264'0'0,"0"0"-3129"0"0,0 0-960 0 0,0 0 24 0 0,0 0 122 0 0,0 0 22 0 0,-7 10-109 0 0,-21 32-167 0 0,27-41-982 0 0,0-1-1 0 0,0 1 1 0 0,0 0 0 0 0,0 0-1 0 0,0 0 1 0 0,0 0 0 0 0,0 0-1 0 0,0 0 1 0 0,0 1 0 0 0,1-1-1 0 0,-1 0 1 0 0,0 0 0 0 0,1 0-1 0 0,-1 1 1 0 0,1-1 0 0 0,-1 0-1 0 0,1 1 1 0 0,0-1 0 0 0,-1 0-1 0 0,1 1 1 0 0,0-1 0 0 0,0 1-1 0 0,0-1 1 0 0,0 0 0 0 0,0 1-1 0 0,0-1 1 0 0,1 1 0 0 0,-1-1-1 0 0,0 0 1 0 0,1 1 0 0 0,-1-1-1 0 0,1 0 1 0 0,-1 0 0 0 0,1 1-1 0 0,0-1 1 0 0,0 0 0 0 0,-1 0-1 0 0,1 0 1 0 0,0 0 0 0 0,0 0-1 0 0,0 0 1 0 0,0 0 0 0 0,0 0-1 0 0,0 0 1 0 0,0 0 0 0 0,1 0-1 0 0,-1-1 1 0 0,0 1 0 0 0,0-1-1 0 0,1 1 1 0 0,-1-1 0 0 0,0 1-1 0 0,1-1-84 0 0,64-9 1781 0 0,-65 8-1800 0 0,0 1 0 0 0,1-1 0 0 0,-1 0-1 0 0,0 1 1 0 0,1-1 0 0 0,-1 0 0 0 0,0 0 0 0 0,0 0 0 0 0,0 0 0 0 0,0 0 0 0 0,0 0-1 0 0,0-1 1 0 0,0 1 0 0 0,0 0 0 0 0,0 0 0 0 0,-1-1 0 0 0,1 1 0 0 0,0 0 0 0 0,-1-1-1 0 0,1 1 1 0 0,-1-1 0 0 0,1 1 0 0 0,-1-1 0 0 0,0 1 0 0 0,0-1 0 0 0,0 1 0 0 0,0-1-1 0 0,0 1 1 0 0,0-1 0 0 0,0 1 0 0 0,0-1 0 0 0,-1 1 0 0 0,1-1 0 0 0,0 1 0 0 0,-1-1-1 0 0,1 1 1 0 0,-1 0 0 0 0,0-1 0 0 0,1 1 0 0 0,-1 0 0 0 0,0-1 0 0 0,0 1 0 0 0,0 0-1 0 0,0 0 1 0 0,0 0 0 0 0,0 0 0 0 0,0 0 0 0 0,0 0 0 0 0,-1 0 0 0 0,1 0 0 0 0,0 0-1 0 0,0 1 1 0 0,-1-1 19 0 0,-5-6-1136 0 0,1 0-1 0 0,0-1 1 0 0,1 0-1 0 0,0 0 0 0 0,0 0 1 0 0,1 0-1 0 0,0-1 1 0 0,0 1-1 0 0,1-1 1 0 0,0 0-1 0 0,1 0 0 0 0,-1-4 1137 0 0,3 13 114 0 0,0-1 0 0 0,0 0 0 0 0,0 0 0 0 0,0 0 0 0 0,0 1 0 0 0,0-1 0 0 0,-1 0 0 0 0,1 0 0 0 0,0 1 0 0 0,0-1 0 0 0,-1 0-1 0 0,1 1 1 0 0,0-1 0 0 0,-1 0 0 0 0,1 1 0 0 0,-1-1 0 0 0,1 0 0 0 0,-1 1 0 0 0,1-1 0 0 0,-1 1 0 0 0,0-1 0 0 0,1 1-1 0 0,-1-1 1 0 0,1 1 0 0 0,-1-1 0 0 0,0 1 0 0 0,0 0 0 0 0,1-1 0 0 0,-1 1 0 0 0,0 0 0 0 0,1 0 0 0 0,-1 0 0 0 0,0-1 0 0 0,0 1-1 0 0,0 0 1 0 0,1 0 0 0 0,-1 0 0 0 0,0 0 0 0 0,0 0 0 0 0,1 0 0 0 0,-1 1 0 0 0,0-1 0 0 0,0 0 0 0 0,0 0 0 0 0,1 0-1 0 0,-1 1 1 0 0,0-1 0 0 0,1 0 0 0 0,-1 1 0 0 0,0-1 0 0 0,1 1 0 0 0,-1-1 0 0 0,0 1 0 0 0,1-1 0 0 0,-1 1 0 0 0,1-1 0 0 0,-1 1-1 0 0,1-1 1 0 0,-1 1 0 0 0,1 0 0 0 0,-1 0-114 0 0,0 0 110 0 0,0 0-1 0 0,0 0 0 0 0,0 0 1 0 0,0 0-1 0 0,0 0 1 0 0,1 0-1 0 0,-1 1 1 0 0,0-1-1 0 0,1 0 0 0 0,-1 0 1 0 0,1 1-1 0 0,-1-1 1 0 0,1 0-1 0 0,-1 1 0 0 0,1-1 1 0 0,0 0-1 0 0,0 1 1 0 0,0-1-1 0 0,0 1 0 0 0,0-1 1 0 0,0 0-1 0 0,0 1 1 0 0,0-1-1 0 0,0 1 1 0 0,1-1-1 0 0,-1 0 0 0 0,1 1 1 0 0,-1-1-1 0 0,1 0 1 0 0,-1 1-1 0 0,1-1 0 0 0,0 0 1 0 0,-1 0-1 0 0,1 0 1 0 0,0 0-1 0 0,1 1-109 0 0,5 2 209 0 0,0 0-1 0 0,1-1 1 0 0,-1 0-1 0 0,1-1 1 0 0,0 0 0 0 0,0 0-1 0 0,0 0 1 0 0,0-1-1 0 0,0 0 1 0 0,0-1-1 0 0,0 0 1 0 0,0 0 0 0 0,1-1-209 0 0,45 5 417 0 0,-52-4-402 0 0,1 0 1 0 0,-1 0 0 0 0,1 1 0 0 0,-1-1-1 0 0,0 1 1 0 0,1-1 0 0 0,-1 1-1 0 0,0 0 1 0 0,1 0 0 0 0,-1 0-1 0 0,0 0 1 0 0,0 0 0 0 0,0 1-1 0 0,0-1 1 0 0,0 0 0 0 0,0 1 0 0 0,-1 0-1 0 0,1-1 1 0 0,0 1 0 0 0,-1 0-1 0 0,1 0 1 0 0,-1 0 0 0 0,0 0-1 0 0,1 0 1 0 0,-1 0 0 0 0,0 1-1 0 0,0-1 1 0 0,-1 0 0 0 0,1 0 0 0 0,0 1-1 0 0,-1-1 1 0 0,0 1 0 0 0,1-1-1 0 0,-1 0 1 0 0,0 1 0 0 0,0-1-1 0 0,0 1 1 0 0,0-1 0 0 0,-1 0 0 0 0,1 1-1 0 0,-1-1 1 0 0,1 1 0 0 0,-2 0-16 0 0,-4 17 164 0 0,-2 0 1 0 0,-1-1 0 0 0,0 0 0 0 0,-1 0-1 0 0,-1-1 1 0 0,-1-1 0 0 0,-13 15-165 0 0,2 1 55 0 0,-72 96-84 0 0,118-145-2672 0 0,-15 8 1294 0 0,8-8-2939 0 0,-6 6-2862 0 0,-2 1-4227 0 0</inkml:trace>
  <inkml:trace contextRef="#ctx0" brushRef="#br0" timeOffset="813.263">325 174 13835 0 0,'0'0'1184'0'0,"0"0"-240"0"0,0 0-47 0 0,0 0-201 0 0,0 0-352 0 0,0 0-120 0 0,0 0-232 0 0,0 0-72 0 0,0 0-136 0 0,0 0-368 0 0,0 0-609 0 0,0 0-1631 0 0,0 0-2585 0 0,66-10-2401 0 0</inkml:trace>
  <inkml:trace contextRef="#ctx0" brushRef="#br0" timeOffset="1085.87">317 292 6369 0 0,'0'0'2272'0'0,"0"0"-555"0"0,0 0-230 0 0,0 0 164 0 0,0 0 156 0 0,0 0-41 0 0,0 0-316 0 0,0 0-517 0 0,0 0-489 0 0,11-2-302 0 0,116-37-1472 0 0,-36 6-6977 0 0,-54 16 496 0 0,-2-8 4522 0 0,-13-7 4466 0 0,-22-10 4416 0 0,-14 26 5452 0 0,-4 23-6382 0 0,-10 28-2394 0 0,20-20-2012 0 0,0 1 0 0 0,1 1 0 0 0,1 0-1 0 0,0 0 1 0 0,1 0 0 0 0,1 0 0 0 0,1 1 0 0 0,0 0 0 0 0,2-1 0 0 0,0 1 0 0 0,1 0 0 0 0,0 0 0 0 0,2 0 0 0 0,3 17-257 0 0,-3-28 87 0 0,0 0 1 0 0,1-1 0 0 0,0 1 0 0 0,1-1 0 0 0,-1 0 0 0 0,1 0 0 0 0,0 0 0 0 0,1 0 0 0 0,-1-1 0 0 0,1 0 0 0 0,1 0-1 0 0,-1 0 1 0 0,0 0 0 0 0,6 2-88 0 0,39 9-3116 0 0,-24-22-2762 0 0,-2-12-4170 0 0,-18 12 215 0 0</inkml:trace>
  <inkml:trace contextRef="#ctx0" brushRef="#br0" timeOffset="1357.671">757 0 14443 0 0,'0'0'1824'0'0,"0"0"-431"0"0,0 0-545 0 0,0 0-120 0 0,0 0-8 0 0,0 0 72 0 0,0 0 25 0 0,0 0-217 0 0,0 0-200 0 0,-9 62-152 0 0,10-50-152 0 0,2 1-72 0 0,-1 1-128 0 0,0 1-216 0 0,0 2-464 0 0,-2 1-1177 0 0,0-4-3208 0 0,0-5-6953 0 0</inkml:trace>
  <inkml:trace contextRef="#ctx0" brushRef="#br0" timeOffset="1516.665">744 347 17972 0 0,'0'0'1061'0'0,"0"0"-139"0"0,0 0-155 0 0,0 0-27 0 0,0 0-59 0 0,0 0-52 0 0,0 0-99 0 0,0 0-115 0 0,0 0-76 0 0,-7 10-106 0 0,-24 33-74 0 0,30-42-138 0 0,1 1 0 0 0,-1-1 1 0 0,1 1-1 0 0,0-1 0 0 0,0 1 0 0 0,-1-1 0 0 0,1 1 1 0 0,0-1-1 0 0,0 1 0 0 0,0-1 0 0 0,1 1 0 0 0,-1-1 1 0 0,0 1-1 0 0,0-1 0 0 0,1 1 0 0 0,-1-1 1 0 0,1 1-1 0 0,0-1 0 0 0,-1 0 0 0 0,1 1 0 0 0,0-1 1 0 0,0 0-1 0 0,0 1 0 0 0,-1-1 0 0 0,1 0 1 0 0,1 0-1 0 0,-1 0 0 0 0,0 0 0 0 0,0 0 0 0 0,0 0 1 0 0,1 0-1 0 0,-1 0 0 0 0,0-1 0 0 0,1 1 0 0 0,-1 0 1 0 0,0-1-1 0 0,1 1 0 0 0,-1-1 0 0 0,1 0 1 0 0,-1 1-1 0 0,1-1 0 0 0,-1 0 0 0 0,1 0 0 0 0,-1 0 1 0 0,1 0-1 0 0,0 0 0 0 0,-1 0 0 0 0,1 0 0 0 0,-1-1 1 0 0,1 1-1 0 0,-1 0 0 0 0,0-1 0 0 0,1 1 1 0 0,-1-1-1 0 0,1 0-21 0 0,0 1-4 0 0,1 1 1 0 0,-1-2-1 0 0,1 1 1 0 0,-1 0-1 0 0,1 0 1 0 0,-1-1-1 0 0,1 1 1 0 0,-1-1-1 0 0,0 0 1 0 0,1 0-1 0 0,-1 0 1 0 0,0 0-1 0 0,1 0 1 0 0,-1 0-1 0 0,0-1 1 0 0,0 1-1 0 0,0-1 1 0 0,0 0-1 0 0,-1 1 1 0 0,1-1-1 0 0,0 0 1 0 0,-1 0-1 0 0,1 0 1 0 0,-1 0-1 0 0,1 0 1 0 0,-1 0-1 0 0,0-1 1 0 0,0 1-1 0 0,0 0 1 0 0,0-1-1 0 0,-1 1 1 0 0,1-1-1 0 0,-1 1 1 0 0,1 0-1 0 0,-1-1 1 0 0,0 1-1 0 0,0-1 1 0 0,0 1-1 0 0,0-1 1 0 0,0 1-1 0 0,-1-1 1 0 0,1 1-1 0 0,-1-1 1 0 0,1 1-1 0 0,-1-1 1 0 0,0 1-1 0 0,0 0 1 0 0,-1-2 3 0 0,-3-2-973 0 0,-9-16-4403 0 0,7 7-6042 0 0,5 9 3738 0 0</inkml:trace>
  <inkml:trace contextRef="#ctx0" brushRef="#br0" timeOffset="1734.002">876 29 14795 0 0,'0'0'1184'0'0,"0"0"-50"0"0,0 0 194 0 0,0 0 183 0 0,8 10-38 0 0,55 81 1929 0 0,-55-77-3114 0 0,-1 2 0 0 0,-1-1-1 0 0,0 1 1 0 0,0 0 0 0 0,-2 0 0 0 0,0 0 0 0 0,-1 1 0 0 0,1 12-288 0 0,-3-13-245 0 0,-1 0 0 0 0,0 0 0 0 0,-1 0 0 0 0,-1-1 0 0 0,-1 1-1 0 0,0-1 1 0 0,-1 1 0 0 0,0-1 0 0 0,-4 6 245 0 0,-7 17-3897 0 0,3-13-3434 0 0,2-5-4869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0:21.0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4305 55 4633 0 0,'0'0'3659'0'0,"0"0"-2464"0"0,0 0-763 0 0,0 0 69 0 0,0 0 309 0 0,0 0 384 0 0,0 0 292 0 0,0 0 57 0 0,0 0-196 0 0,0 0-291 0 0,0 0-241 0 0,0 0-99 0 0,0 0-19 0 0,0 11 1334 0 0,14-5-1632 0 0,-1 0-1 0 0,1-1 1 0 0,1-1-1 0 0,-1 0 0 0 0,0 0 1 0 0,1-2-1 0 0,0 0 1 0 0,0-1-1 0 0,-1 0 0 0 0,1-1 1 0 0,7-1-399 0 0,35 3 348 0 0,558 27 913 0 0,4-27-1261 0 0,560-39 135 0 0,67-6-103 0 0,-1158 43 23 0 0,-17 2 18 0 0,0-3 1 0 0,-1-3-1 0 0,42-9-73 0 0,-90 6 143 0 0,-34 6-1436 0 0,-38 12-2323 0 0,16-5-3707 0 0,17-3-3920 0 0</inkml:trace>
  <inkml:trace contextRef="#ctx0" brushRef="#br0" timeOffset="-4287.969">5456 1079 14355 0 0,'0'0'586'0'0,"0"0"-136"0"0,0 0-203 0 0,0 0-31 0 0,0 0 180 0 0,0 0 280 0 0,0 0 318 0 0,0 0 201 0 0,0 0 13 0 0,0 0-102 0 0,0 0-184 0 0,5-7-203 0 0,18-19-147 0 0,-23 25-511 0 0,1 0-1 0 0,-1 1 0 0 0,0-1 1 0 0,0 0-1 0 0,1 0 0 0 0,-1 0 1 0 0,0 0-1 0 0,0 0 0 0 0,0 0 1 0 0,0 0-1 0 0,0 0 0 0 0,0 0 1 0 0,0 0-1 0 0,0 0 0 0 0,0 0 1 0 0,-1 0-1 0 0,1 0 0 0 0,0 1 1 0 0,-1-1-1 0 0,1 0 0 0 0,-1 0 1 0 0,1 0-1 0 0,-1 0 0 0 0,1 1 1 0 0,-1-1-1 0 0,1 0 0 0 0,-1 0 1 0 0,0 1-1 0 0,1-1 0 0 0,-1 0 1 0 0,0 1-1 0 0,0-1 0 0 0,1 1 1 0 0,-1-1-1 0 0,0 1 0 0 0,0-1 1 0 0,0 1-1 0 0,0 0 0 0 0,0 0 1 0 0,1-1-1 0 0,-1 1 0 0 0,-1 0-60 0 0,0-2 78 0 0,-48-22-2 0 0,0 2 0 0 0,-1 1 0 0 0,-1 3-1 0 0,-1 3 1 0 0,-1 2 0 0 0,-11 0-76 0 0,26 4 43 0 0,-167-30 46 0 0,-140-5-89 0 0,98 15 54 0 0,177 18-39 0 0,-1 2 1 0 0,0 4-1 0 0,0 3 0 0 0,-1 3 0 0 0,1 3 1 0 0,0 4-1 0 0,1 2 0 0 0,0 4 0 0 0,-36 12-15 0 0,57-11 40 0 0,0 2-1 0 0,1 2 1 0 0,1 3-1 0 0,1 1 1 0 0,1 2-1 0 0,1 3 1 0 0,2 1 0 0 0,-8 9-40 0 0,35-25 18 0 0,0 1 0 0 0,0 0 0 0 0,2 1 0 0 0,0 1 0 0 0,0 0 1 0 0,2 1-1 0 0,0 1 0 0 0,1 0 0 0 0,1 0 0 0 0,0 1 0 0 0,2 0 1 0 0,0 1-1 0 0,1 0 0 0 0,1 0 0 0 0,1 0 0 0 0,1 1 1 0 0,0 0-1 0 0,2 0 0 0 0,0 3-18 0 0,2-14 6 0 0,-1 0 0 0 0,1 0-1 0 0,1 0 1 0 0,0 0 0 0 0,0 0 0 0 0,1 0 0 0 0,1 0 0 0 0,-1-1 0 0 0,2 1-1 0 0,-1-1 1 0 0,1 1 0 0 0,1-1 0 0 0,-1 0 0 0 0,1-1 0 0 0,1 1 0 0 0,0-1-1 0 0,0 0 1 0 0,6 5-6 0 0,4 2 33 0 0,0-2-1 0 0,0 0 0 0 0,1 0 1 0 0,1-2-1 0 0,0 0 1 0 0,0-1-1 0 0,1-1 0 0 0,1 0 1 0 0,-1-2-1 0 0,1 0 0 0 0,1-1 1 0 0,0-1-33 0 0,255 29 343 0 0,-139-23-223 0 0,415 49 162 0 0,-407-56-282 0 0,0-6 0 0 0,-1-6 0 0 0,0-7 0 0 0,-1-6 0 0 0,14-10 0 0 0,495-70 119 0 0,-631 97-54 0 0,0-1 1 0 0,0-1-1 0 0,0-1 0 0 0,-1 0 1 0 0,0-2-1 0 0,0 0 1 0 0,-1-1-1 0 0,0-2 1 0 0,-1 1-1 0 0,6-7-65 0 0,-21 16 24 0 0,-1 0-1 0 0,0-1 0 0 0,1 1 1 0 0,-1 0-1 0 0,0-1 0 0 0,-1 1 1 0 0,1-1-1 0 0,0 0 0 0 0,-1 1 1 0 0,1-1-1 0 0,-1 0 0 0 0,0 0 1 0 0,0 0-1 0 0,0 0 0 0 0,0 0 1 0 0,-1 0-1 0 0,1 0 0 0 0,-1 0 1 0 0,0-1-1 0 0,0 1 0 0 0,0 0 1 0 0,0 0-1 0 0,-1 0 0 0 0,1 0 0 0 0,-1 0 1 0 0,1 0-1 0 0,-1 0 0 0 0,0 0 1 0 0,-1 0-1 0 0,1-1-23 0 0,-13-12-3101 0 0,-7 6-3300 0 0,15 8-6013 0 0</inkml:trace>
  <inkml:trace contextRef="#ctx0" brushRef="#br0" timeOffset="707.178">5460 787 18900 0 0,'0'0'662'0'0,"0"0"-164"0"0,0 0-226 0 0,0 0 92 0 0,0 0 270 0 0,0 0 231 0 0,0 0 142 0 0,0 0-80 0 0,0 0-191 0 0,-10-1-168 0 0,-3 0-356 0 0,-24-5 2373 0 0,90 13-2228 0 0,0-2 1 0 0,1-3-1 0 0,0-2 0 0 0,17-4-357 0 0,-31 2 129 0 0,758-40 197 0 0,347-15 51 0 0,-873 45-400 0 0,-243 32-1518 0 0,-30-8-2291 0 0,-4 1-4358 0 0,-1-5-4442 0 0</inkml:trace>
  <inkml:trace contextRef="#ctx0" brushRef="#br0" timeOffset="16890.858">319 71 7370 0 0,'0'0'2327'0'0,"0"0"-133"0"0,0 0-199 0 0,0 0-235 0 0,0 0-144 0 0,3-11-95 0 0,19-49 2171 0 0,-29 154-736 0 0,0-12-2474 0 0,6-64-5499 0 0,1 0-5455 0 0,0-18 48 0 0</inkml:trace>
  <inkml:trace contextRef="#ctx0" brushRef="#br0" timeOffset="17155.763">74 348 5265 0 0,'0'0'2091'0'0,"0"0"-329"0"0,0 0-127 0 0,0 0 92 0 0,0 0-5 0 0,0 0-7 0 0,0 0-118 0 0,0 0-168 0 0,0 0-128 0 0,0 0-212 0 0,0 0-236 0 0,12 3-197 0 0,73 7 299 0 0,144-34 575 0 0,-229 24-1551 0 0,1 1 0 0 0,-1 0-1 0 0,0 0 1 0 0,1 0 0 0 0,-1 0 0 0 0,0 0 0 0 0,0 0 0 0 0,0 0 0 0 0,0 0 0 0 0,0 0 0 0 0,0 0 0 0 0,0 0-1 0 0,0 0 1 0 0,-1-1 0 0 0,1 1 0 0 0,0 0 0 0 0,0 0 0 0 0,-1 0 0 0 0,1 0 0 0 0,-1 0 0 0 0,1 0 0 0 0,0-1-1 0 0,-1 1 1 0 0,0 0 0 0 0,1 0 0 0 0,-1-1 0 0 0,1 1 0 0 0,-1 0 0 0 0,0-1 0 0 0,0 1 0 0 0,1 0 0 0 0,-1-1-1 0 0,0 1 1 0 0,0-1 0 0 0,0 0 0 0 0,0 1 0 0 0,1-1 0 0 0,-1 0 0 0 0,-1 1 21 0 0,2-1-39 0 0,-25 24-2659 0 0,9-7-7503 0 0,12-12-861 0 0</inkml:trace>
  <inkml:trace contextRef="#ctx0" brushRef="#br0" timeOffset="17556.129">1 769 18916 0 0,'0'0'604'0'0,"0"0"-77"0"0,0 0 154 0 0,0 0 237 0 0,0 0 150 0 0,0 0-14 0 0,0 0-290 0 0,0 0-291 0 0,0 0-195 0 0,0 0-114 0 0,0 0-54 0 0,0 0-39 0 0,0 0-18 0 0,5 1-19 0 0,-1 0-21 0 0,1 0 0 0 0,-1 1 0 0 0,0 0 0 0 0,0 0-1 0 0,0 0 1 0 0,0 1 0 0 0,0-1 0 0 0,0 1 0 0 0,0 0 0 0 0,-1 0 0 0 0,0 0 0 0 0,1 0 0 0 0,-1 1 0 0 0,0-1 0 0 0,-1 1 0 0 0,2 1-13 0 0,-2-7 63 0 0,-1 1 0 0 0,1-1 0 0 0,0 0 1 0 0,-1 0-1 0 0,1 1 0 0 0,-1-1 1 0 0,0-1-1 0 0,0 1 0 0 0,1 0 1 0 0,-1 0-1 0 0,0 0 0 0 0,-1 0 1 0 0,1-1-1 0 0,0 1 0 0 0,-1 0 1 0 0,1-1-1 0 0,-1 1 0 0 0,0-1 0 0 0,0 1 1 0 0,0 0-1 0 0,0-1 0 0 0,0 1 1 0 0,0-1-1 0 0,-1 1 0 0 0,1 0 1 0 0,-1-1-1 0 0,-1-1-63 0 0,3-12 126 0 0,2-13-94 0 0,-3 12-21 0 0,1-1 1 0 0,1 0 0 0 0,1 0 0 0 0,0 1-1 0 0,1 0 1 0 0,1-1 0 0 0,1 2 0 0 0,0-1-1 0 0,2 1 1 0 0,3-7-12 0 0,-10 22-2 0 0,1-1-1 0 0,-1 1 1 0 0,1 0-1 0 0,-1 0 1 0 0,1 0 0 0 0,-1 0-1 0 0,1 0 1 0 0,0 1 0 0 0,0-1-1 0 0,-1 0 1 0 0,1 1-1 0 0,0-1 1 0 0,0 1 0 0 0,0-1-1 0 0,0 1 1 0 0,-1 0 0 0 0,1 0-1 0 0,0 0 1 0 0,0 0-1 0 0,0 0 1 0 0,0 1 0 0 0,0-1-1 0 0,0 0 1 0 0,-1 1 0 0 0,1 0-1 0 0,0-1 1 0 0,0 1-1 0 0,-1 0 1 0 0,1 0 0 0 0,0 0-1 0 0,-1 0 1 0 0,1 0 0 0 0,-1 0-1 0 0,1 0 1 0 0,-1 1-1 0 0,0-1 1 0 0,1 0 0 0 0,-1 1-1 0 0,0-1 1 0 0,1 2 2 0 0,29 15-186 0 0,-1-10-1569 0 0,-21-6-2836 0 0,0 0-5548 0 0,-7-2-1001 0 0</inkml:trace>
  <inkml:trace contextRef="#ctx0" brushRef="#br0" timeOffset="17887.795">170 668 13963 0 0,'0'0'1042'0'0,"0"0"-129"0"0,0 0 123 0 0,0 0 262 0 0,0 0 97 0 0,0 0-122 0 0,12-6-274 0 0,38-19-254 0 0,-46 23-601 0 0,1 0 0 0 0,0 0 1 0 0,-1 1-1 0 0,1-1 0 0 0,0 1 1 0 0,0 0-1 0 0,0 0 0 0 0,0 1 1 0 0,0 0-1 0 0,0-1 1 0 0,0 2-1 0 0,0-1 0 0 0,-1 0 1 0 0,1 1-1 0 0,0 0 0 0 0,3 1-144 0 0,-7 0 37 0 0,0 0 0 0 0,0-1 0 0 0,0 1 0 0 0,0 0 0 0 0,0 0 0 0 0,-1 0 0 0 0,1 0 0 0 0,-1 0 0 0 0,1-1-1 0 0,-1 1 1 0 0,0 0 0 0 0,0 0 0 0 0,0 0 0 0 0,0 0 0 0 0,0 0 0 0 0,0 0 0 0 0,0 0 0 0 0,-1 0 0 0 0,1 0 0 0 0,-1 0 0 0 0,0 0-1 0 0,1 0 1 0 0,-1 0 0 0 0,0-1 0 0 0,0 1 0 0 0,0 0 0 0 0,0-1 0 0 0,0 1 0 0 0,-1 0 0 0 0,1-1 0 0 0,0 0 0 0 0,-1 1 0 0 0,1-1-1 0 0,-1 0 1 0 0,0 0 0 0 0,1 1 0 0 0,-1-1 0 0 0,0-1 0 0 0,1 1 0 0 0,-2 0-37 0 0,1 1 2 0 0,-144 145 948 0 0,145-147-943 0 0,1 1 1 0 0,-1-1 0 0 0,1 1-1 0 0,-1-1 1 0 0,0 1-1 0 0,1-1 1 0 0,-1 1-1 0 0,1 0 1 0 0,-1-1-1 0 0,1 1 1 0 0,0 0-1 0 0,-1-1 1 0 0,1 1 0 0 0,0 0-1 0 0,-1-1 1 0 0,1 1-1 0 0,0 0 1 0 0,0 0-1 0 0,0-1 1 0 0,-1 1-1 0 0,1 0 1 0 0,0 0 0 0 0,0 0-1 0 0,0-1 1 0 0,0 1-1 0 0,1 0 1 0 0,-1 0-1 0 0,0-1 1 0 0,0 1-1 0 0,0 0 1 0 0,1 0 0 0 0,-1-1-1 0 0,0 1 1 0 0,0 0-1 0 0,1-1 1 0 0,-1 1-1 0 0,1 0 1 0 0,-1-1-1 0 0,1 1 1 0 0,-1 0 0 0 0,1-1-1 0 0,-1 1 1 0 0,1-1-1 0 0,0 1 1 0 0,-1-1-1 0 0,1 1 1 0 0,0-1-1 0 0,-1 0 1 0 0,1 1-1 0 0,0-1 1 0 0,-1 0 0 0 0,1 0-1 0 0,0 1 1 0 0,0-1-1 0 0,-1 0 1 0 0,1 0-1 0 0,0 0 1 0 0,0 0-1 0 0,-1 0 1 0 0,1 0 0 0 0,0 0-1 0 0,0 0 1 0 0,0 0-1 0 0,-1 0 1 0 0,2-1-8 0 0,53-6 226 0 0,-19-3-426 0 0,56-19 103 0 0,-35 2-5568 0 0,-50 22-326 0 0,-3 1-5598 0 0</inkml:trace>
  <inkml:trace contextRef="#ctx0" brushRef="#br0" timeOffset="18218.578">506 274 16564 0 0,'0'0'813'0'0,"0"0"61"0"0,3-12 183 0 0,15-58 2645 0 0,-57 184-127 0 0,31-87-3108 0 0,-2 4-343 0 0,2 1-1 0 0,1 0 1 0 0,1 0-1 0 0,2 1 1 0 0,1-1-1 0 0,1 1 1 0 0,2 0-1 0 0,2 0 1 0 0,0-1-1 0 0,6 23-123 0 0,-5-45-23 0 0,-1 0-1 0 0,1 0 1 0 0,1 0-1 0 0,0 0 0 0 0,1-1 1 0 0,-1 0-1 0 0,2 0 1 0 0,-1 0-1 0 0,1 0 1 0 0,1-1-1 0 0,-1 0 0 0 0,1 0 1 0 0,1-1-1 0 0,0 0 1 0 0,0 0-1 0 0,0-1 1 0 0,0 0-1 0 0,1 0 0 0 0,0-1 1 0 0,1 0-1 0 0,-1-1 1 0 0,1 0-1 0 0,0-1 1 0 0,0 1-1 0 0,0-2 0 0 0,0 0 1 0 0,0 0-1 0 0,3 0 24 0 0,11-7-2192 0 0,-9-3-4876 0 0,-8 3-4890 0 0</inkml:trace>
  <inkml:trace contextRef="#ctx0" brushRef="#br0" timeOffset="19620.482">632 310 0 0 0,'0'0'2111'0'0,"0"0"624"0"0,0 0 94 0 0,0 0-134 0 0,2-11-206 0 0,-1 8-2379 0 0,26-98 8115 0 0,-21 72-1926 0 0,-20 50-5546 0 0,-2 87 28 0 0,16-91-690 0 0,-2 11 141 0 0,0 0-3092 0 0,7-38-6622 0 0,-2 5 686 0 0,-2 2 584 0 0</inkml:trace>
  <inkml:trace contextRef="#ctx0" brushRef="#br0" timeOffset="19929.05">916 215 12939 0 0,'0'0'2300'0'0,"0"0"-843"0"0,0 0-158 0 0,0 0 165 0 0,0 0 64 0 0,0 0-32 0 0,0 0-177 0 0,0 0-240 0 0,0 0-228 0 0,0 0-233 0 0,0 0-198 0 0,0 0-166 0 0,0 0-115 0 0,3-3-27 0 0,7-6 118 0 0,-15 30 295 0 0,-3 14-112 0 0,17 51-2160 0 0,-9-79-2937 0 0,-2-4-3450 0 0,0-1-3896 0 0</inkml:trace>
  <inkml:trace contextRef="#ctx0" brushRef="#br0" timeOffset="20326.915">586 626 10034 0 0,'0'0'3669'0'0,"0"0"-1497"0"0,0 0-511 0 0,0 0-10 0 0,0 0-90 0 0,0 0-183 0 0,0 0-242 0 0,0 0-306 0 0,0 0-283 0 0,0 0-185 0 0,0 0-76 0 0,0 0 0 0 0,0 0 35 0 0,0 26 664 0 0,0-11-1932 0 0,0 27 2527 0 0,4-31-6649 0 0,4-3-5992 0 0,-7-7-321 0 0</inkml:trace>
  <inkml:trace contextRef="#ctx0" brushRef="#br0" timeOffset="20599.898">709 646 18436 0 0,'0'0'768'0'0,"0"0"-336"0"0,0 0 24 0 0,0 0 136 0 0,0 0-47 0 0,0 0-97 0 0,0 0-128 0 0,0 0-184 0 0,0 0-88 0 0,0 0-152 0 0,65-17-200 0 0,-51 15-328 0 0,-1 0-753 0 0,-2-1-1823 0 0,-2 2-3082 0 0,-4 0-3968 0 0</inkml:trace>
  <inkml:trace contextRef="#ctx0" brushRef="#br0" timeOffset="20761.209">886 557 12795 0 0,'0'0'2706'0'0,"0"0"-373"0"0,0 0-351 0 0,0 0-296 0 0,0 0-355 0 0,0 0-354 0 0,0 0-286 0 0,0 0-173 0 0,0 0-134 0 0,0 0-31 0 0,0 0 10 0 0,0 0-55 0 0,0 0-36 0 0,-3 10-57 0 0,-26 90 181 0 0,28-92-697 0 0,-2 15 325 0 0,-2-12-4958 0 0,4-11 1338 0 0,1 0-3192 0 0,0 0-4431 0 0</inkml:trace>
  <inkml:trace contextRef="#ctx0" brushRef="#br0" timeOffset="21031.213">993 177 20220 0 0,'0'0'568'0'0,"0"0"-158"0"0,0 0-15 0 0,0 0 115 0 0,0 0 185 0 0,0 0 137 0 0,0 0 11 0 0,5 11-104 0 0,56 156 1292 0 0,-57-135-1995 0 0,-2 1-1 0 0,-1-1 1 0 0,-1 0 0 0 0,-2 0-1 0 0,-1 1 1 0 0,-2-1-1 0 0,-1-1 1 0 0,-1 1 0 0 0,-2-1-1 0 0,-1 0 1 0 0,-2-1-1 0 0,-1 0 1 0 0,-10 17-36 0 0,-56 67 24 0 0,83-123-10393 0 0,-2 5 4032 0 0,1-1-4687 0 0</inkml:trace>
  <inkml:trace contextRef="#ctx0" brushRef="#br0" timeOffset="21311.62">1304 204 19932 0 0,'0'0'844'0'0,"0"0"83"0"0,0 0 148 0 0,0 0-1 0 0,0 0-135 0 0,0 0-194 0 0,0 0-230 0 0,0 0-124 0 0,0 0-37 0 0,0 0-6 0 0,-10 14-1 0 0,-32 46-51 0 0,36-48-221 0 0,0-1 0 0 0,1 1 1 0 0,0 1-1 0 0,1-1 0 0 0,1 1 0 0 0,0 0 0 0 0,0 0 0 0 0,0 9-75 0 0,-2 10 113 0 0,-2-7-134 0 0,1-1 1 0 0,1 1-1 0 0,2-1 1 0 0,0 1 0 0 0,2 0-1 0 0,0 0 1 0 0,2 0-1 0 0,1 0 1 0 0,1 0-1 0 0,1 0 1 0 0,1 0-1 0 0,1-1 1 0 0,1 0-1 0 0,1 0 1 0 0,2 0 20 0 0,10-2-2202 0 0,-11-18-1459 0 0,0-3-3947 0 0,-4-1-4050 0 0</inkml:trace>
  <inkml:trace contextRef="#ctx0" brushRef="#br0" timeOffset="21593">1442 103 18628 0 0,'0'0'1247'0'0,"0"0"-132"0"0,0 0-158 0 0,0 0-80 0 0,0 0-69 0 0,0 0-47 0 0,0 0-67 0 0,0 0-81 0 0,0 0-57 0 0,0 0-24 0 0,0 0-1 0 0,0 0-97 0 0,-1 12-92 0 0,-23 197 493 0 0,23-154-2725 0 0,1-45-2503 0 0,0 1-3442 0 0,0-7-4641 0 0</inkml:trace>
  <inkml:trace contextRef="#ctx0" brushRef="#br0" timeOffset="22320.501">1383 593 17860 0 0,'0'0'1271'0'0,"0"0"-76"0"0,0 0-36 0 0,0 0-8 0 0,0 0-155 0 0,0 0-184 0 0,0 0-197 0 0,0 0-187 0 0,0 0-108 0 0,0 0-83 0 0,0 0-49 0 0,-10 7-2 0 0,-33 25-21 0 0,40-30-148 0 0,1 1 0 0 0,0-1 1 0 0,0 0-1 0 0,0 1 0 0 0,0-1 0 0 0,1 1 0 0 0,-1 0 0 0 0,1-1 1 0 0,0 1-1 0 0,-1 0 0 0 0,1 0 0 0 0,0 0 0 0 0,1 0 1 0 0,-1 0-1 0 0,1 0 0 0 0,-1 0 0 0 0,1 0 0 0 0,0 1 0 0 0,0-1 1 0 0,0 0-1 0 0,0 0 0 0 0,1 0 0 0 0,-1 0 0 0 0,1 0 1 0 0,0 0-1 0 0,1 2-17 0 0,-1-3 20 0 0,0 0 0 0 0,0-1 0 0 0,0 1 0 0 0,0-1-1 0 0,0 1 1 0 0,0-1 0 0 0,0 0 0 0 0,1 1 0 0 0,-1-1 0 0 0,1 0 0 0 0,-1 0 0 0 0,1 0 0 0 0,-1 0 0 0 0,1 0 0 0 0,0 0 0 0 0,0-1 0 0 0,-1 1 0 0 0,1 0 0 0 0,0-1-1 0 0,0 1 1 0 0,0-1 0 0 0,-1 0 0 0 0,1 0 0 0 0,0 0 0 0 0,0 0 0 0 0,0 0 0 0 0,0 0 0 0 0,0 0 0 0 0,-1 0 0 0 0,1-1 0 0 0,0 1 0 0 0,0-1 0 0 0,0 1 0 0 0,-1-1-1 0 0,1 0 1 0 0,0 0-20 0 0,58-37 579 0 0,-58 35-567 0 0,1 0 0 0 0,-1 0 0 0 0,0-1-1 0 0,0 1 1 0 0,0-1 0 0 0,-1 1 0 0 0,1-1 0 0 0,-1 1-1 0 0,0-1 1 0 0,0 0 0 0 0,0 0 0 0 0,-1 1 0 0 0,1-1 0 0 0,-1 0-1 0 0,0 0 1 0 0,0 0 0 0 0,0 0 0 0 0,0 0 0 0 0,-1 1-1 0 0,0-1 1 0 0,0 0 0 0 0,0 0 0 0 0,0 1 0 0 0,0-1-12 0 0,-14-38-3729 0 0,7 20-1833 0 0,1 0-3455 0 0,5 13-1285 0 0</inkml:trace>
  <inkml:trace contextRef="#ctx0" brushRef="#br0" timeOffset="22532.077">1648 94 13627 0 0,'0'0'5900'0'0,"0"0"-3924"0"0,0 0-1104 0 0,0 0-66 0 0,0 0 57 0 0,0 0 41 0 0,0 0-5 0 0,11 11-67 0 0,34 38-177 0 0,-41-44-573 0 0,0 1 0 0 0,-1 0 1 0 0,1 0-1 0 0,-1 0 0 0 0,-1 0 0 0 0,1 0 1 0 0,-1 1-1 0 0,0-1 0 0 0,0 1 0 0 0,-1 0 1 0 0,0-1-1 0 0,0 1 0 0 0,-1 2-82 0 0,2 8 100 0 0,2 15 19 0 0,-3-1-1 0 0,0 1 0 0 0,-2 0 0 0 0,-1-1 1 0 0,-2 1-1 0 0,-1-1 0 0 0,-2 0 0 0 0,0-1 1 0 0,-2 1-1 0 0,-2-2 0 0 0,-1 2-118 0 0,-73 140-2284 0 0,-20-14-8766 0 0,90-137-843 0 0</inkml:trace>
  <inkml:trace contextRef="#ctx0" brushRef="#br0" timeOffset="26074.205">63 1517 20292 0 0,'0'0'144'0'0,"0"0"-424"0"0,0 0-48 0 0,0 0 64 0 0,0 0 176 0 0,0 0 280 0 0,0 0-16 0 0,0 0-56 0 0,0 0-104 0 0,0 0-208 0 0,68-3-320 0 0,-56 3-584 0 0,1 0-1481 0 0,-4 2-2792 0 0,-4-1-4865 0 0</inkml:trace>
  <inkml:trace contextRef="#ctx0" brushRef="#br0" timeOffset="26342.042">97 1634 11266 0 0,'0'0'1041'0'0,"0"0"-817"0"0,0 0-344 0 0,0 0 304 0 0,0 0 200 0 0,0 0-56 0 0,0 0-144 0 0,0 0-192 0 0,70-12-264 0 0,-52 8-792 0 0,-5 1-2985 0 0,-3 0-4049 0 0</inkml:trace>
  <inkml:trace contextRef="#ctx0" brushRef="#br0" timeOffset="27346.821">709 1367 11819 0 0,'0'0'1511'0'0,"0"0"4"0"0,0 0 61 0 0,0 0 108 0 0,0 0-9 0 0,0 0-150 0 0,0 0-301 0 0,0 0-372 0 0,0 0-300 0 0,0 0-232 0 0,0 0-136 0 0,0 0-21 0 0,0 0 5 0 0,-6 9 119 0 0,-14 94-1207 0 0,19-80-3679 0 0,1-2-4236 0 0,0-14-1866 0 0</inkml:trace>
  <inkml:trace contextRef="#ctx0" brushRef="#br0" timeOffset="27574.835">554 1637 14043 0 0,'0'0'1040'0'0,"0"0"-472"0"0,0 0-8 0 0,0 0 377 0 0,0 0 199 0 0,0 0 120 0 0,0 0-240 0 0,0 0-335 0 0,0 0-233 0 0,72-12-200 0 0,-51 7-168 0 0,0-1-88 0 0,1 1-208 0 0,-1 0-344 0 0,0 2-793 0 0,-5 1-2336 0 0,-3 1-3424 0 0,-6 1-1961 0 0</inkml:trace>
  <inkml:trace contextRef="#ctx0" brushRef="#br0" timeOffset="27907.208">392 2002 15803 0 0,'0'0'894'0'0,"0"0"-111"0"0,0 0 128 0 0,0 0 258 0 0,0 0 149 0 0,0 0-91 0 0,0 0-292 0 0,0 0-235 0 0,0 0-161 0 0,12 9-122 0 0,94 64 1099 0 0,-104-71-1483 0 0,-1-1 0 0 0,0 0 0 0 0,0 0 0 0 0,1 0 0 0 0,-1 0 0 0 0,1 0 0 0 0,-1 0 0 0 0,1 0-1 0 0,-1-1 1 0 0,1 1 0 0 0,0-1 0 0 0,-1 1 0 0 0,1-1 0 0 0,0 1 0 0 0,-1-1 0 0 0,1 0 0 0 0,0 0 0 0 0,-1 0 0 0 0,1 0 0 0 0,0 0-1 0 0,0 0 1 0 0,-1 0 0 0 0,1-1 0 0 0,0 1 0 0 0,-1-1 0 0 0,1 1 0 0 0,0-1 0 0 0,-1 1 0 0 0,1-1 0 0 0,-1 0 0 0 0,1 0-1 0 0,-1 0 1 0 0,1 0 0 0 0,-1 0 0 0 0,0 0 0 0 0,0 0 0 0 0,1 0 0 0 0,-1-1 0 0 0,0 1 0 0 0,0 0 0 0 0,0-1 0 0 0,0 1 0 0 0,0-1-1 0 0,-1 1 1 0 0,1-1 0 0 0,0 0 0 0 0,-1 1 0 0 0,1-1 0 0 0,-1 0 0 0 0,0 1-33 0 0,-26-204 243 0 0,25 84-249 0 0,1 119 2 0 0,0 1 0 0 0,1-1 0 0 0,-1 1-1 0 0,1-1 1 0 0,-1 1 0 0 0,1-1 0 0 0,0 1 0 0 0,-1 0-1 0 0,1-1 1 0 0,0 1 0 0 0,0 0 0 0 0,0-1-1 0 0,0 1 1 0 0,0 0 0 0 0,0 0 0 0 0,0 0 0 0 0,0 0-1 0 0,1 0 1 0 0,-1 0 0 0 0,0 0 0 0 0,1 0-1 0 0,-1 1 1 0 0,1-1 0 0 0,-1 0 0 0 0,1 1 0 0 0,-1-1-1 0 0,1 1 1 0 0,-1 0 0 0 0,1-1 0 0 0,-1 1-1 0 0,1 0 1 0 0,-1 0 0 0 0,1 0 0 0 0,-1 0 0 0 0,1 0-1 0 0,0 1 1 0 0,-1-1 0 0 0,2 0 4 0 0,62 18-410 0 0,-57-15 205 0 0,3 1-570 0 0,21 8-1642 0 0,-12-3-7875 0 0,-14-6-1336 0 0</inkml:trace>
  <inkml:trace contextRef="#ctx0" brushRef="#br0" timeOffset="28216.74">619 1873 12419 0 0,'0'0'993'0'0,"0"0"-79"0"0,0 0 189 0 0,0 0 257 0 0,0 0 86 0 0,11-5-170 0 0,34-18-284 0 0,-43 22-927 0 0,0-1 0 0 0,-1 1 0 0 0,1 0 0 0 0,0 0 0 0 0,0 0 0 0 0,0 0 0 0 0,0 0 0 0 0,0 1 0 0 0,0-1 0 0 0,0 0 0 0 0,0 1 0 0 0,0 0-1 0 0,0-1 1 0 0,0 1 0 0 0,0 0 0 0 0,0 0 0 0 0,0 0 0 0 0,0 0 0 0 0,0 1 0 0 0,1-1 0 0 0,-1 0 0 0 0,0 1 0 0 0,0 0 0 0 0,0-1 0 0 0,0 1 0 0 0,0 0 0 0 0,-1 0 0 0 0,1 0 0 0 0,0 0 0 0 0,0 0 0 0 0,-1 1 0 0 0,1-1 0 0 0,0 0 0 0 0,-1 1 0 0 0,0-1 0 0 0,1 1-1 0 0,-1 0 1 0 0,0-1 0 0 0,0 1 0 0 0,1 0 0 0 0,-1 0 0 0 0,-1 0 0 0 0,1 0 0 0 0,0 0 0 0 0,0 0 0 0 0,-1 0 0 0 0,1 0 0 0 0,-1 0 0 0 0,0 0 0 0 0,0 0 0 0 0,1 0 0 0 0,-1 0 0 0 0,-1 0 0 0 0,1 1 0 0 0,0-1 0 0 0,0 0 0 0 0,-1 0 0 0 0,1 0 0 0 0,-1 0-1 0 0,0 0 1 0 0,0 0 0 0 0,1 0 0 0 0,-1 0 0 0 0,0-1 0 0 0,-1 1-65 0 0,-117 139 1382 0 0,118-141-1371 0 0,0 1 1 0 0,0-1-1 0 0,1 0 1 0 0,-1 1-1 0 0,1-1 1 0 0,-1 1 0 0 0,0-1-1 0 0,1 1 1 0 0,-1-1-1 0 0,1 1 1 0 0,-1 0-1 0 0,1-1 1 0 0,-1 1-1 0 0,1-1 1 0 0,0 1-1 0 0,-1 0 1 0 0,1 0-1 0 0,0-1 1 0 0,-1 1-1 0 0,1 0 1 0 0,0-1-1 0 0,0 1 1 0 0,0 0-1 0 0,0 0 1 0 0,0 0-1 0 0,0-1 1 0 0,0 1-1 0 0,0 0 1 0 0,0 0-1 0 0,0-1 1 0 0,0 1-1 0 0,0 0 1 0 0,0 0-1 0 0,1-1 1 0 0,-1 1-1 0 0,0 0 1 0 0,0 0-1 0 0,1-1 1 0 0,-1 1-1 0 0,1 0 1 0 0,-1-1-1 0 0,1 1 1 0 0,-1-1-1 0 0,1 1 1 0 0,-1-1 0 0 0,1 1-1 0 0,-1-1 1 0 0,1 1-1 0 0,0-1 1 0 0,-1 1-1 0 0,1-1 1 0 0,0 0-1 0 0,-1 1 1 0 0,1-1-1 0 0,0 0 1 0 0,0 1-1 0 0,-1-1 1 0 0,1 0-1 0 0,0 0 1 0 0,0 0-1 0 0,-1 0 1 0 0,1 0-1 0 0,0 0 1 0 0,0 0-1 0 0,0 0-11 0 0,55-2 101 0 0,51-20-1108 0 0,-73 12-2802 0 0,0-1-5047 0 0,-24 8-2420 0 0</inkml:trace>
  <inkml:trace contextRef="#ctx0" brushRef="#br0" timeOffset="28486.802">1056 1434 12299 0 0,'0'0'4871'0'0,"0"0"-3018"0"0,0 0-770 0 0,0 0 1 0 0,0 0-87 0 0,0 0-172 0 0,0 0-156 0 0,0 0-106 0 0,0 0-15 0 0,0 0 35 0 0,0 0-31 0 0,-5 14-81 0 0,-37 172 738 0 0,35-134-1032 0 0,2 1 1 0 0,2 0-1 0 0,3 0 0 0 0,2 0 0 0 0,7 32-177 0 0,-7-70-11 0 0,0 0 1 0 0,2 0-1 0 0,0 0 1 0 0,0-1-1 0 0,2 1 0 0 0,0-1 1 0 0,0 0-1 0 0,1 0 0 0 0,1-1 1 0 0,0 0-1 0 0,1-1 1 0 0,0 1-1 0 0,1-2 0 0 0,1 1 1 0 0,0-2-1 0 0,0 1 0 0 0,1-1 1 0 0,0-1-1 0 0,1 0 1 0 0,0-1-1 0 0,7 3 11 0 0,32 1-1385 0 0,-35-15-1866 0 0,-1-4-3881 0 0,-10 3-4665 0 0</inkml:trace>
  <inkml:trace contextRef="#ctx0" brushRef="#br0" timeOffset="29386.936">1220 1369 19604 0 0,'0'0'1048'0'0,"0"0"54"0"0,0 0 98 0 0,0 0 26 0 0,0 0-102 0 0,0 0-216 0 0,0 0-264 0 0,0 0-185 0 0,0 0-112 0 0,0 0-55 0 0,0 0-35 0 0,0 0-55 0 0,-2 11-60 0 0,-9 141-168 0 0,19-84-8987 0 0,-6-59-3005 0 0</inkml:trace>
  <inkml:trace contextRef="#ctx0" brushRef="#br0" timeOffset="29653.09">1267 1863 25085 0 0,'0'0'351'0'0,"0"0"-95"0"0,0 0-86 0 0,0 0 134 0 0,0 0 169 0 0,0 0 66 0 0,0 0-32 0 0,0 0-135 0 0,0 0-150 0 0,-4 10-71 0 0,-10 80 9 0 0,16-79-420 0 0,5 18-128 0 0,1-14-4777 0 0,-4-13-7267 0 0,-3-2 2087 0 0</inkml:trace>
  <inkml:trace contextRef="#ctx0" brushRef="#br0" timeOffset="29926.003">1457 1205 25493 0 0,'0'0'220'0'0,"0"0"-106"0"0,0 0 33 0 0,0 0 203 0 0,9 14 220 0 0,57 92 790 0 0,-47-65-1276 0 0,-2 1 1 0 0,-2 0-1 0 0,-1 2 0 0 0,-2-1 0 0 0,-3 2 1 0 0,-1-1-1 0 0,-2 1 0 0 0,-2 1 0 0 0,-2-1 1 0 0,-2 0-1 0 0,-2 1 0 0 0,-2-1 1 0 0,-3 0-1 0 0,0-1 0 0 0,-3 1 0 0 0,-11 27-84 0 0,-50 88-2380 0 0,15-61-7966 0 0,23-46-3025 0 0</inkml:trace>
  <inkml:trace contextRef="#ctx0" brushRef="#br0" timeOffset="30948.965">1754 1660 16147 0 0,'0'0'2577'0'0,"0"0"-2545"0"0,0 0-136 0 0,0 0-64 0 0,0 0 64 0 0,0 0 96 0 0,0 0-16 0 0,0 0-80 0 0,0 0-168 0 0,0 0-368 0 0,0 0-641 0 0,0 0-1567 0 0,42-26-2785 0 0,-40 28-1937 0 0</inkml:trace>
  <inkml:trace contextRef="#ctx0" brushRef="#br0" timeOffset="31178.878">1742 1780 12939 0 0,'0'0'1584'0'0,"0"0"-1032"0"0,0 0 8 0 0,0 0 577 0 0,0 0 239 0 0,0 0 64 0 0,0 0-320 0 0,0 0-503 0 0,0 0-241 0 0,0 0-208 0 0,0 0-152 0 0,0 0-200 0 0,75-27-408 0 0,-59 21-865 0 0,-4 1-2656 0 0,-4 2-7881 0 0</inkml:trace>
  <inkml:trace contextRef="#ctx0" brushRef="#br0" timeOffset="31465.596">2088 1667 20636 0 0,'0'0'367'0'0,"0"0"-61"0"0,0 0 64 0 0,0 0 245 0 0,0 0 200 0 0,0 0 82 0 0,0 0-84 0 0,0 0-217 0 0,0 0-187 0 0,0 0-131 0 0,0 0-76 0 0,0 0 24 0 0,0 0 0 0 0,5 0 26 0 0,129-26 512 0 0,-87 12-666 0 0,94-20 27 0 0,1 6 1 0 0,35 2-126 0 0,-168 25 34 0 0,21-2-311 0 0,-46 13-305 0 0,-64 12-2726 0 0,53-16-875 0 0,0-1-4337 0 0,15-3-2765 0 0</inkml:trace>
  <inkml:trace contextRef="#ctx0" brushRef="#br0" timeOffset="31761.618">2090 1240 10290 0 0,'0'0'5616'0'0,"0"0"-3638"0"0,0 0-809 0 0,0 0 196 0 0,0 0 92 0 0,0 0-30 0 0,0 0-217 0 0,0 0-338 0 0,0 0-321 0 0,0 0-252 0 0,0 0-94 0 0,0 0 4 0 0,-2 2 55 0 0,-16 91 659 0 0,12-54-958 0 0,-2 70-2762 0 0,11-100 153 0 0,-2-6-1529 0 0,1-1-880 0 0,-2 0-6464 0 0</inkml:trace>
  <inkml:trace contextRef="#ctx0" brushRef="#br0" timeOffset="32277.004">2164 1256 15243 0 0,'0'0'1690'0'0,"0"0"-431"0"0,0 0-288 0 0,0 0 9 0 0,0 0 16 0 0,0 0-61 0 0,0 0-153 0 0,-9 11-200 0 0,-27 32-150 0 0,35-41-390 0 0,0 0 0 0 0,1 0 0 0 0,-1 0 0 0 0,0 0 0 0 0,1 0 0 0 0,-1 0 0 0 0,1 0 1 0 0,-1 0-1 0 0,1 0 0 0 0,0 0 0 0 0,0 0 0 0 0,0 0 0 0 0,0 0 0 0 0,0 0 0 0 0,1 0 0 0 0,-1 0 0 0 0,1 0 0 0 0,-1 0 0 0 0,1 0 0 0 0,0 0 0 0 0,-1 0 0 0 0,1 0 0 0 0,0 0 0 0 0,0-1 0 0 0,1 1 0 0 0,-1 0 0 0 0,0-1 0 0 0,0 1 0 0 0,1 0 0 0 0,-1-1 0 0 0,1 0 0 0 0,0 1 0 0 0,-1-1 0 0 0,1 0 0 0 0,0 0 0 0 0,0 0 0 0 0,-1 0 0 0 0,1 0 0 0 0,0 0 0 0 0,0-1 0 0 0,0 1 0 0 0,0-1 0 0 0,0 1 0 0 0,0-1 0 0 0,0 0 0 0 0,0 0 0 0 0,1 1 0 0 0,-1-2 0 0 0,0 1 0 0 0,0 0 0 0 0,0 0 0 0 0,0-1-42 0 0,3 1 52 0 0,1 0 0 0 0,-1 0 1 0 0,0-1-1 0 0,1 0 0 0 0,-1 0 0 0 0,0 0 1 0 0,0-1-1 0 0,0 0 0 0 0,0 0 0 0 0,0 0 0 0 0,0-1 1 0 0,-1 1-1 0 0,1-1 0 0 0,-1 0 0 0 0,1 0 1 0 0,-1-1-1 0 0,0 1 0 0 0,3-5-52 0 0,-7 6-52 0 0,-1-1-1 0 0,0 1 1 0 0,1-1-1 0 0,-1 1 1 0 0,0 0-1 0 0,0-1 0 0 0,0 1 1 0 0,0 0-1 0 0,-1 0 1 0 0,1 0-1 0 0,-1 0 1 0 0,1 0-1 0 0,-1 0 1 0 0,0 0-1 0 0,1 1 1 0 0,-1-1-1 0 0,0 0 1 0 0,0 1-1 0 0,0 0 1 0 0,-1-1-1 0 0,1 1 1 0 0,0 0-1 0 0,0 0 1 0 0,-1 0-1 0 0,1 0 1 0 0,0 1-1 0 0,-1-1 1 0 0,1 1-1 0 0,-1-1 1 0 0,1 1-1 0 0,-1 0 0 0 0,0 0 53 0 0,-3-2-266 0 0,-128-36-5863 0 0,198 38 4903 0 0,34-16 3877 0 0,-32 4-932 0 0,-65 12-1691 0 0,1-1 57 0 0,0 0 1 0 0,-1 0 0 0 0,1 0-1 0 0,0 0 1 0 0,0 1 0 0 0,0-1-1 0 0,-1 1 1 0 0,1-1 0 0 0,0 1-1 0 0,0-1 1 0 0,0 1 0 0 0,0 0-1 0 0,0 0 1 0 0,0 0 0 0 0,0 0-1 0 0,0 1 1 0 0,0-1 0 0 0,0 0-1 0 0,-1 1 1 0 0,1-1-1 0 0,0 1 1 0 0,0 0 0 0 0,0-1-1 0 0,-1 1 1 0 0,1 0 0 0 0,0 0-1 0 0,-1 0 1 0 0,1 1 0 0 0,-1-1-1 0 0,1 0 1 0 0,-1 0 0 0 0,1 1-1 0 0,-1-1 1 0 0,0 1 0 0 0,0-1-1 0 0,0 1 1 0 0,0 0 0 0 0,0-1-1 0 0,0 1 1 0 0,0 0 0 0 0,0 0-1 0 0,-1 0 1 0 0,1-1 0 0 0,-1 1-1 0 0,1 0 1 0 0,-1 1-86 0 0,-4 13 257 0 0,0 0 0 0 0,-1-1 0 0 0,-1 1 0 0 0,0-1 0 0 0,-1-1-1 0 0,0 1 1 0 0,-2-1 0 0 0,-6 9-257 0 0,-1 4 155 0 0,-60 134-517 0 0,75-154 568 0 0,1-3-3682 0 0,8-8-12318 0 0,-5 1 6979 0 0</inkml:trace>
  <inkml:trace contextRef="#ctx0" brushRef="#br0" timeOffset="32526.569">2470 1167 18356 0 0,'0'0'581'0'0,"0"0"-77"0"0,0 0 25 0 0,0 0 244 0 0,0 0 215 0 0,0 0 106 0 0,-6 12-95 0 0,-34 106 1020 0 0,38-99-3351 0 0,1 26 4256 0 0,1-17-5932 0 0,0-13-3129 0 0,0 0-4561 0 0,0-14 3106 0 0</inkml:trace>
  <inkml:trace contextRef="#ctx0" brushRef="#br0" timeOffset="32883.887">2375 1352 4377 0 0,'0'0'2363'0'0,"0"0"-474"0"0,0 0-116 0 0,0 0 109 0 0,0 0 94 0 0,0 0-39 0 0,0 0-321 0 0,11-4-398 0 0,199-83 3264 0 0,-209 87-4484 0 0,1 0 33 0 0,-1 0 0 0 0,1 0-1 0 0,0 0 1 0 0,-1 0 0 0 0,1-1-1 0 0,-1 1 1 0 0,1 0 0 0 0,-1-1-1 0 0,1 1 1 0 0,-1-1 0 0 0,1 1-1 0 0,-1-1 1 0 0,0 0 0 0 0,1 1-1 0 0,-1-1 1 0 0,0 0 0 0 0,1 0 0 0 0,-1 0-1 0 0,0 0 1 0 0,0 0 0 0 0,0 0-1 0 0,0-1 1 0 0,0 1 0 0 0,0 0-1 0 0,0 0 1 0 0,0-1 0 0 0,-1 1-1 0 0,1 0 1 0 0,0-1 0 0 0,-1 1-1 0 0,1-1 1 0 0,-1 1 0 0 0,0-1-1 0 0,1 1 1 0 0,-1-1 0 0 0,0 0-1 0 0,0 1 1 0 0,0-1 0 0 0,0 1-1 0 0,0-1 1 0 0,0 1 0 0 0,-1-1 0 0 0,1 1-1 0 0,0-1 1 0 0,-1 1 0 0 0,1-1-1 0 0,-1 1 1 0 0,0-1 0 0 0,1 1-1 0 0,-1 0 1 0 0,-1-2-31 0 0,1 2 6 0 0,0 0-1 0 0,0-1 1 0 0,0 1-1 0 0,0 0 1 0 0,0 0-1 0 0,-1 0 1 0 0,1 1-1 0 0,0-1 1 0 0,-1 0-1 0 0,1 0 1 0 0,0 1 0 0 0,-1-1-1 0 0,1 1 1 0 0,-1-1-1 0 0,1 1 1 0 0,-1 0-1 0 0,1-1 1 0 0,-1 1-1 0 0,1 0 1 0 0,-1 0-1 0 0,1 0 1 0 0,-1 0-1 0 0,1 0 1 0 0,-1 0 0 0 0,1 1-1 0 0,-1-1 1 0 0,1 1-1 0 0,-1-1 1 0 0,1 1-1 0 0,-1-1 1 0 0,1 1-1 0 0,-1 0 1 0 0,1-1-1 0 0,0 1 1 0 0,0 0-1 0 0,-1 0 1 0 0,1 0 0 0 0,0 0-1 0 0,0 0 1 0 0,0 0-1 0 0,0 1 1 0 0,0-1-1 0 0,0 0 1 0 0,0 1-1 0 0,1-1 1 0 0,-1 0-1 0 0,0 1 1 0 0,1-1 0 0 0,-1 1-1 0 0,1-1 1 0 0,-1 1-1 0 0,1-1 1 0 0,0 1-1 0 0,0-1 1 0 0,0 1-1 0 0,0-1 1 0 0,0 1-1 0 0,0-1-5 0 0,-2 5 56 0 0,-5 23 104 0 0,0 1 0 0 0,2 1 0 0 0,0-1 0 0 0,3 1 0 0 0,0-1 1 0 0,2 1-1 0 0,3 13-160 0 0,1-30-3186 0 0,-3-11-1152 0 0,0-1-3294 0 0,1-1-3786 0 0</inkml:trace>
  <inkml:trace contextRef="#ctx0" brushRef="#br0" timeOffset="33153.576">2714 1216 20204 0 0,'0'0'490'0'0,"0"0"-110"0"0,0 0 79 0 0,0 0 277 0 0,0 0 225 0 0,0 0 61 0 0,-5 11-102 0 0,-26 102 944 0 0,33-64-1492 0 0,0-6-4646 0 0,-2-40 136 0 0,-1-1-1779 0 0,0-2-5490 0 0</inkml:trace>
  <inkml:trace contextRef="#ctx0" brushRef="#br0" timeOffset="33423.339">2714 1101 17300 0 0,'0'0'1028'0'0,"0"0"-125"0"0,0 0-203 0 0,0 0-53 0 0,0 0-8 0 0,0 0 15 0 0,0 0 12 0 0,0 0-10 0 0,0 0 15 0 0,0 0 2 0 0,0 0-51 0 0,0 0-60 0 0,11 7-103 0 0,33 20-96 0 0,77 16 873 0 0,-118-40-1215 0 0,0 0 0 0 0,0 0 0 0 0,0 0 0 0 0,-1 1 0 0 0,1 0 0 0 0,-1-1 0 0 0,0 1 0 0 0,0 0 0 0 0,0 0 0 0 0,0 0-1 0 0,-1 0 1 0 0,0 0 0 0 0,0 0 0 0 0,0 0 0 0 0,0 1 0 0 0,-1-1 0 0 0,1 0 0 0 0,-1 1 0 0 0,0-1 0 0 0,0 0 0 0 0,-1 1 0 0 0,1-1 0 0 0,-1 0 0 0 0,0 0-1 0 0,0 1 1 0 0,-2 2-21 0 0,-52 109 243 0 0,45-99-272 0 0,-22 37-287 0 0,-1 3-2896 0 0,12-19-9716 0 0,17-29 1031 0 0</inkml:trace>
  <inkml:trace contextRef="#ctx0" brushRef="#br0" timeOffset="34467.278">2158 1947 21997 0 0,'0'0'489'0'0,"0"0"-46"0"0,0 0 46 0 0,0 0 85 0 0,0 0 91 0 0,0 0 13 0 0,0 0-126 0 0,0 0-201 0 0,0 0-149 0 0,0 0-74 0 0,0 0 8 0 0,0 0 40 0 0,0 0-18 0 0,5 4-42 0 0,33 42 11 0 0,20 19 55 0 0,-51-73 727 0 0,-6-26-855 0 0,-1 29 5 0 0,0-25 9 0 0,-2 22-62 0 0,0-1-1 0 0,1 0 0 0 0,0 1 1 0 0,1-1-1 0 0,-1 0 1 0 0,2 1-1 0 0,-1-1 0 0 0,1 0 1 0 0,1 1-1 0 0,0-1 1 0 0,0 1-1 0 0,0-1 1 0 0,1 1-1 0 0,0 0 0 0 0,1 0 1 0 0,0 0-1 0 0,0 1 1 0 0,1-1-1 0 0,0 1 0 0 0,0 0 1 0 0,0 0-1 0 0,1 1 1 0 0,0 0-1 0 0,0 0 1 0 0,1 0-1 0 0,0 1 0 0 0,0 0 1 0 0,5-3-6 0 0,57-6 385 0 0,-40 24-4049 0 0,-20 2-1837 0 0,-6 7-3475 0 0,-3-13-1973 0 0</inkml:trace>
  <inkml:trace contextRef="#ctx0" brushRef="#br0" timeOffset="34780.913">2344 1936 11987 0 0,'0'0'2203'0'0,"0"0"-350"0"0,0 0-222 0 0,0 0-4 0 0,0 0-114 0 0,0 0-218 0 0,0 0-236 0 0,0 0-221 0 0,0 0-180 0 0,12-3-134 0 0,102-14 912 0 0,-111 17-1393 0 0,1 0 0 0 0,-1 0-1 0 0,0 0 1 0 0,0 0-1 0 0,0 1 1 0 0,0-1 0 0 0,0 1-1 0 0,0 0 1 0 0,0 0 0 0 0,0 0-1 0 0,0 0 1 0 0,-1 0-1 0 0,1 1 1 0 0,0-1 0 0 0,-1 1-1 0 0,1 0 1 0 0,-1 0-1 0 0,1 0 1 0 0,-1 0 0 0 0,0 0-1 0 0,0 0 1 0 0,0 1 0 0 0,0-1-1 0 0,0 1 1 0 0,0-1-1 0 0,-1 1 1 0 0,1 0 0 0 0,-1-1-1 0 0,0 1 1 0 0,0 0 0 0 0,0 0-1 0 0,0 0 1 0 0,0 0-1 0 0,-1 0 1 0 0,0 0 0 0 0,1 0-1 0 0,-1 0 1 0 0,0 1-1 0 0,0-1 1 0 0,-1 0 0 0 0,1 0-1 0 0,-1 0 1 0 0,1 0 0 0 0,-1 0-1 0 0,0 0 1 0 0,-1 2-43 0 0,-72 80 722 0 0,21-35 253 0 0,53-49-969 0 0,-1-1 0 0 0,1 0 0 0 0,0 0 0 0 0,-1 1 0 0 0,1-1-1 0 0,0 0 1 0 0,-1 1 0 0 0,1-1 0 0 0,0 0 0 0 0,0 1 0 0 0,0-1-1 0 0,-1 0 1 0 0,1 1 0 0 0,0-1 0 0 0,0 0 0 0 0,0 1-1 0 0,0-1 1 0 0,0 1 0 0 0,0-1 0 0 0,-1 0 0 0 0,1 1 0 0 0,0-1-1 0 0,0 1 1 0 0,0-1 0 0 0,0 0 0 0 0,1 1 0 0 0,-1-1 0 0 0,0 1-1 0 0,0-1 1 0 0,0 0 0 0 0,0 1 0 0 0,0-1 0 0 0,0 1-1 0 0,1-1 1 0 0,-1 0 0 0 0,0 1 0 0 0,0-1 0 0 0,0 0 0 0 0,1 1-1 0 0,-1-1 1 0 0,0 0 0 0 0,1 1 0 0 0,-1-1 0 0 0,0 0 0 0 0,1 0-1 0 0,-1 0 1 0 0,0 1 0 0 0,1-1 0 0 0,-1 0 0 0 0,0 0-1 0 0,1 0 1 0 0,-1 0 0 0 0,1 1 0 0 0,-1-1 0 0 0,0 0 0 0 0,1 0-1 0 0,-1 0 1 0 0,1 0 0 0 0,-1 0 0 0 0,0 0 0 0 0,1 0 0 0 0,-1 0-1 0 0,1 0 1 0 0,-1 0 0 0 0,0-1 0 0 0,1 1 0 0 0,-1 0 0 0 0,1 0-7 0 0,30-3 292 0 0,246-78 71 0 0,-203 67-921 0 0,-79 24-2627 0 0,2-7-1118 0 0,-1 1-8064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1:03.4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100 315 0 0 0,'0'0'1631'0'0,"0"0"203"0"0,0 0 5 0 0,0 0 53 0 0,0 0 63 0 0,0 0 20 0 0,0 0-76 0 0,1-10-181 0 0,-1-5-635 0 0,2 0 0 0 0,0 0 0 0 0,0 0 0 0 0,2 1 0 0 0,0-1 0 0 0,0 1-1 0 0,1 0 1 0 0,2-1-1083 0 0,13-22 3896 0 0,-20 37-3639 0 0,-6 26 274 0 0,-111 328 1365 0 0,89-247-1476 0 0,28-106-379 0 0,0-1-15 0 0,0 0-12 0 0,0 0-64 0 0,5-21-2340 0 0,3 4-1073 0 0,-2 5-2976 0 0,-2 6-5121 0 0</inkml:trace>
  <inkml:trace contextRef="#ctx0" brushRef="#br0" timeOffset="307.07">216 317 18268 0 0,'0'0'1037'0'0,"0"0"-82"0"0,0 0-162 0 0,0 0 7 0 0,-10 11 79 0 0,-63 77 1582 0 0,70-82-2219 0 0,-1-1-161 0 0,0-1 0 0 0,1 1 0 0 0,0-1 1 0 0,0 1-1 0 0,0 0 0 0 0,0 1 1 0 0,1-1-1 0 0,0 0 0 0 0,0 1 1 0 0,1-1-1 0 0,-1 1 0 0 0,1-1 0 0 0,0 1 1 0 0,1 0-1 0 0,-1 0 0 0 0,1-1 1 0 0,0 1-1 0 0,1 0 0 0 0,-1 0 0 0 0,1 1-81 0 0,3-5 42 0 0,-1 0-1 0 0,0 0 0 0 0,1 0 0 0 0,-1 0 0 0 0,1 0 0 0 0,0-1 0 0 0,0 1 0 0 0,-1-1 0 0 0,1 0 0 0 0,0 0 0 0 0,0-1 1 0 0,0 1-1 0 0,0-1 0 0 0,0 0 0 0 0,0 0 0 0 0,0 0 0 0 0,0 0 0 0 0,0-1 0 0 0,0 0 0 0 0,0 1 0 0 0,0-2 0 0 0,0 1 1 0 0,-1 0-1 0 0,1-1 0 0 0,0 1 0 0 0,-1-1 0 0 0,1 0 0 0 0,-1-1 0 0 0,0 1 0 0 0,0 0 0 0 0,0-1 0 0 0,2-1-41 0 0,-1 2 13 0 0,-1-1 0 0 0,1 1 0 0 0,-1-1 0 0 0,1 0 0 0 0,-1 0-1 0 0,0 0 1 0 0,0 0 0 0 0,0 0 0 0 0,0-1 0 0 0,-1 1 0 0 0,1-1-1 0 0,-1 0 1 0 0,0 0 0 0 0,0 0 0 0 0,0 0 0 0 0,-1 0 0 0 0,1 0 0 0 0,-1-1-1 0 0,0 1 1 0 0,-1 0 0 0 0,1-1 0 0 0,-1 1 0 0 0,1-1 0 0 0,-1 1-1 0 0,0 0 1 0 0,-1-1 0 0 0,1 1 0 0 0,-1-1 0 0 0,0 1 0 0 0,0 0-1 0 0,-1 0 1 0 0,1-1 0 0 0,-1 1 0 0 0,0 0 0 0 0,0 0 0 0 0,0 1-1 0 0,0-1 1 0 0,-1 0 0 0 0,1 1 0 0 0,-1-1 0 0 0,0 1 0 0 0,0 0-1 0 0,-1-1-11 0 0,-77-48-2403 0 0,67 46-295 0 0,17 6-3579 0 0,2 0 1493 0 0,-1 0-836 0 0,0 0-1532 0 0</inkml:trace>
  <inkml:trace contextRef="#ctx0" brushRef="#br0" timeOffset="670.174">310 167 8442 0 0,'0'0'4078'0'0,"0"0"-759"0"0,-2-12-665 0 0,1 2-2148 0 0,-21-87 6495 0 0,22 97-6964 0 0,0 0-1 0 0,0 1 1 0 0,0-1-1 0 0,0 0 1 0 0,0 1-1 0 0,0-1 1 0 0,1 0-1 0 0,-1 1 1 0 0,0-1 0 0 0,0 0-1 0 0,0 1 1 0 0,0-1-1 0 0,0 0 1 0 0,-1 1-1 0 0,1-1 1 0 0,0 0-1 0 0,0 1 1 0 0,0-1-1 0 0,0 0 1 0 0,0 1-1 0 0,0-1 1 0 0,-1 0-1 0 0,1 1 1 0 0,0-1 0 0 0,0 0-1 0 0,0 0 1 0 0,-1 1-1 0 0,1-1 1 0 0,0 0-1 0 0,0 0 1 0 0,-1 1-1 0 0,1-1 1 0 0,0 0-1 0 0,0 0 1 0 0,-1 0-1 0 0,1 0 1 0 0,0 1-1 0 0,-1-1 1 0 0,1 0 0 0 0,0 0-1 0 0,-1 0 1 0 0,1 0-1 0 0,0 0 1 0 0,-1 0-1 0 0,1 0 1 0 0,0 0-1 0 0,-1 0 1 0 0,1 0-1 0 0,0 0 1 0 0,-1 0-1 0 0,1 0 1 0 0,0 0-1 0 0,-1 0 1 0 0,1 0-1 0 0,0-1 1 0 0,-1 1-37 0 0,0 35 9 0 0,3-22 2 0 0,2 0-1 0 0,0 0 0 0 0,0 0 1 0 0,1 0-1 0 0,1-1 0 0 0,0 1 0 0 0,1-2 1 0 0,0 1-1 0 0,1-1 0 0 0,0 0 1 0 0,0 0-1 0 0,2-1 0 0 0,-1 0 1 0 0,1-1-1 0 0,0 0 0 0 0,1 0 0 0 0,0-1 1 0 0,1-1-1 0 0,-1 0 0 0 0,1 0 1 0 0,1-1-1 0 0,11 3-10 0 0,4 8-33 0 0,-27-15 46 0 0,1-1 1 0 0,-1 1 0 0 0,0-1-1 0 0,0 1 1 0 0,-1-1 0 0 0,1 1-1 0 0,0 0 1 0 0,0-1 0 0 0,-1 1-1 0 0,1 0 1 0 0,-1 0 0 0 0,0 0-1 0 0,1-1 1 0 0,-1 1 0 0 0,0 0-1 0 0,0 0 1 0 0,0 0 0 0 0,0 0-1 0 0,-1-1 1 0 0,1 1 0 0 0,0 0-1 0 0,-1 0 1 0 0,1 0 0 0 0,-1-1-1 0 0,0 1 1 0 0,1 0 0 0 0,-1-1 0 0 0,0 1-1 0 0,0-1 1 0 0,0 1 0 0 0,0-1-1 0 0,0 1 1 0 0,-1-1 0 0 0,1 1-1 0 0,0-1 1 0 0,-1 0 0 0 0,1 0-1 0 0,-1 0 1 0 0,1 0 0 0 0,-1 0-1 0 0,1 0 1 0 0,-1 0 0 0 0,0-1-1 0 0,1 1 1 0 0,-1 0 0 0 0,-1-1-14 0 0,-8 11 139 0 0,-376 381 1149 0 0,358-341-1653 0 0,60-62-6029 0 0,-24 5-404 0 0,-1 1-5245 0 0</inkml:trace>
  <inkml:trace contextRef="#ctx0" brushRef="#br0" timeOffset="2002.661">728 508 0 0 0,'0'0'1883'0'0,"0"0"308"0"0,0 0 216 0 0,0 0-65 0 0,0 0-228 0 0,0 0-251 0 0,0 0-231 0 0,0 0-142 0 0,0 0-144 0 0,0 0-129 0 0,0 0-70 0 0,-1-4-97 0 0,-3-13-74 0 0,3 13-77 0 0,0 3 5582 0 0,1 1-5407 0 0,7 0-739 0 0,518-17-289 0 0,-525 17-56 0 0,0 0 39 0 0,0 0-10 0 0,0 0 13 0 0,-25 3-46 0 0,25-3 13 0 0,0 0 5 0 0,0 0 25 0 0,0 0-17 0 0,0 0 16 0 0,0 0-49 0 0,24-83 34 0 0,44-179-174 0 0,-45 185 3 0 0,-52 330 200 0 0,14-161-5 0 0,-7 86-19 0 0,-29 155 9 0 0,29-271-8 0 0,22-61 39 0 0,-1-19 127 0 0,20-138-2890 0 0,5 55-6788 0 0,-23 97 8832 0 0,5-19-6470 0 0,-1 6-3559 0 0</inkml:trace>
  <inkml:trace contextRef="#ctx0" brushRef="#br0" timeOffset="2895.194">1369 49 8402 0 0,'0'0'2979'0'0,"0"0"-1360"0"0,0 0-445 0 0,0 0-50 0 0,-11-5 4 0 0,-3-3-664 0 0,-27-14 1020 0 0,10 9 3010 0 0,177 17-2009 0 0,165 22-2306 0 0,-246-22 317 0 0,-69-19 1286 0 0,319 13-1825 0 0,-270-3 233 0 0,-109 117 946 0 0,38-51-1029 0 0,2 0 0 0 0,3 1 0 0 0,3 2 0 0 0,3 0 0 0 0,2 0 0 0 0,3 1 0 0 0,-1 65-107 0 0,5-39 68 0 0,-42-90-5106 0 0,33-4-827 0 0,6 2-1389 0 0,2 1-4163 0 0</inkml:trace>
  <inkml:trace contextRef="#ctx0" brushRef="#br0" timeOffset="3207.978">1142 939 11867 0 0,'-10'2'6820'0'0,"-107"27"-4080"0"0,150-23 54 0 0,289-34-1033 0 0,320-11-485 0 0,-597 33-1037 0 0,-60-9 497 0 0,-108-1 282 0 0,69 17-4383 0 0,27 0-1944 0 0,0 0-3397 0 0,21-1-2445 0 0</inkml:trace>
  <inkml:trace contextRef="#ctx0" brushRef="#br0" timeOffset="3478.056">1527 344 13499 0 0,'0'0'1308'0'0,"0"0"42"0"0,0 0 123 0 0,0 0 94 0 0,5-10-17 0 0,17-32-98 0 0,-16 40 2291 0 0,-10 22-3446 0 0,-131 282 562 0 0,140-272-4921 0 0,4-28-938 0 0,4-6-3375 0 0,-8 1-1286 0 0</inkml:trace>
  <inkml:trace contextRef="#ctx0" brushRef="#br0" timeOffset="3684.036">1664 304 4681 0 0,'0'0'4404'0'0,"0"0"-406"0"0,0 0-818 0 0,0 0-723 0 0,0 0-619 0 0,0 0-570 0 0,0 0-341 0 0,0 0-79 0 0,0 0-8 0 0,0 0 28 0 0,0 0-99 0 0,0 0-236 0 0,0 14-182 0 0,-18 107 57 0 0,-50 92-2377 0 0,62-205-2022 0 0,1-15-8781 0 0,4 3 4134 0 0</inkml:trace>
  <inkml:trace contextRef="#ctx0" brushRef="#br0" timeOffset="3915.147">1464 494 8058 0 0,'0'0'2974'0'0,"0"0"-548"0"0,0 0-399 0 0,-11 0-268 0 0,-34-1-172 0 0,23 9 2387 0 0,44 2-2314 0 0,176-4 1232 0 0,-111-9-2883 0 0,-62 5-357 0 0,-22-1-3960 0 0,-3-1-4419 0 0,-1 1-2855 0 0</inkml:trace>
  <inkml:trace contextRef="#ctx0" brushRef="#br0" timeOffset="5746.069">2038 414 0 0 0,'0'0'2136'0'0,"0"0"716"0"0,0 0 235 0 0,0 0 58 0 0,0 0-117 0 0,0 0-258 0 0,0 0-404 0 0,10-1-552 0 0,23 0 1757 0 0,-101 19-301 0 0,68-18-3220 0 0,40 9 415 0 0,400-6-99 0 0,-334 1-387 0 0,-33 1 21 0 0,-1-4 1 0 0,1-3-1 0 0,0-2 1 0 0,18-7-1 0 0,-87 10 21 0 0,0 1 6 0 0,-1 0 0 0 0,1-1-1 0 0,0 1 1 0 0,-1-1 0 0 0,1 0 0 0 0,-1 0-1 0 0,1 0 1 0 0,-1-1 0 0 0,0 1 0 0 0,1-1-1 0 0,-1 0 1 0 0,0 0 0 0 0,0 0 0 0 0,0 0-1 0 0,0 0 1 0 0,0-1 0 0 0,0 0-27 0 0,-34 12 128 0 0,30-8-162 0 0,0-1 0 0 0,0 1 0 0 0,1-1 0 0 0,-1 1 0 0 0,0-1 0 0 0,1 1 0 0 0,-1 0-1 0 0,0-1 1 0 0,1 1 0 0 0,-1 0 0 0 0,1-1 0 0 0,-1 1 0 0 0,1 0 0 0 0,-1 0 0 0 0,1 0 0 0 0,0-1 0 0 0,-1 1 0 0 0,1 0 0 0 0,0 0 0 0 0,0 0 0 0 0,0 0 0 0 0,0 0 0 0 0,-1 0 0 0 0,1 0-1 0 0,0 0 1 0 0,1-1 0 0 0,-1 1 0 0 0,0 0 0 0 0,0 0 0 0 0,0 0 0 0 0,0 0 0 0 0,1 0 0 0 0,-1 0 0 0 0,0 0 0 0 0,1-1 0 0 0,-1 1 0 0 0,1 0 0 0 0,-1 0 0 0 0,1-1 0 0 0,-1 1 0 0 0,1 0-1 0 0,0 0 1 0 0,-1-1 0 0 0,1 1 0 0 0,0-1 0 0 0,-1 1 0 0 0,1-1 0 0 0,0 1 0 0 0,0-1 0 0 0,0 1 0 0 0,-1-1 0 0 0,1 1 34 0 0,-4-4 447 0 0,-3 1-2018 0 0,5 7-7510 0 0,1-4-2471 0 0</inkml:trace>
  <inkml:trace contextRef="#ctx0" brushRef="#br0" timeOffset="6869.981">3464 253 8210 0 0,'0'0'2236'0'0,"0"0"-151"0"0,0 0 34 0 0,4-10-88 0 0,17-33-13 0 0,10-16 3751 0 0,-43 84-2528 0 0,-23 45-2969 0 0,25-53-364 0 0,2-5-109 0 0,0 1-1 0 0,1 0 1 0 0,1 0 0 0 0,0 1 0 0 0,0 0-1 0 0,2 0 1 0 0,-1 0 0 0 0,2 1-1 0 0,0-1 1 0 0,1 1 0 0 0,0 10 201 0 0,7-9-3933 0 0,4-9-6857 0 0,-4-5-162 0 0</inkml:trace>
  <inkml:trace contextRef="#ctx0" brushRef="#br0" timeOffset="7391.389">3560 277 4721 0 0,'0'0'4189'0'0,"0"0"-320"0"0,0 0-714 0 0,0 0-633 0 0,0 0-659 0 0,0 0-588 0 0,0 0-434 0 0,0 0-356 0 0,0 0-187 0 0,0 0-51 0 0,0 0-58 0 0,0 0-41 0 0,0 0-29 0 0,-6 6-52 0 0,-19 16-18 0 0,25-20-38 0 0,0-1 0 0 0,-1 0 0 0 0,1 1 1 0 0,0-1-1 0 0,0 1 0 0 0,0-1 0 0 0,0 1 0 0 0,0-1 0 0 0,1 0 0 0 0,-1 1 0 0 0,0-1 0 0 0,1 1 0 0 0,-1-1 1 0 0,1 0-1 0 0,-1 1 0 0 0,1-1 0 0 0,0 0 0 0 0,-1 1 0 0 0,1-1 0 0 0,0 0 0 0 0,0 0 0 0 0,0 0 1 0 0,0 0-1 0 0,0 0 0 0 0,0 0 0 0 0,0 0 0 0 0,0 0 0 0 0,0 0 0 0 0,1-1 0 0 0,-1 1 0 0 0,0 0 0 0 0,0-1 1 0 0,1 1-1 0 0,-1-1 0 0 0,1 1 0 0 0,-1-1 0 0 0,0 0 0 0 0,1 1 0 0 0,-1-1 0 0 0,1 0 0 0 0,-1 0 0 0 0,1 0 1 0 0,0 0-12 0 0,3 1 25 0 0,0 0 1 0 0,0-1-1 0 0,0 1 0 0 0,1-1 1 0 0,-1 0-1 0 0,0 0 1 0 0,0 0-1 0 0,0-1 1 0 0,0 0-1 0 0,0 0 1 0 0,0 0-1 0 0,0-1 1 0 0,0 1-1 0 0,0-1 1 0 0,0 0-1 0 0,-1-1 1 0 0,1 1-1 0 0,-1-1 1 0 0,4-3-26 0 0,-7 3-14 0 0,-1 0 1 0 0,0 0 0 0 0,1 0 0 0 0,-1 0 0 0 0,0 0-1 0 0,-1 0 1 0 0,1 0 0 0 0,0 0 0 0 0,-1-1 0 0 0,0 1-1 0 0,0 1 1 0 0,0-1 0 0 0,0 0 0 0 0,0 0 0 0 0,-1 0-1 0 0,1 0 1 0 0,-1 1 0 0 0,1-1 0 0 0,-1 1 0 0 0,0-1-1 0 0,0 1 1 0 0,0 0 0 0 0,-1 0 0 0 0,1 0 0 0 0,0 0-1 0 0,-1 0 1 0 0,-1-1 13 0 0,-5-6-93 0 0,-41-57-299 0 0,50 65 288 0 0,14 15-301 0 0,-6-5 461 0 0,0 0 1 0 0,1-1 0 0 0,0 0 0 0 0,0-1-1 0 0,1 0 1 0 0,0 0 0 0 0,0-1-1 0 0,1-1 1 0 0,0 1 0 0 0,0-2 0 0 0,0 0-1 0 0,1 0 1 0 0,-1-1 0 0 0,1 0-1 0 0,0-1 1 0 0,-1 0 0 0 0,1-1 0 0 0,0 0-1 0 0,12-1-56 0 0,-43 20 2533 0 0,-45 27-1542 0 0,35-28-885 0 0,0 1 0 0 0,2 1 0 0 0,1 1 0 0 0,0 2 0 0 0,2 1-1 0 0,1 0 1 0 0,-7 12-106 0 0,23-14-1848 0 0,11-19-2669 0 0,6-3-4602 0 0,-6-2-2195 0 0</inkml:trace>
  <inkml:trace contextRef="#ctx0" brushRef="#br0" timeOffset="7894.053">4036 197 12179 0 0,'0'0'2367'0'0,"0"0"-317"0"0,0 0-201 0 0,0 0-171 0 0,0 0-175 0 0,0 0-253 0 0,0 0-324 0 0,0 0-292 0 0,0 0-189 0 0,0 0-46 0 0,0 0 10 0 0,0 0 16 0 0,0 0-31 0 0,-3 9-84 0 0,-3 9-235 0 0,1-5-63 0 0,0 1 1 0 0,1 0-1 0 0,0-1 0 0 0,1 1 1 0 0,1 1-1 0 0,0-1 1 0 0,1 0-1 0 0,1 0 0 0 0,0 9-12 0 0,0-22-632 0 0,2 7 530 0 0,-2-5-3997 0 0,-1-1-5839 0 0,1-1-1263 0 0</inkml:trace>
  <inkml:trace contextRef="#ctx0" brushRef="#br0" timeOffset="8266.313">3914 299 10826 0 0,'0'0'2085'0'0,"0"0"-589"0"0,0 0-285 0 0,0 0-209 0 0,0 0-234 0 0,0 0-96 0 0,0 0-53 0 0,0 0 77 0 0,0 0 83 0 0,0 0-41 0 0,0 0-103 0 0,0 0-159 0 0,0 0-142 0 0,11 2-88 0 0,82 12 92 0 0,-64-13-509 0 0,39-2-1088 0 0,-28-12-4111 0 0,-14-26-224 0 0,-15-13 9594 0 0,-9 37-1325 0 0,0 2 2826 0 0,-3 19-1154 0 0,-6 24-4614 0 0,-12 82 3632 0 0,21-75-7924 0 0,6 1-6570 0 0,-8-38-298 0 0</inkml:trace>
  <inkml:trace contextRef="#ctx0" brushRef="#br0" timeOffset="8540.504">4352 232 18652 0 0,'0'0'1078'0'0,"0"0"-198"0"0,0 0-13 0 0,0 0 75 0 0,0 0 43 0 0,0 0-30 0 0,0 0-150 0 0,0 0-158 0 0,0 0-164 0 0,0 0-163 0 0,-6 10-83 0 0,-19 33-94 0 0,21 17-104 0 0,8-38-9163 0 0,-4-20 1729 0 0,0-1-3119 0 0</inkml:trace>
  <inkml:trace contextRef="#ctx0" brushRef="#br0" timeOffset="8766.002">4338 115 13083 0 0,'0'0'1844'0'0,"0"0"-51"0"0,0 0-189 0 0,0 0-268 0 0,0 0-388 0 0,0 0-351 0 0,0 0-228 0 0,0 0-52 0 0,0 0 62 0 0,0 0 49 0 0,0 0-12 0 0,0 0-56 0 0,12 5-57 0 0,151 75 1195 0 0,-162-79-1441 0 0,1 1 0 0 0,0-1 0 0 0,0 1 1 0 0,-1-1-1 0 0,1 1 0 0 0,-1 0 0 0 0,0 0 1 0 0,1 0-1 0 0,-1 0 0 0 0,0 0 0 0 0,0 0 0 0 0,0 0 1 0 0,-1 0-1 0 0,1 0 0 0 0,0 0 0 0 0,-1 1 0 0 0,1-1 1 0 0,-1 0-1 0 0,0 0 0 0 0,0 1 0 0 0,0-1 1 0 0,0 0-1 0 0,0 0 0 0 0,0 1 0 0 0,0-1 0 0 0,-1 0 1 0 0,0 0-1 0 0,1 1 0 0 0,-1-1 0 0 0,0 0 1 0 0,0 0-1 0 0,0 0 0 0 0,0 0 0 0 0,0 0 0 0 0,0 0 1 0 0,-2 1-58 0 0,-63 62 1161 0 0,57-57-1128 0 0,0-1-125 0 0,-90 79 393 0 0,43-17-4314 0 0,47-57 705 0 0,2-4-2586 0 0,2-1-5692 0 0</inkml:trace>
  <inkml:trace contextRef="#ctx0" brushRef="#br0" timeOffset="9119.713">3451 652 20676 0 0,'-12'0'670'0'0,"-106"-4"971"0"0,76 2 2280 0 0,763-36-2752 0 0,-647 32-1129 0 0,262-30 80 0 0,-321 24 347 0 0,-38 6-366 0 0,8 6-265 0 0,0 0 0 0 0,0 2 0 0 0,0 0 1 0 0,0 0-1 0 0,0 2 0 0 0,1-1 0 0 0,-1 2 0 0 0,1 0 1 0 0,0 1 163 0 0,-32 15-4608 0 0,2 1-5938 0 0,42-21 10133 0 0,-13 6-11319 0 0</inkml:trace>
  <inkml:trace contextRef="#ctx0" brushRef="#br0" timeOffset="9498.181">3511 894 20620 0 0,'0'0'555'0'0,"0"0"-113"0"0,0 0-129 0 0,0 0 0 0 0,0 0 49 0 0,0 0 83 0 0,0 0 79 0 0,0 0 46 0 0,0 0-33 0 0,11 6-110 0 0,84 52 182 0 0,17 14-23 0 0,-112-72-546 0 0,1 0 0 0 0,-1 0 0 0 0,1 0-1 0 0,-1 1 1 0 0,1-1 0 0 0,0 0 0 0 0,-1 0 0 0 0,1 0 0 0 0,-1 0 0 0 0,1 0 0 0 0,0 0 0 0 0,-1 0-1 0 0,1 0 1 0 0,-1-1 0 0 0,1 1 0 0 0,0 0 0 0 0,-1 0 0 0 0,1 0 0 0 0,-1-1 0 0 0,1 1-1 0 0,-1 0 1 0 0,1-1 0 0 0,-1 1 0 0 0,1 0 0 0 0,-1-1 0 0 0,1 1 0 0 0,-1 0 0 0 0,0-1-1 0 0,1 1 1 0 0,-1-1 0 0 0,1 1 0 0 0,-1-1 0 0 0,0 1 0 0 0,0-1 0 0 0,1 1 0 0 0,-1-1 0 0 0,0 0-1 0 0,0 1 1 0 0,0-1 0 0 0,1 1 0 0 0,-1-1 0 0 0,0 0 0 0 0,0 1 0 0 0,0-1 0 0 0,0 1-1 0 0,0-1 1 0 0,0 0 0 0 0,0 1 0 0 0,0-1 0 0 0,-1 1 0 0 0,1-1 0 0 0,0 1 0 0 0,0-1-1 0 0,0 0 1 0 0,-1 1 0 0 0,1-1 0 0 0,0 1 0 0 0,-1-1 0 0 0,1 1 0 0 0,0-1 0 0 0,-1 1-40 0 0,-14-39 184 0 0,10 34-184 0 0,0-1 1 0 0,1 0-1 0 0,0 0 1 0 0,0 0-1 0 0,0 0 1 0 0,1-1-1 0 0,0 1 1 0 0,0-1-1 0 0,1 0 1 0 0,0 0-1 0 0,0 0 1 0 0,0 0-1 0 0,1 0 1 0 0,0 0-1 0 0,0-1 1 0 0,1 1-1 0 0,0 0 1 0 0,1 0-1 0 0,-1-1 1 0 0,1 1-1 0 0,1 0 1 0 0,-1 0 0 0 0,1 0-1 0 0,0 0 1 0 0,1 0-1 0 0,0 0 1 0 0,0 1-1 0 0,2-4 0 0 0,5 2-5 0 0,-1 1 0 0 0,1 0 0 0 0,0 1 0 0 0,0 0 1 0 0,1 1-1 0 0,0 0 0 0 0,0 1 0 0 0,0 0 0 0 0,1 0 0 0 0,-1 1 0 0 0,1 1 0 0 0,0 0 0 0 0,-1 1 0 0 0,1 0 0 0 0,0 0 0 0 0,0 2 0 0 0,0-1 1 0 0,0 2-1 0 0,0-1 0 0 0,-1 1 0 0 0,1 1 0 0 0,-1 0 0 0 0,1 1 0 0 0,-1 0 0 0 0,0 1 0 0 0,6 4 5 0 0,20 18-3596 0 0,-36-26 3167 0 0,0 1 0 0 0,0 0 0 0 0,0 0 0 0 0,0 0 0 0 0,0 0 0 0 0,0 0 0 0 0,-1 0 0 0 0,1 0 0 0 0,0 0 0 0 0,-1 0 0 0 0,0 0 0 0 0,1 0 1 0 0,-1 0-1 0 0,0 0 0 0 0,0 0 0 0 0,0 0 0 0 0,-1 0 0 0 0,1 1 0 0 0,0-1 0 0 0,-1 0 0 0 0,1 0 0 0 0,-1 0 0 0 0,0 0 0 0 0,0 0 0 0 0,0 0 1 0 0,0-1-1 0 0,0 1 0 0 0,0 0 0 0 0,-1 0 429 0 0,-3 6-12267 0 0</inkml:trace>
  <inkml:trace contextRef="#ctx0" brushRef="#br0" timeOffset="9805.766">3921 903 12267 0 0,'0'0'3680'0'0,"0"0"-1834"0"0,0 0-608 0 0,0 0 1 0 0,0 0 0 0 0,0 0-100 0 0,10-2-195 0 0,32-7-181 0 0,-41 9-703 0 0,1 0 0 0 0,-1 0 0 0 0,1 1 0 0 0,-1-1 0 0 0,0 0 0 0 0,1 1 0 0 0,-1-1 0 0 0,0 0 0 0 0,0 1 0 0 0,1 0 0 0 0,-1-1 0 0 0,0 1 0 0 0,0 0 0 0 0,0 0 0 0 0,0-1 0 0 0,0 1 0 0 0,0 0 0 0 0,0 0 0 0 0,0 0 0 0 0,0 0 0 0 0,0 0 0 0 0,0 0 0 0 0,-1 1 0 0 0,1-1 0 0 0,0 0 0 0 0,-1 0 0 0 0,1 1 0 0 0,-1-1 0 0 0,1 0 0 0 0,-1 1 0 0 0,0-1 0 0 0,1 0 0 0 0,-1 1 0 0 0,0-1 0 0 0,0 0 0 0 0,0 1 0 0 0,0-1 0 0 0,0 0 0 0 0,-1 1 0 0 0,1-1 0 0 0,0 1 0 0 0,0-1 0 0 0,-1 0 0 0 0,1 0 0 0 0,-1 1 0 0 0,0-1 0 0 0,1 0 0 0 0,-1 1-60 0 0,-80 103 1478 0 0,82-103-1445 0 0,0-1 1 0 0,0 0-1 0 0,0 0 1 0 0,0 0-1 0 0,1 0 1 0 0,-1 0-1 0 0,0 0 1 0 0,0 0-1 0 0,1 0 1 0 0,-1 0-1 0 0,1-1 1 0 0,-1 1-1 0 0,1-1 1 0 0,-1 1-1 0 0,1-1 1 0 0,-1 1-1 0 0,1-1 1 0 0,-1 0-1 0 0,1 0 1 0 0,-1 0-1 0 0,1 1 1 0 0,0-2-1 0 0,-1 1 1 0 0,1 0-1 0 0,-1 0 1 0 0,1 0-1 0 0,-1-1 1 0 0,1 1-1 0 0,-1-1 1 0 0,1 1-1 0 0,-1-1 1 0 0,1 0-1 0 0,-1 0-33 0 0,309-60 606 0 0,-165 21-1182 0 0,-137 32-547 0 0,-8 4-6614 0 0,-2 3-4537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2:17.61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84 378 0 248462 52007,'0'0'0'0'0,"0"0"0"0"0,0 0 0 0 0,0 0 0-732 880,0 0 0-585-1148,0 0 0 1317 268,0 0 0 0 0,0 0 0 0 0,0 0 0 0 0,0 0 0 0 0,0 0 0 0 0,0 0 544 0 0,-4 0 592 0 0,-1-1 25 0 0,1 0 23 0 0,0 1-24 0 0,1-1-72 0 0,2 1-87 0 0,0 0-73 0 0,1 0-120 0 0,0 0-64 0 0,0 0-64 0 0,0 0-80 0 0,0 0-8 0 0,0 0-15 0 0,0 0-1 0 0,1 0 40 0 0,-1 0-32 0 0,0 0-40 0 0,0 0-56 0 0,0 0-64 0 0,0 0-48 0 0,0 0-16 0 0,0 0-79 0 0,0 0-25 0 0,0 0-40 0 0,0 0-32 0 0,0 0 24 0 0,0 0-16 0 0,0 0 32 0 0,2 0 16 0 0,0 0-32 0 0,0 0 32 0 0,2 0-32 0 0,0 0-24 0 0,1 0 16 0 0,1 0-40 0 0,0-1-32 0 0,1 1 16 0 0,1-1-24 0 0,1 1-16 0 0,0-1 24 0 0,2 1-8 0 0,1 0-8 0 0,2-1 24 0 0,1 1-40 0 0,2 0 16 0 0,2 0-16 0 0,1 0-8 0 0,2-1 16 0 0,1 1-32 0 0,1-1-8 0 0,2 0 0 0 0,1 1-32 0 0,0-1 0 0 0,1 0 8 0 0,0 0-24 0 0,0 0 8 0 0,0 1 8 0 0,-1-1-24 0 0,-1 1 17 0 0,-1 0-9 1317 268,-1 0-8-1317-268,-1-1 24 0 0,-3 1-16 0 0,0 0 8 0 0,-3-1-8 0 0,-3 0 0 0 0,-1 1 16 0 0,-2-1-24 0 0,-3 0 8 0 0,-2 0 32 0 0,-1 1 0 0 0,-3-1 104 0 0,0 1 40 0 0,-2 0-8 0 0,0 0 16 0 0,0 0-96 0 0,-1 0-40 0 0,1-1-24 0 0,-1 1-88 0 0,1 0 0 1330 253,-1-1-40-1330-253,1 1-72 0 0,-1-1-8 0 0,-1 1-80 0 0,0 0-40 0 0,1 0-57 0 0,-2 0-95 0 0,0 0-112 0 0,0 1-136 0 0,-1 1-224 0 0,-1 0-312 0 0,-1 1-409 0 0,-1 0-535 0 0,-1 1-641 0 0,-2 0-768 0 0,0 0-367 0 0,-1 0 999 0 0,0 0 2945 0 0,2 0 0 0 0</inkml:trace>
  <inkml:trace contextRef="#ctx0" brushRef="#br0" timeOffset="2160.122">154 394 0 246969 53761,'0'0'0'0'0,"0"0"0"0"0,0 0 320 0 0,0 0 720 0 0,0 0 129 0 0,0 0 215 0 0,0 0 160-1352-283,0-11 129 1352 283,-1-4-73 0 0,0 0-136 0 0,1 1-184 0 0,0 3-239 0 0,1 2-129 0 0,0 3-144 0 0,0 2-96 796-859,0 2-80-796 859,0 0-72 0 0,-1 1-71 0 0,1 1-113 0 0,-1 0-112 0 0,0 0-72 0 0,0 0-96 0 0,0 1-48 0 0,0-1 16 0 0,0 0 16 0 0,0 1 48 0 0,1 1 64 0 0,0 1 8 0 0,0 1 16 0 0,-1 1-8 0 0,1 1-8 0 0,0 2 8 0 0,-1 1-16 0 0,1 1-16 0 0,-1 2 24 0 0,0 1-24 0 0,0 2 8 0 0,0 1-8 0 0,-1 2-32 0 0,0 0 24 0 0,0 2-24 0 0,0 0 8 0 0,0 2 24 0 0,0-1-16 0 0,1 1 8-1306-284,-1 0-24 1306 284,1 0-32 0 0,-1 0 0 0 0,0-1-8 0 0,0 0 8 0 0,0 0 0-828 843,0 0-8 828-843,0-1-8 0 0,0 0-24 0 0,-1 0 0 0 0,1 0 0 0 0,-2 1 8 0 0,1 0-24 0 0,0 0 16 0 0,-1 0-8-859 836,1 0-32 859-836,0-2 32 0 0,0 0-24 0 0,1-1-8 0 0,-1-1 48 0 0,1-2-40 0 0,1-2 16 0 0,0-2 16 0 0,-1-1-32-894 829,1-1 24 894-829,0-3 8 0 0,1 0-32 0 0,-1-2 24 0 0,0-1-8 0 0,0-1 33 0 0,0-1 31 0 0,0 0 16 0 0,0-1 40 0 0,0 0 24 0 0,0-1 24-929 821,0 1 24 929-821,0 0-16 0 0,0 0 8 0 0,0 0-24 0 0,0 0-48 0 0,0 0 0 0 0,0 0-48 0 0,0 0-16 0 0,0 0-16 0 0,0-1-56 0 0,1 1-8 0 0,0-1-24-967 812,1 0-8 967-812,0-1 24 0 0,1 0 8 0 0,2 0 0 0 0,0 0 24 0 0,1 0-24 0 0,2 0 0 0 0,1 1 24 0 0,1-1-24 0 0,2 1 16 0 0,1 0 40 0 0,0 0-40 0 0,2 0 8 0 0,1 1 16 0 0,0 0-48 1467 367,1-1 32-2443 455,2 1 8 976-822,0 0 0 0 0,1-1 32 0 0,1 1-40 0 0,1-1-16 0 0,-1 1 8 0 0,1-1-32 0 0,-1 0 32 0 0,-1 0 0 0 0,-1 1 0 0 0,-2-1 32 0 0,-2 1-16 0 0,-1 0-32 0 0,-3 0 16 0 0,-1-1-16 0 0,-2 1 16 0 0,-2 0 24-1020 813,-2 0 16 1020-813,-2 0 48 0 0,0-1 16 0 0,-2 1 24 0 0,0-1-24 0 0,0 0-72 0 0,-1 0 0 0 0,0-1-32 0 0,0 0 0 0 0,-1-1 40 0 0,-1 0-56 0 0,0-1-40 0 0,-1 0-8 0 0,-1 0-56 0 0,0-1-8 0 0,-1-1-8 0 0,1 1-88 0 0,-1-2-88 0 0,0 0-152 0 0,1-1-224 0 0,0-1-161 0 0,0-1-111 0 0,1-1-64 0 0,0-1 56 0 0,1-1 32 0 0,1-1 127 0 0,0-2 153 0 0,1-1 152 0 0,0-1 168 0 0,1-1 104 0 0,0-2 64 0 0,1-2 88 0 0,1-2 24 0 0,0-2 40 0 0,2-3 72 0 0,0-1 32 0 0,0-2 80 0 0,0-1 64 0 0,0 0 40 0 0,0 1 32 0 0,0 0 24 0 0,-1 2 24 0 0,1 1 72 1020-813,-1 4 56-1020 813,-1 2 97 0 0,1 4 71 0 0,-2 4 0 0 0,1 4 0 0 0,-2 3-120 0 0,1 3-176 0 0,-1 2-192 976-822,0 3-344-976 822,-1 7 296 0 0,1 5 56 0 0,-2 5 0 0 0,0 3-24 0 0,-1 4-48 0 0,-1 3-24 0 0,0 3-24 0 0,-1 2-32 0 0,0 3-8 0 0,-1 1 0 935-830,0 2-8-935 830,0 0 0 0 0,0 0 0 0 0,-1-1-8 0 0,1-2 16 0 0,1-2 16 0 0,0-2-24-935 830,0-3 32 935-830,1-3-40 0 0,0-3-8 0 0,0-2 0 0 0,0-4 16 0 0,0-1 32 0 0,-1-3 24 0 0,0-3 32 0 0,0-1 0 0 0,-1-1 16 1491 350,1-3 17-1491-350,0-1-1 0 0,0-1 0 0 0,0-2-16-941 839,0-3-72 941-839,0-2-96 0 0,-1-2-72 0 0,0-3-185 0 0,-1-3-119 0 0,0-3-104 941-839,0-3-136-941 839,0-3 72 0 0,-1-2 56 0 0,0-3 88 0 0,0-1 168 0 0,0-3 24 0 0,0 0 80 0 0,0-1 64 0 0,1-1 24 0 0,0 2 88 0 0,0 2 24 0 0,0 2 8 0 0,1 4 64 0 0,0 4-16 0 0,-1 5-24 0 0,1 4-32 0 0,-1 4-96 0 0,0 3-48 0 0,-1 3 8 0 0,0 3 16 900-848,-1 3 63-900 848,0 1 25 0 0,0 2 0 0 0,1 2 24 0 0,0 1-24 0 0,1 0-24 0 0,3-1 0 0 0,1 1 8 0 0,1-2 56 0 0,4-2 96 0 0,1-1 57 0 0,3-2 15 0 0,3-2 16 0 0,2-1-80 0 0,2-3-16 0 0,3-2-24 0 0,1-2-32 0 0,3-1 32 0 0,1-2-64 0 0,3-1 8 0 0,1-2-24 0 0,2 0-56 0 0,1-2 56 0 0,1-1 0 0 0,0 1-16 0 0,0-1 64 0 0,-1 2-64 0 0,-1 1 0 0 0,-4 3-8 862-854,-2 2-48-862 854,-3 3 0 0 0,-5 2-24 0 0,-3 1 8 0 0,-4 3 80 0 0,-3 1 40 0 0,-4 3 56 0 0,-4 2 48 0 0,-4 3-64 0 0,-3 3 8 0 0,-5 3-16 0 0,-3 2-40 0 0,-4 3 8 0 0,-3 1-24 0 0,-3 3-16 0 0,-2 1 8 0 0,-1 0 0 0 0,-3 1 8 0 0,1-1 16 0 0,-2 0-16 0 0,2-3 8 0 0,0-2 24 0 0,3-2 8 0 0,2-4 40 0 0,4-3 48 0 0,4-4 48 0 0,4-2 80 0 0,5-3 24 0 0,5-2-112 0 0,4-2-64 0 0,3 0-112 0 0,4-3-56 0 0,5-2 48 0 0,3-3-56-1421-316,4-2 16 1421 316,4-3-32 0 0,4-4-40 0 0,3-2 8 0 0,2-3-40 0 0,3-3-8 0 0,2-2 40 0 0,0-2 8 0 0,2-2 48 0 0,0 0 40 0 0,0 0 0 0 0,0 1 48 0 0,-2 1 16 0 0,-1 4-16 0 0,-3 4 40 0 0,-3 3-64 0 0,-4 6-56 0 0,-5 3-64 0 0,-5 5-72 0 0,-4 2 80 0 0,-4 5 64 0 0,-5 2 80 0 0,-4 4 88 0 0,-5 3-48 0 0,-4 4-32 0 0,-4 3 8 0 0,-3 4-56 0 0,-4 2 24 0 0,-2 2-8 0 0,-2 2-16 0 0,0 1 24 0 0,-1 2-16 0 0,-1-1 0 0 0,1 0 0 0 0,0-1 8 0 0,1-2 8 0 0,2-2 16 0 0,2-2 8 0 0,3-3 0 0 0,4-4-8 0 0,3-2-24 0 0,4-4-16-1403-332,4-3-16 1403 332,3-2 24 0 0,3-2 32 0 0,4-2 40 0 0,2-1 16-929 821,3-2-8 929-821,3-2-56 0 0,4-2 8 0 0,3-4-40 0 0,3-3-24 0 0,4-3 16 0 0,4-4-32 0 0,2-2-8 0 0,2-4 24 0 0,1-2-24 0 0,2-1 40 0 0,0-2 8 0 0,-1 2 8 0 0,-1 0 16 0 0,-3 4 0 0 0,-4 4-16 0 0,-4 4-16 0 0,-5 4-72 0 0,-5 5-40 0 0,-5 4 56 0 0,-4 3 40 0 0,-4 4 96 0 0,-3 3 80 0 0,-4 3-40 0 0,-4 4 0 0 0,-3 3-24 0 0,-3 3-40 0 0,-4 2 32 0 0,-3 2-64 0 0,-2 3 0 0 0,-1-1 8 0 0,-1 2-40 0 0,-1-2 32 0 0,0 1 8 0 0,1-1-24 0 0,1-1 16 0 0,2-2-24 0 0,1-1 16 0 0,3-2-32 0 0,3-3 24 0 0,4-2-8 0 0,3-3-24-967 812,3-2-8 967-812,3-2-16 0 0,3-2-16 0 0,2-2 16 0 0,2-1 40 0 0,3-1 24 0 0,3-1 0 0 0,3-3 8 0 0,3-3-40 0 0,4-2-8 0 0,3-4 16 0 0,2-3 24 0 0,3-2 32 0 0,2-1 16 0 0,2-2-8 0 0,-1 0-8 0 0,0 0-32 0 0,0 2-8 0 0,-2 1 16 0 0,-2 3-24 0 0,-4 3-8 0 0,-2 2-24 0 0,-4 4-56 0 0,-4 1-8 0 0,-3 2 8 0 0,-4 2 72 0 0,-2 2 80 0 0,-3 1 40 0 0,-3 2 8 0 0,-2 1-16 0 0,-3 1-32-1008 802,-2 2 0 1008-802,-1 1-8 0 0,-2 1-24 0 0,-1 0 32 0 0,1 0-64 0 0,-1 1-8 0 0,1-1 8 0 0,2 0-32 0 0,0 0 32 0 0,2-2 16 0 0,2 0-24-1470-404,1-1 8 1470 404,2-1-16 0 0,2-2-40 0 0,2 0-24 0 0,0-1-48-1079 773,1-1-64 1079-773,2-1-104 0 0,1-1-169 0 0,1 0-215 0 0,1-1-560 0 0,2-2-848 0 0,0-1-1177 0 0,2-1-1240 0 0,-1-1 0 0 0,-1 0 4521 0 0</inkml:trace>
  <inkml:trace contextRef="#ctx0" brushRef="#br0" timeOffset="7061.841">360 376 1464 242097 56843,'0'0'376'0'0,"0"0"-40"0"0,0 0 25 0 0,0 0 63 0 0,0 0 152 0 0,0 0 224 0 0,0 0 184 935-830,0 0 8 521 1162,0 0-63-1456-332,0 0-137 0 0,0 0-168 0 0,0 0-64 0 0,0 0-64 0 0,0 0-8 0 0,11-8-40 0 0,7-2-16 0 0,3 0-40 0 0,2 2-47 862-854,1 3-57-862 854,0 1-48 0 0,1 2-48 0 0,-1 2-48 0 0,1-1-40 0 0,-1 1-32 0 0,-1 1 0 0 0,0-1-8 0 0,-1 0 8 0 0,-3 0 8 0 0,-1 0 32 0 0,-2-1-8 826-862,-2 0 40-826 862,-3 0 48 0 0,-2 0 112 0 0,-3 0 288 1403 282,-1 0 272-1403-282,-3 1 73 0 0,-1-1-97 0 0,0 0-240 0 0,-2 0-288 0 0,0 0-88 0 0,-1-1-48 0 0,0 0-24 0 0,-1 1-16 0 0,1-1-32 0 0,-1 1 8 756-882,1 0-16-756 882,0 1-8 0 0,0-1-16 0 0,0 1-56 0 0,1-1-32 0 0,0 1-32 0 0,1 0-24 1378 251,-1 1 48-1378-251,1 0 16 0 0,0 1 16 0 0,-1 1 16 0 0,0 1-24 0 0,1 0 16 0 0,-1 2 16 0 0,0 0-16 0 0,1 2 40 0 0,-1 1-8 0 0,0 1 16 0 0,-1 1 16 0 0,1 2-16 0 0,-1 2 16 0 0,0 1 0 0 0,0 2 0 0 0,0 1 8 0 0,-1 1 16 0 0,1 1-16 0 0,-1 2 8 0 0,0 0 8 0 0,1 1-32 0 0,-1 1 40 0 0,1-1-24 0 0,-1 1 8 0 0,0-1 24 0 0,1 0-32 0 0,0-2 8 1392 234,0-1 9-1392-234,1-1-17 1404 218,0-2 32-1404-218,0-1-16 0 0,1 0-16 0 0,0-2 8 0 0,1-1-40 0 0,0-1-8-633 923,0-1-8 633-923,0-2-64 0 0,1 0 48 0 0,-1-2 0 0 0,0-1-16 0 0,0-1 80 0 0,0-1-56 0 0,-1-1-16-662 919,1-1 24 662-919,-1 0-40 0 0,1-1 16 0 0,-1-1 32 0 0,0 1-32 0 0,0-1 56 0 0,-1 0-8 0 0,1-1-24 0 0,-1 2 16 0 0,0-1-40-695 915,-1 1-16 695-915,0 0 40 0 0,-1 1-40 0 0,0 0 8 0 0,0 1 16 0 0,0 0-40 0 0,-1 0 32 0 0,1 1-8 0 0,-1 0-16 0 0,1 1 8 0 0,0-1-16 0 0,1 1 8-731 910,0-1 8 731-910,0 0 0 0 0,1 0 24 0 0,0-1-8 0 0,0-1-16 0 0,1-1 0 0 0,0 0-16 0 0,0 0 0 0 0,0 0 16 0 0,0-1 0 0 0,0 0 0 0 0,0 0 0 0 0,0-1 0 0 0,0 1 0 0 0,0 0 0-768 905,0-1 0 768-905,0 1 0 0 0,0-1 0 0 0,0 1 16 0 0,1-1 0 0 0,-1 0-16 0 0,0 0 0 0 0,0 0 0 0 0,0 0-16 0 0,0 0 16 0 0,0 0 32 0 0,0 1-24 0 0,0-1 32 0 0,-1 0-8 0 0,1 1-16-1632-287,-1 0 24 1632 287,-2-1-32-1606-308,0 2 0 1606 308,0-1 16 0 0,-2 0-40-905 867,-1-1 32 905-867,-1 1 16 0 0,-1 0-64 0 0,-2 0 64 0 0,-1 0-48 0 0,-1 0-8 0 0,-2 1 48 0 0,0-1-40 0 0,-1 1 16 0 0,-1 0 16 0 0,-1 0-16 0 0,0 0 16 0 0,-1-1 8 0 0,0 0-16 0 0,1 0 8 0 0,0 0-24 0 0,1-1 0 0 0,0 0 24 0 0,1 0-24 0 0,1 0 32 0 0,2-1 0 0 0,0 0-24 0 0,2 0 16 0 0,1 0-40 0 0,1 1 0 0 0,1-1 24 0 0,1 1-8 0 0,1 0 32 0 0,1 0-40 0 0,0 0-16 0 0,2 0 8 0 0,0 1-64 0 0,1-1 16 0 0,1 0 8 0 0,-1 1 0 0 0,1-1 40-951 860,0 1 16 951-860,0-1 8-1002 852,0 1-8 1002-852,0-1 8 0 0,0 0 0 0 0,0 0 32 0 0,0 0-8 0 0,0 0 0 0 0,0 1-8 0 0,0-1 8 0 0,0 0-8 0 0,-1 0 16 0 0,0 0-24 0 0,-1 0-8-1707-383,0 0 0 1707 383,0 0-24 0 0,-1 0 48 0 0,1 0-24 0 0,-1 0 0 0 0,0-1 24 0 0,1 1-8 0 0,0-1 0 0 0,-1 0 0 0 0,1 0-16 0 0,1-1-16 0 0,-1 0 16 0 0,0 0-8 0 0,0-1 8 0 0,0-1 24 0 0,1-1-32 0 0,-1-1 16 0 0,1-1-24 0 0,0-1-40 0 0,0-2 48 0 0,0-2-24 0 0,0-1 32 0 0,1-3 8 0 0,0-1-8 0 0,0-3 16 0 0,0-3-24 0 0,1-1 24 0 0,0-2-16 0 0,0-1-32 0 0,1-2 40 0 0,0-1-32 1044-833,0 0 8-1044 833,0-2 24-599-1208,0 0-24 599 1208,-1 0 16 0 0,0 1-8 0 0,0 0-8 0 0,-1 2 16 0 0,-1 2 0 0 0,-1 1 0 0 0,0 3 16 0 0,-1 1-8 0 0,-1 3 0 0 0,0 2-8 985-832,0 2-8-985 832,-1 2 0 0 0,1 1-16 0 0,0 2-16 0 0,0 1 0 0 0,0 1-16 0 0,0 0-8 0 0,0 1 8 941-839,1 0-16-941 839,-1 1 24 0 0,1 0-16 0 0,0 0-8 0 0,-1 0 32 0 0,1 1-24 0 0,0 0 24 0 0,0 1-8 0 0,0 0-8 900-848,0 1 0-900 848,1 0-16 0 0,0 0-8 0 0,0 1 16 0 0,-1 0 0 0 0,1 1 24 0 0,1 0 8 0 0,-1 0 8 0 0,1 0 16 0 0,0 0 0 862-854,0 0-8-862 854,0 0 16 0 0,0 0-17 0 0,1 0 1 0 0,0 1 16 0 0,0-1-8 0 0,0 0 0 0 0,0 1 0 0 0,0-1-24 0 0,0 1-8 0 0,0-1-8 0 0,0 1-24 826-862,0-1 0-826 862,1 0 8 0 0,0 0 8 0 0,2 0 24 0 0,1 0 0 0 0,2-1 16 0 0,2 1 0 0 0,3-1 8 0 0,2-1 8 0 0,2 1 0 0 0,3 0 0 0 0,2 0-8 0 0,2 1 16 0 0,2 0-8 793-868,1 0 8-793 868,2 0-8 0 0,1 1-8 0 0,0-1 8 0 0,1 1-16 0 0,1 0 16 0 0,-1 0 0 0 0,0 0-16 0 0,0 1 24 0 0,-2-1-32 0 0,-1 1 16 0 0,-2 0 16 1366 268,-2 1-32-1366-268,-3 0 32 0 0,-3 0-8 0 0,-2 0-8 0 0,-3-1 16 0 0,-2 0-32 0 0,-2 0 24 725-889,-3 0 48-725 889,-1-1 64 0 0,-2 1 16 0 0,-1-1-16 0 0,-1 0-40 0 0,-1 0-80 1340 238,-2-1 0-1340-238,0 0-32 0 0,-3 0 24 0 0,-1-1-8 0 0,-1 1-16 0 0,-2 0 40 0 0,-1 0-24 0 0,-1 0 0 0 0,-2 1 0 0 0,-1 0-16 0 0,-1-1-8 0 0,-2 1-16 0 0,0 1-56 0 0,0-1 8 0 0,-2 1-64 0 0,0 1-8 0 0,-1-1 8 0 0,-1 0-16 0 0,1 0 40 0 0,-1 0 48 659-907,1-1 32-659 907,1-1 40 0 0,-1 0 16 0 0,2-2 0 0 0,1 1 8 0 0,1-1 0 0 0,1-1 8 0 0,0 0 16 0 0,2 0 8 0 0,1-1-16 0 0,0 1-8 0 0,1-1-16 0 0,1 1-24 0 0,2-1 24 0 0,0 1 16 0 0,1 1 8 0 0,2-1 16 0 0,1 2-16 0 0,1-1 0-1303-224,2 1-24 1303 224,0 1 0 0 0,1 1-24 0 0,1-1-48 0 0,1 1-24 0 0,0 0-56 0 0,0 0-32 0 0,0 0 16 0 0,0 0 0 0 0,0 1 24 0 0,0-1 48 0 0,1 0 8 0 0,-1 0 40 0 0,0 0 48 0 0,0 0-8 0 0,0 0 24 0 0,0 0 0 0 0,0 0 8 0 0,0 1-8 0 0,0 0-8 0 0,-1 1 16 0 0,1-1 0 0 0,0 2-8 0 0,-1-1 24 0 0,0 2-24 0 0,0 0 16 0 0,-1 0 0 0 0,0 2-24 0 0,0 0 24-1294-240,0 0-24 1294 240,-1 1 24 0 0,1 2 16 0 0,-1 1 8 0 0,0 1 32 0 0,0 3 16 0 0,-1 2 16 0 0,0 4-8 0 0,0 2-32 0 0,-2 2 8 0 0,1 2 8 0 0,-2 3 24 0 0,1 1 32 0 0,0 1-32 0 0,1 0-32 0 0,0 1-56 0 0,2 0 0 0 0,-1-1 0 0 0,2-1-8 0 0,0-2 40 0 0,1-2-32 0 0,0-2 16 0 0,1-3 8 0 0,0-4-24 0 0,0-2 24 0 0,0-2-8-732 880,1-2-16 732-880,-1-2 16 0 0,1-2-24 0 0,-1 0 16 0 0,1-2 8 0 0,-1-1-16 0 0,1 0 16 0 0,-1-1-24 0 0,1-1-8 0 0,-1 0 16 0 0,1-1-16 0 0,-1 0 16 0 0,0 0 24-761 874,0-1-24 761-874,0 0 16 0 0,0 0-32 0 0,0 0-16 0 0,0 0 16 0 0,0 1-32 0 0,0-1 32 0 0,0 1 16 0 0,0 0-24 0 0,0 1 24 0 0,0 1-24 0 0,0 0-16 0 0,0 1 24 0 0,0 0-32 0 0,1 1 8 0 0,0 0 8 0 0,1 0-16-793 868,0 0 16 793-868,0 1-16 0 0,1-1 0 0 0,0 1 16 0 0,0-1-24 0 0,0 1-24 0 0,1-1 48 0 0,-1 1-8 0 0,-1-1 8 0 0,1 1 40-826 862,0-1-32 826-862,-1 1 0 0 0,0-1 24 0 0,0 0-32 0 0,0 0-8 0 0,0-1 24 0 0,0 1-40 0 0,0-2 40 0 0,1 1 8 0 0,-1-1 0-862 854,2-1 8 862-854,0 0-24 0 0,1 0 24 0 0,0 0 8 0 0,2-1 8 0 0,1 0 16 0 0,0-1-32 0 0,2 1 0 0 0,0 0-16 0 0,1 0-16 0 0,0 0 16 0 0,1 0 16 0 0,0 0-16-900 848,0 0 56 900-848,1 1-16 0 0,-1-1-16 0 0,1 0 16 0 0,-1 1-56 0 0,0-1 32 0 0,0 0 24 0 0,0 0-48 0 0,-2-1 56 0 0,0 1-16 0 0,-2-1-56 0 0,-1 1 56 0 0,-2-1-32 1516 330,-1 0 0-1516-330,-1 0 56 0 0,-2 0 8 0 0,0 0 40-903 857,-1 0 40 903-857,0 0 8 0 0,0 0 16 0 0,0 0 8 0 0,0 0-40 0 0,-1 0 0 0 0,1 0-24 0 0,0 0-48 0 0,0 0 8 0 0,0 0-48 0 0,0 0-16 0 0,0 0 0 0 0,0 0-16 0 0,0 0-8 0 0,0-1-8 0 0,0 1-16 0 0,0 0 8 0 0,0-1-24 0 0,0 1-8 0 0,0 0-16 0 0,0 0-72 0 0,0-1-8 0 0,-1 1-24-946 850,0 0 0 2568-504,-1 0 40-1622-346,0-1 40 0 0,-1 1 8 0 0,0 0 40 0 0,0 0 0 0 0,-1 0 16 0 0,0 0 8 0 0,0 0-8 0 0,0 0 24 0 0,0 0 0 0 0,0 0-8 0 0,0 1 24 0 0,0-1-32 0 0,1 1-24 0 0,1-1 40 0 0,0 1-80 0 0,0 0-40 0 0,1-1-32 0 0,1 1-64 0 0,0-1 24 0 0,1 1 32 0 0,1-1-24 0 0,1 1 8 0 0,2-1-32 0 0,1 0 24 0 0,3 1 16 0 0,1-1 8 0 0,3 0-16 0 0,1 0-32 0 0,1-1-33 0 0,2 1 49 0 0,0-1 48 0 0,0 0 56 0 0,2 0 72-951 860,-1 0 24 951-860,0 0 8-1002 852,-1 0 24 1002-852,0 0 16 0 0,-1 1 8 0 0,0-1 32 0 0,-2 0-8 0 0,0 1 16 0 0,-2-1 0 0 0,-1 1 16 0 0,-2 0 9 0 0,-2 0 15 0 0,-1 0 48 0 0,-2 0 80 0 0,-1 0 96 0 0,-2 0 120 0 0,0 0 48 0 0,-1 0 0 0 0,0 0-40 0 0,0 0-96 0 0,0 0-96 0 0,-1 0-96 0 0,1-1-88 0 0,0 1-48 0 0,0-1 8 0 0,-1 0-24 0 0,0 1 8 0 0,1-1 8 0 0,-1 1-24 0 0,1-1 8 0 0,0 1-32 0 0,0 0-32 0 0,0 0 32 0 0,0-1-48 0 0,0 1 32 0 0,0 1 0 0 0,0-1-16 0 0,0 0 32 0 0,0 0-8 0 0,0 0-16 0 0,0 0 0 0 0,0 0-16 0 0,0 0 16 0 0,0 0 24 0 0,0 0 0 0 0,0 0 8 0 0,0 0 0 0 0,0 0-16 0 0,0 0 16-1057 843,0 0 0 1057-843,0 0-8 0 0,0 0-8 0 0,0 0-16 0 0,0 0-8 0 0,0 0 8 0 0,0 0 0 0 0,0 0 48 0 0,0 0-8 0 0,0 0-16 0 0,0 0-24 0 0,0 0-48 0 0,0 0-8 0 0,0 0 16 0 0,0 0-8 0 0,0 0 16 0 0,0 0 0 0 0,0 0 0 0 0,0 0 0 0 0,0 0 16 0 0,0 0 8 0 0,0 0 24 0 0,0 0-8 0 0,0 0 16 0 0,0 0 0 0 0,0 0-16 0 0,0 0 8 0 0,0 0 0 0 0,0 0-8 0 0,0 0 24 0 0,0 0-8 0 0,0 0-32 0 0,0 0 8 0 0,0 0-56 0 0,0 0 48 0 0,0 0 8 0 0,0 0-16 0 0,1 0 64 0 0,-1 0-32 0 0,1 0-16 0 0,0 0 32 0 0,1 0-24 0 0,-1 0 8 0 0,1 0 24 0 0,0 0-8 0 0,-1 0-8 0 0,1 0 0 0 0,0 0-16 0 0,-1 0-16 0 0,1 0 0 0 0,-1 0 16 0 0,0 0 8 0 0,0 0 32 0 0,-1 0-16 0 0,1 0-8 0 0,-1 0-8 0 0,0 0-8 0 0,0 0 32 1793 380,0 0 24-1793-380,0 0 32 1835 355,0 0 40-1835-355,0 0-24 0 0,0 0 24 0 0,0 0-32 0 0,0 0-8 0 0,0 0-8 0 0,0 0-32 0 0,0 0 32 0 0,0 0-32 0 0,0 0 0 0 0,0 0 16 0 0,0 0-32 0 0,0 0 24 0 0,0 0-16 0 0,0 0 0 0 0,0-1 8 0 0,0 1 17 0 0,0 0-9 0 0,0 0 0 0 0,0-1-8 0 0,1-1-8 0 0,-1 0 16 0 0,1 0-8 0 0,1-2 40 0 0,-1-1 0 0 0,1 0-16 0 0,0-2 40 0 0,0-1-16 0 0,0 0 16 0 0,1-2 0 0 0,-1-1-40 0 0,0-1-16 0 0,1-2-40 0 0,-1-2 0 0 0,0-2 16 0 0,0-1-24 0 0,0-2 32 0 0,0-2-32 0 0,-1-2-16 957-881,1-1 8-957 881,-1-2-48 0 0,0-2 32 0 0,0 0 8 0 0,-1-2 0 0 0,0 1 24 0 0,0-1 0 0 0,-2 1-8 904-887,0 2 8-904 887,-1 0-16 854-894,0 2 8-854 894,-2 2 8 0 0,1 2-16 0 0,-1 2 24 0 0,-1 1-8 0 0,1 2-16 0 0,-1 1 8 810-900,0 1-8-810 900,1 2-8 0 0,-1 1 8 0 0,1 2 16 0 0,0 0-16 0 0,0 1 16 0 0,0 1 0 768-905,1 0-8-768 905,0 1 0 0 0,1 1-8 0 0,1-1 0 0 0,1 1 8 0 0,0 1 0 0 0,1 0 0 0 0,0 0 0 0 0,0 1 0 0 0,0 1-16 731-910,0 0 16-731 910,1 1-8 0 0,0 0 0 0 0,0 0 8 0 0,0 1-8 0 0,0 0 0 0 0,0 0-16 0 0,-1 1 24 0 0,1-1-16 0 0,0 1 16 0 0,-1-1 16 695-915,1 1-24-695 915,-1 0 32 0 0,0-1-24 0 0,0 1-40 0 0,0 0 24 0 0,-1-1-64 0 0,0 1-8 0 0,0 0 24 0 0,-1 0-32 0 0,-1 0 32 0 0,0 0 24 0 0,0 0-8 0 0,-2 0 24 0 0,1 0 16 0 0,-2 0 8 662-919,0 0 8-662 919,0 0 8 0 0,-1 0-24 0 0,-1 0 8 0 0,0-1 0 0 0,-2 1-40 0 0,0 0 40 0 0,-2 1 8 0 0,-2-1-16 0 0,0 1 32 0 0,-3 1-64 0 0,-1 0 0 0 0,-3 0-8 0 0,0 1 0 0 0,-2-1 32 0 0,-2 1-8 0 0,0-1 32 0 0,0 0 0 0 0,0-1 0 0 0,1 0 24 0 0,1-2-16 0 0,1 0-8 633-923,2-2 32-633 923,1 0-16 0 0,2 0-8 0 0,1-1-8-1404-218,1 1 8 1404 218,1-1 0-1392-234,2 1 8 1392 234,1-1 16 0 0,1 1-16 0 0,2 1 0 0 0,2 0-8 0 0,1 1-24 0 0,1 0 8 0 0,2 1-32 0 0,1 1-8 0 0,1-1-56 0 0,0 1-64 0 0,0 0-41 0 0,0 1 1 0 0,0-1 40 0 0,1 0 72 0 0,-1 2 56 0 0,1 0 24 0 0,-1 2 24 0 0,1 1-24 0 0,1 2 8 0 0,-1 1-16 0 0,0 2 16 0 0,0 3 24 0 0,-1 1-8 0 0,0 2 16 0 0,-1 3-16 0 0,-1 2 0 0 0,0 2 16 687-902,-1 3-16-687 902,0 2 24 0 0,-1 4-8 0 0,-1 1-24 0 0,1 3 24 0 0,-1 2 0 0 0,0 2-32 0 0,0 1 48 0 0,0 1-32 0 0,1-1 24-1340-238,0-1 24 1340 238,2-2-40-725 889,0-2 24 725-889,1-4-16 0 0,2-2 25 0 0,1-3 15 0 0,1-4 0 0 0,1-1 24 0 0,0-3-16 0 0,1-2-32 0 0,-1-1-48 0 0,1-2 0 0 0,-2-2-40-756 882,1-2 40 756-882,-1 0 48 0 0,0-3-56 0 0,-1 0 56 0 0,0-2-24 0 0,0-1-48 0 0,-1-1 56 0 0,0-1-48 0 0,0-1 24-789 877,0 0 72 789-877,-1 0-8 0 0,1-1 88 0 0,-1 0 24 0 0,0-1-48 0 0,0 1-8 0 0,0-1-56 0 0,0 1-80 0 0,0-2 24 0 0,0 1-16 0 0,0 0 8-824 871,0 0 8 824-871,0 0-16 0 0,0 1-8 0 0,0 0-48 0 0,0 0-24 0 0,-1 0 16 0 0,0 0-48 0 0,0 0 80 0 0,-1 2 8 0 0,-1-1-32 0 0,1 2 56 0 0,-1 0-40-862 864,0 1-8 862-864,1 0 32 0 0,-1 0-24 0 0,1 0 40 0 0,0 0-8 0 0,1-1-16 0 0,1 0 24 0 0,-1 0-24 0 0,1-1-8 0 0,0 0 32 0 0,0 0-32 0 0,1-1 32 0 0,1 0 32 0 0,0 1-16 0 0,3-1 32 0 0,1-1-8 0 0,3 1-16 0 0,2-1-16-903 857,2 0 8 903-857,2-1-24 0 0,2 1 16 0 0,2-1 0 0 0,1 0-16 0 0,1 1 32 0 0,2-1 0 0 0,2 1-16 0 0,1-1 32 0 0,1 0-56 0 0,2 1 8 0 0,0-1 32 0 0,1 0-48 0 0,0 0 40 0 0,0 0 8 0 0,-2 0-40 0 0,-1 1 32 0 0,-2-1-24 0 0,-2 1 0 0 0,-2 0 16-946 850,-3 0-16 946-850,-2 0 16 0 0,-3 0 0 0 0,-2 1-8 0 0,-2-1 16 0 0,-3 0-8 0 0,-1 1 16 0 0,-1-1 64 0 0,-2 0 24 0 0,-1 0 80 0 0,-1 0 0 0 0,0 0-48 0 0,0 0-16 0 0,-1-1-80 0 0,0-1-16 0 0,-1 1 16 0 0,1-1-56 0 0,-1-1 40 0 0,-1 0 16 0 0,0 0-48 0 0,1 0 32 0 0,-1 0-8 0 0,0 0-24 0 0,0 0 48-994 842,1 0-24 994-842,0-1-16-1044 833,0 1 16 1044-833,1-1-24 0 0,0-1 0 0 0,0 0 16 0 0,1-2 8 0 0,0 0 8 0 0,0-2 0 1044-833,1-1-32-1044 833,0-3 24 994-842,2-1-40-994 842,0-2 32 0 0,1-2 0 0 0,2-3-8 0 0,0-1 16 0 0,0-3-16 0 0,1-1-16 0 0,-1-2 0 0 0,-1-3 0 0 0,-1 0 16 0 0,-1-2 24 1622 346,-1-1-24-1622-346,-1-1 16 0 0,0 0-24 905-867,-1 0-24-905 867,0 0 40 0 0,-1-1-16 0 0,0 1 24 0 0,1 0 32 0 0,-1 2-40 0 0,1 0 8 0 0,-1 3-8 861-874,1 1-48-861 874,-1 3 64 0 0,0 3-24 0 0,-1 2 8 0 0,0 2 40 0 0,1 2-48 0 0,-1 2-16 0 0,1 2 16 0 0,-1 1-40 0 0,0 1 48 821-880,1 3 0-821 880,0 1-16 0 0,0 1 24 0 0,0 1-24 0 0,0 2-16 0 0,0 0 8 0 0,1 1-32 0 0,-1 1 0 0 0,1 0 0 1518 276,0 1-24-1518-276,0 0-8 2232-657,0 0-16-2232 657,0 0-32 0 0,0 0 0 0 0,0 0 0 0 0,0 0 24 0 0,0 0 32 0 0,0 0-8 0 0,0 0 48 0 0,0 0-32 0 0,0 0-16 0 0,0 0 16 662-919,0 0-32-662 919,0 0 40 0 0,0 0 32 0 0,0 0-16 0 0,0 0 24 0 0,0 0 8 0 0,0 0-8 0 0,0 0 8 0 0,0 1 32 0 0,-1-1-16 0 0,1 0 16 0 0,0 1-16 0 0,-1-1 0 0 0,-1 1 16 0 0,0 0-8 633-923,-1 1 16-633 923,-2-1-8 0 0,-1 1-16 0 0,-2 1 16 0 0,-1-1-32 0 0,-3 1 0 0 0,-1 0 16 0 0,-2 0-16 0 0,-2 0 0 0 0,-2 1 24 0 0,-1-1-32 0 0,-2 0-24 0 0,-1-1 8 0 0,-1 0 0 0 0,2 0 16 0 0,0-1 16 0 0,1-1 24 0 0,2 1 8 0 0,3-2-24 0 0,2 0 24 0 0,2 0-16 0 0,3-1 0 0 0,2 0 0 0 0,2 0-16 0 0,1 0 8 0 0,1 0-16 0 0,1 1 0 0 0,1 0-32 0 0,0 0-40 0 0,1 0-120 0 0,0 1-24 605-927,0 0-8-605 927,0 0 24 0 0,1 1 136 0 0,1 0-16 0 0,0 1-8 0 0,1 0-40 0 0,0 2-144 0 0,1-1-153 0 0,-1 2-247 0 0,1-1-320 0 0,-1 1-336 0 0,0 1-345 0 0,0 0-279 0 0,-1 0-128 0 0,0-1-265 0 0,-1 0-239 0 0,-1 0-577 0 0,1 0 72 0 0,-1-1 2113 0 0,0 0 976 0 0,0-2 0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4:21.883"/>
    </inkml:context>
    <inkml:brush xml:id="br0">
      <inkml:brushProperty name="width" value="0.025" units="cm"/>
      <inkml:brushProperty name="height" value="0.025" units="cm"/>
      <inkml:brushProperty name="color" value="#AB008B"/>
    </inkml:brush>
    <inkml:brush xml:id="br1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878 1666 4305 0 0,'0'0'175'0'0,"0"0"-185"0"0,0 0-118 0 0,0 0-16 0 0,0 0 70 0 0,0 0 106 0 0,0 0 121 0 0,0 0 164 0 0,0 0 201 0 0,0 0 227 0 0,0 0 215 0 0,-3 2 111 0 0,-12 8 1104 0 0,19-6 6127 0 0,5-2-4850 0 0,24-4-3619 0 0,-30 2 843 0 0,568-7 888 0 0,273 13-1019 0 0,1004 6-333 0 0,-1454-19-219 0 0,-412 14-5753 0 0,3-3-1592 0 0,6-2-3232 0 0</inkml:trace>
  <inkml:trace contextRef="#ctx0" brushRef="#br0" timeOffset="1005.408">3068 387 11538 0 0,'0'0'909'0'0,"0"0"-45"0"0,0 0-9 0 0,0 0-67 0 0,0 0-99 0 0,0 0-90 0 0,0 0-47 0 0,0 0 34 0 0,0 0 73 0 0,0 0 3 0 0,0 0-111 0 0,0 0-149 0 0,-1-3-160 0 0,0 106 3436 0 0,-69 693-349 0 0,-62 819-2259 0 0,93-1210-837 0 0,18 2 0 0 0,19 95-233 0 0,24 455 146 0 0,-4-674-346 0 0,-17-288-5056 0 0,2-7-2499 0 0,-1 7-1226 0 0</inkml:trace>
  <inkml:trace contextRef="#ctx0" brushRef="#br0" timeOffset="2021.272">1946 1242 5609 0 0,'0'0'1256'0'0,"0"0"39"0"0,0 0 27 0 0,0 0-32 0 0,0 0-41 0 0,0 0-41 0 0,0 0-77 0 0,0 0-105 0 0,0 0-106 0 0,0-11-116 0 0,0-32-153 0 0,0 41-595 0 0,0 0-1 0 0,1 1 1 0 0,-1-1 0 0 0,1 1 0 0 0,-1-1-1 0 0,1 1 1 0 0,0-1 0 0 0,-1 1-1 0 0,1-1 1 0 0,0 1 0 0 0,0 0-1 0 0,0-1 1 0 0,0 1 0 0 0,0 0-1 0 0,0 0 1 0 0,1 0 0 0 0,-1 0-1 0 0,0 0 1 0 0,0 0 0 0 0,1 0-1 0 0,-1 0 1 0 0,1 1 0 0 0,-1-1-1 0 0,1 0 1 0 0,-1 1 0 0 0,1-1-1 0 0,-1 1 1 0 0,1 0 0 0 0,-1-1-1 0 0,1 1 1 0 0,0 0 0 0 0,-1 0 0 0 0,1 0-1 0 0,-1 0 1 0 0,1 0 0 0 0,0 0-1 0 0,-1 1 1 0 0,1-1 0 0 0,-1 1-1 0 0,1-1 1 0 0,-1 1 0 0 0,1-1-1 0 0,-1 1 1 0 0,1 0 0 0 0,-1 0-1 0 0,1-1 1 0 0,-1 1 0 0 0,1 1-56 0 0,97 141 993 0 0,-15-33-865 0 0,-82-106-2835 0 0,-7-12-11660 0 0,4 6 9886 0 0</inkml:trace>
  <inkml:trace contextRef="#ctx0" brushRef="#br0" timeOffset="2333.541">2231 1188 0 0 0,'0'0'1207'0'0,"0"0"657"0"0,0 0 269 0 0,0 0 121 0 0,0 0 106 0 0,0 0-47 0 0,0 0-242 0 0,0 0-428 0 0,0 0-532 0 0,0 0-465 0 0,0 0-296 0 0,-3-4-118 0 0,2 4-210 0 0,0-1-1 0 0,1 0 1 0 0,-1 0 0 0 0,0 0-1 0 0,0 1 1 0 0,0-1 0 0 0,0 1-1 0 0,0-1 1 0 0,0 1 0 0 0,0-1 0 0 0,0 1-1 0 0,0-1 1 0 0,0 1 0 0 0,0 0-1 0 0,0-1 1 0 0,-1 1 0 0 0,1 0-1 0 0,0 0 1 0 0,0 0 0 0 0,0 0 0 0 0,0 0-1 0 0,0 0 1 0 0,-1 0 0 0 0,1 1-1 0 0,0-1 1 0 0,0 0 0 0 0,0 1-1 0 0,0-1 1 0 0,0 1 0 0 0,0-1 0 0 0,0 1-1 0 0,0-1 1 0 0,0 1 0 0 0,0 0-1 0 0,0-1 1 0 0,0 1 0 0 0,0 0-1 0 0,1 0 1 0 0,-1-1 0 0 0,0 1 0 0 0,1 0-1 0 0,-1 0 1 0 0,0 0 0 0 0,1 0-1 0 0,-1 0 1 0 0,1 0 0 0 0,-1 0-1 0 0,1 1-21 0 0,-261 241 3504 0 0,244-216-3185 0 0,34-36-5599 0 0,-14 7-755 0 0,-1 0-4418 0 0</inkml:trace>
  <inkml:trace contextRef="#ctx0" brushRef="#br0" timeOffset="3271.412">2118 2126 3777 0 0,'0'0'847'0'0,"0"0"57"0"0,0 0 20 0 0,0 0 43 0 0,0 0 38 0 0,0 0 108 0 0,0 0 92 0 0,0 0 78 0 0,0 0 46 0 0,0 0-112 0 0,0 0-151 0 0,-1-5-177 0 0,-5-20 466 0 0,-35 28 2175 0 0,29 4-3338 0 0,-1 1-1 0 0,1 0 1 0 0,0 1-1 0 0,0 0 1 0 0,1 1-1 0 0,1 0 0 0 0,0 1 1 0 0,0 0-1 0 0,1 1 1 0 0,0 0-1 0 0,1 0 1 0 0,0 1-1 0 0,1 0 1 0 0,1 0-1 0 0,0 0 1 0 0,0 3-192 0 0,4-10 32 0 0,1 0 1 0 0,0 1 0 0 0,0-1 0 0 0,0 0-1 0 0,0 1 1 0 0,1-1 0 0 0,0 1 0 0 0,1-1-1 0 0,0 1 1 0 0,0-1 0 0 0,0 1 0 0 0,0-1-1 0 0,1 0 1 0 0,0 0 0 0 0,1 0 0 0 0,-1 0-1 0 0,1 0 1 0 0,2 3-33 0 0,-3-6 23 0 0,0 0 0 0 0,0 0 0 0 0,0-1 0 0 0,1 1 0 0 0,-1 0 0 0 0,0-1-1 0 0,1 0 1 0 0,0 0 0 0 0,0 1 0 0 0,0-1 0 0 0,0-1 0 0 0,0 1 0 0 0,0 0 0 0 0,0-1 0 0 0,0 0 0 0 0,0 0 0 0 0,1 0-1 0 0,-1 0 1 0 0,1 0 0 0 0,-1 0 0 0 0,1-1 0 0 0,-1 0 0 0 0,1 0 0 0 0,-1 0 0 0 0,1 0 0 0 0,-1 0 0 0 0,1-1-1 0 0,-1 0 1 0 0,0 1 0 0 0,1-1 0 0 0,-1 0 0 0 0,0-1 0 0 0,1 1 0 0 0,1-2-23 0 0,4 0 56 0 0,-1-1 0 0 0,1 0 0 0 0,-1 0 1 0 0,0-1-1 0 0,0 0 0 0 0,0 0 0 0 0,-1-1 0 0 0,0 0 0 0 0,0-1 1 0 0,0 1-1 0 0,-1-1 0 0 0,0 0 0 0 0,0-1 0 0 0,-1 0 0 0 0,0 1 1 0 0,0-2-1 0 0,-1 1 0 0 0,0 0 0 0 0,-1-1 0 0 0,0 0 0 0 0,0 0 1 0 0,0 0-1 0 0,-2 0 0 0 0,1 0 0 0 0,0-5-56 0 0,-17-66 225 0 0,14 78-302 0 0,1 0-1 0 0,-1 0 1 0 0,0 0 0 0 0,0 0 0 0 0,0 0-1 0 0,0 0 1 0 0,0 0 0 0 0,0 0 0 0 0,-1 0-1 0 0,1 1 1 0 0,-1-1 0 0 0,1 0 0 0 0,-1 1-1 0 0,0-1 1 0 0,1 1 0 0 0,-1 0 0 0 0,0-1-1 0 0,0 1 1 0 0,0 0 0 0 0,0 0 0 0 0,0 0-1 0 0,0 1 1 0 0,0-1 0 0 0,0 0 0 0 0,-1 1-1 0 0,1-1 1 0 0,0 1 0 0 0,0 0 0 0 0,0 0-1 0 0,-1 0 1 0 0,1 0 0 0 0,0 0-1 0 0,0 0 1 0 0,0 1 0 0 0,-1-1 77 0 0,-14 12-4932 0 0,9 0-5269 0 0,6-7 566 0 0</inkml:trace>
  <inkml:trace contextRef="#ctx0" brushRef="#br0" timeOffset="4085.479">1792 3388 4873 0 0,'0'0'1616'0'0,"0"0"-375"0"0,0 0-201 0 0,0 0-97 0 0,0 0-43 0 0,0 0 24 0 0,0 0-30 0 0,0 0-42 0 0,0 0-80 0 0,0 0-73 0 0,0 0-70 0 0,0 0-93 0 0,0 0-45 0 0,-5 5-53 0 0,-15 17-62 0 0,21-22-293 0 0,-1 0 0 0 0,1 0 0 0 0,-1 0 0 0 0,0-1 0 0 0,1 1 0 0 0,-1 0 0 0 0,0 0 0 0 0,1 0 0 0 0,-1 0 0 0 0,1 0 0 0 0,-1 0 0 0 0,0 0 0 0 0,1 0 0 0 0,-1 0 0 0 0,0 1 0 0 0,1-1 0 0 0,-1 0 0 0 0,0 0 0 0 0,1 0 1 0 0,-1 0-1 0 0,1 0 0 0 0,-1 1 0 0 0,0-1 0 0 0,0 0 0 0 0,1 0 0 0 0,-1 0 0 0 0,0 1 0 0 0,1-1 0 0 0,-1 0 0 0 0,0 1 0 0 0,0-1 0 0 0,1 0 0 0 0,-1 1 0 0 0,0-1 0 0 0,0 0 0 0 0,0 1 0 0 0,0-1 0 0 0,0 0 0 0 0,1 1 0 0 0,-1-1 0 0 0,0 0 0 0 0,0 1 1 0 0,0-1-1 0 0,0 1 0 0 0,0-1 0 0 0,0 0 0 0 0,0 1 0 0 0,0-1 0 0 0,0 0 0 0 0,0 1 0 0 0,0-1 0 0 0,-1 1 0 0 0,1-1 0 0 0,0 0 0 0 0,0 1 0 0 0,0-1-83 0 0,110-158 2477 0 0,-107 232-1221 0 0,-5-59-1537 0 0,-40 355 788 0 0,32-292-4124 0 0,-1 0-3562 0 0,9-61-4385 0 0</inkml:trace>
  <inkml:trace contextRef="#ctx0" brushRef="#br0" timeOffset="7038.804">4698 1726 0 0 0,'0'0'896'0'0,"0"0"286"0"0,0 0 201 0 0,0 0 110 0 0,0 0 12 0 0,0 0-84 0 0,0 0-126 0 0,0 0-82 0 0,0 0-72 0 0,-4 1-25 0 0,-14 5-41 0 0,14-5-89 0 0,10 0 6073 0 0,21-1-6285 0 0,264-2 1059 0 0,281 27-992 0 0,245-6-36 0 0,43-3-236 0 0,298-8 16 0 0,-399 23-518 0 0,159-3 81 0 0,-308-28-117 0 0,-554-4-19 0 0,-87 8-5324 0 0,16 0 1200 0 0,0 0-4239 0 0,3-2-1304 0 0</inkml:trace>
  <inkml:trace contextRef="#ctx0" brushRef="#br0" timeOffset="10058.602">3548 987 0 0 0,'0'0'229'0'0,"0"0"976"0"0,0 0 620 0 0,0 0 237 0 0,0 0-97 0 0,0 0-249 0 0,0 0-282 0 0,0 0-258 0 0,3-5-163 0 0,22-91 4170 0 0,-25 86-4878 0 0,1 6-214 0 0,-1 0 0 0 0,1 0 0 0 0,-1 0 0 0 0,0 1 0 0 0,0-1 1 0 0,-1 0-1 0 0,1 0 0 0 0,-1 0 0 0 0,0 0 0 0 0,0 0 0 0 0,0 1 0 0 0,0-1 0 0 0,-1 0 1 0 0,1 1-1 0 0,-1-1 0 0 0,0 1 0 0 0,0 0 0 0 0,0 0 0 0 0,-1-1-91 0 0,1 5 11 0 0,0-1-1 0 0,0 1 0 0 0,0 0 1 0 0,0-1-1 0 0,1 1 0 0 0,-1 0 1 0 0,0 0-1 0 0,1 0 0 0 0,-1 1 1 0 0,1-1-1 0 0,-1 0 0 0 0,1 1 1 0 0,-1-1-1 0 0,1 1 0 0 0,0-1 1 0 0,0 1-1 0 0,-1-1 0 0 0,1 1 1 0 0,0 0-1 0 0,1 0 0 0 0,-1-1 1 0 0,0 1-1 0 0,1 0 0 0 0,-1 0 1 0 0,0 1-11 0 0,-1 2 55 0 0,-16 30 37 0 0,2 0 1 0 0,1 1-1 0 0,2 1 1 0 0,1 0-1 0 0,3 0 1 0 0,0 1 0 0 0,3 1-1 0 0,1-1 1 0 0,2 1-1 0 0,1 32-92 0 0,3-51 42 0 0,-8 71 342 0 0,7-89-315 0 0,-1 1 0 0 0,1-1 0 0 0,-1 0 0 0 0,0 0-1 0 0,0 1 1 0 0,0-1 0 0 0,0 0 0 0 0,0 0-1 0 0,0 0 1 0 0,-1 0 0 0 0,1 0 0 0 0,-1-1 0 0 0,1 1-1 0 0,-1 0 1 0 0,0-1 0 0 0,0 1 0 0 0,1-1-1 0 0,-1 1 1 0 0,0-1 0 0 0,0 0 0 0 0,-1 0-1 0 0,1 0 1 0 0,0 0 0 0 0,0 0 0 0 0,0 0 0 0 0,-1-1-1 0 0,1 1 1 0 0,0-1 0 0 0,-1 0 0 0 0,1 0-1 0 0,0 1 1 0 0,-1-1 0 0 0,1-1 0 0 0,-1 1-69 0 0,-5-2-43 0 0,1-1-1 0 0,0 0 1 0 0,0-1 0 0 0,1 1-1 0 0,-1-1 1 0 0,1 0 0 0 0,-1-1 0 0 0,1 0-1 0 0,1 0 1 0 0,-1 0 0 0 0,1 0 0 0 0,0-1-1 0 0,0 0 1 0 0,0-1 43 0 0,-13-12-1245 0 0,8 9 72 0 0,-12-11-4869 0 0,-4 8-8235 0 0,23 13 13772 0 0</inkml:trace>
  <inkml:trace contextRef="#ctx0" brushRef="#br0" timeOffset="10407.55">3128 1310 0 0 0,'0'0'1426'0'0,"0"0"423"0"0,0 0-136 0 0,0 0-104 0 0,0 0 40 0 0,0 0 2 0 0,0 0-135 0 0,0 0-238 0 0,0 0-361 0 0,0 0-382 0 0,0 0-290 0 0,0 0-101 0 0,0 0 54 0 0,2-2 161 0 0,105-20 2288 0 0,155-39-136 0 0,-263 62-1174 0 0,-3 0-186 0 0,-2 15-4228 0 0,6 5-3962 0 0,0-12 3 0 0,0-3 1453 0 0</inkml:trace>
  <inkml:trace contextRef="#ctx0" brushRef="#br0" timeOffset="10827.761">3590 1468 9426 0 0,'0'0'1479'0'0,"0"0"-528"0"0,0 0-168 0 0,0 0 22 0 0,0 0 99 0 0,0 0 127 0 0,0 0 70 0 0,0 0 41 0 0,0 0-72 0 0,0 0-172 0 0,0 0-184 0 0,-1-10-152 0 0,-5-44 787 0 0,-14 66-110 0 0,-6 63-1179 0 0,26-73-61 0 0,1 0 0 0 0,-1 0-1 0 0,0 0 1 0 0,1 0-1 0 0,-1 0 1 0 0,1 0-1 0 0,0 0 1 0 0,-1-1-1 0 0,1 1 1 0 0,0 0 0 0 0,0 0-1 0 0,0-1 1 0 0,0 1-1 0 0,1 0 1 0 0,-1-1-1 0 0,0 1 1 0 0,1-1-1 0 0,-1 0 1 0 0,1 1 0 0 0,-1-1-1 0 0,1 0 1 0 0,0 0-1 0 0,0 0 1 0 0,-1 0-1 0 0,1 0 1 0 0,0 0 0 0 0,0-1-1 0 0,0 1 1 0 0,0-1-1 0 0,0 1 1 0 0,0-1-1 0 0,0 0 1 0 0,0 0-1 0 0,0 1 1 0 0,0-1 0 0 0,0-1-1 0 0,0 1 1 0 0,0 0 1 0 0,1-1 43 0 0,1 1 1 0 0,-1-1 0 0 0,0 0 0 0 0,0 0 0 0 0,1 0 0 0 0,-1-1-1 0 0,0 1 1 0 0,0-1 0 0 0,0 1 0 0 0,-1-1 0 0 0,1 0-1 0 0,0 0 1 0 0,-1-1 0 0 0,1 1 0 0 0,-1 0 0 0 0,0-1 0 0 0,0 1-1 0 0,0-1 1 0 0,0 0 0 0 0,0 0 0 0 0,0 0 0 0 0,-1 0-1 0 0,1 0 1 0 0,-1 0 0 0 0,0 0 0 0 0,0 0 0 0 0,0-1 0 0 0,-1 1-1 0 0,1 0 1 0 0,-1-1 0 0 0,0 1 0 0 0,1 0 0 0 0,-2-2-44 0 0,2 2-39 0 0,-1 0 0 0 0,1 1 0 0 0,-1-1 0 0 0,0 0 0 0 0,0 0 0 0 0,0 0 0 0 0,-1 0 0 0 0,1 0 1 0 0,-1 0-1 0 0,1 1 0 0 0,-1-1 0 0 0,0 0 0 0 0,0 0 0 0 0,0 1 0 0 0,0-1 0 0 0,-1 1 0 0 0,1-1 1 0 0,-1 1-1 0 0,0-1 0 0 0,1 1 0 0 0,-1 0 0 0 0,0 0 0 0 0,0 0 0 0 0,-1 0 0 0 0,1 0 0 0 0,0 0 0 0 0,-1 1 1 0 0,1-1-1 0 0,-1 1 0 0 0,1 0 0 0 0,-1-1 0 0 0,1 1 0 0 0,-1 0 0 0 0,0 1 0 0 0,0-1 0 0 0,0 0 1 0 0,1 1-1 0 0,-3-1 39 0 0,1 3-3987 0 0,3 3-6675 0 0,2-3 1883 0 0</inkml:trace>
  <inkml:trace contextRef="#ctx0" brushRef="#br0" timeOffset="11688.651">5044 968 0 0 0,'0'0'1771'0'0,"0"0"-197"0"0,0 0-237 0 0,0 0-87 0 0,0 0-42 0 0,0 0 68 0 0,0 0 35 0 0,0 0-46 0 0,0 0-88 0 0,0 0-182 0 0,0 0-212 0 0,0 0-156 0 0,-1-8-119 0 0,-5-36 1251 0 0,6 43-1676 0 0,0-1 0 0 0,0 1-1 0 0,-1 0 1 0 0,1-1 0 0 0,0 1 0 0 0,-1 0-1 0 0,1-1 1 0 0,-1 1 0 0 0,0 0 0 0 0,1 0 0 0 0,-1 0-1 0 0,0 0 1 0 0,1-1 0 0 0,-1 1 0 0 0,0 0 0 0 0,0 0-1 0 0,0 0 1 0 0,0 1 0 0 0,0-1 0 0 0,0 0-1 0 0,0 0 1 0 0,-1 0 0 0 0,1 1 0 0 0,0-1 0 0 0,0 1-1 0 0,0-1 1 0 0,-1 1 0 0 0,1-1 0 0 0,0 1 0 0 0,-1 0-1 0 0,1 0 1 0 0,0-1 0 0 0,-1 1 0 0 0,1 0-1 0 0,0 0 1 0 0,-1 0 0 0 0,1 1 0 0 0,-1-1 0 0 0,1 0-1 0 0,0 0 1 0 0,0 1 0 0 0,-1-1 0 0 0,1 1 0 0 0,0-1-1 0 0,0 1 1 0 0,-1-1 0 0 0,1 1 0 0 0,0 0-1 0 0,0 0 1 0 0,0 0 0 0 0,0-1 0 0 0,-1 2-83 0 0,-9 16 114 0 0,1-1 0 0 0,1 1-1 0 0,1 1 1 0 0,0 0 0 0 0,2 0 0 0 0,0 0 0 0 0,1 1-1 0 0,1 0 1 0 0,1 0 0 0 0,0 0 0 0 0,2 1 0 0 0,0-1 0 0 0,1 0-1 0 0,1 1 1 0 0,4 15-114 0 0,-5-23 35 0 0,8 167 425 0 0,-9-178-420 0 0,1 0 0 0 0,-1 1 0 0 0,1-1 0 0 0,-1 0 0 0 0,0 0 0 0 0,0 1 0 0 0,0-1 0 0 0,0 0 0 0 0,0 0-1 0 0,0 0 1 0 0,-1 0 0 0 0,1 0 0 0 0,-1-1 0 0 0,1 1 0 0 0,-1 0 0 0 0,0-1 0 0 0,0 1 0 0 0,0-1 0 0 0,0 1 0 0 0,0-1 0 0 0,0 0 0 0 0,0 0 0 0 0,0 0 0 0 0,0 0 0 0 0,0 0 0 0 0,0-1 0 0 0,-1 1 0 0 0,1-1 0 0 0,0 1 0 0 0,-1-1 0 0 0,1 0 0 0 0,0 0 0 0 0,-1 0 0 0 0,1 0 0 0 0,-1 0 0 0 0,1-1 0 0 0,0 1 0 0 0,0-1 0 0 0,-1 1 0 0 0,1-1 0 0 0,0 0 0 0 0,0 0 0 0 0,0 0 0 0 0,-1 0 0 0 0,1 0 0 0 0,0 0 0 0 0,1-1 0 0 0,-1 1 0 0 0,0-1 0 0 0,0 1 0 0 0,1-1 0 0 0,-1 0 0 0 0,0 0-40 0 0,-15-11-894 0 0,-5-3 2951 0 0,10 4-3823 0 0,6 0-4269 0 0,5-1-6073 0 0,2 10 5387 0 0</inkml:trace>
  <inkml:trace contextRef="#ctx0" brushRef="#br0" timeOffset="11997.494">4741 1289 3673 0 0,'0'0'2762'0'0,"0"0"-1558"0"0,0 0-439 0 0,0 0 236 0 0,0 0 311 0 0,0 0 139 0 0,0 0-149 0 0,0 0-370 0 0,0 0-356 0 0,0 0-160 0 0,0 0 12 0 0,0 0 53 0 0,0 0 29 0 0,9-3 2 0 0,249-65 3930 0 0,-252 57-2155 0 0,-23 25-5020 0 0,15-2-758 0 0,2-4-1715 0 0,0-3-72 0 0,0-1-2068 0 0</inkml:trace>
  <inkml:trace contextRef="#ctx0" brushRef="#br0" timeOffset="12438.23">4968 1510 13419 0 0,'0'0'1016'0'0,"0"0"-160"0"0,0 0-168 0 0,0 0-62 0 0,0 0-6 0 0,0 0-15 0 0,0 0-26 0 0,0 0-17 0 0,0 0-13 0 0,0 0-35 0 0,0 0-93 0 0,9-12-82 0 0,68-78 737 0 0,-29 29 1822 0 0,-47 61-2717 0 0,-1 0-81 0 0,-1 14-112 0 0,-30 214 563 0 0,24-167-551 0 0,7-61-107 0 0,-1-8-5318 0 0,2 5 431 0 0,-1 2 2907 0 0,0-2-9088 0 0</inkml:trace>
  <inkml:trace contextRef="#ctx0" brushRef="#br0" timeOffset="13219.764">6321 1027 1360 0 0,'0'0'989'0'0,"0"0"-56"0"0,0 0-29 0 0,0 0 62 0 0,0 0 155 0 0,0 0 152 0 0,0 0 120 0 0,0 0 13 0 0,0 0-103 0 0,3-10-187 0 0,14-52 1243 0 0,-32 31 1306 0 0,13 31-3632 0 0,-1 0 1 0 0,1 0-1 0 0,-1 0 0 0 0,1 0 0 0 0,0 0 0 0 0,-1 0 1 0 0,1 0-1 0 0,0 1 0 0 0,-1-1 0 0 0,1 1 1 0 0,0 0-1 0 0,0 0 0 0 0,0 0 0 0 0,0 0 0 0 0,-1 0 1 0 0,1 0-1 0 0,0 0 0 0 0,1 1 0 0 0,-1-1 0 0 0,0 1 1 0 0,0 0-1 0 0,0 0-33 0 0,-10 16 131 0 0,1 0 0 0 0,1 1 1 0 0,1 0-1 0 0,0 1 0 0 0,1-1 0 0 0,2 2 0 0 0,0-1 1 0 0,1 1-1 0 0,1 0 0 0 0,1 0 0 0 0,0 0 1 0 0,2 0-1 0 0,1 0 0 0 0,0 1 0 0 0,2-1 0 0 0,3 16-131 0 0,-4 60 181 0 0,-1-94-151 0 0,-1-1 0 0 0,1 1 0 0 0,0-1 0 0 0,-1 1 0 0 0,1 0-1 0 0,-1-1 1 0 0,0 0 0 0 0,0 1 0 0 0,0-1 0 0 0,0 0 0 0 0,0 1 0 0 0,-1-1-1 0 0,1 0 1 0 0,-1 0 0 0 0,1 0 0 0 0,-1 0 0 0 0,0 0 0 0 0,0 0 0 0 0,0-1-1 0 0,0 1 1 0 0,0-1 0 0 0,0 1 0 0 0,0-1 0 0 0,-1 0 0 0 0,1 0-1 0 0,0 0 1 0 0,-1 0 0 0 0,1 0 0 0 0,-1 0 0 0 0,1 0 0 0 0,-1-1 0 0 0,1 0-1 0 0,-1 1 1 0 0,1-1 0 0 0,-1 0 0 0 0,1 0 0 0 0,-1 0 0 0 0,0-1 0 0 0,1 1-1 0 0,-1-1 1 0 0,1 1 0 0 0,-1-1 0 0 0,1 0 0 0 0,0 0 0 0 0,-1 0 0 0 0,1 0-1 0 0,0 0 1 0 0,-1-1 0 0 0,1 1 0 0 0,0-1 0 0 0,0 1 0 0 0,0-1 0 0 0,0 0-1 0 0,1 0 1 0 0,-1 0 0 0 0,0 0 0 0 0,1 0 0 0 0,0 0 0 0 0,-1 0-1 0 0,1 0 1 0 0,0-1 0 0 0,0 1 0 0 0,0-1 0 0 0,0 1 0 0 0,0-1-30 0 0,-2-48-3884 0 0,7 33-1164 0 0,0 2-4088 0 0,-1 10 3464 0 0</inkml:trace>
  <inkml:trace contextRef="#ctx0" brushRef="#br0" timeOffset="13427.219">6067 1230 11066 0 0,'0'0'874'0'0,"0"0"11"0"0,0 0 56 0 0,0 0 115 0 0,0 0-1 0 0,0 0-207 0 0,0 0-315 0 0,0 0-309 0 0,0 0-164 0 0,0 0-53 0 0,0 0-46 0 0,12-3-78 0 0,54-10-237 0 0,-6 11-2715 0 0,-27 5-4865 0 0,-23-1 1898 0 0</inkml:trace>
  <inkml:trace contextRef="#ctx0" brushRef="#br0" timeOffset="13819.515">6316 1457 6929 0 0,'0'0'1797'0'0,"0"0"-217"0"0,0 0-205 0 0,0 0-40 0 0,0 0-3 0 0,0 0-139 0 0,0 0-284 0 0,0 0-243 0 0,0 0-152 0 0,0 0-81 0 0,0 0-44 0 0,0 0-52 0 0,0 0-73 0 0,10 0-49 0 0,3 0-171 0 0,-4-1 49 0 0,1 0-1 0 0,-1 1 1 0 0,0 0-1 0 0,1 1 1 0 0,-1 0-1 0 0,0 0 1 0 0,0 1 0 0 0,0 0-1 0 0,0 0 1 0 0,7 4-93 0 0,-15-4 52 0 0,0 1 1 0 0,-1-1-1 0 0,1 0 0 0 0,0 1 1 0 0,-1-1-1 0 0,1 0 1 0 0,-1 1-1 0 0,0-1 1 0 0,0 1-1 0 0,0-1 1 0 0,0 1-1 0 0,0-1 0 0 0,-1 0 1 0 0,1 1-1 0 0,-1-1 1 0 0,0 1-1 0 0,1-1 1 0 0,-1 0-1 0 0,0 0 0 0 0,0 1 1 0 0,0-1-1 0 0,-1 0 1 0 0,1 0-1 0 0,-1 0 1 0 0,1 0-1 0 0,-1-1 1 0 0,1 1-1 0 0,-1 0 0 0 0,0 0 1 0 0,0-1-1 0 0,0 1 1 0 0,0-1-1 0 0,0 0 1 0 0,0 0-1 0 0,0 0 1 0 0,-1 0-1 0 0,0 1-52 0 0,-1 2 16 0 0,-31 22 245 0 0,-27 30 386 0 0,63-55-607 0 0,0 0-1 0 0,1 0 1 0 0,-1 0-1 0 0,0 0 1 0 0,0 0-1 0 0,0-1 1 0 0,1 1-1 0 0,-1 0 1 0 0,0-1-1 0 0,1 1 1 0 0,-1-1 0 0 0,0 1-1 0 0,1-1 1 0 0,-1 0-1 0 0,1 0 1 0 0,-1 0-1 0 0,1 0 1 0 0,-1 0-1 0 0,1 0 1 0 0,-1 0-1 0 0,0 0 1 0 0,1 0-1 0 0,-1-1 1 0 0,1 1-1 0 0,-1 0 1 0 0,0-1-1 0 0,1 1 1 0 0,-1-1-1 0 0,0 0 1 0 0,1 0-40 0 0,134-12-986 0 0,-107 16-3374 0 0,0 1-3858 0 0,-21-3-2234 0 0</inkml:trace>
  <inkml:trace contextRef="#ctx0" brushRef="#br0" timeOffset="14467.456">7764 1024 5577 0 0,'0'0'911'0'0,"0"0"-152"0"0,0 0-82 0 0,0 0 124 0 0,0 0 196 0 0,0 0 183 0 0,11-7 117 0 0,34-20 30 0 0,-44 27-1180 0 0,0-1 1 0 0,0 1-1 0 0,0 0 1 0 0,0-1-1 0 0,0 1 1 0 0,0 0-1 0 0,0-1 1 0 0,0 1-1 0 0,0-1 1 0 0,-1 0-1 0 0,1 1 1 0 0,0-1-1 0 0,0 0 1 0 0,0 1-1 0 0,-1-1 1 0 0,1 0-1 0 0,0 0 1 0 0,-1 0-1 0 0,1 1 1 0 0,0-1-1 0 0,-1 0 1 0 0,0 0 0 0 0,1 0-1 0 0,-1 0 1 0 0,1 0-1 0 0,-1 0 1 0 0,0 0-1 0 0,0 0 1 0 0,0 0-1 0 0,1 0 1 0 0,-1 0-1 0 0,0 0 1 0 0,0 0-1 0 0,0-1 1 0 0,-1 1-1 0 0,1 0 1 0 0,0 0-1 0 0,0 0 1 0 0,-1 0-1 0 0,1 0 1 0 0,0 0-1 0 0,-1 0 1 0 0,1 0-1 0 0,-1 1 1 0 0,1-1 0 0 0,-1 0-1 0 0,1 0 1 0 0,-2 0-148 0 0,-37-4 1604 0 0,28 16-1550 0 0,2 0 0 0 0,0 0-1 0 0,0 1 1 0 0,1 1 0 0 0,0-1-1 0 0,1 1 1 0 0,1 0-1 0 0,0 1 1 0 0,1-1 0 0 0,0 1-1 0 0,1 0 1 0 0,1 1 0 0 0,0-1-1 0 0,0 2-53 0 0,-1 5 93 0 0,0-1 1 0 0,1 2-1 0 0,1-1 0 0 0,1 0 0 0 0,1 0 1 0 0,0 1-1 0 0,2-1 0 0 0,1 0 0 0 0,0 0 1 0 0,2 0-1 0 0,0-1 0 0 0,6 15-93 0 0,-9-34 22 0 0,-1 0 1 0 0,0 0-1 0 0,1 0 0 0 0,-1 1 1 0 0,0-1-1 0 0,0 0 0 0 0,0 1 1 0 0,0-1-1 0 0,0 1 0 0 0,0-1 1 0 0,0 1-1 0 0,-1 0 0 0 0,1-1 0 0 0,-1 1 1 0 0,1 0-1 0 0,-1-1 0 0 0,1 1 1 0 0,-1 0-1 0 0,0-1 0 0 0,0 1 1 0 0,0 0-1 0 0,0 0 0 0 0,0-1 1 0 0,0 1-1 0 0,-1 0 0 0 0,1 0 0 0 0,0-1 1 0 0,-1 1-1 0 0,0 0 0 0 0,1-1 1 0 0,-1 1-1 0 0,0-1 0 0 0,0 1 1 0 0,0-1-1 0 0,0 1 0 0 0,0-1 1 0 0,0 1-1 0 0,0-1 0 0 0,0 0 0 0 0,0 0 1 0 0,-1 1-1 0 0,1-1 0 0 0,-1 0 1 0 0,1 0-1 0 0,-1-1 0 0 0,1 1 1 0 0,-1 0-1 0 0,1 0 0 0 0,-1-1 1 0 0,0 1-1 0 0,1-1 0 0 0,-1 1 0 0 0,0-1 1 0 0,0 0-1 0 0,-1 1-22 0 0,-3-2 29 0 0,1 0 0 0 0,-1 1-1 0 0,0-2 1 0 0,1 1 0 0 0,-1-1 0 0 0,1 0-1 0 0,-1 0 1 0 0,1 0 0 0 0,0-1 0 0 0,0 0-1 0 0,0 0 1 0 0,0 0 0 0 0,1 0 0 0 0,-1-1-1 0 0,-2-2-28 0 0,-16-26-2323 0 0,20 15-4023 0 0,3 6-3471 0 0,0 7 4212 0 0,0 1 3957 0 0</inkml:trace>
  <inkml:trace contextRef="#ctx0" brushRef="#br0" timeOffset="14642.488">7559 1318 752 0 0,'0'0'3015'0'0,"0"0"-153"0"0,0 0-420 0 0,0 0-423 0 0,0 0-438 0 0,0 0-470 0 0,0 0-363 0 0,0 0-211 0 0,0 0-111 0 0,0 0-92 0 0,12-9-95 0 0,38-25-106 0 0,27 16-834 0 0,-59 18-146 0 0,8-1-2069 0 0,-9 1-1852 0 0,-3 0-2199 0 0</inkml:trace>
  <inkml:trace contextRef="#ctx0" brushRef="#br0" timeOffset="15286.831">7885 1436 0 0 0,'0'0'472'0'0,"0"0"998"0"0,0 0 130 0 0,0 0-126 0 0,0 0-149 0 0,0 0-155 0 0,0 0-122 0 0,0 0-101 0 0,-10-2 8034 0 0,11-1-8912 0 0,-1 1 1 0 0,1-1 0 0 0,0 1 0 0 0,0 0-1 0 0,0-1 1 0 0,0 1 0 0 0,0 0 0 0 0,0 0-1 0 0,0 0 1 0 0,1 0 0 0 0,-1 0 0 0 0,1 0-1 0 0,0 0 1 0 0,-1 1 0 0 0,1-1 0 0 0,0 0-1 0 0,0 1 1 0 0,0 0 0 0 0,0-1-1 0 0,0 1 1 0 0,0 0 0 0 0,1 0 0 0 0,-1 0-70 0 0,-2 1 17 0 0,4-3-5 0 0,-1 0 0 0 0,1 1 0 0 0,0-1-1 0 0,0 1 1 0 0,0 0 0 0 0,0 0 0 0 0,0 1 0 0 0,0-1-1 0 0,0 1 1 0 0,1 0 0 0 0,-1 0 0 0 0,0 0-1 0 0,1 1 1 0 0,-1-1 0 0 0,1 1 0 0 0,-1 0 0 0 0,0 0-1 0 0,1 1 1 0 0,-1-1 0 0 0,1 1 0 0 0,-1 0-1 0 0,0 0 1 0 0,0 1 0 0 0,4 1-12 0 0,-8 0 22 0 0,1 0 1 0 0,0 1-1 0 0,-1-1 0 0 0,1 0 0 0 0,-1 1 0 0 0,0-1 1 0 0,-1 1-1 0 0,1-1 0 0 0,0 0 0 0 0,-1 1 1 0 0,0-1-1 0 0,1 0 0 0 0,-2 0 0 0 0,1 1 1 0 0,0-1-1 0 0,0 0 0 0 0,-1 0 0 0 0,0 0 1 0 0,0 0-1 0 0,0 0 0 0 0,0-1 0 0 0,0 1 1 0 0,0-1-1 0 0,-1 1 0 0 0,1-1 0 0 0,-1 0 0 0 0,1 0 1 0 0,-1 0-1 0 0,0 0 0 0 0,0 0 0 0 0,0-1 1 0 0,0 1-1 0 0,0-1 0 0 0,-3 1-22 0 0,-40 26 179 0 0,75-19 118 0 0,-23-8-264 0 0,1 0 1 0 0,-1 0-1 0 0,0 0 0 0 0,0 1 0 0 0,0 0 0 0 0,0 0 0 0 0,0 1 1 0 0,0 0-1 0 0,0 0 0 0 0,-1 0 0 0 0,1 0 0 0 0,-1 1 0 0 0,0 0 1 0 0,0 0-1 0 0,-1 0 0 0 0,1 1 0 0 0,-1 0 0 0 0,0 0 0 0 0,0 0 1 0 0,0 0-1 0 0,-1 1 0 0 0,0-1 0 0 0,3 6-33 0 0,-8-8 84 0 0,0-1 1 0 0,-1 1-1 0 0,1-1 0 0 0,0 1 0 0 0,-1-1 0 0 0,1 0 1 0 0,-1 0-1 0 0,0 0 0 0 0,0 0 0 0 0,0 0 0 0 0,0-1 1 0 0,0 1-1 0 0,0-1 0 0 0,0 0 0 0 0,0 0 0 0 0,-1 0 1 0 0,1 0-1 0 0,0-1 0 0 0,-1 1 0 0 0,1-1 0 0 0,-3 0-84 0 0,-74 7 260 0 0,47-11-3563 0 0,31 4 156 0 0,0-1-4938 0 0,2 1-1794 0 0</inkml:trace>
  <inkml:trace contextRef="#ctx0" brushRef="#br0" timeOffset="16726.528">3320 2139 0 0 0,'0'0'3531'0'0,"0"0"-1702"0"0,0 0-604 0 0,0 0 5 0 0,0 0 130 0 0,0 0 198 0 0,0 0 145 0 0,0 0 1 0 0,0 0-161 0 0,0 0-230 0 0,0 0-236 0 0,2-4-190 0 0,3-21 1946 0 0,-7 23-2747 0 0,1 1 1 0 0,-1 0-1 0 0,0-1 1 0 0,0 1-1 0 0,0 0 1 0 0,0 0-1 0 0,1 0 0 0 0,-1 0 1 0 0,-1 0-1 0 0,1 1 1 0 0,0-1-1 0 0,0 1 1 0 0,0-1-1 0 0,0 1 1 0 0,0 0-1 0 0,0 0 1 0 0,-1 0-1 0 0,1 0 1 0 0,0 0-1 0 0,0 0 1 0 0,0 1-1 0 0,0-1 1 0 0,-1 1-1 0 0,1-1 1 0 0,0 1-1 0 0,0 0 0 0 0,0 0 1 0 0,0 0-1 0 0,1 0 1 0 0,-1 0-1 0 0,0 0 1 0 0,0 0-1 0 0,0 1 1 0 0,1-1-1 0 0,-1 1 1 0 0,1-1-1 0 0,-1 1 1 0 0,0 1-87 0 0,-5 7 24 0 0,1-1 0 0 0,-1 1-1 0 0,2 1 1 0 0,0-1 0 0 0,0 1 0 0 0,1 0 0 0 0,0 0 0 0 0,1 0 0 0 0,0 1 0 0 0,1-1 0 0 0,0 1 0 0 0,0 0 0 0 0,2-1 0 0 0,-1 1 0 0 0,2 0 0 0 0,-1-1-1 0 0,2 5-23 0 0,-1-13 23 0 0,-1 1-1 0 0,1-1 0 0 0,-1 0 0 0 0,1 1 0 0 0,0-1 0 0 0,1 0 0 0 0,-1 0 1 0 0,0 0-1 0 0,1 0 0 0 0,0 0 0 0 0,0 0 0 0 0,0 0 0 0 0,0 0 0 0 0,0-1 0 0 0,0 1 1 0 0,1-1-1 0 0,-1 1 0 0 0,1-1 0 0 0,0 0 0 0 0,0 0 0 0 0,0 0 0 0 0,0-1 0 0 0,0 1 1 0 0,0-1-1 0 0,0 1 0 0 0,0-1 0 0 0,0 0 0 0 0,1 0 0 0 0,-1-1 0 0 0,1 1 1 0 0,-1-1-1 0 0,0 1 0 0 0,1-1 0 0 0,-1 0 0 0 0,1 0 0 0 0,-1-1 0 0 0,1 1 0 0 0,-1-1 1 0 0,0 0-1 0 0,1 1 0 0 0,-1-2 0 0 0,0 1 0 0 0,0 0 0 0 0,0-1 0 0 0,0 1 1 0 0,0-1-1 0 0,3-2-22 0 0,2-1 30 0 0,0-1 0 0 0,0 0 1 0 0,0 0-1 0 0,-1-1 0 0 0,0 0 0 0 0,-1 0 1 0 0,1 0-1 0 0,-1-1 0 0 0,-1 0 1 0 0,1-1-1 0 0,-2 1 0 0 0,1-1 0 0 0,-1 0 1 0 0,0 0-1 0 0,-1 0 0 0 0,0-1 1 0 0,0 1-1 0 0,-1-1 0 0 0,-1 1 0 0 0,1-1 1 0 0,-1 0-1 0 0,-1 0 0 0 0,0 0 1 0 0,0 1-1 0 0,-1-1 0 0 0,-1 0 0 0 0,1 0 1 0 0,-2 1-1 0 0,1-1 0 0 0,-1 1 1 0 0,-2-5-31 0 0,4 12-42 0 0,1 1 1 0 0,-1-1-1 0 0,0 0 1 0 0,0 0 0 0 0,0 0-1 0 0,0 0 1 0 0,0 1-1 0 0,0-1 1 0 0,-1 0 0 0 0,1 1-1 0 0,-1-1 1 0 0,1 1-1 0 0,-1-1 1 0 0,1 1 0 0 0,-1 0-1 0 0,0 0 1 0 0,1 0-1 0 0,-1 0 1 0 0,0 0 0 0 0,0 0-1 0 0,0 0 1 0 0,0 1-1 0 0,0-1 1 0 0,0 1 0 0 0,0-1-1 0 0,0 1 1 0 0,0 0-1 0 0,0 0 1 0 0,0 0 0 0 0,0 0-1 0 0,0 0 1 0 0,-2 0 41 0 0,-33 33-4399 0 0,30-19 674 0 0,3-4-2535 0 0,0-1-4728 0 0</inkml:trace>
  <inkml:trace contextRef="#ctx0" brushRef="#br0" timeOffset="17662.653">3337 3395 1840 0 0,'0'0'1575'0'0,"0"0"-21"0"0,0 0-68 0 0,0 0-11 0 0,0 0 72 0 0,0 0 66 0 0,0 0 33 0 0,0 0-62 0 0,0 0-147 0 0,0 0-182 0 0,0 0-186 0 0,0 0-155 0 0,0 0-118 0 0,-1-8-108 0 0,-1-25-53 0 0,-17 11 3067 0 0,-20 23-2494 0 0,32 5-1154 0 0,0 0 1 0 0,0 0-1 0 0,1 1 0 0 0,0 0 0 0 0,0 0 0 0 0,0 1 0 0 0,1-1 0 0 0,0 1 1 0 0,1 0-1 0 0,0 1 0 0 0,0-1 0 0 0,1 1 0 0 0,0 0 0 0 0,0-1 1 0 0,1 1-1 0 0,0 1 0 0 0,0-1 0 0 0,1 0 0 0 0,1 0 0 0 0,-1 0 1 0 0,2 1-1 0 0,-1-1 0 0 0,2 4-54 0 0,-2-9 32 0 0,0 0 1 0 0,1 0 0 0 0,0 0-1 0 0,0 0 1 0 0,0 0 0 0 0,1 0-1 0 0,-1-1 1 0 0,1 1 0 0 0,0 0-1 0 0,0-1 1 0 0,0 1 0 0 0,0-1-1 0 0,0 0 1 0 0,1 0 0 0 0,0 0-1 0 0,0 0 1 0 0,0 0 0 0 0,0-1-1 0 0,0 1 1 0 0,0-1 0 0 0,0 0-1 0 0,1 1 1 0 0,-1-2 0 0 0,1 1-1 0 0,0 0 1 0 0,0-1 0 0 0,-1 0-1 0 0,1 0 1 0 0,0 0 0 0 0,0 0-1 0 0,0 0 1 0 0,0-1 0 0 0,0 0-1 0 0,0 0 1 0 0,0 0 0 0 0,0 0-1 0 0,0-1 1 0 0,0 1 0 0 0,0-1-1 0 0,0 0 1 0 0,0 0 0 0 0,0-1-1 0 0,0 1 1 0 0,-1-1-1 0 0,1 0 1 0 0,-1 0 0 0 0,3-2-33 0 0,3-1 5 0 0,-1-1 0 0 0,0 0 0 0 0,-1 0-1 0 0,0-1 1 0 0,0 0 0 0 0,0 0 0 0 0,-1-1 0 0 0,0 0 0 0 0,0 0 0 0 0,-1 0 0 0 0,0-1 0 0 0,0 1 0 0 0,-1-1 0 0 0,0 0 0 0 0,-1-1 0 0 0,0 1-1 0 0,-1-1 1 0 0,0 1 0 0 0,0-1 0 0 0,-1 0 0 0 0,0 0 0 0 0,0 1 0 0 0,-1-1 0 0 0,-1 0 0 0 0,0 0 0 0 0,0 0 0 0 0,-1 1 0 0 0,0-1-1 0 0,-1 0 1 0 0,0 1 0 0 0,0 0 0 0 0,-4-7-5 0 0,-24-4-2590 0 0,18 21-1312 0 0,1 3-3912 0 0,5 0-3953 0 0</inkml:trace>
  <inkml:trace contextRef="#ctx0" brushRef="#br0" timeOffset="20102.361">4896 2133 1288 0 0,'0'0'1934'0'0,"0"0"-123"0"0,0 0-97 0 0,0 0-29 0 0,0 0 69 0 0,0 0 72 0 0,0 0-32 0 0,0 0-129 0 0,0 0-210 0 0,0 0-254 0 0,0 0-227 0 0,-1-6-175 0 0,-1-20-115 0 0,1 26-611 0 0,0-1-1 0 0,1 0 0 0 0,-1 0 1 0 0,0 0-1 0 0,0 1 0 0 0,0-1 1 0 0,0 0-1 0 0,0 1 1 0 0,0-1-1 0 0,0 1 0 0 0,0-1 1 0 0,0 1-1 0 0,0-1 0 0 0,0 1 1 0 0,0 0-1 0 0,0-1 0 0 0,0 1 1 0 0,0 0-1 0 0,0 0 0 0 0,0 0 1 0 0,-1 0-1 0 0,1 0 0 0 0,0 0 1 0 0,0 0-1 0 0,0 0 0 0 0,0 1 1 0 0,0-1-1 0 0,0 0 1 0 0,0 1-1 0 0,0-1 0 0 0,0 0 1 0 0,0 1-1 0 0,0 0 0 0 0,0-1 1 0 0,0 1-1 0 0,0-1 0 0 0,0 1 1 0 0,0 0-1 0 0,0 0 0 0 0,0 0-72 0 0,-6 4 31 0 0,0 0 0 0 0,1 1 0 0 0,0-1 0 0 0,0 1 0 0 0,0 0 0 0 0,1 1 0 0 0,0 0 0 0 0,0-1 0 0 0,1 2 0 0 0,-1-1 0 0 0,1 0 0 0 0,1 1 0 0 0,0 0 0 0 0,0 0 0 0 0,0 0 0 0 0,1 0 0 0 0,0 0 0 0 0,1 0 0 0 0,0 1 0 0 0,0-1 0 0 0,1 0 0 0 0,0 2-31 0 0,0-8 26 0 0,1 0 1 0 0,-1 1-1 0 0,1-1 1 0 0,0 0 0 0 0,-1 0-1 0 0,1 0 1 0 0,0 0-1 0 0,0 0 1 0 0,1 0-1 0 0,-1 0 1 0 0,0 0-1 0 0,1 0 1 0 0,-1 0-1 0 0,1-1 1 0 0,-1 1-1 0 0,1-1 1 0 0,0 1 0 0 0,0-1-1 0 0,0 1 1 0 0,0-1-1 0 0,0 0 1 0 0,0 0-1 0 0,0 0 1 0 0,0 0-1 0 0,0-1 1 0 0,0 1-1 0 0,1 0 1 0 0,-1-1-1 0 0,0 1 1 0 0,0-1 0 0 0,1 0-1 0 0,-1 0 1 0 0,0 0-1 0 0,1 0 1 0 0,-1 0-1 0 0,0-1 1 0 0,0 1-1 0 0,2-1-26 0 0,83-32 1055 0 0,-81 28-1023 0 0,-1 1 0 0 0,1-1 0 0 0,-1 0 0 0 0,0 0 0 0 0,-1 0 0 0 0,1-1 0 0 0,-1 0 0 0 0,0 1 0 0 0,-1-2 0 0 0,1 1 0 0 0,-1 0 0 0 0,-1-1 1 0 0,1 1-1 0 0,-1-1 0 0 0,0 0 0 0 0,0 0 0 0 0,-1 0 0 0 0,0 0 0 0 0,0 0 0 0 0,-1 0 0 0 0,0 0 0 0 0,0 0 0 0 0,0 0 0 0 0,-1 0 0 0 0,0 0 0 0 0,-1 0 0 0 0,0 0 0 0 0,0 0 0 0 0,0 1 0 0 0,0-1 0 0 0,-1 1 0 0 0,-1-1 0 0 0,1 1 0 0 0,-1-1-31 0 0,3 6-46 0 0,1 0 1 0 0,0 0 0 0 0,-1 1 0 0 0,1-1 0 0 0,0 0 0 0 0,-1 0 0 0 0,1 0 0 0 0,-1 1 0 0 0,1-1 0 0 0,-1 0 0 0 0,0 0 0 0 0,1 1 0 0 0,-1-1 0 0 0,0 0 0 0 0,1 1 0 0 0,-1-1 0 0 0,0 1 0 0 0,0-1 0 0 0,1 1 0 0 0,-1-1 0 0 0,0 1 0 0 0,0 0 0 0 0,0 0 0 0 0,0-1 0 0 0,0 1 0 0 0,0 0 0 0 0,0 0 0 0 0,0 0 0 0 0,1 0 0 0 0,-1 0 0 0 0,0 0-1 0 0,0 0 1 0 0,0 0 0 0 0,0 0 0 0 0,0 0 0 0 0,0 0 0 0 0,0 1 0 0 0,0-1 0 0 0,0 0 0 0 0,1 1 0 0 0,-1-1 0 0 0,0 1 0 0 0,0-1 0 0 0,0 1 0 0 0,1-1 0 0 0,-1 1 0 0 0,0-1 0 0 0,1 1 0 0 0,-1 0 0 0 0,0-1 0 0 0,0 1 44 0 0,-14 21-4256 0 0,5-1-5081 0 0,6-11-1865 0 0</inkml:trace>
  <inkml:trace contextRef="#ctx0" brushRef="#br0" timeOffset="20698.664">4726 3130 11434 0 0,'0'0'1270'0'0,"0"0"-55"0"0,0 0-59 0 0,0 0-14 0 0,0 0-29 0 0,0 0-106 0 0,0 0-176 0 0,0 0-141 0 0,0 0-154 0 0,0 0-140 0 0,0 0-65 0 0,0 0-46 0 0,0 0 38 0 0,-6 2 62 0 0,-8 2-243 0 0,15-6 2385 0 0,9-9-1516 0 0,133-169 640 0 0,-142 181-1640 0 0,0 0 0 0 0,0 1 0 0 0,0-1 0 0 0,0 0 0 0 0,0 1 1 0 0,0-1-1 0 0,-1 1 0 0 0,1-1 0 0 0,0 1 0 0 0,-1-1 1 0 0,1 1-1 0 0,-1-1 0 0 0,0 1 0 0 0,0-1 0 0 0,1 1 1 0 0,-1 0-1 0 0,0-1 0 0 0,0 1 0 0 0,-1-1 0 0 0,1 1 1 0 0,0-1-1 0 0,0 1 0 0 0,-1 0 0 0 0,1-1 0 0 0,-1 1 1 0 0,1-1-1 0 0,-1 1 0 0 0,0-1-11 0 0,-31 186 634 0 0,17-113-504 0 0,3 1 0 0 0,3 0 0 0 0,4 1-130 0 0,1-25 511 0 0,4-51-467 0 0,0 0-16 0 0,0 0 13 0 0,-2-30-2008 0 0,2 26 1021 0 0,0-11-3151 0 0,2 5-6072 0 0,-1 6-1538 0 0</inkml:trace>
  <inkml:trace contextRef="#ctx0" brushRef="#br0" timeOffset="22203.317">6047 2207 8498 0 0,'0'0'600'0'0,"0"0"1"0"0,0 0 36 0 0,0 0 157 0 0,0 0 233 0 0,0 0 256 0 0,0 0 244 0 0,0 0 122 0 0,0 0-29 0 0,0 0-189 0 0,0 0-326 0 0,-7 6-355 0 0,3-2-671 0 0,-16 13 381 0 0,32-33 45 0 0,146-160 1922 0 0,-162 208-1917 0 0,-1-12-376 0 0,-3 10 27 0 0,0 1 0 0 0,2 0-1 0 0,2 1 1 0 0,1-1 0 0 0,1 1 0 0 0,2 21-161 0 0,6-20-141 0 0,-4-26-4980 0 0,2 0-5171 0 0,-2-5-756 0 0</inkml:trace>
  <inkml:trace contextRef="#ctx0" brushRef="#br0" timeOffset="22806.809">5998 3153 6585 0 0,'0'0'1673'0'0,"0"0"-188"0"0,0 0-135 0 0,0 0 30 0 0,0 0 85 0 0,0 0 47 0 0,0 0-105 0 0,0 0-121 0 0,0 0-142 0 0,0 0-183 0 0,0 0-104 0 0,0 0-101 0 0,0 0-54 0 0,1-8-27 0 0,7-31 482 0 0,-21 49 295 0 0,6 1-1415 0 0,0 0 0 0 0,1 0 0 0 0,0 0 0 0 0,1 0 0 0 0,0 1 0 0 0,0 0 0 0 0,2 0 0 0 0,-1 0 0 0 0,2 1 0 0 0,0-1 0 0 0,0 1 0 0 0,1-1 0 0 0,0 1 0 0 0,1-1 0 0 0,2 10-37 0 0,-2-20 11 0 0,1 1 1 0 0,-1 0 0 0 0,1-1 0 0 0,0 1-1 0 0,0-1 1 0 0,0 1 0 0 0,0-1 0 0 0,0 0-1 0 0,0 1 1 0 0,1-1 0 0 0,-1 0 0 0 0,1 0-1 0 0,0 0 1 0 0,-1 0 0 0 0,1 0 0 0 0,0 0-1 0 0,0-1 1 0 0,0 1 0 0 0,0 0 0 0 0,1-1-1 0 0,-1 0 1 0 0,0 1 0 0 0,1-1 0 0 0,-1 0-1 0 0,1 0 1 0 0,-1-1 0 0 0,1 1 0 0 0,-1 0-1 0 0,1-1 1 0 0,0 0 0 0 0,-1 1 0 0 0,1-1 0 0 0,0 0-1 0 0,-1 0 1 0 0,1-1 0 0 0,0 1 0 0 0,-1-1-1 0 0,1 1-11 0 0,94-40 477 0 0,-27-28-229 0 0,-67 64-235 0 0,0-1 0 0 0,0 1 0 0 0,0-1 0 0 0,0 0 0 0 0,-1 0 0 0 0,1 0 0 0 0,-1 0 0 0 0,-1 0 0 0 0,1-1 0 0 0,-1 1 0 0 0,0-1 0 0 0,0 1 0 0 0,0-1 0 0 0,-1 1 0 0 0,0-1 0 0 0,0 1 0 0 0,0-1 0 0 0,-1 1 0 0 0,0-1 0 0 0,0 1 0 0 0,0 0 0 0 0,-1-1 0 0 0,0 1 0 0 0,0 0 0 0 0,-1-2-13 0 0,0 3-32 0 0,0 0 0 0 0,-1 0 0 0 0,1 1 0 0 0,-1-1 0 0 0,0 1-1 0 0,0 0 1 0 0,0 0 0 0 0,-1 0 0 0 0,1 1 0 0 0,-1 0 0 0 0,1-1 0 0 0,-1 2 0 0 0,0-1 0 0 0,0 0 0 0 0,0 1 0 0 0,0 0-1 0 0,0 0 1 0 0,0 1 0 0 0,0-1 0 0 0,0 1 0 0 0,0 0 0 0 0,0 0 0 0 0,0 1 0 0 0,0-1 0 0 0,0 1 0 0 0,0 0 0 0 0,0 1-1 0 0,0-1 1 0 0,0 1 0 0 0,-2 1 32 0 0,-20 16-5023 0 0,10 9-4782 0 0,16-23-1686 0 0</inkml:trace>
  <inkml:trace contextRef="#ctx0" brushRef="#br0" timeOffset="23596.461">7556 2307 4097 0 0,'0'0'3607'0'0,"0"0"-1204"0"0,0 0-515 0 0,0 0-221 0 0,0 0-118 0 0,0 0-132 0 0,0 0-156 0 0,0 0-191 0 0,0 0-179 0 0,0 0-171 0 0,0 0-185 0 0,-10 2-123 0 0,-28 5-56 0 0,63-21 3601 0 0,41-57-3413 0 0,-28-15 583 0 0,-38 86-1002 0 0,-6 26-89 0 0,-8 19 82 0 0,2 1 0 0 0,2 0 1 0 0,2 1-1 0 0,2 0 0 0 0,2 0 0 0 0,2 15-118 0 0,3-48-181 0 0,3-21-1900 0 0,4-8-7152 0 0,-5 12-2194 0 0</inkml:trace>
  <inkml:trace contextRef="#ctx0" brushRef="#br0" timeOffset="24116.76">7322 3265 14131 0 0,'0'0'860'0'0,"0"0"-72"0"0,0 0-79 0 0,0 0 105 0 0,0 0 116 0 0,0 0 73 0 0,0 0 28 0 0,0 0-39 0 0,0 0-23 0 0,0 0-23 0 0,0 0-79 0 0,0 0-92 0 0,-2 5-134 0 0,1-1-559 0 0,1-4-48 0 0,1 0-1 0 0,-1-1 0 0 0,0 1 1 0 0,1 0-1 0 0,-1 0 0 0 0,0 0 0 0 0,1 0 1 0 0,-1 0-1 0 0,0 0 0 0 0,1 0 1 0 0,-1 0-1 0 0,0 0 0 0 0,1 1 1 0 0,-1-1-1 0 0,0 0 0 0 0,1 0 1 0 0,-1 0-1 0 0,0 0 0 0 0,1 0 1 0 0,-1 1-1 0 0,0-1 0 0 0,1 0 1 0 0,-1 0-1 0 0,0 0 0 0 0,0 1 0 0 0,1-1 1 0 0,-1 0-1 0 0,0 0 0 0 0,0 1 1 0 0,0-1-1 0 0,1 0-33 0 0,78-108 1060 0 0,-66 86-1010 0 0,1 1 0 0 0,1 0 0 0 0,1 1-1 0 0,1 1 1 0 0,1 0 0 0 0,11-8-50 0 0,-29 27 5 0 0,1-1-1 0 0,-1 1 1 0 0,1 0-1 0 0,-1 0 1 0 0,1 0-1 0 0,-1 0 1 0 0,1 0 0 0 0,-1 0-1 0 0,1 0 1 0 0,0 0-1 0 0,-1 0 1 0 0,1 0 0 0 0,-1 0-1 0 0,1 0 1 0 0,-1 0-1 0 0,1 0 1 0 0,-1 0 0 0 0,1 1-1 0 0,-1-1 1 0 0,1 0-1 0 0,-1 0 1 0 0,1 1-1 0 0,-1-1 1 0 0,0 0 0 0 0,1 0-1 0 0,-1 1 1 0 0,1-1-1 0 0,-1 1 1 0 0,0-1 0 0 0,1 0-1 0 0,-1 1 1 0 0,0-1-1 0 0,0 1 1 0 0,1-1 0 0 0,-1 1-1 0 0,0-1 1 0 0,0 1-1 0 0,1-1 1 0 0,-1 1-1 0 0,0-1 1 0 0,0 1 0 0 0,0-1-1 0 0,0 1 1 0 0,0-1-1 0 0,0 1 1 0 0,0-1 0 0 0,0 1-1 0 0,0-1 1 0 0,0 1-1 0 0,0-1 1 0 0,0 1 0 0 0,0-1-1 0 0,-1 1 1 0 0,1-1-1 0 0,0 1 1 0 0,0-1-1 0 0,0 1 1 0 0,-1-1 0 0 0,1 1-5 0 0,-2 40 243 0 0,2-40-225 0 0,-46 338 829 0 0,41-212 142 0 0,5-127-949 0 0,0 0-30 0 0,0 0 36 0 0,11-40-1412 0 0,0 15-1629 0 0,-4 9-6243 0 0,-7 16 8895 0 0,3-7-11708 0 0</inkml:trace>
  <inkml:trace contextRef="#ctx0" brushRef="#br0" timeOffset="26969.574">421 4246 9082 0 0,'0'0'361'0'0,"-12"-3"174"0"0,4 1-439 0 0,-6-2 208 0 0,-1 0 1 0 0,1 1 0 0 0,0 1 0 0 0,-1 0 0 0 0,0 1 0 0 0,1 1 0 0 0,-1 0-1 0 0,0 1 1 0 0,1 0 0 0 0,-1 1 0 0 0,-4 2-305 0 0,47 15 3718 0 0,14-8-2704 0 0,0-3 1 0 0,1-1-1 0 0,0-2 0 0 0,15-1-1014 0 0,-11-1 344 0 0,709 41 1280 0 0,1283-17-625 0 0,-1693-28-975 0 0,2299-22 280 0 0,-753 46-289 0 0,-1163-10 40 0 0,582 20 1470 0 0,-1138-14-1486 0 0,-173-18-85 0 0,0-1 0 0 0,1 1-1 0 0,-1 0 1 0 0,1 0 0 0 0,-1-1 0 0 0,0 1 0 0 0,0 0 0 0 0,1 0 0 0 0,-1 0-1 0 0,0 0 1 0 0,0 0 0 0 0,0-1 0 0 0,0 1 0 0 0,0 0 0 0 0,0 0-1 0 0,0 0 1 0 0,0 0 0 0 0,-1 0 0 0 0,1-1 0 0 0,0 1 0 0 0,0 0-1 0 0,-1 0 1 0 0,1 0 0 0 0,0-1 0 0 0,-1 1 0 0 0,1 0 0 0 0,-1 0 0 0 0,1-1-1 0 0,-1 1 1 0 0,1 0 0 0 0,-1-1 0 0 0,0 1 0 0 0,1-1 0 0 0,-1 1-1 0 0,0-1 1 0 0,1 1 0 0 0,-1-1 0 0 0,0 1 0 0 0,0-1 0 0 0,0 0-1 0 0,1 1 1 0 0,-1-1 0 0 0,0 0 0 0 0,0 0 0 0 0,0 1 0 0 0,0-1 0 0 0,1 0-1 0 0,-1 0 1 0 0,0 0 0 0 0,0 0 0 0 0,0 0 0 0 0,0 0 0 0 0,0-1 46 0 0,-3 3-341 0 0,-27 14-4647 0 0,23-12 1857 0 0,-6 3-8133 0 0</inkml:trace>
  <inkml:trace contextRef="#ctx0" brushRef="#br1" timeOffset="-186470.821">2966 3866 0 0 0,'0'0'819'0'0,"0"0"879"0"0,0 0 209 0 0,0 0-138 0 0,0 0-222 0 0,0 0-224 0 0,3-7-205 0 0,12-26 621 0 0,-15 33-1027 0 0,0 0-117 0 0,0 0-167 0 0,0 0-141 0 0,0 0-159 0 0,0 0-108 0 0,-10 24 1087 0 0,-19 37 509 0 0,74-47 86 0 0,53-13-593 0 0,-40-1-861 0 0,0 3 0 0 0,0 2 0 0 0,48 10-248 0 0,-107-15 36 0 0,1 0-1 0 0,-1-1 1 0 0,1 1-1 0 0,-1-1 0 0 0,1 1 1 0 0,-1 0-1 0 0,1-1 1 0 0,0 1-1 0 0,-1-1 0 0 0,1 1 1 0 0,-1-1-1 0 0,1 1 0 0 0,0-1 1 0 0,0 1-1 0 0,-1-1 1 0 0,1 0-1 0 0,0 1 0 0 0,0-1 1 0 0,0 1-1 0 0,0-1 1 0 0,0 0-1 0 0,0 1 0 0 0,0-1 1 0 0,0 1-1 0 0,0-1 1 0 0,0 0-1 0 0,0 1 0 0 0,0-1 1 0 0,0 0-1 0 0,0 1 1 0 0,0-1-1 0 0,1 1 0 0 0,-1-1 1 0 0,0 1-1 0 0,0-1 1 0 0,1 1-1 0 0,-1-1 0 0 0,0 1 1 0 0,1-1-1 0 0,-1 1 0 0 0,1-1 1 0 0,-1 1-1 0 0,0-1 1 0 0,1 1-1 0 0,-1 0 0 0 0,1-1 1 0 0,-1 1-1 0 0,1 0 1 0 0,0-1-1 0 0,-1 1 0 0 0,1 0 1 0 0,-1 0-1 0 0,1-1 1 0 0,-1 1-1 0 0,1 0 0 0 0,0 0 1 0 0,-1 0-1 0 0,1 0 1 0 0,0 0-36 0 0,-8-11-379 0 0,1-2 431 0 0,4 20-1381 0 0,2-6 1338 0 0,6-108 1294 0 0,-6 107-1367 0 0,0 0-95 0 0,10 133-721 0 0,-18-158-9040 0 0,7 25 4282 0 0,0 1 1792 0 0,0 0 2240 0 0</inkml:trace>
  <inkml:trace contextRef="#ctx0" brushRef="#br1" timeOffset="-184744.251">3134 3999 0 0 0,'0'0'452'0'0,"0"0"1026"0"0,0 0 302 0 0,0 0-73 0 0,0 0-102 0 0,0 0-131 0 0,0 0-171 0 0,0 0-138 0 0,0 0-166 0 0,0-7-138 0 0,1-22-81 0 0,3 89 5601 0 0,15 52-6040 0 0,-10-62 291 0 0,4 17-396 0 0,3-1 1 0 0,3-1-1 0 0,3-1 0 0 0,3-1 1 0 0,2 0-1 0 0,3-3 0 0 0,3 0 1 0 0,10 9-237 0 0,-11-26 100 0 0,2-2 0 0 0,1-2 1 0 0,3-1-1 0 0,1-2 0 0 0,1-1 0 0 0,2-3 1 0 0,2-1-1 0 0,0-2 0 0 0,2-2 0 0 0,1-2 1 0 0,1-2-1 0 0,13 2-100 0 0,-1 2 121 0 0,1-3 0 0 0,1-2 0 0 0,1-3 0 0 0,0-3 0 0 0,3-3-121 0 0,123 10 684 0 0,145-3-684 0 0,-166-18 276 0 0,0-8-1 0 0,-1-7-275 0 0,-53 1 178 0 0,-2-5 1 0 0,0-5-1 0 0,-1-5 0 0 0,-2-5 0 0 0,74-32-178 0 0,-137 39 47 0 0,0-3-1 0 0,-2-1 1 0 0,-2-2 0 0 0,0-2-1 0 0,-2-2 1 0 0,-2-1 0 0 0,-1-2-1 0 0,-2-2 1 0 0,10-16-47 0 0,-6 5 72 0 0,-2-2 0 0 0,-2-1 0 0 0,-3-2 0 0 0,3-12-72 0 0,-6 14 60 0 0,-9 16-47 0 0,0-1 42 0 0,1 0 0 0 0,2 2 0 0 0,2 0-1 0 0,1 2 1 0 0,12-10-55 0 0,1-1 100 0 0,-34 34 37 0 0,-5 10-6398 0 0,-1 1-6664 0 0,2 1 4036 0 0</inkml:trace>
  <inkml:trace contextRef="#ctx0" brushRef="#br1" timeOffset="-183991.913">7082 3874 0 0 0,'0'0'1208'0'0,"0"0"602"0"0,0 0 248 0 0,0 0 30 0 0,0 0-27 0 0,0 0-85 0 0,0 0-220 0 0,0 0-266 0 0,0 0-271 0 0,0 0-269 0 0,0 0-196 0 0,0 0-176 0 0,5-7-113 0 0,13-21-91 0 0,-14 21-93 0 0,-4 7-62 0 0,0 0-62 0 0,-1 11 73 0 0,-1-1 1 0 0,-1 0-1 0 0,0 0 0 0 0,0 0 1 0 0,-1 0-1 0 0,0 0 0 0 0,0-1 1 0 0,-1 0-1 0 0,-1 0 0 0 0,0 0 1 0 0,0 0-1 0 0,0-1 0 0 0,-1 0 1 0 0,-5 4-231 0 0,-3 6 204 0 0,57-8 519 0 0,310 5-205 0 0,-352-15-477 0 0,0-1-1 0 0,0 1 1 0 0,-1 0-1 0 0,1-1 1 0 0,0 1-1 0 0,0-1 0 0 0,0 1 1 0 0,0 0-1 0 0,0-1 1 0 0,0 1-1 0 0,-1 0 0 0 0,1-1 1 0 0,0 1-1 0 0,0 0 1 0 0,0-1-1 0 0,0 1 0 0 0,0-1 1 0 0,1 1-1 0 0,-1 0 1 0 0,0-1-1 0 0,0 1 0 0 0,0 0 1 0 0,0-1-1 0 0,0 1 1 0 0,0-1-1 0 0,1 1 0 0 0,-1 0 1 0 0,0-1-1 0 0,0 1 1 0 0,0 0-1 0 0,1 0 1 0 0,-1-1-1 0 0,0 1 0 0 0,1 0 1 0 0,-1 0-1 0 0,0-1 1 0 0,0 1-1 0 0,1 0 0 0 0,-1 0 1 0 0,0 0-1 0 0,1-1 1 0 0,-1 1-1 0 0,1 0 0 0 0,-1 0 1 0 0,0 0-1 0 0,1 0 1 0 0,-1 0-1 0 0,0 0 0 0 0,1 0 1 0 0,-1 0-1 0 0,1 0 1 0 0,-1 0-1 0 0,1 0-40 0 0,-14-20 44 0 0,12 13-32 0 0,0 1 0 0 0,1 0-1 0 0,-1 0 1 0 0,1-1 0 0 0,0 1-1 0 0,1 0 1 0 0,0 0 0 0 0,0-1-1 0 0,0 1 1 0 0,1 0 0 0 0,0 0-1 0 0,0 0 1 0 0,0 0 0 0 0,2-2-12 0 0,13-62 35 0 0,-34 78-1651 0 0,-6 10-2892 0 0,9-6-5830 0 0,11-10 7451 0 0,-1 2-4263 0 0</inkml:trace>
  <inkml:trace contextRef="#ctx0" brushRef="#br1" timeOffset="-182217.257">4852 5618 0 0 0,'0'0'1728'0'0,"0"0"166"0"0,0 0-100 0 0,0 0-226 0 0,0 0-204 0 0,0 0-157 0 0,3-6-50 0 0,3-3-632 0 0,4-6 9 0 0,-3-3 2864 0 0,-7-1 2075 0 0,-13 18-3582 0 0,-20 20-1720 0 0,23-10-100 0 0,0 0 0 0 0,1 0 1 0 0,-1 1-1 0 0,2 1 0 0 0,0-1 1 0 0,0 1-1 0 0,1 1 1 0 0,0-1-1 0 0,1 1 0 0 0,0 1 1 0 0,1-1-1 0 0,0 1 1 0 0,1 0-1 0 0,0 0 0 0 0,2 0 1 0 0,-1 0-1 0 0,0 12-71 0 0,4-24 14 0 0,-1 1 0 0 0,0-1 0 0 0,1 1-1 0 0,-1-1 1 0 0,1 0 0 0 0,-1 1 0 0 0,1-1 0 0 0,0 0-1 0 0,-1 0 1 0 0,1 1 0 0 0,0-1 0 0 0,0 0 0 0 0,0 0-1 0 0,0 0 1 0 0,0 0 0 0 0,0 0 0 0 0,0 0 0 0 0,0 0-1 0 0,0 0 1 0 0,1-1 0 0 0,-1 1 0 0 0,0 0 0 0 0,1-1-1 0 0,-1 1 1 0 0,0-1 0 0 0,1 1 0 0 0,-1-1 0 0 0,1 0-1 0 0,-1 0 1 0 0,0 1 0 0 0,1-1 0 0 0,-1 0 0 0 0,1 0 0 0 0,-1 0-1 0 0,1-1 1 0 0,-1 1 0 0 0,0 0 0 0 0,1 0 0 0 0,-1-1-1 0 0,1 1 1 0 0,-1-1 0 0 0,1 0-14 0 0,60-22 526 0 0,-44 15-461 0 0,-1-1 1 0 0,0 0-1 0 0,-1-2 1 0 0,0 1-1 0 0,-1-2 1 0 0,0 0-1 0 0,-1-1 1 0 0,7-7-66 0 0,-31 30 221 0 0,6-7-232 0 0,1-1 0 0 0,0 1 0 0 0,0 0 1 0 0,0 0-1 0 0,0 0 0 0 0,1 0 0 0 0,-1 1 1 0 0,1-1-1 0 0,0 1 0 0 0,0-1 0 0 0,0 1 0 0 0,0 0 1 0 0,1 0-1 0 0,-1-1 0 0 0,1 1 0 0 0,0 0 1 0 0,0 0-1 0 0,1 1 0 0 0,-1-1 0 0 0,1 0 1 0 0,0 0-1 0 0,0 4 11 0 0,2-7 7 0 0,0 0 0 0 0,-1 0 0 0 0,1 0 1 0 0,0 0-1 0 0,0 0 0 0 0,0-1 0 0 0,0 1 1 0 0,0-1-1 0 0,0 1 0 0 0,0-1 0 0 0,0 0 0 0 0,0 0 1 0 0,0 0-1 0 0,0 0 0 0 0,0 0 0 0 0,0 0 1 0 0,0 0-1 0 0,-1-1 0 0 0,1 1 0 0 0,0-1 1 0 0,0 0-1 0 0,0 1 0 0 0,0-1 0 0 0,0 0 0 0 0,0 0 1 0 0,-1 0-1 0 0,1 0 0 0 0,0 0 0 0 0,-1-1 1 0 0,1 1-1 0 0,-1 0 0 0 0,0-1 0 0 0,1 1 0 0 0,-1-1 1 0 0,0 1-1 0 0,1-2-7 0 0,-1 0-49 0 0,1 0 1 0 0,-1 0-1 0 0,0 0 0 0 0,0 0 1 0 0,0-1-1 0 0,-1 1 1 0 0,1 0-1 0 0,-1 0 0 0 0,1-1 1 0 0,-1 1-1 0 0,0 0 1 0 0,-1-1-1 0 0,1 1 1 0 0,-1 0-1 0 0,1-1 0 0 0,-1 1 1 0 0,0 0-1 0 0,0 0 1 0 0,0 0-1 0 0,0 0 0 0 0,-1 0 1 0 0,0 0-1 0 0,1 0 1 0 0,-1 0-1 0 0,0 0 0 0 0,0 1 1 0 0,0-1-1 0 0,-1 1 1 0 0,1-1-1 0 0,-1 1 0 0 0,1 0 1 0 0,-3-1 48 0 0,5 3-9541 0 0,2 0 4056 0 0,0 1-3725 0 0</inkml:trace>
  <inkml:trace contextRef="#ctx0" brushRef="#br1" timeOffset="-181558.312">5123 5667 8866 0 0,'0'0'1746'0'0,"0"0"-125"0"0,0 0-176 0 0,0 0-149 0 0,0 0-189 0 0,0 0-283 0 0,0 0-277 0 0,0 0-139 0 0,0 0 20 0 0,0 0 56 0 0,0 0 3 0 0,0 0-56 0 0,0 0-87 0 0,1 7-36 0 0,0-2-203 0 0,0 1 0 0 0,0-1 1 0 0,-1 0-1 0 0,1 1 0 0 0,-2-1 0 0 0,1 0 1 0 0,0 1-1 0 0,-1-1 0 0 0,0 0 1 0 0,0 0-1 0 0,-1 1 0 0 0,1-1 0 0 0,-1 0 1 0 0,0 0-1 0 0,-1-1 0 0 0,1 1 1 0 0,-1 0-1 0 0,0-1 0 0 0,0 1 0 0 0,-1 0-105 0 0,10-35 2202 0 0,-4 24-2207 0 0,1-1 0 0 0,0 2 0 0 0,1-1-1 0 0,-1 0 1 0 0,1 1 0 0 0,0-1 0 0 0,1 1 0 0 0,-1 0-1 0 0,1 1 1 0 0,0-1 0 0 0,0 1 0 0 0,1 0 0 0 0,-1 0-1 0 0,1 1 1 0 0,0-1 0 0 0,0 1 0 0 0,0 0 0 0 0,0 1-1 0 0,0 0 1 0 0,1 0 0 0 0,0 0 5 0 0,-5 4-3 0 0,-1-1 0 0 0,1 1 0 0 0,0 0 0 0 0,-1 0 0 0 0,1 0 0 0 0,-1 1 0 0 0,0-1 0 0 0,0 0 0 0 0,0 0 0 0 0,0 1 0 0 0,0-1 0 0 0,0 0 0 0 0,-1 1 0 0 0,1-1 0 0 0,-1 1 0 0 0,0-1 0 0 0,1 1-1 0 0,-1-1 1 0 0,0 1 0 0 0,0-1 0 0 0,-1 1 0 0 0,1-1 0 0 0,-1 1 0 0 0,1-1 0 0 0,-1 2 3 0 0,0 3-11 0 0,-4 50 75 0 0,5-57-37 0 0,0 0 6 0 0,18-17 315 0 0,11-11-351 0 0,-23 21 2 0 0,-1 1 0 0 0,1-1 1 0 0,0 1-1 0 0,1 1 0 0 0,-1-1 0 0 0,1 1 0 0 0,0 0 0 0 0,1 1 1 0 0,-1 0-1 0 0,1 0 0 0 0,0 0 0 0 0,0 1 0 0 0,0 0 0 0 0,0 1 1 0 0,0 0-1 0 0,1 0 0 0 0,7 0 1 0 0,-15 3 4 0 0,1 0 0 0 0,-1 0 0 0 0,1 1-1 0 0,-1-1 1 0 0,1 1 0 0 0,-1-1 0 0 0,0 1 0 0 0,1-1 0 0 0,-1 1 0 0 0,0 0-1 0 0,0-1 1 0 0,0 1 0 0 0,-1 0 0 0 0,1 0 0 0 0,0 0 0 0 0,-1 0 0 0 0,1 0-1 0 0,-1 0 1 0 0,0 0 0 0 0,1 0 0 0 0,-1 0 0 0 0,0 0 0 0 0,0 0-1 0 0,0 0 1 0 0,-1 0 0 0 0,1 0 0 0 0,0 0 0 0 0,-1 0 0 0 0,1 0 0 0 0,-1-1-1 0 0,0 1 1 0 0,0 0 0 0 0,1 0 0 0 0,-1 0 0 0 0,0-1 0 0 0,-1 1 0 0 0,1 0-1 0 0,0-1 1 0 0,0 1 0 0 0,-1-1 0 0 0,1 1 0 0 0,-1-1 0 0 0,1 0 0 0 0,-1 0-1 0 0,-1 1-3 0 0,-1 2-102 0 0,-1 0-1 0 0,1-1 0 0 0,-1 0 1 0 0,0 0-1 0 0,0 0 0 0 0,0-1 1 0 0,0 0-1 0 0,0 0 0 0 0,-1 0 0 0 0,1 0 1 0 0,-1-1-1 0 0,1 0 0 0 0,-6 0 103 0 0,10-6-11126 0 0,1 4 6638 0 0,0-1-3644 0 0</inkml:trace>
  <inkml:trace contextRef="#ctx0" brushRef="#br1" timeOffset="-181349.039">5600 5470 11074 0 0,'0'0'1967'0'0,"0"0"-470"0"0,0 0-437 0 0,0 0-120 0 0,0 0 67 0 0,0 0 93 0 0,0 0-31 0 0,0 0-147 0 0,0 0-179 0 0,0 0-163 0 0,0 0-154 0 0,1 13-90 0 0,3 39-76 0 0,-4-44-220 0 0,-1 0 0 0 0,1 0 0 0 0,-2 0 0 0 0,1 0-1 0 0,-1-1 1 0 0,0 1 0 0 0,0 0 0 0 0,-1-1 0 0 0,0 1 0 0 0,0-1 0 0 0,-5 6-40 0 0,-3 11 40 0 0,7-15-1049 0 0,-15 26 710 0 0,10-28-6130 0 0,-3-4-7043 0 0,9-3 11221 0 0</inkml:trace>
  <inkml:trace contextRef="#ctx0" brushRef="#br1" timeOffset="-181064.031">5413 5571 3321 0 0,'0'0'2564'0'0,"0"0"-562"0"0,0 0-279 0 0,0 0-100 0 0,0 0-191 0 0,0 0-294 0 0,0 0-358 0 0,0 0-297 0 0,0 0-163 0 0,0 0-71 0 0,0 0-54 0 0,10-4-64 0 0,78-17-231 0 0,-48 20-2867 0 0,-24 1-2101 0 0,-6 0-2758 0 0</inkml:trace>
  <inkml:trace contextRef="#ctx0" brushRef="#br1" timeOffset="-180516.319">5768 5579 7186 0 0,'0'0'2057'0'0,"0"0"-475"0"0,0 0 20 0 0,0 0 135 0 0,0 0 4 0 0,0 0-322 0 0,0 0-514 0 0,0 0-415 0 0,0 0-228 0 0,0 0-56 0 0,0 0 31 0 0,0 0 63 0 0,0 0 50 0 0,-7 4 26 0 0,-25 15-14 0 0,-11 47 1044 0 0,43-67-1375 0 0,1 0 1 0 0,0 1-1 0 0,0-1 0 0 0,-1 1 1 0 0,1-1-1 0 0,0 1 0 0 0,0-1 1 0 0,0 1-1 0 0,0-1 0 0 0,0 1 1 0 0,0 0-1 0 0,-1-1 0 0 0,1 1 1 0 0,0 0-1 0 0,0 0 0 0 0,0 0 1 0 0,0 0-1 0 0,0 0 0 0 0,0 0 0 0 0,0 0 1 0 0,0 0-1 0 0,0 0 0 0 0,0 0 1 0 0,0 0-1 0 0,0 1 0 0 0,0-1 1 0 0,0 0-1 0 0,0 1 0 0 0,0-1 1 0 0,0 1-1 0 0,-1-1 0 0 0,1 1 1 0 0,0-1-1 0 0,0 1 0 0 0,0 0 1 0 0,-1-1-1 0 0,1 1 0 0 0,0 0 1 0 0,-1 0-1 0 0,1-1 0 0 0,-1 1 0 0 0,1 0 1 0 0,-1 0-1 0 0,1 0 0 0 0,-1 0 1 0 0,0 0-1 0 0,1 0 0 0 0,-1-1 1 0 0,0 1-1 0 0,0 0 0 0 0,1 0 1 0 0,-1 0-1 0 0,0 0 0 0 0,0 0 1 0 0,0 0-1 0 0,0 0 0 0 0,-1 0 1 0 0,1 0-1 0 0,0 0 0 0 0,0 0 1 0 0,0 0-1 0 0,-1 0 0 0 0,1 0 1 0 0,-1 1-32 0 0,89-77 276 0 0,-84 125-387 0 0,-12-6 90 0 0,27-50 411 0 0,93-72-182 0 0,-112 78-209 0 0,1 0 0 0 0,0 0 0 0 0,-1 0 0 0 0,1 0 0 0 0,0 0 0 0 0,0 0 0 0 0,-1 0 0 0 0,1 0-1 0 0,0 1 1 0 0,-1-1 0 0 0,1 0 0 0 0,0 1 0 0 0,-1-1 0 0 0,1 0 0 0 0,-1 1 0 0 0,1-1 0 0 0,0 1 0 0 0,-1-1-1 0 0,1 1 1 0 0,-1-1 0 0 0,1 1 0 0 0,-1-1 0 0 0,0 1 0 0 0,1 0 0 0 0,-1-1 0 0 0,1 1 0 0 0,-1 0 0 0 0,0-1-1 0 0,0 1 1 0 0,1 0 0 0 0,-1-1 0 0 0,0 1 0 0 0,0 0 0 0 0,0 0 0 0 0,0-1 0 0 0,0 1 0 0 0,0 0 0 0 0,0-1-1 0 0,0 1 1 0 0,0 0 0 0 0,0 0 0 0 0,0-1 0 0 0,0 1 0 0 0,-1 0 0 0 0,1-1 0 0 0,0 1 0 0 0,0 0 0 0 0,-1-1-1 0 0,1 1 1 0 0,-1 0 0 0 0,1-1 1 0 0,-13 42 50 0 0,36-67-7830 0 0,-11 13-3864 0 0,-8 9 6109 0 0</inkml:trace>
  <inkml:trace contextRef="#ctx0" brushRef="#br1" timeOffset="-180245.773">6152 5538 0 0 0,'0'0'3430'0'0,"0"0"-424"0"0,0 0-223 0 0,0 0-99 0 0,0 0-225 0 0,0 0-273 0 0,0 0-382 0 0,0 0-461 0 0,0 0-386 0 0,0 0-322 0 0,0 0-217 0 0,0 0-69 0 0,7 5 1193 0 0,-63 140 898 0 0,54-140-2110 0 0,-1-10-23150 0 0,2-1 19555 0 0,1 3 2984 0 0</inkml:trace>
  <inkml:trace contextRef="#ctx0" brushRef="#br1" timeOffset="-180017.382">6110 5622 0 0 0,'0'0'1802'0'0,"0"0"1927"0"0,0 0 127 0 0,0 0-651 0 0,0 0-659 0 0,0 0-508 0 0,0 0-401 0 0,0 0-295 0 0,0 0-247 0 0,10-11-211 0 0,32-31-186 0 0,-40 39-618 0 0,1 1 1 0 0,-1 0-1 0 0,1 0 1 0 0,0 0-1 0 0,0 0 1 0 0,0 1 0 0 0,0-1-1 0 0,0 1 1 0 0,0 0-1 0 0,1 0 1 0 0,-1 0-1 0 0,0 0 1 0 0,1 0 0 0 0,-1 1-1 0 0,1-1 1 0 0,-1 1-1 0 0,0 0 1 0 0,1 0-1 0 0,-1 1 1 0 0,1-1-81 0 0,6 0 46 0 0,23 2-1577 0 0,-26-1-2436 0 0,0-1-3330 0 0,-3 1-4397 0 0</inkml:trace>
  <inkml:trace contextRef="#ctx0" brushRef="#br1" timeOffset="-177016.298">4425 1026 0 0 0,'0'0'986'0'0,"0"0"475"0"0,0 0 369 0 0,0 0 242 0 0,0 4 94 0 0,-1 11-23 0 0,1-11-198 0 0,0-4-233 0 0,-3-5 3221 0 0,0-18-4634 0 0,2 22-127 0 0,0-41 386 0 0,2 0 1 0 0,1-1-1 0 0,2 1 1 0 0,2 1-1 0 0,10-36-558 0 0,-15 74 22 0 0,-1 0 0 0 0,1 0-1 0 0,0 0 1 0 0,0 1-1 0 0,0-1 1 0 0,1 0-1 0 0,-1 0 1 0 0,0 0-1 0 0,1 1 1 0 0,0-1-1 0 0,0 1 1 0 0,0-1-1 0 0,0 1 1 0 0,0 0-1 0 0,0 0 1 0 0,0 0 0 0 0,1 0-1 0 0,-1 0 1 0 0,1 0-1 0 0,0 1 1 0 0,-1-1-1 0 0,1 1 1 0 0,0-1-1 0 0,0 1 1 0 0,0 0-1 0 0,0 1 1 0 0,0-1-1 0 0,0 0 1 0 0,0 1 0 0 0,0 0-1 0 0,0-1 1 0 0,0 1-1 0 0,0 0 1 0 0,3 1-22 0 0,506-38 380 0 0,109 29-191 0 0,-169 8 2 0 0,-132-9-143 0 0,-320 9-64 0 0,0 0-7 0 0,0 0-2 0 0,0 0-5 0 0,0 0 6 0 0,5 26 34 0 0,24 305 150 0 0,-12-218 445 0 0,-23-130-5517 0 0,5 5-6719 0 0,1 8 3465 0 0</inkml:trace>
  <inkml:trace contextRef="#ctx0" brushRef="#br1" timeOffset="-175747.357">5605 603 2521 0 0,'0'0'1659'0'0,"0"0"162"0"0,0 0-12 0 0,0 0-126 0 0,0 0-142 0 0,0 0-191 0 0,0 0-239 0 0,0 0-216 0 0,0 0-183 0 0,0 0-168 0 0,0 0-141 0 0,-1 0-8 0 0,-1 1 87 0 0,1-1 3552 0 0,28-22-2984 0 0,39-32-968 0 0,2 4-1 0 0,3 2 1 0 0,1 4-1 0 0,3 2 1 0 0,1 4-1 0 0,1 3 1 0 0,2 4-1 0 0,2 3 1 0 0,46-8-82 0 0,-58 23 278 0 0,-69 13-215 0 0,0 0 0 0 0,0 0-3 0 0,0 0 12 0 0,0 0 16 0 0,0 0 18 0 0,0 0 22 0 0,0 0-6 0 0,0 0-14 0 0,0 0-27 0 0,0 0-25 0 0,0 0-20 0 0,0 0-5 0 0,0 0-5 0 0,-19 3-1894 0 0,13-14 1547 0 0,5 8 295 0 0,1 0 1 0 0,-1 0-1 0 0,1 0 1 0 0,-1 0-1 0 0,0 0 1 0 0,-1 1-1 0 0,1-1 0 0 0,0 0 1 0 0,-1 1-1 0 0,1-1 1 0 0,-1 1-1 0 0,0 0 1 0 0,0-1-1 0 0,0 1 1 0 0,0 0-1 0 0,0 0 0 0 0,0 0 1 0 0,-1 0-1 0 0,1 1 1 0 0,0-1-1 0 0,-1 1 1 0 0,0-1-1 0 0,1 1 1 0 0,-1 0-1 0 0,0 0 0 0 0,0 0 1 0 0,0 0-1 0 0,1 1 1 0 0,-1-1-1 0 0,0 1 1 0 0,0 0-1 0 0,0 0 1 0 0,0 0-1 0 0,0 0 0 0 0,0 0 1 0 0,0 0-1 0 0,0 1 1 0 0,0 0 25 0 0,2-1-12 0 0,1 0 1 0 0,-1 0 0 0 0,1 0-1 0 0,-1 1 1 0 0,1-1 0 0 0,0 0-1 0 0,-1 1 1 0 0,1-1 0 0 0,-1 0-1 0 0,1 1 1 0 0,0-1 0 0 0,-1 0-1 0 0,1 1 1 0 0,0-1-1 0 0,0 1 1 0 0,-1-1 0 0 0,1 0-1 0 0,0 1 1 0 0,0-1 0 0 0,0 1-1 0 0,-1-1 1 0 0,1 1 0 0 0,0-1-1 0 0,0 1 1 0 0,0-1 0 0 0,0 1-1 0 0,0-1 1 0 0,0 1-1 0 0,0-1 1 0 0,0 1 0 0 0,0-1-1 0 0,0 1 1 0 0,0-1 0 0 0,0 1-1 0 0,1-1 1 0 0,-1 1 0 0 0,0-1-1 0 0,0 1 1 0 0,0-1 0 0 0,1 0-1 0 0,-1 1 1 0 0,0-1-1 0 0,0 1 1 0 0,1-1 0 0 0,-1 0-1 0 0,0 1 1 0 0,1-1 0 0 0,-1 0-1 0 0,1 1 1 0 0,-1-1 0 0 0,0 0-1 0 0,1 1 1 0 0,-1-1 0 0 0,1 0-1 0 0,-1 0 1 0 0,1 0-1 0 0,-1 0 1 0 0,1 1 0 0 0,-1-1-1 0 0,1 0 1 0 0,-1 0 0 0 0,1 0-1 0 0,-1 0 1 0 0,1 0 11 0 0,33 9 120 0 0,8-8-14 0 0,-35-2-101 0 0,0 1-1 0 0,1 0 0 0 0,-1 0 0 0 0,0 1 1 0 0,0-1-1 0 0,1 2 0 0 0,-1-1 0 0 0,0 1 0 0 0,0 0 1 0 0,0 0-1 0 0,-1 1 0 0 0,1 0 0 0 0,1 1-4 0 0,-7-1 51 0 0,-1-1 0 0 0,1 1 0 0 0,-1 0 0 0 0,1 0 0 0 0,-1-1 0 0 0,0 1 0 0 0,0 0 0 0 0,0 0 1 0 0,0 0-1 0 0,-1 0 0 0 0,1-1 0 0 0,-1 1 0 0 0,1 0 0 0 0,-1-1 0 0 0,0 1 0 0 0,0 0 0 0 0,0-1 0 0 0,-1 1 0 0 0,1-1 0 0 0,-1 1 0 0 0,1-1 0 0 0,-1 0 0 0 0,0 0 0 0 0,0 1 0 0 0,0-1 0 0 0,0-1 0 0 0,0 1 0 0 0,0 0 0 0 0,-2 1-51 0 0,2-1 6 0 0,-85 104-1144 0 0,85-101-4078 0 0,2-3-299 0 0,-1-1-4558 0 0</inkml:trace>
  <inkml:trace contextRef="#ctx0" brushRef="#br1" timeOffset="-174787.846">6747 124 2072 0 0,'0'0'1442'0'0,"0"0"161"0"0,0 0 271 0 0,0 0 88 0 0,0 0 26 0 0,0 0-42 0 0,3-10-141 0 0,1-3-1168 0 0,8-31 3223 0 0,-15 60-1507 0 0,-16 57-361 0 0,-29 28-1131 0 0,98-255-1899 0 0,7 212 967 0 0,-51-53 115 0 0,0 0-1 0 0,1 0 0 0 0,-1 0 0 0 0,1-1 1 0 0,0 1-1 0 0,0-2 0 0 0,1 1 1 0 0,-1-1-1 0 0,1 0 0 0 0,-1-1 1 0 0,1 0-1 0 0,0 0 0 0 0,0 0 0 0 0,0-1 1 0 0,3 0-44 0 0,-8-4 75 0 0,0 1 1 0 0,0 0 0 0 0,-1-1-1 0 0,1 0 1 0 0,-1 1 0 0 0,0-1-1 0 0,1 0 1 0 0,-2 0-1 0 0,1-1 1 0 0,0 1 0 0 0,0 0-1 0 0,-1-1 1 0 0,0 1 0 0 0,0-1-1 0 0,0 1 1 0 0,0-1 0 0 0,0 1-1 0 0,-1-1 1 0 0,0 0-1 0 0,1 1 1 0 0,-1-2-76 0 0,3-60-25 0 0,-3 65-395 0 0,0 0-216 0 0,10 20-7274 0 0,-1-8-2070 0 0,-5-8 3427 0 0</inkml:trace>
  <inkml:trace contextRef="#ctx0" brushRef="#br1" timeOffset="-174163.354">7111 152 0 0 0,'0'0'2242'0'0,"0"0"381"0"0,0 0-69 0 0,0 0-132 0 0,0 0-179 0 0,0 0-203 0 0,0 0-279 0 0,0 0-357 0 0,0 0-354 0 0,0 0-329 0 0,0 0-249 0 0,0 0-180 0 0,0 0-84 0 0,-8-1-34 0 0,-26-5-37 0 0,33 6-124 0 0,-1 1 1 0 0,1-1-1 0 0,-1 1 1 0 0,1 0-1 0 0,-1-1 0 0 0,1 1 1 0 0,-1 0-1 0 0,1 0 1 0 0,0 0-1 0 0,-1 0 1 0 0,1 0-1 0 0,0 1 0 0 0,0-1 1 0 0,0 0-1 0 0,0 0 1 0 0,0 1-1 0 0,0-1 0 0 0,0 1 1 0 0,0-1-1 0 0,1 1 1 0 0,-1-1-1 0 0,1 1 0 0 0,-1-1 1 0 0,1 1-1 0 0,-1-1 1 0 0,1 1-1 0 0,0 0 0 0 0,0-1 1 0 0,0 1-1 0 0,0 0 1 0 0,0-1-1 0 0,0 1 1 0 0,0 0-1 0 0,0-1 0 0 0,1 1 1 0 0,0 1-14 0 0,2-1 48 0 0,0 0 0 0 0,1 0 1 0 0,-1 0-1 0 0,1-1 0 0 0,0 1 0 0 0,0-1 1 0 0,-1 0-1 0 0,1 0 0 0 0,0 0 0 0 0,0-1 1 0 0,0 1-1 0 0,0-1 0 0 0,0 0 1 0 0,0 0-1 0 0,0 0 0 0 0,0-1 0 0 0,0 1 1 0 0,0-1-1 0 0,-1 0 0 0 0,1 0 0 0 0,0-1 1 0 0,0 1-1 0 0,-1-1 0 0 0,1 1 0 0 0,-1-1 1 0 0,1 0-49 0 0,-2-1 35 0 0,0 0 1 0 0,0 1-1 0 0,0-1 1 0 0,0 0 0 0 0,-1 0-1 0 0,1 0 1 0 0,-1 0-1 0 0,0 0 1 0 0,0 0-1 0 0,0 0 1 0 0,0 0 0 0 0,-1 0-1 0 0,1-1 1 0 0,-1 1-1 0 0,0 0 1 0 0,1 0-1 0 0,-2-1 1 0 0,1 1 0 0 0,0 0-1 0 0,-1 0 1 0 0,1-1-1 0 0,-1 1 1 0 0,0 0 0 0 0,0 0-1 0 0,0 0 1 0 0,-1 0-1 0 0,1 0 1 0 0,-1 0-1 0 0,1 0 1 0 0,-1 1 0 0 0,0-1-1 0 0,0 0 1 0 0,0 1-1 0 0,-1-1 1 0 0,1 1-1 0 0,0 0 1 0 0,-1 0 0 0 0,0 0-1 0 0,1 0 1 0 0,-1 0-36 0 0,1 3-16 0 0,0-1 1 0 0,0 0 0 0 0,0 0-1 0 0,0 1 1 0 0,0-1 0 0 0,0 1 0 0 0,0-1-1 0 0,0 1 1 0 0,1 0 0 0 0,-1 0-1 0 0,0 0 1 0 0,0 0 0 0 0,1 0 0 0 0,-1 0-1 0 0,1 0 1 0 0,-1 1 0 0 0,1-1-1 0 0,-1 1 1 0 0,1-1 0 0 0,0 1-1 0 0,0-1 1 0 0,0 1 0 0 0,0 0 0 0 0,0-1-1 0 0,0 1 1 0 0,0 0 0 0 0,0 0-1 0 0,1 0 1 0 0,-1 0 0 0 0,1 0-1 0 0,-1-1 1 0 0,1 1 0 0 0,0 0 0 0 0,0 0-1 0 0,0 0 1 0 0,0 0 0 0 0,0 0-1 0 0,0 0 1 0 0,1 0 0 0 0,-1 0-1 0 0,1 0 1 0 0,-1 0 0 0 0,1 0 0 0 0,0 0-1 0 0,-1-1 1 0 0,1 1 0 0 0,0 0-1 0 0,0 0 1 0 0,0-1 0 0 0,1 1-1 0 0,-1-1 1 0 0,0 1 0 0 0,1 0 15 0 0,6 0 13 0 0,1 1 1 0 0,-1-1-1 0 0,0-1 0 0 0,1 1 1 0 0,0-1-1 0 0,-1-1 1 0 0,1 0-1 0 0,0 0 0 0 0,-1 0 1 0 0,1-1-1 0 0,-1-1 1 0 0,1 0-1 0 0,-1 0 0 0 0,1 0 1 0 0,-1-1-1 0 0,0 0 1 0 0,0-1-1 0 0,-1 1 0 0 0,1-2 1 0 0,5-3-14 0 0,-9 4 59 0 0,1 1-1 0 0,-1-2 1 0 0,0 1-1 0 0,-1 0 1 0 0,1-1 0 0 0,-1 0-1 0 0,0 0 1 0 0,0 0-1 0 0,0 0 1 0 0,-1 0 0 0 0,0-1-1 0 0,0 1 1 0 0,0-1 0 0 0,0 1-1 0 0,-1-1 1 0 0,0 0-1 0 0,0 1 1 0 0,-1-1 0 0 0,0 0-1 0 0,0 0 1 0 0,0 0 0 0 0,-1-2-59 0 0,-16 29-75 0 0,8-6 110 0 0,0 1 0 0 0,1 1 0 0 0,1-1 0 0 0,0 1 0 0 0,1 0 0 0 0,1 1 0 0 0,-2 14-35 0 0,3 2-5058 0 0,2 1-5447 0 0,2-33 1647 0 0</inkml:trace>
  <inkml:trace contextRef="#ctx0" brushRef="#br1" timeOffset="-173895.363">7231 103 5833 0 0,'0'0'1249'0'0,"0"0"-193"0"0,0 0-424 0 0,0 0-280 0 0,0 0-176 0 0,0 0-32 0 0,0 0 16 0 0,0 0-96 0 0,0 0-48 0 0,63-33-144 0 0,-47 32-192 0 0,2 1-376 0 0,2 0-2153 0 0,-7 0-1368 0 0,-3 1 2745 0 0</inkml:trace>
  <inkml:trace contextRef="#ctx0" brushRef="#br1" timeOffset="-171818.131">7680 106 10114 0 0,'0'0'1707'0'0,"0"0"-224"0"0,0 0-353 0 0,0 0-143 0 0,0 0-8 0 0,0 0 7 0 0,0 0-51 0 0,-12 4-109 0 0,-35 13-147 0 0,44-15-616 0 0,-1-1 0 0 0,1 1 1 0 0,-1 0-1 0 0,1 0 0 0 0,0 0 1 0 0,-1 0-1 0 0,1 1 0 0 0,0-1 0 0 0,0 1 1 0 0,1 0-1 0 0,-1 0 0 0 0,1 0 1 0 0,-1 0-1 0 0,1 0 0 0 0,0 0 1 0 0,0 1-1 0 0,0-1 0 0 0,1 1 1 0 0,-1-1-1 0 0,1 1 0 0 0,0 0 1 0 0,0-1-1 0 0,0 1 0 0 0,0 0 1 0 0,1 0-1 0 0,0 0 0 0 0,-1 1-63 0 0,3-2 33 0 0,0-1-1 0 0,0 0 1 0 0,0 0-1 0 0,0-1 1 0 0,0 1-1 0 0,0 0 1 0 0,1-1-1 0 0,-1 1 1 0 0,0-1-1 0 0,1 0 1 0 0,-1 0 0 0 0,1 0-1 0 0,0 0 1 0 0,-1 0-1 0 0,1 0 1 0 0,0-1-1 0 0,-1 1 1 0 0,1-1-1 0 0,0 0 1 0 0,0 0-1 0 0,-1 0 1 0 0,1 0-1 0 0,0 0 1 0 0,0-1-1 0 0,-1 1 1 0 0,2-1-33 0 0,0 1 53 0 0,0 1 1 0 0,0-1 0 0 0,1 0-1 0 0,-1-1 1 0 0,0 1-1 0 0,0-1 1 0 0,1 0 0 0 0,-1 0-1 0 0,0 0 1 0 0,0 0 0 0 0,0-1-1 0 0,0 0 1 0 0,0 0-1 0 0,-1 0 1 0 0,1 0 0 0 0,0 0-1 0 0,-1-1 1 0 0,0 0 0 0 0,1 0-1 0 0,-1 0 1 0 0,0 0-1 0 0,-1 0 1 0 0,1 0 0 0 0,0-1-1 0 0,-1 1 1 0 0,0-1 0 0 0,0 0-1 0 0,0 0 1 0 0,0 0-1 0 0,-1 0 1 0 0,1 0 0 0 0,-1 0-1 0 0,0 0 1 0 0,0-1-54 0 0,-29 15-246 0 0,26-9 244 0 0,1-1 0 0 0,0 1-1 0 0,-1-1 1 0 0,1 1-1 0 0,0-1 1 0 0,-1 1 0 0 0,1-1-1 0 0,0 1 1 0 0,0 0-1 0 0,0 0 1 0 0,0 0 0 0 0,0 0-1 0 0,0 0 1 0 0,0 0-1 0 0,0 0 1 0 0,0 0-1 0 0,0 0 1 0 0,0 0 0 0 0,1 1-1 0 0,-1-1 1 0 0,0 0-1 0 0,1 0 1 0 0,-1 1 0 0 0,1-1-1 0 0,-1 1 1 0 0,1-1-1 0 0,0 0 1 0 0,0 1 0 0 0,0-1-1 0 0,0 1 1 0 0,0-1-1 0 0,0 0 1 0 0,0 1 0 0 0,0-1-1 0 0,0 1 1 0 0,0-1-1 0 0,1 0 1 0 0,-1 1-1 0 0,1-1 1 0 0,-1 0 0 0 0,1 1-1 0 0,0-1 1 0 0,-1 0-1 0 0,1 0 1 0 0,0 0 0 0 0,0 1-1 0 0,0-1 1 0 0,0 0-1 0 0,0 0 1 0 0,0 0 0 0 0,0 0-1 0 0,0-1 1 0 0,0 1-1 0 0,0 0 1 0 0,0 0-1 0 0,1-1 1 0 0,-1 1 0 0 0,0 0-1 0 0,1-1 1 0 0,-1 0-1 0 0,0 1 1 0 0,2-1 2 0 0,59-13 629 0 0,-61 13-649 0 0,0 0-1 0 0,0-1 1 0 0,0 1 0 0 0,0-1-1 0 0,0 1 1 0 0,0-1-1 0 0,0 0 1 0 0,0 1 0 0 0,0-1-1 0 0,0 0 1 0 0,0 0-1 0 0,0 0 1 0 0,0 1-1 0 0,-1-1 1 0 0,1 0 0 0 0,0 0-1 0 0,-1 0 1 0 0,1 0-1 0 0,0-1 1 0 0,-1 1 0 0 0,1 0-1 0 0,-1 0 1 0 0,0 0-1 0 0,1 0 1 0 0,-1 0-1 0 0,0-1 1 0 0,0 1 0 0 0,0 0-1 0 0,0 0 1 0 0,0 0-1 0 0,0-1 1 0 0,0 1 0 0 0,0 0-1 0 0,0 0 1 0 0,-1 0-1 0 0,1-1 1 0 0,0 1-1 0 0,-1 0 1 0 0,1 0 0 0 0,-1 0-1 0 0,1 0 1 0 0,-1 0-1 0 0,0 0 1 0 0,1 0 0 0 0,-1 0-1 0 0,0 0 1 0 0,0 0-1 0 0,0 0 21 0 0,1 1-89 0 0,0 0 0 0 0,0 0-1 0 0,1 0 1 0 0,-1 0 0 0 0,0 0-1 0 0,1 0 1 0 0,-1 1-1 0 0,0-1 1 0 0,0 0 0 0 0,1 0-1 0 0,-1 0 1 0 0,0 0 0 0 0,1 0-1 0 0,-1 0 1 0 0,0 0-1 0 0,1 0 1 0 0,-1 0 0 0 0,0-1-1 0 0,1 1 1 0 0,-1 0 0 0 0,0 0-1 0 0,1 0 1 0 0,-1 0 0 0 0,0 0-1 0 0,0 0 1 0 0,1-1-1 0 0,-1 1 1 0 0,0 0 0 0 0,0 0-1 0 0,1 0 1 0 0,-1-1 0 0 0,0 1-1 0 0,0 0 1 0 0,0 0 0 0 0,1-1-1 0 0,-1 1 1 0 0,0 0-1 0 0,0 0 1 0 0,0-1 0 0 0,0 1-1 0 0,0 0 1 0 0,1-1 0 0 0,-1 1-1 0 0,0 0 1 0 0,0-1-1 0 0,0 1 1 0 0,0 0 0 0 0,0-1-1 0 0,0 1 1 0 0,0 0 0 0 0,0-1-1 0 0,0 1 1 0 0,0 0 0 0 0,0 0-1 0 0,-1-1 1 0 0,1 1-1 0 0,0 0 1 0 0,0-1 0 0 0,0 1-1 0 0,0 0 1 0 0,0-1 0 0 0,0 1-1 0 0,-1 0 1 0 0,1 0 89 0 0,10-1 501 0 0,55-1-293 0 0,-63 4-132 0 0,0 0-1 0 0,-1 0 1 0 0,1 0 0 0 0,-1 0 0 0 0,0 1-1 0 0,0-1 1 0 0,0 0 0 0 0,0 1 0 0 0,0-1-1 0 0,0 1 1 0 0,-1-1 0 0 0,1 1 0 0 0,-1-1-1 0 0,0 1 1 0 0,1 0 0 0 0,-1-1 0 0 0,-1 1-1 0 0,1-1 1 0 0,0 1 0 0 0,0 0-1 0 0,-1-1 1 0 0,0 1 0 0 0,1-1 0 0 0,-1 1-1 0 0,0-1 1 0 0,0 0 0 0 0,0 1 0 0 0,-1-1-1 0 0,0 2-75 0 0,-23 31 2344 0 0,25-35-1976 0 0,0 0-30 0 0,0 0-8 0 0,0 0-33 0 0,0 0-51 0 0,0 0-17 0 0,16-21 74 0 0,-12 17-339 0 0,0-2-10 0 0,1 0 0 0 0,1 0 0 0 0,-1 0 1 0 0,1 1-1 0 0,0 0 0 0 0,1 0 0 0 0,-1 1 0 0 0,1-1 0 0 0,0 1 1 0 0,0 1-1 0 0,0 0 0 0 0,0 0 0 0 0,1 0 0 0 0,2 0 46 0 0,-11 39-288 0 0,0-36 297 0 0,0 1-1 0 0,1 0 0 0 0,-1 0 1 0 0,0-1-1 0 0,1 1 1 0 0,-1 0-1 0 0,1 0 0 0 0,-1 0 1 0 0,1-1-1 0 0,-1 1 1 0 0,1 0-1 0 0,0 0 0 0 0,-1 0 1 0 0,1 0-1 0 0,0 0 1 0 0,0 0-1 0 0,0 0 0 0 0,0 0 1 0 0,0 0-1 0 0,0 0 1 0 0,0 0-1 0 0,0 0 0 0 0,0 0 1 0 0,0 0-1 0 0,0 0 1 0 0,0 0-1 0 0,1-1 1 0 0,-1 1-1 0 0,0 0 0 0 0,1 0 1 0 0,-1 0-1 0 0,1 0 1 0 0,-1 0-1 0 0,1 0 0 0 0,-1-1 1 0 0,1 1-1 0 0,0 0 1 0 0,-1-1-1 0 0,1 1 0 0 0,0 0 1 0 0,0-1-1 0 0,-1 1 1 0 0,1-1-1 0 0,0 1 0 0 0,0-1 1 0 0,0 1-1 0 0,0-1 1 0 0,0 0-1 0 0,0 1 0 0 0,0-1 1 0 0,-1 0-1 0 0,1 0 1 0 0,0 1-1 0 0,0-1 0 0 0,0 0 1 0 0,0 0-1 0 0,0 0 1 0 0,0 0-1 0 0,0-1 1 0 0,0 1-1 0 0,0 0 0 0 0,0 0 1 0 0,0 0-1 0 0,0-1 1 0 0,0 1-1 0 0,0-1-8 0 0,24-9 51 0 0,-1-2 1 0 0,0 0-1 0 0,-1-2 0 0 0,-1-1 1 0 0,0 0-1 0 0,0-2-51 0 0,-23 18-20 0 0,-1 0 0 0 0,1 1 0 0 0,0-1 0 0 0,-1 1 0 0 0,1-1 0 0 0,0 1 0 0 0,0 0 0 0 0,0 0 0 0 0,0-1 0 0 0,0 1 0 0 0,0 0 0 0 0,0 0 0 0 0,1 0 1 0 0,-1 0-1 0 0,1 0 0 0 0,0 0 0 0 0,-1 0 0 0 0,1 0 0 0 0,0 0 0 0 0,0 0 0 0 0,0 0 0 0 0,0 0 0 0 0,1 0 0 0 0,-1 0 0 0 0,0 0 0 0 0,1 0 0 0 0,0 0 0 0 0,-1 0 0 0 0,1 0 0 0 0,0 0 0 0 0,0-1 0 0 0,0 1 0 0 0,0 0 0 0 0,1 1 20 0 0,34 34 56 0 0,-71-32 28 0 0,26-5-126 0 0,4 1 16 0 0,0 0 0 0 0,0-1 0 0 0,0 0 0 0 0,0 0 0 0 0,0 0 0 0 0,0-1 0 0 0,0 1 0 0 0,0-1 0 0 0,1-1 0 0 0,-1 1 0 0 0,0 0-1 0 0,0-1 1 0 0,1 0 0 0 0,-1 0 0 0 0,1-1 0 0 0,-2-1 26 0 0,6 2-76 0 0,0 0-1 0 0,0-1 0 0 0,1 1 0 0 0,-1 0 0 0 0,1 0 0 0 0,0-1 0 0 0,0 1 1 0 0,0 0-1 0 0,0 0 0 0 0,0 0 0 0 0,0 0 0 0 0,1 0 0 0 0,-1 0 0 0 0,1 0 1 0 0,-1 1-1 0 0,1-1 0 0 0,-1 0 0 0 0,1 1 0 0 0,0-1 0 0 0,0 1 0 0 0,0 0 1 0 0,0 0-1 0 0,0-1 0 0 0,0 1 0 0 0,1 0 77 0 0,4-3-82 0 0,176-183-798 0 0,-187 210 1035 0 0,-67 164 1104 0 0,74-192-1250 0 0,0 1 0 0 0,0 0 0 0 0,0 0 0 0 0,1 0 0 0 0,0 0 0 0 0,-1 0 0 0 0,1 1 0 0 0,0-1 0 0 0,1 1 0 0 0,-1 0 0 0 0,1 0 0 0 0,-1 1 0 0 0,1 0 0 0 0,0-1 0 0 0,0 2 0 0 0,0-1 0 0 0,4-1-9 0 0,-7 39-333 0 0,-2-35 355 0 0,0 0 0 0 0,0 0 0 0 0,1 0 0 0 0,-1 0 0 0 0,0 0 0 0 0,0-1 0 0 0,0 1 1 0 0,1 0-1 0 0,-1 0 0 0 0,0 0 0 0 0,1 0 0 0 0,-1 0 0 0 0,1 0 0 0 0,-1-1 0 0 0,1 1 0 0 0,0 0 1 0 0,-1 0-1 0 0,1-1 0 0 0,0 1 0 0 0,-1 0 0 0 0,1-1 0 0 0,0 1 0 0 0,0-1 0 0 0,-1 1 0 0 0,1-1 0 0 0,0 1 1 0 0,0-1-1 0 0,0 0 0 0 0,0 1 0 0 0,0-1 0 0 0,0 0 0 0 0,0 0 0 0 0,0 0 0 0 0,-1 1 0 0 0,1-1 0 0 0,0 0 1 0 0,0 0-1 0 0,0 0 0 0 0,0-1 0 0 0,0 1 0 0 0,0 0 0 0 0,0 0 0 0 0,0 0 0 0 0,0-1 0 0 0,0 1 1 0 0,0-1-1 0 0,0 1 0 0 0,-1 0 0 0 0,1-1 0 0 0,0 1 0 0 0,0-1 0 0 0,-1 0 0 0 0,1 1 0 0 0,0-1 0 0 0,0 0 1 0 0,-1 1-1 0 0,1-1 0 0 0,-1 0 0 0 0,1 0 0 0 0,-1 1 0 0 0,1-2-22 0 0,52 13-137 0 0,-40-10 165 0 0,-2 1-9 0 0,-1-1 0 0 0,1 0 0 0 0,0 0 0 0 0,-1-2 0 0 0,1 1 0 0 0,0-1 0 0 0,-1-1 0 0 0,1 0 0 0 0,-1 0 0 0 0,7-3-19 0 0,-12 0 45 0 0,-1 0 0 0 0,1 0 0 0 0,-1 0 0 0 0,0 0 0 0 0,0-1 0 0 0,-1 0 0 0 0,0 0 0 0 0,0 0 0 0 0,0 0 0 0 0,-1 0 0 0 0,0-1 0 0 0,0 1 0 0 0,0-1 0 0 0,-1 0 0 0 0,0 1-1 0 0,-1-1 1 0 0,1 0-45 0 0,2-12 67 0 0,3-28 472 0 0,-23 59-931 0 0,12-7 386 0 0,1 0 0 0 0,0 0 0 0 0,1 0 0 0 0,-1 0 0 0 0,1 1 1 0 0,0-1-1 0 0,1 1 0 0 0,-1 0 0 0 0,1 0 0 0 0,0 0 0 0 0,1 0 0 0 0,-1 0 0 0 0,1 0 0 0 0,0 0 0 0 0,1 1 0 0 0,-1-1 1 0 0,1 0-1 0 0,1 1 0 0 0,-1-1 0 0 0,1 0 0 0 0,0 0 6 0 0,-1-4-63 0 0,0-1 0 0 0,1 0 0 0 0,-1 0 0 0 0,1 0 0 0 0,-1 0 0 0 0,1 0 0 0 0,-1 0 0 0 0,1 0 0 0 0,-1 0 0 0 0,1 0 0 0 0,0 0 0 0 0,-1-1 0 0 0,1 1 0 0 0,0 0 0 0 0,0 0 0 0 0,0-1 0 0 0,0 1 0 0 0,0 0 0 0 0,0-1 0 0 0,0 1 1 0 0,0-1-1 0 0,0 1 0 0 0,0-1 0 0 0,0 1 0 0 0,0-1 0 0 0,0 0 0 0 0,0 0 0 0 0,0 0 0 0 0,0 1 0 0 0,0-1 0 0 0,1 0 0 0 0,-1 0 0 0 0,0 0 0 0 0,0-1 0 0 0,0 1 0 0 0,0 0 0 0 0,0 0 0 0 0,0-1 0 0 0,0 1 0 0 0,0 0 0 0 0,0-1 0 0 0,1 1 0 0 0,-2-1 0 0 0,1 1 0 0 0,0-1 0 0 0,0 0 0 0 0,0 1 0 0 0,0-1 0 0 0,0 0 63 0 0,39-41-3517 0 0,-27 17 4207 0 0,19-13 5192 0 0,110-11-4388 0 0,-170 65-8726 0 0,24-13 4236 0 0,-3 2-7902 0 0</inkml:trace>
  <inkml:trace contextRef="#ctx0" brushRef="#br0" timeOffset="63361.668">26 5246 0 0 0,'0'0'863'0'0,"0"0"538"0"0,0 0 188 0 0,0 0 229 0 0,0 0 139 0 0,0 0-6 0 0,0 0-204 0 0,0 0-292 0 0,0 0-266 0 0,0 0-202 0 0,0 0-139 0 0,-4-1-103 0 0,-14-5-118 0 0,14 5-112 0 0,4 1-99 0 0,0 0-85 0 0,0 0-41 0 0,0 0-18 0 0,0 0-14 0 0,0 0-14 0 0,0 0-24 0 0,0 0-13 0 0,0 0-14 0 0,0 0-9 0 0,0 0-7 0 0,0 0 5 0 0,0 0 23 0 0,0 0 18 0 0,0 0 13 0 0,0 0 20 0 0,0 0-5 0 0,0 0 1 0 0,0 0 13 0 0,0 0-5 0 0,0 0 3 0 0,0 0-4 0 0,0 0-25 0 0,0 0-18 0 0,0 0-18 0 0,0 0-25 0 0,0 0-6 0 0,0 0-8 0 0,0 0-11 0 0,0 0 0 0 0,0 0-15 0 0,0 0-24 0 0,0 0-10 0 0,0 0-20 0 0,0 0-1 0 0,0 0-3 0 0,33 13 1336 0 0,232-17-261 0 0,-31-3-986 0 0,-212 7-623 0 0,80 0 1266 0 0,-73-1-6477 0 0,-35-3 1168 0 0,0 0-3925 0 0,4 3 4910 0 0,0 0-2592 0 0</inkml:trace>
  <inkml:trace contextRef="#ctx0" brushRef="#br0" timeOffset="63890.945">589 5123 2072 0 0,'0'0'1866'0'0,"0"0"-61"0"0,0 0 115 0 0,0 0 92 0 0,0 0-114 0 0,0 0-259 0 0,0 0-312 0 0,0 0-284 0 0,0 0-231 0 0,0 0-196 0 0,0 0-153 0 0,0 0-111 0 0,0 0-54 0 0,-5 0 24 0 0,-17 1 58 0 0,33 24 2700 0 0,6-14-2636 0 0,-1 0 0 0 0,1-2 0 0 0,1 0 0 0 0,0-1 0 0 0,0 0 0 0 0,1-2 0 0 0,16 4-444 0 0,-59 18 727 0 0,-183 114 16 0 0,198-130-821 0 0,13-13-8723 0 0,-3 0-2698 0 0</inkml:trace>
  <inkml:trace contextRef="#ctx0" brushRef="#br0" timeOffset="66645.501">1904 5212 0 0 0,'0'0'389'0'0,"0"0"1413"0"0,0 0 533 0 0,0 0 56 0 0,0 0-87 0 0,0 0-247 0 0,0 0-307 0 0,0 0-310 0 0,0 0-239 0 0,0-5 488 0 0,1 4 5270 0 0,48 11-5783 0 0,327-6-317 0 0,-245-1-807 0 0,-110-3-26143 0 0,-20 0 25778 0 0</inkml:trace>
  <inkml:trace contextRef="#ctx0" brushRef="#br0" timeOffset="67049.64">2518 5149 0 0 0,'0'0'504'0'0,"0"0"1413"0"0,0 0 478 0 0,0 0-39 0 0,0 0-217 0 0,0 0-340 0 0,0 0-382 0 0,0 0-328 0 0,0 0-295 0 0,0 0-251 0 0,0 0-206 0 0,-5-3-142 0 0,-16-10-43 0 0,24 26 2960 0 0,88 41 888 0 0,-112-26-1853 0 0,-86 48-1020 0 0,102-65-3558 0 0,4-7-1590 0 0,1-1-3862 0 0,0 0-3805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2:43.2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220 42 1424 0 0,'0'0'1117'0'0,"0"0"-472"0"0,0 0-202 0 0,0 0 304 0 0,0 0 582 0 0,0 0 598 0 0,0 0 275 0 0,0 0-127 0 0,0 0-420 0 0,0 0-481 0 0,0 0-337 0 0,-1-5 3958 0 0,-1-6-3704 0 0,1 9-1043 0 0,1 1 0 0 0,-1-1 0 0 0,0 1 0 0 0,0-1 0 0 0,0 1 0 0 0,0 0 1 0 0,0-1-1 0 0,0 1 0 0 0,0 0 0 0 0,0 0 0 0 0,0 0 0 0 0,-1 0 0 0 0,1 0 0 0 0,0 0 1 0 0,-1 0-1 0 0,1 0 0 0 0,-1 0 0 0 0,1 0 0 0 0,-1 1 0 0 0,1-1 0 0 0,-1 1 0 0 0,0-1 1 0 0,1 1-1 0 0,-1 0 0 0 0,0 0 0 0 0,1-1 0 0 0,-1 1 0 0 0,0 0 0 0 0,1 1 1 0 0,-1-1-1 0 0,0 0 0 0 0,1 0 0 0 0,-1 1 0 0 0,0-1 0 0 0,1 1 0 0 0,-1-1 0 0 0,1 1 1 0 0,-1 0-1 0 0,1-1 0 0 0,-1 1 0 0 0,1 0 0 0 0,0 0 0 0 0,-1 0 0 0 0,1 0 0 0 0,0 1 1 0 0,0-1-1 0 0,-1 0 0 0 0,1 0 0 0 0,0 1 0 0 0,0-1 0 0 0,1 0 0 0 0,-1 1 1 0 0,0-1-1 0 0,0 1 0 0 0,0 0-48 0 0,-3 17 149 0 0,0 0 0 0 0,0 0 0 0 0,2 1 1 0 0,1-1-1 0 0,0 0 0 0 0,1 1 0 0 0,1-1 0 0 0,3 14-149 0 0,-1 82 392 0 0,-3-113-363 0 0,0 1 0 0 0,-1-1 0 0 0,1 1 0 0 0,-1-1 0 0 0,1 1 0 0 0,-1-1-1 0 0,0 0 1 0 0,0 1 0 0 0,-1-1 0 0 0,1 0 0 0 0,0 0 0 0 0,-1 0-1 0 0,1 0 1 0 0,-1 0 0 0 0,0 0 0 0 0,1 0 0 0 0,-1 0 0 0 0,0-1 0 0 0,0 1-1 0 0,0-1 1 0 0,0 1 0 0 0,-1-1 0 0 0,1 0 0 0 0,0 0 0 0 0,0 0-1 0 0,-1 0 1 0 0,1 0 0 0 0,-1-1 0 0 0,1 1 0 0 0,-1-1 0 0 0,1 1-1 0 0,-1-1 1 0 0,1 0 0 0 0,-1 0 0 0 0,1 0 0 0 0,-1 0 0 0 0,1-1 0 0 0,-1 1-1 0 0,1-1 1 0 0,-1 1 0 0 0,1-1 0 0 0,-1 0 0 0 0,1 0 0 0 0,0 0-1 0 0,0 0 1 0 0,-1 0 0 0 0,1-1 0 0 0,0 1 0 0 0,0-1 0 0 0,0 1-1 0 0,0-2-28 0 0,-3 1 11 0 0,-18-19-375 0 0,35 2-5328 0 0,-9 16 4081 0 0,5-3-4217 0 0,0-1-3650 0 0,-5 3 5276 0 0</inkml:trace>
  <inkml:trace contextRef="#ctx0" brushRef="#br0" timeOffset="598.196">15 184 0 0 0,'0'0'1616'0'0,"0"0"-6"0"0,0 0 61 0 0,0 0 411 0 0,0 0 344 0 0,0 0-6 0 0,0 0-273 0 0,0 0-396 0 0,0 0-361 0 0,0 0-232 0 0,0 0-172 0 0,0 0-109 0 0,0 0-64 0 0,-3-1-86 0 0,1 1-1076 0 0,-8-2 2500 0 0,21 3 585 0 0,50 3-2374 0 0,31-6-145 0 0,-16 0-4 0 0,-75 2-155 0 0,-1 0 2 0 0,0 0-27 0 0,0 0-50 0 0,0 0-25 0 0,0 0-10 0 0,-7 2-3079 0 0,3 1-4597 0 0,3-1-4064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12.8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171 646 6801 0 0,'0'0'2452'0'0,"0"0"-535"0"0,0 0-248 0 0,0 0-21 0 0,0 0-16 0 0,0 0-45 0 0,0 0-146 0 0,0 0-229 0 0,0 0-234 0 0,0 0-250 0 0,0 0-214 0 0,0 0-163 0 0,0 0-137 0 0,-7-1-49 0 0,-12 0-183 0 0,13 0 1256 0 0,30 1 363 0 0,132-12 975 0 0,-172 20-4606 0 0,15-4-3292 0 0,2-1-4542 0 0,0-2-1442 0 0</inkml:trace>
  <inkml:trace contextRef="#ctx0" brushRef="#br0" timeOffset="315.39">499 558 14827 0 0,'0'0'1643'0'0,"0"0"-28"0"0,0 0-44 0 0,0 0-74 0 0,0 0-115 0 0,0 0-133 0 0,0 0-176 0 0,0 0-217 0 0,0 0-250 0 0,0 0-233 0 0,0 0-194 0 0,0 0-124 0 0,0 0-23 0 0,0-3 8 0 0,-59 153 1419 0 0,58-142-1275 0 0,1-23-3445 0 0,-4 0-6982 0 0,1 11-1437 0 0</inkml:trace>
  <inkml:trace contextRef="#ctx0" brushRef="#br0" timeOffset="670.128">223 442 11058 0 0,'0'0'2047'0'0,"0"0"-78"0"0,0 0-79 0 0,0 0-130 0 0,0 0-146 0 0,0 0-177 0 0,0 0-252 0 0,0 0-271 0 0,0 0-249 0 0,0 0-211 0 0,0 0-166 0 0,0 0-116 0 0,0 0-57 0 0,-7-3-28 0 0,4 1-77 0 0,1 1 4 0 0,0 0-1 0 0,0 0 1 0 0,0 0-1 0 0,1 0 1 0 0,-1 1-1 0 0,0-1 0 0 0,-1 1 1 0 0,1-1-1 0 0,0 1 1 0 0,0 0-1 0 0,0-1 1 0 0,0 1-1 0 0,0 0 0 0 0,0 1 1 0 0,0-1-1 0 0,0 0 1 0 0,0 0-1 0 0,0 1 1 0 0,0 0-1 0 0,0-1 1 0 0,0 1-1 0 0,0 0 0 0 0,0 0 1 0 0,0 0-1 0 0,0 0 1 0 0,0 0-1 0 0,1 0 1 0 0,-1 1-14 0 0,-13 9 142 0 0,2 1 1 0 0,-1 0-1 0 0,1 1 1 0 0,1 1-1 0 0,1 0 1 0 0,-1 0-1 0 0,2 1 1 0 0,0 1-1 0 0,1-1 1 0 0,1 2-1 0 0,0-1 1 0 0,2 1-1 0 0,-1 0 1 0 0,2 1-143 0 0,4-12 28 0 0,0 0 1 0 0,1-1 0 0 0,-1 1-1 0 0,1 0 1 0 0,0 0 0 0 0,1 0-1 0 0,0 0 1 0 0,0 0-1 0 0,0 0 1 0 0,0-1 0 0 0,1 1-1 0 0,0 0 1 0 0,0-1 0 0 0,1 1-1 0 0,-1-1 1 0 0,1 0 0 0 0,1 0-1 0 0,-1 0 1 0 0,0 0 0 0 0,1-1-1 0 0,0 1 1 0 0,0-1 0 0 0,1 0-1 0 0,-1 0 1 0 0,1-1-1 0 0,0 1 1 0 0,0-1 0 0 0,0 0-1 0 0,0 0 1 0 0,0-1 0 0 0,5 2-29 0 0,8 4-145 0 0,1-1-1 0 0,0 0 1 0 0,0-2 0 0 0,0 0 0 0 0,1-1 0 0 0,-1-1-1 0 0,1-1 1 0 0,20-1 145 0 0,24-11-4043 0 0,-44 2-736 0 0,0-1-4269 0 0,-12 3-845 0 0</inkml:trace>
  <inkml:trace contextRef="#ctx0" brushRef="#br0" timeOffset="958.669">594 449 12587 0 0,'0'0'1407'0'0,"0"0"-123"0"0,0 0-100 0 0,0 0 27 0 0,0 0 25 0 0,0 0-41 0 0,0 0-124 0 0,0 0-187 0 0,11 4-115 0 0,34 17-64 0 0,-42-19-608 0 0,0 0-1 0 0,-1 0 1 0 0,1 0-1 0 0,-1 1 1 0 0,0-1 0 0 0,0 1-1 0 0,0-1 1 0 0,0 1-1 0 0,0 0 1 0 0,0 0-1 0 0,-1-1 1 0 0,1 1 0 0 0,-1 0-1 0 0,0 1 1 0 0,0-1-1 0 0,0 0 1 0 0,0 0 0 0 0,-1 0-1 0 0,1 1 1 0 0,-1-1-1 0 0,0 0 1 0 0,0 1-97 0 0,1 3 162 0 0,1 5-58 0 0,-2-1-1 0 0,1 1 1 0 0,-2 0-1 0 0,1 0 1 0 0,-2 0-1 0 0,0 0 1 0 0,0 0-1 0 0,-1-1 0 0 0,0 1 1 0 0,-1-1-1 0 0,0 0 1 0 0,-1 0-1 0 0,0 0 1 0 0,-1-1-1 0 0,0 0 1 0 0,-1 0-1 0 0,0 0 1 0 0,0-1-1 0 0,-1 0 1 0 0,0 0-1 0 0,-1-1 1 0 0,0 0-1 0 0,0-1 1 0 0,-1 0-1 0 0,0 0 1 0 0,0-1-1 0 0,-4 2-103 0 0,19-22-3279 0 0,7 0-3733 0 0,-12 13 6179 0 0,6-4-10648 0 0</inkml:trace>
  <inkml:trace contextRef="#ctx0" brushRef="#br0" timeOffset="1732.641">893 58 1544 0 0,'0'0'2676'0'0,"0"0"-348"0"0,0 0-251 0 0,0 0-144 0 0,0 0-35 0 0,0 0-6 0 0,0 0-113 0 0,0 0-177 0 0,0 0-235 0 0,0 0-207 0 0,0 0-142 0 0,0 0-141 0 0,0 0-92 0 0,-2-10-89 0 0,-9-26-107 0 0,11 35-556 0 0,0 0 0 0 0,-1 0-1 0 0,1 1 1 0 0,-1-1 0 0 0,1 0-1 0 0,-1 1 1 0 0,0-1 0 0 0,1 1-1 0 0,-1-1 1 0 0,0 0 0 0 0,1 1-1 0 0,-1-1 1 0 0,0 1 0 0 0,0 0-1 0 0,0-1 1 0 0,1 1 0 0 0,-1 0-1 0 0,0-1 1 0 0,0 1 0 0 0,0 0-1 0 0,0 0 1 0 0,1 0 0 0 0,-1 0-1 0 0,0 0 1 0 0,0 0 0 0 0,0 0 0 0 0,0 0-1 0 0,0 0 1 0 0,1 0 0 0 0,-1 0-1 0 0,0 0 1 0 0,0 1 0 0 0,0-1-1 0 0,0 0 1 0 0,1 1 0 0 0,-1-1-1 0 0,0 1 1 0 0,0-1 0 0 0,1 1-1 0 0,-1-1 1 0 0,0 1 0 0 0,1-1-1 0 0,-1 1 1 0 0,0 0 0 0 0,1-1-1 0 0,-1 1 1 0 0,1 0 0 0 0,-1-1-1 0 0,1 1 1 0 0,0 0 0 0 0,-1 0-1 0 0,1 0 1 0 0,0-1 0 0 0,-1 1 0 0 0,1 0-1 0 0,0 1-32 0 0,-1-1 72 0 0,-7 11-21 0 0,0 0-1 0 0,1 0 1 0 0,0 1-1 0 0,1 0 1 0 0,1 0 0 0 0,0 1-1 0 0,1-1 1 0 0,0 1-1 0 0,1 0 1 0 0,1 0 0 0 0,0 1-1 0 0,1-1 1 0 0,0 0-1 0 0,1 0 1 0 0,1 1 0 0 0,0-1-1 0 0,1 0 1 0 0,2 6-51 0 0,-4-18 10 0 0,1 0 0 0 0,-1 0 0 0 0,0 0-1 0 0,0 0 1 0 0,0 0 0 0 0,0 1 0 0 0,0-1 0 0 0,0 0 0 0 0,-1 0 0 0 0,1 0 0 0 0,-1 0 0 0 0,1 0 0 0 0,-1 0 0 0 0,0 0-1 0 0,0 0 1 0 0,0 0 0 0 0,0 0 0 0 0,0-1 0 0 0,0 1 0 0 0,0 0 0 0 0,-1-1 0 0 0,1 1 0 0 0,-1-1 0 0 0,1 1 0 0 0,-1-1-1 0 0,0 0 1 0 0,1 1 0 0 0,-1-1 0 0 0,0 0 0 0 0,0 0 0 0 0,0 0 0 0 0,0-1 0 0 0,0 1 0 0 0,0 0 0 0 0,0-1 0 0 0,0 1 0 0 0,0-1-1 0 0,0 0 1 0 0,0 1 0 0 0,0-1 0 0 0,0 0 0 0 0,0 0 0 0 0,-1-1 0 0 0,0 1-10 0 0,-39-9-1027 0 0,25-8-2407 0 0,9-3-3171 0 0,5-5-4906 0 0,2 19 6618 0 0</inkml:trace>
  <inkml:trace contextRef="#ctx0" brushRef="#br0" timeOffset="2148.829">593 163 7122 0 0,'0'0'2669'0'0,"0"0"-465"0"0,0 0-577 0 0,0 0-441 0 0,0 0-335 0 0,0 0-187 0 0,0 0-19 0 0,0 0 59 0 0,0 0 63 0 0,0 0 7 0 0,0 0-83 0 0,13-1-139 0 0,101-3 594 0 0,-66 4-686 0 0,1 0-171 0 0,1-2 1 0 0,0-2 0 0 0,-1-3 0 0 0,16-4-290 0 0,-66 11 38 0 0,1 0 1 0 0,-1-1-1 0 0,1 1 1 0 0,0 0-1 0 0,-1 0 1 0 0,1 0-1 0 0,0-1 0 0 0,-1 1 1 0 0,1 0-1 0 0,0 0 1 0 0,0-1-1 0 0,-1 1 1 0 0,1 0-1 0 0,0 0 0 0 0,0-1 1 0 0,-1 1-1 0 0,1 0 1 0 0,0-1-1 0 0,0 1 0 0 0,0-1 1 0 0,0 1-1 0 0,0 0 1 0 0,0-1-1 0 0,-1 1 1 0 0,1 0-1 0 0,0-1 0 0 0,0 1 1 0 0,0-1-1 0 0,0 1 1 0 0,0 0-1 0 0,0-1 1 0 0,0 1-1 0 0,0 0 0 0 0,1-1 1 0 0,-1 1-1 0 0,0-1 1 0 0,0 1-1 0 0,0 0 1 0 0,0-1-1 0 0,0 1 0 0 0,1 0 1 0 0,-1-1-1 0 0,0 1 1 0 0,0 0-1 0 0,1-1 1 0 0,-1 1-1 0 0,0 0 0 0 0,0 0 1 0 0,1-1-1 0 0,-1 1 1 0 0,0 0-1 0 0,1 0 1 0 0,-1 0-1 0 0,0-1 0 0 0,1 1 1 0 0,-1 0-1 0 0,0 0 1 0 0,1 0-1 0 0,-1 0 1 0 0,1 0-1 0 0,-1 0 0 0 0,0 0 1 0 0,1 0-1 0 0,-1 0 1 0 0,0 0-1 0 0,1 0 1 0 0,-1 0-1 0 0,1 0 0 0 0,-1 0-38 0 0,-27-13 576 0 0,23 13-559 0 0,0 0 1 0 0,0 0-1 0 0,0 1 0 0 0,0-1 0 0 0,0 1 0 0 0,0-1 0 0 0,0 1 0 0 0,0 1 0 0 0,0-1 1 0 0,0 0-1 0 0,1 1 0 0 0,-1 0 0 0 0,1 0 0 0 0,-1 0 0 0 0,1 0 0 0 0,0 1 0 0 0,0-1 1 0 0,0 1-1 0 0,0 0 0 0 0,0 0 0 0 0,0 0 0 0 0,1 0 0 0 0,-1 0 0 0 0,1 0 0 0 0,0 1 1 0 0,0-1-1 0 0,1 1 0 0 0,-1 0 0 0 0,1-1 0 0 0,-1 1 0 0 0,1 0 0 0 0,0 0 0 0 0,0 0 1 0 0,1 0-1 0 0,-1 0 0 0 0,1 0 0 0 0,0 0 0 0 0,1 4-17 0 0,7 78 1264 0 0,15-52-2491 0 0,20-26-7256 0 0,-35-11-2220 0 0,-5 1 2753 0 0</inkml:trace>
  <inkml:trace contextRef="#ctx0" brushRef="#br0" timeOffset="2420.106">1055 168 8954 0 0,'0'0'2811'0'0,"0"0"-132"0"0,0 0-253 0 0,0 0-292 0 0,0 0-375 0 0,0 0-424 0 0,0 0-409 0 0,0 0-384 0 0,0 0-243 0 0,0 0-123 0 0,0 0-14 0 0,0 0 84 0 0,0 0 50 0 0,3 3 51 0 0,81 97 591 0 0,-75-90-3005 0 0,-6-5-6126 0 0,-3-4-2888 0 0</inkml:trace>
  <inkml:trace contextRef="#ctx0" brushRef="#br0" timeOffset="2604.346">1185 153 12115 0 0,'0'0'1879'0'0,"0"0"-166"0"0,0 0-174 0 0,0 0-112 0 0,0 0-140 0 0,0 0-129 0 0,0 0-131 0 0,0 0-130 0 0,-12 6-155 0 0,-85 53 719 0 0,86-50-1482 0 0,7-6-63 0 0,0-1 0 0 0,1 1 0 0 0,-1 0 0 0 0,0 0 0 0 0,1 0 0 0 0,0 0 0 0 0,0 1 0 0 0,0-1 0 0 0,0 1 0 0 0,0 0 0 0 0,1 0 0 0 0,-1 0 0 0 0,1 0 0 0 0,0 0 0 0 0,0 0 0 0 0,1 1 0 0 0,-1-1 0 0 0,1 2 84 0 0,12-2-10000 0 0,-9-4 6109 0 0,0 0-5930 0 0</inkml:trace>
  <inkml:trace contextRef="#ctx0" brushRef="#br0" timeOffset="2816.734">1210 119 6697 0 0,'0'0'3030'0'0,"0"0"-421"0"0,0 0-375 0 0,10-2-298 0 0,-3 0-1736 0 0,-3 1 101 0 0,0-1 0 0 0,1 1 1 0 0,-1 0-1 0 0,0 0 0 0 0,1 1 0 0 0,-1-1 0 0 0,1 1 0 0 0,-1 0 0 0 0,1 0 0 0 0,-1 1 0 0 0,1-1 0 0 0,-1 1 0 0 0,0 0 0 0 0,1 0 0 0 0,-1 0 0 0 0,0 1 0 0 0,0 0 0 0 0,0-1 0 0 0,2 2-301 0 0,-4-1 98 0 0,1 0 1 0 0,-1 1-1 0 0,0-1 0 0 0,0 0 0 0 0,0 1 0 0 0,0-1 1 0 0,-1 1-1 0 0,1 0 0 0 0,-1-1 0 0 0,1 1 0 0 0,-1 0 1 0 0,0 0-1 0 0,0 0 0 0 0,0 0 0 0 0,-1 0 1 0 0,1 0-1 0 0,-1 0 0 0 0,1 0 0 0 0,-1 1 0 0 0,0-1 1 0 0,0 0-1 0 0,-1 0 0 0 0,1 0 0 0 0,-1 0 1 0 0,1 0-1 0 0,-1 0 0 0 0,0 0 0 0 0,0 0 0 0 0,0 0 1 0 0,0 0-1 0 0,-1 0 0 0 0,1-1 0 0 0,-1 1 0 0 0,0 0 1 0 0,0-1-1 0 0,0 0 0 0 0,-1 2-98 0 0,-88 77 222 0 0,37-39-2237 0 0,44-31-2021 0 0,1 1-3294 0 0,6-7-3963 0 0</inkml:trace>
  <inkml:trace contextRef="#ctx0" brushRef="#br0" timeOffset="3317.813">1442 511 12515 0 0,'0'0'1951'0'0,"0"0"-35"0"0,0 0-135 0 0,0 0-125 0 0,0 0-146 0 0,4-10-154 0 0,1-6-796 0 0,4-8-10 0 0,4-3 2793 0 0,-13 27-2951 0 0,0 0-157 0 0,-32 81 869 0 0,-55 149-280 0 0,84-220-412 0 0,0 5-2265 0 0,19-16-4425 0 0,-10-3 242 0 0,-1 2-5453 0 0</inkml:trace>
  <inkml:trace contextRef="#ctx0" brushRef="#br0" timeOffset="3561.948">1555 591 11122 0 0,'0'0'2153'0'0,"0"0"-109"0"0,0 0-225 0 0,0 0-206 0 0,0 0-176 0 0,0 0-162 0 0,0 0-211 0 0,0 0-238 0 0,0 0-274 0 0,0 0-182 0 0,0 0-110 0 0,0 0-36 0 0,11-4 38 0 0,31-10 42 0 0,-41 14-283 0 0,0 1-1 0 0,0-1 0 0 0,0 0 0 0 0,0 1 0 0 0,0-1 0 0 0,0 0 0 0 0,-1 1 1 0 0,1-1-1 0 0,0 1 0 0 0,0 0 0 0 0,0-1 0 0 0,-1 1 0 0 0,1 0 0 0 0,0-1 1 0 0,-1 1-1 0 0,1 0 0 0 0,-1 0 0 0 0,1-1 0 0 0,-1 1 0 0 0,1 0 0 0 0,-1 0 0 0 0,0 0 1 0 0,1 0-1 0 0,-1 0 0 0 0,0 0 0 0 0,1-1 0 0 0,-1 1 0 0 0,0 0 0 0 0,0 0 1 0 0,0 0-1 0 0,0 0 0 0 0,0 0 0 0 0,0 0 0 0 0,0 0 0 0 0,-1 0 0 0 0,1 0 1 0 0,0 1-21 0 0,0 3 104 0 0,1 5-37 0 0,1 1 1 0 0,0-1 0 0 0,0 0-1 0 0,1 0 1 0 0,0 0-1 0 0,1 0 1 0 0,0 0-1 0 0,0-1 1 0 0,1 0-1 0 0,0 0 1 0 0,6 6-68 0 0,-10-13-1005 0 0,3 3 824 0 0,-3-5-4971 0 0,-1-1-5198 0 0,1 0 120 0 0</inkml:trace>
  <inkml:trace contextRef="#ctx0" brushRef="#br0" timeOffset="3752.167">1750 579 8050 0 0,'0'0'3204'0'0,"0"0"-564"0"0,0 0-567 0 0,0 0-320 0 0,0 0-240 0 0,0 0-143 0 0,0 0-156 0 0,0 0-194 0 0,-10 5-156 0 0,-89 51 1481 0 0,83-49-2227 0 0,-50 37-1426 0 0,65-37-2819 0 0,6-5-4990 0 0,-2-1-1759 0 0</inkml:trace>
  <inkml:trace contextRef="#ctx0" brushRef="#br0" timeOffset="4166.781">1837 440 13443 0 0,'0'0'2482'0'0,"0"0"-1261"0"0,0 0-511 0 0,0 0-95 0 0,0 0 1 0 0,0 0 20 0 0,0 0 29 0 0,0 0-2 0 0,0 0-43 0 0,0 0-40 0 0,0 0-42 0 0,0 0-15 0 0,2 12-26 0 0,8 35-26 0 0,-9-44-430 0 0,1-1 1 0 0,-1 0-1 0 0,1 0 0 0 0,0 0 1 0 0,-1 0-1 0 0,1 0 1 0 0,0 0-1 0 0,0-1 1 0 0,0 1-1 0 0,1-1 0 0 0,-1 1 1 0 0,0-1-1 0 0,0 0 1 0 0,1 0-1 0 0,-1 0 0 0 0,1 0 1 0 0,-1 0-1 0 0,1-1 1 0 0,-1 1-1 0 0,1-1 0 0 0,-1 1 1 0 0,2-1-42 0 0,7 2 117 0 0,191 37 695 0 0,-202-39-791 0 0,1 0-1 0 0,-1 0 1 0 0,1 0 0 0 0,-1 1-1 0 0,0-1 1 0 0,1 0 0 0 0,-1 1-1 0 0,1-1 1 0 0,-1 0-1 0 0,0 1 1 0 0,1-1 0 0 0,-1 0-1 0 0,0 1 1 0 0,1-1-1 0 0,-1 1 1 0 0,0-1 0 0 0,0 0-1 0 0,1 1 1 0 0,-1-1-1 0 0,0 1 1 0 0,0-1 0 0 0,0 1-1 0 0,0-1 1 0 0,0 1 0 0 0,1-1-1 0 0,-1 1 1 0 0,0-1-1 0 0,0 1 1 0 0,0-1 0 0 0,0 1-1 0 0,-1-1 1 0 0,1 1-1 0 0,0-1 1 0 0,0 1 0 0 0,0-1-1 0 0,0 1 1 0 0,0-1-1 0 0,-1 1 1 0 0,1-1 0 0 0,0 0-1 0 0,0 1 1 0 0,-1-1 0 0 0,1 1-1 0 0,0-1 1 0 0,-1 0-1 0 0,1 1 1 0 0,0-1 0 0 0,-1 0-1 0 0,1 1 1 0 0,0-1-1 0 0,-1 0 1 0 0,1 1 0 0 0,-1-1-1 0 0,1 0 1 0 0,-1 0-1 0 0,1 0 1 0 0,-1 1 0 0 0,1-1-1 0 0,-1 0-20 0 0,-30 24 844 0 0,28-22-798 0 0,-244 168 1498 0 0,137-55-966 0 0,107-105-1865 0 0,7-14-2527 0 0,1-5-4971 0 0,-4 6-3132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05.92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42 78 2441 0 0,'0'0'1953'0'0,"0"0"-163"0"0,0 0-71 0 0,0 0 15 0 0,0 0-1 0 0,0 0-87 0 0,0 0-156 0 0,0 0-190 0 0,0 0-178 0 0,0 0-168 0 0,0 0-147 0 0,-2 0-112 0 0,-15 3 1970 0 0,18-9 809 0 0,8-18-3151 0 0,18-26 653 0 0,-26 50-928 0 0,4 25 124 0 0,-6 3 51 0 0,-2 0 0 0 0,0-1 0 0 0,-2 1 0 0 0,-1-1 0 0 0,-1 0 0 0 0,-6 13-223 0 0,-12 52 728 0 0,23-82-616 0 0,2-10-317 0 0,0 0 1 0 0,0 0 0 0 0,0 0-1 0 0,1 0 1 0 0,-1 0-1 0 0,0 0 1 0 0,0 0-1 0 0,0 0 1 0 0,0 0-1 0 0,1 0 1 0 0,-1 0-1 0 0,0 0 1 0 0,0 0 0 0 0,0 0-1 0 0,0 0 1 0 0,1 1-1 0 0,-1-1 205 0 0,7-11-4891 0 0,-1 3-4329 0 0,-3 3-2381 0 0</inkml:trace>
  <inkml:trace contextRef="#ctx0" brushRef="#br0" timeOffset="3894.763">143 149 3393 0 0,'0'0'1956'0'0,"0"0"-138"0"0,0 0-8 0 0,0 0 29 0 0,0 0-20 0 0,0 0-94 0 0,0 0-148 0 0,0 0-177 0 0,0 0-232 0 0,0 0-214 0 0,0 0-198 0 0,-1-3-167 0 0,0 1-516 0 0,1 1 0 0 0,0-1 0 0 0,0 0-1 0 0,-1 1 1 0 0,1-1 0 0 0,0 1 0 0 0,0-1-1 0 0,0 0 1 0 0,1 1 0 0 0,-1-1 0 0 0,0 0-1 0 0,1 1 1 0 0,-1-1 0 0 0,1 1 0 0 0,-1-1-1 0 0,1 1 1 0 0,0-1 0 0 0,-1 1 0 0 0,1-1-1 0 0,0 1 1 0 0,0 0 0 0 0,0 0 0 0 0,0-1-1 0 0,1 1 1 0 0,-1 0 0 0 0,0 0 0 0 0,0 0-1 0 0,1 0 1 0 0,-1 0 0 0 0,0 0 0 0 0,1 0-73 0 0,0-1 37 0 0,-1 0 0 0 0,1 0 1 0 0,0 0-1 0 0,0 0 0 0 0,0 0 1 0 0,0 0-1 0 0,0 0 1 0 0,0 1-1 0 0,0-1 0 0 0,0 1 1 0 0,1 0-1 0 0,-1-1 0 0 0,0 1 1 0 0,1 0-1 0 0,-1 0 0 0 0,1 1 1 0 0,0-1-1 0 0,-1 0 1 0 0,1 1-1 0 0,0 0 0 0 0,-1-1 1 0 0,1 1-1 0 0,0 0 0 0 0,-1 1 1 0 0,1-1-1 0 0,0 0 1 0 0,-1 1-1 0 0,1-1 0 0 0,-1 1 1 0 0,1 0-1 0 0,-1 0 0 0 0,1 0 1 0 0,-1 0-1 0 0,1 0 0 0 0,-1 1 1 0 0,0-1-1 0 0,0 1 1 0 0,0-1-1 0 0,0 1 0 0 0,0 0 1 0 0,0 0-1 0 0,0 0 0 0 0,0 0 1 0 0,-1 0-1 0 0,1 0 1 0 0,-1 1-1 0 0,0-1 0 0 0,1 0 1 0 0,-1 1-1 0 0,0 0-37 0 0,40 154 1206 0 0,-38-154-3112 0 0,-4-9-8438 0 0,0 4-995 0 0</inkml:trace>
  <inkml:trace contextRef="#ctx0" brushRef="#br0" timeOffset="4228.263">347 89 9082 0 0,'0'0'2267'0'0,"0"0"-152"0"0,0 0-62 0 0,0 0-100 0 0,0 0-204 0 0,0 0-260 0 0,0 0-326 0 0,0 0-346 0 0,0 0-287 0 0,0 0-238 0 0,0 0-138 0 0,0 0-46 0 0,0 0-3 0 0,-5 3 36 0 0,-133 112 1402 0 0,97-88-1309 0 0,-47 45 290 0 0,88-72-581 0 0,1 0 0 0 0,-1 0-1 0 0,0 0 1 0 0,1 0 0 0 0,-1 0 0 0 0,0 0-1 0 0,1 0 1 0 0,-1 0 0 0 0,0 0 0 0 0,1 0 0 0 0,-1 0-1 0 0,0 0 1 0 0,1 1 0 0 0,-1-1 0 0 0,0 0-1 0 0,0 0 1 0 0,1 0 0 0 0,-1 1 0 0 0,0-1 0 0 0,1 0-1 0 0,-1 0 1 0 0,0 0 0 0 0,0 1 0 0 0,0-1 0 0 0,1 0-1 0 0,-1 1 1 0 0,0-1 0 0 0,0 0 0 0 0,0 1-1 0 0,0-1 1 0 0,0 0 0 0 0,1 1 0 0 0,-1-1 0 0 0,0 0-1 0 0,0 1 1 0 0,0-1 0 0 0,0 0 0 0 0,0 1-1 0 0,0-1 1 0 0,0 0 0 0 0,0 1 0 0 0,0-1 0 0 0,0 0-1 0 0,-1 1 58 0 0,20-12-4307 0 0,-7 3-4171 0 0,-7 4-2170 0 0</inkml:trace>
  <inkml:trace contextRef="#ctx0" brushRef="#br0" timeOffset="4732.431">428 44 11138 0 0,'0'0'1905'0'0,"0"0"-62"0"0,0 0-21 0 0,0 0-87 0 0,0 0-143 0 0,0 0-161 0 0,0 0-199 0 0,0 0-209 0 0,0 0-207 0 0,0 0-172 0 0,0 0-145 0 0,0 0-125 0 0,0-5-102 0 0,-2-13 229 0 0,53 98-109 0 0,61 13-234 0 0,-112-92-151 0 0,0 0 0 0 0,0 1 0 0 0,-1-1 0 0 0,1 1 0 0 0,0-1 0 0 0,0 1 0 0 0,-1-1 1 0 0,1 0-1 0 0,-1 1 0 0 0,1-1 0 0 0,-1 0 0 0 0,1 1 0 0 0,-1-1 0 0 0,0 0 1 0 0,0 0-1 0 0,0 0 0 0 0,1 0 0 0 0,-1 1 0 0 0,0-1 0 0 0,-1 0 0 0 0,1-1 0 0 0,0 1 1 0 0,0 0-1 0 0,0 0 0 0 0,0 0 0 0 0,-1-1 0 0 0,1 1 0 0 0,0 0 0 0 0,-1-1 0 0 0,1 0 1 0 0,0 1-1 0 0,-2-1-7 0 0,-3 4 29 0 0,-196 158 126 0 0,183-124-961 0 0,29-38-5068 0 0,-4-3-2462 0 0,-4 1-2797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25.7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246 10 14339 0 0,'0'0'4510'0'0,"0"0"-3136"0"0,0 0-859 0 0,0 0 4 0 0,0 0 27 0 0,0 0 26 0 0,-11-2-25 0 0,-35-5-57 0 0,40 7-382 0 0,0 0 0 0 0,0 0 0 0 0,1 1 0 0 0,-1 0 1 0 0,0 0-1 0 0,1 0 0 0 0,-1 1 0 0 0,0 0 0 0 0,1 0 1 0 0,0 0-1 0 0,-1 1 0 0 0,1-1 0 0 0,0 1 0 0 0,-3 3-108 0 0,2-2 70 0 0,-44 37 214 0 0,50-40-285 0 0,-1 0 1 0 0,0 0-1 0 0,0 0 0 0 0,1 0 0 0 0,-1 0 0 0 0,0 0 0 0 0,1 0 1 0 0,-1 0-1 0 0,1 0 0 0 0,0 1 0 0 0,-1-1 0 0 0,1 0 0 0 0,0 0 1 0 0,0 1-1 0 0,0-1 0 0 0,0 0 0 0 0,0 0 0 0 0,0 1 0 0 0,0-1 1 0 0,0 0-1 0 0,0 0 0 0 0,1 1 0 0 0,-1-1 0 0 0,0 0 1 0 0,1 0-1 0 0,-1 0 0 0 0,1 1 0 0 0,-1-1 0 0 0,1 0 0 0 0,0 0 1 0 0,-1 0-1 0 0,1 0 0 0 0,0 0 0 0 0,0 0 0 0 0,0 0 0 0 0,0 0 1 0 0,0-1-1 0 0,0 1 0 0 0,0 0 0 0 0,0-1 0 0 0,0 1 0 0 0,0 0 1 0 0,0-1-1 0 0,1 1 0 0 0,-1-1 0 0 0,0 0 0 0 0,1 1 1 0 0,45 15 71 0 0,-83 17 88 0 0,-8-7-118 0 0,64-7-504 0 0,-19-14 508 0 0,-1 0-1 0 0,0 0 1 0 0,0 0-1 0 0,0 0 1 0 0,0 0 0 0 0,-1 0-1 0 0,0 0 1 0 0,0 0-1 0 0,0 0 1 0 0,-1-1-1 0 0,1 1 1 0 0,-1 0-1 0 0,0-1 1 0 0,0 0-1 0 0,-1 1 1 0 0,0-1-1 0 0,1 0 1 0 0,-2 1-45 0 0,-22 55 455 0 0,27-58-608 0 0,1 0 1 0 0,-1 0-1 0 0,1 0 1 0 0,-1 0-1 0 0,1-1 1 0 0,0 1 0 0 0,0 0-1 0 0,0-1 1 0 0,0 0-1 0 0,0 1 1 0 0,0-1-1 0 0,0 0 1 0 0,0 0-1 0 0,0 0 1 0 0,0 0 0 0 0,1 0-1 0 0,-1-1 1 0 0,0 1-1 0 0,1-1 1 0 0,-1 0-1 0 0,1 1 1 0 0,-1-1 0 0 0,0 0-1 0 0,1 0 1 0 0,-1-1-1 0 0,0 1 1 0 0,1 0-1 0 0,-1-1 1 0 0,1 1 0 0 0,-1-1-1 0 0,0 0 1 0 0,0 0-1 0 0,2 0 153 0 0,26-8-6383 0 0,-1-2-4372 0 0,-21 7 6618 0 0</inkml:trace>
  <inkml:trace contextRef="#ctx0" brushRef="#br0" timeOffset="247.42">286 139 8442 0 0,'0'0'3140'0'0,"0"0"-463"0"0,0 0-697 0 0,0 0-610 0 0,0 0-484 0 0,0 0-312 0 0,0 0-105 0 0,0 0 7 0 0,-12 5 5 0 0,-36 18-32 0 0,46-23-407 0 0,0 0 0 0 0,0 1 0 0 0,0 0 0 0 0,-1-1 0 0 0,1 1 0 0 0,0 0 0 0 0,1 0 0 0 0,-1 0 0 0 0,0 0 0 0 0,0 0 0 0 0,0 0 0 0 0,0 1 0 0 0,1-1 0 0 0,-1 0 0 0 0,1 1 0 0 0,-1-1 0 0 0,1 1 0 0 0,0 0-1 0 0,-1 0 1 0 0,1-1 0 0 0,0 1 0 0 0,0 0 0 0 0,0 0 0 0 0,0 0 0 0 0,1 0 0 0 0,-1 0 0 0 0,1 0 0 0 0,-1 0 0 0 0,1 1 0 0 0,-1-1 0 0 0,1 0 0 0 0,0 0 0 0 0,0 0 0 0 0,0 0 0 0 0,1 0 0 0 0,-1 1 0 0 0,0-1-1 0 0,1 0 1 0 0,-1 0 0 0 0,1 0 0 0 0,0 0 0 0 0,0 0 0 0 0,-1 0 0 0 0,1 0 0 0 0,1 0 0 0 0,-1-1 0 0 0,0 1 0 0 0,0 0 0 0 0,1 0 0 0 0,-1-1 0 0 0,1 1 0 0 0,-1-1 0 0 0,1 0 0 0 0,0 1 0 0 0,-1-1 0 0 0,1 0 0 0 0,0 0-1 0 0,0 0 1 0 0,0 0 0 0 0,0 0 0 0 0,0 0 0 0 0,0-1 0 0 0,0 1 0 0 0,0-1 0 0 0,0 1 0 0 0,2-1-42 0 0,-2 1 58 0 0,1-1-1 0 0,-1 1 1 0 0,0-1 0 0 0,1 1 0 0 0,-1-1-1 0 0,1 0 1 0 0,-1 0 0 0 0,1 0-1 0 0,-1 0 1 0 0,1 0 0 0 0,-1-1 0 0 0,0 1-1 0 0,1-1 1 0 0,-1 0 0 0 0,0 0-1 0 0,1 0 1 0 0,-1 0 0 0 0,0 0-1 0 0,0 0 1 0 0,0 0 0 0 0,0-1 0 0 0,0 1-1 0 0,0-1 1 0 0,0 1 0 0 0,0-1-1 0 0,0 0 1 0 0,-1 0 0 0 0,1 0 0 0 0,-1 0-1 0 0,0 0 1 0 0,1 0 0 0 0,-1 0-1 0 0,0 0 1 0 0,0-1 0 0 0,0 1-1 0 0,-1 0 1 0 0,1-1 0 0 0,0 1 0 0 0,-1 0-1 0 0,0-1 1 0 0,1 1 0 0 0,-1-1-1 0 0,0 1 1 0 0,0-1 0 0 0,-1 1 0 0 0,1-1-1 0 0,0 1 1 0 0,-1 0 0 0 0,1-1-1 0 0,-1 1 1 0 0,0-1 0 0 0,-1-1-58 0 0,-14-24-123 0 0,4 8 610 0 0,5 6-3195 0 0,4 3-2787 0 0,3 1-3953 0 0,1 9 21 0 0</inkml:trace>
  <inkml:trace contextRef="#ctx0" brushRef="#br0" timeOffset="518.923">521 259 15251 0 0,'0'0'1987'0'0,"0"0"-272"0"0,0 0-176 0 0,0 0-84 0 0,-11 6-153 0 0,-88 46 1367 0 0,15 2-2955 0 0,91-50-10048 0 0,-5-4 6141 0 0,2 0-6728 0 0</inkml:trace>
  <inkml:trace contextRef="#ctx0" brushRef="#br0" timeOffset="685.71">640 120 18244 0 0,'0'0'1887'0'0,"0"0"-519"0"0,0 0-416 0 0,0 0-257 0 0,0 0-168 0 0,0 0-112 0 0,0 0-40 0 0,0 0 2 0 0,0 0 8 0 0,0 0-22 0 0,0 0-56 0 0,0 0-78 0 0,-2 6-57 0 0,-25 100-217 0 0,21-88-3471 0 0,3-13-1125 0 0,-1 0-4168 0 0,3-3-476 0 0</inkml:trace>
  <inkml:trace contextRef="#ctx0" brushRef="#br0" timeOffset="1064.478">811 10 8930 0 0,'0'0'6864'0'0,"0"0"-4226"0"0,0 0-1171 0 0,0 0-103 0 0,0 0-204 0 0,0 0-255 0 0,0 0-248 0 0,0 0-274 0 0,0 0-186 0 0,0 0-103 0 0,0 0-56 0 0,0 0 5 0 0,0 0-3 0 0,-2 1-4 0 0,0 0-38 0 0,0 1 1 0 0,0-1-1 0 0,0 1 1 0 0,0-1-1 0 0,1 1 0 0 0,-1 0 1 0 0,1 0-1 0 0,-1-1 1 0 0,1 1-1 0 0,-1 0 0 0 0,1 0 1 0 0,0 1-1 0 0,0-1 1 0 0,0 0-1 0 0,0 0 1 0 0,1 0-1 0 0,-1 1 0 0 0,1-1 1 0 0,-1 0-1 0 0,1 1 1 0 0,0-1-1 0 0,0 1 0 0 0,0-1 1 0 0,0 0-1 0 0,0 1 1 0 0,0-1-1 0 0,1 0 0 0 0,-1 1 1 0 0,1-1-1 0 0,-1 0 1 0 0,1 0-1 0 0,0 1 1 0 0,0-1-1 0 0,0 0 0 0 0,0 0 1 0 0,1 0-1 0 0,-1 0 1 0 0,0 0-1 0 0,1 0 0 0 0,0-1 1 0 0,-1 1-1 0 0,1 0 1 0 0,0-1-1 0 0,0 1 0 0 0,0-1 1 0 0,0 0-1 0 0,0 1 2 0 0,13 5-29 0 0,-14-7 27 0 0,1 1-1 0 0,-1-1 1 0 0,1 1-1 0 0,-1-1 1 0 0,1 1-1 0 0,-1 0 1 0 0,0 0 0 0 0,1-1-1 0 0,-1 1 1 0 0,0 0-1 0 0,0 0 1 0 0,0 0-1 0 0,0 1 1 0 0,0-1-1 0 0,0 0 1 0 0,0 0-1 0 0,0 1 1 0 0,0-1-1 0 0,0 0 1 0 0,-1 1-1 0 0,1-1 1 0 0,0 0-1 0 0,-1 1 1 0 0,0-1-1 0 0,1 1 1 0 0,-1-1-1 0 0,0 1 1 0 0,1 0-1 0 0,-1-1 1 0 0,0 1-1 0 0,0-1 1 0 0,0 1-1 0 0,-1-1 1 0 0,1 2 2 0 0,0 16 114 0 0,2-1-1 0 0,0 1 1 0 0,1-1 0 0 0,0 0 0 0 0,2 0-1 0 0,0 0 1 0 0,1-1 0 0 0,1 0 0 0 0,1 0 0 0 0,4 8-114 0 0,-12-25 33 0 0,-1 0 1 0 0,0-1 0 0 0,1 1 0 0 0,-1 0 0 0 0,0 0 0 0 0,0 0 0 0 0,1 0 0 0 0,-1 0-1 0 0,0 0 1 0 0,0 0 0 0 0,1 0 0 0 0,-1 0 0 0 0,0 0 0 0 0,1 1 0 0 0,-1-1 0 0 0,0 0-1 0 0,0 0 1 0 0,1 1 0 0 0,-1-1 0 0 0,0 0 0 0 0,1 1 0 0 0,-1-1 0 0 0,1 1 0 0 0,-1-1 0 0 0,0 1-1 0 0,1-1 1 0 0,-1 1 0 0 0,1-1 0 0 0,-1 1 0 0 0,1-1 0 0 0,0 1 0 0 0,-1 0 0 0 0,1-1-1 0 0,0 1 1 0 0,-1 0 0 0 0,1-1 0 0 0,0 1 0 0 0,0 0 0 0 0,-1-1 0 0 0,1 1 0 0 0,0 0 0 0 0,0 0-1 0 0,0-1 1 0 0,0 1 0 0 0,0 0 0 0 0,0 0 0 0 0,0-1 0 0 0,0 1 0 0 0,1 0 0 0 0,-1 0-1 0 0,0-1 1 0 0,0 1 0 0 0,1 0 0 0 0,-1-1 0 0 0,0 1 0 0 0,1 0 0 0 0,-1-1 0 0 0,0 1 0 0 0,1 0-1 0 0,-1-1 1 0 0,1 1 0 0 0,-1-1 0 0 0,1 1 0 0 0,-1-1 0 0 0,1 1 0 0 0,0-1 0 0 0,-1 0-1 0 0,1 1 1 0 0,0-1-34 0 0,-104-22-125 0 0,82 14-3572 0 0,0 0-3567 0 0,14 4-5184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31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 14123 0 0,'0'0'951'0'0,"0"0"-59"0"0,0 0 324 0 0,0 0 313 0 0,0 0 16 0 0,0 0-278 0 0,0 0-400 0 0,0 0-320 0 0,0 0-190 0 0,0 0-125 0 0,0 0-58 0 0,0 0-49 0 0,35 3 1362 0 0,59-3-1360 0 0,-95 0-4693 0 0,-1 1 1235 0 0,0 0-2879 0 0,-1-1-4738 0 0</inkml:trace>
  <inkml:trace contextRef="#ctx0" brushRef="#br0" timeOffset="254.272">0 57 8106 0 0,'0'0'3410'0'0,"0"0"-1400"0"0,0 0-539 0 0,0 0 96 0 0,0 0-18 0 0,0 0-160 0 0,0 0-272 0 0,0 0-313 0 0,0 0-232 0 0,0 0-149 0 0,0 0-77 0 0,0 0-61 0 0,0 0-57 0 0,10 0-23 0 0,90-4-18 0 0,-78 4-2164 0 0,-8 0-7516 0 0,-9 0-2002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25.0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173 6 17276 0 0,'0'0'1376'0'0,"0"0"-106"0"0,0 0-71 0 0,0 0-35 0 0,0 0-63 0 0,0 0-155 0 0,0 0-223 0 0,0 0-197 0 0,0 0-179 0 0,0 0-127 0 0,-12-1-68 0 0,-38-3-37 0 0,47 4-97 0 0,0 1 0 0 0,0-1 1 0 0,1 1-1 0 0,-1 0 0 0 0,1 0 0 0 0,-1 0 1 0 0,1 0-1 0 0,-1 1 0 0 0,1-1 0 0 0,0 0 1 0 0,-1 1-1 0 0,1 0 0 0 0,0 0 0 0 0,0 0 1 0 0,0 0-1 0 0,0 0 0 0 0,1 0 0 0 0,-1 0 1 0 0,0 0-1 0 0,0 2-18 0 0,-5 5 91 0 0,2-5-55 0 0,0 1 1 0 0,1-1-1 0 0,-1 1 1 0 0,1 0-1 0 0,0 1 1 0 0,0-1-1 0 0,1 1 0 0 0,0 0 1 0 0,0-1-1 0 0,0 2 1 0 0,1-1-1 0 0,-1 0 0 0 0,1 0 1 0 0,1 1-1 0 0,0-1 1 0 0,-1 1-1 0 0,2-1 1 0 0,-1 1-1 0 0,1-1 0 0 0,0 1 1 0 0,0 0-1 0 0,1-1 1 0 0,1 7-37 0 0,0-10-53 0 0,0 0 1 0 0,0 0 0 0 0,1-1-1 0 0,-1 1 1 0 0,1-1 0 0 0,-1 1 0 0 0,1-1-1 0 0,0 0 1 0 0,0 0 0 0 0,0 0-1 0 0,0-1 1 0 0,0 1 0 0 0,0-1-1 0 0,1 1 1 0 0,-1-1 0 0 0,0 0 0 0 0,1 0-1 0 0,-1-1 1 0 0,3 1 52 0 0,9 1-4038 0 0,0-1-3685 0 0,-11-1-3718 0 0</inkml:trace>
  <inkml:trace contextRef="#ctx0" brushRef="#br0" timeOffset="254.511">43 117 15115 0 0,'0'0'1351'0'0,"0"0"-440"0"0,0 0-160 0 0,0 0 56 0 0,0 0-22 0 0,0 0-126 0 0,0 0-226 0 0,0 0-207 0 0,0 0-67 0 0,0 0-13 0 0,0 0-16 0 0,0 0-1 0 0,11-1-54 0 0,95-1-848 0 0,-57 2-6313 0 0,-34 0-3515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24.1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64 92 12267 0 0,'0'0'5045'0'0,"0"0"-3116"0"0,0 0-754 0 0,0 0 22 0 0,0 0-17 0 0,0 0-105 0 0,0 0-155 0 0,-3-11-179 0 0,-8-34-131 0 0,11 44-575 0 0,-1 0 0 0 0,1 0 0 0 0,0 0 0 0 0,0 0 0 0 0,0-1 0 0 0,0 1-1 0 0,0 0 1 0 0,0 0 0 0 0,0-1 0 0 0,0 1 0 0 0,1 0 0 0 0,-1 0 0 0 0,0 0 0 0 0,1 0 0 0 0,-1-1 0 0 0,1 1 0 0 0,-1 0 0 0 0,1 0 0 0 0,-1 0 0 0 0,1 0-1 0 0,0 0 1 0 0,0 0 0 0 0,-1 0 0 0 0,1 0 0 0 0,0 1 0 0 0,0-1 0 0 0,0 0 0 0 0,0 0 0 0 0,0 1 0 0 0,0-1 0 0 0,0 1 0 0 0,0-1 0 0 0,0 1 0 0 0,1-1 0 0 0,-1 1-1 0 0,0-1 1 0 0,0 1 0 0 0,0 0 0 0 0,0 0 0 0 0,1 0 0 0 0,-1 0 0 0 0,0 0 0 0 0,0 0 0 0 0,0 0 0 0 0,1 0 0 0 0,-1 0 0 0 0,0 0 0 0 0,0 1 0 0 0,0-1 0 0 0,1 0-1 0 0,-1 1 1 0 0,0-1 0 0 0,0 1 0 0 0,0-1 0 0 0,0 1 0 0 0,0 0 0 0 0,0 0 0 0 0,0-1 0 0 0,0 1 0 0 0,0 0 0 0 0,-1 0 0 0 0,2 1-35 0 0,3 6 86 0 0,0 1 0 0 0,0 1 0 0 0,-1-1 0 0 0,0 1 1 0 0,-1 0-1 0 0,0 0 0 0 0,0 0 0 0 0,-1 0 0 0 0,0 0 0 0 0,-1 2-86 0 0,16 58 276 0 0,13-9-4 0 0,-34-75-6491 0 0,2 2-4185 0 0,2 12 10094 0 0,0-5-11159 0 0</inkml:trace>
  <inkml:trace contextRef="#ctx0" brushRef="#br0" timeOffset="268.414">229 26 6417 0 0,'0'0'4045'0'0,"0"0"-819"0"0,0 0-620 0 0,0 0-327 0 0,0 0-288 0 0,0 0-322 0 0,0 0-322 0 0,0 0-338 0 0,0 0-307 0 0,0 0-189 0 0,0 0-131 0 0,0 0-30 0 0,0 0 42 0 0,-3 3 13 0 0,-170 139 1855 0 0,121-87-2285 0 0,58-53-5543 0 0,-1-6-5322 0 0,-2 2-1012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12.28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47 616 2361 0 0,'0'0'2159'0'0,"0"0"85"0"0,0 0 3 0 0,0 0-16 0 0,0 0-82 0 0,0 0-130 0 0,0 0-192 0 0,0 0-224 0 0,2-10-220 0 0,1 1-883 0 0,4-16-191 0 0,2-5 3098 0 0,-28 108-1866 0 0,7-46-1357 0 0,5-15-115 0 0,0 1 0 0 0,2-1-1 0 0,0 2 1 0 0,1-1 0 0 0,0 0 0 0 0,2 1 0 0 0,0 6-69 0 0,19-50 108 0 0,-14 18-150 0 0,-1 2 22 0 0,1 1 0 0 0,-1-1 1 0 0,0 0-1 0 0,0 0 0 0 0,0 0 1 0 0,-1 0-1 0 0,0-1 0 0 0,0 1 1 0 0,0 0-1 0 0,0 0 0 0 0,-1-1 1 0 0,0 1-1 0 0,0-1 0 0 0,-1-3 20 0 0,-34-3 411 0 0,136 11 1119 0 0,50-3-1247 0 0,19 0-281 0 0,322-7 41 0 0,-452 5 506 0 0,-43-7-440 0 0,-9-10-206 0 0,8 16 81 0 0,-1 0 0 0 0,0 1 0 0 0,-1-1-1 0 0,1 1 1 0 0,-1 0 0 0 0,-1 1 0 0 0,1-1-1 0 0,-1 1 1 0 0,0 0 0 0 0,0 1 0 0 0,-4-3 16 0 0,16 29-459 0 0,142 79 483 0 0,-147-98-19 0 0,0-1 0 0 0,1 1 0 0 0,-2-1 1 0 0,1 1-1 0 0,0-1 0 0 0,0 0 0 0 0,-1 1 1 0 0,1-1-1 0 0,-1 1 0 0 0,0-1 0 0 0,0 0 1 0 0,0 1-1 0 0,0-1 0 0 0,0 0 0 0 0,0 0 1 0 0,-1 0-1 0 0,1 0 0 0 0,-1 0 0 0 0,1 0 1 0 0,-1 0-1 0 0,0 0 0 0 0,0-1 0 0 0,0 1 0 0 0,0-1 1 0 0,0 1-1 0 0,0-1 0 0 0,0 0 0 0 0,0 0 1 0 0,-1 0-1 0 0,1 0 0 0 0,0 0 0 0 0,-3 0-5 0 0,-2 4 26 0 0,-154 99 372 0 0,180-117-6213 0 0,-4 4-4805 0 0,-9 5-1157 0 0</inkml:trace>
  <inkml:trace contextRef="#ctx0" brushRef="#br0" timeOffset="22433.037">296 155 2529 0 0,'0'0'4270'0'0,"0"0"-1863"0"0,0 0-600 0 0,0 0-160 0 0,0 0-87 0 0,0 0-31 0 0,0 0-100 0 0,-12 2-84 0 0,-35 5-142 0 0,40-5-844 0 0,0 0 0 0 0,1 0 0 0 0,-1 1 0 0 0,1-1 0 0 0,-1 2 0 0 0,1-1 0 0 0,0 1-1 0 0,0-1 1 0 0,1 2 0 0 0,-1-1 0 0 0,1 1 0 0 0,-2 1-359 0 0,-9 8 555 0 0,-15 12 693 0 0,83-59 196 0 0,171-143-1177 0 0,-163 136-211 0 0,-82 74-4 0 0,15-25-62 0 0,-6 7 15 0 0,1 0 0 0 0,0 0-1 0 0,2 1 1 0 0,0 0 0 0 0,0 1-1 0 0,2 0 1 0 0,0 0 0 0 0,1 1-1 0 0,1 0 1 0 0,1 0 0 0 0,1 1-1 0 0,0 0 1 0 0,1 9-5 0 0,2-27 2 0 0,1 0 0 0 0,0 0-1 0 0,0 0 1 0 0,0 0 0 0 0,1 1 0 0 0,-1-1 0 0 0,1 0-1 0 0,-1 0 1 0 0,1 0 0 0 0,-1 0 0 0 0,1 0 0 0 0,0 0 0 0 0,0 0-1 0 0,0 0 1 0 0,0 0 0 0 0,0-1 0 0 0,1 1 0 0 0,-1 0 0 0 0,0-1-1 0 0,1 1 1 0 0,-1-1 0 0 0,1 1 0 0 0,0-1 0 0 0,0 0-1 0 0,-1 1 1 0 0,1-1 0 0 0,0 0 0 0 0,0 0 0 0 0,0 0 0 0 0,0-1-1 0 0,0 1 1 0 0,0 0 0 0 0,0-1 0 0 0,0 1 0 0 0,0-1 0 0 0,1 0-1 0 0,-1 0 1 0 0,0 0 0 0 0,0 0 0 0 0,0 0 0 0 0,2 0-2 0 0,84-32 193 0 0,-75 25-176 0 0,0-2-1 0 0,-1 1 1 0 0,-1-1-1 0 0,0-1 1 0 0,0 0-1 0 0,0-1 1 0 0,-2 0-1 0 0,1 0 1 0 0,-1-1-1 0 0,-1 0 1 0 0,0-1 0 0 0,-1 0-1 0 0,0 0 1 0 0,-1-1-1 0 0,-1 1 1 0 0,0-1-1 0 0,-1-1 1 0 0,0 1-1 0 0,-1 0 1 0 0,-1-1-1 0 0,0 0 1 0 0,0-6-17 0 0,-3 21 1 0 0,1 1-1 0 0,0-1 1 0 0,0 0 0 0 0,-1 0-1 0 0,1 1 1 0 0,0-1 0 0 0,0 0-1 0 0,-1 0 1 0 0,1 1 0 0 0,0-1-1 0 0,-1 0 1 0 0,1 0 0 0 0,0 0-1 0 0,-1 0 1 0 0,1 1 0 0 0,0-1-1 0 0,-1 0 1 0 0,1 0 0 0 0,0 0-1 0 0,-1 0 1 0 0,1 0 0 0 0,0 0-1 0 0,-1 0 1 0 0,1 0 0 0 0,-1 0-1 0 0,1 0 1 0 0,0 0 0 0 0,-1 0-1 0 0,1 0 1 0 0,0 0 0 0 0,-1 0-1 0 0,1-1 1 0 0,0 1 0 0 0,-1 0-1 0 0,1 0 1 0 0,0 0 0 0 0,-1 0-1 0 0,1-1 1 0 0,0 1 0 0 0,-1 0-1 0 0,1 0 1 0 0,0-1 0 0 0,0 1-1 0 0,-1 0 1 0 0,1 0 0 0 0,0-1-1 0 0,0 1 1 0 0,0 0 0 0 0,0-1-1 0 0,-1 1 1 0 0,1 0 0 0 0,0-1-1 0 0,0 1 1 0 0,0 0 0 0 0,0-1-1 0 0,0 1 1 0 0,0-1 0 0 0,0 1-1 0 0,0 0 1 0 0,0-1 0 0 0,0 1-1 0 0,0 0 1 0 0,0-1 0 0 0,0 1-1 0 0,-18 25-76 0 0,8-11-26 0 0,1 1 1 0 0,0-1-1 0 0,1 2 1 0 0,1-1-1 0 0,0 1 1 0 0,2 0 0 0 0,-1 0-1 0 0,2 1 1 0 0,0 0-1 0 0,1-1 1 0 0,1 1-1 0 0,1 0 1 0 0,0 0-1 0 0,1 8 102 0 0,17 10-3002 0 0,-9-26-1145 0 0,2 0-4135 0 0,-5-5-3171 0 0</inkml:trace>
  <inkml:trace contextRef="#ctx0" brushRef="#br0" timeOffset="22699.932">835 129 19772 0 0,'0'0'544'0'0,"0"0"-45"0"0,0 0 83 0 0,0 0 116 0 0,0 0 32 0 0,0 0-29 0 0,0 0-75 0 0,0 0-78 0 0,-10 9-64 0 0,-32 32-76 0 0,39-39-359 0 0,1 1 0 0 0,0 0 0 0 0,0-1 0 0 0,1 1-1 0 0,-1 0 1 0 0,0 0 0 0 0,1 0 0 0 0,0 1 0 0 0,0-1 0 0 0,0 0 0 0 0,0 0 0 0 0,0 1-1 0 0,1-1 1 0 0,-1 0 0 0 0,1 1 0 0 0,0-1 0 0 0,0 0 0 0 0,0 4-49 0 0,0 5 108 0 0,16 138 274 0 0,-15-147-411 0 0,0 0 1 0 0,-1-1-1 0 0,0 1 1 0 0,1 0-1 0 0,-1 0 1 0 0,0 0-1 0 0,0 0 1 0 0,-1-1-1 0 0,1 1 1 0 0,-1 0-1 0 0,1 0 1 0 0,-1-1-1 0 0,0 1 1 0 0,0 0-1 0 0,0-1 1 0 0,0 1-1 0 0,0-1 1 0 0,-1 1-1 0 0,1-1 1 0 0,-1 1-1 0 0,0-1 1 0 0,0 0-1 0 0,1 0 1 0 0,-1 0-1 0 0,-1 0 0 0 0,1 0 1 0 0,0-1-1 0 0,0 1 1 0 0,-1 0-1 0 0,1-1 1 0 0,-1 0-1 0 0,1 0 1 0 0,-3 1 28 0 0,-28 10-4635 0 0,1-6-6446 0 0,24-5 776 0 0</inkml:trace>
  <inkml:trace contextRef="#ctx0" brushRef="#br0" timeOffset="22956.14">663 366 16540 0 0,'0'0'2600'0'0,"0"0"-856"0"0,0 0-231 0 0,0 0-169 0 0,78-18-280 0 0,-49 11-240 0 0,6-1-287 0 0,6-1-201 0 0,6-2-120 0 0,5-1-280 0 0,5 0-560 0 0,-11 4-2553 0 0,-15 2-10242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05.2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1 270 20308 0 0,'0'0'324'0'0,"0"0"39"0"0,0-13 128 0 0,8-109 3715 0 0,-8 121-4173 0 0,0 1-1 0 0,0-1 1 0 0,0 1-1 0 0,0-1 1 0 0,0 0-1 0 0,1 1 1 0 0,-1-1-1 0 0,0 1 1 0 0,0-1-1 0 0,1 1 1 0 0,-1-1-1 0 0,0 1 1 0 0,1-1-1 0 0,-1 1 1 0 0,0-1-1 0 0,1 1 1 0 0,-1 0-1 0 0,1-1 1 0 0,-1 1-1 0 0,1 0 1 0 0,-1-1-1 0 0,1 1 1 0 0,-1 0-1 0 0,1-1 1 0 0,-1 1-1 0 0,1 0 1 0 0,-1 0-1 0 0,1 0 1 0 0,-1-1-1 0 0,1 1 1 0 0,0 0-1 0 0,-1 0 1 0 0,1 0-1 0 0,-1 0 1 0 0,1 0-1 0 0,-1 0 1 0 0,1 0-1 0 0,0 0 1 0 0,-1 0-1 0 0,1 1 1 0 0,-1-1-1 0 0,1 0 1 0 0,-1 0-1 0 0,1 0 1 0 0,-1 1-1 0 0,1-1 1 0 0,-1 0-1 0 0,1 1 1 0 0,-1-1-1 0 0,1 0 1 0 0,-1 1-1 0 0,1-1 1 0 0,-1 1-1 0 0,1-1 1 0 0,-1 0-1 0 0,0 1 1 0 0,1-1-1 0 0,-1 1 1 0 0,0-1-1 0 0,0 1 1 0 0,1-1-1 0 0,-1 1 1 0 0,0 0-1 0 0,0-1 1 0 0,0 1-1 0 0,0 0-32 0 0,24 43 217 0 0,-21-38-8 0 0,106 243 489 0 0,-96-212 725 0 0,28-307-1179 0 0,-33 227-256 0 0,5-114-41 0 0,-15 159 24 0 0,0 0 1 0 0,-1 0 0 0 0,1 0 0 0 0,-1 0 0 0 0,1-1 0 0 0,-1 1 0 0 0,0-1-1 0 0,1 0 1 0 0,-1 0 0 0 0,0 0 0 0 0,0 0 0 0 0,0 0 0 0 0,0-1 0 0 0,0 1-1 0 0,0-1 1 0 0,0 0 0 0 0,0 0 0 0 0,0 0 0 0 0,0 0 0 0 0,0 0 0 0 0,0-1-1 0 0,-2 0 29 0 0,2 1 6 0 0,3 0 15 0 0,0 0-33 0 0,0 0 44 0 0,0 0-18 0 0,0 0-9 0 0,40 8 76 0 0,243-12 289 0 0,-171-2-315 0 0,-12 3 97 0 0,-100 3-91 0 0,0 0 36 0 0,-24 5-94 0 0,-18 8-279 0 0,20 11-2909 0 0,16-12-515 0 0,1-4-4492 0 0,3-4-3674 0 0</inkml:trace>
  <inkml:trace contextRef="#ctx0" brushRef="#br0" timeOffset="399.806">352 278 15427 0 0,'0'0'1347'0'0,"0"0"-86"0"0,0 0 7 0 0,0 0 153 0 0,0 0 65 0 0,0 0-164 0 0,0 0-238 0 0,0 0-243 0 0,0 0-268 0 0,0 0-171 0 0,0 0-124 0 0,0 0-76 0 0,0 0 28 0 0,3-5 9 0 0,-2 3-214 0 0,0 0 1 0 0,0 0-1 0 0,0 0 0 0 0,0 1 1 0 0,0-1-1 0 0,0 0 1 0 0,1 1-1 0 0,-1-1 1 0 0,1 1-1 0 0,-1 0 1 0 0,1-1-1 0 0,-1 1 1 0 0,1 0-1 0 0,0 0 1 0 0,-1 0-1 0 0,1 0 1 0 0,0 0-1 0 0,0 0 1 0 0,0 1-1 0 0,0-1 1 0 0,0 1-1 0 0,0-1 1 0 0,0 1-1 0 0,0 0 1 0 0,0-1-1 0 0,1 1-25 0 0,84 10 935 0 0,-85-9-923 0 0,0-1 1 0 0,-1 1 0 0 0,1 0-1 0 0,0 0 1 0 0,0 1 0 0 0,0-1-1 0 0,0 0 1 0 0,-1 1-1 0 0,1-1 1 0 0,-1 1 0 0 0,1-1-1 0 0,-1 1 1 0 0,0 0 0 0 0,1-1-1 0 0,-1 1 1 0 0,0 0 0 0 0,0 0-1 0 0,0 0 1 0 0,0 0-1 0 0,-1 0 1 0 0,1 0 0 0 0,-1 0-1 0 0,1 0 1 0 0,-1 0 0 0 0,1 0-1 0 0,-1 1 1 0 0,0-1-1 0 0,0 0 1 0 0,0 0 0 0 0,0 0-1 0 0,-1 0 1 0 0,1 0 0 0 0,-1 1-1 0 0,1-1 1 0 0,-1 0-1 0 0,0 0 1 0 0,1 0 0 0 0,-1 0-1 0 0,-1 0-12 0 0,-2 7 37 0 0,-1 0 1 0 0,0 0-1 0 0,0 0 0 0 0,-1-1 0 0 0,0 0 0 0 0,0 0 0 0 0,-1-1 0 0 0,0 0 1 0 0,-1 0-1 0 0,-2 2-37 0 0,-34 36 323 0 0,43-45-312 0 0,1 1 0 0 0,-1-1 0 0 0,1 1 0 0 0,0-1 0 0 0,-1 1 0 0 0,1-1 0 0 0,0 1 0 0 0,-1-1 0 0 0,1 1 0 0 0,0-1 0 0 0,0 1 0 0 0,-1-1-1 0 0,1 1 1 0 0,0-1 0 0 0,0 1 0 0 0,0-1 0 0 0,0 1 0 0 0,0 0 0 0 0,0-1 0 0 0,0 1 0 0 0,0-1 0 0 0,0 1 0 0 0,0-1 0 0 0,0 1 0 0 0,0 0 0 0 0,0-1 0 0 0,0 1 0 0 0,1-1 0 0 0,-1 1 0 0 0,0-1 0 0 0,0 1 0 0 0,1-1 0 0 0,-1 1 0 0 0,0-1-1 0 0,1 1 1 0 0,-1-1 0 0 0,1 0 0 0 0,-1 1 0 0 0,0-1 0 0 0,1 1 0 0 0,-1-1 0 0 0,1 0 0 0 0,-1 1 0 0 0,1-1 0 0 0,-1 0 0 0 0,1 0 0 0 0,-1 1 0 0 0,1-1 0 0 0,-1 0 0 0 0,1 0 0 0 0,0 0 0 0 0,-1 0 0 0 0,1 0 0 0 0,-1 0 0 0 0,1 0-1 0 0,-1 0 1 0 0,1 0 0 0 0,0 0 0 0 0,-1 0 0 0 0,1 0 0 0 0,-1 0 0 0 0,1 0 0 0 0,0 0-11 0 0,46-1 494 0 0,-42 1-447 0 0,116-12 391 0 0,28-2-518 0 0,-52 17-6098 0 0,-85-1-6371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01.1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289 111 6289 0 0,'0'0'2113'0'0,"0"0"-182"0"0,0 0-3 0 0,0 0 14 0 0,0 0-68 0 0,0 0-202 0 0,0 0-233 0 0,0 0-229 0 0,0 0-189 0 0,0 0-151 0 0,0 0-117 0 0,-2-8-73 0 0,-16-87 4704 0 0,18 95-5342 0 0,3 25-36 0 0,-38 262 465 0 0,32-275-193 0 0,2-1-3998 0 0,10-18-8220 0 0,-6 5 442 0 0</inkml:trace>
  <inkml:trace contextRef="#ctx0" brushRef="#br0" timeOffset="330.994">448 120 14043 0 0,'0'0'1791'0'0,"0"0"-113"0"0,0 0-97 0 0,0 0-126 0 0,0 0-161 0 0,0 0-239 0 0,0 0-262 0 0,0 0-258 0 0,0 0-237 0 0,0 0-130 0 0,0 0-62 0 0,0 0-3 0 0,-7 5 28 0 0,-44 56 330 0 0,50-59-438 0 0,-1 1 0 0 0,1-1-1 0 0,-1 1 1 0 0,1-1 0 0 0,0 1 0 0 0,0-1 0 0 0,0 1-1 0 0,0 0 1 0 0,0 0 0 0 0,1-1 0 0 0,-1 1 0 0 0,1 0-1 0 0,0 0 1 0 0,0 0 0 0 0,0 0 0 0 0,0-1 0 0 0,0 1 0 0 0,1 0-1 0 0,-1 0 1 0 0,1 0 0 0 0,0-1 0 0 0,0 1 0 0 0,0 0-1 0 0,0-1 1 0 0,0 1 0 0 0,0 0 0 0 0,1-1 0 0 0,-1 0-1 0 0,1 1 1 0 0,2 1-23 0 0,-2-2 40 0 0,0-1-1 0 0,0 1 0 0 0,0-1 0 0 0,0 1 1 0 0,1-1-1 0 0,-1 0 0 0 0,1 0 0 0 0,-1 0 1 0 0,1 0-1 0 0,-1 0 0 0 0,1-1 0 0 0,0 1 1 0 0,-1-1-1 0 0,1 0 0 0 0,0 0 0 0 0,-1 0 1 0 0,1 0-1 0 0,0 0 0 0 0,-1 0 0 0 0,1-1 1 0 0,-1 1-1 0 0,1-1 0 0 0,0 0 0 0 0,-1 1 1 0 0,1-1-1 0 0,-1-1 0 0 0,0 1 0 0 0,1 0 1 0 0,-1-1-1 0 0,0 1 0 0 0,0-1 1 0 0,0 1-1 0 0,0-1 0 0 0,0 0 0 0 0,0 0 1 0 0,0 0-1 0 0,-1 0 0 0 0,1 0 0 0 0,-1 0 1 0 0,1-1-1 0 0,-1 1 0 0 0,0-1 0 0 0,0 1 1 0 0,0-1-1 0 0,0 1 0 0 0,0-1 0 0 0,-1 1 1 0 0,1-2-40 0 0,-11-53-205 0 0,4 34-713 0 0,2-1-3464 0 0,7-6-10330 0 0,-1 26 6868 0 0</inkml:trace>
  <inkml:trace contextRef="#ctx0" brushRef="#br0" timeOffset="707.33">547 0 13067 0 0,'0'0'2366'0'0,"0"0"-207"0"0,0 0-347 0 0,0 0-268 0 0,0 0-246 0 0,0 0-264 0 0,0 0-240 0 0,0 0-241 0 0,0 0-216 0 0,0 0-188 0 0,0 0-111 0 0,0 0-9 0 0,-4 2 35 0 0,4-2-60 0 0,0 0 0 0 0,-1 0 0 0 0,1 0 0 0 0,-1 0 0 0 0,1 0 0 0 0,0 0 1 0 0,-1 0-1 0 0,1 1 0 0 0,-1-1 0 0 0,1 0 0 0 0,0 0 0 0 0,-1 0 0 0 0,1 1 0 0 0,0-1 0 0 0,-1 0 0 0 0,1 0 0 0 0,0 1 0 0 0,-1-1 0 0 0,1 0 1 0 0,0 1-1 0 0,0-1 0 0 0,-1 0 0 0 0,1 1 0 0 0,0-1 0 0 0,0 0 0 0 0,0 1 0 0 0,0-1 0 0 0,-1 1 0 0 0,1-1 0 0 0,0 0 0 0 0,0 1 0 0 0,0-1 0 0 0,0 1 1 0 0,0-1-1 0 0,0 0 0 0 0,0 1 0 0 0,0-1 0 0 0,0 1 0 0 0,0-1 0 0 0,0 1 0 0 0,0-1 0 0 0,1 0 0 0 0,-1 1 0 0 0,0-1 0 0 0,0 0 0 0 0,0 1 0 0 0,0-1 1 0 0,1 1-1 0 0,-1-1 0 0 0,0 0 0 0 0,0 1 0 0 0,1-1 0 0 0,-1 0 0 0 0,0 0 0 0 0,1 1 0 0 0,-1-1 0 0 0,0 0 0 0 0,1 0 0 0 0,-1 1 0 0 0,0-1 0 0 0,1 0-4 0 0,32 20 282 0 0,107 48 194 0 0,-139-64-458 0 0,1 0 0 0 0,-1 0 0 0 0,0 0 0 0 0,0 0 1 0 0,-1 0-1 0 0,1 0 0 0 0,-1 0 0 0 0,0 0 1 0 0,0 0-1 0 0,0 0 0 0 0,-1 0 0 0 0,1 0 0 0 0,-1 0 1 0 0,0 0-1 0 0,0 0 0 0 0,0 0 0 0 0,-1 0 1 0 0,1 0-1 0 0,-1-1 0 0 0,0 1 0 0 0,0-1 0 0 0,0 1 1 0 0,-1-1-1 0 0,1 0 0 0 0,-1 0 0 0 0,0 0 1 0 0,1 0-1 0 0,-2 0 0 0 0,1-1 0 0 0,-1 2-18 0 0,-2 3 51 0 0,-76 86 525 0 0,-44 61 424 0 0,114-119-1278 0 0,12-35-16 0 0,6-5-5043 0 0,-4 2 299 0 0,0 0-6445 0 0</inkml:trace>
  <inkml:trace contextRef="#ctx0" brushRef="#br0" timeOffset="1664.04">1027 143 11138 0 0,'0'0'1539'0'0,"0"0"-160"0"0,0 0-41 0 0,0 0 164 0 0,6-11 111 0 0,3-6-885 0 0,6-12 10 0 0,5-5 3040 0 0,-19 87-1329 0 0,-46 124-1993 0 0,34-155-3463 0 0,6-20-3926 0 0,2-9-6622 0 0,3 4 10392 0 0</inkml:trace>
  <inkml:trace contextRef="#ctx0" brushRef="#br0" timeOffset="2122.232">977 204 0 0 0,'0'0'2256'0'0,"0"0"1293"0"0,0 0-216 0 0,0 0-615 0 0,0 0-500 0 0,-11-4-407 0 0,-35-10-363 0 0,20 16 1539 0 0,35 11-1214 0 0,4-10-1451 0 0,1 1 1 0 0,-1-2 0 0 0,1 0-1 0 0,0-1 1 0 0,-1 0 0 0 0,1-1-1 0 0,0-1 1 0 0,-1 0 0 0 0,1 0 0 0 0,9-4-324 0 0,-13 4 103 0 0,195-39 705 0 0,-204 39-771 0 0,0 1 0 0 0,0-1 0 0 0,0 0 0 0 0,0 0 0 0 0,0 0 0 0 0,0 1 0 0 0,0-1 0 0 0,0 0 0 0 0,0 0 0 0 0,-1 0 0 0 0,1-1 0 0 0,0 1 0 0 0,-1 0 0 0 0,1 0 0 0 0,-1 0 0 0 0,1 0 0 0 0,-1-1 1 0 0,0 1-1 0 0,1 0 0 0 0,-1 0 0 0 0,0-1 0 0 0,0 1 0 0 0,0 0 0 0 0,0 0 0 0 0,0-1 0 0 0,0 1 0 0 0,0 0 0 0 0,0 0 0 0 0,-1-1 0 0 0,1 1 0 0 0,0 0 0 0 0,-1 0 0 0 0,1-1 0 0 0,-1 1 0 0 0,1 0 0 0 0,-1 0 0 0 0,0 0 0 0 0,0 0-36 0 0,-4-23-7 0 0,-4-18 406 0 0,-3 73 46 0 0,-17 181 835 0 0,24-190-1136 0 0,3-14-4925 0 0,10-16-9268 0 0,-4 4 3021 0 0</inkml:trace>
  <inkml:trace contextRef="#ctx0" brushRef="#br0" timeOffset="2392.145">1411 108 17316 0 0,'0'0'1803'0'0,"0"0"-572"0"0,0 0-416 0 0,0 0-71 0 0,0 0 143 0 0,0 0 131 0 0,0 0 32 0 0,0 0-152 0 0,0 0-222 0 0,-3 11-134 0 0,-29 91 875 0 0,16-52-1195 0 0,14-27-4049 0 0,6-23-8286 0 0,-2-1 970 0 0</inkml:trace>
  <inkml:trace contextRef="#ctx0" brushRef="#br0" timeOffset="2667.183">1513 29 11194 0 0,'0'0'3270'0'0,"0"0"-1691"0"0,0 0-600 0 0,0 0-45 0 0,0 0-34 0 0,0 0-33 0 0,0 0-52 0 0,0 0-66 0 0,0 0-71 0 0,0 0-58 0 0,0 0-63 0 0,-4 11-50 0 0,-9 36-60 0 0,13-46-405 0 0,-1 1 0 0 0,1 0 0 0 0,0-1 1 0 0,1 1-1 0 0,-1 0 0 0 0,0-1 0 0 0,0 1 0 0 0,1-1 1 0 0,-1 1-1 0 0,1-1 0 0 0,-1 1 0 0 0,1-1 0 0 0,0 1 1 0 0,0-1-1 0 0,0 1 0 0 0,-1-1 0 0 0,1 0 0 0 0,0 0 1 0 0,1 1-1 0 0,-1-1 0 0 0,0 0 0 0 0,0 0 1 0 0,0 0-1 0 0,1 0 0 0 0,-1 0 0 0 0,0 0 0 0 0,1-1 1 0 0,-1 1-1 0 0,1 0 0 0 0,-1-1 0 0 0,2 1-42 0 0,2 2 207 0 0,84 34 1645 0 0,-88-34-1814 0 0,0 0-1 0 0,0 0 0 0 0,0 0 1 0 0,-1 0-1 0 0,1 0 1 0 0,-1 0-1 0 0,0 0 0 0 0,1 0 1 0 0,-2 0-1 0 0,1 0 0 0 0,0 0 1 0 0,0 0-1 0 0,-1 0 1 0 0,0 0-1 0 0,0 0 0 0 0,1 0 1 0 0,-2 0-1 0 0,1 0 1 0 0,0 0-1 0 0,-1 0 0 0 0,1-1 1 0 0,-1 1-1 0 0,0-1 1 0 0,0 1-1 0 0,0-1 0 0 0,0 0 1 0 0,0 1-1 0 0,0-1 0 0 0,-1 0 1 0 0,0 0-38 0 0,1 0 20 0 0,-141 168 277 0 0,135-157-735 0 0,-4 5-2448 0 0,0-10-9639 0 0,9-6 888 0 0</inkml:trace>
  <inkml:trace contextRef="#ctx0" brushRef="#br0" timeOffset="3224.615">214 600 19564 0 0,'0'0'906'0'0,"-14"0"-489"0"0,-115-1 1774 0 0,59-4 3084 0 0,69 5-5113 0 0,1 0 9 0 0,0 0-23 0 0,0 0 12 0 0,27 0 1058 0 0,556-18-413 0 0,527-2-749 0 0,-1110 20-46 0 0,0 0 7 0 0,0 0-37 0 0,0 0-9 0 0,0 0-5 0 0,0 0 29 0 0,-21 9-2097 0 0,5-1-604 0 0,6-4-3188 0 0,4-1-5910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07.69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154 531 16011 0 0,'0'0'1257'0'0,"0"0"167"0"0,0 0 42 0 0,0 0-145 0 0,0 0-197 0 0,0 0-283 0 0,0 0-315 0 0,0 0-200 0 0,0 0-35 0 0,0 0 103 0 0,0 0 128 0 0,-1 10 54 0 0,-67 430 1404 0 0,68-610-8021 0 0,-1 168 6161 0 0,0 0 1 0 0,0 0-1 0 0,0 0 1 0 0,0 0-1 0 0,-1 0 0 0 0,1 1 1 0 0,-1-1-1 0 0,1 0 1 0 0,-1 1-1 0 0,0-1 0 0 0,1 1 1 0 0,-1 0-1 0 0,0 0 0 0 0,0 0 1 0 0,0 0-1 0 0,0 0 1 0 0,0 0-1 0 0,0 0 0 0 0,0 0 1 0 0,-1 1-1 0 0,1-1 1 0 0,0 1-1 0 0,0 0 0 0 0,0 0 1 0 0,-1-1-1 0 0,1 2 1 0 0,0-1-1 0 0,0 0 0 0 0,-1 0 1 0 0,1 1-1 0 0,0-1 0 0 0,0 1 1 0 0,0-1-1 0 0,0 1 1 0 0,0 0-1 0 0,0 0 0 0 0,0 0 1 0 0,0 0-1 0 0,0 0 1 0 0,0 1-1 0 0,0-1 0 0 0,1 1 1 0 0,-1-1-1 0 0,0 2-120 0 0,6 1 3530 0 0,24 4-3547 0 0,100 2 51 0 0,0-4-1 0 0,0-7 1 0 0,59-9-34 0 0,-87 5 10 0 0,407-20 39 0 0,-567 5-190 0 0,40-45-882 0 0,0 36 1320 0 0,23 49-329 0 0,94 131 386 0 0,-97-150-348 0 0,0 1 0 0 0,0-1 1 0 0,0 1-1 0 0,0-1 1 0 0,0 1-1 0 0,0-1 1 0 0,0 1-1 0 0,0-1 0 0 0,-1 1 1 0 0,1-1-1 0 0,0 1 1 0 0,-1-1-1 0 0,0 1 1 0 0,1-1-1 0 0,-1 0 1 0 0,0 1-1 0 0,1-1 0 0 0,-1 0 1 0 0,0 0-1 0 0,0 1 1 0 0,0-1-1 0 0,0 0 1 0 0,-1 0-1 0 0,1 0 1 0 0,0 0-1 0 0,0 0 0 0 0,0-1 1 0 0,-1 1-1 0 0,1 0 1 0 0,-1 0-1 0 0,1-1 1 0 0,0 1-1 0 0,-1-1 1 0 0,1 1-1 0 0,-1-1 0 0 0,1 0 1 0 0,-1 0-1 0 0,1 0 1 0 0,-2 1-7 0 0,-66 9-344 0 0,52-10-1518 0 0,10 0-3933 0 0,6 0-3871 0 0</inkml:trace>
  <inkml:trace contextRef="#ctx0" brushRef="#br0" timeOffset="769.198">379 165 16924 0 0,'0'0'676'0'0,"0"0"215"0"0,2-11 221 0 0,20-94 3521 0 0,-1 56-1368 0 0,-20 74-3176 0 0,-4-3-50 0 0,0 0 1 0 0,-2 0-1 0 0,-1 0 1 0 0,0-1-1 0 0,-2 0 0 0 0,-6 13-39 0 0,6-15 8 0 0,0 1-1 0 0,1 0 1 0 0,1 0-1 0 0,1 1 0 0 0,1 0 1 0 0,1 0-1 0 0,0 12-7 0 0,2-32 10 0 0,1 0 1 0 0,0-1-1 0 0,0 1 1 0 0,0 0-1 0 0,0 0 1 0 0,-1-1-1 0 0,1 1 1 0 0,0 0-1 0 0,0 0 1 0 0,1-1-1 0 0,-1 1 1 0 0,0 0-1 0 0,0 0 1 0 0,0-1-1 0 0,0 1 1 0 0,1 0-1 0 0,-1 0 1 0 0,0-1-1 0 0,1 1 1 0 0,-1 0-1 0 0,0-1 1 0 0,1 1-1 0 0,-1-1 1 0 0,1 1-1 0 0,-1 0 1 0 0,1-1-1 0 0,-1 1 1 0 0,1-1-1 0 0,-1 1 1 0 0,1-1-1 0 0,0 0 1 0 0,-1 1-1 0 0,1-1 0 0 0,0 0 1 0 0,-1 1-1 0 0,1-1 1 0 0,0 0-1 0 0,0 0 1 0 0,-1 1-1 0 0,1-1 1 0 0,0 0-1 0 0,0 0 1 0 0,-1 0-1 0 0,1 0 1 0 0,0 0-1 0 0,0 0 1 0 0,-1 0-1 0 0,1 0 1 0 0,0 0-1 0 0,0-1 1 0 0,-1 1-1 0 0,1 0 1 0 0,0 0-1 0 0,-1-1 1 0 0,1 1-1 0 0,0 0 1 0 0,-1-1-1 0 0,1 0-10 0 0,40-28 537 0 0,-38 27-567 0 0,25-23 75 0 0,-1-1-1 0 0,-2-1 1 0 0,0-2 0 0 0,-2 0-1 0 0,-2-1 1 0 0,0-2 0 0 0,-2 0-1 0 0,0-4-44 0 0,-7-2 330 0 0,-22 52-172 0 0,2-2-191 0 0,0 2 0 0 0,0-1 0 0 0,1 1-1 0 0,1 0 1 0 0,0 0 0 0 0,1 1-1 0 0,0-1 1 0 0,1 1 0 0 0,1 0 0 0 0,1 0-1 0 0,0 1 1 0 0,1-1 0 0 0,0 0 0 0 0,1 1-1 0 0,1-1 1 0 0,0 1 0 0 0,2-1-1 0 0,-1 0 1 0 0,2 0 0 0 0,0 1 33 0 0,14 5-3044 0 0,-10-17-959 0 0,1-2-4024 0 0,-4-1-3519 0 0</inkml:trace>
  <inkml:trace contextRef="#ctx0" brushRef="#br0" timeOffset="1023.355">774 205 16740 0 0,'0'0'1967'0'0,"0"0"-232"0"0,0 0-343 0 0,0 0-242 0 0,0 0-208 0 0,0 0-136 0 0,0 0-74 0 0,0 0-76 0 0,0 0-81 0 0,0 0-91 0 0,-9 12-97 0 0,-26 37-56 0 0,31-42-227 0 0,-1 0 0 0 0,2 0 0 0 0,-1 1 1 0 0,1-1-1 0 0,0 1 0 0 0,1-1 0 0 0,0 1 1 0 0,0 0-1 0 0,1 0 0 0 0,0 0 0 0 0,0 2-104 0 0,-1 7 139 0 0,-2 42 90 0 0,4-47-364 0 0,0-1 0 0 0,-1 1-1 0 0,0 0 1 0 0,0-1 0 0 0,-1 1 0 0 0,-1-1 0 0 0,0 0 0 0 0,-1 0-1 0 0,0 0 1 0 0,-2 3 135 0 0,-4-2-3461 0 0,5-10-827 0 0,1 0-3959 0 0,1-1-3720 0 0</inkml:trace>
  <inkml:trace contextRef="#ctx0" brushRef="#br0" timeOffset="1186.669">505 467 19324 0 0,'0'0'1571'0'0,"0"0"-200"0"0,0 0-144 0 0,0 0-144 0 0,0 0-155 0 0,0 0-108 0 0,0 0-133 0 0,0 0-129 0 0,14-2-165 0 0,241-46-248 0 0,-224 42-749 0 0,11-3-1332 0 0,-14 4-3461 0 0,-8 2-6595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43.1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34 12259 0 0,'0'0'2147'0'0,"0"0"-304"0"0,0 0-306 0 0,0 0-110 0 0,0 0-81 0 0,0 0-98 0 0,0 0-161 0 0,0 0-185 0 0,0 0-209 0 0,0 0-243 0 0,2-7-209 0 0,6-19-145 0 0,-8 45 467 0 0,-27 157 1704 0 0,32-183-1853 0 0,-3-2-3045 0 0,-1 3-3341 0 0,0 1-4943 0 0,-1 5 1913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43.48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62 0 7546 0 0,'0'0'2087'0'0,"0"0"-287"0"0,0 0-140 0 0,0 0 113 0 0,0 0 146 0 0,0 0-17 0 0,0 0-195 0 0,0 0-264 0 0,-10 4-300 0 0,-41 17 478 0 0,76-14 1096 0 0,267-6-1192 0 0,-298 6-5346 0 0,3-3-314 0 0,1-1-4465 0 0,0-1-3263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44.1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0 307 13299 0 0,'0'0'1248'0'0,"0"0"-249"0"0,0 0-124 0 0,0 0 149 0 0,2-13 214 0 0,25-105 4950 0 0,-27 118-6155 0 0,0 1 1 0 0,0-1-1 0 0,-1 1 1 0 0,1-1-1 0 0,0 0 1 0 0,0 1-1 0 0,0-1 1 0 0,0 1-1 0 0,0-1 1 0 0,0 1 0 0 0,0-1-1 0 0,0 1 1 0 0,0-1-1 0 0,0 0 1 0 0,0 1-1 0 0,0-1 1 0 0,0 1-1 0 0,0-1 1 0 0,0 1-1 0 0,1-1 1 0 0,-1 0-1 0 0,0 1 1 0 0,0-1 0 0 0,0 1-1 0 0,1-1 1 0 0,-1 0-1 0 0,0 1 1 0 0,1-1-1 0 0,-1 0 1 0 0,0 1-1 0 0,1-1 1 0 0,-1 0-1 0 0,0 0 1 0 0,1 1-1 0 0,-1-1 1 0 0,0 0 0 0 0,1 0-1 0 0,-1 0 1 0 0,1 1-1 0 0,-1-1 1 0 0,0 0-1 0 0,1 0 1 0 0,-1 0-1 0 0,1 0 1 0 0,-1 0-1 0 0,1 0 1 0 0,-1 0-1 0 0,1 0 1 0 0,-1 0 0 0 0,0 0-1 0 0,1 0 1 0 0,-1 0-1 0 0,1 0 1 0 0,-1 0-1 0 0,1-1 1 0 0,-1 1-1 0 0,0 0 1 0 0,1 0-1 0 0,-1 0 1 0 0,1-1-1 0 0,-1 1 1 0 0,0 0 0 0 0,1 0-1 0 0,-1-1 1 0 0,0 1-1 0 0,1 0 1 0 0,-1-1-1 0 0,0 1 1 0 0,1-1-34 0 0,12 50 171 0 0,-11-41 15 0 0,0 3-151 0 0,-1-3-4 0 0,1-1 1 0 0,0 1-1 0 0,0 0 0 0 0,0-1 1 0 0,1 1-1 0 0,0-1 0 0 0,1 0 1 0 0,-1 0-1 0 0,1 0 1 0 0,1 0-1 0 0,-1-1 0 0 0,1 0 1 0 0,5 5-32 0 0,-9-11 33 0 0,1-1 0 0 0,0 0 1 0 0,-1 1-1 0 0,1-1 1 0 0,-1 0-1 0 0,0 0 0 0 0,1 0 1 0 0,-1 0-1 0 0,0 0 0 0 0,1 0 1 0 0,-1 0-1 0 0,0-1 1 0 0,0 1-1 0 0,0 0 0 0 0,0-1 1 0 0,0 1-1 0 0,0-1 1 0 0,0 1-1 0 0,-1-1 0 0 0,1 1 1 0 0,-1-1-1 0 0,1 1 0 0 0,-1-1 1 0 0,1 0-1 0 0,-1 1 1 0 0,0-1-1 0 0,0 0 0 0 0,0 1 1 0 0,0-1-1 0 0,0 0 0 0 0,0 0 1 0 0,0 1-34 0 0,1-4 47 0 0,10-43-57 0 0,-1-2 0 0 0,-3 1 0 0 0,-2-1 0 0 0,-2 0 0 0 0,-2-3 10 0 0,-2 53-4 0 0,1 0 0 0 0,0 0 0 0 0,0 0 0 0 0,-1 1-1 0 0,1-1 1 0 0,0 0 0 0 0,0 0 0 0 0,-1 0 0 0 0,1 0 0 0 0,0 0-1 0 0,-1 0 1 0 0,1 1 0 0 0,0-1 0 0 0,-1 0 0 0 0,1 0-1 0 0,0 0 1 0 0,-1 0 0 0 0,1 0 0 0 0,0 0 0 0 0,-1 0 0 0 0,1 0-1 0 0,0 0 1 0 0,0-1 0 0 0,-1 1 0 0 0,1 0 0 0 0,0 0 0 0 0,-1 0-1 0 0,1 0 1 0 0,0 0 0 0 0,0-1 0 0 0,-1 1 0 0 0,1 0 0 0 0,0 0-1 0 0,0 0 1 0 0,-1-1 0 0 0,1 1 0 0 0,0 0 0 0 0,0 0 0 0 0,-1-1-1 0 0,1 1 1 0 0,0 0 0 0 0,0 0 0 0 0,0-1 0 0 0,0 1 0 0 0,0 0-1 0 0,0-1 1 0 0,-1 1 0 0 0,1 0 0 0 0,0 0 0 0 0,0-1 0 0 0,0 1-1 0 0,0 0 1 0 0,0-1 0 0 0,0 1 0 0 0,0 0 0 0 0,0-1 0 0 0,0 1-1 0 0,0 0 1 0 0,1-1 0 0 0,-1 1 0 0 0,0 0 0 0 0,0-1 0 0 0,0 1-1 0 0,0 0 1 0 0,0 0 0 0 0,0-1 4 0 0,11 23-125 0 0,3-18 155 0 0,0 0-1 0 0,1-2 1 0 0,0 0 0 0 0,-1 0 0 0 0,1-1-1 0 0,0-1 1 0 0,0-1 0 0 0,6-1-30 0 0,23 1-16 0 0,1 1 17 0 0,-57 17-1987 0 0,7-3-4876 0 0,5-14 5790 0 0,-2 5-6360 0 0,1-2-4025 0 0</inkml:trace>
  <inkml:trace contextRef="#ctx0" brushRef="#br0" timeOffset="411.925">249 209 13435 0 0,'0'0'1353'0'0,"0"0"-227"0"0,0 0 81 0 0,0 0 241 0 0,0 0 54 0 0,0 0-143 0 0,0 0-340 0 0,0 0-359 0 0,0 0-189 0 0,0 0-135 0 0,0 0-64 0 0,0 0-19 0 0,0 0-11 0 0,10-2 19 0 0,32-6 14 0 0,-41 8-244 0 0,2-1 0 0 0,-1 0-1 0 0,0 1 1 0 0,0-1 0 0 0,0 1 0 0 0,0-1 0 0 0,0 1 0 0 0,0 0 0 0 0,0 0 0 0 0,1 0 0 0 0,-1 0-1 0 0,0 1 1 0 0,0-1 0 0 0,0 0 0 0 0,0 1 0 0 0,0 0 0 0 0,0-1 0 0 0,0 1 0 0 0,0 0 0 0 0,0 0 0 0 0,0 0-1 0 0,0 0 1 0 0,0 0 0 0 0,-1 1 0 0 0,1-1 0 0 0,0 0 0 0 0,-1 1 0 0 0,1 0 0 0 0,-1-1 0 0 0,0 1-1 0 0,0 0 1 0 0,1-1 0 0 0,-1 1 0 0 0,0 0 0 0 0,0 0 0 0 0,-1 0 0 0 0,1 0 0 0 0,0 0 0 0 0,-1 0 0 0 0,1 0-1 0 0,-1 0 1 0 0,1 1 0 0 0,-1-1 0 0 0,0 0 0 0 0,0 0 0 0 0,0 0 0 0 0,0 0 0 0 0,-1 0 0 0 0,1 1 0 0 0,0-1-1 0 0,-1 0 1 0 0,0 0 0 0 0,1 0 0 0 0,-1 0 0 0 0,0 0 0 0 0,0 0 0 0 0,0 0 0 0 0,0-1 0 0 0,0 1-1 0 0,-1 0-30 0 0,-94 78 393 0 0,128-79-139 0 0,115-21 12 0 0,-83 18-3482 0 0,-63 1-11694 0 0,-1 0 5051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45.7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24 153 6857 0 0,'0'0'1634'0'0,"0"0"33"0"0,0 0 143 0 0,0 0 137 0 0,0 0-39 0 0,0 0-197 0 0,0 0-264 0 0,0 0-262 0 0,0 0-200 0 0,0 0-173 0 0,2-11-151 0 0,6-32-123 0 0,17 3 2458 0 0,-24 75-2546 0 0,-3-4-247 0 0,-1 0-1 0 0,-2-1 0 0 0,-1 1 0 0 0,-1-1 1 0 0,-6 12-203 0 0,-7 34 187 0 0,16-28-105 0 0,4-47-74 0 0,0 0 1 0 0,0 0-1 0 0,0 0 0 0 0,0-1 1 0 0,0 1-1 0 0,1 0 0 0 0,-1 0 0 0 0,0 0 1 0 0,0-1-1 0 0,1 1 0 0 0,-1 0 1 0 0,1 0-1 0 0,-1-1 0 0 0,0 1 0 0 0,1 0 1 0 0,-1-1-1 0 0,1 1 0 0 0,0-1 0 0 0,-1 1 1 0 0,1 0-1 0 0,-1-1 0 0 0,1 1 1 0 0,0-1-1 0 0,-1 0 0 0 0,1 1 0 0 0,0-1 1 0 0,0 0-1 0 0,-1 1 0 0 0,1-1 1 0 0,0 0-1 0 0,0 0 0 0 0,0 1 0 0 0,-1-1 1 0 0,1 0-1 0 0,0 0 0 0 0,0 0 1 0 0,0 0-1 0 0,-1 0 0 0 0,1 0 0 0 0,0 0 1 0 0,0-1-1 0 0,0 1 0 0 0,-1 0 1 0 0,1 0-1 0 0,0-1 0 0 0,0 1 0 0 0,0 0 1 0 0,-1-1-1 0 0,1 1 0 0 0,0-1 1 0 0,-1 1-1 0 0,1-1 0 0 0,0 1 0 0 0,-1-1 1 0 0,1 0-9 0 0,15-6 16 0 0,0-1 0 0 0,0-1 0 0 0,-1 0 0 0 0,0-1 0 0 0,0-1 0 0 0,-1 0 1 0 0,-1-1-1 0 0,0 0 0 0 0,-1-1 0 0 0,0-1 0 0 0,-1 0 0 0 0,0 0 0 0 0,-1-1 1 0 0,-1 0-1 0 0,-1-1 0 0 0,0 0 0 0 0,0-1 0 0 0,-2 1 0 0 0,0-1 0 0 0,-1-1 0 0 0,-1 0-16 0 0,-1-23 124 0 0,-3 41-118 0 0,-7 21-141 0 0,-2 10 182 0 0,1 0 0 0 0,1 1 0 0 0,2 0 0 0 0,1 0-1 0 0,2 0 1 0 0,1 0 0 0 0,1 1 0 0 0,3 10-47 0 0,5-27-1099 0 0,-2-13-2325 0 0,0-2-3666 0 0,-4-1-4685 0 0</inkml:trace>
  <inkml:trace contextRef="#ctx0" brushRef="#br0" timeOffset="459.178">441 409 13243 0 0,'0'0'1926'0'0,"0"0"-654"0"0,0 0-155 0 0,0 0 82 0 0,0 0 39 0 0,0 0-82 0 0,0 0-133 0 0,0 0-187 0 0,0 0-213 0 0,0 0-108 0 0,0 0-94 0 0,0 0-59 0 0,0 0 6 0 0,-1-5-12 0 0,-3-16-29 0 0,3 20-265 0 0,0 0 0 0 0,1 1 0 0 0,-1-1 1 0 0,0 1-1 0 0,0-1 0 0 0,1 1 1 0 0,-1 0-1 0 0,0-1 0 0 0,0 1 1 0 0,0 0-1 0 0,0-1 0 0 0,0 1 0 0 0,0 0 1 0 0,1 0-1 0 0,-1 0 0 0 0,0 0 1 0 0,0 0-1 0 0,0 0 0 0 0,0 0 1 0 0,0 0-1 0 0,0 0 0 0 0,0 0 0 0 0,0 1 1 0 0,1-1-1 0 0,-1 0 0 0 0,0 0 1 0 0,0 1-1 0 0,0-1 0 0 0,0 1 1 0 0,1-1-1 0 0,-1 1 0 0 0,0-1 0 0 0,0 1 1 0 0,1-1-1 0 0,-1 2-62 0 0,-6 5 100 0 0,1 0-1 0 0,1 1 1 0 0,-1 0-1 0 0,1 0 1 0 0,1 1-1 0 0,0 0 1 0 0,0-1 0 0 0,0 1-1 0 0,1 1 1 0 0,1-1-1 0 0,-1 0 1 0 0,2 1 0 0 0,-1-1-1 0 0,1 1 1 0 0,1-1-1 0 0,-1 1 1 0 0,2 0-1 0 0,0 2-99 0 0,10 119 717 0 0,-12-128-717 0 0,0 1 1 0 0,-1-1-1 0 0,1 0 1 0 0,-1 0-1 0 0,0 0 1 0 0,0 0-1 0 0,0 0 1 0 0,-1 0-1 0 0,1 0 1 0 0,-1-1-1 0 0,1 1 1 0 0,-1-1-1 0 0,0 0 1 0 0,0 0-1 0 0,0 0 1 0 0,0 0 0 0 0,0 0-1 0 0,0-1 1 0 0,-1 1-1 0 0,1-1 1 0 0,0 0-1 0 0,-1 0 1 0 0,1 0-1 0 0,-1-1 1 0 0,1 1-1 0 0,-1-1 1 0 0,0 0-1 0 0,1 0 1 0 0,-3 0-1 0 0,-25-28-6206 0 0,28 17 1241 0 0,2 3-2189 0 0,1 1-4631 0 0</inkml:trace>
  <inkml:trace contextRef="#ctx0" brushRef="#br0" timeOffset="665.916">224 565 11018 0 0,'0'0'4816'0'0,"0"0"-2722"0"0,0 0-802 0 0,0 0-105 0 0,0 0-89 0 0,0 0-121 0 0,0 0-146 0 0,0 0-122 0 0,0 0-99 0 0,0 0-109 0 0,13-2-74 0 0,114-10 476 0 0,-87 12-736 0 0,7 0-597 0 0,-18-4-5588 0 0,-27 3 322 0 0,-2 0-1430 0 0,0 0-234 0 0</inkml:trace>
  <inkml:trace contextRef="#ctx0" brushRef="#br0" timeOffset="1359.695">663 19 4905 0 0,'0'0'2895'0'0,"0"0"-409"0"0,0 0-195 0 0,0 0-114 0 0,0 0-167 0 0,0 0-254 0 0,0 0-228 0 0,0 0-221 0 0,0 0-227 0 0,0 0-178 0 0,0 0-206 0 0,0 0-200 0 0,0 0-133 0 0,-7-4-103 0 0,-19-11-59 0 0,-6 44 499 0 0,30-24-581 0 0,-5 5 9 0 0,1 0-1 0 0,0 1 1 0 0,0-1-1 0 0,2 1 1 0 0,-1 0-1 0 0,1 1 1 0 0,1-1-1 0 0,0 1 1 0 0,1 0-1 0 0,0-1 1 0 0,0 1-1 0 0,1 0 1 0 0,1 0-1 0 0,0 0 1 0 0,1 0-1 0 0,0 0 1 0 0,1 0-1 0 0,0 0 1 0 0,1-1-1 0 0,1 1 1 0 0,-1-1-1 0 0,2 0 1 0 0,-1 0-1 0 0,2 0 1 0 0,5 9-128 0 0,-5-12-737 0 0,28 31 2120 0 0,-21-31-4237 0 0,0-6-4207 0 0,-10-2-786 0 0,-1-2-3997 0 0</inkml:trace>
  <inkml:trace contextRef="#ctx0" brushRef="#br0" timeOffset="1585.233">801 119 15779 0 0,'0'0'2208'0'0,"0"0"-404"0"0,0 0-306 0 0,0 0-229 0 0,0 0-221 0 0,0 0-197 0 0,0 0-199 0 0,0 0-140 0 0,0 0-54 0 0,0 0-2 0 0,0 0 3 0 0,0 0-30 0 0,0 0-71 0 0,-4 8-65 0 0,-51 142 757 0 0,53-143-1472 0 0,-1 2 584 0 0,2-4-2810 0 0,3-1-2978 0 0,2-2-4371 0 0,-1-2-596 0 0</inkml:trace>
  <inkml:trace contextRef="#ctx0" brushRef="#br0" timeOffset="1895.658">938 159 17108 0 0,'0'0'1387'0'0,"0"0"-268"0"0,0 0-147 0 0,0 0-8 0 0,0 0-25 0 0,0 0-58 0 0,0 0-171 0 0,0 0-169 0 0,0 0-114 0 0,-10 9-118 0 0,-32 29-93 0 0,44-39-144 0 0,-1 1-1 0 0,1-1 0 0 0,-1 0 0 0 0,1 1 0 0 0,-1-1 1 0 0,1 1-1 0 0,-1 0 0 0 0,1-1 0 0 0,0 1 0 0 0,-1 0 1 0 0,1 0-1 0 0,-1 0 0 0 0,1 0 0 0 0,0 0 0 0 0,-1 1 0 0 0,1-1 1 0 0,-1 0-1 0 0,1 1 0 0 0,0-1 0 0 0,-1 1 0 0 0,1 0 1 0 0,-1-1-1 0 0,0 1 0 0 0,1 0 0 0 0,-1 0 0 0 0,0 0 0 0 0,1 0 1 0 0,-1 0-1 0 0,0 0 0 0 0,0 0 0 0 0,0 0 0 0 0,0 1 1 0 0,0-1-1 0 0,0 0 0 0 0,0 1 0 0 0,0-1 0 0 0,0 1 1 0 0,-1-1-1 0 0,1 1 0 0 0,-1-1 0 0 0,1 1 0 0 0,-1-1 0 0 0,0 1 1 0 0,1-1-1 0 0,-1 2-71 0 0,-15-55-287 0 0,5 25-4153 0 0,7 13-1597 0 0,2 0-3598 0 0,1 11 1257 0 0</inkml:trace>
  <inkml:trace contextRef="#ctx0" brushRef="#br0" timeOffset="2415.213">958 52 12515 0 0,'0'0'2396'0'0,"0"0"-275"0"0,0 0-349 0 0,0 0-193 0 0,0 0-179 0 0,0 0-214 0 0,0 0-226 0 0,0 0-248 0 0,0 0-212 0 0,0 0-162 0 0,0 0-157 0 0,0 0-65 0 0,0 0 16 0 0,-3 0 76 0 0,-2 9 621 0 0,25 9-146 0 0,36 17 57 0 0,-53-33-726 0 0,150 73 630 0 0,-153-72-613 0 0,0-1 1 0 0,0 0-1 0 0,0 1 0 0 0,0-1 0 0 0,0 1 0 0 0,0-1 1 0 0,-1 0-1 0 0,1 1 0 0 0,-1-1 0 0 0,1 0 0 0 0,-1 1 1 0 0,0-1-1 0 0,0 0 0 0 0,0 0 0 0 0,0 0 0 0 0,-1 0 1 0 0,1 0-1 0 0,0 0 0 0 0,-1 0 0 0 0,1 0 0 0 0,-1-1 1 0 0,0 1-1 0 0,0 0 0 0 0,0-1 0 0 0,0 0 1 0 0,0 1-1 0 0,0-1 0 0 0,0 0 0 0 0,0 0 0 0 0,0 0 1 0 0,-2 0-32 0 0,4 0 4 0 0,-157 148 605 0 0,125-100 3 0 0,31-57-2954 0 0,1 4-1681 0 0,0 0-4742 0 0,0 2-3947 0 0</inkml:trace>
  <inkml:trace contextRef="#ctx0" brushRef="#br0" timeOffset="3392.899">1273 99 7818 0 0,'0'0'2624'0'0,"0"0"-61"0"0,0 0-277 0 0,0 0-236 0 0,0 0-260 0 0,0 0-257 0 0,0 0-256 0 0,0 0-250 0 0,0 0-266 0 0,0 0-255 0 0,0 0-208 0 0,0-4-131 0 0,6-8 166 0 0,5 30 380 0 0,8 35 484 0 0,-15-39-1124 0 0,1 0 0 0 0,-2 1 0 0 0,0 0 0 0 0,-1 0 0 0 0,0 0 0 0 0,-1 0 0 0 0,-1 0-1 0 0,0 0 1 0 0,-2 0 0 0 0,1 0 0 0 0,-2 0 0 0 0,0 0 0 0 0,0-1 0 0 0,-2 1 0 0 0,1-1 0 0 0,-2 0 0 0 0,0 0 0 0 0,-1 0 0 0 0,0-1 0 0 0,-1 0 0 0 0,-1-1-1 0 0,-6 9-72 0 0,-5-7 125 0 0,17-13-5524 0 0,1-2-5765 0 0,2 0-873 0 0</inkml:trace>
  <inkml:trace contextRef="#ctx0" brushRef="#br0" timeOffset="4751.202">857 199 0 0 0,'0'0'955'0'0,"0"0"1033"0"0,0 0 194 0 0,0 0-295 0 0,0 0-312 0 0,0 0-232 0 0,0 0-141 0 0,0 0-53 0 0,0 0-8 0 0,-2-5 835 0 0,1 4 1665 0 0,1 1 3940 0 0,-12 74-6859 0 0,11-73-705 0 0,0 1 0 0 0,1 0 1 0 0,-1-1-1 0 0,1 1 0 0 0,0-1 0 0 0,-1 1 1 0 0,1 0-1 0 0,0-1 0 0 0,0 1 0 0 0,0 0 0 0 0,0-1 1 0 0,1 1-1 0 0,-1 0 0 0 0,0-1 0 0 0,1 1 1 0 0,-1-1-1 0 0,1 1 0 0 0,-1-1 0 0 0,1 1 1 0 0,0-1-1 0 0,-1 1 0 0 0,1-1 0 0 0,0 1 1 0 0,0-1-1 0 0,0 0 0 0 0,0 1 0 0 0,0-1 1 0 0,1 0-1 0 0,-1 0 0 0 0,0 0 0 0 0,0 0 1 0 0,1 0-1 0 0,-1 0 0 0 0,1 0 0 0 0,-1-1 1 0 0,1 1-1 0 0,-1 0 0 0 0,1-1 0 0 0,-1 1 1 0 0,1-1-1 0 0,0 0 0 0 0,-1 0 0 0 0,1 1 0 0 0,0-1 1 0 0,-1 0-1 0 0,1 0 0 0 0,0 0 0 0 0,-1-1 1 0 0,1 1-1 0 0,-1 0 0 0 0,1-1 0 0 0,0 1 1 0 0,-1-1-1 0 0,1 1 0 0 0,-1-1 0 0 0,1 0-17 0 0,1 0 22 0 0,1-1 0 0 0,-1 0-1 0 0,0 0 1 0 0,0 0 0 0 0,0 0 0 0 0,0-1-1 0 0,0 0 1 0 0,0 1 0 0 0,-1-1-1 0 0,1 0 1 0 0,-1 0 0 0 0,0 0-1 0 0,0 0 1 0 0,0-1 0 0 0,0 1 0 0 0,0 0-1 0 0,-1-1 1 0 0,0 0 0 0 0,0 1-1 0 0,0-1 1 0 0,0 0 0 0 0,0 1-1 0 0,-1-1 1 0 0,1 0 0 0 0,-1 0 0 0 0,0 0-1 0 0,0 1 1 0 0,-1-1 0 0 0,1 0-1 0 0,-1 0 1 0 0,0 1 0 0 0,0-1-1 0 0,0 0 1 0 0,0 1 0 0 0,-1-1 0 0 0,1 1-1 0 0,-1-1-21 0 0,0 2 5 0 0,1 0-1 0 0,-1 1 0 0 0,0-1 0 0 0,0 0 1 0 0,0 1-1 0 0,0 0 0 0 0,0-1 1 0 0,0 1-1 0 0,0 0 0 0 0,-1 0 1 0 0,1 0-1 0 0,0 0 0 0 0,-1 1 0 0 0,1-1 1 0 0,0 1-1 0 0,-1-1 0 0 0,1 1 1 0 0,-1 0-1 0 0,1 0 0 0 0,-1 0 1 0 0,1 0-1 0 0,0 0 0 0 0,-1 1 1 0 0,1-1-1 0 0,-1 1 0 0 0,1-1 0 0 0,0 1 1 0 0,-1 0-1 0 0,1 0 0 0 0,0 0 1 0 0,0 0-1 0 0,0 0 0 0 0,0 1 1 0 0,0-1-1 0 0,0 1 0 0 0,0-1 0 0 0,0 1 1 0 0,0 0-1 0 0,1 0 0 0 0,-1 0 1 0 0,1 0-1 0 0,-1 0 0 0 0,1 0 1 0 0,-1 2-5 0 0,-1-2 1 0 0,1 1 0 0 0,-1 0 1 0 0,1 0-1 0 0,0-1 0 0 0,-1 2 1 0 0,1-1-1 0 0,1 0 0 0 0,-1 0 1 0 0,0 1-1 0 0,1-1 0 0 0,0 0 1 0 0,0 1-1 0 0,0 0 0 0 0,0-1 1 0 0,0 1-1 0 0,1-1 0 0 0,-1 1 1 0 0,1 0-1 0 0,0 0 0 0 0,0-1 1 0 0,1 5-2 0 0,2-7-67 0 0,1 1 1 0 0,-1 0-1 0 0,0-1 1 0 0,1 0-1 0 0,-1 1 1 0 0,1-1-1 0 0,-1-1 1 0 0,1 1-1 0 0,0 0 1 0 0,-1-1-1 0 0,1 0 1 0 0,0 0-1 0 0,-1 0 1 0 0,1 0-1 0 0,0-1 1 0 0,-1 1-1 0 0,1-1 1 0 0,-1 0-1 0 0,1 0 1 0 0,-1 0-1 0 0,1-1 1 0 0,-1 1 66 0 0,-1 0-4056 0 0,-1 0-6666 0 0,-1 0-1613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31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23 200 0 0,'0'0'2541'0'0,"0"0"-14"0"0,0 0 172 0 0,0 0 188 0 0,0 0-133 0 0,0 0-381 0 0,0 0-490 0 0,0 0-439 0 0,0 0-304 0 0,0 0-213 0 0,0 0-139 0 0,-2-3-97 0 0,-3-1 1258 0 0,20 35-331 0 0,-10-22-1892 0 0,61 80 962 0 0,-65-78-1344 0 0,-1-9-5164 0 0,0-2-5712 0 0,0 0 2705 0 0</inkml:trace>
  <inkml:trace contextRef="#ctx0" brushRef="#br0" timeOffset="277.95">142 1 7482 0 0,'0'0'2539'0'0,"0"0"-307"0"0,0 0-63 0 0,0 0-14 0 0,0 0-161 0 0,0 0-331 0 0,0 0-424 0 0,0 0-407 0 0,0 0-340 0 0,0 0-208 0 0,0 0-120 0 0,0 0-35 0 0,0 0 71 0 0,-10 6 376 0 0,-67 75 763 0 0,23-23-1288 0 0,60-57-5610 0 0,0-2-3340 0 0,-4 0-2183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51.6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179 47 16011 0 0,'0'0'1654'0'0,"0"0"-247"0"0,0 0-231 0 0,0 0-65 0 0,0 0-32 0 0,0 0-43 0 0,0 0-70 0 0,0 0-111 0 0,0 0-106 0 0,0 0-151 0 0,0 0-194 0 0,3-10-159 0 0,11-26-137 0 0,-18 76 596 0 0,-39 107-109 0 0,39-142-4637 0 0,-15-22-16115 0 0,12 5 14604 0 0,1 4 6607 0 0,-10-7-2109 0 0,-3 6 3288 0 0,-43 4 15308 0 0,47 5-13016 0 0,146-3-349 0 0,0-1-3589 0 0,-131 4-588 0 0,0 0 1 0 0,0 0 33 0 0,8-6-4241 0 0,-1 3-3392 0 0,-5 3 2450 0 0,2-1-5931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54.4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27 202 5369 0 0,'0'0'4441'0'0,"0"0"-1800"0"0,0 0-504 0 0,0 0-137 0 0,0 0-228 0 0,0 0-254 0 0,0 0-235 0 0,-3-10-218 0 0,-10-34-198 0 0,13 42-798 0 0,0 1 0 0 0,-1-1 0 0 0,1 0 0 0 0,0 1 0 0 0,1-1 0 0 0,-1 0 0 0 0,0 1 0 0 0,0-1 0 0 0,1 1 0 0 0,-1-1 0 0 0,1 1 0 0 0,-1-1 0 0 0,1 0 0 0 0,0 1 0 0 0,0 0 0 0 0,-1-1 0 0 0,1 1 0 0 0,0 0 0 0 0,0-1 0 0 0,0 1 0 0 0,1 0 0 0 0,-1 0 0 0 0,0 0 0 0 0,0 0 0 0 0,1 0 0 0 0,-1 0 0 0 0,1-1-69 0 0,4-3 292 0 0,49-31 2225 0 0,-54 59-2264 0 0,-38 92 265 0 0,17-69-433 0 0,13-31-50 0 0,2 1 1 0 0,-1-1-1 0 0,2 1 1 0 0,0 0 0 0 0,1 1-1 0 0,0-1 1 0 0,2 0-1 0 0,0 1 1 0 0,0 9-36 0 0,2-24 11 0 0,-1 0-1 0 0,0 0 1 0 0,1 0 0 0 0,-1 0 0 0 0,1 0-1 0 0,-1 0 1 0 0,1-1 0 0 0,0 1 0 0 0,0 0 0 0 0,0 0-1 0 0,0-1 1 0 0,0 1 0 0 0,0 0 0 0 0,1-1-1 0 0,-1 0 1 0 0,0 1 0 0 0,1-1 0 0 0,-1 0-1 0 0,1 1 1 0 0,0-1 0 0 0,-1 0 0 0 0,1 0-1 0 0,0 0 1 0 0,-1 0 0 0 0,1-1 0 0 0,0 1 0 0 0,0 0-1 0 0,0-1 1 0 0,0 0 0 0 0,0 1 0 0 0,0-1-1 0 0,0 0 1 0 0,0 0 0 0 0,0 0 0 0 0,0 0-1 0 0,0 0 1 0 0,-1 0 0 0 0,1-1 0 0 0,0 1-1 0 0,0-1 1 0 0,0 1 0 0 0,0-1 0 0 0,1 0-11 0 0,81-35 306 0 0,-68 27-299 0 0,-1-1 0 0 0,0-1 0 0 0,0 0 0 0 0,-1-1 0 0 0,-1-1-1 0 0,0 0 1 0 0,-1-1 0 0 0,0 0 0 0 0,-1-1 0 0 0,-1 0 0 0 0,0-1-1 0 0,-1 0 1 0 0,-1 0 0 0 0,0-1 0 0 0,4-15-7 0 0,5-23 35 0 0,-26 75-50 0 0,-51 155 83 0 0,58-167-68 0 0,1 0 1 0 0,1 0 0 0 0,0 0 0 0 0,0 1-1 0 0,0-1 1 0 0,1 0 0 0 0,0 0 0 0 0,1 0-1 0 0,0 0 1 0 0,0 0 0 0 0,1 0 0 0 0,0 0-1 0 0,2 3 0 0 0,-4-9-148 0 0,1 0 0 0 0,-1 0 0 0 0,1 0 0 0 0,-1 0 0 0 0,1 0 0 0 0,0 0 0 0 0,0-1 0 0 0,0 1 0 0 0,0-1 0 0 0,0 0 0 0 0,0 1 0 0 0,0-1 0 0 0,0 0 0 0 0,1 0 0 0 0,-1 0 0 0 0,0-1 0 0 0,1 1 0 0 0,-1-1 0 0 0,0 1 0 0 0,1-1 0 0 0,-1 0 0 0 0,1 1 0 0 0,-1-1 0 0 0,1-1 0 0 0,-1 1 0 0 0,0 0 0 0 0,1-1 0 0 0,-1 1 0 0 0,1-1 0 0 0,-1 1 0 0 0,0-1-1 0 0,1 0 1 0 0,-1 0 0 0 0,0 0 0 0 0,0-1 148 0 0,72-51-3310 0 0,-49 7 4234 0 0,-23 14 2991 0 0,-4 32-3847 0 0,1 0 1 0 0,-1 0-1 0 0,1-1 1 0 0,-1 1-1 0 0,1 0 1 0 0,0 0 0 0 0,-1 0-1 0 0,1 0 1 0 0,-1 1-1 0 0,1-1 1 0 0,-1 0-1 0 0,1 1 1 0 0,-1-1 0 0 0,1 0-1 0 0,0 1 1 0 0,-1 0-1 0 0,1-1 1 0 0,0 1-1 0 0,0 0 1 0 0,-1 0-1 0 0,1 0 1 0 0,0 0 0 0 0,0 0-1 0 0,0 0 1 0 0,0 0-1 0 0,0 0 1 0 0,0 0-1 0 0,0 1-68 0 0,-1 0 161 0 0,-4 3-98 0 0,1 1 0 0 0,0 0 0 0 0,0 0 0 0 0,0 1 0 0 0,1-1 0 0 0,0 1 0 0 0,0 0 0 0 0,1 0-1 0 0,0 1 1 0 0,0-1 0 0 0,1 1 0 0 0,0-1 0 0 0,0 1 0 0 0,0 0 0 0 0,1-1 0 0 0,1 1 0 0 0,-1 0 0 0 0,1 0 0 0 0,1 0 0 0 0,-1 0 0 0 0,1 0 0 0 0,1 0-1 0 0,0 3-62 0 0,0 14 124 0 0,-1-21-139 0 0,-1 0 0 0 0,1 0 0 0 0,-1 0 0 0 0,0 0 0 0 0,0 0 1 0 0,0 0-1 0 0,-1 0 0 0 0,1 1 0 0 0,-1-1 0 0 0,0 0 0 0 0,0 0 0 0 0,0 0 0 0 0,-1-1 0 0 0,0 1 0 0 0,1 0 0 0 0,-1-1 0 0 0,-1 1 1 0 0,1-1-1 0 0,0 1 0 0 0,-1-1 0 0 0,0 0 0 0 0,1 0 0 0 0,-1 0 0 0 0,-1 0 0 0 0,1-1 0 0 0,0 1 0 0 0,0-1 0 0 0,-1 0 1 0 0,0 0-1 0 0,1 0 0 0 0,-1 0 0 0 0,0-1 0 0 0,0 1 0 0 0,0-1 0 0 0,0 0 0 0 0,0 0 0 0 0,0-1 0 0 0,-1 1 15 0 0,-20-8-4964 0 0,21 0-82 0 0,1-2-3473 0 0,1 4-2294 0 0</inkml:trace>
  <inkml:trace contextRef="#ctx0" brushRef="#br0" timeOffset="270.742">267 532 10842 0 0,'0'0'2373'0'0,"0"0"-705"0"0,0 0-336 0 0,0 0 66 0 0,0 0 176 0 0,0 0 87 0 0,0 0-179 0 0,0 0-328 0 0,0 0-326 0 0,0 0-232 0 0,11-1-164 0 0,218-26 391 0 0,-197 27-1481 0 0,2-1-2684 0 0,-12 0-5009 0 0,-12 0-3060 0 0</inkml:trace>
  <inkml:trace contextRef="#ctx0" brushRef="#br0" timeOffset="539.338">785 153 8842 0 0,'0'0'5160'0'0,"0"0"-2646"0"0,0 0-738 0 0,0 0-101 0 0,0 0-135 0 0,-9-11-190 0 0,-24-34-214 0 0,32 43-1038 0 0,0 1 1 0 0,1 0-1 0 0,-1 0 0 0 0,0-1 0 0 0,0 1 0 0 0,0 0 1 0 0,0 0-1 0 0,0 0 0 0 0,0 0 0 0 0,0 0 1 0 0,0 0-1 0 0,-1 1 0 0 0,1-1 0 0 0,0 0 0 0 0,-1 0 1 0 0,1 1-1 0 0,0-1 0 0 0,-1 1 0 0 0,1-1 0 0 0,0 1 1 0 0,-1 0-1 0 0,1 0 0 0 0,-1-1 0 0 0,1 1 1 0 0,-1 0-1 0 0,1 0 0 0 0,-1 0 0 0 0,1 1 0 0 0,0-1 1 0 0,-1 0-1 0 0,1 0 0 0 0,-2 1-98 0 0,-37 49 576 0 0,37-45-351 0 0,-2 4-159 0 0,-1 1 0 0 0,2-1 0 0 0,-1 1 0 0 0,2 0 0 0 0,-1 0 0 0 0,1 1 0 0 0,1-1 0 0 0,0 0 0 0 0,0 1 0 0 0,1 0 0 0 0,0-1 0 0 0,1 1 0 0 0,0-1 0 0 0,1 1 0 0 0,0 0 0 0 0,1-1-1 0 0,0 1 1 0 0,1-1 0 0 0,0 0 0 0 0,0 0 0 0 0,1 0 0 0 0,0 0 0 0 0,1 0 0 0 0,0-1 0 0 0,1 0 0 0 0,0 0 0 0 0,0 0 0 0 0,1-1 0 0 0,6 6-66 0 0,9 0-1857 0 0,-11-12-9043 0 0,-8-2-1216 0 0</inkml:trace>
  <inkml:trace contextRef="#ctx0" brushRef="#br0" timeOffset="791.762">875 177 19636 0 0,'0'0'1358'0'0,"0"0"-59"0"0,0 0-94 0 0,0 0-123 0 0,0 0-174 0 0,0 0-157 0 0,0 0-206 0 0,0 0-174 0 0,0 0-105 0 0,0 0-16 0 0,0 0 38 0 0,0 0 20 0 0,0 0 16 0 0,-1 6-31 0 0,-14 161 713 0 0,15-165-1816 0 0,-2 0 229 0 0,2-2-4393 0 0,0 0-4392 0 0,1 0-2641 0 0</inkml:trace>
  <inkml:trace contextRef="#ctx0" brushRef="#br0" timeOffset="1540.982">1037 164 6481 0 0,'0'0'1958'0'0,"0"0"-407"0"0,0 0 64 0 0,0 0 419 0 0,0 0 229 0 0,0 0-57 0 0,0 0-375 0 0,0 0-452 0 0,0 0-336 0 0,0 0-210 0 0,0 0-86 0 0,0 0-44 0 0,0-6 4444 0 0,-4-17-5281 0 0,-8-2 18 0 0,27 30 494 0 0,-10-4-2681 0 0,-2 1-4468 0 0,0 0-6187 0 0,-2-1 5071 0 0</inkml:trace>
  <inkml:trace contextRef="#ctx0" brushRef="#br0" timeOffset="2141.858">1015 151 2825 0 0,'0'0'2525'0'0,"0"0"-201"0"0,0 0-79 0 0,0 0-127 0 0,0 0-137 0 0,0 0-172 0 0,0 0-259 0 0,0 0-259 0 0,0 0-241 0 0,0 0-221 0 0,0 0-161 0 0,0 0-128 0 0,0 0-98 0 0,-1-2-66 0 0,-8-3 1409 0 0,5 28 836 0 0,2-10-2909 0 0,-22 137 1598 0 0,22-144-941 0 0,2-6-3647 0 0,0-1-3152 0 0,1-3-4484 0 0,-1 3 3166 0 0</inkml:trace>
  <inkml:trace contextRef="#ctx0" brushRef="#br0" timeOffset="2605.005">1109 128 14315 0 0,'0'0'1175'0'0,"0"0"-105"0"0,0 0 102 0 0,0 0 124 0 0,0 0-10 0 0,0 0-195 0 0,0 0-309 0 0,0 0-279 0 0,0 0-159 0 0,0 0-32 0 0,0 0 32 0 0,0 0 75 0 0,-1 4 76 0 0,0-3-421 0 0,1 1 1 0 0,0 0-1 0 0,0 0 0 0 0,0 0 1 0 0,0 0-1 0 0,1 0 0 0 0,-1 0 1 0 0,0 0-1 0 0,1 0 0 0 0,-1-1 1 0 0,1 1-1 0 0,0 0 0 0 0,0 0 1 0 0,0-1-1 0 0,0 1 0 0 0,0 0 1 0 0,0-1-1 0 0,0 1 0 0 0,0-1 1 0 0,0 1-1 0 0,1-1 0 0 0,-1 0 1 0 0,1 0-1 0 0,-1 1 0 0 0,1-1 1 0 0,-1 0-1 0 0,1 0 0 0 0,0 0 1 0 0,0-1-1 0 0,-1 1 0 0 0,1 0 1 0 0,0-1-75 0 0,-1 1 1 0 0,127 76 1266 0 0,-128-76-1241 0 0,1 1 0 0 0,-1 0 0 0 0,0 0 0 0 0,0-1 0 0 0,0 1 0 0 0,0 0 0 0 0,-1 0 0 0 0,1 0 0 0 0,0-1 0 0 0,-1 1 0 0 0,1 0 0 0 0,-1 0-1 0 0,0-1 1 0 0,0 1 0 0 0,1-1 0 0 0,-1 1 0 0 0,0 0 0 0 0,0-1 0 0 0,0 0 0 0 0,-1 1 0 0 0,1-1 0 0 0,0 0 0 0 0,0 1 0 0 0,-1-1 0 0 0,1 0 0 0 0,-1 0 0 0 0,1 0-1 0 0,-1 0 1 0 0,1 0 0 0 0,-1-1 0 0 0,0 1 0 0 0,-1 0-26 0 0,-1 2 64 0 0,-285 227 1077 0 0,271-214-945 0 0,19-17-1910 0 0,11-8-3302 0 0,-8 5-1983 0 0,-2 1-5169 0 0</inkml:trace>
  <inkml:trace contextRef="#ctx0" brushRef="#br0" timeOffset="3602.042">1386 66 0 0 0,'0'0'1632'0'0,"0"0"997"0"0,0 0 248 0 0,0 0-120 0 0,0 0-307 0 0,0 0-340 0 0,0 0-311 0 0,0 0-251 0 0,0 0-135 0 0,0 0-133 0 0,-2-6-156 0 0,0 2-592 0 0,1 0-155 0 0,-1 1 0 0 0,1-1 0 0 0,0 1 0 0 0,-1-1 0 0 0,1 1 0 0 0,-1 0 0 0 0,0 0 0 0 0,0 0 0 0 0,-1 0 0 0 0,1 0 0 0 0,-1 0 0 0 0,1 0 0 0 0,-1 1 0 0 0,0 0 0 0 0,0-1 0 0 0,0 1 0 0 0,0 0 0 0 0,-1 0-377 0 0,18 24 231 0 0,-10-17-230 0 0,12 14 60 0 0,-1 1 0 0 0,0 1 0 0 0,-1 0 0 0 0,-2 0 0 0 0,0 1 0 0 0,-1 1 0 0 0,-1 0 0 0 0,-2 0 0 0 0,0 1 0 0 0,-1 0 0 0 0,-2 1 0 0 0,0-1-1 0 0,-2 1 1 0 0,1 14-61 0 0,-6-31 41 0 0,0 0-1 0 0,0 0 0 0 0,0 0 0 0 0,-1 0 1 0 0,0-1-1 0 0,-1 1 0 0 0,0-1 0 0 0,0 0 1 0 0,0 0-1 0 0,-1 0 0 0 0,0 0 0 0 0,-1-1 1 0 0,1 0-1 0 0,-1 0 0 0 0,0-1 0 0 0,-1 1 1 0 0,1-1-1 0 0,-1 0 0 0 0,0-1 0 0 0,0 0 1 0 0,0 0-1 0 0,-1-1 0 0 0,0 1 0 0 0,1-2 1 0 0,-1 1-1 0 0,0-1 0 0 0,0 0 0 0 0,-1-1 1 0 0,1 0-1 0 0,0 0 0 0 0,0-1 0 0 0,-1 0 1 0 0,-3 0-41 0 0,-8 3 240 0 0,21-4-71 0 0,10-2-253 0 0,7-5-1478 0 0,-11 4-4662 0 0,-5 3 3264 0 0,0 0-9272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52.8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1 225 16083 0 0,'0'0'855'0'0,"0"0"-91"0"0,0 0 49 0 0,0 0 156 0 0,0 0 143 0 0,0 0 66 0 0,5-10-103 0 0,16-32-162 0 0,-22 42-875 0 0,1 1-1 0 0,0 0 1 0 0,0-1-1 0 0,0 1 0 0 0,0 0 1 0 0,0 0-1 0 0,0-1 0 0 0,0 1 1 0 0,0 0-1 0 0,0 0 1 0 0,0-1-1 0 0,0 1 0 0 0,0 0 1 0 0,0-1-1 0 0,0 1 0 0 0,1 0 1 0 0,-1-1-1 0 0,0 1 1 0 0,1 0-1 0 0,-1-1 0 0 0,0 1 1 0 0,1 0-1 0 0,-1-1 0 0 0,1 1 1 0 0,-1-1-1 0 0,1 1 1 0 0,-1-1-1 0 0,1 1 0 0 0,-1-1 1 0 0,1 1-1 0 0,0-1 0 0 0,-1 0 1 0 0,1 1-1 0 0,-1-1 1 0 0,1 0-1 0 0,0 1 0 0 0,0-1 1 0 0,-1 0-1 0 0,1 0 0 0 0,0 0 1 0 0,-1 0-1 0 0,1 1 1 0 0,0-1-1 0 0,0 0 0 0 0,-1 0 1 0 0,1 0-1 0 0,0-1 0 0 0,0 1 1 0 0,-1 0-1 0 0,1 0 1 0 0,0 0-1 0 0,-1 0 0 0 0,1-1 1 0 0,0 1-1 0 0,-1 0 0 0 0,1-1 1 0 0,0 1-1 0 0,-1-1 1 0 0,1 1-1 0 0,-1 0 0 0 0,1-1 1 0 0,-1 1-1 0 0,1-2-37 0 0,0 6 237 0 0,5 19 160 0 0,-5-17-344 0 0,-1 0 1 0 0,1 0-1 0 0,1 0 0 0 0,-1 0 1 0 0,1-1-1 0 0,0 1 0 0 0,0-1 1 0 0,1 1-1 0 0,-1-1 0 0 0,1 0 1 0 0,0 0-1 0 0,1 0 1 0 0,-1 0-1 0 0,1 0 0 0 0,0-1 1 0 0,0 0-1 0 0,1 0 0 0 0,4 4-53 0 0,-7-9 50 0 0,-1 0 1 0 0,1 0-1 0 0,-1 0 0 0 0,1 0 0 0 0,0 0 1 0 0,-1-1-1 0 0,0 1 0 0 0,1 0 0 0 0,-1-1 1 0 0,0 1-1 0 0,0-1 0 0 0,0 1 0 0 0,0-1 1 0 0,0 0-1 0 0,0 1 0 0 0,0-1 0 0 0,0 0 1 0 0,-1 1-1 0 0,1-1 0 0 0,-1 0 0 0 0,1 0 1 0 0,-1 0-1 0 0,0 0 0 0 0,0 0 0 0 0,0 0 1 0 0,0 0-51 0 0,2-5 40 0 0,53-262 20 0 0,14 289-190 0 0,-31-19 128 0 0,48 13-2937 0 0,-79-8-1008 0 0,-4 0-5805 0 0,-3-4-1860 0 0</inkml:trace>
  <inkml:trace contextRef="#ctx0" brushRef="#br0" timeOffset="355.047">280 154 11602 0 0,'0'0'2633'0'0,"0"0"-686"0"0,0 0-340 0 0,0 0-59 0 0,0 0-115 0 0,0 0-221 0 0,0 0-212 0 0,0 0-253 0 0,0 0-203 0 0,0 0-104 0 0,0 0-102 0 0,0 0-70 0 0,0 0-44 0 0,12-1-32 0 0,33-1-3 0 0,-43 2-158 0 0,0 0-1 0 0,0 0 1 0 0,0 0-1 0 0,0 0 1 0 0,0 1-1 0 0,0-1 1 0 0,-1 1-1 0 0,1 0 1 0 0,0-1-1 0 0,0 1 1 0 0,0 0-1 0 0,-1 0 0 0 0,1 0 1 0 0,-1 0-1 0 0,1 0 1 0 0,-1 1-1 0 0,1-1 1 0 0,-1 0-1 0 0,0 1 1 0 0,1-1-1 0 0,-1 1 1 0 0,0-1-1 0 0,0 1 1 0 0,0-1-1 0 0,0 1 1 0 0,0 0-1 0 0,-1 0 1 0 0,1 0-1 0 0,0-1 1 0 0,-1 1-1 0 0,0 0 1 0 0,1 0-1 0 0,-1 0 1 0 0,0 0-1 0 0,0 0 1 0 0,0 0-1 0 0,0 0 1 0 0,0-1-1 0 0,0 1 1 0 0,-1 0-1 0 0,1 0 1 0 0,0 0-1 0 0,-1 0 0 0 0,0 0 1 0 0,1-1-1 0 0,-1 1 1 0 0,0 0-1 0 0,0 0 1 0 0,0-1-31 0 0,-90 77 711 0 0,92-77-683 0 0,0 0 0 0 0,0 0 0 0 0,0 0 0 0 0,0 0 0 0 0,0 0 0 0 0,0 0 0 0 0,0 0 0 0 0,0 0 0 0 0,1-1 0 0 0,-1 1 0 0 0,0 0 0 0 0,0-1 0 0 0,1 1 0 0 0,-1-1 0 0 0,1 1 0 0 0,-1-1 0 0 0,0 0 0 0 0,1 1 0 0 0,-1-1 0 0 0,1 0 0 0 0,-1 0 0 0 0,1 0 0 0 0,-1 0 0 0 0,1 0 0 0 0,-1 0 0 0 0,1-1 0 0 0,-1 1 0 0 0,0 0 0 0 0,1-1 0 0 0,-1 1 0 0 0,2-2-28 0 0,-1 2 23 0 0,77-3 514 0 0,-19 0-1308 0 0,-20 2-3134 0 0,-39 1 2548 0 0,0 0-528 0 0,0 0-7246 0 0,0-1-2921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51.9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243 1 21357 0 0,'0'0'468'0'0,"0"0"-88"0"0,0 0 107 0 0,0 0 201 0 0,0 0 143 0 0,0 0 59 0 0,0 0-87 0 0,0 0-197 0 0,0 0-193 0 0,0 0-164 0 0,0 0-134 0 0,0 0-51 0 0,0 0-2 0 0,-4 0 7 0 0,2 0-57 0 0,1 1 0 0 0,-1 0-1 0 0,1-1 1 0 0,0 1 0 0 0,-1 0 0 0 0,1 0 0 0 0,-1-1 0 0 0,1 1 0 0 0,0 0-1 0 0,0 0 1 0 0,0 1 0 0 0,0-1 0 0 0,0 0 0 0 0,0 0 0 0 0,0 0-1 0 0,0 1 1 0 0,0-1 0 0 0,0 0 0 0 0,0 1 0 0 0,1-1 0 0 0,-1 1 0 0 0,1-1-1 0 0,-1 1 1 0 0,1-1 0 0 0,0 1 0 0 0,-1 0 0 0 0,1-1 0 0 0,0 1-1 0 0,0-1 1 0 0,0 1 0 0 0,0-1 0 0 0,0 1 0 0 0,1 0 0 0 0,-1 0-12 0 0,0 3 29 0 0,-1 123-1087 0 0,1-122-2099 0 0,0-3-2167 0 0,0 0-2150 0 0,0-2-3427 0 0</inkml:trace>
  <inkml:trace contextRef="#ctx0" brushRef="#br0" timeOffset="295.884">1 242 16716 0 0,'0'0'1547'0'0,"0"0"-155"0"0,0 0-57 0 0,0 0-16 0 0,0 0-92 0 0,0 0-196 0 0,0 0-325 0 0,0 0-243 0 0,0 0-67 0 0,0 0-5 0 0,0 0 22 0 0,0 0 1 0 0,0 0-71 0 0,8 2-70 0 0,32 4-96 0 0,0-3-1 0 0,0-1 1 0 0,1-2 0 0 0,-1-1 0 0 0,1-3-1 0 0,24-5-176 0 0,-73 22-2337 0 0,2-8-1953 0 0,2 0-3553 0 0,1-3-4272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03.9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68 303 584 0 0,'0'0'2263'0'0,"0"0"-25"0"0,0 0 51 0 0,0 0 43 0 0,0 0-85 0 0,0 0-201 0 0,0 0-279 0 0,0 0-237 0 0,-10 1-223 0 0,-48 6 1356 0 0,60 0 904 0 0,34-3-2342 0 0,216-19 348 0 0,-273 33-2426 0 0,-61 20-7092 0 0,15-8-786 0 0,25-4 7482 0 0,29-13 3345 0 0,25 7 10262 0 0,3-18-11936 0 0,101-6 1863 0 0,-48 1-4504 0 0,0 4-8935 0 0,-54 0 1 0 0</inkml:trace>
  <inkml:trace contextRef="#ctx0" brushRef="#br0" timeOffset="561.991">714 222 12947 0 0,'0'0'1172'0'0,"4"-11"62"0"0,65-200 8305 0 0,-84 276-6806 0 0,10-41-2709 0 0,2-1 1 0 0,1 1 0 0 0,0 0 0 0 0,2-1 0 0 0,1 1 0 0 0,1 0 0 0 0,4 18-25 0 0,-1-28-245 0 0,-9-20-989 0 0,0 2 1184 0 0,-1 0 0 0 0,0 1-1 0 0,-1 0 1 0 0,1 0 0 0 0,0 1 0 0 0,-1-1-1 0 0,0 1 1 0 0,1 1 0 0 0,-1-1 0 0 0,0 1-1 0 0,0 0 1 0 0,0 0 0 0 0,0 0 0 0 0,0 1-1 0 0,0 0 1 0 0,0 0 0 0 0,0 1-1 0 0,0 0 1 0 0,0 0 0 0 0,0 0 0 0 0,0 1-1 0 0,0 0 1 0 0,1 0 0 0 0,-1 0 0 0 0,1 0-1 0 0,-4 3 51 0 0,-42 24 563 0 0,90-14 748 0 0,-38-15-1267 0 0,289-21 1308 0 0,-288 20-1357 0 0,-2 1-31 0 0,-27 38-2999 0 0,20-26-258 0 0,3-3-3262 0 0,3-7 3924 0 0,-2 2-8785 0 0</inkml:trace>
  <inkml:trace contextRef="#ctx0" brushRef="#br0" timeOffset="1166.168">433 775 10306 0 0,'0'0'3469'0'0,"0"0"-1858"0"0,0 0-509 0 0,0 0 75 0 0,0 0 62 0 0,0 0-56 0 0,0 0-132 0 0,0 0-195 0 0,-2-11-194 0 0,-5-36-138 0 0,7 45-455 0 0,0-1 1 0 0,0 0 0 0 0,1 1 0 0 0,-1-1 0 0 0,1 1 0 0 0,-1-1 0 0 0,1 1-1 0 0,0-1 1 0 0,0 1 0 0 0,0-1 0 0 0,0 1 0 0 0,1 0 0 0 0,-1-1-1 0 0,1 1 1 0 0,-1 0 0 0 0,1 0 0 0 0,0 0 0 0 0,0 0 0 0 0,0 0-1 0 0,1 0-69 0 0,3-5 313 0 0,-5 6-276 0 0,-1 0-1 0 0,1 0 0 0 0,-1 1 0 0 0,0-1 0 0 0,1 0 1 0 0,0 0-1 0 0,-1 1 0 0 0,1-1 0 0 0,-1 0 1 0 0,1 1-1 0 0,0-1 0 0 0,-1 0 0 0 0,1 1 0 0 0,0-1 1 0 0,0 1-1 0 0,0 0 0 0 0,-1-1 0 0 0,1 1 1 0 0,0-1-1 0 0,0 1 0 0 0,0 0 0 0 0,0 0 0 0 0,0 0 1 0 0,0-1-1 0 0,0 1 0 0 0,-1 0 0 0 0,1 0 0 0 0,0 0 1 0 0,0 0-1 0 0,0 0 0 0 0,0 1 0 0 0,0-1 1 0 0,0 0-1 0 0,0 0 0 0 0,0 1 0 0 0,-1-1 0 0 0,1 0 1 0 0,0 1-1 0 0,0-1 0 0 0,0 1 0 0 0,-1-1 1 0 0,1 1-1 0 0,0-1 0 0 0,0 1 0 0 0,-1 0 0 0 0,1-1 1 0 0,-1 1-1 0 0,1 0 0 0 0,0-1 0 0 0,-1 1 1 0 0,1 0-1 0 0,-1 0 0 0 0,0 0 0 0 0,1 0-36 0 0,17 55 769 0 0,-16-46-624 0 0,5 26 120 0 0,-6-26-220 0 0,0-1 0 0 0,1 1 0 0 0,0-1-1 0 0,0 0 1 0 0,1 0 0 0 0,1 0 0 0 0,-1 0-1 0 0,1 0 1 0 0,1-1 0 0 0,0 0 0 0 0,1 2-45 0 0,-6-10 29 0 0,1 1 1 0 0,0-1 0 0 0,-1 1-1 0 0,1-1 1 0 0,0 1-1 0 0,0-1 1 0 0,0 1 0 0 0,-1-1-1 0 0,1 0 1 0 0,0 1-1 0 0,0-1 1 0 0,0 0 0 0 0,0 0-1 0 0,-1 0 1 0 0,1 0-1 0 0,0 0 1 0 0,0 0 0 0 0,0 0-1 0 0,0 0 1 0 0,0 0-1 0 0,0 0 1 0 0,-1 0-1 0 0,1 0 1 0 0,0-1 0 0 0,0 1-1 0 0,0 0 1 0 0,-1-1-1 0 0,1 1 1 0 0,0 0 0 0 0,0-1-1 0 0,-1 1 1 0 0,1-1-1 0 0,0 1 1 0 0,0-1 0 0 0,-1 0-1 0 0,1 1 1 0 0,-1-1-1 0 0,1 0 1 0 0,-1 1 0 0 0,1-1-1 0 0,-1 0 1 0 0,1 0-1 0 0,-1 1 1 0 0,0-1 0 0 0,1 0-1 0 0,-1 0 1 0 0,0 0-1 0 0,0 0 1 0 0,1 0-30 0 0,18-46 123 0 0,-18 45-101 0 0,19-63-9 0 0,-2-1 0 0 0,-4 0-1 0 0,7-69-12 0 0,-21 134-2 0 0,1 1-1 0 0,0-1 1 0 0,0 0 0 0 0,-1-1-1 0 0,1 1 1 0 0,-1 0-1 0 0,1 0 1 0 0,-1 0-1 0 0,0 0 1 0 0,1 0-1 0 0,-1 0 1 0 0,0-1-1 0 0,0 1 1 0 0,0 0-1 0 0,0 0 1 0 0,0 0-1 0 0,0-1 1 0 0,0 1-1 0 0,0 0 1 0 0,0 0 0 0 0,-1 0-1 0 0,1 0 1 0 0,0-1-1 0 0,-1 1 1 0 0,1 0-1 0 0,-1 0 1 0 0,1 0-1 0 0,-1 0 1 0 0,0 0-1 0 0,1 0 1 0 0,-1 0-1 0 0,0 0 1 0 0,0 0-1 0 0,1 1 1 0 0,-1-1-1 0 0,0 0 1 0 0,0 0-1 0 0,0 1 1 0 0,0-1 0 0 0,0 0-1 0 0,0 1 1 0 0,0-1-1 0 0,-1 1 1 0 0,1 0-1 0 0,0-1 1 0 0,0 1-1 0 0,0 0 1 0 0,0-1-1 0 0,-1 1 1 0 0,1 0-1 0 0,0 0 1 0 0,0 0-1 0 0,0 0 1 0 0,-1 0-1 0 0,1 1 3 0 0,0-1-1 0 0,0 1 0 0 0,-1 0-1 0 0,1 0 1 0 0,0-1-1 0 0,0 1 1 0 0,-1 0-1 0 0,1 0 1 0 0,0 0-1 0 0,0 1 1 0 0,0-1-1 0 0,0 0 1 0 0,0 0 0 0 0,1 1-1 0 0,-1-1 1 0 0,0 0-1 0 0,1 1 1 0 0,-1-1-1 0 0,0 0 1 0 0,1 1-1 0 0,0-1 1 0 0,-1 1 0 0 0,1-1-1 0 0,0 1 1 0 0,0-1-1 0 0,0 1 1 0 0,0-1-1 0 0,0 1 1 0 0,0-1-1 0 0,0 1 1 0 0,0-1 0 0 0,1 1-1 0 0,-1-1 1 0 0,1 1-1 0 0,-1-1 1 0 0,1 1-1 0 0,-1-1 1 0 0,1 0-1 0 0,0 1 1 0 0,0-1 0 0 0,0 0-1 0 0,0 0 1 0 0,0 0-1 0 0,0 1 1 0 0,0-1-1 0 0,0 0 1 0 0,0 0-1 0 0,0-1 1 0 0,0 1-1 0 0,1 0 1 0 0,-1 0 0 0 0,0 0-1 0 0,1-1 1 0 0,-1 1-1 0 0,1-1 1 0 0,-1 1-1 0 0,1-1 1 0 0,-1 0-1 0 0,1 1 1 0 0,0-1 1 0 0,20 4 11 0 0,1-1-1 0 0,0 0 1 0 0,0-2-1 0 0,0-1 1 0 0,0-1-1 0 0,15-2-10 0 0,40-1-111 0 0,-87 25-2201 0 0,-9 0-3028 0 0,9-11-3509 0 0,4-5-2747 0 0</inkml:trace>
  <inkml:trace contextRef="#ctx0" brushRef="#br0" timeOffset="1497.822">761 664 12323 0 0,'0'0'2311'0'0,"0"0"-303"0"0,0 0-114 0 0,0 0-68 0 0,0 0-235 0 0,0 0-347 0 0,0 0-371 0 0,0 0-310 0 0,0 0-181 0 0,0 0-94 0 0,0 0-40 0 0,0 0-7 0 0,4 0-21 0 0,65 15 667 0 0,-68-15-867 0 0,1 1-1 0 0,-1 0 1 0 0,1 0 0 0 0,-1 0-1 0 0,0 0 1 0 0,1 0 0 0 0,-1 0-1 0 0,0 0 1 0 0,0 0 0 0 0,0 0-1 0 0,0 1 1 0 0,0-1-1 0 0,0 0 1 0 0,0 1 0 0 0,0-1-1 0 0,0 1 1 0 0,-1-1 0 0 0,1 1-1 0 0,-1-1 1 0 0,1 1-1 0 0,-1-1 1 0 0,1 1 0 0 0,-1 0-1 0 0,0-1 1 0 0,0 1 0 0 0,0 0-1 0 0,0-1 1 0 0,0 1-1 0 0,0 0 1 0 0,0-1 0 0 0,-1 1-1 0 0,1-1 1 0 0,-1 1 0 0 0,1 0-1 0 0,-1-1 1 0 0,1 1 0 0 0,-1-1-1 0 0,0 1 1 0 0,0-1-1 0 0,0 0 1 0 0,0 1 0 0 0,0-1-1 0 0,0 1-19 0 0,-72 78 431 0 0,74-79-406 0 0,0 1 0 0 0,1-1 1 0 0,-1 0-1 0 0,1 0 0 0 0,-1 0 0 0 0,1 0 0 0 0,0 0 1 0 0,-1 0-1 0 0,1-1 0 0 0,0 1 0 0 0,0 0 0 0 0,0-1 1 0 0,-1 0-1 0 0,1 1 0 0 0,0-1 0 0 0,0 0 0 0 0,0 0 1 0 0,0 0-1 0 0,0 0 0 0 0,0 0 0 0 0,-1 0 0 0 0,1-1 1 0 0,0 1-1 0 0,0 0 0 0 0,0-1 0 0 0,-1 0 0 0 0,1 1 1 0 0,0-1-1 0 0,1-1-25 0 0,59-9 1111 0 0,-30 5-2955 0 0,-1 0-9238 0 0,-27 5-1367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06.6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196 695 13195 0 0,'0'0'3287'0'0,"0"0"-1013"0"0,0 0-459 0 0,0 0-177 0 0,0 0-181 0 0,0 0-242 0 0,0 0-260 0 0,0 0-237 0 0,0 0-169 0 0,0 0-98 0 0,0 0-83 0 0,-3-1 650 0 0,158-17-512 0 0,-159 31-4157 0 0,-4-6-7099 0 0,5-5-918 0 0</inkml:trace>
  <inkml:trace contextRef="#ctx0" brushRef="#br0" timeOffset="270.263">457 555 16844 0 0,'0'0'2075'0'0,"0"0"-236"0"0,0 0-312 0 0,0 0-292 0 0,0 0-287 0 0,0 0-316 0 0,0 0-232 0 0,0 0-73 0 0,0 0 33 0 0,0 0 93 0 0,0 0 18 0 0,0 0-65 0 0,-3 11-69 0 0,-45 146 707 0 0,47-154-2352 0 0,-1 11 3987 0 0,1-9-7093 0 0,1-3-8322 0 0,-1-3 1049 0 0</inkml:trace>
  <inkml:trace contextRef="#ctx0" brushRef="#br0" timeOffset="538.925">215 449 16388 0 0,'0'0'1506'0'0,"0"0"21"0"0,0 0-104 0 0,0 0-153 0 0,-10-4-190 0 0,-32-10-177 0 0,40 14-828 0 0,0 0-1 0 0,0 0 1 0 0,-1 0 0 0 0,1 0-1 0 0,0 0 1 0 0,0 0-1 0 0,-1 1 1 0 0,1-1 0 0 0,0 1-1 0 0,0-1 1 0 0,0 1 0 0 0,0 0-1 0 0,0 0 1 0 0,0 0-1 0 0,0 0 1 0 0,0 0 0 0 0,0 1-1 0 0,0-1 1 0 0,0 1 0 0 0,1-1-1 0 0,-1 1 1 0 0,1-1-1 0 0,-1 1 1 0 0,1 0 0 0 0,0 0-1 0 0,-2 1-74 0 0,-1 3 191 0 0,-7 5-52 0 0,0 1-1 0 0,2 0 1 0 0,-1 1 0 0 0,2 0-1 0 0,0 0 1 0 0,0 1 0 0 0,1 0-1 0 0,1 0 1 0 0,0 1-1 0 0,1 0 1 0 0,1 0 0 0 0,0 0-1 0 0,1 0 1 0 0,1 1-1 0 0,0-1 1 0 0,1 15-139 0 0,2-25 8 0 0,0 1 0 0 0,1-2 0 0 0,-1 1 0 0 0,1 0 0 0 0,0 0 0 0 0,0 0-1 0 0,1-1 1 0 0,0 0 0 0 0,0 1 0 0 0,0-1 0 0 0,0 0 0 0 0,0 0 0 0 0,1 0 0 0 0,-1-1 0 0 0,1 1 0 0 0,0-1 0 0 0,1 0 0 0 0,-1 0-1 0 0,0-1 1 0 0,1 1 0 0 0,-1-1 0 0 0,1 0 0 0 0,0 0 0 0 0,0 0 0 0 0,0-1 0 0 0,0 0 0 0 0,0 0 0 0 0,0 0 0 0 0,0 0-8 0 0,78 5-1949 0 0,-11-16-5156 0 0,-53 5-241 0 0,-6 1-4178 0 0</inkml:trace>
  <inkml:trace contextRef="#ctx0" brushRef="#br0" timeOffset="791.891">522 494 15491 0 0,'0'0'1550'0'0,"0"0"-63"0"0,0 0-104 0 0,0 0-83 0 0,0 0-81 0 0,0 0-155 0 0,11 3-134 0 0,35 12-98 0 0,-16 26 817 0 0,-27-34-1435 0 0,-1 5-129 0 0,-1 0-1 0 0,0 0 1 0 0,0 0-1 0 0,-1 0 1 0 0,-1 0-1 0 0,0 0 0 0 0,-1 0 1 0 0,0 0-1 0 0,0 0 1 0 0,-1-1-1 0 0,-1 1 1 0 0,0-1-1 0 0,-1 0 1 0 0,0 0-1 0 0,-1 0 1 0 0,0-1-1 0 0,0 0 1 0 0,-1 0-1 0 0,0 0 1 0 0,-1-1-1 0 0,0 0 1 0 0,-1-1-1 0 0,-5 5-84 0 0,-40 17-78 0 0,57-61-7632 0 0,1 22 471 0 0,-1 2-4524 0 0</inkml:trace>
  <inkml:trace contextRef="#ctx0" brushRef="#br0" timeOffset="1101.368">722 1 14499 0 0,'0'0'1426'0'0,"0"0"94"0"0,0 0-130 0 0,0 0-98 0 0,0 0-138 0 0,0 0-228 0 0,0 0-187 0 0,0 0-147 0 0,0 0-60 0 0,-10 3 17 0 0,-32 15-47 0 0,11 34 410 0 0,27-39-755 0 0,-2 11 24 0 0,0-1 1 0 0,2 1-1 0 0,0 0 1 0 0,2 1 0 0 0,0-1-1 0 0,2 7-181 0 0,-20 24 545 0 0,-1-43-5679 0 0,9-15-1961 0 0,-1-8-4227 0 0,10 7 7049 0 0</inkml:trace>
  <inkml:trace contextRef="#ctx0" brushRef="#br0" timeOffset="1500.129">420 161 2825 0 0,'0'0'3460'0'0,"0"0"-610"0"0,0 0-683 0 0,0 0-622 0 0,0 0-594 0 0,0 0-362 0 0,0 0-59 0 0,0 0 176 0 0,0 0 257 0 0,0 0 87 0 0,0 0-110 0 0,12 0-169 0 0,97-3 717 0 0,173 2 469 0 0,-283-5 1481 0 0,0 5-3413 0 0,1 1 0 0 0,-1-1 1 0 0,1 0-1 0 0,0 1 0 0 0,-1-1 0 0 0,0 0 0 0 0,1 1 0 0 0,-1-1 0 0 0,1 0 0 0 0,-1 1 0 0 0,0-1 0 0 0,1 1 1 0 0,-1-1-1 0 0,0 1 0 0 0,0 0 0 0 0,1-1 0 0 0,-1 1 0 0 0,0 0 0 0 0,0 0 0 0 0,0-1 0 0 0,1 1 0 0 0,-1 0 1 0 0,0 0-1 0 0,0 0 0 0 0,0 0 0 0 0,0 0 0 0 0,1 0 0 0 0,-1 0 0 0 0,0 0 0 0 0,0 0 0 0 0,0 0 0 0 0,0 1 1 0 0,1-1-1 0 0,-1 0 0 0 0,0 1 0 0 0,0-1 0 0 0,1 0 0 0 0,-1 1 0 0 0,0-1 0 0 0,0 1 0 0 0,1-1 0 0 0,-1 1-24 0 0,-5 5 66 0 0,1 1 1 0 0,0 0 0 0 0,1 0-1 0 0,0 0 1 0 0,0 0 0 0 0,0 1 0 0 0,1-1-1 0 0,0 1 1 0 0,1 0 0 0 0,-1 0-1 0 0,2 0 1 0 0,-1 0 0 0 0,1 1 0 0 0,0-1-1 0 0,1 0 1 0 0,0 0 0 0 0,0 1 0 0 0,1-1-1 0 0,0 0 1 0 0,0 0 0 0 0,1 1-1 0 0,0-1 1 0 0,2 4-68 0 0,30 11-2488 0 0,-20-23-2841 0 0,-1-2-5324 0 0,-8 1 281 0 0</inkml:trace>
  <inkml:trace contextRef="#ctx0" brushRef="#br0" timeOffset="2100.145">907 193 0 0 0,'0'0'1763'0'0,"0"0"1015"0"0,0 0 140 0 0,0 0-220 0 0,0 0-271 0 0,0 0-296 0 0,0 0-284 0 0,0 0-252 0 0,0 0-233 0 0,0 0-219 0 0,0 0-188 0 0,0 0-174 0 0,-1-3-162 0 0,1 4-532 0 0,0-1 1 0 0,0 0-1 0 0,-1 0 0 0 0,1 1 1 0 0,0-1-1 0 0,-1 0 0 0 0,1 0 1 0 0,0 0-1 0 0,-1 1 0 0 0,1-1 1 0 0,0 0-1 0 0,-1 0 1 0 0,1 0-1 0 0,-1 0 0 0 0,1 0 1 0 0,0 0-1 0 0,-1 0 0 0 0,1 0 1 0 0,-1 0-1 0 0,1 0 0 0 0,0 0 1 0 0,-1 0-1 0 0,1 0 0 0 0,-1 0 1 0 0,1 0-1 0 0,0 0 0 0 0,-1 0 1 0 0,1 0-1 0 0,0-1 1 0 0,-1 1-1 0 0,1 0 0 0 0,-1 0 1 0 0,1 0-1 0 0,0-1 0 0 0,0 1 1 0 0,-1 0-1 0 0,1 0 0 0 0,0-1 1 0 0,-1 1-1 0 0,1 0 0 0 0,0-1 1 0 0,0 1-1 0 0,0 0 0 0 0,-1-1 1 0 0,1 1-1 0 0,0 0 1 0 0,0-1-1 0 0,0 0-87 0 0,-17 71 571 0 0,17-68-552 0 0,0-1 0 0 0,0 1-1 0 0,1 0 1 0 0,-1 0 0 0 0,1-1 0 0 0,-1 1-1 0 0,1 0 1 0 0,0-1 0 0 0,-1 1-1 0 0,1 0 1 0 0,0-1 0 0 0,0 1 0 0 0,0-1-1 0 0,0 0 1 0 0,0 1 0 0 0,1-1 0 0 0,-1 0-1 0 0,0 0 1 0 0,1 1 0 0 0,-1-1-1 0 0,0 0 1 0 0,1 0 0 0 0,0-1 0 0 0,-1 1-1 0 0,1 0 1 0 0,-1 0 0 0 0,1-1 0 0 0,0 1-1 0 0,0-1 1 0 0,-1 0 0 0 0,1 1-1 0 0,0-1 1 0 0,0 0 0 0 0,-1 0 0 0 0,1 0-1 0 0,0 0 1 0 0,0 0 0 0 0,0-1-19 0 0,-1 1 23 0 0,1 0 0 0 0,-1 0 0 0 0,0 0 0 0 0,1 0 1 0 0,-1 0-1 0 0,0-1 0 0 0,1 1 0 0 0,-1 0 0 0 0,0-1 0 0 0,1 0 0 0 0,-1 1 1 0 0,0-1-1 0 0,0 0 0 0 0,0 1 0 0 0,0-1 0 0 0,1 0 0 0 0,-1 0 1 0 0,0 0-1 0 0,0 0 0 0 0,-1 0 0 0 0,1 0 0 0 0,0 0 0 0 0,0 0 0 0 0,0 0 1 0 0,-1-1-1 0 0,1 1 0 0 0,-1 0 0 0 0,1 0 0 0 0,-1-1 0 0 0,1 1 1 0 0,-1 0-1 0 0,0-1 0 0 0,0 1 0 0 0,1 0 0 0 0,-1-1 0 0 0,0 1 1 0 0,0-1-1 0 0,0 1 0 0 0,-1 0 0 0 0,1-1-23 0 0,-12-64-524 0 0,8 49-458 0 0,4 16 979 0 0,-2-5-1435 0 0,2 2-2783 0 0,2 2-2701 0 0,1 3-4119 0 0,-2 1 6753 0 0</inkml:trace>
  <inkml:trace contextRef="#ctx0" brushRef="#br0" timeOffset="2374.045">980 162 3945 0 0,'0'0'3675'0'0,"0"0"-590"0"0,0 0-553 0 0,0 0-418 0 0,0 0-297 0 0,0 0-176 0 0,0 0-234 0 0,0 0-245 0 0,0 0-185 0 0,0 0-183 0 0,0 0-142 0 0,10-2-82 0 0,33-4-56 0 0,-42 7-454 0 0,1-1 0 0 0,-1 1 0 0 0,1 0 0 0 0,-1-1-1 0 0,0 1 1 0 0,1 0 0 0 0,-1 0 0 0 0,0 0 0 0 0,0 0-1 0 0,0 0 1 0 0,1 0 0 0 0,-1 0 0 0 0,0 0 0 0 0,0 0 0 0 0,0 1-1 0 0,-1-1 1 0 0,1 0 0 0 0,0 1 0 0 0,0-1 0 0 0,-1 0-1 0 0,1 1 1 0 0,-1-1 0 0 0,1 1 0 0 0,-1-1 0 0 0,0 1 0 0 0,0-1-1 0 0,1 1 1 0 0,-1-1 0 0 0,0 1 0 0 0,0 0 0 0 0,0-1-1 0 0,-1 1 1 0 0,1-1 0 0 0,0 1 0 0 0,-1-1 0 0 0,1 2-60 0 0,0-1 96 0 0,-3 10-28 0 0,0 0 0 0 0,-1-1-1 0 0,0 1 1 0 0,-1-1 0 0 0,0 0-1 0 0,-1-1 1 0 0,0 1 0 0 0,0-1 0 0 0,-1 0-1 0 0,-1-1 1 0 0,1 0 0 0 0,-2 0-1 0 0,1 0 1 0 0,-1-1 0 0 0,-4 2-68 0 0,-12 16-34 0 0,20-22-970 0 0,-2 3 2574 0 0,3-3-3514 0 0,2 0-3923 0 0,1 0-5623 0 0,1-4 2108 0 0</inkml:trace>
  <inkml:trace contextRef="#ctx0" brushRef="#br0" timeOffset="2852.734">1129 533 8002 0 0,'0'0'1959'0'0,"0"0"-81"0"0,0 0-74 0 0,0 0-29 0 0,5-11 48 0 0,-1 0-1470 0 0,14-30 1898 0 0,6-7 3823 0 0,-28 81-3487 0 0,-93 248-1395 0 0,94-270-927 0 0,1 1-1545 0 0,13-22-4621 0 0,-7 5 167 0 0,0 1-4697 0 0</inkml:trace>
  <inkml:trace contextRef="#ctx0" brushRef="#br0" timeOffset="3265.599">1310 598 6705 0 0,'0'0'2756'0'0,"0"0"-246"0"0,0 0-207 0 0,0 0-184 0 0,0 0-251 0 0,0 0-181 0 0,0 0-226 0 0,0 0-245 0 0,0 0-197 0 0,0 0-230 0 0,0 0-217 0 0,0 0-186 0 0,0 0-132 0 0,-6-5-56 0 0,-20-15-18 0 0,24 20-159 0 0,1 0 0 0 0,-1 1 0 0 0,0-1 0 0 0,1 0 0 0 0,-1 0 0 0 0,1 1 0 0 0,-1-1 0 0 0,1 1 0 0 0,-1 0 0 0 0,1-1 1 0 0,-1 1-1 0 0,1 0 0 0 0,-1 0 0 0 0,1 0 0 0 0,0 0 0 0 0,-1 0 0 0 0,1 0 0 0 0,0 0 0 0 0,0 0 0 0 0,0 0 0 0 0,0 1 0 0 0,0-1 0 0 0,0 0 0 0 0,0 1 0 0 0,1-1 0 0 0,-1 1 1 0 0,0-1-1 0 0,1 1-21 0 0,-3 2 61 0 0,1-3-39 0 0,1 0 1 0 0,0 1 0 0 0,-1-1-1 0 0,1 0 1 0 0,0 1 0 0 0,-1-1 0 0 0,1 1-1 0 0,0-1 1 0 0,0 1 0 0 0,1 0-1 0 0,-1-1 1 0 0,0 1 0 0 0,0 0-1 0 0,1 0 1 0 0,-1-1 0 0 0,1 1 0 0 0,-1 0-1 0 0,1 0 1 0 0,0 0 0 0 0,0 0-1 0 0,0 0 1 0 0,0-1 0 0 0,0 1-1 0 0,0 0 1 0 0,1 0 0 0 0,-1 0-1 0 0,1 0 1 0 0,-1-1 0 0 0,1 1 0 0 0,-1 0-1 0 0,1 0 1 0 0,0-1 0 0 0,0 1-1 0 0,0 0 1 0 0,0-1 0 0 0,0 1-1 0 0,0-1 1 0 0,1 0 0 0 0,-1 1-1 0 0,0-1 1 0 0,1 0 0 0 0,-1 0 0 0 0,1 1-1 0 0,-1-1 1 0 0,1 0 0 0 0,0-1-1 0 0,-1 1 1 0 0,1 0 0 0 0,0 0-1 0 0,0-1 1 0 0,-1 1 0 0 0,1-1 0 0 0,0 1-1 0 0,0-1 1 0 0,0 0 0 0 0,0 0-1 0 0,1 0-22 0 0,-1 0 0 0 0,0 0 0 0 0,0 0 0 0 0,0-1-1 0 0,0 1 1 0 0,-1 0 0 0 0,1-1 0 0 0,0 1-1 0 0,0-1 1 0 0,0 0 0 0 0,-1 0 0 0 0,1 0-1 0 0,0 0 1 0 0,-1 0 0 0 0,1 0 0 0 0,-1 0 0 0 0,1 0-1 0 0,-1 0 1 0 0,0-1 0 0 0,1 1 0 0 0,-1-1-1 0 0,0 1 1 0 0,0-1 0 0 0,0 1 0 0 0,0-1-1 0 0,0 0 1 0 0,0 1 0 0 0,-1-1 0 0 0,1 0-1 0 0,0 0 1 0 0,-1 0 0 0 0,0 1 0 0 0,1-1 0 0 0,-1 0-1 0 0,0 0 1 0 0,0 0 0 0 0,0 0 0 0 0,0 0-1 0 0,0 0 1 0 0,0 0 0 0 0,-1 1 0 0 0,1-1-1 0 0,-1 0 1 0 0,1 0 0 0 0,-1 0 0 0 0,0 1-1 0 0,1-1 1 0 0,-1 0 0 0 0,0 0 0 0 0,0 1-1 0 0,0-1 1 0 0,-1 0 0 0 0,-3-18-3414 0 0,4 5-6146 0 0,1 10-2060 0 0</inkml:trace>
  <inkml:trace contextRef="#ctx0" brushRef="#br0" timeOffset="3621.763">1384 423 13243 0 0,'0'0'2158'0'0,"0"0"-227"0"0,0 0-290 0 0,0 0-182 0 0,0 0-209 0 0,0 0-256 0 0,0 0-296 0 0,0 0-302 0 0,0 0-204 0 0,0 0-74 0 0,0 0 17 0 0,0 0 78 0 0,0 0 43 0 0,2 4 1 0 0,109 103 986 0 0,-110-100-1166 0 0,-1 0 1 0 0,1 1-1 0 0,-1-1 0 0 0,-1 0 0 0 0,0 0 0 0 0,0 0 0 0 0,0 0 1 0 0,-1 0-1 0 0,1 0 0 0 0,-2 0 0 0 0,1 0 0 0 0,-1-1 0 0 0,0 1 0 0 0,-1-1 1 0 0,1 0-1 0 0,-1 0 0 0 0,0 0 0 0 0,-1 0 0 0 0,1-1 0 0 0,-1 0 1 0 0,-1 0-1 0 0,1 0 0 0 0,0 0 0 0 0,-1-1 0 0 0,-4 2-77 0 0,4 1 37 0 0,-139 120 993 0 0,146-126-1030 0 0,-1-1 1 0 0,0 0-1 0 0,0 0 1 0 0,1 0-1 0 0,-1 1 1 0 0,0-1 0 0 0,0 0-1 0 0,0 0 1 0 0,1 1-1 0 0,-1-1 1 0 0,0 0-1 0 0,0 1 1 0 0,0-1-1 0 0,0 0 1 0 0,0 0 0 0 0,0 1-1 0 0,0-1 1 0 0,1 0-1 0 0,-1 1 1 0 0,0-1-1 0 0,0 0 1 0 0,0 1 0 0 0,0-1-1 0 0,0 0 1 0 0,0 0-1 0 0,0 1 1 0 0,-1-1-1 0 0,1 0 1 0 0,0 1-1 0 0,0-1 1 0 0,0 0 0 0 0,0 1-1 0 0,0-1 1 0 0,0 0-1 0 0,-1 0 1 0 0,1 1-1 0 0,0-1 1 0 0,0 0 0 0 0,0 0-1 0 0,-1 1 1 0 0,1-1-1 0 0,0 0 1 0 0,0 0-1 0 0,0 0 1 0 0,-1 0-1 0 0,1 1 0 0 0,13-7-2728 0 0,-2-1-6104 0 0,-7 3-3164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3.1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1 119 16620 0 0,'0'0'2012'0'0,"0"0"-1311"0"0,1-11-223 0 0,9-47 599 0 0,8 9 2407 0 0,-18 49-3399 0 0,0 0-1 0 0,1 1 1 0 0,-1-1 0 0 0,0 0 0 0 0,0 1-1 0 0,1-1 1 0 0,-1 0 0 0 0,0 0 0 0 0,1 1 0 0 0,-1-1-1 0 0,0 0 1 0 0,0 0 0 0 0,1 0 0 0 0,-1 1-1 0 0,0-1 1 0 0,1 0 0 0 0,-1 0 0 0 0,1 0-1 0 0,-1 0 1 0 0,0 0 0 0 0,1 0 0 0 0,-1 0 0 0 0,0 0-1 0 0,1 0 1 0 0,-1 0 0 0 0,1 0 0 0 0,-1 0-1 0 0,0 0 1 0 0,1 0 0 0 0,-1 0 0 0 0,1 0-1 0 0,-1 0 1 0 0,0 0 0 0 0,1 0 0 0 0,-1 0-1 0 0,1-1-83 0 0,-8 45 380 0 0,-20 166-1456 0 0,26-195-3139 0 0,-3-5-6445 0 0,1-7-782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3.4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18 7770 0 0,'0'0'4186'0'0,"0"0"-1712"0"0,0 0-658 0 0,0 0-192 0 0,0 0-154 0 0,0 0-236 0 0,0 0-281 0 0,0 0-147 0 0,0 0-51 0 0,0 0 13 0 0,0 0 11 0 0,0 0-153 0 0,0 0-144 0 0,14 1-105 0 0,103 0 394 0 0,75-20 385 0 0,-196 26-4171 0 0,-1 1-3707 0 0,3-6-672 0 0,0 1-3522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3.96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4 244 11410 0 0,'0'0'3233'0'0,"0"0"-1460"0"0,0 0-464 0 0,-1-10-103 0 0,-2-32 2 0 0,18-10 4421 0 0,6 87-4362 0 0,-11-2-900 0 0,-9-28-342 0 0,0 0 0 0 0,0 1 0 0 0,1-1 1 0 0,-1 0-1 0 0,1 0 0 0 0,0 0 0 0 0,0 0 0 0 0,1 0 1 0 0,0-1-1 0 0,0 1 0 0 0,0-1 0 0 0,0 1 0 0 0,0-1 1 0 0,1 0-1 0 0,0 0 0 0 0,0-1 0 0 0,0 1 0 0 0,0-1 1 0 0,4 2-26 0 0,-6-5 46 0 0,-1-1 1 0 0,1 0-1 0 0,0 0 1 0 0,-1-1-1 0 0,1 1 1 0 0,-1 0-1 0 0,0-1 1 0 0,1 1-1 0 0,-1 0 1 0 0,0-1-1 0 0,0 1 1 0 0,0-1-1 0 0,0 0 1 0 0,0 1-1 0 0,0-1 1 0 0,0 0-1 0 0,-1 0 1 0 0,1 0-1 0 0,0 1 1 0 0,-1-1-1 0 0,0 0 1 0 0,1 0-1 0 0,-1 0 1 0 0,0 0-1 0 0,0 0 1 0 0,0-2-47 0 0,1-3 83 0 0,38-241 124 0 0,-18 258-458 0 0,41 18 914 0 0,-19-10-3680 0 0,-17-3-6738 0 0,-22-12-2216 0 0</inkml:trace>
  <inkml:trace contextRef="#ctx0" brushRef="#br0" timeOffset="357.702">227 163 11546 0 0,'0'0'2094'0'0,"0"0"-767"0"0,0 0-249 0 0,0 0 79 0 0,0 0 154 0 0,0 0 50 0 0,0 0-180 0 0,0 0-278 0 0,11-1-196 0 0,34-4-123 0 0,-43 4-523 0 0,-1 1 0 0 0,1-1 0 0 0,0 1 0 0 0,0-1 0 0 0,0 1 0 0 0,0 0 0 0 0,0 0 1 0 0,1 0-1 0 0,-1 0 0 0 0,0 0 0 0 0,0 1 0 0 0,0-1 0 0 0,0 1 0 0 0,0-1 0 0 0,-1 1 0 0 0,1-1 0 0 0,0 1 0 0 0,0 0 0 0 0,0 0 0 0 0,0 0 1 0 0,-1 0-1 0 0,1 0 0 0 0,-1 1 0 0 0,1-1 0 0 0,-1 0 0 0 0,1 1 0 0 0,-1-1 0 0 0,1 1 0 0 0,-1 0 0 0 0,0-1 0 0 0,0 1 0 0 0,0 0 0 0 0,0 0 0 0 0,0 0 1 0 0,-1-1-1 0 0,1 1 0 0 0,0 0 0 0 0,-1 0 0 0 0,1 0 0 0 0,-1 0 0 0 0,0 0 0 0 0,0 0 0 0 0,0 0 0 0 0,0 0 0 0 0,0 0 0 0 0,0 0 0 0 0,0 0 1 0 0,-1 0-1 0 0,1 0 0 0 0,-1 0 0 0 0,1 0 0 0 0,-1 0 0 0 0,0 0 0 0 0,0 0 0 0 0,0 0 0 0 0,0-1 0 0 0,0 1 0 0 0,0 0 0 0 0,-1 0-61 0 0,-88 76 577 0 0,89-78-572 0 0,1 1 1 0 0,0-1 0 0 0,-1 0 0 0 0,1 1 0 0 0,0-1 0 0 0,0 1 0 0 0,-1-1 0 0 0,1 1 0 0 0,0-1 0 0 0,0 0 0 0 0,0 1 0 0 0,0-1 0 0 0,0 1 0 0 0,-1-1 0 0 0,1 1 0 0 0,0-1 0 0 0,0 1 0 0 0,0-1 0 0 0,0 1 0 0 0,0-1 0 0 0,0 1 0 0 0,1-1 0 0 0,-1 0 0 0 0,0 1 0 0 0,0-1 0 0 0,0 1 0 0 0,0-1 0 0 0,0 1 0 0 0,1-1-1 0 0,-1 0 1 0 0,0 1 0 0 0,0-1 0 0 0,1 1 0 0 0,-1-1 0 0 0,0 0 0 0 0,1 1 0 0 0,-1-1 0 0 0,0 0 0 0 0,1 1 0 0 0,-1-1 0 0 0,1 0 0 0 0,-1 0 0 0 0,0 0 0 0 0,1 1 0 0 0,-1-1 0 0 0,1 0 0 0 0,-1 0 0 0 0,1 0 0 0 0,-1 0 0 0 0,1 0 0 0 0,-1 0 0 0 0,0 1 0 0 0,1-1 0 0 0,-1 0 0 0 0,1 0 0 0 0,-1-1 0 0 0,1 1-1 0 0,-1 0 1 0 0,1 0 0 0 0,-1 0 0 0 0,1 0 0 0 0,-1 0 0 0 0,1 0 0 0 0,-1-1-6 0 0,34 2 347 0 0,92-31 199 0 0,-124 26-669 0 0,-2 2-3478 0 0,0 0-920 0 0,0 1-7535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2.6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81 43 0 0 0,'0'0'1006'0'0,"0"0"918"0"0,0 0 244 0 0,0 0 18 0 0,0 0-119 0 0,0 0-225 0 0,0 0-224 0 0,0 0-255 0 0,0 0-191 0 0,0 0-148 0 0,0 0-92 0 0,0 0-11 0 0,2-5-27 0 0,11-14 836 0 0,1 0 3233 0 0,-14 27-2147 0 0,-9 41-2460 0 0,-19 85 102 0 0,31-139-3873 0 0,6-10-4852 0 0,-5 5-3486 0 0,-4 6 5748 0 0</inkml:trace>
  <inkml:trace contextRef="#ctx0" brushRef="#br0" timeOffset="251.197">25 109 0 0 0,'0'0'4030'0'0,"0"0"-500"0"0,0 0-336 0 0,0 0-337 0 0,0 0-406 0 0,0 0-390 0 0,0 0-429 0 0,0 0-415 0 0,0 0-311 0 0,0 0-258 0 0,0 0-136 0 0,0 0-9 0 0,0 0 45 0 0,-5 2 60 0 0,-1 0-496 0 0,-8 5 505 0 0,34-4 237 0 0,76-6 558 0 0,3 0-3927 0 0,-95 3-2616 0 0,-2-1-2042 0 0,1 0-4268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32.7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3 2513 0 0,'0'0'2473'0'0,"0"0"-624"0"0,0 0-50 0 0,0 0 320 0 0,0 0 145 0 0,0 0-95 0 0,0 0-289 0 0,0 0-389 0 0,0 0-300 0 0,0 0-232 0 0,0 0-157 0 0,0 0-105 0 0,0 0-75 0 0,0-3-36 0 0,-6 17 3708 0 0,-6 66-4374 0 0,8-47 459 0 0,-3 13-111 0 0,3-14 1138 0 0,1-16-3615 0 0,2-8-3110 0 0,0-6-4293 0 0,1-4-1985 0 0</inkml:trace>
  <inkml:trace contextRef="#ctx0" brushRef="#br0" timeOffset="1902.86">111 83 7554 0 0,'0'0'2468'0'0,"0"0"-702"0"0,0 0-184 0 0,0 0 191 0 0,0 0 106 0 0,0 0-112 0 0,0 0-274 0 0,0 0-358 0 0,0 0-275 0 0,0 0-208 0 0,0 0-200 0 0,0 0-151 0 0,0 0-114 0 0,4-10 92 0 0,-21 78 789 0 0,15-65-1752 0 0,1 2 1893 0 0,1-2-3169 0 0,0 0-3432 0 0,0-1-4922 0 0,1-1 2239 0 0</inkml:trace>
  <inkml:trace contextRef="#ctx0" brushRef="#br0" timeOffset="2337.824">163 21 11434 0 0,'0'0'1173'0'0,"0"0"-294"0"0,0 0 131 0 0,0 0 221 0 0,0 0-4 0 0,0 0-196 0 0,0 0-312 0 0,0 0-254 0 0,0 0-123 0 0,0 0-35 0 0,0 0 18 0 0,0 0 26 0 0,0 0 42 0 0,-1 4 21 0 0,1-2-318 0 0,1 1 1 0 0,-1-1 0 0 0,0 0 0 0 0,1 1-1 0 0,-1-1 1 0 0,1 1 0 0 0,0-1 0 0 0,0 0-1 0 0,0 0 1 0 0,0 1 0 0 0,0-1 0 0 0,0 0 0 0 0,1 0-1 0 0,-1 0 1 0 0,1 0 0 0 0,-1-1 0 0 0,1 1-1 0 0,0 0 1 0 0,0 0 0 0 0,-1-1 0 0 0,1 0-1 0 0,1 1 1 0 0,-1-1 0 0 0,0 0 0 0 0,2 1-97 0 0,12 8 289 0 0,-15-10-279 0 0,1 0 1 0 0,-1 1-1 0 0,1-1 1 0 0,-1 0 0 0 0,1 1-1 0 0,-1-1 1 0 0,0 1-1 0 0,1 0 1 0 0,-1-1-1 0 0,0 1 1 0 0,1 0 0 0 0,-1 0-1 0 0,0 0 1 0 0,0 0-1 0 0,0 0 1 0 0,0 0-1 0 0,0 0 1 0 0,0 0 0 0 0,0 0-1 0 0,0 0 1 0 0,0 1-1 0 0,-1-1 1 0 0,1 0-1 0 0,0 1 1 0 0,-1-1 0 0 0,1 0-1 0 0,-1 1 1 0 0,0-1-1 0 0,1 1 1 0 0,-1-1-1 0 0,0 1 1 0 0,0-1 0 0 0,0 1-1 0 0,0-1 1 0 0,0 1-1 0 0,0-1 1 0 0,0 1-1 0 0,0-1 1 0 0,-1 1 0 0 0,1-1-1 0 0,-1 0 1 0 0,1 1-1 0 0,-1-1 1 0 0,1 0-1 0 0,-1 1 1 0 0,0-1 0 0 0,0 0-1 0 0,0 0 1 0 0,0 1-1 0 0,0-1-10 0 0,-107 116 711 0 0,107-114-3734 0 0,8-5-7668 0 0,-4 1-555 0 0</inkml:trace>
  <inkml:trace contextRef="#ctx0" brushRef="#br0" timeOffset="2781.645">446 47 13827 0 0,'0'0'1246'0'0,"0"0"-204"0"0,0 0 99 0 0,0 0 127 0 0,0 0-70 0 0,0 0-206 0 0,0 0-284 0 0,0 0-260 0 0,0 0-151 0 0,0 0-81 0 0,0 0-29 0 0,0 0 16 0 0,-5 4 5 0 0,-114 83 1026 0 0,114-83-1236 0 0,5-4 6 0 0,0 0-1 0 0,1 0 0 0 0,-1 0 1 0 0,0 0-1 0 0,1 0 1 0 0,-1 0-1 0 0,0 0 1 0 0,0 1-1 0 0,1-1 0 0 0,-1 0 1 0 0,0 0-1 0 0,0 0 1 0 0,1 1-1 0 0,-1-1 1 0 0,0 0-1 0 0,0 0 0 0 0,0 1 1 0 0,0-1-1 0 0,1 0 1 0 0,-1 1-1 0 0,0-1 1 0 0,0 0-1 0 0,0 0 0 0 0,0 1 1 0 0,0-1-1 0 0,0 0 1 0 0,0 1-1 0 0,0-1 1 0 0,0 0-1 0 0,0 1 0 0 0,0-1 1 0 0,0 0-1 0 0,0 1 1 0 0,0-1-1 0 0,0 0 0 0 0,0 0 1 0 0,0 1-1 0 0,0-1 1 0 0,0 0-1 0 0,0 1 1 0 0,0-1-1 0 0,-1 0 0 0 0,1 1 1 0 0,0-1-1 0 0,0 0 1 0 0,0 0-1 0 0,-1 1 1 0 0,1-1-1 0 0,0 0 0 0 0,0 0 1 0 0,-1 0-4 0 0,7 3 26 0 0,0-1 1 0 0,0 1-1 0 0,0 0 1 0 0,0 0-1 0 0,-1 1 1 0 0,0-1-1 0 0,1 1 1 0 0,-2 0-1 0 0,1 1 1 0 0,0-1-1 0 0,-1 1 1 0 0,0 0-1 0 0,4 5-26 0 0,15 16 192 0 0,-20-25-999 0 0,-1-5-7778 0 0,0-2-334 0 0,0 3 2306 0 0</inkml:trace>
  <inkml:trace contextRef="#ctx0" brushRef="#br0" timeOffset="3139.894">492 99 3337 0 0,'0'0'2468'0'0,"0"0"-81"0"0,0 0 86 0 0,0 0-59 0 0,0 0-284 0 0,0 0-399 0 0,0 0-459 0 0,0 0-415 0 0,0 0-291 0 0,0 0-191 0 0,0 0-81 0 0,0 0-23 0 0,0 0 9 0 0,-7 3 11 0 0,-22 10-15 0 0,28-12-237 0 0,0-1 0 0 0,-1 1 0 0 0,1-1 0 0 0,0 1 0 0 0,0 0 1 0 0,0-1-1 0 0,0 1 0 0 0,0 0 0 0 0,0 0 0 0 0,0 0 0 0 0,0 0 0 0 0,1 0 0 0 0,-1 0 0 0 0,0 0 0 0 0,0 0 0 0 0,1 0 1 0 0,-1 0-1 0 0,1 1 0 0 0,-1-1 0 0 0,1 0 0 0 0,0 0 0 0 0,-1 1 0 0 0,1-1 0 0 0,0 0 0 0 0,0 0 0 0 0,0 1 1 0 0,0-1-1 0 0,0 0 0 0 0,0 1 0 0 0,0-1 0 0 0,0 0 0 0 0,0 1 0 0 0,1-1 0 0 0,-1 0 0 0 0,0 0 0 0 0,1 0 1 0 0,-1 1-1 0 0,1-1 0 0 0,0 0 0 0 0,-1 0 0 0 0,1 0 0 0 0,0 0 0 0 0,0 0 0 0 0,-1 0 0 0 0,1 0 0 0 0,0 0 1 0 0,0 0-1 0 0,0 0 0 0 0,0-1 0 0 0,0 1 0 0 0,1 0 0 0 0,-1-1 0 0 0,0 1 0 0 0,0-1 0 0 0,0 1 0 0 0,1-1 1 0 0,-1 1-1 0 0,0-1 0 0 0,0 0 0 0 0,1 0 0 0 0,-1 1 0 0 0,0-1 0 0 0,1 0-39 0 0,64-13 1068 0 0,-65 12-1050 0 0,0 1 1 0 0,0 0-1 0 0,0-1 0 0 0,0 1 0 0 0,0-1 1 0 0,0 0-1 0 0,0 1 0 0 0,0-1 0 0 0,0 0 1 0 0,0 1-1 0 0,0-1 0 0 0,-1 0 0 0 0,1 0 0 0 0,0 0 1 0 0,0 0-1 0 0,-1 0 0 0 0,1 0 0 0 0,-1 0 1 0 0,1 0-1 0 0,-1 0 0 0 0,1 0 0 0 0,-1 0 0 0 0,1 0 1 0 0,-1 0-1 0 0,0 0 0 0 0,0-1 0 0 0,0 1 1 0 0,0 0-1 0 0,0 0 0 0 0,0 0 0 0 0,0 0 1 0 0,0-1-1 0 0,0 1 0 0 0,0 0 0 0 0,0 0 0 0 0,-1 0 1 0 0,1 0-1 0 0,-1 0 0 0 0,1 0 0 0 0,-1 0 1 0 0,1 0-1 0 0,-1 0 0 0 0,1 0 0 0 0,-1 0 0 0 0,0 0 1 0 0,0 0-1 0 0,1 0 0 0 0,-1 0 0 0 0,0 0 1 0 0,0 1-1 0 0,0-1 0 0 0,0 0 0 0 0,0 1 1 0 0,0-1-19 0 0,-36-15-460 0 0,24 20-3721 0 0,12 0-6780 0 0,1-3 625 0 0</inkml:trace>
  <inkml:trace contextRef="#ctx0" brushRef="#br0" timeOffset="3906.703">637 42 5177 0 0,'0'0'4201'0'0,"0"0"-2883"0"0,0 0-637 0 0,0 0 461 0 0,0 0 481 0 0,0 0 280 0 0,0 0-39 0 0,0 0-317 0 0,0 0-340 0 0,0 0-236 0 0,0 0-160 0 0,0 0-100 0 0,0 0-62 0 0,1-3-50 0 0,3-7 922 0 0,-5 19 1487 0 0,-8 27-3007 0 0,3-1 0 0 0,1 2 0 0 0,1-1 0 0 0,2 34-1 0 0,1-73-2725 0 0,0-14-7083 0 0,3 14-1459 0 0</inkml:trace>
  <inkml:trace contextRef="#ctx0" brushRef="#br0" timeOffset="4217.758">825 58 13347 0 0,'0'0'2156'0'0,"0"0"-1039"0"0,0 0-215 0 0,0 0 201 0 0,0 0 91 0 0,0 0-37 0 0,0 0-94 0 0,0 0-186 0 0,0 0-171 0 0,0 0-176 0 0,0 0-166 0 0,0 0-124 0 0,0 0-121 0 0,0-3-31 0 0,-1-3 265 0 0,-2 27 394 0 0,-1 10-120 0 0,-3 30-122 0 0,7-34-3732 0 0,0-27 1041 0 0,0 0-1659 0 0,0 0-3164 0 0,0-1-3919 0 0</inkml:trace>
  <inkml:trace contextRef="#ctx0" brushRef="#br0" timeOffset="4603.855">731 126 4961 0 0,'0'0'2319'0'0,"0"0"-257"0"0,0 0 245 0 0,0 0 244 0 0,0 0-207 0 0,0 0-509 0 0,0 0-543 0 0,0 0-379 0 0,0 0-226 0 0,0 0-128 0 0,0 0-60 0 0,0 0-59 0 0,0 0-28 0 0,-8-4 751 0 0,138 11 2119 0 0,-92-5-3155 0 0,-38-2-114 0 0,0 0 3 0 0,0 0 1 0 0,0 0 3 0 0,0 0-9 0 0,-5-1-3371 0 0,3 1-948 0 0,1 0-3451 0 0,1-1-4388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7.5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18 165 15027 0 0,'0'0'942'0'0,"0"0"-122"0"0,0 0 201 0 0,0 0 258 0 0,4-13 143 0 0,38-96 3336 0 0,-9 66-1143 0 0,-34 60-2945 0 0,-43 113 502 0 0,34-109-1146 0 0,1 1-1 0 0,1 0 1 0 0,1 1 0 0 0,1 0-1 0 0,1 0 1 0 0,-1 12-26 0 0,5-26 47 0 0,2 9-3714 0 0,3-16-1827 0 0,4-5-3605 0 0,-3 1-2824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7.7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40 154 12739 0 0,'0'0'3805'0'0,"0"0"-1165"0"0,0 0-689 0 0,0 0-364 0 0,0 0-349 0 0,0 0-346 0 0,0 0-257 0 0,0 0-171 0 0,0 0-39 0 0,0 0 66 0 0,0 0-5 0 0,0 0-74 0 0,0 0-111 0 0,-3 8-126 0 0,-3 7-638 0 0,-17 48 1674 0 0,15-20-7669 0 0,8-43-132 0 0,1 0 3341 0 0,-1 0 1382 0 0,1 0-8958 0 0</inkml:trace>
  <inkml:trace contextRef="#ctx0" brushRef="#br0" timeOffset="309.067">193 0 11923 0 0,'0'0'3144'0'0,"0"0"-405"0"0,0 0-746 0 0,0 0-551 0 0,0 0-377 0 0,0 0-297 0 0,0 0-209 0 0,0 0-131 0 0,0 0-85 0 0,0 0-30 0 0,0 0-38 0 0,0 0-20 0 0,0 0 29 0 0,-3 8 3 0 0,1-4-219 0 0,1-3-51 0 0,0 0-1 0 0,0 1 1 0 0,0-1 0 0 0,0 0-1 0 0,1 0 1 0 0,-1 1 0 0 0,0-1-1 0 0,1 0 1 0 0,-1 1 0 0 0,1-1-1 0 0,0 1 1 0 0,-1-1 0 0 0,1 1-1 0 0,0-1 1 0 0,0 0 0 0 0,0 1-1 0 0,0-1 1 0 0,0 1 0 0 0,0-1 0 0 0,1 1-1 0 0,-1-1 1 0 0,0 1 0 0 0,1-1-1 0 0,-1 0 1 0 0,1 1 0 0 0,-1-1-1 0 0,1 0 1 0 0,0 1 0 0 0,-1-1-1 0 0,1 0 1 0 0,0 0 0 0 0,0 0-1 0 0,0 1-16 0 0,29 18 246 0 0,0-2-1 0 0,1-1 0 0 0,1-1 0 0 0,1-1 1 0 0,15 3-246 0 0,-42-16 27 0 0,-7 1 73 0 0,0 0 0 0 0,0-1 0 0 0,0 1 0 0 0,0-1-1 0 0,0 1 1 0 0,0-1 0 0 0,-1 1 0 0 0,1-1 0 0 0,-1 0 0 0 0,1 1 0 0 0,-1-1 0 0 0,0 0 0 0 0,0 0 0 0 0,0-1-1 0 0,0 1 1 0 0,0 0 0 0 0,0-1 0 0 0,-1 1 0 0 0,1-1 0 0 0,-1 1 0 0 0,1-1 0 0 0,-1 0 0 0 0,1 0 0 0 0,-1 0 0 0 0,-1 0-100 0 0,-6 5 211 0 0,-14 10-73 0 0,0 0 1 0 0,1 2 0 0 0,1 1-1 0 0,1 1 1 0 0,1 0 0 0 0,0 2-1 0 0,2 0 1 0 0,0 1 0 0 0,-5 13-139 0 0,9 3 10 0 0,18-24-8566 0 0,-2-13-4039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5.3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213 702 13339 0 0,'0'0'2242'0'0,"0"0"-194"0"0,0 0-201 0 0,0 0-104 0 0,0 0-182 0 0,0 0-251 0 0,0 0-291 0 0,0 0-265 0 0,0 0-165 0 0,0 0-141 0 0,0 0-102 0 0,19 1 471 0 0,59 7-458 0 0,-54-4-3929 0 0,0-1-5709 0 0,-17-3-2581 0 0</inkml:trace>
  <inkml:trace contextRef="#ctx0" brushRef="#br0" timeOffset="211.285">477 583 13171 0 0,'0'0'2994'0'0,"0"0"-375"0"0,0 0-640 0 0,0 0-516 0 0,0 0-412 0 0,0 0-356 0 0,0 0-195 0 0,0 0-12 0 0,0 0 60 0 0,0 0 59 0 0,0 0-56 0 0,0 0-135 0 0,-5 12-93 0 0,-31 101 201 0 0,28-90-513 0 0,1-6 1340 0 0,3-6-3500 0 0,2-2-3105 0 0,2-1-4309 0 0,0-8-1914 0 0</inkml:trace>
  <inkml:trace contextRef="#ctx0" brushRef="#br0" timeOffset="478.998">272 483 16932 0 0,'0'0'2040'0'0,"-12"4"-373"0"0,-126 64 2801 0 0,38 34-2087 0 0,97-98-2364 0 0,1-1 0 0 0,0 1-1 0 0,0-1 1 0 0,0 1 0 0 0,0 0 0 0 0,0 0-1 0 0,1-1 1 0 0,0 1 0 0 0,0 0 0 0 0,0 0-1 0 0,0 1 1 0 0,0-1 0 0 0,1 0 0 0 0,0 0-1 0 0,0 0 1 0 0,0 0 0 0 0,1 0 0 0 0,-1 0-1 0 0,1 1 1 0 0,0-1 0 0 0,0 0 0 0 0,0 0-1 0 0,1-1 1 0 0,-1 1 0 0 0,1 0-1 0 0,0 0 1 0 0,0-1 0 0 0,0 1 0 0 0,1-1-1 0 0,-1 0 1 0 0,1 1 0 0 0,0-1 0 0 0,0 0-17 0 0,6 4 4 0 0,0 0 0 0 0,1-1 0 0 0,0 0 0 0 0,0 0 0 0 0,0-1 0 0 0,1 0 0 0 0,-1-1 0 0 0,1 0 0 0 0,0-1 0 0 0,1 0 0 0 0,-1-1 0 0 0,0 0 0 0 0,1-1 0 0 0,4 0-4 0 0,101-3-2869 0 0,-62-8-3173 0 0,-20 2-4079 0 0,-18 3 1056 0 0</inkml:trace>
  <inkml:trace contextRef="#ctx0" brushRef="#br0" timeOffset="753.9">571 514 15251 0 0,'0'0'1625'0'0,"0"0"-378"0"0,0 0-326 0 0,0 0-85 0 0,0 0 151 0 0,0 0 120 0 0,0 0-28 0 0,0 0-128 0 0,8 12-152 0 0,28 41-157 0 0,-32-46-583 0 0,-1 1-1 0 0,0 1 0 0 0,0-1 0 0 0,-1 0 1 0 0,0 1-1 0 0,0-1 0 0 0,-1 1 0 0 0,0 0 1 0 0,0-1-1 0 0,-1 1 0 0 0,-1 0 1 0 0,1 0-1 0 0,-1-1 0 0 0,-1 1 0 0 0,1-1 1 0 0,-2 1-1 0 0,1-1 0 0 0,-1 0 0 0 0,0 1 1 0 0,-1-1-1 0 0,0-1 0 0 0,0 1 0 0 0,-1-1 1 0 0,0 1-1 0 0,0-1 0 0 0,0-1 0 0 0,-1 1 1 0 0,0-1-1 0 0,-1 0 0 0 0,1 0 0 0 0,-1-1 1 0 0,0 0-1 0 0,0 0 0 0 0,-1-1 0 0 0,0 1 1 0 0,1-2-1 0 0,-1 1 0 0 0,-1-1 0 0 0,1 0 1 0 0,0-1-1 0 0,-6 1-58 0 0,-10-7-3235 0 0,26-4-1732 0 0,5-3-3359 0 0,-3 6-2980 0 0</inkml:trace>
  <inkml:trace contextRef="#ctx0" brushRef="#br0" timeOffset="1025.232">870 22 18380 0 0,'0'0'541'0'0,"0"0"140"0"0,0 0 131 0 0,0 0 81 0 0,0 0-23 0 0,-12-4-41 0 0,-38-13-79 0 0,48 17-673 0 0,0 0 0 0 0,-1 0 0 0 0,1 0 0 0 0,-1 0 1 0 0,1 0-1 0 0,0 0 0 0 0,-1 1 0 0 0,1-1 0 0 0,0 1 0 0 0,-1-1 0 0 0,1 1 1 0 0,0 0-1 0 0,0 0 0 0 0,0 0 0 0 0,0 0 0 0 0,-1 1 0 0 0,1-1 0 0 0,1 1 1 0 0,-1-1-1 0 0,0 1 0 0 0,0-1 0 0 0,1 1 0 0 0,-1 0 0 0 0,1 0 1 0 0,-1 0-1 0 0,1 0 0 0 0,0 0 0 0 0,-1 1-77 0 0,-1 2 136 0 0,-5 7-4 0 0,1 2 0 0 0,0-1 0 0 0,1 1 0 0 0,1 0 0 0 0,0 0-1 0 0,1 0 1 0 0,1 1 0 0 0,0-1 0 0 0,1 1 0 0 0,0 0 0 0 0,1 0 0 0 0,1 3-132 0 0,-5 33 120 0 0,4-47-77 0 0,0 0 0 0 0,0 0 0 0 0,0 0-1 0 0,0 0 1 0 0,-1 0 0 0 0,0 0 0 0 0,0-1-1 0 0,0 1 1 0 0,0-1 0 0 0,0 1 0 0 0,-1-1 0 0 0,1 0-1 0 0,-1 0 1 0 0,0 0 0 0 0,0 0 0 0 0,0 0-1 0 0,-1 0-41 0 0,-24 10-2719 0 0,5-10-3889 0 0,1-9-5666 0 0,17 3 5388 0 0</inkml:trace>
  <inkml:trace contextRef="#ctx0" brushRef="#br0" timeOffset="1377.009">481 193 9994 0 0,'0'0'2097'0'0,"0"0"-592"0"0,0 0-766 0 0,0 0-475 0 0,0 0 0 0 0,0 0 307 0 0,0 0 218 0 0,0 0 146 0 0,14 2 20 0 0,102 10 1323 0 0,214-12 837 0 0,-331 0-3077 0 0,0-1 0 0 0,1 1 1 0 0,-1 0-1 0 0,0-1 0 0 0,0 1 0 0 0,0-1 0 0 0,0 1 0 0 0,0-1 0 0 0,1 0 0 0 0,-1 1 0 0 0,0-1 0 0 0,1 0 0 0 0,-1 0 0 0 0,0 1 0 0 0,1-1 0 0 0,-1 0 0 0 0,1 0 0 0 0,-1 0 0 0 0,1 0 0 0 0,-1 0 0 0 0,1 0 0 0 0,0 1 0 0 0,0-1 1 0 0,-1 0-1 0 0,1 0 0 0 0,0 0 0 0 0,0 0 0 0 0,0 0 0 0 0,0 0 0 0 0,0 0 0 0 0,0 0 0 0 0,0 0 0 0 0,0 0 0 0 0,1 0 0 0 0,-1 0 0 0 0,0 0 0 0 0,1 0 0 0 0,-1 0 0 0 0,0 0 0 0 0,1 0 0 0 0,-1 0 0 0 0,1 0 0 0 0,-1 1 0 0 0,1-1 1 0 0,0 0-1 0 0,-1 0 0 0 0,1 1 0 0 0,0-1 0 0 0,0 0 0 0 0,-1 1 0 0 0,1-1 0 0 0,0 1 0 0 0,0-1 0 0 0,0 1 0 0 0,0-1 0 0 0,0 1 0 0 0,0 0 0 0 0,-1-1 0 0 0,1 1 0 0 0,0 0 0 0 0,0 0 0 0 0,0-1 0 0 0,0 1 0 0 0,0 0 0 0 0,0 0 1 0 0,1 1-39 0 0,-4-3 31 0 0,-1 1 0 0 0,1-1 1 0 0,-1 1-1 0 0,0 0 1 0 0,0 0-1 0 0,1 1 0 0 0,-1-1 1 0 0,0 0-1 0 0,0 1 0 0 0,0 0 1 0 0,0 0-1 0 0,0 0 1 0 0,0 0-1 0 0,0 0 0 0 0,1 0 1 0 0,-1 1-1 0 0,0-1 1 0 0,0 1-1 0 0,0 0 0 0 0,1 0 1 0 0,-1 0-1 0 0,0 0 1 0 0,1 0-1 0 0,-1 1 0 0 0,1-1 1 0 0,-1 1-1 0 0,1 0 1 0 0,0 0-1 0 0,-1 0 0 0 0,1 0 1 0 0,0 0-1 0 0,1 0 1 0 0,-1 0-1 0 0,0 1-31 0 0,-4 3 63 0 0,1 0 1 0 0,1 0-1 0 0,-1 1 1 0 0,1-1-1 0 0,0 1 0 0 0,0 0 1 0 0,1 0-1 0 0,0 1 1 0 0,0-1-1 0 0,1 0 1 0 0,0 1-1 0 0,-1 4-63 0 0,6 15-1445 0 0,30 32 5125 0 0,-14-45-5220 0 0,5-9-4762 0 0,3-12-6806 0 0,-24 5 3977 0 0</inkml:trace>
  <inkml:trace contextRef="#ctx0" brushRef="#br0" timeOffset="1603.818">1037 239 8162 0 0,'0'0'3058'0'0,"0"0"-856"0"0,0 0-699 0 0,0 0-171 0 0,0 0 83 0 0,0 0 190 0 0,0 0-12 0 0,0 0-294 0 0,0 0-271 0 0,0 0-208 0 0,0 0-196 0 0,0 0-142 0 0,0 0-148 0 0,-3 10-112 0 0,-17 55 129 0 0,21-45-2055 0 0,3-15-3284 0 0,3-2-5467 0 0,-4-3 1572 0 0</inkml:trace>
  <inkml:trace contextRef="#ctx0" brushRef="#br0" timeOffset="1879.533">1130 139 10682 0 0,'0'0'2781'0'0,"0"0"-213"0"0,0 0-487 0 0,0 0-402 0 0,0 0-340 0 0,0 0-243 0 0,0 0-238 0 0,0 0-177 0 0,0 0-38 0 0,0 0-38 0 0,0 0-74 0 0,0 0-52 0 0,0 0-72 0 0,7 10-50 0 0,25 33-36 0 0,-30-40-282 0 0,-1 1 1 0 0,1-1-1 0 0,-1 1 0 0 0,1 0 0 0 0,-1 0 0 0 0,0-1 0 0 0,-1 1 0 0 0,1 0 0 0 0,-1 0 0 0 0,1 0 0 0 0,-1 0 0 0 0,-1 0 0 0 0,1 0 0 0 0,0-1 0 0 0,-1 1 0 0 0,0 0 0 0 0,0 0 0 0 0,0 0 0 0 0,0-1 0 0 0,-1 1 0 0 0,1 0 0 0 0,-1-1-39 0 0,-4 10 2 0 0,-1-1 0 0 0,-1 0 0 0 0,0-1 0 0 0,0 0 0 0 0,-1 0 0 0 0,-1-1 0 0 0,0 0 0 0 0,0 0 0 0 0,-1-1 0 0 0,-3 2-2 0 0,-20 18-548 0 0,24-14-2610 0 0,9-11-1271 0 0,1 0-3415 0 0,0-2-3868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24.17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48 111 0 0 0,'0'0'1418'0'0,"0"0"541"0"0,0 0 380 0 0,0 0 165 0 0,0 0-126 0 0,0 0-252 0 0,0 0-283 0 0,0 0-288 0 0,0 0-220 0 0,-2 1-199 0 0,-5 2-875 0 0,-2-3 8143 0 0,12-12-8256 0 0,35-90 840 0 0,-51 199-484 0 0,-45 153 207 0 0,77-286-6069 0 0,-10 21 116 0 0,1 2-4242 0 0,-5 8-41 0 0</inkml:trace>
  <inkml:trace contextRef="#ctx0" brushRef="#br0" timeOffset="354.212">137 189 4489 0 0,'0'0'4806'0'0,"0"0"-1841"0"0,0 0-725 0 0,0 0-91 0 0,0 0-149 0 0,0 0-253 0 0,0 0-328 0 0,0 0-342 0 0,0 0-249 0 0,0 0-145 0 0,0 0-102 0 0,3-10-41 0 0,7-31-14 0 0,-7 30-21 0 0,-3 10-33 0 0,0 1-90 0 0,0 0-85 0 0,-15 12 228 0 0,11-8-508 0 0,0 0 0 0 0,1 0-1 0 0,-1 1 1 0 0,1-1 0 0 0,0 1-1 0 0,0 0 1 0 0,0 0 0 0 0,1 0-1 0 0,0 0 1 0 0,0 0 0 0 0,0 0-1 0 0,0 1 1 0 0,1-1 0 0 0,0 1-1 0 0,0-1 1 0 0,1 1 0 0 0,-1 0-1 0 0,1-1 1 0 0,0 1 0 0 0,1 3-17 0 0,1-7 20 0 0,0 0 1 0 0,0-1-1 0 0,0 1 0 0 0,0-1 1 0 0,0 1-1 0 0,0-1 0 0 0,0 0 1 0 0,0 0-1 0 0,1 0 1 0 0,-1 0-1 0 0,1 0 0 0 0,-1-1 1 0 0,0 1-1 0 0,1-1 1 0 0,-1 1-1 0 0,1-1 0 0 0,-1 0 1 0 0,1 0-1 0 0,-1 0 0 0 0,1 0 1 0 0,-1 0-1 0 0,1-1 1 0 0,-1 1-1 0 0,1-1 0 0 0,-1 0 1 0 0,1 0-1 0 0,-1 0 1 0 0,0 0-1 0 0,0 0 0 0 0,1 0 1 0 0,-1 0-1 0 0,0-1 1 0 0,0 1-1 0 0,0-1 0 0 0,0 0 1 0 0,0 1-1 0 0,-1-1 0 0 0,1 0 1 0 0,-1 0-1 0 0,1 0 1 0 0,-1 0-1 0 0,1 0 0 0 0,-1-1 1 0 0,0 1-1 0 0,0 0 1 0 0,0-1-1 0 0,-1 1 0 0 0,1 0 1 0 0,0-3-21 0 0,-22-57 168 0 0,1 25-1585 0 0,25 15-5392 0 0,8 14-6107 0 0,-8 6 4326 0 0</inkml:trace>
  <inkml:trace contextRef="#ctx0" brushRef="#br0" timeOffset="642.776">241 15 11314 0 0,'0'0'2973'0'0,"0"0"-428"0"0,0 0-249 0 0,0 0-230 0 0,0 0-334 0 0,0 0-369 0 0,0 0-361 0 0,0 0-330 0 0,0 0-231 0 0,0 0-186 0 0,0 0-106 0 0,0 0-3 0 0,0 0 31 0 0,-3 1 59 0 0,2 0-217 0 0,0 0 1 0 0,0-1-1 0 0,0 1 0 0 0,1 0 0 0 0,-1 0 0 0 0,0-1 0 0 0,1 1 1 0 0,-1 0-1 0 0,0 0 0 0 0,1 0 0 0 0,-1 0 0 0 0,1 0 1 0 0,-1 0-1 0 0,1 0 0 0 0,0 0 0 0 0,-1 0 0 0 0,1 0 0 0 0,0 0 1 0 0,0 0-1 0 0,0 0 0 0 0,0 0 0 0 0,0 0 0 0 0,0 0 1 0 0,0 0-1 0 0,0 1 0 0 0,0-1 0 0 0,0 0 0 0 0,1 0 0 0 0,-1 0 1 0 0,0 0-1 0 0,1 0 0 0 0,-1 0 0 0 0,1 0 0 0 0,-1 0 1 0 0,1 0-1 0 0,-1-1 0 0 0,1 1 0 0 0,0 0 0 0 0,-1 0 0 0 0,1 0 1 0 0,0-1-1 0 0,0 1 0 0 0,0 0 0 0 0,0-1 0 0 0,0 1 1 0 0,-1-1-1 0 0,2 1-19 0 0,-2 0 12 0 0,8 10 97 0 0,0-1 1 0 0,0 0 0 0 0,1 0 0 0 0,0-1-1 0 0,0 0 1 0 0,1-1 0 0 0,1 0-1 0 0,-1 0 1 0 0,1-1 0 0 0,0-1 0 0 0,8 4-110 0 0,-17-8 41 0 0,-1 0 1 0 0,0 0-1 0 0,-1 0 1 0 0,1 0-1 0 0,0 0 1 0 0,0 0-1 0 0,-1 0 1 0 0,0 1-1 0 0,1-1 1 0 0,-1 0-1 0 0,0 0 1 0 0,0 1-1 0 0,0-1 1 0 0,0 0-1 0 0,0 0 1 0 0,-1 0 0 0 0,1 1-1 0 0,-1-1 1 0 0,1 0-1 0 0,-1 0 1 0 0,0 0-1 0 0,0 0 1 0 0,0 0-1 0 0,0 0 1 0 0,0 0-1 0 0,-1 0 1 0 0,1 0-1 0 0,0-1 1 0 0,-1 1-1 0 0,1 0 1 0 0,-1-1-1 0 0,0 0 1 0 0,1 1-1 0 0,-1-1 1 0 0,0 0 0 0 0,-2 1-43 0 0,-2 6 51 0 0,-146 189 5 0 0,139-173-1104 0 0,8-6-5121 0 0,3-10-6432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30.0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1052 0 0 0,'0'0'672'0'0,"0"0"1221"0"0,0 0 472 0 0,0 0 188 0 0,0 0 82 0 0,0 0-104 0 0,0 0-234 0 0,0 0-287 0 0,0 0-289 0 0,0 0-267 0 0,0 0-214 0 0,-4-4-184 0 0,-11-13-127 0 0,9 16 2631 0 0,9 17-2665 0 0,118-9 274 0 0,136-3-944 0 0,-258-4-222 0 0,1 0 0 0 0,0 0 0 0 0,-1 1 1 0 0,1-1-1 0 0,0 0 0 0 0,0 1 0 0 0,-1-1 0 0 0,1 1 1 0 0,0-1-1 0 0,0 0 0 0 0,0 1 0 0 0,0-1 0 0 0,-1 0 0 0 0,1 1 1 0 0,0-1-1 0 0,0 1 0 0 0,0-1 0 0 0,0 1 0 0 0,0-1 0 0 0,0 0 1 0 0,0 1-1 0 0,0-1 0 0 0,0 1 0 0 0,0-1 0 0 0,0 0 1 0 0,1 1-1 0 0,-1-1 0 0 0,0 1 0 0 0,0-1 0 0 0,0 0 0 0 0,0 1 1 0 0,1-1-1 0 0,-1 0 0 0 0,0 1 0 0 0,0-1 0 0 0,1 0 0 0 0,-1 1 1 0 0,0-1-1 0 0,1 0 0 0 0,-1 1 0 0 0,0-1 0 0 0,1 0 1 0 0,-1 0-4 0 0,-44 12-6 0 0,43-12-102 0 0,1 0-40 0 0,22-1-1267 0 0,44-22-4348 0 0,-70-48 8366 0 0,5 47-2213 0 0,0 0 0 0 0,1 0 0 0 0,1 0-1 0 0,2 0 1 0 0,0 1 0 0 0,2 0 0 0 0,0 0 0 0 0,1 0-1 0 0,2 1 1 0 0,0 0-390 0 0,1-5 451 0 0,-11 75 107 0 0,-49 236 241 0 0,-3 49-662 0 0,51-330-124 0 0,1 7-191 0 0,6-46-439 0 0,102-318-6666 0 0,-100 323 6797 0 0,9-27 363 0 0,-3-1 0 0 0,-2 0 1 0 0,-3-1-1 0 0,1-54 123 0 0,-9 109 121 0 0,-1 1 0 0 0,-1 0 0 0 0,1-1 0 0 0,0 1 0 0 0,-1 0 0 0 0,0 0 0 0 0,0-1 0 0 0,0 1 0 0 0,-1 0 0 0 0,1 0 0 0 0,-1 0 0 0 0,0 0 0 0 0,0 1 0 0 0,-1-1-1 0 0,1 0 1 0 0,-1 1 0 0 0,1 0 0 0 0,-1-1 0 0 0,0 1 0 0 0,-1 0 0 0 0,1 1 0 0 0,0-1 0 0 0,-1 0 0 0 0,1 1 0 0 0,-1 0 0 0 0,0 0 0 0 0,0 0 0 0 0,0 0 0 0 0,0 1 0 0 0,0-1 0 0 0,0 1 0 0 0,0 0 0 0 0,-1 0 0 0 0,1 1 0 0 0,0-1 0 0 0,-1 1 0 0 0,1 0 0 0 0,-1 0-121 0 0,-61 4 1180 0 0,83 2-904 0 0,36 3-152 0 0,1-4 0 0 0,-1-1 1 0 0,1-3-1 0 0,19-3-124 0 0,13 0 33 0 0,419-11-1 0 0,-503 13-34 0 0,-2 0 10 0 0,0 1 0 0 0,-1-1 1 0 0,1 1-1 0 0,0-1 0 0 0,0 1 0 0 0,0 0 1 0 0,-1-1-1 0 0,1 1 0 0 0,0-1 0 0 0,0 1 1 0 0,0 0-1 0 0,0-1 0 0 0,0 1 1 0 0,0 0-1 0 0,0-1 0 0 0,0 1 0 0 0,0 0 1 0 0,0-1-1 0 0,1 1 0 0 0,-1 0 0 0 0,0-1 1 0 0,0 1-1 0 0,0-1 0 0 0,1 1 0 0 0,-1-1 1 0 0,0 1-1 0 0,1-1 0 0 0,-1 1 0 0 0,1-1 1 0 0,-1 1-1 0 0,0-1 0 0 0,1 1 0 0 0,-1-1 1 0 0,1 1-1 0 0,0-1 0 0 0,-1 0 0 0 0,1 1 1 0 0,-1-1-1 0 0,1 0 0 0 0,-1 1 0 0 0,1-1 1 0 0,0 0-1 0 0,-1 0 0 0 0,1 0 0 0 0,-1 0 1 0 0,1 0-1 0 0,0 1 0 0 0,-1-1 1 0 0,1 0-1 0 0,0 0 0 0 0,-1-1 0 0 0,1 1 1 0 0,0 0-1 0 0,-1 0 0 0 0,1 0 0 0 0,-1 0 1 0 0,1 0-1 0 0,0-1 0 0 0,-1 1 0 0 0,1 0 1 0 0,-1-1-1 0 0,1 1 0 0 0,-1 0 0 0 0,1-1-8 0 0,-15 18 143 0 0,1 0-1 0 0,0 1 1 0 0,2 0-1 0 0,0 1 1 0 0,1 0-1 0 0,0 1 0 0 0,2 0 1 0 0,0 0-1 0 0,2 1 1 0 0,0 0-1 0 0,1 0 1 0 0,2 1-1 0 0,-2 11-142 0 0,-4 14 113 0 0,-10 45 102 0 0,3 1 1 0 0,5 0-1 0 0,4 1 0 0 0,4 2-215 0 0,5-44 84 0 0,-1-30-100 0 0,0 1 0 0 0,-2-1 0 0 0,0 0 0 0 0,-1 0 0 0 0,-2 0 0 0 0,-4 19 16 0 0,-5-67-5886 0 0,9 3 433 0 0,1 12-2233 0 0,1 1-4230 0 0</inkml:trace>
  <inkml:trace contextRef="#ctx0" brushRef="#br0" timeOffset="308.649">464 1366 20516 0 0,'0'0'478'0'0,"0"0"-66"0"0,-12 3 69 0 0,-36 12 245 0 0,49-15-657 0 0,0 0-1 0 0,-1 0 1 0 0,1 0 0 0 0,0 0 0 0 0,0 1 0 0 0,0-1 0 0 0,0 0-1 0 0,0 0 1 0 0,-1 1 0 0 0,1-1 0 0 0,0 0 0 0 0,0 1-1 0 0,0-1 1 0 0,-1 1 0 0 0,1-1 0 0 0,0 1 0 0 0,-1 0-1 0 0,1-1 1 0 0,0 1 0 0 0,-1 0 0 0 0,1-1 0 0 0,-1 1 0 0 0,1 0-1 0 0,-1-1 1 0 0,1 1 0 0 0,-1 0 0 0 0,0 0 0 0 0,1 0-1 0 0,-1 0 1 0 0,0-1 0 0 0,0 1 0 0 0,1 0 0 0 0,-1 0 0 0 0,0 0-1 0 0,0 0 1 0 0,0 0 0 0 0,0 0 0 0 0,0-1 0 0 0,0 1-1 0 0,0 0 1 0 0,-1 0 0 0 0,1 0 0 0 0,0 0 0 0 0,0 0-1 0 0,-1-1 1 0 0,1 1 0 0 0,-1 0 0 0 0,1 0 0 0 0,0 0 0 0 0,-1-1-1 0 0,1 1 1 0 0,-1 0 0 0 0,0-1 0 0 0,1 1 0 0 0,-1 0-1 0 0,0-1 1 0 0,1 1 0 0 0,-1-1 0 0 0,0 1 0 0 0,0 0-69 0 0,34 5 317 0 0,1-1 1 0 0,1-2-1 0 0,-1-1 1 0 0,0-2 0 0 0,0-1-1 0 0,29-5-317 0 0,-48 4 54 0 0,653-65 609 0 0,-629 61-510 0 0,-59-2 298 0 0,-180-1-2117 0 0,152 10-3181 0 0,2-1-4573 0 0,36 0-2367 0 0</inkml:trace>
  <inkml:trace contextRef="#ctx0" brushRef="#br0" timeOffset="4473.732">683 959 14251 0 0,'0'0'1072'0'0,"0"0"1"0"0,0 0 140 0 0,0 0 133 0 0,0 0 75 0 0,4-12-30 0 0,11-35-152 0 0,19-3 2526 0 0,-30 83-2613 0 0,-6-16-1032 0 0,-1 0-1 0 0,-1-1 1 0 0,0 0-1 0 0,-1 1 1 0 0,-1-1-1 0 0,-1-1 1 0 0,0 0-1 0 0,-8 14-119 0 0,-32 85-253 0 0,47-114 210 0 0,0-1 0 0 0,0 1 0 0 0,1 0 0 0 0,-1-1 0 0 0,0 1-1 0 0,0 0 1 0 0,0 0 0 0 0,1-1 0 0 0,-1 1 0 0 0,0 0 0 0 0,0 0 0 0 0,1-1 0 0 0,-1 1-1 0 0,0 0 1 0 0,1 0 0 0 0,-1 0 0 0 0,0-1 0 0 0,1 1 0 0 0,-1 0 0 0 0,0 0 0 0 0,1 0 0 0 0,-1 0-1 0 0,0 0 1 0 0,1 0 0 0 0,-1 0 0 0 0,0 0 0 0 0,1 0 0 0 0,-1 0 0 0 0,0 0 0 0 0,1 0 0 0 0,-1 0-1 0 0,0 0 1 0 0,1 0 0 0 0,-1 0 0 0 0,0 0 0 0 0,1 0 0 0 0,-1 0 0 0 0,0 1 0 0 0,1-1-1 0 0,-1 0 1 0 0,0 0 0 0 0,1 0 0 0 0,-1 1 0 0 0,0-1 0 0 0,0 0 0 0 0,1 0 0 0 0,-1 1 0 0 0,0-1-1 0 0,0 0 1 0 0,1 1 0 0 0,-1-1 0 0 0,0 0 0 0 0,0 0 0 0 0,0 1 0 0 0,0-1 0 0 0,1 0 0 0 0,-1 1 43 0 0,25-28-2066 0 0,-25 27 2024 0 0,76-104-3660 0 0,18-19 5124 0 0,-94 123-1352 0 0,0 1 0 0 0,0-1 0 0 0,0 1 0 0 0,1-1 0 0 0,-1 0 0 0 0,0 1 1 0 0,0-1-1 0 0,1 0 0 0 0,-1 1 0 0 0,0-1 0 0 0,0 0 0 0 0,1 1 0 0 0,-1-1 1 0 0,0 0-1 0 0,1 1 0 0 0,-1-1 0 0 0,0 0 0 0 0,1 0 0 0 0,-1 1 0 0 0,1-1 1 0 0,-1 0-1 0 0,0 0 0 0 0,1 0 0 0 0,-1 0 0 0 0,1 0 0 0 0,-1 1 0 0 0,1-1 0 0 0,-1 0 1 0 0,0 0-1 0 0,1 0 0 0 0,-1 0 0 0 0,1 0 0 0 0,-1 0 0 0 0,1 0 0 0 0,-1-1 1 0 0,1 1-1 0 0,-1 0 0 0 0,0 0 0 0 0,1 0 0 0 0,-1 0 0 0 0,1 0 0 0 0,-1-1 1 0 0,0 1-1 0 0,1 0 0 0 0,-1 0 0 0 0,0-1 0 0 0,1 1 0 0 0,-1 0 0 0 0,0-1 0 0 0,1 1 1 0 0,-1 0-1 0 0,0-1 0 0 0,0 1 0 0 0,1 0 0 0 0,-1-1-70 0 0,-11 44 1645 0 0,9-37-1535 0 0,-32 86 1003 0 0,23-67-1097 0 0,2 0 0 0 0,0 0 0 0 0,2 1 0 0 0,0 0 0 0 0,2 1 0 0 0,1 0-16 0 0,3-62-5208 0 0,-15-32 1685 0 0,13 62 3464 0 0,-36-60 412 0 0,-2 47 3370 0 0,40 19-3692 0 0,0-1 0 0 0,0 0 0 0 0,0 0 0 0 0,0 1 1 0 0,1-1-1 0 0,-1 0 0 0 0,0 1 0 0 0,0-1 0 0 0,0 1 0 0 0,1-1 0 0 0,-1 1 1 0 0,0 0-1 0 0,1-1 0 0 0,-1 1 0 0 0,0 0 0 0 0,1-1 0 0 0,-1 1 1 0 0,1 0-1 0 0,-1-1 0 0 0,1 1 0 0 0,-1 0 0 0 0,1 0 0 0 0,0 0 0 0 0,0 0 1 0 0,-1-1-1 0 0,1 1 0 0 0,0 0 0 0 0,0 0 0 0 0,0 0 0 0 0,0 0 1 0 0,0 0-1 0 0,0 0 0 0 0,0 0 0 0 0,0 0 0 0 0,0-1 0 0 0,0 1 1 0 0,0 0-1 0 0,1 0 0 0 0,-1 0 0 0 0,0 0 0 0 0,1 0 0 0 0,-1-1 0 0 0,0 1 1 0 0,1 0-1 0 0,-1 0 0 0 0,1-1 0 0 0,-1 1 0 0 0,1 0 0 0 0,0 0 1 0 0,-1-1-1 0 0,1 1 0 0 0,0-1 0 0 0,-1 1 0 0 0,1-1 0 0 0,0 1 0 0 0,0-1 1 0 0,0 1-1 0 0,0-1-31 0 0,13 4-215 0 0,-1-1 1 0 0,1-1-1 0 0,0 0 0 0 0,-1-1 1 0 0,1 0-1 0 0,0-1 0 0 0,0-1 1 0 0,0 0-1 0 0,0-1 0 0 0,-1 0 1 0 0,11-4 214 0 0,2 2-1789 0 0,8-1-4257 0 0,-9 1-5508 0 0</inkml:trace>
  <inkml:trace contextRef="#ctx0" brushRef="#br0" timeOffset="5623.714">1234 1053 0 0 0,'0'0'2116'0'0,"0"0"541"0"0,0 0 285 0 0,0 0-88 0 0,0 0-415 0 0,0 0-585 0 0,0 0-511 0 0,0 0-358 0 0,0 0-142 0 0,-3-2 17 0 0,-7-8 85 0 0,8 8 49 0 0,2 2-28 0 0,1 5 4465 0 0,6 12-4823 0 0,50-7 846 0 0,-44-11-1400 0 0,290-9 359 0 0,981-23-442 0 0,-1277 31 498 0 0,-19-1-337 0 0,-20 0-348 0 0,32 3 161 0 0,0 0-1 0 0,0 1 1 0 0,0-1-1 0 0,0 0 1 0 0,0 0-1 0 0,0 1 1 0 0,0-1-1 0 0,0 0 1 0 0,0 0-1 0 0,0 1 1 0 0,0-1-1 0 0,0 0 1 0 0,0 1-1 0 0,0-1 1 0 0,0 0-1 0 0,-1 0 1 0 0,1 0-1 0 0,0 1 1 0 0,0-1-1 0 0,0 0 1 0 0,0 0-1 0 0,-1 1 1 0 0,1-1-1 0 0,0 0 1 0 0,0 0-1 0 0,0 0 1 0 0,-1 0-1 0 0,1 1 1 0 0,0-1-1 0 0,0 0 1 0 0,-1 0-1 0 0,1 0 1 0 0,0 0-1 0 0,0 0 1 0 0,-1 0-1 0 0,1 0 1 0 0,0 0-1 0 0,0 0 1 0 0,-1 0-1 0 0,1 0 1 0 0,0 0-1 0 0,0 0 1 0 0,-1 0-1 0 0,1 0 1 0 0,0 0 55 0 0,23 9-2740 0 0,31-21-2901 0 0,-53 11 5673 0 0,-1 0 0 0 0,1 1-1 0 0,-1-1 1 0 0,1 0 0 0 0,-1 0 0 0 0,1 0 0 0 0,-1 0 0 0 0,0 0 0 0 0,0 0 0 0 0,1 0 0 0 0,-1 0 0 0 0,0 0 0 0 0,0 0 0 0 0,0 0 0 0 0,0 0 0 0 0,0 0 0 0 0,0 0 0 0 0,0 0 0 0 0,0 0 0 0 0,0 0-1 0 0,-1 0 1 0 0,1 1 0 0 0,0-1 0 0 0,-1 0 0 0 0,1 0 0 0 0,-1 0 0 0 0,1 0 0 0 0,-1 0 0 0 0,1 0 0 0 0,-1 1 0 0 0,1-1 0 0 0,-1 0 0 0 0,0 0 0 0 0,1 1 0 0 0,-1-1 0 0 0,-1 0-32 0 0,-45-49 6693 0 0,68 63-5161 0 0,-18-9-1469 0 0,1 0-1 0 0,-1 1 0 0 0,0 0 0 0 0,0 0 0 0 0,-1 0 1 0 0,1 0-1 0 0,-1 0 0 0 0,0 0 0 0 0,-1 1 0 0 0,1-1 0 0 0,-1 1 1 0 0,0-1-1 0 0,0 1 0 0 0,-1-1 0 0 0,0 1 0 0 0,0 0 0 0 0,0-1 1 0 0,0 1-1 0 0,-1 0 0 0 0,0-1 0 0 0,0 1 0 0 0,-1-1 0 0 0,0 0 1 0 0,0 1-1 0 0,-2 3-62 0 0,0-2-225 0 0,0 1 0 0 0,0-1 0 0 0,-1 0 0 0 0,0 0-1 0 0,-1-1 1 0 0,0 0 0 0 0,0 0 0 0 0,0 0 0 0 0,0 0 0 0 0,-1-1 0 0 0,-1 0 225 0 0,-9 6-3975 0 0,5-4-4529 0 0,4-2-4515 0 0</inkml:trace>
  <inkml:trace contextRef="#ctx0" brushRef="#br0" timeOffset="6533.745">1605 76 0 0 0,'0'0'640'0'0,"0"0"1666"0"0,0 0 154 0 0,0 0-174 0 0,0 0-53 0 0,0 0-46 0 0,0 0-120 0 0,0 0-221 0 0,0 0-231 0 0,0 0-140 0 0,0 0-107 0 0,4-10-94 0 0,22-45 970 0 0,-42 96 2629 0 0,-36 97-4058 0 0,20-20-731 0 0,58-137-9215 0 0,2-14-6429 0 0,-22 25 10478 0 0</inkml:trace>
  <inkml:trace contextRef="#ctx0" brushRef="#br0" timeOffset="7058.03">1674 95 8 0 0,'0'0'5432'0'0,"0"0"-496"0"0,0 0-820 0 0,0 0-1011 0 0,0 0-988 0 0,0 0-694 0 0,0 0-374 0 0,0 0-138 0 0,0 0-54 0 0,0 0-98 0 0,0 0-119 0 0,-6 11-117 0 0,-31 58 252 0 0,36-67-743 0 0,0-1 1 0 0,0 0-1 0 0,0 1 1 0 0,0-1-1 0 0,0 0 0 0 0,1 1 1 0 0,-1-1-1 0 0,1 1 0 0 0,-1-1 1 0 0,1 1-1 0 0,-1 0 0 0 0,1-1 1 0 0,0 1-1 0 0,0-1 1 0 0,0 1-1 0 0,0 0 0 0 0,0-1 1 0 0,0 1-1 0 0,0-1 0 0 0,1 1 1 0 0,-1-1-1 0 0,0 1 0 0 0,1 0 1 0 0,-1-1-1 0 0,1 1 1 0 0,0-1-1 0 0,0 0 0 0 0,-1 1 1 0 0,1-1-1 0 0,0 0 0 0 0,0 1 1 0 0,0-1-1 0 0,0 0 1 0 0,1 0-1 0 0,-1 0 0 0 0,0 0 1 0 0,0 0-1 0 0,1 0 0 0 0,-1 0 1 0 0,0 0-1 0 0,1-1 0 0 0,-1 1 1 0 0,1 0-1 0 0,-1-1 1 0 0,1 1-1 0 0,-1-1 0 0 0,1 0 1 0 0,0 1-1 0 0,-1-1 0 0 0,1 0 1 0 0,-1 0-1 0 0,1 0 1 0 0,0 0-1 0 0,-1 0 0 0 0,1 0 1 0 0,-1-1-1 0 0,1 1 0 0 0,-1-1 1 0 0,2 0-33 0 0,-1 1-30 0 0,1 0 1 0 0,-1-1-1 0 0,0 0 0 0 0,0 1 1 0 0,0-1-1 0 0,0 0 1 0 0,0 0-1 0 0,-1 0 0 0 0,1-1 1 0 0,0 1-1 0 0,0 0 0 0 0,-1-1 1 0 0,1 1-1 0 0,-1-1 1 0 0,1 1-1 0 0,-1-1 0 0 0,1 0 1 0 0,-1 1-1 0 0,0-1 1 0 0,0 0-1 0 0,0 0 0 0 0,0 0 1 0 0,0 0-1 0 0,-1 0 1 0 0,1 0-1 0 0,0 0 0 0 0,-1 0 1 0 0,0 0-1 0 0,1 0 1 0 0,-1-1-1 0 0,0 1 0 0 0,0 0 1 0 0,0 0-1 0 0,0 0 1 0 0,-1 0-1 0 0,1-1 0 0 0,-1 1 1 0 0,1 0-1 0 0,-1 0 1 0 0,0 0-1 0 0,1 0 0 0 0,-1 0 1 0 0,0 0-1 0 0,0 0 0 0 0,-1 1 1 0 0,1-1-1 0 0,0 0 1 0 0,-1 1-1 0 0,1-1 0 0 0,-2 0 30 0 0,-1-6-1012 0 0,-1 1 0 0 0,1-1-1 0 0,0 0 1 0 0,1 0-1 0 0,0-1 1 0 0,0 1 0 0 0,1-1-1 0 0,0 1 1 0 0,0-1-1 0 0,1 0 1 0 0,0 0 0 0 0,1 1-1 0 0,0-2 1013 0 0,7-20-972 0 0,-14 83 10810 0 0,8-50-9699 0 0,0 0 1 0 0,0 0 0 0 0,0 1-1 0 0,1-1 1 0 0,-1 0 0 0 0,1 0-1 0 0,0 0 1 0 0,0 0 0 0 0,0-1-1 0 0,0 1 1 0 0,0 0 0 0 0,1-1-1 0 0,-1 0 1 0 0,1 1 0 0 0,0-1-1 0 0,-1 0 1 0 0,1 0 0 0 0,0-1 0 0 0,0 1-1 0 0,0 0 1 0 0,1-1 0 0 0,-1 0-140 0 0,193 59 1700 0 0,-195-59-1682 0 0,0-1-1 0 0,0 1 1 0 0,1-1 0 0 0,-1 1 0 0 0,0-1-1 0 0,0 1 1 0 0,0 0 0 0 0,0-1-1 0 0,-1 1 1 0 0,1 0 0 0 0,0 0 0 0 0,0 0-1 0 0,0-1 1 0 0,-1 1 0 0 0,1 0 0 0 0,0 0-1 0 0,-1 0 1 0 0,1 0 0 0 0,-1 0-1 0 0,1 1 1 0 0,-1-1 0 0 0,1 0 0 0 0,-1 0-1 0 0,0 0 1 0 0,0 0 0 0 0,0 0-1 0 0,1 1 1 0 0,-1-1 0 0 0,0 0 0 0 0,0 0-1 0 0,-1 0 1 0 0,1 0 0 0 0,0 1 0 0 0,0-1-1 0 0,0 0 1 0 0,-1 0 0 0 0,1 0-1 0 0,-1 0 1 0 0,1 0 0 0 0,-1 0 0 0 0,1 0-1 0 0,-1 0 1 0 0,0 0 0 0 0,1 0 0 0 0,-2 1-18 0 0,-40 41 746 0 0,38-40-754 0 0,-204 170 723 0 0,208-173-747 0 0,-1 0 1 0 0,1 0-1 0 0,0 0 0 0 0,-1 0 0 0 0,1 0 1 0 0,-1 0-1 0 0,1 0 0 0 0,-1 1 1 0 0,1-1-1 0 0,0 0 0 0 0,-1 0 1 0 0,1 0-1 0 0,0 1 0 0 0,-1-1 0 0 0,1 0 1 0 0,0 1-1 0 0,-1-1 0 0 0,1 0 1 0 0,0 1-1 0 0,-1-1 0 0 0,1 0 0 0 0,0 1 1 0 0,0-1-1 0 0,-1 0 0 0 0,1 1 1 0 0,0-1-1 0 0,0 1 0 0 0,0-1 1 0 0,0 0-1 0 0,0 1 0 0 0,0-1 0 0 0,0 1 1 0 0,-1-1-1 0 0,1 1 0 0 0,0-1 1 0 0,0 1-1 0 0,1-1 0 0 0,-1 0 0 0 0,0 1 1 0 0,0-1-1 0 0,0 1 0 0 0,0-1 1 0 0,0 0-1 0 0,0 1 0 0 0,1-1 0 0 0,-1 1 1 0 0,0-1-1 0 0,0 0 0 0 0,0 1 1 0 0,1-1-1 0 0,-1 0 0 0 0,0 1 1 0 0,1-1-1 0 0,-1 0 0 0 0,0 1 0 0 0,1-1 1 0 0,-1 0-1 0 0,0 0 0 0 0,1 1 1 0 0,-1-1-1 0 0,1 0 0 0 0,-1 0 0 0 0,0 0 1 0 0,1 0-1 0 0,-1 1 0 0 0,1-1 1 0 0,-1 0-1 0 0,1 0 0 0 0,-1 0 32 0 0,16-3-5703 0 0,-1-3-6162 0 0,-10 3 1812 0 0</inkml:trace>
  <inkml:trace contextRef="#ctx0" brushRef="#br0" timeOffset="7412.083">2078 134 15011 0 0,'0'0'1903'0'0,"0"0"-197"0"0,0 0-60 0 0,0 0-89 0 0,0 0-240 0 0,0 0-296 0 0,0 0-278 0 0,0 0-134 0 0,0 0-8 0 0,0 0-20 0 0,0 0-52 0 0,0 0-111 0 0,1 9-113 0 0,-8 76 265 0 0,-6-27-753 0 0,9-38-2157 0 0,-6-20-15835 0 0,8-1 10356 0 0</inkml:trace>
  <inkml:trace contextRef="#ctx0" brushRef="#br0" timeOffset="7765.96">1979 192 0 0 0,'0'0'2439'0'0,"0"0"771"0"0,0 0-479 0 0,0 0-631 0 0,0 0-441 0 0,0 0-200 0 0,0 0 98 0 0,0 0-6 0 0,0 0-209 0 0,0 0-237 0 0,0 0-139 0 0,11 5-125 0 0,37 15-104 0 0,-41-17-516 0 0,1-1 1 0 0,0-1 0 0 0,-1 0-1 0 0,1 0 1 0 0,0 0-1 0 0,0-1 1 0 0,0 0 0 0 0,0 0-1 0 0,-1-1 1 0 0,1 0 0 0 0,0-1-1 0 0,3 0-221 0 0,-1 0 212 0 0,-6 1-130 0 0,9-1 91 0 0,0 0-1 0 0,1-1 1 0 0,-1 0 0 0 0,0-1 0 0 0,-1 0 0 0 0,1-1-1 0 0,-1-1 1 0 0,0 0 0 0 0,0-1 0 0 0,1 0-173 0 0,-11 3 66 0 0,0 0 0 0 0,1 0 0 0 0,-2 0 1 0 0,1-1-1 0 0,0 1 0 0 0,-1 0 0 0 0,0-1 1 0 0,0 1-1 0 0,0-1 0 0 0,0 1 0 0 0,-1-1 0 0 0,0 0 1 0 0,0 1-1 0 0,0-1 0 0 0,0 1 0 0 0,-1-1 1 0 0,0 1-1 0 0,0-1 0 0 0,0 1 0 0 0,0-1 1 0 0,-1 0-67 0 0,-16 38 570 0 0,10-9-530 0 0,2 0-1 0 0,0 0 1 0 0,1 0-1 0 0,1 1 1 0 0,2 0-1 0 0,0 0 1 0 0,2 0-1 0 0,0 2-39 0 0,-5-14-340 0 0,1-10-2147 0 0,3-3-3328 0 0,0-2-4956 0 0,1 0 1529 0 0</inkml:trace>
  <inkml:trace contextRef="#ctx0" brushRef="#br0" timeOffset="8035.708">2360 156 5465 0 0,'0'0'3433'0'0,"0"0"-444"0"0,0 0-388 0 0,0 0-285 0 0,0 0-172 0 0,0 0-197 0 0,0 0-404 0 0,0 0-419 0 0,0 0-345 0 0,-1 11-241 0 0,-17 88 414 0 0,18-96-2356 0 0,-2 12 3166 0 0,1-11-7162 0 0,2-2-7047 0 0,0-3 4105 0 0</inkml:trace>
  <inkml:trace contextRef="#ctx0" brushRef="#br0" timeOffset="8287.246">2427 85 832 0 0,'0'0'3506'0'0,"0"0"268"0"0,0 0 27 0 0,0 0-355 0 0,0 0-612 0 0,0 0-817 0 0,0 0-742 0 0,0 0-457 0 0,0 0-209 0 0,0 0 15 0 0,0 0 43 0 0,0 0-47 0 0,0 0-92 0 0,1 5-123 0 0,2 12-203 0 0,-2-12-129 0 0,-1-1-1 0 0,0 0 1 0 0,1 0 0 0 0,0 0 0 0 0,0 0-1 0 0,0 0 1 0 0,0-1 0 0 0,0 1-1 0 0,1 0 1 0 0,0 0 0 0 0,0-1 0 0 0,0 1-1 0 0,0-1 1 0 0,1 0 0 0 0,-1 0 0 0 0,1 0-1 0 0,0 0 1 0 0,0 0 0 0 0,0 0 0 0 0,3 2-73 0 0,96 17 1039 0 0,-55-18-913 0 0,-80 26 230 0 0,-11-2-843 0 0,0 3 1 0 0,2 2-1 0 0,1 1 0 0 0,2 2 487 0 0,10-9-4112 0 0,20-20-98 0 0,0 1-3370 0 0,3-3-3505 0 0</inkml:trace>
  <inkml:trace contextRef="#ctx0" brushRef="#br0" timeOffset="8642.028">1630 510 18316 0 0,'0'0'3185'0'0,"0"0"-2073"0"0,-13 0-567 0 0,-4-1-269 0 0,-72 1 3401 0 0,119 5-2338 0 0,407-30-269 0 0,115 6-821 0 0,-535 15-30 0 0,-24 1 188 0 0,-29 0-278 0 0,-26 19-1761 0 0,44-4-2099 0 0,0 3-4046 0 0,12-10-3390 0 0</inkml:trace>
  <inkml:trace contextRef="#ctx0" brushRef="#br0" timeOffset="9121.864">1808 774 18148 0 0,'0'0'720'0'0,"0"0"-60"0"0,0 0 158 0 0,0 0 199 0 0,0 0 91 0 0,0 0-38 0 0,3-10-168 0 0,11-31-200 0 0,-13 40-650 0 0,0 0-1 0 0,-1 0 1 0 0,1 0-1 0 0,0 0 1 0 0,0 0-1 0 0,0 0 1 0 0,0 0-1 0 0,0 0 0 0 0,0 0 1 0 0,0 1-1 0 0,0-1 1 0 0,0 0-1 0 0,0 1 1 0 0,1-1-1 0 0,-1 1 1 0 0,0-1-1 0 0,0 1 0 0 0,1 0 1 0 0,-1-1-1 0 0,0 1 1 0 0,1 0-1 0 0,-1 0 1 0 0,0 0-1 0 0,1 0 1 0 0,-1 0-1 0 0,0 0 0 0 0,0 0 1 0 0,1 0-1 0 0,-1 1 1 0 0,0-1-1 0 0,1 1 1 0 0,-1-1-1 0 0,0 1 1 0 0,0-1-1 0 0,0 1 0 0 0,0-1 1 0 0,1 1-1 0 0,-1 0 1 0 0,0 0-1 0 0,0 0 1 0 0,0 0-1 0 0,0 0 1 0 0,-1 0-1 0 0,1 0 1 0 0,0 0-52 0 0,76 137 1955 0 0,-78-210-831 0 0,2 51-1146 0 0,0 0 0 0 0,2-1 0 0 0,0 1 0 0 0,1 0 0 0 0,2 0 0 0 0,0 0 0 0 0,1 1 0 0 0,2-4 22 0 0,-6 22-4 0 0,-1 1 0 0 0,0-1 1 0 0,1 1-1 0 0,0-1 0 0 0,-1 1 0 0 0,1 0 1 0 0,0 0-1 0 0,-1 0 0 0 0,1 1 0 0 0,0-1 1 0 0,0 1-1 0 0,0-1 0 0 0,0 1 1 0 0,0 0-1 0 0,0 0 0 0 0,-1 0 0 0 0,1 0 1 0 0,0 1-1 0 0,0-1 0 0 0,0 1 0 0 0,0 0 1 0 0,-1 0-1 0 0,1 0 0 0 0,0 0 0 0 0,-1 0 1 0 0,1 1-1 0 0,2 1 4 0 0,23 4 9 0 0,95 0-71 0 0,-97-9-4794 0 0,-1-2-5075 0 0,-24 4-2555 0 0</inkml:trace>
  <inkml:trace contextRef="#ctx0" brushRef="#br0" timeOffset="9409.081">2131 685 16932 0 0,'0'0'2169'0'0,"0"0"-935"0"0,0 0-252 0 0,0 0 131 0 0,0 0 86 0 0,0 0-96 0 0,0 0-247 0 0,0 0-216 0 0,0 0-186 0 0,0 0-124 0 0,0 0-75 0 0,0 0-85 0 0,0 0-26 0 0,10 4-15 0 0,30 13-24 0 0,-39-15-92 0 0,0-1-1 0 0,0 0 0 0 0,0 1 0 0 0,0-1 1 0 0,0 1-1 0 0,0-1 0 0 0,0 1 1 0 0,-1-1-1 0 0,1 1 0 0 0,0-1 0 0 0,-1 1 1 0 0,0 0-1 0 0,1 0 0 0 0,-1-1 0 0 0,0 1 1 0 0,0 0-1 0 0,0-1 0 0 0,0 1 1 0 0,0 0-1 0 0,0 0 0 0 0,0-1 0 0 0,-1 1 1 0 0,1 0-1 0 0,-1-1 0 0 0,1 1 1 0 0,-1-1-1 0 0,1 1 0 0 0,-1 0 0 0 0,0-1 1 0 0,0 1-1 0 0,0-1 0 0 0,0 0 0 0 0,0 1 1 0 0,-1 0-13 0 0,1-1 6 0 0,-44 52 266 0 0,82-56-102 0 0,57-24-1498 0 0,-53 16-6037 0 0,-28 8 2548 0 0,6-2-8106 0 0</inkml:trace>
  <inkml:trace contextRef="#ctx0" brushRef="#br0" timeOffset="10927.448">2994 783 0 0 0,'0'0'1636'0'0,"3"-12"505"0"0,68-191 11848 0 0,-70 200-13796 0 0,4-8 453 0 0,1 0 0 0 0,-1 0 0 0 0,2 0 0 0 0,0 1 0 0 0,0 0 0 0 0,0 0 0 0 0,1 1 0 0 0,1 0 0 0 0,0 0 0 0 0,5-3-646 0 0,-13 12 54 0 0,1 0 1 0 0,-1 0 0 0 0,0 0 0 0 0,1 0 0 0 0,-1 0 0 0 0,0 1-1 0 0,0-1 1 0 0,1 0 0 0 0,-1 1 0 0 0,0-1 0 0 0,0 1 0 0 0,1-1-1 0 0,-1 1 1 0 0,0 0 0 0 0,0 0 0 0 0,0-1 0 0 0,0 1 0 0 0,0 0-1 0 0,0 0 1 0 0,0 0 0 0 0,0 0 0 0 0,-1 0 0 0 0,1 0 0 0 0,0 0 0 0 0,-1 1-1 0 0,1-1 1 0 0,0 0 0 0 0,-1 0 0 0 0,0 0 0 0 0,1 1 0 0 0,-1-1-1 0 0,0 0 1 0 0,1 1 0 0 0,-1-1 0 0 0,0 0 0 0 0,0 0 0 0 0,0 1-1 0 0,0-1 1 0 0,0 0 0 0 0,0 1 0 0 0,-1-1 0 0 0,1 0 0 0 0,0 1-1 0 0,-1-1 1 0 0,1 0 0 0 0,-1 0 0 0 0,1 0 0 0 0,-1 1 0 0 0,1-1-1 0 0,-2 1-54 0 0,2 3 157 0 0,-5 49 349 0 0,-2-1 1 0 0,-3 1 0 0 0,-1-1 0 0 0,-12 25-507 0 0,-3 21 277 0 0,-26 153 20 0 0,4 55-297 0 0,39-261-60 0 0,11-82-1297 0 0,35-87-4046 0 0,-7 42-3124 0 0,-13 35-5 0 0,-8 23 2493 0 0</inkml:trace>
  <inkml:trace contextRef="#ctx0" brushRef="#br0" timeOffset="11492.985">3218 572 5809 0 0,'0'0'2925'0'0,"0"-13"-41"0"0,0-65 2155 0 0,-29 46 1898 0 0,27 31-6874 0 0,1 0 1 0 0,-1 0-1 0 0,0 1 0 0 0,1-1 0 0 0,-1 1 1 0 0,0-1-1 0 0,0 1 0 0 0,1 0 1 0 0,-1 0-1 0 0,0 0 0 0 0,0 0 0 0 0,0 0 1 0 0,1 0-1 0 0,-1 0 0 0 0,0 0 1 0 0,0 1-1 0 0,1-1 0 0 0,-1 1 0 0 0,0-1 1 0 0,0 1-1 0 0,1 0 0 0 0,-1 0 1 0 0,1 0-1 0 0,-1 0 0 0 0,1 0 0 0 0,-1 0 1 0 0,1 0-1 0 0,0 0 0 0 0,-1 0 0 0 0,1 1 1 0 0,0-1-1 0 0,0 1 0 0 0,0-1 1 0 0,0 1-1 0 0,0-1 0 0 0,0 2-63 0 0,2-1 32 0 0,0 0-1 0 0,0 0 0 0 0,0 0 1 0 0,0 0-1 0 0,0 0 0 0 0,1 0 1 0 0,-1 0-1 0 0,1 0 0 0 0,0 0 0 0 0,-1-1 1 0 0,1 1-1 0 0,0-1 0 0 0,0 1 1 0 0,0-1-1 0 0,0 0 0 0 0,0 0 1 0 0,0 0-1 0 0,0 0 0 0 0,1 0 1 0 0,-1 0-1 0 0,0 0 0 0 0,1-1 1 0 0,-1 1-1 0 0,0-1 0 0 0,1 0 1 0 0,-1 0-1 0 0,0 0 0 0 0,1 0 1 0 0,-1 0-1 0 0,1 0-31 0 0,-2 0 12 0 0,67 6 268 0 0,0-3-1 0 0,0-3 0 0 0,39-7-279 0 0,-1 2 87 0 0,-68 4-82 0 0,882-9 250 0 0,-902 12 54 0 0,-27-2 682 0 0,-100-5-802 0 0,109 5-221 0 0,0 0 10 0 0,-22 12-174 0 0,6 4 244 0 0,2 1-1 0 0,0 0 1 0 0,1 1 0 0 0,1 0 0 0 0,0 1 0 0 0,2 0 0 0 0,0 1 0 0 0,1 0 0 0 0,1 0 0 0 0,1 1 0 0 0,1 0 0 0 0,1 1 0 0 0,-3 20-48 0 0,3-23 73 0 0,-25 115 255 0 0,6 0 1 0 0,6 2-1 0 0,2 41-328 0 0,24 108 64 0 0,-11-251-1111 0 0,-12-65-3468 0 0,10 15 976 0 0,2 4-2381 0 0,3 12 5606 0 0,-3-11-11567 0 0</inkml:trace>
  <inkml:trace contextRef="#ctx0" brushRef="#br0" timeOffset="11889.83">3111 1531 17500 0 0,'0'0'825'0'0,"-12"4"-142"0"0,-100 43 2684 0 0,111-47-3260 0 0,-1 1 0 0 0,0-1 0 0 0,1 1-1 0 0,-1-1 1 0 0,1 1 0 0 0,-1 0-1 0 0,1-1 1 0 0,-1 1 0 0 0,1 0 0 0 0,-1 0-1 0 0,1 0 1 0 0,0 0 0 0 0,0 1-1 0 0,-1-1 1 0 0,1 0 0 0 0,0 0 0 0 0,0 1-1 0 0,0-1 1 0 0,0 1 0 0 0,0-1-1 0 0,1 1 1 0 0,-1-1 0 0 0,0 1 0 0 0,1 0-1 0 0,-1-1 1 0 0,1 1 0 0 0,0-1-1 0 0,-1 1 1 0 0,1 0 0 0 0,0 0 0 0 0,0-1-1 0 0,0 1 1 0 0,0 0 0 0 0,0-1-1 0 0,1 1 1 0 0,-1 0 0 0 0,0-1 0 0 0,1 1-1 0 0,-1 0 1 0 0,1-1 0 0 0,0 1-1 0 0,-1-1 1 0 0,1 1 0 0 0,0-1 0 0 0,0 1-1 0 0,0-1 1 0 0,0 0 0 0 0,0 1-1 0 0,0-1 1 0 0,1 0 0 0 0,-1 0 0 0 0,0 0-1 0 0,1 0 1 0 0,0 1-107 0 0,14 4 162 0 0,1 0-1 0 0,-1 0 1 0 0,1-2 0 0 0,0 0 0 0 0,0-1-1 0 0,1-1 1 0 0,-1 0 0 0 0,1-2-1 0 0,-1 0 1 0 0,16-2-162 0 0,4 2 63 0 0,386-10 159 0 0,208-42-185 0 0,-590 44 20 0 0,-76 0-369 0 0,-20 3-1077 0 0,0-1-3298 0 0,20 2-6243 0 0,21 2-1406 0 0</inkml:trace>
  <inkml:trace contextRef="#ctx0" brushRef="#br0" timeOffset="12447.867">3396 896 20212 0 0,'0'0'428'0'0,"0"0"-69"0"0,0 0 56 0 0,1-10 161 0 0,5-33 124 0 0,39-26 1862 0 0,-34 58-2329 0 0,-7 6-141 0 0,0-1 0 0 0,1 1 1 0 0,0 0-1 0 0,0 1 0 0 0,0-1 0 0 0,0 1 0 0 0,1 0 0 0 0,0 1 0 0 0,0-1 0 0 0,0 1 0 0 0,0 0 0 0 0,0 0 0 0 0,0 1 0 0 0,1 0 0 0 0,0 0 0 0 0,3 0-92 0 0,-8 4 28 0 0,0 0-1 0 0,-1 1 1 0 0,1-1 0 0 0,0 1 0 0 0,-1-1 0 0 0,1 1 0 0 0,-1-1-1 0 0,0 1 1 0 0,0 0 0 0 0,0 0 0 0 0,0 0 0 0 0,-1 0 0 0 0,1 0 0 0 0,-1-1-1 0 0,1 1 1 0 0,-1 0 0 0 0,0 0 0 0 0,0 0 0 0 0,-1 0 0 0 0,1 0-1 0 0,0 0 1 0 0,-1 0 0 0 0,0 0 0 0 0,0 0-28 0 0,-7 38 147 0 0,-1-1 0 0 0,-2 0 1 0 0,-2-1-1 0 0,-13 28-147 0 0,-21 64 27 0 0,26-22 89 0 0,22-108-101 0 0,0 0 0 0 0,0 0 0 0 0,0-1 0 0 0,0 1 0 0 0,0 0 0 0 0,0-1 0 0 0,1 1 0 0 0,-1-1 0 0 0,0 1 0 0 0,0-1 0 0 0,1 0 0 0 0,-1 1 1 0 0,0-1-1 0 0,0 0 0 0 0,1 0 0 0 0,-1 0 0 0 0,0 0 0 0 0,0 0 0 0 0,1 0 0 0 0,-1-1 0 0 0,0 1 0 0 0,0 0 0 0 0,1 0 0 0 0,-1-1 0 0 0,0 1 0 0 0,0-1 0 0 0,0 1 0 0 0,0-1 0 0 0,1 0 0 0 0,-1 1 0 0 0,0-1 0 0 0,0 0 0 0 0,0 0 0 0 0,0 0 0 0 0,-1 0 0 0 0,1 0 0 0 0,0 0 0 0 0,0 0 0 0 0,-1 0 1 0 0,1 0-16 0 0,50-42 65 0 0,-3-3 1 0 0,-1-1-1 0 0,-2-3 1 0 0,-3-1 0 0 0,-2-2-1 0 0,-2-2 1 0 0,14-31-66 0 0,-28 49 61 0 0,-81 156 552 0 0,52-109-595 0 0,-10 15-31 0 0,2 2 1 0 0,0 0 0 0 0,2 1 0 0 0,1 0 0 0 0,1 0 0 0 0,2 1-1 0 0,0 0 1 0 0,2 0 0 0 0,-1 24 12 0 0,25 5-2270 0 0,-12-47-2057 0 0,2-2-3506 0 0,-5-5-4697 0 0</inkml:trace>
  <inkml:trace contextRef="#ctx0" brushRef="#br0" timeOffset="12721.854">3978 1112 22501 0 0,'0'0'789'0'0,"0"0"15"0"0,0 0 110 0 0,0 0 54 0 0,0 0-80 0 0,0 0-210 0 0,0 0-257 0 0,0 0-173 0 0,0 0-100 0 0,0 0-22 0 0,-11-3-37 0 0,-33-9-8 0 0,42 12-72 0 0,0 1 0 0 0,0-1 0 0 0,0 1 0 0 0,-1 0 0 0 0,2 0 0 0 0,-1 0 0 0 0,0 0 0 0 0,0 0-1 0 0,0 0 1 0 0,0 0 0 0 0,1 1 0 0 0,-1-1 0 0 0,0 1 0 0 0,1-1 0 0 0,0 1 0 0 0,-1-1-1 0 0,1 1 1 0 0,0 0 0 0 0,0 0 0 0 0,0 0 0 0 0,0 0 0 0 0,0 0 0 0 0,0 0 0 0 0,0 0-1 0 0,1 0 1 0 0,-1 1-9 0 0,-1 2 39 0 0,-4 7-4 0 0,1 0 0 0 0,1 0 0 0 0,1 1 0 0 0,-1 0-1 0 0,2-1 1 0 0,0 1 0 0 0,0 0 0 0 0,1 0 0 0 0,1 0 0 0 0,0 0 0 0 0,1 0 0 0 0,0 0 0 0 0,1 0 0 0 0,1 0 0 0 0,0 0 0 0 0,3 9-35 0 0,-4-17-114 0 0,0 0 1 0 0,0 0-1 0 0,0 1 1 0 0,-1-1-1 0 0,0 1 1 0 0,0-1-1 0 0,-1 1 1 0 0,1-1-1 0 0,-1 1 1 0 0,-1 0 0 0 0,1-1-1 0 0,-1 1 1 0 0,0-1-1 0 0,0 1 1 0 0,0-1-1 0 0,-1 0 1 0 0,0 2 113 0 0,-12 9-5254 0 0,-7-4-4468 0 0,14-10-2105 0 0</inkml:trace>
  <inkml:trace contextRef="#ctx0" brushRef="#br0" timeOffset="12991.903">3652 1411 19172 0 0,'0'0'1680'0'0,"0"0"-679"0"0,0 0-97 0 0,0 0-8 0 0,63-33 40 0 0,-33 24-168 0 0,8-2-319 0 0,6-1-193 0 0,8-1-192 0 0,5-1-224 0 0,7-1-577 0 0,-15 4-3976 0 0,-14 3-8657 0 0</inkml:trace>
  <inkml:trace contextRef="#ctx0" brushRef="#br0" timeOffset="21716.013">4352 1078 7370 0 0,'0'0'2017'0'0,"0"0"-68"0"0,0 0-60 0 0,0 0-23 0 0,0 0-51 0 0,0 0-106 0 0,0 0-178 0 0,0 0-230 0 0,0 0-198 0 0,0 0-219 0 0,0 0-190 0 0,-5-4-110 0 0,-19-19 714 0 0,7 53 1339 0 0,23-14-1394 0 0,44-13-1293 0 0,-42-3 156 0 0,790-22 88 0 0,-316-4-24 0 0,-482 26-159 0 0,0 0 0 0 0,-1 0 0 0 0,1 0 0 0 0,0-1 0 0 0,-1 1 0 0 0,1 0 0 0 0,0 0-1 0 0,0 0 1 0 0,-1-1 0 0 0,1 1 0 0 0,0 0 0 0 0,0-1 0 0 0,-1 1 0 0 0,1 0 0 0 0,0 0-1 0 0,0-1 1 0 0,0 1 0 0 0,-1 0 0 0 0,1-1 0 0 0,0 1 0 0 0,0-1 0 0 0,0 1 0 0 0,0 0-1 0 0,0-1 1 0 0,0 1 0 0 0,0 0 0 0 0,0-1 0 0 0,0 1 0 0 0,0 0 0 0 0,0-1-1 0 0,0 1 1 0 0,0-1 0 0 0,0 1 0 0 0,0 0 0 0 0,0-1 0 0 0,0 1 0 0 0,1 0 0 0 0,-1-1-1 0 0,0 1 1 0 0,0 0 0 0 0,0-1 0 0 0,1 1 0 0 0,-1 0 0 0 0,0-1 0 0 0,0 1 0 0 0,1 0-1 0 0,-1 0 1 0 0,0-1 0 0 0,0 1 0 0 0,1 0 0 0 0,-1 0 0 0 0,0 0 0 0 0,1 0-1 0 0,-1-1 1 0 0,0 1 0 0 0,1 0-11 0 0,-34-15 53 0 0,-20 2-204 0 0,75 24-1060 0 0,-11-11 1170 0 0,-11 0 43 0 0,1 0 0 0 0,0 0 0 0 0,-1-1-1 0 0,1 1 1 0 0,0 0 0 0 0,-1 1 0 0 0,1-1 0 0 0,0 0-1 0 0,-1 0 1 0 0,1 0 0 0 0,-1 0 0 0 0,1 0 0 0 0,0 1-1 0 0,-1-1 1 0 0,1 0 0 0 0,-1 1 0 0 0,1-1 0 0 0,0 0 0 0 0,-1 1-1 0 0,1-1 1 0 0,-1 1 0 0 0,0-1 0 0 0,1 0 0 0 0,-1 1-1 0 0,1-1 1 0 0,-1 1 0 0 0,0 0 0 0 0,1-1 0 0 0,-1 1-1 0 0,0-1 1 0 0,1 1 0 0 0,-1-1 0 0 0,0 1 0 0 0,0 0 0 0 0,0-1-1 0 0,1 1 1 0 0,-1 0 0 0 0,0-1 0 0 0,0 1 0 0 0,0 0-1 0 0,0-1 1 0 0,0 1 0 0 0,0 0 0 0 0,-1-1 0 0 0,1 1 0 0 0,0-1-1 0 0,0 1-1 0 0,1 4 11 0 0,0-1 0 0 0,0 0 0 0 0,0 1 0 0 0,-1-1 0 0 0,1 1 0 0 0,-1-1 0 0 0,0 1 1 0 0,-1-1-1 0 0,1 1 0 0 0,-1-1 0 0 0,0 1 0 0 0,0-1 0 0 0,0 1 0 0 0,-1-1 0 0 0,1 0 0 0 0,-1 0 0 0 0,0 0 0 0 0,0 0 0 0 0,-1 0 0 0 0,-1 2-11 0 0,-26 25-7023 0 0,23-27-5387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5:00.4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309 126 10818 0 0,'0'0'1945'0'0,"0"0"-52"0"0,3-13-95 0 0,16-47 259 0 0,0 8 4560 0 0,-59 180-4338 0 0,-1 42-1564 0 0,91-323-750 0 0,-51 152-251 0 0,0 1-1 0 0,-1 0 0 0 0,1-1 0 0 0,0 1 0 0 0,-1 0 0 0 0,1 0 1 0 0,-1 0-1 0 0,1 0 0 0 0,0 0 0 0 0,-1 1 0 0 0,1-1 0 0 0,-1 0 1 0 0,1 1-1 0 0,0-1 0 0 0,0 1 0 0 0,-1-1 0 0 0,1 1 0 0 0,0 0 1 0 0,0-1-1 0 0,-1 1 0 0 0,1 0 0 0 0,0 0 0 0 0,0 0 0 0 0,0 0 1 0 0,0 0-1 0 0,0 0 0 0 0,1 0 0 0 0,-1 0 0 0 0,0 0 0 0 0,0 1 287 0 0,1-2-7 0 0,-65 58-18609 0 0,56-51 17757 0 0</inkml:trace>
  <inkml:trace contextRef="#ctx0" brushRef="#br0" timeOffset="312.037">109 311 0 0 0,'0'0'3386'0'0,"0"0"205"0"0,0 0-231 0 0,0 0-438 0 0,-12 4-500 0 0,1-1-1949 0 0,-75 28 6717 0 0,87-31-7143 0 0,-1 0 1 0 0,1 0-1 0 0,-1 0 0 0 0,1 0 1 0 0,-1 0-1 0 0,1 0 1 0 0,-1 0-1 0 0,0 1 1 0 0,1-1-1 0 0,-1 0 1 0 0,1 0-1 0 0,-1 0 0 0 0,0 1 1 0 0,1-1-1 0 0,-1 0 1 0 0,1 1-1 0 0,-1-1 1 0 0,0 0-1 0 0,0 1 1 0 0,1-1-1 0 0,-1 0 1 0 0,0 1-1 0 0,1-1 0 0 0,-1 1 1 0 0,0-1-1 0 0,0 0 1 0 0,0 1-1 0 0,0-1 1 0 0,1 1-1 0 0,-1-1 1 0 0,0 1-1 0 0,0-1 0 0 0,0 1 1 0 0,0-1-1 0 0,0 0 1 0 0,0 1-1 0 0,0-1 1 0 0,0 1-1 0 0,0-1 1 0 0,0 1-1 0 0,-1-1 0 0 0,1 1 1 0 0,0-1-1 0 0,0 1 1 0 0,0-1-1 0 0,0 0 1 0 0,-1 1-1 0 0,1-1 1 0 0,0 1-1 0 0,0-1 0 0 0,-1 0 1 0 0,1 1-1 0 0,0-1 1 0 0,-1 0-1 0 0,1 1 1 0 0,0-1-1 0 0,-1 0 1 0 0,1 0-1 0 0,-1 1 1 0 0,1-1-1 0 0,0 0 0 0 0,-1 0 1 0 0,1 0-48 0 0,39 4 907 0 0,409-23 941 0 0,-392 16-1452 0 0,-148 24 117 0 0,58 7-2835 0 0,14-6-2343 0 0,1-1-7324 0 0,14-14 968 0 0</inkml:trace>
  <inkml:trace contextRef="#ctx0" brushRef="#br0" timeOffset="815.95">24 672 9978 0 0,'0'0'2690'0'0,"0"0"-251"0"0,0 0-208 0 0,0 0-173 0 0,0 0-249 0 0,0 0-362 0 0,0 0-379 0 0,0 0-317 0 0,0 0-230 0 0,-5-10-140 0 0,-13-35-87 0 0,18 44-256 0 0,0-1 1 0 0,0 0-1 0 0,0 0 1 0 0,0 1 0 0 0,0-1-1 0 0,0 0 1 0 0,1 0-1 0 0,-1 1 1 0 0,1-1-1 0 0,-1 0 1 0 0,1 1-1 0 0,0-1 1 0 0,-1 0-1 0 0,1 1 1 0 0,0-1-1 0 0,0 1 1 0 0,0-1 0 0 0,0 1-1 0 0,0 0 1 0 0,1-1-1 0 0,-1 1 1 0 0,0 0-1 0 0,1 0 1 0 0,-1 0-1 0 0,1 0 1 0 0,-1 0-1 0 0,1 0 1 0 0,-1 0 0 0 0,1 1-1 0 0,0-1 1 0 0,-1 0-1 0 0,1 1-38 0 0,-1-1 26 0 0,1 1-6 0 0,-1-1 1 0 0,1 0-1 0 0,0 1 0 0 0,0-1 1 0 0,-1 1-1 0 0,1-1 0 0 0,0 1 1 0 0,0 0-1 0 0,0 0 0 0 0,-1 0 1 0 0,1 0-1 0 0,0 0 1 0 0,0 0-1 0 0,0 0 0 0 0,-1 1 1 0 0,1-1-1 0 0,0 1 0 0 0,0-1 1 0 0,-1 1-1 0 0,1 0 1 0 0,0-1-1 0 0,-1 1 0 0 0,1 0 1 0 0,-1 0-1 0 0,1 0 0 0 0,-1 1 1 0 0,1-1-1 0 0,-1 0 1 0 0,0 0-1 0 0,0 1 0 0 0,1-1 1 0 0,-1 1-1 0 0,0-1 0 0 0,0 1 1 0 0,-1-1-1 0 0,1 1 1 0 0,0 0-1 0 0,0-1 0 0 0,-1 1 1 0 0,1 0-1 0 0,0 1-20 0 0,17 79 348 0 0,-18-80-344 0 0,11 58 205 0 0,5-112 1158 0 0,46-213-1179 0 0,-57 262-264 0 0,2 23 11 0 0,-1-17 66 0 0,0 0 1 0 0,0 0-1 0 0,0 0 1 0 0,0-1 0 0 0,1 0-1 0 0,-1 0 1 0 0,0-1-1 0 0,1 1 1 0 0,0-1 0 0 0,-1-1-1 0 0,1 0 1 0 0,-1 0-1 0 0,1 0 1 0 0,0 0-1 0 0,-1-1 1 0 0,1 0 0 0 0,4-2-2 0 0,2 2 1 0 0,34-4-1338 0 0,-57 16-6616 0 0,6-7 122 0 0,1-2-3916 0 0</inkml:trace>
  <inkml:trace contextRef="#ctx0" brushRef="#br0" timeOffset="1171.166">229 576 17884 0 0,'0'0'1516'0'0,"0"0"-105"0"0,0 0-3 0 0,0 0-29 0 0,0 0-184 0 0,0 0-321 0 0,0 0-291 0 0,0 0-185 0 0,0 0-114 0 0,0 0-28 0 0,0 0-14 0 0,0 0-31 0 0,0 0-5 0 0,12-1-30 0 0,38-1-32 0 0,-48 1-124 0 0,0 1 0 0 0,0 0 1 0 0,0-1-1 0 0,0 1 0 0 0,1 0 0 0 0,-1 1 0 0 0,0-1 0 0 0,0 0 0 0 0,0 1 0 0 0,0-1 0 0 0,0 1 0 0 0,0-1 0 0 0,0 1 0 0 0,0 0 0 0 0,0 0 1 0 0,0 0-1 0 0,0 0 0 0 0,0 0 0 0 0,-1 1 0 0 0,1-1 0 0 0,0 0 0 0 0,-1 1 0 0 0,1-1 0 0 0,-1 1 0 0 0,0 0 0 0 0,1-1 0 0 0,-1 1 0 0 0,0 0 0 0 0,0 0 1 0 0,0 0-1 0 0,0 0 0 0 0,-1 0 0 0 0,1 0 0 0 0,0 0 0 0 0,-1 0 0 0 0,1 0 0 0 0,-1 0 0 0 0,0 0 0 0 0,0 0 0 0 0,0 1 0 0 0,0-1 0 0 0,0 0 1 0 0,0 0-1 0 0,0 0 0 0 0,-1 0 0 0 0,1 0 0 0 0,-1 0 0 0 0,0 0 0 0 0,1 0 0 0 0,-1 0 0 0 0,0 0 0 0 0,0 0 0 0 0,0 0 0 0 0,-1 0 0 0 0,1-1 0 0 0,0 1 1 0 0,-1 0-1 0 0,0 0-20 0 0,-135 89 525 0 0,137-91-520 0 0,0 0 0 0 0,1 0 1 0 0,-1 0-1 0 0,0 0 0 0 0,0 0 0 0 0,1 0 0 0 0,-1 0 1 0 0,0 1-1 0 0,1-1 0 0 0,-1 0 0 0 0,0 0 1 0 0,1 0-1 0 0,-1 0 0 0 0,0 0 0 0 0,0 1 0 0 0,1-1 1 0 0,-1 0-1 0 0,0 0 0 0 0,0 0 0 0 0,1 1 0 0 0,-1-1 1 0 0,0 0-1 0 0,0 0 0 0 0,0 1 0 0 0,1-1 0 0 0,-1 0 1 0 0,0 1-1 0 0,0-1 0 0 0,0 0 0 0 0,0 0 0 0 0,0 1 1 0 0,0-1-1 0 0,0 0 0 0 0,0 1 0 0 0,1-1 0 0 0,-1 0 1 0 0,0 1-1 0 0,0-1 0 0 0,-1 0 0 0 0,1 1 1 0 0,0-1-1 0 0,0 0 0 0 0,0 1 0 0 0,0-1 0 0 0,0 0 1 0 0,0 0-1 0 0,0 1 0 0 0,0-1 0 0 0,0 0 0 0 0,-1 1 1 0 0,1-1-1 0 0,0 0 0 0 0,0 0 0 0 0,0 1 0 0 0,-1-1 1 0 0,1 0-6 0 0,30-1 196 0 0,23-8-557 0 0,45-5 1031 0 0,-32 10-8917 0 0,-60 4-4198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5:16.6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138 575 13051 0 0,'0'0'3071'0'0,"0"0"-662"0"0,0 0-382 0 0,0 0-211 0 0,0 0-220 0 0,0 0-226 0 0,0 0-288 0 0,0 0-321 0 0,0 0-281 0 0,0 0-216 0 0,0 0-98 0 0,0 0-10 0 0,0 0 40 0 0,2 2 1 0 0,-8 79 215 0 0,0-51-409 0 0,3-3-685 0 0,-4 25 436 0 0,1-37-4796 0 0,-4-2-4819 0 0,8-11-1949 0 0</inkml:trace>
  <inkml:trace contextRef="#ctx0" brushRef="#br0" timeOffset="183.706">0 677 13139 0 0,'0'0'2672'0'0,"0"0"-328"0"0,0 0-436 0 0,0 0-464 0 0,0 0-450 0 0,0 0-301 0 0,0 0-165 0 0,0 0-63 0 0,0 0-12 0 0,0 0-93 0 0,11 0-88 0 0,155 6 320 0 0,-123-4-4240 0 0,-5-1-4352 0 0,-23 0-4088 0 0</inkml:trace>
  <inkml:trace contextRef="#ctx0" brushRef="#br0" timeOffset="392.42">462 644 12827 0 0,'0'0'5961'0'0,"0"0"-3675"0"0,0 0-1285 0 0,0 0-227 0 0,0 0-187 0 0,0 0-119 0 0,0 0-95 0 0,0 0-123 0 0,12-1-97 0 0,127 0-509 0 0,-129 1 196 0 0,36 2-5140 0 0,-22-3-1608 0 0,-2-1-3961 0 0,-14 1 9782 0 0</inkml:trace>
  <inkml:trace contextRef="#ctx0" brushRef="#br0" timeOffset="658.151">743 594 136 0 0,'0'0'4721'0'0,"0"0"-943"0"0,0 0-578 0 0,0 0-341 0 0,0 0-387 0 0,0 0-363 0 0,0 0-295 0 0,0 0-250 0 0,0 0-328 0 0,0 0-381 0 0,0 0-324 0 0,0 0-223 0 0,0 0-20 0 0,-4-5 76 0 0,0 1-305 0 0,4 4-40 0 0,0 1 0 0 0,0 0-1 0 0,0-1 1 0 0,0 1-1 0 0,-1-1 1 0 0,1 1 0 0 0,0-1-1 0 0,0 1 1 0 0,0-1 0 0 0,0 1-1 0 0,0-1 1 0 0,-1 1-1 0 0,1-1 1 0 0,0 1 0 0 0,0-1-1 0 0,-1 1 1 0 0,1-1-1 0 0,0 0 1 0 0,-1 1 0 0 0,1-1-1 0 0,-1 1 1 0 0,1-1 0 0 0,0 0-1 0 0,-1 1 1 0 0,1-1-1 0 0,-1 0 1 0 0,1 0 0 0 0,-1 1-1 0 0,1-1 1 0 0,-1 0-1 0 0,1 0 1 0 0,-1 0 0 0 0,1 0-1 0 0,-1 0 1 0 0,1 1 0 0 0,-1-1-1 0 0,1 0 1 0 0,-1 0-1 0 0,0 0 1 0 0,1 0 0 0 0,-1-1-1 0 0,1 1 1 0 0,-1 0-1 0 0,1 0 1 0 0,-1 0 0 0 0,1 0-1 0 0,-1 0 1 0 0,1-1 0 0 0,-1 1-1 0 0,1 0 1 0 0,-1 0-1 0 0,1-1 1 0 0,0 1 0 0 0,-1 0-1 0 0,1-1 1 0 0,-1 1-1 0 0,1-1 1 0 0,0 1 0 0 0,-1 0-1 0 0,1-1 1 0 0,0 0-19 0 0,-4 138-1150 0 0,2-131-1442 0 0,1-4-1598 0 0,0 0-4910 0 0,0-2-1298 0 0</inkml:trace>
  <inkml:trace contextRef="#ctx0" brushRef="#br0" timeOffset="932.372">592 502 12315 0 0,'0'0'3306'0'0,"0"0"-447"0"0,0 0-563 0 0,0 0-474 0 0,0 0-416 0 0,0 0-345 0 0,-12 0-254 0 0,-38 2-144 0 0,3 30 574 0 0,41-25-1042 0 0,0 1-141 0 0,1-1-1 0 0,0 1 0 0 0,0 0 0 0 0,1 0 1 0 0,0 1-1 0 0,0 0 0 0 0,1-1 1 0 0,0 1-1 0 0,0 0 0 0 0,1 0 1 0 0,0 1-1 0 0,1-1 0 0 0,0 0 0 0 0,1 0 1 0 0,0 1-1 0 0,0-1 0 0 0,1 0 1 0 0,0 1-1 0 0,1 2-53 0 0,-1-7-210 0 0,1 1 1 0 0,0-1-1 0 0,-1 0 1 0 0,2 0-1 0 0,-1 0 1 0 0,1 0-1 0 0,-1 0 1 0 0,1 0-1 0 0,1-1 1 0 0,-1 1-1 0 0,1-1 1 0 0,-1 0-1 0 0,1 0 1 0 0,0-1-1 0 0,1 1 1 0 0,-1-1-1 0 0,1 1 0 0 0,-1-2 1 0 0,1 1-1 0 0,0 0 1 0 0,3 0 209 0 0,16 5-3611 0 0,-8-3-2622 0 0,-4-3-5438 0 0</inkml:trace>
  <inkml:trace contextRef="#ctx0" brushRef="#br0" timeOffset="1209.532">853 487 12891 0 0,'0'0'3977'0'0,"0"0"-1462"0"0,0 0-843 0 0,0 0-306 0 0,0 0-219 0 0,0 0-139 0 0,0 0-101 0 0,0 0-144 0 0,0 0-143 0 0,6 10-128 0 0,20 36-133 0 0,-15 31 195 0 0,-12-63-514 0 0,0-6-73 0 0,1-1 0 0 0,-1 1-1 0 0,0-1 1 0 0,-1 1-1 0 0,0-1 1 0 0,0 1 0 0 0,-1-1-1 0 0,0 0 1 0 0,0 0-1 0 0,0-1 1 0 0,-1 1 0 0 0,0 0-1 0 0,0-1 1 0 0,-1 0-1 0 0,0 0 1 0 0,-5 4 33 0 0,-13 5-4178 0 0,-6-8-4027 0 0,24-7-3444 0 0</inkml:trace>
  <inkml:trace contextRef="#ctx0" brushRef="#br0" timeOffset="1476.117">996 1 15171 0 0,'0'0'1741'0'0,"0"0"-213"0"0,0 0-77 0 0,0 0-83 0 0,0 0-213 0 0,0 0-235 0 0,0 0-214 0 0,0 0-123 0 0,0 0-17 0 0,0 0-3 0 0,0 0-43 0 0,-8 14-109 0 0,-50 108 387 0 0,44-68-515 0 0,11-38-272 0 0,0 0-1 0 0,-2 0 1 0 0,0 0 0 0 0,0 0-1 0 0,-2-1 1 0 0,0 0-1 0 0,-1 0 1 0 0,0-1-1 0 0,-1 0 1 0 0,-5 6-11 0 0,-48 15-1890 0 0,39-34-3114 0 0,2-8-6169 0 0,16 3 1370 0 0</inkml:trace>
  <inkml:trace contextRef="#ctx0" brushRef="#br0" timeOffset="1749.093">678 126 9890 0 0,'0'0'1506'0'0,"0"0"-405"0"0,0 0-130 0 0,0 0 293 0 0,0 0 299 0 0,0 0 32 0 0,14 5-214 0 0,106 32 1466 0 0,-49-26-1577 0 0,1-4-1 0 0,-1-2 1 0 0,24-4-1270 0 0,-94 0 23 0 0,0 0 0 0 0,0-1 1 0 0,0 1-1 0 0,0-1 0 0 0,1 0 0 0 0,-1 1 1 0 0,0-1-1 0 0,0 0 0 0 0,0 0 0 0 0,1 1 1 0 0,-1-1-1 0 0,0 0 0 0 0,0 0 0 0 0,0 0 0 0 0,1-1 1 0 0,-1 1-1 0 0,0 0 0 0 0,0 0 0 0 0,0-1 1 0 0,1 1-1 0 0,-1 0 0 0 0,0-1 0 0 0,0 0 1 0 0,0 1-1 0 0,0-1 0 0 0,0 1 0 0 0,0-1 1 0 0,0 0-1 0 0,0 0 0 0 0,0 0 0 0 0,0 1 1 0 0,0-1-1 0 0,-1 0 0 0 0,1 0 0 0 0,0 0 0 0 0,-1 0 1 0 0,1-1-1 0 0,-1 1 0 0 0,1 0 0 0 0,-1 0 1 0 0,1 0-1 0 0,-1 0 0 0 0,0 0 0 0 0,1-1 1 0 0,-1 1-1 0 0,0 0 0 0 0,0 0 0 0 0,0-1 1 0 0,0 1-1 0 0,0 0 0 0 0,0 0 0 0 0,0 0 1 0 0,-1-1-1 0 0,1 1 0 0 0,0 0 0 0 0,-1 0 1 0 0,1 0-1 0 0,-1 0 0 0 0,1-1 0 0 0,-1 1 0 0 0,1 0 1 0 0,-1 0-1 0 0,0 0 0 0 0,0 0 0 0 0,1 0 1 0 0,-1 1-1 0 0,0-1 0 0 0,0 0-23 0 0,-2-2 8 0 0,0 1 0 0 0,0-1 0 0 0,0 1 0 0 0,-1 0 0 0 0,1 0 0 0 0,0 0 0 0 0,-1 0 0 0 0,0 1 0 0 0,1 0 0 0 0,-1-1 0 0 0,0 1-1 0 0,0 1 1 0 0,0-1 0 0 0,1 0 0 0 0,-1 1 0 0 0,0 0 0 0 0,0 0 0 0 0,0 0 0 0 0,0 0 0 0 0,0 1 0 0 0,0-1 0 0 0,0 1 0 0 0,1 0 0 0 0,-1 0 0 0 0,0 1 0 0 0,1-1 0 0 0,-1 1 0 0 0,1 0-1 0 0,-1 0 1 0 0,1 0 0 0 0,0 0 0 0 0,-2 2-8 0 0,-1 0 7 0 0,1 1-1 0 0,-1 0 1 0 0,1 0-1 0 0,0 1 1 0 0,0 0 0 0 0,1 0-1 0 0,-1 0 1 0 0,2 0-1 0 0,-1 0 1 0 0,0 1-1 0 0,1 0 1 0 0,1 0-1 0 0,-1 0 1 0 0,1 0-1 0 0,0 0 1 0 0,-1 7-7 0 0,3-10-5 0 0,-1 1-1 0 0,1-1 1 0 0,0 1 0 0 0,0 0 0 0 0,0-1 0 0 0,0 1-1 0 0,1-1 1 0 0,0 1 0 0 0,0-1 0 0 0,0 1-1 0 0,1-1 1 0 0,-1 0 0 0 0,1 1 0 0 0,0-1-1 0 0,0 0 1 0 0,1 0 0 0 0,-1 0 0 0 0,1-1-1 0 0,0 1 1 0 0,0 0 0 0 0,0-1 0 0 0,0 0 0 0 0,1 0-1 0 0,-1 0 1 0 0,1 0 0 0 0,0 0 5 0 0,21 4-5214 0 0,5-8-5401 0 0,-24-1-1286 0 0</inkml:trace>
  <inkml:trace contextRef="#ctx0" brushRef="#br0" timeOffset="1750.093">1230 154 14067 0 0,'0'0'2347'0'0,"0"0"-524"0"0,0 0-452 0 0,0 0-69 0 0,0 0-7 0 0,0 0-116 0 0,0 0-272 0 0,0 0-259 0 0,-4 10-208 0 0,-21 82 273 0 0,21-64-603 0 0,4-21-5718 0 0,0-1-5952 0 0,0-6 2526 0 0</inkml:trace>
  <inkml:trace contextRef="#ctx0" brushRef="#br0" timeOffset="1982.211">1340 59 17236 0 0,'0'0'2208'0'0,"0"0"-302"0"0,0 0-318 0 0,0 0-381 0 0,0 0-392 0 0,0 0-306 0 0,0 0-151 0 0,0 0-25 0 0,0 0 41 0 0,0 0 2 0 0,0 0-44 0 0,6 12-67 0 0,-1-4-236 0 0,34 100 510 0 0,-39-101-569 0 0,0-1-1 0 0,0 1 0 0 0,-1-1 1 0 0,0 1-1 0 0,0-1 0 0 0,-1 1 1 0 0,0-1-1 0 0,0 0 1 0 0,0 1-1 0 0,-1-1 0 0 0,0 0 1 0 0,0-1-1 0 0,0 1 0 0 0,-1-1 1 0 0,0 1-1 0 0,0-1 0 0 0,0 0 1 0 0,-1 0-1 0 0,1-1 1 0 0,-1 1-1 0 0,0-1 0 0 0,-1 0 1 0 0,0 0 30 0 0,-23 14-4283 0 0,-3-3-4007 0 0,24-11-3531 0 0</inkml:trace>
  <inkml:trace contextRef="#ctx0" brushRef="#br0" timeOffset="2435.082">1556 430 19916 0 0,'0'0'1090'0'0,"0"0"203"0"0,6-11 189 0 0,4-6-860 0 0,17-33 3342 0 0,-75 114-2697 0 0,37-48-1350 0 0,1 0 0 0 0,1 1 0 0 0,0-1 0 0 0,1 2 0 0 0,1-1-1 0 0,1 1 1 0 0,0 1 0 0 0,1-1 0 0 0,1 1 0 0 0,1-1 0 0 0,1 1-1 0 0,0 0 1 0 0,2 0 0 0 0,0 2 83 0 0,8 9-2566 0 0,-3-22-1766 0 0,2-1-4959 0 0,-4-5-2478 0 0</inkml:trace>
  <inkml:trace contextRef="#ctx0" brushRef="#br0" timeOffset="2620.326">1722 482 14803 0 0,'0'0'2937'0'0,"0"0"-442"0"0,0 0-405 0 0,0 0-465 0 0,0 0-490 0 0,0 0-368 0 0,0 0-184 0 0,0 0-91 0 0,0 0 7 0 0,0 0-70 0 0,0 0-141 0 0,-4 11-80 0 0,-29 91-69 0 0,33-100-454 0 0,1 34 307 0 0,4-27-4163 0 0,5-1-6095 0 0,-7-7-1912 0 0</inkml:trace>
  <inkml:trace contextRef="#ctx0" brushRef="#br0" timeOffset="2934.343">1849 348 18684 0 0,'0'0'1348'0'0,"0"0"-270"0"0,0 0-294 0 0,0 0-37 0 0,0 0-56 0 0,0 0-97 0 0,0 0-105 0 0,0 0-143 0 0,0 0-46 0 0,0 0-1 0 0,0 0 24 0 0,-2 12 54 0 0,-3 36 3 0 0,6-46-346 0 0,-1 1-1 0 0,1-1 0 0 0,0 0 1 0 0,0 1-1 0 0,0-1 0 0 0,0 0 1 0 0,0 0-1 0 0,1 0 1 0 0,-1 0-1 0 0,1 0 0 0 0,-1 0 1 0 0,1 0-1 0 0,0-1 0 0 0,0 1 1 0 0,-1 0-1 0 0,1-1 0 0 0,0 1 1 0 0,1-1-1 0 0,-1 0 0 0 0,0 0 1 0 0,0 0-1 0 0,2 1-33 0 0,6 3 124 0 0,1 3-14 0 0,99 86 353 0 0,-107-91-440 0 0,-1 0-1 0 0,1 1 0 0 0,-1 0 0 0 0,0-1 1 0 0,0 1-1 0 0,0 0 0 0 0,-1 0 1 0 0,1 0-1 0 0,-1 0 0 0 0,0 0 0 0 0,0 1 1 0 0,0-1-1 0 0,0 0 0 0 0,-1 0 1 0 0,0 1-1 0 0,0-1 0 0 0,0 0 0 0 0,-1 1 1 0 0,1-1-1 0 0,-1 0 0 0 0,0 0 1 0 0,0 0-1 0 0,0 0 0 0 0,-1 1 0 0 0,1-2 1 0 0,-1 1-1 0 0,0 0 0 0 0,0 0 1 0 0,-1 0-1 0 0,1-1 0 0 0,-2 2-22 0 0,-14 15 91 0 0,-1-1 0 0 0,-1 0 0 0 0,-1-1 0 0 0,0-2 0 0 0,-1 0 0 0 0,-1-1 0 0 0,-1-1 0 0 0,0-1 0 0 0,-6 1-91 0 0,-46 27 125 0 0,54-16-1342 0 0,34-25-4444 0 0,-4-2-3085 0 0,-3-1-3528 0 0</inkml:trace>
  <inkml:trace contextRef="#ctx0" brushRef="#br0" timeOffset="3229.113">2130 48 22301 0 0,'0'0'635'0'0,"0"0"153"0"0,0 0-44 0 0,0 0-116 0 0,0 0-143 0 0,0 0-56 0 0,0 0 17 0 0,0 0 60 0 0,11 8 55 0 0,68 72 399 0 0,-59-53-873 0 0,-1 2 0 0 0,-1 0 0 0 0,-2 1 0 0 0,-1 0 1 0 0,-1 2-1 0 0,-2 0 0 0 0,-1 0 0 0 0,-1 1 0 0 0,-2 0 0 0 0,-2 0 0 0 0,0 1 0 0 0,-3 0 0 0 0,-1 0 0 0 0,-1 0 0 0 0,-2 1 0 0 0,-3 20-87 0 0,-2-36 32 0 0,0-1 1 0 0,-1 0 0 0 0,-1 0-1 0 0,-1 0 1 0 0,0-1 0 0 0,-2 0-1 0 0,1-1 1 0 0,-2 0 0 0 0,0-1-1 0 0,-1 0 1 0 0,-1-1 0 0 0,0-1-1 0 0,-1 0 1 0 0,0-1 0 0 0,-11 7-33 0 0,-146 84-1126 0 0,57-48-2860 0 0,94-45 2741 0 0,-20 9-11114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5:10.3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151 206 0 0 0,'0'0'440'0'0,"0"0"1224"0"0,0 0 150 0 0,0 0-334 0 0,0 0-262 0 0,0 0-156 0 0,0 0-58 0 0,4-3 63 0 0,13-11 1248 0 0,-17 14-1154 0 0,0 0-96 0 0,0 0-148 0 0,0 0-163 0 0,0 0-150 0 0,0 0-93 0 0,0 0-45 0 0,0 0-1 0 0,0 0-20 0 0,0 0-9 0 0,0 0-23 0 0,0 0-24 0 0,0 0 8 0 0,0 0-17 0 0,0 0-8 0 0,3-6 2571 0 0,12-16-2321 0 0,-10 2 1165 0 0,-15 28-335 0 0,-89 204-573 0 0,82-174-723 0 0,2 1 0 0 0,2 1 0 0 0,2 0 0 0 0,1 1 0 0 0,2 0-1 0 0,0 15-155 0 0,6-42 67 0 0,1-1 0 0 0,1 1 0 0 0,0 0-1 0 0,0 0 1 0 0,2-1 0 0 0,0 1-1 0 0,0-1 1 0 0,1 1 0 0 0,1-1 0 0 0,0 0-1 0 0,1 0 1 0 0,0 0 0 0 0,1-1 0 0 0,1 0-1 0 0,0 0 1 0 0,0 0 0 0 0,1-1-1 0 0,0 0 1 0 0,1-1 0 0 0,1 0 0 0 0,1 2-67 0 0,-10-11 8 0 0,-1 0 0 0 0,1 0 1 0 0,0 1-1 0 0,-1-1 1 0 0,1 0-1 0 0,0 0 1 0 0,0 0-1 0 0,0 0 0 0 0,0 0 1 0 0,0 0-1 0 0,0 0 1 0 0,0 0-1 0 0,0 0 1 0 0,0-1-1 0 0,0 1 0 0 0,0 0 1 0 0,0-1-1 0 0,1 1 1 0 0,-1-1-1 0 0,0 1 1 0 0,1-1-1 0 0,-1 1 0 0 0,0-1 1 0 0,1 0-1 0 0,-1 0 1 0 0,0 0-1 0 0,1 0 1 0 0,-1 0-1 0 0,1 0 0 0 0,-1 0 1 0 0,0 0-1 0 0,1 0 1 0 0,-1-1-1 0 0,0 1 1 0 0,1 0-1 0 0,-1-1 0 0 0,0 1 1 0 0,0-1-1 0 0,1 0 1 0 0,-1 1-1 0 0,0-1 1 0 0,0 0-1 0 0,0 0 0 0 0,0 0 1 0 0,0 0-1 0 0,0 0 1 0 0,0 0-1 0 0,0 0 1 0 0,0 0-1 0 0,-1 0-8 0 0,9-28-2118 0 0,-4 19-1485 0 0,-1 1-3808 0 0,-2 5-4768 0 0</inkml:trace>
  <inkml:trace contextRef="#ctx0" brushRef="#br0" timeOffset="690.513">371 548 4433 0 0,'0'0'4093'0'0,"0"0"-1263"0"0,0 0-443 0 0,0 0-119 0 0,0 0-204 0 0,0 0-229 0 0,0 0-296 0 0,0 0-263 0 0,0 0-208 0 0,0 0-197 0 0,0 0-144 0 0,0 0-136 0 0,0 0-129 0 0,-7-6 1456 0 0,152 5-312 0 0,-139 7-3509 0 0,-6-3-2614 0 0,-3-1-4404 0 0,3-1-2977 0 0</inkml:trace>
  <inkml:trace contextRef="#ctx0" brushRef="#br0" timeOffset="958.035">584 461 7682 0 0,'0'0'7208'0'0,"0"0"-3871"0"0,0 0-1220 0 0,0 0-263 0 0,0 0-342 0 0,0 0-343 0 0,0 0-368 0 0,0 0-337 0 0,0 0-182 0 0,0 0-34 0 0,0 0 56 0 0,0 0 57 0 0,-1 6-7 0 0,-43 181 63 0 0,40-181-2363 0 0,2-4-2551 0 0,-1-2-5497 0 0,3 0-1679 0 0</inkml:trace>
  <inkml:trace contextRef="#ctx0" brushRef="#br0" timeOffset="1233.62">418 344 17412 0 0,'0'0'1585'0'0,"0"0"-59"0"0,0 0-167 0 0,0 0-163 0 0,0 0-153 0 0,-12 3-201 0 0,-39 11-202 0 0,4 31 409 0 0,39-33-862 0 0,-2 2-92 0 0,0 0 0 0 0,0 1 0 0 0,1 0 0 0 0,1 0 0 0 0,1 1 0 0 0,0 0-1 0 0,1 0 1 0 0,1 1 0 0 0,0 0 0 0 0,2 0 0 0 0,-1 0 0 0 0,1 12-95 0 0,3-26 7 0 0,0 1-1 0 0,1-1 1 0 0,-1 0-1 0 0,1 1 1 0 0,0-1-1 0 0,0 0 1 0 0,0 0 0 0 0,0 0-1 0 0,1 0 1 0 0,-1 0-1 0 0,1 0 1 0 0,0 0-1 0 0,0 0 1 0 0,0-1-1 0 0,0 1 1 0 0,0-1 0 0 0,1 1-1 0 0,-1-1 1 0 0,1 0-1 0 0,-1 0 1 0 0,1 0-1 0 0,0 0 1 0 0,0-1 0 0 0,0 1-1 0 0,0-1 1 0 0,0 1-1 0 0,0-1 1 0 0,0 0-1 0 0,0 0 1 0 0,1-1 0 0 0,1 1-7 0 0,52 3-3719 0 0,-5-12-9618 0 0,-40 5 2211 0 0</inkml:trace>
  <inkml:trace contextRef="#ctx0" brushRef="#br0" timeOffset="1398.437">631 389 13867 0 0,'0'0'3166'0'0,"0"0"-525"0"0,0 0-577 0 0,0 0-458 0 0,0 0-358 0 0,11-1-237 0 0,32 1-160 0 0,-41 0-789 0 0,0 1 1 0 0,-1-1-1 0 0,1 1 1 0 0,-1 0-1 0 0,1 0 1 0 0,-1 0-1 0 0,1 0 1 0 0,-1 0-1 0 0,1 0 1 0 0,-1 0-1 0 0,0 0 1 0 0,0 0-1 0 0,0 1 1 0 0,1-1-1 0 0,-1 1 1 0 0,0-1-1 0 0,-1 1 1 0 0,1-1-1 0 0,0 1 1 0 0,0-1 0 0 0,-1 1-1 0 0,1-1 1 0 0,-1 1-1 0 0,1 0 1 0 0,-1 0-1 0 0,0-1 1 0 0,0 1-1 0 0,1 1-62 0 0,0 4 226 0 0,2 4-46 0 0,0 1 1 0 0,-1 0-1 0 0,-1 0 0 0 0,0 0 1 0 0,0 0-1 0 0,-1 0 0 0 0,-1 0 0 0 0,0 0 1 0 0,0 0-1 0 0,-2 0 0 0 0,1 0 1 0 0,-1 0-1 0 0,-1-1 0 0 0,0 1 1 0 0,-1-1-1 0 0,0 0 0 0 0,-4 5-180 0 0,-48 60-1169 0 0,4-32-3896 0 0,-6-9-5183 0 0,51-31-2340 0 0</inkml:trace>
  <inkml:trace contextRef="#ctx0" brushRef="#br0" timeOffset="1997.75">833 72 7154 0 0,'0'0'2504'0'0,"0"0"-121"0"0,0 0-154 0 0,0 0-162 0 0,0 0-136 0 0,0 0-189 0 0,0-11-246 0 0,0-30-254 0 0,-10 22 2031 0 0,-10 40-2494 0 0,-78 213 1286 0 0,95-230-2049 0 0,0-1 0 0 0,0 1 0 0 0,0-1 0 0 0,-1 0 0 0 0,1 0 0 0 0,-1 0 0 0 0,0-1 0 0 0,0 0 0 0 0,0 1 0 0 0,0-1 0 0 0,-1 0 0 0 0,1-1 0 0 0,0 1 0 0 0,-1-1 0 0 0,1 0 0 0 0,-1 0 0 0 0,0-1 1 0 0,1 1-1 0 0,-1-1 0 0 0,0 0 0 0 0,-3 0-16 0 0,-22-11-4227 0 0,10-18-6262 0 0,17 20 3583 0 0,1 2-674 0 0</inkml:trace>
  <inkml:trace contextRef="#ctx0" brushRef="#br0" timeOffset="2579.09">561 94 2088 0 0,'0'0'3277'0'0,"0"0"-802"0"0,0 0-532 0 0,0 0-201 0 0,0 0-60 0 0,0 0 46 0 0,0 0-109 0 0,0 0-243 0 0,0 0-169 0 0,12 1-125 0 0,197 12 2747 0 0,-49-4-3361 0 0,-160-9-231 0 0,0 0 81 0 0,-19-1 3352 0 0,8 21-3670 0 0,7-13 0 0 0,0-1 0 0 0,1 1 0 0 0,-1-1 1 0 0,1 1-1 0 0,1 0 0 0 0,-1 0 1 0 0,1 0-1 0 0,0 1 0 0 0,1-1 1 0 0,0 0-1 0 0,0 1 0 0 0,0-1 0 0 0,1 1 1 0 0,1 5-1 0 0,-1-11-45 0 0,1-1 1 0 0,-1 1 0 0 0,1 0-1 0 0,0-1 1 0 0,-1 1-1 0 0,1-1 1 0 0,0 1 0 0 0,0-1-1 0 0,0 1 1 0 0,0-1-1 0 0,1 0 1 0 0,-1 0 0 0 0,0 1-1 0 0,0-1 1 0 0,1 0-1 0 0,-1 0 1 0 0,1 0 0 0 0,-1 0-1 0 0,1-1 1 0 0,-1 1-1 0 0,1 0 1 0 0,-1-1 0 0 0,1 1-1 0 0,0 0 1 0 0,-1-1-1 0 0,1 0 1 0 0,0 0 44 0 0,14 3-5148 0 0,0-4-6785 0 0,-12 1 1468 0 0</inkml:trace>
  <inkml:trace contextRef="#ctx0" brushRef="#br0" timeOffset="2833.347">1032 127 3249 0 0,'0'0'4098'0'0,"0"0"-1155"0"0,0 0-590 0 0,0 0-248 0 0,0 0-256 0 0,0 0-265 0 0,0 0-349 0 0,0 0-333 0 0,0 0-205 0 0,-10 12-134 0 0,-29 36-112 0 0,38-47-401 0 0,0 0 1 0 0,0 0-1 0 0,0 1 1 0 0,0-1-1 0 0,0 0 1 0 0,0 1-1 0 0,0-1 1 0 0,0 0-1 0 0,0 1 1 0 0,1-1-1 0 0,-1 1 1 0 0,1-1-1 0 0,-1 1 1 0 0,1-1 0 0 0,-1 1-1 0 0,1 0 1 0 0,0-1-1 0 0,0 1 1 0 0,0-1-1 0 0,0 1 1 0 0,0 0-1 0 0,0-1 1 0 0,0 1-1 0 0,1 0 1 0 0,-1-1-1 0 0,1 1 1 0 0,-1-1-1 0 0,1 1 1 0 0,-1-1-1 0 0,1 1 1 0 0,0-1-1 0 0,0 0 1 0 0,0 1-1 0 0,0-1 1 0 0,0 0-1 0 0,0 1 1 0 0,0-1-1 0 0,0 0 1 0 0,0 0 0 0 0,0 0-1 0 0,1 0 1 0 0,-1 0-1 0 0,0 0 1 0 0,1-1-1 0 0,-1 1 1 0 0,1 0-1 0 0,-1-1 1 0 0,1 1-1 0 0,-1-1 1 0 0,1 1-1 0 0,0-1 1 0 0,-1 0-1 0 0,1 0 1 0 0,-1 1-1 0 0,1-1-50 0 0,-1 0 29 0 0,0 1-1 0 0,1-1 1 0 0,-1 0-1 0 0,0 1 0 0 0,0-1 1 0 0,1 0-1 0 0,-1 0 1 0 0,0 0-1 0 0,1 0 0 0 0,-1 0 1 0 0,0 0-1 0 0,1 0 1 0 0,-1-1-1 0 0,0 1 0 0 0,0 0 1 0 0,1-1-1 0 0,-1 1 1 0 0,0-1-1 0 0,0 1 0 0 0,0-1 1 0 0,0 1-1 0 0,0-1 0 0 0,1 0 1 0 0,-1 0-1 0 0,0 1 1 0 0,-1-1-1 0 0,1 0 0 0 0,0 0 1 0 0,0 0-1 0 0,0 0 1 0 0,0 0-1 0 0,-1 0 0 0 0,1-1 1 0 0,-1 1-1 0 0,1 0 1 0 0,0 0-1 0 0,-1 0 0 0 0,0-1 1 0 0,1 1-1 0 0,-1 0 1 0 0,0 0-1 0 0,0-1 0 0 0,0 1 1 0 0,0 0-1 0 0,0-1 1 0 0,0 1-1 0 0,0 0 0 0 0,0 0 1 0 0,0-1-1 0 0,0 1 1 0 0,-1 0-1 0 0,1 0 0 0 0,-1-1 1 0 0,1 1-1 0 0,-1 0 1 0 0,1 0-1 0 0,-1 0 0 0 0,0 0 1 0 0,1 0-1 0 0,-1 0 1 0 0,0 0-1 0 0,0 0 0 0 0,-1-1-28 0 0,-17-34-3363 0 0,14 23-1600 0 0,3 0-4298 0 0,1 8 252 0 0</inkml:trace>
  <inkml:trace contextRef="#ctx0" brushRef="#br0" timeOffset="3101.348">1081 55 4761 0 0,'0'0'4409'0'0,"0"0"-1167"0"0,0 0-731 0 0,0 0-237 0 0,0 0-186 0 0,0 0-231 0 0,0 0-275 0 0,6 10-284 0 0,37 103 1831 0 0,-42-106-3137 0 0,0 1 0 0 0,-1-1 0 0 0,0 1 1 0 0,0 0-1 0 0,-1-1 0 0 0,0 1 0 0 0,0-1 0 0 0,0 1 0 0 0,-1-1 0 0 0,-1 0 0 0 0,1 0 0 0 0,-1 0 1 0 0,0 0-1 0 0,0 0 0 0 0,-1 0 0 0 0,0-1 0 0 0,-1 0 0 0 0,1 1 0 0 0,-1-2 0 0 0,0 1 0 0 0,0-1 0 0 0,-1 1 1 0 0,0-1-1 0 0,0-1 0 0 0,-3 3 8 0 0,-17 10-3483 0 0,8-5-4030 0 0,4-4-5196 0 0</inkml:trace>
  <inkml:trace contextRef="#ctx0" brushRef="#br0" timeOffset="5292.367">1064 499 9970 0 0,'0'0'2415'0'0,"0"0"-22"0"0,0 0-106 0 0,6-11-193 0 0,0 1-1654 0 0,43-75 6649 0 0,-46 124-4896 0 0,-36 60-1551 0 0,27-86-866 0 0,0 1-1 0 0,1 0 1 0 0,0 0 0 0 0,1 0 0 0 0,1 0-1 0 0,0 1 1 0 0,1 0 0 0 0,1-1 0 0 0,0 1 0 0 0,1 6 224 0 0,3-11-2707 0 0,1-5-6096 0 0,-1-3-3103 0 0</inkml:trace>
  <inkml:trace contextRef="#ctx0" brushRef="#br0" timeOffset="5580.432">1261 514 17372 0 0,'0'0'1292'0'0,"0"0"-145"0"0,0 0-35 0 0,0 0 15 0 0,0 0-69 0 0,0 0-184 0 0,-8 11-223 0 0,-28 35-212 0 0,34-44-413 0 0,0-1-1 0 0,0 0 1 0 0,0 1-1 0 0,0-1 1 0 0,1 1-1 0 0,-1 0 1 0 0,1 0 0 0 0,-1-1-1 0 0,1 1 1 0 0,0 0-1 0 0,0 0 1 0 0,0 0 0 0 0,0 0-1 0 0,0 0 1 0 0,0 1-1 0 0,0-1 1 0 0,1 0-1 0 0,-1 0 1 0 0,1 1 0 0 0,0-1-1 0 0,-1 0 1 0 0,1 0-1 0 0,0 1 1 0 0,0-1-1 0 0,1 0 1 0 0,-1 1 0 0 0,0-1-1 0 0,1 0 1 0 0,-1 0-1 0 0,1 0 1 0 0,0 1 0 0 0,0-1-1 0 0,0 0 1 0 0,0 0-1 0 0,0 0 1 0 0,0 0-1 0 0,1 0 1 0 0,-1-1 0 0 0,0 1-1 0 0,1 0 1 0 0,0 0-1 0 0,-1-1 1 0 0,1 1-1 0 0,0-1 1 0 0,0 0 0 0 0,0 0-1 0 0,0 1 1 0 0,0-1-1 0 0,0 0 1 0 0,0-1-1 0 0,0 1 1 0 0,0 0 0 0 0,1 0-1 0 0,-1-1 1 0 0,0 0-1 0 0,1 1-25 0 0,0-1 23 0 0,-1 0 0 0 0,1-1 0 0 0,-1 1 0 0 0,1 0-1 0 0,-1-1 1 0 0,0 1 0 0 0,1-1 0 0 0,-1 0 0 0 0,0 0 0 0 0,1 0-1 0 0,-1 0 1 0 0,0 0 0 0 0,0-1 0 0 0,0 1 0 0 0,0-1-1 0 0,0 1 1 0 0,0-1 0 0 0,0 0 0 0 0,-1 1 0 0 0,1-1 0 0 0,-1 0-1 0 0,1 0 1 0 0,-1 0 0 0 0,0-1 0 0 0,0 1 0 0 0,1 0 0 0 0,-2 0-1 0 0,1-1 1 0 0,0 1 0 0 0,0 0 0 0 0,-1-1 0 0 0,1 1-1 0 0,-1-1 1 0 0,0 1 0 0 0,0-1 0 0 0,0 1 0 0 0,0-1 0 0 0,0 1-1 0 0,0-1 1 0 0,-1 1 0 0 0,1 0 0 0 0,-1-1 0 0 0,0 1-1 0 0,1-1 1 0 0,-1 1 0 0 0,0 0 0 0 0,-1 0 0 0 0,1 0 0 0 0,0-1-1 0 0,-1 1 1 0 0,1 0 0 0 0,-1 1 0 0 0,-1-3-23 0 0,-1-2-966 0 0,-14-26 715 0 0,17 21-4930 0 0,4 1-5857 0 0,-1 8 760 0 0</inkml:trace>
  <inkml:trace contextRef="#ctx0" brushRef="#br0" timeOffset="5880.556">1355 409 15067 0 0,'0'0'2713'0'0,"0"0"-429"0"0,0 0-457 0 0,0 0-382 0 0,0 0-301 0 0,0 0-315 0 0,0 0-304 0 0,0 0-191 0 0,0 0-116 0 0,0 0-38 0 0,0 0-7 0 0,0 0-9 0 0,0 0-3 0 0,5 8-26 0 0,-2-2-109 0 0,40 34 144 0 0,24-21-83 0 0,77 33-4 0 0,-143-51-75 0 0,0-1 0 0 0,0 1 0 0 0,1 0 0 0 0,-1 0 0 0 0,0 0 0 0 0,0 0 0 0 0,0 0 0 0 0,0 0 0 0 0,0 1 1 0 0,0-1-1 0 0,0 0 0 0 0,0 0 0 0 0,0 1 0 0 0,-1-1 0 0 0,1 1 0 0 0,0-1 0 0 0,-1 0 0 0 0,0 1 0 0 0,1-1 0 0 0,-1 1 1 0 0,0-1-1 0 0,1 1 0 0 0,-1 0 0 0 0,0-1 0 0 0,0 1 0 0 0,0-1 0 0 0,-1 1 0 0 0,1-1 0 0 0,0 1 0 0 0,0-1 1 0 0,-1 1-1 0 0,1-1 0 0 0,-1 1 0 0 0,1-1 0 0 0,-1 0 0 0 0,0 1 0 0 0,0-1 0 0 0,0 0 0 0 0,0 1-8 0 0,-46 49 621 0 0,38-43-505 0 0,-46 41 24 0 0,26-25-55 0 0,1 1 0 0 0,1 2 0 0 0,1 0 1 0 0,1 2-1 0 0,2 0 0 0 0,0 2 0 0 0,1 4-85 0 0,8-4-2437 0 0,4 20-7115 0 0,10-49-2379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52:08.580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124 5330 16067 0 0,'0'0'871'0'0,"0"0"-444"0"0,0 0-312 0 0,0 0-1 0 0,0 0 208 0 0,0 0 259 0 0,0 0 154 0 0,0 0-49 0 0,0 0-176 0 0,0 0-220 0 0,11-2-180 0 0,89-4-1155 0 0,-72 11-2383 0 0,-11 2-6288 0 0,-12-5 3077 0 0</inkml:trace>
  <inkml:trace contextRef="#ctx0" brushRef="#br0" timeOffset="364.645">140 5423 12803 0 0,'0'0'1528'0'0,"0"0"-512"0"0,0 0-88 0 0,0 0 25 0 0,0 0-97 0 0,0 0-16 0 0,0 0-160 0 0,0 0-64 0 0,0 0-104 0 0,0 0-208 0 0,0 0-79 0 0,0 0-145 0 0,63 19-184 0 0,-37-19-233 0 0,3 0-559 0 0,0 1-1200 0 0,-7 0-3025 0 0,-7 1-6682 0 0</inkml:trace>
  <inkml:trace contextRef="#ctx0" brushRef="#br0" timeOffset="8304.26">715 5554 14507 0 0,'0'0'1106'0'0,"0"0"-161"0"0,0 0 91 0 0,0 0 155 0 0,0 0 19 0 0,0 0-177 0 0,0 0-266 0 0,0 0-243 0 0,0 0-169 0 0,0 0-73 0 0,0 0-17 0 0,0 0-1 0 0,0 0-4 0 0,11-2-19 0 0,91-2 617 0 0,-101 4-846 0 0,1 0 0 0 0,0 0 0 0 0,-1 0 0 0 0,1 1 0 0 0,0-1 0 0 0,-1 0 0 0 0,1 1 0 0 0,0-1 0 0 0,-1 1 0 0 0,1 0 1 0 0,-1 0-1 0 0,1-1 0 0 0,-1 1 0 0 0,1 0 0 0 0,-1 0 0 0 0,0 0 0 0 0,1 0 0 0 0,-1 0 0 0 0,0 1 0 0 0,0-1 0 0 0,0 0 0 0 0,0 1 0 0 0,0-1 0 0 0,0 1 0 0 0,0-1 0 0 0,-1 1 0 0 0,1-1 0 0 0,0 1 0 0 0,-1-1 0 0 0,1 1 0 0 0,-1 0 1 0 0,1-1-1 0 0,-1 1 0 0 0,0 0 0 0 0,0-1 0 0 0,0 1 0 0 0,0 0 0 0 0,0-1 0 0 0,0 1 0 0 0,0 0 0 0 0,-1-1 0 0 0,1 1 0 0 0,-1 0 0 0 0,1-1 0 0 0,-1 1 0 0 0,1-1 0 0 0,-1 1 0 0 0,0-1 0 0 0,0 1 0 0 0,0-1 0 0 0,0 1 0 0 0,0-1 1 0 0,0 0-1 0 0,0 0 0 0 0,0 1 0 0 0,-1-1 0 0 0,0 1-12 0 0,-122 108 900 0 0,124-109-877 0 0,0 0 0 0 0,1 0-1 0 0,0 0 1 0 0,-1 0 0 0 0,1 0 0 0 0,0-1-1 0 0,-1 1 1 0 0,1 0 0 0 0,0 0 0 0 0,0-1 0 0 0,-1 1-1 0 0,1-1 1 0 0,0 1 0 0 0,0 0 0 0 0,0-1-1 0 0,0 0 1 0 0,0 1 0 0 0,0-1 0 0 0,0 0 0 0 0,0 1-1 0 0,0-1 1 0 0,0 0 0 0 0,0 0 0 0 0,0 0-1 0 0,0 0 1 0 0,0 0 0 0 0,0 0 0 0 0,0 0 0 0 0,0 0-1 0 0,0 0 1 0 0,0-1 0 0 0,0 1 0 0 0,0 0-1 0 0,0-1 1 0 0,0 1 0 0 0,0 0 0 0 0,0-1-1 0 0,0 0-22 0 0,0 1 8 0 0,76-11 355 0 0,0 0-1719 0 0,-25 8-7730 0 0,-46 3-2706 0 0</inkml:trace>
  <inkml:trace contextRef="#ctx0" brushRef="#br0" timeOffset="7547.145">786 5193 3449 0 0,'0'0'1793'0'0,"0"0"-75"0"0,0 0 195 0 0,0 0 215 0 0,0 0 91 0 0,0 0-56 0 0,3-11-242 0 0,4-7-1234 0 0,10-28 3504 0 0,-25 75-874 0 0,-3 25-3193 0 0,9-44 124 0 0,-4 76-164 0 0,12-80-2453 0 0,-4-6-2874 0 0,1-1-5692 0 0,-2 0 3527 0 0</inkml:trace>
  <inkml:trace contextRef="#ctx0" brushRef="#br0" timeOffset="7904.373">695 5346 5969 0 0,'0'0'2009'0'0,"0"0"-122"0"0,0 0 135 0 0,0 0 99 0 0,0 0-110 0 0,0 0-322 0 0,0 0-440 0 0,0 0-376 0 0,0 0-269 0 0,0 0-120 0 0,0 0-12 0 0,0 0 12 0 0,0 0 17 0 0,-1 5-20 0 0,1-4-443 0 0,1 1 0 0 0,-1-1 0 0 0,0 0 1 0 0,1 1-1 0 0,-1-1 0 0 0,1 1 1 0 0,0-1-1 0 0,-1 0 0 0 0,1 1 1 0 0,0-1-1 0 0,0 0 0 0 0,0 0 0 0 0,0 0 1 0 0,0 1-1 0 0,0-1 0 0 0,0 0 1 0 0,0 0-1 0 0,0-1 0 0 0,0 1 1 0 0,1 0-1 0 0,-1 0 0 0 0,0-1 1 0 0,1 1-1 0 0,-1 0 0 0 0,1-1 0 0 0,-1 1 1 0 0,0-1-1 0 0,1 0 0 0 0,-1 1 1 0 0,1-1-1 0 0,-1 0 0 0 0,1 0 1 0 0,-1 0-1 0 0,1 0 0 0 0,-1 0 0 0 0,1-1 1 0 0,-1 1-1 0 0,1 0 0 0 0,-1-1 1 0 0,1 1-1 0 0,-1-1 0 0 0,0 1 1 0 0,1-1-39 0 0,219-1 1020 0 0,-220 2-994 0 0,-27 8-998 0 0,19-2-3550 0 0,1 1-5211 0 0,3-5-589 0 0</inkml:trace>
  <inkml:trace contextRef="#ctx0" brushRef="#br0" timeOffset="22647.185">3495 5297 8146 0 0,'0'0'1915'0'0,"0"0"-267"0"0,0 0 149 0 0,0 0 263 0 0,0 0 40 0 0,0 0-175 0 0,0 0-406 0 0,0 0-403 0 0,0 0-281 0 0,0 0-224 0 0,0 0-137 0 0,-9 1 760 0 0,228 11 1493 0 0,-235-12-8360 0 0,7 0 965 0 0,2 0-3400 0 0,2 0-1670 0 0</inkml:trace>
  <inkml:trace contextRef="#ctx0" brushRef="#br0" timeOffset="23044.229">3616 5168 14675 0 0,'0'0'1931'0'0,"0"0"-408"0"0,0 0-264 0 0,0 0-184 0 0,0 0-117 0 0,0 0-28 0 0,0 0-29 0 0,0 0-56 0 0,0 0-90 0 0,0 0-174 0 0,0 0-168 0 0,0 11-139 0 0,-15 91 146 0 0,7-80-1150 0 0,-10 32 193 0 0,14-36-4380 0 0,3 0-4765 0 0,1-13-992 0 0</inkml:trace>
  <inkml:trace contextRef="#ctx0" brushRef="#br0" timeOffset="14985.21">1533 4768 7626 0 0,'0'0'2540'0'0,"0"0"-327"0"0,0 0-184 0 0,0 0-83 0 0,0 0-91 0 0,0 0-97 0 0,0 0-202 0 0,0 0-262 0 0,0 0-354 0 0,0 0-389 0 0,0 0-267 0 0,0 0-160 0 0,0 0-17 0 0,-3-2 81 0 0,2 2-166 0 0,0 0 0 0 0,0 0 0 0 0,0 0 0 0 0,0 0 0 0 0,0 0 0 0 0,0 0 0 0 0,0 1 0 0 0,0-1 0 0 0,-1 0 0 0 0,1 1 0 0 0,0-1 0 0 0,0 0 0 0 0,0 1 1 0 0,0-1-1 0 0,0 1 0 0 0,0 0 0 0 0,1-1 0 0 0,-1 1 0 0 0,0 0 0 0 0,0-1 0 0 0,0 1 0 0 0,1 0 0 0 0,-1 0 0 0 0,0 0 0 0 0,1 0 0 0 0,-1 0 0 0 0,0 0 0 0 0,1 0 0 0 0,-1 0 1 0 0,1 0-1 0 0,0 0 0 0 0,-1 0 0 0 0,1 0 0 0 0,0 0 0 0 0,0 0 0 0 0,0 0 0 0 0,-1 0 0 0 0,1 0 0 0 0,0 1-22 0 0,-19 59 567 0 0,-19 92-33 0 0,37-151-618 0 0,0 0 0 0 0,-1 0 0 0 0,1 0 0 0 0,-1 0 0 0 0,1 0 0 0 0,-1-1 0 0 0,0 1 0 0 0,0-1-1 0 0,0 1 1 0 0,0-1 0 0 0,0 0 0 0 0,0 1 0 0 0,0-1 0 0 0,0 0 0 0 0,0 0 0 0 0,0-1 0 0 0,-1 1-1 0 0,1 0 1 0 0,0-1 0 0 0,-1 1 0 0 0,1-1 0 0 0,-1 0 0 0 0,0 0 84 0 0,-16-2-5136 0 0,2-4-6105 0 0,12 3 2580 0 0</inkml:trace>
  <inkml:trace contextRef="#ctx0" brushRef="#br0" timeOffset="15357.515">1274 4837 6393 0 0,'0'0'1182'0'0,"0"0"-299"0"0,0 0 12 0 0,0 0 424 0 0,0 0 424 0 0,0 0 169 0 0,0 0-101 0 0,0 0-269 0 0,0 0-291 0 0,14 6-219 0 0,45 16-192 0 0,36-15 1069 0 0,-69-9-1531 0 0,-4 1-106 0 0,189-23 690 0 0,-210 24-930 0 0,-1 1 1 0 0,1-1 0 0 0,-1 0-1 0 0,1 0 1 0 0,-1 0 0 0 0,1 0-1 0 0,-1 0 1 0 0,1 0-1 0 0,0 0 1 0 0,-1 0 0 0 0,1 0-1 0 0,-1 0 1 0 0,1 0 0 0 0,-1 0-1 0 0,1-1 1 0 0,-1 1-1 0 0,1 0 1 0 0,-1 0 0 0 0,1 0-1 0 0,-1-1 1 0 0,1 1 0 0 0,-1 0-1 0 0,1-1 1 0 0,-1 1-1 0 0,1 0 1 0 0,-1-1 0 0 0,0 1-1 0 0,1-1 1 0 0,-1 1 0 0 0,0 0-1 0 0,1-1 1 0 0,-1 1-1 0 0,0-1 1 0 0,1 1 0 0 0,-1-1-1 0 0,0 1 1 0 0,0-1 0 0 0,0 1-1 0 0,0-1 1 0 0,1 0-1 0 0,-1 1 1 0 0,0-1 0 0 0,0 1-1 0 0,0-1 1 0 0,0 1 0 0 0,0-1-1 0 0,0 1 1 0 0,0-1-1 0 0,-1 0 1 0 0,1 1 0 0 0,0-1-1 0 0,0 1 1 0 0,0-1 0 0 0,-1 1-1 0 0,1-1 1 0 0,0 1-1 0 0,0-1 1 0 0,-1 1 0 0 0,1-1-1 0 0,0 1 1 0 0,-1 0 0 0 0,1-1-1 0 0,0 1 1 0 0,-1-1-1 0 0,0 1-32 0 0,-35-13 919 0 0,34 13-909 0 0,-1 1 0 0 0,0-1 0 0 0,0 1 0 0 0,1 0 0 0 0,-1 0 0 0 0,0 0 0 0 0,1 0 0 0 0,-1 0 0 0 0,1 1-1 0 0,0-1 1 0 0,-1 1 0 0 0,1 0 0 0 0,0 0 0 0 0,0 0 0 0 0,0 0 0 0 0,0 0 0 0 0,0 0 0 0 0,0 0 0 0 0,1 0 0 0 0,-1 1 0 0 0,1-1 0 0 0,0 1-1 0 0,-1-1 1 0 0,1 1 0 0 0,0-1 0 0 0,0 1 0 0 0,1 0 0 0 0,-1 0 0 0 0,1 1-10 0 0,-11 84 0 0 0,27-39 1002 0 0,-7-40-3075 0 0,3-3-4409 0 0,1-3-6138 0 0,-9-3 5142 0 0</inkml:trace>
  <inkml:trace contextRef="#ctx0" brushRef="#br0" timeOffset="15664.898">1746 4869 7554 0 0,'0'0'2375'0'0,"0"0"-415"0"0,0 0-327 0 0,0 0-102 0 0,0 0-59 0 0,0 0-129 0 0,0 0-186 0 0,0 0-212 0 0,0 0-231 0 0,0 0-157 0 0,0 0-123 0 0,0 0-87 0 0,0 0-16 0 0,-6 10-19 0 0,-14 28-12 0 0,20-37-257 0 0,0 0 0 0 0,0 0 0 0 0,0 0 0 0 0,0 0 1 0 0,0 0-1 0 0,0 0 0 0 0,0 0 0 0 0,0 0 0 0 0,1 0 0 0 0,-1 0 0 0 0,0 0 0 0 0,1 0 0 0 0,-1 0 1 0 0,1 0-1 0 0,-1-1 0 0 0,1 1 0 0 0,-1 0 0 0 0,1 0 0 0 0,0 0 0 0 0,-1-1 0 0 0,1 1 1 0 0,0 0-1 0 0,0-1 0 0 0,-1 1 0 0 0,1-1 0 0 0,0 1 0 0 0,0-1 0 0 0,0 1 0 0 0,0-1 1 0 0,0 1-1 0 0,0-1 0 0 0,0 0 0 0 0,0 0 0 0 0,0 1 0 0 0,0-1 0 0 0,0 0 0 0 0,0 0 0 0 0,0 0 1 0 0,0 0-1 0 0,0 0 0 0 0,0 0 0 0 0,0 0 0 0 0,0-1 0 0 0,0 1 0 0 0,0 0 0 0 0,0 0 1 0 0,0-1-1 0 0,0 1 0 0 0,-1-1 0 0 0,1 1 0 0 0,0-1-43 0 0,1 1 14 0 0,-1-1-1 0 0,0 1 0 0 0,1-1 1 0 0,-1 1-1 0 0,0-1 1 0 0,0 1-1 0 0,1-1 1 0 0,-1 0-1 0 0,0 0 1 0 0,0 0-1 0 0,0 0 1 0 0,0 0-1 0 0,0 0 1 0 0,0 0-1 0 0,0 0 1 0 0,0 0-1 0 0,0 0 0 0 0,-1 0 1 0 0,1-1-1 0 0,0 1 1 0 0,-1 0-1 0 0,1-1 1 0 0,-1 1-1 0 0,0 0 1 0 0,1-1-1 0 0,-1 1 1 0 0,0 0-1 0 0,0-1 1 0 0,0 1-1 0 0,0-1 1 0 0,0 1-1 0 0,0-1 0 0 0,0 1 1 0 0,0 0-1 0 0,0-1 1 0 0,-1 1-1 0 0,1 0 1 0 0,-1-1-1 0 0,1 1 1 0 0,-1 0-1 0 0,1-1 1 0 0,-1 1-1 0 0,0 0 1 0 0,0 0-1 0 0,1 0 0 0 0,-1 0 1 0 0,0-1-1 0 0,0 1 1 0 0,0 0-1 0 0,0 1 1 0 0,-1-1-1 0 0,1 0 1 0 0,-1-1-14 0 0,-21-20-9691 0 0,19 18-1356 0 0,3 3 5907 0 0</inkml:trace>
  <inkml:trace contextRef="#ctx0" brushRef="#br0" timeOffset="15935.241">1793 4791 10930 0 0,'0'0'3000'0'0,"0"0"-660"0"0,0 0-459 0 0,0 0-132 0 0,0 0-170 0 0,0 0-222 0 0,0 0-245 0 0,11 7-233 0 0,32 22-173 0 0,-39-26-666 0 0,-1 0-1 0 0,1 0 0 0 0,-1 1 0 0 0,0-1 0 0 0,0 1 1 0 0,0 0-1 0 0,0 0 0 0 0,-1 0 0 0 0,0 0 1 0 0,0 0-1 0 0,0 1 0 0 0,0-1 0 0 0,-1 0 0 0 0,1 1 1 0 0,-1 0-1 0 0,0-1 0 0 0,-1 1 0 0 0,1 0 0 0 0,-1-1 1 0 0,0 1-1 0 0,0 0 0 0 0,0 0 0 0 0,-1-1 0 0 0,1 1 1 0 0,-1 0-1 0 0,-1-1 0 0 0,1 1 0 0 0,0-1 0 0 0,-1 1 1 0 0,0-1-1 0 0,0 0 0 0 0,-1 1 0 0 0,1-1 1 0 0,-1 0-1 0 0,-2 3-39 0 0,-27 26-2263 0 0,8-13-6107 0 0,9-10-3926 0 0</inkml:trace>
  <inkml:trace contextRef="#ctx0" brushRef="#br0" timeOffset="13737.576">1195 5321 3633 0 0,'0'0'2424'0'0,"0"0"-203"0"0,0 0 55 0 0,0 0 130 0 0,0 0-79 0 0,0 0-229 0 0,0 0-358 0 0,0 0-319 0 0,0 0-230 0 0,0 0-202 0 0,0 0-145 0 0,6 2 3710 0 0,23 10-3959 0 0,76-7 236 0 0,-91-6-5855 0 0,-9 0-5490 0 0,-5-5-464 0 0,0 4 7944 0 0</inkml:trace>
  <inkml:trace contextRef="#ctx0" brushRef="#br0" timeOffset="14030.202">1390 5243 0 0 0,'0'0'3058'0'0,"0"0"-131"0"0,0 0-78 0 0,0 0-102 0 0,0 0-204 0 0,0 0-398 0 0,0 0-502 0 0,0 0-492 0 0,0 0-386 0 0,0 0-159 0 0,0 0 8 0 0,0 0 65 0 0,0 0 44 0 0,2 1-51 0 0,-1 4-528 0 0,1 1-1 0 0,0 0 0 0 0,-1-1 1 0 0,0 1-1 0 0,-1 0 0 0 0,1 0 1 0 0,-1-1-1 0 0,0 1 1 0 0,-1 0-1 0 0,1 0 0 0 0,-1-1 1 0 0,0 1-1 0 0,0 0 0 0 0,-1-1 1 0 0,0 1-1 0 0,0-1 0 0 0,0 1 1 0 0,-3 2-144 0 0,3 0-82 0 0,0 7-1232 0 0,1-12-3687 0 0,1-2-4696 0 0,0-1 512 0 0</inkml:trace>
  <inkml:trace contextRef="#ctx0" brushRef="#br0" timeOffset="14316.148">1239 5145 5609 0 0,'0'0'4848'0'0,"0"0"-2370"0"0,0 0-560 0 0,0 0 51 0 0,0 0-103 0 0,0 0-239 0 0,0 0-403 0 0,0 0-414 0 0,0 0-298 0 0,0 0-171 0 0,0 0-5 0 0,0 0 28 0 0,-11 6 13 0 0,-34 22-3 0 0,16 25 376 0 0,26-41-612 0 0,0-7-137 0 0,0 0-1 0 0,1 0 0 0 0,0 0 0 0 0,0 1 0 0 0,0-1 0 0 0,0 1 0 0 0,1 0 0 0 0,0-1 0 0 0,0 1 0 0 0,1 0 0 0 0,0-1 0 0 0,0 1 0 0 0,0 0 1 0 0,0 0-1 0 0,1-1 0 0 0,0 1 0 0 0,0 0 0 0 0,1-1 0 0 0,0 1 0 0 0,-1-1 0 0 0,2 0 0 0 0,-1 1 0 0 0,1-1 0 0 0,0 0 0 0 0,0 0 0 0 0,0-1 1 0 0,1 1-1 0 0,-1-1 0 0 0,1 1 0 0 0,0-1 0 0 0,0 0 0 0 0,1-1 0 0 0,-1 1 0 0 0,5 1 0 0 0,59 5-3140 0 0,-45-13-989 0 0,-1-2-3846 0 0,-13 2-1533 0 0</inkml:trace>
  <inkml:trace contextRef="#ctx0" brushRef="#br0" timeOffset="14689.917">1457 5159 8834 0 0,'0'0'2402'0'0,"0"0"-239"0"0,0 0-268 0 0,0 0-116 0 0,0 0-72 0 0,0 0-115 0 0,0 0-209 0 0,0 0-216 0 0,0 0-239 0 0,9 10-207 0 0,24 34-171 0 0,-18 28 546 0 0,-15-57-901 0 0,0-6-169 0 0,0 1 0 0 0,-1 0 0 0 0,-1 0 0 0 0,1-1 0 0 0,-2 1 0 0 0,1-1 0 0 0,-1 0 0 0 0,-1 1 0 0 0,1-1 0 0 0,-2-1 0 0 0,1 1 0 0 0,-1-1 0 0 0,0 1 0 0 0,-1-1 0 0 0,0-1 0 0 0,0 1 0 0 0,-7 5-26 0 0,-58 19-5440 0 0,63-31-840 0 0,5-1 1854 0 0,0 0-6282 0 0</inkml:trace>
  <inkml:trace contextRef="#ctx0" brushRef="#br0" timeOffset="18592.512">1971 5157 0 0 0,'0'0'1515'0'0,"0"0"912"0"0,0 0 154 0 0,0 0 55 0 0,0 0-80 0 0,0 0-192 0 0,0 0-276 0 0,0 0-369 0 0,0 0-318 0 0,0 0-236 0 0,0 0-176 0 0,3-7-95 0 0,9-20-77 0 0,-11 20 3121 0 0,-14 12-3837 0 0,3 6-67 0 0,1 0 0 0 0,0 0 0 0 0,1 1 0 0 0,0 0 0 0 0,0 1 0 0 0,2 0 0 0 0,-1 0 0 0 0,2 0 0 0 0,0 1 0 0 0,0 0 0 0 0,2 0 0 0 0,-1 0 0 0 0,2 0 0 0 0,0 1 0 0 0,0-1 0 0 0,2 1 0 0 0,0 9-34 0 0,0-20 21 0 0,1-1 0 0 0,0 1 1 0 0,-1 0-1 0 0,1-1 1 0 0,0 1-1 0 0,1 0 1 0 0,-1-1-1 0 0,1 0 1 0 0,0 1-1 0 0,0-1 0 0 0,0 0 1 0 0,0 0-1 0 0,0 0 1 0 0,0 0-1 0 0,1 0 1 0 0,0 0-1 0 0,0-1 0 0 0,-1 1 1 0 0,1-1-1 0 0,1 0 1 0 0,-1 0-1 0 0,0 0 1 0 0,0 0-1 0 0,1-1 1 0 0,-1 1-1 0 0,1-1 0 0 0,-1 0 1 0 0,3 0-22 0 0,51 9-2736 0 0,-3-13-9427 0 0,-45 1 341 0 0</inkml:trace>
  <inkml:trace contextRef="#ctx0" brushRef="#br0" timeOffset="19216.27">2168 5186 11370 0 0,'0'0'2238'0'0,"0"0"-431"0"0,0 0-236 0 0,0 0-10 0 0,0 0-6 0 0,6-12-52 0 0,2-3-917 0 0,22-39 2943 0 0,-31 97-1680 0 0,-18 34-1047 0 0,2-16-2390 0 0,13-18-6603 0 0,4-39 839 0 0,1-1-3888 0 0</inkml:trace>
  <inkml:trace contextRef="#ctx0" brushRef="#br0" timeOffset="19527.886">2333 5141 9098 0 0,'0'0'5209'0'0,"0"0"-3314"0"0,0 0-972 0 0,0 0 139 0 0,0 0 126 0 0,0 0-40 0 0,-6 11-213 0 0,1-4-848 0 0,-1 1 109 0 0,1-1-1 0 0,0 1 0 0 0,0 1 1 0 0,1-1-1 0 0,0 1 0 0 0,1-1 0 0 0,0 1 1 0 0,0 0-1 0 0,1 0 0 0 0,-1 6-195 0 0,3-14 22 0 0,0 0-1 0 0,0 1 0 0 0,0-1 1 0 0,0 0-1 0 0,0 1 1 0 0,0-1-1 0 0,0 0 0 0 0,1 0 1 0 0,-1 0-1 0 0,1 1 0 0 0,-1-1 1 0 0,1 0-1 0 0,-1 0 1 0 0,1 0-1 0 0,-1 0 0 0 0,1 0 1 0 0,0 0-1 0 0,0 0 0 0 0,0 0 1 0 0,0 0-1 0 0,-1 0 1 0 0,1 0-1 0 0,0-1 0 0 0,0 1 1 0 0,1 0-1 0 0,-1 0 0 0 0,0-1 1 0 0,0 1-1 0 0,0-1 0 0 0,0 1 1 0 0,0-1-1 0 0,1 0 1 0 0,-1 1-1 0 0,0-1 0 0 0,0 0 1 0 0,1 0-1 0 0,-1 0 0 0 0,0 0 1 0 0,0 0-1 0 0,1 0 1 0 0,-1 0-1 0 0,0 0 0 0 0,0-1 1 0 0,1 1-1 0 0,-1-1-21 0 0,52-29 1131 0 0,-52 27-1114 0 0,0-1 1 0 0,1 1 0 0 0,-1 0-1 0 0,-1-1 1 0 0,1 0 0 0 0,-1 1-1 0 0,1-1 1 0 0,-1 1 0 0 0,0-1-1 0 0,0 0 1 0 0,-1 1 0 0 0,1-1-1 0 0,-1 0 1 0 0,1 1-1 0 0,-1-1 1 0 0,0 1 0 0 0,-1 0-1 0 0,1-1 1 0 0,-1 1 0 0 0,1 0-1 0 0,-1 0 1 0 0,0-1 0 0 0,0 1-1 0 0,-3-2-17 0 0,-29-11-9013 0 0,33 16 2094 0 0,1 1-3163 0 0</inkml:trace>
  <inkml:trace contextRef="#ctx0" brushRef="#br0" timeOffset="19893.765">2444 5084 13099 0 0,'0'0'1420'0'0,"0"0"-76"0"0,0 0-25 0 0,0 0-118 0 0,0 0-233 0 0,0 0-320 0 0,0 0-223 0 0,0 0-83 0 0,0 0 7 0 0,0 0 57 0 0,0 0-5 0 0,0 0-10 0 0,0 0 12 0 0,5 6-3 0 0,61 45 945 0 0,-63-51-1328 0 0,-1 0 0 0 0,0 1 0 0 0,0-1 0 0 0,1 1 0 0 0,-1-1 0 0 0,0 1 0 0 0,0-1 0 0 0,0 1 0 0 0,0 0 0 0 0,0 0 0 0 0,0 0 0 0 0,0 0 0 0 0,0 1 0 0 0,0-1 0 0 0,0 0 0 0 0,-1 1 0 0 0,1 0 0 0 0,0-1 0 0 0,-1 1 0 0 0,1 0-1 0 0,-1-1 1 0 0,0 1 0 0 0,0 0 0 0 0,0 0 0 0 0,0 0 0 0 0,0 0 0 0 0,0 1 0 0 0,0-1 0 0 0,0 0 0 0 0,-1 0 0 0 0,1 0 0 0 0,-1 1 0 0 0,0-1 0 0 0,0 0 0 0 0,0 0 0 0 0,0 1 0 0 0,0-1 0 0 0,0 0 0 0 0,0 0 0 0 0,-1 1 0 0 0,1-1 0 0 0,-1 0 0 0 0,0 1-17 0 0,-115 120 1068 0 0,80-90-957 0 0,22-21-139 0 0,10-9-10 0 0,0 0 0 0 0,0 0 0 0 0,1 0 0 0 0,-1 0-1 0 0,1 1 1 0 0,-1-1 0 0 0,1 1 0 0 0,0 0 0 0 0,1 0 0 0 0,-1 0 0 0 0,1 0 0 0 0,0 0 0 0 0,0 1-1 0 0,0-1 1 0 0,0 1 0 0 0,1 1 38 0 0,7-1-3428 0 0,1-4-2573 0 0,-6-1 3933 0 0,1 0-6742 0 0</inkml:trace>
  <inkml:trace contextRef="#ctx0" brushRef="#br0" timeOffset="20258.435">2653 5241 10946 0 0,'0'0'2131'0'0,"0"0"-166"0"0,0 0 3 0 0,0 0-58 0 0,0 0-234 0 0,0 0-430 0 0,0 0-419 0 0,0 0-260 0 0,0 0-137 0 0,0 0-2 0 0,0 0 3 0 0,0 0-32 0 0,0 0-35 0 0,10-1-99 0 0,15-1-555 0 0,64-4 1305 0 0,-31 3-6511 0 0,-57 3 2671 0 0,-1 0-3041 0 0,-1 0 1501 0 0,-1 0-3361 0 0</inkml:trace>
  <inkml:trace contextRef="#ctx0" brushRef="#br0" timeOffset="20583.878">2772 5144 1488 0 0,'0'0'3677'0'0,"0"0"-193"0"0,0 0-310 0 0,0 0-455 0 0,0 0-588 0 0,0 0-607 0 0,0 0-449 0 0,0 0-196 0 0,0 0-36 0 0,0 0 34 0 0,0 0-60 0 0,0 0-128 0 0,0 0-154 0 0,-4 11-128 0 0,-35 94 382 0 0,35-94-1524 0 0,-4 14 367 0 0,7-16-4488 0 0,0-1-4739 0 0,1-6 41 0 0</inkml:trace>
  <inkml:trace contextRef="#ctx0" brushRef="#br0" timeOffset="20959.608">2902 5128 15995 0 0,'0'0'1690'0'0,"0"0"-446"0"0,0 0-366 0 0,0 0-67 0 0,0 0 98 0 0,0 0 97 0 0,0 0-15 0 0,0 0-166 0 0,0 0-183 0 0,0 0-142 0 0,0 0-115 0 0,-1 10-97 0 0,-12 90 387 0 0,10-80-1111 0 0,0 1 1933 0 0,0-7-3440 0 0,-1-4-3384 0 0,0-3-4762 0 0,3-7-452 0 0</inkml:trace>
  <inkml:trace contextRef="#ctx0" brushRef="#br0" timeOffset="21256.589">3013 5178 13011 0 0,'0'0'1735'0'0,"0"0"-24"0"0,0 0 35 0 0,0 0-55 0 0,0 0-184 0 0,0 0-295 0 0,0 0-329 0 0,0 0-314 0 0,0 0-261 0 0,0 0-192 0 0,0 0-108 0 0,0 0-2 0 0,-2 1 7 0 0,-17 42-357 0 0,18-28-3360 0 0,-2-1-4219 0 0,1-10-3414 0 0</inkml:trace>
  <inkml:trace contextRef="#ctx0" brushRef="#br0" timeOffset="21749.558">3069 5133 15819 0 0,'0'0'910'0'0,"0"0"-181"0"0,0 0-55 0 0,0 0 97 0 0,0 0 68 0 0,0 0 3 0 0,0 0-71 0 0,0 0-131 0 0,0 0-106 0 0,0 0-83 0 0,0 0-83 0 0,0 0-30 0 0,1 6-36 0 0,-1-4-292 0 0,0 0 18 0 0,0 0-1 0 0,0-1 1 0 0,0 1 0 0 0,0 0 0 0 0,0-1-1 0 0,0 1 1 0 0,1 0 0 0 0,-1-1-1 0 0,1 1 1 0 0,-1-1 0 0 0,1 1 0 0 0,0 0-1 0 0,0-1 1 0 0,-1 0 0 0 0,1 1-1 0 0,0-1 1 0 0,0 1 0 0 0,0-1 0 0 0,1 0-1 0 0,-1 0 1 0 0,0 0 0 0 0,0 0-1 0 0,1 0 1 0 0,-1 0 0 0 0,1 0-1 0 0,-1 0 1 0 0,0 0 0 0 0,1-1 0 0 0,0 1-1 0 0,0 0-27 0 0,1 0 55 0 0,0-1-42 0 0,-1 0 0 0 0,0 0 0 0 0,0 0 0 0 0,1 1 1 0 0,-1-1-1 0 0,0 1 0 0 0,0-1 0 0 0,1 1 0 0 0,-1 0 0 0 0,0 0 1 0 0,0 0-1 0 0,0 0 0 0 0,0 0 0 0 0,0 0 0 0 0,0 0 0 0 0,-1 1 1 0 0,1-1-1 0 0,0 1 0 0 0,-1-1 0 0 0,1 1 0 0 0,-1 0 0 0 0,1 0 1 0 0,-1 0-1 0 0,0 0 0 0 0,0 0 0 0 0,1 0 0 0 0,-2 0 0 0 0,1 0 1 0 0,0 0-1 0 0,0 0 0 0 0,-1 0 0 0 0,1 1 0 0 0,-1-1 0 0 0,0 0 1 0 0,1 0-1 0 0,-1 1 0 0 0,0-1 0 0 0,0 0 0 0 0,-1 0 0 0 0,1 1 1 0 0,0-1-1 0 0,-1 0 0 0 0,1 0 0 0 0,-1 1 0 0 0,0-1 0 0 0,0 1-13 0 0,-119 124-510 0 0,117-123-1740 0 0,2-2-1585 0 0,0-1-4207 0 0,1-1-2810 0 0</inkml:trace>
  <inkml:trace contextRef="#ctx0" brushRef="#br0" timeOffset="22355.678">3189 5079 8034 0 0,'0'0'2395'0'0,"0"0"-65"0"0,0 0 20 0 0,0 0-205 0 0,0 0-395 0 0,0 0-470 0 0,0 0-439 0 0,0 0-241 0 0,0 0-26 0 0,0 0 57 0 0,0 0-3 0 0,0 0-42 0 0,7 13-83 0 0,42 102 503 0 0,-47-105-1055 0 0,0 1-1 0 0,-1 0 1 0 0,0-1-1 0 0,-1 1 0 0 0,0 0 1 0 0,-1-1-1 0 0,0 1 0 0 0,0 0 1 0 0,-1-1-1 0 0,-1 1 1 0 0,0-1-1 0 0,0 0 0 0 0,-1 0 1 0 0,0 0-1 0 0,-1 0 0 0 0,0-1 1 0 0,-1 1-1 0 0,1-1 0 0 0,-2-1 1 0 0,1 1-1 0 0,-1-1 1 0 0,-1 0-1 0 0,-5 4 50 0 0,-5 7-2554 0 0,5-8-2782 0 0,5-2-6181 0 0</inkml:trace>
  <inkml:trace contextRef="#ctx0" brushRef="#br0" timeOffset="33708.182">5668 5246 0 0 0,'0'0'2052'0'0,"0"0"969"0"0,0 0 277 0 0,0 0-267 0 0,0 0-441 0 0,0 0-541 0 0,0 0-444 0 0,0 0-288 0 0,0 0-200 0 0,0 0-136 0 0,0 0-137 0 0,-7-3 2144 0 0,85-2-1945 0 0,-16-4 427 0 0,-1 7-1637 0 0,-61 2 118 0 0,-25 3-2128 0 0,23-2 665 0 0,-8 2 12 0 0,7-1-4239 0 0,3 0-5646 0 0,0-2 6508 0 0</inkml:trace>
  <inkml:trace contextRef="#ctx0" brushRef="#br0" timeOffset="33981.58">5989 5120 8074 0 0,'0'0'5050'0'0,"0"0"-2292"0"0,0 0-697 0 0,0 0-172 0 0,0 0-179 0 0,0 0-251 0 0,0 0-384 0 0,0 0-412 0 0,0 0-303 0 0,0 0-158 0 0,0 0-10 0 0,0 0 70 0 0,0 0 37 0 0,-3 6-3 0 0,-36 126 173 0 0,29-83-4623 0 0,8-44-397 0 0,1-3-3309 0 0,0-1 3938 0 0,1-1-2410 0 0</inkml:trace>
  <inkml:trace contextRef="#ctx0" brushRef="#br0" timeOffset="34172.522">6061 5163 15331 0 0,'0'0'1338'0'0,"0"0"-206"0"0,0 0 35 0 0,0 0 155 0 0,0 0-1 0 0,0 0-148 0 0,0 0-252 0 0,0 0-242 0 0,0 0-159 0 0,-6 11-159 0 0,-23 51 46 0 0,26-35 579 0 0,1-10-4400 0 0,-1-6-7302 0 0,3-9-708 0 0</inkml:trace>
  <inkml:trace contextRef="#ctx0" brushRef="#br0" timeOffset="34521.628">6097 5072 12203 0 0,'0'0'1521'0'0,"0"0"-35"0"0,0 0 80 0 0,0 0 1 0 0,0 0-210 0 0,0 0-367 0 0,0 0-409 0 0,0 0-249 0 0,0 0-8 0 0,0 0 68 0 0,0 0 93 0 0,0 0 28 0 0,0 0-65 0 0,0 5-63 0 0,34 60 868 0 0,-31-61-1228 0 0,1 1 0 0 0,-1-1 0 0 0,0 1 0 0 0,0 0 0 0 0,-1 0 0 0 0,1 0 0 0 0,-1 0 0 0 0,0 0 0 0 0,-1 1 0 0 0,1-1 0 0 0,-1 1 0 0 0,0-1 0 0 0,-1 1 0 0 0,1-1 0 0 0,-1 1 0 0 0,0 0 0 0 0,0-1 0 0 0,-1 1-1 0 0,1-1 1 0 0,-1 1 0 0 0,-1-1 0 0 0,1 1 0 0 0,-1-1 0 0 0,0 0 0 0 0,0 1 0 0 0,0-1 0 0 0,-1 0 0 0 0,0-1 0 0 0,0 1 0 0 0,0 0 0 0 0,-1-1 0 0 0,1 0 0 0 0,-1 1 0 0 0,-3 1-25 0 0,-87 80-2162 0 0,89-79-653 0 0,3-3-5511 0 0,1-2-2823 0 0</inkml:trace>
  <inkml:trace contextRef="#ctx0" brushRef="#br0" timeOffset="35005.272">6208 5033 13675 0 0,'0'0'2060'0'0,"0"0"-259"0"0,0 0-280 0 0,0 0-136 0 0,0 0-76 0 0,0 0-91 0 0,0 0-151 0 0,9 11-148 0 0,27 40-129 0 0,-17 26 485 0 0,-18-58-1052 0 0,1-2-180 0 0,-1-1 0 0 0,0 0 0 0 0,-2 1 0 0 0,0-1 0 0 0,0 0 0 0 0,-2 1 0 0 0,0-1 0 0 0,0 0 0 0 0,-2 0 0 0 0,0-1 0 0 0,-1 1 0 0 0,0-1 0 0 0,-1-1 0 0 0,-1 1 0 0 0,-1-1 0 0 0,0 0 0 0 0,-9 10-43 0 0,-38 33-1310 0 0,16-23-5771 0 0,25-24-4740 0 0</inkml:trace>
  <inkml:trace contextRef="#ctx0" brushRef="#br0" timeOffset="23338.228">4081 5043 10554 0 0,'0'0'2349'0'0,"0"0"-27"0"0,0 0-205 0 0,0 0-231 0 0,0 0-255 0 0,0 0-343 0 0,0 0-410 0 0,0 0-350 0 0,0 0-219 0 0,0 0-82 0 0,0 0 36 0 0,0 0 16 0 0,0 0-37 0 0,-4 10-76 0 0,-6 11-425 0 0,2 0 1 0 0,1 1 0 0 0,0 0 0 0 0,2 0-1 0 0,0 0 1 0 0,0 15 258 0 0,5-32-1054 0 0,0 3-1818 0 0,-1-2-3228 0 0,1-2-2450 0 0</inkml:trace>
  <inkml:trace contextRef="#ctx0" brushRef="#br0" timeOffset="23572.291">3913 5303 12787 0 0,'0'0'3382'0'0,"0"0"-1805"0"0,0 0-432 0 0,0 0 87 0 0,0 0 0 0 0,0 0-113 0 0,0 0-228 0 0,0 0-228 0 0,0 0-167 0 0,0 0-139 0 0,12-1-85 0 0,103-12 166 0 0,-92 11-1321 0 0,3 0 2724 0 0,-9 1-3382 0 0,-2 1-3804 0 0,-1-1-5415 0 0,-13 1 1857 0 0</inkml:trace>
  <inkml:trace contextRef="#ctx0" brushRef="#br0" timeOffset="23893.264">3884 5426 9202 0 0,'0'0'1916'0'0,"0"0"-358"0"0,0 0 4 0 0,0 0 247 0 0,0 0 20 0 0,0 0-285 0 0,0 0-372 0 0,0 0-330 0 0,11 1-186 0 0,90 9 1392 0 0,-100-10-2032 0 0,0 1 0 0 0,0-1 0 0 0,0 0 0 0 0,0 0 0 0 0,0 0 0 0 0,0 1 0 0 0,0-1 0 0 0,0 1 0 0 0,0-1 0 0 0,0 0 0 0 0,0 1 0 0 0,0 0 0 0 0,0-1 0 0 0,0 1 0 0 0,-1 0 0 0 0,1-1 0 0 0,0 1 0 0 0,-1 0 0 0 0,1 0 0 0 0,0-1 0 0 0,-1 1 0 0 0,1 0 0 0 0,-1 0 0 0 0,1 0 0 0 0,-1 0 0 0 0,1 0 0 0 0,-1 0 0 0 0,0 0 0 0 0,0 0 0 0 0,1 0 0 0 0,-1 0 0 0 0,0 0 0 0 0,0 0 0 0 0,0 0 0 0 0,0 0 0 0 0,0 0 0 0 0,0 0 0 0 0,0 0-1 0 0,-1 0 1 0 0,1 0 0 0 0,0 0 0 0 0,0 0 0 0 0,-1 0 0 0 0,1 0 0 0 0,-1 0 0 0 0,1 0 0 0 0,-1 0 0 0 0,1 0 0 0 0,-1-1 0 0 0,0 1 0 0 0,1 0 0 0 0,-1 0 0 0 0,0 0 0 0 0,1-1 0 0 0,-1 1 0 0 0,0-1 0 0 0,0 1 0 0 0,0 0-16 0 0,-54 41 173 0 0,51-39-171 0 0,-75 51 142 0 0,80-53-134 0 0,0 1 0 0 0,0-1 0 0 0,0 0 0 0 0,1 0 0 0 0,-1 0 0 0 0,0 0 0 0 0,1 0 0 0 0,-1 0 0 0 0,0 0 0 0 0,1 0 0 0 0,-1 0 0 0 0,1-1 0 0 0,0 1 0 0 0,-1-1 0 0 0,1 1 0 0 0,-1-1 0 0 0,1 0 1 0 0,0 1-1 0 0,-1-1 0 0 0,1 0 0 0 0,0 0 0 0 0,-1 0 0 0 0,1 0 0 0 0,0 0 0 0 0,-1-1 0 0 0,1 1 0 0 0,0-1 0 0 0,-1 1 0 0 0,1-1 0 0 0,0 1 0 0 0,0-2-10 0 0,137-19-800 0 0,-93 11-4497 0 0,-2-2-7362 0 0,-33 9 5720 0 0</inkml:trace>
  <inkml:trace contextRef="#ctx0" brushRef="#br0" timeOffset="24276.711">4370 5271 18412 0 0,'0'0'857'0'0,"0"0"-38"0"0,0 0 76 0 0,0 0 67 0 0,0 0-2 0 0,0 0-156 0 0,0 0-258 0 0,0 0-234 0 0,0 0-170 0 0,0 0-68 0 0,0 0-42 0 0,0 0-36 0 0,0 0-35 0 0,9 0-101 0 0,42 0-327 0 0,-6 2-4671 0 0,-44-2 4801 0 0,11 0-4853 0 0,5 0-7507 0 0,-14 0 11894 0 0</inkml:trace>
  <inkml:trace contextRef="#ctx0" brushRef="#br0" timeOffset="24277.711">4527 5231 0 0 0,'0'0'2295'0'0,"0"0"1366"0"0,0 0-14 0 0,0 0-525 0 0,0 0-477 0 0,0 0-446 0 0,0 0-421 0 0,0 0-325 0 0,0 0-311 0 0,0 0-311 0 0,0 0-246 0 0,0 0-173 0 0,-2-3-70 0 0,1 3-330 0 0,1 0 0 0 0,0 1 0 0 0,0-1 0 0 0,0 0 0 0 0,0 1 1 0 0,0-1-1 0 0,-1 0 0 0 0,1 0 0 0 0,0 1 0 0 0,0-1 0 0 0,0 0 0 0 0,-1 1 0 0 0,1-1 1 0 0,0 0-1 0 0,0 0 0 0 0,-1 0 0 0 0,1 1 0 0 0,0-1 0 0 0,-1 0 0 0 0,1 0 1 0 0,0 0-1 0 0,-1 0 0 0 0,1 1 0 0 0,0-1 0 0 0,-1 0 0 0 0,1 0 0 0 0,0 0 0 0 0,-1 0 1 0 0,1 0-1 0 0,0 0 0 0 0,-1 0 0 0 0,1 0 0 0 0,0 0 0 0 0,-1 0 0 0 0,1 0 0 0 0,-1 0 1 0 0,1-1-1 0 0,0 1 0 0 0,-1 0 0 0 0,1 0 0 0 0,0 0 0 0 0,0 0 0 0 0,-1 0 0 0 0,1-1 1 0 0,0 1-1 0 0,-1 0 0 0 0,1 0 0 0 0,0-1 0 0 0,0 1 0 0 0,-1 0 0 0 0,1 0 1 0 0,0-1-1 0 0,0 1 0 0 0,0 0 0 0 0,-1-1 0 0 0,1 1 0 0 0,0 0 0 0 0,0-1 0 0 0,0 1 1 0 0,0 0-1 0 0,0-1 0 0 0,0 1 0 0 0,0 0 0 0 0,0-1 0 0 0,0 1 0 0 0,0 0 0 0 0,0-1 1 0 0,0 1-1 0 0,0-1-12 0 0,-5 40 658 0 0,5-14-405 0 0,1-2-1684 0 0,-3-8-6494 0 0,2-14 1486 0 0,-1-1-3626 0 0</inkml:trace>
  <inkml:trace contextRef="#ctx0" brushRef="#br0" timeOffset="25612.328">4423 5103 12267 0 0,'0'0'2108'0'0,"0"0"-210"0"0,0 0-203 0 0,0 0-145 0 0,-11 3-176 0 0,-35 11-197 0 0,40-11-950 0 0,-1 1 1 0 0,1-1 0 0 0,-1 1-1 0 0,1 1 1 0 0,0-1 0 0 0,1 1-1 0 0,-1 0 1 0 0,1 0 0 0 0,0 1-1 0 0,0-1 1 0 0,0 1 0 0 0,1 0-1 0 0,0 1 1 0 0,0 0-228 0 0,2-4 77 0 0,-4 6 35 0 0,1 0-1 0 0,0 0 0 0 0,0 0 1 0 0,1 1-1 0 0,0-1 1 0 0,1 1-1 0 0,0 0 0 0 0,1 0 1 0 0,-1 10-112 0 0,2-17-10 0 0,1 1 0 0 0,-1 0 1 0 0,1-1-1 0 0,1 1 1 0 0,-1 0-1 0 0,0-1 1 0 0,1 1-1 0 0,0-1 1 0 0,-1 1-1 0 0,2-1 1 0 0,-1 1-1 0 0,0-1 1 0 0,1 1-1 0 0,-1-1 0 0 0,1 0 1 0 0,0 0-1 0 0,0 0 1 0 0,0 0-1 0 0,0 0 1 0 0,1 0-1 0 0,-1-1 1 0 0,1 1-1 0 0,0-1 1 0 0,0 0-1 0 0,0 0 1 0 0,0 0-1 0 0,0 0 0 0 0,0 0 1 0 0,1 0 9 0 0,4 1-384 0 0,0 0 0 0 0,0 0 1 0 0,1-1-1 0 0,-1 0 0 0 0,0-1 0 0 0,1 0 1 0 0,-1 0-1 0 0,0-1 0 0 0,1 0 0 0 0,-1 0 1 0 0,1-1-1 0 0,0 0 384 0 0,27-7-6880 0 0,-3-6-6023 0 0,-24 9 11232 0 0</inkml:trace>
  <inkml:trace contextRef="#ctx0" brushRef="#br0" timeOffset="25846.741">4542 5224 0 0 0,'0'0'1076'0'0,"0"0"2536"0"0,0 0 367 0 0,0 0-586 0 0,0 0-623 0 0,0 0-588 0 0,0 0-474 0 0,0 0-330 0 0,0 0-255 0 0,0 0-189 0 0,0 0-113 0 0,11-3-84 0 0,32-6-75 0 0,-42 9-624 0 0,0 1 1 0 0,0 0 0 0 0,0-1 0 0 0,0 1 0 0 0,0 0-1 0 0,0 0 1 0 0,0 0 0 0 0,0 0 0 0 0,0 0 0 0 0,0 0-1 0 0,0 0 1 0 0,-1 0 0 0 0,1 0 0 0 0,0 0 0 0 0,-1 1-1 0 0,1-1 1 0 0,-1 0 0 0 0,1 0 0 0 0,-1 1 0 0 0,0-1-1 0 0,0 0 1 0 0,1 1 0 0 0,-1-1 0 0 0,0 0 0 0 0,0 1-1 0 0,0-1 1 0 0,0 0 0 0 0,-1 1 0 0 0,1-1 0 0 0,0 0-1 0 0,0 0 1 0 0,-1 2-39 0 0,1 2 117 0 0,0 4-58 0 0,-1 1-1 0 0,0-1 0 0 0,0 0 1 0 0,-1 0-1 0 0,0 1 0 0 0,0-1 1 0 0,-1 0-1 0 0,0-1 0 0 0,-1 1 1 0 0,0 0-1 0 0,-1-1 0 0 0,1 0 1 0 0,-1 0-1 0 0,-1 0 0 0 0,0-1 1 0 0,-4 5-59 0 0,-17 10-5498 0 0,-5-6-5737 0 0,29-15 1301 0 0</inkml:trace>
  <inkml:trace contextRef="#ctx0" brushRef="#br0" timeOffset="25847.741">4638 4718 12699 0 0,'0'0'1679'0'0,"0"0"-16"0"0,0 0-58 0 0,0 0-63 0 0,0 0-27 0 0,0 0-100 0 0,0 0-247 0 0,0 0-282 0 0,0 0-293 0 0,0 0-259 0 0,0 0-140 0 0,0 0-83 0 0,0 0-12 0 0,-10-2 30 0 0,-32-5-1 0 0,41 7-112 0 0,-1 1 0 0 0,0 0 0 0 0,1 0 0 0 0,-1 0 0 0 0,1 0 0 0 0,0 0-1 0 0,-1 0 1 0 0,1 0 0 0 0,0 1 0 0 0,-1-1 0 0 0,1 0 0 0 0,0 1 0 0 0,0-1 0 0 0,0 1 0 0 0,0-1 0 0 0,1 1 0 0 0,-1 0-1 0 0,0-1 1 0 0,1 1 0 0 0,-1 0 0 0 0,1-1 0 0 0,-1 1 0 0 0,1 0 0 0 0,0 0 0 0 0,0-1 0 0 0,0 2-16 0 0,-2 4 53 0 0,-14 144 112 0 0,16-148-251 0 0,-1-1 0 0 0,1 1 0 0 0,-1-1 0 0 0,0 0 0 0 0,0 1-1 0 0,0-1 1 0 0,0 0 0 0 0,0 1 0 0 0,0-1 0 0 0,-1 0 0 0 0,1 0-1 0 0,-1 0 1 0 0,1 0 0 0 0,-1 0 0 0 0,0-1 0 0 0,0 1 0 0 0,0 0 0 0 0,0-1-1 0 0,0 1 1 0 0,0-1 0 0 0,0 0 0 0 0,-1 0 0 0 0,1 0 0 0 0,0 0 0 0 0,-1 0-1 0 0,0 0 87 0 0,-20 2-4994 0 0,-1-6-5470 0 0,18 2 1770 0 0</inkml:trace>
  <inkml:trace contextRef="#ctx0" brushRef="#br0" timeOffset="26988.698">4339 4791 5089 0 0,'0'0'1612'0'0,"0"0"-282"0"0,0 0-87 0 0,0 0 127 0 0,0 0 201 0 0,0 0 49 0 0,0 0-204 0 0,11 0-302 0 0,219 4 3544 0 0,-60-23-1309 0 0,-173 18-705 0 0,-21-2-2358 0 0,18 8-263 0 0,0 0 1 0 0,1 0 0 0 0,0 0-1 0 0,0 1 1 0 0,0 0 0 0 0,0 0-1 0 0,1 0 1 0 0,0 0-1 0 0,1 1 1 0 0,-1 0 0 0 0,1 0-1 0 0,0 0 1 0 0,1 0-1 0 0,0 0 1 0 0,0 0 0 0 0,0 0-1 0 0,1 6-23 0 0,-1-8 5 0 0,1 0 1 0 0,0 0-1 0 0,0 0 0 0 0,1 0 0 0 0,-1 1 0 0 0,1-1 0 0 0,1 0 1 0 0,-1 0-1 0 0,1 0 0 0 0,-1 1 0 0 0,2-1 0 0 0,-1 0 0 0 0,0 0 1 0 0,1 0-1 0 0,0-1 0 0 0,0 1 0 0 0,1 1-5 0 0,12 5-5390 0 0,7-7-5677 0 0,-18-4-171 0 0</inkml:trace>
  <inkml:trace contextRef="#ctx0" brushRef="#br0" timeOffset="27962.277">4809 4833 6697 0 0,'0'0'2473'0'0,"0"0"-57"0"0,0 0-115 0 0,0 0-107 0 0,0 0-207 0 0,0 0-335 0 0,0 0-445 0 0,0 0-468 0 0,0 0-303 0 0,0 0-109 0 0,0 0 0 0 0,0 0 57 0 0,-5 21 510 0 0,-9 32-676 0 0,12-30-3551 0 0,4-19-1422 0 0,-1-3-92 0 0,0 0 576 0 0,0-1-2775 0 0</inkml:trace>
  <inkml:trace contextRef="#ctx0" brushRef="#br0" timeOffset="28188.476">4892 4740 13971 0 0,'0'0'2618'0'0,"0"0"-1014"0"0,0 0-501 0 0,0 0-168 0 0,0 0-7 0 0,0 0 54 0 0,0 0 15 0 0,0 0-130 0 0,0 0-179 0 0,0 0-152 0 0,5 11-134 0 0,-2-5-389 0 0,1 0 33 0 0,-1 1-1 0 0,1 0 1 0 0,-1 0 0 0 0,0 0 0 0 0,-1 0-1 0 0,0 0 1 0 0,0 1 0 0 0,0-1 0 0 0,-1 1-1 0 0,0-1 1 0 0,-1 1 0 0 0,0 0-1 0 0,0-1 1 0 0,0 1 0 0 0,-1-1 0 0 0,0 1-1 0 0,-1-1 1 0 0,1 1 0 0 0,-2-1 0 0 0,1 0-1 0 0,-4 7-45 0 0,-38 29-695 0 0,23-27-3294 0 0,5-6-2884 0 0,11-6-4437 0 0</inkml:trace>
  <inkml:trace contextRef="#ctx0" brushRef="#br0" timeOffset="32037.592">5052 5096 0 0 0,'0'0'689'0'0,"0"0"1537"0"0,0 0 494 0 0,0 0 52 0 0,0 0-63 0 0,0 0-195 0 0,0 0-346 0 0,0 0-394 0 0,0 0-342 0 0,0 0-286 0 0,0 0-234 0 0,0 0-189 0 0,-5-6-153 0 0,-18-18-72 0 0,22 24-463 0 0,0-1 0 0 0,0 1 0 0 0,0 0 0 0 0,0 0 0 0 0,0 0 0 0 0,-1 0 0 0 0,1 0 0 0 0,0 0 0 0 0,0 1 0 0 0,0-1 0 0 0,0 0 0 0 0,0 0 0 0 0,1 1 0 0 0,-1-1 0 0 0,0 1 0 0 0,0-1 0 0 0,0 1 0 0 0,0-1 0 0 0,0 1 0 0 0,0 0 0 0 0,1-1 0 0 0,-1 1 0 0 0,0 0 0 0 0,0-1 0 0 0,1 1 0 0 0,-1 0 0 0 0,1 0 0 0 0,-1 0 0 0 0,1 0 0 0 0,-1 0 0 0 0,1-1 0 0 0,-1 1 0 0 0,1 0 0 0 0,0 1-35 0 0,-3 1 160 0 0,-7 10-25 0 0,1 0 0 0 0,1 0 0 0 0,0 1 1 0 0,0 0-1 0 0,1 0 0 0 0,1 1 0 0 0,1-1 1 0 0,0 1-1 0 0,1 1 0 0 0,0-1 0 0 0,1 1 1 0 0,1-1-1 0 0,0 1 0 0 0,2 15-135 0 0,0-28-33 0 0,0 0 0 0 0,1 0 0 0 0,0 0 0 0 0,-1 0-1 0 0,1 0 1 0 0,0 0 0 0 0,1 0 0 0 0,-1 0 0 0 0,0-1 0 0 0,1 1-1 0 0,0-1 1 0 0,-1 1 0 0 0,1-1 0 0 0,0 1 0 0 0,0-1-1 0 0,0 0 1 0 0,1 0 0 0 0,-1 0 0 0 0,0 0 0 0 0,1 0 0 0 0,0-1-1 0 0,-1 1 1 0 0,1-1 0 0 0,0 0 0 0 0,0 0 0 0 0,-1 0 0 0 0,3 1 33 0 0,23 4-4571 0 0,2-5-6242 0 0,-22-1 996 0 0</inkml:trace>
  <inkml:trace contextRef="#ctx0" brushRef="#br0" timeOffset="32229.249">5176 5084 12699 0 0,'0'0'2702'0'0,"0"0"-1010"0"0,0 0-654 0 0,0 0-142 0 0,0 0 141 0 0,0 0 180 0 0,0 0 9 0 0,0 0-207 0 0,0 0-261 0 0,0 0-210 0 0,-1 12-171 0 0,-12 100 289 0 0,-1-59-296 0 0,8-33-4151 0 0,1-1-7557 0 0,3-15 212 0 0</inkml:trace>
  <inkml:trace contextRef="#ctx0" brushRef="#br0" timeOffset="32542.104">5322 5133 16916 0 0,'0'0'753'0'0,"0"0"-75"0"0,0 0 63 0 0,0 0 139 0 0,0 0 52 0 0,0 0-127 0 0,0 0-233 0 0,0 0-195 0 0,-7 11-131 0 0,-20 34-64 0 0,26-43-153 0 0,0-1-1 0 0,0 1 1 0 0,0 0-1 0 0,0-1 1 0 0,1 1-1 0 0,-1 0 1 0 0,1 0-1 0 0,-1 0 1 0 0,1 0-1 0 0,0-1 1 0 0,-1 1-1 0 0,1 0 1 0 0,0 0-1 0 0,0 0 0 0 0,1 0 1 0 0,-1 0-1 0 0,0 0 1 0 0,1 0-1 0 0,-1-1 1 0 0,1 1-1 0 0,-1 0 1 0 0,1 0-1 0 0,0 0 1 0 0,0-1-1 0 0,0 1 1 0 0,0-1-1 0 0,0 1 1 0 0,0-1-1 0 0,0 1 1 0 0,1-1-1 0 0,-1 1 1 0 0,0-1-1 0 0,1 0 1 0 0,-1 0-1 0 0,1 0 1 0 0,0 0-1 0 0,-1 0 1 0 0,1 0-1 0 0,0 0 1 0 0,-1 0-1 0 0,1-1 0 0 0,0 1 1 0 0,0-1-1 0 0,0 1 1 0 0,0-1-1 0 0,0 0 1 0 0,-1 1-1 0 0,1-1 1 0 0,0 0-1 0 0,0-1 1 0 0,0 1-1 0 0,0 0 1 0 0,0 0-1 0 0,0-1 1 0 0,0 1-1 0 0,-1-1 1 0 0,1 1-1 0 0,0-1 1 0 0,0 0-1 0 0,-1 0 1 0 0,1 0-1 0 0,0 0 1 0 0,-1 0-1 0 0,1 0 1 0 0,-1 0-1 0 0,0-1 1 0 0,1 1-1 0 0,-1-1 0 0 0,0 1 1 0 0,1-2-29 0 0,1 0 41 0 0,-1-1 0 0 0,0 1 0 0 0,0-1 0 0 0,0 1 0 0 0,-1-1 0 0 0,1 0-1 0 0,-1 0 1 0 0,0 0 0 0 0,0 0 0 0 0,-1 0 0 0 0,1 0 0 0 0,-1 0 0 0 0,0 0 0 0 0,1 0 0 0 0,-2 0 0 0 0,1 0 0 0 0,-1 0 0 0 0,1 0-1 0 0,-1 0 1 0 0,0 0 0 0 0,-1-2-41 0 0,-34-39-3057 0 0,36 45 2005 0 0,-2-1 1157 0 0,2 1-3702 0 0,-1 0-4855 0 0,1 0-1430 0 0</inkml:trace>
  <inkml:trace contextRef="#ctx0" brushRef="#br0" timeOffset="32822.201">5406 5089 14011 0 0,'0'0'2330'0'0,"0"0"-251"0"0,0 0-227 0 0,0 0-261 0 0,0 0-334 0 0,0 0-420 0 0,0 0-337 0 0,0 0-222 0 0,0 0-128 0 0,0 0-22 0 0,0 0 6 0 0,0 0 19 0 0,0 0-4 0 0,10 2-18 0 0,32 8-18 0 0,-39-9-98 0 0,1 1 0 0 0,-1 0 0 0 0,1 0 0 0 0,-1 0 0 0 0,0 1 0 0 0,1-1 0 0 0,-1 1 0 0 0,-1 0 0 0 0,1-1 0 0 0,0 1 0 0 0,-1 1 0 0 0,1-1-1 0 0,-1 0 1 0 0,0 1 0 0 0,0-1 0 0 0,0 1 0 0 0,0-1 0 0 0,-1 1 0 0 0,0 0 0 0 0,0 0 0 0 0,0 0 0 0 0,0-1 0 0 0,0 1 0 0 0,-1 0 0 0 0,1 0-1 0 0,-1 0 1 0 0,0 0 0 0 0,-1 0 0 0 0,1 0 0 0 0,-1 0 0 0 0,1 0 0 0 0,-1 0 0 0 0,0 0 0 0 0,-1 0 0 0 0,1 0 0 0 0,-1-1 0 0 0,0 1 0 0 0,1-1 0 0 0,-1 1-1 0 0,-1-1 1 0 0,1 0 0 0 0,-3 3-15 0 0,-122 125-142 0 0,120-122-1691 0 0,6-3-6862 0 0,1-6-2626 0 0</inkml:trace>
  <inkml:trace contextRef="#ctx0" brushRef="#br1" timeOffset="44870.043">7082 4614 0 0 0,'0'0'2002'0'0,"0"0"276"0"0,0 0 111 0 0,0 0-64 0 0,0 0-198 0 0,0 0-321 0 0,0 0-335 0 0,0 0-232 0 0,0 0-148 0 0,0 0-118 0 0,-7-1-90 0 0,-18-2 256 0 0,-11 1 3933 0 0,348 14-911 0 0,-52-7-3911 0 0,59 6-122 0 0,375-2-133 0 0,-631-15-609 0 0,-100 14-3957 0 0,19-4-4084 0 0,10-2-3161 0 0</inkml:trace>
  <inkml:trace contextRef="#ctx0" brushRef="#br1" timeOffset="45893.183">7688 4757 1312 0 0,'0'0'2159'0'0,"0"0"-352"0"0,0 0-39 0 0,0 0 131 0 0,0 0 81 0 0,0 0-42 0 0,0 0-201 0 0,0 0-290 0 0,0 0-292 0 0,0 0-192 0 0,0 0-63 0 0,0 0-15 0 0,0 0 4 0 0,7-2 4387 0 0,25-6-4840 0 0,58 6 490 0 0,-87 2-910 0 0,0 0 0 0 0,0 0 1 0 0,0 1-1 0 0,0-1 1 0 0,-1 1-1 0 0,1 0 1 0 0,0 0-1 0 0,0 0 1 0 0,-1 0-1 0 0,1 1 1 0 0,0-1-1 0 0,-1 1 1 0 0,1-1-1 0 0,-1 1 0 0 0,0 0 1 0 0,0 0-1 0 0,0 0 1 0 0,0 0-1 0 0,0 1 1 0 0,0-1-1 0 0,0 0 1 0 0,-1 1-1 0 0,1-1 1 0 0,-1 1-1 0 0,1 0 1 0 0,-1-1-1 0 0,0 1 1 0 0,0 0-1 0 0,0 0-16 0 0,-3 4 28 0 0,0 0-1 0 0,0 0 1 0 0,0 0 0 0 0,-1-1-1 0 0,0 1 1 0 0,0-1 0 0 0,-1 0-1 0 0,0 1 1 0 0,0-2 0 0 0,0 1-1 0 0,-1 0 1 0 0,0-1 0 0 0,0 0-1 0 0,0 0 1 0 0,-1 0 0 0 0,1-1-1 0 0,-1 0 1 0 0,0 0 0 0 0,0 0-1 0 0,-1-1 1 0 0,1 0 0 0 0,-1 0-1 0 0,0-1 1 0 0,-3 2-28 0 0,-7 5 68 0 0,103-7 583 0 0,12-11-440 0 0,-97 8-2807 0 0,-2 1-8473 0 0,1 0-1269 0 0</inkml:trace>
  <inkml:trace contextRef="#ctx0" brushRef="#br1" timeOffset="-71672.428">6972 3136 0 0 0,'0'0'1108'0'0,"0"0"673"0"0,0 0 368 0 0,0 0 151 0 0,0 0 72 0 0,0 0-59 0 0,0 0-150 0 0,0 0-170 0 0,0 0-220 0 0,0 0-207 0 0,0 0-158 0 0,0 0-173 0 0,9-9-168 0 0,30-25-169 0 0,-32 40 4030 0 0,-8 27-5340 0 0,0-29 858 0 0,-63 427 1309 0 0,32-67-1077 0 0,29-359-2202 0 0,-4-26 4599 0 0,5 10-5019 0 0,1 1-3416 0 0,-1 3-1866 0 0,1 2-3285 0 0,1 4 2480 0 0</inkml:trace>
  <inkml:trace contextRef="#ctx0" brushRef="#br1" timeOffset="-71280.36">6745 3938 2721 0 0,'0'0'3892'0'0,"0"0"-1543"0"0,0 0-453 0 0,0 0 106 0 0,0 0 152 0 0,0 0-40 0 0,0 0-278 0 0,0 0-357 0 0,0 0-296 0 0,0 0-211 0 0,0 0-150 0 0,0 0-145 0 0,-4-3-110 0 0,-15-7-60 0 0,19 10-464 0 0,0 0 0 0 0,1 1 1 0 0,-1-1-1 0 0,0 0 1 0 0,1 0-1 0 0,-1 0 0 0 0,0 0 1 0 0,0 0-1 0 0,1 0 0 0 0,-1 0 1 0 0,0 0-1 0 0,1 0 1 0 0,-1 0-1 0 0,0 0 0 0 0,1 0 1 0 0,-1 0-1 0 0,0 0 1 0 0,0 0-1 0 0,1 0 0 0 0,-1 0 1 0 0,0-1-1 0 0,1 1 0 0 0,-1 0 1 0 0,0 0-1 0 0,0 0 1 0 0,1 0-1 0 0,-1-1 0 0 0,0 1 1 0 0,0 0-1 0 0,0 0 0 0 0,1 0 1 0 0,-1-1-1 0 0,0 1 1 0 0,0 0-1 0 0,0 0 0 0 0,0-1 1 0 0,1 1-1 0 0,-1 0 0 0 0,0 0 1 0 0,0-1-1 0 0,0 1 1 0 0,0 0-1 0 0,0-1 0 0 0,0 1 1 0 0,0 0-1 0 0,0-1 0 0 0,0 1 1 0 0,0 0-1 0 0,0 0 1 0 0,0-1-1 0 0,0 1 0 0 0,0 0 1 0 0,0-1-1 0 0,0 1 0 0 0,0 0 1 0 0,0 0-1 0 0,-1-1-43 0 0,29 57 810 0 0,-25-48-750 0 0,0 0 1 0 0,0 0-1 0 0,1-1 0 0 0,0 1 1 0 0,0-1-1 0 0,1 0 0 0 0,0 0 1 0 0,0-1-1 0 0,1 1 0 0 0,-1-1 1 0 0,1 0-1 0 0,1 0-60 0 0,-4-6 65 0 0,0 0 0 0 0,0 0 0 0 0,-1-1 0 0 0,1 1 0 0 0,0 0 0 0 0,0-1 0 0 0,-1 0 0 0 0,1 0 0 0 0,-1 0 0 0 0,1 0 0 0 0,0 0 0 0 0,-1 0 0 0 0,0-1 0 0 0,1 1 0 0 0,-1-1 0 0 0,0 1 0 0 0,0-1 0 0 0,0 0 0 0 0,0 0 0 0 0,0 0 0 0 0,0 0 0 0 0,-1 0 0 0 0,1-1 0 0 0,-1 1 0 0 0,1-1-65 0 0,5-5 85 0 0,-1 2-129 0 0,110-89-885 0 0,-111 93-1715 0 0,-1 2-1905 0 0,-2 0-894 0 0,-1 0-6674 0 0</inkml:trace>
  <inkml:trace contextRef="#ctx0" brushRef="#br1" timeOffset="-94388.206">3352 2821 20172 0 0,'0'0'-28'0'0,"0"0"-73"0"0,0 0-130 0 0,0 0-88 0 0,0 0 11 0 0,0 0 106 0 0,0 0 115 0 0,0 0 99 0 0,0 0 21 0 0,0 0 7 0 0,0 0-17 0 0,-4-1-116 0 0,-30 0-1616 0 0,21 4-2631 0 0,0 1-4477 0 0,9-3 4772 0 0</inkml:trace>
  <inkml:trace contextRef="#ctx0" brushRef="#br1" timeOffset="-128513.687">1393 1034 0 0 0,'0'0'1418'0'0,"0"0"541"0"0,0 0 380 0 0,0 0 165 0 0,0 0-126 0 0,0 0-252 0 0,0 0-283 0 0,0 0-288 0 0,0 0-220 0 0,-2 1-199 0 0,-3 1-875 0 0,-2-2 8143 0 0,10-9-8256 0 0,25-77 840 0 0,-38 167-484 0 0,-33 128 207 0 0,57-239-6069 0 0,-7 18 116 0 0,1 1-4242 0 0,-5 6-41 0 0</inkml:trace>
  <inkml:trace contextRef="#ctx0" brushRef="#br1" timeOffset="-128512.687">1459 1099 4489 0 0,'0'0'4806'0'0,"0"0"-1841"0"0,0 0-725 0 0,0 0-91 0 0,0 0-149 0 0,0 0-253 0 0,0 0-328 0 0,0 0-342 0 0,0 0-249 0 0,0 0-145 0 0,0 0-102 0 0,2-8-41 0 0,6-27-14 0 0,-6 26-21 0 0,-2 9-33 0 0,0 0-90 0 0,0 0-85 0 0,-11 10 228 0 0,8-7-508 0 0,0 0 0 0 0,0 1-1 0 0,1 0 1 0 0,-1-1 0 0 0,1 1-1 0 0,0 0 1 0 0,0 0 0 0 0,0 1-1 0 0,0-1 1 0 0,1 0 0 0 0,0 1-1 0 0,-1-1 1 0 0,1 1 0 0 0,1-1-1 0 0,-1 1 1 0 0,1 0 0 0 0,-1-1-1 0 0,1 1 1 0 0,0 0 0 0 0,1 3-17 0 0,0-7 20 0 0,1 0 1 0 0,-1 1-1 0 0,1-1 0 0 0,-1 0 1 0 0,1 0-1 0 0,-1 1 0 0 0,1-1 1 0 0,0-1-1 0 0,-1 1 1 0 0,1 0-1 0 0,0 0 0 0 0,0-1 1 0 0,-1 1-1 0 0,1-1 1 0 0,0 0-1 0 0,0 1 0 0 0,0-1 1 0 0,0 0-1 0 0,0 0 0 0 0,0-1 1 0 0,-1 1-1 0 0,1 0 1 0 0,0-1-1 0 0,0 1 0 0 0,0-1 1 0 0,-1 0-1 0 0,1 1 1 0 0,0-1-1 0 0,0 0 0 0 0,-1 0 1 0 0,1 0-1 0 0,-1 0 1 0 0,1-1-1 0 0,-1 1 0 0 0,1-1 1 0 0,-1 1-1 0 0,0-1 0 0 0,0 1 1 0 0,1-1-1 0 0,-1 0 1 0 0,0 1-1 0 0,0-1 0 0 0,0 0 1 0 0,-1 0-1 0 0,1 0 1 0 0,0 0-1 0 0,-1 0 0 0 0,1 0 1 0 0,0-1-21 0 0,-17-49 168 0 0,1 21-1585 0 0,18 13-5392 0 0,8 11-6107 0 0,-8 5 4326 0 0</inkml:trace>
  <inkml:trace contextRef="#ctx0" brushRef="#br1" timeOffset="-128511.687">1536 954 11314 0 0,'0'0'2973'0'0,"0"0"-428"0"0,0 0-249 0 0,0 0-230 0 0,0 0-334 0 0,0 0-369 0 0,0 0-361 0 0,0 0-330 0 0,0 0-231 0 0,0 0-186 0 0,0 0-106 0 0,0 0-3 0 0,0 0 31 0 0,-2 1 59 0 0,1 0-217 0 0,1-1 1 0 0,-1 1-1 0 0,0-1 0 0 0,1 1 0 0 0,-1 0 0 0 0,1-1 0 0 0,-1 1 1 0 0,1 0-1 0 0,-1 0 0 0 0,1-1 0 0 0,0 1 0 0 0,-1 0 1 0 0,1 0-1 0 0,0 0 0 0 0,-1-1 0 0 0,1 1 0 0 0,0 0 0 0 0,0 0 1 0 0,0 0-1 0 0,0 0 0 0 0,0 0 0 0 0,0 0 0 0 0,0 0 1 0 0,0-1-1 0 0,0 1 0 0 0,0 0 0 0 0,0 0 0 0 0,0 0 0 0 0,1 0 1 0 0,-1 0-1 0 0,0 0 0 0 0,0-1 0 0 0,1 1 0 0 0,-1 0 1 0 0,1 0-1 0 0,-1-1 0 0 0,1 1 0 0 0,-1 0 0 0 0,1-1 0 0 0,-1 1 1 0 0,1 0-1 0 0,-1-1 0 0 0,1 1 0 0 0,0-1 0 0 0,-1 1 1 0 0,1-1-1 0 0,0 1-19 0 0,-1 0 12 0 0,6 8 97 0 0,0-1 1 0 0,0 1 0 0 0,1-1 0 0 0,-1-1-1 0 0,1 1 1 0 0,1-1 0 0 0,-1-1-1 0 0,1 1 1 0 0,0-2 0 0 0,1 1 0 0 0,5 2-110 0 0,-13-6 41 0 0,0-1 1 0 0,-1 1-1 0 0,1 0 1 0 0,0-1-1 0 0,-1 1 1 0 0,1 0-1 0 0,-1 0 1 0 0,0 0-1 0 0,0-1 1 0 0,1 1-1 0 0,-1 0 1 0 0,0 0-1 0 0,0 0 1 0 0,0 0-1 0 0,-1 0 1 0 0,1-1 0 0 0,0 1-1 0 0,-1 0 1 0 0,1 0-1 0 0,-1 0 1 0 0,1-1-1 0 0,-1 1 1 0 0,0 0-1 0 0,0-1 1 0 0,1 1-1 0 0,-1-1 1 0 0,0 1-1 0 0,0-1 1 0 0,-1 1-1 0 0,1-1 1 0 0,0 0-1 0 0,0 1 1 0 0,-1-1-1 0 0,1 0 1 0 0,0 0 0 0 0,-2 0-43 0 0,-2 6 51 0 0,-108 157 5 0 0,104-143-1104 0 0,5-7-5121 0 0,2-7-6432 0 0</inkml:trace>
  <inkml:trace contextRef="#ctx0" brushRef="#br1" timeOffset="-128510.687">1882 1122 0 0 0,'0'0'672'0'0,"0"0"1221"0"0,0 0 472 0 0,0 0 188 0 0,0 0 82 0 0,0 0-104 0 0,0 0-234 0 0,0 0-287 0 0,0 0-289 0 0,0 0-267 0 0,0 0-214 0 0,-3-3-184 0 0,-8-11-127 0 0,7 12 2631 0 0,6 16-2665 0 0,88-8 274 0 0,100-3-944 0 0,-190-3-222 0 0,0 0 0 0 0,0 0 0 0 0,0 1 1 0 0,-1-1-1 0 0,1 0 0 0 0,0 0 0 0 0,0 1 0 0 0,0-1 1 0 0,0 0-1 0 0,-1 1 0 0 0,1-1 0 0 0,0 0 0 0 0,0 1 0 0 0,0-1 1 0 0,0 0-1 0 0,0 1 0 0 0,0-1 0 0 0,0 0 0 0 0,0 1 0 0 0,0-1 1 0 0,0 0-1 0 0,0 1 0 0 0,0-1 0 0 0,0 1 0 0 0,0-1 1 0 0,0 0-1 0 0,0 1 0 0 0,0-1 0 0 0,1 0 0 0 0,-1 0 0 0 0,0 1 1 0 0,0-1-1 0 0,0 0 0 0 0,0 1 0 0 0,1-1 0 0 0,-1 0 0 0 0,0 0 1 0 0,0 1-1 0 0,0-1 0 0 0,1 0 0 0 0,-1 0 0 0 0,0 1 1 0 0,1-1-4 0 0,-34 10-6 0 0,32-10-102 0 0,1 0-40 0 0,16-1-1267 0 0,34-19-4348 0 0,-53-39 8366 0 0,3 39-2213 0 0,1 0 0 0 0,1 0 0 0 0,0 0-1 0 0,1 0 1 0 0,1 1 0 0 0,1-1 0 0 0,1 1 0 0 0,0 0-1 0 0,1 1 1 0 0,1 0-390 0 0,0-5 451 0 0,-9 63 107 0 0,-34 197 241 0 0,-5 41-662 0 0,40-276-124 0 0,-1 7-191 0 0,6-39-439 0 0,75-265-6666 0 0,-74 269 6797 0 0,7-23 363 0 0,-2 0 0 0 0,-3 0 1 0 0,-1-1-1 0 0,1-46 123 0 0,-8 92 121 0 0,0 1 0 0 0,0-1 0 0 0,0 1 0 0 0,-1-1 0 0 0,1 1 0 0 0,-1-1 0 0 0,0 1 0 0 0,0-1 0 0 0,0 1 0 0 0,0-1 0 0 0,0 1 0 0 0,-1 0 0 0 0,1 0 0 0 0,-1 0-1 0 0,0 0 1 0 0,0 0 0 0 0,0 0 0 0 0,0 0 0 0 0,0 1 0 0 0,-1-1 0 0 0,1 1 0 0 0,-1 0 0 0 0,1 0 0 0 0,-1 0 0 0 0,0 0 0 0 0,0 0 0 0 0,1 0 0 0 0,-1 1 0 0 0,0 0 0 0 0,0 0 0 0 0,-1 0 0 0 0,1 0 0 0 0,0 0 0 0 0,0 1 0 0 0,0-1 0 0 0,0 1 0 0 0,-1 0 0 0 0,1 0-121 0 0,-46 3 1180 0 0,61 3-904 0 0,27 1-152 0 0,1-3 0 0 0,0-1 1 0 0,0-2-1 0 0,15-3-124 0 0,8 1 33 0 0,313-10-1 0 0,-374 11-34 0 0,-2 0 10 0 0,-1 1 0 0 0,1-1 1 0 0,0 1-1 0 0,0-1 0 0 0,0 1 0 0 0,-1-1 1 0 0,1 1-1 0 0,0-1 0 0 0,0 1 0 0 0,0-1 1 0 0,0 1-1 0 0,0-1 0 0 0,0 1 1 0 0,0-1-1 0 0,0 1 0 0 0,0-1 0 0 0,0 1 1 0 0,0-1-1 0 0,0 1 0 0 0,1 0 0 0 0,-1-1 1 0 0,0 1-1 0 0,0-1 0 0 0,0 0 0 0 0,1 1 1 0 0,-1-1-1 0 0,0 1 0 0 0,0-1 0 0 0,1 1 1 0 0,-1-1-1 0 0,0 0 0 0 0,1 1 0 0 0,-1-1 1 0 0,0 0-1 0 0,1 1 0 0 0,-1-1 0 0 0,1 0 1 0 0,-1 1-1 0 0,1-1 0 0 0,-1 0 0 0 0,0 0 1 0 0,1 0-1 0 0,-1 1 0 0 0,1-1 0 0 0,-1 0 1 0 0,1 0-1 0 0,-1 0 0 0 0,1 0 1 0 0,-1 0-1 0 0,1 0 0 0 0,-1 0 0 0 0,1 0 1 0 0,-1 0-1 0 0,1 0 0 0 0,-1-1 0 0 0,0 1 1 0 0,1 0-1 0 0,-1 0 0 0 0,1 0 0 0 0,-1-1 1 0 0,1 1-1 0 0,-1 0 0 0 0,0-1 0 0 0,1 1-8 0 0,-11 14 143 0 0,0 0-1 0 0,0 1 1 0 0,2 0-1 0 0,0 1 1 0 0,0 0-1 0 0,1 1 0 0 0,1-1 1 0 0,0 1-1 0 0,1 1 1 0 0,1-1-1 0 0,1 1 1 0 0,0 0-1 0 0,0 10-142 0 0,-5 11 113 0 0,-6 38 102 0 0,3 0 1 0 0,3 1-1 0 0,3 0 0 0 0,2 2-215 0 0,4-36 84 0 0,0-26-100 0 0,0 1 0 0 0,-1 0 0 0 0,-2-1 0 0 0,1 1 0 0 0,-2-1 0 0 0,-3 16 16 0 0,-3-56-5886 0 0,5 3 433 0 0,2 10-2233 0 0,0 1-4230 0 0</inkml:trace>
  <inkml:trace contextRef="#ctx0" brushRef="#br1" timeOffset="-128509.687">2209 1384 20516 0 0,'0'0'478'0'0,"0"0"-66"0"0,-9 3 69 0 0,-27 9 245 0 0,36-12-657 0 0,1 0-1 0 0,0 0 1 0 0,-1 0 0 0 0,1 0 0 0 0,0 0 0 0 0,-1 1 0 0 0,1-1-1 0 0,0 0 1 0 0,-1 0 0 0 0,1 1 0 0 0,-1-1 0 0 0,1 0-1 0 0,0 1 1 0 0,-1-1 0 0 0,1 1 0 0 0,-1-1 0 0 0,1 1-1 0 0,-1-1 1 0 0,1 1 0 0 0,-1-1 0 0 0,0 1 0 0 0,1-1 0 0 0,-1 1-1 0 0,0 0 1 0 0,1-1 0 0 0,-1 1 0 0 0,0 0 0 0 0,1-1-1 0 0,-1 1 1 0 0,0 0 0 0 0,0-1 0 0 0,0 1 0 0 0,0 0 0 0 0,0 0-1 0 0,0-1 1 0 0,0 1 0 0 0,0 0 0 0 0,0 0 0 0 0,0-1-1 0 0,0 1 1 0 0,0 0 0 0 0,0 0 0 0 0,0-1 0 0 0,-1 1-1 0 0,1 0 1 0 0,0-1 0 0 0,0 1 0 0 0,-1 0 0 0 0,1-1 0 0 0,0 1-1 0 0,-1 0 1 0 0,1-1 0 0 0,-1 1 0 0 0,1-1 0 0 0,-1 1-1 0 0,1-1 1 0 0,-1 1 0 0 0,1-1 0 0 0,-1 0 0 0 0,0 1-69 0 0,26 4 317 0 0,0-1 1 0 0,1-1-1 0 0,-1-1 1 0 0,1-2 0 0 0,-1-1-1 0 0,22-4-317 0 0,-36 4 54 0 0,486-56 609 0 0,-468 52-510 0 0,-44-1 298 0 0,-134-2-2117 0 0,114 9-3181 0 0,1-1-4573 0 0,26 0-2367 0 0</inkml:trace>
  <inkml:trace contextRef="#ctx0" brushRef="#br1" timeOffset="-128508.687">2372 1044 14251 0 0,'0'0'1072'0'0,"0"0"1"0"0,0 0 140 0 0,0 0 133 0 0,0 0 75 0 0,2-10-30 0 0,10-29-152 0 0,13-2 2526 0 0,-22 68-2613 0 0,-5-13-1032 0 0,0 0-1 0 0,-1 0 1 0 0,0-1-1 0 0,-1 1 1 0 0,0-1-1 0 0,-1 0 1 0 0,0 0-1 0 0,-7 10-119 0 0,-23 73-253 0 0,35-96 210 0 0,1-1 0 0 0,-1 1 0 0 0,0 0 0 0 0,0-1 0 0 0,0 1-1 0 0,0 0 1 0 0,0 0 0 0 0,1 0 0 0 0,-1-1 0 0 0,0 1 0 0 0,0 0 0 0 0,0 0 0 0 0,1 0-1 0 0,-1-1 1 0 0,0 1 0 0 0,0 0 0 0 0,1 0 0 0 0,-1 0 0 0 0,0 0 0 0 0,0 0 0 0 0,1 0 0 0 0,-1-1-1 0 0,0 1 1 0 0,0 0 0 0 0,1 0 0 0 0,-1 0 0 0 0,0 0 0 0 0,0 0 0 0 0,1 0 0 0 0,-1 0 0 0 0,0 0-1 0 0,0 0 1 0 0,1 1 0 0 0,-1-1 0 0 0,0 0 0 0 0,0 0 0 0 0,1 0 0 0 0,-1 0 0 0 0,0 0-1 0 0,0 0 1 0 0,1 1 0 0 0,-1-1 0 0 0,0 0 0 0 0,0 0 0 0 0,0 0 0 0 0,1 1 0 0 0,-1-1 0 0 0,0 0-1 0 0,0 0 1 0 0,0 1 0 0 0,0-1 0 0 0,1 0 0 0 0,-1 0 0 0 0,0 1 0 0 0,0-1 0 0 0,0 0 0 0 0,0 0 43 0 0,19-22-2066 0 0,-19 22 2024 0 0,56-86-3660 0 0,14-18 5124 0 0,-70 105-1352 0 0,0-1 0 0 0,1 1 0 0 0,-1-1 0 0 0,0 0 0 0 0,0 1 0 0 0,0-1 1 0 0,0 0-1 0 0,0 0 0 0 0,1 1 0 0 0,-1-1 0 0 0,0 0 0 0 0,0 1 0 0 0,1-1 1 0 0,-1 0-1 0 0,0 0 0 0 0,0 1 0 0 0,1-1 0 0 0,-1 0 0 0 0,0 0 0 0 0,1 0 1 0 0,-1 0-1 0 0,0 1 0 0 0,0-1 0 0 0,1 0 0 0 0,-1 0 0 0 0,0 0 0 0 0,1 0 0 0 0,-1 0 1 0 0,0 0-1 0 0,1 0 0 0 0,-1 0 0 0 0,0 0 0 0 0,1 0 0 0 0,-1 0 0 0 0,0 0 1 0 0,1 0-1 0 0,-1 0 0 0 0,0-1 0 0 0,1 1 0 0 0,-1 0 0 0 0,0 0 0 0 0,0 0 1 0 0,1 0-1 0 0,-1-1 0 0 0,0 1 0 0 0,1 0 0 0 0,-1 0 0 0 0,0-1 0 0 0,0 1 0 0 0,0 0 1 0 0,1 0-1 0 0,-1-1 0 0 0,0 1 0 0 0,0 0 0 0 0,1-1-70 0 0,-10 37 1645 0 0,8-31-1535 0 0,-24 72 1003 0 0,17-57-1097 0 0,0 1 0 0 0,2 1 0 0 0,0-1 0 0 0,2 1 0 0 0,0 0 0 0 0,1 1-16 0 0,2-52-5208 0 0,-11-27 1685 0 0,10 51 3464 0 0,-27-48 412 0 0,-2 38 3370 0 0,31 15-3692 0 0,-1 0 0 0 0,0 0 0 0 0,1 1 0 0 0,-1-1 1 0 0,0 0-1 0 0,1 0 0 0 0,-1 1 0 0 0,1-1 0 0 0,-1 1 0 0 0,1-1 0 0 0,-1 1 1 0 0,0-1-1 0 0,1 1 0 0 0,0-1 0 0 0,-1 1 0 0 0,1-1 0 0 0,-1 1 1 0 0,1 0-1 0 0,0-1 0 0 0,-1 1 0 0 0,1 0 0 0 0,0-1 0 0 0,-1 1 0 0 0,1 0 1 0 0,0-1-1 0 0,0 1 0 0 0,0 0 0 0 0,0 0 0 0 0,0-1 0 0 0,0 1 1 0 0,0 0-1 0 0,0 0 0 0 0,0-1 0 0 0,0 1 0 0 0,0 0 0 0 0,0 0 1 0 0,0-1-1 0 0,0 1 0 0 0,0 0 0 0 0,1-1 0 0 0,-1 1 0 0 0,0 0 0 0 0,1-1 1 0 0,-1 1-1 0 0,0 0 0 0 0,1-1 0 0 0,-1 1 0 0 0,1 0 0 0 0,-1-1 1 0 0,1 1-1 0 0,-1-1 0 0 0,1 1 0 0 0,-1-1 0 0 0,1 0 0 0 0,-1 1 0 0 0,1-1 1 0 0,-1 1-1 0 0,2-1-31 0 0,8 3-215 0 0,0 0 1 0 0,0-1-1 0 0,0-1 0 0 0,0 0 1 0 0,1 0-1 0 0,-1-1 0 0 0,0-1 1 0 0,1 0-1 0 0,-1 0 0 0 0,0-1 1 0 0,7-3 214 0 0,3 1-1789 0 0,5 0-4257 0 0,-6 1-5508 0 0</inkml:trace>
  <inkml:trace contextRef="#ctx0" brushRef="#br1" timeOffset="-128507.687">2781 1123 0 0 0,'0'0'2116'0'0,"0"0"541"0"0,0 0 285 0 0,0 0-88 0 0,0 0-415 0 0,0 0-585 0 0,0 0-511 0 0,0 0-358 0 0,0 0-142 0 0,-2-2 17 0 0,-5-6 85 0 0,5 6 49 0 0,2 2-28 0 0,1 4 4465 0 0,4 10-4823 0 0,38-5 846 0 0,-34-10-1400 0 0,217-8 359 0 0,728-18-442 0 0,-948 25 498 0 0,-15 0-337 0 0,-15-1-348 0 0,24 3 161 0 0,0 1-1 0 0,0-1 1 0 0,0 0-1 0 0,0 0 1 0 0,0 0-1 0 0,0 1 1 0 0,0-1-1 0 0,0 0 1 0 0,0 0-1 0 0,0 1 1 0 0,0-1-1 0 0,0 0 1 0 0,0 0-1 0 0,-1 0 1 0 0,1 1-1 0 0,0-1 1 0 0,0 0-1 0 0,0 0 1 0 0,0 0-1 0 0,0 1 1 0 0,0-1-1 0 0,0 0 1 0 0,-1 0-1 0 0,1 0 1 0 0,0 0-1 0 0,0 0 1 0 0,0 1-1 0 0,0-1 1 0 0,-1 0-1 0 0,1 0 1 0 0,0 0-1 0 0,0 0 1 0 0,0 0-1 0 0,0 0 1 0 0,-1 0-1 0 0,1 0 1 0 0,0 0-1 0 0,0 0 1 0 0,0 0-1 0 0,-1 0 1 0 0,1 0-1 0 0,0 0 1 0 0,0 0-1 0 0,0 0 1 0 0,-1 0 55 0 0,19 7-2740 0 0,22-16-2901 0 0,-40 8 5673 0 0,1 0 0 0 0,-1 1-1 0 0,0-1 1 0 0,1 0 0 0 0,-1 0 0 0 0,0 1 0 0 0,1-1 0 0 0,-1 0 0 0 0,0 0 0 0 0,0 0 0 0 0,0 1 0 0 0,1-1 0 0 0,-1 0 0 0 0,0 0 0 0 0,0 0 0 0 0,0 1 0 0 0,0-1 0 0 0,-1 0 0 0 0,1 0 0 0 0,0 0-1 0 0,0 0 1 0 0,0 1 0 0 0,0-1 0 0 0,-1 0 0 0 0,1 0 0 0 0,0 1 0 0 0,-1-1 0 0 0,1 0 0 0 0,-1 0 0 0 0,1 1 0 0 0,0-1 0 0 0,-1 1 0 0 0,1-1 0 0 0,-1 0 0 0 0,0 1 0 0 0,0-1-32 0 0,-34-41 6693 0 0,50 53-5161 0 0,-12-8-1469 0 0,0 1-1 0 0,-1 0 0 0 0,0 0 0 0 0,0 0 0 0 0,0 0 1 0 0,0 1-1 0 0,0-1 0 0 0,-1 0 0 0 0,0 1 0 0 0,0-1 0 0 0,0 1 1 0 0,0 0-1 0 0,0-1 0 0 0,-1 1 0 0 0,0 0 0 0 0,0-1 0 0 0,0 1 1 0 0,-1 0-1 0 0,1-1 0 0 0,-1 1 0 0 0,0 0 0 0 0,0-1 0 0 0,0 1 1 0 0,-1-1-1 0 0,-1 4-62 0 0,0-2-225 0 0,0 0 0 0 0,0 0 0 0 0,-1 0 0 0 0,0 0-1 0 0,0-1 1 0 0,0 0 0 0 0,0 0 0 0 0,-1 0 0 0 0,0 0 0 0 0,0-1 0 0 0,-1 1 225 0 0,-7 4-3975 0 0,5-4-4529 0 0,2-1-4515 0 0</inkml:trace>
  <inkml:trace contextRef="#ctx0" brushRef="#br1" timeOffset="-128506.687">3057 307 0 0 0,'0'0'640'0'0,"0"0"1666"0"0,0 0 154 0 0,0 0-174 0 0,0 0-53 0 0,0 0-46 0 0,0 0-120 0 0,0 0-221 0 0,0 0-231 0 0,0 0-140 0 0,0 0-107 0 0,3-8-94 0 0,17-38 970 0 0,-32 80 2629 0 0,-27 81-4058 0 0,15-16-731 0 0,44-115-9215 0 0,0-12-6429 0 0,-15 22 10478 0 0</inkml:trace>
  <inkml:trace contextRef="#ctx0" brushRef="#br1" timeOffset="-128505.687">3109 323 8 0 0,'0'0'5432'0'0,"0"0"-496"0"0,0 0-820 0 0,0 0-1011 0 0,0 0-988 0 0,0 0-694 0 0,0 0-374 0 0,0 0-138 0 0,0 0-54 0 0,0 0-98 0 0,0 0-119 0 0,-5 9-117 0 0,-23 49 252 0 0,27-57-743 0 0,1 0 1 0 0,-1 0-1 0 0,0 0 1 0 0,1 1-1 0 0,-1-1 0 0 0,1 0 1 0 0,-1 0-1 0 0,1 0 0 0 0,-1 1 1 0 0,1-1-1 0 0,0 0 0 0 0,0 1 1 0 0,0-1-1 0 0,0 0 1 0 0,0 1-1 0 0,0-1 0 0 0,0 0 1 0 0,0 1-1 0 0,0-1 0 0 0,0 0 1 0 0,0 1-1 0 0,1-1 0 0 0,-1 0 1 0 0,1 1-1 0 0,-1-1 1 0 0,1 0-1 0 0,-1 0 0 0 0,1 0 1 0 0,-1 0-1 0 0,1 1 0 0 0,0-1 1 0 0,0 0-1 0 0,-1 0 1 0 0,1 0-1 0 0,0-1 0 0 0,0 1 1 0 0,0 0-1 0 0,0 0 0 0 0,0 0 1 0 0,0-1-1 0 0,0 1 0 0 0,0-1 1 0 0,0 1-1 0 0,1-1 1 0 0,-1 1-1 0 0,0-1 0 0 0,0 0 1 0 0,0 0-1 0 0,0 1 0 0 0,1-1 1 0 0,-1 0-1 0 0,0 0 1 0 0,0 0-1 0 0,0 0 0 0 0,1-1 1 0 0,-1 1-1 0 0,0 0 0 0 0,0-1 1 0 0,1 1-33 0 0,0-1-30 0 0,-1 1 1 0 0,1-1-1 0 0,-1 1 0 0 0,1-1 1 0 0,-1 0-1 0 0,1 1 1 0 0,-1-1-1 0 0,1 0 0 0 0,-1 0 1 0 0,0 0-1 0 0,1 0 0 0 0,-1 0 1 0 0,0-1-1 0 0,0 1 1 0 0,0 0-1 0 0,0-1 0 0 0,0 1 1 0 0,0-1-1 0 0,0 1 1 0 0,0-1-1 0 0,-1 1 0 0 0,1-1 1 0 0,0 0-1 0 0,-1 1 1 0 0,1-1-1 0 0,-1 0 0 0 0,0 0 1 0 0,1 1-1 0 0,-1-1 1 0 0,0 0-1 0 0,0 0 0 0 0,0 1 1 0 0,0-1-1 0 0,0 0 1 0 0,0 0-1 0 0,-1 0 0 0 0,1 1 1 0 0,0-1-1 0 0,-1 0 1 0 0,0 0-1 0 0,1 1 0 0 0,-1-1 1 0 0,0 1-1 0 0,1-1 0 0 0,-1 1 1 0 0,0-1-1 0 0,0 1 1 0 0,0-1-1 0 0,0 1 0 0 0,-1-1 30 0 0,-2-4-1012 0 0,1-1 0 0 0,0 1-1 0 0,0-1 1 0 0,1 0-1 0 0,-1 0 1 0 0,1 0 0 0 0,1 0-1 0 0,-1 0 1 0 0,1 0-1 0 0,0-1 1 0 0,1 1 0 0 0,-1 0-1 0 0,1-1 1013 0 0,6-17-972 0 0,-12 69 10810 0 0,7-42-9699 0 0,0 1 1 0 0,-1 0 0 0 0,1 0-1 0 0,0-1 1 0 0,1 1 0 0 0,-1-1-1 0 0,0 1 1 0 0,1-1 0 0 0,-1 0-1 0 0,1 1 1 0 0,0-1 0 0 0,-1 0-1 0 0,1 0 1 0 0,0 0 0 0 0,0-1-1 0 0,0 1 1 0 0,0 0 0 0 0,1-1 0 0 0,-1 0-1 0 0,0 1 1 0 0,1-1 0 0 0,-1 0-140 0 0,144 49 1700 0 0,-145-50-1682 0 0,0 1-1 0 0,-1-1 1 0 0,1 1 0 0 0,0-1 0 0 0,0 1-1 0 0,0-1 1 0 0,-1 1 0 0 0,1-1-1 0 0,0 1 1 0 0,-1-1 0 0 0,1 1 0 0 0,-1 0-1 0 0,1 0 1 0 0,0-1 0 0 0,-1 1 0 0 0,1 0-1 0 0,-1 0 1 0 0,0 0 0 0 0,1 0-1 0 0,-1 0 1 0 0,0-1 0 0 0,1 1 0 0 0,-1 0-1 0 0,0 0 1 0 0,0 0 0 0 0,0 0-1 0 0,0 0 1 0 0,1 0 0 0 0,-1 0 0 0 0,-1 0-1 0 0,1 0 1 0 0,0 0 0 0 0,0 0 0 0 0,0 0-1 0 0,0 0 1 0 0,-1 0 0 0 0,1 0-1 0 0,0 0 1 0 0,-1 0 0 0 0,1 0 0 0 0,0-1-1 0 0,-1 1 1 0 0,1 0 0 0 0,-1 0 0 0 0,0 0-18 0 0,-31 35 746 0 0,30-33-754 0 0,-153 141 723 0 0,155-144-747 0 0,-1 0 1 0 0,1 0-1 0 0,0 0 0 0 0,-1 0 0 0 0,1 0 1 0 0,0 0-1 0 0,0 0 0 0 0,-1 1 1 0 0,1-1-1 0 0,0 0 0 0 0,-1 0 1 0 0,1 0-1 0 0,0 1 0 0 0,0-1 0 0 0,-1 0 1 0 0,1 0-1 0 0,0 1 0 0 0,0-1 1 0 0,-1 0-1 0 0,1 0 0 0 0,0 1 0 0 0,0-1 1 0 0,0 0-1 0 0,0 1 0 0 0,-1-1 1 0 0,1 0-1 0 0,0 1 0 0 0,0-1 1 0 0,0 0-1 0 0,0 1 0 0 0,0-1 0 0 0,0 0 1 0 0,0 1-1 0 0,0-1 0 0 0,0 1 1 0 0,0-1-1 0 0,0 0 0 0 0,0 1 0 0 0,0-1 1 0 0,0 0-1 0 0,0 1 0 0 0,0-1 1 0 0,0 0-1 0 0,0 1 0 0 0,1-1 0 0 0,-1 0 1 0 0,0 1-1 0 0,0-1 0 0 0,0 0 1 0 0,1 1-1 0 0,-1-1 0 0 0,0 0 1 0 0,0 0-1 0 0,0 1 0 0 0,1-1 0 0 0,-1 0 1 0 0,0 0-1 0 0,0 1 0 0 0,1-1 1 0 0,-1 0-1 0 0,0 0 0 0 0,1 0 0 0 0,-1 0 1 0 0,0 0-1 0 0,1 0 0 0 0,-1 1 1 0 0,0-1-1 0 0,1 0 0 0 0,-1 0 32 0 0,12-2-5703 0 0,-1-4-6162 0 0,-8 4 1812 0 0</inkml:trace>
  <inkml:trace contextRef="#ctx0" brushRef="#br1" timeOffset="-128504.687">3409 356 15011 0 0,'0'0'1903'0'0,"0"0"-197"0"0,0 0-60 0 0,0 0-89 0 0,0 0-240 0 0,0 0-296 0 0,0 0-278 0 0,0 0-134 0 0,0 0-8 0 0,0 0-20 0 0,0 0-52 0 0,0 0-111 0 0,0 7-113 0 0,-5 64 265 0 0,-4-23-753 0 0,6-31-2157 0 0,-4-17-15835 0 0,5-1 10356 0 0</inkml:trace>
  <inkml:trace contextRef="#ctx0" brushRef="#br1" timeOffset="-128503.687">3335 404 0 0 0,'0'0'2439'0'0,"0"0"771"0"0,0 0-479 0 0,0 0-631 0 0,0 0-441 0 0,0 0-200 0 0,0 0 98 0 0,0 0-6 0 0,0 0-209 0 0,0 0-237 0 0,0 0-139 0 0,8 4-125 0 0,28 13-104 0 0,-30-15-516 0 0,-1 0 1 0 0,1-1 0 0 0,0 0-1 0 0,0 0 1 0 0,-1-1-1 0 0,1 1 1 0 0,0-2 0 0 0,0 1-1 0 0,0-1 1 0 0,-1 0 0 0 0,1 0-1 0 0,2-1-221 0 0,0 0 212 0 0,-5 2-130 0 0,7-1 91 0 0,-1-1-1 0 0,1-1 1 0 0,0 1 0 0 0,0-2 0 0 0,-1 1 0 0 0,1-2-1 0 0,-1 1 1 0 0,0-1 0 0 0,-1-1 0 0 0,2 0-173 0 0,-8 2 66 0 0,-1 1 0 0 0,1 0 0 0 0,-1-1 1 0 0,1 1-1 0 0,-1-1 0 0 0,0 0 0 0 0,0 1 1 0 0,-1-1-1 0 0,1 0 0 0 0,-1 0 0 0 0,1 1 0 0 0,-1-1 1 0 0,0 0-1 0 0,0 0 0 0 0,-1 0 0 0 0,1 1 1 0 0,-1-1-1 0 0,1 0 0 0 0,-1 0 0 0 0,0 1 1 0 0,-1-2-67 0 0,-11 33 570 0 0,7-9-530 0 0,1 1-1 0 0,1 1 1 0 0,0-1-1 0 0,2 1 1 0 0,0 0-1 0 0,0-1 1 0 0,2 1-1 0 0,1 2-39 0 0,-5-12-340 0 0,1-9-2147 0 0,2-1-3328 0 0,0-4-4956 0 0,1 2 1529 0 0</inkml:trace>
  <inkml:trace contextRef="#ctx0" brushRef="#br1" timeOffset="-128502.687">3619 374 5465 0 0,'0'0'3433'0'0,"0"0"-444"0"0,0 0-388 0 0,0 0-285 0 0,0 0-172 0 0,0 0-197 0 0,0 0-404 0 0,0 0-419 0 0,0 0-345 0 0,-1 9-241 0 0,-13 74 414 0 0,14-81-2356 0 0,-1 11 3166 0 0,0-10-7162 0 0,2-1-7047 0 0,0-3 4105 0 0</inkml:trace>
  <inkml:trace contextRef="#ctx0" brushRef="#br1" timeOffset="-128501.687">3668 314 832 0 0,'0'0'3506'0'0,"0"0"268"0"0,0 0 27 0 0,0 0-355 0 0,0 0-612 0 0,0 0-817 0 0,0 0-742 0 0,0 0-457 0 0,0 0-209 0 0,0 0 15 0 0,0 0 43 0 0,0 0-47 0 0,0 0-92 0 0,1 5-123 0 0,2 9-203 0 0,-3-10-129 0 0,0-1-1 0 0,0 1 1 0 0,1-1 0 0 0,-1 0 0 0 0,1 1-1 0 0,0-1 1 0 0,0 0 0 0 0,0 0-1 0 0,0 0 1 0 0,0 0 0 0 0,1 0 0 0 0,-1 0-1 0 0,1 0 1 0 0,0 0 0 0 0,0-1 0 0 0,0 1-1 0 0,0-1 1 0 0,0 1 0 0 0,0-1 0 0 0,3 2-73 0 0,71 14 1039 0 0,-41-14-913 0 0,-59 21 230 0 0,-10-1-843 0 0,2 1 1 0 0,1 2-1 0 0,0 2 0 0 0,2 2 487 0 0,7-9-4112 0 0,16-16-98 0 0,-1 0-3370 0 0,3-1-3505 0 0</inkml:trace>
  <inkml:trace contextRef="#ctx0" brushRef="#br1" timeOffset="-128500.687">3076 669 18316 0 0,'0'0'3185'0'0,"0"0"-2073"0"0,-10 0-567 0 0,-2 0-269 0 0,-55-1 3401 0 0,90 6-2338 0 0,301-26-269 0 0,87 5-821 0 0,-398 13-30 0 0,-19 0 188 0 0,-20 1-278 0 0,-21 15-1761 0 0,34-3-2099 0 0,0 2-4046 0 0,8-7-3390 0 0</inkml:trace>
  <inkml:trace contextRef="#ctx0" brushRef="#br1" timeOffset="-128499.687">3208 890 18148 0 0,'0'0'720'0'0,"0"0"-60"0"0,0 0 158 0 0,0 0 199 0 0,0 0 91 0 0,0 0-38 0 0,2-8-168 0 0,9-27-200 0 0,-11 34-650 0 0,1 0-1 0 0,-1 0 1 0 0,1 1-1 0 0,0-1 1 0 0,-1 0-1 0 0,1 0 1 0 0,0 0-1 0 0,0 1 0 0 0,-1-1 1 0 0,1 0-1 0 0,0 1 1 0 0,0-1-1 0 0,0 1 1 0 0,0-1-1 0 0,0 1 1 0 0,-1 0-1 0 0,1-1 0 0 0,0 1 1 0 0,0 0-1 0 0,0 0 1 0 0,0 0-1 0 0,0 0 1 0 0,0-1-1 0 0,0 2 1 0 0,0-1-1 0 0,0 0 0 0 0,0 0 1 0 0,0 0-1 0 0,0 0 1 0 0,0 1-1 0 0,0-1 1 0 0,0 0-1 0 0,0 1 1 0 0,0-1-1 0 0,-1 1 0 0 0,1-1 1 0 0,0 1-1 0 0,0 0 1 0 0,0-1-1 0 0,-1 1 1 0 0,1 0-1 0 0,0 0 1 0 0,-1-1-1 0 0,1 1 1 0 0,0 0-52 0 0,56 115 1955 0 0,-58-176-831 0 0,2 42-1146 0 0,0 0 0 0 0,1 0 0 0 0,0 1 0 0 0,1-1 0 0 0,1 1 0 0 0,1-1 0 0 0,0 1 0 0 0,2-3 22 0 0,-5 19-4 0 0,0-1 0 0 0,-1 1 1 0 0,1 0-1 0 0,0 0 0 0 0,0 0 0 0 0,0 0 1 0 0,0 0-1 0 0,0 1 0 0 0,0-1 0 0 0,1 0 1 0 0,-1 1-1 0 0,0 0 0 0 0,0 0 1 0 0,0 0-1 0 0,0 0 0 0 0,0 0 0 0 0,1 0 1 0 0,-1 0-1 0 0,0 1 0 0 0,0-1 0 0 0,0 1 1 0 0,0 0-1 0 0,0 0 0 0 0,0 0 0 0 0,0 0 1 0 0,0 0-1 0 0,1 1 4 0 0,18 5 9 0 0,71-2-71 0 0,-73-6-4794 0 0,0-3-5075 0 0,-18 4-2555 0 0</inkml:trace>
  <inkml:trace contextRef="#ctx0" brushRef="#br1" timeOffset="-128498.687">3448 815 16932 0 0,'0'0'2169'0'0,"0"0"-935"0"0,0 0-252 0 0,0 0 131 0 0,0 0 86 0 0,0 0-96 0 0,0 0-247 0 0,0 0-216 0 0,0 0-186 0 0,0 0-124 0 0,0 0-75 0 0,0 0-85 0 0,0 0-26 0 0,8 4-15 0 0,21 10-24 0 0,-28-13-92 0 0,0 0-1 0 0,0 1 0 0 0,0-1 0 0 0,-1 0 1 0 0,1 0-1 0 0,0 0 0 0 0,-1 1 1 0 0,1-1-1 0 0,-1 0 0 0 0,1 1 0 0 0,-1-1 1 0 0,0 1-1 0 0,0-1 0 0 0,1 0 0 0 0,-1 1 1 0 0,0-1-1 0 0,0 1 0 0 0,0-1 1 0 0,0 1-1 0 0,0-1 0 0 0,-1 0 0 0 0,1 1 1 0 0,0-1-1 0 0,-1 1 0 0 0,1-1 1 0 0,0 0-1 0 0,-1 1 0 0 0,1-1 0 0 0,-1 0 1 0 0,0 0-1 0 0,1 1 0 0 0,-1-1 0 0 0,0 0 1 0 0,-1 1-13 0 0,2-1 6 0 0,-34 43 266 0 0,62-46-102 0 0,42-21-1498 0 0,-40 14-6037 0 0,-20 6 2548 0 0,4-1-8106 0 0</inkml:trace>
  <inkml:trace contextRef="#ctx0" brushRef="#br1" timeOffset="-128497.687">4090 897 0 0 0,'0'0'1636'0'0,"2"-9"505"0"0,51-161 11848 0 0,-52 167-13796 0 0,3-6 453 0 0,0 0 0 0 0,0-1 0 0 0,1 2 0 0 0,0-1 0 0 0,0 1 0 0 0,1 0 0 0 0,0 0 0 0 0,0 0 0 0 0,1 1 0 0 0,3-3-646 0 0,-9 10 54 0 0,0 0 1 0 0,0 0 0 0 0,0 0 0 0 0,0 0 0 0 0,0 0 0 0 0,0 0-1 0 0,0 1 1 0 0,0-1 0 0 0,0 0 0 0 0,0 1 0 0 0,0-1 0 0 0,0 1-1 0 0,-1-1 1 0 0,1 1 0 0 0,0 0 0 0 0,0-1 0 0 0,0 1 0 0 0,-1 0-1 0 0,1 0 1 0 0,0-1 0 0 0,-1 1 0 0 0,1 0 0 0 0,-1 0 0 0 0,1 0 0 0 0,-1 0-1 0 0,1 0 1 0 0,-1 0 0 0 0,1 0 0 0 0,-1 0 0 0 0,0 0 0 0 0,1 0-1 0 0,-1 0 1 0 0,0 0 0 0 0,0 0 0 0 0,0 0 0 0 0,0 1 0 0 0,0-1-1 0 0,0 0 1 0 0,0 0 0 0 0,0 0 0 0 0,0 0 0 0 0,-1 0 0 0 0,1 0-1 0 0,0 0 1 0 0,0 0 0 0 0,-1 0 0 0 0,1 0 0 0 0,-1 0 0 0 0,1 0-1 0 0,-1 1-54 0 0,1 2 157 0 0,-4 41 349 0 0,-1 0 1 0 0,-2-1 0 0 0,-2 0 0 0 0,-8 22-507 0 0,-2 17 277 0 0,-20 127 20 0 0,3 46-297 0 0,29-217-60 0 0,9-70-1297 0 0,25-72-4046 0 0,-4 36-3124 0 0,-10 29-5 0 0,-7 19 2493 0 0</inkml:trace>
  <inkml:trace contextRef="#ctx0" brushRef="#br1" timeOffset="-128496.687">4256 721 5809 0 0,'0'0'2925'0'0,"0"-10"-41"0"0,1-56 2155 0 0,-23 39 1898 0 0,21 26-6874 0 0,0 1 1 0 0,-1-1-1 0 0,1 1 0 0 0,0-1 0 0 0,0 1 1 0 0,-1 0-1 0 0,1-1 0 0 0,0 1 1 0 0,-1 0-1 0 0,1 0 0 0 0,0 0 0 0 0,-1 0 1 0 0,1 0-1 0 0,0 0 0 0 0,-1 1 1 0 0,1-1-1 0 0,0 0 0 0 0,-1 1 0 0 0,1-1 1 0 0,0 1-1 0 0,0 0 0 0 0,0-1 1 0 0,-1 1-1 0 0,1 0 0 0 0,0 0 0 0 0,0 0 1 0 0,0 0-1 0 0,0 0 0 0 0,0 0 0 0 0,0 0 1 0 0,0 0-1 0 0,1 0 0 0 0,-1 0 1 0 0,0 1-1 0 0,0-1 0 0 0,0 1-63 0 0,2 0 32 0 0,0 0-1 0 0,0 0 0 0 0,-1-1 1 0 0,1 1-1 0 0,0 0 0 0 0,0-1 1 0 0,1 1-1 0 0,-1-1 0 0 0,0 1 0 0 0,0-1 1 0 0,1 0-1 0 0,-1 1 0 0 0,0-1 1 0 0,1 0-1 0 0,0 0 0 0 0,-1 0 1 0 0,1 0-1 0 0,-1 0 0 0 0,1-1 1 0 0,0 1-1 0 0,-1-1 0 0 0,1 1 1 0 0,0-1-1 0 0,0 0 0 0 0,-1 1 1 0 0,1-1-1 0 0,0 0 0 0 0,0 0 1 0 0,-1 0-1 0 0,2-1-31 0 0,-3 1 12 0 0,51 5 268 0 0,-1-2-1 0 0,1-3 0 0 0,29-5-279 0 0,-2 0 87 0 0,-50 4-82 0 0,657-7 250 0 0,-672 9 54 0 0,-19 0 682 0 0,-76-6-802 0 0,82 5-221 0 0,0 0 10 0 0,-16 11-174 0 0,5 2 244 0 0,0 1-1 0 0,1 0 1 0 0,0 1 0 0 0,1 0 0 0 0,0 1 0 0 0,1 0 0 0 0,1 0 0 0 0,1 1 0 0 0,0 0 0 0 0,0 1 0 0 0,2-1 0 0 0,0 1 0 0 0,-2 17-48 0 0,2-18 73 0 0,-18 94 255 0 0,4 1 1 0 0,4 1-1 0 0,3 35-328 0 0,17 90 64 0 0,-8-209-1111 0 0,-10-55-3468 0 0,9 12 976 0 0,1 4-2381 0 0,2 10 5606 0 0,-3-9-11567 0 0</inkml:trace>
  <inkml:trace contextRef="#ctx0" brushRef="#br1" timeOffset="-128495.687">4177 1521 17500 0 0,'0'0'825'0'0,"-9"4"-142"0"0,-74 35 2684 0 0,82-39-3260 0 0,0 1 0 0 0,-1-1 0 0 0,1 0-1 0 0,0 1 1 0 0,0 0 0 0 0,0-1-1 0 0,0 1 1 0 0,0 0 0 0 0,0-1 0 0 0,-1 1-1 0 0,1 0 1 0 0,1 0 0 0 0,-1 0-1 0 0,0 0 1 0 0,0 0 0 0 0,0 0 0 0 0,0 0-1 0 0,1 1 1 0 0,-1-1 0 0 0,0 0-1 0 0,1 0 1 0 0,-1 1 0 0 0,1-1 0 0 0,-1 0-1 0 0,1 1 1 0 0,0-1 0 0 0,0 0-1 0 0,-1 1 1 0 0,1-1 0 0 0,0 1 0 0 0,0-1-1 0 0,0 0 1 0 0,0 1 0 0 0,0-1-1 0 0,0 1 1 0 0,1-1 0 0 0,-1 1 0 0 0,0-1-1 0 0,1 0 1 0 0,-1 1 0 0 0,1-1-1 0 0,-1 0 1 0 0,1 0 0 0 0,0 1 0 0 0,-1-1-1 0 0,1 0 1 0 0,0 0 0 0 0,0 0-1 0 0,0 0 1 0 0,-1 0 0 0 0,1 0 0 0 0,0 0-1 0 0,0 0 1 0 0,1 0-107 0 0,10 5 162 0 0,0-1-1 0 0,1-1 1 0 0,-1 0 0 0 0,1-1 0 0 0,0-1-1 0 0,0 0 1 0 0,0 0 0 0 0,0-2-1 0 0,0 0 1 0 0,11-2-162 0 0,4 2 63 0 0,286-8 159 0 0,156-36-185 0 0,-440 38 20 0 0,-56-1-369 0 0,-15 3-1077 0 0,0-1-3298 0 0,15 2-6243 0 0,16 1-1406 0 0</inkml:trace>
  <inkml:trace contextRef="#ctx0" brushRef="#br1" timeOffset="-128494.687">4389 992 20212 0 0,'0'0'428'0'0,"0"0"-69"0"0,0 0 56 0 0,1-9 161 0 0,3-27 124 0 0,30-21 1862 0 0,-26 48-2329 0 0,-5 4-141 0 0,0 1 0 0 0,0-1 1 0 0,1 1-1 0 0,0 1 0 0 0,0-1 0 0 0,0 0 0 0 0,0 1 0 0 0,0 0 0 0 0,0 0 0 0 0,1 0 0 0 0,0 1 0 0 0,-1 0 0 0 0,1 0 0 0 0,0 0 0 0 0,0 1 0 0 0,2-1-92 0 0,-5 3 28 0 0,-1 1-1 0 0,1 0 1 0 0,-1 0 0 0 0,0 0 0 0 0,0 1 0 0 0,0-1 0 0 0,0 0-1 0 0,0 0 1 0 0,0 1 0 0 0,-1-1 0 0 0,1 0 0 0 0,-1 1 0 0 0,1-1 0 0 0,-1 1-1 0 0,0-1 1 0 0,0 1 0 0 0,0-1 0 0 0,0 1 0 0 0,0-1 0 0 0,0 1-1 0 0,0-1 1 0 0,-1 0 0 0 0,1 1 0 0 0,-1 0-28 0 0,-5 31 147 0 0,-1-1 0 0 0,-1 1 1 0 0,-2-2-1 0 0,-9 24-147 0 0,-16 53 27 0 0,19-17 89 0 0,17-92-101 0 0,0 1 0 0 0,-1 0 0 0 0,1-1 0 0 0,0 1 0 0 0,0-1 0 0 0,0 1 0 0 0,0-1 0 0 0,0 0 0 0 0,-1 1 0 0 0,1-1 0 0 0,0 0 0 0 0,0 0 1 0 0,0 1-1 0 0,0-1 0 0 0,0 0 0 0 0,0 0 0 0 0,0 0 0 0 0,0 0 0 0 0,0 0 0 0 0,0-1 0 0 0,0 1 0 0 0,0 0 0 0 0,0 0 0 0 0,-1-1 0 0 0,1 1 0 0 0,0-1 0 0 0,0 1 0 0 0,0-1 0 0 0,0 1 0 0 0,-1-1 0 0 0,1 1 0 0 0,0-1 0 0 0,0 0 0 0 0,-1 1 0 0 0,1-1 0 0 0,0 0 0 0 0,-1 0 0 0 0,1 0 0 0 0,-1 0 1 0 0,1 0-16 0 0,36-35 65 0 0,0-2 1 0 0,-3-1-1 0 0,-1-3 1 0 0,-1 0 0 0 0,-2-3-1 0 0,-2-1 1 0 0,11-25-66 0 0,-21 40 61 0 0,-61 130 552 0 0,40-91-595 0 0,-8 14-31 0 0,0 0 1 0 0,2 0 0 0 0,1 1 0 0 0,0 1 0 0 0,2-1 0 0 0,0 2-1 0 0,1-1 1 0 0,2 0 0 0 0,-2 20 12 0 0,19 5-2270 0 0,-8-40-2057 0 0,0-1-3506 0 0,-3-5-4697 0 0</inkml:trace>
  <inkml:trace contextRef="#ctx0" brushRef="#br1" timeOffset="-128493.687">4822 1172 22501 0 0,'0'0'789'0'0,"0"0"15"0"0,0 0 110 0 0,0 0 54 0 0,0 0-80 0 0,0 0-210 0 0,0 0-257 0 0,0 0-173 0 0,0 0-100 0 0,0 0-22 0 0,-8-3-37 0 0,-25-7-8 0 0,31 10-72 0 0,1 1 0 0 0,-1-1 0 0 0,1 1 0 0 0,-1 0 0 0 0,1-1 0 0 0,-1 1 0 0 0,1 0 0 0 0,-1 0-1 0 0,1 0 1 0 0,0 0 0 0 0,0 0 0 0 0,-1 0 0 0 0,1 1 0 0 0,0-1 0 0 0,0 0 0 0 0,0 1-1 0 0,0-1 1 0 0,0 1 0 0 0,0-1 0 0 0,1 1 0 0 0,-1-1 0 0 0,0 1 0 0 0,1 0 0 0 0,-1 0-1 0 0,1-1 1 0 0,-1 2-9 0 0,-1 1 39 0 0,-2 6-4 0 0,1 0 0 0 0,0 1 0 0 0,0-1 0 0 0,1 0-1 0 0,0 1 1 0 0,0 0 0 0 0,1 0 0 0 0,0 0 0 0 0,1-1 0 0 0,0 1 0 0 0,1 0 0 0 0,0 0 0 0 0,0 0 0 0 0,1-1 0 0 0,0 1 0 0 0,3 7-35 0 0,-3-13-114 0 0,-1-1 1 0 0,1 1-1 0 0,-1-1 1 0 0,0 1-1 0 0,-1-1 1 0 0,1 1-1 0 0,-1-1 1 0 0,1 1-1 0 0,-1 0 1 0 0,0-1 0 0 0,-1 1-1 0 0,1 0 1 0 0,-1-1-1 0 0,0 1 1 0 0,0-1-1 0 0,0 1 1 0 0,-1 0 113 0 0,-8 9-5254 0 0,-6-4-4468 0 0,11-9-2105 0 0</inkml:trace>
  <inkml:trace contextRef="#ctx0" brushRef="#br1" timeOffset="-128492.687">4580 1421 19172 0 0,'0'0'1680'0'0,"0"0"-679"0"0,0 0-97 0 0,0 0-8 0 0,46-27 40 0 0,-23 19-168 0 0,5-1-319 0 0,4-1-193 0 0,7-1-192 0 0,4 0-224 0 0,4-2-577 0 0,-10 4-3976 0 0,-11 2-8657 0 0</inkml:trace>
  <inkml:trace contextRef="#ctx0" brushRef="#br1" timeOffset="-128491.687">5100 1144 7370 0 0,'0'0'2017'0'0,"0"0"-68"0"0,0 0-60 0 0,0 0-23 0 0,0 0-51 0 0,0 0-106 0 0,0 0-178 0 0,0 0-230 0 0,0 0-198 0 0,0 0-219 0 0,0 0-190 0 0,-4-4-110 0 0,-13-15 714 0 0,4 44 1339 0 0,17-11-1394 0 0,33-12-1293 0 0,-30-2 156 0 0,586-19 88 0 0,-234-2-24 0 0,-360 21-159 0 0,1 0 0 0 0,0 0 0 0 0,0 0 0 0 0,-1-1 0 0 0,1 1 0 0 0,0 0 0 0 0,0 0-1 0 0,-1 0 1 0 0,1-1 0 0 0,0 1 0 0 0,0 0 0 0 0,0 0 0 0 0,0-1 0 0 0,-1 1 0 0 0,1 0-1 0 0,0 0 1 0 0,0-1 0 0 0,0 1 0 0 0,0 0 0 0 0,0-1 0 0 0,0 1 0 0 0,0 0 0 0 0,-1 0-1 0 0,1-1 1 0 0,0 1 0 0 0,0 0 0 0 0,0-1 0 0 0,0 1 0 0 0,0 0 0 0 0,0-1-1 0 0,0 1 1 0 0,1 0 0 0 0,-1-1 0 0 0,0 1 0 0 0,0 0 0 0 0,0 0 0 0 0,0-1 0 0 0,0 1-1 0 0,0 0 1 0 0,0-1 0 0 0,1 1 0 0 0,-1 0 0 0 0,0 0 0 0 0,0 0 0 0 0,0-1 0 0 0,0 1-1 0 0,1 0 1 0 0,-1 0 0 0 0,0-1 0 0 0,0 1 0 0 0,1 0 0 0 0,-1 0 0 0 0,0 0-1 0 0,0 0 1 0 0,1 0 0 0 0,-1-1-11 0 0,-25-11 53 0 0,-14 1-204 0 0,55 21-1060 0 0,-8-11 1170 0 0,-7 1 43 0 0,-1 0 0 0 0,1 0 0 0 0,-1 0-1 0 0,1 0 1 0 0,-1 0 0 0 0,1 0 0 0 0,-1 0 0 0 0,1 0-1 0 0,-1 0 1 0 0,1 0 0 0 0,-1 0 0 0 0,1 1 0 0 0,-1-1-1 0 0,1 0 1 0 0,-1 0 0 0 0,0 1 0 0 0,1-1 0 0 0,-1 0 0 0 0,1 0-1 0 0,-1 1 1 0 0,0-1 0 0 0,1 1 0 0 0,-1-1 0 0 0,0 0-1 0 0,1 1 1 0 0,-1-1 0 0 0,0 1 0 0 0,0-1 0 0 0,1 1-1 0 0,-1-1 1 0 0,0 1 0 0 0,0-1 0 0 0,0 1 0 0 0,0-1 0 0 0,1 1-1 0 0,-1-1 1 0 0,0 1 0 0 0,0-1 0 0 0,0 1 0 0 0,0-1-1 0 0,0 1 1 0 0,0-1 0 0 0,0 1 0 0 0,0 0 0 0 0,0-1 0 0 0,-1 1-1 0 0,1-1-1 0 0,1 4 11 0 0,0 0 0 0 0,0-1 0 0 0,-1 1 0 0 0,0 0 0 0 0,1 0 0 0 0,-1-1 0 0 0,0 1 1 0 0,-1 0-1 0 0,1 0 0 0 0,0-1 0 0 0,-1 1 0 0 0,0 0 0 0 0,0-1 0 0 0,0 1 0 0 0,0-1 0 0 0,-1 1 0 0 0,1-1 0 0 0,-1 0 0 0 0,1 1 0 0 0,-3 1-11 0 0,-18 20-7023 0 0,17-21-5387 0 0</inkml:trace>
  <inkml:trace contextRef="#ctx0" brushRef="#br1" timeOffset="-128490.687">6578 359 10818 0 0,'0'0'1945'0'0,"0"0"-52"0"0,3-11-95 0 0,11-39 259 0 0,0 6 4560 0 0,-44 151-4338 0 0,0 35-1564 0 0,67-270-750 0 0,-38 128-251 0 0,0 0-1 0 0,0-1 0 0 0,0 1 0 0 0,0 0 0 0 0,0 0 0 0 0,0 0 1 0 0,0 0-1 0 0,0 0 0 0 0,0 0 0 0 0,0 1 0 0 0,0-1 0 0 0,0 0 1 0 0,0 0-1 0 0,0 1 0 0 0,0-1 0 0 0,0 1 0 0 0,0-1 0 0 0,0 1 1 0 0,0-1-1 0 0,0 1 0 0 0,1 0 0 0 0,-1-1 0 0 0,0 1 0 0 0,0 0 1 0 0,1 0-1 0 0,-1 0 0 0 0,0 0 0 0 0,1-1 0 0 0,-1 1 0 0 0,0 1 287 0 0,1-2-7 0 0,-48 49-18609 0 0,42-43 17757 0 0</inkml:trace>
  <inkml:trace contextRef="#ctx0" brushRef="#br1" timeOffset="-128489.687">6430 513 0 0 0,'0'0'3386'0'0,"0"0"205"0"0,0 0-231 0 0,0 0-438 0 0,-9 3-500 0 0,1 0-1949 0 0,-56 23 6717 0 0,64-26-7143 0 0,1 0 1 0 0,-1 0-1 0 0,0 0 0 0 0,1 0 1 0 0,-1 0-1 0 0,0 0 1 0 0,1 0-1 0 0,-1 1 1 0 0,0-1-1 0 0,1 0 1 0 0,-1 0-1 0 0,0 0 0 0 0,0 0 1 0 0,1 1-1 0 0,-1-1 1 0 0,0 0-1 0 0,0 0 1 0 0,1 1-1 0 0,-1-1 1 0 0,0 0-1 0 0,0 1 1 0 0,1-1-1 0 0,-1 0 0 0 0,0 1 1 0 0,0-1-1 0 0,0 0 1 0 0,0 1-1 0 0,0-1 1 0 0,0 0-1 0 0,1 1 1 0 0,-1-1-1 0 0,0 1 0 0 0,0-1 1 0 0,0 0-1 0 0,0 1 1 0 0,0-1-1 0 0,0 1 1 0 0,0-1-1 0 0,0 0 1 0 0,0 1-1 0 0,-1-1 0 0 0,1 0 1 0 0,0 1-1 0 0,0-1 1 0 0,0 1-1 0 0,0-1 1 0 0,0 0-1 0 0,-1 1 1 0 0,1-1-1 0 0,0 0 0 0 0,0 0 1 0 0,0 1-1 0 0,-1-1 1 0 0,1 0-1 0 0,0 1 1 0 0,0-1-1 0 0,-1 0 1 0 0,1 0-1 0 0,0 0 1 0 0,-1 1-1 0 0,1-1 0 0 0,0 0 1 0 0,-1 0-48 0 0,31 3 907 0 0,303-19 941 0 0,-292 14-1452 0 0,-109 19 117 0 0,43 6-2835 0 0,10-4-2343 0 0,1-1-7324 0 0,10-13 968 0 0</inkml:trace>
  <inkml:trace contextRef="#ctx0" brushRef="#br1" timeOffset="-128488.687">6367 815 9978 0 0,'0'0'2690'0'0,"0"0"-251"0"0,0 0-208 0 0,0 0-173 0 0,0 0-249 0 0,0 0-362 0 0,0 0-379 0 0,0 0-317 0 0,0 0-230 0 0,-4-9-140 0 0,-10-28-87 0 0,14 36-256 0 0,0-1 1 0 0,0 1-1 0 0,0-1 1 0 0,0 1 0 0 0,0-1-1 0 0,1 1 1 0 0,-1-1-1 0 0,0 1 1 0 0,1-1-1 0 0,-1 1 1 0 0,0 0-1 0 0,1-1 1 0 0,0 1-1 0 0,-1 0 1 0 0,1-1-1 0 0,0 1 1 0 0,-1 0 0 0 0,1 0-1 0 0,0 0 1 0 0,0 0-1 0 0,0 0 1 0 0,0 0-1 0 0,0 0 1 0 0,0 0-1 0 0,0 0 1 0 0,0 0-1 0 0,0 1 1 0 0,1-1 0 0 0,-1 0-1 0 0,0 1 1 0 0,0-1-1 0 0,1 1-38 0 0,-2 0 26 0 0,2-1-6 0 0,-1 0 1 0 0,0 1-1 0 0,0-1 0 0 0,1 1 1 0 0,-1-1-1 0 0,0 1 0 0 0,1 0 1 0 0,-1 0-1 0 0,0 0 0 0 0,1 0 1 0 0,-1 0-1 0 0,1 0 1 0 0,-1 0-1 0 0,0 0 0 0 0,1 0 1 0 0,-1 1-1 0 0,0-1 0 0 0,0 1 1 0 0,1-1-1 0 0,-1 1 1 0 0,0 0-1 0 0,0-1 0 0 0,1 1 1 0 0,-1 0-1 0 0,0 0 0 0 0,0 0 1 0 0,0 0-1 0 0,0 0 1 0 0,0 0-1 0 0,0 0 0 0 0,-1 0 1 0 0,1 0-1 0 0,0 1 0 0 0,0-1 1 0 0,-1 0-1 0 0,1 1 1 0 0,0-1-1 0 0,-1 1 0 0 0,0-1 1 0 0,1 0-1 0 0,-1 2-20 0 0,14 65 348 0 0,-14-66-344 0 0,8 48 205 0 0,4-93 1158 0 0,35-178-1179 0 0,-44 218-264 0 0,3 20 11 0 0,-2-14 66 0 0,0-1 1 0 0,1 1-1 0 0,-1-1 1 0 0,1 0 0 0 0,0 0-1 0 0,-1-1 1 0 0,1 0-1 0 0,0 0 1 0 0,0 0 0 0 0,0-1-1 0 0,0 1 1 0 0,0-1-1 0 0,0 0 1 0 0,-1-1-1 0 0,1 0 1 0 0,0 0 0 0 0,4-1-2 0 0,0 1 1 0 0,26-3-1338 0 0,-42 13-6616 0 0,4-6 122 0 0,1 0-3916 0 0</inkml:trace>
  <inkml:trace contextRef="#ctx0" brushRef="#br1" timeOffset="-128487.687">6519 735 17884 0 0,'0'0'1516'0'0,"0"0"-105"0"0,0 0-3 0 0,0 0-29 0 0,0 0-184 0 0,0 0-321 0 0,0 0-291 0 0,0 0-185 0 0,0 0-114 0 0,0 0-28 0 0,0 0-14 0 0,0 0-31 0 0,0 0-5 0 0,9-1-30 0 0,28-1-32 0 0,-36 1-124 0 0,1 1 0 0 0,0 0 1 0 0,-1 0-1 0 0,1 0 0 0 0,-1 0 0 0 0,1 0 0 0 0,0 0 0 0 0,-1 0 0 0 0,1 1 0 0 0,-1-1 0 0 0,1 1 0 0 0,-1-1 0 0 0,1 1 0 0 0,-1 0 0 0 0,1-1 1 0 0,-1 1-1 0 0,0 0 0 0 0,1 0 0 0 0,-1 0 0 0 0,0 0 0 0 0,0 0 0 0 0,1 1 0 0 0,-1-1 0 0 0,0 0 0 0 0,0 1 0 0 0,0-1 0 0 0,0 1 0 0 0,-1-1 0 0 0,1 1 1 0 0,0-1-1 0 0,-1 1 0 0 0,1 0 0 0 0,0-1 0 0 0,-1 1 0 0 0,0 0 0 0 0,1 0 0 0 0,-1-1 0 0 0,0 1 0 0 0,0 0 0 0 0,0 0 0 0 0,0-1 0 0 0,0 1 1 0 0,0 0-1 0 0,0 0 0 0 0,-1 0 0 0 0,1-1 0 0 0,0 1 0 0 0,-1 0 0 0 0,0-1 0 0 0,1 1 0 0 0,-1 0 0 0 0,0-1 0 0 0,0 1 0 0 0,1-1 0 0 0,-1 1 0 0 0,0-1 1 0 0,0 0-1 0 0,-1 1-20 0 0,-100 74 525 0 0,102-76-520 0 0,0 0 0 0 0,0 0 1 0 0,1 0-1 0 0,-1 0 0 0 0,0 1 0 0 0,0-1 0 0 0,0 0 1 0 0,1 0-1 0 0,-1 0 0 0 0,0 0 0 0 0,0 0 1 0 0,1 0-1 0 0,-1 0 0 0 0,0 0 0 0 0,0 1 0 0 0,0-1 1 0 0,1 0-1 0 0,-1 0 0 0 0,0 0 0 0 0,0 0 0 0 0,0 1 1 0 0,0-1-1 0 0,1 0 0 0 0,-1 0 0 0 0,0 1 0 0 0,0-1 1 0 0,0 0-1 0 0,0 0 0 0 0,0 1 0 0 0,0-1 0 0 0,0 0 1 0 0,0 0-1 0 0,0 1 0 0 0,0-1 0 0 0,0 0 0 0 0,0 0 1 0 0,0 1-1 0 0,0-1 0 0 0,0 0 0 0 0,0 0 1 0 0,0 1-1 0 0,0-1 0 0 0,0 0 0 0 0,0 0 0 0 0,0 1 1 0 0,0-1-1 0 0,0 0 0 0 0,0 0 0 0 0,0 1 0 0 0,0-1 1 0 0,-1 0-1 0 0,1 0 0 0 0,0 1 0 0 0,0-1 0 0 0,0 0 1 0 0,0 0-6 0 0,22-1 196 0 0,17-6-557 0 0,34-5 1031 0 0,-24 9-8917 0 0,-44 3-4198 0 0</inkml:trace>
  <inkml:trace contextRef="#ctx0" brushRef="#br1" timeOffset="-128486.687">8356 480 13051 0 0,'0'0'3071'0'0,"0"0"-662"0"0,0 0-382 0 0,0 0-211 0 0,0 0-220 0 0,0 0-226 0 0,0 0-288 0 0,0 0-321 0 0,0 0-281 0 0,0 0-216 0 0,0 0-98 0 0,0 0-10 0 0,0 0 40 0 0,1 2 1 0 0,-5 65 215 0 0,-1-42-409 0 0,3-3-685 0 0,-3 22 436 0 0,0-31-4796 0 0,-2-3-4819 0 0,6-8-1949 0 0</inkml:trace>
  <inkml:trace contextRef="#ctx0" brushRef="#br1" timeOffset="-128485.687">8253 565 13139 0 0,'0'0'2672'0'0,"0"0"-328"0"0,0 0-436 0 0,0 0-464 0 0,0 0-450 0 0,0 0-301 0 0,0 0-165 0 0,0 0-63 0 0,0 0-12 0 0,0 0-93 0 0,8 0-88 0 0,116 5 320 0 0,-92-3-4240 0 0,-4-1-4352 0 0,-17-1-4088 0 0</inkml:trace>
  <inkml:trace contextRef="#ctx0" brushRef="#br1" timeOffset="-128484.687">8597 538 12827 0 0,'0'0'5961'0'0,"0"0"-3675"0"0,0 0-1285 0 0,0 0-227 0 0,0 0-187 0 0,0 0-119 0 0,0 0-95 0 0,0 0-123 0 0,9-1-97 0 0,94 0-509 0 0,-95 1 196 0 0,26 1-5140 0 0,-17-1-1608 0 0,0-2-3961 0 0,-11 1 9782 0 0</inkml:trace>
  <inkml:trace contextRef="#ctx0" brushRef="#br1" timeOffset="-128483.687">8806 496 136 0 0,'0'0'4721'0'0,"0"0"-943"0"0,0 0-578 0 0,0 0-341 0 0,0 0-387 0 0,0 0-363 0 0,0 0-295 0 0,0 0-250 0 0,0 0-328 0 0,0 0-381 0 0,0 0-324 0 0,0 0-223 0 0,0 0-20 0 0,-4-4 76 0 0,1 0-305 0 0,3 5-40 0 0,1-1 0 0 0,-1 1-1 0 0,-1-1 1 0 0,1 0-1 0 0,0 1 1 0 0,0-1 0 0 0,0 1-1 0 0,0-1 1 0 0,0 1 0 0 0,0-1-1 0 0,0 0 1 0 0,0 1-1 0 0,-1-1 1 0 0,1 1 0 0 0,0-1-1 0 0,0 0 1 0 0,0 1-1 0 0,-1-1 1 0 0,1 0 0 0 0,0 1-1 0 0,-1-1 1 0 0,1 0 0 0 0,0 1-1 0 0,-1-1 1 0 0,1 0-1 0 0,0 0 1 0 0,-1 1 0 0 0,1-1-1 0 0,0 0 1 0 0,-1 0-1 0 0,1 0 1 0 0,0 0 0 0 0,-1 0-1 0 0,1 1 1 0 0,-1-1 0 0 0,1 0-1 0 0,0 0 1 0 0,-1 0-1 0 0,1 0 1 0 0,-1 0 0 0 0,1 0-1 0 0,0-1 1 0 0,-1 1-1 0 0,1 0 1 0 0,-1 0 0 0 0,1 0-1 0 0,0 0 1 0 0,-1 0 0 0 0,1-1-1 0 0,0 1 1 0 0,-1 0-1 0 0,1 0 1 0 0,0-1 0 0 0,-1 1-1 0 0,1 0 1 0 0,0-1-1 0 0,-1 1 1 0 0,1 0 0 0 0,0-1-1 0 0,0 1 1 0 0,-1-1-19 0 0,-2 115-1150 0 0,2-108-1442 0 0,1-5-1598 0 0,-1 0-4910 0 0,0 0-1298 0 0</inkml:trace>
  <inkml:trace contextRef="#ctx0" brushRef="#br1" timeOffset="-128482.687">8694 419 12315 0 0,'0'0'3306'0'0,"0"0"-447"0"0,0 0-563 0 0,0 0-474 0 0,0 0-416 0 0,0 0-345 0 0,-9 0-254 0 0,-29 2-144 0 0,3 24 574 0 0,31-20-1042 0 0,0 1-141 0 0,0-1-1 0 0,0 1 0 0 0,0-1 0 0 0,1 1 1 0 0,0 0-1 0 0,0 0 0 0 0,1 1 1 0 0,0-1-1 0 0,0 1 0 0 0,0-1 1 0 0,1 1-1 0 0,0 0 0 0 0,0-1 0 0 0,1 1 1 0 0,0 0-1 0 0,0 0 0 0 0,1 0 1 0 0,0-1-1 0 0,0 4-53 0 0,0-7-210 0 0,0 1 1 0 0,1-1-1 0 0,-1 0 1 0 0,1 1-1 0 0,-1-1 1 0 0,1 0-1 0 0,0 0 1 0 0,1 0-1 0 0,-1 0 1 0 0,1-1-1 0 0,-1 1 1 0 0,1-1-1 0 0,0 0 1 0 0,0 0-1 0 0,0 0 1 0 0,0 0-1 0 0,1 0 0 0 0,-1-1 1 0 0,1 1-1 0 0,0-1 1 0 0,2 1 209 0 0,11 3-3611 0 0,-5-2-2622 0 0,-2-2-5438 0 0</inkml:trace>
  <inkml:trace contextRef="#ctx0" brushRef="#br1" timeOffset="-128481.687">8888 406 12891 0 0,'0'0'3977'0'0,"0"0"-1462"0"0,0 0-843 0 0,0 0-306 0 0,0 0-219 0 0,0 0-139 0 0,0 0-101 0 0,0 0-144 0 0,0 0-143 0 0,4 9-128 0 0,15 29-133 0 0,-11 26 195 0 0,-8-52-514 0 0,-1-5-73 0 0,1-1 0 0 0,-1 0-1 0 0,0 1 1 0 0,0-1-1 0 0,0 0 1 0 0,-1 0 0 0 0,0 0-1 0 0,0 0 1 0 0,0 0-1 0 0,-1-1 1 0 0,0 1 0 0 0,0-1-1 0 0,0 0 1 0 0,0 1-1 0 0,-1-2 1 0 0,-3 5 33 0 0,-11 4-4178 0 0,-3-8-4027 0 0,17-4-3444 0 0</inkml:trace>
  <inkml:trace contextRef="#ctx0" brushRef="#br1" timeOffset="-128480.687">8994 1 15171 0 0,'0'0'1741'0'0,"0"0"-213"0"0,0 0-77 0 0,0 0-83 0 0,0 0-213 0 0,0 0-235 0 0,0 0-214 0 0,0 0-123 0 0,0 0-17 0 0,0 0-3 0 0,0 0-43 0 0,-6 11-109 0 0,-37 92 387 0 0,33-59-515 0 0,7-30-272 0 0,1-1-1 0 0,-1 1 1 0 0,-1-1 0 0 0,0 0-1 0 0,-1 0 1 0 0,0-1-1 0 0,-1 1 1 0 0,0-1-1 0 0,-1-1 1 0 0,-4 6-11 0 0,-34 12-1890 0 0,28-28-3114 0 0,0-7-6169 0 0,14 3 1370 0 0</inkml:trace>
  <inkml:trace contextRef="#ctx0" brushRef="#br1" timeOffset="-128479.687">8758 105 9890 0 0,'0'0'1506'0'0,"0"0"-405"0"0,0 0-130 0 0,0 0 293 0 0,0 0 299 0 0,0 0 32 0 0,10 5-214 0 0,79 25 1466 0 0,-36-21-1577 0 0,0-2-1 0 0,0-4 1 0 0,18-1-1270 0 0,-70-2 23 0 0,-1 1 0 0 0,1-1 1 0 0,0 0-1 0 0,0 1 0 0 0,0-1 0 0 0,0 0 1 0 0,0 1-1 0 0,-1-1 0 0 0,1 0 0 0 0,0 0 1 0 0,0 0-1 0 0,0 0 0 0 0,0 0 0 0 0,0 0 0 0 0,0 0 1 0 0,0 0-1 0 0,0 0 0 0 0,-1-1 0 0 0,1 1 1 0 0,0 0-1 0 0,0-1 0 0 0,0 1 0 0 0,0 0 1 0 0,0-1-1 0 0,-1 0 0 0 0,1 1 0 0 0,0-1 1 0 0,0 1-1 0 0,-1-1 0 0 0,1 0 0 0 0,-1 1 1 0 0,1-1-1 0 0,0 0 0 0 0,-1 0 0 0 0,1 0 0 0 0,-1 0 1 0 0,1 0-1 0 0,-1 1 0 0 0,0-1 0 0 0,1 0 1 0 0,-1 0-1 0 0,0 0 0 0 0,0 0 0 0 0,1 0 1 0 0,-1 0-1 0 0,0 0 0 0 0,0 0 0 0 0,0 0 1 0 0,0 0-1 0 0,0 0 0 0 0,0 0 0 0 0,0 0 1 0 0,-1 0-1 0 0,1 0 0 0 0,0 0 0 0 0,0 0 1 0 0,-1 0-1 0 0,1 0 0 0 0,0 0 0 0 0,-1 0 0 0 0,1 0 1 0 0,-1 0-1 0 0,1 0 0 0 0,-1 1 0 0 0,0-1 1 0 0,1 0-1 0 0,-1 0 0 0 0,0 1-23 0 0,-1-3 8 0 0,0 1 0 0 0,0 0 0 0 0,-1 0 0 0 0,1 1 0 0 0,-1-1 0 0 0,1 0 0 0 0,-1 1 0 0 0,0 0 0 0 0,1 0 0 0 0,-1 0 0 0 0,0 0-1 0 0,0 0 1 0 0,0 1 0 0 0,0-1 0 0 0,1 1 0 0 0,-1 0 0 0 0,0 0 0 0 0,0 0 0 0 0,0 0 0 0 0,0 0 0 0 0,0 1 0 0 0,0 0 0 0 0,0 0 0 0 0,1 0 0 0 0,-1 0 0 0 0,0 0 0 0 0,1 0 0 0 0,-1 1-1 0 0,0-1 1 0 0,1 1 0 0 0,0 0 0 0 0,-2 1-8 0 0,0 1 7 0 0,0 0-1 0 0,0 0 1 0 0,0 1-1 0 0,0-1 1 0 0,1 1 0 0 0,-1 0-1 0 0,1 0 1 0 0,0 0-1 0 0,0 1 1 0 0,1-1-1 0 0,0 1 1 0 0,-1-1-1 0 0,2 1 1 0 0,-1 0-1 0 0,1 0 1 0 0,-1 6-7 0 0,1-9-5 0 0,1 1-1 0 0,-1 0 1 0 0,1 0 0 0 0,0 0 0 0 0,1 0 0 0 0,-1-1-1 0 0,0 1 1 0 0,1 0 0 0 0,0 0 0 0 0,0-1-1 0 0,0 1 1 0 0,0 0 0 0 0,0-1 0 0 0,1 1-1 0 0,-1-1 1 0 0,1 0 0 0 0,0 1 0 0 0,0-1-1 0 0,0 0 1 0 0,0 0 0 0 0,1 0 0 0 0,-1-1 0 0 0,1 1-1 0 0,-1-1 1 0 0,1 1 0 0 0,0-1 5 0 0,16 4-5214 0 0,3-7-5401 0 0,-17-1-1286 0 0</inkml:trace>
  <inkml:trace contextRef="#ctx0" brushRef="#br1" timeOffset="-128478.687">9168 129 14067 0 0,'0'0'2347'0'0,"0"0"-524"0"0,0 0-452 0 0,0 0-69 0 0,0 0-7 0 0,0 0-116 0 0,0 0-272 0 0,0 0-259 0 0,-3 8-208 0 0,-16 69 273 0 0,17-54-603 0 0,1-17-5718 0 0,1-1-5952 0 0,0-5 2526 0 0</inkml:trace>
  <inkml:trace contextRef="#ctx0" brushRef="#br1" timeOffset="-128477.687">9250 49 17236 0 0,'0'0'2208'0'0,"0"0"-302"0"0,0 0-318 0 0,0 0-381 0 0,0 0-392 0 0,0 0-306 0 0,0 0-151 0 0,0 0-25 0 0,0 0 41 0 0,0 0 2 0 0,0 0-44 0 0,4 10-67 0 0,0-3-236 0 0,25 83 510 0 0,-29-84-569 0 0,0-1-1 0 0,0 1 0 0 0,-1-1 1 0 0,0 1-1 0 0,1-1 0 0 0,-2 0 1 0 0,1 1-1 0 0,-1-1 1 0 0,1 0-1 0 0,-1 0 0 0 0,0 0 1 0 0,-1 0-1 0 0,1-1 0 0 0,-1 1 1 0 0,0 0-1 0 0,0-1 0 0 0,0 0 1 0 0,0 0-1 0 0,-1 0 1 0 0,0-1-1 0 0,1 1 0 0 0,-1-1 1 0 0,-1 1 30 0 0,-17 11-4283 0 0,-2-2-4007 0 0,19-11-3531 0 0</inkml:trace>
  <inkml:trace contextRef="#ctx0" brushRef="#br1" timeOffset="-128476.687">9410 359 19916 0 0,'0'0'1090'0'0,"0"0"203"0"0,5-9 189 0 0,2-6-860 0 0,13-26 3342 0 0,-55 94-2697 0 0,27-40-1350 0 0,0 1 0 0 0,1 0 0 0 0,1 0 0 0 0,0 0 0 0 0,1 1-1 0 0,0 0 1 0 0,1 0 0 0 0,0 1 0 0 0,1-1 0 0 0,1 1 0 0 0,0 0-1 0 0,1-1 1 0 0,0 1 0 0 0,2 2 83 0 0,4 6-2566 0 0,-1-16-1766 0 0,2-3-4959 0 0,-4-3-2478 0 0</inkml:trace>
  <inkml:trace contextRef="#ctx0" brushRef="#br1" timeOffset="-128475.687">9534 403 14803 0 0,'0'0'2937'0'0,"0"0"-442"0"0,0 0-405 0 0,0 0-465 0 0,0 0-490 0 0,0 0-368 0 0,0 0-184 0 0,0 0-91 0 0,0 0 7 0 0,0 0-70 0 0,0 0-141 0 0,-3 8-80 0 0,-22 78-69 0 0,25-85-454 0 0,1 29 307 0 0,3-22-4163 0 0,3-2-6095 0 0,-4-5-1912 0 0</inkml:trace>
  <inkml:trace contextRef="#ctx0" brushRef="#br1" timeOffset="-128474.687">9629 290 18684 0 0,'0'0'1348'0'0,"0"0"-270"0"0,0 0-294 0 0,0 0-37 0 0,0 0-56 0 0,0 0-97 0 0,0 0-105 0 0,0 0-143 0 0,0 0-46 0 0,0 0-1 0 0,0 0 24 0 0,-2 10 54 0 0,-2 30 3 0 0,5-38-346 0 0,-1 0-1 0 0,1 0 0 0 0,-1 0 1 0 0,1 0-1 0 0,0 0 0 0 0,0 0 1 0 0,0 0-1 0 0,0-1 1 0 0,0 1-1 0 0,0 0 0 0 0,0-1 1 0 0,0 1-1 0 0,1-1 0 0 0,-1 1 1 0 0,0-1-1 0 0,1 0 0 0 0,-1 0 1 0 0,1 0-1 0 0,-1 0 0 0 0,1 0 1 0 0,0 0-1 0 0,0 0-33 0 0,6 4 124 0 0,0 2-14 0 0,74 71 353 0 0,-80-76-440 0 0,0 1-1 0 0,0 0 0 0 0,-1 0 0 0 0,1 0 1 0 0,-1 1-1 0 0,1-1 0 0 0,-1 0 1 0 0,0 0-1 0 0,0 1 0 0 0,0-1 0 0 0,0 1 1 0 0,-1-1-1 0 0,1 1 0 0 0,-1 0 1 0 0,0-1-1 0 0,0 1 0 0 0,0-1 0 0 0,-1 1 1 0 0,1-1-1 0 0,0 1 0 0 0,-1 0 1 0 0,0-1-1 0 0,0 0 0 0 0,0 1 0 0 0,0-1 1 0 0,-1 0-1 0 0,1 1 0 0 0,-1-1 1 0 0,0 0-1 0 0,1 0 0 0 0,-2 1-22 0 0,-11 13 91 0 0,0-1 0 0 0,-1-1 0 0 0,0 0 0 0 0,-1-1 0 0 0,0-1 0 0 0,-1-1 0 0 0,-1 0 0 0 0,0-1 0 0 0,-5 1-91 0 0,-33 22 125 0 0,39-13-1342 0 0,27-21-4444 0 0,-5-2-3085 0 0,0 0-3528 0 0</inkml:trace>
  <inkml:trace contextRef="#ctx0" brushRef="#br1" timeOffset="-128473.687">9838 40 22301 0 0,'0'0'635'0'0,"0"0"153"0"0,0 0-44 0 0,0 0-116 0 0,0 0-143 0 0,0 0-56 0 0,0 0 17 0 0,0 0 60 0 0,7 7 55 0 0,52 59 399 0 0,-44-43-873 0 0,-1 1 0 0 0,0 0 0 0 0,-2 1 0 0 0,-1 1 1 0 0,-1 0-1 0 0,-1 1 0 0 0,-1 0 0 0 0,-1 0 0 0 0,-1 1 0 0 0,-1 0 0 0 0,-1 0 0 0 0,-1 0 0 0 0,-2 1 0 0 0,0-1 0 0 0,-2 1 0 0 0,-2 17-87 0 0,-1-31 32 0 0,-1 1 1 0 0,0-1 0 0 0,-1 0-1 0 0,0 0 1 0 0,-1-1 0 0 0,-1 0-1 0 0,0 0 1 0 0,-1-1 0 0 0,0 0-1 0 0,-1-1 1 0 0,0 0 0 0 0,0-1-1 0 0,-1 0 1 0 0,-1-1 0 0 0,-7 5-33 0 0,-109 71-1126 0 0,43-40-2860 0 0,69-38 2741 0 0,-14 8-11114 0 0</inkml:trace>
  <inkml:trace contextRef="#ctx0" brushRef="#br1" timeOffset="-128472.687">7018 206 0 0 0,'0'0'440'0'0,"0"0"1224"0"0,0 0 150 0 0,0 0-334 0 0,0 0-262 0 0,0 0-156 0 0,0 0-58 0 0,2-2 63 0 0,11-10 1248 0 0,-13 12-1154 0 0,0 0-96 0 0,0 0-148 0 0,0 0-163 0 0,0 0-150 0 0,0 0-93 0 0,0 0-45 0 0,0 0-1 0 0,0 0-20 0 0,0 0-9 0 0,0 0-23 0 0,0 0-24 0 0,0 0 8 0 0,0 0-17 0 0,0 0-8 0 0,2-5 2571 0 0,9-13-2321 0 0,-7 1 1165 0 0,-12 23-335 0 0,-65 171-573 0 0,60-145-723 0 0,2 1 0 0 0,1 0 0 0 0,2 1 0 0 0,1 0 0 0 0,1 0-1 0 0,0 13-155 0 0,5-36 67 0 0,0 1 0 0 0,0-1 0 0 0,1 0-1 0 0,1 1 1 0 0,0-1 0 0 0,0 1-1 0 0,1-1 1 0 0,1 0 0 0 0,-1 0 0 0 0,1 0-1 0 0,1 0 1 0 0,0 0 0 0 0,0-1 0 0 0,1 0-1 0 0,0 0 1 0 0,1 0 0 0 0,0-1-1 0 0,0 0 1 0 0,1 0 0 0 0,0-1 0 0 0,1 2-67 0 0,-7-9 8 0 0,-1 0 0 0 0,0 0 1 0 0,1 0-1 0 0,-1 0 1 0 0,1 0-1 0 0,0 0 1 0 0,-1 0-1 0 0,1-1 0 0 0,0 1 1 0 0,-1 0-1 0 0,1 0 1 0 0,0 0-1 0 0,0-1 1 0 0,0 1-1 0 0,-1-1 0 0 0,1 1 1 0 0,0 0-1 0 0,0-1 1 0 0,0 0-1 0 0,0 1 1 0 0,0-1-1 0 0,0 0 0 0 0,0 1 1 0 0,0-1-1 0 0,0 0 1 0 0,0 0-1 0 0,0 0 1 0 0,0 0-1 0 0,0 0 0 0 0,0 0 1 0 0,0 0-1 0 0,0-1 1 0 0,0 1-1 0 0,0 0 1 0 0,0-1-1 0 0,0 1 0 0 0,0 0 1 0 0,0-1-1 0 0,0 1 1 0 0,0-1-1 0 0,0 0 1 0 0,-1 1-1 0 0,1-1 0 0 0,0 0 1 0 0,0 0-1 0 0,-1 1 1 0 0,1-1-1 0 0,0 0 1 0 0,-1 0-1 0 0,1 0-8 0 0,6-24-2118 0 0,-4 17-1485 0 0,0 1-3808 0 0,-1 4-4768 0 0</inkml:trace>
  <inkml:trace contextRef="#ctx0" brushRef="#br1" timeOffset="-128471.687">7180 491 4433 0 0,'0'0'4093'0'0,"0"0"-1263"0"0,0 0-443 0 0,0 0-119 0 0,0 0-204 0 0,0 0-229 0 0,0 0-296 0 0,0 0-263 0 0,0 0-208 0 0,0 0-197 0 0,0 0-144 0 0,0 0-136 0 0,0 0-129 0 0,-4-5 1456 0 0,111 5-312 0 0,-102 5-3509 0 0,-5-3-2614 0 0,-2 0-4404 0 0,1-1-2977 0 0</inkml:trace>
  <inkml:trace contextRef="#ctx0" brushRef="#br1" timeOffset="-128470.687">7339 419 7682 0 0,'0'0'7208'0'0,"0"0"-3871"0"0,0 0-1220 0 0,0 0-263 0 0,0 0-342 0 0,0 0-343 0 0,0 0-368 0 0,0 0-337 0 0,0 0-182 0 0,0 0-34 0 0,0 0 56 0 0,0 0 57 0 0,-1 5-7 0 0,-31 151 63 0 0,29-151-2363 0 0,1-3-2551 0 0,0-2-5497 0 0,2 0-1679 0 0</inkml:trace>
  <inkml:trace contextRef="#ctx0" brushRef="#br1" timeOffset="-128469.687">7216 321 17412 0 0,'0'0'1585'0'0,"0"0"-59"0"0,0 0-167 0 0,0 0-163 0 0,0 0-153 0 0,-9 2-201 0 0,-29 11-202 0 0,3 24 409 0 0,29-27-862 0 0,-2 2-92 0 0,1 0 0 0 0,0 0 0 0 0,0 0 0 0 0,1 1 0 0 0,1 0 0 0 0,0 1-1 0 0,0-1 1 0 0,1 1 0 0 0,1 0 0 0 0,0 0 0 0 0,1 1 0 0 0,-1 9-95 0 0,3-21 7 0 0,1 0-1 0 0,-1-1 1 0 0,0 1-1 0 0,1 0 1 0 0,0 0-1 0 0,-1-1 1 0 0,1 1 0 0 0,0-1-1 0 0,0 1 1 0 0,0-1-1 0 0,1 1 1 0 0,-1-1-1 0 0,0 0 1 0 0,1 1-1 0 0,-1-1 1 0 0,1 0 0 0 0,0 0-1 0 0,0 0 1 0 0,0-1-1 0 0,0 1 1 0 0,0 0-1 0 0,0-1 1 0 0,0 1 0 0 0,0-1-1 0 0,0 0 1 0 0,1 0-1 0 0,-1 0 1 0 0,0 0-1 0 0,1 0 1 0 0,-1-1 0 0 0,2 1-7 0 0,39 2-3719 0 0,-4-10-9618 0 0,-31 5 2211 0 0</inkml:trace>
  <inkml:trace contextRef="#ctx0" brushRef="#br1" timeOffset="-128468.687">7374 359 13867 0 0,'0'0'3166'0'0,"0"0"-525"0"0,0 0-577 0 0,0 0-458 0 0,0 0-358 0 0,8-1-237 0 0,25 1-160 0 0,-32 0-789 0 0,0 1 1 0 0,0-1-1 0 0,0 1 1 0 0,1 0-1 0 0,-1-1 1 0 0,0 1-1 0 0,0 0 1 0 0,0 0-1 0 0,0 0 1 0 0,0 0-1 0 0,0 0 1 0 0,0 0-1 0 0,0 0 1 0 0,-1 0-1 0 0,1 0 1 0 0,0 0-1 0 0,-1 1 1 0 0,1-1-1 0 0,0 0 1 0 0,-1 0 0 0 0,1 1-1 0 0,-1-1 1 0 0,0 1-1 0 0,1-1 1 0 0,-1 0-1 0 0,0 1 1 0 0,0-1-1 0 0,0 2-62 0 0,2 2 226 0 0,0 5-46 0 0,0 0 1 0 0,-1 0-1 0 0,0 0 0 0 0,0 0 1 0 0,0 0-1 0 0,-2 0 0 0 0,1 0 0 0 0,-1 0 1 0 0,0 0-1 0 0,-1 0 0 0 0,0 0 1 0 0,0 0-1 0 0,-1-1 0 0 0,0 1 1 0 0,0-1-1 0 0,-1 0 0 0 0,-2 5-180 0 0,-37 49-1169 0 0,4-26-3896 0 0,-6-8-5183 0 0,39-26-2340 0 0</inkml:trace>
  <inkml:trace contextRef="#ctx0" brushRef="#br1" timeOffset="-128467.687">7524 94 7154 0 0,'0'0'2504'0'0,"0"0"-121"0"0,0 0-154 0 0,0 0-162 0 0,0 0-136 0 0,0 0-189 0 0,0-9-246 0 0,0-25-254 0 0,-7 18 2031 0 0,-8 33-2494 0 0,-58 179 1286 0 0,71-193-2049 0 0,0 0 0 0 0,0 0 0 0 0,-1-1 0 0 0,0 1 0 0 0,1-1 0 0 0,-1 1 0 0 0,0-1 0 0 0,0 0 0 0 0,0 0 0 0 0,0-1 0 0 0,0 1 0 0 0,-1-1 0 0 0,1 0 0 0 0,0 1 0 0 0,-1-2 0 0 0,1 1 0 0 0,0 0 1 0 0,-1-1-1 0 0,1 0 0 0 0,-1 0 0 0 0,-2 0-16 0 0,-17-9-4227 0 0,9-15-6262 0 0,12 16 3583 0 0,0 2-674 0 0</inkml:trace>
  <inkml:trace contextRef="#ctx0" brushRef="#br1" timeOffset="-128466.687">7322 113 2088 0 0,'0'0'3277'0'0,"0"0"-802"0"0,0 0-532 0 0,0 0-201 0 0,0 0-60 0 0,0 0 46 0 0,0 0-109 0 0,0 0-243 0 0,0 0-169 0 0,9 1-125 0 0,146 9 2747 0 0,-36-2-3361 0 0,-119-8-231 0 0,0 0 81 0 0,-14-1 3352 0 0,6 18-3670 0 0,5-12 0 0 0,0 1 0 0 0,1-1 0 0 0,-1 1 1 0 0,1-1-1 0 0,0 1 0 0 0,0 0 1 0 0,1 0-1 0 0,-1 0 0 0 0,1 0 1 0 0,0 0-1 0 0,1 1 0 0 0,-1-1 0 0 0,1 0 1 0 0,1 5-1 0 0,-1-9-45 0 0,0-1 1 0 0,1 0 0 0 0,-1 1-1 0 0,1-1 1 0 0,-1 0-1 0 0,1 1 1 0 0,0-1 0 0 0,-1 0-1 0 0,1 0 1 0 0,0 0-1 0 0,0 0 1 0 0,0 0 0 0 0,0 0-1 0 0,0 0 1 0 0,0 0-1 0 0,0 0 1 0 0,0 0 0 0 0,0 0-1 0 0,0-1 1 0 0,0 1-1 0 0,0-1 1 0 0,1 1 0 0 0,-1-1-1 0 0,0 1 1 0 0,0-1-1 0 0,1 0 1 0 0,-1 1 44 0 0,11 0-5148 0 0,0-1-6785 0 0,-9 0 1468 0 0</inkml:trace>
  <inkml:trace contextRef="#ctx0" brushRef="#br1" timeOffset="-128465.687">7672 141 3249 0 0,'0'0'4098'0'0,"0"0"-1155"0"0,0 0-590 0 0,0 0-248 0 0,0 0-256 0 0,0 0-265 0 0,0 0-349 0 0,0 0-333 0 0,0 0-205 0 0,-7 9-134 0 0,-22 31-112 0 0,28-39-401 0 0,0 0 1 0 0,0 0-1 0 0,1 0 1 0 0,-1 0-1 0 0,0 0 1 0 0,0 0-1 0 0,1 1 1 0 0,-1-1-1 0 0,1 0 1 0 0,-1 0-1 0 0,1 0 1 0 0,-1 1-1 0 0,1-1 1 0 0,0 0 0 0 0,0 1-1 0 0,-1-1 1 0 0,1 0-1 0 0,0 1 1 0 0,0-1-1 0 0,0 0 1 0 0,0 1-1 0 0,0-1 1 0 0,1 0-1 0 0,-1 1 1 0 0,0-1-1 0 0,0 0 1 0 0,1 1-1 0 0,-1-1 1 0 0,1 0-1 0 0,-1 0 1 0 0,1 1-1 0 0,-1-1 1 0 0,1 0-1 0 0,0 0 1 0 0,0 0-1 0 0,-1 0 1 0 0,1 0-1 0 0,0 0 1 0 0,0 0 0 0 0,0 0-1 0 0,0-1 1 0 0,0 1-1 0 0,0 0 1 0 0,0 0-1 0 0,0-1 1 0 0,0 1-1 0 0,0-1 1 0 0,0 1-1 0 0,1-1 1 0 0,-1 0-1 0 0,0 1 1 0 0,0-1-1 0 0,0 0 1 0 0,1 0-1 0 0,-1 0-50 0 0,0 0 29 0 0,0 1-1 0 0,0-1 1 0 0,-1 0-1 0 0,1 1 0 0 0,0-1 1 0 0,0 0-1 0 0,0 0 1 0 0,0 0-1 0 0,0 0 0 0 0,0 0 1 0 0,0 0-1 0 0,0 0 1 0 0,0 0-1 0 0,0-1 0 0 0,0 1 1 0 0,0 0-1 0 0,0-1 1 0 0,0 1-1 0 0,-1-1 0 0 0,1 1 1 0 0,0-1-1 0 0,0 1 0 0 0,0-1 1 0 0,0 1-1 0 0,-1-1 1 0 0,1 0-1 0 0,0 0 0 0 0,-1 1 1 0 0,1-1-1 0 0,-1 0 1 0 0,1 0-1 0 0,0 0 0 0 0,-1 0 1 0 0,0 0-1 0 0,1 0 1 0 0,-1 0-1 0 0,1 0 0 0 0,-1 0 1 0 0,0 0-1 0 0,0 0 1 0 0,0 0-1 0 0,1 0 0 0 0,-1 0 1 0 0,0 0-1 0 0,0 0 1 0 0,0 0-1 0 0,-1-1 0 0 0,1 1 1 0 0,0 0-1 0 0,0 0 1 0 0,0 0-1 0 0,-1 0 0 0 0,1 0 1 0 0,0 0-1 0 0,-1 0 1 0 0,1 0-1 0 0,-1 0 0 0 0,1 0 1 0 0,-1 1-1 0 0,1-1 1 0 0,-1 0-1 0 0,0 0 0 0 0,0 0-28 0 0,-14-29-3363 0 0,12 19-1600 0 0,1 0-4298 0 0,2 7 252 0 0</inkml:trace>
  <inkml:trace contextRef="#ctx0" brushRef="#br1" timeOffset="-128464.687">7709 80 4761 0 0,'0'0'4409'0'0,"0"0"-1167"0"0,0 0-731 0 0,0 0-237 0 0,0 0-186 0 0,0 0-231 0 0,0 0-275 0 0,4 9-284 0 0,28 85 1831 0 0,-31-88-3137 0 0,0 0 0 0 0,-1 1 0 0 0,0-1 1 0 0,0 0-1 0 0,-1 1 0 0 0,1-1 0 0 0,-1 0 0 0 0,-1 0 0 0 0,1 0 0 0 0,-1 0 0 0 0,1 0 0 0 0,-2 0 1 0 0,1 0-1 0 0,0 0 0 0 0,-1-1 0 0 0,0 1 0 0 0,0-1 0 0 0,-1 0 0 0 0,1 0 0 0 0,-1-1 0 0 0,0 1 0 0 0,0-1 1 0 0,-1 0-1 0 0,1 0 0 0 0,-3 2 8 0 0,-13 9-3483 0 0,7-6-4030 0 0,3-2-5196 0 0</inkml:trace>
  <inkml:trace contextRef="#ctx0" brushRef="#br1" timeOffset="-128463.687">7697 451 9970 0 0,'0'0'2415'0'0,"0"0"-22"0"0,0 0-106 0 0,4-9-193 0 0,0 0-1654 0 0,33-62 6649 0 0,-36 104-4896 0 0,-25 49-1551 0 0,20-71-866 0 0,-1 1-1 0 0,1-1 1 0 0,1 1 0 0 0,0 0 0 0 0,1 0-1 0 0,0 0 1 0 0,0 0 0 0 0,1 1 0 0 0,0-1 0 0 0,1 5 224 0 0,3-9-2707 0 0,0-3-6096 0 0,-1-3-3103 0 0</inkml:trace>
  <inkml:trace contextRef="#ctx0" brushRef="#br1" timeOffset="-128462.687">7843 463 17372 0 0,'0'0'1292'0'0,"0"0"-145"0"0,0 0-35 0 0,0 0 15 0 0,0 0-69 0 0,0 0-184 0 0,-7 10-223 0 0,-19 28-212 0 0,24-37-413 0 0,1 0-1 0 0,-1 0 1 0 0,1 1-1 0 0,0-1 1 0 0,0 0-1 0 0,0 1 1 0 0,-1-1 0 0 0,1 1-1 0 0,0-1 1 0 0,1 1-1 0 0,-1 0 1 0 0,0-1 0 0 0,0 1-1 0 0,1 0 1 0 0,-1 0-1 0 0,0 0 1 0 0,1-1-1 0 0,0 1 1 0 0,-1 0 0 0 0,1 0-1 0 0,0 0 1 0 0,0 0-1 0 0,0 0 1 0 0,0 0-1 0 0,0 0 1 0 0,0-1 0 0 0,1 1-1 0 0,-1 0 1 0 0,0 0-1 0 0,1 0 1 0 0,0 0 0 0 0,-1-1-1 0 0,1 1 1 0 0,0 0-1 0 0,0 0 1 0 0,0-1-1 0 0,0 1 1 0 0,0-1 0 0 0,0 1-1 0 0,0-1 1 0 0,0 1-1 0 0,0-1 1 0 0,1 0-1 0 0,-1 0 1 0 0,0 0 0 0 0,1 0-1 0 0,-1 0 1 0 0,1 0-1 0 0,-1 0 1 0 0,1 0-1 0 0,0-1 1 0 0,-1 1 0 0 0,1-1-1 0 0,0 1 1 0 0,-1-1-1 0 0,2 0-25 0 0,-2 0 23 0 0,1 0 0 0 0,0 0 0 0 0,0 0 0 0 0,0 0-1 0 0,-1-1 1 0 0,1 1 0 0 0,0-1 0 0 0,0 0 0 0 0,-1 0 0 0 0,1 1-1 0 0,0-1 1 0 0,-1 0 0 0 0,1-1 0 0 0,-1 1 0 0 0,1 0-1 0 0,-1 0 1 0 0,1-1 0 0 0,-1 1 0 0 0,0-1 0 0 0,0 1 0 0 0,1-1-1 0 0,-1 0 1 0 0,0 1 0 0 0,0-1 0 0 0,-1 0 0 0 0,1 0 0 0 0,0 0-1 0 0,-1 0 1 0 0,1 0 0 0 0,0 0 0 0 0,-1 0 0 0 0,0 0-1 0 0,0 0 1 0 0,1 0 0 0 0,-1 0 0 0 0,0 0 0 0 0,0 0 0 0 0,0 0-1 0 0,-1 0 1 0 0,1 0 0 0 0,0 0 0 0 0,-1 0 0 0 0,1 0-1 0 0,-1 0 1 0 0,0 0 0 0 0,0 0 0 0 0,1 0 0 0 0,-1 0 0 0 0,0 1-1 0 0,0-1 1 0 0,-1 0 0 0 0,1 1 0 0 0,-1-2-23 0 0,-1-2-966 0 0,-11-22 715 0 0,13 18-4930 0 0,4 1-5857 0 0,-2 6 760 0 0</inkml:trace>
  <inkml:trace contextRef="#ctx0" brushRef="#br1" timeOffset="-128461.687">7913 376 15067 0 0,'0'0'2713'0'0,"0"0"-429"0"0,0 0-457 0 0,0 0-382 0 0,0 0-301 0 0,0 0-315 0 0,0 0-304 0 0,0 0-191 0 0,0 0-116 0 0,0 0-38 0 0,0 0-7 0 0,0 0-9 0 0,0 0-3 0 0,3 6-26 0 0,0-1-109 0 0,29 29 144 0 0,18-19-83 0 0,56 29-4 0 0,-105-44-75 0 0,0 1 0 0 0,0 0 0 0 0,0 0 0 0 0,0-1 0 0 0,0 1 0 0 0,0 0 0 0 0,-1 0 0 0 0,1 0 0 0 0,0 0 1 0 0,0 0-1 0 0,-1 0 0 0 0,1 0 0 0 0,-1 0 0 0 0,1 0 0 0 0,-1 1 0 0 0,1-1 0 0 0,-1 0 0 0 0,0 0 0 0 0,1 0 0 0 0,-1 1 1 0 0,0-1-1 0 0,0 0 0 0 0,0 1 0 0 0,0-1 0 0 0,0 0 0 0 0,0 0 0 0 0,0 1 0 0 0,0-1 0 0 0,0 0 0 0 0,0 1 1 0 0,-1-1-1 0 0,1 0 0 0 0,-1 0 0 0 0,1 0 0 0 0,-1 1 0 0 0,1-1 0 0 0,-1 0 0 0 0,1 0 0 0 0,-1 0-8 0 0,-34 42 621 0 0,28-37-505 0 0,-34 35 24 0 0,20-21-55 0 0,0 1 0 0 0,0 1 0 0 0,2 1 1 0 0,1 1-1 0 0,0 1 0 0 0,2 1 0 0 0,-1 2-85 0 0,7-1-2437 0 0,2 15-7115 0 0,8-40-2379 0 0</inkml:trace>
  <inkml:trace contextRef="#ctx0" brushRef="#br1" timeOffset="-77609.368">7194 1706 12059 0 0,'0'0'504'0'0,"0"0"-120"0"0,0 0-224 0 0,0 0-152 0 0,0 0-40 0 0,0 0 72 0 0,0 0-40 0 0,0 0-56 0 0,0 0-152 0 0,0 0-272 0 0,0 0-168 0 0,0 0-41 0 0,-3-5-7 0 0,5 7-32 0 0,-1 1-416 0 0,-1 0-1529 0 0,1 0-1552 0 0,0 0 2649 0 0</inkml:trace>
  <inkml:trace contextRef="#ctx0" brushRef="#br1" timeOffset="-76135.475">7271 1560 1640 0 0,'0'0'1955'0'0,"0"0"-1"0"0,0 0-192 0 0,0 0-179 0 0,0 0-159 0 0,0 0-126 0 0,0 0-111 0 0,0 0-95 0 0,0 0-77 0 0,0 0-90 0 0,0 0-119 0 0,0-6-78 0 0,0-17-176 0 0,0 4 2704 0 0,0 19-2888 0 0,0 0-63 0 0,0 0-54 0 0,0 0-23 0 0,0 0-47 0 0,0 0-10 0 0,0 0-18 0 0,0 0-9 0 0,0 0 16 0 0,0 0-1 0 0,0 0 16 0 0,0 0 17 0 0,0 0 16 0 0,0 0 16 0 0,0 0 8 0 0,0 0-21 0 0,0 0-23 0 0,0 0-35 0 0,0 0-29 0 0,0 0-12 0 0,0 0-7 0 0,0 0-3 0 0,0 0-16 0 0,0 0-20 0 0,0 0-20 0 0,0 0-19 0 0,0 0-7 0 0,0 0 8 0 0,0 0 1 0 0,0 0 19 0 0,0 0 19 0 0,0 0 3 0 0,0 0 12 0 0,0 0-2 0 0,0 0-1 0 0,0 0 18 0 0,0 0 2 0 0,0 0 6 0 0,0 0 7 0 0,0 0-20 0 0,0 0-13 0 0,0 0-18 0 0,0 0-27 0 0,0 0-17 0 0,0 0 14 0 0,0 0-9 0 0,0 0 12 0 0,0 0 11 0 0,0 26 1111 0 0,-24 192-485 0 0,1 124 901 0 0,25-354-2161 0 0,1-6-2716 0 0,-4 11-9105 0 0,0 6 5927 0 0,0 1-1008 0 0</inkml:trace>
  <inkml:trace contextRef="#ctx0" brushRef="#br1" timeOffset="-75007.524">6710 2168 0 0 0,'0'0'1551'0'0,"0"0"499"0"0,0 0 74 0 0,0 0-118 0 0,0 0-167 0 0,0 0-155 0 0,0 0-163 0 0,0 0-164 0 0,0 0-139 0 0,-10 0-122 0 0,-30 0-92 0 0,29 0-99 0 0,20 0 7913 0 0,22 0-8699 0 0,220-6 104 0 0,333 1-144 0 0,-328-1 10 0 0,-306 15-6740 0 0,12 0-5283 0 0,28-7 2836 0 0</inkml:trace>
  <inkml:trace contextRef="#ctx0" brushRef="#br1" timeOffset="-73921.704">6695 2308 0 0 0,'0'0'459'0'0,"0"0"513"0"0,0 0 418 0 0,0 0 453 0 0,0 0 361 0 0,0 0 157 0 0,0 0-78 0 0,0 0-265 0 0,0 0-295 0 0,0 0-272 0 0,0 0-204 0 0,3-10-102 0 0,11-50 1953 0 0,-13 37 1297 0 0,-1 24-3012 0 0,2 15-1129 0 0,-8 202 1067 0 0,-2-112-1119 0 0,-16 266 182 0 0,18-332-548 0 0,40-37-420 0 0,220-11 875 0 0,541 0-261 0 0,-610 0-18 0 0,-185 8-32 0 0,1 0 0 0 0,-1 0-1 0 0,1 0 1 0 0,-1 0 0 0 0,1 0-1 0 0,-1 0 1 0 0,1 0 0 0 0,-1 0-1 0 0,1 0 1 0 0,-1 0 0 0 0,1 0-1 0 0,-1-1 1 0 0,0 1 0 0 0,1 0-1 0 0,-1 0 1 0 0,1 0-1 0 0,-1-1 1 0 0,1 1 0 0 0,-1 0-1 0 0,0 0 1 0 0,1-1 0 0 0,-1 1-1 0 0,0 0 1 0 0,1-1 0 0 0,-1 1-1 0 0,0-1 1 0 0,0 1 0 0 0,1 0-1 0 0,-1-1 1 0 0,0 1 0 0 0,0-1-1 0 0,0 1 1 0 0,1-1 0 0 0,-1 1-1 0 0,0-1 1 0 0,0 1 0 0 0,0 0-1 0 0,0-1 1 0 0,0 1 0 0 0,0-1-1 0 0,0 1 1 0 0,0-1 0 0 0,0 1-1 0 0,0-1 1 0 0,0 1-1 0 0,0-1 1 0 0,-1 1 0 0 0,1-1-1 0 0,0 1 1 0 0,0 0 0 0 0,0-1-1 0 0,-1 1 1 0 0,1-1 0 0 0,0 1-1 0 0,0 0 1 0 0,-1-1 0 0 0,1 1-1 0 0,0-1 1 0 0,-1 1 0 0 0,1 0-1 0 0,0 0 1 0 0,-1-1 0 0 0,1 1-1 0 0,-1 0 1 0 0,1 0 0 0 0,-1-1-1 0 0,1 1 1 0 0,0 0 0 0 0,-1 0 20 0 0,-34-26-4103 0 0,28 21 2861 0 0,2 1 206 0 0,-16-10-3685 0 0,8 4-2132 0 0,6 4-1875 0 0</inkml:trace>
  <inkml:trace contextRef="#ctx0" brushRef="#br1" timeOffset="-73519.061">7792 2299 14091 0 0,'0'0'681'0'0,"0"0"125"0"0,0 0 21 0 0,0 0 124 0 0,0 0 181 0 0,0 0 148 0 0,0 0 23 0 0,0 0-120 0 0,0 0-225 0 0,0 0-280 0 0,0 0-252 0 0,0 0-198 0 0,0 0-123 0 0,1-4-27 0 0,1-7 87 0 0,-6 23 440 0 0,-9 29 414 0 0,-5 29-442 0 0,3 1-1 0 0,3 1 1 0 0,4 0-1 0 0,2 0 0 0 0,4 24-576 0 0,-6 30 368 0 0,7-126-492 0 0,0 1-1 0 0,0-1 0 0 0,0 0 0 0 0,0 1 0 0 0,1-1 1 0 0,-1 0-1 0 0,0 0 0 0 0,0 0 0 0 0,0 0 1 0 0,0 0-1 0 0,0 0 0 0 0,0 0 0 0 0,0 0 0 0 0,0 0 1 0 0,0 0-1 0 0,0 0 0 0 0,0 0 0 0 0,0-1 1 0 0,0 1-1 0 0,0 0 0 0 0,0-1 0 0 0,1 1 0 0 0,-1-1 1 0 0,0 1-1 0 0,0-1 0 0 0,0 0 0 0 0,1 1 1 0 0,-1-1-1 0 0,0 1 0 0 0,1-1 0 0 0,-1 0 0 0 0,0 0 1 0 0,1 0-1 0 0,-1 1 0 0 0,1-1 0 0 0,-1 0 1 0 0,1 0-1 0 0,0 0 0 0 0,-1 0 125 0 0,-4-6-2942 0 0,0-2-4952 0 0,1 4-3890 0 0</inkml:trace>
  <inkml:trace contextRef="#ctx0" brushRef="#br1" timeOffset="-73102.734">6969 2478 11642 0 0,'0'0'1153'0'0,"0"0"-88"0"0,0 0-229 0 0,0 0-55 0 0,0 0 63 0 0,0 0 151 0 0,8-12 117 0 0,23-34-26 0 0,-28 42-872 0 0,0 1 1 0 0,0-1-1 0 0,1 1 1 0 0,-1-1-1 0 0,1 1 1 0 0,0 0-1 0 0,0 0 1 0 0,0 1 0 0 0,0-1-1 0 0,1 1 1 0 0,-1 0-1 0 0,0 0 1 0 0,1 0-1 0 0,0 1 1 0 0,-1-1 0 0 0,1 1-1 0 0,0 0 1 0 0,0 1-215 0 0,-4 0 34 0 0,0-1 0 0 0,-1 1 1 0 0,1 0-1 0 0,0 0 1 0 0,0 0-1 0 0,0 0 0 0 0,0 0 1 0 0,0 0-1 0 0,0 1 1 0 0,0-1-1 0 0,0 0 0 0 0,0 0 1 0 0,0 1-1 0 0,0-1 1 0 0,0 1-1 0 0,0-1 0 0 0,-1 1 1 0 0,1-1-1 0 0,0 1 1 0 0,0-1-1 0 0,-1 1 0 0 0,1 0 1 0 0,0-1-1 0 0,-1 1 1 0 0,1 0-1 0 0,0 0 0 0 0,-1-1 1 0 0,1 1-1 0 0,-1 0 1 0 0,1 0-1 0 0,-1 0 0 0 0,0 0 1 0 0,1 0-1 0 0,-1 0 1 0 0,0-1-1 0 0,0 1 0 0 0,0 0 1 0 0,1 0-1 0 0,-1 0 0 0 0,0 0 1 0 0,0 0-1 0 0,0 0 1 0 0,-1 0-1 0 0,1 0 0 0 0,0 0 1 0 0,0 0-1 0 0,0 0 1 0 0,-1 0-1 0 0,1 0-34 0 0,-12 52 976 0 0,12-52-971 0 0,-105 229 2082 0 0,108-223-5772 0 0,11-19-8215 0 0,-12 10 8890 0 0,1-1-6524 0 0</inkml:trace>
  <inkml:trace contextRef="#ctx0" brushRef="#br1" timeOffset="-72527.031">7291 2377 13483 0 0,'0'0'1954'0'0,"0"0"-135"0"0,0 0-231 0 0,0 0-204 0 0,0 0-209 0 0,0 0-281 0 0,0 0-273 0 0,0 0-110 0 0,0 0 1 0 0,0 0 75 0 0,0 0 37 0 0,0 0-89 0 0,-6 13-99 0 0,-43 97 384 0 0,-19 81-114 0 0,51-153-722 0 0,17-38-16 0 0,0 1 0 0 0,-1-1 0 0 0,1 1 0 0 0,0 0 0 0 0,-1-1 0 0 0,1 1 0 0 0,0-1 0 0 0,-1 1 0 0 0,1-1 0 0 0,-1 0 0 0 0,1 1 0 0 0,-1-1 0 0 0,1 1 0 0 0,-1-1 0 0 0,1 0 0 0 0,-1 0 0 0 0,1 1 0 0 0,-1-1 0 0 0,1 0 0 0 0,-1 0 0 0 0,0 1 0 0 0,1-1 0 0 0,-1 0 0 0 0,0 0 0 0 0,1 0 0 0 0,-1 0 0 0 0,1 0 0 0 0,-1 0 0 0 0,0 0 0 0 0,1 0 0 0 0,-1 0 0 0 0,0 0 0 0 0,1-1 0 0 0,-1 1 0 0 0,1 0 0 0 0,-1 0 0 0 0,1 0 0 0 0,-1-1 0 0 0,0 1 0 0 0,1 0-1 0 0,-1-1 1 0 0,1 1 0 0 0,-1-1 0 0 0,1 1 0 0 0,-1 0 0 0 0,1-1 0 0 0,0 1 0 0 0,-1-1 0 0 0,1 1 0 0 0,0-1 0 0 0,-1 1 0 0 0,1-1 0 0 0,0 0 0 0 0,-1 1 0 0 0,1-1 0 0 0,0 1 0 0 0,0-1 0 0 0,0 0 0 0 0,0 1 0 0 0,0-1 0 0 0,-1 0 32 0 0,-16-48-2746 0 0,16 44 2725 0 0,1 0-1 0 0,-1 0 1 0 0,0 0 0 0 0,0 0 0 0 0,-1 0-1 0 0,1 0 1 0 0,-1 1 0 0 0,0-1-1 0 0,-1 1 1 0 0,1-1 0 0 0,-1 1 0 0 0,0 0-1 0 0,0 0 1 0 0,0 0 0 0 0,0 0-1 0 0,-1 1 1 0 0,1-1 0 0 0,-1 1 0 0 0,0 0-1 0 0,0 0 1 0 0,0 0 0 0 0,-1 0-1 0 0,1 1 1 0 0,-1 0 0 0 0,1 0 0 0 0,-1 0-1 0 0,0 1 1 0 0,1-1 0 0 0,-2 1 21 0 0,1 0 151 0 0,0 1 0 0 0,0 0-1 0 0,0 0 1 0 0,-1 1 0 0 0,1-1 0 0 0,0 1 0 0 0,0 0 0 0 0,0 0 0 0 0,0 1 0 0 0,0-1 0 0 0,0 1-1 0 0,1 0 1 0 0,-1 1 0 0 0,-3 2-151 0 0,40 10 1505 0 0,213-32-303 0 0,-121 3-704 0 0,-118 13-53 0 0,-16 3-203 0 0,5 6-5763 0 0,5-5 2090 0 0,0-1-3478 0 0,0 0-4327 0 0</inkml:trace>
  <inkml:trace contextRef="#ctx0" brushRef="#br0" timeOffset="-64491.734">1000 2455 16259 0 0,'0'0'60'0'0,"0"0"-193"0"0,0 0-106 0 0,0 0 47 0 0,0 0 164 0 0,0 0 151 0 0,0 0 52 0 0,0 0-14 0 0,0 0-49 0 0,0 0-63 0 0,-7 4-332 0 0,3-1-7654 0 0,4-2-190 0 0</inkml:trace>
  <inkml:trace contextRef="#ctx0" brushRef="#br0" timeOffset="-60919.672">102 3074 11835 0 0,'0'0'1465'0'0,"0"0"-366"0"0,0 0-145 0 0,0 0 94 0 0,0 0 136 0 0,0 0 4 0 0,0 0-81 0 0,-3-10-132 0 0,-9-32-204 0 0,11 37-640 0 0,1 1 0 0 0,0 0-1 0 0,0-1 1 0 0,0 1 0 0 0,1-1 0 0 0,0 1 0 0 0,-1 0 0 0 0,1-1 0 0 0,1 1-1 0 0,-1 0 1 0 0,1 0 0 0 0,-1 0 0 0 0,1 0 0 0 0,1 0 0 0 0,-1 0-1 0 0,0 1 1 0 0,1-1 0 0 0,2-2-131 0 0,-5 5 19 0 0,1 1-1 0 0,-1-1 0 0 0,0 1 1 0 0,1 0-1 0 0,-1-1 1 0 0,0 1-1 0 0,1 0 1 0 0,-1-1-1 0 0,1 1 1 0 0,-1 0-1 0 0,1-1 0 0 0,-1 1 1 0 0,0 0-1 0 0,1 0 1 0 0,-1 0-1 0 0,1 0 1 0 0,-1-1-1 0 0,1 1 0 0 0,-1 0 1 0 0,1 0-1 0 0,-1 0 1 0 0,1 0-1 0 0,0 0 1 0 0,-1 0-1 0 0,1 0 1 0 0,-1 0-1 0 0,1 0 0 0 0,-1 0 1 0 0,1 1-1 0 0,-1-1 1 0 0,1 0-1 0 0,-1 0 1 0 0,0 0-1 0 0,1 1 0 0 0,-1-1 1 0 0,1 0-1 0 0,-1 0 1 0 0,1 1-1 0 0,-1-1 1 0 0,0 0-1 0 0,1 1 1 0 0,-1-1-1 0 0,0 0 0 0 0,1 1 1 0 0,-1-1-1 0 0,0 1 1 0 0,1-1-1 0 0,-1 1 1 0 0,0-1-1 0 0,0 1 1 0 0,0-1-1 0 0,1 1 0 0 0,-1-1 1 0 0,0 1-1 0 0,0-1 1 0 0,0 1-1 0 0,0-1 1 0 0,0 1-1 0 0,0-1 0 0 0,0 1 1 0 0,0-1-1 0 0,0 1 1 0 0,0-1-1 0 0,0 1 1 0 0,0-1-19 0 0,10 47 219 0 0,-9-40-119 0 0,26 72 300 0 0,-6-121 1479 0 0,6-159-1911 0 0,-18 207-367 0 0,104-7 766 0 0,-83-2-264 0 0,-30 3-119 0 0,0 0 1 0 0,0 0-1 0 0,0 1 1 0 0,0-1-1 0 0,0 0 1 0 0,0 0-1 0 0,0 1 1 0 0,0-1-1 0 0,0 0 1 0 0,0 0-1 0 0,1 1 1 0 0,-1-1-1 0 0,0 0 1 0 0,0 0-1 0 0,0 0 1 0 0,0 1-1 0 0,1-1 1 0 0,-1 0-1 0 0,0 0 1 0 0,0 0 0 0 0,0 1-1 0 0,1-1 1 0 0,-1 0-1 0 0,0 0 1 0 0,0 0-1 0 0,0 0 1 0 0,1 0-1 0 0,-1 0 1 0 0,0 1-1 0 0,0-1 1 0 0,1 0-1 0 0,-1 0 1 0 0,0 0-1 0 0,0 0 1 0 0,1 0-1 0 0,-1 0 1 0 0,0 0-1 0 0,1 0 1 0 0,-1 0-1 0 0,0 0 1 0 0,0 0-1 0 0,1 0 16 0 0,-15 17-4529 0 0,11-10 504 0 0,0-2-1580 0 0,3-4 2040 0 0,-2 3-5877 0 0</inkml:trace>
  <inkml:trace contextRef="#ctx0" brushRef="#br0" timeOffset="-60557.721">261 2992 11058 0 0,'0'0'2206'0'0,"0"0"-597"0"0,0 0-137 0 0,0 0 202 0 0,0 0 29 0 0,0 0-127 0 0,0 0-291 0 0,0 0-366 0 0,0 0-261 0 0,0 0-215 0 0,0 0-146 0 0,0 0-41 0 0,2-3-40 0 0,0 1-178 0 0,0 0 0 0 0,0 1-1 0 0,0-1 1 0 0,0 1 0 0 0,0-1 0 0 0,0 1 0 0 0,0 0-1 0 0,1 0 1 0 0,-1 0 0 0 0,0 0 0 0 0,1 0 0 0 0,-1 1-1 0 0,1-1 1 0 0,-1 1 0 0 0,1-1 0 0 0,0 1-1 0 0,-1 0 1 0 0,1 0 0 0 0,-1 0 0 0 0,1 0 0 0 0,-1 1-1 0 0,1-1 1 0 0,-1 1 0 0 0,1-1 0 0 0,-1 1 0 0 0,1 0-1 0 0,-1 0 1 0 0,0 0 0 0 0,1 0 0 0 0,1 2-38 0 0,-3-2 9 0 0,0 0 1 0 0,0 0 0 0 0,0 0-1 0 0,0 0 1 0 0,0 0-1 0 0,0 1 1 0 0,-1-1 0 0 0,1 0-1 0 0,0 1 1 0 0,0-1-1 0 0,-1 1 1 0 0,1-1 0 0 0,-1 1-1 0 0,0-1 1 0 0,1 1 0 0 0,-1-1-1 0 0,0 1 1 0 0,0-1-1 0 0,0 1 1 0 0,0-1 0 0 0,0 1-1 0 0,0-1 1 0 0,0 1 0 0 0,-1-1-1 0 0,1 1 1 0 0,0-1-1 0 0,-1 1 1 0 0,0-1 0 0 0,1 0-1 0 0,-1 1 1 0 0,0-1 0 0 0,1 0-1 0 0,-1 1 1 0 0,0-1-1 0 0,0 0 1 0 0,0 0 0 0 0,0 0-1 0 0,0 1 1 0 0,0-1-1 0 0,-1-1 1 0 0,1 2-10 0 0,-54 42 176 0 0,52-42-197 0 0,-29 22 125 0 0,59-24 124 0 0,145-40-1417 0 0,-171 40 1040 0 0,-1 0-7452 0 0,0 0 5270 0 0,0 0-6849 0 0</inkml:trace>
  <inkml:trace contextRef="#ctx0" brushRef="#br0" timeOffset="-62075.477">340 2496 6529 0 0,'0'0'1254'0'0,"0"0"-151"0"0,0 0 85 0 0,0 0 258 0 0,0 0 230 0 0,0 0 19 0 0,0 0-173 0 0,0 0-263 0 0,0 0-248 0 0,0 0-162 0 0,0 0-93 0 0,-2 4-26 0 0,-9 10 19 0 0,8-11 22 0 0,3-3 17 0 0,0-35 1930 0 0,27-72-1950 0 0,-31 187-482 0 0,0-56-246 0 0,0-2-2 0 0,0 0 0 0 0,1 0 1 0 0,2 1-1 0 0,0 0 0 0 0,2-1 1 0 0,0 1-1 0 0,2 4-38 0 0,10-67 952 0 0,-2-43-1092 0 0,-11 83 120 0 0,-1-1 0 0 0,1 0 0 0 0,-1 1 0 0 0,1-1 1 0 0,-1 1-1 0 0,1-1 0 0 0,-1 1 0 0 0,0-1 0 0 0,1 1 0 0 0,-1-1 0 0 0,1 1 0 0 0,-1 0 0 0 0,0-1 1 0 0,0 1-1 0 0,1 0 0 0 0,-1-1 0 0 0,0 1 0 0 0,0 0 0 0 0,1 0 0 0 0,-1 0 0 0 0,0 0 0 0 0,0 0 1 0 0,1 0-1 0 0,-1 0 0 0 0,0 0 0 0 0,0 0 0 0 0,0 0 0 0 0,1 0 0 0 0,-1 1 0 0 0,0-1 0 0 0,0 0 1 0 0,1 0-1 0 0,-1 1 0 0 0,0-1 0 0 0,1 1 0 0 0,-1-1 0 0 0,0 0 0 0 0,1 1 0 0 0,-1-1 0 0 0,1 1 1 0 0,-1-1-1 0 0,1 1 0 0 0,-1 0 0 0 0,1-1 0 0 0,-1 1 0 0 0,1 0 0 0 0,-1-1 0 0 0,1 1 0 0 0,0 0 1 0 0,-1-1-1 0 0,1 1 0 0 0,0 0 0 0 0,0 0 0 0 0,0-1 0 0 0,-1 1 20 0 0,-4 7-4055 0 0,2-3-3867 0 0,2-2 2188 0 0,0-1-3679 0 0</inkml:trace>
  <inkml:trace contextRef="#ctx0" brushRef="#br0" timeOffset="-61596.67">225 2731 9394 0 0,'0'0'1454'0'0,"0"0"-175"0"0,0 0 94 0 0,0 0 165 0 0,0 0 41 0 0,0 0-41 0 0,-10 0-181 0 0,-53-1 2089 0 0,82 15 203 0 0,214-20-2167 0 0,-233 6-1418 0 0,0 0-18 0 0,0 0-2 0 0,-9 1-561 0 0,-2 1-4686 0 0,9 3 957 0 0,1-3-1596 0 0,0 1-5401 0 0</inkml:trace>
  <inkml:trace contextRef="#ctx0" brushRef="#br0" timeOffset="-56305.687">675 2702 10674 0 0,'0'0'1421'0'0,"0"0"-268"0"0,0 0-2 0 0,0 0 187 0 0,0 0 69 0 0,0 0-27 0 0,0 0-238 0 0,0 0-285 0 0,0 0-230 0 0,0 0-242 0 0,0 0-139 0 0,5 6 350 0 0,50 0-1828 0 0,-43-5-3584 0 0,0-1-4151 0 0,-9 0 1605 0 0</inkml:trace>
  <inkml:trace contextRef="#ctx0" brushRef="#br0" timeOffset="-55992.809">827 2624 5873 0 0,'0'0'2613'0'0,"0"0"-311"0"0,0 0-125 0 0,0 0-119 0 0,0 0-172 0 0,0 0-259 0 0,0 0-419 0 0,0 0-430 0 0,0 0-298 0 0,0 0-112 0 0,0 0 51 0 0,0 0 86 0 0,0 0 51 0 0,0 4-21 0 0,-12 122-198 0 0,11-123-2444 0 0,0-3-890 0 0,0 0-3368 0 0,1 0-3920 0 0</inkml:trace>
  <inkml:trace contextRef="#ctx0" brushRef="#br0" timeOffset="-55726.373">757 2529 10042 0 0,'0'0'4093'0'0,"0"0"-2166"0"0,-11 1-680 0 0,0 1-709 0 0,0-1 1 0 0,0 2-1 0 0,0-1 1 0 0,1 2-1 0 0,-1-1 0 0 0,1 1 1 0 0,0 1-1 0 0,0 0 0 0 0,0 0 1 0 0,-4 5-539 0 0,8-6 128 0 0,0 1 0 0 0,0 1 0 0 0,1-1 0 0 0,0 1 0 0 0,0 0 0 0 0,0 1 0 0 0,1-1 0 0 0,0 1 0 0 0,0 0 0 0 0,0 0-1 0 0,1 0 1 0 0,0 0 0 0 0,1 0 0 0 0,0 1 0 0 0,0-1 0 0 0,0 1 0 0 0,1 0 0 0 0,0-1 0 0 0,1 1 0 0 0,-1 0 0 0 0,2 0 0 0 0,0 6-128 0 0,0-10-7 0 0,1 0 1 0 0,0 0-1 0 0,0 0 0 0 0,0 0 0 0 0,0-1 1 0 0,0 1-1 0 0,1-1 0 0 0,0 1 1 0 0,0-1-1 0 0,0 0 0 0 0,0 0 0 0 0,0-1 1 0 0,0 1-1 0 0,1-1 0 0 0,-1 1 1 0 0,1-1-1 0 0,0 0 0 0 0,0 0 0 0 0,0-1 1 0 0,0 1-1 0 0,0-1 0 0 0,0 0 0 0 0,0 0 1 0 0,2 0 6 0 0,103 3-5005 0 0,-90-7 1177 0 0,-7 0-1919 0 0,-11 3 5518 0 0,8-3-10309 0 0</inkml:trace>
  <inkml:trace contextRef="#ctx0" brushRef="#br0" timeOffset="-55369.823">875 2574 5713 0 0,'0'0'4120'0'0,"0"0"-1428"0"0,0 0-687 0 0,0 0-282 0 0,0 0-222 0 0,0 0-166 0 0,0 0-162 0 0,0 0-182 0 0,0 0-174 0 0,11 0-111 0 0,35 3-117 0 0,-43-3-513 0 0,0 1-1 0 0,-1 1 1 0 0,1-1 0 0 0,0 0 0 0 0,-1 1-1 0 0,1-1 1 0 0,-1 1 0 0 0,0 0 0 0 0,1 0-1 0 0,-1-1 1 0 0,0 2 0 0 0,0-1 0 0 0,0 0-1 0 0,0 0 1 0 0,-1 1 0 0 0,1-1 0 0 0,-1 1-1 0 0,1-1 1 0 0,-1 1 0 0 0,0 0 0 0 0,0-1-1 0 0,0 1 1 0 0,0 0 0 0 0,0 0 0 0 0,-1 2-76 0 0,1 2 57 0 0,0 0 1 0 0,-1 0 0 0 0,0 1-1 0 0,-1-1 1 0 0,1 0 0 0 0,-2 0-1 0 0,1 0 1 0 0,-1 0 0 0 0,1-1-1 0 0,-2 1 1 0 0,1 0 0 0 0,-1-1-1 0 0,0 1 1 0 0,-1-1 0 0 0,1 0-1 0 0,-1 0 1 0 0,0 0 0 0 0,-1-1-1 0 0,1 0 1 0 0,-1 1 0 0 0,0-1-1 0 0,-1-1 1 0 0,1 1 0 0 0,-1-1-1 0 0,0 0 1 0 0,0 0 0 0 0,0-1-1 0 0,0 0 1 0 0,-1 0 0 0 0,0 0-1 0 0,1-1 1 0 0,-1 0 0 0 0,-5 1-58 0 0,8-17-3878 0 0,13-1-2640 0 0,-7 13 3939 0 0,1-2-6343 0 0</inkml:trace>
  <inkml:trace contextRef="#ctx0" brushRef="#br0" timeOffset="-53361.555">996 2168 1816 0 0,'0'0'1369'0'0,"0"0"-268"0"0,0 0-62 0 0,0 0 220 0 0,0 0 320 0 0,0 0 300 0 0,0 0 95 0 0,0 0-150 0 0,0 0-313 0 0,0 0-309 0 0,0 0-259 0 0,0 0-200 0 0,0 0-107 0 0,1-4-91 0 0,0-24 1124 0 0,-1 29-1638 0 0,0 0 0 0 0,0-1 0 0 0,0 1 0 0 0,0 0 0 0 0,0-1 0 0 0,-1 1 0 0 0,1-1 0 0 0,0 1 0 0 0,0 0 0 0 0,-1-1 0 0 0,1 1 0 0 0,-1-1 0 0 0,1 1 0 0 0,0 0 0 0 0,-1-1 0 0 0,1 1 0 0 0,-1-1 0 0 0,1 0 0 0 0,-1 1 0 0 0,1-1 0 0 0,-1 1 0 0 0,0-1 0 0 0,1 0 1 0 0,-1 1-1 0 0,1-1 0 0 0,-1 0 0 0 0,0 0 0 0 0,1 1 0 0 0,-1-1 0 0 0,0 0 0 0 0,1 0 0 0 0,-1 0 0 0 0,0 0 0 0 0,1 0 0 0 0,-1 0 0 0 0,0 0 0 0 0,1 0 0 0 0,-1 0 0 0 0,0 0 0 0 0,1 0 0 0 0,-1-1 0 0 0,0 1 0 0 0,1 0 0 0 0,-1 0 0 0 0,0-1 0 0 0,1 1 0 0 0,-1 0 1 0 0,1-1-1 0 0,-1 1 0 0 0,1-1 0 0 0,-1 1 0 0 0,1 0 0 0 0,-1-1 0 0 0,1 0 0 0 0,-1 1 0 0 0,1-1 0 0 0,-1 1 0 0 0,1-1 0 0 0,0 1 0 0 0,-1-1 0 0 0,1 0 0 0 0,0 1 0 0 0,0-1 0 0 0,0 0 0 0 0,-1 0-31 0 0,-40 227 1833 0 0,40-223-1807 0 0,-1 1 0 0 0,0-1 0 0 0,1 1 0 0 0,-1-1 0 0 0,-1 1 0 0 0,1-1 0 0 0,0 0 0 0 0,-1 0-1 0 0,0 0 1 0 0,1 0 0 0 0,-1-1 0 0 0,0 1 0 0 0,0-1 0 0 0,-1 1 0 0 0,1-1 0 0 0,-1 0 0 0 0,1-1 0 0 0,-1 1 0 0 0,1 0 0 0 0,-1-1 0 0 0,0 0 0 0 0,0 0 0 0 0,0 0 0 0 0,1 0 0 0 0,-1-1 0 0 0,0 0 0 0 0,-3 1-26 0 0,-5-29-5000 0 0,11 6-6378 0 0,1 19 7502 0 0,0-3-1510 0 0</inkml:trace>
  <inkml:trace contextRef="#ctx0" brushRef="#br0" timeOffset="-53043.061">801 2298 6537 0 0,'0'0'1461'0'0,"0"0"-398"0"0,0 0-166 0 0,0 0 159 0 0,0 0 102 0 0,0 0 57 0 0,0 0 28 0 0,0 0-48 0 0,0 0-43 0 0,0 0-120 0 0,0 0-222 0 0,0 0-208 0 0,10 0-171 0 0,188-5 1912 0 0,-199 9-5618 0 0,1-2-3306 0 0,0 0-932 0 0,0-1 2687 0 0</inkml:trace>
  <inkml:trace contextRef="#ctx0" brushRef="#br0" timeOffset="-52628.283">1119 2262 2593 0 0,'0'0'2871'0'0,"0"0"-1113"0"0,0 0-310 0 0,0 0 195 0 0,0 0 223 0 0,0 0 123 0 0,0 0-51 0 0,0 0-188 0 0,0 0-258 0 0,0 0-266 0 0,0 0-209 0 0,0 0-203 0 0,0 0-151 0 0,-3-9-117 0 0,-9-26-118 0 0,12 34-408 0 0,-1 1 0 0 0,1-1 0 0 0,-1 1 0 0 0,1-1 0 0 0,-1 1-1 0 0,1-1 1 0 0,-1 1 0 0 0,1 0 0 0 0,-1-1 0 0 0,0 1 0 0 0,1 0-1 0 0,-1 0 1 0 0,0-1 0 0 0,1 1 0 0 0,-1 0 0 0 0,0 0 0 0 0,0 0-1 0 0,1 0 1 0 0,-1 0 0 0 0,0 0 0 0 0,1 0 0 0 0,-1 0-1 0 0,0 0 1 0 0,1 0 0 0 0,-1 1 0 0 0,0-1 0 0 0,1 0 0 0 0,-1 0-1 0 0,0 1 1 0 0,1-1 0 0 0,-1 0 0 0 0,1 1 0 0 0,-1-1 0 0 0,0 0-1 0 0,1 1 1 0 0,-1-1 0 0 0,1 1 0 0 0,-1-1 0 0 0,1 1-1 0 0,0-1 1 0 0,-1 1 0 0 0,1 0 0 0 0,-1-1 0 0 0,1 1 0 0 0,0-1-1 0 0,-1 1 1 0 0,1 0 0 0 0,0-1 0 0 0,0 1 0 0 0,0 0 0 0 0,0-1-1 0 0,-1 1 1 0 0,1 0-20 0 0,0 0 68 0 0,-7 8 43 0 0,1 0-1 0 0,0 0 0 0 0,1 1 1 0 0,0 0-1 0 0,0-1 0 0 0,1 2 1 0 0,1-1-1 0 0,-1 0 0 0 0,0 11-110 0 0,3-18-28 0 0,0 0 0 0 0,1 0 0 0 0,-1-1 1 0 0,1 1-1 0 0,0 0 0 0 0,0 0 0 0 0,0 0 0 0 0,0 0 0 0 0,1 0 0 0 0,-1 0 0 0 0,1 0 0 0 0,-1 0 0 0 0,1 0 0 0 0,0 0 0 0 0,0-1 0 0 0,1 1 0 0 0,-1 0 0 0 0,1-1 0 0 0,-1 1 0 0 0,1-1 0 0 0,0 0 0 0 0,-1 1 0 0 0,1-1 0 0 0,1 0 0 0 0,-1 0 1 0 0,0 0-1 0 0,0 0 0 0 0,1-1 0 0 0,-1 1 0 0 0,1 0 0 0 0,-1-1 0 0 0,1 0 0 0 0,0 0 0 0 0,0 0 0 0 0,-1 0 0 0 0,1 0 0 0 0,0 0 0 0 0,1-1 28 0 0,11 0-5742 0 0,-6-5-6125 0 0,-6 3 4384 0 0</inkml:trace>
  <inkml:trace contextRef="#ctx0" brushRef="#br0" timeOffset="-51801.543">1193 2290 0 0 0,'0'0'1375'0'0,"0"0"417"0"0,0 0 263 0 0,0 0 113 0 0,0 0 75 0 0,0 0-99 0 0,0 0-258 0 0,0 0-274 0 0,0 0-274 0 0,0 0-230 0 0,0 0-166 0 0,0 0-126 0 0,0-3-91 0 0,0 2-641 0 0,0 1-1 0 0,0 0 0 0 0,0-1 0 0 0,-1 1 0 0 0,1-1 1 0 0,0 1-1 0 0,0-1 0 0 0,0 1 0 0 0,0-1 0 0 0,0 1 1 0 0,-1 0-1 0 0,1-1 0 0 0,0 1 0 0 0,0-1 0 0 0,-1 1 1 0 0,1 0-1 0 0,0-1 0 0 0,-1 1 0 0 0,1 0 0 0 0,0-1 1 0 0,-1 1-1 0 0,1 0 0 0 0,0-1 0 0 0,-1 1 0 0 0,1 0 1 0 0,-1 0-1 0 0,1 0 0 0 0,0-1 0 0 0,-1 1 0 0 0,1 0 1 0 0,-1 0-1 0 0,1 0 0 0 0,-1 0 0 0 0,1 0 0 0 0,-1 0 1 0 0,1 0-1 0 0,-1 0 0 0 0,1 0 0 0 0,-1 0 0 0 0,1 0 1 0 0,0 0-1 0 0,-1 0 0 0 0,1 0 0 0 0,-1 0 1 0 0,1 1-1 0 0,-1-1 0 0 0,1 0 0 0 0,-1 0 0 0 0,1 1 1 0 0,0-1-1 0 0,-1 0 0 0 0,1 0 0 0 0,0 1 0 0 0,-1-1 1 0 0,1 0-1 0 0,0 1 0 0 0,-1-1 0 0 0,1 0 0 0 0,0 1 1 0 0,0-1-1 0 0,-1 1-83 0 0,-10 14-276 0 0,10-14 300 0 0,0 0 1 0 0,0 0-1 0 0,-1 0 0 0 0,1 0 1 0 0,0 1-1 0 0,0-1 0 0 0,0 0 1 0 0,0 1-1 0 0,1-1 1 0 0,-1 0-1 0 0,0 1 0 0 0,0-1 1 0 0,1 1-1 0 0,-1-1 0 0 0,1 1 1 0 0,-1 0-1 0 0,1-1 0 0 0,0 1 1 0 0,0-1-1 0 0,0 1 0 0 0,0 0 1 0 0,0-1-1 0 0,0 1 1 0 0,0 0-1 0 0,0-1 0 0 0,0 1 1 0 0,1-1-1 0 0,-1 1 0 0 0,1-1 1 0 0,-1 1-1 0 0,1-1 0 0 0,0 1 1 0 0,0-1-1 0 0,-1 1 0 0 0,1-1 1 0 0,0 0-1 0 0,0 1 1 0 0,0-1-1 0 0,1 0 0 0 0,-1 0 1 0 0,0 0-1 0 0,0 0 0 0 0,1 0 1 0 0,-1 0-1 0 0,0 0 0 0 0,1 0 1 0 0,-1 0-1 0 0,1-1 0 0 0,-1 1 1 0 0,1-1-1 0 0,-1 1 1 0 0,1-1-1 0 0,1 1-24 0 0,-2-2 27 0 0,1 0 0 0 0,-1 1 0 0 0,1-1 0 0 0,-1 0 0 0 0,1 0 0 0 0,-1 0 0 0 0,0 0 0 0 0,1 0 0 0 0,-1 0 0 0 0,0 0 0 0 0,0-1 0 0 0,0 1 0 0 0,0 0 0 0 0,0-1 0 0 0,0 1 0 0 0,0-1 0 0 0,0 1 0 0 0,-1-1 0 0 0,1 1 0 0 0,0-1 0 0 0,-1 1 0 0 0,1-1 0 0 0,-1 0 0 0 0,0 1 0 0 0,0-1 0 0 0,1 0 1 0 0,-1 1-1 0 0,0-1 0 0 0,0 0 0 0 0,-1 1 0 0 0,1-1 0 0 0,0 0 0 0 0,-1 1 0 0 0,1-1 0 0 0,0 0 0 0 0,-1 1 0 0 0,0-1 0 0 0,1 1 0 0 0,-1-1 0 0 0,0 1 0 0 0,0-1 0 0 0,0 1 0 0 0,0 0 0 0 0,0-1 0 0 0,0 1 0 0 0,-1-1-27 0 0,0 1-1618 0 0,-4-5 4722 0 0,4 4-4983 0 0,1 1-4906 0 0,2 1-6958 0 0,0 1 7126 0 0</inkml:trace>
  <inkml:trace contextRef="#ctx0" brushRef="#br0" timeOffset="-51119.9">1255 2250 0 0 0,'0'0'659'0'0,"0"0"1403"0"0,0 0 269 0 0,0 0-128 0 0,0 0-156 0 0,0 0-181 0 0,0 0-218 0 0,0 0-142 0 0,0 0-143 0 0,0 0-130 0 0,-5-10 731 0 0,4 8 4762 0 0,29 47-6291 0 0,-27-39-402 0 0,0-1 0 0 0,-1 0-1 0 0,1 0 1 0 0,-1 1 0 0 0,-1-1 0 0 0,1 0 0 0 0,-1 0-1 0 0,0 0 1 0 0,0 1 0 0 0,0-1 0 0 0,-1 0 0 0 0,1 0 0 0 0,-1 0-1 0 0,-1-1 1 0 0,1 1 0 0 0,-1 0 0 0 0,1-1 0 0 0,-1 0-1 0 0,-1 1 1 0 0,1-1 0 0 0,0 0 0 0 0,-1-1 0 0 0,0 1 0 0 0,0-1-1 0 0,0 1 1 0 0,-1-1 0 0 0,1 0 0 0 0,-2 0-33 0 0,2-11-1922 0 0,6 3-2139 0 0,-1 1-4235 0 0,0 2-3171 0 0</inkml:trace>
  <inkml:trace contextRef="#ctx0" brushRef="#br0" timeOffset="-49975.345">1380 2591 1760 0 0,'0'0'2272'0'0,"0"0"-103"0"0,0 0-27 0 0,0 0-3 0 0,4-11 19 0 0,3-6-1338 0 0,12-25 2394 0 0,-8 11 2269 0 0,-34 87-1321 0 0,-12 29-4054 0 0,0 50-216 0 0,35-134 1 0 0,0-1 1 0 0,0 1 0 0 0,0-1-1 0 0,0 1 1 0 0,0-1-1 0 0,0 1 1 0 0,1-1-1 0 0,-1 1 1 0 0,0-1-1 0 0,0 1 1 0 0,0-1-1 0 0,1 1 1 0 0,-1-1-1 0 0,0 0 1 0 0,1 1-1 0 0,-1-1 1 0 0,0 1-1 0 0,1-1 1 0 0,-1 0-1 0 0,1 1 1 0 0,-1-1 0 0 0,0 0-1 0 0,1 1 1 0 0,-1-1-1 0 0,1 0 1 0 0,-1 0-1 0 0,1 0 1 0 0,-1 1-1 0 0,1-1 1 0 0,-1 0-1 0 0,1 0 1 0 0,-1 0-1 0 0,1 0 1 0 0,-1 0-1 0 0,1 0 1 0 0,-1 0-1 0 0,1 0 1 0 0,-1 0-1 0 0,1 0 1 0 0,-1 0 0 0 0,1 0-1 0 0,-1 0 1 0 0,1-1-1 0 0,-1 1 1 0 0,1 0-1 0 0,-1 0 1 0 0,1-1-1 0 0,-1 1 1 0 0,1 0-1 0 0,-1 0 1 0 0,0-1-1 0 0,1 1 1 0 0,-1 0-1 0 0,1-1 1 0 0,-1 1-1 0 0,0-1 1 0 0,1 1 0 0 0,-1 0-1 0 0,0-1 1 0 0,0 1-1 0 0,1-1 1 0 0,-1 0 106 0 0,28-22-9807 0 0,-20 14 4705 0 0,-1 3 293 0 0</inkml:trace>
  <inkml:trace contextRef="#ctx0" brushRef="#br0" timeOffset="-49509.56">1544 2497 960 0 0,'0'0'4204'0'0,"0"0"-1012"0"0,0 0-890 0 0,0 0-351 0 0,0 0-20 0 0,0 0 102 0 0,0 0-161 0 0,-2 10-367 0 0,-24 81 1279 0 0,-23 65-965 0 0,49-156-1854 0 0,0 0 0 0 0,0 1-1 0 0,0-1 1 0 0,-1 1 0 0 0,1-1 0 0 0,0 0-1 0 0,0 1 1 0 0,-1-1 0 0 0,1 1-1 0 0,0-1 1 0 0,-1 0 0 0 0,1 1-1 0 0,0-1 1 0 0,-1 0 0 0 0,1 0 0 0 0,0 1-1 0 0,-1-1 1 0 0,1 0 0 0 0,0 0-1 0 0,-1 0 1 0 0,1 1 0 0 0,-1-1 0 0 0,1 0-1 0 0,-1 0 1 0 0,1 0 0 0 0,0 0-1 0 0,-1 0 1 0 0,1 0 0 0 0,-1 0 0 0 0,1 0-1 0 0,-1 0 1 0 0,1 0 0 0 0,0 0-1 0 0,-1 0 1 0 0,1 0 0 0 0,-1 0 0 0 0,1 0-1 0 0,-1-1 1 0 0,1 1 0 0 0,0 0-1 0 0,-1 0 1 0 0,1 0 0 0 0,-1-1-1 0 0,1 1 1 0 0,0 0 0 0 0,-1 0 0 0 0,1-1-1 0 0,0 1 1 0 0,-1 0 0 0 0,1-1-1 0 0,0 1 1 0 0,0 0 0 0 0,-1-1 0 0 0,1 1-1 0 0,0-1 1 0 0,0 1 0 0 0,0 0-1 0 0,-1-1 1 0 0,1 1 0 0 0,0-1 0 0 0,0 1-1 0 0,0-1 1 0 0,0 1 0 0 0,0-1 35 0 0,-20-26-2309 0 0,7 3 736 0 0,-29-38 615 0 0,41 61 1009 0 0,0 0 1 0 0,-1 0 0 0 0,1 0 0 0 0,-1 0-1 0 0,1 0 1 0 0,-1 0 0 0 0,0 0 0 0 0,1 0-1 0 0,-1 1 1 0 0,0-1 0 0 0,1 1 0 0 0,-1-1-1 0 0,0 1 1 0 0,0-1 0 0 0,0 1 0 0 0,0 0-1 0 0,1 0 1 0 0,-1 0 0 0 0,0 0 0 0 0,0 0-1 0 0,0 1 1 0 0,1-1 0 0 0,-1 0 0 0 0,0 1-1 0 0,0 0 1 0 0,1-1 0 0 0,-1 1 0 0 0,0 0-1 0 0,1 0 1 0 0,-1 0 0 0 0,1 0-1 0 0,-1 0 1 0 0,1 0 0 0 0,-1 0 0 0 0,1 0-1 0 0,-1 1-51 0 0,0-1 80 0 0,1 0 0 0 0,-1-1-1 0 0,0 1 1 0 0,0 0-1 0 0,1 0 1 0 0,-1 0-1 0 0,1 0 1 0 0,-1 0 0 0 0,1 0-1 0 0,0 1 1 0 0,-1-1-1 0 0,1 0 1 0 0,0 1-1 0 0,0-1 1 0 0,0 1 0 0 0,0-1-1 0 0,0 1 1 0 0,0 0-1 0 0,0-1 1 0 0,0 1-1 0 0,1 0 1 0 0,-1 0-1 0 0,1-1 1 0 0,-1 1 0 0 0,1 0-1 0 0,0 0 1 0 0,0 0-1 0 0,0 0 1 0 0,0 0-1 0 0,0-1 1 0 0,0 1 0 0 0,0 0-1 0 0,1 0 1 0 0,-1 0-1 0 0,0 0 1 0 0,1-1-1 0 0,0 1 1 0 0,-1 0 0 0 0,1-1-1 0 0,0 1 1 0 0,0 0-1 0 0,0-1 1 0 0,0 1-1 0 0,0-1 1 0 0,1 1 0 0 0,-1-1-1 0 0,0 0 1 0 0,0 1-1 0 0,1-1 1 0 0,-1 0-1 0 0,1 0 1 0 0,0 0-1 0 0,-1 0 1 0 0,1 0 0 0 0,-1-1-1 0 0,1 1 1 0 0,0 0-1 0 0,0-1 1 0 0,1 1-80 0 0,127-6 1424 0 0,-44-5-1209 0 0,-86 10-211 0 0,-25 18-92 0 0,18-8-890 0 0,7-6-3176 0 0,2-1-5741 0 0,0-2-645 0 0</inkml:trace>
  <inkml:trace contextRef="#ctx0" brushRef="#br0" timeOffset="-46957.819">1711 2519 5041 0 0,'0'0'2405'0'0,"0"0"-178"0"0,0 0-64 0 0,0 0-65 0 0,0 0-58 0 0,0 0-126 0 0,0 0-218 0 0,0 0-284 0 0,0 0-245 0 0,0 0-212 0 0,0 0-208 0 0,0 0-141 0 0,2-8-137 0 0,7-26-138 0 0,-6 25-110 0 0,-5 27 83 0 0,-42 150 835 0 0,31-116-2622 0 0,13-52 456 0 0,9-5-13555 0 0,-7 3 4739 0 0</inkml:trace>
  <inkml:trace contextRef="#ctx0" brushRef="#br0" timeOffset="-46648.409">1836 2551 13235 0 0,'0'0'1061'0'0,"0"0"-247"0"0,0 0 46 0 0,0 0 208 0 0,0 0 185 0 0,0 0 30 0 0,0 0-153 0 0,0 0-220 0 0,0 0-254 0 0,0 0-190 0 0,-8 10-137 0 0,-22 33-102 0 0,31-44-181 0 0,0 0 0 0 0,0 0 0 0 0,0 0 1 0 0,0 0-1 0 0,0 0 0 0 0,0 0 0 0 0,0 0 1 0 0,0 0-1 0 0,0 1 0 0 0,0-1 0 0 0,1 0 1 0 0,-1 1-1 0 0,0-1 0 0 0,0 1 0 0 0,1-1 1 0 0,-1 1-1 0 0,0 0 0 0 0,1-1 0 0 0,-1 1 1 0 0,1 0-1 0 0,-1 0 0 0 0,0 0 0 0 0,1 0 1 0 0,-1 0-1 0 0,1 1 0 0 0,-1-1 0 0 0,0 0 0 0 0,1 1 1 0 0,-1-1-1 0 0,0 0 0 0 0,0 1 0 0 0,1 0 1 0 0,-1-1-1 0 0,0 1 0 0 0,0 0 0 0 0,0 0 1 0 0,1-1-1 0 0,-1 1 0 0 0,0 0 0 0 0,0 0 1 0 0,-1 0-1 0 0,1 0 0 0 0,0 0 0 0 0,0 1 1 0 0,0-1-1 0 0,-1 0 0 0 0,1 0 0 0 0,0 0 1 0 0,-1 1-1 0 0,1-1 0 0 0,-1 0 0 0 0,0 1 1 0 0,1-1-1 0 0,-1 0 0 0 0,0 1 0 0 0,0-1 1 0 0,0 1-1 0 0,0-1 0 0 0,0 0 0 0 0,0 1 1 0 0,0-1-1 0 0,-1 1 0 0 0,1-1 0 0 0,0 0 1 0 0,-1 1-1 0 0,1-1 0 0 0,-1 0 0 0 0,1 1-46 0 0,1-6-139 0 0,-1 0-1 0 0,1 0 0 0 0,0 0 1 0 0,-1-1-1 0 0,0 1 1 0 0,0 0-1 0 0,0 0 0 0 0,-1 0 1 0 0,1 0-1 0 0,-1 0 1 0 0,0 0-1 0 0,0 0 0 0 0,0 0 1 0 0,-1 0-1 0 0,1 1 1 0 0,-1-1-1 0 0,0 0 0 0 0,-1-1 140 0 0,-11-34-9521 0 0,13 29 3213 0 0,1 4-1786 0 0</inkml:trace>
  <inkml:trace contextRef="#ctx0" brushRef="#br0" timeOffset="-46366.187">1866 2468 12331 0 0,'0'0'2594'0'0,"0"0"-455"0"0,0 0-334 0 0,0 0-290 0 0,0 0-208 0 0,0 0-244 0 0,0 0-285 0 0,0 0-265 0 0,0 0-258 0 0,0 0-155 0 0,0 0-53 0 0,0 0-23 0 0,0 0 32 0 0,6 3 10 0 0,1 1-37 0 0,10 4 4 0 0,-2 1 1 0 0,1 1-1 0 0,-1 0 1 0 0,0 1-1 0 0,-1 0 1 0 0,0 1-1 0 0,0 2-33 0 0,-13-9 65 0 0,0-1 0 0 0,0 0 0 0 0,-1 1-1 0 0,1-1 1 0 0,-1 0 0 0 0,0 1 0 0 0,-1-1 0 0 0,1 0 0 0 0,-1 0 0 0 0,0 1-1 0 0,0-1 1 0 0,0 0 0 0 0,0 0 0 0 0,-1 0 0 0 0,1 0 0 0 0,-1 0 0 0 0,0 0-1 0 0,-1 0 1 0 0,1-1 0 0 0,-1 1 0 0 0,1-1 0 0 0,-1 1 0 0 0,0-1 0 0 0,0 0 0 0 0,0 0-1 0 0,-1-1 1 0 0,1 1 0 0 0,-1 0-65 0 0,-2 2 98 0 0,-114 132 566 0 0,119-130-3958 0 0,8-9-10158 0 0,-4 0 2764 0 0</inkml:trace>
  <inkml:trace contextRef="#ctx0" brushRef="#br0" timeOffset="-46017.784">2378 2699 13579 0 0,'0'0'1330'0'0,"0"0"-110"0"0,0 0 76 0 0,0 0 227 0 0,0 0 17 0 0,0 0-199 0 0,0 0-312 0 0,0 0-291 0 0,0 0-209 0 0,0 0-149 0 0,0 0-110 0 0,0 0-45 0 0,-2 0 618 0 0,169-6 1177 0 0,-154 9-2460 0 0,-13 0-2747 0 0,-4-1-2355 0 0,-4 0-3437 0 0,4-2-736 0 0</inkml:trace>
  <inkml:trace contextRef="#ctx0" brushRef="#br0" timeOffset="-45721.655">2499 2578 3921 0 0,'0'0'2992'0'0,"0"0"-7"0"0,0 0-108 0 0,0 0-405 0 0,0 0-545 0 0,0 0-570 0 0,0 0-417 0 0,0 0-151 0 0,0 0 25 0 0,0 0 47 0 0,0 0-66 0 0,-3 10-148 0 0,-37 141 1531 0 0,40-139-2217 0 0,0 6-24 0 0,-3-10-3691 0 0,2-8-6869 0 0,1 0-453 0 0</inkml:trace>
  <inkml:trace contextRef="#ctx0" brushRef="#br0" timeOffset="-45310.42">2998 2514 5089 0 0,'0'0'2237'0'0,"0"0"-201"0"0,0 0-133 0 0,0 0-5 0 0,3-12-42 0 0,1-2-1132 0 0,9-28 1040 0 0,-8 11 3316 0 0,-10 43-1714 0 0,-22 58-3244 0 0,11-15 713 0 0,11-38-1546 0 0,1 1-3372 0 0,-3 4-9545 0 0,6-18 5140 0 0</inkml:trace>
  <inkml:trace contextRef="#ctx0" brushRef="#br0" timeOffset="-44977.567">2778 2707 13987 0 0,'0'0'1299'0'0,"0"0"-119"0"0,0 0 94 0 0,0 0 55 0 0,0 0-62 0 0,0 0-232 0 0,0 0-255 0 0,0 0-115 0 0,0 0-73 0 0,0 0-46 0 0,0 0-69 0 0,13 0-115 0 0,222 1 641 0 0,-207 7-2565 0 0,-29-1-3265 0 0,-9 3-5227 0 0,6-8 701 0 0</inkml:trace>
  <inkml:trace contextRef="#ctx0" brushRef="#br0" timeOffset="-44506.581">2654 2978 12459 0 0,'0'0'1312'0'0,"0"0"-204"0"0,0 0 67 0 0,0 0 192 0 0,0 0 35 0 0,0 0-95 0 0,0 0-238 0 0,0 0-289 0 0,0 0-206 0 0,0 0-122 0 0,0 0-52 0 0,0 0-16 0 0,0 0-37 0 0,7 5-28 0 0,46 65 954 0 0,-14-8-153 0 0,-24-94 82 0 0,-15-148-1861 0 0,10 99 607 0 0,28 84-148 0 0,14 3 234 0 0,-20-3-483 0 0,-11 0-2666 0 0,-5 0-2262 0 0,1 2-3301 0 0,-13-4-876 0 0</inkml:trace>
  <inkml:trace contextRef="#ctx0" brushRef="#br0" timeOffset="-44157.798">2857 2917 14731 0 0,'0'0'1439'0'0,"0"0"-299"0"0,0 0-197 0 0,0 0 16 0 0,0 0-51 0 0,0 0-37 0 0,0 0-48 0 0,0 0-111 0 0,0 0-104 0 0,0 0-122 0 0,0 0-100 0 0,12-1-51 0 0,38-2-40 0 0,-48 2-250 0 0,0 0 1 0 0,1 1-1 0 0,-1-1 1 0 0,0 1-1 0 0,1 0 1 0 0,-1-1-1 0 0,0 1 1 0 0,0 1-1 0 0,1-1 0 0 0,-1 0 1 0 0,0 0-1 0 0,1 1 1 0 0,-1-1-1 0 0,0 1 1 0 0,0 0-1 0 0,0 0 1 0 0,0-1-1 0 0,1 2 1 0 0,-1-1-1 0 0,0 0 0 0 0,-1 0 1 0 0,1 1-1 0 0,0-1 1 0 0,0 0-1 0 0,-1 1 1 0 0,1 0-1 0 0,0 0 1 0 0,-1-1-1 0 0,0 1 1 0 0,1 0-1 0 0,-1 0 0 0 0,0 0 1 0 0,0 0-1 0 0,0 0 1 0 0,0 0-1 0 0,-1 1 1 0 0,1-1-1 0 0,0 0 1 0 0,-1 0-1 0 0,0 1 1 0 0,1-1-1 0 0,-1 0 0 0 0,0 1 1 0 0,0-1-1 0 0,0 0 1 0 0,-1 0-1 0 0,1 1 1 0 0,0-1-1 0 0,-1 0 1 0 0,0 0-1 0 0,1 1 1 0 0,-1-1-1 0 0,0 0 0 0 0,0 0 1 0 0,0 0-1 0 0,-1 0 1 0 0,1 0-1 0 0,0 0 1 0 0,-1 0-1 0 0,0 0-45 0 0,-59 43 444 0 0,99-43 306 0 0,91-27-2417 0 0,-123 23-1157 0 0,-3 1-3094 0 0,-1 0-6237 0 0</inkml:trace>
  <inkml:trace contextRef="#ctx0" brushRef="#br0" timeOffset="-41332.402">1762 2575 0 0 0,'0'0'1488'0'0,"0"0"-25"0"0,0 0-108 0 0,0 0-54 0 0,0 0-1 0 0,0 0-248 0 0,2 0 11044 0 0,-2 0-10192 0 0,-3 1-1806 0 0,1 0-1 0 0,-1 0 0 0 0,1 1 0 0 0,-1-1 0 0 0,1 1 0 0 0,0-1 1 0 0,0 1-1 0 0,0 0 0 0 0,0 0 0 0 0,0 0 0 0 0,0 0 0 0 0,0 0 0 0 0,1 0 1 0 0,-1 0-1 0 0,1 1 0 0 0,-1-1 0 0 0,1 0 0 0 0,0 1 0 0 0,0-1 1 0 0,0 1-1 0 0,1 0 0 0 0,-1-1 0 0 0,0 1 0 0 0,1 0 0 0 0,0-1 1 0 0,-1 1-1 0 0,1 0 0 0 0,0-1 0 0 0,1 1 0 0 0,-1 0 0 0 0,0 0 1 0 0,1-1-1 0 0,0 1 0 0 0,-1 0 0 0 0,2 0-97 0 0,-1-1 35 0 0,0-1 1 0 0,0 0-1 0 0,0 0 0 0 0,0 0 1 0 0,1 0-1 0 0,-1 0 0 0 0,0 0 1 0 0,1 0-1 0 0,-1-1 0 0 0,1 1 0 0 0,-1 0 1 0 0,1-1-1 0 0,-1 1 0 0 0,1-1 1 0 0,-1 1-1 0 0,1-1 0 0 0,0 0 1 0 0,-1 0-1 0 0,1 0 0 0 0,0 0 1 0 0,-1 0-1 0 0,1 0 0 0 0,-1 0 1 0 0,1 0-1 0 0,0-1 0 0 0,-1 1 0 0 0,1-1 1 0 0,-1 1-1 0 0,1-1 0 0 0,-1 0 1 0 0,1 1-1 0 0,-1-1 0 0 0,1 0 1 0 0,-1 0-1 0 0,0 0 0 0 0,0 0 1 0 0,1 0-1 0 0,-1 0 0 0 0,0 0 0 0 0,0-1 1 0 0,0 1-1 0 0,0-1-35 0 0,2-2 37 0 0,-1 0 0 0 0,0 0 0 0 0,0-1 0 0 0,0 1 0 0 0,0-1 0 0 0,-1 0 0 0 0,0 0 0 0 0,0 1 0 0 0,0-1 0 0 0,0 0 0 0 0,-1 0 0 0 0,0 0 0 0 0,0 0 0 0 0,0 0 0 0 0,0 0 0 0 0,-2-4-37 0 0,-25-14-517 0 0,20 23-3563 0 0,1 2-3930 0 0,4 0-3577 0 0</inkml:trace>
  <inkml:trace contextRef="#ctx0" brushRef="#br0" timeOffset="-40056.311">3432 2639 0 0 0,'0'0'1934'0'0,"0"0"612"0"0,0 0 344 0 0,0 0 92 0 0,0 0-118 0 0,0 0-325 0 0,0 0-422 0 0,0 0-438 0 0,0 0-366 0 0,0 0-267 0 0,0 0-180 0 0,2 4 4084 0 0,35-6-3921 0 0,19 0-3644 0 0,-55 2 2406 0 0,18 3-2970 0 0,-6-2-3898 0 0,-5-1-3749 0 0</inkml:trace>
  <inkml:trace contextRef="#ctx0" brushRef="#br0" timeOffset="-39784.615">3632 2564 9722 0 0,'0'0'3956'0'0,"0"0"-1361"0"0,0 0-601 0 0,0 0-271 0 0,0 0-271 0 0,0 0-273 0 0,0 0-299 0 0,0 0-207 0 0,0 0-135 0 0,0 0-78 0 0,0 0-33 0 0,0 0-67 0 0,0 0-47 0 0,-8 7-43 0 0,-22 21-73 0 0,19 25 199 0 0,12-43-399 0 0,-1-4-616 0 0,0 20 1000 0 0,-1-19-3437 0 0,-1-4-3429 0 0,1-3-5227 0 0,1 0 6071 0 0</inkml:trace>
  <inkml:trace contextRef="#ctx0" brushRef="#br0" timeOffset="-39585.578">3506 2461 12251 0 0,'0'0'1853'0'0,"0"0"-190"0"0,0 0-245 0 0,-12 3-80 0 0,-88 28 2128 0 0,92-27-3283 0 0,1 0 0 0 0,-1 1-1 0 0,1 0 1 0 0,0 0 0 0 0,0 0 0 0 0,0 1 0 0 0,1 0 0 0 0,0 1 0 0 0,0-1 0 0 0,0 1 0 0 0,1 1 0 0 0,0-1 0 0 0,1 0 0 0 0,-1 1 0 0 0,2 0 0 0 0,-1 0-1 0 0,1 1 1 0 0,0-1 0 0 0,1 0 0 0 0,0 1 0 0 0,0 0 0 0 0,1-1 0 0 0,0 1 0 0 0,0 8-183 0 0,5-10-107 0 0,0-1 1 0 0,0 1-1 0 0,1-1 0 0 0,0 0 1 0 0,0 0-1 0 0,0-1 1 0 0,1 0-1 0 0,0 0 0 0 0,0 0 1 0 0,0 0-1 0 0,1-1 0 0 0,-1 0 1 0 0,1-1-1 0 0,0 1 0 0 0,0-1 1 0 0,0 0-1 0 0,1-1 0 0 0,-1 0 1 0 0,1 0-1 0 0,-1-1 1 0 0,1 0-1 0 0,0 0 0 0 0,-1-1 1 0 0,1 1-1 0 0,0-2 0 0 0,2 0 107 0 0,43 2-4988 0 0,-19-4-5792 0 0,-23 1 2942 0 0</inkml:trace>
  <inkml:trace contextRef="#ctx0" brushRef="#br0" timeOffset="-39288.851">3698 2507 12827 0 0,'0'0'1353'0'0,"0"0"-92"0"0,0 0 135 0 0,0 0 214 0 0,0 0-47 0 0,3 10-223 0 0,13 86 1966 0 0,-16-89-3207 0 0,-1 0 0 0 0,0 0 0 0 0,0 0 0 0 0,-1-1-1 0 0,0 1 1 0 0,0 0 0 0 0,-1-1 0 0 0,1 1 0 0 0,-1-1 0 0 0,-1 0 0 0 0,1 0 0 0 0,-1 0 0 0 0,0 0-1 0 0,-1-1 1 0 0,1 1 0 0 0,-1-1 0 0 0,-3 2-99 0 0,-63 43-2863 0 0,66-48-808 0 0,2-2-6021 0 0,3 0-419 0 0</inkml:trace>
  <inkml:trace contextRef="#ctx0" brushRef="#br0" timeOffset="-39004.613">3838 2203 14947 0 0,'0'0'978'0'0,"0"0"145"0"0,0 0 86 0 0,0 0 36 0 0,0 0 7 0 0,0 0-35 0 0,0 0-142 0 0,0 0-221 0 0,0 0-249 0 0,0 0-249 0 0,0 0-188 0 0,0 0-97 0 0,0 0-14 0 0,-2-3 38 0 0,-10 1 127 0 0,9 30 13 0 0,1-10-189 0 0,-32 97 578 0 0,-3-69-4929 0 0,12-33-2282 0 0,-5-11-4207 0 0,24-4 6869 0 0,2 0 3157 0 0</inkml:trace>
  <inkml:trace contextRef="#ctx0" brushRef="#br0" timeOffset="-38709.313">3648 2289 0 0 0,'0'0'1530'0'0,"0"0"1804"0"0,0 0-136 0 0,0 0-784 0 0,0 0-763 0 0,0 0-558 0 0,0 0-317 0 0,0 0-45 0 0,0 0 157 0 0,0 0 103 0 0,0 0-53 0 0,0 0-110 0 0,11 2-97 0 0,151 24 2549 0 0,-156-26-3167 0 0,16 1 116 0 0,0-1-1 0 0,0-1 1 0 0,0-1 0 0 0,-1 0-1 0 0,1-2 1 0 0,14-4-229 0 0,-36 7 24 0 0,0 0 0 0 0,-1 0 0 0 0,1 0 0 0 0,0 0 0 0 0,-1 0 0 0 0,1 0 0 0 0,0 0 1 0 0,-1 0-1 0 0,1 1 0 0 0,-1-1 0 0 0,1 0 0 0 0,-1 0 0 0 0,0 0 0 0 0,1 1 0 0 0,-1-1 0 0 0,0 0 1 0 0,1 1-1 0 0,-1-1 0 0 0,0 1 0 0 0,0-1 0 0 0,0 1 0 0 0,0-1 0 0 0,1 1 0 0 0,-1-1 0 0 0,0 1 0 0 0,0 0 1 0 0,0 0-1 0 0,0-1 0 0 0,0 1 0 0 0,0 0 0 0 0,0 0 0 0 0,0 0 0 0 0,0 0 0 0 0,0 0 0 0 0,0 0 0 0 0,0 0 1 0 0,0 0-1 0 0,0 1 0 0 0,0-1 0 0 0,1 0 0 0 0,-1 1-24 0 0,-4-1 15 0 0,1 0-1 0 0,0 0 1 0 0,0 0 0 0 0,0 1 0 0 0,0 0-1 0 0,0 0 1 0 0,1 0 0 0 0,-1 0 0 0 0,0 1-1 0 0,0-1 1 0 0,1 1 0 0 0,-1 0 0 0 0,1 0-1 0 0,-1 0 1 0 0,1 1 0 0 0,0-1 0 0 0,0 1-1 0 0,0 0 1 0 0,0-1 0 0 0,0 1-1 0 0,1 1 1 0 0,-1-1 0 0 0,1 0 0 0 0,0 1-1 0 0,0-1 1 0 0,0 1 0 0 0,1 0 0 0 0,-1-1-1 0 0,1 1 1 0 0,0 0 0 0 0,0 0 0 0 0,0 0-1 0 0,0 0 1 0 0,1 0 0 0 0,0 0 0 0 0,-1 0-1 0 0,2 0 1 0 0,-1 0 0 0 0,1 3-15 0 0,-1-5-29 0 0,1 1 0 0 0,0-1 1 0 0,0 0-1 0 0,0 0 0 0 0,0 0 1 0 0,0 0-1 0 0,0 0 0 0 0,1 0 1 0 0,-1 0-1 0 0,1 0 0 0 0,-1-1 1 0 0,1 1-1 0 0,0-1 0 0 0,0 1 0 0 0,0-1 1 0 0,0 1-1 0 0,0-1 0 0 0,0 0 1 0 0,0 0-1 0 0,0 0 0 0 0,0 0 1 0 0,0 0-1 0 0,1-1 0 0 0,-1 1 1 0 0,0-1-1 0 0,0 1 0 0 0,1-1 1 0 0,0 0 28 0 0,12 2-4329 0 0,0-2-4083 0 0,-12 0-2515 0 0</inkml:trace>
  <inkml:trace contextRef="#ctx0" brushRef="#br0" timeOffset="-38414.712">4091 2313 13571 0 0,'0'0'1696'0'0,"0"0"-295"0"0,0 0-92 0 0,0 0 47 0 0,0 0-2 0 0,0 0-126 0 0,0 0-235 0 0,0 0-275 0 0,0 0-214 0 0,0 0-166 0 0,0 0-142 0 0,0 0-81 0 0,-9 10-35 0 0,-26 32-46 0 0,27-3-1672 0 0,11-35-3476 0 0,0 0-4448 0 0,-2-3 983 0 0</inkml:trace>
  <inkml:trace contextRef="#ctx0" brushRef="#br0" timeOffset="-37969.487">4139 2225 8234 0 0,'0'0'5166'0'0,"0"0"-2524"0"0,0 0-1136 0 0,0 0-491 0 0,0 0-311 0 0,0 0-36 0 0,0 0 120 0 0,0 0 88 0 0,0 0 4 0 0,0 0-109 0 0,0 0-145 0 0,0 0-115 0 0,5 12-107 0 0,33 104 792 0 0,-39-108-1205 0 0,0-1 1 0 0,0-1-1 0 0,-1 1 1 0 0,0 0-1 0 0,-1 0 0 0 0,1-1 1 0 0,-1 1-1 0 0,0-1 1 0 0,-1 0-1 0 0,0 0 0 0 0,0 0 1 0 0,0 0-1 0 0,0 0 1 0 0,-1-1-1 0 0,0 0 0 0 0,0 0 1 0 0,-1-1-1 0 0,1 1 1 0 0,-1-1-1 0 0,0 0 0 0 0,0-1 1 0 0,0 1-1 0 0,-6 1 9 0 0,0 3-520 0 0,11-7-523 0 0,0 0 802 0 0,0-1-4527 0 0,1 1-4570 0 0,0-1-541 0 0</inkml:trace>
  <inkml:trace contextRef="#ctx0" brushRef="#br0" timeOffset="-37451.55">4351 2583 4361 0 0,'0'0'3393'0'0,"0"0"-671"0"0,0 0-315 0 0,0 0-199 0 0,0 0-217 0 0,5-11-177 0 0,0 1-1319 0 0,16-37 1481 0 0,-12 12 2576 0 0,-50 126-2570 0 0,39-86-2081 0 0,-20 66 20 0 0,19-24-3400 0 0,5-40-600 0 0,3-4-7824 0 0,-3-2 3641 0 0</inkml:trace>
  <inkml:trace contextRef="#ctx0" brushRef="#br0" timeOffset="-36852.332">4479 2472 2441 0 0,'0'0'3648'0'0,"0"0"-234"0"0,0 0-688 0 0,0 0-643 0 0,0 0-394 0 0,0 0-149 0 0,0 0-52 0 0,0 0-83 0 0,0 0-274 0 0,-4 11-347 0 0,-65 179 595 0 0,68-189-1483 0 0,1 0 0 0 0,0 1 0 0 0,0-1 0 0 0,0 0 0 0 0,-1 0 0 0 0,1 0 0 0 0,0 0 0 0 0,-1 0 0 0 0,1 0 0 0 0,-1 0-1 0 0,0 0 1 0 0,1 0 0 0 0,-1 0 0 0 0,0 0 0 0 0,1 0 0 0 0,-1 0 0 0 0,0-1 0 0 0,0 1 0 0 0,0 0 0 0 0,0 0 0 0 0,0-1 0 0 0,0 1 0 0 0,0-1 0 0 0,0 1 0 0 0,0-1 0 0 0,0 1 0 0 0,0-1 0 0 0,0 1 0 0 0,0-1 0 0 0,0 0 0 0 0,0 0 0 0 0,0 0 0 0 0,-1 0 0 0 0,1 0 0 0 0,0 0 0 0 0,0 0 0 0 0,0 0 0 0 0,0 0 0 0 0,0 0 0 0 0,-1 0 0 0 0,1-1 0 0 0,0 1 0 0 0,0-1 0 0 0,0 1 0 0 0,0 0 0 0 0,0-1 0 0 0,0 0 0 0 0,0 1 0 0 0,0-1 0 0 0,0 0 0 0 0,1 1 0 0 0,-1-1 0 0 0,0 0 0 0 0,0 0 0 0 0,0 0-1 0 0,1 0 1 0 0,-1 0 0 0 0,0 0 0 0 0,1 0 0 0 0,-1 0 0 0 0,1 0 0 0 0,0 0 0 0 0,-1 0 0 0 0,1 0 0 0 0,0 0 0 0 0,-1 0 104 0 0,-47-101 1038 0 0,48 102-705 0 0,2 3-183 0 0,0 0 0 0 0,-1 0 0 0 0,1-1 0 0 0,0 1 0 0 0,0-1 0 0 0,1 1 0 0 0,-1-1-1 0 0,1 0 1 0 0,-1 0 0 0 0,1 0 0 0 0,0 0 0 0 0,-1 0 0 0 0,1 0 0 0 0,0-1 0 0 0,0 1 0 0 0,0-1-1 0 0,0 0 1 0 0,1 0 0 0 0,-1 0 0 0 0,0 0 0 0 0,0-1 0 0 0,1 1 0 0 0,-1-1 0 0 0,0 0 0 0 0,2 0-150 0 0,14 3 55 0 0,0-1 1 0 0,0-1-1 0 0,1-1 0 0 0,-1 0 1 0 0,0-2-1 0 0,0 0 1 0 0,0-1-1 0 0,0-1 0 0 0,2-1-55 0 0,-18 3 19 0 0,-1 1 0 0 0,0-1-1 0 0,0 0 1 0 0,0 0-1 0 0,0 0 1 0 0,-1 0 0 0 0,1 0-1 0 0,0 0 1 0 0,-1-1-1 0 0,0 1 1 0 0,1 0-1 0 0,-1-1 1 0 0,0 1 0 0 0,0-1-1 0 0,0 1 1 0 0,-1-1-1 0 0,1 0 1 0 0,0 1 0 0 0,-1-1-1 0 0,0 0 1 0 0,0 1-1 0 0,0-1 1 0 0,0 0 0 0 0,0 1-1 0 0,0-1 1 0 0,-1 0-1 0 0,1 1 1 0 0,-1-1-19 0 0,1-8 378 0 0,-31 20 835 0 0,24-5-1084 0 0,1 1 1 0 0,0 0 0 0 0,0 0 0 0 0,0 0-1 0 0,1 1 1 0 0,-1 0 0 0 0,2 0-1 0 0,-1 0 1 0 0,0 0 0 0 0,1 1 0 0 0,0 0-1 0 0,1 0 1 0 0,0 0 0 0 0,0 0 0 0 0,0 0-1 0 0,1 1 1 0 0,0 0 0 0 0,0-1 0 0 0,1 1-1 0 0,0 0 1 0 0,0-1 0 0 0,1 1-1 0 0,0 0 1 0 0,1 0 0 0 0,0 3-130 0 0,1-6 48 0 0,0-1 0 0 0,1-1 0 0 0,-1 1 1 0 0,1 0-1 0 0,0-1 0 0 0,0 1 0 0 0,0-1 0 0 0,1 0 1 0 0,-1 0-1 0 0,1 0 0 0 0,-1 0 0 0 0,1-1 0 0 0,0 0 0 0 0,0 1 1 0 0,0-1-1 0 0,2 0-48 0 0,14 5-1870 0 0,0-4-3763 0 0,0-3-5207 0 0,-16-1 578 0 0</inkml:trace>
  <inkml:trace contextRef="#ctx0" brushRef="#br0" timeOffset="-36514.907">4799 2551 10826 0 0,'0'0'2598'0'0,"0"0"-1344"0"0,0 0-411 0 0,0 0 13 0 0,0 0 37 0 0,0 0-88 0 0,0 0-125 0 0,0 0-195 0 0,0 0-236 0 0,0 0-183 0 0,0 0-169 0 0,0 0-58 0 0,0 0 23 0 0,-3-1 38 0 0,-13 8 891 0 0,15 0-2901 0 0,0 1-2458 0 0,-1 0-3417 0 0,2-7 2804 0 0</inkml:trace>
  <inkml:trace contextRef="#ctx0" brushRef="#br0" timeOffset="-36185.612">4799 2551 5817 0 0,'-31'12'2591'0'0,"31"-21"6961"0"0,13-12-498 0 0,-13 21-8790 0 0,0 0-59 0 0,0 0-55 0 0,0 0-37 0 0,-5 38 656 0 0,-26 117 424 0 0,30-151-4793 0 0,8-18-12166 0 0,-3 10 5424 0 0</inkml:trace>
  <inkml:trace contextRef="#ctx0" brushRef="#br0" timeOffset="-35786.438">4869 2555 9026 0 0,'0'0'2531'0'0,"0"0"-286"0"0,0 0-246 0 0,0 0-154 0 0,0 0-195 0 0,0 0-192 0 0,0 0-239 0 0,0 0-236 0 0,0 0-215 0 0,0 0-213 0 0,0 0-122 0 0,0 0-105 0 0,0 0-37 0 0,-2-1 5 0 0,1 0-245 0 0,1 1 1 0 0,-1 0-1 0 0,1 0 1 0 0,0 0-1 0 0,-1 0 0 0 0,1-1 1 0 0,-1 1-1 0 0,1 0 1 0 0,-1 0-1 0 0,1 0 1 0 0,0 0-1 0 0,-1 0 0 0 0,1 0 1 0 0,-1 0-1 0 0,1 0 1 0 0,-1 0-1 0 0,1 0 1 0 0,-1 0-1 0 0,1 0 0 0 0,0 1 1 0 0,-1-1-1 0 0,1 0 1 0 0,-1 0-1 0 0,1 0 1 0 0,0 1-1 0 0,-1-1 0 0 0,1 0 1 0 0,0 0-1 0 0,-1 1 1 0 0,1-1-1 0 0,0 0 1 0 0,-1 1-1 0 0,1-1 0 0 0,0 0 1 0 0,-1 1-1 0 0,1-1 1 0 0,0 0-1 0 0,0 1 1 0 0,0-1-1 0 0,-1 1 1 0 0,1-1-1 0 0,0 1 0 0 0,0-1 1 0 0,0 0-1 0 0,0 1 1 0 0,0-1-1 0 0,0 1 1 0 0,0-1-1 0 0,0 1 0 0 0,0-1 1 0 0,0 0-1 0 0,0 1 1 0 0,0-1-1 0 0,0 1 1 0 0,0-1-1 0 0,0 1 0 0 0,1-1 1 0 0,-1 0-1 0 0,0 1 1 0 0,0-1-1 0 0,0 1 1 0 0,1-1-1 0 0,-1 0 0 0 0,0 1 1 0 0,0-1-1 0 0,1 0 1 0 0,-1 1-1 0 0,0-1 1 0 0,1 0-52 0 0,-1 12-513 0 0,-15 97 604 0 0,15-109-294 0 0,0 0-153 0 0,0 0-140 0 0,12-12-8080 0 0,-4 5-1549 0 0,-6 4 1127 0 0</inkml:trace>
  <inkml:trace contextRef="#ctx0" brushRef="#br0" timeOffset="-35420.374">4952 2499 9154 0 0,'0'0'2491'0'0,"0"0"-589"0"0,0 0-243 0 0,0 0-61 0 0,0 0-90 0 0,0 0-142 0 0,0 0-257 0 0,0 0-294 0 0,0 0-276 0 0,0 0-145 0 0,0 0-13 0 0,0 0 15 0 0,0 0 78 0 0,-3 4 36 0 0,3-3-508 0 0,-1 0 34 0 0,0-1 0 0 0,1 1 0 0 0,-1 0 1 0 0,0 0-1 0 0,1-1 0 0 0,-1 1 0 0 0,1 0 0 0 0,-1 0 1 0 0,1 0-1 0 0,-1 0 0 0 0,1 0 0 0 0,0 0 1 0 0,-1 0-1 0 0,1 0 0 0 0,0 0 0 0 0,0 0 1 0 0,0 0-1 0 0,0 0 0 0 0,0 0 0 0 0,0 0 1 0 0,0 0-1 0 0,0 0 0 0 0,0 0 0 0 0,0 0 0 0 0,0 0 1 0 0,1 0-1 0 0,-1 0 0 0 0,0 0 0 0 0,1 0 1 0 0,-1 0-1 0 0,1 0 0 0 0,-1 0 0 0 0,1 0 1 0 0,-1-1-1 0 0,1 1 0 0 0,0 0 0 0 0,-1 0 1 0 0,1-1-1 0 0,0 1 0 0 0,0 0 0 0 0,0-1 0 0 0,-1 1 1 0 0,1-1-1 0 0,0 1 0 0 0,1 0-36 0 0,81 59 1295 0 0,-83-56-1249 0 0,-1 0 0 0 0,1 0 1 0 0,-1-1-1 0 0,0 1 0 0 0,0 0 0 0 0,0 0 0 0 0,-1-1 0 0 0,1 1 1 0 0,-1 0-1 0 0,0-1 0 0 0,0 0 0 0 0,0 1 0 0 0,0-1 0 0 0,0 0 1 0 0,-1 0-1 0 0,0 0 0 0 0,1 0 0 0 0,-1-1 0 0 0,0 1 0 0 0,0-1 1 0 0,-1 0-1 0 0,1 0 0 0 0,0 0 0 0 0,-4 1-46 0 0,2 2 52 0 0,-133 115 135 0 0,138-120-258 0 0,0 0-51 0 0,0 0-29 0 0,0 0-134 0 0,0 0-163 0 0,13-15-11460 0 0,-10 13 6449 0 0,1-1-4667 0 0</inkml:trace>
  <inkml:trace contextRef="#ctx0" brushRef="#br0" timeOffset="-35059.311">5148 2484 12163 0 0,'0'0'3434'0'0,"0"0"-2041"0"0,0 0-486 0 0,0 0 96 0 0,0 0 185 0 0,0 0 67 0 0,0 0-119 0 0,0 0-266 0 0,0 0-337 0 0,0 0-226 0 0,0 0-135 0 0,0 0-25 0 0,6-7 282 0 0,48 68 506 0 0,-50-54-883 0 0,0-1 1 0 0,-1 0-1 0 0,0 1 0 0 0,0-1 0 0 0,0 1 0 0 0,-1 0 0 0 0,0 0 1 0 0,-1 0-1 0 0,1 0 0 0 0,-1 0 0 0 0,-1 0 0 0 0,1 1 0 0 0,-1-1 1 0 0,0 0-1 0 0,-1 0 0 0 0,0 0 0 0 0,0 1 0 0 0,0-1 0 0 0,-1 0 1 0 0,0 0-1 0 0,-1-1 0 0 0,0 1 0 0 0,0 0 0 0 0,0-1 0 0 0,0 0 1 0 0,-1 0-1 0 0,0 0 0 0 0,-1 0 0 0 0,1 0 0 0 0,-1-1 0 0 0,0 0 1 0 0,0 0-1 0 0,-1 0 0 0 0,-5 4-52 0 0,-5 1 263 0 0,1 1 0 0 0,-2-2 0 0 0,1 0 1 0 0,-1-1-1 0 0,0-1 0 0 0,-1 0 0 0 0,-15 3-263 0 0,21-6 168 0 0,31-13-1399 0 0,-6 1-6128 0 0,-9 6-4673 0 0</inkml:trace>
  <inkml:trace contextRef="#ctx0" brushRef="#br0" timeOffset="-31960.825">32 3725 432 0 0,'0'0'2282'0'0,"0"0"-144"0"0,0 0 27 0 0,0 0 77 0 0,0 0-127 0 0,0 0-189 0 0,0 0-268 0 0,0 0-290 0 0,0 0-214 0 0,0 0-237 0 0,0 0-187 0 0,-2 0-135 0 0,10-1 4528 0 0,28-2-2373 0 0,76-3-3153 0 0,-112 6 410 0 0,0 0-18 0 0,0 0 21 0 0,0 0-2 0 0,0 0-31 0 0,0 0-8 0 0,0 0-31 0 0,0 0-54 0 0,0 0-27 0 0,-8 4-5262 0 0,3 0-1378 0 0,3-3 1089 0 0,1 1-3255 0 0</inkml:trace>
  <inkml:trace contextRef="#ctx0" brushRef="#br0" timeOffset="-31562.333">1 3846 6809 0 0,'0'0'2346'0'0,"0"0"-376"0"0,0 0-194 0 0,0 0 1 0 0,0 0-66 0 0,0 0-155 0 0,0 0-288 0 0,0 0-346 0 0,0 0-254 0 0,0 0-85 0 0,0 0-18 0 0,0 0 15 0 0,0 0 14 0 0,3 3-71 0 0,5 0-358 0 0,1 0 0 0 0,-1-1 0 0 0,1 0 0 0 0,0 0 0 0 0,0-1 0 0 0,0 0 0 0 0,0 0 0 0 0,0-1 0 0 0,0-1 0 0 0,0 1 0 0 0,0-1 0 0 0,0-1 0 0 0,0 0 0 0 0,2-1-165 0 0,53-3 590 0 0,-64 6-579 0 0,0 0-3 0 0,0 0-23 0 0,0 0 2 0 0,0 0-14 0 0,0 0-19 0 0,0 0 0 0 0,0 0-36 0 0,0 0-37 0 0,0 0-60 0 0,0 0-83 0 0,0 0-129 0 0,0 0-224 0 0,0 0-1630 0 0,0 1-1503 0 0,1 0-1687 0 0,-1 0-5589 0 0</inkml:trace>
  <inkml:trace contextRef="#ctx0" brushRef="#br0" timeOffset="-23602.142">561 3532 0 0 0,'0'0'978'0'0,"0"0"363"0"0,0 0 167 0 0,0 0 270 0 0,0 0 345 0 0,0 0 302 0 0,-2 4 94 0 0,-1 7 496 0 0,7-23 2034 0 0,30-76-274 0 0,-39 138-3894 0 0,-17 135-490 0 0,20-182-2524 0 0,1-2-3016 0 0,0-3-4441 0 0,0 2-321 0 0</inkml:trace>
  <inkml:trace contextRef="#ctx0" brushRef="#br0" timeOffset="-23262.889">423 3762 6545 0 0,'0'0'5088'0'0,"0"0"-2685"0"0,0 0-870 0 0,0 0-36 0 0,0 0-16 0 0,0 0-112 0 0,0 0-229 0 0,0 0-299 0 0,0 0-295 0 0,0 0-199 0 0,0 0-99 0 0,0 0-25 0 0,0 0 68 0 0,-2 3 63 0 0,2-3-321 0 0,0 1 0 0 0,0 0 0 0 0,0 0 0 0 0,0 0-1 0 0,0 0 1 0 0,0 0 0 0 0,0 0 0 0 0,0 0 0 0 0,0 0-1 0 0,0 0 1 0 0,0-1 0 0 0,1 1 0 0 0,-1 0 0 0 0,0 0-1 0 0,1 0 1 0 0,-1 0 0 0 0,1 0 0 0 0,-1-1-1 0 0,1 1 1 0 0,-1 0 0 0 0,1 0 0 0 0,-1-1 0 0 0,1 1-1 0 0,0-1 1 0 0,-1 1 0 0 0,1 0 0 0 0,0-1 0 0 0,0 1-1 0 0,-1-1 1 0 0,1 1 0 0 0,0-1 0 0 0,0 0 0 0 0,0 1-1 0 0,0-1 1 0 0,0 0 0 0 0,-1 0 0 0 0,1 1 0 0 0,0-1-1 0 0,0 0 1 0 0,0 0 0 0 0,0 0 0 0 0,0 0-1 0 0,0 0 1 0 0,0 0 0 0 0,0-1 0 0 0,0 1 0 0 0,-1 0-1 0 0,1 0 1 0 0,0-1 0 0 0,0 1 0 0 0,0 0-33 0 0,38 2 297 0 0,0-1 0 0 0,0-1 0 0 0,-1-2 0 0 0,1-2 0 0 0,8-3-297 0 0,-47 6 17 0 0,0 1 0 0 0,0 0 0 0 0,-1-1 0 0 0,1 1 0 0 0,0 0 0 0 0,0 0 0 0 0,0-1 0 0 0,0 1 0 0 0,0 0 0 0 0,-1-1-1 0 0,1 1 1 0 0,0 0 0 0 0,0-1 0 0 0,0 1 0 0 0,0 0 0 0 0,0-1 0 0 0,0 1 0 0 0,0 0 0 0 0,0-1 0 0 0,0 1 0 0 0,0 0 0 0 0,1-1-1 0 0,-1 1 1 0 0,0 0 0 0 0,0-1 0 0 0,0 1 0 0 0,0 0 0 0 0,0-1 0 0 0,1 1 0 0 0,-1 0 0 0 0,0 0 0 0 0,0-1 0 0 0,0 1-1 0 0,1 0 1 0 0,-1 0 0 0 0,0-1 0 0 0,0 1 0 0 0,1 0 0 0 0,-1 0 0 0 0,0 0 0 0 0,1-1 0 0 0,-1 1 0 0 0,0 0 0 0 0,0 0-1 0 0,1 0 1 0 0,-1 0 0 0 0,0 0 0 0 0,1 0 0 0 0,-1 0 0 0 0,0 0 0 0 0,1 0 0 0 0,-1 0 0 0 0,0 0 0 0 0,1 0 0 0 0,-1 0-1 0 0,1 0-16 0 0,-16-4-1252 0 0,4 9-5420 0 0,8 4-3401 0 0,1-6 59 0 0</inkml:trace>
  <inkml:trace contextRef="#ctx0" brushRef="#br0" timeOffset="-22716.928">383 4172 7538 0 0,'0'0'1788'0'0,"0"0"-308"0"0,0 0-94 0 0,0 0-12 0 0,-1-10 3 0 0,0 1-1130 0 0,-4-43 2173 0 0,6 12 2296 0 0,19 118-1395 0 0,-19-74-3295 0 0,0 1 1 0 0,0-1-1 0 0,0 1 1 0 0,1-1-1 0 0,0 0 1 0 0,0 0-1 0 0,0 0 1 0 0,1 0 0 0 0,-1 0-1 0 0,1 0 1 0 0,0-1-1 0 0,0 1 1 0 0,0-1-1 0 0,0 0 1 0 0,1 0-1 0 0,-1 0 1 0 0,1 0-1 0 0,1 1-26 0 0,-3-5 59 0 0,-1 0 0 0 0,1 0 0 0 0,-1 0-1 0 0,1 0 1 0 0,-1-1 0 0 0,1 1 0 0 0,-1 0 0 0 0,0 0-1 0 0,0-1 1 0 0,0 1 0 0 0,0-1 0 0 0,0 1 0 0 0,0-1-1 0 0,0 1 1 0 0,0-1 0 0 0,0 0 0 0 0,-1 1 0 0 0,1-1 0 0 0,-1 0-1 0 0,1 0 1 0 0,-1 0 0 0 0,0 1 0 0 0,0-1 0 0 0,1 0-1 0 0,-1 0-58 0 0,1-4 77 0 0,52-228 269 0 0,-50 221-246 0 0,-3 14-117 0 0,0-1-1 0 0,0 0 1 0 0,0 1-1 0 0,0-1 1 0 0,0 0-1 0 0,1 1 0 0 0,-1-1 1 0 0,0 0-1 0 0,0 1 1 0 0,0-1-1 0 0,0 0 0 0 0,1 0 1 0 0,-1 1-1 0 0,0-1 1 0 0,0 0-1 0 0,1 0 1 0 0,-1 0-1 0 0,0 1 0 0 0,0-1 1 0 0,1 0-1 0 0,-1 0 1 0 0,0 0-1 0 0,1 0 1 0 0,-1 1-1 0 0,0-1 0 0 0,1 0 1 0 0,-1 0-1 0 0,0 0 1 0 0,0 0-1 0 0,1 0 0 0 0,-1 0 1 0 0,0 0-1 0 0,1 0 1 0 0,-1 0-1 0 0,0 0 1 0 0,1 0-1 0 0,-1 0 0 0 0,0 0 1 0 0,1 0-1 0 0,-1-1 1 0 0,0 1-1 0 0,1 0 0 0 0,-1 0 1 0 0,0 0-1 0 0,1 0 1 0 0,-1 0-1 0 0,0-1 1 0 0,0 1-1 0 0,1 0 0 0 0,-1 0 1 0 0,0-1-1 0 0,0 1 1 0 0,0 0-1 0 0,1 0 1 0 0,-1-1-1 0 0,0 1 0 0 0,0 0 1 0 0,0-1 17 0 0,41 23-2910 0 0,-26-18-1861 0 0,-1-1-5501 0 0,-10-2 1127 0 0</inkml:trace>
  <inkml:trace contextRef="#ctx0" brushRef="#br0" timeOffset="-22196.466">567 4067 7970 0 0,'0'0'2061'0'0,"0"0"-385"0"0,0 0-175 0 0,0 0 34 0 0,0 0 21 0 0,0 0-63 0 0,0 0-201 0 0,0 0-266 0 0,0 0-230 0 0,0 0-167 0 0,0 0-126 0 0,11-5-88 0 0,33-15-59 0 0,-42 20-327 0 0,-1-1 0 0 0,0 1 0 0 0,1 0 0 0 0,-1 0 0 0 0,0-1 0 0 0,1 1 0 0 0,-1 0 0 0 0,1 0 0 0 0,-1 1 0 0 0,0-1 0 0 0,1 0 0 0 0,-1 0 0 0 0,1 1 0 0 0,-1-1 0 0 0,0 1 0 0 0,1-1 0 0 0,-1 1 0 0 0,0-1 0 0 0,0 1 0 0 0,1 0 0 0 0,-1 0 0 0 0,0-1 0 0 0,0 1 0 0 0,0 0 0 0 0,0 0 0 0 0,0 0 0 0 0,0 0 0 0 0,0 0 0 0 0,-1 1 0 0 0,1-1 0 0 0,0 0 0 0 0,0 0 0 0 0,-1 1 0 0 0,1-1 0 0 0,-1 0 0 0 0,1 1 0 0 0,-1-1 0 0 0,0 0 0 0 0,1 1 0 0 0,-1-1 0 0 0,0 0 0 0 0,0 1 0 0 0,0-1 0 0 0,0 1 0 0 0,0-1 0 0 0,0 0 0 0 0,-1 1 0 0 0,1-1 0 0 0,0 1 0 0 0,-1-1 0 0 0,1 0 0 0 0,-1 1 0 0 0,1-1 0 0 0,-1 0 0 0 0,0 0 0 0 0,0 1-29 0 0,-73 66 940 0 0,106-67-245 0 0,-8-5-691 0 0,11-2 149 0 0,-13 8-4708 0 0,-21-1-48 0 0,-1-1-2405 0 0,0 1-3051 0 0</inkml:trace>
  <inkml:trace contextRef="#ctx0" brushRef="#br0" timeOffset="-21736.373">902 3767 13659 0 0,'0'0'1171'0'0,"0"0"-435"0"0,0 0-163 0 0,0 0 245 0 0,0 0 277 0 0,0 0 134 0 0,0 0-78 0 0,0 0-300 0 0,0 0-289 0 0,0 0-204 0 0,0 0-143 0 0,0 0-76 0 0,0 0-52 0 0,2 0-54 0 0,22 3 110 0 0,-11-1-2505 0 0,-1 0-5893 0 0,-9-2-2420 0 0</inkml:trace>
  <inkml:trace contextRef="#ctx0" brushRef="#br0" timeOffset="-21522.709">1031 3688 11050 0 0,'0'0'2173'0'0,"0"0"-437"0"0,0 0-274 0 0,0 0-191 0 0,0 0-167 0 0,0 0-76 0 0,0 0-78 0 0,0 0-130 0 0,0 0-153 0 0,0 0-146 0 0,-6 11-138 0 0,-30 99 296 0 0,36-85-843 0 0,4-16-7393 0 0,-4-9 6059 0 0,0 0-654 0 0,0 0-5457 0 0,0 0 2745 0 0</inkml:trace>
  <inkml:trace contextRef="#ctx0" brushRef="#br0" timeOffset="-21252.765">923 3613 12611 0 0,'0'0'1884'0'0,"0"0"-313"0"0,-11 7-131 0 0,-84 61 2173 0 0,88-63-3449 0 0,1 0-1 0 0,0 0 1 0 0,0 0-1 0 0,0 1 1 0 0,0 0-1 0 0,1 0 1 0 0,0 1-1 0 0,0-1 1 0 0,1 1-1 0 0,0 0 1 0 0,0 1-1 0 0,1-1 1 0 0,0 0 0 0 0,0 1-1 0 0,0 0 1 0 0,1 0-1 0 0,0 0 1 0 0,1 0-1 0 0,0 0 1 0 0,0 0-1 0 0,1 3-163 0 0,3-7-25 0 0,0 1-1 0 0,1-1 0 0 0,0 0 0 0 0,0 0 1 0 0,0 0-1 0 0,0-1 0 0 0,0 0 1 0 0,1 1-1 0 0,0-2 0 0 0,-1 1 0 0 0,1 0 1 0 0,0-1-1 0 0,0 0 0 0 0,1 0 1 0 0,-1 0-1 0 0,0-1 0 0 0,1 0 0 0 0,-1 0 1 0 0,1 0-1 0 0,-1-1 0 0 0,1 0 1 0 0,-1 0-1 0 0,1 0 0 0 0,-1 0 0 0 0,3-2 26 0 0,66-3-2993 0 0,-27-5-7287 0 0,-33 6-357 0 0</inkml:trace>
  <inkml:trace contextRef="#ctx0" brushRef="#br0" timeOffset="-20902.293">1124 3573 12995 0 0,'0'0'1116'0'0,"0"0"-248"0"0,0 0 83 0 0,0 0 271 0 0,0 0 155 0 0,0 10-58 0 0,-3 178 2918 0 0,3-183-4286 0 0,0 0 1 0 0,-1 0-1 0 0,0 0 0 0 0,0 0 0 0 0,0 0 0 0 0,0 0 0 0 0,-1 0 1 0 0,0 0-1 0 0,0 0 0 0 0,0 0 0 0 0,-1-1 0 0 0,1 1 0 0 0,-1-1 1 0 0,0 0-1 0 0,-1 0 0 0 0,1 0 0 0 0,-1 0 0 0 0,1-1 1 0 0,-1 1-1 0 0,0-1 0 0 0,-1 0 0 0 0,1 0 0 0 0,-2 1 49 0 0,-5-7-5624 0 0,10-6-6273 0 0,1 6 6456 0 0</inkml:trace>
  <inkml:trace contextRef="#ctx0" brushRef="#br0" timeOffset="-20638.914">1151 3209 8970 0 0,'0'0'1672'0'0,"0"0"110"0"0,0 0 65 0 0,0 0-75 0 0,0 0-226 0 0,0 0-314 0 0,0 0-318 0 0,0 0-263 0 0,0 0-149 0 0,0 0-7 0 0,0 0 13 0 0,0 0-12 0 0,-6 7-59 0 0,-29 69 359 0 0,10 68-306 0 0,-6-104-1341 0 0,1-29-2987 0 0,2-13-3207 0 0,3-12-4843 0 0,20 11 11400 0 0</inkml:trace>
  <inkml:trace contextRef="#ctx0" brushRef="#br0" timeOffset="-20400.785">918 3325 0 0 0,'0'0'2155'0'0,"0"0"347"0"0,0 0-703 0 0,0 0-777 0 0,0 0-457 0 0,0 0 27 0 0,0 0 338 0 0,0 0 215 0 0,0 0 42 0 0,0 0-63 0 0,10 4-141 0 0,127 34 2674 0 0,-121-36-3454 0 0,0 0 1 0 0,0-2-1 0 0,0 0 1 0 0,0 0-1 0 0,-1-2 0 0 0,1 0 1 0 0,0-1-1 0 0,0 0 0 0 0,-1-1 1 0 0,0-1-1 0 0,0 0 1 0 0,8-5-204 0 0,-24 10 43 0 0,1 0 1 0 0,-1 1 0 0 0,0-1 0 0 0,0 0 0 0 0,0 0-1 0 0,0 0 1 0 0,0 0 0 0 0,1 0 0 0 0,-1 0 0 0 0,0 0 0 0 0,0 0-1 0 0,0-1 1 0 0,0 1 0 0 0,0 0 0 0 0,1 0 0 0 0,-1-1-1 0 0,0 1 1 0 0,0 0 0 0 0,0-1 0 0 0,1 1 0 0 0,-1-1-1 0 0,0 1 1 0 0,0-1 0 0 0,1 1 0 0 0,-1-1 0 0 0,1 0-1 0 0,-1 1 1 0 0,0-1 0 0 0,1 0 0 0 0,-1 1 0 0 0,1-1 0 0 0,0 0-1 0 0,-1 0 1 0 0,1 0 0 0 0,0 1 0 0 0,-1-1 0 0 0,1 0-1 0 0,0 0 1 0 0,0 0 0 0 0,0 0 0 0 0,-1 0 0 0 0,1 1-1 0 0,0-1 1 0 0,0 0 0 0 0,0 0 0 0 0,1 0 0 0 0,-1 0-1 0 0,0 0 1 0 0,0 1 0 0 0,0-1 0 0 0,1 0 0 0 0,-1 0 0 0 0,0 0-1 0 0,1 0 1 0 0,-1 1 0 0 0,1-1 0 0 0,-1 0 0 0 0,1 0-1 0 0,-1 1 1 0 0,1-1-44 0 0,-8 5 42 0 0,0 1 0 0 0,1-1 0 0 0,-1 1 0 0 0,1 1 1 0 0,1-1-1 0 0,-1 1 0 0 0,1 0 0 0 0,0 0 0 0 0,0 1 0 0 0,0 0 0 0 0,1 0 0 0 0,0 0 0 0 0,1 0 0 0 0,-1 0 0 0 0,1 1 0 0 0,1-1 0 0 0,-1 1 0 0 0,1 0 0 0 0,1 0 0 0 0,0 0 1 0 0,0 0-1 0 0,0 0 0 0 0,1 0 0 0 0,0 2-42 0 0,15 26-1247 0 0,-5-27-3357 0 0,2-3-6007 0 0,-8-5 3333 0 0</inkml:trace>
  <inkml:trace contextRef="#ctx0" brushRef="#br0" timeOffset="-20127.375">1306 3343 6673 0 0,'0'0'2170'0'0,"0"0"-709"0"0,0 0-431 0 0,0 0 51 0 0,0 0 71 0 0,0 0-20 0 0,0 0-106 0 0,0 0-203 0 0,0 0-193 0 0,-7 11-156 0 0,-20 32-129 0 0,27-42-280 0 0,-1 0-1 0 0,1 0 0 0 0,0 1 0 0 0,-1-1 1 0 0,1 0-1 0 0,0 0 0 0 0,0 1 1 0 0,0-1-1 0 0,0 0 0 0 0,0 1 1 0 0,0-1-1 0 0,0 0 0 0 0,1 1 1 0 0,-1-1-1 0 0,0 0 0 0 0,1 0 1 0 0,-1 1-1 0 0,1-1 0 0 0,-1 0 1 0 0,1 0-1 0 0,0 0 0 0 0,-1 1 1 0 0,1-1-1 0 0,0 0 0 0 0,0 0 1 0 0,0 0-1 0 0,0-1 0 0 0,0 1 1 0 0,0 0-1 0 0,0 0 0 0 0,0 0 0 0 0,0-1 1 0 0,0 1-1 0 0,0 0 0 0 0,1-1 1 0 0,-1 1-1 0 0,0-1 0 0 0,0 0 1 0 0,1 1-1 0 0,-1-1 0 0 0,0 0 1 0 0,0 0-1 0 0,1 0 0 0 0,-1 0 1 0 0,0 0-1 0 0,1 0 0 0 0,-1 0 1 0 0,0 0-1 0 0,1 0 0 0 0,-1-1 1 0 0,0 1-1 0 0,1 0 0 0 0,-1-1 1 0 0,0 1-1 0 0,0-1 0 0 0,0 0 1 0 0,0 1-1 0 0,1-1 0 0 0,-1 0 1 0 0,0 0-1 0 0,0 0 0 0 0,0 1 0 0 0,-1-1 1 0 0,1 0-1 0 0,0 0 0 0 0,0 0 1 0 0,0-1-1 0 0,-1 1 0 0 0,1 0-64 0 0,-11-38-776 0 0,3 19-3438 0 0,3 0-7719 0 0,4 16 6421 0 0</inkml:trace>
  <inkml:trace contextRef="#ctx0" brushRef="#br0" timeOffset="-19648.054">1340 3257 0 0 0,'0'0'1366'0'0,"0"0"842"0"0,0 0-134 0 0,0 0-342 0 0,0 0-75 0 0,0 0 46 0 0,0 0 52 0 0,0 0 0 0 0,0 0-132 0 0,0 0-208 0 0,0 0-254 0 0,8 10-243 0 0,23 34-195 0 0,-28-38-661 0 0,0-1 0 0 0,0 1 1 0 0,-1 0-1 0 0,0-1 1 0 0,0 1-1 0 0,0 0 0 0 0,-1 0 1 0 0,0 1-1 0 0,0-1 1 0 0,-1 0-1 0 0,0 0 0 0 0,0 0 1 0 0,0 1-1 0 0,0-1 1 0 0,-1 0-1 0 0,0 0 0 0 0,-1 0 1 0 0,1 0-1 0 0,-3 5-62 0 0,-21 40-1390 0 0,4-20-6115 0 0,21-31 7484 0 0,-7 10-10074 0 0</inkml:trace>
  <inkml:trace contextRef="#ctx0" brushRef="#br0" timeOffset="-19069.823">1342 3862 18692 0 0,'0'0'3649'0'0,"0"0"-2521"0"0,0 0-692 0 0,0 0 98 0 0,0 0 67 0 0,0 0 12 0 0,0 0-63 0 0,0 0-166 0 0,0 0-129 0 0,0 0-126 0 0,0 0-142 0 0,0 0-110 0 0,0 0-110 0 0,-3-4-122 0 0,2 2-629 0 0,-7-13 1762 0 0,11 14-5246 0 0,4 4-6017 0 0,-5-1-603 0 0</inkml:trace>
  <inkml:trace contextRef="#ctx0" brushRef="#br0" timeOffset="-18457.748">1400 3911 0 0 0,'0'0'440'0'0,"0"0"744"0"0,0 0 9 0 0,0 0 147 0 0,0 0 428 0 0,0 0 497 0 0,0 0 310 0 0,0 0 46 0 0,0 0-261 0 0,0 0-409 0 0,0 0-403 0 0,0 2 4735 0 0,-3 3-4947 0 0,3-3 680 0 0,797 3-1560 0 0,-798-5-415 0 0,1 0 1 0 0,0 0-1 0 0,0 0 1 0 0,0-1 0 0 0,0 1-1 0 0,0 0 1 0 0,0 0-1 0 0,0-1 1 0 0,0 1-1 0 0,0 0 1 0 0,0 0 0 0 0,0-1-1 0 0,0 1 1 0 0,0 0-1 0 0,0 0 1 0 0,0 0-1 0 0,0-1 1 0 0,0 1 0 0 0,0 0-1 0 0,1 0 1 0 0,-1-1-1 0 0,0 1 1 0 0,0 0 0 0 0,0 0-1 0 0,0 0 1 0 0,0-1-1 0 0,0 1 1 0 0,1 0-1 0 0,-1 0 1 0 0,0 0 0 0 0,0 0-1 0 0,0-1 1 0 0,1 1-1 0 0,-1 0-41 0 0,-15-4-1828 0 0,4 2-9589 0 0,10 2-198 0 0</inkml:trace>
  <inkml:trace contextRef="#ctx0" brushRef="#br0" timeOffset="-17604.517">1548 3547 0 0 0,'0'0'636'0'0,"0"0"1198"0"0,0 0 464 0 0,0 0 282 0 0,0 0 209 0 0,0 0 51 0 0,0 0-215 0 0,0 0-382 0 0,0 0-446 0 0,3-10-393 0 0,14-44 1312 0 0,-22 91-210 0 0,-13 29-1661 0 0,-9 72-1602 0 0,35-126-4354 0 0,3-12-6128 0 0,-10 0 11024 0 0,3 0-9576 0 0</inkml:trace>
  <inkml:trace contextRef="#ctx0" brushRef="#br0" timeOffset="-17106.738">1663 3538 8506 0 0,'0'0'2046'0'0,"0"0"-319"0"0,0 0-264 0 0,0 0-24 0 0,0 0-67 0 0,0 0-128 0 0,0 0-210 0 0,-9 11-217 0 0,-25 36-178 0 0,32-46-593 0 0,1 0 0 0 0,-1 0 1 0 0,0 0-1 0 0,1 0 0 0 0,0 1 0 0 0,-1-1 1 0 0,1 0-1 0 0,0 1 0 0 0,-1-1 0 0 0,1 1 1 0 0,0 0-1 0 0,0-1 0 0 0,0 1 0 0 0,1 0 1 0 0,-1 0-1 0 0,0-1 0 0 0,1 1 0 0 0,-1 0 1 0 0,1 0-1 0 0,-1 0 0 0 0,1 0 0 0 0,0 0 0 0 0,0 0 1 0 0,0 0-1 0 0,0 0 0 0 0,0 0 0 0 0,1 0 1 0 0,-1 0-1 0 0,0-1 0 0 0,1 1 0 0 0,-1 0 1 0 0,1 0-1 0 0,0 0 0 0 0,0 0 0 0 0,0-1 1 0 0,0 1-1 0 0,0 0 0 0 0,0-1 0 0 0,0 1 1 0 0,0-1-1 0 0,1 1 0 0 0,-1-1 0 0 0,0 0 1 0 0,1 0-1 0 0,-1 1 0 0 0,1-1 0 0 0,0 0 0 0 0,-1 0 1 0 0,1 0-1 0 0,0-1 0 0 0,0 1 0 0 0,-1 0 1 0 0,1-1-1 0 0,0 1 0 0 0,0-1 0 0 0,0 1 1 0 0,0-1-1 0 0,0 0 0 0 0,0 0 0 0 0,0 0 1 0 0,0 0-1 0 0,0 0 0 0 0,0 0 0 0 0,0-1 1 0 0,-1 1-1 0 0,1-1 0 0 0,0 1 0 0 0,0-1 0 0 0,0 0 1 0 0,0 0-47 0 0,1 1-15 0 0,0 0 0 0 0,-1 0 0 0 0,1 0 0 0 0,0-1 0 0 0,0 1 0 0 0,0-1 0 0 0,-1 0 0 0 0,1 1 0 0 0,0-1 0 0 0,0-1 0 0 0,-1 1 0 0 0,1 0 1 0 0,-1-1-1 0 0,0 1 0 0 0,1-1 0 0 0,-1 0 0 0 0,0 0 0 0 0,0 1 0 0 0,0-2 0 0 0,0 1 0 0 0,0 0 0 0 0,0 0 0 0 0,-1-1 0 0 0,1 1 0 0 0,-1-1 0 0 0,1 1 0 0 0,-1-1 0 0 0,0 1 1 0 0,0-1-1 0 0,0 0 0 0 0,-1 0 0 0 0,1 1 0 0 0,-1-1 0 0 0,1 0 0 0 0,-1 0 0 0 0,0 0 0 0 0,0 0 0 0 0,0 0 0 0 0,0 1 0 0 0,-1-1 0 0 0,1 0 0 0 0,-1 0 0 0 0,0 0 0 0 0,0 1 1 0 0,0-1 14 0 0,-16-28-1493 0 0,11 23 845 0 0,1 1 0 0 0,1-1-1 0 0,-1-1 1 0 0,2 1-1 0 0,-1 0 1 0 0,1-1-1 0 0,0 0 1 0 0,1 0 0 0 0,0 0-1 0 0,-1-6 649 0 0,3 30 548 0 0,-1-13-405 0 0,1 0 0 0 0,0 0-1 0 0,-1 0 1 0 0,1 0 0 0 0,0 0-1 0 0,0 0 1 0 0,0 0 0 0 0,0 0 0 0 0,0 0-1 0 0,1 0 1 0 0,-1 0 0 0 0,1 0-1 0 0,-1 0 1 0 0,1 0 0 0 0,0 0-1 0 0,0 0 1 0 0,0 0 0 0 0,0 0 0 0 0,0-1-1 0 0,0 1 1 0 0,0 0 0 0 0,0-1-1 0 0,1 1 1 0 0,-1-1 0 0 0,1 1-1 0 0,-1-1 1 0 0,1 0 0 0 0,0 1 0 0 0,-1-1-1 0 0,1 0 1 0 0,0 0 0 0 0,0 0-1 0 0,0-1 1 0 0,0 1 0 0 0,1 0-143 0 0,133 21 2688 0 0,-135-20-2610 0 0,0 0 0 0 0,0 0-1 0 0,0 0 1 0 0,0-1 0 0 0,-1 1 0 0 0,1 0-1 0 0,0 0 1 0 0,-1 0 0 0 0,0 0 0 0 0,1 0-1 0 0,-1 0 1 0 0,0 0 0 0 0,0 0 0 0 0,0 0-1 0 0,0 0 1 0 0,-1 0 0 0 0,1 0 0 0 0,-1 0-1 0 0,1 0 1 0 0,-1 0 0 0 0,1 0 0 0 0,-1 0-1 0 0,0 0 1 0 0,0-1 0 0 0,0 1 0 0 0,0 0-1 0 0,0-1 1 0 0,0 1 0 0 0,-1 0 0 0 0,1-1-1 0 0,-1 0 1 0 0,1 1 0 0 0,-1-1-1 0 0,1 0 1 0 0,-2 1-78 0 0,-1 3 93 0 0,-40 54 734 0 0,-44 75-594 0 0,88-134-322 0 0,0 0 0 0 0,0 1 0 0 0,0-1 0 0 0,0 0 1 0 0,-1 1-1 0 0,1-1 0 0 0,0 1 0 0 0,0-1 0 0 0,0 0 0 0 0,0 1 0 0 0,0-1 0 0 0,0 1 0 0 0,0-1 0 0 0,0 0 0 0 0,0 1 0 0 0,0-1 0 0 0,0 1 0 0 0,1-1 0 0 0,-1 0 0 0 0,0 1 0 0 0,0-1 0 0 0,0 1 0 0 0,0-1 0 0 0,1 0 0 0 0,-1 1 0 0 0,0-1 0 0 0,0 0 0 0 0,1 1 0 0 0,-1-1 0 0 0,0 0 0 0 0,1 0 0 0 0,-1 1 0 0 0,0-1 0 0 0,1 0 0 0 0,-1 0 0 0 0,0 0 0 0 0,1 1 0 0 0,-1-1 0 0 0,0 0 0 0 0,1 0 0 0 0,-1 0 0 0 0,1 0 0 0 0,-1 0 0 0 0,0 0 0 0 0,1 0 0 0 0,-1 0 0 0 0,1 0 0 0 0,-1 0 0 0 0,0 0 0 0 0,1 0 0 0 0,-1 0 0 0 0,1 0 0 0 0,-1 0 0 0 0,0 0 0 0 0,1 0 0 0 0,-1 0 0 0 0,1 0 0 0 0,-1-1 0 0 0,0 1 0 0 0,1 0 89 0 0,15-4-12067 0 0,-11 2 2493 0 0</inkml:trace>
  <inkml:trace contextRef="#ctx0" brushRef="#br0" timeOffset="-16794.691">1889 3644 7034 0 0,'0'0'5126'0'0,"0"0"-2662"0"0,0 0-997 0 0,0 0-69 0 0,0 0-47 0 0,0 0-71 0 0,0 0-103 0 0,0 0-228 0 0,0 0-225 0 0,0 0-177 0 0,0 0-178 0 0,0 0-134 0 0,0 0-88 0 0,10-3-84 0 0,79-15-472 0 0,-89 18 264 0 0,0 0-46 0 0,-1 0-1908 0 0,-11 0 3262 0 0,3 0-5105 0 0,6 0-2533 0 0,2 0-4386 0 0,1 0 9489 0 0</inkml:trace>
  <inkml:trace contextRef="#ctx0" brushRef="#br0" timeOffset="-16483.603">1920 3564 6073 0 0,'0'0'2500'0'0,"0"0"-24"0"0,0 0-23 0 0,0 0-110 0 0,0 0-276 0 0,0 0-297 0 0,0 0-387 0 0,0 0-429 0 0,0 0-348 0 0,0 0-250 0 0,0 0-97 0 0,0 0 30 0 0,0 0 30 0 0,-3 5 10 0 0,-1 1-242 0 0,0 1 1 0 0,0 0-1 0 0,1 0 0 0 0,0 1 1 0 0,0-1-1 0 0,1 1 0 0 0,0-1 1 0 0,0 1-1 0 0,1 0 0 0 0,0 0 0 0 0,0 5-87 0 0,-2 12 673 0 0,1-13-735 0 0,1-4-2879 0 0,1 5-10744 0 0,0-12 4563 0 0</inkml:trace>
  <inkml:trace contextRef="#ctx0" brushRef="#br0" timeOffset="-16168.745">2078 3501 15459 0 0,'0'0'1435'0'0,"0"0"-407"0"0,0 0-347 0 0,0 0-49 0 0,0 0 128 0 0,0 0 197 0 0,0 0 93 0 0,0 0-120 0 0,0 0-192 0 0,-3 10-192 0 0,-27 161 119 0 0,26-150-603 0 0,0-5-4581 0 0,3-7-8173 0 0,1-7 4960 0 0</inkml:trace>
  <inkml:trace contextRef="#ctx0" brushRef="#br0" timeOffset="-15863.894">2198 3554 14867 0 0,'0'0'1355'0'0,"0"0"-296"0"0,0 0-132 0 0,0 0 45 0 0,0 0 76 0 0,0 0-14 0 0,0 0-157 0 0,0 0-200 0 0,0 0-205 0 0,0 0-143 0 0,-6 11-121 0 0,-18 33-103 0 0,15 13 226 0 0,10-43-3932 0 0,-3 1-5897 0 0,1-13-1008 0 0</inkml:trace>
  <inkml:trace contextRef="#ctx0" brushRef="#br0" timeOffset="-15505.852">2277 3492 14347 0 0,'0'0'1579'0'0,"0"0"-416"0"0,0 0-279 0 0,0 0-101 0 0,0 0-20 0 0,0 0-38 0 0,0 0-89 0 0,0 0-115 0 0,0 0-103 0 0,0 0-34 0 0,0 0-38 0 0,0 0-6 0 0,0 0 4 0 0,3 9-43 0 0,13 32-15 0 0,-14-39-257 0 0,0 0 0 0 0,0-1 1 0 0,0 1-1 0 0,0 0 0 0 0,0-1 1 0 0,0 1-1 0 0,1-1 0 0 0,-1 0 1 0 0,0 0-1 0 0,1 1 0 0 0,-1-2 1 0 0,1 1-1 0 0,-1 0 0 0 0,1 0 1 0 0,0-1-1 0 0,-1 0 0 0 0,1 1 1 0 0,-1-1-1 0 0,1 0 0 0 0,0 0 1 0 0,1-1-30 0 0,7 2 95 0 0,-7-1-46 0 0,51 13 259 0 0,-54-12-289 0 0,0 0 0 0 0,0-1 0 0 0,0 1-1 0 0,0 0 1 0 0,0-1 0 0 0,0 1 0 0 0,0 0 0 0 0,-1 0 0 0 0,1 0 0 0 0,0 0 0 0 0,-1 0 0 0 0,1 0 0 0 0,-1 0 0 0 0,1 0-1 0 0,-1 0 1 0 0,1 0 0 0 0,-1 0 0 0 0,0 0 0 0 0,1 0 0 0 0,-1 0 0 0 0,0 1 0 0 0,0-1 0 0 0,0 0 0 0 0,0 0 0 0 0,0 0-1 0 0,0 0 1 0 0,0 0 0 0 0,0 1 0 0 0,-1-1 0 0 0,1 0 0 0 0,0 0 0 0 0,-1 0 0 0 0,1 0 0 0 0,-1 0 0 0 0,1 0-1 0 0,-1 0 1 0 0,1 0 0 0 0,-1 0 0 0 0,0 0 0 0 0,1 0 0 0 0,-1 0 0 0 0,0 0 0 0 0,0-1 0 0 0,0 1 0 0 0,0 0 0 0 0,0 0-19 0 0,-144 148 901 0 0,134-135-1564 0 0,-16 18-1047 0 0,8-13-8204 0 0,14-13-1425 0 0</inkml:trace>
  <inkml:trace contextRef="#ctx0" brushRef="#br0" timeOffset="-15176.428">1591 4213 17508 0 0,'0'0'508'0'0,"0"0"-65"0"0,0 0 81 0 0,0 0 215 0 0,0 0 179 0 0,0 0 96 0 0,0 0-69 0 0,0 0-158 0 0,0 0-168 0 0,0 0-175 0 0,10-10-128 0 0,32-29-93 0 0,-41 38-208 0 0,0 0-1 0 0,-1 1 1 0 0,1-1-1 0 0,0 1 1 0 0,-1-1-1 0 0,1 1 1 0 0,0-1-1 0 0,0 1 1 0 0,-1 0 0 0 0,1-1-1 0 0,0 1 1 0 0,0 0-1 0 0,0 0 1 0 0,0-1-1 0 0,0 1 1 0 0,-1 0-1 0 0,1 0 1 0 0,0 0 0 0 0,0 0-1 0 0,0 0 1 0 0,0 0-1 0 0,0 1 1 0 0,0-1-1 0 0,-1 0 1 0 0,1 0-1 0 0,0 0 1 0 0,0 1-1 0 0,0-1 1 0 0,0 1 0 0 0,-1-1-1 0 0,1 0 1 0 0,0 1-1 0 0,-1 0 1 0 0,1-1-1 0 0,0 1 1 0 0,-1-1-1 0 0,1 1 1 0 0,0 0 0 0 0,-1-1-1 0 0,1 1 1 0 0,-1 0-1 0 0,1-1 1 0 0,-1 1-1 0 0,0 0 1 0 0,1 0-1 0 0,-1 0 1 0 0,0 0 0 0 0,1-1-1 0 0,-1 1 1 0 0,0 0-1 0 0,0 0 1 0 0,0 0-15 0 0,2 3 73 0 0,34 53 647 0 0,-24-88 1417 0 0,-8-18-1961 0 0,-3 34-160 0 0,0 0-1 0 0,0 0 0 0 0,1 0 1 0 0,1 0-1 0 0,0 1 0 0 0,2 0 1 0 0,-1-1-1 0 0,1 1 1 0 0,1 1-1 0 0,7-12-15 0 0,-8 21-1 0 0,0 1 1 0 0,0 0-1 0 0,0 0 1 0 0,0 1-1 0 0,1 0 1 0 0,-1-1-1 0 0,1 2 1 0 0,-1-1-1 0 0,1 1 1 0 0,0 0-1 0 0,0 0 1 0 0,-1 0-1 0 0,1 1 1 0 0,0 0-1 0 0,0 0 0 0 0,0 1 1 0 0,0-1-1 0 0,-1 1 1 0 0,1 1-1 0 0,0-1 1 0 0,-1 1-1 0 0,1 0 1 0 0,3 2 0 0 0,23 2-162 0 0,-6-4-91 0 0,10 3-3590 0 0,-33-3-461 0 0,-3 0-6576 0 0,0-1 1329 0 0</inkml:trace>
  <inkml:trace contextRef="#ctx0" brushRef="#br0" timeOffset="-14894.276">1858 4093 14603 0 0,'0'0'1719'0'0,"0"0"-544"0"0,0 0-328 0 0,0 0 77 0 0,0 0 150 0 0,0 0 117 0 0,0 0-46 0 0,0 0-195 0 0,0 0-195 0 0,0 0-154 0 0,0 0-148 0 0,0 0-67 0 0,0 0-50 0 0,10 4-63 0 0,33 10-17 0 0,-42-13-232 0 0,1 0-1 0 0,-1-1 0 0 0,0 1 0 0 0,0 0 0 0 0,0 0 0 0 0,0 0 1 0 0,0 0-1 0 0,0 0 0 0 0,0 0 0 0 0,0 1 0 0 0,0-1 0 0 0,0 0 0 0 0,-1 0 1 0 0,1 1-1 0 0,0-1 0 0 0,-1 0 0 0 0,1 1 0 0 0,-1-1 0 0 0,0 1 1 0 0,1-1-1 0 0,-1 0 0 0 0,0 1 0 0 0,0-1 0 0 0,0 1 0 0 0,0-1 1 0 0,0 1-1 0 0,0-1 0 0 0,0 1 0 0 0,-1-1 0 0 0,1 1 0 0 0,0-1 1 0 0,-1 0-1 0 0,1 1 0 0 0,-1-1 0 0 0,0 0 0 0 0,1 1 0 0 0,-1-1 1 0 0,0 0-1 0 0,0 0 0 0 0,0 0 0 0 0,0 0 0 0 0,0 1 0 0 0,0-1 1 0 0,0-1-1 0 0,0 1 0 0 0,0 0 0 0 0,0 0 0 0 0,-1 0 0 0 0,0 0-23 0 0,0 1 26 0 0,-58 59 407 0 0,59-61-427 0 0,1 1 1 0 0,0-1-1 0 0,0 1 0 0 0,-1-1 1 0 0,1 1-1 0 0,0-1 0 0 0,0 1 0 0 0,0-1 1 0 0,0 1-1 0 0,-1-1 0 0 0,1 1 1 0 0,0-1-1 0 0,0 1 0 0 0,0-1 1 0 0,0 1-1 0 0,0-1 0 0 0,0 1 1 0 0,0-1-1 0 0,1 1 0 0 0,-1-1 0 0 0,0 1 1 0 0,0-1-1 0 0,0 1 0 0 0,0-1 1 0 0,1 0-1 0 0,-1 1 0 0 0,0-1 1 0 0,1 1-1 0 0,-1-1 0 0 0,0 1 1 0 0,0-1-1 0 0,1 0 0 0 0,-1 1 0 0 0,1-1 1 0 0,-1 0-1 0 0,0 1 0 0 0,1-1 1 0 0,-1 0-1 0 0,1 0 0 0 0,-1 1 1 0 0,1-1-1 0 0,-1 0 0 0 0,1 0 1 0 0,-1 0-1 0 0,1 0 0 0 0,-1 0 0 0 0,1 1 1 0 0,-1-1-1 0 0,1 0 0 0 0,-1 0 1 0 0,1 0-1 0 0,-1 0 0 0 0,1-1 1 0 0,-1 1-1 0 0,1 0 0 0 0,-1 0 1 0 0,1 0-1 0 0,-1 0 0 0 0,1 0 0 0 0,-1-1 1 0 0,1 1-7 0 0,34-3 99 0 0,26-10-298 0 0,-31 5-3288 0 0,-1 2-8294 0 0,-20 4-574 0 0</inkml:trace>
  <inkml:trace contextRef="#ctx0" brushRef="#br0" timeOffset="-13663.007">2519 3921 13947 0 0,'0'0'1382'0'0,"0"0"-63"0"0,0 0 38 0 0,0 0 41 0 0,0 0-54 0 0,0 0-152 0 0,0 0-241 0 0,0 0-271 0 0,0 0-184 0 0,0 0-139 0 0,0 0-39 0 0,-7 2 460 0 0,49 4 453 0 0,-27-4-2230 0 0,76 6 3145 0 0,-61-6-6663 0 0,0-1-7243 0 0,-27-1 236 0 0</inkml:trace>
  <inkml:trace contextRef="#ctx0" brushRef="#br0" timeOffset="-13281.211">2599 3828 14307 0 0,'0'0'1580'0'0,"0"0"-245"0"0,0 0 39 0 0,0 0 18 0 0,0 0-54 0 0,-6 10-145 0 0,-40 94 1801 0 0,36-34-3151 0 0,8-40-9000 0 0,2-25-2313 0 0</inkml:trace>
  <inkml:trace contextRef="#ctx0" brushRef="#br0" timeOffset="-12988.287">3141 3651 10490 0 0,'0'0'1255'0'0,"0"0"315"0"0,-1-10 348 0 0,1-5-1050 0 0,-1-10 146 0 0,-4-2 3094 0 0,-1 25-357 0 0,-7 36-3666 0 0,-4 92-762 0 0,16-84-4331 0 0,0 0-7120 0 0,1-34 4882 0 0</inkml:trace>
  <inkml:trace contextRef="#ctx0" brushRef="#br0" timeOffset="-12778.483">2917 3911 13347 0 0,'0'0'1835'0'0,"0"0"-363"0"0,0 0-300 0 0,0 0-113 0 0,0 0-122 0 0,0 0-131 0 0,0 0-95 0 0,0 0-55 0 0,0 0-9 0 0,0 0-3 0 0,0 0-114 0 0,12 1-157 0 0,225-8-740 0 0,-233 7-821 0 0,20 0 1005 0 0,-19 1-4891 0 0,-3 2-5824 0 0,-2-1 4419 0 0</inkml:trace>
  <inkml:trace contextRef="#ctx0" brushRef="#br0" timeOffset="-12406.602">2863 4192 14771 0 0,'0'0'2270'0'0,"0"0"-515"0"0,0 0-352 0 0,0 0-144 0 0,0 0-184 0 0,0 0-212 0 0,0 0-271 0 0,0 0-224 0 0,0 0-84 0 0,0 0-27 0 0,0 0 15 0 0,0 0 8 0 0,0 0-50 0 0,3 9-42 0 0,7 29-29 0 0,-8-34-135 0 0,0 0 0 0 0,1 0 1 0 0,-1 0-1 0 0,1-1 0 0 0,0 1 0 0 0,-1-1 1 0 0,2 0-1 0 0,-1 0 0 0 0,0 0 1 0 0,1 0-1 0 0,-1 0 0 0 0,1-1 1 0 0,0 1-1 0 0,-1-1 0 0 0,1 0 1 0 0,1 0-1 0 0,-1-1 0 0 0,0 1 1 0 0,0-1-1 0 0,0 0 0 0 0,1 0 0 0 0,-1 0 1 0 0,1-1-1 0 0,-1 0 0 0 0,1 0 1 0 0,0 0-25 0 0,-3-1 26 0 0,0-1 1 0 0,-1 0-1 0 0,1 1 0 0 0,0-1 1 0 0,-1 0-1 0 0,0 0 1 0 0,1 0-1 0 0,-1 0 1 0 0,0 0-1 0 0,0-1 0 0 0,0 1 1 0 0,0 0-1 0 0,-1 0 1 0 0,1-1-1 0 0,-1 1 0 0 0,1-1 1 0 0,-1 1-1 0 0,0 0 1 0 0,0-1-1 0 0,0 1 1 0 0,0-1-1 0 0,0 1 0 0 0,-1 0 1 0 0,1-1-1 0 0,-1 1 1 0 0,1 0-1 0 0,-1-1 1 0 0,0 1-1 0 0,0 0 0 0 0,0 0 1 0 0,0 0-1 0 0,-1-1-26 0 0,-2-8 6 0 0,1-1-1 0 0,0 1 1 0 0,1 0-1 0 0,0-1 1 0 0,0 1-1 0 0,1-1 1 0 0,1 0-1 0 0,0 1 1 0 0,1-1-1 0 0,0 1 1 0 0,1-1-1 0 0,0 1 1 0 0,0-1-1 0 0,1 1 1 0 0,2-3-6 0 0,-2 11-34 0 0,0 1 1 0 0,0-1-1 0 0,0 1 0 0 0,1 0 1 0 0,-1 0-1 0 0,1 0 0 0 0,-1 0 1 0 0,1 0-1 0 0,-1 1 0 0 0,1 0 1 0 0,0 0-1 0 0,0 0 0 0 0,0 0 1 0 0,0 0-1 0 0,0 1 0 0 0,0 0 1 0 0,0 0-1 0 0,0 0 1 0 0,0 0-1 0 0,-1 1 0 0 0,1-1 1 0 0,0 1-1 0 0,0 0 0 0 0,3 1 34 0 0,32 10-5307 0 0,-29-6 108 0 0,-4-2-2351 0 0,-2-2-1172 0 0</inkml:trace>
  <inkml:trace contextRef="#ctx0" brushRef="#br0" timeOffset="-12083.636">3044 4137 12907 0 0,'0'0'2031'0'0,"0"0"-512"0"0,0 0-251 0 0,0 0-153 0 0,0 0-183 0 0,0 0-117 0 0,0 0-111 0 0,0 0-132 0 0,0 0-98 0 0,0 0-109 0 0,11-1-86 0 0,35-4-55 0 0,-45 4-194 0 0,1 1 0 0 0,-1-1-1 0 0,0 1 1 0 0,1-1 0 0 0,-1 1 0 0 0,1-1-1 0 0,-1 1 1 0 0,1 0 0 0 0,-1 0 0 0 0,1 0-1 0 0,-1 0 1 0 0,0 0 0 0 0,1 0 0 0 0,-1 0 0 0 0,1 0-1 0 0,-1 1 1 0 0,1-1 0 0 0,-1 1 0 0 0,1-1-1 0 0,-1 1 1 0 0,0-1 0 0 0,1 1 0 0 0,-1 0-1 0 0,0-1 1 0 0,0 1 0 0 0,0 0 0 0 0,1 0 0 0 0,-1 0-1 0 0,0 0 1 0 0,0 0 0 0 0,0 0 0 0 0,0 0-1 0 0,-1 1 1 0 0,1-1 0 0 0,0 0 0 0 0,0 0-1 0 0,-1 1 1 0 0,1-1 0 0 0,-1 1 0 0 0,1-1 0 0 0,-1 0-1 0 0,1 1 1 0 0,-1-1 0 0 0,0 1 0 0 0,0-1-1 0 0,0 1-29 0 0,-30 51 1177 0 0,-27-1-513 0 0,59-50-641 0 0,-1-1 1 0 0,1 0-1 0 0,-1 0 0 0 0,1 0 1 0 0,0 0-1 0 0,-1 0 0 0 0,1 0 1 0 0,0 0-1 0 0,0 0 0 0 0,0-1 0 0 0,0 1 1 0 0,-1-1-1 0 0,1 0 0 0 0,0 1 1 0 0,0-1-1 0 0,0 0 0 0 0,0 0 1 0 0,0 0-1 0 0,0 0 0 0 0,0 0 1 0 0,0-1-1 0 0,0 1 0 0 0,0-1 1 0 0,0 1-1 0 0,0-1 0 0 0,0 0 1 0 0,-1 1-1 0 0,1-1 0 0 0,0-1-23 0 0,28-3-43 0 0,13-4-158 0 0,-18-1-3653 0 0,-21 6-5160 0 0,-3 4 6179 0 0,0-1-8309 0 0</inkml:trace>
  <inkml:trace contextRef="#ctx0" brushRef="#br0" timeOffset="-10258.503">3427 3818 11442 0 0,'0'0'1578'0'0,"0"0"-304"0"0,0 0-155 0 0,0 0-2 0 0,0 0 58 0 0,0 0-24 0 0,0 0-152 0 0,0 0-211 0 0,0 0-204 0 0,0 0-196 0 0,0 0-173 0 0,4 0-127 0 0,43 2 146 0 0,-24-1-3225 0 0,-4 0-6249 0 0,-13-1-681 0 0</inkml:trace>
  <inkml:trace contextRef="#ctx0" brushRef="#br0" timeOffset="-10054.574">3598 3735 10082 0 0,'0'0'2362'0'0,"0"0"-356"0"0,0 0-397 0 0,0 0-251 0 0,0 0-258 0 0,0 0-165 0 0,0 0-140 0 0,0 0-122 0 0,0 0-92 0 0,0 0-135 0 0,0 0-142 0 0,0 0-114 0 0,-4 10-105 0 0,-12 35-58 0 0,9-7 145 0 0,8-27-2504 0 0,0-3-2454 0 0,0 0-3710 0 0,-1-6 1385 0 0</inkml:trace>
  <inkml:trace contextRef="#ctx0" brushRef="#br0" timeOffset="-9858.858">3507 3641 5097 0 0,'0'0'3127'0'0,"0"0"65"0"0,0 0-416 0 0,0 0-532 0 0,0 0-475 0 0,-10-2-379 0 0,-33-4-302 0 0,-4 32 864 0 0,40-18-1642 0 0,-2 0-178 0 0,0 0 1 0 0,0 1-1 0 0,1 0 1 0 0,0 1-1 0 0,1-1 1 0 0,0 2-1 0 0,1-1 1 0 0,0 1-1 0 0,0 0 1 0 0,1 0-1 0 0,1 0 1 0 0,0 1-1 0 0,0 0 1 0 0,1-1-1 0 0,1 1 1 0 0,0 1-1 0 0,0 9-132 0 0,2-19-49 0 0,1 0-1 0 0,0 0 0 0 0,0 1 1 0 0,0-1-1 0 0,0 0 0 0 0,1 0 0 0 0,-1-1 1 0 0,1 1-1 0 0,-1 0 0 0 0,1 0 1 0 0,0-1-1 0 0,0 1 0 0 0,1-1 0 0 0,-1 0 1 0 0,0 1-1 0 0,1-1 0 0 0,-1 0 1 0 0,1-1-1 0 0,0 1 0 0 0,0 0 0 0 0,0-1 1 0 0,0 1-1 0 0,0-1 0 0 0,0 0 1 0 0,0 0-1 0 0,0 0 0 0 0,0 0 0 0 0,0-1 1 0 0,1 0-1 0 0,-1 1 0 0 0,0-1 50 0 0,54 1-3421 0 0,-9-10-4195 0 0,-31 3 1808 0 0,-6 2-1003 0 0</inkml:trace>
  <inkml:trace contextRef="#ctx0" brushRef="#br0" timeOffset="-9575.775">3669 3675 7082 0 0,'0'0'3575'0'0,"0"0"-854"0"0,0 0-824 0 0,0 0-446 0 0,0 0-226 0 0,0 0 32 0 0,0 0 15 0 0,0 0-103 0 0,0 0-178 0 0,4 11-237 0 0,19 83 540 0 0,-21-87-1297 0 0,-1 0 0 0 0,-1 0 1 0 0,1 0-1 0 0,-1 0 0 0 0,0 0 0 0 0,-1 0 1 0 0,0 0-1 0 0,0 0 0 0 0,0 0 0 0 0,-1-1 1 0 0,0 1-1 0 0,0 0 0 0 0,-1-1 0 0 0,0 1 0 0 0,0-1 1 0 0,-1 0-1 0 0,1 0 0 0 0,-1 0 0 0 0,-1-1 1 0 0,1 1-1 0 0,-1-1 0 0 0,0 0 0 0 0,0 0 1 0 0,0 0-1 0 0,-1-1 0 0 0,1 0 0 0 0,-2 1 3 0 0,-3-4-2722 0 0,8-3-1265 0 0,2-2-3503 0 0,0 1-2924 0 0</inkml:trace>
  <inkml:trace contextRef="#ctx0" brushRef="#br0" timeOffset="-9068.888">3770 3225 12923 0 0,'0'0'2359'0'0,"0"0"-1323"0"0,0 0-328 0 0,0 0 111 0 0,0 0 147 0 0,-11 7 101 0 0,-32 25-53 0 0,40-29-843 0 0,-1 0 0 0 0,1 0 0 0 0,0 1-1 0 0,0-1 1 0 0,1 1 0 0 0,-1 0 0 0 0,1-1-1 0 0,0 1 1 0 0,0 1 0 0 0,0-1 0 0 0,1 0-1 0 0,-1 0 1 0 0,1 1 0 0 0,0-1 0 0 0,-1 5-171 0 0,0 3 335 0 0,-18 156 312 0 0,20-167-736 0 0,0 1-1 0 0,0-1 1 0 0,0 1 0 0 0,-1-1-1 0 0,1 1 1 0 0,-1-1 0 0 0,1 0 0 0 0,-1 1-1 0 0,1-1 1 0 0,-1 0 0 0 0,0 1-1 0 0,0-1 1 0 0,0 0 0 0 0,0 0 0 0 0,0 0-1 0 0,0 0 1 0 0,0 0 0 0 0,0 0-1 0 0,0 0 1 0 0,0 0 0 0 0,0 0 0 0 0,-1 0-1 0 0,1-1 1 0 0,0 1 0 0 0,-1 0-1 0 0,1-1 1 0 0,0 1 0 0 0,-1-1-1 0 0,1 1 1 0 0,-1-1 0 0 0,1 0 0 0 0,-1 0-1 0 0,1 0 1 0 0,-1 0 0 0 0,1 0-1 0 0,-1 0 1 0 0,1 0 0 0 0,-1 0 0 0 0,1-1-1 0 0,0 1 1 0 0,-1 0 0 0 0,0-1 89 0 0,-60-24-8089 0 0,8-25 2976 0 0,31-18 8310 0 0,24 67-3101 0 0,0 0-1 0 0,1 0 1 0 0,-1-1 0 0 0,1 1 0 0 0,-1 1 0 0 0,1-1-1 0 0,0 0 1 0 0,-1 0 0 0 0,1 1 0 0 0,0-1-1 0 0,-1 1 1 0 0,1-1 0 0 0,0 1 0 0 0,0 0-1 0 0,-1-1 1 0 0,1 1 0 0 0,0 0 0 0 0,0 0 0 0 0,0 0-1 0 0,-1 1 1 0 0,1-1 0 0 0,0 0 0 0 0,0 1-1 0 0,-1-1 1 0 0,1 1 0 0 0,0 0 0 0 0,-1-1-1 0 0,1 1 1 0 0,-1 0 0 0 0,2 1-96 0 0,-1-2 70 0 0,25 8 775 0 0,0-1 0 0 0,1-1 0 0 0,0-2-1 0 0,0-1 1 0 0,0-1 0 0 0,1-1 0 0 0,-1-1-1 0 0,0-2 1 0 0,21-4-845 0 0,-49 6 61 0 0,0 0-1 0 0,-1-1 1 0 0,1 1-1 0 0,0 0 0 0 0,0 0 1 0 0,-1-1-1 0 0,1 1 1 0 0,0 0-1 0 0,0-1 1 0 0,-1 1-1 0 0,1 0 0 0 0,0 0 1 0 0,0-1-1 0 0,0 1 1 0 0,0-1-1 0 0,-1 1 1 0 0,1 0-1 0 0,0-1 1 0 0,0 1-1 0 0,0 0 0 0 0,0-1 1 0 0,0 1-1 0 0,0 0 1 0 0,0-1-1 0 0,0 1 1 0 0,0-1-1 0 0,0 1 0 0 0,0 0 1 0 0,0-1-1 0 0,0 1 1 0 0,0 0-1 0 0,1-1 1 0 0,-1 1-1 0 0,0 0 1 0 0,0-1-1 0 0,0 1 0 0 0,0 0 1 0 0,1-1-1 0 0,-1 1 1 0 0,0 0-1 0 0,0-1 1 0 0,1 1-1 0 0,-1 0 0 0 0,0 0 1 0 0,1 0-1 0 0,-1-1 1 0 0,0 1-1 0 0,0 0 1 0 0,1 0-1 0 0,-1 0 1 0 0,0-1-1 0 0,1 1 0 0 0,-1 0 1 0 0,1 0-1 0 0,-1 0 1 0 0,0 0-1 0 0,1 0 1 0 0,-1 0-1 0 0,1 0-60 0 0,-33-10 375 0 0,29 10-367 0 0,0 1 0 0 0,0 0 0 0 0,0 0 0 0 0,0 0-1 0 0,0 0 1 0 0,0 0 0 0 0,0 1 0 0 0,0-1 0 0 0,1 1 0 0 0,-1 0 0 0 0,1 0 0 0 0,-1 0 0 0 0,1 0-1 0 0,0 0 1 0 0,0 1 0 0 0,0-1 0 0 0,0 1 0 0 0,0-1 0 0 0,1 1 0 0 0,-1 0 0 0 0,1-1 0 0 0,-1 1-1 0 0,1 0 1 0 0,0 0 0 0 0,0 0 0 0 0,0 0 0 0 0,1 0 0 0 0,-1 0 0 0 0,1 1 0 0 0,0-1-1 0 0,0 0 1 0 0,0 0 0 0 0,0 0 0 0 0,0 0 0 0 0,1 0 0 0 0,-1 0 0 0 0,1 1 0 0 0,0-1 0 0 0,0 0-1 0 0,0-1 1 0 0,0 1 0 0 0,1 2-8 0 0,0-3-157 0 0,-1 1 0 0 0,0-1 0 0 0,0 0 0 0 0,1 0 0 0 0,-1 0 0 0 0,1-1-1 0 0,0 1 1 0 0,-1 0 0 0 0,1-1 0 0 0,0 1 0 0 0,0-1 0 0 0,0 1 0 0 0,0-1 0 0 0,0 0 0 0 0,0 0 0 0 0,1 0-1 0 0,-1 0 1 0 0,0 0 0 0 0,0 0 0 0 0,1-1 0 0 0,-1 1 0 0 0,1-1 0 0 0,-1 0 0 0 0,1 0 157 0 0,14 1-5202 0 0,-6-2-3137 0 0,-5 0 151 0 0</inkml:trace>
  <inkml:trace contextRef="#ctx0" brushRef="#br0" timeOffset="-8752.78">3906 3412 10426 0 0,'0'0'2579'0'0,"0"0"-518"0"0,0 0-613 0 0,0 0-370 0 0,0 0-170 0 0,0 0-36 0 0,0 0-41 0 0,0 0-66 0 0,0 0-128 0 0,0 0-199 0 0,0 0-135 0 0,0 0-143 0 0,-4 11-99 0 0,-11 32-25 0 0,10-1-949 0 0,7-37-3779 0 0,2-2-4498 0 0,-3-2 1382 0 0</inkml:trace>
  <inkml:trace contextRef="#ctx0" brushRef="#br0" timeOffset="-7811.83">4015 3295 13547 0 0,'0'0'1864'0'0,"0"0"-487"0"0,0 0-411 0 0,0 0-125 0 0,0 0 62 0 0,0 0 79 0 0,0 0-87 0 0,0 0-159 0 0,-3 12-142 0 0,-11 85 517 0 0,-6-12-2268 0 0,2-54-6903 0 0,13-24-2018 0 0</inkml:trace>
  <inkml:trace contextRef="#ctx0" brushRef="#br0" timeOffset="-7183.455">4126 3753 0 0 0,'0'0'589'0'0,"0"0"1468"0"0,0 0 198 0 0,0 0-365 0 0,0 0-398 0 0,0 0-358 0 0,0 0-234 0 0,0 0-39 0 0,0 0 110 0 0,0 0 107 0 0,-4 3 41 0 0,-31 34 3658 0 0,34-36-4682 0 0,1-1 1 0 0,0 1-1 0 0,-1-1 1 0 0,1 0-1 0 0,0 1 1 0 0,0-1-1 0 0,-1 1 1 0 0,1-1-1 0 0,0 1 1 0 0,0-1 0 0 0,0 1-1 0 0,0-1 1 0 0,0 1-1 0 0,0-1 1 0 0,-1 1-1 0 0,1-1 1 0 0,0 1-1 0 0,1-1 1 0 0,-1 1-1 0 0,0-1 1 0 0,0 1-1 0 0,0-1 1 0 0,0 1-1 0 0,0-1 1 0 0,0 1-1 0 0,1-1 1 0 0,-1 1-1 0 0,0-1 1 0 0,0 1 0 0 0,1-1-1 0 0,-1 0 1 0 0,0 1-1 0 0,0-1 1 0 0,1 0-1 0 0,-1 1 1 0 0,1-1-1 0 0,-1 0 1 0 0,0 1-1 0 0,1-1 1 0 0,-1 0-1 0 0,1 1 1 0 0,-1-1-1 0 0,1 0 1 0 0,-1 0-1 0 0,1 0 1 0 0,-1 1-1 0 0,1-1 1 0 0,-1 0 0 0 0,1 0-1 0 0,-1 0 1 0 0,1 0-1 0 0,-1 0 1 0 0,1 0-1 0 0,-1 0 1 0 0,1 0-1 0 0,-1 0 1 0 0,1 0-1 0 0,-1 0 1 0 0,1-1-1 0 0,-1 1 1 0 0,0 0-1 0 0,1 0 1 0 0,-1 0-1 0 0,1-1-95 0 0,7 2-105 0 0,152 13 783 0 0,0-7 1 0 0,14-7-679 0 0,-98 0 112 0 0,-76-1-50 0 0,-1 1 0 0 0,1 0-1 0 0,0 0 1 0 0,0 0-1 0 0,0-1 1 0 0,0 1 0 0 0,0 0-1 0 0,0 0 1 0 0,0 0-1 0 0,0-1 1 0 0,0 1 0 0 0,1 0-1 0 0,-1 0 1 0 0,0 0-1 0 0,0 0 1 0 0,0-1 0 0 0,0 1-1 0 0,0 0 1 0 0,0 0-1 0 0,0 0 1 0 0,0 0 0 0 0,0-1-1 0 0,1 1 1 0 0,-1 0-1 0 0,0 0 1 0 0,0 0-62 0 0,-12-1-2997 0 0,8 2-2398 0 0,2 1-3719 0 0,2-1-1582 0 0</inkml:trace>
  <inkml:trace contextRef="#ctx0" brushRef="#br0" timeOffset="-6302.88">4752 3826 0 0 0,'0'0'1800'0'0,"0"0"420"0"0,0 0 212 0 0,0 0-91 0 0,0 0-226 0 0,0 0-235 0 0,0 0-226 0 0,0 0-214 0 0,0 0-248 0 0,0 0-285 0 0,3 2 3065 0 0,14 4-2528 0 0,424-2 456 0 0,-129 3-1672 0 0,-312-7-234 0 0,0 1 0 0 0,-1-1 0 0 0,1 0 0 0 0,0 0 0 0 0,-1 0 0 0 0,1 1 0 0 0,0-1 0 0 0,0 0-1 0 0,-1 0 1 0 0,1 0 0 0 0,-1 0 0 0 0,1 0 0 0 0,0 0 0 0 0,-1 1 0 0 0,1-1 0 0 0,0 0 0 0 0,-1 0-1 0 0,1 0 1 0 0,0 0 0 0 0,-1 0 0 0 0,1 0 0 0 0,0-1 0 0 0,-1 1 0 0 0,1 0 0 0 0,0 0 0 0 0,-1 0 0 0 0,1 0-1 0 0,0 0 1 0 0,-1 0 0 0 0,1-1 0 0 0,0 1 0 0 0,-1 0 0 0 0,1 0 0 0 0,0 0 0 0 0,-1-1 0 0 0,1 1-1 0 0,0 0 1 0 0,0-1 0 0 0,0 1 0 0 0,-1 0 0 0 0,1 0 0 0 0,0-1 0 0 0,0 1 0 0 0,0 0 0 0 0,0-1-1 0 0,-1 1 1 0 0,1 0 0 0 0,0-1 0 0 0,0 1 0 0 0,0 0 0 0 0,0-1 0 0 0,0 1 0 0 0,0-1 0 0 0,0 1-1 0 0,0 0 1 0 0,0-1 0 0 0,0 1 0 0 0,0 0 0 0 0,0-1 0 0 0,0 1 0 0 0,0 0 0 0 0,1-1 6 0 0,-6 1-556 0 0,-18 1-2523 0 0,7 0-6286 0 0,9 1-2254 0 0</inkml:trace>
  <inkml:trace contextRef="#ctx0" brushRef="#br0" timeOffset="-5512.139">4282 3466 7794 0 0,'0'0'1984'0'0,"0"0"74"0"0,0 0 58 0 0,0 0 2 0 0,0 0-144 0 0,4-10-210 0 0,1-8-1102 0 0,12-30 3359 0 0,-47 123-1616 0 0,-5 45-2950 0 0,35-79-1765 0 0,7-31-2813 0 0,5-5-5931 0 0,-8-5 3190 0 0</inkml:trace>
  <inkml:trace contextRef="#ctx0" brushRef="#br0" timeOffset="-4975.305">4417 3454 5601 0 0,'0'0'4189'0'0,"0"0"-735"0"0,0 0-719 0 0,0 0-711 0 0,0 0-666 0 0,0 0-400 0 0,0 0-250 0 0,0 0-86 0 0,0 0-49 0 0,0 0-109 0 0,0 0-104 0 0,-7 11-118 0 0,-22 33-76 0 0,28-43-149 0 0,-1 0-1 0 0,1 0 0 0 0,0 0 0 0 0,0 0 0 0 0,0 0 0 0 0,0 0 0 0 0,0 0 1 0 0,0 1-1 0 0,1-1 0 0 0,-1 0 0 0 0,0 1 0 0 0,1-1 0 0 0,-1 0 1 0 0,1 1-1 0 0,-1-1 0 0 0,1 1 0 0 0,-1-1 0 0 0,1 1 0 0 0,0-1 0 0 0,0 1 1 0 0,0-1-1 0 0,0 1 0 0 0,0-1 0 0 0,0 1 0 0 0,0-1 0 0 0,1 1 1 0 0,-1-1-1 0 0,0 1 0 0 0,1-1 0 0 0,-1 0 0 0 0,1 1 0 0 0,0-1 0 0 0,-1 1 1 0 0,1-1-1 0 0,0 0 0 0 0,0 0 0 0 0,0 0 0 0 0,0 1 0 0 0,0-1 1 0 0,0 0-1 0 0,0 0 0 0 0,0 0 0 0 0,0 0 0 0 0,1-1 0 0 0,-1 1 1 0 0,0 0-1 0 0,0 0 0 0 0,1-1 0 0 0,-1 1 0 0 0,1-1 0 0 0,0 1-16 0 0,1 0 31 0 0,1-1-1 0 0,0 1 0 0 0,-1-1 1 0 0,1 0-1 0 0,0 0 1 0 0,0 0-1 0 0,-1-1 0 0 0,1 0 1 0 0,0 1-1 0 0,-1-1 1 0 0,1 0-1 0 0,-1 0 0 0 0,1-1 1 0 0,-1 1-1 0 0,1-1 1 0 0,-1 0-1 0 0,0 0 0 0 0,0 0-30 0 0,-1 0-21 0 0,-1-1 0 0 0,0 1 0 0 0,0 0-1 0 0,0-1 1 0 0,0 1 0 0 0,0-1-1 0 0,0 1 1 0 0,-1-1 0 0 0,1 1 0 0 0,-1-1-1 0 0,0 0 1 0 0,0 1 0 0 0,0-1 0 0 0,0 1-1 0 0,0-1 1 0 0,0 0 0 0 0,-1 1 0 0 0,1-1-1 0 0,-1 1 1 0 0,0-1 0 0 0,0 1 0 0 0,0-1-1 0 0,0 1 1 0 0,0 0 0 0 0,-1-1-1 0 0,1 1 1 0 0,0 0 0 0 0,-1 0 0 0 0,0 0-1 0 0,0 0 1 0 0,1 0 0 0 0,-1 1 0 0 0,0-1-1 0 0,-2-1 22 0 0,-22-48-4901 0 0,34 47 32 0 0,18 16 10602 0 0,-16-8-4229 0 0,87 51 1067 0 0,-95-53-2539 0 0,1 0 1 0 0,-1 0-1 0 0,0 0 0 0 0,0 0 0 0 0,0 0 0 0 0,0 1 0 0 0,0-1 0 0 0,0 1 0 0 0,-1-1 0 0 0,1 1 0 0 0,-1 0 0 0 0,0-1 0 0 0,0 1 0 0 0,0 0 0 0 0,0 0 1 0 0,0 0-1 0 0,-1 0 0 0 0,1 0 0 0 0,-1 0 0 0 0,0 0 0 0 0,0 0 0 0 0,0 0 0 0 0,0 0 0 0 0,0 0 0 0 0,-1 0 0 0 0,0 0 0 0 0,1 0 0 0 0,-1 0 0 0 0,0 0 0 0 0,0 0 1 0 0,-1 0-1 0 0,1-1 0 0 0,0 1 0 0 0,-3 2-32 0 0,-112 119 524 0 0,116-124-608 0 0,0 0 1 0 0,0-1 0 0 0,1 1-1 0 0,-1 0 1 0 0,0 0 0 0 0,0-1-1 0 0,1 1 1 0 0,-1 0 0 0 0,0 0-1 0 0,0 0 1 0 0,1 0 0 0 0,-1-1-1 0 0,0 1 1 0 0,1 0 0 0 0,-1 0-1 0 0,0 0 1 0 0,0 0 0 0 0,1 0-1 0 0,-1 0 1 0 0,0 0 0 0 0,1 0-1 0 0,-1 0 1 0 0,0 0-1 0 0,1 0 1 0 0,-1 0 0 0 0,0 0-1 0 0,1 0 1 0 0,-1 0 0 0 0,0 0-1 0 0,1 0 1 0 0,-1 0 0 0 0,0 0-1 0 0,0 1 1 0 0,1-1 0 0 0,-1 0-1 0 0,0 0 1 0 0,1 0 0 0 0,-1 1-1 0 0,0-1 1 0 0,0 0 0 0 0,1 0-1 0 0,-1 0 1 0 0,0 1-1 0 0,0-1 1 0 0,0 0 0 0 0,0 1-1 0 0,1-1 1 0 0,-1 0 0 0 0,0 0-1 0 0,0 1 1 0 0,0-1 0 0 0,0 0-1 0 0,0 1 1 0 0,0-1 0 0 0,0 0-1 0 0,0 1 1 0 0,0-1 0 0 0,0 0-1 0 0,0 1 1 0 0,0-1 0 0 0,0 0-1 0 0,0 1 1 0 0,0-1 0 0 0,0 0-1 0 0,0 1 1 0 0,0-1-1 0 0,0 0 1 0 0,0 1 83 0 0,16-6-10601 0 0,-9 3 1115 0 0</inkml:trace>
  <inkml:trace contextRef="#ctx0" brushRef="#br0" timeOffset="-4698.477">4675 3553 15803 0 0,'0'0'1553'0'0,"0"0"-609"0"0,0 0-104 0 0,0 0 88 0 0,0 0-8 0 0,0 0-87 0 0,0 0-329 0 0,0 0-264 0 0,0 0-80 0 0,0 0-56 0 0,0 0 24 0 0,0 0-120 0 0,0 0-232 0 0,0 0-296 0 0,73-7-592 0 0,-53 5-1321 0 0,-5-1-2792 0 0,-6 2-6634 0 0</inkml:trace>
  <inkml:trace contextRef="#ctx0" brushRef="#br0" timeOffset="-4490.643">4963 3402 12531 0 0,'0'0'3522'0'0,"0"0"-1255"0"0,0 0-511 0 0,0 0-226 0 0,0 0-308 0 0,0 0-330 0 0,0 0-279 0 0,0 0-209 0 0,0 0-52 0 0,0 0 14 0 0,0 0 6 0 0,0 0-23 0 0,0 0-70 0 0,-7 11-79 0 0,-21 37-55 0 0,2 51-141 0 0,23-90-484 0 0,-3 17-75 0 0,7-10-6682 0 0,2-14-4101 0 0,-2-1 4144 0 0</inkml:trace>
  <inkml:trace contextRef="#ctx0" brushRef="#br0" timeOffset="-4220.028">5053 3447 8738 0 0,'0'0'5964'0'0,"0"0"-3230"0"0,0 0-1225 0 0,0 0-219 0 0,0 0-92 0 0,0 0-142 0 0,0 0-153 0 0,0 0-233 0 0,-8 10-185 0 0,-24 35-137 0 0,12 8 145 0 0,22-24-4744 0 0,1-26-4703 0 0,-2-2-1725 0 0</inkml:trace>
  <inkml:trace contextRef="#ctx0" brushRef="#br0" timeOffset="-3824.438">5153 3353 13155 0 0,'0'0'1803'0'0,"0"0"-337"0"0,0 0-333 0 0,0 0-185 0 0,0 0-190 0 0,0 0-171 0 0,-10 6-134 0 0,-30 21-154 0 0,39-26-283 0 0,0 0 1 0 0,0-1 0 0 0,0 1-1 0 0,1 0 1 0 0,-1 0-1 0 0,0 0 1 0 0,1 0 0 0 0,-1 0-1 0 0,1 0 1 0 0,-1 0-1 0 0,1 0 1 0 0,0 0 0 0 0,-1 0-1 0 0,1 0 1 0 0,0 0 0 0 0,0 1-1 0 0,-1-1 1 0 0,1 0-1 0 0,0 0 1 0 0,0 0 0 0 0,0 0-1 0 0,1 0 1 0 0,-1 0-1 0 0,0 1 1 0 0,0-1 0 0 0,1 0-1 0 0,-1 0 1 0 0,0 0 0 0 0,1 0-1 0 0,-1 0 1 0 0,1 0-1 0 0,-1 0 1 0 0,1 0 0 0 0,0 0-1 0 0,-1 0 1 0 0,1-1-1 0 0,0 1 1 0 0,0 0 0 0 0,0 0-1 0 0,-1-1 1 0 0,1 1-1 0 0,0 0 1 0 0,0-1 0 0 0,0 1-1 0 0,0-1 1 0 0,0 1 0 0 0,0-1-1 0 0,0 1 1 0 0,1-1-1 0 0,-1 0 1 0 0,0 0 0 0 0,0 1-1 0 0,0-1 1 0 0,0 0-1 0 0,0 0 1 0 0,0 0 0 0 0,0 0-1 0 0,1 0 1 0 0,-1-1-17 0 0,145 8 632 0 0,-146-6-519 0 0,0 1 1 0 0,0 0-1 0 0,0 0 1 0 0,0 0-1 0 0,0-1 0 0 0,0 1 1 0 0,-1 0-1 0 0,1 0 0 0 0,-1-1 1 0 0,1 1-1 0 0,-1 0 0 0 0,0-1 1 0 0,0 1-1 0 0,0 0 0 0 0,0-1 1 0 0,0 1-1 0 0,0-1 1 0 0,0 0-1 0 0,0 1 0 0 0,0-1 1 0 0,-1 0-1 0 0,1 0 0 0 0,-1 0 1 0 0,1 0-1 0 0,-1 0 0 0 0,1 1-113 0 0,-92 102 1813 0 0,43-24-4873 0 0,43-67 720 0 0,1-1-4638 0 0,2-4-4569 0 0</inkml:trace>
  <inkml:trace contextRef="#ctx0" brushRef="#br0" timeOffset="-3489.636">4505 4339 13419 0 0,'0'0'700'0'0,"0"0"-55"0"0,3-13 116 0 0,29-102 2390 0 0,7 3 3126 0 0,-31 143-5162 0 0,-7-17-976 0 0,-1-4-108 0 0,0-1-1 0 0,1 1 1 0 0,0 0 0 0 0,0-1 0 0 0,1 1 0 0 0,1-1 0 0 0,-1 0 0 0 0,2 0 0 0 0,-1 0 0 0 0,1 0 0 0 0,0 0 0 0 0,5 5-31 0 0,7-65 1531 0 0,-10-10-1476 0 0,-4 29-60 0 0,1-1 0 0 0,1 1 0 0 0,2 0 0 0 0,1 0 0 0 0,2 1 0 0 0,2-2 5 0 0,-10 31-4 0 0,-1 1 0 0 0,1-1 0 0 0,0 0 0 0 0,0 0 0 0 0,1 1-1 0 0,-1-1 1 0 0,0 0 0 0 0,1 1 0 0 0,-1-1 0 0 0,1 1 0 0 0,-1 0 0 0 0,1-1 0 0 0,-1 1 0 0 0,1 0 0 0 0,0 0 0 0 0,0 0-1 0 0,0 0 1 0 0,0 0 0 0 0,-1 1 0 0 0,1-1 0 0 0,0 0 0 0 0,0 1 0 0 0,0 0 0 0 0,1-1 0 0 0,-1 1 0 0 0,0 0-1 0 0,0 0 1 0 0,0 0 0 0 0,0 0 0 0 0,0 0 0 0 0,0 1 0 0 0,0-1 0 0 0,0 1 0 0 0,0-1 0 0 0,0 1 0 0 0,0 0 0 0 0,0 0-1 0 0,-1 0 1 0 0,1 0 0 0 0,0 0 0 0 0,0 0 0 0 0,-1 0 0 0 0,1 1 4 0 0,214 38-7695 0 0,-211-38 1283 0 0,-3-1-4950 0 0</inkml:trace>
  <inkml:trace contextRef="#ctx0" brushRef="#br0" timeOffset="-3280.512">4784 4116 9890 0 0,'0'0'2611'0'0,"0"0"-573"0"0,0 0-436 0 0,0 0-170 0 0,0 0-38 0 0,0 0 10 0 0,0 0-137 0 0,0 0-252 0 0,11-2-228 0 0,51-8 358 0 0,-60 10-1091 0 0,0 0-1 0 0,0 1 0 0 0,1-1 1 0 0,-1 0-1 0 0,0 1 1 0 0,0 0-1 0 0,0-1 1 0 0,0 1-1 0 0,0 0 0 0 0,0 0 1 0 0,0 0-1 0 0,0 0 1 0 0,0 1-1 0 0,-1-1 0 0 0,1 0 1 0 0,0 1-1 0 0,-1-1 1 0 0,1 1-1 0 0,-1 0 1 0 0,1-1-1 0 0,-1 1 0 0 0,0 0 1 0 0,0 0-1 0 0,0 0 1 0 0,0 0-1 0 0,0 0 0 0 0,0 0 1 0 0,-1 0-1 0 0,1 0 1 0 0,-1 0-1 0 0,1 0 1 0 0,-1 0-1 0 0,0 1 0 0 0,0-1 1 0 0,0 0-1 0 0,0 0 1 0 0,0 0-1 0 0,0 1 0 0 0,0-1 1 0 0,-1 0-1 0 0,1 0 1 0 0,-1 0-1 0 0,0 0 0 0 0,0 0 1 0 0,0 0-1 0 0,0 0 1 0 0,0 0-1 0 0,0 0 1 0 0,0 0-1 0 0,0-1 0 0 0,-1 1 1 0 0,1 0-1 0 0,-1-1 1 0 0,1 1-1 0 0,-1-1 0 0 0,0 1 1 0 0,0-1-54 0 0,-56 65 297 0 0,59-64-284 0 0,0 0 0 0 0,0-1-1 0 0,0 1 1 0 0,1 0 0 0 0,-1 0-1 0 0,1-1 1 0 0,-1 1 0 0 0,1-1-1 0 0,0 1 1 0 0,0-1 0 0 0,-1 0 0 0 0,1 0-1 0 0,0 1 1 0 0,0-1 0 0 0,0-1-1 0 0,0 1 1 0 0,1 0 0 0 0,-1 0-1 0 0,0-1 1 0 0,0 1 0 0 0,0-1-1 0 0,0 0 1 0 0,1 0 0 0 0,-1 0-1 0 0,0 0 1 0 0,0 0 0 0 0,1 0-1 0 0,-1 0 1 0 0,0-1 0 0 0,0 1 0 0 0,0-1-1 0 0,0 0 1 0 0,1 0-13 0 0,5 1-29 0 0,51-1-813 0 0,-21 0-5855 0 0,-22 0-5415 0 0</inkml:trace>
  <inkml:trace contextRef="#ctx0" brushRef="#br1" timeOffset="48479.43">7241 4261 0 0 0,'0'0'1227'0'0,"0"0"1087"0"0,0 0 345 0 0,0 0-30 0 0,0 0-242 0 0,0 0-339 0 0,0 0-345 0 0,0 0-299 0 0,0 0-213 0 0,0 0-189 0 0,-22 7 6821 0 0,51-7-6203 0 0,10-1-115 0 0,-15 0-4969 0 0,-8 0-8306 0 0,-15 1 333 0 0</inkml:trace>
  <inkml:trace contextRef="#ctx0" brushRef="#br1" timeOffset="48827.87">7432 4174 9162 0 0,'0'0'4954'0'0,"0"0"-2474"0"0,0 0-1206 0 0,0 0-321 0 0,0 0-29 0 0,0 0 9 0 0,0 0-120 0 0,0 0-232 0 0,0 0-118 0 0,0 0 5 0 0,0 0 48 0 0,0 0 47 0 0,0 0-40 0 0,-1 7-78 0 0,-28 68 1169 0 0,11-26-1365 0 0,18-48-388 0 0,0-1-97 0 0,0 0-202 0 0,0 0-351 0 0,-3-2-13498 0 0,2 2 3261 0 0</inkml:trace>
  <inkml:trace contextRef="#ctx0" brushRef="#br1" timeOffset="49161.134">7259 4102 6121 0 0,'0'0'2798'0'0,"0"0"-571"0"0,0 0-234 0 0,0 0-170 0 0,0 0-171 0 0,0 0-214 0 0,0 0-231 0 0,0 0-208 0 0,0 0-202 0 0,0 0-178 0 0,0 0-156 0 0,0 0-111 0 0,0 0-33 0 0,-8-4 11 0 0,-25-9 30 0 0,-8 29 1149 0 0,36-12-1311 0 0,-4 3-29 0 0,-1 1 0 0 0,1 0-1 0 0,1 1 1 0 0,0-1-1 0 0,0 2 1 0 0,1-1-1 0 0,0 1 1 0 0,0 0 0 0 0,1 1-1 0 0,0-1 1 0 0,1 1-1 0 0,-2 7-168 0 0,5-13 39 0 0,1-1 0 0 0,0 1 0 0 0,-1-1 1 0 0,1 1-1 0 0,1-1 0 0 0,-1 1 0 0 0,1 0 0 0 0,0-1 0 0 0,0 1 0 0 0,0 0 0 0 0,1 0 0 0 0,-1-1 0 0 0,1 1 0 0 0,0-1 0 0 0,1 1 0 0 0,-1-1 0 0 0,1 1 0 0 0,0-1 0 0 0,0 0 0 0 0,0 0 0 0 0,1 0 0 0 0,-1 0 0 0 0,1 0 0 0 0,0 0 0 0 0,0-1 0 0 0,0 1 1 0 0,1-1-1 0 0,-1 0 0 0 0,1 0 0 0 0,0 0 0 0 0,0-1 0 0 0,0 1 0 0 0,0-1-39 0 0,72 20 557 0 0,-41-24-2961 0 0,-12-2-3467 0 0,0-4-5051 0 0,-17 5 1045 0 0</inkml:trace>
  <inkml:trace contextRef="#ctx0" brushRef="#br1" timeOffset="49448.644">7490 4112 17956 0 0,'0'0'1047'0'0,"0"0"-206"0"0,0 0-47 0 0,0 0 149 0 0,0 0 120 0 0,0 0-49 0 0,0 0-173 0 0,0 0-161 0 0,0 0-123 0 0,11 11-119 0 0,34 35-101 0 0,-43-43-306 0 0,1 0 1 0 0,-1 0-1 0 0,0 0 1 0 0,0 0-1 0 0,-1 1 1 0 0,1-1-1 0 0,-1 1 1 0 0,0 0-1 0 0,0-1 1 0 0,0 1-1 0 0,0 0 1 0 0,-1-1-1 0 0,1 1 1 0 0,-1 0-1 0 0,0 0 1 0 0,0 0-1 0 0,0-1 1 0 0,-1 1-1 0 0,1 0 1 0 0,-1 0-1 0 0,0-1 1 0 0,0 1-1 0 0,0-1 1 0 0,-1 1-1 0 0,1-1 1 0 0,-1 1-1 0 0,0-1 1 0 0,0 0-1 0 0,0 1 1 0 0,0-1-1 0 0,-1 0 1 0 0,0 0-32 0 0,0 2 23 0 0,-4 6-6 0 0,0 0 0 0 0,-1-1 0 0 0,0 0 0 0 0,0 0 0 0 0,-1-1 0 0 0,-1 0 0 0 0,1 0 1 0 0,-2-1-1 0 0,-2 2-17 0 0,-17 4-127 0 0,20-16-3196 0 0,10-6-6584 0 0,0 7 9232 0 0,1-3-10805 0 0</inkml:trace>
  <inkml:trace contextRef="#ctx0" brushRef="#br1" timeOffset="49918.734">7586 3729 5817 0 0,'0'0'2929'0'0,"0"0"-689"0"0,0 0-257 0 0,0 0-154 0 0,0 0-203 0 0,0 0-169 0 0,0 0-137 0 0,0 0-179 0 0,0 0-149 0 0,0 0-157 0 0,0 0-239 0 0,0 0-232 0 0,-6-8-176 0 0,-20-25-123 0 0,26 33-54 0 0,-1 0 0 0 0,0 0 0 0 0,1 0 0 0 0,-1 0 0 0 0,0 0 0 0 0,1 0 0 0 0,-1 0 0 0 0,0 0 0 0 0,1 0 0 0 0,-1 0 0 0 0,0 1 0 0 0,0-1 0 0 0,1 0 0 0 0,-1 0 0 0 0,1 1 0 0 0,-1-1 0 0 0,0 0 0 0 0,1 1 0 0 0,-1-1 0 0 0,1 0 0 0 0,-1 1 0 0 0,0-1 0 0 0,1 1 0 0 0,0-1 0 0 0,-1 1 0 0 0,1-1-1 0 0,-1 1 1 0 0,1 0 0 0 0,-1-1 0 0 0,1 1 0 0 0,0-1 0 0 0,0 1 0 0 0,-1 0 0 0 0,1-1 0 0 0,0 1 0 0 0,0 0 0 0 0,0-1 0 0 0,0 1 0 0 0,-1 0 0 0 0,1 0 0 0 0,0-1 0 0 0,0 1 0 0 0,1 0-11 0 0,-2 1 99 0 0,-48 218 3473 0 0,48-216-3564 0 0,-1-1 0 0 0,0 1 1 0 0,0-1-1 0 0,0 1 0 0 0,0-1 0 0 0,0 0 1 0 0,0 1-1 0 0,-1-1 0 0 0,0 0 1 0 0,1-1-1 0 0,-1 1 0 0 0,0 0 1 0 0,-1-1-1 0 0,1 0 0 0 0,0 0 1 0 0,-1 0-1 0 0,1 0 0 0 0,-1 0 1 0 0,0-1-1 0 0,1 1 0 0 0,-1-1 1 0 0,0 0-1 0 0,0 0 0 0 0,0-1 1 0 0,-3 1-9 0 0,-7-12-4264 0 0,8 0-7197 0 0,4 7 165 0 0</inkml:trace>
  <inkml:trace contextRef="#ctx0" brushRef="#br1" timeOffset="50389.662">7344 3840 3161 0 0,'0'0'4009'0'0,"0"0"-1828"0"0,0 0-860 0 0,0 0-213 0 0,0 0 113 0 0,0 0 232 0 0,0 0 87 0 0,0 0-156 0 0,0 0-235 0 0,12 0-224 0 0,96 0 1176 0 0,76 7-1104 0 0,-183-7-960 0 0,0 0-1 0 0,-1 0 1 0 0,1 0 0 0 0,-1 0-1 0 0,1 0 1 0 0,-1 0 0 0 0,1 0-1 0 0,0 0 1 0 0,-1 0 0 0 0,1 0-1 0 0,-1 0 1 0 0,1 0 0 0 0,-1-1-1 0 0,1 1 1 0 0,-1 0 0 0 0,1 0-1 0 0,-1-1 1 0 0,1 1 0 0 0,-1 0-1 0 0,1-1 1 0 0,-1 1 0 0 0,1 0-1 0 0,-1-1 1 0 0,0 1-1 0 0,1 0 1 0 0,-1-1 0 0 0,0 1-1 0 0,1-1 1 0 0,-1 1 0 0 0,0-1-1 0 0,1 1 1 0 0,-1-1 0 0 0,0 1-1 0 0,0-1 1 0 0,0 1 0 0 0,0-1-1 0 0,1 0 1 0 0,-1 1 0 0 0,0-1-1 0 0,0 1 1 0 0,0-1 0 0 0,0 1-1 0 0,0-1 1 0 0,0 1 0 0 0,0-1-1 0 0,-1 0 1 0 0,1 1 0 0 0,0-1-1 0 0,0 1 1 0 0,0-1-1 0 0,0 1 1 0 0,-1-1 0 0 0,1 1-1 0 0,0-1 1 0 0,-1 1 0 0 0,1-1-1 0 0,0 1 1 0 0,-1-1 0 0 0,1 1-1 0 0,0 0 1 0 0,-1-1 0 0 0,0 1-37 0 0,1 0 84 0 0,0 0 12 0 0,0 0-31 0 0,0 0 11 0 0,-4 2 6 0 0,-1 0 0 0 0,1 1 0 0 0,-1-1 0 0 0,1 1 0 0 0,0 0 0 0 0,0 1 0 0 0,1-1 0 0 0,-1 1 0 0 0,1-1 0 0 0,-1 1 0 0 0,1 0 0 0 0,0 0 0 0 0,1 1 0 0 0,-1-1 0 0 0,1 1 0 0 0,-1-1 0 0 0,2 1 0 0 0,-1 0 0 0 0,-1 4-82 0 0,1-7 15 0 0,0 1-1 0 0,0 0 1 0 0,0 0 0 0 0,1 1 0 0 0,-1-1 0 0 0,1 0 0 0 0,0 0 0 0 0,0 1 0 0 0,0-1-1 0 0,0 0 1 0 0,1 1 0 0 0,-1-1 0 0 0,1 1 0 0 0,0-1 0 0 0,0 1 0 0 0,0-1-1 0 0,0 1 1 0 0,1-1 0 0 0,-1 1 0 0 0,1-1 0 0 0,0 1 0 0 0,0-1 0 0 0,0 0 0 0 0,1 1-1 0 0,-1-1 1 0 0,1 0 0 0 0,0 0 0 0 0,-1 0 0 0 0,1 0 0 0 0,1 0 0 0 0,-1-1 0 0 0,0 1-1 0 0,1-1 1 0 0,-1 1 0 0 0,1-1 0 0 0,0 0 0 0 0,0 0 0 0 0,0 0 0 0 0,0 0-1 0 0,0-1 1 0 0,0 1 0 0 0,0-1 0 0 0,1 0 0 0 0,-1 0 0 0 0,0 0 0 0 0,1 0 0 0 0,1 0-15 0 0,-4-1-38 0 0,10-2-3959 0 0,-9-1-921 0 0,-1-1-3445 0 0,0 2-1722 0 0</inkml:trace>
  <inkml:trace contextRef="#ctx0" brushRef="#br1" timeOffset="53716.57">7807 3870 0 0 0,'0'0'2454'0'0,"0"0"321"0"0,0 0-30 0 0,0 0-190 0 0,0 0-188 0 0,0 0-289 0 0,0 0-356 0 0,0 0-342 0 0,0 0-251 0 0,0 0-198 0 0,0 0-192 0 0,0 0-128 0 0,0 0-130 0 0,-3-7-122 0 0,-10-21-99 0 0,12 28-248 0 0,1-1 0 0 0,-1 1 1 0 0,0-1-1 0 0,1 1 0 0 0,-1-1 0 0 0,0 1 0 0 0,1 0 0 0 0,-1-1 0 0 0,0 1 0 0 0,0 0 1 0 0,0 0-1 0 0,1-1 0 0 0,-1 1 0 0 0,0 0 0 0 0,0 0 0 0 0,0 0 0 0 0,0 0 1 0 0,1 0-1 0 0,-1 0 0 0 0,0 0 0 0 0,0 1 0 0 0,0-1 0 0 0,1 0 0 0 0,-1 0 0 0 0,0 1 1 0 0,0-1-1 0 0,0 0 0 0 0,1 1 0 0 0,-1-1 0 0 0,0 1 0 0 0,1-1 0 0 0,-1 1 1 0 0,0-1-1 0 0,1 1 0 0 0,-1-1 0 0 0,1 1 0 0 0,-1-1 0 0 0,1 1 0 0 0,-1 0 0 0 0,1 0 1 0 0,-1 0-13 0 0,-1 0 38 0 0,-36 56 336 0 0,37-56-348 0 0,0 1 0 0 0,0-1 0 0 0,1 1 0 0 0,-1-1 0 0 0,1 1 0 0 0,-1-1 0 0 0,1 1 0 0 0,-1-1 0 0 0,1 1 0 0 0,0 0 0 0 0,0-1 0 0 0,0 1 0 0 0,0-1 0 0 0,0 1 0 0 0,0 0 0 0 0,1-1 0 0 0,-1 1 0 0 0,0-1 0 0 0,1 1 0 0 0,-1-1 0 0 0,1 1 0 0 0,0-1 0 0 0,-1 1 0 0 0,1-1 0 0 0,0 1 0 0 0,0-1 0 0 0,0 0 0 0 0,0 1 0 0 0,0-1 0 0 0,0 0 0 0 0,0 0 0 0 0,0 0 0 0 0,1 0 0 0 0,-1 0 0 0 0,0 0 0 0 0,1 0 0 0 0,-1-1 0 0 0,1 1 0 0 0,-1 0 0 0 0,1-1-26 0 0,0 1 60 0 0,0 0 0 0 0,0-1 0 0 0,-1 1 0 0 0,1-1 0 0 0,0 1 0 0 0,0-1 0 0 0,0 0 0 0 0,0 0 0 0 0,0 0 0 0 0,0 0 0 0 0,0 0 0 0 0,0 0 0 0 0,0-1 0 0 0,-1 1 0 0 0,1-1 0 0 0,0 1 0 0 0,0-1 0 0 0,0 0 0 0 0,0 1 0 0 0,-1-1 0 0 0,1 0 0 0 0,0 0 0 0 0,-1 0 0 0 0,1-1 0 0 0,-1 1 0 0 0,1 0 0 0 0,-1-1 0 0 0,0 1 0 0 0,1 0 0 0 0,-1-1 0 0 0,0 0 0 0 0,0 1 0 0 0,0-1 0 0 0,0 0 0 0 0,0 1 0 0 0,-1-1 0 0 0,1 0 0 0 0,0 0 0 0 0,-1-1-60 0 0,8-75-1142 0 0,-12 55-3630 0 0,2 16-1114 0 0,0-1-5492 0 0,2 7 7680 0 0</inkml:trace>
  <inkml:trace contextRef="#ctx0" brushRef="#br1" timeOffset="54034.21">7861 3786 4801 0 0,'0'0'3247'0'0,"0"0"-506"0"0,0 0-511 0 0,0 0-375 0 0,0 0-228 0 0,0 0-197 0 0,0 0-238 0 0,0 0-223 0 0,0 0-131 0 0,0 0-145 0 0,0 0-121 0 0,0 0-74 0 0,7 6-78 0 0,21 18-37 0 0,-27-22-347 0 0,0 0 1 0 0,0 1-1 0 0,0-1 0 0 0,-1 0 1 0 0,1 0-1 0 0,-1 1 1 0 0,1-1-1 0 0,-1 0 0 0 0,0 1 1 0 0,0-1-1 0 0,0 0 1 0 0,0 1-1 0 0,0-1 0 0 0,0 0 1 0 0,-1 1-1 0 0,1-1 1 0 0,-1 0-1 0 0,1 1 0 0 0,-1-1 1 0 0,0 0-1 0 0,0 0 1 0 0,0 0-1 0 0,0 0 0 0 0,-1 0 1 0 0,1 0-1 0 0,-1 0 1 0 0,1 0-1 0 0,-2 1-36 0 0,0 1 30 0 0,-36 48 524 0 0,7-12-2025 0 0,16-11-5117 0 0,14-24-63 0 0,0-2-3738 0 0</inkml:trace>
  <inkml:trace contextRef="#ctx0" brushRef="#br1" timeOffset="54344.766">7989 4193 12051 0 0,'0'0'1905'0'0,"0"0"-98"0"0,0 0-193 0 0,0 0-122 0 0,0 0-49 0 0,0 0-40 0 0,3-11-114 0 0,8-30-228 0 0,-26 141 1329 0 0,8-63-2126 0 0,3-14 535 0 0,1-8-3799 0 0,1-2-3236 0 0,-1-1-4544 0 0,2-10 3278 0 0</inkml:trace>
  <inkml:trace contextRef="#ctx0" brushRef="#br1" timeOffset="54634.602">7903 4255 6001 0 0,'0'0'3734'0'0,"0"0"-1093"0"0,0 0-638 0 0,0 0-224 0 0,0 0-227 0 0,0 0-317 0 0,0 0-361 0 0,0 0-235 0 0,0 0-34 0 0,0 0 95 0 0,0 0 114 0 0,0 0 17 0 0,3 1-106 0 0,166 5 270 0 0,-140-6-3136 0 0,-14 0-1556 0 0,-1 1-4787 0 0,-8-1-2322 0 0</inkml:trace>
  <inkml:trace contextRef="#ctx0" brushRef="#br1" timeOffset="54949.392">8355 4201 17004 0 0,'0'0'1397'0'0,"0"0"-86"0"0,0 0-79 0 0,0 0-82 0 0,0 0-115 0 0,0 0-100 0 0,0 0-154 0 0,0 0-151 0 0,0 0-157 0 0,0 0-149 0 0,0 0-122 0 0,0 0-82 0 0,0 0-59 0 0,-3-3-4 0 0,1 2-44 0 0,1 0 0 0 0,0 0-1 0 0,0 0 1 0 0,0 0 0 0 0,-1 0-1 0 0,1 1 1 0 0,0-1-1 0 0,-1 1 1 0 0,1-1 0 0 0,-1 1-1 0 0,1-1 1 0 0,-1 1 0 0 0,1 0-1 0 0,-1 0 1 0 0,1-1 0 0 0,-1 1-1 0 0,1 0 1 0 0,-1 1 0 0 0,1-1-1 0 0,-1 0 1 0 0,1 0-1 0 0,-1 1 1 0 0,1-1 0 0 0,0 0-1 0 0,-1 1 1 0 0,1 0 0 0 0,-1-1-1 0 0,1 1 1 0 0,0 0 0 0 0,0 0-1 0 0,-1-1 1 0 0,1 1 0 0 0,0 0-1 0 0,0 0 1 0 0,0 0-1 0 0,0 1 1 0 0,0-1 0 0 0,0 0-1 0 0,0 0 1 0 0,1 0 0 0 0,-1 1-1 0 0,0-1 1 0 0,1 0 0 0 0,-1 1-1 0 0,0-1 1 0 0,1 1-13 0 0,-4 3 26 0 0,1 0 0 0 0,-1-1 1 0 0,1 1-1 0 0,0 1 0 0 0,0-1 1 0 0,1 0-1 0 0,0 1 0 0 0,0-1 1 0 0,0 1-1 0 0,0 0 0 0 0,1-1 1 0 0,0 1-1 0 0,0 0 0 0 0,1 0 1 0 0,0 0-1 0 0,0 0 0 0 0,0 0 1 0 0,0 0-1 0 0,1-1 0 0 0,0 1 0 0 0,0 0 1 0 0,1 0-1 0 0,0-1 0 0 0,0 1 1 0 0,1 2-27 0 0,0-5-304 0 0,-1 0-1 0 0,0 0 1 0 0,1-1 0 0 0,-1 1 0 0 0,1-1-1 0 0,0 1 1 0 0,0-1 0 0 0,0 0 0 0 0,0 0-1 0 0,0 0 1 0 0,1 0 0 0 0,-1-1 0 0 0,0 0-1 0 0,1 1 1 0 0,-1-1 0 0 0,1 0 0 0 0,0-1-1 0 0,0 1 305 0 0,4 0-4424 0 0,-3-1-2445 0 0,-1 0-4313 0 0</inkml:trace>
  <inkml:trace contextRef="#ctx0" brushRef="#br1" timeOffset="55158.512">8396 4292 7906 0 0,'0'0'5130'0'0,"0"0"-2529"0"0,0 0-781 0 0,0 0-80 0 0,0 0-178 0 0,0 0-315 0 0,0 0-387 0 0,0 0-301 0 0,0 0-188 0 0,0 0-135 0 0,0 0-57 0 0,0 0-59 0 0,0 0-56 0 0,10-1-34 0 0,-4 0-177 0 0,47-4 285 0 0,-10 6-2932 0 0,-32 0-1065 0 0,-4 0-3083 0 0,-1-1-3879 0 0</inkml:trace>
  <inkml:trace contextRef="#ctx0" brushRef="#br1" timeOffset="55426.236">8595 4198 8162 0 0,'0'0'3470'0'0,"0"0"-580"0"0,0 0-707 0 0,0 0-631 0 0,0 0-484 0 0,0 0-273 0 0,0 0-61 0 0,0 0 10 0 0,0 0 55 0 0,0 0 44 0 0,0 0-130 0 0,0 0-157 0 0,0 0-117 0 0,-3 10-127 0 0,-15 95 320 0 0,18-99-1379 0 0,0 10 281 0 0,2-11-4637 0 0,1-2-4994 0 0,-2-3 618 0 0</inkml:trace>
  <inkml:trace contextRef="#ctx0" brushRef="#br1" timeOffset="55703.13">8707 4178 11939 0 0,'0'0'3916'0'0,"0"0"-1973"0"0,0 0-904 0 0,0 0-206 0 0,0 0 63 0 0,0 0 119 0 0,0 0-2 0 0,0 0-130 0 0,0 0-147 0 0,0 0-146 0 0,1 12-153 0 0,9 86 466 0 0,-12-90-905 0 0,0-1 1 0 0,0 0 0 0 0,-1 1-1 0 0,0-1 1 0 0,-1 0-1 0 0,1-1 1 0 0,-1 1-1 0 0,-1-1 1 0 0,1 1-1 0 0,-1-1 1 0 0,0-1-1 0 0,-1 1 1 0 0,1-1-1 0 0,-1 0 1 0 0,0 0 0 0 0,0 0-1 0 0,-1-1 1 0 0,1 0-1 0 0,-1 0 1 0 0,0-1-1 0 0,-7 3 2 0 0,-2-5-2863 0 0,12-3-2106 0 0,1-2-4574 0 0,2 2 806 0 0</inkml:trace>
  <inkml:trace contextRef="#ctx0" brushRef="#br1" timeOffset="55986.333">8892 3800 10378 0 0,'0'0'2537'0'0,"0"0"-730"0"0,0 0-286 0 0,0 0-102 0 0,0 0-226 0 0,0 0-226 0 0,0 0-210 0 0,0 0-241 0 0,0 0-105 0 0,0 0-35 0 0,0 0-37 0 0,-11-2 19 0 0,-32-4 0 0 0,42 6-333 0 0,-1 0-1 0 0,1 1 1 0 0,0-1-1 0 0,0 1 1 0 0,0-1 0 0 0,0 1-1 0 0,0 0 1 0 0,0-1 0 0 0,0 1-1 0 0,0 0 1 0 0,0 0-1 0 0,1 0 1 0 0,-1-1 0 0 0,0 1-1 0 0,0 0 1 0 0,1 0 0 0 0,-1 0-1 0 0,0 0 1 0 0,1 0 0 0 0,-1 0-1 0 0,1 1 1 0 0,0-1-1 0 0,-1 0 1 0 0,1 0 0 0 0,0 0-1 0 0,-1 0 1 0 0,1 1 0 0 0,0-1-1 0 0,0 0 1 0 0,0 0-1 0 0,0 0 1 0 0,0 1 0 0 0,1 0-25 0 0,-2 4 132 0 0,-5 56 668 0 0,-13 45-426 0 0,17-104-571 0 0,0 0 1 0 0,-1 0-1 0 0,1 0 1 0 0,0 0-1 0 0,-1-1 1 0 0,0 1-1 0 0,0-1 1 0 0,0 0-1 0 0,0 1 1 0 0,0-1-1 0 0,0 0 0 0 0,-1-1 1 0 0,1 1-1 0 0,0-1 1 0 0,-1 1-1 0 0,1-1 1 0 0,-1 0-1 0 0,0 0 1 0 0,-3 0 196 0 0,-20 1-6488 0 0,4-7-5148 0 0,17 3 8438 0 0</inkml:trace>
  <inkml:trace contextRef="#ctx0" brushRef="#br1" timeOffset="56261.185">8630 3902 0 0 0,'0'0'1234'0'0,"0"0"410"0"0,0 0 67 0 0,0 0 1 0 0,0 0-45 0 0,11-3-148 0 0,94-2 3478 0 0,-65 10-3282 0 0,0-2 0 0 0,0-2 0 0 0,0-2-1 0 0,38-5-1714 0 0,-79 6 74 0 0,1 0-1 0 0,-1-1 1 0 0,0 1 0 0 0,1-1-1 0 0,-1 1 1 0 0,1 0-1 0 0,-1-1 1 0 0,0 1-1 0 0,1-1 1 0 0,-1 1 0 0 0,1-1-1 0 0,0 1 1 0 0,-1-1-1 0 0,1 0 1 0 0,-1 1 0 0 0,1-1-1 0 0,0 1 1 0 0,-1-1-1 0 0,1 0 1 0 0,0 1 0 0 0,0-1-1 0 0,0 0 1 0 0,-1 0-1 0 0,1 1 1 0 0,0-1-1 0 0,0 0 1 0 0,0 1 0 0 0,0-1-1 0 0,0 0 1 0 0,0 1-1 0 0,0-1 1 0 0,1 0 0 0 0,-1 0-1 0 0,0 1 1 0 0,0-1-1 0 0,0 0 1 0 0,1 1-1 0 0,-1-1 1 0 0,0 0 0 0 0,1 1-1 0 0,-1-1 1 0 0,1 1-1 0 0,-1-1 1 0 0,0 1 0 0 0,1-1-74 0 0,-5 2 10 0 0,-1 0 1 0 0,0 1-1 0 0,1-1 1 0 0,-1 1-1 0 0,1 0 1 0 0,-1 1-1 0 0,1-1 1 0 0,0 1-1 0 0,0 0 1 0 0,0 0-1 0 0,1 0 1 0 0,-1 0-1 0 0,1 1 1 0 0,0-1-1 0 0,-1 1 1 0 0,1 0-1 0 0,1 0 1 0 0,-1 0 0 0 0,1 1-1 0 0,0-1 1 0 0,0 0-1 0 0,0 1 1 0 0,0 0-1 0 0,1-1 1 0 0,0 1-1 0 0,0 0 1 0 0,0 0-1 0 0,0-1 1 0 0,1 1-1 0 0,0 0 1 0 0,0 0-1 0 0,0 0 1 0 0,1 0-1 0 0,-1 0 1 0 0,1-1-1 0 0,0 1 1 0 0,1 0-1 0 0,-1 0 1 0 0,1-1 0 0 0,0 1-1 0 0,0-1 1 0 0,0 0-1 0 0,1 1 1 0 0,-1-1-1 0 0,1 0 1 0 0,2 2-11 0 0,-3-5-507 0 0,8 11-3157 0 0,-5-10-1394 0 0,0-1-3960 0 0,-2-1 2126 0 0</inkml:trace>
  <inkml:trace contextRef="#ctx0" brushRef="#br1" timeOffset="57136.612">9034 3933 10842 0 0,'0'0'2709'0'0,"0"0"-671"0"0,0 0-789 0 0,0 0-485 0 0,0 0-53 0 0,0 0 177 0 0,0 0 170 0 0,0 0 54 0 0,0 0-170 0 0,0 0-279 0 0,0 0-225 0 0,0 0-140 0 0,0 0-90 0 0,-3 10-75 0 0,-1 7-206 0 0,-16 59-2034 0 0,18-72-713 0 0,1-2-402 0 0,0 0-3739 0 0,1 0-1909 0 0</inkml:trace>
  <inkml:trace contextRef="#ctx0" brushRef="#br1" timeOffset="57499.807">9138 3882 11130 0 0,'0'0'3268'0'0,"0"0"-944"0"0,0 0-763 0 0,0 0-488 0 0,0 0-363 0 0,0 0-69 0 0,0 0 65 0 0,0 0 58 0 0,0 0 31 0 0,0 0-118 0 0,0 0-165 0 0,0 0-164 0 0,0 0-128 0 0,0 11-49 0 0,1-2-158 0 0,-12 89 273 0 0,-26-48-1226 0 0,23-36-2381 0 0,-1 0-4139 0 0,7-7-4074 0 0</inkml:trace>
  <inkml:trace contextRef="#ctx0" brushRef="#br1" timeOffset="57784.024">9066 4570 1584 0 0,'0'0'4668'0'0,"0"0"-1522"0"0,0 0-493 0 0,0 0-101 0 0,0 0-211 0 0,0 0-266 0 0,0 0-299 0 0,0 0-325 0 0,6-10-273 0 0,34-53 1970 0 0,-45 75-2687 0 0,0-1 0 0 0,1 1-1 0 0,0 0 1 0 0,0 0-1 0 0,2 1 1 0 0,-1-1 0 0 0,2 1-1 0 0,-1-1 1 0 0,2 8-461 0 0,-14 71 254 0 0,1-69-722 0 0,13-22-27 0 0,0 0-277 0 0,6-6-6251 0 0,-3 4 1429 0 0,-1 0-6385 0 0</inkml:trace>
  <inkml:trace contextRef="#ctx0" brushRef="#br1" timeOffset="57785.024">9239 4580 14403 0 0,'0'0'2223'0'0,"0"0"-397"0"0,0 0-303 0 0,0 0-297 0 0,0 0-276 0 0,0 0-263 0 0,0 0-208 0 0,0 0-74 0 0,0 0-25 0 0,0 0-31 0 0,0 0-31 0 0,0 0-54 0 0,0 0-30 0 0,-9 9-26 0 0,-26 31-48 0 0,34-39-143 0 0,0-1-1 0 0,0 1 1 0 0,0 0 0 0 0,0 0 0 0 0,0 0-1 0 0,0 0 1 0 0,0 0 0 0 0,0 0 0 0 0,0 0-1 0 0,0 0 1 0 0,1 0 0 0 0,-1 1 0 0 0,0-1 0 0 0,1 0-1 0 0,-1 0 1 0 0,1 1 0 0 0,0-1 0 0 0,-1 0-1 0 0,1 1 1 0 0,0-1 0 0 0,0 0 0 0 0,0 1-1 0 0,0-1 1 0 0,0 1 0 0 0,0-1 0 0 0,0 0-1 0 0,0 1 1 0 0,0-1 0 0 0,1 0 0 0 0,-1 1 0 0 0,1-1-1 0 0,-1 0 1 0 0,1 0 0 0 0,-1 1 0 0 0,1-1-1 0 0,0 0 1 0 0,-1 0 0 0 0,1 0 0 0 0,0 0-1 0 0,0 0 1 0 0,0 0 0 0 0,0 0 0 0 0,0 0-1 0 0,0 0 1 0 0,0 0 0 0 0,0 0 0 0 0,0-1 0 0 0,1 1-1 0 0,-1 0 1 0 0,0-1 0 0 0,0 1 0 0 0,1-1-1 0 0,-1 1-16 0 0,63 7 930 0 0,-61-7-907 0 0,0-1 1 0 0,0 0-1 0 0,1 0 1 0 0,-1 0-1 0 0,0-1 1 0 0,0 1-1 0 0,0-1 0 0 0,0 0 1 0 0,0 0-1 0 0,0 0 1 0 0,0 0-1 0 0,0 0 1 0 0,0-1-1 0 0,-1 1 1 0 0,1-1-1 0 0,0 1 1 0 0,-1-1-1 0 0,1 0 1 0 0,-1 0-1 0 0,0-1 1 0 0,0 1-1 0 0,1 0 1 0 0,-2-1-1 0 0,1 1 1 0 0,0-1-1 0 0,0 0 1 0 0,-1 1-1 0 0,0-1 1 0 0,1 0-1 0 0,-1 0 1 0 0,0 0-1 0 0,0 0 1 0 0,-1 0-1 0 0,1 0 1 0 0,-1 0-1 0 0,1 0 1 0 0,-1-1-1 0 0,0 1 1 0 0,0 0-1 0 0,0 0 1 0 0,-1 0-1 0 0,1 0 1 0 0,-1 0-1 0 0,0 0 1 0 0,1 0-1 0 0,-2 0 1 0 0,1-2-24 0 0,-21-24-269 0 0,1 0-1165 0 0,14 10-2897 0 0,9 12-2190 0 0,2 4-735 0 0,-2 2-1490 0 0</inkml:trace>
  <inkml:trace contextRef="#ctx0" brushRef="#br1" timeOffset="58164.42">9370 4468 11218 0 0,'0'0'3050'0'0,"0"0"-580"0"0,0 0-357 0 0,0 0-332 0 0,0 0-348 0 0,0 0-328 0 0,0 0-329 0 0,0 0-263 0 0,0 0-201 0 0,0 0-108 0 0,0 0-8 0 0,0 0 36 0 0,0 0 64 0 0,-1 2 25 0 0,3 2-277 0 0,0-1-1 0 0,0 0 0 0 0,0 0 0 0 0,1-1 1 0 0,-1 1-1 0 0,1 0 0 0 0,0-1 1 0 0,-1 0-1 0 0,1 1 0 0 0,0-1 1 0 0,1 0-1 0 0,-1-1 0 0 0,0 1 1 0 0,0 0-1 0 0,1-1 0 0 0,-1 0 1 0 0,1 0-1 0 0,-1 0 0 0 0,1 0 0 0 0,0-1 1 0 0,0 1-44 0 0,8 3 57 0 0,2 2-10 0 0,-7-4-35 0 0,1 0 1 0 0,0 1-1 0 0,-1 1 1 0 0,0-1-1 0 0,1 1 1 0 0,-2 0-1 0 0,1 1 1 0 0,0 0-1 0 0,-1 0 1 0 0,0 0-1 0 0,5 5-12 0 0,-11-6 36 0 0,0 0 0 0 0,1 0 0 0 0,-1-1 0 0 0,-1 1 0 0 0,1 0 0 0 0,0 0 0 0 0,-1 0 1 0 0,0 0-1 0 0,0-1 0 0 0,0 1 0 0 0,0 0 0 0 0,-1-1 0 0 0,1 1 0 0 0,-1-1 0 0 0,0 0 0 0 0,0 1 0 0 0,0-1 0 0 0,0 0 0 0 0,-1 0 0 0 0,1 0 0 0 0,-1-1 0 0 0,0 1 0 0 0,0-1 0 0 0,0 1 0 0 0,0-1 0 0 0,0 0 0 0 0,-1 0 0 0 0,1 0 1 0 0,-1 0-37 0 0,-4 5 94 0 0,-25 20 198 0 0,-65 70 43 0 0,98-86-3835 0 0,16-17-11544 0 0,-12 3 4650 0 0</inkml:trace>
  <inkml:trace contextRef="#ctx0" brushRef="#br1" timeOffset="58508.758">9930 4495 20348 0 0,'0'0'887'0'0,"0"0"-45"0"0,0 0-59 0 0,0 0-105 0 0,0 0-136 0 0,0 0-90 0 0,0 0-48 0 0,0 0 5 0 0,0 0 22 0 0,0 0 4 0 0,0 0-60 0 0,-3 10-107 0 0,-47 165 32 0 0,39-160-3275 0 0,7-12-1631 0 0,-1 0-4206 0 0,3-2-1949 0 0</inkml:trace>
  <inkml:trace contextRef="#ctx0" brushRef="#br1" timeOffset="58944.619">9776 4624 11362 0 0,'0'0'4472'0'0,"0"0"-1969"0"0,0 0-776 0 0,0 0-137 0 0,0 0-250 0 0,0 0-318 0 0,0 0-242 0 0,0 0-185 0 0,0 0-115 0 0,0 0-121 0 0,0 0-98 0 0,12 0-77 0 0,94 2 31 0 0,-34 3-330 0 0,-15-2-4289 0 0,-20-1-6415 0 0,-24-2-733 0 0</inkml:trace>
  <inkml:trace contextRef="#ctx0" brushRef="#br1" timeOffset="59641.613">10333 4641 6185 0 0,'0'0'2190'0'0,"0"0"-199"0"0,0 0-12 0 0,0 0 72 0 0,0 0-116 0 0,0 0-275 0 0,0 0-348 0 0,0 0-311 0 0,0 0-208 0 0,0 0-85 0 0,0 0-16 0 0,-2 1-24 0 0,-12 2 2134 0 0,14-3-2486 0 0,0 0-51 0 0,0 0-25 0 0,0 0-40 0 0,0 0-13 0 0,0 0 1 0 0,29 2 1710 0 0,491 14-931 0 0,284-26-728 0 0,-701 19-1821 0 0,-141-14-3613 0 0,13 1-6143 0 0,15 2-622 0 0</inkml:trace>
  <inkml:trace contextRef="#ctx0" brushRef="#br1" timeOffset="59988.845">10205 4287 11186 0 0,'0'0'2397'0'0,"0"0"-155"0"0,0 0-83 0 0,0 0-80 0 0,0 0-264 0 0,0 0-319 0 0,0 0-409 0 0,0 0-304 0 0,0 0-201 0 0,0 0-117 0 0,0 0-33 0 0,0 0-4 0 0,0 0 39 0 0,4-9 490 0 0,42 8 352 0 0,-14 0-1299 0 0,47 3 937 0 0,-27 8-6727 0 0,-49-9 2559 0 0,-1-1-4603 0 0,0 1-3992 0 0</inkml:trace>
  <inkml:trace contextRef="#ctx0" brushRef="#br1" timeOffset="60341.602">10461 4204 10570 0 0,'0'0'3540'0'0,"0"0"-602"0"0,0 0-719 0 0,0 0-499 0 0,0 0-441 0 0,0 0-428 0 0,0 0-314 0 0,0 0-106 0 0,0 0 29 0 0,0 0 72 0 0,0 0 67 0 0,0 0-40 0 0,0 0-104 0 0,0 8-113 0 0,0-4-1405 0 0,-5 63 4510 0 0,-4-35-5330 0 0,-1-12-4880 0 0,-3-6-6607 0 0,11-14 5970 0 0</inkml:trace>
  <inkml:trace contextRef="#ctx0" brushRef="#br1" timeOffset="60687.144">10290 4113 15459 0 0,'0'0'1739'0'0,"0"0"-154"0"0,0 0-190 0 0,-10 1-99 0 0,-34 2-114 0 0,39-2-971 0 0,0 0 1 0 0,-1 1-1 0 0,1 0 1 0 0,0 0-1 0 0,0 0 1 0 0,0 1 0 0 0,1-1-1 0 0,-1 1 1 0 0,1 1-1 0 0,-1-1 1 0 0,1 0 0 0 0,0 1-1 0 0,0 0 1 0 0,0 0-1 0 0,-1 2-211 0 0,-1 1 215 0 0,1-4-177 0 0,1 0 0 0 0,-1 1-1 0 0,1-1 1 0 0,0 1 0 0 0,0 0-1 0 0,1 0 1 0 0,-1 0 0 0 0,1 0-1 0 0,0 1 1 0 0,0-1 0 0 0,0 1 0 0 0,1 0-1 0 0,0 0 1 0 0,0 0 0 0 0,0 0-1 0 0,0 0 1 0 0,1 1 0 0 0,0-1-1 0 0,0 0 1 0 0,0 1 0 0 0,1-1 0 0 0,0 1-1 0 0,0-1 1 0 0,0 1 0 0 0,1-1-1 0 0,-1 0 1 0 0,1 1 0 0 0,1-1-1 0 0,-1 0 1 0 0,1 1 0 0 0,0-1-1 0 0,0 0 1 0 0,0 0 0 0 0,1 0-38 0 0,4 1-59 0 0,0 1 0 0 0,1-2 0 0 0,-1 1 0 0 0,1-1 0 0 0,1 0 0 0 0,-1-1 0 0 0,1 0 0 0 0,-1 0 0 0 0,1-1 0 0 0,0 0 0 0 0,0 0 0 0 0,1-1 0 0 0,0 0 59 0 0,35 4-4045 0 0,-1-4-5638 0 0,-31-2-1804 0 0</inkml:trace>
  <inkml:trace contextRef="#ctx0" brushRef="#br1" timeOffset="60688.144">10570 4175 10538 0 0,'0'0'3769'0'0,"0"0"-972"0"0,0 0-825 0 0,0 0-416 0 0,0 0-295 0 0,0 0-204 0 0,0 0-145 0 0,0 0-126 0 0,0 0-87 0 0,10 5-79 0 0,32 18-116 0 0,-40-22-463 0 0,0 1 0 0 0,-1-1-1 0 0,1 1 1 0 0,-1 0 0 0 0,1-1 0 0 0,-1 1-1 0 0,0 0 1 0 0,0 0 0 0 0,0 0 0 0 0,0 0 0 0 0,0 0-1 0 0,0 0 1 0 0,-1 0 0 0 0,1 0 0 0 0,-1 0-1 0 0,1 1 1 0 0,-1-1 0 0 0,0 0 0 0 0,1 0 0 0 0,-1 0-1 0 0,-1 1 1 0 0,1-1 0 0 0,0 0 0 0 0,-1 1-41 0 0,1 4 95 0 0,0 1-61 0 0,-1 0 1 0 0,0 0 0 0 0,0 0 0 0 0,-1 0-1 0 0,0 0 1 0 0,-1 0 0 0 0,0-1 0 0 0,0 1 0 0 0,0-1-1 0 0,-1 0 1 0 0,0 0 0 0 0,-3 3-35 0 0,-48 33-2737 0 0,40-42-2768 0 0,8-7-6927 0 0,5 3 5144 0 0</inkml:trace>
  <inkml:trace contextRef="#ctx0" brushRef="#br1" timeOffset="60935.284">10575 3681 7650 0 0,'0'0'4609'0'0,"0"0"-1923"0"0,0 0-769 0 0,0 0-255 0 0,0 0-224 0 0,0 0-175 0 0,0 0-175 0 0,0 0-215 0 0,0 0-238 0 0,0 0-200 0 0,0 0-158 0 0,0 0-43 0 0,0 0 70 0 0,-2 3 70 0 0,-58 164 1949 0 0,46-115-2222 0 0,12-48-161 0 0,1-1-1 0 0,0 1 1 0 0,-1-1 0 0 0,1 1 0 0 0,-1-1 0 0 0,0 0 0 0 0,0 0 0 0 0,-1 0 0 0 0,1 0-1 0 0,-1 0 1 0 0,1 0 0 0 0,-1-1 0 0 0,0 1 0 0 0,0-1 0 0 0,0 0 0 0 0,0 0 0 0 0,-4 2 60 0 0,-15 4-5562 0 0,-2-4-7341 0 0,18-4 4521 0 0</inkml:trace>
  <inkml:trace contextRef="#ctx0" brushRef="#br1" timeOffset="61266.935">10299 3835 3265 0 0,'0'0'4745'0'0,"0"0"-2664"0"0,0 0-914 0 0,0 0 38 0 0,0 0 202 0 0,0 0 84 0 0,12 0-20 0 0,90 3 2093 0 0,-56-1-2204 0 0,18 2-416 0 0,0-3 0 0 0,1-4 0 0 0,33-5-944 0 0,-98 7 38 0 0,0 1 0 0 0,0 0 0 0 0,0-1 0 0 0,0 1 0 0 0,0 0 0 0 0,0-1 0 0 0,0 1 0 0 0,0 0 1 0 0,-1-1-1 0 0,1 1 0 0 0,1 0 0 0 0,-1-1 0 0 0,0 1 0 0 0,0 0 0 0 0,0-1 0 0 0,0 1 0 0 0,0 0 0 0 0,0-1 0 0 0,0 1 0 0 0,0 0 0 0 0,0-1 0 0 0,1 1 1 0 0,-1 0-1 0 0,0-1 0 0 0,0 1 0 0 0,0 0 0 0 0,1 0 0 0 0,-1-1 0 0 0,0 1 0 0 0,0 0 0 0 0,1 0 0 0 0,-1 0 0 0 0,0-1 0 0 0,1 1 0 0 0,-1 0 0 0 0,0 0 0 0 0,1 0 1 0 0,-1 0-1 0 0,0 0 0 0 0,1-1 0 0 0,-1 1 0 0 0,0 0 0 0 0,1 0 0 0 0,-1 0-38 0 0,-32-6 683 0 0,27 6-665 0 0,1 1-1 0 0,-1 0 1 0 0,1 1 0 0 0,-1-1 0 0 0,1 1-1 0 0,0-1 1 0 0,0 1 0 0 0,0 1 0 0 0,0-1-1 0 0,0 0 1 0 0,0 1 0 0 0,0 0 0 0 0,1 0 0 0 0,0 0-1 0 0,-1 0 1 0 0,1 1 0 0 0,0-1 0 0 0,1 1-1 0 0,-1 0 1 0 0,1 0 0 0 0,-1 0 0 0 0,1 0 0 0 0,0 0-1 0 0,1 0 1 0 0,-1 1 0 0 0,1-1 0 0 0,0 1-1 0 0,0-1 1 0 0,0 1 0 0 0,1-1 0 0 0,-1 1-1 0 0,1-1 1 0 0,0 1 0 0 0,0 0 0 0 0,1-1 0 0 0,0 1-1 0 0,-1-1 1 0 0,1 1 0 0 0,1-1 0 0 0,-1 1-1 0 0,1-1 1 0 0,0 0 0 0 0,0 0 0 0 0,0 0-1 0 0,0 0 1 0 0,2 2-18 0 0,21 13-4921 0 0,-15-18-1762 0 0,-1-2-4832 0 0,-6-1 6871 0 0</inkml:trace>
  <inkml:trace contextRef="#ctx0" brushRef="#br1" timeOffset="61551.712">10758 3894 0 0 0,'0'0'2401'0'0,"0"0"1271"0"0,0 0 82 0 0,0 0-482 0 0,0 0-606 0 0,0 0-763 0 0,0 0-728 0 0,0 0-488 0 0,0 0-226 0 0,0 0-41 0 0,0 0 53 0 0,0 0 4 0 0,0 0-53 0 0,-4 3-40 0 0,3-2-333 0 0,0 0-1 0 0,-1 0 1 0 0,1 0 0 0 0,0 0 0 0 0,0 0 0 0 0,0 0 0 0 0,0 0 0 0 0,0 0 0 0 0,0 1 0 0 0,0-1-1 0 0,0 0 1 0 0,0 1 0 0 0,1-1 0 0 0,-1 0 0 0 0,0 1 0 0 0,1-1 0 0 0,-1 1 0 0 0,1 0-1 0 0,0-1 1 0 0,-1 1 0 0 0,1-1 0 0 0,0 1 0 0 0,0-1 0 0 0,0 1 0 0 0,0 0 0 0 0,0-1-1 0 0,1 1 1 0 0,-1-1 0 0 0,0 1 0 0 0,1-1 0 0 0,-1 1 0 0 0,1-1 0 0 0,-1 1 0 0 0,1-1 0 0 0,0 1-1 0 0,0-1 1 0 0,0 0 0 0 0,-1 0 0 0 0,1 1 0 0 0,0-1 0 0 0,1 0 0 0 0,-1 0 0 0 0,0 0-1 0 0,0 0 1 0 0,0 0 0 0 0,1 0 0 0 0,-1 0 0 0 0,0 0 0 0 0,1-1 0 0 0,-1 1 0 0 0,1 0-1 0 0,-1-1 1 0 0,2 1-51 0 0,-2 0 29 0 0,0-1 1 0 0,0 1-1 0 0,0 0 0 0 0,0-1 0 0 0,0 1 0 0 0,0-1 0 0 0,1 1 0 0 0,-1-1 1 0 0,0 0-1 0 0,0 1 0 0 0,0-1 0 0 0,0 0 0 0 0,1 0 0 0 0,-1 0 0 0 0,0 0 0 0 0,0 0 1 0 0,0 0-1 0 0,1 0 0 0 0,-1 0 0 0 0,0-1 0 0 0,0 1 0 0 0,0 0 0 0 0,1-1 1 0 0,-1 1-1 0 0,0-1 0 0 0,0 1 0 0 0,0-1 0 0 0,0 1 0 0 0,0-1 0 0 0,0 0 0 0 0,0 0 1 0 0,0 1-1 0 0,0-1 0 0 0,-1 0 0 0 0,1 0 0 0 0,0 0 0 0 0,0 0 0 0 0,-1 0 1 0 0,1 0-1 0 0,-1 0 0 0 0,1 0 0 0 0,-1 0 0 0 0,1-1 0 0 0,-1 1 0 0 0,1 0 0 0 0,-1 0 1 0 0,0 0-1 0 0,0 0 0 0 0,0-1 0 0 0,0 1 0 0 0,0 0 0 0 0,0 0 0 0 0,0-1 1 0 0,0 1-1 0 0,0 0 0 0 0,0 0 0 0 0,-1 0 0 0 0,1 0 0 0 0,0-1 0 0 0,-1 1 0 0 0,1 0 1 0 0,-1 0-1 0 0,0 0 0 0 0,1 0 0 0 0,-1 0-29 0 0,-20-21-272 0 0,4 7 1117 0 0,8 3-3222 0 0,4 2-2945 0 0,4-2-4159 0 0,1 9-671 0 0</inkml:trace>
  <inkml:trace contextRef="#ctx0" brushRef="#br1" timeOffset="61926.481">10880 3818 12963 0 0,'0'0'1445'0'0,"0"0"-344"0"0,0 0 143 0 0,0 0 239 0 0,0 0 51 0 0,0 0-131 0 0,0 0-189 0 0,0 0-215 0 0,2 10-260 0 0,8 77 898 0 0,-64-14-2394 0 0,42-61-3783 0 0,0 0-3924 0 0,9-8-3089 0 0</inkml:trace>
  <inkml:trace contextRef="#ctx0" brushRef="#br1" timeOffset="62512.196">10990 4246 16692 0 0,'0'0'1613'0'0,"0"0"-59"0"0,0 0 44 0 0,0 0-17 0 0,0 0-231 0 0,0 0-302 0 0,0 0-308 0 0,0 0-202 0 0,0 0-158 0 0,0 0-93 0 0,0 0-30 0 0,0 0-32 0 0,7-1 1 0 0,13 0-1551 0 0,46 0 5156 0 0,-44 1-5409 0 0,-1 0-3332 0 0,1 0-7260 0 0,-20 0 233 0 0</inkml:trace>
  <inkml:trace contextRef="#ctx0" brushRef="#br1" timeOffset="62777.32">11410 4244 6473 0 0,'0'0'4156'0'0,"0"0"-1650"0"0,0 0-615 0 0,0 0 7 0 0,0 0-105 0 0,0 0-184 0 0,0 0-233 0 0,0 0-272 0 0,0 0-276 0 0,0 0-251 0 0,0 0-205 0 0,0 0-135 0 0,0 0-70 0 0,7-1-57 0 0,60-3 161 0 0,-51 6-4431 0 0,0 2-4469 0 0,-12-3-3206 0 0</inkml:trace>
  <inkml:trace contextRef="#ctx0" brushRef="#br1" timeOffset="63115.251">11595 4190 14611 0 0,'0'0'2273'0'0,"0"0"-426"0"0,0 0-330 0 0,0 0-368 0 0,0 0-332 0 0,0 0-217 0 0,0 0-60 0 0,0 0 16 0 0,0 0 13 0 0,0 0-28 0 0,0 0-149 0 0,0 0-115 0 0,0 0-82 0 0,-2 11-76 0 0,-9 94-574 0 0,13-91-2125 0 0,-2-9-796 0 0,0-1-3303 0 0,0 0-4002 0 0</inkml:trace>
  <inkml:trace contextRef="#ctx0" brushRef="#br1" timeOffset="63116.251">11469 4101 8626 0 0,'0'0'4414'0'0,"0"0"-1668"0"0,0 0-787 0 0,-10-2-264 0 0,-35-6-221 0 0,39 9-1292 0 0,1-1 1 0 0,0 1-1 0 0,0-1 1 0 0,0 2-1 0 0,0-1 1 0 0,0 0-1 0 0,0 1 1 0 0,0 0-1 0 0,1 0 1 0 0,-1 1-1 0 0,1-1 1 0 0,-1 1-1 0 0,1 0 0 0 0,0 0 1 0 0,0 0-1 0 0,0 1 1 0 0,0-1-1 0 0,1 1 1 0 0,-1 0-1 0 0,1 0 1 0 0,0 0-1 0 0,0 1 1 0 0,1-1-1 0 0,-1 1 1 0 0,1-1-1 0 0,0 1 1 0 0,0 0-1 0 0,1 0 1 0 0,-1 3-183 0 0,0-3 47 0 0,1 0 0 0 0,0 1 0 0 0,1-1 1 0 0,-1 0-1 0 0,1 1 0 0 0,0-1 1 0 0,1 0-1 0 0,-1 1 0 0 0,1-1 1 0 0,0 0-1 0 0,0 0 0 0 0,0 0 0 0 0,1 1 1 0 0,0-1-1 0 0,0 0 0 0 0,0-1 1 0 0,1 1-1 0 0,0 0 0 0 0,0-1 1 0 0,0 1-1 0 0,0-1 0 0 0,1 0 0 0 0,-1 0 1 0 0,1-1-1 0 0,0 1 0 0 0,0-1 1 0 0,0 1-1 0 0,1-1 0 0 0,-1-1 0 0 0,3 2-47 0 0,74 36-1863 0 0,-2-23-7552 0 0,-68-16 167 0 0</inkml:trace>
  <inkml:trace contextRef="#ctx0" brushRef="#br1" timeOffset="63492.343">11700 4115 10218 0 0,'0'0'2206'0'0,"0"0"-504"0"0,0 0-290 0 0,0 0-5 0 0,0 0 55 0 0,0 0-34 0 0,3 10-133 0 0,14 95 2184 0 0,-31 8-1731 0 0,13-109-1823 0 0,0 0-1 0 0,0 0 1 0 0,-1 0-1 0 0,1 0 1 0 0,-1-1 0 0 0,0 1-1 0 0,0 0 1 0 0,0-1-1 0 0,0 1 1 0 0,-1-1-1 0 0,1 0 1 0 0,-1 0 0 0 0,0 0-1 0 0,0 0 1 0 0,0 0-1 0 0,0-1 1 0 0,-1 1-1 0 0,1-1 1 0 0,-1 0-1 0 0,1 0 1 0 0,-1 0 0 0 0,0 0-1 0 0,0-1 1 0 0,1 1-1 0 0,-1-1 1 0 0,-1 0 75 0 0,-5-1-3590 0 0,5 0-4919 0 0,3-1-2804 0 0</inkml:trace>
  <inkml:trace contextRef="#ctx0" brushRef="#br1" timeOffset="63758.413">11770 3644 11282 0 0,'0'0'4739'0'0,"0"0"-2974"0"0,0 0-904 0 0,0 0-245 0 0,0 0-287 0 0,0 0-46 0 0,0 0 150 0 0,0 0 186 0 0,0 0 131 0 0,0 0-29 0 0,-7 12-114 0 0,-41 90 587 0 0,0 82-169 0 0,20-161-1804 0 0,2-24-2892 0 0,4-6-2903 0 0,5-2-4349 0 0,11 5 7646 0 0</inkml:trace>
  <inkml:trace contextRef="#ctx0" brushRef="#br1" timeOffset="63960.768">11488 3806 1384 0 0,'0'0'3225'0'0,"0"0"-472"0"0,0 0-685 0 0,0 0-652 0 0,0 0-423 0 0,0 0-201 0 0,0 0 53 0 0,0 0 183 0 0,11 0 46 0 0,219 23 3772 0 0,4-14-3027 0 0,-234-10-1790 0 0,-1 1-1 0 0,1 0 1 0 0,0 0 0 0 0,0-1-1 0 0,-1 1 1 0 0,1 0-1 0 0,0-1 1 0 0,0 1-1 0 0,-1 0 1 0 0,1 0-1 0 0,0-1 1 0 0,0 1-1 0 0,0-1 1 0 0,0 1-1 0 0,0 0 1 0 0,0-1-1 0 0,0 1 1 0 0,-1 0-1 0 0,1-1 1 0 0,0 1-1 0 0,0 0 1 0 0,0-1-1 0 0,0 1 1 0 0,1-1-1 0 0,-1 1 1 0 0,0 0-1 0 0,0-1 1 0 0,0 1 0 0 0,0 0-1 0 0,0-1 1 0 0,0 1-1 0 0,0 0 1 0 0,1-1-1 0 0,-1 1 1 0 0,0 0-1 0 0,0-1 1 0 0,1 1-1 0 0,-1 0 1 0 0,0 0-1 0 0,0-1 1 0 0,1 1-1 0 0,-1 0 1 0 0,0 0-1 0 0,1-1 1 0 0,-1 1-1 0 0,0 0 1 0 0,1 0-1 0 0,-1 0 1 0 0,0 0-1 0 0,1 0 1 0 0,-1-1-1 0 0,0 1 1 0 0,1 0 0 0 0,-1 0-1 0 0,0 0 1 0 0,1 0-1 0 0,-1 0 1 0 0,1 0-1 0 0,-1 0 1 0 0,0 0-1 0 0,1 0 1 0 0,-1 1-29 0 0,-28-16 285 0 0,24 14-258 0 0,0 1 0 0 0,0 0 0 0 0,0 0 0 0 0,0 0 0 0 0,0 0 0 0 0,0 0 0 0 0,0 1 0 0 0,1 0 0 0 0,-1 0 0 0 0,0 0 0 0 0,0 0-1 0 0,0 0 1 0 0,1 1 0 0 0,-1 0 0 0 0,1 0 0 0 0,-1 0 0 0 0,1 0 0 0 0,0 0 0 0 0,0 1 0 0 0,0-1 0 0 0,0 1 0 0 0,0 0 0 0 0,1 0 0 0 0,-1 0 0 0 0,1 0 0 0 0,-1 0 0 0 0,1 1-1 0 0,0-1 1 0 0,1 1 0 0 0,-1 0 0 0 0,1-1 0 0 0,-1 1 0 0 0,1 0 0 0 0,0 0 0 0 0,0 0 0 0 0,1-1 0 0 0,-1 1 0 0 0,1 0 0 0 0,0 0 0 0 0,0 0 0 0 0,0 0 0 0 0,1 0 0 0 0,-1 0 0 0 0,1 0-1 0 0,0 0 1 0 0,0 0 0 0 0,0-1 0 0 0,1 1 0 0 0,-1 0 0 0 0,1-1 0 0 0,0 1 0 0 0,0-1 0 0 0,0 1 0 0 0,1-1 0 0 0,-1 0 0 0 0,1 0 0 0 0,0 0 0 0 0,-1-1 0 0 0,1 1 0 0 0,1 0-27 0 0,31 18 98 0 0,-18-16-2698 0 0,-4-3-3113 0 0,0-1-4656 0 0,-10-1 3039 0 0</inkml:trace>
  <inkml:trace contextRef="#ctx0" brushRef="#br1" timeOffset="64279.51">12017 3893 6441 0 0,'0'0'3530'0'0,"0"0"-544"0"0,0 0-606 0 0,0 0-565 0 0,0 0-563 0 0,0 0-415 0 0,0 0-168 0 0,0 0 32 0 0,0 0 106 0 0,0 0 25 0 0,0 0-98 0 0,0 0-170 0 0,0 0-178 0 0,-5 6-103 0 0,-32 71-80 0 0,36-73-868 0 0,0 4-3348 0 0,1-3-7515 0 0,0-4 3314 0 0</inkml:trace>
  <inkml:trace contextRef="#ctx0" brushRef="#br1" timeOffset="64735.761">12109 3797 15043 0 0,'0'0'2101'0'0,"0"0"-330"0"0,0 0-499 0 0,0 0-475 0 0,0 0-308 0 0,0 0 3 0 0,0 0 102 0 0,0 0 127 0 0,0 0 11 0 0,0 0-115 0 0,0 0-109 0 0,4 12-110 0 0,26 97 494 0 0,-30-102-911 0 0,0-1 1 0 0,-1 0-1 0 0,0 0 1 0 0,0 1-1 0 0,-1-1 0 0 0,1 0 1 0 0,-1 0-1 0 0,-1 0 1 0 0,1 0-1 0 0,-1-1 0 0 0,0 1 1 0 0,0-1-1 0 0,-1 0 1 0 0,1 1-1 0 0,-1-2 0 0 0,0 1 1 0 0,-1 0-1 0 0,1-1 1 0 0,-1 0-1 0 0,-2 2 19 0 0,-15 12-3752 0 0,-1-2-3594 0 0,12-9-4698 0 0</inkml:trace>
  <inkml:trace contextRef="#ctx0" brushRef="#br1" timeOffset="67205.415">11929 4544 11698 0 0,'0'0'2133'0'0,"0"0"-26"0"0,0 0-37 0 0,0 0-28 0 0,0 0-179 0 0,0 0-271 0 0,0 0-352 0 0,0 0-381 0 0,0 0-308 0 0,0 0-248 0 0,0 0-149 0 0,0 0 4 0 0,0 0 30 0 0,4-3 44 0 0,13 3 192 0 0,-25 36-11 0 0,4-24-371 0 0,-10 33-755 0 0,1-2 3274 0 0,5-14-4494 0 0,4-4-4614 0 0,3 0-6460 0 0,1-22 4577 0 0</inkml:trace>
  <inkml:trace contextRef="#ctx0" brushRef="#br1" timeOffset="67506.274">12068 4576 15555 0 0,'0'0'2728'0'0,"0"0"-721"0"0,0 0-671 0 0,0 0-493 0 0,0 0-186 0 0,0 0-18 0 0,0 0 13 0 0,0 0 26 0 0,0 0-104 0 0,0 0-136 0 0,0 0-122 0 0,0 0-113 0 0,-5 11-47 0 0,-28 96-195 0 0,33-97-163 0 0,0-8-1974 0 0,0 0-4075 0 0,0-2-5648 0 0,0 0 5684 0 0</inkml:trace>
  <inkml:trace contextRef="#ctx0" brushRef="#br1" timeOffset="67751.323">12152 4449 15531 0 0,'0'0'1615'0'0,"0"0"-221"0"0,0 0-166 0 0,0 0-145 0 0,0 0-221 0 0,0 0-217 0 0,0 0-174 0 0,0 0-94 0 0,0 0-7 0 0,0 0 16 0 0,0 0 36 0 0,0 0 49 0 0,0 0 9 0 0,3 7-33 0 0,33 36 226 0 0,152 42 55 0 0,-187-84-711 0 0,0 0-1 0 0,0 0 1 0 0,0 0-1 0 0,0 0 1 0 0,0 0-1 0 0,0 0 1 0 0,0 0-1 0 0,0 0 1 0 0,0 1-1 0 0,0-1 1 0 0,-1 0-1 0 0,1 1 1 0 0,0-1-1 0 0,-1 0 1 0 0,1 1-1 0 0,-1-1 1 0 0,0 1-1 0 0,1-1 1 0 0,-1 1-1 0 0,0-1 1 0 0,0 1-1 0 0,0-1 1 0 0,0 1-1 0 0,0-1 1 0 0,0 1-1 0 0,0-1 1 0 0,-1 0-1 0 0,1 1 1 0 0,0-1-1 0 0,-1 1 1 0 0,1-1-1 0 0,-1 0 1 0 0,0 1-1 0 0,1-1 1 0 0,-1 0-1 0 0,0 1 1 0 0,0-1-1 0 0,0 0 1 0 0,0 0-1 0 0,0 0 1 0 0,0 0-1 0 0,-1 1-16 0 0,-55 46 1003 0 0,47-40-894 0 0,-35 25-798 0 0,-11 7 1635 0 0,1 3 0 0 0,3 2 0 0 0,-16 20-946 0 0,7 12-4164 0 0,13 11-6679 0 0,42-73-2310 0 0</inkml:trace>
  <inkml:trace contextRef="#ctx0" brushRef="#br1" timeOffset="65385.198">10763 4931 19060 0 0,'0'0'708'0'0,"0"0"171"0"0,0 0 159 0 0,0 0 90 0 0,0 0-5 0 0,0 0-120 0 0,0 0-198 0 0,0 0-219 0 0,0 0-198 0 0,0 0-111 0 0,0 0-54 0 0,9-3 6 0 0,29-7 3 0 0,-37 11-216 0 0,0 0-1 0 0,0-1 1 0 0,1 1-1 0 0,-1 0 1 0 0,0 0 0 0 0,0-1-1 0 0,0 1 1 0 0,0 0-1 0 0,0 0 1 0 0,0 0-1 0 0,0 0 1 0 0,0 0-1 0 0,0 1 1 0 0,0-1 0 0 0,-1 0-1 0 0,1 0 1 0 0,0 1-1 0 0,-1-1 1 0 0,1 0-1 0 0,-1 1 1 0 0,1-1-1 0 0,-1 0 1 0 0,0 1 0 0 0,0-1-1 0 0,1 1 1 0 0,-1-1-1 0 0,0 0 1 0 0,0 1-1 0 0,-1 0-15 0 0,3 6 59 0 0,5 38 121 0 0,18 47 28 0 0,-7-137 1445 0 0,-17 40-3304 0 0,2-7 5146 0 0,-2 7-4974 0 0,0 0-4764 0 0,-1 0-6768 0 0,0 3 1670 0 0</inkml:trace>
  <inkml:trace contextRef="#ctx0" brushRef="#br1" timeOffset="66553.518">10961 4817 15835 0 0,'0'0'506'0'0,"0"0"-215"0"0,0 0 5 0 0,0 0 248 0 0,0 0 347 0 0,0 0 181 0 0,0 0-45 0 0,0 0-214 0 0,0 0-271 0 0,0 0-202 0 0,0 0-78 0 0,0 0-51 0 0,7 2-32 0 0,18 7 2 0 0,-25-8-139 0 0,0-1 0 0 0,0 1 0 0 0,1-1 0 0 0,-1 1 0 0 0,0-1 0 0 0,0 1 0 0 0,0-1 0 0 0,0 1 0 0 0,0-1 0 0 0,0 1 0 0 0,0-1 0 0 0,0 1 0 0 0,0 0 0 0 0,0-1 0 0 0,0 1 0 0 0,0-1 0 0 0,-1 1 0 0 0,1-1 0 0 0,0 1 0 0 0,0-1 0 0 0,-1 1 0 0 0,1-1 0 0 0,0 1 0 0 0,0-1 0 0 0,-1 0 0 0 0,1 1 0 0 0,0-1 0 0 0,-1 1 0 0 0,1-1 1 0 0,-1 0-1 0 0,1 1 0 0 0,-1-1 0 0 0,1 0 0 0 0,0 0 0 0 0,-1 1 0 0 0,1-1 0 0 0,-1 0 0 0 0,1 0 0 0 0,-1 0 0 0 0,1 1 0 0 0,-1-1 0 0 0,0 0 0 0 0,1 0 0 0 0,-1 0 0 0 0,1 0 0 0 0,-1 0 0 0 0,1 0 0 0 0,-1 0-42 0 0,-5 2 48 0 0,0 0 0 0 0,0-1 0 0 0,0 1 0 0 0,0-1 0 0 0,0-1 0 0 0,-1 1 0 0 0,1-1 0 0 0,0 0 0 0 0,0 0 0 0 0,-1-1 0 0 0,1 0 0 0 0,0 0 0 0 0,0 0 0 0 0,0-1 0 0 0,0 0 0 0 0,0 0 0 0 0,1 0 0 0 0,-1-1 0 0 0,0 0 0 0 0,1 0 0 0 0,-4-3-48 0 0,9 5 18 0 0,0-1-1 0 0,0 1 1 0 0,-1-1-1 0 0,1 1 1 0 0,0-1 0 0 0,1 1-1 0 0,-1-1 1 0 0,0 1 0 0 0,0-1-1 0 0,0 1 1 0 0,1-1 0 0 0,-1 1-1 0 0,1 0 1 0 0,-1-1-1 0 0,1 1 1 0 0,0 0 0 0 0,0-1-1 0 0,-1 1 1 0 0,1 0 0 0 0,0 0-1 0 0,0-1 1 0 0,0 1 0 0 0,0 0-1 0 0,0 0 1 0 0,1 0-1 0 0,-1 0 1 0 0,0 0 0 0 0,0 1-1 0 0,1-1 1 0 0,-1 0 0 0 0,0 1-1 0 0,1-1 1 0 0,-1 1 0 0 0,1-1-1 0 0,-1 1 1 0 0,1-1-1 0 0,-1 1 1 0 0,1 0 0 0 0,-1 0-1 0 0,1 0-17 0 0,-2 0 12 0 0,0 0-5 0 0,37 7 194 0 0,-33-5-180 0 0,-1 1 0 0 0,0 0-1 0 0,0-1 1 0 0,0 1 0 0 0,0 0-1 0 0,-1 1 1 0 0,1-1 0 0 0,-1 0-1 0 0,0 1 1 0 0,0-1 0 0 0,0 1-1 0 0,0 0 1 0 0,-1 0 0 0 0,0-1-1 0 0,1 1 1 0 0,-1 0 0 0 0,-1 0 0 0 0,1 0-1 0 0,-1 0 1 0 0,1 1 0 0 0,-1-1-1 0 0,0 0 1 0 0,0 0 0 0 0,-1 0-1 0 0,0 0 1 0 0,1 0 0 0 0,-1 0-1 0 0,0 0 1 0 0,-1 0 0 0 0,1 0-1 0 0,-1-1 1 0 0,0 2-21 0 0,-2 5 39 0 0,1 0 0 0 0,-1-1 0 0 0,-1 1-1 0 0,0-1 1 0 0,0 0 0 0 0,0 0 0 0 0,-1-1 0 0 0,-1 0 0 0 0,0 0 0 0 0,0 0 0 0 0,0-1 0 0 0,-1 0 0 0 0,0-1-1 0 0,0 1 1 0 0,-1-2 0 0 0,1 1 0 0 0,-1-1 0 0 0,-2 1-39 0 0,8-5 9 0 0,1-1 0 0 0,-1 1 0 0 0,1 0 0 0 0,-1-1 0 0 0,1 1-1 0 0,-1-1 1 0 0,0 0 0 0 0,1 0 0 0 0,-1 0 0 0 0,1 0 0 0 0,-1 0 0 0 0,1 0 0 0 0,-1-1 0 0 0,1 1 0 0 0,-1-1-1 0 0,1 0 1 0 0,-1 0 0 0 0,1 0 0 0 0,-1 0 0 0 0,1 0 0 0 0,0 0 0 0 0,0-1 0 0 0,0 1 0 0 0,0-1 0 0 0,0 0-1 0 0,0 1 1 0 0,0-1 0 0 0,0 0 0 0 0,1 0 0 0 0,-1 0 0 0 0,1 0 0 0 0,-1-1 0 0 0,1 1 0 0 0,0 0 0 0 0,0 0-1 0 0,0-1 1 0 0,0 1 0 0 0,0-1 0 0 0,0 1 0 0 0,1-1 0 0 0,-1 1 0 0 0,1-1 0 0 0,0 1 0 0 0,0-1 0 0 0,0 0-1 0 0,0-1-8 0 0,3 1-5 0 0,0 0-1 0 0,0-1 0 0 0,1 1 1 0 0,-1 1-1 0 0,1-1 0 0 0,0 0 0 0 0,-1 1 1 0 0,1 0-1 0 0,0 0 0 0 0,0 0 0 0 0,1 1 1 0 0,-1-1-1 0 0,0 1 0 0 0,0 0 0 0 0,1 0 1 0 0,-1 0-1 0 0,1 1 0 0 0,-1-1 1 0 0,1 1-1 0 0,3 0 6 0 0,52 47 0 0 0,19 24 368 0 0,-72-68-306 0 0,0 0-1 0 0,0-1 1 0 0,1 0 0 0 0,-1 0 0 0 0,1 0-1 0 0,-1-1 1 0 0,1 0 0 0 0,-1-1 0 0 0,1 1-1 0 0,-1-1 1 0 0,1-1 0 0 0,0 0 0 0 0,-1 0-1 0 0,1 0 1 0 0,-1-1 0 0 0,1 0 0 0 0,-1 0-1 0 0,0-1 1 0 0,0 0 0 0 0,0 0 0 0 0,-1-1-1 0 0,1 0 1 0 0,-1 0 0 0 0,1-1 0 0 0,-1 1 0 0 0,4-5-62 0 0,0-5 437 0 0,-9 12-4293 0 0,-2 1-4273 0 0,2 1-3820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53:37.86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 14891 0 0,'0'0'-240'0'0,"0"0"-104"0"0,0 0-984 0 0,0 0-1321 0 0,0 0-1920 0 0,0 0-1192 0 0,0 0 5761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38.7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13 0 0 0,'0'0'2509'0'0,"0"0"170"0"0,0 0-15 0 0,0 0-210 0 0,0 0-319 0 0,0 0-326 0 0,0 0-261 0 0,0 0-210 0 0,0 0-134 0 0,1-2-89 0 0,0-3-2313 0 0,0 0 5488 0 0,-1 5 1085 0 0,-1 7-4643 0 0,-6 127-589 0 0,0-31 332 0 0,4-116-2388 0 0,2 8-2359 0 0,0 1-4851 0 0,1 2-2336 0 0</inkml:trace>
  <inkml:trace contextRef="#ctx0" brushRef="#br0" timeOffset="1883.165">121 92 0 0 0,'0'0'2215'0'0,"0"0"412"0"0,0 0 70 0 0,0 0-239 0 0,0 0-452 0 0,0 0-422 0 0,0 0-300 0 0,0 0-216 0 0,0 0-147 0 0,0 0-104 0 0,-1-2-79 0 0,1 1-625 0 0,-1 0 1 0 0,0 0 0 0 0,1 0 0 0 0,-1 0 0 0 0,0 0 0 0 0,0 0 0 0 0,1 0-1 0 0,-1 1 1 0 0,0-1 0 0 0,0 0 0 0 0,0 0 0 0 0,0 1 0 0 0,0-1-1 0 0,0 1 1 0 0,0-1 0 0 0,0 1 0 0 0,0-1 0 0 0,0 1 0 0 0,-1 0 0 0 0,1 0-1 0 0,0-1 1 0 0,0 1 0 0 0,0 0 0 0 0,0 0 0 0 0,-1 0 0 0 0,1 0-1 0 0,0 0 1 0 0,0 1 0 0 0,0-1 0 0 0,0 0 0 0 0,0 0 0 0 0,0 1 0 0 0,-1-1-1 0 0,1 1 1 0 0,0-1 0 0 0,0 1 0 0 0,0-1 0 0 0,0 1 0 0 0,0 0-1 0 0,0-1 1 0 0,0 2-114 0 0,-2 0 22 0 0,1 0 0 0 0,-1 0 1 0 0,1 0-1 0 0,0 1 0 0 0,0-1 0 0 0,0 1 0 0 0,0-1 0 0 0,0 1 0 0 0,1 0 0 0 0,-1 0 0 0 0,1 0 0 0 0,0 0 0 0 0,-1 0 0 0 0,1 0 0 0 0,1 0 1 0 0,-1 0-1 0 0,0 1 0 0 0,1-1 0 0 0,0 0 0 0 0,-1 0 0 0 0,1 1 0 0 0,1 1-22 0 0,-1-3 38 0 0,0-1 0 0 0,0 0-1 0 0,1 1 1 0 0,-1-1 0 0 0,0 1 0 0 0,1-1-1 0 0,-1 1 1 0 0,1-1 0 0 0,0 0 0 0 0,-1 1-1 0 0,1-1 1 0 0,0 0 0 0 0,0 1 0 0 0,0-1-1 0 0,0 0 1 0 0,0 0 0 0 0,0 0 0 0 0,0 0-1 0 0,0 0 1 0 0,1 0 0 0 0,-1 0 0 0 0,0-1-1 0 0,0 1 1 0 0,1 0 0 0 0,-1-1 0 0 0,1 1-1 0 0,-1-1 1 0 0,0 1 0 0 0,1-1 0 0 0,-1 1-1 0 0,1-1 1 0 0,-1 0 0 0 0,1 0 0 0 0,-1 0-1 0 0,1 0 1 0 0,-1 0 0 0 0,1 0 0 0 0,-1 0-1 0 0,1-1 1 0 0,-1 1 0 0 0,1-1 0 0 0,-1 1-1 0 0,1-1 1 0 0,-1 1 0 0 0,0-1 0 0 0,1 0-1 0 0,-1 1 1 0 0,0-1-38 0 0,1 0 49 0 0,0 0 0 0 0,0 1 0 0 0,0-1 0 0 0,0 0-1 0 0,-1 0 1 0 0,1 0 0 0 0,-1 0 0 0 0,1-1 0 0 0,0 1 0 0 0,-1 0 0 0 0,0-1 0 0 0,1 1-1 0 0,-1-1 1 0 0,0 1 0 0 0,0-1 0 0 0,0 1 0 0 0,0-1 0 0 0,0 0 0 0 0,0 0 0 0 0,0 1-1 0 0,-1-1 1 0 0,1 0 0 0 0,-1 0 0 0 0,1 0 0 0 0,-1 0 0 0 0,0 0 0 0 0,1 0-1 0 0,-1 0 1 0 0,0 0 0 0 0,0 0 0 0 0,-1 0-49 0 0,-2-26-1963 0 0,0-3-7374 0 0,4 27 2924 0 0,0 1-2769 0 0</inkml:trace>
  <inkml:trace contextRef="#ctx0" brushRef="#br0" timeOffset="2317.426">154 29 4481 0 0,'0'0'3138'0'0,"0"0"-952"0"0,0 0-192 0 0,0 0 137 0 0,0 0-71 0 0,0 0-388 0 0,0 0-563 0 0,0 0-527 0 0,0 0-387 0 0,0 0-184 0 0,0 0 24 0 0,0 0 78 0 0,-1 15 586 0 0,84 49 2045 0 0,-83-63-2706 0 0,0 1-1 0 0,0 0 0 0 0,0-1 1 0 0,0 1-1 0 0,0 0 0 0 0,0-1 1 0 0,-1 1-1 0 0,1 0 0 0 0,-1-1 1 0 0,1 1-1 0 0,-1 0 0 0 0,0-1 1 0 0,1 1-1 0 0,-1-1 0 0 0,0 1 1 0 0,0-1-1 0 0,0 0 0 0 0,0 1 1 0 0,0-1-1 0 0,-1 0 0 0 0,1 0 1 0 0,0 1-1 0 0,-1-1 0 0 0,1 0 1 0 0,0 0-1 0 0,-1 0-37 0 0,-3 3 46 0 0,-104 100 798 0 0,120-100-6742 0 0,1-6-5737 0 0,-9 0 4157 0 0</inkml:trace>
  <inkml:trace contextRef="#ctx0" brushRef="#br0" timeOffset="2734.471">415 30 9562 0 0,'0'0'2134'0'0,"0"0"-499"0"0,0 0-148 0 0,0 0-2 0 0,0 0-106 0 0,0 0-206 0 0,0 0-292 0 0,0 0-247 0 0,0 0-117 0 0,0 0-6 0 0,0 0-3 0 0,0 0-49 0 0,0 0-59 0 0,-3 7-80 0 0,-73 78 748 0 0,20-48-760 0 0,58-38-289 0 0,0-1 0 0 0,0 1-1 0 0,1 1 1 0 0,-1-1 0 0 0,0 0-1 0 0,0 0 1 0 0,1 1 0 0 0,-1-1 0 0 0,0 1-1 0 0,1 0 1 0 0,-1 0 0 0 0,1 0-1 0 0,-1 0 1 0 0,0 0 0 0 0,1 1 0 0 0,-1-1-1 0 0,0 0 1 0 0,1 1 0 0 0,-1 0-1 0 0,0 0 1 0 0,0 0 0 0 0,1 0 0 0 0,-1 0-1 0 0,0 0 1 0 0,0 0 0 0 0,0 1-1 0 0,0-1 1 0 0,-1 1 0 0 0,1-1-1 0 0,0 1 1 0 0,-1 0 0 0 0,1-1 0 0 0,-1 1-1 0 0,1 0 1 0 0,-1 0-19 0 0,57 61 308 0 0,-58-62-307 0 0,0-1-13 0 0,0 0-8 0 0,0 0-25 0 0,0 0-60 0 0,0 0-122 0 0,0 0-228 0 0,0-9-15497 0 0,0 7 7343 0 0</inkml:trace>
  <inkml:trace contextRef="#ctx0" brushRef="#br0" timeOffset="3204.072">470 109 6649 0 0,'0'0'2217'0'0,"0"0"-57"0"0,0 0 141 0 0,0 0 31 0 0,0 0-146 0 0,0 0-317 0 0,0 0-412 0 0,0 0-343 0 0,0 0-255 0 0,0 0-223 0 0,0 0-191 0 0,0 0-126 0 0,0 0-78 0 0,6-8 530 0 0,-22 98 1904 0 0,14-92-9532 0 0,2 1-970 0 0,0 0-3656 0 0</inkml:trace>
  <inkml:trace contextRef="#ctx0" brushRef="#br0" timeOffset="4988.123">565 21 0 0 0,'0'0'2274'0'0,"0"0"728"0"0,0 0 325 0 0,0 0-214 0 0,0 0-461 0 0,0 0-552 0 0,0 0-465 0 0,0 0-305 0 0,0 0-232 0 0,0 0-127 0 0,0 0-94 0 0,1-2-92 0 0,4-8-79 0 0,-3 7-111 0 0,-2 3-83 0 0,0 0-68 0 0,0 0-41 0 0,0 0-9 0 0,0 0-56 0 0,0 0-55 0 0,0 28 932 0 0,-24 218-5 0 0,21-228-1170 0 0,-2 4 251 0 0,8-25-2323 0 0,1-6-1695 0 0,-1 4-3371 0 0,-2 4 4644 0 0,1-2-9782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53:40.61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161 344 512 0 0,'0'0'308'0'0,"0"0"-166"0"0,0 0-136 0 0,0 0-50 0 0,0 0 20 0 0,0 0 55 0 0,0 0 28 0 0,-11 3 25 0 0,-33 7 13 0 0,37-7 8 0 0,1-1 0 0 0,-1 1 0 0 0,1 0 0 0 0,0 0 0 0 0,0 1-1 0 0,0 0 1 0 0,1 0 0 0 0,-1 0 0 0 0,1 1 0 0 0,0 0 0 0 0,0 0 0 0 0,-3 4-105 0 0,-5 5 343 0 0,-2 6 567 0 0,27-21 2795 0 0,257-166 2519 0 0,-219 141-6045 0 0,1 2 1 0 0,0 2-1 0 0,2 3 0 0 0,0 1 0 0 0,1 4 0 0 0,1 1 1 0 0,0 3-1 0 0,16 0-179 0 0,-6 14-482 0 0,-80 21 582 0 0,-270 187 437 0 0,94-79-305 0 0,175-120-234 0 0,3-5-9 0 0,1 1 0 0 0,1 0 0 0 0,0 1 0 0 0,0 0 0 0 0,1 1 0 0 0,0 0 0 0 0,0 0 0 0 0,-2 7 11 0 0,11-17-18 0 0,0-1 0 0 0,1 1 0 0 0,-1 0 0 0 0,0 0-1 0 0,1-1 1 0 0,-1 1 0 0 0,1 0 0 0 0,-1 0 0 0 0,1 0-1 0 0,0 0 1 0 0,-1-1 0 0 0,1 1 0 0 0,0 0 0 0 0,-1 0 0 0 0,1 0-1 0 0,0 0 1 0 0,0 0 0 0 0,0 0 0 0 0,0 0 0 0 0,0 0 0 0 0,0 0-1 0 0,0 0 1 0 0,0 0 0 0 0,1 0 0 0 0,-1 0 0 0 0,0 0-1 0 0,0-1 1 0 0,1 1 0 0 0,-1 0 0 0 0,1 0 0 0 0,-1 0 0 0 0,1 0-1 0 0,-1-1 1 0 0,1 1 0 0 0,-1 0 0 0 0,1 0 0 0 0,0-1-1 0 0,-1 1 1 0 0,1 0 0 0 0,0-1 0 0 0,0 1 0 0 0,-1-1 0 0 0,1 1-1 0 0,0-1 1 0 0,0 1 0 0 0,0-1 0 0 0,0 0 0 0 0,0 1-1 0 0,-1-1 1 0 0,1 0 0 0 0,0 0 0 0 0,0 0 18 0 0,52-7 170 0 0,249-142 274 0 0,-180 81-346 0 0,13-4-88 0 0,316-153 44 0 0,-407 206-121 0 0,1 2 1 0 0,0 2 0 0 0,1 3-1 0 0,1 1 1 0 0,29-3 66 0 0,-145 54 5 0 0,-318 214 185 0 0,-120 53 44 0 0,446-256-688 0 0,62-50 426 0 0,1 0 0 0 0,-1 0 1 0 0,0 0-1 0 0,1 0 1 0 0,-1 0-1 0 0,1 0 0 0 0,-1-1 1 0 0,1 1-1 0 0,-1 0 1 0 0,1-1-1 0 0,0 1 1 0 0,-1-1-1 0 0,1 0 0 0 0,0 1 1 0 0,-1-1-1 0 0,1 0 1 0 0,0 0-1 0 0,0 0 0 0 0,-1 0 1 0 0,1 0-1 0 0,0-1 1 0 0,-1 1-1 0 0,1 0 1 0 0,0-1-1 0 0,0 0 28 0 0,20-5 51 0 0,0-1 0 0 0,-1 0-1 0 0,0-2 1 0 0,0-1 0 0 0,-1 0 0 0 0,0-2-1 0 0,7-6-50 0 0,11-5 38 0 0,70-39 51 0 0,114-68-37 0 0,6 10 1 0 0,49-9-53 0 0,-191 93-8 0 0,2 3 0 0 0,2 4 0 0 0,86-15 8 0 0,-119 40-498 0 0,-69 30 534 0 0,-110 73 362 0 0,-4-6 1 0 0,-121 68-399 0 0,-361 182 1312 0 0,564-310-1862 0 0,66-31 14 0 0,3-8 619 0 0,-1-2-1 0 0,0 0 1 0 0,0-2-1 0 0,-1-1 1 0 0,0 0 0 0 0,11-9-83 0 0,1 0 4 0 0,285-157-171 0 0,-138 70 199 0 0,4 9 0 0 0,5 8-1 0 0,133-41-31 0 0,-120 67 19 0 0,-228 97-660 0 0,-51 48 821 0 0,-4-3 0 0 0,-3-4 0 0 0,-4-4 0 0 0,-2-3 1 0 0,-3-4-1 0 0,-3-5 0 0 0,-82 37-180 0 0,-2-5 479 0 0,178-90-502 0 0,0 1 0 0 0,0-1 1 0 0,1 0-1 0 0,-1 0 0 0 0,0 0 0 0 0,1 0 1 0 0,-1 0-1 0 0,0 0 0 0 0,1 0 1 0 0,-1 1-1 0 0,0-1 0 0 0,0 0 0 0 0,1 0 1 0 0,-1 0-1 0 0,0 1 0 0 0,0-1 0 0 0,1 0 1 0 0,-1 0-1 0 0,0 0 0 0 0,0 1 0 0 0,0-1 1 0 0,0 0-1 0 0,1 1 0 0 0,-1-1 0 0 0,0 0 1 0 0,0 0-1 0 0,0 1 0 0 0,0-1 0 0 0,0 0 1 0 0,0 1-1 0 0,0-1 0 0 0,0 0 0 0 0,0 1 1 0 0,0-1-1 0 0,0 0 0 0 0,0 1 0 0 0,0-1 1 0 0,0 0-1 0 0,0 1 0 0 0,0-1 0 0 0,0 0 1 0 0,0 1-1 0 0,0-1 0 0 0,0 0 1 0 0,-1 0-1 0 0,1 1 0 0 0,0-1 23 0 0,36-4 129 0 0,27-14-70 0 0,0-2 0 0 0,-1-4 0 0 0,40-22-59 0 0,-29 14-4 0 0,312-132-19 0 0,186-43 23 0 0,-468 176 21 0 0,2 4 0 0 0,1 5 0 0 0,40-1-21 0 0,-9 20-321 0 0,-136 3 303 0 0,0 0-1 0 0,0 0 1 0 0,0 0 0 0 0,0 0 0 0 0,0 0 0 0 0,0 1 0 0 0,0-1 0 0 0,0 0 0 0 0,0 1-1 0 0,0-1 1 0 0,0 1 0 0 0,-1-1 0 0 0,1 1 0 0 0,0-1 0 0 0,0 1 0 0 0,0 0 0 0 0,-1-1 0 0 0,1 1-1 0 0,0 0 1 0 0,-1-1 0 0 0,1 1 0 0 0,0 0 0 0 0,-1 0 0 0 0,1 0 0 0 0,-1 0 0 0 0,1 0-1 0 0,-1 0 1 0 0,0-1 0 0 0,1 1 0 0 0,-1 0 0 0 0,0 0 0 0 0,0 0 0 0 0,0 0 0 0 0,0 0-1 0 0,0 0 1 0 0,0 0 0 0 0,0 0 0 0 0,0 0 0 0 0,0 0 0 0 0,0 0 0 0 0,0 0 0 0 0,-1 0-1 0 0,1 0 1 0 0,0 0 0 0 0,-1 0 0 0 0,1 0 0 0 0,0 0 0 0 0,-1 0 0 0 0,0 0 0 0 0,1-1-1 0 0,-1 1 1 0 0,1 0 0 0 0,-1 0 0 0 0,0-1 0 0 0,0 1 0 0 0,0 0 18 0 0,-46 45 300 0 0,43-43-297 0 0,-102 77 156 0 0,-3-4 0 0 0,-4-5 0 0 0,-3-6 0 0 0,-89 37-159 0 0,-462 158 1640 0 0,665-259-1621 0 0,-19 8-207 0 0,26-4-1022 0 0,120-48 1253 0 0,-94 29-62 0 0,286-139-299 0 0,-100 45 338 0 0,5 10 1 0 0,94-22-21 0 0,-275 105-9 0 0,0 3 0 0 0,1 1 0 0 0,0 2 0 0 0,0 2 0 0 0,1 2 0 0 0,31 0 9 0 0,-73 5-11 0 0,-1 0 0 0 0,1-1 0 0 0,0 1 0 0 0,-1 0 0 0 0,1 0 0 0 0,0 0 0 0 0,-1 0 0 0 0,1 0 0 0 0,0 0 0 0 0,-1-1 0 0 0,1 2 0 0 0,0-1 0 0 0,0 0 0 0 0,-1 0-1 0 0,1 0 1 0 0,0 0 0 0 0,-1 0 0 0 0,1 0 0 0 0,-1 1 0 0 0,1-1 0 0 0,0 0 0 0 0,-1 1 0 0 0,1-1 0 0 0,-1 0 0 0 0,1 1 0 0 0,0-1 0 0 0,-1 1 0 0 0,1-1 0 0 0,-1 1 0 0 0,0-1 0 0 0,1 1-1 0 0,-1-1 1 0 0,1 1 0 0 0,-1-1 0 0 0,0 1 0 0 0,1 0 0 0 0,-1-1 0 0 0,0 1 0 0 0,0 0 0 0 0,1-1 0 0 0,-1 1 0 0 0,0 0 0 0 0,0-1 0 0 0,0 1 0 0 0,0 0 0 0 0,0-1 0 0 0,0 1 0 0 0,0 0-1 0 0,0-1 1 0 0,0 1 0 0 0,0 0 0 0 0,-1-1 0 0 0,1 1 0 0 0,0 0 0 0 0,0-1 0 0 0,-1 1 0 0 0,1-1 0 0 0,0 1 0 0 0,-1 0 0 0 0,1-1 0 0 0,0 1 0 0 0,-1-1 0 0 0,1 1 0 0 0,-1-1 0 0 0,1 1-1 0 0,-1-1 12 0 0,-37 38 243 0 0,34-35-209 0 0,-115 90 105 0 0,-4-6 0 0 0,-13 1-139 0 0,117-76 13 0 0,-126 75 645 0 0,-4-7 1 0 0,-3-7 0 0 0,-155 52-659 0 0,293-116-376 0 0,48-16 297 0 0,427-173 682 0 0,-338 133-584 0 0,2 6 1 0 0,1 5-1 0 0,2 5 0 0 0,13 4-19 0 0,-138 27 6 0 0,20-4 103 0 0,0 1 0 0 0,-1 1 1 0 0,1 1-1 0 0,0 1 1 0 0,0 1-1 0 0,0 1 0 0 0,4 1-109 0 0,-27-3 21 0 0,1 0-1 0 0,0 0 1 0 0,-1 0-1 0 0,1 0 1 0 0,0 0-1 0 0,-1 0 0 0 0,1 0 1 0 0,-1 0-1 0 0,1 0 1 0 0,0 0-1 0 0,-1 0 1 0 0,1 0-1 0 0,0 0 1 0 0,-1 1-1 0 0,1-1 0 0 0,-1 0 1 0 0,1 0-1 0 0,0 1 1 0 0,-1-1-1 0 0,1 0 1 0 0,-1 1-1 0 0,1-1 1 0 0,-1 0-1 0 0,1 1 1 0 0,-1-1-1 0 0,0 1 0 0 0,1-1 1 0 0,-1 1-1 0 0,1-1 1 0 0,-1 1-1 0 0,0-1 1 0 0,1 1-1 0 0,-1-1 1 0 0,0 1-1 0 0,0 0 0 0 0,0-1 1 0 0,1 1-1 0 0,-1 0 1 0 0,0-1-1 0 0,0 1 1 0 0,0-1-1 0 0,0 1 1 0 0,0 0-1 0 0,0-1 1 0 0,0 1-1 0 0,0 0 0 0 0,0-1 1 0 0,0 1-1 0 0,-1-1 1 0 0,1 1-1 0 0,0 0 1 0 0,0-1-1 0 0,0 1 1 0 0,-1-1-1 0 0,1 1 1 0 0,0-1-1 0 0,-1 1 0 0 0,1 0 1 0 0,-1-1-1 0 0,1 0 1 0 0,0 1-1 0 0,-1-1 1 0 0,1 1-1 0 0,-1-1 1 0 0,1 1-1 0 0,-1-1 0 0 0,0 0 1 0 0,1 1-21 0 0,-44 24 1263 0 0,41-23-1225 0 0,-629 272 1461 0 0,276-118-157 0 0,355-156-1334 0 0,0 0 5 0 0,-1 0 0 0 0,1 0 0 0 0,-1 1 0 0 0,1-1 0 0 0,0 0 1 0 0,-1 1-1 0 0,1-1 0 0 0,0 0 0 0 0,-1 1 0 0 0,1 0 1 0 0,0-1-1 0 0,-1 1 0 0 0,1 0 0 0 0,0 0 0 0 0,0 0 1 0 0,0-1-1 0 0,0 1 0 0 0,0 0 0 0 0,0 1 0 0 0,0-1 0 0 0,0 0 1 0 0,0 0-1 0 0,1 0 0 0 0,-1 0 0 0 0,0 1 0 0 0,1-1 1 0 0,-1 0-1 0 0,1 1 0 0 0,-1-1 0 0 0,1 0 0 0 0,0 1 0 0 0,-1-1 1 0 0,1 1-1 0 0,0-1 0 0 0,0 0 0 0 0,0 1 0 0 0,0-1 1 0 0,0 1-1 0 0,1-1 0 0 0,-1 1 0 0 0,0-1 0 0 0,1 0 1 0 0,-1 1-1 0 0,0-1 0 0 0,1 0 0 0 0,0 1 0 0 0,-1-1-13 0 0,96 23 104 0 0,303-9-687 0 0,-252-15-878 0 0,0 4-3962 0 0,-36-1-6146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6:41.8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7073 4388 0 0 0,'0'0'2002'0'0,"0"0"276"0"0,0 0 111 0 0,0 0-64 0 0,0 0-198 0 0,0 0-321 0 0,0 0-335 0 0,0 0-232 0 0,0 0-148 0 0,0 0-118 0 0,-6-1-90 0 0,-16-1 256 0 0,-9 0 3933 0 0,301 11-911 0 0,-46-5-3911 0 0,52 5-122 0 0,324-2-133 0 0,-546-12-609 0 0,-85 11-3957 0 0,15-2-4084 0 0,9-3-3161 0 0</inkml:trace>
  <inkml:trace contextRef="#ctx0" brushRef="#br0" timeOffset="1">7596 4498 1312 0 0,'0'0'2159'0'0,"0"0"-352"0"0,0 0-39 0 0,0 0 131 0 0,0 0 81 0 0,0 0-42 0 0,0 0-201 0 0,0 0-290 0 0,0 0-292 0 0,0 0-192 0 0,0 0-63 0 0,0 0-15 0 0,0 0 4 0 0,7-2 4387 0 0,20-4-4840 0 0,51 4 490 0 0,-75 2-910 0 0,-1 0 0 0 0,1 1 1 0 0,-1-1-1 0 0,1 1 1 0 0,-1-1-1 0 0,1 1 1 0 0,-1 0-1 0 0,0-1 1 0 0,1 1-1 0 0,-1 0 1 0 0,0 0-1 0 0,0 1 1 0 0,0-1-1 0 0,0 0 0 0 0,0 1 1 0 0,0-1-1 0 0,0 1 1 0 0,0 0-1 0 0,-1-1 1 0 0,1 1-1 0 0,-1 0 1 0 0,1 0-1 0 0,-1 0 1 0 0,0 0-1 0 0,0 0 1 0 0,0 0-1 0 0,0 0 1 0 0,0 0-1 0 0,0 1-16 0 0,-3 2 28 0 0,1 0-1 0 0,-1 1 1 0 0,0-1 0 0 0,0 0-1 0 0,-1 0 1 0 0,0 0 0 0 0,0 0-1 0 0,0-1 1 0 0,-1 1 0 0 0,0-1-1 0 0,0 0 1 0 0,0 0 0 0 0,0 0-1 0 0,-1 0 1 0 0,1 0 0 0 0,-1-1-1 0 0,0 0 1 0 0,-1 0 0 0 0,1 0-1 0 0,0 0 1 0 0,-1-1 0 0 0,0 0-1 0 0,0 0 1 0 0,-2 0-28 0 0,-7 5 68 0 0,89-5 583 0 0,10-9-440 0 0,-83 7-2807 0 0,-1 0-8473 0 0,0 0-1269 0 0</inkml:trace>
  <inkml:trace contextRef="#ctx0" brushRef="#br0" timeOffset="2">7210 4117 0 0 0,'0'0'1227'0'0,"0"0"1087"0"0,0 0 345 0 0,0 0-30 0 0,0 0-242 0 0,0 0-339 0 0,0 0-345 0 0,0 0-299 0 0,0 0-213 0 0,0 0-189 0 0,-19 5 6821 0 0,44-4-6203 0 0,9-2-115 0 0,-13 0-4969 0 0,-8 1-8306 0 0,-12 0 333 0 0</inkml:trace>
  <inkml:trace contextRef="#ctx0" brushRef="#br0" timeOffset="3">7375 4051 9162 0 0,'0'0'4954'0'0,"0"0"-2474"0"0,0 0-1206 0 0,0 0-321 0 0,0 0-29 0 0,0 0 9 0 0,0 0-120 0 0,0 0-232 0 0,0 0-118 0 0,0 0 5 0 0,0 0 48 0 0,0 0 47 0 0,0 0-40 0 0,-1 4-78 0 0,-23 54 1169 0 0,8-20-1365 0 0,16-38-388 0 0,0 0-97 0 0,0 0-202 0 0,0 0-351 0 0,-3 0-13498 0 0,2-1 3261 0 0</inkml:trace>
  <inkml:trace contextRef="#ctx0" brushRef="#br0" timeOffset="4">7226 3995 6121 0 0,'0'0'2798'0'0,"0"0"-571"0"0,0 0-234 0 0,0 0-170 0 0,0 0-171 0 0,0 0-214 0 0,0 0-231 0 0,0 0-208 0 0,0 0-202 0 0,0 0-178 0 0,0 0-156 0 0,0 0-111 0 0,0 0-33 0 0,-7-2 11 0 0,-22-9 30 0 0,-6 23 1149 0 0,31-8-1311 0 0,-5 1-29 0 0,1 1 0 0 0,1 0-1 0 0,-1 1 1 0 0,1 0-1 0 0,1 0 1 0 0,-1 0-1 0 0,1 1 1 0 0,1-1 0 0 0,-1 1-1 0 0,1 1 1 0 0,1-1-1 0 0,-2 6-168 0 0,4-11 39 0 0,1 0 0 0 0,0 1 0 0 0,0-1 1 0 0,0 1-1 0 0,0 0 0 0 0,1-1 0 0 0,0 1 0 0 0,0-1 0 0 0,0 1 0 0 0,0 0 0 0 0,0-1 0 0 0,1 1 0 0 0,0-1 0 0 0,0 1 0 0 0,0-1 0 0 0,0 1 0 0 0,1-1 0 0 0,-1 0 0 0 0,1 1 0 0 0,0-1 0 0 0,0 0 0 0 0,1 0 0 0 0,-1 0 0 0 0,0 0 0 0 0,1-1 0 0 0,0 1 1 0 0,0-1-1 0 0,0 1 0 0 0,0-1 0 0 0,0 0 0 0 0,1 0 0 0 0,-1 0 0 0 0,1 0-39 0 0,62 14 557 0 0,-36-17-2961 0 0,-10-2-3467 0 0,-1-3-5051 0 0,-13 3 1045 0 0</inkml:trace>
  <inkml:trace contextRef="#ctx0" brushRef="#br0" timeOffset="5">7425 4003 17956 0 0,'0'0'1047'0'0,"0"0"-206"0"0,0 0-47 0 0,0 0 149 0 0,0 0 120 0 0,0 0-49 0 0,0 0-173 0 0,0 0-161 0 0,0 0-123 0 0,10 8-119 0 0,29 27-101 0 0,-37-32-306 0 0,0-1 1 0 0,0 0-1 0 0,-1 1 1 0 0,1 0-1 0 0,-1-1 1 0 0,1 1-1 0 0,-1 0 1 0 0,0-1-1 0 0,0 1 1 0 0,-1 0-1 0 0,1 0 1 0 0,0 0-1 0 0,-1 0 1 0 0,0 0-1 0 0,0-1 1 0 0,0 1-1 0 0,0 0 1 0 0,-1 0-1 0 0,1 0 1 0 0,-1 0-1 0 0,0 0 1 0 0,0-1-1 0 0,0 1 1 0 0,0 0-1 0 0,0 0 1 0 0,-1-1-1 0 0,1 1 1 0 0,-1-1-1 0 0,0 1 1 0 0,0-1-1 0 0,0 0 1 0 0,-1 1-32 0 0,1 1 23 0 0,-4 4-6 0 0,0 0 0 0 0,-1 0 0 0 0,0 0 0 0 0,0 0 0 0 0,-1-1 0 0 0,0 0 0 0 0,-1-1 1 0 0,1 1-1 0 0,-4 0-17 0 0,-14 4-127 0 0,18-13-3196 0 0,8-4-6584 0 0,0 5 9232 0 0,0-1-10805 0 0</inkml:trace>
  <inkml:trace contextRef="#ctx0" brushRef="#br0" timeOffset="6">7508 3709 5817 0 0,'0'0'2929'0'0,"0"0"-689"0"0,0 0-257 0 0,0 0-154 0 0,0 0-203 0 0,0 0-169 0 0,0 0-137 0 0,0 0-179 0 0,0 0-149 0 0,0 0-157 0 0,0 0-239 0 0,0 0-232 0 0,-5-6-176 0 0,-17-19-123 0 0,22 25-54 0 0,-1 0 0 0 0,0 0 0 0 0,1 0 0 0 0,-1 0 0 0 0,1 0 0 0 0,-1 0 0 0 0,0 0 0 0 0,1 0 0 0 0,-1 0 0 0 0,1 0 0 0 0,-1 0 0 0 0,0 0 0 0 0,1 1 0 0 0,-1-1 0 0 0,1 0 0 0 0,-1 0 0 0 0,1 0 0 0 0,-1 1 0 0 0,1-1 0 0 0,-1 0 0 0 0,1 1 0 0 0,-1-1 0 0 0,1 0 0 0 0,-1 1 0 0 0,1-1 0 0 0,0 1-1 0 0,-1-1 1 0 0,1 1 0 0 0,0-1 0 0 0,-1 0 0 0 0,1 1 0 0 0,0-1 0 0 0,0 1 0 0 0,-1-1 0 0 0,1 1 0 0 0,0 0 0 0 0,0-1 0 0 0,0 1 0 0 0,0-1 0 0 0,0 1 0 0 0,0-1 0 0 0,0 1 0 0 0,0-1-11 0 0,-1 2 99 0 0,-41 167 3473 0 0,41-166-3564 0 0,-1-1 0 0 0,1 1 1 0 0,-1 0-1 0 0,1-1 0 0 0,-1 1 0 0 0,0 0 1 0 0,0-1-1 0 0,0 0 0 0 0,-1 1 1 0 0,1-1-1 0 0,-1 0 0 0 0,1 0 1 0 0,-1 0-1 0 0,0-1 0 0 0,0 1 1 0 0,0-1-1 0 0,0 1 0 0 0,0-1 1 0 0,0 0-1 0 0,0 0 0 0 0,-1 0 1 0 0,1 0-1 0 0,0 0 0 0 0,-1-1 1 0 0,-2 1-9 0 0,-7-10-4264 0 0,8 0-7197 0 0,4 7 165 0 0</inkml:trace>
  <inkml:trace contextRef="#ctx0" brushRef="#br0" timeOffset="7">7299 3794 3161 0 0,'0'0'4009'0'0,"0"0"-1828"0"0,0 0-860 0 0,0 0-213 0 0,0 0 113 0 0,0 0 232 0 0,0 0 87 0 0,0 0-156 0 0,0 0-235 0 0,11 0-224 0 0,82 0 1176 0 0,66 5-1104 0 0,-158-4-960 0 0,-1-1-1 0 0,1 0 1 0 0,-1 0 0 0 0,1 0-1 0 0,-1 0 1 0 0,1 0 0 0 0,-1 0-1 0 0,1 0 1 0 0,-1 0 0 0 0,1 0-1 0 0,-1-1 1 0 0,1 1 0 0 0,-1 0-1 0 0,1 0 1 0 0,-1 0 0 0 0,0 0-1 0 0,1-1 1 0 0,-1 1 0 0 0,1 0-1 0 0,-1 0 1 0 0,0-1 0 0 0,1 1-1 0 0,-1 0 1 0 0,1 0-1 0 0,-1-1 1 0 0,0 1 0 0 0,0 0-1 0 0,1-1 1 0 0,-1 1 0 0 0,0-1-1 0 0,0 1 1 0 0,1 0 0 0 0,-1-1-1 0 0,0 1 1 0 0,0-1 0 0 0,0 1-1 0 0,0 0 1 0 0,0-1 0 0 0,0 1-1 0 0,0-1 1 0 0,0 1 0 0 0,0-1-1 0 0,0 1 1 0 0,0 0 0 0 0,0-1-1 0 0,0 1 1 0 0,0-1 0 0 0,0 1-1 0 0,0-1 1 0 0,0 1-1 0 0,-1 0 1 0 0,1-1 0 0 0,0 1-1 0 0,0 0 1 0 0,-1-1 0 0 0,1 1-1 0 0,0 0 1 0 0,-1-1 0 0 0,1 1-1 0 0,0 0 1 0 0,-1-1 0 0 0,1 1-37 0 0,0 0 84 0 0,0 0 12 0 0,0 0-31 0 0,0 0 11 0 0,-4 1 6 0 0,0 1 0 0 0,0 0 0 0 0,0 0 0 0 0,1 0 0 0 0,-1 1 0 0 0,1-1 0 0 0,0 1 0 0 0,-1 0 0 0 0,1 0 0 0 0,1 0 0 0 0,-1 0 0 0 0,0 0 0 0 0,1 0 0 0 0,0 0 0 0 0,0 1 0 0 0,0-1 0 0 0,0 1 0 0 0,1 0 0 0 0,-1 3-82 0 0,0-5 15 0 0,0 0-1 0 0,0 0 1 0 0,1 1 0 0 0,-1-1 0 0 0,1 0 0 0 0,0 1 0 0 0,0-1 0 0 0,0 1 0 0 0,0 0-1 0 0,1-1 1 0 0,-1 1 0 0 0,1 0 0 0 0,0-1 0 0 0,-1 1 0 0 0,1 0 0 0 0,1-1-1 0 0,-1 1 1 0 0,0 0 0 0 0,1-1 0 0 0,0 1 0 0 0,-1 0 0 0 0,1-1 0 0 0,0 1 0 0 0,0-1-1 0 0,1 1 1 0 0,-1-1 0 0 0,1 0 0 0 0,-1 1 0 0 0,1-1 0 0 0,0 0 0 0 0,0 0 0 0 0,0 0-1 0 0,0 0 1 0 0,0 0 0 0 0,1-1 0 0 0,-1 1 0 0 0,1 0 0 0 0,-1-1 0 0 0,1 0-1 0 0,0 1 1 0 0,-1-1 0 0 0,1 0 0 0 0,0 0 0 0 0,0 0 0 0 0,0-1 0 0 0,0 1 0 0 0,2-1-15 0 0,-5 0-38 0 0,10-1-3959 0 0,-9-1-921 0 0,1-1-3445 0 0,-2 1-1722 0 0</inkml:trace>
  <inkml:trace contextRef="#ctx0" brushRef="#br0" timeOffset="8">7699 3817 0 0 0,'0'0'2454'0'0,"0"0"321"0"0,0 0-30 0 0,0 0-190 0 0,0 0-188 0 0,0 0-289 0 0,0 0-356 0 0,0 0-342 0 0,0 0-251 0 0,0 0-198 0 0,0 0-192 0 0,0 0-128 0 0,0 0-130 0 0,-2-5-122 0 0,-9-16-99 0 0,10 20-248 0 0,1 1 0 0 0,-1-1 1 0 0,0 1-1 0 0,1 0 0 0 0,-1-1 0 0 0,0 1 0 0 0,1 0 0 0 0,-1 0 0 0 0,0-1 0 0 0,1 1 1 0 0,-1 0-1 0 0,0 0 0 0 0,1 0 0 0 0,-1 0 0 0 0,0 0 0 0 0,1 0 0 0 0,-1 0 1 0 0,0 0-1 0 0,0 0 0 0 0,1 0 0 0 0,-1 0 0 0 0,0 0 0 0 0,1 0 0 0 0,-1 1 0 0 0,0-1 1 0 0,1 0-1 0 0,-1 0 0 0 0,0 1 0 0 0,1-1 0 0 0,-1 0 0 0 0,0 1 0 0 0,1-1 1 0 0,-1 1-1 0 0,1-1 0 0 0,-1 0 0 0 0,1 1 0 0 0,-1-1 0 0 0,1 1 0 0 0,0-1 0 0 0,-1 1 1 0 0,1 0-13 0 0,-2 0 38 0 0,-31 42 336 0 0,32-41-348 0 0,0-1 0 0 0,1 0 0 0 0,-1 0 0 0 0,1 0 0 0 0,-1 0 0 0 0,1 0 0 0 0,-1 1 0 0 0,1-1 0 0 0,0 0 0 0 0,0 0 0 0 0,0 1 0 0 0,0-1 0 0 0,0 0 0 0 0,0 0 0 0 0,0 0 0 0 0,0 1 0 0 0,1-1 0 0 0,-1 0 0 0 0,0 0 0 0 0,1 0 0 0 0,-1 1 0 0 0,1-1 0 0 0,0 0 0 0 0,-1 0 0 0 0,1 0 0 0 0,0 0 0 0 0,0 0 0 0 0,0 0 0 0 0,-1 0 0 0 0,1 0 0 0 0,0 0 0 0 0,0-1 0 0 0,1 1 0 0 0,-1 0 0 0 0,0 0 0 0 0,0-1 0 0 0,0 1 0 0 0,1-1 0 0 0,-1 1 0 0 0,1-1-26 0 0,-1 1 60 0 0,1-1 0 0 0,-1 1 0 0 0,1-1 0 0 0,-1 1 0 0 0,1-1 0 0 0,0 0 0 0 0,-1 0 0 0 0,1 0 0 0 0,0 0 0 0 0,-1 0 0 0 0,1 0 0 0 0,0 0 0 0 0,-1 0 0 0 0,1-1 0 0 0,0 1 0 0 0,-1-1 0 0 0,1 1 0 0 0,-1-1 0 0 0,1 1 0 0 0,-1-1 0 0 0,1 0 0 0 0,-1 0 0 0 0,1 1 0 0 0,-1-1 0 0 0,0 0 0 0 0,1 0 0 0 0,-1 0 0 0 0,0 0 0 0 0,0-1 0 0 0,0 1 0 0 0,0 0 0 0 0,0 0 0 0 0,0-1 0 0 0,-1 1 0 0 0,1 0 0 0 0,0-1 0 0 0,-1 1 0 0 0,1 0 0 0 0,-1-2-60 0 0,7-57-1142 0 0,-10 43-3630 0 0,1 11-1114 0 0,0 0-5492 0 0,2 5 7680 0 0</inkml:trace>
  <inkml:trace contextRef="#ctx0" brushRef="#br0" timeOffset="9">7746 3753 4801 0 0,'0'0'3247'0'0,"0"0"-506"0"0,0 0-511 0 0,0 0-375 0 0,0 0-228 0 0,0 0-197 0 0,0 0-238 0 0,0 0-223 0 0,0 0-131 0 0,0 0-145 0 0,0 0-121 0 0,0 0-74 0 0,6 4-78 0 0,18 15-37 0 0,-23-17-347 0 0,0-1 1 0 0,0 1-1 0 0,-1 0 0 0 0,1-1 1 0 0,0 1-1 0 0,-1 0 1 0 0,0 0-1 0 0,1 0 0 0 0,-1-1 1 0 0,0 1-1 0 0,0 0 1 0 0,0 0-1 0 0,0 0 0 0 0,-1-1 1 0 0,1 1-1 0 0,0 0 1 0 0,-1 0-1 0 0,0-1 0 0 0,1 1 1 0 0,-1 0-1 0 0,0-1 1 0 0,0 1-1 0 0,0 0 0 0 0,0-1 1 0 0,0 1-1 0 0,-1-1 1 0 0,1 0-1 0 0,-1 1-36 0 0,-1 2 30 0 0,-31 36 524 0 0,7-9-2025 0 0,13-10-5117 0 0,12-17-63 0 0,1-1-3738 0 0</inkml:trace>
  <inkml:trace contextRef="#ctx0" brushRef="#br0" timeOffset="10">7857 4065 12051 0 0,'0'0'1905'0'0,"0"0"-98"0"0,0 0-193 0 0,0 0-122 0 0,0 0-49 0 0,0 0-40 0 0,2-8-114 0 0,8-24-228 0 0,-23 109 1329 0 0,7-49-2126 0 0,3-10 535 0 0,0-6-3799 0 0,1-3-3236 0 0,-1 1-4544 0 0,3-9 3278 0 0</inkml:trace>
  <inkml:trace contextRef="#ctx0" brushRef="#br0" timeOffset="11">7783 4113 6001 0 0,'0'0'3734'0'0,"0"0"-1093"0"0,0 0-638 0 0,0 0-224 0 0,0 0-227 0 0,0 0-317 0 0,0 0-361 0 0,0 0-235 0 0,0 0-34 0 0,0 0 95 0 0,0 0 114 0 0,0 0 17 0 0,2 0-106 0 0,144 5 270 0 0,-121-5-3136 0 0,-12 0-1556 0 0,-1 1-4787 0 0,-6-1-2322 0 0</inkml:trace>
  <inkml:trace contextRef="#ctx0" brushRef="#br0" timeOffset="12">8173 4071 17004 0 0,'0'0'1397'0'0,"0"0"-86"0"0,0 0-79 0 0,0 0-82 0 0,0 0-115 0 0,0 0-100 0 0,0 0-154 0 0,0 0-151 0 0,0 0-157 0 0,0 0-149 0 0,0 0-122 0 0,0 0-82 0 0,0 0-59 0 0,-3-2-4 0 0,2 1-44 0 0,0 0 0 0 0,0 0-1 0 0,0 1 1 0 0,0-1 0 0 0,0 1-1 0 0,0-1 1 0 0,-1 1-1 0 0,1-1 1 0 0,0 1 0 0 0,0-1-1 0 0,-1 1 1 0 0,1 0 0 0 0,0 0-1 0 0,0 0 1 0 0,-1 0 0 0 0,1 0-1 0 0,0 0 1 0 0,-1 0 0 0 0,1 0-1 0 0,0 0 1 0 0,0 0-1 0 0,-1 0 1 0 0,1 1 0 0 0,0-1-1 0 0,0 1 1 0 0,-1-1 0 0 0,1 0-1 0 0,0 1 1 0 0,0 0 0 0 0,0-1-1 0 0,0 1 1 0 0,0 0 0 0 0,0-1-1 0 0,0 1 1 0 0,0 0-1 0 0,0 0 1 0 0,0 0 0 0 0,1 0-1 0 0,-1 0 1 0 0,0 0 0 0 0,1 0-1 0 0,-1 0 1 0 0,0 0 0 0 0,1 0-1 0 0,0 0 1 0 0,-1 0-13 0 0,-2 3 26 0 0,0 0 0 0 0,0-1 1 0 0,0 1-1 0 0,0 0 0 0 0,1 0 1 0 0,0 0-1 0 0,0 0 0 0 0,0 1 1 0 0,1-1-1 0 0,-1 0 0 0 0,1 1 1 0 0,1-1-1 0 0,-1 1 0 0 0,0-1 1 0 0,1 1-1 0 0,0-1 0 0 0,0 1 1 0 0,1-1-1 0 0,0 1 0 0 0,0-1 0 0 0,0 1 1 0 0,0-1-1 0 0,1 0 0 0 0,-1 1 1 0 0,2 1-27 0 0,-1-4-304 0 0,0 0-1 0 0,0 1 1 0 0,0-1 0 0 0,1 0 0 0 0,-1 0-1 0 0,1-1 1 0 0,-1 1 0 0 0,1 0 0 0 0,-1-1-1 0 0,1 1 1 0 0,0-1 0 0 0,0 0 0 0 0,0 0-1 0 0,0 0 1 0 0,0 0 0 0 0,0 0 0 0 0,0-1-1 0 0,1 1 305 0 0,3-1-4424 0 0,-3 0-2445 0 0,0 0-4313 0 0</inkml:trace>
  <inkml:trace contextRef="#ctx0" brushRef="#br0" timeOffset="13">8209 4141 7906 0 0,'0'0'5130'0'0,"0"0"-2529"0"0,0 0-781 0 0,0 0-80 0 0,0 0-178 0 0,0 0-315 0 0,0 0-387 0 0,0 0-301 0 0,0 0-188 0 0,0 0-135 0 0,0 0-57 0 0,0 0-59 0 0,0 0-56 0 0,8-1-34 0 0,-3 0-177 0 0,41-2 285 0 0,-8 3-2932 0 0,-29 1-1065 0 0,-3 0-3083 0 0,-1-1-3879 0 0</inkml:trace>
  <inkml:trace contextRef="#ctx0" brushRef="#br0" timeOffset="14">8380 4069 8162 0 0,'0'0'3470'0'0,"0"0"-580"0"0,0 0-707 0 0,0 0-631 0 0,0 0-484 0 0,0 0-273 0 0,0 0-61 0 0,0 0 10 0 0,0 0 55 0 0,0 0 44 0 0,0 0-130 0 0,0 0-157 0 0,0 0-117 0 0,-2 8-127 0 0,-14 72 320 0 0,16-75-1379 0 0,0 7 281 0 0,2-8-4637 0 0,0-2-4994 0 0,-1-2 618 0 0</inkml:trace>
  <inkml:trace contextRef="#ctx0" brushRef="#br0" timeOffset="15">8477 4054 11939 0 0,'0'0'3916'0'0,"0"0"-1973"0"0,0 0-904 0 0,0 0-206 0 0,0 0 63 0 0,0 0 119 0 0,0 0-2 0 0,0 0-130 0 0,0 0-147 0 0,0 0-146 0 0,1 9-153 0 0,8 66 466 0 0,-11-69-905 0 0,0 0 1 0 0,0-1 0 0 0,0 1-1 0 0,-1-1 1 0 0,0 0-1 0 0,0 1 1 0 0,-1-1-1 0 0,1 0 1 0 0,-1-1-1 0 0,0 1 1 0 0,-1-1-1 0 0,1 1 1 0 0,-1-1-1 0 0,0 0 1 0 0,0-1 0 0 0,-1 1-1 0 0,1-1 1 0 0,-1 0-1 0 0,0 0 1 0 0,0 0-1 0 0,-6 1 2 0 0,-2-3-2863 0 0,11-2-2106 0 0,0-2-4574 0 0,3 1 806 0 0</inkml:trace>
  <inkml:trace contextRef="#ctx0" brushRef="#br0" timeOffset="16">8637 3763 10378 0 0,'0'0'2537'0'0,"0"0"-730"0"0,0 0-286 0 0,0 0-102 0 0,0 0-226 0 0,0 0-226 0 0,0 0-210 0 0,0 0-241 0 0,0 0-105 0 0,0 0-35 0 0,0 0-37 0 0,-9-1 19 0 0,-29-4 0 0 0,37 6-333 0 0,0-1-1 0 0,0 0 1 0 0,0 1-1 0 0,0-1 1 0 0,1 0 0 0 0,-1 1-1 0 0,0-1 1 0 0,0 1 0 0 0,0-1-1 0 0,0 1 1 0 0,1 0-1 0 0,-1-1 1 0 0,0 1 0 0 0,1 0-1 0 0,-1-1 1 0 0,0 1 0 0 0,1 0-1 0 0,-1 0 1 0 0,1 0 0 0 0,-1-1-1 0 0,1 1 1 0 0,0 0-1 0 0,-1 0 1 0 0,1 0 0 0 0,0 0-1 0 0,0 0 1 0 0,0 0 0 0 0,0 0-1 0 0,0-1 1 0 0,0 1-1 0 0,0 0 1 0 0,0 0 0 0 0,0 1-25 0 0,-1 3 132 0 0,-4 42 668 0 0,-11 35-426 0 0,14-80-571 0 0,0 1 1 0 0,0-1-1 0 0,0 0 1 0 0,0 0-1 0 0,-1 0 1 0 0,1 0-1 0 0,0 0 1 0 0,-1 0-1 0 0,0 0 1 0 0,1-1-1 0 0,-1 1 0 0 0,0-1 1 0 0,0 0-1 0 0,0 0 1 0 0,0 0-1 0 0,0 0 1 0 0,0 0-1 0 0,0 0 1 0 0,-4 0 196 0 0,-16 0-6488 0 0,3-4-5148 0 0,15 1 8438 0 0</inkml:trace>
  <inkml:trace contextRef="#ctx0" brushRef="#br0" timeOffset="17">8410 3842 0 0 0,'0'0'1234'0'0,"0"0"410"0"0,0 0 67 0 0,0 0 1 0 0,0 0-45 0 0,10-2-148 0 0,81-2 3478 0 0,-56 8-3282 0 0,-1-2 0 0 0,1-1 0 0 0,-1-2-1 0 0,34-4-1714 0 0,-69 5 74 0 0,0 0-1 0 0,1 0 1 0 0,-1-1 0 0 0,1 1-1 0 0,-1 0 1 0 0,1-1-1 0 0,-1 1 1 0 0,1 0-1 0 0,-1-1 1 0 0,1 1 0 0 0,0 0-1 0 0,-1-1 1 0 0,1 1-1 0 0,-1-1 1 0 0,1 1 0 0 0,0-1-1 0 0,0 1 1 0 0,-1-1-1 0 0,1 1 1 0 0,0-1 0 0 0,0 1-1 0 0,0-1 1 0 0,-1 1-1 0 0,1-1 1 0 0,0 1-1 0 0,0-1 1 0 0,0 1 0 0 0,0-1-1 0 0,0 0 1 0 0,0 1-1 0 0,0-1 1 0 0,1 1 0 0 0,-1-1-1 0 0,0 1 1 0 0,0-1-1 0 0,0 1 1 0 0,1-1-1 0 0,-1 1 1 0 0,0-1 0 0 0,0 1-1 0 0,1-1 1 0 0,-1 1-1 0 0,1-1 1 0 0,-1 1 0 0 0,1-1-74 0 0,-5 2 10 0 0,0 0 1 0 0,0 0-1 0 0,0 1 1 0 0,0-1-1 0 0,0 1 1 0 0,0 0-1 0 0,1-1 1 0 0,-1 2-1 0 0,1-1 1 0 0,-1 0-1 0 0,1 1 1 0 0,0-1-1 0 0,0 1 1 0 0,0 0-1 0 0,1-1 1 0 0,-1 1-1 0 0,1 1 1 0 0,0-1 0 0 0,-1 0-1 0 0,2 0 1 0 0,-1 1-1 0 0,0-1 1 0 0,1 1-1 0 0,0-1 1 0 0,0 1-1 0 0,0 0 1 0 0,0-1-1 0 0,1 1 1 0 0,-1 0-1 0 0,1 0 1 0 0,0-1-1 0 0,0 1 1 0 0,1 0-1 0 0,-1 0 1 0 0,1-1-1 0 0,0 1 1 0 0,0-1-1 0 0,1 1 1 0 0,-1 0 0 0 0,1-1-1 0 0,0 0 1 0 0,0 1-1 0 0,0-1 1 0 0,0 0-1 0 0,1 0 1 0 0,1 2-11 0 0,-3-4-507 0 0,9 8-3157 0 0,-7-8-1394 0 0,2 0-3960 0 0,-3 0 2126 0 0</inkml:trace>
  <inkml:trace contextRef="#ctx0" brushRef="#br0" timeOffset="18">8760 3865 10842 0 0,'0'0'2709'0'0,"0"0"-671"0"0,0 0-789 0 0,0 0-485 0 0,0 0-53 0 0,0 0 177 0 0,0 0 170 0 0,0 0 54 0 0,0 0-170 0 0,0 0-279 0 0,0 0-225 0 0,0 0-140 0 0,0 0-90 0 0,-3 8-75 0 0,0 6-206 0 0,-15 44-2034 0 0,17-55-713 0 0,0-2-402 0 0,0 1-3739 0 0,1 0-1909 0 0</inkml:trace>
  <inkml:trace contextRef="#ctx0" brushRef="#br0" timeOffset="19">8849 3826 11130 0 0,'0'0'3268'0'0,"0"0"-944"0"0,0 0-763 0 0,0 0-488 0 0,0 0-363 0 0,0 0-69 0 0,0 0 65 0 0,0 0 58 0 0,0 0 31 0 0,0 0-118 0 0,0 0-165 0 0,0 0-164 0 0,0 0-128 0 0,1 9-49 0 0,-1-2-158 0 0,-9 68 273 0 0,-23-37-1226 0 0,20-27-2381 0 0,-1 0-4139 0 0,6-6-4074 0 0</inkml:trace>
  <inkml:trace contextRef="#ctx0" brushRef="#br0" timeOffset="20">8788 4354 1584 0 0,'0'0'4668'0'0,"0"0"-1522"0"0,0 0-493 0 0,0 0-101 0 0,0 0-211 0 0,0 0-266 0 0,0 0-299 0 0,0 0-325 0 0,5-8-273 0 0,29-40 1970 0 0,-38 57-2687 0 0,0 0 0 0 0,0 0-1 0 0,0 0 1 0 0,2 1-1 0 0,-1-1 1 0 0,1 1 0 0 0,1-1-1 0 0,0 1 1 0 0,0 5-461 0 0,-11 55 254 0 0,1-53-722 0 0,11-17-27 0 0,0 0-277 0 0,6-5-6251 0 0,-4 4 1429 0 0,0-1-6385 0 0</inkml:trace>
  <inkml:trace contextRef="#ctx0" brushRef="#br0" timeOffset="21">8937 4362 14403 0 0,'0'0'2223'0'0,"0"0"-397"0"0,0 0-303 0 0,0 0-297 0 0,0 0-276 0 0,0 0-263 0 0,0 0-208 0 0,0 0-74 0 0,0 0-25 0 0,0 0-31 0 0,0 0-31 0 0,0 0-54 0 0,0 0-30 0 0,-7 7-26 0 0,-24 23-48 0 0,30-29-143 0 0,0-1-1 0 0,0 1 1 0 0,0 0 0 0 0,0-1 0 0 0,1 1-1 0 0,-1 0 1 0 0,0 0 0 0 0,0 0 0 0 0,1-1-1 0 0,-1 1 1 0 0,0 0 0 0 0,1 0 0 0 0,-1 0 0 0 0,1 0-1 0 0,-1 0 1 0 0,1 0 0 0 0,0 0 0 0 0,-1 0-1 0 0,1 0 1 0 0,0 0 0 0 0,0 0 0 0 0,0 0-1 0 0,0 0 1 0 0,0 0 0 0 0,0 0 0 0 0,0 0-1 0 0,0 1 1 0 0,0-1 0 0 0,1 0 0 0 0,-1 0 0 0 0,0 0-1 0 0,1 0 1 0 0,-1 0 0 0 0,1-1 0 0 0,-1 1-1 0 0,1 0 1 0 0,0 0 0 0 0,-1 0 0 0 0,1 0-1 0 0,0 0 1 0 0,0-1 0 0 0,0 1 0 0 0,-1 0-1 0 0,1-1 1 0 0,0 1 0 0 0,0 0 0 0 0,0-1 0 0 0,0 1-1 0 0,1-1 1 0 0,-1 1 0 0 0,0-1 0 0 0,0 0-1 0 0,0 1-16 0 0,54 5 930 0 0,-52-5-907 0 0,0-1 1 0 0,-1 0-1 0 0,1 0 1 0 0,0 0-1 0 0,0-1 1 0 0,-1 1-1 0 0,1-1 0 0 0,0 1 1 0 0,-1-1-1 0 0,1 0 1 0 0,-1 0-1 0 0,1 0 1 0 0,-1 0-1 0 0,1 0 1 0 0,-1 0-1 0 0,0 0 1 0 0,0-1-1 0 0,0 1 1 0 0,0-1-1 0 0,0 0 1 0 0,0 1-1 0 0,0-1 1 0 0,0 0-1 0 0,-1 0 1 0 0,1 0-1 0 0,-1 0 1 0 0,0 0-1 0 0,1-1 1 0 0,-1 1-1 0 0,0 0 1 0 0,0 0-1 0 0,-1-1 1 0 0,1 1-1 0 0,-1 0 1 0 0,1-1-1 0 0,-1 1 1 0 0,0-1-1 0 0,0 1 1 0 0,0 0-1 0 0,0-1 1 0 0,0 1-1 0 0,-1-1 1 0 0,1 1-1 0 0,-1 0 1 0 0,0-1-1 0 0,0 1 1 0 0,0-1-24 0 0,-18-19-269 0 0,1-1-1165 0 0,12 9-2897 0 0,8 8-2190 0 0,1 4-735 0 0,-2 1-1490 0 0</inkml:trace>
  <inkml:trace contextRef="#ctx0" brushRef="#br0" timeOffset="22">9050 4276 11218 0 0,'0'0'3050'0'0,"0"0"-580"0"0,0 0-357 0 0,0 0-332 0 0,0 0-348 0 0,0 0-328 0 0,0 0-329 0 0,0 0-263 0 0,0 0-201 0 0,0 0-108 0 0,0 0-8 0 0,0 0 36 0 0,0 0 64 0 0,-1 2 25 0 0,3 0-277 0 0,0 1-1 0 0,0-1 0 0 0,0 0 0 0 0,0 0 1 0 0,0 0-1 0 0,0 0 0 0 0,0 0 1 0 0,1 0-1 0 0,-1 0 0 0 0,1-1 1 0 0,0 1-1 0 0,0-1 0 0 0,-1 0 1 0 0,1 1-1 0 0,0-1 0 0 0,0 0 1 0 0,0-1-1 0 0,0 1 0 0 0,1 0 0 0 0,-1-1 1 0 0,0 0-44 0 0,8 4 57 0 0,1 0-10 0 0,-6-2-35 0 0,1 0 1 0 0,-1 0-1 0 0,1 0 1 0 0,-1 1-1 0 0,0 0 1 0 0,0 0-1 0 0,0 1 1 0 0,0-1-1 0 0,-1 1 1 0 0,1 0-1 0 0,3 4-12 0 0,-9-5 36 0 0,0 0 0 0 0,0 0 0 0 0,0 0 0 0 0,0 0 0 0 0,0 0 0 0 0,0 0 0 0 0,-1 0 1 0 0,0 0-1 0 0,1-1 0 0 0,-1 1 0 0 0,-1 0 0 0 0,1 0 0 0 0,0-1 0 0 0,-1 1 0 0 0,1 0 0 0 0,-1-1 0 0 0,0 0 0 0 0,0 1 0 0 0,0-1 0 0 0,0 0 0 0 0,-1 0 0 0 0,1 0 0 0 0,-1 0 0 0 0,1 0 0 0 0,-1 0 0 0 0,0-1 0 0 0,0 1 0 0 0,0-1 1 0 0,0 1-37 0 0,-4 3 94 0 0,-22 16 198 0 0,-55 53 43 0 0,84-65-3835 0 0,14-14-11544 0 0,-11 3 4650 0 0</inkml:trace>
  <inkml:trace contextRef="#ctx0" brushRef="#br0" timeOffset="23">9534 4296 20348 0 0,'0'0'887'0'0,"0"0"-45"0"0,0 0-59 0 0,0 0-105 0 0,0 0-136 0 0,0 0-90 0 0,0 0-48 0 0,0 0 5 0 0,0 0 22 0 0,0 0 4 0 0,0 0-60 0 0,-2 9-107 0 0,-41 125 32 0 0,33-123-3275 0 0,6-8-1631 0 0,0-1-4206 0 0,2-2-1949 0 0</inkml:trace>
  <inkml:trace contextRef="#ctx0" brushRef="#br0" timeOffset="24">9401 4396 11362 0 0,'0'0'4472'0'0,"0"0"-1969"0"0,0 0-776 0 0,0 0-137 0 0,0 0-250 0 0,0 0-318 0 0,0 0-242 0 0,0 0-185 0 0,0 0-115 0 0,0 0-121 0 0,0 0-98 0 0,11 0-77 0 0,80 1 31 0 0,-29 3-330 0 0,-12-1-4289 0 0,-19-2-6415 0 0,-19-1-733 0 0</inkml:trace>
  <inkml:trace contextRef="#ctx0" brushRef="#br0" timeOffset="25">9883 4409 6185 0 0,'0'0'2190'0'0,"0"0"-199"0"0,0 0-12 0 0,0 0 72 0 0,0 0-116 0 0,0 0-275 0 0,0 0-348 0 0,0 0-311 0 0,0 0-208 0 0,0 0-85 0 0,0 0-16 0 0,-2 0-24 0 0,-10 2 2134 0 0,12-1-2486 0 0,0-1-51 0 0,0 0-25 0 0,0 0-40 0 0,0 0-13 0 0,0 0 1 0 0,25 1 1710 0 0,424 12-931 0 0,246-21-728 0 0,-606 14-1821 0 0,-122-9-3613 0 0,12 0-6143 0 0,12 2-622 0 0</inkml:trace>
  <inkml:trace contextRef="#ctx0" brushRef="#br0" timeOffset="26">9772 4137 11186 0 0,'0'0'2397'0'0,"0"0"-155"0"0,0 0-83 0 0,0 0-80 0 0,0 0-264 0 0,0 0-319 0 0,0 0-409 0 0,0 0-304 0 0,0 0-201 0 0,0 0-117 0 0,0 0-33 0 0,0 0-4 0 0,0 0 39 0 0,3-7 490 0 0,37 6 352 0 0,-12 1-1299 0 0,40 1 937 0 0,-23 7-6727 0 0,-42-7 2559 0 0,-1-1-4603 0 0,-1 0-3992 0 0</inkml:trace>
  <inkml:trace contextRef="#ctx0" brushRef="#br0" timeOffset="27">9993 4074 10570 0 0,'0'0'3540'0'0,"0"0"-602"0"0,0 0-719 0 0,0 0-499 0 0,0 0-441 0 0,0 0-428 0 0,0 0-314 0 0,0 0-106 0 0,0 0 29 0 0,0 0 72 0 0,0 0 67 0 0,0 0-40 0 0,0 0-104 0 0,0 6-113 0 0,0-3-1405 0 0,-5 48 4510 0 0,-2-26-5330 0 0,-1-10-4880 0 0,-4-5-6607 0 0,11-9 5970 0 0</inkml:trace>
  <inkml:trace contextRef="#ctx0" brushRef="#br0" timeOffset="28">9846 4004 15459 0 0,'0'0'1739'0'0,"0"0"-154"0"0,0 0-190 0 0,-9 0-99 0 0,-29 3-114 0 0,33-3-971 0 0,1 2 1 0 0,-1-1-1 0 0,1 0 1 0 0,-1 1-1 0 0,1 0 1 0 0,0 0 0 0 0,0 0-1 0 0,0 0 1 0 0,0 0-1 0 0,0 1 1 0 0,1 0 0 0 0,-1-1-1 0 0,1 1 1 0 0,0 0-1 0 0,-2 2-211 0 0,-1 0 215 0 0,3-2-177 0 0,-1-1 0 0 0,0 1-1 0 0,0-1 1 0 0,1 1 0 0 0,0 0-1 0 0,0 0 1 0 0,0 1 0 0 0,0-1-1 0 0,0 0 1 0 0,1 1 0 0 0,-1 0 0 0 0,1-1-1 0 0,0 1 1 0 0,0 0 0 0 0,1 0-1 0 0,-1 0 1 0 0,1 0 0 0 0,0 0-1 0 0,1 0 1 0 0,-1 0 0 0 0,1 1 0 0 0,-1-1-1 0 0,2 0 1 0 0,-1 0 0 0 0,0 0-1 0 0,1 0 1 0 0,0 1 0 0 0,0-1-1 0 0,0 0 1 0 0,1 0 0 0 0,-1 0-1 0 0,1-1 1 0 0,0 1 0 0 0,1 0-38 0 0,3 1-59 0 0,0 0 0 0 0,0-1 0 0 0,1 1 0 0 0,0-1 0 0 0,0-1 0 0 0,0 1 0 0 0,1-1 0 0 0,-1 0 0 0 0,1-1 0 0 0,0 0 0 0 0,0 0 0 0 0,0 0 0 0 0,1-1 59 0 0,29 4-4045 0 0,0-4-5638 0 0,-27-1-1804 0 0</inkml:trace>
  <inkml:trace contextRef="#ctx0" brushRef="#br0" timeOffset="29">10087 4052 10538 0 0,'0'0'3769'0'0,"0"0"-972"0"0,0 0-825 0 0,0 0-416 0 0,0 0-295 0 0,0 0-204 0 0,0 0-145 0 0,0 0-126 0 0,0 0-87 0 0,9 3-79 0 0,28 15-116 0 0,-36-17-463 0 0,1 0 0 0 0,-1 0-1 0 0,0 0 1 0 0,0 1 0 0 0,1-1 0 0 0,-1 0-1 0 0,0 1 1 0 0,0-1 0 0 0,0 1 0 0 0,-1-1 0 0 0,1 1-1 0 0,0-1 1 0 0,-1 1 0 0 0,1 0 0 0 0,-1-1-1 0 0,1 1 1 0 0,-1 0 0 0 0,0-1 0 0 0,0 1 0 0 0,0 0-1 0 0,0-1 1 0 0,0 1 0 0 0,0 0 0 0 0,-1 0-41 0 0,1 3 95 0 0,0 2-61 0 0,-1-1 1 0 0,0 0 0 0 0,0 0 0 0 0,-1 0-1 0 0,1 0 1 0 0,-2 0 0 0 0,1 0 0 0 0,-1 0 0 0 0,0-1-1 0 0,0 1 1 0 0,0-1 0 0 0,-3 3-35 0 0,-42 25-2737 0 0,35-32-2768 0 0,7-6-6927 0 0,4 3 5144 0 0</inkml:trace>
  <inkml:trace contextRef="#ctx0" brushRef="#br0" timeOffset="30">10091 3672 7650 0 0,'0'0'4609'0'0,"0"0"-1923"0"0,0 0-769 0 0,0 0-255 0 0,0 0-224 0 0,0 0-175 0 0,0 0-175 0 0,0 0-215 0 0,0 0-238 0 0,0 0-200 0 0,0 0-158 0 0,0 0-43 0 0,0 0 70 0 0,-1 3 70 0 0,-51 125 1949 0 0,40-88-2222 0 0,11-37-161 0 0,0-1-1 0 0,-1 1 1 0 0,1 0 0 0 0,0-1 0 0 0,-1 1 0 0 0,0-1 0 0 0,0 1 0 0 0,0-1 0 0 0,0 0-1 0 0,0 0 1 0 0,0 0 0 0 0,-1 0 0 0 0,1 0 0 0 0,-1 0 0 0 0,1 0 0 0 0,-1-1 0 0 0,-3 2 60 0 0,-13 3-5562 0 0,-1-3-7341 0 0,15-3 4521 0 0</inkml:trace>
  <inkml:trace contextRef="#ctx0" brushRef="#br0" timeOffset="31">9853 3790 3265 0 0,'0'0'4745'0'0,"0"0"-2664"0"0,0 0-914 0 0,0 0 38 0 0,0 0 202 0 0,0 0 84 0 0,10 1-20 0 0,79 1 2093 0 0,-50 0-2204 0 0,17 0-416 0 0,0-1 0 0 0,-1-3 0 0 0,30-4-944 0 0,-85 5 38 0 0,0 1 0 0 0,0 0 0 0 0,0 0 0 0 0,0-1 0 0 0,0 1 0 0 0,0 0 0 0 0,0-1 0 0 0,0 1 1 0 0,0 0-1 0 0,0 0 0 0 0,0-1 0 0 0,0 1 0 0 0,0 0 0 0 0,0 0 0 0 0,0-1 0 0 0,0 1 0 0 0,0 0 0 0 0,0 0 0 0 0,0-1 0 0 0,0 1 0 0 0,0 0 0 0 0,1 0 1 0 0,-1-1-1 0 0,0 1 0 0 0,0 0 0 0 0,0 0 0 0 0,0 0 0 0 0,1-1 0 0 0,-1 1 0 0 0,0 0 0 0 0,0 0 0 0 0,1 0 0 0 0,-1 0 0 0 0,0-1 0 0 0,0 1 0 0 0,1 0 0 0 0,-1 0 1 0 0,0 0-1 0 0,1 0 0 0 0,-1 0 0 0 0,0 0 0 0 0,0 0 0 0 0,1 0 0 0 0,-1 0-38 0 0,-28-5 683 0 0,24 5-665 0 0,0 1-1 0 0,0 0 1 0 0,1 0 0 0 0,-1 0 0 0 0,0 0-1 0 0,0 0 1 0 0,1 1 0 0 0,-1 0 0 0 0,1-1-1 0 0,0 1 1 0 0,-1 0 0 0 0,1 1 0 0 0,0-1 0 0 0,0 0-1 0 0,1 1 1 0 0,-1-1 0 0 0,0 1 0 0 0,1 0-1 0 0,0 0 1 0 0,0 0 0 0 0,0 0 0 0 0,0 0 0 0 0,0 0-1 0 0,1 1 1 0 0,0-1 0 0 0,-1 0 0 0 0,1 1-1 0 0,1-1 1 0 0,-1 1 0 0 0,0-1 0 0 0,1 1-1 0 0,0-1 1 0 0,0 1 0 0 0,0-1 0 0 0,1 1 0 0 0,-1-1-1 0 0,1 1 1 0 0,0-1 0 0 0,0 1 0 0 0,0-1-1 0 0,1 0 1 0 0,-1 0 0 0 0,1 1 0 0 0,0-1-1 0 0,0 0 1 0 0,1 2-18 0 0,19 8-4921 0 0,-14-11-1762 0 0,0-4-4832 0 0,-5 1 6871 0 0</inkml:trace>
  <inkml:trace contextRef="#ctx0" brushRef="#br0" timeOffset="32">10250 3836 0 0 0,'0'0'2401'0'0,"0"0"1271"0"0,0 0 82 0 0,0 0-482 0 0,0 0-606 0 0,0 0-763 0 0,0 0-728 0 0,0 0-488 0 0,0 0-226 0 0,0 0-41 0 0,0 0 53 0 0,0 0 4 0 0,0 0-53 0 0,-3 2-40 0 0,2-1-333 0 0,-1-1-1 0 0,1 1 1 0 0,0 0 0 0 0,0 0 0 0 0,0-1 0 0 0,0 1 0 0 0,0 0 0 0 0,1 0 0 0 0,-1 0 0 0 0,0 0-1 0 0,0 0 1 0 0,1 0 0 0 0,-1 0 0 0 0,0 0 0 0 0,1 1 0 0 0,-1-1 0 0 0,1 0 0 0 0,0 0-1 0 0,-1 0 1 0 0,1 0 0 0 0,0 1 0 0 0,0-1 0 0 0,0 0 0 0 0,0 0 0 0 0,0 1 0 0 0,0-1-1 0 0,0 0 1 0 0,1 0 0 0 0,-1 0 0 0 0,0 0 0 0 0,1 1 0 0 0,-1-1 0 0 0,1 0 0 0 0,-1 0 0 0 0,1 0-1 0 0,0 0 1 0 0,-1 0 0 0 0,1 0 0 0 0,0 0 0 0 0,0 0 0 0 0,0 0 0 0 0,0 0 0 0 0,0-1-1 0 0,0 1 1 0 0,0 0 0 0 0,0 0 0 0 0,0-1 0 0 0,1 1 0 0 0,-1-1 0 0 0,0 1 0 0 0,0-1-1 0 0,1 1 1 0 0,0-1-51 0 0,-1 1 29 0 0,0-1 1 0 0,0 1-1 0 0,0-1 0 0 0,0 1 0 0 0,0-1 0 0 0,-1 1 0 0 0,1-1 0 0 0,0 0 1 0 0,0 0-1 0 0,0 1 0 0 0,1-1 0 0 0,-1 0 0 0 0,0 0 0 0 0,0 0 0 0 0,0 0 0 0 0,0 0 1 0 0,0 0-1 0 0,0 0 0 0 0,0 0 0 0 0,0 0 0 0 0,0-1 0 0 0,0 1 0 0 0,0 0 1 0 0,0-1-1 0 0,0 1 0 0 0,0 0 0 0 0,0-1 0 0 0,0 1 0 0 0,-1-1 0 0 0,1 1 0 0 0,0-1 1 0 0,0 0-1 0 0,0 1 0 0 0,-1-1 0 0 0,1 0 0 0 0,0 1 0 0 0,-1-1 0 0 0,1 0 1 0 0,-1 0-1 0 0,1 0 0 0 0,-1 1 0 0 0,1-1 0 0 0,-1 0 0 0 0,0 0 0 0 0,1 0 0 0 0,-1 0 1 0 0,0 0-1 0 0,0 0 0 0 0,0 0 0 0 0,0 0 0 0 0,0 0 0 0 0,0 1 0 0 0,0-1 1 0 0,0 0-1 0 0,0 0 0 0 0,0 0 0 0 0,-1 0 0 0 0,1 0 0 0 0,0 0 0 0 0,-1 0 0 0 0,1 1 1 0 0,-1-1-1 0 0,1 0 0 0 0,-1 0 0 0 0,0 0-29 0 0,-16-15-272 0 0,2 4 1117 0 0,7 3-3222 0 0,4 1-2945 0 0,2-1-4159 0 0,2 6-671 0 0</inkml:trace>
  <inkml:trace contextRef="#ctx0" brushRef="#br0" timeOffset="33">10356 3777 12963 0 0,'0'0'1445'0'0,"0"0"-344"0"0,0 0 143 0 0,0 0 239 0 0,0 0 51 0 0,0 0-131 0 0,0 0-189 0 0,0 0-215 0 0,1 8-260 0 0,8 59 898 0 0,-56-11-2394 0 0,36-47-3783 0 0,2 0-3924 0 0,5-6-3089 0 0</inkml:trace>
  <inkml:trace contextRef="#ctx0" brushRef="#br0" timeOffset="34">10450 4105 16692 0 0,'0'0'1613'0'0,"0"0"-59"0"0,0 0 44 0 0,0 0-17 0 0,0 0-231 0 0,0 0-302 0 0,0 0-308 0 0,0 0-202 0 0,0 0-158 0 0,0 0-93 0 0,0 0-30 0 0,0 0-32 0 0,7 0 1 0 0,10-1-1551 0 0,40 0 5156 0 0,-38 1-5409 0 0,-1 1-3332 0 0,1-1-7260 0 0,-17 0 233 0 0</inkml:trace>
  <inkml:trace contextRef="#ctx0" brushRef="#br0" timeOffset="35">10813 4104 6473 0 0,'0'0'4156'0'0,"0"0"-1650"0"0,0 0-615 0 0,0 0 7 0 0,0 0-105 0 0,0 0-184 0 0,0 0-233 0 0,0 0-272 0 0,0 0-276 0 0,0 0-251 0 0,0 0-205 0 0,0 0-135 0 0,0 0-70 0 0,7-1-57 0 0,50-2 161 0 0,-42 5-4431 0 0,-2 1-4469 0 0,-10-2-3206 0 0</inkml:trace>
  <inkml:trace contextRef="#ctx0" brushRef="#br0" timeOffset="36">10973 4063 14611 0 0,'0'0'2273'0'0,"0"0"-426"0"0,0 0-330 0 0,0 0-368 0 0,0 0-332 0 0,0 0-217 0 0,0 0-60 0 0,0 0 16 0 0,0 0 13 0 0,0 0-28 0 0,0 0-149 0 0,0 0-115 0 0,0 0-82 0 0,-2 8-76 0 0,-7 73-574 0 0,11-70-2125 0 0,-2-8-796 0 0,0 1-3303 0 0,0-2-4002 0 0</inkml:trace>
  <inkml:trace contextRef="#ctx0" brushRef="#br0" timeOffset="37">10865 3994 8626 0 0,'0'0'4414'0'0,"0"0"-1668"0"0,0 0-787 0 0,-10-1-264 0 0,-28-5-221 0 0,33 6-1292 0 0,1 1 1 0 0,-1-1-1 0 0,1 1 1 0 0,-1 0-1 0 0,1 0 1 0 0,0 0-1 0 0,0 0 1 0 0,-1 1-1 0 0,1-1 1 0 0,0 1-1 0 0,1 0 1 0 0,-1 0-1 0 0,0 0 0 0 0,0 1 1 0 0,1-1-1 0 0,0 1 1 0 0,0 0-1 0 0,0 0 1 0 0,0 0-1 0 0,0 0 1 0 0,0 0-1 0 0,1 0 1 0 0,0 1-1 0 0,-1-1 1 0 0,2 1-1 0 0,-1-1 1 0 0,0 1-1 0 0,1 0 1 0 0,-1 2-183 0 0,1-2 47 0 0,0 0 0 0 0,0 0 0 0 0,1 0 1 0 0,-1 0-1 0 0,1 0 0 0 0,0 0 1 0 0,1 1-1 0 0,-1-1 0 0 0,1 0 1 0 0,-1 0-1 0 0,2 0 0 0 0,-1 0 0 0 0,0 0 1 0 0,1-1-1 0 0,0 1 0 0 0,0 0 1 0 0,0 0-1 0 0,0-1 0 0 0,1 1 1 0 0,-1-1-1 0 0,1 0 0 0 0,0 0 0 0 0,0 0 1 0 0,1 0-1 0 0,-1 0 0 0 0,1-1 1 0 0,-1 1-1 0 0,1-1 0 0 0,0 0 0 0 0,2 1-47 0 0,64 27-1863 0 0,-2-16-7552 0 0,-58-13 167 0 0</inkml:trace>
  <inkml:trace contextRef="#ctx0" brushRef="#br0" timeOffset="38">11064 4005 10218 0 0,'0'0'2206'0'0,"0"0"-504"0"0,0 0-290 0 0,0 0-5 0 0,0 0 55 0 0,0 0-34 0 0,2 8-133 0 0,13 72 2184 0 0,-27 7-1731 0 0,11-84-1823 0 0,0 0-1 0 0,0 0 1 0 0,0 0-1 0 0,0 0 1 0 0,-1 0 0 0 0,1 0-1 0 0,-1 0 1 0 0,0-1-1 0 0,0 1 1 0 0,0 0-1 0 0,0-1 1 0 0,0 0 0 0 0,-1 1-1 0 0,0-1 1 0 0,1 0-1 0 0,-1 0 1 0 0,0 0-1 0 0,0 0 1 0 0,0-1-1 0 0,0 1 1 0 0,0-1 0 0 0,-1 0-1 0 0,1 1 1 0 0,0-1-1 0 0,-1-1 1 0 0,0 1 75 0 0,-4 0-3590 0 0,3-2-4919 0 0,4 1-2804 0 0</inkml:trace>
  <inkml:trace contextRef="#ctx0" brushRef="#br0" timeOffset="39">11124 3644 11282 0 0,'0'0'4739'0'0,"0"0"-2974"0"0,0 0-904 0 0,0 0-245 0 0,0 0-287 0 0,0 0-46 0 0,0 0 150 0 0,0 0 186 0 0,0 0 131 0 0,0 0-29 0 0,-5 9-114 0 0,-37 69 587 0 0,0 64-169 0 0,19-124-1804 0 0,0-19-2892 0 0,4-5-2903 0 0,4-1-4349 0 0,10 4 7646 0 0</inkml:trace>
  <inkml:trace contextRef="#ctx0" brushRef="#br0" timeOffset="40">10881 3768 1384 0 0,'0'0'3225'0'0,"0"0"-472"0"0,0 0-685 0 0,0 0-652 0 0,0 0-423 0 0,0 0-201 0 0,0 0 53 0 0,0 0 183 0 0,10 0 46 0 0,188 18 3772 0 0,4-11-3027 0 0,-202-8-1790 0 0,0 1-1 0 0,0 0 1 0 0,-1 0 0 0 0,1 0-1 0 0,0-1 1 0 0,0 1-1 0 0,-1 0 1 0 0,1 0-1 0 0,0-1 1 0 0,0 1-1 0 0,0 0 1 0 0,0 0-1 0 0,0-1 1 0 0,0 1-1 0 0,-1 0 1 0 0,1 0-1 0 0,0-1 1 0 0,0 1-1 0 0,0 0 1 0 0,0-1-1 0 0,0 1 1 0 0,0 0-1 0 0,0 0 1 0 0,0-1-1 0 0,0 1 1 0 0,0 0-1 0 0,1-1 1 0 0,-1 1 0 0 0,0 0-1 0 0,0 0 1 0 0,0-1-1 0 0,0 1 1 0 0,0 0-1 0 0,0 0 1 0 0,1-1-1 0 0,-1 1 1 0 0,0 0-1 0 0,0 0 1 0 0,1 0-1 0 0,-1-1 1 0 0,0 1-1 0 0,0 0 1 0 0,1 0-1 0 0,-1 0 1 0 0,0 0-1 0 0,0-1 1 0 0,1 1-1 0 0,-1 0 1 0 0,0 0-1 0 0,1 0 1 0 0,-1 0-1 0 0,0 0 1 0 0,1 0 0 0 0,-1 0-1 0 0,0 0 1 0 0,0 0-1 0 0,1 0 1 0 0,-1 0-1 0 0,0 0 1 0 0,1 0-1 0 0,-1 0 1 0 0,0 0-29 0 0,-24-11 285 0 0,21 10-258 0 0,-1 1 0 0 0,1 0 0 0 0,0 0 0 0 0,-1 0 0 0 0,1 0 0 0 0,-1 0 0 0 0,1 1 0 0 0,0-1 0 0 0,-1 1 0 0 0,1 0 0 0 0,0 0-1 0 0,0 0 1 0 0,-1 0 0 0 0,1 0 0 0 0,0 1 0 0 0,0 0 0 0 0,0-1 0 0 0,1 1 0 0 0,-1 0 0 0 0,0 0 0 0 0,1 0 0 0 0,0 0 0 0 0,-1 0 0 0 0,1 1 0 0 0,0-1 0 0 0,0 1 0 0 0,0-1-1 0 0,1 1 1 0 0,-1 0 0 0 0,1 0 0 0 0,0-1 0 0 0,-1 1 0 0 0,1 0 0 0 0,1 0 0 0 0,-1 0 0 0 0,0 0 0 0 0,1 0 0 0 0,0 0 0 0 0,0 0 0 0 0,0 0 0 0 0,0 0 0 0 0,0 0 0 0 0,1 0 0 0 0,0 0-1 0 0,-1 0 1 0 0,1 0 0 0 0,0 0 0 0 0,1 0 0 0 0,-1 0 0 0 0,1 0 0 0 0,-1-1 0 0 0,1 1 0 0 0,0-1 0 0 0,0 1 0 0 0,0-1 0 0 0,0 0 0 0 0,1 1 0 0 0,-1-1 0 0 0,1 0 0 0 0,0 0-27 0 0,27 14 98 0 0,-15-12-2698 0 0,-4-2-3113 0 0,0-2-4656 0 0,-8 0 3039 0 0</inkml:trace>
  <inkml:trace contextRef="#ctx0" brushRef="#br0" timeOffset="41">11338 3835 6441 0 0,'0'0'3530'0'0,"0"0"-544"0"0,0 0-606 0 0,0 0-565 0 0,0 0-563 0 0,0 0-415 0 0,0 0-168 0 0,0 0 32 0 0,0 0 106 0 0,0 0 25 0 0,0 0-98 0 0,0 0-170 0 0,0 0-178 0 0,-4 5-103 0 0,-29 54-80 0 0,33-56-868 0 0,-1 2-3348 0 0,1-1-7515 0 0,0-3 3314 0 0</inkml:trace>
  <inkml:trace contextRef="#ctx0" brushRef="#br0" timeOffset="42">11418 3761 15043 0 0,'0'0'2101'0'0,"0"0"-330"0"0,0 0-499 0 0,0 0-475 0 0,0 0-308 0 0,0 0 3 0 0,0 0 102 0 0,0 0 127 0 0,0 0 11 0 0,0 0-115 0 0,0 0-109 0 0,3 9-110 0 0,23 75 494 0 0,-26-79-911 0 0,-1 0 1 0 0,1 0-1 0 0,-1 0 1 0 0,0-1-1 0 0,0 1 0 0 0,-1 0 1 0 0,1-1-1 0 0,-1 1 1 0 0,-1-1-1 0 0,1 1 0 0 0,0-1 1 0 0,-1 0-1 0 0,0 0 1 0 0,-1 0-1 0 0,1 0 0 0 0,0 0 1 0 0,-1-1-1 0 0,0 0 1 0 0,0 1-1 0 0,-2 0 19 0 0,-13 10-3752 0 0,-2-2-3594 0 0,12-6-4698 0 0</inkml:trace>
  <inkml:trace contextRef="#ctx0" brushRef="#br0" timeOffset="43">11262 4334 11698 0 0,'0'0'2133'0'0,"0"0"-26"0"0,0 0-37 0 0,0 0-28 0 0,0 0-179 0 0,0 0-271 0 0,0 0-352 0 0,0 0-381 0 0,0 0-308 0 0,0 0-248 0 0,0 0-149 0 0,0 0 4 0 0,0 0 30 0 0,3-2 44 0 0,12 2 192 0 0,-22 27-11 0 0,4-17-371 0 0,-9 24-755 0 0,0-1 3274 0 0,6-10-4494 0 0,2-4-4614 0 0,3 0-6460 0 0,1-17 4577 0 0</inkml:trace>
  <inkml:trace contextRef="#ctx0" brushRef="#br0" timeOffset="44">11382 4359 15555 0 0,'0'0'2728'0'0,"0"0"-721"0"0,0 0-671 0 0,0 0-493 0 0,0 0-186 0 0,0 0-18 0 0,0 0 13 0 0,0 0 26 0 0,0 0-104 0 0,0 0-136 0 0,0 0-122 0 0,0 0-113 0 0,-4 8-47 0 0,-24 75-195 0 0,28-76-163 0 0,0-6-1974 0 0,0 1-4075 0 0,0-2-5648 0 0,0 0 5684 0 0</inkml:trace>
  <inkml:trace contextRef="#ctx0" brushRef="#br0" timeOffset="45">11454 4261 15531 0 0,'0'0'1615'0'0,"0"0"-221"0"0,0 0-166 0 0,0 0-145 0 0,0 0-221 0 0,0 0-217 0 0,0 0-174 0 0,0 0-94 0 0,0 0-7 0 0,0 0 16 0 0,0 0 36 0 0,0 0 49 0 0,0 0 9 0 0,3 6-33 0 0,28 27 226 0 0,132 32 55 0 0,-162-64-711 0 0,0-1-1 0 0,0 1 1 0 0,0 0-1 0 0,0 0 1 0 0,-1-1-1 0 0,1 1 1 0 0,0 0-1 0 0,0 0 1 0 0,0 0-1 0 0,-1 0 1 0 0,1 0-1 0 0,-1 0 1 0 0,1 0-1 0 0,-1 0 1 0 0,1 0-1 0 0,-1 0 1 0 0,0 1-1 0 0,1-1 1 0 0,-1 0-1 0 0,0 0 1 0 0,0 0-1 0 0,0 0 1 0 0,0 0-1 0 0,0 1 1 0 0,0-1-1 0 0,0 0 1 0 0,-1 0-1 0 0,1 0 1 0 0,0 0-1 0 0,-1 0 1 0 0,1 0-1 0 0,-1 0 1 0 0,1 0-1 0 0,-1 0 1 0 0,0 0-1 0 0,1 0 1 0 0,-1 0-1 0 0,0 0 1 0 0,0 0-1 0 0,0 0 1 0 0,0 0-1 0 0,0 0-16 0 0,-48 36 1003 0 0,40-31-894 0 0,-30 19-798 0 0,-10 6 1635 0 0,2 2 0 0 0,2 2 0 0 0,-13 14-946 0 0,4 11-4164 0 0,13 7-6679 0 0,36-56-2310 0 0</inkml:trace>
  <inkml:trace contextRef="#ctx0" brushRef="#br0" timeOffset="46">10254 4631 19060 0 0,'0'0'708'0'0,"0"0"171"0"0,0 0 159 0 0,0 0 90 0 0,0 0-5 0 0,0 0-120 0 0,0 0-198 0 0,0 0-219 0 0,0 0-198 0 0,0 0-111 0 0,0 0-54 0 0,8-2 6 0 0,24-5 3 0 0,-30 7-216 0 0,-1 0-1 0 0,0 1 1 0 0,0-1-1 0 0,0 1 1 0 0,0 0 0 0 0,0-1-1 0 0,0 1 1 0 0,0 0-1 0 0,0-1 1 0 0,-1 1-1 0 0,1 0 1 0 0,0 0-1 0 0,0 0 1 0 0,-1 0 0 0 0,1 0-1 0 0,0 0 1 0 0,-1 0-1 0 0,1 0 1 0 0,-1 0-1 0 0,0 0 1 0 0,1 0-1 0 0,-1 0 1 0 0,0 0 0 0 0,0 0-1 0 0,1 0 1 0 0,-1 0-1 0 0,0 0 1 0 0,0 0-1 0 0,-1 1-15 0 0,3 4 59 0 0,4 30 121 0 0,16 35 28 0 0,-7-105 1445 0 0,-14 31-3304 0 0,2-5 5146 0 0,-2 4-4974 0 0,-1 1-4764 0 0,0 0-6768 0 0,0 3 1670 0 0</inkml:trace>
  <inkml:trace contextRef="#ctx0" brushRef="#br0" timeOffset="47">10426 4544 15835 0 0,'0'0'506'0'0,"0"0"-215"0"0,0 0 5 0 0,0 0 248 0 0,0 0 347 0 0,0 0 181 0 0,0 0-45 0 0,0 0-214 0 0,0 0-271 0 0,0 0-202 0 0,0 0-78 0 0,0 0-51 0 0,5 1-32 0 0,17 6 2 0 0,-22-6-139 0 0,0-1 0 0 0,0 0 0 0 0,0 1 0 0 0,1-1 0 0 0,-1 1 0 0 0,0-1 0 0 0,0 0 0 0 0,0 1 0 0 0,0-1 0 0 0,0 1 0 0 0,0-1 0 0 0,0 1 0 0 0,0-1 0 0 0,0 0 0 0 0,0 1 0 0 0,-1-1 0 0 0,1 1 0 0 0,0-1 0 0 0,0 0 0 0 0,0 1 0 0 0,0-1 0 0 0,-1 0 0 0 0,1 1 0 0 0,0-1 0 0 0,-1 0 0 0 0,1 1 0 0 0,0-1 0 0 0,0 0 0 0 0,-1 1 1 0 0,1-1-1 0 0,-1 0 0 0 0,1 0 0 0 0,0 1 0 0 0,-1-1 0 0 0,1 0 0 0 0,-1 0 0 0 0,1 0 0 0 0,0 0 0 0 0,-1 0 0 0 0,1 1 0 0 0,-1-1 0 0 0,1 0 0 0 0,-1 0 0 0 0,1 0 0 0 0,-1 0 0 0 0,1 0 0 0 0,-1 0 0 0 0,1 0-42 0 0,-5 1 48 0 0,-1 1 0 0 0,1-1 0 0 0,0 0 0 0 0,0 0 0 0 0,-1-1 0 0 0,1 1 0 0 0,0-1 0 0 0,-1 0 0 0 0,1 0 0 0 0,-1-1 0 0 0,1 1 0 0 0,0-1 0 0 0,-1 0 0 0 0,1-1 0 0 0,0 1 0 0 0,0-1 0 0 0,0 1 0 0 0,0-2 0 0 0,1 1 0 0 0,-1 0 0 0 0,-3-3-48 0 0,8 4 18 0 0,0 0-1 0 0,0 0 1 0 0,0 0-1 0 0,0 0 1 0 0,0 0 0 0 0,0-1-1 0 0,0 1 1 0 0,0 0 0 0 0,0 0-1 0 0,0 0 1 0 0,1 0 0 0 0,-1 0-1 0 0,1-1 1 0 0,-1 1-1 0 0,1 0 1 0 0,-1 0 0 0 0,1 0-1 0 0,0 0 1 0 0,0 0 0 0 0,-1 1-1 0 0,1-1 1 0 0,0 0 0 0 0,0 0-1 0 0,0 0 1 0 0,0 0-1 0 0,0 1 1 0 0,0-1 0 0 0,0 0-1 0 0,0 1 1 0 0,0-1 0 0 0,1 1-1 0 0,-1-1 1 0 0,0 1 0 0 0,0 0-1 0 0,1-1 1 0 0,-1 1-1 0 0,0 0 1 0 0,0 0 0 0 0,1 0-1 0 0,-1 0-17 0 0,0 0 12 0 0,-1 0-5 0 0,32 5 194 0 0,-29-3-180 0 0,-1 0 0 0 0,1 0-1 0 0,0 0 1 0 0,-1 1 0 0 0,1-1-1 0 0,-1 0 1 0 0,0 1 0 0 0,0-1-1 0 0,0 1 1 0 0,-1 0 0 0 0,1 0-1 0 0,-1 0 1 0 0,1-1 0 0 0,-1 1-1 0 0,0 0 1 0 0,0 0 0 0 0,-1 1 0 0 0,1-1-1 0 0,-1 0 1 0 0,1 0 0 0 0,-1 0-1 0 0,0 0 1 0 0,-1 0 0 0 0,1 0-1 0 0,0 1 1 0 0,-1-1 0 0 0,0 0-1 0 0,0 0 1 0 0,0 0 0 0 0,0 0-1 0 0,-1-1 1 0 0,0 2-21 0 0,-1 4 39 0 0,0-1 0 0 0,0 1 0 0 0,-1-1-1 0 0,0 0 1 0 0,-1 0 0 0 0,0-1 0 0 0,0 1 0 0 0,-1-1 0 0 0,1 0 0 0 0,-1 0 0 0 0,-1-1 0 0 0,1 1 0 0 0,-1-1-1 0 0,-1 0 1 0 0,1-1 0 0 0,-1 0 0 0 0,1 0 0 0 0,-3 1-39 0 0,8-5 9 0 0,0 1 0 0 0,0 0 0 0 0,0-1 0 0 0,-1 0 0 0 0,1 1-1 0 0,0-1 1 0 0,0 0 0 0 0,0 0 0 0 0,-1 0 0 0 0,1 0 0 0 0,0 0 0 0 0,0 0 0 0 0,-1-1 0 0 0,1 1 0 0 0,0-1-1 0 0,0 1 1 0 0,0-1 0 0 0,0 0 0 0 0,0 0 0 0 0,0 0 0 0 0,0 0 0 0 0,0 0 0 0 0,0 0 0 0 0,0 0 0 0 0,1 0-1 0 0,-1-1 1 0 0,0 1 0 0 0,1-1 0 0 0,0 1 0 0 0,-1-1 0 0 0,1 1 0 0 0,0-1 0 0 0,0 0 0 0 0,0 1 0 0 0,0-1-1 0 0,0 0 1 0 0,0 0 0 0 0,0 0 0 0 0,1 0 0 0 0,-1 0 0 0 0,1 0 0 0 0,0 0 0 0 0,0 0 0 0 0,0 0 0 0 0,0 0-1 0 0,0-1-8 0 0,2 1-5 0 0,1-1-1 0 0,0 1 0 0 0,0-1 1 0 0,0 1-1 0 0,0 0 0 0 0,0 0 0 0 0,0 1 1 0 0,1-1-1 0 0,-1 0 0 0 0,1 1 0 0 0,-1 0 1 0 0,1 0-1 0 0,0 0 0 0 0,-1 0 0 0 0,1 0 1 0 0,0 1-1 0 0,0-1 0 0 0,0 1 1 0 0,0 0-1 0 0,3 0 6 0 0,45 35 0 0 0,16 20 368 0 0,-62-53-306 0 0,0 0-1 0 0,1 0 1 0 0,-1 0 0 0 0,0-1 0 0 0,1 1-1 0 0,-1-1 1 0 0,1-1 0 0 0,-1 1 0 0 0,1-1-1 0 0,-1 0 1 0 0,1-1 0 0 0,0 1 0 0 0,-1-1-1 0 0,1 0 1 0 0,-1 0 0 0 0,0-1 0 0 0,1 0-1 0 0,-1 0 1 0 0,0 0 0 0 0,0-1 0 0 0,0 1-1 0 0,-1-1 1 0 0,1-1 0 0 0,-1 1 0 0 0,0-1 0 0 0,4-3-62 0 0,0-3 437 0 0,-8 8-4293 0 0,-2 2-4273 0 0,2 0-3820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5:44.2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67 700 80 0 0,'0'0'2638'0'0,"0"0"-554"0"0,0 0-279 0 0,0 0-148 0 0,0 0-63 0 0,0 0-20 0 0,0 0-62 0 0,0 0-118 0 0,0 0-191 0 0,0 0-223 0 0,0 0-209 0 0,-3-1-181 0 0,-1 0-328 0 0,-4 0-120 0 0,1 1 3611 0 0,19-30-1703 0 0,9-27-439 0 0,-23 100-709 0 0,-53 218 303 0 0,34-158-487 0 0,21-103-708 0 0,0 0 6 0 0,0 0 6 0 0,0 0-1 0 0,0 0 15 0 0,0 0 0 0 0,0 0-9 0 0,0 0 21 0 0,7-25-894 0 0,0 14-3218 0 0,-3 6-3836 0 0,-3 3-3894 0 0</inkml:trace>
  <inkml:trace contextRef="#ctx0" brushRef="#br0" timeOffset="663.643">241 788 4977 0 0,'0'0'2030'0'0,"0"0"-107"0"0,0 0-27 0 0,0 0-1 0 0,0 0-17 0 0,0 0-92 0 0,0 0-218 0 0,0 0-216 0 0,0 0-207 0 0,0 0-200 0 0,0 0-165 0 0,0 0-166 0 0,0 0-153 0 0,-3-3-154 0 0,1 1-294 0 0,2 1-5 0 0,-1 0 1 0 0,1 1-1 0 0,0-1 0 0 0,-1 1 1 0 0,1-1-1 0 0,0 0 1 0 0,-1 1-1 0 0,1-1 0 0 0,-1 1 1 0 0,1-1-1 0 0,-1 1 1 0 0,0-1-1 0 0,1 1 1 0 0,-1-1-1 0 0,1 1 0 0 0,-1 0 1 0 0,0-1-1 0 0,1 1 1 0 0,-1 0-1 0 0,0-1 1 0 0,1 1-1 0 0,-1 0 0 0 0,0 0 1 0 0,0 0-1 0 0,1 0 1 0 0,-1 0-1 0 0,0 0 0 0 0,0 0 1 0 0,1 0-1 0 0,-1 0 1 0 0,0 0-1 0 0,0 0 1 0 0,1 0-1 0 0,-1 0 0 0 0,0 1 1 0 0,1-1-1 0 0,-1 0 1 0 0,0 1-1 0 0,1-1 1 0 0,-1 0-1 0 0,0 1 0 0 0,1-1 1 0 0,-1 1-1 0 0,1-1 1 0 0,-1 1-1 0 0,1-1 0 0 0,-1 1 1 0 0,1-1-1 0 0,-1 1 1 0 0,1 0-1 0 0,-1-1 1 0 0,1 1-1 0 0,0-1 0 0 0,0 1 1 0 0,-1 0-1 0 0,1 0 1 0 0,0-1-1 0 0,0 1 0 0 0,-1 0-8 0 0,-38 76 580 0 0,38-75-574 0 0,1 0-1 0 0,-1 0 1 0 0,0 0 0 0 0,1 1-1 0 0,-1-1 1 0 0,1 0 0 0 0,-1 0 0 0 0,1 0-1 0 0,0 1 1 0 0,0-1 0 0 0,0 0-1 0 0,0 0 1 0 0,1 1 0 0 0,-1-1-1 0 0,1 0 1 0 0,-1 0 0 0 0,1 0-1 0 0,0 1 1 0 0,0-1 0 0 0,0 0-1 0 0,0 0 1 0 0,0 0 0 0 0,0 0-1 0 0,0-1 1 0 0,1 1 0 0 0,-1 0 0 0 0,1 0-1 0 0,-1-1 1 0 0,1 1 0 0 0,0-1-1 0 0,0 0 1 0 0,-1 1 0 0 0,1-1-1 0 0,0 0 1 0 0,0 0 0 0 0,2 1-6 0 0,-2-2 43 0 0,0 1 1 0 0,0-1-1 0 0,0 1 1 0 0,0-1 0 0 0,0 1-1 0 0,0-1 1 0 0,0 0-1 0 0,0 0 1 0 0,0 0 0 0 0,0 0-1 0 0,0-1 1 0 0,1 1-1 0 0,-1-1 1 0 0,0 1-1 0 0,0-1 1 0 0,0 1 0 0 0,0-1-1 0 0,-1 0 1 0 0,1 0-1 0 0,0 0 1 0 0,0 0 0 0 0,0 0-1 0 0,-1-1 1 0 0,1 1-1 0 0,-1 0 1 0 0,1-1-1 0 0,-1 0 1 0 0,1 1 0 0 0,-1-1-1 0 0,0 1 1 0 0,0-1-1 0 0,0 0 1 0 0,0 0 0 0 0,0 0-1 0 0,0 0 1 0 0,0 0-1 0 0,-1 0 1 0 0,1 0 0 0 0,0-2-45 0 0,5-83 690 0 0,-38 30-1298 0 0,54 56-19429 0 0,-17 1 13446 0 0</inkml:trace>
  <inkml:trace contextRef="#ctx0" brushRef="#br0" timeOffset="1261.828">349 648 8850 0 0,'0'0'1999'0'0,"0"0"-25"0"0,0 0-103 0 0,0 0-136 0 0,0 0-163 0 0,0 0-128 0 0,0 0-134 0 0,0 0-156 0 0,0 0-185 0 0,0 0-175 0 0,0 0-133 0 0,0 0-94 0 0,-3-10-64 0 0,-14-45 344 0 0,26 65 1551 0 0,37 44-2388 0 0,-14-11-37 0 0,-19-24 40 0 0,1 0-1 0 0,1-1 1 0 0,0 0-1 0 0,2-2 1 0 0,0 0-1 0 0,17 13-12 0 0,-48-34 768 0 0,-6 20-782 0 0,2 1 0 0 0,0 0 0 0 0,0 2 0 0 0,2 0-1 0 0,0 1 1 0 0,1 0 0 0 0,1 1 0 0 0,1 1 0 0 0,-2 5 14 0 0,0-2-30 0 0,-9 35 73 0 0,44-68-2340 0 0,-14 3-840 0 0,-1 1-2549 0 0,-2 2-6457 0 0</inkml:trace>
  <inkml:trace contextRef="#ctx0" brushRef="#br0" timeOffset="8909.178">753 870 8 0 0,'0'0'2160'0'0,"0"0"-2"0"0,0 0-28 0 0,0 0-91 0 0,0 0-121 0 0,0 0-174 0 0,0 0-211 0 0,0 0-206 0 0,0 0-209 0 0,0 0-216 0 0,0 0-229 0 0,-3-4-222 0 0,2 3-427 0 0,1 1-9 0 0,0 0 0 0 0,1 0 0 0 0,-1 0 1 0 0,1 0-1 0 0,-1 0 0 0 0,0 0 0 0 0,1 0 0 0 0,-1 0 0 0 0,0-1 1 0 0,1 1-1 0 0,-1 0 0 0 0,0 0 0 0 0,1 0 0 0 0,-1 0 0 0 0,0 0 1 0 0,1 0-1 0 0,-1-1 0 0 0,0 1 0 0 0,0 0 0 0 0,1 0 0 0 0,-1-1 1 0 0,0 1-1 0 0,1 0 0 0 0,-1 0 0 0 0,0-1 0 0 0,0 1 0 0 0,0 0 1 0 0,1-1-1 0 0,-1 1 0 0 0,0 0 0 0 0,0 0 0 0 0,0-1 0 0 0,0 1 0 0 0,0-1 1 0 0,0 1-1 0 0,0 0 0 0 0,1-1 0 0 0,-1 1 0 0 0,0 0 0 0 0,0-1 1 0 0,0 1-1 0 0,0 0 0 0 0,-1-1 0 0 0,1 1 0 0 0,0 0 0 0 0,0-1 1 0 0,0 1-1 0 0,0 0 0 0 0,0-1 0 0 0,0 1 0 0 0,0 0 0 0 0,-1-1-15 0 0,187 12 814 0 0,-184-12-786 0 0,0-1 1 0 0,0 1-1 0 0,-1-1 1 0 0,1 1 0 0 0,-1-1-1 0 0,1 0 1 0 0,-1 0-1 0 0,0 0 1 0 0,0 1-1 0 0,0-1 1 0 0,0 0-1 0 0,0 0 1 0 0,0 0-1 0 0,0-1 1 0 0,-1 1-1 0 0,1 0 1 0 0,-1 0-1 0 0,0 0 1 0 0,1 0-1 0 0,-1-1 1 0 0,0 1-1 0 0,0 0 1 0 0,0 0-1 0 0,-1 0 1 0 0,1-1-1 0 0,-1 0-28 0 0,4-25 30 0 0,40-114 1071 0 0,-81 343 1158 0 0,17 58-821 0 0,17-267-757 0 0,1-42-4833 0 0,7 10-2695 0 0,1 14-1545 0 0,-5 26 8107 0 0,3-12-6076 0 0</inkml:trace>
  <inkml:trace contextRef="#ctx0" brushRef="#br0" timeOffset="9548.775">1014 567 776 0 0,'0'0'2175'0'0,"0"0"87"0"0,0 0-148 0 0,0 0-178 0 0,0 0-50 0 0,0 0-52 0 0,0 0-157 0 0,0 0-232 0 0,0 0-284 0 0,0 0-247 0 0,0 0-202 0 0,0 0-176 0 0,0 0-110 0 0,-6-5-97 0 0,-16-13-114 0 0,17 14-85 0 0,58 16 1435 0 0,10-8-1213 0 0,0-2 0 0 0,0-3 0 0 0,0-3 0 0 0,22-6-352 0 0,39-1 88 0 0,13 1 983 0 0,-147 69 520 0 0,2-24-1435 0 0,-48 267 1032 0 0,62-95-129 0 0,-18-222-8979 0 0,-5-7-2797 0 0,15 19 700 0 0</inkml:trace>
  <inkml:trace contextRef="#ctx0" brushRef="#br0" timeOffset="9971.146">1010 1092 6785 0 0,'0'0'985'0'0,"0"0"-140"0"0,0 0-25 0 0,0 0 229 0 0,0 0 244 0 0,0 0 151 0 0,0 0-63 0 0,0 0-221 0 0,0 0-240 0 0,0 0-190 0 0,0 0-103 0 0,0 0-39 0 0,0 0 2 0 0,-3 4 60 0 0,2-3-656 0 0,2-2 46 0 0,-1 1 0 0 0,1 0 0 0 0,0 0 0 0 0,-1-1 0 0 0,1 1 0 0 0,-1 0 0 0 0,1 0 1 0 0,0 0-1 0 0,-1 0 0 0 0,1 0 0 0 0,-1 0 0 0 0,1 0 0 0 0,0 0 0 0 0,-1 0 0 0 0,1 0 0 0 0,0 0 0 0 0,-1 1 0 0 0,1-1 0 0 0,-1 0 0 0 0,1 0 0 0 0,-1 1 0 0 0,1-1 0 0 0,0 0 0 0 0,-1 0 0 0 0,1 1 1 0 0,-1-1-1 0 0,1 1 0 0 0,-1-1 0 0 0,0 1 0 0 0,1-1 0 0 0,-1 0 0 0 0,1 1 0 0 0,-1 0 0 0 0,0-1 0 0 0,1 1 0 0 0,-1-1 0 0 0,0 1 0 0 0,0-1 0 0 0,1 1 0 0 0,-1-1 0 0 0,0 1 0 0 0,0 0 0 0 0,0-1 0 0 0,0 1 1 0 0,0 0-1 0 0,0-1 0 0 0,0 1 0 0 0,0-1 0 0 0,0 1 0 0 0,0 0 0 0 0,0-1 0 0 0,0 1 0 0 0,0-1 0 0 0,-1 1 0 0 0,1 0 0 0 0,0-1 0 0 0,0 1 0 0 0,-1-1 0 0 0,1 1 0 0 0,0-1 0 0 0,-1 1 0 0 0,1-1 0 0 0,-1 1 1 0 0,1-1-1 0 0,0 1 0 0 0,-1-1 0 0 0,1 1 0 0 0,-1-1 0 0 0,0 1-40 0 0,207-7 2975 0 0,-83-4-2649 0 0,70 5-21 0 0,-219-7-1384 0 0,-9 6-4604 0 0,15 4-4623 0 0,12 1 1143 0 0</inkml:trace>
  <inkml:trace contextRef="#ctx0" brushRef="#br0" timeOffset="10382.754">1126 809 4585 0 0,'0'0'1660'0'0,"0"0"-73"0"0,0 0 28 0 0,0 0 116 0 0,0 0 124 0 0,0 0 18 0 0,0 0-183 0 0,0 0-307 0 0,0 0-307 0 0,2-11-301 0 0,6-32-217 0 0,-8 43-514 0 0,1 1 0 0 0,-1-1-1 0 0,0 0 1 0 0,1 1-1 0 0,-1-1 1 0 0,1 1-1 0 0,-1-1 1 0 0,1 0 0 0 0,-1 1-1 0 0,1-1 1 0 0,-1 0-1 0 0,1 0 1 0 0,-1 1-1 0 0,1-1 1 0 0,-1 0 0 0 0,1 0-1 0 0,-1 0 1 0 0,1 0-1 0 0,-1 0 1 0 0,1 0 0 0 0,-1 0-1 0 0,1 0 1 0 0,-1 0-1 0 0,1 0 1 0 0,0 0-1 0 0,-1 0 1 0 0,1 0 0 0 0,-1 0-1 0 0,1 0 1 0 0,-1-1-1 0 0,1 1 1 0 0,-1 0 0 0 0,1 0-1 0 0,-1-1 1 0 0,1 1-1 0 0,-1 0 1 0 0,1 0-1 0 0,-1-1 1 0 0,0 1 0 0 0,1-1-1 0 0,-1 1 1 0 0,1 0-1 0 0,-1-1 1 0 0,0 1-1 0 0,0-1 1 0 0,1 1 0 0 0,-1-1-1 0 0,0 1 1 0 0,0-1-1 0 0,1 1 1 0 0,-1-1 0 0 0,0 1-1 0 0,0-1 1 0 0,0 1-1 0 0,0-1 1 0 0,0 0-44 0 0,-1 18 221 0 0,-2 0 0 0 0,0-1 0 0 0,-1 1 0 0 0,0-1 1 0 0,-2 0-1 0 0,0 0 0 0 0,0 0 0 0 0,-6 8-221 0 0,-13 34 273 0 0,22-39-857 0 0,11-18-4449 0 0,20-22-10099 0 0,-23 16 11010 0 0</inkml:trace>
  <inkml:trace contextRef="#ctx0" brushRef="#br0" timeOffset="10656.948">1266 746 0 0 0,'0'0'1778'0'0,"0"0"1245"0"0,0 0 12 0 0,0 0-241 0 0,0 0-325 0 0,0 0-499 0 0,0 0-555 0 0,0 0-494 0 0,0 0-286 0 0,0 0-83 0 0,0 0 47 0 0,0 0 56 0 0,0 0 9 0 0,4 3-44 0 0,-3-2-573 0 0,1 0 1 0 0,-1 0-1 0 0,0 0 1 0 0,0 1-1 0 0,1-1 0 0 0,-1 0 1 0 0,0 1-1 0 0,0-1 1 0 0,0 1-1 0 0,0-1 0 0 0,-1 1 1 0 0,1-1-1 0 0,0 1 1 0 0,-1 0-1 0 0,1-1 1 0 0,-1 1-1 0 0,1 0 0 0 0,-1 0 1 0 0,0-1-1 0 0,0 1 1 0 0,0 0-1 0 0,0 0 0 0 0,0 0 1 0 0,0-1-1 0 0,0 1 1 0 0,-1 0-1 0 0,1-1 1 0 0,-1 1-1 0 0,1 0 0 0 0,-1 0 1 0 0,1-1-1 0 0,-1 1 1 0 0,0-1-1 0 0,0 1 0 0 0,0-1 1 0 0,0 1-48 0 0,-36 158 911 0 0,25-139-3637 0 0,5-17-3311 0 0,-2-3-6043 0 0,6-1 9175 0 0</inkml:trace>
  <inkml:trace contextRef="#ctx0" brushRef="#br0" timeOffset="10956.764">1105 898 7122 0 0,'0'0'2269'0'0,"0"0"-203"0"0,0 0-200 0 0,0 0-167 0 0,0 0-209 0 0,0 0-237 0 0,0 0-295 0 0,0 0-230 0 0,0 0-81 0 0,0 0-11 0 0,0 0 37 0 0,0 0-6 0 0,0 0-129 0 0,6 0-158 0 0,71-5 310 0 0,-40 0-3573 0 0,0 1-8469 0 0,-27 3 1905 0 0</inkml:trace>
  <inkml:trace contextRef="#ctx0" brushRef="#br0" timeOffset="12927.082">1560 876 0 0 0,'0'0'1694'0'0,"0"0"338"0"0,0 0 181 0 0,0 0-57 0 0,0 0-150 0 0,0 0-195 0 0,0 0-272 0 0,0 0-267 0 0,0 0-304 0 0,-3 0-230 0 0,-3-4 3343 0 0,29 2 2318 0 0,-7 1-7293 0 0,400-12 2122 0 0,37 11-1149 0 0,-394-1 239 0 0,-37 2-758 0 0,-27 0-2598 0 0,-2 2-594 0 0,5-1-240 0 0,-1 1-3433 0 0,1 0-2048 0 0</inkml:trace>
  <inkml:trace contextRef="#ctx0" brushRef="#br0" timeOffset="14561.151">2596 636 0 0 0,'0'0'195'0'0,"0"0"327"0"0,0 0 59 0 0,0 0-73 0 0,0 0-66 0 0,0-9 7785 0 0,-1-7-5678 0 0,-5-35 7173 0 0,6 51-9475 0 0,0 0-58 0 0,-2 5-209 0 0,-1 11 67 0 0,-45 268 1507 0 0,30-142-1094 0 0,10-135-1526 0 0,13-36-3946 0 0,3 5-1929 0 0,-1 0-3300 0 0,-5 16 8278 0 0</inkml:trace>
  <inkml:trace contextRef="#ctx0" brushRef="#br0" timeOffset="15301.117">2583 558 0 0 0,'0'0'1163'0'0,"0"0"305"0"0,0 0 242 0 0,0 0 124 0 0,0 0 37 0 0,0 0-47 0 0,0 0-173 0 0,0 0-176 0 0,0 0-224 0 0,0 0-244 0 0,0 0-200 0 0,0 0-202 0 0,-4-3-115 0 0,-13-9-54 0 0,13 10-19 0 0,4 2 15 0 0,0 0-17 0 0,0 0-60 0 0,198-5 3420 0 0,260-37-2549 0 0,-451 61-141 0 0,-18 37-1113 0 0,10-51 116 0 0,-31 103 259 0 0,20-73-132 0 0,1 1-1 0 0,2 1 1 0 0,2 0-1 0 0,1 0 1 0 0,1 0-1 0 0,3 5-214 0 0,6 127 580 0 0,-9-148-469 0 0,-7-33-3565 0 0,3-1-3470 0 0,0 7-4160 0 0,7 4 4864 0 0</inkml:trace>
  <inkml:trace contextRef="#ctx0" brushRef="#br0" timeOffset="15905.15">2526 1051 5489 0 0,'0'0'1434'0'0,"0"0"-161"0"0,0 0-30 0 0,0 0 140 0 0,0 0 155 0 0,0 0 66 0 0,0 0-79 0 0,0 0-194 0 0,0 0-241 0 0,0 0-261 0 0,0 0-247 0 0,0 0-213 0 0,0 0-188 0 0,-2-2-93 0 0,1 2-54 0 0,1-1 1 0 0,-1 1-1 0 0,0 0 1 0 0,0-1-1 0 0,1 1 1 0 0,-1 0 0 0 0,0 0-1 0 0,0-1 1 0 0,1 1-1 0 0,-1 0 1 0 0,0 0-1 0 0,0 0 1 0 0,0 0-1 0 0,1 0 1 0 0,-1 0-1 0 0,0 0 1 0 0,0 1-1 0 0,1-1 1 0 0,-1 0-1 0 0,0 0 1 0 0,0 0-1 0 0,1 1 1 0 0,-1-1-1 0 0,0 1 1 0 0,0-1-1 0 0,1 0 1 0 0,-1 1-1 0 0,1-1 1 0 0,-1 1-1 0 0,0-1 1 0 0,1 1-1 0 0,-1 0 1 0 0,1-1-1 0 0,-1 1 1 0 0,1-1-1 0 0,-1 1 1 0 0,1 0-1 0 0,0 0 1 0 0,-1-1-1 0 0,1 1 1 0 0,0 0-1 0 0,0-1 1 0 0,-1 1-1 0 0,1 0 1 0 0,0 0 0 0 0,0 0-1 0 0,0-1 1 0 0,0 1-1 0 0,0 0 1 0 0,0 0-1 0 0,0 0 1 0 0,0-1-1 0 0,0 1 1 0 0,1 0-1 0 0,-1 0 1 0 0,0-1-1 0 0,1 2-34 0 0,-4 5 205 0 0,2-6-136 0 0,0 1 0 0 0,-1 0-1 0 0,1 0 1 0 0,0 0-1 0 0,0-1 1 0 0,1 1-1 0 0,-1 0 1 0 0,0 1-1 0 0,1-1 1 0 0,-1 0-1 0 0,1 0 1 0 0,0 0 0 0 0,-1 0-1 0 0,1 0 1 0 0,0 0-1 0 0,0 1 1 0 0,0-1-1 0 0,1 0 1 0 0,-1 0-1 0 0,1 0 1 0 0,-1 0 0 0 0,1 0-1 0 0,-1 0 1 0 0,1 0-1 0 0,0 0 1 0 0,0 0-1 0 0,0 0 1 0 0,0 0-1 0 0,1-1 1 0 0,-1 1 0 0 0,0 0-1 0 0,1-1 1 0 0,-1 1-1 0 0,1-1 1 0 0,-1 1-1 0 0,1-1 1 0 0,0 0-1 0 0,0 0 1 0 0,0 0 0 0 0,0 0-1 0 0,-1 0 1 0 0,1 0-1 0 0,0 0 1 0 0,1 0-1 0 0,-1-1 1 0 0,0 1-1 0 0,2-1-68 0 0,23 5 223 0 0,1-2 0 0 0,-1-1-1 0 0,1-1 1 0 0,0-1 0 0 0,0-2-1 0 0,16-2-222 0 0,44-3 74 0 0,220-7 297 0 0,-348 7-4959 0 0,8-1-5415 0 0,27 6 6395 0 0,-4 0-5327 0 0</inkml:trace>
  <inkml:trace contextRef="#ctx0" brushRef="#br0" timeOffset="16533.068">2656 738 3513 0 0,'0'0'1779'0'0,"0"0"-256"0"0,0 0-79 0 0,0 0 107 0 0,0 0 97 0 0,0 0 43 0 0,0 0-48 0 0,0 0-190 0 0,0 0-270 0 0,0 0-287 0 0,0 0-269 0 0,0 0-194 0 0,10-10-159 0 0,31-30-109 0 0,-41 40-151 0 0,-1 0 1 0 0,1 1-1 0 0,0-1 1 0 0,-1 0 0 0 0,1 1-1 0 0,0-1 1 0 0,-1 0-1 0 0,1 1 1 0 0,0-1-1 0 0,0 1 1 0 0,-1-1-1 0 0,1 1 1 0 0,0-1-1 0 0,0 1 1 0 0,0-1-1 0 0,0 1 1 0 0,0-1-1 0 0,0 1 1 0 0,0-1-1 0 0,0 1 1 0 0,0-1-1 0 0,0 1 1 0 0,0-1 0 0 0,0 1-1 0 0,0-1 1 0 0,0 1-1 0 0,0-1 1 0 0,0 1-1 0 0,0-1 1 0 0,1 0-1 0 0,-1 1 1 0 0,0-1-1 0 0,0 1 1 0 0,1-1-1 0 0,-1 1 1 0 0,0-1-1 0 0,0 0 1 0 0,1 1-1 0 0,-1-1 1 0 0,1 0 0 0 0,-1 1-1 0 0,0-1 1 0 0,1 0-1 0 0,-1 1 1 0 0,1-1-1 0 0,-1 0 1 0 0,1 0-1 0 0,-1 0 1 0 0,0 1-1 0 0,1-1 1 0 0,-1 0-1 0 0,1 0 1 0 0,-1 0-1 0 0,1 0 1 0 0,-1 0-1 0 0,1 0 1 0 0,-1 0-1 0 0,1 0 1 0 0,-1 0 0 0 0,1 0-1 0 0,-1 0 1 0 0,1 0-1 0 0,-1 0 1 0 0,1 0-1 0 0,-1-1 1 0 0,1 1-1 0 0,-1 0 1 0 0,1 0-1 0 0,-1-1-14 0 0,0 1 17 0 0,-20 71 1139 0 0,15-59-1080 0 0,1-1 1 0 0,0 1 0 0 0,1 0-1 0 0,1 0 1 0 0,-1 0 0 0 0,2 1-1 0 0,0-1 1 0 0,0 0 0 0 0,1 1-1 0 0,1-1 1 0 0,1 8-77 0 0,-1-19 71 0 0,1 0 0 0 0,-1 0 0 0 0,1 0 0 0 0,0 0-1 0 0,-1-1 1 0 0,1 1 0 0 0,0-1 0 0 0,0 1 0 0 0,-1-1 0 0 0,1 1 0 0 0,0-1 0 0 0,0 0 0 0 0,0 0 0 0 0,0 0-1 0 0,0 0 1 0 0,-1 0 0 0 0,1 0 0 0 0,0-1 0 0 0,0 1 0 0 0,0-1 0 0 0,-1 1 0 0 0,1-1 0 0 0,0 1 0 0 0,0-1 0 0 0,-1 0-1 0 0,1 0 1 0 0,-1 0 0 0 0,1 0 0 0 0,-1 0 0 0 0,1 0 0 0 0,-1-1 0 0 0,1 1 0 0 0,-1 0 0 0 0,0-1 0 0 0,0 1 0 0 0,0-1-1 0 0,0 1 1 0 0,0-1 0 0 0,0 0 0 0 0,0 1 0 0 0,0-2-71 0 0,5-2-21 0 0,15-17 66 0 0,0 0 0 0 0,-1-1 0 0 0,-1-1 0 0 0,-2 0-1 0 0,9-17-44 0 0,2-2 48 0 0,-22 32 55 0 0,-9 14-25 0 0,-9 13-101 0 0,2 0 0 0 0,0 0 0 0 0,1 1 0 0 0,1 0 0 0 0,1 0 0 0 0,0 1 0 0 0,1 0 0 0 0,1 1 0 0 0,1-1 0 0 0,0 1 0 0 0,2 0 1 0 0,0 0-1 0 0,0 10 23 0 0,14-3-3987 0 0,-5-21-1172 0 0,2-2-3997 0 0,-5-3 1576 0 0</inkml:trace>
  <inkml:trace contextRef="#ctx0" brushRef="#br0" timeOffset="16911.063">3011 831 3929 0 0,'0'0'2510'0'0,"0"0"-111"0"0,0 0-191 0 0,0 0-198 0 0,0 0-282 0 0,0 0-305 0 0,0 0-294 0 0,0 0-232 0 0,0 0-198 0 0,0 0-152 0 0,0 0-128 0 0,0 0-98 0 0,0 0-24 0 0,-7-1 3 0 0,-23-4 23 0 0,-10 38 1465 0 0,36-29-1577 0 0,-1 6 0 0 0,1-1 0 0 0,0 1 0 0 0,0 0 0 0 0,1 0 0 0 0,1 0 0 0 0,-1 1 0 0 0,1-1-1 0 0,1 0 1 0 0,0 1 0 0 0,1-1 0 0 0,0 1 0 0 0,0 0 0 0 0,1-1 0 0 0,2 7-211 0 0,-1 31 564 0 0,-3-46-563 0 0,0-1 0 0 0,-1 1-1 0 0,1 0 1 0 0,0-1 0 0 0,-1 1 0 0 0,1-1-1 0 0,-1 1 1 0 0,1-1 0 0 0,-1 0 0 0 0,0 0-1 0 0,1 0 1 0 0,-1 0 0 0 0,0 0 0 0 0,0 0 0 0 0,0 0-1 0 0,0 0 1 0 0,0-1 0 0 0,0 1 0 0 0,0-1-1 0 0,0 1 1 0 0,0-1 0 0 0,0 0 0 0 0,0 0-1 0 0,-1 0 0 0 0,-16-2-3840 0 0,12-5-1184 0 0,4 2-2818 0 0,2 2-2125 0 0</inkml:trace>
  <inkml:trace contextRef="#ctx0" brushRef="#br0" timeOffset="17260.878">2824 991 7810 0 0,'0'0'2043'0'0,"0"0"-402"0"0,0 0-159 0 0,0 0 174 0 0,0 0 105 0 0,0 0-151 0 0,0 0-345 0 0,0 0-333 0 0,10 0-262 0 0,81-6 437 0 0,32-2-4751 0 0,-113 8 1612 0 0,7-1-6747 0 0,-9 1 1257 0 0</inkml:trace>
  <inkml:trace contextRef="#ctx0" brushRef="#br0" timeOffset="18683.716">3246 855 0 0 0,'0'0'1831'0'0,"0"0"496"0"0,0 0 220 0 0,0 0 58 0 0,0 0-148 0 0,0 0-285 0 0,0 0-301 0 0,0 0-312 0 0,0 0-236 0 0,0 0-223 0 0,0 0-169 0 0,2-6-119 0 0,8-26 474 0 0,-10 32-795 0 0,0 0-115 0 0,0 0-84 0 0,-12 24 1644 0 0,59-10-568 0 0,311-26-602 0 0,-85 6-666 0 0,-277 36-3021 0 0,24-85 3280 0 0,16-133 472 0 0,-117 615 108 0 0,73-338-680 0 0,8-89-251 0 0,0 0-15 0 0,0 0 12 0 0,0 0 11 0 0,7-32-1375 0 0,11-12-2926 0 0,-5 16-1447 0 0,-1 0-4348 0 0,-7 18 3897 0 0</inkml:trace>
  <inkml:trace contextRef="#ctx0" brushRef="#br0" timeOffset="19321.029">4032 630 2873 0 0,'0'0'1833'0'0,"0"0"-72"0"0,0 0-81 0 0,0 0-44 0 0,0 0-23 0 0,0 0-53 0 0,0 0-125 0 0,0 0-175 0 0,0 0-233 0 0,0 0-264 0 0,0 0-259 0 0,0 0-246 0 0,0 0-188 0 0,-3-4-63 0 0,0 0-23 0 0,3 4 37 0 0,0 0 0 0 0,1 0 0 0 0,-1 0 0 0 0,0 0 1 0 0,1 0-1 0 0,-1 0 0 0 0,0 0 0 0 0,1 0 0 0 0,-1 0 0 0 0,0 0 1 0 0,1 0-1 0 0,-1 0 0 0 0,0 0 0 0 0,1 0 0 0 0,-1 0 1 0 0,0 0-1 0 0,1-1 0 0 0,-1 1 0 0 0,0 0 0 0 0,1 0 0 0 0,-1 0 1 0 0,0-1-1 0 0,0 1 0 0 0,1 0 0 0 0,-1 0 0 0 0,0-1 1 0 0,0 1-1 0 0,1 0 0 0 0,-1 0 0 0 0,0-1 0 0 0,0 1 0 0 0,0 0 1 0 0,0-1-1 0 0,1 1 0 0 0,-1 0 0 0 0,0-1 0 0 0,0 1 1 0 0,0 0-1 0 0,0-1 0 0 0,0 1 0 0 0,0 0 0 0 0,0-1 1 0 0,0 1-1 0 0,0 0 0 0 0,0-1 0 0 0,0 1 0 0 0,0 0 0 0 0,0-1 1 0 0,0 1-1 0 0,0-1-21 0 0,40 6 852 0 0,0-3 1 0 0,1-1 0 0 0,-1-2 0 0 0,22-4-853 0 0,7 0 387 0 0,21 3-181 0 0,-52 1 2470 0 0,-43 4-2639 0 0,1 0 0 0 0,0-1 0 0 0,-1 1 0 0 0,1 1 0 0 0,0-1 0 0 0,1 1 0 0 0,-1-1 0 0 0,1 1 0 0 0,-1 0 0 0 0,1 0 0 0 0,0 1 0 0 0,1-1 0 0 0,-1 1 0 0 0,1-1 0 0 0,0 1 0 0 0,0 0 0 0 0,0 0 0 0 0,0 0 0 0 0,1 0 0 0 0,0 0 0 0 0,0 0 0 0 0,0 5-37 0 0,-2 1 117 0 0,-7 34 202 0 0,2 0 0 0 0,2 1-1 0 0,2 0 1 0 0,2 0 0 0 0,4 40-319 0 0,-1-26 167 0 0,-2-60-236 0 0,1 0-1 0 0,0 0 1 0 0,0 0-1 0 0,-1 0 1 0 0,1 0-1 0 0,0 0 1 0 0,0-1-1 0 0,-1 1 1 0 0,1 0-1 0 0,0 0 1 0 0,0 0-1 0 0,-1 0 0 0 0,1 0 1 0 0,0 0-1 0 0,0 0 1 0 0,-1 0-1 0 0,1 0 1 0 0,0 0-1 0 0,0 0 1 0 0,-1 0-1 0 0,1 1 70 0 0,-6-20-4952 0 0,-3 6-7280 0 0,6 11 2205 0 0</inkml:trace>
  <inkml:trace contextRef="#ctx0" brushRef="#br0" timeOffset="19729.168">3854 1098 4441 0 0,'0'0'4249'0'0,"0"0"-2410"0"0,0 0-603 0 0,0 0 160 0 0,0 0 159 0 0,0 0 4 0 0,0 0-180 0 0,0 0-296 0 0,0 0-284 0 0,0 0-177 0 0,0 0-102 0 0,0 0-69 0 0,0 0 6 0 0,-7 4 26 0 0,-18 10 17 0 0,54-1 1787 0 0,14-10-1836 0 0,0-1-1 0 0,1-3 1 0 0,-1-2 0 0 0,-1-1 0 0 0,7-4-451 0 0,62-4 211 0 0,42-2 238 0 0,-177 1-453 0 0,-8 14-3411 0 0,12 2-5426 0 0,8 0-1050 0 0,8-3 4272 0 0</inkml:trace>
  <inkml:trace contextRef="#ctx0" brushRef="#br0" timeOffset="20111.011">4036 796 4537 0 0,'0'0'1707'0'0,"0"0"131"0"0,0 0 138 0 0,0 0 87 0 0,0 0-4 0 0,0 0-101 0 0,0 0-228 0 0,0 0-279 0 0,0 0-270 0 0,0 0-250 0 0,0 0-261 0 0,0 0-234 0 0,0 0-171 0 0,5-9-117 0 0,14-26-70 0 0,-36 90 1559 0 0,6-29-1486 0 0,-26 106-454 0 0,48-118-4111 0 0,-1-13-1348 0 0,0-2-3293 0 0,-6 0 3773 0 0</inkml:trace>
  <inkml:trace contextRef="#ctx0" brushRef="#br0" timeOffset="20386.316">4211 732 2809 0 0,'0'0'3986'0'0,"0"0"-403"0"0,0 0-670 0 0,0 0-714 0 0,0 0-660 0 0,0 0-483 0 0,0 0-173 0 0,0 0 7 0 0,0 0 68 0 0,0 0 27 0 0,0 0-165 0 0,0 0-196 0 0,-5 11-187 0 0,-37 90 436 0 0,10 14-1735 0 0,27-103-4507 0 0,-3-10-9181 0 0,5-2 10776 0 0</inkml:trace>
  <inkml:trace contextRef="#ctx0" brushRef="#br0" timeOffset="20747.73">4036 864 6929 0 0,'0'0'2757'0'0,"0"0"-648"0"0,0 0-376 0 0,0 0-83 0 0,0 0-100 0 0,0 0-174 0 0,0 0-251 0 0,0 0-247 0 0,0 0-126 0 0,0 0-58 0 0,0 0-33 0 0,0 0-53 0 0,0 0-116 0 0,6 0-118 0 0,88 0 143 0 0,-50-3-3899 0 0,-2 0-7101 0 0,-30 2 143 0 0</inkml:trace>
  <inkml:trace contextRef="#ctx0" brushRef="#br0" timeOffset="21833.03">4436 843 0 0 0,'0'0'939'0'0,"0"0"868"0"0,0 0 184 0 0,0 0-65 0 0,0 0-147 0 0,0 0-192 0 0,0 0-222 0 0,0 0-239 0 0,0 0-242 0 0,-3-2-176 0 0,-7-2 311 0 0,-12 16 7363 0 0,29-7-4836 0 0,17-3-3034 0 0,475-13 211 0 0,-356 10-336 0 0,-150 0-4027 0 0,-2 0-1018 0 0,4 0-2746 0 0,2 1-3639 0 0</inkml:trace>
  <inkml:trace contextRef="#ctx0" brushRef="#br0" timeOffset="87460.98">5316 828 4585 0 0,'0'0'531'0'0,"0"0"-47"0"0,0 0 43 0 0,0 0 142 0 0,0 0 119 0 0,0 0 70 0 0,0 0-37 0 0,0 0-99 0 0,0 0-114 0 0,0 0-140 0 0,0 0-132 0 0,-7-6-2 0 0,6 4-3794 0 0,5 2-1933 0 0,-3 0 2515 0 0</inkml:trace>
  <inkml:trace contextRef="#ctx0" brushRef="#br0" timeOffset="89422.648">5139 850 0 0 0,'0'0'830'0'0,"0"0"685"0"0,0 0 102 0 0,0 0-199 0 0,0 0-211 0 0,0 0-147 0 0,0 0-98 0 0,-2-2-25 0 0,2 2-770 0 0,1 0-1 0 0,-1 0 1 0 0,0 1 0 0 0,0-1-1 0 0,1 0 1 0 0,-1 0 0 0 0,0 0-1 0 0,1 1 1 0 0,-1-1 0 0 0,0 0-1 0 0,1 0 1 0 0,-1 0 0 0 0,0 0-1 0 0,1 0 1 0 0,-1 0 0 0 0,0 0-1 0 0,1 0 1 0 0,-1 0 0 0 0,0 0-1 0 0,1 0 1 0 0,-1 0 0 0 0,0 0-1 0 0,1 0 1 0 0,-1 0 0 0 0,0 0-1 0 0,1 0 1 0 0,-1 0 0 0 0,0 0-1 0 0,1 0 1 0 0,-1-1-1 0 0,0 1 1 0 0,1 0 0 0 0,-1 0-1 0 0,0 0 1 0 0,1-1 0 0 0,-1 1-1 0 0,0 0 1 0 0,0 0 0 0 0,1-1-1 0 0,-1 1 1 0 0,0 0 0 0 0,0 0-1 0 0,0-1 1 0 0,1 1 0 0 0,-1 0-1 0 0,0-1 1 0 0,0 1 0 0 0,0 0-1 0 0,0-1 1 0 0,0 1 0 0 0,0 0-1 0 0,0-1 1 0 0,0 1 0 0 0,0 0-1 0 0,0-1 1 0 0,0 1 0 0 0,0-1-1 0 0,0 1 1 0 0,0 0 0 0 0,0-1-1 0 0,0 1 1 0 0,0 0-167 0 0,18 1-399 0 0,270 6 2429 0 0,77 6-1366 0 0,76 5-421 0 0,635 1 40 0 0,-193 27-50 0 0,-424-20-72 0 0,-446-39 1314 0 0,-15 22-2148 0 0,3-10 710 0 0,0 1 1 0 0,-1 0-1 0 0,1 0 1 0 0,-1 0-1 0 0,1 0 1 0 0,0 0-1 0 0,-1 0 1 0 0,1 0-1 0 0,-1 0 1 0 0,1 0-1 0 0,0 0 1 0 0,-1 0-1 0 0,1 0 1 0 0,-1 0-1 0 0,1 1 1 0 0,0-1-1 0 0,-1 0 1 0 0,1 0-1 0 0,-1 1 1 0 0,1-1-1 0 0,-1 0 0 0 0,1 1 1 0 0,-1-1-1 0 0,1 0 1 0 0,-1 1-1 0 0,1-1 1 0 0,-1 1-1 0 0,0-1 1 0 0,1 1-1 0 0,-1-1 1 0 0,0 1-1 0 0,1-1 1 0 0,-1 1-1 0 0,0-1 1 0 0,0 1-1 0 0,1-1 1 0 0,-1 1-1 0 0,0 0 1 0 0,0-1-1 0 0,0 1 1 0 0,0-1-1 0 0,0 1 1 0 0,0 0-1 0 0,0-1 1 0 0,0 1-1 0 0,0-1-37 0 0,17-43 207 0 0,-11 50-2594 0 0,-2 0-4392 0 0,-2-3-4753 0 0</inkml:trace>
  <inkml:trace contextRef="#ctx0" brushRef="#br0" timeOffset="92905.029">9138 350 320 0 0,'0'0'1954'0'0,"0"0"84"0"0,0 0-65 0 0,0 0-103 0 0,0 0-60 0 0,0 0-82 0 0,0 0-122 0 0,0 0-150 0 0,3-11-186 0 0,2-5-781 0 0,3-8 12 0 0,2-3 2567 0 0,-35 116 1442 0 0,-7 163-3612 0 0,28 55-63 0 0,-12-229-478 0 0,16-78-346 0 0,0 0-2 0 0,0 0 4 0 0,0 0-3 0 0,0-2-327 0 0,1-26-4398 0 0,2 10-5978 0 0,-1 12-180 0 0</inkml:trace>
  <inkml:trace contextRef="#ctx0" brushRef="#br0" timeOffset="93998.751">9063 1044 3297 0 0,'0'0'1508'0'0,"0"0"-180"0"0,0 0 105 0 0,0 0 215 0 0,0 0 79 0 0,0 0-91 0 0,0 0-249 0 0,0 0-233 0 0,0 0-197 0 0,0 0-212 0 0,0 0-165 0 0,0 0-158 0 0,0 0-125 0 0,-4-1-83 0 0,-5 0-914 0 0,21-2 6017 0 0,215 4-3614 0 0,303 11-895 0 0,-525-11-1834 0 0,9 0 2497 0 0,-11-2-6284 0 0,-2-1-5572 0 0,-1 1-323 0 0</inkml:trace>
  <inkml:trace contextRef="#ctx0" brushRef="#br0" timeOffset="95355.991">8608 58 3113 0 0,'0'0'3172'0'0,"0"0"-889"0"0,0 0-255 0 0,0 0-29 0 0,0 0-115 0 0,0 0-120 0 0,0 0-115 0 0,0 0-177 0 0,0 0-200 0 0,0 0-235 0 0,0 0-253 0 0,0 0-212 0 0,0 0-161 0 0,0-6-157 0 0,1-8-154 0 0,-3 23 871 0 0,-58 217 1961 0 0,58-220-2677 0 0,1 1-4035 0 0,6-5-5877 0 0,-2-2-873 0 0</inkml:trace>
  <inkml:trace contextRef="#ctx0" brushRef="#br0" timeOffset="95980.781">8719 116 9162 0 0,'0'0'1708'0'0,"0"0"-229"0"0,0 0-264 0 0,0 0-84 0 0,0 0-31 0 0,0 0-58 0 0,0 0-137 0 0,0 0-186 0 0,0 0-120 0 0,0 0-132 0 0,0 0-115 0 0,-9 10-61 0 0,-25 31-82 0 0,34-40-139 0 0,-1 0 0 0 0,0 0-1 0 0,1 0 1 0 0,0 0 0 0 0,-1 1 0 0 0,1-1-1 0 0,0 0 1 0 0,-1 0 0 0 0,1 0 0 0 0,0 1-1 0 0,0-1 1 0 0,0 0 0 0 0,0 0 0 0 0,0 0-1 0 0,0 1 1 0 0,0-1 0 0 0,1 0 0 0 0,-1 0-1 0 0,0 0 1 0 0,1 1 0 0 0,-1-1 0 0 0,1 0 0 0 0,-1 0-1 0 0,1 0 1 0 0,0 0 0 0 0,-1 0 0 0 0,1 0-1 0 0,0 0 1 0 0,0 0 0 0 0,-1 0 0 0 0,1-1-1 0 0,0 1 1 0 0,0 0 0 0 0,0 0 0 0 0,0-1-1 0 0,0 1 1 0 0,0 0 0 0 0,0-1 0 0 0,1 1-1 0 0,-1-1 1 0 0,0 0 0 0 0,0 1 0 0 0,0-1 0 0 0,0 0-1 0 0,1 0 1 0 0,-1 1 0 0 0,0-1 0 0 0,0 0-1 0 0,1 0 1 0 0,-1-1 0 0 0,0 1 0 0 0,0 0-1 0 0,0 0 1 0 0,1 0 0 0 0,-1-1 0 0 0,0 1-1 0 0,0-1 1 0 0,1 1-70 0 0,10-26 2587 0 0,-31-24-3271 0 0,-1-4-4032 0 0,20 51 3636 0 0,0-1-1 0 0,0 0 1 0 0,0 0-1 0 0,0 0 0 0 0,1 0 1 0 0,0 0-1 0 0,-1 1 0 0 0,1-1 1 0 0,1 0-1 0 0,-1 1 1 0 0,1-1-1 0 0,-1 0 0 0 0,1 1 1 0 0,0 0-1 0 0,0-1 0 0 0,0 1 1 0 0,1 0-1 0 0,-1 0 1 0 0,1 0-1 0 0,1-1 1081 0 0,-3 3 225 0 0,-1 1 1026 0 0,-9 3 7122 0 0,3 6-3770 0 0,9 21 158 0 0,3-25-4540 0 0,0-1 0 0 0,0 0 0 0 0,1 0-1 0 0,-1-1 1 0 0,1 0 0 0 0,-1 0 0 0 0,1 0-1 0 0,0-1 1 0 0,0 0 0 0 0,0 0 0 0 0,1-1-1 0 0,-1 0 1 0 0,3 0-221 0 0,63 20 484 0 0,-92 16 2424 0 0,-55 36-1646 0 0,61-63-1265 0 0,0 1 0 0 0,0 1 1 0 0,1 0-1 0 0,1 1 1 0 0,0 0-1 0 0,1 1 1 0 0,0 0-1 0 0,1 1 1 0 0,0 0-1 0 0,-1 6 3 0 0,6 7-2438 0 0,6-11-6797 0 0,0-11-2114 0 0</inkml:trace>
  <inkml:trace contextRef="#ctx0" brushRef="#br0" timeOffset="94415.712">9696 1346 0 0 0,'-12'19'0'0'0,"12"-18"0"0"0</inkml:trace>
  <inkml:trace contextRef="#ctx0" brushRef="#br0" timeOffset="96541.304">9834 1274 9290 0 0,'0'0'6724'0'0,"0"0"-4437"0"0,0 0-1108 0 0,0 0-39 0 0,0 0-117 0 0,0 0-128 0 0,0 0-191 0 0,0 0-196 0 0,0 0-146 0 0,0 0-109 0 0,0 0-19 0 0,0 0 3 0 0,0 0 0 0 0,-3 5 3 0 0,-26 81 409 0 0,24-45-3727 0 0,6-38-1829 0 0,1-1-3140 0 0,0-1-1883 0 0</inkml:trace>
  <inkml:trace contextRef="#ctx0" brushRef="#br0" timeOffset="96813.068">9972 1280 12683 0 0,'0'0'1569'0'0,"0"0"-578"0"0,0 0-371 0 0,0 0 155 0 0,0 0 275 0 0,0 0 153 0 0,0 0-43 0 0,0 0-183 0 0,0 0-220 0 0,0 0-177 0 0,0 0-147 0 0,0 0-123 0 0,0 0-74 0 0,-4 8-68 0 0,-32 60-1530 0 0,34-63-2428 0 0,2-4-409 0 0,0 1-3507 0 0,0-1 1251 0 0</inkml:trace>
  <inkml:trace contextRef="#ctx0" brushRef="#br0" timeOffset="97123.298">10056 1186 13411 0 0,'0'0'1416'0'0,"0"0"-202"0"0,0 0-206 0 0,0 0-16 0 0,0 0 11 0 0,0 0-91 0 0,0 0-185 0 0,0 0-225 0 0,0 0-180 0 0,0 0-142 0 0,0 0-82 0 0,0 0-34 0 0,0 0-12 0 0,-1 2 34 0 0,3 0-36 0 0,0 1 0 0 0,1 0 0 0 0,0-1 0 0 0,-1 0 0 0 0,1 0 0 0 0,0 1 0 0 0,0-2 0 0 0,0 1 0 0 0,0 0 0 0 0,1-1 0 0 0,-1 1 0 0 0,0-1 0 0 0,1 0 0 0 0,-1 0 0 0 0,1 0 0 0 0,-1-1 0 0 0,1 1-1 0 0,-1-1 1 0 0,1 0 0 0 0,0 0 0 0 0,-1 0 0 0 0,1 0 0 0 0,1-1-50 0 0,5 3 42 0 0,3-1 20 0 0,-8-1-48 0 0,0 1-1 0 0,0-1 1 0 0,0 1-1 0 0,0 0 1 0 0,0 0-1 0 0,0 1 1 0 0,0-1-1 0 0,0 1 1 0 0,0 0-1 0 0,-1 0 1 0 0,1 1-1 0 0,-1 0 1 0 0,0-1-1 0 0,2 2-13 0 0,-6-1 114 0 0,0 0 1 0 0,0 0-1 0 0,0-1 0 0 0,0 1 0 0 0,0 0 1 0 0,-1-1-1 0 0,0 1 0 0 0,1 0 1 0 0,-1-1-1 0 0,0 1 0 0 0,0-1 1 0 0,0 1-1 0 0,0-1 0 0 0,-1 1 0 0 0,1-1 1 0 0,-1 0-1 0 0,1 1 0 0 0,-1-1 1 0 0,0 0-1 0 0,0 0 0 0 0,0 0 1 0 0,0-1-1 0 0,0 1 0 0 0,0 0 0 0 0,-2 0-114 0 0,-1 3 146 0 0,-143 134 1520 0 0,145-136-1768 0 0,0-1 0 0 0,1 1-1 0 0,-1 0 1 0 0,1 0 0 0 0,0 1 0 0 0,0-1 0 0 0,0 0-1 0 0,0 1 1 0 0,1-1 0 0 0,-1 1 0 0 0,1-1 0 0 0,0 1-1 0 0,0 0 1 0 0,0-1 0 0 0,1 1 0 0 0,-1 0 0 0 0,1 0-1 0 0,0 0 1 0 0,0 0 102 0 0,4 0-3006 0 0,-1-2-4561 0 0,0-1-3911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7:57.0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132 0 14715 0 0,'0'0'1488'0'0,"0"0"-239"0"0,0 0-401 0 0,0 0-208 0 0,0 0-152 0 0,0 0-176 0 0,0 0-240 0 0,0 0-136 0 0,0 0-136 0 0,0 0-96 0 0,0 0-72 0 0,0 0-232 0 0,0 0-440 0 0,-9 19-969 0 0,16-10-1824 0 0,-1-3-1792 0 0,-3-1-152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8:59.7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19 13099 0 0,'0'0'1576'0'0,"0"0"-104"0"0,0 0-135 0 0,0 0-65 0 0,0 0-120 0 0,0 0-192 0 0,0 0-151 0 0,0 0-225 0 0,0 0-264 0 0,0 0-144 0 0,0 0-312 0 0,0 0-160 0 0,0 0-56 0 0,0 0-240 0 0,-10-19-145 0 0,16 21-631 0 0,0 0-2049 0 0,-3-1-6553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00.70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25 156 6193 0 0,'0'0'2091'0'0,"0"0"-261"0"0,0 0-127 0 0,0 0-24 0 0,0 0-20 0 0,0 0-52 0 0,0 0-110 0 0,4-10-188 0 0,3-7-798 0 0,3-5 112 0 0,-2-5 2879 0 0,-62 184-1306 0 0,54-156-2179 0 0,0-1 0 0 0,0 1 1 0 0,0-1-1 0 0,1 1 0 0 0,-1-1 0 0 0,0 1 0 0 0,0-1 0 0 0,0 1 0 0 0,0-1 0 0 0,1 1 0 0 0,-1-1 0 0 0,0 1 1 0 0,1-1-1 0 0,-1 1 0 0 0,0-1 0 0 0,1 1 0 0 0,-1-1 0 0 0,0 0 0 0 0,1 1 0 0 0,-1-1 0 0 0,1 0 0 0 0,-1 1 0 0 0,1-1 1 0 0,-1 0-1 0 0,1 1 0 0 0,-1-1 0 0 0,1 0 0 0 0,-1 0 0 0 0,1 0 0 0 0,-1 0 0 0 0,1 1 0 0 0,-1-1 0 0 0,1 0 1 0 0,-1 0-1 0 0,1 0 0 0 0,0 0 0 0 0,-1 0 0 0 0,1 0 0 0 0,-1 0 0 0 0,1 0 0 0 0,-1-1 0 0 0,1 1 0 0 0,-1 0 0 0 0,1 0 1 0 0,-1 0-1 0 0,1-1 0 0 0,-1 1 0 0 0,1 0 0 0 0,-1 0 0 0 0,1-1 0 0 0,-1 1 0 0 0,1 0 0 0 0,-1-1 0 0 0,0 1 1 0 0,1-1-1 0 0,-1 1-17 0 0,37-22 259 0 0,-33 20-270 0 0,4-3 26 0 0,0 0-1 0 0,0 0 1 0 0,-1-1 0 0 0,0 0-1 0 0,0-1 1 0 0,0 1 0 0 0,-1-1-1 0 0,0-1 1 0 0,0 1 0 0 0,-1-1-1 0 0,4-6-14 0 0,-11 16-3 0 0,0 0-1 0 0,0 0 0 0 0,1 0 0 0 0,0 0 1 0 0,-1 0-1 0 0,1 0 0 0 0,0 1 0 0 0,0-1 1 0 0,0 1-1 0 0,0-1 0 0 0,0 1 0 0 0,1-1 1 0 0,-1 1-1 0 0,1-1 0 0 0,0 1 0 0 0,0-1 1 0 0,-1 1-1 0 0,2-1 0 0 0,-1 1 0 0 0,0 0 1 0 0,0-1-1 0 0,1 1 0 0 0,0-1 0 0 0,-1 1 1 0 0,1-1-1 0 0,0 0 0 0 0,0 1 0 0 0,0-1 1 0 0,1 0-1 0 0,-1 1 0 0 0,0-1 0 0 0,1 0 1 0 0,0 0-1 0 0,-1 0 0 0 0,1 0 0 0 0,0-1 1 0 0,0 1-1 0 0,0 0 0 0 0,0-1 0 0 0,0 1 1 0 0,0-1-1 0 0,1 0 0 0 0,-1 0 0 0 0,0 0 1 0 0,1 0-1 0 0,-1 0 0 0 0,3 0 4 0 0,1 0 9 0 0,-1-1 0 0 0,1 0 0 0 0,-1 0 0 0 0,1-1 0 0 0,-1 0 0 0 0,1 0 0 0 0,-1 0 1 0 0,0 0-1 0 0,1-1 0 0 0,-1 0 0 0 0,0 0 0 0 0,0-1 0 0 0,0 1 0 0 0,-1-1 0 0 0,1 0 0 0 0,0 0 0 0 0,-1-1 0 0 0,0 1 0 0 0,0-1 0 0 0,0 0 0 0 0,0 0 0 0 0,-1 0 0 0 0,1-1 0 0 0,-1 1 0 0 0,0-1 0 0 0,-1 0 0 0 0,1 0 0 0 0,-1 0 0 0 0,0 0 0 0 0,0 0 0 0 0,0-3-9 0 0,-2 8-28 0 0,-21 28-156 0 0,20-27 184 0 0,0 0-1 0 0,0 0 1 0 0,0 0 0 0 0,0 0-1 0 0,0 0 1 0 0,0 1-1 0 0,1-1 1 0 0,-1 0 0 0 0,0 1-1 0 0,1-1 1 0 0,-1 0-1 0 0,1 1 1 0 0,0-1 0 0 0,-1 1-1 0 0,1-1 1 0 0,0 1-1 0 0,0-1 1 0 0,0 0 0 0 0,0 1-1 0 0,0-1 1 0 0,0 1-1 0 0,0-1 1 0 0,1 1 0 0 0,-1-1-1 0 0,0 1 1 0 0,1-1-1 0 0,-1 0 1 0 0,1 1 0 0 0,0-1-1 0 0,-1 0 1 0 0,1 1-1 0 0,0-1 1 0 0,0 0 0 0 0,0 0-1 0 0,0 0 1 0 0,0 0-1 0 0,0 0 1 0 0,0 0 0 0 0,0 0-1 0 0,0 0 1 0 0,0 0-1 0 0,1 0 1 0 0,-1-1 0 0 0,0 1-1 0 0,1-1 1 0 0,-1 1-1 0 0,0-1 1 0 0,1 1 0 0 0,-1-1-1 0 0,1 0 1 0 0,0 1 0 0 0,3 0 10 0 0,-1 0 1 0 0,0 0 0 0 0,1 0 0 0 0,-1 0-1 0 0,1-1 1 0 0,-1 0 0 0 0,1 0-1 0 0,-1 0 1 0 0,1 0 0 0 0,-1-1-1 0 0,1 0 1 0 0,-1 0 0 0 0,0 0 0 0 0,1 0-1 0 0,-1-1 1 0 0,4-1-11 0 0,-7 1 8 0 0,-1 0 1 0 0,1 0-1 0 0,-1 1 1 0 0,1-1-1 0 0,-1 0 1 0 0,0 0-1 0 0,0 0 1 0 0,0 1-1 0 0,0-1 1 0 0,0 0-1 0 0,0 0 1 0 0,0 0-1 0 0,-1 1 1 0 0,1-1-1 0 0,0 0 1 0 0,-1 0-1 0 0,0 1 0 0 0,1-1 1 0 0,-1 0-1 0 0,0 1 1 0 0,0-1-1 0 0,0 1 1 0 0,0-1-1 0 0,0 1 1 0 0,0-1-1 0 0,-1 1 1 0 0,1 0-1 0 0,0-1 1 0 0,-1 1-1 0 0,1 0 1 0 0,-1 0-1 0 0,1 0 1 0 0,-2 0-9 0 0,-8-13-161 0 0,3-5-486 0 0,8 10-2597 0 0,6 2-2370 0 0,6 3-3515 0 0,-8 4-166 0 0</inkml:trace>
  <inkml:trace contextRef="#ctx0" brushRef="#br0" timeOffset="336.699">530 28 1544 0 0,'0'0'3964'0'0,"0"0"-1336"0"0,0 0-328 0 0,0 0 31 0 0,0 0-29 0 0,0 0-141 0 0,0 0-256 0 0,0 0-320 0 0,0 0-344 0 0,0 0-318 0 0,0 0-299 0 0,0 0-272 0 0,3-6-164 0 0,7-15-38 0 0,-18 39 713 0 0,-2 2-660 0 0,2 0-1 0 0,0 1 0 0 0,1 0 0 0 0,1 0 1 0 0,1 0-1 0 0,-2 19-202 0 0,4-22-859 0 0,2-15-4862 0 0,2-12-6882 0 0,0 6 5511 0 0</inkml:trace>
  <inkml:trace contextRef="#ctx0" brushRef="#br0" timeOffset="600.948">444 67 0 0 0,'0'0'3378'0'0,"0"0"-972"0"0,0 0-420 0 0,0 0-38 0 0,0 0-108 0 0,0 0-206 0 0,0 0-235 0 0,0 0-149 0 0,0 0 9 0 0,0 0 62 0 0,0 0-36 0 0,0 0-159 0 0,0 0-241 0 0,5 1-235 0 0,93-6 2062 0 0,-49 1-4683 0 0,-1 3-9647 0 0,-44 2 392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8:59.0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90 4345 0 0,'0'0'1600'0'0,"0"0"-295"0"0,0 0-55 0 0,0 0 215 0 0,0 0 120 0 0,0 0-22 0 0,0 0-146 0 0,0 0-233 0 0,0 0-253 0 0,0 0-278 0 0,0 0-275 0 0,0 0-186 0 0,0 0-64 0 0,-3 1 4 0 0,-6 11 1732 0 0,34-8 1456 0 0,-17-6-3208 0 0,0-2 0 0 0,0 1 0 0 0,0-1 0 0 0,-1 0 0 0 0,1 0 0 0 0,-1-1 0 0 0,0 0 0 0 0,0 0 0 0 0,-1-1 0 0 0,1 0 0 0 0,-1 0 0 0 0,0 0 0 0 0,2-4-112 0 0,-1-8 281 0 0,-12 30-205 0 0,-4 11 9 0 0,6-19-58 0 0,1 1-1 0 0,0 0 0 0 0,0 0 0 0 0,1 0 0 0 0,-1 0 0 0 0,1 0 1 0 0,0 1-1 0 0,0-1 0 0 0,1 0 0 0 0,-1 0 0 0 0,1 1 0 0 0,1-1 0 0 0,-1 0 1 0 0,1 1-1 0 0,0 1-26 0 0,0-6 15 0 0,0 1-1 0 0,0-1 1 0 0,0 0 0 0 0,1 0 0 0 0,-1 0 0 0 0,0 0-1 0 0,1 0 1 0 0,-1 0 0 0 0,0-1 0 0 0,1 1 0 0 0,-1 0-1 0 0,1-1 1 0 0,-1 1 0 0 0,1-1 0 0 0,-1 1 0 0 0,1-1-1 0 0,0 0 1 0 0,-1 0 0 0 0,1 1 0 0 0,-1-1-1 0 0,1 0 1 0 0,0-1 0 0 0,-1 1 0 0 0,1 0 0 0 0,-1 0-1 0 0,1-1 1 0 0,0 1 0 0 0,-1-1 0 0 0,1 1 0 0 0,-1-1-1 0 0,1 0 1 0 0,-1 1 0 0 0,0-1 0 0 0,1 0 0 0 0,-1-1-15 0 0,36-16-2811 0 0,-34 16 2126 0 0,-2 2 387 0 0,13-9-4728 0 0,-4 4-3745 0 0,-6 1 241 0 0</inkml:trace>
  <inkml:trace contextRef="#ctx0" brushRef="#br0" timeOffset="350.242">318 1 4105 0 0,'0'0'3459'0'0,"0"0"-1284"0"0,0 0-485 0 0,0 0-38 0 0,0 0-145 0 0,0 0-149 0 0,0 0-152 0 0,0 0-162 0 0,0 0-160 0 0,0 0-198 0 0,0 0-173 0 0,0 0-97 0 0,0 0-65 0 0,-6 1-8 0 0,-18 6-6 0 0,23-6-268 0 0,-1 0 1 0 0,1 1 0 0 0,0-1-1 0 0,0 1 1 0 0,-1-1-1 0 0,1 1 1 0 0,0-1-1 0 0,1 1 1 0 0,-1 0-1 0 0,0-1 1 0 0,0 1-1 0 0,1 0 1 0 0,-1 0-1 0 0,1 0 1 0 0,-1-1-1 0 0,1 1 1 0 0,0 0-1 0 0,0 0 1 0 0,0 0-1 0 0,0 0 1 0 0,0 0-1 0 0,0 0 1 0 0,0-1-1 0 0,1 1 1 0 0,-1 0-1 0 0,1 0 1 0 0,-1 0 0 0 0,1-1-1 0 0,0 1 1 0 0,-1 0-1 0 0,2 0-69 0 0,40 61 1036 0 0,-77-57 55 0 0,-37-21-1265 0 0,62 4-3847 0 0,4-3-4042 0 0,6 11-2966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8:57.5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282 72 0 0 0,'0'0'673'0'0,"0"0"929"0"0,0 0 367 0 0,0 0 170 0 0,0 0 33 0 0,0 0-115 0 0,0 0-186 0 0,0 0-223 0 0,0 0-201 0 0,0 0-193 0 0,0 0-168 0 0,0 0-129 0 0,2-7-105 0 0,6-22-79 0 0,-8 27-625 0 0,-1 1 0 0 0,1-1-1 0 0,0 1 1 0 0,-1-1 0 0 0,1 1-1 0 0,0-1 1 0 0,-1 1 0 0 0,0-1 0 0 0,1 1-1 0 0,-1-1 1 0 0,0 1 0 0 0,0-1-1 0 0,0 1 1 0 0,0 0 0 0 0,0 0-1 0 0,0 0 1 0 0,0-1 0 0 0,-1 1-1 0 0,1 0 1 0 0,0 0 0 0 0,0 1-1 0 0,-1-1 1 0 0,1 0 0 0 0,-1 0-1 0 0,1 1 1 0 0,-1-1 0 0 0,1 0-1 0 0,-1 1 1 0 0,1 0 0 0 0,-1-1-1 0 0,0 1 1 0 0,1 0 0 0 0,-1 0 0 0 0,1 0-1 0 0,-1 0 1 0 0,0 0 0 0 0,1 0-1 0 0,-1 1-147 0 0,-3 2 86 0 0,1 1-1 0 0,0 0 1 0 0,0 0-1 0 0,1 0 1 0 0,-1 1-1 0 0,1-1 1 0 0,0 1-1 0 0,0 0 1 0 0,1 0 0 0 0,0 0-1 0 0,-1 0 1 0 0,2 0-1 0 0,-1 1 1 0 0,0-1-1 0 0,1 2-85 0 0,-52 292 1583 0 0,53-297-1569 0 0,0 0 0 0 0,-1 0 0 0 0,1-1 0 0 0,-1 1 0 0 0,1 0-1 0 0,-1 0 1 0 0,1 0 0 0 0,-1-1 0 0 0,0 1 0 0 0,0 0 0 0 0,0-1 0 0 0,0 1 0 0 0,0-1 0 0 0,0 1-1 0 0,-1-1 1 0 0,1 0 0 0 0,0 1 0 0 0,-1-1 0 0 0,1 0 0 0 0,-1 0 0 0 0,1 0 0 0 0,-1 0-1 0 0,0 0 1 0 0,1 0 0 0 0,-1 0 0 0 0,0-1 0 0 0,0 1 0 0 0,1-1 0 0 0,-1 1 0 0 0,0-1-1 0 0,0 0 1 0 0,0 1 0 0 0,0-1 0 0 0,0 0 0 0 0,1 0 0 0 0,-1 0 0 0 0,0-1 0 0 0,0 1 0 0 0,0 0-1 0 0,0-1 1 0 0,0 1 0 0 0,1-1 0 0 0,-1 0 0 0 0,0 1 0 0 0,1-1 0 0 0,-1 0 0 0 0,0 0-1 0 0,1 0 1 0 0,-2-1-14 0 0,-74-75 28 0 0,83 60-7800 0 0,0 12 1082 0 0,-5 5 5020 0 0,2-3-9283 0 0</inkml:trace>
  <inkml:trace contextRef="#ctx0" brushRef="#br0" timeOffset="357.818">47 186 10394 0 0,'0'0'1127'0'0,"0"0"-23"0"0,0 0 205 0 0,0 0 182 0 0,0 0-10 0 0,0 0-184 0 0,0 0-281 0 0,0 0-273 0 0,0 0-167 0 0,0 0-76 0 0,0 0-31 0 0,0 0 25 0 0,0 0 15 0 0,6 1-30 0 0,203-1 2463 0 0,-207 1-3447 0 0,0-1-11637 0 0,-1-1 9090 0 0,0 1-7180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8:53.8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251 195 0 0 0,'0'0'633'0'0,"0"0"1179"0"0,0 0 209 0 0,0 0-191 0 0,0 0-175 0 0,0 0-189 0 0,0 0-155 0 0,0 0-131 0 0,0-1 5632 0 0,1-2-3496 0 0,4-12-2729 0 0,22-18 1934 0 0,-24 29-2496 0 0,-1 0 0 0 0,1-1-1 0 0,-1 1 1 0 0,0-1 0 0 0,0 1 0 0 0,0-1-1 0 0,-1 0 1 0 0,1 0 0 0 0,-1 0 0 0 0,0 0-1 0 0,-1 0 1 0 0,1 0 0 0 0,-1 0 0 0 0,0 0 0 0 0,-1-1-1 0 0,1 1 1 0 0,-1 0 0 0 0,0 0 0 0 0,0 0-1 0 0,0 0 1 0 0,-1 1 0 0 0,0-1 0 0 0,0 0-1 0 0,0 0 1 0 0,0 1 0 0 0,-1 0 0 0 0,0-1 0 0 0,-2-1-25 0 0,-2 5-20 0 0,0 0 0 0 0,0 0 0 0 0,0 1 1 0 0,0 1-1 0 0,0-1 0 0 0,0 1 1 0 0,0 0-1 0 0,0 0 0 0 0,0 1 1 0 0,0 0-1 0 0,1 0 0 0 0,-1 1 0 0 0,1 0 1 0 0,-1 0-1 0 0,1 0 0 0 0,0 1 1 0 0,0 0-1 0 0,0 0 0 0 0,1 1 1 0 0,-1 0-1 0 0,1-1 0 0 0,-2 4 20 0 0,4-3-3 0 0,0-1 0 0 0,0 1 0 0 0,0 0 1 0 0,0 0-1 0 0,1 0 0 0 0,0 0 0 0 0,0 1 0 0 0,1-1 0 0 0,-1 1 0 0 0,1-1 0 0 0,0 1 0 0 0,1-1 0 0 0,-1 1 1 0 0,1 0-1 0 0,0-1 0 0 0,0 1 0 0 0,1-1 0 0 0,0 1 0 0 0,0 0 0 0 0,0-1 0 0 0,1 1 0 0 0,-1-1 0 0 0,1 0 1 0 0,1 0-1 0 0,-1 0 0 0 0,1 0 0 0 0,0 0 0 0 0,0 0 0 0 0,0 0 0 0 0,1-1 0 0 0,-1 0 0 0 0,1 0 1 0 0,0 0-1 0 0,0 0 0 0 0,3 1 3 0 0,-5-3 5 0 0,0-1-1 0 0,0 1 1 0 0,0-1 0 0 0,0 1 0 0 0,0 0 0 0 0,0 0 0 0 0,0 0 0 0 0,-1 0 0 0 0,1 0-1 0 0,-1 0 1 0 0,1 1 0 0 0,-1-1 0 0 0,0 0 0 0 0,0 1 0 0 0,0-1 0 0 0,0 1 0 0 0,0-1-1 0 0,-1 1 1 0 0,1-1 0 0 0,-1 1 0 0 0,0 0 0 0 0,1-1 0 0 0,-1 1 0 0 0,0 0 0 0 0,-1-1-1 0 0,1 1 1 0 0,0-1 0 0 0,-1 1 0 0 0,0 0 0 0 0,1-1 0 0 0,-1 1 0 0 0,0-1-1 0 0,0 1 1 0 0,0-1 0 0 0,-1 0 0 0 0,1 0 0 0 0,-1 1 0 0 0,1-1 0 0 0,-1 0 0 0 0,0 0-1 0 0,1 0 1 0 0,-1 0 0 0 0,0-1 0 0 0,0 1 0 0 0,-1-1 0 0 0,0 2-5 0 0,-86 12 1066 0 0,86-15-1025 0 0,1 0 0 0 0,-1 0 1 0 0,0 0-1 0 0,0-1 0 0 0,0 1 0 0 0,1-1 0 0 0,-1 0 1 0 0,0 1-1 0 0,1-1 0 0 0,-1-1 0 0 0,1 1 0 0 0,-1 0 0 0 0,1-1 1 0 0,-1 1-1 0 0,1-1 0 0 0,0 0 0 0 0,0 1 0 0 0,0-1 1 0 0,0 0-1 0 0,0-1 0 0 0,0 1 0 0 0,1 0 0 0 0,-1 0 1 0 0,0-1-1 0 0,1 1 0 0 0,0-1 0 0 0,0 1 0 0 0,0-1 0 0 0,0 0 1 0 0,-1-2-42 0 0,2 4-97 0 0,0-1 0 0 0,0 0 1 0 0,0 0-1 0 0,0 0 1 0 0,0 0-1 0 0,1 1 0 0 0,-1-1 1 0 0,0 0-1 0 0,1 0 0 0 0,0 0 1 0 0,-1 1-1 0 0,1-1 1 0 0,0 0-1 0 0,0 1 0 0 0,0-1 1 0 0,0 0-1 0 0,0 1 1 0 0,0 0-1 0 0,0-1 0 0 0,0 1 1 0 0,1-1-1 0 0,-1 1 1 0 0,0 0-1 0 0,1 0 0 0 0,0 0 1 0 0,-1 0-1 0 0,1 0 0 0 0,-1 0 1 0 0,1 0-1 0 0,0 1 1 0 0,0-1-1 0 0,-1 1 0 0 0,1-1 1 0 0,0 1-1 0 0,0-1 1 0 0,0 1-1 0 0,-1 0 0 0 0,1 0 1 0 0,0 0-1 0 0,2 0 97 0 0,41 1-7274 0 0,-10 5-7596 0 0,-29-4 13282 0 0,-2 0 1356 0 0</inkml:trace>
  <inkml:trace contextRef="#ctx0" brushRef="#br0" timeOffset="1282.208">202 309 0 0 0,'0'0'332'0'0,"0"0"1204"0"0,0 0 466 0 0,0 0 175 0 0,0 0 100 0 0,0 0-56 0 0,0 0-167 0 0,0 0-279 0 0,0 0-262 0 0,0 0-182 0 0,0 0-138 0 0,0 0-96 0 0,-1 6 1126 0 0,5-13-1977 0 0,1 0-1 0 0,0 1 1 0 0,0 0-1 0 0,0 0 1 0 0,1 0-1 0 0,0 0 1 0 0,0 1-1 0 0,0 0 1 0 0,1 1-1 0 0,0-1 1 0 0,0 1-1 0 0,0 1 1 0 0,0-1-1 0 0,7-1-245 0 0,-12 7 9 0 0,-1 0 0 0 0,0 0 0 0 0,0 1 0 0 0,0-1 0 0 0,0 1 0 0 0,0-1 0 0 0,0 1 0 0 0,0-1 0 0 0,-1 1 0 0 0,0-1 0 0 0,1 1 0 0 0,-1 0 0 0 0,0-1 0 0 0,0 1 0 0 0,0 0 0 0 0,-1-1 0 0 0,1 1 0 0 0,-1-1 0 0 0,1 1 0 0 0,-1-1 0 0 0,-1 3-9 0 0,-4 60 127 0 0,41-82 888 0 0,52-73-804 0 0,-107 175-453 0 0,20-84 246 0 0,0 0-1 0 0,0 0 0 0 0,0 0 0 0 0,0 1 1 0 0,0-1-1 0 0,0 0 0 0 0,1 0 0 0 0,-1 0 0 0 0,0 0 1 0 0,1 0-1 0 0,-1 1 0 0 0,1-1 0 0 0,-1 0 1 0 0,1 0-1 0 0,-1 0 0 0 0,1 0 0 0 0,0 0 1 0 0,0 0-1 0 0,-1-1 0 0 0,1 1 0 0 0,0 0 1 0 0,0 0-1 0 0,0 0 0 0 0,0-1 0 0 0,0 1 1 0 0,0 0-1 0 0,0-1 0 0 0,0 1 0 0 0,0-1 0 0 0,0 0 1 0 0,0 1-1 0 0,1-1 0 0 0,-1 0 0 0 0,0 1 1 0 0,0-1-1 0 0,0 0 0 0 0,0 0 0 0 0,1 0 1 0 0,-1 0-1 0 0,0 0 0 0 0,0 0 0 0 0,0-1 1 0 0,1 1-1 0 0,-1 0 0 0 0,0 0 0 0 0,1-1-3 0 0,51-21 129 0 0,-46 17-116 0 0,0 0-1 0 0,-1 0 1 0 0,0-1 0 0 0,0 1 0 0 0,0-1 0 0 0,0-1 0 0 0,-1 1 0 0 0,0-1 0 0 0,0 0-1 0 0,-1 0 1 0 0,0 0 0 0 0,0-1 0 0 0,-1 0 0 0 0,0 1 0 0 0,0-1 0 0 0,-1 0-1 0 0,0 0 1 0 0,-1-1 0 0 0,1 1 0 0 0,-1-7-13 0 0,-1-26 68 0 0,-18 70-352 0 0,6 4 338 0 0,1 1 0 0 0,1 1 0 0 0,2 0 0 0 0,1 0-1 0 0,-2 34-53 0 0,-6 1 115 0 0,8-100-4161 0 0,13-35-7222 0 0,0 12 9821 0 0,-5 50 1764 0 0,0 0 0 0 0,0 0 0 0 0,0 0-1 0 0,0 0 1 0 0,0 1 0 0 0,1-1 0 0 0,-1 0 0 0 0,1 1-1 0 0,0-1 1 0 0,0 1 0 0 0,0-1 0 0 0,0 1 0 0 0,0 0 0 0 0,0 0-1 0 0,1 0 1 0 0,-1 0 0 0 0,1 0 0 0 0,0 0 0 0 0,-1 1-1 0 0,1-1 1 0 0,0 1 0 0 0,0 0 0 0 0,0 0 0 0 0,0 0-1 0 0,0 0-316 0 0,-1 0 135 0 0,1 0 0 0 0,-1 0-1 0 0,1 0 1 0 0,-1 1-1 0 0,1-1 1 0 0,-1 1-1 0 0,1-1 1 0 0,0 1-1 0 0,-1 0 1 0 0,1 0 0 0 0,-1 0-1 0 0,1 1 1 0 0,0-1-1 0 0,-1 0 1 0 0,1 1-1 0 0,-1 0 1 0 0,1 0 0 0 0,-1 0-1 0 0,1 0 1 0 0,-1 0-1 0 0,0 0 1 0 0,1 0-1 0 0,-1 1 1 0 0,0-1-1 0 0,0 1 1 0 0,0 0 0 0 0,0-1-1 0 0,0 1 1 0 0,1 2-135 0 0,-3-3 38 0 0,1 0 1 0 0,-1 1 0 0 0,1-1-1 0 0,-1 0 1 0 0,0 0 0 0 0,1 1-1 0 0,-1-1 1 0 0,0 0-1 0 0,0 1 1 0 0,0-1 0 0 0,0 1-1 0 0,0-1 1 0 0,0 0 0 0 0,0 1-1 0 0,0-1 1 0 0,-1 0 0 0 0,1 1-1 0 0,-1-1 1 0 0,1 0-1 0 0,-1 0 1 0 0,1 1 0 0 0,-1-1-1 0 0,1 0 1 0 0,-1 0 0 0 0,0 0-1 0 0,0 0 1 0 0,0 0-1 0 0,0 0 1 0 0,0 0 0 0 0,0 0-1 0 0,0 0 1 0 0,0 0 0 0 0,0 0-1 0 0,0-1 1 0 0,0 1 0 0 0,0 0-1 0 0,-1-1 1 0 0,1 1-1 0 0,0-1 1 0 0,-1 0 0 0 0,1 1-39 0 0,-56 15 499 0 0,57-16-550 0 0,0-1 1 0 0,1 1-1 0 0,-1-1 1 0 0,0 1-1 0 0,0-1 1 0 0,0 1-1 0 0,1-1 0 0 0,-1 1 1 0 0,0-1-1 0 0,0 0 1 0 0,0 1-1 0 0,0-1 1 0 0,0 1-1 0 0,0-1 1 0 0,0 0-1 0 0,0 1 1 0 0,0-1-1 0 0,0 1 0 0 0,-1-1 1 0 0,1 1-1 0 0,0-1 1 0 0,0 1-1 0 0,0-1 1 0 0,-1 0-1 0 0,1 1 1 0 0,0-1-1 0 0,-1 1 0 0 0,1 0 1 0 0,0-1-1 0 0,-1 1 1 0 0,1-1-1 0 0,-1 1 1 0 0,1-1-1 0 0,0 1 1 0 0,-1 0-1 0 0,1-1 1 0 0,-1 1-1 0 0,1 0 0 0 0,-1 0 1 0 0,0-1-1 0 0,1 1 1 0 0,-1 0-1 0 0,1 0 1 0 0,-1 0-1 0 0,1 0 1 0 0,-1 0-1 0 0,0-1 0 0 0,1 1 1 0 0,-1 0-1 0 0,1 0 1 0 0,-1 0-1 0 0,0 1 51 0 0,26-18-5635 0 0,-8 8-1773 0 0,-11 5 3334 0 0,0 1-496 0 0</inkml:trace>
  <inkml:trace contextRef="#ctx0" brushRef="#br0" timeOffset="1864.351">700 220 0 0 0,'0'0'3282'0'0,"0"0"-319"0"0,0 0-374 0 0,0 0-258 0 0,0 0-202 0 0,0 0-250 0 0,0 0-242 0 0,0 0-243 0 0,0 0-233 0 0,0 0-200 0 0,0 0-222 0 0,0 0-211 0 0,1-6-178 0 0,3-13-133 0 0,-6 33 733 0 0,-59 215 2930 0 0,51-203-4638 0 0,10-26 320 0 0,0 0-153 0 0,0-23-8051 0 0,0-12-565 0 0,1-18 6026 0 0,9 5 7987 0 0,34 18 4386 0 0,-40 29-8984 0 0,1 1 1 0 0,-1-1 0 0 0,0 1-1 0 0,1-1 1 0 0,-1 1 0 0 0,0 1 0 0 0,1-1-1 0 0,-1 1 1 0 0,0-1 0 0 0,1 1-1 0 0,-1 0 1 0 0,0 1 0 0 0,0-1 0 0 0,0 1-1 0 0,0 0 1 0 0,0 0 0 0 0,0 0-1 0 0,3 2-208 0 0,-7-3 29 0 0,1 0 0 0 0,0 0 0 0 0,0 0 0 0 0,-1 0 0 0 0,1 0 0 0 0,-1 0 0 0 0,1 0 0 0 0,-1 0 0 0 0,1 0 0 0 0,-1 0 0 0 0,1 0 0 0 0,-1 0 0 0 0,0 0 0 0 0,0 0-1 0 0,0 1 1 0 0,1-1 0 0 0,-1 0 0 0 0,0 0 0 0 0,0 0 0 0 0,-1 0 0 0 0,1 0 0 0 0,0 0 0 0 0,0 1 0 0 0,0-1 0 0 0,-1 0 0 0 0,1 0 0 0 0,-1 0 0 0 0,1 0 0 0 0,-1 0 0 0 0,1 0 0 0 0,-1 0-1 0 0,0 0 1 0 0,1 0 0 0 0,-1 0 0 0 0,0-1 0 0 0,0 1 0 0 0,1 0 0 0 0,-1 0 0 0 0,0-1 0 0 0,0 1 0 0 0,0 0 0 0 0,0-1 0 0 0,0 1 0 0 0,0-1 0 0 0,0 1 0 0 0,0-1 0 0 0,-1 0-29 0 0,-51 21 513 0 0,53-22-577 0 0,1 1 0 0 0,-1 0 0 0 0,0-1 0 0 0,0 1 0 0 0,0 0 0 0 0,0 0 0 0 0,0-1 0 0 0,0 1 0 0 0,0 0 0 0 0,0-1 0 0 0,0 1 0 0 0,0 0 0 0 0,0-1 0 0 0,0 1 0 0 0,0 0 0 0 0,0-1 0 0 0,0 1 0 0 0,0 0 0 0 0,0-1 0 0 0,0 1 0 0 0,0 0 0 0 0,0 0 0 0 0,0-1 0 0 0,-1 1 0 0 0,1 0 0 0 0,0-1 0 0 0,0 1 0 0 0,0 0 0 0 0,0 0 0 0 0,-1-1 0 0 0,1 1 0 0 0,0 0 0 0 0,0 0 0 0 0,-1 0 0 0 0,1-1 0 0 0,0 1 0 0 0,0 0 0 0 0,-1 0 0 0 0,1 0 0 0 0,0 0 0 0 0,-1 0 0 0 0,1-1 0 0 0,0 1 0 0 0,-1 0 0 0 0,1 0 0 0 0,0 0 0 0 0,0 0 0 0 0,-1 0 0 0 0,1 0 0 0 0,0 0 0 0 0,-1 0 0 0 0,1 0 0 0 0,0 0 0 0 0,-1 0 0 0 0,1 1 0 0 0,0-1 0 0 0,-1 0 0 0 0,1 0 0 0 0,0 0 0 0 0,0 0 0 0 0,-1 0 0 0 0,1 0 0 0 0,0 1 0 0 0,-1-1 64 0 0,15-12-12760 0 0,-10 10 5815 0 0</inkml:trace>
  <inkml:trace contextRef="#ctx0" brushRef="#br0" timeOffset="2500.983">876 274 1152 0 0,'0'0'3190'0'0,"0"0"-980"0"0,0 0-390 0 0,0 0-23 0 0,0 0-115 0 0,0 0-161 0 0,0 0-207 0 0,0 0-174 0 0,0 0-141 0 0,0 0-216 0 0,0 0-183 0 0,0 0-160 0 0,0 0-105 0 0,-7 1-13 0 0,-20 3 0 0 0,25-3-229 0 0,0 0 1 0 0,1 1-1 0 0,-1-1 1 0 0,1 1-1 0 0,-1-1 1 0 0,1 1 0 0 0,-1 0-1 0 0,1 0 1 0 0,0-1-1 0 0,0 1 1 0 0,0 0-1 0 0,0 0 1 0 0,0 0-1 0 0,1 0 1 0 0,-1 0-1 0 0,1 0 1 0 0,-1 1-1 0 0,1-1 1 0 0,0 0-1 0 0,-1 0 1 0 0,1 0-1 0 0,0 0 1 0 0,1 0-1 0 0,-1 2-93 0 0,0-3 48 0 0,0 1 0 0 0,0-1 0 0 0,0 0 0 0 0,0 1 0 0 0,0-1 0 0 0,0 1 0 0 0,0-1 0 0 0,0 1 0 0 0,1-1-1 0 0,-1 0 1 0 0,1 1 0 0 0,-1-1 0 0 0,1 0 0 0 0,0 1 0 0 0,-1-1 0 0 0,1 0 0 0 0,0 0 0 0 0,0 0 0 0 0,0 0 0 0 0,0 1 0 0 0,0-1-1 0 0,0 0 1 0 0,0-1 0 0 0,0 1 0 0 0,0 0 0 0 0,0 0 0 0 0,1 0 0 0 0,-1-1 0 0 0,0 1 0 0 0,0 0 0 0 0,1-1 0 0 0,-1 0-1 0 0,1 1 1 0 0,-1-1 0 0 0,0 0 0 0 0,1 1 0 0 0,-1-1 0 0 0,1 0 0 0 0,-1 0 0 0 0,1 0 0 0 0,-1 0 0 0 0,0-1 0 0 0,1 1-1 0 0,-1 0 1 0 0,1 0 0 0 0,-1-1-48 0 0,2 0 32 0 0,0 1 0 0 0,0-1 1 0 0,0 0-1 0 0,0-1 0 0 0,0 1 0 0 0,0 0 0 0 0,-1-1 0 0 0,1 1 0 0 0,-1-1 0 0 0,1 0 0 0 0,-1 0 0 0 0,0 0 0 0 0,1 0 1 0 0,-1-1-1 0 0,0 1 0 0 0,0 0 0 0 0,-1-1 0 0 0,1 0 0 0 0,0 1 0 0 0,-1-1 0 0 0,0 0 0 0 0,1 0-32 0 0,-1-2 0 0 0,0 1 0 0 0,0-1 0 0 0,0 1 0 0 0,-1-1-1 0 0,0 0 1 0 0,0 1 0 0 0,0-1 0 0 0,0 0 0 0 0,-1 1 0 0 0,1-1-1 0 0,-1 0 1 0 0,-1 1 0 0 0,1-1 0 0 0,0 1 0 0 0,-1 0 0 0 0,-2-4 0 0 0,3 8-10 0 0,-1 1 0 0 0,1-1-1 0 0,0 1 1 0 0,-1-1 0 0 0,1 1 0 0 0,-1-1 0 0 0,1 1 0 0 0,0 0 0 0 0,-1-1 0 0 0,1 1 0 0 0,0 0 0 0 0,0 0 0 0 0,0 0 0 0 0,0 0 0 0 0,0 0 0 0 0,0 0 0 0 0,0 0 0 0 0,0 1 0 0 0,0-1 0 0 0,0 0 0 0 0,0 0-1 0 0,1 1 1 0 0,-1-1 0 0 0,1 1 0 0 0,-1-1 0 0 0,1 0 0 0 0,-1 1 0 0 0,1-1 0 0 0,0 1 0 0 0,0-1 0 0 0,0 1 0 0 0,0-1 0 0 0,0 1 0 0 0,0-1 0 0 0,0 1 0 0 0,0-1 0 0 0,0 1 0 0 0,1-1 0 0 0,-1 1 10 0 0,2 0 19 0 0,1 0 1 0 0,-1-1 0 0 0,0 1 0 0 0,1 0 0 0 0,-1-1 0 0 0,1 0 0 0 0,-1 1 0 0 0,1-1 0 0 0,-1 0 0 0 0,1 0 0 0 0,0-1-1 0 0,0 1 1 0 0,-1 0 0 0 0,1-1 0 0 0,0 0 0 0 0,0 0 0 0 0,0 0 0 0 0,0 0 0 0 0,0 0 0 0 0,-1 0 0 0 0,1-1 0 0 0,0 1 0 0 0,0-1-1 0 0,0 0 1 0 0,-1 0 0 0 0,1 0 0 0 0,-1 0 0 0 0,1 0 0 0 0,0-1-20 0 0,0 1 11 0 0,1 1 0 0 0,-1-1 0 0 0,0 0 0 0 0,0-1 0 0 0,0 1 0 0 0,0 0 0 0 0,0-1 0 0 0,0 1 0 0 0,0-1 0 0 0,0 0 0 0 0,0 0 0 0 0,-1 0 0 0 0,1-1 0 0 0,-1 1 0 0 0,0-1 0 0 0,0 1 0 0 0,0-1 0 0 0,0 0 0 0 0,0 1 0 0 0,0-1 0 0 0,-1 0-1 0 0,1 0 1 0 0,-1-1 0 0 0,0 1 0 0 0,0 0 0 0 0,0-1-11 0 0,-1 4-10 0 0,0 0-38 0 0,0 0-32 0 0,-7 25-115 0 0,-10 53 362 0 0,14-45-2506 0 0,3-33 613 0 0,0 0-961 0 0,0 0-1553 0 0,1 0-2047 0 0,-1 0-1517 0 0</inkml:trace>
  <inkml:trace contextRef="#ctx0" brushRef="#br0" timeOffset="2940.336">1105 266 4481 0 0,'0'0'859'0'0,"0"0"-310"0"0,0 0-33 0 0,0 0 231 0 0,0 0 333 0 0,0 0 391 0 0,0 0 299 0 0,0 0 83 0 0,0 0-160 0 0,0 0-327 0 0,0 0-403 0 0,0 0-291 0 0,0 0-165 0 0,8 1-101 0 0,-3 0-254 0 0,-1 0 0 0 0,1 0-1 0 0,0 0 1 0 0,0-1-1 0 0,0 0 1 0 0,-1 0 0 0 0,1 0-1 0 0,0 0 1 0 0,0-1-1 0 0,0 0 1 0 0,0 0 0 0 0,-1 0-1 0 0,1-1 1 0 0,-1 0 0 0 0,1 0-1 0 0,-1 0 1 0 0,1 0-1 0 0,-1-1 1 0 0,2-1-152 0 0,-5 2 25 0 0,-1 1-1 0 0,0-1 1 0 0,0 1-1 0 0,0-1 1 0 0,-1 1 0 0 0,1-1-1 0 0,0 1 1 0 0,0-1-1 0 0,-1 1 1 0 0,1-1-1 0 0,-1 1 1 0 0,1 0 0 0 0,-1-1-1 0 0,0 1 1 0 0,0 0-1 0 0,1-1 1 0 0,-1 1 0 0 0,0 0-1 0 0,0 0 1 0 0,0 0-1 0 0,0 0 1 0 0,-1 0 0 0 0,1 0-1 0 0,0 0 1 0 0,0 0-1 0 0,0 0 1 0 0,-1 0 0 0 0,1 1-1 0 0,-1-1 1 0 0,1 0-1 0 0,0 1 1 0 0,-1-1 0 0 0,1 1-1 0 0,-1 0 1 0 0,1 0-1 0 0,-1-1 1 0 0,1 1-1 0 0,-1 0 1 0 0,1 0 0 0 0,-1 0-1 0 0,1 0 1 0 0,-1 1-1 0 0,1-1 1 0 0,-1 0 0 0 0,1 1-1 0 0,-1-1 1 0 0,1 1-1 0 0,-1-1 1 0 0,1 1 0 0 0,-1 0-25 0 0,-3 1 64 0 0,0 0 0 0 0,1 0 0 0 0,0 0 1 0 0,0 1-1 0 0,-1 0 0 0 0,1 0 0 0 0,1 0 1 0 0,-1 0-1 0 0,0 0 0 0 0,1 1 0 0 0,0-1 1 0 0,-1 1-1 0 0,1 0 0 0 0,1 0 0 0 0,-1 0 1 0 0,1 1-1 0 0,-1-1 0 0 0,1 0 1 0 0,1 1-1 0 0,-1 0 0 0 0,1-1 0 0 0,-1 1 1 0 0,1 0-1 0 0,1 0 0 0 0,-1 0 0 0 0,1-1 1 0 0,-1 4-65 0 0,3-6 21 0 0,0 0 1 0 0,-1 0 0 0 0,1 0 0 0 0,0 0 0 0 0,0 0 0 0 0,0-1-1 0 0,0 1 1 0 0,1 0 0 0 0,-1-1 0 0 0,0 0 0 0 0,1 1 0 0 0,-1-1-1 0 0,1 0 1 0 0,-1 0 0 0 0,1-1 0 0 0,-1 1 0 0 0,1 0-1 0 0,0-1 1 0 0,-1 0 0 0 0,1 1 0 0 0,0-1 0 0 0,0 0 0 0 0,-1 0-1 0 0,1-1 1 0 0,0 1 0 0 0,-1-1 0 0 0,2 0-22 0 0,13-1-3715 0 0,-3 0-3494 0 0,-10 1-3762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07.2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72 164 768 0 0,'0'0'2335'0'0,"0"0"-680"0"0,0 0-165 0 0,0 0 97 0 0,0 0 193 0 0,0 0 73 0 0,0 0-112 0 0,0 0-199 0 0,0 0-243 0 0,0 0-217 0 0,0 0-215 0 0,2-6-129 0 0,9-29 1783 0 0,-36 40 440 0 0,20-1-2893 0 0,-1 1 0 0 0,1 1 0 0 0,0-1 0 0 0,1 1 0 0 0,0-1 1 0 0,0 1-1 0 0,0 1 0 0 0,0-1 0 0 0,1 0 0 0 0,0 1 0 0 0,0 0 1 0 0,1 0-1 0 0,0 0 0 0 0,0 0 0 0 0,1 0 0 0 0,0 0 0 0 0,0 3-68 0 0,1-9 16 0 0,0 0-1 0 0,0 0 0 0 0,0 0 0 0 0,1 0 0 0 0,-1 0 0 0 0,0 0 0 0 0,1 0 0 0 0,-1 0 0 0 0,1 0 0 0 0,-1 0 0 0 0,1 0 1 0 0,-1 0-1 0 0,1 0 0 0 0,0-1 0 0 0,-1 1 0 0 0,1 0 0 0 0,0 0 0 0 0,0-1 0 0 0,0 1 0 0 0,-1 0 0 0 0,1-1 1 0 0,0 1-1 0 0,0-1 0 0 0,0 1 0 0 0,0-1 0 0 0,0 1 0 0 0,0-1 0 0 0,0 0 0 0 0,0 1 0 0 0,0-1 0 0 0,1 0 1 0 0,-1 0-1 0 0,0 0 0 0 0,0 0 0 0 0,0 0 0 0 0,0 0 0 0 0,0 0 0 0 0,0 0 0 0 0,0-1 0 0 0,0 1 0 0 0,0 0 1 0 0,0-1-1 0 0,1 1-15 0 0,46-15 437 0 0,-44 13-422 0 0,1 1 13 0 0,0 0 0 0 0,-1-1-1 0 0,1 0 1 0 0,-1 0 0 0 0,1 0 0 0 0,-1 0 0 0 0,0-1 0 0 0,0 1 0 0 0,0-1 0 0 0,0 0 0 0 0,-1 0 0 0 0,1-1 0 0 0,-1 1-1 0 0,1-1 1 0 0,-1 0 0 0 0,-1 1 0 0 0,1-1 0 0 0,0-1 0 0 0,-1 1 0 0 0,0 0 0 0 0,0-1 0 0 0,0 1 0 0 0,0-1 0 0 0,-1 1-1 0 0,0-3-27 0 0,-24 18-121 0 0,19-8 116 0 0,-1 2 0 0 0,1-1 0 0 0,0 0-1 0 0,0 1 1 0 0,1 0 0 0 0,0-1 0 0 0,0 2 0 0 0,0-1 0 0 0,0 0 0 0 0,1 0-1 0 0,-1 1 1 0 0,1 0 0 0 0,1-1 0 0 0,-1 1 0 0 0,1 2 5 0 0,2-6 5 0 0,1 0 0 0 0,0 0 0 0 0,0 0 1 0 0,0-1-1 0 0,1 1 0 0 0,-1-1 0 0 0,0 1 0 0 0,1-1 1 0 0,-1 0-1 0 0,0 0 0 0 0,1 0 0 0 0,0 0 0 0 0,-1-1 1 0 0,1 1-1 0 0,-1-1 0 0 0,1 1 0 0 0,0-1 0 0 0,-1 0 1 0 0,1 0-1 0 0,0 0 0 0 0,-1 0 0 0 0,1-1 0 0 0,0 1 1 0 0,-1-1-1 0 0,1 1 0 0 0,-1-1 0 0 0,1 0 0 0 0,-1 0 1 0 0,1 0-1 0 0,1-1-5 0 0,-2 1 5 0 0,0 1 0 0 0,0-1 0 0 0,0 0 0 0 0,0 0 0 0 0,-1 1 0 0 0,1-1-1 0 0,0 0 1 0 0,0-1 0 0 0,-1 1 0 0 0,1 0 0 0 0,-1 0 0 0 0,1-1 0 0 0,-1 1 0 0 0,1-1 0 0 0,-1 1 0 0 0,0-1 0 0 0,0 1 0 0 0,0-1 0 0 0,0 0 0 0 0,0 0 0 0 0,0 0 0 0 0,0 0 0 0 0,-1 1 0 0 0,1-1 0 0 0,-1 0 0 0 0,1 0 0 0 0,-1 0-1 0 0,0 0 1 0 0,1 0 0 0 0,-1 0 0 0 0,0 0 0 0 0,-1 0 0 0 0,1 0 0 0 0,0 0 0 0 0,0 0 0 0 0,-1-2-5 0 0,-11-30-2580 0 0,11 33 1730 0 0,-4-11-2491 0 0,4 8-1318 0 0,0 0-4189 0 0,1 2 1814 0 0</inkml:trace>
  <inkml:trace contextRef="#ctx0" brushRef="#br0" timeOffset="624.508">271 147 0 0 0,'0'0'2715'0'0,"0"0"-124"0"0,0 0-193 0 0,0 0-132 0 0,0 0-155 0 0,0 0-245 0 0,0 0-318 0 0,0 0-299 0 0,0 0-211 0 0,0 0-108 0 0,0 0-111 0 0,0 0-104 0 0,0 0-98 0 0,5 5-105 0 0,16 20-56 0 0,-21-23-395 0 0,1 0-1 0 0,-1 1 1 0 0,1-1-1 0 0,-1 0 0 0 0,0 1 1 0 0,0-1-1 0 0,0 0 1 0 0,0 1-1 0 0,0-1 0 0 0,-1 0 1 0 0,1 1-1 0 0,-1-1 1 0 0,1 0-1 0 0,-1 1 0 0 0,0-1 1 0 0,0 0-1 0 0,0 0 1 0 0,0 0-1 0 0,0 0 0 0 0,-1 0 1 0 0,1 0-1 0 0,-1 0 1 0 0,1 0-61 0 0,-2 3 92 0 0,-3 4-394 0 0,-2 7 1910 0 0,22-29-353 0 0,61-66-1106 0 0,-77 122-563 0 0,3-44 420 0 0,0 0 0 0 0,-1 0-1 0 0,1 0 1 0 0,-1 0-1 0 0,1 1 1 0 0,0-1 0 0 0,0 0-1 0 0,-1 1 1 0 0,1-1-1 0 0,0 0 1 0 0,0 1 0 0 0,0-1-1 0 0,0 1 1 0 0,0-1-1 0 0,-1 1 1 0 0,1-1 0 0 0,0 1-1 0 0,0 0 1 0 0,0-1-1 0 0,0 1 1 0 0,0 0 0 0 0,1 0-1 0 0,-1 0 1 0 0,0 0 0 0 0,0 0-1 0 0,0 0 1 0 0,0 0-1 0 0,0 0 1 0 0,0 0 0 0 0,0 1-1 0 0,0-1 1 0 0,0 0-1 0 0,0 1 1 0 0,0-1 0 0 0,0 1-1 0 0,0-1 1 0 0,-1 1-1 0 0,1-1 1 0 0,0 1 0 0 0,0-1-1 0 0,0 1 1 0 0,0 0-1 0 0,-1 0 1 0 0,1-1 0 0 0,0 1-1 0 0,-1 0 1 0 0,1 0-1 0 0,-1 0 1 0 0,1 0 0 0 0,-1 0-1 0 0,1 0 1 0 0,-1 0-1 0 0,0-1 1 0 0,1 1 0 0 0,-1 1-1 0 0,0-1 1 0 0,0 0-1 0 0,0 0 1 0 0,1 0 0 0 0,-1 0-1 0 0,0 0 1 0 0,-1 0-1 0 0,1 0 1 0 0,0 0 0 0 0,0 0-1 0 0,0 0 1 0 0,0 0-1 0 0,-1 0 1 0 0,1 0 0 0 0,-1 1-6 0 0,36-32 67 0 0,-31 25-71 0 0,0 1 0 0 0,0 0 1 0 0,1-1-1 0 0,0 2 1 0 0,0-1-1 0 0,0 0 0 0 0,0 1 1 0 0,0 0-1 0 0,1 0 1 0 0,-1 1-1 0 0,1-1 0 0 0,0 1 1 0 0,-1 0-1 0 0,1 1 1 0 0,0 0-1 0 0,2-1 4 0 0,-6 4-4 0 0,0 0 1 0 0,0 0-1 0 0,0 0 1 0 0,-1 0-1 0 0,1 1 1 0 0,-1-1-1 0 0,0 0 1 0 0,1 1-1 0 0,-1-1 1 0 0,0 1-1 0 0,-1-1 1 0 0,1 1-1 0 0,0 0 1 0 0,-1-1-1 0 0,1 1 1 0 0,-1 0-1 0 0,0-1 1 0 0,0 1-1 0 0,0 0 1 0 0,0-1-1 0 0,0 1 1 0 0,-1 0-1 0 0,1-1 1 0 0,-1 1-1 0 0,0 0 1 0 0,0-1-1 0 0,-1 3 4 0 0,1-3-66 0 0,0 1 0 0 0,0-1 0 0 0,0 0-1 0 0,-1 0 1 0 0,1 0 0 0 0,-1 0 0 0 0,1 0 0 0 0,-1 0 0 0 0,0-1-1 0 0,0 1 1 0 0,0 0 0 0 0,0-1 0 0 0,0 0 0 0 0,0 1-1 0 0,0-1 1 0 0,0 0 0 0 0,-1 0 0 0 0,1 0 0 0 0,0 0-1 0 0,-1 0 1 0 0,1-1 0 0 0,-1 1 0 0 0,1-1 0 0 0,-1 0 0 0 0,1 0-1 0 0,-1 0 1 0 0,-1 0 66 0 0,2-5-6485 0 0,3-2-5142 0 0,0 5 5610 0 0</inkml:trace>
  <inkml:trace contextRef="#ctx0" brushRef="#br0" timeOffset="908.52">642 9 960 0 0,'0'0'2765'0'0,"0"0"127"0"0,0 0-176 0 0,0 0-209 0 0,0 0-283 0 0,0 0-449 0 0,0 0-438 0 0,0 0-305 0 0,0 0-129 0 0,0 0-10 0 0,0 0-13 0 0,0 0-82 0 0,0 0-121 0 0,6 7-146 0 0,18 26-88 0 0,-23-30-397 0 0,-1 0 0 0 0,1 0 0 0 0,-1 0 1 0 0,0 0-1 0 0,0 0 0 0 0,0 0 0 0 0,0 0 0 0 0,-1 0 0 0 0,1 0 1 0 0,-1 0-1 0 0,0 0 0 0 0,0 0 0 0 0,0 0 0 0 0,0 0 0 0 0,0 0 0 0 0,-1-1 1 0 0,1 1-1 0 0,-1-1 0 0 0,0 1 0 0 0,0 0-46 0 0,-3 6 103 0 0,-56 103-540 0 0,58-111-2359 0 0,0-2-8146 0 0,2 0 758 0 0</inkml:trace>
  <inkml:trace contextRef="#ctx0" brushRef="#br0" timeOffset="1216.275">510 36 4585 0 0,'0'0'2127'0'0,"0"0"-477"0"0,0 0-61 0 0,0 0 153 0 0,0 0 145 0 0,0 0 14 0 0,0 0-266 0 0,0 0-394 0 0,0 0-330 0 0,0 0-229 0 0,0 0-93 0 0,0 0 10 0 0,0 0-3 0 0,8-6 459 0 0,120-9-86 0 0,-73 14-2224 0 0,-37 2-2295 0 0,-1 2-4277 0 0,-10-1-3203 0 0</inkml:trace>
  <inkml:trace contextRef="#ctx0" brushRef="#br0" timeOffset="1843.366">765 172 3521 0 0,'0'0'2030'0'0,"0"0"-858"0"0,0 0-97 0 0,0 0 292 0 0,0 0 334 0 0,0 0 112 0 0,0 0-130 0 0,0 0-348 0 0,0 0-362 0 0,0 0-218 0 0,0 0-185 0 0,0 0-93 0 0,0 0 32 0 0,6-7 24 0 0,19-21 27 0 0,-24 28-496 0 0,-1 0 0 0 0,1-1 1 0 0,0 1-1 0 0,-1 0 1 0 0,1-1-1 0 0,-1 1 1 0 0,1-1-1 0 0,-1 1 0 0 0,1-1 1 0 0,-1 0-1 0 0,1 1 1 0 0,-1-1-1 0 0,0 1 1 0 0,1-1-1 0 0,-1 0 0 0 0,0 1 1 0 0,1-1-1 0 0,-1 0 1 0 0,0 1-1 0 0,0-1 1 0 0,0 0-1 0 0,0 1 0 0 0,1-1 1 0 0,-1 0-1 0 0,0 0 1 0 0,0 1-1 0 0,0-1 1 0 0,-1 0-1 0 0,1 1 0 0 0,0-1 1 0 0,0 0-1 0 0,0 0 1 0 0,0 1-1 0 0,-1-1 1 0 0,1 0-1 0 0,0 1 0 0 0,-1-1 1 0 0,1 1-1 0 0,-1-1 1 0 0,1 0-1 0 0,0 1 1 0 0,-1-1-1 0 0,1 1 0 0 0,-1-1 1 0 0,0 0-65 0 0,-41-2 213 0 0,37 5-201 0 0,0 0 0 0 0,1 1-1 0 0,-1 0 1 0 0,1 0 0 0 0,-1 0-1 0 0,1 1 1 0 0,0-1 0 0 0,0 1 0 0 0,1 0-1 0 0,-1 0 1 0 0,1 1 0 0 0,0-1-1 0 0,0 1 1 0 0,1-1 0 0 0,-1 1-1 0 0,1 0 1 0 0,0 0 0 0 0,0 0 0 0 0,0 0-1 0 0,1 0 1 0 0,0 0 0 0 0,-1 5-12 0 0,4-9 45 0 0,-1 0 0 0 0,1 1 0 0 0,-1-1 0 0 0,1 0 1 0 0,-1 1-1 0 0,1-1 0 0 0,0 0 0 0 0,0 0 0 0 0,-1 0 0 0 0,1-1 1 0 0,0 1-1 0 0,0 0 0 0 0,0-1 0 0 0,0 1 0 0 0,0-1 0 0 0,0 0 1 0 0,0 1-1 0 0,0-1 0 0 0,0 0 0 0 0,0 0 0 0 0,0-1 1 0 0,0 1-1 0 0,0 0 0 0 0,0-1 0 0 0,0 1 0 0 0,0-1 0 0 0,0 1 1 0 0,0-1-1 0 0,0 0 0 0 0,0 0 0 0 0,-1 0 0 0 0,2-1-45 0 0,2 0 30 0 0,0 0 0 0 0,0-1 0 0 0,0 0 0 0 0,-1 0 0 0 0,1 0 0 0 0,-1-1-1 0 0,0 1 1 0 0,0-1 0 0 0,0 0 0 0 0,0-1 0 0 0,-1 1 0 0 0,0 0 0 0 0,0-1 0 0 0,0 0-1 0 0,2-3-29 0 0,-23 93-228 0 0,19-84 249 0 0,0 0 0 0 0,0-1 0 0 0,1 1 0 0 0,-1 0 0 0 0,0-1-1 0 0,1 1 1 0 0,-1-1 0 0 0,1 0 0 0 0,-1 1 0 0 0,1-1 0 0 0,-1 0 0 0 0,1 0-1 0 0,-1 0 1 0 0,1 0 0 0 0,-1 0 0 0 0,0 0 0 0 0,1-1 0 0 0,-1 1-1 0 0,1 0 1 0 0,-1-1 0 0 0,1 1 0 0 0,-1-1 0 0 0,0 1 0 0 0,1-1 0 0 0,-1 0-1 0 0,0 0 1 0 0,0 1 0 0 0,0-1 0 0 0,1 0 0 0 0,-1 0-21 0 0,65-61 121 0 0,-66 62-155 0 0,-2 28-172 0 0,3-27 175 0 0,-1 0-1 0 0,1 0 1 0 0,-1 0 0 0 0,1-1-1 0 0,0 1 1 0 0,-1 0-1 0 0,1 0 1 0 0,0 0-1 0 0,0 0 1 0 0,-1-1 0 0 0,1 1-1 0 0,0 0 1 0 0,0-1-1 0 0,0 1 1 0 0,0-1 0 0 0,0 1-1 0 0,0-1 1 0 0,0 1-1 0 0,0-1 1 0 0,0 0 0 0 0,0 1-1 0 0,0-1 1 0 0,0 0-1 0 0,0 0 1 0 0,0 0 0 0 0,1 0-1 0 0,-1 0 1 0 0,0 0-1 0 0,0 0 1 0 0,0 0 0 0 0,0 0-1 0 0,0-1 1 0 0,0 1-1 0 0,0 0 1 0 0,1-1 31 0 0,15-1-4124 0 0,-1-1-4295 0 0,-7 2-2709 0 0,-5 0 10282 0 0</inkml:trace>
  <inkml:trace contextRef="#ctx0" brushRef="#br0" timeOffset="2292.315">1071 100 0 0 0,'8'-11'2090'0'0,"3"-7"-801"0"0,15-20 789 0 0,-7 6 8975 0 0,-23 40-9029 0 0,-18 36 3339 0 0,-22 69-3831 0 0,44-56-1622 0 0,16-85-17878 0 0,-4-1 11900 0 0,-2 0 3321 0 0,2-5 4891 0 0,2 2 6950 0 0,-12 31 147 0 0,1 1-4346 0 0,13 0-4236 0 0,-10-1 199 0 0,80-6 285 0 0,-82 14-2485 0 0,-4 1-3245 0 0,0-5-1662 0 0,0 0-5194 0 0</inkml:trace>
  <inkml:trace contextRef="#ctx0" brushRef="#br0" timeOffset="2561.056">1387 180 22325 0 0,'0'0'1135'0'0,"0"0"6"0"0,0 0-86 0 0,0 0-95 0 0,0 0-130 0 0,0 0-173 0 0,0 0-153 0 0,0 0-165 0 0,0 0-124 0 0,0 0-94 0 0,0 0-109 0 0,0 0-89 0 0,0 0-62 0 0,-1-4-149 0 0,0 2-304 0 0,-4-10 1174 0 0,6 11-3837 0 0,4 9-7241 0 0,-3-5-2124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46.8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15067 0 0,'0'0'848'0'0,"0"0"-158"0"0,0 0 102 0 0,0 0 99 0 0,0 0-34 0 0,0 0-186 0 0,0 0-237 0 0,0 0-164 0 0,0 0-78 0 0,0 0-33 0 0,0 0-36 0 0,0 0-47 0 0,0 0-8 0 0,11-1-13 0 0,80 0-568 0 0,-84 4-3687 0 0,-5-2-1955 0 0,0 0-4170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30.5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17 5169 0 0,'0'0'1399'0'0,"0"0"164"0"0,0 0 486 0 0,0 0 278 0 0,0 0-110 0 0,0 0-367 0 0,0 0-495 0 0,0 0-368 0 0,0 0-241 0 0,0 0-137 0 0,0 0-49 0 0,0 0-29 0 0,0 0-16 0 0,4-2-13 0 0,0 0-381 0 0,0 0 0 0 0,0 0 0 0 0,0 0-1 0 0,0 1 1 0 0,0-1 0 0 0,0 1-1 0 0,1 1 1 0 0,-1-1 0 0 0,1 0-1 0 0,-1 1 1 0 0,0 0 0 0 0,1 0-1 0 0,-1 0 1 0 0,1 1 0 0 0,-1-1 0 0 0,0 1-1 0 0,1 0 1 0 0,-1 0 0 0 0,0 1-1 0 0,0-1 1 0 0,0 1 0 0 0,0 0-1 0 0,0 0 1 0 0,0 0 0 0 0,0 1-1 0 0,-1-1 1 0 0,1 1 0 0 0,-1 0 0 0 0,0 0-1 0 0,2 2-120 0 0,-5-2 25 0 0,0 1 0 0 0,-1 0 0 0 0,1-1 0 0 0,-1 1 0 0 0,0 0 0 0 0,0-1 0 0 0,0 1 0 0 0,0-1 0 0 0,0 1 1 0 0,-1-1-1 0 0,0 1 0 0 0,0-1 0 0 0,0 0 0 0 0,0 0 0 0 0,0 0 0 0 0,0 0 0 0 0,-1 0 0 0 0,0-1 0 0 0,1 1 0 0 0,-1-1 0 0 0,0 1 0 0 0,0-1 0 0 0,0 0 0 0 0,-1 0 0 0 0,1-1 0 0 0,0 1 0 0 0,-1-1 0 0 0,1 1 0 0 0,-1-1 0 0 0,-2 0-25 0 0,-23 17 91 0 0,56-10 166 0 0,83-7 403 0 0,-55-2-3184 0 0,-46-1-3655 0 0,-6 1 2126 0 0,0 1-7269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22.3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135 375 2921 0 0,'0'0'2084'0'0,"0"0"-70"0"0,0 0 154 0 0,0 0 93 0 0,0 0-110 0 0,0 0-287 0 0,0 0-341 0 0,0 0-293 0 0,0 0-213 0 0,0 0-128 0 0,0 0-101 0 0,8 1 5633 0 0,27 1-6385 0 0,39-5-551 0 0,-74 3-765 0 0,0 4-3302 0 0,1-2-377 0 0,0-2-3909 0 0,0 1 1705 0 0</inkml:trace>
  <inkml:trace contextRef="#ctx0" brushRef="#br0" timeOffset="353.53">353 302 6697 0 0,'0'0'2733'0'0,"0"0"-336"0"0,0 0-230 0 0,0 0-175 0 0,0 0-228 0 0,0 0-243 0 0,0 0-297 0 0,0 0-278 0 0,0 0-257 0 0,0 0-208 0 0,0 0-155 0 0,0 0-110 0 0,0 0-37 0 0,1-3-10 0 0,5-7 171 0 0,-8 26 388 0 0,-8 26 327 0 0,-5 50-213 0 0,13-91-6082 0 0,1-2-5310 0 0,-1 1-62 0 0</inkml:trace>
  <inkml:trace contextRef="#ctx0" brushRef="#br0" timeOffset="837.476">115 268 2016 0 0,'0'0'1449'0'0,"0"0"-53"0"0,0 0 203 0 0,0 0 273 0 0,0 0 168 0 0,0 0 28 0 0,0 0-182 0 0,0 0-295 0 0,0 0-274 0 0,0 0-212 0 0,0 0-180 0 0,0 0-90 0 0,0 0-60 0 0,1-9-59 0 0,0-27-56 0 0,-1 35-625 0 0,0 1-1 0 0,0-1 1 0 0,0 1 0 0 0,-1-1 0 0 0,1 1-1 0 0,0-1 1 0 0,-1 1 0 0 0,1-1-1 0 0,-1 1 1 0 0,1 0 0 0 0,0-1-1 0 0,-1 1 1 0 0,1 0 0 0 0,-1-1-1 0 0,1 1 1 0 0,-1 0 0 0 0,1-1-1 0 0,-1 1 1 0 0,1 0 0 0 0,-1 0-1 0 0,1 0 1 0 0,-1 0 0 0 0,1-1-1 0 0,-1 1 1 0 0,1 0 0 0 0,-1 0 0 0 0,0 0-1 0 0,1 0 1 0 0,-1 0 0 0 0,1 0-1 0 0,-1 0 1 0 0,1 1 0 0 0,-1-1-1 0 0,1 0 1 0 0,-1 0 0 0 0,0 0-1 0 0,1 0 1 0 0,-1 1 0 0 0,1-1-1 0 0,-1 0 1 0 0,1 1 0 0 0,0-1-1 0 0,-1 0 1 0 0,1 1 0 0 0,-1-1-1 0 0,1 0 1 0 0,-1 1 0 0 0,1-1 0 0 0,0 1-1 0 0,-1-1 1 0 0,1 1 0 0 0,0-1-1 0 0,0 1 1 0 0,-1-1 0 0 0,1 1-1 0 0,0-1 1 0 0,0 1 0 0 0,0 0-35 0 0,0-1 65 0 0,-9 7 53 0 0,1 0-1 0 0,0 1 1 0 0,1 1 0 0 0,0-1 0 0 0,1 1 0 0 0,-1 0 0 0 0,2 0 0 0 0,-1 1 0 0 0,1 0 0 0 0,1 0 0 0 0,0 0 0 0 0,0 0 0 0 0,1 1 0 0 0,0 0 0 0 0,1-1 0 0 0,0 1 0 0 0,1 0 0 0 0,0 0 0 0 0,1 9-118 0 0,1-17-2 0 0,0 1 0 0 0,0 0-1 0 0,0-1 1 0 0,1 1 0 0 0,0-1-1 0 0,0 1 1 0 0,0-1 0 0 0,0 0-1 0 0,0 1 1 0 0,1-1 0 0 0,-1 0-1 0 0,1-1 1 0 0,0 1 0 0 0,0 0-1 0 0,0-1 1 0 0,0 0 0 0 0,0 1-1 0 0,0-1 1 0 0,1 0 0 0 0,-1-1-1 0 0,1 1 1 0 0,0-1 0 0 0,-1 0-1 0 0,1 1 1 0 0,0-2 0 0 0,0 1-1 0 0,3 0 3 0 0,67 7-4599 0 0,-42-10-1043 0 0,-12-1-2604 0 0,-10 2 228 0 0</inkml:trace>
  <inkml:trace contextRef="#ctx0" brushRef="#br0" timeOffset="1199.615">438 244 14539 0 0,'0'0'1299'0'0,"0"0"-261"0"0,0 0-17 0 0,0 0-43 0 0,0 0-82 0 0,0 0-49 0 0,0 0-123 0 0,0 0-97 0 0,0 0-75 0 0,0 0-69 0 0,0 0-61 0 0,0 0-62 0 0,10 10-56 0 0,30 33-27 0 0,-37-40-234 0 0,-1-1 0 0 0,-1 1 0 0 0,1 0 0 0 0,0 0 0 0 0,-1 0 0 0 0,1 0 0 0 0,-1 0 0 0 0,0 0 0 0 0,0 0 0 0 0,0 0 0 0 0,0 0 1 0 0,-1 0-1 0 0,1 1 0 0 0,-1-1 0 0 0,0 0 0 0 0,0 0 0 0 0,0 1 0 0 0,0-1 0 0 0,-1 3-43 0 0,0 3 111 0 0,0 0-51 0 0,0 0 0 0 0,-1 0 1 0 0,0 0-1 0 0,-1 0 0 0 0,1-1 0 0 0,-2 1 0 0 0,1-1 0 0 0,-1 0 0 0 0,-1 0 1 0 0,0 0-1 0 0,0 0 0 0 0,0-1 0 0 0,-1 0 0 0 0,0 0 0 0 0,0 0 0 0 0,-1-1 1 0 0,0 0-1 0 0,0 0 0 0 0,0-1 0 0 0,-6 3-60 0 0,17-17-5829 0 0,0 2 540 0 0,-3 6 2892 0 0,2-3-8467 0 0</inkml:trace>
  <inkml:trace contextRef="#ctx0" brushRef="#br0" timeOffset="1627.71">670 48 0 0 0,'0'0'492'0'0,"0"0"919"0"0,0 0 293 0 0,0 0 154 0 0,0 0 28 0 0,0 0 78 0 0,0 0-9 0 0,0 0-166 0 0,0 0-182 0 0,0 0-260 0 0,0 0-220 0 0,0 0-124 0 0,0 0-107 0 0,-3-6-49 0 0,-14-23 1706 0 0,15 30-2460 0 0,0 0 0 0 0,0 0-1 0 0,1-1 1 0 0,-1 1 0 0 0,0 1-1 0 0,1-1 1 0 0,-1 0 0 0 0,1 0-1 0 0,-1 0 1 0 0,1 1 0 0 0,-1-1-1 0 0,1 1 1 0 0,0-1 0 0 0,0 1-1 0 0,0 0 1 0 0,0-1 0 0 0,0 1-1 0 0,0 0 1 0 0,0 0 0 0 0,1 0-1 0 0,-1-1 1 0 0,1 1 0 0 0,-1 2-93 0 0,-22 159 1812 0 0,22-161-1812 0 0,0-1-1 0 0,0 1 1 0 0,0-1 0 0 0,0 1-1 0 0,0-1 1 0 0,-1 1 0 0 0,1-1-1 0 0,0 0 1 0 0,-1 1 0 0 0,1-1-1 0 0,-1 0 1 0 0,1 0 0 0 0,-1 0-1 0 0,0 0 1 0 0,1-1 0 0 0,-1 1-1 0 0,0 0 1 0 0,0-1 0 0 0,1 1-1 0 0,-1-1 1 0 0,0 1-1 0 0,0-1 1 0 0,0 0 0 0 0,0 0-1 0 0,0 0 1 0 0,0 0 0 0 0,1 0-1 0 0,-1 0 1 0 0,0-1 0 0 0,0 1-1 0 0,0-1 1 0 0,-16-17-4426 0 0,16 12 2142 0 0,-1 0-2069 0 0,2 1-1835 0 0,0 2-2933 0 0</inkml:trace>
  <inkml:trace contextRef="#ctx0" brushRef="#br0" timeOffset="2143.377">511 91 3185 0 0,'0'0'1496'0'0,"0"0"-338"0"0,0 0-16 0 0,0 0 112 0 0,0 0 108 0 0,0 0 89 0 0,0 0-27 0 0,0 0-184 0 0,0 0-249 0 0,0 0-267 0 0,0 0-253 0 0,0 0-142 0 0,10 1-124 0 0,92 11 395 0 0,2-22-155 0 0,-103 3 3796 0 0,-21 1-2363 0 0,16 8-1831 0 0,1 0 0 0 0,0 0 0 0 0,0 0 0 0 0,0 1-1 0 0,0-1 1 0 0,0 1 0 0 0,1 0 0 0 0,-1 0 0 0 0,1 0 0 0 0,-1 0 0 0 0,1 0 0 0 0,0 0 0 0 0,0 1 0 0 0,1-1 0 0 0,-1 1 0 0 0,1-1 0 0 0,-1 1 0 0 0,1-1 0 0 0,0 1 0 0 0,1 0 0 0 0,-1 0 0 0 0,1 0 0 0 0,-1-1 0 0 0,1 5-47 0 0,10 38-482 0 0,3-40-5062 0 0,6-6-7484 0 0,-15-1 7359 0 0</inkml:trace>
  <inkml:trace contextRef="#ctx0" brushRef="#br0" timeOffset="2482.182">785 95 3161 0 0,'0'0'2175'0'0,"0"0"-101"0"0,0 0-54 0 0,0 0-170 0 0,0 0-305 0 0,0 0-262 0 0,0 0-220 0 0,0 0-156 0 0,0 0-133 0 0,0 0-126 0 0,0 0-77 0 0,0 0-99 0 0,-6 5-44 0 0,-22 16-20 0 0,27-20-322 0 0,0 1 0 0 0,-1-1 0 0 0,1 1 0 0 0,0-1 0 0 0,-1 1 0 0 0,1 0 0 0 0,0-1 0 0 0,0 1 0 0 0,0 0 0 0 0,1 0 0 0 0,-1 0 0 0 0,0 0 0 0 0,1 0 0 0 0,-1 0 1 0 0,1 0-1 0 0,-1 0 0 0 0,1 0 0 0 0,0 0 0 0 0,0 0 0 0 0,0 0 0 0 0,0 0 0 0 0,0 0 0 0 0,1 0 0 0 0,-1 0 0 0 0,1 0 0 0 0,-1 0 0 0 0,1 0 0 0 0,0-1 0 0 0,-1 1 0 0 0,1 0 0 0 0,0 0 0 0 0,0 0 0 0 0,1-1 0 0 0,-1 1 0 0 0,0 0 1 0 0,0-1-1 0 0,1 0 0 0 0,-1 1 0 0 0,1-1 0 0 0,-1 0 0 0 0,1 1 0 0 0,0-1 0 0 0,-1 0 0 0 0,2 0-86 0 0,-2 0 36 0 0,1 0 0 0 0,-1 0 0 0 0,1-1-1 0 0,-1 1 1 0 0,1 0 0 0 0,-1-1 0 0 0,1 1 0 0 0,0-1 0 0 0,-1 0 0 0 0,1 1 0 0 0,0-1 0 0 0,-1 0-1 0 0,1 0 1 0 0,0 0 0 0 0,-1 0 0 0 0,1 0 0 0 0,0-1 0 0 0,0 1 0 0 0,-1 0 0 0 0,1-1 0 0 0,-1 1-1 0 0,1-1 1 0 0,-1 0 0 0 0,1 1 0 0 0,-1-1 0 0 0,1 0 0 0 0,-1 0 0 0 0,1 0 0 0 0,-1 0 0 0 0,0 0-1 0 0,0 0 1 0 0,1-1 0 0 0,-1 1 0 0 0,0 0 0 0 0,0-1 0 0 0,0 1 0 0 0,0 0 0 0 0,-1-1-1 0 0,1 1 1 0 0,0-1 0 0 0,-1 0 0 0 0,1 1 0 0 0,-1-1 0 0 0,1 1 0 0 0,-1-1 0 0 0,0 0 0 0 0,1 1-1 0 0,-1-1 1 0 0,0 0 0 0 0,0 0 0 0 0,0 1 0 0 0,-1-1 0 0 0,1 0 0 0 0,0 1 0 0 0,-1-1 0 0 0,1 1-1 0 0,-1-1 1 0 0,1 0 0 0 0,-1 1 0 0 0,0-1 0 0 0,0 1 0 0 0,1-1 0 0 0,-1 1 0 0 0,0 0 0 0 0,-1-1-37 0 0,-5-8-1296 0 0,-10-15-107 0 0,13 15-4595 0 0,3-1-5738 0 0,1 10 6677 0 0</inkml:trace>
  <inkml:trace contextRef="#ctx0" brushRef="#br0" timeOffset="2759.719">785 95 3921 0 0</inkml:trace>
  <inkml:trace contextRef="#ctx0" brushRef="#br0" timeOffset="2760.719">785 95 3921 0 0,'30'-22'2275'0'0,"-17"17"5882"0"0,-2 10-4111 0 0,7 28-1723 0 0,-17-31-1715 0 0,0 2-444 0 0,1 1 1 0 0,-1-1-1 0 0,0 1 1 0 0,0-1-1 0 0,-1 1 1 0 0,1 0-1 0 0,-1-1 1 0 0,0 1-1 0 0,0-1 1 0 0,-1 1-1 0 0,1 0 1 0 0,-1-1-1 0 0,0 1 1 0 0,0-1-1 0 0,0 1 1 0 0,-1-1-165 0 0,-13 25-1479 0 0,0-10-3550 0 0,-2-1-4817 0 0,14-15 2238 0 0</inkml:trace>
  <inkml:trace contextRef="#ctx0" brushRef="#br0" timeOffset="3853.66">833 378 4281 0 0,'0'0'1850'0'0,"0"0"63"0"0,0 0 239 0 0,0 0 48 0 0,0 0-94 0 0,0 0-226 0 0,0 0-314 0 0,0 0-234 0 0,0 0-261 0 0,0 0-312 0 0,0 0-320 0 0,0 0-267 0 0,0 0-124 0 0,0 0 1 0 0,0 0 44 0 0,5-3 279 0 0,-8 51 173 0 0,3-30-716 0 0,-3 23 473 0 0,-9-21-4904 0 0,7-19-8458 0 0,4-1 7763 0 0</inkml:trace>
  <inkml:trace contextRef="#ctx0" brushRef="#br0" timeOffset="4148.687">731 430 4249 0 0,'0'0'971'0'0,"0"0"-310"0"0,0 0 119 0 0,0 0 415 0 0,0 0 460 0 0,0 0 356 0 0,0 0 30 0 0,0 0-231 0 0,0 0-390 0 0,0 0-391 0 0,0 0-320 0 0,0 0-249 0 0,10 2-184 0 0,83 8-542 0 0,-58-10-2064 0 0,-12 1-4771 0 0,-13-1-2469 0 0</inkml:trace>
  <inkml:trace contextRef="#ctx0" brushRef="#br0" timeOffset="4344.163">1119 417 10490 0 0,'0'0'1661'0'0,"0"0"-105"0"0,0 0 12 0 0,0 0-1 0 0,0 0-188 0 0,0 0-199 0 0,0 0-211 0 0,0 0-244 0 0,0 0-221 0 0,0 0-177 0 0,0 0-128 0 0,0 0-65 0 0,0 0-51 0 0,7-1-40 0 0,53-4-297 0 0,-13 8-6192 0 0,-35-1-194 0 0,-3-1-835 0 0,-5-1 5905 0 0</inkml:trace>
  <inkml:trace contextRef="#ctx0" brushRef="#br0" timeOffset="4659.209">1302 372 0 0 0,'0'0'2222'0'0,"0"0"92"0"0,0 0 43 0 0,0 0-3 0 0,0 0-20 0 0,0 0-221 0 0,0 0-448 0 0,0 0-566 0 0,0 0-497 0 0,0 0-252 0 0,0 0-35 0 0,0 0 55 0 0,0 0 79 0 0,-3 4-13 0 0,-11 47 704 0 0,13-25-3612 0 0,0-23-1425 0 0,-1-2-2378 0 0,2 0-1201 0 0</inkml:trace>
  <inkml:trace contextRef="#ctx0" brushRef="#br0" timeOffset="4934.441">1174 258 5593 0 0,'0'0'3917'0'0,"0"0"-1795"0"0,0 0-643 0 0,0 0-86 0 0,0 0-84 0 0,-10 3-64 0 0,-34 12-96 0 0,40-14-943 0 0,0 1 1 0 0,0 1 0 0 0,1-1 0 0 0,-1 0-1 0 0,1 1 1 0 0,-1 0 0 0 0,1 0 0 0 0,0 0 0 0 0,0 0-1 0 0,1 0 1 0 0,-1 1 0 0 0,0-1 0 0 0,1 1 0 0 0,0-1-1 0 0,0 1 1 0 0,0 0 0 0 0,1 0 0 0 0,-1 0-1 0 0,0 2-206 0 0,0-1 119 0 0,0-1-109 0 0,0 0 0 0 0,1 1-1 0 0,-1-1 1 0 0,1 1 0 0 0,0 0-1 0 0,0-1 1 0 0,0 1 0 0 0,0 0 0 0 0,1-1-1 0 0,0 1 1 0 0,0 0 0 0 0,0 0 0 0 0,1-1-1 0 0,-1 1 1 0 0,1 0 0 0 0,1 0 0 0 0,-1-1-1 0 0,0 1 1 0 0,1-1 0 0 0,0 0-1 0 0,0 1 1 0 0,0-1 0 0 0,1 0 0 0 0,-1 0-1 0 0,1 0 1 0 0,0 0 0 0 0,0-1 0 0 0,1 1-1 0 0,-1-1 1 0 0,1 0 0 0 0,-1 0 0 0 0,1 0-1 0 0,0 0 1 0 0,0-1 0 0 0,0 0-1 0 0,1 1 1 0 0,0-1-10 0 0,49 12-3725 0 0,-35-13-1425 0 0,-1-1-4800 0 0,-12 0 6161 0 0</inkml:trace>
  <inkml:trace contextRef="#ctx0" brushRef="#br0" timeOffset="5310.378">1355 280 2633 0 0,'0'0'2903'0'0,"0"0"-341"0"0,0 0-318 0 0,0 0-313 0 0,0 0-321 0 0,0 0-250 0 0,0 0-179 0 0,0 0-104 0 0,0 0-122 0 0,0 0-123 0 0,10 12-128 0 0,31 39-144 0 0,-39-49-500 0 0,0 0 0 0 0,-1 1 0 0 0,0-1-1 0 0,1 0 1 0 0,-1 1 0 0 0,0-1 0 0 0,0 1 0 0 0,0-1-1 0 0,-1 1 1 0 0,1 0 0 0 0,-1-1 0 0 0,1 1-1 0 0,-1 0 1 0 0,0 0 0 0 0,0-1 0 0 0,0 1-1 0 0,0 0 1 0 0,0-1 0 0 0,-1 1 0 0 0,1 0-1 0 0,-2 2-59 0 0,0 2 148 0 0,2 0-249 0 0,-2 0 0 0 0,1-1 0 0 0,-1 1 0 0 0,0-1-1 0 0,-1 1 1 0 0,1-1 0 0 0,-1 0 0 0 0,-1 0 0 0 0,1 0-1 0 0,-1-1 1 0 0,0 1 0 0 0,0-1 0 0 0,0 0 0 0 0,-1 0 0 0 0,0 0-1 0 0,-5 3 102 0 0,6-6-2209 0 0,2-2-932 0 0,1-1-3313 0 0,1 1-2078 0 0</inkml:trace>
  <inkml:trace contextRef="#ctx0" brushRef="#br0" timeOffset="7589.736">215 664 0 0 0,'0'0'355'0'0,"0"0"888"0"0,0 0 325 0 0,0 0 254 0 0,0 0 177 0 0,0 0 76 0 0,0 0-95 0 0,0 0-179 0 0,0 0-196 0 0,0 0-198 0 0,0 0-177 0 0,0 0-178 0 0,0 0-158 0 0,-10-1-129 0 0,-2-1-306 0 0,-11-1-322 0 0,26 2 5066 0 0,520-11-2461 0 0,-227 4-2353 0 0,33-1-194 0 0,-333 9-1150 0 0,-37 2-12612 0 0,35-2 2233 0 0</inkml:trace>
  <inkml:trace contextRef="#ctx0" brushRef="#br0" timeOffset="8600.675">1942 466 2481 0 0,'0'0'2101'0'0,"0"0"148"0"0,0 0 277 0 0,0 0 80 0 0,0 0-126 0 0,0 0-258 0 0,0 0-390 0 0,0 0-322 0 0,0 0-264 0 0,0 0-198 0 0,0 0-155 0 0,0 0-155 0 0,0 0-151 0 0,-1-7-150 0 0,-2-19-172 0 0,-13 66 1080 0 0,-16 97-610 0 0,36-125-5814 0 0,1-10-1931 0 0,3-4-3593 0 0,-4 0 5994 0 0</inkml:trace>
  <inkml:trace contextRef="#ctx0" brushRef="#br0" timeOffset="8936.24">2007 507 5097 0 0,'0'0'3053'0'0,"0"0"-663"0"0,0 0-483 0 0,0 0-328 0 0,0 0-290 0 0,0 0-225 0 0,0 0-119 0 0,0 0-108 0 0,0 0-135 0 0,0 0-108 0 0,0 0-133 0 0,0 0-92 0 0,0 0-49 0 0,-4 7-55 0 0,-12 21 8 0 0,16-27-204 0 0,-1 0 0 0 0,1 1 0 0 0,0-1 0 0 0,0 0 0 0 0,0 1 0 0 0,0-1 0 0 0,0 0 0 0 0,0 1 0 0 0,1-1 0 0 0,-1 0 0 0 0,0 1 0 0 0,1-1 0 0 0,-1 0 0 0 0,1 1 0 0 0,-1-1 0 0 0,1 0 0 0 0,-1 0 0 0 0,1 0 0 0 0,0 1 0 0 0,0-1 0 0 0,0 0 0 0 0,-1 0 0 0 0,1 0 0 0 0,0 0 0 0 0,0-1 0 0 0,1 1 0 0 0,-1 0 0 0 0,0 0 0 0 0,0 0 0 0 0,0-1 0 0 0,0 1 0 0 0,1-1 0 0 0,-1 1 0 0 0,0-1 0 0 0,1 1 0 0 0,-1-1 0 0 0,0 0 0 0 0,1 0 0 0 0,-1 0 0 0 0,0 1 0 0 0,1-1 0 0 0,-1-1 0 0 0,0 1 0 0 0,1 0 0 0 0,-1 0 0 0 0,1-1-69 0 0,0 2 51 0 0,-1-1 0 0 0,0 0 0 0 0,0 0 0 0 0,0 0 0 0 0,1 0 0 0 0,-1 0 0 0 0,0 0 0 0 0,0 0 0 0 0,0 0 0 0 0,1 0 0 0 0,-1 0 0 0 0,0-1 0 0 0,0 1 0 0 0,0 0 0 0 0,0-1 0 0 0,0 1 0 0 0,1-1 0 0 0,-1 0 0 0 0,0 1 0 0 0,0-1 0 0 0,0 0 0 0 0,-1 1 0 0 0,1-1 0 0 0,0 0 0 0 0,0 0 0 0 0,0 0 0 0 0,0 0 0 0 0,-1 0 0 0 0,1 0 0 0 0,-1 0 0 0 0,1 0 0 0 0,0 0 0 0 0,-1 0 0 0 0,0 0 0 0 0,1 0 0 0 0,-1-1 0 0 0,0 1 0 0 0,1 0 0 0 0,-1 0 0 0 0,0 0 1 0 0,0-1-1 0 0,0 1 0 0 0,0 0 0 0 0,0 0-51 0 0,-19-50-1119 0 0,12 34-1475 0 0,6 6-2027 0 0,2 2-2328 0 0,3 0-3785 0 0,-4 7 10187 0 0</inkml:trace>
  <inkml:trace contextRef="#ctx0" brushRef="#br0" timeOffset="9269.63">2049 424 0 0 0,'0'0'545'0'0,"0"0"1947"0"0,0 0 283 0 0,0 0-224 0 0,0 0-201 0 0,0 0-260 0 0,0 0-386 0 0,0 0-500 0 0,0 0-473 0 0,0 0-284 0 0,0 0-40 0 0,0 0 105 0 0,0 0 143 0 0,1 2 62 0 0,5 5-444 0 0,1-1 0 0 0,-1 0 0 0 0,1 0 0 0 0,1 0 0 0 0,-1-1 0 0 0,1-1 0 0 0,0 1-1 0 0,0-1 1 0 0,0 0 0 0 0,1-1 0 0 0,-1 0 0 0 0,1 0 0 0 0,0-1 0 0 0,-1 0 0 0 0,1-1 0 0 0,9 1-273 0 0,-17-2 18 0 0,49 9 235 0 0,-66 19 509 0 0,-119 136 339 0 0,130-141-2268 0 0,11-19-2901 0 0,3-3-4489 0 0,-5-1-2108 0 0</inkml:trace>
  <inkml:trace contextRef="#ctx0" brushRef="#br0" timeOffset="5615.572">1584 40 728 0 0,'0'0'1075'0'0,"0"0"57"0"0,0 0 213 0 0,0 0 158 0 0,0 0 134 0 0,0 0 145 0 0,0 0 84 0 0,0 0-41 0 0,0 0-159 0 0,0 0-230 0 0,0 0-287 0 0,0 0-189 0 0,0 0-131 0 0,-2-2-116 0 0,2 2-656 0 0,-1-1 1 0 0,1 0-1 0 0,-1 1 1 0 0,0-1-1 0 0,1 1 1 0 0,-1-1-1 0 0,0 1 1 0 0,1-1 0 0 0,-1 1-1 0 0,0 0 1 0 0,0-1-1 0 0,1 1 1 0 0,-1 0-1 0 0,0 0 1 0 0,0 0 0 0 0,0 0-1 0 0,0-1 1 0 0,1 1-1 0 0,-1 0 1 0 0,0 0-1 0 0,0 0 1 0 0,0 1-1 0 0,1-1 1 0 0,-1 0 0 0 0,0 0-1 0 0,0 0 1 0 0,0 0-1 0 0,1 1 1 0 0,-1-1-1 0 0,0 0 1 0 0,0 1-1 0 0,1-1 1 0 0,-1 1 0 0 0,0-1-1 0 0,1 1 1 0 0,-1-1-1 0 0,0 1 1 0 0,1 0-1 0 0,-1-1 1 0 0,1 1 0 0 0,-1-1-1 0 0,1 1 1 0 0,-1 0-1 0 0,1 0 1 0 0,0-1-1 0 0,-1 1 1 0 0,1 0-1 0 0,0 0 1 0 0,-1-1 0 0 0,1 1-1 0 0,0 0 1 0 0,0 0-1 0 0,0 0 1 0 0,0 0-1 0 0,0-1 1 0 0,0 2-58 0 0,-14 46 1222 0 0,-14 30-497 0 0,-17-56-3031 0 0,34-27-4220 0 0,6-2-1901 0 0,5 7 7598 0 0,-1-3-5899 0 0</inkml:trace>
  <inkml:trace contextRef="#ctx0" brushRef="#br0" timeOffset="5926.681">1419 72 552 0 0,'0'0'910'0'0,"0"0"-276"0"0,0 0 143 0 0,0 0 588 0 0,0 0 512 0 0,0 0 280 0 0,0 0 0 0 0,0 0-245 0 0,0 0-350 0 0,10 2-351 0 0,90 8 1484 0 0,85-12-584 0 0,-186 2-2062 0 0,0 0 1 0 0,1 0-1 0 0,-1 0 0 0 0,1 0 0 0 0,-1 0 0 0 0,0 0 1 0 0,1 0-1 0 0,-1 0 0 0 0,0 0 0 0 0,1 0 1 0 0,-1 0-1 0 0,1 0 0 0 0,-1 0 0 0 0,0 0 0 0 0,1 0 1 0 0,-1-1-1 0 0,1 1 0 0 0,-1 0 0 0 0,0 0 0 0 0,1-1 1 0 0,-1 1-1 0 0,1-1 0 0 0,-1 1 0 0 0,1 0 0 0 0,-1-1 1 0 0,1 1-1 0 0,0-1 0 0 0,-1 1 0 0 0,1-1 0 0 0,-1 1 1 0 0,1-1-1 0 0,0 1 0 0 0,0-1 0 0 0,-1 1 0 0 0,1-1 1 0 0,0 0-1 0 0,0 1 0 0 0,0-1 0 0 0,-1 1 0 0 0,1-1 1 0 0,0 0-1 0 0,0 1 0 0 0,0-1 0 0 0,0 0 1 0 0,0 1-1 0 0,0-1 0 0 0,0 1 0 0 0,1-1 0 0 0,-1 0 1 0 0,0 1-1 0 0,0-1 0 0 0,0 1 0 0 0,1-1 0 0 0,-1 0 1 0 0,0 1-1 0 0,0-1 0 0 0,1 1 0 0 0,-1-1-49 0 0,-3 2 22 0 0,0 1 0 0 0,0-1 0 0 0,0 1 0 0 0,0 0 0 0 0,0 0 0 0 0,1 0 0 0 0,-1 0 1 0 0,0 0-1 0 0,1 0 0 0 0,0 1 0 0 0,-1 0 0 0 0,1-1 0 0 0,0 1 0 0 0,0 0 0 0 0,1 0 0 0 0,-1 0 0 0 0,0 0 0 0 0,1 0 0 0 0,0 0 0 0 0,0 0 0 0 0,0 1 0 0 0,0-1 0 0 0,0 0 0 0 0,1 1 0 0 0,0-1 0 0 0,-1 0 0 0 0,1 1 0 0 0,0-1 0 0 0,1 0 0 0 0,-1 1 1 0 0,1-1-1 0 0,-1 1 0 0 0,1-1 0 0 0,0 0 0 0 0,1 3-22 0 0,-1-4-235 0 0,0 0 1 0 0,0 0 0 0 0,0-1 0 0 0,0 1 0 0 0,0 0 0 0 0,0 0 0 0 0,0 0-1 0 0,1-1 1 0 0,-1 1 0 0 0,1-1 0 0 0,0 1 0 0 0,-1-1 0 0 0,1 0-1 0 0,0 1 1 0 0,0-1 0 0 0,-1 0 0 0 0,1 0 0 0 0,0 0 0 0 0,0 0-1 0 0,0-1 1 0 0,1 1 0 0 0,-1-1 0 0 0,0 1 234 0 0,4 0-3537 0 0,-1-1-2231 0 0,-2 1-3087 0 0</inkml:trace>
  <inkml:trace contextRef="#ctx0" brushRef="#br0" timeOffset="6246.938">1808 46 8674 0 0,'0'0'1715'0'0,"0"0"-407"0"0,0 0-226 0 0,0 0-15 0 0,0 0 108 0 0,0 0 150 0 0,0 0 1 0 0,0 0-161 0 0,0 0-246 0 0,0 0-204 0 0,0 0-183 0 0,0 0-173 0 0,0 0-94 0 0,-3 10-89 0 0,-14 68-708 0 0,15-70-1426 0 0,1-4-1473 0 0,0-1-4192 0 0,1-1-636 0 0</inkml:trace>
  <inkml:trace contextRef="#ctx0" brushRef="#br0" timeOffset="6766.318">1876 0 8610 0 0,'0'0'1904'0'0,"0"0"-318"0"0,0 0-218 0 0,0 0-122 0 0,0 0-27 0 0,0 0-22 0 0,0 0-124 0 0,0 0-144 0 0,0 0-114 0 0,0 0-136 0 0,0 0-120 0 0,0 0-122 0 0,6 12-122 0 0,19 35-86 0 0,-24-43-279 0 0,1 1 1 0 0,-1-1-1 0 0,0 0 1 0 0,0 1-1 0 0,0-1 0 0 0,-1 1 1 0 0,0-1-1 0 0,0 1 1 0 0,0 0-1 0 0,0-1 0 0 0,-1 1 1 0 0,0-1-1 0 0,0 0 1 0 0,0 1-1 0 0,0-1 0 0 0,-1 0 1 0 0,1 1-1 0 0,-1-1 1 0 0,0 0-1 0 0,0 0 0 0 0,-1 0 1 0 0,1-1-1 0 0,-3 3 50 0 0,1 0-595 0 0,3-4 250 0 0,-9 15-3317 0 0,3-7-3826 0 0,3-5-1447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42.8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67 7009 0 0,'0'0'1566'0'0,"0"0"112"0"0,0 0 117 0 0,0 0-27 0 0,0 0-77 0 0,0 0-152 0 0,0 0-242 0 0,0 0-239 0 0,0 0-245 0 0,0 0-219 0 0,5-11-131 0 0,17-30-84 0 0,-21 40-338 0 0,0-1 1 0 0,0 1-1 0 0,1 0 1 0 0,-1 0-1 0 0,0 0 1 0 0,0 0-1 0 0,1 0 1 0 0,-1 0-1 0 0,1 1 1 0 0,-1-1-1 0 0,1 0 1 0 0,-1 1-1 0 0,1-1 1 0 0,-1 1-1 0 0,1-1 1 0 0,-1 1-1 0 0,1 0 1 0 0,0-1-1 0 0,-1 1 1 0 0,1 0-1 0 0,-1 0 1 0 0,1 0-1 0 0,0 1 1 0 0,-1-1-1 0 0,1 0 1 0 0,-1 1-1 0 0,1-1 0 0 0,0 1 1 0 0,-1-1-1 0 0,1 1 1 0 0,-1-1-1 0 0,0 1 1 0 0,1 0-1 0 0,-1 0 1 0 0,1 0-1 0 0,-1 0 1 0 0,0 0-1 0 0,1 1-41 0 0,0 0 36 0 0,0 1 0 0 0,0 0 0 0 0,0 0 0 0 0,-1 0 0 0 0,1 0 0 0 0,-1 0 0 0 0,1 0 0 0 0,-1 0-1 0 0,0 1 1 0 0,0-1 0 0 0,-1 0 0 0 0,1 1 0 0 0,-1-1 0 0 0,1 0 0 0 0,-1 1 0 0 0,0-1 0 0 0,0 1 0 0 0,-1-1 0 0 0,1 0 0 0 0,-1 1-1 0 0,0-1 1 0 0,1 0 0 0 0,-1 1 0 0 0,-1-1 0 0 0,1 0 0 0 0,0 0 0 0 0,-2 2-36 0 0,-54 76 507 0 0,12-41 423 0 0,79-32-140 0 0,71-14-382 0 0,-60 1-2692 0 0,-16 1-2317 0 0,0 1-3513 0 0,-19 2-3358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33.44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573 654 2304 0 0,'0'0'1518'0'0,"0"0"184"0"0,0 0 336 0 0,0 0 230 0 0,0 0 14 0 0,0 0-231 0 0,0 0-351 0 0,0 0-321 0 0,0 0-281 0 0,0 0-205 0 0,0 0-155 0 0,0 0-103 0 0,0 0-55 0 0,-4 0-57 0 0,-14 0-47 0 0,14 0-37 0 0,9 0 3203 0 0,18 1-2928 0 0,780 6 1471 0 0,142 3-2060 0 0,-359-22 29 0 0,-565 9-429 0 0,-31 3-2411 0 0,-20 2-2269 0 0,9-2-2669 0 0,16 0 4362 0 0,-6 0-7380 0 0</inkml:trace>
  <inkml:trace contextRef="#ctx0" brushRef="#br0" timeOffset="-1249.182">142 571 3665 0 0,'0'0'2604'0'0,"0"0"-450"0"0,0 0-32 0 0,0 0 117 0 0,0 0-72 0 0,0 0-173 0 0,0 0-251 0 0,0 0-292 0 0,0 0-255 0 0,0 0-233 0 0,0 0-241 0 0,0 0-212 0 0,0 0-188 0 0,2-5-114 0 0,-1 2-228 0 0,5-13 326 0 0,-9 36 805 0 0,-10 84-92 0 0,12-73-3905 0 0,7-41-15546 0 0,-6 8 13274 0 0</inkml:trace>
  <inkml:trace contextRef="#ctx0" brushRef="#br0" timeOffset="-938.021">1 634 2993 0 0,'0'0'1957'0'0,"0"0"42"0"0,0 0 217 0 0,0 0 64 0 0,0 0-179 0 0,0 0-421 0 0,0 0-536 0 0,0 0-420 0 0,0 0-180 0 0,0 0 31 0 0,0 0 99 0 0,0 0 93 0 0,0 0 3 0 0,5 1-97 0 0,156 6 1310 0 0,-119-6-5729 0 0,-2 0-4712 0 0,-33-1-1810 0 0</inkml:trace>
  <inkml:trace contextRef="#ctx0" brushRef="#br0" timeOffset="5045.074">1755 245 5089 0 0,'0'0'1186'0'0,"0"0"39"0"0,0 0 172 0 0,0 0 166 0 0,0 0 64 0 0,0 0-34 0 0,0 0-140 0 0,0 0-174 0 0,-11 2-143 0 0,-31 6-113 0 0,39-7-863 0 0,1 0 0 0 0,-1 1 1 0 0,1-1-1 0 0,-1 0 0 0 0,1 1 1 0 0,0-1-1 0 0,-1 1 1 0 0,1 0-1 0 0,0 0 0 0 0,0 0 1 0 0,0 0-1 0 0,0 0 0 0 0,1 0 1 0 0,-1 0-1 0 0,0 1 0 0 0,1-1 1 0 0,0 1-1 0 0,-1-1 1 0 0,0 3-161 0 0,-2 3 421 0 0,-41 99 2050 0 0,44-104-2473 0 0,0 0 0 0 0,1 0 0 0 0,-1 0 0 0 0,1 1 0 0 0,0-1 0 0 0,0 0 0 0 0,0 0 0 0 0,0 0 0 0 0,1 0 0 0 0,-1 1 0 0 0,1-1 0 0 0,0 0 0 0 0,0 0 0 0 0,0 0 0 0 0,0 0 0 0 0,1 0 0 0 0,-1 0 0 0 0,1-1 0 0 0,-1 1 0 0 0,1 0 0 0 0,0-1 0 0 0,0 1 0 0 0,0-1 0 0 0,1 0-1 0 0,-1 0 1 0 0,0 1 0 0 0,1-2 0 0 0,0 1 0 0 0,-1 0 0 0 0,1 0 0 0 0,0-1 0 0 0,0 0 0 0 0,0 1 0 0 0,0-1 2 0 0,24 6-2790 0 0,-8-6-5414 0 0,-14-1 38 0 0</inkml:trace>
  <inkml:trace contextRef="#ctx0" brushRef="#br0" timeOffset="5339.651">1754 390 7586 0 0,'0'0'2986'0'0,"0"0"-1241"0"0,0 0-142 0 0,0 0 179 0 0,0 0-23 0 0,0 0-224 0 0,0 0-361 0 0,0 0-385 0 0,0 0-310 0 0,0 0-203 0 0,0 0-152 0 0,0 0-87 0 0,0 0-33 0 0,7 0-70 0 0,41-1-438 0 0,-29 1-3182 0 0,-1 1-5206 0 0,-13 0 161 0 0</inkml:trace>
  <inkml:trace contextRef="#ctx0" brushRef="#br0" timeOffset="5563.133">1947 328 6913 0 0,'0'0'2709'0'0,"0"0"-256"0"0,0 0-165 0 0,0 0-237 0 0,0 0-344 0 0,0 0-351 0 0,0 0-326 0 0,0 0-278 0 0,0 0-164 0 0,0 0-92 0 0,0 0-69 0 0,0 0-36 0 0,0 0-64 0 0,-4 3-73 0 0,2 0-271 0 0,0 0 0 0 0,0 0 0 0 0,0 0 0 0 0,0 1 0 0 0,1-1 0 0 0,-1 0 0 0 0,1 1 0 0 0,0-1 0 0 0,0 1-1 0 0,0-1 1 0 0,0 1 0 0 0,1-1 0 0 0,-1 1 0 0 0,1 0 0 0 0,0-1 0 0 0,0 1 0 0 0,0-1 0 0 0,1 1 0 0 0,-1 0 0 0 0,1-1-1 0 0,0 1 1 0 0,1 0 17 0 0,-1 1-928 0 0,3 5-2327 0 0,-3-4-7257 0 0,0-5 1841 0 0</inkml:trace>
  <inkml:trace contextRef="#ctx0" brushRef="#br0" timeOffset="5985.72">2027 257 3825 0 0,'0'0'2834'0'0,"0"0"-700"0"0,0 0-51 0 0,0 0 32 0 0,0 0-224 0 0,0 0-458 0 0,0 0-382 0 0,0 0-226 0 0,0 0-84 0 0,0 0 13 0 0,0 0-40 0 0,0 0-104 0 0,0 0-106 0 0,4 8-71 0 0,2 0-240 0 0,-1 1 0 0 0,-1 1 0 0 0,0-1-1 0 0,0 1 1 0 0,-1 0 0 0 0,0 0 0 0 0,0 0 0 0 0,-1 0-1 0 0,0 9-192 0 0,-1-14 28 0 0,-1 1 0 0 0,-1 0-1 0 0,1 0 1 0 0,-1 0-1 0 0,0-1 1 0 0,0 1-1 0 0,0 0 1 0 0,-1-1 0 0 0,0 1-1 0 0,0-1 1 0 0,-1 0-1 0 0,1 0 1 0 0,-1 1-1 0 0,0-2 1 0 0,-1 1 0 0 0,1 0-1 0 0,-1-1 1 0 0,0 1-1 0 0,0-1 1 0 0,0 0 0 0 0,0-1-1 0 0,-1 1 1 0 0,0-1-1 0 0,0 1 1 0 0,0-1-1 0 0,0-1 1 0 0,0 1 0 0 0,-3 0-28 0 0,10-7-7626 0 0,0 1 1672 0 0,-2 2 3099 0 0,3-1-5165 0 0</inkml:trace>
  <inkml:trace contextRef="#ctx0" brushRef="#br0" timeOffset="6506.731">2222 11 6097 0 0,'0'0'2306'0'0,"0"0"-20"0"0,0 0-128 0 0,0 0-193 0 0,0 0-268 0 0,0 0-175 0 0,0 0-164 0 0,0 0-137 0 0,0 0-146 0 0,0 0-251 0 0,0 0-244 0 0,0 0-213 0 0,0 0-163 0 0,-5-3-72 0 0,5 3-133 0 0,-1-1 14 0 0,1 1-1 0 0,-1-1 1 0 0,0 0-1 0 0,1 1 1 0 0,-1-1-1 0 0,0 1 1 0 0,0-1-1 0 0,1 1 1 0 0,-1-1-1 0 0,0 1 1 0 0,0 0-1 0 0,0-1 1 0 0,0 1-1 0 0,0 0 1 0 0,1-1-1 0 0,-1 1 1 0 0,0 0-1 0 0,0 0 1 0 0,0 0-1 0 0,0 0 1 0 0,0 0-1 0 0,0 0 1 0 0,0 0-1 0 0,0 0 1 0 0,0 1-1 0 0,0-1 1 0 0,1 0-1 0 0,-1 0 1 0 0,0 1-1 0 0,0-1 1 0 0,0 1-1 0 0,0-1 1 0 0,1 1-1 0 0,-1-1 1 0 0,0 1-1 0 0,0-1 1 0 0,1 1-1 0 0,-1 0 1 0 0,0-1-1 0 0,1 1 1 0 0,-1 0-1 0 0,1-1 1 0 0,-1 1 0 0 0,1 0-1 0 0,-1 0 1 0 0,1 0-1 0 0,-1 0 1 0 0,1-1-1 0 0,0 1 1 0 0,0 0-1 0 0,-1 0 1 0 0,1 0-1 0 0,0 0 1 0 0,0 0-13 0 0,-15 109 1400 0 0,14-108-1424 0 0,1 0 1 0 0,-1 0 0 0 0,0 0-1 0 0,0-1 1 0 0,1 1 0 0 0,-1 0-1 0 0,-1-1 1 0 0,1 1-1 0 0,0 0 1 0 0,0-1 0 0 0,0 1-1 0 0,-1-1 1 0 0,1 0 0 0 0,-1 0-1 0 0,1 1 1 0 0,-1-1-1 0 0,0 0 1 0 0,1 0 0 0 0,-1 0-1 0 0,0 0 1 0 0,0-1 0 0 0,0 1-1 0 0,1 0 1 0 0,-3-1 23 0 0,-7 3-5659 0 0,1-2-5548 0 0,8-1 2767 0 0</inkml:trace>
  <inkml:trace contextRef="#ctx0" brushRef="#br0" timeOffset="6922.059">2065 79 6169 0 0,'0'0'663'0'0,"0"0"193"0"0,0 0 502 0 0,0 0 386 0 0,0 0 90 0 0,0 0-148 0 0,11-1-295 0 0,180-5 1656 0 0,-184 6-3184 0 0,-6 1 208 0 0,0-1-1 0 0,0 1 1 0 0,-1-1 0 0 0,1 0-1 0 0,0 1 1 0 0,0-1 0 0 0,0 0-1 0 0,0 0 1 0 0,-1 1 0 0 0,1-1-1 0 0,0 0 1 0 0,0 0 0 0 0,0 0-1 0 0,0 0 1 0 0,0 0 0 0 0,-1 0-1 0 0,1 0 1 0 0,0 0 0 0 0,0-1-1 0 0,0 1 1 0 0,0 0 0 0 0,0 0-1 0 0,-1-1 1 0 0,1 1 0 0 0,0 0 0 0 0,0-1-1 0 0,-1 1 1 0 0,1-1 0 0 0,0 1-1 0 0,0-1 1 0 0,-1 0 0 0 0,1 1-1 0 0,-1-1 1 0 0,1 1 0 0 0,0-1-1 0 0,-1 0 1 0 0,1 0 0 0 0,-1 1-1 0 0,0-1 1 0 0,1 0 0 0 0,-1 0-1 0 0,0 0 1 0 0,1 1 0 0 0,-1-1-1 0 0,0 0 1 0 0,0 0 0 0 0,0 0-1 0 0,0 0 1 0 0,0 0 0 0 0,0 0-1 0 0,0 1 1 0 0,0-1 0 0 0,0 0-1 0 0,0 0 1 0 0,0 0-71 0 0,-24 18 2043 0 0,22-14-1999 0 0,0 0-1 0 0,-1 1 1 0 0,1-1-1 0 0,0 1 0 0 0,1-1 1 0 0,-1 1-1 0 0,1 0 1 0 0,-1 0-1 0 0,1 0 1 0 0,0 0-1 0 0,1 0 1 0 0,-1 0-1 0 0,1 0 0 0 0,-1 0 1 0 0,1 0-1 0 0,1 0 1 0 0,-1 0-1 0 0,0 0 1 0 0,1 0-1 0 0,0 0 1 0 0,0 0-1 0 0,0-1 0 0 0,0 1 1 0 0,1 0-1 0 0,0 0 1 0 0,0 1-44 0 0,44 14-8266 0 0,-34-19-3002 0 0,-8 0 5131 0 0</inkml:trace>
  <inkml:trace contextRef="#ctx0" brushRef="#br0" timeOffset="7316.65">2425 80 3953 0 0,'0'0'2530'0'0,"0"0"-331"0"0,0 0-124 0 0,0 0 59 0 0,0 0 1 0 0,0 0-123 0 0,0 0-305 0 0,0 0-408 0 0,0 0-332 0 0,0 0-216 0 0,0 0-148 0 0,0 0-62 0 0,0 0-29 0 0,0 0-53 0 0,-3 6 3440 0 0,-6 18-3898 0 0,-2 11-1587 0 0,19-34-9782 0 0,-7-1 7725 0 0,1 0-7329 0 0</inkml:trace>
  <inkml:trace contextRef="#ctx0" brushRef="#br0" timeOffset="7753.687">2515 39 6793 0 0,'0'0'2488'0'0,"0"0"-72"0"0,0 0-43 0 0,0 0-148 0 0,0 0-311 0 0,0 0-307 0 0,0 0-276 0 0,0 0-271 0 0,0 0-197 0 0,0 0-179 0 0,0 0-146 0 0,0 0-75 0 0,-2-2-59 0 0,-5-5-42 0 0,5 5-32 0 0,14 33 1192 0 0,-4-15-1361 0 0,-5-9-128 0 0,0-1 0 0 0,0 1 0 0 0,0-1 0 0 0,-1 1 0 0 0,0 0 0 0 0,0 0 0 0 0,-1 0 0 0 0,0 0 0 0 0,0 1 0 0 0,0-1 0 0 0,-1 0 0 0 0,-1 7-33 0 0,-1-12 45 0 0,0 1 0 0 0,0-1 0 0 0,-1 0 0 0 0,1 1 0 0 0,-1-1 0 0 0,0 0 0 0 0,0 0 0 0 0,0-1 0 0 0,0 1 0 0 0,0-1 0 0 0,0 1 0 0 0,0-1 0 0 0,0 0 1 0 0,0 0-1 0 0,-1 0 0 0 0,1-1 0 0 0,0 1 0 0 0,-1-1 0 0 0,1 0 0 0 0,-1 0 0 0 0,1 0 0 0 0,-2 0-45 0 0,10-3-3057 0 0,0 1-6202 0 0,-3 2-2457 0 0</inkml:trace>
  <inkml:trace contextRef="#ctx0" brushRef="#br0" timeOffset="621.646">661 235 6305 0 0,'0'0'2272'0'0,"0"0"-61"0"0,0 0 29 0 0,0 0 26 0 0,0 0-106 0 0,0 0-195 0 0,0 0-323 0 0,0 0-360 0 0,0 0-285 0 0,0 0-249 0 0,0 0-212 0 0,0 0-148 0 0,0 0-140 0 0,3-7-103 0 0,9-14 2 0 0,-17 44 824 0 0,-51 150 909 0 0,55-169-3442 0 0,-5 6 4803 0 0,4-6-6634 0 0,3-4-3096 0 0,0-2-4586 0 0,0 1 1950 0 0</inkml:trace>
  <inkml:trace contextRef="#ctx0" brushRef="#br0" timeOffset="1974.323">444 302 3457 0 0,'0'0'1995'0'0,"0"0"-52"0"0,0 0 151 0 0,0 0 180 0 0,0 0-39 0 0,0 0-255 0 0,0 0-368 0 0,0 0-369 0 0,0 0-333 0 0,0 0-235 0 0,0 0-167 0 0,0 0-124 0 0,0 0-55 0 0,-9 3 725 0 0,93 2 2701 0 0,-82-6-2850 0 0,-1 1-3741 0 0,-2-1-11065 0 0,0 1 3309 0 0</inkml:trace>
  <inkml:trace contextRef="#ctx0" brushRef="#br0" timeOffset="2326.865">426 212 8602 0 0,'0'0'1700'0'0,"0"0"-73"0"0,0 0 10 0 0,0 0-10 0 0,0 0-124 0 0,0 0-163 0 0,0 0-295 0 0,0 0-290 0 0,0 0-211 0 0,0 0-169 0 0,0 0-71 0 0,0 0-10 0 0,0 0 20 0 0,-10 4 36 0 0,-33 11 18 0 0,40-14-264 0 0,-1 1 0 0 0,1 0 0 0 0,-1 0 0 0 0,1 1 1 0 0,0-1-1 0 0,0 1 0 0 0,0 0 0 0 0,0-1 0 0 0,0 1 0 0 0,1 1 1 0 0,-1-1-1 0 0,1 0 0 0 0,0 1 0 0 0,0-1 0 0 0,0 1 0 0 0,1-1 1 0 0,-1 1-1 0 0,1 0 0 0 0,-1 2-104 0 0,1-2-9 0 0,0 0 0 0 0,0 0 0 0 0,0 0 1 0 0,1 0-1 0 0,-1 0 0 0 0,1 0 0 0 0,0 0 0 0 0,0 0 1 0 0,1 0-1 0 0,-1 0 0 0 0,1 0 0 0 0,0 0 0 0 0,0 0 0 0 0,0 0 1 0 0,0-1-1 0 0,1 1 0 0 0,0 0 0 0 0,-1-1 0 0 0,1 1 1 0 0,1-1-1 0 0,-1 1 0 0 0,0-1 0 0 0,1 0 0 0 0,0 0 1 0 0,0 0-1 0 0,0-1 0 0 0,0 1 0 0 0,0-1 0 0 0,0 1 0 0 0,1-1 1 0 0,-1 0-1 0 0,1 0 0 0 0,-1-1 0 0 0,1 1 0 0 0,0-1 1 0 0,0 0-1 0 0,-1 1 0 0 0,1-2 0 0 0,0 1 0 0 0,0 0 0 0 0,3-1 9 0 0,45 7-4629 0 0,-34-6-354 0 0,-1-1-3900 0 0,-9 0 3376 0 0</inkml:trace>
  <inkml:trace contextRef="#ctx0" brushRef="#br0" timeOffset="2599.235">738 243 11194 0 0,'0'0'1481'0'0,"0"0"-261"0"0,0 0-74 0 0,0 0 30 0 0,0 0 71 0 0,0 0 32 0 0,0 0-143 0 0,0 0-203 0 0,0 0-158 0 0,0 0-145 0 0,10 6-121 0 0,33 21-89 0 0,-41-25-370 0 0,0 1 0 0 0,0 0 0 0 0,0-1-1 0 0,0 1 1 0 0,0 0 0 0 0,0 0 0 0 0,-1 0-1 0 0,0 0 1 0 0,1 0 0 0 0,-1 0 0 0 0,0 0-1 0 0,0 0 1 0 0,-1 1 0 0 0,1-1 0 0 0,-1 0-1 0 0,0 0 1 0 0,0 1 0 0 0,0-1 0 0 0,0 0 0 0 0,0 1-1 0 0,-1-1 1 0 0,1 0 0 0 0,-1 0 0 0 0,0 1-1 0 0,0-1 1 0 0,0 0 0 0 0,0 0 0 0 0,-1 0-1 0 0,1 0 1 0 0,-1 0 0 0 0,0 0 0 0 0,0-1-1 0 0,0 1 1 0 0,0-1 0 0 0,-2 2-50 0 0,1 2-57 0 0,-1 0 0 0 0,-1 0 1 0 0,1-1-1 0 0,-1 1 0 0 0,0-1 0 0 0,0-1 0 0 0,0 1 0 0 0,-1-1 1 0 0,1 1-1 0 0,-1-2 0 0 0,0 1 0 0 0,-1-1 0 0 0,1 0 1 0 0,0 0-1 0 0,-3 1 57 0 0,11-6-7529 0 0,3-3-992 0 0,-2 3 535 0 0</inkml:trace>
  <inkml:trace contextRef="#ctx0" brushRef="#br0" timeOffset="3015.731">1046 37 6817 0 0,'0'0'1205'0'0,"0"0"116"0"0,0 0 193 0 0,0 0 148 0 0,0 0 107 0 0,0 0 6 0 0,0 0-190 0 0,0 0-309 0 0,0 0-374 0 0,0 0-374 0 0,0 0-254 0 0,0 0-100 0 0,0 0 30 0 0,-7 0 115 0 0,6-1-281 0 0,0 1 0 0 0,-1 0 0 0 0,1-1 1 0 0,0 1-1 0 0,-1 0 0 0 0,1 0 1 0 0,0 0-1 0 0,-1 0 0 0 0,1 0 0 0 0,-1 1 1 0 0,1-1-1 0 0,0 0 0 0 0,-1 1 1 0 0,1-1-1 0 0,0 1 0 0 0,-1-1 1 0 0,1 1-1 0 0,0-1 0 0 0,0 1 0 0 0,0 0 1 0 0,0 0-1 0 0,-1 0 0 0 0,1 0 1 0 0,0-1-1 0 0,0 1 0 0 0,0 1 0 0 0,1-1 1 0 0,-1 0-1 0 0,0 0 0 0 0,0 0 1 0 0,1 0-1 0 0,-1 1 0 0 0,0-1 1 0 0,1 0-1 0 0,0 0 0 0 0,-1 1 0 0 0,1-1 1 0 0,0 0-1 0 0,-1 1 0 0 0,1-1 1 0 0,0 1-1 0 0,0 0-38 0 0,-28 126 2204 0 0,-7-110-4639 0 0,21-18-2881 0 0,2-3-4783 0 0,8 2 2812 0 0</inkml:trace>
  <inkml:trace contextRef="#ctx0" brushRef="#br0" timeOffset="3380.037">849 113 0 0 0,'0'0'241'0'0,"0"0"970"0"0,0 0 386 0 0,0 0 67 0 0,0 0-1 0 0,10-1-72 0 0,85-3 2425 0 0,-43 5-4059 0 0,2-1-4207 0 0,0-1-3440 0 0,-43-10 7651 0 0,-14-1 4109 0 0,1-1 8821 0 0,-2 19-8587 0 0,-10 8-3345 0 0,8-8-315 0 0,-27 63 2454 0 0,35-51-4548 0 0,7-1-4128 0 0,9-1-5787 0 0,-16-14 3831 0 0</inkml:trace>
  <inkml:trace contextRef="#ctx0" brushRef="#br0" timeOffset="4013.067">1208 124 152 0 0,'0'0'2245'0'0,"0"0"-70"0"0,0 0 38 0 0,0 0 65 0 0,0 0-48 0 0,0 0-143 0 0,0 0-274 0 0,0 0-369 0 0,0 0-341 0 0,0 0-307 0 0,0 0-180 0 0,0 0-80 0 0,0 0-26 0 0,-9 1-9 0 0,-30 5-46 0 0,36-5-372 0 0,1 0 0 0 0,-1 1 0 0 0,1-1 0 0 0,0 1 1 0 0,0-1-1 0 0,-1 1 0 0 0,1 0 0 0 0,0-1 0 0 0,0 1 0 0 0,1 0 0 0 0,-1 0 1 0 0,0 1-1 0 0,1-1 0 0 0,-1 0 0 0 0,1 0 0 0 0,0 1 0 0 0,0-1 0 0 0,-1 1 1 0 0,2-1-1 0 0,-1 1 0 0 0,0 0 0 0 0,1-1 0 0 0,-1 1 0 0 0,1 0 0 0 0,-1-1 1 0 0,1 1-1 0 0,0 0 0 0 0,1-1 0 0 0,-1 2-83 0 0,1-2 55 0 0,0 0-1 0 0,0 0 1 0 0,1-1 0 0 0,-1 1-1 0 0,1 0 1 0 0,-1 0 0 0 0,1-1-1 0 0,0 1 1 0 0,0-1 0 0 0,0 0-1 0 0,0 1 1 0 0,0-1-1 0 0,0 0 1 0 0,0 0 0 0 0,0 0-1 0 0,0 0 1 0 0,0-1 0 0 0,0 1-1 0 0,1 0 1 0 0,-1-1 0 0 0,0 0-1 0 0,0 1 1 0 0,1-1 0 0 0,-1 0-1 0 0,0 0 1 0 0,1-1 0 0 0,-1 1-1 0 0,0 0 1 0 0,1-1 0 0 0,-1 1-1 0 0,0-1 1 0 0,0 0-1 0 0,0 1 1 0 0,0-1 0 0 0,0 0-1 0 0,0-1 1 0 0,0 1 0 0 0,0 0-1 0 0,0-1 1 0 0,0 1 0 0 0,0-1-1 0 0,-1 1 1 0 0,1-1 0 0 0,-1 0-1 0 0,1 1 1 0 0,-1-1-55 0 0,-12-39-154 0 0,-1 25-2282 0 0,3 4-3613 0 0,2 0-5362 0 0,6 10 5382 0 0</inkml:trace>
  <inkml:trace contextRef="#ctx0" brushRef="#br0" timeOffset="4379.941">1238 60 6049 0 0,'0'0'2573'0'0,"0"0"-855"0"0,0 0-361 0 0,0 0-30 0 0,0 0 76 0 0,0 0 100 0 0,0 0-47 0 0,0 0-171 0 0,0 0-185 0 0,0 0-195 0 0,0 0-183 0 0,7 10-142 0 0,21 32-104 0 0,-26-37-414 0 0,0-1 0 0 0,0 1 0 0 0,-1-1 0 0 0,0 1 0 0 0,0 0 0 0 0,0-1 0 0 0,0 1 0 0 0,-1 0 0 0 0,1 0 0 0 0,-1 0 0 0 0,0 0 0 0 0,-1-1 0 0 0,1 1 0 0 0,-1 0 0 0 0,0 0 0 0 0,0-1 0 0 0,-1 1 0 0 0,1 0 0 0 0,-1-1 0 0 0,0 1 0 0 0,0-1 0 0 0,-1 0 0 0 0,1 0 0 0 0,-1 0 0 0 0,0 0 0 0 0,0 0-62 0 0,3-4 0 0 0,-28 32 551 0 0,15-18-3571 0 0,2 1-9170 0 0,10-14 2783 0 0</inkml:trace>
  <inkml:trace contextRef="#ctx0" brushRef="#br0" timeOffset="4683.701">1250 418 1184 0 0,'0'0'4361'0'0,"0"0"-1896"0"0,0 0-470 0 0,0 0 131 0 0,0 0 14 0 0,0 0-137 0 0,0 0-306 0 0,0 0-332 0 0,0 0-270 0 0,0 0-217 0 0,0 0-164 0 0,0 0-155 0 0,0 0-92 0 0,-3 1-48 0 0,4-1-339 0 0,-1 0 0 0 0,0 0 1 0 0,0 0-1 0 0,1 0 0 0 0,-1 1 1 0 0,0-1-1 0 0,1 0 0 0 0,-1 0 1 0 0,0 1-1 0 0,0-1 0 0 0,1 0 1 0 0,-1 0-1 0 0,0 1 0 0 0,0-1 1 0 0,0 0-1 0 0,1 1 0 0 0,-1-1 0 0 0,0 0 1 0 0,0 1-1 0 0,0-1 0 0 0,0 0 1 0 0,0 1-1 0 0,0-1 0 0 0,0 0 1 0 0,0 1-1 0 0,0-1 0 0 0,0 0 1 0 0,0 1-1 0 0,0-1 0 0 0,0 1 1 0 0,0-1-1 0 0,0 0 0 0 0,0 1 1 0 0,0-1-1 0 0,0 0-80 0 0,50 2 1116 0 0,-48-2-1182 0 0,52 0 260 0 0,-42 0-4999 0 0,-1 0-5100 0 0,-10 0-1204 0 0</inkml:trace>
  <inkml:trace contextRef="#ctx0" brushRef="#br0" timeOffset="9845.596">3080 497 9282 0 0,'0'0'1562'0'0,"0"0"51"0"0,0 0-52 0 0,0 0-13 0 0,0 0 38 0 0,0 0-21 0 0,0 0-100 0 0,0 0-221 0 0,0 0-285 0 0,0 0-282 0 0,0 0-278 0 0,0 0-115 0 0,0 0 5 0 0,5-1 41 0 0,13 9 456 0 0,-29 27 45 0 0,10-34-825 0 0,-42 136 601 0 0,37-75-4236 0 0,8-57-487 0 0,1-2-7766 0 0,-1-2 4915 0 0</inkml:trace>
  <inkml:trace contextRef="#ctx0" brushRef="#br0" timeOffset="10135.748">3191 563 6209 0 0,'0'0'2678'0'0,"0"0"-317"0"0,0 0-468 0 0,0 0-403 0 0,0 0-112 0 0,0 0 34 0 0,0 0-28 0 0,0 0-118 0 0,0 0-280 0 0,0 0-290 0 0,0 0-186 0 0,0 0-127 0 0,-4 9-93 0 0,-22 89-1195 0 0,26-96 358 0 0,1 3-3621 0 0,2-2-7037 0 0,-2-2 5094 0 0</inkml:trace>
  <inkml:trace contextRef="#ctx0" brushRef="#br0" timeOffset="10415.753">3254 500 5201 0 0,'0'0'2377'0'0,"0"0"-433"0"0,0 0-606 0 0,0 0-469 0 0,0 0-225 0 0,0 0 70 0 0,0 0 187 0 0,0 0 152 0 0,0 0 48 0 0,0 0-133 0 0,0 0-158 0 0,0 0-94 0 0,0 0-88 0 0,6 8-86 0 0,65 54 687 0 0,22-28 42 0 0,-92-32-1199 0 0,-1 0-1 0 0,0-1 1 0 0,0 1-1 0 0,0-1 1 0 0,0 1-1 0 0,0-1 1 0 0,0 1-1 0 0,0 0 1 0 0,0-1-1 0 0,-1 1 1 0 0,1-1-1 0 0,0 1 1 0 0,-1-1-1 0 0,0 1 1 0 0,1-1-1 0 0,-1 1 1 0 0,0-1-1 0 0,0 1 1 0 0,1-1-1 0 0,-1 0 1 0 0,0 0-1 0 0,-1 1 1 0 0,1-1-1 0 0,0 0 1 0 0,0 0-1 0 0,0 0 1 0 0,-1 0-1 0 0,1 0 1 0 0,0-1-1 0 0,-1 1 1 0 0,1 0-1 0 0,-1 0 1 0 0,-1 0-72 0 0,1 1 95 0 0,-43 31 807 0 0,34-26-801 0 0,0 1 0 0 0,1 0 0 0 0,0 0 1 0 0,0 1-1 0 0,0 0 0 0 0,1 1 0 0 0,1 0 0 0 0,0 0 1 0 0,-3 5-102 0 0,12 24-1313 0 0,11-26-9168 0 0,-10-11 174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51.62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124 184 2785 0 0,'0'0'4757'0'0,"0"0"-3352"0"0,0 0-846 0 0,0 0 80 0 0,0 0 118 0 0,-11 5 62 0 0,3-2-796 0 0,-84 51 3299 0 0,79-28-2605 0 0,35-29 1070 0 0,88-83-362 0 0,-64 48-1223 0 0,2 2 1 0 0,1 2 0 0 0,45-23-203 0 0,-147 113 1728 0 0,-216 251-1726 0 0,268-307-2 0 0,-1 1 0 0 0,1-1 0 0 0,0 0 0 0 0,0 1 1 0 0,0 0-1 0 0,0-1 0 0 0,-1 1 0 0 0,1 0 0 0 0,0-1 0 0 0,0 1 1 0 0,0 0-1 0 0,0 0 0 0 0,1 0 0 0 0,-1 0 0 0 0,0 0 1 0 0,0 0-1 0 0,0 0 0 0 0,1 0 0 0 0,-1 0 0 0 0,1 0 1 0 0,-1 1-1 0 0,1-1 0 0 0,-1 0 0 0 0,1 0 0 0 0,-1 0 1 0 0,1 1-1 0 0,0-1 0 0 0,0 0 0 0 0,0 1 0 0 0,0-1 0 0 0,0 0 1 0 0,0 0-1 0 0,0 1 0 0 0,0-1 0 0 0,0 0 0 0 0,1 1 1 0 0,-1-1-1 0 0,1 0 0 0 0,-1 0 0 0 0,1 0 0 0 0,-1 1 1 0 0,1-1-1 0 0,-1 0 0 0 0,1 0 0 0 0,0 0 0 0 0,0 0 1 0 0,0 0-1 0 0,0 0 0 0 0,-1 0 0 0 0,1 0 0 0 0,0-1 1 0 0,0 1-1 0 0,1 0 0 0 0,-1 0 0 0 0,0-1 0 0 0,1 1 0 0 0,10-3 36 0 0,1 0 0 0 0,-1-1 1 0 0,0-1-1 0 0,0 0 0 0 0,0-1 0 0 0,0 0 0 0 0,-1-1 0 0 0,0 0 0 0 0,0 0 0 0 0,3-4-36 0 0,15-7 39 0 0,322-205 92 0 0,-234 160-51 0 0,-137 86 232 0 0,-28 22-204 0 0,-19 18-69 0 0,2 3 0 0 0,4 3 0 0 0,-7 15-39 0 0,66-85-2 0 0,1 0-1 0 0,0 1 0 0 0,0-1 0 0 0,0 1 1 0 0,0 0-1 0 0,0-1 0 0 0,0 1 0 0 0,0 0 0 0 0,0 0 1 0 0,0-1-1 0 0,0 1 0 0 0,1 0 0 0 0,-1 0 1 0 0,0 0-1 0 0,0 0 0 0 0,1 0 0 0 0,-1 0 0 0 0,1 0 1 0 0,-1 1-1 0 0,1-1 0 0 0,-1 0 0 0 0,1 0 1 0 0,0 0-1 0 0,0 0 0 0 0,-1 1 0 0 0,1-1 0 0 0,0 0 1 0 0,0 0-1 0 0,0 0 0 0 0,0 1 0 0 0,0-1 0 0 0,1 0 1 0 0,-1 0-1 0 0,0 0 0 0 0,1 1 0 0 0,-1-1 1 0 0,0 0-1 0 0,1 0 0 0 0,-1 0 0 0 0,1 0 0 0 0,0 0 1 0 0,-1 0-1 0 0,1 0 0 0 0,0 0 0 0 0,0 0 1 0 0,-1 0-1 0 0,1 0 0 0 0,0-1 0 0 0,0 1 0 0 0,0 0 1 0 0,0 0-1 0 0,0-1 0 0 0,0 1 0 0 0,0-1 1 0 0,0 1-1 0 0,1-1 0 0 0,-1 1 0 0 0,0-1 0 0 0,0 0 1 0 0,0 0-1 0 0,0 1 0 0 0,1-1 0 0 0,-1 0 0 0 0,0 0 1 0 0,0 0-1 0 0,0 0 0 0 0,1 0 0 0 0,-1-1 1 0 0,0 1-1 0 0,0 0 3 0 0,16-4 27 0 0,-1-1-1 0 0,1 0 1 0 0,-1-1 0 0 0,-1-1 0 0 0,1 0 0 0 0,-1-1-1 0 0,10-8-26 0 0,12-5 29 0 0,372-213 143 0 0,-403 231-168 0 0,19-14 20 0 0,2 2 1 0 0,0 0 0 0 0,0 2-1 0 0,1 1 1 0 0,1 2 0 0 0,15-4-25 0 0,-44 14 6 0 0,-1 1 1 0 0,1-1-1 0 0,0 0 1 0 0,0 0-1 0 0,-1 1 0 0 0,1-1 1 0 0,0 0-1 0 0,0 1 1 0 0,0-1-1 0 0,0 1 1 0 0,0-1-1 0 0,-1 0 0 0 0,1 1 1 0 0,0-1-1 0 0,0 1 1 0 0,0-1-1 0 0,0 0 1 0 0,0 1-1 0 0,0-1 0 0 0,0 0 1 0 0,0 1-1 0 0,0-1 1 0 0,1 1-1 0 0,-1-1 1 0 0,0 0-1 0 0,0 1 0 0 0,0-1 1 0 0,0 0-1 0 0,0 1 1 0 0,1-1-1 0 0,-1 0 0 0 0,0 1 1 0 0,0-1-1 0 0,1 0 1 0 0,-1 1-1 0 0,0-1 1 0 0,1 0-1 0 0,-1 0 0 0 0,0 1 1 0 0,0-1-1 0 0,1 0 1 0 0,-1 0-1 0 0,1 0 1 0 0,-1 1-1 0 0,0-1 0 0 0,1 0 1 0 0,-1 0-1 0 0,0 0 1 0 0,1 0-1 0 0,-1 0 1 0 0,1 0-1 0 0,-1 0 0 0 0,0 0 1 0 0,1 0-1 0 0,-1 0 1 0 0,1 0-7 0 0,-33 31 363 0 0,29-29-358 0 0,-252 220 371 0 0,256-222-382 0 0,0 0 0 0 0,0 0 0 0 0,0-1 0 0 0,0 1 0 0 0,0 0 0 0 0,0 0 0 0 0,0 0 0 0 0,0 0 0 0 0,0 0 0 0 0,0 0 0 0 0,0 0 0 0 0,-1 1 0 0 0,1-1 0 0 0,0 0 0 0 0,0 0 0 0 0,0 1 0 0 0,0-1 0 0 0,0 1 0 0 0,0-1 0 0 0,-1 0 0 0 0,1 1 0 0 0,0 0 0 0 0,0-1 0 0 0,-1 1 0 0 0,1-1 0 0 0,0 1 0 0 0,-1 0 0 0 0,1 0-1 0 0,-1-1 1 0 0,1 1 0 0 0,-1 0 0 0 0,1 0 0 0 0,-1 0 0 0 0,1-1 0 0 0,-1 1 0 0 0,0 0 0 0 0,1 0 0 0 0,-1 0 0 0 0,0 0 0 0 0,0 0 0 0 0,0 0 0 0 0,0 0 0 0 0,0 0 0 0 0,0 0 0 0 0,0-1 0 0 0,0 1 0 0 0,0 0 0 0 0,0 0 0 0 0,0 0 0 0 0,-1 0 0 0 0,1 0 0 0 0,0 0 0 0 0,-1 0 0 0 0,1 0 0 0 0,0-1 0 0 0,-1 1 0 0 0,1 0 0 0 0,-1 0 0 0 0,0-1 0 0 0,1 1 0 0 0,-1 0 0 0 0,0-1 0 0 0,1 1 0 0 0,-1 0 0 0 0,0-1 0 0 0,0 1 0 0 0,1-1 0 0 0,-2 1 6 0 0,17-4-17 0 0,0-1 0 0 0,0-1 0 0 0,-1 0 0 0 0,0 0 0 0 0,0-2 0 0 0,0 0 0 0 0,-1 0 0 0 0,0-2 0 0 0,4-2 17 0 0,7-4-9 0 0,250-184 270 0 0,-180 124-178 0 0,-207 188 468 0 0,81-83-584 0 0,-110 123-41 0 0,141-153 71 0 0,0 1-1 0 0,1-1 0 0 0,-1 1 0 0 0,0-1 0 0 0,1 1 0 0 0,-1-1 0 0 0,0 1 0 0 0,1-1 0 0 0,-1 1 0 0 0,1 0 0 0 0,-1-1 1 0 0,1 1-1 0 0,-1 0 0 0 0,1-1 0 0 0,0 1 0 0 0,-1 0 0 0 0,1-1 0 0 0,0 1 0 0 0,-1 0 0 0 0,1 0 0 0 0,0 0 0 0 0,0-1 0 0 0,0 1 1 0 0,0 0-1 0 0,0 0 0 0 0,0 0 0 0 0,0-1 0 0 0,0 1 0 0 0,0 0 0 0 0,0 0 0 0 0,0 0 0 0 0,0-1 0 0 0,1 1 0 0 0,-1 0 0 0 0,0 0 1 0 0,1 0-1 0 0,-1-1 0 0 0,0 1 0 0 0,1 0 0 0 0,-1-1 0 0 0,1 1 0 0 0,-1 0 0 0 0,1-1 0 0 0,-1 1 0 0 0,1-1 0 0 0,0 1 1 0 0,-1-1-1 0 0,1 1 0 0 0,0-1 0 0 0,-1 1 0 0 0,1-1 0 0 0,0 0 0 0 0,0 1 4 0 0,45-10-49 0 0,-3-11 90 0 0,-2-2-1 0 0,0-2 0 0 0,-1-1 0 0 0,-2-3 0 0 0,-1 0 0 0 0,-1-3 1 0 0,-1-1-1 0 0,27-33-40 0 0,-5-19 561 0 0,-78 96-1 0 0,-517 483-1116 0 0,518-477 524 0 0,12-12-3 0 0,0 0 0 0 0,1 1 0 0 0,0-1 0 0 0,0 1 0 0 0,1 1 1 0 0,-1-1-1 0 0,2 1 0 0 0,-1 0 0 0 0,1 1 0 0 0,0 0 35 0 0,5-9-28 0 0,-1 1 1 0 0,1-1-1 0 0,-1 1 0 0 0,1-1 1 0 0,0 1-1 0 0,-1-1 0 0 0,1 1 1 0 0,0-1-1 0 0,0 1 0 0 0,-1 0 1 0 0,1-1-1 0 0,0 1 0 0 0,0 0 1 0 0,0-1-1 0 0,0 1 0 0 0,0 0 1 0 0,0-1-1 0 0,0 1 0 0 0,0 0 1 0 0,0-1-1 0 0,0 1 1 0 0,0-1-1 0 0,0 1 0 0 0,0 0 1 0 0,0-1-1 0 0,1 1 0 0 0,-1 0 1 0 0,0-1-1 0 0,0 1 0 0 0,1-1 1 0 0,-1 1-1 0 0,1-1 0 0 0,-1 1 1 0 0,0-1-1 0 0,1 1 0 0 0,-1-1 1 0 0,1 1-1 0 0,-1-1 0 0 0,1 1 1 0 0,-1-1-1 0 0,1 0 0 0 0,-1 1 1 0 0,1-1-1 0 0,0 0 0 0 0,-1 0 1 0 0,1 1-1 0 0,-1-1 1 0 0,1 0-1 0 0,0 0 0 0 0,-1 0 1 0 0,1 0-1 0 0,0 0 0 0 0,-1 0 1 0 0,1 0-1 0 0,0 0 0 0 0,-1 0 1 0 0,1 0-1 0 0,0 0 0 0 0,-1 0 1 0 0,1 0 27 0 0,38-17-894 0 0,16-36 728 0 0,-55 52 209 0 0,-1 0 0 0 0,0 0 1 0 0,0 0-1 0 0,1 0 0 0 0,-1 1 1 0 0,0-1-1 0 0,0 0 1 0 0,0 1-1 0 0,0-1 0 0 0,0 1 1 0 0,0-1-1 0 0,0 1 0 0 0,0-1 1 0 0,0 1-1 0 0,0 0 0 0 0,0-1 1 0 0,0 1-1 0 0,-1 0 0 0 0,1 0 1 0 0,0 0-1 0 0,0 0 1 0 0,0 0-1 0 0,0 0 0 0 0,0 0 1 0 0,0 0-1 0 0,-1 0 0 0 0,1 1 1 0 0,0-1-1 0 0,0 0 0 0 0,0 1 1 0 0,0-1-1 0 0,0 1 0 0 0,0-1 1 0 0,0 1-1 0 0,0-1 1 0 0,0 1-1 0 0,0 0 0 0 0,1 0 1 0 0,-1-1-1 0 0,0 1 0 0 0,0 0-43 0 0,-17 7 107 0 0,0 1 1 0 0,1 1-1 0 0,0 0 0 0 0,1 1 0 0 0,0 1 0 0 0,0 0 0 0 0,1 1 0 0 0,1 1 1 0 0,-4 5-108 0 0,18-18-30 0 0,-1-1 0 0 0,1 1 0 0 0,-1-1 1 0 0,1 1-1 0 0,0-1 0 0 0,-1 1 0 0 0,1 0 1 0 0,0-1-1 0 0,-1 1 0 0 0,1-1 0 0 0,0 1 1 0 0,0 0-1 0 0,0-1 0 0 0,0 1 1 0 0,-1 0-1 0 0,1-1 0 0 0,0 1 0 0 0,0 0 1 0 0,0-1-1 0 0,0 1 0 0 0,0 0 0 0 0,1-1 1 0 0,-1 1-1 0 0,0 0 0 0 0,0-1 0 0 0,0 1 1 0 0,1 0-1 0 0,-1-1 0 0 0,0 1 0 0 0,0-1 1 0 0,1 1-1 0 0,-1 0 0 0 0,1-1 1 0 0,-1 1-1 0 0,0-1 0 0 0,1 1 0 0 0,-1-1 1 0 0,1 1-1 0 0,-1-1 0 0 0,1 0 0 0 0,0 1 1 0 0,-1-1-1 0 0,1 0 0 0 0,-1 1 0 0 0,1-1 1 0 0,0 0-1 0 0,-1 0 0 0 0,1 1 1 0 0,0-1-1 0 0,-1 0 0 0 0,1 0 0 0 0,0 0 1 0 0,-1 0-1 0 0,1 0 0 0 0,0 0 0 0 0,-1 0 1 0 0,1 0 29 0 0,23 3-4128 0 0,-6-4-6088 0 0,-12 0 1824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55.6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14 4481 0 0,'0'0'1779'0'0,"0"0"-356"0"0,0 0 31 0 0,0 0 246 0 0,0 0 87 0 0,0 0-79 0 0,0 0-255 0 0,0 0-321 0 0,0 0-243 0 0,0 0-168 0 0,0 0-89 0 0,0 0-44 0 0,-3-13 2555 0 0,1 13-3072 0 0,-1 0 0 0 0,0 0 0 0 0,0 0-1 0 0,1 1 1 0 0,-1-1 0 0 0,0 1 0 0 0,1-1 0 0 0,-1 1-1 0 0,1 0 1 0 0,-1 0 0 0 0,1 1 0 0 0,-1-1 0 0 0,1 0-1 0 0,0 1 1 0 0,-1 0 0 0 0,1-1 0 0 0,0 1 0 0 0,0 0-1 0 0,0 0 1 0 0,0 0 0 0 0,1 0 0 0 0,-1 0 0 0 0,1 1-1 0 0,-1-1 1 0 0,1 0 0 0 0,0 1 0 0 0,0-1 0 0 0,0 1-1 0 0,0 0 1 0 0,0-1 0 0 0,0 1 0 0 0,1 0 0 0 0,-1-1-1 0 0,1 1 1 0 0,0 0 0 0 0,0-1 0 0 0,0 1 0 0 0,0 0-1 0 0,0 0 1 0 0,1-1 0 0 0,-1 1 0 0 0,1 0 0 0 0,0-1-1 0 0,0 1 1 0 0,-1 0 0 0 0,2-1 0 0 0,-1 1 0 0 0,0-1-1 0 0,1 0 1 0 0,-1 1 0 0 0,1-1 0 0 0,-1 0 0 0 0,1 0-1 0 0,0 0 1 0 0,0 0 0 0 0,0 0 0 0 0,0-1 0 0 0,1 1-1 0 0,-1 0 1 0 0,0-1 0 0 0,1 0 0 0 0,-1 0 0 0 0,1 1-1 0 0,-1-1 1 0 0,1-1 0 0 0,-1 1 0 0 0,1 0 0 0 0,1 0-71 0 0,-1-1 17 0 0,0 0 0 0 0,0 0 0 0 0,0 0 0 0 0,0 0 1 0 0,0 0-1 0 0,0-1 0 0 0,0 1 0 0 0,0-1 1 0 0,0 0-1 0 0,0 0 0 0 0,0 0 0 0 0,0 0 1 0 0,-1 0-1 0 0,1-1 0 0 0,0 1 0 0 0,-1-1 0 0 0,1 0 1 0 0,-1 0-1 0 0,0 0 0 0 0,1 0 0 0 0,-1 0 1 0 0,0 0-1 0 0,0 0 0 0 0,0-1 0 0 0,-1 1 0 0 0,1-1 1 0 0,0 0-1 0 0,-1 1 0 0 0,0-1 0 0 0,0 0 1 0 0,0 0-1 0 0,0 0 0 0 0,0 0 0 0 0,0 0 0 0 0,-1 0 1 0 0,1 0-18 0 0,-2 0-9 0 0,1 0 0 0 0,0 0 0 0 0,-1 1 0 0 0,0-1 0 0 0,0 0 0 0 0,1 1 0 0 0,-2-1 0 0 0,1 0 0 0 0,0 1 0 0 0,0-1 0 0 0,-1 1 0 0 0,1 0 0 0 0,-1 0 0 0 0,0-1 0 0 0,0 1 1 0 0,0 0-1 0 0,0 0 0 0 0,0 1 0 0 0,0-1 0 0 0,0 0 0 0 0,-1 1 0 0 0,1-1 0 0 0,-1 1 0 0 0,1 0 0 0 0,-3-1 9 0 0,-26 6-3424 0 0,29-1-676 0 0,1-1-5984 0 0,1-1-409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54.6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34 0 0 0,'0'0'974'0'0,"0"0"795"0"0,0 0 216 0 0,0 0-34 0 0,0 0-35 0 0,0 0-98 0 0,0 0-190 0 0,0 0-157 0 0,0 0-117 0 0,0 0-94 0 0,0 0-56 0 0,3-4-90 0 0,9-11-98 0 0,-11 22 3837 0 0,0 29-4559 0 0,-3-9 476 0 0,0-14-1614 0 0,1-1-4513 0 0,5-14-8092 0 0,-2 0 7722 0 0</inkml:trace>
  <inkml:trace contextRef="#ctx0" brushRef="#br0" timeOffset="316.429">100 1 6273 0 0,'0'0'2291'0'0,"0"0"-414"0"0,0 0-169 0 0,0 0-175 0 0,0 0-272 0 0,0 0-258 0 0,0 0-197 0 0,0 0-108 0 0,0 0 12 0 0,0 0 19 0 0,0 0-12 0 0,0 0-49 0 0,0 0-94 0 0,0 6-81 0 0,0 67 867 0 0,0-56-5558 0 0,0-1-4784 0 0,0-14-539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11.8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 0 0 0,'0'0'2111'0'0,"0"0"279"0"0,0 0 50 0 0,0 0-52 0 0,0 0-185 0 0,0 0-276 0 0,0 0-319 0 0,0 0-281 0 0,0 0-208 0 0,0 0-155 0 0,1 0-1189 0 0,1-2 8561 0 0,5 6-8256 0 0,1-1-1 0 0,0-1 0 0 0,-1 1 1 0 0,1-1-1 0 0,0-1 0 0 0,0 0 1 0 0,1 0-1 0 0,-1 0 0 0 0,0-1 1 0 0,0 0-1 0 0,2-1-79 0 0,25 2 180 0 0,-31 0-2859 0 0,-9-1-7377 0 0,-6 2-1199 0 0,8-2 7604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12.1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0 0 0,'0'0'1436'0'0,"0"0"842"0"0,0 0 172 0 0,0 0-110 0 0,0 0-272 0 0,0 0-367 0 0,0 0-372 0 0,0 0-272 0 0,0 0-77 0 0,0 0 15 0 0,0 0 33 0 0,0 0 3 0 0,0 0-70 0 0,0 2-92 0 0,4 1-625 0 0,0-1-1 0 0,0 1 1 0 0,0-1-1 0 0,0 0 1 0 0,1-1-1 0 0,-1 1 1 0 0,0-1 0 0 0,1 0-1 0 0,-1 0 1 0 0,1 0-1 0 0,-1-1 1 0 0,1 1-1 0 0,-1-1 1 0 0,1 0 0 0 0,-1 0-1 0 0,1-1 1 0 0,0 1-1 0 0,-1-1 1 0 0,3-1-244 0 0,11 1 169 0 0,8 6-810 0 0,-14-2-3813 0 0,1-2-7279 0 0,-9-1 3241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14.5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40 31 0 0 0,'0'0'671'0'0,"0"0"1504"0"0,0 0 527 0 0,0 0 64 0 0,0 0-96 0 0,0 0-234 0 0,0 0-278 0 0,0 0-296 0 0,0 0-303 0 0,0 0-267 0 0,0 0-197 0 0,0 0-126 0 0,3-4-99 0 0,13-17 597 0 0,-27 67 2682 0 0,3-6-3956 0 0,-32 99 381 0 0,55-146-9663 0 0,-9 2 1019 0 0,-2 2-3203 0 0</inkml:trace>
  <inkml:trace contextRef="#ctx0" brushRef="#br0" timeOffset="356.782">194 87 11274 0 0,'0'0'2420'0'0,"0"0"-280"0"0,0 0-229 0 0,0 0-196 0 0,0 0-160 0 0,0 0-189 0 0,0 0-265 0 0,0 0-256 0 0,0 0-228 0 0,0 0-176 0 0,0 0-131 0 0,0 0-117 0 0,0 0-38 0 0,2-3 17 0 0,2 31 1460 0 0,-18 35-1128 0 0,15-55-4883 0 0,14-17-13558 0 0,-13 7 11902 0 0</inkml:trace>
  <inkml:trace contextRef="#ctx0" brushRef="#br0" timeOffset="1028.768">289 25 776 0 0,'0'0'3066'0'0,"0"0"-64"0"0,0 0-76 0 0,0 0-204 0 0,0 0-253 0 0,0 0-356 0 0,0 0-442 0 0,0 0-361 0 0,0 0-270 0 0,0 0-176 0 0,0 0-97 0 0,0 0-79 0 0,0 0-50 0 0,1-5-55 0 0,1-14-63 0 0,4 20 3124 0 0,15 28-3297 0 0,-17-21-324 0 0,0-1 0 0 0,0 0-1 0 0,1 0 1 0 0,-1 0 0 0 0,2-1-1 0 0,-1 1 1 0 0,1-1 0 0 0,0-1-1 0 0,0 1 1 0 0,1-1 0 0 0,-1 0-1 0 0,1 0 1 0 0,0-1 0 0 0,1 0-1 0 0,-1 0 1 0 0,5 1-23 0 0,-21-11 597 0 0,3 9-598 0 0,0-1 0 0 0,0 1 0 0 0,0 0 0 0 0,0 1 0 0 0,1 0 0 0 0,-1 0 0 0 0,1 0-1 0 0,0 0 1 0 0,0 1 0 0 0,1 0 0 0 0,-1 0 0 0 0,1 0 0 0 0,0 0 0 0 0,1 1 0 0 0,-1-1-1 0 0,1 1 1 0 0,0 0 0 0 0,0 0 0 0 0,1 1 0 0 0,0-1 0 0 0,0 0 0 0 0,0 1 0 0 0,1-1 0 0 0,0 1-1 0 0,0 0 2 0 0,2-5 7 0 0,0 0 0 0 0,0 0-1 0 0,0 0 1 0 0,0 0 0 0 0,1 0-1 0 0,-1 0 1 0 0,0-1 0 0 0,1 1-1 0 0,-1 0 1 0 0,1-1 0 0 0,0 1-1 0 0,-1-1 1 0 0,1 0 0 0 0,0 0-1 0 0,0 0 1 0 0,0 0 0 0 0,0 0-1 0 0,0 0 1 0 0,0 0 0 0 0,0 0-1 0 0,0-1 1 0 0,0 1 0 0 0,0-1-1 0 0,1 0 1 0 0,-1 1 0 0 0,0-1-1 0 0,0 0 1 0 0,0 0 0 0 0,2-1-7 0 0,-10-1-4186 0 0,-2 0-8370 0 0,5 2-6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47.0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12283 0 0,'0'0'1459'0'0,"0"0"-294"0"0,0 0 142 0 0,0 0 176 0 0,0 0-56 0 0,0 0-265 0 0,0 0-347 0 0,0 0-282 0 0,0 0-165 0 0,0 0-84 0 0,0 0-81 0 0,0 0-68 0 0,0 0-42 0 0,10 0-40 0 0,-10 0-150 0 0,65 0 176 0 0,-48 1-3990 0 0,0 0-4040 0 0,-13 0-2939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13.2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167 13 0 0 0,'0'0'2793'0'0,"0"0"-317"0"0,0 0-62 0 0,0 0 12 0 0,0 0 6 0 0,0 0-64 0 0,0 0-261 0 0,0 0-380 0 0,0 0-363 0 0,0 0-293 0 0,0 0-214 0 0,0 0-160 0 0,0 0-143 0 0,0-3-106 0 0,-4-6 773 0 0,-1 42-296 0 0,2-13-395 0 0,-13 90 810 0 0,18-132-4985 0 0,-2 13-1595 0 0,-1 2-4984 0 0,0 4 1583 0 0</inkml:trace>
  <inkml:trace contextRef="#ctx0" brushRef="#br0" timeOffset="403.244">23 78 0 0 0,'0'0'3038'0'0,"0"0"-399"0"0,0 0-114 0 0,0 0-37 0 0,0 0-187 0 0,0 0-354 0 0,0 0-459 0 0,0 0-424 0 0,0 0-299 0 0,0 0-179 0 0,0 0-74 0 0,0 0-15 0 0,0 0 23 0 0,4-1 25 0 0,189-5 4446 0 0,-157 6-4634 0 0,-36 0-341 0 0,0 0 1 0 0,0 0-1 0 0,0 0-41 0 0,0 0 16 0 0,0 0-14 0 0,0 0 18 0 0,0 0-45 0 0,0 0-31 0 0,0 0-19 0 0,0 0-83 0 0,0 0-60 0 0,0 0-41 0 0,-3 9-7648 0 0,0-4-2025 0 0,0-3 2537 0 0</inkml:trace>
  <inkml:trace contextRef="#ctx0" brushRef="#br0" timeOffset="814.063">0 231 5305 0 0,'0'0'2434'0'0,"0"0"-332"0"0,0 0-126 0 0,0 0 58 0 0,0 0-96 0 0,0 0-305 0 0,0 0-398 0 0,0 0-365 0 0,0 0-191 0 0,0 0-67 0 0,0 0-45 0 0,0 0-1 0 0,0 0-27 0 0,4 0-56 0 0,209-13 3071 0 0,-211 12-3754 0 0,-1-1-4837 0 0,0-2-7444 0 0,0 3 3672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01.79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83 10602 0 0,'0'0'1341'0'0,"0"0"-333"0"0,0 0 133 0 0,0 0 405 0 0,0 0 245 0 0,0 0-43 0 0,0 0-311 0 0,0 0-392 0 0,0 0-303 0 0,0 0-225 0 0,0 0-169 0 0,0 0-85 0 0,0 0-59 0 0,-6-1 4 0 0,-13 0 333 0 0,38 4 1123 0 0,166-2-686 0 0,-183-7-5702 0 0,-23 0-8650 0 0,20 5 10657 0 0,-3 0-3592 0 0</inkml:trace>
  <inkml:trace contextRef="#ctx0" brushRef="#br0" timeOffset="370.767">121 1 4441 0 0,'0'0'2532'0'0,"0"0"-390"0"0,0 0-15 0 0,0 0 205 0 0,0 0 29 0 0,0 0-199 0 0,0 0-496 0 0,0 0-571 0 0,0 0-376 0 0,0 0-187 0 0,0 0 55 0 0,0 0 113 0 0,0 0-6 0 0,-4 9-12 0 0,-54 152 916 0 0,57-143-2670 0 0,3-12-2204 0 0,2-2-4178 0 0,-2-3-4065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58.5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1048 1311 16436 0 0,'0'0'334'0'0,"0"0"-68"0"0,0 0 151 0 0,0 0 271 0 0,0 0 223 0 0,0 0 53 0 0,10-7-102 0 0,33-22-174 0 0,-42 28-641 0 0,1 0 0 0 0,-1 0 0 0 0,0 0-1 0 0,1 0 1 0 0,-1 0 0 0 0,1 0 0 0 0,0 1 0 0 0,-1-1 0 0 0,1 0 0 0 0,0 1 0 0 0,-1-1 0 0 0,1 1-1 0 0,0-1 1 0 0,-1 1 0 0 0,1 0 0 0 0,0 0 0 0 0,0 0 0 0 0,0 0 0 0 0,-1 0 0 0 0,1 0-1 0 0,0 1 1 0 0,0-1 0 0 0,-1 0 0 0 0,1 1 0 0 0,0 0 0 0 0,-1-1 0 0 0,1 1 0 0 0,-1 0 0 0 0,1 0-1 0 0,-1 0 1 0 0,1 0 0 0 0,-1 0 0 0 0,1 0 0 0 0,-1 0 0 0 0,0 0 0 0 0,0 0 0 0 0,1 1-1 0 0,-1-1 1 0 0,0 1 0 0 0,0-1 0 0 0,0 1 0 0 0,-1-1 0 0 0,1 1 0 0 0,0 0-47 0 0,-6 41 771 0 0,-87 37 220 0 0,122-72-124 0 0,93-19-959 0 0,-70 6-4663 0 0,0 1-9052 0 0,-43 3 6203 0 0</inkml:trace>
  <inkml:trace contextRef="#ctx0" brushRef="#br0" timeOffset="-16947.603">2192 171 7914 0 0,'0'0'2442'0'0,"0"0"-285"0"0,0 0-64 0 0,0 0 1 0 0,0 0-206 0 0,0 0-312 0 0,0 0-305 0 0,0 0-319 0 0,0 0-251 0 0,0 0-191 0 0,0 0-163 0 0,0 0-83 0 0,0 0-26 0 0,-3 1 7 0 0,-1 3-146 0 0,-1 0 0 0 0,1 0 0 0 0,0 1 0 0 0,1-1 0 0 0,-1 1 0 0 0,1 0 0 0 0,0 0 0 0 0,0 0 0 0 0,0 0 0 0 0,0 0 0 0 0,1 1 0 0 0,0-1 0 0 0,0 1 0 0 0,1 0 1 0 0,0 0-1 0 0,0-1 0 0 0,0 1 0 0 0,0 0 0 0 0,1 1-99 0 0,0-6-39 0 0,1 0 1 0 0,-1 0 0 0 0,0-1-1 0 0,0 1 1 0 0,1 0 0 0 0,-1 0-1 0 0,1-1 1 0 0,-1 1 0 0 0,0 0-1 0 0,1-1 1 0 0,0 1 0 0 0,-1 0-1 0 0,1-1 1 0 0,-1 1 0 0 0,1-1-1 0 0,0 1 1 0 0,-1-1 0 0 0,1 1-1 0 0,0-1 1 0 0,-1 1 0 0 0,1-1-1 0 0,0 0 1 0 0,0 1 0 0 0,-1-1-1 0 0,1 0 1 0 0,0 0 0 0 0,0 0-1 0 0,0 0 1 0 0,0 1 0 0 0,-1-1-1 0 0,1 0 1 0 0,0 0 0 0 0,0 0-1 0 0,0-1 1 0 0,0 1 0 0 0,-1 0-1 0 0,1 0 1 0 0,0 0 0 0 0,0-1-1 0 0,-1 1 1 0 0,1 0 0 0 0,0-1-1 0 0,0 1 1 0 0,-1-1 0 0 0,1 1 38 0 0,12-5-4198 0 0,-4-1-4130 0 0,-5 3-762 0 0</inkml:trace>
  <inkml:trace contextRef="#ctx0" brushRef="#br0" timeOffset="-16655.53">2248 75 9146 0 0,'0'0'1312'0'0,"0"0"57"0"0,0 0 167 0 0,0 0-56 0 0,0 0-232 0 0,0 0-399 0 0,0 0-473 0 0,0 0-304 0 0,0 0-200 0 0,0 0-144 0 0,0 0-168 0 0,0 0-409 0 0,0 0-903 0 0,0 0-2641 0 0,-14 15-5161 0 0</inkml:trace>
  <inkml:trace contextRef="#ctx0" brushRef="#br0" timeOffset="-16352.535">2459 182 12963 0 0,'0'0'431'0'0,"0"0"-211"0"0,0 0 56 0 0,0 0 209 0 0,0 0 203 0 0,0 0 102 0 0,0 0-71 0 0,0 0-171 0 0,0 0-167 0 0,0 0-125 0 0,0 0-52 0 0,0 0-5 0 0,0 0 62 0 0,6-7 94 0 0,18-20 78 0 0,-56 20 1390 0 0,31 6-1794 0 0,-1 1-1 0 0,0-1 0 0 0,0 1 0 0 0,0 0 0 0 0,1-1 0 0 0,-1 1 0 0 0,0 0 0 0 0,0 0 0 0 0,0 0 0 0 0,0 0 0 0 0,1 1 0 0 0,-1-1 0 0 0,0 0 0 0 0,0 1 0 0 0,1-1 0 0 0,-1 1 0 0 0,0 0 0 0 0,0-1 0 0 0,1 1 0 0 0,-1 0 0 0 0,1 0 0 0 0,-1 0 0 0 0,1 0 0 0 0,-1 1 0 0 0,1-1 0 0 0,0 0 0 0 0,-1 0 0 0 0,1 1 0 0 0,0-1 0 0 0,0 1 0 0 0,0-1 0 0 0,0 1 0 0 0,0 0 1 0 0,1-1-1 0 0,-1 1 0 0 0,0 0 0 0 0,1-1 0 0 0,-1 1 0 0 0,1 0 0 0 0,0 0 0 0 0,-1 0 0 0 0,1 0 0 0 0,0-1 0 0 0,0 1 0 0 0,0 0 0 0 0,0 0 0 0 0,1 0 0 0 0,-1-1 0 0 0,0 1 0 0 0,1 0 0 0 0,-1 0 0 0 0,1 0 0 0 0,0 0-28 0 0,62 57 700 0 0,-113-46 1037 0 0,-30-20-1180 0 0,81 5-787 0 0,-1 1 0 0 0,0-1 0 0 0,0 1 0 0 0,0-1 0 0 0,1 0 0 0 0,-1 1 0 0 0,1-1 0 0 0,-1 1 0 0 0,1-1 0 0 0,0 1 0 0 0,-1 0 0 0 0,1-1 0 0 0,0 1 0 0 0,0-1 0 0 0,0 1 1 0 0,0 0-1 0 0,0 0 0 0 0,0 0 0 0 0,1 0 0 0 0,-1 0 0 0 0,0 0 0 0 0,0 0 0 0 0,1 0 0 0 0,-1 0 0 0 0,1 0 0 0 0,-1 1 0 0 0,2-1 230 0 0,6-5-6630 0 0,-2 2-4683 0 0</inkml:trace>
  <inkml:trace contextRef="#ctx0" brushRef="#br0" timeOffset="-17616.926">1907 30 6593 0 0,'0'0'966'0'0,"0"0"-90"0"0,0 0 224 0 0,0 0 325 0 0,0 0 182 0 0,0 0 1 0 0,0 0-226 0 0,0 0-306 0 0,0 0-256 0 0,0 0-180 0 0,0 0-96 0 0,0 0-40 0 0,0 0 3 0 0,-6-5 17 0 0,-22-19 515 0 0,11 30 2473 0 0,-5 54-2642 0 0,-18 158 996 0 0,41-216-1871 0 0,-1-1-1 0 0,0 1 0 0 0,0-1 1 0 0,0 1-1 0 0,0-1 1 0 0,0 1-1 0 0,0 0 1 0 0,0-1-1 0 0,-1 1 0 0 0,1-1 1 0 0,0 1-1 0 0,-1-1 1 0 0,1 1-1 0 0,-1-1 0 0 0,0 1 1 0 0,1-1-1 0 0,-1 0 1 0 0,0 1-1 0 0,0-1 1 0 0,0 0-1 0 0,0 0 0 0 0,0 1 1 0 0,0-1-1 0 0,0 0 1 0 0,-1 0-1 0 0,1 0 0 0 0,0 0 1 0 0,-1-1-1 0 0,1 1 1 0 0,0 0-1 0 0,-1 0 1 0 0,1-1-1 0 0,-1 1 0 0 0,1-1 1 0 0,-1 1-1 0 0,1-1 1 0 0,-1 0-1 0 0,0 0 1 0 0,1 0-1 0 0,-1 1 0 0 0,1-1 1 0 0,-1-1-1 0 0,1 1 1 0 0,-1 0-1 0 0,0 0 0 0 0,1-1 1 0 0,-1 1-1 0 0,1-1 1 0 0,-1 1-1 0 0,1-1 1 0 0,0 1-1 0 0,-1-1 0 0 0,1 0 1 0 0,-2-1 5 0 0,-20-22-5395 0 0,11 5-6711 0 0,9 14 2449 0 0</inkml:trace>
  <inkml:trace contextRef="#ctx0" brushRef="#br0" timeOffset="-17213.425">1588 192 5665 0 0,'0'0'2149'0'0,"0"0"-705"0"0,0 0-192 0 0,0 0 162 0 0,0 0 24 0 0,0 0-136 0 0,0 0-195 0 0,0 0-172 0 0,0 0-67 0 0,0 0-11 0 0,0 0-71 0 0,0 0-100 0 0,0 0-89 0 0,12 1-82 0 0,209 5 2434 0 0,-192-7-3944 0 0,16 0 3898 0 0,-1 0-6345 0 0,-14 1-8784 0 0,-29 0 2022 0 0</inkml:trace>
  <inkml:trace contextRef="#ctx0" brushRef="#br0" timeOffset="-21348.607">240 156 0 0 0,'0'0'1159'0'0,"0"0"-6"0"0,0 0 34 0 0,0 0 184 0 0,0 0 231 0 0,0 0 70 0 0,0 0-163 0 0,0 0-250 0 0,0 0-218 0 0,0 0-181 0 0,0 0-90 0 0,-2 9 3715 0 0,-2 8-1945 0 0,-5 14 1377 0 0,25-69-2855 0 0,-15 36-1064 0 0,0 0-1 0 0,0-1 1 0 0,0 1 0 0 0,0-1-1 0 0,-1 1 1 0 0,1-1 0 0 0,-1 1 0 0 0,1-1-1 0 0,-1 1 1 0 0,0-1 0 0 0,0 1 0 0 0,0-1-1 0 0,0 0 1 0 0,-1 1 0 0 0,1-1-1 0 0,-1 1 1 0 0,1-1 0 0 0,-1 1 0 0 0,0-1-1 0 0,0 1 1 0 0,0 0 0 0 0,0-1 0 0 0,0 1-1 0 0,-1 0 1 0 0,1 0 0 0 0,-1 0 0 0 0,0 0-1 0 0,1 0 1 0 0,-1 0 0 0 0,0 0-1 0 0,0 1 1 0 0,0-1 0 0 0,0 1 0 0 0,0-1-1 0 0,-1 1 1 0 0,1 0 0 0 0,0 0 0 0 0,-1 0-1 0 0,1 0 1 0 0,-1 0 0 0 0,1 1-1 0 0,-1-1 1 0 0,1 1 0 0 0,-1-1 0 0 0,1 1-1 0 0,-1 0 1 0 0,1 0 0 0 0,-1 0 0 0 0,1 0-1 0 0,-1 1 1 0 0,0-1 0 0 0,1 1 0 0 0,-1-1-1 0 0,1 1 1 0 0,0 0 0 0 0,-1 0-1 0 0,-1 1 3 0 0,0-1-7 0 0,0-1-1 0 0,0 1 0 0 0,0 0 0 0 0,1 1 0 0 0,-1-1 0 0 0,0 1 0 0 0,1 0 0 0 0,-1 0 0 0 0,1 0 0 0 0,0 0 1 0 0,0 0-1 0 0,0 1 0 0 0,0-1 0 0 0,0 1 0 0 0,0 0 0 0 0,0 0 0 0 0,1 0 0 0 0,0 0 0 0 0,-1 1 0 0 0,1-1 1 0 0,1 1-1 0 0,-1-1 0 0 0,0 1 0 0 0,1 0 0 0 0,0-1 0 0 0,-1 1 0 0 0,2 0 0 0 0,-1 0 0 0 0,0 0 0 0 0,1 0 1 0 0,0 0-1 0 0,0 0 0 0 0,0 0 0 0 0,0 0 0 0 0,0-1 0 0 0,1 1 0 0 0,0 0 0 0 0,0 0 0 0 0,0 1 8 0 0,21 20 35 0 0,-20-24-32 0 0,1-1 0 0 0,-1 2 1 0 0,0-1-1 0 0,0 0 1 0 0,0 0-1 0 0,0 1 1 0 0,-1-1-1 0 0,1 1 0 0 0,0-1 1 0 0,-1 1-1 0 0,1 0 1 0 0,0 0-1 0 0,-1-1 1 0 0,0 1-1 0 0,0 0 0 0 0,1 1 1 0 0,-1-1-1 0 0,0 0 1 0 0,-1 0-1 0 0,1 0 1 0 0,0 0-1 0 0,-1 1 0 0 0,1-1 1 0 0,-1 0-1 0 0,0 1 1 0 0,1-1-1 0 0,-1 0 1 0 0,0 1-1 0 0,-1-1 0 0 0,1 0 1 0 0,0 1-1 0 0,-1-1 1 0 0,1 0-1 0 0,-1 1 1 0 0,0-1-1 0 0,1 0 0 0 0,-1 0 1 0 0,0 0-1 0 0,-1 0 1 0 0,1 0-1 0 0,0 0 1 0 0,-1 0-1 0 0,1 0 0 0 0,-1 0 1 0 0,1 0-1 0 0,-1-1 1 0 0,0 1-1 0 0,0-1-3 0 0,0 2 29 0 0,-1-1 0 0 0,1 0 1 0 0,-1-1-1 0 0,1 1 0 0 0,-1 0 0 0 0,0-1 0 0 0,0 0 0 0 0,0 1 0 0 0,0-1 1 0 0,0 0-1 0 0,0 0 0 0 0,0-1 0 0 0,0 1 0 0 0,0-1 0 0 0,-1 0 0 0 0,1 1 1 0 0,0-1-1 0 0,0-1 0 0 0,0 1 0 0 0,-1 0 0 0 0,1-1 0 0 0,0 0 1 0 0,0 1-1 0 0,0-1 0 0 0,0-1 0 0 0,0 1 0 0 0,0 0 0 0 0,0-1 0 0 0,1 1 1 0 0,-1-1-1 0 0,0 0 0 0 0,1 0 0 0 0,-1 0 0 0 0,1 0 0 0 0,0 0 0 0 0,0-1 1 0 0,0 1-1 0 0,0-1 0 0 0,0 1 0 0 0,0-1 0 0 0,1 0 0 0 0,-1 0 1 0 0,1 1-1 0 0,0-1 0 0 0,0 0 0 0 0,0 0 0 0 0,0-1 0 0 0,0 1 0 0 0,0-3-29 0 0,21-3-5292 0 0,-4 7-5000 0 0,-15 2 8310 0 0,2 0-7228 0 0</inkml:trace>
  <inkml:trace contextRef="#ctx0" brushRef="#br0" timeOffset="-20411.57">191 299 5161 0 0,'0'0'1292'0'0,"0"0"-229"0"0,0 0 55 0 0,0 0 339 0 0,0 0 236 0 0,0 0-18 0 0,0 0-261 0 0,0 0-362 0 0,0 0-269 0 0,0 0-118 0 0,0 0-45 0 0,0 0-9 0 0,0 0 24 0 0,4-4-20 0 0,49-60 3572 0 0,-52 66-4167 0 0,1-1-1 0 0,-1 1 0 0 0,0 0 1 0 0,0 0-1 0 0,0 0 0 0 0,-1 0 1 0 0,1 1-1 0 0,0-1 0 0 0,-1 0 1 0 0,1 0-1 0 0,-1 0 1 0 0,0 0-1 0 0,0 1 0 0 0,0-1 1 0 0,0 0-1 0 0,0 0 0 0 0,0 0 1 0 0,-1 1-1 0 0,1-1 0 0 0,-1 0 1 0 0,1 0-1 0 0,-1 0 1 0 0,0 1-20 0 0,-7 52 116 0 0,10-54-93 0 0,0-1 0 0 0,0 1 0 0 0,-1-1 0 0 0,1 0 0 0 0,0 0 0 0 0,0 0 0 0 0,0 0 0 0 0,-1 0 0 0 0,1 0 0 0 0,0-1 0 0 0,0 1 0 0 0,0-1 0 0 0,-1 1 0 0 0,1-1 0 0 0,0 0 0 0 0,-1 1 0 0 0,1-1 0 0 0,-1 0 0 0 0,1 0 1 0 0,0 0-1 0 0,-1 0 0 0 0,0 0 0 0 0,1-1 0 0 0,-1 1 0 0 0,0 0-23 0 0,1-1 16 0 0,87-88 409 0 0,-89 90-365 0 0,0 0-25 0 0,0 0-47 0 0,0 0-11 0 0,-22 72-212 0 0,22-71 237 0 0,-1 1-1 0 0,1 0 0 0 0,-1-1 0 0 0,1 1 1 0 0,0-1-1 0 0,0 1 0 0 0,0 0 0 0 0,0-1 1 0 0,0 1-1 0 0,0-1 0 0 0,0 1 0 0 0,1 0 0 0 0,-1-1 1 0 0,1 1-1 0 0,-1-1 0 0 0,1 1 0 0 0,-1-1 1 0 0,1 1-1 0 0,0-1 0 0 0,0 0 0 0 0,0 1 1 0 0,0-1-1 0 0,0 0 0 0 0,0 0 0 0 0,0 1 1 0 0,0-1-1 0 0,0 0 0 0 0,0 0 0 0 0,1 0 0 0 0,-1 0 1 0 0,0-1-1 0 0,1 1 0 0 0,-1 0 0 0 0,1-1 1 0 0,-1 1-1 0 0,1 0 0 0 0,-1-1 0 0 0,1 0 1 0 0,-1 1-1 0 0,1-1 0 0 0,0 0 0 0 0,-1 0 1 0 0,1 0-1 0 0,-1 0 0 0 0,1 0 0 0 0,0 0 0 0 0,-1 0 1 0 0,1-1-1 0 0,-1 1 0 0 0,1-1 0 0 0,-1 1 1 0 0,1-1-1 0 0,-1 1 0 0 0,2-2-1 0 0,6-2 14 0 0,0-1 0 0 0,-1 0 0 0 0,1-1 0 0 0,-1 0 0 0 0,0-1 0 0 0,-1 1 0 0 0,0-1 0 0 0,0-1 0 0 0,0 1 0 0 0,-1-1-1 0 0,0 0 1 0 0,0-1 0 0 0,-1 0 0 0 0,0 0 0 0 0,-1 0 0 0 0,0 0 0 0 0,0 0 0 0 0,-1-1 0 0 0,0 0 0 0 0,-1 0 0 0 0,0 0 0 0 0,0-3-14 0 0,-19 27-127 0 0,8 8 176 0 0,1 1 0 0 0,1 0 1 0 0,1 0-1 0 0,1 0 0 0 0,1 1 0 0 0,1 0 0 0 0,1-1 1 0 0,1 13-50 0 0,1-28 18 0 0,-9 12-1309 0 0,3-22-5484 0 0,4-11-7584 0 0,2 9 10680 0 0</inkml:trace>
  <inkml:trace contextRef="#ctx0" brushRef="#br0" timeOffset="-20123.869">484 259 0 0 0,'0'0'908'0'0,"0"0"675"0"0,0 0 262 0 0,0 0 122 0 0,0 0 45 0 0,0 0-166 0 0,0 0-310 0 0,0 0-294 0 0,10-3-235 0 0,34-10-162 0 0,-42 12-743 0 0,1 0 1 0 0,-1 1-1 0 0,1-1 0 0 0,-1 1 0 0 0,1 0 0 0 0,-1 0 1 0 0,1 0-1 0 0,-1 0 0 0 0,0 0 0 0 0,1 0 1 0 0,-1 1-1 0 0,1-1 0 0 0,-1 1 0 0 0,1 0 0 0 0,-1 0 1 0 0,0-1-1 0 0,1 2 0 0 0,-1-1 0 0 0,0 0 1 0 0,0 0-1 0 0,0 1 0 0 0,0-1 0 0 0,0 1 0 0 0,0-1 1 0 0,0 1-1 0 0,-1 0 0 0 0,1 0 0 0 0,-1 0 1 0 0,1 0-1 0 0,-1 0 0 0 0,0 0 0 0 0,1 0 0 0 0,-1 1 1 0 0,0-1-1 0 0,0 0 0 0 0,-1 1 0 0 0,1-1 1 0 0,-1 1-1 0 0,1-1 0 0 0,-1 0 0 0 0,0 1 0 0 0,1-1 1 0 0,-1 1-1 0 0,-1-1 0 0 0,1 1 0 0 0,0-1 1 0 0,0 1-1 0 0,-1-1 0 0 0,0 1 0 0 0,1-1 0 0 0,-1 0 1 0 0,0 1-1 0 0,0-1 0 0 0,0 0 0 0 0,-1 0 1 0 0,1 0-1 0 0,0 0 0 0 0,-1 0 0 0 0,1 0 0 0 0,-2 1-102 0 0,-2 1 19 0 0,0-1 0 0 0,0 0-1 0 0,0 0 1 0 0,0 0-1 0 0,0-1 1 0 0,-1 0 0 0 0,1 0-1 0 0,-1 0 1 0 0,1-1-1 0 0,-1 0 1 0 0,0 0 0 0 0,0 0-1 0 0,1-1 1 0 0,-1 0-1 0 0,0 0 1 0 0,-1 0-19 0 0,18-28-8362 0 0,3 13-767 0 0,-9 10 5398 0 0</inkml:trace>
  <inkml:trace contextRef="#ctx0" brushRef="#br0" timeOffset="-19838.939">715 159 3465 0 0,'0'0'2187'0'0,"0"0"-20"0"0,0 0 129 0 0,0 0 45 0 0,0 0-147 0 0,0 0-292 0 0,0 0-386 0 0,0 0-381 0 0,0 0-344 0 0,0 0-290 0 0,0 0-166 0 0,0 0-24 0 0,0 0 22 0 0,2 1 98 0 0,0 4-248 0 0,0-1 0 0 0,0 1 1 0 0,0 0-1 0 0,-1 0 0 0 0,1 0 1 0 0,-1 0-1 0 0,0 0 0 0 0,-1 0 1 0 0,1 0-1 0 0,-1 0 1 0 0,0 0-1 0 0,0 0 0 0 0,-1 0 1 0 0,0 0-1 0 0,0 0 0 0 0,0 0 1 0 0,0 0-1 0 0,-1-1 0 0 0,1 1 1 0 0,-3 3-184 0 0,2 1 128 0 0,-35 136 678 0 0,26-129-2562 0 0,2-18-6137 0 0,3-14-3570 0 0,5 3 6189 0 0,1 8 5154 0 0</inkml:trace>
  <inkml:trace contextRef="#ctx0" brushRef="#br0" timeOffset="-19475.624">671 286 0 0 0,'0'0'2461'0'0,"0"0"-9"0"0,0 0-125 0 0,0 0-200 0 0,0 0-250 0 0,11-7-262 0 0,35-22-208 0 0,-43 28-1169 0 0,0-1 1 0 0,0 1 0 0 0,0 0 0 0 0,0 0-1 0 0,0 0 1 0 0,0 0 0 0 0,0 0 0 0 0,0 1-1 0 0,1-1 1 0 0,-1 1 0 0 0,0 0 0 0 0,0 0-1 0 0,0 0 1 0 0,1 1 0 0 0,-1-1 0 0 0,0 1-1 0 0,0-1 1 0 0,0 1 0 0 0,0 0 0 0 0,2 1-239 0 0,-4-2 80 0 0,1 1-13 0 0,0 0 0 0 0,-1 0-1 0 0,1 0 1 0 0,0 1 0 0 0,-1-1-1 0 0,1 0 1 0 0,-1 1-1 0 0,1-1 1 0 0,-1 1 0 0 0,0-1-1 0 0,1 1 1 0 0,-1 0-1 0 0,0 0 1 0 0,0-1 0 0 0,0 1-1 0 0,0 0 1 0 0,-1 0-1 0 0,1 0 1 0 0,0 0 0 0 0,-1 0-1 0 0,0 0 1 0 0,1 0 0 0 0,-1 0-1 0 0,0 0 1 0 0,0 0-1 0 0,0 0 1 0 0,0 1 0 0 0,0-1-1 0 0,-1 0 1 0 0,1 0-1 0 0,-1 0 1 0 0,1 0 0 0 0,-1 0-1 0 0,0 0 1 0 0,1-1 0 0 0,-1 1-1 0 0,0 0 1 0 0,0 0-1 0 0,-1 0 1 0 0,1-1 0 0 0,0 1-1 0 0,0-1 1 0 0,-1 1-1 0 0,1-1 1 0 0,-1 1 0 0 0,0-1-1 0 0,1 0 1 0 0,-1 0 0 0 0,0 0-1 0 0,0 0 1 0 0,1 0-1 0 0,-1 0 1 0 0,0 0 0 0 0,0 0-1 0 0,0-1 1 0 0,0 1-1 0 0,0-1 1 0 0,0 0 0 0 0,0 1-1 0 0,-1-1-66 0 0,-34 7-264 0 0,40-18-6672 0 0,2 4-2051 0 0,-2 3 2056 0 0</inkml:trace>
  <inkml:trace contextRef="#ctx0" brushRef="#br0" timeOffset="-19006.975">900 223 8882 0 0,'0'0'1428'0'0,"0"0"-106"0"0,0 0 30 0 0,0 0 154 0 0,0 0-13 0 0,0 0-223 0 0,0 0-274 0 0,0 0-248 0 0,0 0-177 0 0,0 0-97 0 0,0 0-101 0 0,0 0-74 0 0,0 0-35 0 0,-7 8-47 0 0,-23 25-15 0 0,29-31-169 0 0,0-1 0 0 0,1 0 1 0 0,-1 1-1 0 0,0-1 1 0 0,0 1-1 0 0,1-1 0 0 0,-1 1 1 0 0,0-1-1 0 0,1 1 1 0 0,0 0-1 0 0,-1-1 1 0 0,1 1-1 0 0,0 0 0 0 0,0-1 1 0 0,0 1-1 0 0,0 0 1 0 0,0-1-1 0 0,0 1 0 0 0,0 0 1 0 0,1-1-1 0 0,-1 1 1 0 0,1-1-1 0 0,-1 1 1 0 0,1 0-1 0 0,-1-1 0 0 0,1 1 1 0 0,0-1-1 0 0,0 0 1 0 0,0 1-1 0 0,0-1 0 0 0,0 0 1 0 0,0 1-1 0 0,0-1 1 0 0,0 0-1 0 0,1 0 1 0 0,-1 0-1 0 0,0 0 0 0 0,1 0 1 0 0,-1 0-1 0 0,1 0 1 0 0,-1-1-1 0 0,1 1 1 0 0,-1 0-1 0 0,1-1 0 0 0,-1 1 1 0 0,1-1-1 0 0,0 0 1 0 0,-1 1-1 0 0,1-1 0 0 0,0 0 1 0 0,-1 0-1 0 0,2 0-33 0 0,0-1 19 0 0,0 1 0 0 0,0-1 0 0 0,0 0 0 0 0,0 0 0 0 0,-1 0 0 0 0,1 0-1 0 0,0 0 1 0 0,-1-1 0 0 0,1 1 0 0 0,-1-1 0 0 0,1 0 0 0 0,-1 1 0 0 0,0-1 0 0 0,0 0-1 0 0,1-1 1 0 0,-2 1 0 0 0,1 0 0 0 0,0-1 0 0 0,0 1 0 0 0,-1-1 0 0 0,1 1 0 0 0,-1-1-1 0 0,0 1 1 0 0,0-1 0 0 0,0 0 0 0 0,0 0 0 0 0,0 0 0 0 0,-1 0 0 0 0,1 0 0 0 0,-1 0 0 0 0,0 1-1 0 0,1-1 1 0 0,-1 0 0 0 0,-1 0 0 0 0,1 0 0 0 0,0 0 0 0 0,-1 0 0 0 0,0 0 0 0 0,0 0-1 0 0,1 0 1 0 0,-2 1 0 0 0,1-1 0 0 0,0 0 0 0 0,0 1 0 0 0,-2-2-19 0 0,6 15-546 0 0,14 1 770 0 0,86-40 167 0 0,-96 71 0 0 0,-30 21 136 0 0,22-63 540 0 0,0-1-3515 0 0,0-2-12619 0 0,1 1 6544 0 0</inkml:trace>
  <inkml:trace contextRef="#ctx0" brushRef="#br0" timeOffset="-18535.599">1147 244 7114 0 0,'0'0'985'0'0,"0"0"-294"0"0,0 0 72 0 0,0 0 348 0 0,0 0 250 0 0,0 0 18 0 0,0 0-137 0 0,0 0-233 0 0,0 0-164 0 0,0 0-76 0 0,0 0-74 0 0,0 0-58 0 0,0 0-65 0 0,2 5-79 0 0,6 15-71 0 0,-7-19-328 0 0,1 0-1 0 0,-1-1 1 0 0,1 1-1 0 0,-1 0 1 0 0,1-1 0 0 0,0 0-1 0 0,-1 1 1 0 0,1-1-1 0 0,0 0 1 0 0,-1 0-1 0 0,1 0 1 0 0,0 0-1 0 0,0 0 1 0 0,-1 0-1 0 0,1 0 1 0 0,0 0 0 0 0,-1-1-1 0 0,1 1 1 0 0,0-1-1 0 0,-1 1 1 0 0,1-1-1 0 0,-1 0 1 0 0,1 0-1 0 0,-1 0 1 0 0,1 1-1 0 0,-1-1 1 0 0,0-1 0 0 0,2 0-94 0 0,-2 2 22 0 0,0-1 1 0 0,-1 0 0 0 0,1 0 0 0 0,0 0-1 0 0,0 1 1 0 0,0-1 0 0 0,-1 0 0 0 0,1 0 0 0 0,0 0-1 0 0,-1 0 1 0 0,1-1 0 0 0,-1 1 0 0 0,1 0-1 0 0,-1 0 1 0 0,1 0 0 0 0,-1 0 0 0 0,0-1-1 0 0,0 1 1 0 0,0 0 0 0 0,0 0 0 0 0,0 0 0 0 0,0-1-1 0 0,0 1 1 0 0,0 0 0 0 0,0 0 0 0 0,0 0-1 0 0,0-1 1 0 0,-1 1 0 0 0,1 0 0 0 0,-1 0 0 0 0,1 0-1 0 0,-1 0 1 0 0,1 0 0 0 0,-1 0 0 0 0,0 0-1 0 0,1 0 1 0 0,-1 0 0 0 0,0 0 0 0 0,0 0 0 0 0,0 0-1 0 0,1 0 1 0 0,-1 1 0 0 0,0-1 0 0 0,0 0-1 0 0,0 1 1 0 0,0-1 0 0 0,-1 0 0 0 0,1 1 0 0 0,0 0-1 0 0,0-1 1 0 0,0 1 0 0 0,0 0 0 0 0,-1-1-1 0 0,1 1 1 0 0,0 0 0 0 0,0 0 0 0 0,0 0 0 0 0,-1 0-1 0 0,1 0 1 0 0,0 0 0 0 0,0 0 0 0 0,0 1-1 0 0,-1-1-22 0 0,-3 2 24 0 0,0 0 0 0 0,1 0 0 0 0,-1 0-1 0 0,1 1 1 0 0,0 0 0 0 0,0-1-1 0 0,0 2 1 0 0,0-1 0 0 0,1 0 0 0 0,-1 1-1 0 0,1-1 1 0 0,0 1 0 0 0,0 0-1 0 0,0 0 1 0 0,0 1 0 0 0,1-1-1 0 0,-1 0 1 0 0,1 1 0 0 0,0-1 0 0 0,1 1-1 0 0,-1 0 1 0 0,0 4-24 0 0,4-6 77 0 0,0 0 1 0 0,0-1-1 0 0,0 1 1 0 0,1 0-1 0 0,-1-1 1 0 0,1 1-1 0 0,-1-1 1 0 0,1 0-1 0 0,0 0 1 0 0,0 0-1 0 0,0 0 1 0 0,0-1-1 0 0,0 1 1 0 0,0-1-1 0 0,0 1 1 0 0,1-1-1 0 0,-1 0 1 0 0,0-1-1 0 0,1 1 1 0 0,-1 0-1 0 0,1-1 1 0 0,-1 0-1 0 0,1 0 1 0 0,-1 0-1 0 0,1 0 1 0 0,-1-1-1 0 0,3 0-77 0 0,109-13 519 0 0,-114 9-4045 0 0,-4 2-7162 0 0,1 1-1341 0 0</inkml:trace>
  <inkml:trace contextRef="#ctx0" brushRef="#br0" timeOffset="-7810.032">1049 988 14643 0 0,'0'0'184'0'0,"0"0"-128"0"0,0 0-232 0 0,0 0 64 0 0,0 0 144 0 0,0 0 72 0 0,0 0 128 0 0,0 0-72 0 0,0 0-128 0 0,0 0-96 0 0,0 0-264 0 0,0 0-128 0 0,-29-3-104 0 0,29 4-328 0 0,1 2-513 0 0,0-1-1687 0 0,1 0-2161 0 0,-1 0 2128 0 0</inkml:trace>
  <inkml:trace contextRef="#ctx0" brushRef="#br0" timeOffset="-5913.853">602 1010 0 0 0,'0'0'1143'0'0,"0"0"357"0"0,0 0 3 0 0,0 0-60 0 0,0 0-59 0 0,0 0-27 0 0,0 0-16 0 0,-6 0-39 0 0,-14-2 608 0 0,-43 0 9691 0 0,125 9-9797 0 0,558-29-669 0 0,-261 14-924 0 0,31-1 18 0 0,-368 5-178 0 0,-34-2-1435 0 0,10 6 984 0 0,-28-4-3386 0 0,10 0-5739 0 0,13 3-1878 0 0</inkml:trace>
  <inkml:trace contextRef="#ctx0" brushRef="#br0" timeOffset="-5393.086">592 762 11538 0 0,'0'0'1358'0'0,"0"0"-276"0"0,0 0 81 0 0,0 0 322 0 0,0 0 213 0 0,0 0-59 0 0,0 0-332 0 0,0 0-366 0 0,0 0-300 0 0,0 0-240 0 0,0 0-145 0 0,0 0-53 0 0,0 0 11 0 0,-3 1 697 0 0,71 3 828 0 0,-22-6-6129 0 0,-32-2-5969 0 0,-9 2 2892 0 0,-2 1 3107 0 0</inkml:trace>
  <inkml:trace contextRef="#ctx0" brushRef="#br0" timeOffset="-5100.986">799 698 4697 0 0,'0'0'3349'0'0,"0"0"-970"0"0,0 0-303 0 0,0 0 99 0 0,0 0-77 0 0,0 0-311 0 0,0 0-461 0 0,0 0-447 0 0,0 0-330 0 0,0 0-193 0 0,0 0-48 0 0,0 0 30 0 0,0 0 43 0 0,-2 4 25 0 0,-14 54 1075 0 0,-4 12-2970 0 0,12-62-2431 0 0,1-4-5490 0 0,6-4 7002 0 0,0 2-4950 0 0</inkml:trace>
  <inkml:trace contextRef="#ctx0" brushRef="#br0" timeOffset="-4790.152">606 660 9178 0 0,'0'0'2565'0'0,"0"0"-1351"0"0,0 0-227 0 0,0 0 322 0 0,0 0 214 0 0,0 0 36 0 0,0 0-240 0 0,0 0-378 0 0,0 0-307 0 0,0 0-232 0 0,0 0-135 0 0,0 0-66 0 0,0 0-9 0 0,-11 0 32 0 0,-31 1 37 0 0,5 24 608 0 0,32-17-685 0 0,-1-2-107 0 0,1 0 0 0 0,1 0 0 0 0,-1 0 0 0 0,1 1 0 0 0,0-1 0 0 0,0 1 0 0 0,1 0 1 0 0,0 0-1 0 0,0 0 0 0 0,1 1 0 0 0,-1-1 0 0 0,2 1 0 0 0,-1 0 0 0 0,1-1 0 0 0,0 1 0 0 0,1 0 0 0 0,0-1 0 0 0,0 8-77 0 0,18 14-1655 0 0,33-7-5001 0 0,40-19-4712 0 0,-81-5 5831 0 0</inkml:trace>
  <inkml:trace contextRef="#ctx0" brushRef="#br0" timeOffset="-4395.001">855 685 11266 0 0,'0'0'1519'0'0,"0"0"-169"0"0,0 0-31 0 0,0 0 84 0 0,0 0-83 0 0,0 0-196 0 0,0 0-222 0 0,0 0-190 0 0,0 0-109 0 0,10 4-58 0 0,32 13-69 0 0,-40-15-408 0 0,0-1-1 0 0,0 1 0 0 0,0 0 0 0 0,0 0 0 0 0,-1 0 0 0 0,1 0 1 0 0,-1 0-1 0 0,1 0 0 0 0,-1 1 0 0 0,0-1 0 0 0,1 0 0 0 0,-1 1 0 0 0,0-1 1 0 0,-1 1-1 0 0,1-1 0 0 0,0 1 0 0 0,-1-1 0 0 0,1 1 0 0 0,-1 0 0 0 0,0-1 1 0 0,0 1-1 0 0,0-1 0 0 0,0 1 0 0 0,-1 0 0 0 0,1-1 0 0 0,-1 1-67 0 0,1 6 152 0 0,0-2-134 0 0,-1 0 0 0 0,0 0-1 0 0,-1 0 1 0 0,1 0 0 0 0,-1 0 0 0 0,-1 0 0 0 0,1 0-1 0 0,-1-1 1 0 0,0 1 0 0 0,-1-1 0 0 0,1 0-1 0 0,-1 0 1 0 0,-1 0 0 0 0,1-1 0 0 0,-2 3-18 0 0,-35 16-3043 0 0,40-25-7669 0 0,1-1 307 0 0</inkml:trace>
  <inkml:trace contextRef="#ctx0" brushRef="#br0" timeOffset="-4104.701">1121 461 11122 0 0,'0'0'642'0'0,"0"0"75"0"0,0 0 357 0 0,0 0 394 0 0,0 0 207 0 0,0 0-74 0 0,0 0-381 0 0,0 0-439 0 0,0 0-329 0 0,0 0-174 0 0,0 0-49 0 0,0 0 33 0 0,-9 4 63 0 0,-26 13 48 0 0,17 24 691 0 0,17-33-869 0 0,-3 20-997 0 0,-20 62 3914 0 0,4-69-7880 0 0,-10-10-6819 0 0,27-10 2154 0 0</inkml:trace>
  <inkml:trace contextRef="#ctx0" brushRef="#br0" timeOffset="-3799.626">929 573 4969 0 0,'0'0'1046'0'0,"0"0"-334"0"0,0 0-31 0 0,0 0 299 0 0,0 0 295 0 0,0 0 154 0 0,0 0-70 0 0,0 0-215 0 0,0 0-232 0 0,11 0-182 0 0,194 3 2098 0 0,-182-7-2037 0 0,-20-5 3354 0 0,-5 9-4083 0 0,0 0 1 0 0,1 0-1 0 0,-1 1 1 0 0,0-1-1 0 0,1 1 1 0 0,-1 0-1 0 0,0-1 1 0 0,1 1-1 0 0,-1 0 1 0 0,1 0-1 0 0,-1 0 1 0 0,1 0-1 0 0,0 0 1 0 0,-1 0-1 0 0,1 0 1 0 0,0 0-1 0 0,0 1 1 0 0,-1-1-1 0 0,1 0 1 0 0,0 1-1 0 0,0-1 1 0 0,1 1-1 0 0,-1-1 0 0 0,0 1 1 0 0,0 0-1 0 0,1-1 1 0 0,-1 2-63 0 0,-19 67 370 0 0,34-48-4492 0 0,-2-21-9488 0 0,-10-1 6284 0 0</inkml:trace>
  <inkml:trace contextRef="#ctx0" brushRef="#br0" timeOffset="-3233.629">1226 588 1632 0 0,'0'0'1246'0'0,"0"0"-42"0"0,0 0 170 0 0,0 0 286 0 0,0 0 174 0 0,0 0-92 0 0,0 0-245 0 0,0 0-246 0 0,0 0-253 0 0,0 0-110 0 0,0 0-39 0 0,0 0-22 0 0,0 0-19 0 0,-1-3-49 0 0,-14-2 3237 0 0,2 32-2342 0 0,12-26-1629 0 0,0 0 0 0 0,0 1 1 0 0,1-1-1 0 0,-1 1 0 0 0,1-1 1 0 0,-1 1-1 0 0,1-1 1 0 0,-1 1-1 0 0,1-1 0 0 0,0 1 1 0 0,0-1-1 0 0,0 1 1 0 0,0 0-1 0 0,0-1 0 0 0,0 1 1 0 0,0-1-1 0 0,0 1 0 0 0,1 0 1 0 0,-1-1-1 0 0,0 1 1 0 0,1-1-1 0 0,0 1 0 0 0,-1-1 1 0 0,1 1-1 0 0,0-1 1 0 0,0 0-1 0 0,0 1 0 0 0,0-1 1 0 0,0 0-1 0 0,0 0 0 0 0,0 0 1 0 0,0 0-1 0 0,0 1 1 0 0,0-2-1 0 0,1 1 0 0 0,-1 0 1 0 0,0 0-1 0 0,1 0 1 0 0,-1 0-1 0 0,1-1 0 0 0,-1 1 1 0 0,1-1-1 0 0,-1 1 0 0 0,1-1-24 0 0,2 1 48 0 0,0-1 0 0 0,-1 0 0 0 0,1 0 1 0 0,0 0-1 0 0,-1 0 0 0 0,1 0 1 0 0,0-1-1 0 0,0 0 0 0 0,-1 0 1 0 0,1 0-1 0 0,-1 0 0 0 0,1 0 0 0 0,-1-1 1 0 0,1 1-1 0 0,-1-1 0 0 0,0 0 1 0 0,0 0-1 0 0,3-3-49 0 0,-5 4 14 0 0,0 0 0 0 0,0 0 0 0 0,0 0 0 0 0,-1 0 0 0 0,1 0 0 0 0,0 0-1 0 0,-1 0 1 0 0,1-1 0 0 0,-1 1 0 0 0,1 0 0 0 0,-1 0 0 0 0,1-1 0 0 0,-1 1 0 0 0,0 0 0 0 0,0-1 0 0 0,0 1 0 0 0,0 0 0 0 0,0-1 0 0 0,0 1 0 0 0,0 0 0 0 0,0-1-1 0 0,0 1 1 0 0,0 0 0 0 0,-1-1 0 0 0,1 1 0 0 0,-1 0 0 0 0,1-1 0 0 0,-1 1 0 0 0,1 0 0 0 0,-1 0 0 0 0,0 0 0 0 0,0 0 0 0 0,1 0 0 0 0,-1 0 0 0 0,0 0-1 0 0,0 0 1 0 0,0 0 0 0 0,0 0 0 0 0,0 0 0 0 0,0 0 0 0 0,0 1 0 0 0,-1-1-14 0 0,-26-21-2078 0 0,3 7-7259 0 0,23 14 6817 0 0,0 0-3652 0 0,1 1-529 0 0</inkml:trace>
  <inkml:trace contextRef="#ctx0" brushRef="#br0" timeOffset="-2966.842">1306 544 9186 0 0,'0'0'2091'0'0,"0"0"-315"0"0,0 0-197 0 0,0 0 24 0 0,0 0-112 0 0,0 0-221 0 0,0 0-278 0 0,0 0-268 0 0,0 0-166 0 0,0 0-65 0 0,0 0-47 0 0,0 0-25 0 0,0 0-10 0 0,7 6-50 0 0,21 20-26 0 0,-27-24-298 0 0,0 0-1 0 0,0 0 1 0 0,0 0 0 0 0,0 0-1 0 0,-1 0 1 0 0,1 1 0 0 0,-1-1-1 0 0,1 0 1 0 0,-1 0 0 0 0,0 1-1 0 0,0-1 1 0 0,0 0 0 0 0,0 1-1 0 0,0-1 1 0 0,0 0 0 0 0,-1 1-1 0 0,1-1 1 0 0,-1 0 0 0 0,1 0-1 0 0,-1 0 1 0 0,0 1-1 0 0,0-1 1 0 0,0 0 0 0 0,0 0-1 0 0,0 0 1 0 0,-2 1-37 0 0,3-2 6 0 0,-50 61-417 0 0,28-39-2713 0 0,20-19-1191 0 0,1-1-4025 0 0,1-2-166 0 0</inkml:trace>
  <inkml:trace contextRef="#ctx0" brushRef="#br0" timeOffset="-2609.925">1387 744 9090 0 0,'0'0'900'0'0,"0"0"10"0"0,0 0 283 0 0,0 0 354 0 0,0 0 175 0 0,0 0-58 0 0,0 0-262 0 0,0 0-312 0 0,0 0-237 0 0,0 0-163 0 0,0 0-134 0 0,0 0-86 0 0,0 0-79 0 0,3-7-79 0 0,9-16 81 0 0,-16 44 912 0 0,-20 91-1234 0 0,21-106-2100 0 0,3-5-3197 0 0,0-1-4644 0 0,0 0 2436 0 0</inkml:trace>
  <inkml:trace contextRef="#ctx0" brushRef="#br0" timeOffset="-2314.88">1307 765 7706 0 0,'0'0'2183'0'0,"0"0"-968"0"0,0 0-430 0 0,0 0 241 0 0,0 0 331 0 0,0 0 237 0 0,0 0-6 0 0,0 0-234 0 0,0 0-300 0 0,0 0-272 0 0,10 3-204 0 0,113 9 291 0 0,-104-12-1243 0 0,6 0-1589 0 0,-10 0-4602 0 0,-7-1-4304 0 0</inkml:trace>
  <inkml:trace contextRef="#ctx0" brushRef="#br0" timeOffset="-1981.141">1711 698 5969 0 0,'0'0'3090'0'0,"0"0"-1359"0"0,0 0-218 0 0,0 0 342 0 0,0 0 142 0 0,0 0-205 0 0,0 0-398 0 0,0 0-369 0 0,0 0-286 0 0,0 0-211 0 0,0 0-130 0 0,0 0-78 0 0,0 0-35 0 0,42 0-183 0 0,-24 1-2922 0 0,-9 0-811 0 0,-2-1-3478 0 0,-3 0-2069 0 0</inkml:trace>
  <inkml:trace contextRef="#ctx0" brushRef="#br0" timeOffset="-1644.029">1835 672 2745 0 0,'0'0'3375'0'0,"0"0"-700"0"0,0 0-242 0 0,0 0 9 0 0,0 0-197 0 0,0 0-358 0 0,0 0-388 0 0,0 0-370 0 0,0 0-326 0 0,0 0-255 0 0,0 0-143 0 0,0 0-30 0 0,0 0 20 0 0,-4 4 19 0 0,1-1-344 0 0,-1 1 0 0 0,1 0 0 0 0,0 0-1 0 0,1 0 1 0 0,-1 1 0 0 0,1-1 0 0 0,-1 1-1 0 0,1-1 1 0 0,1 1 0 0 0,-1 0 0 0 0,1 0 0 0 0,0-1-1 0 0,0 1 1 0 0,0 0 0 0 0,0 0 0 0 0,1 4-70 0 0,-1-2-1029 0 0,0 16 1149 0 0,1-16-5382 0 0,2-2-5616 0 0,-1-4 3440 0 0</inkml:trace>
  <inkml:trace contextRef="#ctx0" brushRef="#br0" timeOffset="-1643.029">1749 618 4897 0 0,'0'0'5687'0'0,"0"0"-3087"0"0,0 0-894 0 0,0 0-27 0 0,-10 1-95 0 0,-35 7-163 0 0,39-6-1165 0 0,0 0 1 0 0,0 1 0 0 0,0-1 0 0 0,1 1 0 0 0,-1 1 0 0 0,1-1 0 0 0,0 1 0 0 0,-1 0 0 0 0,2 0 0 0 0,-1 1 0 0 0,1-1 0 0 0,-1 1-1 0 0,1 0 1 0 0,0 0 0 0 0,1 0 0 0 0,-1 1 0 0 0,0 2-257 0 0,2-5 4 0 0,0 0 0 0 0,0 0 0 0 0,0 1 0 0 0,1-1 0 0 0,-1 0 0 0 0,1 1 0 0 0,0-1 0 0 0,0 0 0 0 0,0 1 0 0 0,1-1 0 0 0,-1 1 0 0 0,1 0 0 0 0,0-1 0 0 0,0 1 0 0 0,0-1 0 0 0,0 1 0 0 0,1 0 0 0 0,-1-1 0 0 0,1 1 0 0 0,0-1 0 0 0,0 1 0 0 0,0-1 0 0 0,1 0 0 0 0,-1 1 0 0 0,1-1 0 0 0,-1 0 0 0 0,1 0 0 0 0,0 0 0 0 0,1 0 0 0 0,-1 0 0 0 0,0-1 0 0 0,1 1 0 0 0,0-1 0 0 0,-1 1 0 0 0,1-1 0 0 0,0 0 0 0 0,0 0 0 0 0,0 0 0 0 0,0-1 0 0 0,1 1 0 0 0,-1-1 0 0 0,0 0 0 0 0,1 1 0 0 0,2-1-4 0 0,50 9-4133 0 0,-38-9-468 0 0,1-1-3599 0 0,-11 0 1017 0 0</inkml:trace>
  <inkml:trace contextRef="#ctx0" brushRef="#br0" timeOffset="-1376.363">1922 670 6393 0 0,'0'0'2722'0'0,"0"0"-249"0"0,0 0-193 0 0,0 0-145 0 0,0 0-296 0 0,0 0-334 0 0,0 0-294 0 0,0 0-211 0 0,0 0-72 0 0,0 0-61 0 0,0 0-143 0 0,0 0-146 0 0,0 0-134 0 0,3 11-106 0 0,7 37-58 0 0,-29 13 290 0 0,-15-1-2462 0 0,34-60 826 0 0,-1 1 1384 0 0,0-1-3910 0 0,1 0-3968 0 0,0-1-478 0 0</inkml:trace>
  <inkml:trace contextRef="#ctx0" brushRef="#br0" timeOffset="-991.835">2141 417 11666 0 0,'0'0'866'0'0,"0"0"98"0"0,0 0 168 0 0,0 0 167 0 0,0 0 24 0 0,-11 0-141 0 0,-33-2-242 0 0,41 3-842 0 0,0 0-1 0 0,1 0 1 0 0,-1 0-1 0 0,0 0 1 0 0,1 1 0 0 0,-1-1-1 0 0,0 1 1 0 0,1-1-1 0 0,0 1 1 0 0,0 0-1 0 0,-1 0 1 0 0,1 0-1 0 0,0 0 1 0 0,0 1 0 0 0,1-1-1 0 0,-1 0 1 0 0,0 1-1 0 0,1 0 1 0 0,0-1-1 0 0,-1 1 1 0 0,1 0 0 0 0,0-1-1 0 0,0 1 1 0 0,1 0-1 0 0,-1 0 1 0 0,1 0-1 0 0,-1 0 1 0 0,1 0 0 0 0,0 0-1 0 0,0 0 1 0 0,0 0-1 0 0,0 0 1 0 0,1 0-1 0 0,-1-1 1 0 0,1 1-1 0 0,0 0 1 0 0,0 0 0 0 0,0 1-98 0 0,11 54-719 0 0,-27-48-2838 0 0,-35-16-10209 0 0,23-17 11274 0 0,19 4 7198 0 0,36 23 1881 0 0,36 8-1998 0 0,-44-10-3766 0 0,0 0-1 0 0,0-2 1 0 0,-1 0 0 0 0,1-2-1 0 0,0 0 1 0 0,17-4-823 0 0,-64 0 1772 0 0,26 6-1805 0 0,-1-1-1 0 0,1 1 1 0 0,0 0-1 0 0,-1 0 1 0 0,1 0-1 0 0,-1 0 1 0 0,1 0-1 0 0,0 0 1 0 0,-1 0-1 0 0,1 0 1 0 0,0 1 0 0 0,-1-1-1 0 0,1 0 1 0 0,0 1-1 0 0,0-1 1 0 0,-1 1-1 0 0,1 0 1 0 0,0-1-1 0 0,0 1 1 0 0,0 0-1 0 0,0 0 1 0 0,0 0 0 0 0,0 0-1 0 0,0 0 1 0 0,0 0-1 0 0,0 0 1 0 0,0 0-1 0 0,1 0 1 0 0,-1 0-1 0 0,0 0 1 0 0,1 0-1 0 0,-1 1 1 0 0,0-1-1 0 0,1 0 1 0 0,0 0 0 0 0,-1 1-1 0 0,1-1 1 0 0,0 0-1 0 0,0 1 1 0 0,0-1-1 0 0,-1 0 1 0 0,2 1-1 0 0,-1-1 1 0 0,0 0-1 0 0,0 1 1 0 0,0-1 0 0 0,0 0-1 0 0,1 1 1 0 0,-1-1-1 0 0,1 0 1 0 0,-1 0-1 0 0,1 1 1 0 0,-1-1-1 0 0,1 0 1 0 0,0 0-1 0 0,0 0 1 0 0,0 1 33 0 0,11 0-3646 0 0,-3-1-4556 0 0,-8-1 6842 0 0,2 0-8661 0 0</inkml:trace>
  <inkml:trace contextRef="#ctx0" brushRef="#br0" timeOffset="-622.629">2220 545 10570 0 0,'0'0'1907'0'0,"0"0"-226"0"0,0 0-96 0 0,0 0 0 0 0,0 0-173 0 0,0 0-238 0 0,0 0-250 0 0,0 0-235 0 0,0 0-210 0 0,0 0-146 0 0,0 0-114 0 0,0 0-111 0 0,0 0-42 0 0,-2 4-52 0 0,1-2-957 0 0,-7 20 2494 0 0,7-12-5713 0 0,3 0-6429 0 0,-1-9 1990 0 0</inkml:trace>
  <inkml:trace contextRef="#ctx0" brushRef="#br0" timeOffset="-187.988">2254 487 12811 0 0,'0'0'1912'0'0,"0"0"-38"0"0,0 0-75 0 0,0 0-225 0 0,0 0-331 0 0,0 0-335 0 0,0 0-285 0 0,0 0-143 0 0,0 0-55 0 0,0 0-58 0 0,0 0-47 0 0,0 0-75 0 0,8 7-75 0 0,25 25-24 0 0,-31-29-141 0 0,-1-1 1 0 0,1 1-1 0 0,-1-1 0 0 0,0 1 0 0 0,0 0 0 0 0,0 0 0 0 0,-1-1 0 0 0,1 1 0 0 0,-1 0 0 0 0,1 0 0 0 0,-1 0 1 0 0,0 0-1 0 0,0 0 0 0 0,0 0 0 0 0,0 0 0 0 0,-1 0 0 0 0,1-1 0 0 0,-1 1 0 0 0,0 0 0 0 0,0 0 0 0 0,0 0 1 0 0,0-1-1 0 0,-1 3-5 0 0,-28 44-2289 0 0,14-29-7455 0 0,14-18 7563 0 0,-3 3-8620 0 0</inkml:trace>
  <inkml:trace contextRef="#ctx0" brushRef="#br0" timeOffset="1949.32">2453 855 13083 0 0,'0'0'827'0'0,"0"0"3"0"0,0 0 123 0 0,0 0 152 0 0,0 0 134 0 0,0 0-4 0 0,0 0-189 0 0,0 0-249 0 0,0 0-155 0 0,0 0-58 0 0,0 0-7 0 0,2 3-7 0 0,-2 2-481 0 0,1 1 1 0 0,0 0-1 0 0,-1-1 0 0 0,0 1 1 0 0,-1 0-1 0 0,1-1 1 0 0,-1 1-1 0 0,0 0 1 0 0,-1-1-1 0 0,1 1 0 0 0,-1-1 1 0 0,0 1-1 0 0,0-1 1 0 0,-1 0-1 0 0,1 0 1 0 0,-1 0-1 0 0,-1 0 1 0 0,0 0-90 0 0,-14 35-130 0 0,17-38-90 0 0,-5 35-1664 0 0,11-29-3325 0 0,8-5-5551 0 0,-9-3 3865 0 0</inkml:trace>
  <inkml:trace contextRef="#ctx0" brushRef="#br0" timeOffset="2524.327">2515 935 1656 0 0,'0'0'3045'0'0,"0"0"-211"0"0,0 0-231 0 0,0 0-293 0 0,0 0-392 0 0,0 0-462 0 0,0 0-469 0 0,0 0-310 0 0,0 0-154 0 0,0 0-99 0 0,0 0-33 0 0,0 0-34 0 0,0 0-62 0 0,-5 8-27 0 0,-17 22-56 0 0,21-29-188 0 0,0 0-1 0 0,1 0 1 0 0,-1 0-1 0 0,0 0 1 0 0,1 0-1 0 0,-1 0 1 0 0,0 0-1 0 0,1 0 1 0 0,0 0 0 0 0,-1 0-1 0 0,1 0 1 0 0,-1 1-1 0 0,1-1 1 0 0,0 0-1 0 0,0 0 1 0 0,0 0-1 0 0,0 0 1 0 0,0 1-1 0 0,0-1 1 0 0,0 0-1 0 0,0 0 1 0 0,0 0-1 0 0,1 0 1 0 0,-1 1-1 0 0,0-1 1 0 0,1 0-1 0 0,-1 0 1 0 0,1 0-1 0 0,-1 0 1 0 0,1 0 0 0 0,0 0-1 0 0,-1 0 1 0 0,1 0-1 0 0,0 0 1 0 0,0 0-1 0 0,0-1 1 0 0,-1 1-1 0 0,1 0 1 0 0,0 0-1 0 0,0-1 1 0 0,0 1-1 0 0,0 0 1 0 0,0-1-1 0 0,0 1 1 0 0,1-1-1 0 0,-1 0 1 0 0,0 1-24 0 0,49 7 1188 0 0,-49-7-1157 0 0,0-1 1 0 0,0 0-1 0 0,-1 1 0 0 0,1-1 1 0 0,0 0-1 0 0,0 0 0 0 0,-1 0 1 0 0,1 0-1 0 0,0 0 0 0 0,0 1 1 0 0,-1-1-1 0 0,1 0 0 0 0,0-1 1 0 0,0 1-1 0 0,0 0 0 0 0,-1 0 1 0 0,1 0-1 0 0,0 0 0 0 0,0-1 1 0 0,-1 1-1 0 0,1 0 0 0 0,0-1 1 0 0,-1 1-1 0 0,1 0 0 0 0,0-1 1 0 0,-1 1-1 0 0,1-1 0 0 0,-1 1 1 0 0,1-1-1 0 0,0 1 0 0 0,-1-1 1 0 0,0 0-1 0 0,1 1 0 0 0,-1-1 1 0 0,1 1-1 0 0,-1-1 0 0 0,0 0 1 0 0,1 0-1 0 0,-1 1 0 0 0,0-1 1 0 0,1 0-1 0 0,-1 0 0 0 0,0 1 1 0 0,0-1-1 0 0,0 0 0 0 0,0 0 1 0 0,0 1-1 0 0,0-1 1 0 0,0 0-1 0 0,0 0 0 0 0,0 1 1 0 0,0-1-1 0 0,-1 0-31 0 0,-27-40 321 0 0,12 20-1011 0 0,2-36-2917 0 0,33 3-3604 0 0,-19 54 7194 0 0,-1 0 0 0 0,1 1 0 0 0,0-1 1 0 0,0 1-1 0 0,-1-1 0 0 0,1 0 0 0 0,0 1 0 0 0,0-1 0 0 0,0 1 0 0 0,0-1 0 0 0,-1 0 1 0 0,1 1-1 0 0,0-1 0 0 0,0 1 0 0 0,0-1 0 0 0,0 1 0 0 0,0-1 0 0 0,0 0 0 0 0,0 1 0 0 0,0-1 1 0 0,0 1-1 0 0,1-1 0 0 0,-1 1 0 0 0,0-1 0 0 0,0 1 0 0 0,0-1 0 0 0,0 0 0 0 0,1 1 1 0 0,-1-1-1 0 0,0 0 0 0 0,0 1 0 0 0,1-1 0 0 0,-1 1 0 0 0,0-1 0 0 0,0 0 0 0 0,1 0 1 0 0,-1 1-1 0 0,0-1 0 0 0,1 0 0 0 0,-1 0 0 0 0,1 1 0 0 0,-1-1 0 0 0,0 0 0 0 0,1 0 1 0 0,-1 0-1 0 0,1 1 0 0 0,-1-1 0 0 0,1 0 0 0 0,-1 0 0 0 0,0 0 0 0 0,1 0 0 0 0,-1 0 0 0 0,1 0 1 0 0,-1 0-1 0 0,1 0 0 0 0,-1 0 0 0 0,1 0 0 0 0,-1 0 0 0 0,0-1 0 0 0,1 1 0 0 0,-1 0 1 0 0,1 0-1 0 0,-1 0 0 0 0,0 0 0 0 0,1-1 0 0 0,-1 1 0 0 0,1 0 0 0 0,-1 0 0 0 0,0-1 17 0 0,-6 38 3948 0 0,6-36-3778 0 0,-1 1 0 0 0,1 0 0 0 0,0-1 0 0 0,0 1 0 0 0,-1 0 0 0 0,1-1 0 0 0,0 1 0 0 0,1-1 0 0 0,-1 1 0 0 0,0 0 0 0 0,0-1 0 0 0,1 1-1 0 0,-1-1 1 0 0,1 1 0 0 0,-1 0 0 0 0,1-1 0 0 0,-1 1 0 0 0,1-1 0 0 0,0 0 0 0 0,0 1 0 0 0,0-1 0 0 0,0 0 0 0 0,0 1 0 0 0,0-1 0 0 0,0 0 0 0 0,1 0-1 0 0,-1 0 1 0 0,0 0 0 0 0,0 0 0 0 0,1 0 0 0 0,-1 0 0 0 0,1 0 0 0 0,-1-1 0 0 0,1 1 0 0 0,-1-1 0 0 0,2 1-170 0 0,66 17 848 0 0,-56-16-577 0 0,10 1-165 0 0,70 26 477 0 0,-93-26-536 0 0,1 0 0 0 0,-1-1 0 0 0,1 1 0 0 0,-1 0 0 0 0,0-1 0 0 0,0 1 0 0 0,0 0 0 0 0,0 0 0 0 0,0-1 0 0 0,-1 1 0 0 0,1 0 0 0 0,-1-1 0 0 0,0 1 0 0 0,1 0 0 0 0,-1-1 0 0 0,0 1 0 0 0,-1-1 0 0 0,1 1 0 0 0,0-1 0 0 0,-1 0 0 0 0,0 0 0 0 0,1 0 1 0 0,-1 0-1 0 0,0 0 0 0 0,0 0 0 0 0,0 0 0 0 0,0 0 0 0 0,0-1 0 0 0,-2 2-47 0 0,0 1 52 0 0,-160 158 906 0 0,154-120-2403 0 0,25-30-8425 0 0,-11-11-1245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03.6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61 1 3569 0 0,'0'0'1055'0'0,"0"0"-281"0"0,0 0 201 0 0,0 0 510 0 0,0 0 388 0 0,0 0 173 0 0,0 0-129 0 0,0 0-320 0 0,0 0-302 0 0,0 0-277 0 0,0 0-201 0 0,-10 2-142 0 0,-31 9-108 0 0,32-4 4026 0 0,29-1-3841 0 0,-20-6-625 0 0,287 7 1626 0 0,458-20-1320 0 0,-195-4-213 0 0,-308 23-330 0 0,-293-9-2514 0 0,22 3-830 0 0,2-3-5410 0 0,14 2-2537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09.4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58 12827 0 0,'0'0'4375'0'0,"0"0"-3357"0"0,0 0-786 0 0,0 0 147 0 0,0 0 234 0 0,0 0 209 0 0,11-9 50 0 0,37-28-71 0 0,-45 35-726 0 0,0 1 0 0 0,0-1 0 0 0,0 1-1 0 0,0 0 1 0 0,0 0 0 0 0,0 0-1 0 0,0 0 1 0 0,0 1 0 0 0,1-1 0 0 0,-1 1-1 0 0,0 0 1 0 0,0 0 0 0 0,1 0 0 0 0,-1 0-1 0 0,0 1 1 0 0,0-1 0 0 0,0 1 0 0 0,0 0-1 0 0,0 0 1 0 0,0 0 0 0 0,0 0-1 0 0,0 1 1 0 0,0-1 0 0 0,0 1 0 0 0,0-1-1 0 0,2 3-74 0 0,-1-1 84 0 0,-2-3-67 0 0,0 0-1 0 0,0 1 0 0 0,-1 0 1 0 0,1-1-1 0 0,0 1 0 0 0,-1 0 1 0 0,1 0-1 0 0,0 0 0 0 0,-1 0 1 0 0,1 0-1 0 0,-1 0 0 0 0,0 1 1 0 0,1-1-1 0 0,-1 0 0 0 0,0 1 1 0 0,0-1-1 0 0,0 1 0 0 0,0-1 1 0 0,0 1-1 0 0,0 0 0 0 0,0-1 1 0 0,0 1-1 0 0,-1 0 0 0 0,1-1 1 0 0,-1 1-1 0 0,1 0 0 0 0,-1 0 1 0 0,0 0-1 0 0,0 0 0 0 0,0-1 1 0 0,0 1-1 0 0,0 0 0 0 0,0 0 1 0 0,0 0-1 0 0,0 0 0 0 0,-1 0 1 0 0,1-1-1 0 0,-1 1 0 0 0,1 0 1 0 0,-1 0-1 0 0,0-1 0 0 0,0 1 1 0 0,0 0-1 0 0,0-1 0 0 0,0 1 1 0 0,0-1-1 0 0,0 1 0 0 0,0-1 1 0 0,-1 0-1 0 0,1 0 0 0 0,0 1 1 0 0,-1-1-1 0 0,0 0-16 0 0,-94 66 963 0 0,96-66-948 0 0,-1-1 1 0 0,1 0 0 0 0,0 1-1 0 0,-1-1 1 0 0,1 0 0 0 0,0 1-1 0 0,0-1 1 0 0,-1 0 0 0 0,1 1-1 0 0,0-1 1 0 0,0 0 0 0 0,0 1-1 0 0,0-1 1 0 0,-1 1 0 0 0,1-1-1 0 0,0 0 1 0 0,0 1 0 0 0,0-1-1 0 0,0 1 1 0 0,0-1 0 0 0,0 1-1 0 0,0-1 1 0 0,0 0 0 0 0,0 1-1 0 0,0-1 1 0 0,0 1-1 0 0,1-1 1 0 0,-1 1 0 0 0,0-1-1 0 0,0 0 1 0 0,0 1 0 0 0,0-1-1 0 0,1 0 1 0 0,-1 1 0 0 0,0-1-1 0 0,0 0 1 0 0,1 1 0 0 0,-1-1-1 0 0,0 0 1 0 0,1 1 0 0 0,-1-1-1 0 0,0 0 1 0 0,1 0 0 0 0,-1 1-1 0 0,0-1 1 0 0,1 0 0 0 0,-1 0-1 0 0,1 0 1 0 0,-1 0 0 0 0,0 1-1 0 0,1-1 1 0 0,-1 0-1 0 0,1 0 1 0 0,-1 0 0 0 0,1 0-1 0 0,-1 0 1 0 0,0 0 0 0 0,1 0-1 0 0,-1 0 1 0 0,1 0 0 0 0,-1 0-1 0 0,0 0 1 0 0,1-1 0 0 0,-1 1-1 0 0,1 0 1 0 0,-1 0-16 0 0,36 2 249 0 0,-34-2-235 0 0,114-5-1253 0 0,-91 2-3861 0 0,-1 0-4642 0 0,-18 2-1268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0.9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9 10794 0 0,'0'0'6274'0'0,"0"0"-5922"0"0,0 0 176 0 0,0 0 248 0 0,0 0 0 0 0,0 0-40 0 0,0 0-344 0 0,0 0-312 0 0,0 0-128 0 0,0 0-192 0 0,0 0-200 0 0,0 0-392 0 0,0 0-680 0 0,0 0-1345 0 0,67-9-2560 0 0,-62 11-3945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1.1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17 6217 0 0,'0'0'2073'0'0,"0"0"-320"0"0,0 0 57 0 0,0 0 55 0 0,0 0-125 0 0,0 0-293 0 0,0 0-405 0 0,0 0-344 0 0,0 0-239 0 0,0 0-186 0 0,0 0-195 0 0,11-1-185 0 0,88-8-2946 0 0,-48 4-6701 0 0,-37 3 3213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2.0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27 13515 0 0,'0'0'1863'0'0,"0"0"-320"0"0,0 0-51 0 0,0 0 50 0 0,0 0-7 0 0,0 0-239 0 0,0 0-392 0 0,0 0-315 0 0,11-2-231 0 0,190-22-1678 0 0,-160 24-4342 0 0,-26 0-1692 0 0,-4 0-2947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2.37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46 65 13083 0 0,'0'0'1648'0'0,"0"0"78"0"0,0 0 80 0 0,0 0 34 0 0,0 0-118 0 0,2-10-242 0 0,7-44 1281 0 0,-27 85-1740 0 0,-18 77-1120 0 0,34-83-3573 0 0,2-2-3687 0 0,1-19 136 0 0,0-2-1511 0 0</inkml:trace>
  <inkml:trace contextRef="#ctx0" brushRef="#br0" timeOffset="539.581">126 63 8866 0 0,'0'0'3606'0'0,"0"0"-2098"0"0,0 0-781 0 0,0 0 4 0 0,0 0 192 0 0,0 0 86 0 0,0 0-67 0 0,0 0-226 0 0,0 0-230 0 0,0 0-164 0 0,0 0-100 0 0,-8 11-61 0 0,-26 33-16 0 0,33-43-107 0 0,1 0-1 0 0,-1 0 0 0 0,1 0 1 0 0,-1 1-1 0 0,1-1 1 0 0,0 0-1 0 0,-1 0 0 0 0,1 0 1 0 0,0 0-1 0 0,0 1 0 0 0,0-1 1 0 0,0 0-1 0 0,0 0 1 0 0,0 0-1 0 0,0 0 0 0 0,0 1 1 0 0,1-1-1 0 0,-1 0 0 0 0,0 0 1 0 0,1 0-1 0 0,-1 0 0 0 0,1 0 1 0 0,-1 0-1 0 0,1 0 1 0 0,-1 0-1 0 0,1 0 0 0 0,0 0 1 0 0,-1 0-1 0 0,1 0 0 0 0,0 0 1 0 0,0 0-1 0 0,0-1 0 0 0,0 1 1 0 0,0 0-1 0 0,0 0 1 0 0,0-1-1 0 0,0 1 0 0 0,0-1 1 0 0,0 1-1 0 0,0-1 0 0 0,0 0 1 0 0,0 1-1 0 0,1-1 1 0 0,-1 0-1 0 0,0 0 0 0 0,0 0 1 0 0,0 0-1 0 0,0 1 0 0 0,1-2 1 0 0,-1 1-1 0 0,0 0 0 0 0,0 0 1 0 0,0 0-1 0 0,1-1-37 0 0,-2 1 13 0 0,64-8 1850 0 0,-63 8-1838 0 0,0 0 0 0 0,0-1-1 0 0,0 1 1 0 0,0 0 0 0 0,0-1 0 0 0,0 1 0 0 0,0-1 0 0 0,0 0 0 0 0,0 1 0 0 0,0-1 0 0 0,0 0 0 0 0,0 0-1 0 0,0 1 1 0 0,-1-1 0 0 0,1 0 0 0 0,0 0 0 0 0,-1 0 0 0 0,1 0 0 0 0,0 0 0 0 0,-1 0 0 0 0,1 0 0 0 0,-1 0-1 0 0,0 0 1 0 0,1 0 0 0 0,-1 0 0 0 0,0 0 0 0 0,0-1 0 0 0,1 1 0 0 0,-1 0 0 0 0,0 0 0 0 0,0 0 0 0 0,0 0-1 0 0,0 0 1 0 0,-1 0 0 0 0,1-1 0 0 0,0 1 0 0 0,0 0 0 0 0,-1 0 0 0 0,1 0 0 0 0,-1 0 0 0 0,1 0-1 0 0,-1 0 1 0 0,1 0 0 0 0,-1 0 0 0 0,0 0 0 0 0,1 0 0 0 0,-1 0 0 0 0,0 1 0 0 0,0-1 0 0 0,1 0 0 0 0,-1 0-1 0 0,0 1 1 0 0,-1-1-25 0 0,-11-13 134 0 0,-12-24-5319 0 0,41 9-7671 0 0,-7 22 7566 0 0,-2 3 9453 0 0,-15 18 8361 0 0,13 10-7852 0 0,41-10-3348 0 0,-44-13-1190 0 0,40 4 468 0 0,-31-4-465 0 0,0 0 1 0 0,0 0-1 0 0,0 1 0 0 0,0 1 1 0 0,0 0-1 0 0,-1 0 0 0 0,1 1 1 0 0,-1 0-1 0 0,0 1 0 0 0,2 2-137 0 0,-11-5 66 0 0,0 1 0 0 0,-1 0 0 0 0,1 0 0 0 0,0 0 0 0 0,-1-1 0 0 0,0 1 0 0 0,0 0 0 0 0,0 0 0 0 0,0 0 0 0 0,0 0-1 0 0,0 0 1 0 0,-1-1 0 0 0,0 1 0 0 0,1 0 0 0 0,-1 0 0 0 0,0-1 0 0 0,0 1 0 0 0,-1 0 0 0 0,1-1 0 0 0,0 1-1 0 0,-1-1 1 0 0,0 0 0 0 0,1 1 0 0 0,-1-1 0 0 0,0 0 0 0 0,0 0 0 0 0,0 0 0 0 0,0 0 0 0 0,-1 0 0 0 0,1-1-1 0 0,-1 1 1 0 0,1-1 0 0 0,-1 1 0 0 0,-2 0-66 0 0,2 1 25 0 0,-78 63 157 0 0,-18 18-629 0 0,42-17-8886 0 0,51-58-2913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1.39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154 0 17428 0 0,'0'0'1161'0'0,"0"0"-79"0"0,0 0 3 0 0,0 0-83 0 0,0 0-177 0 0,0 0-214 0 0,0 0-185 0 0,0 0-73 0 0,0 0-25 0 0,0 0-74 0 0,0 0-73 0 0,0 0-70 0 0,0 0-46 0 0,-3 9-36 0 0,-9 31-43 0 0,12 7-932 0 0,2-37-4622 0 0,-2 0-6518 0 0,0-9 5759 0 0</inkml:trace>
  <inkml:trace contextRef="#ctx0" brushRef="#br0" timeOffset="255.093">1 79 10530 0 0,'0'0'1746'0'0,"0"0"-43"0"0,0 0 177 0 0,0 0 26 0 0,0 0-291 0 0,0 0-444 0 0,0 0-379 0 0,0 0-160 0 0,0 0-56 0 0,0 0-67 0 0,11-2-64 0 0,98-10 893 0 0,19 10-656 0 0,-140 13-6615 0 0,0-5-4624 0 0,6-3 1522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46.3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37 0 0 0,'0'0'958'0'0,"0"0"1531"0"0,0 0 415 0 0,0 0 8 0 0,0 0-134 0 0,0 0-353 0 0,0 0-433 0 0,0 0-425 0 0,0 0-347 0 0,0 0-234 0 0,0 0-143 0 0,0 0-108 0 0,0-5-73 0 0,0 0-373 0 0,0-4-48 0 0,0-2 2873 0 0,13 32-2785 0 0,54 81 305 0 0,-66-99-2253 0 0,1 5 4655 0 0,-1-5-5078 0 0,-1-1-5067 0 0,0-1-7155 0 0,1-3 9184 0 0</inkml:trace>
  <inkml:trace contextRef="#ctx0" brushRef="#br0" timeOffset="250.08">128 1 0 0 0,'0'0'1746'0'0,"0"0"944"0"0,0 0 378 0 0,0 0-119 0 0,0 0-515 0 0,0 0-671 0 0,0 0-484 0 0,0 0-195 0 0,0 0 79 0 0,0 0 54 0 0,0 0-83 0 0,0 0-130 0 0,2 5-144 0 0,0-3-749 0 0,-2 1 0 0 0,1-1 0 0 0,0 1 0 0 0,-1 0 0 0 0,1 0 0 0 0,-1-1-1 0 0,0 1 1 0 0,0 0 0 0 0,0 0 0 0 0,0 0 0 0 0,0-1 0 0 0,-1 1 0 0 0,1 0-1 0 0,-1-1 1 0 0,0 1 0 0 0,0 0 0 0 0,0-1 0 0 0,0 1 0 0 0,0-1 0 0 0,0 1-1 0 0,-1-1 1 0 0,1 0 0 0 0,-1 1 0 0 0,0 0-111 0 0,-95 141 1180 0 0,103-133-4938 0 0,6-16-8131 0 0,-9 3 1304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0.1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37 1 17420 0 0,'0'0'693'0'0,"0"0"74"0"0,0 0 99 0 0,0 0 36 0 0,0 0-40 0 0,0 0-153 0 0,0 0-143 0 0,0 0-74 0 0,0 0-7 0 0,0 0 6 0 0,0 0-83 0 0,0 9-129 0 0,-8 81 32 0 0,0-62-526 0 0,-11 49-65 0 0,18-27-4596 0 0,3-44 1214 0 0,0-2-2437 0 0,0-2-4020 0 0</inkml:trace>
  <inkml:trace contextRef="#ctx0" brushRef="#br0" timeOffset="302.219">145 106 10466 0 0,'0'0'2065'0'0,"0"0"-384"0"0,0 0-366 0 0,0 0-194 0 0,0 0 1 0 0,0 0-40 0 0,0 0-98 0 0,0 0-161 0 0,0 0-257 0 0,0 0-216 0 0,0 0-139 0 0,-3 11-103 0 0,-16 78-1746 0 0,23-83-3426 0 0,1-4-3672 0 0,-3-2 2280 0 0</inkml:trace>
  <inkml:trace contextRef="#ctx0" brushRef="#br0" timeOffset="634.321">198 34 3297 0 0,'0'0'2546'0'0,"0"0"155"0"0,0 0-45 0 0,0 0-316 0 0,0 0-581 0 0,0 0-674 0 0,0 0-527 0 0,0 0-240 0 0,0 0-38 0 0,0 0 9 0 0,0 0 27 0 0,0 0-41 0 0,0 0-40 0 0,1 7-3 0 0,-1-7-234 0 0,0 3 50 0 0,0 0 1 0 0,0-1-1 0 0,1 1 1 0 0,-1-1 0 0 0,1 1-1 0 0,-1-1 1 0 0,1 1-1 0 0,0-1 1 0 0,0 0-1 0 0,0 1 1 0 0,0-1-1 0 0,0 0 1 0 0,1 0-1 0 0,-1 0 1 0 0,1 0 0 0 0,-1 0-1 0 0,1 0 1 0 0,0 0-1 0 0,0 0 1 0 0,0-1-1 0 0,0 1 1 0 0,0 0-1 0 0,0-1 1 0 0,0 0-1 0 0,1 0 1 0 0,-1 1-49 0 0,120 18 1286 0 0,-122-19-1229 0 0,1 0 1 0 0,-1 1 0 0 0,1-1 0 0 0,-1 0 0 0 0,0 1-1 0 0,0-1 1 0 0,1 0 0 0 0,-1 1 0 0 0,0-1 0 0 0,0 1-1 0 0,0-1 1 0 0,-1 0 0 0 0,1 1 0 0 0,0-1 0 0 0,0 0-1 0 0,-1 1 1 0 0,1-1 0 0 0,-1 0 0 0 0,1 1-1 0 0,-1-1 1 0 0,0 0 0 0 0,1 0 0 0 0,-1 0 0 0 0,0 1-1 0 0,0-1 1 0 0,0 0 0 0 0,0 0 0 0 0,0 0 0 0 0,0 0-1 0 0,0 0 1 0 0,0-1 0 0 0,0 1 0 0 0,-1 0-58 0 0,0 1 73 0 0,-93 122 766 0 0,96-109-3751 0 0,4-14-1386 0 0,2 0-3407 0 0,-4-1-1632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07.0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143 439 11018 0 0,'0'0'1747'0'0,"0"0"-590"0"0,0 0 43 0 0,0 0 252 0 0,0 0 134 0 0,0 0-128 0 0,0 0-381 0 0,0 0-370 0 0,0 0-291 0 0,0 0-169 0 0,0 0-85 0 0,0 0-56 0 0,0 0-41 0 0,5-1-12 0 0,40-3-693 0 0,-34 4-3623 0 0,0-1-4083 0 0,-8 1-856 0 0</inkml:trace>
  <inkml:trace contextRef="#ctx0" brushRef="#br0" timeOffset="277.522">302 376 10634 0 0,'0'0'1963'0'0,"0"0"-232"0"0,0 0 19 0 0,0 0 90 0 0,0 0-160 0 0,0 0-392 0 0,0 0-447 0 0,0 0-337 0 0,0 0-110 0 0,0 0 5 0 0,0 0 13 0 0,0 0-19 0 0,0 0-85 0 0,-3 6-104 0 0,1 1-321 0 0,0-1-1 0 0,0 0 0 0 0,1 1 0 0 0,-1 0 1 0 0,1-1-1 0 0,1 1 0 0 0,-1 0 1 0 0,1-1-1 0 0,1 1 0 0 0,-1 0 1 0 0,1 0-1 0 0,1 3 118 0 0,-2-1-4564 0 0,-2-5-4810 0 0,1-3 383 0 0</inkml:trace>
  <inkml:trace contextRef="#ctx0" brushRef="#br0" timeOffset="564.04">104 322 11851 0 0,'0'0'1404'0'0,"0"0"-156"0"0,0 0 62 0 0,0 0 119 0 0,0 0-2 0 0,-12 6-144 0 0,-35 23-273 0 0,44-27-917 0 0,0 0-1 0 0,0 0 1 0 0,0 0 0 0 0,0 0-1 0 0,0 1 1 0 0,1-1 0 0 0,-1 1-1 0 0,1 0 1 0 0,0-1 0 0 0,0 1 0 0 0,0 0-1 0 0,0 0 1 0 0,0 1 0 0 0,0-1-1 0 0,1 0 1 0 0,0 1 0 0 0,0-1 0 0 0,0 1-1 0 0,0-1 1 0 0,0 1 0 0 0,1-1-1 0 0,-1 1 1 0 0,1 0 0 0 0,0-1-1 0 0,0 1 1 0 0,0-1 0 0 0,1 3-93 0 0,0-2-50 0 0,0 0-1 0 0,0 0 1 0 0,1 0 0 0 0,0 0 0 0 0,-1-1 0 0 0,1 1-1 0 0,0-1 1 0 0,1 1 0 0 0,-1-1 0 0 0,0 0-1 0 0,1 0 1 0 0,0 0 0 0 0,0 0 0 0 0,0 0-1 0 0,0-1 1 0 0,0 1 0 0 0,1-1 0 0 0,-1 0 0 0 0,1 0-1 0 0,-1 0 1 0 0,2 0 50 0 0,33 9-3147 0 0,-12-7-5735 0 0,-17-4-1499 0 0</inkml:trace>
  <inkml:trace contextRef="#ctx0" brushRef="#br0" timeOffset="905.248">412 342 8082 0 0,'0'0'3068'0'0,"0"0"-1758"0"0,0 0-342 0 0,0 0 199 0 0,0 0 248 0 0,0 0 108 0 0,0 0-144 0 0,0 0-247 0 0,0 0-234 0 0,0 10-193 0 0,3 33-170 0 0,-31 31 351 0 0,20-61-932 0 0,-1-1-386 0 0,-4 6-1183 0 0,10-12-2977 0 0,2-1-3519 0 0,1-5-161 0 0</inkml:trace>
  <inkml:trace contextRef="#ctx0" brushRef="#br0" timeOffset="1169.211">559 1 12155 0 0,'0'0'816'0'0,"0"0"-237"0"0,0 0 29 0 0,0 0 112 0 0,0 0 89 0 0,0 0-40 0 0,0 0-195 0 0,0 0-83 0 0,0 0 57 0 0,0 0 96 0 0,0 0 48 0 0,0 0-106 0 0,-6 10-166 0 0,-40 96 472 0 0,0 21-314 0 0,16-112-2814 0 0,19-17-3698 0 0,2-3-6542 0 0,7 3 11241 0 0</inkml:trace>
  <inkml:trace contextRef="#ctx0" brushRef="#br0" timeOffset="1362.055">393 140 0 0 0,'0'0'1522'0'0,"0"0"379"0"0,0 0 152 0 0,0 0-155 0 0,0 0-341 0 0,0 0-375 0 0,0 0-202 0 0,0 0-26 0 0,0 0-30 0 0,0 0-80 0 0,12-1-68 0 0,102-5 2123 0 0,70 1 716 0 0,-223 9-724 0 0,36-4-2886 0 0,0 1 1 0 0,0-1-1 0 0,-1 1 1 0 0,1 0-1 0 0,0 0 1 0 0,1 0-1 0 0,-1 0 1 0 0,0 0-1 0 0,0 0 1 0 0,0 1-1 0 0,1 0 1 0 0,-1-1-1 0 0,1 1 1 0 0,-1 0-1 0 0,1 0 1 0 0,0 0-1 0 0,-1 1 1 0 0,1-1-1 0 0,0 0 1 0 0,1 1-1 0 0,-1 0 1 0 0,0-1-1 0 0,1 1 1 0 0,-1 0-1 0 0,1 0 1 0 0,0 0-1 0 0,0 0 1 0 0,0 0-1 0 0,0 0 1 0 0,1 0-1 0 0,-1 0 1 0 0,1 3-6 0 0,19 26-1384 0 0,-7-27-3377 0 0,2-4-5988 0 0,-11-1 3471 0 0</inkml:trace>
  <inkml:trace contextRef="#ctx0" brushRef="#br0" timeOffset="1716.363">733 165 4561 0 0,'0'0'3054'0'0,"0"0"-858"0"0,0 0-304 0 0,0 0-187 0 0,0 0-167 0 0,0 0-154 0 0,0 0-156 0 0,0 0-187 0 0,0 0-253 0 0,0 0-245 0 0,0 0-207 0 0,0 0-156 0 0,0 0-95 0 0,-4 7-64 0 0,-13 21-69 0 0,11-9-177 0 0,7-14-2695 0 0,0 0-7843 0 0,-1-3 4167 0 0</inkml:trace>
  <inkml:trace contextRef="#ctx0" brushRef="#br0" timeOffset="1980.427">797 119 8858 0 0,'0'0'1764'0'0,"0"0"27"0"0,0 0 28 0 0,0 0-108 0 0,0 0-233 0 0,0 0-232 0 0,0 0-195 0 0,0 0-137 0 0,0 0-92 0 0,0 0-119 0 0,0 0-98 0 0,0 0-73 0 0,5 11-82 0 0,12 35-85 0 0,-17-44-343 0 0,1 0-1 0 0,-1 0 0 0 0,0 0 1 0 0,0 0-1 0 0,0 0 0 0 0,0 0 1 0 0,0 0-1 0 0,0 0 1 0 0,-1 0-1 0 0,1 0 0 0 0,-1 0 1 0 0,1 0-1 0 0,-1 0 0 0 0,0 0 1 0 0,0 0-1 0 0,1 0 0 0 0,-1 0 1 0 0,-1 0-1 0 0,1-1 1 0 0,0 1-1 0 0,0 0 0 0 0,-1-1 1 0 0,1 1-1 0 0,-1 0-21 0 0,-3 3-3 0 0,-25 30-982 0 0,17-21-4534 0 0,7-7 88 0 0,1-2-6045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43.3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112 131 9602 0 0,'0'0'1524'0'0,"0"0"17"0"0,0 0 150 0 0,0 0 134 0 0,0 0-29 0 0,0 0-232 0 0,0 0-340 0 0,0 0-320 0 0,0 0-256 0 0,0 0-155 0 0,0 0-143 0 0,0 0-103 0 0,0 0-42 0 0,-10-2-27 0 0,-30-4 4 0 0,38 6-157 0 0,0 1-1 0 0,0-1 1 0 0,1 1-1 0 0,-1 0 1 0 0,0 0-1 0 0,0-1 1 0 0,0 1-1 0 0,0 0 1 0 0,1 1-1 0 0,-1-1 0 0 0,0 0 1 0 0,1 0-1 0 0,-1 1 1 0 0,1-1-1 0 0,-1 1 1 0 0,1-1-1 0 0,0 1 1 0 0,0 0-1 0 0,0-1 1 0 0,0 1-1 0 0,0 0 1 0 0,0 0-1 0 0,-1 1-24 0 0,-1 4 79 0 0,-18 61 224 0 0,21-66-290 0 0,0-1-1 0 0,0 1 1 0 0,0-1-1 0 0,0 1 1 0 0,1-1-1 0 0,-1 0 1 0 0,1 1-1 0 0,-1-1 0 0 0,1 1 1 0 0,0-1-1 0 0,-1 0 1 0 0,1 0-1 0 0,0 1 1 0 0,0-1-1 0 0,0 0 1 0 0,0 0-1 0 0,0 0 1 0 0,0 0-1 0 0,0 0 0 0 0,0 0 1 0 0,1 0-1 0 0,-1 0 1 0 0,0-1-1 0 0,0 1 1 0 0,1 0-1 0 0,-1-1 1 0 0,0 1-1 0 0,1-1 0 0 0,-1 0 1 0 0,1 1-1 0 0,-1-1 1 0 0,1 0-1 0 0,-1 0 1 0 0,1 0-1 0 0,-1 0 1 0 0,1 0-1 0 0,-1 0 1 0 0,1 0-1 0 0,-1 0 0 0 0,0 0 1 0 0,1-1-1 0 0,-1 1 1 0 0,1-1-1 0 0,-1 1 1 0 0,0-1-1 0 0,1 0-12 0 0,3 0 27 0 0,-1 0-1 0 0,1 0 1 0 0,-1 0-1 0 0,1-1 1 0 0,-1 0-1 0 0,0 0 1 0 0,0 0-1 0 0,0 0 1 0 0,0-1-1 0 0,0 1 1 0 0,0-1-1 0 0,-1 0 1 0 0,1 0 0 0 0,-1-1-1 0 0,0 1 1 0 0,0-1-1 0 0,0 1 1 0 0,-1-1-1 0 0,1 0 1 0 0,-1 0-1 0 0,0 0 1 0 0,0-1-1 0 0,0 1 1 0 0,0 0-1 0 0,-1-1 1 0 0,0 1-1 0 0,0-1 1 0 0,0-1-27 0 0,-21 22-107 0 0,18-14 109 0 0,0-1-1 0 0,0 1 1 0 0,1-1-1 0 0,-1 1 1 0 0,1 0-1 0 0,-1 0 1 0 0,1 0 0 0 0,-1 0-1 0 0,1 0 1 0 0,0 0-1 0 0,0 0 1 0 0,0 0-1 0 0,0 1 1 0 0,1-1-1 0 0,-1 0 1 0 0,0 0-1 0 0,1 1 1 0 0,0-1-1 0 0,-1 0 1 0 0,1 1-1 0 0,0-1 1 0 0,0 1 0 0 0,0-1-1 0 0,1 0 1 0 0,-1 1-1 0 0,1-1 1 0 0,-1 0-1 0 0,1 1 1 0 0,0-1-1 0 0,0 0 1 0 0,0 0-1 0 0,0 0 1 0 0,0 0-1 0 0,0 0 1 0 0,0 0 0 0 0,1 0-1 0 0,-1 0 1 0 0,1 0-1 0 0,0-1 1 0 0,-1 1-1 0 0,1 0 1 0 0,0-1-1 0 0,0 1 1 0 0,0-1-1 0 0,0 0 1 0 0,0 0-1 0 0,0 0 1 0 0,0 0-1 0 0,1 0 1 0 0,-1 0 0 0 0,0-1-1 0 0,1 1 1 0 0,1 0-2 0 0,-3-1 8 0 0,1 1 1 0 0,-1-1 0 0 0,0 1-1 0 0,1-1 1 0 0,-1 1 0 0 0,1-1-1 0 0,-1 0 1 0 0,1 1 0 0 0,-1-1-1 0 0,1 0 1 0 0,-1 0 0 0 0,1 0-1 0 0,-1 0 1 0 0,1-1 0 0 0,-1 1-1 0 0,0 0 1 0 0,1-1 0 0 0,-1 1 0 0 0,1-1-1 0 0,-1 1 1 0 0,0-1 0 0 0,1 1-1 0 0,-1-1 1 0 0,0 0 0 0 0,1 0-1 0 0,-1 0 1 0 0,0 0 0 0 0,0 0-1 0 0,0 0 1 0 0,0 0 0 0 0,0 0-1 0 0,0 0 1 0 0,0 0 0 0 0,0-1-1 0 0,-1 1 1 0 0,1 0 0 0 0,0-1-1 0 0,-1 1 1 0 0,1 0 0 0 0,-1-1 0 0 0,1 1-1 0 0,-1-1 1 0 0,0 1 0 0 0,0-1-1 0 0,1 1 1 0 0,-1-1 0 0 0,0 1-1 0 0,0-1 1 0 0,-1 1 0 0 0,1-1-1 0 0,0 1 1 0 0,0 0 0 0 0,-1-1-1 0 0,1 1 1 0 0,-1-2-9 0 0,-1 2-3 0 0,1 0 0 0 0,-1 0 0 0 0,1 0 0 0 0,-1-1 0 0 0,1 1 0 0 0,0-1 0 0 0,0 1 0 0 0,0-1 0 0 0,0 1-1 0 0,0-1 1 0 0,0 0 0 0 0,0 0 0 0 0,0 1 0 0 0,0-1 0 0 0,1 0 0 0 0,-1 0 0 0 0,1 0 0 0 0,-1 0 0 0 0,1 0 0 0 0,0 0 0 0 0,0 1 0 0 0,0-1 0 0 0,0 0 0 0 0,0 0 0 0 0,0 0 0 0 0,1 0 0 0 0,-1 0 0 0 0,1 0-1 0 0,-1 0 1 0 0,1 0 0 0 0,-1 1 0 0 0,1-1 0 0 0,0 0 0 0 0,0 0 0 0 0,0 1 0 0 0,0-1 0 0 0,0 1 0 0 0,1-1 0 0 0,-1 1 0 0 0,0-1 0 0 0,1 1 0 0 0,-1 0 0 0 0,1 0 0 0 0,-1-1 0 0 0,1 1 0 0 0,0 0-1 0 0,-1 1 1 0 0,1-1 0 0 0,0 0 0 0 0,0 0 0 0 0,0 1 0 0 0,-1-1 0 0 0,1 1 0 0 0,0-1 0 0 0,1 1 3 0 0,0-1-2 0 0,0 0 1 0 0,0 1-1 0 0,0-1 0 0 0,0 1 0 0 0,0-1 1 0 0,0 1-1 0 0,1 0 0 0 0,-1 1 0 0 0,0-1 1 0 0,0 0-1 0 0,0 1 0 0 0,0 0 0 0 0,0-1 1 0 0,0 1-1 0 0,0 0 0 0 0,0 1 0 0 0,0-1 1 0 0,-1 0-1 0 0,1 1 0 0 0,0 0 1 0 0,-1-1-1 0 0,1 1 0 0 0,-1 0 0 0 0,0 0 1 0 0,0 1-1 0 0,0-1 0 0 0,0 0 0 0 0,0 1 1 0 0,0-1-1 0 0,0 1 0 0 0,-1 0 0 0 0,1 0 1 0 0,-1-1-1 0 0,0 1 0 0 0,0 0 0 0 0,0 0 1 0 0,0 0-1 0 0,0 0 0 0 0,-1 0 1 0 0,0 0-1 0 0,1 0 0 0 0,-1 1 0 0 0,0-1 1 0 0,0 0-1 0 0,-1 0 0 0 0,1 0 0 0 0,-1 0 1 0 0,1 0-1 0 0,-1 0 0 0 0,0 0 0 0 0,0 0 1 0 0,0 0-1 0 0,-2 2 2 0 0,-6 6 141 0 0,14-17 27 0 0,15-20-149 0 0,-12 16-7 0 0,-5 6-25 0 0,0 0 0 0 0,0 1 1 0 0,0-1-1 0 0,0 1 1 0 0,0 0-1 0 0,1 0 1 0 0,-1 0-1 0 0,1 0 1 0 0,0 1-1 0 0,0-1 0 0 0,0 1 1 0 0,0 0-1 0 0,0 0 1 0 0,0 1-1 0 0,1-1 1 0 0,1 1 12 0 0,-4 47-63 0 0,-2-46 65 0 0,0-1 0 0 0,1 1 0 0 0,-1 0 0 0 0,1 0 0 0 0,-1-1 0 0 0,1 1 1 0 0,0 0-1 0 0,-1 0 0 0 0,1-1 0 0 0,-1 1 0 0 0,1 0 0 0 0,-1 0 0 0 0,1 0 0 0 0,0 0 0 0 0,-1 0 0 0 0,1 0 0 0 0,-1 0 0 0 0,1 0 0 0 0,-1 0 1 0 0,1 0-1 0 0,0 0 0 0 0,-1 0 0 0 0,1 1 0 0 0,-1-1 0 0 0,1 0 0 0 0,-1 0 0 0 0,1 1 0 0 0,-1-1 0 0 0,1 0 0 0 0,-1 1 0 0 0,1-1 0 0 0,-1 0 1 0 0,1 1-1 0 0,-1-1 0 0 0,1 1 0 0 0,-1-1 0 0 0,0 1 0 0 0,1-1 0 0 0,-1 0 0 0 0,0 1 0 0 0,0 0 0 0 0,1-1 0 0 0,-1 1 0 0 0,0-1 1 0 0,0 1-1 0 0,0-1 0 0 0,1 1 0 0 0,-1-1 0 0 0,0 1 0 0 0,0 0 0 0 0,0-1 0 0 0,0 1 0 0 0,0-1 0 0 0,0 1 0 0 0,0 0 0 0 0,0-1 0 0 0,-1 1 1 0 0,1-1-1 0 0,0 1 0 0 0,0-1 0 0 0,0 1 0 0 0,-1-1 0 0 0,1 1 0 0 0,0-1 0 0 0,0 1 0 0 0,-1-1 0 0 0,1 1 0 0 0,-1 0-2 0 0,47-29 8 0 0,-41 25-21 0 0,2-3 8 0 0,-4 4 1 0 0,0-1 0 0 0,0 1 0 0 0,0-1 0 0 0,0 1-1 0 0,0 0 1 0 0,1 0 0 0 0,-1 1 0 0 0,0-1 0 0 0,1 1-1 0 0,0-1 1 0 0,-1 1 0 0 0,1 0 0 0 0,0 0 0 0 0,-1 1 0 0 0,1-1-1 0 0,0 1 1 0 0,0 0 0 0 0,3 0 4 0 0,-7 2-1 0 0,1-1 0 0 0,0 1 1 0 0,-1 0-1 0 0,1 0 0 0 0,-1 0 0 0 0,1-1 0 0 0,-1 1 1 0 0,0 0-1 0 0,0 0 0 0 0,0 0 0 0 0,0 0 1 0 0,0 0-1 0 0,0-1 0 0 0,0 1 0 0 0,-1 0 0 0 0,1 0 1 0 0,-1 0-1 0 0,1-1 0 0 0,-1 1 0 0 0,0 0 0 0 0,0-1 1 0 0,0 1-1 0 0,0 0 0 0 0,0-1 0 0 0,0 1 0 0 0,0-1 1 0 0,0 1 0 0 0,-20 17-253 0 0,11-17-2660 0 0,13-21-15807 0 0,5 9 14176 0 0,-5 6 4436 0 0</inkml:trace>
  <inkml:trace contextRef="#ctx0" brushRef="#br0" timeOffset="1126.02">586 110 0 0 0,'0'0'1366'0'0,"8"-12"1014"0"0,-1 3-1723 0 0,31-46 2566 0 0,0 22 4270 0 0,-19 32-1717 0 0,-18 24-3498 0 0,-16 29-1199 0 0,11-39-1085 0 0,-29 52-339 0 0,-5-46-3742 0 0,36-20 4069 0 0,1-1 0 0 0,-1 1 0 0 0,1 0 0 0 0,-1-1 0 0 0,1 1 0 0 0,-1 0 0 0 0,1-1 0 0 0,-1 0 0 0 0,1 1 0 0 0,0-1 0 0 0,0 0 0 0 0,0 0 0 0 0,0 0 0 0 0,0 1 0 0 0,1-1 0 0 0,-1 0 0 0 0,1 0 0 0 0,-1 0 0 0 0,1 0 0 0 0,-1 0 0 0 0,1 0 1 0 0,0-1-1 0 0,0 1 0 0 0,0 0 0 0 0,0 0 0 0 0,1 0 0 0 0,-1 0 0 0 0,0 0 0 0 0,1 0 0 0 0,-1 0 0 0 0,1 0 0 0 0,0 0 0 0 0,0 0 0 0 0,0 1 0 0 0,0-1 0 0 0,0 0 0 0 0,0 0 0 0 0,0 1 0 0 0,0-1 0 0 0,1 1 0 0 0,-1-1 0 0 0,1 1 0 0 0,1-2 18 0 0,0 0 77 0 0,0-1-1 0 0,1 1 0 0 0,0 0 0 0 0,-1 0 0 0 0,1 0 1 0 0,0 1-1 0 0,1-1 0 0 0,-1 1 0 0 0,0 0 0 0 0,1 0 1 0 0,-1 1-1 0 0,1-1 0 0 0,-1 1 0 0 0,1 0 0 0 0,0 0 1 0 0,-1 1-1 0 0,1-1 0 0 0,0 1 0 0 0,0 0 0 0 0,0 0 1 0 0,-1 1-1 0 0,1-1 0 0 0,0 1 0 0 0,-1 0 0 0 0,1 0 1 0 0,0 1-1 0 0,-1-1 0 0 0,1 1 0 0 0,-1 0 0 0 0,0 1 1 0 0,0-1-1 0 0,0 0 0 0 0,0 1 0 0 0,0 0 0 0 0,0 0 0 0 0,-1 0 1 0 0,1 1-77 0 0,-4-2 91 0 0,1 1 0 0 0,-1-1 0 0 0,0 1 0 0 0,0-1-1 0 0,0 0 1 0 0,0 1 0 0 0,0-1 0 0 0,-1 0 0 0 0,1 1 0 0 0,-1-1 0 0 0,1 0 0 0 0,-1 1 0 0 0,0-1 0 0 0,0 0 0 0 0,0 0 0 0 0,0 0 0 0 0,-1 0 0 0 0,1 0 0 0 0,0 0 0 0 0,-1 0 0 0 0,1 0 0 0 0,-1 0 0 0 0,0-1 0 0 0,0 1 0 0 0,1-1 0 0 0,-1 1 0 0 0,0-1 0 0 0,0 0 0 0 0,-1 0 0 0 0,1 0 0 0 0,0 0 0 0 0,0 0-1 0 0,-1 0-90 0 0,-9 8 41 0 0,35-14-361 0 0,29-15 406 0 0,-35 53 332 0 0,48-45-425 0 0,-60 22-183 0 0,9-2-1327 0 0,-5-12 1286 0 0,-1 0 1 0 0,1 0 0 0 0,-1-1-1 0 0,0 0 1 0 0,0-1-1 0 0,0 1 1 0 0,-1-2-1 0 0,0 1 1 0 0,0-1-1 0 0,-1 0 1 0 0,0 0-1 0 0,5-8 231 0 0,25-58 3042 0 0,-36 73-2595 0 0,0 0-118 0 0,-16 30 506 0 0,11-20-817 0 0,0 1 0 0 0,1 0 0 0 0,0 0 0 0 0,1 0 0 0 0,1 0 0 0 0,-1 0 0 0 0,2 1 0 0 0,0-1 0 0 0,0 1 0 0 0,1 1-18 0 0,0-13-333 0 0,0 0-157 0 0,23-25-10316 0 0,-7 2 3439 0 0,-4-3 3964 0 0,-1 1 5194 0 0,5 3 6436 0 0,-9 23 859 0 0,13 6-6999 0 0,-10-3-1075 0 0,155 9 1303 0 0,-191-8-6974 0 0,14-2-5661 0 0,6-1-1740 0 0</inkml:trace>
  <inkml:trace contextRef="#ctx0" brushRef="#br0" timeOffset="20605.712">818 739 18020 0 0,'0'0'879'0'0,"0"0"-15"0"0,0 0 103 0 0,0 0 126 0 0,0 0 65 0 0,0 0-149 0 0,0 0-224 0 0,0 0-233 0 0,0 0-212 0 0,0 0-133 0 0,0 0-110 0 0,0 0-61 0 0,0 0-5 0 0,4-1-7 0 0,64-2 327 0 0,-28 3-4403 0 0,-20-1-2229 0 0,-2-2-4083 0 0,-13 1 4648 0 0</inkml:trace>
  <inkml:trace contextRef="#ctx0" brushRef="#br0" timeOffset="20947.795">1005 683 3985 0 0,'0'0'2672'0'0,"0"0"-668"0"0,0 0-124 0 0,0 0 150 0 0,0 0 26 0 0,0 0-231 0 0,0 0-444 0 0,0 0-466 0 0,0 0-330 0 0,0 0-155 0 0,0 0-54 0 0,0 0 15 0 0,0 0-14 0 0,-4 5-47 0 0,-21 65 455 0 0,23-52-3764 0 0,1 1-3317 0 0,1-17 161 0 0,0-1-477 0 0</inkml:trace>
  <inkml:trace contextRef="#ctx0" brushRef="#br0" timeOffset="21381.08">824 584 12523 0 0,'0'0'2025'0'0,"0"0"-724"0"0,0 0-182 0 0,0 0-78 0 0,-11 0-14 0 0,-38 1 39 0 0,-9 31 1742 0 0,50-24-2477 0 0,4-6-295 0 0,0 0 1 0 0,0 1 0 0 0,1 0-1 0 0,-1 0 1 0 0,1 0-1 0 0,0 0 1 0 0,0 1-1 0 0,0-1 1 0 0,0 1-1 0 0,1 0 1 0 0,-1-1-1 0 0,1 1 1 0 0,0 0-1 0 0,0 1 1 0 0,1-1 0 0 0,-1 0-1 0 0,1 0 1 0 0,0 1-1 0 0,0-1 1 0 0,0 1-1 0 0,0-1 1 0 0,1 1-1 0 0,0-1 1 0 0,0 1-1 0 0,0 0 1 0 0,1-1-1 0 0,-1 1 1 0 0,1-1 0 0 0,0 0-1 0 0,1 1 1 0 0,-1-1-1 0 0,1 0 1 0 0,-1 1-1 0 0,1-1 1 0 0,1 0-1 0 0,-1 0 1 0 0,0-1-1 0 0,1 1 1 0 0,0 0-1 0 0,0-1 1 0 0,0 0-1 0 0,0 1 1 0 0,1-1-37 0 0,95 23-2087 0 0,-65-25-1499 0 0,-1 0-3770 0 0,-31-1 6745 0 0,10 0-9961 0 0</inkml:trace>
  <inkml:trace contextRef="#ctx0" brushRef="#br0" timeOffset="21382.08">1095 633 14379 0 0,'0'0'851'0'0,"0"0"-230"0"0,0 0 49 0 0,0 0 247 0 0,0 0 265 0 0,0 0 86 0 0,0 0-133 0 0,0 0-209 0 0,3 12-193 0 0,-1-4-651 0 0,1 1 67 0 0,-1-1 1 0 0,0 1-1 0 0,-1 0 0 0 0,0-1 1 0 0,0 1-1 0 0,-1 0 0 0 0,0 0 1 0 0,0 0-1 0 0,-1 0 0 0 0,-1 0 1 0 0,0 1-150 0 0,0-3-33 0 0,-1-1 0 0 0,0 1 0 0 0,-1-1 0 0 0,0 0 1 0 0,0 0-1 0 0,0 0 0 0 0,0 0 0 0 0,-1-1 1 0 0,0 1-1 0 0,0-1 0 0 0,-1-1 0 0 0,-5 5 33 0 0,-7 3-4852 0 0,-1-1-4656 0 0,16-9-145 0 0</inkml:trace>
  <inkml:trace contextRef="#ctx0" brushRef="#br0" timeOffset="22059.038">1247 354 3929 0 0,'0'0'1491'0'0,"0"0"98"0"0,0 0 279 0 0,0 0 233 0 0,0 0 57 0 0,0 0-128 0 0,0 0-306 0 0,0 0-265 0 0,0 0-238 0 0,0 0-233 0 0,0 0-163 0 0,0 0-163 0 0,0 0-146 0 0,-3-7-131 0 0,-8-22-137 0 0,-12 64 914 0 0,-36 126 360 0 0,29-136-3186 0 0,17-22-2907 0 0,0-2-5470 0 0,9-1 439 0 0</inkml:trace>
  <inkml:trace contextRef="#ctx0" brushRef="#br0" timeOffset="22424.858">1040 431 5689 0 0,'0'0'718'0'0,"0"0"-289"0"0,0 0 59 0 0,0 0 454 0 0,0 0 445 0 0,0 0 205 0 0,0 0-69 0 0,0 0-263 0 0,0 0-263 0 0,12 0-172 0 0,99 0 1857 0 0,71-12 2596 0 0,-187 13-5250 0 0,0 0 0 0 0,0 1-1 0 0,0-1 1 0 0,0 1 0 0 0,0 1 0 0 0,0-1-1 0 0,1 1 1 0 0,-1-1 0 0 0,1 1-1 0 0,0 1 1 0 0,0-1 0 0 0,0 0-1 0 0,0 1 1 0 0,1 0 0 0 0,-1 0-1 0 0,1 0 1 0 0,0 0 0 0 0,0 1-1 0 0,0-1 1 0 0,1 1 0 0 0,0 0-1 0 0,0 0 1 0 0,0 0 0 0 0,0 0-1 0 0,1 0 1 0 0,0 0 0 0 0,0 0 0 0 0,0 0-1 0 0,0 0 1 0 0,1 1 0 0 0,0-1-1 0 0,0 0 1 0 0,1 1-28 0 0,14 12-961 0 0,-8-16-3459 0 0,1-2-6040 0 0,-6 0 1577 0 0</inkml:trace>
  <inkml:trace contextRef="#ctx0" brushRef="#br0" timeOffset="22741.645">1376 469 7122 0 0,'0'0'1232'0'0,"0"0"-431"0"0,0 0 151 0 0,0 0 387 0 0,0 0 258 0 0,0 0 23 0 0,0 0-262 0 0,0 0-342 0 0,0 0-232 0 0,0 0-97 0 0,0 0-11 0 0,0 0 16 0 0,0 0-2 0 0,0 6-37 0 0,0 17-58 0 0,1-22-503 0 0,0-1 1 0 0,0 1-1 0 0,0 0 0 0 0,1-1 1 0 0,-1 1-1 0 0,0-1 1 0 0,1 1-1 0 0,-1-1 0 0 0,0 0 1 0 0,1 1-1 0 0,-1-1 0 0 0,0 0 1 0 0,1 0-1 0 0,-1 0 0 0 0,0 0 1 0 0,1 0-1 0 0,-1 0 1 0 0,1-1-1 0 0,-1 1 0 0 0,0 0 1 0 0,1-1-1 0 0,-1 1 0 0 0,0-1 1 0 0,0 1-1 0 0,1-1 0 0 0,-1 1 1 0 0,0-1-1 0 0,0 0 1 0 0,0 0-1 0 0,0 0 0 0 0,1 0-92 0 0,-33-31-749 0 0,7 14-4504 0 0,21 14 1236 0 0,2 0-1690 0 0,1 2-3244 0 0</inkml:trace>
  <inkml:trace contextRef="#ctx0" brushRef="#br0" timeOffset="23021.76">1460 391 3793 0 0,'0'0'2103'0'0,"0"0"-253"0"0,0 0 121 0 0,0 0 181 0 0,0 0-10 0 0,0 0-282 0 0,0 0-345 0 0,0 0-294 0 0,0 0-224 0 0,0 0-161 0 0,0 0-154 0 0,8 11-129 0 0,22 30-141 0 0,-28-38-419 0 0,-1-1-1 0 0,0 0 0 0 0,0 1 0 0 0,-1-1 0 0 0,1 1 0 0 0,0-1 0 0 0,-1 1 1 0 0,0-1-1 0 0,1 1 0 0 0,-1-1 0 0 0,0 1 0 0 0,0-1 0 0 0,0 1 1 0 0,-1-1-1 0 0,1 1 0 0 0,-1-1 0 0 0,1 1 0 0 0,-1-1 0 0 0,0 1 1 0 0,0-1-1 0 0,0 0 0 0 0,0 1 0 0 0,0-1 0 0 0,-1 0 0 0 0,1 0 1 0 0,-1 0-1 0 0,1 0 0 0 0,-1 0 0 0 0,0 0 0 0 0,0 0 0 0 0,0-1 0 0 0,0 1 1 0 0,-1 0 7 0 0,1 1-250 0 0,-14 12-2748 0 0,6-5-4358 0 0,4-5-3493 0 0</inkml:trace>
  <inkml:trace contextRef="#ctx0" brushRef="#br0" timeOffset="23361.703">1426 756 19460 0 0,'0'0'592'0'0,"0"0"-154"0"0,0 0 18 0 0,0 0 192 0 0,0 0 209 0 0,0 0 113 0 0,0 0-80 0 0,0 0-198 0 0,0 0-174 0 0,0 0-149 0 0,0 0-83 0 0,0 0-44 0 0,8-1-50 0 0,78-2 508 0 0,-47 3-6100 0 0,-37 0 577 0 0,-2 0-2370 0 0,1-1-2701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3:44.25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750 264 5089 0 0,'0'0'153'0'0,"0"0"-34"0"0,0 0-34 0 0,0 0 4 0 0,0 0-53 0 0,0 0-90 0 0,0 0-115 0 0,0 0-110 0 0,0 0-22 0 0,0 0 75 0 0,0 0 128 0 0,-3-1 152 0 0,-1 1 0 0 0,0 0 0 0 0,0 0-1 0 0,0 1 1 0 0,0-1 0 0 0,0 1-1 0 0,0 0 1 0 0,1 0 0 0 0,-1 1-1 0 0,0-1 1 0 0,0 1 0 0 0,1 0-1 0 0,-1 0 1 0 0,1 0 0 0 0,0 0-1 0 0,0 1 1 0 0,0-1 0 0 0,0 1-1 0 0,0 0 1 0 0,0 0 0 0 0,0 0-1 0 0,1 0 1 0 0,-1 1-54 0 0,-12 10 180 0 0,-172 156 498 0 0,103-89-140 0 0,-3-5 1 0 0,-72 47-539 0 0,110-85 334 0 0,77-41-1136 0 0,166-130 1027 0 0,-140 91-257 0 0,586-483 356 0 0,-576 457 887 0 0,-100 68-696 0 0,-12 22-542 0 0,0 2 0 0 0,2 2 1 0 0,1 2-1 0 0,-9 10 27 0 0,-20 11-47 0 0,-572 393 301 0 0,637-435-256 0 0,4-5-40 0 0,1 0 0 0 0,0 1 1 0 0,-1 0-1 0 0,1 0 0 0 0,1 0 0 0 0,-1 0 0 0 0,0 1 1 0 0,1-1-1 0 0,-1 1 0 0 0,1 0 0 0 0,0 0 1 0 0,1 0-1 0 0,-1 1 0 0 0,1-1 0 0 0,-1 0 0 0 0,1 1 1 0 0,-1 4 41 0 0,4-8-37 0 0,1 0 0 0 0,-1 0 1 0 0,0-1-1 0 0,0 1 0 0 0,0 0 1 0 0,1 0-1 0 0,-1-1 1 0 0,1 1-1 0 0,-1 0 0 0 0,0-1 1 0 0,1 1-1 0 0,-1-1 0 0 0,1 0 1 0 0,-1 0-1 0 0,1 1 1 0 0,-1-1-1 0 0,1 0 0 0 0,-1 0 1 0 0,1 0-1 0 0,-1-1 0 0 0,1 1 1 0 0,-1 0-1 0 0,1 0 0 0 0,-1-1 1 0 0,1 1-1 0 0,-1-1 1 0 0,0 1-1 0 0,1-1 37 0 0,21-7-58 0 0,1-1 0 0 0,-2-1 0 0 0,1-1 0 0 0,-2-1 0 0 0,1-1 0 0 0,6-7 58 0 0,6-1-121 0 0,653-446-905 0 0,-488 326 1956 0 0,-150 107 898 0 0,-76 45-1021 0 0,-94 64-575 0 0,3 6 1 0 0,-4 10-233 0 0,112-83-14 0 0,-127 96 26 0 0,6 6 1 0 0,-48 56-13 0 0,169-156-10 0 0,4-5-18 0 0,0 1 0 0 0,0 0 0 0 0,0 0 0 0 0,1 0 0 0 0,0 0 0 0 0,0 1 0 0 0,1 0 0 0 0,-1 0 0 0 0,1 1 0 0 0,1-1 0 0 0,0 1 0 0 0,-2 5 28 0 0,5-12-25 0 0,0 0 0 0 0,0 1-1 0 0,0-1 1 0 0,1 0 0 0 0,-1 0-1 0 0,0 0 1 0 0,1 0-1 0 0,-1 1 1 0 0,1-1 0 0 0,-1 0-1 0 0,1 0 1 0 0,-1 0 0 0 0,1 0-1 0 0,0 0 1 0 0,-1 0 0 0 0,1 0-1 0 0,0 0 1 0 0,0 0-1 0 0,0-1 1 0 0,0 1 0 0 0,0 0-1 0 0,0 0 1 0 0,0-1 0 0 0,0 1-1 0 0,0 0 1 0 0,0-1-1 0 0,0 1 1 0 0,0-1 0 0 0,0 0-1 0 0,0 1 1 0 0,1-1 0 0 0,-1 0-1 0 0,0 0 1 0 0,0 0-1 0 0,0 0 1 0 0,1 0 0 0 0,-1 0-1 0 0,0 0 1 0 0,0 0 0 0 0,0 0-1 0 0,1 0 1 0 0,0-1 25 0 0,55-9-36 0 0,27-21-96 0 0,-2-3 0 0 0,-1-4-1 0 0,57-38 133 0 0,-53 30-122 0 0,44-24 54 0 0,138-74 1050 0 0,151-52-982 0 0,-294 157 702 0 0,-124 40-694 0 0,0-1 0 0 0,-1 0 0 0 0,1 1-1 0 0,0-1 1 0 0,-1 0 0 0 0,1 1-1 0 0,0-1 1 0 0,0 1 0 0 0,-1-1 0 0 0,1 1-1 0 0,0-1 1 0 0,0 1 0 0 0,0-1-1 0 0,0 1 1 0 0,0-1 0 0 0,0 1 0 0 0,0-1-1 0 0,0 1 1 0 0,0-1 0 0 0,0 0-1 0 0,0 1 1 0 0,0-1 0 0 0,0 1 0 0 0,0-1-1 0 0,0 1 1 0 0,0-1 0 0 0,0 1-1 0 0,1-1 1 0 0,-1 1 0 0 0,0-1 0 0 0,0 1-1 0 0,1-1 1 0 0,-1 0 0 0 0,0 1-1 0 0,1-1 1 0 0,-1 0 0 0 0,0 1 0 0 0,1-1-1 0 0,-1 0 1 0 0,0 1 0 0 0,1-1-1 0 0,-1 0 1 0 0,1 0 0 0 0,-1 1 0 0 0,1-1-1 0 0,-1 0 1 0 0,0 0 0 0 0,1 0-1 0 0,-1 0 1 0 0,1 1 0 0 0,-1-1 0 0 0,1 0-1 0 0,-1 0 1 0 0,1 0 0 0 0,-1 0-1 0 0,1 0 1 0 0,-1 0-8 0 0,-37 31 456 0 0,36-30-445 0 0,-544 379 531 0 0,54-22-37 0 0,418-285-583 0 0,74-71 45 0 0,0 0 0 0 0,0-1 1 0 0,0 1-1 0 0,0-1 1 0 0,0 1-1 0 0,1-1 0 0 0,-1 1 1 0 0,0-1-1 0 0,1 0 0 0 0,-1 1 1 0 0,1-1-1 0 0,0 0 1 0 0,-1 0-1 0 0,1 0 0 0 0,0 0 1 0 0,-1 0-1 0 0,1-1 1 0 0,0 1-1 0 0,0-1 0 0 0,0 1 1 0 0,0-1-1 0 0,0 1 1 0 0,0-1-1 0 0,-1 0 0 0 0,1 0 1 0 0,0 0-1 0 0,0 0 1 0 0,0 0-1 0 0,0-1 0 0 0,0 1 1 0 0,0-1-1 0 0,0 1 1 0 0,0-1-1 0 0,-1 1 0 0 0,1-1 1 0 0,0 0-1 0 0,0 0 1 0 0,0 0 32 0 0,31-10-43 0 0,0 0 1 0 0,-1-2 0 0 0,0-2 0 0 0,-1 0 0 0 0,-1-2 0 0 0,7-7 42 0 0,-1 3-59 0 0,1143-717 764 0 0,-982 632 662 0 0,-227 135-279 0 0,-636 444-441 0 0,272-161-619 0 0,385-304-38 0 0,-49 64-428 0 0,58-71 420 0 0,0 0 0 0 0,0 0 0 0 0,-1 0 0 0 0,1-1 1 0 0,0 1-1 0 0,0 0 0 0 0,1 0 0 0 0,-1-1 0 0 0,0 1 0 0 0,0 0 0 0 0,0 0 0 0 0,0-1 1 0 0,1 1-1 0 0,-1 0 0 0 0,0 0 0 0 0,1-1 0 0 0,-1 1 0 0 0,1 0 0 0 0,-1-1 1 0 0,0 1-1 0 0,1 0 0 0 0,0-1 0 0 0,-1 1 0 0 0,1-1 0 0 0,-1 1 0 0 0,1-1 0 0 0,0 1 1 0 0,-1-1-1 0 0,1 0 0 0 0,0 1 0 0 0,-1-1 0 0 0,1 0 0 0 0,0 1 0 0 0,0-1 0 0 0,-1 0 1 0 0,1 0-1 0 0,0 0 0 0 0,0 0 0 0 0,-1 0 0 0 0,1 1 0 0 0,0-1 0 0 0,0-1 0 0 0,0 1 1 0 0,-1 0-1 0 0,1 0 0 0 0,0 0 0 0 0,0 0 0 0 0,0-1 18 0 0,42-6 10 0 0,4-10 3 0 0,-1-3 0 0 0,-1-1 0 0 0,-1-2 0 0 0,4-5-13 0 0,4-1-58 0 0,319-182-288 0 0,8-5 972 0 0,72-13-626 0 0,-398 204 162 0 0,2 2 0 0 0,0 2 0 0 0,2 3-1 0 0,16-1-161 0 0,-74 19 4 0 0,1 1-1 0 0,0-1 1 0 0,0 1 0 0 0,0-1-1 0 0,0 1 1 0 0,0-1-1 0 0,0 1 1 0 0,0-1 0 0 0,0 1-1 0 0,0-1 1 0 0,0 1-1 0 0,0-1 1 0 0,0 1 0 0 0,0-1-1 0 0,1 0 1 0 0,-1 1-1 0 0,0-1 1 0 0,0 1 0 0 0,0-1-1 0 0,1 1 1 0 0,-1-1-1 0 0,0 1 1 0 0,1-1-1 0 0,-1 0 1 0 0,0 1 0 0 0,1-1-1 0 0,-1 0 1 0 0,0 1-1 0 0,1-1 1 0 0,-1 0 0 0 0,1 0-1 0 0,-1 1 1 0 0,0-1-1 0 0,1 0 1 0 0,-1 0 0 0 0,1 0-1 0 0,-1 1 1 0 0,1-1-1 0 0,-1 0 1 0 0,1 0 0 0 0,-1 0-1 0 0,1 0 1 0 0,-1 0-1 0 0,1 0 1 0 0,-1 0-1 0 0,1 0 1 0 0,-1 0 0 0 0,1 0-1 0 0,-1 0 1 0 0,1-1-1 0 0,-1 1 1 0 0,1 0 0 0 0,-1 0-1 0 0,0 0 1 0 0,1-1-1 0 0,-1 1 1 0 0,1 0 0 0 0,-1 0-1 0 0,1-1 1 0 0,-1 1-1 0 0,0 0 1 0 0,1-1 0 0 0,-1 1-1 0 0,0 0 1 0 0,1-1-1 0 0,-1 1 1 0 0,0-1-4 0 0,-28 29 518 0 0,27-27-505 0 0,-297 205 1093 0 0,194-140-1138 0 0,-670 458-640 0 0,716-477 522 0 0,58-47 138 0 0,-1 1 0 0 0,1-1 0 0 0,0 1 0 0 0,0-1 0 0 0,0 0 0 0 0,-1 1 0 0 0,1-1 0 0 0,0 1 0 0 0,0-1 0 0 0,0 1 0 0 0,0-1 0 0 0,0 1 0 0 0,0-1 0 0 0,0 1 0 0 0,0-1 0 0 0,0 1 0 0 0,0-1 0 0 0,0 1 0 0 0,0-1 0 0 0,1 1 0 0 0,-1-1-1 0 0,0 1 1 0 0,0-1 0 0 0,0 1 0 0 0,1-1 0 0 0,-1 1 0 0 0,0-1 0 0 0,1 0 0 0 0,-1 1 0 0 0,0-1 0 0 0,1 1 0 0 0,-1-1 0 0 0,0 0 0 0 0,1 0 0 0 0,-1 1 0 0 0,1-1 0 0 0,-1 0 0 0 0,1 0 0 0 0,-1 1 0 0 0,1-1 0 0 0,-1 0 0 0 0,1 0 0 0 0,-1 0-1 0 0,0 0 1 0 0,1 0 0 0 0,-1 1 0 0 0,1-1 0 0 0,0 0 0 0 0,-1 0 0 0 0,1 0 0 0 0,-1 0 0 0 0,1-1 0 0 0,-1 1 0 0 0,1 0 0 0 0,-1 0 0 0 0,0 0 0 0 0,1 0 0 0 0,-1 0 0 0 0,1-1 0 0 0,-1 1 0 0 0,1 0 0 0 0,-1 0 0 0 0,1-1 12 0 0,38-4 28 0 0,175-92 164 0 0,189-118-478 0 0,-61 30 497 0 0,218-78-211 0 0,-270 164 624 0 0,-273 100-391 0 0,-39 16 36 0 0,18-14-233 0 0,-480 276 1012 0 0,216-120-1430 0 0,7 11 1 0 0,-4 20 381 0 0,250-178-30 0 0,-47 51-479 0 0,63-62 489 0 0,-1 0 0 0 0,1 1-1 0 0,0-1 1 0 0,0-1-1 0 0,0 1 1 0 0,0 0 0 0 0,0 0-1 0 0,0 0 1 0 0,1 0 0 0 0,-1-1-1 0 0,0 1 1 0 0,0 0 0 0 0,1-1-1 0 0,-1 1 1 0 0,0-1 0 0 0,0 0-1 0 0,1 1 1 0 0,-1-1-1 0 0,0 0 1 0 0,1 0 0 0 0,-1 0-1 0 0,1 0 1 0 0,-1 0 0 0 0,0 0-1 0 0,1 0 1 0 0,-1 0 0 0 0,0-1-1 0 0,1 1 1 0 0,-1 0 0 0 0,0-1-1 0 0,0 1 1 0 0,1-1-1 0 0,-1 0 1 0 0,0 1 20 0 0,158-67 219 0 0,-124 49-218 0 0,984-511-305 0 0,-813 442 776 0 0,90-20-472 0 0,-123 46 1288 0 0,-162 57-538 0 0,-34 13-821 0 0,-424 197 53 0 0,-363 229 18 0 0,791-423-37 0 0,-27 14-87 0 0,1 3 1 0 0,2 1-1 0 0,1 2 0 0 0,1 2 1 0 0,-9 12 123 0 0,49-46-12 0 0,1 0 0 0 0,-1 1 0 0 0,0-1 1 0 0,1 0-1 0 0,-1 0 0 0 0,0 1 0 0 0,1-1 0 0 0,-1 0 1 0 0,0 1-1 0 0,1-1 0 0 0,-1 1 0 0 0,1-1 0 0 0,-1 1 0 0 0,1-1 1 0 0,-1 1-1 0 0,1-1 0 0 0,0 1 0 0 0,-1-1 0 0 0,1 1 1 0 0,-1 0-1 0 0,1-1 0 0 0,0 1 0 0 0,0 0 0 0 0,-1-1 1 0 0,1 1-1 0 0,0 0 0 0 0,0-1 0 0 0,0 1 0 0 0,0 0 1 0 0,0-1-1 0 0,0 1 0 0 0,0 0 0 0 0,0 0 0 0 0,0-1 1 0 0,0 1-1 0 0,0 0 0 0 0,0-1 0 0 0,0 1 0 0 0,1 0 0 0 0,-1-1 1 0 0,0 1-1 0 0,0 0 0 0 0,1-1 0 0 0,-1 1 0 0 0,1-1 1 0 0,-1 1-1 0 0,0 0 0 0 0,1-1 0 0 0,-1 1 0 0 0,1-1 1 0 0,-1 1-1 0 0,1-1 0 0 0,0 0 0 0 0,-1 1 0 0 0,1-1 1 0 0,-1 0-1 0 0,1 1 0 0 0,0-1 0 0 0,0 0 12 0 0,44-3 33 0 0,4-13 29 0 0,-1-2 0 0 0,-2-2-1 0 0,0-2 1 0 0,6-6-62 0 0,10-3 5 0 0,110-57-95 0 0,10-9 64 0 0,5 7 1 0 0,3 9-1 0 0,4 8 1 0 0,118-25 25 0 0,28 32 902 0 0,-407 97-640 0 0,-121 44 51 0 0,-305 125-543 0 0,-16 35 230 0 0,254-89-370 0 0,224-118 108 0 0,31-27 258 0 0,-1 0-1 0 0,1-1 1 0 0,0 1 0 0 0,0-1 0 0 0,0 1-1 0 0,-1 0 1 0 0,1-1 0 0 0,0 1-1 0 0,0-1 1 0 0,0 1 0 0 0,0 0 0 0 0,0-1-1 0 0,0 1 1 0 0,0 0 0 0 0,0-1-1 0 0,1 1 1 0 0,-1-1 0 0 0,0 1 0 0 0,0 0-1 0 0,0-1 1 0 0,1 1 0 0 0,-1-1-1 0 0,0 1 1 0 0,1-1 0 0 0,-1 1 0 0 0,0-1-1 0 0,1 1 1 0 0,-1-1 0 0 0,1 1-1 0 0,-1-1 1 0 0,0 1 0 0 0,1-1 0 0 0,0 0-1 0 0,-1 1 1 0 0,1-1 0 0 0,-1 0-1 0 0,1 1 1 0 0,-1-1 0 0 0,1 0 0 0 0,0 0-1 0 0,-1 1 1 0 0,1-1 0 0 0,-1 0-1 0 0,1 0 1 0 0,0 0 0 0 0,-1 0 0 0 0,1 0-1 0 0,0 0 1 0 0,-1 0 0 0 0,1 0-1 0 0,-1 0 1 0 0,1 0 0 0 0,0-1-1 0 0,-1 1 1 0 0,1 0 0 0 0,-1 0 0 0 0,1 0-1 0 0,0-1 5 0 0,33 1 45 0 0,0-2-1 0 0,0-1 0 0 0,0-2 0 0 0,0-1 0 0 0,-1-2 0 0 0,0-1 1 0 0,22-9-45 0 0,-21 7 0 0 0,269-85-182 0 0,-125 34 226 0 0,3 8 0 0 0,3 8-1 0 0,1 8 1 0 0,61 0-44 0 0,-181 35 159 0 0,-59 8-65 0 0,-23 3 0 0 0,17-8-94 0 0,-507 185 523 0 0,-351 132-826 0 0,788-285 136 0 0,102-27-30 0 0,18-8 259 0 0,0-2-1 0 0,-1-3 1 0 0,1-1 0 0 0,3-4-62 0 0,-3 2 6 0 0,79-18-48 0 0,52-16 125 0 0,2 8-1 0 0,1 9 1 0 0,2 7-1 0 0,165 4-82 0 0,-347 17 5 0 0,24 0 80 0 0,1 2 0 0 0,-1 0 0 0 0,0 2 0 0 0,0 1 0 0 0,0 2 0 0 0,3 1-85 0 0,-32-7 3 0 0,0-1-1 0 0,0 0 1 0 0,0 0-1 0 0,0 1 1 0 0,0-1 0 0 0,0 1-1 0 0,0-1 1 0 0,0 1-1 0 0,0-1 1 0 0,0 1 0 0 0,0 0-1 0 0,1-1 1 0 0,-1 1-1 0 0,0 0 1 0 0,0-1-1 0 0,0 1 1 0 0,1 0 0 0 0,-1 0-1 0 0,1 0 1 0 0,-1 0-1 0 0,0 0 1 0 0,1 0 0 0 0,0 0-1 0 0,-1 0 1 0 0,1 0-1 0 0,0 0 1 0 0,-1 0 0 0 0,1 0-1 0 0,0 0 1 0 0,0 0-1 0 0,0 0 1 0 0,0 0 0 0 0,0 1-1 0 0,0-1 1 0 0,0 0-1 0 0,0 0 1 0 0,0 0-1 0 0,1 0 1 0 0,-1 0 0 0 0,0 0-1 0 0,1 0 1 0 0,-1 0-1 0 0,1 0 1 0 0,-1 0 0 0 0,1 0-1 0 0,-1 0 1 0 0,1 0-1 0 0,0-1 1 0 0,-1 1 0 0 0,1 0-1 0 0,0 0 1 0 0,0-1-1 0 0,0 1 1 0 0,0 0-1 0 0,0-1 1 0 0,-1 1 0 0 0,1-1-1 0 0,0 1 1 0 0,0-1-1 0 0,0 1 1 0 0,0-1 0 0 0,1 0-1 0 0,-1 1 1 0 0,0-1-1 0 0,0 0 1 0 0,0 0 0 0 0,0 0-1 0 0,1 0-2 0 0,-37 13-90 0 0,0-2 0 0 0,0-1 0 0 0,-1-2 0 0 0,0-1 0 0 0,-23 0 90 0 0,15-1-183 0 0,-317 41-4051 0 0,201-27-3370 0 0,109-13 2534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1:24.0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1275 748 0 0 0,'0'0'1119'0'0,"0"0"277"0"0,0 0 45 0 0,0 0-44 0 0,0 0-75 0 0,-11 1 1176 0 0,9-1 1590 0 0,1 0 4213 0 0,33 5-5675 0 0,236-5-722 0 0,193-2-1134 0 0,-86-8-336 0 0,-300 7-32 0 0,-95 3-2421 0 0,-1 1-6871 0 0,13 0-2898 0 0</inkml:trace>
  <inkml:trace contextRef="#ctx0" brushRef="#br0" timeOffset="1190.083">909 1021 1376 0 0,'0'0'3390'0'0,"0"0"-1659"0"0,0 0-701 0 0,0 0-5 0 0,0 0 138 0 0,0 0 174 0 0,0 0 86 0 0,0 0-76 0 0,0 0-180 0 0,0 0-246 0 0,0 0-179 0 0,3-7-106 0 0,-2 4-798 0 0,0 0 433 0 0,1 0 0 0 0,-1 0 0 0 0,1 0 0 0 0,-1 0 0 0 0,0 0 0 0 0,0 0 0 0 0,0-1 0 0 0,-1 1 0 0 0,1 0-1 0 0,-1-1 1 0 0,0 1 0 0 0,1-1 0 0 0,-2 1 0 0 0,1 0 0 0 0,0-1 0 0 0,-1 1 0 0 0,1 0 0 0 0,-1-1 0 0 0,-1-1-271 0 0,-2 3 42 0 0,0 1 0 0 0,-1-1-1 0 0,1 1 1 0 0,-1 0 0 0 0,1 1 0 0 0,-1-1 0 0 0,1 1-1 0 0,-1 0 1 0 0,1 0 0 0 0,-1 0 0 0 0,1 0 0 0 0,-1 1-1 0 0,1 0 1 0 0,-1 0 0 0 0,1 0 0 0 0,0 1-1 0 0,0-1 1 0 0,-1 1 0 0 0,1 0 0 0 0,0 0 0 0 0,0 0-1 0 0,1 1 1 0 0,-1-1 0 0 0,0 1 0 0 0,1 0 0 0 0,0 0-1 0 0,-1 1 1 0 0,1-1 0 0 0,1 0 0 0 0,-2 2-42 0 0,3-4 5 0 0,-5 3 15 0 0,0 1-1 0 0,0 0 1 0 0,0 0-1 0 0,1 1 0 0 0,0-1 1 0 0,0 1-1 0 0,0 0 1 0 0,1 1-1 0 0,0-1 0 0 0,0 1 1 0 0,0 0-1 0 0,1 0 1 0 0,0 0-1 0 0,1 0 0 0 0,-1 0 1 0 0,0 5-20 0 0,5-10 17 0 0,-1-1 0 0 0,0 1 0 0 0,1-1 0 0 0,-1 0 1 0 0,1 1-1 0 0,-1-1 0 0 0,1 0 0 0 0,-1 0 0 0 0,1 0 0 0 0,0 0 1 0 0,0 0-1 0 0,-1-1 0 0 0,1 1 0 0 0,0 0 0 0 0,0-1 0 0 0,0 1 1 0 0,0-1-1 0 0,0 0 0 0 0,0 0 0 0 0,0 0 0 0 0,0 0 0 0 0,0 0 1 0 0,0 0-1 0 0,0 0 0 0 0,0-1 0 0 0,0 1 0 0 0,-1-1 1 0 0,1 1-1 0 0,0-1 0 0 0,0 0 0 0 0,0 1 0 0 0,0-1 0 0 0,-1 0 1 0 0,1 0-1 0 0,-1-1 0 0 0,1 1 0 0 0,0 0 0 0 0,-1 0 0 0 0,0-1 1 0 0,2-1-18 0 0,11-5 85 0 0,0-2 1 0 0,-1 0 0 0 0,0 0 0 0 0,-1-2 0 0 0,0 1 0 0 0,-1-1 0 0 0,0-1-1 0 0,1-2-85 0 0,-20 57 809 0 0,-116 287 1223 0 0,124-328-2031 0 0,-1 0 0 0 0,1-1 1 0 0,0 1-1 0 0,-1-1 0 0 0,1 1 0 0 0,0 0 1 0 0,-1-1-1 0 0,1 1 0 0 0,0-1 0 0 0,0 1 0 0 0,0 0 1 0 0,0 0-1 0 0,0-1 0 0 0,-1 1 0 0 0,1 0 1 0 0,0-1-1 0 0,0 1 0 0 0,1 0 0 0 0,-1-1 0 0 0,0 1 1 0 0,0 0-1 0 0,0-1 0 0 0,0 1 0 0 0,1 0 1 0 0,-1-1-1 0 0,0 1 0 0 0,0 0 0 0 0,1-1 0 0 0,-1 1 1 0 0,1-1-1 0 0,-1 1 0 0 0,0-1 0 0 0,1 1 1 0 0,-1-1-1 0 0,1 1 0 0 0,-1-1 0 0 0,1 1 0 0 0,0-1 1 0 0,-1 0-1 0 0,1 1 0 0 0,-1-1 0 0 0,1 0 1 0 0,0 1-1 0 0,-1-1 0 0 0,1 0 0 0 0,0 0 0 0 0,-1 0 1 0 0,1 1-1 0 0,0-1 0 0 0,-1 0 0 0 0,1 0 1 0 0,0 0-1 0 0,-1 0 0 0 0,1 0 0 0 0,0 0 0 0 0,0-1 1 0 0,-1 1-1 0 0,1 0 0 0 0,0 0 0 0 0,-1 0 1 0 0,1-1-1 0 0,0 1-1 0 0,38-23 92 0 0,-38 22-92 0 0,0 0 0 0 0,0 1 0 0 0,1-1 0 0 0,-1 0 0 0 0,0 0 0 0 0,0 0 0 0 0,0 0 0 0 0,0 0 0 0 0,0 0 0 0 0,-1 0 0 0 0,1 0-1 0 0,0 0 1 0 0,0-1 0 0 0,-1 1 0 0 0,1 0 0 0 0,-1 0 0 0 0,1-1 0 0 0,-1 1 0 0 0,1 0 0 0 0,-1-1 0 0 0,0 1 0 0 0,0-1 0 0 0,0 1 0 0 0,0 0 0 0 0,0-1 0 0 0,0 1 0 0 0,0-1 0 0 0,0 1 0 0 0,0 0 0 0 0,-1-1 0 0 0,1 1 0 0 0,0 0 0 0 0,-1-1 0 0 0,1 1 0 0 0,-1 0-1 0 0,0-1 1 0 0,1 1 0 0 0,-1 0 0 0 0,0 0 0 0 0,0 0 0 0 0,0 0 0 0 0,0 0 0 0 0,0 0 0 0 0,0 0 0 0 0,0 0 0 0 0,0 0 0 0 0,0 0 0 0 0,0 1 0 0 0,-1-1 0 0 0,1 0 0 0 0,0 1 0 0 0,0-1 0 0 0,-1 1 0 0 0,1-1 0 0 0,0 1 0 0 0,-1 0 0 0 0,1-1 0 0 0,-1 1-1 0 0,1 0 1 0 0,0 0 0 0 0,-1 0 0 0 0,1 0 0 0 0,-1 0 0 0 0,-63-3-45 0 0,133-23-504 0 0,-5-5-2009 0 0,-43 19-2076 0 0,-1-1-5186 0 0,-13 9-797 0 0</inkml:trace>
  <inkml:trace contextRef="#ctx0" brushRef="#br0" timeOffset="1521.693">1037 1157 8970 0 0,'0'0'4118'0'0,"0"0"-1660"0"0,0 0-732 0 0,0 0-149 0 0,0 0-114 0 0,0 0-164 0 0,0 0-209 0 0,0 0-271 0 0,0 0-267 0 0,0 0-217 0 0,0 0-134 0 0,0 0-38 0 0,0 0 23 0 0,-3 5 44 0 0,-76 119 1263 0 0,78-124-1487 0 0,1 1 0 0 0,-1 0 0 0 0,1 0 0 0 0,-1 0 1 0 0,1 0-1 0 0,0 0 0 0 0,-1 0 0 0 0,1-1 0 0 0,0 1 0 0 0,-1 0 0 0 0,1 0 0 0 0,0 0 0 0 0,0 0 0 0 0,0 0 0 0 0,0 0 0 0 0,0 0 0 0 0,0 0 0 0 0,0 0 0 0 0,0 0 0 0 0,1 0 0 0 0,-1 0 0 0 0,0 0 0 0 0,1 0 0 0 0,-1 0 0 0 0,0 0 0 0 0,1-1 0 0 0,-1 1 0 0 0,1 0 0 0 0,-1 0 0 0 0,1 0 0 0 0,0-1 0 0 0,-1 1 0 0 0,1 0 0 0 0,0 0 0 0 0,-1-1 0 0 0,1 1 1 0 0,0-1-1 0 0,0 1 0 0 0,0-1 0 0 0,0 1 0 0 0,-1-1 0 0 0,1 1 0 0 0,0-1 0 0 0,0 0 0 0 0,0 0 0 0 0,0 1 0 0 0,0-1 0 0 0,0 0 0 0 0,0 0 0 0 0,0 0 0 0 0,0 0 0 0 0,0 0 0 0 0,0 0 0 0 0,1 0-6 0 0,52-16 760 0 0,-50 13-661 0 0,1-1-1 0 0,-1 0 1 0 0,0 0 0 0 0,0 0 0 0 0,0 0-1 0 0,0-1 1 0 0,-1 1 0 0 0,0-1 0 0 0,0 0-1 0 0,0 0 1 0 0,-1 0 0 0 0,0-1 0 0 0,1 1-1 0 0,0-5-98 0 0,-3 8 2 0 0,1 0-1 0 0,-1 0 1 0 0,1 0-1 0 0,-1-1 1 0 0,0 1-1 0 0,0 0 1 0 0,0 0-1 0 0,0 0 0 0 0,0-1 1 0 0,0 1-1 0 0,0 0 1 0 0,-1 0-1 0 0,1 0 1 0 0,-1 0-1 0 0,0-1 1 0 0,0 1-1 0 0,0 0 1 0 0,0 0-1 0 0,0 0 0 0 0,0 1 1 0 0,0-1-1 0 0,0 0 1 0 0,-1 0-1 0 0,1 1 1 0 0,-1-1-1 0 0,1 0 1 0 0,-1 1-1 0 0,0 0 1 0 0,0-1-1 0 0,0 1 0 0 0,1 0 1 0 0,-1 0-1 0 0,0 0 1 0 0,0 0-1 0 0,-1 0 1 0 0,1 1-1 0 0,0-1 1 0 0,-2 0-2 0 0,-13-1-1555 0 0,14 2-2872 0 0,1 1-3993 0 0,2 1-4013 0 0</inkml:trace>
  <inkml:trace contextRef="#ctx0" brushRef="#br0" timeOffset="8122.962">2436 630 0 0 0,'0'0'1612'0'0,"0"0"422"0"0,0 0 168 0 0,0 0-80 0 0,0 0-187 0 0,0 0-246 0 0,0 0-274 0 0,0-2 6528 0 0,2-2-6581 0 0,11-34 861 0 0,-13 38-2115 0 0,0 0-70 0 0,0 0-40 0 0,0 19-119 0 0,-35 245 1237 0 0,8-56 314 0 0,62-352-3091 0 0,17-77-4583 0 0,-30 73 5310 0 0,-21 138 1023 0 0,0 4 100 0 0,0 0 0 0 0,0 0-1 0 0,-1 0 1 0 0,1 1 0 0 0,-1-1-1 0 0,0 0 1 0 0,-1 0 0 0 0,0 0 0 0 0,0 0-1 0 0,0 0 1 0 0,0 0 0 0 0,-1 1 0 0 0,0-1-1 0 0,0 0 1 0 0,-2-2-189 0 0,3 8 33 0 0,0-1 0 0 0,0 1-1 0 0,-1-1 1 0 0,1 1 0 0 0,0-1-1 0 0,0 1 1 0 0,0 0 0 0 0,0-1-1 0 0,-1 1 1 0 0,1 0 0 0 0,0 0-1 0 0,0 0 1 0 0,-1 0 0 0 0,1 0-1 0 0,0 0 1 0 0,0 0 0 0 0,0 0-1 0 0,-1 1 1 0 0,1-1 0 0 0,0 0-1 0 0,0 1 1 0 0,0-1 0 0 0,0 1-1 0 0,0-1 1 0 0,0 1 0 0 0,-1 0-1 0 0,1-1 1 0 0,1 1 0 0 0,-1 0-1 0 0,0 0 1 0 0,0 0 0 0 0,0-1-1 0 0,0 1 1 0 0,0 0 0 0 0,1 0-1 0 0,-1 0 1 0 0,0 1 0 0 0,1-1-1 0 0,-1 0 1 0 0,1 0 0 0 0,0 0-1 0 0,-1 0 1 0 0,1 0 0 0 0,0 1-1 0 0,-1-1 1 0 0,1 0 0 0 0,0 0-1 0 0,0 0 1 0 0,0 1 0 0 0,0-1 0 0 0,0 0-1 0 0,0 0 1 0 0,1 1 0 0 0,-1-1-1 0 0,0 0 1 0 0,1 0 0 0 0,-1 0-1 0 0,0 0 1 0 0,1 1 0 0 0,0-1-1 0 0,-1 0 1 0 0,1 0 0 0 0,0 0-1 0 0,-1 0 1 0 0,1 0 0 0 0,0 0-1 0 0,0-1 1 0 0,0 2-33 0 0,8 3 101 0 0,0 0 0 0 0,1-1-1 0 0,-1 0 1 0 0,1 0 0 0 0,-1-1 0 0 0,1 0-1 0 0,0-1 1 0 0,0 0 0 0 0,0 0 0 0 0,1-1-1 0 0,-1-1 1 0 0,9 0-101 0 0,3 2 54 0 0,414 2 549 0 0,-436-4-398 0 0,0 0 54 0 0,0 0-7 0 0,-16 5 439 0 0,-76 226-87 0 0,82-202-528 0 0,-3 0 82 0 0,2 0 0 0 0,0 1 1 0 0,3 0-1 0 0,0 0 1 0 0,2 1-1 0 0,1 0 1 0 0,2 0-1 0 0,1 0 1 0 0,1 1-1 0 0,2 6-158 0 0,-9-55-2512 0 0,-3-6-1926 0 0,0 2-7350 0 0,8 16 1580 0 0</inkml:trace>
  <inkml:trace contextRef="#ctx0" brushRef="#br0" timeOffset="8475.182">2424 1022 9602 0 0,'0'0'1287'0'0,"0"0"-123"0"0,0 0 32 0 0,0 0 115 0 0,-10 5 78 0 0,-33 16-22 0 0,29 2 2649 0 0,43-3-2199 0 0,-10-15-1504 0 0,1 0 0 0 0,0-2 0 0 0,1 0 0 0 0,-1-1 0 0 0,0-1 0 0 0,1-1 1 0 0,-1-1-1 0 0,1-1-313 0 0,14 1 192 0 0,244-12 878 0 0,-312 1-1708 0 0,20 7-1838 0 0,5 1 49 0 0,1 2-913 0 0,1 0-3470 0 0,1 0-4183 0 0</inkml:trace>
  <inkml:trace contextRef="#ctx0" brushRef="#br0" timeOffset="9433.013">2538 842 0 0 0,'0'0'561'0'0,"0"0"1117"0"0,0 0 76 0 0,0 0-263 0 0,0 0-174 0 0,0 0-54 0 0,0 0 36 0 0,-1-4 82 0 0,-2-10 1842 0 0,7-24 11707 0 0,1 26-13659 0 0,1 0-3886 0 0,-6 11 2622 0 0,1 1 0 0 0,0-1 0 0 0,-1 0 0 0 0,1 1 0 0 0,-1-1 0 0 0,1 1 0 0 0,0-1 0 0 0,-1 1 0 0 0,1-1 0 0 0,0 1 0 0 0,-1 0 0 0 0,1-1 0 0 0,0 1 0 0 0,0 0 0 0 0,-1-1 0 0 0,1 1 0 0 0,0 0 0 0 0,0 0 0 0 0,0 0 0 0 0,-1 0 0 0 0,1 0 0 0 0,0 0 1 0 0,0 0-1 0 0,0 0 0 0 0,0 0 0 0 0,-1 0 0 0 0,1 0 0 0 0,0 1 0 0 0,0-1 0 0 0,-1 0 0 0 0,1 0 0 0 0,0 1 0 0 0,0-1 0 0 0,-1 1 0 0 0,1-1 0 0 0,0 0 0 0 0,-1 1 0 0 0,1-1 0 0 0,0 1 0 0 0,-1 0 0 0 0,1-1 0 0 0,-1 1 0 0 0,1 0 0 0 0,-1-1 0 0 0,1 1 1 0 0,-1 0-1 0 0,0-1 0 0 0,1 1 0 0 0,-1 0 0 0 0,0 0 0 0 0,1-1 0 0 0,-1 1 0 0 0,0 0 0 0 0,0 0 0 0 0,0 0 0 0 0,0-1 0 0 0,0 1 0 0 0,0 0 0 0 0,0 0 0 0 0,0 0 0 0 0,0 0 0 0 0,0-1 0 0 0,0 1 0 0 0,0 0 0 0 0,-1 0 0 0 0,1-1 0 0 0,-1 2-7 0 0,2-2 1 0 0,0 4 5 0 0,4 13 18 0 0,1-2 0 0 0,1 1 1 0 0,0-1-1 0 0,1 0 0 0 0,1 0 0 0 0,0-1 0 0 0,0 0 1 0 0,2 0-25 0 0,34 13 620 0 0,-49-36-2629 0 0,1 3-2054 0 0,0 1-7714 0 0,2 4 781 0 0</inkml:trace>
  <inkml:trace contextRef="#ctx0" brushRef="#br0" timeOffset="10663.034">2547 736 0 0 0,'0'0'1518'0'0,"0"0"150"0"0,0 0 48 0 0,0 0 22 0 0,0 0 6 0 0,0 0 16 0 0,0 0-77 0 0,0 0-212 0 0,0 0-261 0 0,0 0-296 0 0,0 0-221 0 0,-1-5-111 0 0,2 3-381 0 0,-1-1 1 0 0,0 1-1 0 0,1 0 1 0 0,-1-1-1 0 0,1 1 1 0 0,0 0-1 0 0,-1-1 1 0 0,1 1-1 0 0,0 0 1 0 0,1 0-1 0 0,-1 0 1 0 0,0 0-1 0 0,1 0 1 0 0,-1 0-1 0 0,1 0 1 0 0,-1 0-1 0 0,1 0 1 0 0,0 1-1 0 0,0-1 1 0 0,0 1-1 0 0,0-1 1 0 0,0 1-1 0 0,0 0 1 0 0,0 0-202 0 0,3-4 422 0 0,-5 6-376 0 0,0-1-1 0 0,0 1 0 0 0,0-1 1 0 0,0 1-1 0 0,0-1 0 0 0,1 0 1 0 0,-1 1-1 0 0,0-1 0 0 0,0 1 1 0 0,0-1-1 0 0,0 0 0 0 0,0 1 1 0 0,0-1-1 0 0,1 0 0 0 0,-1 1 1 0 0,0-1-1 0 0,0 1 0 0 0,1-1 1 0 0,-1 0-1 0 0,0 0 0 0 0,0 1 1 0 0,1-1-1 0 0,-1 0 0 0 0,0 1 1 0 0,1-1-1 0 0,-1 0 1 0 0,1 0-1 0 0,-1 0 0 0 0,0 1 1 0 0,1-1-1 0 0,-1 0 0 0 0,0 0 1 0 0,1 0-1 0 0,-1 0 0 0 0,1 0 1 0 0,-1 0-1 0 0,0 0 0 0 0,1 0 1 0 0,-1 0-1 0 0,1 0 0 0 0,-1 0 1 0 0,1 0-1 0 0,-1 0 0 0 0,0 0 1 0 0,1 0-1 0 0,-1 0 0 0 0,1-1 1 0 0,-1 1-1 0 0,0 0 0 0 0,1 0 1 0 0,-1 0-1 0 0,0-1 1 0 0,1 1-1 0 0,-1 0 0 0 0,0 0 1 0 0,1-1-1 0 0,-1 1-45 0 0,-45 295 3201 0 0,45-295-3156 0 0,0 0-37 0 0,0 0 0 0 0,0 0-23 0 0,0 0-55 0 0,9-22-6651 0 0,-1 9 173 0 0,-1 6-992 0 0,-3 3 632 0 0</inkml:trace>
  <inkml:trace contextRef="#ctx0" brushRef="#br0" timeOffset="11312.146">2732 718 3129 0 0,'0'0'2542'0'0,"0"0"-34"0"0,0 0 21 0 0,0 0-54 0 0,0 0-187 0 0,0 0-234 0 0,0 0-319 0 0,0 0-372 0 0,0 0-372 0 0,0 0-360 0 0,0 0-293 0 0,0 0-205 0 0,0 0-71 0 0,2-4 26 0 0,10 0 349 0 0,-21 34 622 0 0,1-1-450 0 0,-28 153 1575 0 0,1-226-6881 0 0,-30 23 3188 0 0,9 4 3376 0 0,99 17 26 0 0,118 1-826 0 0,-163-1-217 0 0,-13-5-297 0 0,13 2-5670 0 0,12 1-6809 0 0,-6 2 1790 0 0</inkml:trace>
  <inkml:trace contextRef="#ctx0" brushRef="#br0" timeOffset="12392.926">2987 808 1040 0 0,'0'0'3948'0'0,"0"0"-1794"0"0,0 0-610 0 0,0 0 0 0 0,0 0 137 0 0,0 0 98 0 0,0 0-40 0 0,0 0-139 0 0,0 0-212 0 0,0 0-218 0 0,0 0-249 0 0,0 0-266 0 0,0 0-208 0 0,-4-1-152 0 0,4 1-158 0 0,0 0 1 0 0,0 1-1 0 0,0-1 1 0 0,0 0 0 0 0,0 1-1 0 0,0-1 1 0 0,0 0-1 0 0,0 1 1 0 0,0-1 0 0 0,0 0-1 0 0,0 1 1 0 0,0-1-1 0 0,0 0 1 0 0,0 1-1 0 0,0-1 1 0 0,0 0 0 0 0,-1 1-1 0 0,1-1 1 0 0,0 0-1 0 0,0 1 1 0 0,0-1 0 0 0,-1 0-1 0 0,1 0 1 0 0,0 1-138 0 0,12 4 229 0 0,-1-1 0 0 0,2 0 0 0 0,-1-1 1 0 0,0 0-1 0 0,1 0 0 0 0,-1-2 0 0 0,1 1 1 0 0,0-2-1 0 0,0 0 0 0 0,-1 0 0 0 0,1-1 1 0 0,5-2-230 0 0,32 2 259 0 0,494-21 729 0 0,-198 11-827 0 0,-346 11-195 0 0,2 0-2136 0 0,-12 0-2782 0 0,3 1-3027 0 0,2 1-4020 0 0</inkml:trace>
  <inkml:trace contextRef="#ctx0" brushRef="#br0" timeOffset="13078.835">437 295 9562 0 0,'0'0'1234'0'0,"0"0"-26"0"0,0 0 163 0 0,0 0 216 0 0,0 0 59 0 0,0 0-73 0 0,0 0-163 0 0,0 0-170 0 0,0 0-148 0 0,0 0-181 0 0,6-10-168 0 0,18-32-170 0 0,-24 43-548 0 0,0-1 0 0 0,0 0 0 0 0,-1 1 0 0 0,1-1 0 0 0,0 1 0 0 0,0-1 0 0 0,0 1 0 0 0,-1-1 0 0 0,1 1 0 0 0,0-1-1 0 0,0 1 1 0 0,0-1 0 0 0,0 1 0 0 0,0-1 0 0 0,0 1 0 0 0,0-1 0 0 0,0 1 0 0 0,0-1 0 0 0,0 1 0 0 0,0-1 0 0 0,0 1-1 0 0,1-1 1 0 0,-1 1 0 0 0,0-1 0 0 0,0 1 0 0 0,0-1 0 0 0,1 1 0 0 0,-1-1 0 0 0,0 1 0 0 0,1-1 0 0 0,-1 0 0 0 0,0 1-1 0 0,1-1 1 0 0,-1 0 0 0 0,0 1 0 0 0,1-1 0 0 0,-1 0 0 0 0,1 1 0 0 0,-1-1 0 0 0,0 0 0 0 0,1 0 0 0 0,-1 1 0 0 0,1-1-1 0 0,-1 0 1 0 0,1 0 0 0 0,-1 0 0 0 0,1 0 0 0 0,-1 0 0 0 0,1 0 0 0 0,-1 0 0 0 0,1 0 0 0 0,-1 0 0 0 0,1 0-1 0 0,-1 0 1 0 0,1 0 0 0 0,0 0 0 0 0,-1 0 0 0 0,0 0 0 0 0,1 0 0 0 0,-1-1 0 0 0,1 1-25 0 0,-1 0 65 0 0,-2 23 147 0 0,-1 0 0 0 0,-1-1 1 0 0,-1 0-1 0 0,-1 0 0 0 0,-2 0 1 0 0,0 0-1 0 0,-2 2-212 0 0,-18 53 529 0 0,24-62-1160 0 0,-5 14 1783 0 0,8-25-5715 0 0,1-5-4899 0 0,1-1-2399 0 0</inkml:trace>
  <inkml:trace contextRef="#ctx0" brushRef="#br0" timeOffset="13437.015">554 343 16540 0 0,'0'0'650'0'0,"0"0"-36"0"0,0 0 75 0 0,0 0 130 0 0,0 0 75 0 0,0 0 6 0 0,-11 11-59 0 0,-32 35-99 0 0,40-43-641 0 0,0 0 0 0 0,1 1 0 0 0,-1-1 0 0 0,1 1 0 0 0,0 0-1 0 0,0-1 1 0 0,0 1 0 0 0,0 0 0 0 0,0 0 0 0 0,1 0 0 0 0,0 1 0 0 0,0-1 0 0 0,0 0 0 0 0,1 0 0 0 0,-1 1 0 0 0,1-1 0 0 0,0 0 0 0 0,0 1 0 0 0,0-1-1 0 0,1 0 1 0 0,0 1 0 0 0,0 0-101 0 0,1-2 64 0 0,1 0-1 0 0,-1 0 1 0 0,1-1-1 0 0,0 1 0 0 0,0-1 1 0 0,0 1-1 0 0,0-1 1 0 0,0 0-1 0 0,1 0 0 0 0,-1-1 1 0 0,1 1-1 0 0,-1-1 1 0 0,1 1-1 0 0,-1-1 0 0 0,1 0 1 0 0,0 0-1 0 0,0-1 1 0 0,0 1-1 0 0,-1-1 1 0 0,1 0-1 0 0,0 0 0 0 0,0 0 1 0 0,0-1-1 0 0,0 1 1 0 0,-1-1-1 0 0,1 0 0 0 0,0 0 1 0 0,-1 0-1 0 0,1 0 1 0 0,0-1-1 0 0,-1 1 0 0 0,0-1 1 0 0,1 0-1 0 0,-1 0 1 0 0,0-1-1 0 0,0 1 1 0 0,0-1-1 0 0,0 1 0 0 0,-1-1 1 0 0,1 0-1 0 0,-1 0 1 0 0,2-1-64 0 0,-3-1-20 0 0,0 0 0 0 0,-1 0 1 0 0,1 0-1 0 0,-1 0 0 0 0,0 0 1 0 0,0 0-1 0 0,-1 0 0 0 0,0 0 1 0 0,1 0-1 0 0,-2 0 1 0 0,1 0-1 0 0,0 0 0 0 0,-1 0 1 0 0,0 1-1 0 0,0-1 0 0 0,-1 1 1 0 0,1-1-1 0 0,-1 1 0 0 0,0 0 1 0 0,0 0-1 0 0,0 0 1 0 0,-1 0-1 0 0,1 1 0 0 0,-1 0 1 0 0,0-1-1 0 0,0 1 0 0 0,0 0 1 0 0,0 1-1 0 0,-2-2 20 0 0,-10-11-1235 0 0,13 1-5592 0 0,26 3-8666 0 0,-23 11 15190 0 0,5-2-2842 0 0</inkml:trace>
  <inkml:trace contextRef="#ctx0" brushRef="#br0" timeOffset="13809.206">634 270 1904 0 0,'0'0'4527'0'0,"0"0"-718"0"0,0 0-641 0 0,0 0-573 0 0,0 0-599 0 0,0 0-413 0 0,0 0-321 0 0,0 0-237 0 0,-10-3-177 0 0,-33-11-213 0 0,42 14-611 0 0,0 0 0 0 0,0 0 0 0 0,1 0 0 0 0,-1 0 0 0 0,0 0 0 0 0,0 0 0 0 0,1 1 0 0 0,-1-1 0 0 0,0 0 0 0 0,0 0 1 0 0,1 1-1 0 0,-1-1 0 0 0,0 0 0 0 0,1 1 0 0 0,-1-1 0 0 0,1 1 0 0 0,-1-1 0 0 0,0 1 0 0 0,1-1 0 0 0,-1 1 0 0 0,1 0 0 0 0,-1-1 1 0 0,1 1-1 0 0,0-1 0 0 0,-1 1 0 0 0,1 0 0 0 0,0-1 0 0 0,-1 1 0 0 0,1 0 0 0 0,0 0 0 0 0,0-1 0 0 0,-1 1 0 0 0,1 0 0 0 0,0 0 1 0 0,0-1-1 0 0,0 1 0 0 0,0 0 0 0 0,0 0 0 0 0,0-1 0 0 0,0 1 0 0 0,1 0 0 0 0,-1 0 0 0 0,0-1 0 0 0,0 1 0 0 0,0 0 0 0 0,1 0 0 0 0,-1-1 1 0 0,0 1-1 0 0,1 0 0 0 0,-1-1 0 0 0,1 1 0 0 0,-1 0 0 0 0,1-1 0 0 0,-1 1 0 0 0,1-1 0 0 0,-1 1 0 0 0,1-1 0 0 0,0 1 0 0 0,-1-1 1 0 0,1 0-1 0 0,0 1 0 0 0,-1-1 0 0 0,1 0 0 0 0,0 1 0 0 0,-1-1 0 0 0,1 0 0 0 0,0 0 0 0 0,0 1 0 0 0,-1-1 0 0 0,1 0-24 0 0,8 6 80 0 0,1 1 0 0 0,0-2-1 0 0,0 1 1 0 0,0-1 0 0 0,1-1-1 0 0,-1 0 1 0 0,1 0 0 0 0,0-1-1 0 0,0-1 1 0 0,1 0-1 0 0,3 0-79 0 0,100 38 142 0 0,-113-39-119 0 0,-1 0 0 0 0,0 0 0 0 0,0 0 1 0 0,1 1-1 0 0,-1-1 0 0 0,0 0 0 0 0,0 1 0 0 0,0-1 0 0 0,-1 0 0 0 0,1 1 1 0 0,0 0-1 0 0,-1-1 0 0 0,1 1 0 0 0,-1-1 0 0 0,1 1 0 0 0,-1 0 0 0 0,1-1 1 0 0,-1 1-1 0 0,0 0 0 0 0,0-1 0 0 0,0 1 0 0 0,0 0 0 0 0,0-1 1 0 0,-1 1-1 0 0,1 0 0 0 0,0-1 0 0 0,-1 1 0 0 0,1 0 0 0 0,-1-1 0 0 0,0 1 1 0 0,1-1-1 0 0,-1 1 0 0 0,0-1 0 0 0,0 1 0 0 0,0-1 0 0 0,0 0 1 0 0,0 1-1 0 0,-1-1-23 0 0,-47 54 1260 0 0,44-50-1205 0 0,-8 7 110 0 0,-16 13 41 0 0,2 0 0 0 0,1 2 0 0 0,2 1 0 0 0,0 1 0 0 0,2 1 0 0 0,1 1 0 0 0,-9 20-206 0 0,30-51 14 0 0,1 0 0 0 0,-1 0-1 0 0,1 0 1 0 0,-1-1 0 0 0,0 2 0 0 0,1-1-1 0 0,-1 0 1 0 0,1 0 0 0 0,-1 0 0 0 0,1 0-1 0 0,-1 0 1 0 0,0 0 0 0 0,1 0 0 0 0,-1 0-1 0 0,1 1 1 0 0,-1-1 0 0 0,0 0 0 0 0,1 0-1 0 0,-1 1 1 0 0,0-1 0 0 0,1 0 0 0 0,-1 0-1 0 0,0 1 1 0 0,1-1 0 0 0,-1 0 0 0 0,0 1-1 0 0,0-1 1 0 0,1 0 0 0 0,-1 1 0 0 0,0-1-1 0 0,0 1 1 0 0,0-1 0 0 0,0 0 0 0 0,1 1-1 0 0,-1-1 1 0 0,0 1 0 0 0,0-1 0 0 0,0 0-1 0 0,0 1 1 0 0,0-1 0 0 0,0 1 0 0 0,0-1-1 0 0,0 1 1 0 0,0-1 0 0 0,0 0 0 0 0,0 1-1 0 0,-1-1 1 0 0,1 1 0 0 0,0-1 0 0 0,0 1-1 0 0,0-1 1 0 0,0 0 0 0 0,-1 1 0 0 0,1-1-1 0 0,0 0 1 0 0,0 1 0 0 0,-1-1 0 0 0,1 0-1 0 0,0 1 1 0 0,-1-1 0 0 0,1 0 0 0 0,0 0-1 0 0,-1 1 1 0 0,1-1 0 0 0,0 0 0 0 0,-1 0-1 0 0,1 1 1 0 0,-1-1-14 0 0,16-8-2404 0 0,-3-3-8124 0 0,-10 8-2035 0 0</inkml:trace>
  <inkml:trace contextRef="#ctx0" brushRef="#br0" timeOffset="15620.157">4216 73 0 0 0,'0'0'1852'0'0,"0"0"51"0"0,0 0 17 0 0,0 0-12 0 0,0 0 43 0 0,0 0-20 0 0,0 0-105 0 0,0 0-192 0 0,0 0-253 0 0,0 0-213 0 0,1-6-182 0 0,0-1-1221 0 0,2-17 3041 0 0,-1-5 4049 0 0,-4 47-6700 0 0,0-1 0 0 0,-2 0 0 0 0,0 1 0 0 0,-1-1 0 0 0,-1-1 1 0 0,0 1-1 0 0,-7 10-155 0 0,-19 60 210 0 0,14-19-689 0 0,41-74-7804 0 0,-15 2 1130 0 0,-1 1-4426 0 0</inkml:trace>
  <inkml:trace contextRef="#ctx0" brushRef="#br0" timeOffset="16228.92">4358 121 11843 0 0,'0'0'1995'0'0,"0"0"-532"0"0,0 0-238 0 0,0 0 3 0 0,0 0-39 0 0,0 0-80 0 0,-11 8-103 0 0,-36 25-145 0 0,44-31-745 0 0,0 0 1 0 0,0 0-1 0 0,0 0 0 0 0,0 1 0 0 0,1-1 0 0 0,-1 1 0 0 0,1 0 0 0 0,0 0 0 0 0,0 0 0 0 0,0 0 0 0 0,0 0 0 0 0,0 0 0 0 0,0 0 0 0 0,1 1 1 0 0,0-1-1 0 0,0 1 0 0 0,0-1 0 0 0,0 1 0 0 0,0-1 0 0 0,1 1 0 0 0,-1 0 0 0 0,1-1 0 0 0,0 1 0 0 0,0 0 0 0 0,1 0-116 0 0,1-2 57 0 0,0 1-1 0 0,0-1 1 0 0,0 0-1 0 0,1 0 1 0 0,-1 0 0 0 0,1-1-1 0 0,-1 1 1 0 0,1-1-1 0 0,0 1 1 0 0,-1-1-1 0 0,1 0 1 0 0,0 0-1 0 0,0 0 1 0 0,0 0-1 0 0,0-1 1 0 0,0 1-1 0 0,0-1 1 0 0,0 0 0 0 0,0 0-1 0 0,0 0 1 0 0,0 0-1 0 0,0 0 1 0 0,0 0-1 0 0,0-1 1 0 0,0 0-1 0 0,0 0 1 0 0,0 0-1 0 0,-1 0 1 0 0,1 0-1 0 0,0 0 1 0 0,0-1 0 0 0,-1 1-1 0 0,1-1 1 0 0,-1 0-1 0 0,1 1 1 0 0,-1-1-1 0 0,0 0 1 0 0,2-3-57 0 0,-1 0-61 0 0,0-1 0 0 0,-1 0 1 0 0,0 1-1 0 0,0-1 0 0 0,0 0 1 0 0,-1-1-1 0 0,1 1 0 0 0,-1 0 1 0 0,-1 0-1 0 0,1 0 0 0 0,-1-1 1 0 0,-1 1-1 0 0,1 0 0 0 0,-1-1 1 0 0,0 1-1 0 0,0 0 0 0 0,-1-3 61 0 0,-2-21-754 0 0,-8-71-480 0 0,11 101 1243 0 0,-1 0-1 0 0,1-1 0 0 0,-1 1 1 0 0,1 0-1 0 0,0 0 0 0 0,-1 0 0 0 0,1 1 1 0 0,-1-1-1 0 0,1 0 0 0 0,0 0 0 0 0,-1 1 1 0 0,1-1-1 0 0,0 1 0 0 0,-1-1 1 0 0,1 1-1 0 0,0-1 0 0 0,-1 1 0 0 0,1 0 1 0 0,0 0-1 0 0,0 0 0 0 0,0 0 1 0 0,0-1-1 0 0,0 1 0 0 0,0 1 0 0 0,0-1 1 0 0,0 0-1 0 0,0 0 0 0 0,1 0 0 0 0,-1 0 1 0 0,0 1-1 0 0,1-1 0 0 0,-1 0 1 0 0,1 1-1 0 0,-1-1 0 0 0,1 0 0 0 0,0 1 1 0 0,-1-1-1 0 0,1 0 0 0 0,0 1-8 0 0,-1 1 32 0 0,0 0-1 0 0,0-1 0 0 0,1 1 1 0 0,-1 0-1 0 0,1 0 1 0 0,-1-1-1 0 0,1 1 1 0 0,0 0-1 0 0,0 0 0 0 0,0 0 1 0 0,1-1-1 0 0,-1 1 1 0 0,1 0-1 0 0,-1 0 1 0 0,1-1-1 0 0,0 1 0 0 0,0 0 1 0 0,0-1-1 0 0,0 1 1 0 0,1-1-1 0 0,-1 1 0 0 0,1-1 1 0 0,-1 0-1 0 0,1 0 1 0 0,0 1-1 0 0,0-1 1 0 0,0 0-1 0 0,0-1 0 0 0,0 1 1 0 0,1 0-1 0 0,-1-1 1 0 0,0 1-1 0 0,1-1 1 0 0,-1 0-1 0 0,1 1 0 0 0,0-1 1 0 0,-1 0-1 0 0,1-1 1 0 0,0 1-1 0 0,-1 0 1 0 0,1-1-1 0 0,0 0 0 0 0,0 1 1 0 0,0-1-1 0 0,-1 0 1 0 0,1-1-1 0 0,0 1 0 0 0,0 0-30 0 0,13 2 53 0 0,-12-3-50 0 0,1 1 0 0 0,-1 1 0 0 0,1-1-1 0 0,-1 0 1 0 0,1 1 0 0 0,-1 0 0 0 0,0 0 0 0 0,1 1 0 0 0,-1-1 0 0 0,0 1 0 0 0,0 0-1 0 0,0 0 1 0 0,0 0 0 0 0,0 1 0 0 0,-1-1 0 0 0,1 1 0 0 0,-1 0 0 0 0,1 0 0 0 0,-1 0-4 0 0,-3 2 79 0 0,0-1 1 0 0,-1 1 0 0 0,0-1-1 0 0,0 1 1 0 0,0-1 0 0 0,0 1 0 0 0,-1-1-1 0 0,1 0 1 0 0,-1 1 0 0 0,0-1 0 0 0,-1 0-1 0 0,1-1 1 0 0,-1 1 0 0 0,1 0-1 0 0,-1-1 1 0 0,0 1 0 0 0,-1-1 0 0 0,1 0-1 0 0,-1 0 1 0 0,1 0 0 0 0,-3 1-80 0 0,0 2 90 0 0,-134 131 1023 0 0,129-124-1408 0 0,20-15-1525 0 0,8-6-3156 0 0,-3 1-4787 0 0,-9 3-1618 0 0</inkml:trace>
  <inkml:trace contextRef="#ctx0" brushRef="#br0" timeOffset="17037.211">4711 96 3681 0 0,'0'0'2120'0'0,"0"0"-46"0"0,0 0 93 0 0,0 0 186 0 0,0 0 32 0 0,0 0-188 0 0,0 0-278 0 0,0 0-377 0 0,0 0-355 0 0,0 0-250 0 0,0 0-241 0 0,0 0-198 0 0,0 0-138 0 0,2-2-152 0 0,0 23 1163 0 0,-23 39-192 0 0,16-45-1075 0 0,-12 81-132 0 0,0-114-8010 0 0,1-12 4888 0 0,-19-29 5681 0 0,40 62-2257 0 0,1 0 0 0 0,-1-1 0 0 0,1 0 0 0 0,0 0 0 0 0,0 0 0 0 0,0-1 0 0 0,0 0 0 0 0,0 0 0 0 0,0 0 0 0 0,0-1 0 0 0,0 0 0 0 0,1 0 0 0 0,3-1-274 0 0,1 1 255 0 0,18 1-40 0 0,-1-1 0 0 0,1-2 0 0 0,0-1 0 0 0,-1-1 1 0 0,1-2-1 0 0,-1 0 0 0 0,24-10-215 0 0,-50 15 49 0 0,-1-1 0 0 0,1 1 1 0 0,0 0-1 0 0,-1 0 0 0 0,1-1 1 0 0,-1 1-1 0 0,0-1 0 0 0,1 0 1 0 0,-1 1-1 0 0,0-1 1 0 0,0 0-1 0 0,0 0 0 0 0,0 1 1 0 0,-1-1-1 0 0,1 0 0 0 0,0 0 1 0 0,-1 0-1 0 0,1 0 0 0 0,-1 0 1 0 0,0 0-1 0 0,0 0 0 0 0,1 0 1 0 0,-1 0-1 0 0,-1 0 0 0 0,1 0 1 0 0,0 0-1 0 0,0 0 0 0 0,-1 0 1 0 0,1 0-1 0 0,-1 0 0 0 0,0 0 1 0 0,1 0-1 0 0,-1 0 0 0 0,0 0 1 0 0,0 0-1 0 0,0 1 0 0 0,-1-1 1 0 0,1 0-1 0 0,0 1 0 0 0,-1-1 1 0 0,1 1-1 0 0,0-1 1 0 0,-1 1-1 0 0,0 0 0 0 0,1 0 1 0 0,-1 0-1 0 0,0 0 0 0 0,0 0 1 0 0,0 0-1 0 0,1 0 0 0 0,-1 0 1 0 0,0 1-1 0 0,0-1 0 0 0,0 1 1 0 0,0-1-1 0 0,0 1 0 0 0,-1 0-49 0 0,0 2 47 0 0,-1 0 0 0 0,1 1 0 0 0,0-1 0 0 0,0 1-1 0 0,0-1 1 0 0,0 1 0 0 0,1 0 0 0 0,-1 0 0 0 0,1 1 0 0 0,0-1-1 0 0,0 0 1 0 0,0 1 0 0 0,0-1 0 0 0,0 1 0 0 0,1 0 0 0 0,-1-1-1 0 0,1 2-46 0 0,-32 148 1319 0 0,25-92-1025 0 0,24-61-9736 0 0,-6-6 2750 0 0,-8 5 3310 0 0,4-3-5939 0 0</inkml:trace>
  <inkml:trace contextRef="#ctx0" brushRef="#br0" timeOffset="17288.013">5069 155 14155 0 0,'0'0'2241'0'0,"0"0"-330"0"0,0 0-278 0 0,0 0-240 0 0,0 0-253 0 0,0 0-291 0 0,0 0-255 0 0,0 0-194 0 0,0 0-100 0 0,0 0 1 0 0,0 0 37 0 0,0 0 8 0 0,0 0-20 0 0,-4 9-38 0 0,-31 117-683 0 0,42-126-16831 0 0,-6-2 8632 0 0</inkml:trace>
  <inkml:trace contextRef="#ctx0" brushRef="#br0" timeOffset="17576.806">5168 33 7514 0 0,'0'0'5423'0'0,"0"0"-2611"0"0,0 0-1004 0 0,0 0-358 0 0,0 0-361 0 0,0 0-338 0 0,0 0-237 0 0,0 0-158 0 0,0 0-55 0 0,0 0 23 0 0,0 0 56 0 0,0 0 60 0 0,0 0-4 0 0,5 3-40 0 0,28 10 169 0 0,-29-13-515 0 0,0 1 0 0 0,0-1-1 0 0,0 1 1 0 0,0 0-1 0 0,0 0 1 0 0,0 0 0 0 0,0 1-1 0 0,0-1 1 0 0,0 1-1 0 0,-1 0 1 0 0,1 0 0 0 0,-1 0-1 0 0,1 1 1 0 0,-1-1-1 0 0,0 1 1 0 0,0 0 0 0 0,0 0-1 0 0,0 0 1 0 0,0 0-1 0 0,-1 0 1 0 0,0 1 0 0 0,1-1-1 0 0,-1 1 1 0 0,0 0-1 0 0,-1-1 1 0 0,1 1 0 0 0,-1 0-1 0 0,0 0 1 0 0,1 0-1 0 0,-2 0 1 0 0,1 0 0 0 0,0 0-1 0 0,-1 1 1 0 0,0-1 0 0 0,0 0-1 0 0,0 0 1 0 0,-1 0-1 0 0,0 4-49 0 0,-7 9 112 0 0,-2 0 0 0 0,0 0 0 0 0,0-1-1 0 0,-2 0 1 0 0,0-1 0 0 0,-1-1 0 0 0,0 0-1 0 0,-1 0 1 0 0,0-2 0 0 0,-4 2-112 0 0,-16 18 20 0 0,30-28-633 0 0,-18 13 217 0 0,13-16-5281 0 0,0-2-6361 0 0,5 0 3180 0 0</inkml:trace>
  <inkml:trace contextRef="#ctx0" brushRef="#br0" timeOffset="18042.08">4312 350 15843 0 0,'0'0'766'0'0,"-12"1"-77"0"0,-107 4 3776 0 0,65-2 906 0 0,54-3-4995 0 0,33 1 1408 0 0,871 5-932 0 0,-794-16-633 0 0,-151 28-1818 0 0,24-9-1986 0 0,-6 3-10267 0 0,16-8 2523 0 0</inkml:trace>
  <inkml:trace contextRef="#ctx0" brushRef="#br0" timeOffset="18579.118">4427 580 15739 0 0,'0'0'1666'0'0,"0"0"-219"0"0,0 0-184 0 0,0 0-89 0 0,0 0-102 0 0,0 0-84 0 0,0 0-89 0 0,0 0-95 0 0,0 0-137 0 0,0 0-136 0 0,0 0-122 0 0,0 0-106 0 0,0 0-77 0 0,11-7-56 0 0,37-20-42 0 0,-47 26-120 0 0,0 1 0 0 0,-1 0 1 0 0,1 0-1 0 0,0-1 0 0 0,0 1 1 0 0,0 0-1 0 0,0 0 0 0 0,0 0 1 0 0,1 0-1 0 0,-1 0 0 0 0,0 0 0 0 0,0 0 1 0 0,0 0-1 0 0,0 0 0 0 0,0 1 1 0 0,0-1-1 0 0,-1 0 0 0 0,1 1 0 0 0,0-1 1 0 0,0 1-1 0 0,0-1 0 0 0,0 1 1 0 0,0-1-1 0 0,0 1 0 0 0,-1-1 1 0 0,1 1-1 0 0,0 0 0 0 0,0 0 0 0 0,-1-1 1 0 0,1 1-1 0 0,-1 0 0 0 0,1 0 1 0 0,0 0-1 0 0,-1 0 0 0 0,0 0 0 0 0,1 0 1 0 0,-1-1-1 0 0,0 1 0 0 0,1 1-8 0 0,2 3 58 0 0,76 100 625 0 0,-85-141 845 0 0,5 23-1538 0 0,0-1 0 0 0,1 0 0 0 0,0 0 0 0 0,1 1 0 0 0,0-1 0 0 0,1 0 0 0 0,1 1 0 0 0,0 0 0 0 0,1-1 0 0 0,1 1 0 0 0,0 0 0 0 0,2-3 10 0 0,-5 14-4 0 0,1 0-1 0 0,-1 0 0 0 0,1 1 0 0 0,0-1 0 0 0,0 0 0 0 0,-1 1 0 0 0,1 0 0 0 0,0 0 0 0 0,0 0 0 0 0,1 0 1 0 0,-1 0-1 0 0,0 0 0 0 0,0 1 0 0 0,0 0 0 0 0,0-1 0 0 0,0 1 0 0 0,1 0 0 0 0,-1 1 0 0 0,0-1 1 0 0,0 0-1 0 0,0 1 0 0 0,0 0 0 0 0,1 0 0 0 0,-1 0 0 0 0,0 0 0 0 0,2 2 5 0 0,21 1 33 0 0,190 1-43 0 0,-235 13-938 0 0,-15 4-3379 0 0,22-15-777 0 0,0 0-4706 0 0,7-5 145 0 0</inkml:trace>
  <inkml:trace contextRef="#ctx0" brushRef="#br0" timeOffset="18892.108">4716 556 10714 0 0,'0'0'2806'0'0,"0"0"-528"0"0,0 0-312 0 0,0 0-241 0 0,0 0-246 0 0,0 0-244 0 0,0 0-313 0 0,0 0-281 0 0,0 0-203 0 0,0 0-165 0 0,0 0-33 0 0,0 0-5 0 0,0 0-18 0 0,8 0 2 0 0,-5-1-179 0 0,0 1 0 0 0,0-1 0 0 0,0 1 0 0 0,0 0-1 0 0,0 0 1 0 0,0 0 0 0 0,0 0 0 0 0,0 0 0 0 0,0 1 0 0 0,0-1 0 0 0,0 1 0 0 0,0 0-1 0 0,0 0 1 0 0,0 0 0 0 0,0 0 0 0 0,0 1 0 0 0,-1-1 0 0 0,1 1 0 0 0,0 0-1 0 0,-1-1 1 0 0,0 1 0 0 0,1 0 0 0 0,-1 1 0 0 0,0-1 0 0 0,0 0 0 0 0,0 0 0 0 0,0 1-1 0 0,0 0 1 0 0,-1-1 0 0 0,1 1 0 0 0,-1 0 0 0 0,0-1 0 0 0,0 1 0 0 0,0 0-1 0 0,0 0 1 0 0,0 0 0 0 0,-1 0 0 0 0,1 3-40 0 0,-3-1 60 0 0,0 0 0 0 0,-1-1 0 0 0,0 1 0 0 0,0-1 0 0 0,0 1 0 0 0,0-1 0 0 0,-1 0 0 0 0,0-1-1 0 0,0 1 1 0 0,0 0 0 0 0,0-1 0 0 0,0 0 0 0 0,-1 0 0 0 0,1 0 0 0 0,-1-1 0 0 0,-2 1-60 0 0,-20 16 441 0 0,57-12 325 0 0,262-40-799 0 0,-282 33-466 0 0,-2-1-1962 0 0,-2 1-5310 0 0,-4 0-4757 0 0</inkml:trace>
  <inkml:trace contextRef="#ctx0" brushRef="#br0" timeOffset="20637.95">4151 773 0 0 0,'0'0'2330'0'0,"0"0"26"0"0,0 0-203 0 0,0 0-293 0 0,0 0-255 0 0,0 0-145 0 0,-4 0 6049 0 0,-4 0-6923 0 0,-21 37 2809 0 0,61-35-1506 0 0,396 0 226 0 0,-88-4-1518 0 0,205-9 33 0 0,-546 10-11591 0 0,0 1-1322 0 0</inkml:trace>
  <inkml:trace contextRef="#ctx0" brushRef="#br0" timeOffset="23618.231">198 2120 12451 0 0,'0'0'1340'0'0,"0"0"-80"0"0,0 0-16 0 0,0 0 13 0 0,0 0-18 0 0,0 0-36 0 0,0 0-66 0 0,0 0-103 0 0,0 0-138 0 0,0 0-139 0 0,0 0-120 0 0,0 0-127 0 0,0 0-102 0 0,-6-10-104 0 0,-20-29-118 0 0,26 38-182 0 0,-1 1 1 0 0,1-1-1 0 0,-1 1 0 0 0,1-1 1 0 0,-1 1-1 0 0,0-1 1 0 0,1 1-1 0 0,-1-1 1 0 0,1 1-1 0 0,-1-1 0 0 0,0 1 1 0 0,0 0-1 0 0,1-1 1 0 0,-1 1-1 0 0,0 0 0 0 0,0 0 1 0 0,1 0-1 0 0,-1 0 1 0 0,0-1-1 0 0,0 1 0 0 0,1 0 1 0 0,-1 0-1 0 0,0 1 1 0 0,0-1-1 0 0,1 0 0 0 0,-1 0 1 0 0,0 0-1 0 0,0 0 1 0 0,1 1-1 0 0,-1-1 0 0 0,0 0 1 0 0,0 0-1 0 0,1 1 1 0 0,-1-1-1 0 0,0 1 0 0 0,1-1 1 0 0,-1 1-1 0 0,1-1 1 0 0,-1 1-1 0 0,1-1 1 0 0,-1 1-1 0 0,1-1 0 0 0,-1 2-4 0 0,-2 0 16 0 0,-14 8 11 0 0,1 1-1 0 0,0 1 1 0 0,1 0-1 0 0,0 1 1 0 0,1 0-1 0 0,0 1 1 0 0,1 1-1 0 0,-1 3-26 0 0,15-19 3 0 0,-1 1-1 0 0,0 0 1 0 0,1 0-1 0 0,-1 0 1 0 0,1 0-1 0 0,-1 0 1 0 0,1 0-1 0 0,-1 0 0 0 0,1 0 1 0 0,-1 0-1 0 0,1 0 1 0 0,-1 1-1 0 0,1-1 1 0 0,-1 0-1 0 0,0 0 1 0 0,1 0-1 0 0,-1 1 1 0 0,1-1-1 0 0,-1 0 1 0 0,0 0-1 0 0,1 1 0 0 0,-1-1 1 0 0,1 0-1 0 0,-1 1 1 0 0,0-1-1 0 0,1 0 1 0 0,-1 1-1 0 0,0-1 1 0 0,0 0-1 0 0,1 1 1 0 0,-1-1-1 0 0,0 1 1 0 0,0-1-1 0 0,0 1 0 0 0,0-1 1 0 0,1 1-1 0 0,-1-1 1 0 0,0 0-1 0 0,0 1 1 0 0,0-1-1 0 0,0 1 1 0 0,0-1-1 0 0,0 1 1 0 0,0-1-1 0 0,0 1 1 0 0,0-1-1 0 0,-1 1 0 0 0,1-1 1 0 0,0 1-1 0 0,0-1 1 0 0,0 0-1 0 0,0 1 1 0 0,-1-1-1 0 0,1 1 1 0 0,0-1-1 0 0,0 1 1 0 0,-1-1-1 0 0,1 0 1 0 0,0 1-1 0 0,-1-1 1 0 0,1 0-1 0 0,0 1 0 0 0,-1-1 1 0 0,1 0-1 0 0,-1 0-2 0 0,36-13 340 0 0,80-78 2 0 0,-118 121-357 0 0,-31 54 217 0 0,26-70-199 0 0,1 1 0 0 0,1 0-1 0 0,0 0 1 0 0,1 0 0 0 0,1 1 0 0 0,0-1-1 0 0,1 1 1 0 0,0 15-3 0 0,4-30 16 0 0,0 1-1 0 0,0-1 1 0 0,1 0-1 0 0,-1 0 1 0 0,0 0-1 0 0,1 0 1 0 0,-1 0-1 0 0,1 0 1 0 0,0 0-1 0 0,-1 0 1 0 0,1 0 0 0 0,0-1-1 0 0,-1 1 1 0 0,1-1-1 0 0,0 1 1 0 0,0-1-1 0 0,0 0 1 0 0,-1 1-1 0 0,1-1 1 0 0,0 0-1 0 0,0 0 1 0 0,0 0-1 0 0,-1-1 1 0 0,1 1-1 0 0,0 0 1 0 0,0-1-1 0 0,-1 1 1 0 0,1-1 0 0 0,0 0-1 0 0,0 1 1 0 0,-1-1-1 0 0,1 0 1 0 0,-1 0-1 0 0,1 0 1 0 0,-1 0-1 0 0,1 0 1 0 0,-1-1-1 0 0,0 1 1 0 0,1 0-1 0 0,-1-1 1 0 0,0 1-1 0 0,0 0 1 0 0,0-1-1 0 0,0 0 1 0 0,0 0-16 0 0,0 1 11 0 0,0 0 0 0 0,0-1-1 0 0,-1 1 1 0 0,1-1 0 0 0,0 1 0 0 0,-1-1-1 0 0,1 1 1 0 0,-1-1 0 0 0,1 0 0 0 0,-1 1 0 0 0,0-1-1 0 0,1 1 1 0 0,-1-1 0 0 0,0 0 0 0 0,0 1-1 0 0,0-1 1 0 0,-1 0 0 0 0,1 1 0 0 0,0-1 0 0 0,-1 0-1 0 0,1 1 1 0 0,-1-1 0 0 0,1 1 0 0 0,-1-1 0 0 0,0 1-1 0 0,1-1 1 0 0,-1 1 0 0 0,0 0 0 0 0,0-1-1 0 0,0 1 1 0 0,0 0 0 0 0,0-1 0 0 0,-1 1 0 0 0,1 0-1 0 0,0 0 1 0 0,-1 0 0 0 0,1 0 0 0 0,0 0-1 0 0,-1 1 1 0 0,1-1 0 0 0,-1 0 0 0 0,1 1 0 0 0,-1-1-1 0 0,1 1 1 0 0,-2-1-11 0 0,-74-7-41 0 0,58 14-69 0 0,29-3-96 0 0,31-5 61 0 0,-22-2 109 0 0,0-1 0 0 0,0-1 1 0 0,0 0-1 0 0,-1-1 0 0 0,0-1 0 0 0,0-1 1 0 0,-1-1-1 0 0,0 0 0 0 0,4-5 36 0 0,-18-8 1347 0 0,-14 59-557 0 0,8-26-745 0 0,0 0 1 0 0,0 0 0 0 0,1 0 0 0 0,1 0 0 0 0,0 0-1 0 0,0 1 1 0 0,1-1 0 0 0,0 0 0 0 0,1 1 0 0 0,0-1-1 0 0,1 0 1 0 0,0 0 0 0 0,0 0 0 0 0,1 0 0 0 0,3 6-46 0 0,2-6-1357 0 0,-3-9-9281 0 0,-3-1-1417 0 0</inkml:trace>
  <inkml:trace contextRef="#ctx0" brushRef="#br0" timeOffset="22512.203">1075 2107 4697 0 0,'0'0'1584'0'0,"0"0"103"0"0,0 0 223 0 0,0 0 256 0 0,0 0 76 0 0,0 0-103 0 0,0 0-308 0 0,0 0-345 0 0,0 0-301 0 0,0 0-289 0 0,0 0-196 0 0,-7-5-149 0 0,-24-11-109 0 0,29 15-390 0 0,1 1 0 0 0,0 0 0 0 0,0-1 0 0 0,0 1 0 0 0,0 0 0 0 0,0 0 1 0 0,-1 0-1 0 0,1-1 0 0 0,0 1 0 0 0,0 0 0 0 0,0 1 0 0 0,0-1 0 0 0,-1 0 0 0 0,1 0 0 0 0,0 0 1 0 0,0 1-1 0 0,0-1 0 0 0,0 1 0 0 0,0-1 0 0 0,0 1 0 0 0,0-1 0 0 0,0 1 0 0 0,0 0 1 0 0,0-1-1 0 0,0 1 0 0 0,0 0 0 0 0,0 0 0 0 0,0-1 0 0 0,1 1 0 0 0,-1 0 0 0 0,0 0 0 0 0,1 0 1 0 0,-1 0-1 0 0,0 0 0 0 0,1 0 0 0 0,-1 0 0 0 0,1 1 0 0 0,0-1 0 0 0,-1 0 0 0 0,1 0 1 0 0,0 0-1 0 0,0 0 0 0 0,0 0 0 0 0,0 1 0 0 0,0-1 0 0 0,0 0 0 0 0,0 0 0 0 0,0 0 0 0 0,0 0 1 0 0,1 2-53 0 0,4 0 115 0 0,1 0 0 0 0,-1 0 0 0 0,1 0 1 0 0,0-1-1 0 0,0 0 0 0 0,0 0 0 0 0,0 0 1 0 0,1-1-1 0 0,-1 0 0 0 0,0 0 0 0 0,1-1 1 0 0,-1 1-1 0 0,7-2-115 0 0,1 2 91 0 0,215 7 810 0 0,154-17-901 0 0,-108 0 118 0 0,-109 6 128 0 0,-193-7-908 0 0,-13 11-3614 0 0,14 2-6686 0 0,15-1-922 0 0</inkml:trace>
  <inkml:trace contextRef="#ctx0" brushRef="#br0" timeOffset="27280.18">2214 1915 13939 0 0,'0'0'1103'0'0,"0"0"80"0"0,0 0 90 0 0,0 0-32 0 0,0-11-82 0 0,3-27-212 0 0,-2 32 2137 0 0,-51 212-1342 0 0,20-100-1585 0 0,16-52-58 0 0,2 0 0 0 0,3 0-1 0 0,3 1 1 0 0,-1 40-99 0 0,23-119 597 0 0,10-40-1017 0 0,-4 0-1 0 0,-2-2 1 0 0,-4-1-1 0 0,-2 0 0 0 0,-2-11 421 0 0,-10 66-19 0 0,0 3 37 0 0,0-1 1 0 0,0 0-1 0 0,-1 0 1 0 0,0 0-1 0 0,-1 0 1 0 0,0 0-1 0 0,-1 1 1 0 0,0-1-1 0 0,-1 0 1 0 0,-2-9-19 0 0,4 18 2 0 0,0 0 0 0 0,-1 0 0 0 0,1 0 0 0 0,-1 0 0 0 0,1 0 1 0 0,-1 0-1 0 0,1 0 0 0 0,-1 0 0 0 0,0 0 0 0 0,1 0 0 0 0,-1 0 1 0 0,0 0-1 0 0,0 0 0 0 0,0 0 0 0 0,0 1 0 0 0,0-1 0 0 0,0 0 1 0 0,0 1-1 0 0,0-1 0 0 0,0 0 0 0 0,0 1 0 0 0,0 0 0 0 0,0-1 1 0 0,0 1-1 0 0,0-1 0 0 0,0 1 0 0 0,-1 0 0 0 0,1 0 0 0 0,0 0 1 0 0,0 0-1 0 0,0 0 0 0 0,-1 0 0 0 0,1 0 0 0 0,0 0 0 0 0,0 0 1 0 0,0 1-1 0 0,0-1 0 0 0,0 0 0 0 0,-1 1 0 0 0,1-1 0 0 0,0 1 1 0 0,0-1-1 0 0,0 1 0 0 0,0 0 0 0 0,0-1 0 0 0,0 1 0 0 0,0 0 1 0 0,1 0-1 0 0,-1 0 0 0 0,0-1 0 0 0,0 1 0 0 0,0 0 0 0 0,1 0 1 0 0,-1 0-1 0 0,1 0 0 0 0,-1 0 0 0 0,1 1 0 0 0,-1-1 0 0 0,1 0 0 0 0,-1 0 1 0 0,1 1-3 0 0,1 0 15 0 0,1 0 1 0 0,0 0 0 0 0,0 0 0 0 0,0 0 0 0 0,0 0-1 0 0,0-1 1 0 0,0 1 0 0 0,0-1 0 0 0,1 1-1 0 0,-1-1 1 0 0,0 0 0 0 0,1 0 0 0 0,-1 0-1 0 0,1 0 1 0 0,-1 0 0 0 0,1-1 0 0 0,-1 1 0 0 0,1-1-1 0 0,0 0 1 0 0,-1 1 0 0 0,1-1 0 0 0,0-1-1 0 0,-1 1 1 0 0,2 0-16 0 0,-2 0 12 0 0,103 3 213 0 0,0-5 0 0 0,59-9-225 0 0,67-3-12 0 0,-118 14 887 0 0,-134 27-323 0 0,4 6-400 0 0,2 1 1 0 0,1 1 0 0 0,2 0-1 0 0,1 1 1 0 0,-4 23-153 0 0,10-37 50 0 0,-3 9 40 0 0,2 0 0 0 0,0 1 0 0 0,3 0 0 0 0,0 0 0 0 0,2 0-1 0 0,2 0 1 0 0,1-1 0 0 0,5 27-90 0 0,-22-48-5145 0 0,-1-16-6177 0 0,15 6 9923 0 0,-3-2-9537 0 0</inkml:trace>
  <inkml:trace contextRef="#ctx0" brushRef="#br0" timeOffset="27616.875">2141 2476 12819 0 0,'0'0'768'0'0,"0"0"-76"0"0,-11 2 116 0 0,-51 9 1591 0 0,62-8 1528 0 0,27 4-2371 0 0,318-3 1634 0 0,-61-15-2099 0 0,-267-1 448 0 0,-27 3-3999 0 0,-4 1-9234 0 0,12 6 356 0 0</inkml:trace>
  <inkml:trace contextRef="#ctx0" brushRef="#br0" timeOffset="29600.881">2322 2122 20692 0 0,'0'0'914'0'0,"0"0"10"0"0,0 0 36 0 0,0 0 55 0 0,0 0-13 0 0,0 0-71 0 0,0 0-151 0 0,0 0-236 0 0,0 0-213 0 0,0 0-159 0 0,0 0-107 0 0,-5-3-4 0 0,1 1-51 0 0,-9-5 57 0 0,21 25 28 0 0,13 13-1577 0 0,35 40 4628 0 0,-33-49-4951 0 0,3 0-4782 0 0,2-3-6777 0 0,-27-18 4893 0 0</inkml:trace>
  <inkml:trace contextRef="#ctx0" brushRef="#br0" timeOffset="29760.888">2477 2085 12443 0 0,'0'0'3178'0'0,"0"0"-564"0"0,0 0-698 0 0,0 0-565 0 0,0 0-274 0 0,0 0-104 0 0,0 0-2 0 0,0 0-11 0 0,0 0-163 0 0,-7 12-190 0 0,-58 80 228 0 0,-34 5-1419 0 0,76-77-3097 0 0,1-1-3399 0 0,12-10-5232 0 0</inkml:trace>
  <inkml:trace contextRef="#ctx0" brushRef="#br0" timeOffset="34780.24">2831 2203 9746 0 0,'0'0'1722'0'0,"0"0"-115"0"0,0 0-114 0 0,0 0 1 0 0,0 0 22 0 0,0 0 3 0 0,0 0-140 0 0,0 0-221 0 0,0 0-221 0 0,0 0-234 0 0,0 0-201 0 0,-3-3-145 0 0,-12-10-119 0 0,12 10-37 0 0,3 3-16 0 0,0 0-19 0 0,0 0 43 0 0,0 0 14 0 0,0 0 30 0 0,0 0 42 0 0,0 0-12 0 0,0 0 7 0 0,0 0-11 0 0,0 0-40 0 0,0 0-6 0 0,0 0-39 0 0,0 0-12 0 0,272 2 2269 0 0,363 16-2384 0 0,305 6 32 0 0,-465-16-27 0 0,-473-7-139 0 0,-1-1 1 0 0,0 0-1 0 0,1 1 1 0 0,-1-1-1 0 0,1 0 1 0 0,-1 0-1 0 0,0 0 1 0 0,1 0-1 0 0,-1 0 1 0 0,1 0-1 0 0,-1 0 1 0 0,0 0-1 0 0,1-1 1 0 0,-1 1-1 0 0,0-1 1 0 0,1 1-1 0 0,-1-1 1 0 0,0 1-1 0 0,1-1 1 0 0,-1 0-1 0 0,0 1 1 0 0,0-1-1 0 0,0 0 1 0 0,0 0-1 0 0,0 0 1 0 0,0 0-1 0 0,0 0 1 0 0,0 0-1 0 0,0 0 1 0 0,0 0-1 0 0,-1 0 1 0 0,1-1-1 0 0,0 1 1 0 0,-1 0-1 0 0,1-1 1 0 0,-1 1-1 0 0,1 0 1 0 0,-1-1-1 0 0,0 1 1 0 0,1 0-1 0 0,-1-1 1 0 0,0 1-1 0 0,0-1 1 0 0,0 1-1 0 0,0-1 67 0 0,-1 1 20 0 0,0 0 1 0 0,1 0-1 0 0,-1 1 0 0 0,0-1 1 0 0,0 1-1 0 0,0-1 0 0 0,0 1 1 0 0,0-1-1 0 0,1 1 0 0 0,-1-1 1 0 0,0 1-1 0 0,0 0 0 0 0,0-1 0 0 0,0 1 1 0 0,0 0-1 0 0,0 0 0 0 0,0 0 1 0 0,0 0-1 0 0,0 0 0 0 0,0 0 1 0 0,0 0-1 0 0,0 0 0 0 0,0 0 1 0 0,0 0-1 0 0,0 1 0 0 0,0-1 0 0 0,0 0 1 0 0,0 1-1 0 0,0-1 0 0 0,0 1 1 0 0,0-1-1 0 0,0 1 0 0 0,0-1 1 0 0,1 1-1 0 0,-1-1 0 0 0,0 1 0 0 0,0 0 1 0 0,1 0-1 0 0,-1-1 0 0 0,0 1 1 0 0,1 0-1 0 0,-1 0 0 0 0,1 0 1 0 0,-1 0-1 0 0,1 0 0 0 0,-1 0 1 0 0,1-1-1 0 0,0 1 0 0 0,-1 0 0 0 0,1 0 1 0 0,0 0-1 0 0,0 0 0 0 0,0 1-20 0 0,-11 24 200 0 0,1-2 1401 0 0,2-9-3352 0 0,-1-3-3227 0 0,-2-2-4507 0 0,9-8-2701 0 0</inkml:trace>
  <inkml:trace contextRef="#ctx0" brushRef="#br0" timeOffset="36677.19">4259 1799 13659 0 0,'0'0'2095'0'0,"0"0"-176"0"0,0 0-95 0 0,0 0-96 0 0,0 0-208 0 0,0 0-167 0 0,0 0-234 0 0,0 0-262 0 0,0 0-271 0 0,0 0-262 0 0,0 0-138 0 0,0-3-30 0 0,0 3-144 0 0,0 0 0 0 0,-1 0 0 0 0,1 1 1 0 0,0-1-1 0 0,0 0 0 0 0,0 1 0 0 0,0-1 0 0 0,-1 0 0 0 0,1 0 1 0 0,0 1-1 0 0,0-1 0 0 0,0 0 0 0 0,-1 0 0 0 0,1 1 0 0 0,0-1 1 0 0,-1 0-1 0 0,1 0 0 0 0,0 0 0 0 0,0 0 0 0 0,-1 0 0 0 0,1 1 1 0 0,0-1-1 0 0,-1 0 0 0 0,1 0 0 0 0,0 0 0 0 0,-1 0 1 0 0,1 0-1 0 0,0 0 0 0 0,-1 0 0 0 0,1 0 0 0 0,0 0 0 0 0,-1 0 1 0 0,1 0-1 0 0,0 0 0 0 0,-1 0 0 0 0,1 0 0 0 0,0-1 0 0 0,-1 1 1 0 0,1 0-1 0 0,0 0 0 0 0,0 0 0 0 0,-1 0 0 0 0,1-1 0 0 0,0 1 1 0 0,0 0-1 0 0,-1 0 0 0 0,1 0 0 0 0,0-1 0 0 0,0 1-12 0 0,-18 49 615 0 0,12-33-503 0 0,-39 129 381 0 0,45-132-3720 0 0,14-18-11703 0 0,-10 3 3945 0 0</inkml:trace>
  <inkml:trace contextRef="#ctx0" brushRef="#br0" timeOffset="36927.162">4351 1865 12219 0 0,'0'0'3912'0'0,"0"0"-1923"0"0,0 0-890 0 0,0 0-231 0 0,0 0 1 0 0,0 0 128 0 0,0 0 123 0 0,0 0-55 0 0,0 0-178 0 0,0 0-172 0 0,0 0-144 0 0,0 0-106 0 0,0 0-114 0 0,-5 10-91 0 0,-37 78 242 0 0,43-56-2990 0 0,8-28-2912 0 0,5-7-4970 0 0,-9 1 739 0 0</inkml:trace>
  <inkml:trace contextRef="#ctx0" brushRef="#br0" timeOffset="37177.019">4466 1765 10850 0 0,'0'0'3078'0'0,"0"0"-777"0"0,0 0-610 0 0,0 0-378 0 0,0 0-250 0 0,0 0-144 0 0,0 0-116 0 0,0 0-84 0 0,0 0-114 0 0,0 0-121 0 0,0 0-81 0 0,0 0-79 0 0,0 0-24 0 0,-3 10 16 0 0,-5 33-34 0 0,8-42-262 0 0,0 0 1 0 0,1 0-1 0 0,-1 1 1 0 0,0-1-1 0 0,1 0 1 0 0,-1 0-1 0 0,1 0 1 0 0,-1 1-1 0 0,1-1 1 0 0,-1 0-1 0 0,1 0 1 0 0,0 0-1 0 0,0 0 1 0 0,-1 0-1 0 0,1 0 0 0 0,0 0 1 0 0,0-1-1 0 0,0 1 1 0 0,0 0-1 0 0,0 0 1 0 0,0-1-1 0 0,0 1 1 0 0,0 0-1 0 0,1-1 1 0 0,-1 1-1 0 0,0-1 1 0 0,0 0-1 0 0,0 1 1 0 0,1-1-1 0 0,-1 0 1 0 0,0 0-1 0 0,1 0-20 0 0,3 2 81 0 0,162 12 956 0 0,-192 7 805 0 0,21-18-1833 0 0,-21 11 177 0 0,0 2-1 0 0,1 1 1 0 0,0 1-1 0 0,1 1 1 0 0,2 1 0 0 0,0 1-1 0 0,1 0 1 0 0,1 2-1 0 0,-3 5-185 0 0,4 18-1684 0 0,13 3-3803 0 0,5-43-5124 0 0</inkml:trace>
  <inkml:trace contextRef="#ctx0" brushRef="#br0" timeOffset="24141.008">124 2787 16259 0 0,'0'0'2676'0'0,"0"0"-1367"0"0,0 0-307 0 0,1-10 121 0 0,-1 1-643 0 0,4-30 277 0 0,5 10 3548 0 0,-9 68-3176 0 0,-60 303 544 0 0,61-335-2102 0 0,7-32-3139 0 0,8 4-4202 0 0,-10 14 425 0 0,-1 1-4256 0 0</inkml:trace>
  <inkml:trace contextRef="#ctx0" brushRef="#br0" timeOffset="24409.373">230 2868 14259 0 0,'0'0'2338'0'0,"0"0"-280"0"0,0 0-191 0 0,0 0-130 0 0,0 0-272 0 0,0 0-234 0 0,0 0-264 0 0,0 0-318 0 0,0 0-233 0 0,0 0-188 0 0,0 0-76 0 0,0 0 64 0 0,0 0 64 0 0,-3 2 52 0 0,-2 6-227 0 0,1 0 0 0 0,0 0 0 0 0,0 0 0 0 0,1 0 0 0 0,0 1 0 0 0,0-1 0 0 0,1 1 0 0 0,0 0 0 0 0,1 0-1 0 0,0 0 1 0 0,0 0 0 0 0,1 3-105 0 0,3-12-4112 0 0,1-4-4250 0 0,-4 4 7456 0 0,2-2-10719 0 0</inkml:trace>
  <inkml:trace contextRef="#ctx0" brushRef="#br0" timeOffset="26121.996">176 2887 0 0 0,'0'0'1016'0'0,"0"0"1050"0"0,0 0 261 0 0,0 0 76 0 0,0 0-31 0 0,0 0-61 0 0,0 0-208 0 0,0 0-330 0 0,0 0-296 0 0,0 0-257 0 0,0 0-178 0 0,0 0-89 0 0,0 0-138 0 0,0-5-104 0 0,1-16-115 0 0,-17 37 963 0 0,13-8-1461 0 0,0 0-1 0 0,0 1 1 0 0,1-1-1 0 0,0 1 1 0 0,0 0-1 0 0,1 0 1 0 0,0 0 0 0 0,1-1-1 0 0,0 1 1 0 0,0 0-1 0 0,1 0 1 0 0,1 3-98 0 0,-2-10 26 0 0,1 0 0 0 0,-1 0 1 0 0,1-1-1 0 0,0 1 0 0 0,0 0 1 0 0,0 0-1 0 0,0 0 0 0 0,1 0 0 0 0,-1-1 1 0 0,0 1-1 0 0,1-1 0 0 0,-1 1 0 0 0,1-1 1 0 0,-1 1-1 0 0,1-1 0 0 0,0 0 1 0 0,0 0-1 0 0,0 0 0 0 0,-1 0 0 0 0,1 0 1 0 0,0 0-1 0 0,0-1 0 0 0,0 1 1 0 0,0 0-1 0 0,0-1 0 0 0,0 0 0 0 0,1 1 1 0 0,-1-1-1 0 0,0 0 0 0 0,0 0 1 0 0,0 0-1 0 0,0-1 0 0 0,0 1 0 0 0,0 0 1 0 0,0-1-1 0 0,0 1 0 0 0,0-1 0 0 0,0 0 1 0 0,0 1-1 0 0,0-1 0 0 0,0 0 1 0 0,0 0-1 0 0,0-1-26 0 0,4-1 64 0 0,1 0 0 0 0,-1-1 0 0 0,1 1 0 0 0,-1-2 0 0 0,0 1 0 0 0,-1-1 0 0 0,1 1 1 0 0,-1-2-1 0 0,0 1 0 0 0,0 0 0 0 0,0-1 0 0 0,0-1-64 0 0,-4 3 22 0 0,1-1 1 0 0,-1 1-1 0 0,0-1 0 0 0,0 1 0 0 0,0-1 1 0 0,-1 0-1 0 0,1 1 0 0 0,-1-1 1 0 0,0 0-1 0 0,0 1 0 0 0,-1-1 1 0 0,0 0-1 0 0,0 1 0 0 0,0-1 1 0 0,0 1-1 0 0,0-1 0 0 0,-1 1 1 0 0,0 0-1 0 0,0 0 0 0 0,0 0 0 0 0,-1 0 1 0 0,1 0-1 0 0,-1 0 0 0 0,0 0 1 0 0,0 1-1 0 0,0-1 0 0 0,-1 1 1 0 0,1 0-1 0 0,-1 0 0 0 0,0 0 1 0 0,1 1-1 0 0,-1-1 0 0 0,-1 1 1 0 0,1 0-1 0 0,0 0 0 0 0,0 0 0 0 0,-5 0-22 0 0,8 2-47 0 0,0 0 1 0 0,-1 0-1 0 0,1 0 0 0 0,0 1 0 0 0,0-1 0 0 0,0 0 0 0 0,0 1 0 0 0,0-1 0 0 0,0 1 0 0 0,0-1 0 0 0,0 1 0 0 0,0-1 0 0 0,0 1 0 0 0,1 0 0 0 0,-1 0 0 0 0,0-1 0 0 0,0 1 0 0 0,1 0 0 0 0,-1 0 0 0 0,0 0 0 0 0,1 0 0 0 0,-1 0 0 0 0,1 0 0 0 0,-1 0 1 0 0,1 0-1 0 0,-1 0 0 0 0,1 0 0 0 0,0 0 0 0 0,-1 0 0 0 0,1 0 0 0 0,0 0 0 0 0,0 0 0 0 0,0 0 0 0 0,0 1 0 0 0,0-1 0 0 0,0 0 0 0 0,0 0 0 0 0,0 0 47 0 0,3 15-5001 0 0,2-4-6307 0 0,-3-8 762 0 0</inkml:trace>
  <inkml:trace contextRef="#ctx0" brushRef="#br0" timeOffset="35881.92">378 2691 14555 0 0,'0'0'1487'0'0,"0"0"-84"0"0,0 0 45 0 0,0 0 15 0 0,0 0-44 0 0,0 0-92 0 0,0 0-173 0 0,0 0-214 0 0,0 0-214 0 0,0 0-252 0 0,0 0-226 0 0,0 0-122 0 0,0 0-62 0 0,-1-4 18 0 0,0 1-74 0 0,2 3 0 0 0,-1 1 0 0 0,0-1 0 0 0,1 0 0 0 0,-1 1 0 0 0,1-1 0 0 0,-1 0-1 0 0,0 0 1 0 0,1 0 0 0 0,-1 1 0 0 0,1-1 0 0 0,-1 0 0 0 0,0 0 0 0 0,1 0 0 0 0,-1 0 0 0 0,1 0 0 0 0,-1 0 0 0 0,1 0 0 0 0,-1 0-1 0 0,1 0 1 0 0,-1 0 0 0 0,0 0 0 0 0,1 0 0 0 0,-1 0 0 0 0,1 0 0 0 0,-1 0 0 0 0,1 0 0 0 0,-1-1 0 0 0,0 1 0 0 0,1 0 0 0 0,-1 0 0 0 0,1 0-1 0 0,-1-1 1 0 0,0 1 0 0 0,1 0 0 0 0,-1 0 0 0 0,0-1 0 0 0,1 1 0 0 0,-1 0 0 0 0,0-1 0 0 0,0 1 0 0 0,1-1 0 0 0,-1 1 0 0 0,0 0 0 0 0,0-1-1 0 0,0 1 1 0 0,1-1 0 0 0,-1 1 0 0 0,0 0 0 0 0,0-1 0 0 0,0 1 0 0 0,0-1 0 0 0,0 1 0 0 0,0-1 0 0 0,0 1 0 0 0,0-1 0 0 0,0 1 0 0 0,0 0-1 0 0,0-1 1 0 0,0 1 0 0 0,0-1 0 0 0,0 0-8 0 0,15 8 66 0 0,0 0 0 0 0,0 1 1 0 0,-1 0-1 0 0,1 1 0 0 0,-2 1 0 0 0,1 0 0 0 0,-2 1 0 0 0,1 1 0 0 0,-2-1 0 0 0,1 2 0 0 0,-2 0 1 0 0,1 0-1 0 0,-2 1 0 0 0,1 1-66 0 0,-9-10 30 0 0,1 1-1 0 0,-1 0 1 0 0,1 0 0 0 0,-2-1 0 0 0,1 1 0 0 0,-1 0 0 0 0,0 0 0 0 0,0 0-1 0 0,0 0 1 0 0,-1 0 0 0 0,0-1 0 0 0,0 1 0 0 0,0 0 0 0 0,-1-1 0 0 0,0 1-1 0 0,0-1 1 0 0,-1 1 0 0 0,1-1 0 0 0,-1 0 0 0 0,0 0 0 0 0,0 0 0 0 0,-1 0 0 0 0,0-1-1 0 0,1 1 1 0 0,-2-1 0 0 0,0 1-30 0 0,-125 96 937 0 0,129-101-929 0 0,-56 37 107 0 0,58-36-184 0 0,-1 0 0 0 0,1 0 0 0 0,-1-1 0 0 0,1 1 0 0 0,-1 0 0 0 0,1 0 0 0 0,-1 0 0 0 0,1-1 0 0 0,0 1 0 0 0,-1 0 0 0 0,1-1 0 0 0,0 1 0 0 0,0-1 0 0 0,-1 1 0 0 0,1-1 0 0 0,0 1 0 0 0,0-1 0 0 0,0 0-1 0 0,0 1 1 0 0,0-1 0 0 0,-1 0 0 0 0,1 1 0 0 0,0-1 0 0 0,0 0 0 0 0,0 0 0 0 0,0 0 0 0 0,0 0 0 0 0,0 0 0 0 0,0 0 0 0 0,0 0 0 0 0,0 0 0 0 0,0-1 0 0 0,0 1 0 0 0,0 0 0 0 0,0 0 0 0 0,-1-1 0 0 0,1 1 0 0 0,1-1 69 0 0,20-3-2794 0 0,-7 0-2525 0 0,0 1-6808 0 0</inkml:trace>
  <inkml:trace contextRef="#ctx0" brushRef="#br0" timeOffset="38010.938">5323 2268 8194 0 0,'0'0'3214'0'0,"0"0"-1084"0"0,0 0-457 0 0,0 0-48 0 0,0 0-42 0 0,0 0-208 0 0,0 0-263 0 0,0 0-292 0 0,0 0-264 0 0,0 0-177 0 0,0 0-142 0 0,-5-1-105 0 0,-16-1-56 0 0,14 7-1377 0 0,13-4-10565 0 0,-4-3 1927 0 0</inkml:trace>
  <inkml:trace contextRef="#ctx0" brushRef="#br0" timeOffset="39778.965">5494 895 10794 0 0,'0'0'1273'0'0,"0"0"-144"0"0,0 0-71 0 0,0 0 71 0 0,0 0 60 0 0,0 0-28 0 0,0 0-41 0 0,0 0-46 0 0,0 0-71 0 0,0 0-74 0 0,0 0-106 0 0,0 0-139 0 0,0 0-104 0 0,-3-6-103 0 0,-11-27 231 0 0,14 33-478 0 0,0 0-44 0 0,0 0-54 0 0,0 0-35 0 0,-11 59 2546 0 0,-2 165-1030 0 0,3-140-1256 0 0,4 1 0 0 0,5 74-357 0 0,1-39 81 0 0,-49 452 101 0 0,17-264-116 0 0,-11 329-40 0 0,-8 217-28 0 0,26-457-92 0 0,29-366 412 0 0,-1-22-923 0 0,-2-20-3067 0 0,1 3-2160 0 0,1 3-3143 0 0,-2 4 5351 0 0,0 0-4991 0 0</inkml:trace>
  <inkml:trace contextRef="#ctx0" brushRef="#br0" timeOffset="40969.162">5372 1033 10114 0 0,'0'0'2218'0'0,"0"0"-239"0"0,0 0-160 0 0,0 0-155 0 0,0 0-223 0 0,0 0-352 0 0,0 0-343 0 0,0 0-301 0 0,0 0-153 0 0,0 0-9 0 0,0 0 34 0 0,0 0 50 0 0,0 0 12 0 0,-10 9-18 0 0,-70 79 818 0 0,43-35 432 0 0,109-144 302 0 0,-69 88-1911 0 0,-2 0 12 0 0,0 1-1 0 0,0-1 1 0 0,1 1 0 0 0,-1-1 0 0 0,1 1 0 0 0,-1 0-1 0 0,1 0 1 0 0,0 0 0 0 0,0 0 0 0 0,0 0-1 0 0,0 0 1 0 0,0 1 0 0 0,0-1 0 0 0,1 1-1 0 0,-1-1 1 0 0,0 1 0 0 0,1 0 0 0 0,-1 0 0 0 0,1 0-1 0 0,-1 0 1 0 0,1 1 0 0 0,0-1 0 0 0,-1 0-1 0 0,1 1 1 0 0,0 0 0 0 0,0 0 0 0 0,-1 0-1 0 0,1 0 1 0 0,0 0 0 0 0,-1 0 0 0 0,1 1 0 0 0,0-1-1 0 0,-1 1 1 0 0,1 0 0 0 0,2 1-14 0 0,105 40 389 0 0,-60-30-351 0 0,-37 2-2297 0 0,-22-1-7896 0 0,6-11-1334 0 0</inkml:trace>
  <inkml:trace contextRef="#ctx0" brushRef="#br0" timeOffset="41696.854">5231 2052 6777 0 0,'0'0'2001'0'0,"0"0"-51"0"0,0 0-95 0 0,0 0-83 0 0,0 0-85 0 0,0 0-76 0 0,0 0-131 0 0,0 0-174 0 0,0 0-182 0 0,0 0-198 0 0,0 0-206 0 0,0 0-172 0 0,0 0-141 0 0,8-9-88 0 0,26-25 1 0 0,-33 34-290 0 0,-1 0 0 0 0,1 0 1 0 0,0 0-1 0 0,-1 0 1 0 0,1 0-1 0 0,0 0 0 0 0,-1 0 1 0 0,1 0-1 0 0,-1 0 1 0 0,1 1-1 0 0,0-1 0 0 0,-1 0 1 0 0,1 0-1 0 0,-1 1 1 0 0,1-1-1 0 0,-1 0 0 0 0,1 0 1 0 0,-1 1-1 0 0,1-1 1 0 0,-1 1-1 0 0,1-1 0 0 0,-1 1 1 0 0,1-1-1 0 0,-1 0 1 0 0,0 1-1 0 0,1-1 0 0 0,-1 1 1 0 0,0 0-1 0 0,1-1 0 0 0,-1 1 1 0 0,0-1-1 0 0,0 1 1 0 0,1-1-1 0 0,-1 1 0 0 0,0 0 1 0 0,0-1-1 0 0,0 1 1 0 0,0 0-1 0 0,0-1 0 0 0,0 1 1 0 0,0-1-1 0 0,0 1 1 0 0,0 0-1 0 0,0-1 0 0 0,0 1 1 0 0,-1-1-1 0 0,1 1 1 0 0,0 0-1 0 0,0-1 0 0 0,-1 1 1 0 0,1-1-1 0 0,0 1-30 0 0,0 1 107 0 0,-1 0-48 0 0,0 0 1 0 0,1 0 0 0 0,-1 0 0 0 0,1 0 0 0 0,0 0 0 0 0,0 0-1 0 0,0 0 1 0 0,0 1 0 0 0,0-1 0 0 0,0 0 0 0 0,0 0-1 0 0,1 0 1 0 0,-1 0 0 0 0,1 0 0 0 0,-1 0 0 0 0,1 0-1 0 0,0 0 1 0 0,0 0 0 0 0,0 0 0 0 0,0 0 0 0 0,0-1-1 0 0,0 1 1 0 0,0 0 0 0 0,1-1 0 0 0,-1 1 0 0 0,1-1-1 0 0,-1 1 1 0 0,1-1 0 0 0,0 0 0 0 0,-1 1 0 0 0,1-1-1 0 0,0 0 1 0 0,0 0 0 0 0,0 0 0 0 0,0-1 0 0 0,0 1 0 0 0,0 0-1 0 0,0-1 1 0 0,0 1 0 0 0,0-1 0 0 0,0 0 0 0 0,0 0-1 0 0,0 1 1 0 0,0-1 0 0 0,0-1 0 0 0,1 1 0 0 0,-1 0-1 0 0,0 0 1 0 0,0-1 0 0 0,0 1 0 0 0,0-1 0 0 0,1 0-60 0 0,94-100 889 0 0,-46 22-6103 0 0,-46 71-1580 0 0,0 2-5590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18.2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17412 0 0,'0'0'1712'0'0,"0"0"-582"0"0,0 0-15 0 0,0 0 152 0 0,0 0-93 0 0,0 0-308 0 0,0 0-333 0 0,0 0-241 0 0,0 0-68 0 0,0 0 15 0 0,0 0-25 0 0,0 0-6 0 0,0 0-56 0 0,13 0-63 0 0,108 7-1159 0 0,-110-6-926 0 0,-7 0-1291 0 0,1-1-4219 0 0,-2 0-4398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18.4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24 15523 0 0,'0'0'1601'0'0,"0"0"-201"0"0,0 0 408 0 0,0 0 73 0 0,0 0-433 0 0,0 0-480 0 0,0 0-416 0 0,0 0-288 0 0,65-3-112 0 0,-50 0-120 0 0,1 0-96 0 0,-1 0-192 0 0,-1-1-424 0 0,1 0-1040 0 0,-5 2-3233 0 0,-4 0-7906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19.35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347 64 12323 0 0,'0'0'1505'0'0,"0"0"22"0"0,0 0 67 0 0,0 0 16 0 0,0 0-29 0 0,0 0-71 0 0,8-10-190 0 0,31-42 549 0 0,-39 52-1340 0 0,-3 34 1509 0 0,-71 202 196 0 0,62-199-3680 0 0,22-37-4551 0 0,-6-1 234 0 0,0-1-5982 0 0</inkml:trace>
  <inkml:trace contextRef="#ctx0" brushRef="#br0" timeOffset="295.085">538 108 15979 0 0,'0'0'1542'0'0,"0"0"-216"0"0,0 0-106 0 0,0 0-30 0 0,0 0-80 0 0,0 0-169 0 0,-11 8-224 0 0,-35 25-170 0 0,42-30-468 0 0,1 0 0 0 0,-1 0 0 0 0,1 0 0 0 0,0 1-1 0 0,0-1 1 0 0,0 1 0 0 0,0 0 0 0 0,1 0 0 0 0,0 0 0 0 0,0 0 0 0 0,0 0 0 0 0,0 1 0 0 0,0-1 0 0 0,1 1 0 0 0,0-1 0 0 0,0 1-1 0 0,0-1 1 0 0,0 1 0 0 0,1 0 0 0 0,0-1 0 0 0,0 1 0 0 0,0 0 0 0 0,1 4-79 0 0,-1-7 27 0 0,1 0 0 0 0,-1 0 0 0 0,1 0 0 0 0,0-1 0 0 0,-1 1 0 0 0,1 0 0 0 0,0 0 0 0 0,0-1 0 0 0,0 1 0 0 0,1-1 0 0 0,-1 1 0 0 0,0-1 0 0 0,0 1 0 0 0,1-1 0 0 0,-1 1 0 0 0,1-1 0 0 0,-1 0 0 0 0,1 0 0 0 0,0 0 0 0 0,-1 0 0 0 0,1 0 0 0 0,0 0 0 0 0,0-1 0 0 0,-1 1 0 0 0,1 0 0 0 0,0-1 0 0 0,0 0 0 0 0,0 1 0 0 0,0-1 0 0 0,0 0 0 0 0,0 0 0 0 0,0 0-1 0 0,0 0 1 0 0,0 0 0 0 0,0 0 0 0 0,0-1 0 0 0,1 0-27 0 0,65-30 1018 0 0,-66 27-1040 0 0,0 0-1 0 0,0 0 0 0 0,0 0 0 0 0,-1 0 1 0 0,1 0-1 0 0,-1 0 0 0 0,0 0 0 0 0,0 0 1 0 0,-1-1-1 0 0,1 1 0 0 0,-1 0 0 0 0,0 0 1 0 0,0-1-1 0 0,-1 1 0 0 0,1 0 0 0 0,-1 0 1 0 0,0-1-1 0 0,0 1 0 0 0,0 0 0 0 0,0 0 1 0 0,-1 0-1 0 0,0 0 0 0 0,0 0 0 0 0,0 1 1 0 0,0-1-1 0 0,0 0 0 0 0,-1 1 0 0 0,0 0 1 0 0,0-1-1 0 0,0 1 0 0 0,0 0 0 0 0,0 1 1 0 0,-1-1 22 0 0,-5 1-4114 0 0,6 4-646 0 0,2 1-3314 0 0,1-1-2631 0 0</inkml:trace>
  <inkml:trace contextRef="#ctx0" brushRef="#br0" timeOffset="1019.828">719 173 1864 0 0,'0'0'2272'0'0,"0"0"-33"0"0,0 0 160 0 0,0 0 147 0 0,0 0-27 0 0,0 0-237 0 0,0 0-344 0 0,0 0-358 0 0,0 0-237 0 0,0 0-154 0 0,0 0-138 0 0,0 0-97 0 0,0 0-83 0 0,4-10-80 0 0,11-31-66 0 0,-17 46 77 0 0,-13 36 1794 0 0,-33 85-2383 0 0,49-120-5202 0 0,11-19-913 0 0,-4 4-3024 0 0,-4 5-1431 0 0</inkml:trace>
  <inkml:trace contextRef="#ctx0" brushRef="#br0" timeOffset="1688.799">830 17 9058 0 0,'0'0'2198'0'0,"0"0"-28"0"0,0 0 29 0 0,0 0-108 0 0,0 0-268 0 0,0 0-339 0 0,0 0-352 0 0,0 0-298 0 0,0 0-238 0 0,0 0-168 0 0,0 0-96 0 0,0 0-30 0 0,-4-2 4 0 0,-11-10 18 0 0,12 9-6 0 0,3 3-49 0 0,0 0-41 0 0,0 0-42 0 0,20 21 3385 0 0,80 68-3242 0 0,11-37-259 0 0,-135-34 473 0 0,-199 161-673 0 0,190-137-90 0 0,33-42 105 0 0,9-4-3656 0 0,-9-4-4337 0 0,0 6 5184 0 0,0 0-8614 0 0</inkml:trace>
  <inkml:trace contextRef="#ctx0" brushRef="#br0" timeOffset="2227.035">139 489 16724 0 0,'0'0'1328'0'0,"-10"1"-160"0"0,-67-1 1657 0 0,25 0 3256 0 0,80 12-4687 0 0,94-10-141 0 0,-81-5-1182 0 0,784-35 148 0 0,-768 25-65 0 0,-57 12-157 0 0,0 0-1 0 0,0 0 1 0 0,0 0-1 0 0,0 0 1 0 0,-1 0 0 0 0,1 0-1 0 0,0 0 1 0 0,-1 0-1 0 0,1 1 1 0 0,-1-1-1 0 0,1 0 1 0 0,-1 0-1 0 0,1 0 1 0 0,-1 0-1 0 0,0 1 1 0 0,1-1-1 0 0,-1 0 1 0 0,0 1-1 0 0,1-1 1 0 0,-1 0-1 0 0,0 1 1 0 0,0-1-1 0 0,0 1 1 0 0,0-1 0 0 0,0 1-1 0 0,0 0 1 0 0,0-1-1 0 0,1 1 1 0 0,-1 0-1 0 0,0 0 1 0 0,0-1-1 0 0,0 1 1 0 0,0 0-1 0 0,0 0 1 0 0,0 0-1 0 0,0 0 1 0 0,0 0-1 0 0,0 1 1 0 0,0-1-1 0 0,0 0 1 0 0,0 0-1 0 0,0 1 1 0 0,0-1 0 0 0,0 0-1 0 0,0 1 1 0 0,0-1-1 0 0,0 1 1 0 0,0-1-1 0 0,1 1 1 0 0,-1 0-1 0 0,0-1 1 0 0,0 1-1 0 0,0 0 4 0 0,-50 55-4897 0 0,40-42-44 0 0,0 0-3538 0 0,5-8-3357 0 0</inkml:trace>
  <inkml:trace contextRef="#ctx0" brushRef="#br0" timeOffset="2729.374">86 907 14571 0 0,'0'0'1484'0'0,"0"0"-221"0"0,0 0-189 0 0,0 0 108 0 0,0 0 82 0 0,4-12 37 0 0,12-38-75 0 0,-14 45-948 0 0,1-1 1 0 0,-1 1-1 0 0,1-1 1 0 0,0 1-1 0 0,0 0 1 0 0,1 0-1 0 0,-1 0 1 0 0,1 0-1 0 0,1 1 1 0 0,-1 0-1 0 0,0-1 0 0 0,1 1 1 0 0,0 1-1 0 0,0-1 1 0 0,5-2-279 0 0,-7 6 54 0 0,1 0 1 0 0,-1 1-1 0 0,1-1 0 0 0,-1 1 1 0 0,1-1-1 0 0,-1 1 0 0 0,0 0 1 0 0,1 0-1 0 0,-1 1 0 0 0,0-1 1 0 0,0 1-1 0 0,0-1 0 0 0,0 1 1 0 0,0 0-1 0 0,0 0 0 0 0,0 1 1 0 0,-1-1-1 0 0,1 0 1 0 0,-1 1-1 0 0,1 0 0 0 0,-1 0 1 0 0,0-1-1 0 0,0 1 0 0 0,0 0 1 0 0,-1 0-1 0 0,1 1 0 0 0,-1-1 1 0 0,0 0-1 0 0,1 1 0 0 0,-1 0-54 0 0,10 14 120 0 0,88 100 254 0 0,-88-162 652 0 0,10-25-1020 0 0,3 1-1 0 0,3 2 1 0 0,18-30-6 0 0,-31 71 68 0 0,-14 25-90 0 0,0 0 2 0 0,0 0-31 0 0,3 27-272 0 0,9 2-618 0 0,-5-21-2962 0 0,1-3-5356 0 0,-5-4-2294 0 0</inkml:trace>
  <inkml:trace contextRef="#ctx0" brushRef="#br0" timeOffset="3189.185">499 822 11114 0 0,'0'0'1611'0'0,"0"0"-25"0"0,0 0 124 0 0,0 0 109 0 0,0 0-87 0 0,0 0-191 0 0,0 0-271 0 0,0 0-337 0 0,0 0-293 0 0,0 0-205 0 0,0 0-130 0 0,0 0-40 0 0,0 0 17 0 0,-5-10 674 0 0,12 10-856 0 0,1-1 1 0 0,-1 1-1 0 0,0 1 0 0 0,0 0 0 0 0,0-1 1 0 0,0 2-1 0 0,0-1 0 0 0,0 1 1 0 0,-1 0-1 0 0,1 1 0 0 0,-1 0 1 0 0,1 0-1 0 0,-1 0 0 0 0,0 1 0 0 0,0-1 1 0 0,0 2-1 0 0,0-1 0 0 0,-1 0 1 0 0,0 1-1 0 0,0 0 0 0 0,0 1 1 0 0,-1-1-1 0 0,1 1 0 0 0,0 1-100 0 0,-5-4 12 0 0,1 0-1 0 0,-1 0 1 0 0,0 1 0 0 0,0-1-1 0 0,0 0 1 0 0,0 0-1 0 0,0 0 1 0 0,-1 0 0 0 0,1 1-1 0 0,-1-1 1 0 0,0 0-1 0 0,0 0 1 0 0,0 0 0 0 0,0 0-1 0 0,-1-1 1 0 0,1 1-1 0 0,-1 0 1 0 0,0-1 0 0 0,1 1-1 0 0,-1 0 1 0 0,-1-1-1 0 0,1 0 1 0 0,0 0 0 0 0,0 0-1 0 0,-1 0 1 0 0,1 0-1 0 0,-1 0 1 0 0,0 0 0 0 0,-2 1-12 0 0,-86 38 241 0 0,79-30 241 0 0,51-11-263 0 0,-29-1-198 0 0,174-9-415 0 0,-107 0-8008 0 0,-64 8-3834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07.470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1188 105 0 0 0,'0'0'1258'0'0,"0"0"843"0"0,0 0 235 0 0,0 0-32 0 0,0 0-154 0 0,0 0-260 0 0,0 0-293 0 0,0 0-238 0 0,0 0-184 0 0,2-8-104 0 0,1-4-591 0 0,3-7-70 0 0,-4-2 3804 0 0,-2 21-3699 0 0,0 0-101 0 0,0 0-71 0 0,0 0-70 0 0,0 0-55 0 0,0 0-26 0 0,0 0-44 0 0,0 0-36 0 0,0 0-33 0 0,0 0-34 0 0,0 0-20 0 0,0 0-33 0 0,-8 30-2802 0 0,6-26-690 0 0,1-3-1045 0 0,0 1-4699 0 0,1-1 4642 0 0</inkml:trace>
  <inkml:trace contextRef="#ctx0" brushRef="#br1" timeOffset="4230.781">483 139 3321 0 0,'0'0'2299'0'0,"0"0"-183"0"0,0 0 115 0 0,0 0 205 0 0,0 0-13 0 0,5-10-157 0 0,-3 5-2168 0 0,52-87 8145 0 0,-62 140-5126 0 0,-57 167-1750 0 0,48-174-1279 0 0,17-41-181 0 0,0 0-61 0 0,0 0-111 0 0,5-7-6486 0 0,-2 4 889 0 0,-1 1-5809 0 0</inkml:trace>
  <inkml:trace contextRef="#ctx0" brushRef="#br1" timeOffset="4662.94">697 167 12467 0 0,'0'0'3026'0'0,"0"0"-1501"0"0,0 0-342 0 0,0 0 155 0 0,0 0 71 0 0,0 0-2 0 0,0 0-196 0 0,0 0-228 0 0,0 0-212 0 0,0 0-213 0 0,0 0-64 0 0,0 0-83 0 0,0 0-74 0 0,-1-8-34 0 0,0-23-129 0 0,-18 47 52 0 0,9-2-147 0 0,5-7-49 0 0,0 0 0 0 0,0 0 0 0 0,1 0 0 0 0,0 0 0 0 0,0 1-1 0 0,1 0 1 0 0,0-1 0 0 0,0 1 0 0 0,0 1 0 0 0,1-1 0 0 0,1 0 0 0 0,-1 0 0 0 0,2 1 0 0 0,-1 4-30 0 0,1-11 10 0 0,0-1 1 0 0,0 0 0 0 0,0 0 0 0 0,0 0-1 0 0,1 1 1 0 0,-1-1 0 0 0,0 0-1 0 0,1 0 1 0 0,-1 0 0 0 0,1 0-1 0 0,-1 1 1 0 0,1-1 0 0 0,0 0-1 0 0,-1 0 1 0 0,1 0 0 0 0,0 0 0 0 0,0-1-1 0 0,0 1 1 0 0,0 0 0 0 0,0 0-1 0 0,0 0 1 0 0,0-1 0 0 0,0 1-1 0 0,0 0 1 0 0,0-1 0 0 0,0 1 0 0 0,0-1-1 0 0,0 1 1 0 0,0-1 0 0 0,1 0-1 0 0,-1 0 1 0 0,0 1 0 0 0,0-1-1 0 0,0 0 1 0 0,1 0 0 0 0,-1 0 0 0 0,0 0-1 0 0,0 0 1 0 0,1 0 0 0 0,-1-1-1 0 0,0 1 1 0 0,0 0 0 0 0,0-1-1 0 0,1 1 1 0 0,0-1-11 0 0,48-28 615 0 0,-48 27-601 0 0,0 0 0 0 0,0 0 0 0 0,0 0 0 0 0,0 0 0 0 0,-1 0 0 0 0,1 0 0 0 0,-1-1 0 0 0,1 1 0 0 0,-1 0 0 0 0,0-1 0 0 0,0 1 0 0 0,0-1 0 0 0,0 1 0 0 0,-1-1-1 0 0,1 0 1 0 0,-1 1 0 0 0,1-1 0 0 0,-1 0 0 0 0,0 1 0 0 0,0-1 0 0 0,0 0 0 0 0,0 0 0 0 0,-1 1 0 0 0,1-1 0 0 0,-1 0 0 0 0,0 1 0 0 0,0-1 0 0 0,0 1 0 0 0,0-1 0 0 0,0 1 0 0 0,0-1 0 0 0,-1 0-14 0 0,-40-45-3568 0 0,39 44 52 0 0,3 1-2714 0 0,1 1-4149 0 0,0 1 4208 0 0</inkml:trace>
  <inkml:trace contextRef="#ctx0" brushRef="#br1" timeOffset="5018.675">750 58 12715 0 0,'0'0'2598'0'0,"0"0"-225"0"0,0 0-288 0 0,0 0-243 0 0,0 0-313 0 0,0 0-326 0 0,0 0-313 0 0,0 0-287 0 0,0 0-215 0 0,0 0-196 0 0,0 0-119 0 0,0 0-33 0 0,0 0 0 0 0,1-5 177 0 0,50 34 254 0 0,76 34-128 0 0,-126-60-310 0 0,1 1 0 0 0,-1-1 0 0 0,0 1 0 0 0,-1 0 0 0 0,1-1 0 0 0,-1 1 0 0 0,1 0 0 0 0,-1-1 0 0 0,0 1 0 0 0,0 0 0 0 0,-1 0 0 0 0,1-1 0 0 0,-1 1 0 0 0,0-1 0 0 0,0 1 0 0 0,0 0 0 0 0,0-1 0 0 0,-1 0 0 0 0,1 1 0 0 0,-1-1 0 0 0,0 0 0 0 0,0 0 0 0 0,0 0 0 0 0,-1 0 0 0 0,1 0 0 0 0,-1 0 0 0 0,1-1 0 0 0,-1 1 0 0 0,0-1 0 0 0,0 0 0 0 0,-2 2-33 0 0,3-2 28 0 0,-206 193 1289 0 0,220-208-6619 0 0,-1 4 728 0 0,-3 2-3356 0 0,-2 2-3826 0 0</inkml:trace>
  <inkml:trace contextRef="#ctx0" brushRef="#br1" timeOffset="5517.648">1190 129 0 0 0,'0'0'2477'0'0,"0"0"-354"0"0,0 0 45 0 0,0 0 358 0 0,0 0 180 0 0,0 0-74 0 0,0 0-320 0 0,0 0-421 0 0,0 0-356 0 0,0 0-288 0 0,0 0-186 0 0,0 0-131 0 0,6-9-87 0 0,22-30-81 0 0,-31 72 2120 0 0,-56 185-1788 0 0,53-206-3323 0 0,-1-23-5007 0 0,0-21-11464 0 0,7 27 17676 0 0</inkml:trace>
  <inkml:trace contextRef="#ctx0" brushRef="#br1" timeOffset="5770.718">1111 213 0 0 0,'0'0'569'0'0,"0"0"2111"0"0,0 0 362 0 0,0 0-124 0 0,0 0-158 0 0,0 0-259 0 0,0 0-399 0 0,0 0-454 0 0,0 0-409 0 0,0 0-410 0 0,0 0-293 0 0,0 0-98 0 0,0 0 21 0 0,-6-2 137 0 0,-3 0-393 0 0,-4-2 489 0 0,29 3 441 0 0,207-5 758 0 0,-211 9-4166 0 0,-11-1-3060 0 0,0 0-4600 0 0,-1-1 1244 0 0</inkml:trace>
  <inkml:trace contextRef="#ctx0" brushRef="#br1" timeOffset="6001.821">1472 86 12379 0 0,'0'0'2775'0'0,"0"0"-347"0"0,0 0-206 0 0,0 0-236 0 0,0 0-312 0 0,0 0-326 0 0,0 0-344 0 0,0 0-342 0 0,0 0-254 0 0,0 0-178 0 0,0 0-50 0 0,0 0 74 0 0,0 0 59 0 0,1 3 47 0 0,0 5-233 0 0,0 0 0 0 0,0 0-1 0 0,-1 0 1 0 0,-1 1 0 0 0,1-1-1 0 0,-1 0 1 0 0,0 0-1 0 0,-1 0 1 0 0,0 0 0 0 0,-1 0-1 0 0,1-1 1 0 0,-3 4-127 0 0,-3 19 109 0 0,-22 42-717 0 0,40-90-18970 0 0,-7 14 9912 0 0</inkml:trace>
  <inkml:trace contextRef="#ctx0" brushRef="#br1" timeOffset="6209.693">1595 111 2713 0 0,'0'0'4147'0'0,"0"0"-38"0"0,0 0-322 0 0,0 0-699 0 0,0 0-846 0 0,0 0-798 0 0,0 0-491 0 0,0 0-159 0 0,0 0-39 0 0,0 0 28 0 0,0 0-45 0 0,0 0-131 0 0,0 0-97 0 0,-3 9-92 0 0,-36 83 765 0 0,20-51-4751 0 0,18-41 937 0 0,0 1-9077 0 0,1-1 1344 0 0</inkml:trace>
  <inkml:trace contextRef="#ctx0" brushRef="#br1" timeOffset="6515.617">1665 1 14331 0 0,'0'0'1634'0'0,"0"0"-281"0"0,0 0-190 0 0,0 0-112 0 0,0 0-191 0 0,0 0-139 0 0,0 0-105 0 0,0 0-28 0 0,0 0 25 0 0,0 0-6 0 0,0 0-28 0 0,0 0-55 0 0,0 0-77 0 0,4 9-81 0 0,16 27-57 0 0,55 23 979 0 0,-74-57-1259 0 0,1-1 1 0 0,-1 0-1 0 0,0 0 0 0 0,0 1 1 0 0,0-1-1 0 0,0 0 1 0 0,0 1-1 0 0,0-1 0 0 0,0 1 1 0 0,0-1-1 0 0,-1 1 1 0 0,1 0-1 0 0,0-1 1 0 0,-1 1-1 0 0,0 0 0 0 0,1 0 1 0 0,-1-1-1 0 0,0 1 1 0 0,0 0-1 0 0,0-1 0 0 0,0 1 1 0 0,0 0-1 0 0,0 0 1 0 0,-1-1-1 0 0,1 1 1 0 0,0 0-1 0 0,-1-1 0 0 0,1 1 1 0 0,-1 0-1 0 0,0-1 1 0 0,0 1-1 0 0,1-1 0 0 0,-1 1 1 0 0,0-1-1 0 0,0 1 1 0 0,-1 0-30 0 0,-50 55 760 0 0,39-45-639 0 0,-103 121-1042 0 0,104-124-3256 0 0,2-6-6922 0 0,8-3-782 0 0</inkml:trace>
  <inkml:trace contextRef="#ctx0" brushRef="#br1" timeOffset="7102.846">424 472 17036 0 0,'0'0'1468'0'0,"-12"-1"-719"0"0,3 1-507 0 0,-53-1 900 0 0,13-6 4516 0 0,125 17-1102 0 0,52-10-4765 0 0,-67 0 546 0 0,605-26-248 0 0,-640 25-89 0 0,228-10 77 0 0,55-18-77 0 0,-294 25-45 0 0,-14 3 34 0 0,-1 1 0 0 0,0-1 1 0 0,1 1-1 0 0,-1-1 0 0 0,1 1 0 0 0,-1-1 0 0 0,0 1 0 0 0,1-1 0 0 0,-1 1 0 0 0,1-1 0 0 0,0 1 1 0 0,-1 0-1 0 0,1-1 0 0 0,-1 1 0 0 0,1 0 0 0 0,-1-1 0 0 0,1 1 0 0 0,0 0 0 0 0,-1 0 0 0 0,1 0 1 0 0,0 0-1 0 0,-1-1 0 0 0,1 1 0 0 0,0 0 0 0 0,-1 0 0 0 0,1 0 0 0 0,-1 0 0 0 0,1 0 0 0 0,0 1 1 0 0,-1-1-1 0 0,1 0 0 0 0,0 0 0 0 0,-1 0 0 0 0,1 0 0 0 0,0 1 0 0 0,-1-1 0 0 0,1 0 1 0 0,-1 1-1 0 0,1-1 0 0 0,-1 0 0 0 0,1 1 0 0 0,-1-1 0 0 0,1 1 0 0 0,-1-1 0 0 0,1 1 0 0 0,-1-1 1 0 0,1 1-1 0 0,-1-1 0 0 0,0 1 0 0 0,1-1 0 0 0,-1 1 0 0 0,0 0 0 0 0,0-1 0 0 0,1 1 0 0 0,-1-1 1 0 0,0 2 10 0 0,-20 22-4037 0 0,12-17-618 0 0,0-1-4385 0 0,3-3-3087 0 0</inkml:trace>
  <inkml:trace contextRef="#ctx0" brushRef="#br1" timeOffset="7891.69">745 709 20708 0 0,'0'0'426'0'0,"0"0"-30"0"0,0 0 136 0 0,0 0 198 0 0,0 0 174 0 0,9-11 16 0 0,32-30-148 0 0,-40 40-736 0 0,0 0 0 0 0,0 1 0 0 0,1-1 1 0 0,-1 0-1 0 0,0 1 0 0 0,1-1 0 0 0,-1 1 0 0 0,0 0 0 0 0,1-1 0 0 0,-1 1 0 0 0,0 0 0 0 0,1 0 1 0 0,-1 0-1 0 0,1 0 0 0 0,-1 0 0 0 0,1 0 0 0 0,-1 0 0 0 0,0 0 0 0 0,1 0 0 0 0,-1 1 1 0 0,1-1-1 0 0,-1 1 0 0 0,0-1 0 0 0,1 1 0 0 0,-1-1 0 0 0,0 1 0 0 0,0 0 0 0 0,0 0 0 0 0,1 0 1 0 0,-1-1-1 0 0,0 1 0 0 0,0 0 0 0 0,0 0 0 0 0,0 1 0 0 0,0-1 0 0 0,-1 0 0 0 0,1 0 1 0 0,0 0-1 0 0,0 0 0 0 0,-1 1 0 0 0,1-1 0 0 0,-1 0 0 0 0,1 1 0 0 0,-1-1 0 0 0,0 1 0 0 0,1-1 1 0 0,-1 0-1 0 0,0 1 0 0 0,0-1 0 0 0,0 2-36 0 0,2 1 144 0 0,65 227 1295 0 0,-37-305 301 0 0,-8 12-1725 0 0,-11 34-7 0 0,-1-1-1 0 0,-1 0 1 0 0,-1-1-1 0 0,-2 0 0 0 0,2-26-7 0 0,-12 52-287 0 0,-7 20 83 0 0,12-14 213 0 0,1-1 0 0 0,-1 1 0 0 0,1-1 0 0 0,0 1 0 0 0,0-1 0 0 0,0 0 0 0 0,0 0-1 0 0,0 0 1 0 0,0 0 0 0 0,0 0 0 0 0,0 0 0 0 0,0 0 0 0 0,0-1 0 0 0,0 1 0 0 0,1-1-1 0 0,-1 0 1 0 0,0 1 0 0 0,0-1 0 0 0,0 0 0 0 0,1 0 0 0 0,-1-1 0 0 0,0 1 0 0 0,0 0-1 0 0,1-1 1 0 0,-1 1 0 0 0,0-1-9 0 0,228-15 60 0 0,-230 16-41 0 0,0 0 14 0 0,0 0-34 0 0,-20 15-515 0 0,-12 10-3845 0 0,21-16-1169 0 0,1-1-5101 0 0,5-4 1249 0 0</inkml:trace>
  <inkml:trace contextRef="#ctx0" brushRef="#br1" timeOffset="8310.987">1035 773 15667 0 0,'0'0'1531'0'0,"0"0"-110"0"0,0 0 24 0 0,0 0 92 0 0,0 0-136 0 0,0 0-286 0 0,0 0-319 0 0,0 0-257 0 0,0 0-163 0 0,0 0-96 0 0,0 0-22 0 0,0 0-4 0 0,0 0-4 0 0,9-2-8 0 0,-5 1-237 0 0,1 0 50 0 0,0-1 1 0 0,0 1-1 0 0,-1 0 1 0 0,1 0-1 0 0,0 0 1 0 0,0 1-1 0 0,0 0 1 0 0,0 0 0 0 0,0 0-1 0 0,0 0 1 0 0,0 1-1 0 0,0 0 1 0 0,0 0-1 0 0,0 0 1 0 0,0 1-1 0 0,-1 0 1 0 0,1-1-1 0 0,0 2 1 0 0,-1-1-1 0 0,0 0 1 0 0,1 1 0 0 0,-1 0-1 0 0,3 3-55 0 0,-7-2 37 0 0,-1 1-1 0 0,0-1 1 0 0,1 1-1 0 0,-2-1 1 0 0,1 1-1 0 0,0-1 0 0 0,-1 0 1 0 0,0 0-1 0 0,0 1 1 0 0,0-2-1 0 0,-1 1 1 0 0,1 0-1 0 0,-1 0 1 0 0,0-1-1 0 0,0 1 1 0 0,0-1-1 0 0,0 0 1 0 0,-1 0-1 0 0,1 0 1 0 0,-1 0-1 0 0,0-1 1 0 0,0 0-1 0 0,0 1 1 0 0,-1-1-37 0 0,2 0 8 0 0,-44 34 126 0 0,48-35-119 0 0,0 0 0 0 0,0 0 1 0 0,-1 0-1 0 0,1 0 1 0 0,0-1-1 0 0,0 1 0 0 0,0 0 1 0 0,0 0-1 0 0,1-1 0 0 0,-1 1 1 0 0,0 0-1 0 0,0-1 1 0 0,0 1-1 0 0,1-1 0 0 0,-1 0 1 0 0,0 1-1 0 0,0-1 0 0 0,1 0 1 0 0,-1 0-1 0 0,0 0 1 0 0,1 0-1 0 0,-1 0 0 0 0,0 0 1 0 0,0 0-1 0 0,1 0 1 0 0,-1 0-1 0 0,0-1 0 0 0,0 1 1 0 0,1-1-1 0 0,0 1-15 0 0,177-38 384 0 0,-159 29-1279 0 0,-14 5-3605 0 0,0 0-6063 0 0,-3 2-1824 0 0</inkml:trace>
  <inkml:trace contextRef="#ctx0" brushRef="#br1" timeOffset="9123.773">187 177 11546 0 0,'0'0'1351'0'0,"0"0"18"0"0,0 0 136 0 0,6-12 237 0 0,1 0-1184 0 0,19-38 2084 0 0,-10 12 3040 0 0,-61 102-3200 0 0,36-50-2400 0 0,-127 212 576 0 0,127-208-650 0 0,1 0 0 0 0,1 1 0 0 0,0 0 0 0 0,2 1 0 0 0,0-1 0 0 0,1 1 0 0 0,1 0 0 0 0,1 0 0 0 0,1 0 0 0 0,1 0 0 0 0,0 0 0 0 0,2 1-8 0 0,-1-11-43 0 0,1 0 0 0 0,0 0 1 0 0,1 0-1 0 0,0 0 0 0 0,1 0 0 0 0,0-1 0 0 0,0 0 0 0 0,1 1 1 0 0,0-1-1 0 0,0-1 0 0 0,1 1 0 0 0,1-1 0 0 0,3 5 43 0 0,-4-8-489 0 0,0 0 1 0 0,-1 0-1 0 0,1-1 0 0 0,1 1 0 0 0,-1-1 0 0 0,1-1 0 0 0,-1 1 1 0 0,1-1-1 0 0,0 0 0 0 0,1-1 0 0 0,-1 1 0 0 0,3-1 489 0 0,20 3-5409 0 0,-9-3-1980 0 0,-5-1-3103 0 0</inkml:trace>
  <inkml:trace contextRef="#ctx0" brushRef="#br1" timeOffset="9519.634">2097 109 19484 0 0,'0'0'810'0'0,"0"0"57"0"0,0 0 102 0 0,0 0 62 0 0,0 0-71 0 0,0 0-206 0 0,0 0-269 0 0,0 0-173 0 0,0 0-42 0 0,0 0 42 0 0,0 0 72 0 0,0 0 12 0 0,4 13-21 0 0,29 179 946 0 0,-36-159-1281 0 0,-2-1 1 0 0,-2 1-1 0 0,0-1 0 0 0,-3-1 1 0 0,0 0-1 0 0,-2 0 0 0 0,-1-1 1 0 0,-2 0-1 0 0,-1-1 0 0 0,-1-1 1 0 0,-1-1-1 0 0,-1 0 0 0 0,-2-1 1 0 0,-1-2-1 0 0,0 0 0 0 0,-2-1 1 0 0,-23 16-41 0 0,-36 23-35 0 0,82-61-98 0 0,21-18-1426 0 0,9-7-924 0 0,-14 10-566 0 0,1 1-4219 0 0,-5 3-4556 0 0</inkml:trace>
  <inkml:trace contextRef="#ctx0" brushRef="#br1" timeOffset="9830.689">2363 171 19228 0 0,'0'0'1107'0'0,"0"0"32"0"0,0 0 97 0 0,0 0 51 0 0,0 0-55 0 0,0 0-185 0 0,0 0-279 0 0,0 0-289 0 0,0 0-232 0 0,0 0-87 0 0,0 0 17 0 0,0 0 71 0 0,0 0 68 0 0,-1 8 11 0 0,-4 40 6 0 0,-2-1 0 0 0,-3 0 0 0 0,-1-1 0 0 0,-3 1-333 0 0,-21 93 127 0 0,35-132-1953 0 0,9-27-2261 0 0,0 7-380 0 0,-3 4-2511 0 0,-1 1-4857 0 0</inkml:trace>
  <inkml:trace contextRef="#ctx0" brushRef="#br1" timeOffset="10099.797">2564 246 17052 0 0,'0'0'2079'0'0,"0"0"-314"0"0,0 0-188 0 0,0 0-212 0 0,0 0-264 0 0,0 0-270 0 0,0 0-277 0 0,0 0-156 0 0,0 0-36 0 0,0 0 33 0 0,0 0 47 0 0,0 0 10 0 0,0 0-44 0 0,1 8-55 0 0,-19 107 917 0 0,14-105-1875 0 0,-2 7 1030 0 0,4-11-4958 0 0,1-1-4486 0 0,1-5-2700 0 0</inkml:trace>
  <inkml:trace contextRef="#ctx0" brushRef="#br1" timeOffset="10497.673">2708 138 19084 0 0,'0'0'1410'0'0,"0"0"-18"0"0,0 0 18 0 0,0 0-79 0 0,0 0-195 0 0,0 0-252 0 0,0 0-268 0 0,0 0-232 0 0,0 0-182 0 0,0 0-124 0 0,0 0-50 0 0,0 0-14 0 0,3 13 138 0 0,6-2-109 0 0,-1-1 0 0 0,2 0 1 0 0,-1 0-1 0 0,1-1 0 0 0,1 0 0 0 0,-1-1 1 0 0,2 0-1 0 0,-1-1 0 0 0,1 0 0 0 0,0-1 1 0 0,0 0-1 0 0,1-1 0 0 0,2 0-43 0 0,-6-1 19 0 0,-9-2-6 0 0,1 0 0 0 0,0 0 0 0 0,-1 0 0 0 0,1-1 0 0 0,-1 1 0 0 0,0 0 0 0 0,0 0-1 0 0,1 0 1 0 0,-1 0 0 0 0,-1 0 0 0 0,1 0 0 0 0,0 0 0 0 0,0 0 0 0 0,-1 0 0 0 0,1 0 0 0 0,-1 0 0 0 0,0-1 0 0 0,1 1 0 0 0,-1 0-1 0 0,0 0 1 0 0,0-1 0 0 0,0 1 0 0 0,0 0 0 0 0,0-1 0 0 0,-1 1 0 0 0,1-1 0 0 0,0 1 0 0 0,-1-1 0 0 0,1 0 0 0 0,-1 0-1 0 0,1 0 1 0 0,-1 0 0 0 0,0 0 0 0 0,0 0 0 0 0,1 0 0 0 0,-1 0 0 0 0,0 0-13 0 0,-5 6 49 0 0,-59 57 213 0 0,-82 96-92 0 0,145-141-2512 0 0,14-23-3010 0 0,2-4-4938 0 0,-8 4-1387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25.5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0 178 13379 0 0,'0'0'4474'0'0,"0"0"-2573"0"0,0 0-607 0 0,0 0-27 0 0,0 0-9 0 0,0 0-146 0 0,0 0-292 0 0,0 0-266 0 0,0 0-195 0 0,0 0-78 0 0,0 0 6 0 0,10 0-14 0 0,31 1-19 0 0,-18 37 183 0 0,-21-28-361 0 0,40 82 389 0 0,-27-120 865 0 0,33-157-1114 0 0,-9 80-164 0 0,16 108-68 0 0,130 22-139 0 0,-197-17-6027 0 0,6-5-1162 0 0,2 0-4447 0 0</inkml:trace>
  <inkml:trace contextRef="#ctx0" brushRef="#br0" timeOffset="414.979">266 180 21028 0 0,'0'0'937'0'0,"0"0"-114"0"0,0 0 26 0 0,0 0-5 0 0,0 0-97 0 0,0 0-120 0 0,0 0-163 0 0,0 0-129 0 0,0 0-66 0 0,10 3-53 0 0,-6-2-209 0 0,4 1 53 0 0,1 0 1 0 0,-1 1-1 0 0,1 0 1 0 0,-1 1 0 0 0,0 0-1 0 0,0 0 1 0 0,-1 1-1 0 0,1 0 1 0 0,-1 0-1 0 0,5 4-60 0 0,-11-7 21 0 0,1 0-1 0 0,-1 0 0 0 0,1 0 1 0 0,-1 0-1 0 0,0 0 0 0 0,0 1 0 0 0,0-1 1 0 0,0 0-1 0 0,-1 0 0 0 0,1 1 1 0 0,0-1-1 0 0,-1 0 0 0 0,0 1 1 0 0,1-1-1 0 0,-1 1 0 0 0,0-1 1 0 0,0 1-1 0 0,0-1 0 0 0,-1 0 1 0 0,1 1-1 0 0,-1-1 0 0 0,1 0 1 0 0,-1 1-1 0 0,0-1 0 0 0,0 0 1 0 0,0 1-1 0 0,0-1 0 0 0,0 0 0 0 0,0 0 1 0 0,-1 0-1 0 0,1 0 0 0 0,-1 0 1 0 0,1-1-1 0 0,-1 1 0 0 0,0 0 1 0 0,1-1-1 0 0,-1 1 0 0 0,0-1 1 0 0,0 1-1 0 0,0-1 0 0 0,-1 0 1 0 0,1 0-1 0 0,0 0 0 0 0,0 0 1 0 0,-1 0-1 0 0,1-1 0 0 0,0 1 1 0 0,-1-1-1 0 0,-1 1-20 0 0,-27 20 614 0 0,31-19-599 0 0,1-1 0 0 0,-1 0 1 0 0,0 0-1 0 0,1 0 0 0 0,-1 0 0 0 0,1 0 1 0 0,-1 0-1 0 0,1 0 0 0 0,-1 0 0 0 0,1-1 0 0 0,0 1 1 0 0,0 0-1 0 0,-1 0 0 0 0,1 0 0 0 0,0-1 1 0 0,0 1-1 0 0,0 0 0 0 0,0-1 0 0 0,0 1 0 0 0,0-1 1 0 0,0 1-1 0 0,0-1 0 0 0,0 1 0 0 0,0-1 1 0 0,0 0-1 0 0,0 1 0 0 0,0-1 0 0 0,0 0 1 0 0,0 0-1 0 0,0 0 0 0 0,0 0 0 0 0,1 0 0 0 0,-1 0 1 0 0,0 0-1 0 0,0 0 0 0 0,0 0 0 0 0,0-1 1 0 0,0 1-1 0 0,0 0 0 0 0,1-1-15 0 0,-1 1 23 0 0,69 5 409 0 0,-1-3 0 0 0,1-4-1 0 0,-1-2 1 0 0,49-10-432 0 0,-115 13-44 0 0,-1 1 29 0 0,0 0 0 0 0,-1 1 0 0 0,1-1 0 0 0,0-1 1 0 0,0 1-1 0 0,0 0 0 0 0,0 0 0 0 0,-1-1 0 0 0,1 1 1 0 0,0-1-1 0 0,0 1 0 0 0,-1-1 0 0 0,1 0 0 0 0,-1 0 1 0 0,1 1-1 0 0,0-1 0 0 0,-1 0 0 0 0,1-1 0 0 0,-1 1 1 0 0,0 0-1 0 0,1 0 0 0 0,-1-1 0 0 0,0 1 0 0 0,0 0 1 0 0,0-1-1 0 0,0 1 0 0 0,0-1 0 0 0,0 0 0 0 0,0 1 1 0 0,-1-1-1 0 0,1 0 0 0 0,0 1 0 0 0,-1-1 0 0 0,0 0 1 0 0,1 0-1 0 0,-1 0 0 0 0,0 0 15 0 0,0 2-942 0 0,0 0-723 0 0,0 0-2109 0 0,0 0-5032 0 0,0 1-4190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50.8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99 0 0 0,'0'0'651'0'0,"0"0"1016"0"0,0 0 477 0 0,0 0 274 0 0,0 0 83 0 0,0 0-174 0 0,0 0-377 0 0,0 0-374 0 0,0 0-280 0 0,0 0-264 0 0,0 0-162 0 0,0 0-89 0 0,0 0-70 0 0,8 0 7179 0 0,26 1-7986 0 0,36 0 200 0 0,-84 5-1956 0 0,8-3-2529 0 0,2-1-5232 0 0,2-1-1875 0 0</inkml:trace>
  <inkml:trace contextRef="#ctx0" brushRef="#br0" timeOffset="1077.62">230 16 0 0 0,'0'0'396'0'0,"0"0"1396"0"0,0 0 216 0 0,0 0-168 0 0,0 0-113 0 0,0 0-29 0 0,0 0-65 0 0,0 0-76 0 0,0 0-109 0 0,4-12 732 0 0,-3 9 2473 0 0,-4 12 1764 0 0,-5 37-6237 0 0,-11 136 338 0 0,21-179-4965 0 0,4-12-5367 0 0,-4 4 2551 0 0,0 2 740 0 0</inkml:trace>
  <inkml:trace contextRef="#ctx0" brushRef="#br0" timeOffset="1375.52">315 68 6153 0 0,'0'0'2306'0'0,"0"0"-353"0"0,0 0 54 0 0,0 0 214 0 0,0 0-16 0 0,0 0-305 0 0,0 0-467 0 0,0 0-469 0 0,0 0-340 0 0,0 0-232 0 0,0 0-131 0 0,0 0-23 0 0,0 0 38 0 0,5 13 1514 0 0,-20 87 299 0 0,14-96-3487 0 0,-6 7 4267 0 0,6-9-4620 0 0,1-3-4510 0 0,2-2-6380 0 0,0 1 5011 0 0</inkml:trace>
  <inkml:trace contextRef="#ctx0" brushRef="#br0" timeOffset="1840.734">373 23 7354 0 0,'0'0'1971'0'0,"0"0"-132"0"0,0 0 177 0 0,0 0 119 0 0,0 0-188 0 0,0 0-449 0 0,0 0-460 0 0,0 0-401 0 0,0 0-262 0 0,0 0-170 0 0,0 0-109 0 0,0 0-8 0 0,0 0 30 0 0,10 21 1587 0 0,95 50 561 0 0,-104-69-2238 0 0,-1 0 0 0 0,0 0-1 0 0,-1-1 1 0 0,1 1 0 0 0,0 0-1 0 0,0 0 1 0 0,-1-1 0 0 0,1 1 0 0 0,-1 0-1 0 0,0-1 1 0 0,1 1 0 0 0,-1 0 0 0 0,0-1-1 0 0,0 1 1 0 0,0-1 0 0 0,0 1 0 0 0,0-1-1 0 0,-1 0 1 0 0,1 1 0 0 0,0-1 0 0 0,0 0-1 0 0,-1 0 1 0 0,1 0 0 0 0,-1 0-1 0 0,1 0 1 0 0,-2 1-28 0 0,-2 2 35 0 0,-131 108 408 0 0,131-108-3326 0 0,11-9-10271 0 0,-4 4 2704 0 0</inkml:trace>
  <inkml:trace contextRef="#ctx0" brushRef="#br0" timeOffset="2342.312">672 13 12667 0 0,'0'0'2101'0'0,"0"0"-1150"0"0,0 0-202 0 0,0 0 199 0 0,0 0 147 0 0,0 0-26 0 0,0 0-187 0 0,0 0-282 0 0,0 0-172 0 0,0 0-3 0 0,0 0 38 0 0,0 0 24 0 0,0 0-22 0 0,-1 2-61 0 0,-3 6-299 0 0,-1-1-1 0 0,0 0 0 0 0,-1-1 1 0 0,1 1-1 0 0,-1-1 0 0 0,-1 0 1 0 0,1-1-1 0 0,-1 1 0 0 0,0-1 0 0 0,0-1 1 0 0,0 1-1 0 0,-1-1 0 0 0,-3 1-104 0 0,-42 30 414 0 0,84-8-317 0 0,36 49 42 0 0,-66-74-296 0 0,0-2-300 0 0,-2-2-3410 0 0,1 0-5289 0 0,0 1-2347 0 0</inkml:trace>
  <inkml:trace contextRef="#ctx0" brushRef="#br0" timeOffset="2927.522">746 97 0 0 0,'0'0'1376'0'0,"0"0"1123"0"0,0 0 114 0 0,0 0-315 0 0,0 0-331 0 0,0 0-284 0 0,0 0-199 0 0,0 0-158 0 0,0 0-128 0 0,2-14 6843 0 0,-5 14-8000 0 0,1-1 0 0 0,0 2 0 0 0,0-1 0 0 0,0 0 0 0 0,0 0 0 0 0,0 1 0 0 0,-1-1 0 0 0,1 1 0 0 0,0-1-1 0 0,0 1 1 0 0,0 0 0 0 0,0 0 0 0 0,0 0 0 0 0,1 0 0 0 0,-1 0 0 0 0,0 0 0 0 0,0 1 0 0 0,1-1 0 0 0,-1 1 0 0 0,1-1 0 0 0,-1 1 0 0 0,1-1-1 0 0,0 1 1 0 0,-1 0 0 0 0,1 0 0 0 0,0 0 0 0 0,0-1 0 0 0,0 1 0 0 0,0 0 0 0 0,1 0 0 0 0,-1 1 0 0 0,1-1 0 0 0,-1 0 0 0 0,1 0 0 0 0,-1 0 0 0 0,1 0-1 0 0,0 0 1 0 0,0 0 0 0 0,0 1 0 0 0,1-1 0 0 0,-1 0 0 0 0,0 0 0 0 0,1 0 0 0 0,-1 0 0 0 0,1 0 0 0 0,0 0 0 0 0,0 0 0 0 0,0 0 0 0 0,0 0-1 0 0,0 0 1 0 0,0 0 0 0 0,0-1 0 0 0,0 1 0 0 0,1 0 0 0 0,-1-1 0 0 0,1 1 0 0 0,-1-1 0 0 0,1 1 0 0 0,0-1 0 0 0,0 0 0 0 0,-1 0 0 0 0,1 0-1 0 0,0 0 1 0 0,1 1-41 0 0,51-9 713 0 0,-53 6-704 0 0,0 1 0 0 0,0 0 0 0 0,-1-1 1 0 0,1 0-1 0 0,0 1 0 0 0,0-1 0 0 0,0 1 0 0 0,-1-1 0 0 0,1 0 0 0 0,0 0 0 0 0,0 0 0 0 0,-1 1 0 0 0,1-1 0 0 0,-1 0 0 0 0,1 0 0 0 0,-1 0 1 0 0,1 0-1 0 0,-1 0 0 0 0,0 0 0 0 0,1 0 0 0 0,-1 0 0 0 0,0 0 0 0 0,0 0 0 0 0,0 0 0 0 0,1 0 0 0 0,-1 0 0 0 0,0 0 0 0 0,-1 0 0 0 0,1 0 1 0 0,0 0-1 0 0,0 0 0 0 0,0 0 0 0 0,0 0 0 0 0,-1 0 0 0 0,1 0 0 0 0,-1 0 0 0 0,1 0 0 0 0,-1 0 0 0 0,1 0 0 0 0,-1 0 0 0 0,1 0 1 0 0,-1 1-1 0 0,0-1 0 0 0,1 0 0 0 0,-1 0 0 0 0,0 1 0 0 0,0-1 0 0 0,1 0 0 0 0,-1 1-9 0 0,-12-13-402 0 0,-9-10-29 0 0,15 8-6243 0 0,8 13-4804 0 0,0 1 2201 0 0</inkml:trace>
  <inkml:trace contextRef="#ctx0" brushRef="#br0" timeOffset="3208.572">852 30 12515 0 0,'0'0'1757'0'0,"0"0"-272"0"0,0 0 48 0 0,0 0 113 0 0,0 0-26 0 0,0 0-175 0 0,0 0-265 0 0,0 0-313 0 0,0 0-284 0 0,0 0-258 0 0,0 0-161 0 0,0 0-80 0 0,0 0-7 0 0,4 15 668 0 0,-33 146-120 0 0,29-157-2240 0 0,0-3-1952 0 0,1 0-4542 0 0,0-1-3259 0 0</inkml:trace>
  <inkml:trace contextRef="#ctx0" brushRef="#br0" timeOffset="3563.734">1018 41 16235 0 0,'0'0'718'0'0,"0"0"-62"0"0,0 0 198 0 0,0 0 215 0 0,0 0 31 0 0,0 0-103 0 0,0 0-293 0 0,0 0-295 0 0,0 0-117 0 0,0 0-14 0 0,0 0 50 0 0,0 0 56 0 0,0 0 21 0 0,1 4-1 0 0,-11 83 1467 0 0,2-17-1717 0 0,4-67-2302 0 0,4-3-2223 0 0,0 0-3757 0 0,0 0-2979 0 0</inkml:trace>
  <inkml:trace contextRef="#ctx0" brushRef="#br0" timeOffset="3830.471">919 126 5041 0 0,'0'0'3854'0'0,"0"0"-1641"0"0,0 0-368 0 0,0 0 145 0 0,0 0-96 0 0,0 0-452 0 0,0 0-501 0 0,0 0-255 0 0,0 0-24 0 0,0 0 124 0 0,0 0 65 0 0,0 0-70 0 0,5 1-118 0 0,103 9 1686 0 0,-60-9-7963 0 0,-48-2-2197 0 0,0 0-4170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23.7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83 494 20972 0 0,'0'0'706'0'0,"0"0"2"0"0,0 0 140 0 0,-12-2 158 0 0,-59-10 1952 0 0,181 20-2165 0 0,1-5 1 0 0,92-9-794 0 0,-6-1 155 0 0,394 6 282 0 0,-529-6-144 0 0,-91 2-841 0 0,-26 11-1956 0 0,35-3-1261 0 0,0-1-4569 0 0,11-2-3408 0 0</inkml:trace>
  <inkml:trace contextRef="#ctx0" brushRef="#br0" timeOffset="292.997">106 35 17484 0 0,'0'0'1240'0'0,"0"0"4"0"0,0 0 25 0 0,0 0 29 0 0,0 0-33 0 0,0 0-141 0 0,0 0-261 0 0,0 0-244 0 0,0 0-149 0 0,0 0-48 0 0,0 0 35 0 0,0 0-7 0 0,0 0-49 0 0,9 6-59 0 0,27 24-92 0 0,-35-28-234 0 0,0 0-1 0 0,0-1 1 0 0,0 1-1 0 0,-1 0 1 0 0,1 0-1 0 0,0 0 1 0 0,-1 0-1 0 0,1 0 1 0 0,-1 0-1 0 0,0 0 1 0 0,0 0-1 0 0,0 0 1 0 0,0 1-1 0 0,0-1 1 0 0,0 0-1 0 0,-1 0 1 0 0,1 0-1 0 0,-1 0 1 0 0,1 0-1 0 0,-1 0 1 0 0,0 0-1 0 0,1-1 1 0 0,-1 1-1 0 0,-1 1-15 0 0,-2 7 44 0 0,-32 133-320 0 0,41-129-1393 0 0,-1-11-1536 0 0,1-2-3753 0 0,-4-1-4707 0 0</inkml:trace>
  <inkml:trace contextRef="#ctx0" brushRef="#br0" timeOffset="564.265">395 97 15315 0 0,'0'0'2690'0'0,"0"0"-984"0"0,0 0-513 0 0,0 0-202 0 0,0 0-13 0 0,0 0 47 0 0,0 0-10 0 0,0 0-80 0 0,0 0-151 0 0,0 0-132 0 0,0 0-106 0 0,0 0-91 0 0,0 0-65 0 0,-1 11-65 0 0,-4 90 253 0 0,4-61-1788 0 0,1-32-3984 0 0,-1 1-4836 0 0,1-8-1610 0 0</inkml:trace>
  <inkml:trace contextRef="#ctx0" brushRef="#br0" timeOffset="825.305">671 115 19628 0 0,'0'0'1139'0'0,"0"0"-283"0"0,0 0-189 0 0,0 0 65 0 0,0 0 106 0 0,0 0 65 0 0,0 0-62 0 0,0 0-185 0 0,0 0-220 0 0,0 0-142 0 0,0 0-106 0 0,0 0-96 0 0,-2 11-28 0 0,-17 94-1116 0 0,14-93-941 0 0,2-4-2115 0 0,1 0-7559 0 0,2-6 3153 0 0</inkml:trace>
  <inkml:trace contextRef="#ctx0" brushRef="#br0" timeOffset="1108.014">767 1 18396 0 0,'0'0'875'0'0,"0"0"-74"0"0,0 0 47 0 0,0 0 81 0 0,0 0-64 0 0,0 0-197 0 0,0 0-249 0 0,0 0-160 0 0,0 0-16 0 0,0 0 70 0 0,0 0 18 0 0,0 0-47 0 0,13 5-48 0 0,168 50 353 0 0,-46-6 102 0 0,-134-48-665 0 0,0-1 0 0 0,0 1 0 0 0,0 0 0 0 0,0 0 0 0 0,0 0 0 0 0,0 0 0 0 0,-1-1 0 0 0,1 1 0 0 0,0 1 0 0 0,0-1 0 0 0,-1 0 0 0 0,1 0 0 0 0,-1 0 0 0 0,1 0 0 0 0,-1 0 0 0 0,1 0 0 0 0,-1 1 0 0 0,0-1 0 0 0,1 0 0 0 0,-1 0-1 0 0,0 1 1 0 0,0-1 0 0 0,0 0 0 0 0,0 0 0 0 0,0 1 0 0 0,0-1 0 0 0,0 0 0 0 0,-1 0 0 0 0,1 1 0 0 0,0-1 0 0 0,-1 0 0 0 0,1 0 0 0 0,-1 0 0 0 0,1 1 0 0 0,-1-1 0 0 0,0 0 0 0 0,1 0 0 0 0,-1 0 0 0 0,0 0 0 0 0,0 0 0 0 0,0 0 0 0 0,0 0 0 0 0,0-1 0 0 0,0 1 0 0 0,0 0-26 0 0,-54 41 1125 0 0,47-36-1080 0 0,-50 31 378 0 0,33-23-430 0 0,1 1 0 0 0,0 2 0 0 0,1 0 0 0 0,1 2 0 0 0,1 0 0 0 0,0 2 0 0 0,-6 9 7 0 0,1 1-2119 0 0,17-21-1602 0 0,0-1-4336 0 0,4-3-4273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23.1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85 82 9330 0 0,'0'0'3619'0'0,"0"0"-1265"0"0,0 0-441 0 0,0 0-126 0 0,8-10-111 0 0,0-2-1033 0 0,17-22 353 0 0,0 8 2916 0 0,-25 51-2079 0 0,-46 186-1754 0 0,46-209-755 0 0,-2 11-407 0 0,1-9-2342 0 0,0-1-3544 0 0,0-2-4619 0 0</inkml:trace>
  <inkml:trace contextRef="#ctx0" brushRef="#br0" timeOffset="269.979">1 149 17332 0 0,'0'0'1497'0'0,"0"0"-260"0"0,0 0-101 0 0,0 0-12 0 0,0 0-129 0 0,0 0-234 0 0,0 0-218 0 0,0 0-185 0 0,0 0-70 0 0,0 0-51 0 0,14-2-80 0 0,110-11-97 0 0,-50 15-1036 0 0,-25 0-4464 0 0,-27-1-522 0 0,-4 0-5713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03.1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0 198 6921 0 0,'0'0'2436'0'0,"0"0"-580"0"0,0 0-198 0 0,0 0-27 0 0,4-10 9 0 0,14-33-1 0 0,-18 42-1515 0 0,0 0 0 0 0,-1 1 0 0 0,1-1 0 0 0,0 0 1 0 0,0 0-1 0 0,0 1 0 0 0,1-1 0 0 0,-1 0 0 0 0,0 0 0 0 0,0 1 0 0 0,0-1 0 0 0,0 0 0 0 0,1 1 0 0 0,-1-1 0 0 0,0 0 1 0 0,1 1-1 0 0,-1-1 0 0 0,0 0 0 0 0,1 1 0 0 0,-1-1 0 0 0,1 1 0 0 0,-1-1 0 0 0,1 0 0 0 0,-1 1 0 0 0,1 0 0 0 0,0-1 1 0 0,-1 1-1 0 0,1-1 0 0 0,-1 1 0 0 0,1 0 0 0 0,0-1 0 0 0,-1 1 0 0 0,1 0 0 0 0,0 0 0 0 0,0-1 0 0 0,-1 1 0 0 0,1 0 1 0 0,0 0-1 0 0,0 0 0 0 0,-1 0 0 0 0,1 0 0 0 0,0 0 0 0 0,0 0 0 0 0,-1 0 0 0 0,1 0 0 0 0,0 0 0 0 0,-1 1 0 0 0,1-1 1 0 0,0 0-1 0 0,0 1-124 0 0,13 30 1283 0 0,-11-21-995 0 0,52 158 1025 0 0,-48-208 863 0 0,22-73-2212 0 0,7-55 6 0 0,-36 154-336 0 0,45 23 561 0 0,164-3 77 0 0,-213 4-5282 0 0,-7-1-3674 0 0,8-6 1536 0 0,0-1-1091 0 0</inkml:trace>
  <inkml:trace contextRef="#ctx0" brushRef="#br0" timeOffset="444.921">259 181 6305 0 0,'0'0'2150'0'0,"0"0"-76"0"0,0 0 109 0 0,0 0 26 0 0,0 0-285 0 0,0 0-376 0 0,0 0-378 0 0,0 0-290 0 0,0 0-178 0 0,0 0-149 0 0,0 0-77 0 0,0 0-44 0 0,0 0-30 0 0,6-1-4 0 0,-3 0-314 0 0,0 1 0 0 0,0-1-1 0 0,0 1 1 0 0,0-1 0 0 0,1 1 0 0 0,-1 0-1 0 0,0 0 1 0 0,0 0 0 0 0,0 1 0 0 0,0-1-1 0 0,1 1 1 0 0,-1 0 0 0 0,0 0-1 0 0,0 0 1 0 0,0 0 0 0 0,0 0 0 0 0,-1 1-1 0 0,1-1 1 0 0,0 1 0 0 0,0 0-1 0 0,-1 0 1 0 0,1 0 0 0 0,-1 0 0 0 0,0 0-1 0 0,1 0 1 0 0,-1 1 0 0 0,0-1-1 0 0,-1 1 1 0 0,1-1 0 0 0,0 1 0 0 0,-1 0-1 0 0,1 0 1 0 0,-1 0 0 0 0,0 0-1 0 0,0 0 1 0 0,0 0 0 0 0,0 0 0 0 0,-1 0-1 0 0,1 0 1 0 0,-1 4-84 0 0,-35 47 454 0 0,7-23-356 0 0,72-25 978 0 0,36-15-406 0 0,-50 6-3319 0 0,-48 6-446 0 0,7-2-4780 0 0,9-1 5562 0 0,-1 1-8648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1:59.6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95 0 0 0,'0'0'609'0'0,"0"0"946"0"0,0 0 303 0 0,0 0 120 0 0,0 0 113 0 0,0 0 4 0 0,0 0-121 0 0,0 0-164 0 0,5-11-186 0 0,2-5-948 0 0,3-8 21 0 0,5-1 4751 0 0,-20 64-2188 0 0,-28 115-1221 0 0,38-136-4700 0 0,0-17-2428 0 0,3-2-4353 0 0,-5 1-1080 0 0</inkml:trace>
  <inkml:trace contextRef="#ctx0" brushRef="#br0" timeOffset="669.836">190 57 4553 0 0,'0'0'2749'0'0,"0"0"-416"0"0,0 0-340 0 0,0 0-372 0 0,0 0-399 0 0,0 0-268 0 0,0 0-114 0 0,0 0 4 0 0,0 0-2 0 0,0 0-69 0 0,0 0-104 0 0,0 0-134 0 0,0 0-84 0 0,-6 9-62 0 0,4-5-382 0 0,-2 3 126 0 0,0-1 0 0 0,0 1 0 0 0,1 0 0 0 0,0 0 0 0 0,0 1-1 0 0,1-1 1 0 0,0 1 0 0 0,0-1 0 0 0,1 1 0 0 0,0 0 0 0 0,0 7-133 0 0,2-13 72 0 0,0-1-1 0 0,0 1 1 0 0,0 0 0 0 0,0-1 0 0 0,1 1 0 0 0,-1 0 0 0 0,1-1-1 0 0,-1 1 1 0 0,1-1 0 0 0,0 0 0 0 0,0 0 0 0 0,-1 0 0 0 0,1 0-1 0 0,0 0 1 0 0,0 0 0 0 0,0 0 0 0 0,0 0 0 0 0,0-1 0 0 0,0 1-1 0 0,0-1 1 0 0,0 1 0 0 0,1-1 0 0 0,-1 0 0 0 0,0 0 0 0 0,0 0-1 0 0,0 0 1 0 0,0 0 0 0 0,0-1 0 0 0,0 1 0 0 0,0-1 0 0 0,1 1-1 0 0,-1-1 1 0 0,0 0 0 0 0,-1 0 0 0 0,1 1 0 0 0,0-2 0 0 0,0 1-1 0 0,0 0 1 0 0,0 0 0 0 0,-1 0 0 0 0,1-1 0 0 0,-1 1 0 0 0,1-1-1 0 0,-1 1 1 0 0,1-1 0 0 0,-1 0 0 0 0,0 0 0 0 0,0 1 0 0 0,0-1-1 0 0,0 0 1 0 0,0 0-72 0 0,-13-56-3 0 0,0 21-2504 0 0,21 0-6916 0 0,0 27 3389 0 0,4-3 1316 0 0,-10 8 6445 0 0,-3 4-330 0 0,-4 9 5054 0 0,-5 9-2465 0 0,9-12-3775 0 0,0-1 1 0 0,1 0-1 0 0,0 1 1 0 0,0-1-1 0 0,0 0 1 0 0,1 0-1 0 0,-1 0 1 0 0,1 1-1 0 0,0-2 1 0 0,0 1-1 0 0,0 0 1 0 0,1 0-1 0 0,-1-1 1 0 0,1 1-1 0 0,0-1 1 0 0,0 0-1 0 0,0 0 1 0 0,1 0-1 0 0,-1 0 1 0 0,1 0-1 0 0,-1-1 1 0 0,1 0-1 0 0,0 0 1 0 0,0 0-1 0 0,0 0 1 0 0,0 0-1 0 0,0-1 1 0 0,0 0-1 0 0,1 1 1 0 0,-1-2-1 0 0,4 2-211 0 0,18 9 558 0 0,-45 16 837 0 0,-5 1-1109 0 0,1 0 0 0 0,1 2-1 0 0,1 0 1 0 0,2 2 0 0 0,-2 6-286 0 0,21-38-47 0 0,-1 1 1 0 0,1-1 0 0 0,0 0 0 0 0,0 0-1 0 0,-1 1 1 0 0,1-1 0 0 0,0 0 0 0 0,-1 1-1 0 0,1-1 1 0 0,0 0 0 0 0,0 1 0 0 0,0-1-1 0 0,-1 0 1 0 0,1 1 0 0 0,0-1 0 0 0,0 0-1 0 0,0 1 1 0 0,0-1 0 0 0,0 1 0 0 0,0-1-1 0 0,0 0 1 0 0,0 1 0 0 0,0-1-1 0 0,0 1 1 0 0,0-1 0 0 0,0 1 0 0 0,0-1-1 0 0,0 0 1 0 0,0 1 0 0 0,0-1 0 0 0,0 0-1 0 0,0 1 1 0 0,0-1 0 0 0,1 1 0 0 0,-1-1-1 0 0,0 0 1 0 0,0 1 0 0 0,1-1 0 0 0,-1 0-1 0 0,0 1 1 0 0,0-1 0 0 0,1 0 0 0 0,-1 0-1 0 0,0 1 1 0 0,1-1 0 0 0,-1 0-1 0 0,0 0 1 0 0,1 1 0 0 0,-1-1 0 0 0,0 0-1 0 0,1 0 1 0 0,-1 0 0 0 0,1 0 0 0 0,-1 0-1 0 0,0 0 1 0 0,1 0 0 0 0,-1 0 0 0 0,1 1-1 0 0,-1-1 1 0 0,0 0 0 0 0,1-1 0 0 0,-1 1-1 0 0,1 0 1 0 0,-1 0 0 0 0,0 0 0 0 0,1 0-1 0 0,-1 0 1 0 0,1 0 0 0 0,-1 0 46 0 0,20-7-11731 0 0,-16 5 860 0 0</inkml:trace>
  <inkml:trace contextRef="#ctx0" brushRef="#br0" timeOffset="972.558">693 69 12491 0 0,'0'0'1617'0'0,"0"0"-16"0"0,0 0-114 0 0,0 0-162 0 0,0 0-244 0 0,0 0-288 0 0,0 0-232 0 0,0 0-107 0 0,0 0-23 0 0,0 0 11 0 0,0 0-3 0 0,0 0-24 0 0,0 0-68 0 0,-5 10-89 0 0,-33 85 303 0 0,38-94-889 0 0,-10 37 725 0 0,4-28-3724 0 0,-3-6-5115 0 0,6-6 206 0 0,0-3 4070 0 0,3 5 4036 0 0,-1-2 59 0 0</inkml:trace>
  <inkml:trace contextRef="#ctx0" brushRef="#br0" timeOffset="1369.214">602 158 0 0 0,'0'0'1226'0'0,"0"0"827"0"0,0 0 124 0 0,0 0-274 0 0,0 0-387 0 0,0 0-410 0 0,0 0-331 0 0,0 0-107 0 0,0 0 63 0 0,0 0 113 0 0,0 0 21 0 0,9-2-89 0 0,296-37 3011 0 0,-303 38-3723 0 0,0 1 1 0 0,-1-1 0 0 0,1 0 0 0 0,-1 1 0 0 0,1-1 0 0 0,-1 0 0 0 0,1 0 0 0 0,-1 0 0 0 0,1 0-1 0 0,-1 0 1 0 0,0-1 0 0 0,0 1 0 0 0,1 0 0 0 0,-1 0 0 0 0,0-1 0 0 0,0 1 0 0 0,0-1 0 0 0,-1 1-1 0 0,1-1 1 0 0,0 1 0 0 0,-1-1 0 0 0,1 0 0 0 0,0 1 0 0 0,-1-1 0 0 0,0 0 0 0 0,1 1-1 0 0,-1-1 1 0 0,0 0 0 0 0,0 0 0 0 0,0 1 0 0 0,0-1 0 0 0,0 0 0 0 0,-1 0 0 0 0,1 1 0 0 0,-1-1-1 0 0,1 0 1 0 0,-1 1 0 0 0,1-1 0 0 0,-1 0 0 0 0,0 1 0 0 0,1-1 0 0 0,-1 1 0 0 0,0-1 0 0 0,0 1-1 0 0,0 0 1 0 0,-1-1 0 0 0,1 1 0 0 0,0 0 0 0 0,0 0 0 0 0,-1 0 0 0 0,1 0 0 0 0,-1 0-65 0 0,1 0 35 0 0,0 0-1 0 0,0 0 1 0 0,0 0 0 0 0,0 0 0 0 0,0 0 0 0 0,-1 1 0 0 0,1-1 0 0 0,0 0 0 0 0,0 1 0 0 0,-1-1 0 0 0,1 1 0 0 0,0 0 0 0 0,-1-1-1 0 0,1 1 1 0 0,0 0 0 0 0,-1 0 0 0 0,1 0 0 0 0,-1 0 0 0 0,1 0 0 0 0,0 0 0 0 0,-1 0 0 0 0,1 0 0 0 0,0 1 0 0 0,-1-1 0 0 0,1 0 0 0 0,0 1-1 0 0,-1-1 1 0 0,1 1 0 0 0,0 0 0 0 0,0-1 0 0 0,-1 1 0 0 0,1 0 0 0 0,0 0 0 0 0,0 0 0 0 0,0 0 0 0 0,0 0 0 0 0,0 0 0 0 0,0 0-1 0 0,0 0 1 0 0,1 0 0 0 0,-1 0 0 0 0,0 0 0 0 0,0 1 0 0 0,1-1 0 0 0,-1 0 0 0 0,1 1-35 0 0,-25 61 1356 0 0,21 44 31 0 0,5-64-4619 0 0,-1-42 2417 0 0,0 0-418 0 0,0-1-1892 0 0,1 0-3467 0 0,0 0-4041 0 0</inkml:trace>
  <inkml:trace contextRef="#ctx0" brushRef="#br0" timeOffset="1679.131">985 103 5433 0 0,'0'0'4594'0'0,"0"0"-2128"0"0,0 0-1003 0 0,0 0-250 0 0,0 0-45 0 0,0 0 131 0 0,0 0 100 0 0,0 0-114 0 0,0 0-207 0 0,0 0-227 0 0,0 0-206 0 0,0 0-154 0 0,-4 10-151 0 0,-33 86 342 0 0,36-78-1881 0 0,2-15-3458 0 0,2-2-4327 0 0,-3-1-583 0 0</inkml:trace>
  <inkml:trace contextRef="#ctx0" brushRef="#br0" timeOffset="1976.705">1057 42 6961 0 0,'0'0'2601'0'0,"0"0"-444"0"0,0 0-356 0 0,0 0-179 0 0,0 0-232 0 0,0 0-212 0 0,0 0-216 0 0,0 0-198 0 0,0 0-117 0 0,0 0-87 0 0,0 0-18 0 0,0 0 3 0 0,0 0-46 0 0,-1 3-52 0 0,1-1-372 0 0,0 0 0 0 0,0 1 0 0 0,0-1 0 0 0,1 0 0 0 0,-1 0 0 0 0,0 1 1 0 0,1-1-1 0 0,0 0 0 0 0,-1 0 0 0 0,1 0 0 0 0,0 0 0 0 0,0 0 0 0 0,0 0 1 0 0,1 0-1 0 0,-1 0 0 0 0,0 0 0 0 0,1 0 0 0 0,-1 0 0 0 0,1-1 0 0 0,-1 1 1 0 0,1-1-1 0 0,0 1 0 0 0,0-1 0 0 0,0 0 0 0 0,0 0 0 0 0,1 1-75 0 0,85 50 1006 0 0,-88-50-984 0 0,1 0 1 0 0,-1 0-1 0 0,0 0 1 0 0,0 0 0 0 0,0-1-1 0 0,0 1 1 0 0,0 0-1 0 0,0 0 1 0 0,0 0-1 0 0,0 0 1 0 0,-1 0-1 0 0,1 0 1 0 0,-1-1 0 0 0,0 1-1 0 0,1 0 1 0 0,-1 0-1 0 0,0-1 1 0 0,0 1-1 0 0,0 0 1 0 0,0-1-1 0 0,0 1 1 0 0,-1-1 0 0 0,1 0-1 0 0,0 1 1 0 0,-1-1-1 0 0,1 0 1 0 0,-1 0-1 0 0,1 1 1 0 0,-1-1-1 0 0,1-1 1 0 0,-1 1 0 0 0,0 0-1 0 0,-1 0-22 0 0,0 2 52 0 0,-101 100-1012 0 0,87-90-3067 0 0,6-7-6073 0 0,6-5-740 0 0</inkml:trace>
  <inkml:trace contextRef="#ctx0" brushRef="#br0" timeOffset="2638.223">39 437 10578 0 0,'0'0'824'0'0,"0"0"-286"0"0,0 0 21 0 0,0 0 409 0 0,0 0 367 0 0,0 0 285 0 0,0 0 53 0 0,0 0-212 0 0,0 0-257 0 0,0 0-291 0 0,0 0-255 0 0,0 0-168 0 0,0 0-125 0 0,-8 1-33 0 0,-22-1-6 0 0,205-1 4885 0 0,81 0-4798 0 0,189-14 41 0 0,-72-4-179 0 0,-341 6-24 0 0,-79 20-7063 0 0,35-2-371 0 0,7-3 1295 0 0,-1 1-4677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1:30.3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633 314 0 0 0,'0'0'846'0'0,"0"0"779"0"0,0 0 130 0 0,0 0-162 0 0,0 0-184 0 0,0 0-177 0 0,0 0-165 0 0,-6 1 11595 0 0,69 13-10614 0 0,145-11-1044 0 0,223 2-732 0 0,-421-5-359 0 0,-17-1-1362 0 0,-6 0-3054 0 0,3 1-4745 0 0,5 0-978 0 0</inkml:trace>
  <inkml:trace contextRef="#ctx0" brushRef="#br0" timeOffset="1700.831">382 576 0 0 0,'0'0'2006'0'0,"0"0"-1063"0"0,0 0-463 0 0,0 0 109 0 0,0 0 327 0 0,0 0 386 0 0,0 0 281 0 0,0 0 61 0 0,0 0-146 0 0,0 0-267 0 0,0 0-254 0 0,0 0-199 0 0,0 0-138 0 0,2-4-64 0 0,-1 2-379 0 0,0-1 0 0 0,1 1 0 0 0,-1 0 0 0 0,0-1 1 0 0,0 1-1 0 0,-1-1 0 0 0,1 0 0 0 0,0 1 0 0 0,-1-1 0 0 0,0 1 0 0 0,1-1 0 0 0,-1 0 0 0 0,0 1 0 0 0,0-1 0 0 0,-1 0 0 0 0,1 1 0 0 0,-1-1 0 0 0,1 0 0 0 0,-1 1 0 0 0,0-1 0 0 0,0 1 0 0 0,0-1 0 0 0,0 1 1 0 0,0 0-1 0 0,0-1 0 0 0,-1 1 0 0 0,1 0 0 0 0,-1 0 0 0 0,-1-2-197 0 0,1 2 36 0 0,0 0 1 0 0,0 0-1 0 0,0 0 1 0 0,0 0-1 0 0,0 0 1 0 0,-1 0-1 0 0,1 1 1 0 0,0-1-1 0 0,-1 1 1 0 0,0 0-1 0 0,1-1 1 0 0,-1 1-1 0 0,0 0 1 0 0,1 1-1 0 0,-1-1 1 0 0,0 0-1 0 0,0 1 0 0 0,0-1 1 0 0,0 1-1 0 0,1 0 1 0 0,-1 0-1 0 0,0 0 1 0 0,0 1-1 0 0,0-1 1 0 0,0 1-1 0 0,1-1 1 0 0,-1 1-1 0 0,0 0 1 0 0,0 0-1 0 0,1 0 1 0 0,-1 1-1 0 0,1-1 1 0 0,-1 0-1 0 0,1 1 1 0 0,-1 0-1 0 0,1-1 1 0 0,0 1-1 0 0,0 0 1 0 0,0 0-1 0 0,0 1 1 0 0,0-1-1 0 0,0 1-36 0 0,-3 1-8 0 0,1 1 1 0 0,-1 0-1 0 0,1 0 1 0 0,0 0-1 0 0,1 0 0 0 0,-1 1 1 0 0,1-1-1 0 0,0 1 0 0 0,1 0 1 0 0,-1 0-1 0 0,1 0 0 0 0,0 1 1 0 0,1-1-1 0 0,-1 0 0 0 0,1 1 1 0 0,0-1-1 0 0,1 1 0 0 0,0-1 1 0 0,0 3 7 0 0,2-7 14 0 0,0 0 0 0 0,0-1 0 0 0,0 1 0 0 0,0-1 0 0 0,0 1 0 0 0,1-1 0 0 0,-1 0 0 0 0,0 0 0 0 0,1 0 0 0 0,-1 0 0 0 0,1-1 0 0 0,-1 1 0 0 0,1 0 0 0 0,-1-1 0 0 0,1 0 0 0 0,-1 0 0 0 0,1 0 0 0 0,0 0 1 0 0,-1 0-1 0 0,1 0 0 0 0,-1-1 0 0 0,1 1 0 0 0,-1-1 0 0 0,1 1 0 0 0,-1-1 0 0 0,1 0 0 0 0,-1 0 0 0 0,0 0 0 0 0,1-1 0 0 0,-1 1 0 0 0,0 0 0 0 0,0-1 0 0 0,0 0 0 0 0,0 1 0 0 0,0-1 0 0 0,0-1-14 0 0,83-73 490 0 0,-90 106-326 0 0,-29 65 459 0 0,28-82-561 0 0,0 0 0 0 0,1 0 0 0 0,0 1 0 0 0,1-1 1 0 0,0 1-1 0 0,1 0 0 0 0,1 0 0 0 0,0 10-62 0 0,3-23 15 0 0,0-1 0 0 0,0 1 0 0 0,0 0 0 0 0,0 0 0 0 0,0 0 0 0 0,0-1 0 0 0,1 1 0 0 0,-1 0 0 0 0,0-1 0 0 0,0 0 0 0 0,1 1 0 0 0,-1-1 0 0 0,0 0 0 0 0,1 1 0 0 0,-1-1 0 0 0,1 0 0 0 0,-1 0 0 0 0,0 0 0 0 0,1 0 0 0 0,-1 0 0 0 0,0 0 0 0 0,1-1-1 0 0,-1 1 1 0 0,1 0 0 0 0,-1-1 0 0 0,0 1 0 0 0,0-1 0 0 0,1 0 0 0 0,-1 1 0 0 0,0-1 0 0 0,0 0 0 0 0,0 1 0 0 0,0-1 0 0 0,0 0 0 0 0,0 0 0 0 0,0 0 0 0 0,0 0 0 0 0,0 0 0 0 0,0 0 0 0 0,0-1 0 0 0,0 1 0 0 0,-1 0 0 0 0,1 0 0 0 0,-1 0 0 0 0,1-1 0 0 0,-1 1 0 0 0,1-2-15 0 0,-2 2 4 0 0,1-1-1 0 0,-1 0 1 0 0,0 0 0 0 0,1 0 0 0 0,-1 0-1 0 0,0 1 1 0 0,0-1 0 0 0,-1 0-1 0 0,1 1 1 0 0,0-1 0 0 0,0 1 0 0 0,-1-1-1 0 0,1 1 1 0 0,-1 0 0 0 0,0-1-1 0 0,1 1 1 0 0,-1 0 0 0 0,0 0-1 0 0,1 0 1 0 0,-1 0 0 0 0,0 1 0 0 0,0-1-1 0 0,0 0 1 0 0,0 1 0 0 0,0 0-1 0 0,0-1 1 0 0,0 1 0 0 0,0 0 0 0 0,0 0-1 0 0,-2 0-3 0 0,-30-14 97 0 0,62-5-149 0 0,88-27 116 0 0,-120 114-39 0 0,4-67-17 0 0,0 1 0 0 0,0-1 0 0 0,1 0 0 0 0,-1 0 0 0 0,0 0 0 0 0,1 0 0 0 0,-1 0 0 0 0,1 0 0 0 0,-1 0 0 0 0,1 0 0 0 0,0 0 0 0 0,-1 0 0 0 0,1 0 0 0 0,0 0 0 0 0,0-1 0 0 0,0 1 0 0 0,0 0 0 0 0,-1 0 0 0 0,1-1 0 0 0,0 1-1 0 0,0-1 1 0 0,0 1 0 0 0,0-1 0 0 0,0 1 0 0 0,1-1 0 0 0,-1 0 0 0 0,0 1 0 0 0,0-1 0 0 0,0 0 0 0 0,0 0 0 0 0,0 0 0 0 0,0 0 0 0 0,0 0 0 0 0,1 0 0 0 0,-1 0 0 0 0,0 0 0 0 0,0 0 0 0 0,0 0 0 0 0,0-1 0 0 0,0 1 0 0 0,0 0-1 0 0,0-1 1 0 0,0 1 0 0 0,1-1-8 0 0,47-21 508 0 0,-48 22-493 0 0,0-1-1 0 0,1 0 1 0 0,-1 0-1 0 0,0 0 1 0 0,0 0 0 0 0,0 0-1 0 0,0 0 1 0 0,1 0-1 0 0,-2 0 1 0 0,1 0 0 0 0,0 0-1 0 0,0 0 1 0 0,0 0-1 0 0,0-1 1 0 0,-1 1 0 0 0,1 0-1 0 0,-1-1 1 0 0,1 1-1 0 0,-1-1 1 0 0,1 1 0 0 0,-1-1-1 0 0,0 1 1 0 0,0 0-1 0 0,1-1 1 0 0,-1 1 0 0 0,0-1-1 0 0,-1 1 1 0 0,1-1-1 0 0,0 1 1 0 0,0-1 0 0 0,-1 1-1 0 0,1-1 1 0 0,0 1-1 0 0,-1 0 1 0 0,1-1 0 0 0,-1 1-1 0 0,0 0 1 0 0,0-1-1 0 0,1 1 1 0 0,-1 0 0 0 0,0 0-1 0 0,0 0 1 0 0,0 0-1 0 0,0 0 1 0 0,0 0 0 0 0,0 0-1 0 0,-1 0 1 0 0,1 0-1 0 0,0 0 1 0 0,0 0 0 0 0,-1 1-1 0 0,1-1 1 0 0,0 1-1 0 0,-1-1 1 0 0,1 1 0 0 0,-1-1-1 0 0,1 1 1 0 0,-1 0-15 0 0,-3-3-58 0 0,0 1 0 0 0,1 0 0 0 0,-1 0 0 0 0,0 1-1 0 0,0-1 1 0 0,0 1 0 0 0,0 0 0 0 0,0 0 0 0 0,0 1 0 0 0,-1-1 0 0 0,1 1 0 0 0,0 0 0 0 0,0 1 0 0 0,-5 0 58 0 0,-5 6-4710 0 0,2 6-4594 0 0,11-10-2259 0 0</inkml:trace>
  <inkml:trace contextRef="#ctx0" brushRef="#br0" timeOffset="2618.868">1381 202 672 0 0,'0'0'1083'0'0,"0"0"68"0"0,0 0 143 0 0,0 0 177 0 0,0 0 185 0 0,0 0 191 0 0,0 0 84 0 0,0 0-20 0 0,0 0-148 0 0,0 0-220 0 0,0 0-211 0 0,0 0-211 0 0,0 0-172 0 0,1-9-105 0 0,6-35 2018 0 0,-40 148-1557 0 0,21 228 627 0 0,7-309-1711 0 0,3-21-5398 0 0,13-22-12911 0 0,-9 16 14465 0 0</inkml:trace>
  <inkml:trace contextRef="#ctx0" brushRef="#br0" timeOffset="3347.149">1409 201 0 0 0,'0'0'681'0'0,"0"0"474"0"0,0 0 208 0 0,0 0 108 0 0,0 0 163 0 0,0 0 164 0 0,0 0 74 0 0,0 0-33 0 0,0 0-164 0 0,0 0-252 0 0,0 0-299 0 0,0 0-285 0 0,-5-10-243 0 0,-11-31-166 0 0,15 40-390 0 0,1 0 0 0 0,0 0-1 0 0,0 0 1 0 0,0 1 0 0 0,0-1 0 0 0,1 0 0 0 0,-1 0 0 0 0,0 0 0 0 0,0 0 0 0 0,0 0-1 0 0,1 0 1 0 0,-1 1 0 0 0,0-1 0 0 0,1 0 0 0 0,-1 0 0 0 0,1 0 0 0 0,-1 1 0 0 0,1-1 0 0 0,-1 0-1 0 0,1 1 1 0 0,0-1 0 0 0,-1 0 0 0 0,1 1 0 0 0,0-1 0 0 0,-1 1 0 0 0,1-1 0 0 0,0 1-1 0 0,0 0 1 0 0,0-1 0 0 0,-1 1 0 0 0,1 0 0 0 0,0-1 0 0 0,0 1 0 0 0,0 0 0 0 0,0 0-1 0 0,0 0 1 0 0,-1-1 0 0 0,1 1 0 0 0,0 0 0 0 0,0 0 0 0 0,0 1 0 0 0,0-1 0 0 0,0 0-1 0 0,0 0 1 0 0,0 0-40 0 0,1 0 168 0 0,265-15 2644 0 0,-228 16-2738 0 0,185 1 575 0 0,-222-2-624 0 0,0 1 1 0 0,-1-1-1 0 0,1 1 1 0 0,-1-1-1 0 0,1 1 1 0 0,-1 0-1 0 0,1 0 0 0 0,-1-1 1 0 0,0 1-1 0 0,1 0 1 0 0,-1 0-1 0 0,0 0 1 0 0,0 1-1 0 0,0-1 0 0 0,0 0 1 0 0,0 0-1 0 0,0 1 1 0 0,0-1-1 0 0,0 0 1 0 0,0 1-1 0 0,0-1 0 0 0,-1 1 1 0 0,1-1-1 0 0,-1 1 1 0 0,1 0-1 0 0,-1-1 1 0 0,0 1-1 0 0,1-1 0 0 0,-1 1 1 0 0,0 0-1 0 0,0-1 1 0 0,0 1-1 0 0,0-1 1 0 0,0 1-1 0 0,-1 0 1 0 0,1-1-1 0 0,0 1 0 0 0,-1 0-25 0 0,-9 70 800 0 0,-26 54 126 0 0,23-91-725 0 0,3 0 0 0 0,1 1 0 0 0,1 0 0 0 0,2 0 0 0 0,0 23-201 0 0,7 39 395 0 0,-5-101-4197 0 0,-3-1-1936 0 0,1 1-3497 0 0,3 2 521 0 0</inkml:trace>
  <inkml:trace contextRef="#ctx0" brushRef="#br0" timeOffset="3723.752">1277 678 9594 0 0,'0'0'2063'0'0,"0"0"-1028"0"0,0 0-514 0 0,0 0-138 0 0,0 0 29 0 0,0 0 87 0 0,0 0 152 0 0,0 0 221 0 0,0 0 166 0 0,0 0 94 0 0,0 0 1 0 0,0 0-150 0 0,4 5-185 0 0,-1-3-703 0 0,0 1 0 0 0,1-1 0 0 0,-1 0 0 0 0,1 1 0 0 0,-1-1 0 0 0,1-1 0 0 0,0 1-1 0 0,0-1 1 0 0,0 1 0 0 0,0-1 0 0 0,0 0 0 0 0,0 0 0 0 0,0-1 0 0 0,0 1 0 0 0,0-1 0 0 0,0 0 0 0 0,0 0 0 0 0,0-1 0 0 0,0 1 0 0 0,2-1-95 0 0,407-25 2404 0 0,-413 26-2373 0 0,0 0 10 0 0,-34-6-4790 0 0,26 5 829 0 0,2 0-2242 0 0,2 0-4496 0 0</inkml:trace>
  <inkml:trace contextRef="#ctx0" brushRef="#br0" timeOffset="4058.791">1522 363 7418 0 0,'0'0'1461'0'0,"0"0"-362"0"0,0 0 53 0 0,0 0 141 0 0,2-10 96 0 0,4-32 108 0 0,-6 42-1378 0 0,-1-1 0 0 0,1 0 0 0 0,0 1 0 0 0,0-1 0 0 0,0 0 0 0 0,-1 0 0 0 0,1 1 0 0 0,0-1 0 0 0,0 0 0 0 0,0 0 0 0 0,0 1 0 0 0,0-1 0 0 0,1 0 0 0 0,-1 0 0 0 0,0 1 1 0 0,0-1-1 0 0,0 0 0 0 0,1 0 0 0 0,-1 1 0 0 0,0-1 0 0 0,1 0 0 0 0,-1 1 0 0 0,0-1 0 0 0,1 0 0 0 0,-1 1 0 0 0,1-1 0 0 0,-1 1 0 0 0,1-1 0 0 0,-1 1 0 0 0,1-1 0 0 0,0 1 0 0 0,-1-1 1 0 0,1 1-1 0 0,0 0 0 0 0,-1-1 0 0 0,1 1 0 0 0,0 0 0 0 0,-1-1 0 0 0,1 1 0 0 0,0 0 0 0 0,0 0 0 0 0,-1 0 0 0 0,1 0 0 0 0,0 0 0 0 0,0 0 0 0 0,-1 0 0 0 0,1 0 0 0 0,0 0 0 0 0,0 0 1 0 0,-1 0-1 0 0,1 0 0 0 0,0 0-119 0 0,9 19 850 0 0,-9-6-701 0 0,-1-1-1 0 0,0 1 1 0 0,-1-1 0 0 0,0 1-1 0 0,-1-1 1 0 0,-1 1-1 0 0,0-1 1 0 0,0 0 0 0 0,-1 0-1 0 0,-1 0 1 0 0,0-1-1 0 0,0 0 1 0 0,-6 8-149 0 0,-23 62-330 0 0,34-71-3753 0 0,8-7-11074 0 0,-6-3 10445 0 0</inkml:trace>
  <inkml:trace contextRef="#ctx0" brushRef="#br0" timeOffset="4266.782">1679 330 5833 0 0,'0'0'1891'0'0,"0"0"-5"0"0,0 0-80 0 0,0 0-131 0 0,0 0-218 0 0,0 0-228 0 0,0 0-189 0 0,0 0-79 0 0,0 0-30 0 0,0 0-81 0 0,0 0-129 0 0,0 0-158 0 0,0 0-136 0 0,0 9-67 0 0,-15 89 437 0 0,-6-4-2826 0 0,16-88-3210 0 0,2-3-4267 0 0,1-2 3853 0 0</inkml:trace>
  <inkml:trace contextRef="#ctx0" brushRef="#br0" timeOffset="4454.95">1558 457 8506 0 0,'0'0'1796'0'0,"0"0"-359"0"0,0 0-320 0 0,0 0-150 0 0,0 0-100 0 0,0 0-27 0 0,0 0 4 0 0,0 0 35 0 0,0 0-32 0 0,0 0-103 0 0,0 0-184 0 0,0 0-217 0 0,0 0-160 0 0,13-1-119 0 0,92-10-1005 0 0,-83 9-978 0 0,-4 1-3264 0 0,-6 1-5080 0 0</inkml:trace>
  <inkml:trace contextRef="#ctx0" brushRef="#br0" timeOffset="6016.108">1993 419 0 0 0,'0'0'955'0'0,"0"0"984"0"0,0 0 403 0 0,0 0-54 0 0,0 0-270 0 0,0 0-419 0 0,0 0-417 0 0,0 0-360 0 0,0 0-193 0 0,0 0-17 0 0,0 1-548 0 0,-2 0 7984 0 0,2 0-7224 0 0,66 4 1621 0 0,80-1-1772 0 0,278 10 205 0 0,145-10-277 0 0,-507-1-518 0 0,-57-5-3561 0 0,-3-1-7922 0 0,-2 2-260 0 0</inkml:trace>
  <inkml:trace contextRef="#ctx0" brushRef="#br0" timeOffset="7329.181">3292 464 0 0 0,'0'0'1346'0'0,"0"0"171"0"0,0 0-72 0 0,0 0-124 0 0,0 0-62 0 0,4-2 25 0 0,10-8 69 0 0,-10 8 90 0 0,-4 2 24 0 0,0 0-90 0 0,0 0-178 0 0,0 0-227 0 0,0 0-210 0 0,0 0-163 0 0,4 1 4297 0 0,16 6-4088 0 0,263-7 1529 0 0,89-1-974 0 0,36 5-686 0 0,115 1-280 0 0,-489-8-277 0 0,-68 0-3407 0 0,19 3 334 0 0,5 0-2731 0 0,0 0-5813 0 0</inkml:trace>
  <inkml:trace contextRef="#ctx0" brushRef="#br0" timeOffset="9351.843">461 1460 0 0 0,'0'0'260'0'0,"0"0"790"0"0,0 0 225 0 0,0 0 27 0 0,0 0-48 0 0,0 0-96 0 0,2 1 10147 0 0,3 0-5733 0 0,26 4-5000 0 0,465 1 1085 0 0,-428-11-1419 0 0,-68 2-3070 0 0,-9 4-6762 0 0,5 0-1495 0 0</inkml:trace>
  <inkml:trace contextRef="#ctx0" brushRef="#br0" timeOffset="10307.903">167 1691 6441 0 0,'0'0'2978'0'0,"0"0"-2137"0"0,0 0-597 0 0,0 0 256 0 0,0 0 415 0 0,0 0 390 0 0,0 0 233 0 0,0 0-67 0 0,0 0-232 0 0,0 0-258 0 0,0 0-218 0 0,3-10-132 0 0,13-48 374 0 0,-16 57-924 0 0,0-1 0 0 0,1 1-1 0 0,-1-1 1 0 0,0 0 0 0 0,0 1-1 0 0,0-1 1 0 0,-1 1 0 0 0,1-1-1 0 0,0 0 1 0 0,-1 1 0 0 0,1-1 0 0 0,-1 1-1 0 0,1-1 1 0 0,-1 1 0 0 0,0-1-1 0 0,1 1 1 0 0,-1-1 0 0 0,0 1-1 0 0,0 0 1 0 0,0-1 0 0 0,0 1-1 0 0,0 0 1 0 0,0 0 0 0 0,-1 0-1 0 0,1 0 1 0 0,0 0 0 0 0,-1 0-1 0 0,1 0 1 0 0,0 0 0 0 0,-1 1-1 0 0,1-1 1 0 0,-1 0 0 0 0,1 1-1 0 0,-1-1 1 0 0,0 1 0 0 0,1 0-1 0 0,-1-1 1 0 0,1 1 0 0 0,-1 0-1 0 0,0 0 1 0 0,1 0 0 0 0,-1 0-1 0 0,-1 1-80 0 0,-66 25 368 0 0,15 44-209 0 0,52-68-159 0 0,1 1-1 0 0,-1 0 1 0 0,1-1-1 0 0,0 1 1 0 0,0 0 0 0 0,0 0-1 0 0,0 0 1 0 0,1-1-1 0 0,-1 1 1 0 0,1 0 0 0 0,-1 0-1 0 0,1 0 1 0 0,0 0 0 0 0,0 0-1 0 0,1 0 1 0 0,-1 0-1 0 0,1 0 1 0 0,-1 0 0 0 0,1 0-1 0 0,0 0 1 0 0,0-1 0 0 0,0 1-1 0 0,0 0 1 0 0,1 0-1 0 0,-1-1 1 0 0,1 1 0 0 0,0-1-1 0 0,0 1 1 0 0,1-2 34 0 0,0-1 1 0 0,1 1-1 0 0,-1-1 0 0 0,0 1 0 0 0,1-1 0 0 0,-1 0 0 0 0,0 0 0 0 0,1 0 0 0 0,-1-1 0 0 0,0 1 0 0 0,0-1 1 0 0,1 0-1 0 0,-1 0 0 0 0,0 0 0 0 0,0 0 0 0 0,0-1 0 0 0,0 1 0 0 0,0-1 0 0 0,0 0 0 0 0,-1 0 0 0 0,1 0 1 0 0,0 0-1 0 0,-1 0 0 0 0,1-1 0 0 0,-1 1 0 0 0,0-1 0 0 0,0 1 0 0 0,0-1 0 0 0,0 0 0 0 0,-1 0 0 0 0,1 0 1 0 0,-1 0-1 0 0,1 0 0 0 0,-1 0-34 0 0,4-4 39 0 0,31-27-8 0 0,-34 65-26 0 0,-66 176 427 0 0,64-206-421 0 0,0 0 0 0 0,0 1 0 0 0,0-1 0 0 0,0 0 0 0 0,0 0 0 0 0,0 1 0 0 0,0-1 0 0 0,0 0 0 0 0,0 0 0 0 0,1 1 0 0 0,-1-1 0 0 0,0 0 0 0 0,1 0 0 0 0,-1 0 0 0 0,1 1 0 0 0,-1-1 0 0 0,1 0 0 0 0,0 0 0 0 0,0 0 0 0 0,-1 0 0 0 0,1 0 0 0 0,0 0 0 0 0,0 0-1 0 0,0 0 1 0 0,0-1 0 0 0,0 1 0 0 0,0 0 0 0 0,0 0 0 0 0,0-1 0 0 0,0 1 0 0 0,1-1 0 0 0,-1 1 0 0 0,0-1 0 0 0,0 1 0 0 0,0-1 0 0 0,1 0 0 0 0,-1 0 0 0 0,0 0 0 0 0,0 1 0 0 0,1-1 0 0 0,-1 0 0 0 0,0-1 0 0 0,1 1 0 0 0,-1 0 0 0 0,0 0 0 0 0,0 0 0 0 0,1-1 0 0 0,-1 1 0 0 0,0-1 0 0 0,0 1 0 0 0,0-1-1 0 0,0 1 1 0 0,1-1 0 0 0,-1 0 0 0 0,0 1 0 0 0,0-1 0 0 0,0 0 0 0 0,0 0 0 0 0,-1 0 0 0 0,1 0 0 0 0,0 0 0 0 0,0 0 0 0 0,0-1-11 0 0,0 2 11 0 0,-1-1 0 0 0,1 0 0 0 0,-1 1 0 0 0,1-1 0 0 0,-1 0 0 0 0,0 0 0 0 0,1 1 0 0 0,-1-1 0 0 0,0 0 0 0 0,0 0 0 0 0,1 0 0 0 0,-1 0 0 0 0,0 1 0 0 0,0-1 0 0 0,0 0 0 0 0,0 0 0 0 0,0 0 0 0 0,0 0 0 0 0,0 0-1 0 0,0 0 1 0 0,0 1 0 0 0,-1-1 0 0 0,1 0 0 0 0,0 0 0 0 0,-1 0 0 0 0,1 1 0 0 0,0-1 0 0 0,-1 0 0 0 0,1 0 0 0 0,-1 1 0 0 0,1-1 0 0 0,-1 0 0 0 0,1 1 0 0 0,-1-1 0 0 0,0 0 0 0 0,1 1 0 0 0,-1-1 0 0 0,0 1 0 0 0,1-1 0 0 0,-1 1 0 0 0,0-1 0 0 0,0 1 0 0 0,0 0 0 0 0,1-1 0 0 0,-1 1 0 0 0,0 0 0 0 0,0 0 0 0 0,0 0-11 0 0,-41-15-76 0 0,42 15 76 0 0,-96-12-55 0 0,126-2-5278 0 0,-15 9-130 0 0,-6 1-1068 0 0,-1 2-3733 0 0</inkml:trace>
  <inkml:trace contextRef="#ctx0" brushRef="#br0" timeOffset="10732.096">229 1802 14155 0 0,'0'0'1084'0'0,"0"0"-249"0"0,0 0-89 0 0,0 0 11 0 0,0 0-33 0 0,0 0 0 0 0,0 0 11 0 0,0 0-64 0 0,0 0-120 0 0,0 0-136 0 0,0 0-131 0 0,0 0-72 0 0,9-10-12 0 0,28-28 9 0 0,11 7 2726 0 0,-51 52-1914 0 0,-14 42-40 0 0,10-43-841 0 0,1 0 1 0 0,1 1 0 0 0,1-1 0 0 0,1 1 0 0 0,0 0 0 0 0,2 0 0 0 0,1 20-141 0 0,0-48-4703 0 0,-1-2-1291 0 0,1 4-3968 0 0,0 1 2396 0 0</inkml:trace>
  <inkml:trace contextRef="#ctx0" brushRef="#br0" timeOffset="13039.884">1100 1308 0 0 0,'0'0'1836'0'0,"0"0"183"0"0,0 0 205 0 0,0 0 87 0 0,0 0-41 0 0,0 0-214 0 0,0 0-309 0 0,0 0-315 0 0,2-6-283 0 0,-1 4-554 0 0,6-23-453 0 0,-4 27 6514 0 0,-24 188-4180 0 0,1-15-1963 0 0,17-78-178 0 0,3-97-369 0 0,0 0-30 0 0,0 0-18 0 0,5-23-3751 0 0,-2 14 2068 0 0,4-11-4925 0 0,-1 0-4346 0 0,-4 13 6779 0 0</inkml:trace>
  <inkml:trace contextRef="#ctx0" brushRef="#br0" timeOffset="13700.717">1143 1278 4633 0 0,'0'0'4552'0'0,"0"0"-2568"0"0,0 0-774 0 0,0 0-69 0 0,0 0-9 0 0,0 0 51 0 0,0 0 60 0 0,0 0-74 0 0,0 0-204 0 0,0 0-243 0 0,0 0-264 0 0,0 0-211 0 0,0 0-131 0 0,-3-3-56 0 0,1 1-64 0 0,2 2 13 0 0,0 0 1 0 0,1 0 0 0 0,-1 0-1 0 0,1 0 1 0 0,-1 0 0 0 0,1 0 0 0 0,-1 0-1 0 0,0-1 1 0 0,1 1 0 0 0,-1 0 0 0 0,1 0-1 0 0,-1 0 1 0 0,0 0 0 0 0,1-1 0 0 0,-1 1-1 0 0,1 0 1 0 0,-1 0 0 0 0,0-1-1 0 0,0 1 1 0 0,1 0 0 0 0,-1-1 0 0 0,0 1-1 0 0,1 0 1 0 0,-1-1 0 0 0,0 1 0 0 0,0-1-1 0 0,0 1 1 0 0,1 0 0 0 0,-1-1-1 0 0,0 1 1 0 0,0-1 0 0 0,0 1 0 0 0,0-1-1 0 0,0 1 1 0 0,0 0 0 0 0,0-1 0 0 0,0 1-1 0 0,0-1 1 0 0,0 1 0 0 0,0-1 0 0 0,0 1-1 0 0,0 0 1 0 0,0-1 0 0 0,0 1-1 0 0,0-1 1 0 0,-1 1 0 0 0,1-1 0 0 0,0 1-1 0 0,0 0 1 0 0,0-1 0 0 0,-1 1 0 0 0,1 0-10 0 0,459-13 1911 0 0,-448 13-1910 0 0,1-1 10 0 0,1 0 0 0 0,0 1 0 0 0,0 1 0 0 0,0 0 0 0 0,0 0 1 0 0,-1 2-1 0 0,1-1 0 0 0,-1 2 0 0 0,1-1 0 0 0,-1 2 0 0 0,0 0 0 0 0,3 2-11 0 0,-22 50 1834 0 0,-10 11-1140 0 0,5-27-280 0 0,3 1-1 0 0,1 0 1 0 0,2 0 0 0 0,0 37-414 0 0,-2 90 725 0 0,0-146-2654 0 0,7-23 1606 0 0,0 1-1 0 0,-1 0 0 0 0,1-1 1 0 0,0 1-1 0 0,-1-1 0 0 0,1 1 1 0 0,-1-1-1 0 0,1 0 1 0 0,-1 0-1 0 0,1 1 0 0 0,0-1 1 0 0,-1 0-1 0 0,1 0 0 0 0,-1 0 1 0 0,1-1-1 0 0,-1 1 0 0 0,1 0 1 0 0,-1 0-1 0 0,1-1 0 0 0,0 1 1 0 0,-1-1-1 0 0,1 1 1 0 0,0-1-1 0 0,-1 0 0 0 0,1 0 1 0 0,0 1-1 0 0,0-1 0 0 0,0 0 1 0 0,0 0-1 0 0,0 0 0 0 0,0 0 1 0 0,0 0 323 0 0,-4-3-6942 0 0,0 1-2101 0 0</inkml:trace>
  <inkml:trace contextRef="#ctx0" brushRef="#br0" timeOffset="14103.982">1103 1854 7338 0 0,'0'0'1763'0'0,"0"0"-939"0"0,0 0-225 0 0,0 0 386 0 0,0 0 306 0 0,0 0 77 0 0,0 0-154 0 0,0 0-303 0 0,0 0-186 0 0,0 0-37 0 0,0 0-13 0 0,0 0-43 0 0,5 0-73 0 0,314-7 4561 0 0,-131 5-3782 0 0,-196-6-2531 0 0,-4-3-6702 0 0,8 9 1321 0 0,2 0-3794 0 0</inkml:trace>
  <inkml:trace contextRef="#ctx0" brushRef="#br0" timeOffset="14536.64">1248 1581 1792 0 0,'0'0'3951'0'0,"0"0"-2023"0"0,0 0-593 0 0,0 0 32 0 0,0 0 77 0 0,0 0 117 0 0,0 0 64 0 0,2-10-86 0 0,6-32-208 0 0,-8 40-1163 0 0,1 0-1 0 0,0 0 1 0 0,0 0 0 0 0,1 0-1 0 0,-1 0 1 0 0,0 0 0 0 0,1 0-1 0 0,-1 0 1 0 0,1 0-1 0 0,0 1 1 0 0,-1-1 0 0 0,1 0-1 0 0,0 1 1 0 0,0 0 0 0 0,0-1-1 0 0,0 1 1 0 0,0 0 0 0 0,0 0-1 0 0,0 0 1 0 0,1 0-1 0 0,-1 1 1 0 0,0-1 0 0 0,1 1-1 0 0,-1-1 1 0 0,0 1 0 0 0,1 0-1 0 0,-1 0 1 0 0,0 0-1 0 0,1 0 1 0 0,-1 0 0 0 0,1 0-1 0 0,-1 1 1 0 0,1-1-168 0 0,25 59 2043 0 0,-23-38-1652 0 0,34 102 685 0 0,-38-118-2648 0 0,-2-4-3485 0 0,-1-3-5868 0 0,1 1 1564 0 0</inkml:trace>
  <inkml:trace contextRef="#ctx0" brushRef="#br0" timeOffset="14848.949">1431 1516 3401 0 0,'0'0'4214'0'0,"0"0"-1536"0"0,0 0-596 0 0,0 0-142 0 0,0 0-196 0 0,0 0-150 0 0,0 0-130 0 0,0 0-246 0 0,0 0-280 0 0,0 0-305 0 0,0 0-276 0 0,0 0-149 0 0,0 0-73 0 0,-16 5 492 0 0,-123 155 2359 0 0,136-148-5638 0 0,11-13-3209 0 0,3-3-3863 0 0,-7 3 1742 0 0</inkml:trace>
  <inkml:trace contextRef="#ctx0" brushRef="#br0" timeOffset="16263.671">1752 1508 0 0 0,'0'0'1803'0'0,"0"0"563"0"0,0 0 166 0 0,0 0-35 0 0,0 0-171 0 0,0 0-299 0 0,0 0-323 0 0,0 0-339 0 0,0 0-276 0 0,0 0-162 0 0,0 0-136 0 0,-2-9 317 0 0,2 6 4369 0 0,142 0-4052 0 0,156-8-943 0 0,-149 10-386 0 0,-149 1-89 0 0,0 0-3 0 0,0 0-15 0 0,0 0 5 0 0,0 0 11 0 0,0 0 3 0 0,0 0-3 0 0,0 0-14 0 0,0 0-18 0 0,0 0 3 0 0,0 0 3 0 0,0 0-10 0 0,0 0 14 0 0,0 0-10 0 0,0 0-1 0 0,0 0-9 0 0,0 0-2 0 0,0 0 7 0 0,0 0 8 0 0,0 0 3 0 0,0 0-12 0 0,0 0 3 0 0,0 0-6 0 0,-9-26 127 0 0,-1-84-50 0 0,12 71 53 0 0,-2 39-88 0 0,0 0-28 0 0,-10 30-88 0 0,-65 307 1072 0 0,66-276-805 0 0,9-60-125 0 0,0-1-9 0 0,-2-31-1441 0 0,5-18-7174 0 0,2 17-5053 0 0,-3 23 8435 0 0</inkml:trace>
  <inkml:trace contextRef="#ctx0" brushRef="#br0" timeOffset="16846.715">2333 1248 3209 0 0,'0'0'1715'0'0,"0"0"34"0"0,0 0 109 0 0,0 0 48 0 0,0 0-40 0 0,0 0-45 0 0,0 0-240 0 0,0 0-342 0 0,0 0-369 0 0,0 0-372 0 0,0 0-227 0 0,0 0-90 0 0,0 0-1 0 0,6-4 53 0 0,63-17 940 0 0,205 20 2449 0 0,-271 3-3532 0 0,1 0 0 0 0,-1 0 0 0 0,-1 1 0 0 0,1-1 0 0 0,0 0 1 0 0,-1 1-1 0 0,1 0 0 0 0,-1 0 0 0 0,0-1 0 0 0,1 1 0 0 0,-1 0 0 0 0,-1 1 0 0 0,1-1 1 0 0,0 0-1 0 0,-1 1 0 0 0,0-1 0 0 0,0 0 0 0 0,0 1 0 0 0,0 0 0 0 0,0-1 0 0 0,-1 1 1 0 0,0-1-1 0 0,1 1 0 0 0,-1 0 0 0 0,-1-1 0 0 0,1 1 0 0 0,0 0 0 0 0,-1-1 0 0 0,0 1 1 0 0,0-1-1 0 0,0 1 0 0 0,-1 1-90 0 0,1 4 27 0 0,-38 258 1571 0 0,30-203-1382 0 0,3 0 1 0 0,2 0-1 0 0,4 24-216 0 0,-35-100-7581 0 0,27 5 1937 0 0,2 2-1424 0 0,1 1-1769 0 0</inkml:trace>
  <inkml:trace contextRef="#ctx0" brushRef="#br0" timeOffset="17157.876">2148 1783 9466 0 0,'0'0'2120'0'0,"0"0"-1309"0"0,0 0-376 0 0,0 0 245 0 0,0 0 208 0 0,0 0 170 0 0,0 0 105 0 0,0 0-31 0 0,0 0-12 0 0,0 0-103 0 0,0 0-189 0 0,0 0-181 0 0,11 0-134 0 0,227 6 2556 0 0,-114-9-2165 0 0,-129-6-3206 0 0,-10-1-6072 0 0,14 10 6318 0 0,-3-2-4310 0 0,0 0-387 0 0</inkml:trace>
  <inkml:trace contextRef="#ctx0" brushRef="#br0" timeOffset="17577.662">2320 1475 7410 0 0,'0'0'1220'0'0,"0"0"57"0"0,0 0 198 0 0,0 0 172 0 0,0 0 103 0 0,0 0-13 0 0,0 0-172 0 0,0 0-246 0 0,0 0-261 0 0,0 0-249 0 0,0 0-198 0 0,0 0-139 0 0,0 0-84 0 0,8-8-32 0 0,27-24-30 0 0,-34 32-293 0 0,0 0 0 0 0,-1 0 0 0 0,1-1 0 0 0,0 1 0 0 0,0 0 0 0 0,0 0 0 0 0,-1 0 0 0 0,1 0 0 0 0,0 0 0 0 0,0 0 0 0 0,0 1 0 0 0,-1-1 0 0 0,1 0 0 0 0,0 0 0 0 0,0 1 0 0 0,-1-1 0 0 0,1 0 0 0 0,0 1 0 0 0,0-1 0 0 0,-1 0 0 0 0,1 1 1 0 0,0-1-1 0 0,-1 1 0 0 0,1-1 0 0 0,-1 1 0 0 0,1 0 0 0 0,-1-1 0 0 0,1 1 0 0 0,-1 0 0 0 0,1-1 0 0 0,-1 1 0 0 0,0 0 0 0 0,1-1 0 0 0,-1 1 0 0 0,0 0 0 0 0,1 0 0 0 0,-1-1 0 0 0,0 1 0 0 0,0 0 0 0 0,0 0 0 0 0,0 0 0 0 0,0-1 0 0 0,0 1 0 0 0,0 0 0 0 0,0 0 0 0 0,0 0 0 0 0,0-1 1 0 0,0 1-1 0 0,0 0 0 0 0,-1 0 0 0 0,1-1 0 0 0,0 1 0 0 0,-1 0 0 0 0,1 0-33 0 0,0 0 57 0 0,-1 10 85 0 0,0-1 0 0 0,-1 1 0 0 0,0 0 0 0 0,-1-1 0 0 0,0 1-1 0 0,0-1 1 0 0,-1 0 0 0 0,0 0 0 0 0,-1 0 0 0 0,-1 1-142 0 0,-19 45 204 0 0,21-46 592 0 0,4-10-1254 0 0,1 0 0 0 0,-1 0 0 0 0,0 0 0 0 0,0 0 0 0 0,1 0 0 0 0,-1 0 0 0 0,0 0 0 0 0,0 0 0 0 0,0 0 0 0 0,1 0 0 0 0,-1 0 0 0 0,0 0 0 0 0,0 0-1 0 0,1 0 1 0 0,-1 0 0 0 0,0 1 0 0 0,0-1 0 0 0,0 0 0 0 0,1 0 0 0 0,-1 0 0 0 0,0 0 0 0 0,0 1 0 0 0,0-1 0 0 0,0 0 0 0 0,1 0 0 0 0,-1 0 0 0 0,0 1 458 0 0,21-23-12214 0 0,-9 8 9115 0 0,-7 8 3099 0 0</inkml:trace>
  <inkml:trace contextRef="#ctx0" brushRef="#br0" timeOffset="17842.735">2476 1448 0 0 0,'0'0'675'0'0,"0"0"2147"0"0,0 0 286 0 0,0 0-522 0 0,0 0-477 0 0,0 0-300 0 0,0 0-156 0 0,0 0-21 0 0,0 0-112 0 0,0 0-255 0 0,0 0-245 0 0,0 0-179 0 0,-2 11-123 0 0,-25 87 1216 0 0,-3 20-1058 0 0,22-102-2136 0 0,3-13-3215 0 0,0-1-5887 0 0,3-2 1891 0 0</inkml:trace>
  <inkml:trace contextRef="#ctx0" brushRef="#br0" timeOffset="18113.648">2316 1600 3513 0 0,'0'0'3047'0'0,"0"0"-902"0"0,0 0-362 0 0,0 0-126 0 0,0 0-258 0 0,0 0-300 0 0,0 0-257 0 0,0 0-124 0 0,0 0-103 0 0,0 0-149 0 0,0 0-186 0 0,12-2-179 0 0,104-6-1652 0 0,-96 8-1506 0 0,-7 0-2198 0 0,-3 0-2547 0 0</inkml:trace>
  <inkml:trace contextRef="#ctx0" brushRef="#br0" timeOffset="19080.506">2713 1516 3553 0 0,'0'0'1428'0'0,"0"0"-172"0"0,0 0 171 0 0,0 0 391 0 0,0 0 245 0 0,0 0 28 0 0,0 0-210 0 0,0 0-360 0 0,0 0-400 0 0,0 0-357 0 0,0 0-258 0 0,0 0-165 0 0,0 0-33 0 0,-2-1 48 0 0,-1-6 2485 0 0,22 8 1649 0 0,-3 0-5155 0 0,133-5 1534 0 0,136 7-320 0 0,-2-7-203 0 0,-80 23-325 0 0,-42-16-29 0 0,-240-9 1900 0 0,33-2-861 0 0,46 8-986 0 0,0 0-9 0 0,2-6-4780 0 0,1 2-4881 0 0,-2 2-2414 0 0</inkml:trace>
  <inkml:trace contextRef="#ctx0" brushRef="#br0" timeOffset="19928.069">3806 1542 0 0 0,'0'0'780'0'0,"0"0"1189"0"0,0 0 347 0 0,0 0-139 0 0,0 0-337 0 0,0 0-340 0 0,0 0-294 0 0,-2 11 6788 0 0,51-7-4445 0 0,26-4-2404 0 0,4 0-784 0 0,425 0 637 0 0,-485 2-929 0 0,-6-3-830 0 0,-22-11-5654 0 0,0 3-5550 0 0,5 5 5202 0 0</inkml:trace>
  <inkml:trace contextRef="#ctx0" brushRef="#br0" timeOffset="20677.192">4140 381 6785 0 0,'0'0'1011'0'0,"0"0"-76"0"0,0 0 197 0 0,0 0 331 0 0,0 0 239 0 0,0 0 32 0 0,0 0-99 0 0,0 0-172 0 0,0 0-186 0 0,5-10-172 0 0,17-31-193 0 0,-22 41-854 0 0,0-1 0 0 0,0 0 0 0 0,1 0 0 0 0,-1 0 0 0 0,0 0 0 0 0,-1 0 0 0 0,1 0 0 0 0,0 0 1 0 0,0 0-1 0 0,0 0 0 0 0,0 0 0 0 0,-1 0 0 0 0,1 0 0 0 0,-1 1 0 0 0,1-1 0 0 0,0 0 0 0 0,-1 0 0 0 0,1 0 0 0 0,-1 1 0 0 0,0-1 0 0 0,1 0 0 0 0,-1 0 1 0 0,0 1-1 0 0,1-1 0 0 0,-1 1 0 0 0,0-1 0 0 0,0 1 0 0 0,1-1 0 0 0,-1 1 0 0 0,0-1 0 0 0,0 1 0 0 0,0-1 0 0 0,0 1 0 0 0,0 0 0 0 0,0 0 0 0 0,0 0 1 0 0,1-1-1 0 0,-1 1 0 0 0,0 0 0 0 0,0 0 0 0 0,0 0 0 0 0,0 0 0 0 0,0 0 0 0 0,0 1 0 0 0,0-1 0 0 0,0 0 0 0 0,0 0 0 0 0,0 1 0 0 0,0-1 0 0 0,1 0 1 0 0,-2 1-59 0 0,0-1 180 0 0,-6 0-129 0 0,0-1 1 0 0,1 1-1 0 0,-1 1 1 0 0,0-1-1 0 0,1 2 1 0 0,-1-1-1 0 0,1 1 0 0 0,-1 0 1 0 0,1 0-1 0 0,0 1 1 0 0,0 0-1 0 0,0 0 1 0 0,0 1-1 0 0,0 0 0 0 0,1 0 1 0 0,0 0-1 0 0,0 1 1 0 0,0 0-1 0 0,0 0 1 0 0,1 1-1 0 0,0-1 1 0 0,0 1-1 0 0,0 0 0 0 0,1 1 1 0 0,0-1-1 0 0,0 1 1 0 0,1 0-1 0 0,-1 0 1 0 0,1 0-1 0 0,1 0 1 0 0,0 0-1 0 0,0 1 0 0 0,0-1 1 0 0,1 1-1 0 0,0 3-51 0 0,1-8 12 0 0,0 1 0 0 0,0-1 0 0 0,0 1 0 0 0,1-1 0 0 0,0 0 0 0 0,-1 1 0 0 0,1-1 0 0 0,1 0 0 0 0,-1 1 0 0 0,0-1 0 0 0,1 0 0 0 0,-1 0 0 0 0,1 0 0 0 0,0 0 0 0 0,0-1-1 0 0,0 1 1 0 0,1 0 0 0 0,-1-1 0 0 0,1 1 0 0 0,-1-1 0 0 0,1 0 0 0 0,0 0 0 0 0,0 0 0 0 0,0 0 0 0 0,0-1 0 0 0,0 1 0 0 0,0-1 0 0 0,0 0 0 0 0,0 1 0 0 0,1-2 0 0 0,-1 1 0 0 0,1 0 0 0 0,-1-1 0 0 0,0 1 0 0 0,1-1 0 0 0,0 0-12 0 0,9 1 52 0 0,1 0 1 0 0,0-1 0 0 0,0-1 0 0 0,-1 0 0 0 0,1-1 0 0 0,-1 0 0 0 0,1-1 0 0 0,8-4-53 0 0,-18 6 13 0 0,1 1 1 0 0,0-2 0 0 0,-1 1 0 0 0,1 0-1 0 0,0-1 1 0 0,-1 0 0 0 0,0 0-1 0 0,1-1 1 0 0,-1 1 0 0 0,0-1 0 0 0,0 0-1 0 0,-1 0 1 0 0,1 0 0 0 0,-1 0-1 0 0,1-1 1 0 0,-1 1 0 0 0,0-1 0 0 0,0 0-1 0 0,0 0 1 0 0,-1 0 0 0 0,0 0-1 0 0,1 0 1 0 0,-2-1 0 0 0,1 1 0 0 0,0-1-1 0 0,-1 0 1 0 0,0 1 0 0 0,0-1-1 0 0,0 0 1 0 0,0 1 0 0 0,-1-1 0 0 0,0 0-1 0 0,0 0 1 0 0,0 0 0 0 0,-1 0-1 0 0,0 1 1 0 0,0-1 0 0 0,0 0 0 0 0,-1-3-14 0 0,0 4-74 0 0,0 0 1 0 0,0 0 0 0 0,0 0-1 0 0,0 0 1 0 0,-1 0 0 0 0,1 1 0 0 0,-1-1-1 0 0,0 1 1 0 0,0 0 0 0 0,0 0 0 0 0,-1 0-1 0 0,1 0 1 0 0,-1 0 0 0 0,1 1 0 0 0,-1 0-1 0 0,0 0 1 0 0,0 0 0 0 0,0 0-1 0 0,0 0 1 0 0,0 1 0 0 0,-1 0 0 0 0,1-1-1 0 0,-4 1 74 0 0,-25 9-3619 0 0,5 22-3446 0 0,18-10-2862 0 0,7-14 4739 0 0</inkml:trace>
  <inkml:trace contextRef="#ctx0" brushRef="#br0" timeOffset="21426.277">4063 545 9938 0 0,'0'0'2599'0'0,"0"0"-860"0"0,0 0-421 0 0,0 0-56 0 0,0 0 11 0 0,0 0-15 0 0,0 0-54 0 0,0 0-88 0 0,0 0-135 0 0,0 0-135 0 0,0 0-135 0 0,0 0-137 0 0,0-5-118 0 0,-4-24 393 0 0,-27 288 1892 0 0,-56 208-2530 0 0,33-207-211 0 0,48-182-60 0 0,0-95-5885 0 0,2 8 431 0 0,2 2-4028 0 0,1 3 1527 0 0</inkml:trace>
  <inkml:trace contextRef="#ctx0" brushRef="#br0" timeOffset="21866.024">3678 1366 11931 0 0,'0'0'1791'0'0,"0"0"-227"0"0,0 0-164 0 0,0 0-13 0 0,0 0 16 0 0,0 0-51 0 0,0 0-134 0 0,0 0-202 0 0,0 0-285 0 0,0 0-239 0 0,0 0-221 0 0,0 0-136 0 0,0 0-17 0 0,-3-3-31 0 0,-6-8 100 0 0,21 23 765 0 0,87 93 1673 0 0,-62-61-2355 0 0,3-3-1 0 0,1-1 1 0 0,2-3-1 0 0,32 23-269 0 0,-75-61-420 0 0,-25-24-935 0 0,15 11-4282 0 0,4-1-5785 0 0,6 11 518 0 0</inkml:trace>
  <inkml:trace contextRef="#ctx0" brushRef="#br0" timeOffset="22303.829">4085 1323 8282 0 0,'0'0'1902'0'0,"0"0"119"0"0,0 0 44 0 0,0 0-21 0 0,0 0-161 0 0,0 0-194 0 0,0 0-229 0 0,0 0-243 0 0,0 0-208 0 0,0 0-200 0 0,0 0-182 0 0,0 0-139 0 0,0 0-117 0 0,2-8-75 0 0,7-35 117 0 0,-33 72 246 0 0,-56 77 366 0 0,-4-4-1 0 0,-10 2-1024 0 0,34-38 450 0 0,4 5 5 0 0,65-80-1374 0 0,-5 4-2022 0 0,-1 1-3841 0 0,-1 1-5627 0 0</inkml:trace>
  <inkml:trace contextRef="#ctx0" brushRef="#br0" timeOffset="28043.931">2992 213 0 0 0,'0'0'1459'0'0,"0"0"185"0"0,0 0 106 0 0,0 0 48 0 0,0 0 75 0 0,0 0 24 0 0,0 0-43 0 0,0 0-158 0 0,0 0-300 0 0,0 0-323 0 0,1-4-347 0 0,3-8-244 0 0,-8 24 242 0 0,-6 33 495 0 0,13-80 1288 0 0,-4 21-2487 0 0,5 23-1175 0 0,-2-6-3637 0 0,0-1-4105 0 0</inkml:trace>
  <inkml:trace contextRef="#ctx0" brushRef="#br0" timeOffset="40146.964">1898 1750 0 0 0,'0'0'1324'0'0,"0"0"503"0"0,0 0 279 0 0,0 0 61 0 0,0 0-48 0 0,0 0-129 0 0,0 0-244 0 0,0 0-249 0 0,0-4-183 0 0,-1-19 833 0 0,1 23-1229 0 0,0 0-97 0 0,0 0-82 0 0,0 0-95 0 0,0 0-81 0 0,0 0-70 0 0,0 0-70 0 0,0 0-48 0 0,0 0-50 0 0,0 0-53 0 0,0 0-28 0 0,0 0-34 0 0,0 0-30 0 0,0 0-12 0 0,0 0-11 0 0,0 0-17 0 0,0 0-4 0 0,0 0-4 0 0,0 0-10 0 0,0 0 14 0 0,0 0-8 0 0,-13 30 831 0 0,10-22-902 0 0,0 0 0 0 0,0 0 0 0 0,1 0 0 0 0,1 0 0 0 0,-1 1 0 0 0,1-1 0 0 0,1 1 0 0 0,-1-1 0 0 0,2 1 0 0 0,-1-1 0 0 0,1 0 0 0 0,0 1 0 0 0,1-1 0 0 0,0 0 0 0 0,0 1 0 0 0,1-1 1 0 0,0 0-1 0 0,0-1 0 0 0,1 1 0 0 0,0-1 0 0 0,0 1 0 0 0,1-1 0 0 0,0 0 0 0 0,0-1 0 0 0,1 1 0 0 0,0-1 0 0 0,2 2-57 0 0,-1-4-1764 0 0,-9-10-3963 0 0,-2-1-6170 0 0,3 4 3223 0 0</inkml:trace>
  <inkml:trace contextRef="#ctx0" brushRef="#br0" timeOffset="40571.02">1839 1747 3241 0 0,'0'0'2175'0'0,"0"0"-1054"0"0,0 0-600 0 0,0 0-84 0 0,0 0 198 0 0,0 0 301 0 0,0 0 226 0 0,0 0 42 0 0,0 0-165 0 0,0 0-208 0 0,0 0-182 0 0,0 0-144 0 0,0 0-38 0 0,-2 4 1 0 0,-1 3-1623 0 0,-1-1 4527 0 0,9-22 1988 0 0,34-45-3169 0 0,-6 88-1979 0 0,14 8-1746 0 0,-27-21-7973 0 0,-15-10-1870 0 0</inkml:trace>
  <inkml:trace contextRef="#ctx0" brushRef="#br0" timeOffset="43716.936">3022 1673 0 0 0,'0'0'633'0'0,"0"0"1247"0"0,0 0 413 0 0,0 0 88 0 0,0 0 17 0 0,0 0-170 0 0,0 0-259 0 0,0 0-280 0 0,0 0-294 0 0,0 0-246 0 0,0 0-187 0 0,0 0-148 0 0,0-5 396 0 0,0 4 3661 0 0,-9 84-3781 0 0,9-69-1032 0 0,0-1 1 0 0,1 1-1 0 0,1-1 0 0 0,0 0 1 0 0,1 0-1 0 0,1 0 1 0 0,0 0-1 0 0,0 0 0 0 0,1 0 1 0 0,1-1-1 0 0,0 0 1 0 0,1-1-1 0 0,0 1 1 0 0,1-1-1 0 0,1 1-58 0 0,4-5-5559 0 0,-23-33-4690 0 0,5 16 6567 0 0,4 6-4666 0 0</inkml:trace>
  <inkml:trace contextRef="#ctx0" brushRef="#br0" timeOffset="44107.096">2902 1753 0 0 0,'0'0'1479'0'0,"0"0"-33"0"0,0 0-86 0 0,0 0 106 0 0,0 0 126 0 0,0 0 51 0 0,0 0-139 0 0,0 0-295 0 0,0 0-284 0 0,0 0-195 0 0,0 0-73 0 0,0 0-4 0 0,0 0 36 0 0,-5 5 733 0 0,5-5 2767 0 0,32-51-2177 0 0,-26 42-1867 0 0,-4 3-23 0 0,1 1 1 0 0,0-1-1 0 0,1 1 1 0 0,0-1-1 0 0,0 1 1 0 0,0 0-1 0 0,0 0 1 0 0,1 1-1 0 0,-1-1 1 0 0,1 1-1 0 0,0 0 1 0 0,4-2-123 0 0,52 26 268 0 0,-46-12-276 0 0,27 17-1441 0 0,-27-11-7635 0 0,-10-9-2385 0 0</inkml:trace>
  <inkml:trace contextRef="#ctx0" brushRef="#br0" timeOffset="41921.879">2005 2191 0 0 0,'0'0'832'0'0,"0"0"1031"0"0,0 0 259 0 0,0 0-118 0 0,0 0-154 0 0,0 0-125 0 0,0 0-122 0 0,0 0-88 0 0,0 0-92 0 0,-4-7 2106 0 0,2 6 3565 0 0,-7 140-5323 0 0,9-139-1788 0 0,1 1-2416 0 0,3 0-12383 0 0,-3-2 4751 0 0</inkml:trace>
  <inkml:trace contextRef="#ctx0" brushRef="#br0" timeOffset="42211.038">2098 2220 6857 0 0,'0'0'2560'0'0,"0"0"-533"0"0,0 0-458 0 0,0 0-235 0 0,0 0-208 0 0,0 0-118 0 0,0 0-37 0 0,0 0-50 0 0,0 0-91 0 0,0 0-137 0 0,0 0-123 0 0,0 0-109 0 0,0 0-75 0 0,0 6-46 0 0,-2 17-79 0 0,-2 19 368 0 0,0-18-4669 0 0,3-24 2831 0 0,1 1-1034 0 0,0-1-6959 0 0,0 0 3353 0 0</inkml:trace>
  <inkml:trace contextRef="#ctx0" brushRef="#br0" timeOffset="42553.929">2136 2159 1752 0 0,'0'0'2309'0'0,"0"0"-553"0"0,0 0-379 0 0,0 0-165 0 0,0 0 80 0 0,0 0 134 0 0,0 0-55 0 0,0 0-152 0 0,0 0-153 0 0,0 0-129 0 0,0 0-101 0 0,0 0-107 0 0,0 0-91 0 0,5 9-45 0 0,15 27-55 0 0,37-2 1459 0 0,-13-13-1419 0 0,-70 11 1201 0 0,23-29-1735 0 0,-52 60 945 0 0,38-12-3082 0 0,19-47-2401 0 0,2-4-6766 0 0,-3 0 4669 0 0</inkml:trace>
  <inkml:trace contextRef="#ctx0" brushRef="#br0" timeOffset="47398.831">2980 2260 0 0 0,'0'0'453'0'0,"0"0"1441"0"0,0 0 405 0 0,0 0 11 0 0,0 0-123 0 0,0 0-245 0 0,0 0-308 0 0,0 0-298 0 0,0 0-226 0 0,0 0-174 0 0,0 1 578 0 0,2 4 7915 0 0,-1-3-9334 0 0,58 5 180 0 0,1-4 0 0 0,0-1-1 0 0,36-6-274 0 0,24 1 39 0 0,64-5 61 0 0,-223 0-6289 0 0,29 7 4009 0 0,-3 1-2273 0 0,4-1-2094 0 0,1 1-2186 0 0</inkml:trace>
  <inkml:trace contextRef="#ctx0" brushRef="#br0" timeOffset="48110.668">2920 2035 0 0 0,'0'0'3074'0'0,"0"0"-536"0"0,0 0-231 0 0,0 0 11 0 0,0 0-50 0 0,0 0-85 0 0,0 0-195 0 0,0 0-273 0 0,0 0-263 0 0,0 0-213 0 0,0 0-208 0 0,0 0-204 0 0,0 0-174 0 0,1-6-193 0 0,2-15-146 0 0,-9 54 1006 0 0,-4 37-16 0 0,7-22-7973 0 0,8-42-9151 0 0,-4-5 11318 0 0</inkml:trace>
  <inkml:trace contextRef="#ctx0" brushRef="#br0" timeOffset="48442.959">2991 2070 2529 0 0,'0'0'2560'0'0,"0"0"-349"0"0,0 0-238 0 0,0 0-228 0 0,0 0-182 0 0,0 0-128 0 0,0 0-218 0 0,0 0-207 0 0,0 0-165 0 0,0 0-187 0 0,0 0-117 0 0,0 0-92 0 0,-5 6-92 0 0,-17 23-25 0 0,21-27-271 0 0,1-1-1 0 0,-1 1 0 0 0,1-1 1 0 0,0 1-1 0 0,-1-1 0 0 0,1 1 0 0 0,0 0 1 0 0,0-1-1 0 0,0 1 0 0 0,1 0 0 0 0,-1-1 1 0 0,0 1-1 0 0,1-1 0 0 0,-1 1 1 0 0,1-1-1 0 0,-1 1 0 0 0,1-1 0 0 0,-1 1 1 0 0,1-1-1 0 0,0 1 0 0 0,0-1 1 0 0,0 0-1 0 0,0 1 0 0 0,0-1 0 0 0,0 0 1 0 0,0 0-1 0 0,1 0 0 0 0,-1 0 0 0 0,0 0 1 0 0,0 0-1 0 0,1 0 0 0 0,-1 0 1 0 0,1-1-1 0 0,-1 1 0 0 0,1 0 0 0 0,-1-1 1 0 0,1 1-1 0 0,-1-1 0 0 0,1 0 0 0 0,0 1 1 0 0,-1-1-1 0 0,1 0 0 0 0,-1 0 1 0 0,1 0-1 0 0,0 0 0 0 0,-1 0 0 0 0,1-1 1 0 0,-1 1-1 0 0,1 0 0 0 0,0-1 0 0 0,0 0-60 0 0,-1 2 25 0 0,0-1 0 0 0,0 0-1 0 0,0 0 1 0 0,0 0-1 0 0,0 0 1 0 0,-1 0-1 0 0,1 0 1 0 0,0 0-1 0 0,0 0 1 0 0,0 0 0 0 0,0 0-1 0 0,0 0 1 0 0,0-1-1 0 0,0 1 1 0 0,-1 0-1 0 0,1-1 1 0 0,0 1-1 0 0,0 0 1 0 0,0-1 0 0 0,-1 1-1 0 0,1-1 1 0 0,0 1-1 0 0,0-1 1 0 0,-1 0-1 0 0,1 1 1 0 0,-1-1-1 0 0,1 0 1 0 0,0 1 0 0 0,-1-1-1 0 0,1 0 1 0 0,-1 0-1 0 0,0 0 1 0 0,1 1-1 0 0,-1-1 1 0 0,0 0-1 0 0,1 0 1 0 0,-1 0 0 0 0,0 0-1 0 0,0 0 1 0 0,0 0-1 0 0,0 1 1 0 0,0-1-1 0 0,0 0 1 0 0,0 0-1 0 0,0-1-23 0 0,-18-42-1299 0 0,8 21-2076 0 0,8 11-141 0 0,4-16-11543 0 0,-1 24 14698 0 0</inkml:trace>
  <inkml:trace contextRef="#ctx0" brushRef="#br0" timeOffset="48759.017">3018 2011 0 0 0,'0'0'1816'0'0,"0"0"226"0"0,0 0-88 0 0,0 0-179 0 0,0 0-189 0 0,0 0-202 0 0,0 0-146 0 0,0 0-137 0 0,0 0-105 0 0,0 0-58 0 0,0 4-73 0 0,0-2-740 0 0,0 0-1 0 0,0 0 1 0 0,0 0-1 0 0,1 0 0 0 0,-1 0 1 0 0,1 0-1 0 0,-1 0 1 0 0,1 0-1 0 0,0-1 0 0 0,-1 1 1 0 0,1 0-1 0 0,0-1 1 0 0,0 1-1 0 0,0 0 1 0 0,1-1-1 0 0,-1 1 0 0 0,0-1 1 0 0,1 1-1 0 0,-1-1 1 0 0,1 0-1 0 0,-1 0 0 0 0,1 0 1 0 0,-1 0-1 0 0,1 0 1 0 0,0 0-1 0 0,0 0 1 0 0,-1 0-1 0 0,1 0 0 0 0,0-1 1 0 0,0 1-1 0 0,0-1-124 0 0,75 26 1456 0 0,-76-23-1360 0 0,-1-1-1 0 0,0 0 0 0 0,0 0 0 0 0,0 0 0 0 0,0 0 1 0 0,0 1-1 0 0,-1-1 0 0 0,1 0 0 0 0,-1 0 0 0 0,1 0 0 0 0,-1 0 1 0 0,0 0-1 0 0,1 0 0 0 0,-1 0 0 0 0,0 0 0 0 0,-1 0 0 0 0,1 0 1 0 0,0-1-1 0 0,0 1 0 0 0,-1 0 0 0 0,1-1 0 0 0,-1 1 0 0 0,1-1 1 0 0,-1 1-1 0 0,-1 0-95 0 0,3-2 21 0 0,-66 72 1059 0 0,72-60-4853 0 0,4-13-2097 0 0,-2-1-3323 0 0,-4 1 3540 0 0</inkml:trace>
  <inkml:trace contextRef="#ctx0" brushRef="#br0" timeOffset="49043.74">3160 2112 4001 0 0,'0'0'2164'0'0,"0"0"-426"0"0,0 0-203 0 0,0 0-23 0 0,0 0-47 0 0,0 0-44 0 0,0 0-83 0 0,0 0-126 0 0,0 0-154 0 0,0 0-197 0 0,0 0-238 0 0,0 0-210 0 0,0 0-142 0 0,10-1-97 0 0,10 0-720 0 0,35-3 1021 0 0,-36 2-4731 0 0,-1 0-4312 0 0,-14 1 1677 0 0</inkml:trace>
  <inkml:trace contextRef="#ctx0" brushRef="#br0" timeOffset="49310.736">3355 2019 2433 0 0,'0'0'2821'0'0,"0"0"-52"0"0,0 0-63 0 0,0 0-76 0 0,0 0-167 0 0,0 0-277 0 0,0 0-398 0 0,0 0-461 0 0,0 0-439 0 0,0 0-364 0 0,0 0-181 0 0,0 0-11 0 0,0 0 80 0 0,-2 2 112 0 0,-2 4-358 0 0,-1 0-1 0 0,1 1 0 0 0,0 0 0 0 0,0-1 0 0 0,1 1 1 0 0,0 1-1 0 0,0-1 0 0 0,0 0 0 0 0,1 1 0 0 0,1-1 0 0 0,-1 1 1 0 0,1 0-1 0 0,0 0 0 0 0,1-1 0 0 0,0 1 0 0 0,0 0 0 0 0,1 2-165 0 0,-3 27-624 0 0,-1-32 191 0 0,1-3-3607 0 0,1-1-1620 0 0,1 0-3411 0 0,0-1 1945 0 0</inkml:trace>
  <inkml:trace contextRef="#ctx0" brushRef="#br0" timeOffset="49499.668">3406 2064 6881 0 0,'0'0'2665'0'0,"0"0"-579"0"0,0 0-419 0 0,0 0-162 0 0,0 0-15 0 0,0 0-16 0 0,0 0-146 0 0,0 0-214 0 0,0 0-234 0 0,0 0-177 0 0,0 0-165 0 0,0 0-140 0 0,-5 11-90 0 0,-23 54 177 0 0,24-40-309 0 0,4-20-5609 0 0,1 0-5758 0 0,-1-5 4117 0 0</inkml:trace>
  <inkml:trace contextRef="#ctx0" brushRef="#br0" timeOffset="49760.881">3444 2017 2024 0 0,'0'0'3495'0'0,"0"0"-1012"0"0,0 0-663 0 0,0 0-208 0 0,0 0-137 0 0,0 0-136 0 0,0 0-161 0 0,0 0-186 0 0,0 0-149 0 0,0 0-103 0 0,0 0-93 0 0,0 0-43 0 0,0 0-41 0 0,-1 8-30 0 0,0 24-13 0 0,2-31-455 0 0,0 0-1 0 0,0 1 0 0 0,0-1 0 0 0,0 0 0 0 0,0 0 0 0 0,0 0 0 0 0,1 0 0 0 0,-1 0 0 0 0,0 0 0 0 0,1 0 0 0 0,-1 0 0 0 0,1-1 0 0 0,-1 1 0 0 0,1 0 0 0 0,-1-1 0 0 0,1 1 0 0 0,-1-1 0 0 0,1 0 0 0 0,0 1 1 0 0,-1-1-1 0 0,1 0 0 0 0,-1 0 0 0 0,1 0 0 0 0,0 0 0 0 0,-1 0 0 0 0,1-1 0 0 0,-1 1 0 0 0,1-1-64 0 0,3 2 183 0 0,3-1-4 0 0,-7-1-153 0 0,0 1 0 0 0,1-1-1 0 0,-1 1 1 0 0,0-1 0 0 0,0 1 0 0 0,1 0 0 0 0,-1-1 0 0 0,0 1-1 0 0,1 0 1 0 0,-1 0 0 0 0,0 0 0 0 0,1 0 0 0 0,-1 0 0 0 0,0 0-1 0 0,1 0 1 0 0,-1 1 0 0 0,0-1 0 0 0,1 0 0 0 0,-1 1-1 0 0,0-1 1 0 0,0 1 0 0 0,1-1 0 0 0,-1 1 0 0 0,0 0 0 0 0,0-1-1 0 0,0 1 1 0 0,0 0 0 0 0,0 0 0 0 0,0 0 0 0 0,0 0 0 0 0,0 0-1 0 0,0 0 1 0 0,0 0 0 0 0,-1 0 0 0 0,1 0 0 0 0,0 1-1 0 0,-1-1 1 0 0,1 0 0 0 0,-1 0 0 0 0,1 1 0 0 0,-1-1 0 0 0,0 0-1 0 0,1 1 1 0 0,-1-1 0 0 0,0 0 0 0 0,0 1 0 0 0,0-1 0 0 0,0 0-1 0 0,0 1 1 0 0,0-1 0 0 0,0 0 0 0 0,-1 1 0 0 0,1-1-1 0 0,0 0 1 0 0,-1 0 0 0 0,1 1 0 0 0,-1 0-26 0 0,-44 63 1056 0 0,-8 24-2297 0 0,48-69-1033 0 0,3-10-860 0 0,-1-1-4203 0 0,2-3-3725 0 0</inkml:trace>
  <inkml:trace contextRef="#ctx0" brushRef="#br0" timeOffset="50252.717">3086 2553 9498 0 0,'0'0'3817'0'0,"0"0"-2425"0"0,0 0-652 0 0,0 0 191 0 0,0 0 219 0 0,0 0 123 0 0,0 0 2 0 0,0 0-198 0 0,0 0-256 0 0,0 0-233 0 0,0 0-193 0 0,0 0-107 0 0,0 0-56 0 0,7-3-35 0 0,22-12 10 0 0,-27 15-181 0 0,-1 1-1 0 0,1-1 1 0 0,-1 0-1 0 0,1 0 1 0 0,0 1-1 0 0,-1-1 1 0 0,1 1-1 0 0,-1-1 1 0 0,1 1-1 0 0,-1 0 1 0 0,1 0-1 0 0,-1-1 1 0 0,0 1-1 0 0,1 0 1 0 0,-1 0-1 0 0,0 1 1 0 0,0-1-1 0 0,1 0 1 0 0,-1 0-1 0 0,0 0 1 0 0,0 1 0 0 0,0-1-1 0 0,-1 1 1 0 0,1-1-1 0 0,0 1 1 0 0,-1-1-1 0 0,1 1-25 0 0,3 3 90 0 0,27 29 1409 0 0,-22-69-308 0 0,7-130-1426 0 0,-16 163 231 0 0,0 0 0 0 0,0 0 0 0 0,0 0 0 0 0,1 1-1 0 0,-1-1 1 0 0,0 0 0 0 0,1 0 0 0 0,-1 0 0 0 0,1 1 0 0 0,0-1-1 0 0,-1 0 1 0 0,1 1 0 0 0,0-1 0 0 0,0 1 0 0 0,0-1 0 0 0,0 1 0 0 0,0-1-1 0 0,1 1 1 0 0,-1 0 0 0 0,0-1 0 0 0,1 1 0 0 0,-1 0 0 0 0,1 0-1 0 0,-1 0 1 0 0,1 0 0 0 0,-1 0 0 0 0,1 0 0 0 0,0 1 0 0 0,-1-1 0 0 0,1 0-1 0 0,0 1 1 0 0,0-1 0 0 0,-1 1 0 0 0,1 0 0 0 0,0 0 0 0 0,0 0-1 0 0,0 0 1 0 0,0 0 0 0 0,-1 0 0 0 0,1 0 0 0 0,0 0 0 0 0,0 1 0 0 0,0-1-1 0 0,0 1 5 0 0,50 8 51 0 0,32 14-2690 0 0,-79-17-1054 0 0,-4-1-6192 0 0,-1-3-881 0 0</inkml:trace>
  <inkml:trace contextRef="#ctx0" brushRef="#br0" timeOffset="50612.009">3315 2472 9770 0 0,'0'0'1768'0'0,"0"0"-437"0"0,0 0-158 0 0,0 0 116 0 0,0 0 108 0 0,0 0 34 0 0,0 0-155 0 0,0 0-272 0 0,0 0-260 0 0,0 0-185 0 0,0 0-143 0 0,11 1-123 0 0,34 1-70 0 0,-43-2-188 0 0,-1 1 1 0 0,1-1-1 0 0,0 1 0 0 0,-1 0 1 0 0,1-1-1 0 0,-1 1 0 0 0,1 0 1 0 0,-1 0-1 0 0,1 0 0 0 0,-1 0 1 0 0,0 0-1 0 0,0 0 0 0 0,1 0 1 0 0,-1 1-1 0 0,0-1 0 0 0,0 0 1 0 0,0 1-1 0 0,0-1 0 0 0,0 1 0 0 0,-1-1 1 0 0,1 1-1 0 0,0-1 0 0 0,-1 1 1 0 0,1 0-1 0 0,-1-1 0 0 0,1 1 1 0 0,-1 0-1 0 0,0-1 0 0 0,0 1 1 0 0,0 0-1 0 0,0-1 0 0 0,0 1 1 0 0,0 0-1 0 0,0-1 0 0 0,-1 1 1 0 0,1 0-1 0 0,0-1 0 0 0,-1 1 0 0 0,1 0 1 0 0,-1-1-1 0 0,0 1 0 0 0,0-1 1 0 0,0 1-1 0 0,1-1 0 0 0,-1 0 1 0 0,0 1-1 0 0,-1-1 0 0 0,1 0 1 0 0,0 1-1 0 0,0-1 0 0 0,-1 0 1 0 0,1 0-36 0 0,-41 40 990 0 0,82-40 591 0 0,48-23-2117 0 0,-85 20-748 0 0,-2 0-6832 0 0,-1 1-3701 0 0</inkml:trace>
  <inkml:trace contextRef="#ctx0" brushRef="#br0" timeOffset="53241.85">3552 14 0 0 0,'0'0'683'0'0,"0"0"613"0"0,0 0 138 0 0,0 0 1 0 0,0 0-46 0 0,0 0-84 0 0,0 0-161 0 0,-1 0-295 0 0,-3 1 7629 0 0,-1 8-4687 0 0,2-6-5572 0 0,1-4-4680 0 0,1-4-6295 0 0,1 4 11950 0 0</inkml:trace>
  <inkml:trace contextRef="#ctx0" brushRef="#br0" timeOffset="53710.99">3546 2 0 0 0,'0'0'1307'0'0,"0"0"576"0"0,0 0 89 0 0,0 0-71 0 0,0 0-29 0 0,0 0-25 0 0,0 0-68 0 0,0 0-128 0 0,0 0-260 0 0,0 0-333 0 0,0 0-363 0 0,0 0-309 0 0,0 0-155 0 0,1-1 439 0 0,-10 184 3977 0 0,9-177-5892 0 0,-1 4 4195 0 0,0-5-3944 0 0,-1-2-4830 0 0,1-2-6860 0 0,1-1 7191 0 0</inkml:trace>
  <inkml:trace contextRef="#ctx0" brushRef="#br0" timeOffset="54007.468">3503 339 0 0 0,'0'0'588'0'0,"0"0"1562"0"0,0 0 410 0 0,0 0-92 0 0,0 0-248 0 0,0 0-326 0 0,0 0-348 0 0,0 0-328 0 0,0 7 3551 0 0,2 18-4234 0 0,7 25-2016 0 0,-8-33-2985 0 0,-2 0-5077 0 0,1-12 5085 0 0</inkml:trace>
  <inkml:trace contextRef="#ctx0" brushRef="#br0" timeOffset="54480.653">3503 596 6193 0 0,'0'0'2450'0'0,"0"0"-231"0"0,0 0-241 0 0,0 0-152 0 0,0 0-194 0 0,0 0-252 0 0,0 0-303 0 0,0 0-293 0 0,0 0-257 0 0,0 0-247 0 0,0 0-196 0 0,0 0-102 0 0,0 0-46 0 0,-3 26-796 0 0,2 11-2486 0 0,-12 44-11488 0 0,9-60 14366 0 0,-6 23-307 0 0,4-32 5376 0 0,-3-4 4571 0 0,8 0-1386 0 0,1 12-9039 0 0,0-15 1189 0 0,0 22-3388 0 0,0 36-13403 0 0,0-58 16855 0 0</inkml:trace>
  <inkml:trace contextRef="#ctx0" brushRef="#br0" timeOffset="54663.716">3425 1041 0 0 0,'0'0'1791'0'0,"0"0"-92"0"0,0 0-257 0 0,0 0-194 0 0,0 0-138 0 0,0 0-153 0 0,0 0-199 0 0,0 0-222 0 0,0 0-215 0 0,0 2-172 0 0,5 34-3273 0 0,-3-23-2756 0 0,-1-8 4873 0 0</inkml:trace>
  <inkml:trace contextRef="#ctx0" brushRef="#br0" timeOffset="54903.748">3441 1324 5089 0 0,'0'0'2813'0'0,"0"0"-533"0"0,0 0-397 0 0,0 0-125 0 0,0 0-120 0 0,0 0-203 0 0,0 0-326 0 0,0 0-314 0 0,0 0-236 0 0,0 0-204 0 0,0 0-126 0 0,0 0-86 0 0,0 0-73 0 0,-5 6-20 0 0,-13 21-32 0 0,19 22-2034 0 0,-2-32-1004 0 0,-3 21-10980 0 0,3-32 12891 0 0,0-1 1030 0 0</inkml:trace>
  <inkml:trace contextRef="#ctx0" brushRef="#br0" timeOffset="55199.874">3396 1551 0 0 0,'0'0'436'0'0,"0"0"810"0"0,0 0-134 0 0,0 0-431 0 0,0 0-439 0 0,0 0-346 0 0,0 0-194 0 0,0 0-118 0 0,0 0-58 0 0,9 19-1951 0 0,-8-17 2425 0 0</inkml:trace>
  <inkml:trace contextRef="#ctx0" brushRef="#br0" timeOffset="55488.092">3409 1718 0 0 0,'0'0'1243'0'0,"0"0"871"0"0,0 0 72 0 0,0 0-97 0 0,0 0-120 0 0,0 0-246 0 0,0 0-347 0 0,0 0-337 0 0,0 0-332 0 0,0 0-311 0 0,0 0-260 0 0,0 0-229 0 0,0 0-144 0 0,-3 6-84 0 0,-8 17-119 0 0,12-11-5274 0 0,1-11 647 0 0,-2-1 1961 0 0</inkml:trace>
  <inkml:trace contextRef="#ctx0" brushRef="#br0" timeOffset="55489.092">3414 1793 13091 0 0,'0'0'1820'0'0,"0"0"-317"0"0,0 0-137 0 0,0 0-62 0 0,0 0-106 0 0,0 0-210 0 0,0 0-288 0 0,0 0-225 0 0,0 0-198 0 0,0 0-189 0 0,0 0-130 0 0,0 0-127 0 0,-2-3-113 0 0,1 3-516 0 0,-7-9 1830 0 0,9 6-4077 0 0,3 2-4566 0 0,-3 1-3252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31.1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5 9786 0 0,'0'0'2395'0'0,"0"0"-505"0"0,0 0-275 0 0,0 0-89 0 0,0 0-37 0 0,0 0-131 0 0,0 0-220 0 0,0 0-193 0 0,0 0-149 0 0,0 0-145 0 0,0 0-111 0 0,0 0-117 0 0,0 0-114 0 0,-4-3 362 0 0,4 2-6481 0 0,0 1-6270 0 0,0 0 4438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34.37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1 228 18492 0 0,'0'0'775'0'0,"0"0"-248"0"0,0 0-111 0 0,0 0 82 0 0,2-11 104 0 0,6-36 106 0 0,7 16 2018 0 0,2 40-1550 0 0,6 41-721 0 0,-23-50-448 0 0,42 84 255 0 0,-31-126 1377 0 0,-10 12-1599 0 0,-1 17-37 0 0,0 0-1 0 0,0 0 1 0 0,1 0-1 0 0,1 0 1 0 0,0 0-1 0 0,1 1 1 0 0,0-1-1 0 0,1 1 1 0 0,0 0-1 0 0,1 0 0 0 0,0 0 1 0 0,1 1-1 0 0,4-6-2 0 0,-4 13 2 0 0,1 0 0 0 0,-1 1 0 0 0,1 0 0 0 0,0 0 0 0 0,0 0 0 0 0,0 0 0 0 0,0 1 0 0 0,0 1-1 0 0,0-1 1 0 0,1 1 0 0 0,-1 0 0 0 0,1 1 0 0 0,-1-1 0 0 0,1 2 0 0 0,-1-1 0 0 0,0 1 0 0 0,6 1-2 0 0,14-1 62 0 0,56-2-333 0 0,-82 19-4854 0 0,-8-6-5263 0 0,7-12 9870 0 0,-3 4-10734 0 0</inkml:trace>
  <inkml:trace contextRef="#ctx0" brushRef="#br0" timeOffset="344.979">225 152 10266 0 0,'0'0'2959'0'0,"0"0"-746"0"0,0 0-455 0 0,0 0-145 0 0,0 0-222 0 0,0 0-256 0 0,0 0-221 0 0,0 0-179 0 0,0 0-155 0 0,0 0-84 0 0,0 0-93 0 0,0 0-79 0 0,0 0-38 0 0,9 0-47 0 0,30-2-2 0 0,-37 2-199 0 0,0 1 0 0 0,0-1 0 0 0,0 1 0 0 0,0-1-1 0 0,0 1 1 0 0,0 0 0 0 0,-1 0 0 0 0,1 0 0 0 0,0 0-1 0 0,-1 0 1 0 0,1 0 0 0 0,0 0 0 0 0,-1 0 0 0 0,1 1-1 0 0,-1-1 1 0 0,0 1 0 0 0,1-1 0 0 0,-1 1 0 0 0,0-1-1 0 0,0 1 1 0 0,0 0 0 0 0,0-1 0 0 0,0 1 0 0 0,-1 0-1 0 0,1 0 1 0 0,0 0 0 0 0,-1 0 0 0 0,1 0 0 0 0,-1 0-1 0 0,0 0 1 0 0,0 0 0 0 0,0 0 0 0 0,0 0 0 0 0,0 0-1 0 0,0-1 1 0 0,0 1 0 0 0,-1 0 0 0 0,1 0-1 0 0,-1 0 1 0 0,1 0 0 0 0,-1 0 0 0 0,0 0 0 0 0,1 0-1 0 0,-1-1 1 0 0,0 1 0 0 0,0 0 0 0 0,-1 0-38 0 0,-36 50 789 0 0,78-48 90 0 0,-21-8-1593 0 0,32-7 1699 0 0,-34 5-4339 0 0,-2-1-4093 0 0,-14 6-4680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31.6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2 367 17748 0 0,'0'0'649'0'0,"0"0"-86"0"0,0 0 39 0 0,0 0 208 0 0,0 0 147 0 0,0 0 33 0 0,0 0-48 0 0,0 0-154 0 0,0 0-128 0 0,0 0-120 0 0,0 0-173 0 0,0 0-101 0 0,-2-2-77 0 0,3 2-156 0 0,-1 0-1 0 0,0 0 1 0 0,1 1 0 0 0,-1-1 0 0 0,0 0-1 0 0,1 0 1 0 0,-1 0 0 0 0,1 0 0 0 0,-1 1-1 0 0,0-1 1 0 0,1 0 0 0 0,-1 0 0 0 0,1 0-1 0 0,-1 0 1 0 0,0 0 0 0 0,1 0 0 0 0,-1 0-1 0 0,1 0 1 0 0,-1 0 0 0 0,0-1 0 0 0,1 1 0 0 0,-1 0-1 0 0,1 0 1 0 0,-1 0 0 0 0,0 0 0 0 0,1 0-1 0 0,-1-1 1 0 0,0 1 0 0 0,1 0 0 0 0,-1 0-1 0 0,0-1 1 0 0,1 1 0 0 0,-1 0 0 0 0,0 0-1 0 0,0-1 1 0 0,1 1 0 0 0,-1 0 0 0 0,0-1-1 0 0,0 1 1 0 0,0-1 0 0 0,1 1 0 0 0,-1 0-1 0 0,0-1 1 0 0,0 1 0 0 0,0 0 0 0 0,0-1-1 0 0,0 1 1 0 0,0-1 0 0 0,0 1 0 0 0,0 0-1 0 0,0-1 1 0 0,0 1 0 0 0,0-1 0 0 0,0 1-1 0 0,0-1-32 0 0,16 4 25 0 0,405 8 850 0 0,-296-12-806 0 0,591-23-26 0 0,-696 25-609 0 0,-29 2-790 0 0,-33 6-1684 0 0,37-8 2670 0 0,-35 4-5532 0 0,25-3-759 0 0,3 0-4328 0 0</inkml:trace>
  <inkml:trace contextRef="#ctx0" brushRef="#br0" timeOffset="473.83">77 69 11851 0 0,'0'0'2012'0'0,"0"0"-214"0"0,0 0-105 0 0,0 0-122 0 0,0 0-89 0 0,0 0-68 0 0,0 0-165 0 0,2-10-182 0 0,5-32-173 0 0,1 26 2231 0 0,-9 40-2389 0 0,-15 19-383 0 0,-10 69-2314 0 0,32-100-2607 0 0,1-8-7170 0 0,-4-3 760 0 0</inkml:trace>
  <inkml:trace contextRef="#ctx0" brushRef="#br0" timeOffset="1089.858">197 61 9362 0 0,'0'0'3255'0'0,"0"0"-1153"0"0,0 0-778 0 0,0 0-238 0 0,0 0-102 0 0,0 0-26 0 0,0 0-14 0 0,0 0-109 0 0,0 0-155 0 0,0 0-159 0 0,0 0-147 0 0,0 0-114 0 0,0 0-59 0 0,-5 8-33 0 0,-19 24 7 0 0,24-30-126 0 0,-1-1 0 0 0,1 0 0 0 0,0 0 0 0 0,-1 0 1 0 0,1 0-1 0 0,0 0 0 0 0,0 1 0 0 0,0-1 0 0 0,0 0 0 0 0,0 0 0 0 0,1 0 0 0 0,-1 0 0 0 0,0 1 1 0 0,0-1-1 0 0,1 0 0 0 0,-1 0 0 0 0,0 0 0 0 0,1 0 0 0 0,0 0 0 0 0,-1 0 0 0 0,1 0 1 0 0,-1 0-1 0 0,1 0 0 0 0,0 0 0 0 0,0 0 0 0 0,0 0 0 0 0,-1-1 0 0 0,1 1 0 0 0,0 0 0 0 0,0 0 1 0 0,0-1-1 0 0,0 1 0 0 0,0-1 0 0 0,0 1 0 0 0,0-1 0 0 0,1 1 0 0 0,-1-1 0 0 0,0 0 1 0 0,0 1-1 0 0,0-1 0 0 0,0 0 0 0 0,0 0 0 0 0,1 0 0 0 0,-1 0 0 0 0,0 0 0 0 0,0 0 0 0 0,0 0 1 0 0,0 0-1 0 0,1-1 0 0 0,-1 1 0 0 0,0 0 0 0 0,0-1 0 0 0,0 1-49 0 0,1 0 37 0 0,-1 0 0 0 0,1 0 0 0 0,-1 1 0 0 0,1-1 0 0 0,0 0 0 0 0,-1 0 0 0 0,1 0-1 0 0,-1-1 1 0 0,1 1 0 0 0,-1 0 0 0 0,1 0 0 0 0,-1-1 0 0 0,1 1 0 0 0,-1-1 0 0 0,1 0 0 0 0,-1 1 0 0 0,0-1 0 0 0,1 0 0 0 0,-1 0-1 0 0,0 0 1 0 0,0 0 0 0 0,0 0 0 0 0,1 0 0 0 0,-1 0 0 0 0,0 0 0 0 0,0 0 0 0 0,0 0 0 0 0,-1-1 0 0 0,1 1 0 0 0,0 0-1 0 0,0-1 1 0 0,-1 1 0 0 0,1-1 0 0 0,-1 1 0 0 0,1-1 0 0 0,-1 1 0 0 0,0-1 0 0 0,1 1 0 0 0,-1-1 0 0 0,0 1 0 0 0,0-1 0 0 0,0 1-1 0 0,0-1 1 0 0,0 1 0 0 0,-1-1 0 0 0,1 1 0 0 0,0-1 0 0 0,-1 1 0 0 0,1-1 0 0 0,-1 1 0 0 0,1-1 0 0 0,-1 1 0 0 0,0 0-1 0 0,0-1 1 0 0,1 1 0 0 0,-2-1-37 0 0,-6-9-422 0 0,-15-21-1076 0 0,17 6-4042 0 0,6 26 4892 0 0,0 0 125 0 0,3 21 3953 0 0,3-16-3233 0 0,-1 0 0 0 0,1 0 0 0 0,0-1-1 0 0,1 0 1 0 0,-1 0 0 0 0,1-1 0 0 0,-1 0 0 0 0,1 0 0 0 0,0 0-1 0 0,0-1 1 0 0,0 0 0 0 0,1 0 0 0 0,-1-1 0 0 0,1 0-197 0 0,42 13 270 0 0,-49-12-234 0 0,0 0 0 0 0,0 1 0 0 0,-1-1 0 0 0,1 0 0 0 0,-1 0-1 0 0,0 0 1 0 0,0 0 0 0 0,0 1 0 0 0,0-1 0 0 0,0 0 0 0 0,0 0 0 0 0,0 0 0 0 0,-1 0 0 0 0,1 1 0 0 0,-1-1-1 0 0,1 0 1 0 0,-1 0 0 0 0,0 0 0 0 0,0 0 0 0 0,0 0 0 0 0,0 0 0 0 0,0-1 0 0 0,-1 1 0 0 0,1 0-1 0 0,0 0 1 0 0,-1-1 0 0 0,1 1 0 0 0,-1-1 0 0 0,0 1 0 0 0,0-1 0 0 0,1 0 0 0 0,-1 0 0 0 0,0 0-36 0 0,-1 3 58 0 0,-102 123 465 0 0,122-127-6854 0 0,-4-4-745 0 0,-6 1 405 0 0,-2 0-741 0 0</inkml:trace>
  <inkml:trace contextRef="#ctx0" brushRef="#br0" timeOffset="1364.747">436 146 13155 0 0,'0'0'1320'0'0,"0"0"-112"0"0,0 0 87 0 0,0 0 234 0 0,0 0 32 0 0,0 0-130 0 0,0 0-352 0 0,0 0-399 0 0,0 0-250 0 0,0 0-205 0 0,0 0-122 0 0,0 0-54 0 0,0 0-60 0 0,8-2-55 0 0,66-11-1370 0 0,-45 9-3820 0 0,-3 2-6364 0 0,-20 1 5944 0 0</inkml:trace>
  <inkml:trace contextRef="#ctx0" brushRef="#br0" timeOffset="1568.985">655 73 5689 0 0,'0'0'3489'0'0,"0"0"-544"0"0,0 0-440 0 0,0 0-343 0 0,0 0-231 0 0,0 0-277 0 0,0 0-264 0 0,0 0-225 0 0,0 0-253 0 0,0 0-155 0 0,0 0-169 0 0,0 0-151 0 0,0 0-105 0 0,-3-3-118 0 0,1 0-209 0 0,2 3 10 0 0,0-1-1 0 0,0 1 0 0 0,-1-1 0 0 0,1 1 1 0 0,0-1-1 0 0,0 1 0 0 0,-1 0 0 0 0,1-1 1 0 0,0 1-1 0 0,-1-1 0 0 0,1 1 0 0 0,0 0 1 0 0,-1-1-1 0 0,1 1 0 0 0,-1 0 0 0 0,1 0 1 0 0,-1-1-1 0 0,1 1 0 0 0,0 0 0 0 0,-1 0 1 0 0,1 0-1 0 0,-1 0 0 0 0,1-1 0 0 0,-1 1 1 0 0,1 0-1 0 0,-1 0 0 0 0,1 0 0 0 0,-1 0 1 0 0,1 0-1 0 0,-1 0 0 0 0,1 0 0 0 0,-1 0 1 0 0,1 0-1 0 0,-1 1 0 0 0,1-1 0 0 0,-1 0 1 0 0,1 0-1 0 0,-1 0 0 0 0,1 1 0 0 0,-1-1 1 0 0,1 0-1 0 0,0 0 0 0 0,-1 1 1 0 0,1-1-1 0 0,-1 0 0 0 0,1 1 0 0 0,0-1 1 0 0,-1 0-1 0 0,1 1 0 0 0,0-1 0 0 0,0 1 1 0 0,-1-1-1 0 0,1 0 0 0 0,0 1 0 0 0,0-1 1 0 0,-1 1-1 0 0,1-1 0 0 0,0 1 0 0 0,0-1 1 0 0,0 1-1 0 0,0-1 0 0 0,0 1-14 0 0,-42 85 1934 0 0,43-22-3632 0 0,13-57-6687 0 0,2-11-6839 0 0,-11 2 11538 0 0</inkml:trace>
  <inkml:trace contextRef="#ctx0" brushRef="#br0" timeOffset="1867.075">723 80 6745 0 0,'0'0'3471'0'0,"0"0"-695"0"0,0 0-665 0 0,0 0-556 0 0,0 0-428 0 0,0 0-131 0 0,0 0-34 0 0,0 0 15 0 0,0 0 10 0 0,0 0-180 0 0,0 0-175 0 0,0 0-153 0 0,-1 9-106 0 0,-4 13-278 0 0,-5 32 799 0 0,7-19-3455 0 0,5-28-1680 0 0,-1-5-407 0 0,1-1-4063 0 0,0-1 3885 0 0</inkml:trace>
  <inkml:trace contextRef="#ctx0" brushRef="#br0" timeOffset="2192.969">797 15 6825 0 0,'0'0'2232'0'0,"0"0"-529"0"0,0 0-331 0 0,0 0-209 0 0,0 0-88 0 0,0 0-50 0 0,0 0-151 0 0,0 0-141 0 0,0 0-101 0 0,0 0-55 0 0,0 0-20 0 0,0 0-14 0 0,0 0 8 0 0,1 7 3 0 0,5 20-18 0 0,36-13 1251 0 0,-36-13-1596 0 0,-3-1-156 0 0,-2-1 6 0 0,0 1 1 0 0,1-1-1 0 0,0 1 0 0 0,-1-1 1 0 0,1 1-1 0 0,-1 0 0 0 0,1 0 0 0 0,-1 0 1 0 0,1 0-1 0 0,0 0 0 0 0,-1 0 1 0 0,1 0-1 0 0,-1 0 0 0 0,1 1 0 0 0,0-1 1 0 0,-1 1-1 0 0,1-1 0 0 0,-1 1 1 0 0,1-1-1 0 0,-1 1 0 0 0,0 0 0 0 0,1 0 1 0 0,-1 0-1 0 0,0 0 0 0 0,0 0 1 0 0,1 0-1 0 0,-1 0 0 0 0,0 0 0 0 0,0 0 1 0 0,0 1-1 0 0,0-1 0 0 0,0 0 1 0 0,-1 1-1 0 0,1-1 0 0 0,0 0 0 0 0,0 1 1 0 0,-1-1-1 0 0,1 1 0 0 0,-1 0 1 0 0,0-1-1 0 0,1 1 0 0 0,-1-1 0 0 0,0 1 1 0 0,0-1-1 0 0,0 1 0 0 0,0 0 1 0 0,0-1-1 0 0,0 1 0 0 0,-1-1 0 0 0,1 1 1 0 0,-1 0-42 0 0,-81 143 857 0 0,77-126-1816 0 0,0 2-2210 0 0,2-7-4339 0 0,1-7-3775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44.0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6721 0 0,'0'0'2082'0'0,"0"0"-497"0"0,0 0-41 0 0,0 0 232 0 0,0 0 134 0 0,0 0-114 0 0,0 0-370 0 0,0 0-428 0 0,0 0-326 0 0,0 0-183 0 0,0 0-39 0 0,0 6 1377 0 0,77-7 1881 0 0,-10-2-3898 0 0,-67 11-7139 0 0,-4-3-2803 0 0,3-3 799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44.1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5505 0 0,'0'0'2561'0'0,"0"0"-425"0"0,0 0-230 0 0,0 0 52 0 0,0 0-31 0 0,0 0-127 0 0,0 0-236 0 0,0 0-265 0 0,0 0-226 0 0,0 0-217 0 0,0 0-212 0 0,0 0-192 0 0,7 4-161 0 0,68 14-118 0 0,-46-17-1490 0 0,-10 1-6501 0 0,-12-1-3455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08.9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1 0 0 0,'0'0'739'0'0,"0"0"980"0"0,0 0 404 0 0,0 0 9 0 0,0 0-244 0 0,0 0-331 0 0,0 0-311 0 0,0 0-266 0 0,-2 1-675 0 0,-4 3 10831 0 0,-22 25-9232 0 0,36-28 1072 0 0,306-24-2838 0 0,-217 17 295 0 0,-91 2-18527 0 0,-2 3 6912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56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49 0 0 0,'0'0'1271'0'0,"0"0"27"0"0,0 0-6 0 0,0 0-59 0 0,0 0-62 0 0,0-2 1152 0 0,2-14 15388 0 0,-18 206-16009 0 0,2-132-1708 0 0,14-59-6433 0 0,3-3-3463 0 0,-2 2-1480 0 0</inkml:trace>
  <inkml:trace contextRef="#ctx0" brushRef="#br0" timeOffset="304.343">100 100 7234 0 0,'0'0'1985'0'0,"0"0"-895"0"0,0 0-291 0 0,0 0 305 0 0,0 0 272 0 0,0 0 19 0 0,0 0-209 0 0,0 0-346 0 0,0 0-260 0 0,0 0-152 0 0,-6 10-108 0 0,-16 34-61 0 0,23-45-162 0 0,-1 0 1 0 0,1 0-1 0 0,0-1 1 0 0,0 1-1 0 0,0 0 1 0 0,0 0-1 0 0,0 0 1 0 0,0 0-1 0 0,0 0 1 0 0,1 0-1 0 0,-1 0 1 0 0,0 1-1 0 0,0-1 1 0 0,1 0-1 0 0,-1 1 1 0 0,0-1-1 0 0,1 1 1 0 0,-1-1-1 0 0,1 1 1 0 0,-1 0-1 0 0,1-1 0 0 0,-1 1 1 0 0,1 0-1 0 0,-1 0 1 0 0,1 0-1 0 0,-1 0 1 0 0,1 0-1 0 0,-1 1 1 0 0,0-1-1 0 0,1 0 1 0 0,-1 1-1 0 0,1-1 1 0 0,-1 1-1 0 0,0-1 1 0 0,1 1-1 0 0,-1 0 1 0 0,0-1-1 0 0,1 1 1 0 0,-1 0-1 0 0,0 0 1 0 0,0 0-1 0 0,0 0 1 0 0,0 0-1 0 0,0 0 0 0 0,0 0 1 0 0,0 1-1 0 0,0-1 1 0 0,0 0-1 0 0,-1 0 1 0 0,1 1-1 0 0,0-1 1 0 0,-1 0-1 0 0,1 1 1 0 0,-1-1-1 0 0,0 1 1 0 0,1-1-1 0 0,-1 1 1 0 0,0-1-1 0 0,0 1 1 0 0,0-1-1 0 0,0 1 1 0 0,0-1-1 0 0,0 1 1 0 0,0-1-1 0 0,-1 1-97 0 0,2-5 25 0 0,-1 1 1 0 0,1-1-1 0 0,-1 1 1 0 0,0-1-1 0 0,0 0 0 0 0,0 1 1 0 0,0-1-1 0 0,-1 1 1 0 0,1-1-1 0 0,-1 0 1 0 0,1 1-1 0 0,-1-1 0 0 0,0 1 1 0 0,0 0-1 0 0,0-1 1 0 0,0 1-1 0 0,0 0 1 0 0,-1-1-1 0 0,1 1 0 0 0,-1 0 1 0 0,0 0-1 0 0,1 0 1 0 0,-1 0-1 0 0,0 1 0 0 0,0-1 1 0 0,-1 0-26 0 0,-21-32-3500 0 0,23 30-2170 0 0,1 2-8498 0 0,1 1 11913 0 0</inkml:trace>
  <inkml:trace contextRef="#ctx0" brushRef="#br0" timeOffset="671.577">115 50 0 0 0,'0'0'659'0'0,"0"0"2191"0"0,0 0 522 0 0,0 0-244 0 0,0 0-497 0 0,0 0-592 0 0,0 0-629 0 0,0 0-577 0 0,0 0-433 0 0,0 0-249 0 0,0 0-74 0 0,0 0 63 0 0,0 0 159 0 0,19 19 1884 0 0,84 39 1390 0 0,-103-55-3514 0 0,1-1-1 0 0,-1 1 0 0 0,0-1 1 0 0,1 1-1 0 0,-1 0 1 0 0,-1-1-1 0 0,1 1 1 0 0,0 0-1 0 0,-1-1 1 0 0,1 1-1 0 0,-1 0 1 0 0,0-1-1 0 0,0 1 1 0 0,0-1-1 0 0,0 0 1 0 0,0 1-1 0 0,0-1 1 0 0,-1 0-1 0 0,1 1 1 0 0,-1-1-1 0 0,1 0 0 0 0,-1 0 1 0 0,0 0-1 0 0,0-1 1 0 0,-2 2-59 0 0,3-1 13 0 0,-92 98 642 0 0,95-94-3562 0 0,10-11-9109 0 0,-9 3 1064 0 0</inkml:trace>
  <inkml:trace contextRef="#ctx0" brushRef="#br0" timeOffset="1025.539">425 29 10954 0 0,'0'0'1258'0'0,"0"0"-277"0"0,0 0-22 0 0,0 0 98 0 0,0 0 43 0 0,0 0-1 0 0,0 0-67 0 0,0 0-107 0 0,0 0-104 0 0,0 0-156 0 0,0 0-178 0 0,0 0-118 0 0,0 0-66 0 0,-6 9-59 0 0,-54 63 295 0 0,6-26-319 0 0,91-18 731 0 0,33 28-631 0 0,-63-52-2418 0 0,-3-4-8645 0 0,-3 0 9441 0 0,-1 0-8839 0 0</inkml:trace>
  <inkml:trace contextRef="#ctx0" brushRef="#br0" timeOffset="1288.005">512 87 12635 0 0,'0'0'1837'0'0,"0"0"-166"0"0,0 0-28 0 0,0 0-56 0 0,0 0-284 0 0,0 0-370 0 0,0 0-345 0 0,0 0-227 0 0,0 0-66 0 0,0 0-2 0 0,0 0 22 0 0,0 0-2 0 0,0 0-22 0 0,-3 7 3 0 0,-21 58 692 0 0,15-37 40 0 0,6-21-6119 0 0,0 0-7423 0 0,3-6 3754 0 0</inkml:trace>
  <inkml:trace contextRef="#ctx0" brushRef="#br0" timeOffset="2031.46">574 30 0 0 0,'0'0'2470'0'0,"0"0"218"0"0,0 0 54 0 0,0 0-161 0 0,0 0-407 0 0,0 0-374 0 0,0 0-305 0 0,0 0-215 0 0,0 0-118 0 0,0 0-137 0 0,0 0-84 0 0,0-5-98 0 0,0-19-130 0 0,-2 50 3513 0 0,-6 28-3512 0 0,2-13-328 0 0,-9 96-758 0 0,14-136-4649 0 0,-1-1-8083 0 0,1-1 4361 0 0</inkml:trace>
  <inkml:trace contextRef="#ctx0" brushRef="#br0" timeOffset="3170.054">94 122 0 0 0,'-4'-11'12452'0'0,"-1"9"-6563"0"0,-12 23-3788 0 0,15-20-2042 0 0,1 1 0 0 0,0-1 1 0 0,1 1-1 0 0,-1-1 0 0 0,0 1 0 0 0,0-1 1 0 0,1 1-1 0 0,-1 0 0 0 0,1-1 1 0 0,-1 1-1 0 0,1 0 0 0 0,0-1 0 0 0,0 1 1 0 0,-1 0-1 0 0,1 0 0 0 0,0-1 1 0 0,1 1-1 0 0,-1 0 0 0 0,0-1 0 0 0,0 1 1 0 0,1 0-1 0 0,-1-1 0 0 0,1 1 1 0 0,0 0-1 0 0,-1-1 0 0 0,1 1 0 0 0,0-1 1 0 0,0 1-1 0 0,0-1 0 0 0,0 1 1 0 0,0-1-1 0 0,0 0 0 0 0,0 1 0 0 0,1-1 1 0 0,-1 0-1 0 0,0 0 0 0 0,1 0 1 0 0,-1 0-1 0 0,1 0 0 0 0,-1 0 0 0 0,1-1 1 0 0,-1 1-1 0 0,1 0 0 0 0,0-1 1 0 0,-1 1-1 0 0,1-1 0 0 0,0 0 0 0 0,-1 1 1 0 0,1-1-1 0 0,0 0 0 0 0,-1 0 1 0 0,1 0-1 0 0,0 0 0 0 0,0 0 0 0 0,0-1-59 0 0,-1-1 45 0 0,1 0 0 0 0,0 0-1 0 0,-1-1 1 0 0,1 1-1 0 0,-1 0 1 0 0,0-1 0 0 0,0 1-1 0 0,0-1 1 0 0,0 0 0 0 0,0 1-1 0 0,-1-1 1 0 0,1 0-1 0 0,-1 1 1 0 0,1-1 0 0 0,-1 0-1 0 0,0 0 1 0 0,0 1 0 0 0,-1-1-1 0 0,1 0 1 0 0,0 1-1 0 0,-1-1 1 0 0,0 0 0 0 0,1 1-1 0 0,-1-1-44 0 0,-9-6-1133 0 0,7 11-2814 0 0,-1 4-4346 0 0,2-4-2971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45.22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86 126 0 0 0,'0'0'1800'0'0,"0"0"684"0"0,4-13 209 0 0,14-47 952 0 0,0 8 3530 0 0,-25 74-696 0 0,-23 101-5307 0 0,31-51-642 0 0,10-100-96 0 0,-10 22-486 0 0,1 1-49 0 0,-1 1 0 0 0,0-1 0 0 0,0 1-1 0 0,-1-1 1 0 0,1 1 0 0 0,-1-1-1 0 0,0 0 1 0 0,-1 1 0 0 0,1-1 0 0 0,-1 1-1 0 0,1-1 1 0 0,-2 1 0 0 0,1-1 0 0 0,0 1-1 0 0,-1-2 102 0 0,0 6-23 0 0,0 0 0 0 0,0-1-1 0 0,-1 1 1 0 0,1 0 0 0 0,0 0-1 0 0,0 0 1 0 0,0 0 0 0 0,0 1-1 0 0,0-1 1 0 0,0 0 0 0 0,0 1-1 0 0,0-1 1 0 0,0 1 0 0 0,0 0-1 0 0,0 0 1 0 0,0 0-1 0 0,0 0 1 0 0,1 0 0 0 0,-1 0-1 0 0,0 0 1 0 0,1 1 0 0 0,-1-1-1 0 0,1 1 1 0 0,-1-1 0 0 0,1 1-1 0 0,0-1 1 0 0,-1 1 23 0 0,-4 3 5 0 0,4-3 17 0 0,0-1 11 0 0,-1 1 0 0 0,1-1 0 0 0,-1 1 0 0 0,1-1 0 0 0,0 1 0 0 0,-1 0 1 0 0,1 0-1 0 0,0 0 0 0 0,0 0 0 0 0,0 1 0 0 0,0-1 0 0 0,1 0 0 0 0,-1 1 0 0 0,1-1 0 0 0,0 1 0 0 0,-1 0 1 0 0,1-1-1 0 0,0 1 0 0 0,0 0 0 0 0,1 0 0 0 0,-1 0 0 0 0,1 0 0 0 0,-1 0 0 0 0,1-1 0 0 0,0 2-33 0 0,4-2 90 0 0,-1 0-1 0 0,1 0 0 0 0,0 0 0 0 0,0 0 1 0 0,0-1-1 0 0,0 0 0 0 0,0 1 0 0 0,1-1 1 0 0,-1-1-1 0 0,0 1 0 0 0,1-1 0 0 0,-1 0 1 0 0,0 0-1 0 0,1 0 0 0 0,-1 0 1 0 0,0-1-1 0 0,1 1-89 0 0,9-1 121 0 0,167-1 302 0 0,-181 2-451 0 0,0 0-17 0 0,0 0-42 0 0,-11 19-7892 0 0,5-10-3838 0 0,3-7 4646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45.7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10818 0 0,'0'0'1025'0'0,"0"0"39"0"0,0 0 347 0 0,0 0 356 0 0,0 0 95 0 0,0 0-214 0 0,0 0-364 0 0,0 0-346 0 0,0 0-226 0 0,0 0-135 0 0,0 0-94 0 0,0 0-27 0 0,0 0-45 0 0,2 0-58 0 0,112 14 1838 0 0,-113-13-2182 0 0,0 0-1 0 0,0-1 0 0 0,-1 1 0 0 0,1 0 1 0 0,0 0-1 0 0,0 0 0 0 0,0 0 0 0 0,0 0 1 0 0,-1 0-1 0 0,1 0 0 0 0,-1 0 0 0 0,1 0 1 0 0,-1 0-1 0 0,1 0 0 0 0,-1 0 0 0 0,1 1 1 0 0,-1-1-1 0 0,0 0 0 0 0,0 0 0 0 0,1 0 0 0 0,-1 1 1 0 0,0-1-1 0 0,0 0 0 0 0,0 0 0 0 0,-1 1 1 0 0,1-1-1 0 0,0 0 0 0 0,0 0 0 0 0,-1 0 1 0 0,1 1-1 0 0,0-1 0 0 0,-1 0 0 0 0,1 0 1 0 0,-1 0-1 0 0,0 0 0 0 0,1 0 0 0 0,-1 0 1 0 0,0 0-1 0 0,0 0 0 0 0,0 0-8 0 0,-33 41 320 0 0,34-42-319 0 0,-48 48 441 0 0,93-39 559 0 0,135-41-1914 0 0,-179 31-108 0 0,5 0 780 0 0,-5 0-3706 0 0,-1-1-4487 0 0,0 2-3663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49.1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79 43 0 0 0,'0'0'755'0'0,"0"0"648"0"0,0 0 301 0 0,0 0 169 0 0,0 0 116 0 0,0 0 0 0 0,0 0-172 0 0,0 0-244 0 0,0 0-308 0 0,0 0-326 0 0,4-3-243 0 0,9-8-154 0 0,-10 8-105 0 0,-3 3-43 0 0,0 0-26 0 0,0 0-20 0 0,0 0-12 0 0,0 0-35 0 0,0 0-14 0 0,0 0 9 0 0,0 0-17 0 0,-33-23 1353 0 0,33 23-1588 0 0,-1 0 0 0 0,1-1 0 0 0,-1 1-1 0 0,0 0 1 0 0,1-1 0 0 0,-1 1 0 0 0,1 0-1 0 0,-1 0 1 0 0,1 0 0 0 0,-1 0 0 0 0,0-1 0 0 0,1 1-1 0 0,-1 0 1 0 0,0 0 0 0 0,1 0 0 0 0,-1 0 0 0 0,1 0-1 0 0,-1 1 1 0 0,0-1 0 0 0,1 0 0 0 0,-1 0-1 0 0,1 0 1 0 0,-1 0 0 0 0,1 1 0 0 0,-1-1 0 0 0,0 0-1 0 0,1 1 1 0 0,-1-1 0 0 0,1 0 0 0 0,-1 1 0 0 0,1-1-1 0 0,0 0 1 0 0,-1 1 0 0 0,1-1 0 0 0,-1 1-1 0 0,1-1 1 0 0,0 1 0 0 0,-1-1 0 0 0,1 1 0 0 0,0-1-1 0 0,-1 1 1 0 0,1 0 0 0 0,0-1 0 0 0,0 1-1 0 0,0-1 1 0 0,0 1 0 0 0,0 0 0 0 0,-1-1 0 0 0,1 1-1 0 0,0-1 1 0 0,0 1 0 0 0,0 0 0 0 0,0-1 0 0 0,1 1-1 0 0,-1-1 1 0 0,0 1 0 0 0,0 0 0 0 0,0-1-1 0 0,0 1 1 0 0,1-1 0 0 0,-1 1 0 0 0,0-1 0 0 0,1 1-1 0 0,-1-1 1 0 0,0 1 0 0 0,1 0-44 0 0,-2 12 312 0 0,-30 390 3225 0 0,26-118-2741 0 0,-5-217-384 0 0,12-66-398 0 0,-1 0-1 0 0,1 0 1 0 0,0 0-1 0 0,0 0 1 0 0,0-1-1 0 0,1 1 0 0 0,-1-1 1 0 0,0 0-1 0 0,0 1 1 0 0,1-1-1 0 0,-1 0 1 0 0,1 0-1 0 0,-1-1 1 0 0,1 1-1 0 0,-1 0 1 0 0,1-1-1 0 0,0 0 0 0 0,-1 1 1 0 0,1-1-1 0 0,-1 0 1 0 0,1 0-1 0 0,0-1-13 0 0,80-7 376 0 0,-87 3-1093 0 0,3 2-4467 0 0,0 0-6724 0 0,1 2-45 0 0</inkml:trace>
  <inkml:trace contextRef="#ctx0" brushRef="#br0" timeOffset="1879.639">275 177 1968 0 0,'0'0'2225'0'0,"0"0"-127"0"0,0 0-11 0 0,0 0 53 0 0,0 0-43 0 0,0 0-117 0 0,0 0-286 0 0,0 0-301 0 0,0 0-256 0 0,0 0-230 0 0,0 0-151 0 0,0 0-113 0 0,0 0-82 0 0,-3-10 373 0 0,2 7 3197 0 0,-58 50-3156 0 0,50-35-857 0 0,1 1 1 0 0,0 0-1 0 0,1 0 1 0 0,1 1-1 0 0,0 0 1 0 0,1 0 0 0 0,0 0-1 0 0,-1 11-118 0 0,4-19 28 0 0,1-1 0 0 0,1 1 0 0 0,-1-1 0 0 0,1 1 0 0 0,0 0 0 0 0,0-1 0 0 0,1 1 0 0 0,-1 0 0 0 0,1-1 0 0 0,0 1 0 0 0,1-1-1 0 0,0 1 1 0 0,0-1 0 0 0,0 0 0 0 0,0 1 0 0 0,1-1 0 0 0,0 0 0 0 0,0-1 0 0 0,0 1 0 0 0,0-1 0 0 0,1 1 0 0 0,0-1 0 0 0,0 0 0 0 0,1 1-28 0 0,0-1-92 0 0,0 0 0 0 0,0 0 1 0 0,0 0-1 0 0,0-1 0 0 0,1 0 1 0 0,0 0-1 0 0,-1 0 0 0 0,1-1 0 0 0,0 1 1 0 0,0-2-1 0 0,0 1 0 0 0,0-1 0 0 0,1 1 1 0 0,-1-2 91 0 0,-4-7-7426 0 0,-2 2-2865 0 0,0 2-53 0 0</inkml:trace>
  <inkml:trace contextRef="#ctx0" brushRef="#br0" timeOffset="2220.67">397 253 14387 0 0,'0'0'1927'0'0,"0"0"-164"0"0,0 0-166 0 0,0 0-97 0 0,0 0-119 0 0,0 0-140 0 0,0 0-261 0 0,0 0-280 0 0,0 0-277 0 0,0 0-194 0 0,0 0-57 0 0,0 0-2 0 0,0 0 40 0 0,8-2 284 0 0,-16 48 533 0 0,-18 40-2156 0 0,25-84-512 0 0,1-2-3548 0 0,0 0-5012 0 0,0 0 160 0 0</inkml:trace>
  <inkml:trace contextRef="#ctx0" brushRef="#br0" timeOffset="2549.937">509 255 12739 0 0,'0'0'1405'0'0,"0"0"-271"0"0,0 0-74 0 0,0 0 59 0 0,0 0 29 0 0,0 0-57 0 0,0 0-188 0 0,0 0-217 0 0,0 0-188 0 0,0 0-127 0 0,0 0-76 0 0,0 0-63 0 0,-5 11-27 0 0,-16 32-3 0 0,21-41-147 0 0,-1-1 0 0 0,1 0 0 0 0,-1 0 0 0 0,1 0 0 0 0,0 1 1 0 0,0-1-1 0 0,-1 0 0 0 0,1 1 0 0 0,0-1 0 0 0,0 0 0 0 0,0 1 0 0 0,1-1 1 0 0,-1 0-1 0 0,0 0 0 0 0,0 1 0 0 0,1-1 0 0 0,-1 0 0 0 0,1 0 0 0 0,-1 0 1 0 0,1 1-1 0 0,-1-1 0 0 0,1 0 0 0 0,0 0 0 0 0,-1 0 0 0 0,1 0 1 0 0,0 0-1 0 0,0 0 0 0 0,0 0 0 0 0,0 0 0 0 0,0-1 0 0 0,0 1 0 0 0,0 0 1 0 0,0 0-1 0 0,0-1 0 0 0,0 1 0 0 0,1-1 0 0 0,-1 1 0 0 0,0-1 0 0 0,0 1 1 0 0,1-1-1 0 0,-1 0 0 0 0,0 0 0 0 0,0 0 0 0 0,1 1 0 0 0,-1-1 1 0 0,0 0-1 0 0,1-1 0 0 0,-1 1 0 0 0,0 0 0 0 0,0 0 0 0 0,1 0 0 0 0,-1-1 1 0 0,0 1-1 0 0,0-1 0 0 0,1 1 0 0 0,-1-1 0 0 0,0 1 0 0 0,0-1 0 0 0,0 0 1 0 0,0 0-1 0 0,0 1 0 0 0,0-1 0 0 0,0 0 0 0 0,0 0 0 0 0,1-1-55 0 0,-1 1 50 0 0,0-1 0 0 0,0 1 0 0 0,1-1 0 0 0,-1 0 0 0 0,0 1 0 0 0,0-1 0 0 0,-1 0 0 0 0,1 0 0 0 0,0 1 0 0 0,0-1 0 0 0,-1 0 0 0 0,1 0 0 0 0,-1 0 0 0 0,0 0 0 0 0,0 0 0 0 0,1 0 0 0 0,-1 0 0 0 0,-1 0 0 0 0,1 0 0 0 0,0 0 0 0 0,0 1 0 0 0,-1-1 0 0 0,1 0 0 0 0,-1 0 0 0 0,1 0 0 0 0,-1 0 0 0 0,0 0 0 0 0,0 1 0 0 0,0-1 0 0 0,0 0 0 0 0,0 1 0 0 0,0-1 0 0 0,0 1 0 0 0,0-1 0 0 0,-1 1 0 0 0,1-1 0 0 0,-1 1 0 0 0,1 0 0 0 0,-1 0 0 0 0,1 0-1 0 0,-2-1-49 0 0,-17-26-3037 0 0,18-2-7981 0 0,4 27 4528 0 0,0 0-1686 0 0</inkml:trace>
  <inkml:trace contextRef="#ctx0" brushRef="#br0" timeOffset="2859.067">565 166 8034 0 0,'0'0'3087'0'0,"0"0"-577"0"0,0 0-419 0 0,0 0-313 0 0,0 0-337 0 0,0 0-371 0 0,0 0-361 0 0,0 0-230 0 0,0 0-113 0 0,0 0 23 0 0,0 0 60 0 0,0 0 13 0 0,1 3 3 0 0,104 83 1448 0 0,-104-81-1833 0 0,-1 0 0 0 0,-1 0 0 0 0,1 1 1 0 0,-1-1-1 0 0,0 0 0 0 0,0 0 0 0 0,0 0 1 0 0,-1 0-1 0 0,0 0 0 0 0,0 0 0 0 0,0-1 0 0 0,0 1 1 0 0,-1 0-1 0 0,0-1 0 0 0,0 0 0 0 0,0 0 1 0 0,0 0-1 0 0,-1 0 0 0 0,-3 3-80 0 0,-1 3 109 0 0,-95 117 848 0 0,95-105-732 0 0,8-18-5084 0 0,1-3-5253 0 0,-1-1-1647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0.3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 9 6713 0 0,'0'0'3952'0'0,"0"0"-2473"0"0,0 0-562 0 0,0 0 314 0 0,0 0 282 0 0,0 0 83 0 0,0 0-188 0 0,0 0-361 0 0,0 0-344 0 0,0 0-224 0 0,0 0-96 0 0,-7-1 337 0 0,53-5 19 0 0,-36 6-1487 0 0,38-2 1526 0 0,-32 4-4518 0 0,-2 1-4965 0 0,-10-2-1760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0.6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3825 0 0,'0'0'2164'0'0,"0"0"-333"0"0,0 0-169 0 0,0 0 92 0 0,0 0 145 0 0,0 0 95 0 0,0 0-61 0 0,0 0-228 0 0,0 0-374 0 0,0 0-355 0 0,0 0-303 0 0,0 0-233 0 0,12 5-128 0 0,41 13-98 0 0,60-20-1170 0 0,-98 2-906 0 0,4-1-6592 0 0,-8 1-2987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1.69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0 0 0 0,'0'0'1523'0'0,"0"0"243"0"0,0 0 87 0 0,0 0-12 0 0,0 0-73 0 0,0 0-155 0 0,0 0-194 0 0,0 0-99 0 0,0 0-68 0 0,0 0-61 0 0,0 0-101 0 0,0 0-137 0 0,2 9-127 0 0,8 24-94 0 0,28-19 1435 0 0,-36-13-2092 0 0,-1-1 0 0 0,0 0 0 0 0,0 1 1 0 0,1-1-1 0 0,-1 1 0 0 0,0-1 0 0 0,0 1 0 0 0,0-1 0 0 0,0 1 0 0 0,0 0 1 0 0,1 0-1 0 0,-2 0 0 0 0,1-1 0 0 0,0 1 0 0 0,0 0 0 0 0,0 0 1 0 0,0 0-1 0 0,0 0 0 0 0,-1 1 0 0 0,1-1 0 0 0,0 0 0 0 0,-1 0 1 0 0,1 0-1 0 0,-1 0 0 0 0,0 1 0 0 0,1-1 0 0 0,-1 0 0 0 0,0 0 0 0 0,0 1 1 0 0,1-1-1 0 0,-1 0 0 0 0,0 1 0 0 0,-1-1 0 0 0,1 0 0 0 0,0 0 1 0 0,0 1-1 0 0,0-1 0 0 0,-1 0 0 0 0,1 1 0 0 0,0-1 0 0 0,-1 0 1 0 0,0 0-1 0 0,1 0 0 0 0,-1 0 0 0 0,0 0 0 0 0,1 1 0 0 0,-1-1 0 0 0,0 0 1 0 0,0 0-1 0 0,0 0-75 0 0,-50 59 1316 0 0,43-52-1180 0 0,7-8-118 0 0,-1 1 1 0 0,1-1-1 0 0,0 1 0 0 0,-1-1 0 0 0,1 1 0 0 0,0 0 0 0 0,0 0 0 0 0,0 0 1 0 0,-1 0-1 0 0,1 0 0 0 0,0 0 0 0 0,0 0 0 0 0,0 0 0 0 0,0 0 0 0 0,1 0 1 0 0,-1 0-1 0 0,0 1 0 0 0,0-1 0 0 0,1 0 0 0 0,-1 1 0 0 0,1-1 0 0 0,-1 0 1 0 0,1 1-1 0 0,0-1 0 0 0,-1 1 0 0 0,1-1 0 0 0,0 0 0 0 0,0 1 0 0 0,0-1 1 0 0,0 1-1 0 0,0-1 0 0 0,0 1 0 0 0,0-1 0 0 0,1 0 0 0 0,-1 1 0 0 0,1-1 1 0 0,-1 1-1 0 0,1-1 0 0 0,-1 0 0 0 0,1 1 0 0 0,0-1 0 0 0,-1 0 0 0 0,1 0 1 0 0,0 0-1 0 0,0 1 0 0 0,0-1 0 0 0,0 0 0 0 0,0 0 0 0 0,0 0 0 0 0,0 0 1 0 0,0-1-1 0 0,1 1 0 0 0,-1 0 0 0 0,0 0 0 0 0,1-1 0 0 0,-1 1 0 0 0,0-1 1 0 0,1 1-19 0 0,12 2-2 0 0,1-1 0 0 0,-1 0 0 0 0,0-1 0 0 0,1-1 0 0 0,-1 0 0 0 0,1-1 0 0 0,-1 0 0 0 0,7-2 2 0 0,7-3-3538 0 0,-2-1-3491 0 0,-20 5-4788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1.0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137 0 16211 0 0,'0'0'837'0'0,"0"0"55"0"0,0 0 68 0 0,0 0 99 0 0,0 0-18 0 0,0 0-115 0 0,0 0-180 0 0,0 0-196 0 0,0 0-94 0 0,0 0-17 0 0,0 0-37 0 0,0 0-49 0 0,0 0-84 0 0,1 7-111 0 0,-27 119-81 0 0,27-86-2555 0 0,3-28-2267 0 0,1 0-5053 0 0,-4-8 1443 0 0</inkml:trace>
  <inkml:trace contextRef="#ctx0" brushRef="#br0" timeOffset="266.097">1 253 7722 0 0,'0'0'1001'0'0,"0"0"-325"0"0,0 0-66 0 0,0 0 245 0 0,0 0 241 0 0,0 0 188 0 0,0 0 7 0 0,0 0-183 0 0,0 0-238 0 0,0 0-250 0 0,0 0-229 0 0,13 3-190 0 0,106 10-1129 0 0,-91-12-2413 0 0,-10 4-5429 0 0,-14-4 4084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55.3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121 333 15731 0 0,'0'0'1589'0'0,"0"0"-69"0"0,0 0-134 0 0,0 0-241 0 0,0 0-274 0 0,0 0-213 0 0,0 0-137 0 0,0 0-14 0 0,0 0 48 0 0,0 0 34 0 0,-9 11-4 0 0,-58 82 645 0 0,60-79-1103 0 0,0 0 1 0 0,1 1-1 0 0,1-1 0 0 0,0 1 0 0 0,1 1 0 0 0,0-1 1 0 0,1 0-1 0 0,1 7-127 0 0,1-17-50 0 0,1-1 0 0 0,-1 1 1 0 0,1 0-1 0 0,1 0 0 0 0,-1 0 0 0 0,1-1 0 0 0,-1 1 0 0 0,1 0 1 0 0,1-1-1 0 0,-1 1 0 0 0,1 0 0 0 0,0-1 0 0 0,0 0 1 0 0,0 1-1 0 0,0-1 0 0 0,1 0 0 0 0,0 0 0 0 0,-1 0 0 0 0,2-1 1 0 0,-1 1-1 0 0,0-1 0 0 0,1 1 0 0 0,-1-1 0 0 0,1 0 1 0 0,0-1-1 0 0,0 1 0 0 0,0-1 0 0 0,1 1 0 0 0,0-1 50 0 0,12 2-4660 0 0,-7-6-7007 0 0,-7 0 1534 0 0</inkml:trace>
  <inkml:trace contextRef="#ctx0" brushRef="#br0" timeOffset="243.585">232 395 10402 0 0,'0'0'2555'0'0,"0"0"-297"0"0,0 0-467 0 0,0 0-454 0 0,0 0-325 0 0,0 0-60 0 0,0 0 24 0 0,0 0-4 0 0,0 0-49 0 0,0 0-147 0 0,0 0-190 0 0,0 0-153 0 0,-4 11-109 0 0,-33 91 258 0 0,36-98-816 0 0,-9 42 639 0 0,14-18-6004 0 0,0-25-69 0 0,-2-1-3725 0 0,0-2 4003 0 0</inkml:trace>
  <inkml:trace contextRef="#ctx0" brushRef="#br0" timeOffset="544.561">317 434 7794 0 0,'0'0'2742'0'0,"0"0"-591"0"0,0 0-548 0 0,0 0-210 0 0,0 0-62 0 0,0 0-58 0 0,0 0-167 0 0,0 0-237 0 0,0 0-223 0 0,0 0-157 0 0,-7 10-132 0 0,-23 33-72 0 0,29-42-227 0 0,1 1-1 0 0,-1-1 1 0 0,0 1 0 0 0,1 0-1 0 0,-1-1 1 0 0,1 1-1 0 0,0 0 1 0 0,0-1-1 0 0,-1 1 1 0 0,1 0 0 0 0,0-1-1 0 0,0 1 1 0 0,1 0-1 0 0,-1-1 1 0 0,0 1-1 0 0,1 0 1 0 0,-1-1-1 0 0,1 1 1 0 0,-1 0 0 0 0,1-1-1 0 0,-1 1 1 0 0,1-1-1 0 0,0 1 1 0 0,0-1-1 0 0,0 0 1 0 0,0 1 0 0 0,0-1-1 0 0,0 0 1 0 0,1 0-1 0 0,-1 1 1 0 0,0-1-1 0 0,0 0 1 0 0,1 0-1 0 0,-1 0 1 0 0,1-1 0 0 0,-1 1-1 0 0,1 0 1 0 0,-1-1-1 0 0,1 1 1 0 0,0 0-1 0 0,-1-1 1 0 0,1 0-1 0 0,0 1 1 0 0,-1-1 0 0 0,1 0-1 0 0,0 0 1 0 0,-1 0-1 0 0,1 0 1 0 0,0 0-1 0 0,-1 0 1 0 0,1-1 0 0 0,0 1-1 0 0,-1-1 1 0 0,1 1-1 0 0,0-1 1 0 0,-1 1-1 0 0,1-1 1 0 0,-1 0-1 0 0,1 0 1 0 0,-1 0 0 0 0,0 0-1 0 0,1 0-57 0 0,0-1-5 0 0,-1 1 0 0 0,1-1 0 0 0,-1 0 0 0 0,0 0 0 0 0,0 0 0 0 0,0 0 0 0 0,0 0 0 0 0,0 0 0 0 0,0 0 0 0 0,0 0 0 0 0,0-1 0 0 0,-1 1 0 0 0,1 0 0 0 0,-1 0 0 0 0,0-1 0 0 0,0 1 0 0 0,0 0 0 0 0,0-1 0 0 0,0 1 0 0 0,0 0 0 0 0,-1 0 0 0 0,1-1 0 0 0,-1 1-1 0 0,1 0 1 0 0,-1 0 0 0 0,0 0 0 0 0,0 0 0 0 0,0 0 0 0 0,0 0 0 0 0,0 0 0 0 0,0 0 0 0 0,-1 0 0 0 0,1 0 0 0 0,-1 0 0 0 0,1 1 0 0 0,-1-1 0 0 0,0 1 0 0 0,1-1 0 0 0,-1 1 0 0 0,0 0 0 0 0,0-1 0 0 0,0 1 0 0 0,0 0 0 0 0,0 0 0 0 0,0 1 0 0 0,-1-1 0 0 0,1 0 0 0 0,0 1 0 0 0,0-1 0 0 0,-1 1 0 0 0,1 0 0 0 0,-2 0 5 0 0,3 3-5162 0 0,2 0-2502 0 0,0 0-3561 0 0</inkml:trace>
  <inkml:trace contextRef="#ctx0" brushRef="#br0" timeOffset="1080.562">442 381 1168 0 0,'0'0'2800'0'0,"0"0"-145"0"0,0 0-91 0 0,0 0-94 0 0,0 0-165 0 0,0 0-284 0 0,0 0-346 0 0,0 0-333 0 0,0 0-275 0 0,0 0-247 0 0,0 0-220 0 0,0 0-176 0 0,0 0-137 0 0,-2-3-120 0 0,-5-7 6 0 0,14 17 951 0 0,11 11-217 0 0,-14-16-860 0 0,0 0-1 0 0,0 0 1 0 0,0 0-1 0 0,-1 1 0 0 0,1 0 1 0 0,-1 0-1 0 0,1 0 0 0 0,-1 0 1 0 0,0 0-1 0 0,0 1 1 0 0,0-1-1 0 0,-1 1 0 0 0,1 0 1 0 0,-1 0-1 0 0,0 0 0 0 0,0 0 1 0 0,-1 0-1 0 0,1 0 1 0 0,-1 1-1 0 0,1-1 0 0 0,-2 1 1 0 0,1-1-1 0 0,0 1 0 0 0,-1-1 1 0 0,0 1-1 0 0,0-1 1 0 0,0 1-1 0 0,0-1 0 0 0,-1 1 1 0 0,0-1-1 0 0,0 1 0 0 0,0-1 1 0 0,0 0-1 0 0,-1 0 1 0 0,0 1-1 0 0,0 0-46 0 0,-97 65 1009 0 0,100-64-7878 0 0,17-11-4256 0 0,-14 2 1871 0 0</inkml:trace>
  <inkml:trace contextRef="#ctx0" brushRef="#br0" timeOffset="1350.247">567 479 10114 0 0,'0'0'2995'0'0,"0"0"-1257"0"0,0 0-487 0 0,0 0 48 0 0,0 0 65 0 0,0 0 7 0 0,0 0-140 0 0,0 0-265 0 0,0 0-257 0 0,0 0-185 0 0,0 0-120 0 0,0 0-87 0 0,0 0-59 0 0,9-1-23 0 0,87-3 22 0 0,-88 5-2237 0 0,-6 1-2016 0 0,0-1-4571 0 0,0 0-1923 0 0</inkml:trace>
  <inkml:trace contextRef="#ctx0" brushRef="#br0" timeOffset="1630.692">820 354 14179 0 0,'0'0'2038'0'0,"0"0"-246"0"0,0 0-265 0 0,0 0-272 0 0,0 0-296 0 0,0 0-252 0 0,0 0-226 0 0,0 0-79 0 0,0 0 23 0 0,0 0 47 0 0,0 0 35 0 0,0 0-27 0 0,0 0-68 0 0,-3 10-53 0 0,-14 81 658 0 0,16-77-2223 0 0,-8 49 3410 0 0,1-45-6960 0 0,-4-4-6789 0 0,10-13 140 0 0</inkml:trace>
  <inkml:trace contextRef="#ctx0" brushRef="#br0" timeOffset="1862.155">896 404 13731 0 0,'0'0'1471'0'0,"0"0"-271"0"0,0 0-202 0 0,0 0 53 0 0,0 0 88 0 0,0 0 31 0 0,0 0-108 0 0,0 0-206 0 0,0 0-186 0 0,0 0-154 0 0,0 0-127 0 0,0 0-99 0 0,0 0-86 0 0,-4 9-63 0 0,-11 29-33 0 0,10-3 937 0 0,5-23-1095 0 0,-2-5-2897 0 0,-7 3-10636 0 0,8-9 4122 0 0</inkml:trace>
  <inkml:trace contextRef="#ctx0" brushRef="#br0" timeOffset="2848.327">957 318 6681 0 0,'0'0'2649'0'0,"0"0"-334"0"0,0 0-160 0 0,0 0-156 0 0,0 0-206 0 0,0 0-217 0 0,0 0-216 0 0,0 0-215 0 0,0 0-224 0 0,0 0-239 0 0,0 0-201 0 0,0 0-150 0 0,-1-3-116 0 0,-1-1 21 0 0,3 4-145 0 0,-1 0 0 0 0,0 0 0 0 0,1 1 0 0 0,-1-1 0 0 0,0 0 1 0 0,1 0-1 0 0,-1 0 0 0 0,0 0 0 0 0,1 0 0 0 0,-1 1 0 0 0,1-1 0 0 0,-1 0 1 0 0,0 0-1 0 0,1 0 0 0 0,-1 0 0 0 0,1 0 0 0 0,-1 0 0 0 0,0 0 0 0 0,1 0 1 0 0,-1 0-1 0 0,0-1 0 0 0,1 1 0 0 0,-1 0 0 0 0,1 0 0 0 0,-1 0 0 0 0,0 0 1 0 0,1 0-1 0 0,-1-1 0 0 0,0 1 0 0 0,1 0 0 0 0,-1 0 0 0 0,0-1 0 0 0,0 1 1 0 0,1 0-1 0 0,-1 0 0 0 0,0-1 0 0 0,0 1 0 0 0,1 0 0 0 0,-1-1 0 0 0,0 1 1 0 0,0 0-1 0 0,0-1 0 0 0,1 1 0 0 0,-1 0 0 0 0,0-1 0 0 0,0 1 0 0 0,0-1 1 0 0,0 1-1 0 0,0 0 0 0 0,0-1 0 0 0,0 1 0 0 0,0-1-91 0 0,168 82-48 0 0,-207-52 106 0 0,-72 104-108 0 0,109-130-1577 0 0,-1 2 3408 0 0,0 2-300 0 0,1-4-4286 0 0,1-2-3703 0 0,1-1-5137 0 0,0-1 1730 0 0</inkml:trace>
  <inkml:trace contextRef="#ctx0" brushRef="#br0" timeOffset="3534.601">1216 244 0 0 0,'0'0'1651'0'0,"0"0"968"0"0,0 0 346 0 0,0 0-62 0 0,0 0-336 0 0,0 0-409 0 0,0 0-333 0 0,0 0-298 0 0,0 0-239 0 0,0 0-212 0 0,0 0-160 0 0,-2-3-128 0 0,-7-13-106 0 0,31 16 2058 0 0,-16 6-2641 0 0,0 0-1 0 0,0 1 0 0 0,-1-1 1 0 0,0 1-1 0 0,0 1 0 0 0,-1-1 1 0 0,0 1-1 0 0,0-1 0 0 0,0 1 1 0 0,-1 0-1 0 0,-1 0 0 0 0,1 1 0 0 0,-1-1 1 0 0,-1 1-1 0 0,1-1 0 0 0,-2 1 1 0 0,1-1-1 0 0,-1 1 0 0 0,0-1 1 0 0,-2 9-99 0 0,1-1 44 0 0,-2 1 1 0 0,0-1 0 0 0,-1 0 0 0 0,-1 0-1 0 0,0 0 1 0 0,-1 0 0 0 0,-1-1 0 0 0,0 0 0 0 0,-1 0-1 0 0,-3 4-44 0 0,6-12 44 0 0,1-1 0 0 0,-1 1 0 0 0,0-1 0 0 0,0 1 0 0 0,-1-2-1 0 0,0 1 1 0 0,0 0 0 0 0,0-1 0 0 0,0 0 0 0 0,-1-1 0 0 0,0 0-1 0 0,0 0 1 0 0,-1 0 0 0 0,1-1 0 0 0,-1 0 0 0 0,-3 1-44 0 0,35-23-3384 0 0,-14 10-1042 0 0,-3 4-2669 0 0,-3 1-4645 0 0</inkml:trace>
  <inkml:trace contextRef="#ctx0" brushRef="#br0" timeOffset="4183.657">1348 40 3321 0 0,'0'0'1431'0'0,"0"0"181"0"0,0 0 178 0 0,0 0 151 0 0,0 0-9 0 0,0 0-195 0 0,0 0-356 0 0,0 0-407 0 0,0 0-284 0 0,0 0-197 0 0,0 0-81 0 0,0 0 18 0 0,0 0 23 0 0,10-6 14 0 0,34-18 11 0 0,28 14 1119 0 0,-57 12-1225 0 0,-14-3-320 0 0,1 1-1 0 0,-1 0 1 0 0,1 0-1 0 0,0 0 0 0 0,-1 1 1 0 0,1-1-1 0 0,-1 0 1 0 0,1 1-1 0 0,-1-1 1 0 0,1 1-1 0 0,-1-1 0 0 0,1 1 1 0 0,-1-1-1 0 0,1 1 1 0 0,-1 0-1 0 0,0 0 1 0 0,1 0-1 0 0,-1 0 0 0 0,0 0 1 0 0,0 0-1 0 0,0 0 1 0 0,1 1-1 0 0,-1-1 1 0 0,0 0-1 0 0,-1 0 0 0 0,1 1 1 0 0,0-1-1 0 0,0 1 1 0 0,-1-1-1 0 0,1 1 1 0 0,-1-1-1 0 0,1 1 0 0 0,-1-1 1 0 0,1 1-1 0 0,-1-1 1 0 0,0 1-1 0 0,0 0 1 0 0,0-1-1 0 0,0 1 0 0 0,0-1 1 0 0,0 1-1 0 0,0 0 1 0 0,-1-1-1 0 0,1 1-51 0 0,-28 77 1885 0 0,19-59-1649 0 0,0-3-134 0 0,2 0 1 0 0,0 0-1 0 0,1 1 0 0 0,1-1 1 0 0,0 1-1 0 0,1 1 0 0 0,1-1 1 0 0,1 0-1 0 0,1 1 0 0 0,0 0 1 0 0,2-1-1 0 0,0 1 0 0 0,1-1 1 0 0,0 1-1 0 0,2-1 1 0 0,2 8-103 0 0,8 6 76 0 0,-11-25-64 0 0,0-1 0 0 0,0 1 1 0 0,0 0-1 0 0,-1 0 0 0 0,0 1 0 0 0,0-1 0 0 0,0 0 1 0 0,-1 1-1 0 0,0-1 0 0 0,-1 1 0 0 0,0-1 0 0 0,0 4-12 0 0,-3-8 39 0 0,1-1 0 0 0,-1 1 0 0 0,1-1 0 0 0,-1 1 0 0 0,0-1-1 0 0,0 0 1 0 0,0 0 0 0 0,0 0 0 0 0,0 0 0 0 0,-1-1 0 0 0,1 1-1 0 0,0-1 1 0 0,-1 0 0 0 0,1 0 0 0 0,-1 0 0 0 0,0 0 0 0 0,1-1 0 0 0,-1 1-1 0 0,1-1 1 0 0,-1 0 0 0 0,0 0 0 0 0,1 0 0 0 0,-1-1 0 0 0,-3 0-39 0 0,5 1 14 0 0,-2 0-4 0 0,0 0-1 0 0,0 1 1 0 0,0-2 0 0 0,0 1-1 0 0,0 0 1 0 0,1-1 0 0 0,-1 0-1 0 0,0 0 1 0 0,0 0 0 0 0,1 0-1 0 0,-1 0 1 0 0,1-1 0 0 0,-1 0-1 0 0,1 0 1 0 0,-1 0 0 0 0,1 0-1 0 0,-3-3-9 0 0,6 2-2189 0 0,2 2-9573 0 0,-1 0-560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53.3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0 178 0 0 0,'0'0'1760'0'0,"0"0"652"0"0,0 0 321 0 0,0 0 8 0 0,0 0-207 0 0,0 0-358 0 0,0 0-397 0 0,0 0-317 0 0,0 0-240 0 0,0 0-194 0 0,0 0-133 0 0,0 0-92 0 0,0 0-78 0 0,8 3 2832 0 0,159-14-2161 0 0,-159 9-1880 0 0,-16 1-1528 0 0,-1 1-3334 0 0,2-1-3659 0 0,5 0 1014 0 0</inkml:trace>
  <inkml:trace contextRef="#ctx0" brushRef="#br0" timeOffset="263.359">98 90 0 0 0,'0'0'3650'0'0,"0"0"-404"0"0,0 0-328 0 0,0 0-144 0 0,0 0-221 0 0,0 0-353 0 0,0 0-528 0 0,0 0-550 0 0,0 0-461 0 0,0 0-311 0 0,0 0-78 0 0,0 0 97 0 0,-9 15 1322 0 0,-12 102-713 0 0,27-112-5267 0 0,4-4-5915 0 0,-8-1 6824 0 0,0 0-3203 0 0</inkml:trace>
  <inkml:trace contextRef="#ctx0" brushRef="#br0" timeOffset="574.956">281 67 8370 0 0,'0'0'3140'0'0,"0"0"-611"0"0,0 0-545 0 0,0 0-439 0 0,0 0-305 0 0,0 0-150 0 0,0 0-101 0 0,0 0-46 0 0,0 0-44 0 0,0 0-72 0 0,0 0-106 0 0,0 0-127 0 0,0 0-90 0 0,1 9-49 0 0,-5 78 983 0 0,-17-4-1013 0 0,16-79-917 0 0,4-3-4128 0 0,1-1-4487 0 0,0 0-2311 0 0</inkml:trace>
  <inkml:trace contextRef="#ctx0" brushRef="#br0" timeOffset="783.853">405 96 14419 0 0,'0'0'1107'0'0,"0"0"-323"0"0,0 0 35 0 0,0 0 232 0 0,0 0 184 0 0,0 0 40 0 0,0 0-175 0 0,0 0-249 0 0,0 0-183 0 0,0 0-151 0 0,0 0-143 0 0,0 0-93 0 0,0 0-71 0 0,-3 11-58 0 0,-20 79 137 0 0,21-87-189 0 0,1-2 531 0 0,1 0-3207 0 0,-1 0-2726 0 0,1 0-3832 0 0,0-1 283 0 0</inkml:trace>
  <inkml:trace contextRef="#ctx0" brushRef="#br0" timeOffset="1154.365">453 30 9074 0 0,'0'0'1790'0'0,"0"0"-219"0"0,0 0-111 0 0,0 0-20 0 0,0 0-110 0 0,0 0-198 0 0,0 0-230 0 0,0 0-225 0 0,0 0-125 0 0,0 0-45 0 0,0 0-43 0 0,0 0-13 0 0,0 0-3 0 0,-2 9-23 0 0,-4 24 5 0 0,6-31-362 0 0,1-1 1 0 0,-1 0-1 0 0,1 1 1 0 0,0-1-1 0 0,-1 0 0 0 0,1 0 1 0 0,0 1-1 0 0,0-1 1 0 0,0 0-1 0 0,0 0 0 0 0,0 0 1 0 0,0 0-1 0 0,0 0 1 0 0,0-1-1 0 0,0 1 0 0 0,1 0 1 0 0,-1 0-1 0 0,0-1 1 0 0,1 1-1 0 0,-1-1 1 0 0,0 1-1 0 0,1-1 0 0 0,-1 0 1 0 0,0 1-1 0 0,1-1 1 0 0,-1 0-1 0 0,1 0 0 0 0,-1 0 1 0 0,1 0-1 0 0,-1 0 1 0 0,1 0-69 0 0,2 0 161 0 0,64 15 838 0 0,-83 32-170 0 0,-85 65-91 0 0,94-102-741 0 0,5-9-4930 0 0,2 1-5180 0 0,0-2-1475 0 0</inkml:trace>
  <inkml:trace contextRef="#ctx0" brushRef="#br0" timeOffset="1797.998">676 1 7658 0 0,'0'0'2204'0'0,"0"0"106"0"0,0 0-20 0 0,0 0-144 0 0,0 0-289 0 0,0 0-352 0 0,0 0-392 0 0,0 0-381 0 0,0 0-297 0 0,0 0-123 0 0,0 0 11 0 0,0 0 56 0 0,0 0 89 0 0,2 3 39 0 0,4 11-388 0 0,-1-1 1 0 0,0 1 0 0 0,-1 0 0 0 0,0 1 0 0 0,-1-1 0 0 0,-1 0 0 0 0,0 1-1 0 0,-1 0 1 0 0,0-1 0 0 0,-2 1 0 0 0,1 0 0 0 0,-2-1 0 0 0,0 1 0 0 0,-1-1-1 0 0,0 1 1 0 0,-1-1 0 0 0,-1 0 0 0 0,0-1 0 0 0,-1 1 0 0 0,0-1 0 0 0,-1 0-1 0 0,-1 0 1 0 0,0-1 0 0 0,-9 10-120 0 0,-6 2 259 0 0,18-19-3394 0 0,22-16-8939 0 0,-12 7 541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14.3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 4 2320 0 0,'0'0'2182'0'0,"0"0"-247"0"0,0 0 207 0 0,0 0 360 0 0,0 0 65 0 0,0 0-350 0 0,0 0-536 0 0,0 0-443 0 0,0 0-303 0 0,0 0-156 0 0,0 0-115 0 0,0 0-93 0 0,-6 1 1354 0 0,5-1 2494 0 0,205-1-4010 0 0,-204 1-386 0 0,0 0-6 0 0,0 0 3 0 0,0 0 15 0 0,0 0-2 0 0,0 0 2 0 0,0 0 3 0 0,0 0-19 0 0,0 0 0 0 0,0 0-29 0 0,0 0 14 0 0,0 0 12 0 0,0 0 2 0 0,0 0-25 0 0,0 0-20 0 0,0-2-1297 0 0,0 1-3975 0 0,0 1-6087 0 0,0 0 676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0.8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18 9850 0 0,'0'0'1889'0'0,"0"0"-118"0"0,0 0-90 0 0,0 0 41 0 0,0 0-75 0 0,0 0-137 0 0,0 0-226 0 0,0 0-275 0 0,0 0-230 0 0,0 0-245 0 0,0 0-172 0 0,-2-3-137 0 0,0 0-219 0 0,3 3 1 0 0,-1 1 0 0 0,0-1-1 0 0,0 0 1 0 0,1 0 0 0 0,-1 0-1 0 0,0 0 1 0 0,1 0 0 0 0,-1 0 0 0 0,0 0-1 0 0,1 0 1 0 0,-1-1 0 0 0,0 1 0 0 0,0 0-1 0 0,1 0 1 0 0,-1 0 0 0 0,0 0 0 0 0,0 0-1 0 0,1 0 1 0 0,-1-1 0 0 0,0 1 0 0 0,0 0-1 0 0,1 0 1 0 0,-1 0 0 0 0,0 0-1 0 0,0-1 1 0 0,0 1 0 0 0,1 0 0 0 0,-1 0-1 0 0,0-1 1 0 0,0 1 0 0 0,0 0 0 0 0,0 0-1 0 0,0-1 1 0 0,1 1 0 0 0,-1 0 0 0 0,0-1-1 0 0,0 1 1 0 0,0 0 0 0 0,0 0-1 0 0,0-1 1 0 0,0 1 0 0 0,0 0 0 0 0,0-1-1 0 0,0 1 1 0 0,0 0 0 0 0,0-1 0 0 0,0 1-1 0 0,0 0 1 0 0,0 0 0 0 0,-1-1 0 0 0,1 1-1 0 0,0 0 1 0 0,0-1 0 0 0,0 1 0 0 0,0 0-1 0 0,0 0 1 0 0,-1-1 0 0 0,1 1-1 0 0,0 0 1 0 0,0 0 0 0 0,-1-1-7 0 0,159 10 1142 0 0,-174 16-70 0 0,-134 104-633 0 0,149-128-441 0 0,1-1 1 0 0,-1 1 0 0 0,1 0 0 0 0,-1-1 0 0 0,0 1 0 0 0,1 0 0 0 0,0-1 0 0 0,-1 1 0 0 0,1 0 0 0 0,-1 0 0 0 0,1-1-1 0 0,0 1 1 0 0,-1 0 0 0 0,1 0 0 0 0,0-1 0 0 0,0 1 0 0 0,0 0 0 0 0,0 0 0 0 0,0 0 0 0 0,0 0 0 0 0,0-1 0 0 0,0 1 0 0 0,0 0-1 0 0,0 0 1 0 0,0 0 0 0 0,0 0 0 0 0,1-1 0 0 0,-1 1 0 0 0,0 0 0 0 0,1 0 0 0 0,-1-1 0 0 0,0 1 0 0 0,1 0 0 0 0,-1 0 0 0 0,1-1-1 0 0,-1 1 1 0 0,1-1 0 0 0,-1 1 0 0 0,1 0 0 0 0,0-1 0 0 0,-1 1 0 0 0,1-1 0 0 0,0 1 0 0 0,-1-1 0 0 0,1 0 0 0 0,0 1-1 0 0,0-1 1 0 0,-1 0 0 0 0,1 1 0 0 0,0-1 1 0 0,50 8 145 0 0,-39-7-122 0 0,59 2 192 0 0,-68-3-1345 0 0,0-2-6981 0 0,-1 1-210 0 0,-1 0-1778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15.0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14 196 12059 0 0,'0'0'1400'0'0,"0"0"43"0"0,0 0 71 0 0,0 0 91 0 0,0 0 10 0 0,0 0-109 0 0,0 0-269 0 0,0 0-359 0 0,0 0-318 0 0,0 0-233 0 0,0 0-46 0 0,0 0 90 0 0,0 0 92 0 0,4 4 53 0 0,-2-1-460 0 0,0 0 1 0 0,0 0-1 0 0,-1-1 1 0 0,1 1-1 0 0,-1 0 1 0 0,0 1-1 0 0,0-1 0 0 0,0 0 1 0 0,0 0-1 0 0,-1 0 1 0 0,1 1-1 0 0,-1-1 1 0 0,0 0-1 0 0,0 0 1 0 0,0 1-1 0 0,0-1 1 0 0,0 0-1 0 0,-1 0 0 0 0,0 1 1 0 0,1-1-1 0 0,-1 0 1 0 0,-1 2-57 0 0,1 0 31 0 0,-19 171 599 0 0,18-161-2528 0 0,-2 19-8148 0 0,4-33 3010 0 0,0-1-1662 0 0</inkml:trace>
  <inkml:trace contextRef="#ctx0" brushRef="#br0" timeOffset="265.825">134 268 10498 0 0,'0'0'2175'0'0,"0"0"-686"0"0,0 0-430 0 0,0 0 38 0 0,0 0 231 0 0,0 0 193 0 0,0 0-100 0 0,0 0-283 0 0,0 0-246 0 0,-2 10-205 0 0,-21 90 1001 0 0,21-59-1577 0 0,4-25-3418 0 0,0-13-1740 0 0,1-2-3356 0 0,-2-1 56 0 0</inkml:trace>
  <inkml:trace contextRef="#ctx0" brushRef="#br0" timeOffset="445.82">258 270 3905 0 0,'0'0'3501'0'0,"0"0"-768"0"0,0 0-900 0 0,0 0-397 0 0,0 0-33 0 0,0 0 148 0 0,0 0 72 0 0,0 0-235 0 0,0 0-306 0 0,0 0-231 0 0,-4 12-164 0 0,-30 98 1224 0 0,29-68-2024 0 0,4-33-4336 0 0,0-1-4536 0 0,0-6-1372 0 0</inkml:trace>
  <inkml:trace contextRef="#ctx0" brushRef="#br0" timeOffset="806.884">374 196 12323 0 0,'0'0'1963'0'0,"0"0"-652"0"0,0 0-99 0 0,0 0 127 0 0,0 0-3 0 0,0 0-182 0 0,0 0-321 0 0,0 0-369 0 0,0 0-225 0 0,0 0-67 0 0,0 0-8 0 0,0 0 38 0 0,0 0 15 0 0,-3 5-10 0 0,2-5-207 0 0,1 0 18 0 0,-1 1 0 0 0,0 0 0 0 0,0-1 0 0 0,0 1 0 0 0,1 0 0 0 0,-1 0 0 0 0,0 0-1 0 0,1 0 1 0 0,-1-1 0 0 0,1 1 0 0 0,-1 0 0 0 0,1 0 0 0 0,0 0 0 0 0,-1 0 0 0 0,1 0 0 0 0,0 0 0 0 0,-1 0 0 0 0,1 0 0 0 0,0 1 0 0 0,0-1 0 0 0,0 0 0 0 0,0 0 0 0 0,0 0 0 0 0,0 0 0 0 0,1 0 0 0 0,-1 0 0 0 0,0 0 0 0 0,0 0 0 0 0,1 0 0 0 0,-1 0 0 0 0,0 0 0 0 0,1 0 0 0 0,-1 0 0 0 0,1 0 0 0 0,0 0 0 0 0,-1-1 0 0 0,1 1 0 0 0,0 0 0 0 0,-1 0 0 0 0,1 0 0 0 0,0-1 0 0 0,0 1 0 0 0,0 0 0 0 0,-1-1 0 0 0,1 1 0 0 0,0-1 0 0 0,0 1 0 0 0,0-1-1 0 0,0 0 1 0 0,0 1-18 0 0,104 62 1097 0 0,-104-59-1046 0 0,-1 0 1 0 0,0-1-1 0 0,0 1 1 0 0,0 0 0 0 0,0 0-1 0 0,-1 0 1 0 0,1 0-1 0 0,-1-1 1 0 0,0 1-1 0 0,0 0 1 0 0,0-1 0 0 0,-1 1-1 0 0,1-1 1 0 0,-1 1-1 0 0,0-1 1 0 0,0 1-1 0 0,0-1 1 0 0,0 0-1 0 0,-1 0 1 0 0,1 0 0 0 0,-1-1-1 0 0,0 1 1 0 0,0 0-1 0 0,0-1 1 0 0,0 0-1 0 0,0 0 1 0 0,-1 1-52 0 0,-36 30 367 0 0,27-24-317 0 0,1 1 0 0 0,0 1-1 0 0,1-1 1 0 0,0 2 0 0 0,0-1-1 0 0,1 2 1 0 0,-7 11-50 0 0,19-15-2478 0 0,9-14-7779 0 0,-8 2 987 0 0</inkml:trace>
  <inkml:trace contextRef="#ctx0" brushRef="#br0" timeOffset="1677.969">496 37 7866 0 0,'0'0'1459'0'0,"0"0"-519"0"0,0 0-23 0 0,0 0 261 0 0,0 0 220 0 0,0 0 91 0 0,0 0-119 0 0,0 0-302 0 0,0 0-294 0 0,0 0-269 0 0,0 0-153 0 0,0 0-65 0 0,4-6-30 0 0,-1 3-204 0 0,-2 1-10 0 0,1 0 0 0 0,-1 0 0 0 0,0 0 0 0 0,1 0 0 0 0,0 0 0 0 0,-1 1 0 0 0,1-1 0 0 0,0 1 0 0 0,0-1 0 0 0,-1 1 0 0 0,1 0 0 0 0,1 0 0 0 0,-1-1 0 0 0,0 1 0 0 0,0 1 0 0 0,0-1 0 0 0,0 0 0 0 0,1 1 0 0 0,-1-1 0 0 0,0 1 0 0 0,0-1 0 0 0,3 1-43 0 0,100 18 3617 0 0,-103-16-3513 0 0,-1 1 0 0 0,0-1-1 0 0,1 1 1 0 0,-1 0 0 0 0,0-1 0 0 0,0 1 0 0 0,-1 0 0 0 0,1 0-1 0 0,-1 0 1 0 0,1 0 0 0 0,-1-1 0 0 0,0 1 0 0 0,0 0 0 0 0,0 0-1 0 0,0 0 1 0 0,-1 0 0 0 0,1 0 0 0 0,-1 0 0 0 0,0-1 0 0 0,0 1-1 0 0,0 0 1 0 0,0 0 0 0 0,0-1-104 0 0,-1 9 202 0 0,-20 107 622 0 0,6 1 0 0 0,0 84-824 0 0,17 69 206 0 0,-1-269-179 0 0,0 0 0 0 0,0-1 0 0 0,0 1 1 0 0,-1 0-1 0 0,1 0 0 0 0,-1-1 1 0 0,0 1-1 0 0,0 0 0 0 0,0-1 0 0 0,0 1 1 0 0,0-1-1 0 0,-1 0 0 0 0,1 1 0 0 0,-1-1 1 0 0,1 0-1 0 0,-1 0 0 0 0,0 1 1 0 0,0-2-1 0 0,0 1 0 0 0,0 0 0 0 0,0 0 1 0 0,0-1-1 0 0,-1 1 0 0 0,1-1 1 0 0,0 1-1 0 0,-1-1 0 0 0,0 0 0 0 0,1 0 1 0 0,-1 0-1 0 0,1 0 0 0 0,-1-1 1 0 0,0 1-1 0 0,0-1 0 0 0,1 0 0 0 0,-1 0 1 0 0,0 0-1 0 0,0 0 0 0 0,1 0 1 0 0,-1 0-1 0 0,0-1 0 0 0,1 1 0 0 0,-1-1 1 0 0,0 0-1 0 0,1 0 0 0 0,-1 0 1 0 0,1 0-1 0 0,-1 0 0 0 0,0-1-27 0 0,-78-24 295 0 0,85 24-3214 0 0,3 1-3224 0 0,-7 2 3737 0 0,5-1-10353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12.1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6 263 0 0 0,'0'0'2789'0'0,"0"0"75"0"0,0 0 109 0 0,0 0-94 0 0,0 0-320 0 0,0 0-430 0 0,0 0-429 0 0,0 0-333 0 0,0 0-251 0 0,0 0-207 0 0,0 0-153 0 0,0 0-120 0 0,0 0-91 0 0,-6 0 4302 0 0,82 1-4277 0 0,67-18-448 0 0,-174 21-883 0 0,9 0-147 0 0,7-3-3819 0 0,4-2-3379 0 0,0-1-4989 0 0,8 1 11931 0 0</inkml:trace>
  <inkml:trace contextRef="#ctx0" brushRef="#br0" timeOffset="192.349">114 184 0 0 0,'0'0'1948'0'0,"1"-11"970"0"0,8-40 1190 0 0,-4 23 7181 0 0,-24 96-4868 0 0,-3 16-5761 0 0,12-12-578 0 0,9-56-5208 0 0,0-1-5385 0 0,1-13-1038 0 0</inkml:trace>
  <inkml:trace contextRef="#ctx0" brushRef="#br0" timeOffset="504.202">358 7 19188 0 0,'0'0'790'0'0,"0"0"-189"0"0,0 0-237 0 0,0 0-41 0 0,0 0 156 0 0,0 0 246 0 0,0 0 211 0 0,0 0 30 0 0,0 0-99 0 0,0 0-178 0 0,0 12-187 0 0,-15 163 1339 0 0,-19-37-2214 0 0,31-133-2087 0 0,2-5-3310 0 0,0 1-5183 0 0,1-1 2238 0 0</inkml:trace>
  <inkml:trace contextRef="#ctx0" brushRef="#br0" timeOffset="728.166">468 109 15947 0 0,'0'0'1763'0'0,"0"0"-458"0"0,0 0-337 0 0,0 0-124 0 0,0 0 59 0 0,0 0 97 0 0,0 0-2 0 0,0 0-93 0 0,0 0-186 0 0,0 0-177 0 0,0 0-144 0 0,0 0-104 0 0,-3 11-77 0 0,-22 96 199 0 0,25-105-1785 0 0,-2 14 2801 0 0,0-12-7242 0 0,1-2-7207 0 0,1-2 4562 0 0</inkml:trace>
  <inkml:trace contextRef="#ctx0" brushRef="#br0" timeOffset="1256.052">635 134 4105 0 0,'0'0'2945'0'0,"0"0"-313"0"0,0 0-170 0 0,0 0-66 0 0,0 0-184 0 0,0 0-339 0 0,0 0-380 0 0,0 0-338 0 0,0 0-302 0 0,0 0-235 0 0,0 0-182 0 0,0 0-143 0 0,-8-2-77 0 0,-22-6-32 0 0,29 9-159 0 0,-1 0 0 0 0,1 0-1 0 0,-1 0 1 0 0,1 1 0 0 0,0-1 0 0 0,-1 0-1 0 0,1 1 1 0 0,0-1 0 0 0,0 0 0 0 0,0 1-1 0 0,0-1 1 0 0,0 1 0 0 0,0 0-1 0 0,0-1 1 0 0,1 1 0 0 0,-1 0 0 0 0,1-1-1 0 0,-1 1 1 0 0,1 0 0 0 0,-1 0 0 0 0,1 0-1 0 0,0-1 1 0 0,0 1 0 0 0,0 0 0 0 0,0 0-1 0 0,0 0 1 0 0,0 0 0 0 0,1-1 0 0 0,-1 2-25 0 0,2 0 47 0 0,-1-1 1 0 0,0 1-1 0 0,1-1 0 0 0,0 0 1 0 0,-1 1-1 0 0,1-1 1 0 0,0 0-1 0 0,0 0 1 0 0,0 0-1 0 0,0-1 1 0 0,0 1-1 0 0,1 0 1 0 0,-1-1-1 0 0,1 1 1 0 0,-1-1-1 0 0,1 0 0 0 0,-1 0 1 0 0,1 0-1 0 0,-1 0 1 0 0,1-1-1 0 0,0 1 1 0 0,0 0-1 0 0,-1-1 1 0 0,1 0-1 0 0,0 0 1 0 0,0 0-1 0 0,0 0 1 0 0,-1 0-1 0 0,1-1 0 0 0,0 1 1 0 0,0-1-1 0 0,-1 1 1 0 0,1-1-1 0 0,0 0 1 0 0,-1 0-1 0 0,1-1 1 0 0,-1 1-1 0 0,1 0 1 0 0,1-2-48 0 0,-4 1 11 0 0,1 0 0 0 0,-1-1 0 0 0,0 1 0 0 0,0 0 0 0 0,-1 0 0 0 0,1 0 1 0 0,0 0-1 0 0,-1 0 0 0 0,1 0 0 0 0,-1 0 0 0 0,1 0 0 0 0,-1 0 0 0 0,0 0 0 0 0,0 0 1 0 0,0 0-1 0 0,0 1 0 0 0,0-1 0 0 0,-1 0 0 0 0,1 1 0 0 0,0-1 0 0 0,-1 1 0 0 0,1-1 1 0 0,-1 1-1 0 0,1 0 0 0 0,-1-1 0 0 0,0 1 0 0 0,0 0 0 0 0,0 0 0 0 0,1 0 1 0 0,-1 0-1 0 0,0 1 0 0 0,-1-1-11 0 0,-13-12-320 0 0,2-18-4196 0 0,18 16-2517 0 0,5 0-4035 0 0,-4 9 7207 0 0</inkml:trace>
  <inkml:trace contextRef="#ctx0" brushRef="#br0" timeOffset="1527.925">701 1 0 0 0,'0'0'2986'0'0,"0"0"-241"0"0,0 0-182 0 0,0 0-207 0 0,0 0-238 0 0,0 0-275 0 0,0 0-361 0 0,0 0-374 0 0,0 0-329 0 0,0 0-196 0 0,0 0-61 0 0,0 0 49 0 0,0 0 97 0 0,-5 6 51 0 0,1-1-591 0 0,4-4-98 0 0,-1-1-1 0 0,0 1 1 0 0,1-1 0 0 0,-1 1 0 0 0,0-1 0 0 0,1 1-1 0 0,-1 0 1 0 0,1-1 0 0 0,-1 1 0 0 0,1 0 0 0 0,-1-1-1 0 0,1 1 1 0 0,-1 0 0 0 0,1-1 0 0 0,0 1 0 0 0,-1 0-1 0 0,1 0 1 0 0,0 0 0 0 0,0-1 0 0 0,-1 1 0 0 0,1 0 0 0 0,0 0-1 0 0,0 0 1 0 0,0 0 0 0 0,0 0 0 0 0,0-1 0 0 0,0 1-1 0 0,0 0 1 0 0,1 0 0 0 0,-1 0 0 0 0,0-1 0 0 0,0 1-1 0 0,1 0 1 0 0,-1 0 0 0 0,0 0 0 0 0,1-1 0 0 0,-1 1-1 0 0,1 0 1 0 0,-1-1 0 0 0,1 1 0 0 0,-1 0 0 0 0,1-1-1 0 0,-1 1 1 0 0,1-1 0 0 0,0 1 0 0 0,-1-1 0 0 0,1 1 0 0 0,0-1-1 0 0,0 1 1 0 0,-1-1 0 0 0,1 1 0 0 0,0-1 0 0 0,0 0-1 0 0,0 0 1 0 0,-1 1 0 0 0,1-1 0 0 0,0 0 0 0 0,1 0-30 0 0,46 13 1000 0 0,-40-13-896 0 0,1 1 0 0 0,-1 1 0 0 0,0 0 0 0 0,-1 0 0 0 0,1 0 0 0 0,0 1 0 0 0,-1 0 0 0 0,1 0-1 0 0,-1 1 1 0 0,0 0 0 0 0,0 1 0 0 0,0-1 0 0 0,-1 1 0 0 0,0 0 0 0 0,0 1 0 0 0,0 0 0 0 0,0 0 0 0 0,2 4-104 0 0,-6-6 42 0 0,-1-1 1 0 0,-1 1 0 0 0,1-1-1 0 0,0 1 1 0 0,-1-1-1 0 0,0 1 1 0 0,0 0 0 0 0,0-1-1 0 0,0 1 1 0 0,0-1-1 0 0,-1 1 1 0 0,0-1-1 0 0,1 1 1 0 0,-1-1 0 0 0,-1 1-1 0 0,1-1 1 0 0,0 0-1 0 0,-1 1 1 0 0,0-1-1 0 0,0 0 1 0 0,0 0 0 0 0,0 0-1 0 0,0-1 1 0 0,-2 3-43 0 0,-68 65 540 0 0,62-61-498 0 0,-3 0-111 0 0,-26 37-1568 0 0,39-44-1399 0 0,2-2-5940 0 0,-2 0 8522 0 0,2 0-11181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10.53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12 138 7706 0 0,'0'0'2407'0'0,"0"0"-1147"0"0,0 0-306 0 0,0 0 282 0 0,0 0 382 0 0,0 0 331 0 0,0 0 53 0 0,4-11-208 0 0,13-46 1625 0 0,-17 99-673 0 0,-16 43-1553 0 0,0 49-3793 0 0,18-126-2420 0 0,1-3-5531 0 0,-2-3 438 0 0</inkml:trace>
  <inkml:trace contextRef="#ctx0" brushRef="#br0" timeOffset="307.024">140 147 15859 0 0,'0'0'1021'0'0,"0"0"-181"0"0,0 0 92 0 0,0 0 168 0 0,0 0 66 0 0,0 0-89 0 0,0 0-222 0 0,-8 11-244 0 0,-25 32-192 0 0,32-41-378 0 0,-1 0-1 0 0,1 0 1 0 0,0 0 0 0 0,0 0-1 0 0,1 0 1 0 0,-1 1 0 0 0,0-1 0 0 0,1 0-1 0 0,-1 1 1 0 0,1-1 0 0 0,0 0 0 0 0,-1 1-1 0 0,1-1 1 0 0,0 0 0 0 0,1 1 0 0 0,-1-1-1 0 0,0 0 1 0 0,1 0 0 0 0,-1 1 0 0 0,1-1-1 0 0,0 0 1 0 0,-1 0 0 0 0,1 1 0 0 0,0-1-1 0 0,1 0 1 0 0,-1 0 0 0 0,0 0 0 0 0,0 0-1 0 0,1-1 1 0 0,-1 1 0 0 0,1 0 0 0 0,0-1-1 0 0,0 1 1 0 0,-1-1 0 0 0,1 1 0 0 0,0-1-1 0 0,0 0 1 0 0,0 1 0 0 0,0-1 0 0 0,1-1-1 0 0,-1 1 1 0 0,0 0 0 0 0,0 0 0 0 0,0-1-1 0 0,1 1 1 0 0,-1-1 0 0 0,0 0 0 0 0,1 1-1 0 0,-1-1 1 0 0,0 0 0 0 0,1-1 0 0 0,-1 1-1 0 0,0 0 1 0 0,1-1 0 0 0,-1 1-1 0 0,0-1 1 0 0,0 0 0 0 0,1 0 0 0 0,-1 1-1 0 0,0-2 1 0 0,0 1 0 0 0,0 0 0 0 0,0 0-1 0 0,0-1 1 0 0,0 1 0 0 0,-1-1 0 0 0,1 1-41 0 0,-1 0 23 0 0,0 0-1 0 0,0 0 1 0 0,0 0 0 0 0,0 1 0 0 0,-1-1 0 0 0,1 0 0 0 0,0 0 0 0 0,-1 0 0 0 0,1-1 0 0 0,0 1 0 0 0,-1 0 0 0 0,0 0-1 0 0,1 0 1 0 0,-1 0 0 0 0,0 0 0 0 0,1-1 0 0 0,-1 1 0 0 0,0 0 0 0 0,0 0 0 0 0,0 0 0 0 0,0-1 0 0 0,0 1 0 0 0,0 0-1 0 0,0 0 1 0 0,0-1 0 0 0,-1 1 0 0 0,1 0 0 0 0,0 0 0 0 0,-1 0 0 0 0,1 0 0 0 0,-1 0 0 0 0,0-1 0 0 0,1 1-1 0 0,-1 0 1 0 0,0 0 0 0 0,1 0 0 0 0,-1 1 0 0 0,0-1 0 0 0,0 0 0 0 0,0 0 0 0 0,0 0 0 0 0,0 0 0 0 0,0 1 0 0 0,0-1-1 0 0,0 1 1 0 0,0-1-23 0 0,-53-34-43 0 0,51 33 56 0 0,-11-5 168 0 0,7 4-3986 0 0,16 7-9252 0 0,-4-3 2105 0 0</inkml:trace>
  <inkml:trace contextRef="#ctx0" brushRef="#br0" timeOffset="590.856">347 141 14131 0 0,'0'0'1990'0'0,"0"0"-182"0"0,0 0-83 0 0,0 0-42 0 0,0 0-196 0 0,0 0-310 0 0,0 0-351 0 0,0 0-336 0 0,0 0-234 0 0,0 0-100 0 0,0 0 14 0 0,0 0 67 0 0,0 0 59 0 0,-3 6 19 0 0,-32 141 847 0 0,34-143-2039 0 0,0 5 591 0 0,2-7-5335 0 0,2-2-5619 0 0,-1 0 1355 0 0</inkml:trace>
  <inkml:trace contextRef="#ctx0" brushRef="#br0" timeOffset="988.991">452 1 13603 0 0,'0'0'1920'0'0,"0"0"-315"0"0,0 0-298 0 0,0 0-54 0 0,0 0-98 0 0,0 0-149 0 0,0 0-173 0 0,0 0-182 0 0,0 0-122 0 0,0 0-128 0 0,0 0-127 0 0,0 0-74 0 0,-9 7-28 0 0,-23 24 0 0 0,31-30-151 0 0,1 0 0 0 0,0 1 0 0 0,-1-1 0 0 0,1 0-1 0 0,0 0 1 0 0,0 0 0 0 0,0 0 0 0 0,0 1 0 0 0,0-1-1 0 0,0 0 1 0 0,0 0 0 0 0,0 0 0 0 0,1 1 0 0 0,-1-1 0 0 0,0 0-1 0 0,1 0 1 0 0,-1 0 0 0 0,1 0 0 0 0,-1 0 0 0 0,1 0-1 0 0,0 0 1 0 0,-1 0 0 0 0,1 0 0 0 0,0 0 0 0 0,0 0 0 0 0,-1 0-1 0 0,1 0 1 0 0,0-1 0 0 0,0 1 0 0 0,0 0 0 0 0,0-1-1 0 0,0 1 1 0 0,0 0 0 0 0,0-1 0 0 0,1 0 0 0 0,-1 1-1 0 0,0-1 1 0 0,1 1-21 0 0,1 1 87 0 0,167 78 986 0 0,-169-79-1057 0 0,1 1 0 0 0,-1-1 0 0 0,0 0-1 0 0,1 1 1 0 0,-1-1 0 0 0,0 1 0 0 0,0-1-1 0 0,0 1 1 0 0,0 0 0 0 0,-1 0 0 0 0,1-1-1 0 0,0 1 1 0 0,-1 0 0 0 0,1 0 0 0 0,-1 0-1 0 0,0-1 1 0 0,1 1 0 0 0,-1 0-1 0 0,0 0 1 0 0,0 0 0 0 0,0 0 0 0 0,-1 0-1 0 0,1 0 1 0 0,0-1 0 0 0,-1 1 0 0 0,1 0-1 0 0,-1 0 1 0 0,1 0 0 0 0,-1-1 0 0 0,0 1-1 0 0,0 0 1 0 0,0-1 0 0 0,0 1 0 0 0,0-1-1 0 0,0 1 1 0 0,-1 0-16 0 0,-52 54 625 0 0,46-49-596 0 0,-138 118 567 0 0,138-102-810 0 0,11-19-3334 0 0,6-8-5151 0 0,-6 3-3008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9.0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34 0 0 0,'0'0'3662'0'0,"0"0"-888"0"0,0 0-355 0 0,0 0 92 0 0,0 0-63 0 0,0 0-295 0 0,0 0-380 0 0,0 0-342 0 0,0 0-292 0 0,0 0-228 0 0,0 0-162 0 0,0 0-141 0 0,-5 0 5144 0 0,26-12-4662 0 0,-20 10-6382 0 0,-1-1-9054 0 0,0 2 4564 0 0</inkml:trace>
  <inkml:trace contextRef="#ctx0" brushRef="#br0" timeOffset="812.27">8 24 0 0 0,'0'0'1460'0'0,"0"0"749"0"0,0 0 289 0 0,0 0-3 0 0,0 0-139 0 0,0 0-294 0 0,0 0-308 0 0,0 0-306 0 0,0 0-302 0 0,0 0-174 0 0,0 0-128 0 0,0 0-118 0 0,-1-1-441 0 0,-1 0 7507 0 0,184-20-7562 0 0,-167 20-109 0 0,-25 2 242 0 0,-26 4-196 0 0,37-5-219 0 0,-1 0 0 0 0,0 0 0 0 0,1 0 0 0 0,-1 0 0 0 0,0 0 0 0 0,0 1 0 0 0,1-1 1 0 0,-1 0-1 0 0,0 0 0 0 0,1 0 0 0 0,-1 0 0 0 0,0 1 0 0 0,0-1 0 0 0,1 0 1 0 0,-1 0-1 0 0,0 0 0 0 0,0 1 0 0 0,1-1 0 0 0,-1 0 0 0 0,0 0 0 0 0,0 1 1 0 0,0-1-1 0 0,0 0 0 0 0,0 1 0 0 0,1-1 0 0 0,-1 0 0 0 0,0 1 0 0 0,0-1 1 0 0,0 0-1 0 0,0 0 0 0 0,0 1 0 0 0,0-1 0 0 0,0 0 0 0 0,0 1 0 0 0,0-1 1 0 0,0 0-1 0 0,0 1 0 0 0,0-1 0 0 0,0 0 0 0 0,0 1 0 0 0,0-1 0 0 0,-1 0 0 0 0,1 1 1 0 0,0-1-1 0 0,0 0 0 0 0,0 0 0 0 0,0 1 0 0 0,0-1 0 0 0,-1 0 0 0 0,1 0 1 0 0,0 1-1 0 0,0-1 0 0 0,-1 0 0 0 0,1 0 0 0 0,0 1 0 0 0,0-1 0 0 0,-1 0 1 0 0,1 0-1 0 0,0 0 0 0 0,-1 0 0 0 0,1 0 0 0 0,0 1 0 0 0,0-1 0 0 0,-1 0 52 0 0,10 3-5396 0 0,-2-2-4650 0 0,-3-1-120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30.60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45 19196 0 0,'0'0'984'0'0,"0"0"-728"0"0,0 0-144 0 0,0 0-24 0 0,0 0-80 0 0,0 0-8 0 0,0 0-24 0 0,0 0-112 0 0,0 0-136 0 0,0 0-360 0 0,0 0-768 0 0,0 0-1577 0 0,17-45-3024 0 0,-18 45-3201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32.55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 28 0 0 0,'0'0'1371'0'0,"0"0"189"0"0,0 0-3 0 0,0 0-37 0 0,0 0-92 0 0,0-5-107 0 0,0-13-60 0 0,-2 14 3702 0 0,-6 19-4637 0 0,15 165 3270 0 0,26 135-2159 0 0,-28-18-590 0 0,32 34-420 0 0,32 111-154 0 0,-1-229-115 0 0,-64-203 169 0 0,0-1-1759 0 0,-3-2-8386 0 0,-1-5-1304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34.11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46 0 0 0,'0'0'701'0'0,"0"0"996"0"0,0 0 175 0 0,0 0-31 0 0,0 0-29 0 0,0 0-73 0 0,0 0-92 0 0,0 0-151 0 0,0-8-146 0 0,0-22-187 0 0,0 22-211 0 0,0 8-190 0 0,0 0-197 0 0,0 0-133 0 0,0 0-57 0 0,0 0-39 0 0,0 0-12 0 0,0 0-28 0 0,0 0-56 0 0,0 0-37 0 0,0 0-47 0 0,0 0-32 0 0,0 0-13 0 0,0 28 1024 0 0,22 286 1569 0 0,1-142-1953 0 0,-22-160-1206 0 0,-4-7-6956 0 0,2-3-4258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5.6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88 46 0 0 0,'0'0'1616'0'0,"0"0"314"0"0,0 0 183 0 0,0 0 47 0 0,0 0-94 0 0,0 0-259 0 0,0 0-346 0 0,0 0-302 0 0,0 0-240 0 0,7-7-137 0 0,21-23-97 0 0,-21 22-99 0 0,-7 8-96 0 0,-29 9 927 0 0,-21-4 1363 0 0,49-19-792 0 0,4 18-1219 0 0,-18 323 1505 0 0,-13 7-1186 0 0,27-328-1053 0 0,0-4-13 0 0,0 1 1 0 0,0-1-1 0 0,0 0 0 0 0,0 1 1 0 0,0-1-1 0 0,0 1 1 0 0,1-1-1 0 0,-1 1 0 0 0,1-1 1 0 0,0 1-1 0 0,0-1 0 0 0,0 1 1 0 0,0 0-1 0 0,0-1 0 0 0,0 1 1 0 0,1-1-1 0 0,-1 1 0 0 0,1-1 1 0 0,0 1-1 0 0,0-1 0 0 0,0 0 1 0 0,0 1-1 0 0,0-1 1 0 0,0 0-1 0 0,1 0 0 0 0,-1 0 1 0 0,1 0-1 0 0,-1 0 0 0 0,1 0 1 0 0,0 0-1 0 0,0 0 0 0 0,0-1 1 0 0,0 1-1 0 0,0-1 0 0 0,0 1 1 0 0,0-1-1 0 0,1 0 0 0 0,-1 0 1 0 0,0 0-1 0 0,1 0 1 0 0,-1 0-1 0 0,1 0 0 0 0,-1-1-22 0 0,127-17 380 0 0,-127 5-2654 0 0,-6 2-4195 0 0,2 6-700 0 0,2 0-4601 0 0</inkml:trace>
  <inkml:trace contextRef="#ctx0" brushRef="#br0" timeOffset="715.619">329 99 7202 0 0,'0'0'5203'0'0,"0"0"-3028"0"0,0 0-724 0 0,0 0 119 0 0,0 0 58 0 0,0 0 27 0 0,0 0-106 0 0,0 0-289 0 0,0 0-366 0 0,0 0-342 0 0,0 0-235 0 0,0 0-52 0 0,0 0 57 0 0,2-3 75 0 0,-20 95 1717 0 0,14-77-2084 0 0,-1-2-68 0 0,1-1 1 0 0,1 1 0 0 0,0 0-1 0 0,0 0 1 0 0,2 0-1 0 0,-1 0 1 0 0,2 0 0 0 0,0 0-1 0 0,0 0 1 0 0,1 4 37 0 0,4-6-2362 0 0,1-5-6808 0 0,-3-4-2635 0 0</inkml:trace>
  <inkml:trace contextRef="#ctx0" brushRef="#br0" timeOffset="1351.611">426 150 13131 0 0,'0'0'924'0'0,"0"0"-64"0"0,0 0 99 0 0,0 0 249 0 0,0 0 115 0 0,0 0-22 0 0,0 0-220 0 0,-9 10-271 0 0,-26 34-213 0 0,33-43-555 0 0,1 0 0 0 0,0 0 1 0 0,0 0-1 0 0,0 0 0 0 0,0 0 0 0 0,0 0 0 0 0,0 0 1 0 0,0 1-1 0 0,0-1 0 0 0,0 0 0 0 0,0 1 0 0 0,1-1 1 0 0,-1 1-1 0 0,0-1 0 0 0,1 1 0 0 0,0-1 0 0 0,-1 1 1 0 0,1-1-1 0 0,0 1 0 0 0,0-1 0 0 0,0 1 0 0 0,0 0 1 0 0,0-1-1 0 0,0 1 0 0 0,0-1 0 0 0,0 1 0 0 0,1-1 1 0 0,-1 1-1 0 0,0-1 0 0 0,1 1 0 0 0,0-1 0 0 0,-1 1 1 0 0,1-1-1 0 0,0 0 0 0 0,0 1 0 0 0,-1-1 0 0 0,1 0 1 0 0,0 1-1 0 0,0-1 0 0 0,1 0 0 0 0,-1 0 0 0 0,0 0 1 0 0,0 0-1 0 0,0 0 0 0 0,1 0 0 0 0,-1-1 0 0 0,1 1 1 0 0,-1 0-1 0 0,2 0-42 0 0,66 6 1227 0 0,-67-7-1209 0 0,0 0-1 0 0,-1 0 0 0 0,1 0 1 0 0,0 0-1 0 0,0 0 0 0 0,-1-1 1 0 0,1 1-1 0 0,0-1 0 0 0,0 1 1 0 0,-1-1-1 0 0,1 1 0 0 0,0-1 0 0 0,-1 0 1 0 0,1 0-1 0 0,-1 0 0 0 0,1 0 1 0 0,-1 0-1 0 0,0 0 0 0 0,1 0 1 0 0,-1-1-1 0 0,0 1 0 0 0,0 0 1 0 0,0-1-1 0 0,0 1 0 0 0,0-1 1 0 0,0 1-1 0 0,0-1 0 0 0,0 1 0 0 0,-1-1 1 0 0,1 0-1 0 0,-1 1 0 0 0,1-1 1 0 0,-1 0-1 0 0,1 0 0 0 0,-1 1 1 0 0,0-1-1 0 0,0 0 0 0 0,0 0 1 0 0,0 0-1 0 0,0 1 0 0 0,0-1 1 0 0,-1 0-1 0 0,1 0 0 0 0,-1 1 0 0 0,1-1 1 0 0,-1 0-1 0 0,0 1 0 0 0,1-1 1 0 0,-1 1-1 0 0,0-1 0 0 0,0 0 1 0 0,0 1-1 0 0,0 0 0 0 0,0-1-17 0 0,-1-1-4 0 0,-1 0 0 0 0,1-1-1 0 0,-1 1 1 0 0,1 1-1 0 0,-1-1 1 0 0,0 0 0 0 0,0 0-1 0 0,0 1 1 0 0,0 0-1 0 0,-1 0 1 0 0,1 0 0 0 0,-1 0-1 0 0,1 0 1 0 0,-1 1-1 0 0,0-1 1 0 0,0 1 0 0 0,1 0-1 0 0,-1 0 1 0 0,0 0-1 0 0,-3 1 5 0 0,21 18-336 0 0,96-17 411 0 0,-49-6-72 0 0,-70 34 161 0 0,-1-13-51 0 0,8-14-101 0 0,0 0 0 0 0,0 1 0 0 0,0-1 0 0 0,0 1 0 0 0,0 0 0 0 0,1-1 0 0 0,-1 1 0 0 0,1 0 0 0 0,-1 0 0 0 0,1 0 0 0 0,0 0 0 0 0,0 0 0 0 0,1 0 0 0 0,-1 0 0 0 0,1 0 0 0 0,-1 0 0 0 0,1 0 0 0 0,0 0 0 0 0,0 1 0 0 0,0-1 0 0 0,1 0 0 0 0,-1 0 0 0 0,1 2-12 0 0,1-4 32 0 0,0 0 0 0 0,0 0 0 0 0,0 0 0 0 0,0 0 0 0 0,0 0 0 0 0,0-1-1 0 0,0 1 1 0 0,0-1 0 0 0,0 0 0 0 0,1 1 0 0 0,-1-1 0 0 0,0 0 0 0 0,0 0 0 0 0,0 0 0 0 0,0-1 0 0 0,0 1 0 0 0,0 0 0 0 0,1-1-1 0 0,-1 0 1 0 0,0 1 0 0 0,0-1 0 0 0,0 0 0 0 0,0 0 0 0 0,-1 0 0 0 0,1 0 0 0 0,0 0 0 0 0,0-1 0 0 0,-1 1 0 0 0,1 0-1 0 0,0-1 1 0 0,-1 1 0 0 0,0-1 0 0 0,1 0 0 0 0,-1 1 0 0 0,0-1 0 0 0,0 0 0 0 0,0 0 0 0 0,0 0 0 0 0,0 0 0 0 0,0 0 0 0 0,0 0-1 0 0,-1 0 1 0 0,1 0 0 0 0,-1-1-32 0 0,0-1 22 0 0,0 1-1 0 0,0-1 1 0 0,-1 1-1 0 0,1-1 0 0 0,-1 1 1 0 0,0 0-1 0 0,0-1 1 0 0,0 1-1 0 0,-1 0 1 0 0,1 0-1 0 0,-1 0 1 0 0,0 0-1 0 0,0 0 0 0 0,0 0 1 0 0,0 0-1 0 0,0 1 1 0 0,0-1-1 0 0,-1 1 1 0 0,1 0-1 0 0,-1-1 0 0 0,0 1 1 0 0,-1-1-22 0 0,-32-43-2347 0 0,37 29-4526 0 0,6 8-4507 0 0,-4 7 3473 0 0</inkml:trace>
  <inkml:trace contextRef="#ctx0" brushRef="#br0" timeOffset="1667.063">650 39 9370 0 0,'0'0'2997'0'0,"0"0"-433"0"0,0 0-437 0 0,0 0-494 0 0,0 0-457 0 0,0 0-420 0 0,0 0-309 0 0,0 0-148 0 0,0 0-30 0 0,0 0 46 0 0,0 0 59 0 0,0 0 20 0 0,0 0-21 0 0,4 9-35 0 0,16 30-36 0 0,42 11 560 0 0,-46-42-711 0 0,-12-7-112 0 0,-1 0 0 0 0,1 1 0 0 0,-1-1 1 0 0,1 0-1 0 0,-1 1 0 0 0,0 0 1 0 0,0 0-1 0 0,1 0 0 0 0,-2 0 0 0 0,1 0 1 0 0,0 1-1 0 0,0-1 0 0 0,-1 1 0 0 0,1 0 1 0 0,-1 0-1 0 0,0 0 0 0 0,0 0 1 0 0,0 0-1 0 0,0 0 0 0 0,0 0 0 0 0,-1 1 1 0 0,0-1-1 0 0,1 1 0 0 0,-1-1 0 0 0,-1 1 1 0 0,1-1-1 0 0,0 1 0 0 0,-1 0 1 0 0,0-1-1 0 0,0 1 0 0 0,0 0 0 0 0,0-1 1 0 0,0 1-1 0 0,-1 0 0 0 0,0-1 0 0 0,0 1 1 0 0,0-1-1 0 0,0 2-39 0 0,-81 92 1113 0 0,31-46-848 0 0,40-23-600 0 0,14-23-4805 0 0,3-4-5202 0 0,-4-1-1442 0 0</inkml:trace>
  <inkml:trace contextRef="#ctx0" brushRef="#br0" timeOffset="39201.727">371 387 0 0 0,'2'0'161'0'0,"-2"0"656"0"0,0 1 7947 0 0,0-1-6771 0 0,-1 2-10447 0 0,0-2 8276 0 0,1 2-2925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40.8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1391 13363 0 0,'0'0'368'0'0,"0"0"-117"0"0,0 0-106 0 0,0 0 18 0 0,0 0 130 0 0,0 0 194 0 0,0 0 161 0 0,0 0 103 0 0,0 0 8 0 0,0 0-81 0 0,0 0-107 0 0,-3 1-125 0 0,3-1-353 0 0,0 0 0 0 0,1 0 0 0 0,-1 1 1 0 0,0-1-1 0 0,0 0 0 0 0,0 0 0 0 0,0 0 0 0 0,0 0 1 0 0,0 1-1 0 0,1-1 0 0 0,-1 0 0 0 0,0 0 1 0 0,0 1-1 0 0,0-1 0 0 0,0 0 0 0 0,0 0 0 0 0,0 0 1 0 0,0 1-1 0 0,0-1 0 0 0,0 0 0 0 0,0 0 1 0 0,0 1-1 0 0,0-1 0 0 0,0 0 0 0 0,0 0 0 0 0,0 0 1 0 0,0 1-1 0 0,-1-1 0 0 0,1 0 0 0 0,0 0-93 0 0,79-59 2417 0 0,204-194-1189 0 0,-73 60-493 0 0,185-126-735 0 0,139-25 508 0 0,-359 237-365 0 0,-48 23 37 0 0,-128 85-173 0 0,1-1 0 0 0,0 0 0 0 0,-1 0 0 0 0,1 0 1 0 0,-1 0-1 0 0,1 0 0 0 0,0 1 0 0 0,-1-1 0 0 0,1 0 1 0 0,-1 0-1 0 0,1 0 0 0 0,0 0 0 0 0,-1 0 0 0 0,1 0 1 0 0,-1 0-1 0 0,1 0 0 0 0,0-1 0 0 0,-1 1 0 0 0,1 0 0 0 0,-1 0 1 0 0,1 0-1 0 0,0 0 0 0 0,-1 0 0 0 0,1-1 0 0 0,0 1 1 0 0,-1 0-1 0 0,1 0 0 0 0,0-1 0 0 0,-1 1 0 0 0,1 0 0 0 0,0 0 1 0 0,-1-1-1 0 0,1 1 0 0 0,0 0 0 0 0,0-1 0 0 0,-1 1 1 0 0,1-1-1 0 0,0 1 0 0 0,0 0 0 0 0,0-1 0 0 0,0 1 1 0 0,0 0-1 0 0,-1-1 0 0 0,1 1 0 0 0,0-1 0 0 0,0 1 0 0 0,0-1 1 0 0,0 1-1 0 0,0 0 0 0 0,0-1 0 0 0,0 1 0 0 0,0-1 1 0 0,0 1-1 0 0,1 0 0 0 0,-1-1 0 0 0,0 1 0 0 0,0-1 1 0 0,0 1-1 0 0,0 0 0 0 0,1-1 0 0 0,-1 1 0 0 0,0 0 0 0 0,0-1 1 0 0,1 1-1 0 0,-1 0 0 0 0,0-1 0 0 0,0 1 0 0 0,1 0 1 0 0,-1 0-1 0 0,1-1-7 0 0,-34 4-225 0 0,-30 35 845 0 0,40-17-4437 0 0,9-9-3061 0 0,0 0-4857 0 0,13-11 6337 0 0</inkml:trace>
  <inkml:trace contextRef="#ctx0" brushRef="#br0" timeOffset="267.897">1624 10 0 0 0,'0'0'3389'0'0,"0"0"67"0"0,0 0-354 0 0,0 0-525 0 0,0 0-601 0 0,0 0-579 0 0,0 0-400 0 0,0 0-179 0 0,0 0 3 0 0,0 0 74 0 0,0 0 23 0 0,12-2 10 0 0,36-5-60 0 0,-43 7-717 0 0,-1 0-1 0 0,1 1 0 0 0,-1 0 1 0 0,1-1-1 0 0,-1 2 1 0 0,1-1-1 0 0,-1 0 1 0 0,0 1-1 0 0,0 0 1 0 0,1 0-1 0 0,-1 0 0 0 0,-1 1 1 0 0,1-1-1 0 0,0 1 1 0 0,1 1-151 0 0,4 2 340 0 0,-7-5-280 0 0,1 1 1 0 0,-1-1-1 0 0,1 0 1 0 0,-1 1 0 0 0,1 0-1 0 0,-1 0 1 0 0,0-1-1 0 0,0 1 1 0 0,0 1 0 0 0,0-1-1 0 0,0 0 1 0 0,0 0-1 0 0,-1 1 1 0 0,1-1-1 0 0,-1 1 1 0 0,1-1 0 0 0,-1 1-1 0 0,0 0 1 0 0,0 0-1 0 0,0-1 1 0 0,-1 1 0 0 0,1 0-1 0 0,-1 0 1 0 0,1 0-1 0 0,-1 0 1 0 0,0 0 0 0 0,0-1-1 0 0,0 1 1 0 0,-1 0-1 0 0,1 0 1 0 0,-1 0-1 0 0,1 0 1 0 0,-1 0 0 0 0,0-1-1 0 0,0 1 1 0 0,0 0-1 0 0,-1-1 1 0 0,1 1 0 0 0,-1-1-1 0 0,1 1 1 0 0,-1-1-1 0 0,0 0 1 0 0,0 1 0 0 0,0-1-61 0 0,-59 64-978 0 0,24-29-8012 0 0,28-26-2830 0 0</inkml:trace>
  <inkml:trace contextRef="#ctx0" brushRef="#br0" timeOffset="9676.041">986 847 3113 0 0,'0'0'2898'0'0,"0"0"-593"0"0,0 0-391 0 0,0 0-247 0 0,0 0-134 0 0,0 0-146 0 0,0 0-215 0 0,0 0-159 0 0,0 0-142 0 0,0 0-109 0 0,0 0-68 0 0,2-8-47 0 0,0 4-868 0 0,-1 2 414 0 0,0 0 0 0 0,0 0 0 0 0,0-1 0 0 0,0 1 0 0 0,0 0-1 0 0,0-1 1 0 0,0 1 0 0 0,-1-1 0 0 0,1 1 0 0 0,-1-1 0 0 0,0 1 0 0 0,0-1 0 0 0,0 1 0 0 0,0-1 0 0 0,0 1 0 0 0,-1-1 0 0 0,1 1 0 0 0,-1-1 0 0 0,1 1 0 0 0,-1 0 0 0 0,0-1 0 0 0,0 1 0 0 0,0 0 0 0 0,0-1 0 0 0,-1 1 0 0 0,0-1-193 0 0,-1 1 50 0 0,0 1 0 0 0,0 0 1 0 0,0-1-1 0 0,0 1 0 0 0,0 0 0 0 0,-1 0 0 0 0,1 1 1 0 0,0-1-1 0 0,-1 1 0 0 0,1-1 0 0 0,0 1 0 0 0,-1 0 1 0 0,1 0-1 0 0,0 1 0 0 0,-1-1 0 0 0,1 1 0 0 0,0 0 1 0 0,-1-1-1 0 0,1 2 0 0 0,0-1 0 0 0,0 0 0 0 0,0 0 1 0 0,0 1-1 0 0,0 0 0 0 0,0 0 0 0 0,0 0 0 0 0,1 0 1 0 0,-1 0-1 0 0,0 1-50 0 0,-66 74 602 0 0,34 19-235 0 0,35-93-354 0 0,0 0 0 0 0,0 0 0 0 0,0 0 1 0 0,0 0-1 0 0,1 0 0 0 0,-1 0 0 0 0,1 0 0 0 0,0 0 0 0 0,-1 0 1 0 0,2 0-1 0 0,-1 0 0 0 0,0-1 0 0 0,0 1 0 0 0,1 0 0 0 0,0-1 0 0 0,-1 1 1 0 0,1-1-1 0 0,0 0 0 0 0,0 1 0 0 0,0-1 0 0 0,1 0 0 0 0,-1 0 1 0 0,0-1-1 0 0,1 1 0 0 0,0 0 0 0 0,-1-1 0 0 0,1 1 0 0 0,0-1 0 0 0,-1 0 1 0 0,1 0-1 0 0,0 0 0 0 0,1 0-13 0 0,2 0-121 0 0,1 1-1 0 0,0-1 1 0 0,-1-1 0 0 0,1 1 0 0 0,0-1-1 0 0,0 0 1 0 0,-1-1 0 0 0,1 1 0 0 0,0-2-1 0 0,-1 1 1 0 0,1 0 0 0 0,-1-1 0 0 0,1-1-1 0 0,-1 1 1 0 0,0-1 0 0 0,0 0 0 0 0,0 0-1 0 0,1-1 122 0 0,28-23-7468 0 0,-9-6-8677 0 0,-23 28 14323 0 0</inkml:trace>
  <inkml:trace contextRef="#ctx0" brushRef="#br0" timeOffset="10472.021">1047 892 0 0 0,'0'0'1806'0'0,"0"0"1124"0"0,0 0 174 0 0,0 0-263 0 0,0 0-437 0 0,0 0-427 0 0,0 0-421 0 0,0 0-404 0 0,0 0-263 0 0,0 0-165 0 0,0 0-104 0 0,5-2 1650 0 0,-32 80 2601 0 0,4-21-4376 0 0,52-87-192 0 0,29-32-508 0 0,-61 87 81 0 0,-3 22 205 0 0,6-46-77 0 0,0 0-1 0 0,0 0 1 0 0,0-1-1 0 0,0 1 1 0 0,0 0 0 0 0,0-1-1 0 0,1 1 1 0 0,-1 0 0 0 0,0-1-1 0 0,0 1 1 0 0,1 0 0 0 0,-1-1-1 0 0,0 1 1 0 0,1 0-1 0 0,-1-1 1 0 0,1 1 0 0 0,-1-1-1 0 0,1 1 1 0 0,-1-1 0 0 0,1 1-1 0 0,-1-1 1 0 0,1 1 0 0 0,-1-1-1 0 0,1 0 1 0 0,0 1-1 0 0,-1-1 1 0 0,1 0 0 0 0,0 1-1 0 0,-1-1 1 0 0,1 0 0 0 0,0 0-1 0 0,0 0 1 0 0,-1 0-1 0 0,1 0 1 0 0,0 0 0 0 0,-1 0-1 0 0,1 0 1 0 0,0 0 0 0 0,0 0-1 0 0,-1 0 1 0 0,1 0 0 0 0,0 0-1 0 0,-1 0 1 0 0,1-1-1 0 0,0 1 1 0 0,-1 0 0 0 0,1 0-1 0 0,0-1 1 0 0,-1 1 0 0 0,1-1-1 0 0,-1 1 1 0 0,1 0 0 0 0,0-1-1 0 0,-1 1 1 0 0,1-1-1 0 0,-1 1 1 0 0,0-1 0 0 0,1 0-1 0 0,-1 1 1 0 0,1-1 0 0 0,-1 1-1 0 0,1-2-3 0 0,72-69 96 0 0,-73 71-86 0 0,0 0-25 0 0,0 0-22 0 0,-19 33-79 0 0,18-33 115 0 0,0 0 0 0 0,0 1 0 0 0,1-1 0 0 0,-1 1 1 0 0,0-1-1 0 0,1 1 0 0 0,-1-1 0 0 0,0 1 0 0 0,1 0 1 0 0,-1-1-1 0 0,0 1 0 0 0,1 0 0 0 0,-1-1 0 0 0,1 1 1 0 0,0 0-1 0 0,-1 0 0 0 0,1-1 0 0 0,-1 1 0 0 0,1 0 1 0 0,0 0-1 0 0,0 0 0 0 0,0 0 0 0 0,-1 0 0 0 0,1-1 1 0 0,0 1-1 0 0,0 0 0 0 0,0 0 0 0 0,0 0 0 0 0,0 0 1 0 0,1 0-1 0 0,-1 0 0 0 0,0-1 0 0 0,0 1 0 0 0,0 0 1 0 0,1 0-1 0 0,-1 0 0 0 0,0 0 0 0 0,1-1 0 0 0,-1 1 1 0 0,1 0-1 0 0,-1 0 0 0 0,1-1 0 0 0,-1 1 0 0 0,1 0 1 0 0,0-1-1 0 0,-1 1 0 0 0,1-1 0 0 0,0 1 0 0 0,0-1 1 0 0,-1 1-1 0 0,1-1 0 0 0,0 1 0 0 0,0-1 0 0 0,-1 0 1 0 0,1 1-1 0 0,0-1 0 0 0,0 0 0 0 0,0 0 0 0 0,0 0 1 0 0,0 0-1 0 0,-1 1 0 0 0,1-1 0 0 0,0 0 0 0 0,0 0 1 0 0,0-1-1 0 0,0 1 0 0 0,0 0 0 0 0,0 0 0 0 0,-1 0 1 0 0,2-1 0 0 0,-1 1 6 0 0,0 0 1 0 0,1 0-1 0 0,-1 0 0 0 0,1 0 1 0 0,-1-1-1 0 0,1 1 1 0 0,-1 0-1 0 0,0-1 1 0 0,1 0-1 0 0,-1 1 1 0 0,0-1-1 0 0,0 1 1 0 0,1-1-1 0 0,-1 0 1 0 0,0 0-1 0 0,0 0 0 0 0,0 0 1 0 0,0 0-1 0 0,0 0 1 0 0,0 0-1 0 0,0 0 1 0 0,0 0-1 0 0,-1 0 1 0 0,1-1-1 0 0,0 1 1 0 0,-1 0-1 0 0,1-1 1 0 0,-1 1-1 0 0,1 0 0 0 0,-1-1 1 0 0,0 1-1 0 0,1 0 1 0 0,-1-1-1 0 0,0 1 1 0 0,0-1-1 0 0,0 1 1 0 0,0-1-1 0 0,0 1 1 0 0,0 0-1 0 0,-1-1 1 0 0,1 1-1 0 0,0-1 1 0 0,-1 1-1 0 0,1 0 0 0 0,-1-1 1 0 0,1 1-1 0 0,-1 0 1 0 0,0 0-1 0 0,0-1 1 0 0,1 1-1 0 0,-1 0 1 0 0,0 0-1 0 0,0 0 1 0 0,0 0-1 0 0,0 0 1 0 0,0 0-1 0 0,0 0 0 0 0,-1 0 1 0 0,1 1-1 0 0,0-1 1 0 0,0 0-1 0 0,-1 1 1 0 0,1-1-1 0 0,0 1 1 0 0,-1-1-7 0 0,1 1-20 0 0,1-1 0 0 0,-1 1 1 0 0,0 0-1 0 0,1-1 0 0 0,-1 1 1 0 0,1-1-1 0 0,-1 1 1 0 0,1-1-1 0 0,-1 1 0 0 0,1-1 1 0 0,-1 0-1 0 0,1 1 0 0 0,-1-1 1 0 0,1 1-1 0 0,0-1 0 0 0,-1 0 1 0 0,1 0-1 0 0,0 1 0 0 0,0-1 1 0 0,-1 0-1 0 0,1 1 1 0 0,0-1-1 0 0,0 0 0 0 0,0 0 1 0 0,0 1-1 0 0,0-1 0 0 0,0 0 1 0 0,0 0-1 0 0,0 1 0 0 0,0-1 1 0 0,0 0-1 0 0,1 0 0 0 0,-1 1 1 0 0,0-1-1 0 0,0 0 1 0 0,1 1-1 0 0,-1-1 0 0 0,0 0 1 0 0,1 1-1 0 0,-1-1 0 0 0,1 0 1 0 0,-1 1-1 0 0,1-1 0 0 0,-1 1 1 0 0,1-1-1 0 0,-1 1 0 0 0,1-1 1 0 0,0 1-1 0 0,-1 0 0 0 0,1-1 1 0 0,0 1-1 0 0,-1 0 1 0 0,1-1-1 0 0,0 1 0 0 0,0 0 20 0 0,40-27-618 0 0,-40 27 616 0 0,0-1 13 0 0,0 0 0 0 0,0 0 0 0 0,0 0 0 0 0,1 0 0 0 0,-1 0 0 0 0,0 0 0 0 0,0 0 0 0 0,1 0 0 0 0,-1 1 0 0 0,1-1 0 0 0,-1 0 0 0 0,0 1 0 0 0,1 0 0 0 0,-1-1 0 0 0,1 1 0 0 0,-1 0 0 0 0,1 0 0 0 0,0-1 0 0 0,-1 1 0 0 0,1 0 0 0 0,-1 1 0 0 0,1-1 0 0 0,-1 0-1 0 0,1 0 1 0 0,-1 1 0 0 0,1-1 0 0 0,-1 1 0 0 0,1-1 0 0 0,-1 1 0 0 0,0-1 0 0 0,1 1 0 0 0,-1 0 0 0 0,0 0 0 0 0,1 0 0 0 0,-1 0 0 0 0,0 0 0 0 0,0 0 0 0 0,0 0 0 0 0,0 0 0 0 0,0 0 0 0 0,0 1 0 0 0,0-1 0 0 0,0 0 0 0 0,-1 0 0 0 0,1 1 0 0 0,0-1 0 0 0,-1 1 0 0 0,1-1 0 0 0,-1 1 0 0 0,0-1 0 0 0,1 1-1 0 0,-1-1 1 0 0,0 1 0 0 0,0-1 0 0 0,0 1 0 0 0,0-1 0 0 0,0 1 0 0 0,0-1 0 0 0,0 1 0 0 0,-1-1 0 0 0,1 1 0 0 0,0-1 0 0 0,-1 2-11 0 0,-44 118 170 0 0,45-119-1593 0 0,1-3-6560 0 0,0-1 1825 0 0,0 0-4947 0 0</inkml:trace>
  <inkml:trace contextRef="#ctx0" brushRef="#br0" timeOffset="10737.199">1305 909 8618 0 0,'0'0'4285'0'0,"0"0"-1210"0"0,0 0-778 0 0,0 0-486 0 0,0 0-350 0 0,0 0-306 0 0,0 0-315 0 0,0 0-273 0 0,0 0-201 0 0,0 0-152 0 0,0 0-86 0 0,0 0-74 0 0,0 0-86 0 0,10-5-100 0 0,47-18-645 0 0,-27 12-6668 0 0,-23 8-3791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48.9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161 268 9634 0 0,'0'0'1690'0'0,"0"0"211"0"0,0 0 96 0 0,0 0-53 0 0,0 0-93 0 0,0 0-157 0 0,0 0-203 0 0,0 0-196 0 0,0 0-287 0 0,0 0-302 0 0,0 0-264 0 0,1-10-215 0 0,7-21 649 0 0,-10 70-473 0 0,1-5 2436 0 0,1-12-4667 0 0,2-3-4362 0 0,1-2-5981 0 0,-3-16 2362 0 0</inkml:trace>
  <inkml:trace contextRef="#ctx0" brushRef="#br0" timeOffset="357.71">1 494 15027 0 0,'0'0'1866'0'0,"0"0"-144"0"0,0 0-262 0 0,0 0-173 0 0,0 0-142 0 0,0 0-228 0 0,0 0-249 0 0,0 0-165 0 0,0 0-111 0 0,0 0-62 0 0,0 0-18 0 0,0 0-43 0 0,0 0-57 0 0,12 0-24 0 0,100-4 254 0 0,-4-4-103 0 0,-108 8-366 0 0,0 0-22 0 0,0 0-63 0 0,-5 4-1837 0 0,-10 9-5173 0 0,11-6-3255 0 0,4-5 2934 0 0</inkml:trace>
  <inkml:trace contextRef="#ctx0" brushRef="#br0" timeOffset="712.572">93 620 8010 0 0,'0'0'3035'0'0,"0"0"-753"0"0,0 0-431 0 0,0 0-124 0 0,0 0-31 0 0,0 0-187 0 0,0 0-306 0 0,0 0-314 0 0,0 0-273 0 0,0 0-137 0 0,0 0-79 0 0,0 0-56 0 0,4 1-4 0 0,4-1-168 0 0,49 9 1126 0 0,-56-9-1274 0 0,1 1-1 0 0,-1-1 0 0 0,0 1 1 0 0,0-1-1 0 0,0 1 1 0 0,0 0-1 0 0,0-1 0 0 0,0 1 1 0 0,0 0-1 0 0,0 0 1 0 0,-1-1-1 0 0,1 1 0 0 0,0 0 1 0 0,0 0-1 0 0,-1 0 1 0 0,1 0-1 0 0,0 0 1 0 0,-1 0-1 0 0,1 0 0 0 0,-1 0 1 0 0,1 1-1 0 0,-1-1 1 0 0,0 0-1 0 0,1 0 0 0 0,-1 0 1 0 0,0 0-1 0 0,0 1 1 0 0,0-1-1 0 0,0 0 0 0 0,0 0 1 0 0,0 0-1 0 0,0 1 1 0 0,0-1-1 0 0,-1 0 0 0 0,1 0 1 0 0,0 0-1 0 0,-1 0 1 0 0,1 0-1 0 0,-1 1 0 0 0,1-1 1 0 0,-1 0-1 0 0,1 0 1 0 0,-1 0-1 0 0,0 0 0 0 0,0 0-23 0 0,-60 76 817 0 0,73-70-206 0 0,22-9-177 0 0,167-40-375 0 0,-196 39-2727 0 0,-11 3-4497 0 0,3 0-4521 0 0</inkml:trace>
  <inkml:trace contextRef="#ctx0" brushRef="#br0" timeOffset="4019.73">674 58 4313 0 0,'0'0'1304'0'0,"0"0"153"0"0,0 0 146 0 0,0 0 94 0 0,0 0-19 0 0,0 0-126 0 0,0 0-185 0 0,0 0-227 0 0,0 0-221 0 0,0 0-223 0 0,0 0-206 0 0,-1-6-137 0 0,-2-17-107 0 0,-35 10 387 0 0,-35-2 2645 0 0,64 51-166 0 0,-16 176-205 0 0,22-150-2426 0 0,-23 353 725 0 0,10-237-915 0 0,51-178 234 0 0,39-11-482 0 0,-74 11-77 0 0,0 0-27 0 0,-9 12-1251 0 0,2-5-1523 0 0,3 0-6362 0 0,4-6-2814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1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6 11634 0 0,'0'0'1446'0'0,"0"0"-147"0"0,0 0 93 0 0,0 0 183 0 0,0 0-2 0 0,0 0-213 0 0,0 0-353 0 0,0 0-388 0 0,0 0-278 0 0,0 0-188 0 0,0 0-119 0 0,0 0-44 0 0,0 0-19 0 0,-1-5 17 0 0,24 8 51 0 0,1 1-2696 0 0,-9 0-7841 0 0,-11-3 1232 0 0</inkml:trace>
  <inkml:trace contextRef="#ctx0" brushRef="#br0" timeOffset="260.212">0 77 9954 0 0,'0'0'3561'0'0,"0"0"-2217"0"0,0 0-192 0 0,0 0 129 0 0,0 0-137 0 0,0 0-328 0 0,0 0-304 0 0,0 0-304 0 0,0 0-152 0 0,0 0-24 0 0,0 0-56 0 0,0 0-56 0 0,0 0-104 0 0,0 0-304 0 0,74-14-920 0 0,-63 13-2489 0 0,-4 1-5921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59.4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28 8986 0 0,'0'0'2631'0'0,"0"0"-241"0"0,0 0-379 0 0,0 0-229 0 0,0 0-138 0 0,0 0-158 0 0,0 0-227 0 0,0 0-200 0 0,0 0-178 0 0,0 0-157 0 0,0 0-109 0 0,1-6-101 0 0,2-15 228 0 0,-8 42 919 0 0,-25 148 132 0 0,26-156-1797 0 0,-1 21-2668 0 0,14-33-4809 0 0,-3-3-2034 0 0,-3 0-991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59.73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38 14 9946 0 0,'0'0'2625'0'0,"0"0"-376"0"0,0 0-324 0 0,0 0-193 0 0,0 0-181 0 0,0 0-205 0 0,0 0-281 0 0,0 0-327 0 0,0 0-234 0 0,0 0-164 0 0,0 0-80 0 0,0 0 22 0 0,0 0-29 0 0,-4 6-2 0 0,-26 59 486 0 0,29-63-709 0 0,1-1 0 0 0,-1 1-1 0 0,1-1 1 0 0,-1 1 0 0 0,1-1 0 0 0,0 1-1 0 0,0-1 1 0 0,-1 1 0 0 0,1-1-1 0 0,0 1 1 0 0,0 0 0 0 0,1-1-1 0 0,-1 1 1 0 0,0-1 0 0 0,0 1-1 0 0,1-1 1 0 0,-1 1 0 0 0,1-1-1 0 0,-1 1 1 0 0,1-1 0 0 0,0 0-1 0 0,0 1 1 0 0,0-1 0 0 0,-1 0-1 0 0,1 1 1 0 0,0-1 0 0 0,1 0-1 0 0,-1 0 1 0 0,0 0 0 0 0,0 0-1 0 0,0 0 1 0 0,1 0 0 0 0,-1 0-1 0 0,0 0 1 0 0,1-1 0 0 0,-1 1-1 0 0,1 0 1 0 0,-1-1 0 0 0,1 1-1 0 0,-1-1 1 0 0,1 0 0 0 0,-1 1-1 0 0,1-1 1 0 0,-1 0 0 0 0,1 0-1 0 0,-1 0 1 0 0,1 0 0 0 0,0 0-1 0 0,0-1-27 0 0,1 1 26 0 0,0 0-1 0 0,-1 0 0 0 0,1-1 0 0 0,0 1 1 0 0,-1-1-1 0 0,1 1 0 0 0,0-1 1 0 0,-1 0-1 0 0,0 0 0 0 0,1-1 0 0 0,-1 1 1 0 0,1 0-1 0 0,-1-1 0 0 0,0 1 0 0 0,0-1 1 0 0,0 0-1 0 0,0 0 0 0 0,0 1 0 0 0,0-1 1 0 0,-1-1-1 0 0,1 1 0 0 0,0 0 0 0 0,-1 0 1 0 0,0-1-1 0 0,0 1 0 0 0,1 0 0 0 0,-1-1 1 0 0,-1 1-1 0 0,1-1 0 0 0,0 0 0 0 0,-1 1 1 0 0,1-1-1 0 0,-1 0 0 0 0,0 1 1 0 0,0-1-1 0 0,0 0 0 0 0,0 1 0 0 0,0-1 1 0 0,0 0-1 0 0,-1 1 0 0 0,0-1 0 0 0,1 1 1 0 0,-1-1-1 0 0,0 0 0 0 0,0 1 0 0 0,0 0 1 0 0,-1-1-1 0 0,1 1 0 0 0,-1 0 0 0 0,-1-3-25 0 0,-28-29-2788 0 0,35 47-14350 0 0,-4-13 16531 0 0,1 3-7283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00.3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84 102 15851 0 0,'0'0'1271'0'0,"0"0"-50"0"0,0 0-66 0 0,0 0-39 0 0,0 0-93 0 0,0 0-174 0 0,0 0-171 0 0,0 0-117 0 0,0 0-90 0 0,-11 5-72 0 0,-31 17-103 0 0,40-20-260 0 0,-1 0 1 0 0,1 0-1 0 0,-1 1 0 0 0,1-1 1 0 0,0 1-1 0 0,0-1 1 0 0,0 1-1 0 0,1 0 1 0 0,-1-1-1 0 0,0 1 0 0 0,1 0 1 0 0,0 0-1 0 0,0 0 1 0 0,0 0-1 0 0,0 1 1 0 0,0-1-1 0 0,1 0 0 0 0,-1 0 1 0 0,1 0-1 0 0,0 1 1 0 0,0-1-1 0 0,0 0 1 0 0,0 1-1 0 0,0-1 1 0 0,1 1-37 0 0,0-2 25 0 0,-1-1 1 0 0,1 0 0 0 0,-1 0 0 0 0,1 1 0 0 0,-1-1 0 0 0,1 0 0 0 0,0 0-1 0 0,0 0 1 0 0,-1 1 0 0 0,1-1 0 0 0,0 0 0 0 0,0 0 0 0 0,0-1 0 0 0,0 1-1 0 0,1 0 1 0 0,-1 0 0 0 0,0 0 0 0 0,0-1 0 0 0,0 1 0 0 0,1 0 0 0 0,-1-1-1 0 0,0 1 1 0 0,0-1 0 0 0,1 0 0 0 0,-1 1 0 0 0,1-1 0 0 0,-1 0-1 0 0,0 0 1 0 0,1 0 0 0 0,-1 0 0 0 0,0 0 0 0 0,1 0 0 0 0,-1 0 0 0 0,1 0-1 0 0,-1-1 1 0 0,0 1 0 0 0,1-1 0 0 0,0 0-26 0 0,52-18 633 0 0,-52 18-653 0 0,0 0 0 0 0,0 0 1 0 0,0 0-1 0 0,0-1 1 0 0,-1 1-1 0 0,1-1 1 0 0,0 1-1 0 0,-1-1 1 0 0,1 0-1 0 0,-1 0 1 0 0,1 1-1 0 0,-1-1 1 0 0,0 0-1 0 0,0 0 1 0 0,0 0-1 0 0,0 0 1 0 0,0-1-1 0 0,0 1 0 0 0,0 0 1 0 0,-1 0-1 0 0,1-1 1 0 0,-1 1-1 0 0,0 0 1 0 0,0 0-1 0 0,1-1 1 0 0,-1 1-1 0 0,-1 0 1 0 0,1-1-1 0 0,0 1 1 0 0,-1 0-1 0 0,1 0 1 0 0,-1-1-1 0 0,0 1 1 0 0,1 0-1 0 0,-1 0 0 0 0,0 0 1 0 0,-1-1 19 0 0,1-4-375 0 0,0-43-6021 0 0,29-19-13527 0 0,-27 63 30998 0 0,-7 7-5178 0 0,-17 14-882 0 0,22-14-4934 0 0,-1 0 0 0 0,1 0 0 0 0,0 0 0 0 0,0 0 0 0 0,-1 1 0 0 0,1-1 0 0 0,0 0 0 0 0,0 0-1 0 0,0 1 1 0 0,1-1 0 0 0,-1 0 0 0 0,0 1 0 0 0,0-1 0 0 0,1 1 0 0 0,-1-1 0 0 0,1 1 0 0 0,-1-1 0 0 0,1 1-1 0 0,0 0 1 0 0,0-1 0 0 0,-1 1 0 0 0,1-1 0 0 0,0 1 0 0 0,0 0 0 0 0,1-1 0 0 0,-1 1 0 0 0,0-1 0 0 0,0 1-1 0 0,1 0 1 0 0,-1-1 0 0 0,1 1 0 0 0,0-1 0 0 0,-1 1 0 0 0,1-1 0 0 0,0 0 0 0 0,0 1 0 0 0,0-1-1 0 0,0 0 1 0 0,0 1 0 0 0,0-1 0 0 0,0 0 0 0 0,0 0 0 0 0,0 0 0 0 0,1 0 0 0 0,-1 0 0 0 0,0 0 0 0 0,1 0-1 0 0,-1-1 1 0 0,1 1 0 0 0,-1 0 0 0 0,1-1 0 0 0,-1 1 0 0 0,1-1 0 0 0,-1 0 0 0 0,1 1 0 0 0,0-1-81 0 0,154 50 520 0 0,-155-49-499 0 0,0 0 1 0 0,0 1-1 0 0,-1-1 1 0 0,1 1-1 0 0,0 0 1 0 0,-1-1-1 0 0,1 1 1 0 0,-1-1-1 0 0,0 1 1 0 0,0 0-1 0 0,1-1 1 0 0,-1 1 0 0 0,0 0-1 0 0,0-1 1 0 0,0 1-1 0 0,-1 0 1 0 0,1-1-1 0 0,0 1 1 0 0,-1 0-1 0 0,1-1 1 0 0,-1 1-1 0 0,1-1 1 0 0,-1 1-1 0 0,0 0 1 0 0,0-1-1 0 0,0 0 1 0 0,0 1-1 0 0,0-1 1 0 0,0 0-1 0 0,0 1 1 0 0,0-1-1 0 0,0 0 1 0 0,-1 0-1 0 0,1 0 1 0 0,0 0-1 0 0,-1 0 1 0 0,1 0-1 0 0,-1 0 1 0 0,1-1 0 0 0,-1 1-1 0 0,0 0-21 0 0,-3 4 81 0 0,-31 31 275 0 0,-74 96 33 0 0,106-108-1942 0 0,11-22-2712 0 0,3-7-4320 0 0,-7 4-2781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00.8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6 10410 0 0,'0'0'2131'0'0,"0"0"-88"0"0,0 0-51 0 0,0 0-112 0 0,0 0-193 0 0,0 0-311 0 0,0 0-235 0 0,0 0-171 0 0,0 0-163 0 0,0 0-121 0 0,0 0-138 0 0,0 0-89 0 0,0 0-49 0 0,-6-5 1413 0 0,174 5-1261 0 0,-166-1-1222 0 0,-4 1-2079 0 0,0 0-2963 0 0,0 0-4545 0 0,2 0 670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01.2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77 26 18748 0 0,'0'0'724'0'0,"0"0"-88"0"0,0 0 98 0 0,0 0 155 0 0,0 0 81 0 0,0 0-61 0 0,0 0-215 0 0,0 0-214 0 0,0 0-120 0 0,0 0 1 0 0,0 0 49 0 0,0 0 6 0 0,0 0 7 0 0,-2 8-57 0 0,-57 164 1560 0 0,44-105-1509 0 0,15-52-6294 0 0,0 0-6332 0 0,0-15 832 0 0</inkml:trace>
  <inkml:trace contextRef="#ctx0" brushRef="#br0" timeOffset="317.972">182 125 18380 0 0,'0'0'940'0'0,"0"0"-162"0"0,0 0-81 0 0,0 0 111 0 0,0 0 50 0 0,-10 6-39 0 0,-30 21-98 0 0,39-26-673 0 0,0-1 0 0 0,0 1 0 0 0,0 0 0 0 0,0 0 0 0 0,0 0 0 0 0,1 0 0 0 0,-1 0 0 0 0,0 0 0 0 0,1 0 0 0 0,-1 0 0 0 0,1 0 0 0 0,-1 0 0 0 0,1 0 0 0 0,-1 0 0 0 0,1 0 0 0 0,0 0 0 0 0,0 1 0 0 0,-1-1 0 0 0,1 0 0 0 0,0 0 0 0 0,0 0 0 0 0,0 1 0 0 0,0-1 0 0 0,0 0 0 0 0,1 0 0 0 0,-1 0 0 0 0,0 1 0 0 0,1-1 0 0 0,-1 0 0 0 0,0 0 0 0 0,1 0 0 0 0,-1 0 0 0 0,1 0 0 0 0,0 0 0 0 0,-1 0 0 0 0,1 0 0 0 0,0 0 0 0 0,0 0 0 0 0,-1 0 0 0 0,1 0 0 0 0,0-1 0 0 0,0 1 0 0 0,0 0 0 0 0,0-1 0 0 0,0 1 0 0 0,0 0 0 0 0,0-1 0 0 0,0 1 0 0 0,1-1 0 0 0,-1 0 0 0 0,0 1 0 0 0,0-1 0 0 0,0 0 0 0 0,0 0 0 0 0,1 1 0 0 0,-1-1 0 0 0,0 0 0 0 0,0 0 0 0 0,0-1 0 0 0,0 1 0 0 0,1 0 0 0 0,-1 0 0 0 0,0 0 0 0 0,0-1 0 0 0,1 1-49 0 0,57-7 796 0 0,-58 6-775 0 0,0 1-1 0 0,0-1 1 0 0,0 0-1 0 0,0 1 1 0 0,0-1-1 0 0,0 0 1 0 0,0 0 0 0 0,0 0-1 0 0,0 0 1 0 0,0 0-1 0 0,0 0 1 0 0,0 0-1 0 0,-1 0 1 0 0,1 0 0 0 0,0 0-1 0 0,-1 0 1 0 0,1-1-1 0 0,-1 1 1 0 0,1 0-1 0 0,-1 0 1 0 0,0-1 0 0 0,0 1-1 0 0,1 0 1 0 0,-1-1-1 0 0,0 1 1 0 0,0 0-1 0 0,0-1 1 0 0,0 1-1 0 0,-1 0 1 0 0,1-1 0 0 0,0 1-1 0 0,0 0 1 0 0,-1 0-1 0 0,1-1 1 0 0,-1 1-1 0 0,1 0 1 0 0,-1 0 0 0 0,0 0-1 0 0,1 0 1 0 0,-1-1-1 0 0,0 1 1 0 0,0 0-20 0 0,-16-19-5 0 0,-6-16-3454 0 0,30 28-3806 0 0,1 5-1353 0 0,-7 3 6870 0 0,2-1-5894 0 0</inkml:trace>
  <inkml:trace contextRef="#ctx0" brushRef="#br0" timeOffset="3434.251">335 103 3977 0 0,'0'0'3278'0'0,"0"0"-256"0"0,0 0-303 0 0,0 0-256 0 0,0 0-285 0 0,0 0-319 0 0,0 0-319 0 0,0 0-314 0 0,0 0-236 0 0,0 0-177 0 0,0 0-189 0 0,1-5 1043 0 0,-27 107-113 0 0,25-97-2706 0 0,2 8 2031 0 0,0-9-6263 0 0,1-1-6052 0 0,-1-3 619 0 0</inkml:trace>
  <inkml:trace contextRef="#ctx0" brushRef="#br0" timeOffset="3875.843">403 2 10330 0 0,'0'0'5515'0'0,"0"0"-3512"0"0,0 0-832 0 0,0 0 136 0 0,0 0 50 0 0,0 0-87 0 0,0 0-179 0 0,0 0-255 0 0,0 0-193 0 0,0 0-182 0 0,0 0-215 0 0,0 0-93 0 0,0 0-65 0 0,-4-1 13 0 0,3 0-99 0 0,1 2 11 0 0,1-1 0 0 0,-1 0 0 0 0,0 1 0 0 0,0-1 0 0 0,0 1 0 0 0,0-1 0 0 0,0 0 0 0 0,0 1 0 0 0,0-1 0 0 0,0 1 0 0 0,0-1 0 0 0,0 0 0 0 0,0 1 0 0 0,0-1 0 0 0,0 1 0 0 0,0-1 0 0 0,0 0 0 0 0,0 1 0 0 0,0-1 0 0 0,0 1 0 0 0,0-1 0 0 0,-1 0 0 0 0,1 1 0 0 0,0-1 0 0 0,0 0 0 0 0,0 1 0 0 0,-1-1 0 0 0,1 0 0 0 0,0 1 0 0 0,0-1 0 0 0,-1 0 0 0 0,1 0 0 0 0,0 1 0 0 0,-1-1 0 0 0,1 0 0 0 0,0 0 0 0 0,-1 1 0 0 0,1-1 0 0 0,-1 0 0 0 0,1 0 0 0 0,0 0 0 0 0,-1 0 0 0 0,1 0 0 0 0,0 0 0 0 0,-1 0 0 0 0,1 0 0 0 0,-1 0 0 0 0,1 0 0 0 0,0 0 0 0 0,-1 0 0 0 0,1 0 0 0 0,-1 0 0 0 0,1 0 0 0 0,0 0 0 0 0,-1 0-13 0 0,6 7 73 0 0,1-1 0 0 0,0 0 0 0 0,0 0 0 0 0,1 0 0 0 0,0-1 0 0 0,0 0 1 0 0,0 0-1 0 0,1 0 0 0 0,-1-1 0 0 0,1-1 0 0 0,0 1 0 0 0,7 1-73 0 0,54 33 103 0 0,-67-37-98 0 0,-1 0 1 0 0,0 1-1 0 0,0-1 0 0 0,0 0 1 0 0,0 1-1 0 0,0-1 1 0 0,0 1-1 0 0,0-1 0 0 0,0 1 1 0 0,0 0-1 0 0,-1-1 1 0 0,1 1-1 0 0,-1 0 0 0 0,1-1 1 0 0,-1 1-1 0 0,0 0 1 0 0,0 0-1 0 0,1-1 0 0 0,-1 1 1 0 0,0 0-1 0 0,-1 0 1 0 0,1 0-1 0 0,0-1 0 0 0,0 1 1 0 0,-1 0-1 0 0,1 0 1 0 0,-1-1-1 0 0,0 1 0 0 0,1-1 1 0 0,-1 1-1 0 0,0 0 1 0 0,0-1-1 0 0,0 1 0 0 0,0-1 1 0 0,0 0-1 0 0,-1 1-5 0 0,-48 53 350 0 0,43-47-326 0 0,-118 110 409 0 0,125-108-2287 0 0,10-15-7371 0 0,-7 3-2501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06.25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24 112 2921 0 0,'0'0'3220'0'0,"0"0"-508"0"0,0 0-180 0 0,0 0-53 0 0,0 0-193 0 0,0 0-325 0 0,0 0-410 0 0,0 0-303 0 0,0 0-233 0 0,0 0-184 0 0,0 0-131 0 0,0 0-148 0 0,0 0-95 0 0,-4 0-78 0 0,-11-1-80 0 0,11 1-17 0 0,90 3 2590 0 0,-45-3-2940 0 0,-8 0 1896 0 0,-17 0-4209 0 0,-9 0-3780 0 0,-8 0-5235 0 0,-2 0 1277 0 0</inkml:trace>
  <inkml:trace contextRef="#ctx0" brushRef="#br0" timeOffset="269.717">134 0 16484 0 0,'0'0'2023'0'0,"0"0"-403"0"0,0 0-289 0 0,0 0-152 0 0,0 0-172 0 0,0 0-158 0 0,0 0-150 0 0,0 0-141 0 0,0 0-37 0 0,0 0-42 0 0,0 0-65 0 0,-6 10-4 0 0,-32 85 706 0 0,38-94-1140 0 0,-26 119 613 0 0,23-94-6339 0 0,2 1-6057 0 0,1-25 213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09.9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37 3857 0 0,'0'0'4766'0'0,"0"0"-1939"0"0,0 0-541 0 0,0 0-153 0 0,0 0-213 0 0,0 0-189 0 0,0 0-174 0 0,0 0-192 0 0,0 0-199 0 0,0 0-187 0 0,0 0-193 0 0,0-7-141 0 0,0-23-85 0 0,-24 168 3277 0 0,-1-8-3755 0 0,14-35 122 0 0,9-102-3599 0 0,-1-1-1875 0 0,3 3-3139 0 0,0 1-3650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10.2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 0 15779 0 0,'0'0'2134'0'0,"0"0"-177"0"0,0 0-244 0 0,0 0-299 0 0,0 0-277 0 0,0 0-222 0 0,0 0-265 0 0,0 0-173 0 0,0 0-98 0 0,0 0-78 0 0,0 0 26 0 0,0 0 12 0 0,1 4-7 0 0,1 7-171 0 0,0 0 0 0 0,-1 0-1 0 0,-1 1 1 0 0,0-1 0 0 0,0 0 0 0 0,-1 0 0 0 0,0 0 0 0 0,-1 0-1 0 0,-1 0 1 0 0,0 2-161 0 0,-2-8-1648 0 0,3-4-3200 0 0,0-1-6031 0 0,1 0-1200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12.0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 15 5873 0 0,'0'0'3512'0'0,"0"0"-920"0"0,0 0-410 0 0,0 0-54 0 0,0 0-128 0 0,0 0-289 0 0,0 0-308 0 0,0 0-241 0 0,0 0-219 0 0,0 0-146 0 0,0 0-168 0 0,0 0-133 0 0,0 0-50 0 0,-5-2-85 0 0,2 1-461 0 0,-8-5 928 0 0,32 4 460 0 0,127-1-696 0 0,-147 3-685 0 0,-12 7-4920 0 0,9-6 200 0 0,1-1-3374 0 0,-1 1-2550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12.4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31 248 15843 0 0,'0'0'1246'0'0,"0"0"86"0"0,0 0 27 0 0,0 0-32 0 0,0 0-161 0 0,0 0-187 0 0,0 0-237 0 0,0 0-240 0 0,0 0-161 0 0,0 0-23 0 0,0 0 36 0 0,0 0 83 0 0,0 6 51 0 0,-26 286 2110 0 0,22-201-3059 0 0,4-91-15 0 0,0 0-222 0 0,1-9-9159 0 0,1 5 2841 0 0,-1 1-3508 0 0</inkml:trace>
  <inkml:trace contextRef="#ctx0" brushRef="#br0" timeOffset="262.737">165 379 12979 0 0,'0'0'3083'0'0,"0"0"-1168"0"0,0 0-425 0 0,0 0-217 0 0,0 0-306 0 0,0 0-269 0 0,0 0-106 0 0,0 0 23 0 0,0 0 50 0 0,0 0 62 0 0,0 0-50 0 0,0 0-127 0 0,0 0-75 0 0,-2 9-101 0 0,-27 140 348 0 0,28-147-1463 0 0,-1 5-1186 0 0,1-3-8149 0 0,1-4-1405 0 0</inkml:trace>
  <inkml:trace contextRef="#ctx0" brushRef="#br0" timeOffset="628.143">275 416 11907 0 0,'0'0'1001'0'0,"0"0"1"0"0,0 0 6 0 0,0 0 95 0 0,0 0-26 0 0,0 0-127 0 0,0 0-123 0 0,0 0-107 0 0,0 0-95 0 0,0 0-71 0 0,0 0-111 0 0,0 0-78 0 0,0 0-49 0 0,-3 10-48 0 0,-11 29-8 0 0,14-37-202 0 0,0-1-1 0 0,1 1 1 0 0,-1 0-1 0 0,0-1 1 0 0,0 1 0 0 0,1 0-1 0 0,-1-1 1 0 0,1 1-1 0 0,0 0 1 0 0,0-1 0 0 0,-1 1-1 0 0,1-1 1 0 0,0 1-1 0 0,0-1 1 0 0,0 0-1 0 0,0 1 1 0 0,1-1 0 0 0,-1 0-1 0 0,0 0 1 0 0,0 0-1 0 0,1 0 1 0 0,-1 0 0 0 0,1 0-1 0 0,-1 0 1 0 0,1 0-1 0 0,-1-1 1 0 0,1 1-1 0 0,-1 0 1 0 0,1-1 0 0 0,0 0-1 0 0,-1 1 1 0 0,1-1-1 0 0,0 0 1 0 0,-1 0 0 0 0,1 0-1 0 0,0 0 1 0 0,0 0-1 0 0,-1 0 1 0 0,3 0-58 0 0,-3 0 33 0 0,0 0 0 0 0,1 1-1 0 0,-1-1 1 0 0,0 0 0 0 0,1 0 0 0 0,-1 0 0 0 0,0 0 0 0 0,1 0-1 0 0,-1 0 1 0 0,1 0 0 0 0,-1 0 0 0 0,0-1 0 0 0,1 1 0 0 0,-1-1-1 0 0,0 1 1 0 0,0-1 0 0 0,1 1 0 0 0,-1-1 0 0 0,0 1 0 0 0,0-1 0 0 0,0 0-1 0 0,0 0 1 0 0,0 0 0 0 0,0 0 0 0 0,0 0 0 0 0,0 0 0 0 0,0 0-1 0 0,0 0 1 0 0,0 0 0 0 0,0 0 0 0 0,-1 0 0 0 0,1 0 0 0 0,-1-1-1 0 0,1 1 1 0 0,-1 0 0 0 0,1-1 0 0 0,-1 1 0 0 0,1 0 0 0 0,-1-1-1 0 0,0 1 1 0 0,0 0 0 0 0,0-1 0 0 0,0 1 0 0 0,0 0 0 0 0,0-1-1 0 0,0 1 1 0 0,-1 0 0 0 0,1-1 0 0 0,0 1 0 0 0,-1 0 0 0 0,1-1-1 0 0,-1 1 1 0 0,1 0 0 0 0,-1 0 0 0 0,1-1 0 0 0,-1 1 0 0 0,0 0-1 0 0,0 0 1 0 0,0 0 0 0 0,0 0 0 0 0,0-1-33 0 0,0 0-497 0 0,-12-27 721 0 0,12 19-4473 0 0,5 1-6204 0 0,-1 6-767 0 0</inkml:trace>
  <inkml:trace contextRef="#ctx0" brushRef="#br0" timeOffset="1253">400 303 7210 0 0,'0'0'1911'0'0,"0"0"48"0"0,0 0 84 0 0,0 0-52 0 0,0 0-209 0 0,0 0-229 0 0,0 0-242 0 0,0 0-211 0 0,0 0-174 0 0,0 0-225 0 0,0 0-180 0 0,0 0-141 0 0,0 0-124 0 0,-5-5-31 0 0,-13-14-2 0 0,13 14 4 0 0,5 5 30 0 0,0 0-10 0 0,0 0-1 0 0,0 0-7 0 0,0 0-35 0 0,0 0-1 0 0,0 0-14 0 0,17 22 2684 0 0,155 83-2504 0 0,-162-100-361 0 0,-9-5-6 0 0,-1-1 0 0 0,0 2 0 0 0,1-1-1 0 0,-1 0 1 0 0,1 0 0 0 0,-1 0 0 0 0,1 0 0 0 0,-1 0 0 0 0,1 0 0 0 0,-1 0 0 0 0,1 1-1 0 0,-1-1 1 0 0,1 0 0 0 0,-1 0 0 0 0,0 1 0 0 0,1-1 0 0 0,-1 0 0 0 0,1 0-1 0 0,-1 1 1 0 0,0-1 0 0 0,1 0 0 0 0,-1 1 0 0 0,0-1 0 0 0,0 1 0 0 0,1-1 0 0 0,-1 0-1 0 0,0 1 1 0 0,0-1 0 0 0,0 1 0 0 0,1-1 0 0 0,-1 1 0 0 0,0-1 0 0 0,0 1-1 0 0,0-1 1 0 0,0 1 0 0 0,0-1 0 0 0,0 1 0 0 0,0-1 0 0 0,0 1 0 0 0,0-1-1 0 0,0 1 1 0 0,0-1 0 0 0,0 1 0 0 0,0-1 0 0 0,-1 0 0 0 0,1 1 0 0 0,0-1 0 0 0,0 1-1 0 0,0-1 1 0 0,-1 1 0 0 0,1-1 0 0 0,0 0 0 0 0,0 1 0 0 0,-1-1 0 0 0,1 0-1 0 0,0 1 1 0 0,-1-1 0 0 0,1 0 0 0 0,-1 1 0 0 0,1-1 0 0 0,0 0 0 0 0,-1 0 0 0 0,1 1-1 0 0,-1-1 1 0 0,1 0 0 0 0,-1 0 0 0 0,1 0 0 0 0,-1 1-2 0 0,-206 179-1555 0 0,191-168-705 0 0,5-4-2608 0 0,6-4 61 0 0,-1 1-7335 0 0</inkml:trace>
  <inkml:trace contextRef="#ctx0" brushRef="#br0" timeOffset="2481.054">739 60 5489 0 0,'0'0'546'0'0,"0"0"-70"0"0,0 0 267 0 0,0 0 458 0 0,-10-5 415 0 0,-44-19 2180 0 0,62 20 3997 0 0,43-9-6524 0 0,26 0 1586 0 0,-77 13-2645 0 0,0 0-33 0 0,0 0-53 0 0,0 0-41 0 0,-11 35 1026 0 0,3 6-725 0 0,1 0 0 0 0,2 1-1 0 0,2-1 1 0 0,2 1 0 0 0,2 0 0 0 0,1 3-384 0 0,0 13 178 0 0,31 175 40 0 0,-31-221-167 0 0,0 74-9 0 0,-2-84-19 0 0,-1 1 0 0 0,0-1 0 0 0,1 0 1 0 0,-1 1-1 0 0,0-1 0 0 0,0 0 0 0 0,0 0 0 0 0,-1 0 0 0 0,1 0 0 0 0,-1 0 1 0 0,1 0-1 0 0,-1 0 0 0 0,1-1 0 0 0,-1 1 0 0 0,0 0 0 0 0,0-1 0 0 0,0 0 1 0 0,0 1-1 0 0,0-1 0 0 0,0 0 0 0 0,0 0 0 0 0,-1 0 0 0 0,1 0 0 0 0,0 0 1 0 0,0-1-1 0 0,-1 1 0 0 0,1-1 0 0 0,-1 1 0 0 0,1-1 0 0 0,0 0 0 0 0,-1 0 1 0 0,1 0-1 0 0,-3 0-23 0 0,3 0 17 0 0,-1 0 1 0 0,1 1-1 0 0,-1-1 1 0 0,1 0-1 0 0,-1 0 1 0 0,1 0-1 0 0,-1-1 1 0 0,1 1 0 0 0,-1 0-1 0 0,1-1 1 0 0,-1 0-1 0 0,1 0 1 0 0,0 1-1 0 0,-1-1 1 0 0,1-1-1 0 0,0 1 1 0 0,0 0-1 0 0,0 0 1 0 0,0-1 0 0 0,0 0-1 0 0,0 1 1 0 0,0-1-1 0 0,0 0 1 0 0,1 0-1 0 0,-1 0 1 0 0,0 0-1 0 0,1 0 1 0 0,0 0-1 0 0,-1 0 1 0 0,1 0 0 0 0,0-1-1 0 0,0 1-17 0 0,15-3-4869 0 0,-7 5-2086 0 0,-6 0 5054 0 0,4 0-11081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5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0 8602 0 0,'0'0'1616'0'0,"0"0"-129"0"0,0 0 99 0 0,0 0 62 0 0,0 0-145 0 0,0 0-209 0 0,0 0-245 0 0,0 0-214 0 0,0 0-179 0 0,0 0-101 0 0,0 0-35 0 0,0 0 14 0 0,0 0 43 0 0,-8 8 3431 0 0,140-4-2009 0 0,-134-4-3491 0 0,-1 1 4327 0 0,1 0-3045 0 0,1-1-4021 0 0,1 0-1900 0 0,0-1-3404 0 0,1 1-170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10.9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18 138 1968 0 0,'0'0'3180'0'0,"0"0"-253"0"0,0 0-216 0 0,0 0-118 0 0,0 0-238 0 0,0 0-245 0 0,0 0-271 0 0,0 0-261 0 0,0 0-272 0 0,0 0-223 0 0,0 0-176 0 0,0 0-164 0 0,0 0-95 0 0,0-5-132 0 0,0 0-639 0 0,0-9 1116 0 0,-6 35 302 0 0,-5 78-1327 0 0,24-122-12292 0 0,-9 19 4342 0 0,-1 0-309 0 0</inkml:trace>
  <inkml:trace contextRef="#ctx0" brushRef="#br0" timeOffset="374.165">101 0 10602 0 0,'0'0'1713'0'0,"0"0"-174"0"0,0 0-236 0 0,0 0-151 0 0,0 0-88 0 0,0 0-62 0 0,0 0-113 0 0,0 0-117 0 0,0 0-100 0 0,0 0-81 0 0,0 0-25 0 0,0 0-17 0 0,-2 6 1 0 0,2-5-548 0 0,-1 0 42 0 0,1 0-1 0 0,-1 0 1 0 0,1 0-1 0 0,-1 0 0 0 0,1 0 1 0 0,0 0-1 0 0,-1 1 1 0 0,1-1-1 0 0,0 0 0 0 0,0 0 1 0 0,0 0-1 0 0,0 1 1 0 0,0-1-1 0 0,0 0 0 0 0,0 0 1 0 0,0 0-1 0 0,1 1 1 0 0,-1-1-1 0 0,0 0 0 0 0,1 0 1 0 0,-1 0-1 0 0,1 0 1 0 0,-1 0-1 0 0,1 0 0 0 0,0 0 1 0 0,-1 0-1 0 0,1 0 1 0 0,0 0-1 0 0,0 0 0 0 0,-1 0 1 0 0,1 0-1 0 0,0 0 1 0 0,0 0-1 0 0,0-1 0 0 0,0 1 1 0 0,0-1-1 0 0,0 1 1 0 0,0 0-1 0 0,1-1 1 0 0,-1 0-1 0 0,0 1 0 0 0,1-1-43 0 0,27 13 623 0 0,-22-10-575 0 0,0-1 0 0 0,0 1 0 0 0,0 0 0 0 0,0 1 0 0 0,-1 0 0 0 0,1 0 0 0 0,-1 0 0 0 0,0 1 0 0 0,0-1 0 0 0,-1 2 0 0 0,1-1 0 0 0,-1 0 0 0 0,1 3-48 0 0,-5-2 37 0 0,-1 0-1 0 0,0-1 1 0 0,0 1 0 0 0,-1 0-1 0 0,1 0 1 0 0,-1 0-1 0 0,-1-1 1 0 0,1 1 0 0 0,-1-1-1 0 0,0 1 1 0 0,0-1-1 0 0,0 0 1 0 0,-1 1 0 0 0,0-1-1 0 0,0 0 1 0 0,0-1 0 0 0,-1 1-1 0 0,1-1 1 0 0,-1 1-1 0 0,0-1 1 0 0,-1 0 0 0 0,1 0-1 0 0,-1-1 1 0 0,1 1-1 0 0,-4 0-36 0 0,-4 7 80 0 0,-35 31 147 0 0,-44 54 253 0 0,91-90-3107 0 0,5-11-7051 0 0,-3 3-1858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3:55.3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913 451 2304 0 0,'0'0'885'0'0,"0"0"-73"0"0,0 0-129 0 0,0 0-99 0 0,0 0 69 0 0,0 0 245 0 0,0 0 234 0 0,0 0 123 0 0,0 0-35 0 0,0 0-206 0 0,0 0-255 0 0,-1-2 101 0 0,1 2-8239 0 0,0 1 1699 0 0</inkml:trace>
  <inkml:trace contextRef="#ctx0" brushRef="#br0" timeOffset="2497.052">338 302 0 0 0,'-24'8'969'0'0,"-14"-4"7172"0"0,51-3-2164 0 0,3 1-4049 0 0,28 3-1354 0 0,319-3 1473 0 0,7 0-1388 0 0,-254-9-502 0 0,-118 6-2376 0 0,-1 0-6695 0 0,1 1-405 0 0</inkml:trace>
  <inkml:trace contextRef="#ctx0" brushRef="#br0" timeOffset="3805.018">1215 122 0 0 0,'0'0'647'0'0,"0"0"721"0"0,0 0 111 0 0,0 0-177 0 0,0 0-177 0 0,0-4-154 0 0,-2-17 1350 0 0,2 21-1637 0 0,0 0-21 0 0,0 0-54 0 0,0 0-61 0 0,0 0-72 0 0,0 0-60 0 0,0 0-58 0 0,0 0-65 0 0,0 0-50 0 0,0 0-67 0 0,0 0-65 0 0,0 30 1753 0 0,-1 302 2586 0 0,-4-163-3647 0 0,5-169-810 0 0,0 0 14 0 0,0 0-20 0 0,0 0 10 0 0,0 0-68 0 0,0-6-4965 0 0,0 1-2933 0 0,0 3 154 0 0</inkml:trace>
  <inkml:trace contextRef="#ctx0" brushRef="#br0" timeOffset="5120.836">1203 146 0 0 0,'0'0'300'0'0,"0"0"740"0"0,0 0 169 0 0,0 0 93 0 0,0 0 27 0 0,0 0 68 0 0,0 0-12 0 0,0 0-129 0 0,0 0-73 0 0,0 0-192 0 0,0 0-167 0 0,-2-3-127 0 0,-8-14 430 0 0,10 17-627 0 0,16-6 3637 0 0,17 6-4090 0 0,-19 0 281 0 0,425-9 1182 0 0,-428 9-1366 0 0,-10 0-148 0 0,-1 0-1 0 0,1-1 1 0 0,-1 1 0 0 0,1 0-1 0 0,-1 0 1 0 0,1 0 0 0 0,0 0-1 0 0,-1 0 1 0 0,1 0 0 0 0,-1 0-1 0 0,1 0 1 0 0,-1 0-1 0 0,1 0 1 0 0,0 0 0 0 0,-1 0-1 0 0,1 0 1 0 0,-1 0 0 0 0,1 0-1 0 0,-1 1 1 0 0,1-1 0 0 0,-1 0-1 0 0,1 0 1 0 0,-1 1 0 0 0,1-1-1 0 0,-1 0 1 0 0,1 1-1 0 0,-1-1 1 0 0,0 0 0 0 0,1 1-1 0 0,-1-1 1 0 0,0 1 0 0 0,1-1-1 0 0,-1 1 1 0 0,0-1 0 0 0,1 0-1 0 0,-1 1 1 0 0,0 0-1 0 0,0-1 1 0 0,1 1 0 0 0,-1-1-1 0 0,0 1 1 0 0,0-1 0 0 0,0 1-1 0 0,0-1 1 0 0,0 1 0 0 0,0-1-1 0 0,0 1 1 0 0,0 0-1 0 0,0-1 1 0 0,0 1 0 0 0,0-1-1 0 0,0 1 1 0 0,0-1 0 0 0,-1 1-1 0 0,1-1 1 0 0,0 1 0 0 0,0-1-1 0 0,-1 1 1 0 0,1-1 0 0 0,0 1-1 0 0,0-1 1 0 0,-1 1-1 0 0,1-1 1 0 0,-1 1 4 0 0,-31 225 1100 0 0,9 19 342 0 0,26-197-1912 0 0,-9-52-9713 0 0,4 2 3279 0 0,1 1 1492 0 0</inkml:trace>
  <inkml:trace contextRef="#ctx0" brushRef="#br0" timeOffset="6185.025">1164 630 0 0 0,'0'0'568'0'0,"0"0"971"0"0,0 0-16 0 0,0 0-336 0 0,0 0-287 0 0,-4 0-857 0 0,-7 0 10945 0 0,107 2-7553 0 0,108-4-2727 0 0,-31-4-282 0 0,-173 6-398 0 0,0 0-15 0 0,5-3-146 0 0,-5 2-3754 0 0,-3 1-5512 0 0,1 1 1460 0 0</inkml:trace>
  <inkml:trace contextRef="#ctx0" brushRef="#br0" timeOffset="8971.873">1352 287 0 0 0,'0'0'588'0'0,"0"0"650"0"0,0 0 303 0 0,0 0 252 0 0,0 0 199 0 0,0 0 5 0 0,0 0-164 0 0,0 0-252 0 0,0 0-266 0 0,0 0-187 0 0,-1-5-128 0 0,0-16 750 0 0,1 21-1005 0 0,0 0-97 0 0,0 0-117 0 0,0 0-88 0 0,0 0-95 0 0,15 25 914 0 0,71 140-270 0 0,-83-160-1943 0 0,1 2 3039 0 0,-2-5-3646 0 0,0-3-4403 0 0,-2-4-6318 0 0,0 4 8215 0 0</inkml:trace>
  <inkml:trace contextRef="#ctx0" brushRef="#br0" timeOffset="9429.098">1487 262 1584 0 0,'0'0'977'0'0,"0"0"-63"0"0,0 0 20 0 0,0 0 132 0 0,0 0 195 0 0,0 0 187 0 0,0 0 10 0 0,0 0-139 0 0,0 0-247 0 0,0 0-309 0 0,0 0-240 0 0,0 0-171 0 0,0 0-111 0 0,-8-2 1029 0 0,-131 215 2893 0 0,133-208-3486 0 0,5-5-4861 0 0,1-1-4721 0 0,0 1 1972 0 0</inkml:trace>
  <inkml:trace contextRef="#ctx0" brushRef="#br0" timeOffset="11162.047">1753 347 0 0 0,'-32'-9'17461'0'0,"293"15"-14990"0"0,-82-2-2143 0 0,-80-2-94 0 0,-99-2-169 0 0,0 0 24 0 0,0 0 26 0 0,0 0 28 0 0,0 0-5 0 0,0 0-1 0 0,0 0-4 0 0,0 0-16 0 0,0 0-30 0 0,0 0-36 0 0,0 0-30 0 0,0 0-32 0 0,-4 0-4130 0 0,0 2-5142 0 0,3 0 1128 0 0</inkml:trace>
  <inkml:trace contextRef="#ctx0" brushRef="#br0" timeOffset="13202.164">2256 342 0 0 0,'1'0'43'0'0,"-1"0"205"0"0,0 0 162 0 0,0 0-52 0 0,0 0-81 0 0,13 2 11726 0 0,3 1-8844 0 0,24 2-3009 0 0,494-6 3457 0 0,13 17-2491 0 0,-378-11-669 0 0,-169-5-304 0 0,0 0 27 0 0,0 0 25 0 0,0 0-22 0 0,0 0-10 0 0,0 0-4 0 0,0 0-30 0 0,0 0-7 0 0,0 0-30 0 0,0 0-40 0 0,0 0-3 0 0,0 0-17 0 0,0 0-16 0 0,0 0 4 0 0,-10 0-2896 0 0,3 0-6620 0 0,5 0-1049 0 0</inkml:trace>
  <inkml:trace contextRef="#ctx0" brushRef="#br0" timeOffset="14120.523">3577 189 0 0 0,'0'0'764'0'0,"0"0"370"0"0,0 0 241 0 0,0 0 124 0 0,0 0-26 0 0,0 0-138 0 0,0 0-140 0 0,0 0-135 0 0,0 0-55 0 0,0-5-24 0 0,0-1-617 0 0,-1-14 2557 0 0,1 19-2326 0 0,0 1-57 0 0,0 0-68 0 0,0 0-75 0 0,0 0-42 0 0,-1 32 1605 0 0,-22 220 501 0 0,10-94-1483 0 0,13-158-950 0 0,0 0-14 0 0,0 0-23 0 0,0 0 0 0 0,0 0 23 0 0,0 0 12 0 0,0 0 3 0 0,1-26-5338 0 0,6 4-8409 0 0,-5 17 9822 0 0</inkml:trace>
  <inkml:trace contextRef="#ctx0" brushRef="#br0" timeOffset="15099.108">3559 203 0 0 0,'0'0'737'0'0,"0"0"645"0"0,0 0 284 0 0,0 0 53 0 0,0 0-53 0 0,0 0-147 0 0,0 0-241 0 0,0 0-289 0 0,0 0-281 0 0,-2-12 848 0 0,84 9 2463 0 0,49 2-2870 0 0,43-2-1366 0 0,-167 3-719 0 0,8 0-3254 0 0,-8-5 5255 0 0,-6 5-903 0 0,-4 7 4294 0 0,-5 20-3792 0 0,-32 204 2754 0 0,33-67-2009 0 0,5-147-1228 0 0,0-14-4850 0 0,1-11-10078 0 0,1 6 9763 0 0</inkml:trace>
  <inkml:trace contextRef="#ctx0" brushRef="#br0" timeOffset="15576.982">3493 621 3073 0 0,'0'0'1843'0'0,"0"0"-1387"0"0,0 0-635 0 0,0 0 118 0 0,0 0 438 0 0,0 0 573 0 0,0 0 386 0 0,0 0 111 0 0,0 0-124 0 0,0 0-234 0 0,0 0-183 0 0,0 0-151 0 0,0 0-94 0 0,4 0-23 0 0,90 4 4162 0 0,57-10-2560 0 0,-77 2-1797 0 0,70-5-213 0 0,-162-2-3365 0 0,12 5-2260 0 0,1 3-4760 0 0,4 1 6513 0 0</inkml:trace>
  <inkml:trace contextRef="#ctx0" brushRef="#br0" timeOffset="16056.186">3656 309 2505 0 0,'0'0'1407'0'0,"0"0"9"0"0,0 0 72 0 0,0 0 88 0 0,0 0 90 0 0,0 0 65 0 0,0 0-78 0 0,0 0-236 0 0,0 0-321 0 0,0 0-337 0 0,0 0-316 0 0,0 0-191 0 0,0 0-77 0 0,4-5 930 0 0,58 131 2284 0 0,-7-67-2557 0 0,-54-59-3811 0 0,-3-4-9765 0 0,1 2 5557 0 0</inkml:trace>
  <inkml:trace contextRef="#ctx0" brushRef="#br0" timeOffset="16368.911">3798 287 904 0 0,'0'0'1663'0'0,"0"0"-33"0"0,0 0 17 0 0,0 0 68 0 0,0 0 120 0 0,0 0 83 0 0,0 0-165 0 0,0 0-307 0 0,0 0-435 0 0,0 0-448 0 0,0 0-286 0 0,0 0-106 0 0,0 0 44 0 0,-4 3 117 0 0,-132 193 3076 0 0,117-176-3153 0 0,16-20-2486 0 0,10-14-4648 0 0,0 5-2988 0 0,-6 6 8101 0 0</inkml:trace>
  <inkml:trace contextRef="#ctx0" brushRef="#br0" timeOffset="17449.997">3959 374 0 0 0,'0'0'689'0'0,"0"0"582"0"0,0 0 156 0 0,0 0 35 0 0,0 0-43 0 0,0 0-115 0 0,0 0-130 0 0,0 0-134 0 0,0 0-100 0 0,0 0-76 0 0,0 0-62 0 0,6 1 5494 0 0,20 1-5563 0 0,475 7 2352 0 0,-140-16-2287 0 0,-353 9-5433 0 0,-24 0-1622 0 0,11-1-5163 0 0</inkml:trace>
  <inkml:trace contextRef="#ctx0" brushRef="#br0" timeOffset="18532.304">31 64 0 0 0,'0'0'617'0'0,"0"0"853"0"0,0 0 269 0 0,0 0 11 0 0,0 0-39 0 0,0 0-20 0 0,0 0 0 0 0,0 0-7 0 0,0 0-105 0 0,0 0-204 0 0,0 0-201 0 0,2-7-199 0 0,7-21-168 0 0,-21 76 2707 0 0,-3 36-2744 0 0,2-6-339 0 0,11-76-3494 0 0,3-8-9868 0 0,0 4 5947 0 0</inkml:trace>
  <inkml:trace contextRef="#ctx0" brushRef="#br0" timeOffset="18886.041">116 64 608 0 0,'0'0'3073'0'0,"0"0"-1207"0"0,0 0-513 0 0,0 0-106 0 0,0 0-144 0 0,0 0-96 0 0,0 0-23 0 0,0 0-16 0 0,0 0-64 0 0,0 0-134 0 0,0 0-143 0 0,0 0-115 0 0,0 0-47 0 0,-6 9-31 0 0,-22 44 291 0 0,26 9 793 0 0,2-61-1488 0 0,0 0 0 0 0,0 0 0 0 0,0 1 1 0 0,0-1-1 0 0,1 0 0 0 0,-1 1 0 0 0,0-1 0 0 0,1 0 0 0 0,-1 0 0 0 0,1 1 0 0 0,-1-1 0 0 0,1 0 0 0 0,0 0 0 0 0,-1 0 0 0 0,1 0 0 0 0,0 0 0 0 0,0 0 0 0 0,0 0 0 0 0,0 0 0 0 0,0 0 0 0 0,0 0 0 0 0,0-1 0 0 0,0 1 0 0 0,0 0 0 0 0,0-1 0 0 0,0 1 0 0 0,0 0 0 0 0,1-1 1 0 0,-1 0-1 0 0,0 1 0 0 0,0-1 0 0 0,1 0 0 0 0,-1 1 0 0 0,0-1 0 0 0,1 0 0 0 0,-1 0 0 0 0,0 0 0 0 0,1 0 0 0 0,-1 0 0 0 0,0-1 0 0 0,0 1 0 0 0,1 0 0 0 0,-1-1 0 0 0,0 1 0 0 0,1-1-30 0 0,1 0 72 0 0,0 0 0 0 0,0-1 0 0 0,0 1 0 0 0,0-1 0 0 0,0 0 0 0 0,0 0 0 0 0,-1 0 0 0 0,1 0 0 0 0,-1 0 0 0 0,1-1 0 0 0,-1 1 0 0 0,0-1 0 0 0,0 0 0 0 0,0 0 0 0 0,0 0 0 0 0,0 0 0 0 0,-1 0 0 0 0,1 0 0 0 0,-1 0 0 0 0,0 0 0 0 0,0 0 0 0 0,0-1 0 0 0,0 1 0 0 0,-1 0 0 0 0,0-1-1 0 0,1 1 1 0 0,-1-1 0 0 0,0 1 0 0 0,0 0 0 0 0,-1-1 0 0 0,1 1 0 0 0,-1-2-72 0 0,0 1-197 0 0,0 0-1 0 0,0 0 1 0 0,0 0 0 0 0,0 1-1 0 0,-1-1 1 0 0,1 0-1 0 0,-1 0 1 0 0,0 1-1 0 0,0-1 1 0 0,-1 1-1 0 0,1 0 1 0 0,-1 0-1 0 0,1 0 1 0 0,-1 0 0 0 0,0 0-1 0 0,0 0 1 0 0,-3-1 197 0 0,5 4-2940 0 0,0-1-3892 0 0,1 1-1859 0 0</inkml:trace>
  <inkml:trace contextRef="#ctx0" brushRef="#br0" timeOffset="19281.041">273 1 13243 0 0,'0'0'1011'0'0,"0"0"-104"0"0,0 0 35 0 0,0 0 64 0 0,0 0-8 0 0,0 0-146 0 0,0 0-244 0 0,0 0-240 0 0,0 0-241 0 0,0 0-141 0 0,0 0-39 0 0,0 0 6 0 0,-5 13 183 0 0,92 87 234 0 0,-86-98-343 0 0,-1 1 0 0 0,0 0 1 0 0,1-1-1 0 0,-1 1 0 0 0,0 0 1 0 0,-1 0-1 0 0,1-1 0 0 0,0 1 1 0 0,-1 0-1 0 0,0-1 0 0 0,1 1 1 0 0,-1 0-1 0 0,0-1 0 0 0,0 1 1 0 0,-1-1-1 0 0,1 0 0 0 0,-1 1 1 0 0,1-1-1 0 0,-1 0 0 0 0,1 0 1 0 0,-1 0-1 0 0,0 0 0 0 0,0 0 1 0 0,0 0-1 0 0,0 0 0 0 0,-1-1 1 0 0,1 1-1 0 0,0-1 0 0 0,-1 1-27 0 0,-2 3 67 0 0,-94 95-278 0 0,97-95-1019 0 0,2-2-7466 0 0,0-2-2320 0 0</inkml:trace>
  <inkml:trace contextRef="#ctx0" brushRef="#br0" timeOffset="20408.947">1853 57 0 0 0,'0'0'1155'0'0,"0"0"583"0"0,0 0 223 0 0,0 0-112 0 0,0 0-188 0 0,0 0-146 0 0,0 0-144 0 0,1-3-109 0 0,2-12 1923 0 0,-3 15-2308 0 0,0 0-94 0 0,0 0-124 0 0,0 0-119 0 0,0 0-105 0 0,-2 21 601 0 0,-33 156 1462 0 0,35-177-6416 0 0,0-3-2137 0 0,0 1-289 0 0,0 1 136 0 0</inkml:trace>
  <inkml:trace contextRef="#ctx0" brushRef="#br0" timeOffset="20698.28">1909 117 2449 0 0,'0'0'2781'0'0,"0"0"-691"0"0,0 0-297 0 0,0 0 80 0 0,0 0 16 0 0,0 0-109 0 0,0 0-272 0 0,0 0-435 0 0,0 0-429 0 0,0 0-343 0 0,0 0-185 0 0,0 0-33 0 0,-8 26 908 0 0,-10 30-434 0 0,16-55-1676 0 0,1-1-2614 0 0,1 0-4950 0 0,0 0 2290 0 0</inkml:trace>
  <inkml:trace contextRef="#ctx0" brushRef="#br0" timeOffset="21098.103">1943 49 1576 0 0,'0'0'2632'0'0,"0"0"-580"0"0,0 0-241 0 0,0 0 25 0 0,0 0 44 0 0,0 0 68 0 0,0 0-144 0 0,0 0-331 0 0,0 0-450 0 0,0 0-423 0 0,0 0-303 0 0,0 0-186 0 0,0 0-65 0 0,5-5 266 0 0,-4 6-272 0 0,-1 3 54 0 0,1 0 1 0 0,0 1-1 0 0,0-1 0 0 0,0 0 0 0 0,1 0 1 0 0,0 0-1 0 0,-1 0 0 0 0,2 0 1 0 0,-1-1-1 0 0,0 1 0 0 0,1 0 0 0 0,-1-1 1 0 0,1 0-1 0 0,0 0 0 0 0,0 0 0 0 0,0 0 1 0 0,1 0-1 0 0,-1 0 0 0 0,1-1 1 0 0,-1 0-1 0 0,1 1 0 0 0,0-2 0 0 0,0 1 1 0 0,0 0-1 0 0,2 0-94 0 0,-5-2 17 0 0,0 0-1 0 0,0 1 1 0 0,0-1-1 0 0,0 0 1 0 0,0 1 0 0 0,0-1-1 0 0,0 1 1 0 0,-1-1-1 0 0,1 1 1 0 0,0-1 0 0 0,0 1-1 0 0,0 0 1 0 0,-1-1-1 0 0,1 1 1 0 0,0 0 0 0 0,-1 0-1 0 0,1-1 1 0 0,-1 1-1 0 0,1 0 1 0 0,-1 0 0 0 0,1 0-1 0 0,-1 0 1 0 0,1 0-1 0 0,-1 0 1 0 0,0 0 0 0 0,0-1-1 0 0,1 1 1 0 0,-1 0-1 0 0,0 0 1 0 0,0 0 0 0 0,0 0-1 0 0,0 0 1 0 0,0 0-1 0 0,0 0 1 0 0,0 0 0 0 0,-1 0-1 0 0,1 0 1 0 0,0 0-1 0 0,0 0 1 0 0,-1 0 0 0 0,1 0-1 0 0,-1 0 1 0 0,1 0-1 0 0,-1 0 1 0 0,1-1 0 0 0,-1 1-1 0 0,1 0 1 0 0,-1 0-1 0 0,0-1 1 0 0,1 1 0 0 0,-1 0-1 0 0,0-1 1 0 0,0 1-1 0 0,0-1 1 0 0,1 1 0 0 0,-2 0-17 0 0,-71 76 571 0 0,40-50-8993 0 0,30-24-2422 0 0</inkml:trace>
  <inkml:trace contextRef="#ctx0" brushRef="#br0" timeOffset="23366.884">3117 89 0 0 0,'0'0'1266'0'0,"0"0"473"0"0,0 0-74 0 0,0 0-175 0 0,0 0-147 0 0,0 0-91 0 0,0 0 8 0 0,0-3-45 0 0,-5 8 5586 0 0,-18 80-4876 0 0,8-21-2207 0 0,15-64-2421 0 0,2 0-12529 0 0,-1 0 15548 0 0,0 0-2371 0 0</inkml:trace>
  <inkml:trace contextRef="#ctx0" brushRef="#br0" timeOffset="23653.12">3167 138 864 0 0,'0'0'1837'0'0,"0"0"-140"0"0,0 0-114 0 0,0 0 68 0 0,0 0 64 0 0,0 0-85 0 0,0 0-239 0 0,0 0-343 0 0,0 0-368 0 0,0 0-249 0 0,0 0-83 0 0,0 0 36 0 0,0 0 78 0 0,-1 3 24 0 0,-23 66 1714 0 0,24-68-2352 0 0,-1-2-15491 0 0,2-1 13921 0 0,0 1 832 0 0</inkml:trace>
  <inkml:trace contextRef="#ctx0" brushRef="#br0" timeOffset="24031.87">3212 67 0 0 0,'0'0'1919'0'0,"0"0"-200"0"0,0 0-191 0 0,0 0-89 0 0,0 0-64 0 0,0 0-62 0 0,0 0-170 0 0,0 0-267 0 0,0 0-296 0 0,0 0-261 0 0,0 0-149 0 0,0 0-34 0 0,9 21 2545 0 0,69 35-619 0 0,-78-53-1977 0 0,0-1 0 0 0,1 0 1 0 0,-1 1-1 0 0,0-1 1 0 0,0 0-1 0 0,0 1 0 0 0,-1-1 1 0 0,1 1-1 0 0,0-1 1 0 0,-1 0-1 0 0,0 0 0 0 0,0 1 1 0 0,1-1-1 0 0,-1 0 1 0 0,0 0-1 0 0,-1 0 0 0 0,1 0 1 0 0,0 0-1 0 0,-1 0 0 0 0,1 0 1 0 0,-1 0-1 0 0,1-1 1 0 0,-1 1-1 0 0,0 0 0 0 0,0-1 1 0 0,-1 1-86 0 0,1 1 30 0 0,-94 88-185 0 0,92-86-2245 0 0,4-1-7723 0 0,0-3 3291 0 0</inkml:trace>
  <inkml:trace contextRef="#ctx0" brushRef="#br0" timeOffset="25263.136">4537 144 264 0 0,'0'0'1762'0'0,"0"0"-177"0"0,0 0-126 0 0,0 0-12 0 0,0 0 108 0 0,0 0 155 0 0,0 0 53 0 0,0 0-135 0 0,0 0-258 0 0,0 0-315 0 0,0 0-340 0 0,0 0-263 0 0,1-3-187 0 0,3-9 41 0 0,-8 25 941 0 0,-9 26 550 0 0,-26 69-98 0 0,36-106-3479 0 0,10-22-14078 0 0,-5 17 11417 0 0</inkml:trace>
  <inkml:trace contextRef="#ctx0" brushRef="#br0" timeOffset="25737.2">4595 192 0 0 0,'0'0'1187'0'0,"0"0"445"0"0,0 0 65 0 0,0 0 10 0 0,0 0 64 0 0,0 0 20 0 0,0 0-131 0 0,0 0-228 0 0,0 0-302 0 0,0 0-290 0 0,0 0-184 0 0,0 0-106 0 0,0 0-14 0 0,0-7 372 0 0,0 6 2011 0 0,-7 15-2718 0 0,6-13-194 0 0,0-1 0 0 0,0 1 0 0 0,1-1 0 0 0,-1 1-1 0 0,0 0 1 0 0,1-1 0 0 0,-1 1 0 0 0,1 0 0 0 0,-1 0 0 0 0,1-1 0 0 0,-1 1-1 0 0,1 0 1 0 0,0 0 0 0 0,-1 0 0 0 0,1-1 0 0 0,0 1 0 0 0,-1 0 0 0 0,1 0-1 0 0,0 0 1 0 0,0 0 0 0 0,0 0 0 0 0,0 0 0 0 0,0 0 0 0 0,0-1 0 0 0,0 1 0 0 0,0 0-1 0 0,0 0 1 0 0,1 0 0 0 0,-1 0 0 0 0,0 0 0 0 0,1 0 0 0 0,-1-1 0 0 0,0 1-1 0 0,1 0 1 0 0,-1 0 0 0 0,1 0 0 0 0,-1-1 0 0 0,1 1 0 0 0,-1 0 0 0 0,1-1 0 0 0,0 1-1 0 0,-1-1 1 0 0,1 1 0 0 0,0 0 0 0 0,0-1 0 0 0,-1 1 0 0 0,1-1 0 0 0,0 0-1 0 0,0 1 1 0 0,0-1 0 0 0,-1 0-7 0 0,-1 0 28 0 0,-1-1-1 0 0,1 0 0 0 0,-1 0 1 0 0,1 0-1 0 0,-1 0 0 0 0,1-1 1 0 0,-1 1-1 0 0,1 0 0 0 0,0-1 1 0 0,0 1-1 0 0,0-1 1 0 0,0 1-1 0 0,0-1 0 0 0,0 1 1 0 0,0-1-1 0 0,0 0 0 0 0,0 1 1 0 0,1-1-1 0 0,-1 0 1 0 0,1 0-1 0 0,0 1 0 0 0,-1-1 1 0 0,1 0-1 0 0,0 0 0 0 0,0 0 1 0 0,0 0-1 0 0,0 1 0 0 0,0-1 1 0 0,0 0-1 0 0,1 0 1 0 0,-1 0-1 0 0,1 1 0 0 0,-1-1 1 0 0,1 0-1 0 0,0 0 0 0 0,-1 1 1 0 0,1-1-1 0 0,0 1 1 0 0,0-1-1 0 0,0 1 0 0 0,0-1 1 0 0,1 1-1 0 0,-1-1 0 0 0,0 1 1 0 0,1 0-1 0 0,-1 0 0 0 0,1 0 1 0 0,-1 0-1 0 0,1 0 1 0 0,-1 0-1 0 0,1 0 0 0 0,0 0 1 0 0,-1 0-1 0 0,1 1 0 0 0,0-1 1 0 0,0 1-1 0 0,-1-1 1 0 0,1 1-1 0 0,0 0 0 0 0,0 0 1 0 0,0 0-1 0 0,0 0 0 0 0,-1 0 1 0 0,1 0-1 0 0,0 0 0 0 0,0 1 1 0 0,0-1-1 0 0,-1 1 1 0 0,2-1-28 0 0,-10 0-3438 0 0,11 6-14318 0 0,-1-4 16094 0 0</inkml:trace>
  <inkml:trace contextRef="#ctx0" brushRef="#br0" timeOffset="26053.145">4695 141 0 0 0,'0'0'2011'0'0,"0"0"82"0"0,0 0-89 0 0,0 0-58 0 0,0 0 37 0 0,0 0-127 0 0,0 0-195 0 0,0 0-296 0 0,0 0-366 0 0,0 0-297 0 0,0 0-277 0 0,0 0-234 0 0,0 0-178 0 0,-1-3-74 0 0,-1-5 135 0 0,17 20 553 0 0,4 3-105 0 0,49 9 1163 0 0,-83 12 401 0 0,-70 42-2159 0 0,68-64-4049 0 0,0 0-3715 0 0,11-8-2313 0 0</inkml:trace>
  <inkml:trace contextRef="#ctx0" brushRef="#br0" timeOffset="27695.287">4558 185 0 0 0,'0'0'396'0'0,"0"0"516"0"0,0 0-64 0 0,0 0-142 0 0,0 0 46 0 0,0 3 9695 0 0,0-2-11157 0 0,-1 0 800 0 0,0 1-1 0 0,0-1 1 0 0,0 0 0 0 0,0 0 0 0 0,0 1-1 0 0,0-1 1 0 0,1 0 0 0 0,-1 1 0 0 0,0-1-1 0 0,1 1 1 0 0,-1-1 0 0 0,1 1 0 0 0,0-1-1 0 0,0 1 1 0 0,-1-1 0 0 0,1 1 0 0 0,0-1-1 0 0,0 1 1 0 0,0-1 0 0 0,0 1-1 0 0,1-1 1 0 0,-1 1 0 0 0,0-1 0 0 0,1 1-1 0 0,-1-1 1 0 0,1 1 0 0 0,-1-1 0 0 0,1 1-1 0 0,0-1 1 0 0,0 0 0 0 0,-1 1 0 0 0,1-1-1 0 0,0 0 1 0 0,0 0 0 0 0,0 0 0 0 0,1 1-1 0 0,-1-1 1 0 0,0 0 0 0 0,0-1 0 0 0,0 1-1 0 0,1 0 1 0 0,-1 0 0 0 0,0 0 0 0 0,1-1-1 0 0,-1 1 1 0 0,1-1 0 0 0,-1 1 0 0 0,1-1-1 0 0,-1 0 1 0 0,1 1 0 0 0,-1-1-90 0 0,1 0 66 0 0,0-1-1 0 0,0 1 1 0 0,0-1 0 0 0,0 1 0 0 0,0-1 0 0 0,0 0 0 0 0,-1 0-1 0 0,1 0 1 0 0,0 0 0 0 0,0 0 0 0 0,-1 0 0 0 0,1 0-1 0 0,-1-1 1 0 0,1 1 0 0 0,-1 0 0 0 0,0-1 0 0 0,1 0-1 0 0,-1 1 1 0 0,0-1 0 0 0,0 1 0 0 0,0-1 0 0 0,0 0 0 0 0,-1 0-1 0 0,1 0 1 0 0,0 0 0 0 0,-1 1 0 0 0,1-1 0 0 0,-1 0-1 0 0,1 0 1 0 0,-1 0 0 0 0,0 0 0 0 0,0 0 0 0 0,0 0 0 0 0,0 0-1 0 0,-1 0 1 0 0,1 0 0 0 0,0 0 0 0 0,-1 0 0 0 0,1 0-1 0 0,-1-1-65 0 0,-25-15-1079 0 0,20 20-2867 0 0,0 3-3341 0 0,3-3-961 0 0</inkml:trace>
  <inkml:trace contextRef="#ctx0" brushRef="#br0" timeOffset="32464.058">344 1248 0 0 0,'-25'1'60'0'0,"13"-1"8710"0"0,26 1-2144 0 0,10 0-3868 0 0,13 2-1915 0 0,456-4 1919 0 0,-114 3-2326 0 0,-63 12-136 0 0,475-7 427 0 0,-400-9-177 0 0,94-3-110 0 0,-130 1-132 0 0,122-8 328 0 0,412 20 268 0 0,-854-13-461 0 0,-51 4-3680 0 0,2 0-5010 0 0,7 1-3231 0 0</inkml:trace>
  <inkml:trace contextRef="#ctx0" brushRef="#br0" timeOffset="33923.151">2628 302 0 0 0,'0'0'1304'0'0,"0"0"729"0"0,0 0-22 0 0,0 0-299 0 0,0 0-262 0 0,0 0-174 0 0,0 0-104 0 0,0 0-74 0 0,0 0-66 0 0,4-6 6786 0 0,-11 2-7718 0 0,0 1 1 0 0,0-1-1 0 0,-1 1 1 0 0,1 1-1 0 0,-1-1 1 0 0,0 1-1 0 0,1 1 1 0 0,-1-1-1 0 0,0 1 1 0 0,0 1-1 0 0,0-1 1 0 0,0 1-1 0 0,0 1 1 0 0,-5 0-101 0 0,10-1 13 0 0,1 1 0 0 0,-1-1 1 0 0,0 0-1 0 0,1 1 0 0 0,-1 0 0 0 0,1 0 1 0 0,-1 0-1 0 0,1 0 0 0 0,-1 0 0 0 0,1 0 1 0 0,0 0-1 0 0,0 1 0 0 0,-1-1 0 0 0,1 1 1 0 0,0 0-1 0 0,0-1 0 0 0,0 1 0 0 0,1 0 1 0 0,-1 0-1 0 0,0 1 0 0 0,1-1 1 0 0,-1 0-1 0 0,1 0 0 0 0,0 1 0 0 0,0-1 1 0 0,0 1-1 0 0,0-1 0 0 0,0 1 0 0 0,0-1 1 0 0,1 1-1 0 0,-1-1 0 0 0,1 1 0 0 0,0 0 1 0 0,0-1-1 0 0,0 1 0 0 0,0 0 0 0 0,0-1 1 0 0,1 1-1 0 0,-1 0 0 0 0,1-1 0 0 0,-1 1 1 0 0,1-1-1 0 0,0 1 0 0 0,0-1 1 0 0,0 1-1 0 0,1-1 0 0 0,-1 0 0 0 0,0 1 1 0 0,1-1-1 0 0,0 0 0 0 0,-1 0 0 0 0,1 0 1 0 0,0 0-14 0 0,3 2 68 0 0,0-1 1 0 0,0 1-1 0 0,0-1 1 0 0,0 0 0 0 0,1 0-1 0 0,-1-1 1 0 0,1 0-1 0 0,0 0 1 0 0,-1 0 0 0 0,1 0-1 0 0,0-1 1 0 0,0 0-1 0 0,0-1 1 0 0,0 1 0 0 0,1-1-1 0 0,-1 0 1 0 0,0 0 0 0 0,0-1-1 0 0,0 0 1 0 0,0 0-1 0 0,0 0 1 0 0,0-1 0 0 0,-1 0-1 0 0,1 0 1 0 0,0 0-1 0 0,-1-1 1 0 0,5-3-69 0 0,-1-55 728 0 0,-9 58-764 0 0,0 0 1 0 0,-1 1-1 0 0,1-1 0 0 0,0 1 0 0 0,-1 0 0 0 0,0-1 0 0 0,0 1 1 0 0,0-1-1 0 0,0 1 0 0 0,0 0 0 0 0,0 0 0 0 0,0 0 1 0 0,-1-1-1 0 0,1 1 0 0 0,-1 0 0 0 0,0 1 0 0 0,1-1 1 0 0,-1 0-1 0 0,0 0 0 0 0,0 1 0 0 0,-1-1 36 0 0,-7 2-5078 0 0,-1 7-4893 0 0,9-4 176 0 0</inkml:trace>
  <inkml:trace contextRef="#ctx0" brushRef="#br0" timeOffset="35613.498">2526 414 0 0 0,'0'0'928'0'0,"0"0"810"0"0,0 0 353 0 0,0 0-5 0 0,0 0-167 0 0,0 0-243 0 0,0 0-278 0 0,0 0-205 0 0,0 0-166 0 0,0 0-102 0 0,5-6 1389 0 0,-4 4 1565 0 0,-9 150-909 0 0,-1 11-2167 0 0,-7-39-646 0 0,3 116 70 0 0,10-95-127 0 0,-1-86 178 0 0,4-54-307 0 0,0-1 32 0 0,0 0 6 0 0,0 0 12 0 0,0 0-34 0 0,0 0 9 0 0,0 0-4 0 0,0 0 28 0 0,0 0-33 0 0,0 0-41 0 0,-2-10-4147 0 0,1 5-1542 0 0,1 1-4235 0 0,0 2 4259 0 0</inkml:trace>
  <inkml:trace contextRef="#ctx0" brushRef="#br0" timeOffset="36443.462">2338 1110 0 0 0,'0'0'2235'0'0,"0"0"-76"0"0,0 0 11 0 0,0 0-17 0 0,0 0-37 0 0,0 0-85 0 0,0 0-223 0 0,0 0-269 0 0,0 0-321 0 0,0 0-310 0 0,0 0-213 0 0,0 0-127 0 0,0 0 2101 0 0,36 51-711 0 0,65 85-585 0 0,-8-27-979 0 0,-91-107-445 0 0,8 9-11 0 0,-14-23-6459 0 0,1 3-3718 0 0,2 6 1118 0 0</inkml:trace>
  <inkml:trace contextRef="#ctx0" brushRef="#br0" timeOffset="37173.072">2598 1110 536 0 0,'0'0'1190'0'0,"0"0"-43"0"0,0 0 172 0 0,0 0 353 0 0,0 0 374 0 0,0 0 173 0 0,0 0-61 0 0,0 0-303 0 0,0 0-456 0 0,0 0-394 0 0,0 0-325 0 0,0 0-198 0 0,0 0-75 0 0,1-3-46 0 0,2-6 1959 0 0,-123 162 1403 0 0,27-51-3237 0 0,46-45-227 0 0,46-59-419 0 0,1-1-2331 0 0,0 1-5622 0 0,0 1-3474 0 0</inkml:trace>
  <inkml:trace contextRef="#ctx0" brushRef="#br0" timeOffset="38857.905">76 1416 0 0 0,'0'0'1018'0'0,"0"0"706"0"0,0 0 126 0 0,0 0-209 0 0,0 0-236 0 0,0 0-200 0 0,0 0-102 0 0,2-4-55 0 0,1-1-288 0 0,2-6-661 0 0,-3-2 8623 0 0,-16 63-6071 0 0,-9 137-1141 0 0,25-199-5559 0 0,0 5-6072 0 0,0 5-445 0 0</inkml:trace>
  <inkml:trace contextRef="#ctx0" brushRef="#br0" timeOffset="41965.9">174 1476 0 0 0,'0'0'1587'0'0,"0"0"624"0"0,0 0 16 0 0,0 0-218 0 0,0 0-202 0 0,0 0-195 0 0,0 0-173 0 0,0 0-148 0 0,0-11 692 0 0,0 8 1794 0 0,-28 21-640 0 0,24-12-3082 0 0,1 0 0 0 0,0 0 0 0 0,1 1 1 0 0,0-1-1 0 0,-1 1 0 0 0,2 0 0 0 0,-1 0 1 0 0,1-1-1 0 0,0 1 0 0 0,1 0 0 0 0,0 0 0 0 0,0 7-55 0 0,0-13 18 0 0,1 0 0 0 0,-1 1 0 0 0,0-1 0 0 0,1 0-1 0 0,-1 0 1 0 0,0 0 0 0 0,1 0 0 0 0,0 0 0 0 0,-1 0-1 0 0,1 0 1 0 0,0 0 0 0 0,-1 0 0 0 0,1 0 0 0 0,0 0-1 0 0,0-1 1 0 0,0 1 0 0 0,0 0 0 0 0,0 0 0 0 0,0-1-1 0 0,0 1 1 0 0,0 0 0 0 0,0-1 0 0 0,0 1 0 0 0,0-1-1 0 0,0 0 1 0 0,0 1 0 0 0,0-1 0 0 0,0 0 0 0 0,1 0-1 0 0,-1 0 1 0 0,0 1 0 0 0,0-1 0 0 0,0 0-1 0 0,0-1 1 0 0,1 1 0 0 0,-1 0 0 0 0,0 0 0 0 0,0 0-1 0 0,0-1 1 0 0,0 1 0 0 0,1-1 0 0 0,-1 1 0 0 0,0-1-18 0 0,49-21 465 0 0,-48 20-451 0 0,1 0-1 0 0,-1 0 1 0 0,1 1-1 0 0,-1-1 1 0 0,0-1-1 0 0,0 1 1 0 0,0 0-1 0 0,0 0 1 0 0,0-1-1 0 0,-1 1 1 0 0,1-1-1 0 0,-1 0 1 0 0,1 1 0 0 0,-1-1-1 0 0,0 0 1 0 0,0 0-1 0 0,0 0 1 0 0,-1 0-1 0 0,1 0 1 0 0,-1 0-1 0 0,1 0 1 0 0,-1 0-1 0 0,0 0 1 0 0,0 0-1 0 0,0 0 1 0 0,-1 0-1 0 0,1 0 1 0 0,-1 0-1 0 0,0 0 1 0 0,1 0-1 0 0,-1 1 1 0 0,-1-1-1 0 0,1 0 1 0 0,0 0-1 0 0,-1 1 1 0 0,1-1-1 0 0,-1 1 1 0 0,0-1-1 0 0,0 1 1 0 0,0 0-1 0 0,0-1 1 0 0,0 1-1 0 0,0 0 1 0 0,-1 0-1 0 0,1 1-13 0 0,-12 8-4660 0 0,13-2-1105 0 0,3 0-5449 0 0,-1-5 7272 0 0</inkml:trace>
  <inkml:trace contextRef="#ctx0" brushRef="#br0" timeOffset="42856.98">281 1405 1592 0 0,'0'0'2203'0'0,"0"0"-199"0"0,0 0-4 0 0,0 0 16 0 0,0 0 65 0 0,0 0 22 0 0,0 0-209 0 0,0 0-294 0 0,0 0-352 0 0,0 0-306 0 0,0 0-181 0 0,0 0-130 0 0,0-4-69 0 0,0-12-50 0 0,0 12-48 0 0,0 4-48 0 0,0 0-63 0 0,0 0-106 0 0,0 0-67 0 0,0 0-63 0 0,0 0-35 0 0,0 0 0 0 0,0 0-8 0 0,0 0-9 0 0,0 0-5 0 0,0 0-16 0 0,0 0 0 0 0,0 0 15 0 0,0 0 2 0 0,0 0 14 0 0,0 0-2 0 0,0 0-1 0 0,7 21 879 0 0,1-10-865 0 0,0 0 0 0 0,1-1 0 0 0,0 0-1 0 0,1 0 1 0 0,0-1 0 0 0,0-1 0 0 0,1 0 0 0 0,0 0 0 0 0,1-1 0 0 0,-1 0-1 0 0,12 4-85 0 0,-54-1 709 0 0,21-2-707 0 0,1 0 1 0 0,0 0 0 0 0,0 1 0 0 0,0 0-1 0 0,1 1 1 0 0,1 0 0 0 0,0 0 0 0 0,0 1 0 0 0,1 0-1 0 0,0 0 1 0 0,1 0 0 0 0,-2 6-3 0 0,7-9-28 0 0,0-8-5080 0 0,0-2-5350 0 0,0 2-1302 0 0</inkml:trace>
  <inkml:trace contextRef="#ctx0" brushRef="#br0" timeOffset="46772.118">4955 1445 0 0 0,'0'0'1946'0'0,"0"0"18"0"0,0 0 59 0 0,0 0 54 0 0,0 0 91 0 0,0 0-49 0 0,0 0-213 0 0,0 0-251 0 0,0 0-271 0 0,0 0-207 0 0,0-4-160 0 0,2-9-361 0 0,-1 3 4429 0 0,-6 25-3351 0 0,-35 167-920 0 0,39-188-6719 0 0,2-4-5921 0 0,0 6 1832 0 0</inkml:trace>
  <inkml:trace contextRef="#ctx0" brushRef="#br0" timeOffset="47148.896">5010 1481 2769 0 0,'0'0'4135'0'0,"0"0"-1960"0"0,0 0-614 0 0,0 0 18 0 0,0 0 129 0 0,0 0-1 0 0,0 0-124 0 0,0 0-277 0 0,0 0-302 0 0,0 0-176 0 0,0 0-175 0 0,0 0-124 0 0,0 0-92 0 0,1-3-101 0 0,6-11-29 0 0,-5 10-60 0 0,-3 30 1378 0 0,-11 53-223 0 0,19-88-18334 0 0,-7 7 7973 0 0</inkml:trace>
  <inkml:trace contextRef="#ctx0" brushRef="#br0" timeOffset="47815.006">5100 1387 1912 0 0,'0'0'3825'0'0,"0"0"-1135"0"0,0 0-476 0 0,0 0-122 0 0,0 0-71 0 0,0 0-173 0 0,0 0-210 0 0,0 0-259 0 0,0 0-270 0 0,0 0-199 0 0,0 0-213 0 0,0 0-167 0 0,0-2-106 0 0,-3-9-131 0 0,3 9-59 0 0,0 2-50 0 0,3 27 1009 0 0,1-18-1087 0 0,1-1-1 0 0,0 1 0 0 0,1-1 0 0 0,0-1 0 0 0,0 1 0 0 0,1-1 1 0 0,-1 0-1 0 0,2-1 0 0 0,-1 1 0 0 0,1-1 0 0 0,0-1 1 0 0,0 0-1 0 0,0 0 0 0 0,1 0 0 0 0,3 0-105 0 0,-26-10 944 0 0,5 11-943 0 0,0 0 0 0 0,1 1 0 0 0,-1 0-1 0 0,1 1 1 0 0,1 0 0 0 0,0 0 0 0 0,0 0-1 0 0,0 1 1 0 0,1 0 0 0 0,0 0 0 0 0,1 1 0 0 0,-4 8-1 0 0,-2 36 838 0 0,15-55-3781 0 0,-2 1-2523 0 0,0-1-6318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5:02.9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399 393 0 0 0,'0'0'713'0'0,"0"0"658"0"0,0 0 208 0 0,0 0-9 0 0,0 0-83 0 0,0 0-113 0 0,-2 0-158 0 0,1-1-513 0 0,-9-1-544 0 0,8 2 2776 0 0,4 3 3646 0 0,25 9-1331 0 0,29-6-5556 0 0,-45-5 751 0 0,531 7 138 0 0,-360-1-542 0 0,-182-7-53 0 0,0 0 16 0 0,0 0 6 0 0,0 0-1 0 0,0 0-14 0 0,0 0 11 0 0,0 0-6 0 0,0 0 14 0 0,0 0 7 0 0,0 0-5 0 0,0 0-9 0 0,0 0-10 0 0,0 0 11 0 0,0 0 14 0 0,0 0 2 0 0,0 0 1 0 0,0 0 3 0 0,0 0-8 0 0,0 0 0 0 0,0 0-12 0 0,0 0-11 0 0,0 0 9 0 0,-1-28 23 0 0,8-118-116 0 0,-7 146 97 0 0,0 0-25 0 0,0 0-4 0 0,0 0-10 0 0,0 0-27 0 0,0 0-7 0 0,0 0-22 0 0,0 0-17 0 0,0 30-108 0 0,-35 288 651 0 0,35-322-719 0 0,1-23-5056 0 0,6-5-6680 0 0,-4 23 7031 0 0,-1 3 1852 0 0</inkml:trace>
  <inkml:trace contextRef="#ctx0" brushRef="#br0" timeOffset="1178.08">1219 253 0 0 0,'0'0'1186'0'0,"0"0"582"0"0,0 0 119 0 0,0 0-155 0 0,0 0-167 0 0,0 0-149 0 0,0 0-145 0 0,0 0-144 0 0,-1-6-119 0 0,0 2-1047 0 0,-5-15 1832 0 0,-4-2 3617 0 0,16 8-2247 0 0,33 11-3376 0 0,-32 2 535 0 0,268-1 623 0 0,-139 11-575 0 0,-139 44-22 0 0,-9 0-59 0 0,3-22-29 0 0,2 1 1 0 0,1 0 0 0 0,2 0 0 0 0,1 0 0 0 0,1 1-1 0 0,3 30-260 0 0,9-8 204 0 0,-4-49-1919 0 0,-4-7-4500 0 0,1-2-6688 0 0,-2 1 6620 0 0</inkml:trace>
  <inkml:trace contextRef="#ctx0" brushRef="#br0" timeOffset="1871.741">1195 623 0 0 0,'0'0'1027'0'0,"0"0"680"0"0,0 0 147 0 0,0 0-73 0 0,0 0-99 0 0,0 0-128 0 0,0 0-141 0 0,0 0-188 0 0,0 0-223 0 0,0 0-176 0 0,-2-2-121 0 0,-12-8 2021 0 0,13 10-2629 0 0,0 1-1 0 0,1-1 1 0 0,-1 0-1 0 0,0 1 1 0 0,1-1-1 0 0,-1 0 1 0 0,0 1-1 0 0,1-1 1 0 0,-1 1-1 0 0,1-1 1 0 0,-1 1-1 0 0,1-1 1 0 0,-1 1-1 0 0,1 0 1 0 0,-1-1-1 0 0,1 1 0 0 0,0 0 1 0 0,-1-1-1 0 0,1 1 1 0 0,0 0-1 0 0,0-1 1 0 0,-1 1-1 0 0,1 0 1 0 0,0 0-1 0 0,0-1 1 0 0,0 1-1 0 0,0 0 1 0 0,0 0-1 0 0,0-1 1 0 0,0 1-1 0 0,0 0 1 0 0,0 0-1 0 0,0-1 1 0 0,1 1-1 0 0,-1 0 0 0 0,0-1 1 0 0,0 1-1 0 0,1 0 1 0 0,-1 0-1 0 0,0-1 1 0 0,1 1-1 0 0,-1-1 1 0 0,1 1-1 0 0,-1 0 1 0 0,1-1-1 0 0,-1 1 1 0 0,1-1-1 0 0,-1 1 1 0 0,1-1-1 0 0,-1 1 1 0 0,1-1-1 0 0,0 0 1 0 0,-1 1-98 0 0,175-7 1911 0 0,57 12-932 0 0,-237-4-7965 0 0,-5-1-4730 0 0,7-1 4918 0 0</inkml:trace>
  <inkml:trace contextRef="#ctx0" brushRef="#br0" timeOffset="4414.065">1634 419 0 0 0,'0'0'874'0'0,"0"0"588"0"0,0 0 27 0 0,0 0-188 0 0,0 0-200 0 0,0 0-188 0 0,0 0-161 0 0,2 0 8726 0 0,2 0-4775 0 0,20 2-4034 0 0,381 14 1477 0 0,-95-2-1822 0 0,94-1-25 0 0,106-4 774 0 0,-521-37-1302 0 0,8 21 213 0 0,1-1 0 0 0,-1 0 0 0 0,2 1 0 0 0,-1-1 0 0 0,1 0 1 0 0,0 0-1 0 0,1 0 0 0 0,0 0 0 0 0,0 0 0 0 0,1 0 0 0 0,0 0 0 0 0,0 0 0 0 0,1 0 0 0 0,2-5 16 0 0,-1 60-374 0 0,-39 149 943 0 0,20-98-770 0 0,21-138-6922 0 0,7 1-9327 0 0,-9 32 13897 0 0</inkml:trace>
  <inkml:trace contextRef="#ctx0" brushRef="#br0" timeOffset="5117.553">3308 236 0 0 0,'0'0'428'0'0,"0"0"678"0"0,0 0-19 0 0,0 0-134 0 0,0 0 86 0 0,0 0 159 0 0,0 0 129 0 0,0 0-1 0 0,0 0-128 0 0,0 0-175 0 0,0 0-216 0 0,0 0-216 0 0,0 0-150 0 0,-11-3 2302 0 0,21 12 1103 0 0,18-3-2888 0 0,-24-6-678 0 0,233 9 1751 0 0,-144-11-1408 0 0,-93 2-615 0 0,0 0-3 0 0,0 0-7 0 0,0 0 4 0 0,0 0-7 0 0,0 0 1 0 0,0 0 19 0 0,0 0 14 0 0,0 0 3 0 0,0 0 4 0 0,0 0 15 0 0,0 0-3 0 0,0 0-4 0 0,0 0 8 0 0,-38 125 2434 0 0,30-99-2247 0 0,0 1 0 0 0,2-1 0 0 0,1 1 0 0 0,1 0 1 0 0,1 0-1 0 0,1 1 0 0 0,2-1 0 0 0,1 10-239 0 0,-1-36-9 0 0,0 0-3 0 0,-1 0 1 0 0,1 0 0 0 0,0 0 0 0 0,0 0 0 0 0,-1 0-1 0 0,1 0 1 0 0,0 0 0 0 0,0 0 0 0 0,0 0 0 0 0,0 0-1 0 0,1 0 1 0 0,-1 0 0 0 0,0 0 0 0 0,0 0 0 0 0,1 0-1 0 0,-1 0 1 0 0,0 0 0 0 0,1 0 0 0 0,-1 0-1 0 0,1 0 1 0 0,-1 0 0 0 0,1 0 0 0 0,0 0 0 0 0,-1 0-1 0 0,1-1 1 0 0,0 1 0 0 0,-1 0 0 0 0,1-1 0 0 0,0 1-1 0 0,0 0 1 0 0,0-1 0 0 0,0 1 0 0 0,0-1 0 0 0,0 1-1 0 0,0-1 1 0 0,-1 0 0 0 0,1 1 0 0 0,0-1 0 0 0,0 0-1 0 0,1 0 1 0 0,-1 1 0 0 0,0-1 0 0 0,0 0-1 0 0,1 0 12 0 0,-1-1-1786 0 0,6 0 3781 0 0,-3 1-5837 0 0,-3-1-2256 0 0,0 1-3951 0 0,-1 0 2617 0 0</inkml:trace>
  <inkml:trace contextRef="#ctx0" brushRef="#br0" timeOffset="5702.902">3212 687 0 0 0,'0'0'1040'0'0,"0"0"359"0"0,0 0-68 0 0,0 0 233 0 0,0 0 368 0 0,0 0 337 0 0,0 0 93 0 0,0 0-300 0 0,0 0-503 0 0,0 0-444 0 0,0 0-275 0 0,0 0-165 0 0,0 0-96 0 0,5 0-43 0 0,174-10 5023 0 0,-99 8-4892 0 0,105 8 398 0 0,-191-9-4425 0 0,1 0-5363 0 0,3 3-2755 0 0</inkml:trace>
  <inkml:trace contextRef="#ctx0" brushRef="#br0" timeOffset="7016.772">3527 446 2417 0 0,'0'0'1879'0'0,"0"0"-392"0"0,0 0-349 0 0,0 0-65 0 0,0 0 30 0 0,0 0 125 0 0,0 0 11 0 0,0 0-183 0 0,0 0-344 0 0,0 0-341 0 0,0 0-188 0 0,0 0-82 0 0,0 0-6 0 0,37 5 3051 0 0,102-8 3686 0 0,134 6-5535 0 0,227 3-298 0 0,-104 4-781 0 0,-410-8-1593 0 0,-15-1-5889 0 0,26-1 4578 0 0,-6 0-9122 0 0</inkml:trace>
  <inkml:trace contextRef="#ctx0" brushRef="#br0" timeOffset="8743.805">2381 386 0 0 0,'0'0'1136'0'0,"0"0"882"0"0,0 0 258 0 0,0 0-138 0 0,0 0-276 0 0,0 0-288 0 0,0 0-191 0 0,2-1-99 0 0,-2 1-1137 0 0,0 0 1 0 0,0 0-1 0 0,-1-1 0 0 0,1 1 1 0 0,0 0-1 0 0,0 0 1 0 0,-1 0-1 0 0,1 0 0 0 0,0-1 1 0 0,0 1-1 0 0,0 0 1 0 0,-1 0-1 0 0,1 0 0 0 0,0-1 1 0 0,0 1-1 0 0,0 0 0 0 0,0 0 1 0 0,0-1-1 0 0,0 1 1 0 0,-1 0-1 0 0,1 0 0 0 0,0-1 1 0 0,0 1-1 0 0,0 0 0 0 0,0 0 1 0 0,0-1-1 0 0,0 1 1 0 0,0 0-1 0 0,0 0 0 0 0,0-1 1 0 0,0 1-1 0 0,0 0 1 0 0,0-1-1 0 0,0 1 0 0 0,0 0 1 0 0,1 0-1 0 0,-1-1 0 0 0,0 1 1 0 0,0 0-1 0 0,0 0 1 0 0,0 0-1 0 0,0-1 0 0 0,0 1 1 0 0,1 0-1 0 0,-1 0 1 0 0,0 0-1 0 0,0-1 0 0 0,0 1 1 0 0,1 0-1 0 0,-1 0 0 0 0,0 0 1 0 0,0-1-148 0 0,-19 4 4116 0 0,6 0-5498 0 0,7 1 1443 0 0,-1 0 0 0 0,1 1-1 0 0,0-1 1 0 0,1 1 0 0 0,-1 0-1 0 0,1 1 1 0 0,0-1 0 0 0,0 1 0 0 0,0 0-1 0 0,1 0 1 0 0,0 1 0 0 0,0-1 0 0 0,1 1-1 0 0,0 0 1 0 0,-2 4-61 0 0,4-9 28 0 0,0 1-1 0 0,1-1 1 0 0,-1 0-1 0 0,1 0 1 0 0,-1 0-1 0 0,1 1 1 0 0,0-1-1 0 0,-1 0 1 0 0,1 0-1 0 0,0 1 1 0 0,1-1-1 0 0,-1 0 1 0 0,0 0-1 0 0,1 1 1 0 0,-1-1-1 0 0,1 0 1 0 0,0 0-1 0 0,-1 0 1 0 0,1 0-1 0 0,0 0 1 0 0,1 0-1 0 0,-1 0 1 0 0,0 0-1 0 0,0 0 1 0 0,1 0-1 0 0,-1-1 1 0 0,1 1-1 0 0,0-1 1 0 0,-1 1-1 0 0,1-1 1 0 0,0 1-1 0 0,0-1 1 0 0,0 0-1 0 0,0 0 1 0 0,0 0-1 0 0,0 0 1 0 0,0 0-1 0 0,0 0 1 0 0,0-1-1 0 0,2 1-27 0 0,1 1 42 0 0,0-1-1 0 0,-1 0 1 0 0,1 0 0 0 0,0 0-1 0 0,0-1 1 0 0,0 0 0 0 0,0 0-1 0 0,0 0 1 0 0,0 0 0 0 0,0-1-1 0 0,0 0 1 0 0,0 0-1 0 0,0 0 1 0 0,0-1 0 0 0,-1 1-1 0 0,1-1 1 0 0,-1 0 0 0 0,2-1-42 0 0,-2-1 4 0 0,0 1 0 0 0,0-1 1 0 0,-1 0-1 0 0,1 0 0 0 0,-1-1 1 0 0,0 1-1 0 0,-1-1 0 0 0,1 1 1 0 0,-1-1-1 0 0,0 0 0 0 0,0 0 1 0 0,0 0-1 0 0,-1 0 0 0 0,1 0 1 0 0,-1 0-1 0 0,-1-1 0 0 0,1 1 1 0 0,-1 0-1 0 0,0 0 0 0 0,0-1 1 0 0,0 1-1 0 0,-1 0 0 0 0,0-1 1 0 0,0 1-1 0 0,0 0 0 0 0,0 0 0 0 0,-1 0 1 0 0,0 0-1 0 0,0 0 0 0 0,-1 0 1 0 0,1 1-1 0 0,-1-1 0 0 0,-1 0-4 0 0,-15-10-1049 0 0,5 26-4309 0 0,1 31-14462 0 0,12-36 19075 0 0</inkml:trace>
  <inkml:trace contextRef="#ctx0" brushRef="#br0" timeOffset="9707.288">2359 503 0 0 0,'0'0'786'0'0,"0"0"1121"0"0,0 0 136 0 0,0 0-76 0 0,0 0-32 0 0,0 0-81 0 0,0 0-175 0 0,0 0-232 0 0,0 0-235 0 0,0 0-171 0 0,0 0-83 0 0,2 33 7204 0 0,-1-23-7996 0 0,-3 182 1905 0 0,-9-57-1861 0 0,6 31-142 0 0,17-98-20 0 0,-5-23 152 0 0,-7-47-1960 0 0,0-2-1234 0 0,0 2-2785 0 0,-1 0-6089 0 0</inkml:trace>
  <inkml:trace contextRef="#ctx0" brushRef="#br0" timeOffset="12573.919">356 1128 0 0 0,'0'0'657'0'0,"0"0"636"0"0,0 0 115 0 0,0 0-16 0 0,0 0 17 0 0,0 0-18 0 0,0 0-66 0 0,-3 0-91 0 0,8 4 7413 0 0,54 5-6804 0 0,250 5 572 0 0,249 3-1275 0 0,-177-4-321 0 0,345-18 519 0 0,-232-3-730 0 0,222 9 300 0 0,-245 8-482 0 0,18 8-224 0 0,-169-11-126 0 0,-277-5 67 0 0,-59-16-347 0 0,-48 3-5176 0 0,43 9-3211 0 0,7 1-3868 0 0</inkml:trace>
  <inkml:trace contextRef="#ctx0" brushRef="#br0" timeOffset="13389.938">2122 1025 4121 0 0,'0'0'1732'0'0,"0"0"-247"0"0,0 0-24 0 0,0 0 302 0 0,0 0 214 0 0,0 0 82 0 0,0 0-109 0 0,0 0-373 0 0,0 0-407 0 0,0 0-321 0 0,0 0-206 0 0,0 0-81 0 0,0 0-49 0 0,3-4-36 0 0,13-16 748 0 0,40 55 2279 0 0,2 22-2869 0 0,-36-32-509 0 0,1-2 1 0 0,1-1-1 0 0,1 0 0 0 0,1-2 0 0 0,1-1 0 0 0,0-1 0 0 0,14 5-126 0 0,-35-29-3286 0 0,-10-6-4185 0 0,2 3-5280 0 0,1 6 7673 0 0</inkml:trace>
  <inkml:trace contextRef="#ctx0" brushRef="#br0" timeOffset="13821.939">2482 999 2529 0 0,'0'0'2353'0'0,"0"0"-383"0"0,0 0-201 0 0,0 0 124 0 0,0 0 144 0 0,0 0 47 0 0,0 0-139 0 0,0 0-309 0 0,0 0-348 0 0,0 0-302 0 0,0 0-221 0 0,0 0-175 0 0,1-4-137 0 0,6-12-78 0 0,-6 12-70 0 0,-1 4-61 0 0,-14 22 1061 0 0,-126 156 830 0 0,22-56-1312 0 0,117-124 616 0 0,2-1-5095 0 0,-1 2-9667 0 0,-1 1 1378 0 0</inkml:trace>
  <inkml:trace contextRef="#ctx0" brushRef="#br0" timeOffset="15012.935">127 1313 0 0 0,'0'0'1698'0'0,"0"0"628"0"0,0 0 357 0 0,3-10 107 0 0,9-18-1014 0 0,11-30 8050 0 0,-39 107-4623 0 0,-17 103-4138 0 0,30-136-792 0 0,0-2-988 0 0,3-12-3879 0 0,2-2-3683 0 0,2-3 1851 0 0,-2 1-1202 0 0</inkml:trace>
  <inkml:trace contextRef="#ctx0" brushRef="#br0" timeOffset="15382.833">218 1326 5577 0 0,'0'0'2411'0'0,"0"0"-280"0"0,0 0-87 0 0,0 0-77 0 0,0 0-224 0 0,0 0-315 0 0,0 0-396 0 0,0 0-369 0 0,0 0-276 0 0,0 0-134 0 0,0 0-13 0 0,0 0 46 0 0,-3 6 63 0 0,-18 61 1186 0 0,21-66-1488 0 0,-1 0 0 0 0,1 1-1 0 0,-1-1 1 0 0,1 0 0 0 0,0 1-1 0 0,0-1 1 0 0,-1 1 0 0 0,1-1-1 0 0,0 0 1 0 0,0 1-1 0 0,0-1 1 0 0,1 1 0 0 0,-1-1-1 0 0,0 0 1 0 0,0 1 0 0 0,1-1-1 0 0,-1 0 1 0 0,1 1 0 0 0,-1-1-1 0 0,1 0 1 0 0,0 0 0 0 0,-1 1-1 0 0,1-1 1 0 0,0 0 0 0 0,0 0-1 0 0,0 0 1 0 0,0 0-1 0 0,0 0 1 0 0,0 0 0 0 0,0 0-1 0 0,0 0 1 0 0,0-1 0 0 0,0 1-1 0 0,1 0 1 0 0,-1-1 0 0 0,0 1-1 0 0,0-1 1 0 0,1 1 0 0 0,-1-1-1 0 0,0 1 1 0 0,1-1-1 0 0,-1 0 1 0 0,1 0 0 0 0,-1 0-1 0 0,0 0 1 0 0,1 0 0 0 0,-1 0-1 0 0,1 0 1 0 0,-1 0 0 0 0,0 0-1 0 0,1-1 1 0 0,-1 1 0 0 0,1-1-47 0 0,1 0 41 0 0,0-1 1 0 0,0 0 0 0 0,0 0 0 0 0,0 1 0 0 0,0-2-1 0 0,-1 1 1 0 0,1 0 0 0 0,-1-1 0 0 0,0 1 0 0 0,1-1-1 0 0,-1 0 1 0 0,0 1 0 0 0,0-1 0 0 0,-1 0 0 0 0,1 0-1 0 0,-1 0 1 0 0,1-1 0 0 0,-1 1 0 0 0,0 0 0 0 0,0-1-1 0 0,-1 1 1 0 0,1 0 0 0 0,-1-1 0 0 0,1 1 0 0 0,-1-1-1 0 0,0 1 1 0 0,0 0 0 0 0,-1-1 0 0 0,1 1 0 0 0,-1-1-1 0 0,1 1 1 0 0,-1 0 0 0 0,0-1 0 0 0,-1 1-1 0 0,1 0 1 0 0,0 0 0 0 0,-1 0 0 0 0,-1-2-42 0 0,-20-3-1587 0 0,17 13-4287 0 0,3 3-7734 0 0,3-6 8570 0 0</inkml:trace>
  <inkml:trace contextRef="#ctx0" brushRef="#br0" timeOffset="15805.264">295 1278 0 0 0,'0'0'419'0'0,"0"0"1549"0"0,0 0 537 0 0,0 0 119 0 0,0 0 21 0 0,0 0-229 0 0,0 0-410 0 0,0 0-442 0 0,0 0-377 0 0,0 0-277 0 0,0 0-207 0 0,0 0-199 0 0,0-4-181 0 0,1-3-320 0 0,1-2 458 0 0,5 23 538 0 0,-4-7-870 0 0,1-1 0 0 0,0 1 1 0 0,0-1-1 0 0,1 0 1 0 0,0 0-1 0 0,0 0 1 0 0,1-1-1 0 0,-1 1 0 0 0,1-1 1 0 0,0-1-1 0 0,0 1 1 0 0,1-1-1 0 0,-1 0 0 0 0,1-1 1 0 0,0 1-1 0 0,0-1 1 0 0,0-1-1 0 0,1 1 1 0 0,-1-1-1 0 0,0-1 0 0 0,3 1-129 0 0,-48 33 1605 0 0,-40 72-1157 0 0,78-87-1479 0 0,5-21-3215 0 0,3-4-4918 0 0,-6 4-1906 0 0</inkml:trace>
  <inkml:trace contextRef="#ctx0" brushRef="#br0" timeOffset="16696.347">46 49 0 0 0,'0'0'1420'0'0,"0"0"474"0"0,0 0 188 0 0,0 0 146 0 0,0 0 43 0 0,0 0 15 0 0,0 0-172 0 0,0 0-232 0 0,0 0-293 0 0,0 0-294 0 0,0 0-220 0 0,0 0-237 0 0,0 0-197 0 0,-2-4-178 0 0,-9-4 282 0 0,5 33 663 0 0,3-7-1020 0 0,-20 121 847 0 0,24-127-3942 0 0,2-10-2020 0 0,2-2-3788 0 0,-3 0-1390 0 0</inkml:trace>
  <inkml:trace contextRef="#ctx0" brushRef="#br0" timeOffset="17112.666">84 108 2681 0 0,'0'0'2033'0'0,"0"0"-723"0"0,0 0-210 0 0,0 0 288 0 0,0 0 273 0 0,0 0 110 0 0,0 0-68 0 0,0 0-241 0 0,0 0-306 0 0,0 0-248 0 0,0 0-155 0 0,0 0-120 0 0,0 0-89 0 0,21-11 956 0 0,1-24 998 0 0,-22 35-2277 0 0,0 0-15 0 0,0 0-30 0 0,0 0-34 0 0,0 0-39 0 0,0 0-44 0 0,-6 29 256 0 0,2-12-422 0 0,-6 31 985 0 0,8-16-4289 0 0,7-39-12447 0 0,-3 5 10033 0 0</inkml:trace>
  <inkml:trace contextRef="#ctx0" brushRef="#br0" timeOffset="17551.697">190 0 5001 0 0,'0'0'2477'0'0,"0"0"-136"0"0,0 0-136 0 0,0 0-135 0 0,0 0-218 0 0,0 0-272 0 0,0 0-242 0 0,0 0-258 0 0,0 0-260 0 0,0 0-237 0 0,0 0-191 0 0,0 0-116 0 0,0 0-80 0 0,-6 4 533 0 0,8 3-583 0 0,0 1 1 0 0,0-1-1 0 0,1 0 1 0 0,-1 1-1 0 0,2-1 1 0 0,-1 0-1 0 0,1-1 1 0 0,0 1-1 0 0,0-1 1 0 0,1 1-1 0 0,0-1 1 0 0,0 0-1 0 0,0-1 1 0 0,1 0-1 0 0,0 1 1 0 0,0-2-1 0 0,0 1 1 0 0,1-1-1 0 0,-1 0 1 0 0,7 3-147 0 0,-36 20 764 0 0,-29 11-405 0 0,-3 4-1206 0 0,27-8-9720 0 0,25-30-371 0 0</inkml:trace>
  <inkml:trace contextRef="#ctx0" brushRef="#br0" timeOffset="18528.71">1287 334 3825 0 0,'0'0'2664'0'0,"0"0"-166"0"0,0 0-84 0 0,0 0-117 0 0,0 0-225 0 0,0 0-258 0 0,0 0-295 0 0,0 0-283 0 0,0 0-292 0 0,0 0-274 0 0,0 0-189 0 0,0 0-150 0 0,-9-7 726 0 0,145 161 2866 0 0,-137-147-8658 0 0,-5-9-1024 0 0,0 0-3453 0 0,5 1 1173 0 0</inkml:trace>
  <inkml:trace contextRef="#ctx0" brushRef="#br0" timeOffset="18799.636">1422 334 544 0 0,'0'0'3413'0'0,"0"0"-142"0"0,0 0-209 0 0,0 0-356 0 0,0 0-436 0 0,0 0-522 0 0,0 0-518 0 0,0 0-362 0 0,0 0-244 0 0,0 0-90 0 0,0 0-9 0 0,0 0 1 0 0,0 0 6 0 0,-7 5-39 0 0,-138 114 1910 0 0,127-103-2480 0 0,14-12-4248 0 0,12-11-8326 0 0,-6 5 4955 0 0</inkml:trace>
  <inkml:trace contextRef="#ctx0" brushRef="#br0" timeOffset="19304.725">1752 193 0 0 0,'0'0'2136'0'0,"0"0"197"0"0,0 0 74 0 0,0 0 34 0 0,0 0-77 0 0,0 0-195 0 0,0 0-284 0 0,0 0-295 0 0,0 0-242 0 0,0 0-199 0 0,0 0-151 0 0,3-5-133 0 0,11-12-111 0 0,-18 46 2675 0 0,-20 65-2321 0 0,24-92-136 0 0,0-1-3933 0 0,3 1-17545 0 0,-2-3 16025 0 0</inkml:trace>
  <inkml:trace contextRef="#ctx0" brushRef="#br0" timeOffset="19652.897">1831 205 2921 0 0,'0'0'2824'0'0,"0"0"-211"0"0,0 0-166 0 0,0 0-232 0 0,0 0-365 0 0,0 0-441 0 0,0 0-386 0 0,0 0-250 0 0,0 0-181 0 0,0 0-80 0 0,0 0-53 0 0,0 0-35 0 0,0 0-11 0 0,-4 3-41 0 0,3-2-305 0 0,0 0 1 0 0,-1 0-1 0 0,1 0 0 0 0,0 0 0 0 0,0 0 0 0 0,0 0 1 0 0,0 0-1 0 0,0 0 0 0 0,0 0 0 0 0,0 1 0 0 0,0-1 1 0 0,0 0-1 0 0,0 1 0 0 0,1-1 0 0 0,-1 0 1 0 0,0 1-1 0 0,1-1 0 0 0,-1 1 0 0 0,1-1 0 0 0,0 1 1 0 0,-1-1-1 0 0,1 1 0 0 0,0 0 0 0 0,0-1 0 0 0,0 1 1 0 0,0-1-1 0 0,0 1 0 0 0,1-1 0 0 0,-1 1 1 0 0,0-1-1 0 0,1 1 0 0 0,-1-1 0 0 0,1 1 0 0 0,-1-1 1 0 0,1 1-1 0 0,0-1 0 0 0,0 0 0 0 0,0 1 0 0 0,-1-1 1 0 0,1 0-1 0 0,0 0 0 0 0,1 0 0 0 0,-1 0 1 0 0,0 1-1 0 0,0-1 0 0 0,0-1 0 0 0,1 1 0 0 0,-1 0 1 0 0,0 0-1 0 0,1 0 0 0 0,-1-1 0 0 0,1 1 1 0 0,-1-1-1 0 0,1 1 0 0 0,0-1-67 0 0,0 0 14 0 0,-1 0 1 0 0,1 0-1 0 0,-1 0 1 0 0,1 0-1 0 0,-1-1 1 0 0,1 1-1 0 0,-1-1 1 0 0,1 1-1 0 0,-1-1 1 0 0,0 0-1 0 0,1 1 1 0 0,-1-1-1 0 0,0 0 1 0 0,0 0-1 0 0,1 0 1 0 0,-1 0-1 0 0,0 0 1 0 0,0 0-1 0 0,0 0 1 0 0,0 0-1 0 0,0 0 1 0 0,-1-1-1 0 0,1 1 1 0 0,0 0-1 0 0,0 0 1 0 0,-1-1-1 0 0,1 1 1 0 0,-1-1-1 0 0,1 1 1 0 0,-1-1-1 0 0,0 1 1 0 0,0-1-1 0 0,1 1 1 0 0,-1 0-1 0 0,0-1 0 0 0,0 1 1 0 0,0-1-1 0 0,-1 1 1 0 0,1-1-1 0 0,0 1 1 0 0,0-1-1 0 0,-1 1 1 0 0,1-1-1 0 0,-1 1 1 0 0,1 0-1 0 0,-1-1 1 0 0,0 1-1 0 0,0 0 1 0 0,1-1-1 0 0,-1 1 1 0 0,0 0-1 0 0,0 0 1 0 0,0 0-1 0 0,0 0 1 0 0,-1 0-1 0 0,1 0 1 0 0,0 0-1 0 0,0 0 1 0 0,0 0-1 0 0,-1 1 1 0 0,1-1-1 0 0,0 0 1 0 0,-1 1-1 0 0,1-1 1 0 0,-1 1-1 0 0,1 0-14 0 0,-4-4-391 0 0,1 1 1345 0 0,2 1-3705 0 0,0 1-3355 0 0,0 1-4737 0 0,2 0 4480 0 0</inkml:trace>
  <inkml:trace contextRef="#ctx0" brushRef="#br0" timeOffset="20031.792">1881 152 5633 0 0,'0'0'2517'0'0,"0"0"-237"0"0,0 0-174 0 0,0 0-99 0 0,0 0-148 0 0,0 0-182 0 0,0 0-307 0 0,0 0-375 0 0,0 0-341 0 0,0 0-286 0 0,0 0-171 0 0,0 0-87 0 0,5 1 288 0 0,12 25 597 0 0,-15-21-885 0 0,1 0 1 0 0,0-1-1 0 0,0 0 0 0 0,1 1 1 0 0,-1-1-1 0 0,1 0 0 0 0,0 0 1 0 0,0-1-1 0 0,0 1 0 0 0,0-1 1 0 0,0 0-1 0 0,1 0 0 0 0,0-1 1 0 0,0 1-111 0 0,-5-1 73 0 0,-1 0 0 0 0,0 0 0 0 0,1 1 0 0 0,-1-1 0 0 0,0 0 0 0 0,0-1 0 0 0,0 1 1 0 0,0 0-1 0 0,0 0 0 0 0,0 0 0 0 0,-1 0 0 0 0,1-1 0 0 0,-1 1 0 0 0,1-1 0 0 0,-1 1 0 0 0,0-1 1 0 0,1 0-1 0 0,-1 1 0 0 0,0-1 0 0 0,0 0 0 0 0,0 0 0 0 0,0 0 0 0 0,-1 0-73 0 0,0 1 71 0 0,-17 12-974 0 0,-38 29 3209 0 0,41-27-6962 0 0,2 2-6145 0 0,15-17-1048 0 0</inkml:trace>
  <inkml:trace contextRef="#ctx0" brushRef="#br0" timeOffset="22339.618">3355 386 0 0 0,'0'0'2190'0'0,"0"0"110"0"0,0 0-10 0 0,0 0-101 0 0,0 0-220 0 0,0 0-244 0 0,0 0-258 0 0,0 0-226 0 0,0 0-114 0 0,1-2-55 0 0,0 0-615 0 0,3-4-78 0 0,-3 1 2772 0 0,-1 5-2357 0 0,0 0-113 0 0,0 0-93 0 0,0 0-102 0 0,0 0-104 0 0,0 0-89 0 0,0 0-87 0 0,0 0-65 0 0,0 0-41 0 0,8 23 510 0 0,41 148 410 0 0,-48-166-417 0 0,-3-11-4148 0 0,2 3-1776 0 0,0 0-3351 0 0,0 3 269 0 0</inkml:trace>
  <inkml:trace contextRef="#ctx0" brushRef="#br0" timeOffset="22925.842">3476 370 0 0 0,'0'0'2064'0'0,"0"0"320"0"0,0 0 65 0 0,0 0-65 0 0,0 0-207 0 0,0 0-332 0 0,0 0-281 0 0,0 0-237 0 0,0 0-195 0 0,0 0-138 0 0,-6-8 1895 0 0,-108 224 1075 0 0,112-212-4614 0 0,7-11-2874 0 0,0 2-5240 0 0,-2 2-2367 0 0</inkml:trace>
  <inkml:trace contextRef="#ctx0" brushRef="#br0" timeOffset="24572.532">2742 224 304 0 0,'0'0'2671'0'0,"0"0"-158"0"0,0 0-14 0 0,0 0 0 0 0,0 0-68 0 0,0 0-149 0 0,0 0-301 0 0,0 0-397 0 0,0 0-342 0 0,0 0-280 0 0,0 0-224 0 0,0 0-199 0 0,0 0-151 0 0,1-3-127 0 0,3-9-55 0 0,-9 23 644 0 0,-26 119-396 0 0,35-127-4097 0 0,0-3-2008 0 0,-2 0-361 0 0,0 0-3086 0 0</inkml:trace>
  <inkml:trace contextRef="#ctx0" brushRef="#br0" timeOffset="24859.936">2808 241 4137 0 0,'0'0'2042'0'0,"0"0"-526"0"0,0 0-281 0 0,0 0 127 0 0,0 0 110 0 0,0 0-4 0 0,0 0-160 0 0,0 0-293 0 0,0 0-271 0 0,0 0-162 0 0,0 0-117 0 0,0 0-94 0 0,0 0-43 0 0,-4 9-1 0 0,-9 25 4 0 0,12-33-266 0 0,1 0 1 0 0,0 0-1 0 0,0 0 1 0 0,0 0-1 0 0,0 0 1 0 0,0 0-1 0 0,0-1 0 0 0,1 1 1 0 0,-1 0-1 0 0,0 0 1 0 0,0 0-1 0 0,1 0 1 0 0,-1 0-1 0 0,0 0 1 0 0,1 0-1 0 0,-1 0 1 0 0,1-1-1 0 0,0 1 1 0 0,-1 0-1 0 0,1 0 1 0 0,-1-1-1 0 0,1 1 1 0 0,0 0-1 0 0,0-1 0 0 0,-1 1 1 0 0,1 0-1 0 0,0-1 1 0 0,0 1-1 0 0,0-1 1 0 0,0 0-1 0 0,-1 1 1 0 0,1-1-1 0 0,0 0 1 0 0,0 1-1 0 0,0-1 1 0 0,0 0-1 0 0,0 0 1 0 0,0 0-1 0 0,0 0 1 0 0,0 0-1 0 0,0 0 1 0 0,0 0-1 0 0,0 0 0 0 0,0 0 1 0 0,0 0-1 0 0,0-1 1 0 0,0 1-1 0 0,0 0 1 0 0,-1-1-1 0 0,1 1 1 0 0,0-1-1 0 0,0 1 1 0 0,0-1-66 0 0,1 0 16 0 0,-1 0 0 0 0,0-1 1 0 0,0 1-1 0 0,0 0 0 0 0,0 0 1 0 0,-1-1-1 0 0,1 1 1 0 0,0-1-1 0 0,0 1 0 0 0,-1-1 1 0 0,1 1-1 0 0,-1-1 0 0 0,1 1 1 0 0,-1-1-1 0 0,0 0 0 0 0,0 1 1 0 0,0-1-1 0 0,0 1 0 0 0,0-1 1 0 0,0 0-1 0 0,0 1 0 0 0,0-1 1 0 0,-1 1-1 0 0,1-1 0 0 0,0 0 1 0 0,-1 1-1 0 0,0-1 0 0 0,1 1 1 0 0,-1-1-1 0 0,0 1 1 0 0,0 0-1 0 0,1-1 0 0 0,-1 1 1 0 0,0 0-1 0 0,-1 0 0 0 0,1-1 1 0 0,-1 1-17 0 0,-8-16-2262 0 0,14 9-15696 0 0,-2 7 15400 0 0</inkml:trace>
  <inkml:trace contextRef="#ctx0" brushRef="#br0" timeOffset="25172.957">2860 188 0 0 0,'0'0'936'0'0,"0"0"1345"0"0,0 0 129 0 0,0 0-502 0 0,0 0-668 0 0,0 0-509 0 0,0 0-172 0 0,0 0 77 0 0,0 0 207 0 0,0 0 118 0 0,0 0-22 0 0,1 6-49 0 0,0-2-663 0 0,0 0 1 0 0,1 0-1 0 0,-1 0 1 0 0,1 0-1 0 0,0 0 1 0 0,0-1 0 0 0,0 1-1 0 0,1 0 1 0 0,-1-1-1 0 0,1 0 1 0 0,0 0-1 0 0,0 0 1 0 0,0 0-1 0 0,0 0 1 0 0,0 0-1 0 0,1-1 1 0 0,-1 1-1 0 0,1-1 1 0 0,-1 0 0 0 0,1 0-1 0 0,3 0-227 0 0,5 3 282 0 0,-11-5-254 0 0,1-1-1 0 0,-1 1 1 0 0,0 0 0 0 0,0 0-1 0 0,0 0 1 0 0,0 0 0 0 0,0 0-1 0 0,0 1 1 0 0,0-1-1 0 0,0 0 1 0 0,1 0 0 0 0,-1 1-1 0 0,0-1 1 0 0,0 1 0 0 0,0-1-1 0 0,0 1 1 0 0,0-1 0 0 0,-1 1-1 0 0,1 0 1 0 0,0-1-1 0 0,0 1 1 0 0,0 0 0 0 0,0 0-1 0 0,-1-1 1 0 0,1 1 0 0 0,0 0-1 0 0,-1 0 1 0 0,1 0 0 0 0,-1 0-1 0 0,1 0 1 0 0,-1 0 0 0 0,1 0-1 0 0,-1 0 1 0 0,0 0-1 0 0,1 0 1 0 0,-1 0 0 0 0,0 0-1 0 0,0 1 1 0 0,0-1 0 0 0,0 0-1 0 0,0 0 1 0 0,0 0 0 0 0,0 0-1 0 0,0 0 1 0 0,0 0-1 0 0,-1 0 1 0 0,1 0 0 0 0,0 1-1 0 0,-1-1 1 0 0,1 0 0 0 0,-1 0-1 0 0,1 0 1 0 0,-1 0 0 0 0,1-1-1 0 0,-1 1 1 0 0,0 1-28 0 0,-96 107 623 0 0,97-107-3185 0 0,0-2-1561 0 0,0 0-3287 0 0,1 0-60 0 0</inkml:trace>
  <inkml:trace contextRef="#ctx0" brushRef="#br0" timeOffset="26133.371">4816 200 0 0 0,'0'0'435'0'0,"0"0"1365"0"0,0 0 262 0 0,0 0-20 0 0,0 0 7 0 0,0 0 1 0 0,0 0-75 0 0,0 0-158 0 0,0 0-185 0 0,0 0-209 0 0,0 0-180 0 0,2-4-137 0 0,10-19 2184 0 0,-12 23-2677 0 0,0 0-109 0 0,0 0-120 0 0,0 0-121 0 0,0 0-110 0 0,-6 18 439 0 0,-22 91 749 0 0,26-106-1436 0 0,2-3-5242 0 0,0 1-5612 0 0,0-1 556 0 0</inkml:trace>
  <inkml:trace contextRef="#ctx0" brushRef="#br0" timeOffset="26404.022">4900 198 6497 0 0,'0'0'2385'0'0,"0"0"-193"0"0,0 0-201 0 0,0 0-210 0 0,0 0-266 0 0,0 0-315 0 0,0 0-352 0 0,0 0-224 0 0,0 0-103 0 0,0 0 8 0 0,0 0 20 0 0,0 0-54 0 0,0 4-76 0 0,-12 43 1322 0 0,5-19-3997 0 0,6-27 280 0 0,1-1-2239 0 0,0 0-3885 0 0,0 0 1360 0 0</inkml:trace>
  <inkml:trace contextRef="#ctx0" brushRef="#br0" timeOffset="26758.706">4965 132 1656 0 0,'0'0'3330'0'0,"0"0"-269"0"0,0 0-307 0 0,0 0-320 0 0,0 0-414 0 0,0 0-470 0 0,0 0-525 0 0,0 0-418 0 0,0 0-263 0 0,0 0-57 0 0,0 0 78 0 0,0 0 124 0 0,0 0 104 0 0,0 3-2 0 0,2 3-450 0 0,-1 0 0 0 0,1 0-1 0 0,1 0 1 0 0,-1 0 0 0 0,1-1 0 0 0,0 1 0 0 0,0-1 0 0 0,1 0 0 0 0,0 0 0 0 0,0 0 0 0 0,0 0-1 0 0,0-1 1 0 0,1 0 0 0 0,-1 0 0 0 0,1 0 0 0 0,0 0 0 0 0,1-1 0 0 0,-1 0 0 0 0,1 0-1 0 0,-1 0 1 0 0,1 0 0 0 0,2 0-141 0 0,-38 33 1365 0 0,22-30-1194 0 0,-3 3-402 0 0,-17 17 1010 0 0,16-7-6137 0 0,11-17-1501 0 0,1-1-4844 0 0</inkml:trace>
  <inkml:trace contextRef="#ctx0" brushRef="#br0" timeOffset="34815.873">4856 1390 0 0 0,'0'0'1448'0'0,"0"0"399"0"0,0 0 175 0 0,0 0 84 0 0,0 0-70 0 0,0 0-238 0 0,0 0-252 0 0,0 0-237 0 0,0 0-190 0 0,0 0-95 0 0,-7-2 1806 0 0,4 1 2913 0 0,3 1-5506 0 0,0 0-31 0 0,0 0-17 0 0,0 0-53 0 0,0 0 40 0 0,0 0 4 0 0,0 0-12 0 0,0 0 26 0 0,0 0-41 0 0,0 0-20 0 0,0 0-2 0 0,0 0-35 0 0,0 0 12 0 0,0 0 4 0 0,0 0-23 0 0,0 0 1 0 0,0 0-18 0 0,0 0-21 0 0,0 0-11 0 0,0 0-7 0 0,0 0 0 0 0,0 0 6 0 0,0 0-2 0 0,0 0-11 0 0,0 0-10 0 0,0 0-11 0 0,0 0-13 0 0,0 28 87 0 0,-33 151 209 0 0,32-174-752 0 0,-2-2 633 0 0,1-6-4136 0 0,-1-1-4710 0 0,2 3-2808 0 0</inkml:trace>
  <inkml:trace contextRef="#ctx0" brushRef="#br0" timeOffset="36775.979">4963 1463 0 0 0,'0'0'959'0'0,"0"0"813"0"0,0 0 291 0 0,0 0 110 0 0,0 0 82 0 0,0 0-100 0 0,0 0-237 0 0,0 0-300 0 0,0 0-293 0 0,0 0-225 0 0,0 0-151 0 0,0 0-100 0 0,0-4-105 0 0,0-12-80 0 0,-1 15-569 0 0,0 1 1 0 0,0-1-1 0 0,1 1 0 0 0,-1-1 0 0 0,0 1 0 0 0,0-1 0 0 0,0 1 0 0 0,1 0 0 0 0,-1-1 0 0 0,0 1 0 0 0,0 0 0 0 0,0 0 0 0 0,0-1 1 0 0,0 1-1 0 0,0 0 0 0 0,1 0 0 0 0,-1 0 0 0 0,0 0 0 0 0,0 0 0 0 0,0 0 0 0 0,0 1 0 0 0,0-1 0 0 0,0 0 0 0 0,0 0 0 0 0,1 1 1 0 0,-1-1-1 0 0,0 0 0 0 0,0 1 0 0 0,0-1 0 0 0,1 1 0 0 0,-1-1 0 0 0,0 1 0 0 0,1 0 0 0 0,-1-1 0 0 0,0 1 0 0 0,1-1 0 0 0,-1 2-95 0 0,-3 1 68 0 0,1 0-1 0 0,0 0 1 0 0,0 1-1 0 0,1 0 1 0 0,-1-1-1 0 0,1 1 1 0 0,0 0-1 0 0,0 0 1 0 0,0 1-1 0 0,0-1 1 0 0,1 0-1 0 0,-1 0 0 0 0,1 1 1 0 0,0-1-1 0 0,1 1 1 0 0,-1-1-1 0 0,1 1 1 0 0,0-1-1 0 0,0 1 1 0 0,0 0-1 0 0,0-1 1 0 0,1 1-1 0 0,0-1 0 0 0,1 4-67 0 0,1-7 46 0 0,0 0 0 0 0,0 0 0 0 0,0 0 0 0 0,0 0 0 0 0,0 0 0 0 0,0-1 0 0 0,0 1 0 0 0,1-1 0 0 0,-1 0 0 0 0,0 0 0 0 0,0 0 0 0 0,0 0 0 0 0,0-1 0 0 0,1 1 0 0 0,-1-1 0 0 0,0 0-1 0 0,0 0 1 0 0,0 0 0 0 0,0 0 0 0 0,0 0 0 0 0,0-1 0 0 0,-1 1 0 0 0,1-1 0 0 0,0 0 0 0 0,-1 0 0 0 0,1 0 0 0 0,-1 0 0 0 0,0 0 0 0 0,2-2-46 0 0,-2 1-19 0 0,-1 0 1 0 0,1 1-1 0 0,-1-1 1 0 0,1 0-1 0 0,-1 0 1 0 0,0 0-1 0 0,0 0 0 0 0,0 0 1 0 0,-1 0-1 0 0,1 0 1 0 0,-1 0-1 0 0,1 0 1 0 0,-1 0-1 0 0,0 0 1 0 0,0 0-1 0 0,0 0 1 0 0,-1 0-1 0 0,1 0 0 0 0,-1 0 1 0 0,0-1-1 0 0,0 2 1 0 0,0-1-1 0 0,0 0 1 0 0,0 0-1 0 0,-1 0 1 0 0,1 0-1 0 0,-1 1 1 0 0,0-1-1 0 0,0 1 1 0 0,1-1-1 0 0,-3-1 19 0 0,3 4 1408 0 0,0-1-4168 0 0,0 2-15168 0 0,2 0 10769 0 0</inkml:trace>
  <inkml:trace contextRef="#ctx0" brushRef="#br0" timeOffset="37233.098">5077 1372 6145 0 0,'0'0'4643'0'0,"0"0"-2327"0"0,0 0-562 0 0,0 0-8 0 0,0 0-63 0 0,0 0-152 0 0,0 0-184 0 0,0 0-275 0 0,0 0-317 0 0,0 0-275 0 0,0 0-220 0 0,0 0-144 0 0,0 0-44 0 0,-2-3 10 0 0,2 3-68 0 0,0 1-1 0 0,0-1 0 0 0,0 0 1 0 0,0 0-1 0 0,-1 1 0 0 0,1-1 1 0 0,0 0-1 0 0,0 0 0 0 0,0 1 1 0 0,0-1-1 0 0,-1 0 0 0 0,1 0 1 0 0,0 0-1 0 0,0 1 0 0 0,0-1 1 0 0,-1 0-1 0 0,1 0 0 0 0,0 0 1 0 0,0 0-1 0 0,-1 0 0 0 0,1 0 0 0 0,0 1 1 0 0,0-1-1 0 0,-1 0 0 0 0,1 0 1 0 0,0 0-1 0 0,-1 0 0 0 0,1 0 1 0 0,0 0-1 0 0,0 0 0 0 0,-1 0 1 0 0,1 0-1 0 0,0 0 0 0 0,-1 0-13 0 0,20 39 466 0 0,-16-34-466 0 0,59 65 1438 0 0,-68-68-1390 0 0,-1 0-1 0 0,1 1 1 0 0,0 0 0 0 0,0 0 0 0 0,0 1-1 0 0,0-1 1 0 0,1 1 0 0 0,0 0-1 0 0,-1 1 1 0 0,1-1 0 0 0,1 1 0 0 0,-1 0-1 0 0,1 0 1 0 0,-2 4-48 0 0,0-4 26 0 0,1 1 0 0 0,0-1-1 0 0,1 1 1 0 0,0 0 0 0 0,-1 0-1 0 0,2 1 1 0 0,-1 0 0 0 0,1-1 0 0 0,0 1-1 0 0,0 0 1 0 0,1 0 0 0 0,0 1-1 0 0,0-1 1 0 0,1 4-26 0 0,9-7-1282 0 0,-4-4-2834 0 0,-2 0-5249 0 0,0-1-2539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5:48.4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193 104 0 0 0,'0'0'484'0'0,"0"0"652"0"0,0 0 133 0 0,0 0-88 0 0,0 0-101 0 0,0 0-55 0 0,1 2 13122 0 0,0-1-11737 0 0,12-50-293 0 0,-13 48-1961 0 0,0 1-64 0 0,0 0-54 0 0,-2 19-21 0 0,-51 216 1187 0 0,84-321-465 0 0,-27 72-843 0 0,0 0-1 0 0,-1-1 1 0 0,0 1 0 0 0,-2-1 0 0 0,1 0-1 0 0,-2 1 1 0 0,0-1 0 0 0,0 0-1 0 0,-4-14 105 0 0,1 24-31 0 0,0 1 0 0 0,-1-1 0 0 0,1 0 0 0 0,-1 1 0 0 0,-1 0 0 0 0,1 0 0 0 0,0 0 0 0 0,-1 1 0 0 0,0-1 0 0 0,0 1 0 0 0,0 0 0 0 0,0 0 0 0 0,0 1 0 0 0,-1 0 0 0 0,1 0 0 0 0,-1 0 0 0 0,1 0 0 0 0,-1 1 0 0 0,0 0 1 0 0,0 0-1 0 0,0 1 0 0 0,1-1 0 0 0,-1 1 0 0 0,0 1 0 0 0,0-1 0 0 0,0 1 0 0 0,0 0 0 0 0,1 0 0 0 0,-1 0 0 0 0,0 1 0 0 0,1 0 0 0 0,-1 0 0 0 0,1 1 0 0 0,-3 1 31 0 0,7-4-3 0 0,0 0-1 0 0,1 1 1 0 0,-1-1 0 0 0,1 0 0 0 0,-1 0 0 0 0,0 0 0 0 0,1 0-1 0 0,-1 0 1 0 0,1 1 0 0 0,-1-1 0 0 0,1 0 0 0 0,-1 0 0 0 0,0 1-1 0 0,1-1 1 0 0,-1 1 0 0 0,1-1 0 0 0,0 0 0 0 0,-1 1 0 0 0,1-1-1 0 0,-1 1 1 0 0,1-1 0 0 0,0 1 0 0 0,-1-1 0 0 0,1 1-1 0 0,0-1 1 0 0,-1 1 0 0 0,1-1 0 0 0,0 1 0 0 0,0 0 0 0 0,0-1-1 0 0,-1 1 1 0 0,1-1 0 0 0,0 1 0 0 0,0 0 0 0 0,0-1 0 0 0,0 1-1 0 0,0-1 1 0 0,0 1 0 0 0,0 0 0 0 0,0-1 0 0 0,1 1 0 0 0,-1-1-1 0 0,0 1 1 0 0,0 0 0 0 0,0-1 0 0 0,1 1 0 0 0,-1-1 0 0 0,0 1-1 0 0,0-1 1 0 0,1 1 0 0 0,-1-1 0 0 0,1 1 0 0 0,-1-1 0 0 0,0 1-1 0 0,1-1 1 0 0,-1 1 0 0 0,1-1 0 0 0,-1 0 0 0 0,1 1 0 0 0,-1-1-1 0 0,1 0 1 0 0,-1 0 0 0 0,1 1 0 0 0,0-1 0 0 0,-1 0 0 0 0,1 0-1 0 0,-1 0 1 0 0,1 1 3 0 0,44 9 102 0 0,238-19-96 0 0,-283 9 28 0 0,0 0 30 0 0,0 0 4 0 0,0 0-12 0 0,0 0 7 0 0,0 0-16 0 0,0 0 3 0 0,0 0 12 0 0,0 0-24 0 0,0 0-8 0 0,0 0-17 0 0,0 0-20 0 0,0 0 6 0 0,0 0-19 0 0,0 0-7 0 0,0 0 9 0 0,0 0-21 0 0,0 0 2 0 0,-14 10-1073 0 0,-41 220 2627 0 0,49-204-1233 0 0,6-44-139 0 0,1 13-163 0 0,-1 0 1 0 0,1 0-1 0 0,0 0 0 0 0,0 0 0 0 0,0 0 1 0 0,1 1-1 0 0,0-1 0 0 0,0 1 1 0 0,0-1-1 0 0,1 1 0 0 0,-1 0 1 0 0,1 0-1 0 0,0 0 0 0 0,0 0 0 0 0,0 0 1 0 0,1 0-1 0 0,-1 1 0 0 0,1 0 1 0 0,0 0-1 0 0,0 0 0 0 0,0 0 1 0 0,0 0-1 0 0,1 1 0 0 0,-1 0 0 0 0,1 0 1 0 0,-1 0-1 0 0,1 1 0 0 0,0-1 1 0 0,-1 1-1 0 0,1 0 0 0 0,0 0 1 0 0,0 1-1 0 0,5-1 18 0 0,-8 4 13 0 0,0 0 0 0 0,0 0 1 0 0,0 0-1 0 0,0 0 0 0 0,-1 0 1 0 0,1 0-1 0 0,-1 0 0 0 0,0 1 0 0 0,1-1 1 0 0,-2 0-1 0 0,1 1 0 0 0,0-1 1 0 0,-1 1-1 0 0,1-1 0 0 0,-1 1 0 0 0,0-1 1 0 0,0 1-1 0 0,-1-1 0 0 0,1 1 1 0 0,-1-1-1 0 0,0 1 0 0 0,0-1 0 0 0,0 0 1 0 0,0 1-1 0 0,0-1 0 0 0,-1 0 1 0 0,1 0-1 0 0,-2 2-13 0 0,-6 13 236 0 0,9-20-6757 0 0,8-6-7638 0 0,-4 6 8608 0 0</inkml:trace>
  <inkml:trace contextRef="#ctx0" brushRef="#br0" timeOffset="794.489">464 226 1496 0 0,'0'0'2404'0'0,"0"0"-1027"0"0,0 0-414 0 0,0 0 4 0 0,0 0 104 0 0,0 0 64 0 0,0 0-35 0 0,0 0-129 0 0,0 0-136 0 0,0 0-118 0 0,0 0-78 0 0,0 0-23 0 0,0 0-34 0 0,0 3-20 0 0,0-1-442 0 0,1-1 1 0 0,-1 0-1 0 0,0 0 0 0 0,0 1 0 0 0,1-1 0 0 0,-1 0 0 0 0,1 0 1 0 0,-1 0-1 0 0,1 0 0 0 0,-1 0 0 0 0,1 1 0 0 0,0-1 1 0 0,0 0-1 0 0,-1 0 0 0 0,1-1 0 0 0,0 1 0 0 0,0 0 0 0 0,0 0 1 0 0,0 0-1 0 0,0 0 0 0 0,0-1 0 0 0,0 1 0 0 0,0-1 0 0 0,1 1 1 0 0,-1-1-1 0 0,0 1 0 0 0,0-1 0 0 0,0 1 0 0 0,1-1 0 0 0,-1 0 1 0 0,0 0-1 0 0,0 0 0 0 0,1 0 0 0 0,-1 0 0 0 0,0 0 0 0 0,0 0 1 0 0,1 0-1 0 0,-1 0 0 0 0,0-1 0 0 0,0 1 0 0 0,1 0 0 0 0,-1-1 1 0 0,0 1-1 0 0,0-1 0 0 0,0 1 0 0 0,0-1-120 0 0,13-3 653 0 0,45-24 751 0 0,-59 27-1392 0 0,0 0 0 0 0,1 0 1 0 0,-1 1-1 0 0,0-1 0 0 0,1 0 0 0 0,-1 0 1 0 0,0 0-1 0 0,0 0 0 0 0,0 1 1 0 0,0-1-1 0 0,0 0 0 0 0,0 0 1 0 0,0 0-1 0 0,0 0 0 0 0,0 0 1 0 0,0 1-1 0 0,0-1 0 0 0,0 0 1 0 0,0 0-1 0 0,-1 0 0 0 0,1 1 1 0 0,0-1-1 0 0,-1 0 0 0 0,1 0 0 0 0,-1 1 1 0 0,1-1-1 0 0,-1 0 0 0 0,1 0 1 0 0,-1 1-1 0 0,1-1 0 0 0,-1 1 1 0 0,0-1-1 0 0,1 1 0 0 0,-1-1 1 0 0,0 1-1 0 0,0-1 0 0 0,1 1 1 0 0,-1-1-1 0 0,0 1 0 0 0,0 0 1 0 0,1-1-1 0 0,-1 1 0 0 0,0 0 0 0 0,0 0 1 0 0,0 0-1 0 0,0 0 0 0 0,0 0 1 0 0,1 0-1 0 0,-1 0 0 0 0,0 0 1 0 0,0 0-1 0 0,0 0 0 0 0,0 0 1 0 0,1 0-1 0 0,-1 1 0 0 0,0-1 1 0 0,0 0-1 0 0,0 1-12 0 0,-54 12-196 0 0,53-13 214 0 0,0 1 1 0 0,0-1-1 0 0,0 1 0 0 0,0-1 0 0 0,0 1 0 0 0,0 0 0 0 0,0-1 0 0 0,0 1 0 0 0,1 0 0 0 0,-1 0 0 0 0,0 1 0 0 0,1-1 1 0 0,-1 0-1 0 0,0 0 0 0 0,1 1 0 0 0,-1-1 0 0 0,1 1 0 0 0,0 0 0 0 0,0-1 0 0 0,-1 1 0 0 0,1 0 0 0 0,0-1 0 0 0,0 1 1 0 0,1 0-1 0 0,-1 0 0 0 0,0 0 0 0 0,1 0 0 0 0,-1 0 0 0 0,1 0 0 0 0,-1 0 0 0 0,1 0 0 0 0,0 0 0 0 0,0 0 0 0 0,0 0 1 0 0,0 1-1 0 0,0-1 0 0 0,1 0 0 0 0,-1 0 0 0 0,1 0 0 0 0,-1 0 0 0 0,1 0 0 0 0,0 0 0 0 0,-1-1 0 0 0,1 1 0 0 0,0 0 1 0 0,0 0-1 0 0,0 0 0 0 0,1-1 0 0 0,-1 1 0 0 0,0-1 0 0 0,1 1 0 0 0,-1-1 0 0 0,1 1-18 0 0,4 1 99 0 0,0-1-1 0 0,0 0 0 0 0,0-1 0 0 0,1 1 1 0 0,-1-1-1 0 0,0 0 0 0 0,1-1 0 0 0,-1 1 1 0 0,0-1-1 0 0,1-1 0 0 0,-1 1 0 0 0,0-1 1 0 0,1 0-1 0 0,-1 0 0 0 0,0-1 1 0 0,2-1-99 0 0,-7 2 1597 0 0,-2 1-5717 0 0,1 0-4839 0 0,0 0-2196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5:52.0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135 124 0 0 0,'0'0'728'0'0,"0"0"584"0"0,0 0 323 0 0,0 0 135 0 0,0 0-60 0 0,0 0-214 0 0,0 0-272 0 0,0 0-266 0 0,0 0-207 0 0,0 0-146 0 0,0 0-43 0 0,0 0 14 0 0,1 1-267 0 0,2 2 8244 0 0,-3-5-8532 0 0,0 0 0 0 0,0 1 0 0 0,0-1 1 0 0,-1 0-1 0 0,1 1 0 0 0,0-1 0 0 0,-1 1 0 0 0,1-1 1 0 0,-1 1-1 0 0,0-1 0 0 0,1 1 0 0 0,-1-1 0 0 0,0 1 0 0 0,0-1 1 0 0,0 1-1 0 0,0 0 0 0 0,0-1 0 0 0,0 1 0 0 0,-1 0 1 0 0,1 0-1 0 0,0 0 0 0 0,-1 0 0 0 0,1 0 0 0 0,0 0 1 0 0,-1 1-1 0 0,1-1 0 0 0,-1 0 0 0 0,0 1 0 0 0,1-1 1 0 0,-1 1-1 0 0,1-1 0 0 0,-1 1 0 0 0,0 0 0 0 0,1 0 1 0 0,-1 0-1 0 0,0 0 0 0 0,1 0 0 0 0,-1 0 0 0 0,-1 0-21 0 0,-61 27 66 0 0,61-26-69 0 0,1 0 1 0 0,0 1-1 0 0,0 0 1 0 0,0-1-1 0 0,0 1 0 0 0,1 0 1 0 0,-1 0-1 0 0,0 0 1 0 0,1 0-1 0 0,-1 0 1 0 0,1 1-1 0 0,0-1 0 0 0,0 0 1 0 0,0 1-1 0 0,0-1 1 0 0,0 1-1 0 0,0-1 1 0 0,0 1-1 0 0,1-1 0 0 0,0 1 1 0 0,-1 0-1 0 0,1-1 1 0 0,0 1-1 0 0,0-1 1 0 0,0 1-1 0 0,1 0 0 0 0,-1-1 1 0 0,1 1-1 0 0,-1-1 1 0 0,1 1-1 0 0,0-1 1 0 0,0 1-1 0 0,0-1 0 0 0,0 0 1 0 0,0 1-1 0 0,1-1 1 0 0,-1 0-1 0 0,1 0 1 0 0,-1 0-1 0 0,1 0 0 0 0,0 0 1 0 0,0 0-1 0 0,0 0 1 0 0,0-1-1 0 0,0 1 1 0 0,0-1-1 0 0,1 0 0 0 0,-1 1 1 0 0,0-1-1 0 0,1 0 1 0 0,-1 0-1 0 0,1 0 1 0 0,-1-1-1 0 0,1 1 0 0 0,-1-1 1 0 0,2 1 2 0 0,-1-1-45 0 0,0 1 1 0 0,0-1-1 0 0,-1 0 0 0 0,1 0 1 0 0,0 0-1 0 0,0-1 0 0 0,0 1 1 0 0,-1 0-1 0 0,1-1 0 0 0,0 0 1 0 0,0 0-1 0 0,-1 0 1 0 0,1 0-1 0 0,-1 0 0 0 0,1-1 1 0 0,-1 1-1 0 0,0-1 0 0 0,1 1 1 0 0,-1-1-1 0 0,0 0 0 0 0,0 0 1 0 0,0 0-1 0 0,0 0 0 0 0,0 0 1 0 0,-1 0-1 0 0,1-1 1 0 0,-1 1-1 0 0,1 0 0 0 0,-1-1 1 0 0,0 0-1 0 0,0 1 0 0 0,0-1 1 0 0,0 0-1 0 0,0 1 0 0 0,-1-1 1 0 0,1 0-1 0 0,-1 0 0 0 0,0 1 1 0 0,0-1-1 0 0,0-1 45 0 0,0-30 727 0 0,0 34-534 0 0,0 0-30 0 0,0 0-59 0 0,-5 28 662 0 0,-56 184 3124 0 0,60-211-3888 0 0,0 0-1 0 0,1 0 1 0 0,-1 0 0 0 0,0 0-1 0 0,1 0 1 0 0,-1 0 0 0 0,1 0 0 0 0,0 0-1 0 0,-1 0 1 0 0,1 1 0 0 0,0-1 0 0 0,0 0-1 0 0,-1 0 1 0 0,1 0 0 0 0,0 0 0 0 0,0 1-1 0 0,0-1 1 0 0,1 0 0 0 0,-1 0-1 0 0,0 0 1 0 0,0 0 0 0 0,1 1 0 0 0,-1-1-1 0 0,0 0 1 0 0,1 0 0 0 0,-1 0 0 0 0,1 0-1 0 0,0 0 1 0 0,-1 0 0 0 0,1 0 0 0 0,0 0-1 0 0,-1 0 1 0 0,1-1 0 0 0,0 1-1 0 0,0 0 1 0 0,0 0 0 0 0,0 0 0 0 0,0-1-1 0 0,0 1 1 0 0,0 0-2 0 0,46-34 411 0 0,-47 32-407 0 0,0 1 0 0 0,1-1 0 0 0,-1 1 1 0 0,1-1-1 0 0,-1 1 0 0 0,0-1 0 0 0,0 1 0 0 0,1-1 1 0 0,-1 0-1 0 0,0 1 0 0 0,0-1 0 0 0,0 1 0 0 0,1-1 1 0 0,-1 0-1 0 0,0 1 0 0 0,0-1 0 0 0,0 1 0 0 0,0-1 1 0 0,0 0-1 0 0,0 1 0 0 0,0-1 0 0 0,-1 1 0 0 0,1-1 1 0 0,0 0-1 0 0,0 1 0 0 0,0-1 0 0 0,0 1 0 0 0,-1-1 0 0 0,1 1 1 0 0,0-1-1 0 0,-1 0 0 0 0,1 1 0 0 0,0-1 0 0 0,-1 1 1 0 0,1 0-1 0 0,-1-1 0 0 0,1 1 0 0 0,-1-1 0 0 0,1 1 1 0 0,-1 0-1 0 0,1-1 0 0 0,-1 1 0 0 0,1 0 0 0 0,-1-1 1 0 0,1 1-1 0 0,-1 0 0 0 0,0 0 0 0 0,1 0 0 0 0,-1 0 1 0 0,1-1-1 0 0,-1 1 0 0 0,0 0 0 0 0,0 0-4 0 0,-33-14-297 0 0,34 14 226 0 0,-25-4-759 0 0,17 14-4678 0 0,15-4-5158 0 0,-6-6 9051 0 0,2 1-7094 0 0</inkml:trace>
  <inkml:trace contextRef="#ctx0" brushRef="#br0" timeOffset="732.459">118 265 0 0 0,'0'0'1884'0'0,"0"0"86"0"0,0 0 44 0 0,0 0-2 0 0,0 0-97 0 0,0 0-176 0 0,0 0-225 0 0,0 0-286 0 0,0 0-281 0 0,0 0-248 0 0,0 0-153 0 0,1-7 1259 0 0,99-60 1609 0 0,-71 33-2556 0 0,-29 34-707 0 0,0 0-17 0 0,0 0-7 0 0,0 0-38 0 0,0 0-39 0 0,-14 23 92 0 0,9-14-63 0 0,3-6-51 0 0,-1 0 0 0 0,1 0 0 0 0,0 0 0 0 0,0 1 1 0 0,0-1-1 0 0,1 1 0 0 0,-1-1 0 0 0,1 1 0 0 0,0-1 0 0 0,0 1 1 0 0,0 0-1 0 0,1 0 0 0 0,-1-1 0 0 0,1 1 0 0 0,0 0 0 0 0,0 0 0 0 0,0 0 1 0 0,0 0-1 0 0,1 0-28 0 0,1-3 47 0 0,0 0 0 0 0,0 0 0 0 0,1 0 0 0 0,-1 0 0 0 0,0-1 0 0 0,1 1 0 0 0,-1-1 0 0 0,1 0 1 0 0,-1 0-1 0 0,0 0 0 0 0,1 0 0 0 0,-1 0 0 0 0,1 0 0 0 0,-1-1 0 0 0,0 1 0 0 0,1-1 0 0 0,-1 1 0 0 0,0-1 0 0 0,1 0 1 0 0,-1 0-1 0 0,0 0 0 0 0,0 0 0 0 0,0 0 0 0 0,0-1 0 0 0,0 1 0 0 0,1-1-47 0 0,0 0-15 0 0,2 0 36 0 0,-1 1-1 0 0,1-1 1 0 0,-1 0-1 0 0,0-1 1 0 0,0 1-1 0 0,0-1 0 0 0,0 0 1 0 0,0 0-1 0 0,-1 0 1 0 0,1 0-1 0 0,-1-1 1 0 0,0 1-1 0 0,1-1 1 0 0,-2 0-1 0 0,1 0 1 0 0,0 0-1 0 0,-1 0 0 0 0,0-1 1 0 0,0 1-1 0 0,0-1 1 0 0,-1 1-1 0 0,1-1 1 0 0,-1 1-1 0 0,0-2-20 0 0,-1 6 19 0 0,0 0-45 0 0,-14 25-208 0 0,13-23 195 0 0,0-1 1 0 0,0 0 0 0 0,0 1 0 0 0,1-1-1 0 0,-1 0 1 0 0,0 1 0 0 0,1-1-1 0 0,-1 1 1 0 0,1-1 0 0 0,0 1-1 0 0,-1-1 1 0 0,1 1 0 0 0,0-1-1 0 0,0 1 1 0 0,0 0 0 0 0,0-1 0 0 0,0 1-1 0 0,0-1 1 0 0,0 1 0 0 0,1-1-1 0 0,-1 1 1 0 0,1-1 0 0 0,-1 1-1 0 0,1-1 1 0 0,-1 1 0 0 0,1-1-1 0 0,0 0 1 0 0,0 1 0 0 0,0-1 0 0 0,-1 0-1 0 0,1 0 1 0 0,1 1 0 0 0,-1-1-1 0 0,0 0 1 0 0,0 0 0 0 0,0 0-1 0 0,0 0 1 0 0,1 0 0 0 0,-1-1 0 0 0,0 1-1 0 0,1 0 1 0 0,-1-1 0 0 0,1 1-1 0 0,-1-1 1 0 0,1 1 0 0 0,-1-1-1 0 0,1 1 1 0 0,-1-1 0 0 0,1 0-1 0 0,0 0 1 0 0,-1 0 0 0 0,1 0 0 0 0,-1 0-1 0 0,1 0 39 0 0,39 2-6514 0 0,-15-1-3041 0 0,-22-1 7384 0 0,5 0-2831 0 0</inkml:trace>
  <inkml:trace contextRef="#ctx0" brushRef="#br0" timeOffset="1205.709">606 187 1904 0 0,'0'0'2500'0'0,"0"0"-405"0"0,0 0-218 0 0,0 0-41 0 0,0 0-47 0 0,0 0-107 0 0,0 0-198 0 0,0 0-289 0 0,0 0-285 0 0,0 0-221 0 0,0 0-159 0 0,0 0-102 0 0,0 0-43 0 0,-6-7-27 0 0,-18-22-32 0 0,23 27-264 0 0,-1 1-1 0 0,1 0 1 0 0,-1 0-1 0 0,1 0 1 0 0,-1 1-1 0 0,1-1 0 0 0,-1 0 1 0 0,0 0-1 0 0,0 1 1 0 0,1-1-1 0 0,-1 1 1 0 0,0 0-1 0 0,0-1 1 0 0,0 1-1 0 0,1 0 1 0 0,-1 0-1 0 0,0 0 0 0 0,0 0 1 0 0,0 0-1 0 0,1 1 1 0 0,-1-1-1 0 0,0 1 1 0 0,0-1-1 0 0,1 1 1 0 0,-1-1-1 0 0,0 1 1 0 0,1 0-1 0 0,-1 0 1 0 0,0 0-1 0 0,1 0 0 0 0,0 0 1 0 0,-1 0-1 0 0,1 0 1 0 0,-1 1-1 0 0,1-1 1 0 0,-1 1-62 0 0,-1 1 176 0 0,0-2-144 0 0,1 0 0 0 0,-1 1 0 0 0,0 0 1 0 0,1-1-1 0 0,-1 1 0 0 0,1 0 0 0 0,0 1 0 0 0,-1-1 1 0 0,1 0-1 0 0,0 1 0 0 0,1-1 0 0 0,-1 1 0 0 0,0-1 1 0 0,1 1-1 0 0,-1 0 0 0 0,1 0 0 0 0,0 0 0 0 0,0 0 1 0 0,0 0-1 0 0,0 0 0 0 0,0 0 0 0 0,1 0 0 0 0,-1 0 1 0 0,1 0-1 0 0,0 0 0 0 0,0 0 0 0 0,0 0 0 0 0,1 1-32 0 0,1-2 15 0 0,1-1-1 0 0,0 0 1 0 0,-1 0-1 0 0,1 0 0 0 0,0 0 1 0 0,0 0-1 0 0,0 0 1 0 0,0-1-1 0 0,0 0 0 0 0,0 1 1 0 0,0-1-1 0 0,0 0 1 0 0,0-1-1 0 0,0 1 0 0 0,0 0 1 0 0,0-1-1 0 0,-1 0 1 0 0,1 1-1 0 0,0-1 0 0 0,0-1 1 0 0,0 1-1 0 0,-1 0 1 0 0,1 0-1 0 0,-1-1 0 0 0,1 0 1 0 0,-1 1-1 0 0,1-1 1 0 0,-1 0-1 0 0,0 0 0 0 0,1-2-14 0 0,15-31 307 0 0,-18 35-287 0 0,0 0-20 0 0,0 0-67 0 0,0 0-30 0 0,4 28-386 0 0,11-12-2857 0 0,-8-13-3115 0 0,-1-1-6244 0 0,-5-1 11803 0 0</inkml:trace>
  <inkml:trace contextRef="#ctx0" brushRef="#br0" timeOffset="1646.147">628 183 0 0 0,'0'0'476'0'0,"0"0"1550"0"0,0 0 344 0 0,0 0-180 0 0,0 0-261 0 0,0 0-280 0 0,0 0-221 0 0,0 0-178 0 0,10-5-130 0 0,32-10-95 0 0,-41 14-911 0 0,0 1 0 0 0,1 0 0 0 0,-1 0 0 0 0,0 0 0 0 0,0 0 0 0 0,0 0 0 0 0,0 1 0 0 0,0-1 0 0 0,0 0 0 0 0,0 0 0 0 0,0 1 0 0 0,0-1 0 0 0,0 1 0 0 0,0-1 0 0 0,0 1 0 0 0,0-1 0 0 0,0 1 0 0 0,0 0 0 0 0,0-1 0 0 0,0 1 0 0 0,0 0 0 0 0,0 0-1 0 0,-1-1 1 0 0,1 1 0 0 0,0 0 0 0 0,-1 0 0 0 0,1 0 0 0 0,-1 0 0 0 0,1 0 0 0 0,-1 0 0 0 0,1 0 0 0 0,-1 0 0 0 0,0 0 0 0 0,1 0 0 0 0,-1 1 0 0 0,0-1 0 0 0,0 0 0 0 0,0 0 0 0 0,0 0 0 0 0,0 0 0 0 0,0 0 0 0 0,0 0 0 0 0,0 0 0 0 0,-1 1-114 0 0,1-1 64 0 0,0 1 0 0 0,0-1 0 0 0,0 1 0 0 0,0-1 0 0 0,-1 1 0 0 0,1-1 0 0 0,-1 0 0 0 0,1 1 0 0 0,-1-1 0 0 0,1 1 0 0 0,-1-1 0 0 0,0 0 0 0 0,0 0 0 0 0,0 0 0 0 0,0 1 0 0 0,0-1 0 0 0,0 0 0 0 0,0 0 0 0 0,0 0 0 0 0,0 0 0 0 0,0 0 0 0 0,0-1 0 0 0,-1 1 0 0 0,1 0 0 0 0,0-1 0 0 0,-1 1 0 0 0,1 0 0 0 0,0-1 0 0 0,-1 0 0 0 0,1 1 0 0 0,-1-1 0 0 0,1 0 0 0 0,0 0 0 0 0,-1 1 0 0 0,1-1 0 0 0,-2-1-64 0 0,12-29 403 0 0,-6 25-432 0 0,1 0 0 0 0,-1 0 1 0 0,1 1-1 0 0,0-1 0 0 0,0 1 1 0 0,1 0-1 0 0,-1 0 0 0 0,1 1 0 0 0,0-1 1 0 0,0 1-1 0 0,0 0 0 0 0,0 0 0 0 0,0 1 1 0 0,1 0-1 0 0,-1 0 0 0 0,1 0 0 0 0,0 0 1 0 0,-1 1-1 0 0,1 0 0 0 0,1 0 29 0 0,-5 3 14 0 0,0 1 0 0 0,-1 0 0 0 0,1-1 0 0 0,-1 1-1 0 0,1 0 1 0 0,-1 0 0 0 0,0 0 0 0 0,0 0 0 0 0,0 0 0 0 0,0 0-1 0 0,0 0 1 0 0,-1 0 0 0 0,0 0 0 0 0,1 0 0 0 0,-1 0 0 0 0,0 0-1 0 0,-1 0 1 0 0,1 1 0 0 0,0-1 0 0 0,-1 0 0 0 0,0 0 0 0 0,1 0-1 0 0,-1 0 1 0 0,-2 2-14 0 0,2-1-1781 0 0,-5 10 5468 0 0,4-9-5620 0 0,1-1-5402 0 0,0-2-7689 0 0,1-2 14468 0 0</inkml:trace>
  <inkml:trace contextRef="#ctx0" brushRef="#br0" timeOffset="2020.563">938 0 2529 0 0,'0'0'1819'0'0,"0"0"-66"0"0,0 0 56 0 0,0 0 10 0 0,0 0 21 0 0,0 0-53 0 0,0 0-288 0 0,0 0-395 0 0,0 0-381 0 0,0 0-231 0 0,0 0-10 0 0,0 0 103 0 0,0 0 109 0 0,7 8 645 0 0,-27 63 569 0 0,-16 53-1256 0 0,36-162-23057 0 0,0 33 21976 0 0</inkml:trace>
  <inkml:trace contextRef="#ctx0" brushRef="#br0" timeOffset="2687.607">858 66 0 0 0,'0'0'725'0'0,"0"0"709"0"0,0 0 81 0 0,0 0-173 0 0,0 0-215 0 0,0 0-271 0 0,0 0-201 0 0,0 0-86 0 0,0 0-2 0 0,0 0 102 0 0,0 0 141 0 0,-3 3 106 0 0,1 10 990 0 0,31-14 88 0 0,-20 0-1897 0 0,142-9 2549 0 0,-151 10-2119 0 0,0 0 87 0 0,0 0-9 0 0,0 0-92 0 0,0 0-150 0 0,0 0-118 0 0,0 0-78 0 0,0 0-50 0 0,0 0-45 0 0,0 0-16 0 0,0 0-13 0 0,0 0-27 0 0,0 0-7 0 0,0 0-14 0 0,0 0 14 0 0,0 0 2 0 0,0 0 6 0 0,-17 23 1083 0 0,13-18-981 0 0,1 1 0 0 0,-1-1 0 0 0,1 1 0 0 0,0 0 0 0 0,1 0 0 0 0,0 0 0 0 0,0 0 0 0 0,0 0 0 0 0,0 1 0 0 0,1-1 0 0 0,0 0 0 0 0,1 1 0 0 0,-1-1 0 0 0,1 6-119 0 0,2-10 50 0 0,0-1-1 0 0,0 0 1 0 0,0 1-1 0 0,0-1 1 0 0,0 0 0 0 0,0 0-1 0 0,1 0 1 0 0,-1-1-1 0 0,0 1 1 0 0,1 0-1 0 0,-1-1 1 0 0,0 1-1 0 0,1-1 1 0 0,-1 0 0 0 0,0 0-1 0 0,1 0 1 0 0,-1 0-1 0 0,1 0 1 0 0,-1-1-1 0 0,0 1 1 0 0,1-1 0 0 0,-1 1-1 0 0,0-1 1 0 0,0 0-1 0 0,1 0 1 0 0,-1 0-1 0 0,0 0 1 0 0,0 0 0 0 0,0-1-1 0 0,1 0-49 0 0,1 0 5 0 0,0 0 0 0 0,-1 0 0 0 0,1-1 0 0 0,0 1 0 0 0,-1-1 0 0 0,0 0 0 0 0,1 0 0 0 0,-1 0 1 0 0,0 0-1 0 0,-1-1 0 0 0,1 1 0 0 0,0-1 0 0 0,-1 0 0 0 0,0 0 0 0 0,0 0 0 0 0,0 0 0 0 0,-1 0 0 0 0,1 0 0 0 0,-1 0 0 0 0,0-1 0 0 0,0 1 0 0 0,0 0 0 0 0,-1-1 0 0 0,0 1 0 0 0,0 0 0 0 0,0-1 0 0 0,0 1 0 0 0,-1-2-5 0 0,-20 50-298 0 0,14-26-1084 0 0,1 27 3870 0 0,11-32-5017 0 0,6-3-5225 0 0,9-6-7252 0 0,-17-4 13886 0 0</inkml:trace>
  <inkml:trace contextRef="#ctx0" brushRef="#br0" timeOffset="3329.737">1265 59 464 0 0,'0'0'5441'0'0,"0"0"-2295"0"0,0 0-984 0 0,0 0-515 0 0,0 0-463 0 0,0 0-198 0 0,0 0 31 0 0,0 0 100 0 0,0 0 32 0 0,0 0-105 0 0,0 0-205 0 0,0 0-181 0 0,0 0-106 0 0,-3 10-79 0 0,-29 93 1205 0 0,28-71-196 0 0,25-59-777 0 0,5-16-702 0 0,-22 35-25 0 0,-1 1 1 0 0,1 0-1 0 0,1 0 0 0 0,-1 0 0 0 0,1 0 0 0 0,0 1 0 0 0,1-1 0 0 0,0 1 1 0 0,0 1-1 0 0,0-1 0 0 0,1 1 22 0 0,-4 41-190 0 0,-24 82 664 0 0,22-118-450 0 0,0 1 1 0 0,0-1 0 0 0,0 0-1 0 0,0 1 1 0 0,0-1-1 0 0,0 0 1 0 0,1 0-1 0 0,-1 0 1 0 0,0 0-1 0 0,0 0 1 0 0,0 0 0 0 0,0-1-1 0 0,0 1 1 0 0,1 0-1 0 0,-1 0 1 0 0,0-1-1 0 0,0 1 1 0 0,0-1 0 0 0,0 1-1 0 0,0-1 1 0 0,0 1-1 0 0,0-1 1 0 0,0 0-1 0 0,0 0 1 0 0,-1 1-1 0 0,1-1 1 0 0,0 0 0 0 0,0 0-1 0 0,0 0 1 0 0,-1 0-1 0 0,1 0 1 0 0,-1 0-1 0 0,1 0 1 0 0,-1 0 0 0 0,1 0-1 0 0,-1 0-24 0 0,100-130-233 0 0,-105 182 59 0 0,4-49 173 0 0,0 0 1 0 0,0 1-1 0 0,0-1 0 0 0,0 0 0 0 0,0 1 0 0 0,1-1 1 0 0,-1 0-1 0 0,1 1 0 0 0,0-1 0 0 0,0 1 0 0 0,0-1 1 0 0,0 1-1 0 0,0-1 0 0 0,0 1 0 0 0,0-1 0 0 0,1 0 1 0 0,-1 1-1 0 0,1-1 0 0 0,0 1 0 0 0,0-1 0 0 0,0 0 1 0 0,0 0-1 0 0,0 1 0 0 0,0-1 0 0 0,1 0 0 0 0,-1 0 1 0 0,1 0-1 0 0,-1 0 0 0 0,1-1 0 0 0,0 1 0 0 0,0 0 0 0 0,-1-1 1 0 0,1 1-1 0 0,0-1 0 0 0,1 0 0 0 0,-1 1 0 0 0,0-1 1 0 0,0 0-1 0 0,1 0 0 0 0,-1-1 0 0 0,0 1 0 0 0,1 0 1 0 0,-1-1 0 0 0,10 2-896 0 0,-6-1-2447 0 0,-2 0-4558 0 0,-2-1-3664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5:57.1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60 179 200 0 0,'0'0'1774'0'0,"0"0"-221"0"0,0 0-108 0 0,0 0 48 0 0,0 0 129 0 0,0 0 110 0 0,0 0 10 0 0,0 0-107 0 0,0 0-216 0 0,0 0-243 0 0,0 0-167 0 0,1-5-95 0 0,0 2-517 0 0,4-19 321 0 0,-5 8 4097 0 0,-28 25-4064 0 0,24-8-734 0 0,1-1 1 0 0,0 1 0 0 0,0 0 0 0 0,0 1 0 0 0,1-1 0 0 0,-1 0 0 0 0,1 1 0 0 0,0-1 0 0 0,0 1 0 0 0,0 0 0 0 0,0 0 0 0 0,0 0 0 0 0,1 0-1 0 0,0 0 1 0 0,0 0 0 0 0,0 0 0 0 0,0 0 0 0 0,1 0 0 0 0,0 1 0 0 0,0-1 0 0 0,0 0 0 0 0,0 0 0 0 0,0 1 0 0 0,1-1 0 0 0,0 0-18 0 0,3-2 35 0 0,0 0 1 0 0,0-1 0 0 0,0 1 0 0 0,0-1 0 0 0,0 0-1 0 0,1 0 1 0 0,-1 0 0 0 0,0-1 0 0 0,1 0 0 0 0,-1 0-1 0 0,0 0 1 0 0,1 0 0 0 0,-1-1 0 0 0,0 1 0 0 0,0-1-1 0 0,1 0 1 0 0,-1 0 0 0 0,0-1 0 0 0,0 1 0 0 0,0-1 0 0 0,0 0-1 0 0,1-1-35 0 0,-4 3-1 0 0,8-3 45 0 0,-1-1 0 0 0,1 0-1 0 0,0 0 1 0 0,-1-1-1 0 0,0 1 1 0 0,0-2-1 0 0,-1 1 1 0 0,1-1 0 0 0,-1-1-1 0 0,0 1 1 0 0,-1-1-1 0 0,0 0 1 0 0,0-1-1 0 0,0 1 1 0 0,4-9-44 0 0,-32 77 153 0 0,21-60-144 0 0,1 1-1 0 0,-1-1 0 0 0,1 1 0 0 0,0 0 0 0 0,0-1 1 0 0,0 1-1 0 0,0-1 0 0 0,0 1 0 0 0,0-1 1 0 0,0 1-1 0 0,1-1 0 0 0,-1 1 0 0 0,0-1 0 0 0,1 1 1 0 0,0-1-1 0 0,-1 1 0 0 0,1-1 0 0 0,0 0 0 0 0,-1 1 1 0 0,1-1-1 0 0,0 0 0 0 0,0 1 0 0 0,0-1 1 0 0,0 0-1 0 0,0 0 0 0 0,0 0 0 0 0,1 0 0 0 0,-1 0 1 0 0,0 0-1 0 0,0 0 0 0 0,1-1 0 0 0,-1 1 1 0 0,1 0-1 0 0,-1-1 0 0 0,1 1 0 0 0,-1-1 0 0 0,1 1 1 0 0,-1-1-1 0 0,1 0 0 0 0,-1 0 0 0 0,1 0 1 0 0,-1 0-1 0 0,1 0 0 0 0,-1 0 0 0 0,1 0 0 0 0,-1 0 1 0 0,1 0-1 0 0,-1-1 0 0 0,1 1-8 0 0,27-14-1174 0 0,-25 8-3741 0 0,-2 0-4525 0 0,-2 5-1686 0 0</inkml:trace>
  <inkml:trace contextRef="#ctx0" brushRef="#br0" timeOffset="253.644">259 31 6265 0 0,'0'0'6178'0'0,"0"0"-4898"0"0,0 0-280 0 0,0 0-128 0 0,0 0-160 0 0,0 0-175 0 0,0 0-153 0 0,0 0-208 0 0,0 0-336 0 0,0 0-208 0 0,0 0-137 0 0,0 0-175 0 0,0 0-392 0 0,0 0-2025 0 0,-8 4-6313 0 0</inkml:trace>
  <inkml:trace contextRef="#ctx0" brushRef="#br0" timeOffset="711.841">340 172 9522 0 0,'0'0'1466'0'0,"0"0"-18"0"0,0 0 31 0 0,0 0-1 0 0,0 0-81 0 0,0 0-195 0 0,0 0-217 0 0,0 0-210 0 0,0 0-213 0 0,0 0-198 0 0,0 0-134 0 0,0 0-53 0 0,0 0-9 0 0,2-4-2 0 0,30-31 1000 0 0,5 46-427 0 0,20-12-575 0 0,-57 2-152 0 0,1 1 0 0 0,0 0 0 0 0,0-1 0 0 0,-1 1 1 0 0,1 0-1 0 0,-1 0 0 0 0,0-1 0 0 0,1 1 0 0 0,-1 0 1 0 0,0 0-1 0 0,0 0 0 0 0,0-1 0 0 0,0 1 0 0 0,-1 0 0 0 0,1 0 1 0 0,0 0-1 0 0,-1-1 0 0 0,1 1 0 0 0,-1 0 0 0 0,0 0 1 0 0,1-1-1 0 0,-1 1 0 0 0,0-1 0 0 0,0 1 0 0 0,0-1 1 0 0,0 1-1 0 0,0-1 0 0 0,0 1 0 0 0,-1-1-12 0 0,-25 49 811 0 0,69-41-2557 0 0,-19-8-2972 0 0,-8-1-4407 0 0,-9 0 62 0 0</inkml:trace>
  <inkml:trace contextRef="#ctx0" brushRef="#br0" timeOffset="2251.516">662 164 504 0 0,'0'0'2195'0'0,"0"0"-528"0"0,0 0-198 0 0,0 0 132 0 0,0 0 157 0 0,0 0 77 0 0,0 0-79 0 0,0 0-225 0 0,0 0-266 0 0,0 0-233 0 0,0 0-177 0 0,0 0-96 0 0,3-8-15 0 0,9-32 1495 0 0,-38 43-527 0 0,21 0-1657 0 0,1 0-1 0 0,0 0 0 0 0,-1 0 0 0 0,1 0 1 0 0,1 1-1 0 0,-1 0 0 0 0,0 0 1 0 0,1 0-1 0 0,0 0 0 0 0,0 0 1 0 0,0 1-1 0 0,1-1 0 0 0,-1 1 1 0 0,1 0-1 0 0,0-1 0 0 0,0 1 0 0 0,1 0 1 0 0,-1 0-1 0 0,1 1 0 0 0,0-1 1 0 0,1 0-1 0 0,-1 0 0 0 0,1 1 1 0 0,0-1-1 0 0,1 3-54 0 0,2-6 49 0 0,0 0 1 0 0,1 0-1 0 0,-1 0 0 0 0,1 0 1 0 0,-1 0-1 0 0,1-1 1 0 0,0 0-1 0 0,0 1 0 0 0,0-1 1 0 0,0-1-1 0 0,-1 1 0 0 0,1-1 1 0 0,0 1-1 0 0,0-1 1 0 0,0 0-1 0 0,0-1 0 0 0,0 1 1 0 0,0-1-1 0 0,0 1 1 0 0,0-1-1 0 0,0 0 0 0 0,0-1 1 0 0,0 1-1 0 0,-1-1 0 0 0,1 1 1 0 0,-1-1-1 0 0,1 0 1 0 0,-1-1-1 0 0,0 1 0 0 0,0 0 1 0 0,0-1-1 0 0,0 0 1 0 0,1 0-50 0 0,60-72 534 0 0,-64 75-507 0 0,0 0-7 0 0,0 0-41 0 0,0 0-11 0 0,-16 27-174 0 0,15-26 209 0 0,0 1 0 0 0,0-1 0 0 0,0 1 0 0 0,0 0 0 0 0,0 0 0 0 0,1 0 0 0 0,-1-1 0 0 0,1 1 0 0 0,-1 0-1 0 0,1 0 1 0 0,-1 0 0 0 0,1 0 0 0 0,0 0 0 0 0,0 0 0 0 0,0 0 0 0 0,0 0 0 0 0,0 0 0 0 0,1-1 0 0 0,-1 1 0 0 0,1 0 0 0 0,-1 0-1 0 0,1 0 1 0 0,0 0 0 0 0,-1 0 0 0 0,1-1 0 0 0,0 1 0 0 0,0 0 0 0 0,0-1 0 0 0,0 1 0 0 0,1-1 0 0 0,-1 1 0 0 0,0-1-1 0 0,1 0 1 0 0,-1 1 0 0 0,1-1 0 0 0,-1 0 0 0 0,1 0 0 0 0,0 0 0 0 0,-1 0 0 0 0,2 0-3 0 0,1 1 18 0 0,0-1 1 0 0,0 0-1 0 0,-1 0 0 0 0,1-1 0 0 0,0 1 1 0 0,0-1-1 0 0,0 0 0 0 0,0 0 1 0 0,0 0-1 0 0,0-1 0 0 0,0 1 1 0 0,0-1-1 0 0,0 0 0 0 0,0 0 1 0 0,-1 0-1 0 0,1-1 0 0 0,0 0 0 0 0,-1 1 1 0 0,1-1-1 0 0,-1 0-18 0 0,63-72 193 0 0,-66 74-238 0 0,0 0-7 0 0,0 0-8 0 0,-10 25-201 0 0,9-24 261 0 0,0 0 0 0 0,1 0 1 0 0,-1 1-1 0 0,1-1 1 0 0,0 0-1 0 0,-1 0 0 0 0,1 0 1 0 0,0 0-1 0 0,-1 0 1 0 0,1 1-1 0 0,0-1 0 0 0,0 0 1 0 0,0 0-1 0 0,0 0 1 0 0,0 1-1 0 0,1-1 0 0 0,-1 0 1 0 0,0 0-1 0 0,0 0 1 0 0,1 0-1 0 0,-1 1 0 0 0,1-1 1 0 0,-1 0-1 0 0,1 0 1 0 0,-1 0-1 0 0,1 0 0 0 0,0 0 1 0 0,0 0-1 0 0,-1 0 1 0 0,1-1-1 0 0,0 1 0 0 0,0 0 1 0 0,0 0-1 0 0,0 0 1 0 0,0-1-1 0 0,0 1 0 0 0,0-1 1 0 0,0 1-1 0 0,0-1 1 0 0,0 1-1 0 0,0-1 0 0 0,0 1 1 0 0,1-1-1 0 0,-1 0 1 0 0,0 0-1 0 0,0 0 0 0 0,0 1 1 0 0,0-1-1 0 0,1 0 1 0 0,-1-1-1 0 0,0 1 0 0 0,0 0 1 0 0,0 0-1 0 0,1 0 0 0 0,61-26 147 0 0,-13-21-11 0 0,-52 51-231 0 0,1-3 92 0 0,0 0 1 0 0,0 0-1 0 0,0 0 0 0 0,0 1 0 0 0,0-1 1 0 0,0 0-1 0 0,1 1 0 0 0,-1-1 0 0 0,0 0 0 0 0,1 1 1 0 0,-1-1-1 0 0,1 0 0 0 0,0 1 0 0 0,-1-1 1 0 0,1 1-1 0 0,0-1 0 0 0,0 1 0 0 0,0-1 1 0 0,0 1-1 0 0,0-1 0 0 0,0 1 0 0 0,1-1 1 0 0,-1 0-1 0 0,0 1 0 0 0,1-1 0 0 0,-1 1 1 0 0,1-1-1 0 0,-1 0 0 0 0,1 1 0 0 0,0-1 0 0 0,-1 0 1 0 0,1 0-1 0 0,0 1 0 0 0,0-1 0 0 0,0 0 1 0 0,0 0-1 0 0,0 0 0 0 0,0 0 0 0 0,0 0 1 0 0,1 0-1 0 0,-1-1 0 0 0,0 1 0 0 0,1 0 3 0 0,6 3 14 0 0,1-1 0 0 0,-1 0-1 0 0,1-1 1 0 0,0 0-1 0 0,0 0 1 0 0,0-1-1 0 0,0 0 1 0 0,0-1 0 0 0,1 1-1 0 0,-1-2 1 0 0,7 0-14 0 0,-11-2 16 0 0,-1 0 1 0 0,1-1-1 0 0,-1 1 1 0 0,0-1 0 0 0,0 0-1 0 0,0 0 1 0 0,0 0-1 0 0,-1 0 1 0 0,1-1-1 0 0,-1 1 1 0 0,0-1-1 0 0,-1 0 1 0 0,1 0 0 0 0,-1 0-1 0 0,0 0 1 0 0,0 0-1 0 0,-1-1 1 0 0,0 1-1 0 0,1-1-16 0 0,16-71-580 0 0,-24 89 591 0 0,0 0 0 0 0,1 1 1 0 0,1 0-1 0 0,0 0 0 0 0,1 0 0 0 0,0 0 0 0 0,1 1 0 0 0,0-1 0 0 0,1 1 0 0 0,1 4-11 0 0,11-21-5350 0 0,2-10-8525 0 0,-11 9 8700 0 0,-1 2 3000 0 0</inkml:trace>
  <inkml:trace contextRef="#ctx0" brushRef="#br0" timeOffset="2524.799">1282 100 2513 0 0,'0'0'2856'0'0,"0"0"-215"0"0,0 0-171 0 0,0 0-185 0 0,0 0-303 0 0,0 0-356 0 0,0 0-306 0 0,0 0-306 0 0,0 0-256 0 0,0 0-199 0 0,0 0-105 0 0,0 0 27 0 0,0 0 66 0 0,19-2 1184 0 0,78-7 1159 0 0,-117 9-6975 0 0,9-1-491 0 0,1 1-4555 0 0,5 0 796 0 0</inkml:trace>
  <inkml:trace contextRef="#ctx0" brushRef="#br0" timeOffset="2792.135">995 4 17796 0 0,'0'0'1080'0'0,"0"0"-80"0"0,0 0 8 0 0,0 0 49 0 0,0 0-57 0 0,0 0-152 0 0,0 0-184 0 0,0 0-224 0 0,0 0-232 0 0,0 0-200 0 0,0 0-208 0 0,0 0-176 0 0,0 0-312 0 0,0 0-968 0 0,8-4-3777 0 0,-7 6-7274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10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16 156 0 0 0,'0'0'2709'0'0,"0"0"-757"0"0,0 0-282 0 0,0 0 147 0 0,0 0 129 0 0,0 0 43 0 0,0 0-141 0 0,0 0-294 0 0,0 0-294 0 0,0 0-284 0 0,0 0-208 0 0,0 0-130 0 0,0 0-109 0 0,-3 4-39 0 0,-9 12-21 0 0,32-17 3232 0 0,-13-3-3607 0 0,-1 0 1 0 0,1 0-1 0 0,-1-1 0 0 0,0 0 0 0 0,0 0 1 0 0,-1 0-1 0 0,1-1 0 0 0,-1 0 1 0 0,-1 0-1 0 0,1 0 0 0 0,-1-1 1 0 0,0 0-1 0 0,0 0 0 0 0,-1 0 1 0 0,0 0-1 0 0,0 0 0 0 0,-1 0 1 0 0,0-1-1 0 0,0 1 0 0 0,-1-1 1 0 0,0 0-1 0 0,0 1 0 0 0,-1-1 1 0 0,0 0-1 0 0,0 1 0 0 0,-1-2-94 0 0,-20 40 150 0 0,14-19-82 0 0,1 0 1 0 0,0 1-1 0 0,1 0 0 0 0,1 1 1 0 0,0-1-1 0 0,1 1 1 0 0,0 0-1 0 0,1 0 1 0 0,1-1-1 0 0,0 1 0 0 0,1 0 1 0 0,0 0-1 0 0,2 5-68 0 0,-2-18 12 0 0,0 0 0 0 0,1 1 0 0 0,-1-1 0 0 0,1 0-1 0 0,-1 0 1 0 0,1 1 0 0 0,-1-1 0 0 0,1 0 0 0 0,0 0 0 0 0,0 0-1 0 0,-1 0 1 0 0,1 0 0 0 0,0 0 0 0 0,0 0 0 0 0,0 0-1 0 0,0 0 1 0 0,0 0 0 0 0,0-1 0 0 0,1 1 0 0 0,-1 0 0 0 0,0-1-1 0 0,0 1 1 0 0,1-1 0 0 0,-1 1 0 0 0,0-1 0 0 0,0 1 0 0 0,1-1-1 0 0,-1 0 1 0 0,0 0 0 0 0,1 0 0 0 0,-1 0 0 0 0,0 0 0 0 0,1 0-1 0 0,-1 0 1 0 0,0 0 0 0 0,1 0 0 0 0,-1-1 0 0 0,0 1-1 0 0,1-1 1 0 0,-1 1 0 0 0,0-1 0 0 0,0 1 0 0 0,1-1 0 0 0,-1 0-1 0 0,0 1 1 0 0,0-1 0 0 0,0 0 0 0 0,0 0 0 0 0,0 0 0 0 0,0 0-1 0 0,1-1-11 0 0,58-49 115 0 0,-50 37-115 0 0,-18 22-88 0 0,6-6 88 0 0,0 0 0 0 0,0 1 0 0 0,1-1 0 0 0,-1 1 0 0 0,0 0 0 0 0,1-1 0 0 0,-1 1 0 0 0,1 0 0 0 0,0 0 0 0 0,0 0 0 0 0,0 0 0 0 0,0 0 0 0 0,1 0 0 0 0,-1 0 0 0 0,1 0 0 0 0,0 0 0 0 0,0 0 0 0 0,0 0 0 0 0,0 0 0 0 0,0 0 0 0 0,1 0 0 0 0,-1 0 0 0 0,2 3 0 0 0,0-6 7 0 0,0 1 0 0 0,0 0 1 0 0,0-1-1 0 0,0 0 0 0 0,0 1 1 0 0,0-1-1 0 0,0 0 0 0 0,0 0 1 0 0,0 0-1 0 0,0 0 0 0 0,0 0 1 0 0,0-1-1 0 0,0 1 0 0 0,0-1 1 0 0,0 1-1 0 0,0-1 0 0 0,-1 0 1 0 0,1 1-1 0 0,0-1 0 0 0,0 0 1 0 0,0 0-1 0 0,-1-1 0 0 0,1 1 1 0 0,0 0-1 0 0,-1 0 0 0 0,1-1 1 0 0,-1 1-1 0 0,0-1 0 0 0,1 1 1 0 0,-1-1-1 0 0,0 0 0 0 0,0 0 1 0 0,0 1-1 0 0,0-1 0 0 0,0 0 1 0 0,-1 0-1 0 0,1 0 0 0 0,0 0 1 0 0,-1 0-1 0 0,0 0 1 0 0,1 0-1 0 0,-1-1-7 0 0,-5-44 932 0 0,0 37-2897 0 0,-4 1-4323 0 0,-3 2-6041 0 0,11 7 3234 0 0</inkml:trace>
  <inkml:trace contextRef="#ctx0" brushRef="#br0" timeOffset="395.63">100 21 6257 0 0,'0'0'1562'0'0,"0"0"-119"0"0,0 0 33 0 0,0 0 230 0 0,0 0 188 0 0,-10 1 35 0 0,-6 1-1155 0 0,-6 1 169 0 0,-2 2 3566 0 0,45 12-364 0 0,-4-14-3931 0 0,0 0-1 0 0,0-1 1 0 0,0-1 0 0 0,0-1 0 0 0,0-1 0 0 0,1 0 0 0 0,13-3-214 0 0,0 1 96 0 0,91-3 59 0 0,-122 6-123 0 0,0 0-11 0 0,0 0-1 0 0,-27 15 114 0 0,13 5-1142 0 0,12-12-2209 0 0,2 0-3851 0 0,0-6-4447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02.1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17 199 0 0 0,'0'0'1742'0'0,"0"0"211"0"0,0 0-264 0 0,0 0-409 0 0,0 0-272 0 0,0 0-26 0 0,-5 32 6679 0 0,-7 16-1646 0 0,37-62-3557 0 0,159-110-1890 0 0,-230 134 195 0 0,41-6-758 0 0,0 0 0 0 0,0 0 0 0 0,1 0 0 0 0,0 0 0 0 0,-1 1 1 0 0,1 0-1 0 0,1 0 0 0 0,-1 0 0 0 0,1 0 0 0 0,0 1 0 0 0,0-1 0 0 0,0 1 0 0 0,1 0 0 0 0,0 0 1 0 0,0-1-1 0 0,1 1 0 0 0,-1 1 0 0 0,1-1 0 0 0,0 0 0 0 0,1 0 0 0 0,0 0 0 0 0,0 1 1 0 0,0-1-1 0 0,1 6-5 0 0,0-11 9 0 0,0 1 1 0 0,0 0-1 0 0,-1 0 1 0 0,1-1-1 0 0,0 1 1 0 0,0-1-1 0 0,1 1 1 0 0,-1-1-1 0 0,0 1 1 0 0,0-1-1 0 0,1 1 1 0 0,-1-1-1 0 0,1 0 1 0 0,-1 0-1 0 0,1 0 1 0 0,-1 0-1 0 0,1 0 1 0 0,0 0-1 0 0,0 0 1 0 0,-1-1-1 0 0,1 1 1 0 0,0-1-1 0 0,0 1 1 0 0,0-1-1 0 0,0 0 1 0 0,-1 1-1 0 0,1-1 1 0 0,0 0-1 0 0,0 0 1 0 0,0-1-1 0 0,0 1 1 0 0,0 0-1 0 0,0 0 1 0 0,-1-1-1 0 0,1 1 1 0 0,0-1-1 0 0,0 0 1 0 0,0 0-1 0 0,-1 1 1 0 0,1-2-10 0 0,70-37 333 0 0,-70 37-311 0 0,0 0 1 0 0,0 1-1 0 0,0-1 0 0 0,0 0 0 0 0,0 0 0 0 0,0 0 1 0 0,0 0-1 0 0,-1-1 0 0 0,1 1 0 0 0,-1 0 0 0 0,1-1 1 0 0,-1 1-1 0 0,0-1 0 0 0,0 1 0 0 0,0-1 0 0 0,0 0 1 0 0,-1 1-1 0 0,1-1 0 0 0,-1 0 0 0 0,1 0 0 0 0,-1 1 1 0 0,0-1-1 0 0,0 0-22 0 0,-13 16-915 0 0,13-13 754 0 0,-1 1 0 0 0,1-1 0 0 0,0 1 0 0 0,0-1 0 0 0,0 1 0 0 0,0-1 0 0 0,0 1 0 0 0,0-1 0 0 0,0 1 0 0 0,0-1 0 0 0,0 1 0 0 0,0-1 0 0 0,0 1 0 0 0,0-1-1 0 0,0 1 1 0 0,0-1 0 0 0,0 1 0 0 0,0-1 0 0 0,0 1 0 0 0,1-1 0 0 0,-1 1 0 0 0,0-1 0 0 0,0 0 0 0 0,1 1 0 0 0,-1-1 0 0 0,0 1 0 0 0,0-1 0 0 0,1 0 0 0 0,-1 1 0 0 0,1-1 0 0 0,-1 0 0 0 0,0 1 0 0 0,1-1 0 0 0,-1 0 0 0 0,1 1 0 0 0,-1-1 0 0 0,1 0 0 0 0,-1 0 0 0 0,1 0 0 0 0,-1 1 0 0 0,0-1-1 0 0,1 0 1 0 0,-1 0 0 0 0,1 0 0 0 0,0 0 0 0 0,-1 0 0 0 0,1 0 0 0 0,-1 0 0 0 0,1 0 0 0 0,-1 0 0 0 0,1 0 0 0 0,-1 0 0 0 0,1-1 0 0 0,-1 1 0 0 0,0 0 0 0 0,1 0 0 0 0,-1 0 0 0 0,1-1 0 0 0,-1 1 0 0 0,1 0 0 0 0,-1 0 0 0 0,1-1 0 0 0,-1 1 161 0 0,15-18-445 0 0,-9-10 1355 0 0,-5 9 3075 0 0,-1 19-3436 0 0,0 0-71 0 0,0 0-124 0 0,-17 28 989 0 0,0 37-262 0 0,17-63-1064 0 0,0-1 0 0 0,0 0 0 0 0,0 0 0 0 0,0 0 0 0 0,0 1 0 0 0,0-1 0 0 0,1 0 0 0 0,-1 0 0 0 0,0 0 0 0 0,0 0 0 0 0,1 0 0 0 0,-1 1 0 0 0,1-1 0 0 0,-1 0 0 0 0,1 0 0 0 0,-1 0 0 0 0,1 0 0 0 0,0 0 0 0 0,0 0 0 0 0,-1 0 0 0 0,1-1 0 0 0,0 1 0 0 0,0 0 0 0 0,0 0 0 0 0,0-1 0 0 0,0 1 0 0 0,0 0 0 0 0,0-1 0 0 0,0 1 0 0 0,0-1 0 0 0,0 1 0 0 0,0-1 0 0 0,0 0 0 0 0,1 1 0 0 0,-1-1 0 0 0,0 0 0 0 0,0 0 0 0 0,0 0 0 0 0,1 0 0 0 0,-1 0 0 0 0,0 0 0 0 0,0 0 0 0 0,0 0 0 0 0,0 0 0 0 0,1-1 0 0 0,-1 1 0 0 0,0 0 0 0 0,0-1 0 0 0,0 1-1 0 0,0-1 1 0 0,0 1 0 0 0,0-1 0 0 0,1 0-17 0 0,1 0 23 0 0,0-1 0 0 0,0 1 0 0 0,1-1 0 0 0,-1 0 0 0 0,0 0 0 0 0,-1 0 0 0 0,1 0 0 0 0,0 0 0 0 0,-1-1 0 0 0,1 1 0 0 0,-1-1 0 0 0,1 0 0 0 0,-1 0 0 0 0,0 0 0 0 0,-1 0 0 0 0,1 0 0 0 0,0 0 0 0 0,-1 0 0 0 0,1-1 0 0 0,-1 1 0 0 0,0 0 0 0 0,0-1 0 0 0,-1 1 0 0 0,1-1 0 0 0,-1 1 0 0 0,0-1 0 0 0,1 1 0 0 0,-2-1 0 0 0,1 0 0 0 0,0 1 0 0 0,-1-1 0 0 0,1 1 0 0 0,-1-1 0 0 0,0 1 0 0 0,0 0 0 0 0,-1-1 0 0 0,1 1 0 0 0,-1 0 0 0 0,1 0 0 0 0,-1 0 0 0 0,0 0 0 0 0,0 0 0 0 0,0 0 0 0 0,-1 0 0 0 0,-1-1-23 0 0,3 3-59 0 0,1 1 0 0 0,0-1 0 0 0,-1 1 0 0 0,1 0-1 0 0,-1-1 1 0 0,1 1 0 0 0,-1 0 0 0 0,1-1 0 0 0,-1 1-1 0 0,1 0 1 0 0,-1 0 0 0 0,1-1 0 0 0,-1 1 0 0 0,1 0 0 0 0,-1 0-1 0 0,1 0 1 0 0,-1 0 0 0 0,1 0 0 0 0,-1 0 0 0 0,1 0-1 0 0,-1 0 1 0 0,0 0 0 0 0,1 0 0 0 0,-1 0 0 0 0,1 0-1 0 0,-1 0 1 0 0,1 0 0 0 0,-1 0 0 0 0,1 0 0 0 0,-1 1 0 0 0,1-1-1 0 0,-1 0 1 0 0,1 0 0 0 0,-1 1 0 0 0,1-1 0 0 0,-1 0-1 0 0,1 1 1 0 0,-1-1 0 0 0,1 1 0 0 0,0-1 0 0 0,-1 0-1 0 0,1 1 1 0 0,0-1 0 0 0,-1 1 0 0 0,1-1 0 0 0,0 1 0 0 0,0-1-1 0 0,-1 1 1 0 0,1-1 0 0 0,0 1 0 0 0,0 0 59 0 0,-1 9-5024 0 0,3 0-4740 0 0,0-6 974 0 0</inkml:trace>
  <inkml:trace contextRef="#ctx0" brushRef="#br0" timeOffset="1369.027">414 258 10250 0 0,'0'0'1718'0'0,"0"0"-47"0"0,0 0-20 0 0,0 0 4 0 0,0 0-111 0 0,0 0-247 0 0,0 0-325 0 0,0 0-276 0 0,0 0-197 0 0,0 0-158 0 0,0 0-93 0 0,0 0-48 0 0,0 0-28 0 0,2-4 11 0 0,12-18 83 0 0,19-48 1654 0 0,-38 78-2102 0 0,20 9 209 0 0,49-36 374 0 0,-67 25-366 0 0,0 0 0 0 0,1 0-1 0 0,0 0 1 0 0,1 1 0 0 0,-1-1 0 0 0,1 0-1 0 0,1 1 1 0 0,-1 0 0 0 0,1-1-1 0 0,0 1 1 0 0,0-1 0 0 0,1 1-1 0 0,0-1 1 0 0,1 4-35 0 0,-2-9 8 0 0,1 0 1 0 0,-1 0-1 0 0,1-1 1 0 0,-1 1-1 0 0,1 0 0 0 0,-1 0 1 0 0,1 0-1 0 0,-1-1 1 0 0,1 1-1 0 0,0 0 1 0 0,0-1-1 0 0,-1 1 0 0 0,1 0 1 0 0,0-1-1 0 0,0 1 1 0 0,0-1-1 0 0,-1 0 1 0 0,1 1-1 0 0,0-1 0 0 0,0 0 1 0 0,0 1-1 0 0,0-1 1 0 0,0 0-1 0 0,0 0 0 0 0,0 0 1 0 0,0 0-1 0 0,0 0 1 0 0,0 0-1 0 0,0 0 1 0 0,0 0-1 0 0,0 0 0 0 0,0 0 1 0 0,0 0-1 0 0,0-1 1 0 0,0 1-1 0 0,-1 0 1 0 0,1-1-1 0 0,0 1 0 0 0,0-1 1 0 0,0 1-1 0 0,0-1 1 0 0,-1 1-1 0 0,1-1 1 0 0,0 1-1 0 0,0-2-8 0 0,36-28 248 0 0,-22-49-668 0 0,-15 80 420 0 0,1 0 0 0 0,-1 0 1 0 0,0 0-1 0 0,0 0 0 0 0,0 0 1 0 0,0 0-1 0 0,1-1 0 0 0,-1 1 1 0 0,0 0-1 0 0,1 0 1 0 0,-1 0-1 0 0,1 0 0 0 0,-1-1 1 0 0,1 1-1 0 0,-1 0 0 0 0,1 0 1 0 0,-1-1-1 0 0,1 1 0 0 0,0 0 1 0 0,-1-1-1 0 0,1 1 0 0 0,0-1 1 0 0,0 1-1 0 0,0-1 1 0 0,-1 1-1 0 0,1-1 0 0 0,0 0 1 0 0,0 1-1 0 0,0-1 0 0 0,0 0 1 0 0,0 0-1 0 0,0 1 0 0 0,-1-1 1 0 0,1 0-1 0 0,0 0 0 0 0,0 0 1 0 0,0 0-1 0 0,0 0 1 0 0,0 0-1 0 0,0-1 0 0 0,0 1 1 0 0,0 0-1 0 0,0 0 0 0 0,0-1 1 0 0,-1 1-1 0 0,1 0 0 0 0,0-1 1 0 0,0 1-1 0 0,0-1 0 0 0,-1 1 0 0 0,56-22 87 0 0,-50 19-90 0 0,-25 62 127 0 0,18-57-118 0 0,1-1-1 0 0,-1 0 1 0 0,0 0 0 0 0,0 1 0 0 0,1-1-1 0 0,-1 0 1 0 0,1 1 0 0 0,-1-1-1 0 0,1 1 1 0 0,0-1 0 0 0,-1 1 0 0 0,1-1-1 0 0,0 0 1 0 0,0 1 0 0 0,0-1-1 0 0,0 1 1 0 0,0-1 0 0 0,0 1 0 0 0,1-1-1 0 0,-1 1 1 0 0,0-1 0 0 0,1 1 0 0 0,-1-1-1 0 0,1 0 1 0 0,-1 1 0 0 0,1-1-1 0 0,0 0 1 0 0,0 1 0 0 0,-1-1 0 0 0,1 0-1 0 0,0 0 1 0 0,0 0 0 0 0,0 0-1 0 0,0 0 1 0 0,1 0 0 0 0,-1 0 0 0 0,0 0-1 0 0,0 0 1 0 0,1 0 0 0 0,-1-1-1 0 0,0 1 1 0 0,1-1 0 0 0,-1 1 0 0 0,0-1-1 0 0,1 1 1 0 0,-1-1 0 0 0,1 0-1 0 0,-1 0 1 0 0,1 1 0 0 0,-1-1 0 0 0,1 0-1 0 0,0 0-5 0 0,5 0 15 0 0,0 0-1 0 0,0-1 1 0 0,0 1-1 0 0,0-1 1 0 0,0-1-1 0 0,0 1 1 0 0,0-1-1 0 0,0-1 1 0 0,-1 1-1 0 0,1-1 1 0 0,-1 0-1 0 0,1 0 1 0 0,-1-1 0 0 0,0 0-1 0 0,0 0 1 0 0,-1 0-1 0 0,1-1 1 0 0,-1 0-1 0 0,0 0 1 0 0,-1 0-1 0 0,1-1 1 0 0,-1 1-1 0 0,0-1 1 0 0,0 0-1 0 0,0-1-14 0 0,-5 8-4 0 0,0-1 0 0 0,1 1 0 0 0,-1 0 0 0 0,0-1 0 0 0,0 1 0 0 0,1-1 0 0 0,-1 1 0 0 0,0-1 0 0 0,0 0 0 0 0,0 1 0 0 0,0-1 0 0 0,1 0 0 0 0,-1 0 0 0 0,0 1 0 0 0,0-1 0 0 0,0 0 0 0 0,0 0 0 0 0,0 0 0 0 0,0 0 0 0 0,0 0 0 0 0,1 0 0 0 0,-1 0 0 0 0,0-1 0 0 0,0 1 0 0 0,0 0 0 0 0,0 0 0 0 0,0-1 0 0 0,0 1 0 0 0,1 0 0 0 0,-1-1 0 0 0,0 1 0 0 0,0-1 0 0 0,1 1 0 0 0,-1-1 0 0 0,0 1 0 0 0,1-1 0 0 0,-1 0 0 0 0,0 1 0 0 0,1-1 0 0 0,-1 0 0 0 0,1 0 0 0 0,-1 1 0 0 0,1-1 0 0 0,-1 0 0 0 0,1 0 0 0 0,0 0 0 0 0,-1 1 0 0 0,1-1 0 0 0,0 0 0 0 0,0 0 0 0 0,0 0 0 0 0,0 0 0 0 0,0 0 0 0 0,-1 0 0 0 0,2 0 0 0 0,-1 1 0 0 0,0-1 0 0 0,0 0 0 0 0,0 0 0 0 0,0 0 0 0 0,0 0 0 0 0,1 0 0 0 0,-1 0 0 0 0,0 1 0 0 0,1-1 0 0 0,-1 0 0 0 0,1 0 4 0 0,-4 2 1 0 0,0 0 1 0 0,-1 0-1 0 0,1 1 0 0 0,0-1 1 0 0,1 1-1 0 0,-1 0 0 0 0,0 0 1 0 0,0 0-1 0 0,1 0 0 0 0,-1 0 1 0 0,1 1-1 0 0,0-1 0 0 0,0 1 1 0 0,0-1-1 0 0,0 1 0 0 0,0 0 1 0 0,0 0-1 0 0,1 0 0 0 0,0 0 1 0 0,-1 0-1 0 0,1 0 0 0 0,0 0 1 0 0,0 1-1 0 0,1-1 0 0 0,-1 0 1 0 0,1 0-1 0 0,-1 1 0 0 0,1-1 1 0 0,0 0-1 0 0,1 1 0 0 0,-1-1 1 0 0,0 0-1 0 0,1 1 0 0 0,0-1 1 0 0,0 0-1 0 0,0 0 0 0 0,0 0 1 0 0,0 0-1 0 0,2 3-1 0 0,0-4 40 0 0,1 0 1 0 0,-1-1-1 0 0,1 1 0 0 0,0-1 1 0 0,-1 0-1 0 0,1 0 0 0 0,0 0 1 0 0,0-1-1 0 0,0 1 0 0 0,0-1 0 0 0,0 0 1 0 0,-1 0-1 0 0,1 0 0 0 0,0-1 1 0 0,0 1-1 0 0,0-1 0 0 0,0 0 1 0 0,1-1-41 0 0,12-2-3035 0 0,-1 0-3709 0 0,-6 2-1872 0 0,-6 1-606 0 0</inkml:trace>
  <inkml:trace contextRef="#ctx0" brushRef="#br0" timeOffset="1791.293">1056 149 7906 0 0,'0'0'2554'0'0,"0"0"-537"0"0,0 0-266 0 0,0 0-141 0 0,0 0-152 0 0,0 0-233 0 0,0 0-219 0 0,0 0-219 0 0,0 0-199 0 0,0 0-149 0 0,0 0-138 0 0,0 0-102 0 0,0 0-43 0 0,-10-1-34 0 0,-31-4 6 0 0,39 5-109 0 0,1 0-1 0 0,0 0 1 0 0,0 0-1 0 0,-1 1 1 0 0,1-1-1 0 0,0 0 1 0 0,0 0-1 0 0,-1 1 1 0 0,1-1-1 0 0,0 1 1 0 0,0-1 0 0 0,0 1-1 0 0,0-1 1 0 0,0 1-1 0 0,0 0 1 0 0,0 0-1 0 0,0-1 1 0 0,0 1-1 0 0,0 0 1 0 0,0 0-1 0 0,0 0 1 0 0,0 0-1 0 0,1 0 1 0 0,-1 0-1 0 0,0 0 1 0 0,1 0-1 0 0,-1 1 1 0 0,1-1-1 0 0,-1 0 1 0 0,1 0-1 0 0,0 0 1 0 0,-1 1-1 0 0,1-1 1 0 0,0 0-1 0 0,0 0 1 0 0,0 1-1 0 0,0-1 1 0 0,0 0-1 0 0,0 0 1 0 0,0 1-1 0 0,0-1 1 0 0,1 0-1 0 0,-1 0 1 0 0,0 1-1 0 0,1-1 1 0 0,-1 0-1 0 0,1 0 1 0 0,-1 0-1 0 0,1 0 1 0 0,0 0-1 0 0,-1 0 1 0 0,1 0-1 0 0,0 0 1 0 0,0 0-1 0 0,0 0 1 0 0,0 0-1 0 0,0 0-18 0 0,7 8 121 0 0,-7-8-107 0 0,0-1 0 0 0,0 1 1 0 0,0 0-1 0 0,1-1 0 0 0,-1 1 1 0 0,0 0-1 0 0,0-1 0 0 0,0 1 1 0 0,0 0-1 0 0,0 0 1 0 0,0 0-1 0 0,0 0 0 0 0,-1 0 1 0 0,1 0-1 0 0,0 0 0 0 0,0 0 1 0 0,-1 1-1 0 0,1-1 0 0 0,-1 0 1 0 0,1 0-1 0 0,-1 0 0 0 0,1 1 1 0 0,-1-1-1 0 0,0 0 0 0 0,0 1 1 0 0,0-1-1 0 0,1 0 0 0 0,-1 1 1 0 0,0-1-1 0 0,-1 0 0 0 0,1 1 1 0 0,0-1-1 0 0,0 0 1 0 0,-1 0-1 0 0,1 1 0 0 0,0-1 1 0 0,-1 0-1 0 0,1 0 0 0 0,-1 1 1 0 0,0-1-1 0 0,1 0 0 0 0,-1 0 1 0 0,0 0-1 0 0,0 0 0 0 0,0 0 1 0 0,0 0-1 0 0,1 0 0 0 0,-1 0 1 0 0,-1 0-1 0 0,1-1 0 0 0,0 1 1 0 0,0 0-1 0 0,0-1 1 0 0,0 1-1 0 0,-1 0-14 0 0,-1 0 107 0 0,-1 0 0 0 0,1 0 0 0 0,0 0 1 0 0,-1 0-1 0 0,1-1 0 0 0,0 1 0 0 0,-1-1 0 0 0,1 0 1 0 0,-1 0-1 0 0,1 0 0 0 0,0 0 0 0 0,-1-1 0 0 0,1 0 1 0 0,-1 1-1 0 0,1-1 0 0 0,0 0 0 0 0,0-1 0 0 0,0 1 1 0 0,-1 0-1 0 0,1-1 0 0 0,-1-1-107 0 0,17-19-1590 0 0,5 14-7728 0 0,-18 8 8305 0 0,5-2-9688 0 0</inkml:trace>
  <inkml:trace contextRef="#ctx0" brushRef="#br0" timeOffset="2349.998">1248 70 0 0 0,'0'0'1466'0'0,"0"0"683"0"0,0 0 209 0 0,0 0 57 0 0,0 0 15 0 0,0 0-69 0 0,1-10-209 0 0,3-4-1369 0 0,4-31 3397 0 0,-13 67 812 0 0,-11 30-3022 0 0,-8 31-1581 0 0,3 171 271 0 0,18-239-1080 0 0,-1-21-4723 0 0,-2-24-13818 0 0,6 24 15180 0 0</inkml:trace>
  <inkml:trace contextRef="#ctx0" brushRef="#br0" timeOffset="3647.027">1160 204 0 0 0,'0'0'3001'0'0,"0"0"-430"0"0,0 0-313 0 0,0 0-223 0 0,0 0-203 0 0,0 0-203 0 0,0 0-231 0 0,0 0-244 0 0,0 0-163 0 0,0 0-159 0 0,0 0-104 0 0,10-11-85 0 0,32-31-63 0 0,-39 40-475 0 0,0 0 0 0 0,-1 0 0 0 0,1 1 0 0 0,0-1 0 0 0,0 1 0 0 0,0-1 0 0 0,0 1 0 0 0,0 0 0 0 0,1 0 0 0 0,-1 0 0 0 0,0 0 0 0 0,0 1 0 0 0,1-1 0 0 0,-1 1 0 0 0,0 0 0 0 0,1 0 0 0 0,-1 0-1 0 0,0 0 1 0 0,3 1-105 0 0,6 0 412 0 0,-10-2-379 0 0,-1 1 0 0 0,1 0 1 0 0,-1-1-1 0 0,1 1 0 0 0,-1-1 0 0 0,1 1 0 0 0,-1 0 1 0 0,1 0-1 0 0,-1 0 0 0 0,1 0 0 0 0,-1 0 0 0 0,1 0 1 0 0,0 1-1 0 0,-1-1 0 0 0,1 0 0 0 0,-1 1 0 0 0,0-1 1 0 0,1 1-1 0 0,-1 0 0 0 0,1-1 0 0 0,-1 1 0 0 0,0 0 1 0 0,1 0-1 0 0,-1 0 0 0 0,0 0 0 0 0,0 0 0 0 0,0 0 0 0 0,0 0 1 0 0,0 0-1 0 0,0 0 0 0 0,0 1 0 0 0,0-1 0 0 0,0 0 1 0 0,-1 1-1 0 0,1-1 0 0 0,0 0 0 0 0,-1 1 0 0 0,1-1 1 0 0,-1 1-1 0 0,0-1 0 0 0,1 1 0 0 0,-1-1 0 0 0,0 1 1 0 0,0 0-1 0 0,0-1 0 0 0,0 1 0 0 0,0-1 0 0 0,0 1 1 0 0,-1-1-1 0 0,1 1 0 0 0,0-1 0 0 0,-1 1 0 0 0,1-1 1 0 0,-1 1-1 0 0,0-1-33 0 0,-4 4 79 0 0,0 0 1 0 0,-1 0 0 0 0,1 0-1 0 0,-1-1 1 0 0,0 0-1 0 0,-1 0 1 0 0,1-1 0 0 0,-1 1-1 0 0,1-2 1 0 0,-1 1-1 0 0,0-1 1 0 0,0 0 0 0 0,0 0-1 0 0,-1-1 1 0 0,1 0-1 0 0,-5 1-79 0 0,12-2 88 0 0,0 0-29 0 0,189-89 206 0 0,-223 136-157 0 0,33-46-106 0 0,1 1 0 0 0,-1-1 1 0 0,1 0-1 0 0,-1 0 0 0 0,1 1 0 0 0,0-1 0 0 0,0 0 1 0 0,0 1-1 0 0,0-1 0 0 0,0 0 0 0 0,0 1 0 0 0,0-1 0 0 0,0 0 1 0 0,0 1-1 0 0,0-1 0 0 0,1 0 0 0 0,-1 0 0 0 0,1 1 0 0 0,-1-1 1 0 0,1 0-1 0 0,-1 0 0 0 0,1 1 0 0 0,0-1 0 0 0,-1 0 1 0 0,1 0-1 0 0,0 0 0 0 0,0 0 0 0 0,0 0 0 0 0,0 0 0 0 0,0 0 1 0 0,0-1-1 0 0,0 1 0 0 0,0 0 0 0 0,0 0 0 0 0,1-1 1 0 0,-1 1-1 0 0,0-1 0 0 0,0 1 0 0 0,1-1 0 0 0,-1 0 0 0 0,0 1 1 0 0,0-1-1 0 0,1 0 0 0 0,-1 0 0 0 0,0 0 0 0 0,1 0 0 0 0,-1 0 1 0 0,0 0-1 0 0,1 0 0 0 0,-1 0 0 0 0,1-1-2 0 0,1 2 8 0 0,-1-1 0 0 0,0 1-1 0 0,0-1 1 0 0,1 0 0 0 0,-1 0-1 0 0,0 0 1 0 0,1 0-1 0 0,-1 0 1 0 0,0-1 0 0 0,1 1-1 0 0,-1-1 1 0 0,0 1 0 0 0,0-1-1 0 0,0 0 1 0 0,0 0 0 0 0,1 0-1 0 0,-1 0 1 0 0,0 0 0 0 0,-1-1-1 0 0,1 1 1 0 0,0 0 0 0 0,0-1-1 0 0,0 0 1 0 0,-1 1 0 0 0,1-1-1 0 0,-1 0 1 0 0,1 0 0 0 0,-1 0-1 0 0,0 0 1 0 0,0 0 0 0 0,0 0-1 0 0,0 0 1 0 0,0 0 0 0 0,0 0-1 0 0,-1 0 1 0 0,1-1 0 0 0,-1 1-1 0 0,1 0 1 0 0,-1 0 0 0 0,0-1-1 0 0,0 1 1 0 0,0 0 0 0 0,0-1-1 0 0,0 1 1 0 0,-1 0 0 0 0,1-1-1 0 0,-1 1 1 0 0,1 0 0 0 0,-1 0-1 0 0,0 0 1 0 0,0-1 0 0 0,0 1-1 0 0,0 0 1 0 0,0 0 0 0 0,-1 0-1 0 0,1 1 1 0 0,0-1 0 0 0,-1 0-1 0 0,1 0 1 0 0,-1 1 0 0 0,0-1-1 0 0,0 1 1 0 0,0-1 0 0 0,1 1-1 0 0,-1 0 1 0 0,0 0 0 0 0,-2-1-8 0 0,3 2-11 0 0,0-1 1 0 0,0 0-1 0 0,0 1 1 0 0,0-1-1 0 0,-1 1 1 0 0,1-1-1 0 0,0 1 1 0 0,0 0 0 0 0,-1 0-1 0 0,1-1 1 0 0,0 1-1 0 0,0 0 1 0 0,-1 0-1 0 0,1 0 1 0 0,0 0-1 0 0,0 1 1 0 0,-1-1-1 0 0,1 0 1 0 0,0 0 0 0 0,0 1-1 0 0,-1-1 1 0 0,1 1-1 0 0,0-1 1 0 0,0 1-1 0 0,0-1 1 0 0,0 1-1 0 0,0 0 1 0 0,0 0-1 0 0,0 0 1 0 0,0-1 0 0 0,0 1-1 0 0,0 0 1 0 0,0 0-1 0 0,0 0 1 0 0,1 0-1 0 0,-1 0 1 0 0,0 0-1 0 0,1 1 1 0 0,-1-1 0 0 0,1 0-1 0 0,-1 0 1 0 0,1 0-1 0 0,-1 1 11 0 0,54 5 76 0 0,72-40 22 0 0,-133 97 743 0 0,-2-9-303 0 0,10-55-466 0 0,0 0 29 0 0,21-14 696 0 0,86-85-749 0 0,-110 132-236 0 0,2-31 189 0 0,1 0 1 0 0,-1 0-1 0 0,1 0 0 0 0,-1 0 0 0 0,1 0 0 0 0,0 0 0 0 0,0 0 0 0 0,0 0 0 0 0,0 0 0 0 0,0 0 0 0 0,0 0 1 0 0,1 0-1 0 0,-1 0 0 0 0,1 0 0 0 0,-1 0 0 0 0,1 0 0 0 0,0 0 0 0 0,0 0 0 0 0,0 0 0 0 0,0-1 0 0 0,0 1 1 0 0,0 0-1 0 0,0-1 0 0 0,1 1 0 0 0,-1-1 0 0 0,0 1 0 0 0,1-1 0 0 0,-1 0 0 0 0,1 1 0 0 0,0-1 0 0 0,-1 0 0 0 0,1 0 1 0 0,0 0-1 0 0,0 0 0 0 0,0-1 0 0 0,0 1 0 0 0,0 0 0 0 0,0-1 0 0 0,0 1 0 0 0,0-1 0 0 0,0 0 0 0 0,0 0 1 0 0,0 0-1 0 0,0 0 0 0 0,0 0 0 0 0,0 0 0 0 0,0 0 0 0 0,0-1 0 0 0,0 1 0 0 0,0-1 0 0 0,0 1-1 0 0,18-13-1715 0 0,-16 7-3319 0 0,0-1-6391 0 0,-2 5 1308 0 0</inkml:trace>
  <inkml:trace contextRef="#ctx0" brushRef="#br0" timeOffset="5122.201">1928 197 40 0 0,'0'0'2064'0'0,"0"0"-481"0"0,0 0-222 0 0,0 0 78 0 0,0 0 124 0 0,0 0 82 0 0,0 0-23 0 0,0 0-140 0 0,0 0-153 0 0,0 0-214 0 0,0 0-159 0 0,5-7-130 0 0,13-19-129 0 0,-19 5 2571 0 0,-30 14-2594 0 0,30 7-579 0 0,-4 0-34 0 0,1 1 0 0 0,-1-1-1 0 0,1 1 1 0 0,-1 0 0 0 0,1 0 0 0 0,-1 0-1 0 0,1 0 1 0 0,0 1 0 0 0,0 0 0 0 0,0 0-1 0 0,0 0 1 0 0,0 0 0 0 0,0 1-1 0 0,0 0 1 0 0,1-1 0 0 0,-1 1 0 0 0,1 1-1 0 0,0-1 1 0 0,0 0 0 0 0,0 1-1 0 0,0-1 1 0 0,1 1 0 0 0,-1 0 0 0 0,1 0-1 0 0,0 0 1 0 0,0 0 0 0 0,1 0-1 0 0,-1 1 1 0 0,1-1 0 0 0,0 1 0 0 0,0-1-1 0 0,0 0 1 0 0,1 1 0 0 0,-1 1-61 0 0,3-5 37 0 0,-1 1 1 0 0,1-1 0 0 0,0 1 0 0 0,0-1-1 0 0,0 0 1 0 0,0 0 0 0 0,0 0 0 0 0,0 0-1 0 0,0 0 1 0 0,0-1 0 0 0,0 1-1 0 0,0-1 1 0 0,0 1 0 0 0,0-1 0 0 0,1 1-1 0 0,-1-1 1 0 0,0 0 0 0 0,0 0-1 0 0,0 0 1 0 0,1-1 0 0 0,-1 1 0 0 0,0 0-1 0 0,0-1 1 0 0,0 0 0 0 0,0 1 0 0 0,0-1-1 0 0,0 0 1 0 0,0 0 0 0 0,0 0-1 0 0,0 0 1 0 0,0 0 0 0 0,0-1 0 0 0,-1 1-1 0 0,1-1 1 0 0,0 1-38 0 0,11-10 56 0 0,0 0 0 0 0,0-1 0 0 0,-2-1 0 0 0,1 1 0 0 0,-2-2 0 0 0,1 0 0 0 0,-2 0 0 0 0,0 0 0 0 0,-1-1 0 0 0,0-1 0 0 0,-1 1 0 0 0,-1-1-1 0 0,-1-1 1 0 0,3-11-56 0 0,-7 24 1 0 0,-48 84 106 0 0,45-77-105 0 0,0 0-1 0 0,0 0 1 0 0,1-1 0 0 0,0 1 0 0 0,-1 1 0 0 0,1-1-1 0 0,0 0 1 0 0,0 0 0 0 0,0 0 0 0 0,1 0-1 0 0,-1 1 1 0 0,1-1 0 0 0,0 0 0 0 0,0 1-1 0 0,0-1 1 0 0,0 0 0 0 0,1 1 0 0 0,-1-1 0 0 0,1 0-1 0 0,0 0 1 0 0,0 0 0 0 0,0 1 0 0 0,0-1-1 0 0,1 0 1 0 0,-1 0 0 0 0,1-1 0 0 0,0 1-1 0 0,-1 0 1 0 0,1 0 0 0 0,1-1 0 0 0,-1 1 0 0 0,0-1-1 0 0,1 0 1 0 0,-1 0 0 0 0,1 0 0 0 0,-1 0-1 0 0,1 0 1 0 0,0 0 0 0 0,0-1 0 0 0,0 1-1 0 0,0-1 1 0 0,0 0 0 0 0,0 0 0 0 0,1 0 0 0 0,-1 0-1 0 0,0-1 1 0 0,0 1 0 0 0,1-1 0 0 0,0 0-2 0 0,0-1 22 0 0,1-1 1 0 0,-1-1 0 0 0,0 1 0 0 0,0-1 0 0 0,0 1 0 0 0,0-1 0 0 0,0 0-1 0 0,-1 0 1 0 0,1-1 0 0 0,-1 1 0 0 0,0-1 0 0 0,0 0 0 0 0,0 0 0 0 0,0 0 0 0 0,-1 0-1 0 0,1-1-22 0 0,-1 4-135 0 0,-3 2 103 0 0,0 0 0 0 0,1 0 0 0 0,-1 0 0 0 0,1 1 0 0 0,-1-1 0 0 0,1 0-1 0 0,-1 0 1 0 0,1 1 0 0 0,0-1 0 0 0,0 0 0 0 0,0 1 0 0 0,-1-1 0 0 0,1 0 0 0 0,1 0-1 0 0,-1 1 1 0 0,0-1 0 0 0,0 0 0 0 0,0 1 0 0 0,1-1 0 0 0,-1 0 0 0 0,1 0 0 0 0,-1 1-1 0 0,1-1 1 0 0,-1 0 0 0 0,1 0 0 0 0,0 0 0 0 0,-1 0 0 0 0,1 0 0 0 0,0 0 0 0 0,0 0-1 0 0,0 0 1 0 0,0 0 0 0 0,0 0 0 0 0,0 0 0 0 0,0-1 0 0 0,0 1 0 0 0,0 0 0 0 0,0-1-1 0 0,0 1 1 0 0,1 0 32 0 0,10 2-5559 0 0,1-1-5060 0 0,-10-2 1730 0 0</inkml:trace>
  <inkml:trace contextRef="#ctx0" brushRef="#br0" timeOffset="5395.183">2149 55 5817 0 0,'0'0'1897'0'0,"0"0"7"0"0,0 0-368 0 0,0 0-207 0 0,0 0-337 0 0,0 0-448 0 0,0 0-456 0 0,0 0-344 0 0,0 0-112 0 0,0 0-32 0 0,0 0-16 0 0,0 0-208 0 0,0 0-681 0 0,0 0-1791 0 0,15 18-1657 0 0,-11-15 1864 0 0</inkml:trace>
  <inkml:trace contextRef="#ctx0" brushRef="#br0" timeOffset="6515.229">2216 113 928 0 0,'0'0'2829'0'0,"0"0"-179"0"0,0 0-62 0 0,0 0-63 0 0,0 0-205 0 0,0 0-362 0 0,0 0-519 0 0,0 0-505 0 0,0 0-370 0 0,0 0-150 0 0,0 0 5 0 0,0 0 97 0 0,0 0 87 0 0,0 4 17 0 0,-15 96 2822 0 0,15-100-3331 0 0,0 0 26 0 0,0 0 10 0 0,31-33 537 0 0,49-39-777 0 0,-81 103-114 0 0,0-29 209 0 0,1 0 0 0 0,-1 0-1 0 0,1 0 1 0 0,0 0 0 0 0,0 0 0 0 0,0 0 0 0 0,0 0-1 0 0,0-1 1 0 0,0 1 0 0 0,0 0 0 0 0,1 0-1 0 0,-1 0 1 0 0,1 0 0 0 0,-1 0 0 0 0,1-1-1 0 0,0 1 1 0 0,-1 0 0 0 0,1 0 0 0 0,0-1 0 0 0,0 1-1 0 0,1-1 1 0 0,-1 1 0 0 0,0-1 0 0 0,0 1-1 0 0,1-1 1 0 0,-1 0 0 0 0,1 0 0 0 0,-1 1-1 0 0,1-1 1 0 0,-1 0 0 0 0,1-1 0 0 0,0 1 0 0 0,-1 0-1 0 0,1 0 1 0 0,0-1 0 0 0,0 1 0 0 0,0-1-1 0 0,0 1 1 0 0,-1-1 0 0 0,1 0 0 0 0,0 0-1 0 0,0 0 1 0 0,0 0 0 0 0,0 0 0 0 0,0 0 0 0 0,0 0-1 0 0,0-1 1 0 0,0 1 0 0 0,-1-1 0 0 0,1 1-1 0 0,0-1 1 0 0,1 0-2 0 0,6 1 2 0 0,-5 1 3 0 0,0 0 0 0 0,0 0-1 0 0,0 0 1 0 0,0 0 0 0 0,0-1-1 0 0,0 0 1 0 0,0 0 0 0 0,0 0-1 0 0,1 0 1 0 0,-1 0 0 0 0,0-1-1 0 0,0 0 1 0 0,0 0 0 0 0,0 0-1 0 0,0 0 1 0 0,0-1 0 0 0,-1 0-1 0 0,1 1 1 0 0,0-1 0 0 0,-1-1-1 0 0,1 1 1 0 0,-1 0 0 0 0,0-1-1 0 0,0 0 1 0 0,0 0 0 0 0,0 0-1 0 0,0 0 1 0 0,-1 0 0 0 0,1 0-1 0 0,-1-1 1 0 0,0 1 0 0 0,0-1-1 0 0,0 1 1 0 0,0-1 0 0 0,-1 0-1 0 0,0 0 1 0 0,1 0-5 0 0,-2 3-5 0 0,0 0 0 0 0,1 0 0 0 0,-1-1 0 0 0,1 1 0 0 0,-1 0 0 0 0,0 0 0 0 0,0 0 0 0 0,0-1 0 0 0,0 1 0 0 0,0 0-1 0 0,0 0 1 0 0,0-1 0 0 0,0 1 0 0 0,0 0 0 0 0,-1 0 0 0 0,1 0 0 0 0,0-1 0 0 0,-1 1 0 0 0,1 0 0 0 0,-1 0 0 0 0,1 0 0 0 0,-1 0 0 0 0,0 0 0 0 0,1 0 0 0 0,-1 0 0 0 0,0 0 0 0 0,0 0 0 0 0,0 0 0 0 0,0 0 0 0 0,0 0 0 0 0,0 1 0 0 0,0-1 0 0 0,0 0 0 0 0,0 1 0 0 0,0-1 0 0 0,0 1 0 0 0,0-1 0 0 0,0 1 0 0 0,-1 0 0 0 0,1-1-1 0 0,0 1 1 0 0,0 0 0 0 0,0 0 0 0 0,-1 0 0 0 0,1 0 0 0 0,0 0 0 0 0,0 0 0 0 0,-1 0 0 0 0,1 0 0 0 0,0 0 0 0 0,0 0 0 0 0,0 1 0 0 0,-1-1 0 0 0,1 1 0 0 0,0-1 0 0 0,0 1 0 0 0,0-1 0 0 0,0 1 0 0 0,0 0 0 0 0,0-1 0 0 0,0 1 0 0 0,0 0 5 0 0,-2 1-5 0 0,0-1 1 0 0,0 1-1 0 0,0 0 1 0 0,1 0-1 0 0,-1 1 1 0 0,1-1-1 0 0,-1 0 1 0 0,1 1-1 0 0,0 0 1 0 0,0-1-1 0 0,0 1 1 0 0,0 0-1 0 0,1 0 1 0 0,-1 0-1 0 0,1 0 1 0 0,0 0-1 0 0,-1 1 1 0 0,1-1-1 0 0,1 0 1 0 0,-1 0-1 0 0,0 1 1 0 0,1-1-1 0 0,0 1 1 0 0,0 2 4 0 0,2-4 4 0 0,1 0 0 0 0,-1-1 0 0 0,1 1 0 0 0,0-1 0 0 0,0 0 0 0 0,-1 0 0 0 0,1 0 0 0 0,0 0 0 0 0,0 0 0 0 0,0-1 0 0 0,0 1 0 0 0,0-1 0 0 0,0 0 0 0 0,0 0 0 0 0,0 0 0 0 0,0 0 0 0 0,0 0 0 0 0,0-1 0 0 0,0 1 0 0 0,0-1 0 0 0,0 0 0 0 0,0 0 0 0 0,0 0 0 0 0,2-2-4 0 0,-2 3 19 0 0,-1 0 1 0 0,1 0-1 0 0,-1-1 1 0 0,1 1 0 0 0,-1-1-1 0 0,0 0 1 0 0,1 0-1 0 0,-1 0 1 0 0,0 0-1 0 0,0 0 1 0 0,1 0-1 0 0,-1-1 1 0 0,0 1 0 0 0,0-1-1 0 0,-1 1 1 0 0,1-1-1 0 0,0 0 1 0 0,0 0-1 0 0,-1 0 1 0 0,1 0 0 0 0,-1 0-1 0 0,0 0 1 0 0,1 0-1 0 0,-1 0 1 0 0,0-1-1 0 0,0 1 1 0 0,-1 0-1 0 0,1-1 1 0 0,0 1 0 0 0,-1 0-1 0 0,1-1 1 0 0,-1 1-1 0 0,0-1-19 0 0,0 3 44 0 0,0 0-5 0 0,0 0-28 0 0,0 0-18 0 0,0 0 10 0 0,0 0-23 0 0,-18 28 184 0 0,10-5 35 0 0,1 0 1 0 0,0 0-1 0 0,2 0 1 0 0,1 1-1 0 0,1 0 1 0 0,1-1-1 0 0,1 1 1 0 0,1 0-1 0 0,1 0 1 0 0,2 4-200 0 0,-2 40 161 0 0,0-67-159 0 0,-1 0 0 0 0,0 0 1 0 0,0 0-1 0 0,0 0 0 0 0,0 0 0 0 0,0 0 0 0 0,0 0 0 0 0,0 0 1 0 0,0 0-1 0 0,0 0 0 0 0,0 0 0 0 0,0 0 0 0 0,-1 0 0 0 0,1 0 0 0 0,0 0 1 0 0,-1 0-1 0 0,1 0 0 0 0,-1 0 0 0 0,1 0 0 0 0,-1-1 0 0 0,1 1 1 0 0,-1 0-1 0 0,0 0 0 0 0,1 0 0 0 0,-1-1 0 0 0,0 1 0 0 0,0 0 1 0 0,1-1-1 0 0,-1 1 0 0 0,0-1 0 0 0,0 1 0 0 0,0-1 0 0 0,0 1 0 0 0,0-1 1 0 0,0 0-1 0 0,0 1 0 0 0,0-1 0 0 0,0 0 0 0 0,0 0 0 0 0,0 0 1 0 0,0 1-1 0 0,0-1 0 0 0,0 0 0 0 0,0-1 0 0 0,0 1 0 0 0,0 0 1 0 0,0 0-1 0 0,0 0 0 0 0,0 0 0 0 0,0-1 0 0 0,0 1 0 0 0,0-1 0 0 0,0 1 1 0 0,0-1-1 0 0,1 1 0 0 0,-1-1 0 0 0,0 1 0 0 0,0-1 0 0 0,0 0 1 0 0,0 0-3 0 0,-50-43-2 0 0,49 42-2 0 0,1-1-1 0 0,-1 0 1 0 0,0 0 0 0 0,1 0-1 0 0,0 0 1 0 0,-1 0 0 0 0,1 0-1 0 0,1-1 1 0 0,-1 1 0 0 0,0 0-1 0 0,1 0 1 0 0,0-1-1 0 0,-1 1 1 0 0,1 0 0 0 0,0-1-1 0 0,1 1 1 0 0,-1 0 0 0 0,1 0-1 0 0,-1-1 1 0 0,1 1 0 0 0,0 0-1 0 0,0 0 1 0 0,1 0-1 0 0,-1 0 1 0 0,1 0 0 0 0,-1 0-1 0 0,1 0 1 0 0,0 0 0 0 0,0 1-1 0 0,0-1 1 0 0,0 1 0 0 0,1-1-1 0 0,-1 1 1 0 0,1 0 0 0 0,-1 0-1 0 0,1 0 1 0 0,0 0-1 0 0,0 0 5 0 0,8-5-17 0 0,0 0 0 0 0,1 1 0 0 0,-1 0-1 0 0,1 1 1 0 0,0 0 0 0 0,1 1-1 0 0,-1 0 1 0 0,1 1 0 0 0,4 0 17 0 0,10 3-1517 0 0,-29 3-958 0 0,-1 1-2928 0 0,3-2-4142 0 0,0-1 172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20.2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67 0 0 0,'0'0'1947'0'0,"0"0"350"0"0,0 0 158 0 0,0 0 8 0 0,0 0-103 0 0,0 0-231 0 0,0 0-322 0 0,0 0-321 0 0,4-10-230 0 0,18-46 1686 0 0,-45 111 778 0 0,12-32-3466 0 0,1-1 0 0 0,1 1-1 0 0,1 1 1 0 0,1 0 0 0 0,1 0 0 0 0,1 0 0 0 0,1 1-1 0 0,1 13-253 0 0,3-37-35 0 0,-1 0 0 0 0,1-1 0 0 0,0 1 0 0 0,0 0 0 0 0,0 0 0 0 0,0 0 0 0 0,0 0 0 0 0,0 0-1 0 0,0-1 1 0 0,1 1 0 0 0,-1 0 0 0 0,0 0 0 0 0,0 0 0 0 0,1 0 0 0 0,-1-1 0 0 0,0 1 0 0 0,1 0 0 0 0,-1 0-1 0 0,1-1 1 0 0,-1 1 0 0 0,1 0 0 0 0,-1-1 0 0 0,1 1 0 0 0,0-1 0 0 0,-1 1 0 0 0,1 0 0 0 0,0-1-1 0 0,-1 1 1 0 0,1-1 0 0 0,0 0 0 0 0,0 1 0 0 0,-1-1 0 0 0,1 0 0 0 0,0 1 0 0 0,0-1 0 0 0,0 0-1 0 0,-1 0 1 0 0,1 0 0 0 0,0 0 0 0 0,0 1 0 0 0,0-1 0 0 0,0 0 0 0 0,0-1 0 0 0,-1 1 0 0 0,1 0 0 0 0,0 0-1 0 0,0 0 1 0 0,0 0 0 0 0,0-1 0 0 0,-1 1 0 0 0,2 0 35 0 0,37-25-8526 0 0,-13-11-2407 0 0,-3-4 4874 0 0,-4-2 4237 0 0,-2-1 3604 0 0,19-39 9891 0 0,-36 82-4655 0 0,-1 5-3288 0 0,-10 36-1562 0 0,-3-5-1157 0 0,-22 92 213 0 0,36-128-1162 0 0,0 0 36 0 0,0 0 25 0 0,0 0 32 0 0,0 0 30 0 0,14-25 262 0 0,18-12-829 0 0,-16 70 237 0 0,-11-29 145 0 0,1 0 0 0 0,-1 0 0 0 0,1 0-1 0 0,0-1 1 0 0,0 0 0 0 0,0 0 0 0 0,1 0 0 0 0,-1-1-1 0 0,1 0 1 0 0,-1-1 0 0 0,1 1 0 0 0,0-1 0 0 0,-1 0 0 0 0,1-1-1 0 0,0 1 1 0 0,0-2 0 0 0,0 1 0 0 0,-1-1 0 0 0,1 0-1 0 0,0 0 1 0 0,-1 0 0 0 0,4-2 0 0 0,-7 2 3 0 0,0 0-1 0 0,-1-1 0 0 0,1 1 1 0 0,-1-1-1 0 0,1 1 1 0 0,-1-1-1 0 0,1 0 0 0 0,-1 0 1 0 0,0 0-1 0 0,0 0 1 0 0,0 0-1 0 0,0 0 1 0 0,-1-1-1 0 0,1 1 0 0 0,0 0 1 0 0,-1-1-1 0 0,0 0 1 0 0,1 1-1 0 0,-1-1 1 0 0,0 0-1 0 0,-1 0 0 0 0,1 1 1 0 0,0-1-1 0 0,-1 0 1 0 0,0 0-1 0 0,1 0 1 0 0,-1 0-1 0 0,0 0 0 0 0,0 0 1 0 0,-1 0-1 0 0,1 0 1 0 0,-1 1-1 0 0,0-2-2 0 0,-26 17-293 0 0,25-12 292 0 0,0 0 1 0 0,0 0 0 0 0,1 0 0 0 0,-1 0-1 0 0,0 1 1 0 0,1-1 0 0 0,-1 0-1 0 0,1 1 1 0 0,-1 0 0 0 0,1-1-1 0 0,0 1 1 0 0,0 0 0 0 0,0-1 0 0 0,0 1-1 0 0,0 0 1 0 0,0 0 0 0 0,0 0-1 0 0,1 0 1 0 0,-1 0 0 0 0,1 0-1 0 0,-1 0 1 0 0,1 0 0 0 0,0 0 0 0 0,0 0-1 0 0,0 1 1 0 0,0-1 0 0 0,0 0-1 0 0,0 0 1 0 0,1 0 0 0 0,-1 0-1 0 0,1 0 1 0 0,-1 0 0 0 0,1 0 0 0 0,0 0-1 0 0,0 0 1 0 0,0 0 0 0 0,0-1-1 0 0,0 1 1 0 0,0 0 0 0 0,0 0-1 0 0,0-1 1 0 0,1 1 0 0 0,-1-1 0 0 0,1 1-1 0 0,-1-1 1 0 0,1 0 0 0 0,0 1-1 0 0,0-1 1 0 0,-1 0 0 0 0,1 0-1 0 0,0 0 1 0 0,0-1 0 0 0,0 1 0 0 0,0 0-1 0 0,0-1 1 0 0,0 1 0 0 0,0-1-1 0 0,2 1 1 0 0,49-9-898 0 0,-56 0-6769 0 0,-4 4-3132 0 0,4 3 3487 0 0</inkml:trace>
  <inkml:trace contextRef="#ctx0" brushRef="#br0" timeOffset="266.51">9 106 5697 0 0,'0'0'4595'0'0,"0"0"-2606"0"0,0 0-700 0 0,0 0 46 0 0,0 0 14 0 0,0 0-135 0 0,0 0-301 0 0,0 0-309 0 0,0 0-196 0 0,0 0-46 0 0,0 0-10 0 0,0 0-15 0 0,0 0-53 0 0,12-4-98 0 0,92-18-18 0 0,-54 21-451 0 0,19 1-895 0 0,-47 0-3593 0 0,0 1-3863 0 0,-17-1 2418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24.9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56 144 9698 0 0,'0'0'1538'0'0,"0"0"-123"0"0,0 0-304 0 0,0 0-237 0 0,0 0-192 0 0,0 0-47 0 0,0 0 42 0 0,0 0 3 0 0,6-10 25 0 0,23-34-61 0 0,57-29 2331 0 0,-78 66-2853 0 0,3-3 2050 0 0,-11 20-949 0 0,-27 55-183 0 0,10-29-855 0 0,3 0-1 0 0,1 2 0 0 0,1-1 0 0 0,2 2 0 0 0,-3 26-184 0 0,14 55-2012 0 0,-1-120-7563 0 0,-5-10-1162 0 0,3 6 5949 0 0</inkml:trace>
  <inkml:trace contextRef="#ctx0" brushRef="#br0" timeOffset="1690.904">1 266 624 0 0,'0'0'3493'0'0,"0"0"-492"0"0,0 0-674 0 0,0 0-544 0 0,0 0-434 0 0,0 0-242 0 0,0 0-169 0 0,0 0-86 0 0,0 0-33 0 0,0 0-56 0 0,0 0-3 0 0,0 0-19 0 0,0 0-26 0 0,0 3-5 0 0,4-1-586 0 0,0 0 0 0 0,0 0 0 0 0,0-1 0 0 0,0 0 0 0 0,1 0 0 0 0,-1 0 0 0 0,0 0 0 0 0,0-1 0 0 0,1 1 0 0 0,-1-1 0 0 0,0 0 0 0 0,1 0 0 0 0,-1-1 0 0 0,0 0 0 0 0,1 1 0 0 0,-1-1 0 0 0,0-1 0 0 0,0 1 0 0 0,0 0 0 0 0,0-1 0 0 0,0 0 0 0 0,0 0 1 0 0,-1 0-1 0 0,2-1-124 0 0,12-3 213 0 0,107-39 467 0 0,-124 46-650 0 0,0-1 1 0 0,-1 0 0 0 0,1 1-1 0 0,-1-1 1 0 0,1 0 0 0 0,-1 0-1 0 0,1 1 1 0 0,-1-1-1 0 0,1 0 1 0 0,0 0 0 0 0,-1 0-1 0 0,1 0 1 0 0,-1 0 0 0 0,1 0-1 0 0,-1 0 1 0 0,0 0-1 0 0,1 0 1 0 0,-1 0 0 0 0,1 0-1 0 0,-1 0 1 0 0,1 0-1 0 0,-1 0 1 0 0,1 0 0 0 0,-1 0-1 0 0,1 0 1 0 0,0-1 0 0 0,-1 1-1 0 0,1 0 1 0 0,-1 0-1 0 0,1-1 1 0 0,-1 1 0 0 0,1 0-1 0 0,0 0 1 0 0,-1-1 0 0 0,1 1-1 0 0,-1-1 1 0 0,1 1-1 0 0,0 0 1 0 0,0-1 0 0 0,-1 1-1 0 0,1-1 1 0 0,0 1 0 0 0,0-1-1 0 0,-1 1 1 0 0,1-1-1 0 0,0 1 1 0 0,0-1 0 0 0,0 1-1 0 0,0-1 1 0 0,0 1 0 0 0,0-1-1 0 0,0 1 1 0 0,0-1-1 0 0,0 1-30 0 0,-4 2 31 0 0,1 1-1 0 0,0 0 1 0 0,0 0-1 0 0,0 0 1 0 0,0 0-1 0 0,0 1 1 0 0,1-1-1 0 0,-1 1 1 0 0,1-1-1 0 0,0 1 1 0 0,0 0-1 0 0,0 0 0 0 0,1 0 1 0 0,0 0-1 0 0,-1 0 1 0 0,1 0-1 0 0,1 0 1 0 0,-1 1-1 0 0,0-1 1 0 0,1 0-1 0 0,0 0 1 0 0,0 1-1 0 0,1-1 0 0 0,-1 0 1 0 0,1 3-31 0 0,2-6 36 0 0,-1 1 0 0 0,1-1-1 0 0,0 1 1 0 0,0-1 0 0 0,0 0 0 0 0,0 0-1 0 0,0 0 1 0 0,0 0 0 0 0,0-1 0 0 0,0 1 0 0 0,0-1-1 0 0,0 0 1 0 0,0 0 0 0 0,0 0 0 0 0,1 0 0 0 0,-1 0-1 0 0,0-1 1 0 0,0 1 0 0 0,0-1 0 0 0,0 0-1 0 0,0 0 1 0 0,0 0 0 0 0,0 0 0 0 0,-1-1 0 0 0,1 1-1 0 0,0-1 1 0 0,-1 0 0 0 0,1 1 0 0 0,-1-1 0 0 0,3-3-36 0 0,-2 4 22 0 0,1-2 1 0 0,-1 1-1 0 0,1 0 1 0 0,-1-1-1 0 0,0 1 1 0 0,0-1-1 0 0,0 0 1 0 0,0 0 0 0 0,0 0-1 0 0,-1 0 1 0 0,0-1-1 0 0,1 1 1 0 0,-1-1-1 0 0,0 1 1 0 0,-1-1-1 0 0,1 0 1 0 0,-1 0 0 0 0,1 0-1 0 0,-1 0 1 0 0,-1 0-1 0 0,1 0 1 0 0,0 0-1 0 0,-1 0-22 0 0,0 4 12 0 0,0 0-42 0 0,-9 18-77 0 0,-1 52-485 0 0,28-48-4991 0 0,-7-23-6095 0 0,-1-9 5858 0 0,10-31 4038 0 0,-17 32 2393 0 0,18-42 2803 0 0,0 21 7707 0 0,-20 35-6774 0 0,1 20-2131 0 0,-15 84 444 0 0,30-137-1966 0 0,-14 21-709 0 0,0 1 0 0 0,1-1 0 0 0,0 1 1 0 0,0-1-1 0 0,0 1 0 0 0,1 0 0 0 0,0 0 0 0 0,0 1 0 0 0,1 0 1 0 0,-1 0-1 0 0,1 0 0 0 0,0 0 0 0 0,0 1 0 0 0,1 0 0 0 0,-1 0 1 0 0,1 1-1 0 0,6-2 15 0 0,-12 6-5 0 0,1 1 0 0 0,-1-1-1 0 0,0 1 1 0 0,1 0 0 0 0,-1-1 0 0 0,0 1 0 0 0,0 0 0 0 0,0 0 0 0 0,0 0 0 0 0,-1 0-1 0 0,1 0 1 0 0,0 0 0 0 0,-1 0 0 0 0,0 0 0 0 0,1 0 0 0 0,-1 1 0 0 0,0-1 0 0 0,0 0 0 0 0,0 0-1 0 0,0 0 1 0 0,-1 0 0 0 0,1 0 0 0 0,0 0 0 0 0,-1 0 0 0 0,0 2 5 0 0,0 2-28 0 0,6 35-978 0 0,-5-39 826 0 0,0-1-1 0 0,1 0 1 0 0,-1 0-1 0 0,1 1 0 0 0,-1-1 1 0 0,1 0-1 0 0,-1 0 1 0 0,1 0-1 0 0,0 0 0 0 0,0 1 1 0 0,-1-1-1 0 0,1 0 0 0 0,0 0 1 0 0,0 0-1 0 0,0-1 1 0 0,0 1-1 0 0,0 0 0 0 0,1 0 1 0 0,-1-1-1 0 0,0 1 0 0 0,0 0 1 0 0,0-1-1 0 0,1 1 1 0 0,-1-1-1 0 0,0 0 0 0 0,0 1 1 0 0,1-1-1 0 0,-1 0 0 0 0,0 0 1 0 0,1 0-1 0 0,-1 0 1 0 0,1 0-1 0 0,-1 0 0 0 0,0 0 1 0 0,1 0-1 0 0,-1 0 0 0 0,0-1 1 0 0,0 1-1 0 0,1 0 1 0 0,-1-1-1 0 0,0 0 0 0 0,0 1 1 0 0,1-1-1 0 0,-1 0 181 0 0,44-45-1716 0 0,-18-18 3760 0 0,-21 47-446 0 0,-15 35 1958 0 0,-7 36-2696 0 0,16-53-842 0 0,-1 1 0 0 0,1-1 0 0 0,0 1 0 0 0,-1-1 0 0 0,1 1 0 0 0,0-1 0 0 0,0 1 0 0 0,0-1 0 0 0,0 1 0 0 0,0-1 0 0 0,0 1 0 0 0,1-1 0 0 0,-1 1 0 0 0,0-1 0 0 0,1 1 0 0 0,-1-1 0 0 0,1 1 0 0 0,0-1 0 0 0,-1 0 0 0 0,1 1 0 0 0,0-1 0 0 0,0 0 0 0 0,0 0 0 0 0,0 1 0 0 0,0-1 0 0 0,0 0 0 0 0,0 0 0 0 0,0 0 0 0 0,0 0 0 0 0,0 0 0 0 0,1-1 0 0 0,-1 1 0 0 0,0 0 0 0 0,1 0 0 0 0,-1-1 0 0 0,1 1 0 0 0,-1-1 0 0 0,1 1 0 0 0,-1-1 0 0 0,1 0 0 0 0,-1 0 0 0 0,1 1 0 0 0,-1-1 0 0 0,1 0 0 0 0,-1 0 0 0 0,1-1 0 0 0,-1 1 0 0 0,1 0 0 0 0,-1 0 0 0 0,1-1 0 0 0,-1 1 0 0 0,1-1 0 0 0,-1 1 0 0 0,1-1-18 0 0,8-6 53 0 0,0 0 0 0 0,0-1 0 0 0,-1 0 0 0 0,0-1 0 0 0,0 1 0 0 0,-1-2 1 0 0,0 1-1 0 0,-1-1 0 0 0,0-1 0 0 0,-1 1 0 0 0,0-1 0 0 0,0 0 0 0 0,-1 0 0 0 0,0-1 0 0 0,-1 0-53 0 0,13-24-47 0 0,27-53 66 0 0,-44 88-44 0 0,-26 62 85 0 0,21-51-60 0 0,0 0 0 0 0,1 0 0 0 0,0 1 0 0 0,0-1 0 0 0,1 1 1 0 0,1 0-1 0 0,0 0 0 0 0,0 0 0 0 0,1 0 0 0 0,0 0 0 0 0,1 0 0 0 0,1 0 1 0 0,0 1-1 0 0,0-1 0 0 0,1 0 0 0 0,0 0 0 0 0,4 8 0 0 0,-9-23-87 0 0,1-1-1 0 0,0 1 0 0 0,-1 0 1 0 0,0-1-1 0 0,0 1 0 0 0,0 0 1 0 0,0 1-1 0 0,-1-1 0 0 0,0 0 1 0 0,1 1-1 0 0,-1 0 0 0 0,0 0 1 0 0,-1 0-1 0 0,1 1 0 0 0,0-1 1 0 0,-1 1-1 0 0,0 0 0 0 0,1 0 0 0 0,-1 1 1 0 0,0-1-1 0 0,0 1 0 0 0,0 0 1 0 0,-2 0 87 0 0,35 8 24 0 0,184-26 636 0 0,-227 29 1042 0 0,11-4-1652 0 0,0-1 1 0 0,1 1 0 0 0,-1 0 0 0 0,1 0 0 0 0,1 0 0 0 0,-1 1-1 0 0,1-1 1 0 0,0 1 0 0 0,0-1 0 0 0,1 1 0 0 0,0 0 0 0 0,0-1 0 0 0,1 1-1 0 0,-1 0 1 0 0,1 0 0 0 0,1 0 0 0 0,1 6-51 0 0,12-8-5518 0 0,-4-7-8687 0 0,-8 1 6594 0 0</inkml:trace>
  <inkml:trace contextRef="#ctx0" brushRef="#br0" timeOffset="1952.461">1018 116 7098 0 0,'0'0'1840'0'0,"0"0"-560"0"0,0 0-552 0 0,0 0-464 0 0,0 0-472 0 0,0 0-280 0 0,0 0-264 0 0,0 0-296 0 0,0 0-897 0 0,0 0-2175 0 0,0 0 1471 0 0</inkml:trace>
  <inkml:trace contextRef="#ctx0" brushRef="#br0" timeOffset="2623.389">1125 197 10554 0 0,'0'0'2294'0'0,"0"0"-39"0"0,0 0-266 0 0,0 0-216 0 0,0 0-180 0 0,0 0-242 0 0,0 0-263 0 0,0 0-261 0 0,0 0-242 0 0,0 0-199 0 0,0 0-172 0 0,0 0-91 0 0,-11-3-8 0 0,-33-6-1 0 0,42 9-99 0 0,1 0 0 0 0,-1 1 0 0 0,1-1 0 0 0,-1 1-1 0 0,0-1 1 0 0,1 1 0 0 0,-1 0 0 0 0,1 0-1 0 0,0 0 1 0 0,-1 0 0 0 0,1 0 0 0 0,0 0 0 0 0,-1 0-1 0 0,1 0 1 0 0,0 0 0 0 0,0 0 0 0 0,0 1-1 0 0,0-1 1 0 0,0 1 0 0 0,0-1 0 0 0,1 0 0 0 0,-1 1-1 0 0,0 0 1 0 0,1-1 0 0 0,-1 1 0 0 0,1-1-1 0 0,0 1 1 0 0,-1 0 0 0 0,1 1-15 0 0,-2 3 57 0 0,0-4-50 0 0,1 0 0 0 0,-1 0 0 0 0,1 1 0 0 0,0-1 0 0 0,-1 0 0 0 0,1 1 0 0 0,0-1 0 0 0,1 1 1 0 0,-1-1-1 0 0,0 1 0 0 0,1-1 0 0 0,-1 1 0 0 0,1-1 0 0 0,0 1 0 0 0,0 0 0 0 0,0-1 0 0 0,0 1 0 0 0,0 0 0 0 0,1-1 0 0 0,-1 1 1 0 0,1-1-1 0 0,0 1 0 0 0,-1-1 0 0 0,1 1 0 0 0,0-1 0 0 0,1 0 0 0 0,-1 1 0 0 0,0-1 0 0 0,1 0 0 0 0,-1 0 0 0 0,1 0 0 0 0,-1 0 1 0 0,1 0-1 0 0,0 0 0 0 0,0 0 0 0 0,0-1 0 0 0,0 1 0 0 0,0-1 0 0 0,1 1 0 0 0,-1-1 0 0 0,0 0 0 0 0,2 1-7 0 0,1-2 5 0 0,-1-1 0 0 0,1 1 0 0 0,-1-1 0 0 0,0 0 0 0 0,0 0 0 0 0,1-1 0 0 0,-1 1-1 0 0,0-1 1 0 0,0 0 0 0 0,0 0 0 0 0,-1 0 0 0 0,1 0 0 0 0,0-1 0 0 0,-1 1 0 0 0,1-1 0 0 0,-1 0 0 0 0,0 0-1 0 0,0-1 1 0 0,0 1 0 0 0,-1 0 0 0 0,1-1 0 0 0,-1 0 0 0 0,0 0 0 0 0,0 0 0 0 0,0 0 0 0 0,0 0 0 0 0,-1 0-1 0 0,1 0 1 0 0,-1 0 0 0 0,0 0 0 0 0,0-1 0 0 0,-1 1 0 0 0,1-1 0 0 0,-1 1 0 0 0,0 0 0 0 0,-1-1 0 0 0,1 1-1 0 0,0 0 1 0 0,-1-1 0 0 0,0 1 0 0 0,0 0 0 0 0,-1 0 0 0 0,-1-4-5 0 0,3 9-3 0 0,0 0 0 0 0,0 0 0 0 0,0 0 0 0 0,-1-1 0 0 0,1 1 1 0 0,0 0-1 0 0,-1 0 0 0 0,1 0 0 0 0,-1 0 0 0 0,1 0 0 0 0,-1 0 0 0 0,1 0 0 0 0,-1-1 0 0 0,0 1 1 0 0,1 0-1 0 0,-1 0 0 0 0,0-1 0 0 0,0 1 0 0 0,0-1 0 0 0,1 1 0 0 0,-1 0 0 0 0,0-1 0 0 0,0 1 1 0 0,0-1-1 0 0,0 0 0 0 0,0 1 0 0 0,0-1 0 0 0,0 0 0 0 0,0 0 0 0 0,0 1 0 0 0,0-1 0 0 0,0 0 0 0 0,0 0 1 0 0,0 0-1 0 0,0 0 0 0 0,0 0 0 0 0,0-1 0 0 0,0 1 0 0 0,0 0 0 0 0,0 0 0 0 0,0-1 0 0 0,0 1 1 0 0,1 0-1 0 0,-1-1 0 0 0,0 1 0 0 0,0-1 0 0 0,0 1 0 0 0,0-1 0 0 0,0 0 0 0 0,1 1 0 0 0,-1-1 1 0 0,0 0-1 0 0,1 1 0 0 0,-1-1 0 0 0,0 0 0 0 0,1 0 0 0 0,-1 0 0 0 0,1 0 0 0 0,-1 0 0 0 0,1 1 1 0 0,0-1-1 0 0,-1 0 0 0 0,1 0 0 0 0,0 0 0 0 0,-1-1 3 0 0,0 4 4 0 0,1 0 0 0 0,-1 1 0 0 0,0-1 0 0 0,1 0 0 0 0,-1 1 0 0 0,1-1 0 0 0,-1 0 0 0 0,1 1 1 0 0,0-1-1 0 0,0 0 0 0 0,0 1 0 0 0,1-1 0 0 0,-1 0 0 0 0,0 1 0 0 0,1-1 0 0 0,0 0 0 0 0,-1 1 0 0 0,1-1 0 0 0,0 0 0 0 0,0 0 0 0 0,0 0 0 0 0,0 0 1 0 0,1 0-1 0 0,-1 0 0 0 0,1 0 0 0 0,-1 0 0 0 0,1 0 0 0 0,0-1 0 0 0,-1 1 0 0 0,1-1 0 0 0,0 1 0 0 0,0-1 0 0 0,0 0 0 0 0,0 0 0 0 0,0 0 0 0 0,0 0 1 0 0,1 0-1 0 0,-1 0 0 0 0,0 0 0 0 0,0-1 0 0 0,1 1 0 0 0,-1-1 0 0 0,0 0 0 0 0,1 1 0 0 0,-1-1 0 0 0,1 0 0 0 0,-1-1 0 0 0,0 1 0 0 0,1 0 1 0 0,-1-1-1 0 0,0 1 0 0 0,1-1 0 0 0,-1 0 0 0 0,0 1 0 0 0,0-1 0 0 0,2-1-4 0 0,4-1 19 0 0,0 0-1 0 0,0-1 1 0 0,-1 0 0 0 0,1 0 0 0 0,-1 0-1 0 0,0-1 1 0 0,0 0 0 0 0,-1-1 0 0 0,1 1 0 0 0,-1-1-1 0 0,0-1 1 0 0,-1 1 0 0 0,1-1 0 0 0,3-7-19 0 0,-8 14 0 0 0,-4 34 1 0 0,-16 55 183 0 0,47-105 618 0 0,38-59-654 0 0,-65 110-214 0 0,-1-33 50 0 0,0-1-1 0 0,0 1 0 0 0,0 0 0 0 0,0-1 1 0 0,0 1-1 0 0,0-1 0 0 0,1 1 1 0 0,-1 0-1 0 0,1-1 0 0 0,-1 1 1 0 0,1-1-1 0 0,0 1 0 0 0,-1-1 0 0 0,1 0 1 0 0,0 1-1 0 0,0-1 0 0 0,0 0 1 0 0,0 1-1 0 0,0-1 0 0 0,0 0 1 0 0,0 0-1 0 0,1 0 0 0 0,-1 0 0 0 0,0 0 1 0 0,1 0-1 0 0,-1 0 0 0 0,1-1 1 0 0,-1 1-1 0 0,0 0 0 0 0,1-1 1 0 0,0 1-1 0 0,-1-1 0 0 0,1 1 0 0 0,-1-1 1 0 0,1 0-1 0 0,0 0 0 0 0,-1 0 1 0 0,1 0-1 0 0,-1 0 0 0 0,1 0 1 0 0,0 0-1 0 0,-1 0 0 0 0,1-1 0 0 0,-1 1 1 0 0,1-1-1 0 0,1 0 17 0 0,5 1-789 0 0,3 0-1403 0 0,-4 0-4216 0 0,-4 0-4917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7.6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18 12299 0 0,'0'0'3407'0'0,"0"0"-1519"0"0,0 0-545 0 0,0 0-90 0 0,0 0-44 0 0,0 0-29 0 0,0 0-34 0 0,0 0-131 0 0,0 0-191 0 0,0 0-202 0 0,0 0-201 0 0,0 0-142 0 0,2-4-99 0 0,4-10 86 0 0,-9 32 795 0 0,-25 232 544 0 0,20-219-1542 0 0,8-31-74 0 0,0 0 21 0 0,-1 0 15 0 0,1 0-40 0 0,4-17-2286 0 0,-2 7-6448 0 0,-2 7-3157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21.5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148 341 0 0 0,'0'0'1583'0'0,"0"0"76"0"0,0 0-53 0 0,0 0-75 0 0,0 0 17 0 0,0 0 2 0 0,0 0-3 0 0,0 0-66 0 0,-5 10-126 0 0,-4 8-801 0 0,-3 5 243 0 0,-4 2 3532 0 0,21-35 326 0 0,6-16-3519 0 0,5-10-1274 0 0,-3 3 196 0 0,-2 0-1 0 0,-2-1 0 0 0,0 0 0 0 0,-3 0 0 0 0,1-17-57 0 0,2-2-31 0 0,-22 83-11982 0 0,9-17 3592 0 0,1-7 3407 0 0</inkml:trace>
  <inkml:trace contextRef="#ctx0" brushRef="#br0" timeOffset="584.111">22 113 5825 0 0,'0'0'1745'0'0,"0"0"-72"0"0,0 0-175 0 0,0 0-91 0 0,0 0-4 0 0,0 0-5 0 0,0 0-112 0 0,0 0-153 0 0,-4-10-213 0 0,-13-33-243 0 0,17 42-639 0 0,0 0-1 0 0,0-1 0 0 0,0 1 0 0 0,0 0 1 0 0,0 0-1 0 0,0 0 0 0 0,1 0 0 0 0,-1 0 1 0 0,0-1-1 0 0,1 1 0 0 0,-1 0 0 0 0,1 0 1 0 0,-1 0-1 0 0,1 0 0 0 0,-1 0 0 0 0,1 0 1 0 0,0 0-1 0 0,-1 0 0 0 0,1 1 0 0 0,0-1 1 0 0,0 0-1 0 0,0 0 0 0 0,0 1 1 0 0,0-1-1 0 0,0 0 0 0 0,0 1 0 0 0,0-1 1 0 0,0 1-1 0 0,0-1 0 0 0,0 1 0 0 0,0-1 1 0 0,0 1-1 0 0,0 0 0 0 0,0 0 0 0 0,0 0 1 0 0,1-1-1 0 0,-1 1 0 0 0,0 0 0 0 0,0 0-37 0 0,4-1 136 0 0,10-5 27 0 0,1 1 1 0 0,0 0 0 0 0,0 1-1 0 0,1 1 1 0 0,-1 1-1 0 0,1 0 1 0 0,-1 1-1 0 0,1 0 1 0 0,0 2 0 0 0,-1 0-1 0 0,1 1 1 0 0,0 0-1 0 0,-1 1 1 0 0,0 1 0 0 0,7 3-164 0 0,-21-6 3 0 0,0-1 1 0 0,0 1 0 0 0,-1 0-1 0 0,1 0 1 0 0,0 0 0 0 0,-1 0-1 0 0,1 0 1 0 0,0 0 0 0 0,-1 0 0 0 0,1 1-1 0 0,-1-1 1 0 0,0 0 0 0 0,0 1-1 0 0,1-1 1 0 0,-1 1 0 0 0,0 0-1 0 0,0-1 1 0 0,0 1 0 0 0,0 0 0 0 0,-1-1-1 0 0,1 1 1 0 0,0 0 0 0 0,-1 0-1 0 0,1 0 1 0 0,-1 0 0 0 0,0 0-1 0 0,0 0 1 0 0,0 0 0 0 0,0-1 0 0 0,0 1-1 0 0,0 0 1 0 0,0 0 0 0 0,0 0-1 0 0,-1 0 1 0 0,1 0 0 0 0,-1 0-1 0 0,1 0 1 0 0,-1-1 0 0 0,0 1 0 0 0,0 0-1 0 0,0 0 1 0 0,0-1 0 0 0,0 1-1 0 0,0-1 1 0 0,0 1 0 0 0,-1 0-4 0 0,-66 63 346 0 0,-15-10 195 0 0,83-54-539 0 0,1 1 0 0 0,0-1 0 0 0,-1 0-1 0 0,1 0 1 0 0,0 0 0 0 0,0 0 0 0 0,-1 0 0 0 0,1 0 0 0 0,0 0-1 0 0,0 0 1 0 0,0 0 0 0 0,0 0 0 0 0,1 0 0 0 0,-1 0 0 0 0,0-1-1 0 0,0 1 1 0 0,0 0 0 0 0,0-1 0 0 0,1 1 0 0 0,-1-1 0 0 0,0 1-1 0 0,1-1 1 0 0,-1 0 0 0 0,0 0 0 0 0,1 0 0 0 0,-1 1 0 0 0,0-1-1 0 0,1 0 1 0 0,-1-1 0 0 0,1 1 0 0 0,-1 0 0 0 0,0 0-2 0 0,8 1 23 0 0,-3-1-21 0 0,-1 0 0 0 0,1 0-1 0 0,-1 1 1 0 0,1 0-1 0 0,-1 0 1 0 0,0 0-1 0 0,1 0 1 0 0,-1 1-1 0 0,0 0 1 0 0,0 0-1 0 0,0 0 1 0 0,0 1 0 0 0,-1 0-1 0 0,1 0 1 0 0,-1 0-1 0 0,1 0 1 0 0,-1 1-1 0 0,0 0 1 0 0,0 0-1 0 0,0 0-1 0 0,-5 1 31 0 0,1 0 0 0 0,-1 0 0 0 0,0 0-1 0 0,-1 0 1 0 0,1 0 0 0 0,-1 0-1 0 0,0 0 1 0 0,0 0 0 0 0,0-1-1 0 0,-1 1 1 0 0,0-1 0 0 0,1 0-1 0 0,-2 0 1 0 0,1 0 0 0 0,0 0-1 0 0,-1 0 1 0 0,0-1 0 0 0,0 1-1 0 0,0-1 1 0 0,0 0 0 0 0,0 0-1 0 0,0-1 1 0 0,-1 1 0 0 0,0-1-1 0 0,1 0 1 0 0,-1 0 0 0 0,-1 0-31 0 0,-68 21 1243 0 0,94-39-5035 0 0,0 7-2837 0 0,-6 4-2439 0 0,-9 3 2307 0 0</inkml:trace>
  <inkml:trace contextRef="#ctx0" brushRef="#br0" timeOffset="1673.758">391 285 304 0 0,'0'0'3656'0'0,"0"0"-1243"0"0,0 0-390 0 0,0 0-35 0 0,0 0 31 0 0,0 0 54 0 0,0 0-92 0 0,0 0-287 0 0,0 0-404 0 0,0 0-419 0 0,0 0-325 0 0,0 0-239 0 0,-1-2-90 0 0,-3 4-98 0 0,0 1 0 0 0,0 0 0 0 0,0 0 0 0 0,0 0 0 0 0,1 0 0 0 0,0 0 0 0 0,-1 1 0 0 0,1 0 0 0 0,0 0 0 0 0,1-1 1 0 0,-1 2-1 0 0,1-1 0 0 0,0 0 0 0 0,0 0 0 0 0,0 1 0 0 0,0-1 0 0 0,1 1 0 0 0,0 0 0 0 0,0-1 0 0 0,0 1 0 0 0,1 0 0 0 0,-1 4-119 0 0,3-8 33 0 0,0 1 0 0 0,0-1 0 0 0,0 0 0 0 0,0 1 0 0 0,0-1 0 0 0,1 0 0 0 0,-1 0 0 0 0,0 0 0 0 0,1-1 0 0 0,-1 1 0 0 0,1-1 0 0 0,-1 1 0 0 0,0-1 0 0 0,1 0 0 0 0,-1 1 0 0 0,1-1 0 0 0,-1-1 0 0 0,1 1 0 0 0,-1 0 0 0 0,1-1 0 0 0,-1 1 0 0 0,0-1 0 0 0,1 1 0 0 0,-1-1 0 0 0,0 0 0 0 0,1 0 0 0 0,-1 0 0 0 0,2-2-33 0 0,63-45 340 0 0,-65 47-336 0 0,-1-1 0 0 0,0 1-1 0 0,0-1 1 0 0,0 0 0 0 0,0 1-1 0 0,0-1 1 0 0,-1 0 0 0 0,1 0-1 0 0,0 0 1 0 0,-1 1 0 0 0,1-1-1 0 0,-1 0 1 0 0,0 0 0 0 0,0 0-1 0 0,0 0 1 0 0,0 0 0 0 0,0 0-1 0 0,0 0 1 0 0,0 0 0 0 0,0 0-1 0 0,-1 1 1 0 0,1-1 0 0 0,-1 0-1 0 0,1 0 1 0 0,-1 0 0 0 0,0 1 0 0 0,0-1-1 0 0,0 0 1 0 0,0 0 0 0 0,0 1-1 0 0,0-1 1 0 0,0 1 0 0 0,-1-1-1 0 0,1 1 1 0 0,0 0 0 0 0,-1 0-1 0 0,1-1 1 0 0,-1 1 0 0 0,0 0-1 0 0,1 0 1 0 0,-2 0-4 0 0,1-1-8 0 0,0 0 0 0 0,1 1 0 0 0,-1-1-1 0 0,0 1 1 0 0,0 0 0 0 0,0 0 0 0 0,0 0 0 0 0,0 0-1 0 0,0 0 1 0 0,0 0 0 0 0,0 0 0 0 0,0 0 0 0 0,0 1 0 0 0,0-1-1 0 0,-1 1 1 0 0,1 0 0 0 0,0 0 0 0 0,0 0 0 0 0,-1 0 0 0 0,1 0-1 0 0,0 0 1 0 0,0 0 0 0 0,-1 1 0 0 0,1-1 0 0 0,0 1-1 0 0,0 0 1 0 0,0-1 0 0 0,0 1 0 0 0,0 0 0 0 0,0 0 0 0 0,0 0-1 0 0,0 1 1 0 0,0-1 0 0 0,0 0 0 0 0,1 1 0 0 0,-1-1 0 0 0,0 1-1 0 0,1 0 1 0 0,-1-1 0 0 0,1 1 0 0 0,0 0 0 0 0,0 0-1 0 0,0 0 1 0 0,0 0 0 0 0,0 0 0 0 0,0 0 0 0 0,0 0 0 0 0,0 0-1 0 0,1 1 1 0 0,-1-1 0 0 0,1 0 0 0 0,0 0 0 0 0,0 2 8 0 0,2-1-8 0 0,1 0 0 0 0,0 0 0 0 0,0-1-1 0 0,0 1 1 0 0,0-1 0 0 0,0 1 0 0 0,0-1 0 0 0,1 0 0 0 0,-1 0 0 0 0,1-1 0 0 0,0 1 0 0 0,0-1 0 0 0,-1 0 0 0 0,1 0 0 0 0,0 0 0 0 0,0 0 0 0 0,0 0 0 0 0,0-1 0 0 0,0 0 0 0 0,0 0 0 0 0,0 0 0 0 0,0-1 0 0 0,0 1 0 0 0,0-1-1 0 0,0 0 1 0 0,-1 0 0 0 0,1 0 0 0 0,1-1 8 0 0,80-34 130 0 0,-99 44 386 0 0,10-5-516 0 0,1 1 0 0 0,0 0 1 0 0,1-1-1 0 0,-1 1 0 0 0,0 0 0 0 0,1 1 1 0 0,0-1-1 0 0,0 0 0 0 0,1 1 0 0 0,-1-1 1 0 0,1 1-1 0 0,0-1 0 0 0,0 1 1 0 0,0 0-1 0 0,1-1 0 0 0,-1 1 0 0 0,1 0 1 0 0,1 0-1 0 0,-1-1 0 0 0,0 1 0 0 0,1-4 6 0 0,0 1 0 0 0,0-1 0 0 0,-1 0 0 0 0,1 0-1 0 0,0 0 1 0 0,0 0 0 0 0,0-1 0 0 0,0 1 0 0 0,0 0 0 0 0,0 0 0 0 0,0-1-1 0 0,0 1 1 0 0,0 0 0 0 0,1-1 0 0 0,-1 1 0 0 0,0-1 0 0 0,0 1 0 0 0,1-1-1 0 0,-1 0 1 0 0,0 0 0 0 0,0 1 0 0 0,1-1 0 0 0,-1 0 0 0 0,0 0 0 0 0,1 0 0 0 0,-1 0-1 0 0,0-1 1 0 0,1 1 0 0 0,-1 0 0 0 0,0-1 0 0 0,0 1 0 0 0,1 0 0 0 0,-1-1-1 0 0,0 1 1 0 0,0-1 0 0 0,0 0 0 0 0,0 1 0 0 0,0-1 0 0 0,1 0-6 0 0,43-31 109 0 0,-43 29-115 0 0,0 0 0 0 0,-1-1 0 0 0,1 1 0 0 0,-1 0 0 0 0,0-1 0 0 0,0 1 0 0 0,0-1 0 0 0,0 0 0 0 0,-1 1 0 0 0,0-1 0 0 0,1 1 0 0 0,-1-1 0 0 0,0 0 0 0 0,-1 1 0 0 0,1-1 0 0 0,-1 0 0 0 0,0 1 1 0 0,0-1-1 0 0,0 1 0 0 0,0-1 0 0 0,0 1 0 0 0,-1 0 0 0 0,1-1 0 0 0,-1 1 0 0 0,0 0 0 0 0,0 0 0 0 0,0 0 0 0 0,-1 0 0 0 0,1 1 0 0 0,-1-1 0 0 0,1 1 0 0 0,-1-1 0 0 0,0 1 0 0 0,0 0 0 0 0,0 0 1 0 0,0 0-1 0 0,-1 0 0 0 0,1 1 0 0 0,0-1 0 0 0,-1 1 0 0 0,1 0 0 0 0,-1 0 0 0 0,1 0 0 0 0,-1 0 0 0 0,1 1 0 0 0,-3-1 6 0 0,5 2-12 0 0,1-1 0 0 0,-1 1-1 0 0,0 0 1 0 0,1-1 0 0 0,-1 1 0 0 0,0 0-1 0 0,1-1 1 0 0,-1 1 0 0 0,1 0 0 0 0,-1 0-1 0 0,1-1 1 0 0,-1 1 0 0 0,1 0 0 0 0,-1 0-1 0 0,1 0 1 0 0,0 0 0 0 0,-1 0 0 0 0,1-1-1 0 0,0 1 1 0 0,0 0 0 0 0,0 0 0 0 0,0 0-1 0 0,0 0 1 0 0,0 0 0 0 0,0 0 0 0 0,0 0-1 0 0,0 0 1 0 0,0 0 0 0 0,1 0 0 0 0,-1 0-1 0 0,0-1 1 0 0,1 1 0 0 0,-1 0 0 0 0,0 0-1 0 0,1 0 1 0 0,-1 0 0 0 0,1-1 0 0 0,-1 1-1 0 0,1 0 1 0 0,0 0 0 0 0,-1-1 0 0 0,1 1-1 0 0,0-1 1 0 0,-1 1 0 0 0,1 0 0 0 0,0-1-1 0 0,0 1 1 0 0,0-1 0 0 0,0 1 12 0 0,6 0 2 0 0,1 1 0 0 0,0-1 0 0 0,0 0 0 0 0,0-1 0 0 0,-1 0 0 0 0,1 0 0 0 0,0 0 0 0 0,0-1 0 0 0,-1 0 0 0 0,1-1 0 0 0,0 0 0 0 0,-1 0 0 0 0,1-1 0 0 0,-1 1 0 0 0,0-2 0 0 0,0 1 0 0 0,0-1 1 0 0,0 0-1 0 0,-1 0 0 0 0,0-1 0 0 0,0 0 0 0 0,0 0 0 0 0,2-3-2 0 0,-5 5 30 0 0,0 0 0 0 0,-1-1 1 0 0,1 1-1 0 0,-1-1 1 0 0,0 1-1 0 0,0-1 0 0 0,0 0 1 0 0,0 0-1 0 0,-1 1 1 0 0,0-1-1 0 0,1 0 0 0 0,-1-1 1 0 0,-1 1-1 0 0,1 0 1 0 0,-1 0-1 0 0,1 0 0 0 0,-1 0 1 0 0,-1 0-1 0 0,1-1 1 0 0,0 1-1 0 0,-1 0 0 0 0,0 0 1 0 0,0 0-1 0 0,0 0-30 0 0,-11 47 95 0 0,-12 174 852 0 0,18-189-643 0 0,8-30-5381 0 0,5-7-262 0 0,-4 5-1638 0 0,-1 0-2624 0 0</inkml:trace>
  <inkml:trace contextRef="#ctx0" brushRef="#br0" timeOffset="2086.226">781 341 4081 0 0,'0'0'1791'0'0,"0"0"-225"0"0,0 0-165 0 0,0 0-46 0 0,0 0-60 0 0,0 0-151 0 0,0 0-205 0 0,0 0-103 0 0,0 0-18 0 0,0 0 19 0 0,0 0-40 0 0,0 0-147 0 0,0 0-96 0 0,7-1-74 0 0,3-1-217 0 0,1 0 1 0 0,-1 0-1 0 0,0-1 0 0 0,0-1 0 0 0,-1 0 1 0 0,1 0-1 0 0,-1 0 0 0 0,0-1 0 0 0,0-1 1 0 0,0 0-1 0 0,-1 0 0 0 0,7-6-263 0 0,-14 11 42 0 0,-1 0 1 0 0,1 1-1 0 0,-1-1 0 0 0,1 1 0 0 0,-1-1 0 0 0,1 0 0 0 0,-1 0 0 0 0,0 1 0 0 0,1-1 0 0 0,-1 0 1 0 0,0 0-1 0 0,1 1 0 0 0,-1-1 0 0 0,0 0 0 0 0,0 0 0 0 0,0 0 0 0 0,0 0 0 0 0,0 1 1 0 0,0-1-1 0 0,0 0 0 0 0,0 0 0 0 0,0 0 0 0 0,0 1 0 0 0,0-1 0 0 0,-1 0 0 0 0,1 0 0 0 0,0 0 1 0 0,0 1-1 0 0,-1-1 0 0 0,1 0 0 0 0,-1 0 0 0 0,1 1 0 0 0,-1-1 0 0 0,1 0 0 0 0,-1 1 0 0 0,1-1 1 0 0,-1 1-1 0 0,1-1 0 0 0,-1 1 0 0 0,0-1 0 0 0,1 1 0 0 0,-1-1 0 0 0,0 1 0 0 0,0-1 1 0 0,1 1-1 0 0,-1 0 0 0 0,0 0 0 0 0,0-1 0 0 0,1 1 0 0 0,-1 0 0 0 0,0 0 0 0 0,0 0 0 0 0,0 0 1 0 0,0 0-1 0 0,1 0 0 0 0,-1 0 0 0 0,0 0-42 0 0,-50 3 811 0 0,46-3-763 0 0,0 2 1 0 0,0-1 0 0 0,0 0-1 0 0,0 1 1 0 0,0 0 0 0 0,0 0-1 0 0,1 0 1 0 0,-1 1 0 0 0,0 0-1 0 0,1 0 1 0 0,0 0 0 0 0,0 0-1 0 0,0 0 1 0 0,0 1 0 0 0,0 0-1 0 0,1 0 1 0 0,0 0 0 0 0,0 0 0 0 0,0 1-1 0 0,0-1 1 0 0,0 1 0 0 0,1-1-1 0 0,0 1 1 0 0,0 0 0 0 0,0 0-1 0 0,1 0 1 0 0,0 0 0 0 0,0 0-1 0 0,0 1 1 0 0,0 1-49 0 0,3-5-90 0 0,-1 1 0 0 0,1-1 0 0 0,-1 1-1 0 0,1-1 1 0 0,0 0 0 0 0,0 0 0 0 0,0 1 0 0 0,0-1 0 0 0,0-1-1 0 0,1 1 1 0 0,-1 0 0 0 0,1 0 0 0 0,-1-1 0 0 0,1 0 0 0 0,-1 1 0 0 0,1-1-1 0 0,0 0 1 0 0,0 0 0 0 0,0 0 0 0 0,-1-1 0 0 0,1 1 0 0 0,0-1 0 0 0,0 0-1 0 0,2 1 91 0 0,45 1-9110 0 0,-13-6-3162 0 0,-29 2 9443 0 0</inkml:trace>
  <inkml:trace contextRef="#ctx0" brushRef="#br0" timeOffset="2854.418">992 303 216 0 0,'0'0'3230'0'0,"0"0"-271"0"0,0 0-361 0 0,0 0-247 0 0,0 0-177 0 0,0 0-236 0 0,0 0-259 0 0,0 0-289 0 0,0 0-261 0 0,0 0-187 0 0,0 0-170 0 0,0 0-119 0 0,0 0-98 0 0,-5-6-128 0 0,-16-20-75 0 0,20 26-319 0 0,0-1 1 0 0,-1 1-1 0 0,1-1 0 0 0,0 1 1 0 0,0 0-1 0 0,0 0 0 0 0,0 0 1 0 0,0-1-1 0 0,0 1 0 0 0,-1 0 1 0 0,1 0-1 0 0,0 1 1 0 0,0-1-1 0 0,0 0 0 0 0,0 0 1 0 0,0 1-1 0 0,-1-1 0 0 0,1 0 1 0 0,0 1-1 0 0,0-1 0 0 0,0 1 1 0 0,0-1-1 0 0,0 1 0 0 0,0 0 1 0 0,0-1-1 0 0,1 1 0 0 0,-1 0 1 0 0,0 0-1 0 0,0 0 0 0 0,0-1 1 0 0,1 1-1 0 0,-1 0 0 0 0,0 1-32 0 0,-1 0 120 0 0,-2 1-78 0 0,1-1 0 0 0,-1 1 1 0 0,1 0-1 0 0,0 0 0 0 0,0 0 0 0 0,0 0 1 0 0,0 1-1 0 0,0-1 0 0 0,1 1 1 0 0,0 0-1 0 0,0-1 0 0 0,0 1 1 0 0,0 0-1 0 0,0 0 0 0 0,1 1 1 0 0,0-1-1 0 0,0 0 0 0 0,0 0 1 0 0,0 1-1 0 0,1-1 0 0 0,-1 0 1 0 0,1 1-1 0 0,0-1 0 0 0,1 1 0 0 0,-1-1-43 0 0,3-3 21 0 0,0 1 0 0 0,0-1 0 0 0,0 0-1 0 0,0 0 1 0 0,0-1 0 0 0,0 1-1 0 0,0-1 1 0 0,0 1 0 0 0,1-1 0 0 0,-1 0-1 0 0,0 0 1 0 0,0-1 0 0 0,0 1-1 0 0,0-1 1 0 0,1 1 0 0 0,-1-1 0 0 0,0 0-1 0 0,0 0 1 0 0,0 0 0 0 0,-1-1-1 0 0,1 1 1 0 0,0-1 0 0 0,0 0 0 0 0,-1 1-1 0 0,1-1 1 0 0,-1 0 0 0 0,1-1-1 0 0,-1 1 1 0 0,0 0 0 0 0,0-1 0 0 0,0 1-1 0 0,0-1 1 0 0,-1 1 0 0 0,2-2-21 0 0,21-68 89 0 0,-24 72-74 0 0,0 0-30 0 0,-10 48-33 0 0,10-47 54 0 0,-1 0 0 0 0,0 0 0 0 0,0-1 0 0 0,1 1 0 0 0,-1 0 0 0 0,1 0 1 0 0,-1 0-1 0 0,0 0 0 0 0,1 0 0 0 0,0 0 0 0 0,-1 0 0 0 0,1 0 0 0 0,0 0 0 0 0,-1 0 0 0 0,1 0 0 0 0,0 0 0 0 0,0 0 0 0 0,0 0 0 0 0,0 0 1 0 0,0 0-1 0 0,0 0 0 0 0,0 0 0 0 0,0 0 0 0 0,0 0 0 0 0,1 0 0 0 0,-1 0 0 0 0,0 1 0 0 0,1-2 0 0 0,-1 1 0 0 0,0 0 0 0 0,1 0 0 0 0,0 0 1 0 0,-1 0-1 0 0,1 0 0 0 0,-1 0 0 0 0,1 0 0 0 0,0-1 0 0 0,0 1 0 0 0,-1 0 0 0 0,1 0 0 0 0,0-1 0 0 0,0 1 0 0 0,0-1 0 0 0,0 1 0 0 0,0-1 1 0 0,0 1-1 0 0,0-1 0 0 0,0 0 0 0 0,0 1 0 0 0,0-1 0 0 0,0 0 0 0 0,0 0 0 0 0,0 1 0 0 0,0-1 0 0 0,0 0 0 0 0,0 0 0 0 0,0 0 0 0 0,0-1 1 0 0,0 1-1 0 0,0 0 0 0 0,0 0 0 0 0,0 0 0 0 0,0-1 0 0 0,0 1 0 0 0,0-1 0 0 0,0 1 0 0 0,0-1 0 0 0,0 1 0 0 0,0-1 0 0 0,1 0-6 0 0,89-85 15 0 0,-90 125-99 0 0,-9 32 139 0 0,10-71-48 0 0,0 1 1 0 0,-1-1 0 0 0,1 1-1 0 0,0-1 1 0 0,-1 1 0 0 0,1-1 0 0 0,0 0-1 0 0,0 0 1 0 0,-1 0 0 0 0,1 0-1 0 0,0 0 1 0 0,0 0 0 0 0,-1-1-1 0 0,1 1 1 0 0,0 0 0 0 0,-1-1-1 0 0,1 0 1 0 0,0 1 0 0 0,-1-1 0 0 0,1 0-1 0 0,-1 0 1 0 0,1 0 0 0 0,-1 0-1 0 0,1 0 1 0 0,-1 0 0 0 0,0 0-1 0 0,0 0 1 0 0,1 0 0 0 0,-1-1-1 0 0,0 1 1 0 0,0 0 0 0 0,0-1 0 0 0,0-1-8 0 0,0 3-4 0 0,57-69 24 0 0,-54 102-204 0 0,15 8-1031 0 0,-7-31-3397 0 0,1-2-6032 0 0,-9-6 203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28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77 409 0 0 0,'0'0'982'0'0,"0"0"1206"0"0,0 0 158 0 0,0 0-172 0 0,0 0-149 0 0,0 0-147 0 0,0 0-180 0 0,0 0-159 0 0,-10 0-167 0 0,-5-1-669 0 0,-8-1-273 0 0,-5 2 6606 0 0,47 14-6027 0 0,160 4 161 0 0,337-5-844 0 0,13-24-326 0 0,-477 10 21 0 0,8-2-7 0 0,-1 3-1 0 0,0 2 1 0 0,37 7-14 0 0,-97-9-9 0 0,1 0 0 0 0,-1 0 0 0 0,1 0-1 0 0,-1 0 1 0 0,1 0 0 0 0,0-1 0 0 0,-1 1 0 0 0,1 0 0 0 0,-1 0 0 0 0,1 0 0 0 0,-1 0 0 0 0,1 0 0 0 0,0 0 0 0 0,-1 1 0 0 0,1-1-1 0 0,-1 0 1 0 0,1 0 0 0 0,-1 0 0 0 0,1 0 0 0 0,0 0 0 0 0,-1 1 0 0 0,1-1 0 0 0,-1 0 0 0 0,1 0 0 0 0,0 1 0 0 0,-1-1 0 0 0,1 0 0 0 0,0 0-1 0 0,0 1 1 0 0,-1-1 0 0 0,1 0 0 0 0,0 1 0 0 0,-1-1 0 0 0,1 1 0 0 0,0-1 0 0 0,0 0 0 0 0,0 1 0 0 0,0-1 0 0 0,-1 1 0 0 0,1-1-1 0 0,0 0 1 0 0,0 1 0 0 0,0-1 0 0 0,0 1 0 0 0,0-1 0 0 0,0 1 0 0 0,0-1 0 0 0,0 1 0 0 0,0-1 0 0 0,0 0 0 0 0,0 1 0 0 0,0-1 0 0 0,1 1-1 0 0,-1-1 1 0 0,0 1 0 0 0,0-1 0 0 0,0 0 0 0 0,1 1 0 0 0,-1-1 0 0 0,0 0 0 0 0,0 1 0 0 0,1-1 0 0 0,-1 0 0 0 0,0 1 0 0 0,1-1 9 0 0,-42 16-1388 0 0,13-6-796 0 0,-8 3-3207 0 0,12-6-3000 0 0,11-3-603 0 0</inkml:trace>
  <inkml:trace contextRef="#ctx0" brushRef="#br0" timeOffset="561.672">730 361 0 0 0,'0'0'1175'0'0,"7"-12"649"0"0,17-39 303 0 0,47-105 9537 0 0,-22 67-5350 0 0,-50 112-5356 0 0,-19 87 167 0 0,4 0 0 0 0,3 51-1125 0 0,30 359 1654 0 0,-22 201-654 0 0,16-557-1036 0 0,-20-191-3955 0 0,5 13-387 0 0,0 2-3436 0 0,2 7-3413 0 0</inkml:trace>
  <inkml:trace contextRef="#ctx0" brushRef="#br0" timeOffset="1100.177">319 300 8042 0 0,'0'0'2102'0'0,"0"0"-85"0"0,0 0-211 0 0,0-11-202 0 0,0 8-1599 0 0,2-48 2088 0 0,-2 45-1626 0 0,0 1 0 0 0,1 0 1 0 0,0-1-1 0 0,0 1 0 0 0,0 0 0 0 0,1 0 0 0 0,-1 0 0 0 0,1 0 0 0 0,1 0 0 0 0,-1 0 0 0 0,1 0 0 0 0,-1 1 0 0 0,1-1 1 0 0,1 1-1 0 0,-1 0 0 0 0,2-2-467 0 0,-2 7 52 0 0,-1-1 1 0 0,1 1 0 0 0,-1 0-1 0 0,1 0 1 0 0,-1 0-1 0 0,0 1 1 0 0,1-1 0 0 0,-1 0-1 0 0,0 1 1 0 0,0 0 0 0 0,0-1-1 0 0,0 1 1 0 0,0 0 0 0 0,-1 0-1 0 0,1 0 1 0 0,0 0-1 0 0,-1 0 1 0 0,0 0 0 0 0,1 1-1 0 0,-1-1 1 0 0,0 1 0 0 0,0-1-1 0 0,0 0 1 0 0,-1 1 0 0 0,1-1-1 0 0,0 1 1 0 0,-1 0-1 0 0,0-1 1 0 0,1 1 0 0 0,-1 2-53 0 0,2 4 26 0 0,1 3-37 0 0,0 1-1 0 0,1-1 1 0 0,1 0 0 0 0,0 0 0 0 0,1 0 0 0 0,0 0 0 0 0,0-1 0 0 0,1 0 0 0 0,5 5 11 0 0,-3-2-613 0 0,-6-7-2137 0 0,-3-3-2891 0 0,-2 0-4445 0 0,0-4 2528 0 0</inkml:trace>
  <inkml:trace contextRef="#ctx0" brushRef="#br0" timeOffset="1289.001">514 179 7330 0 0,'0'0'3851'0'0,"0"0"-469"0"0,0 0-731 0 0,0 0-746 0 0,0 0-521 0 0,0 0-301 0 0,0 0-198 0 0,0 0-103 0 0,0 0-98 0 0,0 0-108 0 0,-12 6-89 0 0,-86 48 516 0 0,89-49-1465 0 0,-77 53 1197 0 0,65-32-4343 0 0,5 5-5509 0 0,15-25-1929 0 0</inkml:trace>
  <inkml:trace contextRef="#ctx0" brushRef="#br0" timeOffset="1955.653">1215 66 5721 0 0,'0'0'2639'0'0,"0"0"-781"0"0,0 0-236 0 0,0 0-66 0 0,0 0-90 0 0,0 0-122 0 0,0 0-133 0 0,0 0-159 0 0,0 0-178 0 0,0 0-162 0 0,0 0-100 0 0,0 0-90 0 0,0 0-53 0 0,0-10-34 0 0,-1-30-69 0 0,1 39-333 0 0,0 0-1 0 0,0 1 0 0 0,-1-1 1 0 0,1 0-1 0 0,0 0 1 0 0,0 1-1 0 0,-1-1 0 0 0,1 0 1 0 0,-1 1-1 0 0,1-1 0 0 0,-1 0 1 0 0,1 1-1 0 0,-1-1 0 0 0,1 0 1 0 0,-1 1-1 0 0,1-1 0 0 0,-1 1 1 0 0,0-1-1 0 0,1 1 0 0 0,-1 0 1 0 0,0-1-1 0 0,1 1 0 0 0,-1 0 1 0 0,0-1-1 0 0,0 1 0 0 0,1 0 1 0 0,-1 0-1 0 0,0 0 0 0 0,0-1 1 0 0,0 1-1 0 0,1 0 0 0 0,-1 0 1 0 0,0 0-1 0 0,0 0 0 0 0,0 1 1 0 0,1-1-1 0 0,-1 0 0 0 0,0 0 1 0 0,0 0-1 0 0,1 1 0 0 0,-1-1 1 0 0,0 0-1 0 0,0 1 0 0 0,1-1 1 0 0,-1 0-1 0 0,0 1 0 0 0,1-1 1 0 0,-1 1-1 0 0,1-1 1 0 0,-1 1-1 0 0,0 0 0 0 0,1-1 1 0 0,-1 1-1 0 0,1-1 0 0 0,0 1 1 0 0,-1 0-33 0 0,1-1 34 0 0,-7 7 80 0 0,0 0 1 0 0,0 0-1 0 0,1 1 0 0 0,0 0 0 0 0,1 0 1 0 0,-1 1-1 0 0,2 0 0 0 0,-1-1 0 0 0,1 1 1 0 0,1 1-1 0 0,-1-1 0 0 0,2 1 0 0 0,-1-1 0 0 0,1 1 1 0 0,1 0-1 0 0,0 0 0 0 0,0-1 0 0 0,1 1 1 0 0,0 0-1 0 0,1 0 0 0 0,0 0 0 0 0,0 0 1 0 0,2 1-115 0 0,-3 2 37 0 0,0-12-21 0 0,1 1 1 0 0,-1-1-1 0 0,0 1 1 0 0,0 0-1 0 0,0-1 1 0 0,0 1 0 0 0,0-1-1 0 0,0 1 1 0 0,-1-1-1 0 0,1 1 1 0 0,-1-1-1 0 0,1 1 1 0 0,-1-1-1 0 0,1 1 1 0 0,-1-1-1 0 0,0 1 1 0 0,1-1-1 0 0,-1 0 1 0 0,0 0-1 0 0,0 1 1 0 0,0-1 0 0 0,0 0-1 0 0,0 0 1 0 0,-1 0-1 0 0,1 0 1 0 0,0 0-1 0 0,0 0 1 0 0,-1 0-1 0 0,1 0 1 0 0,0-1-1 0 0,-1 1 1 0 0,1 0-1 0 0,-1-1 1 0 0,1 1 0 0 0,-1-1-1 0 0,1 0 1 0 0,-1 0-1 0 0,1 1 1 0 0,-1-1-1 0 0,0 0 1 0 0,1 0-1 0 0,-1 0 1 0 0,1 0-1 0 0,-1-1 1 0 0,1 1-1 0 0,-1 0 1 0 0,1-1 0 0 0,-1 1-1 0 0,1-1 1 0 0,-1 1-17 0 0,-38-23 682 0 0,32 6-2856 0 0,6 3-3454 0 0,3-1-4980 0 0,0 11 539 0 0</inkml:trace>
  <inkml:trace contextRef="#ctx0" brushRef="#br0" timeOffset="2209.77">993 174 7802 0 0,'0'0'2309'0'0,"0"0"-176"0"0,0 0-211 0 0,0 0-155 0 0,0 0-179 0 0,0 0-233 0 0,0 0-340 0 0,0 0-299 0 0,0 0-220 0 0,0 0-118 0 0,0 0 0 0 0,0 0 36 0 0,0 0 21 0 0,10-1-7 0 0,210-32 2244 0 0,-176 23-2161 0 0,-55 33-5631 0 0,10-19 1558 0 0,-2 0-3473 0 0,2 0-3567 0 0</inkml:trace>
  <inkml:trace contextRef="#ctx0" brushRef="#br0" timeOffset="3414.697">409 651 0 0 0,'0'0'1262'0'0,"0"0"855"0"0,0 0 239 0 0,0 0 47 0 0,0 0-45 0 0,0 0-147 0 0,0 0-200 0 0,0 0-244 0 0,0 0-199 0 0,0 0-180 0 0,0 0-162 0 0,0 0-156 0 0,5-10-163 0 0,12-30-162 0 0,-55 82 1438 0 0,34-37-2152 0 0,-1 0-1 0 0,1 0 0 0 0,1 1 1 0 0,-1-1-1 0 0,1 1 1 0 0,0 0-1 0 0,0 0 1 0 0,1 0-1 0 0,-1 0 1 0 0,1 0-1 0 0,1 1 1 0 0,-1-1-1 0 0,1 0 0 0 0,0 1 1 0 0,1-1-1 0 0,0 1 1 0 0,0 0-1 0 0,0 3-30 0 0,1-9 14 0 0,0 1-1 0 0,0-1 0 0 0,0 1 0 0 0,0-1 1 0 0,0 1-1 0 0,0-1 0 0 0,1 1 0 0 0,-1-1 1 0 0,0 0-1 0 0,1 0 0 0 0,-1 0 0 0 0,1 0 1 0 0,-1 0-1 0 0,1 0 0 0 0,0 0 1 0 0,-1-1-1 0 0,1 1 0 0 0,0 0 0 0 0,-1-1 1 0 0,1 1-1 0 0,0-1 0 0 0,0 0 0 0 0,0 0 1 0 0,-1 0-1 0 0,1 0 0 0 0,0 0 0 0 0,0 0 1 0 0,0 0-1 0 0,0 0 0 0 0,-1-1 1 0 0,1 1-1 0 0,0-1 0 0 0,0 1 0 0 0,-1-1 1 0 0,1 0-1 0 0,0 1 0 0 0,-1-1-13 0 0,61-35 503 0 0,-58 33-501 0 0,-1-1 1 0 0,0 0 0 0 0,0 0 0 0 0,0 0-1 0 0,-1-1 1 0 0,0 1 0 0 0,0 0-1 0 0,0-1 1 0 0,0 0 0 0 0,0 1 0 0 0,-1-1-1 0 0,0 0 1 0 0,0 0 0 0 0,-1 0-1 0 0,1 0 1 0 0,-1 1 0 0 0,0-1 0 0 0,0 0-1 0 0,0 0 1 0 0,-1 0 0 0 0,0 0 0 0 0,0 0-1 0 0,0 0 1 0 0,-1 1 0 0 0,1-1-1 0 0,-1 0 1 0 0,0 1 0 0 0,-1-2-3 0 0,2 6-327 0 0,-1 0 0 0 0,1 0 0 0 0,0 0 0 0 0,0 1 1 0 0,0-1-1 0 0,-1 0 0 0 0,1 0 0 0 0,0 1 0 0 0,0-1 0 0 0,0 0 0 0 0,0 1 1 0 0,0-1-1 0 0,0 1 0 0 0,0 0 0 0 0,0-1 0 0 0,0 1 0 0 0,0 0 1 0 0,0 0-1 0 0,0-1 0 0 0,0 1 0 0 0,0 0 0 0 0,1 0 0 0 0,-1 0 0 0 0,0 0 1 0 0,1 0-1 0 0,-1 0 0 0 0,1 0 0 0 0,-1 0 0 0 0,1 0 0 0 0,-1 1 1 0 0,1-1-1 0 0,0 0 0 0 0,0 0 0 0 0,-1 0 0 0 0,1 0 0 0 0,0 1 0 0 0,0-1 1 0 0,0 0-1 0 0,0 0 0 0 0,0 0 0 0 0,1 1 0 0 0,-1-1 0 0 0,0 0 327 0 0,-1 3-3298 0 0,-2 4-6539 0 0</inkml:trace>
  <inkml:trace contextRef="#ctx0" brushRef="#br0" timeOffset="3892.895">350 1235 13859 0 0,'0'0'2348'0'0,"0"0"-414"0"0,0 0-292 0 0,0 0-142 0 0,0 0-225 0 0,0 0-276 0 0,0 0-272 0 0,0 0-202 0 0,0 0-129 0 0,0 0-94 0 0,0 0-67 0 0,0 0-51 0 0,0 0-43 0 0,7-11-17 0 0,52-81 547 0 0,-59 92-647 0 0,0 1 0 0 0,-1-1 0 0 0,1 1-1 0 0,0 0 1 0 0,0-1 0 0 0,0 1 0 0 0,0-1 0 0 0,0 1 0 0 0,0-1 0 0 0,0 1 0 0 0,0-1 0 0 0,0 1 0 0 0,0-1 0 0 0,0 1 0 0 0,0-1 0 0 0,0 1 0 0 0,0-1 0 0 0,1 1 0 0 0,-1-1-1 0 0,0 1 1 0 0,0-1 0 0 0,1 1 0 0 0,-1-1 0 0 0,0 1 0 0 0,0-1 0 0 0,1 1 0 0 0,-1-1 0 0 0,1 0 0 0 0,-1 1 0 0 0,0-1 0 0 0,1 0 0 0 0,-1 1 0 0 0,1-1 0 0 0,-1 0 0 0 0,1 1-1 0 0,-1-1 1 0 0,1 0 0 0 0,-1 0 0 0 0,1 0 0 0 0,-1 0 0 0 0,1 1 0 0 0,-1-1 0 0 0,1 0 0 0 0,-1 0 0 0 0,1 0 0 0 0,-1 0 0 0 0,1 0 0 0 0,-1 0 0 0 0,1 0 0 0 0,0 0 0 0 0,-1-1-1 0 0,1 1 1 0 0,-1 0 0 0 0,1 0 0 0 0,-1 0 0 0 0,1-1-24 0 0,-1 12 13 0 0,-13 158 409 0 0,16-154-2832 0 0,8-29-8991 0 0,-7 9 6170 0 0,-1 0-4364 0 0</inkml:trace>
  <inkml:trace contextRef="#ctx0" brushRef="#br0" timeOffset="4621.722">1164 647 7642 0 0,'0'0'2795'0'0,"0"0"-13"0"0,0 0-138 0 0,0 0-239 0 0,0 0-258 0 0,0 0-315 0 0,0 0-365 0 0,0 0-389 0 0,0 0-362 0 0,0 0-289 0 0,0 0-172 0 0,0 0-22 0 0,0 0 46 0 0,3-3 46 0 0,12 2 263 0 0,-15 31-87 0 0,-1-13-483 0 0,-7 47-565 0 0,3-44-4113 0 0,-1 1-6522 0 0,5-14-563 0 0</inkml:trace>
  <inkml:trace contextRef="#ctx0" brushRef="#br0" timeOffset="5164.844">1148 1195 5729 0 0,'0'0'5248'0'0,"0"0"-2386"0"0,0 0-927 0 0,0 0-291 0 0,0 0-187 0 0,0 0-81 0 0,3-10-70 0 0,12-54 2244 0 0,-39 90-1060 0 0,20-20-2468 0 0,0-1 1 0 0,0 1 0 0 0,0 0 0 0 0,0 0 0 0 0,1 0-1 0 0,0 0 1 0 0,0 0 0 0 0,1 1 0 0 0,0 0 0 0 0,0-1 0 0 0,0 1-1 0 0,1 0 1 0 0,0 0 0 0 0,1 0 0 0 0,-1 0 0 0 0,1 0-1 0 0,0 0 1 0 0,2 4-23 0 0,-2-9 7 0 0,1 0 0 0 0,0 0 0 0 0,0 0-1 0 0,0-1 1 0 0,0 1 0 0 0,0 0 0 0 0,0-1-1 0 0,0 1 1 0 0,1-1 0 0 0,-1 1 0 0 0,1-1-1 0 0,-1 0 1 0 0,1 0 0 0 0,-1 0 0 0 0,1 1 0 0 0,0-1-1 0 0,-1-1 1 0 0,1 1 0 0 0,0 0 0 0 0,0 0-1 0 0,0-1 1 0 0,0 1 0 0 0,0-1 0 0 0,-1 1-1 0 0,1-1 1 0 0,0 0 0 0 0,0 0 0 0 0,0 0-1 0 0,0 0 1 0 0,0 0 0 0 0,0 0 0 0 0,0-1-1 0 0,0 1 1 0 0,0-1 0 0 0,0 1 0 0 0,0-1-1 0 0,0 0 1 0 0,-1 1 0 0 0,2-2-7 0 0,67-37 351 0 0,-67 36-345 0 0,1 0 0 0 0,-1 1 0 0 0,0-1 0 0 0,0 0 0 0 0,0-1 0 0 0,0 1 0 0 0,0 0 0 0 0,-1-1 0 0 0,1 0 0 0 0,-1 0 0 0 0,0 1 0 0 0,0-1 0 0 0,0 0 0 0 0,-1-1 0 0 0,0 1 0 0 0,1 0 0 0 0,-1 0 0 0 0,-1-1-1 0 0,1 1 1 0 0,-1 0 0 0 0,0-1 0 0 0,0 1 0 0 0,0 0 0 0 0,0-1 0 0 0,-1 1 0 0 0,1-1 0 0 0,-1 1 0 0 0,0 0 0 0 0,-1 0 0 0 0,1 0 0 0 0,-1 0 0 0 0,0 0 0 0 0,0 0 0 0 0,0 0 0 0 0,0 0 0 0 0,-1 1 0 0 0,0-1 0 0 0,-1-1-6 0 0,-22 2-2280 0 0,17 5-1409 0 0,2 3-3984 0 0,1-1-4837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12 0 0 0,'0'0'922'0'0,"0"0"-34"0"0,0 0-25 0 0,0 0 19 0 0,-4 0-17 0 0,-34-2 4479 0 0,13 1 7365 0 0,137 3-11111 0 0,19-5-1598 0 0,11 0 200 0 0,22 5-37 0 0,121-2 298 0 0,-65-6-191 0 0,-202 7-194 0 0,-33-2-3914 0 0,3 1-6864 0 0,7 0 1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26 0 0 0,'0'0'1558'0'0,"0"0"175"0"0,0 0-271 0 0,0 0-332 0 0,0 0-233 0 0,0 0-142 0 0,6-26 7889 0 0,-7 40-8210 0 0,1 0-1 0 0,0 0 1 0 0,3 10-434 0 0,0 11 309 0 0,-1 19 336 0 0,-2 1 0 0 0,-2-1 0 0 0,-9 50-645 0 0,0-25 649 0 0,3 26-649 0 0,-4 23 390 0 0,9-76 95 0 0,2 0 0 0 0,5 51-485 0 0,0-35 278 0 0,-2 11 60 0 0,9 140 383 0 0,3-106-509 0 0,-6-59-226 0 0,-3 1 0 0 0,-1 13 14 0 0,-4-68-180 0 0,0 0-170 0 0,-4 0-10878 0 0,3 1 724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6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56 0 0,'0'0'1502'0'0,"0"0"-151"0"0,0 0-58 0 0,0 0 94 0 0,0 0 56 0 0,0 0 60 0 0,0 0-36 0 0,0 0-208 0 0,0 0-257 0 0,0 0-209 0 0,0 0-122 0 0,0 0-67 0 0,0 0-13 0 0,4-8 3151 0 0,132 12 163 0 0,-35-1-3422 0 0,48 3-20 0 0,42 0 375 0 0,230-12-336 0 0,-326 5-447 0 0,69-1-108 0 0,-163 2 43 0 0,-1 0 0 0 0,0 0-1 0 0,0 0 1 0 0,1 0 0 0 0,-1 0-1 0 0,0 0 1 0 0,1 0-1 0 0,-1 0 1 0 0,0 0 0 0 0,0 0-1 0 0,1 0 1 0 0,-1 0 0 0 0,0 0-1 0 0,1 0 1 0 0,-1 0 0 0 0,0 0-1 0 0,0 0 1 0 0,1-1 0 0 0,-1 1-1 0 0,0 0 1 0 0,0 0-1 0 0,1 0 1 0 0,-1 0 0 0 0,0-1-1 0 0,0 1 1 0 0,1 0 0 0 0,-1 0-1 0 0,0 0 1 0 0,0-1 0 0 0,0 1-1 0 0,0 0 1 0 0,1 0-1 0 0,-1-1 1 0 0,0 1 0 0 0,0 0 10 0 0,-7-8-783 0 0,-6 0-3015 0 0,3 2-5611 0 0,4 4-1096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64 2937 0 0,'0'0'848'0'0,"0"0"-97"0"0,0 0-173 0 0,0 0-109 0 0,0 0 63 0 0,0 0 180 0 0,0 0 191 0 0,0 0 133 0 0,0 0 36 0 0,0 0-21 0 0,0 0-63 0 0,0 0-110 0 0,0 0-85 0 0,5-11-7 0 0,1-1-513 0 0,11-29 1127 0 0,-21 57-598 0 0,1 0 0 0 0,0 1 0 0 0,2-1 0 0 0,-1 4-802 0 0,-2 22 250 0 0,-43 289 1442 0 0,42-259-768 0 0,3 29-924 0 0,-3 43 560 0 0,-22 172 279 0 0,23-230-469 0 0,4 4-370 0 0,0-38 131 0 0,6 145 339 0 0,-6-197-504 0 0,0 0-11 0 0,0 0 18 0 0,-5-13-2913 0 0,1 3-2319 0 0,1 4-1204 0 0,2 0-3220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14 191 0 0 0,'0'0'213'0'0,"0"0"685"0"0,0 0 287 0 0,0 0 168 0 0,0 0 96 0 0,0 0 13 0 0,0 0-76 0 0,0 0-206 0 0,0 0-215 0 0,0 0-191 0 0,0 0-170 0 0,0 0-66 0 0,-3-6-60 0 0,-7-19-38 0 0,10 23-310 0 0,0 0-1 0 0,0 0 0 0 0,0 0 0 0 0,0 0 0 0 0,0-1 0 0 0,1 1 0 0 0,-1 0 0 0 0,1 0 0 0 0,-1 0 0 0 0,1 0 0 0 0,0 0 0 0 0,0 0 0 0 0,0 0 1 0 0,0 0-1 0 0,0 1 0 0 0,0-1 0 0 0,0 0 0 0 0,0 0 0 0 0,2-1-129 0 0,2-4 400 0 0,1-3 124 0 0,0 1 0 0 0,1-1 0 0 0,0 1 0 0 0,3-3-524 0 0,-7 10 44 0 0,-1-1 0 0 0,0 1 0 0 0,1 0 0 0 0,-1-1 0 0 0,1 1 0 0 0,0 0 0 0 0,0 0 0 0 0,0 1 0 0 0,0-1 0 0 0,0 1 0 0 0,0-1 0 0 0,0 1 0 0 0,1 0-1 0 0,-1 0 1 0 0,0 1 0 0 0,4-1-44 0 0,-7 1-9 0 0,1 0-1 0 0,0 0 0 0 0,-1 1 0 0 0,1-1 0 0 0,-1 1 0 0 0,1-1 1 0 0,0 0-1 0 0,-1 1 0 0 0,1-1 0 0 0,-1 1 0 0 0,1 0 1 0 0,-1-1-1 0 0,0 1 0 0 0,1-1 0 0 0,-1 1 0 0 0,1 0 1 0 0,-1-1-1 0 0,0 1 0 0 0,0 0 0 0 0,1-1 0 0 0,-1 1 1 0 0,0 0-1 0 0,0-1 0 0 0,0 1 0 0 0,0 0 0 0 0,0 0 1 0 0,0-1-1 0 0,0 1 0 0 0,0 0 0 0 0,0 0 10 0 0,0 30 388 0 0,0-23-310 0 0,-2 16 134 0 0,0 1-1 0 0,-4 16-211 0 0,2-16 100 0 0,1-1 0 0 0,0 19-100 0 0,3-34 51 0 0,-1 22-30 0 0,1-30-9 0 0,0 0 0 0 0,0 0 0 0 0,1 0 0 0 0,-1 0 0 0 0,0 1-1 0 0,0-1 1 0 0,1 0 0 0 0,-1 0 0 0 0,0 0 0 0 0,1 0 0 0 0,-1 0 0 0 0,1 0-1 0 0,-1 0 1 0 0,1 0 0 0 0,0 0 0 0 0,-1 0 0 0 0,1 0 0 0 0,0 0 0 0 0,0 0 0 0 0,0 0-12 0 0,0-1 73 0 0,0 0 0 0 0,0 0 0 0 0,0 0 0 0 0,0 0 0 0 0,0 0 0 0 0,0 0 1 0 0,-1 0-1 0 0,1 0 0 0 0,0 0 0 0 0,0 0 0 0 0,0 0 0 0 0,0-1 1 0 0,0 1-1 0 0,0 0 0 0 0,0-1 0 0 0,0 1 0 0 0,-1-1 0 0 0,1 1 1 0 0,0-1-1 0 0,0 1 0 0 0,-1-1 0 0 0,1 0 0 0 0,0 0-73 0 0,20-20 230 0 0,-15 15-125 0 0,8-9-72 0 0,-2 0 0 0 0,0-1 0 0 0,0 0 0 0 0,-2-1-1 0 0,0 0 1 0 0,4-11-33 0 0,0-2 46 0 0,-2-1-1 0 0,-1 0 1 0 0,3-19-46 0 0,-12 15 827 0 0,-15 59-1590 0 0,6-8 779 0 0,0 1 0 0 0,0-1 0 0 0,2 1 0 0 0,0 1 0 0 0,1-1 1 0 0,1 1-1 0 0,1-1 0 0 0,0 1 0 0 0,1 0 0 0 0,2 17-16 0 0,-1-32 50 0 0,0 0-1 0 0,1 0 1 0 0,-1 0 0 0 0,1 0-1 0 0,0 0 1 0 0,0 0 0 0 0,0-1-1 0 0,0 1 1 0 0,1 0 0 0 0,-1-1-1 0 0,1 1 1 0 0,0-1-1 0 0,-1 1 1 0 0,1-1 0 0 0,0 0-1 0 0,0 0 1 0 0,1 0 0 0 0,-1 0-1 0 0,0 0-49 0 0,24 10-1673 0 0,4-9-7556 0 0,-27-3-389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30 3633 0 0,'0'0'3043'0'0,"0"0"-1716"0"0,0 0-569 0 0,0 0-118 0 0,0 0 56 0 0,0 0 147 0 0,0 0 205 0 0,0 0 97 0 0,0 0-72 0 0,0 0-194 0 0,0 0-183 0 0,0 0-144 0 0,0 0-125 0 0,-1-5-77 0 0,-6-13-34 0 0,7 17-281 0 0,-1 1 1 0 0,1 0-1 0 0,0-1 0 0 0,-1 1 0 0 0,1-1 0 0 0,0 1 0 0 0,-1 0 0 0 0,1-1 0 0 0,-1 1 0 0 0,1 0 0 0 0,0-1 1 0 0,-1 1-1 0 0,1 0 0 0 0,-1 0 0 0 0,1-1 0 0 0,-1 1 0 0 0,1 0 0 0 0,-1 0 0 0 0,1 0 0 0 0,-1 0 0 0 0,1 0 1 0 0,-1 0-1 0 0,0 0 0 0 0,1 0 0 0 0,-1 0 0 0 0,1 0 0 0 0,-1 0 0 0 0,1 0 0 0 0,-1 0 0 0 0,1 0 0 0 0,-1 0 1 0 0,1 1-1 0 0,-1-1 0 0 0,1 0 0 0 0,-1 0 0 0 0,1 1 0 0 0,-1-1 0 0 0,1 0 0 0 0,0 0 0 0 0,-1 1-35 0 0,-15 11 562 0 0,12-8-474 0 0,1 1 0 0 0,0-1 0 0 0,0 1 0 0 0,1 0 0 0 0,-1 0 0 0 0,1 0 0 0 0,0 0 0 0 0,0 0 0 0 0,0 1-1 0 0,1-1 1 0 0,0 1 0 0 0,0-1 0 0 0,1 0 0 0 0,-1 5-88 0 0,0 5 274 0 0,1 1-1 0 0,1 0 0 0 0,0 0 1 0 0,3 7-274 0 0,9 27 724 0 0,-10-42-598 0 0,0 0-1 0 0,-1 0 1 0 0,1 0-1 0 0,-2 0 1 0 0,1 1-1 0 0,-1-1 0 0 0,-1 1 1 0 0,1-1-1 0 0,-1 1 1 0 0,-1-1-1 0 0,0 4-125 0 0,0-10 61 0 0,1 0 0 0 0,-1 0 0 0 0,0-1 0 0 0,0 1 0 0 0,0 0 1 0 0,0-1-1 0 0,0 1 0 0 0,0 0 0 0 0,0-1 0 0 0,-1 1 0 0 0,1-1 0 0 0,-1 0 0 0 0,1 1 0 0 0,-1-1 0 0 0,1 0 0 0 0,-1 0 0 0 0,0 0 0 0 0,0 0 0 0 0,1 0 0 0 0,-1-1 1 0 0,0 1-1 0 0,0 0 0 0 0,0-1 0 0 0,-1 1-61 0 0,-23 1-3264 0 0,13-3-2108 0 0,1-2-3537 0 0,8 2 1167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8858 0 0,'0'0'1384'0'0,"0"0"-920"0"0,0 0 8 0 0,0 0 321 0 0,0 0 279 0 0,0 0 40 0 0,0 0-136 0 0,72-14-248 0 0,-57 12-264 0 0,4-2-223 0 0,0 2-185 0 0,1-1-232 0 0,-1 1-497 0 0,-3 0-1863 0 0,-6 0-6946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0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2 0 0 0,'0'0'244'0'0,"0"0"982"0"0,0 0 370 0 0,0 0-45 0 0,0 0-161 0 0,0 0-262 0 0,0 0-212 0 0,0 0-150 0 0,-6 0-138 0 0,-16 0-237 0 0,4 0 2710 0 0,3-1 1212 0 0,5 1-2008 0 0,23 3-1253 0 0,27 3-402 0 0,1-2 0 0 0,0-2-1 0 0,34-3-649 0 0,9 0 248 0 0,466 4 602 0 0,-329-4-612 0 0,95-2-141 0 0,-296 0 641 0 0,-20 2-2560 0 0,-11 4-7732 0 0,7-2-1597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5.7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24 9018 0 0,'0'0'6327'0'0,"0"0"-4092"0"0,0 0-1068 0 0,0 0 41 0 0,0 0-2 0 0,0 0-65 0 0,0 0-101 0 0,0 0-161 0 0,0 0-148 0 0,0 0-130 0 0,0 0-120 0 0,0 0-115 0 0,0 0-90 0 0,-1-3-86 0 0,-8-3 314 0 0,4 32 397 0 0,2-11-706 0 0,-18 149 921 0 0,14-143-2868 0 0,7-21 933 0 0,0-8-9743 0 0,0 8 9590 0 0,0-3-8960 0 0</inkml:trace>
  <inkml:trace contextRef="#ctx0" brushRef="#br0" timeOffset="491.632">134 76 0 0 0,'0'0'1599'0'0,"0"0"1568"0"0,0 0 243 0 0,0 0-297 0 0,0 0-422 0 0,0 0-448 0 0,0 0-366 0 0,0 0-286 0 0,0 0-207 0 0,0 0-166 0 0,0 0-179 0 0,3-1-160 0 0,8-5-159 0 0,-8 5-147 0 0,-3 1-102 0 0,0 0-118 0 0,0 0-89 0 0,0 0-80 0 0,0 0-69 0 0,-1 23 652 0 0,-3 67-510 0 0,1-88-1656 0 0,3-2-3505 0 0,0 0-4789 0 0,0-1-1674 0 0</inkml:trace>
  <inkml:trace contextRef="#ctx0" brushRef="#br0" timeOffset="886.125">224 1 7122 0 0,'0'0'2939'0'0,"0"0"-728"0"0,0 0-596 0 0,0 0-336 0 0,0 0-319 0 0,0 0-185 0 0,0 0-55 0 0,0 0 4 0 0,0 0 27 0 0,0 0 24 0 0,0 0 12 0 0,0 0-20 0 0,0 0-63 0 0,4 5-76 0 0,97 65 2260 0 0,-100-69-2863 0 0,0-1 0 0 0,0 1 0 0 0,0 0 0 0 0,0-1 0 0 0,0 1 0 0 0,0 0 0 0 0,-1-1 0 0 0,1 1 0 0 0,0 0 0 0 0,0 0 0 0 0,-1 0 0 0 0,1 0 0 0 0,0 0 0 0 0,-1 0 0 0 0,1 0 0 0 0,-1 0 0 0 0,1 0 0 0 0,-1 0 0 0 0,0 0 0 0 0,1 0 0 0 0,-1 0 0 0 0,0 0-1 0 0,0 0 1 0 0,0 0 0 0 0,0 0 0 0 0,0 0 0 0 0,0 0 0 0 0,0 1 0 0 0,0-1 0 0 0,0 0 0 0 0,0 0 0 0 0,-1 0 0 0 0,1 0 0 0 0,0 0 0 0 0,-1 0 0 0 0,1 0 0 0 0,-1 0 0 0 0,1 0 0 0 0,-1 0 0 0 0,0 0 0 0 0,1 0 0 0 0,-1 0 0 0 0,0-1 0 0 0,0 1 0 0 0,1 0-1 0 0,-2 0-24 0 0,-42 46 680 0 0,37-40-635 0 0,-101 93 230 0 0,114-102-5303 0 0,1-1 365 0 0,-2 0-3570 0 0,-1 1-1636 0 0</inkml:trace>
  <inkml:trace contextRef="#ctx0" brushRef="#br0" timeOffset="1239.467">595 33 17852 0 0,'0'0'1233'0'0,"0"0"-111"0"0,0 0-126 0 0,0 0-121 0 0,0 0-159 0 0,0 0-129 0 0,0 0-124 0 0,0 0-71 0 0,0 0-56 0 0,0 0-51 0 0,0 0-38 0 0,-12 3-68 0 0,-82 30 109 0 0,85-27-218 0 0,-46 31-97 0 0,54-36 45 0 0,1 0 0 0 0,-1 0 0 0 0,0 1 0 0 0,0-1 0 0 0,1 0 1 0 0,-1 0-1 0 0,0 1 0 0 0,1-1 0 0 0,0 0 0 0 0,-1 1 0 0 0,1-1 0 0 0,0 0 1 0 0,-1 1-1 0 0,1-1 0 0 0,0 0 0 0 0,0 1 0 0 0,0-1 0 0 0,0 1 0 0 0,0-1 0 0 0,1 0 1 0 0,-1 1-1 0 0,0-1 0 0 0,1 0 0 0 0,-1 1 0 0 0,1-1 0 0 0,-1 0 0 0 0,1 1 1 0 0,0-1-1 0 0,-1 0 0 0 0,1 0 0 0 0,0 0 0 0 0,0 0 0 0 0,0 0 0 0 0,0 0 1 0 0,0 0-1 0 0,0 0 0 0 0,0 0 0 0 0,0 0 0 0 0,0 0 0 0 0,0-1 0 0 0,1 1 1 0 0,-1 0-1 0 0,1-1-18 0 0,124 68-232 0 0,-123-68-7846 0 0,-3-1 638 0 0,0 1-3204 0 0</inkml:trace>
  <inkml:trace contextRef="#ctx0" brushRef="#br0" timeOffset="1510.158">664 65 11170 0 0,'0'0'2161'0'0,"0"0"-550"0"0,0 0-542 0 0,0 0-179 0 0,0 0 90 0 0,0 0 216 0 0,0 0 101 0 0,0 0-78 0 0,0 0-199 0 0,0 0-212 0 0,0 0-128 0 0,0 0-130 0 0,0 0-105 0 0,-1 10-58 0 0,-10 91 358 0 0,9-95-780 0 0,1-2-2866 0 0,1-3-1936 0 0,-1 1-3300 0 0,1-2-2181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2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20 4937 0 0,'0'0'914'0'0,"0"0"214"0"0,0 0 140 0 0,0 0 122 0 0,0 0 101 0 0,0 0 38 0 0,0 0-20 0 0,0 0-117 0 0,0 0-176 0 0,0 0-224 0 0,0 0-258 0 0,-3-4-237 0 0,0-2-423 0 0,-4-4 203 0 0,6 11-251 0 0,1 0 0 0 0,-1 0 0 0 0,0 0-1 0 0,1 1 1 0 0,-1-1 0 0 0,1 0 0 0 0,0 0-1 0 0,-1 0 1 0 0,1 1 0 0 0,0-1 0 0 0,0 0 0 0 0,0 1-1 0 0,0-1 1 0 0,0 0 0 0 0,0 1-26 0 0,-7 86 2643 0 0,6 65-2643 0 0,1-101 499 0 0,0-52-475 0 0,0 0 0 0 0,0 0-5 0 0,0 0-26 0 0,0 0-29 0 0,-1-5-3517 0 0,1 0-2107 0 0,0 4 1499 0 0,0-1-5366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5625 0 0,'0'0'827'0'0,"0"0"-29"0"0,0 0-13 0 0,0 0 138 0 0,0 0 234 0 0,0 0 188 0 0,0 0 48 0 0,0 0-128 0 0,0 0-274 0 0,0 0-237 0 0,0 0-172 0 0,0 0-137 0 0,0 0-103 0 0,8-6-76 0 0,23-21-54 0 0,-30 26-183 0 0,0 1-1 0 0,0-1 1 0 0,-1 1-1 0 0,1-1 1 0 0,0 1-1 0 0,0-1 1 0 0,0 1-1 0 0,0-1 1 0 0,0 1-1 0 0,0 0 1 0 0,0 0-1 0 0,0-1 1 0 0,0 1-1 0 0,0 0 0 0 0,0 0 1 0 0,0 0-1 0 0,0 0 1 0 0,0 0-1 0 0,0 0 1 0 0,0 0-1 0 0,0 0 1 0 0,0 1-1 0 0,0-1 1 0 0,0 0-1 0 0,-1 1 1 0 0,1-1-1 0 0,0 0 0 0 0,0 1 1 0 0,0-1-1 0 0,0 1 1 0 0,0 0-1 0 0,0 0-28 0 0,2 1 128 0 0,0 1 0 0 0,-1 0-1 0 0,1 0 1 0 0,-1 0-1 0 0,1 0 1 0 0,0 4-128 0 0,0-3 144 0 0,26 48 688 0 0,-25-43-725 0 0,0-1 1 0 0,1 1-1 0 0,0-1 0 0 0,0 1 0 0 0,1-1 0 0 0,0-1 0 0 0,1 1 1 0 0,6 6-108 0 0,-10-12-549 0 0,2 2 890 0 0,-4-3-5148 0 0,0-1-4678 0 0,0 0 2764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3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4377 0 0,'0'0'1674'0'0,"0"0"75"0"0,0 0-100 0 0,0 0-161 0 0,0 0-206 0 0,0 0-273 0 0,0 0-279 0 0,0 0-265 0 0,0 0-208 0 0,0 0-103 0 0,0 0 17 0 0,0 0 58 0 0,0 0 76 0 0,-4 4 50 0 0,-13 16 656 0 0,1 1 0 0 0,2 1 1 0 0,-8 14-1012 0 0,-26 39 1344 0 0,42-68-1220 0 0,4-5-93 0 0,0 1-1 0 0,0-1 1 0 0,0 1 0 0 0,0-1 0 0 0,1 1-1 0 0,-1 0 1 0 0,1 0 0 0 0,-1 0-1 0 0,0 3-30 0 0,2-6-76 0 0,0 0-46 0 0,0 0-65 0 0,0 0-82 0 0,0 0-115 0 0,7-9-12646 0 0,-5 6 6426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4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1128 0 0,'0'0'2074'0'0,"0"0"-443"0"0,0 0-231 0 0,0 0-9 0 0,0 0 102 0 0,0 0 76 0 0,0 0 45 0 0,0 0-95 0 0,0 0-245 0 0,0 0-234 0 0,0 0-183 0 0,0 0-127 0 0,0 0-77 0 0,7 4 5343 0 0,22 15-6096 0 0,-15-9 109 0 0,0 0 0 0 0,0 0 0 0 0,1-1 0 0 0,0-1 0 0 0,12 4-9 0 0,-1 1 27 0 0,-45 9 532 0 0,-12 10-542 0 0,3-4-4 0 0,0 2-1 0 0,3 1 1 0 0,-3 6-13 0 0,24-34 164 0 0,4-4-2868 0 0,3-2-5680 0 0,-2 2-2702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74 0 0 0,'0'0'249'0'0,"0"0"688"0"0,0 0 205 0 0,0 0 20 0 0,0 0 29 0 0,0 0-28 0 0,0 0-14 0 0,0 0 30 0 0,-3-1-110 0 0,-43-11 6040 0 0,64 14-3852 0 0,19-7-2607 0 0,-24 3-247 0 0,76-6 1058 0 0,36 4-1461 0 0,-34 1 378 0 0,264-15 792 0 0,-55 13-693 0 0,-90-3-336 0 0,-128 3-77 0 0,-82 5-50 0 0,0 0 4 0 0,0 0 7 0 0,0 0 11 0 0,0 0-4 0 0,0 0-5 0 0,0 0 1 0 0,0 0-10 0 0,0 0-8 0 0,0 0-26 0 0,0 0-7 0 0,0 0-13 0 0,0 0 20 0 0,0 0 1 0 0,0 0-1 0 0,-2-2-3110 0 0,-1 0-6645 0 0,2 2-1185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8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32 5473 0 0,'0'0'3360'0'0,"0"0"-2362"0"0,0 0-516 0 0,0 0 147 0 0,0 0 248 0 0,0 0 263 0 0,0 0 168 0 0,0 0 47 0 0,0 0-80 0 0,0 0-184 0 0,0 0-190 0 0,0 0-159 0 0,-2-7-133 0 0,-3-9-396 0 0,2 8 90 0 0,2 8 866 0 0,-7 84-344 0 0,4 0-1 0 0,3 2-824 0 0,1-86 18 0 0,0 0-21 0 0,0 0-8 0 0,0 0-14 0 0,0 0-27 0 0,0 0-51 0 0,1-8-4832 0 0,-2 5-977 0 0,1 1-4823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8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10498 0 0,'0'0'963'0'0,"0"0"-113"0"0,0 0-113 0 0,0 0 95 0 0,0 0 209 0 0,0 0 204 0 0,0 0 91 0 0,0 0-107 0 0,0 0-229 0 0,0 0-235 0 0,0 0-172 0 0,0 0-123 0 0,0 0-79 0 0,1-4-44 0 0,3-13-27 0 0,-2 12-32 0 0,-2 5-63 0 0,0 0-63 0 0,0 0-64 0 0,0 0-68 0 0,0 0-26 0 0,12 26-114 0 0,16 41 328 0 0,-17-49-1180 0 0,-8-15-4425 0 0,1-1-5168 0 0,-4-2 3927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9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7 2369 0 0,'0'0'1760'0'0,"0"0"-22"0"0,0 0-67 0 0,0 0 77 0 0,0 0 56 0 0,0 0 57 0 0,0 0-74 0 0,0 0-235 0 0,0 0-337 0 0,0 0-373 0 0,0 0-301 0 0,0 0-213 0 0,-3-6 574 0 0,-8 50 973 0 0,2 1 1 0 0,-2 44-1876 0 0,11-80 58 0 0,-1 0-1 0 0,-1-1 1 0 0,1 1-1 0 0,-1-1 1 0 0,0 1 0 0 0,-1-1-1 0 0,0 0 1 0 0,-1 0-1 0 0,1 0 1 0 0,-2 1-58 0 0,2-5 41 0 0,1-1 1 0 0,0 0-1 0 0,-1 0 1 0 0,0 0-1 0 0,0-1 1 0 0,0 1-1 0 0,0 0 1 0 0,0-1-1 0 0,0 0 1 0 0,-1 0-1 0 0,1 0 1 0 0,-1 0-1 0 0,1-1 1 0 0,-1 1-1 0 0,0-1 0 0 0,0 0 1 0 0,0 0-1 0 0,1 0 1 0 0,-1-1-1 0 0,0 1 1 0 0,0-1-1 0 0,0 0 1 0 0,-1 0-42 0 0,3 0 11 0 0,1 0 1 0 0,0 0-1 0 0,-1 0 1 0 0,1 0-1 0 0,0 0 0 0 0,-1-1 1 0 0,1 1-1 0 0,0 0 1 0 0,-1-1-1 0 0,1 1 1 0 0,0-1-1 0 0,0 0 1 0 0,-1 1-1 0 0,1-1 0 0 0,0 0 1 0 0,0 0-1 0 0,0 0 1 0 0,0 0-1 0 0,-1 0-11 0 0,-1-5-3394 0 0,2 0-3567 0 0,1 5-4299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0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4 6585 0 0,'0'0'1217'0'0,"0"0"123"0"0,0 0 40 0 0,0 0 105 0 0,0 0 51 0 0,0 0-93 0 0,0 0-156 0 0,0 0-195 0 0,0 0-181 0 0,0 0-152 0 0,0 0-151 0 0,-3-2-155 0 0,-6 0-216 0 0,9 8-19 0 0,13 16 134 0 0,-7-14-264 0 0,-2-3 22 0 0,0 1 0 0 0,1-2-1 0 0,-1 1 1 0 0,1 0 0 0 0,0-1 0 0 0,0 0 0 0 0,1 0-1 0 0,-1-1 1 0 0,1 1 0 0 0,4 1-110 0 0,12 5 313 0 0,-1-2 1 0 0,10 2-314 0 0,-23-7 41 0 0,-23 22 2191 0 0,-54 104-2208 0 0,32-58 18 0 0,-28 39-42 0 0,63-104-497 0 0,9-12-3570 0 0,-2 1-4968 0 0,-1 3-2013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2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 0 0,'0'0'995'0'0,"0"0"121"0"0,0 0 255 0 0,0 0 276 0 0,0 0 169 0 0,0 0-43 0 0,0 0-237 0 0,0 0-306 0 0,0 0-307 0 0,0 0-219 0 0,0 0-128 0 0,1 1 4523 0 0,5 4-3618 0 0,64 1 1259 0 0,57-4-2740 0 0,-42-1 237 0 0,346-2 837 0 0,-167-1-903 0 0,54-14 83 0 0,-277 13-241 0 0,-32 2 62 0 0,-13 1-1495 0 0,-6-1-2964 0 0,2 1-4430 0 0,3 0-1423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3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28 0 0 0,'0'0'2618'0'0,"0"0"-176"0"0,0 0 36 0 0,0 0 165 0 0,0 0-1 0 0,0 0-131 0 0,0 0-284 0 0,0 0-437 0 0,0 0-370 0 0,0 0-258 0 0,0 0-187 0 0,0 0-118 0 0,0 0-94 0 0,-1-5-83 0 0,0-17 1254 0 0,-16 104-523 0 0,1 47-882 0 0,14-126-485 0 0,3-2-13688 0 0,2-4 9098 0 0,-2 1-5582 0 0</inkml:trace>
  <inkml:trace contextRef="#ctx0" brushRef="#br0" timeOffset="331.522">94 73 7362 0 0,'0'0'2436'0'0,"0"0"-238"0"0,0 0-80 0 0,0 0-149 0 0,0 0-282 0 0,0 0-393 0 0,0 0-460 0 0,0 0-354 0 0,0 0-210 0 0,0 0-79 0 0,0 0-2 0 0,0 0 9 0 0,-3 5 21 0 0,-17 46 584 0 0,20-49-756 0 0,-1-1 1 0 0,1 0 0 0 0,0 1-1 0 0,0-1 1 0 0,0 1-1 0 0,0-1 1 0 0,0 0-1 0 0,0 1 1 0 0,0-1-1 0 0,0 0 1 0 0,0 1-1 0 0,1-1 1 0 0,-1 1 0 0 0,0-1-1 0 0,1 0 1 0 0,-1 0-1 0 0,1 1 1 0 0,0-1-1 0 0,-1 0 1 0 0,1 0-1 0 0,0 0 1 0 0,0 1-1 0 0,0-1 1 0 0,0 0 0 0 0,0 0-1 0 0,0 0 1 0 0,0-1-1 0 0,0 1 1 0 0,0 0-1 0 0,0 0 1 0 0,1-1-1 0 0,-1 1 1 0 0,0 0-1 0 0,0-1 1 0 0,1 1 0 0 0,-1-1-1 0 0,1 0 1 0 0,-1 1-1 0 0,0-1 1 0 0,1 0-1 0 0,-1 0 1 0 0,0 0-1 0 0,1 0 1 0 0,0 0-48 0 0,0 0 50 0 0,0 1 0 0 0,0-1 0 0 0,0 0 0 0 0,0 0 0 0 0,0 0 0 0 0,-1 0 0 0 0,1 0 0 0 0,0 0 0 0 0,0-1 0 0 0,0 1 0 0 0,0 0 0 0 0,0-1 0 0 0,0 0 0 0 0,0 1 0 0 0,0-1 0 0 0,-1 0 0 0 0,1 0 0 0 0,0 0 0 0 0,-1 0 0 0 0,1 0 0 0 0,-1-1 0 0 0,1 1 0 0 0,-1 0 0 0 0,1-1 0 0 0,-1 1 0 0 0,0-1 0 0 0,0 0 0 0 0,0 1 0 0 0,0-1 0 0 0,0 0 0 0 0,0 1 0 0 0,0-1 0 0 0,0 0 0 0 0,-1 0 0 0 0,1 0 0 0 0,-1 0 0 0 0,1 0 0 0 0,-1 0 0 0 0,0 0 0 0 0,0 0 0 0 0,0 0 0 0 0,0 0 0 0 0,0 0 0 0 0,0 0 0 0 0,-1 0 0 0 0,1 1 0 0 0,-1-1 0 0 0,1 0 0 0 0,-1 0 0 0 0,0 0 0 0 0,1 0 0 0 0,-1 1 0 0 0,0-1 0 0 0,0 0 0 0 0,0 1 0 0 0,-1-2-50 0 0,-31-40-2856 0 0,33 42-261 0 0,1 0-10895 0 0,0 1 11009 0 0,-1 0 2957 0 0,2 0-4060 0 0</inkml:trace>
  <inkml:trace contextRef="#ctx0" brushRef="#br0" timeOffset="717.425">152 21 0 0 0,'0'0'1318'0'0,"0"0"1173"0"0,0 0 396 0 0,0 0-96 0 0,0 0-321 0 0,0 0-424 0 0,0 0-503 0 0,0 0-481 0 0,0 0-413 0 0,0 0-332 0 0,0 0-179 0 0,0 0-44 0 0,0 0 485 0 0,3 4-245 0 0,1 1 1 0 0,-1-1-1 0 0,1 0 0 0 0,0 0 0 0 0,1-1 0 0 0,-1 1 1 0 0,1-1-1 0 0,-1 0 0 0 0,1 0 0 0 0,0-1 0 0 0,0 1 1 0 0,0-1-1 0 0,1 0 0 0 0,-1 0 0 0 0,1-1-334 0 0,44 24 1094 0 0,-48-24-1058 0 0,-1 1-1 0 0,0-1 1 0 0,0 0 0 0 0,0 1 0 0 0,0-1-1 0 0,0 1 1 0 0,-1-1 0 0 0,1 1 0 0 0,0-1 0 0 0,-1 1-1 0 0,1-1 1 0 0,-1 1 0 0 0,1 0 0 0 0,-1-1-1 0 0,0 1 1 0 0,0 0 0 0 0,0-1 0 0 0,0 1-1 0 0,0 0 1 0 0,0-1 0 0 0,0 1 0 0 0,0 0 0 0 0,-1-1-1 0 0,1 1 1 0 0,-1 0 0 0 0,1-1 0 0 0,-1 1-1 0 0,0-1 1 0 0,1 1 0 0 0,-1-1 0 0 0,0 1-1 0 0,0-1 1 0 0,0 0 0 0 0,0 1 0 0 0,-1 0-36 0 0,-40 47 860 0 0,-46 27-337 0 0,90-67-3512 0 0,8-11-2504 0 0,-2-1-3582 0 0,-4 1-495 0 0</inkml:trace>
  <inkml:trace contextRef="#ctx0" brushRef="#br0" timeOffset="1126.678">464 26 13435 0 0,'0'0'1956'0'0,"0"0"-629"0"0,0 0-411 0 0,0 0-45 0 0,0 0-11 0 0,0 0-26 0 0,0 0-18 0 0,0 0-93 0 0,0 0-72 0 0,0 0-51 0 0,0 0-49 0 0,0 0-63 0 0,0 0-87 0 0,-3 5-58 0 0,-110 110 775 0 0,113-113-1117 0 0,0 0 1 0 0,1 1 0 0 0,-1-1 0 0 0,0 0-1 0 0,1 0 1 0 0,0 0 0 0 0,-1 0 0 0 0,1 0-1 0 0,0 0 1 0 0,0 0 0 0 0,0 0 0 0 0,0 0 0 0 0,1 0-1 0 0,-1-1 1 0 0,0 1 0 0 0,1 0 0 0 0,-1-1-1 0 0,1 1 1 0 0,0-1 0 0 0,-1 0 0 0 0,1 1 0 0 0,0-1-1 0 0,0 0 1 0 0,0 0 0 0 0,0 0 0 0 0,0 0-1 0 0,1 0-1 0 0,8 7 35 0 0,74 59 532 0 0,-86-67-368 0 0,-2-3-1596 0 0,1-8-6371 0 0,2 8 820 0 0,0 1-3677 0 0</inkml:trace>
  <inkml:trace contextRef="#ctx0" brushRef="#br0" timeOffset="1464.875">540 102 10234 0 0,'0'0'2067'0'0,"0"0"-204"0"0,0 0-48 0 0,0 0-176 0 0,0 0-326 0 0,0 0-377 0 0,0 0-325 0 0,0 0-197 0 0,0 0-100 0 0,0 0-54 0 0,0 0-56 0 0,0 0-41 0 0,0 0-34 0 0,-8 7-42 0 0,-22 23 2 0 0,29-29-46 0 0,0 0 0 0 0,0 0 0 0 0,1 0 0 0 0,-1 0 0 0 0,1 0 0 0 0,-1 0 0 0 0,1 0 0 0 0,-1 1 0 0 0,1-1 0 0 0,0 0 0 0 0,-1 0 0 0 0,1 0 0 0 0,0 0 0 0 0,0 1 0 0 0,0-1 0 0 0,0 0 0 0 0,0 0 0 0 0,0 0 0 0 0,0 1 0 0 0,0-1 0 0 0,0 0 0 0 0,1 0 0 0 0,-1 0 0 0 0,1 0 0 0 0,-1 1 0 0 0,0-1 0 0 0,1 0 0 0 0,0 0 0 0 0,-1 0 0 0 0,1 0 0 0 0,0 0 0 0 0,-1 0 0 0 0,1 0 0 0 0,0-1 0 0 0,0 1 0 0 0,0 0 0 0 0,0 0 0 0 0,0-1 0 0 0,0 1 0 0 0,0 0 0 0 0,0-1 0 0 0,0 1 0 0 0,0-1-1 0 0,0 1 1 0 0,0-1 0 0 0,1 0 0 0 0,-1 1 0 0 0,0-1 0 0 0,0 0 0 0 0,0 0 0 0 0,1 0 0 0 0,-1 0 0 0 0,0 0 0 0 0,0 0 0 0 0,0 0 0 0 0,1 0 0 0 0,-1-1 0 0 0,0 1 0 0 0,0 0 0 0 0,1-1-43 0 0,-2 1 36 0 0,1 1-1 0 0,0-1 1 0 0,0 0-1 0 0,0 0 0 0 0,0 0 1 0 0,0 0-1 0 0,0-1 1 0 0,0 1-1 0 0,0 0 1 0 0,0 0-1 0 0,0 0 1 0 0,-1-1-1 0 0,1 1 0 0 0,0 0 1 0 0,0-1-1 0 0,0 1 1 0 0,0-1-1 0 0,-1 1 1 0 0,1-1-1 0 0,0 1 1 0 0,0-1-1 0 0,-1 0 0 0 0,1 1 1 0 0,-1-1-1 0 0,1 0 1 0 0,0 0-1 0 0,-1 1 1 0 0,1-1-1 0 0,-1 0 1 0 0,0 0-1 0 0,1 0 0 0 0,-1 0 1 0 0,0 1-1 0 0,1-1 1 0 0,-1 0-1 0 0,0 0 1 0 0,0 0-1 0 0,0 0 1 0 0,0 0-1 0 0,0 0 0 0 0,0 0 1 0 0,0 0-1 0 0,0 0 1 0 0,0 0-36 0 0,-23-41 153 0 0,10 20-959 0 0,13 18-1347 0 0,7 3-13237 0 0,-4 1 12426 0 0,0 0-2153 0 0</inkml:trace>
  <inkml:trace contextRef="#ctx0" brushRef="#br0" timeOffset="1710.551">627 69 3873 0 0,'0'0'3761'0'0,"0"0"-409"0"0,0 0-396 0 0,0 0-480 0 0,0 0-481 0 0,0 0-424 0 0,0 0-348 0 0,0 0-231 0 0,0 0-149 0 0,0 0-153 0 0,0 0-150 0 0,0 0-140 0 0,0 0-152 0 0,2-4-89 0 0,0 1-166 0 0,-2 3 38 0 0,0 0-1 0 0,0 1 1 0 0,0-1-1 0 0,1 0 1 0 0,-1 1-1 0 0,0-1 1 0 0,0 0-1 0 0,0 0 1 0 0,1 1-1 0 0,-1-1 1 0 0,0 0-1 0 0,0 0 1 0 0,1 0-1 0 0,-1 0 1 0 0,0 1-1 0 0,0-1 1 0 0,1 0-1 0 0,-1 0 1 0 0,0 0-1 0 0,1 0 1 0 0,-1 0-1 0 0,0 0 1 0 0,1 0-1 0 0,-1 0-30 0 0,-18 129 771 0 0,9-105-2641 0 0,5-20-3142 0 0,1 0-4277 0 0,1-2-1115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 3441 0 0,'0'0'1705'0'0,"0"0"20"0"0,0 0-56 0 0,0 0 27 0 0,0 0 13 0 0,0 0-20 0 0,0 0-112 0 0,0 0-228 0 0,0 0-304 0 0,0 0-322 0 0,0 0-306 0 0,0 0-267 0 0,-3-1-226 0 0,-7-1-42 0 0,10 9 173 0 0,17 17 442 0 0,-15-21-395 0 0,4 3 38 0 0,-1 0 0 0 0,1-1 0 0 0,0 0 0 0 0,0 0 0 0 0,0 0 0 0 0,1-1 0 0 0,3 2-140 0 0,-3-3 43 0 0,0 2-1 0 0,-1-1 0 0 0,0 1 0 0 0,1 0 0 0 0,-1 0 0 0 0,3 5-42 0 0,-8-9 28 0 0,-1 0 1 0 0,1 0-1 0 0,0 1 0 0 0,-1-1 0 0 0,1 1 0 0 0,-1-1 0 0 0,0 0 0 0 0,1 1 0 0 0,-1-1 0 0 0,0 1 0 0 0,0-1 0 0 0,0 1 1 0 0,0-1-1 0 0,0 1 0 0 0,0-1 0 0 0,0 1 0 0 0,0-1 0 0 0,-1 1 0 0 0,1-1 0 0 0,0 0 0 0 0,-1 1 0 0 0,0-1 0 0 0,1 0 1 0 0,-1 1-1 0 0,0-1 0 0 0,1 0 0 0 0,-1 0 0 0 0,0 1 0 0 0,0-1 0 0 0,0 0 0 0 0,0 0 0 0 0,0 0 0 0 0,-1 0-28 0 0,-6 7 142 0 0,0 1 0 0 0,-1-2-1 0 0,-1 0 1 0 0,0 1-142 0 0,1-1 53 0 0,-20 12 164 0 0,22-15-182 0 0,0 1-1 0 0,0 0 1 0 0,1 0 0 0 0,-1 0 0 0 0,1 1 0 0 0,-3 3-35 0 0,9-7-302 0 0,-1 0 0 0 0,0 0-1 0 0,1 0 1 0 0,-1 0 0 0 0,1 0 0 0 0,0 0 0 0 0,0 0 0 0 0,-1 0-1 0 0,1 0 1 0 0,1 1 302 0 0,-2 5-8333 0 0,1-5-1993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4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10 5505 0 0,'0'0'1563'0'0,"0"0"128"0"0,0 0 12 0 0,0 0 72 0 0,0 0 0 0 0,0 0-145 0 0,0 0-195 0 0,0 0-331 0 0,0 0-321 0 0,0 0-243 0 0,0 0-170 0 0,0 0-120 0 0,0 0-91 0 0,-8-10 41 0 0,15 19-147 0 0,-1-1 1 0 0,1 0-1 0 0,1-1 1 0 0,0 0-1 0 0,0 0 0 0 0,0-1 1 0 0,0 0-1 0 0,1 0 1 0 0,0-1-1 0 0,3 1-53 0 0,-1 1 44 0 0,-10-6-22 0 0,-1-1 0 0 0,1 1 0 0 0,-1-1 0 0 0,0 1 0 0 0,0 0 0 0 0,1-1 0 0 0,-1 1 0 0 0,0-1 0 0 0,0 1 0 0 0,0 0 0 0 0,0-1 0 0 0,0 1 0 0 0,0-1 0 0 0,0 1 0 0 0,0 0 0 0 0,0-1 0 0 0,0 1 1 0 0,0 0-1 0 0,0-1 0 0 0,0 1 0 0 0,0-1 0 0 0,0 1 0 0 0,-1 0 0 0 0,1-1 0 0 0,0 1 0 0 0,0-1 0 0 0,-1 1 0 0 0,1-1 0 0 0,0 1 0 0 0,-1-1 0 0 0,1 1 0 0 0,-1-1 0 0 0,0 1-22 0 0,-16 23 292 0 0,13-20-226 0 0,-9 10 87 0 0,0 0 0 0 0,-2 0 0 0 0,1-2 0 0 0,-1 0 0 0 0,-14 8-153 0 0,-4 4 150 0 0,31-21-2147 0 0,5-3-6810 0 0,-1 0-1722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5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18 2425 0 0,'0'0'1619'0'0,"0"0"160"0"0,0 0 157 0 0,0 0 171 0 0,0 0 14 0 0,0 0-150 0 0,0 0-303 0 0,0 0-364 0 0,0 0-309 0 0,0 0-273 0 0,0 0-236 0 0,0 0-226 0 0,-3-3-208 0 0,-9-8-174 0 0,9 8-102 0 0,16 27 156 0 0,-1-16 258 0 0,-1 1 0 0 0,1-2 1 0 0,0 1-1 0 0,1-2 0 0 0,0 0 0 0 0,0 0 1 0 0,0-1-1 0 0,4 0-190 0 0,-9-2 27 0 0,-8-3-18 0 0,0 0 0 0 0,1 0-1 0 0,-1 1 1 0 0,0-1 0 0 0,1 0-1 0 0,-1 0 1 0 0,0 0-1 0 0,1 0 1 0 0,-1 1 0 0 0,0-1-1 0 0,0 0 1 0 0,1 0 0 0 0,-1 1-1 0 0,0-1 1 0 0,0 0-1 0 0,0 1 1 0 0,1-1 0 0 0,-1 0-1 0 0,0 1 1 0 0,0-1 0 0 0,0 0-1 0 0,0 1 1 0 0,0-1-1 0 0,0 0 1 0 0,1 1 0 0 0,-1-1-1 0 0,0 0 1 0 0,0 1 0 0 0,0-1-1 0 0,0 0 1 0 0,0 1-1 0 0,-1-1 1 0 0,1 0 0 0 0,0 1-1 0 0,0-1-8 0 0,-8 17 329 0 0,-16 10 102 0 0,-55 39 335 0 0,25-23-488 0 0,51-39-818 0 0,7-3-8223 0 0,-3-1 7303 0 0,0 0-9127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21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26 0 0 0,'0'0'1414'0'0,"0"0"174"0"0,0 0-17 0 0,0 0-183 0 0,0 0-181 0 0,0 0-109 0 0,0 0-46 0 0,-6-1 1220 0 0,-4-2 8839 0 0,237-4-9332 0 0,1-1-1435 0 0,2 4-58 0 0,125 2-207 0 0,-169 2-70 0 0,16-1-2 0 0,-146 5 4 0 0,-56-4 53 0 0,0 0 20 0 0,0 0 28 0 0,0 0 0 0 0,0 0-7 0 0,0 0-4 0 0,0 0-19 0 0,0 0-10 0 0,0 0-13 0 0,0 0-30 0 0,0 0-17 0 0,0 0-24 0 0,-11-2-5228 0 0,5 2-6979 0 0,4 0 3642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22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6409 0 0,'0'0'2614'0'0,"0"0"-1443"0"0,0 0-289 0 0,0 0 215 0 0,0 0 232 0 0,0 0 95 0 0,0 0-124 0 0,0 0-322 0 0,0 0-405 0 0,0 0-347 0 0,0 0-253 0 0,0 0-149 0 0,0 0 1 0 0,-9 0 283 0 0,11 5 3 0 0,0 0 1 0 0,1 0-1 0 0,-1-1 0 0 0,1 1 0 0 0,0-1 1 0 0,0 1-1 0 0,1-1 0 0 0,-1 0 0 0 0,1 0 0 0 0,0-1 1 0 0,2 3-112 0 0,7 3 638 0 0,-1-1 1 0 0,1 0-1 0 0,5 2-638 0 0,23 14 605 0 0,-44-21-445 0 0,0 0 0 0 0,0-1 1 0 0,0 1-1 0 0,0 0 1 0 0,-1-1-1 0 0,1 0 0 0 0,-1 0 1 0 0,-1 1-161 0 0,-1 1 156 0 0,-23 15 53 0 0,7-6 37 0 0,1 2 0 0 0,0 0 0 0 0,2 1 0 0 0,-12 12-246 0 0,25-15 657 0 0,6-8-3295 0 0,5-8-8669 0 0,-3 1 486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0 0 0,'1'0'4546'0'0,"0"2"20265"0"0,-1 1-23652 0 0,0 0-5505 0 0,12 202 4719 0 0,-13-197-3936 0 0,1-15-2867 0 0,4-2-3355 0 0,-2 7 3020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4681 0 0,'0'0'2487'0'0,"0"0"-732"0"0,0 0-290 0 0,0 0-129 0 0,0 0-92 0 0,0 0-65 0 0,0 0-53 0 0,0 0-84 0 0,0 0-173 0 0,0 0-204 0 0,0 0-159 0 0,0 0-113 0 0,0 0-88 0 0,7-5-47 0 0,20-13-34 0 0,-25 17-183 0 0,0 0 1 0 0,0 1-1 0 0,0-1 0 0 0,0 0 1 0 0,0 0-1 0 0,0 1 0 0 0,0-1 1 0 0,0 1-1 0 0,0 0 0 0 0,0 0 1 0 0,0 0-1 0 0,0 0 1 0 0,0 0-1 0 0,0 0 0 0 0,0 0 1 0 0,0 1-1 0 0,0-1 0 0 0,0 1 1 0 0,0-1-1 0 0,0 1 1 0 0,0 0-1 0 0,0 0 0 0 0,0-1 1 0 0,0 2-1 0 0,-1-1 0 0 0,1 0 1 0 0,0 0-1 0 0,-1 0 0 0 0,1 1-41 0 0,5 5 142 0 0,-1-1 0 0 0,1 1-1 0 0,-2 0 1 0 0,1 1-1 0 0,2 4-141 0 0,-4-6 137 0 0,52 67 631 0 0,-32-44-443 0 0,-22-26 719 0 0,0-1-3644 0 0,-5-5-12441 0 0,3 2 8966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0 3289 0 0,'0'0'1575'0'0,"0"0"121"0"0,0 0 27 0 0,0 0-25 0 0,0 0-158 0 0,0 0-246 0 0,0 0-287 0 0,0 0-219 0 0,0 0-115 0 0,0 0-49 0 0,0 0-9 0 0,0 0-11 0 0,0 0-30 0 0,-11 7-43 0 0,-13 8-2 0 0,2 1 0 0 0,0 2 1 0 0,0 1-530 0 0,-9 11 779 0 0,2 1 1 0 0,-13 21-780 0 0,40-47-3149 0 0,9-8-7253 0 0,-4 1 2575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2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12075 0 0,'0'0'1010'0'0,"0"0"-113"0"0,0 0-147 0 0,0 0-64 0 0,0 0-57 0 0,0 0-76 0 0,0 0-127 0 0,0 0-170 0 0,0 0-110 0 0,0 0-42 0 0,0 0 44 0 0,0 0 89 0 0,5 2 26 0 0,25 10 473 0 0,1 2 1 0 0,-2 1-1 0 0,8 6-736 0 0,5 2 897 0 0,18 6-897 0 0,-84-12 3075 0 0,-19 14-3204 0 0,9-1 294 0 0,0 0 0 0 0,3 3 0 0 0,0 0 0 0 0,1 4-165 0 0,28-35-47 0 0,0 0-4 0 0,1 1 0 0 0,-1-1 0 0 0,0 0 0 0 0,1 1 0 0 0,-1-1 0 0 0,1 1 0 0 0,0-1 0 0 0,0 1 0 0 0,0 0 0 0 0,0-1 0 0 0,0 3 51 0 0,1-5-376 0 0,0 0-208 0 0,0 0-414 0 0,0 0-6150 0 0,2-1 520 0 0,-1 0-1922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29 0 0 0,'0'0'768'0'0,"0"0"319"0"0,0 0 67 0 0,0 0-54 0 0,0 0-115 0 0,0 0-154 0 0,0 0-163 0 0,0 0-147 0 0,0 0-143 0 0,0 0-123 0 0,0 0-92 0 0,0 0-74 0 0,-1-1 703 0 0,-6-2 9260 0 0,5 2-10718 0 0,-10-22 1476 0 0,14 35 3467 0 0,-1 22-2976 0 0,2 22-1458 0 0,-3-53 175 0 0,4 16 171 0 0,-1 1 0 0 0,-1 0 1 0 0,-1 0-1 0 0,-1 0 0 0 0,-1 15-189 0 0,-4-26 1062 0 0,4-7-3134 0 0,1-6-9425 0 0,1 3 2993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17.6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15139 0 0,'0'0'2253'0'0,"0"0"-737"0"0,0 0-332 0 0,0 0 93 0 0,0 0 72 0 0,0 0-45 0 0,0 0-179 0 0,0 0-280 0 0,0 0-263 0 0,0 0-198 0 0,0 0-144 0 0,0 0-88 0 0,0 0-21 0 0,5-10 166 0 0,-6 64 990 0 0,5-14-187 0 0,-2-20-2844 0 0,-1 0-8272 0 0,-1-17-1964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5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5489 0 0,'0'0'1274'0'0,"0"0"-3"0"0,0 0 132 0 0,0 0 220 0 0,0 0 130 0 0,0 0-67 0 0,0 0-236 0 0,0 0-350 0 0,0 0-335 0 0,0 0-219 0 0,0 0-91 0 0,0 0-27 0 0,0-6 28 0 0,2-16 33 0 0,-2 22-453 0 0,0-1-1 0 0,0 1 0 0 0,0 0 1 0 0,0 0-1 0 0,0 0 0 0 0,0 0 1 0 0,0 0-1 0 0,0-1 1 0 0,0 1-1 0 0,0 0 0 0 0,0 0 1 0 0,0 0-1 0 0,0 0 0 0 0,0 0 1 0 0,0-1-1 0 0,0 1 0 0 0,0 0 1 0 0,0 0-1 0 0,0 0 1 0 0,0 0-1 0 0,0 0 0 0 0,0 0 1 0 0,1-1-1 0 0,-1 1 0 0 0,0 0 1 0 0,0 0-1 0 0,0 0 0 0 0,0 0 1 0 0,0 0-1 0 0,0 0 0 0 0,0 0 1 0 0,1 0-1 0 0,-1 0 1 0 0,0 0-1 0 0,0 0 0 0 0,0 0 1 0 0,0 0-1 0 0,0-1 0 0 0,1 1 1 0 0,-1 0-1 0 0,0 0 0 0 0,0 0 1 0 0,0 0-1 0 0,0 0 1 0 0,0 0-1 0 0,1 0 0 0 0,-1 0-35 0 0,6 6 315 0 0,4 9-330 0 0,-3-5 155 0 0,0 1 0 0 0,1-1 0 0 0,0-1 0 0 0,1 1 0 0 0,0-1-140 0 0,17 19-792 0 0,-25-25-655 0 0,1-1-2409 0 0,0 0-5083 0 0,-2-2 1123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5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 7898 0 0,'0'0'1449'0'0,"0"0"-64"0"0,0 0-26 0 0,0 0 88 0 0,0 0 149 0 0,0 0 46 0 0,0 0-174 0 0,0 0-404 0 0,0 0-486 0 0,0 0-366 0 0,0 0-164 0 0,0 0 2 0 0,0 0-32 0 0,1 0 0 0 0,-1 0 0 0 0,0 0 0 0 0,1 0 0 0 0,-1 0 0 0 0,0 0 1 0 0,1 0-1 0 0,-1 0 0 0 0,0 0 0 0 0,0 1 0 0 0,1-1 0 0 0,-1 0 0 0 0,0 0 0 0 0,0 0 0 0 0,1 0 0 0 0,-1 1 0 0 0,0-1 0 0 0,0 0 0 0 0,0 0 0 0 0,1 1 0 0 0,-1-1 0 0 0,0 0 0 0 0,0 0 0 0 0,0 1 0 0 0,0-1 0 0 0,1 0 0 0 0,-1 1 0 0 0,0-1 0 0 0,0 0-18 0 0,-2 29 374 0 0,-2-1-1 0 0,0 1 0 0 0,-2-1 1 0 0,-1-1-1 0 0,-1 1 1 0 0,-2-1-1 0 0,-3 6-373 0 0,10-26 93 0 0,-1 0 0 0 0,1 0 0 0 0,-1 0 0 0 0,-1 0 0 0 0,1-1 0 0 0,-1 1 0 0 0,0-1 0 0 0,-1-1 1 0 0,0 1-1 0 0,0-1 0 0 0,0 0 0 0 0,0 0 0 0 0,-1 0 0 0 0,1-1 0 0 0,-4 1-93 0 0,0 0 141 0 0,-1 0 0 0 0,0-1 0 0 0,-1-1 0 0 0,1 0 1 0 0,-1 0-1 0 0,1-1 0 0 0,-1 0 0 0 0,0-1 0 0 0,0-1 0 0 0,0 0-141 0 0,12 0-12 0 0,-1 0-1 0 0,1 0 1 0 0,-1 1 0 0 0,1-1-1 0 0,-1 0 1 0 0,1 0-1 0 0,0 0 1 0 0,-1-1 0 0 0,1 1-1 0 0,-1 0 1 0 0,1 0 0 0 0,-1 0-1 0 0,1 0 1 0 0,0 0-1 0 0,-1 0 1 0 0,1-1 0 0 0,-1 1-1 0 0,1 0 1 0 0,0 0-1 0 0,-1-1 1 0 0,1 1 0 0 0,0 0-1 0 0,-1 0 1 0 0,1-1-1 0 0,0 1 1 0 0,-1 0 0 0 0,1-1-1 0 0,0 1 1 0 0,0 0-1 0 0,0-1 1 0 0,-1 1 0 0 0,1-1-1 0 0,0 1 1 0 0,0 0-1 0 0,0-1 1 0 0,0 1 0 0 0,0-1-1 0 0,0 1 1 0 0,-1-1-1 0 0,1 1 1 0 0,0-1 0 0 0,0 1-1 0 0,0 0 1 0 0,1-1 0 0 0,-1 1-1 0 0,0-1 1 0 0,0 1-1 0 0,0-1 13 0 0,4-10-4225 0 0,2 3-6286 0 0,-3 6-234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6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1952 0 0,'0'0'4437'0'0,"0"0"-2029"0"0,0 0-635 0 0,0 0-100 0 0,0 0-53 0 0,0 0-33 0 0,0 0-60 0 0,0 0-124 0 0,0 0-219 0 0,0 0-234 0 0,0 0-209 0 0,0 0-182 0 0,0 0-180 0 0,2-8-161 0 0,2-11-141 0 0,-2 10-58 0 0,-2 9-19 0 0,0 0-1 0 0,0 0 1 0 0,0 0 0 0 0,0 0 0 0 0,0 0-1 0 0,0 0 1 0 0,0 0 0 0 0,1 1 0 0 0,-1-1-1 0 0,0 0 1 0 0,0 0 0 0 0,0 0 0 0 0,0 0 0 0 0,0 0-1 0 0,0 0 1 0 0,0 0 0 0 0,0 0 0 0 0,0 0-1 0 0,0 0 1 0 0,0 0 0 0 0,0 0 0 0 0,0 0-1 0 0,0 0 1 0 0,0 0 0 0 0,0 0 0 0 0,0 0-1 0 0,0 0 1 0 0,0 0 0 0 0,0 0 0 0 0,0 0 0 0 0,0 0-1 0 0,0 0 1 0 0,1 0 0 0 0,-1 0 0 0 0,0 0-1 0 0,0 0 1 0 0,0 0 0 0 0,0 0 0 0 0,0 0-1 0 0,0 0 1 0 0,0 0 0 0 0,0-1 0 0 0,0 1-1 0 0,0 0 1 0 0,0 0 0 0 0,0 0 0 0 0,0 0-1 0 0,0 0 1 0 0,3 32 364 0 0,-1-1 0 0 0,-1 0 0 0 0,-3 18-364 0 0,0 14 282 0 0,2-60-262 0 0,-1 10-379 0 0,-1-13-2098 0 0,-1-8-3086 0 0,-1-1-5523 0 0,2 6 6602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7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5833 0 0,'0'0'1562'0'0,"0"0"-154"0"0,0 0 17 0 0,0 0 224 0 0,0 0 140 0 0,0 0-105 0 0,0 0-356 0 0,0 0-513 0 0,0 0-459 0 0,0 0-303 0 0,0 0-125 0 0,0 0 46 0 0,0 0 143 0 0,25-1 1566 0 0,140-8 463 0 0,-165 9-2003 0 0,0 0 6 0 0,0 0-18 0 0,0 0-45 0 0,0 0-48 0 0,0 0-30 0 0,0 0-27 0 0,0 0-45 0 0,0 0-92 0 0,0 0-160 0 0,0 0-223 0 0,0 0-325 0 0,0 1-10210 0 0,1 0 1801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92 3697 0 0,'0'0'1181'0'0,"0"0"-603"0"0,0 0-155 0 0,0 0 331 0 0,0 0 572 0 0,0 0 525 0 0,0 0 259 0 0,0 0-140 0 0,0 0-433 0 0,0 0-440 0 0,0 0-267 0 0,0 0-156 0 0,2-10-99 0 0,7-28-71 0 0,-9 37-456 0 0,0-1 0 0 0,0 1 1 0 0,0 0-1 0 0,0 0 0 0 0,0 0 1 0 0,0 0-1 0 0,0 0 0 0 0,0 0 1 0 0,-1 0-1 0 0,1-1 0 0 0,0 1 1 0 0,-1 0-1 0 0,1 0 1 0 0,0 0-1 0 0,-1 0 0 0 0,0 0 1 0 0,1 0-1 0 0,-1 0 0 0 0,1 0 1 0 0,-1 1-1 0 0,0-1 0 0 0,0 0 1 0 0,0 0-1 0 0,1 1 0 0 0,-1-1 1 0 0,0 0-1 0 0,-1 0-48 0 0,-22-9 290 0 0,22 10-256 0 0,-2-2 4 0 0,0 1-1 0 0,0 0 1 0 0,0 1-1 0 0,0-1 0 0 0,-1 1 1 0 0,1-1-1 0 0,0 1 1 0 0,0 1-1 0 0,0-1 0 0 0,0 0 1 0 0,0 1-1 0 0,0 0 1 0 0,0 0-1 0 0,0 0 0 0 0,0 0 1 0 0,0 1-1 0 0,0 0 1 0 0,1 0-1 0 0,-5 2-37 0 0,5-1 28 0 0,0 0 1 0 0,0 0-1 0 0,0 0 0 0 0,0 0 0 0 0,0 1 0 0 0,1 0 1 0 0,-1-1-1 0 0,1 1 0 0 0,0 0 0 0 0,0 0 1 0 0,0 0-1 0 0,1 0 0 0 0,-1 1 0 0 0,1-1 1 0 0,0 0-1 0 0,0 1 0 0 0,1-1 0 0 0,-1 3-28 0 0,0 15 190 0 0,0 0 0 0 0,2 0-1 0 0,0 0 1 0 0,1 0 0 0 0,2 0-1 0 0,0 0 1 0 0,1-1-1 0 0,1 1 1 0 0,1-1 0 0 0,4 7-190 0 0,-9-25 29 0 0,0 2 18 0 0,0 0 1 0 0,0 0-1 0 0,0 0 1 0 0,-1 0-1 0 0,0 0 0 0 0,0 0 1 0 0,0 1-1 0 0,0-1 1 0 0,-1 0-1 0 0,0 1 1 0 0,0 4-48 0 0,-1-8 30 0 0,0-1 1 0 0,0 0 0 0 0,0 1 0 0 0,0-1 0 0 0,0 0 0 0 0,0 0-1 0 0,0 0 1 0 0,0 0 0 0 0,-1 0 0 0 0,1 0 0 0 0,0 0 0 0 0,-1 0 0 0 0,1 0-1 0 0,-1 0 1 0 0,1-1 0 0 0,-1 1 0 0 0,1 0 0 0 0,-1-1 0 0 0,1 0-1 0 0,-1 1 1 0 0,1-1 0 0 0,-1 0 0 0 0,0 0 0 0 0,1 0 0 0 0,-1 0-31 0 0,-3 1 9 0 0,1-1 1 0 0,-1 0 0 0 0,1 0-1 0 0,-1 0 1 0 0,1 0-1 0 0,-1-1 1 0 0,1 0 0 0 0,-3 0-10 0 0,6 0-121 0 0,-1 1-1 0 0,1-1 1 0 0,0 0 0 0 0,0 0 0 0 0,0 1 0 0 0,-1-1 0 0 0,1 0-1 0 0,0 0 1 0 0,0 0 0 0 0,0 0 0 0 0,0-1 0 0 0,1 1 0 0 0,-1 0-1 0 0,0 0 1 0 0,0 0 0 0 0,1-1 0 0 0,-1 1 0 0 0,1 0 0 0 0,-1-1-1 0 0,1 1 1 0 0,0 0 0 0 0,-1-2 121 0 0,0-14-5430 0 0,3 1-5002 0 0,0 11 3709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8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4601 0 0,'0'0'1283'0'0,"0"0"-84"0"0,0 0 54 0 0,0 0 316 0 0,0 0 159 0 0,0 0-172 0 0,0 0-433 0 0,0 0-613 0 0,0 0-329 0 0,0 0 27 0 0,0 0 243 0 0,0 0 217 0 0,0 0 24 0 0,8 0-62 0 0,155-7 2588 0 0,-50-2-3747 0 0,-65 5-9210 0 0,-40 3-263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9 11050 0 0,'0'0'1370'0'0,"0"0"-598"0"0,0 0-216 0 0,0 0 146 0 0,0 0 211 0 0,0 0 134 0 0,0 0-15 0 0,0 0-179 0 0,0 0-255 0 0,0 0-219 0 0,0 0-127 0 0,0 0-53 0 0,-10-2-14 0 0,-32-5 13 0 0,40 7-138 0 0,-1 1-1 0 0,1-1 1 0 0,0 0 0 0 0,-1 1 0 0 0,1-1 0 0 0,-1 1 0 0 0,1 0 0 0 0,0 0 0 0 0,0 0 0 0 0,-1 0-1 0 0,1 0 1 0 0,0 1 0 0 0,0-1 0 0 0,0 0 0 0 0,0 1 0 0 0,0 0 0 0 0,1-1 0 0 0,-1 1 0 0 0,0 0-1 0 0,1 0 1 0 0,-1 0 0 0 0,0 2-60 0 0,-3 2 219 0 0,0-1-117 0 0,1 1 0 0 0,0 0-1 0 0,0 0 1 0 0,0 0 0 0 0,1 0 0 0 0,0 1 0 0 0,0-1-1 0 0,1 1 1 0 0,-1 0 0 0 0,1 0 0 0 0,1 0 0 0 0,-1 0-1 0 0,1 0 1 0 0,1 0 0 0 0,-1 0 0 0 0,1 0 0 0 0,1 5-102 0 0,-1-6 29 0 0,1-1 0 0 0,0 0 0 0 0,0 0 1 0 0,1 0-1 0 0,-1 0 0 0 0,1 0 1 0 0,0 0-1 0 0,1-1 0 0 0,-1 1 1 0 0,1 0-1 0 0,0-1 0 0 0,0 0 0 0 0,0 0 1 0 0,0 0-1 0 0,1 0 0 0 0,0 0 1 0 0,0-1-1 0 0,0 1 0 0 0,0-1 1 0 0,0 0-1 0 0,1-1 0 0 0,-1 1 1 0 0,1-1-1 0 0,1 1-29 0 0,2 0-276 0 0,1 0 1 0 0,-1 0-1 0 0,1-1 1 0 0,-1 0-1 0 0,1-1 1 0 0,0 0-1 0 0,0 0 1 0 0,6-1 275 0 0,3-2-4885 0 0,0-1-3968 0 0,-12 2 719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9202 0 0,'0'0'1116'0'0,"0"0"3"0"0,0 0-44 0 0,0 0-11 0 0,0 0-93 0 0,0 0-140 0 0,0 0-136 0 0,0 0-75 0 0,0 0-40 0 0,0 0-13 0 0,0 0 8 0 0,0 0-31 0 0,0 0-71 0 0,5 3-66 0 0,31 21 370 0 0,9 5 422 0 0,5 7-1199 0 0,-44-30-1178 0 0,-5-5-3749 0 0,-1 0-4718 0 0,0-1 3580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62 6289 0 0,'0'0'2553'0'0,"0"0"-703"0"0,0 0-413 0 0,0 0-79 0 0,0 0-75 0 0,0 0-127 0 0,0 0-104 0 0,0 0-132 0 0,0 0-122 0 0,0 0-146 0 0,0 0-102 0 0,0 0-78 0 0,-8 5-90 0 0,-19 9-114 0 0,0 2 0 0 0,2 1 0 0 0,0 1 0 0 0,1 1-1 0 0,-9 10-267 0 0,26-22-338 0 0,5-5-3715 0 0,0 0-6433 0 0,2-2 3272 0 0</inkml:trace>
  <inkml:trace contextRef="#ctx0" brushRef="#br0" timeOffset="1">187 0 11090 0 0,'0'0'1982'0'0,"0"0"-1312"0"0,0 0-374 0 0,0 0 188 0 0,0 0 363 0 0,0 0 266 0 0,0 0 77 0 0,0 0-155 0 0,0 0-293 0 0,12 1-212 0 0,37 1-114 0 0,-46-1-350 0 0,1 0 1 0 0,-1-1-1 0 0,0 1 1 0 0,0 0-1 0 0,0 1 0 0 0,0-1 1 0 0,0 0-1 0 0,0 1 1 0 0,0 0-1 0 0,0-1 0 0 0,0 1 1 0 0,-1 0-1 0 0,1 1 1 0 0,-1-1-1 0 0,1 0 0 0 0,-1 1 1 0 0,0-1-1 0 0,0 1 0 0 0,1 2-65 0 0,3 2 151 0 0,-2-2-88 0 0,0 1 1 0 0,0-1-1 0 0,0 0 0 0 0,-1 1 1 0 0,0 0-1 0 0,0 0 1 0 0,-1 0-1 0 0,1 0 1 0 0,-1 0-1 0 0,-1 1 0 0 0,1-1 1 0 0,-1 0-1 0 0,0 1 1 0 0,0 5-65 0 0,-1-8 31 0 0,0 0 0 0 0,-1 0 0 0 0,1 0 0 0 0,-1 0 1 0 0,0 0-1 0 0,0 0 0 0 0,0 0 0 0 0,-1 0 0 0 0,0 0 0 0 0,1 0 1 0 0,-1-1-1 0 0,0 1 0 0 0,-1-1 0 0 0,1 1 0 0 0,0-1 1 0 0,-1 0-1 0 0,0 0 0 0 0,0 0 0 0 0,0-1 0 0 0,0 1 0 0 0,0 0 1 0 0,-1-1-1 0 0,-2 2-31 0 0,1-1 1 0 0,2-1-56 0 0,1-1 0 0 0,-1 1 1 0 0,0-1-1 0 0,1 1 0 0 0,-1-1 1 0 0,0 0-1 0 0,0 0 1 0 0,0 0-1 0 0,-1 0 55 0 0,4-1-423 0 0,7-11-13333 0 0,-4 9 4998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9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11626 0 0,'0'0'870'0'0,"0"0"32"0"0,0 0 91 0 0,0 0 211 0 0,0 0 126 0 0,0 0-66 0 0,0 0-185 0 0,0 0-277 0 0,0 0-310 0 0,0 0-246 0 0,0 0-124 0 0,0 0-24 0 0,29 20 1980 0 0,105 42-54 0 0,-17-9-1737 0 0,-145-34 1004 0 0,-37 32-1287 0 0,17-13 55 0 0,-1-1 0 0 0,-23 10-59 0 0,64-42 32 0 0,3-3-20 0 0,1 0-1 0 0,0 0 1 0 0,0 1 0 0 0,0 0 0 0 0,0-1-1 0 0,0 2 1 0 0,1-1 0 0 0,-1 0-1 0 0,1 1 1 0 0,-2 1-12 0 0,10-4-2379 0 0,-2-2-4417 0 0,0 0-4999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18.6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62 17372 0 0,'0'0'1084'0'0,"0"0"-88"0"0,0 0 111 0 0,0 0 201 0 0,0 0 21 0 0,0 0-248 0 0,0 0-318 0 0,0 0-276 0 0,0 0-212 0 0,0 0-95 0 0,0 0-52 0 0,0 0-32 0 0,0 0 13 0 0,3-2-33 0 0,80-11-1809 0 0,-60 12-3537 0 0,0-1-4891 0 0,-17 1 934 0 0</inkml:trace>
  <inkml:trace contextRef="#ctx0" brushRef="#br0" timeOffset="217.232">225 1 8802 0 0,'0'0'3850'0'0,"0"0"-1181"0"0,0 0-541 0 0,0 0-82 0 0,0 0-202 0 0,0 0-315 0 0,0 0-319 0 0,0 0-347 0 0,0 0-285 0 0,0 0-205 0 0,0 0-162 0 0,0 0-20 0 0,0 0 34 0 0,-13 12 646 0 0,4 78-1779 0 0,13-85-3114 0 0,-2-4-304 0 0,0-1-3891 0 0,-1 0-1700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12 0 0 0,'0'0'922'0'0,"0"0"-34"0"0,0 0-25 0 0,0 0 19 0 0,-4 0-17 0 0,-34-2 4479 0 0,13 1 7365 0 0,137 3-11111 0 0,19-5-1598 0 0,11 0 200 0 0,22 5-37 0 0,121-2 298 0 0,-65-6-191 0 0,-202 7-194 0 0,-33-2-3914 0 0,3 1-6864 0 0,7 0 1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26 0 0 0,'0'0'1558'0'0,"0"0"175"0"0,0 0-271 0 0,0 0-332 0 0,0 0-233 0 0,0 0-142 0 0,6-26 7889 0 0,-7 40-8210 0 0,1 0-1 0 0,0 0 1 0 0,3 10-434 0 0,0 11 309 0 0,-1 19 336 0 0,-2 1 0 0 0,-2-1 0 0 0,-9 50-645 0 0,0-25 649 0 0,3 26-649 0 0,-4 23 390 0 0,9-76 95 0 0,2 0 0 0 0,5 51-485 0 0,0-35 278 0 0,-2 11 60 0 0,9 140 383 0 0,3-106-509 0 0,-6-59-226 0 0,-3 1 0 0 0,-1 13 14 0 0,-4-68-180 0 0,0 0-170 0 0,-4 0-10878 0 0,3 1 724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6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56 0 0,'0'0'1502'0'0,"0"0"-151"0"0,0 0-58 0 0,0 0 94 0 0,0 0 56 0 0,0 0 60 0 0,0 0-36 0 0,0 0-208 0 0,0 0-257 0 0,0 0-209 0 0,0 0-122 0 0,0 0-67 0 0,0 0-13 0 0,4-8 3151 0 0,132 12 163 0 0,-35-1-3422 0 0,48 3-20 0 0,42 0 375 0 0,230-12-336 0 0,-326 5-447 0 0,69-1-108 0 0,-163 2 43 0 0,-1 0 0 0 0,0 0-1 0 0,0 0 1 0 0,1 0 0 0 0,-1 0-1 0 0,0 0 1 0 0,1 0-1 0 0,-1 0 1 0 0,0 0 0 0 0,0 0-1 0 0,1 0 1 0 0,-1 0 0 0 0,0 0-1 0 0,1 0 1 0 0,-1 0 0 0 0,0 0-1 0 0,0 0 1 0 0,1-1 0 0 0,-1 1-1 0 0,0 0 1 0 0,0 0-1 0 0,1 0 1 0 0,-1 0 0 0 0,0-1-1 0 0,0 1 1 0 0,1 0 0 0 0,-1 0-1 0 0,0 0 1 0 0,0-1 0 0 0,0 1-1 0 0,0 0 1 0 0,1 0-1 0 0,-1-1 1 0 0,0 1 0 0 0,0 0 10 0 0,-7-8-783 0 0,-6 0-3015 0 0,3 2-5611 0 0,4 4-1096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64 2937 0 0,'0'0'848'0'0,"0"0"-97"0"0,0 0-173 0 0,0 0-109 0 0,0 0 63 0 0,0 0 180 0 0,0 0 191 0 0,0 0 133 0 0,0 0 36 0 0,0 0-21 0 0,0 0-63 0 0,0 0-110 0 0,0 0-85 0 0,5-11-7 0 0,1-1-513 0 0,11-29 1127 0 0,-21 57-598 0 0,1 0 0 0 0,0 1 0 0 0,2-1 0 0 0,-1 4-802 0 0,-2 22 250 0 0,-43 289 1442 0 0,42-259-768 0 0,3 29-924 0 0,-3 43 560 0 0,-22 172 279 0 0,23-230-469 0 0,4 4-370 0 0,0-38 131 0 0,6 145 339 0 0,-6-197-504 0 0,0 0-11 0 0,0 0 18 0 0,-5-13-2913 0 0,1 3-2319 0 0,1 4-1204 0 0,2 0-3220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14 191 0 0 0,'0'0'213'0'0,"0"0"685"0"0,0 0 287 0 0,0 0 168 0 0,0 0 96 0 0,0 0 13 0 0,0 0-76 0 0,0 0-206 0 0,0 0-215 0 0,0 0-191 0 0,0 0-170 0 0,0 0-66 0 0,-3-6-60 0 0,-7-19-38 0 0,10 23-310 0 0,0 0-1 0 0,0 0 0 0 0,0 0 0 0 0,0 0 0 0 0,0-1 0 0 0,1 1 0 0 0,-1 0 0 0 0,1 0 0 0 0,-1 0 0 0 0,1 0 0 0 0,0 0 0 0 0,0 0 0 0 0,0 0 1 0 0,0 0-1 0 0,0 1 0 0 0,0-1 0 0 0,0 0 0 0 0,0 0 0 0 0,2-1-129 0 0,2-4 400 0 0,1-3 124 0 0,0 1 0 0 0,1-1 0 0 0,0 1 0 0 0,3-3-524 0 0,-7 10 44 0 0,-1-1 0 0 0,0 1 0 0 0,1 0 0 0 0,-1-1 0 0 0,1 1 0 0 0,0 0 0 0 0,0 0 0 0 0,0 1 0 0 0,0-1 0 0 0,0 1 0 0 0,0-1 0 0 0,0 1 0 0 0,1 0-1 0 0,-1 0 1 0 0,0 1 0 0 0,4-1-44 0 0,-7 1-9 0 0,1 0-1 0 0,0 0 0 0 0,-1 1 0 0 0,1-1 0 0 0,-1 1 0 0 0,1-1 1 0 0,0 0-1 0 0,-1 1 0 0 0,1-1 0 0 0,-1 1 0 0 0,1 0 1 0 0,-1-1-1 0 0,0 1 0 0 0,1-1 0 0 0,-1 1 0 0 0,1 0 1 0 0,-1-1-1 0 0,0 1 0 0 0,0 0 0 0 0,1-1 0 0 0,-1 1 1 0 0,0 0-1 0 0,0-1 0 0 0,0 1 0 0 0,0 0 0 0 0,0 0 1 0 0,0-1-1 0 0,0 1 0 0 0,0 0 0 0 0,0 0 10 0 0,0 30 388 0 0,0-23-310 0 0,-2 16 134 0 0,0 1-1 0 0,-4 16-211 0 0,2-16 100 0 0,1-1 0 0 0,0 19-100 0 0,3-34 51 0 0,-1 22-30 0 0,1-30-9 0 0,0 0 0 0 0,0 0 0 0 0,1 0 0 0 0,-1 0 0 0 0,0 1-1 0 0,0-1 1 0 0,1 0 0 0 0,-1 0 0 0 0,0 0 0 0 0,1 0 0 0 0,-1 0 0 0 0,1 0-1 0 0,-1 0 1 0 0,1 0 0 0 0,0 0 0 0 0,-1 0 0 0 0,1 0 0 0 0,0 0 0 0 0,0 0 0 0 0,0 0-12 0 0,0-1 73 0 0,0 0 0 0 0,0 0 0 0 0,0 0 0 0 0,0 0 0 0 0,0 0 0 0 0,0 0 1 0 0,-1 0-1 0 0,1 0 0 0 0,0 0 0 0 0,0 0 0 0 0,0 0 0 0 0,0-1 1 0 0,0 1-1 0 0,0 0 0 0 0,0-1 0 0 0,0 1 0 0 0,-1-1 0 0 0,1 1 1 0 0,0-1-1 0 0,0 1 0 0 0,-1-1 0 0 0,1 0 0 0 0,0 0-73 0 0,20-20 230 0 0,-15 15-125 0 0,8-9-72 0 0,-2 0 0 0 0,0-1 0 0 0,0 0 0 0 0,-2-1-1 0 0,0 0 1 0 0,4-11-33 0 0,0-2 46 0 0,-2-1-1 0 0,-1 0 1 0 0,3-19-46 0 0,-12 15 827 0 0,-15 59-1590 0 0,6-8 779 0 0,0 1 0 0 0,0-1 0 0 0,2 1 0 0 0,0 1 0 0 0,1-1 1 0 0,1 1-1 0 0,1-1 0 0 0,0 1 0 0 0,1 0 0 0 0,2 17-16 0 0,-1-32 50 0 0,0 0-1 0 0,1 0 1 0 0,-1 0 0 0 0,1 0-1 0 0,0 0 1 0 0,0 0 0 0 0,0-1-1 0 0,0 1 1 0 0,1 0 0 0 0,-1-1-1 0 0,1 1 1 0 0,0-1-1 0 0,-1 1 1 0 0,1-1 0 0 0,0 0-1 0 0,0 0 1 0 0,1 0 0 0 0,-1 0-1 0 0,0 0-49 0 0,24 10-1673 0 0,4-9-7556 0 0,-27-3-389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30 3633 0 0,'0'0'3043'0'0,"0"0"-1716"0"0,0 0-569 0 0,0 0-118 0 0,0 0 56 0 0,0 0 147 0 0,0 0 205 0 0,0 0 97 0 0,0 0-72 0 0,0 0-194 0 0,0 0-183 0 0,0 0-144 0 0,0 0-125 0 0,-1-5-77 0 0,-6-13-34 0 0,7 17-281 0 0,-1 1 1 0 0,1 0-1 0 0,0-1 0 0 0,-1 1 0 0 0,1-1 0 0 0,0 1 0 0 0,-1 0 0 0 0,1-1 0 0 0,-1 1 0 0 0,1 0 0 0 0,0-1 1 0 0,-1 1-1 0 0,1 0 0 0 0,-1 0 0 0 0,1-1 0 0 0,-1 1 0 0 0,1 0 0 0 0,-1 0 0 0 0,1 0 0 0 0,-1 0 0 0 0,1 0 1 0 0,-1 0-1 0 0,0 0 0 0 0,1 0 0 0 0,-1 0 0 0 0,1 0 0 0 0,-1 0 0 0 0,1 0 0 0 0,-1 0 0 0 0,1 0 0 0 0,-1 0 1 0 0,1 1-1 0 0,-1-1 0 0 0,1 0 0 0 0,-1 0 0 0 0,1 1 0 0 0,-1-1 0 0 0,1 0 0 0 0,0 0 0 0 0,-1 1-35 0 0,-15 11 562 0 0,12-8-474 0 0,1 1 0 0 0,0-1 0 0 0,0 1 0 0 0,1 0 0 0 0,-1 0 0 0 0,1 0 0 0 0,0 0 0 0 0,0 0 0 0 0,0 1-1 0 0,1-1 1 0 0,0 1 0 0 0,0-1 0 0 0,1 0 0 0 0,-1 5-88 0 0,0 5 274 0 0,1 1-1 0 0,1 0 0 0 0,0 0 1 0 0,3 7-274 0 0,9 27 724 0 0,-10-42-598 0 0,0 0-1 0 0,-1 0 1 0 0,1 0-1 0 0,-2 0 1 0 0,1 1-1 0 0,-1-1 0 0 0,-1 1 1 0 0,1-1-1 0 0,-1 1 1 0 0,-1-1-1 0 0,0 4-125 0 0,0-10 61 0 0,1 0 0 0 0,-1 0 0 0 0,0-1 0 0 0,0 1 0 0 0,0 0 1 0 0,0-1-1 0 0,0 1 0 0 0,0 0 0 0 0,0-1 0 0 0,-1 1 0 0 0,1-1 0 0 0,-1 0 0 0 0,1 1 0 0 0,-1-1 0 0 0,1 0 0 0 0,-1 0 0 0 0,0 0 0 0 0,0 0 0 0 0,1 0 0 0 0,-1-1 1 0 0,0 1-1 0 0,0 0 0 0 0,0-1 0 0 0,-1 1-61 0 0,-23 1-3264 0 0,13-3-2108 0 0,1-2-3537 0 0,8 2 1167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8858 0 0,'0'0'1384'0'0,"0"0"-920"0"0,0 0 8 0 0,0 0 321 0 0,0 0 279 0 0,0 0 40 0 0,0 0-136 0 0,72-14-248 0 0,-57 12-264 0 0,4-2-223 0 0,0 2-185 0 0,1-1-232 0 0,-1 1-497 0 0,-3 0-1863 0 0,-6 0-6946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0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2 0 0 0,'0'0'244'0'0,"0"0"982"0"0,0 0 370 0 0,0 0-45 0 0,0 0-161 0 0,0 0-262 0 0,0 0-212 0 0,0 0-150 0 0,-6 0-138 0 0,-16 0-237 0 0,4 0 2710 0 0,3-1 1212 0 0,5 1-2008 0 0,23 3-1253 0 0,27 3-402 0 0,1-2 0 0 0,0-2-1 0 0,34-3-649 0 0,9 0 248 0 0,466 4 602 0 0,-329-4-612 0 0,95-2-141 0 0,-296 0 641 0 0,-20 2-2560 0 0,-11 4-7732 0 0,7-2-1597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2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20 4937 0 0,'0'0'914'0'0,"0"0"214"0"0,0 0 140 0 0,0 0 122 0 0,0 0 101 0 0,0 0 38 0 0,0 0-20 0 0,0 0-117 0 0,0 0-176 0 0,0 0-224 0 0,0 0-258 0 0,-3-4-237 0 0,0-2-423 0 0,-4-4 203 0 0,6 11-251 0 0,1 0 0 0 0,-1 0 0 0 0,0 0-1 0 0,1 1 1 0 0,-1-1 0 0 0,1 0 0 0 0,0 0-1 0 0,-1 0 1 0 0,1 1 0 0 0,0-1 0 0 0,0 0 0 0 0,0 1-1 0 0,0-1 1 0 0,0 0 0 0 0,0 1-26 0 0,-7 86 2643 0 0,6 65-2643 0 0,1-101 499 0 0,0-52-475 0 0,0 0 0 0 0,0 0-5 0 0,0 0-26 0 0,0 0-29 0 0,-1-5-3517 0 0,1 0-2107 0 0,0 4 1499 0 0,0-1-5366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5625 0 0,'0'0'827'0'0,"0"0"-29"0"0,0 0-13 0 0,0 0 138 0 0,0 0 234 0 0,0 0 188 0 0,0 0 48 0 0,0 0-128 0 0,0 0-274 0 0,0 0-237 0 0,0 0-172 0 0,0 0-137 0 0,0 0-103 0 0,8-6-76 0 0,23-21-54 0 0,-30 26-183 0 0,0 1-1 0 0,0-1 1 0 0,-1 1-1 0 0,1-1 1 0 0,0 1-1 0 0,0-1 1 0 0,0 1-1 0 0,0-1 1 0 0,0 1-1 0 0,0 0 1 0 0,0 0-1 0 0,0-1 1 0 0,0 1-1 0 0,0 0 0 0 0,0 0 1 0 0,0 0-1 0 0,0 0 1 0 0,0 0-1 0 0,0 0 1 0 0,0 0-1 0 0,0 0 1 0 0,0 1-1 0 0,0-1 1 0 0,0 0-1 0 0,-1 1 1 0 0,1-1-1 0 0,0 0 0 0 0,0 1 1 0 0,0-1-1 0 0,0 1 1 0 0,0 0-1 0 0,0 0-28 0 0,2 1 128 0 0,0 1 0 0 0,-1 0-1 0 0,1 0 1 0 0,-1 0-1 0 0,1 0 1 0 0,0 4-128 0 0,0-3 144 0 0,26 48 688 0 0,-25-43-725 0 0,0-1 1 0 0,1 1-1 0 0,0-1 0 0 0,0 1 0 0 0,1-1 0 0 0,0-1 0 0 0,1 1 1 0 0,6 6-108 0 0,-10-12-549 0 0,2 2 890 0 0,-4-3-5148 0 0,0-1-4678 0 0,0 0 2764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13.5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31 120 0 0 0,'0'0'840'0'0,"0"0"1161"0"0,0 0 580 0 0,0 0 112 0 0,0 0-216 0 0,0 0-309 0 0,0 0-333 0 0,0 0-300 0 0,0 0-291 0 0,0 0-253 0 0,-2-1-165 0 0,1 1-651 0 0,-1-1 1 0 0,1 0-1 0 0,0 0 1 0 0,0 0-1 0 0,0-1 1 0 0,0 1-1 0 0,0 0 1 0 0,1 0-1 0 0,-1 0 1 0 0,0-1-1 0 0,0 1 1 0 0,1 0-1 0 0,-1-1 1 0 0,1 1-1 0 0,-1-1 1 0 0,1 1-1 0 0,0-1 1 0 0,0 1-1 0 0,-1 0 1 0 0,1-1-1 0 0,0 1 1 0 0,0-1-1 0 0,0 1 1 0 0,1-1-1 0 0,-1 1 1 0 0,0-1-1 0 0,0 1 1 0 0,1-1-1 0 0,-1 1 1 0 0,1 0-1 0 0,-1-1 1 0 0,1 1-1 0 0,0 0 1 0 0,0-1-1 0 0,0 0-175 0 0,-1 3 16 0 0,0-1 0 0 0,0 0 0 0 0,0 1-1 0 0,0-1 1 0 0,0 0 0 0 0,0 1 0 0 0,0-1-1 0 0,0 1 1 0 0,0-1 0 0 0,0 0 0 0 0,0 1-1 0 0,0-1 1 0 0,1 0 0 0 0,-1 1 0 0 0,0-1-1 0 0,0 0 1 0 0,0 1 0 0 0,0-1 0 0 0,1 0-1 0 0,-1 0 1 0 0,0 1 0 0 0,0-1-1 0 0,1 0 1 0 0,-1 0 0 0 0,0 1 0 0 0,1-1-1 0 0,-1 0 1 0 0,0 0 0 0 0,1 0 0 0 0,-1 0-1 0 0,0 1 1 0 0,1-1 0 0 0,-1 0 0 0 0,0 0-1 0 0,1 0 1 0 0,-1 0 0 0 0,0 0 0 0 0,1 0-1 0 0,-1 0 1 0 0,0 0 0 0 0,1 0 0 0 0,-1 0-1 0 0,0 0 1 0 0,1 0 0 0 0,-1 0 0 0 0,1 0-1 0 0,-1 0 1 0 0,0 0 0 0 0,1-1-1 0 0,-1 1 1 0 0,0 0 0 0 0,0 0 0 0 0,1 0-1 0 0,-1 0 1 0 0,0-1 0 0 0,1 1 0 0 0,-1 0-1 0 0,0 0 1 0 0,1-1-16 0 0,-1 45 483 0 0,0-37-324 0 0,-23 177 1048 0 0,70-219-14112 0 0,-11-26 3784 0 0,-12-4 9298 0 0,1-4 9384 0 0,-19 67-3065 0 0,-2 18-4439 0 0,0 22-1230 0 0,-34 151 617 0 0,30-189-1480 0 0,0-1 0 0 0,0 1 0 0 0,-1 0 0 0 0,1-1 0 0 0,0 1 0 0 0,0 0 0 0 0,0-1 0 0 0,-1 1 0 0 0,1 0 0 0 0,0-1 0 0 0,0 1 0 0 0,-1 0 0 0 0,1 0 0 0 0,0-1 0 0 0,0 1 0 0 0,-1 0 0 0 0,1 0 0 0 0,0 0 0 0 0,-1-1 0 0 0,1 1 0 0 0,0 0 0 0 0,-1 0 0 0 0,1 0 0 0 0,-1 0 0 0 0,1 0 0 0 0,0 0 0 0 0,-1-1 0 0 0,1 1 0 0 0,0 0 0 0 0,-1 0 0 0 0,1 0 0 0 0,-1 0 0 0 0,1 1 0 0 0,0-1 0 0 0,-1 0 0 0 0,1 0 0 0 0,0 0 0 0 0,-1 0 0 0 0,1 0 0 0 0,-1 0 0 0 0,1 0 0 0 0,0 1 0 0 0,-1-1 0 0 0,1 0 0 0 0,0 0 0 0 0,0 1 0 0 0,-1-1 0 0 0,1 0 0 0 0,0 0 0 0 0,-1 1 0 0 0,1-1 0 0 0,0 0 0 0 0,0 1 0 0 0,0-1 0 0 0,-1 0 0 0 0,1 1 0 0 0,0-1 0 0 0,0 0 0 0 0,0 1 0 0 0,0-1 0 0 0,0 0 0 0 0,0 1 0 0 0,0-1 0 0 0,-1 1 0 0 0,1-1 0 0 0,0 0 36 0 0,-18-38-3467 0 0,13 28 2555 0 0,-28-40-899 0 0,31 48 1926 0 0,1 1 0 0 0,-1-1-1 0 0,0 1 1 0 0,0-1 0 0 0,0 1-1 0 0,0 0 1 0 0,0 0-1 0 0,0-1 1 0 0,0 1 0 0 0,-1 1-1 0 0,1-1 1 0 0,0 0 0 0 0,-1 1-1 0 0,1-1 1 0 0,0 1-1 0 0,-1 0 1 0 0,1-1 0 0 0,0 1-1 0 0,-1 0 1 0 0,1 1 0 0 0,-1-1-1 0 0,1 0 1 0 0,-2 1-115 0 0,25 10 1903 0 0,146-7 572 0 0,-178-3 342 0 0,6-1-4097 0 0,4-1-3577 0 0,4-2-4800 0 0,-1 2-1686 0 0</inkml:trace>
  <inkml:trace contextRef="#ctx0" brushRef="#br0" timeOffset="255.702">252 204 12355 0 0,'0'0'1101'0'0,"0"0"1"0"0,0 0 205 0 0,0 0 196 0 0,0 0-132 0 0,0 0-334 0 0,0 0-279 0 0,0 0-211 0 0,0 0-90 0 0,0 0-30 0 0,0 0-37 0 0,0 0-23 0 0,0 0-55 0 0,9-2-61 0 0,83-8-51 0 0,-82 18-5013 0 0,-9-5-1232 0 0,-2 1-4444 0 0,-2-3 8351 0 0</inkml:trace>
  <inkml:trace contextRef="#ctx0" brushRef="#br0" timeOffset="419.739">245 258 0 0 0,'0'0'523'0'0,"0"0"1775"0"0,0 0 586 0 0,0 0 2 0 0,0 0-340 0 0,0 0-494 0 0,0 0-538 0 0,0 0-319 0 0,0 0-99 0 0,0 0-45 0 0,0 0-31 0 0,0 0-134 0 0,1 4-167 0 0,-1-3-686 0 0,0 0 1 0 0,1 0 0 0 0,-1 0 0 0 0,0 0-1 0 0,1 0 1 0 0,-1 0 0 0 0,1 0-1 0 0,-1 0 1 0 0,1 0 0 0 0,0 0 0 0 0,-1-1-1 0 0,1 1 1 0 0,0 0 0 0 0,0 0-1 0 0,-1-1 1 0 0,1 1 0 0 0,0 0 0 0 0,0-1-1 0 0,0 1 1 0 0,0-1 0 0 0,0 1-1 0 0,0-1 1 0 0,0 0 0 0 0,0 1 0 0 0,0-1-1 0 0,0 0 1 0 0,0 0 0 0 0,0 0-1 0 0,0 0 1 0 0,0 0 0 0 0,0 0 0 0 0,0 0-1 0 0,0 0 1 0 0,0 0 0 0 0,0 0-1 0 0,0 0 1 0 0,0-1 0 0 0,0 1 0 0 0,0 0-1 0 0,0-1 1 0 0,0 1 0 0 0,0-1-1 0 0,0 1 1 0 0,1-1-34 0 0,12-1 56 0 0,58-5-1495 0 0,-52 6-2731 0 0,-1-1-4143 0 0,-10 2 26 0 0</inkml:trace>
  <inkml:trace contextRef="#ctx0" brushRef="#br0" timeOffset="1021.151">636 105 6825 0 0,'0'0'2137'0'0,"0"0"-3"0"0,0 0 146 0 0,0 0 142 0 0,0 0-153 0 0,0 0-264 0 0,3-10-342 0 0,12-43 680 0 0,-25 109 1177 0 0,-3 32-3110 0 0,7-46-177 0 0,-16-49-5465 0 0,7 0 4474 0 0,11 7 847 0 0,-1-1 0 0 0,1 0 0 0 0,-1 1 0 0 0,0 0 0 0 0,1 0 0 0 0,-1 1 0 0 0,1-1 0 0 0,-1 1 0 0 0,1 0 0 0 0,-1 0 0 0 0,1 0 0 0 0,-1 1 0 0 0,1-1 0 0 0,0 1 0 0 0,0 0 0 0 0,0 1 0 0 0,0-1 0 0 0,0 1-89 0 0,5-2 52 0 0,-1 0 0 0 0,1 0 0 0 0,0 0 0 0 0,-1 0-1 0 0,1 0 1 0 0,0 0 0 0 0,0 0 0 0 0,0 0 0 0 0,0-1 0 0 0,0 1 0 0 0,0 0 0 0 0,0 0-1 0 0,0-1 1 0 0,0 1 0 0 0,0-1 0 0 0,0 1 0 0 0,1-1 0 0 0,-1 1 0 0 0,0-1 0 0 0,0 0-1 0 0,0 0 1 0 0,1 1 0 0 0,-1-1 0 0 0,0 0 0 0 0,1 0 0 0 0,-1 0 0 0 0,0 0 0 0 0,0-1-1 0 0,1 1 1 0 0,-1 0-52 0 0,-1 0 10 0 0,230 3 2222 0 0,-231-3-2714 0 0,-18 1 1458 0 0,10 1-2974 0 0,4 0-3199 0 0,2 1-4581 0 0,2-2-1394 0 0</inkml:trace>
  <inkml:trace contextRef="#ctx0" brushRef="#br0" timeOffset="1652.014">459 436 12195 0 0,'0'0'1211'0'0,"0"0"-197"0"0,0 0 77 0 0,0 0 282 0 0,0 0 144 0 0,0 0-55 0 0,0 0-203 0 0,0 0-254 0 0,0 0-258 0 0,0 0-199 0 0,0 0-108 0 0,0 0-74 0 0,0 0-22 0 0,1-8-9 0 0,2-22-9 0 0,-4 31-295 0 0,1-1-1 0 0,0 1 0 0 0,0-1 0 0 0,0 1 0 0 0,0-1 0 0 0,-1 1 0 0 0,1-1 1 0 0,0 1-1 0 0,0-1 0 0 0,0 1 0 0 0,0 0 0 0 0,0-1 0 0 0,0 1 1 0 0,0-1-1 0 0,1 1 0 0 0,-1-1 0 0 0,0 1 0 0 0,0-1 0 0 0,0 1 1 0 0,1-1-1 0 0,-1 1 0 0 0,0-1 0 0 0,0 1 0 0 0,1-1 0 0 0,-1 0 0 0 0,0 1 1 0 0,1-1-1 0 0,-1 1 0 0 0,0-1 0 0 0,1 0 0 0 0,-1 1 0 0 0,1-1 1 0 0,-1 0-1 0 0,1 1 0 0 0,-1-1 0 0 0,1 0 0 0 0,-1 0 0 0 0,1 0 0 0 0,-1 1 1 0 0,1-1-1 0 0,-1 0 0 0 0,1 0 0 0 0,-1 0 0 0 0,1 0 0 0 0,-1 0 1 0 0,1 0-1 0 0,-1 0 0 0 0,1 0 0 0 0,-1 0 0 0 0,1 0 0 0 0,-1 0 0 0 0,1 0 1 0 0,-1-1-1 0 0,1 1 0 0 0,-1 0 0 0 0,1 0 0 0 0,-1 0 0 0 0,1-1 1 0 0,-1 1-1 0 0,1 0 0 0 0,-1-1 0 0 0,1 1 0 0 0,-1 0 0 0 0,0-1 0 0 0,1 1 1 0 0,-1 0-1 0 0,0-1-30 0 0,12 39 419 0 0,-10-28-328 0 0,0 0 1 0 0,0 0-1 0 0,2 0 1 0 0,-1-1-1 0 0,1 1 1 0 0,1-1-1 0 0,-1 0 1 0 0,1 0 0 0 0,1 0-1 0 0,0-1 1 0 0,0 0-1 0 0,1 0 1 0 0,0-1-1 0 0,4 4-91 0 0,-6-44 668 0 0,-47-104-1012 0 0,34 73 142 0 0,8 64 162 0 0,0 0-31 0 0,19 16-44 0 0,-12-14 128 0 0,1 0 0 0 0,-1-1 0 0 0,1 0 0 0 0,0 0 1 0 0,-1 0-1 0 0,1-1 0 0 0,0 0 0 0 0,-1-1 0 0 0,1 0 0 0 0,0 0 0 0 0,-1 0 0 0 0,4-2-13 0 0,44-4 35 0 0,-56 7-1305 0 0,-5 0-3159 0 0,2 1-7298 0 0,3 0 215 0 0</inkml:trace>
  <inkml:trace contextRef="#ctx0" brushRef="#br0" timeOffset="2033.959">605 451 11298 0 0,'0'0'2617'0'0,"0"0"-1307"0"0,0 0-373 0 0,0 0 223 0 0,0 0 170 0 0,0 0-20 0 0,0 0-131 0 0,0 0-242 0 0,0 0-213 0 0,0 0-224 0 0,0 0-126 0 0,0 0-17 0 0,7-2-63 0 0,53 0 705 0 0,-59 2-977 0 0,0 0 0 0 0,0 0 0 0 0,0 1 0 0 0,1-1-1 0 0,-1 0 1 0 0,0 0 0 0 0,0 1 0 0 0,0-1 0 0 0,0 1 0 0 0,1-1 0 0 0,-1 1-1 0 0,0 0 1 0 0,0-1 0 0 0,0 1 0 0 0,0 0 0 0 0,0 0 0 0 0,-1-1 0 0 0,1 1-1 0 0,0 0 1 0 0,0 0 0 0 0,0 0 0 0 0,-1 0 0 0 0,1 0 0 0 0,-1 0 0 0 0,1 0-1 0 0,-1 1 1 0 0,1-1 0 0 0,-1 0 0 0 0,1 0 0 0 0,-1 0 0 0 0,0 0 0 0 0,0 1-1 0 0,0-1 1 0 0,0 0 0 0 0,0 0 0 0 0,0 1 0 0 0,0-1 0 0 0,0 0 0 0 0,0 0-1 0 0,0 0 1 0 0,0 1 0 0 0,-1-1 0 0 0,1 0 0 0 0,-1 0 0 0 0,1 0 0 0 0,-1 0-1 0 0,1 0 1 0 0,-1 0 0 0 0,0 0 0 0 0,1 0 0 0 0,-1 0 0 0 0,0 0 0 0 0,0 0-1 0 0,0 0 1 0 0,0 0-22 0 0,-76 72 555 0 0,115-64 80 0 0,72-15-253 0 0,-64-1-3259 0 0,-42 6-346 0 0,-1 0-4191 0 0,-1 0-4755 0 0</inkml:trace>
  <inkml:trace contextRef="#ctx0" brushRef="#br0" timeOffset="3393.213">960 41 4145 0 0,'0'0'2662'0'0,"0"0"-1291"0"0,0 0-135 0 0,0 0 370 0 0,0 0 351 0 0,0 0 152 0 0,0 0-33 0 0,0 0-193 0 0,0 0-304 0 0,0 0-308 0 0,0 0-270 0 0,2-7-217 0 0,6-26 963 0 0,-19 44 1199 0 0,-2 3-2972 0 0,4 4 121 0 0,1 0 0 0 0,1 1 0 0 0,0 0 0 0 0,1 0 0 0 0,2 1 0 0 0,0 0-1 0 0,1 0 1 0 0,0 0-95 0 0,0-6 35 0 0,1 0 0 0 0,0 0-1 0 0,1 1 1 0 0,0-1 0 0 0,1 0-1 0 0,1 1 1 0 0,0-1 0 0 0,1 0-1 0 0,0 0 1 0 0,2 0 0 0 0,-1 0-1 0 0,2 0 1 0 0,-1-1 0 0 0,2 1-1 0 0,0-1 1 0 0,1-1 0 0 0,0 1-1 0 0,1-1 1 0 0,0 0 0 0 0,0-1-1 0 0,2 0 1 0 0,-1 0 0 0 0,2-1-1 0 0,-1-1 1 0 0,1 1 0 0 0,0-2-1 0 0,1 1 1 0 0,4 0-35 0 0,48 17-244 0 0,-64-26 105 0 0,0 0-21 0 0,-6-28-5341 0 0,4 18 921 0 0,1 1-3729 0 0,0 4-2835 0 0</inkml:trace>
  <inkml:trace contextRef="#ctx0" brushRef="#br0" timeOffset="3799.094">1086 61 11010 0 0,'0'0'1970'0'0,"0"0"-288"0"0,0 0-73 0 0,0 0 69 0 0,0 0-13 0 0,0 0-61 0 0,0 0-162 0 0,0 0-274 0 0,0 0-275 0 0,0 0-194 0 0,0 0-179 0 0,0 0-112 0 0,1-3-73 0 0,2-8 50 0 0,-3 25 533 0 0,1 61-1642 0 0,9-69-5207 0 0,-3-6-3982 0 0,-3 0-1289 0 0</inkml:trace>
  <inkml:trace contextRef="#ctx0" brushRef="#br0" timeOffset="4867.814">1084 358 0 0 0,'0'0'1202'0'0,"0"0"554"0"0,0 0 386 0 0,0 0 522 0 0,0 0 306 0 0,0 0-144 0 0,0 0-360 0 0,0 0-492 0 0,0 0-447 0 0,0 0-323 0 0,0 0-204 0 0,0 0-116 0 0,0 0-81 0 0,-1-4-72 0 0,-7-19 1891 0 0,-14 136-212 0 0,24-87-3922 0 0,2-22-4022 0 0,5-8-6025 0 0,-6 2 983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3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4377 0 0,'0'0'1674'0'0,"0"0"75"0"0,0 0-100 0 0,0 0-161 0 0,0 0-206 0 0,0 0-273 0 0,0 0-279 0 0,0 0-265 0 0,0 0-208 0 0,0 0-103 0 0,0 0 17 0 0,0 0 58 0 0,0 0 76 0 0,-4 4 50 0 0,-13 16 656 0 0,1 1 0 0 0,2 1 1 0 0,-8 14-1012 0 0,-26 39 1344 0 0,42-68-1220 0 0,4-5-93 0 0,0 1-1 0 0,0-1 1 0 0,0 1 0 0 0,0-1 0 0 0,1 1-1 0 0,-1 0 1 0 0,1 0 0 0 0,-1 0-1 0 0,0 3-30 0 0,2-6-76 0 0,0 0-46 0 0,0 0-65 0 0,0 0-82 0 0,0 0-115 0 0,7-9-12646 0 0,-5 6 6426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4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1128 0 0,'0'0'2074'0'0,"0"0"-443"0"0,0 0-231 0 0,0 0-9 0 0,0 0 102 0 0,0 0 76 0 0,0 0 45 0 0,0 0-95 0 0,0 0-245 0 0,0 0-234 0 0,0 0-183 0 0,0 0-127 0 0,0 0-77 0 0,7 4 5343 0 0,22 15-6096 0 0,-15-9 109 0 0,0 0 0 0 0,0 0 0 0 0,1-1 0 0 0,0-1 0 0 0,12 4-9 0 0,-1 1 27 0 0,-45 9 532 0 0,-12 10-542 0 0,3-4-4 0 0,0 2-1 0 0,3 1 1 0 0,-3 6-13 0 0,24-34 164 0 0,4-4-2868 0 0,3-2-5680 0 0,-2 2-2702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74 0 0 0,'0'0'249'0'0,"0"0"688"0"0,0 0 205 0 0,0 0 20 0 0,0 0 29 0 0,0 0-28 0 0,0 0-14 0 0,0 0 30 0 0,-3-1-110 0 0,-43-11 6040 0 0,64 14-3852 0 0,19-7-2607 0 0,-24 3-247 0 0,76-6 1058 0 0,36 4-1461 0 0,-34 1 378 0 0,264-15 792 0 0,-55 13-693 0 0,-90-3-336 0 0,-128 3-77 0 0,-82 5-50 0 0,0 0 4 0 0,0 0 7 0 0,0 0 11 0 0,0 0-4 0 0,0 0-5 0 0,0 0 1 0 0,0 0-10 0 0,0 0-8 0 0,0 0-26 0 0,0 0-7 0 0,0 0-13 0 0,0 0 20 0 0,0 0 1 0 0,0 0-1 0 0,-2-2-3110 0 0,-1 0-6645 0 0,2 2-1185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2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 0 0,'0'0'995'0'0,"0"0"121"0"0,0 0 255 0 0,0 0 276 0 0,0 0 169 0 0,0 0-43 0 0,0 0-237 0 0,0 0-306 0 0,0 0-307 0 0,0 0-219 0 0,0 0-128 0 0,1 1 4523 0 0,5 4-3618 0 0,64 1 1259 0 0,57-4-2740 0 0,-42-1 237 0 0,346-2 837 0 0,-167-1-903 0 0,54-14 83 0 0,-277 13-241 0 0,-32 2 62 0 0,-13 1-1495 0 0,-6-1-2964 0 0,2 1-4430 0 0,3 0-1423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 3441 0 0,'0'0'1705'0'0,"0"0"20"0"0,0 0-56 0 0,0 0 27 0 0,0 0 13 0 0,0 0-20 0 0,0 0-112 0 0,0 0-228 0 0,0 0-304 0 0,0 0-322 0 0,0 0-306 0 0,0 0-267 0 0,-3-1-226 0 0,-7-1-42 0 0,10 9 173 0 0,17 17 442 0 0,-15-21-395 0 0,4 3 38 0 0,-1 0 0 0 0,1-1 0 0 0,0 0 0 0 0,0 0 0 0 0,0 0 0 0 0,1-1 0 0 0,3 2-140 0 0,-3-3 43 0 0,0 2-1 0 0,-1-1 0 0 0,0 1 0 0 0,1 0 0 0 0,-1 0 0 0 0,3 5-42 0 0,-8-9 28 0 0,-1 0 1 0 0,1 0-1 0 0,0 1 0 0 0,-1-1 0 0 0,1 1 0 0 0,-1-1 0 0 0,0 0 0 0 0,1 1 0 0 0,-1-1 0 0 0,0 1 0 0 0,0-1 0 0 0,0 1 1 0 0,0-1-1 0 0,0 1 0 0 0,0-1 0 0 0,0 1 0 0 0,0-1 0 0 0,-1 1 0 0 0,1-1 0 0 0,0 0 0 0 0,-1 1 0 0 0,0-1 0 0 0,1 0 1 0 0,-1 1-1 0 0,0-1 0 0 0,1 0 0 0 0,-1 0 0 0 0,0 1 0 0 0,0-1 0 0 0,0 0 0 0 0,0 0 0 0 0,0 0 0 0 0,-1 0-28 0 0,-6 7 142 0 0,0 1 0 0 0,-1-2-1 0 0,-1 0 1 0 0,0 1-142 0 0,1-1 53 0 0,-20 12 164 0 0,22-15-182 0 0,0 1-1 0 0,0 0 1 0 0,1 0 0 0 0,-1 0 0 0 0,1 1 0 0 0,-3 3-35 0 0,9-7-302 0 0,-1 0 0 0 0,0 0-1 0 0,1 0 1 0 0,-1 0 0 0 0,1 0 0 0 0,0 0 0 0 0,0 0 0 0 0,-1 0-1 0 0,1 0 1 0 0,1 1 302 0 0,-2 5-8333 0 0,1-5-1993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4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10 5505 0 0,'0'0'1563'0'0,"0"0"128"0"0,0 0 12 0 0,0 0 72 0 0,0 0 0 0 0,0 0-145 0 0,0 0-195 0 0,0 0-331 0 0,0 0-321 0 0,0 0-243 0 0,0 0-170 0 0,0 0-120 0 0,0 0-91 0 0,-8-10 41 0 0,15 19-147 0 0,-1-1 1 0 0,1 0-1 0 0,1-1 1 0 0,0 0-1 0 0,0 0 0 0 0,0-1 1 0 0,0 0-1 0 0,1 0 1 0 0,0-1-1 0 0,3 1-53 0 0,-1 1 44 0 0,-10-6-22 0 0,-1-1 0 0 0,1 1 0 0 0,-1-1 0 0 0,0 1 0 0 0,0 0 0 0 0,1-1 0 0 0,-1 1 0 0 0,0-1 0 0 0,0 1 0 0 0,0 0 0 0 0,0-1 0 0 0,0 1 0 0 0,0-1 0 0 0,0 1 0 0 0,0 0 0 0 0,0-1 0 0 0,0 1 1 0 0,0 0-1 0 0,0-1 0 0 0,0 1 0 0 0,0-1 0 0 0,0 1 0 0 0,-1 0 0 0 0,1-1 0 0 0,0 1 0 0 0,0-1 0 0 0,-1 1 0 0 0,1-1 0 0 0,0 1 0 0 0,-1-1 0 0 0,1 1 0 0 0,-1-1 0 0 0,0 1-22 0 0,-16 23 292 0 0,13-20-226 0 0,-9 10 87 0 0,0 0 0 0 0,-2 0 0 0 0,1-2 0 0 0,-1 0 0 0 0,-14 8-153 0 0,-4 4 150 0 0,31-21-2147 0 0,5-3-6810 0 0,-1 0-1722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5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18 2425 0 0,'0'0'1619'0'0,"0"0"160"0"0,0 0 157 0 0,0 0 171 0 0,0 0 14 0 0,0 0-150 0 0,0 0-303 0 0,0 0-364 0 0,0 0-309 0 0,0 0-273 0 0,0 0-236 0 0,0 0-226 0 0,-3-3-208 0 0,-9-8-174 0 0,9 8-102 0 0,16 27 156 0 0,-1-16 258 0 0,-1 1 0 0 0,1-2 1 0 0,0 1-1 0 0,1-2 0 0 0,0 0 0 0 0,0 0 1 0 0,0-1-1 0 0,4 0-190 0 0,-9-2 27 0 0,-8-3-18 0 0,0 0 0 0 0,1 0-1 0 0,-1 1 1 0 0,0-1 0 0 0,1 0-1 0 0,-1 0 1 0 0,0 0-1 0 0,1 0 1 0 0,-1 1 0 0 0,0-1-1 0 0,0 0 1 0 0,1 0 0 0 0,-1 1-1 0 0,0-1 1 0 0,0 0-1 0 0,0 1 1 0 0,1-1 0 0 0,-1 0-1 0 0,0 1 1 0 0,0-1 0 0 0,0 0-1 0 0,0 1 1 0 0,0-1-1 0 0,0 0 1 0 0,1 1 0 0 0,-1-1-1 0 0,0 0 1 0 0,0 1 0 0 0,0-1-1 0 0,0 0 1 0 0,0 1-1 0 0,-1-1 1 0 0,1 0 0 0 0,0 1-1 0 0,0-1-8 0 0,-8 17 329 0 0,-16 10 102 0 0,-55 39 335 0 0,25-23-488 0 0,51-39-818 0 0,7-3-8223 0 0,-3-1 7303 0 0,0 0-9127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21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26 0 0 0,'0'0'1414'0'0,"0"0"174"0"0,0 0-17 0 0,0 0-183 0 0,0 0-181 0 0,0 0-109 0 0,0 0-46 0 0,-6-1 1220 0 0,-4-2 8839 0 0,237-4-9332 0 0,1-1-1435 0 0,2 4-58 0 0,125 2-207 0 0,-169 2-70 0 0,16-1-2 0 0,-146 5 4 0 0,-56-4 53 0 0,0 0 20 0 0,0 0 28 0 0,0 0 0 0 0,0 0-7 0 0,0 0-4 0 0,0 0-19 0 0,0 0-10 0 0,0 0-13 0 0,0 0-30 0 0,0 0-17 0 0,0 0-24 0 0,-11-2-5228 0 0,5 2-6979 0 0,4 0 3642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22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6409 0 0,'0'0'2614'0'0,"0"0"-1443"0"0,0 0-289 0 0,0 0 215 0 0,0 0 232 0 0,0 0 95 0 0,0 0-124 0 0,0 0-322 0 0,0 0-405 0 0,0 0-347 0 0,0 0-253 0 0,0 0-149 0 0,0 0 1 0 0,-9 0 283 0 0,11 5 3 0 0,0 0 1 0 0,1 0-1 0 0,-1-1 0 0 0,1 1 0 0 0,0-1 1 0 0,0 1-1 0 0,1-1 0 0 0,-1 0 0 0 0,1 0 0 0 0,0-1 1 0 0,2 3-112 0 0,7 3 638 0 0,-1-1 1 0 0,1 0-1 0 0,5 2-638 0 0,23 14 605 0 0,-44-21-445 0 0,0 0 0 0 0,0-1 1 0 0,0 1-1 0 0,0 0 1 0 0,-1-1-1 0 0,1 0 0 0 0,-1 0 1 0 0,-1 1-161 0 0,-1 1 156 0 0,-23 15 53 0 0,7-6 37 0 0,1 2 0 0 0,0 0 0 0 0,2 1 0 0 0,-12 12-246 0 0,25-15 657 0 0,6-8-3295 0 0,5-8-8669 0 0,-3 1 486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0 0 0,'1'0'4546'0'0,"0"2"20265"0"0,-1 1-23652 0 0,0 0-5505 0 0,12 202 4719 0 0,-13-197-3936 0 0,1-15-2867 0 0,4-2-3355 0 0,-2 7 3020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12.5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5881 0 0,'0'0'898'0'0,"0"0"-166"0"0,0 0 115 0 0,0 0 380 0 0,0 0 320 0 0,0 0 145 0 0,0 0-88 0 0,0 0-370 0 0,0 0-426 0 0,0 0-264 0 0,0 0-53 0 0,0 0 69 0 0,8 24 5393 0 0,-11-9-4123 0 0,18-7 2857 0 0,407 12-4410 0 0,-423-23-2809 0 0,-4-10-2204 0 0,2 6-8307 0 0,2 6 2542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19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44 14435 0 0,'0'0'1091'0'0,"0"0"-109"0"0,0 0-80 0 0,0 0 168 0 0,0 0 206 0 0,0 0 138 0 0,0 0 5 0 0,0 0-194 0 0,0 0-230 0 0,0 0-225 0 0,0 0-214 0 0,0 0-95 0 0,0 0-127 0 0,-1-7-104 0 0,-3-23-23 0 0,3 23-59 0 0,1 7-21 0 0,0 0 0 0 0,0 0-49 0 0,20 30 422 0 0,-10-5-397 0 0,-2 1 0 0 0,0 0-1 0 0,-2 0 1 0 0,-1 0-1 0 0,-1 1 1 0 0,-1 0-1 0 0,-2 0 1 0 0,0 0-1 0 0,-2 0 1 0 0,-3 20-103 0 0,3-31 49 0 0,0 0 1 0 0,-1-1-1 0 0,0 1 1 0 0,-2 0-1 0 0,0-1 1 0 0,0 0-1 0 0,-2 1 1 0 0,0-2-1 0 0,0 1 0 0 0,-1-1 1 0 0,-1 0-1 0 0,-1-1 1 0 0,-7 10-50 0 0,4-11 276 0 0,17-24-1690 0 0,6-1-2266 0 0,-3 5-2442 0 0,-3 3-1561 0 0,-2 2-3710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4681 0 0,'0'0'2487'0'0,"0"0"-732"0"0,0 0-290 0 0,0 0-129 0 0,0 0-92 0 0,0 0-65 0 0,0 0-53 0 0,0 0-84 0 0,0 0-173 0 0,0 0-204 0 0,0 0-159 0 0,0 0-113 0 0,0 0-88 0 0,7-5-47 0 0,20-13-34 0 0,-25 17-183 0 0,0 0 1 0 0,0 1-1 0 0,0-1 0 0 0,0 0 1 0 0,0 0-1 0 0,0 1 0 0 0,0-1 1 0 0,0 1-1 0 0,0 0 0 0 0,0 0 1 0 0,0 0-1 0 0,0 0 1 0 0,0 0-1 0 0,0 0 0 0 0,0 0 1 0 0,0 1-1 0 0,0-1 0 0 0,0 1 1 0 0,0-1-1 0 0,0 1 1 0 0,0 0-1 0 0,0 0 0 0 0,0-1 1 0 0,0 2-1 0 0,-1-1 0 0 0,1 0 1 0 0,0 0-1 0 0,-1 0 0 0 0,1 1-41 0 0,5 5 142 0 0,-1-1 0 0 0,1 1-1 0 0,-2 0 1 0 0,1 1-1 0 0,2 4-141 0 0,-4-6 137 0 0,52 67 631 0 0,-32-44-443 0 0,-22-26 719 0 0,0-1-3644 0 0,-5-5-12441 0 0,3 2 8966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0 3289 0 0,'0'0'1575'0'0,"0"0"121"0"0,0 0 27 0 0,0 0-25 0 0,0 0-158 0 0,0 0-246 0 0,0 0-287 0 0,0 0-219 0 0,0 0-115 0 0,0 0-49 0 0,0 0-9 0 0,0 0-11 0 0,0 0-30 0 0,-11 7-43 0 0,-13 8-2 0 0,2 1 0 0 0,0 2 1 0 0,0 1-530 0 0,-9 11 779 0 0,2 1 1 0 0,-13 21-780 0 0,40-47-3149 0 0,9-8-7253 0 0,-4 1 2575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2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12075 0 0,'0'0'1010'0'0,"0"0"-113"0"0,0 0-147 0 0,0 0-64 0 0,0 0-57 0 0,0 0-76 0 0,0 0-127 0 0,0 0-170 0 0,0 0-110 0 0,0 0-42 0 0,0 0 44 0 0,0 0 89 0 0,5 2 26 0 0,25 10 473 0 0,1 2 1 0 0,-2 1-1 0 0,8 6-736 0 0,5 2 897 0 0,18 6-897 0 0,-84-12 3075 0 0,-19 14-3204 0 0,9-1 294 0 0,0 0 0 0 0,3 3 0 0 0,0 0 0 0 0,1 4-165 0 0,28-35-47 0 0,0 0-4 0 0,1 1 0 0 0,-1-1 0 0 0,0 0 0 0 0,1 1 0 0 0,-1-1 0 0 0,1 1 0 0 0,0-1 0 0 0,0 1 0 0 0,0 0 0 0 0,0-1 0 0 0,0 3 51 0 0,1-5-376 0 0,0 0-208 0 0,0 0-414 0 0,0 0-6150 0 0,2-1 520 0 0,-1 0-1922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2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0 0 0,'0'0'1234'0'0,"0"0"37"0"0,0 0-129 0 0,0 0-97 0 0,0 0-13 0 0,0 0-29 0 0,0 0-59 0 0,-1 1 1958 0 0,-1 5 12091 0 0,1-4-13718 0 0,1-1-3999 0 0,1 388 4066 0 0,-1-389-1320 0 0,0 0 16 0 0,0 0 12 0 0,0 0 22 0 0,0 0 23 0 0,0 0 13 0 0,0 0-6 0 0,0 0-22 0 0,-2-11-1371 0 0,-1 1-4661 0 0,3 8-38 0 0,-1 0-5243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3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51 1568 0 0,'0'0'1182'0'0,"0"0"-43"0"0,0 0 8 0 0,0 0 134 0 0,0 0 293 0 0,0 0 194 0 0,0 0 13 0 0,0 0-173 0 0,0 0-341 0 0,0 0-284 0 0,0 0-168 0 0,0 0-112 0 0,0-6-70 0 0,-1-14-23 0 0,1 19-547 0 0,1 1 0 0 0,-1 0 1 0 0,0-1-1 0 0,0 1 1 0 0,0-1-1 0 0,0 1 1 0 0,0 0-1 0 0,0-1 1 0 0,0 1-1 0 0,0-1 1 0 0,-1 1-1 0 0,1 0 1 0 0,0-1-1 0 0,0 1 0 0 0,0 0 1 0 0,0-1-1 0 0,0 1 1 0 0,-1-1-1 0 0,1 1 1 0 0,0 0-1 0 0,0-1 1 0 0,-1 1-1 0 0,1 0 1 0 0,0 0-1 0 0,0-1 1 0 0,-1 1-1 0 0,1 0 0 0 0,0 0 1 0 0,-1-1-1 0 0,1 1 1 0 0,0 0-1 0 0,-1 0 1 0 0,1 0-1 0 0,0-1 1 0 0,-1 1-1 0 0,1 0 1 0 0,-1 0-1 0 0,1 0 1 0 0,0 0-1 0 0,-1 0 0 0 0,1 0 1 0 0,-1 0-1 0 0,1 0 1 0 0,0 0-1 0 0,-1 0 1 0 0,1 0-1 0 0,-1 0 1 0 0,1 0-1 0 0,0 0 1 0 0,-1 1-1 0 0,1-1 0 0 0,-1 0-62 0 0,-13 10 94 0 0,8 1-35 0 0,0-1-1 0 0,1 1 1 0 0,0 0-1 0 0,1 0 1 0 0,1 1 0 0 0,-2 3-60 0 0,4-10 16 0 0,1 0 0 0 0,-1-1 1 0 0,1 1-1 0 0,-1 0 0 0 0,1 0 1 0 0,1 0-1 0 0,-1 0 1 0 0,1 0-17 0 0,-1-2 7 0 0,1-1 1 0 0,-1 0-1 0 0,1 0 1 0 0,0 0-1 0 0,0 0 1 0 0,-1 0 0 0 0,1 0-1 0 0,1 0 1 0 0,-1 0-1 0 0,0-1 1 0 0,0 1-1 0 0,1 0 1 0 0,-1-1 0 0 0,1 1-1 0 0,-1-1 1 0 0,1 1-1 0 0,1 0-7 0 0,-2-1 47 0 0,0-1 0 0 0,1 1 0 0 0,-1 0 0 0 0,1 0 0 0 0,-1-1 0 0 0,0 1 0 0 0,1-1 0 0 0,-1 1 0 0 0,1-1 0 0 0,-1 0 0 0 0,1 1 0 0 0,-1-1 0 0 0,1 0 0 0 0,-1 0 0 0 0,1 0 0 0 0,-1 0 0 0 0,1 0 0 0 0,0-1 0 0 0,-1 1 0 0 0,1 0 0 0 0,-1-1 0 0 0,1 0-47 0 0,1 0 63 0 0,-1 0 0 0 0,1-1 1 0 0,-1 1-1 0 0,0-1 1 0 0,0 0-1 0 0,0 1 0 0 0,0-1 1 0 0,0 0-1 0 0,0-1 1 0 0,0 1-1 0 0,-1 0 1 0 0,1-1-64 0 0,2-3 50 0 0,-1 1 1 0 0,0-1 0 0 0,0-1 0 0 0,-1 1-1 0 0,1 0 1 0 0,-1-1 0 0 0,-1 1 0 0 0,1-1-1 0 0,-1 1 1 0 0,0-2-51 0 0,-1 0 9 0 0,0 0-1 0 0,-1 0 1 0 0,0 0-1 0 0,0 0 1 0 0,-2-5-9 0 0,3 11-58 0 0,-1 0 0 0 0,0-1 1 0 0,1 1-1 0 0,-1 0 0 0 0,0 0 0 0 0,0 0 1 0 0,0 0-1 0 0,0 0 0 0 0,-1 0 1 0 0,1 0-1 0 0,-1 0 0 0 0,1 0 0 0 0,-1 0 1 0 0,1 1-1 0 0,-1-1 0 0 0,0 1 1 0 0,0-1-1 0 0,0 1 0 0 0,0 0 0 0 0,0 0 1 0 0,-1-1 57 0 0,0 2-2829 0 0,1 2-7380 0 0,2 0 51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4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10506 0 0,'0'0'1191'0'0,"0"0"93"0"0,0 0 47 0 0,0 0 43 0 0,0 0-72 0 0,0 0-190 0 0,0 0-281 0 0,0 0-333 0 0,0 0-305 0 0,0 0-193 0 0,0 0-88 0 0,0 0-2 0 0,0 0 46 0 0,3 17 334 0 0,57 81 614 0 0,-24-39-703 0 0,-35-57-123 0 0,0 0 0 0 0,0 1 0 0 0,0-1 0 0 0,0 1 0 0 0,-1 0 0 0 0,1-1 0 0 0,-1 1 0 0 0,0-1 0 0 0,0 1 1 0 0,0 0-1 0 0,0-1 0 0 0,0 1 0 0 0,-1 0 0 0 0,1-1 0 0 0,-1 1 0 0 0,0-1 0 0 0,0 1 0 0 0,1-1 0 0 0,-2 1 0 0 0,1-1 0 0 0,0 0 0 0 0,-2 2-78 0 0,-5 10 297 0 0,0-1-1 0 0,-1-1 1 0 0,-7 7-297 0 0,4-3 179 0 0,-24 28-259 0 0,-20 29 535 0 0,24-22-7607 0 0,30-47-3715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6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64 0 0,'0'0'1448'0'0,"0"0"-7"0"0,0 0 16 0 0,0 0 234 0 0,0 0 248 0 0,0 0 111 0 0,0 0-140 0 0,0 0-356 0 0,0 0-377 0 0,0 0-273 0 0,0 0-127 0 0,0 0-1217 0 0,-2 0 8297 0 0,0 91-7709 0 0,0-23 414 0 0,5 32-562 0 0,-1-80 95 0 0,1 1 0 0 0,1-1 1 0 0,0 0-1 0 0,4 8-95 0 0,-7-32-1145 0 0,-1-2-3230 0 0,0 2-5430 0 0,1 2 210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22 128 5937 0 0,'0'0'2083'0'0,"0"0"-654"0"0,0 0-264 0 0,0 0-30 0 0,0 0 40 0 0,0 0 3 0 0,0 0-83 0 0,0 0-181 0 0,0 0-260 0 0,0 0-313 0 0,0 0-285 0 0,0 0-181 0 0,-3-2-7 0 0,-9-1 221 0 0,24 6 1202 0 0,-2-1-1031 0 0,0-1-1 0 0,1-1 1 0 0,-1 1-1 0 0,0-2 1 0 0,0 1-1 0 0,0-1 0 0 0,0-1 1 0 0,0 0-1 0 0,0 0 1 0 0,-1-1-1 0 0,1 0 1 0 0,-1-1-1 0 0,1 0 1 0 0,-1 0-1 0 0,-1-1 1 0 0,1-1-1 0 0,-1 1 1 0 0,2-2-260 0 0,-9 6 34 0 0,0 0 1 0 0,0-1-1 0 0,0 1 1 0 0,0 0-1 0 0,0 0 1 0 0,0-1 0 0 0,0 1-1 0 0,0-1 1 0 0,0 1-1 0 0,-1-1 1 0 0,1 1-1 0 0,-1-1 1 0 0,1 0-1 0 0,-1 1 1 0 0,0-1 0 0 0,1 0-1 0 0,-1 1 1 0 0,0-1-1 0 0,0 0 1 0 0,0 1-1 0 0,0-1 1 0 0,-1 0 0 0 0,1 1-1 0 0,0-1 1 0 0,-1 1-1 0 0,1-1 1 0 0,-1 0-1 0 0,1 1 1 0 0,-1-1-1 0 0,0 1 1 0 0,0 0 0 0 0,0-1-1 0 0,0 1 1 0 0,0-1-35 0 0,0 0-18 0 0,0 0 0 0 0,-1 0 1 0 0,1 0-1 0 0,-1 1 0 0 0,1-1 1 0 0,-1 0-1 0 0,0 1 0 0 0,1-1 1 0 0,-1 1-1 0 0,0 0 0 0 0,0-1 1 0 0,0 1-1 0 0,0 0 0 0 0,0 0 1 0 0,-1 0-1 0 0,1 0 0 0 0,0 1 0 0 0,0-1 1 0 0,-1 1-1 0 0,1-1 0 0 0,0 1 1 0 0,-1 0-1 0 0,1 0 0 0 0,-2 0 18 0 0,3 0-14 0 0,-1 1-1 0 0,1 0 1 0 0,-1-1 0 0 0,1 1-1 0 0,-1 0 1 0 0,1 0-1 0 0,0 0 1 0 0,0 0-1 0 0,-1 0 1 0 0,1 1-1 0 0,0-1 1 0 0,0 0-1 0 0,0 0 1 0 0,0 1 0 0 0,0-1-1 0 0,0 1 1 0 0,0 0 14 0 0,-14 30-25 0 0,13-26 25 0 0,-5 12 14 0 0,1 0 0 0 0,1 0-1 0 0,1 0 1 0 0,0 1 0 0 0,1-1 0 0 0,0 16-14 0 0,2 17 337 0 0,6 45-337 0 0,-5-89 37 0 0,1 0-1 0 0,-1 0 1 0 0,0 1 0 0 0,-1-1 0 0 0,0 0-1 0 0,0 0 1 0 0,-2 5-37 0 0,3-10 9 0 0,-1 0 1 0 0,0-1-1 0 0,1 1 0 0 0,-1-1 0 0 0,0 1 1 0 0,0-1-1 0 0,0 0 0 0 0,0 1 0 0 0,0-1 1 0 0,0 0-1 0 0,0 0 0 0 0,-1 1 0 0 0,1-1 1 0 0,0 0-1 0 0,-1 0 0 0 0,1-1 1 0 0,-1 1-1 0 0,1 0 0 0 0,-1 0 0 0 0,1-1 1 0 0,-1 1-1 0 0,0-1 0 0 0,1 1 0 0 0,-1-1 1 0 0,0 0-1 0 0,1 1 0 0 0,-1-1 0 0 0,0 0 1 0 0,1 0-1 0 0,-1 0 0 0 0,0 0 0 0 0,0-1 1 0 0,1 1-1 0 0,-1 0 0 0 0,-1-1-9 0 0,2 0-121 0 0,-1 0 0 0 0,0 1-1 0 0,1-1 1 0 0,-1 0 0 0 0,1 0-1 0 0,-1 0 1 0 0,1 0 0 0 0,-1 0 0 0 0,1-1-1 0 0,0 1 1 0 0,-1 0 0 0 0,1 0-1 0 0,0-1 1 0 0,0 1 0 0 0,0-1 121 0 0,-5-7-3731 0 0,2 2-3994 0 0,3 3-2957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8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13003 0 0,'0'0'669'0'0,"0"0"-341"0"0,0 0-240 0 0,0 0 11 0 0,0 0 168 0 0,0 0 210 0 0,0 0 213 0 0,0 0 101 0 0,0 0-30 0 0,0 0-86 0 0,0 0-114 0 0,0 0-107 0 0,12-1-84 0 0,209-11 1356 0 0,-180 9-1502 0 0,-20 2-163 0 0,-1 0 0 0 0,1-2 0 0 0,0-1-1 0 0,-1 0 1 0 0,0-2-61 0 0,-19 6 31 0 0,-1 0 0 0 0,1 0-1 0 0,0 0 1 0 0,-1 0 0 0 0,1-1 0 0 0,0 1-1 0 0,-1 0 1 0 0,1-1 0 0 0,-1 1-1 0 0,1 0 1 0 0,-1-1 0 0 0,1 1 0 0 0,-1 0-1 0 0,1-1 1 0 0,-1 1 0 0 0,1-1-1 0 0,-1 1 1 0 0,1-1 0 0 0,-1 0-1 0 0,0 1 1 0 0,1-1 0 0 0,-1 1 0 0 0,0-1-1 0 0,1 0 1 0 0,-1 1 0 0 0,0-1-1 0 0,0 1 1 0 0,0-1 0 0 0,0 0 0 0 0,0 1-1 0 0,0-1 1 0 0,0 0 0 0 0,0 1-1 0 0,0-1 1 0 0,0 0 0 0 0,0 1 0 0 0,0-1-1 0 0,0 0 1 0 0,0 1 0 0 0,0-1-1 0 0,-1 0 1 0 0,1 1 0 0 0,0-1 0 0 0,-1 1-1 0 0,1-1 1 0 0,0 0 0 0 0,-1 1-1 0 0,1-1 1 0 0,-1 1 0 0 0,1-1 0 0 0,0 1-1 0 0,-1-1 1 0 0,1 1 0 0 0,-1 0-1 0 0,0-1-30 0 0,-1-1 3 0 0,0 0 0 0 0,0 0 0 0 0,0 0-1 0 0,-1 1 1 0 0,1-1 0 0 0,0 1-1 0 0,-1-1 1 0 0,1 1 0 0 0,-1 0-1 0 0,0 0 1 0 0,1 0 0 0 0,-1 0 0 0 0,-2 0-3 0 0,3 1-7 0 0,0 0 0 0 0,0 0 0 0 0,0 1 0 0 0,0-1 0 0 0,0 0 1 0 0,0 1-1 0 0,0-1 0 0 0,0 1 0 0 0,0 0 0 0 0,0 0 0 0 0,0 0 0 0 0,0 0 1 0 0,0 0-1 0 0,1 0 0 0 0,-1 0 0 0 0,0 1 0 0 0,0 0 7 0 0,-2 1 4 0 0,1 1-1 0 0,0 0 0 0 0,-1 0 1 0 0,1 1-1 0 0,1-1 1 0 0,-1 0-1 0 0,-1 4-3 0 0,0 2 40 0 0,0 0 1 0 0,0 0-1 0 0,1 0 0 0 0,0 1 0 0 0,1 0 1 0 0,0-1-1 0 0,1 2-40 0 0,0-4 57 0 0,1-1 0 0 0,0 1 1 0 0,1 0-1 0 0,-1 0 0 0 0,2 0 0 0 0,-1 0 0 0 0,1-1 1 0 0,0 1-1 0 0,1-1 0 0 0,-1 1 0 0 0,4 4-57 0 0,-4-7-10 0 0,1-1 0 0 0,0 0 0 0 0,0 0 1 0 0,0 0-1 0 0,0-1 0 0 0,0 1 0 0 0,1-1 0 0 0,0 1 0 0 0,0-1 0 0 0,0 0 0 0 0,0-1 1 0 0,0 1-1 0 0,0-1 0 0 0,1 0 0 0 0,-1 0 0 0 0,1 0 0 0 0,-1 0 0 0 0,1-1 0 0 0,3 1 10 0 0,20 1-2175 0 0,-9-4-7351 0 0,-13 1-1191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8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6425 0 0,'0'0'3333'0'0,"0"0"-2050"0"0,0 0-397 0 0,0 0 311 0 0,0 0 303 0 0,0 0 86 0 0,0 0-154 0 0,0 0-351 0 0,0 0-384 0 0,0 0-315 0 0,0 0-174 0 0,0 0-74 0 0,0 0-18 0 0,1-2 35 0 0,-1 1-137 0 0,0 1 1 0 0,0-1-1 0 0,0 1 0 0 0,0 0 1 0 0,1-1-1 0 0,-1 1 0 0 0,0-1 0 0 0,0 1 1 0 0,0 0-1 0 0,1-1 0 0 0,-1 1 1 0 0,0 0-1 0 0,0-1 0 0 0,1 1 1 0 0,-1 0-1 0 0,0 0 0 0 0,1-1 1 0 0,-1 1-1 0 0,0 0 0 0 0,1 0 0 0 0,-1-1 1 0 0,0 1-1 0 0,1 0 0 0 0,-1 0 1 0 0,0 0-1 0 0,1 0 0 0 0,-1-1 1 0 0,1 1-1 0 0,-1 0 0 0 0,0 0 1 0 0,1 0-1 0 0,-1 0 0 0 0,1 0 0 0 0,-1 0 1 0 0,0 0-1 0 0,1 0 0 0 0,-1 0 1 0 0,1 1-1 0 0,-1-1 0 0 0,1 0 1 0 0,-1 0-1 0 0,0 0 0 0 0,1 0 0 0 0,-1 0 1 0 0,0 1-15 0 0,23 13 925 0 0,-20-12-863 0 0,33 29 815 0 0,-20-18-645 0 0,-1 0 1 0 0,2-1-1 0 0,3 0-232 0 0,-14-7 724 0 0,-5-3-4141 0 0,-2-1-2176 0 0,-1-1-3710 0 0,0 0 3276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0.8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6 10498 0 0,'0'0'4160'0'0,"0"0"-2867"0"0,0 0-698 0 0,0 0 305 0 0,0 0 351 0 0,0 0 136 0 0,0 0-93 0 0,0 0-285 0 0,0 0-340 0 0,0 0-213 0 0,0 0-172 0 0,0 0-135 0 0,0 0-52 0 0,-9-5 129 0 0,66 7 1547 0 0,-22-5-4189 0 0,-35 8-13538 0 0,0-4 8283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9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5905 0 0,'0'0'1742'0'0,"0"0"62"0"0,0 0 45 0 0,0 0-62 0 0,0 0-244 0 0,0 0-343 0 0,0 0-313 0 0,0 0-227 0 0,0 0-120 0 0,0 0-41 0 0,0 0 8 0 0,0 0-5 0 0,-7 5-13 0 0,-24 24 685 0 0,0 1 0 0 0,0 4-1174 0 0,4-7 285 0 0,-11 13-774 0 0,38-40 360 0 0,0 0 1 0 0,0 1-1 0 0,0-1 0 0 0,0 0 1 0 0,0 0-1 0 0,0 0 0 0 0,0 0 1 0 0,0 0-1 0 0,0 0 0 0 0,0 0 1 0 0,0 0-1 0 0,0 1 0 0 0,0-1 1 0 0,0 0-1 0 0,0 0 0 0 0,0 0 1 0 0,0 0-1 0 0,0 0 0 0 0,0 0 1 0 0,0 0-1 0 0,0 0 0 0 0,0 1 1 0 0,0-1-1 0 0,0 0 0 0 0,0 0 1 0 0,0 0-1 0 0,1 0 0 0 0,-1 0 1 0 0,0 0-1 0 0,0 0 0 0 0,0 0 1 0 0,0 0-1 0 0,0 0 0 0 0,0 1 1 0 0,0-1-1 0 0,0 0 0 0 0,0 0 1 0 0,0 0-1 0 0,1 0 0 0 0,-1 0 1 0 0,0 0-1 0 0,0 0 0 0 0,0 0 1 0 0,0 0-1 0 0,0 0 0 0 0,0 0 1 0 0,0 0-1 0 0,1 0 0 0 0,-1 0 1 0 0,0 0-1 0 0,0 0 0 0 0,0 0 1 0 0,0 0-1 0 0,0 0 0 0 0,0 0 1 0 0,0 0-1 0 0,0 0 0 0 0,1 0 1 0 0,-1 0-1 0 0,0 0 0 0 0,0-1 1 0 0,0 1-1 0 0,0 0 0 0 0,0 0 0 0 0,0 0 1 0 0,0 0-1 0 0,0 0 129 0 0,2 0-3724 0 0,0 0-5989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11178 0 0,'0'0'602'0'0,"0"0"-93"0"0,0 0 6 0 0,0 0 169 0 0,0 0 211 0 0,0 0 139 0 0,0 0-51 0 0,0 0-194 0 0,0 0-213 0 0,0 0-128 0 0,0 0-22 0 0,0 0-24 0 0,7 2-18 0 0,-3-2-282 0 0,-1 0-1 0 0,1 1 1 0 0,0 0-1 0 0,-1 0 1 0 0,1 0-1 0 0,-1 1 1 0 0,1-1-1 0 0,-1 1 1 0 0,0-1-1 0 0,0 1 1 0 0,0 0-1 0 0,0 0 1 0 0,0 1-1 0 0,0-1 1 0 0,0 1-1 0 0,-1-1 1 0 0,1 1-1 0 0,-1 0 1 0 0,0 0-1 0 0,0 0 1 0 0,1 2-102 0 0,1 4 139 0 0,1 0 0 0 0,-2 0 1 0 0,1 1-1 0 0,-2 0 1 0 0,1-1-1 0 0,-1 1 1 0 0,0 0-1 0 0,-1 0 0 0 0,-1 0 1 0 0,1 1-1 0 0,-1-1 1 0 0,-1 0-1 0 0,0 0 1 0 0,-2 7-140 0 0,2-10 82 0 0,-1-1 1 0 0,0 0 0 0 0,0 1 0 0 0,-1-1-1 0 0,0 0 1 0 0,0 0 0 0 0,0 0 0 0 0,-1 0-1 0 0,0-1 1 0 0,0 0 0 0 0,0 0 0 0 0,-1 0-1 0 0,0 0 1 0 0,0 0 0 0 0,0-1 0 0 0,0 0 0 0 0,-1 0-1 0 0,1 0 1 0 0,-1-1 0 0 0,0 0 0 0 0,0 0-1 0 0,-4 1-82 0 0,8-4 606 0 0,8-3-1460 0 0,0-1-6801 0 0,-3 3-3778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31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2361 0 0,'0'0'2100'0'0,"0"0"-6"0"0,0 0 41 0 0,0 0 56 0 0,0 0 43 0 0,0 0-122 0 0,0 0-243 0 0,0 0-348 0 0,0 0-375 0 0,0 0-279 0 0,0 0-126 0 0,3-2 2656 0 0,20 30-3370 0 0,1-2 1 0 0,1 0-1 0 0,1-2 1 0 0,2 0-1 0 0,0-2 1 0 0,1-2 0 0 0,1 0-1 0 0,1-2-27 0 0,-51 8 1298 0 0,11-16-1245 0 0,-46 54 2 0 0,-8 3-55 0 0,-28 31 232 0 0,83-88 285 0 0,10-9-3302 0 0,5-4-7933 0 0,-4 1-1250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04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7866 0 0,'0'0'152'0'0,"0"0"-496"0"0,0 0-369 0 0,0 0-463 0 0,0 0-576 0 0,0 0-297 0 0,0 0 65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07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2248 0 0,'0'0'925'0'0,"0"0"-251"0"0,0 0-43 0 0,0 0 281 0 0,0 0 433 0 0,0 0 368 0 0,0 0 97 0 0,0 0-165 0 0,0 0-296 0 0,0 0-307 0 0,0 0-226 0 0,1 0 3991 0 0,0 0-4592 0 0,3 1-13017 0 0,-4-1 10309 0 0,1 0-2344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09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0 0 0,'0'0'613'0'0,"0"0"584"0"0,0 0 71 0 0,0 0-118 0 0,0 0-146 0 0,0 0-72 0 0,0 0-45 0 0,0 0-60 0 0,-13 4 11504 0 0,10-2-14057 0 0,2-2-4834 0 0,-1 2-3635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1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0 0 0,'0'0'123'0'0,"0"0"497"0"0,0 0 292 0 0,0 0 148 0 0,0 0 106 0 0,0 0 62 0 0,0 0 59 0 0,0 0 23 0 0,0 0-19 0 0,0 0-132 0 0,-4 0-251 0 0,-12 0-263 0 0,12 0-243 0 0,4 0-132 0 0,0 0-40 0 0,0 0-4 0 0,0 0 9 0 0,0 0-7 0 0,0 0 2 0 0,0 0-6 0 0,0 0-3 0 0,0 0 18 0 0,0 0 18 0 0,0 0 22 0 0,0 0 17 0 0,0 0 16 0 0,0 0 13 0 0,0 0 2 0 0,60 0 2122 0 0,123 1 1122 0 0,244 9-3294 0 0,-9-7-106 0 0,-39 0-144 0 0,-367-2 0 0 0,1 0-97 0 0,-11-1 279 0 0,-5-3 321 0 0,-4-1-2978 0 0,4 2-1084 0 0,1 0-3356 0 0,2 1-3373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1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7738 0 0,'0'0'314'0'0,"0"0"-159"0"0,0 0-224 0 0,0 0-149 0 0,0 0-35 0 0,0 0 141 0 0,0 0 279 0 0,0 0 311 0 0,0 0 235 0 0,0 0 128 0 0,0 0 13 0 0,0 0-64 0 0,0 0-113 0 0,6 4-129 0 0,17 8 302 0 0,1-1 1 0 0,1-2 0 0 0,-1 0-1 0 0,10 1-850 0 0,62 23 1277 0 0,-94-33-1273 0 0,0 1-1 0 0,-1 0 1 0 0,1 0-1 0 0,0 0 0 0 0,-1 0 1 0 0,1 0-1 0 0,-1 0 1 0 0,1 0-1 0 0,-1 0 0 0 0,0 1 1 0 0,0-1-1 0 0,2 1-3 0 0,-3-1 35 0 0,0 0 0 0 0,1 0 0 0 0,-1-1 0 0 0,0 1 0 0 0,1 0 1 0 0,-1 0-1 0 0,0 0 0 0 0,0 0 0 0 0,0-1 0 0 0,0 1 0 0 0,0 0 0 0 0,0 0 0 0 0,0 0 0 0 0,0 0 0 0 0,0-1 0 0 0,0 1 0 0 0,0 0 0 0 0,0 0 0 0 0,-1 0-35 0 0,-1 3 136 0 0,0 0-1 0 0,0 0 1 0 0,0-1-1 0 0,-1 1 1 0 0,1-1-1 0 0,-1 0 0 0 0,0 0 1 0 0,0 0-1 0 0,-2 2-135 0 0,-67 54 890 0 0,9-9-1862 0 0,25-12-5370 0 0,34-33-973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2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 0 0 0,'0'0'1082'0'0,"0"0"755"0"0,0 0 205 0 0,0 0-191 0 0,0 0-271 0 0,0 0-279 0 0,0 0-225 0 0,0 0-157 0 0,0 0-123 0 0,-8-1 236 0 0,7 1 5947 0 0,270-12-5356 0 0,-58 16-1409 0 0,144-3 99 0 0,-264-2-296 0 0,-41 2 41 0 0,28-5-58 0 0,-47-1 176 0 0,13-1-276 0 0,-46 3-2578 0 0,-1 1-2951 0 0,2 1-23 0 0,1 0-3185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3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6721 0 0,'0'0'375'0'0,"0"0"-281"0"0,0 0-272 0 0,0 0-46 0 0,0 0 137 0 0,0 0 226 0 0,0 0 293 0 0,0 0 230 0 0,0 0 134 0 0,0 0 92 0 0,0 0 52 0 0,0 0 18 0 0,0 0-42 0 0,5 6-99 0 0,0 0-606 0 0,-1-1-1 0 0,1 0 0 0 0,0 0 0 0 0,1 0 0 0 0,-1-1 1 0 0,1 1-1 0 0,0-2 0 0 0,0 1 0 0 0,1 0 0 0 0,1 0-210 0 0,85 25 1295 0 0,-59-19-947 0 0,0 1 0 0 0,2 3-348 0 0,-35-14 25 0 0,0 0 0 0 0,0 0 0 0 0,-1 1-1 0 0,1-1 1 0 0,0 0 0 0 0,0 0 0 0 0,-1 1-1 0 0,1-1 1 0 0,0 1 0 0 0,-1-1-1 0 0,1 1 1 0 0,-1-1 0 0 0,1 1 0 0 0,0-1-1 0 0,-1 1 1 0 0,1 0 0 0 0,-1-1 0 0 0,1 1-1 0 0,-1 0 1 0 0,0-1 0 0 0,1 1 0 0 0,-1 0-1 0 0,0-1 1 0 0,1 1 0 0 0,-1 0-1 0 0,0 0 1 0 0,0 0 0 0 0,0-1 0 0 0,0 1-1 0 0,0 0 1 0 0,0 0 0 0 0,0 0-25 0 0,0 0 84 0 0,-1 1 0 0 0,0 0 0 0 0,0-1-1 0 0,0 1 1 0 0,1-1 0 0 0,-2 1 0 0 0,1-1 0 0 0,0 1 0 0 0,0-1 0 0 0,0 0 0 0 0,-1 1-1 0 0,1-1 1 0 0,-1 0 0 0 0,1 0-84 0 0,-10 6 440 0 0,0 0-1 0 0,0-1 1 0 0,-10 5-440 0 0,-10 2 387 0 0,22-10-357 0 0,-1 0 1 0 0,2 1 0 0 0,-1 0-1 0 0,0 1 1 0 0,1 0 0 0 0,0 0-1 0 0,0 1 1 0 0,0 0 0 0 0,-1 2-31 0 0,3 5-1651 0 0,5-6-7971 0 0,1-6-267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0.4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27 23189 0 0,'0'0'201'0'0,"0"0"-75"0"0,0 0-69 0 0,0 0 76 0 0,0 0 151 0 0,0 0 107 0 0,0 0 33 0 0,0 0-88 0 0,0 0-174 0 0,0 0-188 0 0,0 0-191 0 0,0 0-179 0 0,0 0-106 0 0,-3 4-6026 0 0,3-2-300 0 0,0 0-3978 0 0</inkml:trace>
  <inkml:trace contextRef="#ctx0" brushRef="#br0" timeOffset="666.779">77 2 16820 0 0,'0'0'732'0'0,"0"0"-203"0"0,0 0 142 0 0,0 0 272 0 0,0 0 144 0 0,0 0-75 0 0,0 0-219 0 0,0 0-200 0 0,0 0-153 0 0,0 0-107 0 0,0 0-89 0 0,0 0-112 0 0,8 0-84 0 0,43-1-655 0 0,-25 1-8675 0 0,-21 0-1933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4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47 10434 0 0,'0'0'607'0'0,"0"0"143"0"0,0 0 131 0 0,0 0 137 0 0,0 0 149 0 0,0 0 39 0 0,0 0-63 0 0,0 0-120 0 0,0 0-132 0 0,0 0-129 0 0,0 0-157 0 0,-5-8-180 0 0,-16-23-202 0 0,16 24-173 0 0,5 7-125 0 0,0 0-77 0 0,0 18-183 0 0,-4 92 1730 0 0,-10 45-1395 0 0,10-120 165 0 0,-4 126 339 0 0,4-46-119 0 0,-15 176 253 0 0,11-206-473 0 0,-21 258 541 0 0,14 127-324 0 0,15-469-1955 0 0,1-8-1012 0 0,0-9-8850 0 0,-1 10 2065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5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7074 0 0,'0'0'538'0'0,"0"0"96"0"0,0 0 121 0 0,0 0 126 0 0,0 0 75 0 0,0 0-54 0 0,0 0-139 0 0,0 0-186 0 0,0 0-123 0 0,0 0-86 0 0,0 0-76 0 0,0 0-64 0 0,1-4-67 0 0,-1 4-145 0 0,0-1 0 0 0,0 0 0 0 0,0 0 0 0 0,0 0 0 0 0,0 0 0 0 0,0 1 0 0 0,0-1 0 0 0,1 0 1 0 0,-1 0-1 0 0,0 1 0 0 0,1-1 0 0 0,-1 0 0 0 0,1 0 0 0 0,-1 1 0 0 0,0-1 0 0 0,1 1 0 0 0,-1-1 0 0 0,1 0 0 0 0,0 1 0 0 0,-1-1 0 0 0,1 1 0 0 0,-1-1 0 0 0,1 1 0 0 0,0-1 0 0 0,0 1 0 0 0,-1 0 0 0 0,1-1 0 0 0,0 1-16 0 0,28-4 1060 0 0,-24 4-910 0 0,162 0 3462 0 0,1 6-3612 0 0,-28 0 350 0 0,311 32 303 0 0,-381-31-610 0 0,15 0 162 0 0,-1-4-1 0 0,15-5-204 0 0,-97 2 3 0 0,5 0 33 0 0,0 0 0 0 0,0 0 0 0 0,0-1 0 0 0,0 0 0 0 0,-1-1 1 0 0,1 1-1 0 0,1-2-36 0 0,-8 3-172 0 0,0 0 1 0 0,0 0 0 0 0,0 0-1 0 0,0 0 1 0 0,1 0 0 0 0,-1 0-1 0 0,0 0 1 0 0,0 0-1 0 0,0 0 1 0 0,0 0 0 0 0,1 0-1 0 0,-1 0 1 0 0,0 0 0 0 0,0 0-1 0 0,0 0 1 0 0,0 0 0 0 0,1 0-1 0 0,-1 0 1 0 0,0 0 0 0 0,0 0-1 0 0,0 0 1 0 0,0 0 0 0 0,0 0-1 0 0,1 1 1 0 0,-1-1-1 0 0,0 0 1 0 0,0 0 0 0 0,0 0-1 0 0,0 0 1 0 0,0 0 0 0 0,0 0-1 0 0,1 0 1 0 0,-1 1 0 0 0,0-1-1 0 0,0 0 1 0 0,0 0 0 0 0,0 0-1 0 0,0 0 1 0 0,0 1 0 0 0,0-1-1 0 0,0 0 1 0 0,0 0-1 0 0,0 0 172 0 0,2 3-4799 0 0,-1-2-3142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6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21 5385 0 0,'0'0'1859'0'0,"0"0"-885"0"0,0 0-191 0 0,0 0 157 0 0,0 0 172 0 0,0 0 39 0 0,0 0-47 0 0,0 0-110 0 0,0 0-87 0 0,0 0-63 0 0,0 0-49 0 0,0 0-87 0 0,0 0-171 0 0,-4-3-183 0 0,-12-11-166 0 0,12 11-110 0 0,4 3-67 0 0,0 0-50 0 0,0 0-38 0 0,0 12 311 0 0,-2 1 0 0 0,0 0 0 0 0,-2 6-234 0 0,-3 22 693 0 0,-35 466 3048 0 0,33-247-3177 0 0,8-211-489 0 0,-7 113 105 0 0,3-82 297 0 0,2 0-1 0 0,9 79-476 0 0,-1-115 94 0 0,5 47 207 0 0,-3 0 0 0 0,-5 24-301 0 0,-6-124-6122 0 0,1 4-3454 0 0,1 3-938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7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20 142 0 0 0,'0'0'537'0'0,"0"0"730"0"0,0 0 264 0 0,0 0 46 0 0,0 0-1 0 0,0 0-25 0 0,0 0-91 0 0,0 0-103 0 0,0 0-153 0 0,0 0-169 0 0,0 0-139 0 0,0 0-147 0 0,0 0-95 0 0,-3-2-62 0 0,-1 1-1228 0 0,-8-4 3689 0 0,12 2-1164 0 0,9-1-1249 0 0,55-7-178 0 0,0 2-1 0 0,5 2-461 0 0,-8 1 172 0 0,257-16 187 0 0,4 1-3 0 0,-92 3-121 0 0,3 0-14 0 0,-230 16-1045 0 0,-8-2-951 0 0,-3 0-2121 0 0,2 1-3289 0 0,2 2-2333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7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7082 0 0,'0'0'5687'0'0,"0"0"-4226"0"0,0 0-1013 0 0,0 0 165 0 0,0 0 130 0 0,0 0 7 0 0,0 0-85 0 0,0 0-171 0 0,0 0-133 0 0,0 0-73 0 0,0 0-35 0 0,0 0-37 0 0,0 0-37 0 0,5-9-26 0 0,13-29-10 0 0,-15 34-72 0 0,0 0-1 0 0,1-1 0 0 0,0 1 1 0 0,-1 1-1 0 0,1-1 0 0 0,1 0 1 0 0,-1 1-1 0 0,0 0 0 0 0,1 0 1 0 0,-1 0-1 0 0,1 1 1 0 0,4-2-71 0 0,4-3 203 0 0,-10 5-155 0 0,-1 1-10 0 0,0-1 0 0 0,1 0 0 0 0,-1 1-1 0 0,1 0 1 0 0,0-1 0 0 0,-1 1 0 0 0,1 0-1 0 0,0 0 1 0 0,0 1 0 0 0,0-1 0 0 0,0 1-1 0 0,0-1 1 0 0,2 1-38 0 0,-4 2 28 0 0,0 0 0 0 0,-1 0 1 0 0,1 0-1 0 0,-1 0 0 0 0,1 0 0 0 0,-1 0 0 0 0,0 0 0 0 0,1 0 1 0 0,-1 1-1 0 0,0-1 0 0 0,0 0 0 0 0,-1 0 0 0 0,1 2-28 0 0,-1 1 74 0 0,0 20 172 0 0,-1 0-1 0 0,-6 24-245 0 0,3-22 41 0 0,2 0 1 0 0,-1 12-42 0 0,3-13 15 0 0,0-17 5 0 0,0-1 0 0 0,1 1 0 0 0,0 0 0 0 0,0 0 0 0 0,1 0 0 0 0,0 0-1 0 0,1-1 1 0 0,1 6-20 0 0,-2-13 40 0 0,-1-1 0 0 0,0 1-1 0 0,1-1 1 0 0,-1 1 0 0 0,0-1-1 0 0,1 1 1 0 0,-1-1-1 0 0,1 1 1 0 0,-1-1 0 0 0,1 0-1 0 0,-1 1 1 0 0,1-1 0 0 0,-1 0-1 0 0,1 1 1 0 0,-1-1 0 0 0,1 0-1 0 0,-1 0 1 0 0,1 1-1 0 0,0-1 1 0 0,-1 0 0 0 0,1 0-1 0 0,-1 0 1 0 0,1 0 0 0 0,0 0-1 0 0,-1 0 1 0 0,1 0-1 0 0,-1 0 1 0 0,1 0 0 0 0,0 0-1 0 0,-1 0 1 0 0,1 0 0 0 0,-1-1-1 0 0,1 1 1 0 0,0 0-1 0 0,-1 0 1 0 0,1-1 0 0 0,-1 1-1 0 0,1 0 1 0 0,-1-1 0 0 0,1 1-1 0 0,-1 0 1 0 0,1-1 0 0 0,-1 1-1 0 0,1-1 1 0 0,-1 1-40 0 0,27-25 588 0 0,-22 21-607 0 0,18-20 30 0 0,0-1 0 0 0,-2-2-1 0 0,-1 0 1 0 0,-1 0 0 0 0,-1-2 0 0 0,-2 0 0 0 0,-1-1-1 0 0,-1-1 1 0 0,5-18-11 0 0,-24 63-77 0 0,-5 12 77 0 0,2 1-1 0 0,1 0 1 0 0,0 0 0 0 0,3 0 0 0 0,-2 23 0 0 0,10 17 146 0 0,-3-60-380 0 0,0-1 1 0 0,1 1 0 0 0,0-1 0 0 0,0 1-1 0 0,0-1 1 0 0,1 1 0 0 0,0-1-1 0 0,3 4 234 0 0,-1-6-11696 0 0,-3-4 894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8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16 11731 0 0,'0'0'1651'0'0,"0"0"-866"0"0,0 0-254 0 0,0 0 16 0 0,0 0 1 0 0,0 0-46 0 0,0 0-28 0 0,0 0-17 0 0,0 0-11 0 0,0 0-26 0 0,0 0-48 0 0,0 0-71 0 0,0 0-83 0 0,-9-3-77 0 0,-27-9-42 0 0,35 12-61 0 0,0 0 0 0 0,-1 0 0 0 0,1 0 0 0 0,0 0 0 0 0,-1 0 0 0 0,1 0 0 0 0,0 1 0 0 0,-1-1 0 0 0,1 0 0 0 0,0 1 0 0 0,0-1 0 0 0,0 1 1 0 0,-1-1-1 0 0,1 1 0 0 0,0-1 0 0 0,0 1 0 0 0,0 0 0 0 0,0 0 0 0 0,0-1 0 0 0,0 1 0 0 0,0 0 0 0 0,0 0 0 0 0,0 0 0 0 0,1 0 0 0 0,-1 0 0 0 0,0 1 0 0 0,0-1 0 0 0,1 0 0 0 0,-1 0 0 0 0,1 0 0 0 0,-1 0 1 0 0,1 1-39 0 0,-2 1 177 0 0,-5 10 60 0 0,0 1-1 0 0,0-1 1 0 0,1 1 0 0 0,1 0 0 0 0,1 1 0 0 0,0-1-1 0 0,1 1 1 0 0,0 0 0 0 0,1 0 0 0 0,0 15-237 0 0,2-7 241 0 0,1 0 0 0 0,1 0 0 0 0,2 0 0 0 0,0-1 0 0 0,1 1 0 0 0,7 18-241 0 0,-9-34 65 0 0,-1 0 0 0 0,0 0-1 0 0,-1 0 1 0 0,1 0 0 0 0,-1 1 0 0 0,-1-1 0 0 0,1 0-1 0 0,-2 0 1 0 0,1 1-65 0 0,0-6 4 0 0,-1 1-1 0 0,1-1 0 0 0,-1 0 1 0 0,0 0-1 0 0,1 0 0 0 0,-1 0 1 0 0,0 0-1 0 0,0 0 0 0 0,0 0 1 0 0,-1-1-1 0 0,1 1 0 0 0,0 0 1 0 0,-1-1-1 0 0,1 1 0 0 0,-1 0 1 0 0,1-1-1 0 0,-1 0 0 0 0,0 1 1 0 0,0-1-1 0 0,1 0 0 0 0,-1 0 1 0 0,0 0-1 0 0,0 0 0 0 0,0 0 1 0 0,0-1-1 0 0,0 1 0 0 0,-1-1 1 0 0,1 1-1 0 0,0-1 0 0 0,0 0 1 0 0,-2 1-4 0 0,1-1-373 0 0,-1 1 1 0 0,1-1-1 0 0,-1 0 0 0 0,1 0 1 0 0,-1 0-1 0 0,1-1 1 0 0,0 1-1 0 0,-1-1 1 0 0,1 0-1 0 0,0 0 1 0 0,-2 0 372 0 0,-6-7-5721 0 0,1-3-4750 0 0,9 6 5642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8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11170 0 0,'0'0'1763'0'0,"0"0"-240"0"0,0 0-454 0 0,0 0-355 0 0,0 0-239 0 0,0 0-60 0 0,0 0 96 0 0,0 0 102 0 0,0 0 6 0 0,12-3-96 0 0,-11 2-502 0 0,34-7 909 0 0,31-3-930 0 0,-56 10-245 0 0,100-11 1052 0 0,-74 8-2949 0 0,0-1-3435 0 0,-23 4-4779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9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37 3673 0 0,'0'0'1763'0'0,"0"0"116"0"0,0 0 37 0 0,0 0-133 0 0,0 0-197 0 0,0 0-158 0 0,0 0-95 0 0,0 0-72 0 0,0 0-82 0 0,0 0-120 0 0,-1-6-171 0 0,-1-25 462 0 0,13 105-219 0 0,-6 5-789 0 0,-1-27 119 0 0,-2 1 1 0 0,-3 4-462 0 0,5-72-5916 0 0,0 6-2775 0 0,-3 5-196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0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48 512 0 0,'0'0'1090'0'0,"0"0"90"0"0,0 0 142 0 0,0 0 197 0 0,0 0 117 0 0,0 0-18 0 0,0 0-87 0 0,0 0-155 0 0,0 0-216 0 0,0 0-264 0 0,0 0-181 0 0,0 0-135 0 0,0 0-69 0 0,1-5 4 0 0,-1 3-399 0 0,0 0 1 0 0,1 0 0 0 0,-1 0-1 0 0,1 0 1 0 0,-1 1-1 0 0,1-1 1 0 0,0 0 0 0 0,0 0-1 0 0,0 0 1 0 0,0 0-1 0 0,0 1 1 0 0,0-1 0 0 0,0 0-1 0 0,0 1 1 0 0,1-1-1 0 0,-1 1 1 0 0,1 0 0 0 0,-1-1-1 0 0,1 1 1 0 0,-1 0 0 0 0,1 0-1 0 0,0 0 1 0 0,0 0-1 0 0,-1 0 1 0 0,1 0 0 0 0,0 1-1 0 0,0-1 1 0 0,0 0-1 0 0,0 1 1 0 0,0 0 0 0 0,0-1-1 0 0,0 1 1 0 0,0 0-1 0 0,0 0 1 0 0,0 0 0 0 0,0 0-1 0 0,0 1 1 0 0,0-1-1 0 0,0 0-116 0 0,1 2 25 0 0,0-1-1 0 0,0 0 0 0 0,0 1 0 0 0,-1-1 1 0 0,1 1-1 0 0,-1 0 0 0 0,1 0 0 0 0,-1 0 0 0 0,0 0 1 0 0,1 1-1 0 0,-1-1 0 0 0,1 3-24 0 0,24 36 390 0 0,-11-15-186 0 0,14 15 468 0 0,24 23-672 0 0,-46-53 571 0 0,-9-6-3720 0 0,-5-2-9028 0 0,5-2 4667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1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8410 0 0,'0'0'1596'0'0,"0"0"-96"0"0,0 0-242 0 0,0 0-244 0 0,0 0-244 0 0,0 0-208 0 0,0 0-94 0 0,0 0-21 0 0,0 0-11 0 0,0 0-3 0 0,0 0-26 0 0,0 0-32 0 0,-9 8-14 0 0,-8 6 22 0 0,1 1 1 0 0,1 1-1 0 0,-13 17-383 0 0,-11 20 624 0 0,-3-2 0 0 0,-18 15-624 0 0,60-66-73 0 0,0-1-1 0 0,0 1 1 0 0,1 0 0 0 0,-1 0-1 0 0,0 0 1 0 0,0 0-1 0 0,0 0 1 0 0,0 0 0 0 0,0 0-1 0 0,0 0 1 0 0,0 0-1 0 0,0 0 1 0 0,0 0 0 0 0,0 0-1 0 0,0 0 1 0 0,1 0 0 0 0,-1 0-1 0 0,0 0 1 0 0,0 0-1 0 0,0 0 1 0 0,0 0 0 0 0,0 0-1 0 0,0 0 1 0 0,0 0 0 0 0,0 0-1 0 0,0 0 1 0 0,0 0-1 0 0,0 0 1 0 0,0 0 0 0 0,1 0-1 0 0,-1 1 1 0 0,0-1-1 0 0,0 0 1 0 0,0 0 0 0 0,0 0-1 0 0,0 0 1 0 0,0 0 0 0 0,0 0-1 0 0,0 0 1 0 0,0 0-1 0 0,0 0 1 0 0,0 0 0 0 0,0 0-1 0 0,0 0 1 0 0,0 0 0 0 0,0 1-1 0 0,0-1 1 0 0,0 0-1 0 0,0 0 1 0 0,0 0 0 0 0,0 0-1 0 0,0 0 1 0 0,0 0-1 0 0,0 0 1 0 0,0 0 0 0 0,0 0-1 0 0,0 0 1 0 0,0 0 0 0 0,0 1-1 0 0,0-1 1 0 0,0 0-1 0 0,0 0 1 0 0,0 0 0 0 0,0 0-1 0 0,0 0 74 0 0,8-2-7790 0 0,-5 1-85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2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20 6649 0 0,'0'0'2194'0'0,"0"0"-509"0"0,0 0-110 0 0,0 0 130 0 0,0 0 124 0 0,0 0 27 0 0,0 0-164 0 0,0 0-294 0 0,0 0-366 0 0,0 0-380 0 0,0 0-265 0 0,0 0-185 0 0,0-4-121 0 0,0 0-104 0 0,-1-8 192 0 0,-2 29 560 0 0,-2 2-1409 0 0,-1 25 2473 0 0,9-31-6888 0 0,4-2-5925 0 0,-6-10 2210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1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13675 0 0,'0'0'664'0'0,"0"0"-2"0"0,0 0-10 0 0,0 0-8 0 0,0 0-56 0 0,0 0-87 0 0,0 0-109 0 0,0 0-143 0 0,0 0-149 0 0,0 0-99 0 0,0 0 36 0 0,3 2 53 0 0,37 35 516 0 0,-31-27-415 0 0,1 0 1 0 0,0-1 0 0 0,0 0 0 0 0,1-1 0 0 0,0 0 0 0 0,1-1-1 0 0,0 0 1 0 0,0-1 0 0 0,5 2-192 0 0,-5-5 141 0 0,-10-2-104 0 0,1-1 1 0 0,0 1-1 0 0,-1-1 1 0 0,1 1-1 0 0,0 0 0 0 0,-1 0 1 0 0,1 1-1 0 0,1 0-37 0 0,-6 1 205 0 0,1 1 0 0 0,-1-1-1 0 0,0 0 1 0 0,0 0 0 0 0,0 0 0 0 0,-1 0-1 0 0,-1 2-204 0 0,1-2 119 0 0,-76 99 591 0 0,-17 10-710 0 0,92-107-849 0 0,-14 17 2014 0 0,14-13-4593 0 0,3 0-4910 0 0,1-8-2181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2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5161 0 0,'0'0'1588'0'0,"0"0"7"0"0,0 0 99 0 0,0 0 80 0 0,0 0 50 0 0,0 0-14 0 0,0 0-156 0 0,0 0-238 0 0,0 0-261 0 0,0 0-187 0 0,0 0-137 0 0,0-11-122 0 0,0-47 429 0 0,8 219-413 0 0,-4-17-10 0 0,-2-163-1451 0 0,1 7-3434 0 0,0 0-6683 0 0,-2 8 1855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55 3505 0 0,'0'0'1821'0'0,"0"0"56"0"0,0 0 19 0 0,0 0-3 0 0,0 0-64 0 0,0 0-114 0 0,0 0-132 0 0,0 0-205 0 0,0 0-254 0 0,0 0-261 0 0,0 0-196 0 0,0 0-135 0 0,0 0-102 0 0,-4-8-82 0 0,-12-26-92 0 0,16 35-256 0 0,0-1 0 0 0,0 0 1 0 0,0 0-1 0 0,0 1 1 0 0,0-1-1 0 0,0 0 0 0 0,0 0 1 0 0,0 1-1 0 0,0-1 1 0 0,0 0-1 0 0,-1 0 0 0 0,1 1 1 0 0,0-1-1 0 0,0 0 0 0 0,0 0 1 0 0,0 1-1 0 0,0-1 1 0 0,-1 0-1 0 0,1 0 0 0 0,0 0 1 0 0,0 0-1 0 0,0 1 1 0 0,-1-1-1 0 0,1 0 0 0 0,0 0 1 0 0,0 0-1 0 0,-1 0 0 0 0,1 0 1 0 0,0 0-1 0 0,0 1 1 0 0,-1-1-1 0 0,1 0 0 0 0,0 0 1 0 0,-1 0-1 0 0,1 0 1 0 0,0 0-1 0 0,0 0 0 0 0,-1 0 1 0 0,1 0-1 0 0,0 0 0 0 0,0 0 1 0 0,-1 0-1 0 0,1-1 1 0 0,0 1-1 0 0,0 0 0 0 0,-1 0 1 0 0,1 0-1 0 0,0 0 1 0 0,0 0-1 0 0,-1 0 0 0 0,1-1 1 0 0,0 1-1 0 0,0 0 1 0 0,0 0-1 0 0,-1 0 0 0 0,1 0 1 0 0,0-1-1 0 0,0 1 0 0 0,0 0 1 0 0,0 0-1 0 0,-1-1 1 0 0,1 1-1 0 0,0 0 0 0 0,0 0 1 0 0,0-1-1 0 0,0 1 1 0 0,0 0-1 0 0,0 0 0 0 0,0-1 1 0 0,0 1-1 0 0,-5 17-120 0 0,5-17 129 0 0,-2 8-12 0 0,1 0 1 0 0,0-1-1 0 0,0 1 1 0 0,1 0 0 0 0,0 0-1 0 0,0 0 1 0 0,1 0 0 0 0,0 0-1 0 0,0 0 1 0 0,1-1-1 0 0,0 1 1 0 0,0 0 2 0 0,0-5 36 0 0,-1 0 0 0 0,0 0 1 0 0,1-1-1 0 0,0 1 0 0 0,-1 0 0 0 0,1-1 1 0 0,0 1-1 0 0,1-1 0 0 0,-1 1 0 0 0,0-1 0 0 0,1 0 1 0 0,-1 0-1 0 0,1 0 0 0 0,-1 0 0 0 0,1-1 0 0 0,0 1 1 0 0,0-1-1 0 0,0 1 0 0 0,0-1 0 0 0,0 0 0 0 0,0 0 1 0 0,0-1-1 0 0,0 1 0 0 0,0-1 0 0 0,1 1 0 0 0,-1-1 1 0 0,0 0-1 0 0,0 0 0 0 0,1 0 0 0 0,1-1-36 0 0,-3 1 58 0 0,0 0-1 0 0,-1 0 1 0 0,1 0-1 0 0,0 0 1 0 0,-1-1-1 0 0,1 1 1 0 0,0-1-1 0 0,-1 1 1 0 0,1-1-1 0 0,-1 1 1 0 0,1-1-1 0 0,-1 0 1 0 0,1 0-1 0 0,-1 0 1 0 0,0 1-1 0 0,1-1 1 0 0,-1-1-1 0 0,0 1 1 0 0,0 0-1 0 0,0 0 1 0 0,0 0-1 0 0,0-1 1 0 0,0 1-1 0 0,0 0 1 0 0,0-1-1 0 0,0 1 1 0 0,0-1-1 0 0,-1 1 1 0 0,1-1-1 0 0,-1 0 1 0 0,1 1-1 0 0,-1-1 1 0 0,0 1-1 0 0,0-1 1 0 0,1 0-1 0 0,-1 1 1 0 0,0-1-1 0 0,0 0 1 0 0,-1 1-1 0 0,1-1 1 0 0,0 0-1 0 0,-1 0-57 0 0,0-5-13 0 0,-1 0 0 0 0,0 0 0 0 0,-1 1-1 0 0,1-1 1 0 0,-1 1 0 0 0,0 0 0 0 0,-1 0 0 0 0,0 0 0 0 0,-2-3 13 0 0,2 4-453 0 0,1 0 0 0 0,-1 0 0 0 0,1 0 0 0 0,0 0 0 0 0,0-1 0 0 0,-1-4 453 0 0,1 0-4865 0 0,2 0-3953 0 0,1 7 232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4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15915 0 0,'0'0'402'0'0,"0"0"11"0"0,0 0 42 0 0,0 0 53 0 0,0 0-41 0 0,0 0-146 0 0,0 0-157 0 0,0 0-116 0 0,0 0-13 0 0,0 0 37 0 0,0 0 105 0 0,0 0 109 0 0,4 1 22 0 0,62 25 720 0 0,-53-22-960 0 0,0 0-1 0 0,0 1 1 0 0,0 0 0 0 0,-1 1-1 0 0,0 1 1 0 0,0 0 0 0 0,0 1 0 0 0,9 8-68 0 0,-20-15 29 0 0,1 1 1 0 0,-1-1-1 0 0,0 1 1 0 0,0 0 0 0 0,-1-1-1 0 0,1 1 1 0 0,0 0 0 0 0,0 0-1 0 0,-1-1 1 0 0,1 1 0 0 0,-1 0-1 0 0,0 0 1 0 0,1 0 0 0 0,-1 0-1 0 0,0 0 1 0 0,0 0 0 0 0,0-1-1 0 0,0 1 1 0 0,-1 0 0 0 0,1 0-1 0 0,0 0 1 0 0,-1 0-1 0 0,1 0 1 0 0,-1-1 0 0 0,0 1-1 0 0,0 0 1 0 0,0 0 0 0 0,1-1-1 0 0,-2 1-29 0 0,-4 8 247 0 0,0 0-1 0 0,-1 0 0 0 0,0-1 1 0 0,-4 4-247 0 0,3-4 95 0 0,-45 51 608 0 0,33-39-590 0 0,0 1 0 0 0,2 1-1 0 0,-14 22-112 0 0,23-23-797 0 0,9-17-2679 0 0,-1 0-3292 0 0,1-3-4201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5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62 3737 0 0,'0'0'871'0'0,"0"0"-94"0"0,0 0 53 0 0,0 0 225 0 0,0 0 231 0 0,0 0 219 0 0,0 0 66 0 0,0 0-99 0 0,0 0-222 0 0,0 0-342 0 0,0 0-288 0 0,-2-1-229 0 0,-4-3 261 0 0,8 2 1730 0 0,18 0 2553 0 0,-5 2-5809 0 0,287-21 2346 0 0,-45 8-1201 0 0,-69 6-157 0 0,225 2 68 0 0,-242 6-94 0 0,-113-1 57 0 0,-57 0-110 0 0,-1 0-9 0 0,0 0-4 0 0,0 0-16 0 0,-8-4-3400 0 0,2 2-3406 0 0,5 2 4081 0 0,-1-1-8377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6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12195 0 0,'0'0'656'0'0,"0"0"-151"0"0,0 0-267 0 0,0 0-145 0 0,0 0 67 0 0,0 0 232 0 0,0 0 234 0 0,0 0 96 0 0,0 0 1 0 0,0 0-73 0 0,0 0-110 0 0,0 0-97 0 0,12 4-78 0 0,-2-1-310 0 0,19 5 499 0 0,-1 1 0 0 0,16 8-554 0 0,-38-15 122 0 0,2 2-80 0 0,0 0 1 0 0,-1 0-1 0 0,1 0 1 0 0,-1 1-1 0 0,1 0 1 0 0,-1 1-43 0 0,-6-5 38 0 0,0 0 0 0 0,0 0 0 0 0,0 0 0 0 0,0 0 0 0 0,0 0 0 0 0,0 0 0 0 0,-1 0 0 0 0,1 0 0 0 0,0 0 1 0 0,-1 0-1 0 0,1 1 0 0 0,-1-1 0 0 0,1 0 0 0 0,-1 0 0 0 0,1 1 0 0 0,-1-1 0 0 0,0 0 0 0 0,0 1 0 0 0,0-1 0 0 0,0 0 0 0 0,0 1 1 0 0,0-1-1 0 0,0 0 0 0 0,0 1 0 0 0,0-1 0 0 0,-1 0 0 0 0,1 1 0 0 0,0-1 0 0 0,-1 0 0 0 0,1 0 0 0 0,-1 1 0 0 0,0-1 1 0 0,1 0-1 0 0,-1 0 0 0 0,0 0 0 0 0,0 0 0 0 0,1 0 0 0 0,-1 0 0 0 0,0 0 0 0 0,0 0 0 0 0,0 0 0 0 0,0 0-38 0 0,-178 158 1471 0 0,176-156-1518 0 0,0 0 0 0 0,0 0 0 0 0,0 0 0 0 0,1 0 0 0 0,-1 1 0 0 0,1-1 0 0 0,0 1 0 0 0,0-1 0 0 0,0 1 0 0 0,0 0 0 0 0,1 0 0 0 0,-1 1 47 0 0,7-5-5352 0 0,-1-2-2060 0 0,-3 1-2178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7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20 3697 0 0,'0'0'2135'0'0,"0"0"-247"0"0,0 0-146 0 0,0 0-92 0 0,0 0-6 0 0,0 0-26 0 0,0 0-35 0 0,0 0-56 0 0,0 0-142 0 0,0 0-222 0 0,0 0-255 0 0,0 0-242 0 0,0 0-230 0 0,-1-5-203 0 0,0-2-122 0 0,0-1-349 0 0,-1 20 35 0 0,-4 51 567 0 0,1-9-97 0 0,2 1 1 0 0,3 35-268 0 0,0-89-99 0 0,-1 0 1 0 0,1-1 0 0 0,0 1-1 0 0,0 0 1 0 0,0 0 0 0 0,0-1 0 0 0,0 1-1 0 0,0 0 1 0 0,1-1 0 0 0,-1 1 0 0 0,0 0-1 0 0,0-1 1 0 0,0 1 0 0 0,1 0-1 0 0,-1-1 1 0 0,0 1 0 0 0,0-1 0 0 0,1 1-1 0 0,-1 0 1 0 0,1-1 0 0 0,-1 1 0 0 0,1 0 98 0 0,11-12-13717 0 0,-11 10 12328 0 0,2-3-4187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7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7994 0 0,'0'0'1795'0'0,"0"0"-228"0"0,0 0-400 0 0,0 0-298 0 0,0 0-145 0 0,0 0 19 0 0,0 0 37 0 0,0 0-34 0 0,0 0-133 0 0,0 0-127 0 0,0 0-94 0 0,0 0-53 0 0,0 0-37 0 0,11 3-31 0 0,37 10-15 0 0,-43-11-194 0 0,-1 0 1 0 0,0 0-1 0 0,0 0 0 0 0,0 0 1 0 0,0 1-1 0 0,0-1 0 0 0,0 1 1 0 0,-1 0-1 0 0,1 0 0 0 0,-1 1 1 0 0,0-1-1 0 0,0 1 0 0 0,0-1 1 0 0,1 3-63 0 0,9 10 251 0 0,-4-7-1195 0 0,17 21 2849 0 0,-21-18-5951 0 0,-3 0-5406 0 0,-2-11 2605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7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0 0 0,'0'0'834'0'0,"0"0"1674"0"0,0 0 555 0 0,0 0-46 0 0,0 0-392 0 0,0 0-649 0 0,0 0-686 0 0,0 0-594 0 0,0 0-316 0 0,0 0-61 0 0,0 0 71 0 0,0 0 74 0 0,0 0 7 0 0,-10 6-25 0 0,-18 14 160 0 0,2 1 0 0 0,-10 11-606 0 0,12-10-211 0 0,1 2 0 0 0,-15 23 211 0 0,37-46-2089 0 0,1 0-3548 0 0,0-1 3713 0 0,0 1-7695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8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13307 0 0,'0'0'960'0'0,"0"0"-5"0"0,0 0-164 0 0,0 0-142 0 0,0 0-82 0 0,0 0-47 0 0,0 0-36 0 0,0 0-32 0 0,0 0-76 0 0,0 0-86 0 0,0 0-74 0 0,0 0-39 0 0,4-1-29 0 0,3 2-93 0 0,0 0-1 0 0,0 1 1 0 0,0-1-1 0 0,-1 1 1 0 0,1 0-1 0 0,0 1 1 0 0,-1 0-1 0 0,1 0 1 0 0,-1 0-1 0 0,0 1 1 0 0,0 0-1 0 0,0 0 0 0 0,0 1-54 0 0,5 2 135 0 0,0 1 0 0 0,1-2-1 0 0,11 5-134 0 0,-9-6 108 0 0,-10-4-97 0 0,0 0 0 0 0,0 0 0 0 0,-1 0-1 0 0,1 0 1 0 0,0 1 0 0 0,-1 0 0 0 0,1 0 0 0 0,-1 0 0 0 0,0 0 0 0 0,1 0 0 0 0,-1 1 0 0 0,0-1 0 0 0,2 3-11 0 0,-5-4 42 0 0,0 0-1 0 0,1 1 1 0 0,-1-1 0 0 0,0 0-1 0 0,0 0 1 0 0,0 0-1 0 0,0 0 1 0 0,0 0 0 0 0,0 0-1 0 0,0 0 1 0 0,0 1 0 0 0,0-1-1 0 0,0 0 1 0 0,-1 0 0 0 0,1 0-1 0 0,-1 0 1 0 0,1 0 0 0 0,0 0-1 0 0,-1 0 1 0 0,0 0 0 0 0,1 0-1 0 0,-1 0 1 0 0,1 0 0 0 0,-1-1-1 0 0,0 1 1 0 0,0 0 0 0 0,0 0-1 0 0,0 0-41 0 0,-30 24 472 0 0,23-19-406 0 0,-110 80-303 0 0,110-78-985 0 0,5-1-7544 0 0,3-5-1951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2.7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7266 0 0,'0'0'2355'0'0,"0"0"-928"0"0,0 0-180 0 0,0 0 397 0 0,0 0 239 0 0,0 0-88 0 0,0 0-416 0 0,0 0-541 0 0,0 0-312 0 0,0 0-72 0 0,0 0-14 0 0,0 0 65 0 0,0 0 17 0 0,5 1-49 0 0,164-4 2292 0 0,-169 3-2748 0 0,0 0-16 0 0,0 0 6 0 0,0 0-19 0 0,-2 11-3318 0 0,1-3-7707 0 0,1-7 200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9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21 0 0 0,'0'0'515'0'0,"0"0"926"0"0,0 0 21 0 0,0 0-266 0 0,0 0-219 0 0,0 0-188 0 0,0 0-91 0 0,-3 1 1485 0 0,-10-1 8895 0 0,44 5-10606 0 0,0-1 0 0 0,0-1 0 0 0,0-2 0 0 0,0-1 0 0 0,5-2-472 0 0,28 1 231 0 0,184 2 74 0 0,352-6 274 0 0,-62-5-371 0 0,-537 10-181 0 0,-1 0 21 0 0,0 0 24 0 0,0 0 28 0 0,0 0 35 0 0,0 0 4 0 0,-18-11-1271 0 0,13 8-2380 0 0,2 1-3420 0 0,2 1-2426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0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10034 0 0,'0'0'707'0'0,"0"0"-170"0"0,0 0-111 0 0,0 0 6 0 0,0 0 11 0 0,0 0-98 0 0,0 0-182 0 0,0 0-66 0 0,0 0 118 0 0,0 0 262 0 0,0 0 333 0 0,0 0 163 0 0,0 0-32 0 0,5 3-149 0 0,10 5-240 0 0,1 0 0 0 0,1 0 0 0 0,-1-2 0 0 0,5 1-552 0 0,-7-2 75 0 0,0-1-1 0 0,0 2 1 0 0,0 0-1 0 0,-1 1 1 0 0,0 0-1 0 0,0 1 1 0 0,-1 0-1 0 0,2 3-74 0 0,-12-10 20 0 0,-1 0 1 0 0,0 1-1 0 0,0-1 0 0 0,0 0 0 0 0,0 1 0 0 0,0-1 0 0 0,-1 1 0 0 0,1-1 1 0 0,0 0-1 0 0,-1 1 0 0 0,1 0 0 0 0,-1-1 0 0 0,1 1 0 0 0,-1-1 0 0 0,0 1 1 0 0,0 0-1 0 0,0-1 0 0 0,0 1 0 0 0,0 0 0 0 0,0-1 0 0 0,0 1 0 0 0,0-1 1 0 0,-1 1-1 0 0,1 0 0 0 0,0-1 0 0 0,-1 1 0 0 0,0-1 0 0 0,1 1 0 0 0,-1-1 1 0 0,0 1-1 0 0,0-1 0 0 0,0 0 0 0 0,1 1 0 0 0,-2-1 0 0 0,1 1-20 0 0,-7 7 223 0 0,0 0 0 0 0,0-1 0 0 0,0 0 0 0 0,-10 7-223 0 0,2-1 80 0 0,-10 11-387 0 0,2 2 0 0 0,-11 17 307 0 0,25-37-2601 0 0,3-6-7163 0 0,6-1 870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89 4913 0 0,'0'0'2641'0'0,"0"0"-1081"0"0,0 0-240 0 0,0 0-5 0 0,0 0-73 0 0,0 0-97 0 0,0 0-34 0 0,0 0-33 0 0,0 0-85 0 0,0 0-120 0 0,0 0-128 0 0,-3-11-122 0 0,-10-36-118 0 0,12 46-457 0 0,1-1-1 0 0,-1 1 0 0 0,1-1 1 0 0,-1 1-1 0 0,1-1 1 0 0,-1 1-1 0 0,0-1 0 0 0,1 1 1 0 0,-1 0-1 0 0,0-1 0 0 0,0 1 1 0 0,0 0-1 0 0,0 0 1 0 0,0 0-1 0 0,0 0 0 0 0,-1 0 1 0 0,1 0-1 0 0,0 0 0 0 0,0 0 1 0 0,-1 0-1 0 0,1 1 1 0 0,-1-1-1 0 0,1 0 0 0 0,-1 1 1 0 0,1-1-1 0 0,-1 1 0 0 0,1 0 1 0 0,-1-1-1 0 0,1 1 0 0 0,-1 0 1 0 0,1 0-1 0 0,-1 0 1 0 0,1 0-1 0 0,-1 0 0 0 0,1 0 1 0 0,-2 1-48 0 0,-1 0-2 0 0,1 0 1 0 0,0 0-1 0 0,-1 0 1 0 0,1 1-1 0 0,0-1 1 0 0,0 1-1 0 0,0 0 0 0 0,0 0 1 0 0,0 0-1 0 0,0 0 1 0 0,1 0-1 0 0,-3 3 2 0 0,1 1 16 0 0,0 0-1 0 0,0 0 1 0 0,0 1 0 0 0,1-1-1 0 0,0 1 1 0 0,0 0-1 0 0,1-1 1 0 0,0 1-1 0 0,0 1 1 0 0,0-1 0 0 0,1 0-1 0 0,0 0 1 0 0,1 0-1 0 0,-1 1 1 0 0,2 2-16 0 0,-1 2 54 0 0,1 0 0 0 0,1 0 0 0 0,0 0 0 0 0,1 0 0 0 0,0 0 0 0 0,1-1 0 0 0,0 0 0 0 0,6 11-54 0 0,-9-20 16 0 0,0 1 0 0 0,1-1 0 0 0,-1 0 0 0 0,0 1 0 0 0,-1-1 0 0 0,1 1 0 0 0,0-1 0 0 0,-1 1 0 0 0,1 0 0 0 0,-1-1 0 0 0,0 1 0 0 0,0 0 0 0 0,0 1-16 0 0,0-3 9 0 0,-1 1 0 0 0,0-1 0 0 0,1 1 0 0 0,-1-1 0 0 0,0 0 0 0 0,0 1-1 0 0,0-1 1 0 0,0 0 0 0 0,0 0 0 0 0,0 0 0 0 0,0 0 0 0 0,0 0 0 0 0,-1 0 0 0 0,1 0 0 0 0,0 0 0 0 0,-1 0 0 0 0,1-1 0 0 0,0 1 0 0 0,-1 0-1 0 0,1-1 1 0 0,-1 1 0 0 0,1-1 0 0 0,-1 0-9 0 0,-6 3-798 0 0,0-1 0 0 0,0 0-1 0 0,-1 0 1 0 0,-4 0 798 0 0,-2-1-4971 0 0,-1-1-4362 0 0,11-1 4000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1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9002 0 0,'0'0'467'0'0,"0"0"-302"0"0,0 0-281 0 0,0 0 24 0 0,0 0 344 0 0,0 0 439 0 0,0 0 253 0 0,0 0 84 0 0,12-1-67 0 0,222-30 3473 0 0,-207 27-4099 0 0,39-5 999 0 0,45-14-1334 0 0,-110 23 143 0 0,1-1-1 0 0,0 0 1 0 0,-1 1-1 0 0,1-1 0 0 0,-1 0 1 0 0,1 0-1 0 0,0 1 0 0 0,-1-1 1 0 0,0-1-1 0 0,1 1 1 0 0,-1 0-143 0 0,-1-4 1704 0 0,-12 3-1592 0 0,10 2-125 0 0,-1 1 1 0 0,1-1-1 0 0,-1 1 1 0 0,1 0 0 0 0,-1 0-1 0 0,1 0 1 0 0,-1 0 0 0 0,1 0-1 0 0,0 1 1 0 0,0-1-1 0 0,0 1 1 0 0,0-1 0 0 0,0 1-1 0 0,0 0 1 0 0,0 0 0 0 0,0 0-1 0 0,0 0 1 0 0,1 0-1 0 0,-1 0 1 0 0,1 0 0 0 0,0 1-1 0 0,0-1 1 0 0,0 0 0 0 0,0 1-1 0 0,0-1 1 0 0,0 1-1 0 0,0 1 13 0 0,-1 3 8 0 0,0 0-1 0 0,0 0 0 0 0,1 0 1 0 0,0 1-1 0 0,0-1 0 0 0,1 0 1 0 0,0 0-1 0 0,0 1 0 0 0,1 3-7 0 0,-1-8 54 0 0,1 0-1 0 0,0-1 0 0 0,0 1 0 0 0,0-1 0 0 0,0 1 0 0 0,0-1 0 0 0,0 0 0 0 0,1 1 0 0 0,-1-1 0 0 0,1 0 0 0 0,0 0 0 0 0,-1 0 0 0 0,1 0 1 0 0,0 0-1 0 0,0-1 0 0 0,0 1 0 0 0,0 0 0 0 0,1-1 0 0 0,-1 0 0 0 0,1 1-53 0 0,24 8-2297 0 0,0-7-9882 0 0,-23-3 3074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1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12115 0 0,'0'0'992'0'0,"0"0"-212"0"0,0 0-401 0 0,0 0-235 0 0,0 0-72 0 0,0 0 156 0 0,0 0 248 0 0,0 0 108 0 0,0 0-8 0 0,0 0-89 0 0,0 0-104 0 0,0 0-81 0 0,0 0-72 0 0,11 5-52 0 0,11 6-65 0 0,-2 0-1 0 0,0 1 0 0 0,18 14-112 0 0,-36-24-407 0 0,11 11-257 0 0,-11-7-2707 0 0,-1 0-3891 0 0,-1-4 703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1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1 7282 0 0,'0'0'3206'0'0,"0"0"-1346"0"0,0 0-468 0 0,0 0-259 0 0,0 0-289 0 0,0 0-215 0 0,0 0-71 0 0,0 0 6 0 0,0 0 5 0 0,0 0-3 0 0,0 0-45 0 0,-11 6-53 0 0,-30 19 756 0 0,-12 11-1224 0 0,45-30-6 0 0,0 0-1 0 0,1 1 1 0 0,-1 0-1 0 0,2 0 1 0 0,-1 0-1 0 0,1 1 1 0 0,-3 4 6 0 0,0 4-4275 0 0,2 1-4262 0 0,6-15 578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2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6993 0 0,'0'0'2702'0'0,"0"0"-1229"0"0,0 0-300 0 0,0 0 80 0 0,0 0 52 0 0,0 0 35 0 0,0 0-66 0 0,0 0-303 0 0,0 0-367 0 0,0 0-304 0 0,0 0-182 0 0,0 0-46 0 0,0 0-6 0 0,5 0 36 0 0,-5 0-102 0 0,1 0 13 0 0,0 0 1 0 0,1 0-1 0 0,-1 0 1 0 0,0 0-1 0 0,0 0 1 0 0,0 0-1 0 0,0 0 1 0 0,1 0-1 0 0,-1 1 1 0 0,0-1-1 0 0,0 0 1 0 0,0 1-1 0 0,0-1 1 0 0,0 1-1 0 0,0 0 1 0 0,0-1-1 0 0,0 1 1 0 0,0 0-1 0 0,0-1 1 0 0,0 1-1 0 0,0 0 1 0 0,0 0-1 0 0,-1 0 1 0 0,1 0-1 0 0,0 0 1 0 0,-1 0-1 0 0,1 0 1 0 0,-1 0-1 0 0,1 0 1 0 0,-1 0-1 0 0,1 0 1 0 0,-1 0-1 0 0,1 0 1 0 0,-1 0-1 0 0,0 0 1 0 0,0 1-1 0 0,0-1 1 0 0,0 0-1 0 0,0 0 1 0 0,0 1-14 0 0,1 3 68 0 0,0 1 0 0 0,0-1 0 0 0,-1 1 0 0 0,0-1 0 0 0,0 1 0 0 0,0 0 0 0 0,-1-1 0 0 0,1 1 0 0 0,-1-1 0 0 0,-1 1 0 0 0,1-1 0 0 0,-1 0 0 0 0,0 1 0 0 0,0-1 0 0 0,-1 0 0 0 0,1 0 0 0 0,-1 0 0 0 0,-1 0-68 0 0,-1 2-422 0 0,0-1-1 0 0,-1 0 1 0 0,1 0 0 0 0,-1 0 0 0 0,-2 1 422 0 0,-38 24-10460 0 0,40-28 1521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2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6929 0 0,'0'0'1734'0'0,"0"0"-196"0"0,0 0-281 0 0,0 0-110 0 0,0 0 54 0 0,0 0 131 0 0,0 0 86 0 0,0 0-21 0 0,0 0-179 0 0,0 0-238 0 0,0 0-241 0 0,0 0-278 0 0,4-7-235 0 0,9-19-190 0 0,-8 70 157 0 0,-9 22 50 0 0,1-42-626 0 0,2-1 0 0 0,1 22 383 0 0,6-27-2934 0 0,1-8-6174 0 0,-4-6-133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3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9882 0 0,'0'0'548'0'0,"0"0"92"0"0,0 0 114 0 0,0 0 233 0 0,0 0 209 0 0,0 0 36 0 0,0 0-132 0 0,0 0-327 0 0,0 0-444 0 0,0 0-304 0 0,0 0-119 0 0,0 0 12 0 0,12 17 672 0 0,-9-13-425 0 0,0 0 0 0 0,0 0 0 0 0,1-1 1 0 0,-1 1-1 0 0,1-1 0 0 0,-1 0 0 0 0,1 0 0 0 0,0 0 1 0 0,1 0-1 0 0,3 2-165 0 0,3-1 379 0 0,1 1-1 0 0,-1-1 1 0 0,10 1-379 0 0,-13-2 94 0 0,-8-3-78 0 0,1 0-1 0 0,-1 0 1 0 0,0 0 0 0 0,0 0-1 0 0,0 0 1 0 0,1 0 0 0 0,-1 0 0 0 0,0 0-1 0 0,0 0 1 0 0,0 0 0 0 0,0 0 0 0 0,1 1-1 0 0,-1-1 1 0 0,0 0 0 0 0,0 0 0 0 0,0 0-1 0 0,0 0 1 0 0,0 1 0 0 0,0-1 0 0 0,1 0-1 0 0,-1 0 1 0 0,0 0 0 0 0,0 0 0 0 0,0 1-1 0 0,0-1 1 0 0,0 0 0 0 0,0 0 0 0 0,0 0-1 0 0,0 1 1 0 0,0-1 0 0 0,0 0 0 0 0,0 0-1 0 0,0 0 1 0 0,0 1 0 0 0,0-1 0 0 0,0 0-1 0 0,0 0 1 0 0,0 0 0 0 0,0 1 0 0 0,0-1-16 0 0,-6 11 453 0 0,-16 11 59 0 0,19-19-444 0 0,-31 30-118 0 0,-22 15 50 0 0,15-17-9963 0 0,31-24-1121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29 101 0 0 0,'0'0'1170'0'0,"0"0"155"0"0,0 0 141 0 0,0 0 86 0 0,0 0 25 0 0,0 0 22 0 0,0 0-48 0 0,0 0-106 0 0,0 0-135 0 0,0 0-170 0 0,0 0-129 0 0,1-12-106 0 0,0 0-359 0 0,2-28-406 0 0,3 3 5034 0 0,-27 171-3644 0 0,15-103-1604 0 0,2-12-445 0 0,1 1-1 0 0,0-1 1 0 0,1 11 519 0 0,4-30-6239 0 0,-1 0 100 0 0,0-1-3292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3.2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0 167 13171 0 0,'0'0'960'0'0,"0"0"-176"0"0,0 0 199 0 0,0 0 324 0 0,0 0 145 0 0,0 0-89 0 0,0 0-237 0 0,0 0-311 0 0,0 0-222 0 0,0 0-126 0 0,0 0-80 0 0,0 0-2 0 0,0 0 15 0 0,1-8-9 0 0,1-24-11 0 0,18 56 863 0 0,-12-4-1054 0 0,-6-12-123 0 0,1-1 0 0 0,0 1 1 0 0,0-1-1 0 0,1 0 0 0 0,0 0 0 0 0,0-1 0 0 0,1 1 0 0 0,-1-1 0 0 0,2 0 1 0 0,-1 0-1 0 0,0 0 0 0 0,4 2-66 0 0,11-57 1663 0 0,-2-105-1576 0 0,-16 118-6366 0 0,1 43-656 0 0,-1-2-6030 0 0,-1-5 10204 0 0</inkml:trace>
  <inkml:trace contextRef="#ctx0" brushRef="#br0" timeOffset="284.752">114 25 0 0 0,'0'0'2331'0'0,"0"0"-277"0"0,0 0 133 0 0,0 0 387 0 0,0 0 155 0 0,0 0-149 0 0,0 0-414 0 0,0 0-486 0 0,0 0-387 0 0,0 0-299 0 0,0 0-203 0 0,0 0-141 0 0,0 0-73 0 0,-5-12 1006 0 0,188-1 62 0 0,-183 19-7022 0 0,0-2-5122 0 0,0-3 541 0 0</inkml:trace>
  <inkml:trace contextRef="#ctx0" brushRef="#br0" timeOffset="818.8">166 128 14795 0 0,'0'0'808'0'0,"0"0"-73"0"0,0 0 263 0 0,0 0 374 0 0,0 0 106 0 0,0 0-170 0 0,0 0-288 0 0,0 0-342 0 0,0 0-200 0 0,0 0-116 0 0,0 0-133 0 0,0 0-34 0 0,0 0-24 0 0,-1-2-7 0 0,1 1-137 0 0,0 0 0 0 0,0 0 1 0 0,0 1-1 0 0,0-1 0 0 0,0 0 1 0 0,0 0-1 0 0,0 0 1 0 0,1 0-1 0 0,-1 0 0 0 0,0 1 1 0 0,1-1-1 0 0,-1 0 0 0 0,0 0 1 0 0,1 1-1 0 0,-1-1 0 0 0,1 0 1 0 0,-1 0-1 0 0,1 1 1 0 0,-1-1-1 0 0,1 1 0 0 0,0-1 1 0 0,-1 0-1 0 0,1 1 0 0 0,0-1 1 0 0,0 1-1 0 0,-1-1 1 0 0,1 1-1 0 0,0 0 0 0 0,0-1 1 0 0,-1 1-1 0 0,1 0 0 0 0,0 0 1 0 0,0-1-1 0 0,0 1 0 0 0,0 0 1 0 0,0 0-1 0 0,-1 0 1 0 0,1 0-1 0 0,0 0 0 0 0,0 0 1 0 0,0 0-1 0 0,0 0 0 0 0,0 1 1 0 0,-1-1-1 0 0,1 0 0 0 0,0 0 1 0 0,0 1-1 0 0,0-1 1 0 0,0 1-1 0 0,0-1-27 0 0,56 11 582 0 0,-56-11-574 0 0,0 1-1 0 0,0 0 0 0 0,0 0 0 0 0,0-1 1 0 0,0 1-1 0 0,0 0 0 0 0,-1 0 0 0 0,1 0 1 0 0,0 0-1 0 0,0 0 0 0 0,-1 0 0 0 0,1 0 1 0 0,-1 0-1 0 0,1 0 0 0 0,-1 0 0 0 0,1 0 1 0 0,-1 1-1 0 0,0-1 0 0 0,1 0 0 0 0,-1 0 1 0 0,0 0-1 0 0,0 1 0 0 0,0-1 0 0 0,0 0 1 0 0,0 0-1 0 0,0 0 0 0 0,0 1 0 0 0,0-1 1 0 0,-1 0-1 0 0,1 0 0 0 0,0 0 0 0 0,-1 1 1 0 0,1-1-1 0 0,-1 0 0 0 0,1 0 0 0 0,-1 0 1 0 0,0 0-1 0 0,1 0 0 0 0,-1 0 0 0 0,0 0 1 0 0,0 0-1 0 0,0 0 0 0 0,0-1 0 0 0,0 2-7 0 0,-86 78 486 0 0,121-71-293 0 0,108-15 97 0 0,-142 6-398 0 0,0 0-30 0 0,0 0-19 0 0,0 0-88 0 0,0 0-88 0 0,-1-2-6721 0 0,0 1-1053 0 0,1 0-3252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5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7418 0 0,'0'0'1264'0'0,"0"0"103"0"0,0 0 48 0 0,0 0-27 0 0,0 0-125 0 0,0 0-188 0 0,0 0-215 0 0,0 0-204 0 0,0 0-196 0 0,0 0-164 0 0,0 0-93 0 0,0 0-60 0 0,0 0-26 0 0,5-10 5 0 0,18-28 15 0 0,-21 36-100 0 0,0 0 0 0 0,0 0-1 0 0,0 0 1 0 0,0 1 0 0 0,1-1 0 0 0,-1 0 0 0 0,0 1 0 0 0,1 0-1 0 0,-1-1 1 0 0,1 1 0 0 0,0 0 0 0 0,-1 0 0 0 0,1 0 0 0 0,0 1-1 0 0,0-1 1 0 0,-1 1 0 0 0,1 0 0 0 0,0-1 0 0 0,0 1 0 0 0,0 0-1 0 0,-1 1 1 0 0,1-1 0 0 0,2 1-37 0 0,4-1 80 0 0,-7 0-66 0 0,0 0 0 0 0,1 0 0 0 0,-1 0 1 0 0,0 1-1 0 0,0-1 0 0 0,1 1 0 0 0,-1 0 0 0 0,0-1 1 0 0,0 1-1 0 0,1 0 0 0 0,-1 0 0 0 0,0 0 0 0 0,0 0 1 0 0,0 1-1 0 0,0-1 0 0 0,-1 1 0 0 0,1-1 0 0 0,0 1 1 0 0,-1 0-1 0 0,1-1 0 0 0,-1 1 0 0 0,1 0 1 0 0,-1 0-1 0 0,0 0 0 0 0,0 0 0 0 0,0 0 0 0 0,0 0 1 0 0,0 0-1 0 0,0 1 0 0 0,0-1 0 0 0,-1 0 0 0 0,1 0 1 0 0,-1 3-15 0 0,1 1 40 0 0,0 0 0 0 0,-1 0 1 0 0,0 0-1 0 0,0 0 1 0 0,-1 0-1 0 0,0 0 0 0 0,0 0 1 0 0,0 0-1 0 0,-1 0 1 0 0,1 0-1 0 0,-1 0 0 0 0,-3 4-40 0 0,-6 9 32 0 0,-1 1-1 0 0,-1-2 1 0 0,-1 0-1 0 0,-7 7-31 0 0,-26 34 33 0 0,47-59-47 0 0,0 0 0 0 0,0 1 0 0 0,0-1 0 0 0,0 0 0 0 0,0 0 0 0 0,-1 0 0 0 0,1 0 0 0 0,0 0 0 0 0,0 1-1 0 0,0-1 1 0 0,0 0 0 0 0,0 0 0 0 0,0 0 0 0 0,0 0 0 0 0,0 1 0 0 0,-1-1 0 0 0,1 0 0 0 0,0 0 0 0 0,0 0 0 0 0,0 1 0 0 0,0-1 0 0 0,0 0 0 0 0,0 0 0 0 0,0 0 0 0 0,0 1 0 0 0,0-1 0 0 0,0 0 0 0 0,0 0-1 0 0,0 0 1 0 0,0 0 0 0 0,1 1 0 0 0,-1-1 0 0 0,0 0 0 0 0,0 0 0 0 0,0 0 0 0 0,0 1 0 0 0,0-1 0 0 0,0 0 0 0 0,0 0 0 0 0,0 0 0 0 0,1 0 0 0 0,-1 0 0 0 0,0 1 0 0 0,0-1 0 0 0,0 0 0 0 0,0 0 14 0 0,12 0-110 0 0,16-7 280 0 0,-27 7-187 0 0,8-2 17 0 0,0 0-1 0 0,0 0 1 0 0,0 1-1 0 0,0 0 1 0 0,0 0-1 0 0,1 1 1 0 0,-1 0 0 0 0,7 2 0 0 0,-12-2-2 0 0,0 1 0 0 0,0 0 1 0 0,0 0-1 0 0,0 0 1 0 0,-1 0-1 0 0,1 0 0 0 0,0 1 1 0 0,-1 0-1 0 0,1-1 0 0 0,-1 1 1 0 0,0 1-1 0 0,1-1 1 0 0,-1 0-1 0 0,0 1 0 0 0,0 0 1 0 0,-1 0-1 0 0,1-1 1 0 0,-1 2-1 0 0,1-1 0 0 0,-1 0 1 0 0,2 4 1 0 0,-3-6 20 0 0,-1 1 0 0 0,1-1 0 0 0,-1 1 1 0 0,1 0-1 0 0,-1-1 0 0 0,0 1 0 0 0,1 0 0 0 0,-1 0 1 0 0,0-1-1 0 0,0 1 0 0 0,0 0 0 0 0,0 0 0 0 0,-1-1 1 0 0,1 1-1 0 0,0 0 0 0 0,-1-1 0 0 0,1 1 1 0 0,-1 0-1 0 0,0 1-20 0 0,-1 0 26 0 0,0 1 0 0 0,0-1 0 0 0,-1 0 0 0 0,1 1 0 0 0,-1-1 0 0 0,0 0 0 0 0,0-1 0 0 0,-3 3-26 0 0,-5 4 53 0 0,-1-1 1 0 0,0-1-1 0 0,0 0 0 0 0,-9 3-53 0 0,16-7 119 0 0,-1 0-1 0 0,1-1 0 0 0,-1 0 1 0 0,0 0-1 0 0,0-1 1 0 0,0 1-1 0 0,0-1 0 0 0,-3 0-118 0 0,10-4-49 0 0,0 1-1 0 0,0-1 1 0 0,1 1-1 0 0,-1-1 1 0 0,0 1-1 0 0,1-1 1 0 0,0 1-1 0 0,-1 0 50 0 0,43-51-229 0 0,40-36 229 0 0,-43 55 71 0 0,-38 32-67 0 0,1 0 0 0 0,-1 0-1 0 0,1 0 1 0 0,0 0 0 0 0,0 0-1 0 0,-1 1 1 0 0,1-1 0 0 0,0 1-1 0 0,0 0 1 0 0,1 1 0 0 0,1-1-4 0 0,-6 30 384 0 0,-8 16-113 0 0,6-38-261 0 0,0 0 0 0 0,1 1 0 0 0,0-1 0 0 0,0 0 0 0 0,0 1 0 0 0,1-1 0 0 0,0 1 0 0 0,1-1 0 0 0,-1 1 0 0 0,2-1 0 0 0,-1 3-10 0 0,0-10 16 0 0,-1 1 0 0 0,0-1 0 0 0,1 1 0 0 0,-1-1 0 0 0,0 1 0 0 0,1-1 0 0 0,-1 1-1 0 0,0-1 1 0 0,1 1 0 0 0,-1-1 0 0 0,1 1 0 0 0,-1-1 0 0 0,1 0 0 0 0,-1 1 0 0 0,1-1 0 0 0,-1 0 0 0 0,1 1-1 0 0,0-1 1 0 0,-1 0 0 0 0,1 0 0 0 0,-1 1 0 0 0,1-1 0 0 0,0 0 0 0 0,-1 0 0 0 0,1 0 0 0 0,-1 0 0 0 0,1 0-1 0 0,0 0 1 0 0,-1 0 0 0 0,1 0 0 0 0,0 0 0 0 0,-1 0-16 0 0,11-3-1503 0 0,-1-1-5646 0 0,-7 3-2214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11 16908 0 0,'0'0'296'0'0,"0"0"24"0"0,0 0-136 0 0,0 0-72 0 0,0 0-32 0 0,0 0-56 0 0,0 0-64 0 0,0 0-216 0 0,0 0-424 0 0,0 0-553 0 0,0 0-119 0 0,0 0-104 0 0,0 0-481 0 0,0 0-1159 0 0,-8-11-4778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6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7242 0 0,'0'0'1004'0'0,"0"0"111"0"0,0 0 28 0 0,0 0 35 0 0,0 0 85 0 0,0 0 83 0 0,0 0 26 0 0,0 0-127 0 0,0 0-309 0 0,0 0-361 0 0,0 0-298 0 0,0 0-204 0 0,0 0-77 0 0,3-4 8 0 0,8-9 118 0 0,-8 17 122 0 0,-2 12 105 0 0,-1 20 106 0 0,-5 225 418 0 0,2-224-1553 0 0,7-39-9066 0 0,-3 1-216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6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9306 0 0,'0'0'821'0'0,"0"0"-130"0"0,0 0-105 0 0,0 0 57 0 0,0 0 78 0 0,0 0 71 0 0,0 0 7 0 0,0 0-132 0 0,0 0-147 0 0,0 0-96 0 0,0 0-13 0 0,0 0 24 0 0,0 0-55 0 0,8-1-87 0 0,23-3-81 0 0,25-4 1296 0 0,46 1-1508 0 0,-102 7 147 0 0,0 0 95 0 0,0 0 40 0 0,-10 7-3635 0 0,4-2-4998 0 0,6-5 6951 0 0,-3 2-5376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8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76 3745 0 0,'0'0'2904'0'0,"0"0"-1442"0"0,0 0-494 0 0,0 0-32 0 0,0 0 78 0 0,0 0 144 0 0,0 0 130 0 0,0 0 36 0 0,0 0-110 0 0,0 0-210 0 0,0 0-204 0 0,1-12-165 0 0,0-35-142 0 0,-1 46-469 0 0,0 1-1 0 0,0-1 1 0 0,0 1-1 0 0,0-1 0 0 0,1 0 1 0 0,-1 1-1 0 0,-1-1 0 0 0,1 1 1 0 0,0-1-1 0 0,0 1 0 0 0,0-1 1 0 0,0 1-1 0 0,0-1 1 0 0,0 1-1 0 0,-1-1 0 0 0,1 0 1 0 0,0 1-1 0 0,0 0 0 0 0,-1-1 1 0 0,1 1-1 0 0,0-1 1 0 0,-1 1-1 0 0,1-1 0 0 0,-1 1 1 0 0,1 0-1 0 0,0-1 0 0 0,-1 1 1 0 0,1 0-1 0 0,-1-1 1 0 0,1 1-1 0 0,-1 0 0 0 0,1 0 1 0 0,-1-1-1 0 0,1 1 0 0 0,-1 0 1 0 0,1 0-1 0 0,-1 0 1 0 0,1 0-1 0 0,-1 0 0 0 0,0 0 1 0 0,1-1-1 0 0,-1 1 0 0 0,1 1 1 0 0,-1-1-1 0 0,1 0 1 0 0,-1 0-25 0 0,-17 7 20 0 0,17-7 1 0 0,-7 5-8 0 0,0 0-1 0 0,1 1 1 0 0,-1 0 0 0 0,1 0 0 0 0,1 1-1 0 0,-1-1 1 0 0,1 2 0 0 0,0-1 0 0 0,0 1-1 0 0,1-1 1 0 0,0 1 0 0 0,1 1 0 0 0,0-1-1 0 0,0 1 1 0 0,0 0 0 0 0,1 0 0 0 0,1 0-1 0 0,0 0 1 0 0,0 0 0 0 0,0 0 0 0 0,1 3-12 0 0,1-10-5 0 0,0 0 0 0 0,0 0 0 0 0,0 0-1 0 0,0-1 1 0 0,1 1 0 0 0,-1 0 0 0 0,1-1 0 0 0,-1 1 0 0 0,1 0 0 0 0,-1-1 0 0 0,1 1 0 0 0,0 0 0 0 0,0-1 0 0 0,0 1 0 0 0,0-1 0 0 0,0 1 0 0 0,0-1 0 0 0,0 0 0 0 0,0 1 0 0 0,1-1 0 0 0,-1 0 0 0 0,0 0 5 0 0,2 1 33 0 0,-1-1 1 0 0,1 0 0 0 0,0 0 0 0 0,-1 0-1 0 0,1 0 1 0 0,0 0 0 0 0,-1-1 0 0 0,1 1 0 0 0,0-1-1 0 0,0 1 1 0 0,0-1 0 0 0,0 0 0 0 0,0 0-34 0 0,4-1 134 0 0,1 0 0 0 0,-1 0 0 0 0,0 0 0 0 0,1-1 0 0 0,-1 0 0 0 0,0 0 0 0 0,0-1 0 0 0,0 0 0 0 0,-1 0 0 0 0,2-1-134 0 0,-5 2 67 0 0,0 0 1 0 0,0 0-1 0 0,0 0 0 0 0,-1 0 0 0 0,1 0 1 0 0,-1-1-1 0 0,0 1 0 0 0,1-1 1 0 0,-1 1-1 0 0,0-1 0 0 0,-1 0 0 0 0,1 0 1 0 0,0 0-1 0 0,-1 0 0 0 0,0 0 0 0 0,1 0 1 0 0,-1 0-1 0 0,0 0 0 0 0,-1-1 1 0 0,1 1-1 0 0,-1 0 0 0 0,1-2-67 0 0,-2-1-40 0 0,1 0 0 0 0,-1 0 0 0 0,0 0 0 0 0,-1 1 0 0 0,1-1 0 0 0,-1 0 0 0 0,0 1 0 0 0,-1 0 0 0 0,1-1 0 0 0,-1 1 0 0 0,0 0 0 0 0,-2-2 40 0 0,4 4-1015 0 0,-5-5 1183 0 0,5 6-5336 0 0,1 5-7906 0 0,1-1 9189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9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4913 0 0,'0'0'1578'0'0,"0"0"-399"0"0,0 0 30 0 0,0 0 433 0 0,0 0 429 0 0,0 0 159 0 0,0 0-208 0 0,0 0-486 0 0,0 0-545 0 0,0 0-431 0 0,0 0-256 0 0,0 0-119 0 0,0 0-41 0 0,3-4 30 0 0,5-6 91 0 0,0 0 1 0 0,-1-1-1 0 0,-1 0 0 0 0,1 0 1 0 0,3-12-266 0 0,-8 18 38 0 0,0-1 0 0 0,0 0 0 0 0,0 0 0 0 0,-1 0 0 0 0,0-1 0 0 0,-1 1 0 0 0,1 0 0 0 0,-1 0 0 0 0,0 0 0 0 0,-1-1 0 0 0,1 1 0 0 0,-1 0 0 0 0,0 0 0 0 0,-1-1-38 0 0,-1-1-230 0 0,3 11-783 0 0,0-1 967 0 0,0-1-1 0 0,1 0 1 0 0,-1 1 0 0 0,1-1-1 0 0,-1 0 1 0 0,1 0-1 0 0,-1 1 1 0 0,1-1 0 0 0,0 0-1 0 0,0 0 1 0 0,0 0-1 0 0,-1 0 1 0 0,2 1 46 0 0,0-1-3 0 0,0 0 1 0 0,0 1-1 0 0,0-1 0 0 0,0 0 1 0 0,0 0-1 0 0,0 0 0 0 0,0 0 1 0 0,1 0-1 0 0,-1-1 0 0 0,0 1 1 0 0,1-1-1 0 0,-1 1 0 0 0,0-1 1 0 0,1 0-1 0 0,-1 0 1 0 0,0 0-1 0 0,1 0 0 0 0,0-1 3 0 0,6 0 48 0 0,1-1 0 0 0,-1-1 0 0 0,-1 1-1 0 0,3-3-47 0 0,15-3 110 0 0,-25 8-102 0 0,-10 27 282 0 0,3-17-259 0 0,1 1 0 0 0,1 0 1 0 0,-1 0-1 0 0,2 0 0 0 0,0 1 0 0 0,0-1 0 0 0,1 1 1 0 0,0 0-1 0 0,1-1 0 0 0,0 2-31 0 0,2-12 12 0 0,-1 0-1 0 0,0 0 1 0 0,1 1-1 0 0,-1-1 1 0 0,1 0 0 0 0,-1 0-1 0 0,1 0 1 0 0,0 0 0 0 0,-1 0-1 0 0,1 0 1 0 0,0 0 0 0 0,0 0-1 0 0,0 0 1 0 0,0-1-1 0 0,0 1 1 0 0,-1 0 0 0 0,2 0-1 0 0,-1-1 1 0 0,0 1 0 0 0,0-1-1 0 0,0 1 1 0 0,0-1 0 0 0,0 1-1 0 0,0-1 1 0 0,1 0-1 0 0,-1 1 1 0 0,0-1 0 0 0,0 0-1 0 0,0 0 1 0 0,1 0 0 0 0,-1 0-1 0 0,0 0 1 0 0,0 0 0 0 0,0 0-1 0 0,1 0 1 0 0,-1-1-12 0 0,10 0-800 0 0,-1 0 0 0 0,1 0 0 0 0,9-4 800 0 0,-14 4-1244 0 0,7-2-2211 0 0,-5 0-1765 0 0,0 1-4494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9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41 5649 0 0,'0'0'2626'0'0,"0"0"-1422"0"0,0 0-419 0 0,0 0 25 0 0,0 0 129 0 0,0 0 148 0 0,0 0 87 0 0,0 0-57 0 0,0 0-194 0 0,0 0-231 0 0,0 0-177 0 0,0 0-122 0 0,0 0-103 0 0,-5-6-93 0 0,-14-21-70 0 0,18 26-121 0 0,0 1 0 0 0,1-1 0 0 0,-1 0 0 0 0,0 1 0 0 0,0-1 0 0 0,1 1 0 0 0,-1-1 0 0 0,0 1 1 0 0,0-1-1 0 0,0 1 0 0 0,0 0 0 0 0,0-1 0 0 0,1 1 0 0 0,-1 0 0 0 0,0 0 0 0 0,0-1 0 0 0,0 1 0 0 0,0 0 0 0 0,0 0 0 0 0,0 0 0 0 0,0 0 0 0 0,0 0 0 0 0,0 1 0 0 0,0-1 0 0 0,0 0-6 0 0,-20 9 123 0 0,17-7-72 0 0,-4 2 31 0 0,0 1-1 0 0,0 0 0 0 0,1 0 1 0 0,-1 1-1 0 0,1 0 0 0 0,0 1 0 0 0,1-1 1 0 0,0 1-1 0 0,-1 2-81 0 0,3-5 3 0 0,1 0 1 0 0,0 1-1 0 0,0 0 1 0 0,0 0-1 0 0,0 0 1 0 0,1 0-1 0 0,0 0 1 0 0,0 0 0 0 0,1 0-1 0 0,-1 1 1 0 0,1-1-1 0 0,0 1 1 0 0,1-1-1 0 0,-1 1 1 0 0,1 4-4 0 0,0-9 0 0 0,0 0 1 0 0,0 1 0 0 0,0-1-1 0 0,1 0 1 0 0,-1 0 0 0 0,0 0-1 0 0,1 0 1 0 0,-1 0 0 0 0,0 0-1 0 0,1 0 1 0 0,0 0 0 0 0,-1 0-1 0 0,1 0 1 0 0,-1 0 0 0 0,1 0-1 0 0,0 0 1 0 0,0 0 0 0 0,-1-1-1 0 0,1 1 1 0 0,0 0 0 0 0,0 0-1 0 0,0-1 1 0 0,0 1 0 0 0,1 0-1 0 0,0 0 38 0 0,0-1 1 0 0,0 1-1 0 0,0-1 1 0 0,1 1-1 0 0,-1-1 1 0 0,0 0-1 0 0,0 0 1 0 0,1 0-1 0 0,-1 0 1 0 0,0 0-1 0 0,1-1 1 0 0,0 1-39 0 0,3-2 96 0 0,1 1 1 0 0,-1-1 0 0 0,1-1-1 0 0,-1 1 1 0 0,1-1 0 0 0,-1 0-1 0 0,5-4-96 0 0,-6 3 45 0 0,-1 1 1 0 0,0-1-1 0 0,0 0 0 0 0,0-1 0 0 0,-1 1 0 0 0,0-1 0 0 0,1 1 0 0 0,-2-1 0 0 0,1 0 0 0 0,0 0 0 0 0,-1-1 0 0 0,0 1 0 0 0,0 0 0 0 0,0-3-45 0 0,-2 15 29 0 0,0 1 1 0 0,1-1-1 0 0,-1 0 0 0 0,2 0 0 0 0,-1 0 1 0 0,1 0-1 0 0,1 3-29 0 0,-2-8-144 0 0,0 0 0 0 0,-1 0 0 0 0,1 0 0 0 0,0 0 0 0 0,0 0 0 0 0,1-1 0 0 0,-1 1 0 0 0,0 0 0 0 0,1-1 0 0 0,-1 1 0 0 0,1-1 0 0 0,-1 1 0 0 0,1-1 0 0 0,0 0 0 0 0,-1 0 0 0 0,1 1 0 0 0,0-1 0 0 0,0-1 0 0 0,0 1 0 0 0,0 0 0 0 0,0 0 0 0 0,0-1 0 0 0,0 1 0 0 0,0-1 0 0 0,0 0 0 0 0,0 1 0 0 0,1-1 144 0 0,15 0-9296 0 0,-12 0 852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40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94 197 8146 0 0,'0'0'2264'0'0,"0"0"-1090"0"0,0 0-387 0 0,0 0 61 0 0,0 0 173 0 0,0 0 154 0 0,0 0 12 0 0,0 0-193 0 0,0 0-341 0 0,0 0-290 0 0,0 0-160 0 0,0 0-85 0 0,0 0-43 0 0,-2-7-26 0 0,-9-19-15 0 0,11 25-32 0 0,0 1 0 0 0,-1 0-1 0 0,1-1 1 0 0,0 1 0 0 0,0-1 0 0 0,0 1 0 0 0,-1 0 0 0 0,1-1 0 0 0,0 1 0 0 0,0 0 0 0 0,-1 0 0 0 0,1-1 0 0 0,0 1-1 0 0,-1 0 1 0 0,1-1 0 0 0,0 1 0 0 0,-1 0 0 0 0,1 0 0 0 0,-1 0 0 0 0,1 0 0 0 0,0-1 0 0 0,-1 1 0 0 0,1 0 0 0 0,-1 0-1 0 0,1 0 1 0 0,0 0 0 0 0,-1 0 0 0 0,1 0 0 0 0,-1 0 0 0 0,1 0 0 0 0,0 0 0 0 0,-1 0 0 0 0,1 0 0 0 0,-1 0 0 0 0,1 0 0 0 0,0 1-1 0 0,-1-1 1 0 0,1 0 0 0 0,-1 0 0 0 0,1 0 0 0 0,0 0 0 0 0,-1 1-2 0 0,-12 10 74 0 0,11-9-50 0 0,-4 3 35 0 0,1 1-1 0 0,0 0 1 0 0,0 0-1 0 0,0 1 1 0 0,0 0-1 0 0,1 0 1 0 0,-2 5-59 0 0,4-9 1 0 0,1 0 1 0 0,0 0-1 0 0,0-1 1 0 0,0 1 0 0 0,0 0-1 0 0,0 0 1 0 0,0 1-1 0 0,1-1 1 0 0,-1 0 0 0 0,1 0-1 0 0,0 0 1 0 0,0 0-1 0 0,0 0 1 0 0,1 0 0 0 0,-1 0-1 0 0,1 0 1 0 0,0 0-1 0 0,-1 0 1 0 0,1 0 0 0 0,1 0-1 0 0,-1 1-1 0 0,2-1 21 0 0,0 0-1 0 0,-1 0 1 0 0,1 0-1 0 0,0 0 1 0 0,1-1-1 0 0,-1 0 1 0 0,0 1-1 0 0,1-1 1 0 0,-1 0-1 0 0,1-1 1 0 0,-1 1-1 0 0,1-1 1 0 0,0 1-1 0 0,1-1-20 0 0,56 12 111 0 0,-59-12-79 0 0,1-1 1 0 0,0 0 0 0 0,0 1-1 0 0,0-1 1 0 0,0 0-1 0 0,0-1 1 0 0,-1 1 0 0 0,1 0-1 0 0,0-1 1 0 0,0 0 0 0 0,0 0-1 0 0,-1 0 1 0 0,1 0 0 0 0,0 0-1 0 0,-1 0 1 0 0,1 0-1 0 0,-1-1 1 0 0,0 0 0 0 0,1 1-1 0 0,1-3-32 0 0,0-1 59 0 0,1-1 0 0 0,0 1-1 0 0,-1-1 1 0 0,0-1-1 0 0,-1 1 1 0 0,1 0 0 0 0,1-6-59 0 0,6-17-121 0 0,-2 0 1 0 0,0-1 0 0 0,3-28 120 0 0,-9 47 0 0 0,10-104 777 0 0,-15 133-809 0 0,1 0 0 0 0,1 16 32 0 0,0-9 45 0 0,-2 261 387 0 0,2-286-804 0 0,0 0-332 0 0,0 0-765 0 0,0-1-4853 0 0,0 1 4009 0 0,0-1-8005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41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6569 0 0,'0'0'-66'0'0,"0"0"-156"0"0,0 0 106 0 0,0 0 466 0 0,0 0 598 0 0,0 0 380 0 0,0 0 123 0 0,0 0-112 0 0,0 0-213 0 0,0 0-218 0 0,0 0-124 0 0,12-1-44 0 0,3 1-77 0 0,1-1 0 0 0,-1-1 0 0 0,0-1-1 0 0,1 0 1 0 0,9-4-663 0 0,-8 2 638 0 0,-12 4-527 0 0,0 0-1 0 0,0 0 1 0 0,0-1-1 0 0,-1 1 1 0 0,1-1 0 0 0,0 0-1 0 0,-1-1 1 0 0,0 1-1 0 0,1-1 1 0 0,-1 0-1 0 0,0 0 1 0 0,-1 0-1 0 0,2-2-110 0 0,-4 5 35 0 0,-1-1 0 0 0,1 0 0 0 0,-1 1 0 0 0,0-1-1 0 0,0 0 1 0 0,1 1 0 0 0,-1-1 0 0 0,0 0-1 0 0,0 1 1 0 0,0-1 0 0 0,1 0 0 0 0,-1 1 0 0 0,0-1-1 0 0,0 0 1 0 0,0 0 0 0 0,0 1 0 0 0,0-1-1 0 0,-1 0 1 0 0,1 1 0 0 0,0-1 0 0 0,0 0 0 0 0,0 0-1 0 0,-1 1 1 0 0,1-1 0 0 0,0 0 0 0 0,-1 1-35 0 0,0-2 0 0 0,0 1 0 0 0,0-1 1 0 0,0 1-1 0 0,-1 0 1 0 0,1 0-1 0 0,0 0 1 0 0,-1 0-1 0 0,1 0 1 0 0,-1 0-1 0 0,1 0 0 0 0,-1 0 0 0 0,-3-1-51 0 0,1 0-1 0 0,-1 0 0 0 0,0 0 0 0 0,0 1 0 0 0,0 0 0 0 0,0 0 0 0 0,-3 0 52 0 0,4 1-4 0 0,0 1-1 0 0,-1-1 1 0 0,1 1 0 0 0,0 0 0 0 0,-1 0-1 0 0,1 1 1 0 0,0-1 0 0 0,0 1 0 0 0,0 0 0 0 0,0 0-1 0 0,1 0 1 0 0,-1 1 0 0 0,0-1 0 0 0,1 1-1 0 0,-1 0 1 0 0,1 0 0 0 0,0 0 0 0 0,0 0-1 0 0,0 1 1 0 0,1-1 0 0 0,-1 1 0 0 0,1-1 0 0 0,0 1-1 0 0,0 0 1 0 0,-1 2 4 0 0,-1 3 59 0 0,0-1 0 0 0,1 1 0 0 0,0 0-1 0 0,1 0 1 0 0,0 0 0 0 0,0 0 0 0 0,0 1 0 0 0,2-1 0 0 0,-1 0-1 0 0,1 1 1 0 0,1 8-59 0 0,-1-16 30 0 0,0 1 0 0 0,1 0 0 0 0,0 0-1 0 0,-1 0 1 0 0,1 0 0 0 0,0-1 0 0 0,1 1 0 0 0,-1 0-1 0 0,0-1 1 0 0,1 1 0 0 0,-1-1 0 0 0,1 1 0 0 0,0-1-1 0 0,0 0 1 0 0,0 0 0 0 0,0 0 0 0 0,0 0-1 0 0,2 2-29 0 0,0-2 241 0 0,-1 0 0 0 0,1 0 0 0 0,0-1-1 0 0,0 1 1 0 0,0-1 0 0 0,0 1 0 0 0,0-1-1 0 0,0-1 1 0 0,1 1 0 0 0,-1 0-1 0 0,0-1 1 0 0,1 0-241 0 0,5 0-358 0 0,0-1 0 0 0,1 0 0 0 0,-1 0 1 0 0,10-3 357 0 0,8-4-4422 0 0,-4-1-3581 0 0,-16 6-3181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34 704 0 0,'0'0'1679'0'0,"0"0"-109"0"0,0 0-159 0 0,0 0 48 0 0,0 0 90 0 0,0 0 88 0 0,0 0-16 0 0,0 0-136 0 0,0 0-165 0 0,0 0-209 0 0,0 0-159 0 0,-3-2-117 0 0,-5-3 194 0 0,12 2 1260 0 0,23 2 1188 0 0,-16 0-4341 0 0,444-7 2229 0 0,-422 8-1326 0 0,105 1-4 0 0,116-1 98 0 0,10-7 299 0 0,-284 3-4390 0 0,11 2-116 0 0,0 1-3347 0 0,5 1-2394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5.5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164 18 0 0 0,'0'0'717'0'0,"0"0"924"0"0,0 0 429 0 0,0 0 295 0 0,0 0 160 0 0,0 0-4 0 0,0 0-250 0 0,0 0-431 0 0,0 0-437 0 0,0 0-323 0 0,0 0-242 0 0,0 0-134 0 0,0 0-43 0 0,0-3-6 0 0,0 2-534 0 0,0 1-1 0 0,0-1 0 0 0,0 1 1 0 0,0-1-1 0 0,0 1 0 0 0,0-1 1 0 0,0 1-1 0 0,-1-1 0 0 0,1 1 1 0 0,0-1-1 0 0,0 1 0 0 0,0-1 1 0 0,-1 1-1 0 0,1-1 0 0 0,0 1 1 0 0,0-1-1 0 0,-1 1 0 0 0,1-1 1 0 0,0 1-1 0 0,-1-1 0 0 0,1 1 1 0 0,-1 0-1 0 0,1-1 0 0 0,-1 1 1 0 0,1 0-1 0 0,0-1 0 0 0,-1 1 1 0 0,1 0-1 0 0,-1 0 0 0 0,1 0 1 0 0,-1-1-1 0 0,1 1 0 0 0,-1 0 1 0 0,0 0-1 0 0,1 0 0 0 0,-1 0 1 0 0,1 0-1 0 0,-1 0 0 0 0,1 0 1 0 0,-1 0-1 0 0,1 0 0 0 0,-1 0 1 0 0,1 0-1 0 0,-1 0 0 0 0,0 0 1 0 0,1 1-1 0 0,-1-1 0 0 0,1 0 1 0 0,-1 0-121 0 0,-13 7-181 0 0,1 5 211 0 0,1 0 1 0 0,1 1-1 0 0,0 0 0 0 0,1 1 1 0 0,0 0-1 0 0,1 1 0 0 0,0 0 1 0 0,2 0-1 0 0,0 1 0 0 0,0-1 1 0 0,2 2-1 0 0,0-1 1 0 0,0 1-1 0 0,2-1 0 0 0,0 1 1 0 0,1 0-1 0 0,1 1 0 0 0,0-1 1 0 0,1 0-1 0 0,2 13-30 0 0,-1-22 2 0 0,0 0 1 0 0,1 0 0 0 0,0 0-1 0 0,0 0 1 0 0,1 0-1 0 0,0-1 1 0 0,0 1-1 0 0,1-1 1 0 0,0 0-1 0 0,0 0 1 0 0,1 0 0 0 0,0 0-1 0 0,0-1 1 0 0,0 0-1 0 0,1 0 1 0 0,0 0-1 0 0,0-1 1 0 0,0 1-1 0 0,1-2 1 0 0,0 1 0 0 0,0-1-1 0 0,0 0 1 0 0,1 0-1 0 0,3 1-2 0 0,-6-16 674 0 0,0-2-4488 0 0,0 4-9692 0 0,-2 6 2477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3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7378 0 0,'0'0'1176'0'0,"0"0"-9"0"0,0 0 2 0 0,0 0 160 0 0,0 0 76 0 0,0 0 1 0 0,0 0-170 0 0,0 0-317 0 0,0 0-348 0 0,0 0-324 0 0,0 0-243 0 0,0 0-126 0 0,0 0 2 0 0,18 17 1318 0 0,-7-11-790 0 0,0 0 0 0 0,0-1 1 0 0,0 0-1 0 0,1 0 0 0 0,-1-1 0 0 0,1-1 1 0 0,9 2-409 0 0,26 8 262 0 0,-47-13-258 0 0,0 0 0 0 0,1 0-1 0 0,-1 0 1 0 0,0 0-1 0 0,0 1 1 0 0,1-1 0 0 0,-1 0-1 0 0,0 0 1 0 0,0 0-1 0 0,1 0 1 0 0,-1 0 0 0 0,0 1-1 0 0,0-1 1 0 0,1 0 0 0 0,-1 0-1 0 0,0 0 1 0 0,0 1-1 0 0,0-1 1 0 0,1 0 0 0 0,-1 0-1 0 0,0 1 1 0 0,0-1-1 0 0,0 0 1 0 0,0 0 0 0 0,0 1-1 0 0,0-1 1 0 0,0 0-1 0 0,1 1 1 0 0,-1-1 0 0 0,0 0-1 0 0,0 0 1 0 0,0 1-1 0 0,0-1 1 0 0,0 0 0 0 0,0 1-1 0 0,0-1 1 0 0,-1 0 0 0 0,1 0-1 0 0,0 1 1 0 0,0-1-1 0 0,0 1-3 0 0,-11 12 264 0 0,-17 9 78 0 0,-19 6-67 0 0,30-19-270 0 0,1 1 0 0 0,-1 0 0 0 0,2 2 0 0 0,-1 0 0 0 0,2 0 0 0 0,0 1-5 0 0,4 4-1288 0 0,8-8-8559 0 0,2-7-584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0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0 0 0,'0'0'1094'0'0,"0"0"439"0"0,0 0 133 0 0,0 0 57 0 0,0 0 45 0 0,0 0 6 0 0,0 0-156 0 0,0 0-277 0 0,0 0-271 0 0,0 0-230 0 0,2 0 5610 0 0,4 0-3338 0 0,26 1-3104 0 0,245 1 876 0 0,-139-4-617 0 0,244 12-55 0 0,15-11 11 0 0,-399 1-2656 0 0,-4 0-7097 0 0,3 1-1337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1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8 7762 0 0,'0'0'1292'0'0,"0"0"-124"0"0,0 0-49 0 0,0 0 129 0 0,0 0 150 0 0,0 0-27 0 0,0 0-33 0 0,0 0-152 0 0,0 0-236 0 0,0 0-271 0 0,0 0-304 0 0,0 0-273 0 0,-3-8-643 0 0,20 21 856 0 0,2-2 1 0 0,-1 0 0 0 0,1-1-1 0 0,1-1 1 0 0,0-1-1 0 0,0-1 1 0 0,0 0 0 0 0,5-1-316 0 0,-9-1 103 0 0,-16-5-84 0 0,0 0-1 0 0,0 0 0 0 0,1 0 0 0 0,-1 0 1 0 0,0 0-1 0 0,0 0 0 0 0,0 0 0 0 0,0 0 1 0 0,0 0-1 0 0,1 1 0 0 0,-1-1 0 0 0,0 0 1 0 0,0 0-1 0 0,0 0 0 0 0,0 0 0 0 0,0 0 0 0 0,0 0 1 0 0,1 1-1 0 0,-1-1 0 0 0,0 0 0 0 0,0 0 1 0 0,0 0-1 0 0,0 0 0 0 0,0 0 0 0 0,0 1 1 0 0,0-1-1 0 0,0 0 0 0 0,0 0 0 0 0,0 0 1 0 0,0 0-1 0 0,0 1 0 0 0,0-1 0 0 0,0 0 1 0 0,0 0-1 0 0,0 0 0 0 0,0 0 0 0 0,0 1 1 0 0,0-1-1 0 0,0 0 0 0 0,0 0 0 0 0,0 0 1 0 0,0 0-1 0 0,0 1 0 0 0,0-1 0 0 0,0 0-18 0 0,-9 10 304 0 0,-13 8-158 0 0,21-17-106 0 0,-188 134 424 0 0,181-125-1701 0 0,6-5-7689 0 0,2-3-1648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 14987 0 0,'0'0'504'0'0,"0"0"-12"0"0,0 0-23 0 0,0 0 103 0 0,0 0 108 0 0,0 0 37 0 0,0 0-3 0 0,0 0-71 0 0,0 0-114 0 0,0 0-148 0 0,0 0-161 0 0,-9-2-309 0 0,8 29 972 0 0,-2 1 0 0 0,-1-1 0 0 0,-2 4-883 0 0,-5 33 569 0 0,8-25 68 0 0,1 35-637 0 0,2-64 54 0 0,-1-6-2399 0 0,-1-7-8462 0 0,2 3-9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4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14539 0 0,'0'0'576'0'0,"0"0"-82"0"0,0 0-72 0 0,0 0 103 0 0,0 0 213 0 0,0 0 189 0 0,0 0 60 0 0,0 0-76 0 0,0 0-202 0 0,0 0-223 0 0,0 0-163 0 0,0 0-106 0 0,0 0-81 0 0,9-4-40 0 0,29-13 0 0 0,-37 16-74 0 0,1 1 0 0 0,-1 0 0 0 0,1 0 0 0 0,-1 0 0 0 0,0 0 0 0 0,1 0 0 0 0,-1 0 1 0 0,1 0-1 0 0,-1 1 0 0 0,0-1 0 0 0,1 0 0 0 0,-1 1 0 0 0,0-1 0 0 0,1 1 0 0 0,-1 0 0 0 0,0-1 0 0 0,0 1 0 0 0,1 0 0 0 0,-1 0 0 0 0,0-1 0 0 0,0 1 0 0 0,0 0 0 0 0,0 0 0 0 0,0 0 1 0 0,0 0-1 0 0,0 1 0 0 0,-1-1 0 0 0,1 0 0 0 0,0 0 0 0 0,0 1-22 0 0,2 2 130 0 0,94 112 1381 0 0,-91-103-2779 0 0,-5-10-3023 0 0,-1 1-3781 0 0,0-4-2206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4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0 10930 0 0,'0'0'1453'0'0,"0"0"-133"0"0,0 0-236 0 0,0 0-93 0 0,0 0-57 0 0,0 0-81 0 0,0 0-110 0 0,0 0-76 0 0,0 0-116 0 0,0 0-121 0 0,-11 4-70 0 0,-38 12-73 0 0,44-14-199 0 0,0 1 1 0 0,0-1-1 0 0,1 1 1 0 0,-1 0-1 0 0,1 0 0 0 0,-1 0 1 0 0,1 1-1 0 0,0 0 1 0 0,0-1-1 0 0,-3 5-88 0 0,-8 8 294 0 0,-15 11-385 0 0,1 2 1 0 0,1 1 0 0 0,-7 12 90 0 0,32-36-1920 0 0,3-5-2096 0 0,0-1-3520 0 0,1 0-502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5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13035 0 0,'0'0'1129'0'0,"0"0"-52"0"0,0 0-115 0 0,0 0-25 0 0,0 0-1 0 0,0 0-8 0 0,0 0-56 0 0,0 0-140 0 0,0 0-202 0 0,0 0-203 0 0,0 0-169 0 0,0 0-119 0 0,0 0-51 0 0,0-1 184 0 0,0 5-75 0 0,1-1 0 0 0,0 0 0 0 0,0 1 0 0 0,0-1 0 0 0,0 0 0 0 0,1 0 0 0 0,-1 0 0 0 0,1 0 0 0 0,0 0 0 0 0,-1 0 0 0 0,1 0 0 0 0,1-1 0 0 0,-1 1 0 0 0,0 0 0 0 0,1-1 0 0 0,1 1-97 0 0,4 5 170 0 0,1-1-1 0 0,0 0 0 0 0,0-1 1 0 0,5 3-170 0 0,3-1 83 0 0,-1-1-1 0 0,1-1 1 0 0,0-1 0 0 0,1 0 0 0 0,9 1-83 0 0,21 6 83 0 0,-50-9 35 0 0,-1 1-1 0 0,0-1 1 0 0,0 0-1 0 0,0 0 1 0 0,0 0-1 0 0,-4 1-117 0 0,6-2 42 0 0,-31 26 38 0 0,2 2 0 0 0,1 1 0 0 0,-23 32-80 0 0,44-47-1158 0 0,6-10-2556 0 0,1 0-4765 0 0,1-4-2690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7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47 0 0 0,'0'0'1208'0'0,"0"0"413"0"0,0 0 228 0 0,0 0 128 0 0,0 0 65 0 0,0 0-62 0 0,0 0-186 0 0,0 0-193 0 0,0 0-224 0 0,-1-7-181 0 0,0-17-139 0 0,1 11 1171 0 0,0 11-284 0 0,0 5 707 0 0,1 62-2259 0 0,-2 1-1 0 0,-7 32-391 0 0,6-77 33 0 0,2-17-71 0 0,0 16-877 0 0,4-14-4488 0 0,5-6-6826 0 0,-7-2 5473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8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52 4385 0 0,'0'0'2382'0'0,"0"0"-163"0"0,0 0-272 0 0,0 0-183 0 0,0 0-207 0 0,0 0-160 0 0,0 0-199 0 0,0 0-286 0 0,0 0-294 0 0,0 0-244 0 0,0 0-164 0 0,0 0-105 0 0,0 0-49 0 0,-13 24 607 0 0,11-19-562 0 0,-1 0-1 0 0,1 0 1 0 0,0 0 0 0 0,0 1-1 0 0,1-1 1 0 0,-1 1-1 0 0,1-1 1 0 0,1 1 0 0 0,-1 0-1 0 0,1-1 1 0 0,0 1 0 0 0,0 4-101 0 0,1-8 31 0 0,-1 1 0 0 0,1-1 0 0 0,-1 0 0 0 0,1 0 0 0 0,0 0 0 0 0,0 1 0 0 0,0-1 1 0 0,0 0-1 0 0,0 0 0 0 0,0 0 0 0 0,0-1 0 0 0,1 1 0 0 0,-1 0 0 0 0,1 0 0 0 0,0-1 0 0 0,-1 1 0 0 0,1-1 1 0 0,0 1-1 0 0,0-1 0 0 0,0 0 0 0 0,0 0 0 0 0,0 0 0 0 0,0 0 0 0 0,0 0 0 0 0,0 0 0 0 0,0 0 1 0 0,1-1-1 0 0,-1 1 0 0 0,0-1 0 0 0,1 0 0 0 0,-1 1 0 0 0,0-1-31 0 0,5 0 121 0 0,0 0 1 0 0,-1 0-1 0 0,1-1 0 0 0,0 0 0 0 0,-1 0 0 0 0,1-1 1 0 0,-1 1-1 0 0,1-1 0 0 0,5-3-121 0 0,-8 3 74 0 0,1 0-1 0 0,-1 0 1 0 0,0 0 0 0 0,0-1-1 0 0,0 1 1 0 0,0-1 0 0 0,0 0-1 0 0,0-1 1 0 0,-1 1-1 0 0,1 0 1 0 0,-1-1 0 0 0,0 0-1 0 0,0 0 1 0 0,0 0-74 0 0,-3 2 30 0 0,1 1 0 0 0,-1-1 0 0 0,0 1 0 0 0,1-1 0 0 0,-1 1 0 0 0,0-1 0 0 0,0 1 0 0 0,0-1 0 0 0,0 1 0 0 0,0-1 0 0 0,0 1 0 0 0,0-1 0 0 0,-1 1 0 0 0,1-1 0 0 0,-1 1 0 0 0,1-1 0 0 0,-1 1 0 0 0,1-1 0 0 0,-1 1 0 0 0,0-1 0 0 0,0 1 0 0 0,0 0 0 0 0,0 0 0 0 0,0-1 0 0 0,-1 0-30 0 0,-34-34-562 0 0,18 20 102 0 0,3-7-1229 0 0,13 10-3176 0 0,2 12 4192 0 0,0 0 0 0 0,0 1 0 0 0,0-1 0 0 0,1 1 0 0 0,-1-1 0 0 0,0 0 0 0 0,0 1 0 0 0,1-1 0 0 0,-1 1 0 0 0,1-1 0 0 0,-1 1 0 0 0,0-1 0 0 0,1 1 0 0 0,-1-1 0 0 0,1 1 0 0 0,-1-1 0 0 0,1 1 0 0 0,0-1 673 0 0,2 0-5172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6073 0 0,'0'0'2345'0'0,"0"0"-290"0"0,0 0-340 0 0,0 0-185 0 0,0 0-171 0 0,0 0-175 0 0,0 0-159 0 0,0 0-220 0 0,0 0-281 0 0,0 0-287 0 0,0 0-297 0 0,0 0-169 0 0,-3-1-22 0 0,-5 1 136 0 0,8 4 170 0 0,15 13 377 0 0,27 18 451 0 0,-33-30-825 0 0,0 1 0 0 0,-1 0 1 0 0,-1 1-1 0 0,1 0 0 0 0,-1 0 0 0 0,2 2-58 0 0,-8-7 45 0 0,1 0-1 0 0,-1 0 1 0 0,1 0-1 0 0,-1 0 0 0 0,0 0 1 0 0,0 0-1 0 0,0 1 1 0 0,0-1-1 0 0,0 0 1 0 0,-1 1-1 0 0,1-1 0 0 0,-1 0 1 0 0,1 1-1 0 0,-1-1 1 0 0,0 0-1 0 0,0 1 1 0 0,0-1-1 0 0,0 1 1 0 0,0-1-1 0 0,-1 1 0 0 0,1-1 1 0 0,-1 0-1 0 0,1 1 1 0 0,-1-1-1 0 0,0 0 1 0 0,0 0-1 0 0,0 1 1 0 0,-1-1-45 0 0,-18 30 1059 0 0,-2-1 1 0 0,-18 19-1060 0 0,15-20 424 0 0,17-14 626 0 0,5-7-3731 0 0,3-5-2534 0 0,1-3-3755 0 0,0 0 1082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6.7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31 0 0 0,'0'0'733'0'0,"0"0"964"0"0,0 0 359 0 0,0 0 342 0 0,0 0 261 0 0,0 0-50 0 0,0 0-323 0 0,0 0-437 0 0,0 0-391 0 0,0 0-264 0 0,0 0-173 0 0,0 0-143 0 0,0 0-70 0 0,-3-3-76 0 0,-9-8-66 0 0,9 16 5132 0 0,-1 23-5890 0 0,-7 174 808 0 0,11-202-690 0 0,0 0 15 0 0,0 0-4 0 0,0 0-18 0 0,5-24-8748 0 0,-1 18 3739 0 0,-2 2-1537 0 0,1 1-2816 0 0</inkml:trace>
  <inkml:trace contextRef="#ctx0" brushRef="#br0" timeOffset="648.758">149 108 0 0 0,'0'0'1678'0'0,"0"0"90"0"0,0 0 350 0 0,0 0 349 0 0,0 0 79 0 0,0 0-228 0 0,0 0-419 0 0,0 0-412 0 0,0 0-272 0 0,0 0-179 0 0,0 0-135 0 0,0 0-76 0 0,0 0-67 0 0,-2-3-65 0 0,-13-17 1934 0 0,13 20-2559 0 0,0 1 0 0 0,0 0 1 0 0,0 1-1 0 0,-1-1 0 0 0,1 0 1 0 0,0 1-1 0 0,0-1 0 0 0,1 1 1 0 0,-1-1-1 0 0,0 1 0 0 0,0 0 0 0 0,1 0 1 0 0,-1 0-1 0 0,1 0 0 0 0,0 0 1 0 0,0 0-1 0 0,-1 0 0 0 0,1 0 1 0 0,1 1-1 0 0,-1-1 0 0 0,0 0 0 0 0,0 1 1 0 0,1 0-69 0 0,0-3 16 0 0,-4 65 252 0 0,4-63-248 0 0,1-1 0 0 0,-1 0 1 0 0,1 0-1 0 0,-1 1 0 0 0,1-1 0 0 0,0 0 0 0 0,0 0 0 0 0,0 0 0 0 0,-1 0 0 0 0,1 0 0 0 0,0 0 0 0 0,0 0 0 0 0,0 0 0 0 0,1 0 0 0 0,-1 0 0 0 0,0 0 0 0 0,0-1 0 0 0,0 1 0 0 0,1-1 0 0 0,-1 1 0 0 0,0-1 0 0 0,1 1 0 0 0,-1-1 0 0 0,0 1 0 0 0,1-1 0 0 0,-1 0 0 0 0,0 0 0 0 0,1 0 0 0 0,-1 0 0 0 0,1 0 0 0 0,-1 0 0 0 0,0 0 0 0 0,1 0 0 0 0,-1-1 0 0 0,0 1 0 0 0,1-1 0 0 0,-1 1 0 0 0,0-1 0 0 0,0 1 0 0 0,1-1 0 0 0,-1 0 0 0 0,0 1 0 0 0,0-1 0 0 0,0 0 0 0 0,1 0-20 0 0,0 0 17 0 0,1 0-1 0 0,0 0 0 0 0,-1 0 0 0 0,1-1 0 0 0,-1 1 0 0 0,0-1 0 0 0,1 1 0 0 0,-1-1 0 0 0,0 0 0 0 0,0 0 0 0 0,0 0 1 0 0,0 0-1 0 0,-1 0 0 0 0,1 0 0 0 0,0-1 0 0 0,-1 1 0 0 0,0 0 0 0 0,1-1 0 0 0,-1 1 0 0 0,0-1 0 0 0,0 0 0 0 0,0 1 1 0 0,-1-1-1 0 0,1 0 0 0 0,-1 1 0 0 0,1-1 0 0 0,-1 0 0 0 0,0 0 0 0 0,0 0 0 0 0,0 1 0 0 0,-1-1 0 0 0,1 0 0 0 0,0 0 1 0 0,-1 1-1 0 0,0-1 0 0 0,0 0 0 0 0,0 1 0 0 0,0-1 0 0 0,0 1 0 0 0,0-1 0 0 0,-1 1 0 0 0,1-1 0 0 0,-1 1 0 0 0,0 0 0 0 0,0 0 1 0 0,-1-2-17 0 0,-4-1-273 0 0,-10-8 35 0 0,13 7-4344 0 0,15 2-12493 0 0,-8 3 11410 0 0</inkml:trace>
  <inkml:trace contextRef="#ctx0" brushRef="#br0" timeOffset="1065.82">207 7 5721 0 0,'0'0'2718'0'0,"0"0"-304"0"0,0 0-198 0 0,0 0 5 0 0,0 0-174 0 0,0 0-352 0 0,0 0-459 0 0,0 0-386 0 0,0 0-283 0 0,0 0-203 0 0,0 0-159 0 0,0 0-81 0 0,0 0 16 0 0,-3 1 52 0 0,5 4-41 0 0,0 0-1 0 0,0-1 0 0 0,0 1 0 0 0,1 0 1 0 0,-1-1-1 0 0,1 0 0 0 0,0 1 1 0 0,1-1-1 0 0,-1 0 0 0 0,1 0 1 0 0,0-1-1 0 0,-1 1 0 0 0,1-1 1 0 0,1 0-1 0 0,-1 0 0 0 0,0 0 1 0 0,1-1-1 0 0,2 1-150 0 0,1 3 99 0 0,-6-6-74 0 0,-1 0 1 0 0,0 0-1 0 0,1 1 1 0 0,-1-1-1 0 0,0 1 1 0 0,1-1-1 0 0,-1 1 0 0 0,0 0 1 0 0,0-1-1 0 0,0 1 1 0 0,0 0-1 0 0,1 0 1 0 0,-1 0-1 0 0,0 0 1 0 0,0 0-1 0 0,-1 0 1 0 0,1 0-1 0 0,0 0 1 0 0,0 0-1 0 0,0 0 0 0 0,-1 1 1 0 0,1-1-1 0 0,0 0 1 0 0,-1 0-1 0 0,0 1 1 0 0,1-1-1 0 0,-1 0 1 0 0,0 1-1 0 0,1-1 1 0 0,-1 0-1 0 0,0 1 1 0 0,0-1-1 0 0,0 1 1 0 0,0-1-1 0 0,0 0 0 0 0,-1 1 1 0 0,1-1-1 0 0,0 0 1 0 0,-1 1-1 0 0,1-1 1 0 0,0 0-1 0 0,-1 1 1 0 0,0-1-26 0 0,-131 153 1197 0 0,128-149-1462 0 0,6-2-3575 0 0,8-2-12240 0 0,-8-2 8458 0 0</inkml:trace>
  <inkml:trace contextRef="#ctx0" brushRef="#br0" timeOffset="1546.907">520 1 17612 0 0,'0'0'933'0'0,"0"0"-89"0"0,0 0 81 0 0,0 0 168 0 0,0 0 35 0 0,0 0-95 0 0,0 0-248 0 0,0 0-283 0 0,0 0-201 0 0,0 0-144 0 0,0 0-71 0 0,0 0-9 0 0,0 0-1 0 0,-7 5 17 0 0,-149 121 453 0 0,204-119-254 0 0,74 74 139 0 0,-114-73 339 0 0,-9-11-4279 0 0,1 1-1853 0 0,1-2-3410 0 0,1 3-1269 0 0</inkml:trace>
  <inkml:trace contextRef="#ctx0" brushRef="#br0" timeOffset="2610.677">663 85 0 0 0,'0'0'649'0'0,"0"0"1580"0"0,0 0 376 0 0,0 0-226 0 0,0 0-419 0 0,0 0-437 0 0,0 0-348 0 0,0 0-245 0 0,0 0-128 0 0,0 0-80 0 0,5-21 7950 0 0,-6 20-8622 0 0,0 0 1 0 0,0 1-1 0 0,1-1 0 0 0,-2 0 0 0 0,1 0 0 0 0,0 0 0 0 0,0 1 0 0 0,0-1 0 0 0,0 0 0 0 0,0 1 1 0 0,0-1-1 0 0,-1 1 0 0 0,1 0 0 0 0,0-1 0 0 0,-1 1 0 0 0,1 0 0 0 0,0 0 0 0 0,0 0 0 0 0,-1 0 1 0 0,1 0-1 0 0,0 0 0 0 0,-1 0 0 0 0,1 0 0 0 0,0 0 0 0 0,-1 1 0 0 0,1-1 0 0 0,0 0 0 0 0,0 1 0 0 0,0-1 1 0 0,-1 1-1 0 0,1 0 0 0 0,0-1 0 0 0,0 1 0 0 0,0 0 0 0 0,0-1 0 0 0,0 1 0 0 0,0 0 0 0 0,0 0 1 0 0,0 0-1 0 0,0 0 0 0 0,1 0 0 0 0,-2 1-50 0 0,-27 49 72 0 0,29-49-48 0 0,0 0 0 0 0,1 0-1 0 0,-1 0 1 0 0,0-1 0 0 0,1 1 0 0 0,-1 0 0 0 0,1 0 0 0 0,-1 0-1 0 0,1 0 1 0 0,0 0 0 0 0,0-1 0 0 0,0 1 0 0 0,0 0 0 0 0,0-1-1 0 0,0 1 1 0 0,1-1 0 0 0,-1 1 0 0 0,0-1 0 0 0,1 0 0 0 0,-1 1-1 0 0,1-1 1 0 0,-1 0 0 0 0,1 0 0 0 0,0 0 0 0 0,-1 0 0 0 0,1 0-1 0 0,0 0 1 0 0,0-1 0 0 0,0 1 0 0 0,0-1 0 0 0,0 1 0 0 0,-1-1-1 0 0,1 0 1 0 0,0 0 0 0 0,0 1 0 0 0,0-1 0 0 0,0-1 0 0 0,0 1-1 0 0,0 0 1 0 0,0 0 0 0 0,0-1 0 0 0,0 1 0 0 0,0-1 0 0 0,0 1-1 0 0,-1-1 1 0 0,1 0 0 0 0,0 0 0 0 0,0 0 0 0 0,-1 0 0 0 0,1 0-1 0 0,-1 0 1 0 0,1-1 0 0 0,-1 1 0 0 0,1 0 0 0 0,0-2-24 0 0,-1 2 41 0 0,0-1 1 0 0,-1 0-1 0 0,1 0 1 0 0,0 0-1 0 0,-1 0 1 0 0,1 0 0 0 0,-1 0-1 0 0,0 0 1 0 0,0 0-1 0 0,1 0 1 0 0,-1 0-1 0 0,-1 0 1 0 0,1 0-1 0 0,0 0 1 0 0,0 0-1 0 0,-1 0 1 0 0,1 0-1 0 0,-1 0 1 0 0,0 0-1 0 0,1 0 1 0 0,-1 0-1 0 0,0 0 1 0 0,0 1 0 0 0,-1-2-42 0 0,-5-16-1256 0 0,8 2-4498 0 0,7 9-1745 0 0,8 3-3744 0 0,-12 5 8864 0 0</inkml:trace>
  <inkml:trace contextRef="#ctx0" brushRef="#br0" timeOffset="2895.771">762 35 3721 0 0,'0'0'4274'0'0,"0"0"-1123"0"0,0 0-545 0 0,0 0-104 0 0,0 0-264 0 0,0 0-348 0 0,0 0-399 0 0,0 0-354 0 0,0 0-261 0 0,0 0-190 0 0,0 0-162 0 0,0 0-163 0 0,0 0-125 0 0,2-3-93 0 0,4-7 83 0 0,-6 25 410 0 0,-7 30 325 0 0,-22 101-183 0 0,29-147-4970 0 0,3-7-3518 0 0,0 1-1363 0 0,0 4 1611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8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10154 0 0,'0'0'887'0'0,"0"0"-103"0"0,0 0 4 0 0,0 0 167 0 0,0 0 168 0 0,0 0 88 0 0,0 0-44 0 0,0 0-216 0 0,0 0-308 0 0,0 0-265 0 0,0 0-163 0 0,0 0-71 0 0,0 0 11 0 0,26 0 1160 0 0,91-12-146 0 0,-117 12-1489 0 0,0 0-85 0 0,-3 6-4375 0 0,3-4-2617 0 0,0 0-1740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9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15435 0 0,'0'0'1083'0'0,"0"0"-9"0"0,0 0-83 0 0,0 0-43 0 0,0 0-20 0 0,0 0-57 0 0,0 0-123 0 0,0 0-213 0 0,0 0-234 0 0,0 0-199 0 0,0 0-128 0 0,0 0-44 0 0,0 0 15 0 0,-4 19 262 0 0,2 130 1559 0 0,-2-35-2419 0 0,4-116-2031 0 0,-1 0-5477 0 0,0 1-2987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7410 0 0,'0'0'1755'0'0,"0"0"-20"0"0,0 0-116 0 0,0 0-18 0 0,0 0-11 0 0,0 0-54 0 0,0 0-186 0 0,0 0-342 0 0,0 0-334 0 0,0 0-276 0 0,0 0-195 0 0,0 0-135 0 0,0 0-91 0 0,1 48 800 0 0,0-34-673 0 0,-2-1 0 0 0,0 1 0 0 0,0 0 0 0 0,-1-1 0 0 0,-1 0 0 0 0,0 1 0 0 0,-2 3-104 0 0,3-14-604 0 0,1-3-2809 0 0,1 1-3365 0 0,0-1-3464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13987 0 0,'0'0'592'0'0,"0"0"-122"0"0,0 0-120 0 0,0 0 38 0 0,0 0 95 0 0,0 0 100 0 0,0 0 40 0 0,0 0-92 0 0,0 0-201 0 0,0 0-183 0 0,0 0-63 0 0,0 0 20 0 0,26 18 1170 0 0,-5-5-481 0 0,1 0 1 0 0,0-2 0 0 0,24 9-794 0 0,-9-3 585 0 0,-37-17-556 0 0,1 0 1 0 0,-1 1 0 0 0,0-1 0 0 0,1 0 0 0 0,-1 1 0 0 0,0-1 0 0 0,1 1-1 0 0,-1-1 1 0 0,0 1 0 0 0,0-1 0 0 0,1 1 0 0 0,-1-1 0 0 0,0 1 0 0 0,0-1-1 0 0,0 1 1 0 0,0-1 0 0 0,0 1 0 0 0,0 0 0 0 0,0-1 0 0 0,0 1 0 0 0,0-1-1 0 0,0 1 1 0 0,0-1 0 0 0,0 1 0 0 0,0-1 0 0 0,0 1 0 0 0,0-1-1 0 0,0 1 1 0 0,-1-1 0 0 0,1 1 0 0 0,0-1 0 0 0,0 1 0 0 0,-1-1 0 0 0,1 1-1 0 0,0-1 1 0 0,-1 1 0 0 0,1-1 0 0 0,0 0 0 0 0,-1 1 0 0 0,1-1 0 0 0,-1 0-1 0 0,1 1 1 0 0,-1-1-30 0 0,-22 26 532 0 0,15-18-426 0 0,-25 33 135 0 0,-17 28-241 0 0,19-20-5506 0 0,29-45-446 0 0,0-1-4943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33 0 0 0,'0'0'1150'0'0,"0"0"350"0"0,0 0 258 0 0,0 0 105 0 0,0 0 22 0 0,0 0-82 0 0,0 0-184 0 0,0 0-189 0 0,0 0-166 0 0,0 0-146 0 0,0 0-96 0 0,0 0-100 0 0,-4 0-116 0 0,-13 0-110 0 0,13 0-132 0 0,4 0-116 0 0,0 0-69 0 0,0 0-16 0 0,0 0 2 0 0,0 0-6 0 0,0 0-18 0 0,30 1 2660 0 0,42-1-2517 0 0,495-10 440 0 0,-232-12-840 0 0,-332 21-153 0 0,4 1-12 0 0,-9 1-964 0 0,-6 1-3271 0 0,-2 1-5549 0 0,6-1-907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2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6441 0 0,'0'0'3062'0'0,"0"0"-1481"0"0,0 0-489 0 0,0 0-6 0 0,0 0 155 0 0,0 0 134 0 0,0 0 68 0 0,0 0-140 0 0,0 0-281 0 0,0 0-274 0 0,0 0-202 0 0,0 0-123 0 0,0 0-132 0 0,1-5-95 0 0,6-18-63 0 0,-7 23-123 0 0,0 0-1 0 0,0 0 1 0 0,0-1-1 0 0,0 1 1 0 0,0 0-1 0 0,0 0 1 0 0,0-1-1 0 0,1 1 1 0 0,-1 0-1 0 0,0 0 1 0 0,0-1-1 0 0,0 1 1 0 0,0 0-1 0 0,1 0 0 0 0,-1 0 1 0 0,0 0-1 0 0,0-1 1 0 0,0 1-1 0 0,1 0 1 0 0,-1 0-1 0 0,0 0 1 0 0,0 0-1 0 0,1 0 1 0 0,-1 0-1 0 0,0-1 1 0 0,0 1-1 0 0,1 0 1 0 0,-1 0-1 0 0,0 0 1 0 0,1 0-1 0 0,-1 0 0 0 0,0 0 1 0 0,0 0-1 0 0,1 0 1 0 0,-1 0-1 0 0,0 0 1 0 0,0 0-1 0 0,1 1 1 0 0,-1-1-1 0 0,0 0 1 0 0,0 0-1 0 0,1 0 1 0 0,-1 0-1 0 0,0 0 1 0 0,0 0-1 0 0,1 1 1 0 0,-1-1-1 0 0,0 0 1 0 0,0 0-1 0 0,0 0 0 0 0,1 0 1 0 0,-1 1-1 0 0,0-1 1 0 0,0 0-1 0 0,0 0 1 0 0,0 1-10 0 0,11 11 283 0 0,-11-11-231 0 0,26 29 508 0 0,2-1-1 0 0,1-2 1 0 0,13 9-560 0 0,-40-44 608 0 0,-1 0 1 0 0,0-1-1 0 0,0 1 1 0 0,-1-10-609 0 0,9-185-902 0 0,-12 202-3210 0 0,0 1-3394 0 0,2 0 940 0 0,-1 0-1310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2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6553 0 0,'0'0'1583'0'0,"0"0"-125"0"0,0 0-107 0 0,0 0 37 0 0,0 0 17 0 0,0 0-54 0 0,0 0-122 0 0,0 0-214 0 0,0 0-268 0 0,0 0-256 0 0,0 0-197 0 0,0 0-114 0 0,11-13 373 0 0,39 7 353 0 0,-1 2 0 0 0,1 3 0 0 0,-1 1 0 0 0,14 5-906 0 0,-49-5-282 0 0,-5 1 274 0 0,-10 2-4321 0 0,-5 4-5605 0 0,4-6 1265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10162 0 0,'0'0'991'0'0,"0"0"-730"0"0,0 0-207 0 0,0 0 274 0 0,0 0 497 0 0,0 0 350 0 0,0 0 111 0 0,0 0-102 0 0,0 0-258 0 0,0 0-249 0 0,0 0-147 0 0,12-1-90 0 0,39 0-82 0 0,-48 1-300 0 0,-1 0 0 0 0,1 0 0 0 0,-1 0 0 0 0,1 0 0 0 0,-1 0 0 0 0,1 1 0 0 0,-1-1 0 0 0,0 1 0 0 0,1 0 0 0 0,-1 0 0 0 0,0 0 0 0 0,1 0 0 0 0,-1 0 0 0 0,2 1-58 0 0,-3-1 38 0 0,0 0-1 0 0,-1 0 1 0 0,1 0 0 0 0,0 0 0 0 0,-1 0 0 0 0,1-1-1 0 0,0 1 1 0 0,-1 0 0 0 0,1 0 0 0 0,-1 1 0 0 0,0-1-1 0 0,1 0 1 0 0,-1 0 0 0 0,0 0 0 0 0,0 0 0 0 0,1 0-1 0 0,-1 0 1 0 0,0 0 0 0 0,0 0 0 0 0,0 1 0 0 0,-1 0-38 0 0,1 1 66 0 0,-1 1 1 0 0,0 0-1 0 0,-1 0 1 0 0,1-1-1 0 0,-1 1 1 0 0,1-1-1 0 0,-1 1 1 0 0,0-1-1 0 0,0 0 1 0 0,-1 0-1 0 0,1 0 1 0 0,-1 0-1 0 0,0 1-66 0 0,-26 17 138 0 0,24-19-132 0 0,1 0-1 0 0,0 1 1 0 0,0 0-1 0 0,0 0 1 0 0,0 0-1 0 0,0 0 1 0 0,1 1-1 0 0,0-1 1 0 0,-1 1-1 0 0,1 0 1 0 0,0 1-6 0 0,3-5 5 0 0,0 1 0 0 0,0-1 0 0 0,0 1 0 0 0,0-1-1 0 0,0 0 1 0 0,0 1 0 0 0,0-1 0 0 0,0 1 0 0 0,0-1 0 0 0,0 1 0 0 0,0-1 0 0 0,0 0 0 0 0,0 1-1 0 0,0-1 1 0 0,1 0 0 0 0,-1 1 0 0 0,0-1 0 0 0,0 1 0 0 0,1-1 0 0 0,-1 0 0 0 0,0 1 0 0 0,0-1-1 0 0,1 0 1 0 0,-1 1 0 0 0,0-1 0 0 0,1 0 0 0 0,-1 0 0 0 0,0 1 0 0 0,1-1 0 0 0,-1 0-1 0 0,1 0 1 0 0,-1 0 0 0 0,0 0 0 0 0,1 1 0 0 0,-1-1 0 0 0,1 0 0 0 0,-1 0 0 0 0,0 0 0 0 0,1 0-1 0 0,-1 0 1 0 0,1 0 0 0 0,-1 0 0 0 0,1 0 0 0 0,-1 0-5 0 0,26 1 501 0 0,-23-1-453 0 0,21 1-328 0 0,107 0 2298 0 0,-87-4-4254 0 0,-1-2-3769 0 0,-38 4-4993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9 7746 0 0,'0'0'1371'0'0,"0"0"82"0"0,0 0-80 0 0,0 0-92 0 0,0 0-98 0 0,0 0-85 0 0,0 0-117 0 0,0 0-169 0 0,0 0-201 0 0,0 0-217 0 0,0 0-182 0 0,-1-2-148 0 0,-4-4-126 0 0,3 8 59 0 0,0 19 165 0 0,2-5 105 0 0,-5 50 1948 0 0,2 14-2215 0 0,2-20 1627 0 0,-7 42-1627 0 0,-4 22 1892 0 0,5 44-1892 0 0,-1 1 424 0 0,-12 424 249 0 0,13-268-360 0 0,12-355-5415 0 0,2 4-5921 0 0,-4 19 1061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5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35 0 0 0,'0'0'303'0'0,"0"0"942"0"0,0 0 206 0 0,0 0 63 0 0,0 0 85 0 0,0 0 49 0 0,0 0 22 0 0,0 0-76 0 0,0 0-194 0 0,0 0-256 0 0,0 0-293 0 0,-3-4-273 0 0,-6-12-204 0 0,7 12-176 0 0,2 4-121 0 0,0 0-74 0 0,0 0-27 0 0,0 0-14 0 0,0 0-4 0 0,0 0-17 0 0,0 0-32 0 0,0 0-37 0 0,0 0 3 0 0,25 4 3020 0 0,9-3-1452 0 0,1-2-1 0 0,31-6-1442 0 0,-22 3 460 0 0,19 1-460 0 0,414 10 859 0 0,-226-2-635 0 0,-54-5 50 0 0,79 3-81 0 0,-258-4-240 0 0,3 1 302 0 0,-16 1-833 0 0,-6 1-922 0 0,-14 5-4112 0 0,6-2-2699 0 0,4-3 1172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1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35 10714 0 0,'0'0'2441'0'0,"0"0"-1050"0"0,0 0-308 0 0,0 0 210 0 0,0 0 225 0 0,0 0 104 0 0,0 0-93 0 0,0 0-280 0 0,0 0-307 0 0,0 0-240 0 0,0 0-198 0 0,0 0-148 0 0,0 0-88 0 0,1-3-50 0 0,5-8-10 0 0,-5 8-10 0 0,-1 3-36 0 0,0 0-14 0 0,-1 26 1099 0 0,-14 196 265 0 0,11-215-4010 0 0,2-7-11604 0 0,3-2 3870 0 0</inkml:trace>
  <inkml:trace contextRef="#ctx0" brushRef="#br0" timeOffset="326.094">107 105 12075 0 0,'0'0'2280'0'0,"0"0"-490"0"0,0 0-274 0 0,0 0-34 0 0,0 0-141 0 0,0 0-216 0 0,0 0-321 0 0,0 0-276 0 0,0 0-155 0 0,0 0-69 0 0,0 0-14 0 0,0 0 17 0 0,0 0-21 0 0,-5 7-8 0 0,2-2-256 0 0,0-1 39 0 0,0 0-1 0 0,0-1 0 0 0,1 1 0 0 0,-1 0 1 0 0,1 1-1 0 0,0-1 0 0 0,0 0 1 0 0,0 1-1 0 0,1-1 0 0 0,0 1 0 0 0,0-1 1 0 0,0 1-1 0 0,0 0 0 0 0,1 0 1 0 0,0 4-62 0 0,2-7 45 0 0,0 0-1 0 0,0 0 0 0 0,0 1 0 0 0,0-1 0 0 0,1-1 1 0 0,-1 1-1 0 0,1 0 0 0 0,0-1 0 0 0,-1 1 0 0 0,1-1 0 0 0,0 0 1 0 0,0 1-1 0 0,0-2 0 0 0,0 1 0 0 0,0 0 0 0 0,0 0 0 0 0,0-1 1 0 0,0 0-1 0 0,0 0 0 0 0,0 0 0 0 0,0 0 0 0 0,0 0 1 0 0,0 0-1 0 0,0-1 0 0 0,0 1 0 0 0,0-1 0 0 0,0 0 0 0 0,0 0 1 0 0,0 0-1 0 0,0 0 0 0 0,-1-1 0 0 0,1 1 0 0 0,0-1 0 0 0,-1 0 1 0 0,1 0-1 0 0,-1 0 0 0 0,0 0 0 0 0,0 0 0 0 0,1 0 1 0 0,-1-1-44 0 0,-1 0-30 0 0,-1 0 1 0 0,1 0 0 0 0,-1 0 0 0 0,0 0 0 0 0,0 0 0 0 0,0 0 0 0 0,0 0 0 0 0,-1 0 0 0 0,1 1 0 0 0,-1-1-1 0 0,0 0 1 0 0,0 0 0 0 0,0 0 0 0 0,0 1 0 0 0,0-1 0 0 0,-1 0 0 0 0,1 1 0 0 0,-1-1 0 0 0,1 1 0 0 0,-1 0-1 0 0,0-1 1 0 0,0 1 0 0 0,0 0 0 0 0,0 0 0 0 0,-1 0 0 0 0,1 1 0 0 0,0-1 0 0 0,-1 0 0 0 0,1 1 0 0 0,-1 0 0 0 0,0 0-1 0 0,1-1 1 0 0,-1 1 0 0 0,0 1 0 0 0,0-1 0 0 0,0 0 0 0 0,0 1 0 0 0,0-1 0 0 0,0 1 0 0 0,1 0 0 0 0,-1 0-1 0 0,0 0 1 0 0,0 1 0 0 0,-1-1 29 0 0,0 4-5215 0 0,5 2-7004 0 0,-1-5 3501 0 0</inkml:trace>
  <inkml:trace contextRef="#ctx0" brushRef="#br0" timeOffset="927.454">263 22 6513 0 0,'0'0'4439'0'0,"0"0"-2077"0"0,0 0-693 0 0,0 0 6 0 0,0 0 32 0 0,0 0-62 0 0,0 0-213 0 0,0 0-221 0 0,0 0-232 0 0,0 0-208 0 0,0 0-147 0 0,0 0-172 0 0,-5-4-97 0 0,-13-10-50 0 0,14 10-81 0 0,4 4-44 0 0,0 0-73 0 0,12 22 211 0 0,0-10-172 0 0,0-2 0 0 0,0 1-1 0 0,1-1 1 0 0,1-1 0 0 0,-1-1-1 0 0,1 0 1 0 0,12 5-146 0 0,-11-5 58 0 0,-15-6-44 0 0,1-1 0 0 0,-1 1 0 0 0,0 0-1 0 0,0 0 1 0 0,1-1 0 0 0,-1 1 0 0 0,0 0 0 0 0,-1 0 0 0 0,1-1 0 0 0,0 1 0 0 0,0 0-1 0 0,-1-1 1 0 0,1 1 0 0 0,-1 0 0 0 0,0-1 0 0 0,1 1 0 0 0,-1 0 0 0 0,0-1-1 0 0,0 1 1 0 0,0-1 0 0 0,0 0 0 0 0,0 1 0 0 0,0-1 0 0 0,-1 0 0 0 0,1 1-1 0 0,0-1 1 0 0,-1 0 0 0 0,1 0 0 0 0,0 0 0 0 0,-1 0 0 0 0,1 0 0 0 0,-1-1 0 0 0,0 1-14 0 0,-8 9 21 0 0,-133 123 303 0 0,137-121-3194 0 0,11-12-2960 0 0,5-4-3598 0 0,-5 2-1293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6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23 8770 0 0,'0'0'999'0'0,"0"0"-18"0"0,0 0-30 0 0,0 0 77 0 0,0 0 101 0 0,0 0 106 0 0,0 0 21 0 0,0 0-43 0 0,0 0-103 0 0,0 0-154 0 0,0 0-148 0 0,0 0-146 0 0,-1-5-155 0 0,1 4-494 0 0,-5-16 283 0 0,3 40-228 0 0,-10 227 1631 0 0,0 1-653 0 0,5-5-423 0 0,3-160-441 0 0,4 34 289 0 0,15 116-471 0 0,-1-8 268 0 0,-16-43-153 0 0,3-174 63 0 0,-2-8-1926 0 0,-1-5-4113 0 0,-2-2-1602 0 0,2 3-3189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7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2320 0 0,'0'0'1306'0'0,"0"0"-584"0"0,0 0-134 0 0,0 0 287 0 0,0 0 293 0 0,0 0 204 0 0,0 0 83 0 0,0 0-151 0 0,0 0-174 0 0,0 0-162 0 0,0 0-160 0 0,0 0-161 0 0,0 0-151 0 0,7-13 1085 0 0,2 10-520 0 0,1 1 1 0 0,0 1-1 0 0,0 0 1 0 0,5 0-1062 0 0,19-2 863 0 0,35-4 381 0 0,58 1-1244 0 0,-28 3 312 0 0,123-13 178 0 0,115-5 154 0 0,12 16-420 0 0,-189 1-199 0 0,-160 4-32 0 0,0 0-1 0 0,0 0-2 0 0,0 0-14 0 0,0 0-14 0 0,0 0-15 0 0,0 0-70 0 0,-1-3-5403 0 0,1 1-4965 0 0,0 1 1983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8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34 0 0 0,'0'0'1342'0'0,"0"0"310"0"0,0 0 204 0 0,0 0 26 0 0,0 0-66 0 0,0 0-90 0 0,0 0-128 0 0,0 0-122 0 0,0 0-122 0 0,0 0-98 0 0,-2-3-117 0 0,-1 0-515 0 0,-3-5-434 0 0,4-3 4699 0 0,41 12-2913 0 0,927 14-378 0 0,-627-12-1459 0 0,-223-4-68 0 0,-104 0-270 0 0,-11-4 130 0 0,-8-1-1611 0 0,-2 0-3350 0 0,0 0-6362 0 0,5 4 3178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9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7650 0 0,'0'0'1341'0'0,"0"0"-1021"0"0,0 0-433 0 0,0 0 20 0 0,0 0 131 0 0,0 0 176 0 0,0 0 206 0 0,0 0 227 0 0,0 0 218 0 0,0 0 190 0 0,0 0 151 0 0,0 0 22 0 0,2 5-96 0 0,1 0-858 0 0,0 0 1 0 0,0-1-1 0 0,1 1 0 0 0,-1-1 0 0 0,1 0 1 0 0,0 0-1 0 0,0-1 0 0 0,0 1 0 0 0,1-1 1 0 0,-1 0-1 0 0,1 0 0 0 0,0 0 0 0 0,0 0-274 0 0,3 1 169 0 0,1 2 49 0 0,-1-1 0 0 0,0 1-1 0 0,0 1 1 0 0,0 0 0 0 0,-1 0-1 0 0,1 0 1 0 0,1 4-218 0 0,-8-9 36 0 0,1 0-1 0 0,-1 0 1 0 0,0 0 0 0 0,0 0-1 0 0,0 0 1 0 0,0 0 0 0 0,0 0 0 0 0,-1 0-1 0 0,1 1 1 0 0,-1-1 0 0 0,1 0-1 0 0,-1 0 1 0 0,0 1 0 0 0,0-1 0 0 0,0 0-1 0 0,0 1 1 0 0,0-1 0 0 0,0 0-1 0 0,-1 0 1 0 0,1 1 0 0 0,-1-1 0 0 0,0 0-1 0 0,1 0 1 0 0,-1 0 0 0 0,0 1-1 0 0,0-1 1 0 0,-1 0 0 0 0,1-1 0 0 0,0 1-1 0 0,-1 0 1 0 0,1 0 0 0 0,-1 0-1 0 0,1-1 1 0 0,-2 2-36 0 0,-9 8 223 0 0,-1-1 0 0 0,1 0 0 0 0,-2-1 0 0 0,1 0-1 0 0,-4 0-222 0 0,3-1-854 0 0,-1 1 0 0 0,1 0-1 0 0,1 2 1 0 0,-10 8 854 0 0,20-17-2054 0 0,2 0-709 0 0,-1-1-3694 0 0,1 0-2348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9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13811 0 0,'0'0'851'0'0,"0"0"141"0"0,0 0 48 0 0,0 0 26 0 0,0 0 42 0 0,0 0-33 0 0,0 0-99 0 0,0 0-213 0 0,0 0-288 0 0,0 0-286 0 0,0 0-229 0 0,0 0-80 0 0,0 0 25 0 0,-1-7 150 0 0,7 288 1289 0 0,-7-268-3021 0 0,0-9 389 0 0,1-1 1 0 0,0 1-1 0 0,0-1 0 0 0,0 1 0 0 0,0 0 0 0 0,0-1 0 0 0,1 1 0 0 0,-1-1 0 0 0,1 1 0 0 0,1 2 1288 0 0,-1-5-8934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10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12427 0 0,'0'0'1701'0'0,"0"0"-774"0"0,0 0-315 0 0,0 0-96 0 0,0 0-19 0 0,0 0 63 0 0,0 0 96 0 0,0 0 21 0 0,0 0-78 0 0,0 0-129 0 0,0 0-113 0 0,0 0-81 0 0,0 0-55 0 0,12-1-30 0 0,37-1-27 0 0,-46 2-140 0 0,-1 0 0 0 0,0 1 1 0 0,1-1-1 0 0,-1 1 0 0 0,0 0 0 0 0,0-1 0 0 0,1 1 0 0 0,-1 0 0 0 0,0 0 0 0 0,0 0 1 0 0,0 1-1 0 0,0-1 0 0 0,0 0 0 0 0,0 1 0 0 0,0-1 0 0 0,-1 1 0 0 0,1 0 0 0 0,-1 0 1 0 0,1-1-1 0 0,-1 1 0 0 0,1 0 0 0 0,-1 1-24 0 0,4 4 80 0 0,9 10 95 0 0,-5-6-41 0 0,1 1-1 0 0,0-1 1 0 0,1-1-1 0 0,0 0 1 0 0,0 0-1 0 0,5 2-133 0 0,-8-3-691 0 0,-7-7-4685 0 0,-1 1-5302 0 0,0-3 4985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1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0 7978 0 0,'0'0'1564'0'0,"0"0"-96"0"0,0 0-219 0 0,0 0-129 0 0,0 0-97 0 0,0 0-100 0 0,0 0-83 0 0,0 0-56 0 0,0 0-84 0 0,0 0-106 0 0,0 0-104 0 0,0 0-90 0 0,0 0-82 0 0,-12 9-57 0 0,-4 1-175 0 0,7-5-15 0 0,1 1-1 0 0,-1 0 1 0 0,1 1-1 0 0,1-1 1 0 0,-6 7-71 0 0,-7 7 290 0 0,-1 0-305 0 0,1 0-1 0 0,1 2 1 0 0,0 1-1 0 0,-1 4 16 0 0,19-21-1622 0 0,1-5-2259 0 0,1-1-3492 0 0,0 0-130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10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12299 0 0,'0'0'945'0'0,"0"0"-153"0"0,0 0-184 0 0,0 0-189 0 0,0 0-188 0 0,0 0-99 0 0,0 0-40 0 0,0 0 49 0 0,0 0 91 0 0,0 0 108 0 0,0 0 131 0 0,0 0 40 0 0,0 0 0 0 0,5 4-44 0 0,35 24 450 0 0,-25-17-459 0 0,1 1 1 0 0,1-2-1 0 0,-1 0 0 0 0,2-1 1 0 0,-1-1-1 0 0,7 2-458 0 0,-23-10 18 0 0,-1 0 0 0 0,1 0-1 0 0,-1 0 1 0 0,1 0 0 0 0,0 0 0 0 0,-1 0 0 0 0,1 1-1 0 0,-1-1 1 0 0,1 0 0 0 0,-1 0 0 0 0,1 0-1 0 0,-1 1 1 0 0,1-1 0 0 0,-1 0 0 0 0,1 1 0 0 0,-1-1-1 0 0,1 1 1 0 0,-1-1 0 0 0,1 0 0 0 0,-1 1-1 0 0,0-1 1 0 0,1 1 0 0 0,-1-1 0 0 0,0 1 0 0 0,1-1-1 0 0,-1 1 1 0 0,0-1 0 0 0,0 1 0 0 0,1-1 0 0 0,-1 1-1 0 0,0 0 1 0 0,0-1 0 0 0,0 1 0 0 0,0-1-1 0 0,0 1 1 0 0,0 0 0 0 0,0 0-18 0 0,-14 18 875 0 0,11-16-841 0 0,-80 81 1540 0 0,46-50-7625 0 0,21-19-288 0 0,11-10-4886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14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0 0 0,'0'0'1368'0'0,"0"0"205"0"0,0 0 243 0 0,0 0 146 0 0,0 0-56 0 0,0 0-217 0 0,0 0-246 0 0,0 0-256 0 0,0 0-207 0 0,3-11 760 0 0,-2 8 1857 0 0,-1 3-3470 0 0,0 0-39 0 0,0 0-12 0 0,0 0-14 0 0,0 0 0 0 0,255 1 4437 0 0,338 15-3942 0 0,-239-15-363 0 0,-171-3-123 0 0,-173 2-1110 0 0,-10-2-1655 0 0,-14-4-5122 0 0,10 4 5704 0 0,1 1-8672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1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10226 0 0,'0'0'438'0'0,"0"0"-172"0"0,0 0-15 0 0,0 0 138 0 0,0 0 162 0 0,0 0 40 0 0,0 0-108 0 0,0 0-198 0 0,0 0-115 0 0,0 0-5 0 0,0 0 103 0 0,0 0 124 0 0,0 0 60 0 0,0 4 26 0 0,0-1-274 0 0,1 1 0 0 0,0-1 0 0 0,0 1 0 0 0,0-1 0 0 0,0 0 0 0 0,0 0 0 0 0,1 1 0 0 0,0-1 0 0 0,0 0 0 0 0,-1 0 0 0 0,2 0 0 0 0,-1-1 0 0 0,0 1 0 0 0,0 0 0 0 0,1-1 0 0 0,0 0 1 0 0,-1 1-1 0 0,1-1 0 0 0,0 0 0 0 0,3 1-204 0 0,14 10 851 0 0,0-1 0 0 0,16 7-851 0 0,-31-17 41 0 0,-3-1-2 0 0,-1-1 0 0 0,0 1 1 0 0,1-1-1 0 0,-1 1 0 0 0,0 0 1 0 0,0-1-1 0 0,1 1 1 0 0,-1 0-1 0 0,0 0 0 0 0,0 0 1 0 0,0 0-1 0 0,0 0 0 0 0,0 0 1 0 0,0 0-1 0 0,-1 0 1 0 0,1 0-1 0 0,0 0 0 0 0,0 1 1 0 0,-1-1-40 0 0,0 0 65 0 0,0 1 0 0 0,-1-1 0 0 0,1 1 0 0 0,-1-1 0 0 0,0 0 0 0 0,1 1 1 0 0,-1-1-1 0 0,0 0 0 0 0,0 1 0 0 0,0-1 0 0 0,0 0 0 0 0,0 0 0 0 0,0 0 0 0 0,0 0 1 0 0,0 0-1 0 0,0 0 0 0 0,-1 0 0 0 0,1 0-65 0 0,-44 33 763 0 0,36-28-737 0 0,0 1-1 0 0,0-1 1 0 0,0 1 0 0 0,1 1-1 0 0,0-1 1 0 0,0 2 0 0 0,1-1-1 0 0,-6 10-25 0 0,10-12-337 0 0,-2 2-1361 0 0,2-3-4299 0 0,2-3-4807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0.9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77 1152 0 0,'0'0'2341'0'0,"0"0"-310"0"0,0 0 215 0 0,0 0 350 0 0,0 0 39 0 0,0 0-279 0 0,0 0-473 0 0,0 0-447 0 0,0 0-330 0 0,0 0-200 0 0,0 0-123 0 0,0 0-85 0 0,0 0-63 0 0,-9-1 2673 0 0,194 18-1593 0 0,-170-16-1634 0 0,-5 0-657 0 0,-25-1-4527 0 0,7-1-1292 0 0,2-2-5233 0 0,4 2 7422 0 0</inkml:trace>
  <inkml:trace contextRef="#ctx0" brushRef="#br0" timeOffset="285.819">94 1 712 0 0,'0'0'5004'0'0,"0"0"-1901"0"0,0 0-796 0 0,0 0-81 0 0,0 0-73 0 0,0 0-217 0 0,0 0-394 0 0,0 0-515 0 0,0 0-435 0 0,0 0-247 0 0,0 0-31 0 0,0 0 86 0 0,0 0 132 0 0,-1 3 100 0 0,-15 166 3631 0 0,15-164-5637 0 0,-2 10 4279 0 0,1-9-6847 0 0,2-3-10365 0 0,0-4 3937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0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 0 0 0,'0'0'831'0'0,"0"0"286"0"0,0 0 94 0 0,0 0 44 0 0,0 0 59 0 0,0 0-7 0 0,0 0-90 0 0,0 0-174 0 0,0 0-229 0 0,0 0-175 0 0,0-1-1023 0 0,-4-2 15036 0 0,4 21-14636 0 0,0 98 706 0 0,-11 72-722 0 0,9-173-603 0 0,-1 15 1589 0 0,2-19-3782 0 0,1 0-3327 0 0,0-11 42 0 0,1 0-4488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1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31 7242 0 0,'0'0'1309'0'0,"0"0"-89"0"0,0 0 63 0 0,0 0 126 0 0,0 0 146 0 0,0 0 50 0 0,0 0-190 0 0,0 0-345 0 0,0 0-365 0 0,0 0-269 0 0,0 0-135 0 0,0 0-84 0 0,0 0-37 0 0,-2-4-7 0 0,0 2-98 0 0,1 0-1 0 0,-1 0 0 0 0,1 0 0 0 0,-1 0 1 0 0,0 0-1 0 0,0 1 0 0 0,0-1 1 0 0,0 0-1 0 0,0 1 0 0 0,0-1 0 0 0,-1 1 1 0 0,0-1-75 0 0,1 2 43 0 0,1-1 0 0 0,0 1 0 0 0,-1-1 0 0 0,1 1 0 0 0,-1-1 1 0 0,1 1-1 0 0,0 0 0 0 0,-1-1 0 0 0,1 1 0 0 0,-1 0 0 0 0,1 0 0 0 0,-1 0 0 0 0,1 0 1 0 0,0 1-1 0 0,-1-1 0 0 0,1 0 0 0 0,-1 0 0 0 0,1 1 0 0 0,0-1 0 0 0,-1 1 0 0 0,1 0 1 0 0,0-1-1 0 0,-1 1 0 0 0,1 0 0 0 0,0 0 0 0 0,0-1 0 0 0,0 1 0 0 0,-1 1-43 0 0,-2 3 43 0 0,0-1-1 0 0,0 1 0 0 0,1 1 1 0 0,0-1-1 0 0,0 0 1 0 0,0 1-1 0 0,1 0 0 0 0,0-1 1 0 0,0 1-1 0 0,0 0 0 0 0,1 0 1 0 0,0 0-1 0 0,0 0 0 0 0,0 0 1 0 0,1 1-1 0 0,0 2-42 0 0,0 18 295 0 0,2-1 0 0 0,1 0-1 0 0,3 10-294 0 0,1 7 187 0 0,-6-39-138 0 0,-1 0 1 0 0,1 0-1 0 0,-1 0 1 0 0,0 0-1 0 0,0 0 1 0 0,0 0-1 0 0,-1 0 0 0 0,0 0 1 0 0,1 0-1 0 0,-1 0 1 0 0,-1 0-1 0 0,0 2-49 0 0,1-4 39 0 0,0 0 0 0 0,-1-1-1 0 0,1 1 1 0 0,-1 0 0 0 0,1-1 0 0 0,-1 1-1 0 0,0-1 1 0 0,1 0 0 0 0,-1 1 0 0 0,0-1-1 0 0,0 0 1 0 0,0 0 0 0 0,0 0-1 0 0,0 0 1 0 0,0-1 0 0 0,0 1 0 0 0,-1-1-1 0 0,1 1 1 0 0,0-1 0 0 0,0 0 0 0 0,0 1-1 0 0,-1-1 1 0 0,0-1-39 0 0,0 2-79 0 0,0-1 1 0 0,1 0-1 0 0,-1 0 1 0 0,0-1-1 0 0,1 1 0 0 0,-1 0 1 0 0,0-1-1 0 0,1 0 0 0 0,-1 0 1 0 0,1 0-1 0 0,-1 0 0 0 0,1 0 1 0 0,-1 0-1 0 0,1 0 0 0 0,0-1 1 0 0,0 1-1 0 0,-2-3 79 0 0,-7-8-5145 0 0,2-3-6065 0 0,8 11 3450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1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4297 0 0,'0'0'1715'0'0,"0"0"-73"0"0,0 0 11 0 0,0 0-99 0 0,0 0-311 0 0,0 0-444 0 0,0 0-347 0 0,0 0-140 0 0,0 0 91 0 0,0 0 243 0 0,0 0 160 0 0,0 0 39 0 0,0 0-64 0 0,9 0-124 0 0,35-3 43 0 0,124-6 818 0 0,-136 9-3489 0 0,-11 0-7414 0 0,-16 0 718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3 6553 0 0,'0'0'1639'0'0,"0"0"-2"0"0,0 0 36 0 0,0 0 113 0 0,0 0-20 0 0,0 0-191 0 0,0 0-244 0 0,0 0-306 0 0,0 0-324 0 0,0 0-237 0 0,0 0-147 0 0,0 0-97 0 0,0 0-43 0 0,-3-1-18 0 0,0 0-78 0 0,0 1 1 0 0,1-1-1 0 0,-1 1 0 0 0,1 0 0 0 0,-1 0 1 0 0,0 0-1 0 0,1 1 0 0 0,-1-1 0 0 0,1 0 1 0 0,-1 1-1 0 0,1 0 0 0 0,-1 0 0 0 0,1-1 1 0 0,-1 1-1 0 0,1 1 0 0 0,0-1 0 0 0,-1 0 0 0 0,1 1 1 0 0,0-1-1 0 0,0 1 0 0 0,0-1 0 0 0,0 1 1 0 0,0 0-1 0 0,0 0-81 0 0,-3 5 106 0 0,-1 0 1 0 0,1-1 0 0 0,0 1-1 0 0,0 1 1 0 0,1-1-1 0 0,0 1 1 0 0,0 0-1 0 0,1 0 1 0 0,0 0-1 0 0,1 0 1 0 0,-1 1 0 0 0,2-1-1 0 0,-1 0 1 0 0,0 8-107 0 0,2-10 23 0 0,0-1 1 0 0,0 1 0 0 0,0-1 0 0 0,1 1 0 0 0,0 0 0 0 0,0-1-1 0 0,0 1 1 0 0,0-1 0 0 0,1 0 0 0 0,2 6-24 0 0,-2-8-11 0 0,0 0 0 0 0,0 1 1 0 0,0-1-1 0 0,1 0 0 0 0,-1 0 0 0 0,1 0 1 0 0,-1-1-1 0 0,1 1 0 0 0,0-1 0 0 0,0 1 0 0 0,0-1 1 0 0,0 0-1 0 0,1 0 0 0 0,-1 0 0 0 0,1-1 1 0 0,1 2 10 0 0,18 1-2225 0 0,-15-3-1787 0 0,-1-2-4143 0 0,-5 0-1984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2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6857 0 0,'0'0'2170'0'0,"0"0"-96"0"0,0 0-208 0 0,0 0-258 0 0,0 0-284 0 0,0 0-363 0 0,0 0-365 0 0,0 0-263 0 0,0 0-127 0 0,0 0 31 0 0,0 0 134 0 0,0 0 90 0 0,0 0 26 0 0,5 4-26 0 0,25 17 405 0 0,1-1 0 0 0,1-2 0 0 0,7 2-866 0 0,-31-15-1919 0 0,-5-2-8546 0 0,-3-3 319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2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6825 0 0,'0'0'2666'0'0,"0"0"-372"0"0,0 0-504 0 0,0 0-446 0 0,0 0-298 0 0,0 0-115 0 0,0 0-41 0 0,0 0-60 0 0,0 0-113 0 0,0 0-130 0 0,0 0-113 0 0,0 0-76 0 0,0 0-64 0 0,-10 9-47 0 0,3-2-250 0 0,-23 22 622 0 0,-20 15-659 0 0,39-36-170 0 0,-25 21 552 0 0,34-27-849 0 0,0 0 0 0 0,0 1 1 0 0,0-1-1 0 0,0 1 0 0 0,0-1 0 0 0,1 1 0 0 0,-2 3 467 0 0,3-6-1194 0 0,1 1-8326 0 0,0-1 1181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2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7954 0 0,'0'0'2160'0'0,"0"0"-355"0"0,0 0-382 0 0,0 0-238 0 0,0 0-121 0 0,0 0-45 0 0,0 0-72 0 0,0 0-168 0 0,0 0-200 0 0,0 0-149 0 0,0 0-69 0 0,0 0-25 0 0,0 0-16 0 0,6 0-11 0 0,-2-1-193 0 0,0 1 1 0 0,0 0-1 0 0,0 0 0 0 0,0 1 0 0 0,0-1 0 0 0,0 1 1 0 0,0 0-1 0 0,0 0 0 0 0,0 0 0 0 0,-1 1 0 0 0,1-1 1 0 0,0 1-1 0 0,-1 0 0 0 0,1 0 0 0 0,-1 0 1 0 0,0 1-1 0 0,0-1 0 0 0,1 1 0 0 0,-2-1 0 0 0,1 1 1 0 0,1 1-117 0 0,1 3 72 0 0,0-1 0 0 0,0 1 1 0 0,-1 0-1 0 0,0 0 0 0 0,-1 1 0 0 0,1-1 1 0 0,-1 1-1 0 0,-1 0 0 0 0,1 0 1 0 0,-1 0-1 0 0,-1 0 0 0 0,1 0 1 0 0,-1 0-1 0 0,-1 0 0 0 0,0 0 0 0 0,0 4-72 0 0,0-5 27 0 0,-1 0 0 0 0,1 0 0 0 0,-1-1 0 0 0,-1 1-1 0 0,1 0 1 0 0,-1-1 0 0 0,-1 0 0 0 0,1 1-1 0 0,-1-1 1 0 0,0 0 0 0 0,0 0 0 0 0,-1 0 0 0 0,1-1-1 0 0,-1 1 1 0 0,-1-1 0 0 0,1 0 0 0 0,-1 0 0 0 0,0 0-1 0 0,-5 3-26 0 0,7-5 8 0 0,-1-1 0 0 0,1 0 0 0 0,-1 1 0 0 0,0-1 0 0 0,0 0 0 0 0,0-1 0 0 0,0 1 0 0 0,0-1 0 0 0,0 0 0 0 0,-1 0 0 0 0,1 0 0 0 0,-2 0-8 0 0,6-2-206 0 0,0 0 0 0 0,0 1-1 0 0,0-1 1 0 0,0 1 0 0 0,0-1-1 0 0,0 0 1 0 0,0 1 0 0 0,0-1-1 0 0,0 0 1 0 0,0 1 0 0 0,1-1-1 0 0,-1 0 1 0 0,0 1 0 0 0,0-1-1 0 0,1 1 1 0 0,-1-1 0 0 0,0 0-1 0 0,1 1 1 0 0,-1-1 0 0 0,0 1-1 0 0,1-1 1 0 0,-1 1 0 0 0,1-1 206 0 0,4-7-8614 0 0,-2 5-1836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3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 8266 0 0,'0'0'1385'0'0,"0"0"136"0"0,0 0 42 0 0,0 0 14 0 0,0 0-27 0 0,0 0-128 0 0,0 0-235 0 0,0 0-322 0 0,0 0-379 0 0,0 0-324 0 0,0 0-215 0 0,0 0-108 0 0,0 0-17 0 0,-8-8 144 0 0,45 41 1231 0 0,-1-8-609 0 0,1-1-1 0 0,2-1 1 0 0,22 8-588 0 0,-60-31 27 0 0,-1 1-1 0 0,1-1 1 0 0,0 0-1 0 0,-1 0 1 0 0,1 1-1 0 0,0-1 1 0 0,-1 1-1 0 0,1-1 1 0 0,-1 0-1 0 0,1 1 1 0 0,-1-1 0 0 0,1 1-1 0 0,-1-1 1 0 0,1 1-1 0 0,-1-1 1 0 0,1 1-1 0 0,-1-1 1 0 0,0 1-1 0 0,1 0 1 0 0,-1-1-1 0 0,0 1 1 0 0,1 0-1 0 0,-1-1 1 0 0,0 1-27 0 0,-8 13 1063 0 0,0-3-1115 0 0,-20 29 510 0 0,-1 0 0 0 0,-22 22-458 0 0,25-35-3489 0 0,-3-2-3781 0 0,23-21-3956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4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3609 0 0,'0'0'1803'0'0,"0"0"-184"0"0,0 0-21 0 0,0 0 135 0 0,0 0 41 0 0,0 0 0 0 0,0 0-141 0 0,0 0-314 0 0,0 0-324 0 0,0 0-276 0 0,0 0-136 0 0,0 0-46 0 0,8 0 3338 0 0,28 0-3804 0 0,123-3 604 0 0,-158 3-469 0 0,-1 0 51 0 0,0 0 64 0 0,0 0 9 0 0,0 0-30 0 0,0 0-29 0 0,-6-1-796 0 0,4 1-4041 0 0,1 0-4927 0 0,0 1-1133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0 0 0,'0'0'1474'0'0,"0"0"222"0"0,0 0 184 0 0,0 0 145 0 0,0 0-50 0 0,0 0-155 0 0,0 0-247 0 0,0 0-264 0 0,0 0-172 0 0,0 0-125 0 0,0 0-127 0 0,1-4-105 0 0,1-2-438 0 0,1-3-114 0 0,-2-2 2807 0 0,-1 11-2749 0 0,0 0-70 0 0,0 0-74 0 0,0 0-72 0 0,0 0-52 0 0,0 0-35 0 0,0 0-40 0 0,0 0-46 0 0,0 0-40 0 0,0 0-30 0 0,0 0-15 0 0,0 0 5 0 0,0 0 18 0 0,0 0 30 0 0,0 0 35 0 0,0 0 24 0 0,0 0 31 0 0,0 0 14 0 0,0 0 14 0 0,0 0 10 0 0,0 0 14 0 0,0 0 11 0 0,0 0 18 0 0,0 0 8 0 0,0 0 16 0 0,0 0 3 0 0,0 0-2 0 0,0 0 17 0 0,0 0 6 0 0,0 0-12 0 0,0 0-15 0 0,0 0-13 0 0,0 0-26 0 0,0 0-24 0 0,1 4 137 0 0,0 0 0 0 0,0 0-1 0 0,0 0 1 0 0,0 0 0 0 0,-1 0-1 0 0,1 0 1 0 0,-1 0-131 0 0,1 5 161 0 0,3 23 426 0 0,-2 1-1 0 0,-1 4-586 0 0,-1-4 307 0 0,3 0 0 0 0,1 4-307 0 0,-4-36 6 0 0,9 51 213 0 0,-3 1 1 0 0,-1 38-220 0 0,-5-98-2169 0 0,0 0-2124 0 0,0-1-4795 0 0,1 5 231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6T03:38:29.77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19.0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3881 0 0,'0'0'1109'0'0,"0"0"-308"0"0,0 0-192 0 0,0 0 225 0 0,0 0 440 0 0,0 0 411 0 0,0 0 162 0 0,0 0-171 0 0,0 0-349 0 0,0 0-365 0 0,0 0-282 0 0,7 2 7218 0 0,19 7-7101 0 0,237 11 1478 0 0,215-14-869 0 0,21-12-603 0 0,-84-11-179 0 0,183 16-640 0 0,-577 1 22 0 0,0 1-687 0 0,-38-10-8663 0 0,9 4-919 0 0,2 2 73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4.2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3 15723 0 0,'0'0'1057'0'0,"0"0"-119"0"0,0 0 177 0 0,0 0 247 0 0,0 0 113 0 0,0 0-115 0 0,0 0-260 0 0,0 0-285 0 0,0 0-224 0 0,0 0-169 0 0,0 0-101 0 0,0 0-48 0 0,1-2-26 0 0,-4 84 2299 0 0,-12 96-2003 0 0,14-168-986 0 0,0-9-3466 0 0,2-7-3488 0 0,5-4-3512 0 0,-4 7 3679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5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8370 0 0,'0'0'1735'0'0,"0"0"16"0"0,0 0 77 0 0,0 0-21 0 0,0 0-81 0 0,0 0-111 0 0,0 0-280 0 0,0 0-369 0 0,0 0-405 0 0,0 0-321 0 0,0 0-191 0 0,0 0-82 0 0,1 0 36 0 0,-1 0 0 0 0,0-1 0 0 0,0 1 0 0 0,0 0 0 0 0,0 0 0 0 0,0-1 1 0 0,0 1-1 0 0,1 0 0 0 0,-1-1 0 0 0,0 1 0 0 0,0 0 0 0 0,1 0 0 0 0,-1-1 0 0 0,0 1 0 0 0,0 0 0 0 0,1 0 0 0 0,-1 0 0 0 0,0-1 1 0 0,0 1-1 0 0,1 0 0 0 0,-1 0 0 0 0,0 0 0 0 0,1 0 0 0 0,-1 0 0 0 0,0 0 0 0 0,1 0-3 0 0,-1 117 1689 0 0,0-57-1439 0 0,-4-50-669 0 0,3-9-4855 0 0,-1 0-5298 0 0,2-1 2868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6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3689 0 0,'0'0'1292'0'0,"0"0"-25"0"0,0 0 133 0 0,0 0 270 0 0,0 0 178 0 0,0 0 59 0 0,0 0-111 0 0,0 0-295 0 0,0 0-330 0 0,0 0-275 0 0,0 0-204 0 0,0 0-191 0 0,0 0-140 0 0,0-4-88 0 0,0-10-66 0 0,0 11-40 0 0,0 3-42 0 0,0 0-53 0 0,0 21 306 0 0,0 7 261 0 0,-1 1-140 0 0,2-1 0 0 0,1 1 0 0 0,3 16-499 0 0,-3-35-512 0 0,0 4 2222 0 0,-1-11-6592 0 0,-1-6-7663 0 0,0 1 5425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5 272 0 0,'0'0'1059'0'0,"0"0"153"0"0,0 0 426 0 0,0 0 478 0 0,0 0 192 0 0,0 0-148 0 0,0 0-358 0 0,0 0-461 0 0,0 0-359 0 0,0 0-177 0 0,0 0-79 0 0,0 0-49 0 0,-3 1 942 0 0,0-1 3302 0 0,94-2-3707 0 0,-2-1-1369 0 0,-89 3 187 0 0,0 0 26 0 0,0 0 27 0 0,0 0 20 0 0,0 0 21 0 0,0 0 8 0 0,0 0 2 0 0,0 0-5 0 0,0 0-27 0 0,-1 0 293 0 0,-1 0-3173 0 0,1 0-9073 0 0,1 0 1709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7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50 424 0 0,'0'0'1194'0'0,"0"0"-210"0"0,0 0 60 0 0,0 0 386 0 0,0 0 394 0 0,0 0 274 0 0,0 0-2 0 0,0 0-337 0 0,0 0-412 0 0,0 0-384 0 0,0 0-289 0 0,0 0-186 0 0,0 0-97 0 0,-1-7-53 0 0,-4-18-27 0 0,5 24-273 0 0,-1 0 0 0 0,1 0-1 0 0,-1 0 1 0 0,1 0 0 0 0,-1 0 0 0 0,1 1-1 0 0,-1-1 1 0 0,0 0 0 0 0,1 1 0 0 0,-1-1-1 0 0,0 0 1 0 0,1 1 0 0 0,-1-1 0 0 0,0 1-1 0 0,0-1 1 0 0,0 1 0 0 0,0-1 0 0 0,1 1-1 0 0,-1 0 1 0 0,0-1 0 0 0,0 1 0 0 0,0 0-1 0 0,-1 0-37 0 0,-21-2 837 0 0,19 1-587 0 0,2 1-192 0 0,0 0 0 0 0,0 0 0 0 0,1 0 0 0 0,-1 0 0 0 0,0 0 0 0 0,0 0 0 0 0,0 1 0 0 0,0-1 0 0 0,1 0 0 0 0,-1 1 0 0 0,0 0 0 0 0,0-1 0 0 0,1 1 0 0 0,-1 0 0 0 0,0 0 0 0 0,1 0 0 0 0,-1 0 0 0 0,1 0 0 0 0,-1 0-58 0 0,1 1 11 0 0,0 0 0 0 0,0 0 0 0 0,0 0-1 0 0,0 0 1 0 0,0 0 0 0 0,0 0-1 0 0,0 0 1 0 0,1 0 0 0 0,-1 0 0 0 0,1 1-1 0 0,0-1 1 0 0,0 0 0 0 0,0 0-1 0 0,0 1 1 0 0,0 1-11 0 0,0 5 163 0 0,1 0 0 0 0,1 0 0 0 0,-1 0 0 0 0,1 0 0 0 0,1 0 0 0 0,0 0 0 0 0,1 2-163 0 0,31 63 1048 0 0,-10-21-270 0 0,-17-35-603 0 0,13 33 91 0 0,-19-47-256 0 0,-1-1-1 0 0,0 1 1 0 0,-1-1-1 0 0,1 1 1 0 0,-1-1-1 0 0,1 1 1 0 0,-1 0-1 0 0,0-1 1 0 0,-1 1-1 0 0,1-1 1 0 0,-1 1-1 0 0,1-1 0 0 0,-1 1-9 0 0,0-2 35 0 0,0-1 0 0 0,1 1-1 0 0,-1-1 1 0 0,0 1 0 0 0,0-1-1 0 0,0 1 1 0 0,-1-1-1 0 0,1 0 1 0 0,0 0 0 0 0,0 0-1 0 0,-1 0 1 0 0,1 0-1 0 0,0 0 1 0 0,-1 0 0 0 0,1 0-1 0 0,-1 0 1 0 0,0-1-1 0 0,1 1 1 0 0,-1-1 0 0 0,1 1-1 0 0,-1-1 1 0 0,0 1 0 0 0,1-1-1 0 0,-1 0 1 0 0,0 0-1 0 0,0 0 1 0 0,1 0-35 0 0,-24-3-2639 0 0,6-9-9279 0 0,17 10 1426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8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8594 0 0,'0'0'1300'0'0,"0"0"-9"0"0,0 0 153 0 0,0 0 37 0 0,0 0-240 0 0,0 0-379 0 0,0 0-345 0 0,0 0-161 0 0,0 0 8 0 0,0 0 112 0 0,0 0 95 0 0,0 0-9 0 0,0 0-91 0 0,12-1-101 0 0,96-6 700 0 0,-79 3-816 0 0,37-5-130 0 0,-60 8-115 0 0,0 0 1 0 0,0-1-1 0 0,1 0 1 0 0,-2-1-1 0 0,1 1 0 0 0,0-1 1 0 0,0 0-1 0 0,3-3-9 0 0,-8 6 22 0 0,-1-1 1 0 0,1 0-1 0 0,-1 1 0 0 0,1-1 0 0 0,-1 0 0 0 0,1 1 1 0 0,-1-1-1 0 0,0 0 0 0 0,1 1 0 0 0,-1-1 0 0 0,0 0 0 0 0,1 0 1 0 0,-1 1-1 0 0,0-1 0 0 0,0 0 0 0 0,0 0 0 0 0,0 0 0 0 0,0 0 1 0 0,0 1-1 0 0,0-1 0 0 0,0 0 0 0 0,0 0 0 0 0,0 0-22 0 0,-5-4-68 0 0,-4 11-52 0 0,3 1 221 0 0,1 0 0 0 0,-1 1 0 0 0,1-1 1 0 0,1 1-1 0 0,-1 0 0 0 0,1 1 1 0 0,1-1-1 0 0,0 1 0 0 0,-1 2-101 0 0,3-8 38 0 0,1 0 0 0 0,-1 0 0 0 0,1 0 0 0 0,0 0 0 0 0,0-1 0 0 0,0 1 0 0 0,0 0-1 0 0,0 0 1 0 0,0 0 0 0 0,1 0 0 0 0,0 0 0 0 0,-1-1 0 0 0,1 1 0 0 0,0 0 0 0 0,0 0 0 0 0,1-1 0 0 0,-1 1 0 0 0,0-1 0 0 0,1 1 0 0 0,0-1 0 0 0,-1 0-1 0 0,1 1 1 0 0,0-1 0 0 0,0 0 0 0 0,1 0 0 0 0,-1-1 0 0 0,0 1 0 0 0,0 0 0 0 0,1-1 0 0 0,-1 1 0 0 0,2 0-38 0 0,1 0-186 0 0,-1 0 0 0 0,1-1 0 0 0,-1 1 0 0 0,1-1 0 0 0,-1 0 0 0 0,1 0 1 0 0,0 0-1 0 0,-1-1 0 0 0,5 0 186 0 0,1 0-4283 0 0,0-3-3639 0 0,-7 2-2032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8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8210 0 0,'0'0'1655'0'0,"0"0"-426"0"0,0 0-400 0 0,0 0-276 0 0,0 0-200 0 0,0 0 109 0 0,0 0 253 0 0,0 0 209 0 0,0 0 107 0 0,0 0-80 0 0,0 0-158 0 0,0 0-150 0 0,6 5-98 0 0,33 27 726 0 0,8 7-154 0 0,-20-15-5008 0 0,-27-24 443 0 0,0 0-1928 0 0,0 0-3190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7378 0 0,'0'0'2043'0'0,"0"0"-732"0"0,0 0-590 0 0,0 0-137 0 0,0 0 246 0 0,0 0 354 0 0,0 0 266 0 0,0 0 18 0 0,0 0-313 0 0,0 0-330 0 0,0 0-231 0 0,0 0-138 0 0,0 0-84 0 0,-9 10-60 0 0,-72 70 490 0 0,60-51-1541 0 0,18-22-2887 0 0,2 0-3435 0 0,1-5-2998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13203 0 0,'0'0'267'0'0,"0"0"-174"0"0,0 0 55 0 0,0 0 351 0 0,0 0 377 0 0,0 0 175 0 0,0 0-23 0 0,0 0-198 0 0,0 0-234 0 0,0 0-178 0 0,0 0-106 0 0,0 0-35 0 0,11 6-29 0 0,34 19-3 0 0,-42-23-192 0 0,-1-1 0 0 0,0 1 1 0 0,1 0-1 0 0,-1 0 0 0 0,0 0 0 0 0,0 1 0 0 0,0-1 1 0 0,-1 0-1 0 0,1 1 0 0 0,-1 0 0 0 0,1-1 1 0 0,-1 1-1 0 0,0 0 0 0 0,0-1 0 0 0,0 1 0 0 0,0 0 1 0 0,0 0-1 0 0,-1 0 0 0 0,1 0 0 0 0,-1 0 0 0 0,0 0 1 0 0,0 0-1 0 0,0 1-53 0 0,0 0 75 0 0,0 2-8 0 0,0 0 1 0 0,0 0-1 0 0,-1 0 0 0 0,0 0 1 0 0,0 0-1 0 0,-1 0 0 0 0,1 0 1 0 0,-1 0-1 0 0,-1 0 0 0 0,1-1 1 0 0,-1 1-1 0 0,-1 1-67 0 0,2-3-42 0 0,0-1 0 0 0,-1 0 0 0 0,1 0 0 0 0,-1 1 0 0 0,1-2 1 0 0,-1 1-1 0 0,0 0 0 0 0,0 0 0 0 0,0-1 0 0 0,0 0 0 0 0,-1 1 0 0 0,1-1 0 0 0,-1-1 0 0 0,1 1 0 0 0,-1 0 1 0 0,0-1-1 0 0,0 0 0 0 0,1 0 0 0 0,-4 1 42 0 0,3-2-1012 0 0,3 0-3159 0 0,1 0-3962 0 0,0-1 47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11290 0 0,'0'0'681'0'0,"0"0"-117"0"0,0 0-79 0 0,0 0 102 0 0,0 0 106 0 0,0 0 2 0 0,0 0-133 0 0,0 0-198 0 0,0 0-115 0 0,0 0-10 0 0,0 0 76 0 0,0 0 117 0 0,0 0 57 0 0,-1 3 19 0 0,1-2-447 0 0,0 1 1 0 0,1-1-1 0 0,-1 1 0 0 0,0-1 0 0 0,0 0 1 0 0,1 1-1 0 0,-1-1 0 0 0,0 0 0 0 0,1 1 1 0 0,0-1-1 0 0,-1 0 0 0 0,1 0 0 0 0,0 0 0 0 0,-1 1 1 0 0,1-1-1 0 0,0 0 0 0 0,0 0 0 0 0,0 0 1 0 0,0 0-1 0 0,0 0 0 0 0,0 0-61 0 0,31 19 1301 0 0,-30-19-1277 0 0,47 22 814 0 0,-35-17-659 0 0,0 0-1 0 0,0 1 0 0 0,0 1 1 0 0,-1 1-1 0 0,3 2-178 0 0,-15-11 49 0 0,-1 1-1 0 0,0-1 1 0 0,1 1 0 0 0,-1-1-1 0 0,0 0 1 0 0,1 1 0 0 0,-1-1-1 0 0,0 1 1 0 0,0-1-1 0 0,0 1 1 0 0,1-1 0 0 0,-1 1-1 0 0,0 0 1 0 0,0-1 0 0 0,0 1-1 0 0,0-1 1 0 0,0 1 0 0 0,0-1-1 0 0,0 1 1 0 0,0-1-1 0 0,0 1 1 0 0,0-1 0 0 0,0 1-1 0 0,-1 0 1 0 0,1-1 0 0 0,0 1-49 0 0,-10 19 534 0 0,-23 19-246 0 0,28-33-133 0 0,-25 25 491 0 0,-33 27-646 0 0,28-27-997 0 0,-19 23 997 0 0,38-38-1844 0 0,5-5-5134 0 0,6-5-4240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30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76 3097 0 0,'0'0'3540'0'0,"0"0"-2201"0"0,0 0-516 0 0,0 0 347 0 0,0 0 410 0 0,0 0 173 0 0,0 0-82 0 0,0 0-307 0 0,0 0-409 0 0,0 0-330 0 0,0 0-194 0 0,0 0-106 0 0,0 0-61 0 0,-2-2-22 0 0,-6-3 7 0 0,11 3 736 0 0,21 0 1220 0 0,-7 2-2155 0 0,209-13 2657 0 0,51 10-2707 0 0,125-4 304 0 0,50-16 15 0 0,-27 5 25 0 0,-409 18-847 0 0,-34 1-3282 0 0,-13 2-9364 0 0,24-2 4244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7.6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37 12699 0 0,'0'0'1797'0'0,"0"0"-299"0"0,0 0-58 0 0,0 0 90 0 0,0 0 4 0 0,0 0-107 0 0,0 0-192 0 0,0 0-238 0 0,0 0-161 0 0,0 0-133 0 0,0 0-151 0 0,0 0-102 0 0,0 0-117 0 0,3-9-116 0 0,0 0-248 0 0,6-10 434 0 0,-6 49 596 0 0,-26 171 316 0 0,22-198-2561 0 0,-2 11 2981 0 0,4-13-6740 0 0,1-3-6517 0 0,0 0-470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31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11178 0 0,'0'0'1455'0'0,"0"0"-605"0"0,0 0-66 0 0,0 0 276 0 0,0 0 233 0 0,0 0 5 0 0,0 0-201 0 0,0 0-301 0 0,0 0-279 0 0,0 0-162 0 0,0 0-28 0 0,0 0 25 0 0,0 0 20 0 0,11 2-24 0 0,37 9-28 0 0,-45-10-275 0 0,-1 1 1 0 0,1-1-1 0 0,-1 0 0 0 0,1 1 1 0 0,-1-1-1 0 0,0 1 0 0 0,0 0 1 0 0,1 0-1 0 0,-1-1 0 0 0,-1 2 1 0 0,1-1-1 0 0,0 0 0 0 0,0 0 1 0 0,-1 0-1 0 0,1 1 0 0 0,-1-1 1 0 0,0 1-1 0 0,0-1 0 0 0,0 1 1 0 0,1 2-46 0 0,4 8 247 0 0,4 2 8 0 0,0-1 1 0 0,2 0-1 0 0,-1-1 0 0 0,2 0 1 0 0,10 8-256 0 0,8 8 184 0 0,-34-72 1692 0 0,1 19-1859 0 0,2-10-56 0 0,1 0 0 0 0,2-1 0 0 0,2-5 39 0 0,1-1-166 0 0,-2-37 166 0 0,-12 79-7048 0 0,5-1 458 0 0,1 1-3740 0 0,2-1 7671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31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11 0 0 0,'0'0'2207'0'0,"0"0"31"0"0,0 0-83 0 0,0 0-1 0 0,0 0-162 0 0,0 0-277 0 0,0 0-318 0 0,0 0-326 0 0,0 0-263 0 0,0 0-188 0 0,0 0-72 0 0,0 0-52 0 0,-9-4 2142 0 0,39 6-1629 0 0,0 0-1 0 0,-1-2 1 0 0,1-1-1 0 0,19-3-1008 0 0,49-2 318 0 0,-24 7-264 0 0,-79 4-7684 0 0,3-3 960 0 0,0-1-3475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32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10170 0 0,'0'0'607'0'0,"0"0"-427"0"0,0 0 85 0 0,0 0 490 0 0,0 0 513 0 0,0 0 241 0 0,0 0-133 0 0,0 0-389 0 0,0 0-380 0 0,0 0-172 0 0,0 0-42 0 0,0 0 7 0 0,0 0-12 0 0,12 0-4 0 0,37 1-6 0 0,-45-1-273 0 0,0 0 0 0 0,0 1 0 0 0,0-1 0 0 0,0 1 0 0 0,0-1 0 0 0,0 1 0 0 0,-1 0 0 0 0,1 1 0 0 0,0-1 0 0 0,0 1 0 0 0,-1-1 0 0 0,1 1 0 0 0,-1 0 0 0 0,0 0 0 0 0,0 1 0 0 0,1-1 1 0 0,-1 1-1 0 0,-1 0 0 0 0,1-1 0 0 0,0 1 0 0 0,-1 0 0 0 0,2 2-105 0 0,-4-3 29 0 0,0-1 0 0 0,0 1 1 0 0,0 0-1 0 0,1-1 0 0 0,-2 1 0 0 0,1 0 0 0 0,0 0 1 0 0,0-1-1 0 0,0 1 0 0 0,-1 0 0 0 0,1-1 1 0 0,-1 1-1 0 0,1 0 0 0 0,-1-1 0 0 0,0 1 1 0 0,0-1-1 0 0,0 1 0 0 0,0-1 0 0 0,0 1 1 0 0,0-1-1 0 0,0 0 0 0 0,0 0 0 0 0,0 1 0 0 0,-1-1-28 0 0,-35 31 186 0 0,31-27-164 0 0,-14 15-3 0 0,20-20-19 0 0,0 1-1 0 0,0-1 0 0 0,0 0 0 0 0,-1 0 1 0 0,1 0-1 0 0,0 1 0 0 0,0-1 0 0 0,0 0 1 0 0,0 0-1 0 0,0 1 0 0 0,0-1 0 0 0,0 0 1 0 0,0 0-1 0 0,0 0 0 0 0,0 1 1 0 0,0-1-1 0 0,0 0 0 0 0,0 0 0 0 0,0 0 1 0 0,0 1-1 0 0,0-1 0 0 0,1 0 0 0 0,-1 0 1 0 0,0 0-1 0 0,0 1 0 0 0,0-1 0 0 0,0 0 1 0 0,0 0-1 0 0,0 0 0 0 0,1 0 0 0 0,-1 1 1 0 0,0-1-1 0 0,0 0 0 0 0,0 0 0 0 0,0 0 1 0 0,1 0-1 0 0,-1 0 0 0 0,17 3 134 0 0,61-3 1670 0 0,61-10-1804 0 0,-139 10 14 0 0,0 0-1 0 0,0 0 0 0 0,0 0 0 0 0,0 0 0 0 0,1 0 0 0 0,-1 0 1 0 0,0 0-1 0 0,0-1 0 0 0,0 1 0 0 0,0 0 0 0 0,0 0 0 0 0,0 0 1 0 0,1 0-1 0 0,-1 0 0 0 0,0 0 0 0 0,0-1 0 0 0,0 1 1 0 0,0 0-1 0 0,0 0 0 0 0,0 0 0 0 0,0 0 0 0 0,0 0 0 0 0,0-1 1 0 0,0 1-1 0 0,0 0 0 0 0,0 0 0 0 0,0 0 0 0 0,0 0 0 0 0,0 0 1 0 0,0-1-1 0 0,0 1 0 0 0,0 0 0 0 0,0 0 0 0 0,0 0 0 0 0,0 0 1 0 0,0 0-1 0 0,0-1 0 0 0,0 1 0 0 0,0 0 0 0 0,0 0 1 0 0,0 0-1 0 0,0 0 0 0 0,-1 0 0 0 0,1-1 0 0 0,0 1 0 0 0,0 0 1 0 0,0 0-1 0 0,0 0-13 0 0,-2-3-3072 0 0,1 0-6244 0 0,1 2-2374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47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38 12691 0 0,'0'0'80'0'0,"0"0"64"0"0,0 0-64 0 0,0 0 8 0 0,0 0-48 0 0,0 0-48 0 0,0 0-40 0 0,0 0-72 0 0,0 0-160 0 0,0 0-248 0 0,0 0-281 0 0,0 0-423 0 0,-47-37-496 0 0,42 40-705 0 0,3-1-3504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1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76 0 0 0,'0'0'636'0'0,"0"0"795"0"0,0 0 252 0 0,0 0 91 0 0,0 0 113 0 0,0 0-29 0 0,0 0-178 0 0,0 0-297 0 0,0 0-301 0 0,0 0-193 0 0,0-6-109 0 0,0-17 41 0 0,-1-23 5714 0 0,2 147-6817 0 0,-2 137 734 0 0,-3-140 916 0 0,4-114-1988 0 0,0 9-3403 0 0,0 0-5290 0 0,0 4-708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32 164 4473 0 0,'0'0'847'0'0,"0"0"-43"0"0,0 0 115 0 0,0 0 130 0 0,0 0 48 0 0,0 0 18 0 0,0 0-138 0 0,0 0-253 0 0,0 0-370 0 0,0 0-460 0 0,0 0-336 0 0,0 0-71 0 0,0 0 135 0 0,-2-4 635 0 0,8 3 186 0 0,-1 1-1 0 0,1-2 0 0 0,-1 1 1 0 0,1-1-1 0 0,-1 0 1 0 0,1 0-1 0 0,-1 0 1 0 0,0-1-1 0 0,0 0 1 0 0,0 0-1 0 0,2-2-442 0 0,7-5 600 0 0,0-1 0 0 0,-1 0 0 0 0,3-4-600 0 0,-13 12 139 0 0,-1 0 1 0 0,0 0 0 0 0,0 0-1 0 0,0 0 1 0 0,-1-1-1 0 0,1 1 1 0 0,-1 0 0 0 0,1-1-1 0 0,-1 1 1 0 0,0-1 0 0 0,-1 1-1 0 0,1-1 1 0 0,-1 1-1 0 0,1-1 1 0 0,-1-1-140 0 0,0 4-11 0 0,0 0 1 0 0,0 0-1 0 0,0 0 1 0 0,0-1-1 0 0,0 1 1 0 0,0 0-1 0 0,0 0 0 0 0,-1-1 1 0 0,1 1-1 0 0,0 0 1 0 0,-1 0-1 0 0,1 0 1 0 0,-1 0-1 0 0,1 0 1 0 0,-1 0-1 0 0,0 0 0 0 0,1 0 1 0 0,-1 0-1 0 0,0 0 1 0 0,0 0-1 0 0,0 0 1 0 0,0 0-1 0 0,0 0 1 0 0,1 1-1 0 0,-2-1 0 0 0,1 0 1 0 0,0 1-1 0 0,0-1 1 0 0,0 1-1 0 0,0-1 1 0 0,0 1-1 0 0,0-1 1 0 0,0 1-1 0 0,-1 0 0 0 0,1 0 1 0 0,0-1-1 0 0,0 1 1 0 0,-1 0-1 0 0,1 0 1 0 0,0 0-1 0 0,0 1 1 0 0,0-1-1 0 0,-1 0 0 0 0,0 1 11 0 0,0-1-19 0 0,-1 1 0 0 0,1 0 0 0 0,-1 0 0 0 0,1 0-1 0 0,0 0 1 0 0,0 0 0 0 0,0 0 0 0 0,-1 1 0 0 0,1-1-1 0 0,0 1 1 0 0,1 0 0 0 0,-1-1 0 0 0,0 1 0 0 0,0 0-1 0 0,1 0 1 0 0,-1 0 0 0 0,1 0 0 0 0,0 1 0 0 0,-1-1-1 0 0,1 0 1 0 0,0 0 0 0 0,1 1 0 0 0,-1-1 19 0 0,-3 10-18 0 0,0 0 1 0 0,1-1 0 0 0,0 1-1 0 0,1 2 18 0 0,1-7 3 0 0,-2 25 178 0 0,0 1-1 0 0,3-1 0 0 0,0 1 0 0 0,5 22-180 0 0,0 46 457 0 0,-5-100-418 0 0,0 0 0 0 0,0 0-1 0 0,0 0 1 0 0,0-1 0 0 0,0 1 0 0 0,0 0 0 0 0,0 0-1 0 0,-1 0 1 0 0,1 0 0 0 0,0-1 0 0 0,0 1 0 0 0,-1 0 0 0 0,1 0-1 0 0,0-1 1 0 0,-1 1 0 0 0,1 0 0 0 0,-1-1 0 0 0,1 1-1 0 0,-1 0 1 0 0,1-1 0 0 0,-1 1 0 0 0,1 0 0 0 0,-1-1-1 0 0,0 1 1 0 0,1-1 0 0 0,-1 1 0 0 0,0-1 0 0 0,0 0-39 0 0,0 1 75 0 0,-1-1 0 0 0,1 0 0 0 0,0 0 1 0 0,-1 1-1 0 0,0-1 0 0 0,1 0 0 0 0,-1 0 0 0 0,1-1 1 0 0,-1 1-1 0 0,1 0 0 0 0,0 0 0 0 0,-1-1 1 0 0,1 1-1 0 0,-2-1-75 0 0,-22-13-1202 0 0,9-1-4474 0 0,10 6-3484 0 0,4 6 2915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2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6857 0 0,'0'0'534'0'0,"0"0"-38"0"0,0 0 177 0 0,0 0 248 0 0,0 0 100 0 0,0 0-166 0 0,0 0-252 0 0,0 0-199 0 0,0 0-72 0 0,0 0 79 0 0,0 0 49 0 0,0 0-17 0 0,0 0-46 0 0,11-2-32 0 0,-9 1-344 0 0,32-6 1303 0 0,27-9-1324 0 0,-18 0 839 0 0,-1-1-1 0 0,0-3 1 0 0,21-15-839 0 0,-61 35 149 0 0,-1-1 0 0 0,0 1 0 0 0,0-1-1 0 0,1 0 1 0 0,-1 0 0 0 0,0 0 0 0 0,0 0-1 0 0,0 0 1 0 0,0 0 0 0 0,0 0 0 0 0,0 0-1 0 0,0 0 1 0 0,-1 0 0 0 0,1 0 0 0 0,0 0-1 0 0,-1-1 1 0 0,1 1 0 0 0,-1 0 0 0 0,1-1-1 0 0,-1 1 1 0 0,1 0 0 0 0,-1-1-149 0 0,0 2-4 0 0,-1 0 0 0 0,1 0 0 0 0,0 0 1 0 0,0-1-1 0 0,0 1 0 0 0,-1 0 0 0 0,1 0 0 0 0,0 0 0 0 0,-1 0 0 0 0,1 0 1 0 0,0 0-1 0 0,0 0 0 0 0,-1 0 0 0 0,1 0 0 0 0,0 0 0 0 0,0 0 1 0 0,-1 0-1 0 0,1 0 0 0 0,0 0 0 0 0,0 1 0 0 0,-1-1 0 0 0,1 0 0 0 0,0 0 1 0 0,0 0-1 0 0,-1 0 0 0 0,1 0 0 0 0,0 0 0 0 0,0 1 0 0 0,0-1 0 0 0,-1 0 1 0 0,1 0-1 0 0,0 0 0 0 0,0 1 0 0 0,0-1 0 0 0,0 0 0 0 0,-1 0 0 0 0,1 1 4 0 0,-9 6-241 0 0,1 1 252 0 0,1 1 1 0 0,0 0-1 0 0,0 1 0 0 0,1 0 0 0 0,0 0 1 0 0,1 0-1 0 0,0 1 0 0 0,1 0 1 0 0,0 0-1 0 0,1 0 0 0 0,0 0 0 0 0,0 0 1 0 0,1 1-1 0 0,1-1 0 0 0,0 1 1 0 0,0-1-1 0 0,2 7-11 0 0,-1-14 14 0 0,1 0 1 0 0,0 0-1 0 0,0 0 1 0 0,0-1 0 0 0,1 1-1 0 0,0 0 1 0 0,-1 0-1 0 0,1-1 1 0 0,0 1-1 0 0,1-1 1 0 0,-1 0-1 0 0,1 0 1 0 0,-1 1-1 0 0,1-2 1 0 0,0 1-1 0 0,0 0 1 0 0,0 0-1 0 0,1-1 1 0 0,-1 0-1 0 0,0 0 1 0 0,1 0-1 0 0,0 0 1 0 0,-1 0-1 0 0,5 0-14 0 0,14 3-3505 0 0,0-7-3755 0 0,-17 1-2949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3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9306 0 0,'0'0'1236'0'0,"0"0"-120"0"0,0 0-193 0 0,0 0-112 0 0,0 0-71 0 0,0 0 71 0 0,0 0 85 0 0,0 0-58 0 0,0 0-167 0 0,0 0-181 0 0,0 0-133 0 0,0 0-101 0 0,0 0-63 0 0,9-2-45 0 0,27-4-24 0 0,-34 6-91 0 0,1 0 0 0 0,-1 1 1 0 0,0-1-1 0 0,1 0 0 0 0,-1 1 0 0 0,0 0 0 0 0,1-1 0 0 0,-1 1 1 0 0,0 0-1 0 0,0 0 0 0 0,0 1 0 0 0,0-1 0 0 0,0 0 0 0 0,0 0 1 0 0,0 1-1 0 0,0 0 0 0 0,-1-1 0 0 0,1 1 0 0 0,0 0 0 0 0,-1 0 1 0 0,2 1-34 0 0,3 5 111 0 0,10 8-899 0 0,19 17 3091 0 0,-15-20-5739 0 0,0-9-7305 0 0,-19-4 3679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3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 3713 0 0,'0'0'1826'0'0,"0"0"-55"0"0,0 0-146 0 0,0 0-180 0 0,0 0-252 0 0,0 0-206 0 0,0 0-80 0 0,0 0-12 0 0,0 0-16 0 0,0 0-59 0 0,0 0-92 0 0,0 0-119 0 0,-12 11-87 0 0,-91 84 1234 0 0,96-89-1589 0 0,-1 1-102 0 0,0 1-1 0 0,1 0 1 0 0,0 1 0 0 0,0 0-1 0 0,1 0 1 0 0,-6 10-65 0 0,12-17-1166 0 0,5-2-8740 0 0,-2-2 747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3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12475 0 0,'0'0'185'0'0,"0"0"-217"0"0,0 0 13 0 0,0 0 333 0 0,0 0 425 0 0,0 0 254 0 0,0 0 34 0 0,0 0-125 0 0,0 0-176 0 0,0 0-196 0 0,0 0-134 0 0,0 0-95 0 0,10 5-54 0 0,33 16 2 0 0,-40-19-198 0 0,0-1 0 0 0,-1 1 0 0 0,1 1 0 0 0,-1-1 0 0 0,1 0 0 0 0,-1 1 0 0 0,0-1 0 0 0,0 1 0 0 0,0-1-1 0 0,-1 1 1 0 0,1 0 0 0 0,0 0 0 0 0,-1 0 0 0 0,0 0 0 0 0,0 0 0 0 0,0 0 0 0 0,0 0 0 0 0,0 1 0 0 0,-1-1 0 0 0,1 3-51 0 0,1 3 126 0 0,0 3-5 0 0,0 0 0 0 0,0 0 1 0 0,-1 0-1 0 0,-1 0 0 0 0,0 0 1 0 0,0 0-1 0 0,-1 0 0 0 0,-1 1 1 0 0,-1 2-122 0 0,1-7 88 0 0,0-1 1 0 0,0 0-1 0 0,-1 0 1 0 0,0-1-1 0 0,0 1 1 0 0,-1-1-1 0 0,0 1 1 0 0,0-1-1 0 0,0 0 0 0 0,-1 0 1 0 0,0-1-1 0 0,0 1 1 0 0,0-1-1 0 0,-1 0 1 0 0,-4 3-89 0 0,-25 14 680 0 0,35-22-621 0 0,0 0 11 0 0,0 0 5 0 0,0 0-22 0 0,1-10-3261 0 0,3 4-5861 0 0,-3 3-1236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8.5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0 960 0 0,'0'0'2718'0'0,"0"0"-304"0"0,0 0 323 0 0,0 0 303 0 0,0 0-131 0 0,0 0-542 0 0,0 0-561 0 0,0 0-383 0 0,0 0-235 0 0,0 0-137 0 0,0 0-136 0 0,0 0-122 0 0,-11 3 4428 0 0,70 3-4988 0 0,54 15-126 0 0,-124-24 43 0 0,-2 0 196 0 0,8 0-3288 0 0,7-2-3133 0 0,5-1-4518 0 0,-4 5-175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4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4 8714 0 0,'0'0'869'0'0,"0"0"178"0"0,0 0 178 0 0,0 0 148 0 0,0 0 55 0 0,0 0-57 0 0,0 0-148 0 0,0 0-240 0 0,0 0-295 0 0,0 0-300 0 0,0 0-274 0 0,0 0-221 0 0,0 0-134 0 0,-9-4-299 0 0,14 14 626 0 0,-1 1 0 0 0,2-1 0 0 0,-1-1 0 0 0,1 1 0 0 0,1-1 0 0 0,0 0 0 0 0,0 0 0 0 0,0-1 0 0 0,3 2-86 0 0,7 5 92 0 0,1 0-1 0 0,0-1 0 0 0,1-1 1 0 0,1-1-92 0 0,-19-11 14 0 0,-1-1 0 0 0,1 1 0 0 0,-1-1 0 0 0,1 0 0 0 0,-1 1 0 0 0,1 0 0 0 0,-1-1 0 0 0,1 1 0 0 0,-1-1 0 0 0,1 1 0 0 0,-1-1 0 0 0,0 1 0 0 0,0 0 0 0 0,1-1 0 0 0,-1 1 0 0 0,0 0 0 0 0,0-1 0 0 0,1 1 1 0 0,-1 0-1 0 0,0-1 0 0 0,0 1 0 0 0,0 0 0 0 0,0 0 0 0 0,0-1 0 0 0,0 1 0 0 0,0 0 0 0 0,-1-1 0 0 0,1 1 0 0 0,0 0 0 0 0,0-1 0 0 0,0 1 0 0 0,-1 0 0 0 0,1-1 0 0 0,0 1 0 0 0,-1 0 0 0 0,1-1 0 0 0,0 1 0 0 0,-1-1 0 0 0,1 1 0 0 0,-1-1 0 0 0,1 1 0 0 0,-1 0-14 0 0,-28 28 441 0 0,16-18-439 0 0,-36 38 155 0 0,26-27-90 0 0,1 1 0 0 0,1 1-1 0 0,1 1 1 0 0,-2 5-67 0 0,19-26 5 0 0,1 1 0 0 0,-1-1 0 0 0,1 0 0 0 0,0 1 0 0 0,0-1 0 0 0,0 1-1 0 0,1 0 1 0 0,0 0 0 0 0,-1 1-5 0 0,2-6-65 0 0,0 0-39 0 0,0 0-48 0 0,0 0-95 0 0,0-3-4323 0 0,0 1-2626 0 0,0 1-1645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5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0 464 0 0,'0'0'1046'0'0,"0"0"74"0"0,0 0 274 0 0,0 0 285 0 0,0 0 102 0 0,0 0-40 0 0,0 0-193 0 0,0 0-301 0 0,0 0-324 0 0,0 0-303 0 0,0 0-236 0 0,0 0-143 0 0,0 0-42 0 0,-4 4 3762 0 0,72 6-2121 0 0,6-9-1472 0 0,-47-1-302 0 0,0 1 0 0 0,25 4-66 0 0,-50-5-1200 0 0,-2 0 4246 0 0,-2 0-2612 0 0,1 0-6281 0 0,1 0-2223 0 0,0 0-981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6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 12635 0 0,'0'0'725'0'0,"0"0"81"0"0,0 0 17 0 0,0 0 85 0 0,0 0 104 0 0,0 0 28 0 0,0 0-14 0 0,0 0-123 0 0,0 0-221 0 0,0 0-259 0 0,0 0-253 0 0,0 0-182 0 0,0 0-123 0 0,-5-9-164 0 0,10 45 796 0 0,-1 0 1 0 0,-2 0-1 0 0,-3 36-497 0 0,1-6 331 0 0,1-41-261 0 0,-2-9-39 0 0,1 0 0 0 0,1 0 1 0 0,0 0-1 0 0,1 0 0 0 0,1 0 1 0 0,1 0-1 0 0,0-1 0 0 0,2 4-31 0 0,-2-7-153 0 0,0-1-34 0 0,-2-11-3528 0 0,2-7-4519 0 0,-2 5-2095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6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13923 0 0,'0'0'904'0'0,"0"0"-121"0"0,0 0-150 0 0,0 0-158 0 0,0 0-197 0 0,0 0-148 0 0,0 0-75 0 0,0 0 10 0 0,0 0 101 0 0,0 0 135 0 0,0 0 123 0 0,0 0 70 0 0,1 7-21 0 0,1 44 1310 0 0,-4 32-1783 0 0,0-31 205 0 0,2 1 0 0 0,3 3-205 0 0,-3-55-444 0 0,1 6 156 0 0,1-6-3873 0 0,-1 0-5634 0 0,0-1 3186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6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6025 0 0,'0'0'770'0'0,"0"0"-79"0"0,0 0-81 0 0,0 0 68 0 0,0 0 147 0 0,0 0 108 0 0,0 0-51 0 0,0 0-219 0 0,0 0-201 0 0,0 0-61 0 0,0 0 53 0 0,0 0 102 0 0,0 0 26 0 0,1 6-28 0 0,5 41 1123 0 0,-2 0 0 0 0,-1 29-1677 0 0,-7-66-2543 0 0,0-6-5024 0 0,2-2-763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7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7810 0 0,'0'0'533'0'0,"0"0"-287"0"0,0 0-118 0 0,0 0 173 0 0,0 0 334 0 0,0 0 418 0 0,0 0 352 0 0,0 0 132 0 0,0 0-64 0 0,0 0-237 0 0,0 0-308 0 0,0 0-277 0 0,13 1-211 0 0,104 4 292 0 0,-57-6-1270 0 0,-40 1-2464 0 0,0-1-4162 0 0,-16 1 5101 0 0,2-1-4278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7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2 128 7690 0 0,'0'0'-80'0'0,"0"0"-59"0"0,0 0 58 0 0,0 0 282 0 0,0 0 376 0 0,0 0 286 0 0,0 0 171 0 0,0 0 37 0 0,12-5-90 0 0,2-1-760 0 0,8-4 1440 0 0,1-1-1 0 0,19-13-1660 0 0,-41 23 92 0 0,1 0 0 0 0,-1 0-1 0 0,0 0 1 0 0,0 1-1 0 0,0-1 1 0 0,0 0 0 0 0,0 0-1 0 0,0-1 1 0 0,-1 1-1 0 0,1 0 1 0 0,0 0 0 0 0,-1 0-1 0 0,1 0 1 0 0,0-1 0 0 0,-1 1-1 0 0,1 0 1 0 0,-1-1-1 0 0,0 1 1 0 0,1 0 0 0 0,-1-1-1 0 0,0 1 1 0 0,0-1-1 0 0,0 1 1 0 0,0 0 0 0 0,0-1-1 0 0,0 1 1 0 0,0-1 0 0 0,-1 1-1 0 0,1 0 1 0 0,0-1-1 0 0,-1 1 1 0 0,1 0 0 0 0,-1 0-1 0 0,0-1 1 0 0,1 1-1 0 0,-1 0 1 0 0,0 0 0 0 0,0 0-1 0 0,1 0 1 0 0,-1-1 0 0 0,-1 1-92 0 0,1-1 10 0 0,-1 0 0 0 0,0 1 1 0 0,1-1-1 0 0,-1 1 1 0 0,0-1-1 0 0,0 1 1 0 0,0-1-1 0 0,0 1 1 0 0,0 0-1 0 0,0 0 1 0 0,0 0-1 0 0,-1 0 1 0 0,1 1-1 0 0,0-1 1 0 0,0 0-1 0 0,-1 1 1 0 0,1 0-1 0 0,-1-1 0 0 0,1 1 1 0 0,0 0-1 0 0,-1 0 1 0 0,1 0-1 0 0,0 1 1 0 0,-3-1-11 0 0,3 2-4 0 0,0-1-1 0 0,0 0 1 0 0,0 0 0 0 0,0 1 0 0 0,0-1 0 0 0,1 1 0 0 0,-1-1-1 0 0,0 1 1 0 0,1 0 0 0 0,-1 0 0 0 0,1 0 0 0 0,0-1-1 0 0,0 2 1 0 0,-1-1 0 0 0,1 0 0 0 0,1 0 0 0 0,-2 1 4 0 0,-12 42 167 0 0,13-40-140 0 0,-3 12 156 0 0,0 0 0 0 0,2 1 0 0 0,0-1 1 0 0,1 1-1 0 0,1-1 0 0 0,2 18-183 0 0,2-2 276 0 0,1 1-1 0 0,2-1 0 0 0,3 4-275 0 0,-8-32 66 0 0,-1 0 0 0 0,0 0 0 0 0,0-1 0 0 0,0 1-1 0 0,-1 0 1 0 0,0 0 0 0 0,0 0 0 0 0,0 4-66 0 0,0-8-80 0 0,0 0 0 0 0,-1 0 0 0 0,1 0-1 0 0,-1 0 1 0 0,1 0 0 0 0,0 0 0 0 0,-1 0 0 0 0,0 0 0 0 0,1 0 0 0 0,-1 0 0 0 0,1 0 0 0 0,-1-1 0 0 0,0 1 0 0 0,0 0-1 0 0,1 0 1 0 0,-2 0 80 0 0,0 0-492 0 0,1 0 0 0 0,-1-1 0 0 0,0 1 0 0 0,1 0 0 0 0,-1-1 0 0 0,0 1 0 0 0,0-1 0 0 0,1 1-1 0 0,-1-1 1 0 0,0 0 0 0 0,0 0 0 0 0,0 0 0 0 0,0 0 492 0 0,-3 0-5469 0 0,1 0-3625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8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6481 0 0,'0'0'930'0'0,"0"0"-119"0"0,0 0-126 0 0,0 0 43 0 0,0 0 182 0 0,0 0 207 0 0,0 0 109 0 0,0 0-58 0 0,0 0-182 0 0,0 0-194 0 0,13-8-152 0 0,22-14 252 0 0,1 3-1 0 0,13-5-891 0 0,-19 11 357 0 0,-1-1-1 0 0,0-2 0 0 0,-2 0 0 0 0,1-2 1 0 0,-2-1-1 0 0,2-4-356 0 0,-27 23 72 0 0,0-1 0 0 0,0 0 0 0 0,-1 1 0 0 0,1-1 0 0 0,0 0 0 0 0,-1 0 0 0 0,1 0 0 0 0,0 1 0 0 0,-1-1 0 0 0,1 0 0 0 0,-1 0 0 0 0,1 0 0 0 0,-1 0 0 0 0,0 0 0 0 0,1 0 0 0 0,-1 0 0 0 0,0 0 0 0 0,0 0 0 0 0,0 0 0 0 0,0 0 0 0 0,0 0 0 0 0,0 0 0 0 0,0 0-72 0 0,0 0 13 0 0,0 1-1 0 0,-1-1 0 0 0,1 1 1 0 0,-1-1-1 0 0,1 1 0 0 0,-1-1 1 0 0,1 1-1 0 0,-1-1 0 0 0,1 1 1 0 0,-1 0-1 0 0,1-1 0 0 0,-1 1 1 0 0,1 0-1 0 0,-1-1 0 0 0,0 1 1 0 0,1 0-1 0 0,-1 0 0 0 0,1 0 1 0 0,-1 0-1 0 0,0 0 0 0 0,1 0 1 0 0,-1-1-1 0 0,0 1 0 0 0,1 1 1 0 0,-1-1-1 0 0,0 0 0 0 0,1 0 1 0 0,-1 0-1 0 0,0 0 0 0 0,1 0 1 0 0,-1 0-1 0 0,1 1 0 0 0,-1-1 1 0 0,0 0-1 0 0,1 1 0 0 0,-1-1-12 0 0,-2 2-9 0 0,0-1 0 0 0,1 1-1 0 0,-1-1 1 0 0,1 1-1 0 0,-1 0 1 0 0,1 0-1 0 0,0 0 1 0 0,-1 0-1 0 0,1 0 1 0 0,0 1-1 0 0,0-1 1 0 0,1 1-1 0 0,-1-1 1 0 0,1 1-1 0 0,-1 0 1 0 0,0 2 9 0 0,-3 5-15 0 0,2-1 0 0 0,-1 1 0 0 0,1 0-1 0 0,0 4 16 0 0,2-7 67 0 0,0 0-1 0 0,0 0 0 0 0,0 0 0 0 0,1-1 1 0 0,0 1-1 0 0,1 0 0 0 0,0 0 0 0 0,0 0 0 0 0,0 0 1 0 0,1-1-1 0 0,0 1 0 0 0,0-1 0 0 0,0 1 1 0 0,1-1-1 0 0,3 6-66 0 0,-3-8-229 0 0,0 1 0 0 0,0-1 0 0 0,0 0 0 0 0,1 0 0 0 0,-1 0 0 0 0,1-1 0 0 0,0 1 0 0 0,0-1 0 0 0,3 2 229 0 0,-2-3-1197 0 0,-1 1-1 0 0,1-1 1 0 0,-1 0 0 0 0,1 0 0 0 0,0 0 0 0 0,0-1 0 0 0,0 0 0 0 0,0 0 0 0 0,0 0 0 0 0,4 0 1197 0 0,-5-1-9245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8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10338 0 0,'0'0'1026'0'0,"0"0"-214"0"0,0 0-277 0 0,0 0-63 0 0,0 0 77 0 0,0 0 162 0 0,0 0 92 0 0,0 0-24 0 0,0 0-107 0 0,0 0-141 0 0,0 0-103 0 0,0 0-71 0 0,0 0-41 0 0,8 6-24 0 0,61 50 625 0 0,-66-54-1430 0 0,7 5 730 0 0,0 0 1 0 0,1 0-1 0 0,7 3-217 0 0,-6-6-3774 0 0,0-1-3614 0 0,-11-3-1127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8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9098 0 0,'0'0'1255'0'0,"0"0"136"0"0,0 0-59 0 0,0 0-145 0 0,0 0-212 0 0,0 0-231 0 0,0 0-104 0 0,0 0-40 0 0,0 0-37 0 0,0 0-61 0 0,0 0-76 0 0,0 0-67 0 0,-12 6-64 0 0,-38 20-38 0 0,44-23-192 0 0,0 1 0 0 0,0 0 0 0 0,0 0 0 0 0,0 0 1 0 0,1 1-1 0 0,0 0 0 0 0,0 0 0 0 0,0 1 0 0 0,0-1 0 0 0,0 2-65 0 0,-5 6-4 0 0,-6 8-75 0 0,-3 2-1384 0 0,6-9-9847 0 0,12-12 3891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8.8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25 14467 0 0,'0'0'1762'0'0,"0"0"-463"0"0,0 0-18 0 0,0 0 229 0 0,0 0 54 0 0,0 0-77 0 0,0 0-230 0 0,0 0-267 0 0,0 0-165 0 0,0 0-196 0 0,0 0-179 0 0,0 0-154 0 0,0 0-175 0 0,-3-6-54 0 0,0-2-71 0 0,-2-3 143 0 0,1 32 270 0 0,1 284 1499 0 0,4-287-1741 0 0,-1-20-5938 0 0,3-10-1422 0 0,-2 7-1398 0 0,1 0-478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9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10610 0 0,'0'0'267'0'0,"0"0"-59"0"0,0 0 137 0 0,0 0 269 0 0,0 0 194 0 0,0 0 66 0 0,0 0-21 0 0,0 0-46 0 0,0 0-63 0 0,12 6-90 0 0,36 23-85 0 0,-46-28-504 0 0,0 1 0 0 0,0-1 0 0 0,0 1 0 0 0,0 0-1 0 0,0 0 1 0 0,0 0 0 0 0,-1 0 0 0 0,1 0 0 0 0,-1 0 0 0 0,0 0 0 0 0,1 0 0 0 0,-1 1 0 0 0,0-1-1 0 0,0 0 1 0 0,-1 1 0 0 0,1-1 0 0 0,0 1 0 0 0,-1-1 0 0 0,0 1 0 0 0,1 2-65 0 0,0 3 162 0 0,1 0-46 0 0,-1 0 0 0 0,0 0 0 0 0,-1 1 0 0 0,0-1 0 0 0,0 0 0 0 0,-1 1 0 0 0,0-1 0 0 0,0 0 0 0 0,-1 0 0 0 0,-1 5-116 0 0,1-8-46 0 0,0-1 1 0 0,1 1-1 0 0,-1-1 1 0 0,-1 0-1 0 0,1 1 1 0 0,-1-1-1 0 0,1 0 1 0 0,-1-1-1 0 0,0 1 1 0 0,-1 0-1 0 0,1-1 1 0 0,-1 0-1 0 0,1 1 0 0 0,-1-1 1 0 0,0-1-1 0 0,0 1 1 0 0,0-1-1 0 0,-4 2 46 0 0,7-3-1036 0 0,0-1 1773 0 0,1 0-4638 0 0,-1 0-4447 0 0,1 0 1743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 10442 0 0,'0'0'2370'0'0,"0"0"-1391"0"0,0 0-282 0 0,0 0 128 0 0,0 0 141 0 0,0 0 48 0 0,0 0 1 0 0,0 0-52 0 0,0 0-123 0 0,0 0-175 0 0,0 0-200 0 0,0 0-171 0 0,0 0-124 0 0,-4-6 1269 0 0,30 21-1046 0 0,1-1 0 0 0,0-1 0 0 0,1-1 1 0 0,22 5-394 0 0,34 15 18 0 0,-84-31-24 0 0,0 0 0 0 0,0 0 0 0 0,-1 0 0 0 0,1 0 0 0 0,0 1 0 0 0,0-1 0 0 0,0 0 0 0 0,-1 0 0 0 0,1 0 0 0 0,0 0 0 0 0,-1 0 0 0 0,1 0 0 0 0,-1 0 0 0 0,0 0 0 0 0,1 0 0 0 0,-1-1 0 0 0,0 1 0 0 0,1 0 0 0 0,-1 0 6 0 0,-16 22 67 0 0,-5 2-5 0 0,-2-2 0 0 0,0-1 0 0 0,-2 0 0 0 0,-14 8-62 0 0,0 0 140 0 0,-16 18-140 0 0,41-30 24 0 0,13-8-3234 0 0,2-10-2361 0 0,1 0 305 0 0,-1 0-5787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29 0 0 0,'0'0'724'0'0,"0"0"590"0"0,0 0 274 0 0,0 0 110 0 0,0 0 48 0 0,0 0-66 0 0,0 0-150 0 0,0 0-173 0 0,0 0-223 0 0,-9-3 206 0 0,8 2 1914 0 0,226 0-126 0 0,424 4-1308 0 0,-476 1-1705 0 0,275-2 381 0 0,-76-10-133 0 0,60-2 115 0 0,-368 7-397 0 0,271-6 296 0 0,-361 8-2279 0 0,9 0-874 0 0,0 1-4134 0 0,8 1-3741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2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1 195 14787 0 0,'0'0'134'0'0,"0"0"-37"0"0,0 0 43 0 0,0 0 163 0 0,0 0 277 0 0,0 0 277 0 0,0 0 86 0 0,0 0-153 0 0,0 0-340 0 0,0 0-348 0 0,0 0-158 0 0,0 0-32 0 0,0 0 52 0 0,4 0 72 0 0,-3-1-31 0 0,0 1 1 0 0,0 0 0 0 0,0 0-1 0 0,0 0 1 0 0,0 0 0 0 0,0 0 0 0 0,0 0-1 0 0,0 0 1 0 0,0 0 0 0 0,0 0-1 0 0,0 1 1 0 0,0-1 0 0 0,0 0-1 0 0,0 1 1 0 0,0-1 0 0 0,0 1-1 0 0,0-1 1 0 0,0 1 0 0 0,-1-1 0 0 0,1 1-1 0 0,0-1 1 0 0,0 1 0 0 0,0 0-1 0 0,0 0-5 0 0,15 27 202 0 0,-12-20-168 0 0,3 7 32 0 0,1-2 1 0 0,0 1 0 0 0,1-1 0 0 0,1 0-1 0 0,-1-1 1 0 0,2 0 0 0 0,0 0-1 0 0,0-1 1 0 0,10 6-67 0 0,-21-17 75 0 0,0 0 0 0 0,0 0 0 0 0,0 0 0 0 0,0 0 0 0 0,0 0-1 0 0,0 0 1 0 0,0 0 0 0 0,0 0 0 0 0,0 0 0 0 0,1 0 0 0 0,-1 0 0 0 0,0 0 0 0 0,0 0 0 0 0,0 0 0 0 0,0 0 0 0 0,0 0 0 0 0,0 0 0 0 0,0 0 0 0 0,0 0-1 0 0,1 0 1 0 0,-1 0 0 0 0,0 0 0 0 0,0 0 0 0 0,0 0 0 0 0,0-1 0 0 0,0 1 0 0 0,0 0 0 0 0,0 0 0 0 0,0 0 0 0 0,0 0 0 0 0,0 0 0 0 0,0 0-1 0 0,0 0 1 0 0,0 0 0 0 0,1 0 0 0 0,-1 0 0 0 0,0-1 0 0 0,0 1 0 0 0,0 0 0 0 0,0 0 0 0 0,0 0 0 0 0,0 0 0 0 0,0 0 0 0 0,0 0 0 0 0,0 0 0 0 0,0 0-1 0 0,0 0 1 0 0,0-1 0 0 0,0 1 0 0 0,0 0 0 0 0,0 0 0 0 0,0 0 0 0 0,0 0 0 0 0,0 0 0 0 0,-1 0-75 0 0,1-12 847 0 0,-2-13-1173 0 0,2 24 409 0 0,-6-56-79 0 0,2 0 0 0 0,4-10-4 0 0,-4-58 60 0 0,2 111 1088 0 0,0 6-3982 0 0,-4 8-4358 0 0,-3 9-4733 0 0,7-7 9079 0 0,0 0 1691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2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0 0 0,'0'0'545'0'0,"0"0"849"0"0,0 0 397 0 0,0 0 154 0 0,0 0 67 0 0,0 0 6 0 0,0 0-141 0 0,0 0-250 0 0,0 0-285 0 0,0 0-263 0 0,0 0-211 0 0,0 0-121 0 0,0 0-79 0 0,-1-10 2516 0 0,140 2-1915 0 0,-17 0-1130 0 0,-14 5 24 0 0,-107 3-43 0 0,-1 0 93 0 0,0 0 99 0 0,0 0 35 0 0,0 0-17 0 0,0 0-72 0 0,0 0-81 0 0,0 0-67 0 0,0 0-49 0 0,0 0-44 0 0,0 0-125 0 0,0 0 1 0 0,-1 0-1 0 0,1 0 0 0 0,0 0 0 0 0,0-1 1 0 0,0 1-1 0 0,0 0 0 0 0,0 0 0 0 0,0 0 0 0 0,0 0 1 0 0,0 0-1 0 0,0 0 0 0 0,0 0 0 0 0,0 0 0 0 0,-1 0 1 0 0,1 0-1 0 0,0 0 0 0 0,0-1 0 0 0,0 1 0 0 0,0 0 1 0 0,0 0-1 0 0,0 0 0 0 0,0 0 0 0 0,0 0 0 0 0,-1 0 1 0 0,1 0-1 0 0,0 0 0 0 0,0 0 0 0 0,0 0 0 0 0,0 0 1 0 0,0 0-1 0 0,0 0 0 0 0,-1 0 0 0 0,1 0 0 0 0,0 0 1 0 0,0 0-1 0 0,0 0 0 0 0,0 0 0 0 0,0 1 1 0 0,0-1-1 0 0,0 0 0 0 0,-1 0 0 0 0,1 0 0 0 0,0 0 1 0 0,0 0-1 0 0,0 0 0 0 0,0 0 0 0 0,0 0 0 0 0,0 0 1 0 0,0 0-1 0 0,0 0 0 0 0,0 1 0 0 0,0-1 0 0 0,0 0 1 0 0,0 0-1 0 0,-1 0 108 0 0,-4 4-9479 0 0,4-2 381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3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5345 0 0,'0'0'952'0'0,"0"0"71"0"0,0 0 57 0 0,0 0 74 0 0,0 0 60 0 0,0 0 47 0 0,0 0-53 0 0,0 0-93 0 0,0 0-158 0 0,0 0-196 0 0,0 0-105 0 0,12-7-76 0 0,38-20-57 0 0,-46 24-409 0 0,0 1 0 0 0,1 0 0 0 0,-1 1 0 0 0,1-1 0 0 0,-1 1 0 0 0,1 0 0 0 0,0 0 0 0 0,-1 0 0 0 0,1 1 0 0 0,0-1 0 0 0,0 1 0 0 0,0 0 0 0 0,-1 1 0 0 0,1-1 0 0 0,0 1 1 0 0,-1 0-1 0 0,1 0 0 0 0,1 1-114 0 0,-5-2 10 0 0,1 1-1 0 0,-1-1 1 0 0,1 1 0 0 0,-1-1 0 0 0,1 1 0 0 0,-1 0 0 0 0,1 0 0 0 0,-1 0 0 0 0,1 0 0 0 0,-1 0 0 0 0,0 0 0 0 0,0 0 0 0 0,0 0 0 0 0,0 0 0 0 0,1 1 0 0 0,-1-1 0 0 0,-1 0 0 0 0,1 1-1 0 0,0-1 1 0 0,0 1 0 0 0,-1-1 0 0 0,1 1 0 0 0,0 0-10 0 0,-1 0 29 0 0,0 0 0 0 0,0 0 1 0 0,0 0-1 0 0,0 1 0 0 0,0-1 0 0 0,-1 0 0 0 0,1 0 0 0 0,-1 0 0 0 0,1 0 0 0 0,-1 0 0 0 0,0 0 0 0 0,0 0 0 0 0,0 0 0 0 0,0 0 1 0 0,-1 1-30 0 0,-4 6 64 0 0,-1 0 0 0 0,0-1 0 0 0,-1 1 0 0 0,1-1 0 0 0,-2-1 0 0 0,-1 2-64 0 0,-12 7 33 0 0,-1-1 1 0 0,0 0-1 0 0,-3-1-33 0 0,29-12 38 0 0,8-1 51 0 0,12 0 87 0 0,79-13 79 0 0,-45 4-1072 0 0,4 2 817 0 0,-46 5-1590 0 0,-7 1-1030 0 0,0-1-3750 0 0,-2 1-3822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6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0 0 0,'0'0'1791'0'0,"0"0"407"0"0,0 0 48 0 0,0 0-215 0 0,0 0-328 0 0,0 0-363 0 0,0 0-268 0 0,0 0-149 0 0,2 1 4933 0 0,5 5-4520 0 0,19 0-929 0 0,-1-1-1 0 0,1-1 0 0 0,0-2 0 0 0,0 0 0 0 0,7-2-406 0 0,-32 0-284 0 0,7 1 1064 0 0,-7 0-4926 0 0,0 1-5864 0 0,-1-1 1143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6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0 0 0,'0'0'1214'0'0,"0"0"578"0"0,0 0 151 0 0,0 0-231 0 0,0 0-402 0 0,0 0-442 0 0,0 0-210 0 0,0 0-105 0 0,0 0-51 0 0,-5 7 1955 0 0,18-4-225 0 0,0-1-1 0 0,0 0 0 0 0,11-1-2231 0 0,15-1 1300 0 0,21-4-1300 0 0,22-1-324 0 0,-87 9-3973 0 0,3-3-4210 0 0,2 0 632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4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 0 0 0,'0'0'923'0'0,"0"0"357"0"0,0 0 196 0 0,0 0 38 0 0,0 0-78 0 0,0 0-119 0 0,0 0-142 0 0,0 0-140 0 0,-4 1 2186 0 0,0 0 8601 0 0,198-5-11482 0 0,-193 4-316 0 0,-1 0-4 0 0,0 0 1 0 0,0 0-4 0 0,0 0-1 0 0,0 0 0 0 0,0 0 0 0 0,0 0-1 0 0,0 0-10 0 0,0 0-15 0 0,0 0-1 0 0,0 0-5 0 0,0 0-4 0 0,0 0 8 0 0,0 0-3 0 0,0 0-5 0 0,0 0-18 0 0,0 0-24 0 0,0 0-43 0 0,0 0-50 0 0,0 0-38 0 0,3 7-7905 0 0,-1-5 2260 0 0,-1 0-4594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5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9042 0 0,'0'0'1188'0'0,"0"0"-54"0"0,0 0-13 0 0,0 0 126 0 0,0 0 144 0 0,0 0 91 0 0,0 0-2 0 0,0 0-136 0 0,0 0-255 0 0,0 0-262 0 0,0 0-177 0 0,0 0-111 0 0,0 0-87 0 0,0-3-66 0 0,2-11-60 0 0,-2 11-60 0 0,0 3-61 0 0,0 0-63 0 0,0 0-46 0 0,0 0-39 0 0,0 0-36 0 0,0 0-38 0 0,3 26-243 0 0,-1-14 294 0 0,24 174 321 0 0,-27-180-1124 0 0,-3-17-6536 0 0,2 6 493 0 0,1 2-2899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7.0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165 0 13035 0 0,'0'0'1842'0'0,"0"0"-78"0"0,0 0-72 0 0,0 0 18 0 0,0 0-158 0 0,0 0-241 0 0,0 0-276 0 0,0 0-328 0 0,0 0-198 0 0,0 0-113 0 0,0 0-83 0 0,0 0 20 0 0,0 0-26 0 0,-2 2-47 0 0,-64 42 706 0 0,-30 30-703 0 0,96-72-254 0 0,-1 0 0 0 0,1 0 0 0 0,0 0 0 0 0,0 0 0 0 0,0 0-1 0 0,1 1 1 0 0,-1-1 0 0 0,0 0 0 0 0,1 0 0 0 0,0 0 0 0 0,-1 0-1 0 0,1 0 1 0 0,0 0 0 0 0,0 0 0 0 0,0 0 0 0 0,0 0 0 0 0,0-1 0 0 0,1 1-1 0 0,-1 0 1 0 0,1-1 0 0 0,-1 1 0 0 0,1-1 0 0 0,-1 1 0 0 0,1-1-1 0 0,0 0 1 0 0,-1 0 0 0 0,1 0 0 0 0,0 0 0 0 0,0 0 0 0 0,0 0-1 0 0,0 0 1 0 0,0 0 0 0 0,0-1 0 0 0,2 1-9 0 0,10 8 119 0 0,88 74 640 0 0,-97-84-7053 0 0,-1-6-4295 0 0,-2 5-638 0 0</inkml:trace>
  <inkml:trace contextRef="#ctx0" brushRef="#br0" timeOffset="336.179">272 97 12619 0 0,'0'0'1551'0'0,"0"0"-126"0"0,0 0-100 0 0,0 0 47 0 0,0 0-44 0 0,0 0-172 0 0,0 0-209 0 0,0 0-200 0 0,0 0-168 0 0,0 0-94 0 0,0 0-86 0 0,0 0-88 0 0,0 0-62 0 0,-10 7-46 0 0,-30 23-28 0 0,39-29-152 0 0,1 0 0 0 0,-1 0 0 0 0,0 0 0 0 0,1 0-1 0 0,-1 0 1 0 0,1-1 0 0 0,0 1 0 0 0,-1 0 0 0 0,1 0 0 0 0,0 0 0 0 0,-1 0 0 0 0,1 0 0 0 0,0 0 0 0 0,0 0 0 0 0,0 0 0 0 0,0 0 0 0 0,0 1 0 0 0,0-1 0 0 0,0 0 0 0 0,0 0 0 0 0,1 0 0 0 0,-1 0 0 0 0,0 0 0 0 0,1 0 0 0 0,-1 0 0 0 0,0-1 0 0 0,1 1 0 0 0,-1 0 0 0 0,1 0 0 0 0,0 0 0 0 0,-1 0 0 0 0,1 0 0 0 0,0-1-1 0 0,-1 1 1 0 0,1 0 0 0 0,0-1 0 0 0,0 1 0 0 0,0 0 0 0 0,-1-1 0 0 0,1 1 0 0 0,0-1 0 0 0,0 1 0 0 0,0-1 0 0 0,0 0 0 0 0,0 1 0 0 0,0-1 0 0 0,0 0 0 0 0,0 0 0 0 0,0 0 0 0 0,0 1 0 0 0,0-1 0 0 0,0 0 0 0 0,0-1 0 0 0,1 1-23 0 0,-2 0 4 0 0,5 2 92 0 0,1 0 1 0 0,0-1-1 0 0,0 1 1 0 0,0-2-1 0 0,-1 1 1 0 0,1-1-1 0 0,0 1 1 0 0,0-2-1 0 0,0 1 1 0 0,0-1-1 0 0,0 0 1 0 0,0 0-1 0 0,0 0 1 0 0,5-3-97 0 0,-10 2 22 0 0,0 0 0 0 0,0 0 0 0 0,-1 0 1 0 0,1 0-1 0 0,0-1 0 0 0,-1 1 0 0 0,1 0 0 0 0,-1 0 0 0 0,0-1 1 0 0,0 1-1 0 0,0 0 0 0 0,0-1 0 0 0,0 1 0 0 0,0 0 0 0 0,-1 0 1 0 0,1-1-1 0 0,-1 1 0 0 0,0 0 0 0 0,1 0 0 0 0,-1 0 0 0 0,0-1 1 0 0,0 1-1 0 0,-1 0 0 0 0,1 0 0 0 0,0 1 0 0 0,-1-1 0 0 0,1 0 1 0 0,-1 0-1 0 0,1 1 0 0 0,-1-1 0 0 0,0 1 0 0 0,-1-2-22 0 0,-48-28-281 0 0,28 27-2320 0 0,31 12-16493 0 0,-5-6 12895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5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15 6129 0 0,'0'0'1059'0'0,"0"0"-55"0"0,0 0 18 0 0,0 0 157 0 0,0 0 104 0 0,0 0 62 0 0,0 0 20 0 0,0 0-162 0 0,0 0-231 0 0,0 0-251 0 0,0 0-227 0 0,0 0-138 0 0,0 0-88 0 0,-6-3-33 0 0,3 2-128 0 0,-1-1 0 0 0,1 0 0 0 0,-1 1 0 0 0,0 0 0 0 0,1 0 0 0 0,-1 0 0 0 0,0 0 0 0 0,0 1 0 0 0,0-1 0 0 0,0 1 0 0 0,0 0 0 0 0,1 0 0 0 0,-1 0 0 0 0,0 1 0 0 0,0 0 0 0 0,0-1 0 0 0,0 1 0 0 0,1 0 0 0 0,-1 1 0 0 0,1-1-1 0 0,-1 1 1 0 0,-3 1-107 0 0,1 1 75 0 0,0 1 0 0 0,1-1-1 0 0,-1 1 1 0 0,1 0-1 0 0,0 1 1 0 0,0-1-1 0 0,0 1 1 0 0,1 0-1 0 0,0 0 1 0 0,0 1-1 0 0,0-1 1 0 0,1 1-1 0 0,0 0 1 0 0,1-1 0 0 0,-1 2-1 0 0,1-1 1 0 0,0 0-1 0 0,0 4-74 0 0,1-2 81 0 0,0 0 0 0 0,0-1 0 0 0,1 1-1 0 0,0-1 1 0 0,1 1 0 0 0,0 0 0 0 0,0-1 0 0 0,1 1 0 0 0,0-1-1 0 0,0 0 1 0 0,1 1 0 0 0,0-1 0 0 0,1 0 0 0 0,-1-1-1 0 0,5 6-80 0 0,-4-6 103 0 0,2 0 0 0 0,-1 0 0 0 0,1 0 0 0 0,-1-1 0 0 0,2 0 0 0 0,-1 0 0 0 0,1-1 1 0 0,0 0-1 0 0,0 0 0 0 0,0-1 0 0 0,1 0 0 0 0,-1 0 0 0 0,1 0 0 0 0,5 1-103 0 0,0-1-900 0 0,-1-1 0 0 0,1 0 0 0 0,13 1 900 0 0,8-1-4950 0 0,0-2-3446 0 0,-25-1-543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14547 0 0,'0'0'314'0'0,"0"0"-140"0"0,0 0-76 0 0,0 0 82 0 0,0 0 174 0 0,0 0 214 0 0,0 0 130 0 0,0 0-22 0 0,0 0-109 0 0,0 0-143 0 0,0 0-87 0 0,0 0-59 0 0,0 0-32 0 0,11 2-5 0 0,36 4-25 0 0,-44-4-175 0 0,0-1 1 0 0,0 0-1 0 0,0 1 1 0 0,0-1-1 0 0,0 1 1 0 0,0 0-1 0 0,-1 0 1 0 0,1 0 0 0 0,-1 0-1 0 0,1 1 1 0 0,-1-1-1 0 0,0 1 1 0 0,0-1-1 0 0,0 1 1 0 0,0 0-1 0 0,-1 0 1 0 0,1-1 0 0 0,-1 1-1 0 0,1 0 1 0 0,-1 1-1 0 0,0 1-41 0 0,3 2 110 0 0,0 4-1 0 0,0 0 0 0 0,-1 0 0 0 0,0 0-1 0 0,-1 0 1 0 0,0 0 0 0 0,-1 0 0 0 0,0 1-1 0 0,0-1 1 0 0,-1 1 0 0 0,-1-1 0 0 0,0 0-1 0 0,-1 0 1 0 0,0 1 0 0 0,-1-1 0 0 0,0 0-1 0 0,0 0 1 0 0,-1-1 0 0 0,-1 1-1 0 0,0-1 1 0 0,0 0 0 0 0,-1 0 0 0 0,0-1-1 0 0,-1 1 1 0 0,0-1 0 0 0,0-1 0 0 0,-1 0-1 0 0,0 0 1 0 0,-8 7-109 0 0,14-14-38 0 0,-11 10 479 0 0,20-22-4739 0 0,-4 8-1300 0 0,0 0-5245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54 4641 0 0,'0'0'2705'0'0,"0"0"-1609"0"0,0 0-412 0 0,0 0 88 0 0,0 0 96 0 0,0 0 78 0 0,0 0 66 0 0,0 0 7 0 0,0 0-70 0 0,0 0-124 0 0,0 0-136 0 0,0 0-130 0 0,-5-8-126 0 0,1 1-310 0 0,3 4-74 0 0,0 0 0 0 0,0 1 0 0 0,0-1 0 0 0,-1 1 0 0 0,0-1 0 0 0,1 1 1 0 0,-1 0-1 0 0,0-1 0 0 0,0 1 0 0 0,0 0 0 0 0,-2-1-49 0 0,3 2 68 0 0,0 0 0 0 0,0 0 0 0 0,0 1 0 0 0,0-1 0 0 0,0 0-1 0 0,0 1 1 0 0,0-1 0 0 0,0 1 0 0 0,0-1 0 0 0,0 1 0 0 0,0 0 0 0 0,0-1 0 0 0,0 1-1 0 0,0 0 1 0 0,-1 0 0 0 0,1 0 0 0 0,0 0 0 0 0,0 0 0 0 0,0 0 0 0 0,0 0 0 0 0,-1 0 0 0 0,1 0-1 0 0,0 0 1 0 0,0 1 0 0 0,0-1 0 0 0,0 0 0 0 0,0 1-68 0 0,-1 0 34 0 0,0 1-1 0 0,0-1 1 0 0,1 1-1 0 0,-1-1 1 0 0,0 1-1 0 0,1 0 1 0 0,0-1 0 0 0,-1 1-1 0 0,1 0 1 0 0,0 0-1 0 0,0 0 1 0 0,0 0-1 0 0,0 2-33 0 0,-3 5 103 0 0,1 1-1 0 0,0 0 1 0 0,1 1 0 0 0,0-1-1 0 0,0 9-102 0 0,1-10 140 0 0,1 0 0 0 0,0 0 0 0 0,1 0 0 0 0,0 0 1 0 0,1-1-1 0 0,0 1 0 0 0,0 0 0 0 0,0-1 0 0 0,1 1 0 0 0,4 5-140 0 0,4 9 303 0 0,2-1 1 0 0,0 0-1 0 0,3 0-303 0 0,13 21 286 0 0,-27-40-257 0 0,-1-1 0 0 0,1 1 1 0 0,-1-1-1 0 0,0 1 0 0 0,1 0 1 0 0,-1-1-1 0 0,0 1 1 0 0,-1 0-1 0 0,1 0 0 0 0,0 0 1 0 0,-1 0-1 0 0,0 0 0 0 0,1 0 1 0 0,-1 0-1 0 0,-1 0-29 0 0,1-1 40 0 0,-1 0 1 0 0,1-1-1 0 0,-1 1 0 0 0,0-1 0 0 0,1 1 1 0 0,-1-1-1 0 0,0 1 0 0 0,0-1 0 0 0,0 1 1 0 0,-1-1-1 0 0,1 0 0 0 0,0 0 0 0 0,0 0 1 0 0,-1 1-1 0 0,1-1 0 0 0,0 0 0 0 0,-1-1 1 0 0,1 1-1 0 0,-1 0 0 0 0,0 0 0 0 0,1-1 1 0 0,-1 1-1 0 0,1-1 0 0 0,-1 1 0 0 0,0-1 1 0 0,0 1-41 0 0,-4 0 128 0 0,0 0 0 0 0,0 1 1 0 0,0-2-1 0 0,0 1 1 0 0,-1-1-1 0 0,1 0 1 0 0,0 0-1 0 0,0-1 0 0 0,-1 0-128 0 0,4 1-297 0 0,0-1 0 0 0,0 0 0 0 0,0 0-1 0 0,0 0 1 0 0,0 0 0 0 0,0-1-1 0 0,0 1 1 0 0,-1-2 297 0 0,2 2-997 0 0,0-1-1 0 0,1 1 0 0 0,-1-1 1 0 0,0 1-1 0 0,1-1 1 0 0,0 0-1 0 0,-1 1 0 0 0,1-1 1 0 0,0 0-1 0 0,0 0 1 0 0,0 0-1 0 0,-1-1 998 0 0,1 0-9597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7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7378 0 0,'0'0'946'0'0,"0"0"-371"0"0,0 0-216 0 0,0 0-31 0 0,0 0 187 0 0,0 0 365 0 0,0 0 366 0 0,0 0 173 0 0,0 0-87 0 0,0 0-203 0 0,0 0-256 0 0,0 0-201 0 0,12 0-140 0 0,106-10 1230 0 0,-94 7-1384 0 0,18-1-41 0 0,-1-1 0 0 0,-1-3 0 0 0,28-9-337 0 0,-61 13 1883 0 0,-12 1-1374 0 0,3 2-531 0 0,1 1-1 0 0,0 0 1 0 0,0 0-1 0 0,-1 0 1 0 0,1 0-1 0 0,0 0 0 0 0,-1 1 1 0 0,1-1-1 0 0,0 0 1 0 0,0 1-1 0 0,0-1 1 0 0,-1 1-1 0 0,1-1 0 0 0,0 1 1 0 0,0-1-1 0 0,-1 2 23 0 0,-4 3 10 0 0,1 1-1 0 0,-1 0 1 0 0,1 0-1 0 0,1 0 1 0 0,-1 1-1 0 0,1-1 1 0 0,0 1-1 0 0,1 0 1 0 0,0 1-1 0 0,-1 0-9 0 0,3-4 8 0 0,-1 1 0 0 0,1-1 0 0 0,0 0 0 0 0,0 1 0 0 0,1-1 0 0 0,0 1 0 0 0,-1-1 0 0 0,1 1 0 0 0,1-1 0 0 0,-1 0 0 0 0,0 1 0 0 0,1-1 0 0 0,0 1 0 0 0,0-1 0 0 0,1 0 0 0 0,-1 0 0 0 0,1 0 0 0 0,2 4-8 0 0,-2-5-58 0 0,0 0-1 0 0,0 0 1 0 0,0 0 0 0 0,1-1 0 0 0,-1 1-1 0 0,1-1 1 0 0,-1 0 0 0 0,1 0-1 0 0,0 0 1 0 0,0 0 0 0 0,0 0 0 0 0,0 0-1 0 0,0-1 1 0 0,1 0 0 0 0,-1 1-1 0 0,0-1 1 0 0,1-1 0 0 0,-1 1 0 0 0,2 0 58 0 0,11 0-5429 0 0,-1-2-5052 0 0,-10 0 3893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7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9834 0 0,'0'0'1732'0'0,"0"0"-191"0"0,0 0-401 0 0,0 0-350 0 0,0 0-332 0 0,0 0-163 0 0,0 0 36 0 0,0 0 114 0 0,0 0 118 0 0,0 0 102 0 0,0 0 5 0 0,0 0-67 0 0,0 0-98 0 0,6 5-93 0 0,47 33 1582 0 0,34 19-1994 0 0,-84-55-172 0 0,-1 0-2736 0 0,-1-2-8795 0 0,-1 0 4508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8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0 7234 0 0,'0'0'3112'0'0,"0"0"-957"0"0,0 0-642 0 0,0 0-362 0 0,0 0-307 0 0,0 0-193 0 0,0 0-23 0 0,0 0 56 0 0,0 0 35 0 0,0 0-43 0 0,0 0-77 0 0,0 0-90 0 0,0 0-94 0 0,-13 10-71 0 0,5-5-305 0 0,-27 22 935 0 0,-29 26-974 0 0,47-38 71 0 0,10-8-302 0 0,-1 0-1 0 0,1 0 1 0 0,0 0-1 0 0,1 1 1 0 0,0 0 0 0 0,-4 6 231 0 0,10-14-1027 0 0,0 0-651 0 0,0 0-928 0 0,0 0-2454 0 0,1 0 1493 0 0,1 0-3425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8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7362 0 0,'0'0'1533'0'0,"0"0"-174"0"0,0 0-40 0 0,0 0 55 0 0,0 0-54 0 0,0 0-70 0 0,0 0-151 0 0,0 0-261 0 0,0 0-184 0 0,0 0-105 0 0,12 4-67 0 0,36 14-54 0 0,-45-16-363 0 0,-1-1 1 0 0,1 0-1 0 0,-1 1 1 0 0,0 0 0 0 0,1 0-1 0 0,-1 0 1 0 0,0 0-1 0 0,0 0 1 0 0,-1 0-1 0 0,1 0 1 0 0,0 0-1 0 0,-1 1 1 0 0,1-1 0 0 0,-1 1-1 0 0,0-1 1 0 0,0 1-1 0 0,0-1 1 0 0,0 1-1 0 0,0 0 1 0 0,0 0-1 0 0,-1 0-65 0 0,4 8 244 0 0,-1-4-117 0 0,-1 1-1 0 0,1-1 1 0 0,-1 1-1 0 0,-1 0 1 0 0,0-1-1 0 0,0 1 1 0 0,0 0-1 0 0,-1 0 1 0 0,0 0-1 0 0,0 0 1 0 0,-1 0-1 0 0,-1 5-126 0 0,1-8 71 0 0,-1 0 0 0 0,0 0-1 0 0,0 0 1 0 0,0-1 0 0 0,0 1 0 0 0,-1-1-1 0 0,0 1 1 0 0,0-1 0 0 0,0 0 0 0 0,-1 0-1 0 0,1 0 1 0 0,-1 0 0 0 0,0-1-1 0 0,0 1 1 0 0,0-1 0 0 0,0 0 0 0 0,-1 0-1 0 0,1-1 1 0 0,-2 1-71 0 0,-27 14 135 0 0,33-17-255 0 0,0 0-83 0 0,4-9-11023 0 0,-2 7 439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11 1456 0 0,'0'0'1247'0'0,"0"0"94"0"0,0 0 199 0 0,0 0 252 0 0,0 0 186 0 0,0 0 89 0 0,0 0-65 0 0,0 0-298 0 0,0 0-322 0 0,0 0-305 0 0,0 0-204 0 0,0 0-129 0 0,0 0-135 0 0,0-3-101 0 0,0 3-486 0 0,0 0-1 0 0,0 0 1 0 0,1 0-1 0 0,-1 0 1 0 0,0 0 0 0 0,0-1-1 0 0,0 1 1 0 0,0 0-1 0 0,0 0 1 0 0,0 0-1 0 0,0-1 1 0 0,0 1-1 0 0,1 0 1 0 0,-1 0-1 0 0,0 0 1 0 0,0 0-1 0 0,0-1 1 0 0,0 1-1 0 0,0 0 1 0 0,0 0 0 0 0,0 0-1 0 0,0-1 1 0 0,0 1-1 0 0,0 0 1 0 0,0 0-1 0 0,-1 0 1 0 0,1-1-1 0 0,0 1 1 0 0,0 0-1 0 0,0 0 1 0 0,0 0-1 0 0,0 0 1 0 0,0-1-1 0 0,0 1 1 0 0,0 0 0 0 0,0 0-1 0 0,-1 0 1 0 0,1 0-1 0 0,0-1 1 0 0,0 1-1 0 0,0 0 1 0 0,0 0-1 0 0,-1 0 1 0 0,1 0-1 0 0,0 0 1 0 0,0 0-1 0 0,0 0 1 0 0,0 0-1 0 0,-1 0 1 0 0,1 0 0 0 0,0-1-1 0 0,0 1 1 0 0,0 0-1 0 0,-1 0 1 0 0,1 0-1 0 0,0 0 1 0 0,0 0-1 0 0,0 0 1 0 0,-1 0-1 0 0,1 1 1 0 0,0-1-1 0 0,0 0-21 0 0,-14 11 1344 0 0,6-4-1567 0 0,-4 3 301 0 0,1 0 0 0 0,1 1 0 0 0,-1 1 0 0 0,2 0 0 0 0,0 0 0 0 0,0 1 0 0 0,1 0 0 0 0,1 0 0 0 0,0 1 0 0 0,1 0 0 0 0,-1 3-78 0 0,4-7 28 0 0,0 0-1 0 0,0 1 1 0 0,1-1 0 0 0,0 1-1 0 0,1-1 1 0 0,0 1-1 0 0,1 0 1 0 0,0 0 0 0 0,1-1-1 0 0,0 1 1 0 0,1-1-1 0 0,0 1 1 0 0,0-1 0 0 0,1 1-1 0 0,1-1 1 0 0,0 2-28 0 0,0-3 33 0 0,1 0-1 0 0,-1 0 1 0 0,2 0 0 0 0,-1-1 0 0 0,1 0 0 0 0,0 0-1 0 0,0-1 1 0 0,1 0 0 0 0,0 0 0 0 0,1 0 0 0 0,0-1 0 0 0,0 0-1 0 0,0 0 1 0 0,0-1 0 0 0,1 0 0 0 0,0-1 0 0 0,0 0-1 0 0,0 0 1 0 0,0-1 0 0 0,9 2-33 0 0,-18-13-4214 0 0,0 0-3216 0 0,0 6 3095 0 0,0 0-4418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 5905 0 0,'0'0'1513'0'0,"0"0"80"0"0,0 0-19 0 0,0 0 62 0 0,0 0 66 0 0,0 0-100 0 0,0 0-150 0 0,0 0-190 0 0,0 0-184 0 0,0 0-168 0 0,0 0-118 0 0,0 0-108 0 0,-1-4-120 0 0,-5-14-109 0 0,7 28-170 0 0,0 1 0 0 0,-1-1 1 0 0,0 0-1 0 0,-1 1 0 0 0,-1 4-285 0 0,0 26 401 0 0,2-31-317 0 0,0 29 133 0 0,1 1 1 0 0,3 6-218 0 0,0-40-2104 0 0,0-6-3774 0 0,-1 0 1749 0 0,-1 0-6684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0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14027 0 0,'0'0'539'0'0,"0"0"12"0"0,0 0 14 0 0,0 0 30 0 0,0 0-4 0 0,0 0-79 0 0,0 0-98 0 0,0 0-96 0 0,0 0-73 0 0,0 0-39 0 0,0 0-13 0 0,0 0-6 0 0,0 0-23 0 0,-8 7-16 0 0,-26 25-26 0 0,32-29-102 0 0,0 0-1 0 0,0 0 1 0 0,0 0-1 0 0,0 0 0 0 0,0 0 1 0 0,0 0-1 0 0,1 1 1 0 0,-1-1-1 0 0,1 1 0 0 0,0-1 1 0 0,0 1-1 0 0,1 0 0 0 0,-1-1 1 0 0,1 1-1 0 0,-1 0 1 0 0,1-1-1 0 0,1 1 0 0 0,-1 0 1 0 0,0 0-20 0 0,1 7 24 0 0,-2-9-11 0 0,1 0 1 0 0,1 1 0 0 0,-1-1-1 0 0,0 0 1 0 0,0 1-1 0 0,1-1 1 0 0,0 0 0 0 0,-1 0-1 0 0,1 0 1 0 0,0 0 0 0 0,0 1-1 0 0,0-1 1 0 0,0 0 0 0 0,0 0-1 0 0,1-1 1 0 0,-1 1 0 0 0,1 0-1 0 0,-1 0 1 0 0,1-1 0 0 0,0 2-14 0 0,1-2 61 0 0,0 1-1 0 0,0 0 1 0 0,0-1 0 0 0,0 1 0 0 0,0-1 0 0 0,0 0 0 0 0,0 0 0 0 0,0 0 0 0 0,0-1 0 0 0,0 1 0 0 0,1-1 0 0 0,-1 0 0 0 0,2 1-61 0 0,2-2 138 0 0,-1 1 1 0 0,1 0 0 0 0,0-1 0 0 0,0-1-1 0 0,0 1 1 0 0,-1-1 0 0 0,1 0 0 0 0,-1 0-1 0 0,1-1 1 0 0,-1 0 0 0 0,0 0-1 0 0,0-1 1 0 0,3-1-139 0 0,-8 4 57 0 0,0 0 0 0 0,0 0 0 0 0,0 0 0 0 0,0 0 0 0 0,1 0 0 0 0,-1 0 0 0 0,-1 0 0 0 0,1 0 0 0 0,0 0 0 0 0,0-1 0 0 0,0 1 0 0 0,-1 0 0 0 0,1-1 0 0 0,0 1 0 0 0,-1-1 0 0 0,0 1 0 0 0,1 0 0 0 0,-1-1 0 0 0,0 1 0 0 0,1-1-1 0 0,-1 1 1 0 0,0-1 0 0 0,0 1 0 0 0,0-1-57 0 0,-1-1 16 0 0,0 1-1 0 0,0 0 1 0 0,0 0-1 0 0,1-1 0 0 0,-2 1 1 0 0,1 0-1 0 0,0 0 1 0 0,0 0-1 0 0,-1 0 0 0 0,1 0 1 0 0,-1 0-1 0 0,0 1 1 0 0,1-1-1 0 0,-2 0-15 0 0,-3-3-91 0 0,-1 0 1 0 0,0 0-1 0 0,0 1 1 0 0,0 0-1 0 0,0 0 1 0 0,-1 0 0 0 0,0 1-1 0 0,-2 0 91 0 0,6 1-876 0 0,-22-3 2029 0 0,16 7-4642 0 0,6 7-8305 0 0,4-6 3303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5.8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29 9258 0 0,'0'0'1826'0'0,"0"0"-35"0"0,0 0 243 0 0,0 0 201 0 0,0 0-84 0 0,0 0-280 0 0,0 0-413 0 0,0 0-321 0 0,0 0-201 0 0,0 0-194 0 0,0 0-146 0 0,0 0-123 0 0,0 0-133 0 0,-2-6-97 0 0,0 1-253 0 0,-5-13 282 0 0,5 40 612 0 0,-9 178 1080 0 0,7-177-1031 0 0,3-17-2910 0 0,2-6-7568 0 0,1-3 2632 0 0,-1 1-4490 0 0</inkml:trace>
  <inkml:trace contextRef="#ctx0" brushRef="#br0" timeOffset="251.336">113 59 12467 0 0,'0'0'2427'0'0,"0"0"-405"0"0,0 0-123 0 0,0 0-131 0 0,0 0-256 0 0,0 0-322 0 0,0 0-354 0 0,0 0-262 0 0,0 0-137 0 0,0 0-30 0 0,0 0-3 0 0,0 0 29 0 0,0 0-21 0 0,0 7-38 0 0,-8 123 1270 0 0,4-118-2441 0 0,3-11-4921 0 0,-2 0-5657 0 0,3-1 459 0 0</inkml:trace>
  <inkml:trace contextRef="#ctx0" brushRef="#br0" timeOffset="786.214">194 12 15155 0 0,'0'0'1378'0'0,"0"0"-123"0"0,0 0 112 0 0,0 0 124 0 0,0 0-3 0 0,0 0-174 0 0,0 0-282 0 0,0 0-235 0 0,0 0-190 0 0,0 0-156 0 0,0 0-135 0 0,0 0-108 0 0,-3-3-61 0 0,-7-6 133 0 0,19 22 589 0 0,155 115 200 0 0,-164-126-1059 0 0,1-1 0 0 0,-1 1 0 0 0,1-1 1 0 0,-1 1-1 0 0,0-1 0 0 0,0 1 0 0 0,0 0 1 0 0,0-1-1 0 0,0 1 0 0 0,0 0 0 0 0,0-1 1 0 0,-1 1-1 0 0,1-1 0 0 0,0 1 0 0 0,-1-1 1 0 0,1 1-1 0 0,-1-1 0 0 0,0 1 0 0 0,0-1 1 0 0,1 1-1 0 0,-1-1 0 0 0,0 0 0 0 0,0 1 1 0 0,0-1-1 0 0,0 0 0 0 0,-1 0 0 0 0,1 0 1 0 0,0 0-1 0 0,0 0 0 0 0,-1 0 0 0 0,1 0 1 0 0,-1 0-1 0 0,1 0 0 0 0,0-1 0 0 0,-1 1 1 0 0,0-1-1 0 0,1 1 0 0 0,-1-1 0 0 0,1 1 1 0 0,-1-1-1 0 0,1 0 0 0 0,-1 0 0 0 0,0 0 1 0 0,1 0-1 0 0,-1 0 0 0 0,-1 0-10 0 0,-13 8 1 0 0,-128 94 135 0 0,135-84-3907 0 0,18-19-3191 0 0,5-5-3897 0 0,-10 3 2619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8730 0 0,'0'0'1678'0'0,"0"0"-34"0"0,0 0-97 0 0,0 0-53 0 0,0 0-90 0 0,0 0-151 0 0,0 0-186 0 0,0 0-261 0 0,0 0-346 0 0,0 0-335 0 0,0 0-238 0 0,0 0-59 0 0,25 27 759 0 0,-15-17-368 0 0,1-1-1 0 0,0 1 1 0 0,1-2 0 0 0,0 1 0 0 0,0-2 0 0 0,1 0 0 0 0,0 0-1 0 0,0-1 1 0 0,0-1 0 0 0,1 0 0 0 0,9 1-219 0 0,-30-1 227 0 0,1 0 0 0 0,0 0 0 0 0,0 0 1 0 0,1 0-1 0 0,0 1 0 0 0,-3 3-227 0 0,-132 150 527 0 0,115-123-379 0 0,29-41-3678 0 0,4-5-8564 0 0,-4 7 2763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1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5649 0 0,'0'0'1336'0'0,"0"0"-325"0"0,0 0-185 0 0,0 0 185 0 0,0 0 418 0 0,0 0 378 0 0,0 0 141 0 0,0 0-203 0 0,0 0-464 0 0,0 0-424 0 0,0 0-252 0 0,0 0-126 0 0,0 0-72 0 0,14 7 2702 0 0,20-5-2365 0 0,1-1 1 0 0,26-2-745 0 0,4-1 135 0 0,-65 2-167 0 0,0 0 1 0 0,0 0-1 0 0,0 0 0 0 0,0 0 0 0 0,0 0 1 0 0,0 0-1 0 0,0 0 0 0 0,0 0 1 0 0,0 0-1 0 0,0 0 0 0 0,0 0 0 0 0,0 1 1 0 0,0-1-1 0 0,0 0 0 0 0,0 0 1 0 0,0 0-1 0 0,0 0 0 0 0,0 0 0 0 0,0 0 1 0 0,0 0-1 0 0,0 0 0 0 0,0 0 1 0 0,0 0-1 0 0,0 0 0 0 0,0 0 0 0 0,0 0 1 0 0,0 1-1 0 0,0-1 0 0 0,0 0 1 0 0,0 0-1 0 0,0 0 0 0 0,0 0 0 0 0,0 0 1 0 0,0 0-1 0 0,0 0 0 0 0,0 0 1 0 0,0 0-1 0 0,0 0 0 0 0,0 0 0 0 0,0 0 1 0 0,0 0-1 0 0,1 0 0 0 0,-1 0 1 0 0,0 0-1 0 0,0 0 0 0 0,0 0 0 0 0,0 0 1 0 0,0 0-1 0 0,0 0 0 0 0,0 0 1 0 0,0 0-1 0 0,0 0 0 0 0,0 0 0 0 0,0 0 1 0 0,0 0-1 0 0,0 0 0 0 0,0 0 1 0 0,1 0-1 0 0,-1 0 0 0 0,0 0 1 0 0,0 0-1 0 0,0 0 0 0 0,0 0 0 0 0,0 0 1 0 0,0 0-1 0 0,0 0 0 0 0,0 0 1 0 0,0 0 31 0 0,-3 1-10559 0 0,3-1-178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14347 0 0,'0'0'1072'0'0,"0"0"111"0"0,0 0-33 0 0,0 0-10 0 0,0 0-45 0 0,0 0-103 0 0,0 0-156 0 0,0 0-222 0 0,0 0-267 0 0,0 0-222 0 0,0 0-141 0 0,0 0-52 0 0,8 55 447 0 0,4 18 945 0 0,-2-14-2902 0 0,-7-21-9139 0 0,-3-37-4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14227 0 0,'0'0'1712'0'0,"0"0"-655"0"0,0 0-385 0 0,0 0-241 0 0,0 0-190 0 0,0 0-100 0 0,0 0-13 0 0,0 0 59 0 0,0 0 56 0 0,0 0 66 0 0,0 0 71 0 0,0 0-5 0 0,0 0-34 0 0,1 7-43 0 0,0 0-285 0 0,2 10 180 0 0,-2 0-1 0 0,1 0 1 0 0,-2-1-1 0 0,0 1 1 0 0,-3 13-193 0 0,-1-18-2499 0 0,3-9-2368 0 0,0-1-3914 0 0,1-1 3210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2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13331 0 0,'0'0'777'0'0,"0"0"-129"0"0,0 0-187 0 0,0 0-104 0 0,0 0-110 0 0,0 0-75 0 0,0 0 30 0 0,0 0 136 0 0,0 0 186 0 0,0 0 171 0 0,0 0 94 0 0,0 0-61 0 0,3 3-129 0 0,6 2-330 0 0,-1 1-1 0 0,1-1 1 0 0,0-1-1 0 0,0 1 1 0 0,0-1-1 0 0,1-1 1 0 0,-1 0-1 0 0,2 0-268 0 0,3 1 286 0 0,-1 0-1 0 0,0 2 1 0 0,0-1-1 0 0,8 6-285 0 0,-20-10 17 0 0,0 0 0 0 0,0 0 0 0 0,-1 0 0 0 0,1 0 0 0 0,0-1 0 0 0,-1 1 0 0 0,1 0 0 0 0,-1 0 0 0 0,1 0 0 0 0,-1 0 0 0 0,0 0 0 0 0,1 0 0 0 0,-1 0 0 0 0,0 1 0 0 0,0-1 0 0 0,0 0 0 0 0,0 0 0 0 0,0 0 0 0 0,0 0 0 0 0,0 0 0 0 0,0 0 0 0 0,0 0 0 0 0,0 0 0 0 0,-1 0 0 0 0,1 0 0 0 0,0 0 0 0 0,-1 0 0 0 0,1 0 0 0 0,-1 0 0 0 0,1 0 0 0 0,-1 0 0 0 0,1 0 0 0 0,-1 1-17 0 0,-22 31 652 0 0,1-8-392 0 0,-1-1 0 0 0,-2-1-260 0 0,6-5-17 0 0,0 0-1 0 0,1 2 1 0 0,-13 18 17 0 0,25-22-595 0 0,5-9-8838 0 0,1-7-1401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3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15 632 0 0,'0'0'1954'0'0,"0"0"-6"0"0,0 0 114 0 0,0 0 175 0 0,0 0 76 0 0,0 0-81 0 0,0 0-216 0 0,0 0-346 0 0,0 0-319 0 0,0 0-274 0 0,0 0-237 0 0,0 0-192 0 0,0 0-147 0 0,0-3-119 0 0,0 3-368 0 0,0 0 0 0 0,-1-1 0 0 0,1 1 1 0 0,0 0-1 0 0,0-1 0 0 0,0 1 0 0 0,0 0 0 0 0,0 0 0 0 0,0-1 0 0 0,0 1 0 0 0,-1 0 0 0 0,1-1 0 0 0,0 1 0 0 0,0 0 0 0 0,0-1 0 0 0,0 1 0 0 0,0 0 0 0 0,0-1 0 0 0,1 1 0 0 0,-1 0 0 0 0,0 0 0 0 0,0-1 1 0 0,0 1-1 0 0,0 0 0 0 0,0-1 0 0 0,0 1 0 0 0,0 0 0 0 0,1 0 0 0 0,-1-1 0 0 0,0 1 0 0 0,0 0 0 0 0,0 0 0 0 0,1-1 0 0 0,-1 1 0 0 0,0 0 0 0 0,0 0 0 0 0,1 0 0 0 0,-1 0 0 0 0,0-1 0 0 0,0 1 0 0 0,1 0 1 0 0,-1 0-1 0 0,0 0 0 0 0,1 0 0 0 0,-1 0 0 0 0,0 0 0 0 0,0 0 0 0 0,1 0 0 0 0,-1 0 0 0 0,0 0 0 0 0,1 0 0 0 0,-1 0 0 0 0,0 0 0 0 0,1 0 0 0 0,-1 0 0 0 0,0 0 0 0 0,1 0 0 0 0,-1 0 0 0 0,0 0-14 0 0,25 13 537 0 0,-17-8-470 0 0,-1 1 0 0 0,0 0 0 0 0,0 1 0 0 0,-1 0 0 0 0,1 0 0 0 0,-1 1 0 0 0,-1-1 0 0 0,0 1 0 0 0,0 0-1 0 0,0 1 1 0 0,-1-1 0 0 0,0 1 0 0 0,-1 0 0 0 0,1 1-67 0 0,0 4 67 0 0,0 0 0 0 0,-1 0-1 0 0,0 0 1 0 0,-2 0 0 0 0,1 0 0 0 0,-2 1-1 0 0,0-1 1 0 0,0 0 0 0 0,-2 2-67 0 0,2-9 39 0 0,-1 0 0 0 0,-1 0 0 0 0,0-1 1 0 0,0 1-1 0 0,0-1 0 0 0,0 1 0 0 0,-1-1 1 0 0,0 0-1 0 0,-1 0 0 0 0,1 0 0 0 0,-1 0 1 0 0,0-1-1 0 0,-3 3-39 0 0,0-1 59 0 0,0-1-1 0 0,0 0 1 0 0,-1 0 0 0 0,0-1 0 0 0,0 0-1 0 0,0 0 1 0 0,-1-1 0 0 0,1 0 0 0 0,-4 1-59 0 0,-11 6-824 0 0,18-9-3459 0 0,1 0-4087 0 0,3-2-2375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4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 10554 0 0,'0'0'918'0'0,"0"0"7"0"0,0 0 121 0 0,0 0 246 0 0,0 0 180 0 0,0 0-55 0 0,0 0-250 0 0,0 0-347 0 0,0 0-335 0 0,0 0-258 0 0,0 0-151 0 0,0 0-53 0 0,-2-6-31 0 0,39 10 1256 0 0,0-1 0 0 0,0-3 0 0 0,15-1-1248 0 0,-7-1 381 0 0,511-6 683 0 0,741 9-564 0 0,-1297-1-493 0 0,0 0 1 0 0,0 0-3 0 0,0 0-16 0 0,-37 4-3483 0 0,21-1-500 0 0,5-1-1446 0 0,3-1-5383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17772 0 0,'0'0'309'0'0,"0"0"31"0"0,0 0 82 0 0,0 0 207 0 0,0 0 238 0 0,0 0 116 0 0,0 0-99 0 0,0 0-262 0 0,0 0-313 0 0,0 0-216 0 0,0 0-90 0 0,0 0 2 0 0,0 0 14 0 0,4 0 20 0 0,0 1-22 0 0,-1 0 0 0 0,0 0 0 0 0,0 1 0 0 0,0-1 0 0 0,0 1 0 0 0,0 0 0 0 0,0-1 0 0 0,0 1 0 0 0,-1 1 0 0 0,1-1 0 0 0,0 0 0 0 0,-1 1 0 0 0,0-1 0 0 0,0 1 0 0 0,1 1-17 0 0,9 8 71 0 0,12 12 157 0 0,1-2-1 0 0,1-1 0 0 0,22 14-227 0 0,-49-36 206 0 0,1 0 0 0 0,-1 0 0 0 0,0 0-1 0 0,1 0 1 0 0,-1 0 0 0 0,0 0 0 0 0,1 0 0 0 0,-1-1 0 0 0,1 1 0 0 0,0 0 0 0 0,-1 0-1 0 0,1 0 1 0 0,0-1-206 0 0,-5-38-135 0 0,3 27 352 0 0,-1-32-239 0 0,1-1 0 0 0,4-24 22 0 0,0-4 156 0 0,-6 45-2340 0 0,-1 12-6445 0 0,1 13 1636 0 0,-7 2 10752 0 0,7 1 3027 0 0,14 3-5803 0 0,47 2 180 0 0,-1-2-1 0 0,1-3 0 0 0,6-3-1162 0 0,66-1 313 0 0,-147 10-3114 0 0,2 0-4058 0 0,11-3 1532 0 0,1 0-4382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5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10778 0 0,'0'0'731'0'0,"0"0"-207"0"0,0 0-96 0 0,0 0 250 0 0,0 0 383 0 0,0 0 254 0 0,0 0 2 0 0,0 0-233 0 0,0 0-296 0 0,14-1-181 0 0,42-3-88 0 0,-49 4-344 0 0,0 0 0 0 0,0 0 0 0 0,1 1 0 0 0,-1 0 0 0 0,0 0 0 0 0,0 1 0 0 0,0 0-1 0 0,0 0 1 0 0,0 0 0 0 0,0 1 0 0 0,-1 0 0 0 0,1 1 0 0 0,-1-1 0 0 0,1 2-175 0 0,-5-4 24 0 0,-1-1-1 0 0,0 1 1 0 0,0-1-1 0 0,0 1 1 0 0,0 0-1 0 0,0 0 0 0 0,0 0 1 0 0,0 0-1 0 0,0 0 1 0 0,0 0-1 0 0,0 0 1 0 0,-1 0-1 0 0,1 0 0 0 0,0 0 1 0 0,-1 0-1 0 0,1 0 1 0 0,0 1-1 0 0,-1-1 1 0 0,0 0-1 0 0,1 0 1 0 0,-1 1-1 0 0,0-1 0 0 0,0 0 1 0 0,1 1-1 0 0,-1-1 1 0 0,0 1-24 0 0,-1 1 37 0 0,0-1 1 0 0,1 0-1 0 0,-1 1 1 0 0,0-1-1 0 0,0 0 1 0 0,-1 0-1 0 0,1 0 1 0 0,0 0 0 0 0,-1 0-1 0 0,1 0 1 0 0,-1 0-1 0 0,0 0 1 0 0,-1 1-38 0 0,-8 6 88 0 0,0 0 0 0 0,-1-1 0 0 0,0-1 1 0 0,-8 5-89 0 0,19-12-8 0 0,-2 2 13 0 0,-17 9 42 0 0,20-11-49 0 0,-1 1 0 0 0,1-1 0 0 0,-1 0 0 0 0,1 0 0 0 0,-1 1 0 0 0,1-1 0 0 0,-1 0 0 0 0,1 1 0 0 0,-1-1 0 0 0,1 0 0 0 0,-1 1 0 0 0,1-1 0 0 0,0 1 0 0 0,-1-1 0 0 0,1 0 0 0 0,0 1 0 0 0,-1-1 0 0 0,1 1 0 0 0,0-1 0 0 0,0 1 0 0 0,0 0 0 0 0,-1-1 0 0 0,1 1 0 0 0,0-1 0 0 0,0 1 0 0 0,0-1 0 0 0,0 1 0 0 0,0-1 0 0 0,0 1 2 0 0,3 0 66 0 0,-1 0 0 0 0,1 0 0 0 0,0 0 0 0 0,0-1 0 0 0,0 1 1 0 0,0-1-1 0 0,0 0 0 0 0,0 0 0 0 0,0 0 0 0 0,0 0 0 0 0,0-1 0 0 0,1 1-66 0 0,5-1 146 0 0,19 0 232 0 0,-1-1 0 0 0,1-1 0 0 0,2-2-378 0 0,-6 0-3760 0 0,-2 0-4103 0 0,-18 4-3934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8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7 195 13587 0 0,'0'0'740'0'0,"0"0"195"0"0,0 0 98 0 0,0 0-52 0 0,0 0-13 0 0,0 0-108 0 0,-2-13-124 0 0,-3-42-120 0 0,5 52-529 0 0,0-1 0 0 0,1 1 0 0 0,-1 0 0 0 0,1-1-1 0 0,-1 1 1 0 0,1-1 0 0 0,0 1 0 0 0,1 0 0 0 0,-1 0 0 0 0,0 0-1 0 0,1 0 1 0 0,0 0 0 0 0,0 0 0 0 0,0 0 0 0 0,0 0 0 0 0,0 1-1 0 0,0-1 1 0 0,1 1 0 0 0,-1-1 0 0 0,1 1 0 0 0,1-1-87 0 0,4-5 205 0 0,1 0 21 0 0,-1 1 1 0 0,1 0-1 0 0,8-5-226 0 0,-14 9 10 0 0,1 1-1 0 0,-1 0 0 0 0,1 0 0 0 0,0 0 0 0 0,0 1 0 0 0,0-1 0 0 0,0 1 1 0 0,0 0-1 0 0,0 0 0 0 0,1 1 0 0 0,2-1-9 0 0,-6 1-14 0 0,-1 0 1 0 0,1 0-1 0 0,0 1 0 0 0,-1-1 0 0 0,1 0 1 0 0,-1 1-1 0 0,1-1 0 0 0,-1 0 0 0 0,1 1 1 0 0,-1-1-1 0 0,0 1 0 0 0,1-1 1 0 0,-1 1-1 0 0,1-1 0 0 0,-1 1 0 0 0,0-1 1 0 0,0 1-1 0 0,1-1 0 0 0,-1 1 0 0 0,0 0 1 0 0,0-1-1 0 0,1 1 0 0 0,-1-1 1 0 0,0 1-1 0 0,0 0 0 0 0,0-1 0 0 0,0 1 1 0 0,0-1-1 0 0,0 1 14 0 0,2 22-7 0 0,-2-18 17 0 0,0 15 32 0 0,-1 0 1 0 0,-1-1-1 0 0,-1 1 0 0 0,-5 17-42 0 0,3-14 2 0 0,2-1 0 0 0,0 1 0 0 0,0 14-2 0 0,3-31-3 0 0,1 1 0 0 0,-1-1-1 0 0,1 0 1 0 0,0 0 0 0 0,1 0 0 0 0,-1 0 0 0 0,1 0-1 0 0,1 0 1 0 0,0 2 3 0 0,-2-6 23 0 0,-1-1 1 0 0,1 0-1 0 0,0 0 0 0 0,0 1 0 0 0,-1-1 0 0 0,1 0 1 0 0,0 0-1 0 0,0 0 0 0 0,0 0 0 0 0,0 0 0 0 0,0 0 1 0 0,1 0-1 0 0,-1-1 0 0 0,0 1 0 0 0,0 0 0 0 0,0 0 1 0 0,1-1-1 0 0,-1 1 0 0 0,0-1 0 0 0,1 1 0 0 0,-1-1 1 0 0,1 0-1 0 0,-1 0 0 0 0,0 1 0 0 0,1-1 0 0 0,-1 0 1 0 0,1 0-1 0 0,-1 0 0 0 0,1-1 0 0 0,-1 1 0 0 0,0 0 1 0 0,1 0-1 0 0,-1-1 0 0 0,1 1 0 0 0,-1-1 1 0 0,0 1-1 0 0,0-1 0 0 0,1 0 0 0 0,-1 1 0 0 0,0-1 1 0 0,0 0-1 0 0,0 0 0 0 0,0 0 0 0 0,1 0-23 0 0,4-4 88 0 0,1 0 0 0 0,0-1 0 0 0,-1 0 0 0 0,0 0 0 0 0,0 0 0 0 0,-1-1 0 0 0,0 0 0 0 0,0 0-1 0 0,-1 0 1 0 0,1 0 0 0 0,-2-1 0 0 0,1 0 0 0 0,-1 0 0 0 0,2-6-88 0 0,2-14-5 0 0,-1 0 0 0 0,-1 0 1 0 0,0-23 4 0 0,3-10 55 0 0,-13 90-883 0 0,-4 24 578 0 0,2 0 0 0 0,3 0-1 0 0,2 51 251 0 0,8-77-1528 0 0,-2-19-1762 0 0,2 0-3790 0 0,-3-5-3392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4.8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81 13371 0 0,'0'0'1684'0'0,"0"0"-253"0"0,0 0 167 0 0,0 0 192 0 0,0 0-94 0 0,0 0-320 0 0,0 0-372 0 0,0 0-281 0 0,0 0-183 0 0,0 0-137 0 0,0 0-85 0 0,0 0-61 0 0,0 0-58 0 0,-3-1 9 0 0,3 1 6 0 0,1 0 1 0 0,-1 0 0 0 0,0 0-1 0 0,0-1 1 0 0,0 1 0 0 0,0 0 0 0 0,0 0-1 0 0,0 0 1 0 0,0-1 0 0 0,0 1-1 0 0,1 0 1 0 0,-1 0-215 0 0,30 5 690 0 0,89-4 35 0 0,-123-14-3636 0 0,2 8-1028 0 0,1 3-4167 0 0,0 0-3478 0 0</inkml:trace>
  <inkml:trace contextRef="#ctx0" brushRef="#br0" timeOffset="429.31">71 1 10122 0 0,'0'0'2153'0'0,"0"0"-114"0"0,0 0 32 0 0,0 0 8 0 0,0 0-153 0 0,0 0-291 0 0,0 0-411 0 0,0 0-372 0 0,0 0-316 0 0,0 0-208 0 0,0 0-129 0 0,0 0-16 0 0,-5 24 1300 0 0,-6 110 116 0 0,9-129-886 0 0,0-1-3561 0 0,2-2-9783 0 0,0-2 1184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9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 14451 0 0,'0'0'522'0'0,"0"0"-24"0"0,0 0 32 0 0,0 0 114 0 0,0 0 131 0 0,0 0 58 0 0,0 0 6 0 0,0 0-76 0 0,0 0-222 0 0,0 0-206 0 0,0 0-194 0 0,0 0-151 0 0,0 0-58 0 0,-3-1-11 0 0,2 1 78 0 0,0 0 0 0 0,0-1-1 0 0,1 1 1 0 0,-1 0 0 0 0,0 0-1 0 0,0 0 1 0 0,0 0 0 0 0,0 0 0 0 0,0 0-1 0 0,0 0 1 0 0,0 0 0 0 0,1 0 0 0 0,-1 1-1 0 0,0-1 1 0 0,0 0 0 0 0,0 1 0 0 0,0-1-1 0 0,1 0 1 0 0,-1 1 0 0 0,0-1-1 0 0,0 1 1 0 0,1-1 0 0 0,-1 1 0 0 0,0-1-1 0 0,1 1 1 0 0,-1 0 0 0 0,0-1 0 0 0,1 1 1 0 0,-17 28 147 0 0,14-21-61 0 0,0 1 1 0 0,0-1-1 0 0,1 1 0 0 0,0 0 1 0 0,1-1-1 0 0,0 1 0 0 0,0 0 1 0 0,1 0-1 0 0,0 0 0 0 0,1 6-86 0 0,3 14 506 0 0,1 0 0 0 0,5 16-506 0 0,3 11 300 0 0,-13-53-263 0 0,1 0 1 0 0,-1 0-1 0 0,1-1 0 0 0,-1 1 0 0 0,0 0 0 0 0,0 0 0 0 0,-1 0 1 0 0,1 0-1 0 0,0 0 0 0 0,-1-1 0 0 0,0 1 0 0 0,0 0 0 0 0,0 0 1 0 0,0-1-1 0 0,0 1 0 0 0,0-1 0 0 0,-1 1 0 0 0,1-1 0 0 0,-1 1 1 0 0,1-1-1 0 0,-1 0 0 0 0,-2 2-37 0 0,1-1 45 0 0,0-1 0 0 0,0 0 0 0 0,0 0 0 0 0,-1 0 0 0 0,1-1 0 0 0,0 1 0 0 0,-1-1 0 0 0,1 0 0 0 0,-1 0 0 0 0,1 0 0 0 0,-1 0 0 0 0,0-1 0 0 0,1 1 0 0 0,-1-1 0 0 0,0 0 0 0 0,0 0 0 0 0,-1 0-45 0 0,4-1-85 0 0,0 1-1 0 0,0 0 0 0 0,0-1 0 0 0,0 1 1 0 0,0 0-1 0 0,0-1 0 0 0,0 1 0 0 0,0-1 1 0 0,1 1-1 0 0,-1-1 0 0 0,0 0 0 0 0,0 1 1 0 0,1-1-1 0 0,-1 0 0 0 0,0 1 0 0 0,1-1 1 0 0,-1 0-1 0 0,1 0 0 0 0,-1 0 0 0 0,1 0 1 0 0,-1 0-1 0 0,1 1 0 0 0,0-1 0 0 0,-1 0 1 0 0,1 0 85 0 0,-3-8-4009 0 0,2 1-3730 0 0,1 4-2843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9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10386 0 0,'0'0'1883'0'0,"0"0"-784"0"0,0 0-272 0 0,0 0 81 0 0,0 0 48 0 0,0 0-86 0 0,0 0-41 0 0,0 0-36 0 0,0 0-69 0 0,0 0-68 0 0,0 0-100 0 0,0 0-129 0 0,13-3-147 0 0,105-25-140 0 0,-78 22-1218 0 0,-15 2-5588 0 0,-16 2-3659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39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0 0 0,'0'0'313'0'0,"0"0"156"0"0,0 0 295 0 0,0 0 349 0 0,0 0 368 0 0,0 0 231 0 0,0 0-6 0 0,0 0-161 0 0,0 0-254 0 0,0 0-301 0 0,0-33 7486 0 0,0 42-6134 0 0,0 41 416 0 0,5 117-2667 0 0,0-100 447 0 0,-2 13-538 0 0,-3-80 14 0 0,0 0 10 0 0,0 0-43 0 0,0 0-41 0 0,5-14-6315 0 0,3 3-4315 0 0,-5 8 2207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39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12691 0 0,'0'0'835'0'0,"0"0"-69"0"0,0 0 71 0 0,0 0 119 0 0,0 0 99 0 0,0 0 26 0 0,0 0-111 0 0,0 0-173 0 0,0 0-189 0 0,0 0-177 0 0,0 0-113 0 0,0 0-77 0 0,0 0-58 0 0,7-5-31 0 0,22-16-23 0 0,-28 21-115 0 0,0-1 1 0 0,-1 1-1 0 0,1-1 0 0 0,0 1 0 0 0,0 0 1 0 0,0-1-1 0 0,0 1 0 0 0,0 0 1 0 0,0 0-1 0 0,0 0 0 0 0,1 0 0 0 0,-1 0 1 0 0,0 0-1 0 0,0 0 0 0 0,0 0 0 0 0,0 0 1 0 0,0 0-1 0 0,0 1 0 0 0,0-1 1 0 0,0 0-1 0 0,0 1 0 0 0,-1-1 0 0 0,1 1 1 0 0,0-1-1 0 0,0 1 0 0 0,0-1 1 0 0,0 1-15 0 0,18 18 392 0 0,-17-16-296 0 0,11 13 279 0 0,-1 1 1 0 0,-1 0 0 0 0,1 2-376 0 0,-6-7 131 0 0,1-1 0 0 0,1 1 0 0 0,-1-1 0 0 0,2-1 0 0 0,-1 0 0 0 0,2 0 0 0 0,-1-1 0 0 0,8 6-131 0 0,-17-15-45 0 0,0 0 1 0 0,0 0 0 0 0,0 1 0 0 0,1-1 0 0 0,-1 0-1 0 0,0 0 1 0 0,0 0 0 0 0,0 0 0 0 0,1 1 0 0 0,-1-1-1 0 0,0 0 1 0 0,0 0 0 0 0,0 0 0 0 0,1 0-1 0 0,-1 0 1 0 0,0 0 0 0 0,0 1 0 0 0,1-1 0 0 0,-1 0-1 0 0,0 0 1 0 0,1 0 0 0 0,-1 0 0 0 0,0 0 0 0 0,0 0-1 0 0,1 0 1 0 0,-1 0 0 0 0,0 0 0 0 0,0 0-1 0 0,1 0 1 0 0,-1 0 0 0 0,0-1 0 0 0,0 1 0 0 0,1 0-1 0 0,-1 0 1 0 0,0 0 0 0 0,0 0 0 0 0,1 0 0 0 0,-1 0-1 0 0,0-1 1 0 0,0 1 44 0 0,2-5-4317 0 0,-2-1-4015 0 0,0 3 3859 0 0,0 1-1735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39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1 8194 0 0,'0'0'1248'0'0,"0"0"-189"0"0,0 0-32 0 0,0 0 24 0 0,0 0 9 0 0,0 0 12 0 0,0 0-25 0 0,0 0-80 0 0,0 0-124 0 0,0 0-118 0 0,0 0-97 0 0,0 0-101 0 0,0 0-73 0 0,-10 10-42 0 0,-70 79 984 0 0,49-55-681 0 0,1 2 0 0 0,-11 21-715 0 0,40-56-1130 0 0,-1 2 2613 0 0,2-2-5773 0 0,0-2-5819 0 0,2 1 1015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0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 5129 0 0,'0'0'3227'0'0,"0"0"-1477"0"0,0 0-398 0 0,0 0 117 0 0,0 0 48 0 0,0 0-7 0 0,0 0-100 0 0,0 0-177 0 0,0 0-187 0 0,0 0-190 0 0,0 0-153 0 0,0 0-119 0 0,-6-8 1691 0 0,9 14-2216 0 0,1 1 0 0 0,-1-1 1 0 0,1 0-1 0 0,0-1 0 0 0,1 1 0 0 0,-1-1 0 0 0,1 0 0 0 0,0 0 0 0 0,1 0 1 0 0,-1-1-1 0 0,1 1 0 0 0,3 0-59 0 0,14 10 340 0 0,1-2-1 0 0,15 6-339 0 0,-21-11 2 0 0,-2-1 31 0 0,-11-5-19 0 0,0 0 0 0 0,0 1 0 0 0,0-1 0 0 0,0 1 0 0 0,-1 0 0 0 0,1 0 0 0 0,1 2-14 0 0,-7-5 51 0 0,0-1-1 0 0,1 1 1 0 0,-1 0 0 0 0,0 0 0 0 0,1 0 0 0 0,-1 1 0 0 0,0-1 0 0 0,1 0-1 0 0,-1 0 1 0 0,0 0 0 0 0,1 0 0 0 0,-1 1 0 0 0,0-1 0 0 0,1 0-1 0 0,-1 0 1 0 0,0 1 0 0 0,1-1 0 0 0,-1 1 0 0 0,1-1 0 0 0,-1 1 0 0 0,1-1-1 0 0,-1 1 1 0 0,0 0-51 0 0,-13 11-85 0 0,-7 12 71 0 0,1 0 1 0 0,2 1-1 0 0,-14 25 14 0 0,-15 19-6 0 0,35-53 31 0 0,5-8-28 0 0,1 0 0 0 0,0 1 0 0 0,0-1 0 0 0,1 1 0 0 0,0 0 0 0 0,1 0 0 0 0,-2 6 3 0 0,15-34-7140 0 0,0 5-4393 0 0,-7 10 3582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2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3081 0 0,'0'0'3344'0'0,"0"0"-1765"0"0,0 0-644 0 0,0 0 208 0 0,0 0 269 0 0,0 0 142 0 0,0 0 41 0 0,0 0-149 0 0,0 0-201 0 0,0 0-183 0 0,0 0-183 0 0,0 0-154 0 0,0 0-131 0 0,-2 0-142 0 0,-4 2 618 0 0,7 0-248 0 0,16 1 238 0 0,28-1-167 0 0,38-7-118 0 0,-53 3-734 0 0,0 0 0 0 0,30 3-41 0 0,-59-1-44 0 0,-1 0 0 0 0,0 0-1 0 0,0 0 1 0 0,1 0 0 0 0,-1 0 0 0 0,0 0 0 0 0,0 0-1 0 0,0 0 1 0 0,1 0 0 0 0,-1 0 0 0 0,0 0-1 0 0,0 1 1 0 0,0-1 0 0 0,1 0 0 0 0,-1 0 0 0 0,0 0-1 0 0,0 0 1 0 0,0 0 0 0 0,1 0 0 0 0,-1 1-1 0 0,0-1 1 0 0,0 0 0 0 0,0 0 0 0 0,0 0-1 0 0,0 1 1 0 0,1-1 0 0 0,-1 0 0 0 0,0 0 0 0 0,0 0-1 0 0,0 1 1 0 0,0-1 0 0 0,0 0 0 0 0,0 0-1 0 0,0 0 1 0 0,0 1 0 0 0,0-1 0 0 0,0 0-1 0 0,0 0 1 0 0,0 1 0 0 0,0-1 0 0 0,0 0 0 0 0,0 0-1 0 0,0 1 1 0 0,0-1 0 0 0,0 0 0 0 0,0 0-1 0 0,0 0 1 0 0,0 1 0 0 0,0-1 0 0 0,-1 0-1 0 0,1 0 46 0 0,-3 6-5788 0 0,-2-3-8006 0 0,4-3 9880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2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0 0 0,'0'0'1023'0'0,"0"0"1312"0"0,0 0 452 0 0,0 0-53 0 0,0 0-176 0 0,0 0-300 0 0,0 0-348 0 0,0 0-346 0 0,0 0-374 0 0,0 0-320 0 0,0 0-237 0 0,0 0-187 0 0,1-2-144 0 0,3 31 1376 0 0,1 0 0 0 0,3 6-1678 0 0,4 26 618 0 0,-11-56-753 0 0,0 2-1915 0 0,-3-7-3077 0 0,-1 0-3959 0 0,2 0 900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2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5 10714 0 0,'0'0'679'0'0,"0"0"-199"0"0,0 0-20 0 0,0 0 178 0 0,0 0 221 0 0,0 0 156 0 0,0 0 49 0 0,0 0-64 0 0,0 0-96 0 0,0 0-122 0 0,-12-1-109 0 0,-39-3-101 0 0,46 5-469 0 0,1-1 1 0 0,0 0-1 0 0,-1 1 0 0 0,1 0 0 0 0,0 0 1 0 0,0 0-1 0 0,-1 1 0 0 0,1 0 0 0 0,0-1 0 0 0,0 1 1 0 0,1 1-1 0 0,-1-1 0 0 0,0 0 0 0 0,1 1 0 0 0,-1 0 1 0 0,1 0-1 0 0,0 0 0 0 0,0 0 0 0 0,0 0 1 0 0,0 1-1 0 0,1-1 0 0 0,-1 1 0 0 0,-1 3-103 0 0,2-3 80 0 0,-5 5 30 0 0,1 1 0 0 0,0 0 1 0 0,1 0-1 0 0,0 0 0 0 0,1 1 0 0 0,0 0 0 0 0,1 0 0 0 0,0 0 0 0 0,0 0 0 0 0,1 0 1 0 0,1 1-1 0 0,0-1 0 0 0,0 1 0 0 0,2 9-110 0 0,-1-14 20 0 0,1-1 1 0 0,0 0-1 0 0,1 1 0 0 0,-1-1 1 0 0,1 0-1 0 0,0 0 0 0 0,1 0 0 0 0,-1 0 1 0 0,1-1-1 0 0,0 1 0 0 0,1-1 1 0 0,-1 1-1 0 0,1-1 0 0 0,0 0 0 0 0,0-1 1 0 0,1 1-1 0 0,-1-1 0 0 0,1 0 1 0 0,0 0-1 0 0,1 0 0 0 0,-1 0 0 0 0,0-1 1 0 0,1 0-1 0 0,0 0 0 0 0,0-1 1 0 0,0 0-1 0 0,0 1-20 0 0,3-1-166 0 0,0 0 0 0 0,0 0 0 0 0,-1 0 1 0 0,1-1-1 0 0,1 0 0 0 0,-1-1 0 0 0,6 0 166 0 0,10-3-4275 0 0,0-3-5560 0 0,-16 3 722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3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17164 0 0,'0'0'506'0'0,"0"0"-188"0"0,0 0-194 0 0,0 0-15 0 0,0 0 67 0 0,0 0 140 0 0,0 0 147 0 0,0 0 39 0 0,0 0-40 0 0,0 0-82 0 0,0 0-64 0 0,0 0-15 0 0,0 0-17 0 0,12 4-4 0 0,37 14-2 0 0,-45-16-216 0 0,-1 0 0 0 0,1 0 0 0 0,-1 1 0 0 0,0-1-1 0 0,0 1 1 0 0,0 0 0 0 0,0 0 0 0 0,0 0 0 0 0,0 0-1 0 0,-1 1 1 0 0,0-1 0 0 0,0 0 0 0 0,0 1 0 0 0,0 0 0 0 0,0 0-1 0 0,-1-1 1 0 0,1 1 0 0 0,-1 0 0 0 0,0 0 0 0 0,0 3-62 0 0,1 1 78 0 0,0 1 1 0 0,-1 0 0 0 0,0-1-1 0 0,0 1 1 0 0,-1 0 0 0 0,-1 0 0 0 0,1 0-1 0 0,-1-1 1 0 0,-1 1 0 0 0,1 0-1 0 0,-2-1 1 0 0,1 1 0 0 0,-1-1-1 0 0,0 0 1 0 0,-1 2-79 0 0,-2 0 83 0 0,1 0 0 0 0,-1 0 0 0 0,-1-1 0 0 0,1 1 0 0 0,-2-1 0 0 0,1-1-1 0 0,-1 0 1 0 0,-1 0 0 0 0,1 0 0 0 0,-1-1 0 0 0,-5 3-83 0 0,14-11-192 0 0,-1 0 1 0 0,1 1-1 0 0,0-1 0 0 0,0 0 0 0 0,-1 1 1 0 0,1-1-1 0 0,0 0 0 0 0,0 1 0 0 0,0-1 1 0 0,0 0-1 0 0,0 1 0 0 0,0-1 0 0 0,0 0 1 0 0,0 0-1 0 0,0 1 0 0 0,1-1 0 0 0,-1 0 0 0 0,0 1 1 0 0,0-1-1 0 0,0 0 0 0 0,1 1 0 0 0,-1-1 192 0 0,6-21-13079 0 0,-4 17 5069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3.0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0 15235 0 0,'0'0'1537'0'0,"0"0"-225"0"0,0 0-52 0 0,0 0 15 0 0,0 0-15 0 0,0 0-102 0 0,0 0-245 0 0,0 0-238 0 0,0 0-209 0 0,0 0-161 0 0,0 0-104 0 0,0 0-51 0 0,0 0-17 0 0,-7 9 178 0 0,-126 103 698 0 0,172-101-427 0 0,31 39-212 0 0,-13-7 195 0 0,-10-16-226 0 0,-49-29-177 0 0,-4-3-2355 0 0,8-4-6596 0 0,-1 6 897 0 0,-1 2-2452 0 0</inkml:trace>
  <inkml:trace contextRef="#ctx0" brushRef="#br0" timeOffset="869.863">194 77 11106 0 0,'0'0'1470'0'0,"0"0"-170"0"0,0 0 139 0 0,0 0 292 0 0,0 0 182 0 0,0 0-60 0 0,0 0-232 0 0,0 0-330 0 0,0 0-287 0 0,0 0-205 0 0,0 0-214 0 0,0 0-171 0 0,0 0-120 0 0,2-7-123 0 0,4-14 20 0 0,-8 39 564 0 0,-8 84-1019 0 0,10-101-393 0 0,-1 1-919 0 0,1-2-3108 0 0,0 0-3656 0 0,1 0-2956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3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13987 0 0,'0'0'544'0'0,"0"0"0"0"0,0 0 2 0 0,0 0-5 0 0,0 0-51 0 0,0 0-89 0 0,0 0-81 0 0,0 0-39 0 0,0 0 14 0 0,0 0 56 0 0,0 0 76 0 0,0 0 26 0 0,4-4-5 0 0,7-3-14 0 0,0-1-1 0 0,0 2 0 0 0,1 0 1 0 0,11-5-434 0 0,-13 7 172 0 0,0 0 0 0 0,0-1 0 0 0,0 0 0 0 0,-1 0 0 0 0,0-1 0 0 0,0-1 0 0 0,-1 0 0 0 0,1 0 0 0 0,-1 0 0 0 0,5-8-172 0 0,-11 13 29 0 0,-1 0 0 0 0,0-1-1 0 0,0 1 1 0 0,0-1 0 0 0,0 1-1 0 0,0-1 1 0 0,-1 1 0 0 0,1-1-1 0 0,-1 0 1 0 0,0 1 0 0 0,0-1-1 0 0,0 0 1 0 0,0 1 0 0 0,0-1 0 0 0,0 0-1 0 0,-1 1 1 0 0,1-1 0 0 0,-1 0-1 0 0,0 1 1 0 0,1-1 0 0 0,-2 0-29 0 0,2 1-1 0 0,-1 1 0 0 0,0-1 1 0 0,0 0-1 0 0,0 1 1 0 0,0-1-1 0 0,0 1 0 0 0,0-1 1 0 0,0 1-1 0 0,-1-1 1 0 0,1 1-1 0 0,0 0 1 0 0,-1 0-1 0 0,1 0 0 0 0,-1 0 1 0 0,1 0-1 0 0,-1 0 1 0 0,0 0-1 0 0,1 0 0 0 0,-1 0 1 0 0,0 1-1 0 0,1-1 1 0 0,-1 1-1 0 0,0-1 0 0 0,0 1 1 0 0,0 0-1 0 0,0 0 1 0 0,1 0-1 0 0,-1 0 1 0 0,0 0-1 0 0,0 0 0 0 0,0 0 1 0 0,0 3-35 0 0,0 0 0 0 0,1 0 0 0 0,-1-1-1 0 0,1 1 1 0 0,0 0 0 0 0,-1 1 0 0 0,1-1 0 0 0,1 0-1 0 0,-1 0 1 0 0,0 2 35 0 0,0-1-4 0 0,-2 11 39 0 0,0 0-1 0 0,1 0 1 0 0,0 1-1 0 0,1-1 0 0 0,1 0 1 0 0,1 7-35 0 0,3 22 344 0 0,6 23-344 0 0,-4-37 200 0 0,-2 1 1 0 0,-1 0-1 0 0,-1 1 1 0 0,-2 4-201 0 0,0-35 8 0 0,0 0 1 0 0,0-1 0 0 0,0 1-1 0 0,0 0 1 0 0,0 0 0 0 0,0 0-1 0 0,0 0 1 0 0,-1 0 0 0 0,1 0-1 0 0,0 0 1 0 0,-1-1 0 0 0,1 1-1 0 0,0 0 1 0 0,-1 0 0 0 0,1 0-1 0 0,-1 0 1 0 0,1-1 0 0 0,-1 1-1 0 0,1 0 1 0 0,-1-1 0 0 0,0 1-1 0 0,1 0 1 0 0,-1-1 0 0 0,0 1-1 0 0,0-1 1 0 0,1 1 0 0 0,-1-1-1 0 0,0 1 1 0 0,0-1 0 0 0,0 0-1 0 0,1 1 1 0 0,-1-1 0 0 0,0 0-1 0 0,0 0 1 0 0,0 0 0 0 0,0 0-1 0 0,0 1 1 0 0,0-1-1 0 0,0 0 1 0 0,0 0 0 0 0,0-1-1 0 0,1 1 1 0 0,-1 0 0 0 0,0 0-1 0 0,0 0 1 0 0,0-1 0 0 0,0 1-1 0 0,0 0 1 0 0,1-1 0 0 0,-2 1-9 0 0,-21-13-3189 0 0,7-2-6363 0 0,12 10 4084 0 0,1 1-1419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4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7322 0 0,'0'0'488'0'0,"0"0"-430"0"0,0 0-114 0 0,0 0 236 0 0,0 0 457 0 0,0 0 525 0 0,0 0 337 0 0,0 0 146 0 0,0 0-29 0 0,0 0-190 0 0,0 0-253 0 0,0 0-259 0 0,13-1-213 0 0,-13 1-696 0 0,19-2 456 0 0,-1-1 0 0 0,0-1 1 0 0,0-1-1 0 0,16-6-461 0 0,-21 6 295 0 0,20-8 252 0 0,0-2-1 0 0,-1-1 0 0 0,0-2 1 0 0,2-3-547 0 0,-33 20 62 0 0,0 0 1 0 0,0 0 0 0 0,0 1-1 0 0,0-1 1 0 0,0 0 0 0 0,0 0-1 0 0,0 0 1 0 0,-1-1 0 0 0,1 1-1 0 0,0 0 1 0 0,-1 0 0 0 0,1 0-1 0 0,-1 0 1 0 0,1-1 0 0 0,-1 1 0 0 0,0 0-1 0 0,0 0-62 0 0,-3-5 689 0 0,-9 9-843 0 0,9-1 141 0 0,1 0 1 0 0,-1 0-1 0 0,0 1 0 0 0,1-1 1 0 0,0 1-1 0 0,-1-1 1 0 0,1 1-1 0 0,0 0 0 0 0,0 0 1 0 0,1 0-1 0 0,-1 0 1 0 0,1 1-1 0 0,-1-1 0 0 0,1 0 1 0 0,0 1-1 0 0,0-1 1 0 0,0 3 12 0 0,-1 7 13 0 0,0 0 0 0 0,0 0 0 0 0,2 0 1 0 0,-1 2-14 0 0,2-8 40 0 0,-1-1 0 0 0,1 0 0 0 0,0 0 0 0 0,0 0 1 0 0,0 0-1 0 0,1 0 0 0 0,0 0 0 0 0,0 0 0 0 0,1-1 1 0 0,0 1-1 0 0,2 3-40 0 0,-3-6-57 0 0,-1-1 1 0 0,1 0-1 0 0,-1 0 0 0 0,1 1 1 0 0,0-1-1 0 0,0-1 1 0 0,0 1-1 0 0,0 0 1 0 0,1 0-1 0 0,-1-1 0 0 0,0 1 1 0 0,1-1-1 0 0,-1 0 1 0 0,1 0-1 0 0,-1 0 0 0 0,1 0 1 0 0,-1 0-1 0 0,1 0 1 0 0,0-1-1 0 0,0 1 1 0 0,-1-1-1 0 0,1 0 0 0 0,0 0 1 0 0,0 0-1 0 0,-1 0 1 0 0,1 0-1 0 0,1-1 57 0 0,6-5-6142 0 0,-6 3-997 0 0,0 2-3029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4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13587 0 0,'0'0'925'0'0,"0"0"-222"0"0,0 0-272 0 0,0 0-152 0 0,0 0-66 0 0,0 0 75 0 0,0 0 167 0 0,0 0 164 0 0,0 0 94 0 0,0 0 14 0 0,0 0-45 0 0,0 0-84 0 0,5 5-90 0 0,6 7-126 0 0,1-1-1 0 0,1 0 1 0 0,0 0 0 0 0,0-2-1 0 0,1 0 1 0 0,0 0-1 0 0,2-1-381 0 0,-7-3-1337 0 0,0-1 1 0 0,0-1-1 0 0,1 0 0 0 0,9 2 1337 0 0,-18-5-4344 0 0,0 0-1149 0 0,-1 0-2722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4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6865 0 0,'0'0'3721'0'0,"0"0"-1954"0"0,0 0-879 0 0,0 0-193 0 0,0 0 27 0 0,0 0 155 0 0,0 0 156 0 0,0 0 56 0 0,0 0-90 0 0,0 0-155 0 0,0 0-138 0 0,0 0-100 0 0,0 0-92 0 0,-10 10-85 0 0,-78 71 989 0 0,74-70-1459 0 0,-15 13 336 0 0,15-6-3751 0 0,14-16-4975 0 0,0-2-1941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5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15995 0 0,'0'0'1089'0'0,"0"0"-732"0"0,0 0-254 0 0,0 0 123 0 0,0 0 211 0 0,0 0 159 0 0,0 0 90 0 0,0 0 36 0 0,0 0-11 0 0,0 0-54 0 0,0 0-58 0 0,7 11-67 0 0,22 38-80 0 0,-27-44-353 0 0,0-1 1 0 0,0 1-1 0 0,0 0 0 0 0,-1 0 0 0 0,1 0 0 0 0,-1 0 1 0 0,-1 0-1 0 0,1 0 0 0 0,0 0 0 0 0,-1 0 0 0 0,0 0 0 0 0,0 0 1 0 0,-1 0-1 0 0,0 3-99 0 0,0 7 161 0 0,0-9-122 0 0,0 1 0 0 0,-1 0 0 0 0,0-1 0 0 0,0 1 0 0 0,0-1 0 0 0,-1 1 0 0 0,0-1 0 0 0,0 0 0 0 0,-1 0 0 0 0,0-1 0 0 0,0 1 0 0 0,0-1 0 0 0,-3 3-39 0 0,-8 6-4846 0 0,-1-3-5190 0 0,15-11-301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6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79 4497 0 0,'0'0'1295'0'0,"0"0"-212"0"0,0 0 214 0 0,0 0 449 0 0,0 0 364 0 0,0 0 41 0 0,0 0-315 0 0,0 0-397 0 0,0 0-374 0 0,0 0-341 0 0,0 0-219 0 0,-8-2-26 0 0,7 2 4255 0 0,664-7-2715 0 0,-468-3-1788 0 0,-47 2-144 0 0,42-5 43 0 0,37-1-32 0 0,-144 11 39 0 0,1-4-1 0 0,25-7-136 0 0,-131 14-3696 0 0,11 0-681 0 0,1 0-3744 0 0,5 0-3028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28 4153 0 0,'0'0'1712'0'0,"0"0"-43"0"0,0 0 78 0 0,0 0 84 0 0,0 0 40 0 0,0 0-7 0 0,0 0-149 0 0,0 0-242 0 0,0 0-277 0 0,0 0-220 0 0,0 0-140 0 0,0-6-102 0 0,0-15 531 0 0,0 39 832 0 0,1 62-1575 0 0,1-11 736 0 0,-8 58-1258 0 0,2-101 1137 0 0,3-22-4874 0 0,2-5-6760 0 0,-1 0-516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9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36 7386 0 0,'0'0'1279'0'0,"0"0"-250"0"0,0 0-98 0 0,0 0 183 0 0,0 0 258 0 0,0 0 165 0 0,0 0 13 0 0,0 0-198 0 0,0 0-291 0 0,0 0-248 0 0,0 0-171 0 0,0 0-121 0 0,-3-5-101 0 0,-8-15-78 0 0,11 20-319 0 0,0-1 0 0 0,0 1 0 0 0,-1 0 1 0 0,1-1-1 0 0,0 1 0 0 0,0-1 0 0 0,-1 1 1 0 0,1 0-1 0 0,0-1 0 0 0,-1 1 0 0 0,1 0 1 0 0,0 0-1 0 0,-1-1 0 0 0,1 1 0 0 0,-1 0 1 0 0,1 0-1 0 0,-1 0 0 0 0,1-1 0 0 0,0 1 1 0 0,-1 0-1 0 0,1 0 0 0 0,-1 0 0 0 0,1 0 1 0 0,-1 0-1 0 0,1 0 0 0 0,-1 0 0 0 0,1 0 1 0 0,-1 0-1 0 0,1 0 0 0 0,0 0 0 0 0,-1 0 1 0 0,1 0-1 0 0,-1 0 0 0 0,1 1 0 0 0,-1-1 1 0 0,1 0-1 0 0,-1 0 0 0 0,1 0 1 0 0,0 1-1 0 0,-1-1 0 0 0,1 0 0 0 0,0 0 1 0 0,-1 1-1 0 0,1-1 0 0 0,0 0 0 0 0,-1 1 1 0 0,1-1-1 0 0,0 1 0 0 0,-1-1-23 0 0,-13 20 33 0 0,14-19 27 0 0,-5 7-25 0 0,0 0 0 0 0,1 1 0 0 0,1-1-1 0 0,-1 1 1 0 0,1 0 0 0 0,1-1 0 0 0,0 1 0 0 0,0 1 0 0 0,1-1 0 0 0,0 0 0 0 0,0 4-35 0 0,1-10 23 0 0,0 0 0 0 0,0-1 1 0 0,1 1-1 0 0,-1 0 0 0 0,1 0 1 0 0,-1 0-1 0 0,1-1 0 0 0,0 1 1 0 0,0 0-1 0 0,0-1 0 0 0,1 1 0 0 0,-1 0 1 0 0,0-1-1 0 0,1 0 0 0 0,0 1 1 0 0,0-1-1 0 0,-1 0 0 0 0,1 0 1 0 0,0 0-1 0 0,1 0 0 0 0,-1 0 1 0 0,0-1-1 0 0,1 1 0 0 0,-1 0 0 0 0,1-1 1 0 0,-1 0-1 0 0,1 0 0 0 0,-1 0 1 0 0,1 0-1 0 0,0 0 0 0 0,0 0 1 0 0,-1-1-1 0 0,1 1 0 0 0,0-1 1 0 0,0 0-1 0 0,0 0 0 0 0,0 0 0 0 0,0 0-23 0 0,1 0 70 0 0,0 0 0 0 0,0 0-1 0 0,0 0 1 0 0,0-1 0 0 0,-1 0-1 0 0,1 0 1 0 0,0 0 0 0 0,-1 0 0 0 0,1 0-1 0 0,0-1 1 0 0,-1 1 0 0 0,0-1-1 0 0,1 0 1 0 0,-1 0 0 0 0,0 0-1 0 0,0-1 1 0 0,0 1 0 0 0,0-1-1 0 0,0 1 1 0 0,0-2-70 0 0,-1 1 8 0 0,-1 1-1 0 0,1-1 1 0 0,-1 1 0 0 0,1-1 0 0 0,-1 0-1 0 0,0 0 1 0 0,0 1 0 0 0,0-1 0 0 0,0 0-1 0 0,-1 0 1 0 0,1 0 0 0 0,-1 0 0 0 0,0 0-1 0 0,0 0 1 0 0,0 0 0 0 0,0 0 0 0 0,0 0-1 0 0,-1 0 1 0 0,1 0 0 0 0,-1 1 0 0 0,0-1-1 0 0,0 0 1 0 0,0 0 0 0 0,0 0 0 0 0,0 1-1 0 0,-2-2-7 0 0,-22-51-2629 0 0,19 37-1538 0 0,2-2-4288 0 0,3 13-1739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9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11682 0 0,'0'0'605'0'0,"0"0"-481"0"0,0 0-279 0 0,0 0 71 0 0,0 0 240 0 0,0 0 436 0 0,0 0 355 0 0,0 0 159 0 0,0 0-4 0 0,0 0-148 0 0,0 0-145 0 0,0 0-131 0 0,0 0-131 0 0,12 8-84 0 0,-9-6-429 0 0,13 9 377 0 0,1-2 1 0 0,1 1 0 0 0,0-2 0 0 0,17 6-412 0 0,-2-5 592 0 0,-19-6-475 0 0,1 1-1 0 0,-1 1 0 0 0,0 0 0 0 0,0 1 0 0 0,0 0 1 0 0,-1 1-1 0 0,5 4-116 0 0,-17-11 23 0 0,0 1 0 0 0,0 0 1 0 0,0 0-1 0 0,0 0 0 0 0,0 1 1 0 0,0-1-1 0 0,0 0 0 0 0,-1 0 1 0 0,1 0-1 0 0,0 1 0 0 0,-1-1 1 0 0,1 0-1 0 0,-1 1 0 0 0,1-1 0 0 0,-1 0 1 0 0,0 1-1 0 0,1-1 0 0 0,-1 1 1 0 0,0-1-1 0 0,0 0 0 0 0,0 1 1 0 0,0-1-1 0 0,0 1 0 0 0,-1-1 1 0 0,1 1-1 0 0,0-1 0 0 0,-1 0 0 0 0,1 1 1 0 0,0-1-1 0 0,-1 0 0 0 0,0 1 1 0 0,1-1-1 0 0,-1 0 0 0 0,0 0 1 0 0,0 1-1 0 0,0-1-23 0 0,-5 8 225 0 0,0-1 0 0 0,-1 0 0 0 0,0 0 0 0 0,-6 6-225 0 0,2-3 51 0 0,-27 28 228 0 0,16-18-169 0 0,1 2-1 0 0,-3 6-109 0 0,24-28-46 0 0,-1-1 0 0 0,1 1-1 0 0,-1 0 1 0 0,1-1 0 0 0,-1 1-1 0 0,1 0 1 0 0,-1-1 0 0 0,1 1-1 0 0,0 0 1 0 0,-1 0 0 0 0,1-1-1 0 0,0 1 1 0 0,0 0 0 0 0,0 0-1 0 0,0 0 1 0 0,-1-1-1 0 0,1 1 1 0 0,0 0 0 0 0,0 0-1 0 0,1 0 1 0 0,-1 0 0 0 0,0-1-1 0 0,0 2 47 0 0,6 3-4381 0 0,5-4-5527 0 0,-8-2 362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0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15531 0 0,'0'0'687'0'0,"0"0"-245"0"0,0 0-100 0 0,0 0 112 0 0,0 0 190 0 0,0 0 131 0 0,0 0-7 0 0,0 0-131 0 0,0 0-149 0 0,0 0-73 0 0,0 0-5 0 0,0 0-30 0 0,0 0-76 0 0,9 0-54 0 0,25 0-24 0 0,4 0 322 0 0,0 1-1 0 0,15 3-547 0 0,-51-3-1577 0 0,-4-1-7390 0 0,0 0-1688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40.6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186 1 12683 0 0,'0'0'6349'0'0,"0"0"-4509"0"0,0 0-1266 0 0,0 0 79 0 0,0 0 126 0 0,0 0 57 0 0,0 0-38 0 0,0 0-174 0 0,0 0-145 0 0,0 0-127 0 0,0 0-91 0 0,-11 2-63 0 0,-86 35 260 0 0,90-33-409 0 0,2-2-41 0 0,0 0-1 0 0,0 0 0 0 0,1 0 1 0 0,-1 1-1 0 0,1 0 1 0 0,0 0-1 0 0,0 0 1 0 0,0 0-1 0 0,0 1 1 0 0,1 0-1 0 0,-1-1 0 0 0,1 1 1 0 0,0 1-1 0 0,0-1 1 0 0,0 0-1 0 0,1 1 1 0 0,-1-1-1 0 0,0 3-7 0 0,6-3 51 0 0,-1 0 0 0 0,0 1 0 0 0,1-1 0 0 0,0 0 0 0 0,0-1 1 0 0,0 1-1 0 0,1 0 0 0 0,-1-1 0 0 0,1 0 0 0 0,0 0 0 0 0,-1 0 0 0 0,1 0 0 0 0,1 0 0 0 0,-1-1 0 0 0,0 0 0 0 0,1 0 0 0 0,0 0-51 0 0,-1 1 32 0 0,103 60 607 0 0,-105-69-5400 0 0,-2 2-775 0 0,0-1-3522 0 0,1 3-193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0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16636 0 0,'0'0'845'0'0,"0"0"26"0"0,0 0-108 0 0,0 0-72 0 0,0 0-54 0 0,0 0-90 0 0,0 0-103 0 0,0 0-147 0 0,0 0-130 0 0,0 0-23 0 0,0 0 68 0 0,0 0 92 0 0,1 5 59 0 0,20 197 1979 0 0,-20-180-1882 0 0,-1-13-3354 0 0,0 1-9197 0 0,0-9 1353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0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14187 0 0,'0'0'1147'0'0,"0"0"-316"0"0,0 0-384 0 0,0 0-203 0 0,0 0 124 0 0,0 0 276 0 0,0 0 232 0 0,0 0 103 0 0,0 0-80 0 0,0 0-167 0 0,0 0-157 0 0,0 0-122 0 0,-2 13-91 0 0,2-10-352 0 0,-6 31 485 0 0,3 0 1 0 0,0 10-496 0 0,5-18 582 0 0,-1-13-1508 0 0,-1 0-4570 0 0,0-13-45 0 0,0 0-4246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1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13027 0 0,'0'0'636'0'0,"0"0"-219"0"0,0 0-213 0 0,0 0-24 0 0,0 0 82 0 0,0 0 149 0 0,0 0 157 0 0,0 0 94 0 0,0 0 59 0 0,0 0-11 0 0,0 0-32 0 0,0 0-53 0 0,0 0-78 0 0,4 8-72 0 0,16 23-48 0 0,-17-28-295 0 0,0 0 1 0 0,0 0-1 0 0,0 0 1 0 0,0-1 0 0 0,0 1-1 0 0,0-1 1 0 0,1 0-1 0 0,-1 0 1 0 0,1 0-1 0 0,0-1 1 0 0,-1 1-1 0 0,1-1 1 0 0,0 0 0 0 0,0 0-1 0 0,2 0-132 0 0,8 3 363 0 0,-1 1-71 0 0,-6-4-210 0 0,-1 1-1 0 0,1 1 1 0 0,-1-1-1 0 0,0 1 1 0 0,0 0-1 0 0,4 3-81 0 0,-9-5 25 0 0,0-1 0 0 0,-1 1 0 0 0,1 0 0 0 0,0 0 0 0 0,0 0-1 0 0,0 0 1 0 0,-1 0 0 0 0,1-1 0 0 0,0 1 0 0 0,-1 0-1 0 0,1 1 1 0 0,-1-1 0 0 0,1 0 0 0 0,-1 0 0 0 0,0 0-1 0 0,1 0 1 0 0,-1 0 0 0 0,0 0 0 0 0,0 0 0 0 0,0 1-1 0 0,0-1 1 0 0,0 0 0 0 0,0 0 0 0 0,0 0 0 0 0,0 0-1 0 0,0 0 1 0 0,-1 1 0 0 0,1-1 0 0 0,0 0 0 0 0,-1 0-1 0 0,1 0 1 0 0,-1 0 0 0 0,1 0 0 0 0,-1 0 0 0 0,1 0-1 0 0,-1 0 1 0 0,0 0 0 0 0,0 0 0 0 0,1 0 0 0 0,-2 0-25 0 0,-13 17 426 0 0,-1-1 0 0 0,-15 14-426 0 0,15-16 34 0 0,1 0 0 0 0,0 2 0 0 0,-6 9-34 0 0,-20 39-1971 0 0,33-51-2971 0 0,0 1-4195 0 0,4-9-442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13115 0 0,'0'0'6756'0'0,"0"0"-5198"0"0,0 0-1397 0 0,0 0-18 0 0,0 0 149 0 0,0 0 154 0 0,0 0 63 0 0,0 0-60 0 0,0 0-164 0 0,0 0-146 0 0,0 0-51 0 0,0 0 27 0 0,0 0 20 0 0,7 3 6 0 0,-2-1-112 0 0,0 0 0 0 0,-1 1 0 0 0,1-1 0 0 0,-1 1 0 0 0,0 0 1 0 0,0 0-1 0 0,0 0 0 0 0,0 1 0 0 0,0-1 0 0 0,-1 1 0 0 0,0 0 0 0 0,3 3-29 0 0,1 5 83 0 0,0-1-1 0 0,1 0 1 0 0,1 0-1 0 0,0-1 0 0 0,0 0 1 0 0,1 0-1 0 0,0-1 1 0 0,1-1-1 0 0,-1 1 1 0 0,2-2-1 0 0,0 1-82 0 0,-12-8 18 0 0,0 0 0 0 0,0 0 0 0 0,0 0 0 0 0,1 0 1 0 0,-1 0-1 0 0,0 0 0 0 0,0 0 0 0 0,0 0 0 0 0,1 0 0 0 0,-1 0 0 0 0,0 0 0 0 0,0 0 0 0 0,0 0 0 0 0,1 0 1 0 0,-1 0-1 0 0,0-1 0 0 0,0 1 0 0 0,0 0 0 0 0,0 0 0 0 0,1 0 0 0 0,-1 0 0 0 0,0 0 0 0 0,0 0 0 0 0,0 0 0 0 0,0-1 1 0 0,1 1-1 0 0,-1 0 0 0 0,0 0 0 0 0,0 0 0 0 0,0 0 0 0 0,0-1 0 0 0,0 1 0 0 0,0 0 0 0 0,0 0 0 0 0,0 0 0 0 0,1 0 1 0 0,-1-1-1 0 0,0 1 0 0 0,0 0 0 0 0,0 0 0 0 0,0 0 0 0 0,0-1 0 0 0,0 1 0 0 0,0 0 0 0 0,0 0-18 0 0,1-18 192 0 0,-3-17-223 0 0,-9-83 62 0 0,8-61 13 0 0,6 178-67 0 0,-1 1 0 0 0,1 0 1 0 0,0 0-1 0 0,0 0 1 0 0,0 0-1 0 0,-1 1 0 0 0,1-1 1 0 0,0 1-1 0 0,0 0 23 0 0,-2-1-4 0 0,35 5 95 0 0,0-3 0 0 0,1 0 1 0 0,-1-2-1 0 0,16-4-91 0 0,-45 4 13 0 0,3 0 39 0 0,-4 0-21 0 0,0-1 1 0 0,0 1-1 0 0,0-1 0 0 0,0 0 0 0 0,0 0 0 0 0,0 0 1 0 0,0-1-1 0 0,1 0-31 0 0,-5-5-69 0 0,-4 5-3821 0 0,-1 3-5099 0 0,2 0-2172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15739 0 0,'0'0'1606'0'0,"0"0"-1142"0"0,0 0-281 0 0,0 0 220 0 0,0 0 293 0 0,0 0 185 0 0,12-3 35 0 0,-5 1-840 0 0,1-1 173 0 0,0 0 1 0 0,0 1-1 0 0,0 0 1 0 0,1 1-1 0 0,-1-1 0 0 0,0 2 1 0 0,1-1-1 0 0,-1 1 1 0 0,1 0-1 0 0,-1 1 1 0 0,4 1-250 0 0,-8-1 65 0 0,0 0 0 0 0,0 0 0 0 0,-1 0 1 0 0,1 1-1 0 0,0 0 0 0 0,-1 0 0 0 0,1 0 1 0 0,-1 0-1 0 0,0 1 0 0 0,0-1 0 0 0,3 3-65 0 0,-6-4 10 0 0,1 0-1 0 0,0 0 1 0 0,0 0-1 0 0,-1 1 0 0 0,1-1 1 0 0,-1 0-1 0 0,1 0 1 0 0,-1 0-1 0 0,0 0 1 0 0,1 1-1 0 0,-1-1 1 0 0,0 0-1 0 0,0 0 0 0 0,0 1 1 0 0,0-1-1 0 0,0 0 1 0 0,0 0-1 0 0,0 1 1 0 0,0-1-1 0 0,0 0 0 0 0,-1 0 1 0 0,1 0-1 0 0,0 1 1 0 0,-1-1-1 0 0,1 0 1 0 0,-1 0-1 0 0,1 0 1 0 0,-1 0-1 0 0,0 0 0 0 0,0 0 1 0 0,1 0-1 0 0,-1 0 1 0 0,0 0-1 0 0,0 0 1 0 0,0 0-1 0 0,0 0 1 0 0,0-1-1 0 0,-1 2-9 0 0,-6 4 21 0 0,0-1 1 0 0,0 1-1 0 0,0-1 0 0 0,-6 2-21 0 0,8-4 1 0 0,0-1-1 0 0,1 2 0 0 0,-1-1 1 0 0,0 1-1 0 0,1 0 1 0 0,0 0-1 0 0,0 0 0 0 0,0 1 1 0 0,1-1-1 0 0,-4 6 0 0 0,8-10-2 0 0,0 0-1 0 0,-1 0 1 0 0,1 1-1 0 0,0-1 1 0 0,0 0-1 0 0,0 0 1 0 0,0 1 0 0 0,0-1-1 0 0,0 0 1 0 0,0 0-1 0 0,0 1 1 0 0,0-1-1 0 0,-1 0 1 0 0,1 0-1 0 0,0 1 1 0 0,0-1-1 0 0,0 0 1 0 0,0 0-1 0 0,1 1 1 0 0,-1-1-1 0 0,0 0 1 0 0,0 0-1 0 0,0 1 1 0 0,0-1-1 0 0,0 0 1 0 0,0 0-1 0 0,0 1 1 0 0,0-1 0 0 0,1 0-1 0 0,-1 0 1 0 0,0 1-1 0 0,0-1 1 0 0,0 0-1 0 0,1 0 3 0 0,10 4 57 0 0,16-2 175 0 0,-24-2-209 0 0,32-2-204 0 0,0 0 1 0 0,-1-3-1 0 0,5-1 181 0 0,-9 0-4323 0 0,0-1-4097 0 0,-19 5-3108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 0 0 0,'0'0'815'0'0,"0"0"353"0"0,0 0 402 0 0,0 0 298 0 0,0 0 205 0 0,0 0 34 0 0,0 0-234 0 0,0 0-292 0 0,0 0-302 0 0,0 0-254 0 0,0 0-134 0 0,-2-1-67 0 0,-3-6 1516 0 0,13 8 2162 0 0,15 3-3674 0 0,155-8-64 0 0,-178 4-712 0 0,0 0 9 0 0,0 0 1 0 0,0 0-13 0 0,0 0-17 0 0,-25 0-5652 0 0,15 3 166 0 0,3 1-1466 0 0,4-2-850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1216 0 0,'0'0'1659'0'0,"0"0"-293"0"0,0 0-103 0 0,0 0 160 0 0,0 0 249 0 0,0 0 38 0 0,0 0-210 0 0,0 0-346 0 0,0 0-266 0 0,0 0-64 0 0,0 0 76 0 0,0 0 103 0 0,0 0 31 0 0,1 3-77 0 0,0-2-888 0 0,-1 0-1 0 0,0 0 1 0 0,1 0-1 0 0,-1 0 1 0 0,1-1-1 0 0,-1 1 1 0 0,1 0-1 0 0,-1 0 1 0 0,1-1-1 0 0,0 1 1 0 0,-1 0-1 0 0,1-1 1 0 0,0 1-1 0 0,-1-1 0 0 0,1 1 1 0 0,0 0-1 0 0,0-1 1 0 0,0 0-1 0 0,-1 1 1 0 0,1-1-1 0 0,0 0 1 0 0,0 1-1 0 0,0-1 1 0 0,0 0-1 0 0,0 0-68 0 0,30 0 1370 0 0,-2-3-940 0 0,36-3-1420 0 0,28 1 990 0 0,-93 5-1424 0 0,0 0-3035 0 0,0 1-165 0 0,0-1-5896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7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20 8970 0 0,'0'0'1017'0'0,"0"0"-126"0"0,0 0 138 0 0,0 0 323 0 0,0 0 231 0 0,0 0 31 0 0,0 0-189 0 0,0 0-291 0 0,0 0-305 0 0,0 0-235 0 0,0 0-148 0 0,0 0-89 0 0,0 0-35 0 0,-5-2 1655 0 0,28 4-1520 0 0,0-1 0 0 0,0-2 0 0 0,0 0 0 0 0,-1-1 0 0 0,7-3-457 0 0,4 1 649 0 0,32 0-649 0 0,-65 4 110 0 0,0 0 53 0 0,0 0 32 0 0,0 0-2 0 0,0 0-29 0 0,0 0-21 0 0,0 0-26 0 0,0 0-29 0 0,0 0-6 0 0,-2-2-2807 0 0,0 1-8308 0 0,2 1 8148 0 0,0-1-8201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18684 0 0,'0'0'867'0'0,"0"0"-262"0"0,0 0-106 0 0,0 0 79 0 0,0 0 115 0 0,0 0 85 0 0,0 0-32 0 0,0 0-152 0 0,0 0-227 0 0,0 0-207 0 0,0 0-151 0 0,0 0-65 0 0,0 0-13 0 0,-5 9 57 0 0,8 60 880 0 0,-3 9-868 0 0,0-30-119 0 0,0-48-130 0 0,0 0-187 0 0,0 0-283 0 0,-1 0-2772 0 0,0 0 98 0 0,0-1-3632 0 0,1 1-2854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8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15483 0 0,'0'0'334'0'0,"0"0"-69"0"0,0 0 32 0 0,0 0 134 0 0,0 0 167 0 0,0 0 111 0 0,0 0-6 0 0,0 0-158 0 0,0 0-180 0 0,0 0-157 0 0,0 0-106 0 0,0 0-34 0 0,-8 1-1 0 0,-23 5 20 0 0,28-5-52 0 0,1 1 1 0 0,-1-1-1 0 0,1 1 0 0 0,-1 0 1 0 0,1-1-1 0 0,0 1 1 0 0,0 0-1 0 0,0 0 1 0 0,0 1-1 0 0,0-1 1 0 0,1 0-1 0 0,-1 1 0 0 0,0-1 1 0 0,1 1-1 0 0,0-1 1 0 0,0 1-1 0 0,-1 2-35 0 0,-2 3 142 0 0,-5 9 123 0 0,2 0 1 0 0,0 0 0 0 0,0 1-1 0 0,1 3-265 0 0,3-11 68 0 0,1 0-1 0 0,0 0 0 0 0,1 0 0 0 0,0 0 0 0 0,1 1 0 0 0,0-1 0 0 0,0 0 0 0 0,2 6-67 0 0,-2-12-13 0 0,2 1 0 0 0,-1-1 0 0 0,0 1 0 0 0,1-1 0 0 0,0 0 0 0 0,0 1 0 0 0,0-1 0 0 0,0 0 0 0 0,1 0 0 0 0,-1-1 0 0 0,1 1 0 0 0,0 0 0 0 0,1-1 0 0 0,-1 0 1 0 0,0 0-1 0 0,1 0 0 0 0,0 0 0 0 0,-1 0 0 0 0,1-1 0 0 0,0 1 0 0 0,1-1 0 0 0,-1 0 0 0 0,0-1 0 0 0,1 1 0 0 0,0 0 13 0 0,7 1-808 0 0,-1 0 1 0 0,1-1-1 0 0,-1 0 0 0 0,5 0 808 0 0,43 1-10268 0 0,-44-3 1486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40.8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15427 0 0,'0'0'2253'0'0,"0"0"-833"0"0,0 0-221 0 0,0 0 175 0 0,0 0 43 0 0,0 0-118 0 0,0 0-271 0 0,0 0-329 0 0,0 0-260 0 0,0 0-192 0 0,0 0-83 0 0,0 0-4 0 0,0 0 45 0 0,-5 19 1023 0 0,-5 81-1166 0 0,9-99 1414 0 0,1 1-4132 0 0,0-2-15983 0 0,0 0 9837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8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17764 0 0,'0'0'255'0'0,"0"0"-101"0"0,0 0 14 0 0,0 0 150 0 0,0 0 112 0 0,0 0 105 0 0,0 0 29 0 0,0 0-30 0 0,0 0-30 0 0,0 0-53 0 0,12 9-58 0 0,38 29-73 0 0,-47-35-258 0 0,1 0 1 0 0,-1 1-1 0 0,1-1 0 0 0,-1 1 0 0 0,0 0 1 0 0,-1 0-1 0 0,1 0 0 0 0,-1 0 0 0 0,0 1 0 0 0,1-1 1 0 0,-2 1-1 0 0,1-1 0 0 0,0 4-62 0 0,3 8 203 0 0,-1-7-172 0 0,-1 1 0 0 0,0-1-1 0 0,0 1 1 0 0,-1 0-1 0 0,-1 0 1 0 0,0 0 0 0 0,0 0-1 0 0,-1 0 1 0 0,0 0 0 0 0,-1 0-1 0 0,0 0 1 0 0,0 0-1 0 0,-1 0 1 0 0,0 0 0 0 0,-1-1-1 0 0,0 1 1 0 0,-1-1 0 0 0,0 1-1 0 0,0-1 1 0 0,-1 0 0 0 0,-1-1-1 0 0,1 1 1 0 0,-1-1-1 0 0,0 0 1 0 0,-1-1 0 0 0,0 1-1 0 0,0-1 1 0 0,-1-1 0 0 0,0 1-1 0 0,-2 0-30 0 0,10-7-50 0 0,0 0 1 0 0,0 0-1 0 0,0 0 0 0 0,0 0 0 0 0,0 1 0 0 0,0-1 0 0 0,0 0 0 0 0,-1 0 1 0 0,1 0-1 0 0,0 0 0 0 0,0 0 0 0 0,0 0 0 0 0,0 0 0 0 0,0 0 1 0 0,0 0-1 0 0,-1 0 0 0 0,1 0 0 0 0,0 0 0 0 0,0 0 0 0 0,0 0 1 0 0,0 1-1 0 0,0-1 0 0 0,-1 0 0 0 0,1 0 0 0 0,0 0 0 0 0,0-1 0 0 0,0 1 1 0 0,0 0-1 0 0,0 0 0 0 0,-1 0 0 0 0,1 0 0 0 0,0 0 0 0 0,0 0 1 0 0,0 0-1 0 0,0 0 0 0 0,0 0 0 0 0,0 0 0 0 0,-1 0 0 0 0,1 0 1 0 0,0 0-1 0 0,0 0 0 0 0,0-1 0 0 0,0 1 0 0 0,0 0 0 0 0,0 0 0 0 0,0 0 1 0 0,0 0 49 0 0,-1-8-7574 0 0,1 6 3597 0 0,0-2-6451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9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82 13827 0 0,'0'0'345'0'0,"0"0"-101"0"0,0 0-42 0 0,0 0 110 0 0,0 0 189 0 0,0 0 235 0 0,0 0 153 0 0,0 0-8 0 0,-1-12-117 0 0,-7-35-202 0 0,8 46-529 0 0,0 0 1 0 0,0 0-1 0 0,0 0 1 0 0,-1 0-1 0 0,1 0 1 0 0,0 0-1 0 0,0 0 1 0 0,-1 0-1 0 0,1 0 0 0 0,-1 0 1 0 0,1 1-1 0 0,-1-1 1 0 0,1 0-1 0 0,-1 0 1 0 0,0 0-1 0 0,1 1 1 0 0,-1-1-1 0 0,0 0 1 0 0,0 0-1 0 0,0 1 1 0 0,1-1-1 0 0,-1 1 0 0 0,0-1 1 0 0,0 1-1 0 0,0-1 1 0 0,0 1-1 0 0,0 0 1 0 0,0-1-1 0 0,0 1 1 0 0,0 0-1 0 0,0 0 1 0 0,0-1-1 0 0,0 1 1 0 0,0 0-1 0 0,0 0 1 0 0,0 0-1 0 0,0 0 0 0 0,0 1-33 0 0,-1-1 37 0 0,0 0-1 0 0,0 1 1 0 0,0-1-1 0 0,0 1 1 0 0,0 0-1 0 0,1 0 0 0 0,-1-1 1 0 0,0 1-1 0 0,0 0 1 0 0,1 0-1 0 0,-1 1 1 0 0,1-1-1 0 0,-1 0 0 0 0,0 2-36 0 0,-2 3 72 0 0,1 0-1 0 0,0 0 0 0 0,0 1 0 0 0,1-1 0 0 0,-1 1 0 0 0,1 0 0 0 0,1-1 0 0 0,-1 1 0 0 0,1 0 0 0 0,1 0-71 0 0,-3 73 811 0 0,3-67-645 0 0,0 2 117 0 0,2 0 0 0 0,0 0 0 0 0,2 6-283 0 0,-1-8 198 0 0,-1-1-1 0 0,0 1 1 0 0,-1 0 0 0 0,0 0-1 0 0,-1 0-197 0 0,-1-12 12 0 0,1 1-1 0 0,0-1 0 0 0,-1 0 0 0 0,1 0 1 0 0,-1 0-1 0 0,1 0 0 0 0,-1 0 1 0 0,1 1-1 0 0,-1-1 0 0 0,0 0 0 0 0,1 0 1 0 0,-1-1-1 0 0,0 1 0 0 0,0 0 1 0 0,0 0-1 0 0,0 0 0 0 0,0 0 0 0 0,0-1 1 0 0,0 1-1 0 0,0 0 0 0 0,0-1-11 0 0,-10 6-2482 0 0,1 0-5848 0 0,8-4-2575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12235 0 0,'0'0'122'0'0,"0"0"-159"0"0,0 0 132 0 0,0 0 449 0 0,0 0 361 0 0,0 0 174 0 0,0 0-29 0 0,14-3-219 0 0,107-25 886 0 0,-51 14-520 0 0,-29 7-568 0 0,-1-2 0 0 0,31-11-629 0 0,-71 20 33 0 0,0 0 0 0 0,0 0 0 0 0,1 0 0 0 0,-1 0 0 0 0,0 0 0 0 0,0 0-1 0 0,0 0 1 0 0,0 0 0 0 0,0 0 0 0 0,0 0 0 0 0,0 0 0 0 0,0 0-1 0 0,0 0 1 0 0,0 0 0 0 0,0 0 0 0 0,0-1 0 0 0,0 1 0 0 0,0 0-1 0 0,0 0 1 0 0,0 0 0 0 0,0 0 0 0 0,1 0 0 0 0,-1 0 0 0 0,0 0-1 0 0,0 0 1 0 0,0 0 0 0 0,0 0 0 0 0,0 0 0 0 0,0 0 0 0 0,0 0-1 0 0,0 0 1 0 0,0 0 0 0 0,0-1 0 0 0,0 1 0 0 0,0 0 0 0 0,0 0-1 0 0,0 0 1 0 0,0 0 0 0 0,0 0 0 0 0,0 0 0 0 0,0 0 0 0 0,0 0-1 0 0,0 0 1 0 0,0 0 0 0 0,0 0 0 0 0,0 0 0 0 0,-1 0 0 0 0,1 0-1 0 0,0 0 1 0 0,0-1 0 0 0,0 1 0 0 0,0 0 0 0 0,0 0 0 0 0,0 0 0 0 0,0 0-1 0 0,0 0 1 0 0,0 0 0 0 0,0 0 0 0 0,0 0 0 0 0,0 0 0 0 0,0 0-1 0 0,0 0 1 0 0,0 0 0 0 0,0 0 0 0 0,0 0 0 0 0,0 0 0 0 0,-1 0-1 0 0,1 0 1 0 0,0 0 0 0 0,0 0-33 0 0,-9-3 459 0 0,8 3-466 0 0,0 0 1 0 0,0 0-1 0 0,0 0 1 0 0,0 0-1 0 0,0 0 1 0 0,0 0-1 0 0,0 0 1 0 0,-1 0-1 0 0,1 0 1 0 0,0 1-1 0 0,0-1 1 0 0,0 0-1 0 0,0 1 1 0 0,0-1-1 0 0,0 1 1 0 0,0-1-1 0 0,0 1 1 0 0,0-1-1 0 0,0 1 1 0 0,0 0 6 0 0,-3 4 13 0 0,0 1 0 0 0,1-1 0 0 0,-1 1 0 0 0,1 0 1 0 0,1 0-1 0 0,-1 0 0 0 0,1 0 0 0 0,0 1 0 0 0,1-1 0 0 0,-1 0 1 0 0,1 1-1 0 0,0-1 0 0 0,1 1 0 0 0,0-1 0 0 0,0 1 0 0 0,0 0 1 0 0,1-1-1 0 0,0 2-13 0 0,-1-4-66 0 0,1-1 0 0 0,0 1 0 0 0,0-1-1 0 0,0 1 1 0 0,0-1 0 0 0,0 0 0 0 0,1 0 0 0 0,0 1 0 0 0,-1-1 0 0 0,1 0 0 0 0,0 0 0 0 0,1 0-1 0 0,-1-1 1 0 0,0 1 0 0 0,1-1 0 0 0,0 1 0 0 0,-1-1 0 0 0,1 0 0 0 0,0 0 0 0 0,0 0 0 0 0,0 0-1 0 0,0 0 1 0 0,1-1 0 0 0,-1 1 0 0 0,0-1 0 0 0,1 0 0 0 0,-1 0 0 0 0,1 0 0 0 0,-1-1 0 0 0,1 1 0 0 0,0-1-1 0 0,-1 0 1 0 0,2 0 66 0 0,3 0-1553 0 0,12 0-9235 0 0,-14-1 1450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0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12547 0 0,'0'0'2808'0'0,"0"0"-1717"0"0,0 0-659 0 0,0 0-192 0 0,0 0-105 0 0,0 0 42 0 0,0 0 141 0 0,0 0 134 0 0,0 0 63 0 0,0 0-39 0 0,0 0-75 0 0,0 0-75 0 0,0 0-82 0 0,5 7-63 0 0,9 12-241 0 0,2 0-1 0 0,0-1 1 0 0,0-1 0 0 0,2-1 0 0 0,1 1 60 0 0,-12-12-828 0 0,-1 0-1657 0 0,-2-2-2423 0 0,-1-1-5305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0 11154 0 0,'0'0'1490'0'0,"0"0"-410"0"0,0 0-210 0 0,0 0 9 0 0,0 0 64 0 0,0 0 33 0 0,0 0 0 0 0,0 0-109 0 0,0 0-180 0 0,0 0-163 0 0,0 0-132 0 0,-12 9-92 0 0,-89 72 377 0 0,94-75-846 0 0,1-1 0 0 0,0 1-1 0 0,0 1 1 0 0,0-1 0 0 0,1 1-1 0 0,-3 4 170 0 0,2 1-4525 0 0,2 1-4163 0 0,4-10 1102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0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12275 0 0,'0'0'958'0'0,"0"0"-48"0"0,0 0 97 0 0,0 0 174 0 0,0 0 90 0 0,0 0-58 0 0,0 0-202 0 0,0 0-243 0 0,0 0-207 0 0,12 7-142 0 0,38 26-54 0 0,-48-32-322 0 0,0 0 0 0 0,0 0-1 0 0,-1 1 1 0 0,1-1-1 0 0,-1 1 1 0 0,1-1 0 0 0,-1 1-1 0 0,1 0 1 0 0,-1-1 0 0 0,0 1-1 0 0,0 0 1 0 0,0 0 0 0 0,0 0-1 0 0,0 0 1 0 0,-1 0-1 0 0,1 0 1 0 0,0 0 0 0 0,-1 0-1 0 0,1 0 1 0 0,-1 1 0 0 0,0-1-1 0 0,0 0 1 0 0,0 0-1 0 0,0 1-42 0 0,0 6 163 0 0,1 0-160 0 0,-1 0 0 0 0,0 0-1 0 0,0 0 1 0 0,-1 0 0 0 0,0 0 0 0 0,-1 0 0 0 0,0-1 0 0 0,-1 1 0 0 0,1 0-1 0 0,-1-1 1 0 0,-1 1 0 0 0,0-1 0 0 0,0 0 0 0 0,-2 2-3 0 0,-11 15-4196 0 0,-3-1-4039 0 0,16-19-2339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1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39 18260 0 0,'0'0'596'0'0,"0"0"25"0"0,0 0 60 0 0,0 0 89 0 0,0 0 76 0 0,0 0 41 0 0,0 0-51 0 0,0 0-145 0 0,0 0-152 0 0,0 0-134 0 0,0 0-105 0 0,0 0-83 0 0,-2-7-70 0 0,-3-24-59 0 0,6 36 10 0 0,1 6 62 0 0,0 0-1 0 0,0 1 0 0 0,-1 5-159 0 0,-2 36 293 0 0,-1-19-64 0 0,3 24-229 0 0,0-48-22 0 0,0 0 0 0 0,1 0 0 0 0,0-1 0 0 0,0 1 0 0 0,1 0 0 0 0,0-1 0 0 0,5 9 22 0 0,-8-17-1406 0 0,0 0 3799 0 0,1 0-5363 0 0,-1-1-2419 0 0,0 0-3730 0 0,0-1-1218 0 0</inkml:trace>
  <inkml:trace contextRef="#ctx0" brushRef="#br0" timeOffset="1">133 67 14299 0 0,'0'0'1240'0'0,"0"0"-173"0"0,0 0-217 0 0,0 0-58 0 0,0 0 21 0 0,0 0 36 0 0,0 0-43 0 0,0 0-132 0 0,0 0-170 0 0,0 0-132 0 0,0 0-71 0 0,0 0-35 0 0,0 0-26 0 0,10 4-19 0 0,3 2-73 0 0,-1 1-1 0 0,0 0 0 0 0,0 1 0 0 0,-1 0 0 0 0,6 6-147 0 0,1 3 84 0 0,-8-7-234 0 0,1 1 0 0 0,-1-2-1 0 0,2 1 1 0 0,0-2 0 0 0,0 1-1 0 0,0-2 1 0 0,1 0 0 0 0,8 4 150 0 0,-16-10-2082 0 0,-4-1-2045 0 0,0 0-3646 0 0,-1 0-1157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1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5593 0 0,'0'0'2131'0'0,"0"0"59"0"0,0 0-200 0 0,0 0-232 0 0,0 0-246 0 0,0 0-184 0 0,0 0-137 0 0,0 0-136 0 0,0 0-148 0 0,0 0-156 0 0,0 0-104 0 0,0 0-90 0 0,-13 8-64 0 0,10-6-480 0 0,-37 25 1251 0 0,-26 24-1264 0 0,60-46-1235 0 0,-27 25 3941 0 0,19-12-6526 0 0,10-10-1899 0 0,1 0-3496 0 0,3-6 3118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14227 0 0,'0'0'798'0'0,"0"0"-120"0"0,0 0-208 0 0,0 0-98 0 0,0 0 35 0 0,0 0 145 0 0,0 0 156 0 0,0 0 91 0 0,0 0-3 0 0,0 0-71 0 0,0 0-87 0 0,0 0-67 0 0,0 0-54 0 0,9 7-54 0 0,-9-7-461 0 0,15 11 319 0 0,1-1 1 0 0,0 0-1 0 0,0-1 0 0 0,7 1-321 0 0,21 7 461 0 0,-12-6-180 0 0,-2 1 0 0 0,9 6-281 0 0,-38-17 12 0 0,-1-1 1 0 0,1 1-1 0 0,0-1 1 0 0,-1 1 0 0 0,1-1-1 0 0,-1 1 1 0 0,1-1-1 0 0,-1 1 1 0 0,1 0-1 0 0,-1-1 1 0 0,0 1 0 0 0,1 0-1 0 0,-1-1 1 0 0,0 1-1 0 0,1 0 1 0 0,-1-1-1 0 0,0 1 1 0 0,0 0 0 0 0,0 0-1 0 0,1 0 1 0 0,-1-1-1 0 0,0 1 1 0 0,0 0-1 0 0,0 0 1 0 0,0-1 0 0 0,0 1-1 0 0,-1 0 1 0 0,1 0-1 0 0,0-1 1 0 0,0 1-1 0 0,0 0 1 0 0,-1 0 0 0 0,1-1-1 0 0,0 1 1 0 0,-1 0-1 0 0,1-1 1 0 0,-1 1-1 0 0,1 0 1 0 0,-1-1 0 0 0,1 1-1 0 0,-1-1 1 0 0,0 1-13 0 0,-26 29 429 0 0,21-24-399 0 0,-56 52 355 0 0,32-31-383 0 0,2 1 0 0 0,0 1-1 0 0,-9 15-1 0 0,30-28-990 0 0,6-10-2485 0 0,0 0-4674 0 0,1-4-3292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2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75 10778 0 0,'0'0'806'0'0,"0"0"-266"0"0,0 0 129 0 0,0 0 372 0 0,0 0 311 0 0,0 0 115 0 0,0 0-149 0 0,0 0-273 0 0,0 0-246 0 0,0 0-151 0 0,0 0-121 0 0,0 0-98 0 0,0 0-97 0 0,-3 0-76 0 0,-5-2 62 0 0,9 1 815 0 0,15 0 1500 0 0,3 0-2822 0 0,483-22 1005 0 0,-331 19-647 0 0,-22 0-10 0 0,379-18 162 0 0,-503 20-308 0 0,0 1-17 0 0,1-2 1 0 0,22-5 3 0 0,-106 5-10215 0 0,44 3 3466 0 0,3 0-3660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21.3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7 632 0 0,'0'0'1052'0'0,"0"0"-23"0"0,0 0 133 0 0,0 0 265 0 0,0 0 218 0 0,0 0 78 0 0,0 0-120 0 0,0 0-160 0 0,0 0-174 0 0,0 0-140 0 0,0 0-86 0 0,-2-2-113 0 0,-4-3-855 0 0,14 8 6420 0 0,14 4-6091 0 0,0 0 1 0 0,1-2 0 0 0,0 0-1 0 0,0-2 1 0 0,1 0 0 0 0,-1-2-1 0 0,3 0-404 0 0,31 3 361 0 0,340 11 695 0 0,710 4-199 0 0,-416-3-581 0 0,203 13 38 0 0,-10-46 118 0 0,90 14-268 0 0,-137-3-61 0 0,-480 33-119 0 0,-357-27-4735 0 0,-16 1-9991 0 0,12 0 5199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42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7 25341 0 0,'0'0'882'0'0,"0"0"-59"0"0,0 0-8 0 0,0 0 21 0 0,0 0-39 0 0,0 0-122 0 0,0 0-137 0 0,0 0-149 0 0,0 0-94 0 0,0 0-62 0 0,0 0-70 0 0,0 0-47 0 0,0 0-71 0 0,0-3-30 0 0,-4-1-349 0 0,1 18-3375 0 0,0 1-8424 0 0,3-13-245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16 13971 0 0,'0'0'931'0'0,"0"0"-72"0"0,0 0-60 0 0,0 0 118 0 0,0 0 154 0 0,0 0 119 0 0,0 0-24 0 0,0 0-185 0 0,0 0-240 0 0,0 0-239 0 0,0 0-190 0 0,0 0-164 0 0,0-3-115 0 0,0-9-96 0 0,0 18 198 0 0,-2 40 580 0 0,-3 15 77 0 0,2 9-792 0 0,3-14-5999 0 0,0-54-477 0 0,-1 0-4673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3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17620 0 0,'0'0'138'0'0,"0"0"-131"0"0,0 0-71 0 0,0 0 73 0 0,0 0 113 0 0,0 0 109 0 0,0 0 59 0 0,0 0-11 0 0,-6 12-64 0 0,-20 37-74 0 0,24-47-124 0 0,1 1-1 0 0,0-1 1 0 0,-1 0 0 0 0,1 1-1 0 0,0-1 1 0 0,1 1 0 0 0,-1-1-1 0 0,0 1 1 0 0,1 0 0 0 0,0-1-1 0 0,-1 1 1 0 0,1 0 0 0 0,0-1-1 0 0,0 1 1 0 0,1-1 0 0 0,-1 1-1 0 0,0 0 1 0 0,1-1 0 0 0,0 1-1 0 0,-1-1 1 0 0,1 1 0 0 0,0-1-1 0 0,1 1 1 0 0,-1-1 0 0 0,0 0-1 0 0,0 1 1 0 0,1-1 0 0 0,0 0-1 0 0,-1 0 1 0 0,1 0 0 0 0,0 0-1 0 0,0 0 1 0 0,0-1 0 0 0,1 1-17 0 0,-1 0 107 0 0,1 0 0 0 0,0-1 0 0 0,0 0 0 0 0,0 1 0 0 0,-1-1 0 0 0,2 0 0 0 0,-1 0 0 0 0,0 0 0 0 0,0-1 0 0 0,0 1 0 0 0,0-1 0 0 0,0 0 0 0 0,1 0 0 0 0,-1 0 0 0 0,0 0 0 0 0,0 0 0 0 0,0-1 0 0 0,0 0 0 0 0,0 1 0 0 0,1-1 0 0 0,-1 0 0 0 0,0-1 0 0 0,-1 1 0 0 0,2-1-107 0 0,0 0 143 0 0,0-1-1 0 0,0 1 0 0 0,0-1 0 0 0,-1 0 0 0 0,0 0 1 0 0,1-1-1 0 0,-1 1 0 0 0,0-1 0 0 0,0 0 1 0 0,-1 1-1 0 0,1-1 0 0 0,-1 0 0 0 0,1-3-142 0 0,-2 5 10 0 0,0 0 0 0 0,-1-1 0 0 0,1 1 0 0 0,-1-1 0 0 0,1 1 0 0 0,-1-1 0 0 0,0 1 0 0 0,0-1 0 0 0,0 1 0 0 0,0 0 0 0 0,-1-1 0 0 0,1 1 0 0 0,-1-1 0 0 0,1 1 0 0 0,-1-1 0 0 0,0 1-1 0 0,0 0 1 0 0,0 0 0 0 0,0-1 0 0 0,0 1 0 0 0,-1 0 0 0 0,1 0 0 0 0,-1 0 0 0 0,1 0 0 0 0,-2 0-10 0 0,-26-24-2074 0 0,14 16-6769 0 0,12 9-1204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3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15075 0 0,'0'0'432'0'0,"0"0"-314"0"0,0 0-157 0 0,0 0 115 0 0,0 0 283 0 0,0 0 302 0 0,0 0 142 0 0,0 0-37 0 0,0 0-158 0 0,0 0-116 0 0,0 0-81 0 0,12 3-55 0 0,94 28 957 0 0,-85-26-943 0 0,26 8 36 0 0,-43-12-384 0 0,-1 0 1 0 0,0 1-1 0 0,1-1 1 0 0,-1 1 0 0 0,0 0-1 0 0,0 0 1 0 0,0 0 0 0 0,0 0-1 0 0,0 0 1 0 0,0 1-1 0 0,-1 0-22 0 0,-1-3 42 0 0,-1 1-1 0 0,1 0 0 0 0,-1 0 0 0 0,0 0 0 0 0,1 0 1 0 0,-1 0-1 0 0,0 0 0 0 0,0 0 0 0 0,0 0 0 0 0,0 0 1 0 0,0 0-1 0 0,0 0 0 0 0,0 0 0 0 0,0 0 0 0 0,0 0 1 0 0,0 0-1 0 0,-1 0 0 0 0,1 0 0 0 0,0 0 0 0 0,-1 0 1 0 0,1 0-1 0 0,0 0 0 0 0,-1 0 0 0 0,0 0 0 0 0,1 0 1 0 0,-1 0-1 0 0,1-1 0 0 0,-1 1 0 0 0,0 0 0 0 0,0 0 1 0 0,0 0-42 0 0,-29 27 660 0 0,22-22-582 0 0,-3 4 6 0 0,-14 11-16 0 0,1 2 1 0 0,1 0 0 0 0,1 2-1 0 0,-5 8-68 0 0,26-32-75 0 0,1-1 0 0 0,0 0 0 0 0,0 1 0 0 0,-1-1 0 0 0,1 0-1 0 0,0 1 1 0 0,0-1 0 0 0,0 0 0 0 0,-1 1 0 0 0,1-1 0 0 0,0 1-1 0 0,0-1 1 0 0,0 0 0 0 0,0 1 0 0 0,0-1 0 0 0,0 1 0 0 0,0-1-1 0 0,0 0 1 0 0,0 1 0 0 0,0-1 0 0 0,0 1 0 0 0,0-1 0 0 0,0 1-1 0 0,0-1 1 0 0,0 0 0 0 0,1 1 75 0 0,1 1-3602 0 0,2-2-3287 0 0,-1 0-3855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4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16828 0 0,'0'0'701'0'0,"0"0"-187"0"0,0 0-92 0 0,0 0 94 0 0,0 0 141 0 0,0 0 97 0 0,0 0 16 0 0,0 0-113 0 0,0 0-213 0 0,0 0-174 0 0,0 0-95 0 0,0 0-29 0 0,12 0-35 0 0,78 2 722 0 0,-17 0-3876 0 0,-30-2-6628 0 0,-35 0-837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15179 0 0,'0'0'1267'0'0,"0"0"-129"0"0,0 0-75 0 0,0 0-14 0 0,0 0-62 0 0,0 0-117 0 0,0 0-209 0 0,0 0-261 0 0,0 0-214 0 0,0 0-86 0 0,0 0 25 0 0,0 0 68 0 0,0 5 74 0 0,-1 13 110 0 0,1 1 0 0 0,2 0 0 0 0,-1-1 0 0 0,4 13-377 0 0,-3-25-568 0 0,1 16 693 0 0,-3-16-3117 0 0,-2-1-3303 0 0,1-3-4287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18068 0 0,'0'0'852'0'0,"0"0"-120"0"0,0 0-180 0 0,0 0-45 0 0,0 0-32 0 0,0 0-52 0 0,0 0-35 0 0,0 0-51 0 0,0 0-64 0 0,0 0 0 0 0,0 0 5 0 0,0 0-30 0 0,0 0-41 0 0,1 7-47 0 0,-1-7-164 0 0,5 23-357 0 0,-2 1 0 0 0,0-1 0 0 0,-2 18 361 0 0,-3-31-3413 0 0,-1-4-6921 0 0,2-4 1395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5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16379 0 0,'0'0'527'0'0,"0"0"-164"0"0,0 0-152 0 0,0 0-9 0 0,0 0 48 0 0,0 0 79 0 0,0 0 51 0 0,0 0-2 0 0,0 0-13 0 0,0 0-11 0 0,0 0 23 0 0,0 0 26 0 0,0 0-26 0 0,7 5-31 0 0,9 4 191 0 0,1 0 0 0 0,1-1 0 0 0,17 5-537 0 0,-27-10 158 0 0,0 0 0 0 0,0 0 1 0 0,-1 0-1 0 0,1 1 0 0 0,-1 0 0 0 0,5 4-158 0 0,-11-7 25 0 0,0 0-1 0 0,0-1 0 0 0,0 1 1 0 0,0 0-1 0 0,0 0 0 0 0,0 0 1 0 0,0 0-1 0 0,0 0 0 0 0,-1 0 1 0 0,1 0-1 0 0,0 1 0 0 0,-1-1 1 0 0,1 0-1 0 0,-1 0 0 0 0,1 0 1 0 0,-1 1-1 0 0,0-1 0 0 0,0 0 1 0 0,1 1-1 0 0,-1-1 0 0 0,0 0 1 0 0,0 0-1 0 0,0 1 0 0 0,0-1 1 0 0,0 0-1 0 0,-1 1 0 0 0,1-1 0 0 0,0 0 1 0 0,-1 0-1 0 0,1 1 0 0 0,-1-1 1 0 0,1 0-1 0 0,-1 0 0 0 0,1 0 1 0 0,-1 0-1 0 0,0 0 0 0 0,0 1 1 0 0,1-1-1 0 0,-1-1 0 0 0,0 1 1 0 0,0 0-1 0 0,0 0 0 0 0,0 0 1 0 0,0 0-1 0 0,-1 0-24 0 0,-68 56 606 0 0,40-33-3907 0 0,1 0-8132 0 0,23-19 665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18020 0 0,'0'0'413'0'0,"0"0"-239"0"0,0 0-188 0 0,0 0 52 0 0,0 0 192 0 0,0 0 222 0 0,0 0 122 0 0,0 0-21 0 0,0 0-103 0 0,0 0-113 0 0,0 0-91 0 0,5 13-45 0 0,-1-3-160 0 0,0 1 46 0 0,0 0-1 0 0,1 0 1 0 0,0 0-1 0 0,1-1 1 0 0,0 0-1 0 0,1 0 1 0 0,7 8-87 0 0,-14-18 18 0 0,18 16 498 0 0,-17-15-451 0 0,-1-1 0 0 0,1 1 0 0 0,0-1-1 0 0,-1 1 1 0 0,1-1 0 0 0,0 1-1 0 0,-1-1 1 0 0,1 1 0 0 0,0-1-1 0 0,0 0 1 0 0,-1 1 0 0 0,1-1-1 0 0,0 0 1 0 0,0 0 0 0 0,0 0-1 0 0,0 0 1 0 0,-1 0 0 0 0,1 0-1 0 0,0 0 1 0 0,0 0 0 0 0,0 0-1 0 0,0 0 1 0 0,-1 0 0 0 0,1 0 0 0 0,0 0-1 0 0,0-1-64 0 0,0-2 66 0 0,0-1-1 0 0,0 0 1 0 0,-1 1-1 0 0,1-1 0 0 0,-1 0 1 0 0,0 0-1 0 0,0 1 1 0 0,0-1-1 0 0,-1 0 1 0 0,0-3-66 0 0,1 3 28 0 0,-12-71 93 0 0,8 54-63 0 0,0 0 0 0 0,2 0 0 0 0,0-12-58 0 0,2 33 2 0 0,0-1 0 0 0,1 1 0 0 0,-1-1 0 0 0,1 1 0 0 0,-1-1 0 0 0,1 1 0 0 0,-1-1 0 0 0,1 1 0 0 0,0-1 0 0 0,-1 1 0 0 0,1 0 0 0 0,-1-1 0 0 0,1 1 0 0 0,0 0 0 0 0,-1 0 0 0 0,1-1 0 0 0,0 1 0 0 0,-1 0 0 0 0,1 0 0 0 0,0 0 0 0 0,-1 0 0 0 0,1 0 0 0 0,0 0 0 0 0,0 0 0 0 0,-1 0 0 0 0,1 0-2 0 0,24 0 169 0 0,-21 0-123 0 0,34-2 597 0 0,34-5-643 0 0,-34 2 255 0 0,33 0-255 0 0,-71 5-29 0 0,0 0-31 0 0,-5-1-6129 0 0,0 1-2120 0 0,3 0-2720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6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13379 0 0,'0'0'679'0'0,"0"0"-309"0"0,0 0-66 0 0,0 0 295 0 0,0 0 280 0 0,0 0 127 0 0,0 0-69 0 0,0 0-223 0 0,0 0-236 0 0,12 1-152 0 0,36 6-51 0 0,-45-7-224 0 0,0 0 0 0 0,-1 1 0 0 0,1 0 0 0 0,0-1 0 0 0,0 1 0 0 0,-1 0 0 0 0,1 0 0 0 0,-1 0 0 0 0,1 1 0 0 0,-1-1 0 0 0,1 1 0 0 0,-1-1 0 0 0,0 1-51 0 0,-1-1 26 0 0,-1-1 0 0 0,1 1 0 0 0,-1 0 0 0 0,1-1 0 0 0,-1 1 0 0 0,0 0 0 0 0,1-1 0 0 0,-1 1 0 0 0,0 0 0 0 0,1 0 0 0 0,-1-1 0 0 0,0 1 0 0 0,0 0 0 0 0,0 0 0 0 0,0 0 1 0 0,0-1-1 0 0,0 1 0 0 0,0 0 0 0 0,0 0 0 0 0,0 0 0 0 0,0-1 0 0 0,0 1 0 0 0,0 0 0 0 0,-1 0 0 0 0,1-1 0 0 0,0 2-26 0 0,-2 1 63 0 0,0 1-1 0 0,-1-1 1 0 0,1 0-1 0 0,-1 0 1 0 0,1 0-1 0 0,-1 0 1 0 0,0 0-1 0 0,0 0 1 0 0,0-1 0 0 0,0 1-1 0 0,-1-1 1 0 0,1 0-63 0 0,-13 6 95 0 0,12-6-15 0 0,1-1 0 0 0,-1 1 1 0 0,0 0-1 0 0,1 0 0 0 0,-1 0 0 0 0,1 1 0 0 0,0-1 1 0 0,-1 1-1 0 0,1 0 0 0 0,1 0 0 0 0,-1 0 0 0 0,-2 3-80 0 0,5-6 24 0 0,0 1 0 0 0,0-1 0 0 0,0 1 0 0 0,0 0 1 0 0,0-1-1 0 0,0 1 0 0 0,1-1 0 0 0,-1 1 0 0 0,0-1 0 0 0,0 1 0 0 0,0-1 0 0 0,1 1 0 0 0,-1 0 0 0 0,0-1 0 0 0,0 0 0 0 0,1 1 0 0 0,-1-1 0 0 0,1 1 0 0 0,-1-1 0 0 0,0 1 0 0 0,1-1 0 0 0,-1 0 0 0 0,1 1 0 0 0,-1-1 0 0 0,1 0 0 0 0,-1 1 1 0 0,1-1-1 0 0,-1 0 0 0 0,1 0 0 0 0,-1 1 0 0 0,1-1 0 0 0,-1 0 0 0 0,1 0 0 0 0,0 0 0 0 0,-1 0 0 0 0,1 0 0 0 0,-1 0 0 0 0,1 0-24 0 0,27 4 402 0 0,-26-4-399 0 0,76 1-444 0 0,-52-2-2554 0 0,0-1-4112 0 0,-11 0-4491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7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243 159 8122 0 0,'0'0'756'0'0,"0"0"-124"0"0,0 0-25 0 0,0 0 245 0 0,0 0 303 0 0,0 0 185 0 0,0 0-12 0 0,0 0-179 0 0,0 0-225 0 0,0 0-211 0 0,0 0-182 0 0,-4 1-104 0 0,-11 2 1969 0 0,22-12-2069 0 0,-1-1 0 0 0,0 0-1 0 0,-1-1 1 0 0,0 1 0 0 0,-1-1-1 0 0,3-8-326 0 0,-7 17 12 0 0,1-1 1 0 0,0 1-1 0 0,-1-1 0 0 0,1 0 0 0 0,-1 1 0 0 0,0-1 0 0 0,0 0 0 0 0,0 0 1 0 0,0 1-1 0 0,-1-1 0 0 0,1 0 0 0 0,-1 1 0 0 0,1-1 0 0 0,-1 1 0 0 0,0-1 1 0 0,0 1-1 0 0,0-1 0 0 0,0 1 0 0 0,-1-1 0 0 0,1 1 0 0 0,-1 0 1 0 0,1 0-1 0 0,-1 0 0 0 0,0 0 0 0 0,0 0 0 0 0,0 0 0 0 0,0 0 0 0 0,0 1 1 0 0,0-1-1 0 0,0 1 0 0 0,-1-1 0 0 0,0 1-12 0 0,-1-1-20 0 0,0 1 0 0 0,0 0 1 0 0,0 0-1 0 0,0 0 0 0 0,-1 0 0 0 0,1 1 1 0 0,0 0-1 0 0,0 0 0 0 0,-1 0 0 0 0,1 0 1 0 0,0 1-1 0 0,-1-1 0 0 0,1 1 0 0 0,0 0 0 0 0,0 1 1 0 0,0-1-1 0 0,0 1 0 0 0,0 0 0 0 0,0-1 1 0 0,0 2-1 0 0,0-1 20 0 0,-10 6 2 0 0,1 1-1 0 0,-1 0 1 0 0,2 1 0 0 0,-12 10-2 0 0,19-15-13 0 0,0-1 0 0 0,1 1 0 0 0,0 0 0 0 0,0 0 0 0 0,0 0 0 0 0,0 1 0 0 0,1-1 0 0 0,0 1 1 0 0,0 0-1 0 0,1 0 0 0 0,-1 0 0 0 0,1 0 0 0 0,0 1 13 0 0,2-3-7 0 0,-1-1 0 0 0,1 1 0 0 0,0 0 0 0 0,0 0 0 0 0,0 0 0 0 0,0-1 0 0 0,1 1 1 0 0,-1 0-1 0 0,1 0 0 0 0,0-1 0 0 0,0 1 0 0 0,1 0 0 0 0,-1-1 0 0 0,1 1 0 0 0,0-1 0 0 0,-1 0 0 0 0,2 0 0 0 0,-1 1 1 0 0,0-1-1 0 0,0-1 0 0 0,1 1 0 0 0,2 2 7 0 0,4 3 47 0 0,2 1 0 0 0,-1-2 1 0 0,1 1-1 0 0,0-1 1 0 0,3 0-48 0 0,0 1 23 0 0,0 0 0 0 0,-1 1 1 0 0,0 1-24 0 0,-12-9 16 0 0,0-1 1 0 0,0 1 0 0 0,-1-1 0 0 0,1 1 0 0 0,0 0 0 0 0,-1-1 0 0 0,1 1-1 0 0,0 0 1 0 0,-1-1 0 0 0,1 1 0 0 0,-1 0 0 0 0,1 0 0 0 0,-1 0 0 0 0,0-1-1 0 0,1 1 1 0 0,-1 0 0 0 0,0 0 0 0 0,0 0 0 0 0,1 0 0 0 0,-1 0 0 0 0,0 0-1 0 0,0 0 1 0 0,0-1 0 0 0,0 1 0 0 0,0 0 0 0 0,0 0 0 0 0,0 0 0 0 0,-1 1-17 0 0,0-1 55 0 0,1 1 0 0 0,-1 0 0 0 0,-1-1 0 0 0,1 0 0 0 0,0 1 0 0 0,0-1 0 0 0,0 0 0 0 0,-1 1 0 0 0,1-1 0 0 0,-1 0 0 0 0,1 0 0 0 0,-1 0 0 0 0,1 0 0 0 0,-1 0-55 0 0,-7 3 247 0 0,-1 1 0 0 0,0-1-1 0 0,0-1 1 0 0,-6 2-247 0 0,12-4 60 0 0,-4 2 15 0 0,1-1 1 0 0,-1 0 0 0 0,0-1-1 0 0,1 0 1 0 0,-1 0 0 0 0,0 0-1 0 0,0-1 1 0 0,0 0 0 0 0,1-1 0 0 0,-5 0-76 0 0,11 1-26 0 0,1 0 1 0 0,0 0-1 0 0,0 0 0 0 0,-1 0 1 0 0,1 0-1 0 0,0 0 1 0 0,-1-1-1 0 0,1 1 1 0 0,0 0-1 0 0,0 0 1 0 0,-1 0-1 0 0,1 0 1 0 0,0 0-1 0 0,0-1 1 0 0,-1 1-1 0 0,1 0 1 0 0,0 0-1 0 0,0 0 1 0 0,0-1-1 0 0,-1 1 1 0 0,1 0-1 0 0,0 0 1 0 0,0-1-1 0 0,0 1 1 0 0,0 0-1 0 0,0-1 1 0 0,-1 1-1 0 0,1 0 1 0 0,0 0-1 0 0,0-1 1 0 0,0 1-1 0 0,0 0 1 0 0,0-1-1 0 0,0 1 1 0 0,0 0-1 0 0,0 0 1 0 0,0-1 25 0 0,8-10-1427 0 0,19-8-3143 0 0,-24 18 3510 0 0,20-13-9023 0 0,-16 9 2261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41.4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88 0 0 0,'0'0'1654'0'0,"0"0"514"0"0,0 0 358 0 0,0 0 275 0 0,0 0-33 0 0,0 0-369 0 0,0 0-500 0 0,0 0-489 0 0,0 0-378 0 0,0 0-193 0 0,0 0-128 0 0,0 0-106 0 0,0 0-30 0 0,-1-3-43 0 0,-6-4 3074 0 0,7 30 1466 0 0,0-6-6256 0 0,-22 207 2057 0 0,13-216-2501 0 0,6-17-3711 0 0,5-3-6209 0 0,1 8 233 0 0</inkml:trace>
  <inkml:trace contextRef="#ctx0" brushRef="#br0" timeOffset="566.535">187 26 9762 0 0,'0'0'2134'0'0,"0"0"-32"0"0,0 0 29 0 0,0 0-25 0 0,0 0-138 0 0,0 0-220 0 0,0 0-321 0 0,0 0-269 0 0,0 0-222 0 0,0 0-170 0 0,0 0-117 0 0,0 0-114 0 0,0 0-67 0 0,-2-5-68 0 0,-7-12-65 0 0,7 13-47 0 0,2 4-67 0 0,0 0-50 0 0,0 0-36 0 0,0 0-38 0 0,0 0-26 0 0,0 0-5 0 0,0 0-14 0 0,0 0-8 0 0,20 15 236 0 0,-10-6-249 0 0,0 1-1 0 0,-1 0 0 0 0,0 0 0 0 0,0 1 0 0 0,-1 0 0 0 0,-1 0 0 0 0,1 1 0 0 0,-2 0 0 0 0,0 0 0 0 0,0 1 0 0 0,-2 0 1 0 0,1 0-1 0 0,-1 0 0 0 0,-1 0 0 0 0,-1 1 0 0 0,0-1 0 0 0,0 1 0 0 0,-1 0 0 0 0,-1-1 0 0 0,0 1 0 0 0,-1 0 0 0 0,-1-1 1 0 0,0 3-31 0 0,-2-5 20 0 0,1 1 0 0 0,-1 0 0 0 0,-1-1 0 0 0,0 1 0 0 0,-1-1 0 0 0,0-1 0 0 0,-1 1 0 0 0,0-1 1 0 0,0 0-1 0 0,-1-1 0 0 0,0 1 0 0 0,-1-2 0 0 0,0 1 0 0 0,-1-1 0 0 0,1-1 0 0 0,-1 0 0 0 0,-1 0 1 0 0,0-1-1 0 0,1 0 0 0 0,-3 0-20 0 0,-40 29 35 0 0,67-40-6554 0 0,-1-1-685 0 0,-10 4 3126 0 0,4-2-8197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8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6705 0 0,'0'0'1350'0'0,"0"0"-652"0"0,0 0-386 0 0,0 0 80 0 0,0 0 300 0 0,0 0 315 0 0,0 0 152 0 0,0 0-48 0 0,0 0-211 0 0,0 0-223 0 0,0 0-194 0 0,1 12-168 0 0,1 37-117 0 0,-2-45-123 0 0,0 0 0 0 0,1 0-1 0 0,0 0 1 0 0,0 0-1 0 0,0 0 1 0 0,0 0-1 0 0,1 0 1 0 0,-1-1-1 0 0,1 1 1 0 0,0 0-1 0 0,0-1 1 0 0,0 0 0 0 0,1 1-1 0 0,-1-1 1 0 0,1 0-1 0 0,0 0 1 0 0,0 0-1 0 0,0-1 1 0 0,0 1-1 0 0,0-1 1 0 0,1 0-1 0 0,-1 0 1 0 0,1 0 0 0 0,-1 0-1 0 0,1 0 1 0 0,0-1-1 0 0,0 1 1 0 0,3 0-75 0 0,-3-1 216 0 0,0 0 0 0 0,0 0 0 0 0,0-1 1 0 0,1 1-1 0 0,-1-1 0 0 0,0 0 0 0 0,0 0 0 0 0,1 0 0 0 0,-1-1 1 0 0,0 0-1 0 0,0 1 0 0 0,0-1 0 0 0,0-1 0 0 0,0 1 1 0 0,0 0-1 0 0,0-1 0 0 0,0 0 0 0 0,-1 0 0 0 0,1 0 1 0 0,0-1-1 0 0,-1 1 0 0 0,0-1 0 0 0,0 0 0 0 0,0 0 1 0 0,1 0-217 0 0,-3 2 67 0 0,0-1 0 0 0,0 1 1 0 0,-1 0-1 0 0,1 0 0 0 0,0 0 1 0 0,-1 0-1 0 0,1-1 0 0 0,-1 1 0 0 0,1 0 1 0 0,-1-1-1 0 0,1 1 0 0 0,-1 0 1 0 0,0-1-1 0 0,0 1 0 0 0,0-1 1 0 0,0 1-1 0 0,0 0 0 0 0,0-1 1 0 0,0 1-1 0 0,0 0 0 0 0,-1-1 0 0 0,1 0-67 0 0,-1 0 89 0 0,0 0 0 0 0,0 0 0 0 0,-1 0-1 0 0,1 0 1 0 0,0 0 0 0 0,-1 0-1 0 0,1 0 1 0 0,-1 0 0 0 0,0 1-1 0 0,1-1 1 0 0,-1 1 0 0 0,-2-2-89 0 0,-29-14-2081 0 0,3 10-5873 0 0,24 7-2871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0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6065 0 0,'0'0'1239'0'0,"0"0"-269"0"0,0 0-195 0 0,0 0 109 0 0,0 0 293 0 0,0 0 220 0 0,0 0 91 0 0,0 0-65 0 0,0 0-261 0 0,0 0-317 0 0,0 0-266 0 0,0 0-228 0 0,7 0 5714 0 0,21 0-5601 0 0,773-5 1639 0 0,-469-6-1890 0 0,-98 1-274 0 0,-70 0 136 0 0,-164 10-88 0 0,0 0 0 0 0,0 0 0 0 0,0 1 1 0 0,1-1-1 0 0,-1 0 0 0 0,0 0 0 0 0,0 0 0 0 0,0 0 1 0 0,0 0-1 0 0,0 0 0 0 0,0 0 0 0 0,1 0 1 0 0,-1 0-1 0 0,0 0 0 0 0,0 0 0 0 0,0 0 0 0 0,0 0 1 0 0,0 0-1 0 0,0 0 0 0 0,0 0 0 0 0,1 0 0 0 0,-1-1 1 0 0,0 1-1 0 0,0 0 0 0 0,0 0 0 0 0,0 0 0 0 0,0 0 1 0 0,0 0-1 0 0,0 0 0 0 0,0 0 0 0 0,1 0 0 0 0,-1 0 1 0 0,0 0-1 0 0,0 0 0 0 0,0-1 0 0 0,0 1 0 0 0,0 0 1 0 0,0 0-1 0 0,0 0 0 0 0,0 0 0 0 0,0 0 1 0 0,0 0-1 0 0,0 0 0 0 0,0-1 0 0 0,0 1 0 0 0,0 0 1 0 0,0 0-1 0 0,0 0 0 0 0,0 0 0 0 0,0 0 0 0 0,0 0 1 0 0,0-1-1 0 0,0 1 13 0 0,-2-1-4335 0 0,-3 0-6306 0 0,4 1-271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0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11402 0 0,'0'0'1155'0'0,"0"0"-240"0"0,0 0-147 0 0,0 0 50 0 0,0 0 122 0 0,0 0 90 0 0,0 0-45 0 0,0 0-183 0 0,0 0-294 0 0,0 0-288 0 0,0 0-213 0 0,0 0-96 0 0,0 0 0 0 0,-1 0 408 0 0,7 4-5 0 0,1 0 0 0 0,0-1 0 0 0,-1 1 0 0 0,1-1 0 0 0,0-1 1 0 0,0 0-1 0 0,0 0 0 0 0,1 0 0 0 0,-1-1 0 0 0,0 0 0 0 0,1 0 0 0 0,-1-1 0 0 0,3 0-314 0 0,0 1 133 0 0,1 0 0 0 0,-1 0 0 0 0,0 1 0 0 0,0 0 0 0 0,0 1 0 0 0,5 2-133 0 0,-15-5 10 0 0,1 0 0 0 0,-1 1 0 0 0,0-1-1 0 0,1 1 1 0 0,-1-1 0 0 0,1 0 0 0 0,-1 1 0 0 0,0-1 0 0 0,0 1 0 0 0,1-1 0 0 0,-1 1 0 0 0,0-1-1 0 0,0 1 1 0 0,1-1 0 0 0,-1 1 0 0 0,0-1 0 0 0,0 1 0 0 0,0-1 0 0 0,0 1 0 0 0,0-1 0 0 0,0 1 0 0 0,0 0-1 0 0,0-1 1 0 0,0 1 0 0 0,0-1 0 0 0,0 1 0 0 0,0-1 0 0 0,0 1 0 0 0,-1-1 0 0 0,1 1 0 0 0,0-1-1 0 0,0 1 1 0 0,-1-1 0 0 0,1 1 0 0 0,0-1 0 0 0,0 1 0 0 0,-1-1 0 0 0,1 0 0 0 0,0 1 0 0 0,-1-1-1 0 0,1 0 1 0 0,-1 1 0 0 0,1-1-10 0 0,-21 23 404 0 0,19-20-382 0 0,-13 10 226 0 0,-1-1 1 0 0,0 0 0 0 0,-1-1-1 0 0,-15 7-248 0 0,-17 13-1920 0 0,39-24-1451 0 0,-1 0-1 0 0,2 1 1 0 0,-5 5 3371 0 0,11-10-11126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0 0 0,'0'0'1420'0'0,"0"0"578"0"0,0 0 113 0 0,0 0 83 0 0,0 0 8 0 0,0 0-112 0 0,0 0-178 0 0,0 0-245 0 0,0 0-244 0 0,0 0-203 0 0,1-7-150 0 0,4-36 1425 0 0,-4 106 187 0 0,0-23-2586 0 0,1 103-152 0 0,1-135-2079 0 0,0-6-1500 0 0,0-2-3470 0 0,-2 0-3440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2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9794 0 0,'0'0'3425'0'0,"0"0"-1666"0"0,0 0-575 0 0,0 0-186 0 0,0 0-125 0 0,0 0-78 0 0,0 0-100 0 0,0 0-158 0 0,0 0-210 0 0,0 0-148 0 0,0 0-53 0 0,0 0 1 0 0,0 0 28 0 0,6 1 12 0 0,-3 0-126 0 0,1-1 1 0 0,-1 1 0 0 0,1 0 0 0 0,-1 1 0 0 0,1-1 0 0 0,-1 1 0 0 0,0-1 0 0 0,0 1 0 0 0,0 0 0 0 0,0 0 0 0 0,0 0 0 0 0,0 0 0 0 0,0 1-1 0 0,-1-1 1 0 0,1 1 0 0 0,0 1-42 0 0,13 14 788 0 0,1 0 1 0 0,14 10-789 0 0,-11-10-3293 0 0,-1 1-5782 0 0,-18-18 2576 0 0,-1-1 1978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2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1944 0 0,'0'0'4700'0'0,"0"0"-1765"0"0,0 0-952 0 0,0 0-566 0 0,0 0-401 0 0,0 0-133 0 0,0 0 4 0 0,0 0 24 0 0,0 0-78 0 0,0 0-126 0 0,-12 9-123 0 0,-99 73 990 0 0,104-77-2310 0 0,-25 25 2491 0 0,20-13-4363 0 0,7 3-7392 0 0,5-18 1215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3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9114 0 0,'0'0'1868'0'0,"0"0"-351"0"0,0 0-594 0 0,0 0-506 0 0,0 0-292 0 0,0 0-23 0 0,0 0 118 0 0,0 0 156 0 0,0 0 141 0 0,0 0 53 0 0,0 0-26 0 0,0 0-43 0 0,0 0-50 0 0,9 8-38 0 0,-7-5-405 0 0,12 10 426 0 0,0-1 0 0 0,0 0-1 0 0,2 0 1 0 0,-1-2 0 0 0,4 2-434 0 0,5-1 614 0 0,-16-8-512 0 0,0 0-1 0 0,-1 1 1 0 0,0 0 0 0 0,0 0-1 0 0,0 1 1 0 0,6 5-102 0 0,-12-10 38 0 0,-1 1-1 0 0,0 0 0 0 0,0-1 1 0 0,0 1-1 0 0,1-1 0 0 0,-1 1 1 0 0,0 0-1 0 0,0-1 1 0 0,0 1-1 0 0,0 0 0 0 0,0-1 1 0 0,0 1-1 0 0,0 0 1 0 0,0-1-1 0 0,0 1 0 0 0,0 0 1 0 0,-1-1-1 0 0,1 1 1 0 0,0 0-1 0 0,0-1 0 0 0,-1 1 1 0 0,1-1-1 0 0,0 1 0 0 0,-1 0 1 0 0,1-1-1 0 0,0 1 1 0 0,-1-1-1 0 0,1 1 0 0 0,-1-1 1 0 0,0 1-38 0 0,-16 18 704 0 0,14-16-600 0 0,-47 42 451 0 0,-11 11-894 0 0,53-47-2209 0 0,0 0 1 0 0,1 0 0 0 0,-4 7 2547 0 0,8-10-10610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4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70 0 0 0,'0'0'1019'0'0,"0"0"825"0"0,0 0 357 0 0,0 0-111 0 0,0 0-315 0 0,0 0-362 0 0,0 0-271 0 0,-4-1-191 0 0,-16-4-134 0 0,16 4-46 0 0,4 1 17 0 0,0 0 32 0 0,0 0-13 0 0,0 0-45 0 0,0 0-109 0 0,0 0-123 0 0,0 0-92 0 0,0 0-72 0 0,0 0-14 0 0,0 0 27 0 0,0 0 11 0 0,0 0 0 0 0,0 0-18 0 0,0 0-43 0 0,0 0-61 0 0,32 1 2900 0 0,164-11-2035 0 0,479-11-271 0 0,8 4-343 0 0,-599 15-197 0 0,-87-5-5530 0 0,2 2-6818 0 0,1 4 1589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5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12779 0 0,'0'0'825'0'0,"0"0"-235"0"0,0 0-240 0 0,0 0-3 0 0,0 0 124 0 0,0 0 128 0 0,0 0 64 0 0,0 0-79 0 0,0 0-216 0 0,0 0-156 0 0,0 0-11 0 0,0 0 97 0 0,0 0 134 0 0,1 3 74 0 0,1 1-186 0 0,1 0 0 0 0,-1 0 0 0 0,1 1 0 0 0,0-2 0 0 0,0 1 0 0 0,1 0 0 0 0,-1-1 0 0 0,1 1 0 0 0,0-1 0 0 0,0 0-1 0 0,4 2-319 0 0,54 32 1487 0 0,-45-27-1211 0 0,-12-8-215 0 0,-1 1 1 0 0,1 0 0 0 0,-1 0 0 0 0,0 0 0 0 0,0 0-1 0 0,0 1 1 0 0,2 1-62 0 0,-6-4 25 0 0,1 0 0 0 0,0 0-1 0 0,-1 0 1 0 0,1 0 0 0 0,-1 0 0 0 0,1 0-1 0 0,-1 0 1 0 0,0 0 0 0 0,0 0 0 0 0,1 0-1 0 0,-1 0 1 0 0,0 0 0 0 0,0 0-1 0 0,0 0 1 0 0,0 0 0 0 0,0 0 0 0 0,0 0-1 0 0,0 0 1 0 0,0 1 0 0 0,-1-1 0 0 0,1 0-1 0 0,0 0 1 0 0,-1 0 0 0 0,1 0-1 0 0,-1 0 1 0 0,1 0 0 0 0,-1 0 0 0 0,1-1-1 0 0,-1 1 1 0 0,0 0 0 0 0,1 0 0 0 0,-1 0-1 0 0,0-1 1 0 0,0 1 0 0 0,0 0-1 0 0,1 0 1 0 0,-1-1 0 0 0,0 1-25 0 0,-16 12 237 0 0,1 0 0 0 0,-9 3-237 0 0,10-6-1250 0 0,0 1 0 0 0,0 0-1 0 0,-6 8 1251 0 0,12-10-5449 0 0,3-2-5847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54 6953 0 0,'0'0'1547'0'0,"0"0"-260"0"0,0 0-94 0 0,0 0 132 0 0,0 0 245 0 0,0 0 176 0 0,0 0 7 0 0,0 0-172 0 0,0 0-300 0 0,0 0-246 0 0,0 0-177 0 0,2-11-122 0 0,6-31-88 0 0,-21 136 1764 0 0,8-14-2930 0 0,3 5 518 0 0,2-85-202 0 0,0 0 0 0 0,1 0-1 0 0,-1 0 1 0 0,0 0 0 0 0,1 1 0 0 0,-1-1 0 0 0,0 0 0 0 0,1 0 0 0 0,-1 0 0 0 0,0 0 0 0 0,1 0 0 0 0,-1 0 0 0 0,1 0 0 0 0,-1-1-1 0 0,0 1 1 0 0,1 0 0 0 0,-1 0 0 0 0,0 0 0 0 0,1 0 0 0 0,-1 0 0 0 0,0 0 0 0 0,1-1 0 0 0,-1 1 0 0 0,0 0 0 0 0,1 0-1 0 0,-1-1 1 0 0,0 1 0 0 0,0 0 0 0 0,1 0 0 0 0,-1-1 0 0 0,0 1 202 0 0,12-8-9899 0 0,-9 5 656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9.8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80 5169 0 0,'0'0'2391'0'0,"0"0"-350"0"0,0 0 87 0 0,0 0 159 0 0,0 0-2 0 0,0 0-161 0 0,0 0-342 0 0,0 0-326 0 0,0 0-271 0 0,0 0-228 0 0,0 0-197 0 0,0 0-182 0 0,0 0-141 0 0,4-4-109 0 0,9-14-85 0 0,-16 50 1451 0 0,-4-15-1508 0 0,5-13-289 0 0,0 0 0 0 0,0 0 0 0 0,1 0 0 0 0,-1 0 0 0 0,1 1-1 0 0,0-1 1 0 0,0 0 0 0 0,0 1 0 0 0,1-1 0 0 0,-1 0 0 0 0,1 1 0 0 0,0-1 0 0 0,0 1 0 0 0,1-1 0 0 0,-1 1 0 0 0,2 0 103 0 0,4 1-4295 0 0,-4-5 360 0 0,1 0-3525 0 0,0 0-3232 0 0</inkml:trace>
  <inkml:trace contextRef="#ctx0" brushRef="#br0" timeOffset="410.815">76 1 16540 0 0,'0'0'852'0'0,"0"0"-248"0"0,0 0-65 0 0,0 0 99 0 0,0 0 32 0 0,0 0-9 0 0,0 0-28 0 0,0 0-43 0 0,0 0 33 0 0,0 0 5 0 0,0 0-46 0 0,0 0-49 0 0,0 0-74 0 0,9 5-40 0 0,71 35 781 0 0,-69-36-1064 0 0,-9-4-112 0 0,1 0-1 0 0,-1 0 1 0 0,0 0-1 0 0,0 0 1 0 0,0 0-1 0 0,0 1 1 0 0,0-1-1 0 0,0 1 1 0 0,0-1-1 0 0,0 1 0 0 0,0 0 1 0 0,0-1-1 0 0,-1 1 1 0 0,1 0-1 0 0,0 0 1 0 0,0 1-1 0 0,-1-1 1 0 0,1 0-1 0 0,0 0 1 0 0,-1 1-1 0 0,1-1 1 0 0,-1 1-1 0 0,0 0 1 0 0,0-1-1 0 0,1 1 1 0 0,-1 0-1 0 0,0-1 1 0 0,0 1-1 0 0,-1 0 1 0 0,1 0-1 0 0,0 0 1 0 0,-1 0-1 0 0,1 0 1 0 0,-1 0-1 0 0,1 0 1 0 0,-1 0-1 0 0,0 0 1 0 0,0 0-1 0 0,0 0 1 0 0,0 0-1 0 0,0 1 1 0 0,-1-1-1 0 0,1 0 1 0 0,-1 0-1 0 0,1 0 1 0 0,-1 0-1 0 0,0 1-23 0 0,-193 167 1146 0 0,191-165-3514 0 0,15-11-11232 0 0,-10 4 2387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7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10 6313 0 0,'0'0'2268'0'0,"0"0"-583"0"0,0 0-478 0 0,0 0-217 0 0,0 0-37 0 0,0 0 51 0 0,0 0 2 0 0,0 0-101 0 0,0 0-180 0 0,0 0-199 0 0,0 0-132 0 0,0 0-87 0 0,-9 12-90 0 0,-25 37-56 0 0,33-47-142 0 0,0 0 1 0 0,0 0-1 0 0,0 0 0 0 0,0 0 0 0 0,0 0 0 0 0,0 0 0 0 0,0 1 0 0 0,1-1 1 0 0,-1 0-1 0 0,1 0 0 0 0,-1 0 0 0 0,1 1 0 0 0,0-1 0 0 0,0 0 0 0 0,0 1 1 0 0,0-1-20 0 0,0 0 24 0 0,1-1 1 0 0,-1 1-1 0 0,1-1 1 0 0,0 1-1 0 0,-1-1 1 0 0,1 1-1 0 0,0-1 1 0 0,0 0-1 0 0,0 1 1 0 0,0-1-1 0 0,0 0 1 0 0,0 0-1 0 0,0 1 1 0 0,0-1-1 0 0,0 0 1 0 0,1 0-1 0 0,-1 0-24 0 0,3 1 125 0 0,0 0-1 0 0,0 0 0 0 0,1 0 1 0 0,-1-1-1 0 0,0 1 0 0 0,1-1 1 0 0,-1 0-1 0 0,0 0 1 0 0,1 0-1 0 0,-1-1 0 0 0,3 0-124 0 0,-5 0 103 0 0,1 0 0 0 0,-1 0 0 0 0,0 0-1 0 0,1 0 1 0 0,-1-1 0 0 0,0 1-1 0 0,0-1 1 0 0,1 1 0 0 0,-1-1 0 0 0,0 0-1 0 0,0 0 1 0 0,0 0 0 0 0,0 0-1 0 0,0-1 1 0 0,0 1 0 0 0,0 0 0 0 0,-1-1-1 0 0,1 1 1 0 0,0-1 0 0 0,-1 0-1 0 0,1 0 1 0 0,-1 1 0 0 0,1-1 0 0 0,-1 0-1 0 0,0 0 1 0 0,0 0 0 0 0,0 0-1 0 0,0 0 1 0 0,0-1-103 0 0,-1 1 66 0 0,1-1 0 0 0,0 0 0 0 0,-1 0-1 0 0,0 0 1 0 0,0 0 0 0 0,0 0 0 0 0,0 0 0 0 0,0 1 0 0 0,0-1 0 0 0,-1 0-1 0 0,1 0 1 0 0,-1 0 0 0 0,0 0 0 0 0,0 1 0 0 0,0-1 0 0 0,0 0-1 0 0,0 1 1 0 0,-1-1 0 0 0,1 1 0 0 0,-1 0 0 0 0,0-1 0 0 0,0 1-1 0 0,0-1-65 0 0,-44-40-1896 0 0,46 43 1673 0 0,0 0 0 0 0,0 0 0 0 0,0 0 0 0 0,-1 0 0 0 0,1-1 0 0 0,0 1 0 0 0,0 0 0 0 0,0 0 0 0 0,0 0 0 0 0,0 0 0 0 0,0 0 0 0 0,0 0 1 0 0,0 0-1 0 0,0 0 0 0 0,0 0 0 0 0,0 0 0 0 0,0 0 0 0 0,0 0 0 0 0,0-1 0 0 0,1 1 0 0 0,-1 0 0 0 0,0 0 0 0 0,0 0 0 0 0,0 0 0 0 0,0 0 0 0 0,0 0 0 0 0,0 0 0 0 0,0 0 0 0 0,0 0 0 0 0,0 0 0 0 0,0 0 0 0 0,0 0 0 0 0,0 0 0 0 0,0 0 0 0 0,0 0 0 0 0,0 0 0 0 0,0 0 1 0 0,0-1-1 0 0,0 1 0 0 0,1 0 0 0 0,-1 0 0 0 0,0 0 0 0 0,0 0 0 0 0,0 0 0 0 0,0 0 0 0 0,0 0 0 0 0,0 0 0 0 0,0 0 0 0 0,0 0 0 0 0,0 0 0 0 0,0 0 0 0 0,0 0 0 0 0,0 0 0 0 0,1 0 0 0 0,-1 0 0 0 0,0 0 0 0 0,0 1 0 0 0,0-1 0 0 0,0 0 0 0 0,0 0 0 0 0,0 0 0 0 0,0 0 223 0 0,0 0-78 0 0,3 0-9369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8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11899 0 0,'0'0'1549'0'0,"0"0"-397"0"0,0 0-73 0 0,0 0 159 0 0,0 0 82 0 0,0 0-125 0 0,0 0-307 0 0,0 0-424 0 0,0 0-374 0 0,0 0-173 0 0,0 0 6 0 0,0 0 107 0 0,0 0-3 0 0,-1 1-1 0 0,1-1 0 0 0,0 1 0 0 0,-1-1 1 0 0,1 1-1 0 0,0 0 0 0 0,0-1 0 0 0,-1 1 0 0 0,1-1 1 0 0,0 1-1 0 0,0 0 0 0 0,0-1 0 0 0,0 1 1 0 0,-1-1-1 0 0,1 1 0 0 0,0 0 0 0 0,0-1 1 0 0,1 1-1 0 0,-1 0 0 0 0,0-1 0 0 0,0 1-26 0 0,24 18 902 0 0,-18-15-740 0 0,0 1 1 0 0,0 0 0 0 0,0 0-1 0 0,0 1 1 0 0,-1 0-1 0 0,0-1 1 0 0,1 3-163 0 0,-5-5 42 0 0,1-1 1 0 0,-1 0 0 0 0,0 1 0 0 0,-1-1-1 0 0,1 1 1 0 0,0-1 0 0 0,-1 1-1 0 0,1-1 1 0 0,-1 1 0 0 0,0-1 0 0 0,0 1-1 0 0,0 0 1 0 0,0-1 0 0 0,0 1-1 0 0,0-1 1 0 0,-1 1 0 0 0,1-1 0 0 0,-1 1-1 0 0,0-1 1 0 0,0 1 0 0 0,0-1-1 0 0,0 0 1 0 0,0 1 0 0 0,-1 0-43 0 0,-14 22 146 0 0,0-2 1 0 0,-1 0 0 0 0,-1-1-1 0 0,-2-1 1 0 0,0 0-147 0 0,-17 20 46 0 0,36-41-92 0 0,1 0 1 0 0,0 0 0 0 0,0 0 0 0 0,-1 1-1 0 0,1-1 1 0 0,0 0 0 0 0,0 0-1 0 0,0 0 1 0 0,-1 0 0 0 0,1 1-1 0 0,0-1 1 0 0,0 0 0 0 0,0 0 0 0 0,0 1-1 0 0,-1-1 1 0 0,1 0 0 0 0,0 0-1 0 0,0 1 1 0 0,0-1 0 0 0,0 0 0 0 0,0 0-1 0 0,0 1 1 0 0,0-1 0 0 0,0 0-1 0 0,0 0 1 0 0,0 1 0 0 0,0-1-1 0 0,0 0 1 0 0,0 1 0 0 0,0-1 0 0 0,0 0-1 0 0,0 0 1 0 0,0 1 0 0 0,0-1-1 0 0,0 0 1 0 0,1 0 0 0 0,-1 1 0 0 0,0-1-1 0 0,0 0 1 0 0,0 0 0 0 0,0 1-1 0 0,0-1 46 0 0,12 0-11075 0 0,-10-1 298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8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11090 0 0,'0'0'1690'0'0,"0"0"-151"0"0,0 0 3 0 0,0 0 85 0 0,0 0-91 0 0,0 0-209 0 0,0 0-271 0 0,0 0-306 0 0,0 0-279 0 0,0 0-199 0 0,0 0-116 0 0,0 0-78 0 0,0 0-39 0 0,22 0 792 0 0,93-4 650 0 0,-118 7-4143 0 0,3-1-707 0 0,-1-1-3544 0 0,1 0-4140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8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15507 0 0,'0'0'1202'0'0,"0"0"-53"0"0,0 0-116 0 0,0 0-88 0 0,0 0-127 0 0,0 0-146 0 0,0 0-180 0 0,0 0-193 0 0,0 0-138 0 0,0 0-41 0 0,0 0 48 0 0,0 0 87 0 0,0 0 52 0 0,0 8 13 0 0,-7 50 386 0 0,-2-1 0 0 0,-5 12-706 0 0,12-60-1364 0 0,-7 19 3358 0 0,5-20-6983 0 0,-3 0-6817 0 0,7-8 3111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16628 0 0,'0'0'748'0'0,"0"0"-292"0"0,0 0-252 0 0,0 0 56 0 0,0 0 232 0 0,0 0 232 0 0,0 0 144 0 0,0 0-41 0 0,0 0-191 0 0,0 0-190 0 0,0 0-126 0 0,0 0-77 0 0,-3 10-57 0 0,3-8-228 0 0,-5 18-121 0 0,1 0 1 0 0,1 0 0 0 0,0 20 162 0 0,3-38-781 0 0,0 0-619 0 0,0 0-9878 0 0,0-2 2228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9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14731 0 0,'0'0'690'0'0,"0"0"-249"0"0,0 0-153 0 0,0 0 64 0 0,0 0 115 0 0,0 0 109 0 0,0 0 32 0 0,0 0-60 0 0,0 0-117 0 0,0 0-91 0 0,0 0-30 0 0,0 0 2 0 0,0 0 6 0 0,1 7 0 0 0,0-4-236 0 0,-1 0 0 0 0,1 0 0 0 0,0 0 0 0 0,0 0 0 0 0,0 0 1 0 0,0 0-1 0 0,0 0 0 0 0,1 0 0 0 0,-1 0 0 0 0,1-1 0 0 0,0 1 0 0 0,-1-1 0 0 0,1 1 0 0 0,1-1 1 0 0,-1 0-1 0 0,0 1 0 0 0,0-1 0 0 0,1 0 0 0 0,0 0-82 0 0,31 14 920 0 0,-28-14-770 0 0,0 1-1 0 0,0 0 0 0 0,-1 0 0 0 0,1 0 0 0 0,3 3-149 0 0,-9-6 29 0 0,0 1 0 0 0,0-1 0 0 0,1 1-1 0 0,-1-1 1 0 0,0 1 0 0 0,0-1 0 0 0,0 1 0 0 0,0 0 0 0 0,0-1 0 0 0,0 1 0 0 0,0-1 0 0 0,0 1 0 0 0,0-1 0 0 0,0 1 0 0 0,-1-1 0 0 0,1 1 0 0 0,0 0-1 0 0,0-1 1 0 0,0 1 0 0 0,-1-1 0 0 0,1 1 0 0 0,0-1 0 0 0,0 0 0 0 0,-1 1 0 0 0,1-1 0 0 0,0 1 0 0 0,-1-1 0 0 0,1 1 0 0 0,-1-1 0 0 0,1 0 0 0 0,-1 1-1 0 0,1-1 1 0 0,-1 0 0 0 0,1 0 0 0 0,-1 1-29 0 0,-18 15 278 0 0,18-16-248 0 0,-18 14-115 0 0,2 1 0 0 0,0 0 1 0 0,-12 14 84 0 0,14-11-5073 0 0,0 1-4998 0 0,12-14 193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88 11947 0 0,'0'0'1359'0'0,"0"0"-659"0"0,0 0-176 0 0,0 0 205 0 0,0 0 331 0 0,0 0 215 0 0,0 0 34 0 0,0 0-166 0 0,0 0-287 0 0,0 0-236 0 0,0 0-165 0 0,0 0-125 0 0,-4-1-99 0 0,-5 0-332 0 0,3-1 957 0 0,20 1 279 0 0,345-25 918 0 0,179-8-1802 0 0,-517 33-163 0 0,-1-1 0 0 0,1 0 0 0 0,-1-2 0 0 0,0-1 0 0 0,11-4-88 0 0,-42 19-3395 0 0,-1 1-1110 0 0,2-2-5736 0 0,5-5 1210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0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12027 0 0,'0'0'6148'0'0,"0"0"-4692"0"0,0 0-1288 0 0,0 0-19 0 0,0 0 162 0 0,0 0 214 0 0,0 0 152 0 0,0 0 3 0 0,0 0-132 0 0,0 0-183 0 0,0 0-93 0 0,0 0-16 0 0,0 0-21 0 0,6 2 10 0 0,0 1-157 0 0,-1 0 0 0 0,1 0 0 0 0,-1 0 0 0 0,0 1 0 0 0,0 0 0 0 0,0 0 0 0 0,0 1 0 0 0,-1-1 0 0 0,1 1 0 0 0,-1 0 0 0 0,0 0-1 0 0,-1 0 1 0 0,2 3-88 0 0,80 103 690 0 0,-83-164 1005 0 0,2 2-1854 0 0,2 0-1 0 0,3 1 1 0 0,1 0-1 0 0,5-6 160 0 0,-13 48-246 0 0,-2 7-4860 0 0,0 0-5309 0 0,0 1-282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0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10738 0 0,'0'0'1194'0'0,"0"0"-245"0"0,0 0 29 0 0,0 0 290 0 0,0 0 191 0 0,0 0 59 0 0,0 0-169 0 0,0 0-376 0 0,0 0-380 0 0,0 0-250 0 0,0 0-124 0 0,0 0-46 0 0,0 0 22 0 0,23-3 969 0 0,55 9-109 0 0,0-4 0 0 0,0-3 0 0 0,45-8-1055 0 0,-113 5 344 0 0,-13 0 389 0 0,2 4-827 0 0,0 0-1 0 0,0 0 0 0 0,1-1 0 0 0,-1 1 0 0 0,0 0 0 0 0,0 0 0 0 0,1 0 0 0 0,-1 0 0 0 0,0 0 0 0 0,0 0 0 0 0,0 0 1 0 0,1 0-1 0 0,-1 0 0 0 0,0 0 0 0 0,0 0 0 0 0,1 1 0 0 0,-1-1 0 0 0,0 0 0 0 0,0 1 0 0 0,1-1 0 0 0,-1 0 0 0 0,0 1 0 0 0,1-1 1 0 0,-1 1-1 0 0,0-1 95 0 0,-7 10-3509 0 0,0 0-6285 0 0,6-7 1275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1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14043 0 0,'0'0'871'0'0,"0"0"-391"0"0,0 0-188 0 0,0 0 169 0 0,0 0 342 0 0,0 0 276 0 0,0 0 52 0 0,0 0-195 0 0,0 0-314 0 0,0 0-233 0 0,0 0-111 0 0,0 0-44 0 0,10-3-43 0 0,-5 0-148 0 0,0 1 11 0 0,0 0 0 0 0,0 0 0 0 0,0 1 0 0 0,1-1 0 0 0,-1 1 0 0 0,0 0 1 0 0,1 0-1 0 0,-1 1 0 0 0,0-1 0 0 0,1 1 0 0 0,-1 1 0 0 0,1-1-54 0 0,16 27 2339 0 0,-21-25-2316 0 0,1-1-1 0 0,-1 1 1 0 0,1-1-1 0 0,-1 1 1 0 0,0 0-1 0 0,0 0 1 0 0,0-1-1 0 0,0 1 1 0 0,0 0-1 0 0,0 0 1 0 0,0 0-1 0 0,0 0 0 0 0,-1 0 1 0 0,1 0-1 0 0,-1 0 1 0 0,0 0-1 0 0,0 1 1 0 0,1-1-1 0 0,-1 0 1 0 0,0 0-1 0 0,-1 0 1 0 0,1 0-1 0 0,0 0 1 0 0,-1 0-1 0 0,1 0 1 0 0,-1 0-1 0 0,0 0 1 0 0,1 0-1 0 0,-1 0 1 0 0,0 0-1 0 0,0 0 0 0 0,0 0 1 0 0,-1 0-1 0 0,1-1 1 0 0,0 1-1 0 0,-1 0 1 0 0,0-1-23 0 0,-7 10 73 0 0,-2-1 1 0 0,1-1-1 0 0,-1 0 1 0 0,-1-1-1 0 0,-6 4-73 0 0,-5 5 40 0 0,23-17-38 0 0,-1 0-1 0 0,1 0 1 0 0,0 0 0 0 0,0 0-1 0 0,-1 0 1 0 0,1 0-1 0 0,0 0 1 0 0,0 0-1 0 0,0 0 1 0 0,-1 1-1 0 0,1-1 1 0 0,0 0 0 0 0,0 0-1 0 0,0 0 1 0 0,0 0-1 0 0,-1 1 1 0 0,1-1-1 0 0,0 0 1 0 0,0 0 0 0 0,0 0-1 0 0,0 1 1 0 0,0-1-1 0 0,0 0 1 0 0,-1 0-1 0 0,1 0 1 0 0,0 1 0 0 0,0-1-1 0 0,0 0 1 0 0,0 0-1 0 0,0 1 1 0 0,0-1-1 0 0,0 0 1 0 0,0 0 0 0 0,0 1-1 0 0,0-1 1 0 0,0 0-1 0 0,0 0 1 0 0,0 1-1 0 0,0-1 1 0 0,1 0 0 0 0,-1 0-1 0 0,0 0 1 0 0,0 1-1 0 0,0-1 1 0 0,0 0-1 0 0,0 0 1 0 0,0 0 0 0 0,1 1-1 0 0,-1-1 1 0 0,0 0-1 0 0,0 0-1 0 0,18 4 129 0 0,23-3 81 0 0,93-15 93 0 0,-86 8-2332 0 0,0 1-3903 0 0,-32 3-5603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1:06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1172 11010 0 0,'0'0'1682'0'0,"0"0"-986"0"0,0 0-373 0 0,0 0-82 0 0,0 0-6 0 0,-3-10 102 0 0,-2-5 66 0 0,-3-12-333 0 0,6-6 4929 0 0,2 33-4376 0 0,0 0-278 0 0,0 0-196 0 0,0 0-117 0 0,0 0-38 0 0,0 0-3 0 0,15 19 450 0 0,-3-5-235 0 0,-2 0 0 0 0,0 1 0 0 0,0 0 0 0 0,-2 1-1 0 0,0 0 1 0 0,-1 0 0 0 0,0 1 0 0 0,-1 0 0 0 0,1 10-206 0 0,-6-26-22 0 0,-1-2 58 0 0,0 1-1 0 0,1-1 1 0 0,-1 1 0 0 0,1-1 0 0 0,-1 0-1 0 0,1 1 1 0 0,0-1 0 0 0,-1 1-1 0 0,1-1 1 0 0,-1 1 0 0 0,1 0 0 0 0,0-1-1 0 0,-1 1 1 0 0,1 0 0 0 0,0-1-1 0 0,-1 1 1 0 0,1 0 0 0 0,0 0-1 0 0,0 0 1 0 0,-1-1 0 0 0,1 1 0 0 0,0 0-1 0 0,0 0 1 0 0,-1 0 0 0 0,1 0-1 0 0,0 0 1 0 0,0 0 0 0 0,-1 1-1 0 0,1-1 1 0 0,0 0 0 0 0,0 0 0 0 0,-1 0-1 0 0,1 1 1 0 0,0-1 0 0 0,-1 0-1 0 0,1 1 1 0 0,0-1 0 0 0,-1 1 0 0 0,1-1-1 0 0,-1 1 1 0 0,1-1 0 0 0,-1 1-1 0 0,1-1 1 0 0,-1 1 0 0 0,1-1-1 0 0,-1 1 1 0 0,1 0 0 0 0,-1-1 0 0 0,0 1-1 0 0,1 0 1 0 0,-1-1 0 0 0,0 1-1 0 0,0 0 1 0 0,1 0 0 0 0,-1-1 0 0 0,0 1-1 0 0,0 0 1 0 0,0 0 0 0 0,0-1-1 0 0,0 1 1 0 0,0 0 0 0 0,0 0-1 0 0,0-1 1 0 0,0 1 0 0 0,-1 0-36 0 0,119-165 1320 0 0,56-77-892 0 0,17-2-428 0 0,-14 45-1169 0 0,55-37 1169 0 0,-47 64-8170 0 0,-145 136-3457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2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74 102 0 0 0,'0'0'347'0'0,"0"0"1316"0"0,0 0 173 0 0,0 0-97 0 0,0 0-78 0 0,0 0-29 0 0,0 0-1 0 0,-3-12-79 0 0,-11-37-145 0 0,9 21 2116 0 0,5 28-3274 0 0,0-1 1 0 0,0 0-1 0 0,0 1 0 0 0,0-1 0 0 0,0 0 1 0 0,0 1-1 0 0,0-1 0 0 0,0 0 1 0 0,0 1-1 0 0,-1-1 0 0 0,1 0 0 0 0,0 1 1 0 0,0-1-1 0 0,-1 1 0 0 0,1-1 1 0 0,0 1-1 0 0,-1-1 0 0 0,1 0 0 0 0,-1 1 1 0 0,1-1-250 0 0,0 5 175 0 0,0-1 0 0 0,0 0 0 0 0,0 0 0 0 0,0 1 0 0 0,-1-1 1 0 0,1 0-1 0 0,-2 3-175 0 0,1 0 121 0 0,-6 83 959 0 0,3 61-1080 0 0,-1 34 817 0 0,-16 109 1229 0 0,15 174-2046 0 0,13-333 221 0 0,0-3 61 0 0,-8 53-282 0 0,-5-73 59 0 0,-2 25 53 0 0,10 118-112 0 0,0-235-37 0 0,1 6-214 0 0,-3-24-603 0 0,-4-14-854 0 0,2-20-6911 0 0,2 21 1585 0 0,0 4-2404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4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21 5129 0 0,'0'0'1223'0'0,"0"0"-41"0"0,0 0-158 0 0,0 0-72 0 0,0 0 38 0 0,0 0 31 0 0,0 0 62 0 0,0 0 21 0 0,0 0-2 0 0,0 0-47 0 0,0 0-67 0 0,0 0-105 0 0,0 0-184 0 0,-7-3-167 0 0,-23-11-168 0 0,22 10-145 0 0,8 4-94 0 0,0 0-52 0 0,0 0-13 0 0,0 0-12 0 0,0 0 15 0 0,0 0 13 0 0,0 0 0 0 0,0 0 3 0 0,0 0-26 0 0,0 0-17 0 0,28 4 701 0 0,21 1 16 0 0,0-2-1 0 0,-1-2 1 0 0,18-2-753 0 0,42 0 371 0 0,37 4-115 0 0,351 6 78 0 0,462-21-116 0 0,-908 12-182 0 0,-71 10-1216 0 0,10-3-28 0 0,-10 1-4449 0 0,10-3-3239 0 0,7-3 1388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5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19 7394 0 0,'0'0'1437'0'0,"0"0"-47"0"0,0 0-127 0 0,0 0 80 0 0,0 0 114 0 0,0 0 120 0 0,0 0 0 0 0,0 0-154 0 0,0 0-225 0 0,0 0-239 0 0,0 0-216 0 0,0 0-217 0 0,1-4-211 0 0,-1-8-160 0 0,0 9-102 0 0,0 3-57 0 0,0 0-10 0 0,-2 23 148 0 0,-3-1 227 0 0,2 0 0 0 0,0 0-1 0 0,1 0 1 0 0,1 0-1 0 0,2 5-360 0 0,-3 42 627 0 0,-16 217 597 0 0,-30 334-293 0 0,28-386-775 0 0,13-127-94 0 0,-13 520 475 0 0,16-513-516 0 0,-7 28-21 0 0,11-142-35 0 0,0 1-1 0 0,0 0 1 0 0,0-1-1 0 0,0 1 1 0 0,0-1-1 0 0,0 1 1 0 0,-1-1-1 0 0,1 1 1 0 0,0-1-1 0 0,0 1 1 0 0,0-1-1 0 0,0 1 1 0 0,-1-1-1 0 0,1 1 1 0 0,0-1-1 0 0,-1 0 1 0 0,1 1 0 0 0,0-1-1 0 0,-1 1 1 0 0,1-1-1 0 0,0 0 1 0 0,-1 1-1 0 0,1-1 1 0 0,-1 0-1 0 0,1 1 1 0 0,0-1-1 0 0,-1 0 1 0 0,1 0-1 0 0,-1 0 1 0 0,1 1-1 0 0,-1-1 1 0 0,1 0-1 0 0,-1 0 1 0 0,0 0 35 0 0,-8-1-3928 0 0,-1-3-5213 0 0,6 2-2470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5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37 5305 0 0,'0'0'3404'0'0,"0"0"-1797"0"0,0 0-594 0 0,0 0 110 0 0,0 0 164 0 0,0 0 11 0 0,0 0-132 0 0,0 0-229 0 0,0 0-271 0 0,0 0-200 0 0,0 0-54 0 0,0 0 1 0 0,0 0 25 0 0,-2 6 810 0 0,25-1-561 0 0,1-2 0 0 0,0-1 0 0 0,0-2 0 0 0,0 0 1 0 0,7-1-688 0 0,23-1 462 0 0,484-5 1313 0 0,-235 1-1197 0 0,-4 6-288 0 0,216-8 60 0 0,-499 5-424 0 0,-16 2 62 0 0,0 1 0 0 0,0 0 0 0 0,0 0-1 0 0,0 0 1 0 0,1 0 0 0 0,-1-1 0 0 0,0 1 0 0 0,0 0 0 0 0,0 0 0 0 0,0 0 0 0 0,0 0-1 0 0,0-1 1 0 0,0 1 0 0 0,1 0 0 0 0,-1 0 0 0 0,0 0 0 0 0,0-1 0 0 0,0 1 0 0 0,0 0 0 0 0,0 0-1 0 0,0 0 1 0 0,0-1 0 0 0,0 1 0 0 0,0 0 0 0 0,0 0 0 0 0,0-1 0 0 0,0 1 0 0 0,0 0-1 0 0,-1 0 1 0 0,1 0 0 0 0,0-1 0 0 0,0 1 0 0 0,0 0 0 0 0,0 0 0 0 0,0 0 12 0 0,-8-9-3888 0 0,-4 2-6577 0 0,8 5-1006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107 260 17868 0 0,'0'0'240'0'0,"0"0"-73"0"0,0 0-41 0 0,0 0 72 0 0,-13 3 151 0 0,-2 2-177 0 0,8-3-26 0 0,0 1 0 0 0,-1-2 0 0 0,1 1-1 0 0,0-1 1 0 0,0 0 0 0 0,-1 0-1 0 0,1-1-145 0 0,-9-3 2013 0 0,15 3-1953 0 0,1 0 0 0 0,0 0 1 0 0,-1 0-1 0 0,1-1 0 0 0,0 1 0 0 0,0 0 0 0 0,-1-1 1 0 0,1 1-1 0 0,0 0 0 0 0,0 0 0 0 0,-1-1 1 0 0,1 1-1 0 0,0-1 0 0 0,0 1 0 0 0,0 0 1 0 0,0-1-1 0 0,-1 1 0 0 0,1 0 0 0 0,0-1 0 0 0,0 1 1 0 0,0-1-1 0 0,0 1 0 0 0,0 0 0 0 0,0-1-60 0 0,1-1 55 0 0,-1-1-1 0 0,1 1 1 0 0,0-1-1 0 0,-1 1 0 0 0,1 0 1 0 0,1-1-1 0 0,-1 1 1 0 0,0 0-1 0 0,0 0 0 0 0,1-1-54 0 0,13-16 44 0 0,1 0 0 0 0,0 1 0 0 0,1 1 0 0 0,1 0 0 0 0,16-10-44 0 0,0-2 21 0 0,-16 12 18 0 0,2 2 1 0 0,0 0-1 0 0,7-3-39 0 0,-20 14 12 0 0,0 0 1 0 0,0 0-1 0 0,1 1 1 0 0,0 0-1 0 0,-1 0 0 0 0,1 1 1 0 0,0 0-1 0 0,0 0 1 0 0,1 1-1 0 0,-1 0 0 0 0,7 0-12 0 0,-14 1 2 0 0,1 0-1 0 0,-1 0 1 0 0,0 0-1 0 0,0 1 1 0 0,0-1-1 0 0,1 0 1 0 0,-1 1-1 0 0,0-1 1 0 0,0 1-1 0 0,0-1 1 0 0,0 1-1 0 0,0-1 1 0 0,0 1-1 0 0,0 0 0 0 0,0-1 1 0 0,0 1-1 0 0,0 0 1 0 0,0 0-1 0 0,0 0 1 0 0,-1 0-1 0 0,1 0 1 0 0,0 0-1 0 0,0 1-1 0 0,0 1 17 0 0,1 0-1 0 0,-1 0 1 0 0,0 0-1 0 0,-1 0 1 0 0,1 0-1 0 0,0 0 1 0 0,-1 1 0 0 0,0-1-1 0 0,0 2-16 0 0,0 7 87 0 0,-1 0 0 0 0,0 0 0 0 0,-1-1 0 0 0,-2 10-87 0 0,-13 34 190 0 0,-2-1 0 0 0,-8 13-190 0 0,0-2 155 0 0,-1 15-155 0 0,23-63 5 0 0,-10 34-28 0 0,15-47 27 0 0,-1 0 0 0 0,0 0 0 0 0,1 0-1 0 0,0 0 1 0 0,0 0 0 0 0,0 0 0 0 0,1 0-1 0 0,-1 0 1 0 0,1 0 0 0 0,0 0 0 0 0,0 0-4 0 0,-1-3 5 0 0,0 0 0 0 0,1 0 0 0 0,-1 0 1 0 0,0-1-1 0 0,1 1 0 0 0,-1 0 0 0 0,1 0 0 0 0,-1-1 0 0 0,1 1 1 0 0,0 0-1 0 0,-1-1 0 0 0,1 1 0 0 0,-1 0 0 0 0,1-1 0 0 0,0 1 1 0 0,0-1-1 0 0,-1 1 0 0 0,1-1 0 0 0,0 1 0 0 0,0-1 1 0 0,0 0-1 0 0,-1 1 0 0 0,1-1 0 0 0,0 0 0 0 0,0 0-5 0 0,1 0 20 0 0,0 0-1 0 0,0 0 1 0 0,0 0-1 0 0,-1 0 1 0 0,1 0-1 0 0,0-1 1 0 0,0 1-1 0 0,0-1 1 0 0,-1 1-1 0 0,1-1 1 0 0,0 0-1 0 0,0 0-19 0 0,7-4 85 0 0,0-1-1 0 0,-1 0 1 0 0,1 0-1 0 0,2-3-84 0 0,-6 4-12 0 0,21-16 58 0 0,-2-2 0 0 0,-1 0-1 0 0,-1-1 1 0 0,-1-2 0 0 0,-1 0-1 0 0,-1-1 1 0 0,-1-1 0 0 0,-2 0-1 0 0,-1-2 1 0 0,-1 1-1 0 0,-1-2 1 0 0,-2 0 0 0 0,7-31-46 0 0,-43 125 2 0 0,-3 19-2 0 0,20-36 17 0 0,1 0 0 0 0,2 1-1 0 0,2-1 1 0 0,3 28-17 0 0,-4 55-237 0 0,1-112-282 0 0,-1 9-1341 0 0,7-12-8333 0 0,0-11-1124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7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16 15475 0 0,'0'0'1347'0'0,"0"0"-593"0"0,0 0-237 0 0,0 0 69 0 0,0 0 143 0 0,0 0 115 0 0,0 0 31 0 0,0 0-112 0 0,0 0-192 0 0,0 0-187 0 0,0 0-143 0 0,0 0-89 0 0,-3-3-49 0 0,2 2-102 0 0,0 0 6 0 0,1 0-1 0 0,-1 0 1 0 0,0 0 0 0 0,0 0-1 0 0,0 0 1 0 0,0 0-1 0 0,0 0 1 0 0,0 1-1 0 0,0-1 1 0 0,0 0 0 0 0,0 1-1 0 0,0-1 1 0 0,-1 0-7 0 0,1 1 13 0 0,0 1 0 0 0,0-1 1 0 0,0 0-1 0 0,0 0 1 0 0,0 0-1 0 0,0 0 0 0 0,0 1 1 0 0,0-1-1 0 0,0 0 1 0 0,0 1-1 0 0,0-1 0 0 0,0 1 1 0 0,1-1-1 0 0,-1 1 1 0 0,0 0-1 0 0,0-1 0 0 0,1 1 1 0 0,-1 0-1 0 0,0-1 1 0 0,0 1-1 0 0,1 0 0 0 0,-1 0 1 0 0,1 0-1 0 0,-1 0-13 0 0,-6 9 154 0 0,1 0-1 0 0,0 1 1 0 0,0 0-1 0 0,1 0 1 0 0,1 0-1 0 0,-1 1 1 0 0,2-1 0 0 0,0 1-1 0 0,0 0 1 0 0,0 7-154 0 0,-1 20 676 0 0,1 0 1 0 0,2 25-677 0 0,2-24 427 0 0,3-1 0 0 0,4 16-427 0 0,-2-16 273 0 0,-2 0 0 0 0,-1 17-273 0 0,-3-53 4 0 0,0 1 0 0 0,0-1 0 0 0,-1 1-1 0 0,1-1 1 0 0,-1 0 0 0 0,0 1 0 0 0,0-1 0 0 0,0 0 0 0 0,-1 0 0 0 0,1 0-1 0 0,-1 1 1 0 0,0-1 0 0 0,0-1 0 0 0,0 1 0 0 0,0 0 0 0 0,0 0 0 0 0,0-1-1 0 0,-1 1 1 0 0,1-1 0 0 0,-1 0 0 0 0,0 0 0 0 0,0 0 0 0 0,0 0 0 0 0,0 0-1 0 0,0-1 1 0 0,0 1 0 0 0,0-1 0 0 0,0 0 0 0 0,-1 0 0 0 0,1 0 0 0 0,0 0-1 0 0,-1-1 1 0 0,1 1 0 0 0,-1-1 0 0 0,1 0 0 0 0,-1 0 0 0 0,1 0 0 0 0,-3-1-4 0 0,4 1-130 0 0,0-1 1 0 0,0 0 0 0 0,0 0 0 0 0,0 0-1 0 0,0 0 1 0 0,0-1 0 0 0,0 1 0 0 0,0 0-1 0 0,1-1 1 0 0,-1 1 0 0 0,0-1 0 0 0,1 1 0 0 0,-1-1-1 0 0,1 0 1 0 0,0 0 0 0 0,0 0 0 0 0,-1 0-1 0 0,1-1 130 0 0,-5-10-3903 0 0,2 0-4168 0 0,3 7-3260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7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10346 0 0,'0'0'4921'0'0,"0"0"-3809"0"0,0 0-487 0 0,0 0-57 0 0,0 0 0 0 0,0 0 16 0 0,0 0 16 0 0,0 0-112 0 0,0 0-184 0 0,79-22-176 0 0,-56 16-144 0 0,1 1-184 0 0,3-1-608 0 0,-7 1-2721 0 0,-6 1-8025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62 5281 0 0,'0'0'1500'0'0,"0"0"-58"0"0,0 0 222 0 0,0 0 206 0 0,0 0 25 0 0,0 0-138 0 0,0 0-276 0 0,0 0-296 0 0,0 0-289 0 0,0 0-255 0 0,0 0-225 0 0,-10-4 1061 0 0,43 8-499 0 0,-1-2 0 0 0,1-2 0 0 0,16-2-978 0 0,14 1 300 0 0,339-7 269 0 0,-257 7-254 0 0,79-13-315 0 0,-187 9 153 0 0,36-3 1025 0 0,49 1-1178 0 0,-133 2-1882 0 0,2-1-2655 0 0,1 1-7702 0 0,6 4 3943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9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10482 0 0,'0'0'716'0'0,"0"0"-461"0"0,0 0-352 0 0,0 0-62 0 0,0 0 155 0 0,0 0 303 0 0,0 0 325 0 0,0 0 244 0 0,0 0 135 0 0,0 0 52 0 0,0 0-6 0 0,0 0-51 0 0,6 8-104 0 0,10 12 410 0 0,0 0 1 0 0,13 10-1305 0 0,-28-30 30 0 0,7 8 344 0 0,0 0-1 0 0,0 0 0 0 0,0 1 1 0 0,-1 0-1 0 0,5 8-373 0 0,-11-15 43 0 0,1 1 0 0 0,-1-1 0 0 0,0 0 0 0 0,0 0 0 0 0,0 0 0 0 0,-1 1 0 0 0,1-1 0 0 0,-1 0 0 0 0,1 1-1 0 0,-1-1 1 0 0,0 0 0 0 0,0 1 0 0 0,1-1 0 0 0,-2 1 0 0 0,1-1 0 0 0,0 0 0 0 0,0 1 0 0 0,-1-1 0 0 0,0 0 0 0 0,1 1 0 0 0,-1-1 0 0 0,0 0 0 0 0,0 0-1 0 0,0 1 1 0 0,0-1 0 0 0,-1 0 0 0 0,1 0 0 0 0,0 0 0 0 0,-1-1 0 0 0,0 2-43 0 0,-50 44-282 0 0,23-22-7176 0 0,24-20-3354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0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15 151 8562 0 0,'0'0'1097'0'0,"0"0"-111"0"0,0 0 193 0 0,0 0 325 0 0,0 0 205 0 0,0 0-49 0 0,0 0-296 0 0,0 0-332 0 0,0 0-314 0 0,0 0-245 0 0,0 0-150 0 0,-3 0-83 0 0,-8 2 3160 0 0,23 2-2420 0 0,26 1-492 0 0,977-36 624 0 0,-716 5-919 0 0,-296 24 198 0 0,-12-2-826 0 0,-21-4-1913 0 0,22 6 1104 0 0,3 1 274 0 0,0-1 1 0 0,0 1 0 0 0,0-1 0 0 0,0-1-1 0 0,0 1 1 0 0,1-1 0 0 0,-1 0 0 0 0,1 0-1 0 0,0 0 1 0 0,0 0 0 0 0,0-1 0 0 0,0 1-1 0 0,-2-4 970 0 0,-6-15 927 0 0,7-5 5374 0 0,5 27-5747 0 0,0 0-178 0 0,8 22 1467 0 0,-5-12-1435 0 0,0 0 0 0 0,-1 1-1 0 0,0-1 1 0 0,-1 0-1 0 0,0 1 1 0 0,0-1 0 0 0,-1 1-408 0 0,0-7-103 0 0,-1 0 0 0 0,0 0 1 0 0,1 0-1 0 0,-1 0 0 0 0,0 0 1 0 0,-1 0-1 0 0,1-1 0 0 0,-1 1 1 0 0,0 0-1 0 0,0-1 0 0 0,0 1 1 0 0,0-1-1 0 0,-1 0 1 0 0,1 0-1 0 0,-1 0 0 0 0,0 0 1 0 0,0 0-1 0 0,0 0 0 0 0,-2 1 103 0 0,-3 2-2498 0 0,-1-1-4723 0 0,5-1-3851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1:24.3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1 412 0 0 0,'0'0'760'0'0,"0"0"432"0"0,0 0 31 0 0,0 0-94 0 0,2-11-67 0 0,6-31-53 0 0,-9 41-908 0 0,1 0-1 0 0,0 0 1 0 0,0 0 0 0 0,0 0 0 0 0,0 0 0 0 0,0 0 0 0 0,0 0 0 0 0,0 0 0 0 0,0 0 0 0 0,0 0 0 0 0,0 0-1 0 0,0 0 1 0 0,0 0 0 0 0,1 0 0 0 0,-1 1 0 0 0,0-1 0 0 0,1 0 0 0 0,-1 0 0 0 0,1 0 0 0 0,-1 0-1 0 0,1 0 1 0 0,-1 1 0 0 0,1-1 0 0 0,0 0 0 0 0,-1 1 0 0 0,1-1 0 0 0,0 0 0 0 0,0 1 0 0 0,-1-1-1 0 0,1 1 1 0 0,0-1 0 0 0,0 1 0 0 0,0-1 0 0 0,0 1 0 0 0,0-1 0 0 0,0 1 0 0 0,-1 0 0 0 0,1 0 0 0 0,0 0-1 0 0,0-1 1 0 0,0 1 0 0 0,0 0 0 0 0,0 0 0 0 0,0 0 0 0 0,0 0 0 0 0,0 1 0 0 0,0-1 0 0 0,0 0-1 0 0,0 0 1 0 0,0 0 0 0 0,0 1 0 0 0,0-1 0 0 0,0 1 0 0 0,0-1 0 0 0,0 1-101 0 0,27 36 1956 0 0,13 82 442 0 0,-39-119-2286 0 0,0 1 0 0 0,1 0 0 0 0,-1-1 0 0 0,0 0 0 0 0,0 0 0 0 0,1 1 0 0 0,-1-1 0 0 0,0 0 0 0 0,0-1 0 0 0,1 1 0 0 0,-1 0 0 0 0,0-1 0 0 0,0 1 1 0 0,1-1-1 0 0,-1 0 0 0 0,0 0 0 0 0,0 0 0 0 0,0 0 0 0 0,0 0 0 0 0,0 0 0 0 0,0 0 0 0 0,-1-1 0 0 0,1 1 0 0 0,0 0 0 0 0,0-1 0 0 0,-1 0 0 0 0,1 1 0 0 0,-1-1 0 0 0,0 0 0 0 0,1 0 0 0 0,-1 0 0 0 0,0 0 0 0 0,0-1-112 0 0,8-6 87 0 0,339-300-166 0 0,-194 186-8252 0 0,-129 104-1585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2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6513 0 0,'0'0'2226'0'0,"0"0"-276"0"0,0 0-156 0 0,0 0-27 0 0,0 0-148 0 0,0 0-152 0 0,0 0-170 0 0,0 0-208 0 0,0 0-252 0 0,0 0-257 0 0,0 0-201 0 0,0 0-136 0 0,0 0-77 0 0,-3 2 3882 0 0,164 1-2821 0 0,-162-3-1475 0 0,1 0-123 0 0,-1 2-4309 0 0,1-1 469 0 0,-1 0-3472 0 0,1-1-2326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2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14483 0 0,'0'0'1518'0'0,"0"0"-118"0"0,0 0-110 0 0,0 0-215 0 0,0 0-238 0 0,0 0-249 0 0,0 0-249 0 0,0 0-167 0 0,0 0-91 0 0,0 0-27 0 0,0 0 39 0 0,0 0 74 0 0,0 0 77 0 0,1 7 79 0 0,3 26 131 0 0,-1 1 1 0 0,-2 0 0 0 0,-2 0 0 0 0,-1 1-455 0 0,2-35-107 0 0,0 1 1 0 0,0 0-1 0 0,0-1 1 0 0,0 1 0 0 0,-1-1-1 0 0,1 1 1 0 0,0-1 0 0 0,0 1-1 0 0,-1-1 1 0 0,1 1-1 0 0,0-1 1 0 0,-1 0 0 0 0,1 1-1 0 0,0-1 1 0 0,-1 1 0 0 0,1-1-1 0 0,-1 0 1 0 0,1 1 0 0 0,-1-1-1 0 0,1 0 1 0 0,-1 1-1 0 0,1-1 1 0 0,-1 0 0 0 0,0 0 106 0 0,-8 3-10704 0 0,7-3 8279 0 0,-1 1-6376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3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3 10842 0 0,'0'0'1862'0'0,"0"0"-670"0"0,0 0-234 0 0,0 0-11 0 0,0 0-19 0 0,0 0-53 0 0,-12 0-62 0 0,-36-3-99 0 0,46 4-643 0 0,0-1 0 0 0,0 0 0 0 0,0 1 0 0 0,0-1 0 0 0,1 1 0 0 0,-1-1 0 0 0,0 1 0 0 0,0 0 0 0 0,0 0 0 0 0,1 0 0 0 0,-1 0-1 0 0,1 0 1 0 0,-1 0 0 0 0,1 0 0 0 0,-1 0 0 0 0,1 1 0 0 0,-1-1 0 0 0,1 0 0 0 0,0 1 0 0 0,0 0 0 0 0,0-1 0 0 0,0 1 0 0 0,0 0 0 0 0,0-1 0 0 0,0 1 0 0 0,0 1-71 0 0,-2 4 271 0 0,-10 15 221 0 0,1 0 1 0 0,1 0-1 0 0,1 1 0 0 0,-1 6-492 0 0,7-17 71 0 0,0 1 0 0 0,1-1 1 0 0,0 1-1 0 0,1-1 0 0 0,1 1 0 0 0,0 0 1 0 0,0 0-1 0 0,2-1 0 0 0,-1 4-71 0 0,1-12-34 0 0,0 1 0 0 0,0-1 0 0 0,0 0 0 0 0,1 1 0 0 0,-1-1 0 0 0,1 0 1 0 0,0 0-1 0 0,0 0 0 0 0,0 0 0 0 0,1 0 0 0 0,0 0 0 0 0,-1-1 0 0 0,1 1 0 0 0,1-1 0 0 0,2 3 34 0 0,0-1 83 0 0,0-1 0 0 0,0 0 0 0 0,1 0 0 0 0,0 0-1 0 0,0-1 1 0 0,0 0 0 0 0,0 0 0 0 0,0-1 0 0 0,2 1-83 0 0,7 1-773 0 0,-1-1 1 0 0,1-1-1 0 0,-1 0 0 0 0,5-1 773 0 0,1-1-6009 0 0,0-1 0 0 0,11-1 6009 0 0,-18 0-8985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3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13371 0 0,'0'0'956'0'0,"0"0"-80"0"0,0 0-14 0 0,0 0 6 0 0,0 0-63 0 0,0 0-64 0 0,0 0-71 0 0,0 0-40 0 0,0 0-19 0 0,12 6-31 0 0,37 18-31 0 0,-47-23-486 0 0,1 1-1 0 0,-1 0 1 0 0,0-1 0 0 0,0 1-1 0 0,0 0 1 0 0,0 1-1 0 0,0-1 1 0 0,-1 0 0 0 0,1 0-1 0 0,-1 1 1 0 0,1-1-1 0 0,-1 1 1 0 0,0 0 0 0 0,0-1-1 0 0,0 1 1 0 0,0 0-1 0 0,0-1 1 0 0,-1 1 0 0 0,1 0-1 0 0,-1 0 1 0 0,0 0-63 0 0,2 8 196 0 0,1 2-50 0 0,0 1 0 0 0,-1 0 0 0 0,-1 0 0 0 0,0 0 0 0 0,-1 0 0 0 0,0 0 0 0 0,-2 4-146 0 0,2-13-28 0 0,-1 1 0 0 0,0-1-1 0 0,0 1 1 0 0,-1-1 0 0 0,1 0 0 0 0,-1 1 0 0 0,0-1 0 0 0,-1 0 0 0 0,1 0-1 0 0,-1-1 1 0 0,0 1 0 0 0,0 0 0 0 0,0-1 0 0 0,-1 0 0 0 0,0 0-1 0 0,0 0 1 0 0,0 0 0 0 0,0-1 0 0 0,-4 4 28 0 0,-5-1-1278 0 0,4-3-7187 0 0,5-3-2308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3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9938 0 0,'0'0'220'0'0,"0"0"-104"0"0,0 0 23 0 0,0 0 129 0 0,0 0 245 0 0,0 0 232 0 0,13-10 148 0 0,24-15 757 0 0,0 1 1 0 0,12-4-1651 0 0,-27 17 637 0 0,-8 5-206 0 0,-1-1-1 0 0,0-1 1 0 0,0 1 0 0 0,7-8-431 0 0,-17 13 108 0 0,0-1 0 0 0,0 1 0 0 0,0-1 1 0 0,-1 0-1 0 0,1 0 0 0 0,-1 0 1 0 0,0 0-1 0 0,0-1 0 0 0,0 1 0 0 0,0-1 1 0 0,-1 1-1 0 0,1-1 0 0 0,-1 1 0 0 0,0-1 1 0 0,0 0-1 0 0,0 0 0 0 0,0 1 0 0 0,-1-1 1 0 0,1-4-109 0 0,-1 6 27 0 0,0 0 0 0 0,0 1 0 0 0,0-1 0 0 0,-1 0 1 0 0,1 0-1 0 0,0 1 0 0 0,-1-1 0 0 0,1 0 0 0 0,-1 1 0 0 0,1-1 1 0 0,-1 0-1 0 0,0 1 0 0 0,0-1 0 0 0,0 1 0 0 0,0-1 0 0 0,0 1 1 0 0,0-1-1 0 0,0 1 0 0 0,0 0 0 0 0,0-1 0 0 0,-1 1 0 0 0,1 0 0 0 0,-1 0-27 0 0,0 0-11 0 0,1 1 0 0 0,0-1-1 0 0,-1 1 1 0 0,1 0 0 0 0,-1-1-1 0 0,1 1 1 0 0,-1 0 0 0 0,1 0-1 0 0,-1 0 1 0 0,1 0 0 0 0,-1 0-1 0 0,1 0 1 0 0,-1 1-1 0 0,1-1 1 0 0,0 0 0 0 0,-1 1-1 0 0,1-1 1 0 0,-1 1 0 0 0,1 0-1 0 0,0-1 1 0 0,-1 1 0 0 0,1 0-1 0 0,0 0 1 0 0,0 0 0 0 0,0 0-1 0 0,0 0 1 0 0,0 0-1 0 0,-1 0 12 0 0,-3 4 2 0 0,1 0 0 0 0,-1 0 0 0 0,1 0 0 0 0,0 0 0 0 0,1 1 0 0 0,-1 0 0 0 0,1-1 0 0 0,0 1 0 0 0,1 1 0 0 0,-1-1 0 0 0,1 0 0 0 0,1 1 0 0 0,-1-1 0 0 0,1 1 0 0 0,0-1 0 0 0,0 1 0 0 0,1-1 0 0 0,0 2-2 0 0,1 17 128 0 0,1 0 0 0 0,1 1-1 0 0,1-1 1 0 0,3 7-128 0 0,-1-8 242 0 0,-2 1 1 0 0,-1 0-1 0 0,0 12-242 0 0,-3-33-37 0 0,0 0-1 0 0,0-1 1 0 0,0 1-1 0 0,-1 0 1 0 0,1 0-1 0 0,-1 0 1 0 0,0 0-1 0 0,0-1 1 0 0,-1 1 0 0 0,1 0-1 0 0,-1-1 1 0 0,0 1-1 0 0,0-1 1 0 0,0 1-1 0 0,0-1 1 0 0,0 0-1 0 0,-3 2 38 0 0,-7 5-5118 0 0,-4-2-4860 0 0,14-7 3581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4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1 181 9450 0 0,'0'0'906'0'0,"0"0"104"0"0,0 0-76 0 0,0 0-43 0 0,0 0-103 0 0,0 0-124 0 0,0 0-65 0 0,0 0-52 0 0,0 0-47 0 0,0 0-59 0 0,0 0-55 0 0,12-10-49 0 0,39-34-38 0 0,-44 39-171 0 0,0-1-1 0 0,0 2 1 0 0,1-1 0 0 0,0 1 0 0 0,0 0-1 0 0,0 1 1 0 0,0 0 0 0 0,1 0-128 0 0,18-7 510 0 0,6-5 210 0 0,0 0 703 0 0,0 0 0 0 0,28-20-1423 0 0,-65 39 22 0 0,0 0 0 0 0,0-1 0 0 0,1 1 0 0 0,0 0 0 0 0,-1 1 0 0 0,2-1 0 0 0,-1 1 0 0 0,0-1 0 0 0,1 1 1 0 0,0 0-1 0 0,0 0 0 0 0,0 0 0 0 0,1 0 0 0 0,0 0 0 0 0,-1 5-22 0 0,0-2-4 0 0,1 0 0 0 0,0 1 1 0 0,1-1-1 0 0,0 0 0 0 0,0 0 0 0 0,0 0 1 0 0,1 1-1 0 0,0-1 0 0 0,1 0 1 0 0,1 2 3 0 0,-2-7 33 0 0,1 1 0 0 0,0 0-1 0 0,0-1 1 0 0,0 1 0 0 0,0-1 0 0 0,1 0 0 0 0,-1 1 0 0 0,1-1 0 0 0,0 0 0 0 0,0-1 0 0 0,0 1 0 0 0,0-1 0 0 0,0 1 0 0 0,4 1-33 0 0,23 10-1908 0 0,1-8-7010 0 0,-25-5-1508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4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13659 0 0,'0'0'636'0'0,"0"0"-352"0"0,0 0-264 0 0,0 0-19 0 0,0 0 86 0 0,0 0 168 0 0,0 0 221 0 0,0 0 148 0 0,0 0 79 0 0,0 0-12 0 0,0 0-84 0 0,0 0-102 0 0,0 0-93 0 0,12 12-75 0 0,34 39-64 0 0,-40-44-103 0 0,1-1 0 0 0,0 0 0 0 0,0 0 1 0 0,0 0-1 0 0,1-1 0 0 0,0-1 1 0 0,0 1-1 0 0,0-1-170 0 0,5 2-2398 0 0,0-1-3290 0 0,-3-1-1605 0 0,-8-4 1740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5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8962 0 0,'0'0'1932'0'0,"0"0"-278"0"0,0 0-356 0 0,0 0-170 0 0,0 0-72 0 0,0 0 4 0 0,0 0 14 0 0,0 0-89 0 0,0 0-170 0 0,0 0-187 0 0,-12 9-165 0 0,4-3-397 0 0,-15 11 315 0 0,0 1-1 0 0,-19 21-380 0 0,30-27-80 0 0,1 2-1 0 0,0 0 0 0 0,-5 10 81 0 0,8-9-4335 0 0,1 0-4361 0 0,6-13 87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5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13163 0 0,'0'0'837'0'0,"0"0"-341"0"0,0 0-245 0 0,0 0-20 0 0,0 0 122 0 0,0 0 167 0 0,0 0 107 0 0,0 0 67 0 0,0 0 35 0 0,0 0-23 0 0,7 13-36 0 0,19 39-44 0 0,-23-46-489 0 0,-1 0 0 0 0,0 1 0 0 0,0-1 0 0 0,0 0 0 0 0,-1 1 0 0 0,0-1 0 0 0,0 1 0 0 0,-1 0 0 0 0,0-1 0 0 0,0 1 0 0 0,-1-1 0 0 0,0 2-137 0 0,0 16 248 0 0,1-13-162 0 0,-1 0-1 0 0,0 0 0 0 0,-1 0 1 0 0,0-1-1 0 0,-1 1 1 0 0,0 0-1 0 0,-1-1 0 0 0,0 0 1 0 0,-2 5-86 0 0,3-10-67 0 0,1 0 1 0 0,-1 0 0 0 0,-1 0 0 0 0,1 0-1 0 0,0-1 1 0 0,-1 1 0 0 0,0-1 0 0 0,0 0-1 0 0,0 0 1 0 0,-1 0 0 0 0,0-1 0 0 0,1 0-1 0 0,-1 0 1 0 0,0 0 0 0 0,0 0 0 0 0,-1-1-1 0 0,1 1 1 0 0,-5 0 66 0 0,9-3-654 0 0,2-1-8755 0 0,0 1-611 0 0</inkml:trace>
  <inkml:trace contextRef="#ctx0" brushRef="#br0" timeOffset="1">220 33 8794 0 0,'0'0'3231'0'0,"0"0"-1073"0"0,0 0-499 0 0,0 0-384 0 0,0 0-419 0 0,0 0-272 0 0,0 0-221 0 0,0 0-166 0 0,0 0-91 0 0,0 0-22 0 0,0 0 72 0 0,0 0 112 0 0,0 0 123 0 0,0 7 82 0 0,-6 79 1348 0 0,1-48-1349 0 0,3 1 0 0 0,1 0 0 0 0,4 31-472 0 0,-3-65-1515 0 0,0-4-3266 0 0,0 0-3965 0 0,0-1-44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10362 0 0,'0'0'1379'0'0,"0"0"-163"0"0,0 0-375 0 0,0 0-312 0 0,0 0-284 0 0,0 0-158 0 0,0 0 61 0 0,0 0 163 0 0,0 0 192 0 0,0 0 141 0 0,0 0 35 0 0,0 0-53 0 0,4 8-65 0 0,3 6-334 0 0,1 0 0 0 0,1 0 0 0 0,0-1 0 0 0,1 0 1 0 0,0-1-1 0 0,1 0 0 0 0,0 0 0 0 0,12 8-227 0 0,-23-20-74 0 0,13 8-1820 0 0,-8-6-1525 0 0,0 0-3448 0 0,-3-2-827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41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1 0 0 0,'0'0'911'0'0,"0"0"635"0"0,0 0 130 0 0,0 0-142 0 0,0 0-196 0 0,0 0-244 0 0,-9 0-227 0 0,-33 0 416 0 0,38 3 6617 0 0,10 2-3470 0 0,12 1-2805 0 0,330 2 503 0 0,-123 8-1700 0 0,43-11 246 0 0,101-18 201 0 0,550 6 348 0 0,-763 2-1109 0 0,-156 5-104 0 0,0 0-4 0 0,0 0-22 0 0,0 0 26 0 0,0 0 12 0 0,0 0-6 0 0,0 0-26 0 0,0 0 10 0 0,0 0-8 0 0,0 0-7 0 0,0 0 23 0 0,0 0 3 0 0,0 0 5 0 0,0 0 1 0 0,0 0-20 0 0,0 0-9 0 0,0 0-12 0 0,0 0 15 0 0,-19-10-3012 0 0,4 6-3273 0 0,14 4 4872 0 0,-6-1-10521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6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7282 0 0,'0'0'3306'0'0,"0"0"-1830"0"0,0 0-596 0 0,0 0 68 0 0,0 0 118 0 0,0 0-2 0 0,0 0-48 0 0,0 0-123 0 0,-12 8-191 0 0,10-6-683 0 0,-13 8 213 0 0,0 1 0 0 0,1 1 0 0 0,1 0 0 0 0,0 1 0 0 0,-4 7-232 0 0,17-20-17 0 0,-6 7-105 0 0,1 0 0 0 0,0 0 0 0 0,1 1-1 0 0,-3 5 123 0 0,2 6-7992 0 0,6-18 3242 0 0,1-1-1814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6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10578 0 0,'0'0'1181'0'0,"0"0"-65"0"0,0 0-209 0 0,0 0-147 0 0,0 0-231 0 0,0 0-211 0 0,0 0-129 0 0,0 0-14 0 0,0 0 66 0 0,0 0 94 0 0,0 0 101 0 0,0 0 29 0 0,4 3 6 0 0,101 92 3599 0 0,-103-94-4037 0 0,-1 1 0 0 0,0-1 0 0 0,1 1 0 0 0,-1 0 0 0 0,0-1 0 0 0,0 1 0 0 0,0 0 0 0 0,0 0 0 0 0,0 0 0 0 0,-1 0 0 0 0,1 0 0 0 0,0 0 0 0 0,-1 0 0 0 0,1 0 0 0 0,-1 0 0 0 0,0 0 0 0 0,0 0 0 0 0,0 2-33 0 0,0 0 96 0 0,-1 0 0 0 0,0-1 1 0 0,0 1-1 0 0,0 0 0 0 0,0 0 0 0 0,0-1 1 0 0,-1 1-1 0 0,0-1 0 0 0,-1 4-96 0 0,-6 6 255 0 0,0-1 0 0 0,0 0 0 0 0,-2-1 0 0 0,-7 8-255 0 0,16-17-10 0 0,1-1-58 0 0,-65 67-479 0 0,39-38-5662 0 0,20-21-4695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8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19 15635 0 0,'0'0'794'0'0,"0"0"33"0"0,0 0 4 0 0,0 0 66 0 0,0 0 142 0 0,0 0 95 0 0,0 0-53 0 0,0 0-217 0 0,0 0-306 0 0,0 0-281 0 0,2-4-173 0 0,-1 2-98 0 0,7-11 39 0 0,-4 15 64 0 0,-1 10 119 0 0,-2 9 62 0 0,0 1-1 0 0,-2-1 0 0 0,-1 0 1 0 0,0 1-1 0 0,-2-1 0 0 0,-1 4-289 0 0,0 2-1103 0 0,1 1 1 0 0,1-1-1 0 0,1 7 1103 0 0,4-27-4555 0 0,2-3-4160 0 0,-1-3-872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8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15251 0 0,'0'0'843'0'0,"0"0"-279"0"0,0 0-197 0 0,0 0-18 0 0,0 0 125 0 0,0 0 107 0 0,0 0 15 0 0,0 0-69 0 0,0 0-140 0 0,-9 12-106 0 0,-28 37-61 0 0,35-46-191 0 0,-1 0 1 0 0,1 1-1 0 0,0 0 0 0 0,1 0 0 0 0,-1-1 0 0 0,0 1 0 0 0,1 0 0 0 0,0 0 0 0 0,0 0 1 0 0,0 1-1 0 0,1-1 0 0 0,-1 0 0 0 0,1 0 0 0 0,0 0 0 0 0,0 1 0 0 0,0-1 0 0 0,1 0 0 0 0,0 1-28 0 0,-1-3 59 0 0,1 0 1 0 0,-1 0-1 0 0,1 0 1 0 0,-1 0-1 0 0,1-1 1 0 0,0 1-1 0 0,0 0 1 0 0,0-1-1 0 0,0 1 1 0 0,0 0-1 0 0,0-1 1 0 0,1 1-1 0 0,-1-1 1 0 0,0 0-1 0 0,1 1 1 0 0,-1-1-1 0 0,1 0 1 0 0,-1 0-1 0 0,1 0 1 0 0,0 0-1 0 0,-1 0 1 0 0,1 0-1 0 0,0-1 1 0 0,0 1-1 0 0,0 0 1 0 0,-1-1-1 0 0,1 1 1 0 0,0-1-1 0 0,0 0 1 0 0,0 0-1 0 0,0 0 1 0 0,2 0-61 0 0,-3 0 82 0 0,1 0 1 0 0,-1 0-1 0 0,1 0 0 0 0,-1-1 1 0 0,1 1-1 0 0,-1 0 1 0 0,1-1-1 0 0,-1 1 0 0 0,0-1 1 0 0,1 0-1 0 0,-1 1 0 0 0,0-1 1 0 0,1 0-1 0 0,-1 0 1 0 0,0 0-1 0 0,0 0 0 0 0,0 0 1 0 0,0 0-1 0 0,0 0 1 0 0,0 0-1 0 0,1-1-82 0 0,-1-1 77 0 0,0 1 1 0 0,0-1-1 0 0,0 1 0 0 0,0-1 1 0 0,0 1-1 0 0,-1-1 1 0 0,1 0-1 0 0,-1 1 0 0 0,1-1 1 0 0,-1 0-1 0 0,0-2-77 0 0,-1-5-170 0 0,0 0 1 0 0,-1-1-1 0 0,0 1 0 0 0,0 0 0 0 0,-4-8 170 0 0,-1-7-2637 0 0,6 16-1862 0 0,1 1-4800 0 0,0 5 1101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15611 0 0,'0'0'778'0'0,"0"0"-157"0"0,0 0-170 0 0,0 0-74 0 0,0 0-83 0 0,0 0-118 0 0,0 0-45 0 0,0 0 47 0 0,0 0 68 0 0,0 0 27 0 0,0 0 19 0 0,0 0-2 0 0,0 0-28 0 0,11 5-2 0 0,91 50 1381 0 0,-96-52-1531 0 0,0 0 1 0 0,-1 1 0 0 0,1 0 0 0 0,-1 0 0 0 0,0 0 0 0 0,0 1-1 0 0,-1 0 1 0 0,1 0 0 0 0,1 2-111 0 0,-5-5 60 0 0,0 1 0 0 0,0-1 0 0 0,0 0 0 0 0,0 0 0 0 0,-1 0 0 0 0,1 0 0 0 0,-1 1 0 0 0,1-1 0 0 0,-1 0 0 0 0,0 1 0 0 0,0-1 0 0 0,0 0 0 0 0,0 1 0 0 0,0-1 0 0 0,0 0 0 0 0,-1 1 0 0 0,1-1 0 0 0,-1 0 0 0 0,1 0 0 0 0,-1 1 0 0 0,0-1 0 0 0,0 0 0 0 0,0 0 0 0 0,0 0 0 0 0,-1 0 1 0 0,1 0-1 0 0,0 0 0 0 0,-1 0-60 0 0,-11 14 338 0 0,0-1 1 0 0,-1 0 0 0 0,-13 9-339 0 0,10-8 119 0 0,1 0 1 0 0,-8 10-120 0 0,23-25-68 0 0,0 0 0 0 0,1 1 1 0 0,-1-1-1 0 0,0 0 1 0 0,0 0-1 0 0,1 1 1 0 0,-1-1-1 0 0,1 0 0 0 0,-1 1 1 0 0,1-1-1 0 0,0 1 1 0 0,-1-1 67 0 0,4 6-3295 0 0,5-3-5182 0 0,-5-4-2337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14251 0 0,'0'0'1691'0'0,"0"0"-481"0"0,0 0-282 0 0,0 0-47 0 0,0 0-90 0 0,0 0-123 0 0,0 0-152 0 0,0 0-181 0 0,0 0-95 0 0,0 0-24 0 0,0 0 48 0 0,0 0 50 0 0,4 0-10 0 0,66 6 76 0 0,-38-5-7928 0 0,-26 0-2900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9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19164 0 0,'0'0'612'0'0,"0"0"-161"0"0,0 0-106 0 0,0 0-27 0 0,0 0-27 0 0,0 0 71 0 0,0 0 102 0 0,0 0 70 0 0,0 0 29 0 0,0 0-63 0 0,0 0-100 0 0,-2 11-95 0 0,-11 97 422 0 0,9-69-375 0 0,-1 0-1665 0 0,4-26-3343 0 0,1 0-3482 0 0,0-13-2511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9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16524 0 0,'0'0'1084'0'0,"0"0"-327"0"0,0 0-175 0 0,0 0-76 0 0,0 0-67 0 0,0 0 1 0 0,0 0 70 0 0,0 0 31 0 0,0 0-25 0 0,0 0-61 0 0,0 0-101 0 0,0 0-97 0 0,0 0-57 0 0,0 9-49 0 0,0-1-277 0 0,-1 15-532 0 0,-1-1 0 0 0,-4 19 658 0 0,6-39-944 0 0,-1 1-1794 0 0,1-1-3125 0 0,0 0-4642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40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13267 0 0,'0'0'1232'0'0,"0"0"-78"0"0,0 0-39 0 0,0 0 142 0 0,0 0 62 0 0,0 0-147 0 0,0 0-274 0 0,0 0-314 0 0,0 0-276 0 0,0 0-195 0 0,0 0-79 0 0,0 0-42 0 0,0 0-2 0 0,-3 0 32 0 0,-5-1 77 0 0,7 4 79 0 0,17 8 301 0 0,29 12 209 0 0,-37-20-604 0 0,0 0 1 0 0,0 1-1 0 0,0 0 0 0 0,0 0 1 0 0,-1 1-1 0 0,0-1 0 0 0,6 6-84 0 0,-11-8 26 0 0,-1-1-1 0 0,1 1 0 0 0,-1 0 0 0 0,0-1 1 0 0,1 1-1 0 0,-1 0 0 0 0,0 0 1 0 0,0 0-1 0 0,0 0 0 0 0,0 0 0 0 0,-1 0 1 0 0,1 0-1 0 0,-1 0 0 0 0,1 0 0 0 0,-1 0 1 0 0,0 1-1 0 0,1-1 0 0 0,-1 0 1 0 0,0 0-1 0 0,0 0 0 0 0,-1 0 0 0 0,1 0 1 0 0,0 1-1 0 0,-1-1 0 0 0,1 0 1 0 0,-1 0-1 0 0,0 0 0 0 0,0 0 0 0 0,0 0 1 0 0,0 0-1 0 0,0 0 0 0 0,0-1 0 0 0,-2 3-25 0 0,-12 18-44 0 0,-1-1-1 0 0,-1-1 1 0 0,-1 0-1 0 0,-19 15 45 0 0,13-13-5398 0 0,-1 0-5190 0 0,19-16 1427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40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83 21525 0 0,'0'0'896'0'0,"0"0"-595"0"0,0 0-203 0 0,0 0 68 0 0,0 0 164 0 0,0 0 158 0 0,0 0 43 0 0,0 0-86 0 0,0 0-182 0 0,0 0-189 0 0,0 0-96 0 0,0 0-2 0 0,-3-2 48 0 0,3 2-22 0 0,0 0 1 0 0,0 0 0 0 0,0 0-1 0 0,1 0 1 0 0,-1 0-1 0 0,0 0 1 0 0,0 0 0 0 0,0 0-1 0 0,0 0 1 0 0,0 0 0 0 0,0 0-1 0 0,0 0 1 0 0,1 0 0 0 0,-1 0-1 0 0,0 0 1 0 0,0 0-1 0 0,0 0 1 0 0,0 0 0 0 0,0 0-1 0 0,0 0 1 0 0,0 0 0 0 0,1 0-1 0 0,-1 0 1 0 0,0 0 0 0 0,0 0-1 0 0,0 0 1 0 0,0-1-1 0 0,0 1 1 0 0,0 0 0 0 0,0 0-1 0 0,0 0 1 0 0,0 0 0 0 0,0 0-1 0 0,1 0 1 0 0,-1 0-1 0 0,0-1 1 0 0,0 1 0 0 0,0 0-1 0 0,0 0 1 0 0,0 0 0 0 0,0 0-1 0 0,0 0 1 0 0,0 0 0 0 0,0 0-1 0 0,0-1 1 0 0,0 1-1 0 0,0 0 1 0 0,0 0 0 0 0,0 0-1 0 0,0 0 1 0 0,0 0 0 0 0,0 0-1 0 0,0-1 1 0 0,-1 1-1 0 0,1 0 1 0 0,0 0 0 0 0,0 0-1 0 0,0 0 1 0 0,0 0 0 0 0,0 0-1 0 0,0 0 1 0 0,0 0 0 0 0,0-1-1 0 0,0 1 1 0 0,0 0-3 0 0,22-3 159 0 0,46-1 104 0 0,-45 3-180 0 0,156-9 217 0 0,456-35 43 0 0,-602 42-319 0 0,46-6 69 0 0,-84 10-878 0 0,1 0 1 0 0,0 1-1 0 0,-1-1 0 0 0,1 1 1 0 0,0 0-1 0 0,-2 2 785 0 0,-15 9-11619 0 0,14-8 1415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3.8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16 8378 0 0,'0'0'1151'0'0,"0"0"-68"0"0,0 0 33 0 0,0 0 209 0 0,0 0 189 0 0,0 0 160 0 0,0 0-43 0 0,0 0-191 0 0,0 0-232 0 0,0 0-278 0 0,0 0-214 0 0,0 0-152 0 0,0 0-136 0 0,2-4-73 0 0,-2 4-339 0 0,0 0 0 0 0,-1 0 1 0 0,1 0-1 0 0,0 0 0 0 0,-1 0 0 0 0,1 0 0 0 0,0 0 1 0 0,-1 0-1 0 0,1 0 0 0 0,-1 0 0 0 0,1 0 1 0 0,0-1-1 0 0,-1 1 0 0 0,1 0 0 0 0,0 0 0 0 0,0 0 1 0 0,-1-1-1 0 0,1 1 0 0 0,0 0 0 0 0,-1 0 0 0 0,1-1 1 0 0,0 1-1 0 0,0 0 0 0 0,0-1 0 0 0,-1 1 0 0 0,1 0 1 0 0,0-1-1 0 0,0 1 0 0 0,0 0 0 0 0,0-1 0 0 0,0 1 1 0 0,0 0-1 0 0,-1-1 0 0 0,1 1 0 0 0,0-1 0 0 0,0 1 1 0 0,0 0-1 0 0,0-1 0 0 0,0 1 0 0 0,0 0 0 0 0,1-1 1 0 0,-1 1-1 0 0,0 0 0 0 0,0-1 0 0 0,0 1 1 0 0,0-1-17 0 0,-2 2 30 0 0,-1 0 0 0 0,1 0 0 0 0,-1 1 0 0 0,1-1 0 0 0,0 0 0 0 0,0 1 0 0 0,-1-1 0 0 0,1 1 0 0 0,0 0 0 0 0,1 0 0 0 0,-1 0 0 0 0,0 0 1 0 0,0 0-1 0 0,1 0 0 0 0,-1 1 0 0 0,1-1 0 0 0,0 0 0 0 0,0 1 0 0 0,0-1 0 0 0,0 1 0 0 0,0-1 0 0 0,0 1 0 0 0,1-1 0 0 0,-1 1 1 0 0,1 0-1 0 0,-1-1 0 0 0,1 1 0 0 0,0 0 0 0 0,0-1 0 0 0,1 1 0 0 0,-1 0 0 0 0,0-1 0 0 0,1 1 0 0 0,0 0 0 0 0,0-1 0 0 0,0 2-30 0 0,1-3 32 0 0,0 1 0 0 0,0 0 0 0 0,0-1 0 0 0,0 1 0 0 0,0 0 0 0 0,0 0 0 0 0,0 0 0 0 0,-1 0 0 0 0,1 0 0 0 0,-1 0 0 0 0,0 0 0 0 0,0 0 1 0 0,1 1-1 0 0,-1-1 0 0 0,-1 1 0 0 0,1-1 0 0 0,0 1 0 0 0,0-1 0 0 0,-1 1 0 0 0,0-1 0 0 0,1 1 0 0 0,-1-1 0 0 0,0 1 0 0 0,0 0 0 0 0,-1-1 0 0 0,1 1 0 0 0,0-1 0 0 0,-1 1 0 0 0,0-1 0 0 0,1 1 0 0 0,-1-1 0 0 0,0 1 0 0 0,0-1 0 0 0,-1 0 0 0 0,1 0 0 0 0,0 1 0 0 0,-2 0-32 0 0,-53 52 341 0 0,56-55-318 0 0,0 0-5 0 0,0 0 30 0 0,0 0 31 0 0,0 0 2 0 0,29-15 416 0 0,-27 14-484 0 0,0 1 0 0 0,0-1 0 0 0,0 1 1 0 0,-1-1-1 0 0,1 1 0 0 0,0 0 1 0 0,0 0-1 0 0,0 0 0 0 0,0 0 1 0 0,0 0-1 0 0,0 0 0 0 0,0 0 0 0 0,-1 0 1 0 0,1 1-1 0 0,0-1 0 0 0,0 1 1 0 0,0 0-1 0 0,0-1 0 0 0,-1 1 1 0 0,1 0-1 0 0,0 0 0 0 0,-1 0 0 0 0,1 0 1 0 0,-1 0-1 0 0,1 0 0 0 0,-1 1 1 0 0,0-1-1 0 0,1 0 0 0 0,-1 1 1 0 0,0-1-1 0 0,0 1 0 0 0,0 0 0 0 0,0-1 1 0 0,0 1-1 0 0,0 0 0 0 0,0-1 1 0 0,-1 1-1 0 0,1 0 0 0 0,-1 0 1 0 0,1 0-1 0 0,-1 0 0 0 0,0 0 0 0 0,0-1 1 0 0,1 2-14 0 0,-3 87 825 0 0,2-86-772 0 0,-1-1-29 0 0,-1 0 1 0 0,2 0 0 0 0,-1 0-1 0 0,0 0 1 0 0,0 0 0 0 0,1 0-1 0 0,0 0 1 0 0,-1 0 0 0 0,1 0-1 0 0,0 0 1 0 0,1 0 0 0 0,-1 0-1 0 0,0 0 1 0 0,1 0 0 0 0,0 0-1 0 0,-1 0 1 0 0,1 0 0 0 0,1 0-1 0 0,-1-1 1 0 0,0 1 0 0 0,1 0-1 0 0,-1-1 1 0 0,1 1 0 0 0,0-1-1 0 0,0 1 1 0 0,0-1 0 0 0,0 0-1 0 0,0 0 1 0 0,0 0 0 0 0,0 0-1 0 0,1 0 1 0 0,-1 0 0 0 0,1-1-1 0 0,0 1 1 0 0,-1-1 0 0 0,1 0-1 0 0,0 0 1 0 0,0 0 0 0 0,0 0-1 0 0,1 0-24 0 0,1 0 4 0 0,-1 0 0 0 0,0-1-1 0 0,0 0 1 0 0,0 1-1 0 0,0-2 1 0 0,0 1 0 0 0,0 0-1 0 0,0-1 1 0 0,0 0-1 0 0,0 0 1 0 0,0 0-1 0 0,0 0 1 0 0,0-1 0 0 0,0 1-1 0 0,0-1 1 0 0,1-1-4 0 0,-4-10-7083 0 0,-1 10-588 0 0,0 1-4150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40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17116 0 0,'0'0'2185'0'0,"0"0"-1726"0"0,0 0-547 0 0,0 0 102 0 0,0 0 284 0 0,0 0 222 0 0,0 0 118 0 0,0 0 5 0 0,0 0-99 0 0,0 0-117 0 0,7 13-97 0 0,25 40-48 0 0,-29-49-196 0 0,0 0 0 0 0,0 1-1 0 0,1-1 1 0 0,-1 0 0 0 0,1-1 0 0 0,0 1 0 0 0,0-1 0 0 0,0 1 0 0 0,0-1 0 0 0,1 0 0 0 0,-1-1 0 0 0,1 1 0 0 0,0-1 0 0 0,-1 0 0 0 0,3 0-86 0 0,2 2 144 0 0,23 5 305 0 0,-32-9-421 0 0,1 0 0 0 0,-1 0 0 0 0,1 0 0 0 0,0 0 0 0 0,0 0 1 0 0,-1 0-1 0 0,1 0 0 0 0,0 0 0 0 0,-1 0 0 0 0,1 0 0 0 0,0 0 1 0 0,-1 0-1 0 0,1-1 0 0 0,-1 1 0 0 0,1 0 0 0 0,0 0 0 0 0,-1-1 0 0 0,1 1 1 0 0,-1 0-1 0 0,1-1 0 0 0,0 1 0 0 0,-1-1 0 0 0,1 1 0 0 0,-1-1 1 0 0,1 1-1 0 0,-1-1 0 0 0,0 1 0 0 0,1-1 0 0 0,-1 1 0 0 0,0-1 1 0 0,1 1-1 0 0,-1-1 0 0 0,0 0 0 0 0,1 1 0 0 0,-1-1 0 0 0,0 0 1 0 0,0 1-1 0 0,0-1 0 0 0,0 0 0 0 0,0 1 0 0 0,0-1 0 0 0,0 0-28 0 0,0-9 53 0 0,-2 1 0 0 0,1-1-1 0 0,-1 0 1 0 0,-1 1-1 0 0,-3-9-52 0 0,2 6 8 0 0,1 0-1 0 0,0-1 1 0 0,0-4-8 0 0,2 6 3 0 0,0 0 1 0 0,0-1 0 0 0,1 1-1 0 0,0-1 1 0 0,1 1 0 0 0,1 0-1 0 0,0 0 1 0 0,0-1-1 0 0,1 1 1 0 0,0 0 0 0 0,4-6-4 0 0,-6 15 5 0 0,1 0 1 0 0,-1 1-1 0 0,0-1 1 0 0,1 0-1 0 0,0 1 0 0 0,-1-1 1 0 0,1 1-1 0 0,0 0 1 0 0,0-1-1 0 0,0 1 1 0 0,0 0-1 0 0,0 0 1 0 0,0 0-1 0 0,0 1 1 0 0,0-1-1 0 0,1 0 1 0 0,-1 1-1 0 0,0-1 0 0 0,0 1 1 0 0,2 0-6 0 0,53-3 201 0 0,-33 3-89 0 0,20-3 13 0 0,-21 1-223 0 0,-1 0 0 0 0,0 1 0 0 0,1 2 0 0 0,-1 0 0 0 0,1 1-1 0 0,21 6 99 0 0,-34-3-2522 0 0,-9-1-8374 0 0,-1-2-378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41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12027 0 0,'0'0'1343'0'0,"0"0"-754"0"0,0 0-296 0 0,0 0 239 0 0,0 0 301 0 0,0 0 162 0 0,0 0-46 0 0,0 0-221 0 0,0 0-237 0 0,0 0-147 0 0,0 0-57 0 0,0 0-12 0 0,7 5 3 0 0,22 15-7 0 0,-28-19-227 0 0,0 0-1 0 0,0 0 1 0 0,0 0 0 0 0,0-1-1 0 0,0 1 1 0 0,0 0 0 0 0,0 0-1 0 0,0 0 1 0 0,-1 1 0 0 0,1-1-1 0 0,0 0 1 0 0,-1 0-1 0 0,1 0 1 0 0,0 0 0 0 0,-1 1-1 0 0,0-1 1 0 0,1 0 0 0 0,-1 1-1 0 0,0-1 1 0 0,1 0 0 0 0,-1 0-1 0 0,0 1 1 0 0,0-1 0 0 0,0 0-1 0 0,0 1 1 0 0,-1-1 0 0 0,1 0-1 0 0,0 1 1 0 0,0-1 0 0 0,-1 0-1 0 0,1 1 1 0 0,-1-1 0 0 0,1 0-1 0 0,-1 0 1 0 0,0 1-44 0 0,-2 2 160 0 0,0 1 1 0 0,0-1 0 0 0,-1 1-1 0 0,1-1 1 0 0,-1 0-1 0 0,-4 3-160 0 0,4-4 76 0 0,-8 7 252 0 0,9-7-244 0 0,-1-1 0 0 0,1 0-1 0 0,0 1 1 0 0,0 0 0 0 0,0 0 0 0 0,0 0-1 0 0,0 0 1 0 0,1 0 0 0 0,-1 1-1 0 0,1-1 1 0 0,0 1 0 0 0,0 0 0 0 0,-1 2-84 0 0,3-5 20 0 0,1-1 1 0 0,-1 1-1 0 0,0-1 1 0 0,0 1 0 0 0,0-1-1 0 0,1 1 1 0 0,-1-1-1 0 0,0 1 1 0 0,0-1 0 0 0,1 1-1 0 0,-1-1 1 0 0,1 0 0 0 0,-1 1-1 0 0,0-1 1 0 0,1 0-1 0 0,-1 1 1 0 0,1-1 0 0 0,-1 0-1 0 0,0 1 1 0 0,1-1-1 0 0,-1 0 1 0 0,1 0 0 0 0,-1 0-1 0 0,1 1 1 0 0,-1-1 0 0 0,1 0-1 0 0,-1 0 1 0 0,1 0-1 0 0,0 0 1 0 0,-1 0-21 0 0,21 3 396 0 0,-18-3-309 0 0,104 7 679 0 0,78-7-766 0 0,-71-2-1902 0 0,-112 2 1586 0 0,11 0-2384 0 0,-4-1-4142 0 0,-2-1-4955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2:55.6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57 130 0 0 0,'0'0'854'0'0,"0"0"723"0"0,0 0 62 0 0,0 0 19 0 0,0 0 128 0 0,0 0 9 0 0,0 0-119 0 0,0 0-193 0 0,0 0-229 0 0,0 0-225 0 0,0 0-139 0 0,-6-3 1718 0 0,14 3-2357 0 0,0 0-1 0 0,0 0 1 0 0,0-1 0 0 0,0 0-1 0 0,-1 0 1 0 0,1-1-1 0 0,0 0 1 0 0,0 0 0 0 0,-1-1-1 0 0,6-2-250 0 0,-8 2 76 0 0,10-4 104 0 0,0-1 0 0 0,-1 0 1 0 0,3-3-181 0 0,-13 9 60 0 0,-1-1 0 0 0,0 1 1 0 0,0-1-1 0 0,0 1 1 0 0,0-1-1 0 0,-1 0 0 0 0,1 0 1 0 0,-1 0-1 0 0,0-1 1 0 0,0 1-1 0 0,0-1 0 0 0,0 1 1 0 0,0-1-1 0 0,-1 1 1 0 0,1-1-1 0 0,-1-1-60 0 0,-1 4 9 0 0,1 1 0 0 0,-1-1 0 0 0,0 1 0 0 0,0-1 0 0 0,0 0 0 0 0,0 1 0 0 0,0-1 0 0 0,0 1 0 0 0,0-1 0 0 0,0 1 0 0 0,0-1 0 0 0,0 1 0 0 0,0-1 0 0 0,0 0 0 0 0,0 1 0 0 0,0-1 0 0 0,0 1 0 0 0,0-1 0 0 0,-1 1 0 0 0,1-1 0 0 0,0 1 0 0 0,0-1 0 0 0,-1 1 0 0 0,1-1 0 0 0,0 1 0 0 0,-1-1 0 0 0,1 1 0 0 0,0 0 0 0 0,-1-1 0 0 0,1 1 0 0 0,-1 0 0 0 0,1-1 0 0 0,-1 1 0 0 0,1 0 0 0 0,-1-1 0 0 0,1 1 0 0 0,-1 0-9 0 0,-1 0-22 0 0,1 0-1 0 0,-1 0 0 0 0,0 0 1 0 0,0 0-1 0 0,0 0 0 0 0,0 1 1 0 0,1-1-1 0 0,-1 1 1 0 0,0-1-1 0 0,0 1 0 0 0,1 0 1 0 0,-2 0 22 0 0,-6 3-76 0 0,0 1 1 0 0,1 0 0 0 0,-1 1-1 0 0,-4 4 76 0 0,3 0-18 0 0,0 0 0 0 0,0 1 1 0 0,1 0-1 0 0,1 1 0 0 0,0 0 0 0 0,-2 4 18 0 0,-39 79-2 0 0,39-74-13 0 0,3-8-12 0 0,1 1 0 0 0,0-1 1 0 0,0 1-1 0 0,2 1 0 0 0,-1-1 0 0 0,2 1 0 0 0,0-1 0 0 0,1 1 1 0 0,-1 10 26 0 0,4-24 2 0 0,-1 0 0 0 0,0 0 0 0 0,1-1 0 0 0,-1 1 1 0 0,0 0-1 0 0,1 0 0 0 0,-1-1 0 0 0,1 1 0 0 0,-1 0 1 0 0,1 0-1 0 0,-1-1 0 0 0,1 1 0 0 0,0-1 0 0 0,-1 1 1 0 0,1 0-1 0 0,0-1 0 0 0,0 1 0 0 0,-1-1 0 0 0,1 0 1 0 0,0 1-1 0 0,0-1 0 0 0,0 0 0 0 0,-1 1 0 0 0,1-1 1 0 0,0 0-1 0 0,0 0 0 0 0,0 0 0 0 0,0 0 0 0 0,0 0 0 0 0,0 0 1 0 0,-1 0-1 0 0,1 0 0 0 0,0 0 0 0 0,1 0-2 0 0,30-4 482 0 0,-18-1-427 0 0,-2-1 0 0 0,1 0 0 0 0,-1-1 1 0 0,0-1-1 0 0,0 1 0 0 0,0-2 0 0 0,5-5-55 0 0,10-11 52 0 0,-1-2 1 0 0,5-8-53 0 0,-38 45-136 0 0,1-1 0 0 0,0 1 0 0 0,1 0 0 0 0,0 0 1 0 0,-3 9 135 0 0,7-15 4 0 0,-1 0-1 0 0,1 0 1 0 0,0 1 0 0 0,1-1 0 0 0,-1 0 0 0 0,1 0-1 0 0,-1 1 1 0 0,1-1 0 0 0,1 4-4 0 0,-1-6 0 0 0,0-1 0 0 0,1 1 0 0 0,-1 0 0 0 0,1-1 0 0 0,-1 1 0 0 0,1 0 0 0 0,0-1 0 0 0,0 1 0 0 0,-1-1 0 0 0,1 1 0 0 0,0-1 0 0 0,1 0 0 0 0,-1 1 0 0 0,0-1-1 0 0,0 0 1 0 0,0 0 0 0 0,1 0 0 0 0,-1 0 0 0 0,1 0 0 0 0,-1 0 0 0 0,1 0 0 0 0,-1 0 0 0 0,1-1 0 0 0,-1 1 0 0 0,2 0 34 0 0,0 0 1 0 0,0-1-1 0 0,0 1 1 0 0,0-1-1 0 0,0 0 0 0 0,0 0 1 0 0,0 0-1 0 0,0 0 0 0 0,0-1 1 0 0,0 1-1 0 0,0-1 0 0 0,0 1 1 0 0,0-1-1 0 0,0 0 1 0 0,-1 0-1 0 0,1-1 0 0 0,1 0-34 0 0,0 1 39 0 0,-1-1-1 0 0,1 0 1 0 0,-1-1 0 0 0,1 1-1 0 0,-1-1 1 0 0,0 1-1 0 0,0-1 1 0 0,0 0-1 0 0,0 0 1 0 0,0 0-1 0 0,-1 0 1 0 0,2-3-39 0 0,-3 4 43 0 0,-1 1 0 0 0,1-1 0 0 0,0 0 0 0 0,-1 0 0 0 0,1 0 0 0 0,-1 0 0 0 0,1 0 0 0 0,-1 0 0 0 0,0 0 0 0 0,0 0 0 0 0,0 0 0 0 0,0 0 0 0 0,0 0 0 0 0,-1 0 0 0 0,1 0 0 0 0,-1 0 0 0 0,1 0 0 0 0,-1 0 0 0 0,1 0 0 0 0,-1 0 0 0 0,-1-1-43 0 0,-2-3-358 0 0,0-1 0 0 0,0 1 0 0 0,-1-1 0 0 0,-5-4 358 0 0,1 0-2129 0 0,8 9-1363 0 0,1 1-4685 0 0,0 0-677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2:56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 2633 0 0,'0'0'560'0'0,"0"0"-83"0"0,0 0 65 0 0,0 0 195 0 0,0 0 253 0 0,0 0 207 0 0,0 0 7 0 0,0 0-170 0 0,0 0-285 0 0,0 0-254 0 0,0 0-123 0 0,0 0-66 0 0,0 0-22 0 0,3-3 4 0 0,-1 2-165 0 0,-1 0-75 0 0,-1 0-1 0 0,1 0 0 0 0,0 0 1 0 0,0 0-1 0 0,0 0 1 0 0,0 0-1 0 0,0 1 0 0 0,0-1 1 0 0,0 0-1 0 0,0 1 1 0 0,0-1-1 0 0,0 1 0 0 0,0-1 1 0 0,1 1-1 0 0,-1 0 1 0 0,0-1-1 0 0,0 1 1 0 0,0 0-1 0 0,1 0 0 0 0,-1 0 1 0 0,1 0-48 0 0,-1 0 106 0 0,1 1-1 0 0,-1 0 1 0 0,0 0 0 0 0,0 0-1 0 0,1 0 1 0 0,-1 0 0 0 0,0 0 0 0 0,0 0-1 0 0,0 0 1 0 0,0 0 0 0 0,0 1-1 0 0,-1-1 1 0 0,1 0 0 0 0,0 0 0 0 0,0 1-1 0 0,-1-1 1 0 0,1 1 0 0 0,-1-1 0 0 0,0 1-1 0 0,1-1 1 0 0,-1 0 0 0 0,0 2-106 0 0,4 37 1531 0 0,-4-35-1387 0 0,1 7 211 0 0,-2 0 1 0 0,0 0 0 0 0,0 1 0 0 0,-1-1 0 0 0,-4 10-356 0 0,8-27 2373 0 0,10-37-1794 0 0,-7 29-653 0 0,1 1 0 0 0,1 0-1 0 0,0 1 1 0 0,5-7 74 0 0,-9 13-39 0 0,0 0 1 0 0,1 1-1 0 0,0 0 1 0 0,0 0-1 0 0,0 0 1 0 0,1 0-1 0 0,-1 0 0 0 0,1 1 1 0 0,0 0-1 0 0,0 0 1 0 0,5-2 38 0 0,-10 5-16 0 0,1 0-1 0 0,-1-1 1 0 0,0 1 0 0 0,1 0 0 0 0,-1 0 0 0 0,1 0 0 0 0,-1 0-1 0 0,1 0 1 0 0,-1 0 0 0 0,1 0 0 0 0,-1 0 0 0 0,1 0-1 0 0,-1 0 1 0 0,1 0 0 0 0,-1 1 0 0 0,1-1 0 0 0,-1 0-1 0 0,0 0 1 0 0,1 0 0 0 0,-1 0 0 0 0,1 1 0 0 0,-1-1 0 0 0,1 0-1 0 0,-1 1 1 0 0,0-1 0 0 0,1 0 0 0 0,-1 0 0 0 0,0 1-1 0 0,1-1 1 0 0,-1 1 16 0 0,7 17 7 0 0,-4 20 298 0 0,-8 72 122 0 0,5-110-415 0 0,0 0 0 0 0,0 0 0 0 0,0 1 0 0 0,0-1 1 0 0,0 0-1 0 0,0 0 0 0 0,0 0 0 0 0,0 0 0 0 0,0 0 0 0 0,0 0 0 0 0,0 1 0 0 0,0-1 0 0 0,0 0 0 0 0,0 0 0 0 0,0 0 0 0 0,0 0 0 0 0,1 0 0 0 0,-1 0 0 0 0,0 0 0 0 0,0 1 1 0 0,0-1-1 0 0,0 0 0 0 0,0 0 0 0 0,0 0 0 0 0,0 0 0 0 0,0 0 0 0 0,0 0 0 0 0,0 0 0 0 0,1 0 0 0 0,-1 0 0 0 0,0 0 0 0 0,0 1 0 0 0,0-1 0 0 0,0 0 0 0 0,0 0 1 0 0,0 0-1 0 0,1 0 0 0 0,-1 0 0 0 0,0 0 0 0 0,0 0 0 0 0,0 0 0 0 0,0 0 0 0 0,0 0 0 0 0,0 0 0 0 0,1 0 0 0 0,-1 0 0 0 0,0 0 0 0 0,0 0-12 0 0,8-5 414 0 0,8-8-46 0 0,-15 12-363 0 0,47-40-49 0 0,15-9 44 0 0,-30 24-54 0 0,-32 26 64 0 0,1-1-1 0 0,-1 0 0 0 0,0 1 0 0 0,0-1 1 0 0,0 0-1 0 0,0 0 0 0 0,0 0 0 0 0,0 0 1 0 0,0 0-1 0 0,0 0 0 0 0,-1-1 0 0 0,1 1 1 0 0,0 0-1 0 0,-1 0 0 0 0,1 0 0 0 0,-1-1 0 0 0,1 1 1 0 0,0-1-10 0 0,-2 1-16 0 0,0 0 0 0 0,1 1 0 0 0,-1-1 0 0 0,1 0 0 0 0,-1 1 0 0 0,0-1 0 0 0,0 1 0 0 0,1-1 0 0 0,-1 1 0 0 0,0-1 0 0 0,0 1 0 0 0,0-1 1 0 0,1 1-1 0 0,-1 0 0 0 0,0 0 0 0 0,0-1 0 0 0,0 1 0 0 0,0 0 0 0 0,0 0 0 0 0,0 0 0 0 0,1 0 0 0 0,-1 0 0 0 0,0 0 0 0 0,0 0 0 0 0,0 0 0 0 0,0 0 0 0 0,0 1 16 0 0,-3-1-60 0 0,1 0-1 0 0,0 0 0 0 0,-1 1 0 0 0,1-1 0 0 0,0 1 0 0 0,0 0 0 0 0,0 0 0 0 0,-1 0 1 0 0,1 1-1 0 0,0-1 0 0 0,1 0 0 0 0,-4 3 61 0 0,5-4-35 0 0,1 1 0 0 0,-1-1 0 0 0,0 1 0 0 0,1 0 0 0 0,-1-1 0 0 0,1 1 0 0 0,-1 0 0 0 0,1-1 0 0 0,-1 1 0 0 0,1 0 0 0 0,-1 0 0 0 0,1-1 0 0 0,0 1 1 0 0,0 0-1 0 0,-1 0 0 0 0,1 0 0 0 0,0-1 0 0 0,0 1 0 0 0,0 0 0 0 0,0 0 35 0 0,0 1-28 0 0,0-1 0 0 0,0 0 0 0 0,1 0 0 0 0,-1 1 0 0 0,1-1 0 0 0,-1 0 0 0 0,1 0 0 0 0,-1 1 0 0 0,1-1 1 0 0,0 0-1 0 0,0 0 0 0 0,-1 0 0 0 0,1 0 0 0 0,0 0 0 0 0,0 0 0 0 0,0 0 0 0 0,0 0 28 0 0,6 4 29 0 0,-1 0 0 0 0,1-1 0 0 0,0 0 0 0 0,0 0 0 0 0,5 2-29 0 0,-5-3 21 0 0,0 0-1 0 0,-1 1 1 0 0,1 0 0 0 0,-1 0 0 0 0,0 0-1 0 0,3 4-20 0 0,-9-8 12 0 0,1 1 0 0 0,-1-1-1 0 0,1 0 1 0 0,-1 1-1 0 0,0-1 1 0 0,1 1-1 0 0,-1-1 1 0 0,0 1-1 0 0,0-1 1 0 0,1 0 0 0 0,-1 1-1 0 0,0-1 1 0 0,0 1-1 0 0,0-1 1 0 0,0 1-1 0 0,0-1 1 0 0,1 1 0 0 0,-1-1-1 0 0,0 1 1 0 0,0 0-1 0 0,0-1 1 0 0,0 1-1 0 0,-1-1 1 0 0,1 1 0 0 0,0-1-1 0 0,0 1 1 0 0,0-1-1 0 0,0 1 1 0 0,0-1-1 0 0,-1 1 1 0 0,1-1-1 0 0,0 1-11 0 0,-16 13 229 0 0,9-11-188 0 0,1 0 0 0 0,-1 0 0 0 0,1-1 0 0 0,-8 2-41 0 0,12-3-1009 0 0,-20 1 3454 0 0,13-5-5362 0 0,7 0-2065 0 0,3-3-3298 0 0,-1 5 1640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42.2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35 0 0 0,'0'0'481'0'0,"0"0"514"0"0,0 0 275 0 0,0 0 206 0 0,0 0 71 0 0,0 0-128 0 0,0 0-247 0 0,0 0-249 0 0,0 0-215 0 0,0 0-122 0 0,0 0-54 0 0,3-1 9014 0 0,0 1-9765 0 0,9-10 931 0 0,-9 7-658 0 0,0 1 1 0 0,0 0-1 0 0,0-1 1 0 0,1 1 0 0 0,-1 0-1 0 0,1 0 1 0 0,-1 1 0 0 0,1-1-1 0 0,-1 1 1 0 0,1 0 0 0 0,0 0-1 0 0,0 0-54 0 0,-4 1-17 0 0,0 0-16 0 0,0 0-19 0 0,0 0-3 0 0,0 4 84 0 0,0 0 1 0 0,1 0-1 0 0,-2 1 0 0 0,1-1 1 0 0,0 0-1 0 0,-1 1-29 0 0,-7 21 257 0 0,-4 12-62 0 0,12-36-186 0 0,-1 0 0 0 0,1 1 0 0 0,0-1 0 0 0,0 0 0 0 0,0 1 0 0 0,0-1 0 0 0,0 0 0 0 0,0 1 0 0 0,1-1 0 0 0,-1 0 0 0 0,1 1 0 0 0,-1-1 0 0 0,2 2-9 0 0,-1-3 40 0 0,-1 0-1 0 0,1-1 1 0 0,0 1-1 0 0,0 0 1 0 0,0 0-1 0 0,0 0 1 0 0,0-1-1 0 0,1 1 0 0 0,-1 0 1 0 0,0-1-1 0 0,0 1 1 0 0,0-1-1 0 0,1 1 1 0 0,-1-1-1 0 0,0 0 1 0 0,0 0-1 0 0,1 1 0 0 0,-1-1 1 0 0,0 0-1 0 0,1 0 1 0 0,-1 0-1 0 0,0-1 1 0 0,0 1-1 0 0,1 0 1 0 0,-1 0-1 0 0,0-1 0 0 0,0 1 1 0 0,1-1-40 0 0,37-11 225 0 0,-39 11-238 0 0,1 1-144 0 0,23-12-1820 0 0,-17 6-2492 0 0,-2-1-4501 0 0,-3 4 835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42.6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 6113 0 0,'0'0'1665'0'0,"0"0"-777"0"0,0 0-272 0 0,0 0-88 0 0,0 0-80 0 0,0 0-168 0 0,0 0-168 0 0,0 0-352 0 0,0 0-328 0 0,0 0-176 0 0,0 0-248 0 0,0 0-337 0 0,0 0-839 0 0,0 0-745 0 0,4-7 1217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43.8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111 168 2633 0 0,'0'0'398'0'0,"0"0"-227"0"0,0 0 30 0 0,0 0 413 0 0,0 0 459 0 0,0 0 310 0 0,0 0 15 0 0,0 0-228 0 0,0 0-322 0 0,0 0-279 0 0,0 0-151 0 0,0 0-48 0 0,2-2-361 0 0,3-4 6442 0 0,-8 4-6391 0 0,-1 1-1 0 0,0-1 0 0 0,1 1 0 0 0,-1 0 1 0 0,0 0-1 0 0,0 1 0 0 0,0-1 0 0 0,0 1 0 0 0,0-1 1 0 0,0 1-1 0 0,0 0 0 0 0,0 1 0 0 0,0-1 0 0 0,1 1 1 0 0,-1 0-1 0 0,0 0 0 0 0,0 0 0 0 0,0 0 0 0 0,-1 1-59 0 0,3-1 6 0 0,-1 1-1 0 0,1-1 1 0 0,-1 1-1 0 0,1 0 0 0 0,-1-1 1 0 0,1 1-1 0 0,0 0 0 0 0,0 1 1 0 0,0-1-1 0 0,0 0 0 0 0,0 1 1 0 0,0-1-1 0 0,1 1 0 0 0,-1-1 1 0 0,1 1-1 0 0,0 0 1 0 0,0-1-1 0 0,0 1 0 0 0,0 0 1 0 0,0 0-1 0 0,1 0 0 0 0,-1 0 1 0 0,1 0-1 0 0,0 0 0 0 0,0 0 1 0 0,0 0-6 0 0,0-2 24 0 0,0 1 0 0 0,0-1-1 0 0,0 0 1 0 0,1 1 0 0 0,-1-1 0 0 0,0 0 0 0 0,1 0 0 0 0,-1 0 0 0 0,1 1 0 0 0,0-1 0 0 0,-1 0 0 0 0,1 0-1 0 0,0 0 1 0 0,0 0 0 0 0,-1 0 0 0 0,1 0 0 0 0,0 0 0 0 0,0 0 0 0 0,0 0 0 0 0,0-1 0 0 0,0 1 0 0 0,0 0 0 0 0,1-1-1 0 0,-1 1-23 0 0,11 8 167 0 0,-9-7-41 0 0,1 1 1 0 0,-1-1-1 0 0,1 0 0 0 0,0-1 1 0 0,0 1-1 0 0,0-1 0 0 0,0 1 1 0 0,0-1-1 0 0,0 0 0 0 0,0-1 1 0 0,0 1-1 0 0,1-1 0 0 0,-1 1 1 0 0,0-1-1 0 0,3-1-126 0 0,-4 0 56 0 0,0 1 0 0 0,0-1 1 0 0,0 0-1 0 0,0-1 0 0 0,0 1 0 0 0,0 0 1 0 0,-1-1-1 0 0,1 0 0 0 0,-1 1 0 0 0,1-1 1 0 0,-1 0-1 0 0,1-1 0 0 0,-1 1 0 0 0,0 0 1 0 0,0 0-1 0 0,0-1 0 0 0,0 0 0 0 0,-1 1 1 0 0,1-1-1 0 0,-1 0 0 0 0,0 0 0 0 0,1 1 1 0 0,-1-1-1 0 0,0 0 0 0 0,0-2-56 0 0,3-11 58 0 0,0 1 0 0 0,-2-1 0 0 0,1 1 0 0 0,-2-8-58 0 0,0 19 9 0 0,1-17 9 0 0,0 4-4 0 0,0 0 0 0 0,-2-1 0 0 0,0 1 0 0 0,-1-1 0 0 0,-1-6-14 0 0,-3 156-1031 0 0,5-128 1036 0 0,-1 30 63 0 0,3 0 0 0 0,0 0 0 0 0,5 19-68 0 0,-4-52-1304 0 0,3-7-4041 0 0,-3 1-1664 0 0,0 2-1852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44.9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26 111 3201 0 0,'0'0'554'0'0,"0"0"-300"0"0,0 0-17 0 0,0 0 155 0 0,0 0 166 0 0,0 0 97 0 0,0 0-23 0 0,0 0-69 0 0,0 0-31 0 0,0 0 18 0 0,0 0 113 0 0,0 0 115 0 0,0 0 62 0 0,26 4 4469 0 0,-22-5-4980 0 0,0 0 0 0 0,0-1 1 0 0,0 0-1 0 0,0 0 0 0 0,0 0 0 0 0,-1-1 0 0 0,1 1 1 0 0,-1-1-1 0 0,0 1 0 0 0,0-1 0 0 0,0 0 0 0 0,2-3-329 0 0,-4 5 31 0 0,0 0 1 0 0,-1-1-1 0 0,1 1 0 0 0,0 0 0 0 0,-1-1 0 0 0,1 1 0 0 0,-1 0 1 0 0,0-1-1 0 0,1 1 0 0 0,-1 0 0 0 0,0-1 0 0 0,0 1 0 0 0,0-1 0 0 0,0 1 1 0 0,0-1-1 0 0,0 1 0 0 0,0 0 0 0 0,-1-1 0 0 0,1 1 0 0 0,0 0 0 0 0,-1-1 1 0 0,1 1-1 0 0,-1 0 0 0 0,1-1 0 0 0,-1 1 0 0 0,0 0 0 0 0,0 0 0 0 0,1 0 1 0 0,-1-1-1 0 0,0 1 0 0 0,0 0 0 0 0,0 0 0 0 0,0 0 0 0 0,0 1 1 0 0,-1-1-1 0 0,1 0 0 0 0,0 0 0 0 0,0 0 0 0 0,-1 1-31 0 0,1-2-12 0 0,-1 1-1 0 0,1 0 1 0 0,-1 0-1 0 0,1 0 1 0 0,-1 1-1 0 0,1-1 1 0 0,-1 0-1 0 0,1 1 1 0 0,-1-1-1 0 0,0 1 1 0 0,1-1-1 0 0,-1 1 1 0 0,0 0 0 0 0,0 0-1 0 0,1-1 1 0 0,-1 1-1 0 0,0 0 1 0 0,0 1-1 0 0,1-1 1 0 0,-1 0-1 0 0,0 0 1 0 0,0 1 12 0 0,0 0-7 0 0,0 0 0 0 0,0 0 0 0 0,0 1 0 0 0,0-1-1 0 0,0 1 1 0 0,0-1 0 0 0,0 1 0 0 0,0 0 0 0 0,1-1 0 0 0,-1 1 0 0 0,1 0 0 0 0,-1 0 0 0 0,1 0 0 0 0,-1 1 7 0 0,-1 4 15 0 0,-1 0 0 0 0,2-1 1 0 0,-1 1-1 0 0,1 1 0 0 0,0-1 0 0 0,0 0 1 0 0,1 0-1 0 0,0 1 0 0 0,0 4-15 0 0,1-9 27 0 0,-1-1-1 0 0,2 0 0 0 0,-1 0 1 0 0,0 0-1 0 0,0 0 1 0 0,1 1-1 0 0,-1-1 1 0 0,1 0-1 0 0,-1 0 1 0 0,1 0-1 0 0,0 0 1 0 0,0 0-1 0 0,0 0 1 0 0,0-1-1 0 0,0 1 1 0 0,1 0-1 0 0,-1 0 1 0 0,1-1-1 0 0,-1 1 0 0 0,1-1 1 0 0,-1 1-1 0 0,2 0-26 0 0,-1-1 71 0 0,1 1 0 0 0,0-1 0 0 0,0 0 0 0 0,0 0 0 0 0,0 0 0 0 0,0 0-1 0 0,0 0 1 0 0,0-1 0 0 0,0 0 0 0 0,1 1 0 0 0,-1-1 0 0 0,0 0 0 0 0,0 0 0 0 0,1-1-71 0 0,3 0 95 0 0,0 0 1 0 0,1 0 0 0 0,-1-1 0 0 0,0 0 0 0 0,0 0 0 0 0,0-1 0 0 0,-1 0 0 0 0,1 0 0 0 0,-1-1 0 0 0,0 1 0 0 0,0-1 0 0 0,0-1 0 0 0,1-1-96 0 0,-2 1 14 0 0,0-1-1 0 0,-1 1 1 0 0,0-1-1 0 0,0-1 1 0 0,-1 1 0 0 0,0 0-1 0 0,0-1 1 0 0,0 0-1 0 0,-1 0 1 0 0,0 0 0 0 0,0 0-1 0 0,-1 0 1 0 0,0 0-1 0 0,0 0 1 0 0,-1 0 0 0 0,1-1-1 0 0,-2 1 1 0 0,1 0-1 0 0,-1 0 1 0 0,0 0-14 0 0,-2 7-962 0 0,-1 7 735 0 0,-3 9 230 0 0,6-15-7 0 0,1 1 0 0 0,-1-1-1 0 0,1 0 1 0 0,0 0-1 0 0,-1 1 1 0 0,1-1-1 0 0,0 0 1 0 0,0 1-1 0 0,0-1 1 0 0,-1 0-1 0 0,2 1 1 0 0,-1-1-1 0 0,0 0 1 0 0,0 1-1 0 0,0-1 1 0 0,1 0-1 0 0,-1 0 1 0 0,0 1-1 0 0,1-1 1 0 0,-1 0-1 0 0,1 0 1 0 0,0 1-1 0 0,-1-1 1 0 0,1 0-1 0 0,0 0 1 0 0,0 1 4 0 0,1-1 8 0 0,0 0 0 0 0,0 0 0 0 0,0 0 1 0 0,0-1-1 0 0,-1 1 0 0 0,1 0 0 0 0,0-1 0 0 0,0 1 1 0 0,0-1-1 0 0,0 0 0 0 0,0 0 0 0 0,0 0 0 0 0,1 0 1 0 0,-1 0-1 0 0,0 0 0 0 0,0 0-8 0 0,10-2 55 0 0,1-1 0 0 0,0 0 0 0 0,-1-1 0 0 0,0 0 0 0 0,2-1-55 0 0,-5 0 274 0 0,-12 5-83 0 0,-16 9-435 0 0,14-4 226 0 0,1 0-1 0 0,0 0 1 0 0,0 0-1 0 0,1 1 1 0 0,0-1-1 0 0,0 1 1 0 0,0-1-1 0 0,0 1 1 0 0,1 0-1 0 0,0 0 1 0 0,1 1-1 0 0,-1-1 0 0 0,1 0 1 0 0,0 1-1 0 0,0-1 1 0 0,1 0-1 0 0,0 1 1 0 0,1 3 18 0 0,-1-8 14 0 0,1 0 1 0 0,-1 0-1 0 0,1-1 1 0 0,0 1-1 0 0,0 0 1 0 0,0-1-1 0 0,0 1 1 0 0,0-1 0 0 0,0 1-1 0 0,0-1 1 0 0,0 1-1 0 0,1-1 1 0 0,-1 0-1 0 0,0 0 1 0 0,1 1-1 0 0,-1-1 1 0 0,1 0-1 0 0,-1 0 1 0 0,1-1-1 0 0,0 1 1 0 0,-1 0-1 0 0,1 0 1 0 0,0-1-1 0 0,0 1 1 0 0,0-1-1 0 0,-1 0 1 0 0,1 1-1 0 0,0-1 1 0 0,0 0-1 0 0,0 0 1 0 0,0 0-1 0 0,0-1-14 0 0,6 2 63 0 0,0-1-1 0 0,0-1 0 0 0,0 0 0 0 0,0 0 0 0 0,0 0 0 0 0,6-3-62 0 0,-11 3-699 0 0,12-6 2099 0 0,-12 3-4375 0 0,-3-2-5031 0 0,0 5-2996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1.6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4 157 0 0 0,'0'0'745'0'0,"0"0"250"0"0,0 0 132 0 0,0 0-45 0 0,0 0-222 0 0,0 0-221 0 0,0 0-130 0 0,-1 7-103 0 0,-1 32 715 0 0,2-17 5095 0 0,0-22-5430 0 0,0 0 99 0 0,0 0 53 0 0,0 0 6 0 0,0 0-40 0 0,0 0-76 0 0,0 0-65 0 0,0 0-55 0 0,1-23 1439 0 0,9-15-1978 0 0,-2 8-41 0 0,-2 0 0 0 0,0 0 0 0 0,-2 0 0 0 0,-1-13-128 0 0,-3 43-59 0 0,0 0-58 0 0,0 0-62 0 0,0 0-74 0 0,0 0-102 0 0,0 0-108 0 0,0 3-1619 0 0,0 15-2993 0 0,0-10-2043 0 0,-2-1 553 0 0,2-5 5547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2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54 0 0 0,'0'0'548'0'0,"0"0"930"0"0,0 0 146 0 0,0 0-152 0 0,0 0-113 0 0,0 0-122 0 0,0 0-82 0 0,0 0-74 0 0,0 0-130 0 0,0 0-137 0 0,6-7-92 0 0,-1-1-465 0 0,-3 5-138 0 0,0 1 0 0 0,0-1 0 0 0,-1 0 0 0 0,2 1 0 0 0,-1 0 0 0 0,0-1 0 0 0,0 1 1 0 0,1 0-1 0 0,-1 0 0 0 0,1 0 0 0 0,0 0 0 0 0,0 0-119 0 0,-1 1 95 0 0,-1 0 1 0 0,1 0-1 0 0,0 0 0 0 0,0 1 0 0 0,-1-1 1 0 0,1 0-1 0 0,0 1 0 0 0,0-1 1 0 0,0 1-1 0 0,0-1 0 0 0,0 1 0 0 0,0 0 1 0 0,0 0-1 0 0,0 0 0 0 0,0 0 1 0 0,0 0-1 0 0,0 0 0 0 0,0 1 0 0 0,-1-1 1 0 0,1 1-1 0 0,0-1 0 0 0,0 1 1 0 0,0 0-1 0 0,0 0 0 0 0,-1 0-95 0 0,1 0 37 0 0,0 0 0 0 0,-1 1 0 0 0,1-1 0 0 0,-1 1 0 0 0,1 0-1 0 0,-1 0 1 0 0,0-1 0 0 0,1 1 0 0 0,-1 0 0 0 0,0 0 0 0 0,-1 0 0 0 0,1 0 0 0 0,0 0-1 0 0,0 0 1 0 0,-1 0 0 0 0,1 1 0 0 0,-1-1 0 0 0,0 0 0 0 0,0 0 0 0 0,1 0 0 0 0,-2 3-37 0 0,1 0 82 0 0,-1 0-1 0 0,0 1 1 0 0,0-1 0 0 0,-1 0 0 0 0,1 1 0 0 0,-1-1 0 0 0,0 0 0 0 0,-1 0-1 0 0,1-1 1 0 0,-1 1 0 0 0,0 0 0 0 0,0-1 0 0 0,-1 0 0 0 0,1 0-1 0 0,-1 0 1 0 0,0 0 0 0 0,0 0 0 0 0,0-1 0 0 0,0 1 0 0 0,-1-1 0 0 0,1 0-1 0 0,-1-1 1 0 0,0 1 0 0 0,0-1-82 0 0,15-22 1103 0 0,-8 19-1119 0 0,0-1 1 0 0,0 1-1 0 0,0-1 0 0 0,0 1 1 0 0,1 0-1 0 0,-1 0 1 0 0,1 0-1 0 0,-1 0 0 0 0,1 0 1 0 0,-1 1-1 0 0,1-1 0 0 0,-1 1 1 0 0,1-1-1 0 0,0 1 0 0 0,-1 0 1 0 0,1 0-1 0 0,-1 0 0 0 0,1 1 1 0 0,0-1-1 0 0,-1 0 0 0 0,1 1 1 0 0,-1 0-1 0 0,1 0 1 0 0,-1-1-1 0 0,1 2 0 0 0,-1-1 1 0 0,0 0-1 0 0,1 0 0 0 0,-1 1 1 0 0,0-1-1 0 0,0 1 0 0 0,0 0 1 0 0,0-1-1 0 0,0 1 0 0 0,-1 0 1 0 0,1 1 15 0 0,0-2 7 0 0,0 1 0 0 0,0 0-1 0 0,-1 0 1 0 0,1 0 0 0 0,-1 0 0 0 0,1 0 0 0 0,-1 0-1 0 0,0 0 1 0 0,0 0 0 0 0,0 1 0 0 0,0-1 0 0 0,0 1 0 0 0,-1-1-1 0 0,1 0 1 0 0,-1 1 0 0 0,1-1 0 0 0,-1 1 0 0 0,0-1-1 0 0,0 1 1 0 0,0-1 0 0 0,0 1 0 0 0,-1-1 0 0 0,1 1 0 0 0,-1-1-1 0 0,1 1 1 0 0,-1-1 0 0 0,0 0 0 0 0,0 1 0 0 0,0-1 0 0 0,0 0-1 0 0,0 0 1 0 0,0 0 0 0 0,-1 1 0 0 0,1-1 0 0 0,-1-1-1 0 0,0 1 1 0 0,0 1-7 0 0,-4 1 164 0 0,1 0 1 0 0,-1 0-1 0 0,0 0 0 0 0,0-1 0 0 0,0 0 0 0 0,-1 0 0 0 0,1 0 0 0 0,-1-1 0 0 0,-2 0-164 0 0,7-1 56 0 0,0 0-1 0 0,0-1 1 0 0,1 1 0 0 0,-1-1-1 0 0,0 0 1 0 0,0 0-1 0 0,0 1 1 0 0,0-1-1 0 0,0 0 1 0 0,0-1-1 0 0,0 1 1 0 0,0 0 0 0 0,0-1-1 0 0,0 1 1 0 0,0-1-1 0 0,0 1 1 0 0,0-1-1 0 0,0 0 1 0 0,0 0-1 0 0,1 0 1 0 0,-1 0 0 0 0,0 0-1 0 0,1 0 1 0 0,-1-1-1 0 0,1 1 1 0 0,-1 0-1 0 0,1-1 1 0 0,-1 1 0 0 0,1-1-1 0 0,0 1 1 0 0,0-1-1 0 0,0 0 1 0 0,0 0-1 0 0,0 0-55 0 0,1-8-2687 0 0,8 5-6992 0 0,-7 5 7977 0 0,2-2-7636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6.5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26 12387 0 0,'0'0'1183'0'0,"0"0"27"0"0,0 0 157 0 0,0 0 138 0 0,0 0 52 0 0,0 0-27 0 0,0 0-130 0 0,0 0-162 0 0,0 0-210 0 0,0 0-226 0 0,0 0-186 0 0,-2-5-141 0 0,-5-11-105 0 0,6 12-32 0 0,1 4-37 0 0,0 0-15 0 0,0 0-13 0 0,0 0-78 0 0,0 0-38 0 0,0 0-64 0 0,17 18 770 0 0,-9-8-804 0 0,0 1 0 0 0,0-1 0 0 0,-1 1 1 0 0,0 1-1 0 0,-1-1 0 0 0,0 1 0 0 0,-1 1 0 0 0,0-1 0 0 0,-1 1 0 0 0,0-1 0 0 0,-1 1 0 0 0,-1 0 0 0 0,0 0 0 0 0,0 0 0 0 0,-2 1 0 0 0,1-1 0 0 0,-2 0 1 0 0,0 0-1 0 0,0 1 0 0 0,-1-1 0 0 0,-1 0 0 0 0,0-1 0 0 0,-1 1 0 0 0,0 0 0 0 0,-1-1 0 0 0,-1 0 0 0 0,-5 9-59 0 0,-21 9 208 0 0,32-30-166 0 0,0 0-20 0 0,0 0-28 0 0,13-21-1475 0 0,-1 10-764 0 0,-2 2-2742 0 0,-5 2-4250 0 0,-2 4-2936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3.0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89 584 0 0,'0'0'216'0'0,"0"0"-145"0"0,0 0 229 0 0,0 0 493 0 0,0 0 485 0 0,0 0 325 0 0,0 0 56 0 0,0 0-252 0 0,0 0-371 0 0,0 0-310 0 0,0 0-147 0 0,0 0 31 0 0,0 0 105 0 0,19-12 3102 0 0,7-7-2116 0 0,-16 13-1234 0 0,-1-1 1 0 0,0 0 0 0 0,-1 0 0 0 0,0 0-1 0 0,7-9-467 0 0,-14 14 212 0 0,3-3 792 0 0,-5 7-375 0 0,-14 24-278 0 0,14-21-323 0 0,-1 2-27 0 0,0 0 1 0 0,1 1 0 0 0,-1-1-1 0 0,2 1 1 0 0,-1-1 0 0 0,1 7-2 0 0,0-12 14 0 0,0-1 1 0 0,1 1-1 0 0,-1-1 1 0 0,0 1-1 0 0,1-1 1 0 0,-1 0-1 0 0,1 1 1 0 0,-1-1-1 0 0,1 1 1 0 0,0-1 0 0 0,0 0-1 0 0,-1 0 1 0 0,1 1-1 0 0,0-1 1 0 0,0 0-1 0 0,0 0 1 0 0,1 0-1 0 0,-1 0 1 0 0,0 0-1 0 0,0 0 1 0 0,0 0 0 0 0,1-1-1 0 0,-1 1 1 0 0,0 0-1 0 0,1-1 1 0 0,-1 1-1 0 0,1-1 1 0 0,-1 1-1 0 0,1-1 1 0 0,-1 0-1 0 0,1 1 1 0 0,-1-1 0 0 0,1 0-1 0 0,-1 0 1 0 0,1 0-1 0 0,-1 0 1 0 0,1-1-15 0 0,3 1 93 0 0,0 0 0 0 0,1-1 0 0 0,-1 0 0 0 0,0 0 0 0 0,0 0 0 0 0,0-1 0 0 0,0 1 0 0 0,-1-1 0 0 0,1 0 0 0 0,0-1 0 0 0,3-2-93 0 0,-6 4 49 0 0,0 0-1 0 0,0 0 1 0 0,-1-1 0 0 0,1 1-1 0 0,0-1 1 0 0,-1 1 0 0 0,1-1-1 0 0,-1 0 1 0 0,0 1 0 0 0,0-1-1 0 0,1 0 1 0 0,-1 0-1 0 0,0 0 1 0 0,0 0 0 0 0,-1 0-1 0 0,1 0 1 0 0,0 0 0 0 0,-1 0-1 0 0,1 0 1 0 0,-1-1 0 0 0,0 1-1 0 0,0 0 1 0 0,0 0-1 0 0,0 0 1 0 0,0 0 0 0 0,0-1-1 0 0,0 1 1 0 0,-1 0 0 0 0,0-1-49 0 0,0 0-63 0 0,-1 0 0 0 0,0 0 1 0 0,0 1-1 0 0,0-1 1 0 0,0 1-1 0 0,0 0 1 0 0,-1-1-1 0 0,1 1 0 0 0,-1 0 1 0 0,0 1-1 0 0,1-1 1 0 0,-1 0-1 0 0,0 1 1 0 0,0-1-1 0 0,0 1 0 0 0,0 0 1 0 0,0 0-1 0 0,0 0 1 0 0,0 1-1 0 0,0-1 0 0 0,-1 1 1 0 0,1-1-1 0 0,0 1 1 0 0,0 0-1 0 0,-1 0 1 0 0,-1 1 62 0 0,1 6-3844 0 0,4 0-6699 0 0,2-5 1918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4.3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37 0 0 0,'0'0'103'0'0,"0"0"429"0"0,0 0 468 0 0,0 0 283 0 0,0 0-1 0 0,0 0-258 0 0,0 0-456 0 0,0 0-332 0 0,0 0-96 0 0,0 0 71 0 0,0 0 153 0 0,0 0 193 0 0,17 5 4318 0 0,-11-6-4398 0 0,-1-1 0 0 0,1 0 1 0 0,-1 0-1 0 0,0 0 0 0 0,1-1 1 0 0,-1 0-1 0 0,0 0 0 0 0,-1 0 1 0 0,1-1-1 0 0,-1 1 0 0 0,1-1 1 0 0,-1 0-1 0 0,1-2-477 0 0,-8 7 2698 0 0,-14 8-2976 0 0,13-6 260 0 0,0 2-1 0 0,0-1 0 0 0,1 0 0 0 0,-1 1 0 0 0,1-1 1 0 0,0 1-1 0 0,1 0 0 0 0,-1 0 0 0 0,1 0 0 0 0,0 0 0 0 0,0 1 1 0 0,0 3 18 0 0,1-7 10 0 0,1 0 0 0 0,-1-1 0 0 0,1 1 0 0 0,0 0 0 0 0,0 0 1 0 0,-1 0-1 0 0,1 0 0 0 0,1 0 0 0 0,-1-1 0 0 0,0 1 0 0 0,0 0 1 0 0,1 0-1 0 0,-1 0 0 0 0,1 0 0 0 0,-1-1 0 0 0,1 1 0 0 0,0 0 1 0 0,0-1-1 0 0,-1 1 0 0 0,1 0 0 0 0,1-1 0 0 0,-1 1 0 0 0,0-1 1 0 0,0 0-1 0 0,0 1 0 0 0,1-1 0 0 0,-1 0 0 0 0,1 0 1 0 0,-1 1-1 0 0,1-1 0 0 0,-1-1 0 0 0,1 1 0 0 0,0 0 0 0 0,-1 0 1 0 0,1 0-1 0 0,0-1 0 0 0,0 1 0 0 0,0-1 0 0 0,0 1-10 0 0,5-1 94 0 0,-1 0 0 0 0,0 0 0 0 0,0-1 0 0 0,0 0 0 0 0,1 0 0 0 0,-1 0 0 0 0,0-1 0 0 0,0 1 0 0 0,0-1 0 0 0,-1-1 0 0 0,1 1 0 0 0,0-1 0 0 0,-1 0 0 0 0,0-1 0 0 0,0 1 0 0 0,0-1 0 0 0,0 0 1 0 0,0 0-1 0 0,-1-1 0 0 0,4-3-94 0 0,-8 7 17 0 0,1 0 0 0 0,-1 0 0 0 0,1 0 0 0 0,-1 1 0 0 0,1-1 0 0 0,-1 0 1 0 0,0 0-1 0 0,1 0 0 0 0,-1 0 0 0 0,0 0 0 0 0,0 0 0 0 0,0-1 0 0 0,0 1 1 0 0,0 0-1 0 0,0 0 0 0 0,0 0 0 0 0,0 0 0 0 0,-1 0 0 0 0,1 0 1 0 0,0 0-1 0 0,0 0 0 0 0,-1 0 0 0 0,1 0 0 0 0,-1 1 0 0 0,1-1 0 0 0,-1 0 1 0 0,1 0-1 0 0,-1 0 0 0 0,0 0 0 0 0,1 0 0 0 0,-1 1 0 0 0,0-1 0 0 0,1 0 1 0 0,-1 1-1 0 0,0-1 0 0 0,0 1 0 0 0,-1-1-17 0 0,-4-4-266 0 0,-1 1-1 0 0,0 0 1 0 0,0 0-1 0 0,-7-1 267 0 0,-2-2-789 0 0,14 5-189 0 0,-3-1-828 0 0,5 2-2204 0 0,-1 0-3304 0 0,1 0-209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4.7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22 7954 0 0,'0'0'614'0'0,"0"0"137"0"0,0 0 131 0 0,0 0 242 0 0,0 0 236 0 0,0 0 127 0 0,0 0 26 0 0,0 0-165 0 0,0 0-290 0 0,0 0-325 0 0,0 0-266 0 0,0 0-198 0 0,0 0-127 0 0,0-5-92 0 0,-1-12-90 0 0,2 37 326 0 0,-1 32 496 0 0,-3 0-1 0 0,-5 22-781 0 0,5-44 97 0 0,-1 1-1515 0 0,7-31-8697 0 0,-1 0-10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5.2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70 792 0 0,'0'0'3221'0'0,"0"0"-2365"0"0,0 0-728 0 0,0 0 88 0 0,0 0 122 0 0,0 0 98 0 0,0 0 144 0 0,0 0 160 0 0,0 0 120 0 0,0 0 104 0 0,0 0 11 0 0,0 0-76 0 0,2 0-81 0 0,5 0-397 0 0,-1 0 1 0 0,1 0 0 0 0,0-1 0 0 0,-1 0 0 0 0,1 0 0 0 0,-1 0-1 0 0,1-1 1 0 0,-1 0 0 0 0,0-1 0 0 0,0 1 0 0 0,0-1 0 0 0,0 0-1 0 0,0-1 1 0 0,-1 1 0 0 0,1-1 0 0 0,3-3-422 0 0,-9 6 43 0 0,1 1 1 0 0,-1-1-1 0 0,1 1 0 0 0,-1 0 0 0 0,0-1 1 0 0,1 1-1 0 0,-1-1 0 0 0,0 1 1 0 0,1-1-1 0 0,-1 1 0 0 0,0-1 1 0 0,1 1-1 0 0,-1-1 0 0 0,0 1 0 0 0,0-1 1 0 0,0 0-1 0 0,0 1 0 0 0,0-1 1 0 0,1 1-1 0 0,-1-1 0 0 0,0 1 0 0 0,0-1 1 0 0,0 0-1 0 0,-1 1 0 0 0,1-1 1 0 0,0 1-1 0 0,0-1 0 0 0,0 0 1 0 0,0 1-1 0 0,0-1 0 0 0,-1 1 0 0 0,1-1 1 0 0,0 1-1 0 0,0-1 0 0 0,-1 1 1 0 0,1-1-1 0 0,-1 1 0 0 0,1-1 0 0 0,0 1 1 0 0,-1 0-1 0 0,1-1 0 0 0,-1 1 1 0 0,1 0-1 0 0,-1-1 0 0 0,1 1 1 0 0,-1 0-1 0 0,1-1 0 0 0,-1 1 0 0 0,1 0 1 0 0,-1 0-44 0 0,-2-2-51 0 0,0 1-1 0 0,0 0 1 0 0,0 0 0 0 0,0 0 0 0 0,0 0-1 0 0,0 0 1 0 0,0 1 0 0 0,-2-1 51 0 0,0 2-2 0 0,0-1 1 0 0,0 1-1 0 0,1 0 1 0 0,-1 0-1 0 0,1 1 1 0 0,-1-1-1 0 0,1 1 1 0 0,-1 0-1 0 0,1 0 1 0 0,0 1-1 0 0,0-1 1 0 0,0 1-1 0 0,0 0 1 0 0,1 0-1 0 0,-1 0 1 0 0,0 1 1 0 0,2-2 11 0 0,0 1 0 0 0,-1-1 0 0 0,1 0 1 0 0,0 1-1 0 0,1-1 0 0 0,-1 1 0 0 0,0 0 1 0 0,1 0-1 0 0,-1 0 0 0 0,1-1 0 0 0,0 1 0 0 0,0 0 1 0 0,0 1-1 0 0,0-1 0 0 0,1 0 0 0 0,-1 0 1 0 0,1 0-1 0 0,0 0 0 0 0,0 1 0 0 0,0-1 1 0 0,0 0-1 0 0,1 0 0 0 0,-1 0 0 0 0,1 2-11 0 0,0-4 16 0 0,0 1 0 0 0,-1-1 0 0 0,1 0 0 0 0,0 1 0 0 0,-1-1 0 0 0,1 0 0 0 0,0 0 0 0 0,0 0 0 0 0,0 1 0 0 0,0-1 0 0 0,0 0 0 0 0,0 0 0 0 0,0-1 0 0 0,1 1 0 0 0,-1 0 0 0 0,0 0 0 0 0,0-1 0 0 0,1 1 0 0 0,-1 0 0 0 0,1-1-16 0 0,1 1 263 0 0,1 0 1 0 0,-1 0-1 0 0,1-1 0 0 0,-1 1 1 0 0,1-1-1 0 0,-1 0 1 0 0,1 0-1 0 0,-1 0 1 0 0,1 0-264 0 0,33-8-2242 0 0,-22 1-2690 0 0,-3 1-3653 0 0,-9 3 1081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6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157 30 912 0 0,'0'0'3465'0'0,"0"0"-1931"0"0,0 0-357 0 0,0 0 241 0 0,0 0 158 0 0,0 0-69 0 0,0 0-201 0 0,0 0-227 0 0,0 0-265 0 0,0 0-252 0 0,0 0-147 0 0,0 0-82 0 0,-3-3-19 0 0,2 1-214 0 0,-1 0 1 0 0,1 0-1 0 0,-1 0 1 0 0,0 0-1 0 0,0 1 1 0 0,1-1-1 0 0,-1 0 1 0 0,0 1-1 0 0,0-1 1 0 0,0 1-1 0 0,-1 0 1 0 0,1 0-1 0 0,0 0 1 0 0,0 0-1 0 0,-1 0 1 0 0,1 0-1 0 0,-1 1 1 0 0,1-1-1 0 0,0 1 1 0 0,-1-1-1 0 0,1 1 1 0 0,-1 0 0 0 0,1 0-1 0 0,-2 0-100 0 0,-2 1 27 0 0,1 0 0 0 0,0 1 0 0 0,-1-1 0 0 0,1 1 0 0 0,0 0 0 0 0,0 0 0 0 0,0 1-1 0 0,0-1 1 0 0,1 1 0 0 0,-1 0 0 0 0,1 0 0 0 0,-1 1 0 0 0,1-1 0 0 0,0 2-27 0 0,1-3 13 0 0,1 0 0 0 0,0 0-1 0 0,0 0 1 0 0,0 0 0 0 0,0 1 0 0 0,1-1-1 0 0,-1 1 1 0 0,0-1 0 0 0,1 1-1 0 0,0 0 1 0 0,0-1 0 0 0,-1 1 0 0 0,2 0-1 0 0,-1 0 1 0 0,0 0 0 0 0,1 0 0 0 0,-1 0-1 0 0,1 0 1 0 0,0 0 0 0 0,0 0 0 0 0,0 0-1 0 0,0 0 1 0 0,0 0 0 0 0,1 0-1 0 0,-1 0 1 0 0,2 1-13 0 0,-2-3 13 0 0,0 0 1 0 0,1-1-1 0 0,-1 1 0 0 0,1 0 0 0 0,-1 0 0 0 0,1-1 0 0 0,-1 1 1 0 0,1 0-1 0 0,-1-1 0 0 0,1 1 0 0 0,0 0 0 0 0,-1-1 0 0 0,1 1 1 0 0,0-1-1 0 0,0 1 0 0 0,-1-1 0 0 0,1 1 0 0 0,0-1 0 0 0,0 0 1 0 0,0 1-1 0 0,0-1 0 0 0,0 0 0 0 0,-1 0 0 0 0,1 0-13 0 0,2 1 78 0 0,-1-1-1 0 0,1 0 1 0 0,-1 0-1 0 0,0-1 1 0 0,1 1-1 0 0,-1 0 1 0 0,1-1 0 0 0,-1 0-1 0 0,2 0-77 0 0,5-2 259 0 0,0-1 0 0 0,-1-1 0 0 0,1 0 0 0 0,1-1-259 0 0,-5 2 64 0 0,0 0-1 0 0,0 0 1 0 0,0-1 0 0 0,-1 0-1 0 0,0 0 1 0 0,1 0 0 0 0,-2-1-1 0 0,1 1 1 0 0,-1-1 0 0 0,0 0-1 0 0,0 0 1 0 0,0 0 0 0 0,-1 0-1 0 0,0 0 1 0 0,1-5-64 0 0,-11 53-616 0 0,7-38 627 0 0,1 0 0 0 0,-1 0 1 0 0,1 0-1 0 0,0 0 0 0 0,0 0 0 0 0,0-1 0 0 0,1 1 0 0 0,-1 0 0 0 0,1 0 0 0 0,0 0 0 0 0,1 3-11 0 0,-1-7 24 0 0,-1 1-1 0 0,1 0 0 0 0,-1 0 1 0 0,1-1-1 0 0,0 1 1 0 0,-1 0-1 0 0,1-1 0 0 0,0 1 1 0 0,-1-1-1 0 0,1 1 0 0 0,0-1 1 0 0,0 1-1 0 0,0-1 0 0 0,-1 1 1 0 0,1-1-1 0 0,0 0 1 0 0,0 0-1 0 0,0 1 0 0 0,0-1 1 0 0,0 0-1 0 0,0 0 0 0 0,-1 0 1 0 0,1 0-1 0 0,0 0 0 0 0,0 0-23 0 0,2 0 43 0 0,-1-1 0 0 0,1 1 0 0 0,-1-1 0 0 0,1 0 0 0 0,-1 0 0 0 0,0 0 0 0 0,1 0 1 0 0,-1 0-1 0 0,2-1-43 0 0,3-3 73 0 0,-1 0 0 0 0,1 0 0 0 0,-1 0 1 0 0,0-1-1 0 0,3-4-73 0 0,0-1 24 0 0,-1 0 0 0 0,0 0 0 0 0,-1-1 0 0 0,2-5-24 0 0,-6 63-847 0 0,-3-40 865 0 0,0-2-19 0 0,-1 0 1 0 0,1-1-1 0 0,0 1 0 0 0,0 0 0 0 0,1 0 1 0 0,-1-1-1 0 0,1 1 0 0 0,0-1 1 0 0,0 1-1 0 0,0 0 0 0 0,0-1 0 0 0,2 3 1 0 0,-3-6 40 0 0,1 0 0 0 0,0 0 0 0 0,-1 0 0 0 0,1-1 0 0 0,-1 1 0 0 0,1 0 0 0 0,0 0 0 0 0,-1 0 0 0 0,1 0 0 0 0,-1-1 0 0 0,1 1 0 0 0,-1 0 0 0 0,1 0 0 0 0,-1-1 0 0 0,1 1 0 0 0,-1 0 0 0 0,1-1 0 0 0,-1 1 0 0 0,1-1 0 0 0,-1 1 0 0 0,1-1 0 0 0,-1 1 0 0 0,0-1-40 0 0,16-14-46 0 0,-13 12 106 0 0,23-23-56 0 0,-16 15-45 0 0,2 0-1 0 0,-1 0 1 0 0,5-2 41 0 0,-16 13-11 0 0,1 0-1 0 0,-1 0 1 0 0,0 0 0 0 0,0 0-1 0 0,0 0 1 0 0,0 0 0 0 0,0 0-1 0 0,0 0 1 0 0,1 0 0 0 0,-1 0-1 0 0,0 0 1 0 0,0 0 0 0 0,0 0-1 0 0,0 0 1 0 0,0 0 0 0 0,0 0-1 0 0,1 0 1 0 0,-1 0 0 0 0,0 0-1 0 0,0 0 1 0 0,0 0 0 0 0,0 1-1 0 0,0-1 1 0 0,0 0 0 0 0,0 0-1 0 0,1 0 1 0 0,-1 0 0 0 0,0 0-1 0 0,0 0 1 0 0,0 0 0 0 0,0 0-1 0 0,0 1 1 0 0,0-1 0 0 0,0 0-1 0 0,0 0 1 0 0,0 0 0 0 0,0 0-1 0 0,0 0 1 0 0,0 0 0 0 0,0 0-1 0 0,0 1 1 0 0,0-1 0 0 0,0 0-1 0 0,0 0 1 0 0,0 0 0 0 0,0 0-1 0 0,0 0 1 0 0,0 0 11 0 0,2 13-131 0 0,-1 14 195 0 0,-1-25-90 0 0,0 1 72 0 0,0 0 1 0 0,0 0 0 0 0,0 0 0 0 0,1 0-1 0 0,-1 0 1 0 0,1 0 0 0 0,0 0-1 0 0,0 0 1 0 0,0 0 0 0 0,0 0 0 0 0,0 0-1 0 0,0 0 1 0 0,2 1-47 0 0,-2-3-131 0 0,0 0-1 0 0,0 0 1 0 0,-1 0-1 0 0,1 0 1 0 0,0 0 0 0 0,0-1-1 0 0,0 1 1 0 0,1 0-1 0 0,-1-1 1 0 0,0 1-1 0 0,0-1 1 0 0,0 1 0 0 0,0-1-1 0 0,1 1 132 0 0,0-1-882 0 0,0 0-1 0 0,0 1 0 0 0,0-1 1 0 0,0 0-1 0 0,0 0 1 0 0,0 0-1 0 0,1 0 1 0 0,-1-1-1 0 0,0 1 0 0 0,1-1 883 0 0,2 0-10565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7.9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46 160 5849 0 0,'0'0'799'0'0,"0"0"33"0"0,0 0 27 0 0,0 0-31 0 0,0 0-93 0 0,0 0-221 0 0,0 0-181 0 0,0 0-17 0 0,0 0 29 0 0,0 0 4 0 0,0 0-16 0 0,0 0 6 0 0,0 0 27 0 0,12-9 48 0 0,4-3-219 0 0,-1 2 391 0 0,0-1 1 0 0,-1-1 0 0 0,13-13-587 0 0,-26 23 139 0 0,0 1-1 0 0,0-1 1 0 0,0 0 0 0 0,0 1-1 0 0,0-1 1 0 0,0 0 0 0 0,-1 0-1 0 0,1 0 1 0 0,-1 1 0 0 0,1-1-1 0 0,-1 0 1 0 0,1 0 0 0 0,-1 0-1 0 0,0 0 1 0 0,0 0 0 0 0,0 0-1 0 0,0 0 1 0 0,-1 0 0 0 0,1 0-1 0 0,0 1 1 0 0,-1-1 0 0 0,1 0-1 0 0,-2-2-138 0 0,2 2 85 0 0,-1 0 0 0 0,0 0-1 0 0,0-1 1 0 0,0 1 0 0 0,-1 0-1 0 0,1 0 1 0 0,0 0 0 0 0,-1 1-1 0 0,1-1 1 0 0,-1 0 0 0 0,0 0-1 0 0,1 1 1 0 0,-1-1 0 0 0,0 1 0 0 0,0 0-1 0 0,0-1 1 0 0,0 1 0 0 0,0 0-1 0 0,-1 0-84 0 0,2 1-30 0 0,0 1-1 0 0,1 0 0 0 0,-1-1 0 0 0,1 1 1 0 0,-1 0-1 0 0,0-1 0 0 0,1 1 1 0 0,-1 0-1 0 0,1 0 0 0 0,0-1 0 0 0,-1 1 1 0 0,1 0-1 0 0,-1 0 0 0 0,1 0 1 0 0,0 0-1 0 0,0 0 0 0 0,0-1 0 0 0,-1 1 1 0 0,1 1 30 0 0,-4 20 135 0 0,-16 134 1026 0 0,-7 52 224 0 0,25-199-1346 0 0,1 1 0 0 0,0-1 0 0 0,1 1 0 0 0,0-1 0 0 0,0 1-1 0 0,2 7-38 0 0,-1-17 22 0 0,-1 1 0 0 0,1-1 0 0 0,-1 1-1 0 0,1-1 1 0 0,-1 1 0 0 0,1-1 0 0 0,-1 1-1 0 0,1-1 1 0 0,-1 0 0 0 0,1 1-1 0 0,-1-1 1 0 0,1 0 0 0 0,0 0 0 0 0,-1 1-1 0 0,1-1 1 0 0,0 0 0 0 0,-1 0 0 0 0,1 0-1 0 0,0 0 1 0 0,-1 0 0 0 0,1 0-1 0 0,0 0 1 0 0,-1 0 0 0 0,1 0 0 0 0,0 0-1 0 0,-1 0 1 0 0,1 0 0 0 0,-1 0 0 0 0,1-1-1 0 0,0 1 1 0 0,-1 0 0 0 0,1 0-1 0 0,0-1 1 0 0,0 1-22 0 0,22-11 292 0 0,-21 10-310 0 0,0-1 0 0 0,0 1 0 0 0,0-1-1 0 0,0 0 1 0 0,0 0 0 0 0,0 0 0 0 0,-1 0-1 0 0,1 0 1 0 0,0-1 0 0 0,-1 1 0 0 0,0 0-1 0 0,0-1 1 0 0,0 1 0 0 0,0-1 0 0 0,0 1-1 0 0,0-1 1 0 0,0 0 0 0 0,-1 1 0 0 0,1-1-1 0 0,-1 0 1 0 0,0 1 0 0 0,0-1 0 0 0,0 0-1 0 0,0 1 1 0 0,-1-1 0 0 0,1 0 0 0 0,-1 1-1 0 0,1-1 1 0 0,-1 0 0 0 0,0 1 0 0 0,0-1-1 0 0,0 1 1 0 0,0-1 0 0 0,0 1 0 0 0,-2-1 18 0 0,1-2-111 0 0,-1 0 0 0 0,0 1 0 0 0,0 0 0 0 0,-1-1 0 0 0,1 1 0 0 0,-1 1 0 0 0,0-1 0 0 0,0 0 0 0 0,-1 1 0 0 0,1 0 0 0 0,0 0 0 0 0,-1 0 1 0 0,0 1-1 0 0,0-1 0 0 0,0 1 0 0 0,0 0 0 0 0,-4 0 111 0 0,-33-1-136 0 0,42 3 42 0 0,0 0-44 0 0,32-15-22 0 0,9-9 443 0 0,0-1 1 0 0,-1-3 0 0 0,34-30-284 0 0,-64 51 157 0 0,-7 9-142 0 0,-11 17-138 0 0,0-2 180 0 0,6-9-61 0 0,0 0 0 0 0,1 0 0 0 0,0-1 0 0 0,-1 8 4 0 0,2-14 10 0 0,0 1 0 0 0,0-1 1 0 0,0 1-1 0 0,0-1 0 0 0,0 1 1 0 0,0-1-1 0 0,0 1 0 0 0,0-1 1 0 0,0 0-1 0 0,1 1 0 0 0,-1-1 1 0 0,1 0-1 0 0,-1 1 0 0 0,1-1 1 0 0,-1 0-1 0 0,1 1 0 0 0,0-1 0 0 0,0 0 1 0 0,0 0-1 0 0,-1 0 0 0 0,1 0 1 0 0,0 0-1 0 0,0 0 0 0 0,0 0 1 0 0,1 0-1 0 0,-1 0 0 0 0,0 0 1 0 0,0 0-1 0 0,1 0-10 0 0,1-1 81 0 0,-1 0 1 0 0,0 0 0 0 0,1 0-1 0 0,-1-1 1 0 0,1 1-1 0 0,-1-1 1 0 0,0 1-1 0 0,1-1 1 0 0,-1 0-1 0 0,0 0 1 0 0,0 0-1 0 0,1 0 1 0 0,-1 0-1 0 0,0 0 1 0 0,0 0 0 0 0,1-2-82 0 0,32-25 45 0 0,-34 28-31 0 0,2-3 16 0 0,0 0 0 0 0,0 0-1 0 0,0 0 1 0 0,0 0 0 0 0,0 0 0 0 0,-1-1-1 0 0,1 1 1 0 0,-1-1 0 0 0,0 1 0 0 0,0-1-1 0 0,-1 0 1 0 0,1 0 0 0 0,-1 0-1 0 0,0 0 1 0 0,0 0 0 0 0,0 0 0 0 0,0-2-30 0 0,-1 6 46 0 0,0 0-42 0 0,-1 3-132 0 0,-1 0-1 0 0,1 1 1 0 0,0-1-1 0 0,0 0 1 0 0,0 1-1 0 0,1-1 1 0 0,-1 1-1 0 0,1 2 129 0 0,-1-3 57 0 0,1 0 1 0 0,0 1-1 0 0,0-1 0 0 0,0 0 0 0 0,0 1 1 0 0,1-1-1 0 0,-1 0 0 0 0,1 0 0 0 0,0 0 1 0 0,0 1-1 0 0,1 1-57 0 0,10 10-3006 0 0,9-7-9846 0 0,-17-8 5674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8.4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 10602 0 0,'0'0'1333'0'0,"0"0"-356"0"0,0 0-331 0 0,0 0-294 0 0,0 0-179 0 0,0 0-52 0 0,0 0 47 0 0,0 0 95 0 0,0 0 91 0 0,0 0 46 0 0,0 0-30 0 0,0 0-64 0 0,0 0-58 0 0,0 8-19 0 0,1 1-108 0 0,0 5 137 0 0,-1 0 0 0 0,0 0-1 0 0,-2 5-257 0 0,2-16 134 0 0,0 0-1 0 0,0 0 1 0 0,-1 0 0 0 0,1-1-1 0 0,-1 1 1 0 0,0 0-1 0 0,0-1 1 0 0,0 1-1 0 0,0 0 1 0 0,0-1-1 0 0,-1 1 1 0 0,1-1-1 0 0,-1 0 1 0 0,1 1-1 0 0,-1-1 1 0 0,0 0-1 0 0,0 0 1 0 0,0 0-1 0 0,0 0 1 0 0,-2 1-134 0 0,4-8 2596 0 0,9-16-2647 0 0,-7 17 4 0 0,28-42-399 0 0,-28 44 416 0 0,0-1 0 0 0,0 0 0 0 0,0 1 0 0 0,1 0 0 0 0,-1-1 0 0 0,1 1 0 0 0,-1 0 0 0 0,1 0 0 0 0,0 1 0 0 0,0-1 0 0 0,0 1 0 0 0,0-1 0 0 0,0 1 0 0 0,3-1 30 0 0,-6 2-9 0 0,1 0 0 0 0,0 0 0 0 0,0 0 0 0 0,-1 0 0 0 0,1 1 0 0 0,0-1-1 0 0,0 0 1 0 0,-1 0 0 0 0,1 0 0 0 0,0 1 0 0 0,0-1 0 0 0,-1 0 0 0 0,1 1 0 0 0,-1-1-1 0 0,1 1 1 0 0,0-1 0 0 0,-1 1 0 0 0,1-1 0 0 0,-1 1 0 0 0,1-1 0 0 0,-1 1-1 0 0,1 0 1 0 0,-1-1 0 0 0,1 1 0 0 0,-1 0 0 0 0,0-1 0 0 0,1 1 0 0 0,-1 0 0 0 0,0-1-1 0 0,0 1 1 0 0,1 0 0 0 0,-1 0 0 0 0,0-1 0 0 0,0 1 0 0 0,0 0 0 0 0,0 0 0 0 0,0 0 9 0 0,2 40-104 0 0,-1-24-528 0 0,-1-16 344 0 0,0-1 1 0 0,1 1-1 0 0,-1-1 0 0 0,0 1 1 0 0,0-1-1 0 0,1 0 0 0 0,-1 1 1 0 0,1-1-1 0 0,-1 0 1 0 0,0 1-1 0 0,1-1 0 0 0,-1 0 1 0 0,1 1-1 0 0,-1-1 1 0 0,1 0-1 0 0,-1 0 0 0 0,1 0 1 0 0,-1 1-1 0 0,0-1 0 0 0,1 0 1 0 0,-1 0-1 0 0,1 0 1 0 0,0 0-1 0 0,-1 0 0 0 0,1 0 1 0 0,-1 0-1 0 0,1 0 1 0 0,-1 0-1 0 0,1 0 288 0 0,15-2-10194 0 0,-12 1 8063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9.3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67 128 0 0 0,'0'0'2558'0'0,"0"0"249"0"0,0 0 176 0 0,0 0-145 0 0,0 0-470 0 0,0 0-477 0 0,0 0-639 0 0,0 0-565 0 0,0 0-350 0 0,0 0-237 0 0,0 0-100 0 0,0 0-4 0 0,-4-1 27 0 0,2 1-17 0 0,1 0 0 0 0,-1 0 0 0 0,0 0-1 0 0,1 0 1 0 0,-1 0 0 0 0,1 0 0 0 0,-1 0 0 0 0,1 0 0 0 0,-1 1 0 0 0,1-1 0 0 0,-1 1 0 0 0,1-1-1 0 0,-1 1 1 0 0,1 0 0 0 0,0-1 0 0 0,-1 1 0 0 0,1 0 0 0 0,0 0 0 0 0,-1 1-6 0 0,-1 1 15 0 0,0 0 0 0 0,0 1 0 0 0,0 0 0 0 0,1-1 0 0 0,0 1 0 0 0,-1 0 0 0 0,0 4-15 0 0,1-4-1 0 0,0 0 0 0 0,1 0 0 0 0,-1 0 1 0 0,1 1-1 0 0,0-1 0 0 0,0 0 0 0 0,1 1 0 0 0,0-1 0 0 0,-1 1 0 0 0,1-1 1 0 0,0-2 38 0 0,0-1 1 0 0,0 0-1 0 0,1 0 0 0 0,-1 0 1 0 0,0 0-1 0 0,0 1 0 0 0,1-1 1 0 0,-1 0-1 0 0,1 0 0 0 0,-1 0 1 0 0,1 0-1 0 0,-1 0 0 0 0,1 0 0 0 0,-1 0 1 0 0,1 0-1 0 0,0 0 0 0 0,0 0 1 0 0,0 0-1 0 0,-1 0 0 0 0,1-1 1 0 0,0 1-1 0 0,0 0 0 0 0,0-1 1 0 0,0 1-1 0 0,0 0 0 0 0,0-1 1 0 0,0 1-1 0 0,1-1 0 0 0,-1 0 1 0 0,0 1-1 0 0,0-1 0 0 0,0 0 1 0 0,0 0-1 0 0,1 0 0 0 0,-1 0 1 0 0,0 1-1 0 0,0-2 0 0 0,0 1-38 0 0,4 0 110 0 0,0-1-1 0 0,-1 0 1 0 0,1 0-1 0 0,0 0 0 0 0,-1 0 1 0 0,1-1-1 0 0,-1 0 1 0 0,0 0-1 0 0,1 0 1 0 0,-1 0-1 0 0,0-1 1 0 0,0 0-1 0 0,-1 0 1 0 0,1 0-1 0 0,0 0 1 0 0,0-1-110 0 0,1-2 65 0 0,1 0 1 0 0,-1 0 0 0 0,-1 0 0 0 0,1 0 0 0 0,-1-1 0 0 0,0 0 0 0 0,0 0 0 0 0,-1 0 0 0 0,2-4-66 0 0,0-10-4 0 0,-1 1 0 0 0,-1-1 0 0 0,1-17 4 0 0,1-3-862 0 0,-12 74 817 0 0,2 1 0 0 0,1 0 0 0 0,1 0 0 0 0,2 0 0 0 0,2 5 45 0 0,3-26 55 0 0,-3-13-59 0 0,-1 0 1 0 0,0-1-1 0 0,0 1 1 0 0,1 0-1 0 0,-1 0 1 0 0,0 0-1 0 0,1-1 1 0 0,-1 1-1 0 0,0 0 1 0 0,0 0-1 0 0,0-1 0 0 0,1 1 1 0 0,-1 0-1 0 0,0 0 1 0 0,0-1-1 0 0,0 1 1 0 0,0 0-1 0 0,1-1 1 0 0,-1 1-1 0 0,0 0 1 0 0,0-1-1 0 0,0 1 0 0 0,0 0 1 0 0,0-1-1 0 0,0 1 1 0 0,0 0-1 0 0,0-1 1 0 0,0 1-1 0 0,0 0 1 0 0,0-1-1 0 0,0 1 0 0 0,0 0 1 0 0,0-1-1 0 0,0 1 1 0 0,-1 0-1 0 0,1-1 1 0 0,0 1 3 0 0,0-10-515 0 0,1 4 312 0 0,-1 0 1 0 0,0 0 0 0 0,-1 1-1 0 0,1-1 1 0 0,-1 0-1 0 0,-1-1 203 0 0,2 6-14 0 0,0 0-1 0 0,0 0 0 0 0,-1 0 1 0 0,1 0-1 0 0,-1 0 0 0 0,1 0 1 0 0,-1 0-1 0 0,1 1 1 0 0,-1-1-1 0 0,1 0 0 0 0,-1 0 1 0 0,0 0-1 0 0,1 1 0 0 0,-1-1 1 0 0,0 0-1 0 0,0 1 0 0 0,0-1 1 0 0,1 1-1 0 0,-1-1 0 0 0,0 1 1 0 0,0-1-1 0 0,0 1 1 0 0,0-1-1 0 0,0 1 0 0 0,0 0 1 0 0,0 0-1 0 0,0-1 0 0 0,0 1 1 0 0,0 0-1 0 0,0 0 0 0 0,0 0 1 0 0,0 0-1 0 0,0 0 1 0 0,0 0-1 0 0,0 1 0 0 0,0-1 1 0 0,-1 0 14 0 0,-2 3-168 0 0,10 0 451 0 0,10-1 339 0 0,-9-2-554 0 0,-1-1 0 0 0,0-1 0 0 0,0 0 0 0 0,0 1 0 0 0,4-3-68 0 0,-5 2 72 0 0,1 0 0 0 0,-1 0 1 0 0,1 0-1 0 0,0 1 0 0 0,-1 0 0 0 0,1 0 1 0 0,0 1-73 0 0,-6 0 61 0 0,0 0-26 0 0,-5 26 622 0 0,1-14-911 0 0,2-1-1 0 0,0 1 1 0 0,0 0-1 0 0,1-1 1 0 0,0 6 254 0 0,2-17-8373 0 0,0 0-2001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9.6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12523 0 0,'0'0'3832'0'0,"0"0"-3623"0"0,0 0-89 0 0,0 0-24 0 0,0 0 8 0 0,0 0-128 0 0,0 0-392 0 0,0 0-297 0 0,0 0-151 0 0,0 0-264 0 0,0 0-520 0 0,0 0-1153 0 0,0 0-424 0 0,0 0-2840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0.5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33 5537 0 0,'0'0'2427'0'0,"0"0"-413"0"0,0 0-248 0 0,0 0-32 0 0,0 0-93 0 0,0 0-212 0 0,0 0-189 0 0,0 0-281 0 0,0 0-355 0 0,0 0-284 0 0,0 0-211 0 0,0 0-111 0 0,0 0-56 0 0,-12 7 128 0 0,9-3-15 0 0,1 0 0 0 0,0 0 0 0 0,-1 0 0 0 0,2 0 0 0 0,-1 1 0 0 0,0-1 0 0 0,1 0 0 0 0,0 1 0 0 0,0-1 0 0 0,1 1 0 0 0,-1-1 0 0 0,1 1 0 0 0,0-1 0 0 0,0 4-55 0 0,0-8 39 0 0,1 1-1 0 0,-1 0 1 0 0,1 0-1 0 0,-1 0 0 0 0,1-1 1 0 0,-1 1-1 0 0,1 0 1 0 0,0 0-1 0 0,-1-1 0 0 0,1 1 1 0 0,0-1-1 0 0,0 1 1 0 0,-1-1-1 0 0,1 1 1 0 0,0-1-1 0 0,0 1 0 0 0,0-1 1 0 0,0 0-1 0 0,0 1 1 0 0,0-1-1 0 0,-1 0 0 0 0,1 0 1 0 0,0 0-1 0 0,0 1 1 0 0,0-1-1 0 0,0 0 0 0 0,0 0 1 0 0,0-1-1 0 0,0 1 1 0 0,0 0-1 0 0,0 0 0 0 0,0 0 1 0 0,0-1-1 0 0,0 1-38 0 0,32-10 647 0 0,-30 8-628 0 0,1 0 0 0 0,-1 0 0 0 0,0 0 0 0 0,0 0-1 0 0,0 0 1 0 0,0-1 0 0 0,0 1 0 0 0,-1-1 0 0 0,1 0 0 0 0,-1 0 0 0 0,0 0 0 0 0,0 0 0 0 0,0 0 0 0 0,0-1 0 0 0,1-2-19 0 0,-2 4-11 0 0,0-1 1 0 0,0 1 0 0 0,-1 0 0 0 0,1 0-1 0 0,-1-1 1 0 0,0 1 0 0 0,0 0 0 0 0,0-1-1 0 0,0 1 1 0 0,0 0 0 0 0,0-1 0 0 0,-1 1-1 0 0,1 0 1 0 0,-1 0 0 0 0,1-1 0 0 0,-1 1-1 0 0,0 0 1 0 0,0 0 0 0 0,0 0 0 0 0,0 0-1 0 0,0 0 1 0 0,0 0 0 0 0,-1 0 0 0 0,1 0-1 0 0,-1 1 1 0 0,-1-3 10 0 0,3 4-30 0 0,0 0 1 0 0,-1-1-1 0 0,1 1 0 0 0,0 0 0 0 0,0 0 1 0 0,-1-1-1 0 0,1 1 0 0 0,0 0 0 0 0,-1 0 0 0 0,1-1 1 0 0,-1 1-1 0 0,1 0 0 0 0,0 0 0 0 0,-1 0 1 0 0,1 0-1 0 0,-1 0 0 0 0,1-1 0 0 0,0 1 0 0 0,-1 0 1 0 0,1 0-1 0 0,-1 0 0 0 0,1 0 0 0 0,0 0 1 0 0,-1 0-1 0 0,1 0 0 0 0,-1 0 0 0 0,1 1 0 0 0,0-1 1 0 0,-1 0-1 0 0,1 0 0 0 0,-1 0 0 0 0,1 0 1 0 0,0 1-1 0 0,-1-1 30 0 0,-8 14-335 0 0,1 18 112 0 0,8-31 242 0 0,1-1 0 0 0,-1 1 0 0 0,0-1 0 0 0,1 0 0 0 0,-1 1 0 0 0,0-1 0 0 0,1 1 0 0 0,-1-1 0 0 0,0 1 0 0 0,1-1 0 0 0,-1 0 0 0 0,1 1 0 0 0,-1-1 0 0 0,1 0 0 0 0,-1 0 0 0 0,1 1 0 0 0,-1-1 0 0 0,1 0 0 0 0,-1 0 0 0 0,1 0 0 0 0,-1 1 0 0 0,1-1 0 0 0,0 0 0 0 0,-1 0 0 0 0,1 0 0 0 0,-1 0 0 0 0,1 0 0 0 0,-1 0 0 0 0,1 0 0 0 0,-1 0 0 0 0,1-1 0 0 0,0 1 0 0 0,-1 0 0 0 0,1 0 0 0 0,-1 0 0 0 0,1-1 0 0 0,-1 1 0 0 0,1 0 0 0 0,-1 0-19 0 0,24-8 285 0 0,-21 7-285 0 0,4-2-16 0 0,1-1 0 0 0,-1 2 0 0 0,1-1 0 0 0,0 1 0 0 0,0 0 0 0 0,0 1 0 0 0,0 0 0 0 0,0 0 0 0 0,0 0 0 0 0,2 1 16 0 0,-9 1-8 0 0,-1-1 1 0 0,1 1-1 0 0,-1 0 0 0 0,1-1 1 0 0,-1 1-1 0 0,0-1 0 0 0,1 1 1 0 0,-1 0-1 0 0,1 0 0 0 0,-1-1 1 0 0,0 1-1 0 0,0 0 0 0 0,1-1 1 0 0,-1 1-1 0 0,0 0 0 0 0,0 0 1 0 0,0 0-1 0 0,0-1 0 0 0,0 1 1 0 0,0 0-1 0 0,0 0 0 0 0,0-1 1 0 0,0 1-1 0 0,-1 0 0 0 0,1 0 8 0 0,-2 20 61 0 0,-1-10 2 0 0,1 0 0 0 0,0 0 0 0 0,0 1 0 0 0,1 4-63 0 0,1-15 56 0 0,0-1 44 0 0,0 0 59 0 0,0 0 58 0 0,0 0 54 0 0,0 0 19 0 0,24-35 373 0 0,-10 14-912 0 0,-2 0 75 0 0,-10 16 125 0 0,1 1-1 0 0,-1-1 0 0 0,1 1 1 0 0,0 0-1 0 0,0 0 0 0 0,0 0 1 0 0,0 0-1 0 0,1 1 1 0 0,0-1-1 0 0,0 1 0 0 0,0-1 50 0 0,-4 36-811 0 0,-1-26 810 0 0,1 0-1 0 0,-1 0 0 0 0,1 0 0 0 0,0 0 1 0 0,1 0-1 0 0,0 4 2 0 0,-1-9 28 0 0,0 0 0 0 0,0 0 0 0 0,1 0 0 0 0,-1 0 0 0 0,0 0 0 0 0,1 0 1 0 0,-1 0-1 0 0,0 0 0 0 0,1 0 0 0 0,-1 0 0 0 0,1 0 0 0 0,0 0 0 0 0,-1 0 0 0 0,1 0 0 0 0,0-1 0 0 0,-1 1 1 0 0,1 0-1 0 0,0 0 0 0 0,0-1 0 0 0,0 1 0 0 0,0-1 0 0 0,0 1 0 0 0,0-1 0 0 0,0 1 0 0 0,0-1 0 0 0,0 1 1 0 0,0-1-1 0 0,0 0 0 0 0,0 1 0 0 0,0-1 0 0 0,0 0 0 0 0,0 0 0 0 0,0 0 0 0 0,0 0 0 0 0,0 0 0 0 0,0 0 1 0 0,0 0-1 0 0,0 0 0 0 0,0-1 0 0 0,1 1-28 0 0,0-2 37 0 0,1 0 0 0 0,-1 0 0 0 0,0 0 0 0 0,1 0 0 0 0,-1 0 0 0 0,0-1 0 0 0,-1 1 0 0 0,1-1 0 0 0,0 1 0 0 0,-1-1 0 0 0,1 0 0 0 0,-1 1 0 0 0,1-4-37 0 0,3-3 23 0 0,-2 5-33 0 0,-1 0 0 0 0,1 1 0 0 0,0-1 1 0 0,0 1-1 0 0,0 0 0 0 0,1 0 0 0 0,1-2 10 0 0,-4 5-10 0 0,-1-1 0 0 0,1 0-1 0 0,0 1 1 0 0,-1-1 0 0 0,1 1 0 0 0,0-1 0 0 0,0 1-1 0 0,-1 0 1 0 0,1-1 0 0 0,0 1 0 0 0,0 0 0 0 0,0-1-1 0 0,0 1 1 0 0,-1 0 0 0 0,1 0 0 0 0,0 0 0 0 0,0 0-1 0 0,0 0 1 0 0,0 0 0 0 0,0 0 0 0 0,0 0 0 0 0,-1 0-1 0 0,1 0 1 0 0,0 0 0 0 0,0 1 0 0 0,0-1 0 0 0,0 0-1 0 0,0 1 1 0 0,-1-1 0 0 0,1 0 0 0 0,0 1 0 0 0,0-1-1 0 0,-1 1 1 0 0,1-1 0 0 0,0 1 0 0 0,-1 0 0 0 0,1-1-1 0 0,0 1 1 0 0,-1 0 10 0 0,5 5 147 0 0,-1 0-1 0 0,0 1 1 0 0,-1-1-1 0 0,1 1 1 0 0,-1 0-1 0 0,-1 0 1 0 0,1 0-1 0 0,0 5-146 0 0,-3-11-118 0 0,1 1 0 0 0,-1 0 0 0 0,0-1 0 0 0,0 1 0 0 0,0-1 0 0 0,0 1 0 0 0,0 0 0 0 0,-1-1 0 0 0,1 1 0 0 0,0 0 0 0 0,-1-1 0 0 0,1 1 0 0 0,-1-1 0 0 0,1 1 0 0 0,-1-1 0 0 0,0 1 0 0 0,0 0 118 0 0,-12 8-4390 0 0,-8-5-3302 0 0,18-5-2466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7.3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14 20204 0 0,'0'0'1017'0'0,"0"0"-56"0"0,0 0 30 0 0,0 0 25 0 0,0 0-68 0 0,0 0-97 0 0,0 0-168 0 0,0 0-143 0 0,0 0-121 0 0,0 0-128 0 0,0 0-97 0 0,0-2-96 0 0,-2-7-69 0 0,1 6-58 0 0,1 3-30 0 0,0 0-64 0 0,4 14-5105 0 0,-2-8 221 0 0,-1-3-3674 0 0,0-1-434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3.9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79 0 0 0,'0'0'639'0'0,"0"0"548"0"0,0 0 174 0 0,0 0 8 0 0,0 0-58 0 0,0 0-44 0 0,0 0-26 0 0,-2 3-19 0 0,-1 2-1772 0 0,-7 10 8150 0 0,11-13-3487 0 0,10-9-3102 0 0,24-20-291 0 0,-15 13-624 0 0,-2-1 0 0 0,0-1 1 0 0,8-9-97 0 0,-33 34 25 0 0,1-1 1 0 0,0 1 0 0 0,0 1 0 0 0,0-1 0 0 0,2 1 0 0 0,-1 0 0 0 0,1 0 0 0 0,0 1 0 0 0,1-1 0 0 0,0 1 0 0 0,1-1 0 0 0,0 1 0 0 0,1 5-26 0 0,1-13-8 0 0,-1-2 9 0 0,1-1 0 0 0,0 1-1 0 0,0 0 1 0 0,0 0-1 0 0,0 0 1 0 0,0 0-1 0 0,0-1 1 0 0,1 1 0 0 0,-1 0-1 0 0,0 0 1 0 0,0 0-1 0 0,1-1 1 0 0,-1 1 0 0 0,0 0-1 0 0,1 0 1 0 0,-1-1-1 0 0,1 1 1 0 0,-1 0-1 0 0,1-1 1 0 0,-1 1-1 0 0,0 0 17 0 0,0-1-3 0 0,0 0 6 0 0,0 0-2 0 0,0 0 4 0 0,0 0-5 0 0,0 0-1 0 0,0 0-1 0 0,0 0-6 0 0,0 0-1 0 0,0 0 0 0 0,0 0 0 0 0,0 0 0 0 0,0 0 0 0 0,0 0 0 0 0,0 0-3 0 0,0 0-7 0 0,0 0 4 0 0,0 0-4 0 0,0 0 3 0 0,0 0-13 0 0,0 0-7 0 0,1 3 13 0 0,1 0 0 0 0,-1 0 0 0 0,0 0 0 0 0,1 0 0 0 0,0 0 0 0 0,-1 0-1 0 0,1-1 1 0 0,0 1 0 0 0,1-1 0 0 0,-1 1 6 0 0,0-2 24 0 0,-1 1 1 0 0,1-1-1 0 0,-1 0 1 0 0,1 0-1 0 0,0 0 0 0 0,-1-1 1 0 0,1 1-1 0 0,0 0 1 0 0,0 0-1 0 0,0-1 1 0 0,0 0-1 0 0,-1 1 0 0 0,1-1 1 0 0,0 0-1 0 0,0 0 1 0 0,0 0-1 0 0,0 0 0 0 0,0 0 1 0 0,1 0-25 0 0,1-1 40 0 0,-1 0 1 0 0,1 0 0 0 0,-1 0-1 0 0,0-1 1 0 0,0 1-1 0 0,0-1 1 0 0,0 0-1 0 0,0 0 1 0 0,0 0-1 0 0,2-2-40 0 0,3-3 42 0 0,0-2-1 0 0,0 1 0 0 0,-1-1 1 0 0,0 0-1 0 0,-1 0 1 0 0,2-4-42 0 0,4-9-26 0 0,-10 17 19 0 0,0 0-1 0 0,0 0 1 0 0,1 0 0 0 0,0 0-1 0 0,0 1 1 0 0,0-1 0 0 0,1 1 0 0 0,2-2 7 0 0,1 37-969 0 0,-6 92 1627 0 0,24-148-215 0 0,-19 18-441 0 0,0 0 0 0 0,0 0 0 0 0,0-1 0 0 0,0-1-2 0 0,21-26-2 0 0,-25 38-78 0 0,0 0-1 0 0,0-1 1 0 0,0 1-1 0 0,0 0 1 0 0,-1 0-1 0 0,1 0 1 0 0,-1 0 0 0 0,1 0-1 0 0,-1 1 81 0 0,2 25 15 0 0,2 8 31 0 0,-5-37-37 0 0,0 1-1 0 0,0-1 1 0 0,0 1-1 0 0,0-1 1 0 0,1 0-1 0 0,-1 1 1 0 0,0-1-1 0 0,0 0 1 0 0,1 1-1 0 0,-1-1 0 0 0,0 0 1 0 0,1 1-1 0 0,-1-1 1 0 0,0 0-1 0 0,1 0 1 0 0,-1 1-1 0 0,0-1 1 0 0,1 0-1 0 0,-1 0 1 0 0,0 0-1 0 0,1 1 1 0 0,-1-1-1 0 0,1 0 0 0 0,-1 0 1 0 0,0 0-1 0 0,1 0 1 0 0,-1 0-1 0 0,1 0 1 0 0,-1 0-1 0 0,1 0-8 0 0,15-5 158 0 0,11-12-1986 0 0,-18 9-1699 0 0,-4 3-4580 0 0,-3 2-2381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4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20 16115 0 0,'0'0'329'0'0,"0"0"-121"0"0,0 0 0 0 0,0 0 72 0 0,0 0 136 0 0,0 0 120 0 0,0 0 24 0 0,0 0-88 0 0,0 0-248 0 0,0 0-352 0 0,0 0-240 0 0,0 0-216 0 0,0 0-136 0 0,-16-20-296 0 0,26 20-977 0 0,0 0-1824 0 0,-1 1-1048 0 0,-4 0-992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4.7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0 111 12235 0 0,'0'0'-128'0'0,"0"0"-322"0"0,0 0-18 0 0,0 0 317 0 0,0 0 309 0 0,0 0 222 0 0,0 0 213 0 0,0 0 198 0 0,0 0 195 0 0,0 0 103 0 0,0 0 38 0 0,0 0-52 0 0,0 0-120 0 0,5 1-127 0 0,-1 0-695 0 0,-1-1-1 0 0,0 0 1 0 0,1 0-1 0 0,-1 0 1 0 0,0 0-1 0 0,1-1 1 0 0,-1 1-1 0 0,0-1 0 0 0,0 0 1 0 0,0 0-1 0 0,1 0 1 0 0,-1-1-1 0 0,0 1 1 0 0,0-1-1 0 0,-1 1 1 0 0,1-1-1 0 0,0 0 1 0 0,-1 0-1 0 0,1 0 1 0 0,-1 0-1 0 0,1-1 1 0 0,-1 1-1 0 0,1-2-132 0 0,4-4 145 0 0,0 0 0 0 0,-1 1 0 0 0,0-2 1 0 0,0 1-1 0 0,-1-1 0 0 0,0 0 0 0 0,-1 0 0 0 0,3-7-145 0 0,-12 85-354 0 0,-6 47 569 0 0,5-45-139 0 0,6-71-240 0 0,0 14-584 0 0,1-11-3097 0 0,1-1-3522 0 0,-1-2-3002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5.0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5969 0 0,'0'0'1445'0'0,"0"0"-327"0"0,0 0 23 0 0,0 0 300 0 0,0 0 204 0 0,0 0-78 0 0,0 0-226 0 0,0 0-320 0 0,0 0-347 0 0,0 0-282 0 0,0 0-149 0 0,0 0-16 0 0,0 0 28 0 0,24-4 1350 0 0,-9 1-939 0 0,-7 2-291 0 0,1-1 0 0 0,-1 0 0 0 0,0 0 0 0 0,7-4-375 0 0,-14 5 28 0 0,-1 1-32 0 0,0 0-27 0 0,0 0-63 0 0,0 0-133 0 0,-4 7-4264 0 0,2-5-636 0 0,1 0-5153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6.6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43 0 0 0,'0'0'252'0'0,"0"0"447"0"0,0 0 508 0 0,0 0 543 0 0,0 0 330 0 0,0 0-24 0 0,0 0-341 0 0,0 0-500 0 0,0 0-425 0 0,0 0-191 0 0,0 0 23 0 0,0 0 127 0 0,0 0 151 0 0,4-5 4206 0 0,12-17-4196 0 0,-14 21-894 0 0,0-1-1 0 0,-1 1 1 0 0,1-1 0 0 0,0 1 0 0 0,-1 0-1 0 0,1-1 1 0 0,0 1 0 0 0,0 0 0 0 0,0 1 0 0 0,0-1-1 0 0,0 0 1 0 0,2 0-16 0 0,-3 1-8 0 0,-1 0 0 0 0,0 0-1 0 0,1 0 1 0 0,-1 0 0 0 0,1 0 0 0 0,-1 0-1 0 0,0 0 1 0 0,1 0 0 0 0,-1 1 0 0 0,1-1-1 0 0,-1 0 1 0 0,0 0 0 0 0,1 0-1 0 0,-1 1 1 0 0,0-1 0 0 0,1 0 0 0 0,-1 0-1 0 0,0 1 1 0 0,1-1 0 0 0,-1 0 0 0 0,0 0-1 0 0,0 1 1 0 0,1-1 0 0 0,-1 1 8 0 0,4 15-51 0 0,-6 123 611 0 0,2-139-521 0 0,1 1 1 0 0,-1-1-1 0 0,0 0 1 0 0,1 0-1 0 0,-1 0 1 0 0,0 0-1 0 0,1 0 1 0 0,-1 1-1 0 0,0-1 1 0 0,1 0-1 0 0,-1 0 1 0 0,0 0-1 0 0,1 0 1 0 0,-1 0-1 0 0,0 0 1 0 0,1 0-1 0 0,-1 0 1 0 0,0 0-1 0 0,1-1 0 0 0,-1 1 1 0 0,0 0-1 0 0,1 0 1 0 0,-1 0-1 0 0,0 0 1 0 0,1 0-1 0 0,-1-1 1 0 0,0 1-1 0 0,1 0 1 0 0,-1 0-1 0 0,0 0 1 0 0,0-1-1 0 0,1 1 1 0 0,-1 0-1 0 0,0-1-39 0 0,12-6 409 0 0,-7 3-387 0 0,0-1 0 0 0,0 0 0 0 0,-1-1 0 0 0,0 1 0 0 0,0-1 0 0 0,0 0 0 0 0,-1 0 0 0 0,1 0 1 0 0,-2 0-1 0 0,1 0 0 0 0,-1-1 0 0 0,1 1 0 0 0,-2-1 0 0 0,1 0 0 0 0,-1 0 0 0 0,0 0 0 0 0,0 1 0 0 0,-1-1 0 0 0,0 0 0 0 0,-1-5-22 0 0,1 12-24 0 0,0 0-42 0 0,0 0-53 0 0,0 0-52 0 0,0 0-46 0 0,20 4-221 0 0,8-1 522 0 0,0-2-1 0 0,10-2-83 0 0,-9 1 611 0 0,-28 0-434 0 0,-7-10 299 0 0,4 10-518 0 0,-1 0 0 0 0,1 0 0 0 0,-1 0-1 0 0,1 1 1 0 0,0-1 0 0 0,-1 1 0 0 0,1 0-1 0 0,0-1 1 0 0,-1 1 0 0 0,1 0 0 0 0,0 1-1 0 0,0-1 1 0 0,0 0 0 0 0,0 1 0 0 0,0-1-1 0 0,0 1 1 0 0,0-1 0 0 0,0 1 0 0 0,0 0-1 0 0,1 0 1 0 0,-1 0 0 0 0,1 0 0 0 0,0 0-1 0 0,-1 1 43 0 0,-2 3-2 0 0,0 0-1 0 0,0 0 0 0 0,1 0 0 0 0,0 1 0 0 0,0-1 1 0 0,1 1-1 0 0,-2 7 3 0 0,3-12-9 0 0,1 0 0 0 0,-1 1 0 0 0,1-1 0 0 0,0 1 0 0 0,0-1 0 0 0,0 1 0 0 0,0-1 0 0 0,0 0 0 0 0,1 1 0 0 0,-1-1 0 0 0,1 1 0 0 0,-1-1 0 0 0,1 0 1 0 0,0 1-1 0 0,0-1 0 0 0,0 0 0 0 0,0 0 0 0 0,2 2 9 0 0,-2-3 27 0 0,0 0 1 0 0,0 0 0 0 0,0-1 0 0 0,0 1 0 0 0,0 0-1 0 0,0 0 1 0 0,1-1 0 0 0,-1 1 0 0 0,0-1 0 0 0,0 1-1 0 0,1-1 1 0 0,-1 1 0 0 0,0-1 0 0 0,1 0 0 0 0,-1 0-1 0 0,1 0 1 0 0,-1 0 0 0 0,0 0 0 0 0,1 0 0 0 0,-1 0-1 0 0,0 0 1 0 0,1 0 0 0 0,-1-1 0 0 0,0 1 0 0 0,1 0-1 0 0,-1-1 1 0 0,0 1 0 0 0,0-1 0 0 0,1 0 0 0 0,-1 1-1 0 0,0-1 1 0 0,0 0 0 0 0,1 0-28 0 0,5-4 36 0 0,0 1 0 0 0,0-1 0 0 0,-1 0 0 0 0,1 0 0 0 0,4-6-36 0 0,-9 9 21 0 0,0-1 1 0 0,0 1 0 0 0,0-1-1 0 0,0 0 1 0 0,-1 1-1 0 0,1-1 1 0 0,-1 0 0 0 0,1 0-1 0 0,-1 0 1 0 0,0 0-1 0 0,0 0 1 0 0,-1-1 0 0 0,1 1-1 0 0,0 0 1 0 0,-1 0-1 0 0,0-1-21 0 0,0 4 6 0 0,0 0-32 0 0,0 0-40 0 0,0 0-53 0 0,0 0-49 0 0,-1 26-413 0 0,6 10-5735 0 0,-5-34 5841 0 0,1 0 0 0 0,-1-1 1 0 0,1 1-1 0 0,-1-1 0 0 0,1 1 1 0 0,0-1-1 0 0,0 1 0 0 0,0-1 1 0 0,0 1-1 0 0,0-1 1 0 0,0 0-1 0 0,0 0 0 0 0,1 1 1 0 0,-1-1-1 0 0,0 0 0 0 0,1 0 1 0 0,-1 0-1 0 0,1 0 1 0 0,-1-1-1 0 0,1 1 475 0 0,-1 0-7223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7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75 0 0 0,'0'0'717'0'0,"0"0"718"0"0,0 0 288 0 0,0 0 97 0 0,0 0-11 0 0,0 0-107 0 0,0 0-194 0 0,0 0-218 0 0,0 0-293 0 0,0 0-240 0 0,0 0-147 0 0,0 0-95 0 0,-1-4-23 0 0,0 2-414 0 0,1 0-1 0 0,-1 0 0 0 0,1-1 1 0 0,-1 1-1 0 0,1 0 1 0 0,0 0-1 0 0,-1 0 0 0 0,1 0 1 0 0,0 0-1 0 0,1-1 1 0 0,-1 1-1 0 0,0 0 0 0 0,1 0 1 0 0,-1 0-1 0 0,1 0 0 0 0,-1 0 1 0 0,1 0-1 0 0,0 0 1 0 0,0 0-1 0 0,0 0 0 0 0,0 0 1 0 0,0 0-1 0 0,1 1 1 0 0,-1-1-1 0 0,1 0 0 0 0,-1 1 1 0 0,1-1-1 0 0,-1 1 0 0 0,1 0 1 0 0,0-1-1 0 0,-1 1 1 0 0,1 0-1 0 0,0 0 0 0 0,0 0 1 0 0,0 0-1 0 0,0 0 1 0 0,2 0-78 0 0,0 0 64 0 0,-1 0 1 0 0,1 1-1 0 0,-1-1 1 0 0,1 1 0 0 0,0 0-1 0 0,-1 0 1 0 0,1 0 0 0 0,0 0-1 0 0,0 1 1 0 0,-1-1-1 0 0,1 1 1 0 0,-1 0 0 0 0,1 0-1 0 0,-1 0 1 0 0,1 1 0 0 0,0 0-65 0 0,-2-1 27 0 0,0 0 1 0 0,-1 0-1 0 0,1 0 1 0 0,0 0 0 0 0,-1 0-1 0 0,0 1 1 0 0,1-1-1 0 0,-1 0 1 0 0,0 1-1 0 0,1-1 1 0 0,-1 1 0 0 0,0-1-1 0 0,0 1 1 0 0,0 0-1 0 0,-1-1 1 0 0,1 1 0 0 0,0 0-1 0 0,-1 0 1 0 0,1 0-1 0 0,-1-1 1 0 0,1 1 0 0 0,-1 0-1 0 0,0 0 1 0 0,0 0-1 0 0,0 0 1 0 0,0 0-1 0 0,0 0 1 0 0,0 0 0 0 0,-1 0-1 0 0,1-1 1 0 0,0 1-1 0 0,-1 0 1 0 0,0 0-28 0 0,0 2 62 0 0,-1 0-1 0 0,0 0 1 0 0,-1-1 0 0 0,1 1-1 0 0,-1-1 1 0 0,1 1 0 0 0,-1-1-1 0 0,-2 2-61 0 0,3-3-1 0 0,-1 1 0 0 0,1-1 1 0 0,0 0-1 0 0,0 1 0 0 0,0-1 0 0 0,0 1 0 0 0,0 0 0 0 0,1 0 0 0 0,-1 0 0 0 0,1 0 1 0 0,0 0-1 0 0,0 0 0 0 0,0 0 0 0 0,0 0 0 0 0,0 2 1 0 0,3-5 61 0 0,0 0 0 0 0,-1 0 0 0 0,1 0 0 0 0,0 0 0 0 0,0 0 0 0 0,-1-1 0 0 0,1 1 0 0 0,0 0 0 0 0,-1-1-1 0 0,1 0 1 0 0,-1 1 0 0 0,1-1 0 0 0,1 0-61 0 0,14-10 74 0 0,1 0-1 0 0,-2-1 0 0 0,0-1 1 0 0,5-6-74 0 0,32-24 129 0 0,-53 43-133 0 0,0 0 0 0 0,0 0 0 0 0,0-1 0 0 0,0 1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0 0 0 0,1 0 0 0 0,-1 1 0 0 0,0-1 0 0 0,0 0 0 0 0,0 0 0 0 0,0 0 0 0 0,0 0 0 0 0,0 0 0 0 0,0 0 0 0 0,0 0 0 0 0,1 1 0 0 0,-1-1 0 0 0,0 0 0 0 0,0 0 0 0 0,0 0 0 0 0,0 0 0 0 0,0 0 0 0 0,0 1 0 0 0,0-1 0 0 0,0 0 0 0 0,0 0 0 0 0,0 0 0 0 0,0 0 0 0 0,0 1 0 0 0,0-1 0 0 0,0 0 0 0 0,0 0 1 0 0,0 0-1 0 0,0 0 3 0 0,-2 19 72 0 0,-6 19 122 0 0,3-19 941 0 0,5-10-3402 0 0,2-5-2608 0 0,0-2-3650 0 0,0-1 1168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7.6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11434 0 0,'0'0'873'0'0,"0"0"-169"0"0,0 0-152 0 0,0 0 0 0 0,0 0-160 0 0,0 0-288 0 0,0 0-488 0 0,0 0-264 0 0,0 0-56 0 0,0 0-152 0 0,0 0-193 0 0,0 0-935 0 0,0 0-1073 0 0,0 0-2872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7.9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30 7642 0 0,'0'0'1432'0'0,"0"0"-304"0"0,0 0-105 0 0,0 0 112 0 0,0 0 63 0 0,0 0 51 0 0,0 0 5 0 0,0 0-119 0 0,0 0-188 0 0,0 0-214 0 0,0 0-188 0 0,0 0-138 0 0,-3-5-100 0 0,-10-15-83 0 0,13 20-216 0 0,-1-1-1 0 0,1 1 1 0 0,0 0-1 0 0,-1-1 1 0 0,1 1 0 0 0,-1 0-1 0 0,1 0 1 0 0,-1-1-1 0 0,1 1 1 0 0,0 0 0 0 0,-1 0-1 0 0,1-1 1 0 0,-1 1-1 0 0,1 0 1 0 0,-1 0 0 0 0,1 0-1 0 0,-1 0 1 0 0,1 0 0 0 0,-1 0-1 0 0,1 0 1 0 0,-1 0-1 0 0,1 0 1 0 0,-1 0 0 0 0,1 0-1 0 0,-1 0 1 0 0,1 0-1 0 0,-1 1 1 0 0,1-1 0 0 0,-1 0-1 0 0,1 0 1 0 0,-1 0-1 0 0,1 1 1 0 0,-1-1 0 0 0,1 0-1 0 0,0 1 1 0 0,-1-1-1 0 0,1 0 1 0 0,-1 1-8 0 0,-14 12 5 0 0,14-11 34 0 0,-3 1-30 0 0,0 0 0 0 0,1 0-1 0 0,0 0 1 0 0,0 0-1 0 0,0 1 1 0 0,0 0-1 0 0,0-1 1 0 0,1 1-1 0 0,0 0 1 0 0,0 0 0 0 0,0 1-1 0 0,0-1 1 0 0,0 0-1 0 0,1 1 1 0 0,0-1-1 0 0,0 1 1 0 0,0-1 0 0 0,1 1-1 0 0,-1 3-8 0 0,1-8 10 0 0,0 1 0 0 0,0-1 0 0 0,0 1 0 0 0,0-1 0 0 0,0 1 0 0 0,1-1 0 0 0,-1 1-1 0 0,0-1 1 0 0,0 1 0 0 0,0-1 0 0 0,1 1 0 0 0,-1-1 0 0 0,0 0 0 0 0,0 1 0 0 0,1-1 0 0 0,-1 1 0 0 0,0-1 0 0 0,1 0 0 0 0,-1 1 0 0 0,1-1-1 0 0,-1 0 1 0 0,0 0 0 0 0,1 1 0 0 0,-1-1 0 0 0,1 0 0 0 0,-1 0 0 0 0,1 1 0 0 0,-1-1 0 0 0,1 0-10 0 0,16-2 617 0 0,14-12 276 0 0,-25 11-856 0 0,-1-1-1 0 0,1 0 1 0 0,-1-1 0 0 0,0 1-1 0 0,0-1 1 0 0,-1 0 0 0 0,1 0-1 0 0,2-4-36 0 0,-8 10-40 0 0,1 0 1 0 0,0 0-1 0 0,0 0 0 0 0,0 1 0 0 0,0-1 0 0 0,1 0 0 0 0,-1 0 0 0 0,0 0 0 0 0,0 1 1 0 0,1-1-1 0 0,-1 0 0 0 0,1 0 0 0 0,-1 0 0 0 0,1 0 0 0 0,-1 0 0 0 0,1 0 1 0 0,0 0-1 0 0,-1 0 0 0 0,2 1 40 0 0,15 18-95 0 0,0-15-2093 0 0,-5-3-4443 0 0,-6-1-1335 0 0,-4-1 2657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8.7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1344 0 0,'0'0'1741'0'0,"0"0"235"0"0,0 0 194 0 0,0 0 157 0 0,0 0 44 0 0,0 0-196 0 0,0 0-436 0 0,0 0-593 0 0,0 0-594 0 0,0 0-447 0 0,0 0-193 0 0,0 0-4 0 0,0 0 94 0 0,-5 18 759 0 0,-3 35 862 0 0,-1-5-804 0 0,3 2 0 0 0,1 33-819 0 0,5-83 75 0 0,0 0 49 0 0,0 0 64 0 0,0 0 50 0 0,0 0 41 0 0,0 0 32 0 0,17-27 802 0 0,-15 24-1137 0 0,4-7-100 0 0,1 0 1 0 0,0 0-1 0 0,9-8 124 0 0,-15 16-23 0 0,1 0 0 0 0,-1 1-1 0 0,1-1 1 0 0,0 0 0 0 0,-1 1 0 0 0,1 0-1 0 0,0-1 1 0 0,0 1 0 0 0,0 0 0 0 0,0 0-1 0 0,0 0 1 0 0,0 0 0 0 0,0 1-1 0 0,0-1 1 0 0,0 0 0 0 0,1 1 0 0 0,-1 0-1 0 0,0-1 1 0 0,0 1 0 0 0,1 0 0 0 0,-1 0-1 0 0,0 0 1 0 0,0 1 0 0 0,3-1 23 0 0,-4 1-6 0 0,1 0-1 0 0,-1 0 1 0 0,1 0 0 0 0,-1 0-1 0 0,1 0 1 0 0,-1 0 0 0 0,0 0-1 0 0,0 0 1 0 0,1 1 0 0 0,-1-1-1 0 0,0 0 1 0 0,0 1 0 0 0,0-1-1 0 0,0 1 1 0 0,-1-1 0 0 0,1 1-1 0 0,0 0 1 0 0,-1-1 0 0 0,1 1-1 0 0,-1 0 1 0 0,1-1 0 0 0,-1 1 0 0 0,0 0-1 0 0,0 0 1 0 0,0-1 0 0 0,0 1 6 0 0,1 1 18 0 0,-1-1-1 0 0,0 1 1 0 0,0-1 0 0 0,-1 0 0 0 0,1 1 0 0 0,0-1 0 0 0,-1 1 0 0 0,1-1 0 0 0,-1 0 0 0 0,0 0 0 0 0,0 1 0 0 0,0-1 0 0 0,0 0 0 0 0,0 0 0 0 0,-1 0 0 0 0,1 0 0 0 0,0 0 0 0 0,-2 1-18 0 0,-1 1-56 0 0,-1 0 1 0 0,0 0 0 0 0,0-1 0 0 0,0 0 0 0 0,0 0 0 0 0,-1 0-1 0 0,1-1 1 0 0,-1 1 0 0 0,1-1 0 0 0,-1-1 0 0 0,-3 2 55 0 0,9-3-506 0 0,0 0-334 0 0,0 0-593 0 0,0 0-1055 0 0,0-1-3044 0 0,0 1 1549 0 0,0-2-3652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9.1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8 13467 0 0,'0'0'1355'0'0,"0"0"-19"0"0,0 0-125 0 0,0 0-77 0 0,0 0-37 0 0,0 0-34 0 0,0 0-93 0 0,0 0-201 0 0,0 0-249 0 0,0 0-249 0 0,0 0-208 0 0,0 0-133 0 0,0 0-59 0 0,2-7-35 0 0,1 28 388 0 0,0 1-1 0 0,-2-1 1 0 0,0 1 0 0 0,-2-1 0 0 0,0 1-1 0 0,-3 14-223 0 0,-2 53 322 0 0,5-78-142 0 0,1-8-978 0 0,2-6-5566 0 0,1-1-354 0 0,-1 1-3131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7.6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19564 0 0,'0'0'1722'0'0,"0"0"-168"0"0,0 0-98 0 0,0 0-57 0 0,0 0-127 0 0,0 0-189 0 0,0 0-236 0 0,0 0-180 0 0,0 0-141 0 0,0 0-176 0 0,0 0-118 0 0,0 0-125 0 0,0 0-90 0 0,0 2-2559 0 0,6-1-1054 0 0,-3 1-3609 0 0,-2-2-4807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9.9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72 0 0 0,'0'0'1195'0'0,"0"0"384"0"0,0 0 132 0 0,0 0-231 0 0,0 0-390 0 0,0 0-251 0 0,0 0-34 0 0,0 0 122 0 0,0 0 119 0 0,22 9 5342 0 0,-16-9-5602 0 0,1 0 0 0 0,-1 0 0 0 0,1-1 0 0 0,-1 0-1 0 0,5-1-784 0 0,-5 1 110 0 0,0-1 0 0 0,0 1 0 0 0,0-2 1 0 0,0 1-1 0 0,0 0 0 0 0,-1-1 1 0 0,1 0-1 0 0,-1-1 0 0 0,4-2-111 0 0,-8 5-4 0 0,0 0 0 0 0,-1 0-1 0 0,1 0 1 0 0,0 0 0 0 0,-1 0-1 0 0,1 0 1 0 0,-1 0 0 0 0,1-1-1 0 0,-1 1 1 0 0,1 0 0 0 0,-1 0-1 0 0,0 0 1 0 0,1-1 0 0 0,-1 1-1 0 0,0 0 1 0 0,0-1 0 0 0,0 1-1 0 0,0 0 1 0 0,0 0 0 0 0,0-1-1 0 0,-1 1 1 0 0,1 0 0 0 0,0 0-1 0 0,-1-1 1 0 0,1 1-1 0 0,0 0 1 0 0,-1 0 0 0 0,0 0-1 0 0,1 0 1 0 0,-1-1 0 0 0,0 1-1 0 0,1 0 1 0 0,-1 0 0 0 0,0 0-1 0 0,0 1 1 0 0,0-1 0 0 0,0 0-1 0 0,0 0 1 0 0,0 0 0 0 0,0 1-1 0 0,0-1 1 0 0,0 0 0 0 0,-1 1-1 0 0,1-1 1 0 0,0 1 0 0 0,0 0-1 0 0,0-1 1 0 0,-1 1 0 0 0,1 0-1 0 0,0 0 1 0 0,-1-1 4 0 0,-1 2-20 0 0,0-1 0 0 0,0 1-1 0 0,0-1 1 0 0,0 1 0 0 0,0 0 0 0 0,1 0-1 0 0,-1 0 1 0 0,0 0 0 0 0,1 1 0 0 0,-1-1-1 0 0,1 1 1 0 0,-1-1 0 0 0,1 1 0 0 0,0 0 0 0 0,0 0-1 0 0,-1 0 1 0 0,1 0 0 0 0,0 1 20 0 0,-4 5 6 0 0,0 0-1 0 0,0 0 1 0 0,0 1 0 0 0,-1 5-6 0 0,6-14 4 0 0,0 1 1 0 0,1 0 0 0 0,-1 0-1 0 0,1 0 1 0 0,-1 0 0 0 0,1 1 0 0 0,0-1-1 0 0,-1 0 1 0 0,1 0 0 0 0,0 0-1 0 0,0 0 1 0 0,0 0 0 0 0,0 0 0 0 0,0 0-1 0 0,0 1 1 0 0,0-1 0 0 0,0 0-1 0 0,0 0 1 0 0,1 0 0 0 0,-1 0 0 0 0,0 0-1 0 0,1 0 1 0 0,-1 0 0 0 0,1 0-1 0 0,-1 1-4 0 0,2-1 41 0 0,-1 1 0 0 0,1-1-1 0 0,-1 1 1 0 0,1-1-1 0 0,-1 0 1 0 0,1 1 0 0 0,0-1-1 0 0,0 0 1 0 0,-1 0-1 0 0,1 0 1 0 0,0-1 0 0 0,0 1-1 0 0,1 0-40 0 0,6 1 182 0 0,0 0-1 0 0,0 0 0 0 0,0-1 1 0 0,0 0-1 0 0,7 0-181 0 0,-3-2 271 0 0,0 0 0 0 0,1-1 1 0 0,-1 0-1 0 0,0-1 0 0 0,6-2-271 0 0,-18 4 1907 0 0,-4 1-3233 0 0,-2 1-3988 0 0,1-1-4744 0 0,3 0 512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10.5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12011 0 0,'0'0'1443'0'0,"0"0"-423"0"0,0 0-107 0 0,0 0 298 0 0,0 0 319 0 0,0 0 97 0 0,0 0-215 0 0,0 0-376 0 0,0 0-334 0 0,0 0-215 0 0,0 0-86 0 0,0 0-1555 0 0,0 2 6085 0 0,0-1-8745 0 0,0-1-5475 0 0,0 0-2858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15.5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42 131 4705 0 0,'0'0'2304'0'0,"0"0"-1207"0"0,0 0-508 0 0,0 0-9 0 0,0 0 142 0 0,0 0 181 0 0,0 0 89 0 0,0 0-72 0 0,0 0-194 0 0,0 0-300 0 0,0 0-230 0 0,-3-2-544 0 0,-8-5 6956 0 0,11 0-6449 0 0,1 0 0 0 0,0-1 0 0 0,0 1-1 0 0,1-1 1 0 0,0 1 0 0 0,0 0 0 0 0,1-1-159 0 0,-2 5 9 0 0,0 0 1 0 0,0 0 0 0 0,1-1-1 0 0,0 1 1 0 0,-1 0-1 0 0,1 1 1 0 0,0-1 0 0 0,1 0-1 0 0,-1 0 1 0 0,0 1 0 0 0,1 0-1 0 0,-1-1 1 0 0,1 1 0 0 0,0 0-1 0 0,0 0 1 0 0,1-1-10 0 0,-3 3-26 0 0,0 0 0 0 0,0 0 0 0 0,0 0 0 0 0,0 0 0 0 0,0 0 0 0 0,0 0 0 0 0,0 0 0 0 0,0 0 0 0 0,0 0 0 0 0,0 0 0 0 0,0 0 0 0 0,-1 1 0 0 0,1-1 0 0 0,0 0 0 0 0,0 1 0 0 0,0-1 0 0 0,0 1 0 0 0,-1-1 0 0 0,1 1 0 0 0,0-1 0 0 0,0 1 0 0 0,0-1 26 0 0,20 20-103 0 0,-3-4 139 0 0,-15-15-2 0 0,0 1 1 0 0,0-1-1 0 0,0 0 0 0 0,0 0 1 0 0,0 0-1 0 0,0 0 0 0 0,1-1 1 0 0,-1 1-1 0 0,0-1 0 0 0,0 0 0 0 0,1 0 1 0 0,-1 0-1 0 0,0 0 0 0 0,1 0 1 0 0,1-1-35 0 0,-4 1 51 0 0,1-1 0 0 0,-1 1 1 0 0,1-1-1 0 0,-1 1 0 0 0,1-1 0 0 0,-1 0 1 0 0,0 1-1 0 0,1-1 0 0 0,-1 0 1 0 0,0 0-1 0 0,1 0 0 0 0,-1 0 1 0 0,0 0-1 0 0,0 0 0 0 0,0 0 1 0 0,0 0-1 0 0,0-1 0 0 0,0 1 1 0 0,0 0-1 0 0,0-1 0 0 0,-1 1 1 0 0,1 0-1 0 0,-1-1 0 0 0,1 1 0 0 0,-1-1 1 0 0,1 1-1 0 0,-1-1 0 0 0,0 1 1 0 0,1-1-1 0 0,-1 0 0 0 0,0 1 1 0 0,0-1-52 0 0,-2-25-225 0 0,2 27 212 0 0,0 0 1 0 0,0 0-1 0 0,0 0 1 0 0,0 0-1 0 0,0 0 0 0 0,0 0 1 0 0,0 0-1 0 0,0 0 1 0 0,0 0-1 0 0,0 0 0 0 0,0 0 1 0 0,0-1-1 0 0,0 1 1 0 0,0 0-1 0 0,0 0 0 0 0,0 0 1 0 0,0 0-1 0 0,-1 0 1 0 0,1 0-1 0 0,0 0 1 0 0,0 0-1 0 0,0 0 0 0 0,0 0 1 0 0,0 0-1 0 0,0 0 1 0 0,0 0-1 0 0,0 0 0 0 0,0 0 1 0 0,0 0-1 0 0,0 0 1 0 0,0 0-1 0 0,0 0 1 0 0,-1 0-1 0 0,1 0 0 0 0,0 0 1 0 0,0 0-1 0 0,0 0 1 0 0,0 0-1 0 0,0 0 0 0 0,0 0 1 0 0,0 0-1 0 0,0 0 1 0 0,0 0-1 0 0,0 0 1 0 0,0 0-1 0 0,-1 0 0 0 0,1 0 1 0 0,0 0-1 0 0,0 0 1 0 0,0 0-1 0 0,0 0 0 0 0,0 0 1 0 0,0 0-1 0 0,0 0 1 0 0,0 0-1 0 0,0 1 0 0 0,0-1 1 0 0,0 0-1 0 0,0 0 1 0 0,0 0-1 0 0,0 0 1 0 0,0 0-1 0 0,0 0 0 0 0,0 0 1 0 0,0 0-1 0 0,0 0 1 0 0,0 0 12 0 0,-7 15-338 0 0,1 8 369 0 0,1-1-1 0 0,1 0 1 0 0,0 1 0 0 0,2 0 0 0 0,1 10-31 0 0,-1-3 54 0 0,-1 0 1 0 0,-5 21-55 0 0,7-47 78 0 0,0 0 0 0 0,-1 0 1 0 0,0 0-1 0 0,0 0 1 0 0,0 0-1 0 0,0-1 0 0 0,0 1 1 0 0,-1-1-1 0 0,0 0 0 0 0,0 1 1 0 0,0-1-1 0 0,0 0 1 0 0,0-1-1 0 0,0 1 0 0 0,-1-1 1 0 0,1 1-1 0 0,-1-1 0 0 0,0 0 1 0 0,0 0-1 0 0,0 0 1 0 0,0-1-1 0 0,0 0 0 0 0,0 0 1 0 0,0 0-1 0 0,0 0 0 0 0,0 0 1 0 0,-1-1-1 0 0,1 0 1 0 0,0 1-1 0 0,-1-2 0 0 0,1 1 1 0 0,0 0-1 0 0,0-1 1 0 0,-1 0-1 0 0,1 0 0 0 0,0 0 1 0 0,0-1-1 0 0,0 1 0 0 0,-1-2-78 0 0,3 2 45 0 0,-1 0 0 0 0,1 0 0 0 0,0 0 0 0 0,0 0 0 0 0,0 0 0 0 0,1-1 0 0 0,-1 1 0 0 0,0-1 0 0 0,0 1 0 0 0,1-1 0 0 0,-1 0 0 0 0,1 0 0 0 0,-1 0-1 0 0,1 0 1 0 0,0 0 0 0 0,0 0 0 0 0,0 0 0 0 0,0 0 0 0 0,0 0 0 0 0,0 0 0 0 0,1 0 0 0 0,-1-1 0 0 0,1 1 0 0 0,-1-2-45 0 0,1 1-441 0 0,0 0 0 0 0,0 0 0 0 0,1 0 0 0 0,-1 0 0 0 0,0 1 0 0 0,1-1 0 0 0,0 0 0 0 0,1-2 441 0 0,13-21-13119 0 0,-12 22 3570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17.5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 10634 0 0,'0'0'1015'0'0,"0"0"-232"0"0,0 0-34 0 0,0 0 172 0 0,0 0 182 0 0,0 0 54 0 0,0 0-105 0 0,0 0-266 0 0,0 0-370 0 0,0 0-305 0 0,0 0-173 0 0,0 0-32 0 0,0 0 36 0 0,7 24 736 0 0,-7 19-90 0 0,-1 0-1 0 0,-3-1 1 0 0,-1 1 0 0 0,-4 5-588 0 0,3-23 963 0 0,6-25-938 0 0,-1 0-1 0 0,1 0 0 0 0,0 0 1 0 0,0 0-1 0 0,0 0 0 0 0,0 0 0 0 0,0 0 1 0 0,0 0-1 0 0,0 0 0 0 0,0 0 0 0 0,0 0 1 0 0,0 0-1 0 0,0 0 0 0 0,0 0 1 0 0,0 0-1 0 0,0 0 0 0 0,0-1 0 0 0,0 1 1 0 0,0 0-1 0 0,0 0 0 0 0,0 0 0 0 0,0 0 1 0 0,0 0-1 0 0,0 0 0 0 0,0 0 1 0 0,0 0-1 0 0,-1 0 0 0 0,1 0 0 0 0,0 0 1 0 0,0 0-1 0 0,0 0 0 0 0,0 0 0 0 0,0 0 1 0 0,0 0-1 0 0,0 0 0 0 0,0 0 1 0 0,0 0-1 0 0,0 0 0 0 0,0 0 0 0 0,0 0 1 0 0,0 0-1 0 0,0 0 0 0 0,0 0 0 0 0,0 1 1 0 0,0-1-1 0 0,-1 0 0 0 0,1 0 1 0 0,0 0-1 0 0,0 0 0 0 0,0 0 0 0 0,0 0 1 0 0,0 0-1 0 0,0 0 0 0 0,0 0 0 0 0,0 0 1 0 0,0 0-1 0 0,0 0 0 0 0,0 0 1 0 0,0 0-25 0 0,-1-15 259 0 0,2 8-333 0 0,0 1 0 0 0,0-1 0 0 0,1 0 0 0 0,0 1 0 0 0,0-1 0 0 0,0 1 0 0 0,1 0 0 0 0,0 0 0 0 0,0 0 0 0 0,1 0 0 0 0,-1 0 0 0 0,1 1 0 0 0,1-1 74 0 0,-3 3-22 0 0,0 0 1 0 0,0 1-1 0 0,0-1 0 0 0,1 0 1 0 0,0 1-1 0 0,-1-1 0 0 0,1 1 0 0 0,0 0 1 0 0,0 0-1 0 0,0 0 0 0 0,1 0 1 0 0,-1 0-1 0 0,0 1 0 0 0,1-1 1 0 0,-1 1-1 0 0,1 0 0 0 0,-1 0 0 0 0,1 0 1 0 0,-1 1-1 0 0,1-1 0 0 0,0 1 1 0 0,-1 0-1 0 0,1 0 0 0 0,2 1 22 0 0,-5-1-7 0 0,0 1 0 0 0,0-1 0 0 0,1 1-1 0 0,-1-1 1 0 0,0 1 0 0 0,0 0 0 0 0,0 0-1 0 0,-1 0 1 0 0,1 0 0 0 0,0-1 0 0 0,0 1 0 0 0,0 0-1 0 0,0 0 1 0 0,-1 1 0 0 0,1-1 0 0 0,-1 0-1 0 0,1 0 1 0 0,-1 0 0 0 0,1 0 0 0 0,-1 0 0 0 0,1 1-1 0 0,-1-1 1 0 0,0 0 0 0 0,0 0 0 0 0,0 1 0 0 0,0-1-1 0 0,0 0 1 0 0,0 0 0 0 0,0 1 0 0 0,0-1 7 0 0,-5 41 30 0 0,5-40-24 0 0,-1 1 4 0 0,0 1-13 0 0,1-1 1 0 0,-1 1-1 0 0,1-1 0 0 0,-1 0 0 0 0,1 1 1 0 0,0-1-1 0 0,0 1 0 0 0,0-1 1 0 0,1 3 2 0 0,0-5 12 0 0,-1 0 0 0 0,1 0 0 0 0,0 0-1 0 0,0 0 1 0 0,-1 0 0 0 0,1 0 0 0 0,0 0 0 0 0,0 0 0 0 0,0-1 0 0 0,0 1 0 0 0,0 0 0 0 0,0-1 0 0 0,0 1 0 0 0,0-1 0 0 0,0 1 0 0 0,0-1 0 0 0,1 1 0 0 0,-1-1 0 0 0,0 0 0 0 0,0 1 0 0 0,0-1 0 0 0,1 0-1 0 0,-1 0 1 0 0,0 0 0 0 0,0 0 0 0 0,0 0 0 0 0,1 0 0 0 0,-1 0 0 0 0,0-1-12 0 0,11-1 73 0 0,-1 0 0 0 0,0-1 0 0 0,-1 0 0 0 0,1-1 0 0 0,-1 0 0 0 0,1-1 0 0 0,7-5-73 0 0,-15 9 17 0 0,-1-1 1 0 0,1 0-1 0 0,-1 0 0 0 0,1-1 1 0 0,-1 1-1 0 0,0 0 1 0 0,0-1-1 0 0,0 1 0 0 0,0-1 1 0 0,0 0-1 0 0,-1 0 0 0 0,1 0 1 0 0,-1 0-1 0 0,1 0 0 0 0,-1 0 1 0 0,0-3-18 0 0,0 3-8 0 0,0 1 0 0 0,-1-1 0 0 0,1 0 0 0 0,-1 1 0 0 0,0-1 0 0 0,1 0 1 0 0,-1 1-1 0 0,-1-1 0 0 0,1 0 0 0 0,0 0 0 0 0,-1 1 0 0 0,1-1 0 0 0,-1 0 0 0 0,0 1 0 0 0,0-1 1 0 0,0 1-1 0 0,0-1 0 0 0,0 1 0 0 0,-1-1 0 0 0,-1-1 8 0 0,3 4-27 0 0,0-1 0 0 0,-1 1 0 0 0,1 0 1 0 0,0-1-1 0 0,-1 1 0 0 0,1 0 0 0 0,0-1 0 0 0,-1 1 0 0 0,1 0 1 0 0,-1 0-1 0 0,1-1 0 0 0,-1 1 0 0 0,1 0 0 0 0,-1 0 0 0 0,1 0 0 0 0,-1-1 1 0 0,1 1-1 0 0,-1 0 0 0 0,1 0 0 0 0,-1 0 0 0 0,1 0 0 0 0,-1 0 1 0 0,1 0-1 0 0,-1 0 0 0 0,1 0 0 0 0,-1 0 0 0 0,1 1 0 0 0,-1-1 0 0 0,1 0 27 0 0,-15 12-332 0 0,-5 18 240 0 0,19-30 91 0 0,0 5-4 0 0,-1-1 0 0 0,0 1 0 0 0,1-1 0 0 0,0 1 0 0 0,0-1 0 0 0,0 1 0 0 0,1 0 0 0 0,0 0 0 0 0,-1-1 0 0 0,2 1 0 0 0,-1 0 0 0 0,0 0 1 0 0,1-1-1 0 0,0 1 0 0 0,0-1 0 0 0,1 1 0 0 0,-1-1 0 0 0,1 1 0 0 0,1 1 5 0 0,-3-4 30 0 0,1 0 0 0 0,1 0 0 0 0,-1 0 1 0 0,0 1-1 0 0,0-2 0 0 0,1 1 0 0 0,-1 0 0 0 0,1 0 1 0 0,0 0-1 0 0,-1-1 0 0 0,1 1 0 0 0,0 0 0 0 0,0-1 1 0 0,0 0-1 0 0,0 1 0 0 0,0-1 0 0 0,0 0 0 0 0,1 0 1 0 0,-1 0-1 0 0,0-1 0 0 0,0 1 0 0 0,1-1 0 0 0,-1 1 1 0 0,1-1-1 0 0,-1 1 0 0 0,0-1 0 0 0,1 0 0 0 0,-1 0 1 0 0,1-1-1 0 0,-1 1 0 0 0,0 0 0 0 0,1-1 0 0 0,-1 1 1 0 0,0-1-1 0 0,1 0 0 0 0,-1 0 0 0 0,0 0 0 0 0,1 0-30 0 0,1-1 28 0 0,-1-1 1 0 0,1 1-1 0 0,-1-1 0 0 0,0 0 0 0 0,1 1 0 0 0,-1-1 0 0 0,-1-1 1 0 0,1 1-1 0 0,0 0 0 0 0,-1-1 0 0 0,0 1 0 0 0,0-1 0 0 0,0 0 1 0 0,0 0-1 0 0,0 0-28 0 0,5-14-175 0 0,0-1 1 0 0,2-14 174 0 0,-2 8-110 0 0,-6 19-804 0 0,-7 19 607 0 0,5 5 429 0 0,1-18-110 0 0,0 1-1 0 0,1-1 1 0 0,-1 1-1 0 0,0-1 1 0 0,0 1 0 0 0,0-1-1 0 0,1 1 1 0 0,-1-1-1 0 0,0 0 1 0 0,1 1-1 0 0,-1-1 1 0 0,0 1-1 0 0,1-1 1 0 0,-1 0-1 0 0,1 1 1 0 0,-1-1 0 0 0,1 0-1 0 0,-1 0 1 0 0,0 1-1 0 0,1-1 1 0 0,-1 0-1 0 0,1 0 1 0 0,-1 0-1 0 0,1 1 1 0 0,-1-1 0 0 0,1 0-1 0 0,0 0 1 0 0,-1 0-1 0 0,1 0 1 0 0,-1 0-1 0 0,1 0 1 0 0,-1 0-12 0 0,6-1 50 0 0,0 1 1 0 0,0-2-1 0 0,0 1 1 0 0,0 0-1 0 0,0-1 1 0 0,-1 0-1 0 0,2-1-50 0 0,19-6-53 0 0,-30 33 48 0 0,-4-6 38 0 0,6-15-34 0 0,0 0 1 0 0,1 1-1 0 0,-1-1 1 0 0,1 1-1 0 0,0-1 1 0 0,0 1-1 0 0,0-1 1 0 0,0 1-1 0 0,0 0 0 0 0,1-1 1 0 0,0 1-1 0 0,0 0 1 0 0,0 0-1 0 0,0-1 1 0 0,1 4 0 0 0,0-6 15 0 0,-1 0-1 0 0,1-1 1 0 0,-1 1-1 0 0,1 0 1 0 0,0 0 0 0 0,-1 0-1 0 0,1-1 1 0 0,0 1 0 0 0,0 0-1 0 0,0-1 1 0 0,-1 1 0 0 0,1-1-1 0 0,0 1 1 0 0,0-1 0 0 0,0 1-1 0 0,0-1 1 0 0,0 0 0 0 0,0 1-1 0 0,0-1 1 0 0,0 0 0 0 0,0 0-1 0 0,0 0 1 0 0,0 0-1 0 0,1 0-14 0 0,31 1 388 0 0,-25-1-334 0 0,0-1 11 0 0,0 0 0 0 0,1 0 0 0 0,-1 0-1 0 0,0-1 1 0 0,-1 0 0 0 0,1-1 0 0 0,0 0-1 0 0,-1 0 1 0 0,1 0 0 0 0,-1-1 0 0 0,4-3-65 0 0,-9 5 16 0 0,0 0 1 0 0,-1 0-1 0 0,1 0 1 0 0,0-1-1 0 0,-1 1 1 0 0,0-1 0 0 0,1 1-1 0 0,-1-1 1 0 0,0 0-1 0 0,-1 1 1 0 0,1-1-1 0 0,0 0 1 0 0,-1 0-1 0 0,1 1 1 0 0,-1-1 0 0 0,0-1-17 0 0,1-1-48 0 0,-1 1 0 0 0,0 0 0 0 0,0-1 1 0 0,0 1-1 0 0,-1 0 0 0 0,1-1 1 0 0,-1 1-1 0 0,0 0 0 0 0,-1 0 1 0 0,0-2 47 0 0,2 5-40 0 0,-1 1 1 0 0,1-1-1 0 0,-1 0 1 0 0,0 1-1 0 0,1-1 1 0 0,-1 1-1 0 0,0-1 1 0 0,1 1-1 0 0,-1-1 1 0 0,0 1-1 0 0,0 0 1 0 0,0-1 0 0 0,1 1-1 0 0,-1 0 1 0 0,0 0-1 0 0,0-1 1 0 0,0 1-1 0 0,0 0 1 0 0,1 0-1 0 0,-1 0 1 0 0,0 0-1 0 0,0 0 1 0 0,0 0-1 0 0,0 0 1 0 0,0 1 0 0 0,1-1-1 0 0,-1 0 1 0 0,0 0-1 0 0,0 1 1 0 0,0-1-1 0 0,0 0 1 0 0,1 1-1 0 0,-1-1 1 0 0,0 1-1 0 0,0-1 1 0 0,0 1 39 0 0,-27 18-273 0 0,26-17 264 0 0,0 0 0 0 0,0 0 0 0 0,1 0 1 0 0,-1 0-1 0 0,0 0 0 0 0,1 0 0 0 0,-1 1 0 0 0,1-1 1 0 0,0 0-1 0 0,0 1 0 0 0,0-1 0 0 0,0 1 0 0 0,0-1 1 0 0,0 1-1 0 0,1-1 0 0 0,-1 1 0 0 0,1 0 0 0 0,0-1 1 0 0,0 1-1 0 0,0 0 0 0 0,0 1 9 0 0,0-2 40 0 0,1 0 0 0 0,0-1 0 0 0,-1 1-1 0 0,1 0 1 0 0,0 0 0 0 0,0 0 0 0 0,0-1 0 0 0,0 1 0 0 0,1-1-1 0 0,-1 1 1 0 0,0-1 0 0 0,1 1 0 0 0,-1-1 0 0 0,1 0 0 0 0,-1 0 0 0 0,1 1-1 0 0,0-1 1 0 0,-1 0 0 0 0,1 0 0 0 0,0-1 0 0 0,0 1 0 0 0,-1 0-1 0 0,1-1 1 0 0,0 1 0 0 0,0-1 0 0 0,0 1 0 0 0,0-1 0 0 0,2 0-40 0 0,17 2 346 0 0,0-1 0 0 0,1-1-1 0 0,17-2-345 0 0,17 0 508 0 0,-64-14 364 0 0,6 9-5842 0 0,1 3-7152 0 0,1 3 3365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19.1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51 7338 0 0,'0'0'969'0'0,"0"0"-267"0"0,0 0-85 0 0,0 0 230 0 0,0 0 285 0 0,0 0 127 0 0,0 0-43 0 0,0 0-271 0 0,0 0-363 0 0,0 0-240 0 0,0 0-21 0 0,0 0 98 0 0,0 0 121 0 0,0-2 92 0 0,0-1-396 0 0,0 1 0 0 0,0 0 1 0 0,0-1-1 0 0,0 1 0 0 0,-1 0 0 0 0,1 0 0 0 0,-1-1 0 0 0,1 1 1 0 0,-1 0-1 0 0,0 0 0 0 0,0 0 0 0 0,0 0 0 0 0,0 0 0 0 0,0 0 1 0 0,0 0-1 0 0,-1 0-236 0 0,1 1 6 0 0,0 0 1 0 0,0 0-1 0 0,0 0 1 0 0,0 0-1 0 0,0 0 1 0 0,0 0-1 0 0,-1 1 1 0 0,1-1-1 0 0,0 1 1 0 0,0-1-1 0 0,-1 1 1 0 0,1-1-1 0 0,0 1 1 0 0,0-1 0 0 0,-1 1-1 0 0,1 0 1 0 0,-1 0-1 0 0,1 0 1 0 0,0 0-1 0 0,-1 0 1 0 0,1 0-1 0 0,0 0 1 0 0,-1 0-1 0 0,1 1 1 0 0,0-1-1 0 0,-1 1 1 0 0,1-1-1 0 0,0 1 1 0 0,-1-1-1 0 0,0 1-6 0 0,-3 2-7 0 0,-1 0 0 0 0,1 1 0 0 0,-1-1 0 0 0,1 1-1 0 0,0 0 1 0 0,0 0 0 0 0,1 0 0 0 0,-1 1 0 0 0,1 0 0 0 0,0 0 7 0 0,2-2-4 0 0,-1 0 0 0 0,1 0 1 0 0,0 0-1 0 0,1 0 0 0 0,-1 1 1 0 0,0-1-1 0 0,1 1 0 0 0,0-1 1 0 0,0 1-1 0 0,0-1 1 0 0,0 1-1 0 0,1-1 0 0 0,-1 1 1 0 0,1 0-1 0 0,0-1 0 0 0,0 1 1 0 0,0 0-1 0 0,1 0 4 0 0,-1-2 26 0 0,1-1 0 0 0,0 1-1 0 0,0 0 1 0 0,0-1 0 0 0,0 1 0 0 0,0 0 0 0 0,0-1 0 0 0,0 1-1 0 0,0-1 1 0 0,1 0 0 0 0,-1 1 0 0 0,1-1 0 0 0,-1 0-1 0 0,1 0 1 0 0,-1 0 0 0 0,1 0 0 0 0,0 0 0 0 0,-1 0 0 0 0,1-1-1 0 0,0 1 1 0 0,0 0 0 0 0,0-1 0 0 0,-1 0 0 0 0,1 1 0 0 0,0-1-1 0 0,0 0 1 0 0,0 0 0 0 0,0 0 0 0 0,0 0 0 0 0,0 0-1 0 0,0 0-25 0 0,5 0 120 0 0,0-1 0 0 0,0 1 0 0 0,0-1 0 0 0,0 0-1 0 0,0-1 1 0 0,-1 0 0 0 0,7-2-120 0 0,-10 2 20 0 0,0 0 0 0 0,0 0-1 0 0,0 0 1 0 0,0 0 0 0 0,-1-1 0 0 0,1 1-1 0 0,-1-1 1 0 0,0 0 0 0 0,0 0 0 0 0,0 0-1 0 0,0 0 1 0 0,0 0 0 0 0,0 0 0 0 0,-1 0 0 0 0,0 0-1 0 0,1-1 1 0 0,-1 1 0 0 0,0 0 0 0 0,-1-1-1 0 0,1 1 1 0 0,-1-1 0 0 0,1-2-20 0 0,1-7-1072 0 0,-3 16 1061 0 0,0 0 1 0 0,0 0-1 0 0,1 1 1 0 0,-1-1 0 0 0,0 1-1 0 0,1-1 1 0 0,0 0 0 0 0,0 1-1 0 0,0-1 1 0 0,0 1 0 0 0,1-1-1 0 0,-1 0 1 0 0,2 4 10 0 0,-2-6 26 0 0,1 1-1 0 0,0-1 1 0 0,0 1 0 0 0,0-1-1 0 0,0 0 1 0 0,0 1 0 0 0,0-1-1 0 0,0 0 1 0 0,0 0 0 0 0,0 0-1 0 0,1 0 1 0 0,-1 0-1 0 0,0 0 1 0 0,1 0 0 0 0,-1 0-1 0 0,1 0 1 0 0,-1-1 0 0 0,1 1-1 0 0,-1-1 1 0 0,1 1 0 0 0,0-1-1 0 0,-1 1 1 0 0,1-1 0 0 0,0 0-1 0 0,-1 0 1 0 0,1 0 0 0 0,-1 0-1 0 0,1 0 1 0 0,0 0-26 0 0,1 0 33 0 0,0-1 1 0 0,0 1-1 0 0,0-1 0 0 0,0 0 0 0 0,0 1 1 0 0,0-1-1 0 0,-1-1 0 0 0,1 1 0 0 0,0 0 1 0 0,0-1-1 0 0,-1 1 0 0 0,1-1 1 0 0,-1 0-1 0 0,0 0 0 0 0,1 0 0 0 0,-1 0 1 0 0,0 0-1 0 0,0 0 0 0 0,0-1 1 0 0,0 1-1 0 0,-1-1 0 0 0,1 1 0 0 0,0-3-33 0 0,0 1-12 0 0,0 0-1 0 0,0 0 0 0 0,-1 0 1 0 0,1 0-1 0 0,-1 0 0 0 0,0 0 0 0 0,0-1 1 0 0,-1 1-1 0 0,1 0 0 0 0,-1 0 1 0 0,0-1-1 0 0,0 1 0 0 0,0 0 1 0 0,-1 0-1 0 0,0-1 0 0 0,0 1 0 0 0,0 0 13 0 0,2 4-54 0 0,-1 1 0 0 0,1 0 0 0 0,-1-1-1 0 0,1 1 1 0 0,-1 0 0 0 0,1-1-1 0 0,-1 1 1 0 0,1-1 0 0 0,0 1-1 0 0,-1-1 1 0 0,1 1 0 0 0,0-1 0 0 0,0 0-1 0 0,-1 1 1 0 0,1-1 0 0 0,0 0-1 0 0,0 1 1 0 0,-1-1 0 0 0,1 0-1 0 0,0 0 1 0 0,0 0 0 0 0,0 0 0 0 0,-1 0-1 0 0,2 0 55 0 0,30 0 121 0 0,-27 0-113 0 0,0-1-1 0 0,0 1 0 0 0,0 0 1 0 0,0 1-1 0 0,0-1 0 0 0,0 1 1 0 0,3 1-8 0 0,-8-2-5 0 0,1 0 0 0 0,-1 1 0 0 0,1-1 0 0 0,-1 1 1 0 0,1-1-1 0 0,-1 1 0 0 0,1-1 0 0 0,-1 1 1 0 0,0-1-1 0 0,1 1 0 0 0,-1-1 0 0 0,0 1 0 0 0,1 0 1 0 0,-1-1-1 0 0,0 1 0 0 0,0 0 0 0 0,0-1 1 0 0,0 1-1 0 0,1-1 0 0 0,-1 1 0 0 0,0 0 1 0 0,0-1-1 0 0,0 1 0 0 0,0 0 0 0 0,0-1 0 0 0,-1 1 1 0 0,1 0-1 0 0,0-1 0 0 0,0 1 0 0 0,0 0 1 0 0,-1-1-1 0 0,1 1 0 0 0,0-1 0 0 0,0 1 0 0 0,-1 0 5 0 0,-13 26 57 0 0,10-20-77 0 0,2-2 0 0 0,-1 0 1 0 0,1 0 0 0 0,0 0-1 0 0,1 1 1 0 0,-1 2 19 0 0,1-7 7 0 0,1-1 0 0 0,0 1 0 0 0,0 0 0 0 0,0-1 0 0 0,0 1 1 0 0,-1 0-1 0 0,1 0 0 0 0,0-1 0 0 0,0 1 0 0 0,0 0 0 0 0,1-1 1 0 0,-1 1-1 0 0,0 0 0 0 0,0-1 0 0 0,0 1 0 0 0,0 0 0 0 0,1-1 0 0 0,-1 1 1 0 0,0 0-1 0 0,1-1 0 0 0,-1 1 0 0 0,0 0 0 0 0,1-1 0 0 0,-1 1 1 0 0,1-1-1 0 0,-1 1 0 0 0,1-1 0 0 0,-1 1 0 0 0,1-1 0 0 0,-1 1 1 0 0,1-1-1 0 0,-1 0 0 0 0,1 1 0 0 0,0-1 0 0 0,-1 0 0 0 0,1 0 0 0 0,0 1 1 0 0,-1-1-1 0 0,1 0 0 0 0,0 0 0 0 0,-1 0 0 0 0,1 0 0 0 0,0 0 1 0 0,0 0-1 0 0,-1 0 0 0 0,1 0-7 0 0,14 0 48 0 0,-1-1 0 0 0,0-1 0 0 0,1 0 0 0 0,-1-1 1 0 0,0 0-1 0 0,0-1 0 0 0,0-1 0 0 0,-1 0 0 0 0,0-1 0 0 0,0-1 0 0 0,6-3-48 0 0,-18 9 16 0 0,1-1-1 0 0,0 1 0 0 0,-1-1 0 0 0,0 0 0 0 0,1 0 0 0 0,-1 1 1 0 0,0-1-1 0 0,0 0 0 0 0,0 0 0 0 0,0 0 0 0 0,0 0 0 0 0,0 0 1 0 0,0-1-1 0 0,-1 1 0 0 0,1 0 0 0 0,-1 0 0 0 0,0 0 1 0 0,1-1-1 0 0,-1 1-15 0 0,0 1-21 0 0,0 0 0 0 0,0 0 0 0 0,0 0 0 0 0,0 0 0 0 0,0-1 0 0 0,-1 1 0 0 0,1 0 0 0 0,0 0 0 0 0,0 0 0 0 0,-1 0 0 0 0,1 0 0 0 0,-1 0 0 0 0,1 0 0 0 0,-1 1 0 0 0,1-1 0 0 0,-1 0 0 0 0,1 0 0 0 0,-1 0 0 0 0,0 0 0 0 0,1 1 0 0 0,-1-1 0 0 0,0 0 0 0 0,0 0 0 0 0,0 1 0 0 0,0-1 0 0 0,0 1 0 0 0,0-1 0 0 0,1 1 0 0 0,-1-1 0 0 0,0 1 0 0 0,0 0 0 0 0,0-1 0 0 0,-1 1 0 0 0,1 0 0 0 0,0 0 0 0 0,0 0 0 0 0,0 0 0 0 0,0 0 0 0 0,0 0 21 0 0,-3 0-24 0 0,1 0 0 0 0,0 1 0 0 0,0 0 0 0 0,0-1 0 0 0,0 1 0 0 0,0 0 0 0 0,1 1 0 0 0,-1-1 0 0 0,0 0 0 0 0,0 1 0 0 0,1 0 0 0 0,-1-1 1 0 0,1 1-1 0 0,-1 0 0 0 0,1 0 0 0 0,0 1 0 0 0,0-1 0 0 0,0 0 0 0 0,0 1 0 0 0,0-1 0 0 0,1 1 0 0 0,-1 0 0 0 0,1-1 0 0 0,-1 1 0 0 0,1 0 0 0 0,0 0 1 0 0,0 0-1 0 0,0 0 0 0 0,1 0 0 0 0,-1 0 0 0 0,1 0 0 0 0,-1 0 0 0 0,1 0 0 0 0,0 2 24 0 0,1-4 23 0 0,-1 0-1 0 0,1 0 1 0 0,-1 1-1 0 0,1-1 1 0 0,0 0-1 0 0,-1 0 1 0 0,1 0-1 0 0,0 0 1 0 0,0 0 0 0 0,0 0-1 0 0,0 0 1 0 0,0 0-1 0 0,0 0 1 0 0,0 0-1 0 0,0-1 1 0 0,0 1-1 0 0,0 0 1 0 0,0-1-1 0 0,0 1 1 0 0,1-1 0 0 0,-1 1-1 0 0,0-1 1 0 0,0 1-1 0 0,1-1 1 0 0,-1 0-1 0 0,0 0 1 0 0,1 0-23 0 0,40 5 539 0 0,-37-5-496 0 0,41 3 336 0 0,-1-2-1 0 0,1-3 1 0 0,39-6-379 0 0,-84 7 1051 0 0,-2 1-3113 0 0,-1 0-6630 0 0,0 0-2609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2.0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72 116 2649 0 0,'0'0'1955'0'0,"0"0"-219"0"0,0 0-185 0 0,0 0 5 0 0,0 0 46 0 0,0 0 64 0 0,0 0-14 0 0,0 0-169 0 0,0 0-311 0 0,0 0-308 0 0,0 0-226 0 0,5-10-147 0 0,0-4-323 0 0,-2 7-18 0 0,-1 1 1 0 0,1 0-1 0 0,1-1 1 0 0,-1 1-1 0 0,1 0 1 0 0,3-4-151 0 0,-1 3 755 0 0,-1 0 1 0 0,1 0 0 0 0,0 1-1 0 0,0-1 1 0 0,5-2-756 0 0,-27 39 508 0 0,10-16-427 0 0,-43 65 120 0 0,34-58-198 0 0,2 1 1 0 0,0 0-1 0 0,2 0 0 0 0,0 1 1 0 0,-1 6-4 0 0,12-28 1 0 0,0 0 1 0 0,0-1 0 0 0,-1 1 0 0 0,1-1 0 0 0,0 1 0 0 0,0 0 0 0 0,0-1-1 0 0,0 1 1 0 0,0 0 0 0 0,0 0 0 0 0,0-1 0 0 0,0 1 0 0 0,0 0-1 0 0,0-1 1 0 0,0 1 0 0 0,0 0 0 0 0,0-1 0 0 0,1 1 0 0 0,-1-1 0 0 0,0 1-1 0 0,1 0 1 0 0,-1-1 0 0 0,0 1 0 0 0,1-1 0 0 0,-1 1 0 0 0,0-1-1 0 0,1 1-1 0 0,0 0 23 0 0,1 0 0 0 0,-1-1 0 0 0,0 1 0 0 0,0-1 0 0 0,1 1 0 0 0,-1-1 0 0 0,0 1 0 0 0,1-1 0 0 0,-1 0 0 0 0,0 0 0 0 0,1 0 0 0 0,-1 0 0 0 0,2 0-23 0 0,7 0 192 0 0,1-2-1 0 0,-1 1 1 0 0,11-4-192 0 0,-10 3-18 0 0,-5 0 22 0 0,34-6-110 0 0,0 2 0 0 0,0 2-1 0 0,13 0 107 0 0,-52 4-137 0 0,-1 0-43 0 0,0 0-41 0 0,0 0-55 0 0,-24 17-7892 0 0,12-11-2894 0 0,10-5 5845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2.4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41 116 0 0 0,'0'0'251'0'0,"0"0"686"0"0,0 0 366 0 0,0 0 306 0 0,0 0 220 0 0,0 0 125 0 0,1-12-38 0 0,0-5-1175 0 0,1-33 1752 0 0,-1 13 5904 0 0,-1 37-7870 0 0,0 0-185 0 0,0 0-199 0 0,-2 30-954 0 0,-1 10 1344 0 0,-3 0-1 0 0,-7 28-532 0 0,6-34 65 0 0,1 1 0 0 0,2-1-1 0 0,0 17-64 0 0,7-58-8908 0 0,-2 5-1369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4.4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154 31 624 0 0,'0'0'1344'0'0,"0"0"-375"0"0,0 0-147 0 0,0 0 163 0 0,0 0 210 0 0,0 0 257 0 0,0 0 142 0 0,0 0-127 0 0,0 0-295 0 0,0 0-284 0 0,0 0-168 0 0,0 0-66 0 0,0 0 3 0 0,1-2-140 0 0,0-5 6672 0 0,-17-10-5529 0 0,13 16-1739 0 0,-1 0-1 0 0,0 0 0 0 0,0 0 1 0 0,0 1-1 0 0,0 0 1 0 0,0 0-1 0 0,1 0 1 0 0,-1 0-1 0 0,0 0 0 0 0,0 1 1 0 0,0 0-1 0 0,0-1 1 0 0,0 2-1 0 0,1-1 0 0 0,-3 1 80 0 0,5-2-26 0 0,-1 1-1 0 0,0-1 0 0 0,1 1 0 0 0,-1 0 0 0 0,0 0 0 0 0,1 0 0 0 0,-1-1 0 0 0,1 2 0 0 0,-1-1 0 0 0,1 0 0 0 0,0 0 0 0 0,-1 0 0 0 0,1 0 0 0 0,0 1 0 0 0,0-1 0 0 0,0 1 0 0 0,0-1 0 0 0,0 1 0 0 0,0-1 1 0 0,0 1-1 0 0,1 0 0 0 0,-1-1 0 0 0,1 1 0 0 0,-1 0 0 0 0,1-1 0 0 0,-1 1 0 0 0,1 0 0 0 0,0 0 0 0 0,0-1 0 0 0,0 1 0 0 0,0 0 0 0 0,0 0 0 0 0,0 0 0 0 0,1 0 27 0 0,0 1 3 0 0,1 0-1 0 0,0 0 0 0 0,0 0 1 0 0,0 0-1 0 0,1-1 0 0 0,-1 1 1 0 0,1-1-1 0 0,-1 1 0 0 0,1-1 0 0 0,0 0 1 0 0,0 0-1 0 0,0 0 0 0 0,0-1 1 0 0,0 1-1 0 0,0-1-2 0 0,30 23 80 0 0,-32-23-72 0 0,0 0-1 0 0,-1 0 1 0 0,1 0 0 0 0,0 0 0 0 0,0 0-1 0 0,0 0 1 0 0,-1 0 0 0 0,1 1 0 0 0,-1-1-1 0 0,1 0 1 0 0,-1 1 0 0 0,1-1-1 0 0,-1 0 1 0 0,0 1 0 0 0,1-1 0 0 0,-1 0-1 0 0,0 1 1 0 0,0-1 0 0 0,0 0-1 0 0,0 1 1 0 0,0-1 0 0 0,-1 1 0 0 0,1-1-1 0 0,0 1-7 0 0,-1-1 56 0 0,0 1 0 0 0,0-1 0 0 0,0 0 0 0 0,0 1 0 0 0,-1-1 0 0 0,1 0 0 0 0,0 1 0 0 0,0-1 0 0 0,-1 0 0 0 0,1 0 0 0 0,-1 0 0 0 0,1 0 0 0 0,-1-1 0 0 0,1 1-1 0 0,-1 0 1 0 0,0-1 0 0 0,1 1 0 0 0,-1-1 0 0 0,0 1 0 0 0,1-1 0 0 0,-3 1-56 0 0,-36 4 914 0 0,35-5-803 0 0,1 0-1 0 0,0 0 1 0 0,0-1 0 0 0,0 1-1 0 0,-1-1 1 0 0,1 0 0 0 0,0 0-1 0 0,0 0 1 0 0,0 0 0 0 0,0-1-111 0 0,3 2-28 0 0,1 0 0 0 0,-1-1 1 0 0,1 1-1 0 0,-1-1 0 0 0,1 1 0 0 0,-1 0 1 0 0,1-1-1 0 0,-1 1 0 0 0,1-1 0 0 0,-1 1 1 0 0,1-1-1 0 0,-1 1 0 0 0,1-1 0 0 0,0 0 1 0 0,-1 1-1 0 0,1-1 0 0 0,0 1 1 0 0,0-1-1 0 0,-1 0 0 0 0,1 1 0 0 0,0-1 1 0 0,0 0-1 0 0,0 1 0 0 0,0-1 28 0 0,0-1-184 0 0,0 1 1 0 0,1-1-1 0 0,-1 1 1 0 0,1-1-1 0 0,-1 1 0 0 0,1-1 1 0 0,0 1-1 0 0,-1 0 1 0 0,1-1-1 0 0,0 1 0 0 0,0 0 1 0 0,0 0-1 0 0,0 0 1 0 0,0 0-1 0 0,0-1 0 0 0,1 1 184 0 0,13-11-5472 0 0,-4 5-2411 0 0,-10 7 7215 0 0,3-2-7000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5.1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1 108 760 0 0,'0'0'946'0'0,"0"0"-452"0"0,0 0 252 0 0,0 0 792 0 0,0 0 727 0 0,0 0 456 0 0,0 0-31 0 0,0 0-508 0 0,0 0-623 0 0,0 0-514 0 0,0 0-338 0 0,0 0-155 0 0,0 0-53 0 0,3-3-26 0 0,29-26 1026 0 0,-18 17-1051 0 0,0-1 0 0 0,-1 0 0 0 0,-1-1-1 0 0,7-10-447 0 0,-17 27-507 0 0,-2 10 507 0 0,-2 14 187 0 0,-1-5-133 0 0,1-16-54 0 0,1 0-1 0 0,0 0 0 0 0,0 1 1 0 0,0-1-1 0 0,1 0 0 0 0,0 0 1 0 0,1 1-1 0 0,-1-1 0 0 0,2 6 1 0 0,-2-12 13 0 0,0 1-1 0 0,1 0 0 0 0,-1-1 1 0 0,0 1-1 0 0,1 0 0 0 0,-1-1 0 0 0,0 1 1 0 0,1-1-1 0 0,-1 1 0 0 0,1-1 0 0 0,-1 1 1 0 0,1-1-1 0 0,-1 1 0 0 0,1-1 1 0 0,-1 1-1 0 0,1-1 0 0 0,-1 0 0 0 0,1 1 1 0 0,0-1-1 0 0,-1 0 0 0 0,1 1 0 0 0,-1-1 1 0 0,1 0-1 0 0,0 0 0 0 0,-1 0 1 0 0,1 0-1 0 0,0 1 0 0 0,0-1-12 0 0,1 0 47 0 0,0-1 0 0 0,0 1-1 0 0,0 0 1 0 0,0 0 0 0 0,0-1 0 0 0,0 0-1 0 0,0 1 1 0 0,0-1 0 0 0,2-1-47 0 0,4-1 93 0 0,-1-2 0 0 0,1 1 1 0 0,-1-1-1 0 0,2-2-93 0 0,-2 1 42 0 0,0 0 1 0 0,-1-1-1 0 0,1 0 0 0 0,-1 0 0 0 0,2-4-42 0 0,-5 7 17 0 0,-1 0 0 0 0,1 0 0 0 0,-1 0 0 0 0,-1 0 0 0 0,1 0 0 0 0,0 0 0 0 0,-1 0 0 0 0,0 0 0 0 0,0-1 0 0 0,0 1 0 0 0,0-1 0 0 0,-1-1-17 0 0,0 6 33 0 0,0 0-9 0 0,0 0-40 0 0,0 0-51 0 0,0 0-62 0 0,0 0-66 0 0,-7 29-445 0 0,5-21 752 0 0,1 0 0 0 0,0 0-1 0 0,0 0 1 0 0,1 0 0 0 0,0-1 0 0 0,0 6-112 0 0,1-11-246 0 0,-1 0 1 0 0,1 0-1 0 0,-1 0 0 0 0,1 0 1 0 0,0 0-1 0 0,-1 0 1 0 0,1 0-1 0 0,0 0 1 0 0,0 0-1 0 0,1-1 0 0 0,-1 1 1 0 0,0 0 245 0 0,10 7-5075 0 0,5-4-3459 0 0,-13-4 1661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6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75 140 1640 0 0,'0'0'3923'0'0,"0"0"-1686"0"0,0 0-519 0 0,0 0-43 0 0,0 0-29 0 0,0 0-111 0 0,0 0-184 0 0,0 0-282 0 0,0 0-362 0 0,0 0-322 0 0,0 0-214 0 0,0 0-85 0 0,0 0-29 0 0,-8 0 19 0 0,-24 1 32 0 0,30 0-87 0 0,1-1 0 0 0,-1 1 0 0 0,0 0 0 0 0,1 0-1 0 0,-1 0 1 0 0,1 0 0 0 0,0 0 0 0 0,-1 0 0 0 0,1 0 0 0 0,0 1 0 0 0,0-1 0 0 0,-1 0 0 0 0,1 1-1 0 0,0-1 1 0 0,0 1 0 0 0,1-1 0 0 0,-1 1 0 0 0,0-1 0 0 0,0 1 0 0 0,1 0 0 0 0,-1-1 0 0 0,1 1 0 0 0,0 0-1 0 0,-1 0 1 0 0,1-1-21 0 0,-2 5 74 0 0,1-2-57 0 0,0 0 0 0 0,0-1 0 0 0,0 1 1 0 0,1 0-1 0 0,-1 0 0 0 0,1 1 0 0 0,0-1 0 0 0,0 0 0 0 0,0 0 1 0 0,1 0-1 0 0,-1 0 0 0 0,1 0 0 0 0,0 0 0 0 0,0-1 0 0 0,0 1 0 0 0,3 4-17 0 0,-4-7 37 0 0,1 1 0 0 0,0-1 0 0 0,0 1 0 0 0,1-1-1 0 0,-1 1 1 0 0,0-1 0 0 0,0 1 0 0 0,1-1 0 0 0,-1 0 0 0 0,1 0-1 0 0,-1 0 1 0 0,1 0 0 0 0,-1 0 0 0 0,1 0 0 0 0,0 0-1 0 0,-1-1 1 0 0,1 1 0 0 0,0 0 0 0 0,0-1 0 0 0,0 0-1 0 0,-1 1 1 0 0,1-1 0 0 0,0 0 0 0 0,0 0 0 0 0,0 0-1 0 0,0 0 1 0 0,-1 0 0 0 0,1 0 0 0 0,0-1 0 0 0,0 1 0 0 0,0-1-1 0 0,0 1 1 0 0,-1-1 0 0 0,1 0 0 0 0,0 1 0 0 0,-1-1-1 0 0,2-1-36 0 0,3-1 78 0 0,-1 1 0 0 0,1-1 0 0 0,-1-1 0 0 0,0 1 0 0 0,0-1-1 0 0,0 0 1 0 0,0 0 0 0 0,0 0 0 0 0,-1-1 0 0 0,0 0 0 0 0,0 0-1 0 0,0 0 1 0 0,1-3-78 0 0,2-7 63 0 0,0 0-1 0 0,-1 0 1 0 0,0-1-1 0 0,1-9-62 0 0,16-77 235 0 0,-19 82 248 0 0,-19 80-762 0 0,8-34 325 0 0,1 0 0 0 0,-2 21-46 0 0,1 50 40 0 0,7-97-4 0 0,2-1 73 0 0,0 0 1 0 0,0 0 0 0 0,-1 0 0 0 0,1 0-1 0 0,0 0 1 0 0,-1 0 0 0 0,1 0-1 0 0,-1-1 1 0 0,1 1 0 0 0,-1-1-1 0 0,0 1 1 0 0,0-1 0 0 0,0 1-1 0 0,0-1 1 0 0,0 0 0 0 0,0 0 0 0 0,1-1-110 0 0,5-8 23 0 0,1 2-75 0 0,-6 4 20 0 0,1 1 0 0 0,0 0 0 0 0,0 1 0 0 0,1-1 0 0 0,-1 0 0 0 0,1 1 0 0 0,0 0 0 0 0,0 0 0 0 0,0 0 0 0 0,0 0 0 0 0,0 1 32 0 0,-3 2-22 0 0,-1 0 0 0 0,1 0 0 0 0,-1 1 0 0 0,0-1 0 0 0,1 0 0 0 0,-1 0 0 0 0,1 1 0 0 0,-1-1 0 0 0,0 0 0 0 0,0 1 0 0 0,1-1 0 0 0,-1 0 0 0 0,0 1 0 0 0,0-1-1 0 0,1 1 1 0 0,-1-1 0 0 0,0 0 0 0 0,0 1 0 0 0,0-1 0 0 0,0 1 0 0 0,1-1 0 0 0,-1 1 0 0 0,0-1 0 0 0,0 0 0 0 0,0 1 0 0 0,0-1 0 0 0,0 1 0 0 0,0-1 0 0 0,0 1 0 0 0,0-1 0 0 0,-1 1 22 0 0,2 23 50 0 0,-1-13-57 0 0,0-10 16 0 0,0 1 0 0 0,0-1-1 0 0,0 0 1 0 0,0 1 0 0 0,0-1 0 0 0,1 0 0 0 0,-1 1-1 0 0,0-1 1 0 0,1 0 0 0 0,-1 0 0 0 0,1 1 0 0 0,-1-1 0 0 0,1 0-1 0 0,0 0 1 0 0,-1 0 0 0 0,1 0 0 0 0,0 0 0 0 0,0 0-1 0 0,0 0 1 0 0,0 0 0 0 0,0 0 0 0 0,0 0 0 0 0,0 0 0 0 0,0 0-1 0 0,0-1 1 0 0,0 1 0 0 0,0-1 0 0 0,1 1 0 0 0,-1-1-1 0 0,0 1 1 0 0,0-1 0 0 0,1 1 0 0 0,0-1-9 0 0,2 0-319 0 0,0-1 0 0 0,0 1 0 0 0,0-1 0 0 0,0 0 0 0 0,0 0 1 0 0,0 0-1 0 0,0-1 0 0 0,0 1 0 0 0,-1-1 0 0 0,4-2 319 0 0,0 1-2501 0 0,0-1-4371 0 0,-2 1-3706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5:28.791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2596 5551 936 0 0,'0'0'1918'0'0,"0"0"-183"0"0,0 0-63 0 0,0 0 121 0 0,0 0 100 0 0,0 0-35 0 0,0 0-177 0 0,0 0-286 0 0,0 0-253 0 0,0 0-191 0 0,0 0-188 0 0,0 0-93 0 0,0 0-89 0 0,-4-3-105 0 0,-2-12 985 0 0,31 14 1185 0 0,-4 2-2413 0 0,1174-10 3401 0 0,613 4-2198 0 0,-1678 7-1393 0 0,1114 0-20 0 0,-1175-5-160 0 0,-117 18-5931 0 0,27-6-1048 0 0,8-4-4294 0 0</inkml:trace>
  <inkml:trace contextRef="#ctx0" brushRef="#br0" timeOffset="196354.802">336 799 18692 0 0,'0'0'938'0'0,"0"0"-1891"0"0,0 0-747 0 0,0 0-46 0 0,0 0 399 0 0,0 0 675 0 0,0 0 365 0 0,0 0 31 0 0,0 0-125 0 0,0 0-185 0 0,0 0-83 0 0,4-4-1371 0 0,-18 9-5691 0 0,13-4 6529 0 0</inkml:trace>
  <inkml:trace contextRef="#ctx0" brushRef="#br0" timeOffset="200223.387">61 693 8058 0 0,'0'0'3929'0'0,"0"0"-2418"0"0,0 0-754 0 0,0 0 131 0 0,0 0 212 0 0,0 0 179 0 0,0 0 64 0 0,0 0-124 0 0,0 0-189 0 0,0 0-206 0 0,0 0-196 0 0,0 0-144 0 0,-10-2-110 0 0,-41-10 1667 0 0,84 26 328 0 0,86 1-1506 0 0,-77-14-630 0 0,320 8 95 0 0,-153-1-275 0 0,-8-1 94 0 0,-67-12-95 0 0,-98-1 334 0 0,-47 6-3879 0 0,1-1-6585 0 0,5 1-2686 0 0</inkml:trace>
  <inkml:trace contextRef="#ctx0" brushRef="#br0" timeOffset="197190.533">298 232 0 0 0,'0'0'1546'0'0,"0"0"390"0"0,4-11 87 0 0,0-1-1247 0 0,9-28 1381 0 0,-4 10 5740 0 0,-24 83-3187 0 0,-15 32-3238 0 0,-10 38-1368 0 0,25-63-96 0 0,15-60-74 0 0,0 0-15 0 0,9-20-1993 0 0,6-6-1706 0 0,13-38-11265 0 0,-21 40 13462 0 0,-5 12 1583 0 0</inkml:trace>
  <inkml:trace contextRef="#ctx0" brushRef="#br0" timeOffset="197824.86">329 39 0 0 0,'0'0'1696'0'0,"0"0"405"0"0,0 0-110 0 0,0 0-252 0 0,0 0-172 0 0,0 0-131 0 0,0 0-135 0 0,-11-4-131 0 0,-31-11-155 0 0,40 14-913 0 0,0 0 1 0 0,0 1-1 0 0,0-1 0 0 0,0 1 0 0 0,0 0 0 0 0,0 0 0 0 0,1-1 0 0 0,-1 1 0 0 0,0 1 1 0 0,0-1-1 0 0,0 0 0 0 0,0 0 0 0 0,0 1 0 0 0,0-1 0 0 0,0 1 0 0 0,0-1 0 0 0,0 1 1 0 0,1 0-1 0 0,-1 0 0 0 0,0 0 0 0 0,1 0 0 0 0,-1 0 0 0 0,0 0 0 0 0,1 0 0 0 0,-1 1 1 0 0,1-1-1 0 0,0 0 0 0 0,0 1 0 0 0,-1-1 0 0 0,1 1 0 0 0,0 0 0 0 0,0-1 1 0 0,0 1-1 0 0,0 0 0 0 0,1 0 0 0 0,-1-1 0 0 0,0 1 0 0 0,0 2-102 0 0,48 15 1028 0 0,34-12-398 0 0,-68-8-608 0 0,1 1-1 0 0,-1 1 0 0 0,1 0 0 0 0,-1 1 0 0 0,0 0 0 0 0,0 1 0 0 0,1 0 0 0 0,-2 1 0 0 0,1 1 0 0 0,0 0 0 0 0,-1 1 0 0 0,0 0 1 0 0,0 1-22 0 0,-10-5 17 0 0,0-1 0 0 0,-1 1 0 0 0,1 0 0 0 0,0 0 1 0 0,-1 0-1 0 0,1 1 0 0 0,-1-1 0 0 0,1 0 1 0 0,-1 0-1 0 0,0 1 0 0 0,0-1 0 0 0,0 1 1 0 0,-1-1-1 0 0,1 1 0 0 0,0-1 0 0 0,-1 1 0 0 0,0-1 1 0 0,1 1-1 0 0,-1 0 0 0 0,0-1 0 0 0,0 1 1 0 0,-1-1-1 0 0,1 1 0 0 0,-1 0 0 0 0,1-1 1 0 0,-1 1-1 0 0,0-1 0 0 0,0 1 0 0 0,0-1 0 0 0,0 0 1 0 0,0 1-1 0 0,0-1 0 0 0,-1 0 0 0 0,1 0 1 0 0,-1 0-1 0 0,0 1-17 0 0,-68 72 759 0 0,-94 48 150 0 0,136-90-919 0 0,28-32 9 0 0,0 0 0 0 0,0-1-1 0 0,-1 1 1 0 0,1 0-1 0 0,0 0 1 0 0,0-1-1 0 0,0 1 1 0 0,0 0-1 0 0,0 0 1 0 0,0-1-1 0 0,0 1 1 0 0,0 0 0 0 0,0 0-1 0 0,1-1 1 0 0,-1 1-1 0 0,0 0 1 0 0,0 0-1 0 0,1-1 1 0 0,-1 1-1 0 0,0 0 1 0 0,1-1-1 0 0,-1 1 1 0 0,1-1 0 0 0,-1 1-1 0 0,1 0 1 0 0,-1-1-1 0 0,1 1 1 0 0,-1-1-1 0 0,1 1 1 0 0,-1-1-1 0 0,1 0 1 0 0,0 1-1 0 0,-1-1 1 0 0,1 1 0 0 0,0-1-1 0 0,0 0 1 0 0,-1 0-1 0 0,1 1 1 0 0,0-1-1 0 0,-1 0 1 0 0,1 0-1 0 0,0 0 1 0 0,0 0-1 0 0,-1 0 1 0 0,1 0 0 0 0,0 0-1 0 0,0 0 1 0 0,-1 0-1 0 0,1 0 1 0 0,0 0-1 0 0,0-1 1 0 0,-1 1-1 0 0,1 0 2 0 0,196-32 96 0 0,-197 34-89 0 0,1-1-1 0 0,-1 0 0 0 0,1 1 1 0 0,-1-1-1 0 0,0 0 0 0 0,1 1 0 0 0,-1-1 1 0 0,0 1-1 0 0,0-1 0 0 0,0 0 1 0 0,0 1-1 0 0,0-1 0 0 0,0 1 0 0 0,0-1 1 0 0,0 1-1 0 0,-1-1 0 0 0,1 0 1 0 0,-1 1-1 0 0,1-1 0 0 0,-1 0 0 0 0,1 1 1 0 0,-1-1-1 0 0,0 0 0 0 0,0 0 1 0 0,1 0-1 0 0,-1 0 0 0 0,0 1 0 0 0,0-1 1 0 0,0 0-1 0 0,0 0 0 0 0,0-1 1 0 0,-1 1-1 0 0,1 0 0 0 0,0 0 0 0 0,-1 0-6 0 0,-10 13 54 0 0,-1-1 0 0 0,0-1 0 0 0,-1 0 0 0 0,-1 0-1 0 0,0-2 1 0 0,0 0 0 0 0,-1 0 0 0 0,0-2 0 0 0,-15 7-54 0 0,28-15-1154 0 0,6-3-11705 0 0,-1 2 4040 0 0</inkml:trace>
  <inkml:trace contextRef="#ctx0" brushRef="#br0" timeOffset="198085.41">573 380 5737 0 0,'0'0'4325'0'0,"0"0"-2702"0"0,0 0-916 0 0,0 0-90 0 0,0 0 77 0 0,0 0 161 0 0,0 0 197 0 0,0 0 152 0 0,0 0-7 0 0,0 0-97 0 0,0 0-155 0 0,0 0-259 0 0,0 0-194 0 0,0 8-116 0 0,-16 80 1124 0 0,13-68-1072 0 0,3-16-4787 0 0,0 0-4749 0 0,0-4-963 0 0</inkml:trace>
  <inkml:trace contextRef="#ctx0" brushRef="#br0" timeOffset="198344.629">618 210 10314 0 0,'0'0'2321'0'0,"0"0"-1809"0"0,0 0-272 0 0,0 0-56 0 0,0 0-96 0 0,0 0-152 0 0,0 0-248 0 0,0 0-248 0 0,0 0 0 0 0,0 0-25 0 0,0 0-191 0 0,0 0-760 0 0,0 0-1441 0 0,0 0-1008 0 0,6 0 1681 0 0</inkml:trace>
  <inkml:trace contextRef="#ctx0" brushRef="#br0" timeOffset="198593.695">744 149 200 0 0,'0'0'4313'0'0,"0"0"-1431"0"0,0 0-751 0 0,0 0-420 0 0,0 0-341 0 0,0 0-206 0 0,0 0-156 0 0,0 0-21 0 0,0 0 45 0 0,0 0 39 0 0,0 0 52 0 0,0 0-96 0 0,0 0-180 0 0,0 11-171 0 0,-13 84 496 0 0,2-65-1023 0 0,2-1 0 0 0,1 2 1 0 0,2-1-1 0 0,1 1 0 0 0,1 0 0 0 0,1 10-149 0 0,-8-13-272 0 0,11-34-6796 0 0,0 4 882 0 0,1 0-3897 0 0</inkml:trace>
  <inkml:trace contextRef="#ctx0" brushRef="#br0" timeOffset="198755.887">713 314 8034 0 0,'0'0'1520'0'0,"0"0"-136"0"0,0 0-287 0 0,0 0-169 0 0,0 0-280 0 0,0 0-232 0 0,0 0-184 0 0,0 0-136 0 0,0 0-64 0 0,0 0-72 0 0,0 0-112 0 0,0 0-256 0 0,0 0-576 0 0,0 0-1217 0 0,68-38-1800 0 0,-60 38-1104 0 0,-2 0 3609 0 0</inkml:trace>
  <inkml:trace contextRef="#ctx0" brushRef="#br0" timeOffset="199087.126">903 327 3465 0 0,'0'0'2484'0'0,"0"0"-271"0"0,0 0-202 0 0,0 0-136 0 0,0 0-251 0 0,0 0-210 0 0,0 0-139 0 0,0 0-128 0 0,0 0-190 0 0,0 0-243 0 0,0 0-239 0 0,0 0-182 0 0,0 0-106 0 0,-5 0-50 0 0,-56 20 391 0 0,60-19-522 0 0,0-1 0 0 0,-1 1 0 0 0,1 0 0 0 0,0-1 0 0 0,0 1-1 0 0,0 0 1 0 0,-1 0 0 0 0,1 0 0 0 0,0 0 0 0 0,0 0 0 0 0,0 0-1 0 0,0 1 1 0 0,1-1 0 0 0,-1 0 0 0 0,0 0 0 0 0,0 1 0 0 0,1-1-1 0 0,-1 0 1 0 0,1 1 0 0 0,-1-1 0 0 0,1 1 0 0 0,0-1 0 0 0,-1 0-1 0 0,1 1 1 0 0,0-1 0 0 0,0 1 0 0 0,0-1 0 0 0,0 1 0 0 0,0-1 0 0 0,0 1-1 0 0,1-1 1 0 0,-1 1 0 0 0,0-1 0 0 0,1 0 0 0 0,-1 1 0 0 0,1-1-1 0 0,-1 0 1 0 0,1 1 0 0 0,0-1 0 0 0,0 0 0 0 0,0 1 0 0 0,-1-1-1 0 0,1 0 1 0 0,0 0 0 0 0,0 0 0 0 0,0 0 0 0 0,1 0-6 0 0,70 74 76 0 0,-74-73 3 0 0,1 0 1 0 0,0 0-1 0 0,-1 0 1 0 0,0 0 0 0 0,1 0-1 0 0,-1 0 1 0 0,0-1-1 0 0,0 1 1 0 0,0 0-1 0 0,0-1 1 0 0,-1 0-1 0 0,1 0 1 0 0,0 1-1 0 0,0-1 1 0 0,-1-1-1 0 0,1 1 1 0 0,-1 0 0 0 0,1 0-1 0 0,-1-1 1 0 0,1 0-1 0 0,-1 1 1 0 0,1-1-1 0 0,-1 0 1 0 0,1 0-1 0 0,-2-1-79 0 0,-55 4-555 0 0,46-5-3773 0 0,2-1-4168 0 0,8 3-1263 0 0</inkml:trace>
  <inkml:trace contextRef="#ctx0" brushRef="#br0" timeOffset="202291.4">430 1291 2865 0 0,'0'0'1747'0'0,"0"0"-286"0"0,0 0-75 0 0,0 0 137 0 0,0 0 223 0 0,0 0 102 0 0,0 0-136 0 0,0 0-282 0 0,0 0-306 0 0,0 0-250 0 0,0 0-191 0 0,-7 9-131 0 0,3-4-341 0 0,-26 35 311 0 0,19-4 2794 0 0,32-65-1557 0 0,62-108-1187 0 0,-82 136-552 0 0,-1 0-22 0 0,1 38 208 0 0,-13 167 99 0 0,12-202-317 0 0,1-2 13 0 0,-1 1 0 0 0,1 0-1 0 0,-1 0 1 0 0,0 0 0 0 0,0-1 0 0 0,1 1 0 0 0,-1 0-1 0 0,0 0 1 0 0,0 0 0 0 0,0 0 0 0 0,0 0 0 0 0,0 0-1 0 0,0-1 1 0 0,0 1 0 0 0,0 0 0 0 0,-1 0 0 0 0,1 0-1 0 0,0 0 1 0 0,0 0 0 0 0,-1-1 0 0 0,1 1 0 0 0,0 0-1 0 0,-1 0 1 0 0,1 0 0 0 0,-1-1 0 0 0,1 1 0 0 0,-1 0-1 0 0,1-1 1 0 0,-1 1 0 0 0,0 0 0 0 0,1-1 0 0 0,-1 1-1 0 0,0-1 1 0 0,0 1 0 0 0,1-1 0 0 0,-1 1 0 0 0,0-1-1 0 0,0 0 1 0 0,0 1 0 0 0,1-1 0 0 0,-1 0 0 0 0,0 0 0 0 0,0 1-1 0 0,0-1 1 0 0,0 0 0 0 0,0 0 0 0 0,1 0 0 0 0,-1 0-1 0 0,0 0 1 0 0,0 0-1 0 0,-109 20 114 0 0,112-10 2486 0 0,128-18-2148 0 0,-37-3-241 0 0,-35 9-147 0 0,-58 2-36 0 0,0 0-11 0 0,0 0-9 0 0,0 0-25 0 0,0 0 18 0 0,0 0 13 0 0,0 0 26 0 0,0 0 16 0 0,0 0-35 0 0,0 0-8 0 0,0 0-38 0 0,-8 4-4200 0 0,5-3-4793 0 0,0 1-3399 0 0</inkml:trace>
  <inkml:trace contextRef="#ctx0" brushRef="#br0" timeOffset="-207248.905">1181 1237 0 0 0,'0'0'1180'0'0,"0"0"427"0"0,0 0 66 0 0,0 0-101 0 0,0 0-72 0 0,0 0-89 0 0,0 0-138 0 0,-1-3 4053 0 0,1 10 1539 0 0,-2-18-5696 0 0,1-8-221 0 0,2 12 3422 0 0,-1 7-4315 0 0,0 0-6 0 0,0 0-6 0 0,0 0-20 0 0,0 0-2 0 0,0 0-4 0 0,0 0 5 0 0,0 0 22 0 0,-3 27 628 0 0,-27 182-274 0 0,71-350-283 0 0,-32 6-415 0 0,-9 133 285 0 0,0-1 0 0 0,0 1 1 0 0,-1-1-1 0 0,1 1 0 0 0,-1-1 0 0 0,0 1 0 0 0,0-1 1 0 0,0 1-1 0 0,0 0 0 0 0,0-1 0 0 0,-1 1 0 0 0,1 0 1 0 0,-1 0-1 0 0,1 0 0 0 0,-1 0 0 0 0,0 0 0 0 0,1 0 1 0 0,-1 1-1 0 0,0-1 0 0 0,0 0 0 0 0,-1 1 0 0 0,1 0 1 0 0,0-1-1 0 0,0 1 0 0 0,-1 0 0 0 0,1 0 0 0 0,-1 0 1 0 0,1 0-1 0 0,0 1 0 0 0,-1-1 0 0 0,0 1 0 0 0,1 0 1 0 0,-1-1-1 0 0,1 1 0 0 0,-1 0 0 0 0,1 1 0 0 0,-1-1 1 0 0,0 0-1 0 0,1 1 0 0 0,-1-1 0 0 0,1 1 0 0 0,-1 0 1 0 0,1 0-1 0 0,0 0 0 0 0,-1 0 0 0 0,1 0 0 0 0,0 0 1 0 0,0 1-1 0 0,0-1 0 0 0,0 1 0 0 0,0 0 0 0 0,0-1 1 0 0,0 1-1 0 0,0 0 0 0 0,1 0 0 0 0,-1 0 0 0 0,1 0 1 0 0,-1 0-1 0 0,1 1 0 0 0,0-1 0 0 0,-1 2 15 0 0,2-3 1 0 0,0 0 0 0 0,0 0-1 0 0,0 0 1 0 0,0 0 0 0 0,0 0-1 0 0,0 0 1 0 0,0 0 0 0 0,0 0-1 0 0,1 0 1 0 0,-1 0 0 0 0,0 1 0 0 0,1-1-1 0 0,-1 0 1 0 0,0-1 0 0 0,1 1-1 0 0,0 0 1 0 0,-1 0 0 0 0,1 0-1 0 0,-1 0 1 0 0,1 0 0 0 0,0 0 0 0 0,0-1-1 0 0,-1 1 1 0 0,1 0 0 0 0,0-1-1 0 0,0 1 1 0 0,0 0 0 0 0,0-1-1 0 0,0 1 1 0 0,0-1 0 0 0,0 0 0 0 0,0 1-1 0 0,0-1 1 0 0,0 0 0 0 0,0 1-1 0 0,0-1 1 0 0,0 0 0 0 0,0 0-1 0 0,0 0 1 0 0,0 0 0 0 0,1 0 0 0 0,-1 0-1 0 0,0 0 1 0 0,0 0 0 0 0,1-1-1 0 0,60-4 93 0 0,-55 4-103 0 0,92-5 2 0 0,-103 12-4555 0 0,1 13-9479 0 0,2-15 9997 0 0,0-2-2562 0 0</inkml:trace>
  <inkml:trace contextRef="#ctx0" brushRef="#br0" timeOffset="-206664.894">1064 1456 2529 0 0,'0'0'1592'0'0,"0"0"-353"0"0,0 0 140 0 0,0 0 543 0 0,0 0 347 0 0,0 0-11 0 0,0 0-384 0 0,0 0-536 0 0,0 0-376 0 0,0 0-203 0 0,0 0-72 0 0,0 0 8 0 0,-2 2 17 0 0,0-1-476 0 0,-10 8 669 0 0,8 0 4211 0 0,4-9-4910 0 0,0 0-9 0 0,0 0-42 0 0,0 0-23 0 0,0 0-50 0 0,129-7 1329 0 0,-92 1-493 0 0,-43 5-7016 0 0,4 2 1411 0 0,0 0-3312 0 0,1 0-2790 0 0</inkml:trace>
  <inkml:trace contextRef="#ctx0" brushRef="#br0" timeOffset="-198337.337">4605 1119 2729 0 0,'0'0'3759'0'0,"0"0"-1642"0"0,0 0-424 0 0,0 0 46 0 0,1-10 68 0 0,19-81 4093 0 0,6 35 808 0 0,-78 242-4417 0 0,40-77-2088 0 0,13-108-199 0 0,-1 0-1 0 0,0 0 0 0 0,0 0 1 0 0,1 0-1 0 0,-1 0 1 0 0,0-1-1 0 0,1 1 0 0 0,-1 0 1 0 0,1 0-1 0 0,-1 0 1 0 0,1-1-1 0 0,0 1 0 0 0,-1 0 1 0 0,1 0-1 0 0,0-1 0 0 0,-1 1 1 0 0,1-1-1 0 0,0 1 1 0 0,0-1-1 0 0,0 1 0 0 0,-1-1 1 0 0,1 1-1 0 0,0-1 1 0 0,0 0-1 0 0,0 1 0 0 0,0-1 1 0 0,0 0-1 0 0,0 0 1 0 0,0 0-1 0 0,0 1 0 0 0,0-1 1 0 0,0 0-1 0 0,0 0 1 0 0,-1-1-1 0 0,1 1 0 0 0,0 0 1 0 0,0 0-1 0 0,0 0 1 0 0,0-1-1 0 0,0 1 0 0 0,0 0 1 0 0,0-1-1 0 0,0 1 1 0 0,-1-1-1 0 0,1 1 0 0 0,0-1 1 0 0,0 1-1 0 0,0-1-3 0 0,41-26 25 0 0,4-19-352 0 0,-63 90 165 0 0,16-43 167 0 0,0 0 0 0 0,1 0 0 0 0,-1 1 0 0 0,0-1 0 0 0,1 0 0 0 0,-1 1 0 0 0,1-1 0 0 0,-1 1 0 0 0,1-1 0 0 0,0 1 0 0 0,-1-1 0 0 0,1 1 0 0 0,0-1 0 0 0,0 0 0 0 0,0 1 0 0 0,0-1 0 0 0,0 1 0 0 0,1-1 0 0 0,-1 1 0 0 0,0-1 0 0 0,1 1 0 0 0,-1-1 0 0 0,1 0 0 0 0,-1 1 0 0 0,1-1 0 0 0,0 0 0 0 0,0 1 0 0 0,-1-1 0 0 0,1 0 0 0 0,0 0 0 0 0,0 0 0 0 0,0 0 0 0 0,0 0 0 0 0,0 0 0 0 0,0 0 0 0 0,1 0 0 0 0,-1 0 0 0 0,0 0 0 0 0,0 0 0 0 0,1-1 0 0 0,-1 1 0 0 0,1-1 0 0 0,-1 1 0 0 0,0-1 0 0 0,1 1 0 0 0,-1-1 0 0 0,1 0 0 0 0,-1 0 0 0 0,1 0 0 0 0,-1 0 0 0 0,1 0 0 0 0,-1 0 0 0 0,1 0 1 0 0,-1 0-1 0 0,1 0 0 0 0,-1-1 0 0 0,0 1 0 0 0,1-1-5 0 0,0 0-3 0 0,-1 0 1 0 0,1 0 0 0 0,-1 0-1 0 0,0-1 1 0 0,1 1 0 0 0,-1 0-1 0 0,0-1 1 0 0,0 1 0 0 0,0-1 0 0 0,0 1-1 0 0,0-1 1 0 0,-1 1 0 0 0,1-1-1 0 0,0 0 1 0 0,-1 0 0 0 0,1 1 0 0 0,-1-1-1 0 0,1 0 1 0 0,-1 0 0 0 0,0 1-1 0 0,0-1 1 0 0,0 0 0 0 0,0 0-1 0 0,0 0 1 0 0,0 1 0 0 0,0-1 0 0 0,-1 0-1 0 0,1 0 1 0 0,-1 1 0 0 0,1-1-1 0 0,-1 0 1 0 0,0 1 0 0 0,0-1 0 0 0,1 0-1 0 0,-2-1 3 0 0,-35-55-1166 0 0,33 52 1100 0 0,0 1 0 0 0,-1 0 0 0 0,0 0 1 0 0,0 0-1 0 0,0 1 0 0 0,0 0 0 0 0,-1 0 0 0 0,0 0 1 0 0,0 1-1 0 0,0-1 0 0 0,0 2 0 0 0,0-1 1 0 0,0 1-1 0 0,-1-1 0 0 0,0 2 0 0 0,1-1 1 0 0,-1 1-1 0 0,0 0 0 0 0,0 0 66 0 0,7 1 28 0 0,21 0 397 0 0,241-6 772 0 0,-320 20-1800 0 0,57-8-2766 0 0,1-4-776 0 0,1 0-3999 0 0,0-1-3340 0 0</inkml:trace>
  <inkml:trace contextRef="#ctx0" brushRef="#br0" timeOffset="-196353.39">6165 1077 19244 0 0,'0'0'608'0'0,"0"0"-74"0"0,0 0 95 0 0,0 0 169 0 0,0 0 65 0 0,0 0-19 0 0,0 0-115 0 0,0 0-153 0 0,0 0-128 0 0,0 0-112 0 0,0 0-79 0 0,0 0-68 0 0,0 0-42 0 0,-3-5-34 0 0,-10-16-48 0 0,-28 33 138 0 0,35-9-186 0 0,1 0 0 0 0,0-1 0 0 0,0 2 0 0 0,0-1 0 0 0,1 0 0 0 0,-1 1 0 0 0,1 0 0 0 0,-1 0 0 0 0,1 0 0 0 0,1 1 1 0 0,-1 0-1 0 0,1-1 0 0 0,-1 1 0 0 0,1 0 0 0 0,1 0 0 0 0,-1 1 0 0 0,1-1 0 0 0,0 1 0 0 0,0-1 0 0 0,0 1 0 0 0,1 0 0 0 0,0-1 0 0 0,0 7-17 0 0,3-10 20 0 0,1 0-1 0 0,-1 0 0 0 0,1 0 1 0 0,0 0-1 0 0,0-1 1 0 0,0 1-1 0 0,0-1 1 0 0,0 0-1 0 0,0 1 1 0 0,0-1-1 0 0,1-1 1 0 0,-1 1-1 0 0,0 0 0 0 0,1-1 1 0 0,-1 0-1 0 0,0 0 1 0 0,1 0-1 0 0,-1 0 1 0 0,0 0-1 0 0,1-1 1 0 0,-1 1-1 0 0,0-1 1 0 0,0 0-1 0 0,1 0 0 0 0,-1 0 1 0 0,0 0-1 0 0,0-1 1 0 0,0 1-1 0 0,1-2-19 0 0,0 1 11 0 0,0 1 0 0 0,-1-1 0 0 0,0 1 0 0 0,1-1 0 0 0,-1 0 0 0 0,0-1 0 0 0,0 1 0 0 0,0-1 0 0 0,0 1 0 0 0,0-1 0 0 0,-1 0 0 0 0,1 0 0 0 0,-1 0 0 0 0,0 0 0 0 0,0 0 0 0 0,0-1 0 0 0,0 1 0 0 0,0 0 0 0 0,-1-1 0 0 0,0 0-1 0 0,1 1 1 0 0,-2-1 0 0 0,1 0 0 0 0,0 0 0 0 0,-1 1 0 0 0,1-1 0 0 0,-1 0-11 0 0,-8 27-61 0 0,8-21 110 0 0,0 0 1 0 0,0 0-1 0 0,1 0 1 0 0,-1 0-1 0 0,1 0 1 0 0,-1 0-1 0 0,1 0 1 0 0,0 0-1 0 0,0 0 1 0 0,-1 0-1 0 0,2 0 1 0 0,-1-1-1 0 0,0 1 1 0 0,0 0-1 0 0,0-1 1 0 0,1 1-1 0 0,-1-1 1 0 0,1 0-1 0 0,-1 1 1 0 0,1-1-1 0 0,0 0 0 0 0,-1 0 1 0 0,1 0-1 0 0,0 0 1 0 0,1 1-50 0 0,10 2-1836 0 0,2-4-4259 0 0,-1-4-5971 0 0,-11 3 3052 0 0</inkml:trace>
  <inkml:trace contextRef="#ctx0" brushRef="#br0" timeOffset="-195452.206">6744 880 7746 0 0,'0'0'2363'0'0,"0"0"33"0"0,0 0-47 0 0,0 0-141 0 0,0 0-255 0 0,0 0-312 0 0,0 0-287 0 0,0 0-190 0 0,0 0-188 0 0,0 0-223 0 0,0 0-236 0 0,0 0-225 0 0,-1-6-125 0 0,0-2-162 0 0,-2-6 253 0 0,-8 36 471 0 0,0 7-402 0 0,2 0 1 0 0,0 1-1 0 0,2 0 1 0 0,2 0-1 0 0,0 1 0 0 0,0 26-327 0 0,-9-102-1040 0 0,17 42 1042 0 0,-1 0-1 0 0,1 0 0 0 0,0 0 1 0 0,0 1-1 0 0,0-1 0 0 0,0 1 1 0 0,0 0-1 0 0,1 0 0 0 0,-1 0 1 0 0,1 0-1 0 0,-1 0 1 0 0,1 1-1 0 0,0 0 0 0 0,0 0 1 0 0,-1 0-1 0 0,1 0 0 0 0,0 0 1 0 0,0 1-1 0 0,0 0 0 0 0,0-1 1 0 0,0 2-1 0 0,0-1 0 0 0,2 1-1 0 0,-1-2 15 0 0,1 1-5 0 0,0-2 7 0 0,0 1 0 0 0,0 0 0 0 0,0 0 0 0 0,0 1 0 0 0,0 0 0 0 0,0 0 0 0 0,0 0 1 0 0,0 1-1 0 0,0 0 0 0 0,0 0 0 0 0,0 0 0 0 0,0 1 0 0 0,0 0 0 0 0,-1 0 0 0 0,1 1 0 0 0,-1-1 0 0 0,1 1 0 0 0,-1 0 0 0 0,1 1-17 0 0,-5-3 12 0 0,-1 1-1 0 0,1-1 0 0 0,0 0 0 0 0,0 1 1 0 0,-1-1-1 0 0,1 0 0 0 0,0 1 1 0 0,-1-1-1 0 0,0 1 0 0 0,1-1 0 0 0,-1 1 1 0 0,0-1-1 0 0,0 1 0 0 0,1-1 0 0 0,-1 1 1 0 0,0-1-1 0 0,-1 1 0 0 0,1-1 0 0 0,0 1 1 0 0,0-1-1 0 0,-1 1 0 0 0,1-1 1 0 0,-1 1-1 0 0,1-1 0 0 0,-1 0 0 0 0,1 1 1 0 0,-1-1-1 0 0,0 0 0 0 0,0 1 0 0 0,0-1 1 0 0,0 0-1 0 0,0 0 0 0 0,0 0 1 0 0,0 0-1 0 0,0 0 0 0 0,0 0 0 0 0,0 0 1 0 0,-1 0-1 0 0,1 0 0 0 0,0-1 0 0 0,-1 1 1 0 0,1 0-12 0 0,-60 28 261 0 0,-45-13-7 0 0,106-16-281 0 0,0 0-26 0 0,0 0-53 0 0,31-8-7555 0 0,-16 6 1573 0 0,-5 1-1406 0 0,-6 1-241 0 0</inkml:trace>
  <inkml:trace contextRef="#ctx0" brushRef="#br0" timeOffset="-195085.228">6772 1156 2537 0 0,'0'0'3272'0'0,"0"0"-43"0"0,0 0-114 0 0,0 0-331 0 0,0 0-511 0 0,0 0-542 0 0,0 0-529 0 0,0 0-370 0 0,0 0-200 0 0,0 0-110 0 0,0 0-2 0 0,0 0 20 0 0,7-2 1 0 0,51-21 940 0 0,-33 15-1084 0 0,0-1-1 0 0,-1-2 1 0 0,0 0-1 0 0,-1-1 0 0 0,-1-2 1 0 0,9-6-397 0 0,-22 12 454 0 0,-13 14 41 0 0,-13 16-293 0 0,15-21-204 0 0,0 1 0 0 0,1-1 0 0 0,-1 1-1 0 0,1 0 1 0 0,0-1 0 0 0,0 1 0 0 0,-1 0 0 0 0,1 0 0 0 0,0 0 0 0 0,1 0 0 0 0,-1 0 0 0 0,0 0 0 0 0,0 0 0 0 0,1 1-1 0 0,0-1 1 0 0,-1 0 0 0 0,1 0 0 0 0,0 0 0 0 0,0 0 0 0 0,0 1 0 0 0,0-1 0 0 0,0 0 0 0 0,1 0 0 0 0,-1 0 0 0 0,1 1-1 0 0,-1-1 1 0 0,1 0 0 0 0,0 0 0 0 0,0 0 0 0 0,0 0 0 0 0,0 0 0 0 0,0 0 0 0 0,0-1 0 0 0,1 1 0 0 0,-1 0-1 0 0,0-1 1 0 0,1 1 0 0 0,0 0 0 0 0,-1-1 0 0 0,1 0 0 0 0,0 1 0 0 0,0-1 0 0 0,0 0 0 0 0,-1 0 0 0 0,1 0 0 0 0,0 0-1 0 0,1 0 1 0 0,-1-1 0 0 0,0 1 0 0 0,0-1 0 0 0,2 1 2 0 0,19-5-3696 0 0,-17 0-1849 0 0,-1-3-5390 0 0,-5 4 2477 0 0</inkml:trace>
  <inkml:trace contextRef="#ctx0" brushRef="#br0" timeOffset="-194920.764">7028 922 7426 0 0,'0'0'5881'0'0,"0"0"-3929"0"0,0 0-399 0 0,0 0-193 0 0,0 0-200 0 0,0 0-248 0 0,0 0-288 0 0,0 0-367 0 0,0 0-305 0 0,0 0-217 0 0,0 0-231 0 0,0 0-288 0 0,0 0-592 0 0,0 0-1529 0 0,0-10-2624 0 0,5 11-4193 0 0</inkml:trace>
  <inkml:trace contextRef="#ctx0" brushRef="#br0" timeOffset="-194671.203">7186 889 8938 0 0,'0'0'5972'0'0,"0"0"-3069"0"0,0 0-1060 0 0,0 0-224 0 0,0 0-226 0 0,0 0-223 0 0,0 0-273 0 0,0 0-287 0 0,0 0-137 0 0,0 0-33 0 0,0 0 17 0 0,0 0 11 0 0,0 0-60 0 0,0 7-52 0 0,-25 115 802 0 0,19-29-2244 0 0,9-90-4715 0 0,2-4-9562 0 0,-4 0 8508 0 0</inkml:trace>
  <inkml:trace contextRef="#ctx0" brushRef="#br0" timeOffset="-194403.956">7217 964 10914 0 0,'0'0'4925'0'0,"0"0"-2431"0"0,0 0-903 0 0,0 0-93 0 0,0 0-86 0 0,0 0-161 0 0,0 0-232 0 0,0 0-256 0 0,0 0-208 0 0,0 0-142 0 0,0 0-74 0 0,0 0-47 0 0,0 0-21 0 0,7-1 2 0 0,99-10 1028 0 0,-90 16-7116 0 0,-19-3 367 0 0,1 0-6095 0 0</inkml:trace>
  <inkml:trace contextRef="#ctx0" brushRef="#br0" timeOffset="-197020.6">5380 1048 9218 0 0,'0'0'1759'0'0,"0"0"-16"0"0,0 0 89 0 0,0 0 45 0 0,0 0-145 0 0,0 0-221 0 0,0 0-283 0 0,0 0-239 0 0,0 0-181 0 0,0 0-167 0 0,0 0-161 0 0,0 0-149 0 0,0 0-96 0 0,-3-7-47 0 0,-13-21-41 0 0,15 27-131 0 0,-1 0 1 0 0,1 1 0 0 0,0-1-1 0 0,-1 1 1 0 0,1 0 0 0 0,-1-1 0 0 0,1 1-1 0 0,0 0 1 0 0,-1 0 0 0 0,1 0-1 0 0,-1 0 1 0 0,1 0 0 0 0,-1 0 0 0 0,1 0-1 0 0,0 0 1 0 0,-1 1 0 0 0,1-1 0 0 0,-1 1-1 0 0,1-1 1 0 0,0 1 0 0 0,-1-1-1 0 0,1 1 1 0 0,0 0 0 0 0,0 0 0 0 0,-1 0-1 0 0,1-1 1 0 0,-1 2-17 0 0,-2 1 54 0 0,2-3-45 0 0,0 1 0 0 0,0 0 0 0 0,0 0-1 0 0,0 0 1 0 0,0 1 0 0 0,0-1 0 0 0,0 0 0 0 0,0 1-1 0 0,1-1 1 0 0,-1 1 0 0 0,0 0 0 0 0,1-1 0 0 0,-1 1 0 0 0,1 0-1 0 0,0 0 1 0 0,0 0 0 0 0,0 0 0 0 0,0 0 0 0 0,0 0 0 0 0,0 0-1 0 0,0 0 1 0 0,1 1 0 0 0,-1-1 0 0 0,1 0 0 0 0,-1 0-1 0 0,1 1 1 0 0,0-1 0 0 0,0 0 0 0 0,0 0 0 0 0,0 1 0 0 0,1-1-1 0 0,-1 0 1 0 0,0 0 0 0 0,1 1 0 0 0,0-1 0 0 0,-1 0 0 0 0,1 0-1 0 0,0 0 1 0 0,0 0 0 0 0,0 0 0 0 0,1 0 0 0 0,-1 0-1 0 0,0 0 1 0 0,1 0 0 0 0,-1-1 0 0 0,1 1 0 0 0,0 0-9 0 0,17 18 58 0 0,21 37 23 0 0,-42-55-69 0 0,0 1 0 0 0,1-1 0 0 0,-1 0 0 0 0,-1 1 0 0 0,1-1 0 0 0,0 0 0 0 0,0 0 0 0 0,-1-1 0 0 0,1 1 0 0 0,-1 0 0 0 0,0-1 0 0 0,1 1 0 0 0,-1-1 0 0 0,0 0 0 0 0,0 0 1 0 0,0 0-1 0 0,0 0 0 0 0,0-1 0 0 0,0 1 0 0 0,0-1 0 0 0,0 0 0 0 0,-2 0-12 0 0,-51 0 326 0 0,55 0-319 0 0,0 0 0 0 0,0-1 1 0 0,0 1-1 0 0,0 0 1 0 0,0 0-1 0 0,0-1 0 0 0,0 1 1 0 0,0-1-1 0 0,0 1 0 0 0,0-1 1 0 0,0 1-1 0 0,0-1 1 0 0,0 0-1 0 0,0 1 0 0 0,0-1 1 0 0,1 0-1 0 0,-1 0 1 0 0,0 1-1 0 0,1-1 0 0 0,-1 0 1 0 0,0 0-1 0 0,1 0 0 0 0,-1 0 1 0 0,1 0-1 0 0,-1 0 1 0 0,1 0-1 0 0,0 0 0 0 0,-1 0 1 0 0,1 0-1 0 0,0 0 1 0 0,0 0-1 0 0,0 0 0 0 0,0-1 1 0 0,0 1-1 0 0,0 0 0 0 0,0 0 1 0 0,0 0-1 0 0,0 0 1 0 0,0 0-1 0 0,1 0 0 0 0,-1 0 1 0 0,0 0-1 0 0,1 0 1 0 0,-1 0-1 0 0,1 0 0 0 0,-1 0 1 0 0,1 0-1 0 0,0 0-7 0 0,-1-1-2 0 0,1 1 0 0 0,0 0-1 0 0,-1 0 1 0 0,1-1 0 0 0,0 1 0 0 0,0 0-1 0 0,-1 0 1 0 0,1 0 0 0 0,0 0 0 0 0,0 0-1 0 0,0 0 1 0 0,0 0 0 0 0,1 1 0 0 0,-1-1 0 0 0,0 0-1 0 0,0 1 1 0 0,0-1 0 0 0,1 0 0 0 0,-1 1-1 0 0,0 0 1 0 0,1-1 0 0 0,-1 1 0 0 0,0 0-1 0 0,1-1 1 0 0,-1 1 0 0 0,0 0 0 0 0,1 0 0 0 0,-1 0-1 0 0,0 0 1 0 0,1 0 0 0 0,-1 1 0 0 0,0-1-1 0 0,1 0 1 0 0,-1 1 0 0 0,0-1 0 0 0,1 1-1 0 0,-1-1 1 0 0,0 1 0 0 0,0-1 0 0 0,0 1 0 0 0,1 0-1 0 0,-1 0 1 0 0,0 0 0 0 0,0 0 0 0 0,0 0-1 0 0,0 0 3 0 0,8 3 47 0 0,-1 0-1 0 0,0-1 0 0 0,1 0 1 0 0,-1-1-1 0 0,1 0 0 0 0,0 0 1 0 0,0 0-1 0 0,0-2 0 0 0,-1 1 1 0 0,1-1-1 0 0,0 0 0 0 0,0-1 1 0 0,0 0-1 0 0,0 0 0 0 0,5-2-46 0 0,-10 3 16 0 0,-1 0 1 0 0,0 0-1 0 0,0-1 0 0 0,0 1 1 0 0,0-1-1 0 0,0 1 0 0 0,0-1 1 0 0,0 0-1 0 0,0 0 0 0 0,0-1 1 0 0,0 1-1 0 0,0 0 0 0 0,0-1 0 0 0,-1 0 1 0 0,1 0-1 0 0,0 0 0 0 0,-1 0 1 0 0,0 0-1 0 0,0 0 0 0 0,1 0 1 0 0,-1-1-1 0 0,0 1 0 0 0,-1-1 1 0 0,1 0-1 0 0,0 1 0 0 0,-1-1 0 0 0,0 0 1 0 0,0 0-1 0 0,1 0 0 0 0,-2 0 1 0 0,1 0-1 0 0,0 0 0 0 0,-1 0 1 0 0,1-1-1 0 0,-1-2-16 0 0,0 6 0 0 0,0-1-1 0 0,0 0 1 0 0,0 0-1 0 0,-1 0 1 0 0,1 1 0 0 0,0-1-1 0 0,0 0 1 0 0,-1 1-1 0 0,1-1 1 0 0,0 0 0 0 0,-1 1-1 0 0,1-1 1 0 0,-1 0-1 0 0,1 1 1 0 0,-1-1 0 0 0,1 1-1 0 0,-1-1 1 0 0,0 1-1 0 0,1-1 1 0 0,-1 1 0 0 0,0-1-1 0 0,1 1 1 0 0,-1 0-1 0 0,0-1 1 0 0,1 1 0 0 0,-1 0-1 0 0,0-1 1 0 0,0 1-1 0 0,1 0 1 0 0,-1 0 0 0 0,0 0-1 0 0,0 0 1 0 0,1 0-1 0 0,-1 0 1 0 0,0 0 0 0 0,0 0-1 0 0,0 0 1 0 0,1 0-1 0 0,-1 0 1 0 0,0 1 0 0 0,0-1-1 0 0,1 0 1 0 0,-1 0-1 0 0,0 1 1 0 0,1-1 0 0 0,-1 0-1 0 0,0 1 1 0 0,1-1-1 0 0,-1 1 1 0 0,0-1 0 0 0,0 1 0 0 0,-37 25-61 0 0,37-25 63 0 0,0 1-1 0 0,-1-1 1 0 0,1 1 0 0 0,0-1 0 0 0,0 1 0 0 0,1 0 0 0 0,-1-1 0 0 0,0 1 0 0 0,0 0 0 0 0,1 0 0 0 0,-1 0 0 0 0,1-1 0 0 0,0 1 0 0 0,0 0-1 0 0,-1 0 1 0 0,1 0 0 0 0,0 0 0 0 0,0 0 0 0 0,1 0 0 0 0,-1-1 0 0 0,0 1 0 0 0,1 0 0 0 0,-1 0 0 0 0,1 0 0 0 0,-1 0 0 0 0,1-1 0 0 0,0 1-1 0 0,0 0 1 0 0,0-1 0 0 0,0 1 0 0 0,0-1 0 0 0,0 1 0 0 0,0-1 0 0 0,1 1 0 0 0,-1-1 0 0 0,0 0 0 0 0,1 0 0 0 0,-1 1 0 0 0,1-1-1 0 0,0 0 1 0 0,-1 0 0 0 0,1-1 0 0 0,0 1 0 0 0,-1 0 0 0 0,1 0 0 0 0,0-1 0 0 0,0 1 0 0 0,0-1 0 0 0,-1 0 0 0 0,1 0 0 0 0,0 1 0 0 0,0-1-1 0 0,0 0 1 0 0,0 0 0 0 0,0-1 0 0 0,0 1 0 0 0,-1 0 0 0 0,1-1 0 0 0,0 1-2 0 0,6-1 10 0 0,0 0 1 0 0,0 0-1 0 0,-1 0 1 0 0,1-1-1 0 0,0 0 1 0 0,-1-1-1 0 0,1 0 1 0 0,-1 0-1 0 0,0-1 1 0 0,0 1-1 0 0,-1-2 1 0 0,1 1-1 0 0,-1-1 1 0 0,0 0-1 0 0,0 0 1 0 0,0 0-1 0 0,0-1 1 0 0,-1 0-1 0 0,0 0 1 0 0,-1 0-1 0 0,1-1 1 0 0,-1 0-1 0 0,0 0 1 0 0,-1 0-1 0 0,0 0 1 0 0,0 0-1 0 0,0-1 1 0 0,-1 1-1 0 0,0-1 1 0 0,0-3-11 0 0,6-82 222 0 0,-28 125-114 0 0,15-21-103 0 0,1 1 1 0 0,1 1-1 0 0,0-1 0 0 0,1 1 0 0 0,0-1 0 0 0,0 1 0 0 0,2-1 0 0 0,-1 1 0 0 0,2 0 0 0 0,0 0 0 0 0,0-1 0 0 0,1 1 0 0 0,1-1 0 0 0,2 8-5 0 0,-5-20-156 0 0,1 1 0 0 0,-1-1-1 0 0,0 1 1 0 0,1-1 0 0 0,-1 0-1 0 0,1 1 1 0 0,-1-1 0 0 0,1 1 0 0 0,-1-1-1 0 0,1 0 1 0 0,0 1 0 0 0,-1-1-1 0 0,1 0 1 0 0,-1 0 0 0 0,1 0 0 0 0,0 1-1 0 0,-1-1 1 0 0,1 0 0 0 0,-1 0-1 0 0,1 0 1 0 0,0 0 0 0 0,-1 0 0 0 0,1 0-1 0 0,0 0 1 0 0,-1 0 0 0 0,1 0-1 0 0,-1-1 1 0 0,1 1 0 0 0,0 0 0 0 0,-1 0-1 0 0,1 0 1 0 0,-1-1 0 0 0,1 1-1 0 0,-1 0 1 0 0,1-1 0 0 0,-1 1 0 0 0,1 0-1 0 0,-1-1 1 0 0,1 1 0 0 0,-1-1-1 0 0,1 1 1 0 0,-1-1 0 0 0,1 1 0 0 0,-1-1-1 0 0,0 1 1 0 0,1-1 0 0 0,-1 1-1 0 0,0-1 1 0 0,0 1 0 0 0,1-1 0 0 0,-1 0-1 0 0,0 1 1 0 0,0-1 156 0 0,14-18-7729 0 0,-6 5-3901 0 0,-6 9 10638 0 0</inkml:trace>
  <inkml:trace contextRef="#ctx0" brushRef="#br0" timeOffset="-196767.08">5664 1044 0 0 0,'0'0'2402'0'0,"0"0"844"0"0,0 0-67 0 0,0 0-384 0 0,0 0-449 0 0,0 0-481 0 0,0 0-449 0 0,0 0-377 0 0,0 0-222 0 0,0 0-86 0 0,0 0-27 0 0,0 0 55 0 0,0 0-3 0 0,-6 9 530 0 0,45-8-132 0 0,12-5-2600 0 0,-24 1-8356 0 0,-18 2-1565 0 0</inkml:trace>
  <inkml:trace contextRef="#ctx0" brushRef="#br0" timeOffset="-200553.219">3548 1242 6977 0 0,'0'0'2069'0'0,"0"0"-401"0"0,0 0-215 0 0,0 0-24 0 0,0 0-27 0 0,0 0-54 0 0,0 0-136 0 0,0 0-166 0 0,0 0-138 0 0,0 0-85 0 0,0 0-80 0 0,0 0-86 0 0,0 0-82 0 0,-3-7-91 0 0,-14-20-105 0 0,16 26-350 0 0,0 1 1 0 0,0-1-1 0 0,0 0 0 0 0,0 0 1 0 0,0 1-1 0 0,-1-1 1 0 0,1 1-1 0 0,0-1 0 0 0,0 1 1 0 0,-1-1-1 0 0,1 1 1 0 0,0 0-1 0 0,0 0 0 0 0,-1 0 1 0 0,1 0-1 0 0,0-1 1 0 0,-1 2-1 0 0,1-1 0 0 0,0 0 1 0 0,-1 0-1 0 0,1 0 0 0 0,0 1 1 0 0,-1-1-1 0 0,1 0 1 0 0,0 1-1 0 0,0-1 0 0 0,0 1 1 0 0,-1 0-1 0 0,1-1 1 0 0,-1 2-30 0 0,-1-1 82 0 0,-3 1-36 0 0,0 1 0 0 0,0-1 0 0 0,0 1 1 0 0,0 0-1 0 0,1 1 0 0 0,0-1 0 0 0,-1 1 0 0 0,1 0 0 0 0,0 0 0 0 0,1 1 0 0 0,-1 0 0 0 0,1-1 0 0 0,0 1 0 0 0,0 1 1 0 0,0-1-1 0 0,1 1 0 0 0,0-1 0 0 0,0 1 0 0 0,1 0 0 0 0,-1 0 0 0 0,1 0 0 0 0,0 0 0 0 0,1 1 0 0 0,-1-1 0 0 0,1 5-46 0 0,3-8 36 0 0,-1-1 0 0 0,1 1 0 0 0,0-1 0 0 0,1 1 0 0 0,-1-1 0 0 0,0 0 0 0 0,1 1 0 0 0,-1-2 0 0 0,1 1 0 0 0,0 0 0 0 0,-1 0 0 0 0,1-1 0 0 0,0 1 0 0 0,0-1 1 0 0,0 0-1 0 0,0 0 0 0 0,0 0 0 0 0,0 0 0 0 0,1-1 0 0 0,-1 1 0 0 0,0-1 0 0 0,0 0 0 0 0,0 0 0 0 0,1 0 0 0 0,-1 0 0 0 0,0-1 0 0 0,0 1 0 0 0,0-1 0 0 0,1 0 0 0 0,-1 1 0 0 0,0-2 0 0 0,0 1 0 0 0,0 0 0 0 0,0-1 0 0 0,-1 1 0 0 0,1-1 0 0 0,1-1-36 0 0,-1 2 8 0 0,0 0 1 0 0,0 0-1 0 0,0-1 0 0 0,0 1 1 0 0,0-1-1 0 0,0 0 1 0 0,0 0-1 0 0,-1 0 1 0 0,1 0-1 0 0,-1 0 1 0 0,1 0-1 0 0,-1-1 0 0 0,0 1 1 0 0,0-1-1 0 0,0 0 1 0 0,0 0-1 0 0,-1 0 1 0 0,1 0-1 0 0,-1 0 1 0 0,0 0-1 0 0,1 0 1 0 0,-2 0-1 0 0,1 0 0 0 0,0 0 1 0 0,0-1-1 0 0,-1 1 1 0 0,0 0-1 0 0,0-1 1 0 0,0 1-1 0 0,0 0 1 0 0,0-1-1 0 0,-1 1 0 0 0,1-1-8 0 0,-2 4-8 0 0,1 1 1 0 0,-1-1-1 0 0,1 1 0 0 0,0-1 0 0 0,-1 1 0 0 0,1 0 0 0 0,0 0 0 0 0,-1-1 0 0 0,1 1 0 0 0,0 0 0 0 0,0 0 0 0 0,0 0 0 0 0,0 0 1 0 0,0 0-1 0 0,0 0 0 0 0,0 1 0 0 0,0-1 0 0 0,0 0 0 0 0,1 0 0 0 0,-1 1 0 0 0,0-1 0 0 0,1 0 0 0 0,-1 1 0 0 0,1-1 0 0 0,0 1 1 0 0,-1-1-1 0 0,1 1 0 0 0,0-1 0 0 0,0 1 0 0 0,0-1 0 0 0,0 0 0 0 0,0 2 8 0 0,-1-1-58 0 0,1 1 1 0 0,-1-1-1 0 0,1 0 1 0 0,0 0-1 0 0,0 0 0 0 0,0 0 1 0 0,0 0-1 0 0,0 1 0 0 0,0-1 1 0 0,0 0-1 0 0,1 0 1 0 0,-1 0-1 0 0,1 0 0 0 0,-1 0 1 0 0,1 0-1 0 0,0 0 0 0 0,0 0 1 0 0,0 0-1 0 0,0 0 1 0 0,0 0-1 0 0,0 0 0 0 0,1-1 1 0 0,-1 1-1 0 0,1 0 0 0 0,-1-1 1 0 0,1 1-1 0 0,0-1 1 0 0,-1 0-1 0 0,1 0 0 0 0,0 1 1 0 0,0-1-1 0 0,0 0 0 0 0,0 0 1 0 0,0-1-1 0 0,0 1 1 0 0,0 0-1 0 0,0-1 0 0 0,0 1 1 0 0,0-1-1 0 0,0 0 0 0 0,1 0 1 0 0,-1 1-1 0 0,0-1 1 0 0,0-1-1 0 0,0 1 0 0 0,0 0 1 0 0,0-1-1 0 0,1 1 0 0 0,-1-1 1 0 0,0 1-1 0 0,0-1 1 0 0,0 0-1 0 0,0 0 58 0 0,2-1-542 0 0,1 0 0 0 0,-1 0 0 0 0,0-1 0 0 0,0 0 0 0 0,0 1 0 0 0,0-2 0 0 0,0 1 0 0 0,-1 0 0 0 0,1-1 0 0 0,-1 1 0 0 0,0-1 0 0 0,0 0 0 0 0,0 0 0 0 0,-1 0 0 0 0,1-1 0 0 0,-1 1 0 0 0,0-1 0 0 0,1-2 542 0 0,19-93-1947 0 0,-13 47 2874 0 0,3 7 1270 0 0,-4 16 3783 0 0,-8 29-5075 0 0,0 1-263 0 0,-3 18 825 0 0,-46 262 1635 0 0,44-270-2551 0 0,2-39-589 0 0,4 24 2 0 0,0 1-1 0 0,1-1 0 0 0,0 1 1 0 0,0-1-1 0 0,0 1 1 0 0,0-1-1 0 0,0 1 1 0 0,1 0-1 0 0,0 0 0 0 0,0 0 1 0 0,0 0-1 0 0,0 1 1 0 0,1-1-1 0 0,-1 1 0 0 0,1 0 1 0 0,0 0-1 0 0,0 0 1 0 0,0 1-1 0 0,0-1 0 0 0,1 1 1 0 0,3-2 36 0 0,-6 3 2 0 0,1 0 0 0 0,-1 0 0 0 0,0 0-1 0 0,1 1 1 0 0,-1-1 0 0 0,1 1 0 0 0,-1-1 0 0 0,1 1 0 0 0,-1 0 0 0 0,1 0 0 0 0,-1 0 0 0 0,1 0-1 0 0,-1 0 1 0 0,1 0 0 0 0,-1 1 0 0 0,1 0 0 0 0,-1-1 0 0 0,1 1 0 0 0,-1 0 0 0 0,0 0 0 0 0,1 0 0 0 0,-1 0-1 0 0,0 0 1 0 0,0 1 0 0 0,0-1 0 0 0,0 1 0 0 0,0 0 0 0 0,0-1 0 0 0,0 1 0 0 0,-1 0 0 0 0,1 0-1 0 0,-1 0 1 0 0,1 0 0 0 0,-1 0 0 0 0,0 0 0 0 0,1 1 0 0 0,-1-1 0 0 0,0 0 0 0 0,-1 1 0 0 0,1-1-1 0 0,0 3-1 0 0,0-3 35 0 0,-1 1 0 0 0,0 0-1 0 0,1 0 1 0 0,-1 0-1 0 0,0-1 1 0 0,-1 1-1 0 0,1 0 1 0 0,0 0 0 0 0,-1-1-1 0 0,1 1 1 0 0,-1 0-1 0 0,0-1 1 0 0,0 1 0 0 0,0 0-1 0 0,-1-1 1 0 0,1 1-1 0 0,0-1 1 0 0,-1 0-1 0 0,0 1 1 0 0,1-1 0 0 0,-1 0-1 0 0,0 0 1 0 0,0 0-1 0 0,0 0 1 0 0,0-1-1 0 0,-1 1 1 0 0,1 0 0 0 0,0-1-1 0 0,-1 0 1 0 0,1 1-1 0 0,-1-1 1 0 0,1 0-1 0 0,-1 0 1 0 0,0 0-35 0 0,-95 22 482 0 0,99-23-516 0 0,-1 0 1 0 0,1 0-1 0 0,0 0 0 0 0,-1-1 0 0 0,1 1 0 0 0,0 0 1 0 0,-1-1-1 0 0,1 1 0 0 0,0-1 0 0 0,-1 1 0 0 0,1-1 1 0 0,-1 1-1 0 0,1-1 0 0 0,-1 1 0 0 0,1-1 0 0 0,-1 1 1 0 0,1-1-1 0 0,-1 0 0 0 0,1 1 0 0 0,-1-1 0 0 0,0 0 1 0 0,0 1-1 0 0,1-1 0 0 0,-1 0 0 0 0,0 0 1 0 0,0 1-1 0 0,0-1 0 0 0,0 0 0 0 0,1 0 0 0 0,-1 1 1 0 0,0-1-1 0 0,0 0 0 0 0,-1 0 0 0 0,1 1 0 0 0,0-1 1 0 0,0 0-1 0 0,0 0 0 0 0,0 1 0 0 0,-1-1 0 0 0,1 0 1 0 0,0 1-1 0 0,-1-1 0 0 0,1 0 0 0 0,0 1 0 0 0,-1-1 1 0 0,1 0-1 0 0,-1 1 0 0 0,1-1 0 0 0,-1 1 1 0 0,1-1-1 0 0,-1 1 0 0 0,0-1 0 0 0,1 1 0 0 0,-1 0 1 0 0,0-1-1 0 0,1 1 0 0 0,-1-1 0 0 0,0 1 0 0 0,1 0 1 0 0,-1 0-1 0 0,0 0 0 0 0,0-1 0 0 0,1 1 0 0 0,-1 0 1 0 0,0 0-1 0 0,0 0 0 0 0,1 0 0 0 0,-1 0 34 0 0,16-13-3406 0 0,-4 5-2887 0 0,-6 4 1009 0 0,0 1-6025 0 0</inkml:trace>
  <inkml:trace contextRef="#ctx0" brushRef="#br0" timeOffset="-199837.311">3874 1113 0 0 0,'0'0'1684'0'0,"0"0"303"0"0,0 0 107 0 0,0 0 169 0 0,0 0 139 0 0,0 0-20 0 0,0 0-179 0 0,0 0-288 0 0,0 0-294 0 0,1-11-261 0 0,1-3-891 0 0,0-30 3003 0 0,-2 44-2860 0 0,0 20 704 0 0,-40 258 1901 0 0,36-235-5154 0 0,25-60-6867 0 0,-4 2-2241 0 0,-13 10 3834 0 0</inkml:trace>
  <inkml:trace contextRef="#ctx0" brushRef="#br0" timeOffset="-199300.348">3963 1230 2681 0 0,'0'0'3440'0'0,"0"0"-1662"0"0,0 0-482 0 0,0 0 195 0 0,0 0 159 0 0,0 0-12 0 0,0 0-174 0 0,0 0-284 0 0,0 0-249 0 0,0 0-180 0 0,0 0-104 0 0,0 0-60 0 0,0 0-31 0 0,-2 8 13 0 0,-4 22-1 0 0,7-29-488 0 0,-1 0 0 0 0,1 0 0 0 0,-1 0 1 0 0,1 0-1 0 0,-1 0 0 0 0,1 0 0 0 0,0 0 0 0 0,0-1 0 0 0,-1 1 0 0 0,1 0 0 0 0,0 0 0 0 0,0-1 0 0 0,0 1 1 0 0,0-1-1 0 0,0 1 0 0 0,0-1 0 0 0,0 1 0 0 0,0-1 0 0 0,0 1 0 0 0,0-1 0 0 0,0 0 0 0 0,0 1 0 0 0,0-1 0 0 0,0 0 1 0 0,0 0-1 0 0,0 0 0 0 0,0 0 0 0 0,0 0 0 0 0,0 0 0 0 0,0 0 0 0 0,1 0 0 0 0,-1-1 0 0 0,0 1 0 0 0,0-1-80 0 0,2 1 151 0 0,4 0-56 0 0,-1 0 0 0 0,1 0 0 0 0,0-1 0 0 0,0 0 1 0 0,0 0-1 0 0,0-1 0 0 0,-1 0 0 0 0,1 0 0 0 0,-1-1 0 0 0,1 0 0 0 0,-1 0 0 0 0,0 0 0 0 0,0-1 0 0 0,-1 1 0 0 0,1-2 0 0 0,-1 1 0 0 0,2-1-95 0 0,-7 3 14 0 0,1 0 0 0 0,-1-1 0 0 0,0 1-1 0 0,0 0 1 0 0,0 0 0 0 0,0 0-1 0 0,0 0 1 0 0,0 0 0 0 0,0 0 0 0 0,-1 0-1 0 0,1 0 1 0 0,-1 0 0 0 0,1 0-1 0 0,-1 0 1 0 0,0 0 0 0 0,0 0-1 0 0,0 0 1 0 0,0 0 0 0 0,0 1 0 0 0,0-1-1 0 0,0 0 1 0 0,-1 1 0 0 0,1-1-1 0 0,-1 1 1 0 0,1-1 0 0 0,-1 1-1 0 0,1 0 1 0 0,-1 0 0 0 0,0 0 0 0 0,0 0-1 0 0,0 0 1 0 0,1 0 0 0 0,-1 0-1 0 0,0 0 1 0 0,0 1 0 0 0,0-1-1 0 0,0 1 1 0 0,0-1 0 0 0,-1 1 0 0 0,1 0-1 0 0,0 0 1 0 0,0 0 0 0 0,0 0-1 0 0,0 0 1 0 0,0 0 0 0 0,0 1 0 0 0,0-1-1 0 0,0 1 1 0 0,0-1 0 0 0,0 1-1 0 0,0 0-13 0 0,-5 0 36 0 0,0 1 0 0 0,0 0 0 0 0,0 0 0 0 0,0 0-1 0 0,1 1 1 0 0,-1 0 0 0 0,1 1 0 0 0,0-1 0 0 0,0 1 0 0 0,0 0-1 0 0,0 1 1 0 0,-1 1-36 0 0,5-5 17 0 0,1 1 0 0 0,-1-1 1 0 0,1 0-1 0 0,-1 1 0 0 0,1-1 0 0 0,-1 1 0 0 0,1 0 0 0 0,0-1 0 0 0,0 1 0 0 0,0 0 0 0 0,0 0 0 0 0,0 0 0 0 0,1 0 0 0 0,-1 0 0 0 0,0 0 0 0 0,1 0 1 0 0,0 0-1 0 0,-1 0 0 0 0,1 0 0 0 0,0 0 0 0 0,0 0 0 0 0,0 0 0 0 0,0 0 0 0 0,0 0 0 0 0,1 0 0 0 0,-1 0 0 0 0,0 0 0 0 0,1 0 0 0 0,0 0 1 0 0,-1 0-1 0 0,1 0 0 0 0,0 0 0 0 0,0-1 0 0 0,0 1 0 0 0,0 0 0 0 0,1-1 0 0 0,-1 1 0 0 0,0 0 0 0 0,1-1 0 0 0,-1 1 0 0 0,1-1 0 0 0,-1 0 1 0 0,3 1-18 0 0,4 3 59 0 0,0 0 1 0 0,0-1 0 0 0,1 0-1 0 0,-1 0 1 0 0,1-1 0 0 0,0 0-1 0 0,0-1 1 0 0,0 0 0 0 0,0-1-1 0 0,1 1 1 0 0,-1-2 0 0 0,0 1-1 0 0,1-1 1 0 0,-1-1 0 0 0,0 0-1 0 0,1 0 1 0 0,-1-1 0 0 0,0 0-1 0 0,0 0 1 0 0,0-1 0 0 0,0 0-1 0 0,-1-1 1 0 0,4-2-60 0 0,-28-2 289 0 0,11 8-5002 0 0,3 1-4723 0 0,2-1-1648 0 0</inkml:trace>
  <inkml:trace contextRef="#ctx0" brushRef="#br0" timeOffset="-205183.083">1531 1348 0 0 0,'0'0'1198'0'0,"0"0"994"0"0,0 0 421 0 0,0 0 27 0 0,0 0-158 0 0,0 0-387 0 0,0 0-495 0 0,0 0-457 0 0,0 0-334 0 0,0 0-207 0 0,0 0-128 0 0,0 0-75 0 0,3-2-42 0 0,8-5-45 0 0,-8 5-45 0 0,17-9 3045 0 0,-19 11-3281 0 0,0-1 0 0 0,-1 1 0 0 0,1 0 0 0 0,0-1-1 0 0,-1 1 1 0 0,1-1 0 0 0,-1 1 0 0 0,1-1 0 0 0,-1 1-1 0 0,1-1 1 0 0,-1 1 0 0 0,1-1 0 0 0,-1 1 0 0 0,0-1-1 0 0,1 0 1 0 0,-1 1 0 0 0,0-1 0 0 0,1 0 0 0 0,-1 1-1 0 0,0-1 1 0 0,0 0 0 0 0,0 1 0 0 0,0-1 0 0 0,0 0-1 0 0,1 1 1 0 0,-1-1 0 0 0,0 0 0 0 0,0 0 0 0 0,-1 1-1 0 0,1-1 1 0 0,0 0 0 0 0,0 1 0 0 0,0-1 0 0 0,0 0-1 0 0,-1 1 1 0 0,1-1 0 0 0,0 0 0 0 0,-1 1 0 0 0,1-1-1 0 0,0 0 1 0 0,-1 1 0 0 0,1-1 0 0 0,-1 1-1 0 0,1-1 1 0 0,-1 1 0 0 0,1-1 0 0 0,-1 1 0 0 0,1-1-1 0 0,-1 1 1 0 0,1 0 0 0 0,-1-1 0 0 0,0 1 0 0 0,1 0-1 0 0,-1-1 1 0 0,0 1 0 0 0,1 0 0 0 0,-1 0 0 0 0,0 0-1 0 0,0 0 1 0 0,1-1 0 0 0,-1 1 0 0 0,0 0 0 0 0,1 0-1 0 0,-1 0 1 0 0,0 1 0 0 0,0-1-31 0 0,-50 3-116 0 0,-21 26 231 0 0,71-28-112 0 0,-1 0 0 0 0,1-1 0 0 0,0 1 0 0 0,-1 0 0 0 0,1 0 0 0 0,0 0 0 0 0,0 0 0 0 0,0 0 0 0 0,0 0-1 0 0,0 1 1 0 0,0-1 0 0 0,0 0 0 0 0,0 0 0 0 0,0 1 0 0 0,1-1 0 0 0,-1 0 0 0 0,0 1 0 0 0,1-1 0 0 0,0 1 0 0 0,-1-1 0 0 0,1 1 0 0 0,0-1 0 0 0,-1 1 0 0 0,1-1 0 0 0,0 1 0 0 0,0-1-1 0 0,0 1 1 0 0,0-1 0 0 0,1 1 0 0 0,-1-1 0 0 0,0 1 0 0 0,1-1 0 0 0,-1 1 0 0 0,1-1 0 0 0,-1 1 0 0 0,1-1 0 0 0,0 0 0 0 0,-1 1 0 0 0,1-1 0 0 0,0 0 0 0 0,0 0 0 0 0,0 1-1 0 0,0-1 1 0 0,0 0 0 0 0,0 0 0 0 0,1 0 0 0 0,0 1-3 0 0,123 67 811 0 0,-125-68-768 0 0,0 1-1 0 0,0-1 1 0 0,0 1-1 0 0,-1 0 1 0 0,1-1-1 0 0,-1 1 1 0 0,1-1-1 0 0,-1 1 1 0 0,0-1-1 0 0,1 1 1 0 0,-1-1-1 0 0,0 1 1 0 0,0-1 0 0 0,0 0-1 0 0,0 1 1 0 0,0-1-1 0 0,0 0 1 0 0,0 0-1 0 0,-1 0 1 0 0,1 0-1 0 0,0 0 1 0 0,-1 0-1 0 0,1 0 1 0 0,-1-1-1 0 0,1 1 1 0 0,-1 0-1 0 0,1-1 1 0 0,-1 1-1 0 0,1-1 1 0 0,-1 1-1 0 0,1-1 1 0 0,-1 0 0 0 0,0 0-1 0 0,1 0 1 0 0,-1 0-1 0 0,-1 0-42 0 0,-91 5 575 0 0,93-6-645 0 0,1 1-1 0 0,-1 0 1 0 0,1 0 0 0 0,-1-1-1 0 0,0 1 1 0 0,1-1-1 0 0,-1 1 1 0 0,1 0 0 0 0,-1-1-1 0 0,1 1 1 0 0,-1-1 0 0 0,1 1-1 0 0,0-1 1 0 0,-1 1 0 0 0,1-1-1 0 0,0 1 1 0 0,-1-1 0 0 0,1 0-1 0 0,0 1 1 0 0,-1-1 0 0 0,1 1-1 0 0,0-1 1 0 0,0 0 0 0 0,0 1-1 0 0,0-1 1 0 0,0 0 0 0 0,0 1-1 0 0,0-1 1 0 0,0 0-1 0 0,0 1 1 0 0,0-1 0 0 0,0 0-1 0 0,0 1 1 0 0,0-1 0 0 0,0 1-1 0 0,1-1 1 0 0,-1 0 0 0 0,0 1-1 0 0,0-1 1 0 0,1 1 0 0 0,-1-1-1 0 0,0 0 1 0 0,1 1 0 0 0,-1-1-1 0 0,1 1 1 0 0,-1-1 0 0 0,1 1-1 0 0,-1 0 1 0 0,1-1 0 0 0,-1 1-1 0 0,1-1 1 0 0,-1 1-1 0 0,1 0 1 0 0,-1 0 0 0 0,1-1 70 0 0,16-14-5151 0 0,-3 5-3614 0 0,-7 6-1032 0 0</inkml:trace>
  <inkml:trace contextRef="#ctx0" brushRef="#br0" timeOffset="-203560.847">1693 1193 11170 0 0,'0'0'1435'0'0,"0"0"-60"0"0,0 0-18 0 0,0 0 80 0 0,0 0 26 0 0,0 0-44 0 0,0 0-123 0 0,0 0-201 0 0,0 0-218 0 0,0 0-211 0 0,0 0-216 0 0,0 0-177 0 0,0 0-113 0 0,3-7-28 0 0,-1 4-154 0 0,8-18 324 0 0,-8 41 705 0 0,-59 205 199 0 0,49-203-924 0 0,12-30 778 0 0,-3 6-1069 0 0,2-3 6 0 0,0-4-8 0 0,1 0 0 0 0,0 1 1 0 0,1 0-1 0 0,0 0 1 0 0,0 0-1 0 0,1 0 1 0 0,-1 1-1 0 0,2 0 0 0 0,-1 0 1 0 0,1 1-1 0 0,0 0 1 0 0,8-6 10 0 0,-13 13-2 0 0,-1 0 0 0 0,1 1 0 0 0,0-1-1 0 0,-1 0 1 0 0,1 1 0 0 0,-1-1 0 0 0,1 1 0 0 0,-1-1 0 0 0,0 1 0 0 0,0 0 0 0 0,0 0 0 0 0,0 0 0 0 0,0-1 0 0 0,0 1 0 0 0,0 0 0 0 0,0 0 0 0 0,-1 0 0 0 0,1 0-1 0 0,-1 0 1 0 0,0 0 0 0 0,1 0 0 0 0,-1 1 0 0 0,0-1 0 0 0,0 0 0 0 0,0 0 0 0 0,0 0 0 0 0,-1 0 0 0 0,1 0 0 0 0,-1 0 0 0 0,1 0 0 0 0,-1 0 0 0 0,0 0 0 0 0,0 1 2 0 0,0 8-23 0 0,1-10 25 0 0,0 1 0 0 0,0-1 0 0 0,-1 1 0 0 0,1-1 0 0 0,0 1 0 0 0,0-1-1 0 0,1 0 1 0 0,-1 1 0 0 0,0-1 0 0 0,0 1 0 0 0,1-1 0 0 0,-1 0 0 0 0,1 1 0 0 0,-1-1 0 0 0,1 0 0 0 0,-1 0 0 0 0,1 1-1 0 0,0-1 1 0 0,0 0 0 0 0,-1 0 0 0 0,1 0 0 0 0,0 0 0 0 0,0 0 0 0 0,0 0 0 0 0,0 0 0 0 0,1 0 0 0 0,-1 0 0 0 0,0 0-1 0 0,0-1 1 0 0,0 1 0 0 0,1 0 0 0 0,-1-1 0 0 0,0 1 0 0 0,1-1 0 0 0,-1 0 0 0 0,0 1 0 0 0,1-1 0 0 0,-1 0 0 0 0,1 0 0 0 0,-1 0-1 0 0,0 0 1 0 0,1 0 0 0 0,-1 0 0 0 0,1 0 0 0 0,-1 0 0 0 0,0-1 0 0 0,2 1-2 0 0,60-34 79 0 0,-59 31-63 0 0,0 0 0 0 0,0-1 0 0 0,-1 0-1 0 0,1 1 1 0 0,-1-2 0 0 0,0 1 0 0 0,0 0-1 0 0,0 0 1 0 0,0-1 0 0 0,-1 0-1 0 0,0 0 1 0 0,0 1 0 0 0,0-1 0 0 0,-1 0-1 0 0,2-5-15 0 0,-22 22-110 0 0,-16 42 68 0 0,35-52 41 0 0,-1-1 0 0 0,1 0 0 0 0,-1 0 0 0 0,1 1 0 0 0,0-1 0 0 0,-1 0 0 0 0,1 1 0 0 0,0-1 0 0 0,0 0 0 0 0,0 0 0 0 0,0 1 0 0 0,0-1 0 0 0,0 0 0 0 0,1 1 0 0 0,-1-1 0 0 0,0 0 0 0 0,1 0 0 0 0,-1 1 0 0 0,1-1 0 0 0,-1 0 0 0 0,1 0 0 0 0,0 0 0 0 0,-1 1 0 0 0,1-1 0 0 0,0 0 0 0 0,0 0 0 0 0,0 0 0 0 0,0 0 0 0 0,-1-1 0 0 0,2 1 0 0 0,-1 0 0 0 0,0 0 0 0 0,0 0 0 0 0,0-1 1 0 0,0 1-1 0 0,0-1 0 0 0,0 1 0 0 0,1-1 0 0 0,-1 1 0 0 0,0-1 0 0 0,1 0 0 0 0,-1 0 0 0 0,0 1 0 0 0,0-1 0 0 0,1 0 0 0 0,-1 0 0 0 0,1 0 1 0 0,5 0 0 0 0,0 1 0 0 0,-1-1 0 0 0,1 0 0 0 0,0-1 1 0 0,0 1-1 0 0,0-2 0 0 0,0 1 0 0 0,-1-1 0 0 0,1 1 0 0 0,-1-2 0 0 0,1 1 1 0 0,-1-1-1 0 0,0 0 0 0 0,0 0 0 0 0,0-1 0 0 0,0 0 0 0 0,4-3 0 0 0,-9 5 2 0 0,0 1 0 0 0,0-1-1 0 0,0 1 1 0 0,0 0-1 0 0,0-1 1 0 0,-1 0 0 0 0,1 1-1 0 0,0-1 1 0 0,-1 1-1 0 0,1-1 1 0 0,-1 0 0 0 0,0 1-1 0 0,1-1 1 0 0,-1 0-1 0 0,0 0 1 0 0,0 1 0 0 0,0-1-1 0 0,0 0 1 0 0,0 1-1 0 0,-1-1 1 0 0,1 0 0 0 0,-1 0-1 0 0,1 1 1 0 0,-1-1-1 0 0,1 1 1 0 0,-1-1 0 0 0,0 0-1 0 0,0 1 1 0 0,0-1-1 0 0,1 1 1 0 0,-2 0 0 0 0,1-1-1 0 0,0 1 1 0 0,0 0-1 0 0,0 0 1 0 0,-1-1 0 0 0,1 1-1 0 0,0 0 1 0 0,-1 0-1 0 0,1 1 1 0 0,-1-1 0 0 0,0 0-2 0 0,-68-29-229 0 0,44 32 150 0 0,26-2 75 0 0,0 0 0 0 0,1 0 0 0 0,-1 0 0 0 0,0 0 0 0 0,0 0-1 0 0,1 0 1 0 0,-1 1 0 0 0,0-1 0 0 0,0 0 0 0 0,1 0 0 0 0,-1 0 0 0 0,0 0 0 0 0,0 1 0 0 0,0-1-1 0 0,1 0 1 0 0,-1 0 0 0 0,0 0 0 0 0,0 1 0 0 0,0-1 0 0 0,0 0 0 0 0,1 0 0 0 0,-1 1 0 0 0,0-1 0 0 0,0 0-1 0 0,0 0 1 0 0,0 1 0 0 0,0-1 0 0 0,0 0 0 0 0,0 1 0 0 0,0-1 0 0 0,0 0 0 0 0,0 0 0 0 0,0 1-1 0 0,0-1 1 0 0,0 0 0 0 0,0 0 0 0 0,0 1 0 0 0,0-1 0 0 0,0 0 0 0 0,0 0 0 0 0,0 1 0 0 0,-1-1 0 0 0,1 0-1 0 0,0 0 1 0 0,0 1 0 0 0,0-1 0 0 0,0 0 0 0 0,-1 0 4 0 0,15 3-6 0 0,0-1-1 0 0,1 0 1 0 0,-1-1-1 0 0,0-1 1 0 0,0 0-1 0 0,0-1 1 0 0,1 0 0 0 0,-1-2-1 0 0,0 1 1 0 0,-1-2-1 0 0,4 0 7 0 0,22-8 68 0 0,-60 69 114 0 0,15 10-170 0 0,6-66-4 0 0,0 0 0 0 0,1 0 0 0 0,-1 1-1 0 0,1-1 1 0 0,-1 0 0 0 0,1 0-1 0 0,0 0 1 0 0,-1 0 0 0 0,1 0-1 0 0,0 0 1 0 0,0 0 0 0 0,0 0-1 0 0,0 0 1 0 0,0 0 0 0 0,0 0-1 0 0,0-1 1 0 0,0 1 0 0 0,0 0-1 0 0,0-1 1 0 0,0 1 0 0 0,0 0-1 0 0,1-1 1 0 0,-1 0 0 0 0,0 1-1 0 0,0-1 1 0 0,1 0 0 0 0,-1 0-1 0 0,0 1 1 0 0,1-1 0 0 0,-1 0 0 0 0,0 0-1 0 0,0 0 1 0 0,1-1 0 0 0,-1 1-1 0 0,0 0 1 0 0,1 0 0 0 0,-1-1-1 0 0,0 1 1 0 0,0-1 0 0 0,0 1-1 0 0,1-1 1 0 0,-1 1 0 0 0,0-1-1 0 0,0 0 1 0 0,0 0 0 0 0,0 1-1 0 0,0-1 1 0 0,1-1-8 0 0,4 0 14 0 0,1-1 0 0 0,-1 0 1 0 0,0 0-1 0 0,0-1 0 0 0,0 0 0 0 0,0 0 0 0 0,0 0 0 0 0,-1-1 0 0 0,0 1 1 0 0,0-1-1 0 0,0 0 0 0 0,0-1 0 0 0,-1 1 0 0 0,0-1 0 0 0,0 0 0 0 0,-1 0 1 0 0,0 0-1 0 0,0-1 0 0 0,0 1 0 0 0,-1-1 0 0 0,0 0 0 0 0,0 1 1 0 0,0-5-16 0 0,-2 11 4 0 0,0 0-36 0 0,0 0-14 0 0,-11 27-77 0 0,2 35-119 0 0,9-61 100 0 0,0 1 0 0 0,1-1 0 0 0,-1 0 0 0 0,0 1 0 0 0,1-1 0 0 0,-1 0-1 0 0,1 0 1 0 0,0 0 0 0 0,-1 1 0 0 0,1-1 0 0 0,0 0 0 0 0,0 0 0 0 0,-1 0 0 0 0,1 0 0 0 0,0 0-1 0 0,0 0 1 0 0,0 0 0 0 0,0 0 0 0 0,0-1 0 0 0,1 1 0 0 0,-1 0 0 0 0,0-1 0 0 0,0 1-1 0 0,0-1 1 0 0,1 1 0 0 0,-1-1 0 0 0,0 1 0 0 0,1-1 0 0 0,-1 0 0 0 0,0 0 0 0 0,1 1-1 0 0,-1-1 1 0 0,0 0 0 0 0,1 0 0 0 0,-1-1 0 0 0,0 1 0 0 0,1 0 0 0 0,-1 0 0 0 0,0-1 0 0 0,0 1-1 0 0,1 0 1 0 0,-1-1 0 0 0,0 0 0 0 0,1 0 143 0 0,2 0-565 0 0,0 0 0 0 0,-1-1 0 0 0,1 1 0 0 0,-1-1 0 0 0,0 0 0 0 0,0 0 0 0 0,0 0 0 0 0,0-1 0 0 0,0 1 0 0 0,0-1 0 0 0,0 0 0 0 0,-1 1 0 0 0,1-1 0 0 0,-1 0 0 0 0,0-1 0 0 0,0 1 0 0 0,0 0 0 0 0,0-1 0 0 0,-1 1 0 0 0,1-1 0 0 0,-1-1 565 0 0,16-85-1850 0 0,-11 43 5478 0 0,-4 33-2223 0 0,3-11 1789 0 0,0 10 2230 0 0,-5 15-4521 0 0,0 0-276 0 0,-3 25 1457 0 0,1-19-1896 0 0,-42 215 2486 0 0,43-209-2785 0 0,2-11-2162 0 0,2-7-2836 0 0,6-4-4431 0 0,-5 6-1789 0 0</inkml:trace>
  <inkml:trace contextRef="#ctx0" brushRef="#br0" timeOffset="-202945.301">2564 1320 11386 0 0,'0'0'4960'0'0,"0"0"-3155"0"0,0 0-944 0 0,0 0 27 0 0,0 0 40 0 0,0 0-35 0 0,0 0-77 0 0,0 0-119 0 0,0 0-146 0 0,0 0-128 0 0,0 0-123 0 0,0 0-99 0 0,-4-6-53 0 0,-13-18-25 0 0,15 23-90 0 0,0-1 0 0 0,0 1 0 0 0,0 0 0 0 0,0 0 0 0 0,0 0-1 0 0,0 0 1 0 0,0 0 0 0 0,0 0 0 0 0,-1 1 0 0 0,1-1 0 0 0,0 1 0 0 0,0-1 0 0 0,-1 1 0 0 0,1 0 0 0 0,0 0 0 0 0,-1 0-1 0 0,1 0 1 0 0,0 1 0 0 0,0-1 0 0 0,-1 1 0 0 0,1-1 0 0 0,0 1 0 0 0,0 0 0 0 0,0-1 0 0 0,0 1 0 0 0,0 0-1 0 0,-1 1-31 0 0,2-2 25 0 0,-4 2 1 0 0,0 0 0 0 0,1 0 0 0 0,-1 0 0 0 0,1 0 0 0 0,0 1 0 0 0,0 0 0 0 0,0 0 0 0 0,0 0 0 0 0,0 0 0 0 0,1 1 0 0 0,-1 0 0 0 0,1-1 0 0 0,0 1 0 0 0,0 0 0 0 0,0 0 0 0 0,1 1 0 0 0,-1-1 0 0 0,1 1 0 0 0,0-1 0 0 0,0 1 0 0 0,1 0 0 0 0,0-1 0 0 0,-1 1 0 0 0,1 0 0 0 0,1 2-27 0 0,1-4 20 0 0,1-1-1 0 0,0 0 1 0 0,0 0 0 0 0,1 0 0 0 0,-1 0 0 0 0,0 0 0 0 0,1 0-1 0 0,-1-1 1 0 0,1 1 0 0 0,0-1 0 0 0,-1 0 0 0 0,1 0 0 0 0,0 0-1 0 0,0 0 1 0 0,0 0 0 0 0,0 0 0 0 0,0-1 0 0 0,0 1 0 0 0,0-1-1 0 0,0 0 1 0 0,0 0 0 0 0,0 0 0 0 0,-1 0 0 0 0,1-1 0 0 0,0 1-1 0 0,0-1 1 0 0,0 0 0 0 0,0 0 0 0 0,0 0 0 0 0,0 0 0 0 0,-1 0-1 0 0,1-1-19 0 0,4 0 34 0 0,-1-1 0 0 0,0 0 0 0 0,0-1 0 0 0,-1 1 0 0 0,1-1 0 0 0,-1 0 0 0 0,0-1 0 0 0,0 1 0 0 0,0-1 0 0 0,-1 0 0 0 0,1 0 0 0 0,-1 0 0 0 0,0-1 0 0 0,-1 0 0 0 0,1 1 0 0 0,-1-1 0 0 0,0 0 0 0 0,-1-1 0 0 0,2-3-34 0 0,25-128 61 0 0,-28 110 66 0 0,-1 28-139 0 0,-5 12-97 0 0,-3 15 240 0 0,1 0 1 0 0,1 0-1 0 0,2 1 1 0 0,1-1 0 0 0,0 26-132 0 0,0-9 115 0 0,-11 1-715 0 0,15-48-7896 0 0,2-2-841 0 0,-2 2-920 0 0</inkml:trace>
  <inkml:trace contextRef="#ctx0" brushRef="#br0" timeOffset="-202185.309">2826 1107 8778 0 0,'0'0'2079'0'0,"0"0"19"0"0,0 0-43 0 0,0 0-113 0 0,0 0-185 0 0,0 0-174 0 0,0 0-242 0 0,0 0-186 0 0,0 0-165 0 0,0 0-192 0 0,0 0-189 0 0,0 0-202 0 0,0 0-168 0 0,0-5-98 0 0,-1-1-124 0 0,1 6-2 0 0,-1 1-1 0 0,1-1 0 0 0,0 0 1 0 0,0 0-1 0 0,-1 1 1 0 0,1-1-1 0 0,0 0 0 0 0,0 0 1 0 0,-1 0-1 0 0,1 0 0 0 0,0 1 1 0 0,-1-1-1 0 0,1 0 0 0 0,0 0 1 0 0,-1 0-1 0 0,1 0 0 0 0,0 0 1 0 0,-1 0-1 0 0,1 0 0 0 0,0 0 1 0 0,-1 0-1 0 0,1 0 1 0 0,0 0-1 0 0,-1 0 0 0 0,1 0 1 0 0,0 0-1 0 0,-1 0 0 0 0,1 0 1 0 0,0 0-15 0 0,-54 255 2017 0 0,52-249-1656 0 0,3-14-286 0 0,3-16-205 0 0,-3 21 125 0 0,0 0 0 0 0,-1 0 0 0 0,1 1 0 0 0,0-1 0 0 0,0 0 0 0 0,1 0 0 0 0,-1 1 0 0 0,0-1 0 0 0,1 1 1 0 0,0-1-1 0 0,0 1 0 0 0,-1 0 0 0 0,1 0 0 0 0,1-1 0 0 0,-1 1 0 0 0,0 1 0 0 0,0-1 0 0 0,1 0 0 0 0,-1 1 0 0 0,1-1 0 0 0,-1 1 0 0 0,1-1 0 0 0,0 1 0 0 0,0 0 1 0 0,-1 0-1 0 0,1 1 0 0 0,0-1 0 0 0,0 0 0 0 0,0 1 0 0 0,0 0 0 0 0,0 0 0 0 0,0 0 0 0 0,0 0 0 0 0,0 0 0 0 0,0 0 0 0 0,-1 1 0 0 0,1 0 0 0 0,0-1 1 0 0,0 1-1 0 0,0 0 0 0 0,-1 0 0 0 0,1 1 0 0 0,0-1 0 0 0,-1 1 0 0 0,1-1 0 0 0,-1 1 0 0 0,1 0 0 0 0,-1-1 0 0 0,0 1 0 0 0,0 1 0 0 0,0-1 0 0 0,0 0 1 0 0,0 0-1 0 0,-1 1 0 0 0,1-1 0 0 0,0 1 5 0 0,-1 0 7 0 0,-1-1 0 0 0,1 1 0 0 0,-1-1 0 0 0,1 1 1 0 0,-1-1-1 0 0,0 1 0 0 0,0 0 0 0 0,0-1 0 0 0,0 1 0 0 0,0-1 1 0 0,-1 1-1 0 0,1-1 0 0 0,-1 1 0 0 0,1 0 0 0 0,-1-1 0 0 0,0 0 1 0 0,0 1-1 0 0,0-1 0 0 0,-1 0 0 0 0,1 1 0 0 0,0-1 0 0 0,-1 0 0 0 0,0 0 1 0 0,1 0-1 0 0,-1 0 0 0 0,0 0 0 0 0,0-1 0 0 0,0 1 0 0 0,0 0 1 0 0,0-1-1 0 0,0 0 0 0 0,-1 1 0 0 0,1-1 0 0 0,0 0 0 0 0,-1 0 1 0 0,1 0-1 0 0,-1-1 0 0 0,0 1-7 0 0,-5 2 37 0 0,0 0-1 0 0,-1 0 1 0 0,0-1 0 0 0,0 0-1 0 0,0 0 1 0 0,1-1 0 0 0,-1-1-1 0 0,0 1 1 0 0,0-2 0 0 0,-7 0-37 0 0,15 1-39 0 0,0 0 1 0 0,0 0 0 0 0,0 0-1 0 0,1-1 1 0 0,-1 1 0 0 0,0 0-1 0 0,0-1 1 0 0,1 1 0 0 0,-1 0 0 0 0,0-1-1 0 0,1 1 1 0 0,-1-1 0 0 0,0 1-1 0 0,1-1 1 0 0,-1 0 0 0 0,1 1 0 0 0,-1-1-1 0 0,1 0 1 0 0,-1 1 0 0 0,1-1-1 0 0,-1 0 1 0 0,1 1 0 0 0,0-1-1 0 0,-1 0 1 0 0,1 0 0 0 0,0 1 0 0 0,0-1-1 0 0,-1 0 1 0 0,1 0 0 0 0,0 0-1 0 0,0 0 1 0 0,0 1 0 0 0,0-1 0 0 0,0 0-1 0 0,0 0 1 0 0,0 0 0 0 0,1 1-1 0 0,-1-1 1 0 0,0 0 0 0 0,0 0-1 0 0,1 0 1 0 0,-1 1 0 0 0,0-1 0 0 0,1 0-1 0 0,-1 0 1 0 0,0 1 0 0 0,1-1-1 0 0,-1 0 1 0 0,1 1 0 0 0,0-1 0 0 0,-1 1-1 0 0,1-1 1 0 0,-1 1 0 0 0,1-1-1 0 0,0 1 1 0 0,0-1 0 0 0,-1 1 0 0 0,1-1-1 0 0,0 1 1 0 0,0 0 0 0 0,-1-1-1 0 0,1 1 1 0 0,0 0 0 0 0,0 0-1 0 0,0 0 1 0 0,-1 0 0 0 0,1 0 0 0 0,0 0-1 0 0,0 0 1 0 0,0 0 38 0 0,30-12-4833 0 0,-9 5-2127 0 0,-12 4 1352 0 0,-1 1-3402 0 0</inkml:trace>
  <inkml:trace contextRef="#ctx0" brushRef="#br0" timeOffset="-201734.326">2958 1313 12219 0 0,'0'0'1709'0'0,"0"0"-379"0"0,0 0-44 0 0,0 0-16 0 0,0 0-52 0 0,0 0-22 0 0,0 0-111 0 0,0 0-127 0 0,0 0-135 0 0,0 0-168 0 0,0 0-147 0 0,0 0-109 0 0,11-1-48 0 0,95-14 838 0 0,-47-7-355 0 0,-60 20-813 0 0,1 1 0 0 0,0 0 0 0 0,-1-1 0 0 0,1 1 0 0 0,0 0 0 0 0,-1 0 0 0 0,0-1 0 0 0,1 1 0 0 0,-1 0 0 0 0,0 0 0 0 0,0 0 0 0 0,1 0 0 0 0,-1 0-1 0 0,0 0 1 0 0,0 0 0 0 0,0 0 0 0 0,0 0 0 0 0,0 0 0 0 0,-1 0 0 0 0,1 1 0 0 0,0-1 0 0 0,0 1 0 0 0,0-1 0 0 0,-1 1 0 0 0,1-1 0 0 0,0 1 0 0 0,-1-1 0 0 0,1 1 0 0 0,0 0 0 0 0,-1 0 0 0 0,1 0 0 0 0,0 0 0 0 0,-1 0 0 0 0,1 0 0 0 0,0 0 0 0 0,-1 0 0 0 0,1 0 0 0 0,0 1 0 0 0,-1-1 0 0 0,1 1 0 0 0,-1-1-21 0 0,-81 35 21 0 0,81-34-16 0 0,-1 0 0 0 0,1 1-1 0 0,0-1 1 0 0,0 1 0 0 0,0 0 0 0 0,1 0-1 0 0,-1-1 1 0 0,0 1 0 0 0,1 0-1 0 0,-1 0 1 0 0,1 0 0 0 0,0 1 0 0 0,-1-1-1 0 0,1 0 1 0 0,0 1 0 0 0,0-1 0 0 0,1 0-1 0 0,-1 1 1 0 0,0-1 0 0 0,1 1 0 0 0,0-1-1 0 0,-1 1 1 0 0,1-1 0 0 0,0 1-1 0 0,0-1 1 0 0,1 1 0 0 0,-1-1 0 0 0,0 1-1 0 0,1-1 1 0 0,-1 1 0 0 0,1-1 0 0 0,0 1-1 0 0,1 1-4 0 0,1 0 43 0 0,0-1 0 0 0,0 0-1 0 0,0 0 1 0 0,1-1-1 0 0,-1 1 1 0 0,1-1 0 0 0,-1 1-1 0 0,1-1 1 0 0,0 0 0 0 0,0-1-1 0 0,0 1 1 0 0,0-1-1 0 0,0 1 1 0 0,0-1 0 0 0,1 0-1 0 0,-1-1 1 0 0,0 1 0 0 0,1-1-1 0 0,-1 0 1 0 0,0 0 0 0 0,1 0-1 0 0,-1-1 1 0 0,0 1-1 0 0,1-1 1 0 0,-1 0 0 0 0,0 0-1 0 0,0-1 1 0 0,0 1 0 0 0,0-1-1 0 0,1 0-42 0 0,44-23-5613 0 0,-47 24 4447 0 0,5-4-6910 0 0,-3 2-3222 0 0</inkml:trace>
  <inkml:trace contextRef="#ctx0" brushRef="#br0" timeOffset="-192137.306">7759 1013 3009 0 0,'0'0'2045'0'0,"0"0"-180"0"0,0 0 73 0 0,0 0 177 0 0,0 0 30 0 0,0 0-93 0 0,0 0-240 0 0,0 0-300 0 0,0 0-242 0 0,0 0-199 0 0,0 0-163 0 0,4-8-131 0 0,13-27-86 0 0,-18 17 2356 0 0,-39 20-2449 0 0,16 21 1804 0 0,45-32-2295 0 0,-13 5-107 0 0,96-62 78 0 0,-101 64-79 0 0,0 0 0 0 0,0-1 1 0 0,-1 1-1 0 0,1-1 0 0 0,-1 0 1 0 0,0 0-1 0 0,0 0 0 0 0,0 0 1 0 0,0 0-1 0 0,0 0 0 0 0,-1-1 1 0 0,1 1-1 0 0,-1-1 0 0 0,0 1 1 0 0,0-1-1 0 0,0 1 0 0 0,0-1 1 0 0,-1 0-1 0 0,0 1 0 0 0,1-1 1 0 0,-1 0-1 0 0,-1 1 0 0 0,1-1 1 0 0,0 0-1 0 0,-1 1 0 0 0,0-1 1 0 0,0 0-1 0 0,0 1 0 0 0,0-1 1 0 0,-1 1-1 0 0,0-1 1 0 0,1 2-6 0 0,-1 1 1 0 0,0-1-1 0 0,0 1 0 0 0,1-1 1 0 0,-1 1-1 0 0,0 0 0 0 0,0 0 1 0 0,-1 0-1 0 0,1 0 0 0 0,0 0 1 0 0,0 0-1 0 0,0 1 0 0 0,-1-1 1 0 0,1 1-1 0 0,0-1 0 0 0,0 1 1 0 0,-1 0-1 0 0,1 0 1 0 0,0 0-1 0 0,-1 0 0 0 0,1 0 1 0 0,0 1-1 0 0,-1-1 0 0 0,1 1 1 0 0,0-1-1 0 0,0 1 0 0 0,-1 0 1 0 0,1 0-1 0 0,0 0 0 0 0,0 0 1 0 0,0 0-1 0 0,0 1 0 0 0,0-1 1 0 0,1 1-1 0 0,-1-1 0 0 0,0 1 1 0 0,1-1-1 0 0,-1 1 0 0 0,1 0 1 0 0,-1 0-1 0 0,1 0 0 0 0,0 0 1 0 0,0 0-1 0 0,0 0 1 0 0,0 0-1 0 0,0 0 0 0 0,0 0 1 0 0,0 1-1 0 0,1-1 0 0 0,-1 0 6 0 0,-9 21 20 0 0,1-1 0 0 0,1 1 0 0 0,0 1 0 0 0,2-1 0 0 0,1 1-1 0 0,1 0 1 0 0,1 0 0 0 0,1 1 0 0 0,1-1 0 0 0,2 20-20 0 0,-1-42 5 0 0,-1-1 0 0 0,1 1 0 0 0,0 0 0 0 0,1 0 0 0 0,-1 0 0 0 0,0 0 0 0 0,1 0 0 0 0,-1-1 0 0 0,1 1 1 0 0,-1 0-1 0 0,1 0 0 0 0,0-1 0 0 0,-1 1 0 0 0,1 0 0 0 0,0-1 0 0 0,0 1 0 0 0,1-1 0 0 0,-1 1 0 0 0,0-1 0 0 0,0 0 0 0 0,1 1 0 0 0,-1-1 0 0 0,1 0 0 0 0,-1 0 0 0 0,1 0 0 0 0,-1 0 1 0 0,1 0-1 0 0,0 0 0 0 0,-1 0 0 0 0,1-1 0 0 0,0 1 0 0 0,0-1 0 0 0,0 1 0 0 0,-1-1 0 0 0,1 0 0 0 0,0 0 0 0 0,0 1 0 0 0,0-1 0 0 0,0 0 0 0 0,0-1 0 0 0,-1 1 0 0 0,1 0 0 0 0,0-1 1 0 0,0 1-1 0 0,0-1 0 0 0,-1 1 0 0 0,1-1 0 0 0,0 0 0 0 0,0 1 0 0 0,-1-1 0 0 0,1 0 0 0 0,-1 0 0 0 0,1-1 0 0 0,-1 1 0 0 0,1 0 0 0 0,-1 0 0 0 0,0-1 0 0 0,0 1-5 0 0,6-3 4 0 0,-1-1 0 0 0,-1 1 0 0 0,1-1-1 0 0,-1 0 1 0 0,0 0 0 0 0,0-1-1 0 0,0 0 1 0 0,-1 0 0 0 0,1 0 0 0 0,-2 0-1 0 0,1 0 1 0 0,-1-1 0 0 0,0 0 0 0 0,0 0-1 0 0,1-6-3 0 0,-37 78-57 0 0,32-63 57 0 0,1-1 0 0 0,0 1 0 0 0,-1 0 0 0 0,1-1 0 0 0,0 1 1 0 0,0 0-1 0 0,0 0 0 0 0,0-1 0 0 0,0 1 0 0 0,0 0 0 0 0,1-1 0 0 0,-1 1 0 0 0,1 0 0 0 0,-1-1 0 0 0,1 1 1 0 0,-1-1-1 0 0,1 1 0 0 0,0-1 0 0 0,0 1 0 0 0,0-1 0 0 0,0 1 0 0 0,0-1 0 0 0,0 0 0 0 0,0 0 0 0 0,0 1 1 0 0,0-1-1 0 0,1 0 0 0 0,-1 0 0 0 0,0 0 0 0 0,1 0 0 0 0,-1 0 0 0 0,1-1 0 0 0,-1 1 0 0 0,1 0 0 0 0,0-1 1 0 0,-1 1-1 0 0,1-1 0 0 0,-1 1 0 0 0,1-1 0 0 0,0 0 0 0 0,-1 0 0 0 0,1 0 0 0 0,0 0 0 0 0,0 0 0 0 0,-1 0 0 0 0,1 0 1 0 0,0-1-1 0 0,-1 1 0 0 0,1 0 0 0 0,-1-1 0 0 0,1 1 0 0 0,0-1 0 0 0,-1 0 0 0 0,1 0 0 0 0,0 0 0 0 0,0-1-15 0 0,0 0-1 0 0,0 1 0 0 0,0-1 0 0 0,0 0 0 0 0,-1 0 0 0 0,1 0 1 0 0,-1 0-1 0 0,1-1 0 0 0,-1 1 0 0 0,0 0 0 0 0,0 0 1 0 0,0-1-1 0 0,0 1 0 0 0,0-1 0 0 0,0 1 0 0 0,-1-1 1 0 0,1 1-1 0 0,-1-1 0 0 0,0 1 0 0 0,0-1 0 0 0,0 0 1 0 0,0 1-1 0 0,0-1 0 0 0,-1 1 0 0 0,1-1 0 0 0,-1 1 1 0 0,1-1-1 0 0,-1 1 0 0 0,0-1 0 0 0,0 1 0 0 0,0-1 1 0 0,-1 1-1 0 0,1 0 16 0 0,-46-77-6739 0 0,46 78 6436 0 0,-3-4-51 0 0,0 0 0 0 0,0 0 0 0 0,0 1 0 0 0,-1 0 0 0 0,0 0 0 0 0,1 0 0 0 0,-1 0 0 0 0,-1 1 0 0 0,1 0 0 0 0,0 0-1 0 0,-1 0 1 0 0,1 1 0 0 0,-1 0 0 0 0,-1 0 354 0 0,-84-9 5635 0 0,90 11-5063 0 0,18-1 855 0 0,294-10 1803 0 0,-347 7-3159 0 0,54 18-9448 0 0,-12-11 2194 0 0,0-2-4114 0 0</inkml:trace>
  <inkml:trace contextRef="#ctx0" brushRef="#br0" timeOffset="-190285.329">8401 854 0 0 0,'0'0'1190'0'0,"0"0"1093"0"0,0 0 295 0 0,0 0-185 0 0,0 0-272 0 0,0 0-295 0 0,0 0-218 0 0,0 0-142 0 0,0 0-142 0 0,0 0-105 0 0,0-6-114 0 0,1 5-1077 0 0,3-26 2161 0 0,-9 9 2965 0 0,5 18-4900 0 0,0 0-40 0 0,0 0-58 0 0,-11 25 327 0 0,-7 17-46 0 0,9-23-403 0 0,0 1 0 0 0,1 0 0 0 0,0 0 0 0 0,2 1 0 0 0,1 0 0 0 0,0 0 1 0 0,2 0-1 0 0,0 5-34 0 0,22-13-8661 0 0,-1-18-6377 0 0,-14 3 10436 0 0</inkml:trace>
  <inkml:trace contextRef="#ctx0" brushRef="#br0" timeOffset="-189652.975">8473 854 10658 0 0,'0'0'2445'0'0,"0"0"-698"0"0,0 0-600 0 0,0 0-210 0 0,0 0 86 0 0,0 0 192 0 0,0 0 45 0 0,0 0-142 0 0,0 0-214 0 0,0 0-181 0 0,0 0-131 0 0,-3 12-112 0 0,-32 97 1004 0 0,7-32-662 0 0,28-77-758 0 0,38-30 670 0 0,13-7-969 0 0,-26 63 197 0 0,-16-23 49 0 0,-1 0 0 0 0,1-2 0 0 0,0 1 0 0 0,0-1 0 0 0,0 0 0 0 0,1-1-1 0 0,-1 0 1 0 0,0 0 0 0 0,0-1 0 0 0,0 0 0 0 0,0-1 0 0 0,0 0 0 0 0,0 0-1 0 0,3-2-10 0 0,-11 4 2 0 0,0 0 0 0 0,1 0-1 0 0,-1 0 1 0 0,0 0-1 0 0,1 0 1 0 0,-1 0 0 0 0,0-1-1 0 0,1 1 1 0 0,-1 0-1 0 0,0-1 1 0 0,1 1-1 0 0,-1-1 1 0 0,0 1 0 0 0,0-1-1 0 0,0 0 1 0 0,1 1-1 0 0,-1-1 1 0 0,0 0-1 0 0,0 0 1 0 0,0 0 0 0 0,0 0-1 0 0,-1 0 1 0 0,1 0-1 0 0,0 0 1 0 0,0 0-1 0 0,0 0 1 0 0,-1 0 0 0 0,1 0-1 0 0,-1-1 1 0 0,1 1-1 0 0,-1 0 1 0 0,1 0-1 0 0,-1-1 1 0 0,0 1 0 0 0,1 0-1 0 0,-1-1 1 0 0,0 1-1 0 0,0 0 1 0 0,0-1-1 0 0,0 1 1 0 0,0 0 0 0 0,-1-1-1 0 0,1 1 1 0 0,0 0-1 0 0,0-1 1 0 0,-1 1-1 0 0,1 0 1 0 0,-1 0 0 0 0,0-1-1 0 0,1 1 1 0 0,-1 0-1 0 0,0 0 1 0 0,1 0-1 0 0,-1 0 1 0 0,0 0 0 0 0,0 0-1 0 0,0 0 1 0 0,0 0-1 0 0,0 0 1 0 0,0 0 0 0 0,0 0-2 0 0,-1 1-9 0 0,0 0 1 0 0,0 0 0 0 0,0 0 0 0 0,-1 0 0 0 0,1 0-1 0 0,0 0 1 0 0,0 1 0 0 0,0-1 0 0 0,0 1 0 0 0,0-1-1 0 0,0 1 1 0 0,1 0 0 0 0,-1 0 0 0 0,0 0 0 0 0,0 0 0 0 0,0 0-1 0 0,1 0 1 0 0,-1 0 0 0 0,0 1 0 0 0,1-1 0 0 0,-1 0-1 0 0,1 1 1 0 0,0 0 0 0 0,-1-1 0 0 0,1 1 0 0 0,0 0-1 0 0,0-1 1 0 0,0 1 0 0 0,0 0 0 0 0,0 0 0 0 0,1 0 0 0 0,-1 0-1 0 0,1 0 1 0 0,-1 0 0 0 0,1 0 0 0 0,-1 0 0 0 0,1 0-1 0 0,0 0 1 0 0,0 0 0 0 0,0 0 0 0 0,0 0 0 0 0,1 0-1 0 0,-1 1 9 0 0,3-1 10 0 0,0 1 0 0 0,0-1-1 0 0,0 0 1 0 0,0 0-1 0 0,0 0 1 0 0,0-1-1 0 0,0 1 1 0 0,1-1-1 0 0,-1 1 1 0 0,1-1-1 0 0,-1 0 1 0 0,1 0-1 0 0,0-1 1 0 0,-1 1 0 0 0,1-1-1 0 0,0 0 1 0 0,-1 0-1 0 0,1 0 1 0 0,0 0-1 0 0,1-1-9 0 0,3 1 8 0 0,54-1-1336 0 0,-61-6-6111 0 0,-10 0-3751 0 0,8 6 7958 0 0,-1-1-754 0 0</inkml:trace>
  <inkml:trace contextRef="#ctx0" brushRef="#br0" timeOffset="-189356.028">8454 869 10986 0 0,'0'0'1425'0'0,"0"0"-286"0"0,0 0-159 0 0,0 0 77 0 0,0 0 93 0 0,0 0 11 0 0,0 0-151 0 0,0 0-294 0 0,0 0-254 0 0,0 0-142 0 0,0 0-48 0 0,0 0 2 0 0,-2 4 279 0 0,74 5 449 0 0,-59-8-792 0 0,7 1 344 0 0,0-1 0 0 0,-1 0 0 0 0,1-2 0 0 0,0 0 1 0 0,0-1-1 0 0,14-4-554 0 0,-33-3 1374 0 0,-15 19-7591 0 0,13-7 292 0 0,1 0-5388 0 0</inkml:trace>
  <inkml:trace contextRef="#ctx0" brushRef="#br0" timeOffset="-188089.244">1358 1966 4705 0 0,'0'0'1676'0'0,"0"0"-377"0"0,0 0-70 0 0,0 0 282 0 0,0 0 314 0 0,0 0 149 0 0,0 0-87 0 0,0 0-272 0 0,0 0-324 0 0,0 0-241 0 0,0 0-152 0 0,-2-8-109 0 0,-6-36 580 0 0,-15 21 1458 0 0,18 22-2766 0 0,1 1 0 0 0,-1-1 0 0 0,0 1 0 0 0,0 0 0 0 0,1 0 0 0 0,-1 0 0 0 0,0 1 0 0 0,1 0 0 0 0,-1 0 0 0 0,0 0 1 0 0,1 0-1 0 0,-1 1 0 0 0,1 0 0 0 0,0 0 0 0 0,-1 0 0 0 0,1 0 0 0 0,-1 1-61 0 0,0 2 35 0 0,0 0 0 0 0,0 0 0 0 0,1 0 0 0 0,-1 1 0 0 0,1 0 0 0 0,0 0 0 0 0,0 0 0 0 0,1 0 0 0 0,0 0-1 0 0,0 1 1 0 0,1-1 0 0 0,-1 1 0 0 0,2 0 0 0 0,-1 0 0 0 0,1 0 0 0 0,-1 2-35 0 0,2-5 10 0 0,-1-1 1 0 0,1 0-1 0 0,0 1 0 0 0,0-1 0 0 0,1 1 1 0 0,-1-1-1 0 0,1 0 0 0 0,-1 1 0 0 0,1-1 0 0 0,0 0 1 0 0,0 0-1 0 0,1 1 0 0 0,-1-1 0 0 0,1 0 1 0 0,-1 0-1 0 0,1 0 0 0 0,0-1 0 0 0,0 1 0 0 0,0 0 1 0 0,1-1-1 0 0,-1 1 0 0 0,1-1 0 0 0,-1 0 1 0 0,1 0-1 0 0,0 0 0 0 0,0 0 0 0 0,-1 0 1 0 0,2-1-1 0 0,-1 1 0 0 0,0-1 0 0 0,0 0 0 0 0,0 0 1 0 0,0 0-1 0 0,2 0-10 0 0,4 1 33 0 0,0-1 0 0 0,0 0 0 0 0,0 0 0 0 0,0-1 0 0 0,0 0 0 0 0,0-1 0 0 0,0 0 0 0 0,-1-1 0 0 0,1 1 0 0 0,0-2 0 0 0,7-2-33 0 0,-12 4 13 0 0,-1 0 0 0 0,0 0 0 0 0,0 0 0 0 0,1-1 0 0 0,-1 1 0 0 0,0-1 0 0 0,0 0 1 0 0,0 0-1 0 0,-1 0 0 0 0,1 0 0 0 0,0-1 0 0 0,-1 1 0 0 0,1-1 0 0 0,-1 0 0 0 0,0 1 1 0 0,0-1-1 0 0,0 0 0 0 0,0 0 0 0 0,-1 0 0 0 0,1-1 0 0 0,-1 1 0 0 0,0 0 0 0 0,0 0 1 0 0,0-1-1 0 0,0 1 0 0 0,0-1 0 0 0,-1 1 0 0 0,1-1 0 0 0,-1 1 0 0 0,0-1 0 0 0,-1 0-13 0 0,0-1 11 0 0,0 0 0 0 0,-1 0 0 0 0,0 0 0 0 0,0 0 0 0 0,-1 1 0 0 0,1-1 0 0 0,-1 1 0 0 0,0-1 0 0 0,0 1 0 0 0,-1 0 0 0 0,1 0 0 0 0,-1 1 0 0 0,0-1-1 0 0,0 1 1 0 0,0 0 0 0 0,-3-3-11 0 0,-48-15-885 0 0,64 41-4144 0 0,8-9-689 0 0,-5-5-2044 0 0,-11-5 6910 0 0,6 2-7736 0 0</inkml:trace>
  <inkml:trace contextRef="#ctx0" brushRef="#br0" timeOffset="-186267.39">2573 1894 10306 0 0,'0'0'1196'0'0,"0"0"-35"0"0,0 0 208 0 0,0 0 242 0 0,0 0-28 0 0,0 0-142 0 0,0 0-288 0 0,0 0-225 0 0,0 0-94 0 0,0 0-119 0 0,0 0-106 0 0,0 0-49 0 0,0 0-85 0 0,5-8-59 0 0,64-77 1306 0 0,-33 51-438 0 0,-36 33-1077 0 0,-4 22 224 0 0,-4 3-322 0 0,0 0 0 0 0,2 1 0 0 0,1 0 0 0 0,1 0 0 0 0,2 0-1 0 0,0 1 1 0 0,1 5-109 0 0,2-19 454 0 0,-1-12-522 0 0,1 1 0 0 0,-1-1 0 0 0,0 1 1 0 0,0-1-1 0 0,0 1 0 0 0,0-1 0 0 0,0 0 0 0 0,0 1 1 0 0,0-1-1 0 0,1 1 0 0 0,-1-1 0 0 0,-1 1 0 0 0,1-1 1 0 0,0 1-1 0 0,0-1 0 0 0,0 1 0 0 0,0-1 0 0 0,0 1 1 0 0,0-1-1 0 0,0 0 0 0 0,-1 1 0 0 0,1-1 1 0 0,0 1-1 0 0,0-1 0 0 0,-1 0 0 0 0,1 1 0 0 0,0-1 1 0 0,0 0-1 0 0,-1 1 0 0 0,1-1 0 0 0,0 0 0 0 0,-1 1 1 0 0,1-1-1 0 0,-1 0 0 0 0,1 0 0 0 0,0 1 0 0 0,-1-1 1 0 0,1 0-1 0 0,-1 0 0 0 0,1 0 0 0 0,-1 1 0 0 0,1-1 1 0 0,-1 0-1 0 0,1 0 0 0 0,0 0 0 0 0,-1 0 1 0 0,1 0-1 0 0,-1 0 0 0 0,1 0 0 0 0,-1 0 0 0 0,1 0 1 0 0,-1 0-1 0 0,1-1 0 0 0,-1 1 0 0 0,1 0 0 0 0,0 0 1 0 0,-1 0-1 0 0,1 0 0 0 0,-1-1 0 0 0,1 1 0 0 0,-1 0 68 0 0,-3 0-230 0 0,-54 14 487 0 0,85-7 1029 0 0,123-30 903 0 0,-146 23-10626 0 0,-2 0-1009 0 0,0 0-1254 0 0</inkml:trace>
  <inkml:trace contextRef="#ctx0" brushRef="#br0" timeOffset="-185493.919">3209 1968 11018 0 0,'0'0'1241'0'0,"0"0"102"0"0,0 0 197 0 0,0 0 147 0 0,0 0-4 0 0,0 0-188 0 0,0 0-241 0 0,0 0-185 0 0,0 0-225 0 0,0 0-201 0 0,0 0-207 0 0,0 0-174 0 0,0 0-85 0 0,-3-1-45 0 0,49 28 1028 0 0,-47-21-1092 0 0,0 0 0 0 0,0-1 0 0 0,0 1 0 0 0,-1-1 0 0 0,1 0 0 0 0,-1 1 0 0 0,-1-1 0 0 0,1 0 0 0 0,-1 0 0 0 0,0 0 0 0 0,0 0 0 0 0,0-1 0 0 0,0 1 0 0 0,-1-1 0 0 0,0 0 0 0 0,0 0 0 0 0,0 0 0 0 0,-1-1 0 0 0,1 1 0 0 0,-1-1 0 0 0,0 0 0 0 0,0 0 0 0 0,0-1-1 0 0,0 0 1 0 0,0 1 0 0 0,0-2 0 0 0,-1 1 0 0 0,1-1 0 0 0,-5 1-68 0 0,5-2-3047 0 0,10-6-8003 0 0,-2 4-311 0 0</inkml:trace>
  <inkml:trace contextRef="#ctx0" brushRef="#br0" timeOffset="-187539.925">1925 1988 9794 0 0,'0'0'2705'0'0,"0"0"-774"0"0,0 0-310 0 0,0 0 49 0 0,0 0-42 0 0,0 0-155 0 0,0 0-294 0 0,0 0-302 0 0,0 0-226 0 0,0 0-130 0 0,0 0-78 0 0,0 0-73 0 0,0 0-16 0 0,2-6-16 0 0,4-22-13 0 0,-6 27-289 0 0,0 0-1 0 0,0 0 1 0 0,-1 1-1 0 0,1-1 0 0 0,0 0 1 0 0,-1 0-1 0 0,1 1 1 0 0,0-1-1 0 0,-1 0 1 0 0,1 1-1 0 0,-1-1 1 0 0,1 1-1 0 0,-1-1 1 0 0,1 1-1 0 0,-1-1 0 0 0,1 1 1 0 0,-1-1-1 0 0,0 1 1 0 0,1-1-1 0 0,-1 1 1 0 0,0 0-1 0 0,1-1 1 0 0,-1 1-1 0 0,0 0 0 0 0,0-1 1 0 0,1 1-1 0 0,-1 0 1 0 0,0 0-1 0 0,0 0 1 0 0,1 0-1 0 0,-1 0 1 0 0,0 0-1 0 0,0 0 1 0 0,1 0-1 0 0,-1 0 0 0 0,0 0 1 0 0,0 0-1 0 0,1 1 1 0 0,-1-1-1 0 0,0 0 1 0 0,0 0-1 0 0,1 1 1 0 0,-1-1-1 0 0,0 1 1 0 0,1-1-1 0 0,-1 0 0 0 0,0 1 1 0 0,1 0-36 0 0,-4 0 5 0 0,1 0 1 0 0,0 0-1 0 0,0 1 1 0 0,0-1 0 0 0,0 1-1 0 0,0 0 1 0 0,0 0-1 0 0,0 0 1 0 0,0 0-1 0 0,1 0 1 0 0,-1 1-1 0 0,1-1 1 0 0,0 1-1 0 0,0 0 1 0 0,0 0-1 0 0,0 0 1 0 0,0 0-1 0 0,0 0 1 0 0,1 0 0 0 0,-1 0-1 0 0,1 0 1 0 0,0 1-1 0 0,0-1 1 0 0,0 1-1 0 0,1-1 1 0 0,-1 0-1 0 0,1 1 1 0 0,0-1-1 0 0,0 1 1 0 0,0-1-1 0 0,0 1 1 0 0,1-1-1 0 0,-1 1 1 0 0,1-1-6 0 0,2-1 9 0 0,-1 0 1 0 0,1-1-1 0 0,0 0 0 0 0,0 1 1 0 0,0-1-1 0 0,0 0 1 0 0,0 0-1 0 0,0-1 0 0 0,0 1 1 0 0,0-1-1 0 0,0 1 0 0 0,0-1 1 0 0,0 0-1 0 0,0 0 0 0 0,1-1 1 0 0,-1 1-1 0 0,0 0 1 0 0,0-1-1 0 0,0 0 0 0 0,0 0 1 0 0,0 0-1 0 0,0 0 0 0 0,-1 0 1 0 0,1-1-1 0 0,0 1 1 0 0,0-1-1 0 0,-1 0 0 0 0,1 0 1 0 0,-1 1-1 0 0,0-2 0 0 0,1 1 1 0 0,-1 0-1 0 0,0 0 1 0 0,0-1-1 0 0,0 1 0 0 0,-1-1 1 0 0,1 0-1 0 0,0 0-9 0 0,5-35 395 0 0,-4 10-2840 0 0,8 23-5390 0 0,-3 6-3569 0 0,-5 0 4567 0 0</inkml:trace>
  <inkml:trace contextRef="#ctx0" brushRef="#br0" timeOffset="-187037.716">2012 2020 9362 0 0,'0'0'2895'0'0,"0"0"-558"0"0,0 0-186 0 0,0 0-85 0 0,0 0-209 0 0,0 0-358 0 0,0 0-400 0 0,0 0-347 0 0,0 0-245 0 0,0 0-124 0 0,0 0-92 0 0,0 0-41 0 0,3-5 4 0 0,41-42 553 0 0,-19-2-523 0 0,-25 49-287 0 0,-1 1 1 0 0,1-1 0 0 0,0 0-1 0 0,-1 1 1 0 0,1-1 0 0 0,0 1-1 0 0,-1-1 1 0 0,1 1-1 0 0,0-1 1 0 0,-1 1 0 0 0,1-1-1 0 0,0 1 1 0 0,0 0 0 0 0,0-1-1 0 0,0 1 1 0 0,0-1 0 0 0,-1 1-1 0 0,1-1 1 0 0,0 1 0 0 0,0-1-1 0 0,0 1 1 0 0,1 0-1 0 0,-1-1 1 0 0,0 1 0 0 0,0-1-1 0 0,0 1 1 0 0,0-1 0 0 0,0 1-1 0 0,1-1 1 0 0,-1 1 0 0 0,0-1-1 0 0,0 1 1 0 0,1-1 0 0 0,-1 1-1 0 0,0-1 1 0 0,1 1-1 0 0,-1-1 1 0 0,1 1 0 0 0,-1-1-1 0 0,1 0 1 0 0,-1 1 0 0 0,0-1-1 0 0,1 0 1 0 0,-1 1 0 0 0,1-1-1 0 0,0 0 1 0 0,-1 0-1 0 0,1 0 1 0 0,-1 1 0 0 0,1-1-1 0 0,-1 0 1 0 0,1 0 0 0 0,-1 0-1 0 0,1 0 1 0 0,0 0 0 0 0,-1 0-1 0 0,1 0 1 0 0,-1 0 0 0 0,1 0-1 0 0,-1 0 1 0 0,1 0-1 0 0,-1-1 1 0 0,1 1 0 0 0,0 0-1 0 0,-1 0 1 0 0,1-1 2 0 0,39-6 40 0 0,11-17 329 0 0,-51 24-253 0 0,0 0 8 0 0,0 0-33 0 0,-10 14 77 0 0,3-6-124 0 0,4-5-24 0 0,-1 0-1 0 0,1 1 0 0 0,0 0 1 0 0,0 0-1 0 0,0-1 0 0 0,0 2 1 0 0,1-1-1 0 0,0 0 1 0 0,0 1-1 0 0,0-1 0 0 0,0 1 1 0 0,1-1-1 0 0,0 1 0 0 0,0 0 1 0 0,-1 2-20 0 0,3-6-66 0 0,1 0 1 0 0,-1 0 0 0 0,0 0 0 0 0,1 0 0 0 0,-1 0 0 0 0,1 0 0 0 0,-1 0 0 0 0,1 0-1 0 0,-1-1 1 0 0,1 1 0 0 0,-1-1 0 0 0,1 1 0 0 0,-1-1 0 0 0,1 0 0 0 0,0 0-1 0 0,-1 1 1 0 0,1-1 0 0 0,0 0 0 0 0,-1-1 0 0 0,1 1 0 0 0,0 0 0 0 0,-1 0 0 0 0,1-1-1 0 0,0 1 1 0 0,-1-1 0 0 0,1 1 0 0 0,-1-1 0 0 0,1 1 0 0 0,-1-1 0 0 0,1 0-1 0 0,-1 0 1 0 0,0 0 0 0 0,1 0 0 0 0,0-1 65 0 0,0 1-1103 0 0,11-3-3669 0 0,-5 1-3477 0 0,-3 2-3053 0 0</inkml:trace>
  <inkml:trace contextRef="#ctx0" brushRef="#br0" timeOffset="-178535.927">5766 1819 24309 0 0,'0'0'1465'0'0,"0"0"-247"0"0,0 0-161 0 0,0 0-136 0 0,0 0-147 0 0,0 0-106 0 0,0 0-111 0 0,0 0-127 0 0,0 0-133 0 0,0 0-101 0 0,0 0-96 0 0,0 0-49 0 0,-2-4-27 0 0,-10-12-29 0 0,13 16-11772 0 0,-1 0 7950 0 0,1 1-8558 0 0</inkml:trace>
  <inkml:trace contextRef="#ctx0" brushRef="#br0" timeOffset="-180676.434">4426 1805 19612 0 0,'0'0'680'0'0,"0"0"-158"0"0,0 0 5 0 0,0 0 167 0 0,0 0 64 0 0,0 0-26 0 0,0 0-112 0 0,1-11-206 0 0,5-37-120 0 0,30 8 222 0 0,-25 33-385 0 0,64-68 1613 0 0,-93 117-1429 0 0,1 0 0 0 0,3 2 0 0 0,1-1-1 0 0,2 2 1 0 0,2 0 0 0 0,3 0 0 0 0,1 0-1 0 0,1 14-314 0 0,-12-13-1060 0 0,16-46 380 0 0,7-24-13872 0 0,0 7 2976 0 0,-5 10 9682 0 0</inkml:trace>
  <inkml:trace contextRef="#ctx0" brushRef="#br0" timeOffset="-180424.411">4462 1836 2633 0 0,'0'0'2947'0'0,"0"0"-268"0"0,0 0-292 0 0,0 0-157 0 0,0 0-155 0 0,0 0-266 0 0,0 0-358 0 0,11-8-274 0 0,36-25-223 0 0,-44 31-802 0 0,1 0 1 0 0,-1 1 0 0 0,0-1 0 0 0,1 1 0 0 0,0 0-1 0 0,-1 0 1 0 0,1 0 0 0 0,0 0 0 0 0,0 0 0 0 0,-1 1 0 0 0,1 0-1 0 0,0 0 1 0 0,0 0 0 0 0,0 0 0 0 0,0 1 0 0 0,-1-1-1 0 0,1 1 1 0 0,2 1-153 0 0,0-1 240 0 0,-4-1-197 0 0,-1-1 1 0 0,1 1-1 0 0,-1 0 1 0 0,1 1-1 0 0,-1-1 1 0 0,1 0-1 0 0,-1 0 1 0 0,0 0-1 0 0,1 1 1 0 0,-1-1 0 0 0,1 1-1 0 0,-1-1 1 0 0,0 1-1 0 0,1 0 1 0 0,-1 0-1 0 0,0-1 1 0 0,1 1-1 0 0,-1 0 1 0 0,0 0-1 0 0,0 0 1 0 0,0 0-1 0 0,0 0 1 0 0,0 1-1 0 0,0-1 1 0 0,0 0 0 0 0,-1 0-1 0 0,1 1 1 0 0,0-1-1 0 0,-1 0 1 0 0,1 1-1 0 0,0-1 1 0 0,-1 1-1 0 0,0-1 1 0 0,1 1-1 0 0,-1-1 1 0 0,0 0-1 0 0,0 1 1 0 0,0-1-1 0 0,0 1 1 0 0,0-1 0 0 0,0 1-1 0 0,0-1 1 0 0,-1 1-1 0 0,1-1 1 0 0,0 1-1 0 0,-1-1 1 0 0,1 1-1 0 0,-1-1 1 0 0,0 0-1 0 0,1 1 1 0 0,-1-1-1 0 0,0 0 1 0 0,0 0-1 0 0,0 1 1 0 0,0-1 0 0 0,0 0-44 0 0,-5 5 9 0 0,-1 0 0 0 0,0 0 0 0 0,-1-1 0 0 0,1 1 0 0 0,-1-2 0 0 0,0 1 0 0 0,0-1 0 0 0,0 0 0 0 0,-1-1 0 0 0,1 0 0 0 0,-1-1 0 0 0,-6 2-9 0 0,23-10-7709 0 0,-4 3 1577 0 0,0 0-4913 0 0</inkml:trace>
  <inkml:trace contextRef="#ctx0" brushRef="#br0" timeOffset="-180171.057">4757 1602 12251 0 0,'0'0'5784'0'0,"0"0"-3792"0"0,0 0-1133 0 0,0 0-154 0 0,0 0 14 0 0,0 0 31 0 0,0 0 64 0 0,0 0 17 0 0,0 0-84 0 0,0 0-80 0 0,0 0-124 0 0,-3 10-118 0 0,-48 201 1610 0 0,42-111-3755 0 0,17-96-5530 0 0,-1-5-3139 0 0,-4 0 626 0 0</inkml:trace>
  <inkml:trace contextRef="#ctx0" brushRef="#br0" timeOffset="-179789.399">4819 1828 11931 0 0,'0'0'906'0'0,"0"0"-173"0"0,0 0 284 0 0,0 0 373 0 0,0 0 211 0 0,0 0-151 0 0,0 0-335 0 0,0 0-280 0 0,11-3-202 0 0,139-41 1960 0 0,-150 43-2562 0 0,1 0 0 0 0,0 0 0 0 0,-1 0 0 0 0,1 0 0 0 0,-1-1 1 0 0,1 1-1 0 0,-1 0 0 0 0,1 0 0 0 0,-1 0 0 0 0,0 0 0 0 0,0-1 0 0 0,0 1 0 0 0,0 0 1 0 0,0 0-1 0 0,0 0 0 0 0,0-1 0 0 0,0 1 0 0 0,0 0 0 0 0,0 0 0 0 0,0 0 0 0 0,-1 0 1 0 0,1-1-1 0 0,-1 1 0 0 0,1 0 0 0 0,-1 0 0 0 0,1 0 0 0 0,-1 0 0 0 0,0 0 0 0 0,1 0 1 0 0,-1 0-1 0 0,0 0 0 0 0,0 0 0 0 0,1 0 0 0 0,-1 1 0 0 0,0-1 0 0 0,0 0 1 0 0,0 1-1 0 0,0-1 0 0 0,0 0 0 0 0,0 1 0 0 0,-1-1 0 0 0,1 1 0 0 0,0 0 0 0 0,0-1 1 0 0,0 1-1 0 0,0 0 0 0 0,-1-1 0 0 0,1 1 0 0 0,0 0 0 0 0,0 0 0 0 0,0 0 0 0 0,-1 0 1 0 0,1 0-1 0 0,0 1 0 0 0,0-1 0 0 0,0 0 0 0 0,0 1 0 0 0,-1-1 0 0 0,1 1-31 0 0,-5-2 58 0 0,-1 0 0 0 0,1 1 0 0 0,0 0 0 0 0,-1 0 0 0 0,1 1 0 0 0,0 0 0 0 0,-1 0 0 0 0,1 1 0 0 0,0-1 0 0 0,0 1 0 0 0,0 0 0 0 0,0 1 0 0 0,1 0 0 0 0,-1 0 0 0 0,1 0 0 0 0,-1 0 0 0 0,1 1 0 0 0,0 0 0 0 0,0 0 0 0 0,1 0-1 0 0,-1 1 1 0 0,1 0 0 0 0,0 0 0 0 0,0 0 0 0 0,1 0 0 0 0,-1 0 0 0 0,1 1 0 0 0,0 0-58 0 0,3-4 19 0 0,0 0-1 0 0,0-1 1 0 0,1 1-1 0 0,-1 0 1 0 0,1 0-1 0 0,-1 0 1 0 0,1 0 0 0 0,-1-1-1 0 0,1 1 1 0 0,0 0-1 0 0,0-1 1 0 0,0 1-1 0 0,0-1 1 0 0,0 1-1 0 0,0-1 1 0 0,0 1-1 0 0,1-1 1 0 0,-1 1-1 0 0,0-1 1 0 0,1 0-1 0 0,-1 0 1 0 0,1 0 0 0 0,0 0-1 0 0,-1 0 1 0 0,1 0-1 0 0,0 0 1 0 0,-1-1-1 0 0,1 1 1 0 0,0-1-1 0 0,0 1 1 0 0,0-1-1 0 0,-1 1 1 0 0,1-1-1 0 0,0 0 1 0 0,0 0-1 0 0,0 0 1 0 0,0 0 0 0 0,0 0-19 0 0,75-5-845 0 0,-28-2-3023 0 0,-33 4-224 0 0,-1 0-3723 0 0,-7 2-3261 0 0</inkml:trace>
  <inkml:trace contextRef="#ctx0" brushRef="#br0" timeOffset="-179177.257">5240 1750 12131 0 0,'0'0'2551'0'0,"0"0"-843"0"0,0 0-360 0 0,0 0-78 0 0,0 0-18 0 0,0 0 3 0 0,0 0-124 0 0,0 0-177 0 0,0 0-186 0 0,0 0-193 0 0,0 0-115 0 0,-11-8-104 0 0,-34-22-75 0 0,43 29-242 0 0,0 0 1 0 0,0 0-1 0 0,0 1 0 0 0,0-1 0 0 0,0 0 0 0 0,0 1 0 0 0,0 0 0 0 0,0 0 1 0 0,-1-1-1 0 0,1 1 0 0 0,0 0 0 0 0,0 1 0 0 0,0-1 0 0 0,0 0 1 0 0,0 1-1 0 0,0-1 0 0 0,0 1 0 0 0,0-1 0 0 0,0 1 0 0 0,0 0 0 0 0,0 0 1 0 0,0 0-1 0 0,0 0 0 0 0,0 0 0 0 0,1 1 0 0 0,-1-1 0 0 0,0 0 0 0 0,1 1 1 0 0,-2 1-40 0 0,0 0 99 0 0,-1 0-63 0 0,1 0-1 0 0,0 0 0 0 0,0 0 1 0 0,0 1-1 0 0,0-1 1 0 0,1 1-1 0 0,-1 0 1 0 0,1 0-1 0 0,0 0 0 0 0,0 0 1 0 0,1 0-1 0 0,-1 0 1 0 0,1 1-1 0 0,0-1 0 0 0,-1 4-35 0 0,2-6 11 0 0,0-1 0 0 0,0 1 0 0 0,0-1 0 0 0,0 1 0 0 0,0 0 0 0 0,0-1 0 0 0,0 1 0 0 0,1-1 0 0 0,-1 1 0 0 0,1 0-1 0 0,-1-1 1 0 0,1 1 0 0 0,-1-1 0 0 0,1 1 0 0 0,0-1 0 0 0,0 0 0 0 0,0 1 0 0 0,0-1 0 0 0,0 0 0 0 0,0 1-1 0 0,0-1 1 0 0,0 0 0 0 0,0 0 0 0 0,1 0 0 0 0,-1 0 0 0 0,0 0 0 0 0,1 0 0 0 0,-1-1 0 0 0,1 1 0 0 0,-1 0-1 0 0,1-1 1 0 0,-1 1 0 0 0,1-1 0 0 0,-1 1 0 0 0,1-1 0 0 0,0 0 0 0 0,-1 0 0 0 0,1 0 0 0 0,0 0 0 0 0,-1 0 0 0 0,1 0-1 0 0,-1 0 1 0 0,2-1-11 0 0,2 1 13 0 0,-1-1 0 0 0,1 0 0 0 0,-1 0 0 0 0,1 0 0 0 0,-1-1 0 0 0,1 0 0 0 0,-1 0 0 0 0,0 0-1 0 0,0 0 1 0 0,0 0 0 0 0,0-1 0 0 0,0 0 0 0 0,-1 0 0 0 0,1 0 0 0 0,-1 0 0 0 0,0-1 0 0 0,0 1-1 0 0,0-1 1 0 0,0 0 0 0 0,-1 0 0 0 0,1 0 0 0 0,-1 0 0 0 0,0 0 0 0 0,0 0 0 0 0,-1 0 0 0 0,1-1-1 0 0,-1-1-12 0 0,-4 17-94 0 0,-9 46 5 0 0,12-56 92 0 0,0 0 0 0 0,0 1 0 0 0,0-1 0 0 0,0 0 1 0 0,0 0-1 0 0,0 0 0 0 0,0 0 0 0 0,0 0 0 0 0,1 0 1 0 0,-1 0-1 0 0,0 0 0 0 0,1 1 0 0 0,-1-1 0 0 0,0 0 1 0 0,1 0-1 0 0,0 0 0 0 0,-1 0 0 0 0,1-1 0 0 0,-1 1 1 0 0,1 0-1 0 0,0 0 0 0 0,0 0 0 0 0,0 0 0 0 0,-1-1 0 0 0,1 1 1 0 0,0 0-1 0 0,0-1 0 0 0,0 1 0 0 0,0-1 0 0 0,0 1 1 0 0,0-1-1 0 0,0 1 0 0 0,0-1 0 0 0,0 0 0 0 0,0 1 1 0 0,1-1-1 0 0,-1 0 0 0 0,0 0 0 0 0,0 0 0 0 0,0 0 1 0 0,0 0-1 0 0,0 0 0 0 0,0 0 0 0 0,0 0 0 0 0,1-1-3 0 0,4-1 17 0 0,1-1-1 0 0,0 0 0 0 0,-1-1 0 0 0,0 0 0 0 0,0 0 1 0 0,0 0-1 0 0,0-1 0 0 0,-1 0 0 0 0,1 0 0 0 0,-1 0 0 0 0,0-1 1 0 0,-1 0-1 0 0,0 1 0 0 0,3-7-16 0 0,-3 7 11 0 0,32-33-131 0 0,-35 47 125 0 0,-3 10 34 0 0,-16 84-354 0 0,24-94-2545 0 0,0-6-6504 0 0,-4-3-2257 0 0</inkml:trace>
  <inkml:trace contextRef="#ctx0" brushRef="#br0" timeOffset="-178795.408">5473 1769 13763 0 0,'0'0'2004'0'0,"0"0"-1157"0"0,0 0-199 0 0,0 0 263 0 0,0 0 260 0 0,0 0 79 0 0,0 0-98 0 0,0 0-204 0 0,0 0-242 0 0,0 0-158 0 0,0 0-151 0 0,0 0-138 0 0,11-1-46 0 0,60-8 222 0 0,-70 8-414 0 0,-1 1-1 0 0,1-1 1 0 0,0 1-1 0 0,-1-1 1 0 0,1 0 0 0 0,-1 1-1 0 0,1-1 1 0 0,-1 0-1 0 0,1 1 1 0 0,-1-1 0 0 0,1 0-1 0 0,-1 1 1 0 0,0-1-1 0 0,1 0 1 0 0,-1 0 0 0 0,0 0-1 0 0,0 1 1 0 0,1-1-1 0 0,-1 0 1 0 0,0 0 0 0 0,0 0-1 0 0,0 0 1 0 0,0 0-1 0 0,0 1 1 0 0,0-1 0 0 0,0 0-1 0 0,-1 0 1 0 0,1 0-1 0 0,0 0 1 0 0,0 1 0 0 0,-1-1-1 0 0,1 0 1 0 0,0 0-1 0 0,-1 1 1 0 0,1-1 0 0 0,-1 0-1 0 0,1 0 1 0 0,-1 1-1 0 0,1-1 1 0 0,-1 1 0 0 0,1-1-1 0 0,-1 0 1 0 0,0 1-1 0 0,1-1 1 0 0,-1 1 0 0 0,0-1-1 0 0,1 1 1 0 0,-1 0-1 0 0,0-1 1 0 0,0 1 0 0 0,0 0-1 0 0,1-1 1 0 0,-1 1-1 0 0,0 0 1 0 0,0 0 0 0 0,0 0-1 0 0,0 0 1 0 0,1 0-1 0 0,-1 0 1 0 0,0 0 0 0 0,0 0-1 0 0,0 0 1 0 0,0 0-1 0 0,1 0 1 0 0,-2 1-21 0 0,-3-1 48 0 0,-1 0 0 0 0,1 0 0 0 0,0 1-1 0 0,-1-1 1 0 0,1 1 0 0 0,0 0 0 0 0,-1 1 0 0 0,1 0 0 0 0,0-1-1 0 0,0 2 1 0 0,0-1 0 0 0,1 0 0 0 0,-1 1 0 0 0,0 0 0 0 0,1 0 0 0 0,0 1-1 0 0,0-1 1 0 0,0 1 0 0 0,0 0 0 0 0,0 0 0 0 0,1 0 0 0 0,0 0-1 0 0,0 1 1 0 0,-3 3-48 0 0,6-7 19 0 0,-1 1 1 0 0,1-1-1 0 0,0 0 0 0 0,-1 1 0 0 0,1-1 1 0 0,0 0-1 0 0,0 1 0 0 0,0-1 0 0 0,0 0 0 0 0,0 1 1 0 0,0-1-1 0 0,0 0 0 0 0,0 1 0 0 0,1-1 1 0 0,-1 0-1 0 0,1 0 0 0 0,-1 1 0 0 0,1-1 0 0 0,-1 0 1 0 0,1 0-1 0 0,-1 0 0 0 0,1 1 0 0 0,0-1 0 0 0,0 0 1 0 0,0 0-1 0 0,-1 0 0 0 0,1 0 0 0 0,0 0 1 0 0,0-1-1 0 0,0 1 0 0 0,1 0 0 0 0,-1 0 0 0 0,0-1 1 0 0,0 1-1 0 0,0 0 0 0 0,1-1 0 0 0,-1 0 1 0 0,0 1-1 0 0,0-1 0 0 0,1 0 0 0 0,-1 1 0 0 0,0-1 1 0 0,1 0-1 0 0,-1 0 0 0 0,0 0-19 0 0,65 5 84 0 0,-64-5-109 0 0,44-6-1933 0 0,-30 3-1908 0 0,-2-1-4414 0 0,-8 2-3550 0 0</inkml:trace>
  <inkml:trace contextRef="#ctx0" brushRef="#br0" timeOffset="-183710.288">3599 1900 10410 0 0,'0'0'1659'0'0,"0"0"-1151"0"0,0 0-118 0 0,0 0 426 0 0,0 0 390 0 0,0 0 183 0 0,0 0-89 0 0,0 0-274 0 0,0 0-261 0 0,0 0-179 0 0,0 0-102 0 0,0 0-87 0 0,3-3-15 0 0,15-17 2144 0 0,-16 18 2422 0 0,-1-6-2620 0 0,-1 8-2340 0 0,0 0-4 0 0,0 0 44 0 0,0 0-9 0 0,0 0-9 0 0,0 0-51 0 0,0 0 32 0 0,0 0-10 0 0,0 0-9 0 0,0 0 64 0 0,0 0-31 0 0,0 0 18 0 0,0 0 9 0 0,0 0-57 0 0,0 0 14 0 0,0 0-26 0 0,0 0 53 0 0,0 0-22 0 0,0 0 24 0 0,0 0 20 0 0,0 0-51 0 0,0 0 16 0 0,0 0-17 0 0,0 0-20 0 0,0 0 58 0 0,0 0-22 0 0,0 0 18 0 0,0 0 4 0 0,0 0-41 0 0,0 0 18 0 0,0 0-14 0 0,0 0-7 0 0,0 0 29 0 0,0 0-3 0 0,0 0 14 0 0,0 0-34 0 0,0 0 12 0 0,0 0-16 0 0,0 0-8 0 0,0 0 47 0 0,0 0-18 0 0,0 0 21 0 0,0 0-8 0 0,0 0-48 0 0,0 0 38 0 0,0 0-23 0 0,0 0-3 0 0,0 0 59 0 0,0 0-11 0 0,0 0-10 0 0,0 0-52 0 0,0 0 23 0 0,0 0-14 0 0,0 0 6 0 0,0 0 40 0 0,0 0-31 0 0,0 0 16 0 0,0 0-7 0 0,0 0-36 0 0,0 0 18 0 0,0 0-9 0 0,0 0-24 0 0,0 0-2073 0 0,-2-2-2367 0 0,0 2-4240 0 0,2 0-2842 0 0</inkml:trace>
  <inkml:trace contextRef="#ctx0" brushRef="#br0" timeOffset="-181121.291">3591 1890 0 0 0,'0'0'2673'0'0,"0"0"273"0"0,0 0-181 0 0,0 0-396 0 0,0 0-362 0 0,0 0-341 0 0,0 0-293 0 0,0 0-219 0 0,-1 1 7392 0 0,2 0-8486 0 0,11-3-3 0 0,1-1 0 0 0,0 0 0 0 0,0 0 0 0 0,-1-1 0 0 0,0-1 0 0 0,0 0 0 0 0,0-1 0 0 0,-1 0 0 0 0,2-2-57 0 0,15-6 47 0 0,-19 10-16 0 0,-7 4 7 0 0,0 0 0 0 0,0-1 0 0 0,0 1 0 0 0,-1-1 0 0 0,1 1 0 0 0,0-1 0 0 0,0 0-1 0 0,0 0 1 0 0,0 0 0 0 0,-1 0 0 0 0,1 0 0 0 0,0 0 0 0 0,-1-1 0 0 0,1 1 0 0 0,-1 0-1 0 0,0-1 1 0 0,1 1 0 0 0,-1-1 0 0 0,0 0 0 0 0,0 1 0 0 0,0-1 0 0 0,0 0 0 0 0,0 0-1 0 0,0 0 1 0 0,0 1 0 0 0,0-3-38 0 0,-4 3 22 0 0,1 1-1 0 0,0-1 1 0 0,0 0-1 0 0,-1 1 1 0 0,1-1-1 0 0,0 1 1 0 0,-1 0-1 0 0,1 0 1 0 0,-1 0-1 0 0,1 0 1 0 0,0 0-1 0 0,-1 0 1 0 0,1 1-1 0 0,0-1 1 0 0,-1 1-1 0 0,1-1 1 0 0,0 1-1 0 0,0 0 1 0 0,-1 0-1 0 0,1 0 1 0 0,0 0-1 0 0,0 0 1 0 0,0 1-1 0 0,-1 1-21 0 0,-2-1 39 0 0,3 0-38 0 0,-1 0 0 0 0,0 1 1 0 0,1-1-1 0 0,-1 1 0 0 0,1 0 1 0 0,-1 0-1 0 0,1 0 0 0 0,0 0 1 0 0,1 0-1 0 0,-1 0 0 0 0,0 0 0 0 0,1 1 1 0 0,0-1-1 0 0,0 1 0 0 0,0-1 1 0 0,0 1-1 0 0,0-1 0 0 0,1 1 0 0 0,-1-1 1 0 0,1 1-1 0 0,0 0 0 0 0,0-1 1 0 0,1 1-1 0 0,-1 0 0 0 0,1-1 0 0 0,0 1 1 0 0,0-1-1 0 0,0 1 0 0 0,0-1 1 0 0,0 1-1 0 0,1-1 0 0 0,1 2-1 0 0,-2-3 9 0 0,1 0 0 0 0,0-1 0 0 0,0 0 0 0 0,-1 1 0 0 0,1-1 1 0 0,0 0-1 0 0,0 0 0 0 0,0 0 0 0 0,1 0 0 0 0,-1 0 0 0 0,0-1 0 0 0,0 1 0 0 0,0-1 0 0 0,0 1 0 0 0,1-1 0 0 0,-1 0 0 0 0,0 0 0 0 0,0 0 0 0 0,1 0 0 0 0,-1 0 0 0 0,0 0 0 0 0,0-1 0 0 0,1 1 0 0 0,-1-1 0 0 0,0 1 0 0 0,0-1 0 0 0,0 0 0 0 0,0 0 0 0 0,0 0 0 0 0,0 0 1 0 0,0 0-1 0 0,0-1 0 0 0,0 1 0 0 0,0 0 0 0 0,-1-1 0 0 0,1 0 0 0 0,-1 1 0 0 0,2-3-9 0 0,2 0 26 0 0,-1 0 1 0 0,1-1 0 0 0,-1 1-1 0 0,0-1 1 0 0,0 0-1 0 0,0-1 1 0 0,-1 1 0 0 0,0-1-1 0 0,0 1 1 0 0,-1-1 0 0 0,1 0-1 0 0,-1 0 1 0 0,1-5-27 0 0,-2-5 189 0 0,-5 26-187 0 0,-3 28-45 0 0,6-36 45 0 0,0 0 0 0 0,0 0 1 0 0,1 0-1 0 0,-1 0 1 0 0,0 0-1 0 0,1 1 0 0 0,-1-1 1 0 0,1 0-1 0 0,0 1 0 0 0,0-1 1 0 0,0 0-1 0 0,0 0 0 0 0,0 1 1 0 0,0-1-1 0 0,1 0 0 0 0,-1 0 1 0 0,1 1-1 0 0,0-1 0 0 0,-1 0 1 0 0,1 0-1 0 0,0 0 0 0 0,0 0 1 0 0,1 0-1 0 0,-1 0 1 0 0,0 0-1 0 0,0 0 0 0 0,1-1 1 0 0,-1 1-1 0 0,1 0 0 0 0,0-1 1 0 0,0 1-1 0 0,-1-1 0 0 0,1 0 1 0 0,0 1-1 0 0,0-1 0 0 0,0 0 1 0 0,0 0-1 0 0,0 0 0 0 0,1-1 1 0 0,-1 1-1 0 0,0 0 1 0 0,0-1-1 0 0,0 0 0 0 0,1 1 1 0 0,-1-1-1 0 0,0 0 0 0 0,0 0 1 0 0,1 0-1 0 0,-1 0 0 0 0,0-1 1 0 0,1 1-1 0 0,-1-1 0 0 0,0 1 1 0 0,0-1-1 0 0,2 0-2 0 0,8-5 11 0 0,-1 0-1 0 0,0-1 1 0 0,0 0 0 0 0,-1-1-1 0 0,1 0 1 0 0,-2 0-1 0 0,1-1 1 0 0,-1 0 0 0 0,-1-1-1 0 0,0 0 1 0 0,5-7-11 0 0,6-7 50 0 0,-19 24-52 0 0,0-1 0 0 0,0 0 0 0 0,0 1 0 0 0,0-1 0 0 0,0 1 0 0 0,1-1 0 0 0,-1 1 0 0 0,0-1 0 0 0,0 0 0 0 0,0 1 0 0 0,1-1 0 0 0,-1 1 0 0 0,0-1 0 0 0,1 1 0 0 0,-1-1 0 0 0,0 1 0 0 0,1 0 0 0 0,-1-1 0 0 0,1 1 0 0 0,-1-1 0 0 0,0 1 0 0 0,1 0 0 0 0,-1-1 0 0 0,1 1 0 0 0,-1 0 0 0 0,1-1 0 0 0,-1 1 0 0 0,1 0 0 0 0,0 0 0 0 0,-1 0 0 0 0,1 0 0 0 0,-1-1 0 0 0,1 1 0 0 0,-1 0 0 0 0,1 0 0 0 0,0 0 0 0 0,-1 0 0 0 0,1 0 0 0 0,-1 0 0 0 0,1 1 0 0 0,0-1 0 0 0,-1 0 0 0 0,1 0 0 0 0,-1 0 0 0 0,1 0 0 0 0,-1 1 0 0 0,1-1 0 0 0,-1 0 0 0 0,1 1 0 0 0,-1-1 0 0 0,1 0 0 0 0,-1 1 0 0 0,1-1 0 0 0,-1 0 0 0 0,0 1 0 0 0,1-1 0 0 0,-1 1 0 0 0,1-1 0 0 0,-1 1 0 0 0,0-1 0 0 0,0 1 0 0 0,1-1 0 0 0,-1 1 0 0 0,0-1 0 0 0,0 1 0 0 0,0-1 0 0 0,1 1 0 0 0,-1 0 0 0 0,0-1 0 0 0,0 1 2 0 0,17 71 9 0 0,-16-70-14 0 0,-1 0 0 0 0,0 0 0 0 0,0 0 0 0 0,0 0 0 0 0,0 0 0 0 0,0 0 0 0 0,0-1 0 0 0,0 1 0 0 0,-1 0 0 0 0,1 0 0 0 0,-1 0 0 0 0,1 0 0 0 0,-1 0 0 0 0,0-1 0 0 0,0 1 0 0 0,0 0 0 0 0,1-1 0 0 0,-2 1 0 0 0,1 0 0 0 0,0-1 0 0 0,0 1 0 0 0,0-1 0 0 0,-1 0 0 0 0,1 1 0 0 0,-1-1 0 0 0,1 0 0 0 0,-1 0 0 0 0,0 0 0 0 0,1 0 0 0 0,-1 0 0 0 0,0 0 0 0 0,0-1 0 0 0,1 1 0 0 0,-1-1 0 0 0,0 1 0 0 0,-2 0 5 0 0,13-7-10476 0 0,-4 4 3158 0 0,0 0-3442 0 0</inkml:trace>
  <inkml:trace contextRef="#ctx0" brushRef="#br0" timeOffset="-165665.526">4217 1674 0 0 0,'0'0'400'0'0,"0"0"756"0"0,0 0 178 0 0,0 0 136 0 0,0 0 97 0 0,0 0 28 0 0,0 0-58 0 0,0 0-151 0 0,0 0-142 0 0,0 0-153 0 0,0 0-169 0 0,1 0 10812 0 0,0-1-11378 0 0,-11 75 464 0 0,-5 50-518 0 0,15-124-265 0 0,12-23 619 0 0,-6 8-675 0 0,0 0 1 0 0,-2 0-1 0 0,0-1 0 0 0,0 1 0 0 0,-2-1 0 0 0,0 0 1 0 0,-1 0-1 0 0,0 0 0 0 0,-1 0 0 0 0,-1 0 1 0 0,-2-7 18 0 0,3 21-3 0 0,0 0 0 0 0,0 0 0 0 0,0 1 1 0 0,-1-1-1 0 0,1 0 0 0 0,-1 0 0 0 0,1 0 0 0 0,-1 1 1 0 0,0-1-1 0 0,0 0 0 0 0,0 0 0 0 0,0 1 1 0 0,0-1-1 0 0,0 1 0 0 0,0-1 0 0 0,0 1 1 0 0,0-1-1 0 0,-1 1 0 0 0,1 0 0 0 0,-1 0 1 0 0,1 0-1 0 0,-1 0 0 0 0,1 0 0 0 0,-1 0 1 0 0,0 0-1 0 0,0 0 0 0 0,1 0 0 0 0,-1 1 1 0 0,0-1-1 0 0,0 1 0 0 0,0-1 0 0 0,1 1 1 0 0,-1 0-1 0 0,0 0 0 0 0,0 0 0 0 0,0 0 1 0 0,0 0-1 0 0,0 0 0 0 0,0 0 0 0 0,0 1 1 0 0,1-1-1 0 0,-1 1 0 0 0,0-1 0 0 0,0 1 1 0 0,1 0-1 0 0,-1 0 0 0 0,0 0 0 0 0,1 0 0 0 0,-1 0 1 0 0,0 0-1 0 0,1 0 0 0 0,0 0 0 0 0,-1 1 1 0 0,1-1-1 0 0,0 0 0 0 0,-1 1 0 0 0,1-1 1 0 0,0 1-1 0 0,0 0 0 0 0,0-1 3 0 0,1 0 0 0 0,0-1 0 0 0,0 1 0 0 0,-1-1 0 0 0,1 1-1 0 0,0 0 1 0 0,0-1 0 0 0,0 1 0 0 0,-1-1 0 0 0,1 1 0 0 0,0-1-1 0 0,0 1 1 0 0,0 0 0 0 0,0-1 0 0 0,0 1 0 0 0,0-1 0 0 0,0 1-1 0 0,0 0 1 0 0,1-1 0 0 0,-1 1 0 0 0,0-1 0 0 0,0 1 0 0 0,0-1-1 0 0,1 1 1 0 0,-1-1 0 0 0,0 1 0 0 0,1-1 0 0 0,-1 1 0 0 0,0-1-1 0 0,1 1 1 0 0,-1-1 0 0 0,0 1 0 0 0,1-1 0 0 0,-1 0 0 0 0,1 1-1 0 0,-1-1 1 0 0,1 0 0 0 0,-1 1 0 0 0,1-1 0 0 0,-1 0 0 0 0,1 0 0 0 0,0 1-1 0 0,-1-1 1 0 0,1 0 0 0 0,-1 0 0 0 0,1 0 0 0 0,-1 0 0 0 0,1 0-1 0 0,0 0 1 0 0,-1 0 0 0 0,1 0 0 0 0,-1 0 0 0 0,1 0 0 0 0,0 0-1 0 0,-1 0 1 0 0,1 0 0 0 0,-1 0 0 0 0,1-1 0 0 0,-1 1 0 0 0,1 0 0 0 0,38-4 141 0 0,74-15-1847 0 0,-105 29-5200 0 0,-18 13-8768 0 0,10-23 15314 0 0,-2 5-2361 0 0</inkml:trace>
  <inkml:trace contextRef="#ctx0" brushRef="#br0" timeOffset="-165411.321">4185 1844 112 0 0,'0'0'4186'0'0,"0"0"-1453"0"0,0 0-567 0 0,0 0-110 0 0,0 0-50 0 0,0 0-108 0 0,0 0-218 0 0,0 0-265 0 0,0 0-236 0 0,0 0-186 0 0,0 0-167 0 0,0 0-155 0 0,2 4-127 0 0,-2-2-528 0 0,1-1 0 0 0,-1 1 1 0 0,1-1-1 0 0,0 0 0 0 0,0 1 0 0 0,-1-1 1 0 0,1 0-1 0 0,0 0 0 0 0,0 0 1 0 0,0 1-1 0 0,1-1 0 0 0,-1 0 0 0 0,0 0 1 0 0,0 0-1 0 0,0-1 0 0 0,1 1 0 0 0,-1 0 1 0 0,1 0-1 0 0,-1-1 0 0 0,0 1 0 0 0,1-1 1 0 0,-1 1-1 0 0,1-1 0 0 0,-1 0 1 0 0,1 1-1 0 0,-1-1 0 0 0,1 0 0 0 0,-1 0 1 0 0,1 0-1 0 0,0 0 0 0 0,-1 0 0 0 0,1-1 1 0 0,-1 1-1 0 0,1 0 0 0 0,-1-1 1 0 0,1 1-1 0 0,-1-1 0 0 0,0 1 0 0 0,1-1 1 0 0,0 0-17 0 0,5 0-733 0 0,3-1-1618 0 0,-3 1-2618 0 0,-2 0-5797 0 0</inkml:trace>
  <inkml:trace contextRef="#ctx0" brushRef="#br0" timeOffset="-164948.569">5702 1804 20940 0 0,'0'0'647'0'0,"0"0"83"0"0,0 0 154 0 0,0 0 211 0 0,0 0 60 0 0,0 0-136 0 0,0 0-230 0 0,0 0-222 0 0,0 0-111 0 0,0 0-111 0 0,0 0-90 0 0,0 0-23 0 0,0 0-77 0 0,0-1-1749 0 0,0-3 5256 0 0,0 2-5154 0 0,0 0-4853 0 0,0 2-6878 0 0,0 0 2946 0 0</inkml:trace>
  <inkml:trace contextRef="#ctx0" brushRef="#br0" timeOffset="-159113.421">6570 1915 17780 0 0,'0'0'808'0'0,"0"0"-255"0"0,0 0-119 0 0,0 0 246 0 0,0 0 260 0 0,0 0 175 0 0,0 0 21 0 0,0 0-207 0 0,0 0-193 0 0,0 0-156 0 0,0 0-177 0 0,0 0-114 0 0,-4 0-78 0 0,-14 1-21 0 0,259-13 3330 0 0,128 15-3122 0 0,-24 1-492 0 0,-223-18 355 0 0,-123 9-5225 0 0,-4 3-6195 0 0,3 2-474 0 0</inkml:trace>
  <inkml:trace contextRef="#ctx0" brushRef="#br0" timeOffset="-160696.678">7299 1573 15771 0 0,'0'0'1283'0'0,"0"0"-309"0"0,0 0-191 0 0,0 0 14 0 0,0 0 111 0 0,0 0 121 0 0,0 0 28 0 0,0 0-61 0 0,0 0-130 0 0,0 0-171 0 0,0 0-174 0 0,0 0-119 0 0,0 11-53 0 0,-12 90 713 0 0,10-60-1707 0 0,2-41 123 0 0,0 0-145 0 0,-7-26-15769 0 0,4 11 7957 0 0,2 11 7735 0 0</inkml:trace>
  <inkml:trace contextRef="#ctx0" brushRef="#br0" timeOffset="-160181.616">7227 1553 0 0 0,'0'0'3029'0'0,"0"0"62"0"0,0 0-373 0 0,0 0-468 0 0,0 0-329 0 0,0 0-271 0 0,0 0-330 0 0,0 0-377 0 0,0 0-351 0 0,0 0-161 0 0,0 0 19 0 0,0 0 127 0 0,-6-6 899 0 0,61 8 700 0 0,78 3-838 0 0,-96-5-9006 0 0,-15-3 8911 0 0,-19 7 4891 0 0,-5 4-3314 0 0,-10 25-2780 0 0,9-27 840 0 0,1-3-834 0 0,0 0 1 0 0,-1 0-1 0 0,1 0 0 0 0,1 1 0 0 0,-1-1 1 0 0,0 1-1 0 0,1-1 0 0 0,0 1 0 0 0,0-1 1 0 0,0 1-1 0 0,0 0 0 0 0,1-1 0 0 0,-1 1 0 0 0,1 0 1 0 0,0 0-1 0 0,0 0 0 0 0,0-1 0 0 0,0 1 1 0 0,1 0-1 0 0,0 0 0 0 0,0-1 0 0 0,0 1 1 0 0,0-1-1 0 0,0 1 0 0 0,1-1 0 0 0,-1 1 0 0 0,1-1 1 0 0,0 0-1 0 0,0 1 0 0 0,1-1 0 0 0,-1 0 1 0 0,0-1-1 0 0,1 1 0 0 0,0 0 0 0 0,0-1 1 0 0,0 1-1 0 0,0-1 0 0 0,0 0 0 0 0,1 1-46 0 0,8 0-21 0 0,0 0 1 0 0,0 0-1 0 0,1-1 0 0 0,-1 0 1 0 0,1-1-1 0 0,-1-1 0 0 0,1 0 0 0 0,-1-1 1 0 0,6-1 20 0 0,-4-19-5046 0 0,-16 11-445 0 0,-1 2-3874 0 0,1 4 239 0 0</inkml:trace>
  <inkml:trace contextRef="#ctx0" brushRef="#br0" timeOffset="-159941.343">7484 1640 7001 0 0,'0'0'3724'0'0,"0"0"-1388"0"0,0 0-524 0 0,0 0 11 0 0,0 0-98 0 0,0 0-226 0 0,0 0-293 0 0,0 0-282 0 0,0 0-237 0 0,0 0-130 0 0,0 0-71 0 0,0 0-121 0 0,0 0-85 0 0,10-1-80 0 0,80-10-300 0 0,-82 6-1675 0 0,-6 3-2609 0 0,-2-2-5245 0 0,0 4 892 0 0</inkml:trace>
  <inkml:trace contextRef="#ctx0" brushRef="#br0" timeOffset="-159764.448">7532 1499 10226 0 0,'0'0'3038'0'0,"0"0"-733"0"0,0 0-552 0 0,0 0-352 0 0,0 0-240 0 0,0 0-130 0 0,0 0-137 0 0,0 0-133 0 0,0 0-147 0 0,0 0-128 0 0,0 0-98 0 0,0 0-99 0 0,12-3-68 0 0,101-13 163 0 0,-113 16-458 0 0,1 0-1 0 0,-1 0 1 0 0,1 0 0 0 0,-1 0-1 0 0,0 0 1 0 0,1 0-1 0 0,-1 0 1 0 0,1 0 0 0 0,-1 0-1 0 0,0 0 1 0 0,1 0 0 0 0,-1 1-1 0 0,0-1 1 0 0,1 0-1 0 0,-1 0 1 0 0,0 1 0 0 0,1-1-1 0 0,-1 0 1 0 0,0 0 0 0 0,1 1-1 0 0,-1-1 1 0 0,0 0-1 0 0,0 1 1 0 0,1-1 0 0 0,-1 0-1 0 0,0 1 1 0 0,0-1 0 0 0,0 0-1 0 0,0 1 1 0 0,0-1-1 0 0,1 1 1 0 0,-1-1 0 0 0,0 0-1 0 0,0 1 1 0 0,0-1 0 0 0,0 1-1 0 0,0-1 1 0 0,0 0-1 0 0,0 1 1 0 0,0-1 0 0 0,0 1-1 0 0,0-1 1 0 0,-1 0 0 0 0,1 1-1 0 0,0-1 1 0 0,0 1-1 0 0,0-1 1 0 0,0 0 0 0 0,-1 1-1 0 0,1-1 1 0 0,0 0 0 0 0,0 1-1 0 0,0-1 1 0 0,-1 0-1 0 0,1 0 1 0 0,0 1 0 0 0,-1-1-1 0 0,1 0 1 0 0,0 0 0 0 0,-1 1-1 0 0,1-1 1 0 0,0 0 74 0 0,-11 13-11176 0 0,7-9 2011 0 0</inkml:trace>
  <inkml:trace contextRef="#ctx0" brushRef="#br0" timeOffset="-161965.588">6451 1596 6505 0 0,'0'0'1758'0'0,"0"0"-16"0"0,0 0-8 0 0,0 0 59 0 0,0 0-19 0 0,0 0-215 0 0,0 0-299 0 0,0 0-316 0 0,0 0-282 0 0,0 0-242 0 0,0 0-169 0 0,-15 11 813 0 0,8 2-360 0 0,-7 10 3446 0 0,67-84-2681 0 0,18-26-1193 0 0,-71 86-206 0 0,0 1-12 0 0,0 0-1 0 0,0 25 18 0 0,-40 253 988 0 0,44-261-624 0 0,11-43 187 0 0,-9 14-779 0 0,16-33 164 0 0,62-88 7 0 0,-75 163-301 0 0,19 132 286 0 0,-28-162 0 0 0,0 0 1 0 0,-1 0-1 0 0,1-1 0 0 0,0 1 0 0 0,0 0 0 0 0,0-1 1 0 0,0 1-1 0 0,0 0 0 0 0,0-1 0 0 0,0 1 1 0 0,0 0-1 0 0,0-1 0 0 0,0 1 0 0 0,0 0 0 0 0,0-1 1 0 0,0 1-1 0 0,1 0 0 0 0,-1-1 0 0 0,0 1 1 0 0,0 0-1 0 0,0-1 0 0 0,0 1 0 0 0,0 0 0 0 0,1 0 1 0 0,-1-1-1 0 0,0 1 0 0 0,0 0 0 0 0,1 0 1 0 0,-1-1-1 0 0,0 1 0 0 0,0 0 0 0 0,1 0 0 0 0,-1 0 1 0 0,0-1-1 0 0,0 1 0 0 0,1 0 0 0 0,-1 0 1 0 0,0 0-1 0 0,1 0 0 0 0,-1 0 0 0 0,0 0 0 0 0,1 0 1 0 0,-1 0-1 0 0,0-1 0 0 0,1 1 0 0 0,-1 0 1 0 0,0 0-1 0 0,1 1 0 0 0,-1-1 0 0 0,0 0 0 0 0,1 0 1 0 0,-1 0-1 0 0,0 0 0 0 0,1 0 0 0 0,-1 0 1 0 0,0 0-1 0 0,1 0 0 0 0,-1 1 0 0 0,0-1 0 0 0,0 0 1 0 0,1 0-4 0 0,9-40 255 0 0,-9 35-241 0 0,31-133-38 0 0,-34 146-6338 0 0,1 2 1203 0 0,1-3-4197 0 0,0-3-258 0 0</inkml:trace>
  <inkml:trace contextRef="#ctx0" brushRef="#br0" timeOffset="-161633.811">6837 1640 15355 0 0,'0'0'2510'0'0,"0"0"-1198"0"0,0 0-297 0 0,0 0 71 0 0,0 0 107 0 0,0 0-22 0 0,0 0-145 0 0,0 0-209 0 0,0 0-262 0 0,0 0-225 0 0,0 0-169 0 0,0 0-101 0 0,0 0-3 0 0,-6 5 391 0 0,-7 126 71 0 0,12-125-4394 0 0,-3-13-13860 0 0,4 2 13092 0 0,0 1 3281 0 0</inkml:trace>
  <inkml:trace contextRef="#ctx0" brushRef="#br0" timeOffset="-161266.443">6812 1617 0 0 0,'0'0'3030'0'0,"0"0"207"0"0,0 0-278 0 0,0 0-382 0 0,0 0-364 0 0,0 0-408 0 0,0 0-348 0 0,0 0-304 0 0,0 0-221 0 0,0 0-128 0 0,0 0-115 0 0,11-9-78 0 0,33-29-68 0 0,-43 37-494 0 0,1 0 1 0 0,-1 0-1 0 0,1 0 1 0 0,0 0-1 0 0,-1 0 0 0 0,1 0 1 0 0,0 1-1 0 0,0-1 1 0 0,0 0-1 0 0,-1 1 0 0 0,1 0 1 0 0,0-1-1 0 0,0 1 0 0 0,0 0 1 0 0,0 0-1 0 0,0 0 1 0 0,0 0-1 0 0,-1 0 0 0 0,1 0 1 0 0,0 1-1 0 0,0-1 1 0 0,0 1-1 0 0,0-1 0 0 0,-1 1 1 0 0,2 0-50 0 0,5 1 204 0 0,33 14 542 0 0,-41-15-731 0 0,1-1 0 0 0,-1 1 1 0 0,1 0-1 0 0,-1-1 0 0 0,1 1 1 0 0,-1 0-1 0 0,1-1 0 0 0,-1 1 0 0 0,1 0 1 0 0,-1 0-1 0 0,0-1 0 0 0,0 1 1 0 0,1 0-1 0 0,-1 0 0 0 0,0 0 1 0 0,0 0-1 0 0,0-1 0 0 0,0 1 0 0 0,0 0 1 0 0,0 0-1 0 0,0 0 0 0 0,0 0 1 0 0,0-1-1 0 0,0 1 0 0 0,-1 0 1 0 0,1 0-1 0 0,0 0 0 0 0,0-1 1 0 0,-1 1-1 0 0,1 0 0 0 0,-1 0 0 0 0,1-1 1 0 0,-1 1-1 0 0,1 0 0 0 0,-1-1 1 0 0,1 1-1 0 0,-1-1 0 0 0,1 1 1 0 0,-1 0-1 0 0,0-1 0 0 0,1 1 0 0 0,-1-1 1 0 0,0 0-1 0 0,1 1 0 0 0,-1-1 1 0 0,0 0-1 0 0,0 1 0 0 0,0-1-15 0 0,-136 68 436 0 0,137-68-436 0 0,-1 0 0 0 0,1 0 0 0 0,-1 1-1 0 0,0-1 1 0 0,1 0 0 0 0,-1 1 0 0 0,1-1-1 0 0,-1 1 1 0 0,1-1 0 0 0,0 1 0 0 0,-1-1-1 0 0,1 1 1 0 0,-1-1 0 0 0,1 1 0 0 0,0-1-1 0 0,0 1 1 0 0,-1-1 0 0 0,1 1 0 0 0,0 0-1 0 0,0-1 1 0 0,-1 1 0 0 0,1-1 0 0 0,0 1-1 0 0,0 0 1 0 0,0-1 0 0 0,0 1 0 0 0,0 0-1 0 0,0-1 1 0 0,0 1 0 0 0,0 0 0 0 0,0-1-1 0 0,1 1 1 0 0,-1-1 0 0 0,0 1 0 0 0,0 0-1 0 0,0-1 1 0 0,1 1 0 0 0,-1-1 0 0 0,0 1-1 0 0,1 0 1 0 0,-1-1 0 0 0,0 1-1 0 0,1-1 1 0 0,-1 0 0 0 0,1 1 0 0 0,-1-1-1 0 0,1 1 1 0 0,-1-1 0 0 0,1 1 0 0 0,-1-1-1 0 0,1 0 1 0 0,-1 0 0 0 0,1 1 0 0 0,0-1-1 0 0,-1 0 1 0 0,1 0 0 0 0,-1 1 0 0 0,2-1 0 0 0,38 18 43 0 0,-37-17-53 0 0,45 30-1193 0 0,-42-27-4533 0 0,3-3-6699 0 0,-9-1 11449 0 0,4 0-4038 0 0</inkml:trace>
  <inkml:trace contextRef="#ctx0" brushRef="#br0" timeOffset="-160983.259">7066 1566 15563 0 0,'0'0'1074'0'0,"0"0"-231"0"0,0 0-83 0 0,0 0 93 0 0,0 0 141 0 0,0 0 104 0 0,0 0 8 0 0,0 0-123 0 0,0 0-153 0 0,0 0-137 0 0,0 0-126 0 0,0 0-64 0 0,-1 10-30 0 0,-10 156 1764 0 0,10-160-2302 0 0,0 0-658 0 0,1-3-2842 0 0,2-1-2710 0 0,2-2-4035 0 0,-3 0 2671 0 0</inkml:trace>
  <inkml:trace contextRef="#ctx0" brushRef="#br0" timeOffset="-150362.375">384 2661 2280 0 0,'0'0'3729'0'0,"0"0"-899"0"0,0 0-480 0 0,0 0-124 0 0,0 0-179 0 0,0 0-205 0 0,0 0-277 0 0,0 0-244 0 0,0 0-226 0 0,0 0-186 0 0,0 0-133 0 0,-7-1-136 0 0,-34-2 429 0 0,41 3-970 0 0,1 1 0 0 0,-1-1 0 0 0,0 0 0 0 0,1 0 0 0 0,-1 0 1 0 0,1 1-1 0 0,-1-1 0 0 0,0 0 0 0 0,1 1 0 0 0,-1-1 0 0 0,0 0 0 0 0,0 1 1 0 0,1-1-1 0 0,-1 0 0 0 0,0 1 0 0 0,0-1 0 0 0,1 0 0 0 0,-1 1 1 0 0,0-1-1 0 0,0 1 0 0 0,0-1 0 0 0,0 0 0 0 0,0 1 0 0 0,0-1 0 0 0,0 1 1 0 0,1-1-1 0 0,-1 1 0 0 0,0-1 0 0 0,-1 0 0 0 0,1 1 0 0 0,0-1 1 0 0,0 1-1 0 0,0-1 0 0 0,0 1 0 0 0,0-1 0 0 0,0 0 0 0 0,0 1 0 0 0,-1-1 1 0 0,1 1-1 0 0,0-1 0 0 0,0 0 0 0 0,-1 1 0 0 0,1-1-99 0 0,120 3 422 0 0,-119-3-421 0 0,0 1 1 0 0,0-1-1 0 0,-1 1 1 0 0,1-1 0 0 0,0 1-1 0 0,0-1 1 0 0,-1 1-1 0 0,1-1 1 0 0,-1 1 0 0 0,1-1-1 0 0,0 1 1 0 0,-1 0-1 0 0,1-1 1 0 0,-1 1 0 0 0,1 0-1 0 0,-1 0 1 0 0,0 0-1 0 0,1-1 1 0 0,-1 1 0 0 0,0 0-1 0 0,1 0 1 0 0,-1 0-1 0 0,0-1 1 0 0,0 1 0 0 0,0 0-1 0 0,0 0 1 0 0,0 0 0 0 0,0 0-1 0 0,0 0 1 0 0,0 0-1 0 0,0-1 1 0 0,0 1 0 0 0,-1 0-1 0 0,1 0 1 0 0,0 0-1 0 0,0 0 1 0 0,-1-1 0 0 0,1 1-1 0 0,-1 0 1 0 0,1 0-1 0 0,-1-1 1 0 0,1 1 0 0 0,-1 0-1 0 0,1-1 1 0 0,-1 1-1 0 0,1 0 1 0 0,-1-1 0 0 0,0 1-1 0 0,1-1 1 0 0,-1 1-2 0 0,-36 34 96 0 0,35-33-94 0 0,-29 22 14 0 0,22-18-8 0 0,0 1-1 0 0,0-1 1 0 0,0 2-1 0 0,1-1 1 0 0,0 1-1 0 0,0 1 1 0 0,1-1-1 0 0,0 1 1 0 0,1 0-1 0 0,-1 2-7 0 0,7-10 3 0 0,0 0 0 0 0,-1 1 0 0 0,1-1-1 0 0,0 0 1 0 0,0 0 0 0 0,0 0 0 0 0,0 0 0 0 0,0 0 0 0 0,0 0 0 0 0,0 1-1 0 0,1-1 1 0 0,-1 0 0 0 0,0 0 0 0 0,0 0 0 0 0,1 0 0 0 0,-1 0 0 0 0,1 0-1 0 0,-1 0 1 0 0,1 0 0 0 0,0 0 0 0 0,-1 0 0 0 0,1 0 0 0 0,0 0 0 0 0,-1-1-1 0 0,1 1 1 0 0,0 0 0 0 0,0 0 0 0 0,0-1 0 0 0,0 1 0 0 0,0 0 0 0 0,0-1 0 0 0,0 1-1 0 0,0-1 1 0 0,0 1 0 0 0,0-1 0 0 0,0 0 0 0 0,0 0 0 0 0,0 1 0 0 0,0-1-1 0 0,0 0 1 0 0,0 0 0 0 0,1 0 0 0 0,-1 0 0 0 0,0 0 0 0 0,0 0 0 0 0,0 0-1 0 0,1-1-2 0 0,58 0 145 0 0,-7-14-25 0 0,-43 8-8561 0 0,-5 5 1708 0 0,-3 2-4684 0 0</inkml:trace>
  <inkml:trace contextRef="#ctx0" brushRef="#br0" timeOffset="-150006.412">582 2841 12931 0 0,'0'0'1411'0'0,"0"0"-455"0"0,0 0 111 0 0,0 0 257 0 0,0 0 91 0 0,0 0-83 0 0,0 0-250 0 0,0 0-274 0 0,0 0-226 0 0,0 0-158 0 0,0 0-100 0 0,0 0-40 0 0,3 2-9 0 0,-3-2-209 0 0,0-1 1 0 0,0 1-1 0 0,0-1 1 0 0,0 0-1 0 0,0 1 1 0 0,0-1-1 0 0,0 1 1 0 0,0-1 0 0 0,0 1-1 0 0,0-1 1 0 0,0 1-1 0 0,0-1 1 0 0,0 0-1 0 0,0 1 1 0 0,0-1 0 0 0,1 1-1 0 0,-1-1 1 0 0,0 1-1 0 0,0-1 1 0 0,1 1-1 0 0,-1-1 1 0 0,0 1-1 0 0,1 0 1 0 0,-1-1 0 0 0,0 1-1 0 0,1-1 1 0 0,-1 1-1 0 0,1 0 1 0 0,-1-1-1 0 0,1 1 1 0 0,-1 0 0 0 0,1-1-1 0 0,-1 1 1 0 0,1 0-1 0 0,-1 0 1 0 0,1 0-1 0 0,-1 0 1 0 0,1-1 0 0 0,-1 1-1 0 0,1 0 1 0 0,0 0-1 0 0,-1 0 1 0 0,1 0-1 0 0,-1 0 1 0 0,1 0-1 0 0,-1 0 1 0 0,1 0 0 0 0,-1 1-1 0 0,1-1 1 0 0,0 0-1 0 0,-1 0 1 0 0,1 0-1 0 0,-1 0 1 0 0,1 1 0 0 0,-1-1-1 0 0,1 0 1 0 0,-1 1-1 0 0,0-1 1 0 0,1 0-1 0 0,-1 1 1 0 0,1-1-1 0 0,-1 1 1 0 0,0-1 0 0 0,1 0-1 0 0,-1 1 1 0 0,0-1-1 0 0,1 1 1 0 0,-1-1-1 0 0,0 1-66 0 0,0-1 22 0 0,-1-1 0 0 0,0 1-1 0 0,1 0 1 0 0,-1-1 0 0 0,0 1-1 0 0,1 0 1 0 0,-1-1 0 0 0,0 1-1 0 0,0 0 1 0 0,1 0 0 0 0,-1 0-1 0 0,0 0 1 0 0,0 0 0 0 0,0 0-1 0 0,1 0 1 0 0,-1 0-1 0 0,0 0 1 0 0,0 0 0 0 0,1 0-1 0 0,-1 0 1 0 0,0 1 0 0 0,0-1-1 0 0,1 0 1 0 0,-1 1 0 0 0,0-1-1 0 0,1 0 1 0 0,-1 1 0 0 0,0-1-1 0 0,1 1 1 0 0,-1-1-1 0 0,1 1 1 0 0,-1-1 0 0 0,0 1-1 0 0,1-1 1 0 0,-1 1 0 0 0,1 0-1 0 0,0-1 1 0 0,-1 1 0 0 0,1 0-1 0 0,0-1 1 0 0,-1 1 0 0 0,1 0-1 0 0,0 0 1 0 0,0-1-1 0 0,-1 1 1 0 0,1 0 0 0 0,0 0-1 0 0,0 0-21 0 0,0-1 19 0 0,0 0-3 0 0,0 0-73 0 0,0 0-159 0 0,0 0-334 0 0,0 0-649 0 0,0 0-1957 0 0,0 0-4982 0 0,0 0-4634 0 0</inkml:trace>
  <inkml:trace contextRef="#ctx0" brushRef="#br0" timeOffset="-139324.511">3940 2648 9442 0 0,'0'0'2032'0'0,"0"0"-530"0"0,0 0-160 0 0,0 0 155 0 0,0 0 33 0 0,0 0-147 0 0,0 0-241 0 0,0 0-217 0 0,0 0-129 0 0,0 0-116 0 0,0 0-83 0 0,0 0-57 0 0,0 0-28 0 0,-4-9-5 0 0,-17-28-54 0 0,20 36-413 0 0,0 0 1 0 0,-1-1-1 0 0,1 1 1 0 0,-1 0-1 0 0,1 0 1 0 0,-1 0-1 0 0,1 0 1 0 0,-1 1-1 0 0,0-1 1 0 0,1 0-1 0 0,-1 1 1 0 0,0-1-1 0 0,0 1 0 0 0,0-1 1 0 0,1 1-1 0 0,-1 0 1 0 0,0 0-1 0 0,0 0 1 0 0,0 0-1 0 0,0 0 1 0 0,1 0-1 0 0,-1 1 1 0 0,0-1-1 0 0,0 0 0 0 0,0 1 1 0 0,1-1-1 0 0,-1 1 1 0 0,0 0-41 0 0,-1 0 57 0 0,-4 1-9 0 0,0 0 0 0 0,1 0 1 0 0,-1 0-1 0 0,1 1 0 0 0,0 0 1 0 0,-1 1-1 0 0,2-1 1 0 0,-1 1-1 0 0,0 0 0 0 0,1 1 1 0 0,-1-1-1 0 0,1 1 0 0 0,0 0 1 0 0,1 1-1 0 0,0-1 1 0 0,-1 1-1 0 0,2 0 0 0 0,-1 0 1 0 0,1 0-1 0 0,-1 0 0 0 0,2 1 1 0 0,-2 3-49 0 0,4-8 4 0 0,0-1-1 0 0,0 1 1 0 0,0-1 0 0 0,1 1 0 0 0,-1-1 0 0 0,0 1 0 0 0,1-1-1 0 0,0 1 1 0 0,-1-1 0 0 0,1 0 0 0 0,0 1 0 0 0,-1-1-1 0 0,1 0 1 0 0,0 0 0 0 0,0 0 0 0 0,0 1 0 0 0,0-1 0 0 0,0 0-1 0 0,1 0 1 0 0,-1 0 0 0 0,0-1 0 0 0,0 1 0 0 0,1 0-1 0 0,-1 0 1 0 0,0-1 0 0 0,1 1 0 0 0,-1 0 0 0 0,1-1 0 0 0,-1 0-1 0 0,0 1 1 0 0,1-1 0 0 0,-1 0 0 0 0,1 0 0 0 0,-1 0 0 0 0,1 0-1 0 0,-1 0 1 0 0,1 0 0 0 0,0 0 0 0 0,0 0-4 0 0,61-15 315 0 0,-60 14-269 0 0,1-1 1 0 0,0 0-1 0 0,-1 0 0 0 0,1-1 1 0 0,-1 1-1 0 0,0-1 0 0 0,0 0 1 0 0,0 0-1 0 0,0 0 0 0 0,0 0 1 0 0,0 0-1 0 0,-1-1 0 0 0,0 1 1 0 0,0-1-1 0 0,0 1 0 0 0,0-1 1 0 0,0 0-1 0 0,-1 0 0 0 0,1 0 1 0 0,-1-1-47 0 0,-1 5 65 0 0,0 0-38 0 0,0 0-34 0 0,5 25-273 0 0,-3-23 218 0 0,-1-1 0 0 0,1 1 0 0 0,0 0 0 0 0,0 0 0 0 0,0-1 0 0 0,0 1 0 0 0,0-1 0 0 0,0 1-1 0 0,0-1 1 0 0,1 0 0 0 0,-1 0 0 0 0,0 0 0 0 0,1 0 0 0 0,-1-1 0 0 0,0 1 0 0 0,1-1 0 0 0,-1 1 0 0 0,1-1 0 0 0,-1 0 0 0 0,1 0 0 0 0,-1 0 0 0 0,1 0 0 0 0,-1 0-1 0 0,1 0 1 0 0,-1-1 0 0 0,2 0 62 0 0,62-24-5075 0 0,-29-23-265 0 0,-20-47 4984 0 0,-11 41 1783 0 0,-5 47-1569 0 0,4-20 4980 0 0,-10 44-1087 0 0,-7 23-3172 0 0,3 2 1 0 0,1-1-1 0 0,2 1 1 0 0,0 42-580 0 0,10-70-2333 0 0,5-36-3760 0 0,-4 10 4827 0 0,11-19-3997 0 0,5 6 3500 0 0,-20 23 1920 0 0,0 1 1 0 0,0 0-1 0 0,1 0 0 0 0,-1 1 0 0 0,0-1 1 0 0,1 0-1 0 0,-1 0 0 0 0,1 1 0 0 0,-1-1 0 0 0,1 1 1 0 0,-1-1-1 0 0,1 1 0 0 0,-1 0 0 0 0,1-1 0 0 0,0 1 1 0 0,-1 0-1 0 0,1 0 0 0 0,-1 0 0 0 0,1 0 0 0 0,0 1 1 0 0,-1-1-1 0 0,1 0 0 0 0,-1 1 0 0 0,1-1 0 0 0,-1 1 1 0 0,1-1-1 0 0,-1 1 0 0 0,1 0 0 0 0,-1-1 1 0 0,1 1-1 0 0,-1 0 0 0 0,0 0 0 0 0,0 0 0 0 0,1 0 1 0 0,-1 0-1 0 0,0 0 0 0 0,0 1 0 0 0,0-1 0 0 0,0 1-157 0 0,1-1 131 0 0,-1 0 0 0 0,1 1 0 0 0,-1-1 0 0 0,1 1 0 0 0,-1-1 0 0 0,0 1 0 0 0,1 0 0 0 0,-1 0 0 0 0,0-1 0 0 0,0 1 0 0 0,0 0-1 0 0,-1 0 1 0 0,1 0 0 0 0,0 0 0 0 0,-1 0 0 0 0,1 0 0 0 0,-1 0 0 0 0,0 0 0 0 0,1 0 0 0 0,-1 1 0 0 0,0-1 0 0 0,0 0 0 0 0,-1 0 0 0 0,1 0-1 0 0,0 0 1 0 0,-1 0 0 0 0,1 0 0 0 0,-1 0 0 0 0,0 0 0 0 0,1 0 0 0 0,-1 0 0 0 0,0 0 0 0 0,0 0 0 0 0,0-1 0 0 0,-1 1 0 0 0,1 0 0 0 0,0-1-1 0 0,-1 1 1 0 0,1-1 0 0 0,-1 1 0 0 0,1-1 0 0 0,-1 0 0 0 0,0 1 0 0 0,0-1 0 0 0,1 0 0 0 0,-1 0 0 0 0,0 0 0 0 0,0-1 0 0 0,0 1 0 0 0,0 0-1 0 0,0-1 1 0 0,0 1 0 0 0,-1-1-131 0 0,-70 13 106 0 0,82-35-4695 0 0,6 9-862 0 0,-4 5-1586 0 0,-4 3-481 0 0</inkml:trace>
  <inkml:trace contextRef="#ctx0" brushRef="#br0" timeOffset="-139060.916">4379 2455 12755 0 0,'0'0'2639'0'0,"0"0"-853"0"0,0 0-409 0 0,0 0-118 0 0,0 0-83 0 0,0 0-111 0 0,0 0-152 0 0,0 0-259 0 0,0 0-209 0 0,0 0-73 0 0,0 0-6 0 0,0 0 71 0 0,0 0 42 0 0,0 7-10 0 0,-36 178 2093 0 0,34-176-3421 0 0,-1 18 2124 0 0,4-17-3099 0 0,5-2-4943 0 0,5-5-7329 0 0,-9-3 7663 0 0</inkml:trace>
  <inkml:trace contextRef="#ctx0" brushRef="#br0" timeOffset="-138625.392">4421 2625 4417 0 0,'0'0'1698'0'0,"0"0"-362"0"0,0 0-2 0 0,0 0 117 0 0,0 0 76 0 0,0 0 64 0 0,0 0-34 0 0,0 0-74 0 0,0 0-109 0 0,0 0-157 0 0,0 0-172 0 0,0 0-205 0 0,0 0-147 0 0,7 3-115 0 0,59 5 1051 0 0,-60-10-1483 0 0,56-17 1074 0 0,-60 19-1199 0 0,-1-1-1 0 0,0 1 1 0 0,0-1 0 0 0,0 1 0 0 0,0-1 0 0 0,0 1 0 0 0,0-1 0 0 0,0 0 0 0 0,-1 1 0 0 0,1-1 0 0 0,0 0 0 0 0,0 0 0 0 0,0 0 0 0 0,-1 1 0 0 0,1-1 0 0 0,0 0 0 0 0,-1 0 0 0 0,1 0 0 0 0,-1 0 0 0 0,1 0 0 0 0,-1-1 0 0 0,0 1 0 0 0,1 0-1 0 0,-1 0 1 0 0,0 0 0 0 0,0 0 0 0 0,0 0 0 0 0,0 0 0 0 0,0-1 0 0 0,0 1 0 0 0,0 0 0 0 0,0 0 0 0 0,0 0 0 0 0,0 0 0 0 0,-1 0 0 0 0,1 0 0 0 0,0 0 0 0 0,-1-1 0 0 0,1 1 0 0 0,-1 0 0 0 0,1 0 0 0 0,-1 0 0 0 0,0 1 0 0 0,1-1 0 0 0,-1 0-1 0 0,0 0 1 0 0,0 0 0 0 0,1 0 0 0 0,-1 1 0 0 0,0-1 0 0 0,0 0-21 0 0,-2-1 11 0 0,1 0 1 0 0,0 0-1 0 0,-1 1 0 0 0,0-1 0 0 0,1 1 1 0 0,-1-1-1 0 0,0 1 0 0 0,0 0 0 0 0,1 0 0 0 0,-1 0 1 0 0,0 0-1 0 0,0 1 0 0 0,0-1 0 0 0,0 1 0 0 0,0 0 1 0 0,0 0-1 0 0,0 0 0 0 0,0 0 0 0 0,0 0 0 0 0,0 1 1 0 0,0-1-1 0 0,0 1 0 0 0,0 0 0 0 0,0 0 0 0 0,0 0 1 0 0,0 0-1 0 0,0 1 0 0 0,1-1 0 0 0,-1 1 0 0 0,1-1 1 0 0,-2 2-12 0 0,-3 1 38 0 0,1 0 0 0 0,1 1 1 0 0,-1-1-1 0 0,0 1 0 0 0,1 0 0 0 0,0 1 1 0 0,1-1-1 0 0,-1 1 0 0 0,1 0 1 0 0,0 0-1 0 0,0 0 0 0 0,-2 7-38 0 0,5-11 30 0 0,0 0 0 0 0,0 0 0 0 0,1 0 0 0 0,-1 1 0 0 0,1-1 0 0 0,0 0-1 0 0,-1 0 1 0 0,1 1 0 0 0,0-1 0 0 0,0 0 0 0 0,1 1 0 0 0,-1-1 0 0 0,0 0 0 0 0,1 0 0 0 0,-1 1 0 0 0,1-1-1 0 0,0 0 1 0 0,0 0 0 0 0,0 0 0 0 0,0 0 0 0 0,0 0 0 0 0,0 0 0 0 0,0 0 0 0 0,1 0 0 0 0,-1-1 0 0 0,1 1-1 0 0,-1 0 1 0 0,1-1 0 0 0,0 1 0 0 0,0-1 0 0 0,0 0 0 0 0,0 1 0 0 0,0-1 0 0 0,0 0 0 0 0,0 0 0 0 0,0 0 0 0 0,0-1-1 0 0,0 1 1 0 0,0 0 0 0 0,1-1 0 0 0,-1 0 0 0 0,0 1 0 0 0,0-1 0 0 0,1 0 0 0 0,-1 0-30 0 0,70 1 771 0 0,-34-11-754 0 0,-30 0 277 0 0,-8 5-2748 0 0,0 1-3111 0 0,-2 0-4610 0 0,1 3-1070 0 0</inkml:trace>
  <inkml:trace contextRef="#ctx0" brushRef="#br0" timeOffset="-140951.309">3079 2512 760 0 0,'0'0'1746'0'0,"0"0"221"0"0,0 0 201 0 0,0 0 273 0 0,2-10 149 0 0,0-7-1403 0 0,1-6 303 0 0,0 10 8135 0 0,-16 42-9172 0 0,1 0 0 0 0,1 1 0 0 0,2 0 0 0 0,1 0-1 0 0,1 1 1 0 0,2 0 0 0 0,1 0 0 0 0,1 8-453 0 0,1-32 712 0 0,3-35-644 0 0,2 22-93 0 0,0 0 0 0 0,0 0 1 0 0,0 0-1 0 0,1 0 1 0 0,0 0-1 0 0,0 1 0 0 0,0 0 1 0 0,1 0-1 0 0,-1 0 0 0 0,1 0 1 0 0,1 1-1 0 0,-1-1 1 0 0,4-1 24 0 0,-7 5-3 0 0,1-1 1 0 0,-1 1-1 0 0,1 0 1 0 0,-1 0-1 0 0,0 0 1 0 0,1 0-1 0 0,0 0 1 0 0,-1 0-1 0 0,1 1 1 0 0,-1-1-1 0 0,1 1 1 0 0,0 0-1 0 0,0 0 1 0 0,-1 0 0 0 0,1 0-1 0 0,0 0 1 0 0,-1 1-1 0 0,1-1 1 0 0,0 1-1 0 0,-1 0 1 0 0,1 0-1 0 0,-1 0 1 0 0,1 0-1 0 0,-1 0 1 0 0,0 0-1 0 0,1 1 1 0 0,-1-1-1 0 0,0 1 1 0 0,0-1 0 0 0,0 1-1 0 0,0 0 1 0 0,0 0-1 0 0,0 0 1 0 0,1 1 2 0 0,-1 0 11 0 0,-1-1 0 0 0,1 1 0 0 0,0 0 0 0 0,-1 0 0 0 0,0 0 0 0 0,1-1 0 0 0,-1 1 0 0 0,0 0 0 0 0,0 0 0 0 0,-1 1 0 0 0,1-1 0 0 0,-1 0 0 0 0,0 0 0 0 0,1 0 0 0 0,-1 0 0 0 0,-1 0 1 0 0,1 0-1 0 0,0 1 0 0 0,-1-1 0 0 0,1 0 0 0 0,-1 0 0 0 0,0 0 0 0 0,0 0 0 0 0,0 0 0 0 0,-1 0 0 0 0,1-1 0 0 0,-1 1 0 0 0,1 0 0 0 0,-1-1 0 0 0,0 1 0 0 0,0-1 0 0 0,0 1 0 0 0,-1-1 0 0 0,1 0 0 0 0,0 0 0 0 0,-1 0 1 0 0,1 0-1 0 0,-1-1 0 0 0,0 1 0 0 0,0-1 0 0 0,1 1 0 0 0,-1-1 0 0 0,0 0 0 0 0,0 0 0 0 0,0 0 0 0 0,0 0 0 0 0,0-1 0 0 0,-1 1 0 0 0,1-1-11 0 0,-4 2 23 0 0,0 1 1 0 0,0-1-1 0 0,0 0 0 0 0,-1-1 1 0 0,1 0-1 0 0,-1 0 0 0 0,1-1 0 0 0,-1 0 1 0 0,1 0-1 0 0,0 0 0 0 0,-1-1 1 0 0,1 0-1 0 0,-1-1-23 0 0,7 2-26 0 0,1-1 0 0 0,-1 1 0 0 0,0 0-1 0 0,1-1 1 0 0,-1 1 0 0 0,1-1 0 0 0,-1 1 0 0 0,1-1 0 0 0,-1 1 0 0 0,1-1 0 0 0,-1 1 0 0 0,1-1 0 0 0,-1 1-1 0 0,1-1 1 0 0,0 0 0 0 0,-1 1 0 0 0,1-1 0 0 0,0 0 0 0 0,0 1 0 0 0,-1-1 0 0 0,1 0 0 0 0,0 0 0 0 0,0 1 0 0 0,0-1-1 0 0,0 0 1 0 0,0 1 0 0 0,0-1 0 0 0,0 0 0 0 0,0 0 0 0 0,0 1 0 0 0,0-1 0 0 0,0 0 0 0 0,1 1 0 0 0,-1-1 0 0 0,0 0-1 0 0,1 1 1 0 0,-1-1 0 0 0,0 0 0 0 0,1 1 0 0 0,-1-1 0 0 0,0 0 0 0 0,1 1 0 0 0,-1-1 0 0 0,1 1 0 0 0,-1-1-1 0 0,1 1 1 0 0,0-1 0 0 0,-1 1 0 0 0,1 0 0 0 0,-1-1 0 0 0,1 1 0 0 0,0 0 26 0 0,32-25-3987 0 0,7 9-3780 0 0,-13 8-3110 0 0,-20 6 6048 0 0</inkml:trace>
  <inkml:trace contextRef="#ctx0" brushRef="#br0" timeOffset="-140540.287">3193 2685 2729 0 0,'0'0'2651'0'0,"0"0"-780"0"0,0 0-251 0 0,0 0 93 0 0,0 0 19 0 0,0 0-24 0 0,0 0-130 0 0,0 0-146 0 0,0 0-118 0 0,0 0-127 0 0,0 0-102 0 0,0 0-131 0 0,0 0-129 0 0,8 3-99 0 0,74 8 1085 0 0,53-43-472 0 0,-135 31-1319 0 0,1 1 1 0 0,0 0-1 0 0,-1 0 0 0 0,1-1 1 0 0,-1 1-1 0 0,1 0 0 0 0,0-1 1 0 0,-1 1-1 0 0,1-1 1 0 0,-1 1-1 0 0,1-1 0 0 0,-1 1 1 0 0,1-1-1 0 0,-1 1 0 0 0,0-1 1 0 0,1 1-1 0 0,-1-1 0 0 0,0 0 1 0 0,1 1-1 0 0,-1-1 0 0 0,0 1 1 0 0,0-1-1 0 0,0 0 1 0 0,1 1-1 0 0,-1-1 0 0 0,0 0 1 0 0,0 1-1 0 0,0-1 0 0 0,0 0 1 0 0,0 1-1 0 0,0-1 0 0 0,0 0 1 0 0,-1 0-1 0 0,1 1 1 0 0,0-1-1 0 0,0 1 0 0 0,0-1 1 0 0,-1 0-1 0 0,1 1 0 0 0,0-1 1 0 0,-1 0-1 0 0,1 1 0 0 0,0-1 1 0 0,-1 1-1 0 0,1-1 0 0 0,-1 1 1 0 0,1-1-1 0 0,-1 1 1 0 0,1-1-1 0 0,-1 1 0 0 0,1 0 1 0 0,-1-1-1 0 0,0 1 0 0 0,1 0 1 0 0,-1-1-1 0 0,0 1-20 0 0,-35-17 78 0 0,32 16-76 0 0,-1 0 0 0 0,0 1 0 0 0,1 0 0 0 0,-1 0 0 0 0,0 0 0 0 0,1 1 0 0 0,-1-1 0 0 0,1 1 0 0 0,-1 0 0 0 0,1 0 0 0 0,-1 1 0 0 0,1-1 0 0 0,0 1 0 0 0,0 0 0 0 0,0 0 0 0 0,0 0 0 0 0,0 1 0 0 0,0 0 0 0 0,0-1 0 0 0,1 1 0 0 0,-1 1 0 0 0,1-1 0 0 0,0 0 0 0 0,0 1 0 0 0,0 0 0 0 0,1-1 0 0 0,-1 1 0 0 0,1 0 0 0 0,0 0 0 0 0,0 1 0 0 0,0-1 0 0 0,0 0 0 0 0,1 1 0 0 0,0-1 0 0 0,0 2-2 0 0,3-2 37 0 0,1 0 0 0 0,0 0-1 0 0,0 0 1 0 0,0-1 0 0 0,0 1-1 0 0,1-1 1 0 0,-1 0 0 0 0,1 0 0 0 0,0 0-1 0 0,0-1 1 0 0,0 1 0 0 0,0-1-1 0 0,0 0 1 0 0,1 0 0 0 0,-1 0-1 0 0,1-1 1 0 0,-1 1 0 0 0,1-1 0 0 0,-1 0-1 0 0,1 0 1 0 0,0-1 0 0 0,0 0-1 0 0,-1 0 1 0 0,1 0 0 0 0,3 0-37 0 0,80-14 10 0 0,-71 6-5316 0 0,0-3-5415 0 0,-13 9-959 0 0</inkml:trace>
  <inkml:trace contextRef="#ctx0" brushRef="#br0" timeOffset="-143854.619">1688 2754 16412 0 0,'0'0'886'0'0,"0"0"-415"0"0,0 0-188 0 0,0 0 65 0 0,0 0 165 0 0,0 0 196 0 0,0 0 101 0 0,0 0-17 0 0,0 0-116 0 0,0 0-161 0 0,0 0-122 0 0,0 0-98 0 0,11-10-54 0 0,32-32-8 0 0,-15 12 1485 0 0,-73 29-1651 0 0,37 2-77 0 0,0 0-1 0 0,0 1 1 0 0,0 0 0 0 0,0 0 0 0 0,1 1-1 0 0,-1 0 1 0 0,1 0 0 0 0,-1 1 0 0 0,1 0-1 0 0,0 0 1 0 0,1 1 0 0 0,-1 0 0 0 0,1 0-1 0 0,-1 1 10 0 0,6-4 1 0 0,1 0-1 0 0,-1 0 0 0 0,1 0 0 0 0,-1 0 1 0 0,1 0-1 0 0,0 0 0 0 0,0 1 1 0 0,0-1-1 0 0,0 0 0 0 0,0 0 0 0 0,0 0 1 0 0,0 0-1 0 0,1 1 0 0 0,-1-1 0 0 0,1 0 1 0 0,0 0-1 0 0,0 0 0 0 0,-1 0 0 0 0,1 0 1 0 0,0 0-1 0 0,1 0 0 0 0,-1-1 1 0 0,0 1-1 0 0,0 0 0 0 0,1-1 0 0 0,-1 1 1 0 0,1-1-1 0 0,0 1 0 0 0,-1-1 0 0 0,1 1 1 0 0,0-1-1 0 0,0 0 0 0 0,0 0 0 0 0,0 0 1 0 0,0 0-1 0 0,0-1 0 0 0,0 1 0 0 0,0 0 1 0 0,0-1-1 0 0,0 1 0 0 0,0-1 1 0 0,1 0-1 0 0,-1 0 0 0 0,0 0 0 0 0,29 18 54 0 0,-32-16-3 0 0,1-1 0 0 0,-1 1 0 0 0,0-1 0 0 0,0 0 0 0 0,1 1 0 0 0,-1-1 0 0 0,0 0 0 0 0,0 0 0 0 0,0 0 0 0 0,-1 1 0 0 0,1-1 0 0 0,0 0 0 0 0,0 0 0 0 0,-1-1 0 0 0,1 1 0 0 0,0 0 0 0 0,-1 0 0 0 0,1-1 0 0 0,-1 1 0 0 0,1-1 0 0 0,-1 1 0 0 0,1-1 0 0 0,-1 1 0 0 0,1-1 0 0 0,-1 0 0 0 0,1 0 0 0 0,-1 0 0 0 0,1 0 0 0 0,-1 0 0 0 0,0 0 0 0 0,0-1-51 0 0,1 2 16 0 0,-72 3 255 0 0,88-21-7462 0 0,-8 12 567 0 0,-2 1-4704 0 0</inkml:trace>
  <inkml:trace contextRef="#ctx0" brushRef="#br0" timeOffset="-142604.39">1928 2481 18108 0 0,'0'0'1089'0'0,"0"0"-91"0"0,0 0-40 0 0,0 0-61 0 0,0 0-75 0 0,0 0-129 0 0,0 0-178 0 0,0 0-155 0 0,0 0-43 0 0,0 0 34 0 0,0 0 41 0 0,0 0 26 0 0,1 6-44 0 0,2 11-249 0 0,-2 1 0 0 0,0-1 0 0 0,-1 1 0 0 0,0 0 0 0 0,-2-1 0 0 0,0 1 0 0 0,-1-1 0 0 0,0 0 0 0 0,-2 0 0 0 0,0 0 0 0 0,-1 0 0 0 0,0-1 0 0 0,-8 13-125 0 0,-14 5 457 0 0,28-34-402 0 0,0 0 5 0 0,0 0 41 0 0,2-7-71 0 0,0 0 0 0 0,1 0 0 0 0,0 0 0 0 0,0 0 0 0 0,0 1 0 0 0,1-1 1 0 0,0 1-1 0 0,0 0 0 0 0,1 0 0 0 0,0 1 0 0 0,0-1 0 0 0,0 1 0 0 0,4-3-30 0 0,-8 7-2 0 0,-1 0-1 0 0,1 0 1 0 0,0-1 0 0 0,-1 1 0 0 0,1 0 0 0 0,0 0-1 0 0,0 0 1 0 0,0 1 0 0 0,0-1 0 0 0,0 0 0 0 0,0 0-1 0 0,0 0 1 0 0,0 1 0 0 0,0-1 0 0 0,0 0 0 0 0,0 1-1 0 0,1-1 1 0 0,-1 1 0 0 0,0 0 0 0 0,0-1 0 0 0,1 1-1 0 0,-1 0 1 0 0,0 0 0 0 0,0-1 0 0 0,1 1 0 0 0,-1 0-1 0 0,0 0 1 0 0,1 1 0 0 0,-1-1 0 0 0,0 0 0 0 0,0 0-1 0 0,1 1 1 0 0,-1-1 0 0 0,0 0 0 0 0,0 1 0 0 0,0 0-1 0 0,1-1 1 0 0,-1 1 0 0 0,0 0 0 0 0,0-1 0 0 0,0 1-1 0 0,0 0 1 0 0,0 0 0 0 0,0 0 0 0 0,0 0 0 0 0,-1 0-1 0 0,1 0 1 0 0,0 0 0 0 0,0 0 0 0 0,-1 0 0 0 0,1 0-1 0 0,-1 0 1 0 0,1 0 0 0 0,-1 1 0 0 0,1-1 0 0 0,-1 0-1 0 0,0 0 1 0 0,0 1 0 0 0,1-1 0 0 0,-1 1 2 0 0,1 3-47 0 0,0 0 0 0 0,0 0 0 0 0,1 0 0 0 0,0 0 0 0 0,0-1 0 0 0,0 1 0 0 0,0-1 0 0 0,1 1 0 0 0,0-1 0 0 0,0 0 0 0 0,0 0 0 0 0,0 0 0 0 0,1 0 0 0 0,-1-1 0 0 0,1 1 1 0 0,0-1-1 0 0,0 0 0 0 0,1 0 0 0 0,2 1 47 0 0,42-22-5816 0 0,3-50 3951 0 0,-52 67 1942 0 0,13-27 133 0 0,-9 9 2795 0 0,-30 36-1033 0 0,22-15-1930 0 0,1 0 0 0 0,-1 1-1 0 0,1-1 1 0 0,0 1 0 0 0,0 0 0 0 0,0 0-1 0 0,0 0 1 0 0,0 1 0 0 0,1-1 0 0 0,-1 0-1 0 0,1 1 1 0 0,0 0 0 0 0,0 0 0 0 0,0-1-1 0 0,1 1 1 0 0,-1 0 0 0 0,1 0 0 0 0,0 0-1 0 0,0 1 1 0 0,0-1 0 0 0,1 0 0 0 0,0 0-1 0 0,-1 2-41 0 0,4-4 19 0 0,-1 0-1 0 0,0 0 1 0 0,1 0-1 0 0,-1 0 1 0 0,1 0 0 0 0,0-1-1 0 0,-1 1 1 0 0,1-1-1 0 0,0 0 1 0 0,0 0-1 0 0,0 0 1 0 0,0 0-1 0 0,0 0 1 0 0,0-1-1 0 0,0 0 1 0 0,0 1-1 0 0,0-1 1 0 0,0 0-1 0 0,0 0 1 0 0,0-1 0 0 0,0 1-1 0 0,0-1 1 0 0,2 0-19 0 0,2 1 57 0 0,62-20 204 0 0,-67 19-256 0 0,-1 1 0 0 0,0-1 1 0 0,0 0-1 0 0,0 0 0 0 0,0 1 1 0 0,0-1-1 0 0,0 0 0 0 0,0 0 1 0 0,0 0-1 0 0,0 0 0 0 0,-1 0 1 0 0,1 0-1 0 0,0 0 0 0 0,0 0 1 0 0,-1-1-1 0 0,1 1 0 0 0,-1 0 1 0 0,1 0-1 0 0,-1-1 0 0 0,0 1 1 0 0,1 0-1 0 0,-1 0 0 0 0,0-1 1 0 0,0 1-1 0 0,0 0 0 0 0,0-1 1 0 0,0 1-1 0 0,0 0 0 0 0,0-1 1 0 0,0 1-1 0 0,-1 0 0 0 0,1-1 1 0 0,-1 1-1 0 0,1 0 0 0 0,-1 0 1 0 0,1 0-1 0 0,-1-1 0 0 0,1 1 1 0 0,-1 0-1 0 0,0 0 0 0 0,0 0 1 0 0,0 0-1 0 0,1 0 0 0 0,-1 0 1 0 0,0 0-1 0 0,0 0 0 0 0,0 1 1 0 0,-1-1-1 0 0,1 0 0 0 0,-1 0-5 0 0,-3-3-12 0 0,0 1 0 0 0,0 0 0 0 0,0 0 0 0 0,0 0 0 0 0,0 0 0 0 0,-1 1 0 0 0,1 0 0 0 0,-1 0 0 0 0,0 0 0 0 0,1 1 0 0 0,-1 0 0 0 0,0 0 0 0 0,0 1 0 0 0,0-1 0 0 0,0 1 0 0 0,0 0 0 0 0,-2 1 12 0 0,24 10-351 0 0,140-24 305 0 0,-157 45 326 0 0,-2-21-200 0 0,2-8-76 0 0,0 0 0 0 0,-1 0 0 0 0,1 0 0 0 0,1-1 0 0 0,-1 1 0 0 0,0 0 0 0 0,1 0 0 0 0,0 0 0 0 0,-1 0 1 0 0,1 0-1 0 0,0 0 0 0 0,1 0 0 0 0,-1 0 0 0 0,1 0 0 0 0,-1 0 0 0 0,1 0 0 0 0,0 0 0 0 0,0 0 0 0 0,1 1-4 0 0,1-3 37 0 0,0 0-1 0 0,1-1 0 0 0,-1 1 1 0 0,0-1-1 0 0,1 0 1 0 0,-1 0-1 0 0,1-1 0 0 0,-1 1 1 0 0,0 0-1 0 0,1-1 1 0 0,-1 0-1 0 0,0 0 0 0 0,0 0 1 0 0,1 0-1 0 0,-1-1 0 0 0,0 1 1 0 0,0-1-1 0 0,0 0 1 0 0,-1 0-1 0 0,1 0 0 0 0,0 0 1 0 0,-1 0-37 0 0,0 1 18 0 0,6-5 8 0 0,0-1 1 0 0,-1 1-1 0 0,0-1 1 0 0,0-1-1 0 0,0 1 0 0 0,-1-1 1 0 0,0-1-1 0 0,0 1 1 0 0,-1-1-1 0 0,1-3-26 0 0,1 1 35 0 0,-13 55-211 0 0,13 6-1140 0 0,28-44-6297 0 0,-24-10 2556 0 0,0-1-3966 0 0,-8 3 3743 0 0</inkml:trace>
  <inkml:trace contextRef="#ctx0" brushRef="#br0" timeOffset="-142303.525">2605 2444 5913 0 0,'0'0'4221'0'0,"0"0"-632"0"0,0 0-796 0 0,0 0-742 0 0,0 0-587 0 0,0 0-485 0 0,0 0-284 0 0,0 0-25 0 0,0 0 57 0 0,0 0 52 0 0,0 0 1 0 0,0 0-110 0 0,0 0-111 0 0,-5 10-81 0 0,-35 80 905 0 0,13 101-102 0 0,27-190-1410 0 0,0-1 1 0 0,0 1 0 0 0,-1-1 0 0 0,1 1 0 0 0,0-1 0 0 0,0 1 0 0 0,0 0 0 0 0,0-1 0 0 0,0 1 0 0 0,-1-1 0 0 0,1 1 0 0 0,0-1 0 0 0,0 1-1 0 0,0 0 1 0 0,1-1 0 0 0,-1 1 0 0 0,0-1 0 0 0,0 1 0 0 0,0-1 0 0 0,0 1 0 0 0,0-1 0 0 0,1 1 0 0 0,-1 0 0 0 0,0-1 0 0 0,0 1 0 0 0,1-1 0 0 0,-1 0-1 0 0,0 1 1 0 0,1-1 0 0 0,-1 1 0 0 0,1-1 0 0 0,-1 1 0 0 0,1-1 0 0 0,-1 0 0 0 0,1 1 0 0 0,-1-1 0 0 0,1 0 0 0 0,-1 0 0 0 0,1 1 0 0 0,-1-1-1 0 0,1 0 1 0 0,-1 0 0 0 0,1 0 0 0 0,-1 0 0 0 0,1 1 0 0 0,-1-1 0 0 0,1 0 0 0 0,0 0 0 0 0,-1 0 0 0 0,1 0 0 0 0,-1 0 0 0 0,1-1 0 0 0,0 1 0 0 0,-1 0-1 0 0,1 0 1 0 0,-1 0 0 0 0,1 0 0 0 0,-1-1 0 0 0,1 1 0 0 0,-1 0 0 0 0,1 0 0 0 0,-1-1 0 0 0,1 1 128 0 0,1 0-189 0 0,34-8-10100 0 0,-25 5 4617 0 0,-2 1 859 0 0</inkml:trace>
  <inkml:trace contextRef="#ctx0" brushRef="#br0" timeOffset="-141819.402">2780 2642 8026 0 0,'0'0'3223'0'0,"0"0"-696"0"0,0 0-546 0 0,0 0-370 0 0,0 0-230 0 0,0 0-146 0 0,0 0-128 0 0,0 0-156 0 0,0 0-189 0 0,0 0-164 0 0,0 0-147 0 0,0 0-100 0 0,0 0-63 0 0,-5-3-53 0 0,3 2-198 0 0,0-1 0 0 0,0 1 0 0 0,0 0 1 0 0,0-1-1 0 0,0 1 0 0 0,0 0 1 0 0,0 1-1 0 0,0-1 0 0 0,-1 0 1 0 0,1 1-1 0 0,0-1 0 0 0,-1 1 0 0 0,1-1 1 0 0,0 1-1 0 0,-1 0 0 0 0,1 0 1 0 0,0 0-1 0 0,-1 1 0 0 0,1-1 0 0 0,0 0 1 0 0,-1 1-1 0 0,1 0 0 0 0,0-1 1 0 0,-1 1-1 0 0,1 0 0 0 0,0 0 1 0 0,-1 1-38 0 0,-2 0 35 0 0,1-1 0 0 0,0 1 1 0 0,0 0-1 0 0,0 0 0 0 0,0 0 1 0 0,0 1-1 0 0,1-1 0 0 0,-1 1 1 0 0,1 0-1 0 0,0 0 0 0 0,-1 0 1 0 0,1 0-1 0 0,1 1 0 0 0,-1-1 1 0 0,0 1-1 0 0,1 0 0 0 0,0 0 1 0 0,0 0-1 0 0,0 0 0 0 0,0 0 1 0 0,1 0-1 0 0,-1 0 0 0 0,1 1 1 0 0,0-1-1 0 0,0 0 0 0 0,1 2-35 0 0,2-3 46 0 0,1-1-1 0 0,-1 0 0 0 0,1 0 1 0 0,0 0-1 0 0,-1 0 0 0 0,1-1 1 0 0,0 1-1 0 0,0-1 0 0 0,0 0 1 0 0,1 0-1 0 0,-1 0 0 0 0,0 0 1 0 0,0 0-1 0 0,1-1 0 0 0,-1 0 1 0 0,0 1-1 0 0,0-1 1 0 0,1 0-1 0 0,-1-1 0 0 0,0 1 1 0 0,1 0-1 0 0,-1-1 0 0 0,0 0 1 0 0,0 0-1 0 0,1 0 0 0 0,-1 0 1 0 0,0 0-1 0 0,0-1 0 0 0,0 1 1 0 0,-1-1-1 0 0,1 0 0 0 0,2-2-45 0 0,2-1 20 0 0,0-1-1 0 0,-1 0 0 0 0,0 0 1 0 0,0 0-1 0 0,-1-1 0 0 0,0 0 1 0 0,0 0-1 0 0,0 0 0 0 0,-1-1 1 0 0,0 0-1 0 0,-1 0 0 0 0,1 0 1 0 0,-2 0-1 0 0,1 0 0 0 0,-1 0 1 0 0,0-1-1 0 0,-1 1 0 0 0,0-1 1 0 0,0 0-1 0 0,-1-5-19 0 0,18-89-44 0 0,-66 325 21 0 0,36-164-165 0 0,0-35-4441 0 0,11-20 1841 0 0,0-2-5358 0 0,1 0-3438 0 0</inkml:trace>
  <inkml:trace contextRef="#ctx0" brushRef="#br0" timeOffset="-144698.489">1154 2670 5209 0 0,'0'0'1764'0'0,"0"0"-79"0"0,0 0 111 0 0,0 0 87 0 0,0 0 24 0 0,0 0-88 0 0,2-11-182 0 0,1-7-950 0 0,3-18 633 0 0,-1 9 2906 0 0,-37 188-829 0 0,15-49-2962 0 0,38-142 398 0 0,-10 2-930 0 0,-1 0-1 0 0,-1 0 1 0 0,-2-1-1 0 0,0 0 1 0 0,-2 0-1 0 0,-1-1 1 0 0,-2 1-1 0 0,-1-1 1 0 0,-1 0-1 0 0,-3-17 98 0 0,3 45 0 0 0,0-1-1 0 0,0 0 1 0 0,-1 0 0 0 0,1 0-1 0 0,-1 0 1 0 0,1 0-1 0 0,-1 1 1 0 0,0-1-1 0 0,0 0 1 0 0,-1 1 0 0 0,1-1-1 0 0,0 1 1 0 0,-1-1-1 0 0,0 1 1 0 0,1-1-1 0 0,-1 1 1 0 0,0 0 0 0 0,0 0-1 0 0,0 0 1 0 0,-1 0-1 0 0,1 0 1 0 0,0 1-1 0 0,-1-1 1 0 0,1 1 0 0 0,-1-1-1 0 0,0 1 1 0 0,1 0-1 0 0,-1 0 1 0 0,0 0-1 0 0,0 1 1 0 0,1-1 0 0 0,-1 0-1 0 0,0 1 1 0 0,0 0-1 0 0,0 0 1 0 0,0 0-1 0 0,0 0 1 0 0,0 0 0 0 0,1 0-1 0 0,-1 1 1 0 0,0 0-1 0 0,0-1 1 0 0,0 1-1 0 0,1 0 1 0 0,-1 0 0 0 0,0 1-1 0 0,0-1 1 0 0,-2 1-5 0 0,-1-1 0 0 0,0 1 0 0 0,1 0 0 0 0,-1 1-1 0 0,1-1 1 0 0,0 1 0 0 0,0 0 0 0 0,0 0 0 0 0,0 1-1 0 0,1-1 1 0 0,-1 1 0 0 0,1 0 0 0 0,0 1 0 0 0,0-1 0 0 0,0 1-1 0 0,1-1 1 0 0,-3 5 5 0 0,7-7 2 0 0,0 0-1 0 0,1 1 1 0 0,-1-1 0 0 0,1 0-1 0 0,-1 0 1 0 0,1 0-1 0 0,0 0 1 0 0,0 0 0 0 0,-1-1-1 0 0,1 1 1 0 0,0-1-1 0 0,1 1 1 0 0,-1-1 0 0 0,0 0-1 0 0,0 1 1 0 0,1-1-1 0 0,-1 0 1 0 0,0-1-1 0 0,1 1 1 0 0,-1 0 0 0 0,1-1-1 0 0,-1 1 1 0 0,1-1-1 0 0,0 0 1 0 0,-1 0 0 0 0,1 0-1 0 0,-1 0 1 0 0,1 0-1 0 0,-1-1 1 0 0,1 1 0 0 0,2-1-2 0 0,251-11 142 0 0,-279 33-3749 0 0,8-1-6870 0 0,13-16 5519 0 0,0 0-3707 0 0</inkml:trace>
  <inkml:trace contextRef="#ctx0" brushRef="#br0" timeOffset="-144372.221">1039 2832 10490 0 0,'0'0'2634'0'0,"0"0"-1407"0"0,0 0-575 0 0,0 0 92 0 0,0 0 191 0 0,0 0 157 0 0,0 0 18 0 0,0 0-112 0 0,0 0-122 0 0,0 0-116 0 0,0 0-64 0 0,0 0-73 0 0,0 0-60 0 0,5 4-77 0 0,-2-2-425 0 0,0 1-1 0 0,0-1 0 0 0,0 0 0 0 0,1 0 0 0 0,-1 0 0 0 0,0-1 0 0 0,1 1 0 0 0,0-1 0 0 0,-1 0 0 0 0,1 0 0 0 0,-1 0 0 0 0,1-1 0 0 0,0 1 1 0 0,0-1-1 0 0,0 0 0 0 0,-1 0 0 0 0,1 0 0 0 0,0 0 0 0 0,0-1 0 0 0,0 0-60 0 0,115-20 1054 0 0,-121 18 847 0 0,-5 1-5271 0 0,10-1-8834 0 0,-2 2 1311 0 0</inkml:trace>
  <inkml:trace contextRef="#ctx0" brushRef="#br0" timeOffset="-136975.963">5040 2435 3257 0 0,'0'0'2121'0'0,"0"0"100"0"0,0 0 54 0 0,0 0 151 0 0,2-11-18 0 0,9-40 733 0 0,1 6 4125 0 0,-46 143-3864 0 0,23-71-3266 0 0,1 1 0 0 0,1 0 1 0 0,1 1-1 0 0,2-1 0 0 0,1 1 0 0 0,1 0 0 0 0,1 4-136 0 0,4-32-5 0 0,1 0 0 0 0,-1 0 0 0 0,1 0 0 0 0,-1 0 0 0 0,1-1 0 0 0,0 1 0 0 0,-1 0-1 0 0,1-1 1 0 0,0 1 0 0 0,0-1 0 0 0,-1 1 0 0 0,1-1 0 0 0,0 0 0 0 0,0 0 0 0 0,-1 0 0 0 0,1 0-1 0 0,0 0 1 0 0,0 0 0 0 0,0-1 0 0 0,-1 1 0 0 0,1-1 0 0 0,0 1 0 0 0,-1-1 0 0 0,1 1 0 0 0,0-1-1 0 0,-1 0 1 0 0,1 0 0 0 0,-1 0 0 0 0,1 0 0 0 0,-1 0 0 0 0,1 0 0 0 0,-1 0 0 0 0,0-1 0 0 0,0 1-1 0 0,1 0 1 0 0,-1-1 5 0 0,84-60-297 0 0,-81 117 176 0 0,-4-54 124 0 0,0 0 0 0 0,-1 0 0 0 0,1 0 0 0 0,0 0 0 0 0,0 0 0 0 0,-1 0 0 0 0,1 0 0 0 0,0 0 1 0 0,0-1-1 0 0,0 1 0 0 0,0 0 0 0 0,1 0 0 0 0,-1 0 0 0 0,0 0 0 0 0,0 0 0 0 0,0 0 0 0 0,1 0 1 0 0,-1 0-1 0 0,1 0 0 0 0,-1 0 0 0 0,0 0 0 0 0,1-1 0 0 0,0 1 0 0 0,-1 0 0 0 0,1 0 0 0 0,-1-1 1 0 0,1 1-1 0 0,0 0 0 0 0,0-1 0 0 0,-1 1 0 0 0,1 0 0 0 0,0-1 0 0 0,0 1 0 0 0,0-1 0 0 0,-1 0 1 0 0,1 1-1 0 0,0-1 0 0 0,0 0 0 0 0,0 1 0 0 0,0-1 0 0 0,0 0 0 0 0,0 0 0 0 0,0 0 0 0 0,0 0 1 0 0,0 0-1 0 0,0 0 0 0 0,0 0 0 0 0,0 0 0 0 0,0 0 0 0 0,0 0 0 0 0,0 0 0 0 0,0-1 0 0 0,0 1 1 0 0,-1 0-1 0 0,1-1 0 0 0,0 1 0 0 0,0-1 0 0 0,0 1 0 0 0,0-1 0 0 0,-1 1 0 0 0,1-1 0 0 0,0 0 1 0 0,0 1-1 0 0,-1-1 0 0 0,1 0 0 0 0,0 0-3 0 0,0-4 2 0 0,-1 1-1 0 0,0 0 1 0 0,1-1 0 0 0,-1 1-1 0 0,-1 0 1 0 0,1-1 0 0 0,-1 1-1 0 0,0 0 1 0 0,0-1 0 0 0,0 1-1 0 0,0 0 1 0 0,-1 0 0 0 0,0 0-1 0 0,0 0 1 0 0,0 0 0 0 0,0 0-1 0 0,0 1 1 0 0,-1-1 0 0 0,0 1-1 0 0,1 0 1 0 0,-1-1 0 0 0,-1 1-1 0 0,1 0 1 0 0,0 1 0 0 0,-2-2-2 0 0,-7-9-13 0 0,10 11 13 0 0,-1 1 0 0 0,0-1-1 0 0,1 0 1 0 0,-1 0 0 0 0,1-1 0 0 0,0 1 0 0 0,-1-1-1 0 0,1 1 1 0 0,0-1 0 0 0,1 1 0 0 0,-1-1-1 0 0,0 0 1 0 0,1 0 0 0 0,-1 0 0 0 0,1 0-1 0 0,0 0 1 0 0,0 0 0 0 0,0 0 0 0 0,1-1-1 0 0,-1 1 1 0 0,1 0 0 0 0,0 0 0 0 0,-1-1 0 0 0,2 1-1 0 0,-1 0 1 0 0,0 0 0 0 0,1-1 0 0 0,-1 1-1 0 0,1 0 1 0 0,0 0 0 0 0,0 0 0 0 0,0 0-1 0 0,0 0 1 0 0,1 0 0 0 0,-1 0 0 0 0,1 0-1 0 0,0 0 1 0 0,0 1 0 0 0,0-1 0 0 0,0 1 0 0 0,0-1-1 0 0,0 1 1 0 0,1 0 0 0 0,-1 0 0 0 0,3-1 0 0 0,13-3-2 0 0,0 2 0 0 0,1 0 0 0 0,0 1 1 0 0,0 0-1 0 0,0 2 0 0 0,0 1 1 0 0,0 0-1 0 0,0 1 0 0 0,-1 1 0 0 0,16 3 2 0 0,-31-4-1 0 0,-3-1-7 0 0,-1 0 1 0 0,1 1-1 0 0,0-1 1 0 0,0 0-1 0 0,0 1 1 0 0,0-1-1 0 0,0 1 1 0 0,0-1-1 0 0,0 0 1 0 0,0 1-1 0 0,0-1 1 0 0,0 0-1 0 0,0 1 1 0 0,0-1-1 0 0,0 0 1 0 0,0 1-1 0 0,0-1 1 0 0,0 1-1 0 0,0-1 1 0 0,1 0-1 0 0,-1 1 1 0 0,0-1-1 0 0,0 0 1 0 0,0 1-1 0 0,0-1 1 0 0,1 0-1 0 0,-1 0 1 0 0,0 1 0 0 0,0-1-1 0 0,1 0 1 0 0,-1 0-1 0 0,0 1 1 0 0,1-1-1 0 0,-1 0 1 0 0,0 0-1 0 0,1 0 1 0 0,-1 1-1 0 0,0-1 1 0 0,1 0-1 0 0,-1 0 1 0 0,0 0-1 0 0,1 0 1 0 0,-1 0-1 0 0,1 0 1 0 0,-1 0-1 0 0,0 0 1 0 0,1 0-1 0 0,-1 0 1 0 0,0 0-1 0 0,1 0 1 0 0,-1 0-1 0 0,0 0 1 0 0,1 0-1 0 0,-1 0 1 0 0,1-1-1 0 0,-1 1 1 0 0,0 0-1 0 0,1 0 1 0 0,-1 0-1 0 0,0 0 1 0 0,0-1-1 0 0,1 1 8 0 0,-7 8-839 0 0,5 7-4144 0 0,6-7-7537 0 0,-2-6 2254 0 0</inkml:trace>
  <inkml:trace contextRef="#ctx0" brushRef="#br0" timeOffset="-135605.428">5688 2530 2312 0 0,'0'0'1696'0'0,"0"0"-328"0"0,0 0-71 0 0,0 0 102 0 0,0 0 195 0 0,-7 10 136 0 0,-1 0-1021 0 0,-21 28 694 0 0,13-6 4409 0 0,24-41 277 0 0,17-12-6083 0 0,-11 8 266 0 0,-5 5-236 0 0,3-1 12 0 0,0-2 0 0 0,-1 1 0 0 0,0-2 0 0 0,-1 0 1 0 0,0 0-1 0 0,-1 0 0 0 0,0-1 0 0 0,5-11-48 0 0,-14 24 11 0 0,0 0 0 0 0,-1 0 0 0 0,1 1 0 0 0,0-1 0 0 0,0 0 0 0 0,-1 0 0 0 0,1 0 0 0 0,0 0-1 0 0,-1 1 1 0 0,1-1 0 0 0,0 0 0 0 0,-1 0 0 0 0,1 0 0 0 0,0 0 0 0 0,-1 0 0 0 0,1 0 0 0 0,0 0 0 0 0,-1 0-1 0 0,1 0 1 0 0,0 0 0 0 0,-1 0 0 0 0,1 0 0 0 0,0 0 0 0 0,-1 0 0 0 0,1 0 0 0 0,0 0 0 0 0,-1-1 0 0 0,1 1 0 0 0,0 0-1 0 0,-1 0 1 0 0,1 0 0 0 0,0 0 0 0 0,0-1 0 0 0,-1 1 0 0 0,1 0 0 0 0,0 0 0 0 0,0-1 0 0 0,-1 1 0 0 0,1 0-1 0 0,0 0 1 0 0,0-1 0 0 0,0 1 0 0 0,0 0 0 0 0,-1-1 0 0 0,1 1 0 0 0,0 0 0 0 0,0-1 0 0 0,0 1 0 0 0,0 0 0 0 0,0-1-1 0 0,0 1 1 0 0,0 0 0 0 0,0-1 0 0 0,0 1 0 0 0,0 0 0 0 0,0-1 0 0 0,0 1 0 0 0,0 0 0 0 0,0-1 0 0 0,0 1-11 0 0,-26 17-36 0 0,24-16 36 0 0,0-1 1 0 0,0 1-1 0 0,0 0 0 0 0,1 0 0 0 0,-1 0 1 0 0,0 0-1 0 0,1 1 0 0 0,-1-1 1 0 0,1 0-1 0 0,-1 0 0 0 0,1 1 0 0 0,0-1 1 0 0,-1 1-1 0 0,1 0 0 0 0,0-1 0 0 0,0 1 1 0 0,0 0-1 0 0,0 0 0 0 0,1-1 1 0 0,-1 1-1 0 0,0 0 0 0 0,1 0 0 0 0,-1 0 1 0 0,1 0-1 0 0,0 0 0 0 0,0 0 1 0 0,-1 0-1 0 0,1 0 0 0 0,1 0 0 0 0,-1 0 1 0 0,0 0-1 0 0,0 0 0 0 0,1 0 0 0 0,-1-1 1 0 0,1 1-1 0 0,-1 0 0 0 0,1 0 1 0 0,0 0-1 0 0,0 0 0 0 0,0-1 0 0 0,0 1 1 0 0,0 0-1 0 0,0-1 0 0 0,1 1 1 0 0,-1-1-1 0 0,0 1 0 0 0,1-1 0 0 0,-1 0 1 0 0,1 0-1 0 0,-1 1 0 0 0,1-1 0 0 0,0 0 1 0 0,0 0-1 0 0,125-2 260 0 0,-153 24-134 0 0,20-17-110 0 0,1-3-13 0 0,1 0 0 0 0,-1 0-1 0 0,1 1 1 0 0,0-1 0 0 0,1 1-1 0 0,-1 0 1 0 0,1 1 0 0 0,-1-1-1 0 0,1 0 1 0 0,0 1 0 0 0,1 0-1 0 0,-1 0 1 0 0,1 0 0 0 0,0 0-1 0 0,0 0 1 0 0,1 0 0 0 0,-1 0-1 0 0,1 1 1 0 0,0 0-3 0 0,4-4 10 0 0,-1 0 0 0 0,1 0 0 0 0,-1-1 0 0 0,1 1 0 0 0,-1 0 0 0 0,1-1 0 0 0,0 0 0 0 0,0 1 0 0 0,0-1 0 0 0,0 0 0 0 0,0-1 0 0 0,0 1 0 0 0,0 0 0 0 0,0-1 0 0 0,0 0 0 0 0,0 1 0 0 0,1-1 0 0 0,-1-1 0 0 0,0 1 0 0 0,0 0 0 0 0,0-1 0 0 0,0 0 0 0 0,0 1 0 0 0,1-2-10 0 0,10 0 32 0 0,0 0-1 0 0,0-2 1 0 0,0 0 0 0 0,0 0-1 0 0,-1-2 1 0 0,0 1-1 0 0,0-2 1 0 0,11-6-32 0 0,-21 11 13 0 0,1 0 1 0 0,-1 0 0 0 0,1-1-1 0 0,-1 0 1 0 0,0 1-1 0 0,0-1 1 0 0,0 0-1 0 0,-1 0 1 0 0,1 0-1 0 0,-1-1 1 0 0,1 1-1 0 0,-1-1 1 0 0,0 1-1 0 0,-1-1 1 0 0,1 0-1 0 0,0 0 1 0 0,-1 0-1 0 0,0 0 1 0 0,0 0-1 0 0,0 0 1 0 0,-1 0-1 0 0,1 0 1 0 0,-1 0-1 0 0,0 0 1 0 0,0 0 0 0 0,0 0-1 0 0,-1 0 1 0 0,0 0-1 0 0,1 0 1 0 0,-1 0-1 0 0,-1 0 1 0 0,0-3-14 0 0,1 6-2 0 0,1 0 1 0 0,-1 0 0 0 0,1 0 0 0 0,-1-1 0 0 0,0 1-1 0 0,0 0 1 0 0,0 1 0 0 0,1-1 0 0 0,-1 0-1 0 0,0 0 1 0 0,0 0 0 0 0,0 0 0 0 0,0 1 0 0 0,0-1-1 0 0,-1 0 1 0 0,1 1 0 0 0,0-1 0 0 0,0 1-1 0 0,0-1 1 0 0,0 1 0 0 0,-1 0 0 0 0,1 0 0 0 0,0-1-1 0 0,0 1 1 0 0,-1 0 0 0 0,1 0 0 0 0,0 0-1 0 0,0 0 1 0 0,-1 0 0 0 0,1 1 0 0 0,0-1-1 0 0,0 0 1 0 0,-1 1 0 0 0,1-1 0 0 0,0 0 0 0 0,0 1-1 0 0,0 0 1 0 0,0-1 0 0 0,-1 1 0 0 0,1-1-1 0 0,0 1 1 0 0,0 0 0 0 0,0 0 0 0 0,1 0 0 0 0,-1 0-1 0 0,0 0 1 0 0,0 0 0 0 0,0 0 1 0 0,-46 48-13 0 0,46-46-3 0 0,-1-1 1 0 0,0 1-1 0 0,0-1 1 0 0,1 1-1 0 0,-1 0 1 0 0,1-1-1 0 0,0 1 1 0 0,0 0-1 0 0,0 0 1 0 0,0 0-1 0 0,1 0 0 0 0,-1 0 1 0 0,1 0-1 0 0,-1 0 1 0 0,1 0-1 0 0,0 0 1 0 0,0 0-1 0 0,1 0 1 0 0,-1 0-1 0 0,1 0 1 0 0,-1 0-1 0 0,1 0 1 0 0,0 0-1 0 0,0 0 1 0 0,0 0-1 0 0,1 0 1 0 0,-1-1-1 0 0,1 1 1 0 0,-1 0-1 0 0,1-1 1 0 0,0 0-1 0 0,0 1 1 0 0,0-1-1 0 0,0 0 1 0 0,1 0-1 0 0,-1 0 1 0 0,0 0-1 0 0,1 0 1 0 0,-1-1-1 0 0,1 1 1 0 0,0-1-1 0 0,0 1 1 0 0,-1-1-1 0 0,1 0 1 0 0,0 0-1 0 0,0-1 1 0 0,0 1-1 0 0,0 0 1 0 0,1-1 15 0 0,68 9-4638 0 0,-48-8 172 0 0,-1-2-3418 0 0,-12 0-2417 0 0</inkml:trace>
  <inkml:trace contextRef="#ctx0" brushRef="#br0" timeOffset="-134636.043">6284 2534 5921 0 0,'0'0'5089'0'0,"0"0"-2717"0"0,0 0-803 0 0,0 0-75 0 0,0 0-13 0 0,0 0-52 0 0,0 0-173 0 0,0 0-201 0 0,0 0-211 0 0,0 0-206 0 0,0 0-132 0 0,0 0-119 0 0,0 0-63 0 0,-11-3 12 0 0,-35-10-17 0 0,43 13-259 0 0,0 0 0 0 0,0 0 0 0 0,-1 0 0 0 0,1 0 0 0 0,0 1-1 0 0,0-1 1 0 0,0 1 0 0 0,-1 0 0 0 0,1 0 0 0 0,0 0 0 0 0,0 0 0 0 0,0 1 0 0 0,1-1 0 0 0,-1 1 0 0 0,0 0 0 0 0,0 0-1 0 0,1 0 1 0 0,-2 1-60 0 0,-5 3 201 0 0,7-5-187 0 0,0 0 1 0 0,0-1-1 0 0,0 1 0 0 0,0 0 1 0 0,0 0-1 0 0,0 0 1 0 0,0 1-1 0 0,1-1 0 0 0,-1 0 1 0 0,0 1-1 0 0,1-1 0 0 0,-1 1 1 0 0,1 0-1 0 0,-1-1 1 0 0,1 1-1 0 0,0 0 0 0 0,0 0 1 0 0,0 0-1 0 0,0 0 0 0 0,0 0 1 0 0,0 0-1 0 0,1 0 1 0 0,-1 0-1 0 0,0 0 0 0 0,1 0 1 0 0,0 1-1 0 0,-1-1 0 0 0,1 0 1 0 0,0 0-1 0 0,0 0 1 0 0,1 1-1 0 0,-1-1 0 0 0,0 0 1 0 0,1 0-1 0 0,-1 0 0 0 0,1 0 1 0 0,-1 0-1 0 0,1 1 1 0 0,0-1-1 0 0,0 0 0 0 0,0-1 1 0 0,0 1-1 0 0,1 0 1 0 0,-1 0-1 0 0,0 0 0 0 0,1-1 1 0 0,-1 1-1 0 0,1-1 0 0 0,0 1 1 0 0,-1-1-1 0 0,1 0 1 0 0,0 1-1 0 0,0-1 0 0 0,0 0 1 0 0,0 0-1 0 0,0 0 0 0 0,0-1 1 0 0,0 1-1 0 0,2 0-14 0 0,82-12 313 0 0,-84 10-302 0 0,0 0-1 0 0,0 0 0 0 0,0 0 0 0 0,0 0 0 0 0,0 0 1 0 0,0-1-1 0 0,0 1 0 0 0,0-1 0 0 0,0 1 1 0 0,0-1-1 0 0,-1 0 0 0 0,1 0 0 0 0,-1 1 0 0 0,1-1 1 0 0,-1 0-1 0 0,0 0 0 0 0,0-1 0 0 0,0 1 0 0 0,0 0 1 0 0,0 0-1 0 0,0 0 0 0 0,-1-1 0 0 0,1 1 1 0 0,-1 0-1 0 0,1-1 0 0 0,-1 1 0 0 0,0 0 0 0 0,0-1 1 0 0,0 1-1 0 0,0-1 0 0 0,0 1 0 0 0,-1 0 0 0 0,1-1 1 0 0,-1 1-1 0 0,0-2-10 0 0,1 5-4 0 0,0-1 1 0 0,1 1-1 0 0,-1-1 0 0 0,0 1 1 0 0,0-1-1 0 0,0 1 0 0 0,0-1 1 0 0,0 1-1 0 0,0 0 0 0 0,0-1 1 0 0,0 1-1 0 0,0-1 1 0 0,0 1-1 0 0,0-1 0 0 0,0 1 1 0 0,0-1-1 0 0,0 1 0 0 0,0-1 1 0 0,0 1-1 0 0,0-1 0 0 0,-1 1 1 0 0,1-1-1 0 0,0 1 0 0 0,0-1 1 0 0,-1 1-1 0 0,1-1 0 0 0,0 1 1 0 0,-1-1-1 0 0,1 0 0 0 0,-1 1 1 0 0,1-1-1 0 0,0 0 1 0 0,-1 1-1 0 0,1-1 0 0 0,-1 0 1 0 0,1 1-1 0 0,-1-1 0 0 0,1 0 1 0 0,-1 0-1 0 0,1 0 0 0 0,-1 0 1 0 0,1 1-1 0 0,-1-1 0 0 0,1 0 1 0 0,-1 0-1 0 0,1 0 0 0 0,-1 0 1 0 0,1 0-1 0 0,-1 0 1 0 0,0 0-1 0 0,1 0 0 0 0,-1 0 1 0 0,1-1-1 0 0,-1 1 0 0 0,1 0 1 0 0,-1 0-1 0 0,1 0 0 0 0,-1-1 1 0 0,1 1-1 0 0,-1 0 0 0 0,1 0 1 0 0,0-1-1 0 0,-1 1 0 0 0,1 0 1 0 0,-1-1-1 0 0,1 1 1 0 0,0-1-1 0 0,-1 1 4 0 0,3 3-242 0 0,0 0 0 0 0,1 0 0 0 0,-1 0 0 0 0,1 0 0 0 0,-1 0-1 0 0,1-1 1 0 0,0 1 0 0 0,0-1 0 0 0,0 0 0 0 0,1 1 0 0 0,-1-2 0 0 0,0 1 0 0 0,1 0 0 0 0,-1-1 0 0 0,1 1 0 0 0,-1-1 0 0 0,1 0 0 0 0,0 0-1 0 0,0-1 1 0 0,-1 1 0 0 0,1-1 0 0 0,0 0 0 0 0,0 0 0 0 0,0 0 0 0 0,-1 0 0 0 0,1 0 0 0 0,0-1 242 0 0,9 1-1282 0 0,1 0 1 0 0,-1-1-1 0 0,0 0 1 0 0,0-1-1 0 0,0 0 0 0 0,0-1 1 0 0,0-1-1 0 0,10-4 1282 0 0,13-15 2073 0 0,-11-12 6236 0 0,-24 7-3662 0 0,-27 22-3535 0 0,-36 21-1100 0 0,60-15-10 0 0,-1 1 1 0 0,1-1-1 0 0,-1 1 0 0 0,1 0 1 0 0,-1 0-1 0 0,1-1 1 0 0,-1 2-1 0 0,1-1 1 0 0,0 0-1 0 0,0 0 0 0 0,0 1 1 0 0,0-1-1 0 0,0 1 1 0 0,0 0-1 0 0,0-1 1 0 0,0 1-1 0 0,0 0 0 0 0,1 0 1 0 0,-1 0-1 0 0,1 1 1 0 0,0-1-1 0 0,-1 0 1 0 0,1 0-1 0 0,0 1 0 0 0,0-1 1 0 0,1 1-1 0 0,-1-1 1 0 0,0 0-1 0 0,1 1 1 0 0,-1 0-1 0 0,1-1 0 0 0,0 1 1 0 0,0-1-1 0 0,0 1 1 0 0,0-1-1 0 0,1 1 1 0 0,-1-1-1 0 0,1 1 1 0 0,-1-1-1 0 0,1 1 0 0 0,0-1 1 0 0,0 1-1 0 0,0-1 1 0 0,0 0-1 0 0,0 1 1 0 0,1-1-1 0 0,-1 0 0 0 0,1 0 1 0 0,-1 0-1 0 0,1 0 1 0 0,0 0-1 0 0,0-1 1 0 0,-1 1-1 0 0,1 0 0 0 0,1-1 1 0 0,-1 1-3 0 0,3 0 16 0 0,-1-1 1 0 0,0 1 0 0 0,1-1-1 0 0,-1 0 1 0 0,1-1-1 0 0,-1 1 1 0 0,1-1 0 0 0,0 0-1 0 0,-1 0 1 0 0,1 0 0 0 0,0 0-1 0 0,-1-1 1 0 0,1 0-1 0 0,-1 0 1 0 0,1 0 0 0 0,-1-1-1 0 0,0 1 1 0 0,1-1-1 0 0,-1 0 1 0 0,0 0 0 0 0,0-1-1 0 0,0 1 1 0 0,-1-1 0 0 0,2 0-17 0 0,76-83 398 0 0,-74 71-379 0 0,-1 0 0 0 0,0 0 0 0 0,-1 0 0 0 0,0-1 0 0 0,-2 0 0 0 0,0 0 0 0 0,0 0 0 0 0,-2 0 0 0 0,0 0 0 0 0,0 0 0 0 0,-2-1 0 0 0,-1-8-19 0 0,-21 58 144 0 0,17-19-95 0 0,1 1-1 0 0,0 0 0 0 0,1 0 0 0 0,1 0 1 0 0,0 1-1 0 0,1-1 0 0 0,1 1 1 0 0,0-1-1 0 0,1 1 0 0 0,1 0 0 0 0,0-1 1 0 0,1 1-1 0 0,1-1 0 0 0,0 0 1 0 0,1 1-49 0 0,4 40 344 0 0,-7-62-2814 0 0,0-1-1704 0 0,0 3-2231 0 0,1 1-5517 0 0</inkml:trace>
  <inkml:trace contextRef="#ctx0" brushRef="#br0" timeOffset="-133094.326">7088 2464 0 0 0,'0'0'728'0'0,"0"0"-10"0"0,0 0-222 0 0,0 0-335 0 0,0 0-309 0 0,0 0-131 0 0,-1-2 14030 0 0,-1-4-7169 0 0,-5-8-2555 0 0,7 11-4284 0 0,1 4-8216 0 0,3 1-2154 0 0,-3-2 3948 0 0</inkml:trace>
  <inkml:trace contextRef="#ctx0" brushRef="#br0" timeOffset="-130519.527">7058 2481 0 0 0,'0'0'1683'0'0,"0"0"607"0"0,0 0 64 0 0,0 0-219 0 0,0 0-235 0 0,0 0-295 0 0,0 0-367 0 0,0 0-287 0 0,0 0-214 0 0,0 0-91 0 0,0 0 12 0 0,0 0 8678 0 0,0 0-7594 0 0,4-8-1732 0 0,0 0 1 0 0,1 1-1 0 0,0 0 0 0 0,1 0 0 0 0,0 0 1 0 0,0 1-1 0 0,0 0 0 0 0,1 0 0 0 0,-1 0 0 0 0,1 1 1 0 0,1 0-1 0 0,5-3-10 0 0,-12 9 4 0 0,0 0 0 0 0,0 0 1 0 0,0 0-1 0 0,0 0 0 0 0,0 0 1 0 0,0 1-1 0 0,-1-1 0 0 0,1 0 0 0 0,0 0 1 0 0,-1 1-1 0 0,1-1 0 0 0,0 0 1 0 0,-1 1-1 0 0,0-1 0 0 0,1 0 0 0 0,-1 1 1 0 0,0-1-1 0 0,0 1 0 0 0,0-1 1 0 0,0 1-1 0 0,0-1 0 0 0,0 0 0 0 0,0 1 1 0 0,0-1-1 0 0,0 1 0 0 0,-1-1 0 0 0,1 0 1 0 0,-1 1-1 0 0,1-1 0 0 0,-1 0 1 0 0,0 1-1 0 0,1-1 0 0 0,-1 0-4 0 0,-60 140 238 0 0,112-182 194 0 0,-35 25-437 0 0,-14 13 2 0 0,0 0 0 0 0,1 0 0 0 0,-1 0 0 0 0,1 0 1 0 0,0 0-1 0 0,0 0 0 0 0,0 1 0 0 0,0 0 0 0 0,0-1 0 0 0,1 1 1 0 0,-1 1-1 0 0,1-1 0 0 0,-1 0 0 0 0,1 1 0 0 0,-1-1 0 0 0,1 1 1 0 0,0 0-1 0 0,0 1 0 0 0,0-1 3 0 0,2 44-85 0 0,-6-41 85 0 0,0 1 0 0 0,0 0 0 0 0,1-1 0 0 0,-1 1 0 0 0,1 0 0 0 0,-1-1 0 0 0,1 1 0 0 0,0-1 0 0 0,0 1 0 0 0,0-1 0 0 0,0 0 0 0 0,1 1 0 0 0,-1-1 0 0 0,1 0 0 0 0,-1 0 0 0 0,1 0 0 0 0,0 0 0 0 0,0 0 0 0 0,0 0 0 0 0,0 0 0 0 0,0 0 0 0 0,0-1 0 0 0,0 1 0 0 0,0-1 0 0 0,1 0 0 0 0,-1 0 0 0 0,1 0 0 0 0,-1 0 0 0 0,1 0 0 0 0,-1 0 0 0 0,1-1 0 0 0,0 1 0 0 0,-1-1 0 0 0,1 1 0 0 0,0-1 0 0 0,-1 0 0 0 0,1 0 0 0 0,0-1 0 0 0,-1 1 0 0 0,1 0 0 0 0,-1-1 0 0 0,1 0 0 0 0,0 1 0 0 0,-1-1 0 0 0,1 0 0 0 0,-1 0 0 0 0,0-1 0 0 0,2 0 0 0 0,-2 1 3 0 0,0 0 0 0 0,-1-1 1 0 0,1 1-1 0 0,-1-1 1 0 0,1 0-1 0 0,-1 1 0 0 0,0-1 1 0 0,0 0-1 0 0,0 0 0 0 0,0 1 1 0 0,0-1-1 0 0,0 0 1 0 0,0 0-1 0 0,-1 0 0 0 0,1 0 1 0 0,-1 0-1 0 0,1 0 0 0 0,-1 0 1 0 0,0-1-1 0 0,0 1 1 0 0,0 0-1 0 0,0 0 0 0 0,0 0 1 0 0,0 0-1 0 0,-1 0 0 0 0,1 0 1 0 0,-1 0-1 0 0,1 0 1 0 0,-1 0-1 0 0,0 0 0 0 0,0 0 1 0 0,0 0-1 0 0,0 0-3 0 0,-38-61-275 0 0,18 45 161 0 0,21 18 61 0 0,0 0-47 0 0,19 0-359 0 0,-1-1 444 0 0,0 0 1 0 0,1-1-1 0 0,-1-1 0 0 0,0-1 0 0 0,0 0 1 0 0,-1-1-1 0 0,1-1 0 0 0,-1-1 0 0 0,-1 0 1 0 0,1-2-1 0 0,-1 1 0 0 0,0-2 0 0 0,-1 0 1 0 0,0-1-1 0 0,-1-1 0 0 0,8-8 15 0 0,-20 18 5 0 0,0 0 0 0 0,1 0 0 0 0,-1 0 0 0 0,0-1 0 0 0,-1 1 0 0 0,1-1 0 0 0,0 1 0 0 0,-1-1 0 0 0,1 0 0 0 0,-1 0-1 0 0,0 1 1 0 0,0-1 0 0 0,0 0 0 0 0,0 0 0 0 0,-1 0 0 0 0,1 0 0 0 0,-1 0 0 0 0,1-1 0 0 0,-1 1 0 0 0,0 0 0 0 0,-1 0 0 0 0,1 0 0 0 0,0 0 0 0 0,-1 0-5 0 0,-1 1 4 0 0,-1 1 1 0 0,1 1-1 0 0,0-1 1 0 0,-1 0-1 0 0,1 1 1 0 0,-1-1-1 0 0,1 1 1 0 0,-1 0-1 0 0,1 0 1 0 0,-1 0-1 0 0,0 0 1 0 0,1 0-1 0 0,-1 0 1 0 0,1 1-1 0 0,-1-1 0 0 0,1 1 1 0 0,0 0-1 0 0,-1-1 1 0 0,1 1-1 0 0,-1 1 1 0 0,1-1-1 0 0,0 0 1 0 0,0 0-1 0 0,0 1 1 0 0,-2 1-5 0 0,-8 5 19 0 0,1 1 1 0 0,0 0-1 0 0,0 1 1 0 0,1 1-1 0 0,0-1 1 0 0,1 1 0 0 0,0 1-1 0 0,0 0 1 0 0,2 0-1 0 0,-1 1 1 0 0,2 0-1 0 0,0 0 1 0 0,0 0-1 0 0,1 1 1 0 0,1 0-1 0 0,0 0 1 0 0,1 0-1 0 0,0 0 1 0 0,2 1 0 0 0,-1 12-20 0 0,2-26 52 0 0,23-27 289 0 0,35-33-634 0 0,-46 95 71 0 0,-7-32 227 0 0,-1 1 0 0 0,0-1 0 0 0,1 0 0 0 0,0-1 0 0 0,0 1 0 0 0,0-1 0 0 0,0 0 0 0 0,1 0 0 0 0,-1 0 0 0 0,1-1 0 0 0,0 0 0 0 0,-1 0 0 0 0,1-1 0 0 0,0 1 0 0 0,0-1-1 0 0,0 0 1 0 0,0-1 0 0 0,0 0 0 0 0,1 0 0 0 0,-1 0 0 0 0,0 0 0 0 0,0-1 0 0 0,0 0 0 0 0,3-1-5 0 0,16 1 40 0 0,-10 1-25 0 0,-4 1-9 0 0,0-1 1 0 0,0 0-1 0 0,0 0 0 0 0,0-1 0 0 0,0-1 0 0 0,0 0 1 0 0,-1 0-1 0 0,1-1 0 0 0,0-1 0 0 0,6-3-6 0 0,-15 5 4 0 0,-1 0 0 0 0,1 0-1 0 0,-1 0 1 0 0,0 0 0 0 0,0-1-1 0 0,0 1 1 0 0,0 0 0 0 0,0-1 0 0 0,0 1-1 0 0,-1-1 1 0 0,1 1 0 0 0,-1-1-1 0 0,0 1 1 0 0,0-1 0 0 0,0 1-1 0 0,0-1 1 0 0,0 0 0 0 0,0 1-1 0 0,-1-1 1 0 0,1 1 0 0 0,-1 0 0 0 0,0-1-1 0 0,1 1 1 0 0,-1-1 0 0 0,0 1-1 0 0,-1 0 1 0 0,1 0 0 0 0,0-1-1 0 0,-1 1 1 0 0,1 0 0 0 0,-1 0 0 0 0,1 0-1 0 0,-1 1 1 0 0,0-1 0 0 0,0 0-1 0 0,0 1 1 0 0,0-1 0 0 0,0 1-1 0 0,-1-1 1 0 0,1 1 0 0 0,0 0 0 0 0,0 0-1 0 0,-1 0 1 0 0,1 0-4 0 0,-3 1-6 0 0,0 0 1 0 0,0 0-1 0 0,0 0 1 0 0,0 1-1 0 0,0 0 1 0 0,0 0-1 0 0,0 0 0 0 0,1 0 1 0 0,-1 1-1 0 0,0 0 1 0 0,1 0-1 0 0,-1 0 1 0 0,1 0-1 0 0,0 1 1 0 0,0-1-1 0 0,0 1 0 0 0,0 0 1 0 0,0 1-1 0 0,1-1 1 0 0,-1 1-1 0 0,1-1 1 0 0,0 1-1 0 0,0 0 0 0 0,0 0 1 0 0,1 0-1 0 0,-1 1 1 0 0,1-1-1 0 0,0 1 1 0 0,0-1-1 0 0,1 1 1 0 0,-1 0-1 0 0,1-1 0 0 0,0 1 1 0 0,0 0-1 0 0,1 3 6 0 0,1-6 1 0 0,1 1-1 0 0,1-1 0 0 0,-1 1 1 0 0,0-1-1 0 0,0 0 1 0 0,1 0-1 0 0,-1 0 1 0 0,1-1-1 0 0,0 1 0 0 0,0-1 1 0 0,-1 1-1 0 0,1-1 1 0 0,0 0-1 0 0,0 0 0 0 0,0 0 1 0 0,1 0-1 0 0,-1-1 1 0 0,0 1-1 0 0,0-1 0 0 0,0 0 1 0 0,0 0-1 0 0,0 0 1 0 0,1 0-1 0 0,-1 0 0 0 0,0-1 1 0 0,0 1-1 0 0,0-1 1 0 0,0 0-1 0 0,0 0 1 0 0,0 0-1 0 0,0-1 0 0 0,0 1 1 0 0,-1-1-1 0 0,1 1 1 0 0,0-1-1 0 0,-1 0 0 0 0,1 0 1 0 0,-1 0-1 0 0,1 0 0 0 0,32-62 152 0 0,-24 138-484 0 0,-7-71 345 0 0,0-1-1 0 0,0 0 0 0 0,1 0 1 0 0,-1-1-1 0 0,0 1 1 0 0,1-1-1 0 0,-1 0 0 0 0,1 0 1 0 0,-1 0-1 0 0,1-1 0 0 0,0 1 1 0 0,-1-1-1 0 0,1 0 1 0 0,0-1-1 0 0,-1 1 0 0 0,1-1 1 0 0,-1 0-1 0 0,1 0 1 0 0,-1 0-1 0 0,1-1 0 0 0,-1 1 1 0 0,0-1-1 0 0,0 0 1 0 0,0 0-1 0 0,0-1 0 0 0,0 1 1 0 0,0-1-1 0 0,0 0 1 0 0,-1 0-1 0 0,0 0 0 0 0,1-1-12 0 0,2-3 10 0 0,0-1-1 0 0,0 1 0 0 0,-1-1 0 0 0,0 0 0 0 0,0-1 1 0 0,-1 1-1 0 0,0-1 0 0 0,-1 0 0 0 0,1 0 1 0 0,-2 0-1 0 0,1 0 0 0 0,-2 0 0 0 0,2-7-9 0 0,17-57 79 0 0,-58 181-76 0 0,33-32-2298 0 0,8-69-1278 0 0,-1-6-1307 0 0,1 0-4462 0 0,-2-1 1367 0 0</inkml:trace>
  <inkml:trace contextRef="#ctx0" brushRef="#br0" timeOffset="-130275.123">8060 2380 10722 0 0,'0'0'2636'0'0,"0"0"-408"0"0,0 0-364 0 0,0 0-170 0 0,0 0-211 0 0,0 0-279 0 0,0 0-266 0 0,0 0-223 0 0,0 0-190 0 0,0 0-134 0 0,0 0-119 0 0,0 0-81 0 0,0 0-50 0 0,4-1-49 0 0,50-5-1519 0 0,-41 5-2683 0 0,-1 1-3452 0 0,-7 0-3643 0 0</inkml:trace>
  <inkml:trace contextRef="#ctx0" brushRef="#br0" timeOffset="-57618.064">659 4030 0 0 0,'0'0'1700'0'0,"0"0"689"0"0,0 0 151 0 0,0 0-120 0 0,0 0-243 0 0,0 0-320 0 0,0 0-321 0 0,-10-4-244 0 0,-32-12-171 0 0,-8 21 4370 0 0,50-5-5320 0 0,0 0-83 0 0,22 2 623 0 0,142-17-25 0 0,-183 33-462 0 0,-14-2-154 0 0,-51 39-50 0 0,84-53-23 0 0,0 1-1 0 0,-1-1 0 0 0,1 1 1 0 0,0-1-1 0 0,0 1 1 0 0,0-1-1 0 0,0 1 0 0 0,1-1 1 0 0,-1 0-1 0 0,1 1 1 0 0,-1-1-1 0 0,1 1 0 0 0,0-1 1 0 0,0 0-1 0 0,0 0 1 0 0,0 1-1 0 0,0-1 0 0 0,1 0 1 0 0,-1 0-1 0 0,1 0 1 0 0,-1 0-1 0 0,1 0 0 0 0,0-1 1 0 0,0 1-1 0 0,-1 0 1 0 0,1-1-1 0 0,1 1 0 0 0,-1-1 1 0 0,0 0-1 0 0,0 0 1 0 0,0 0-1 0 0,1 0 0 0 0,0 0 4 0 0,13 12-3 0 0,-14-11 35 0 0,0-1 0 0 0,-1 1 1 0 0,1 0-1 0 0,0 0 0 0 0,-1 0 1 0 0,0 0-1 0 0,1 0 0 0 0,-1 0 1 0 0,0 0-1 0 0,0 1 0 0 0,0-1 1 0 0,0 0-1 0 0,0 1 0 0 0,-1-1 1 0 0,1 0-1 0 0,-1 1 0 0 0,0-1 1 0 0,1 1-1 0 0,-1-1 0 0 0,0 1 1 0 0,0-1-1 0 0,-1 1 1 0 0,1-1-1 0 0,0 1 0 0 0,-1-1 1 0 0,0 0-1 0 0,1 1 0 0 0,-1-1 1 0 0,0 0-1 0 0,0 1 0 0 0,0-1 1 0 0,-1 0-1 0 0,1 0 0 0 0,-1 0 1 0 0,1 0-1 0 0,-1 0 0 0 0,1 0 1 0 0,-1-1-1 0 0,0 1 0 0 0,0 0 1 0 0,0-1-1 0 0,0 1 0 0 0,0-1 1 0 0,0 0-1 0 0,0 0 0 0 0,-1 0 1 0 0,1 0-1 0 0,0 0 1 0 0,-1 0-1 0 0,1-1 0 0 0,-1 1-32 0 0,-94 19 326 0 0,105-26-5386 0 0,0-1-4170 0 0,-4 4-2074 0 0</inkml:trace>
  <inkml:trace contextRef="#ctx0" brushRef="#br0" timeOffset="-57447.405">741 4236 21165 0 0,'0'0'1096'0'0,"0"0"-528"0"0,0 0 104 0 0,0 0 184 0 0,0 0-8 0 0,0 0-159 0 0,0 0-273 0 0,0 0-264 0 0,0 0-128 0 0,0 0-96 0 0,0 0-72 0 0,0 0-160 0 0,0 0-433 0 0,0 0-975 0 0,15 0-2697 0 0,-11 1-8546 0 0</inkml:trace>
  <inkml:trace contextRef="#ctx0" brushRef="#br0" timeOffset="-41675.375">6772 3671 12875 0 0,'0'0'1235'0'0,"0"0"-30"0"0,0 0-36 0 0,0 0-4 0 0,0 0 27 0 0,0 0 3 0 0,0 0-121 0 0,0 0-185 0 0,-1-11-211 0 0,1-31-191 0 0,0 40-438 0 0,1 0 1 0 0,-1-1 0 0 0,1 1-1 0 0,0 0 1 0 0,0 0 0 0 0,-1 0 0 0 0,1 0-1 0 0,1 0 1 0 0,-1 1 0 0 0,0-1-1 0 0,0 0 1 0 0,1 0 0 0 0,-1 1 0 0 0,1-1-1 0 0,-1 1 1 0 0,1-1 0 0 0,0 1-1 0 0,-1 0 1 0 0,1 0 0 0 0,0-1 0 0 0,0 1-1 0 0,0 0 1 0 0,0 1 0 0 0,0-1-1 0 0,0 0 1 0 0,1 1-50 0 0,2-3 165 0 0,-5 2-151 0 0,1 1 0 0 0,-1-1 0 0 0,1 0 0 0 0,0 1 0 0 0,-1-1 0 0 0,1 0 0 0 0,-1 1 0 0 0,1-1-1 0 0,0 1 1 0 0,0-1 0 0 0,-1 1 0 0 0,1-1 0 0 0,0 1 0 0 0,0 0 0 0 0,0-1 0 0 0,0 1 0 0 0,-1 0 0 0 0,1 0 0 0 0,0-1-1 0 0,0 1 1 0 0,0 0 0 0 0,0 0 0 0 0,0 0 0 0 0,0 0 0 0 0,0 0 0 0 0,-1 0 0 0 0,1 0 0 0 0,0 1 0 0 0,0-1-1 0 0,0 0 1 0 0,0 0 0 0 0,0 1 0 0 0,-1-1 0 0 0,1 0 0 0 0,0 1 0 0 0,0-1 0 0 0,0 1 0 0 0,-1-1 0 0 0,1 1 0 0 0,0 0-1 0 0,-1-1 1 0 0,1 1 0 0 0,-1 0 0 0 0,1-1 0 0 0,0 1 0 0 0,-1 0 0 0 0,0 0 0 0 0,1-1 0 0 0,-1 1 0 0 0,1 0 0 0 0,-1 0-1 0 0,0 0 1 0 0,0-1 0 0 0,1 1 0 0 0,-1 0 0 0 0,0 0 0 0 0,0 0 0 0 0,0 0 0 0 0,0 0 0 0 0,0 0 0 0 0,0 0 0 0 0,0-1-1 0 0,0 2-13 0 0,-38 95 558 0 0,7-35-442 0 0,62-73 249 0 0,61-77-405 0 0,-86 129-252 0 0,-6-40 295 0 0,-1 0-1 0 0,1 1 1 0 0,0-1 0 0 0,0 0-1 0 0,0 0 1 0 0,0 1-1 0 0,0-1 1 0 0,0 0 0 0 0,0 1-1 0 0,0-1 1 0 0,1 0-1 0 0,-1 0 1 0 0,1 1-1 0 0,-1-1 1 0 0,0 0 0 0 0,1 0-1 0 0,0 0 1 0 0,-1 1-1 0 0,1-1 1 0 0,0 0 0 0 0,0 0-1 0 0,-1 0 1 0 0,1 0-1 0 0,0 0 1 0 0,0 0 0 0 0,0-1-1 0 0,0 1 1 0 0,0 0-1 0 0,1 0 1 0 0,-1-1-1 0 0,0 1 1 0 0,0-1 0 0 0,0 1-1 0 0,0-1 1 0 0,1 1-1 0 0,-1-1 1 0 0,0 0 0 0 0,1 0-1 0 0,-1 1 1 0 0,0-1-1 0 0,0 0 1 0 0,1 0 0 0 0,-1 0-1 0 0,0 0 1 0 0,1-1-1 0 0,-1 1 1 0 0,0 0-1 0 0,0-1 1 0 0,1 1 0 0 0,0-1-3 0 0,-1-2 7 0 0,-1 1-1 0 0,1-1 1 0 0,0 0 0 0 0,-1 0 0 0 0,1 0 0 0 0,-1 0 0 0 0,0 0 0 0 0,0 0 0 0 0,0 0 0 0 0,0 0 0 0 0,-1 0 0 0 0,1 0 0 0 0,-1 0 0 0 0,0 0 0 0 0,0 0-1 0 0,0 0 1 0 0,0 0 0 0 0,-1 0 0 0 0,1 1 0 0 0,-1-1 0 0 0,1 1 0 0 0,-1-1 0 0 0,0 1 0 0 0,0-1 0 0 0,0 1 0 0 0,0 0 0 0 0,0 0 0 0 0,-1 0-1 0 0,1 0 1 0 0,-1 0-7 0 0,1 0-1 0 0,-4-5-13 0 0,0 1 15 0 0,1 1-1 0 0,0-1 1 0 0,0 0-1 0 0,0 0 1 0 0,1 0 0 0 0,0-1-1 0 0,1 1 1 0 0,-1-1-1 0 0,1 0 1 0 0,0 0 0 0 0,1-1-1 0 0,0 1 1 0 0,0 0-1 0 0,33-5-287 0 0,34-1 235 0 0,-33 9 59 0 0,-1-2-1 0 0,0-1 0 0 0,-1-2 0 0 0,0 0 0 0 0,0-3 0 0 0,6-3-6 0 0,-37 15 11 0 0,0 0-1 0 0,0 0 1 0 0,0 0-1 0 0,0 0 1 0 0,0-1-1 0 0,0 1 0 0 0,0 0 1 0 0,0-1-1 0 0,0 1 1 0 0,0 0-1 0 0,0-1 1 0 0,0 1-1 0 0,0-1 1 0 0,0 1-1 0 0,0-1 0 0 0,0 0 1 0 0,0 1-1 0 0,1-1 1 0 0,-1 0-1 0 0,0 1 1 0 0,1-1-1 0 0,-1 0 1 0 0,0 0-1 0 0,1 0 1 0 0,-1 0-1 0 0,1 0 0 0 0,-1 0 1 0 0,1 0-1 0 0,0 0 1 0 0,-1 0-1 0 0,1 0 1 0 0,0 0-1 0 0,0 0 1 0 0,0 0-1 0 0,-1 0 1 0 0,1 0-1 0 0,0 0 0 0 0,0 0 1 0 0,1 0-1 0 0,-1 0 1 0 0,0 0-1 0 0,0 0 1 0 0,0 0-1 0 0,1 0 1 0 0,-1 0-1 0 0,0 0 0 0 0,1 0 1 0 0,-1 0-1 0 0,1 0 1 0 0,-1 0-1 0 0,1 1 1 0 0,0-1-1 0 0,-1 0 1 0 0,1 0-1 0 0,0 0 1 0 0,0 1-1 0 0,-1-1 0 0 0,1 0 1 0 0,0 1-1 0 0,0-1 1 0 0,0 1-1 0 0,0-1 1 0 0,0 1-1 0 0,0-1 1 0 0,0 1-1 0 0,0 0 0 0 0,1-1-10 0 0,-8 4 1 0 0,0 0 0 0 0,0 0 0 0 0,1 1 0 0 0,0-1 0 0 0,0 1 0 0 0,0 1 0 0 0,0-1 0 0 0,1 0 0 0 0,-1 1 0 0 0,1 0 0 0 0,0 0 0 0 0,1 1 0 0 0,-1-1 0 0 0,1 1 0 0 0,0-1-1 0 0,0 1 1 0 0,1 1-1 0 0,-6 10 1 0 0,2 0 0 0 0,0 0 0 0 0,1 1 0 0 0,1 0 0 0 0,1 0 0 0 0,0 0 0 0 0,2 0-1 0 0,0 9 0 0 0,-5 30 24 0 0,46-118 698 0 0,-40 61-730 0 0,0 1 1 0 0,1 0-1 0 0,-1-1 1 0 0,0 1 0 0 0,1-1-1 0 0,-1 1 1 0 0,0-1-1 0 0,1 1 1 0 0,-1-1-1 0 0,0 1 1 0 0,1-1 0 0 0,-1 1-1 0 0,1-1 1 0 0,-1 0-1 0 0,1 1 1 0 0,-1-1 0 0 0,1 0-1 0 0,0 1 1 0 0,-1-1-1 0 0,1 0 1 0 0,-1 0-1 0 0,1 0 1 0 0,0 1 0 0 0,-1-1-1 0 0,1 0 1 0 0,-1 0-1 0 0,1 0 1 0 0,0 0 0 0 0,-1 0-1 0 0,1 0 1 0 0,-1 0-1 0 0,1 0 1 0 0,0 0 0 0 0,-1 0-1 0 0,1-1 1 0 0,0 1-1 0 0,-1 0 1 0 0,1 0-1 0 0,-1-1 1 0 0,1 1 0 0 0,-1 0-1 0 0,1-1 1 0 0,-1 1-1 0 0,1 0 1 0 0,-1-1 0 0 0,1 1-1 0 0,-1-1 1 0 0,1 1-1 0 0,-1-1 1 0 0,0 1-1 0 0,1-1 1 0 0,-1 1 0 0 0,0-1-1 0 0,1 1 1 0 0,-1-1-1 0 0,0 1 1 0 0,0-1 0 0 0,1 0-1 0 0,-1 0 8 0 0,2 6-2 0 0,0-1-1 0 0,1-1 1 0 0,-1 1 0 0 0,1 0-1 0 0,0-1 1 0 0,0 1-1 0 0,0-1 1 0 0,1 0 0 0 0,-1 0-1 0 0,1 0 1 0 0,-1-1 0 0 0,1 1-1 0 0,0-1 1 0 0,0 0-1 0 0,0 0 1 0 0,1 0 0 0 0,-1-1-1 0 0,0 1 1 0 0,1-1-1 0 0,-1 0 1 0 0,1 0 0 0 0,-1-1-1 0 0,1 1 1 0 0,-1-1 0 0 0,2 0 2 0 0,118-14 39 0 0,-121 14-35 0 0,-1-1-1 0 0,1 0 1 0 0,0 0-1 0 0,0 0 1 0 0,0 0 0 0 0,0 0-1 0 0,-1-1 1 0 0,1 1-1 0 0,-1-1 1 0 0,1 1-1 0 0,-1-1 1 0 0,0 0 0 0 0,1 0-1 0 0,-1 0 1 0 0,0-1-1 0 0,0 1 1 0 0,0 0-1 0 0,-1-1 1 0 0,1 0 0 0 0,-1 1-1 0 0,1-1 1 0 0,-1 0-1 0 0,0 1 1 0 0,0-1-1 0 0,0 0 1 0 0,0 0-1 0 0,-1 0 1 0 0,1 0 0 0 0,-1 0-1 0 0,0 0 1 0 0,1 0-1 0 0,-2 0 1 0 0,1 0-1 0 0,0 0 1 0 0,0 0 0 0 0,-1 0-1 0 0,0 0 1 0 0,1 0-1 0 0,-1 0 1 0 0,-1-1-4 0 0,-2 2-3 0 0,1 0 1 0 0,-1 0-1 0 0,0 1 0 0 0,1-1 1 0 0,-1 1-1 0 0,0 0 1 0 0,0 0-1 0 0,0 1 0 0 0,0-1 1 0 0,0 1-1 0 0,0 0 0 0 0,0 0 1 0 0,0 0-1 0 0,1 0 1 0 0,-1 1-1 0 0,0-1 0 0 0,0 1 1 0 0,0 0-1 0 0,0 0 0 0 0,0 1 1 0 0,1-1-1 0 0,-1 1 1 0 0,1 0-1 0 0,-1 0 0 0 0,1 0 1 0 0,0 0-1 0 0,0 1 0 0 0,0-1 1 0 0,-2 3 2 0 0,-40 34-34 0 0,44-38 31 0 0,1 0-1 0 0,-1 0 0 0 0,0-1 0 0 0,0 1 1 0 0,1 0-1 0 0,-1 0 0 0 0,0 0 0 0 0,1 0 1 0 0,-1 0-1 0 0,1 0 0 0 0,-1 0 0 0 0,1 0 1 0 0,0 0-1 0 0,-1 0 0 0 0,1 0 0 0 0,0 0 0 0 0,0 0 1 0 0,0 0-1 0 0,0 1 0 0 0,0-1 0 0 0,0 0 1 0 0,0 0-1 0 0,0 0 0 0 0,0 0 0 0 0,0 0 1 0 0,1 0-1 0 0,-1 0 0 0 0,0 0 0 0 0,1 0 0 0 0,-1 0 1 0 0,1 0-1 0 0,-1 0 0 0 0,1 0 0 0 0,-1 0 1 0 0,1 0-1 0 0,0 0 0 0 0,0 0 0 0 0,-1 0 1 0 0,1-1-1 0 0,0 1 0 0 0,0 0 0 0 0,0-1 1 0 0,0 1-1 0 0,0-1 0 0 0,0 1 0 0 0,0-1 0 0 0,0 1 1 0 0,0-1-1 0 0,0 1 0 0 0,0-1 0 0 0,1 0 4 0 0,3 2 10 0 0,0-1 0 0 0,0 0 0 0 0,1-1 0 0 0,-1 1 0 0 0,0-1 0 0 0,1 0-1 0 0,-1 0 1 0 0,1-1 0 0 0,-1 1 0 0 0,0-1 0 0 0,0 0 0 0 0,1-1-1 0 0,-1 1 1 0 0,0-1 0 0 0,0 0 0 0 0,0-1 0 0 0,-1 1 0 0 0,1-1-1 0 0,0 0 1 0 0,-1 0 0 0 0,0 0 0 0 0,0 0 0 0 0,0-1 0 0 0,0 0-1 0 0,0 0 1 0 0,-1 0 0 0 0,1 0 0 0 0,-1-1 0 0 0,0 0-10 0 0,0-5 118 0 0,-3 17-290 0 0,-1 17 28 0 0,2-22 140 0 0,0-1-1 0 0,0 1 0 0 0,0 0 0 0 0,0-1 0 0 0,0 1 0 0 0,0 0 0 0 0,0-1 0 0 0,0 1 0 0 0,0-1 1 0 0,1 0-1 0 0,-1 1 0 0 0,1-1 0 0 0,-1 0 0 0 0,1 0 0 0 0,-1 0 0 0 0,1 0 0 0 0,0 0 0 0 0,-1 0 1 0 0,1 0-1 0 0,0-1 0 0 0,0 1 0 0 0,0-1 0 0 0,0 1 0 0 0,-1-1 0 0 0,1 0 0 0 0,0 0 0 0 0,0 0 1 0 0,0 0-1 0 0,0 0 0 0 0,0 0 0 0 0,0 0 0 0 0,0 0 0 0 0,-1-1 0 0 0,1 1 0 0 0,0-1 0 0 0,2 0 5 0 0,63-31 108 0 0,-60 23-87 0 0,0 0 0 0 0,-1-1 0 0 0,0 0 0 0 0,0-1 0 0 0,-1 1 0 0 0,-1-1 0 0 0,1 0-1 0 0,-2 0 1 0 0,0 0 0 0 0,0 0 0 0 0,-1-1 0 0 0,1-10-21 0 0,11-40 122 0 0,-67 199-289 0 0,48-100 227 0 0,-6 20-2602 0 0,9-54-1584 0 0,2-2-1081 0 0,-1-2-4007 0 0,0 1 2933 0 0</inkml:trace>
  <inkml:trace contextRef="#ctx0" brushRef="#br0" timeOffset="-41421.991">7471 3532 13595 0 0,'0'0'2080'0'0,"0"0"-297"0"0,0 0-241 0 0,0 0-112 0 0,0 0-163 0 0,0 0-322 0 0,0 0-326 0 0,0 0-206 0 0,0 0-106 0 0,0 0-27 0 0,0 0-40 0 0,0 0-50 0 0,6-1-76 0 0,77-9-1576 0 0,-51 9-2649 0 0,-4 0-4445 0 0,-12 1-2120 0 0</inkml:trace>
  <inkml:trace contextRef="#ctx0" brushRef="#br0" timeOffset="-41123.106">7800 3608 19060 0 0,'0'0'381'0'0,"0"0"-166"0"0,0 0-1 0 0,0 0 118 0 0,0 0 106 0 0,0 0 123 0 0,0 0-12 0 0,0 0-104 0 0,11-5-78 0 0,82-36 517 0 0,-91 40-848 0 0,-1 1-1 0 0,0 0 1 0 0,0 0-1 0 0,0-1 1 0 0,1 1-1 0 0,-1-1 1 0 0,0 1-1 0 0,0-1 1 0 0,0 1-1 0 0,0-1 1 0 0,0 0-1 0 0,0 1 1 0 0,0-1-1 0 0,0 0 1 0 0,0 0-1 0 0,-1 0 1 0 0,1 0-1 0 0,0 0 1 0 0,0 0-1 0 0,-1 0 1 0 0,1 0-1 0 0,0 0 1 0 0,-1 0-1 0 0,1 0 1 0 0,-1 0-1 0 0,0-1 1 0 0,1 1-1 0 0,-1 0 1 0 0,0 0-1 0 0,0 0 1 0 0,0-1-1 0 0,0 1 1 0 0,0 0-1 0 0,0 0 1 0 0,0 0-1 0 0,0-1 1 0 0,0 1-1 0 0,0 0 0 0 0,-1 0 1 0 0,1 0-1 0 0,0-1 1 0 0,-1 1-1 0 0,1 0 1 0 0,-1 0-1 0 0,0 0 1 0 0,1 0-1 0 0,-1 0 1 0 0,0 0-1 0 0,0 0 1 0 0,1 0-1 0 0,-1 0 1 0 0,0 1-1 0 0,0-1 1 0 0,0 0-1 0 0,0 0 1 0 0,0 1-1 0 0,0-1 1 0 0,0 0-1 0 0,0 1 1 0 0,0-1-1 0 0,-1 1 1 0 0,0 0-36 0 0,-4-3 24 0 0,0 1 1 0 0,0 0-1 0 0,-1 0 0 0 0,1 0 1 0 0,-1 1-1 0 0,1 0 1 0 0,-1 1-1 0 0,0 0 0 0 0,1 0 1 0 0,-1 0-1 0 0,0 0 0 0 0,1 1 1 0 0,-1 0-1 0 0,1 1 1 0 0,-1 0-1 0 0,1 0 0 0 0,-1 0 1 0 0,1 0-1 0 0,-2 2-24 0 0,4-2-5 0 0,0 0-1 0 0,0 0 1 0 0,0 0 0 0 0,1 0-1 0 0,-1 0 1 0 0,1 1 0 0 0,-1 0-1 0 0,1-1 1 0 0,0 1 0 0 0,0 0-1 0 0,0 1 1 0 0,0-1 0 0 0,1 1-1 0 0,-1-1 1 0 0,1 1 0 0 0,0 0-1 0 0,0 0 1 0 0,0 0-1 0 0,1 0 1 0 0,-1 0 0 0 0,1 0-1 0 0,0 0 1 0 0,0 0 0 0 0,1 1-1 0 0,-1-1 1 0 0,1 0 0 0 0,0 0-1 0 0,0 1 1 0 0,0-1 0 0 0,1 1 5 0 0,0-2-132 0 0,0 0 0 0 0,0 0 0 0 0,1 0 0 0 0,0 0 0 0 0,-1 0 0 0 0,1-1 0 0 0,0 1 0 0 0,0 0 0 0 0,1-1 0 0 0,-1 1 0 0 0,1-1 0 0 0,-1 0 0 0 0,1 0 0 0 0,-1 0 0 0 0,1 0 0 0 0,0 0 1 0 0,0-1-1 0 0,0 1 0 0 0,0-1 0 0 0,0 0 0 0 0,1 0 0 0 0,-1 0 0 0 0,0 0 0 0 0,0-1 0 0 0,1 1 0 0 0,-1-1 0 0 0,1 0 132 0 0,58 3-10781 0 0,-31-7 194 0 0,-21 1 9568 0 0</inkml:trace>
  <inkml:trace contextRef="#ctx0" brushRef="#br0" timeOffset="-40155.591">8012 3544 0 0 0,'0'0'3191'0'0,"0"0"-141"0"0,0 0-206 0 0,4-10-154 0 0,21-47 2164 0 0,-14 52 1017 0 0,-6 21-3744 0 0,-3 31-1759 0 0,-2-42 101 0 0,3 114 182 0 0,16-176 380 0 0,-15 45-1065 0 0,-3 5 16 0 0,1 0-1 0 0,-1 1 0 0 0,2-1 0 0 0,-1 0 1 0 0,1 1-1 0 0,0-1 0 0 0,0 1 0 0 0,1 0 1 0 0,0 0-1 0 0,0 0 0 0 0,0 0 0 0 0,1 1 1 0 0,0 0-1 0 0,1-1 19 0 0,51 17-298 0 0,-32 0 289 0 0,-10-8 38 0 0,0 0 1 0 0,0-1-1 0 0,0-1 1 0 0,0 0-1 0 0,0-1 1 0 0,0-1-1 0 0,0 0 1 0 0,0-1-1 0 0,0 0 1 0 0,3-2-30 0 0,-17 3 9 0 0,0 1 1 0 0,-1 0 0 0 0,1-1-1 0 0,0 1 1 0 0,-1-1 0 0 0,1 1-1 0 0,-1-1 1 0 0,1 1 0 0 0,0-1-1 0 0,-1 1 1 0 0,1-1 0 0 0,-1 1-1 0 0,1-1 1 0 0,-1 0 0 0 0,0 1 0 0 0,1-1-1 0 0,-1 0 1 0 0,0 0 0 0 0,1 1-1 0 0,-1-1 1 0 0,0 0 0 0 0,0 0-1 0 0,0 1 1 0 0,0-1 0 0 0,0 0-1 0 0,0 0 1 0 0,0 1 0 0 0,0-1-1 0 0,0 0 1 0 0,0 0 0 0 0,0 0-1 0 0,0 1 1 0 0,0-1 0 0 0,-1 0-1 0 0,1 0 1 0 0,0 1 0 0 0,0-1-1 0 0,-1 0 1 0 0,1 1 0 0 0,-1-1-1 0 0,1 0 1 0 0,-1 1 0 0 0,1-1-1 0 0,-1 1 1 0 0,1-1 0 0 0,-1 0-1 0 0,1 1 1 0 0,-1 0 0 0 0,0-1-1 0 0,1 1 1 0 0,-1-1 0 0 0,0 1-1 0 0,1 0 1 0 0,-1-1 0 0 0,0 1-1 0 0,0 0 1 0 0,1 0 0 0 0,-1-1-1 0 0,0 1 1 0 0,0 0 0 0 0,1 0-1 0 0,-1 0 1 0 0,0 0 0 0 0,0 0 0 0 0,0 0-1 0 0,1 0 1 0 0,-2 1-10 0 0,-3-1-7 0 0,0 0 0 0 0,0 1 1 0 0,0-1-1 0 0,0 1 0 0 0,0 0 1 0 0,1 1-1 0 0,-1-1 0 0 0,0 1 1 0 0,1 0-1 0 0,-1 0 0 0 0,1 1 0 0 0,-1-1 1 0 0,1 1-1 0 0,0 0 0 0 0,0 0 1 0 0,0 0-1 0 0,1 1 0 0 0,-1-1 1 0 0,1 1-1 0 0,0 0 0 0 0,-3 4 7 0 0,4-5-3 0 0,0 0-1 0 0,-1 0 0 0 0,2 1 1 0 0,-1-1-1 0 0,0 1 1 0 0,1-1-1 0 0,-1 1 0 0 0,1 0 1 0 0,0-1-1 0 0,0 1 1 0 0,1 0-1 0 0,-1 0 0 0 0,1 0 1 0 0,0 0-1 0 0,0 0 1 0 0,0-1-1 0 0,0 1 0 0 0,1 2 5 0 0,2-4 18 0 0,-1 1 0 0 0,1-1 1 0 0,0 0-1 0 0,0 0 1 0 0,0 0-1 0 0,0-1 0 0 0,0 1 1 0 0,0-1-1 0 0,0 1 1 0 0,1-1-1 0 0,-1 0 1 0 0,0 0-1 0 0,1 0 0 0 0,-1-1 1 0 0,1 1-1 0 0,-1-1 1 0 0,1 0-1 0 0,-1 0 1 0 0,1 0-1 0 0,-1-1 0 0 0,1 1 1 0 0,-1-1-1 0 0,1 0 1 0 0,-1 0-1 0 0,0 0 1 0 0,1 0-1 0 0,-1 0 0 0 0,0-1 1 0 0,0 1-1 0 0,1-2-19 0 0,6-1 13 0 0,0-1 0 0 0,-1 0 0 0 0,1 0 0 0 0,-1-1 0 0 0,0-1 0 0 0,-1 1 0 0 0,0-1 0 0 0,0-1 0 0 0,0 0 0 0 0,-1 0 0 0 0,0 0 0 0 0,-1-1 0 0 0,0 0 0 0 0,0 0 0 0 0,-1 0 0 0 0,3-7-13 0 0,3-1-6 0 0,-47 41-324 0 0,35-24 328 0 0,1 0 1 0 0,-1 0-1 0 0,0 0 0 0 0,1 0 0 0 0,-1 1 0 0 0,0-1 1 0 0,1 0-1 0 0,-1 1 0 0 0,0-1 0 0 0,1 0 0 0 0,-1 1 0 0 0,0-1 1 0 0,1 1-1 0 0,-1-1 0 0 0,1 1 0 0 0,-1-1 0 0 0,1 1 1 0 0,-1-1-1 0 0,1 1 0 0 0,0 0 0 0 0,-1-1 0 0 0,1 1 1 0 0,0 0-1 0 0,-1-1 0 0 0,1 1 0 0 0,0 0 0 0 0,0-1 0 0 0,-1 1 1 0 0,1 0-1 0 0,0 0 0 0 0,0-1 0 0 0,0 1 0 0 0,0 0 1 0 0,0-1-1 0 0,0 1 0 0 0,0 0 0 0 0,0 0 0 0 0,1-1 0 0 0,-1 1 1 0 0,0 0-1 0 0,0-1 0 0 0,0 1 0 0 0,1 0 0 0 0,-1-1 1 0 0,0 1-1 0 0,1 0 0 0 0,-1-1 0 0 0,1 1 0 0 0,-1-1 1 0 0,1 1-1 0 0,-1 0 0 0 0,1-1 0 0 0,-1 1 0 0 0,1-1 0 0 0,-1 0 1 0 0,1 1-1 0 0,0-1 0 0 0,-1 1 0 0 0,1-1 0 0 0,0 0 1 0 0,-1 0-1 0 0,1 1 0 0 0,0-1 0 0 0,0 0 0 0 0,-1 0 1 0 0,1 0-1 0 0,0 0 0 0 0,0 0 2 0 0,59 3 123 0 0,-49-4-127 0 0,-10 3 8 0 0,0-1 0 0 0,0 1 0 0 0,0 0 0 0 0,0-1-1 0 0,-1 1 1 0 0,1 0 0 0 0,0-1 0 0 0,-1 1 0 0 0,1 0 0 0 0,-1 0 0 0 0,0-1-1 0 0,0 1 1 0 0,0 0 0 0 0,0 0 0 0 0,0 0 0 0 0,0-1 0 0 0,0 1 0 0 0,-1 0-1 0 0,1 0 1 0 0,0 0 0 0 0,-1-1 0 0 0,0 1 0 0 0,1 0 0 0 0,-1-1-1 0 0,0 1 1 0 0,0 0-4 0 0,-25 48 179 0 0,67-47 514 0 0,-18-8-657 0 0,0-1 0 0 0,0-2 0 0 0,-1 0 0 0 0,0-1-1 0 0,0-1 1 0 0,12-8-36 0 0,-29 13-52 0 0,-5 4-4565 0 0,-1 1-4853 0 0,-1 0-2396 0 0</inkml:trace>
  <inkml:trace contextRef="#ctx0" brushRef="#br0" timeOffset="-16199.671">7107 4173 7546 0 0,'0'0'2319'0'0,"0"0"-384"0"0,0 0-315 0 0,0 0-54 0 0,0 0-7 0 0,0 0-20 0 0,0 0-60 0 0,0 0-152 0 0,0 0-231 0 0,0 0-216 0 0,0 0-205 0 0,1-7-180 0 0,3-17-114 0 0,-3 18-74 0 0,-1 6-55 0 0,0 0-47 0 0,-6 20 283 0 0,-16 25 171 0 0,16-36-585 0 0,1 0 0 0 0,0 1 0 0 0,1-1 1 0 0,0 1-1 0 0,0 0 0 0 0,1 0 0 0 0,0 0 0 0 0,1 0 0 0 0,-1 11-74 0 0,5-20 31 0 0,-1-1 0 0 0,0 1-1 0 0,1-1 1 0 0,-1 0 0 0 0,1 0-1 0 0,0 1 1 0 0,-1-1 0 0 0,1 0 0 0 0,-1 0-1 0 0,1 0 1 0 0,-1-1 0 0 0,1 1-1 0 0,-1 0 1 0 0,1 0 0 0 0,-1-1 0 0 0,1 1-1 0 0,-1-1 1 0 0,0 0 0 0 0,1 1 0 0 0,-1-1-1 0 0,1 0 1 0 0,-1 0 0 0 0,0 0-1 0 0,0 1 1 0 0,0-1 0 0 0,0-1 0 0 0,1 1-1 0 0,-1 0-30 0 0,116-98 198 0 0,-121 134-465 0 0,2-33 267 0 0,1 0-1 0 0,0 0 1 0 0,0 0 0 0 0,0 0-1 0 0,0 1 1 0 0,0-1 0 0 0,1 0-1 0 0,-1 0 1 0 0,0 0-1 0 0,1 1 1 0 0,0-1 0 0 0,-1 0-1 0 0,1 1 1 0 0,0-1 0 0 0,0 0-1 0 0,1 1 1 0 0,-1-1 0 0 0,0 0-1 0 0,1 1 1 0 0,-1-1 0 0 0,1 0-1 0 0,0 0 1 0 0,0 0 0 0 0,0 0-1 0 0,0 0 1 0 0,0 1 0 0 0,0-2-1 0 0,0 1 1 0 0,1 0 0 0 0,-1 0-1 0 0,1 0 1 0 0,-1-1-1 0 0,1 1 1 0 0,0 0 0 0 0,0-1-1 0 0,0 0 1 0 0,0 1 0 0 0,0-1-1 0 0,0 0 1 0 0,0 0 0 0 0,0 0-1 0 0,0 0 1 0 0,0-1 0 0 0,0 1-1 0 0,1-1 1 0 0,-1 1 0 0 0,0-1-1 0 0,1 0 1 0 0,-1 0 0 0 0,0 0 0 0 0,2 0 22 0 0,0-1 0 0 0,0 0 1 0 0,0-1-1 0 0,0 1 1 0 0,0-1-1 0 0,-1 1 0 0 0,1-1 1 0 0,-1-1-1 0 0,1 1 1 0 0,-1 0-1 0 0,0-1 0 0 0,0 1 1 0 0,0-1-1 0 0,0 0 1 0 0,-1 0-1 0 0,1 0 0 0 0,-1 0 1 0 0,1-1-1 0 0,-1 1 1 0 0,0-1-1 0 0,-1 1 0 0 0,1-1 1 0 0,-1 0-1 0 0,1 0 0 0 0,-1 1 1 0 0,0-1-1 0 0,0 0 1 0 0,-1 0-1 0 0,1-2-22 0 0,-1 6 56 0 0,0 0-31 0 0,0 0-55 0 0,-6 26-542 0 0,6-24 574 0 0,1 1 1 0 0,-1-1-1 0 0,1 0 1 0 0,-1 0-1 0 0,1 0 1 0 0,0 0-1 0 0,0 0 1 0 0,0 0-1 0 0,0 0 1 0 0,0 0-1 0 0,0 0 1 0 0,0 0 0 0 0,1 0-1 0 0,-1-1 1 0 0,1 1-1 0 0,-1 0 1 0 0,1-1-1 0 0,0 0 1 0 0,0 1-1 0 0,-1-1 1 0 0,1 0-1 0 0,0 0 1 0 0,0 0-1 0 0,0 0 1 0 0,0 0-1 0 0,1 0 1 0 0,-1-1 0 0 0,0 1-1 0 0,0-1 1 0 0,0 1-1 0 0,1-1 1 0 0,-1 0-1 0 0,0 0 1 0 0,0 0-1 0 0,0 0 1 0 0,1 0-1 0 0,-1-1 1 0 0,0 1-1 0 0,0-1 1 0 0,0 1-1 0 0,1-1 1 0 0,-1 0 0 0 0,0 0-1 0 0,0 0 1 0 0,0 0-1 0 0,0 0 1 0 0,-1 0-1 0 0,1 0 1 0 0,0-1-1 0 0,0 0-2 0 0,-1 0 25 0 0,0 0 0 0 0,0-1 0 0 0,0 1-1 0 0,0 0 1 0 0,0-1 0 0 0,-1 1 0 0 0,1-1-1 0 0,-1 1 1 0 0,0-1 0 0 0,1 0-1 0 0,-1 1 1 0 0,0-1 0 0 0,-1 1 0 0 0,1-1-1 0 0,0 1 1 0 0,-1-1 0 0 0,1 1 0 0 0,-1-1-1 0 0,0 1 1 0 0,0-1 0 0 0,0 1 0 0 0,0 0-1 0 0,0-1 1 0 0,-1 1 0 0 0,1 0 0 0 0,-1 0-1 0 0,1 0 1 0 0,-1 0 0 0 0,0 0 0 0 0,0 0-1 0 0,0 1 1 0 0,0-1 0 0 0,0 1 0 0 0,0-1-1 0 0,0 1 1 0 0,0 0 0 0 0,-1 0-1 0 0,-1-1-23 0 0,-40-8-597 0 0,39 34-7410 0 0,9-18 2602 0 0,0-3-1342 0 0,-1 0-1466 0 0</inkml:trace>
  <inkml:trace contextRef="#ctx0" brushRef="#br0" timeOffset="-15561.161">7782 4126 19268 0 0,'0'0'643'0'0,"0"0"-243"0"0,0 0 101 0 0,0 0 180 0 0,0 0 77 0 0,0 0-109 0 0,0 0-284 0 0,0 0-208 0 0,0 0-55 0 0,0 0 35 0 0,0 0 74 0 0,0 0 15 0 0,-4 8-43 0 0,-53 115 632 0 0,115-163 699 0 0,-38 24-1535 0 0,-14 10 1 0 0,0 1 0 0 0,1-1 0 0 0,-1 1 0 0 0,1 1-1 0 0,1 0 1 0 0,-1 0 0 0 0,0 0 0 0 0,1 1 0 0 0,0 0 0 0 0,0 0 0 0 0,0 1 0 0 0,6-2 20 0 0,-13 6-4 0 0,0-1 0 0 0,0 1 1 0 0,0-1-1 0 0,0 1 0 0 0,0-1 0 0 0,0 1 0 0 0,-1 0 0 0 0,1-1 0 0 0,-1 1 0 0 0,1 0 0 0 0,-1 0 0 0 0,0-1 1 0 0,0 1-1 0 0,0 0 0 0 0,1 0 0 0 0,-2 0 0 0 0,1-1 0 0 0,0 1 0 0 0,0 0 0 0 0,-1 0 0 0 0,1-1 0 0 0,-1 1 0 0 0,1 0 1 0 0,-1 0-1 0 0,0-1 0 0 0,1 1 0 0 0,-1-1 0 0 0,0 1 4 0 0,-39 61 215 0 0,75-91 197 0 0,62-44-406 0 0,-98 107-100 0 0,-1-27-648 0 0,2 26 968 0 0,7-26-5344 0 0,6-2-6165 0 0,-11-5 1422 0 0</inkml:trace>
  <inkml:trace contextRef="#ctx0" brushRef="#br0" timeOffset="-15176.547">8234 4110 14747 0 0,'0'0'2027'0'0,"0"0"-865"0"0,0 0-241 0 0,0 0 72 0 0,0 0-16 0 0,0 0-143 0 0,0 0-213 0 0,0 0-162 0 0,-10 3-95 0 0,-36 12-36 0 0,-15 37 864 0 0,31-7-854 0 0,30-44-339 0 0,-1 0 0 0 0,1-1 0 0 0,0 1 0 0 0,-1 0 0 0 0,1 0 1 0 0,0 0-1 0 0,-1-1 0 0 0,1 1 0 0 0,0 0 0 0 0,0 0 0 0 0,0 0 0 0 0,0 0 0 0 0,0-1 0 0 0,0 1 1 0 0,0 0-1 0 0,0 0 0 0 0,0 0 0 0 0,0 0 0 0 0,1 0 0 0 0,-1-1 0 0 0,0 1 0 0 0,0 0 1 0 0,1 0-1 0 0,-1 0 0 0 0,1-1 0 0 0,-1 1 0 0 0,1 0 0 0 0,-1-1 0 0 0,1 1 0 0 0,-1 0 0 0 0,1-1 1 0 0,-1 1-1 0 0,1-1 0 0 0,0 1 0 0 0,-1 0 0 0 0,1-1 0 0 0,0 0 0 0 0,0 1 0 0 0,-1-1 0 0 0,1 1 1 0 0,0-1-1 0 0,0 0 0 0 0,0 0 0 0 0,-1 1 0 0 0,1-1 0 0 0,0 0 0 0 0,0 0 0 0 0,0 0 1 0 0,0 0-1 0 0,0 0 0 0 0,-1 0 0 0 0,1 0 0 0 0,0 0 0 0 0,0-1 0 0 0,0 1 0 0 0,0 0 0 0 0,-1 0 1 0 0,1-1-1 0 0,1 1 1 0 0,3-3 24 0 0,1 1 1 0 0,-1-1-1 0 0,0 0 1 0 0,0 0 0 0 0,0-1-1 0 0,0 1 1 0 0,-1-1-1 0 0,1 0 1 0 0,-1-1 0 0 0,0 1-1 0 0,0-1 1 0 0,0 1-1 0 0,-1-1 1 0 0,0 0 0 0 0,0-1-1 0 0,0 1 1 0 0,0-1-25 0 0,-1 3 52 0 0,-3 5-90 0 0,1 0 0 0 0,0 0 0 0 0,0 0 0 0 0,0 0 0 0 0,0 0-1 0 0,0 0 1 0 0,1 0 0 0 0,-1 0 0 0 0,1 0 0 0 0,-1-1 0 0 0,1 1-1 0 0,0 0 1 0 0,-1 0 0 0 0,1 0 0 0 0,0-1 0 0 0,0 1 0 0 0,0 0-1 0 0,1-1 1 0 0,-1 1 0 0 0,0-1 0 0 0,1 1 0 0 0,-1-1 0 0 0,0 0-1 0 0,2 2 39 0 0,35 16-7785 0 0,-22-19-2483 0 0,-11 0 3856 0 0</inkml:trace>
  <inkml:trace contextRef="#ctx0" brushRef="#br0" timeOffset="-14931.635">8381 4020 1296 0 0,'0'0'2702'0'0,"0"0"216"0"0,0 0 196 0 0,0 0 39 0 0,0 0-273 0 0,0 0-588 0 0,0 0-671 0 0,0 0-619 0 0,0 0-439 0 0,0 0-179 0 0,0 0 93 0 0,0 0 161 0 0,0 0 106 0 0,3-1-4 0 0,-52 105 1252 0 0,18-25-2498 0 0,27-43-6929 0 0,6-35-1754 0 0,1-3 2749 0 0,-1 1 3494 0 0</inkml:trace>
  <inkml:trace contextRef="#ctx0" brushRef="#br0" timeOffset="-14744.308">8457 4026 0 0 0,'0'0'2391'0'0,"0"0"600"0"0,0 0 127 0 0,7-11-88 0 0,20-32-224 0 0,-16 30 2584 0 0,-10 21-3684 0 0,-7 14-731 0 0,-44 167-270 0 0,45-172-5025 0 0,2-13-291 0 0,-2 0-3317 0 0,4-2 1675 0 0</inkml:trace>
  <inkml:trace contextRef="#ctx0" brushRef="#br0" timeOffset="-14494.363">8275 4067 13795 0 0,'0'0'1836'0'0,"0"0"-29"0"0,0 0-69 0 0,0 0-124 0 0,0 0-361 0 0,0 0-514 0 0,0 0-376 0 0,0 0-183 0 0,0 0-59 0 0,0 0-10 0 0,11-4-35 0 0,85-22-147 0 0,-43 22-1282 0 0,-29 2-1935 0 0,0 0-4947 0 0,-12 1-2451 0 0</inkml:trace>
  <inkml:trace contextRef="#ctx0" brushRef="#br0" timeOffset="-13780.672">8540 4158 9210 0 0,'0'0'3011'0'0,"0"0"-1617"0"0,0 0-574 0 0,0 0 199 0 0,0 0 201 0 0,0 0 34 0 0,0 0-150 0 0,0 0-230 0 0,0 0-176 0 0,0 0-129 0 0,0 0-69 0 0,0 0-68 0 0,7-1-68 0 0,-6 0-401 0 0,59-20 1379 0 0,-58 21-1289 0 0,-1 0-1 0 0,0-1 1 0 0,0 1 0 0 0,1-1-1 0 0,-1 1 1 0 0,0-1 0 0 0,0 1 0 0 0,0-1-1 0 0,0 0 1 0 0,0 1 0 0 0,1-1-1 0 0,-2 0 1 0 0,1 0 0 0 0,0 0-1 0 0,0 0 1 0 0,0 0 0 0 0,0 0 0 0 0,0 0-1 0 0,-1 0 1 0 0,1 0 0 0 0,-1 0-1 0 0,1 0 1 0 0,0-1 0 0 0,-1 1-1 0 0,0 0 1 0 0,1 0 0 0 0,-1-1 0 0 0,0 1-1 0 0,0 0 1 0 0,0 0 0 0 0,0-1-1 0 0,0 1 1 0 0,0 0 0 0 0,0-1-1 0 0,0 1 1 0 0,0 0 0 0 0,0-1 0 0 0,-1 1-1 0 0,1 0 1 0 0,-1 0 0 0 0,1 0-1 0 0,-1-1 1 0 0,1 1 0 0 0,-1 0-1 0 0,0 0 1 0 0,1 0 0 0 0,-1 0 0 0 0,0 0-1 0 0,0 0 1 0 0,0 0 0 0 0,0 0-53 0 0,0 0 4 0 0,0 0-1 0 0,-1 0 1 0 0,1 1 0 0 0,0-1 0 0 0,0 0 0 0 0,-1 0 0 0 0,1 1 0 0 0,0-1-1 0 0,-1 1 1 0 0,1-1 0 0 0,-1 1 0 0 0,1 0 0 0 0,-1 0 0 0 0,1 0 0 0 0,-1-1-1 0 0,1 1 1 0 0,-1 0 0 0 0,1 1 0 0 0,-1-1 0 0 0,1 0 0 0 0,-1 0 0 0 0,1 1-1 0 0,0-1 1 0 0,-1 1 0 0 0,1-1 0 0 0,-1 1 0 0 0,1-1 0 0 0,0 1 0 0 0,0 0-1 0 0,-1 0 1 0 0,1 0 0 0 0,0 0 0 0 0,0 0 0 0 0,0 0 0 0 0,0 0 0 0 0,0 0-1 0 0,0 0 1 0 0,0 1-4 0 0,-32 47-62 0 0,32-47 71 0 0,1 0 0 0 0,-1 0 0 0 0,1 0 0 0 0,0 0 0 0 0,0 0 1 0 0,0 0-1 0 0,0 0 0 0 0,0 0 0 0 0,0 0 0 0 0,0 0 0 0 0,1 0 1 0 0,-1 0-1 0 0,1 0 0 0 0,0-1 0 0 0,-1 1 0 0 0,1 0 0 0 0,0 0 1 0 0,0 0-1 0 0,0-1 0 0 0,0 1 0 0 0,0-1 0 0 0,1 1 0 0 0,-1-1 1 0 0,0 1-1 0 0,1-1 0 0 0,-1 0 0 0 0,1 1 0 0 0,-1-1 0 0 0,1 0 1 0 0,0 0-1 0 0,0 0 0 0 0,-1 0 0 0 0,1 0 0 0 0,0-1 0 0 0,0 1 1 0 0,0-1-1 0 0,0 1 0 0 0,0-1 0 0 0,0 0 0 0 0,0 1 0 0 0,0-1 1 0 0,0 0-1 0 0,-1 0 0 0 0,1 0 0 0 0,0-1 0 0 0,0 1 0 0 0,0 0 1 0 0,0-1-1 0 0,0 1 0 0 0,0-1 0 0 0,0 0 0 0 0,0 0 0 0 0,-1 0 1 0 0,1 0-1 0 0,1 0-9 0 0,7-3 31 0 0,0-1-1 0 0,0 0 1 0 0,-1 0 0 0 0,0 0 0 0 0,0-1 0 0 0,0-1-1 0 0,-1 0 1 0 0,0 0 0 0 0,0 0 0 0 0,-1-1-1 0 0,0 0 1 0 0,0-1 0 0 0,5-8-31 0 0,6-5 3 0 0,-18 23-19 0 0,-1 0 1 0 0,1 0-1 0 0,0 0 1 0 0,-1 0 0 0 0,1 0-1 0 0,0 0 1 0 0,-1 0-1 0 0,1 0 1 0 0,0 0 0 0 0,0 0-1 0 0,0 0 1 0 0,0 0-1 0 0,0 1 1 0 0,0-1 0 0 0,0 0-1 0 0,1 0 1 0 0,-1 0 0 0 0,0 0-1 0 0,1 0 1 0 0,-1 0-1 0 0,0 0 1 0 0,1 0 0 0 0,-1 0-1 0 0,1 0 1 0 0,0 0-1 0 0,-1 0 1 0 0,1 0 0 0 0,0-1-1 0 0,-1 1 1 0 0,1 0 0 0 0,0 0-1 0 0,0-1 1 0 0,0 1-1 0 0,0 0 1 0 0,0-1 0 0 0,0 1-1 0 0,0-1 1 0 0,0 1-1 0 0,0-1 16 0 0,1 2 9 0 0,-1-1-1 0 0,1 0 0 0 0,-1 1 0 0 0,1-1 1 0 0,-1 1-1 0 0,0-1 0 0 0,0 1 0 0 0,0 0 1 0 0,0-1-1 0 0,0 1 0 0 0,0 0 0 0 0,0 0 1 0 0,-1 0-1 0 0,1 0 0 0 0,-1 0 0 0 0,1 0 1 0 0,-1 0-1 0 0,0-1 0 0 0,1 1 0 0 0,-1 0 0 0 0,0 0 1 0 0,0 0-1 0 0,-1 0 0 0 0,1 0 0 0 0,0 0 1 0 0,-1 0-1 0 0,1 0 0 0 0,-1 0 0 0 0,0 0 1 0 0,1 0-1 0 0,-1 0 0 0 0,0 0 0 0 0,0-1 1 0 0,0 1-1 0 0,0 0 0 0 0,-1-1 0 0 0,1 1 1 0 0,0-1-1 0 0,-1 0 0 0 0,0 1-8 0 0,-5 12 171 0 0,7-14-167 0 0,0 1 0 0 0,0 0 0 0 0,0 0 0 0 0,0-1 0 0 0,0 1 0 0 0,0 0 0 0 0,1 0 0 0 0,-1-1 0 0 0,0 1 1 0 0,0 0-1 0 0,0-1 0 0 0,1 1 0 0 0,-1 0 0 0 0,0-1 0 0 0,1 1 0 0 0,-1 0 0 0 0,1-1 0 0 0,-1 1 1 0 0,1-1-1 0 0,-1 1 0 0 0,1 0 0 0 0,-1-1 0 0 0,1 0 0 0 0,-1 1 0 0 0,1-1 0 0 0,0 1 0 0 0,-1-1 0 0 0,1 0 1 0 0,0 1-1 0 0,-1-1 0 0 0,1 0 0 0 0,0 0 0 0 0,-1 1 0 0 0,1-1 0 0 0,0 0 0 0 0,0 0 0 0 0,-1 0 1 0 0,1 0-1 0 0,0 0 0 0 0,0 0 0 0 0,-1 0 0 0 0,1 0 0 0 0,0 0 0 0 0,0-1 0 0 0,-1 1 0 0 0,1 0 0 0 0,0 0 1 0 0,0-1-5 0 0,43-2-41 0 0,12-7-1356 0 0,-19 2-5548 0 0,-22 5-4772 0 0</inkml:trace>
  <inkml:trace contextRef="#ctx0" brushRef="#br0" timeOffset="-818.323">7731 4408 11018 0 0,'0'0'990'0'0,"0"0"-335"0"0,0 0-30 0 0,0 0 338 0 0,0 0 372 0 0,0 0 263 0 0,0 0 42 0 0,0 0-242 0 0,0 0-287 0 0,0 0-277 0 0,0 0-225 0 0,-1-3-184 0 0,0 2-369 0 0,1 1 1 0 0,-1-1-1 0 0,1 0 0 0 0,-1 1 0 0 0,1-1 1 0 0,-1 1-1 0 0,1-1 0 0 0,-1 1 1 0 0,0-1-1 0 0,1 1 0 0 0,-1 0 1 0 0,0-1-1 0 0,1 1 0 0 0,-1 0 0 0 0,0-1 1 0 0,1 1-1 0 0,-1 0 0 0 0,0 0 1 0 0,0 0-1 0 0,1 0 0 0 0,-1 0 1 0 0,0 0-1 0 0,1 0 0 0 0,-1 0 0 0 0,0 0 1 0 0,0 0-1 0 0,1 0 0 0 0,-1 0 1 0 0,0 0-1 0 0,0 0 0 0 0,1 1 1 0 0,-1-1-1 0 0,0 0 0 0 0,1 1 0 0 0,-1-1 1 0 0,0 0-1 0 0,1 1 0 0 0,-1-1 1 0 0,1 1-1 0 0,-1-1 0 0 0,1 1 1 0 0,-1-1-1 0 0,1 1 0 0 0,-1 0 0 0 0,1-1 1 0 0,-1 1-1 0 0,1-1 0 0 0,0 1 1 0 0,-1 0-1 0 0,1-1 0 0 0,0 1 1 0 0,-1 0-1 0 0,1 0-56 0 0,-8 6 190 0 0,59 7 1992 0 0,516-11-1567 0 0,-23 9-607 0 0,-514-14 94 0 0,-31 2-106 0 0,1 0 0 0 0,0 0 0 0 0,-1 0 0 0 0,1 0 0 0 0,0 0 0 0 0,-1 0 0 0 0,1 0 0 0 0,0 0 0 0 0,-1 0 0 0 0,1 0 0 0 0,-1 0 0 0 0,1 0 0 0 0,0 0 0 0 0,-1 0 0 0 0,1 0 0 0 0,0 0 0 0 0,-1-1 0 0 0,1 1 0 0 0,0 0 0 0 0,-1 0 0 0 0,1 0 0 0 0,0 0 0 0 0,-1-1 0 0 0,1 1 0 0 0,0 0 0 0 0,0 0 0 0 0,-1-1 0 0 0,1 1 0 0 0,0 0 1 0 0,0-1-1 0 0,-1 1 0 0 0,1 0 0 0 0,0-1 0 0 0,0 1 0 0 0,0 0 0 0 0,0-1 0 0 0,0 1 0 0 0,0 0 0 0 0,-1-1 0 0 0,1 1 0 0 0,0 0 0 0 0,0-1 0 0 0,0 1 0 0 0,0-1 0 0 0,0 1 0 0 0,0 0 0 0 0,0-1 0 0 0,0 1 0 0 0,1 0 0 0 0,-1-1 0 0 0,0 1 0 0 0,0 0 0 0 0,0-1 0 0 0,0 1 0 0 0,0 0 0 0 0,1-1 0 0 0,-1 1 0 0 0,0 0 0 0 0,0-1 1 0 0,1 1 3 0 0,-100-10-3903 0 0,34 19-4804 0 0,57-7 6255 0 0,-10 1-8593 0 0</inkml:trace>
  <inkml:trace contextRef="#ctx0" brushRef="#br0" timeOffset="-2085.698">6860 4877 4145 0 0,'0'0'2068'0'0,"0"0"-322"0"0,0 0 158 0 0,0 0 341 0 0,0 0 111 0 0,0 0-155 0 0,0 0-359 0 0,0 0-383 0 0,0 0-323 0 0,0 0-231 0 0,0 0-134 0 0,0 0-68 0 0,3-6-30 0 0,9-17-27 0 0,-19 35 966 0 0,1-3-1497 0 0,1 0 0 0 0,-1 1 1 0 0,2-1-1 0 0,-1 1 0 0 0,1 0 0 0 0,1 0 0 0 0,0 1 0 0 0,0-1 1 0 0,0 8-116 0 0,3-16 12 0 0,0-1 0 0 0,0 0 1 0 0,1 0-1 0 0,-1 0 1 0 0,0 0-1 0 0,1 0 0 0 0,-1 0 1 0 0,0 0-1 0 0,1 0 1 0 0,-1 0-1 0 0,1 0 1 0 0,0 0-1 0 0,-1 0 0 0 0,1 0 1 0 0,0-1-1 0 0,0 1 1 0 0,-1 0-1 0 0,1 0 1 0 0,0-1-1 0 0,0 1 0 0 0,0 0 1 0 0,0-1-1 0 0,0 1 1 0 0,0-1-1 0 0,0 1 1 0 0,0-1-1 0 0,0 0 0 0 0,0 1 1 0 0,0-1-1 0 0,0 0 1 0 0,0 0-1 0 0,0 0 0 0 0,1 1 1 0 0,-1-1-1 0 0,0-1-12 0 0,64-10 559 0 0,-52 5-536 0 0,0-1-1 0 0,0 0 0 0 0,0-1 1 0 0,-1-1-1 0 0,-1 0 1 0 0,1 0-1 0 0,-1-1 1 0 0,-1 0-1 0 0,0-1 1 0 0,-1 0-1 0 0,0-1 1 0 0,0 0-1 0 0,-1-1 1 0 0,-1 1-1 0 0,0-1 0 0 0,-1-1 1 0 0,0 1-1 0 0,-1-1 1 0 0,-1-1-23 0 0,-4 15-5 0 0,0 0 1 0 0,-1 0-1 0 0,1 0 1 0 0,0 0 0 0 0,-1 0-1 0 0,1 0 1 0 0,0 0-1 0 0,-1 0 1 0 0,1 0-1 0 0,0 0 1 0 0,-1-1-1 0 0,1 1 1 0 0,0 0-1 0 0,0 0 1 0 0,-1 0 0 0 0,1 0-1 0 0,0-1 1 0 0,0 1-1 0 0,-1 0 1 0 0,1 0-1 0 0,0-1 1 0 0,0 1-1 0 0,0 0 1 0 0,-1-1 0 0 0,1 1-1 0 0,0-1 5 0 0,-23 36-87 0 0,-8 61 779 0 0,28-71-2644 0 0,3 2-3917 0 0,2 0-5427 0 0,-2-22 1055 0 0</inkml:trace>
  <inkml:trace contextRef="#ctx0" brushRef="#br0" timeOffset="-1836.335">7012 4901 16468 0 0,'0'0'1744'0'0,"0"0"-132"0"0,0 0-161 0 0,0 0-45 0 0,0 0-190 0 0,0 0-282 0 0,0 0-233 0 0,0 0-151 0 0,0 0-96 0 0,0 0-103 0 0,13-8-55 0 0,40-26-40 0 0,31 13 617 0 0,-58 19-604 0 0,37-7 364 0 0,-88 6-2787 0 0,-5 3-2099 0 0,10 0-5087 0 0,13 1-2175 0 0</inkml:trace>
  <inkml:trace contextRef="#ctx0" brushRef="#br0" timeOffset="-1681.704">6801 4756 19620 0 0,'0'0'600'0'0,"0"0"-200"0"0,0 0-80 0 0,0 0-7 0 0,0 0-73 0 0,0 0-72 0 0,0 0-168 0 0,0 0-216 0 0,0 0-305 0 0,0 0-1095 0 0,69-16-3257 0 0,-61 17-7009 0 0</inkml:trace>
  <inkml:trace contextRef="#ctx0" brushRef="#br0" timeOffset="-127027.701">1008 3336 6601 0 0,'0'0'2244'0'0,"0"0"-1755"0"0,0 0-530 0 0,0 0 179 0 0,0 0 280 0 0,0 0 302 0 0,0 0 236 0 0,0 0 155 0 0,0 0 53 0 0,0 0-37 0 0,0 0-35 0 0,-2 4-30 0 0,-1 3-1210 0 0,0 2 2849 0 0,13-20-393 0 0,134-193-753 0 0,-145 252-505 0 0,-105 240 542 0 0,91-239-1384 0 0,38-75 48 0 0,-15 17-249 0 0,-3 2-6 0 0,0 0 0 0 0,1 1 1 0 0,0 0-1 0 0,0 0 0 0 0,1 0 1 0 0,-1 1-1 0 0,1 0 0 0 0,0 0 1 0 0,1 1-1 0 0,-1-1 0 0 0,1 2 1 0 0,0-1-1 0 0,4 0-1 0 0,-10 5 0 0 0,-1 0 0 0 0,1 1-1 0 0,0-1 1 0 0,0 1 0 0 0,0-1 0 0 0,-1 1 0 0 0,1-1-1 0 0,-1 1 1 0 0,1 0 0 0 0,-1 0 0 0 0,0 0 0 0 0,0 0-1 0 0,0 0 1 0 0,0 0 0 0 0,0 0 0 0 0,0 0 0 0 0,0 0-1 0 0,-1 0 1 0 0,1 1 0 0 0,-1-1 0 0 0,1 0-1 0 0,-1 0 1 0 0,0 1 0 0 0,0 0 0 0 0,4 13-6 0 0,-2-12 15 0 0,0-1 0 0 0,0 0 0 0 0,1 0-1 0 0,-1 0 1 0 0,1 0 0 0 0,-1-1 0 0 0,1 1-1 0 0,0-1 1 0 0,0 1 0 0 0,0-1 0 0 0,0 0-1 0 0,0 0 1 0 0,0 0 0 0 0,1-1 0 0 0,-1 1 0 0 0,1-1-1 0 0,-1 0 1 0 0,1 0 0 0 0,0 0 0 0 0,-1 0-1 0 0,1-1 1 0 0,0 1 0 0 0,-1-1 0 0 0,1 0-1 0 0,0 0 1 0 0,0 0 0 0 0,-1-1-9 0 0,106-16 236 0 0,-105 16-233 0 0,3-1 2 0 0,-1 1 4 0 0,1 0-1 0 0,-1 0 0 0 0,0-1 1 0 0,0 0-1 0 0,1 0 0 0 0,-1 0 1 0 0,0-1-1 0 0,-1 0 1 0 0,1 0-1 0 0,0 0 0 0 0,-1-1 1 0 0,0 0-1 0 0,0 0 0 0 0,0 0 1 0 0,0-1-1 0 0,2-2-8 0 0,-7 3-1 0 0,0 1 0 0 0,0 0-1 0 0,0-1 1 0 0,0 1 0 0 0,-1 0 0 0 0,1-1-1 0 0,-1 1 1 0 0,0 0 0 0 0,0 0-1 0 0,0 0 1 0 0,0 0 0 0 0,-1 0 0 0 0,1 0-1 0 0,-1 0 1 0 0,0 0 0 0 0,0 0-1 0 0,0 1 1 0 0,0-1 0 0 0,0 1 0 0 0,-1-1-1 0 0,1 1 1 0 0,-1 0 0 0 0,1 0 0 0 0,-1 0-1 0 0,0 0 1 0 0,0 1 0 0 0,0-1-1 0 0,0 1 1 0 0,0-1 0 0 0,0 1 0 0 0,0 0-1 0 0,0 0 1 0 0,-1 1 0 0 0,1-1 0 0 0,0 1-1 0 0,-1-1 1 0 0,1 1 0 0 0,0 0-1 0 0,0 1 1 0 0,-1-1 0 0 0,1 0 0 0 0,0 1-1 0 0,-1 0 1 0 0,1-1 0 0 0,0 1-1 0 0,0 1 2 0 0,-4-1 0 0 0,1 1-1 0 0,0 0 1 0 0,0 1-1 0 0,0-1 0 0 0,1 1 1 0 0,-1 0-1 0 0,0 1 1 0 0,1-1-1 0 0,0 1 0 0 0,0 0 1 0 0,0 1-1 0 0,1-1 0 0 0,-1 1 1 0 0,1 0-1 0 0,0 0 1 0 0,0 0-1 0 0,1 0 0 0 0,0 1 1 0 0,0 0-1 0 0,0-1 0 0 0,0 1 1 0 0,1 0-1 0 0,0 1 1 0 0,0-1-1 0 0,1 0 0 0 0,0 0 1 0 0,0 1-1 0 0,0 2 1 0 0,4-5 3 0 0,0-1-1 0 0,1 1 1 0 0,-1-1 0 0 0,1 0-1 0 0,0 0 1 0 0,0-1 0 0 0,0 1-1 0 0,0-1 1 0 0,0 0 0 0 0,0 0-1 0 0,1 0 1 0 0,-1 0 0 0 0,1-1-1 0 0,0 0 1 0 0,-1 0 0 0 0,1 0-1 0 0,0 0 1 0 0,0-1 0 0 0,-1 0-1 0 0,1 0 1 0 0,0 0 0 0 0,0-1-1 0 0,-1 1 1 0 0,1-1 0 0 0,0 0 0 0 0,-1 0-1 0 0,1-1 1 0 0,-1 0 0 0 0,1 0-1 0 0,-1 0 1 0 0,1 0-3 0 0,1-1 10 0 0,0 1 0 0 0,0 0 0 0 0,0-1 0 0 0,-1 0 0 0 0,0-1 0 0 0,1 1 0 0 0,-1-1 0 0 0,-1 0 0 0 0,1 0 0 0 0,0-1 0 0 0,-1 1 0 0 0,0-1 0 0 0,0 0 0 0 0,0 0 0 0 0,-1 0 0 0 0,0-1 0 0 0,0 1 0 0 0,0-1 0 0 0,-1 0 0 0 0,1 0 0 0 0,-1 0 0 0 0,-1 0 0 0 0,1 0 0 0 0,-1 0 0 0 0,0 0 0 0 0,-1 0-10 0 0,0 10 0 0 0,0 1 0 0 0,0 0 0 0 0,0 0 0 0 0,0 0 0 0 0,1 0 0 0 0,0-1-1 0 0,0 1 1 0 0,0 0 0 0 0,0-1 0 0 0,1 1 0 0 0,0 0 0 0 0,0-1 0 0 0,0 0 0 0 0,1 0 0 0 0,-1 1 0 0 0,1-1 0 0 0,0-1 0 0 0,0 1 0 0 0,0 0 0 0 0,1-1 0 0 0,-1 0 0 0 0,4 3 0 0 0,-3-6 23 0 0,0-1 1 0 0,0 0-1 0 0,0-1 1 0 0,0 1 0 0 0,0-1-1 0 0,0 0 1 0 0,0 1-1 0 0,-1-2 1 0 0,1 1 0 0 0,-1 0-1 0 0,1-1 1 0 0,-1 1-1 0 0,0-1 1 0 0,0 0 0 0 0,0 0-1 0 0,-1 0 1 0 0,1-1 0 0 0,-1 1-1 0 0,1-1 1 0 0,-1 1-1 0 0,1-3-23 0 0,1-1 31 0 0,41-55-37 0 0,-41 88-29 0 0,-3-18 45 0 0,-2-2-3 0 0,1 0-1 0 0,0 1 1 0 0,1-1 0 0 0,-1 0 0 0 0,1 0 0 0 0,0 0-1 0 0,1 0 1 0 0,-1 0 0 0 0,1 0 0 0 0,0 0 0 0 0,1 0-1 0 0,0-1 1 0 0,-1 1 0 0 0,2-1 0 0 0,-1 0 0 0 0,1 0-1 0 0,1 2-6 0 0,-4-7 5 0 0,0 1 0 0 0,0-1 0 0 0,0 1 0 0 0,0-1 0 0 0,0 0-1 0 0,0 0 1 0 0,0 0 0 0 0,0 0 0 0 0,0 1 0 0 0,0-1 0 0 0,0 0-1 0 0,0-1 1 0 0,1 1 0 0 0,-1 0 0 0 0,0 0 0 0 0,0 0 0 0 0,0-1 0 0 0,0 1-1 0 0,0 0 1 0 0,0-1 0 0 0,0 1 0 0 0,0-1 0 0 0,-1 0 0 0 0,1 1-1 0 0,0-1 1 0 0,0 1 0 0 0,0-1 0 0 0,0 0 0 0 0,-1 0 0 0 0,1 0 0 0 0,0 1-1 0 0,-1-1 1 0 0,1 0 0 0 0,-1 0 0 0 0,1 0 0 0 0,-1 0 0 0 0,1 0-1 0 0,-1 0 1 0 0,0 0 0 0 0,1 0 0 0 0,-1 0 0 0 0,0 0 0 0 0,0 0-5 0 0,16-47 15 0 0,0-43-168 0 0,6 119-243 0 0,-14-24 402 0 0,0 0 0 0 0,1 0 0 0 0,-1-1 0 0 0,1-1-1 0 0,-1 1 1 0 0,1-1 0 0 0,0-1 0 0 0,0 1 0 0 0,0-2 0 0 0,0 1 0 0 0,0-1 0 0 0,0-1 0 0 0,0 1 0 0 0,0-1 0 0 0,0-1-1 0 0,0 0 1 0 0,0 0 0 0 0,-1-1 0 0 0,1 0 0 0 0,-1 0 0 0 0,6-4-6 0 0,-15 7 4 0 0,0 0 0 0 0,0 0 0 0 0,0 0 0 0 0,0 0 0 0 0,1 0-1 0 0,-1 0 1 0 0,0-1 0 0 0,0 1 0 0 0,0 0 0 0 0,0 0 0 0 0,0-1 0 0 0,1 1 0 0 0,-1 0 0 0 0,0-1 0 0 0,0 1 0 0 0,1-1 0 0 0,-1 1 0 0 0,0-1-1 0 0,1 0 1 0 0,-1 1 0 0 0,0-1 0 0 0,1 0 0 0 0,-1 1 0 0 0,1-1 0 0 0,-1 0 0 0 0,1 0 0 0 0,-1 1 0 0 0,1-1 0 0 0,0 0 0 0 0,-1 0 0 0 0,1 0-1 0 0,0 1 1 0 0,0-1 0 0 0,-1 0 0 0 0,1 0 0 0 0,0 0 0 0 0,0 0 0 0 0,0 0 0 0 0,0 0 0 0 0,0 0 0 0 0,0 1 0 0 0,1-1 0 0 0,-1 0 0 0 0,0 0-1 0 0,0 0 1 0 0,1 0 0 0 0,-1 0 0 0 0,0 1 0 0 0,1-1 0 0 0,-1 0 0 0 0,1 0 0 0 0,-1 1 0 0 0,1-1 0 0 0,-1 0 0 0 0,1 0 0 0 0,-1 1 0 0 0,1-1-1 0 0,0 1 1 0 0,-1-1 0 0 0,1 1 0 0 0,0-1 0 0 0,0 1 0 0 0,0-1 0 0 0,-1 1 0 0 0,1 0 0 0 0,0-1 0 0 0,0 1 0 0 0,0 0-4 0 0,-5-1-4 0 0,0 0 1 0 0,0 1-1 0 0,-1 0 0 0 0,1 0 1 0 0,0 0-1 0 0,0 0 1 0 0,-1 1-1 0 0,1-1 1 0 0,0 1-1 0 0,0 0 1 0 0,0 1-1 0 0,0-1 0 0 0,0 1 1 0 0,0 0-1 0 0,0 0 1 0 0,0 0-1 0 0,1 0 1 0 0,-1 0-1 0 0,1 1 1 0 0,0 0-1 0 0,0 0 0 0 0,-1 0 1 0 0,2 0-1 0 0,-1 0 1 0 0,0 0-1 0 0,1 1 1 0 0,-1-1-1 0 0,1 1 1 0 0,0 0-1 0 0,1 0 0 0 0,-1 0 1 0 0,0 0-1 0 0,1 0 1 0 0,0 0-1 0 0,0 0 1 0 0,0 0-1 0 0,1 1 1 0 0,-1-1-1 0 0,1 0 0 0 0,0 0 1 0 0,0 1-1 0 0,1 2 4 0 0,1-4 10 0 0,-1 0-1 0 0,1 0 0 0 0,0-1 0 0 0,0 1 1 0 0,0 0-1 0 0,1-1 0 0 0,-1 1 0 0 0,1-1 1 0 0,-1 0-1 0 0,1 0 0 0 0,0 0 0 0 0,0 0 1 0 0,0 0-1 0 0,0 0 0 0 0,0-1 0 0 0,0 0 1 0 0,0 1-1 0 0,1-1 0 0 0,-1 0 0 0 0,0-1 1 0 0,1 1-1 0 0,-1-1 0 0 0,0 1 0 0 0,1-1 1 0 0,-1 0-1 0 0,1 0 0 0 0,-1-1 0 0 0,1 1 1 0 0,-1-1-1 0 0,0 1 0 0 0,2-2-9 0 0,18-4-5216 0 0,-4-3-5546 0 0,-16 6-898 0 0</inkml:trace>
  <inkml:trace contextRef="#ctx0" brushRef="#br0" timeOffset="-124122.922">4044 3313 26126 0 0,'0'0'928'0'0,"0"0"-136"0"0,0 0-56 0 0,0 0-56 0 0,0 0-136 0 0,0 0-160 0 0,0 0-111 0 0,0 0-105 0 0,0 0-88 0 0,0 0-32 0 0,0 0-64 0 0,0 0-96 0 0,0 0-145 0 0,-5-31-319 0 0,10 30-504 0 0,1 1-840 0 0,-2 0-1881 0 0,0 1-8138 0 0</inkml:trace>
  <inkml:trace contextRef="#ctx0" brushRef="#br0" timeOffset="-126245.031">2474 3385 9306 0 0,'0'0'2114'0'0,"0"0"-171"0"0,0 0-15 0 0,0 0-143 0 0,0 0-204 0 0,0 0-247 0 0,0 0-250 0 0,2-11-174 0 0,8-35-154 0 0,-9 41-535 0 0,0 1-1 0 0,0 0 1 0 0,1 0 0 0 0,0 1 0 0 0,0-1 0 0 0,0 0-1 0 0,0 1 1 0 0,1-1 0 0 0,-1 1 0 0 0,1-1 0 0 0,0 1-1 0 0,0 0 1 0 0,0 0 0 0 0,0 1 0 0 0,0-1 0 0 0,4-2-221 0 0,-5 48 1059 0 0,-36 72-725 0 0,60-136-251 0 0,73-61 0 0 0,-74 136-102 0 0,-24-52 25 0 0,0 0 0 0 0,-1 0 0 0 0,1-1 1 0 0,0 1-1 0 0,0 0 0 0 0,0-1 0 0 0,1 1 0 0 0,-1 0 1 0 0,0-1-1 0 0,0 1 0 0 0,1-1 0 0 0,-1 0 0 0 0,1 0 1 0 0,0 1-1 0 0,-1-1 0 0 0,1 0 0 0 0,0 0 0 0 0,-1-1 0 0 0,1 1 1 0 0,0 0-1 0 0,0 0 0 0 0,0-1 0 0 0,0 1 0 0 0,0-1 1 0 0,0 0-1 0 0,0 0 0 0 0,0 1 0 0 0,0-1 0 0 0,0 0 1 0 0,0-1-1 0 0,-1 1 0 0 0,1 0 0 0 0,0-1 0 0 0,0 1 0 0 0,0-1 1 0 0,0 1-1 0 0,0-1 0 0 0,0 0 0 0 0,-1 0 0 0 0,1 0 1 0 0,0 0-1 0 0,0 0 0 0 0,-1 0 0 0 0,1 0 0 0 0,-1 0 0 0 0,1-1 1 0 0,-1 1-1 0 0,0-1 0 0 0,0 1 0 0 0,1-1 0 0 0,-1 0 1 0 0,0 1-1 0 0,0-1 0 0 0,-1 0 0 0 0,1 0 0 0 0,0 1 1 0 0,0-1-1 0 0,-1-1-6 0 0,-1-4-6 0 0,0 0 1 0 0,0 0-1 0 0,-1 0 1 0 0,0 0-1 0 0,0 1 1 0 0,-1-1-1 0 0,0 1 1 0 0,0-1 0 0 0,0 1-1 0 0,-1 0 1 0 0,0 0-1 0 0,0 0 1 0 0,-1 1-1 0 0,0 0 1 0 0,1-1-1 0 0,-2 2 1 0 0,-3-4 5 0 0,-11-15-65 0 0,20 24 15 0 0,1-1 1 0 0,-1 0-1 0 0,0 1 0 0 0,1-1 0 0 0,-1 0 0 0 0,0 0 1 0 0,1 1-1 0 0,-1-1 0 0 0,1 0 0 0 0,-1 0 0 0 0,1 0 0 0 0,-1 1 1 0 0,0-1-1 0 0,1 0 0 0 0,-1 0 0 0 0,1 0 0 0 0,-1 0 1 0 0,1 0-1 0 0,-1 0 0 0 0,1 0 0 0 0,-1 0 0 0 0,1 0 0 0 0,-1 0 1 0 0,0-1-1 0 0,1 1 0 0 0,-1 0 0 0 0,1 0 0 0 0,-1 0 0 0 0,1 0 1 0 0,-1-1-1 0 0,0 1 0 0 0,1 0 0 0 0,-1 0 0 0 0,1-1 1 0 0,-1 1-1 0 0,0 0 0 0 0,1-1 0 0 0,-1 1 0 0 0,0 0 0 0 0,0-1 1 0 0,1 1-1 0 0,-1-1 0 0 0,0 1 0 0 0,0 0 0 0 0,0-1 0 0 0,1 1 1 0 0,-1-1-1 0 0,0 1 0 0 0,0-1 0 0 0,0 1 0 0 0,0-1 1 0 0,0 1-1 0 0,0 0 0 0 0,0-1 0 0 0,0 1 0 0 0,0-1 0 0 0,0 1 1 0 0,0-1-1 0 0,0 1 0 0 0,0-1 0 0 0,0 1 0 0 0,0-1 50 0 0,5 2-57 0 0,32 5-4031 0 0,-14-2-5788 0 0,-15-2-757 0 0</inkml:trace>
  <inkml:trace contextRef="#ctx0" brushRef="#br0" timeOffset="-125755.438">2803 3241 6937 0 0,'0'0'4269'0'0,"0"0"-2452"0"0,0 0-716 0 0,0 0 104 0 0,0 0 56 0 0,0 0 2 0 0,0 0-89 0 0,0 0-173 0 0,10-8-149 0 0,34-22-119 0 0,-42 29-673 0 0,-1-1 1 0 0,1 1-1 0 0,0 0 1 0 0,0 0-1 0 0,-1-1 1 0 0,1 1-1 0 0,0 0 1 0 0,0 0-1 0 0,0 1 1 0 0,0-1-1 0 0,0 0 1 0 0,0 1-1 0 0,1-1 1 0 0,-1 1-1 0 0,0 0 1 0 0,0-1-1 0 0,0 1 1 0 0,0 0-1 0 0,1 0 1 0 0,-1 1-1 0 0,0-1 1 0 0,0 0-1 0 0,0 1 1 0 0,0-1-1 0 0,0 1 1 0 0,0 0-1 0 0,0 0 1 0 0,0 0-1 0 0,0 0 1 0 0,0 0-1 0 0,0 0 1 0 0,0 0-1 0 0,-1 0 1 0 0,1 1-1 0 0,0-1 1 0 0,-1 1-1 0 0,1 0 1 0 0,-1-1-1 0 0,0 1 1 0 0,1 0-1 0 0,-1 0 1 0 0,0-1-1 0 0,0 1 1 0 0,0 0-1 0 0,-1 0 1 0 0,1 0-1 0 0,0 0 1 0 0,-1 1-1 0 0,1-1 1 0 0,-1 0-1 0 0,0 0 1 0 0,1 1-61 0 0,-43 118 1227 0 0,44-120-1212 0 0,0 1 1 0 0,1 0 0 0 0,-1-1 0 0 0,1 1 0 0 0,-1-1 0 0 0,1 0-1 0 0,0 0 1 0 0,-1 0 0 0 0,1 0 0 0 0,0 0 0 0 0,0-1 0 0 0,0 1-1 0 0,-1-1 1 0 0,1 0 0 0 0,0 0 0 0 0,0 0 0 0 0,0 0 0 0 0,0 0-1 0 0,0 0 1 0 0,0-1 0 0 0,-1 0 0 0 0,1 1 0 0 0,0-1 0 0 0,1-1-16 0 0,4 1 14 0 0,1-1 1 0 0,-1 0 0 0 0,1 0 0 0 0,-1-1 0 0 0,0 0-1 0 0,0-1 1 0 0,0 0 0 0 0,-1 0 0 0 0,1 0-1 0 0,-1-1 1 0 0,0 0 0 0 0,0-1 0 0 0,0 1 0 0 0,-1-1-1 0 0,0-1 1 0 0,0 1 0 0 0,-1-1 0 0 0,0 0 0 0 0,0 0-1 0 0,0-1 1 0 0,-1 1 0 0 0,0-1 0 0 0,0-2-15 0 0,-37 91 908 0 0,33-77-932 0 0,-1 0 1 0 0,1-1-1 0 0,0 1 1 0 0,0 0-1 0 0,0-1 0 0 0,1 1 1 0 0,-1 0-1 0 0,1-1 1 0 0,0 1-1 0 0,0-1 0 0 0,0 1 1 0 0,1-1-1 0 0,-1 1 1 0 0,1-1-1 0 0,-1 0 1 0 0,1 0-1 0 0,0 0 0 0 0,1 0 1 0 0,-1 0-1 0 0,2 2 24 0 0,31-8-6511 0 0,-28-2 2002 0 0,-2 1-1930 0 0,-2 1-3244 0 0</inkml:trace>
  <inkml:trace contextRef="#ctx0" brushRef="#br0" timeOffset="-125505.322">3105 3101 6081 0 0,'0'0'6458'0'0,"0"0"-4802"0"0,0 0-496 0 0,0 0-200 0 0,0 0-295 0 0,0 0-265 0 0,0 0-400 0 0,0 0-224 0 0,0 0-176 0 0,0 0-257 0 0,0 0-151 0 0,0 0-720 0 0,0 0-1665 0 0,0 0-1696 0 0,0 11-792 0 0</inkml:trace>
  <inkml:trace contextRef="#ctx0" brushRef="#br0" timeOffset="-125310.434">3257 3067 12555 0 0,'0'0'2420'0'0,"0"0"-485"0"0,0 0-329 0 0,0 0-102 0 0,0 0-82 0 0,0 0-74 0 0,0 0-93 0 0,0 0-151 0 0,0 0-233 0 0,0 0-284 0 0,0 0-262 0 0,0 0-142 0 0,-3-4 6 0 0,-11-2 251 0 0,8 31 248 0 0,1-1-481 0 0,-10 33-8 0 0,8-34-363 0 0,0 1 0 0 0,2-1 0 0 0,1 1 0 0 0,0 0 0 0 0,2 0 0 0 0,1 17 164 0 0,12-28-6694 0 0,14-28-10783 0 0,-20 11 13794 0 0</inkml:trace>
  <inkml:trace contextRef="#ctx0" brushRef="#br0" timeOffset="-125143.28">3364 3089 2905 0 0,'0'0'4729'0'0,"0"0"-283"0"0,0 0-687 0 0,0 0-886 0 0,0 0-862 0 0,0 0-797 0 0,0 0-457 0 0,0 0-109 0 0,0 0-5 0 0,0 0 93 0 0,0 0-53 0 0,0 0-163 0 0,-2 10-130 0 0,-23 164-100 0 0,25-165-1726 0 0,0 14 2550 0 0,-1-8-3564 0 0,-3-6-4894 0 0,-3-5-7260 0 0,5-4 12720 0 0</inkml:trace>
  <inkml:trace contextRef="#ctx0" brushRef="#br0" timeOffset="-124973.468">3201 3214 3657 0 0,'0'0'4033'0'0,"0"0"-470"0"0,0 0-648 0 0,0 0-578 0 0,0 0-573 0 0,0 0-518 0 0,0 0-431 0 0,0 0-303 0 0,0 0-168 0 0,0 0-83 0 0,5-11-70 0 0,15-30-50 0 0,-18 39-140 0 0,-1 1-1 0 0,1-1 0 0 0,0 1 1 0 0,-1 0-1 0 0,1 0 0 0 0,0-1 1 0 0,0 1-1 0 0,0 0 1 0 0,0 1-1 0 0,0-1 0 0 0,0 0 1 0 0,0 0-1 0 0,0 1 0 0 0,0-1 1 0 0,0 1-1 0 0,0 0 0 0 0,0 0 1 0 0,0 0-1 0 0,1 0 0 0 0,-1 0 1 0 0,0 0-1 0 0,0 0 0 0 0,0 1 0 0 0,8-1-109 0 0,40-2-1583 0 0,-17 2-6247 0 0,-20 0-2708 0 0</inkml:trace>
  <inkml:trace contextRef="#ctx0" brushRef="#br0" timeOffset="-124394.475">3440 3298 16492 0 0,'0'0'1412'0'0,"0"0"-432"0"0,0 0-225 0 0,0 0-7 0 0,0 0 79 0 0,0 0 70 0 0,0 0-56 0 0,12-7-116 0 0,74-52 1019 0 0,-84 58-1716 0 0,-1 0-1 0 0,1 0 1 0 0,-1 0-1 0 0,0 0 1 0 0,1 0-1 0 0,-1 0 1 0 0,0 0-1 0 0,1 0 1 0 0,-1-1-1 0 0,0 1 1 0 0,0-1-1 0 0,0 1 1 0 0,0-1-1 0 0,-1 1 1 0 0,1-1-1 0 0,0 1 1 0 0,-1-1-1 0 0,1 0 1 0 0,-1 1-1 0 0,1-1 1 0 0,-1 0-1 0 0,0 1 1 0 0,1-1-1 0 0,-1 0 1 0 0,0 0-1 0 0,0 1 1 0 0,-1-1-1 0 0,1 0 1 0 0,0 0-1 0 0,0 1 1 0 0,-1-1-1 0 0,1 0 1 0 0,-1 1-1 0 0,0-1 1 0 0,1 0-1 0 0,-1 1 1 0 0,0-1-1 0 0,0 1 1 0 0,0-1-1 0 0,0 1 1 0 0,0 0-1 0 0,0-1 1 0 0,0 1-1 0 0,-1 0 1 0 0,1 0-1 0 0,0 0 1 0 0,-1 0-1 0 0,1 0 1 0 0,-1 0-1 0 0,1 0 0 0 0,-1 0 1 0 0,0 1-1 0 0,1-1 1 0 0,-1 0-1 0 0,0 1 1 0 0,1 0-1 0 0,-1-1-27 0 0,-3 3-2 0 0,0-1-1 0 0,0 1 0 0 0,0 1 0 0 0,0-1 0 0 0,0 0 1 0 0,0 1-1 0 0,1 0 0 0 0,-1 0 0 0 0,1 1 0 0 0,0-1 1 0 0,0 1-1 0 0,0 0 0 0 0,1 0 0 0 0,-1 0 0 0 0,1 0 1 0 0,0 1-1 0 0,0-1 0 0 0,1 1 0 0 0,-1 0 0 0 0,1 0 1 0 0,0 0-1 0 0,0 0 0 0 0,1 0 0 0 0,0 1 1 0 0,0-1-1 0 0,0 0 0 0 0,0 0 0 0 0,1 1 0 0 0,0-1 1 0 0,0 1-1 0 0,0 0 3 0 0,0-3 8 0 0,0-1 0 0 0,0 1 0 0 0,0-1-1 0 0,1 1 1 0 0,-1-1 0 0 0,1 1 0 0 0,0-1 0 0 0,-1 1 0 0 0,1-1 0 0 0,0 0 0 0 0,0 1 0 0 0,1-1 0 0 0,-1 0 0 0 0,0 0 0 0 0,1 0 0 0 0,0 0 0 0 0,-1 0-1 0 0,1 0 1 0 0,0 0 0 0 0,0-1 0 0 0,0 1 0 0 0,0 0 0 0 0,0-1 0 0 0,0 0 0 0 0,0 1 0 0 0,1-1 0 0 0,-1 0 0 0 0,0 0 0 0 0,1-1 0 0 0,-1 1 0 0 0,1 0-1 0 0,-1-1 1 0 0,1 1 0 0 0,-1-1 0 0 0,1 0 0 0 0,-1 0 0 0 0,1 0 0 0 0,-1 0 0 0 0,1 0 0 0 0,-1-1 0 0 0,1 1 0 0 0,-1-1 0 0 0,1 1 0 0 0,-1-1 0 0 0,1 0 0 0 0,-1 0-1 0 0,0 0 1 0 0,1-1 0 0 0,-1 1 0 0 0,0 0 0 0 0,0-1 0 0 0,0 1 0 0 0,0-1 0 0 0,0 0 0 0 0,0 0-8 0 0,85-98 151 0 0,-83 152-354 0 0,-4-53 209 0 0,0 0-1 0 0,1 0 1 0 0,0 0 0 0 0,-1 0-1 0 0,1 0 1 0 0,-1 1 0 0 0,1-1-1 0 0,0 0 1 0 0,0 0 0 0 0,0 0-1 0 0,-1 1 1 0 0,1-1 0 0 0,0 0-1 0 0,0 1 1 0 0,0-1 0 0 0,0 1-1 0 0,0-1 1 0 0,0 1 0 0 0,0 0-1 0 0,0-1 1 0 0,0 1 0 0 0,0 0-1 0 0,0 0 1 0 0,0 0 0 0 0,0 0-1 0 0,1 0 1 0 0,-1 0 0 0 0,0 0-1 0 0,0 0 1 0 0,0 0 0 0 0,0 0 0 0 0,0 0-1 0 0,0 1 1 0 0,0-1 0 0 0,0 0-1 0 0,0 1 1 0 0,0-1 0 0 0,0 1-1 0 0,0-1 1 0 0,0 1 0 0 0,0 0-1 0 0,0-1 1 0 0,-1 1 0 0 0,1 0-1 0 0,0 0 1 0 0,0-1 0 0 0,-1 1-1 0 0,1 0 1 0 0,0 0 0 0 0,-1 0-1 0 0,1 0 1 0 0,-1 0 0 0 0,1 0-1 0 0,-1 0 1 0 0,0 0 0 0 0,1 0-1 0 0,-1 0 1 0 0,0 0 0 0 0,0 0-1 0 0,1 0 1 0 0,-1 0 0 0 0,0 0 0 0 0,0 0-1 0 0,0 1 1 0 0,-1-1 0 0 0,1 0-1 0 0,0 0 1 0 0,0 0 0 0 0,-1 0-1 0 0,1 0-5 0 0,39-31 55 0 0,-17 52-104 0 0,24-10-3550 0 0,32-13-8266 0 0,-71 0 10640 0 0,1 1-9775 0 0</inkml:trace>
  <inkml:trace contextRef="#ctx0" brushRef="#br0" timeOffset="-48717.385">3279 3752 2961 0 0,'0'0'4342'0'0,"0"0"-2423"0"0,0 0-499 0 0,0 0 181 0 0,0 0 179 0 0,0 0 107 0 0,0 0-35 0 0,0 0-174 0 0,0 0-226 0 0,0 0-282 0 0,0 0-322 0 0,0 0-320 0 0,-6-9-272 0 0,-15-29-170 0 0,10 84 1189 0 0,-32 102-542 0 0,48-151-733 0 0,0 0 1 0 0,0 0-1 0 0,1 1 0 0 0,-1 0 0 0 0,0 0 0 0 0,1 0 0 0 0,0 0 1 0 0,-1 1-1 0 0,1 0 0 0 0,0 0 0 0 0,0 1 0 0 0,-1 0 0 0 0,1 0 1 0 0,0 0-1 0 0,2 1 0 0 0,-7-1 2 0 0,0 1 0 0 0,0 0 0 0 0,0-1 0 0 0,0 1 0 0 0,0 0 0 0 0,0 0 0 0 0,0 0 0 0 0,0 0 0 0 0,0 0 0 0 0,-1 0 0 0 0,1 0 0 0 0,0 0 0 0 0,-1 0 0 0 0,1 1 0 0 0,-1-1 0 0 0,1 0 0 0 0,-1 0 0 0 0,1 0 0 0 0,-1 1 0 0 0,0-1 0 0 0,0 0 0 0 0,0 1 0 0 0,0-1 0 0 0,0 0 0 0 0,0 0 0 0 0,0 1 0 0 0,0-1 0 0 0,0 0 0 0 0,0 1 0 0 0,-1-1 0 0 0,1 0 0 0 0,0 0 0 0 0,-1 1 1 0 0,1-1-1 0 0,-1 0 0 0 0,0 0 0 0 0,1 0 0 0 0,-1 0 0 0 0,0 0 0 0 0,0 0 0 0 0,0 0 0 0 0,0 0 0 0 0,1 0 0 0 0,-1 0 0 0 0,-1 0 0 0 0,1-1 0 0 0,0 1 0 0 0,0 0 0 0 0,0-1 0 0 0,-1 1-2 0 0,-59 35 128 0 0,-5-15-20 0 0,86-14-293 0 0,4-7 231 0 0,0-2 0 0 0,0-1 1 0 0,-1-1-1 0 0,1-1 0 0 0,-1-1 0 0 0,0-1 0 0 0,-1-1 1 0 0,0-1-1 0 0,12-7-46 0 0,-30 15 17 0 0,0 0 0 0 0,-1 0 0 0 0,1-1 0 0 0,-1 1 0 0 0,1-1 0 0 0,-1 1 0 0 0,0-1 0 0 0,1 0 0 0 0,-1-1 0 0 0,0 1 0 0 0,0-1 0 0 0,-1 1 0 0 0,1-1 0 0 0,0 0 0 0 0,-1 0 0 0 0,0 0 0 0 0,0 0 0 0 0,0 0 0 0 0,0 0 0 0 0,0-1 0 0 0,0 1 1 0 0,-1-1-1 0 0,0 1 0 0 0,0-1 0 0 0,0 0 0 0 0,0 1 0 0 0,0-1 0 0 0,-1 0 0 0 0,0 0 0 0 0,1-2-17 0 0,-3 5 1 0 0,0 0 0 0 0,1 0 0 0 0,-1 0 0 0 0,0 0 0 0 0,0 0 0 0 0,0 0 0 0 0,0 0 0 0 0,0 1 0 0 0,0-1 0 0 0,0 1 0 0 0,0 0 0 0 0,0-1-1 0 0,0 1 1 0 0,0 0 0 0 0,0 0 0 0 0,0 0 0 0 0,0 1 0 0 0,0-1 0 0 0,0 0 0 0 0,0 1 0 0 0,0-1 0 0 0,1 1 0 0 0,-1 0 0 0 0,0-1 0 0 0,0 1 0 0 0,0 0 0 0 0,0 0 0 0 0,1 0 0 0 0,-1 1 0 0 0,1-1 0 0 0,-1 0 0 0 0,1 1 0 0 0,-1-1 0 0 0,0 1-1 0 0,-60 72 37 0 0,61-72-38 0 0,0 0 0 0 0,0 0 0 0 0,1 0 0 0 0,-1 0 0 0 0,1 0 0 0 0,-1 1 0 0 0,1-1 0 0 0,0 0 0 0 0,-1 0 0 0 0,1 0 0 0 0,0 0 0 0 0,1 0 0 0 0,-1 1 0 0 0,0-1 0 0 0,1 0 0 0 0,-1 0 0 0 0,1 0 0 0 0,-1 0 0 0 0,1 0 0 0 0,0 0 0 0 0,0 0 0 0 0,0 0 0 0 0,0 0 0 0 0,0-1 0 0 0,1 1 0 0 0,-1 0 0 0 0,0 0 1 0 0,1-1-1 0 0,-1 1 0 0 0,1-1 0 0 0,0 0 0 0 0,-1 1 0 0 0,1-1 0 0 0,0 0 0 0 0,0 0 0 0 0,0 0 0 0 0,0 0 0 0 0,0 0 0 0 0,0-1 0 0 0,0 1 0 0 0,0-1 0 0 0,0 1 0 0 0,1-1 1 0 0,92 7-2023 0 0,-64-11-2576 0 0,-1-1-5092 0 0,-19 3-894 0 0</inkml:trace>
  <inkml:trace contextRef="#ctx0" brushRef="#br0" timeOffset="-46504.53">5012 3648 14923 0 0,'0'0'854'0'0,"0"0"75"0"0,0 0 145 0 0,0 0 207 0 0,0 0 133 0 0,0 0-40 0 0,0 0-159 0 0,0 0-217 0 0,0 0-229 0 0,0 0-231 0 0,0 0-212 0 0,0 0-155 0 0,0 0-9 0 0,5-5 37 0 0,0 0-169 0 0,11-9 225 0 0,-21 35 224 0 0,-18 22-198 0 0,16-32-276 0 0,1 0 0 0 0,0 0 0 0 0,0 1 0 0 0,1 0 0 0 0,1 0 0 0 0,0 1 0 0 0,1-1 0 0 0,0 1 0 0 0,1-1 0 0 0,0 3-5 0 0,2-14-13 0 0,0 0 0 0 0,0 0 0 0 0,0 0 1 0 0,0 0-1 0 0,0-1 0 0 0,1 1 0 0 0,-1 0 1 0 0,0 0-1 0 0,1 0 0 0 0,-1 0 0 0 0,0-1 0 0 0,1 1 1 0 0,-1 0-1 0 0,1 0 0 0 0,0-1 0 0 0,-1 1 1 0 0,1 0-1 0 0,-1-1 0 0 0,1 1 0 0 0,0-1 0 0 0,-1 1 1 0 0,1 0-1 0 0,0-1 0 0 0,0 0 0 0 0,0 1 1 0 0,-1-1-1 0 0,1 1 0 0 0,0-1 0 0 0,0 0 0 0 0,0 0 1 0 0,0 0-1 0 0,0 1 0 0 0,-1-1 0 0 0,1 0 0 0 0,0 0 1 0 0,0 0-1 0 0,0 0 0 0 0,0 0 0 0 0,0 0 1 0 0,0-1-1 0 0,0 1 0 0 0,-1 0 0 0 0,1 0 0 0 0,0-1 1 0 0,0 1-1 0 0,0 0 0 0 0,0-1 0 0 0,0 0 13 0 0,42-19-472 0 0,7-23 387 0 0,-50 43 146 0 0,0 0-38 0 0,-21 58 44 0 0,21-57-63 0 0,0 1 1 0 0,0-1-1 0 0,0 0 0 0 0,0 0 1 0 0,0 1-1 0 0,1-1 1 0 0,-1 0-1 0 0,0 0 1 0 0,1 0-1 0 0,-1 1 1 0 0,0-1-1 0 0,1 0 0 0 0,-1 0 1 0 0,1 0-1 0 0,0 0 1 0 0,-1 0-1 0 0,1 0 1 0 0,0 0-1 0 0,0 0 1 0 0,0 0-1 0 0,0 0 0 0 0,0 0 1 0 0,0-1-1 0 0,0 1 1 0 0,0 0-1 0 0,0-1 1 0 0,0 1-1 0 0,0 0 1 0 0,0-1-1 0 0,0 0 0 0 0,0 1 1 0 0,1-1-1 0 0,-1 0 1 0 0,0 1-1 0 0,0-1 1 0 0,1 0-1 0 0,-1 0 1 0 0,0 0-1 0 0,0 0 0 0 0,0 0 1 0 0,1 0-1 0 0,-1 0 1 0 0,0-1-1 0 0,0 1 1 0 0,1 0-5 0 0,-1-2 2 0 0,-1 1 1 0 0,1-1-1 0 0,-1 1 1 0 0,1-1-1 0 0,-1 1 1 0 0,1-1-1 0 0,-1 1 1 0 0,0-1-1 0 0,0 1 1 0 0,0-1-1 0 0,0 1 1 0 0,0-1-1 0 0,0 0 1 0 0,0 1-1 0 0,0-1 1 0 0,-1 1-1 0 0,1-1 1 0 0,-1 1-1 0 0,1-1 1 0 0,-1 1-1 0 0,1-1 1 0 0,-1 1-1 0 0,0 0 1 0 0,0-1-1 0 0,0 1 1 0 0,0 0-1 0 0,0 0 1 0 0,0-1-1 0 0,0 1 1 0 0,0 0-1 0 0,0 0 1 0 0,0 0-1 0 0,-2 0-2 0 0,-89-94 275 0 0,93 93-263 0 0,0 0 0 0 0,0 1 0 0 0,0-1-1 0 0,0 1 1 0 0,0 0 0 0 0,1-1 0 0 0,-1 1 0 0 0,0 0 0 0 0,1 0-1 0 0,-1 0 1 0 0,1 0 0 0 0,-1 0 0 0 0,1 0 0 0 0,0 0 0 0 0,-1 0 0 0 0,1 1-1 0 0,0-1 1 0 0,-1 1 0 0 0,1-1 0 0 0,0 1 0 0 0,0 0 0 0 0,0 0-1 0 0,-1-1 1 0 0,1 1 0 0 0,0 0 0 0 0,0 1 0 0 0,1-1-12 0 0,0-1 31 0 0,162-16-264 0 0,-94 16-3142 0 0,-70 1 2674 0 0,4 0-1190 0 0,-3 2-7066 0 0,-2-1-1848 0 0</inkml:trace>
  <inkml:trace contextRef="#ctx0" brushRef="#br0" timeOffset="-45554.51">5756 3661 11026 0 0,'0'0'524'0'0,"0"0"-43"0"0,0 0 192 0 0,0 0 366 0 0,0 0 313 0 0,0 0 181 0 0,0 0-76 0 0,0 0-242 0 0,0 0-257 0 0,0 0-288 0 0,0 0-247 0 0,5-8-153 0 0,13-25-124 0 0,-18 32-137 0 0,0 1 0 0 0,0-1 0 0 0,0 0 0 0 0,-1 0 0 0 0,1 0 0 0 0,0 1 0 0 0,-1-1 0 0 0,1 0-1 0 0,-1 0 1 0 0,1 1 0 0 0,-1-1 0 0 0,1 0 0 0 0,-1 1 0 0 0,1-1 0 0 0,-1 0 0 0 0,0 1 0 0 0,1-1 0 0 0,-1 1 0 0 0,0-1-1 0 0,1 1 1 0 0,-1-1 0 0 0,0 1 0 0 0,0 0 0 0 0,0-1 0 0 0,1 1 0 0 0,-1 0 0 0 0,0 0 0 0 0,0-1 0 0 0,0 1 0 0 0,0 0-1 0 0,0 0 1 0 0,1 0 0 0 0,-1 0 0 0 0,0 0 0 0 0,0 0 0 0 0,0 1 0 0 0,0-1 0 0 0,1 0 0 0 0,-1 0 0 0 0,0 0 0 0 0,0 1-1 0 0,0-1-8 0 0,-1 0 22 0 0,0 0-14 0 0,-1-1 0 0 0,1 1-1 0 0,-1-1 1 0 0,0 1-1 0 0,1 0 1 0 0,-1 0 0 0 0,1 0-1 0 0,-1 0 1 0 0,1 0-1 0 0,-1 1 1 0 0,0-1 0 0 0,1 1-1 0 0,-1 0 1 0 0,1 0 0 0 0,0-1-1 0 0,-1 2 1 0 0,1-1-1 0 0,0 0 1 0 0,-1 0 0 0 0,1 1-1 0 0,0-1 1 0 0,0 1-1 0 0,0 0 1 0 0,0-1 0 0 0,1 1-1 0 0,-1 0 1 0 0,0 0-1 0 0,1 0 1 0 0,-1 1 0 0 0,1-1-1 0 0,0 0 1 0 0,0 0-1 0 0,0 1 1 0 0,0-1 0 0 0,0 1-1 0 0,0-1 1 0 0,1 1-1 0 0,-1-1 1 0 0,1 1 0 0 0,0-1-1 0 0,-1 1 1 0 0,1-1 0 0 0,0 1-1 0 0,1 0 1 0 0,-1-1-1 0 0,0 1 1 0 0,1-1 0 0 0,-1 1-1 0 0,1-1 1 0 0,0 1-1 0 0,0-1 1 0 0,0 0 0 0 0,0 1-1 0 0,1 0-7 0 0,13 18 102 0 0,-12-19-65 0 0,-1-1 1 0 0,0 1-1 0 0,0-1 1 0 0,0 1-1 0 0,-1-1 1 0 0,1 1-1 0 0,0 0 1 0 0,-1 0 0 0 0,1 0-1 0 0,-1 0 1 0 0,1 0-1 0 0,-1 0 1 0 0,0 1-1 0 0,0-1 1 0 0,0 0-1 0 0,0 1 1 0 0,-1-1-1 0 0,1 0 1 0 0,0 1-1 0 0,-1-1 1 0 0,0 1-1 0 0,1-1 1 0 0,-1 1-1 0 0,0-1 1 0 0,-1 1-1 0 0,1-1 1 0 0,0 1 0 0 0,-1-1-1 0 0,1 1 1 0 0,-1-1-1 0 0,0 0 1 0 0,0 1-1 0 0,0-1 1 0 0,0 0-1 0 0,0 0 1 0 0,0 1-1 0 0,0-1 1 0 0,-1 0-1 0 0,1 0 1 0 0,-1 0-1 0 0,0-1 1 0 0,0 1-38 0 0,-5 2 118 0 0,0-1-1 0 0,0 0 1 0 0,0 0 0 0 0,-1-1-1 0 0,1 0 1 0 0,-1 0 0 0 0,1-1 0 0 0,-1 0-1 0 0,0 0 1 0 0,0-1 0 0 0,0 0-1 0 0,1 0 1 0 0,-1-1 0 0 0,0 0-1 0 0,0-1 1 0 0,1 1 0 0 0,-1-1 0 0 0,1-1-1 0 0,-5-1-117 0 0,11 3-56 0 0,0 0 1 0 0,1 0-1 0 0,-1 0 0 0 0,0 0 0 0 0,0 0 0 0 0,0 0 0 0 0,1 0 0 0 0,-1 0 0 0 0,0 0 0 0 0,1 0 1 0 0,-1 0-1 0 0,1 0 0 0 0,0 0 0 0 0,-1-1 0 0 0,1 1 0 0 0,0 0 0 0 0,-1 0 0 0 0,1-1 0 0 0,0 1 0 0 0,0 0 1 0 0,0 0-1 0 0,0-1 0 0 0,0 1 0 0 0,1 0 0 0 0,-1 0 0 0 0,0 0 0 0 0,1-1 0 0 0,-1 1 0 0 0,0 0 1 0 0,1 0-1 0 0,0 0 0 0 0,-1 0 0 0 0,1 0 0 0 0,0 0 0 0 0,-1-1 0 0 0,1 2 0 0 0,0-1 0 0 0,0 0 1 0 0,0 0-1 0 0,0 0 0 0 0,0 0 0 0 0,1 0 56 0 0,40-38-9049 0 0,-42 39 8994 0 0,14-10-6466 0 0,-5 2-1995 0 0</inkml:trace>
  <inkml:trace contextRef="#ctx0" brushRef="#br0" timeOffset="-45300.368">5867 3477 12179 0 0,'0'0'1840'0'0,"0"0"-124"0"0,0 0-117 0 0,0 0 38 0 0,0 0-70 0 0,0 0-286 0 0,0 0-419 0 0,0 0-411 0 0,0 0-203 0 0,0 0 13 0 0,0 0 106 0 0,0 0 93 0 0,0 0 1 0 0,0 9-66 0 0,-25 150 647 0 0,17-130-2792 0 0,-9 39 5459 0 0,12-39-4539 0 0,3 4-5830 0 0,3-1-9118 0 0,-1-32 10721 0 0</inkml:trace>
  <inkml:trace contextRef="#ctx0" brushRef="#br0" timeOffset="-44918.485">5786 3617 7042 0 0,'0'0'4777'0'0,"0"0"-3108"0"0,0 0-1057 0 0,0 0-165 0 0,0 0 88 0 0,0 0 141 0 0,0 0 144 0 0,0 0 83 0 0,0 0-13 0 0,0 0-97 0 0,0 0-135 0 0,11 1-122 0 0,178 6 2224 0 0,-187-7-2730 0 0,-1 0 0 0 0,1 0-1 0 0,-1 1 1 0 0,1-1-1 0 0,-1 0 1 0 0,0 1 0 0 0,1-1-1 0 0,-1 1 1 0 0,0 0 0 0 0,1 0-1 0 0,-1-1 1 0 0,0 1-1 0 0,0 0 1 0 0,0 0 0 0 0,1 0-1 0 0,-1 0 1 0 0,0 0 0 0 0,0 0-1 0 0,-1 1 1 0 0,1-1 0 0 0,0 0-1 0 0,0 0 1 0 0,0 1-1 0 0,-1-1 1 0 0,1 0 0 0 0,-1 1-1 0 0,1-1 1 0 0,-1 1 0 0 0,0-1-1 0 0,1 1 1 0 0,-1-1-1 0 0,0 0 1 0 0,0 1 0 0 0,0-1-1 0 0,0 1 1 0 0,0-1 0 0 0,0 1-1 0 0,-1-1 1 0 0,1 1-1 0 0,0-1 1 0 0,-1 1 0 0 0,1-1-1 0 0,-1 0 1 0 0,0 1 0 0 0,1-1-1 0 0,-1 0 1 0 0,0 1 0 0 0,0-1-1 0 0,0 0 1 0 0,0 0-1 0 0,0 0 1 0 0,0 0 0 0 0,0 0-1 0 0,0 0 1 0 0,-1 0-30 0 0,-119 134 1351 0 0,120-134-1349 0 0,1-1 1 0 0,-1 1-1 0 0,1 0 1 0 0,-1-1-1 0 0,0 1 1 0 0,1 0-1 0 0,0 0 0 0 0,-1-1 1 0 0,1 1-1 0 0,-1 0 1 0 0,1 0-1 0 0,0 0 1 0 0,-1-1-1 0 0,1 1 1 0 0,0 0-1 0 0,0 0 0 0 0,0 0 1 0 0,0 0-1 0 0,0-1 1 0 0,0 1-1 0 0,0 0 1 0 0,0 0-1 0 0,0 0 0 0 0,0 0 1 0 0,0 0-1 0 0,1-1 1 0 0,-1 1-1 0 0,0 0 1 0 0,0 0-1 0 0,1 0 1 0 0,-1-1-1 0 0,1 1 0 0 0,-1 0 1 0 0,1 0-1 0 0,-1-1 1 0 0,1 1-1 0 0,-1 0 1 0 0,1-1-1 0 0,0 1 0 0 0,-1-1 1 0 0,1 1-1 0 0,0-1 1 0 0,-1 1-1 0 0,1-1 1 0 0,0 1-1 0 0,0-1 1 0 0,0 0-1 0 0,-1 1 0 0 0,1-1 1 0 0,0 0-1 0 0,0 0 1 0 0,0 0-1 0 0,0 1 1 0 0,-1-1-1 0 0,1 0 1 0 0,0 0-1 0 0,0 0 0 0 0,0-1 1 0 0,0 1-3 0 0,52-10 97 0 0,-49 7-97 0 0,0 1 0 0 0,0-1 1 0 0,0 0-1 0 0,-1-1 0 0 0,1 1 0 0 0,-1-1 0 0 0,0 1 0 0 0,0-1 0 0 0,0 0 0 0 0,-1 0 0 0 0,1 0 0 0 0,-1 0 0 0 0,0-1 1 0 0,0 1-1 0 0,0 0 0 0 0,-1-1 0 0 0,0 0 0 0 0,0 1 0 0 0,0-1 0 0 0,0 0 0 0 0,-1 0 0 0 0,1 1 0 0 0,-1-1 0 0 0,0 0 1 0 0,-1 0-1 0 0,1 1 0 0 0,-1-1 0 0 0,0 0 0 0 0,-1 1 0 0 0,1-1 0 0 0,-1 0 0 0 0,1 1 0 0 0,-1 0 0 0 0,-1-1 0 0 0,1 1 1 0 0,0 0-1 0 0,-1 0 0 0 0,0 0 0 0 0,0 1 0 0 0,0-1 0 0 0,-1 1 0 0 0,1 0 0 0 0,-1-1 0 0 0,0 1 0 0 0,-4-2 0 0 0,7 5-82 0 0,0-1 0 0 0,0 1 1 0 0,0-1-1 0 0,-1 1 0 0 0,1 0 0 0 0,0 0 0 0 0,-1 0 0 0 0,1 0 0 0 0,0 0 0 0 0,0 0 0 0 0,-1 0 0 0 0,1 0 0 0 0,0 0 0 0 0,-1 0 1 0 0,1 1-1 0 0,0-1 0 0 0,0 0 0 0 0,0 1 0 0 0,-1-1 0 0 0,1 1 0 0 0,0 0 0 0 0,0-1 0 0 0,0 1 0 0 0,0 0 0 0 0,0 0 0 0 0,0 0 0 0 0,0 0 1 0 0,0-1-1 0 0,0 1 0 0 0,1 0 0 0 0,-1 1 0 0 0,0-1 0 0 0,0 0 0 0 0,1 0 0 0 0,-1 0 0 0 0,1 0 0 0 0,-1 0 0 0 0,1 2 82 0 0,-2 14-5578 0 0,7-1-5304 0 0,-3-10 4111 0 0</inkml:trace>
  <inkml:trace contextRef="#ctx0" brushRef="#br0" timeOffset="-44353.18">6072 3736 13299 0 0,'0'0'961'0'0,"0"0"-36"0"0,0 0 233 0 0,0 0 237 0 0,0 0 36 0 0,0 0-197 0 0,0 0-340 0 0,-5-11-266 0 0,-12-30-156 0 0,16 39-426 0 0,0 1 1 0 0,1-1-1 0 0,-1 1 1 0 0,1 0 0 0 0,-1-1-1 0 0,1 1 1 0 0,0-1-1 0 0,-1 1 1 0 0,1-1-1 0 0,0 0 1 0 0,0 1 0 0 0,0-1-1 0 0,0 1 1 0 0,0-1-1 0 0,0 1 1 0 0,1-1-1 0 0,-1 1 1 0 0,1-1-1 0 0,-1 1 1 0 0,1-1 0 0 0,-1 1-1 0 0,1 0 1 0 0,0-1-1 0 0,-1 1 1 0 0,1 0-1 0 0,0-1 1 0 0,0 1 0 0 0,0 0-1 0 0,0 0 1 0 0,0 0-1 0 0,0 0 1 0 0,1 0-1 0 0,-1 0 1 0 0,0 0-1 0 0,1 0 1 0 0,-1 0 0 0 0,0 1-1 0 0,1-1 1 0 0,-1 1-1 0 0,1-1 1 0 0,-1 1-1 0 0,1-1 1 0 0,0 1-47 0 0,59-5 60 0 0,-58 6-41 0 0,0-1 0 0 0,0 1 0 0 0,0 0 0 0 0,-1 0 0 0 0,1 1 0 0 0,0-1 0 0 0,-1 1 0 0 0,1-1 0 0 0,-1 1 0 0 0,1 0 0 0 0,-1 0 0 0 0,0 0 0 0 0,0 0 1 0 0,0 0-1 0 0,0 0 0 0 0,0 0 0 0 0,0 1 0 0 0,-1-1 0 0 0,1 1 0 0 0,-1 0 0 0 0,0-1 0 0 0,1 1 0 0 0,-1 0 0 0 0,0 0 0 0 0,-1 0 0 0 0,1-1 0 0 0,0 1 1 0 0,-1 0-1 0 0,0 0 0 0 0,0 0 0 0 0,0 0 0 0 0,0 0 0 0 0,0 0 0 0 0,0 0 0 0 0,-1 0 0 0 0,0 0 0 0 0,1 0 0 0 0,-1 0 0 0 0,0-1 0 0 0,0 1 1 0 0,-1 0-1 0 0,1 0 0 0 0,0-1 0 0 0,-1 1 0 0 0,0-1 0 0 0,1 0 0 0 0,-1 1 0 0 0,0-1 0 0 0,0 0 0 0 0,-1 0-19 0 0,-14 18 237 0 0,-19 38 192 0 0,38-56-415 0 0,1 0 1 0 0,-1-1 0 0 0,1 0-1 0 0,-1 1 1 0 0,1-1 0 0 0,0 0-1 0 0,-1 0 1 0 0,1 0 0 0 0,0 0-1 0 0,0-1 1 0 0,-1 1 0 0 0,1-1-1 0 0,0 0 1 0 0,0 0 0 0 0,0 0-1 0 0,0 0 1 0 0,0 0 0 0 0,0 0-1 0 0,-1-1 1 0 0,4 0-15 0 0,2 0 25 0 0,0 1 0 0 0,0-1 0 0 0,0-1-1 0 0,0 0 1 0 0,0 0 0 0 0,0 0 0 0 0,0-1 0 0 0,-1 0 0 0 0,1-1 0 0 0,-1 1-1 0 0,0-2 1 0 0,0 1 0 0 0,0-1 0 0 0,-1 0 0 0 0,0 0 0 0 0,0-1 0 0 0,0 1 0 0 0,0-1-1 0 0,-1-1 1 0 0,0 1 0 0 0,0-1 0 0 0,-1 0 0 0 0,0 0 0 0 0,0 0 0 0 0,-1-1-1 0 0,0 1 1 0 0,0-1 0 0 0,0 0 0 0 0,-1 0 0 0 0,0 0 0 0 0,-1 0-25 0 0,-1 7 3 0 0,0 0 0 0 0,0 1 0 0 0,0-1 0 0 0,0 0 0 0 0,0 0 1 0 0,0 0-1 0 0,0 0 0 0 0,0 1 0 0 0,0-1 0 0 0,-1 0 0 0 0,1 0 0 0 0,0 0 1 0 0,-1 1-1 0 0,1-1 0 0 0,0 0 0 0 0,-1 0 0 0 0,1 1 0 0 0,-1-1 0 0 0,1 0 0 0 0,-1 1 1 0 0,0-1-1 0 0,1 0 0 0 0,-1 1 0 0 0,0-1 0 0 0,1 1 0 0 0,-1-1 0 0 0,0 1 1 0 0,1 0-1 0 0,-1-1 0 0 0,0 1 0 0 0,0 0 0 0 0,0-1 0 0 0,1 1 0 0 0,-1 0 1 0 0,0 0-1 0 0,0 0 0 0 0,0 0 0 0 0,0 0 0 0 0,1-1 0 0 0,-1 2 0 0 0,0-1 0 0 0,0 0 1 0 0,0 0-1 0 0,0 0 0 0 0,0 0 0 0 0,1 0 0 0 0,-1 1 0 0 0,0-1 0 0 0,0 0 1 0 0,1 1-1 0 0,-1-1 0 0 0,0 1 0 0 0,0-1 0 0 0,1 1 0 0 0,-2 0-3 0 0,-39 28-35 0 0,36-24 38 0 0,0 0 1 0 0,1 1-1 0 0,-1 0 0 0 0,1 0 1 0 0,0 0-1 0 0,1 0 0 0 0,0 1 0 0 0,0-1 1 0 0,0 1-1 0 0,1 0 0 0 0,0 0 0 0 0,0 0 1 0 0,0 0-4 0 0,2-4 9 0 0,0-1 0 0 0,-1 1 1 0 0,1-1-1 0 0,0 1 1 0 0,1-1-1 0 0,-1 1 1 0 0,0-1-1 0 0,1 1 0 0 0,-1-1 1 0 0,1 1-1 0 0,0-1 1 0 0,0 1-1 0 0,0-1 0 0 0,0 0 1 0 0,0 1-1 0 0,0-1 1 0 0,1 0-1 0 0,-1 0 0 0 0,1 0 1 0 0,-1 0-1 0 0,1 0 1 0 0,0 0-1 0 0,0-1 1 0 0,0 1-1 0 0,0 0 0 0 0,0-1 1 0 0,0 0-1 0 0,0 1 1 0 0,1-1-1 0 0,-1 0 0 0 0,0 0 1 0 0,1 0-1 0 0,-1-1 1 0 0,1 1-1 0 0,-1-1 0 0 0,1 1 1 0 0,1-1-10 0 0,70 1 113 0 0,-62-7-4890 0 0,-4-6-4992 0 0,-8 9-2332 0 0</inkml:trace>
  <inkml:trace contextRef="#ctx0" brushRef="#br0" timeOffset="-48221.236">4094 3801 13139 0 0,'0'0'935'0'0,"0"0"-229"0"0,0 0 115 0 0,0 0 231 0 0,0 0 99 0 0,0 0-96 0 0,0 0-243 0 0,0 0-183 0 0,0 0-105 0 0,-10-3-71 0 0,-32-9-60 0 0,40 12-340 0 0,0-1 0 0 0,0 1 1 0 0,0 0-1 0 0,-1 0 0 0 0,1 0 0 0 0,0 0 1 0 0,0 0-1 0 0,0 0 0 0 0,-1 1 0 0 0,1-1 1 0 0,0 1-1 0 0,0 0 0 0 0,0-1 0 0 0,0 1 0 0 0,0 0 1 0 0,0 0-1 0 0,0 0 0 0 0,0 0 0 0 0,0 1 1 0 0,1-1-1 0 0,-1 0 0 0 0,0 1 0 0 0,1 0 1 0 0,-1-1-1 0 0,0 2-53 0 0,-4 2 181 0 0,2-1-77 0 0,-2 0-50 0 0,1-1 0 0 0,-1 1 0 0 0,1 1 0 0 0,0-1 0 0 0,0 1 0 0 0,0 0 0 0 0,1 0 0 0 0,0 0 0 0 0,0 1 0 0 0,0-1 0 0 0,0 1-1 0 0,1 0 1 0 0,0 0 0 0 0,1 1 0 0 0,-1-1 0 0 0,1 0 0 0 0,0 1 0 0 0,0 5-54 0 0,3-11 14 0 0,1 1 0 0 0,-1-1 0 0 0,1 1 0 0 0,0-1 0 0 0,0 1-1 0 0,0-1 1 0 0,0 0 0 0 0,0 0 0 0 0,0 0 0 0 0,0 0 0 0 0,0-1 0 0 0,0 1-1 0 0,0 0 1 0 0,0-1 0 0 0,1 1 0 0 0,-1-1 0 0 0,0 0 0 0 0,0 0 0 0 0,1 0 0 0 0,-1 0-1 0 0,0 0 1 0 0,0 0 0 0 0,1-1 0 0 0,-1 1 0 0 0,0-1 0 0 0,0 0 0 0 0,0 1 0 0 0,0-1-1 0 0,0 0 1 0 0,0 0 0 0 0,0 0 0 0 0,0-1 0 0 0,0 1 0 0 0,0 0 0 0 0,0-1-14 0 0,3-1 91 0 0,0 1 0 0 0,0-1 0 0 0,-1-1 1 0 0,1 1-1 0 0,-1 0 0 0 0,0-1 0 0 0,0 0 0 0 0,0 0 1 0 0,0 0-1 0 0,0-1 0 0 0,-1 1 0 0 0,0-1 0 0 0,0 0 1 0 0,-1 0-1 0 0,1 0 0 0 0,-1 0 0 0 0,0 0 1 0 0,0-1-1 0 0,0 1 0 0 0,-1-2-91 0 0,-12 56-85 0 0,20-20 95 0 0,12-16-4469 0 0,6-15-4333 0 0,-2-13-4194 0 0,-22 12 12731 0 0</inkml:trace>
  <inkml:trace contextRef="#ctx0" brushRef="#br0" timeOffset="-47801.439">4199 3736 0 0 0,'8'-25'586'0'0,"12"-31"2527"0"0,-3 18 5437 0 0,-9 30 53 0 0,-7 22-6113 0 0,-6 25-1357 0 0,-64 232 999 0 0,69-271-2115 0 0,1-1-1 0 0,-1 1 1 0 0,0 0 0 0 0,0 0 0 0 0,1 0-1 0 0,-1 0 1 0 0,0 0 0 0 0,0-1-1 0 0,1 1 1 0 0,-1 0 0 0 0,0 0 0 0 0,1 0-1 0 0,-1 0 1 0 0,0 0 0 0 0,0 0-1 0 0,1 0 1 0 0,-1 0 0 0 0,0 0 0 0 0,1 0-1 0 0,-1 0 1 0 0,0 0 0 0 0,1 0-1 0 0,-1 0 1 0 0,0 0 0 0 0,0 0 0 0 0,1 1-1 0 0,-1-1 1 0 0,0 0 0 0 0,0 0 0 0 0,1 0-1 0 0,-1 0 1 0 0,0 1 0 0 0,0-1-17 0 0,8-11-55 0 0,-4 7 44 0 0,0-1-1 0 0,0 1 1 0 0,0-1-1 0 0,0 1 1 0 0,1 1-1 0 0,-1-1 1 0 0,1 0-1 0 0,0 1 1 0 0,0 0-1 0 0,1 0 1 0 0,-1 1-1 0 0,0 0 1 0 0,1-1-1 0 0,0 2 0 0 0,-1-1 1 0 0,1 1-1 0 0,2-1 12 0 0,-7 3 6 0 0,0 0-1 0 0,0 0 1 0 0,-1 0-1 0 0,1 1 0 0 0,0-1 1 0 0,0 0-1 0 0,-1 0 0 0 0,1 0 1 0 0,0 1-1 0 0,-1-1 0 0 0,1 0 1 0 0,-1 1-1 0 0,0-1 1 0 0,1 0-1 0 0,-1 1 0 0 0,0-1 1 0 0,0 0-1 0 0,0 1 0 0 0,0-1 1 0 0,0 1-1 0 0,0-1 1 0 0,0 0-1 0 0,0 1 0 0 0,-1-1 1 0 0,1 0-1 0 0,-1 1 0 0 0,1-1 1 0 0,-1 0-1 0 0,1 1 1 0 0,-1-1-1 0 0,0 0 0 0 0,1 0 1 0 0,-1 0-1 0 0,0 0 0 0 0,0 1 1 0 0,0-1-6 0 0,-6 6-71 0 0,0 0-1 0 0,0-1 1 0 0,-1 0 0 0 0,0 0 0 0 0,0 0 0 0 0,-1-1 0 0 0,0 0 0 0 0,1-1-1 0 0,-2 0 1 0 0,1 0 0 0 0,0-1 0 0 0,-1 0 0 0 0,1-1 0 0 0,-6 1 71 0 0,15-3-787 0 0,19-16-8610 0 0,17-15-4567 0 0,-28 23 12006 0 0</inkml:trace>
  <inkml:trace contextRef="#ctx0" brushRef="#br0" timeOffset="-47556.655">4399 3677 2937 0 0,'0'0'4650'0'0,"0"0"-624"0"0,0 0-843 0 0,0 0-755 0 0,0 0-624 0 0,0 0-546 0 0,0 0-395 0 0,0 0-245 0 0,0 0 8 0 0,0 0 69 0 0,0 0 61 0 0,0 0-3 0 0,0 0-173 0 0,7 5-133 0 0,21 15-83 0 0,-27-17-318 0 0,0 0 1 0 0,0-1-1 0 0,0 1 0 0 0,0 0 0 0 0,-1 0 1 0 0,1 0-1 0 0,-1 0 0 0 0,0 0 0 0 0,0 1 0 0 0,0-1 1 0 0,0 0-1 0 0,0 0 0 0 0,-1 0 0 0 0,1 0 1 0 0,-1 0-1 0 0,0 0 0 0 0,0 0 0 0 0,0-1 0 0 0,-1 3-46 0 0,0 3 92 0 0,-12 38 120 0 0,-4 17-189 0 0,15-21-2772 0 0,6-33-1513 0 0,2-6-6561 0 0,-4-2 1464 0 0</inkml:trace>
  <inkml:trace contextRef="#ctx0" brushRef="#br0" timeOffset="-47218.617">4492 3841 5849 0 0,'0'0'4228'0'0,"0"0"-2773"0"0,0 0-638 0 0,0 0 249 0 0,0 0 238 0 0,0 0 88 0 0,0 0-49 0 0,0 0-212 0 0,0 0-165 0 0,0 0-105 0 0,0 0-114 0 0,0 0-61 0 0,6 7-89 0 0,19 21-95 0 0,-22-27-445 0 0,-1 0 1 0 0,1 0 0 0 0,-1 0 0 0 0,1 0 0 0 0,-1 0-1 0 0,1-1 1 0 0,0 1 0 0 0,-1-1 0 0 0,1 0-1 0 0,0 1 1 0 0,0-1 0 0 0,-1 0 0 0 0,1-1 0 0 0,0 1-1 0 0,-1 0 1 0 0,1-1 0 0 0,0 0 0 0 0,-1 0 0 0 0,1 1-1 0 0,1-2-57 0 0,5 0 158 0 0,-6 2-115 0 0,0 0-1 0 0,1 0 1 0 0,-1 0-1 0 0,0-1 1 0 0,0 1-1 0 0,1-1 1 0 0,-1 0-1 0 0,0 0 1 0 0,0 0-1 0 0,0 0 0 0 0,0 0 1 0 0,0-1-1 0 0,0 1 1 0 0,0-1-1 0 0,-1 0 1 0 0,1 0-1 0 0,-1 0 1 0 0,1 0-1 0 0,-1 0 1 0 0,1-1-1 0 0,-1 1 1 0 0,0-1-1 0 0,0 1 1 0 0,-1-1-1 0 0,1 0 1 0 0,0 0-1 0 0,-1 0 1 0 0,0 0-1 0 0,1 0 1 0 0,-1 0-1 0 0,0 0 1 0 0,-1 0-1 0 0,1-1 1 0 0,-1 1-1 0 0,1 0 1 0 0,-1 0-1 0 0,0-1 0 0 0,0 1 1 0 0,0 0-1 0 0,-1 0 1 0 0,0-3-43 0 0,0 4 11 0 0,0 1 0 0 0,0-1 0 0 0,-1 1 0 0 0,1 0 0 0 0,0-1 0 0 0,-1 1 0 0 0,1 0-1 0 0,-1 0 1 0 0,1 0 0 0 0,-1 0 0 0 0,0 1 0 0 0,1-1 0 0 0,-1 0 0 0 0,0 1 0 0 0,0-1 0 0 0,1 1 0 0 0,-1-1 0 0 0,0 1 0 0 0,0 0 0 0 0,0 0 0 0 0,0 0 0 0 0,1 0 0 0 0,-1 0 0 0 0,0 0 0 0 0,0 1 0 0 0,0-1-1 0 0,0 1 1 0 0,1-1 0 0 0,-1 1 0 0 0,0-1 0 0 0,1 1 0 0 0,-1 0 0 0 0,0 0 0 0 0,1 0 0 0 0,-2 1-11 0 0,-55 37 206 0 0,16 28 51 0 0,41-66-252 0 0,1 1 1 0 0,0-1-1 0 0,-1 1 1 0 0,1 0-1 0 0,0 0 1 0 0,0-1-1 0 0,0 1 1 0 0,0 0-1 0 0,0-1 1 0 0,0 1-1 0 0,0 0 1 0 0,1-1-1 0 0,-1 1 0 0 0,1 0 1 0 0,-1-1-1 0 0,1 1 1 0 0,0-1-1 0 0,-1 1 1 0 0,1-1-1 0 0,0 1 1 0 0,0-1-1 0 0,0 1 1 0 0,0-1-1 0 0,0 0 1 0 0,1 0-1 0 0,-1 0 1 0 0,0 1-1 0 0,0-1 1 0 0,1 0-1 0 0,-1 0 1 0 0,1-1-1 0 0,-1 1 1 0 0,1 0-1 0 0,-1 0 1 0 0,1-1-1 0 0,0 1 0 0 0,-1-1 1 0 0,1 1-1 0 0,-1-1 1 0 0,1 0-1 0 0,0 0 1 0 0,0 0-1 0 0,-1 0 1 0 0,2 0-6 0 0,49-2-1648 0 0,-35-2-1932 0 0,-1-1-3894 0 0,-8 2-3661 0 0</inkml:trace>
  <inkml:trace contextRef="#ctx0" brushRef="#br0" timeOffset="-51396.697">1830 3997 17796 0 0,'0'0'229'0'0,"0"0"-47"0"0,0 0 132 0 0,0 0 242 0 0,0 0 195 0 0,0 0 83 0 0,0 0-83 0 0,0 0-213 0 0,0 0-214 0 0,0 0-157 0 0,0 0-104 0 0,0 0-31 0 0,-11-6 14 0 0,-35-19 19 0 0,45 25-59 0 0,0-1 1 0 0,0 0-1 0 0,0 1 1 0 0,0 0 0 0 0,0-1-1 0 0,0 1 1 0 0,-1 0 0 0 0,1-1-1 0 0,0 1 1 0 0,0 0 0 0 0,0 0-1 0 0,-1 0 1 0 0,1 0 0 0 0,0 0-1 0 0,0 0 1 0 0,0 0-1 0 0,-1 1 1 0 0,1-1 0 0 0,0 0-1 0 0,0 1 1 0 0,0-1 0 0 0,0 1-1 0 0,0-1 1 0 0,0 1 0 0 0,0-1-1 0 0,0 1 1 0 0,0 0 0 0 0,0 0-1 0 0,0-1 1 0 0,0 1 0 0 0,0 0-1 0 0,0 0 1 0 0,0 0-1 0 0,1 0 1 0 0,-1 0 0 0 0,0 0-1 0 0,1 0 1 0 0,-1 0 0 0 0,1 0-1 0 0,-1 0 1 0 0,1 1 0 0 0,0-1-1 0 0,0 0 1 0 0,-1 0 0 0 0,1 0-1 0 0,0 0 1 0 0,0 1 0 0 0,0-1-1 0 0,0 0 1 0 0,0 0-1 0 0,0 1 1 0 0,0-1 0 0 0,1 0-1 0 0,-1 0 1 0 0,0 0 0 0 0,1 0-1 0 0,-1 0 1 0 0,1 1 0 0 0,-1-1-1 0 0,1 0 1 0 0,-1 0 0 0 0,1 0-7 0 0,31 34 297 0 0,8 20 90 0 0,-41-52-330 0 0,-1-1 0 0 0,1 1 0 0 0,-1-1 1 0 0,0 0-1 0 0,0 0 0 0 0,0 0 0 0 0,0 0 1 0 0,0 0-1 0 0,-1-1 0 0 0,1 1 0 0 0,0-1 1 0 0,-1 1-1 0 0,1-1 0 0 0,-1 0 0 0 0,0 0 1 0 0,1 0-1 0 0,-1 0 0 0 0,0 0 0 0 0,0-1 1 0 0,0 1-1 0 0,-2-1-57 0 0,2 1 25 0 0,-96 9 371 0 0,100-28-3835 0 0,20-2-4694 0 0,-13 14 1921 0 0,-2 1-1371 0 0</inkml:trace>
  <inkml:trace contextRef="#ctx0" brushRef="#br0" timeOffset="-50104.971">1941 3793 15315 0 0,'0'0'1299'0'0,"0"0"-107"0"0,0 0-113 0 0,0 0-49 0 0,0 0-31 0 0,0 0-118 0 0,0 0-233 0 0,0 0-262 0 0,0 0-145 0 0,0 0-9 0 0,0 0 55 0 0,0 0 77 0 0,0 0 22 0 0,0 8-45 0 0,-24 134 921 0 0,14-112-1096 0 0,-2 0 0 0 0,-1-1 0 0 0,-1 0 0 0 0,-2-1 0 0 0,-10 13-166 0 0,47-72 692 0 0,56-58-773 0 0,-75 90 76 0 0,-1 0 0 0 0,0 0-1 0 0,1 0 1 0 0,-1 0 0 0 0,0 0-1 0 0,0 1 1 0 0,0-1 0 0 0,0 0-1 0 0,0 1 1 0 0,0-1 0 0 0,0 1-1 0 0,0-1 1 0 0,-1 1 0 0 0,1 0-1 0 0,-1-1 1 0 0,1 1 0 0 0,-1-1-1 0 0,1 1 1 0 0,-1 0 0 0 0,0 0-1 0 0,0-1 1 0 0,0 1 0 0 0,0 0-1 0 0,0-1 1 0 0,0 1 0 0 0,0 0-1 0 0,-1 0 1 0 0,1-1 0 0 0,-1 1-1 0 0,1-1 1 0 0,-1 1 0 0 0,0 0-1 0 0,0 1 6 0 0,0-1 2 0 0,0 0-1 0 0,1 0 1 0 0,-1 0 0 0 0,1 0-1 0 0,0 0 1 0 0,-1 0 0 0 0,1 0-1 0 0,0 0 1 0 0,0 0 0 0 0,0 0-1 0 0,0 0 1 0 0,1 0 0 0 0,-1 0-1 0 0,1 0 1 0 0,-1 0 0 0 0,1 0-1 0 0,-1 0 1 0 0,1 0-1 0 0,0 0 1 0 0,0 0 0 0 0,0-1-1 0 0,0 1 1 0 0,1 0 0 0 0,-1-1-1 0 0,0 1 1 0 0,1 0 0 0 0,-1-1-1 0 0,1 0 1 0 0,-1 1 0 0 0,1-1-1 0 0,0 0 1 0 0,-1 0 0 0 0,1 0-1 0 0,0 0 1 0 0,0 0-1 0 0,0 0 1 0 0,0 0 0 0 0,0-1-1 0 0,0 1 1 0 0,0-1 0 0 0,0 0-1 0 0,0 1 1 0 0,0-1 0 0 0,0 0-1 0 0,0 0 1 0 0,0 0 0 0 0,0 0-1 0 0,0-1 1 0 0,0 1 0 0 0,0-1-1 0 0,0 1 1 0 0,0-1 0 0 0,0 0-1 0 0,0 1 1 0 0,1-2-2 0 0,2 0 16 0 0,0 0 0 0 0,0 0 0 0 0,0-1 0 0 0,-1 0 0 0 0,0 0 0 0 0,1 0 0 0 0,-1 0 0 0 0,0 0 0 0 0,0-1 0 0 0,-1 0 0 0 0,1 0 0 0 0,-1 0 0 0 0,0 0 0 0 0,0-1 0 0 0,0 1 0 0 0,0-1 0 0 0,-1 0 0 0 0,0 0 0 0 0,0 1 0 0 0,0-2 0 0 0,-1 1 0 0 0,1 0 0 0 0,-1 0 0 0 0,-1 0 0 0 0,1-1 0 0 0,-1 1-16 0 0,-17 25-333 0 0,15-19 323 0 0,1 0 1 0 0,-1 0-1 0 0,1 0 1 0 0,0 0-1 0 0,0 0 1 0 0,-1 1 0 0 0,1-1-1 0 0,0 0 1 0 0,0 1-1 0 0,0-1 1 0 0,1 0 0 0 0,-1 1-1 0 0,0-1 1 0 0,0 1-1 0 0,1-1 1 0 0,-1 1 0 0 0,1 0-1 0 0,-1-1 1 0 0,1 1-1 0 0,0 0 1 0 0,-1-1 0 0 0,1 1-1 0 0,0 0 1 0 0,0-1-1 0 0,0 1 1 0 0,1 0 0 0 0,-1-1-1 0 0,0 1 1 0 0,1 0-1 0 0,-1-1 1 0 0,1 1 0 0 0,-1-1-1 0 0,1 1 1 0 0,0-1-1 0 0,0 1 1 0 0,-1-1-1 0 0,1 1 1 0 0,0-1 0 0 0,0 0-1 0 0,0 1 1 0 0,1-1-1 0 0,-1 0 1 0 0,0 0 0 0 0,0 0-1 0 0,1 0 1 0 0,-1 0-1 0 0,1 0 1 0 0,-1 0 0 0 0,1 0-1 0 0,-1-1 1 0 0,1 1-1 0 0,-1-1 1 0 0,1 1 0 0 0,0-1-1 0 0,-1 1 1 0 0,1-1-1 0 0,0 0 10 0 0,-1 0 4 0 0,0 1 0 0 0,0-1 0 0 0,0 0-1 0 0,-1 0 1 0 0,1 0 0 0 0,0 0-1 0 0,0 0 1 0 0,0 0 0 0 0,0 0 0 0 0,-1 0-1 0 0,1-1 1 0 0,0 1 0 0 0,0 0-1 0 0,0 0 1 0 0,-1-1 0 0 0,1 1 0 0 0,0 0-1 0 0,0-1 1 0 0,-1 1 0 0 0,1 0-1 0 0,0-1 1 0 0,-1 0 0 0 0,1 1 0 0 0,-1-1-1 0 0,1 1 1 0 0,0-1 0 0 0,-1 1-1 0 0,1-1 1 0 0,-1 0 0 0 0,0 0-1 0 0,1 1 1 0 0,-1-1 0 0 0,1 0 0 0 0,-1 0-1 0 0,0 1 1 0 0,0-1 0 0 0,1 0-1 0 0,-1 0 1 0 0,0 0 0 0 0,0 1 0 0 0,0-1-1 0 0,0 0 1 0 0,0 0 0 0 0,0 0-1 0 0,0 0 1 0 0,0 1 0 0 0,0-1 0 0 0,-1 0-1 0 0,1 0 1 0 0,0 0 0 0 0,0 1-1 0 0,-1-1 1 0 0,1 0-4 0 0,-25-43 51 0 0,20 37-69 0 0,5 6 12 0 0,-1-1 0 0 0,1 1 1 0 0,-1 0-1 0 0,1 0 0 0 0,0 0 0 0 0,0 0 0 0 0,-1-1 1 0 0,1 1-1 0 0,0 0 0 0 0,0 0 0 0 0,0 0 1 0 0,0-1-1 0 0,0 1 0 0 0,1 0 0 0 0,-1 0 1 0 0,0 0-1 0 0,1-1 0 0 0,-1 1 0 0 0,0 0 1 0 0,1 0-1 0 0,-1 0 0 0 0,1 0 0 0 0,0 0 1 0 0,-1 0-1 0 0,1 0 0 0 0,0 0 0 0 0,0 0 1 0 0,0 0-1 0 0,-1 0 0 0 0,1 1 0 0 0,0-1 0 0 0,0 0 1 0 0,0 0-1 0 0,0 1 0 0 0,0-1 0 0 0,0 1 1 0 0,1-1-1 0 0,-1 1 0 0 0,0-1 0 0 0,0 1 1 0 0,0 0-1 0 0,0 0 0 0 0,1-1 0 0 0,-1 1 1 0 0,1 0 5 0 0,58-13-141 0 0,-55 12 147 0 0,-3 0-6 0 0,0 0 1 0 0,-1 0 0 0 0,1 0-1 0 0,1 1 1 0 0,-1-1 0 0 0,0 0-1 0 0,0 1 1 0 0,0-1-1 0 0,0 1 1 0 0,0 0 0 0 0,0 0-1 0 0,1 0 1 0 0,-1 0 0 0 0,0 0-1 0 0,0 0 1 0 0,0 1 0 0 0,0-1-1 0 0,0 1 1 0 0,0-1-1 0 0,0 1 1 0 0,0 0 0 0 0,0 0-1 0 0,0 0 1 0 0,0 0 0 0 0,0 0-1 0 0,0 0 1 0 0,0 1 0 0 0,-1-1-1 0 0,1 0 1 0 0,-1 1-1 0 0,1 0 1 0 0,-1-1 0 0 0,1 1-1 0 0,-1 0 1 0 0,0 0 0 0 0,0-1-1 0 0,0 1 1 0 0,0 0-1 0 0,0 0 1 0 0,0 0 0 0 0,-1 0-1 0 0,1 0 1 0 0,0 2-1 0 0,-33 92 248 0 0,33-96-245 0 0,0 1-1 0 0,-1-1 1 0 0,1 1 0 0 0,0-1-1 0 0,0 0 1 0 0,0 1 0 0 0,0-1-1 0 0,-1 0 1 0 0,1 0-1 0 0,0 0 1 0 0,0 0 0 0 0,0 0-1 0 0,0 0 1 0 0,0 0 0 0 0,-1 0-1 0 0,1 0 1 0 0,0 0-1 0 0,0 0 1 0 0,0-1 0 0 0,0 1-1 0 0,-1 0 1 0 0,1 0 0 0 0,0-1-1 0 0,0 1 1 0 0,0-1-1 0 0,-1 1 1 0 0,1-1 0 0 0,0 1-1 0 0,-1-1 1 0 0,1 1 0 0 0,0-1-1 0 0,-1 0 1 0 0,1 1 0 0 0,-1-1-1 0 0,1 0 1 0 0,-1 0-3 0 0,98-100 132 0 0,-98 138-238 0 0,12 24-223 0 0,-11-60 220 0 0,0 0 0 0 0,0 0 0 0 0,0 0 0 0 0,1 0 0 0 0,-1 0 0 0 0,0-1 0 0 0,1 1 0 0 0,-1 0 0 0 0,1-1 0 0 0,-1 1 0 0 0,1-1 0 0 0,-1 1 0 0 0,1-1 0 0 0,-1 0 0 0 0,1 0 0 0 0,-1 0 0 0 0,1 0 0 0 0,-1 0 0 0 0,1 0 0 0 0,-1 0 0 0 0,1 0 0 0 0,-1-1 0 0 0,1 1-1 0 0,-1 0 1 0 0,1-1 0 0 0,-1 1 0 0 0,1-1 0 0 0,-1 0 109 0 0,4 0-322 0 0,-1-1 1 0 0,0 0-1 0 0,0 0 0 0 0,0-1 0 0 0,0 1 0 0 0,-1-1 0 0 0,1 0 0 0 0,-1 0 0 0 0,1 0 0 0 0,-1 0 0 0 0,0-1 0 0 0,0 1 0 0 0,-1-1 0 0 0,1 0 0 0 0,-1 1 1 0 0,2-4 321 0 0,32-120-944 0 0,-25 69 1340 0 0,10 0 3486 0 0,-24 87-1385 0 0,-29 67-1026 0 0,-5 35-1762 0 0,37-129-276 0 0,1-1 1 0 0,0 0-1 0 0,0 1 0 0 0,0-1 1 0 0,0 0-1 0 0,0 0 0 0 0,0 0 1 0 0,0 0-1 0 0,0 0 0 0 0,0 0 1 0 0,0 0-1 0 0,1 0 1 0 0,-1 0-1 0 0,0 0 0 0 0,1-1 1 0 0,-1 1-1 0 0,0-1 0 0 0,1 1 1 0 0,-1-1-1 0 0,1 1 0 0 0,-1-1 1 0 0,1 0-1 0 0,-1 0 1 0 0,1 1-1 0 0,-1-1 0 0 0,1 0 1 0 0,-1-1-1 0 0,1 1 0 0 0,0 0 1 0 0,-1 0-1 0 0,1-1 1 0 0,-1 1-1 0 0,0-1 0 0 0,1 1 1 0 0,-1-1-1 0 0,1 1 0 0 0,-1-1 1 0 0,0 0-1 0 0,1 0 567 0 0,1 1-1337 0 0,6-2-782 0 0</inkml:trace>
  <inkml:trace contextRef="#ctx0" brushRef="#br0" timeOffset="-49604.596">2838 3940 568 0 0,'0'0'3724'0'0,"0"0"-601"0"0,0 0-310 0 0,0 0-241 0 0,0 0-449 0 0,0 0-506 0 0,0 0-427 0 0,0 0-296 0 0,0 0-182 0 0,0 0-125 0 0,0 0-96 0 0,-11-4-59 0 0,-34-13-67 0 0,-26 22 958 0 0,57-1-1084 0 0,2-1-51 0 0,4-2-78 0 0,0 1 0 0 0,1-1 0 0 0,-1 2 0 0 0,1-1 0 0 0,-1 1 0 0 0,1 0 0 0 0,0 0 0 0 0,0 1 0 0 0,0 0 0 0 0,1 0 0 0 0,-1 0 0 0 0,1 1 0 0 0,0 0 0 0 0,0 1 0 0 0,1-1 0 0 0,-1 2-110 0 0,5-6 9 0 0,0 0-1 0 0,0 1 1 0 0,1-1-1 0 0,-1 1 0 0 0,0-1 1 0 0,1 1-1 0 0,0-1 1 0 0,-1 1-1 0 0,1 0 0 0 0,0-1 1 0 0,0 1-1 0 0,-1-1 1 0 0,1 1-1 0 0,1 0 0 0 0,-1-1 1 0 0,0 1-1 0 0,0-1 1 0 0,0 1-1 0 0,1-1 1 0 0,-1 1-1 0 0,1-1 0 0 0,-1 1 1 0 0,1-1-1 0 0,0 1 1 0 0,0-1-1 0 0,-1 1 0 0 0,1-1 1 0 0,0 0-1 0 0,0 0 1 0 0,0 1-1 0 0,1-1 0 0 0,-1 0 1 0 0,0 0-1 0 0,0 0 1 0 0,1 0-1 0 0,-1 0 1 0 0,0-1-1 0 0,1 1 0 0 0,-1 0 1 0 0,1 0-1 0 0,-1-1 1 0 0,1 1-1 0 0,-1-1 0 0 0,1 0 1 0 0,0 1-9 0 0,73 1 707 0 0,-64-9-655 0 0,1 0 0 0 0,-1 0 0 0 0,-1-1 0 0 0,1-1 0 0 0,-1 0 0 0 0,-1 0 0 0 0,0-1 0 0 0,0 0 0 0 0,-1-1 0 0 0,0 0-1 0 0,-1 0 1 0 0,0 0 0 0 0,-1-1 0 0 0,0 0 0 0 0,-1-1 0 0 0,0 1 0 0 0,-1-1 0 0 0,0 0 0 0 0,-1 0 0 0 0,-1 0 0 0 0,0 0 0 0 0,0-8-52 0 0,3-2-19 0 0,-3 13-385 0 0,-61 154 695 0 0,46-8-1329 0 0,13-110-1617 0 0,4-19-3553 0 0,0-4-990 0 0,-4-3 6800 0 0,3 2-8923 0 0</inkml:trace>
  <inkml:trace contextRef="#ctx0" brushRef="#br0" timeOffset="-52106.485">1263 3983 792 0 0,'0'0'1390'0'0,"0"0"-6"0"0,0 0 168 0 0,0 0 201 0 0,0 0 233 0 0,0 0 122 0 0,0 0-73 0 0,0-10-235 0 0,-1-5-1143 0 0,2-34 3078 0 0,-22 182 242 0 0,-5 38-3629 0 0,32-205 2128 0 0,16-84-3132 0 0,-8-81 246 0 0,-14 198 411 0 0,0-1 0 0 0,0 0 0 0 0,0 1 1 0 0,-1-1-1 0 0,1 1 0 0 0,0-1 0 0 0,-1 1 0 0 0,1-1 1 0 0,-1 1-1 0 0,0 0 0 0 0,1-1 0 0 0,-1 1 1 0 0,0-1-1 0 0,0 1 0 0 0,0 0 0 0 0,0 0 0 0 0,0 0 1 0 0,0 0-1 0 0,0-1 0 0 0,0 1 0 0 0,-1 1 1 0 0,1-1-1 0 0,0 0 0 0 0,-1 0 0 0 0,1 0 0 0 0,0 1 1 0 0,-1-1-1 0 0,1 1 0 0 0,-1-1 0 0 0,1 1 1 0 0,-1-1-1 0 0,1 1 0 0 0,-1 0 0 0 0,1 0 0 0 0,-1 0 1 0 0,0 0-1 0 0,1 0 0 0 0,-1 0 0 0 0,1 0 1 0 0,-1 0-1 0 0,1 1 0 0 0,-1-1 0 0 0,1 1 0 0 0,-1-1 1 0 0,1 1-2 0 0,-63 34 29 0 0,62-34-29 0 0,1 0 0 0 0,-1-1 0 0 0,1 1 1 0 0,-1 0-1 0 0,1 0 0 0 0,0 0 1 0 0,-1 0-1 0 0,1 0 0 0 0,0 0 0 0 0,0 0 1 0 0,0 1-1 0 0,0-1 0 0 0,0 0 0 0 0,0 1 1 0 0,0-1-1 0 0,0 0 0 0 0,1 1 0 0 0,-1-1 1 0 0,0 1-1 0 0,1-1 0 0 0,-1 1 0 0 0,1 0 1 0 0,0-1-1 0 0,-1 1 0 0 0,1-1 0 0 0,0 1 1 0 0,0 0-1 0 0,0-1 0 0 0,0 1 1 0 0,0-1-1 0 0,1 1 0 0 0,-1 0 0 0 0,0-1 1 0 0,1 1-1 0 0,-1-1 0 0 0,1 1 0 0 0,0-1 1 0 0,-1 1-1 0 0,1-1 0 0 0,0 1 0 0 0,0-1 1 0 0,0 0-1 0 0,0 1 0 0 0,0-1 0 0 0,0 0 1 0 0,0 0-1 0 0,0 0 0 0 0,1 0 1 0 0,-1 0-1 0 0,0 0 0 0 0,1 0 0 0 0,-1 0 1 0 0,1-1-1 0 0,-1 1 0 0 0,1 0 0 0 0,1 0 0 0 0,17 0 42 0 0,1-1 0 0 0,0-1-1 0 0,0-1 1 0 0,0-1-1 0 0,-1 0 1 0 0,0-2 0 0 0,1 0-1 0 0,-1-2-41 0 0,12-1 13 0 0,-41 40-6592 0 0,3-13-3698 0 0,6-16 7719 0 0,-1 1-3399 0 0</inkml:trace>
  <inkml:trace contextRef="#ctx0" brushRef="#br0" timeOffset="-51834.439">1117 4171 12171 0 0,'0'0'698'0'0,"0"0"-245"0"0,0 0-163 0 0,0 0 120 0 0,0 0 278 0 0,0 0 293 0 0,0 0 210 0 0,0 0 2 0 0,0 0-167 0 0,0 0-187 0 0,0 0-179 0 0,0 0-123 0 0,5 6-80 0 0,-4-5-435 0 0,52 33 1042 0 0,100-24 547 0 0,-148-7-1331 0 0,-6-2-4620 0 0,0 1-6825 0 0,1-2 2099 0 0</inkml:trace>
  <inkml:trace contextRef="#ctx0" brushRef="#br0" timeOffset="-39086.126">1115 4670 2441 0 0,'0'0'2273'0'0,"0"0"-192"0"0,0 0 50 0 0,0 0 25 0 0,0 0-98 0 0,0 0-219 0 0,0 0-277 0 0,0 0-270 0 0,0 0-210 0 0,0 0-163 0 0,0 0-146 0 0,-6 0-90 0 0,-40 18 3380 0 0,69-19-3108 0 0,146-74 74 0 0,-193 113-139 0 0,19-31-881 0 0,0 0 0 0 0,1 0-1 0 0,0 0 1 0 0,0 1 0 0 0,1 0-1 0 0,0 0 1 0 0,0 0 0 0 0,1 0-1 0 0,0 0 1 0 0,0 0 0 0 0,1 1-1 0 0,0-1 1 0 0,0 1 0 0 0,1-1-9 0 0,1-7-9 0 0,-1-1 0 0 0,1 1 0 0 0,-1 0 1 0 0,1 0-1 0 0,0-1 0 0 0,-1 1 0 0 0,1-1 0 0 0,0 1 0 0 0,-1-1 1 0 0,1 1-1 0 0,0-1 0 0 0,0 1 0 0 0,-1-1 0 0 0,1 0 1 0 0,0 1-1 0 0,0-1 0 0 0,0 0 0 0 0,0 0 0 0 0,0 0 1 0 0,0 1-1 0 0,-1-1 0 0 0,1 0 0 0 0,0 0 0 0 0,0 0 1 0 0,0-1-1 0 0,0 1 0 0 0,0 0 0 0 0,0 0 0 0 0,-1 0 1 0 0,1-1-1 0 0,0 1 0 0 0,0 0 0 0 0,0-1 0 0 0,0 1 1 0 0,-1-1-1 0 0,1 1 0 0 0,0-1 0 0 0,-1 1 0 0 0,1-1 1 0 0,0 1-1 0 0,0-1 9 0 0,20-11-3348 0 0,-10 4-2151 0 0,-5 3-4323 0 0,-3 2 503 0 0</inkml:trace>
  <inkml:trace contextRef="#ctx0" brushRef="#br0" timeOffset="-38257.194">1173 4635 11034 0 0,'0'0'1990'0'0,"0"0"-352"0"0,0 0-158 0 0,0 0 28 0 0,0 0 19 0 0,0 0-113 0 0,0 0-254 0 0,0 0-305 0 0,0 0-271 0 0,0 0-189 0 0,0 0-115 0 0,0 0-33 0 0,0 0 13 0 0,-33-7 1330 0 0,29 5-1582 0 0,0-1 0 0 0,1 1 0 0 0,-1-1 0 0 0,1 0 1 0 0,0 0-1 0 0,0 0 0 0 0,0 0 0 0 0,0 0 0 0 0,0-1 1 0 0,1 1-1 0 0,-1-1 0 0 0,1 0 0 0 0,0 0 0 0 0,0 0 1 0 0,1 0-1 0 0,-1 0 0 0 0,1 0 0 0 0,0 0 0 0 0,0-1 1 0 0,0 1-1 0 0,0 0 0 0 0,1-1 0 0 0,0 1 0 0 0,0-1 1 0 0,0 1-1 0 0,0 0 0 0 0,1-1 0 0 0,0 1 0 0 0,0 0 1 0 0,0-1-1 0 0,2-2-8 0 0,0-5-3 0 0,1 0 0 0 0,0 1 1 0 0,1 0-1 0 0,1 0 1 0 0,0 0-1 0 0,0 1 0 0 0,1 0 1 0 0,0 0-1 0 0,1 1 1 0 0,0-1-1 0 0,2 0 3 0 0,-10 9 2 0 0,0 0 0 0 0,1 0 0 0 0,0 0 0 0 0,-1 0 0 0 0,1 1 0 0 0,-1-1 0 0 0,1 0 0 0 0,0 0-1 0 0,0 0 1 0 0,0 1 0 0 0,-1-1 0 0 0,1 0 0 0 0,0 1 0 0 0,0-1 0 0 0,0 0 0 0 0,0 1 0 0 0,0-1 0 0 0,0 1 0 0 0,0 0 0 0 0,0-1 0 0 0,0 1 0 0 0,0 0 0 0 0,0 0 0 0 0,0 0 0 0 0,1-1 0 0 0,-1 1 0 0 0,0 0 0 0 0,0 1 0 0 0,0-1 0 0 0,0 0-1 0 0,0 0 1 0 0,0 0 0 0 0,0 1 0 0 0,0-1 0 0 0,0 0 0 0 0,0 1 0 0 0,0-1 0 0 0,0 1 0 0 0,0-1 0 0 0,0 1 0 0 0,0-1 0 0 0,0 1 0 0 0,0 0 0 0 0,0 0 0 0 0,-1-1 0 0 0,1 1 0 0 0,0 0 0 0 0,-1 0 0 0 0,1 0 0 0 0,0 0 0 0 0,-1 0-1 0 0,1 0 1 0 0,-1 0 0 0 0,0 0 0 0 0,1 0 0 0 0,-1 0 0 0 0,0 0 0 0 0,1 0 0 0 0,-1 0 0 0 0,0 0 0 0 0,0 1-2 0 0,4 70 329 0 0,-29 162 609 0 0,24-134-736 0 0,-2-98-165 0 0,0 0 0 0 0,1-1-1 0 0,-1 1 1 0 0,0-1 0 0 0,-1 1-1 0 0,1-1 1 0 0,0 0 0 0 0,0 0 0 0 0,0 0-1 0 0,-1-1 1 0 0,1 1 0 0 0,0-1-1 0 0,-1 0 1 0 0,1 0 0 0 0,-1 0 0 0 0,1 0-1 0 0,0-1 1 0 0,-1 1 0 0 0,1-1-1 0 0,0 0 1 0 0,0 0 0 0 0,-1 0-1 0 0,1 0 1 0 0,0 0 0 0 0,-2-2-37 0 0,-95-38 305 0 0,108 58-4587 0 0,5-14-659 0 0,-5-2-4457 0 0,-3-1-979 0 0</inkml:trace>
  <inkml:trace contextRef="#ctx0" brushRef="#br0" timeOffset="-36794.698">1484 4469 14851 0 0,'0'0'932'0'0,"0"0"-45"0"0,0 0 9 0 0,0 0 77 0 0,0 0 164 0 0,0 0 151 0 0,0 0-18 0 0,0 0-112 0 0,0 0-183 0 0,0 0-255 0 0,0 0-242 0 0,0 0-235 0 0,2-9-188 0 0,2-11-48 0 0,-2 12 65 0 0,-11 34 185 0 0,-23 67 79 0 0,-23 94-104 0 0,88-227 103 0 0,-25 28-349 0 0,-4 5 5 0 0,1 0 1 0 0,0 0-1 0 0,0 0 1 0 0,0 1-1 0 0,1 0 1 0 0,0 0-1 0 0,1 0 1 0 0,-1 1-1 0 0,1 0 1 0 0,0 0-1 0 0,0 1 1 0 0,2-1 8 0 0,-7 5-2 0 0,0 1 0 0 0,-1 0 1 0 0,1 0-1 0 0,0 1 0 0 0,-1-1 0 0 0,1 0 1 0 0,-1 0-1 0 0,0 1 0 0 0,1-1 0 0 0,-1 1 1 0 0,0-1-1 0 0,0 1 0 0 0,0 0 0 0 0,0-1 1 0 0,0 1-1 0 0,0 0 0 0 0,-1 0 0 0 0,1 0 1 0 0,0-1-1 0 0,-1 1 0 0 0,0 0 1 0 0,1 0-1 0 0,-1 0 0 0 0,0 0 0 0 0,0 0 1 0 0,0 0-1 0 0,0 0 0 0 0,0 0 0 0 0,0 0 1 0 0,-1 0-1 0 0,1 0 0 0 0,-1-1 0 0 0,1 1 1 0 0,-1 0-1 0 0,0 0 0 0 0,0 0 2 0 0,1 8-3 0 0,-1-8 7 0 0,1 0 0 0 0,0 1-1 0 0,-1-1 1 0 0,1 0 0 0 0,0 0-1 0 0,1 0 1 0 0,-1 0 0 0 0,0 0-1 0 0,0 0 1 0 0,1 0 0 0 0,0 0-1 0 0,-1 0 1 0 0,1 0 0 0 0,0 0-1 0 0,0 0 1 0 0,0 0 0 0 0,0 0-1 0 0,0-1 1 0 0,0 1-1 0 0,1 0 1 0 0,-1-1 0 0 0,0 1-1 0 0,1-1 1 0 0,-1 1 0 0 0,1-1-1 0 0,0 0 1 0 0,-1 0 0 0 0,1 0-1 0 0,0 0 1 0 0,0 0 0 0 0,0 0-1 0 0,0 0 1 0 0,0 0 0 0 0,0-1-1 0 0,0 1 1 0 0,0-1 0 0 0,0 0-1 0 0,0 1 1 0 0,0-1 0 0 0,0 0-1 0 0,0 0 1 0 0,1 0-4 0 0,3 0 5 0 0,0 1 1 0 0,0-1-1 0 0,1 0 1 0 0,-1-1-1 0 0,0 1 1 0 0,0-1-1 0 0,0 0 0 0 0,0-1 1 0 0,0 0-1 0 0,0 0 1 0 0,0 0-1 0 0,0 0 1 0 0,-1-1-1 0 0,1 0 1 0 0,-1 0-1 0 0,0-1 0 0 0,0 1 1 0 0,0-1-1 0 0,0 0 1 0 0,-1-1-1 0 0,1 1 1 0 0,-1-1-1 0 0,0 0 1 0 0,-1 0-1 0 0,1 0 1 0 0,-1 0-1 0 0,0-1 0 0 0,0 1 1 0 0,-1-1-1 0 0,1 0 1 0 0,-1 0-1 0 0,-1 0 1 0 0,1 0-1 0 0,0-6-5 0 0,-2 11-3 0 0,0 0 0 0 0,0 1 0 0 0,0-1 0 0 0,0 0 0 0 0,0 0 0 0 0,0 0 0 0 0,0 0 0 0 0,0 0 1 0 0,0 0-1 0 0,0 0 0 0 0,0 0 0 0 0,-1 0 0 0 0,1 0 0 0 0,-1 0 0 0 0,1 0 0 0 0,0 1 0 0 0,-1-1 0 0 0,1 0 0 0 0,-1 0 0 0 0,0 0 0 0 0,1 1 0 0 0,-1-1 0 0 0,0 0 0 0 0,1 1 0 0 0,-1-1 0 0 0,0 0 0 0 0,0 1 0 0 0,1-1 0 0 0,-1 1 0 0 0,0 0 0 0 0,0-1 0 0 0,0 1 0 0 0,0-1 0 0 0,0 1 1 0 0,0 0-1 0 0,0 0 0 0 0,0 0 0 0 0,0-1 0 0 0,1 1 0 0 0,-1 0 0 0 0,0 0 0 0 0,0 0 0 0 0,0 1 0 0 0,0-1 0 0 0,0 0 0 0 0,0 0 0 0 0,0 0 0 0 0,0 1 0 0 0,0-1 0 0 0,0 0 0 0 0,0 1 0 0 0,0-1 0 0 0,1 1 0 0 0,-1-1 0 0 0,0 1 0 0 0,0-1 0 0 0,1 1 0 0 0,-1 0 0 0 0,0 0 3 0 0,-5 1-2 0 0,0 1 0 0 0,1-1-1 0 0,-1 1 1 0 0,1 0 0 0 0,0 1-1 0 0,0-1 1 0 0,0 1-1 0 0,0 0 1 0 0,1 0 0 0 0,-1 1-1 0 0,1-1 1 0 0,0 1 0 0 0,1 0-1 0 0,-1 0 1 0 0,1 0-1 0 0,0 1 1 0 0,0-1 0 0 0,0 1-1 0 0,1-1 1 0 0,0 1 0 0 0,0 0-1 0 0,1 0 1 0 0,-1 2 2 0 0,4-6-3 0 0,0 0 0 0 0,1 0 1 0 0,-1-1-1 0 0,0 1 0 0 0,1 0 1 0 0,-1-1-1 0 0,1 0 0 0 0,0 0 0 0 0,-1 1 1 0 0,1-2-1 0 0,0 1 0 0 0,0 0 1 0 0,0 0-1 0 0,-1-1 0 0 0,1 0 0 0 0,0 1 1 0 0,0-1-1 0 0,0 0 0 0 0,0-1 1 0 0,0 1-1 0 0,0 0 0 0 0,0-1 0 0 0,-1 0 1 0 0,1 1-1 0 0,0-1 0 0 0,0 0 1 0 0,-1-1-1 0 0,1 1 0 0 0,-1 0 1 0 0,1-1-1 0 0,-1 1 0 0 0,1-1 3 0 0,4-1 17 0 0,0 1 0 0 0,0-1 0 0 0,-1-1 0 0 0,1 1 0 0 0,-1-1 1 0 0,0 0-1 0 0,0-1 0 0 0,0 0 0 0 0,-1 1 0 0 0,1-2 0 0 0,-1 1 0 0 0,0-1 0 0 0,-1 1 0 0 0,1-1 0 0 0,-1-1 0 0 0,0 1 0 0 0,-1-1 0 0 0,0 1 0 0 0,0-1 0 0 0,1-2-17 0 0,-8 25-35 0 0,2-12 32 0 0,1 1 0 0 0,0-1 0 0 0,-1 0 0 0 0,2 1 0 0 0,-1-1 0 0 0,0 1 0 0 0,1 0 0 0 0,0-1 0 0 0,0 1 0 0 0,0-1 0 0 0,0 1 0 0 0,1 0 0 0 0,0-1 0 0 0,0 1 0 0 0,0-1 0 0 0,1 0 0 0 0,-1 1 0 0 0,3 3 3 0 0,-2-8 10 0 0,1 0-1 0 0,-1 0 1 0 0,1 0-1 0 0,-1 0 1 0 0,0 0-1 0 0,1-1 1 0 0,-1 1-1 0 0,0-1 1 0 0,0 1-1 0 0,1-1 1 0 0,-1 0-1 0 0,0 0 1 0 0,0 0-1 0 0,0 0 1 0 0,0-1-1 0 0,0 1 1 0 0,0-1-1 0 0,0 1 1 0 0,0-1-1 0 0,-1 1 1 0 0,1-1-1 0 0,-1 0 1 0 0,1 0-1 0 0,-1 0 1 0 0,0 0-1 0 0,1 0-9 0 0,-2 2 0 0 0,79-102 24 0 0,-62 144-123 0 0,3 11 124 0 0,-20-52-12 0 0,1 0-1 0 0,0 0 1 0 0,-1 0-1 0 0,1-1 1 0 0,0 1 0 0 0,0 0-1 0 0,-1-1 1 0 0,1 1-1 0 0,0 0 1 0 0,0-1-1 0 0,0 1 1 0 0,0-1 0 0 0,0 0-1 0 0,0 1 1 0 0,0-1-1 0 0,0 0 1 0 0,0 1 0 0 0,0-1-1 0 0,0 0 1 0 0,0 0-1 0 0,0 0 1 0 0,0 0 0 0 0,0 0-1 0 0,0 0 1 0 0,0 0-1 0 0,0 0 1 0 0,0-1-1 0 0,0 1 1 0 0,0 0 0 0 0,0-1-1 0 0,0 1 1 0 0,0 0-1 0 0,0-1 1 0 0,0 1 0 0 0,0-1-1 0 0,0 0 1 0 0,0 1-1 0 0,-1-1 1 0 0,1 0-1 0 0,0 1 1 0 0,0-1 0 0 0,-1 0-1 0 0,1 0 1 0 0,0 0-1 0 0,-1 1 1 0 0,1-1 0 0 0,-1 0-1 0 0,1 0 1 0 0,-1 0-1 0 0,0 0 1 0 0,1-1-13 0 0,24-55 638 0 0,-14 25-910 0 0,-1 12-3295 0 0,1 6-2688 0 0,4 1-3865 0 0,-10 11 1662 0 0</inkml:trace>
  <inkml:trace contextRef="#ctx0" brushRef="#br0" timeOffset="-36401.637">2206 4608 14139 0 0,'0'0'2019'0'0,"0"0"-940"0"0,0 0-308 0 0,0 0 18 0 0,0 0-36 0 0,0 0-132 0 0,0 0-169 0 0,0 0-96 0 0,0 0-66 0 0,0 0-82 0 0,0 0-55 0 0,11-6-41 0 0,77-40 791 0 0,-88 46-865 0 0,-1 0 1 0 0,1 0 0 0 0,-1 0-1 0 0,1 0 1 0 0,0 0-1 0 0,-1 0 1 0 0,1 0 0 0 0,0 0-1 0 0,-1 0 1 0 0,1 0-1 0 0,-1 0 1 0 0,1 0-1 0 0,0-1 1 0 0,-1 1 0 0 0,1 0-1 0 0,0 0 1 0 0,-1 0-1 0 0,1-1 1 0 0,0 1 0 0 0,0 0-1 0 0,-1 0 1 0 0,1-1-1 0 0,0 1 1 0 0,0 0 0 0 0,-1-1-1 0 0,1 1 1 0 0,0 0-1 0 0,0-1 1 0 0,0 1 0 0 0,-1 0-1 0 0,1-1 1 0 0,0 1-1 0 0,0 0 1 0 0,0-1-1 0 0,0 1 1 0 0,0-1 0 0 0,0 1-1 0 0,0 0 1 0 0,0-1-1 0 0,0 1 1 0 0,0-1 0 0 0,0 1-1 0 0,0 0 1 0 0,0-1-1 0 0,0 1 1 0 0,0 0 0 0 0,1-1-1 0 0,-1 1 1 0 0,0 0-1 0 0,0-1 1 0 0,0 1-1 0 0,0 0 1 0 0,1-1 0 0 0,-1 1-1 0 0,0 0 1 0 0,0-1-1 0 0,1 1 1 0 0,-1 0 0 0 0,0 0-1 0 0,1-1 1 0 0,-1 1-1 0 0,0 0 1 0 0,1 0 0 0 0,-1 0-1 0 0,0-1 1 0 0,1 1-1 0 0,-1 0-38 0 0,-30-4 61 0 0,24 4-31 0 0,0 1 0 0 0,0-1 0 0 0,0 1 0 0 0,1 1 0 0 0,-1-1 0 0 0,0 1 1 0 0,1 0-1 0 0,-1 0 0 0 0,1 0 0 0 0,0 1 0 0 0,-1 0 0 0 0,1 0 0 0 0,1 0 0 0 0,-1 1 0 0 0,0 0 1 0 0,1 0-1 0 0,0 0 0 0 0,0 0 0 0 0,0 1 0 0 0,0-1 0 0 0,1 1 0 0 0,-1 0 0 0 0,1 0 0 0 0,1 0 1 0 0,-1 1-1 0 0,1-1 0 0 0,0 1 0 0 0,0-1 0 0 0,0 1 0 0 0,1 0 0 0 0,-1 5-30 0 0,5-7-6 0 0,0-1 0 0 0,0 0 0 0 0,0 1 0 0 0,0-1 0 0 0,1 0 0 0 0,-1-1 0 0 0,1 1 0 0 0,0-1 0 0 0,0 1 0 0 0,0-1 0 0 0,0 0 0 0 0,0-1 0 0 0,0 1 0 0 0,1-1 0 0 0,-1 0 0 0 0,1 0 0 0 0,-1 0 0 0 0,1 0 0 0 0,-1-1 0 0 0,1 0 0 0 0,-1 0 0 0 0,1 0 0 0 0,-1 0 0 0 0,1-1 6 0 0,60-1-2701 0 0,-44-1-1493 0 0,0 0-4253 0 0,-12 1-2291 0 0</inkml:trace>
  <inkml:trace contextRef="#ctx0" brushRef="#br0" timeOffset="-25037.643">5449 4361 0 0 0,'0'0'1171'0'0,"0"0"293"0"0,0 0 226 0 0,0 0 262 0 0,0 0 147 0 0,0 0-61 0 0,0 0-140 0 0,0 0-235 0 0,0 0-239 0 0,0 0-119 0 0,0 0-12 0 0,0 0-27 0 0,0 0-47 0 0,3 4-120 0 0,-1-1-1033 0 0,-2-2-10 0 0,0 0 0 0 0,1-1 1 0 0,-1 1-1 0 0,1 0 0 0 0,-1 0 1 0 0,0-1-1 0 0,1 1 0 0 0,0 0 0 0 0,-1-1 1 0 0,1 1-1 0 0,-1 0 0 0 0,1-1 1 0 0,0 1-1 0 0,0-1 0 0 0,-1 1 0 0 0,1-1 1 0 0,0 1-1 0 0,0-1 0 0 0,-1 1 1 0 0,1-1-1 0 0,0 0 0 0 0,0 0 0 0 0,0 1 1 0 0,0-1-1 0 0,0 0 0 0 0,-1 0 1 0 0,1 0-1 0 0,0 0 0 0 0,0 0 0 0 0,0 0 1 0 0,0 0-1 0 0,0 0 0 0 0,0 0 1 0 0,0-1-1 0 0,-1 1 0 0 0,1 0 1 0 0,0 0-1 0 0,0-1 0 0 0,0 1 0 0 0,-1-1 1 0 0,1 1-1 0 0,0-1 0 0 0,0 1 1 0 0,-1-1-1 0 0,2 0-56 0 0,8-4 382 0 0,-6 4-308 0 0,1-1 1 0 0,-1 1-1 0 0,0-1 1 0 0,1 0-1 0 0,-1 0 1 0 0,0 0-1 0 0,0-1 1 0 0,0 1-1 0 0,0-1 1 0 0,0 0-1 0 0,-1 0 1 0 0,1-1-1 0 0,-1 1 1 0 0,0-1-1 0 0,0 1 0 0 0,0-1 1 0 0,-1 0-1 0 0,1 0 1 0 0,-1 0-1 0 0,0 0 1 0 0,0-1-1 0 0,0 1 1 0 0,-1-1-1 0 0,0 1 1 0 0,0-1-1 0 0,0 1 1 0 0,0-1-1 0 0,0 0-74 0 0,-4 3 17 0 0,1 0-1 0 0,-1 1 1 0 0,1-1-1 0 0,-1 1 1 0 0,1 0 0 0 0,-1-1-1 0 0,0 1 1 0 0,0 0 0 0 0,1 1-1 0 0,-1-1 1 0 0,0 0-1 0 0,0 1 1 0 0,0 0 0 0 0,0 0-1 0 0,0-1 1 0 0,0 2-1 0 0,0-1 1 0 0,0 0 0 0 0,0 1-1 0 0,1-1 1 0 0,-1 1-1 0 0,0 0 1 0 0,0 0 0 0 0,0 0-1 0 0,1 0 1 0 0,-1 0-1 0 0,1 1 1 0 0,-1-1 0 0 0,1 1-1 0 0,-1 0 1 0 0,1 0 0 0 0,0 0-1 0 0,-1 1-16 0 0,-3 1 4 0 0,0 0 1 0 0,0 1-1 0 0,0 0 0 0 0,1 0 1 0 0,0 0-1 0 0,0 1 0 0 0,1 0 1 0 0,-1 0-1 0 0,1 0 0 0 0,0 0 1 0 0,1 1-1 0 0,0-1 0 0 0,0 1 1 0 0,0 0-1 0 0,1 0 0 0 0,0 0 1 0 0,0 0-1 0 0,0 0 0 0 0,1 1 1 0 0,1-1-1 0 0,-1 0 0 0 0,1 1 1 0 0,0-1-1 0 0,1 2-4 0 0,0-7 10 0 0,-1 0 1 0 0,1 0-1 0 0,0 0 0 0 0,0 0 0 0 0,0-1 0 0 0,0 1 1 0 0,1 0-1 0 0,-1-1 0 0 0,0 1 0 0 0,1-1 1 0 0,-1 1-1 0 0,1-1 0 0 0,-1 0 0 0 0,1 1 0 0 0,0-1 1 0 0,0 0-1 0 0,-1 0 0 0 0,1 0 0 0 0,0-1 1 0 0,0 1-1 0 0,0 0 0 0 0,0-1 0 0 0,0 1 0 0 0,0-1 1 0 0,0 1-1 0 0,0-1 0 0 0,0 0 0 0 0,0 0 1 0 0,0 0-1 0 0,0 0 0 0 0,0-1 0 0 0,0 1 0 0 0,0 0 1 0 0,0-1-1 0 0,0 1 0 0 0,0-1 0 0 0,0 0 1 0 0,0 0-1 0 0,0 0 0 0 0,0 0 0 0 0,1-1-10 0 0,71-50 443 0 0,26-56-126 0 0,-97 152-345 0 0,5 45 191 0 0,15-129 341 0 0,34-61-463 0 0,-57 100-35 0 0,0 1-14 0 0,0 0-23 0 0,20 18-355 0 0,-13-15 395 0 0,1-1 0 0 0,-1 0 0 0 0,1 0-1 0 0,0-1 1 0 0,0 0 0 0 0,0 0 0 0 0,-1-1-1 0 0,1 0 1 0 0,0 0 0 0 0,0-1 0 0 0,0 0-1 0 0,0-1 1 0 0,-1 1 0 0 0,1-2 0 0 0,0 1-1 0 0,-1-1 1 0 0,0 0 0 0 0,6-3-9 0 0,-12 5 4 0 0,-1 1-1 0 0,0-1 1 0 0,1 1 0 0 0,-1-1 0 0 0,0 0 0 0 0,0 1 0 0 0,0-1-1 0 0,1 1 1 0 0,-1-1 0 0 0,0 0 0 0 0,0 1 0 0 0,0-1-1 0 0,0 1 1 0 0,0-1 0 0 0,0 0 0 0 0,0 1 0 0 0,0-1 0 0 0,0 0-1 0 0,-1 1 1 0 0,1-1 0 0 0,0 1 0 0 0,0-1 0 0 0,0 1-1 0 0,-1-1 1 0 0,1 0 0 0 0,0 1 0 0 0,-1-1 0 0 0,1 1 0 0 0,0-1-1 0 0,-1 1 1 0 0,1 0 0 0 0,-1-1 0 0 0,1 1 0 0 0,-1-1-1 0 0,1 1 1 0 0,-1 0 0 0 0,1-1 0 0 0,-1 1 0 0 0,1 0 0 0 0,-1-1-1 0 0,1 1 1 0 0,-1 0 0 0 0,0 0 0 0 0,1 0 0 0 0,-1 0-1 0 0,1-1 1 0 0,-1 1 0 0 0,0 0 0 0 0,1 0 0 0 0,-1 0 0 0 0,0 0-1 0 0,1 0 1 0 0,-1 1 0 0 0,1-1 0 0 0,-1 0 0 0 0,0 0-1 0 0,1 0 1 0 0,-1 0 0 0 0,1 1 0 0 0,-1-1 0 0 0,1 0 0 0 0,-1 1-1 0 0,1-1 1 0 0,-1 0 0 0 0,1 1 0 0 0,-1-1-4 0 0,-6 3-1 0 0,1-1 0 0 0,0 1 1 0 0,0 0-1 0 0,0 0 0 0 0,0 1 1 0 0,1-1-1 0 0,-1 1 0 0 0,1 0 1 0 0,0 1-1 0 0,0 0 0 0 0,0-1 1 0 0,1 2-1 0 0,0-1 0 0 0,0 0 0 0 0,0 1 1 0 0,1 0-1 0 0,-1-1 0 0 0,1 1 1 0 0,1 1-1 0 0,-1-1 0 0 0,1 2 1 0 0,1-6 1 0 0,1 0 1 0 0,-1-1-1 0 0,1 1 0 0 0,0 0 0 0 0,0-1 0 0 0,0 1 1 0 0,0 0-1 0 0,0 0 0 0 0,0-1 0 0 0,0 1 0 0 0,1 0 1 0 0,-1-1-1 0 0,1 1 0 0 0,-1 0 0 0 0,1-1 0 0 0,-1 1 1 0 0,1-1-1 0 0,0 1 0 0 0,0-1 0 0 0,0 1 0 0 0,0-1 1 0 0,0 1-1 0 0,0-1 0 0 0,0 0 0 0 0,1 0 0 0 0,-1 1 1 0 0,0-1-1 0 0,1 0 0 0 0,-1 0 0 0 0,1-1 0 0 0,-1 1 1 0 0,1 0-1 0 0,-1 0 0 0 0,1-1 0 0 0,-1 1 0 0 0,1-1 1 0 0,0 1-1 0 0,-1-1 0 0 0,1 0 0 0 0,0 1 0 0 0,0-1 1 0 0,-1 0-1 0 0,1 0 0 0 0,0 0 0 0 0,0 0 0 0 0,-1-1 1 0 0,1 1-1 0 0,0-1 0 0 0,-1 1 0 0 0,1-1 0 0 0,0 1 1 0 0,-1-1-1 0 0,1 0 0 0 0,-1 1 0 0 0,1-1 0 0 0,-1 0 1 0 0,1 0-1 0 0,-1 0 0 0 0,0-1 0 0 0,1 1-1 0 0,127-113 151 0 0,-134 167-234 0 0,4-52 85 0 0,0 0-1 0 0,0 0 0 0 0,1 1 0 0 0,-1-1 1 0 0,1 0-1 0 0,0 0 0 0 0,-1 1 0 0 0,1-1 1 0 0,0 0-1 0 0,-1 1 0 0 0,1-1 0 0 0,0 0 1 0 0,0 1-1 0 0,0-1 0 0 0,0 0 0 0 0,1 1 1 0 0,-1-1-1 0 0,0 0 0 0 0,0 0 1 0 0,1 1-1 0 0,-1-1 0 0 0,1 0 0 0 0,-1 0 1 0 0,1 1-1 0 0,0-1 0 0 0,-1 0 0 0 0,1 0 1 0 0,0 0-1 0 0,0 0 0 0 0,0 0 0 0 0,0 0 1 0 0,-1 0-1 0 0,1 0 0 0 0,1 0 0 0 0,-1-1 1 0 0,0 1-1 0 0,0 0 0 0 0,0-1 1 0 0,0 1-1 0 0,0-1 0 0 0,1 1 0 0 0,-1-1 1 0 0,0 1-1 0 0,1-1 0 0 0,-1 0 0 0 0,0 0 1 0 0,1 1-1 0 0,-1-1 0 0 0,0 0 0 0 0,1 0 1 0 0,-1-1-1 0 0,0 1 0 0 0,0 0 0 0 0,1 0 1 0 0,-1-1-1 0 0,0 1 0 0 0,1 0-1 0 0,85-27-162 0 0,-70-1-4286 0 0,-19 19-1043 0 0,-1 4-4651 0 0,1 2 1039 0 0</inkml:trace>
  <inkml:trace contextRef="#ctx0" brushRef="#br0" timeOffset="-23961.469">6304 4132 9490 0 0,'0'0'2087'0'0,"0"0"-398"0"0,0 0-97 0 0,0 0 160 0 0,0 0 83 0 0,0 0-72 0 0,4-11-178 0 0,18-44 776 0 0,-25 88 1068 0 0,-26 139-2622 0 0,27-121-1908 0 0,1-40-4292 0 0,0 1-5002 0 0,1-10-1066 0 0</inkml:trace>
  <inkml:trace contextRef="#ctx0" brushRef="#br0" timeOffset="-23661.723">6247 4408 14779 0 0,'0'0'626'0'0,"0"0"-284"0"0,0 0 238 0 0,0 0 379 0 0,0 0 227 0 0,0 0-54 0 0,0 0-212 0 0,0 0-93 0 0,0 0-60 0 0,0 0-21 0 0,0 0-97 0 0,0 0-209 0 0,0 0-142 0 0,6 0-94 0 0,36-1 1215 0 0,-42 1-909 0 0,0 0 13 0 0,0 0-55 0 0,0 0-80 0 0,-24 6 400 0 0,19-4-1012 0 0,-14 7 343 0 0,13 1-3381 0 0,11-24-18629 0 0,-4 11 18598 0 0</inkml:trace>
  <inkml:trace contextRef="#ctx0" brushRef="#br0" timeOffset="-23376.591">6225 4025 9002 0 0,'0'0'1839'0'0,"0"0"-175"0"0,0 0 54 0 0,0 0 82 0 0,0 0 29 0 0,0 0-179 0 0,0 0-341 0 0,0 0-329 0 0,-11-1-221 0 0,-33-1-105 0 0,42 2-587 0 0,-1 1 1 0 0,1 0-1 0 0,0-1 1 0 0,0 1-1 0 0,0 0 1 0 0,0 0-1 0 0,0 0 1 0 0,1 1-1 0 0,-1-1 1 0 0,0 0-1 0 0,0 1 1 0 0,1-1-1 0 0,-1 1 1 0 0,1-1-1 0 0,-1 1 1 0 0,1 0-1 0 0,0 0 1 0 0,0 0-1 0 0,0 0 1 0 0,0 0-1 0 0,0 0 1 0 0,0 0-1 0 0,0 2-67 0 0,-3 2 236 0 0,-4 7-125 0 0,1-1 1 0 0,0 1-1 0 0,0 1 1 0 0,1-1-1 0 0,1 1 1 0 0,0 0-1 0 0,1 1 0 0 0,1-1 1 0 0,0 1-1 0 0,1-1 1 0 0,1 1-1 0 0,0 0 1 0 0,1-1-1 0 0,0 1 0 0 0,1 0 1 0 0,1 0-1 0 0,0-1 1 0 0,1 1-1 0 0,1-1 1 0 0,0 0-1 0 0,1 0 1 0 0,1 0-1 0 0,0 0 0 0 0,1-1 1 0 0,0 0-1 0 0,1-1 1 0 0,9 12-112 0 0,42 28 264 0 0,-29-38-2795 0 0,-7-9-3658 0 0,2-3-5357 0 0,-19-3 3547 0 0</inkml:trace>
  <inkml:trace contextRef="#ctx0" brushRef="#br0" timeOffset="-23128.648">6518 4105 15243 0 0,'0'0'4577'0'0,"0"0"-3199"0"0,0 0-902 0 0,0 0 81 0 0,0 0 289 0 0,0 0 213 0 0,3 11-19 0 0,17 120 1405 0 0,-21-118-2516 0 0,0 1 1 0 0,0-1 0 0 0,-1 0 0 0 0,-1 0 0 0 0,0 0 0 0 0,-1 0 0 0 0,0 0 0 0 0,-1-1 0 0 0,-1 0 0 0 0,-5 10 70 0 0,-27 34-10407 0 0,28-43-1713 0 0</inkml:trace>
  <inkml:trace contextRef="#ctx0" brushRef="#br0" timeOffset="-26371.861">4738 4192 14115 0 0,'0'0'435'0'0,"0"0"-177"0"0,0 0 4 0 0,0 0 138 0 0,0 0 176 0 0,0 0 230 0 0,0 0 175 0 0,0 0 53 0 0,0 0-29 0 0,0 0-151 0 0,0 0-215 0 0,0 0-183 0 0,0 0-108 0 0,7 0-70 0 0,-1 0-206 0 0,-1 0 0 0 0,1 0 1 0 0,-1-1-1 0 0,1 0 0 0 0,-1 0 0 0 0,1 0 0 0 0,-1-1 0 0 0,0 0 0 0 0,0 0 0 0 0,1 0 0 0 0,-1 0 0 0 0,-1-1 0 0 0,1 0 0 0 0,0 0 0 0 0,-1 0 0 0 0,1-1 0 0 0,-1 0 0 0 0,0 1 0 0 0,0-1 0 0 0,-1-1 0 0 0,1 1 0 0 0,-1-1 0 0 0,0 1 0 0 0,0-1-72 0 0,-2 3 121 0 0,1-1 0 0 0,-1 1-1 0 0,0-1 1 0 0,0 0 0 0 0,-1 1 0 0 0,1-1 0 0 0,-1 0 0 0 0,1 0-1 0 0,-1 1 1 0 0,0-1 0 0 0,0 0 0 0 0,0 0 0 0 0,0 0 0 0 0,0 1-1 0 0,-1-1 1 0 0,1 0 0 0 0,-1 1 0 0 0,0-1 0 0 0,0 0 0 0 0,0 1-1 0 0,0-1 1 0 0,0 1 0 0 0,-1-1 0 0 0,1 1 0 0 0,-1 0 0 0 0,1-1-1 0 0,-1 1 1 0 0,-1-1-121 0 0,-29 45 492 0 0,-38 201 1414 0 0,-27 53-1400 0 0,96-295-507 0 0,0 1 0 0 0,-1-1 1 0 0,1 1-1 0 0,0-1 1 0 0,1 1-1 0 0,-1 0 1 0 0,0-1-1 0 0,0 1 1 0 0,1 0-1 0 0,-1 0 1 0 0,1 0-1 0 0,-1-1 1 0 0,1 1-1 0 0,0 0 1 0 0,0 0-1 0 0,0 0 1 0 0,0 0-1 0 0,0 0 1 0 0,0-1-1 0 0,1 1 1 0 0,-1 0-1 0 0,0 0 1 0 0,1 0-1 0 0,0 0 1 0 0,-1-1-1 0 0,1 1 1 0 0,0 0-1 0 0,0-1 1 0 0,0 1-1 0 0,0-1 1 0 0,0 1-1 0 0,0-1 0 0 0,0 1 1 0 0,1-1-1 0 0,-1 0 1 0 0,0 1-1 0 0,1-1 1 0 0,-1 0-1 0 0,1 0 1 0 0,0 0-1 0 0,-1 0 1 0 0,1 0-1 0 0,0-1 1 0 0,-1 1-1 0 0,1 0 1 0 0,0-1-1 0 0,0 1 1 0 0,0-1-1 0 0,-1 0 1 0 0,1 0-1 0 0,0 1 1 0 0,0-1-1 0 0,0 0 1 0 0,0-1-1 0 0,0 1 1 0 0,-1 0-1 0 0,2-1 1 0 0,0 0-1 0 0,1 0 1 0 0,0-1-1 0 0,-1 0 0 0 0,0 0 1 0 0,1 0-1 0 0,-1 0 0 0 0,0 0 0 0 0,0-1 1 0 0,0 1-1 0 0,-1-1 0 0 0,1 0 1 0 0,0 0-1 0 0,-1 0 0 0 0,0 0 0 0 0,0 0 1 0 0,0-1-1 0 0,0 1 0 0 0,0 0 1 0 0,-1-1-1 0 0,1 0 0 0 0,-1 1 0 0 0,0-1 1 0 0,0 0-1 0 0,-1 0 0 0 0,1 1 1 0 0,-1-1-1 0 0,0 0 0 0 0,0 0 0 0 0,0 0 1 0 0,0 0-1 0 0,0 0 0 0 0,-1 1 1 0 0,0-1-1 0 0,0 0 0 0 0,-1-1 1 0 0,1-2-27 0 0,-1 0-1 0 0,0 1 1 0 0,-1-1 0 0 0,1 1-1 0 0,-1-1 1 0 0,-1 1-1 0 0,1 0 1 0 0,-1 0 0 0 0,0 1-1 0 0,0-1 1 0 0,-1 1-1 0 0,1 0 1 0 0,-1 0 0 0 0,0 1-1 0 0,-1-1 1 0 0,1 1-1 0 0,-1 0 1 0 0,0 0 0 0 0,-5-2 27 0 0,9 5-19 0 0,0 0 1 0 0,0 0 0 0 0,0 1-1 0 0,0-1 1 0 0,0 0 0 0 0,0 1-1 0 0,0-1 1 0 0,0 1 0 0 0,0 0-1 0 0,-1 0 1 0 0,1-1 0 0 0,0 2-1 0 0,0-1 1 0 0,0 0 0 0 0,-1 0-1 0 0,1 1 1 0 0,0-1 0 0 0,0 1-1 0 0,0-1 1 0 0,0 1 0 0 0,0 0-1 0 0,0 0 1 0 0,0 0 0 0 0,0 0-1 0 0,0 0 1 0 0,0 1 0 0 0,1-1-1 0 0,-1 1 19 0 0,40 4-112 0 0,-15-13 136 0 0,-1 0 1 0 0,1-2-1 0 0,-1 0 0 0 0,-1-2 0 0 0,1 0 0 0 0,-2-1 0 0 0,0-1 0 0 0,0-1 0 0 0,-1-1 1 0 0,-1-1-25 0 0,5-17 340 0 0,-59 51-386 0 0,33-17 42 0 0,1 0 0 0 0,0 0 0 0 0,0 0 0 0 0,0 0 0 0 0,0 1 0 0 0,0-1 0 0 0,0 1-1 0 0,1 0 1 0 0,-1-1 0 0 0,0 1 0 0 0,1 0 0 0 0,-1 0 0 0 0,1 0 0 0 0,0 0 0 0 0,0 0-1 0 0,-1 1 1 0 0,2-1 0 0 0,-1 0 0 0 0,0 0 0 0 0,0 1 0 0 0,1-1 0 0 0,-1 0 0 0 0,1 1 0 0 0,0-1-1 0 0,-1 1 1 0 0,1-1 0 0 0,0 1 0 0 0,1-1 0 0 0,-1 0 0 0 0,0 1 0 0 0,1-1 0 0 0,-1 1 0 0 0,1-1-1 0 0,0 0 1 0 0,0 0 0 0 0,0 1 0 0 0,0-1 0 0 0,0 0 0 0 0,0 0 0 0 0,0 0 0 0 0,1 0-1 0 0,-1 0 1 0 0,1 0 0 0 0,0 0 0 0 0,-1-1 0 0 0,1 1 0 0 0,0-1 0 0 0,0 1 0 0 0,0-1 0 0 0,0 0-1 0 0,0 1 1 0 0,1-1 0 0 0,-1 0 0 0 0,0-1 0 0 0,0 1 0 0 0,1 0 0 0 0,0 0 4 0 0,1-2 3 0 0,1 1 1 0 0,0-1-1 0 0,-1 0 1 0 0,1 0 0 0 0,-1 0-1 0 0,1 0 1 0 0,-1-1 0 0 0,1 0-1 0 0,-1 0 1 0 0,0 0-1 0 0,0-1 1 0 0,0 1 0 0 0,0-1-1 0 0,-1 0 1 0 0,1 0-1 0 0,-1 0 1 0 0,1 0 0 0 0,-1-1-1 0 0,0 0 1 0 0,0 1-1 0 0,-1-1 1 0 0,1 0 0 0 0,-1 0-1 0 0,0 0 1 0 0,0-1 0 0 0,0 1-1 0 0,-1-1 1 0 0,1 1-1 0 0,-1-1 1 0 0,0 1 0 0 0,0-1-1 0 0,-1 1 1 0 0,1-1-1 0 0,-1 0 1 0 0,0 0 0 0 0,-1 1-1 0 0,1-1 1 0 0,-1 0-1 0 0,0 1 1 0 0,0-1 0 0 0,0 1-1 0 0,0-1 1 0 0,-1 1 0 0 0,0 0-1 0 0,0-1 1 0 0,0 1-1 0 0,0 0 1 0 0,-2-1-4 0 0,2 4-7 0 0,0 0 0 0 0,0 1-1 0 0,0-1 1 0 0,0 1 0 0 0,0 0 0 0 0,0 0-1 0 0,0 0 1 0 0,0 0 0 0 0,0 0 0 0 0,0 0-1 0 0,0 0 1 0 0,0 1 0 0 0,0-1 0 0 0,0 1-1 0 0,0-1 1 0 0,0 1 0 0 0,1 0 0 0 0,-1 0-1 0 0,0-1 1 0 0,0 1 0 0 0,1 1 0 0 0,-1-1-1 0 0,0 0 1 0 0,1 0 0 0 0,-1 1 0 0 0,1-1-1 0 0,0 1 1 0 0,-1-1 0 0 0,1 1 0 0 0,0-1-1 0 0,0 1 1 0 0,0 0 0 0 0,0 0 0 0 0,0 0-1 0 0,0-1 1 0 0,1 1 0 0 0,-1 0 0 0 0,1 0 0 0 0,-1 0-1 0 0,1 0 1 0 0,0 0 0 0 0,-1 0 0 0 0,1 0-1 0 0,0 1 8 0 0,0-1-3 0 0,-1 0 0 0 0,1 0 0 0 0,0 0 0 0 0,0 0 0 0 0,0 0 0 0 0,0 0 0 0 0,0 0 0 0 0,0 0 0 0 0,0 0 0 0 0,1 0 0 0 0,-1 0 0 0 0,1 0 0 0 0,-1 0 0 0 0,1 0 0 0 0,0 0 0 0 0,0 0 0 0 0,0 0 0 0 0,0 0 0 0 0,0 0 0 0 0,0-1 0 0 0,0 1 0 0 0,1 0 0 0 0,-1-1 0 0 0,1 1 0 0 0,-1-1 0 0 0,1 0 0 0 0,0 1 0 0 0,-1-1 0 0 0,1 0 0 0 0,0 0 0 0 0,0 0 0 0 0,0 0 0 0 0,0-1 0 0 0,0 1 0 0 0,0 0 0 0 0,0-1 0 0 0,0 1 0 0 0,0-1 0 0 0,0 0 0 0 0,0 0 0 0 0,0 1 0 0 0,1-1 3 0 0,4 0 7 0 0,-1 0 0 0 0,1 0 0 0 0,0 0 0 0 0,0-1 0 0 0,0 0 0 0 0,0 0 0 0 0,-1-1 1 0 0,1 0-1 0 0,0 0 0 0 0,-1-1 0 0 0,0 1 0 0 0,4-3-7 0 0,-6 3 5 0 0,-1 0 0 0 0,1 1-1 0 0,-1-1 1 0 0,0 0 0 0 0,0-1 0 0 0,0 1 0 0 0,0-1 0 0 0,-1 1-1 0 0,1-1 1 0 0,0 0 0 0 0,-1 0 0 0 0,0 0 0 0 0,0 0 0 0 0,0 0-1 0 0,0 0 1 0 0,0-1 0 0 0,-1 1 0 0 0,0-1 0 0 0,1 1 0 0 0,-1-1-1 0 0,0 1 1 0 0,-1-1 0 0 0,1 0 0 0 0,-1 0 0 0 0,1 1-1 0 0,-1-1 1 0 0,0 0 0 0 0,-1 0 0 0 0,1 0-5 0 0,0 5-17 0 0,1-1 0 0 0,-1 1 1 0 0,0-1-1 0 0,0 1 0 0 0,0-1 0 0 0,1 1 0 0 0,-1-1 0 0 0,0 1 1 0 0,0 0-1 0 0,0-1 0 0 0,0 1 0 0 0,0-1 0 0 0,0 1 0 0 0,0-1 1 0 0,0 1-1 0 0,0-1 0 0 0,0 1 0 0 0,0 0 0 0 0,0-1 1 0 0,-1 1-1 0 0,1-1 0 0 0,0 1 0 0 0,0-1 0 0 0,0 1 0 0 0,-1-1 1 0 0,1 1-1 0 0,0-1 0 0 0,-1 1 0 0 0,1-1 0 0 0,0 0 1 0 0,-1 1-1 0 0,1-1 0 0 0,-1 1 0 0 0,1-1 0 0 0,-1 0 0 0 0,1 1 1 0 0,-1-1-1 0 0,1 0 0 0 0,-1 0 0 0 0,1 1 0 0 0,-1-1 1 0 0,1 0-1 0 0,-1 0 0 0 0,1 0 0 0 0,-1 0 0 0 0,1 0 0 0 0,-1 0 1 0 0,1 0-1 0 0,-1 0 17 0 0,79 57-62 0 0,-78-54 75 0 0,0-1-1 0 0,0 1 0 0 0,0 0 0 0 0,0 0 0 0 0,-1-1 0 0 0,1 1 0 0 0,-1 0 0 0 0,0-1 0 0 0,1 1 0 0 0,-1 0 0 0 0,0-1 1 0 0,-1 1-1 0 0,1-1 0 0 0,0 0 0 0 0,-1 1 0 0 0,1-1 0 0 0,-1 0 0 0 0,0 0 0 0 0,0 0 0 0 0,0 0 0 0 0,0 0 1 0 0,0 0-1 0 0,0-1 0 0 0,0 1 0 0 0,-1-1 0 0 0,1 1 0 0 0,-1-1 0 0 0,1 0 0 0 0,-2 1-12 0 0,-31 29 268 0 0,35-30-283 0 0,1 1 0 0 0,0-1 0 0 0,-1 1-1 0 0,1-1 1 0 0,0 1 0 0 0,-1-1 0 0 0,1 0 0 0 0,0 1-1 0 0,0-1 1 0 0,0 0 0 0 0,1 1 0 0 0,-1-1 0 0 0,0 0-1 0 0,0 0 1 0 0,0 0 0 0 0,1 0 0 0 0,-1 0 0 0 0,1-1-1 0 0,-1 1 1 0 0,1 0 0 0 0,-1-1 0 0 0,1 1-1 0 0,-1-1 1 0 0,1 1 0 0 0,-1-1 0 0 0,1 0 0 0 0,0 1-1 0 0,-1-1 1 0 0,1 0 0 0 0,0 0 0 0 0,-1 0 0 0 0,1 0-1 0 0,-1-1 1 0 0,1 1 0 0 0,0 0 0 0 0,-1-1 0 0 0,1 1-1 0 0,1-1 16 0 0,-2 1-78 0 0,43-6-2908 0 0,-15-2-3737 0 0,-21 6 2763 0 0,3-1-7612 0 0</inkml:trace>
  <inkml:trace contextRef="#ctx0" brushRef="#br0" timeOffset="-24559.664">5104 4464 9434 0 0,'0'0'3518'0'0,"0"0"-1763"0"0,0 0-636 0 0,0 0 36 0 0,0 0 147 0 0,0 0 3 0 0,0 0-155 0 0,0 0-299 0 0,0 0-233 0 0,0 0-104 0 0,0 0-67 0 0,0 0-43 0 0,9-2-55 0 0,49-7 1034 0 0,-32 5-1211 0 0,1 0-3541 0 0,5-2-10312 0 0,-27 5 5255 0 0</inkml:trace>
  <inkml:trace contextRef="#ctx0" brushRef="#br0" timeOffset="-30189.619">2825 4535 1264 0 0,'0'0'1451'0'0,"0"0"-20"0"0,0 0 148 0 0,0 0 186 0 0,0 0 203 0 0,0 0 87 0 0,0 0-89 0 0,0 0-206 0 0,1-10-265 0 0,0-5-929 0 0,1-8-45 0 0,2-5 2765 0 0,11-5 1122 0 0,-15 33-4343 0 0,0 0-20 0 0,0 0-23 0 0,0 0-32 0 0,4 33 1327 0 0,-30 45-577 0 0,-3 24-575 0 0,30-101-157 0 0,0-1-1 0 0,0 1 0 0 0,0-1 0 0 0,0 0 0 0 0,1 0 1 0 0,-1 1-1 0 0,0-1 0 0 0,0 0 0 0 0,0 0 1 0 0,0 0-1 0 0,0 0 0 0 0,0 0 0 0 0,0 0 0 0 0,1 0 1 0 0,-1-1-1 0 0,0 1 0 0 0,0 0 0 0 0,0-1 1 0 0,0 1-1 0 0,0 0 0 0 0,0-1 0 0 0,0 0 1 0 0,0 1-1 0 0,0-1 0 0 0,0 1 0 0 0,-1-1 0 0 0,1 0 1 0 0,0 0-1 0 0,0 1 0 0 0,0-1 0 0 0,0-1-7 0 0,128-114 338 0 0,-119 158-430 0 0,-9-39 94 0 0,0 0 1 0 0,0-1-1 0 0,0 1 0 0 0,0 0 1 0 0,0 0-1 0 0,1 0 1 0 0,-1-1-1 0 0,1 1 0 0 0,0-1 1 0 0,-1 0-1 0 0,1 1 1 0 0,0-1-1 0 0,1 0 0 0 0,-1 0 1 0 0,0 0-1 0 0,1 0 1 0 0,-1 0-1 0 0,1-1 1 0 0,-1 1-1 0 0,1-1 0 0 0,0 0 1 0 0,0 0-1 0 0,0 0 1 0 0,-1 0-1 0 0,1 0 0 0 0,1 0-2 0 0,8-39 376 0 0,-11 27-372 0 0,0 1 0 0 0,-1-1 0 0 0,0 0 0 0 0,-1 0-1 0 0,0 0 1 0 0,-1 1 0 0 0,0-1 0 0 0,0 0-1 0 0,-1 1 1 0 0,-1 0 0 0 0,0-2-4 0 0,6 31-8059 0 0,10-9 2216 0 0,2-1-4022 0 0,-14-9 9619 0 0,7 4-4550 0 0</inkml:trace>
  <inkml:trace contextRef="#ctx0" brushRef="#br0" timeOffset="-29493.383">3126 4585 11266 0 0,'0'0'1158'0'0,"0"0"-35"0"0,0 0 187 0 0,0 0 226 0 0,0 0 34 0 0,0 0-190 0 0,0 0-339 0 0,0 0-338 0 0,0 0-237 0 0,0 0-164 0 0,0 0-79 0 0,3-10-11 0 0,11-32-3 0 0,26-39 1501 0 0,-39 80-1700 0 0,-1-1 1 0 0,0 1-1 0 0,1-1 0 0 0,-1 0 0 0 0,0 1 1 0 0,0-1-1 0 0,0 1 0 0 0,0-1 0 0 0,-1 0 1 0 0,1 1-1 0 0,0-1 0 0 0,-1 1 0 0 0,1-1 1 0 0,-1 1-1 0 0,1-1 0 0 0,-1 1 0 0 0,0-1 0 0 0,1 1 1 0 0,-1 0-1 0 0,0-1 0 0 0,0 1 0 0 0,0 0 1 0 0,0 0-1 0 0,0 0 0 0 0,0-1 0 0 0,-1 1 1 0 0,1 0-1 0 0,0 1 0 0 0,-1-1 0 0 0,1 0 1 0 0,0 0-1 0 0,-1 0 0 0 0,1 1 0 0 0,-1-1 1 0 0,1 1-1 0 0,-1-1 0 0 0,1 1 0 0 0,-1 0 1 0 0,0 0-1 0 0,1-1 0 0 0,-1 1 0 0 0,1 0 0 0 0,-1 0 1 0 0,1 0-1 0 0,-1 1 0 0 0,0-1 0 0 0,1 0 1 0 0,-1 1-1 0 0,1-1 0 0 0,-1 1 0 0 0,1-1 1 0 0,-1 1-1 0 0,1 0 0 0 0,0-1 0 0 0,-1 1 1 0 0,0 1-11 0 0,1-2-2 0 0,-1 1 1 0 0,0 0-1 0 0,1 0 0 0 0,-1 0 1 0 0,0 0-1 0 0,1 0 1 0 0,0 1-1 0 0,-1-1 1 0 0,1 0-1 0 0,0 1 1 0 0,-1-1-1 0 0,1 1 1 0 0,0-1-1 0 0,0 1 0 0 0,0 0 1 0 0,1-1-1 0 0,-1 1 1 0 0,0 0-1 0 0,0 0 1 0 0,1-1-1 0 0,-1 1 1 0 0,1 0-1 0 0,0 0 1 0 0,0 0-1 0 0,-1 0 0 0 0,1 0 1 0 0,0 0-1 0 0,1-1 1 0 0,-1 1-1 0 0,0 0 1 0 0,0 0-1 0 0,1 0 1 0 0,-1 0-1 0 0,1 0 1 0 0,0-1-1 0 0,-1 1 0 0 0,1 0 1 0 0,0-1-1 0 0,0 1 1 0 0,0 0-1 0 0,0-1 1 0 0,1 1-1 0 0,-1-1 1 0 0,0 0-1 0 0,0 1 1 0 0,1-1-1 0 0,-1 0 0 0 0,1 0 1 0 0,-1 0-1 0 0,1 0 1 0 0,0 0-1 0 0,-1 0 1 0 0,1 0-1 0 0,0 0 1 0 0,0-1-1 0 0,0 1 1 0 0,1-1 1 0 0,131-35 477 0 0,-141 64 143 0 0,-12 27-390 0 0,19-55-226 0 0,0 0-1 0 0,0 0 1 0 0,0 0 0 0 0,0 0 0 0 0,1 0-1 0 0,-1 1 1 0 0,0-1 0 0 0,0 0 0 0 0,1 0-1 0 0,-1 0 1 0 0,1 0 0 0 0,-1 0 0 0 0,1 0-1 0 0,-1 0 1 0 0,1-1 0 0 0,0 1 0 0 0,-1 0-1 0 0,1 0 1 0 0,0 0 0 0 0,-1-1 0 0 0,1 1 0 0 0,0 0-1 0 0,0 0 1 0 0,0-1 0 0 0,0 1 0 0 0,0-1-1 0 0,0 1 1 0 0,0-1 0 0 0,0 0 0 0 0,0 1-1 0 0,0-1 1 0 0,0 0 0 0 0,0 1 0 0 0,0-1-1 0 0,0 0 1 0 0,0 0 0 0 0,0 0 0 0 0,1 0-1 0 0,-1 0 1 0 0,0 0 0 0 0,0 0 0 0 0,0-1 0 0 0,0 1-1 0 0,0 0 1 0 0,0-1 0 0 0,0 1 0 0 0,0-1-1 0 0,0 1 1 0 0,0-1 0 0 0,0 1 0 0 0,0-1-4 0 0,7-2 45 0 0,1-1 0 0 0,-1 0 1 0 0,0 0-1 0 0,-1-1 0 0 0,1 0 1 0 0,-1 0-1 0 0,0-1 0 0 0,0 1 1 0 0,0-2-1 0 0,-1 1 0 0 0,0-1 1 0 0,-1 0-1 0 0,1 0 0 0 0,2-5-45 0 0,4-4 159 0 0,-15 20-135 0 0,0 0 0 0 0,0 1 0 0 0,0-1 1 0 0,1 1-1 0 0,0-1 0 0 0,0 1 0 0 0,0 0 0 0 0,0 0 0 0 0,1 0 0 0 0,-1 0 1 0 0,1 0-1 0 0,1 0 0 0 0,-1 1 0 0 0,1-1 0 0 0,0 0 0 0 0,0 0 0 0 0,0 1 0 0 0,1-1 1 0 0,0 0-1 0 0,0 0 0 0 0,1 4-24 0 0,30-8-4540 0 0,-22-7-1394 0 0,-2-2-4413 0 0,-5 5 3654 0 0</inkml:trace>
  <inkml:trace contextRef="#ctx0" brushRef="#br0" timeOffset="-29338.577">3393 4338 10618 0 0,'0'0'1481'0'0,"0"0"-561"0"0,0 0 16 0 0,0 0 120 0 0,0 0-40 0 0,0 0-335 0 0,0 0-649 0 0,0 0-312 0 0,0 0-305 0 0,0 0-591 0 0,0 0-2025 0 0,0 0-6705 0 0</inkml:trace>
  <inkml:trace contextRef="#ctx0" brushRef="#br0" timeOffset="-29092.719">3588 4237 17868 0 0,'0'0'1191'0'0,"0"0"-12"0"0,0 0-38 0 0,0 0-77 0 0,0 0-193 0 0,0 0-273 0 0,0 0-194 0 0,0 0-3 0 0,0 0 47 0 0,0 0 42 0 0,0 0-18 0 0,-2 12-137 0 0,-33 135 395 0 0,28-126-717 0 0,2-10-64 0 0,1 1-1 0 0,1-1 0 0 0,-1 1 1 0 0,2 0-1 0 0,0-1 0 0 0,0 1 1 0 0,1 0-1 0 0,0 1 0 0 0,2 7 52 0 0,8-15-5263 0 0,1-14-8096 0 0,-7 6 5241 0 0</inkml:trace>
  <inkml:trace contextRef="#ctx0" brushRef="#br0" timeOffset="-28838.392">3699 4229 7386 0 0,'0'0'2832'0'0,"0"0"-315"0"0,0 0-528 0 0,0 0-528 0 0,0 0-202 0 0,0 0 8 0 0,0 0 25 0 0,0 0-22 0 0,0 0-250 0 0,-1 12-279 0 0,-16 98 825 0 0,11-84-2947 0 0,-3 36 5079 0 0,7-40-5316 0 0,1 1-4841 0 0,0 2-6895 0 0,1-25 7868 0 0</inkml:trace>
  <inkml:trace contextRef="#ctx0" brushRef="#br0" timeOffset="-28589.591">3481 4351 8786 0 0,'0'0'4544'0'0,"0"0"-2508"0"0,0 0-774 0 0,0 0-85 0 0,0 0-101 0 0,0 0-197 0 0,0 0-239 0 0,0 0-164 0 0,0 0-70 0 0,0 0-65 0 0,11-3-81 0 0,133-18-203 0 0,-78 18-3556 0 0,-29 3-6711 0 0,-26 1 1979 0 0</inkml:trace>
  <inkml:trace contextRef="#ctx0" brushRef="#br0" timeOffset="-28318.269">3753 4481 11618 0 0,'0'0'879'0'0,"0"0"-212"0"0,0 0 217 0 0,0 0 447 0 0,0 0 304 0 0,0 0-41 0 0,0 0-386 0 0,0 0-424 0 0,0 0-274 0 0,11-4-146 0 0,86-42 1151 0 0,-95 45-1482 0 0,-1 1 1 0 0,0-1-1 0 0,1 1 0 0 0,-1-1 1 0 0,0 0-1 0 0,0 1 0 0 0,1-1 1 0 0,-1 0-1 0 0,0 0 0 0 0,0 0 1 0 0,0 0-1 0 0,0 0 0 0 0,0 0 1 0 0,0-1-1 0 0,-1 1 0 0 0,1 0 1 0 0,0 0-1 0 0,0-1 0 0 0,-1 1 1 0 0,1 0-1 0 0,-1-1 0 0 0,1 1 1 0 0,-1 0-1 0 0,0-1 0 0 0,0 1 1 0 0,1-1-1 0 0,-1 1 0 0 0,0 0 1 0 0,0-1-1 0 0,0 1 0 0 0,-1-1 1 0 0,1 1-1 0 0,0-1 0 0 0,0 1 1 0 0,-1 0-1 0 0,1-1 1 0 0,-1 1-1 0 0,1 0 0 0 0,-1-1 1 0 0,0 1-1 0 0,1 0 0 0 0,-1 0 1 0 0,0-1-1 0 0,0 1 0 0 0,0 0 1 0 0,0 0-1 0 0,0 0 0 0 0,0 0 1 0 0,0 0-1 0 0,0 0 0 0 0,0 1 1 0 0,-1-1-1 0 0,1 0 0 0 0,0 0 1 0 0,-1 1-1 0 0,1-1 0 0 0,0 1 1 0 0,-1-1-1 0 0,1 1 0 0 0,0 0 1 0 0,-2-1-34 0 0,-3 1 25 0 0,0 1 0 0 0,0-1 0 0 0,0 1 0 0 0,-1 0 0 0 0,1 0 1 0 0,0 1-1 0 0,0 0 0 0 0,1 0 0 0 0,-1 0 0 0 0,0 1 0 0 0,1 0 1 0 0,-1 0-1 0 0,1 0 0 0 0,0 1 0 0 0,0-1 0 0 0,0 1 0 0 0,0 0 0 0 0,1 1 1 0 0,0-1-1 0 0,0 1 0 0 0,0 0 0 0 0,0 0 0 0 0,1 0 0 0 0,0 1 1 0 0,0-1-1 0 0,0 1 0 0 0,1 0 0 0 0,0 0 0 0 0,0-1 0 0 0,0 1 0 0 0,1 1 1 0 0,-1-1-1 0 0,2 0 0 0 0,-1 0 0 0 0,1 0 0 0 0,0 3-25 0 0,0-6-81 0 0,1-1 1 0 0,0 0-1 0 0,0 0 0 0 0,-1 0 0 0 0,2 1 0 0 0,-1-1 0 0 0,0 0 1 0 0,0 0-1 0 0,1-1 0 0 0,-1 1 0 0 0,1 0 0 0 0,-1 0 0 0 0,1-1 1 0 0,0 1-1 0 0,-1-1 0 0 0,1 1 0 0 0,0-1 0 0 0,0 0 0 0 0,0 0 0 0 0,0 0 1 0 0,0 0-1 0 0,1 0 0 0 0,-1 0 0 0 0,0 0 0 0 0,0-1 0 0 0,1 1 1 0 0,-1-1-1 0 0,0 0 0 0 0,1 0 0 0 0,-1 0 0 0 0,0 0 0 0 0,1 0 1 0 0,-1 0-1 0 0,0 0 0 0 0,1-1 81 0 0,43-7-6370 0 0,-11-7-7349 0 0,-28 11 10709 0 0</inkml:trace>
  <inkml:trace contextRef="#ctx0" brushRef="#br0" timeOffset="-27985.789">3934 4405 0 0 0,'0'0'1722'0'0,"0"0"1357"0"0,0 0 336 0 0,0 0-199 0 0,0 0-444 0 0,0 0-654 0 0,0 0-719 0 0,0 0-388 0 0,0 0-108 0 0,0 0 62 0 0,0 0 76 0 0,5-1-96 0 0,17 7 375 0 0,-27 33 111 0 0,5-38-1420 0 0,-27 95 1892 0 0,60-130-1327 0 0,-10 8-578 0 0,62-47-10 0 0,-84 75 8 0 0,0 0 1 0 0,0 1-1 0 0,0-1 1 0 0,0 0-1 0 0,-1 1 1 0 0,1-1-1 0 0,-1 1 1 0 0,1-1-1 0 0,-1 1 1 0 0,0-1-1 0 0,0 1 1 0 0,0-1 0 0 0,0 1-1 0 0,0 0 1 0 0,-1-1-1 0 0,1 1 1 0 0,-1-1-1 0 0,0 0 1 0 0,0 1-1 0 0,0 1 4 0 0,0-2-87 0 0,0 1 0 0 0,1-1 0 0 0,-1 1 0 0 0,1-1 0 0 0,0 1 0 0 0,0-1 0 0 0,0 1 0 0 0,0-1 0 0 0,0 1 0 0 0,0-1 0 0 0,1 0 0 0 0,-1 1 0 0 0,1-1 0 0 0,0 1 0 0 0,-1-1 0 0 0,1 0 0 0 0,0 1 0 0 0,0-1 0 0 0,1 0 0 0 0,-1 0 0 0 0,0 0 0 0 0,1 0 0 0 0,0 1 87 0 0,14 8-4175 0 0,5-4-4335 0 0,-14-6-850 0 0</inkml:trace>
  <inkml:trace contextRef="#ctx0" brushRef="#br0" timeOffset="-11511.689">1044 5162 7538 0 0,'0'0'1399'0'0,"0"0"17"0"0,0 0 100 0 0,0 0 86 0 0,0 0 84 0 0,0 0-46 0 0,0 0-210 0 0,0 0-297 0 0,0 0-341 0 0,0 0-306 0 0,0 0-232 0 0,-6-3-136 0 0,4 1-112 0 0,1 2-2 0 0,0 0 0 0 0,1 0 0 0 0,-1 0 0 0 0,0 0 0 0 0,0 0 0 0 0,1-1 0 0 0,-1 1 0 0 0,1 0-1 0 0,-1 0 1 0 0,0-1 0 0 0,1 1 0 0 0,-1 0 0 0 0,1-1 0 0 0,-1 1 0 0 0,1-1 0 0 0,-1 1-1 0 0,1-1 1 0 0,-1 1 0 0 0,1-1 0 0 0,-1 1 0 0 0,1-1 0 0 0,-1 0 0 0 0,1 1 0 0 0,0-1 0 0 0,0 1-1 0 0,-1-1 1 0 0,1 0 0 0 0,0 1 0 0 0,0-1 0 0 0,0 0 0 0 0,0 0 0 0 0,-1 1 0 0 0,1-1 0 0 0,0 0-1 0 0,0 1 1 0 0,0-1 0 0 0,1 0 0 0 0,-1 1 0 0 0,0-1 0 0 0,0 0 0 0 0,0 1 0 0 0,0-1-1 0 0,1 0 1 0 0,-1 1 0 0 0,0-1 0 0 0,1 0 0 0 0,-1 1 0 0 0,0-1 0 0 0,1 1 0 0 0,-1-1 0 0 0,1 1-1 0 0,-1-1 1 0 0,1 1 0 0 0,-1-1 0 0 0,1 1 0 0 0,-1-1 0 0 0,1 1 0 0 0,0 0 0 0 0,-1-1 0 0 0,1 1-1 0 0,-1 0 1 0 0,1-1 0 0 0,0 1 0 0 0,-1 0 0 0 0,1 0 0 0 0,0 0 0 0 0,-1 0 0 0 0,1 0-1 0 0,0 0-2 0 0,59-38 293 0 0,-42 28-255 0 0,-1 0 0 0 0,-1 0 0 0 0,0-2 0 0 0,-1 0 0 0 0,0 0 0 0 0,0-2 0 0 0,-1 0 0 0 0,-1 0 0 0 0,7-11-39 0 0,-19 24 53 0 0,1 0-1 0 0,-1 0 1 0 0,0-1 0 0 0,0 1-1 0 0,0 0 1 0 0,0-1-1 0 0,0 1 1 0 0,0 0 0 0 0,0-1-1 0 0,0 1 1 0 0,-1-1 0 0 0,1 1-1 0 0,0-1 1 0 0,-1 0-1 0 0,1 1 1 0 0,-1-1 0 0 0,0 1-1 0 0,1-1 1 0 0,-1 0 0 0 0,0 0-1 0 0,0 1 1 0 0,0-1-1 0 0,0 0 1 0 0,-1 1 0 0 0,1-1-1 0 0,0 0 1 0 0,-1 1 0 0 0,1-1-1 0 0,-1 1 1 0 0,1-1 0 0 0,-1 1-1 0 0,0-1 1 0 0,0 1-1 0 0,0-1 1 0 0,0 1 0 0 0,0-1-1 0 0,0 1 1 0 0,0 0 0 0 0,0 0-1 0 0,0 0 1 0 0,-1-1-1 0 0,1 1 1 0 0,0 0 0 0 0,-1 1-1 0 0,1-1 1 0 0,-1 0 0 0 0,1 0-1 0 0,-1 1 1 0 0,1-1-1 0 0,-1 0 1 0 0,0 1 0 0 0,1 0-1 0 0,-1-1 1 0 0,0 1-53 0 0,-2 3 16 0 0,1 0-1 0 0,-1 0 1 0 0,1 0 0 0 0,0 0-1 0 0,0 1 1 0 0,0-1-1 0 0,1 1 1 0 0,-1 0 0 0 0,1 0-1 0 0,0 0 1 0 0,0 0 0 0 0,0 0-1 0 0,1 0 1 0 0,-1 1 0 0 0,1-1-1 0 0,0 0 1 0 0,0 1-1 0 0,1-1 1 0 0,-1 2-16 0 0,-2 5 70 0 0,-61 288 2158 0 0,121-358-1550 0 0,-49 51-680 0 0,-5 3-13 0 0,0 1 0 0 0,1 0 1 0 0,0 0-1 0 0,-1 1 1 0 0,1-1-1 0 0,0 1 1 0 0,1-1-1 0 0,-1 1 1 0 0,1 1-1 0 0,-1-1 1 0 0,1 1-1 0 0,0 0 1 0 0,0 0-1 0 0,3-1 15 0 0,-6 35-56 0 0,-7-9 79 0 0,4-21-23 0 0,0-1 1 0 0,0 0 0 0 0,0 1-1 0 0,0 0 1 0 0,1-1 0 0 0,-1 1-1 0 0,0-1 1 0 0,1 1 0 0 0,-1 0 0 0 0,1 0-1 0 0,-1-1 1 0 0,1 1 0 0 0,0 0-1 0 0,0 0 1 0 0,0-1 0 0 0,0 1-1 0 0,0 0 1 0 0,0 0 0 0 0,0-1 0 0 0,0 1-1 0 0,1 0 1 0 0,-1 0 0 0 0,1-1-1 0 0,-1 1 1 0 0,1 0 0 0 0,0-1 0 0 0,0 1-1 0 0,0-1 1 0 0,0 1 0 0 0,0-1-1 0 0,0 1 1 0 0,0-1 0 0 0,0 0-1 0 0,1 1 1 0 0,-1-1 0 0 0,0 0 0 0 0,1 0-1 0 0,-1 0 1 0 0,1 0 0 0 0,-1 0-1 0 0,1 0 1 0 0,-1-1 0 0 0,1 1-1 0 0,0 0 1 0 0,-1-1 0 0 0,1 1 0 0 0,0-1-1 0 0,0 0 1 0 0,0 1 0 0 0,0-1-1 0 0,3-1 14 0 0,0 1 0 0 0,1-1 0 0 0,-1 0 1 0 0,0-1-1 0 0,0 1 0 0 0,-1-1 0 0 0,1 0 1 0 0,0 0-1 0 0,0-1 0 0 0,-1 1 0 0 0,0-1 1 0 0,1 0-1 0 0,-1 0 0 0 0,0-1 0 0 0,0 1 1 0 0,-1-1-1 0 0,1 0 0 0 0,-1 0 0 0 0,0 0 1 0 0,0 0-1 0 0,0 0 0 0 0,0-1 0 0 0,-1 0 1 0 0,0 1-1 0 0,0-1 0 0 0,0 0 0 0 0,0 0 1 0 0,-1 0-1 0 0,1-5-14 0 0,-23 41-244 0 0,4 21 179 0 0,17-51 63 0 0,0 0 0 0 0,0 0 0 0 0,1 0 0 0 0,-1 0 0 0 0,0 0 0 0 0,0 0 0 0 0,1 0 0 0 0,-1 0 0 0 0,0 1 0 0 0,1-1 1 0 0,-1 0-1 0 0,1 0 0 0 0,0-1 0 0 0,-1 1 0 0 0,1 0 0 0 0,0 0 0 0 0,-1 0 0 0 0,1 0 0 0 0,0 0 0 0 0,0-1 0 0 0,0 1 1 0 0,0 0-1 0 0,0-1 0 0 0,-1 1 0 0 0,1-1 0 0 0,0 1 0 0 0,1-1 0 0 0,-1 1 0 0 0,0-1 0 0 0,0 0 0 0 0,0 1 0 0 0,0-1 1 0 0,0 0-1 0 0,0 0 0 0 0,0 0 0 0 0,0 0 0 0 0,1 0 0 0 0,-1 0 0 0 0,0 0 0 0 0,0 0 0 0 0,0-1 0 0 0,0 1 0 0 0,0 0 0 0 0,0-1 1 0 0,0 1-1 0 0,1-1 2 0 0,0 1 2 0 0,0-1 1 0 0,1 0-1 0 0,-1 0 1 0 0,0 0 0 0 0,0 0-1 0 0,0 0 1 0 0,1-1-1 0 0,-1 1 1 0 0,-1-1 0 0 0,1 1-1 0 0,0-1 1 0 0,0 0-1 0 0,-1 0 1 0 0,1 1 0 0 0,-1-1-1 0 0,1 0 1 0 0,-1-1-1 0 0,0 1 1 0 0,0 0 0 0 0,0 0-1 0 0,0 0 1 0 0,0-1-1 0 0,0 1 1 0 0,-1 0-1 0 0,1-1 1 0 0,-1 1 0 0 0,1-1-1 0 0,-1 1 1 0 0,0-1-1 0 0,0 1 1 0 0,0 0 0 0 0,0-1-1 0 0,-1 1 1 0 0,1-1-1 0 0,-1 1 1 0 0,0 0 0 0 0,1-1-1 0 0,-1 1 1 0 0,0 0-1 0 0,0-1 1 0 0,0 1 0 0 0,-1 0-1 0 0,1 0 1 0 0,0 0-1 0 0,-1 0 1 0 0,1 0 0 0 0,-1 1-1 0 0,0-1 1 0 0,0 0-1 0 0,0 1 1 0 0,0-1 0 0 0,0 1-1 0 0,0 0 1 0 0,0-1-3 0 0,-25-20-114 0 0,58 12-505 0 0,-17 6 588 0 0,114-20 33 0 0,-126 25-2 0 0,0-1-1 0 0,-1 0 1 0 0,1 1 0 0 0,-1-1-1 0 0,1 1 1 0 0,-1-1 0 0 0,1 1-1 0 0,-1 0 1 0 0,0-1-1 0 0,1 1 1 0 0,-1 0 0 0 0,0 0-1 0 0,0 0 1 0 0,1 0 0 0 0,-1 0-1 0 0,0 0 1 0 0,0 1-1 0 0,0-1 1 0 0,0 0 0 0 0,0 0-1 0 0,-1 1 1 0 0,1-1 0 0 0,0 1-1 0 0,-1-1 1 0 0,1 1-1 0 0,-1-1 1 0 0,1 1 0 0 0,-1-1-1 0 0,0 1 1 0 0,1-1 0 0 0,-1 1-1 0 0,0-1 1 0 0,0 1-1 0 0,0-1 1 0 0,0 1 0 0 0,0 0-1 0 0,-1-1 1 0 0,1 1 0 0 0,0-1-1 0 0,-1 1 1 0 0,1-1-1 0 0,-1 2 1 0 0,-25 63 266 0 0,6-35-194 0 0,38-45-6 0 0,56-61-58 0 0,-72 121-188 0 0,-1-44 185 0 0,-1-1-1 0 0,0 1 0 0 0,0-1 1 0 0,1 0-1 0 0,-1 1 1 0 0,1-1-1 0 0,0 0 0 0 0,-1 0 1 0 0,1 1-1 0 0,0-1 0 0 0,0 0 1 0 0,-1 0-1 0 0,1 0 1 0 0,0 0-1 0 0,0 0 0 0 0,0 0 1 0 0,0 0-1 0 0,1 0 1 0 0,-1 0-1 0 0,0-1 0 0 0,0 1 1 0 0,0 0-1 0 0,1-1 1 0 0,-1 1-1 0 0,0-1 0 0 0,1 1 1 0 0,-1-1-1 0 0,0 0 1 0 0,1 1-1 0 0,-1-1 0 0 0,1 0 1 0 0,-1 0-1 0 0,0 0 0 0 0,1 0 1 0 0,-1 0-1 0 0,1 0 1 0 0,-1-1-1 0 0,0 1 0 0 0,1 0 1 0 0,-1-1-1 0 0,0 1 1 0 0,1-1-1 0 0,-1 0 0 0 0,1 1-4 0 0,1-1 30 0 0,0 1-1 0 0,-1-1 0 0 0,1 0 1 0 0,0 0-1 0 0,0 0 0 0 0,0 0 1 0 0,-1-1-1 0 0,1 1 1 0 0,0-1-1 0 0,-1 0 0 0 0,1 1 1 0 0,-1-1-1 0 0,0 0 0 0 0,0 0 1 0 0,1-1-1 0 0,-2 1 0 0 0,1 0 1 0 0,0-1-1 0 0,0 1 0 0 0,-1-1 1 0 0,2-1-30 0 0,-3 0 32 0 0,0 0 1 0 0,0 0-1 0 0,0 0 1 0 0,0 0-1 0 0,-1 1 1 0 0,0-1-1 0 0,0 0 1 0 0,0 0-1 0 0,0 1 1 0 0,0-1-1 0 0,-1 1 1 0 0,1-1-1 0 0,-1 1 1 0 0,0 0-1 0 0,0-1 1 0 0,0 1-1 0 0,-1 0 1 0 0,1 0-1 0 0,-1 0-32 0 0,-40-18-2516 0 0,43 26-12380 0 0,3-2 3566 0 0</inkml:trace>
  <inkml:trace contextRef="#ctx0" brushRef="#br0" timeOffset="-10668.687">2158 5122 9674 0 0,'0'0'1318'0'0,"0"0"291"0"0,0 0 257 0 0,0 0 53 0 0,0 0-158 0 0,0 0-336 0 0,0 0-293 0 0,0 0-226 0 0,0 0-206 0 0,0 0-180 0 0,0 0-129 0 0,0 0-58 0 0,0 0-22 0 0,-2-10-15 0 0,-6-30-2 0 0,8 39-277 0 0,0 0 0 0 0,1 0 1 0 0,-1 1-1 0 0,0-1 0 0 0,0 0 1 0 0,0 0-1 0 0,1 0 0 0 0,-1 1 1 0 0,1-1-1 0 0,-1 0 0 0 0,0 0 1 0 0,1 1-1 0 0,0-1 0 0 0,-1 0 1 0 0,1 1-1 0 0,-1-1 0 0 0,1 0 1 0 0,0 1-1 0 0,-1-1 0 0 0,1 1 1 0 0,0-1-1 0 0,-1 1 0 0 0,1-1 1 0 0,0 1-1 0 0,0 0 0 0 0,0-1 1 0 0,0 1-1 0 0,-1 0 0 0 0,1 0 1 0 0,0 0-1 0 0,0-1 0 0 0,0 1 1 0 0,0 0-1 0 0,0 0 0 0 0,-1 0 1 0 0,1 0-1 0 0,0 1 0 0 0,0-1 1 0 0,0 0-1 0 0,0 0 0 0 0,0 0 1 0 0,-1 1-1 0 0,1-1 0 0 0,0 0 1 0 0,0 1-1 0 0,0-1 0 0 0,-1 1 1 0 0,1-1-1 0 0,0 1 0 0 0,-1-1 1 0 0,1 1-1 0 0,0-1 0 0 0,-1 1 1 0 0,1 0-1 0 0,-1-1 0 0 0,1 1-17 0 0,2 5 84 0 0,0-1-1 0 0,-1 1 1 0 0,0-1-1 0 0,0 1 1 0 0,0 0-1 0 0,-1-1 0 0 0,1 1 1 0 0,-1 0-1 0 0,-1 0 1 0 0,1 0-1 0 0,-1 0 0 0 0,0 0 1 0 0,-1 0-1 0 0,1 0 1 0 0,-1 0-1 0 0,0 0 1 0 0,-1 0-1 0 0,1 0 0 0 0,-1-1 1 0 0,-2 6-84 0 0,6-18 36 0 0,1 1-1 0 0,0-1 1 0 0,1 1 0 0 0,-1 0 0 0 0,1 0-1 0 0,1 0 1 0 0,-1 1 0 0 0,1-1 0 0 0,0 1-1 0 0,0 0 1 0 0,0 0 0 0 0,1 1 0 0 0,0 0-1 0 0,0 0 1 0 0,0 0 0 0 0,0 0 0 0 0,1 1-1 0 0,-1 0 1 0 0,1 1 0 0 0,0-1 0 0 0,3 0-36 0 0,-8 5-3 0 0,1 0 1 0 0,-1 0 0 0 0,0 0 0 0 0,0 1 0 0 0,0-1 0 0 0,0 0 0 0 0,0 1-1 0 0,0-1 1 0 0,-1 1 0 0 0,1 0 0 0 0,-1 0 0 0 0,0-1 0 0 0,1 1 0 0 0,-1 0-1 0 0,-1 0 1 0 0,1 0 0 0 0,0 0 0 0 0,-1 0 0 0 0,0 0 0 0 0,1 0 0 0 0,-1 1-1 0 0,0-1 1 0 0,-1 0 0 0 0,1 0 0 0 0,-1 0 0 0 0,1 0 0 0 0,-1 0 0 0 0,0 0-1 0 0,0 0 1 0 0,0 0 0 0 0,0-1 0 0 0,-1 1 0 0 0,0 1 2 0 0,-8 14 136 0 0,20-31 92 0 0,-6 7-233 0 0,0 0-8 0 0,0 0 1 0 0,1-1-1 0 0,0 2 0 0 0,0-1 1 0 0,0 0-1 0 0,1 1 1 0 0,-1 0-1 0 0,1 1 1 0 0,1-1-1 0 0,-1 1 1 0 0,1 0-1 0 0,-1 0 1 0 0,1 1-1 0 0,0 0 0 0 0,0 0 1 0 0,1 1-1 0 0,4-1 13 0 0,-6 49-172 0 0,-7-40-52 0 0,2 37-2636 0 0,7-33-3227 0 0,8-4-5209 0 0,-12-6 4016 0 0</inkml:trace>
  <inkml:trace contextRef="#ctx0" brushRef="#br0" timeOffset="-10293.68">2608 5123 4073 0 0,'0'0'2799'0'0,"0"0"-98"0"0,0 0-39 0 0,0 0-138 0 0,0 0-282 0 0,0 0-431 0 0,0 0-356 0 0,0 0-296 0 0,0 0-262 0 0,0 0-247 0 0,0 0-229 0 0,0 0-154 0 0,0 0-60 0 0,-6-5-5 0 0,2 3-174 0 0,3 1-5 0 0,-1 0 1 0 0,1 0-1 0 0,-1 0 1 0 0,1 0-1 0 0,-1 0 0 0 0,1 0 1 0 0,-1 0-1 0 0,1 0 1 0 0,-1 1-1 0 0,0-1 0 0 0,1 1 1 0 0,-1 0-1 0 0,0-1 1 0 0,0 1-1 0 0,1 0 0 0 0,-1 0 1 0 0,0 0-1 0 0,0 0 1 0 0,1 0-1 0 0,-1 0 0 0 0,0 0 1 0 0,1 1-1 0 0,-1-1 0 0 0,0 1 1 0 0,0-1-1 0 0,1 1 1 0 0,-1 0-1 0 0,1 0 0 0 0,-1 0 1 0 0,1-1-1 0 0,-1 1 1 0 0,0 1-24 0 0,-2 0 48 0 0,1 0 1 0 0,-1 0-1 0 0,1 1 0 0 0,0-1 1 0 0,0 0-1 0 0,0 1 1 0 0,0 0-1 0 0,0 0 1 0 0,1 0-1 0 0,-1 0 0 0 0,1 0 1 0 0,0 0-1 0 0,0 1 1 0 0,0-1-1 0 0,0 1 1 0 0,1 0-1 0 0,-1-1 0 0 0,1 1 1 0 0,0 0-1 0 0,0 0 1 0 0,0 0-1 0 0,0 3-48 0 0,3-6 13 0 0,0 1 1 0 0,-1-1-1 0 0,1 0 0 0 0,0 0 0 0 0,-1 0 0 0 0,1 0 0 0 0,0-1 1 0 0,0 1-1 0 0,0 0 0 0 0,0-1 0 0 0,0 1 0 0 0,0-1 1 0 0,0 0-1 0 0,0 0 0 0 0,0 1 0 0 0,0-1 0 0 0,0-1 1 0 0,0 1-1 0 0,0 0 0 0 0,0 0 0 0 0,0-1 0 0 0,0 1 0 0 0,0-1 1 0 0,0 0-1 0 0,-1 1 0 0 0,1-1 0 0 0,0 0 0 0 0,0 0 1 0 0,0 0-1 0 0,-1 0 0 0 0,1-1 0 0 0,-1 1 0 0 0,1 0 0 0 0,-1-1 1 0 0,1 0-14 0 0,47-44-368 0 0,-39 66-276 0 0,2-10-2696 0 0,0-6-3660 0 0,0-1-5609 0 0,-10-3 10196 0 0</inkml:trace>
  <inkml:trace contextRef="#ctx0" brushRef="#br0" timeOffset="-9416.615">2664 5136 0 0 0,'0'0'836'0'0,"0"0"1274"0"0,0 0 449 0 0,0 0-109 0 0,0 0-288 0 0,0 0-274 0 0,0 0-217 0 0,0 0-168 0 0,0 0-224 0 0,0 0-240 0 0,9-8-195 0 0,27-23-98 0 0,-36 31-671 0 0,1 0 1 0 0,0 0 0 0 0,0 0-1 0 0,-1 0 1 0 0,1 0 0 0 0,0 0-1 0 0,0 0 1 0 0,0 0-1 0 0,-1 1 1 0 0,1-1 0 0 0,0 0-1 0 0,0 0 1 0 0,-1 1 0 0 0,1-1-1 0 0,0 0 1 0 0,-1 1-1 0 0,1-1 1 0 0,0 1 0 0 0,-1-1-1 0 0,1 1 1 0 0,-1-1 0 0 0,1 1-1 0 0,-1 0 1 0 0,1-1-1 0 0,-1 1 1 0 0,1-1 0 0 0,-1 1-1 0 0,0 0 1 0 0,1 0 0 0 0,-1-1-1 0 0,0 1 1 0 0,1 0-1 0 0,-1-1 1 0 0,0 1 0 0 0,0 0-1 0 0,0 0 1 0 0,0 0 0 0 0,0-1-1 0 0,0 1 1 0 0,0 0-1 0 0,0 0 1 0 0,0-1 0 0 0,0 1-1 0 0,0 0 1 0 0,0 0 0 0 0,0 0-1 0 0,-1-1 1 0 0,1 1-1 0 0,0 0 1 0 0,-1 0-76 0 0,1-1 77 0 0,0 2 8 0 0,1 0 0 0 0,-1 0 0 0 0,0 0-1 0 0,0-1 1 0 0,-1 1 0 0 0,1 0 0 0 0,0 0 0 0 0,-1 0 0 0 0,1 0 0 0 0,-1 0-1 0 0,1-1 1 0 0,-1 1 0 0 0,0 0 0 0 0,0 0 0 0 0,0-1 0 0 0,0 1 0 0 0,0-1 0 0 0,0 1-1 0 0,0-1 1 0 0,-1 1 0 0 0,1-1 0 0 0,0 0 0 0 0,-1 1 0 0 0,1-1 0 0 0,-1 0-85 0 0,2-1 165 0 0,0 0-25 0 0,0 0-13 0 0,15-22-199 0 0,-11 16 40 0 0,-1 1 21 0 0,0 1-1 0 0,0-1 1 0 0,0 1 0 0 0,1 0-1 0 0,-1 0 1 0 0,1 1 0 0 0,0-1-1 0 0,0 1 1 0 0,1 0-1 0 0,-1 0 1 0 0,1 0 0 0 0,-1 0-1 0 0,1 1 1 0 0,3-1 11 0 0,-5 33 63 0 0,-4-14 33 0 0,0-14-83 0 0,1-1-1 0 0,-1 0 1 0 0,1 0 0 0 0,-1 1-1 0 0,1-1 1 0 0,0 0-1 0 0,-1 1 1 0 0,1-1 0 0 0,0 0-1 0 0,0 1 1 0 0,0-1-1 0 0,0 1 1 0 0,0-1 0 0 0,0 0-1 0 0,0 1 1 0 0,0-1-1 0 0,1 0 1 0 0,-1 1 0 0 0,0-1-1 0 0,1 0 1 0 0,-1 1-1 0 0,1-1 1 0 0,0 0 0 0 0,-1 0-1 0 0,1 0 1 0 0,0 1-1 0 0,0-1 1 0 0,0 0 0 0 0,0 0-1 0 0,0 0 1 0 0,0 0-1 0 0,0 0 1 0 0,0-1 0 0 0,0 1-1 0 0,0 0 1 0 0,0 0-1 0 0,1-1 1 0 0,-1 1 0 0 0,0-1-1 0 0,0 1 1 0 0,1-1-1 0 0,-1 1 1 0 0,0-1 0 0 0,1 0-1 0 0,-1 0 1 0 0,1 0-1 0 0,-1 0 1 0 0,0 0 0 0 0,1 0-1 0 0,-1 0 1 0 0,0 0-1 0 0,1 0 1 0 0,-1-1-13 0 0,6-1 45 0 0,-1-1 1 0 0,1 1-1 0 0,-1-2 1 0 0,0 1-1 0 0,0-1 1 0 0,0 0-1 0 0,-1 0 1 0 0,1 0-1 0 0,-1-1 1 0 0,0 0-1 0 0,-1 0 1 0 0,1 0-1 0 0,-1-1 1 0 0,0 0-1 0 0,0 1 1 0 0,0-1-1 0 0,-1-1 1 0 0,0 1-1 0 0,2-6-45 0 0,-15 29 23 0 0,-2 33-59 0 0,63-52 197 0 0,-45 1-140 0 0,-1-1-1 0 0,1 1 0 0 0,-1-1 1 0 0,1 0-1 0 0,-1 0 0 0 0,0 0 1 0 0,0-1-1 0 0,0 0 1 0 0,0 0-1 0 0,0 0 0 0 0,0-1 1 0 0,-1 0-1 0 0,0 0 1 0 0,0 0-1 0 0,0 0 0 0 0,0 0 1 0 0,-1-1-1 0 0,1 0 0 0 0,-1 1 1 0 0,0-1-1 0 0,1-4-20 0 0,-31 89 598 0 0,-4 153-113 0 0,31-231-465 0 0,0 1 0 0 0,-1-1-1 0 0,1 1 1 0 0,-1-1 0 0 0,1 1 0 0 0,-1-1 0 0 0,0 1-1 0 0,0-1 1 0 0,0 0 0 0 0,0 0 0 0 0,-1 1 0 0 0,1-1-1 0 0,0 0 1 0 0,-1 0 0 0 0,0 0 0 0 0,1 0 0 0 0,-1-1-1 0 0,0 1 1 0 0,0 0 0 0 0,0-1 0 0 0,0 1 0 0 0,0-1-1 0 0,0 0 1 0 0,-1 0 0 0 0,1 0 0 0 0,0 0 0 0 0,-1 0-1 0 0,1 0 1 0 0,-1 0 0 0 0,1-1 0 0 0,-1 1 0 0 0,1-1-1 0 0,-1 0 1 0 0,1 0 0 0 0,-1 0 0 0 0,1 0 0 0 0,-1 0-1 0 0,1-1 1 0 0,-1 1 0 0 0,1-1 0 0 0,-1 1 0 0 0,1-1-1 0 0,-1 0 1 0 0,1 0 0 0 0,0 0 0 0 0,0 0 0 0 0,-1-1-1 0 0,1 1 1 0 0,0 0 0 0 0,0-1 0 0 0,0 0 0 0 0,0 1-1 0 0,1-1 1 0 0,-1 0 0 0 0,0 0 0 0 0,1 0-1 0 0,-1 0 1 0 0,1 0 0 0 0,0 0 0 0 0,0-1 0 0 0,0 1-1 0 0,0 0 1 0 0,0-1 0 0 0,-1-2-20 0 0,2-1 6 0 0,-1 0 1 0 0,1 0-1 0 0,1 0 0 0 0,-1-1 1 0 0,1 1-1 0 0,0 0 0 0 0,0 0 1 0 0,0 0-1 0 0,1 0 0 0 0,0 0 0 0 0,1 0 1 0 0,-1 1-1 0 0,1-1 0 0 0,0 1 1 0 0,0 0-1 0 0,1-1 0 0 0,-1 1 1 0 0,1 1-1 0 0,0-1 0 0 0,1 1 1 0 0,-1-1-1 0 0,1 1 0 0 0,0 0 1 0 0,1 0-7 0 0,63-33-3445 0 0,6 18-10139 0 0,-64 18 1744 0 0</inkml:trace>
  <inkml:trace contextRef="#ctx0" brushRef="#br0" timeOffset="-7417.997">3409 5078 72 0 0,'0'0'3419'0'0,"0"0"-889"0"0,0 0-308 0 0,0 0 168 0 0,0 0 50 0 0,0 0-151 0 0,0 0-326 0 0,0 0-391 0 0,0 0-313 0 0,0 0-225 0 0,0 0-105 0 0,-3 1-47 0 0,-5-10 2035 0 0,28-11-2100 0 0,90-41-147 0 0,-63 24 782 0 0,-21 7-1491 0 0,-21 23 34 0 0,0 1-1 0 0,0-1 0 0 0,-1 0 1 0 0,0 0-1 0 0,0 0 1 0 0,0 0-1 0 0,-1-1 0 0 0,0 0 1 0 0,-1 1-1 0 0,0-1 1 0 0,0 0-1 0 0,-1 0 1 0 0,0 0-1 0 0,0-1 0 0 0,-1 1 1 0 0,0-6 5 0 0,0 13-6 0 0,0 0 1 0 0,0 1 0 0 0,0-1 0 0 0,-1 0-1 0 0,1 1 1 0 0,0-1 0 0 0,0 1-1 0 0,-1-1 1 0 0,1 0 0 0 0,0 1-1 0 0,-1-1 1 0 0,1 1 0 0 0,0-1-1 0 0,-1 1 1 0 0,1-1 0 0 0,-1 1 0 0 0,1-1-1 0 0,-1 1 1 0 0,1 0 0 0 0,-1-1-1 0 0,0 1 1 0 0,1 0 0 0 0,-1-1-1 0 0,1 1 1 0 0,-1 0 0 0 0,0 0-1 0 0,1 0 1 0 0,-1-1 0 0 0,0 1-1 0 0,1 0 1 0 0,-1 0 0 0 0,1 0 0 0 0,-1 0-1 0 0,0 0 1 0 0,1 0 0 0 0,-1 0-1 0 0,0 1 1 0 0,1-1 0 0 0,-1 0-1 0 0,0 0 1 0 0,1 0 0 0 0,-1 1-1 0 0,1-1 1 0 0,-1 0 0 0 0,0 0 0 0 0,1 1-1 0 0,-1-1 1 0 0,1 1 0 0 0,-1-1-1 0 0,1 0 1 0 0,-1 1 0 0 0,1-1-1 0 0,0 1 1 0 0,-1-1 0 0 0,1 1-1 0 0,-1 0 1 0 0,1-1 0 0 0,0 1-1 0 0,-1-1 1 0 0,1 1 5 0 0,-28 33-148 0 0,19-19 152 0 0,0 0-1 0 0,1 1 1 0 0,1 0 0 0 0,0 0-1 0 0,1 1 1 0 0,1 0 0 0 0,1 0-1 0 0,0 0 1 0 0,1 1 0 0 0,1-1-1 0 0,1 1 1 0 0,0 11-4 0 0,10 2-1299 0 0,-7-28 1414 0 0,-1-1 0 0 0,1 0-1 0 0,0 1 1 0 0,0-1-1 0 0,0 0 1 0 0,1 0 0 0 0,-1-1-1 0 0,0 1 1 0 0,1 0-1 0 0,-1-1 1 0 0,1 1 0 0 0,0-1-1 0 0,-1 0 1 0 0,1 0-1 0 0,0 0 1 0 0,0 0 0 0 0,0-1-1 0 0,0 1 1 0 0,-1-1-1 0 0,1 1 1 0 0,0-1 0 0 0,1 0-115 0 0,36-10-2874 0 0,-20-11-5086 0 0,-12-11-7253 0 0,-8 28 11731 0 0</inkml:trace>
  <inkml:trace contextRef="#ctx0" brushRef="#br0" timeOffset="-7170.523">3536 4956 2929 0 0,'0'0'1965'0'0,"0"0"-252"0"0,0 0 199 0 0,0 0 466 0 0,0 0 260 0 0,0 0-139 0 0,0 0-566 0 0,0 0-695 0 0,0 0-521 0 0,0 0-316 0 0,0 0-148 0 0,0 0-6 0 0,2-2 9 0 0,8-4-289 0 0,0 1 0 0 0,0 1 0 0 0,0 0 0 0 0,1 1 0 0 0,0 0 0 0 0,-1 0 0 0 0,1 1-1 0 0,0 0 1 0 0,0 1 0 0 0,0 1 0 0 0,1-1 0 0 0,3 2 33 0 0,-4-2-568 0 0,18 1-2928 0 0,-10 0-1686 0 0,-8 0 738 0 0,0 0-2548 0 0</inkml:trace>
  <inkml:trace contextRef="#ctx0" brushRef="#br0" timeOffset="-7003.327">3814 4968 14011 0 0,'0'0'1126'0'0,"0"0"-84"0"0,0 0 93 0 0,0 0 124 0 0,0 0 27 0 0,0 0-154 0 0,0 0-166 0 0,0 0-119 0 0,0 0-141 0 0,0 0-138 0 0,0 0-126 0 0,-5 11-86 0 0,-31 82 559 0 0,35-92-1026 0 0,1 0-1 0 0,0 0 1 0 0,0 0 0 0 0,0 0-1 0 0,0 0 1 0 0,0 0 0 0 0,0 0-1 0 0,0 0 1 0 0,0 0 0 0 0,1 0-1 0 0,-1-1 1 0 0,0 1 0 0 0,1 0-1 0 0,-1 0 1 0 0,0 0 0 0 0,1 0 0 0 0,-1 0-1 0 0,1-1 1 0 0,-1 1 0 0 0,1 0-1 0 0,0 0 1 0 0,-1-1 0 0 0,1 1-1 0 0,0 0 1 0 0,-1-1 0 0 0,1 1-1 0 0,0-1 1 0 0,0 1 0 0 0,0-1 0 0 0,-1 1-1 0 0,1-1 1 0 0,0 1 0 0 0,0-1-1 0 0,0 0 1 0 0,0 0 0 0 0,0 1-1 0 0,0-1 1 0 0,1 0 111 0 0,11 1-5809 0 0,1-3-3912 0 0,-9 1 3690 0 0</inkml:trace>
  <inkml:trace contextRef="#ctx0" brushRef="#br0" timeOffset="-6751.487">3848 4882 1936 0 0,'0'0'1665'0'0,"0"0"-65"0"0,0 0-224 0 0,0 0-279 0 0,0 0-769 0 0,0 0-936 0 0,0 0-313 0 0,0 0-271 0 0,0 0-168 0 0,0 0-905 0 0,0 0 609 0 0</inkml:trace>
  <inkml:trace contextRef="#ctx0" brushRef="#br0" timeOffset="-6304.553">3926 4978 8802 0 0,'0'0'1812'0'0,"0"0"10"0"0,0 0 117 0 0,0 0 84 0 0,0 0-149 0 0,0 0-436 0 0,0 0-477 0 0,0 0-449 0 0,0 0-336 0 0,0 0-110 0 0,0 0 19 0 0,0 0 100 0 0,-1 2 133 0 0,-22 82 2076 0 0,2-49-903 0 0,28-46-1455 0 0,1 0 1 0 0,0 1-1 0 0,1 0 1 0 0,0 1-1 0 0,1 0 0 0 0,-1 0 1 0 0,2 1-1 0 0,-1 0 1 0 0,1 1-1 0 0,0 0 1 0 0,4-1-37 0 0,-14 7-6 0 0,0 1-1 0 0,0 0 1 0 0,0-1 0 0 0,0 1-1 0 0,0 0 1 0 0,0 0-1 0 0,0-1 1 0 0,0 1 0 0 0,0 0-1 0 0,0 0 1 0 0,0 0 0 0 0,0 0-1 0 0,0 0 1 0 0,0 0 0 0 0,0 1-1 0 0,-1-1 1 0 0,1 0-1 0 0,0 0 1 0 0,0 1 0 0 0,0-1-1 0 0,0 1 1 0 0,0-1 0 0 0,0 1-1 0 0,0-1 1 0 0,-1 1 0 0 0,1-1-1 0 0,0 1 1 0 0,0 0 0 0 0,-1-1-1 0 0,1 1 1 0 0,0 0-1 0 0,-1-1 1 0 0,1 1 0 0 0,-1 0-1 0 0,1 0 1 0 0,-1 0 0 0 0,1 0-1 0 0,-1 0 1 0 0,0 0 0 0 0,1-1-1 0 0,-1 1 1 0 0,0 0 0 0 0,0 0-1 0 0,0 0 1 0 0,0 0-1 0 0,0 0 1 0 0,0 0 0 0 0,0 0-1 0 0,0 0 1 0 0,0 0 0 0 0,0 0-1 0 0,0 0 1 0 0,-1 0 0 0 0,1 1 6 0 0,-13 54 126 0 0,-24-3 371 0 0,93-115-168 0 0,-50 56-347 0 0,-1 0 0 0 0,-1 1 0 0 0,1 0 0 0 0,0 0 1 0 0,1 0-1 0 0,-1 1 0 0 0,1 0 0 0 0,0 0 1 0 0,0 0-1 0 0,0 1 0 0 0,0 0 0 0 0,1 0 1 0 0,-1 0-1 0 0,1 1 0 0 0,0 0 0 0 0,0 0 1 0 0,4 0 17 0 0,-10 4-5 0 0,0 0 1 0 0,0 0-1 0 0,0 0 0 0 0,0 0 1 0 0,0 0-1 0 0,0 0 1 0 0,-1 0-1 0 0,1 0 0 0 0,-1 0 1 0 0,1 0-1 0 0,-1 1 1 0 0,0-1-1 0 0,0 0 0 0 0,0 0 1 0 0,0 0-1 0 0,0 1 1 0 0,-1-1-1 0 0,1 0 0 0 0,-1 0 1 0 0,1 0-1 0 0,-1 0 1 0 0,0 0-1 0 0,1 0 1 0 0,-1 0-1 0 0,0 0 0 0 0,-1 0 1 0 0,0 1 4 0 0,2-2-4 0 0,-6 22-2151 0 0,8-16-3546 0 0,4-2-6508 0 0,-4-4 5796 0 0</inkml:trace>
  <inkml:trace contextRef="#ctx0" brushRef="#br0" timeOffset="-5684.517">4234 5091 5513 0 0,'0'0'2083'0'0,"0"0"-480"0"0,0 0 11 0 0,0 0 213 0 0,0 0-47 0 0,0 0-303 0 0,0 0-408 0 0,0 0-290 0 0,0 0-56 0 0,0 0 26 0 0,0 0-6 0 0,0 0-49 0 0,0 0-149 0 0,7-1-119 0 0,-5 0-405 0 0,4 1 99 0 0,-1 0 1 0 0,1 0-1 0 0,0 0 1 0 0,-1-1-1 0 0,1 0 1 0 0,-1 0-1 0 0,0-1 1 0 0,1 1-1 0 0,-1-1 1 0 0,0-1-1 0 0,0 1 0 0 0,0-1 1 0 0,0 1-1 0 0,0-1 1 0 0,-1-1-1 0 0,1 1 1 0 0,-1-1-1 0 0,0 1 1 0 0,0-1-1 0 0,0-1 1 0 0,-1 1-1 0 0,1 0 1 0 0,-1-1-1 0 0,0 0 1 0 0,0 1-1 0 0,-1-1 1 0 0,1-2-121 0 0,-3 5 5 0 0,0 0 0 0 0,-1 0 0 0 0,1-1 0 0 0,-1 1 1 0 0,1 0-1 0 0,-1 0 0 0 0,0 0 0 0 0,0 0 0 0 0,0 0 1 0 0,0 0-1 0 0,0 0 0 0 0,0 0 0 0 0,0 0 0 0 0,-1 1 1 0 0,1-1-1 0 0,-1 0 0 0 0,1 1 0 0 0,-1-1 0 0 0,0 1 1 0 0,1 0-1 0 0,-1-1 0 0 0,0 1 0 0 0,0 0 0 0 0,0 0 1 0 0,0 0-1 0 0,0 0 0 0 0,0 1 0 0 0,0-1 0 0 0,-1 0 1 0 0,1 1-1 0 0,0 0 0 0 0,0-1 0 0 0,0 1 0 0 0,-1 0 1 0 0,1 0-1 0 0,0 0 0 0 0,0 1 0 0 0,-1-1 0 0 0,1 0 1 0 0,0 1-1 0 0,0-1 0 0 0,0 1 0 0 0,0 0 0 0 0,0 0 1 0 0,0 0-1 0 0,0 0 0 0 0,0 0 0 0 0,0 0 0 0 0,0 1 1 0 0,0-1-1 0 0,1 0 0 0 0,-1 1 0 0 0,1 0 0 0 0,-1-1 0 0 0,1 1 1 0 0,-1 0-1 0 0,1 0 0 0 0,0 0-5 0 0,-3 0 21 0 0,0 1 1 0 0,0 0-1 0 0,1 0 1 0 0,-1 0-1 0 0,1 0 0 0 0,-1 1 1 0 0,1-1-1 0 0,0 1 1 0 0,1 0-1 0 0,-1 0 0 0 0,1 0 1 0 0,-1 0-1 0 0,1 1 1 0 0,0-1-1 0 0,1 1 1 0 0,-1-1-1 0 0,1 1 0 0 0,0-1 1 0 0,0 1-1 0 0,0 4-21 0 0,3-7 40 0 0,0 0-1 0 0,1 0 0 0 0,-1 0 1 0 0,1 0-1 0 0,-1 0 1 0 0,1-1-1 0 0,0 1 1 0 0,0-1-1 0 0,-1 0 1 0 0,1 0-1 0 0,0 0 0 0 0,0 0 1 0 0,0-1-1 0 0,0 1 1 0 0,0-1-1 0 0,0 0 1 0 0,0 1-1 0 0,0-1 1 0 0,0-1-1 0 0,0 1 0 0 0,1 0 1 0 0,-1-1-1 0 0,0 0 1 0 0,-1 1-1 0 0,1-1 1 0 0,1-1-40 0 0,10 1 48 0 0,1-2 1 0 0,-1 0-1 0 0,0 0 1 0 0,0-2-1 0 0,0 0 1 0 0,-1 0-1 0 0,1-1 1 0 0,-1-1-1 0 0,-1 0 1 0 0,1 0-1 0 0,-1-2 1 0 0,-1 1-1 0 0,1-2 1 0 0,5-5-49 0 0,-7-15 237 0 0,-37 77-1016 0 0,47 20 255 0 0,-49-68 108 0 0,19-8-2252 0 0,9 5-1709 0 0,0 0-4371 0 0,1 2-1310 0 0</inkml:trace>
  <inkml:trace contextRef="#ctx0" brushRef="#br0" timeOffset="-4555.117">5107 4875 5089 0 0,'0'0'2086'0'0,"0"0"-231"0"0,0 0-7 0 0,0 0 167 0 0,0 0 86 0 0,0 0-126 0 0,0 0-265 0 0,0 0-358 0 0,4-11-238 0 0,2-6-668 0 0,3-6 155 0 0,0-3 2686 0 0,-24 67-1989 0 0,7-22-1169 0 0,1 2 1 0 0,0-1-1 0 0,1 1 1 0 0,2 0-1 0 0,0 0 1 0 0,1 0-1 0 0,1 0 0 0 0,1 1 1 0 0,1 1-130 0 0,12-46 875 0 0,1-9-1034 0 0,-1 0 0 0 0,-2-1 0 0 0,-1-1 0 0 0,-2 1 0 0 0,-1-1 0 0 0,-1-7 159 0 0,-9-45-199 0 0,3 84 194 0 0,1 0 1 0 0,-1 1-1 0 0,1-1 0 0 0,-1 0 1 0 0,0 0-1 0 0,0 1 0 0 0,0-1 0 0 0,0 0 1 0 0,0 1-1 0 0,0-1 0 0 0,0 1 1 0 0,-1-1-1 0 0,1 1 0 0 0,-1 0 1 0 0,1-1-1 0 0,-1 1 0 0 0,1 0 1 0 0,-1 0-1 0 0,1 0 0 0 0,-1 0 1 0 0,0 0-1 0 0,0 1 0 0 0,1-1 1 0 0,-1 0-1 0 0,0 1 0 0 0,0 0 0 0 0,0-1 1 0 0,0 1-1 0 0,0 0 0 0 0,0 0 1 0 0,0 0-1 0 0,0 0 0 0 0,0 0 1 0 0,1 0-1 0 0,-1 1 0 0 0,0-1 1 0 0,0 0-1 0 0,0 1 0 0 0,0 0 1 0 0,1-1-1 0 0,-1 1 0 0 0,0 0 5 0 0,-12 5-15 0 0,0-1-1 0 0,1 1 1 0 0,0 1 0 0 0,0 1-1 0 0,1 0 1 0 0,0 0-1 0 0,0 1 1 0 0,1 1 0 0 0,0 0-1 0 0,1 0 1 0 0,0 1 0 0 0,1 0-1 0 0,-6 10 16 0 0,14-20 0 0 0,0 1 1 0 0,0-1-1 0 0,0 1 0 0 0,1-1 1 0 0,-1 1-1 0 0,0 0 0 0 0,1-1 0 0 0,-1 1 1 0 0,1 0-1 0 0,0 0 0 0 0,0-1 1 0 0,-1 1-1 0 0,1 0 0 0 0,0 0 0 0 0,1 0 1 0 0,-1-1-1 0 0,0 1 0 0 0,0 0 1 0 0,1 0-1 0 0,-1-1 0 0 0,1 1 0 0 0,-1 0 1 0 0,1-1-1 0 0,0 1 0 0 0,0-1 0 0 0,0 1 1 0 0,0-1-1 0 0,0 1 0 0 0,0-1 1 0 0,0 1-1 0 0,0-1 0 0 0,1 0 0 0 0,-1 0 1 0 0,0 0-1 0 0,1 0 0 0 0,-1 0 1 0 0,1 0-1 0 0,-1 0 0 0 0,1 0 0 0 0,-1 0 1 0 0,1-1-1 0 0,0 1 0 0 0,1 0 0 0 0,77 14 207 0 0,155-31-267 0 0,-265 43-8527 0 0,15-12-967 0 0,10-10 821 0 0</inkml:trace>
  <inkml:trace contextRef="#ctx0" brushRef="#br0" timeOffset="-4304.354">4999 5108 17436 0 0,'0'0'989'0'0,"0"0"-117"0"0,0 0 83 0 0,0 0 160 0 0,0 0 35 0 0,0 0-202 0 0,0 0-283 0 0,0 0-199 0 0,0 0-78 0 0,0 0-45 0 0,0 0-71 0 0,0 0-63 0 0,11 1-107 0 0,88-3-539 0 0,-40-3-2291 0 0,-21 2-6405 0 0,-32 2 6499 0 0,6 0-8344 0 0</inkml:trace>
  <inkml:trace contextRef="#ctx0" brushRef="#br0" timeOffset="-3596.72">5512 5062 11322 0 0,'0'0'738'0'0,"0"0"290"0"0,0 0 486 0 0,0 0 362 0 0,0 0 63 0 0,0 0-386 0 0,0 0-576 0 0,0 0-453 0 0,0 0-306 0 0,0 0-128 0 0,0 0 9 0 0,0 0 22 0 0,2-5 37 0 0,38-118 842 0 0,-38 122-988 0 0,1-1 0 0 0,-1 1 0 0 0,1-1-1 0 0,-1 1 1 0 0,1 0 0 0 0,-1 0 0 0 0,1 0 0 0 0,0 0 0 0 0,0 1 0 0 0,0-1 0 0 0,-1 1-1 0 0,1 0 1 0 0,0 0 0 0 0,0 0 0 0 0,0 0 0 0 0,0 0 0 0 0,-1 0 0 0 0,1 1 0 0 0,0-1-1 0 0,0 1 1 0 0,-1 0 0 0 0,1 0 0 0 0,0 0 0 0 0,-1 0 0 0 0,1 1 0 0 0,-1-1 0 0 0,1 1-1 0 0,-1-1 1 0 0,0 1 0 0 0,1 0 0 0 0,-1 0 0 0 0,0 0 0 0 0,0 0 0 0 0,-1 0-1 0 0,1 0 1 0 0,0 1 0 0 0,-1-1 0 0 0,1 1 0 0 0,-1-1 0 0 0,0 1 0 0 0,1 1-12 0 0,-2 0 65 0 0,0 1 0 0 0,-1-1 0 0 0,0 0 1 0 0,1 0-1 0 0,-1 0 0 0 0,-1-1 0 0 0,1 1 0 0 0,-1 0 1 0 0,1 0-1 0 0,-1-1 0 0 0,0 1 0 0 0,0-1 0 0 0,-1 1 1 0 0,1-1-1 0 0,-1 0 0 0 0,1 0 0 0 0,-1 0 0 0 0,0 0 1 0 0,0 0-1 0 0,-3 1-65 0 0,-21 25 116 0 0,27-28-111 0 0,0-1 0 0 0,-1 1-1 0 0,1 0 1 0 0,0-1 0 0 0,0 1 0 0 0,-1-1-1 0 0,1 1 1 0 0,0-1 0 0 0,0 1 0 0 0,0 0-1 0 0,0-1 1 0 0,0 1 0 0 0,0 0 0 0 0,0-1-1 0 0,0 1 1 0 0,0-1 0 0 0,0 1 0 0 0,0 0-1 0 0,0-1 1 0 0,0 1 0 0 0,1-1 0 0 0,-1 1-1 0 0,0 0 1 0 0,0-1 0 0 0,1 1 0 0 0,-1-1-1 0 0,0 1 1 0 0,1-1 0 0 0,-1 1 0 0 0,0-1-1 0 0,1 1 1 0 0,-1-1 0 0 0,1 1 0 0 0,-1-1-1 0 0,1 0 1 0 0,-1 1 0 0 0,1-1 0 0 0,-1 0-1 0 0,1 1 1 0 0,-1-1 0 0 0,1 0 0 0 0,0 0-1 0 0,-1 0 1 0 0,1 1 0 0 0,-1-1 0 0 0,1 0-1 0 0,0 0 1 0 0,-1 0 0 0 0,1 0 0 0 0,0 0-1 0 0,-1 0 1 0 0,1 0 0 0 0,-1 0 0 0 0,1 0-1 0 0,0-1 1 0 0,-1 1 0 0 0,1 0 0 0 0,-1 0-1 0 0,1 0 1 0 0,0-1-5 0 0,40-1 380 0 0,-22-1-300 0 0,0-1 0 0 0,-1 0 0 0 0,0-2 0 0 0,0 0 0 0 0,0-1 0 0 0,-1 0 0 0 0,0-2 0 0 0,0 0-1 0 0,-1 0 1 0 0,3-4-80 0 0,-21 13 8 0 0,1 1-1 0 0,0-1 1 0 0,-1 0-1 0 0,1 1 0 0 0,-1-1 1 0 0,1 0-1 0 0,-1 0 1 0 0,1 0-1 0 0,-1 0 1 0 0,1 0-1 0 0,-1 0 0 0 0,1-1 1 0 0,0 1-1 0 0,-1 0 1 0 0,1-1-1 0 0,-1 1 1 0 0,1-1-1 0 0,0 0 0 0 0,-1 1 1 0 0,1-1-1 0 0,0 0 1 0 0,0 0-1 0 0,0 0 1 0 0,-1 0-1 0 0,1 0 0 0 0,0 0 1 0 0,0 0-1 0 0,0 0 1 0 0,1 0-1 0 0,-1 0 1 0 0,0 0-1 0 0,0-1 0 0 0,0 1 1 0 0,1 0-1 0 0,-1-1 1 0 0,1 1-1 0 0,-1 0 1 0 0,1-1-1 0 0,0 1 0 0 0,-1-1 1 0 0,1 1-1 0 0,0-1 1 0 0,0 1-1 0 0,0-1 1 0 0,0 1-1 0 0,0-1 0 0 0,0 1 1 0 0,1 0-1 0 0,-1-1 1 0 0,0 1-1 0 0,1-1 1 0 0,-1 1-1 0 0,1 0 0 0 0,0-1 1 0 0,-1 1-1 0 0,1 0 1 0 0,0-1-1 0 0,0 1 1 0 0,0 0-1 0 0,0 0 0 0 0,0 0 1 0 0,0 0-1 0 0,0 0 1 0 0,0 0-1 0 0,1 0-7 0 0,-6 1-8 0 0,0 1 0 0 0,0 1 0 0 0,0-1 0 0 0,1 1 0 0 0,-1-1 0 0 0,0 1 0 0 0,1 0 0 0 0,0 0 1 0 0,-1 0-1 0 0,1 1 0 0 0,0-1 0 0 0,0 1 0 0 0,0 0 0 0 0,1 0 0 0 0,-1 0 0 0 0,1 0 0 0 0,-1 0 0 0 0,1 1 0 0 0,0-1 0 0 0,0 1 0 0 0,1-1 0 0 0,-1 1 0 0 0,1 0 0 0 0,-1 0 0 0 0,1-1 0 0 0,1 1 0 0 0,-1 0 0 0 0,0 0 0 0 0,1 1 8 0 0,35 16-1528 0 0,13-19-3568 0 0,-37-2 2704 0 0,24 0-9325 0 0,-23 0 5670 0 0</inkml:trace>
  <inkml:trace contextRef="#ctx0" brushRef="#br0" timeOffset="-2814.462">6073 4946 10498 0 0,'0'0'1805'0'0,"0"0"14"0"0,0 0 0 0 0,0 0-50 0 0,0 0-267 0 0,0 0-328 0 0,-10-1-285 0 0,-34-5-162 0 0,-26 29 1653 0 0,58-16-1975 0 0,10-6-345 0 0,-1 0-11 0 0,0 0 0 0 0,0 0 0 0 0,0 1 0 0 0,0-1 0 0 0,0 1 0 0 0,0 0 0 0 0,1 0 0 0 0,-1 0 0 0 0,0 0 1 0 0,1 0-1 0 0,0 0 0 0 0,-1 1 0 0 0,1-1 0 0 0,0 1 0 0 0,0 0 0 0 0,1-1 0 0 0,-1 1 0 0 0,0 0 0 0 0,1 0 0 0 0,0 0 0 0 0,0 0 0 0 0,0 1 0 0 0,0-1 1 0 0,0 0-1 0 0,0 3-49 0 0,4-4 17 0 0,-1 0 0 0 0,1 0 0 0 0,0 0 0 0 0,0-1 0 0 0,0 1 1 0 0,0-1-1 0 0,0 1 0 0 0,1-1 0 0 0,-1 0 0 0 0,0-1 1 0 0,1 1-1 0 0,-1-1 0 0 0,0 1 0 0 0,1-1 0 0 0,-1 0 1 0 0,0 0-1 0 0,1 0 0 0 0,-1-1 0 0 0,1 1 0 0 0,-1-1 0 0 0,0 0 1 0 0,0 0-1 0 0,1 0 0 0 0,-1 0 0 0 0,0 0 0 0 0,0-1-17 0 0,1 1 22 0 0,0 0-1 0 0,0 0 1 0 0,0-1-1 0 0,-1 0 0 0 0,1 1 1 0 0,0-1-1 0 0,-1-1 0 0 0,1 1 1 0 0,-1 0-1 0 0,0-1 1 0 0,0 0-1 0 0,0 1 0 0 0,0-1 1 0 0,0 0-1 0 0,-1-1 1 0 0,1 1-1 0 0,-1 0 0 0 0,0-1 1 0 0,0 1-1 0 0,0-1 1 0 0,-1 0-1 0 0,1 0 0 0 0,-1 0 1 0 0,0 1-1 0 0,0-1 0 0 0,1-3-21 0 0,-12 47-337 0 0,10-38 256 0 0,1 0 1 0 0,-1-1-1 0 0,1 1 1 0 0,-1 0-1 0 0,1-1 0 0 0,0 1 1 0 0,0-1-1 0 0,0 1 1 0 0,0-1-1 0 0,0 1 0 0 0,0-1 1 0 0,0 1-1 0 0,0-1 1 0 0,0 0-1 0 0,0 0 0 0 0,1 1 1 0 0,-1-1-1 0 0,1 0 1 0 0,-1 0-1 0 0,1 0 1 0 0,-1-1-1 0 0,1 1 0 0 0,-1 0 1 0 0,1-1-1 0 0,0 1 1 0 0,0-1-1 0 0,-1 1 0 0 0,1-1 1 0 0,0 0-1 0 0,0 0 81 0 0,59 5-6341 0 0,-54-5 5114 0 0,48-6-9205 0 0,-3-11 6189 0 0,-10-15 7948 0 0,-15-15 9705 0 0,-32 33-9028 0 0,-17 17-3304 0 0,-22 15-734 0 0,40-16-308 0 0,0 0-1 0 0,-1-1 1 0 0,1 1-1 0 0,0 1 1 0 0,0-1-1 0 0,0 1 1 0 0,1-1 0 0 0,-1 1-1 0 0,1 0 1 0 0,-1 0-1 0 0,1 1 1 0 0,0-1-1 0 0,0 1 1 0 0,0-1-1 0 0,1 1 1 0 0,-1 0-1 0 0,1 0 1 0 0,0 0-1 0 0,0 1 1 0 0,0-1-1 0 0,1 0 1 0 0,-1 2-36 0 0,4-5 26 0 0,0 1 1 0 0,0 0 0 0 0,0-1-1 0 0,0 1 1 0 0,0-1 0 0 0,1 0-1 0 0,-1 0 1 0 0,0 0-1 0 0,1 0 1 0 0,-1 0 0 0 0,0 0-1 0 0,1-1 1 0 0,-1 1 0 0 0,1-1-1 0 0,-1 1 1 0 0,1-1-1 0 0,-1 0 1 0 0,1 0 0 0 0,-1 0-1 0 0,1-1 1 0 0,-1 1 0 0 0,1-1-1 0 0,-1 1 1 0 0,1-1-1 0 0,-1 0 1 0 0,0 0 0 0 0,2 0-27 0 0,6-3 35 0 0,-1 1 0 0 0,1-1 1 0 0,-1-1-1 0 0,0 0 0 0 0,0 0 1 0 0,-1-1-1 0 0,0 0 0 0 0,0-1 1 0 0,0 1-1 0 0,-1-1 0 0 0,0-1 1 0 0,0 0-1 0 0,-1 0 0 0 0,0 0 1 0 0,0 0-1 0 0,-1-1 0 0 0,0 0 1 0 0,-1 0-1 0 0,0-1 0 0 0,0 1 1 0 0,-1-1-1 0 0,0 0 0 0 0,0 0 1 0 0,-1-3-36 0 0,9-100 367 0 0,-47 150 77 0 0,30-26-496 0 0,1 0 1 0 0,0 0 0 0 0,1 0 0 0 0,0 0 0 0 0,1 1-1 0 0,0-1 1 0 0,1 1 0 0 0,0 0 0 0 0,1 0 0 0 0,0 0-1 0 0,1 0 1 0 0,0 0 0 0 0,1 1 51 0 0,5 22-5692 0 0,4-2-5570 0 0,-8-28 725 0 0</inkml:trace>
  <inkml:trace contextRef="#ctx0" brushRef="#br1" timeOffset="36869.492">3436 191 9314 0 0,'0'0'251'0'0,"0"0"-95"0"0,0 0-62 0 0,0 0-19 0 0,0-11 22 0 0,0-5 17 0 0,2-32 833 0 0,-3 13 3612 0 0,-13 11 8 0 0,-10 28-3603 0 0,-22 32-1212 0 0,34-25 274 0 0,0 1 1 0 0,1 1 0 0 0,1 0-1 0 0,0 1 1 0 0,1 0-1 0 0,1 0 1 0 0,0 1 0 0 0,1 0-1 0 0,0 0 1 0 0,1 0-1 0 0,1 1 1 0 0,0 0 0 0 0,2 0-1 0 0,-1 1 1 0 0,2-1-1 0 0,0 1 1 0 0,1 7-27 0 0,2-20 9 0 0,-1-1 0 0 0,1 1 1 0 0,0-1-1 0 0,0 1 0 0 0,0-1 0 0 0,0 1 0 0 0,1-1 1 0 0,-1 0-1 0 0,1 1 0 0 0,0-1 0 0 0,0 0 1 0 0,0 0-1 0 0,0 0 0 0 0,1 0 0 0 0,-1-1 0 0 0,1 1 1 0 0,-1-1-1 0 0,1 0 0 0 0,0 1 0 0 0,0-1 1 0 0,0 0-1 0 0,1-1 0 0 0,-1 1 0 0 0,0 0 1 0 0,1-1-1 0 0,-1 0 0 0 0,1 0 0 0 0,-1 0 0 0 0,1 0 1 0 0,-1-1-1 0 0,2 1-9 0 0,3 0 55 0 0,-1 0 0 0 0,1-1 0 0 0,0 0 0 0 0,0 0-1 0 0,-1-1 1 0 0,1 0 0 0 0,0 0 0 0 0,-1-1 0 0 0,1 0 0 0 0,-1 0 0 0 0,0-1 0 0 0,0 0 0 0 0,1 0 0 0 0,2-2-55 0 0,1-2 42 0 0,-1 0 0 0 0,1-1 1 0 0,-1 0-1 0 0,-1 0 0 0 0,1-1 1 0 0,-1 0-1 0 0,-1-1 0 0 0,0 1 1 0 0,0-2-1 0 0,-1 1 0 0 0,0-1 1 0 0,-1 0-1 0 0,0-1 0 0 0,-1 0 1 0 0,-1 0-1 0 0,1 0 0 0 0,-2 0 1 0 0,0 0-1 0 0,0-1 0 0 0,-1 0 1 0 0,-1 1-1 0 0,0-1 0 0 0,0 0 1 0 0,-2 0-1 0 0,1 1 0 0 0,-2-1 1 0 0,0 0-1 0 0,0 1 0 0 0,-1-1 1 0 0,0 1-1 0 0,-2 0 0 0 0,1 0 1 0 0,-1 0-1 0 0,-1 0 0 0 0,0 1-42 0 0,4 9-60 0 0,1 0-1 0 0,0 0 0 0 0,-1 0 0 0 0,1 1 0 0 0,-1-1 0 0 0,0 0 0 0 0,0 1 0 0 0,1 0 0 0 0,-1-1 0 0 0,0 1 0 0 0,0 0 0 0 0,0 0 0 0 0,0 0 1 0 0,-1 0-1 0 0,1 1 0 0 0,0-1 0 0 0,0 0 0 0 0,0 1 0 0 0,-1 0 0 0 0,1-1 0 0 0,0 1 0 0 0,-1 0 0 0 0,1 0 0 0 0,0 0 0 0 0,0 0 0 0 0,-1 1 0 0 0,1-1 1 0 0,0 1-1 0 0,0-1 0 0 0,-1 1 0 0 0,1 0 0 0 0,0 0 0 0 0,0 0 0 0 0,0 0 0 0 0,0 0 0 0 0,0 0 0 0 0,0 1 0 0 0,1-1 0 0 0,-1 1 0 0 0,0-1 1 0 0,1 1-1 0 0,-1 0 61 0 0,-36 37-5578 0 0,10 0-5936 0 0,21-29 7286 0 0</inkml:trace>
  <inkml:trace contextRef="#ctx0" brushRef="#br1" timeOffset="37185.326">3303 275 6225 0 0,'0'0'1813'0'0,"0"0"-378"0"0,0 0-3 0 0,0 0 62 0 0,0 0 63 0 0,0 0 45 0 0,0 0-58 0 0,0 0-253 0 0,0 0-381 0 0,0 0-387 0 0,0 0-241 0 0,0 0-26 0 0,5-8 511 0 0,12 46 293 0 0,-10-16-921 0 0,2 0 0 0 0,0-1 0 0 0,2 0-1 0 0,0 0 1 0 0,2-1 0 0 0,9 12-139 0 0,-17-25 38 0 0,-1-3-19 0 0,-1-1 0 0 0,0 1-1 0 0,0 0 1 0 0,0 0 0 0 0,0 1 0 0 0,-1-1 0 0 0,1 1 0 0 0,-1-1 0 0 0,-1 1 0 0 0,1-1-1 0 0,0 1 1 0 0,-1 0 0 0 0,0 0 0 0 0,0 0 0 0 0,-1 2-19 0 0,-1-11-12444 0 0,1 2 3928 0 0</inkml:trace>
  <inkml:trace contextRef="#ctx0" brushRef="#br1" timeOffset="37888.688">3527 374 6497 0 0,'0'0'707'0'0,"0"0"-353"0"0,0 0-116 0 0,0 0 94 0 0,0 0 174 0 0,0 0 185 0 0,0 0 145 0 0,0 0 40 0 0,0 0-49 0 0,0 0-44 0 0,0 0-87 0 0,0 0-33 0 0,0 0 2 0 0,2 10 1354 0 0,7-12-1724 0 0,-1-1-1 0 0,0 0 0 0 0,0 0 0 0 0,0-1 1 0 0,0 0-1 0 0,0-1 0 0 0,-1 1 1 0 0,0-2-1 0 0,0 1 0 0 0,0-1 1 0 0,-1 0-1 0 0,0 0 0 0 0,0-1 1 0 0,0 1-1 0 0,0-2-294 0 0,2-1 190 0 0,-1 2-8 0 0,-2 2-51 0 0,0 1 0 0 0,0-1 1 0 0,0 0-1 0 0,-1-1 0 0 0,0 1 0 0 0,0-1 0 0 0,0 1 0 0 0,-1-1 0 0 0,0 0 0 0 0,0 0 1 0 0,0-1-1 0 0,-1 1 0 0 0,0-1 0 0 0,1-3-131 0 0,-18 28 217 0 0,9-9-207 0 0,0-1-1 0 0,1 1 0 0 0,0 0 1 0 0,0 1-1 0 0,1-1 0 0 0,1 1 1 0 0,-1 0-1 0 0,1-1 0 0 0,1 2 1 0 0,0-1-1 0 0,0 0 0 0 0,1 0 1 0 0,1 1-1 0 0,0 9-9 0 0,0-19 5 0 0,0 0 0 0 0,0 0 0 0 0,0 0 0 0 0,0 0-1 0 0,1 0 1 0 0,-1-1 0 0 0,0 1 0 0 0,1 0 0 0 0,-1 0 0 0 0,0 0 0 0 0,1-1-1 0 0,-1 1 1 0 0,1 0 0 0 0,0 0 0 0 0,-1-1 0 0 0,1 1 0 0 0,-1 0 0 0 0,1-1-1 0 0,0 1 1 0 0,0-1 0 0 0,-1 1 0 0 0,1-1 0 0 0,0 1 0 0 0,0-1 0 0 0,-1 1-1 0 0,1-1 1 0 0,0 0 0 0 0,0 0 0 0 0,0 1 0 0 0,0-1 0 0 0,0 0 0 0 0,0 0 0 0 0,-1 0-1 0 0,1 0 1 0 0,0 0 0 0 0,0 0 0 0 0,0 0 0 0 0,0 0 0 0 0,0 0 0 0 0,0-1-1 0 0,0 1 1 0 0,0 0 0 0 0,-1 0 0 0 0,1-1 0 0 0,0 1 0 0 0,0-1 0 0 0,0 1-1 0 0,-1-1 1 0 0,1 1-5 0 0,40-24 261 0 0,-34 18-226 0 0,1 0 0 0 0,-1 0 0 0 0,0 0 0 0 0,0-1 0 0 0,0-1 0 0 0,-1 1 0 0 0,-1-1 0 0 0,1 0 0 0 0,-1 0 0 0 0,0 0 0 0 0,-1-1 0 0 0,0 1 0 0 0,0-1 0 0 0,-1 0 0 0 0,0-1 1 0 0,-1 1-1 0 0,0 0 0 0 0,1-8-35 0 0,-3 17 54 0 0,0 0-38 0 0,-9 18-114 0 0,-20 72 415 0 0,28-87-418 0 0,1-1 1 0 0,0 0 0 0 0,0 1 0 0 0,0-1-1 0 0,0 0 1 0 0,0 1 0 0 0,1-1 0 0 0,-1 0 0 0 0,1 1-1 0 0,-1-1 1 0 0,1 0 0 0 0,0 0 0 0 0,0 0 0 0 0,0 0-1 0 0,0 0 1 0 0,0 0 0 0 0,0 0 0 0 0,1 0-1 0 0,-1 0 1 0 0,1 0 0 0 0,-1 0 0 0 0,1-1 0 0 0,0 1-1 0 0,-1-1 1 0 0,1 1 0 0 0,0-1 0 0 0,0 0 0 0 0,0 0-1 0 0,0 0 1 0 0,0 0 0 0 0,1 0 0 0 0,-1 0-1 0 0,0 0 1 0 0,0-1 0 0 0,1 1 0 0 0,-1-1 0 0 0,0 0-1 0 0,0 0 1 0 0,2 1 100 0 0,36-1-7082 0 0,0-6-4045 0 0,-32 5 8165 0 0</inkml:trace>
  <inkml:trace contextRef="#ctx0" brushRef="#br1" timeOffset="38304.518">4049 269 0 0 0,'0'0'1730'0'0,"0"0"121"0"0,0 0-144 0 0,0 0-66 0 0,0 0 68 0 0,0 0 65 0 0,0 0-2 0 0,0 0-96 0 0,0 0-141 0 0,0 0-193 0 0,0 0-243 0 0,0 0-247 0 0,-6-8-251 0 0,-20-22-203 0 0,25 30-371 0 0,0-1 1 0 0,-1 1 0 0 0,1 0-1 0 0,0-1 1 0 0,-1 1 0 0 0,1 0-1 0 0,0 0 1 0 0,-1 0-1 0 0,1 0 1 0 0,-1 1 0 0 0,1-1-1 0 0,0 0 1 0 0,-1 0-1 0 0,1 1 1 0 0,0-1 0 0 0,0 1-1 0 0,-1-1 1 0 0,1 1 0 0 0,0 0-1 0 0,0-1 1 0 0,0 1-1 0 0,-1 0 1 0 0,1 0 0 0 0,0 0-1 0 0,0 0 1 0 0,1 0-1 0 0,-1 0 1 0 0,0 0 0 0 0,-1 1-28 0 0,-2 1 131 0 0,1 0-34 0 0,-2-1-56 0 0,1 1 0 0 0,-1-1-1 0 0,1 1 1 0 0,0 0 0 0 0,0 0-1 0 0,0 0 1 0 0,0 1-1 0 0,1-1 1 0 0,0 1 0 0 0,-1 0-1 0 0,1 0 1 0 0,0 0 0 0 0,1 0-1 0 0,-1 1 1 0 0,1-1-1 0 0,0 1 1 0 0,0-1 0 0 0,0 1-1 0 0,0 0 1 0 0,1 0 0 0 0,0 0-1 0 0,0 0 1 0 0,1 0-1 0 0,-1 0 1 0 0,1 0 0 0 0,0 1-41 0 0,2-4 1 0 0,0 0 1 0 0,1 0 0 0 0,-1-1 0 0 0,1 1-1 0 0,-1-1 1 0 0,1 1 0 0 0,-1-1 0 0 0,1 0-1 0 0,0 0 1 0 0,0 0 0 0 0,0-1 0 0 0,0 1-1 0 0,-1 0 1 0 0,1-1 0 0 0,0 0 0 0 0,0 0-1 0 0,0 0 1 0 0,0 0 0 0 0,0 0-1 0 0,0-1 1 0 0,0 1 0 0 0,0-1 0 0 0,-1 0-1 0 0,1 0 1 0 0,0 0 0 0 0,0 0 0 0 0,-1 0-1 0 0,1 0 1 0 0,-1-1 0 0 0,1 1 0 0 0,-1-1-1 0 0,1 0 1 0 0,-1 0 0 0 0,0 0 0 0 0,0 0-1 0 0,2-2-1 0 0,-1-1 37 0 0,1 0-1 0 0,-1 0 0 0 0,0 0 1 0 0,0 0-1 0 0,-1 0 1 0 0,1-1-1 0 0,-1 1 0 0 0,-1-1 1 0 0,1 0-1 0 0,-1 0 1 0 0,0 1-1 0 0,0-1 0 0 0,0 0 1 0 0,-1-5-37 0 0,-7 28-108 0 0,7-14 52 0 0,0-1 1 0 0,0 1 0 0 0,0 0 0 0 0,1 0-1 0 0,-1-1 1 0 0,1 1 0 0 0,-1 0-1 0 0,1-1 1 0 0,0 1 0 0 0,0-1 0 0 0,0 1-1 0 0,0-1 1 0 0,1 1 0 0 0,-1-1-1 0 0,1 0 1 0 0,0 0 0 0 0,-1 0 0 0 0,1 0-1 0 0,0 0 1 0 0,2 2 55 0 0,13 5-5561 0 0,3-4-7422 0 0,-17-4 10396 0 0</inkml:trace>
  <inkml:trace contextRef="#ctx0" brushRef="#br1" timeOffset="38680.255">4102 282 0 0 0,'0'0'1024'0'0,"0"0"569"0"0,0 0 96 0 0,0 0-67 0 0,0 0-39 0 0,0 0-101 0 0,11-5-145 0 0,34-14-167 0 0,-43 18-1039 0 0,-1 1 1 0 0,1 0-1 0 0,0 0 1 0 0,-1 0 0 0 0,1 0-1 0 0,0 0 1 0 0,-1 0-1 0 0,1 1 1 0 0,-1-1-1 0 0,1 0 1 0 0,0 1 0 0 0,-1-1-1 0 0,1 1 1 0 0,-1 0-1 0 0,1 0 1 0 0,-1-1-1 0 0,1 1 1 0 0,-1 0 0 0 0,0 0-1 0 0,0 0 1 0 0,1 0-1 0 0,-1 1 1 0 0,0-1-1 0 0,0 0 1 0 0,0 0-1 0 0,0 1 1 0 0,0-1 0 0 0,0 1-1 0 0,-1-1 1 0 0,1 0-1 0 0,0 1 1 0 0,-1 0-1 0 0,1-1 1 0 0,-1 1 0 0 0,1-1-1 0 0,-1 1 1 0 0,0 0-1 0 0,0-1 1 0 0,0 1-1 0 0,0 0 1 0 0,0-1 0 0 0,0 1-1 0 0,0-1 1 0 0,0 1-1 0 0,-1 0 1 0 0,1-1-1 0 0,-1 1 1 0 0,1-1 0 0 0,-1 2-132 0 0,1 0 102 0 0,0 0 0 0 0,0-1 1 0 0,-1 1-1 0 0,1 0 1 0 0,-1 0-1 0 0,1 0 0 0 0,-1-1 1 0 0,0 1-1 0 0,0 0 1 0 0,0-1-1 0 0,0 1 0 0 0,0-1 1 0 0,-1 1-1 0 0,1-1 1 0 0,-1 0-1 0 0,0 0 0 0 0,0 1 1 0 0,0-1-1 0 0,0 0 1 0 0,0 0-1 0 0,0-1 0 0 0,0 1 1 0 0,0 0-1 0 0,-1-1 1 0 0,1 1-1 0 0,-1-1 0 0 0,1 0 1 0 0,-2 1-103 0 0,11-31 1004 0 0,-1 17-1014 0 0,1 0-1 0 0,1 1 1 0 0,0-1-1 0 0,0 2 1 0 0,1-1-1 0 0,1 1 1 0 0,0 1-1 0 0,0 0 1 0 0,0 0 0 0 0,1 1-1 0 0,1 0 1 0 0,1 0 10 0 0,-13 7-3 0 0,1 1 0 0 0,0 0 0 0 0,-1-1 0 0 0,1 1 0 0 0,0 0 0 0 0,-1 0 0 0 0,1-1 0 0 0,0 1 0 0 0,-1 0 1 0 0,1 0-1 0 0,0 0 0 0 0,0 0 0 0 0,-1 0 0 0 0,1 0 0 0 0,0 0 0 0 0,0 0 0 0 0,-1 0 0 0 0,1 0 0 0 0,0 0 0 0 0,-1 1 0 0 0,1-1 1 0 0,0 0-1 0 0,-1 0 0 0 0,1 1 0 0 0,0-1 0 0 0,-1 1 0 0 0,1-1 0 0 0,0 0 0 0 0,-1 1 0 0 0,1-1 0 0 0,-1 1 0 0 0,1-1 1 0 0,-1 1-1 0 0,1-1 0 0 0,-1 1 0 0 0,1 0 0 0 0,-1-1 0 0 0,0 1 0 0 0,1 0 0 0 0,-1-1 0 0 0,0 1 0 0 0,0 0 0 0 0,1-1 1 0 0,-1 1-1 0 0,0 0 0 0 0,0-1 0 0 0,0 1 0 0 0,0 0 0 0 0,0 0 0 0 0,0-1 0 0 0,0 1 0 0 0,0 0 0 0 0,0 0 0 0 0,0-1 0 0 0,0 1 1 0 0,-1 0 2 0 0,-7 52 12 0 0,5-41-208 0 0,2-4-509 0 0,-1 3-1926 0 0,1-3-7789 0 0,1-6 2830 0 0</inkml:trace>
  <inkml:trace contextRef="#ctx0" brushRef="#br1" timeOffset="39469.217">4390 76 0 0 0,'0'0'1919'0'0,"0"0"731"0"0,0 0 181 0 0,0 0-66 0 0,0 0-341 0 0,0 0-535 0 0,0 0-582 0 0,0 0-446 0 0,0 0-113 0 0,0 0 91 0 0,0 0 73 0 0,0 0-42 0 0,0 0-226 0 0,0 4-236 0 0,-21 142 272 0 0,30-71-2229 0 0,-27-115-12660 0 0,3 6 9928 0 0,-36-37 4185 0 0,9 45 3178 0 0,-31 17 7046 0 0,90 22-8384 0 0,14-11-1379 0 0,0-1 0 0 0,0-1 0 0 0,0-2 0 0 0,0-2 0 0 0,13-3-365 0 0,47-4-116 0 0,-134 67 1576 0 0,36-46-1323 0 0,2 1 1 0 0,-1 0-1 0 0,2 0 0 0 0,-1 0 1 0 0,1 0-1 0 0,1 1 0 0 0,0-1 1 0 0,1 1-1 0 0,0 0 1 0 0,1 2-138 0 0,1-13 37 0 0,0-1 1 0 0,0 1 0 0 0,0 0 0 0 0,0-1-1 0 0,0 1 1 0 0,0 0 0 0 0,1-1 0 0 0,-1 1 0 0 0,0 0-1 0 0,1-1 1 0 0,-1 1 0 0 0,0-1 0 0 0,1 1 0 0 0,-1 0-1 0 0,1-1 1 0 0,-1 1 0 0 0,1-1 0 0 0,-1 0 0 0 0,1 1-1 0 0,-1-1 1 0 0,1 1 0 0 0,-1-1 0 0 0,1 0 0 0 0,0 1-1 0 0,-1-1 1 0 0,1 0 0 0 0,-1 0 0 0 0,1 1 0 0 0,0-1-1 0 0,-1 0 1 0 0,1 0 0 0 0,0 0 0 0 0,0 0 0 0 0,-1 0-1 0 0,1 0 1 0 0,0 0 0 0 0,-1 0 0 0 0,1 0 0 0 0,0 0-1 0 0,-1 0 1 0 0,1 0 0 0 0,0-1 0 0 0,-1 1 0 0 0,1 0-1 0 0,-1 0 1 0 0,1-1 0 0 0,0 1 0 0 0,-1-1 0 0 0,1 1-1 0 0,-1 0 1 0 0,1-1 0 0 0,-1 1 0 0 0,1-1-1 0 0,-1 1 1 0 0,1-1-38 0 0,35-22 514 0 0,-24 12-445 0 0,0-1 1 0 0,-1 0-1 0 0,0-1 0 0 0,-1 0 0 0 0,0-1 0 0 0,-1 0 1 0 0,4-10-70 0 0,-11 22 13 0 0,-5 6-54 0 0,0 0 1 0 0,0 1 0 0 0,1 0 0 0 0,-1-1 0 0 0,1 1 0 0 0,0 0 0 0 0,1 0 0 0 0,-1 0 0 0 0,1 0 0 0 0,0 0 0 0 0,0 1 0 0 0,1-1 0 0 0,0 0 0 0 0,0 0 0 0 0,0 2 40 0 0,21 31-2780 0 0,-1-20-2564 0 0,2-2-5832 0 0,-15-12 6878 0 0</inkml:trace>
  <inkml:trace contextRef="#ctx0" brushRef="#br1" timeOffset="40028.321">4684 141 8434 0 0,'0'0'1260'0'0,"0"0"-220"0"0,0 0-394 0 0,0 0-266 0 0,0 0 129 0 0,0 0 361 0 0,0 0 346 0 0,0 0 132 0 0,0 0-127 0 0,0 0-231 0 0,1 11-236 0 0,-6 90 904 0 0,-17-13 98 0 0,79-164-2 0 0,-47 64-1793 0 0,-6 6 24 0 0,0 1 0 0 0,0 0 0 0 0,0 0 0 0 0,0 1 0 0 0,1-1 0 0 0,-1 1 0 0 0,1 0 0 0 0,1 0 0 0 0,-1 0 0 0 0,0 1 0 0 0,1 0 0 0 0,0 0 0 0 0,-1 0 0 0 0,1 1 0 0 0,6-2 15 0 0,-11 6-3 0 0,1 0 0 0 0,-1 0 1 0 0,0 0-1 0 0,1 1 0 0 0,-1-1 0 0 0,0 0 1 0 0,0 1-1 0 0,-1-1 0 0 0,1 1 0 0 0,0-1 1 0 0,-1 1-1 0 0,1-1 0 0 0,-1 1 1 0 0,0-1-1 0 0,0 1 0 0 0,0-1 0 0 0,0 1 1 0 0,-1-1-1 0 0,1 1 0 0 0,-1-1 0 0 0,1 1 1 0 0,-1-1-1 0 0,-1 3 3 0 0,-34 83 195 0 0,44-102-131 0 0,0 1 1 0 0,0 0-1 0 0,2 0 1 0 0,0 1-1 0 0,0 0 0 0 0,1 0 1 0 0,0 1-1 0 0,1 1 1 0 0,1 0-65 0 0,-14 11-5 0 0,1 0 0 0 0,0-1 0 0 0,0 1 0 0 0,0 0 0 0 0,0 0 0 0 0,0 0 0 0 0,0 0 0 0 0,0-1 0 0 0,0 1 0 0 0,0 0 0 0 0,0 0 0 0 0,1 0 0 0 0,-1 0 1 0 0,0-1-1 0 0,1 1 0 0 0,-1 0 0 0 0,0 0 0 0 0,1-1 0 0 0,-1 1 0 0 0,1 0 0 0 0,-1-1 0 0 0,1 1 0 0 0,-1 0 0 0 0,1-1 0 0 0,0 1 0 0 0,-1-1 0 0 0,1 1 0 0 0,0-1 0 0 0,-1 1 0 0 0,1-1 0 0 0,0 1 0 0 0,0-1 0 0 0,-1 0 1 0 0,1 0-1 0 0,0 1 0 0 0,0-1 0 0 0,0 0 0 0 0,-1 0 0 0 0,1 0 0 0 0,0 0 0 0 0,0 0 0 0 0,0 0 0 0 0,0 0 0 0 0,-1 0 0 0 0,1 0 0 0 0,0 0 0 0 0,0 0 0 0 0,0 0 0 0 0,0-1 0 0 0,-1 1 0 0 0,1 0 0 0 0,0-1 0 0 0,0 1 0 0 0,-1 0 1 0 0,1-1-1 0 0,0 1 0 0 0,-1-1 0 0 0,1 1 0 0 0,0-1 0 0 0,-1 0 0 0 0,1 1 0 0 0,-1-1 0 0 0,1 0 0 0 0,-1 1 0 0 0,1-1 0 0 0,-1 0 5 0 0,-6 31-297 0 0,-2 13-356 0 0,13-30-3817 0 0,5-4-3841 0 0,-5-7-1915 0 0</inkml:trace>
  <inkml:trace contextRef="#ctx0" brushRef="#br1" timeOffset="40967.445">5160 16 10074 0 0,'0'0'2897'0'0,"0"0"-2144"0"0,0 0-651 0 0,0 0 3 0 0,0 0 231 0 0,0 0 372 0 0,0 0 246 0 0,0 0 7 0 0,-3 12-141 0 0,-29 111 590 0 0,29-108-1533 0 0,-6 102-1816 0 0,3-141-7827 0 0,-3 0 3925 0 0,-8-12 2789 0 0,-3-1 4582 0 0,-23-50 5574 0 0,40 78-6550 0 0,2 8-382 0 0,0 0 1 0 0,0 0-1 0 0,0 0 1 0 0,1 0-1 0 0,-1-1 1 0 0,0 1-1 0 0,0 0 1 0 0,1-1-1 0 0,-1 1 0 0 0,1 0 1 0 0,-1-1-1 0 0,1 1 1 0 0,0-1-1 0 0,-1 1 1 0 0,1-1-1 0 0,0 1 1 0 0,0-1-1 0 0,0 1 1 0 0,0-1-1 0 0,0 1 0 0 0,0-1 1 0 0,1 1-1 0 0,-1 0 1 0 0,0-1-1 0 0,1 1 1 0 0,-1-1-1 0 0,1 1 1 0 0,0 0-1 0 0,-1-1 0 0 0,1 1 1 0 0,0 0-1 0 0,0-1 1 0 0,0 1-1 0 0,0 0 1 0 0,0 0-1 0 0,0 0 1 0 0,0 0-1 0 0,0 0 1 0 0,0 0-1 0 0,1 0 0 0 0,-1 1 1 0 0,0-1-1 0 0,0 0 1 0 0,1 0-1 0 0,0 1-172 0 0,10-3 135 0 0,1 0-1 0 0,1 1 1 0 0,-1 1-1 0 0,0 0 0 0 0,0 1 1 0 0,0 1-1 0 0,1 0 1 0 0,-1 0-1 0 0,0 1 1 0 0,0 1-1 0 0,0 0 0 0 0,-1 1 1 0 0,1 1-1 0 0,-1-1 1 0 0,4 4-135 0 0,-15-7 3 0 0,1 0-1 0 0,-1 0 1 0 0,0 0 0 0 0,0 0 0 0 0,0 0-1 0 0,0 0 1 0 0,0 0 0 0 0,0 0 0 0 0,0 1 0 0 0,0-1-1 0 0,0 0 1 0 0,0 1 0 0 0,-1-1 0 0 0,1 1 0 0 0,-1-1-1 0 0,1 1 1 0 0,-1-1 0 0 0,1 1 0 0 0,-1-1-1 0 0,0 1 1 0 0,0-1 0 0 0,0 1 0 0 0,0 0 0 0 0,0-1-1 0 0,0 1 1 0 0,0-1 0 0 0,0 1 0 0 0,-1 0 0 0 0,1-1-1 0 0,0 1 1 0 0,-1-1 0 0 0,0 1 0 0 0,1-1 0 0 0,-1 0-1 0 0,0 1 1 0 0,0-1 0 0 0,0 0 0 0 0,0 1-1 0 0,0-1 1 0 0,0 0 0 0 0,0 0 0 0 0,-1 1-3 0 0,-52 48 219 0 0,52-48-227 0 0,-133 94 104 0 0,134-95-96 0 0,1-1 0 0 0,-1 1 0 0 0,1-1 0 0 0,-1 1 1 0 0,1-1-1 0 0,-1 1 0 0 0,1 0 0 0 0,-1-1 0 0 0,1 1 0 0 0,-1 0 1 0 0,1-1-1 0 0,0 1 0 0 0,-1 0 0 0 0,1 0 0 0 0,0-1 0 0 0,0 1 1 0 0,-1 0-1 0 0,1 0 0 0 0,0-1 0 0 0,0 1 0 0 0,0 0 0 0 0,0 0 1 0 0,0-1-1 0 0,0 1 0 0 0,0 0 0 0 0,0 0 0 0 0,0 0 0 0 0,1-1 1 0 0,-1 1-1 0 0,0 0 0 0 0,0 0 0 0 0,1-1 0 0 0,-1 1 0 0 0,1 0 1 0 0,-1-1-1 0 0,0 1 0 0 0,1 0 0 0 0,-1-1 0 0 0,1 1 0 0 0,-1-1 1 0 0,1 1-1 0 0,0-1 0 0 0,-1 1 0 0 0,1-1 0 0 0,0 1 0 0 0,-1-1 1 0 0,1 0-1 0 0,0 1 0 0 0,-1-1 0 0 0,1 0 0 0 0,0 1 0 0 0,0-1 0 0 0,-1 0 1 0 0,1 0-1 0 0,0 0 0 0 0,0 0 0 0 0,0 0 0 0 0,53 12 173 0 0,-46-11-156 0 0,100 23 16 0 0,-108-23-19 0 0,0 1-1 0 0,-1-1 1 0 0,0 1 0 0 0,1 0 0 0 0,-1-1 0 0 0,0 1-1 0 0,0-1 1 0 0,0 0 0 0 0,0 1 0 0 0,0-1-1 0 0,0 0 1 0 0,0 1 0 0 0,0-1 0 0 0,-1 0 0 0 0,1 0-1 0 0,0 0 1 0 0,-1 0 0 0 0,1 0 0 0 0,-1 0-1 0 0,1-1 1 0 0,-1 1 0 0 0,1 0 0 0 0,-1-1 0 0 0,0 1-1 0 0,1-1 1 0 0,-1 0 0 0 0,-1 1-14 0 0,-107 28 1523 0 0,110-29-1239 0 0,20-12-104 0 0,12-8-264 0 0,-12 6 54 0 0,1 1-1 0 0,0 0 1 0 0,1 2 0 0 0,1 0 0 0 0,-1 2 0 0 0,2 0 0 0 0,-1 2 0 0 0,14-3 30 0 0,-36 10 28 0 0,0 0 0 0 0,1-1 1 0 0,-1 1-1 0 0,0 0 1 0 0,0 0-1 0 0,0 0 1 0 0,1 0-1 0 0,-1 0 0 0 0,0 0 1 0 0,0 0-1 0 0,0 0 1 0 0,0 1-1 0 0,1-1 0 0 0,-1 0 1 0 0,0 1-1 0 0,0-1 1 0 0,0 1-1 0 0,0-1 0 0 0,0 1 1 0 0,0-1-1 0 0,0 1 1 0 0,0 0-1 0 0,0 0 1 0 0,0-1-1 0 0,0 1 0 0 0,0 0 1 0 0,-1 0-1 0 0,1 0 1 0 0,0 0-1 0 0,0 0 0 0 0,-1 0 1 0 0,1 0-1 0 0,-1 0 1 0 0,1 0-1 0 0,-1 0 0 0 0,0 0 1 0 0,1 1-1 0 0,-1-1 1 0 0,0 0-1 0 0,0 0 1 0 0,1 0-1 0 0,-1 1 0 0 0,0-1 1 0 0,0 0-1 0 0,-1 0 1 0 0,1 0-1 0 0,0 1 0 0 0,0-1 1 0 0,0 0-1 0 0,-1 0 1 0 0,1 0-1 0 0,-1 0 1 0 0,1 0-1 0 0,-1 0 0 0 0,1 0 1 0 0,-1 0-1 0 0,0 0 1 0 0,1 0-1 0 0,-1 1-28 0 0,-50 91 339 0 0,44-87-3081 0 0,3-3-6726 0 0,2-3-391 0 0</inkml:trace>
  <inkml:trace contextRef="#ctx0" brushRef="#br1" timeOffset="41215.564">5355 111 13987 0 0,'0'0'296'0'0,"0"0"-144"0"0,0 0-104 0 0,0 0-24 0 0,0 0-152 0 0,0 0-472 0 0,0 0-312 0 0,0 0-697 0 0,0 0-1943 0 0,0 0-985 0 0,0 0 1368 0 0</inkml:trace>
  <inkml:trace contextRef="#ctx0" brushRef="#br1" timeOffset="41583.219">5586 27 11971 0 0,'0'0'2467'0'0,"0"0"-1006"0"0,0 0-602 0 0,0 0-153 0 0,0 0 66 0 0,0 0 53 0 0,-10 10-6 0 0,-61 73 996 0 0,63-71-1708 0 0,2 0 1 0 0,0 0-1 0 0,0 0 0 0 0,1 1 0 0 0,0 0 0 0 0,2 0 1 0 0,-1 0-1 0 0,1 0 0 0 0,1 0 0 0 0,0 1 0 0 0,1 3-107 0 0,1-16 12 0 0,1 0 0 0 0,-1 1-1 0 0,0-1 1 0 0,0 1 0 0 0,1-1-1 0 0,-1 0 1 0 0,1 1 0 0 0,0-1 0 0 0,-1 0-1 0 0,1 0 1 0 0,0 1 0 0 0,-1-1-1 0 0,1 0 1 0 0,0 0 0 0 0,0 0-1 0 0,0 0 1 0 0,0 0 0 0 0,0 0 0 0 0,0 0-1 0 0,1 0 1 0 0,-1 0 0 0 0,0-1-1 0 0,0 1 1 0 0,1 0 0 0 0,-1-1-1 0 0,0 1 1 0 0,1-1 0 0 0,-1 0 0 0 0,0 1-1 0 0,1-1 1 0 0,-1 0 0 0 0,1 0-1 0 0,-1 0 1 0 0,1 0 0 0 0,-1 0 0 0 0,0 0-1 0 0,1 0 1 0 0,-1 0 0 0 0,1-1-1 0 0,-1 1 1 0 0,0 0 0 0 0,1-1-1 0 0,-1 1 1 0 0,0-1 0 0 0,1 0-12 0 0,61-24 147 0 0,-62 25-147 0 0,22-13-32 0 0,56-17 34 0 0,-78 31 13 0 0,0 1-1 0 0,0 0 0 0 0,-1-1 0 0 0,1 1 0 0 0,-1 0 0 0 0,1-1 0 0 0,-1 1 0 0 0,0 0 1 0 0,1 0-1 0 0,-1-1 0 0 0,0 1 0 0 0,0 0 0 0 0,0 0 0 0 0,-1-1 0 0 0,1 1 1 0 0,0 0-1 0 0,-1 0 0 0 0,1-1 0 0 0,-1 1 0 0 0,1 0 0 0 0,-1-1 0 0 0,0 1 1 0 0,0-1-1 0 0,0 1 0 0 0,0 0-14 0 0,-36 51 38 0 0,37-53-632 0 0,-1-1-1 0 0,0 1 0 0 0,0 0 0 0 0,1-1 1 0 0,-1 1-1 0 0,0-1 0 0 0,0 1 0 0 0,1-1 1 0 0,-1 1-1 0 0,0-1 0 0 0,1 1 0 0 0,-1-1 0 0 0,1 0 1 0 0,-1 1-1 0 0,1-1 0 0 0,-1 0 0 0 0,1 1 1 0 0,0-1-1 0 0,-1 0 0 0 0,1 0 0 0 0,0 0 1 0 0,-1 1-1 0 0,1-1 0 0 0,0 0 0 0 0,0 0 0 0 0,0 0 1 0 0,0 0-1 0 0,0 1 0 0 0,0-1 0 0 0,0 0 1 0 0,0 0-1 0 0,0 0 0 0 0,0 0 0 0 0,0 1 1 0 0,0-1-1 0 0,1 0 0 0 0,-1 0 0 0 0,0 0 0 0 0,1 1 1 0 0,-1-1 594 0 0,2-14-120 0 0,20-88 2340 0 0,-7 71 2694 0 0,7 8 3522 0 0,19 13-6388 0 0,-27 13-4871 0 0,-1 2-4330 0 0,-9-1-489 0 0</inkml:trace>
  <inkml:trace contextRef="#ctx0" brushRef="#br1" timeOffset="42097.443">3748 667 24157 0 0,'0'0'126'0'0,"0"0"-100"0"0,0 0-136 0 0,0 0-125 0 0,0 0-69 0 0,0 0-35 0 0,0 0 58 0 0,0 0 99 0 0,0 0 92 0 0,0 0 83 0 0,0 0 7 0 0,-6-3 11 0 0,-15-9 437 0 0,210 12 855 0 0,1132-22-313 0 0,-433 13-679 0 0,-876 8-786 0 0,223-18 673 0 0,-187 8-4516 0 0,-1-5-4167 0 0,-39 13-3187 0 0</inkml:trace>
  <inkml:trace contextRef="#ctx0" brushRef="#br1" timeOffset="42884.219">6569 332 19716 0 0,'0'0'38'0'0,"-2"-11"43"0"0,-1-7-31 0 0,2 6 65 0 0,0 1-1 0 0,-1 0 0 0 0,-1 0 0 0 0,1 0 0 0 0,-2 0 0 0 0,1 1 1 0 0,-1-1-1 0 0,-1 1 0 0 0,0 0 0 0 0,-4-5-114 0 0,8 13 64 0 0,-1 1 0 0 0,0-1 0 0 0,0 1 0 0 0,0 0 0 0 0,0 0 0 0 0,0-1 0 0 0,-1 1 0 0 0,1 0 0 0 0,0 1 0 0 0,0-1 0 0 0,-1 0 0 0 0,1 1 0 0 0,0-1-1 0 0,-1 1 1 0 0,1 0 0 0 0,-1 0 0 0 0,1 0 0 0 0,0 0 0 0 0,-1 0 0 0 0,1 0 0 0 0,-1 1 0 0 0,1-1 0 0 0,0 1 0 0 0,-1 0 0 0 0,1-1 0 0 0,0 1 0 0 0,0 0 0 0 0,0 1 0 0 0,0-1 0 0 0,-1 0 0 0 0,2 0 0 0 0,-1 1 0 0 0,0-1-1 0 0,0 1 1 0 0,0 0 0 0 0,-1 1-64 0 0,-57 70 303 0 0,55-65-297 0 0,1 0-1 0 0,0 1 1 0 0,0-1 0 0 0,0 1 0 0 0,1 0 0 0 0,1 0 0 0 0,-1 0 0 0 0,2 0 0 0 0,-1 1-1 0 0,1-1 1 0 0,0 0 0 0 0,1 1 0 0 0,0-1 0 0 0,1 1 0 0 0,0 1-6 0 0,3-7 25 0 0,-1 1 1 0 0,1-2-1 0 0,0 1 1 0 0,0 0 0 0 0,0-1-1 0 0,0 0 1 0 0,1 0-1 0 0,-1 0 1 0 0,1 0-1 0 0,0-1 1 0 0,0 1-1 0 0,0-1 1 0 0,0-1 0 0 0,0 1-1 0 0,0-1 1 0 0,1 0-1 0 0,-1 0 1 0 0,0 0-1 0 0,1-1 1 0 0,-1 0 0 0 0,1 0-1 0 0,-1 0 1 0 0,0-1-1 0 0,1 0 1 0 0,-1 0-1 0 0,0 0 1 0 0,0 0-1 0 0,0-1 1 0 0,1 0 0 0 0,2-2-26 0 0,-1 3 45 0 0,0-1 1 0 0,-1 0 0 0 0,1 0-1 0 0,0-1 1 0 0,-1 0 0 0 0,1 0 0 0 0,-1-1-1 0 0,0 0 1 0 0,0 0 0 0 0,0 0-1 0 0,-1-1 1 0 0,1 0 0 0 0,-1 0 0 0 0,0 0-1 0 0,-1 0 1 0 0,1-1 0 0 0,-1 0-1 0 0,0 0 1 0 0,0 0 0 0 0,-1 0 0 0 0,0-1-1 0 0,0 0 1 0 0,-1 1 0 0 0,0-1-1 0 0,0 0 1 0 0,0 0 0 0 0,-1 0-1 0 0,0 0 1 0 0,0-4-46 0 0,0 6-134 0 0,0 0-1 0 0,-1 0 1 0 0,1 0-1 0 0,-1 0 1 0 0,-1-1-1 0 0,1 1 1 0 0,-1 0-1 0 0,0 0 1 0 0,0 0-1 0 0,0 0 1 0 0,-1 0-1 0 0,1 0 1 0 0,-1 0-1 0 0,-1 0 1 0 0,1 1-1 0 0,-1-1 1 0 0,1 1-1 0 0,-1-1 1 0 0,0 1-1 0 0,-1 0 1 0 0,1 0-1 0 0,-1 1 1 0 0,0-1-1 0 0,0 1 1 0 0,0 0-1 0 0,0 0 1 0 0,-1 0-1 0 0,1 0 1 0 0,-1 1-1 0 0,1 0 1 0 0,-1 0-1 0 0,0 0 0 0 0,0 0 1 0 0,0 1-1 0 0,-3-1 136 0 0,-1 2-1080 0 0,0 0 0 0 0,-1 0 0 0 0,1 1 0 0 0,0 0 0 0 0,0 1 1 0 0,0 0-1 0 0,0 1 0 0 0,0 0 0 0 0,0 0 0 0 0,0 0 1 0 0,1 1-1 0 0,0 1 0 0 0,0 0 0 0 0,0 0 0 0 0,0 0 0 0 0,-4 5 1079 0 0,7 15-102 0 0,24 19 8888 0 0,-12-30-7107 0 0,77 112 5435 0 0,-50-88-10689 0 0,2-3-7806 0 0,-32-32 5017 0 0</inkml:trace>
  <inkml:trace contextRef="#ctx0" brushRef="#br1" timeOffset="43234.152">6790 258 17604 0 0,'0'0'691'0'0,"0"0"-191"0"0,0 0-210 0 0,0 0-58 0 0,0 0 47 0 0,0 0 79 0 0,0 0 36 0 0,0 0 2 0 0,-9 11-29 0 0,-26 33-65 0 0,33-42-279 0 0,0-1 1 0 0,0 1 0 0 0,1 0 0 0 0,-1 0 0 0 0,1 0 0 0 0,-1 0 0 0 0,1 0-1 0 0,0 0 1 0 0,0 0 0 0 0,0 1 0 0 0,0-1 0 0 0,0 0 0 0 0,0 1-1 0 0,1-1 1 0 0,-1 0 0 0 0,1 1 0 0 0,0-1 0 0 0,-1 1 0 0 0,1-1 0 0 0,0 1-1 0 0,0-1 1 0 0,1 1 0 0 0,-1-1 0 0 0,1 0 0 0 0,-1 1 0 0 0,1-1-1 0 0,0 1 1 0 0,-1-1 0 0 0,1 0 0 0 0,0 0 0 0 0,1 1 0 0 0,-1-1 0 0 0,0 0-1 0 0,1 0 1 0 0,-1 0 0 0 0,1 0 0 0 0,0-1 0 0 0,-1 1 0 0 0,1 0 0 0 0,0-1-1 0 0,0 1 1 0 0,0-1 0 0 0,0 0 0 0 0,0 1 0 0 0,1-1 0 0 0,-1 0-1 0 0,0 0 1 0 0,1 0 0 0 0,-1-1 0 0 0,0 1 0 0 0,1-1 0 0 0,-1 1 0 0 0,1-1-1 0 0,-1 0 1 0 0,1 0 0 0 0,-1 0 0 0 0,0 0 0 0 0,1 0 0 0 0,-1 0 0 0 0,2-1-24 0 0,0 1 19 0 0,0 0 1 0 0,-1 0-1 0 0,1 0 1 0 0,0 0-1 0 0,-1-1 1 0 0,1 1-1 0 0,-1-1 1 0 0,1 0 0 0 0,-1 0-1 0 0,1 0 1 0 0,-1-1-1 0 0,0 1 1 0 0,1-1-1 0 0,-1 0 1 0 0,0 0 0 0 0,0 0-1 0 0,0 0 1 0 0,0 0-1 0 0,-1-1 1 0 0,1 1-1 0 0,0-1 1 0 0,-1 0-1 0 0,0 1 1 0 0,0-1 0 0 0,0-1-1 0 0,0 1 1 0 0,0 0-1 0 0,-1 0 1 0 0,1-1-1 0 0,-1 1 1 0 0,0 0-1 0 0,0-1 1 0 0,0 0-20 0 0,0-44-1262 0 0,0-5-5235 0 0,3 18-5916 0 0,-2 28 9096 0 0</inkml:trace>
  <inkml:trace contextRef="#ctx0" brushRef="#br1" timeOffset="43884.289">7034 35 9202 0 0,'0'0'1999'0'0,"0"0"-440"0"0,0 0-547 0 0,0 0-97 0 0,0 0 227 0 0,0 0 283 0 0,0 0 57 0 0,0 0-202 0 0,-1 12-233 0 0,-12 86 846 0 0,-67 131-697 0 0,80-229-1196 0 0,0 0-1 0 0,0-1 1 0 0,0 1 0 0 0,1 0-1 0 0,-1 0 1 0 0,0-1 0 0 0,0 1-1 0 0,1 0 1 0 0,-1 0 0 0 0,0 0-1 0 0,0-1 1 0 0,1 1 0 0 0,-1 0-1 0 0,0 0 1 0 0,1 0 0 0 0,-1 0-1 0 0,0 0 1 0 0,0 0 0 0 0,1 0-1 0 0,-1 0 1 0 0,0 0 0 0 0,1 0-1 0 0,-1 0 1 0 0,0 0 0 0 0,1 0-1 0 0,-1 0 1 0 0,0 0 0 0 0,1 0-1 0 0,-1 0 1 0 0,0 0 0 0 0,1 0 0 0 0,-1 0-1 0 0,0 0 1 0 0,1 0 0 0 0,-1 1-1 0 0,0-1 1 0 0,0 0 0 0 0,1 0-1 0 0,-1 0 1 0 0,0 1 0 0 0,0-1-1 0 0,1 0 1 0 0,-1 0 0 0 0,0 1-1 0 0,0-1 1 0 0,0 0 0 0 0,0 0-1 0 0,1 1 1 0 0,-1-1 0 0 0,0 0-1 0 0,0 1 1 0 0,0-1 0 0 0,0 0-1 0 0,0 1 1 0 0,0-1 0 0 0,0 0-1 0 0,0 1 1 0 0,0-1 0 0 0,0 0-1 0 0,0 1 1 0 0,0-1 0 0 0,25-21-28 0 0,-25 21 28 0 0,17-17-48 0 0,-12 11 26 0 0,0 0-1 0 0,0 1 1 0 0,0-1 0 0 0,1 1 0 0 0,-1 0-1 0 0,1 0 1 0 0,1 1 0 0 0,-1 0 0 0 0,0 0-1 0 0,1 0 1 0 0,0 1 0 0 0,0 0 0 0 0,0 1-1 0 0,1-1 1 0 0,-1 1 0 0 0,0 0 0 0 0,1 1-1 0 0,-1 0 1 0 0,4 0 22 0 0,-9 3 3 0 0,0-1 0 0 0,1 1-1 0 0,-1 0 1 0 0,0 0 0 0 0,0 0 0 0 0,0 0 0 0 0,0 0-1 0 0,0 0 1 0 0,-1 0 0 0 0,1 1 0 0 0,-1-1 0 0 0,1 1 0 0 0,-1-1-1 0 0,0 1 1 0 0,0 0 0 0 0,0-1 0 0 0,0 1 0 0 0,-1 0-1 0 0,1 0 1 0 0,-1 0 0 0 0,0-1 0 0 0,1 1 0 0 0,-1 0-1 0 0,0 0 1 0 0,-1 0 0 0 0,1 0 0 0 0,-1-1 0 0 0,1 1-1 0 0,-1 0 1 0 0,0 0 0 0 0,0-1 0 0 0,0 1 0 0 0,0 0-1 0 0,0-1 1 0 0,-1 1 0 0 0,1-1 0 0 0,-1 0 0 0 0,1 1-1 0 0,-3 1-2 0 0,-3 2 41 0 0,-1 0-1 0 0,0 0 0 0 0,0-1 1 0 0,0 0-1 0 0,-1-1 1 0 0,0 1-1 0 0,1-1 0 0 0,-2-1 1 0 0,1 0-1 0 0,0 0 0 0 0,-1-1 1 0 0,1 0-1 0 0,-1-1 1 0 0,0 0-1 0 0,-4 0-40 0 0,32-29 201 0 0,-9 19-216 0 0,1 0 0 0 0,0 1 0 0 0,0 1 0 0 0,0 0 0 0 0,1 0 0 0 0,0 1 0 0 0,1 0 1 0 0,-1 1-1 0 0,1 0 0 0 0,0 1 0 0 0,0 0 0 0 0,0 1 0 0 0,1 1 0 0 0,-1 0 0 0 0,1 0 0 0 0,-1 1 0 0 0,1 1 0 0 0,7 1 15 0 0,-18-1 7 0 0,0 0 0 0 0,0 1 0 0 0,0 0 0 0 0,0-1 0 0 0,-1 1 0 0 0,1 0 0 0 0,0 0 1 0 0,0 0-1 0 0,-1 0 0 0 0,1 0 0 0 0,-1 1 0 0 0,1-1 0 0 0,-1 0 0 0 0,1 1 0 0 0,-1-1 0 0 0,0 1 0 0 0,0-1 0 0 0,0 1 0 0 0,0 0 1 0 0,0-1-1 0 0,0 1 0 0 0,0 0 0 0 0,0 0 0 0 0,-1 0 0 0 0,1 0 0 0 0,-1-1 0 0 0,1 1 0 0 0,-1 0 0 0 0,0 0 0 0 0,0 0 1 0 0,0 0-1 0 0,0 0 0 0 0,0 0 0 0 0,0 0 0 0 0,0 0 0 0 0,-1 0 0 0 0,1 0 0 0 0,-1 0 0 0 0,0 0 0 0 0,0 0-7 0 0,-6 15-4201 0 0,-3-2-4596 0 0,9-14-2216 0 0</inkml:trace>
  <inkml:trace contextRef="#ctx0" brushRef="#br1" timeOffset="44066.062">7243 213 6089 0 0,'0'0'3913'0'0,"0"0"-2048"0"0,0 0-337 0 0,0 0-464 0 0,0 0-280 0 0,0 0-248 0 0,0 0-216 0 0,0 0-192 0 0,0 0-184 0 0,-10-62-176 0 0,14 59-216 0 0,3 1-312 0 0,2-1-624 0 0,0 2-1385 0 0,3-1-1592 0 0,-4 0-408 0 0,-2 1 3321 0 0</inkml:trace>
  <inkml:trace contextRef="#ctx0" brushRef="#br1" timeOffset="44547.581">7435 82 0 0 0,'0'0'1903'0'0,"0"0"1785"0"0,0 0 348 0 0,0 0-499 0 0,0 0-855 0 0,0 0-940 0 0,0 0-707 0 0,0 0-239 0 0,0 0 19 0 0,0 0 93 0 0,0 0-15 0 0,-5 13-190 0 0,-37 97 477 0 0,37-95-1057 0 0,0-4-84 0 0,1 1 0 0 0,1 0-1 0 0,0-1 1 0 0,0 2 0 0 0,1-1-1 0 0,0 0 1 0 0,1 0 0 0 0,1 1-1 0 0,0 3-38 0 0,0-15-5 0 0,0 1 0 0 0,1-1 1 0 0,-1 0-1 0 0,0 1 0 0 0,0-1 0 0 0,1 0 0 0 0,-1 0 0 0 0,1 0 0 0 0,-1 1 0 0 0,1-1 1 0 0,-1 0-1 0 0,1 0 0 0 0,0 0 0 0 0,0 0 0 0 0,-1 0 0 0 0,1 0 0 0 0,0 0 0 0 0,0 0 1 0 0,0 0-1 0 0,0 0 0 0 0,0-1 0 0 0,0 1 0 0 0,0 0 0 0 0,1-1 0 0 0,-1 1 1 0 0,0-1-1 0 0,0 1 0 0 0,0-1 0 0 0,1 1 0 0 0,-1-1 0 0 0,0 0 0 0 0,0 0 0 0 0,1 1 1 0 0,-1-1-1 0 0,0 0 0 0 0,1 0 0 0 0,-1-1 0 0 0,0 1 0 0 0,1 0 0 0 0,-1 0 0 0 0,0 0 1 0 0,0-1-1 0 0,1 1 0 0 0,0-1 5 0 0,47-32-4347 0 0,-18-23-1697 0 0,-23 15 7015 0 0,-16 40 2806 0 0,-9 13-2703 0 0,-8 27 196 0 0,64-53-2154 0 0,26-92 2042 0 0,-59 102-995 0 0,0 1-1 0 0,0 0 1 0 0,0 0 0 0 0,1 1 0 0 0,-1 0 0 0 0,1 0-1 0 0,-1 0 1 0 0,1 1 0 0 0,0 0 0 0 0,0 0-1 0 0,0 0 1 0 0,-1 1 0 0 0,1 0 0 0 0,0 1 0 0 0,0 0-1 0 0,4 1-162 0 0,-10-2 8 0 0,-1 0 0 0 0,1 0 0 0 0,-1 0 0 0 0,1 0 0 0 0,-1 0 0 0 0,1 0 0 0 0,-1 0 0 0 0,1 1 0 0 0,-1-1 0 0 0,1 0 0 0 0,-1 0 0 0 0,1 1 0 0 0,-1-1 0 0 0,0 0 0 0 0,1 1 0 0 0,-1-1 0 0 0,1 0 0 0 0,-1 1 0 0 0,0-1 0 0 0,1 1 0 0 0,-1-1 0 0 0,0 1 0 0 0,1-1 0 0 0,-1 1 0 0 0,0-1 0 0 0,0 1 0 0 0,0-1 0 0 0,1 1 0 0 0,-1-1 0 0 0,0 1 0 0 0,0-1 0 0 0,0 1 0 0 0,0-1 0 0 0,0 1 0 0 0,0-1 0 0 0,0 1 0 0 0,0-1 0 0 0,0 1 0 0 0,0-1 0 0 0,0 1 0 0 0,-1-1 0 0 0,1 1 0 0 0,0-1 0 0 0,0 1 0 0 0,0-1 0 0 0,-1 1 0 0 0,1-1 0 0 0,0 1 0 0 0,-1-1 0 0 0,1 1 0 0 0,0-1 0 0 0,-1 1 0 0 0,1-1 0 0 0,0 0 0 0 0,-1 1 0 0 0,1-1 0 0 0,-1 0 0 0 0,1 1 0 0 0,-1-1 0 0 0,1 0 0 0 0,-1 0 0 0 0,1 0 0 0 0,-1 1 0 0 0,1-1 0 0 0,-1 0 0 0 0,0 0-8 0 0,-30 27 398 0 0,6-10-301 0 0,-48 48 18 0 0,72-64-144 0 0,1 0-1 0 0,-1 0 1 0 0,1 0 0 0 0,0 1-1 0 0,0-1 1 0 0,-1 0 0 0 0,1 0 0 0 0,0 1-1 0 0,0-1 1 0 0,0 0 0 0 0,0 0-1 0 0,0 1 1 0 0,0-1 0 0 0,1 0-1 0 0,-1 0 1 0 0,0 1 0 0 0,1-1-1 0 0,-1 0 1 0 0,1 0 0 0 0,-1 0-1 0 0,1 0 1 0 0,-1 0 0 0 0,1 1 0 0 0,0-1-1 0 0,0 0 1 0 0,0-1 0 0 0,-1 1-1 0 0,1 0 1 0 0,0 0 0 0 0,0 0-1 0 0,0 0 1 0 0,0-1 0 0 0,0 1-1 0 0,0 0 1 0 0,1-1 0 0 0,-1 1 0 0 0,0-1-1 0 0,0 1 1 0 0,0-1 0 0 0,0 0-1 0 0,1 1 1 0 0,-1-1 0 0 0,0 0-1 0 0,0 0 1 0 0,1 0 0 0 0,0 0 29 0 0,12 3-3700 0 0,-2-1-3338 0 0,-8-1 2834 0 0,-1-1-4398 0 0</inkml:trace>
  <inkml:trace contextRef="#ctx0" brushRef="#br1" timeOffset="44914.159">7476 113 20724 0 0,'0'0'232'0'0,"0"0"-144"0"0,0 0-160 0 0,0 0-136 0 0,0 0-288 0 0,0 0-1128 0 0,71-41-4473 0 0,-58 38-5698 0 0</inkml:trace>
  <inkml:trace contextRef="#ctx0" brushRef="#br1" timeOffset="116257.153">8003 1551 2369 0 0,'0'0'2267'0'0,"0"0"-474"0"0,0 0-254 0 0,0 0-44 0 0,0 0-26 0 0,0 0-72 0 0,0 0-75 0 0,0 0-116 0 0,0 0-85 0 0,0 0-101 0 0,0 0-109 0 0,0-5-67 0 0,0-2-415 0 0,-1-4-175 0 0,1-2 4878 0 0,17 32-4947 0 0,17 89 213 0 0,-31-65-301 0 0,17-63 1021 0 0,15-19-850 0 0,1 3 0 0 0,2 1 1 0 0,1 2-1 0 0,14-8-268 0 0,293-168 402 0 0,-317 193 116 0 0,-29 16-519 0 0,-13 4-6290 0 0,8-3-995 0 0,1 1-3998 0 0</inkml:trace>
  <inkml:trace contextRef="#ctx0" brushRef="#br0" timeOffset="-129311.239">8617 2363 1280 0 0,'0'0'2832'0'0,"0"0"-403"0"0,0 0-269 0 0,0 0-68 0 0,0 0-21 0 0,0 0-72 0 0,0 0-172 0 0,0 0-274 0 0,0 0-276 0 0,0 0-194 0 0,0 0-173 0 0,0 0-92 0 0,4-7-59 0 0,19-29 600 0 0,-24 61 987 0 0,-16 25-1537 0 0,11-38-760 0 0,1 1 0 0 0,1 0 0 0 0,0 1 0 0 0,0-1 0 0 0,2 1 1 0 0,0-1-1 0 0,0 1 0 0 0,1 0 0 0 0,1 9-49 0 0,20-51 216 0 0,-10 4-321 0 0,-2 0 0 0 0,0 0 0 0 0,-1-1 0 0 0,-2 0 0 0 0,-1 0 0 0 0,0 0-1 0 0,-2-1 1 0 0,-1 1 0 0 0,-1-1 0 0 0,-3-21 105 0 0,2 44-3 0 0,1 0 0 0 0,-1 0 0 0 0,1 0 0 0 0,-1 0-1 0 0,0 0 1 0 0,0 0 0 0 0,0 1 0 0 0,0-1 0 0 0,-1 0 0 0 0,1 1 0 0 0,-1-1-1 0 0,0 1 1 0 0,0-1 0 0 0,1 1 0 0 0,-2 0 0 0 0,1 0 0 0 0,0 0 0 0 0,0 0-1 0 0,-1 0 1 0 0,1 0 0 0 0,-1 1 0 0 0,1-1 0 0 0,-1 1 0 0 0,0-1 0 0 0,1 1-1 0 0,-1 0 1 0 0,0 0 0 0 0,0 1 0 0 0,0-1 0 0 0,0 1 0 0 0,0-1 0 0 0,0 1-1 0 0,0 0 1 0 0,0 0 0 0 0,0 0 0 0 0,0 0 0 0 0,0 1 0 0 0,0-1 0 0 0,0 1-1 0 0,0 0 1 0 0,0 0 0 0 0,-1 0 3 0 0,-4 1 10 0 0,0 0 0 0 0,0 0 0 0 0,1 0 0 0 0,-1 1 0 0 0,1 0 0 0 0,-1 0 0 0 0,1 1 0 0 0,0 0 0 0 0,1 0 0 0 0,-1 1 0 0 0,1 0 0 0 0,0 0 0 0 0,0 1 0 0 0,0-1 0 0 0,1 1 0 0 0,0 0 0 0 0,0 1 0 0 0,0-1 0 0 0,1 1 0 0 0,0 0 0 0 0,0 0 0 0 0,-1 4-10 0 0,5-8 12 0 0,0 0 0 0 0,1-1 0 0 0,-1 1 0 0 0,0-1 0 0 0,1 1 0 0 0,0-1 0 0 0,-1 1 0 0 0,1-1 0 0 0,0 1 0 0 0,0-1 0 0 0,0 0 0 0 0,1 0 0 0 0,-1 1 0 0 0,1-1 0 0 0,-1 0 0 0 0,1 0 0 0 0,-1 0 0 0 0,1 0 0 0 0,0-1 0 0 0,0 1 0 0 0,0 0 0 0 0,0-1 0 0 0,0 1 0 0 0,1-1 0 0 0,-1 0 0 0 0,0 0 0 0 0,1 0 0 0 0,-1 0 0 0 0,1 0 0 0 0,1 0-12 0 0,78 18 107 0 0,-62-15-104 0 0,0-2 1 0 0,-1 0-1 0 0,1-2 1 0 0,0 0-1 0 0,0-1 0 0 0,0-1 1 0 0,-1-1-1 0 0,1 0 1 0 0,0-2-4 0 0,-20 5-22 0 0,0 0-11 0 0,0 0-43 0 0,0 0-65 0 0,0 0-74 0 0,0 0-113 0 0,-17 20-9781 0 0,14-16 4361 0 0,-1-1-2352 0 0</inkml:trace>
  <inkml:trace contextRef="#ctx0" brushRef="#br0" timeOffset="-129051.346">8493 2536 8314 0 0,'0'0'2347'0'0,"0"0"-341"0"0,0 0-217 0 0,0 0-99 0 0,0 0-128 0 0,0 0-123 0 0,0 0-171 0 0,0 0-128 0 0,0 0-81 0 0,0 0-127 0 0,0 0-153 0 0,0 0-147 0 0,0 0-133 0 0,11 6-89 0 0,33 16-73 0 0,55-16 716 0 0,23-7-588 0 0,-122 1-540 0 0,-1 0 0 0 0,1 0 1 0 0,0-1-1 0 0,0 1 1 0 0,0 0-1 0 0,0 0 1 0 0,0 0-1 0 0,0-1 1 0 0,0 1-1 0 0,-1 0 1 0 0,1 0-1 0 0,0 0 0 0 0,0-1 1 0 0,0 1-1 0 0,0 0 1 0 0,0 0-1 0 0,0-1 1 0 0,0 1-1 0 0,0 0 1 0 0,0 0-1 0 0,0-1 1 0 0,0 1-1 0 0,0 0 0 0 0,1 0 1 0 0,-1 0-1 0 0,0-1 1 0 0,0 1-1 0 0,0 0 1 0 0,0 0-1 0 0,0 0 1 0 0,0-1-1 0 0,0 1 1 0 0,1 0-1 0 0,-1 0 0 0 0,0 0 1 0 0,0 0-1 0 0,0-1 1 0 0,0 1-1 0 0,1 0 1 0 0,-1 0-1 0 0,0 0 1 0 0,0 0-1 0 0,0 0 1 0 0,1 0-1 0 0,-1-1 0 0 0,0 1 1 0 0,0 0-1 0 0,1 0 1 0 0,-1 0-1 0 0,0 0 1 0 0,0 0 74 0 0,-12-4-11034 0 0,7 2-699 0 0</inkml:trace>
  <inkml:trace contextRef="#ctx0" brushRef="#br1" timeOffset="124218.451">8957 2615 7026 0 0,'0'0'2021'0'0,"0"0"-526"0"0,0 0 28 0 0,0 0 288 0 0,0 0 216 0 0,0 0-26 0 0,0 0-262 0 0,0 0-297 0 0,0 0-273 0 0,0 0-197 0 0,0 0-162 0 0,0-5-141 0 0,-2 0-401 0 0,0-5-8 0 0,3 1 2860 0 0,16 32-2541 0 0,7 21-202 0 0,2-2 1 0 0,2-1 0 0 0,2-1 0 0 0,17 17-378 0 0,10 4 140 0 0,-79-91-2394 0 0,17 17-3385 0 0,1 1-5890 0 0,3 8 368 0 0</inkml:trace>
  <inkml:trace contextRef="#ctx0" brushRef="#br1" timeOffset="124588.485">9220 2584 10242 0 0,'0'0'1757'0'0,"0"0"32"0"0,0 0 92 0 0,0 0 67 0 0,0 0-110 0 0,0 0-282 0 0,0 0-288 0 0,0 0-233 0 0,0 0-193 0 0,0 0-123 0 0,0 0-114 0 0,0 0-106 0 0,0 0-47 0 0,2-6-68 0 0,0-4-383 0 0,-1 0 690 0 0,-17 26 304 0 0,-104 107 492 0 0,82-87-1310 0 0,1 2 1 0 0,2 1 0 0 0,1 2 0 0 0,-1 7-178 0 0,30-41 1237 0 0,12-21-3231 0 0,-3-3-9016 0 0,-4 14-1674 0 0</inkml:trace>
  <inkml:trace contextRef="#ctx0" brushRef="#br1" timeOffset="135333.332">9424 1654 0 0 0,'0'0'1428'0'0,"0"0"70"0"0,0 0 118 0 0,0 0 91 0 0,0 0-60 0 0,0 0-120 0 0,0 0-197 0 0,0 0-223 0 0,0 0-146 0 0,1-5-83 0 0,0-3-483 0 0,1-4 44 0 0,-2-1 3536 0 0,-20-1 2078 0 0,-8 14-5085 0 0,20 4-903 0 0,0 1-1 0 0,1 0 0 0 0,-1 0 1 0 0,1 1-1 0 0,0 0 0 0 0,0 0 1 0 0,1 1-1 0 0,0 0 0 0 0,0 0 1 0 0,0 0-1 0 0,1 1 0 0 0,0 0 0 0 0,1 0 1 0 0,0 0-1 0 0,0 0 0 0 0,1 1 1 0 0,0-1-1 0 0,0 1 0 0 0,1 0 1 0 0,0 0-1 0 0,0 0 0 0 0,1 0 1 0 0,0 0-1 0 0,1 1 0 0 0,0-1 1 0 0,1 0-1 0 0,0 4-64 0 0,-1-11 13 0 0,0 0 0 0 0,0 0 0 0 0,0 0 0 0 0,0 0 1 0 0,0 0-1 0 0,1 0 0 0 0,-1 0 0 0 0,1 0 0 0 0,-1 0 0 0 0,1-1 0 0 0,0 1 0 0 0,-1 0 1 0 0,1 0-1 0 0,0 0 0 0 0,0-1 0 0 0,0 1 0 0 0,1-1 0 0 0,-1 1 0 0 0,0-1 1 0 0,1 1-1 0 0,-1-1 0 0 0,1 0 0 0 0,-1 1 0 0 0,1-1 0 0 0,-1 0 0 0 0,1 0 1 0 0,0 0-1 0 0,0 0 0 0 0,-1-1 0 0 0,1 1 0 0 0,0 0 0 0 0,0-1 0 0 0,0 1 0 0 0,0-1 1 0 0,0 0-1 0 0,0 0 0 0 0,0 1 0 0 0,0-1 0 0 0,0-1 0 0 0,0 1 0 0 0,1 0-13 0 0,2-1 32 0 0,0 0-1 0 0,0 0 1 0 0,0-1-1 0 0,0 0 1 0 0,0 0-1 0 0,0 0 1 0 0,-1 0-1 0 0,1-1 1 0 0,0 0-1 0 0,-1 0 1 0 0,0 0-1 0 0,0 0 1 0 0,0-1-1 0 0,0 1 1 0 0,0-2-32 0 0,2-3 9 0 0,-1 0 0 0 0,0-1 1 0 0,0 1-1 0 0,-1-1 0 0 0,0 0 1 0 0,0-1-1 0 0,-1 1 0 0 0,0-1 1 0 0,-1 1-1 0 0,0-1 0 0 0,-1 0 1 0 0,0 0-1 0 0,0 0 0 0 0,-1-6-9 0 0,-2 12-9 0 0,1 0-1 0 0,-1 1 0 0 0,0-1 0 0 0,0 1 1 0 0,0-1-1 0 0,-1 1 0 0 0,0 0 0 0 0,1 0 1 0 0,-1 0-1 0 0,0 0 0 0 0,0 1 0 0 0,0-1 0 0 0,-1 1 1 0 0,1-1-1 0 0,-1 1 0 0 0,1 0 0 0 0,-1 1 1 0 0,0-1-1 0 0,1 1 0 0 0,-1-1 0 0 0,0 1 1 0 0,0 0-1 0 0,0 1 0 0 0,0-1 0 0 0,0 1 1 0 0,0-1-1 0 0,0 1 0 0 0,-1 0 0 0 0,1 1 0 0 0,0-1 1 0 0,-3 2 9 0 0,1 10-7018 0 0,6-7 1150 0 0,0-1-3306 0 0,1-2 3129 0 0</inkml:trace>
  <inkml:trace contextRef="#ctx0" brushRef="#br1" timeOffset="136617.088">9503 1694 8586 0 0,'0'0'1567'0'0,"0"0"-286"0"0,0 0-23 0 0,0 0 88 0 0,0 0 79 0 0,0 0 53 0 0,0 0-162 0 0,0 0-185 0 0,0 0-225 0 0,0 0-206 0 0,0 0-96 0 0,0 0-72 0 0,0 0-17 0 0,1-2 22 0 0,-4 10 2083 0 0,-31 117-1400 0 0,34-124-1205 0 0,0 0 1 0 0,0-1 0 0 0,1 1-1 0 0,-1 0 1 0 0,0 0 0 0 0,1 0-1 0 0,-1 0 1 0 0,1 0 0 0 0,-1 0-1 0 0,1 0 1 0 0,-1-1-1 0 0,1 1 1 0 0,0 0 0 0 0,-1 0-1 0 0,1-1 1 0 0,0 1 0 0 0,0 0-1 0 0,0-1 1 0 0,-1 1 0 0 0,1-1-1 0 0,0 1 1 0 0,0-1 0 0 0,0 1-1 0 0,0-1 1 0 0,0 0-1 0 0,0 0 1 0 0,0 1 0 0 0,0-1-1 0 0,0 0 1 0 0,0 0 0 0 0,0 0-1 0 0,0 0 1 0 0,0 0 0 0 0,0 0-1 0 0,0 0 1 0 0,0 0 0 0 0,0-1-1 0 0,0 1 1 0 0,0 0-1 0 0,0 0 1 0 0,0-1 0 0 0,0 1-1 0 0,-1-1 1 0 0,2 0-16 0 0,41-19 337 0 0,-36 15-297 0 0,-1 0-1 0 0,1 0 0 0 0,-1-1 1 0 0,-1 0-1 0 0,1 0 0 0 0,-1 0 0 0 0,0-1 1 0 0,0 0-1 0 0,-1 0 0 0 0,1 0 1 0 0,-2 0-1 0 0,1-1 0 0 0,-1 1 1 0 0,0-1-1 0 0,-1 0 0 0 0,0 0 0 0 0,0 0-39 0 0,-2 8 44 0 0,0 0-64 0 0,-13 22-56 0 0,10-17 76 0 0,0-1-1 0 0,1 1 1 0 0,-1-1-1 0 0,1 1 1 0 0,0 0-1 0 0,0 0 1 0 0,0 0-1 0 0,1 0 1 0 0,0 0-1 0 0,0 0 1 0 0,0 1-1 0 0,0-1 1 0 0,1 0-1 0 0,0 1 0 0 0,0-1 1 0 0,1 0-1 0 0,-1 0 1 0 0,1 1-1 0 0,0-1 1 0 0,1 1 0 0 0,0-5 8 0 0,1 0-1 0 0,-1 0 1 0 0,1 0 0 0 0,0 0 0 0 0,-1 0 0 0 0,1-1 0 0 0,0 1-1 0 0,0-1 1 0 0,0 1 0 0 0,-1-1 0 0 0,1 0 0 0 0,0-1 0 0 0,0 1-1 0 0,0 0 1 0 0,-1-1 0 0 0,1 1 0 0 0,0-1 0 0 0,-1 0 0 0 0,1 0-1 0 0,0 0 1 0 0,-1 0 0 0 0,1 0 0 0 0,-1-1 0 0 0,0 1 0 0 0,1-1-1 0 0,-1 0 1 0 0,0 0 0 0 0,0 1 0 0 0,0-1 0 0 0,0-1 0 0 0,0 1-1 0 0,0 0 1 0 0,-1 0 0 0 0,1-1 0 0 0,-1 1 0 0 0,0-1-1 0 0,0 1 1 0 0,1-1 0 0 0,-1-2-8 0 0,3-1-1 0 0,0 0 0 0 0,-1 0 0 0 0,0 0 0 0 0,0-1 1 0 0,-1 0-1 0 0,0 1 0 0 0,0-1 0 0 0,0 0 0 0 0,-1 0 0 0 0,0 0 0 0 0,0 0 0 0 0,-1 0 0 0 0,0-6 1 0 0,-1 13-10 0 0,1 0 0 0 0,-1 0 0 0 0,0-1 0 0 0,1 1 0 0 0,-1 0 0 0 0,0 0 0 0 0,0 0 0 0 0,1 0 0 0 0,-1 0 0 0 0,0 0 0 0 0,1 0 0 0 0,-1 0 0 0 0,0 0 0 0 0,1 0 0 0 0,-1 0 0 0 0,0 1 0 0 0,1-1 0 0 0,-1 0 0 0 0,0 0 0 0 0,1 1 0 0 0,-1-1 0 0 0,0 0 0 0 0,1 1 0 0 0,-1-1 0 0 0,1 1 0 0 0,-1-1 1 0 0,1 1-1 0 0,-1-1 0 0 0,1 1 0 0 0,-1-1 0 0 0,1 1 0 0 0,-1-1 0 0 0,1 1 0 0 0,0-1 0 0 0,-1 1 0 0 0,1 0 0 0 0,0-1 0 0 0,0 1 0 0 0,-1 0 0 0 0,1-1 0 0 0,0 1 0 0 0,0 0 0 0 0,0-1 0 0 0,0 1 0 0 0,0 0 0 0 0,0 0 0 0 0,0-1 10 0 0,0 2-4 0 0,0-1 0 0 0,0 0 0 0 0,1 0 1 0 0,-1 1-1 0 0,0-1 0 0 0,1 0 0 0 0,-1 0 0 0 0,1 0 1 0 0,-1 1-1 0 0,1-1 0 0 0,-1 0 0 0 0,1 0 0 0 0,0 0 1 0 0,0 0-1 0 0,-1 0 0 0 0,1 0 0 0 0,0 0 0 0 0,0-1 1 0 0,0 1-1 0 0,0 0 0 0 0,0 0 0 0 0,0-1 1 0 0,0 1-1 0 0,1 0 0 0 0,-1-1 0 0 0,0 0 0 0 0,0 1 1 0 0,0-1-1 0 0,0 1 0 0 0,1-1 0 0 0,-1 0 0 0 0,0 0 1 0 0,0 0-1 0 0,1 0 0 0 0,-1 0 0 0 0,0 0 0 0 0,1 0 1 0 0,-1 0-1 0 0,0 0 0 0 0,0-1 0 0 0,0 1 0 0 0,1 0 1 0 0,-1-1-1 0 0,1 0 4 0 0,60-14-1 0 0,-59 14 25 0 0,-1 1-13 0 0,0 0 0 0 0,0-1 0 0 0,0 1 0 0 0,0-1 0 0 0,0 1 0 0 0,0-1 1 0 0,0 0-1 0 0,0 0 0 0 0,0 0 0 0 0,0 0 0 0 0,0 0 0 0 0,-1-1 0 0 0,1 1 0 0 0,0 0 0 0 0,-1-1 0 0 0,1 0 0 0 0,-1 1 1 0 0,0-1-1 0 0,1 0 0 0 0,-1 1 0 0 0,0-1 0 0 0,0 0 0 0 0,0 0 0 0 0,0 0 0 0 0,0-1-11 0 0,-1 3-11 0 0,-5 2 7 0 0,0 1 0 0 0,0 0 0 0 0,0 0 0 0 0,0 0 0 0 0,1 1-1 0 0,0-1 1 0 0,-1 1 0 0 0,1 0 0 0 0,0 0 0 0 0,1 0 0 0 0,-1 1-1 0 0,1 0 1 0 0,0-1 0 0 0,0 1 0 0 0,1 0 0 0 0,-2 3 4 0 0,2-6 6 0 0,1 1 0 0 0,-1-1 1 0 0,1 0-1 0 0,0 0 0 0 0,0 1 0 0 0,0-1 1 0 0,0 1-1 0 0,0-1 0 0 0,0 1 1 0 0,1-1-1 0 0,-1 1 0 0 0,1-1 0 0 0,0 1 1 0 0,0-1-1 0 0,0 1 0 0 0,0 0 0 0 0,0-1 1 0 0,0 1-1 0 0,1-1 0 0 0,-1 1 1 0 0,1-1-1 0 0,0 1 0 0 0,0-1 0 0 0,-1 1 1 0 0,2-1-1 0 0,-1 0 0 0 0,0 1 0 0 0,0-1 1 0 0,1 0-1 0 0,0 0 0 0 0,-1 0 1 0 0,1 0-1 0 0,0 0 0 0 0,0 0 0 0 0,0-1 1 0 0,0 1-1 0 0,0-1 0 0 0,0 1 0 0 0,0-1 1 0 0,1 0-1 0 0,-1 0 0 0 0,0 1 1 0 0,1-2-1 0 0,-1 1 0 0 0,1 0 0 0 0,-1-1 1 0 0,1 1-1 0 0,-1-1 0 0 0,1 1 1 0 0,0-1-1 0 0,-1 0 0 0 0,1 0 0 0 0,-1-1 1 0 0,1 1-1 0 0,0 0 0 0 0,-1-1 0 0 0,1 0 1 0 0,-1 1-1 0 0,1-1 0 0 0,-1 0 1 0 0,2-1-7 0 0,33-35 863 0 0,-33 31-4465 0 0,-3 4-4082 0 0,-1 5 225 0 0,0-2-3575 0 0</inkml:trace>
  <inkml:trace contextRef="#ctx0" brushRef="#br1" timeOffset="138599.06">9210 2191 0 0 0,'0'0'1211'0'0,"0"0"612"0"0,0 0 135 0 0,0 0-3 0 0,0 0-105 0 0,0 0-139 0 0,0 0-187 0 0,0 0-220 0 0,0 0-162 0 0,0 0-243 0 0,0 0-221 0 0,-3 4 5604 0 0,-5 9-4975 0 0,7-12 1827 0 0,34-176-2965 0 0,-64 194-585 0 0,30-18 414 0 0,0 0 0 0 0,0 0 1 0 0,0 0-1 0 0,1 0 0 0 0,-1 0 0 0 0,1 0 0 0 0,-1 0 1 0 0,0 0-1 0 0,1 0 0 0 0,0 0 0 0 0,-1 1 0 0 0,1-1 0 0 0,0 0 1 0 0,0 0-1 0 0,-1 0 0 0 0,1 1 0 0 0,0-1 0 0 0,0 0 1 0 0,0 0-1 0 0,0 1 0 0 0,1-1 0 0 0,-1 0 0 0 0,0 0 1 0 0,1 0-1 0 0,-1 0 0 0 0,0 1 0 0 0,1-1 0 0 0,-1 0 1 0 0,1 0-1 0 0,0 0 0 0 0,-1 0 0 0 0,1 0 0 0 0,0 0 1 0 0,0 0-1 0 0,-1 0 0 0 0,1 0 0 0 0,0-1 0 0 0,0 1 0 0 0,0 0 1 0 0,0 0-1 0 0,0-1 0 0 0,0 1 0 0 0,0-1 0 0 0,0 1 1 0 0,1-1-1 0 0,-1 1 0 0 0,0-1 0 0 0,0 0 0 0 0,0 1 1 0 0,1-1-1 0 0,-1 0 0 0 0,0 0 0 0 0,0 0 0 0 0,0 0 1 0 0,1 0-1 0 0,-1 0 0 0 0,0 0 2 0 0,74-3 68 0 0,-63 1-93 0 0,-12 2 27 0 0,0 0-1 0 0,0 0 1 0 0,0 0 0 0 0,-1 1-1 0 0,1-1 1 0 0,0 0-1 0 0,0 0 1 0 0,0 1-1 0 0,0-1 1 0 0,-1 0 0 0 0,1 0-1 0 0,0 1 1 0 0,0-1-1 0 0,0 0 1 0 0,0 0 0 0 0,0 1-1 0 0,0-1 1 0 0,0 0-1 0 0,0 1 1 0 0,0-1 0 0 0,0 0-1 0 0,0 0 1 0 0,0 1-1 0 0,0-1 1 0 0,0 0-1 0 0,0 1 1 0 0,0-1 0 0 0,0 0-1 0 0,0 0 1 0 0,0 1-1 0 0,1-1 1 0 0,-1 0 0 0 0,0 0-1 0 0,0 1 1 0 0,0-1-1 0 0,0 0 1 0 0,1 0 0 0 0,-1 1-1 0 0,0-1 1 0 0,0 0-1 0 0,0 0 1 0 0,1 0-1 0 0,-1 0 1 0 0,0 1 0 0 0,0-1-1 0 0,1 0 1 0 0,-1 0-1 0 0,0 0 1 0 0,0 0 0 0 0,1 0-1 0 0,-1 0 1 0 0,0 0-1 0 0,1 0 1 0 0,-1 1 0 0 0,0-1-1 0 0,1 0-1 0 0,-2 2 4 0 0,-17 38 8 0 0,13-32-1 0 0,1 0 1 0 0,0 0-1 0 0,1 0 0 0 0,0 1 0 0 0,0-1 0 0 0,1 1 0 0 0,0 0 1 0 0,0-1-1 0 0,1 1 0 0 0,1 0 0 0 0,-1 0-11 0 0,3-7 12 0 0,0 0 1 0 0,-1-1-1 0 0,1 1 0 0 0,0-1 0 0 0,0 1 0 0 0,1-1 1 0 0,-1 0-1 0 0,0 1 0 0 0,0-1 0 0 0,1 0 1 0 0,-1-1-1 0 0,0 1 0 0 0,1 0 0 0 0,-1-1 1 0 0,1 1-1 0 0,-1-1 0 0 0,1 0 0 0 0,-1 0 1 0 0,0 0-1 0 0,1 0 0 0 0,-1 0 0 0 0,1 0 1 0 0,-1-1-1 0 0,1 1 0 0 0,-1-1 0 0 0,1 0 0 0 0,-1 0 1 0 0,0 0-1 0 0,0 0 0 0 0,1 0 0 0 0,-1 0 1 0 0,0 0-1 0 0,0-1 0 0 0,0 1-12 0 0,5-2 15 0 0,0 0 1 0 0,0 0-1 0 0,0-1 0 0 0,-1 0 1 0 0,1 0-1 0 0,-1 0 0 0 0,0-1 0 0 0,0 0 1 0 0,-1 0-1 0 0,0-1 0 0 0,0 1 0 0 0,0-1 1 0 0,0 0-1 0 0,-1-1 0 0 0,0 1 1 0 0,0-1-1 0 0,-1 1 0 0 0,1-1 0 0 0,-2 0 1 0 0,1-1-1 0 0,-1 1 0 0 0,0 0 1 0 0,0-1-1 0 0,-1-3-15 0 0,-2 10-4 0 0,0 0 1 0 0,0 1-1 0 0,-1-1 1 0 0,1 0-1 0 0,0 1 1 0 0,-1-1-1 0 0,1 1 1 0 0,-1-1 0 0 0,1 1-1 0 0,-1 0 1 0 0,1 0-1 0 0,0 0 1 0 0,-1-1-1 0 0,1 1 1 0 0,-1 1-1 0 0,1-1 1 0 0,-1 0-1 0 0,1 0 1 0 0,-1 0-1 0 0,1 1 1 0 0,-1-1-1 0 0,1 1 1 0 0,0-1-1 0 0,-1 1 1 0 0,1 0-1 0 0,0-1 1 0 0,0 1-1 0 0,-1 0 1 0 0,1 0-1 0 0,0 0 1 0 0,0 0 3 0 0,-3 1 3 0 0,0 0 0 0 0,0 0 0 0 0,1 0 0 0 0,-1 1 0 0 0,1-1 0 0 0,-1 1 0 0 0,1 0 0 0 0,0 0 0 0 0,0 0 0 0 0,0 1 0 0 0,1-1-1 0 0,-1 1 1 0 0,1-1 0 0 0,0 1 0 0 0,0 0 0 0 0,0 0 0 0 0,0 0 0 0 0,1 0 0 0 0,0 0 0 0 0,0 0 0 0 0,0 1 0 0 0,0-1 0 0 0,0 0 0 0 0,1 0 0 0 0,0 1 0 0 0,0-1 0 0 0,0 0 0 0 0,0 1 0 0 0,1-1 0 0 0,0 0 0 0 0,0 3-3 0 0,3-4 11 0 0,-1 0 1 0 0,0-1-1 0 0,1 0 1 0 0,-1 0-1 0 0,1 0 1 0 0,0 0-1 0 0,-1 0 1 0 0,1-1-1 0 0,0 1 1 0 0,0-1-1 0 0,0 0 1 0 0,0-1-1 0 0,0 1 1 0 0,1-1-1 0 0,-1 1 1 0 0,0-1-1 0 0,0 0 1 0 0,0-1-1 0 0,0 1 1 0 0,0-1-1 0 0,0 0 1 0 0,4-1-12 0 0,31-5-2455 0 0,-18 0-2772 0 0,-7 2-5159 0 0,-9 3 735 0 0</inkml:trace>
  <inkml:trace contextRef="#ctx0" brushRef="#br1" timeOffset="139780.343">9637 2147 8002 0 0,'0'0'2027'0'0,"0"0"-287"0"0,0 0-86 0 0,0 0 68 0 0,0 0-23 0 0,0 0-178 0 0,0 0-258 0 0,0 0-248 0 0,0 0-227 0 0,0 0-146 0 0,0 0-126 0 0,0 0-124 0 0,-1-6-72 0 0,-6-16-81 0 0,6 22-214 0 0,0-1 0 0 0,0 0 0 0 0,0 1 0 0 0,0-1 0 0 0,0 1 1 0 0,0 0-1 0 0,0-1 0 0 0,0 1 0 0 0,-1 0 0 0 0,1-1 0 0 0,0 1 0 0 0,0 0 0 0 0,0 0 1 0 0,0 0-1 0 0,-1 0 0 0 0,1 0 0 0 0,0 1 0 0 0,0-1 0 0 0,0 0 0 0 0,-1 0 1 0 0,1 1-1 0 0,0-1 0 0 0,0 1 0 0 0,0-1 0 0 0,0 1 0 0 0,0-1 0 0 0,0 1 0 0 0,0 0 1 0 0,0-1-1 0 0,-1 2-25 0 0,1-1 59 0 0,-4 0-15 0 0,0 1-1 0 0,1 0 1 0 0,0 1-1 0 0,-1-1 0 0 0,1 1 1 0 0,0-1-1 0 0,0 1 1 0 0,0 1-1 0 0,1-1 1 0 0,-1 0-1 0 0,1 1 1 0 0,0 0-1 0 0,-1 0 1 0 0,2 0-1 0 0,-1 0 0 0 0,0 0 1 0 0,1 0-1 0 0,0 1 1 0 0,0-1-1 0 0,0 1 1 0 0,1 0-1 0 0,0-1 1 0 0,-1 1-1 0 0,1 2-43 0 0,2-6 13 0 0,-1 1 0 0 0,1-1 0 0 0,-1 0 0 0 0,1 0-1 0 0,-1 0 1 0 0,1 0 0 0 0,0 0 0 0 0,0 1 0 0 0,-1-1 0 0 0,1 0 0 0 0,0-1 0 0 0,0 1-1 0 0,0 0 1 0 0,0 0 0 0 0,0 0 0 0 0,0 0 0 0 0,0-1 0 0 0,1 1 0 0 0,-1-1 0 0 0,0 1-1 0 0,0-1 1 0 0,1 1 0 0 0,-1-1 0 0 0,0 0 0 0 0,0 1 0 0 0,1-1 0 0 0,-1 0 0 0 0,0 0-1 0 0,1 0 1 0 0,-1 0 0 0 0,0 0 0 0 0,1 0 0 0 0,-1 0 0 0 0,0-1 0 0 0,0 1 0 0 0,1 0-1 0 0,-1-1 1 0 0,0 1 0 0 0,0-1-13 0 0,50-19 345 0 0,-48 19-311 0 0,0-1 1 0 0,-1 1-1 0 0,1-1 0 0 0,-1 0 0 0 0,0 0 1 0 0,1 0-1 0 0,-1 0 0 0 0,0 0 1 0 0,0 0-1 0 0,0-1 0 0 0,-1 1 0 0 0,1-1 1 0 0,0 0-1 0 0,-1 1 0 0 0,0-1 0 0 0,1 0 1 0 0,-1 0-1 0 0,-1 0 0 0 0,1 0 1 0 0,0 0-1 0 0,-1 0 0 0 0,1 0 0 0 0,-1 0 1 0 0,0-1-35 0 0,0 4 8 0 0,0 0-83 0 0,-9 33-446 0 0,10-32 439 0 0,-1 0 1 0 0,0 1-1 0 0,0-1 1 0 0,1 0-1 0 0,-1 0 1 0 0,1 1-1 0 0,-1-1 1 0 0,1 0-1 0 0,-1 0 1 0 0,1 0-1 0 0,0 0 1 0 0,0 0-1 0 0,-1 0 1 0 0,1 0-1 0 0,0 0 1 0 0,0 0-1 0 0,0 0 0 0 0,0 0 1 0 0,0 0-1 0 0,0-1 1 0 0,0 1-1 0 0,1 0 1 0 0,-1-1-1 0 0,0 1 1 0 0,0-1-1 0 0,0 0 1 0 0,1 1-1 0 0,-1-1 1 0 0,0 0-1 0 0,1 1 1 0 0,-1-1 81 0 0,70-1-8708 0 0,-39-12 3246 0 0,-2-10 4178 0 0,-7-6 4205 0 0,-12-4 4234 0 0,-18 25-3440 0 0,-31 23-2741 0 0,-7 30-56 0 0,44-44-912 0 0,0 0 0 0 0,0 0 0 0 0,0 0 1 0 0,1 0-1 0 0,-1 0 0 0 0,0 1 0 0 0,1-1 0 0 0,-1 0 0 0 0,1 1 0 0 0,-1-1 0 0 0,1 0 0 0 0,-1 1 0 0 0,1-1 0 0 0,0 0 0 0 0,0 1 0 0 0,0-1 0 0 0,0 0 0 0 0,0 1 1 0 0,0-1-1 0 0,0 1 0 0 0,0-1 0 0 0,1 0 0 0 0,-1 1 0 0 0,0-1 0 0 0,1 0 0 0 0,-1 1 0 0 0,1-1 0 0 0,0 0 0 0 0,-1 0 0 0 0,1 1 0 0 0,0-1 0 0 0,0 0 1 0 0,-1 0-1 0 0,1 0 0 0 0,0 0 0 0 0,0 0 0 0 0,0 0 0 0 0,1 0 0 0 0,-1 0 0 0 0,0-1 0 0 0,0 1 0 0 0,0 0 0 0 0,2 0-6 0 0,2-1 65 0 0,0 0 0 0 0,1-1-1 0 0,-1 0 1 0 0,1 0-1 0 0,-1 0 1 0 0,0 0 0 0 0,0-1-1 0 0,0 0 1 0 0,0 0 0 0 0,0 0-1 0 0,0-1 1 0 0,0 1 0 0 0,-1-1-1 0 0,1 0 1 0 0,-1-1 0 0 0,0 1-1 0 0,0-1 1 0 0,0 0 0 0 0,0 0-1 0 0,-1 0 1 0 0,1 0 0 0 0,-1-1-1 0 0,0 0-64 0 0,4-5 3 0 0,0-1 0 0 0,0 0-1 0 0,-1 0 1 0 0,-1 0 0 0 0,0-1-1 0 0,0 0 1 0 0,-1 0 0 0 0,-1 0-1 0 0,0 0 1 0 0,0-1 0 0 0,-1 1-1 0 0,-1-1 1 0 0,0 0 0 0 0,-2-11-3 0 0,1 24-3 0 0,-1-1 1 0 0,0 1 0 0 0,0-1 0 0 0,1 1 0 0 0,-1-1 0 0 0,0 1 0 0 0,0 0 0 0 0,0 0 0 0 0,0-1 0 0 0,1 1 0 0 0,-1 0 0 0 0,0 0 0 0 0,0 0 0 0 0,0 0 0 0 0,0 0 0 0 0,0 0 0 0 0,0 0 0 0 0,0 0-1 0 0,0 0 1 0 0,1 1 0 0 0,-1-1 0 0 0,0 0 0 0 0,0 0 0 0 0,0 1 0 0 0,0-1 0 0 0,1 1 0 0 0,-1-1 0 0 0,0 1 0 0 0,0-1 0 0 0,1 1 0 0 0,-1-1 0 0 0,0 1 0 0 0,1 0 0 0 0,-1-1 0 0 0,1 1 0 0 0,-1 0-1 0 0,1-1 1 0 0,-1 1 0 0 0,1 0 0 0 0,-1 0 0 0 0,1 0 0 0 0,0-1 0 0 0,-1 1 0 0 0,1 0 0 0 0,0 0 0 0 0,0 0 0 0 0,-1 0 0 0 0,1 0 0 0 0,0 0 2 0 0,-1 0 30 0 0,-7 9-13 0 0,1 1 0 0 0,0 0 0 0 0,0 0 0 0 0,1 0 0 0 0,1 1 0 0 0,0-1 0 0 0,0 1 0 0 0,1 1 0 0 0,1-1 0 0 0,0 0 0 0 0,1 1 0 0 0,0 0 0 0 0,1-1 0 0 0,0 1 0 0 0,1 7-17 0 0,0-18 5 0 0,0 0 0 0 0,0-1 0 0 0,0 1 0 0 0,1 0 0 0 0,-1 0 0 0 0,1 0 0 0 0,-1 0 0 0 0,1 0 0 0 0,-1 0 0 0 0,1 0 0 0 0,0-1 0 0 0,0 1 0 0 0,0 0 0 0 0,0 0 0 0 0,0-1 0 0 0,1 1 0 0 0,-1-1 0 0 0,0 1 0 0 0,1-1 0 0 0,-1 0 0 0 0,1 0 0 0 0,-1 1 0 0 0,1-1 0 0 0,0 0 0 0 0,-1 0 0 0 0,1 0 0 0 0,0-1 0 0 0,0 1 0 0 0,0 0 0 0 0,0-1 0 0 0,-1 1 1 0 0,1-1-1 0 0,0 0 0 0 0,0 1 0 0 0,0-1 0 0 0,0 0 0 0 0,0 0 0 0 0,0 0 0 0 0,0-1 0 0 0,0 1 0 0 0,0 0 0 0 0,1-1-5 0 0,2 0 14 0 0,0 0 1 0 0,1-1 0 0 0,-1 0-1 0 0,0 0 1 0 0,0 0 0 0 0,0-1-1 0 0,0 1 1 0 0,0-1 0 0 0,-1 0-1 0 0,1-1 1 0 0,-1 1-1 0 0,0-1 1 0 0,0 0 0 0 0,2-3-15 0 0,24-68 210 0 0,-52 104-296 0 0,21-27 69 0 0,-1 0 0 0 0,1 0 0 0 0,0 0 0 0 0,0 0 1 0 0,0 0-1 0 0,0 0 0 0 0,1 1 0 0 0,-1-1 0 0 0,1 0 0 0 0,-1 1 1 0 0,1-1-1 0 0,0 1 0 0 0,0-1 0 0 0,0 0 0 0 0,0 1 1 0 0,0-1-1 0 0,0 0 0 0 0,1 1 0 0 0,-1-1 0 0 0,1 0 0 0 0,0 1 1 0 0,0-1-1 0 0,0 0 0 0 0,0 0 0 0 0,0 0 0 0 0,1 2 17 0 0,26 5-7805 0 0,-19-9-2148 0 0,-5-1 1459 0 0</inkml:trace>
  <inkml:trace contextRef="#ctx0" brushRef="#br1" timeOffset="140026.498">10038 2044 1968 0 0,'0'0'4297'0'0,"0"0"-3136"0"0,0 0-425 0 0,0 0-88 0 0,0 0-224 0 0,0 0-720 0 0,0 0-440 0 0,0 0-513 0 0,0 0-1343 0 0,0 0-1201 0 0,0 0 3225 0 0</inkml:trace>
  <inkml:trace contextRef="#ctx0" brushRef="#br1" timeOffset="140850.117">10128 2097 13947 0 0,'0'0'1887'0'0,"0"0"-131"0"0,0 0-63 0 0,0 0-232 0 0,0 0-368 0 0,0 0-348 0 0,0 0-297 0 0,0 0-146 0 0,0 0-29 0 0,0 0 19 0 0,0 0 82 0 0,0 0 14 0 0,0 0-51 0 0,-3 9-70 0 0,-49 131 921 0 0,57-152-1146 0 0,1 0 1 0 0,1 0-1 0 0,0 1 1 0 0,0 0-1 0 0,1 0 0 0 0,0 1 1 0 0,1 0-1 0 0,0 0 1 0 0,1 1-1 0 0,3-2-42 0 0,-13 11-1 0 0,0 0 1 0 0,0-1-1 0 0,1 1 0 0 0,-1 0 1 0 0,0 0-1 0 0,1 0 0 0 0,-1-1 0 0 0,0 1 1 0 0,0 0-1 0 0,1 0 0 0 0,-1 0 1 0 0,0 0-1 0 0,1 0 0 0 0,-1 0 0 0 0,0 0 1 0 0,1 0-1 0 0,-1 0 0 0 0,0 0 1 0 0,1 0-1 0 0,-1 0 0 0 0,0 0 1 0 0,1 0-1 0 0,-1 0 0 0 0,0 0 0 0 0,1 0 1 0 0,-1 0-1 0 0,0 1 0 0 0,1-1 1 0 0,-1 0-1 0 0,0 0 0 0 0,1 0 1 0 0,-1 0-1 0 0,0 1 0 0 0,0-1 0 0 0,1 0 1 0 0,-1 0-1 0 0,0 1 0 0 0,0-1 1 0 0,0 0-1 0 0,1 0 0 0 0,-1 1 0 0 0,0-1 1 0 0,0 0-1 0 0,0 1 0 0 0,0-1 1 0 0,1 0-1 0 0,-1 1 0 0 0,0-1 1 0 0,0 0-1 0 0,0 1 0 0 0,0-1 0 0 0,0 0 1 0 0,0 1-1 0 0,0-1 0 0 0,0 0 1 0 0,0 1-1 0 0,0-1 0 0 0,0 0 0 0 0,0 1 1 0 0,-1-1-1 0 0,1 0 0 0 0,0 1 1 0 0,0-1-1 0 0,0 0 0 0 0,0 1 1 0 0,0-1-1 0 0,-1 0 1 0 0,-5 40-65 0 0,3-17 44 0 0,3-21 24 0 0,0 0-1 0 0,0 0 1 0 0,0 0 0 0 0,0 0 0 0 0,0 0 0 0 0,0 0 0 0 0,1 0 0 0 0,-1 0 0 0 0,1 0 0 0 0,0 0-1 0 0,-1 0 1 0 0,1-1 0 0 0,0 1 0 0 0,0 0 0 0 0,0 0 0 0 0,1-1 0 0 0,-1 1 0 0 0,0 0 0 0 0,0-1-1 0 0,1 1 1 0 0,-1-1 0 0 0,1 0 0 0 0,0 0 0 0 0,-1 1 0 0 0,1-1 0 0 0,0 0 0 0 0,0 0-1 0 0,-1 0 1 0 0,1-1 0 0 0,0 1 0 0 0,0 0 0 0 0,0-1 0 0 0,0 1 0 0 0,0-1 0 0 0,0 0 0 0 0,0 0-1 0 0,0 1 1 0 0,0-1 0 0 0,0-1 0 0 0,0 1 0 0 0,0 0 0 0 0,0 0 0 0 0,2-1-3 0 0,2 1 5 0 0,0-1 0 0 0,0 1 0 0 0,0-1 0 0 0,1 0 0 0 0,-2-1 0 0 0,1 0 0 0 0,0 0 0 0 0,0 0 0 0 0,0 0 0 0 0,-1-1 0 0 0,0 0 0 0 0,1 0 0 0 0,-1 0 0 0 0,0-1 0 0 0,0 0 0 0 0,-1 0 0 0 0,1 0 0 0 0,-1 0 0 0 0,0-1 0 0 0,0 0 0 0 0,0 0 0 0 0,-1 0 0 0 0,0 0 0 0 0,0 0 0 0 0,0-1 0 0 0,-1 0 0 0 0,1 1 0 0 0,-1-1 0 0 0,0-2-5 0 0,-2 7-1 0 0,0 0 0 0 0,0 1 0 0 0,1-1 0 0 0,-1 1 0 0 0,0-1 0 0 0,0 0 0 0 0,0 1 0 0 0,0-1 0 0 0,-1 0 0 0 0,1 1 0 0 0,0-1 0 0 0,0 0 0 0 0,0 1 0 0 0,0-1 0 0 0,-1 1 0 0 0,1-1 0 0 0,0 1 0 0 0,-1-1 0 0 0,1 0 0 0 0,0 1 0 0 0,-1-1 0 0 0,1 1 0 0 0,-1-1 0 0 0,1 1 0 0 0,0 0 0 0 0,-1-1 0 0 0,1 1 0 0 0,-1-1 0 0 0,0 1 0 0 0,1 0 0 0 0,-1-1 0 0 0,1 1 0 0 0,-1 0 0 0 0,1 0 0 0 0,-1 0 0 0 0,0-1 0 0 0,1 1 0 0 0,-1 0 0 0 0,0 0 0 0 0,1 0 0 0 0,-1 0 0 0 0,0 0 0 0 0,1 0 0 0 0,-1 0 0 0 0,1 0 0 0 0,-1 0 0 0 0,0 0 0 0 0,1 1 0 0 0,-1-1 0 0 0,0 0 0 0 0,1 0 0 0 0,-1 1 0 0 0,1-1 0 0 0,-1 0 0 0 0,1 0 0 0 0,-1 1 0 0 0,1-1 0 0 0,-1 1 0 0 0,1-1 0 0 0,-1 1 1 0 0,-39 18-59 0 0,5 22-25 0 0,34-40 79 0 0,1 0 1 0 0,0 0-1 0 0,-1 0 0 0 0,1 0 1 0 0,0-1-1 0 0,-1 1 0 0 0,1 0 1 0 0,0 0-1 0 0,0 0 0 0 0,0 0 1 0 0,0 0-1 0 0,0 0 1 0 0,0 0-1 0 0,0 0 0 0 0,0-1 1 0 0,0 1-1 0 0,1 0 0 0 0,-1 0 1 0 0,0 0-1 0 0,0 0 1 0 0,1 0-1 0 0,-1-1 0 0 0,1 1 1 0 0,-1 0-1 0 0,1 0 0 0 0,-1 0 1 0 0,1-1-1 0 0,-1 1 0 0 0,1 0 1 0 0,0-1-1 0 0,-1 1 1 0 0,1-1-1 0 0,0 1 0 0 0,-1-1 1 0 0,1 1-1 0 0,0-1 0 0 0,0 1 1 0 0,0-1-1 0 0,-1 0 0 0 0,1 1 1 0 0,0-1-1 0 0,0 0 1 0 0,0 0-1 0 0,0 1 0 0 0,0-1 1 0 0,0 0-1 0 0,0 0 0 0 0,-1 0 1 0 0,1 0-1 0 0,0 0 1 0 0,0 0-1 0 0,0-1 0 0 0,0 1 1 0 0,0 0-1 0 0,0 0 0 0 0,0-1 5 0 0,3 0 8 0 0,-1 0-1 0 0,1-1 1 0 0,-1 1 0 0 0,0-1-1 0 0,0 0 1 0 0,1 0-1 0 0,-1 0 1 0 0,0 0-1 0 0,-1 0 1 0 0,1-1 0 0 0,0 0-1 0 0,-1 1 1 0 0,1-1-1 0 0,-1 0 1 0 0,0 0-1 0 0,0 0 1 0 0,0 0 0 0 0,0-1-1 0 0,-1 1 1 0 0,1 0-1 0 0,-1-1 1 0 0,0 1-1 0 0,0-1 1 0 0,0 0 0 0 0,0 1-1 0 0,-1-1 1 0 0,1 0-1 0 0,-1-1-7 0 0,-14 55-147 0 0,7-28 168 0 0,0 1 0 0 0,2 1-1 0 0,1-1 1 0 0,0 1 0 0 0,2 0 0 0 0,1 2-21 0 0,2-24 8 0 0,-1-1 0 0 0,1 1 0 0 0,-1 0 0 0 0,0 0 0 0 0,1 0 0 0 0,-1 0 0 0 0,0 0 0 0 0,0 0 0 0 0,0 0 0 0 0,-1 0 0 0 0,1 0 0 0 0,0 0 0 0 0,-1 0 0 0 0,1 0 0 0 0,-1 0 0 0 0,0 0 0 0 0,0 0 0 0 0,1-1 0 0 0,-1 1 0 0 0,0 0 0 0 0,-1 0 0 0 0,1-1 0 0 0,0 1 0 0 0,0-1 0 0 0,-1 1 0 0 0,1-1 0 0 0,-1 0 0 0 0,1 1 0 0 0,-1-1 0 0 0,1 0 0 0 0,-1 0 0 0 0,0 0 0 0 0,0 0 0 0 0,0 0 0 0 0,1-1 0 0 0,-1 1 0 0 0,0-1 0 0 0,0 1 0 0 0,0-1 0 0 0,0 1 0 0 0,0-1 0 0 0,0 0 0 0 0,0 0 0 0 0,0 0 0 0 0,0 0 0 0 0,-1-1-8 0 0,0 2-9 0 0,0-2 0 0 0,0 1 0 0 0,0 0 0 0 0,0 0 0 0 0,0-1 0 0 0,0 0 0 0 0,0 1 0 0 0,0-1 0 0 0,1 0 0 0 0,-1 0 0 0 0,0-1 0 0 0,1 1 0 0 0,-1-1 0 0 0,1 1 0 0 0,-1-1 0 0 0,1 0 0 0 0,0 0 0 0 0,0 0 0 0 0,0 0 0 0 0,0 0 0 0 0,0 0 0 0 0,0-1 0 0 0,0 1 0 0 0,1-1 0 0 0,-1 1 1 0 0,1-1-1 0 0,0 1 0 0 0,0-1 0 0 0,0 0 0 0 0,0 0 0 0 0,0 0 0 0 0,1 1 0 0 0,-1-1 0 0 0,1 0 0 0 0,0 0 0 0 0,-1 0 0 0 0,1 0 0 0 0,1 0 0 0 0,-1 0 0 0 0,0 0 0 0 0,1 0 0 0 0,0 0 0 0 0,-1 0 0 0 0,1 1 0 0 0,0-1 0 0 0,0 0 0 0 0,1 1 0 0 0,-1-1 0 0 0,1 0 0 0 0,-1 1 0 0 0,1 0 0 0 0,0-1 0 0 0,0 1 0 0 0,0 0 0 0 0,1-1 9 0 0,56-34-3595 0 0,-44 33-1710 0 0,-1 3-4125 0 0,-10 1 1148 0 0</inkml:trace>
  <inkml:trace contextRef="#ctx0" brushRef="#br1" timeOffset="141464.362">9392 2556 776 0 0,'0'0'1498'0'0,"0"0"-58"0"0,0 0 268 0 0,0 0 245 0 0,0 0 143 0 0,0 0-58 0 0,0 0-219 0 0,0 0-196 0 0,0 0-235 0 0,0 0-183 0 0,0 0-100 0 0,0 0-94 0 0,0 0-67 0 0,1-6-97 0 0,3-16-131 0 0,-40 13 1630 0 0,30 10-2256 0 0,0 1-1 0 0,0 0 1 0 0,0 0 0 0 0,0 0-1 0 0,1 0 1 0 0,-1 1-1 0 0,1 0 1 0 0,0 0-1 0 0,0 1 1 0 0,0-1-1 0 0,0 1 1 0 0,0 0 0 0 0,1 1-1 0 0,0-1 1 0 0,-1 1-1 0 0,2 0 1 0 0,-1 0-1 0 0,1 0 1 0 0,-1 0 0 0 0,2 0-1 0 0,-1 1 1 0 0,0 0-1 0 0,1-1 1 0 0,0 1-1 0 0,1 0 1 0 0,-1 0 0 0 0,1 0-1 0 0,0 0 1 0 0,0 0-1 0 0,1 1 1 0 0,0 4-90 0 0,1-8 27 0 0,1 1 0 0 0,-1-1 0 0 0,1 0 0 0 0,0 0 1 0 0,0 0-1 0 0,0 0 0 0 0,0-1 0 0 0,1 1 0 0 0,-1 0 0 0 0,1-1 1 0 0,-1 0-1 0 0,1 1 0 0 0,0-1 0 0 0,0 0 0 0 0,0-1 0 0 0,0 1 1 0 0,0 0-1 0 0,1-1 0 0 0,-1 0 0 0 0,0 0 0 0 0,1 0 0 0 0,-1 0 1 0 0,1 0-1 0 0,-1-1 0 0 0,1 1 0 0 0,0-1-27 0 0,94-5-2193 0 0,-78-2-1604 0 0,-14 4-135 0 0,0-1-3325 0 0,-3 2-3560 0 0</inkml:trace>
  <inkml:trace contextRef="#ctx0" brushRef="#br1" timeOffset="142513.231">9598 2656 7778 0 0,'0'0'1387'0'0,"0"0"-288"0"0,0 0 82 0 0,0 0 325 0 0,0 0 59 0 0,0 0-164 0 0,0 0-278 0 0,0 0-315 0 0,0 0-188 0 0,0 0-104 0 0,0 0-72 0 0,0 0-48 0 0,0 0-30 0 0,6-9-36 0 0,18-27-32 0 0,-24 35-256 0 0,0-1 1 0 0,1 1-1 0 0,-1 0 0 0 0,0-1 1 0 0,0 1-1 0 0,0 0 0 0 0,0-1 1 0 0,0 1-1 0 0,0 0 0 0 0,-1-1 1 0 0,1 1-1 0 0,0 0 1 0 0,-1-1-1 0 0,1 1 0 0 0,-1 0 1 0 0,1 0-1 0 0,-1-1 0 0 0,0 1 1 0 0,1 0-1 0 0,-1 0 1 0 0,0 0-1 0 0,0 0 0 0 0,0 0 1 0 0,0 0-1 0 0,0 0 0 0 0,0 0 1 0 0,0 0-1 0 0,0 0 0 0 0,0 1 1 0 0,0-1-1 0 0,0 0 1 0 0,-1 1-1 0 0,1-1 0 0 0,0 1 1 0 0,0-1-1 0 0,-1 1 0 0 0,1 0 1 0 0,0-1-1 0 0,-2 1-42 0 0,-3-1 86 0 0,0 1 1 0 0,-1 0-1 0 0,1 0 0 0 0,0 0 1 0 0,0 1-1 0 0,-1 0 0 0 0,1 0 1 0 0,0 1-1 0 0,0-1 0 0 0,0 1 1 0 0,0 1-1 0 0,1-1 0 0 0,-1 1 1 0 0,1 0-1 0 0,-1 0 0 0 0,1 1 0 0 0,-1 0-86 0 0,3-2 13 0 0,0 0-1 0 0,1 0 1 0 0,-1 0-1 0 0,1 1 0 0 0,-1-1 1 0 0,1 1-1 0 0,0 0 1 0 0,0-1-1 0 0,0 1 0 0 0,0 0 1 0 0,1 0-1 0 0,-1 0 0 0 0,1 1 1 0 0,-1-1-1 0 0,1 0 1 0 0,0 0-1 0 0,1 1 0 0 0,-1-1 1 0 0,1 0-1 0 0,-1 2-12 0 0,3-3 14 0 0,-1 0-1 0 0,1 0 1 0 0,-1 0-1 0 0,1-1 0 0 0,0 1 1 0 0,0 0-1 0 0,0-1 1 0 0,0 1-1 0 0,0-1 1 0 0,1 0-1 0 0,-1 1 1 0 0,0-1-1 0 0,0 0 1 0 0,1 0-1 0 0,-1-1 0 0 0,1 1 1 0 0,-1 0-1 0 0,1-1 1 0 0,-1 0-1 0 0,1 1 1 0 0,-1-1-1 0 0,1 0 1 0 0,0 0-1 0 0,-1-1 1 0 0,1 1-1 0 0,-1 0 0 0 0,1-1 1 0 0,-1 0-1 0 0,0 1 1 0 0,1-1-1 0 0,-1 0 1 0 0,1 0-1 0 0,-1 0 1 0 0,2-2-14 0 0,0 0-41 0 0,1 0 1 0 0,-1-1-1 0 0,0 0 1 0 0,0 1-1 0 0,-1-2 0 0 0,1 1 1 0 0,-1 0-1 0 0,0-1 1 0 0,0 1-1 0 0,0-1 1 0 0,-1 0-1 0 0,1 0 1 0 0,0-3 40 0 0,-3 11-85 0 0,0-1 1 0 0,0 1 0 0 0,1-1-1 0 0,-1 1 1 0 0,1-1-1 0 0,-1 0 1 0 0,1 1-1 0 0,0-1 1 0 0,0 0 0 0 0,0 1-1 0 0,0-1 1 0 0,1 0-1 0 0,-1 0 1 0 0,0 0-1 0 0,1 0 1 0 0,0 0 0 0 0,-1 0-1 0 0,1 0 1 0 0,0-1-1 0 0,0 1 1 0 0,0 0-1 0 0,0-1 1 0 0,0 0 0 0 0,0 1-1 0 0,1-1 1 0 0,-1 0-1 0 0,0 0 1 0 0,1-1-1 0 0,-1 1 1 0 0,0 0 0 0 0,1-1-1 0 0,-1 1 1 0 0,1-1-1 0 0,-1 0 1 0 0,1 0-1 0 0,-1 0 1 0 0,1 0 0 0 0,-1 0-1 0 0,1 0 1 0 0,-1-1-1 0 0,1 1 1 0 0,-1-1-1 0 0,1 0 1 0 0,-1 0 0 0 0,0 0-1 0 0,1 0 85 0 0,0 0-123 0 0,0 0 1 0 0,0 0-1 0 0,0 0 0 0 0,0-1 1 0 0,0 1-1 0 0,-1-1 0 0 0,1 0 1 0 0,0 0-1 0 0,-1 0 0 0 0,1 0 1 0 0,-1 0-1 0 0,0 0 0 0 0,0-1 0 0 0,0 1 1 0 0,0-1-1 0 0,0 0 0 0 0,0 1 1 0 0,-1-1-1 0 0,1 0 0 0 0,-1 0 1 0 0,0 0-1 0 0,0 0 0 0 0,0 0 1 0 0,0-1 122 0 0,22-125 3853 0 0,-31 176-37 0 0,-20 137-1739 0 0,10-128-3495 0 0,16-84-7086 0 0,4-14 2941 0 0,6 3 4334 0 0,-7 34 1582 0 0,1 1 0 0 0,0-1 0 0 0,0 1-1 0 0,0-1 1 0 0,0 1 0 0 0,1 0 0 0 0,-1 0 0 0 0,1 0 0 0 0,0 0 0 0 0,1 0 0 0 0,-1 1-1 0 0,0 0 1 0 0,1-1 0 0 0,0 1 0 0 0,0 0 0 0 0,0 1 0 0 0,0-1 0 0 0,0 1-1 0 0,1 0 1 0 0,-1 0 0 0 0,0 0 0 0 0,1 0 0 0 0,4 0-353 0 0,63 0 3003 0 0,-72 4-2943 0 0,0 0 0 0 0,0 0 0 0 0,0 0 0 0 0,0 0 0 0 0,-1 0 0 0 0,1 0 0 0 0,-1 0 0 0 0,1 0 0 0 0,-1-1 0 0 0,0 1 0 0 0,1 0 0 0 0,-1 0 1 0 0,0-1-1 0 0,0 1 0 0 0,0 0 0 0 0,0-1 0 0 0,-1 1 0 0 0,1-1 0 0 0,0 1 0 0 0,-1-1 0 0 0,1 0 0 0 0,-1 0 0 0 0,1 1 0 0 0,-1-1 0 0 0,0 0 0 0 0,1 0 0 0 0,-1-1 0 0 0,0 1 0 0 0,-1 0-60 0 0,2 0 9 0 0,-65 47-965 0 0,84-44-16031 0 0,-14-4 11741 0 0</inkml:trace>
  <inkml:trace contextRef="#ctx0" brushRef="#br1" timeOffset="142893.003">10015 2598 3553 0 0,'0'0'2540'0'0,"0"0"-367"0"0,0 0-203 0 0,0 0-5 0 0,0 0-55 0 0,0 0-182 0 0,0 0-309 0 0,0 0-264 0 0,0 0-227 0 0,0 0-178 0 0,0 0-121 0 0,-11-6-118 0 0,-31-15-112 0 0,-3 29 615 0 0,39-4-825 0 0,6-4-185 0 0,-4 2 41 0 0,1-1 0 0 0,0 1 0 0 0,0-1 0 0 0,0 1 1 0 0,0 0-1 0 0,0 0 0 0 0,0 1 0 0 0,0-1 0 0 0,0 0 0 0 0,1 1 0 0 0,0 0 0 0 0,-1 0 0 0 0,1 0 0 0 0,0 0 0 0 0,0 0 0 0 0,1 0 0 0 0,-1 0 0 0 0,0 0 0 0 0,1 1 0 0 0,0 0-45 0 0,2-3 16 0 0,1 0-1 0 0,0 1 1 0 0,0-1-1 0 0,0 0 1 0 0,0 0-1 0 0,0 0 0 0 0,0-1 1 0 0,0 1-1 0 0,0 0 1 0 0,0-1-1 0 0,1 0 1 0 0,-1 1-1 0 0,0-1 0 0 0,0 0 1 0 0,0 0-1 0 0,0 0 1 0 0,1 0-1 0 0,-1 0 1 0 0,0-1-1 0 0,0 1 0 0 0,2-1-15 0 0,0 0 11 0 0,-1 1 0 0 0,0-1 0 0 0,0 1-1 0 0,0-1 1 0 0,0 0 0 0 0,1 0 0 0 0,-1 0-1 0 0,0 0 1 0 0,0-1 0 0 0,-1 1-1 0 0,1-1 1 0 0,0 0 0 0 0,-1 0 0 0 0,1 0-1 0 0,-1 0 1 0 0,1 0 0 0 0,-1 0-1 0 0,0-1 1 0 0,0 1 0 0 0,0-1 0 0 0,0 0-1 0 0,0 1 1 0 0,-1-1 0 0 0,1 0-1 0 0,-1 0 1 0 0,0 0 0 0 0,1-3-11 0 0,-2 6 21 0 0,0 0-46 0 0,0 25-446 0 0,0-24 350 0 0,0 0 0 0 0,0 0-1 0 0,0 0 1 0 0,0 0 0 0 0,1 1 0 0 0,-1-1-1 0 0,0 0 1 0 0,1 0 0 0 0,-1 0 0 0 0,1 0-1 0 0,0 0 1 0 0,-1 0 0 0 0,1 0 0 0 0,0 0-1 0 0,0 0 1 0 0,-1 0 0 0 0,1 0 0 0 0,0 0-1 0 0,0-1 1 0 0,0 1 0 0 0,0 0 0 0 0,0-1-1 0 0,0 1 1 0 0,0-1 0 0 0,0 1 0 0 0,0-1-1 0 0,0 1 1 0 0,1-1 0 0 0,-1 0 0 0 0,0 1-1 0 0,1-1 122 0 0,12 2-6451 0 0,-1-3-6446 0 0,-12 1 12127 0 0</inkml:trace>
  <inkml:trace contextRef="#ctx0" brushRef="#br1" timeOffset="143367.015">10064 2524 0 0 0,'0'0'2839'0'0,"4"-10"386"0"0,11-33 53 0 0,-8 30 6211 0 0,-6 22-6910 0 0,-4 17-1551 0 0,-23 109 1251 0 0,51-182-1844 0 0,-23 45-444 0 0,0-1-1 0 0,1 0 1 0 0,-1 1-1 0 0,1 0 1 0 0,-1-1 0 0 0,1 1-1 0 0,0 0 1 0 0,0 0 0 0 0,0 1-1 0 0,0-1 1 0 0,0 1-1 0 0,0-1 1 0 0,0 1 0 0 0,1 0-1 0 0,-1 0 1 0 0,0 0-1 0 0,1 1 1 0 0,-1-1 0 0 0,1 1-1 0 0,-1 0 1 0 0,1 0-1 0 0,-1 0 1 0 0,1 0 0 0 0,0 1 9 0 0,-3 1 21 0 0,0 0 1 0 0,0 0-1 0 0,0 0 1 0 0,0 0-1 0 0,0 1 1 0 0,0-1 0 0 0,0 0-1 0 0,-1 0 1 0 0,1 1-1 0 0,-1-1 1 0 0,0 1-1 0 0,1-1 1 0 0,-1 0-1 0 0,0 1 1 0 0,-1-1 0 0 0,1 0-1 0 0,0 1 1 0 0,-1-1-1 0 0,1 1 1 0 0,-1-1-1 0 0,0 0 1 0 0,0 0-1 0 0,1 1 1 0 0,-2-1 0 0 0,1 0-1 0 0,0 0 1 0 0,0 0-1 0 0,-1 0 1 0 0,1 0-1 0 0,-1-1 1 0 0,1 1-1 0 0,-1 0 1 0 0,0-1-1 0 0,0 1 1 0 0,0-1 0 0 0,0 1-1 0 0,0-1-21 0 0,-69 28-563 0 0,103-51-7542 0 0,-1 1-5980 0 0,-25 17 11114 0 0</inkml:trace>
  <inkml:trace contextRef="#ctx0" brushRef="#br1" timeOffset="143615.172">10223 2559 4681 0 0,'0'0'3406'0'0,"0"0"-915"0"0,0 0-533 0 0,0 0-211 0 0,0 0-52 0 0,0 0-119 0 0,0 0-247 0 0,0 0-218 0 0,0 0-201 0 0,0 0-165 0 0,0 0-143 0 0,0 0-171 0 0,0 0-125 0 0,-3 9-105 0 0,-9 44-25 0 0,17-32-1436 0 0,-2-18-3078 0 0,0 0-3872 0 0,-2-2-1347 0 0</inkml:trace>
  <inkml:trace contextRef="#ctx0" brushRef="#br1" timeOffset="143788.06">10262 2461 8138 0 0,'0'0'872'0'0,"0"0"-464"0"0,0 0-384 0 0,0 0-328 0 0,0 0-88 0 0,0 0-104 0 0,0 0 40 0 0,0 0-16 0 0,0 0-1209 0 0,0 0-1559 0 0,0 0 839 0 0</inkml:trace>
  <inkml:trace contextRef="#ctx0" brushRef="#br1" timeOffset="144650.041">10364 2449 8562 0 0,'0'0'2438'0'0,"0"0"-206"0"0,0 0-87 0 0,0 0-169 0 0,0 0-285 0 0,0 0-216 0 0,0 0-331 0 0,0 0-356 0 0,0 0-309 0 0,0 0-253 0 0,0 0-50 0 0,0 0 29 0 0,0 0 34 0 0,-1 5 38 0 0,-27 159 1418 0 0,63-173-1521 0 0,32-61-589 0 0,-68 72 422 0 0,-1-1 1 0 0,1 1-1 0 0,0 0 0 0 0,1 0 1 0 0,-1 0-1 0 0,0 0 0 0 0,0 0 1 0 0,1 0-1 0 0,-1 0 0 0 0,1 0 1 0 0,0 0-1 0 0,0 1 1 0 0,-1-1-1 0 0,1 0 0 0 0,1 0 1 0 0,-1 0-1 0 0,0 0 0 0 0,0 0 1 0 0,1 0-1 0 0,-1 0 0 0 0,1 0 1 0 0,0 0-1 0 0,0 0 1 0 0,-1 0-1 0 0,1 0 0 0 0,1 0 1 0 0,-1 0-1 0 0,0 0 0 0 0,0-1 1 0 0,1 1-1 0 0,-1 0 1 0 0,1-1-1 0 0,-1 0 0 0 0,1 1 1 0 0,-1-1-1 0 0,1 0 0 0 0,0 1 1 0 0,0-1-1 0 0,0 0 0 0 0,0-1 1 0 0,0 1-1 0 0,0 0-7 0 0,4-3-3 0 0,-1 0 0 0 0,0 0 0 0 0,0-1 0 0 0,0 0 0 0 0,-1 0-1 0 0,1 0 1 0 0,-1 0 0 0 0,1-1 0 0 0,-1 0 0 0 0,0 0 0 0 0,0 0 0 0 0,-1 0 0 0 0,1-1 0 0 0,-1 1-1 0 0,0-1 1 0 0,0 0 0 0 0,-1 0 0 0 0,0 0 0 0 0,1 0 0 0 0,-2 0 0 0 0,1-1 0 0 0,0 1 0 0 0,-1-1-1 0 0,0 1 1 0 0,-1-1 0 0 0,1 1 0 0 0,-1-2 3 0 0,4-7-93 0 0,0-15 116 0 0,-4 28-22 0 0,0 1 0 0 0,0 0-1 0 0,0-1 1 0 0,0 1 0 0 0,0-1-1 0 0,-1 1 1 0 0,1 0 0 0 0,0-1-1 0 0,0 1 1 0 0,0 0 0 0 0,-1-1-1 0 0,1 1 1 0 0,0 0 0 0 0,0 0-1 0 0,-1-1 1 0 0,1 1 0 0 0,0 0 0 0 0,-1 0-1 0 0,1-1 1 0 0,0 1 0 0 0,-1 0-1 0 0,1 0 1 0 0,0 0 0 0 0,-1 0-1 0 0,1 0 1 0 0,0-1 0 0 0,-1 1-1 0 0,1 0 1 0 0,-1 0 0 0 0,1 0-1 0 0,0 0 1 0 0,-1 0 0 0 0,1 0-1 0 0,-1 0 1 0 0,1 0 0 0 0,0 0-1 0 0,-1 1 1 0 0,1-1 0 0 0,0 0-1 0 0,-1 0 1 0 0,1 0 0 0 0,0 0-1 0 0,-1 0 1 0 0,1 1 0 0 0,0-1-1 0 0,-1 0 1 0 0,1 0 0 0 0,0 1-1 0 0,-1-1 1 0 0,1 0 0 0 0,0 0-1 0 0,0 1 1 0 0,-1-1 0 0 0,1 0-1 0 0,0 1 1 0 0,0-1 0 0 0,0 0-1 0 0,-1 1 1 0 0,1-1 0 0 0,0 0-1 0 0,0 1 1 0 0,0-1 0 0 0,0 0-1 0 0,0 1 1 0 0,0-1 0 0 0,0 1-1 0 0,0-1 1 0 0,0 0 0 0 0,0 1-1 0 0,0-1 0 0 0,-50 78 62 0 0,49-76-57 0 0,0 1 0 0 0,0-1 0 0 0,0 0 0 0 0,0 1 0 0 0,0-1 0 0 0,1 1 0 0 0,-1-1 0 0 0,1 1 0 0 0,-1-1 0 0 0,1 1 0 0 0,0-1 0 0 0,0 1 0 0 0,1-1 0 0 0,-1 1 0 0 0,0-1 0 0 0,1 1 0 0 0,-1-1 0 0 0,1 1 0 0 0,0-1 0 0 0,0 1 0 0 0,0-1 0 0 0,0 0 0 0 0,0 1 0 0 0,1-1 0 0 0,-1 0 1 0 0,1 0-1 0 0,-1 0 0 0 0,1 0 0 0 0,0 0 0 0 0,0-1 0 0 0,0 1 0 0 0,0 0 0 0 0,0-1 0 0 0,0 1-5 0 0,0-2 5 0 0,0 1 1 0 0,0-1 0 0 0,0 0 0 0 0,1 0-1 0 0,-1 0 1 0 0,0 0 0 0 0,0 0 0 0 0,0 0-1 0 0,0 0 1 0 0,0-1 0 0 0,0 1 0 0 0,0-1-1 0 0,0 0 1 0 0,0 1 0 0 0,-1-1 0 0 0,1 0-1 0 0,0 0 1 0 0,0 0 0 0 0,0 0 0 0 0,-1-1 0 0 0,1 1-1 0 0,-1 0 1 0 0,1-1 0 0 0,-1 1 0 0 0,0-1-1 0 0,1 1 1 0 0,-1-1 0 0 0,0 0 0 0 0,0 0-1 0 0,0 1 1 0 0,0-1 0 0 0,0 0 0 0 0,0 0-1 0 0,-1 0 1 0 0,1 0 0 0 0,-1 0 0 0 0,1 0-1 0 0,-1 0 1 0 0,0 0 0 0 0,0 0-6 0 0,5-10-60 0 0,-5 14 49 0 0,-1 0-1 0 0,1 0 1 0 0,-1 0-1 0 0,1 0 1 0 0,0 0-1 0 0,0 0 1 0 0,0 0-1 0 0,0 0 1 0 0,0 0 0 0 0,0 0-1 0 0,1 0 1 0 0,-1 0-1 0 0,0 0 1 0 0,1-1-1 0 0,0 1 1 0 0,-1 0-1 0 0,1 0 1 0 0,0 0-1 0 0,0-1 1 0 0,0 1-1 0 0,0 0 1 0 0,0-1-1 0 0,1 1 1 0 0,-1-1 0 0 0,0 1-1 0 0,1-1 1 0 0,-1 0-1 0 0,1 1 1 0 0,-1-1-1 0 0,1 0 1 0 0,0 0-1 0 0,-1 0 1 0 0,1 0-1 0 0,0-1 1 0 0,0 1 11 0 0,-1 0 4 0 0,1-2 4 0 0,0 1-1 0 0,0 0 1 0 0,0 0 0 0 0,0 1 0 0 0,0-1-1 0 0,0 0 1 0 0,0 1 0 0 0,0-1 0 0 0,0 1 0 0 0,0-1-1 0 0,0 1 1 0 0,0 0 0 0 0,0 0 0 0 0,-1 0-1 0 0,1 0 1 0 0,0 0 0 0 0,-1 0 0 0 0,1 1-1 0 0,-1-1 1 0 0,1 1 0 0 0,-1-1 0 0 0,0 1 0 0 0,1-1-1 0 0,-1 1 1 0 0,0 0 0 0 0,0-1 0 0 0,0 1-1 0 0,0 0 1 0 0,-1 0 0 0 0,1 0 0 0 0,0 0-1 0 0,-1 0 1 0 0,1 0 0 0 0,-1 0 0 0 0,0 0 0 0 0,1 0-1 0 0,-1 0 1 0 0,0 0 0 0 0,0 0 0 0 0,-1 0-1 0 0,1 0 1 0 0,0 0 0 0 0,-1 0 0 0 0,1 0-1 0 0,-1-1 1 0 0,0 2-8 0 0,0-1 20 0 0,0 1 0 0 0,0 0-1 0 0,0-1 1 0 0,0 1 0 0 0,-1-1-1 0 0,1 0 1 0 0,-1 1 0 0 0,0-1-1 0 0,0 0 1 0 0,0 0 0 0 0,0 0-1 0 0,0 0 1 0 0,0-1 0 0 0,0 1-1 0 0,-1 0 1 0 0,1-1 0 0 0,-1 0-1 0 0,1 1 1 0 0,-1-1 0 0 0,0 0-1 0 0,1 0 1 0 0,-1 0 0 0 0,0-1-1 0 0,-1 1-19 0 0,-5-8-2456 0 0,-5-28-11698 0 0,13 30 11714 0 0,0 1-5054 0 0</inkml:trace>
  <inkml:trace contextRef="#ctx0" brushRef="#br1" timeOffset="144896.377">10584 2472 10906 0 0,'0'0'1873'0'0,"0"0"-457"0"0,0 0-288 0 0,0 0-31 0 0,0 0-113 0 0,0 0-32 0 0,0 0-176 0 0,0 0-184 0 0,0 0-256 0 0,0 0-184 0 0,71-30-192 0 0,-61 28-320 0 0,-1 2-528 0 0,-1 0-888 0 0,-2 0-2081 0 0,-3 0-2160 0 0,-1 0-1257 0 0</inkml:trace>
  <inkml:trace contextRef="#ctx0" brushRef="#br1" timeOffset="145048.302">10367 2379 12107 0 0,'0'0'6105'0'0,"0"0"-5625"0"0,0 0-208 0 0,0 0-48 0 0,0 0-88 0 0,0 0-88 0 0,0 0-496 0 0,0 0-536 0 0,0 0-905 0 0,0 0-3032 0 0,0 0-6153 0 0</inkml:trace>
  <inkml:trace contextRef="#ctx0" brushRef="#br1" timeOffset="145846.164">8978 3111 7001 0 0,'0'0'2458'0'0,"0"0"-979"0"0,0 0-152 0 0,0 0 284 0 0,0 0 170 0 0,0 0 3 0 0,0 0-216 0 0,0 0-287 0 0,0 0-269 0 0,0 0-269 0 0,0 0-238 0 0,-6-10 11 0 0,42-9 347 0 0,75-12 535 0 0,-121 63-693 0 0,-6-9-399 0 0,12-20-277 0 0,1 1-1 0 0,-1 0 1 0 0,1 0 0 0 0,0 0-1 0 0,1 0 1 0 0,-1 0 0 0 0,1 1-1 0 0,0-1 1 0 0,0 1 0 0 0,0 0 0 0 0,1 0-1 0 0,-1 0 1 0 0,1-1 0 0 0,0 1-1 0 0,1 0 1 0 0,-1 0 0 0 0,1 3-29 0 0,24 9-1220 0 0,-12-16-1792 0 0,-2-1-3519 0 0,-7 0 2936 0 0,2 0-7585 0 0</inkml:trace>
  <inkml:trace contextRef="#ctx0" brushRef="#br1" timeOffset="146098.205">9162 2973 14211 0 0,'0'0'704'0'0,"0"0"-248"0"0,0 0-208 0 0,0 0-32 0 0,0 0-280 0 0,0 0-392 0 0,0 0-64 0 0,0 0-48 0 0,0 0 64 0 0,0 0-88 0 0,0 0-1153 0 0,0 0-2359 0 0,0 0-3178 0 0</inkml:trace>
  <inkml:trace contextRef="#ctx0" brushRef="#br1" timeOffset="146367.18">9320 3078 11418 0 0,'0'0'1047'0'0,"0"0"-113"0"0,0 0 79 0 0,0 0 154 0 0,0 0 20 0 0,0 0-80 0 0,0 0-164 0 0,0 0-240 0 0,0 0-219 0 0,0 0-157 0 0,0 0-98 0 0,0 0-4 0 0,-11-5 33 0 0,-36-15 71 0 0,45 19-301 0 0,1 0-1 0 0,-1 0 1 0 0,0 0-1 0 0,1 0 1 0 0,-1 0-1 0 0,0 1 1 0 0,0-1-1 0 0,0 1 1 0 0,0-1-1 0 0,0 1 0 0 0,1 0 1 0 0,-1 0-1 0 0,0-1 1 0 0,0 1-1 0 0,0 1 1 0 0,0-1-1 0 0,0 0 1 0 0,0 0-1 0 0,0 1 1 0 0,0-1-1 0 0,0 1 1 0 0,1 0-1 0 0,-1-1 1 0 0,0 1-1 0 0,0 0 1 0 0,1 0-1 0 0,-1 0 1 0 0,1 0-1 0 0,-1 0 1 0 0,1 1-1 0 0,-1-1 1 0 0,1 0-1 0 0,-1 1 0 0 0,1-1 1 0 0,0 1-1 0 0,0-1 1 0 0,0 1-1 0 0,0 0 1 0 0,0 0-1 0 0,0-1 1 0 0,1 1-1 0 0,-1 0 1 0 0,0 0-1 0 0,1 0 1 0 0,-1 0-1 0 0,1-1 1 0 0,0 1-1 0 0,0 0 1 0 0,0 0-1 0 0,0 0 1 0 0,0 0-1 0 0,0 0 1 0 0,0 0-1 0 0,1 0 1 0 0,-1 0-1 0 0,1 0 0 0 0,-1-1 1 0 0,1 1-1 0 0,0 0 1 0 0,-1 0-1 0 0,1 0 1 0 0,0-1-1 0 0,1 2-27 0 0,68 78-33 0 0,-71-79 65 0 0,0-1 1 0 0,0 1-1 0 0,0-1 1 0 0,-1 1-1 0 0,1-1 0 0 0,0 0 1 0 0,-1 0-1 0 0,1 0 0 0 0,-1 1 1 0 0,1-1-1 0 0,-1-1 1 0 0,0 1-1 0 0,1 0 0 0 0,-1 0 1 0 0,0-1-1 0 0,0 1 1 0 0,1 0-1 0 0,-1-1 0 0 0,0 0 1 0 0,0 0-1 0 0,0 1 1 0 0,0-1-1 0 0,0 0 0 0 0,0 0 1 0 0,1-1-1 0 0,-1 1 1 0 0,0 0-1 0 0,0-1 0 0 0,0 1 1 0 0,0-1-1 0 0,1 1 1 0 0,-2-2-34 0 0,-2 2 29 0 0,-58-9 252 0 0,96-16-9234 0 0,-22 21 2816 0 0,-3 1-3183 0 0</inkml:trace>
  <inkml:trace contextRef="#ctx0" brushRef="#br1" timeOffset="146764.095">9477 3131 7258 0 0,'0'0'4591'0'0,"0"0"-3066"0"0,0 0-808 0 0,0 0 166 0 0,0 0 153 0 0,0 0 46 0 0,0 0-51 0 0,0 0-131 0 0,0 0-139 0 0,0 0-166 0 0,0 0-179 0 0,0 0-113 0 0,0 0-59 0 0,10-3-3 0 0,89-34 1270 0 0,-97 35-1463 0 0,-1 1 1 0 0,1 0-1 0 0,-1 0 0 0 0,1-1 0 0 0,-1 1 0 0 0,0-1 1 0 0,1 1-1 0 0,-1-1 0 0 0,0 0 0 0 0,0 1 0 0 0,0-1 1 0 0,-1 0-1 0 0,1 0 0 0 0,0 0 0 0 0,-1 0 0 0 0,1 0 1 0 0,-1 1-1 0 0,1-1 0 0 0,-1 0 0 0 0,0 0 1 0 0,0 0-1 0 0,0 0 0 0 0,0 0 0 0 0,0 0 0 0 0,0 0 1 0 0,-1 0-1 0 0,1 0 0 0 0,-1 0 0 0 0,1 0 0 0 0,-1 0 1 0 0,0 0-1 0 0,-1-1-48 0 0,1 1 33 0 0,0 0 0 0 0,-1 0 1 0 0,1-1-1 0 0,-1 1 1 0 0,0 1-1 0 0,0-1 0 0 0,0 0 1 0 0,0 0-1 0 0,0 1 0 0 0,0-1 1 0 0,0 1-1 0 0,0 0 0 0 0,0-1 1 0 0,-1 1-1 0 0,1 0 0 0 0,-1 0 1 0 0,1 1-1 0 0,-1-1 0 0 0,1 0 1 0 0,-1 1-1 0 0,1 0 1 0 0,-1-1-1 0 0,1 1 0 0 0,-1 0 1 0 0,0 0-1 0 0,1 1 0 0 0,-1-1 1 0 0,1 0-1 0 0,-1 1 0 0 0,1 0 1 0 0,-1-1-1 0 0,1 1 0 0 0,-1 0 1 0 0,1 0-1 0 0,0 1 1 0 0,-1-1-1 0 0,1 0 0 0 0,0 1-33 0 0,-1 0 9 0 0,0 0-1 0 0,0 1 1 0 0,0-1-1 0 0,0 1 1 0 0,1 0 0 0 0,-1-1-1 0 0,1 1 1 0 0,0 0-1 0 0,0 1 1 0 0,0-1 0 0 0,0 0-1 0 0,1 0 1 0 0,-1 1-1 0 0,1-1 1 0 0,0 1-1 0 0,0 0 1 0 0,0-1 0 0 0,0 1-1 0 0,0 0 1 0 0,1-1-1 0 0,0 1 1 0 0,0 0-1 0 0,0 0 1 0 0,0-1 0 0 0,1 1-1 0 0,-1 0 1 0 0,1-1-1 0 0,0 1 1 0 0,0 0-1 0 0,0-1 1 0 0,1 1 0 0 0,-1-1-1 0 0,1 0 1 0 0,0 1-1 0 0,0-1 1 0 0,0 0-1 0 0,0 0 1 0 0,0 0 0 0 0,1 0-1 0 0,-1-1 1 0 0,1 1-1 0 0,0-1 1 0 0,0 1-1 0 0,0-1 1 0 0,0 0 0 0 0,0 0-1 0 0,1 0 1 0 0,-1-1-1 0 0,1 1-8 0 0,59 25-178 0 0,-33-21-2703 0 0,-9-5-3429 0 0,-1-5-5154 0 0,-16 3 5973 0 0</inkml:trace>
  <inkml:trace contextRef="#ctx0" brushRef="#br1" timeOffset="147017.922">9666 3024 2617 0 0,'0'0'4319'0'0,"0"0"-1015"0"0,0 0-893 0 0,0 0-584 0 0,0 0-471 0 0,0 0-270 0 0,0 0-124 0 0,0 0-24 0 0,0 0-24 0 0,0 0-112 0 0,0 0-125 0 0,0 0-141 0 0,0 0-135 0 0,5 8-93 0 0,89 111-1196 0 0,-88-107-3283 0 0,-4-8-409 0 0,-2 0-3566 0 0,0-1 3473 0 0</inkml:trace>
  <inkml:trace contextRef="#ctx0" brushRef="#br1" timeOffset="147178.437">9786 3035 9178 0 0,'0'0'3055'0'0,"0"0"-431"0"0,0 0-493 0 0,0 0-571 0 0,0 0-461 0 0,0 0-250 0 0,0 0-115 0 0,0 0-17 0 0,0 0-26 0 0,0 0-112 0 0,0 0-120 0 0,0 0-106 0 0,-10 9-95 0 0,-81 78 35 0 0,76-56-2446 0 0,15-24-2554 0 0,4-1-3934 0 0,-3-5-438 0 0</inkml:trace>
  <inkml:trace contextRef="#ctx0" brushRef="#br1" timeOffset="147449.348">9888 2864 13779 0 0,'0'0'2100'0'0,"0"0"-445"0"0,0 0-480 0 0,0 0-439 0 0,0 0-246 0 0,0 0 54 0 0,0 0 146 0 0,0 0 112 0 0,0 0 21 0 0,0 0-140 0 0,0 0-207 0 0,-4 11-126 0 0,-33 129 652 0 0,35-103-1414 0 0,1-2 1948 0 0,-3-13-3459 0 0,-1-5-3394 0 0,-3 0-4770 0 0,7-15 985 0 0</inkml:trace>
  <inkml:trace contextRef="#ctx0" brushRef="#br1" timeOffset="147695.705">9821 2924 14179 0 0,'0'0'1384'0'0,"0"0"-183"0"0,0 0-185 0 0,0 0-56 0 0,0 0-184 0 0,0 0-264 0 0,0 0-136 0 0,0 0-72 0 0,0 0-56 0 0,0 0-55 0 0,0 0-97 0 0,64-26-72 0 0,-49 26-128 0 0,0 0-289 0 0,-1 2-463 0 0,0 1-1160 0 0,-4-1-3353 0 0,-4 1-6234 0 0</inkml:trace>
  <inkml:trace contextRef="#ctx0" brushRef="#br1" timeOffset="148215.129">9855 3082 10642 0 0,'0'0'2381'0'0,"0"0"-1232"0"0,0 0-408 0 0,0 0 41 0 0,0 0 101 0 0,0 0 43 0 0,0 0-31 0 0,0 0-118 0 0,0 0-163 0 0,0 0-178 0 0,0 0-160 0 0,0 0-123 0 0,6-10-46 0 0,20-31-17 0 0,-25 40-59 0 0,0-1-1 0 0,0 1 0 0 0,1 0 0 0 0,-1-1 0 0 0,1 1 1 0 0,-1 0-1 0 0,1 0 0 0 0,0 0 0 0 0,-1 0 0 0 0,1 0 1 0 0,0 1-1 0 0,0-1 0 0 0,-1 0 0 0 0,1 1 0 0 0,0-1 1 0 0,0 1-1 0 0,0 0 0 0 0,0 0 0 0 0,0 0 1 0 0,0 0-1 0 0,-1 0 0 0 0,1 0 0 0 0,0 0 0 0 0,0 0 1 0 0,2 1-32 0 0,4 0 339 0 0,-7-1-314 0 0,0 0 1 0 0,-1 0-1 0 0,1 0 0 0 0,0 0 1 0 0,0 1-1 0 0,0-1 1 0 0,0 0-1 0 0,0 0 0 0 0,0 1 1 0 0,-1-1-1 0 0,1 1 1 0 0,0-1-1 0 0,0 1 0 0 0,-1-1 1 0 0,1 1-1 0 0,0-1 1 0 0,0 1-1 0 0,-1-1 0 0 0,1 1 1 0 0,-1 0-1 0 0,1 0 1 0 0,-1-1-1 0 0,1 1 1 0 0,-1 0-1 0 0,1 0 0 0 0,-1-1 1 0 0,1 1-1 0 0,-1 0 1 0 0,0 0-1 0 0,0 0 0 0 0,1 0 1 0 0,-1 0-1 0 0,0 0 1 0 0,0-1-1 0 0,0 1 0 0 0,0 0 1 0 0,0 0-1 0 0,0 0 1 0 0,0 0-1 0 0,-1 0 1 0 0,1 0-1 0 0,0 0 0 0 0,0 0 1 0 0,-1-1-1 0 0,1 1 1 0 0,0 0-1 0 0,-1 0 0 0 0,1 0 1 0 0,-1-1-1 0 0,0 2-24 0 0,-21 44 373 0 0,21-44-351 0 0,0-2-13 0 0,1 1 0 0 0,-1-1 0 0 0,1 1 0 0 0,-1-1 0 0 0,0 1 0 0 0,1 0 0 0 0,-1-1 0 0 0,1 1 0 0 0,0 0 0 0 0,-1-1 0 0 0,1 1 1 0 0,-1 0-1 0 0,1-1 0 0 0,0 1 0 0 0,0 0 0 0 0,-1 0 0 0 0,1-1 0 0 0,0 1 0 0 0,0 0 0 0 0,0 0 0 0 0,0 0 0 0 0,0-1 0 0 0,0 1 0 0 0,0 0 0 0 0,0 0 0 0 0,0 0 1 0 0,0-1-1 0 0,0 1 0 0 0,1 0 0 0 0,-1 0 0 0 0,0 0 0 0 0,1-1 0 0 0,-1 1 0 0 0,0 0 0 0 0,1-1 0 0 0,-1 1 0 0 0,1 0 0 0 0,-1-1 0 0 0,1 1 0 0 0,-1 0 0 0 0,1-1 1 0 0,-1 1-1 0 0,1-1 0 0 0,0 1 0 0 0,-1-1 0 0 0,1 0 0 0 0,0 1 0 0 0,0-1 0 0 0,-1 0 0 0 0,1 1 0 0 0,0-1 0 0 0,0 0 0 0 0,-1 0 0 0 0,1 1 0 0 0,0-1 1 0 0,0 0-1 0 0,0 0 0 0 0,-1 0 0 0 0,1 0 0 0 0,0 0-9 0 0,50-11 867 0 0,-47 10-847 0 0,1-1 0 0 0,-1 0 0 0 0,0 0 0 0 0,1 0 1 0 0,-1-1-1 0 0,0 1 0 0 0,0-1 0 0 0,0 0 0 0 0,-1 0 1 0 0,1-1-1 0 0,-1 1 0 0 0,0-1 0 0 0,0 1 0 0 0,0-1 1 0 0,0 0-1 0 0,-1 0 0 0 0,1-1 0 0 0,-1 1 0 0 0,0 0 1 0 0,0-1-1 0 0,-1 1 0 0 0,1-1 0 0 0,-1 0 0 0 0,0 1 1 0 0,0-1-1 0 0,-1 0 0 0 0,1-1-20 0 0,-3 6-3 0 0,1 0 0 0 0,-1 0 0 0 0,0 0 0 0 0,1 0-1 0 0,-1 0 1 0 0,1 0 0 0 0,-1 1 0 0 0,1-1 0 0 0,-1 1 0 0 0,1-1 0 0 0,-1 1-1 0 0,1 0 1 0 0,0-1 0 0 0,-1 1 0 0 0,1 0 0 0 0,0 0 0 0 0,-1 0 0 0 0,1 0-1 0 0,0 0 1 0 0,0 0 0 0 0,0 1 0 0 0,0-1 0 0 0,0 0 0 0 0,0 0 0 0 0,0 1-1 0 0,1-1 1 0 0,-1 0 0 0 0,0 2 3 0 0,-1-1 43 0 0,0 1 0 0 0,0-1 0 0 0,1 1 0 0 0,-1 0 0 0 0,1 0-1 0 0,0-1 1 0 0,0 1 0 0 0,0 0 0 0 0,0 0 0 0 0,0 0 0 0 0,0 0 0 0 0,1 0 0 0 0,0 1 0 0 0,-1-1-1 0 0,1 0 1 0 0,0 0 0 0 0,1 0 0 0 0,-1 0 0 0 0,1 0 0 0 0,-1 0 0 0 0,1 0 0 0 0,0 0 0 0 0,1 3-43 0 0,9 7-1941 0 0,6-4-4306 0 0,8-5-6025 0 0,-23-4 6317 0 0</inkml:trace>
  <inkml:trace contextRef="#ctx0" brushRef="#br1" timeOffset="149595.498">10190 3018 1456 0 0,'0'0'4737'0'0,"0"0"-1392"0"0,0 0-832 0 0,0 0-456 0 0,0 0-483 0 0,0 0-400 0 0,0 0-156 0 0,0 0-17 0 0,0 0 24 0 0,0 0-19 0 0,0 0-143 0 0,0 0-195 0 0,0 0-144 0 0,0 8-91 0 0,0 0-314 0 0,0 0-1 0 0,0 1 0 0 0,-1-1 1 0 0,0 0-1 0 0,0 0 1 0 0,-1 0-1 0 0,0-1 0 0 0,0 1 1 0 0,-1 0-1 0 0,0-1 1 0 0,-1 1-1 0 0,1-1 0 0 0,-5 5-118 0 0,9-12 3 0 0,-1 0-1 0 0,1-1 0 0 0,-1 1 0 0 0,1 0 0 0 0,-1-1 1 0 0,1 1-1 0 0,-1 0 0 0 0,0-1 0 0 0,1 1 0 0 0,-1-1 1 0 0,1 1-1 0 0,-1-1 0 0 0,0 1 0 0 0,0-1 0 0 0,1 1 1 0 0,-1-1-1 0 0,0 1 0 0 0,0-1 0 0 0,0 1 1 0 0,0-1-1 0 0,1 1 0 0 0,-1-1 0 0 0,0 0 0 0 0,0 1 1 0 0,0-1-1 0 0,0 1 0 0 0,0-1 0 0 0,0 1 0 0 0,-1-1 1 0 0,1 0-1 0 0,0 1 0 0 0,0-1 0 0 0,0 1 0 0 0,0-1 1 0 0,-1 1-1 0 0,1-1 0 0 0,0 1 0 0 0,0-1 1 0 0,-1 1-1 0 0,1-1 0 0 0,0 1 0 0 0,-1-1 0 0 0,1 1 1 0 0,-1 0-1 0 0,1-1 0 0 0,-1 1 0 0 0,1 0 0 0 0,-1-1 1 0 0,1 1-1 0 0,-1 0 0 0 0,1 0 0 0 0,-1-1 1 0 0,1 1-1 0 0,-1 0 0 0 0,1 0 0 0 0,-1 0 0 0 0,1 0 1 0 0,-1 0-1 0 0,1-1 0 0 0,-1 1 0 0 0,0 0 0 0 0,1 0 1 0 0,-1 1-1 0 0,1-1 0 0 0,-1 0 0 0 0,1 0 0 0 0,-1 0 1 0 0,0 0-1 0 0,1 0 0 0 0,-1 1-2 0 0,4-7-52 0 0,1 0 0 0 0,0 0 0 0 0,0 0 0 0 0,0 1 0 0 0,0-1 0 0 0,1 1-1 0 0,0 0 1 0 0,0 1 0 0 0,0-1 0 0 0,1 1 0 0 0,-1 0 0 0 0,1 0 0 0 0,0 1 0 0 0,0 0 0 0 0,1 0 0 0 0,-1 0 0 0 0,1 1 0 0 0,-1 0 0 0 0,3 0 51 0 0,-8 3 13 0 0,0 0-1 0 0,0 0 0 0 0,0 1 1 0 0,0-1-1 0 0,0 0 0 0 0,0 1 0 0 0,0-1 1 0 0,0 1-1 0 0,0 0 0 0 0,-1-1 1 0 0,1 1-1 0 0,-1 0 0 0 0,1-1 0 0 0,-1 1 1 0 0,0 0-1 0 0,1-1 0 0 0,-1 1 1 0 0,0 0-1 0 0,0 0 0 0 0,0-1 0 0 0,0 1 1 0 0,-1 0-1 0 0,1 0 0 0 0,0-1 1 0 0,-1 1-1 0 0,1 0 0 0 0,-1-1 0 0 0,0 1 1 0 0,1 0-1 0 0,-1-1 0 0 0,0 1 1 0 0,0-1-1 0 0,0 1 0 0 0,0-1 0 0 0,0 0 1 0 0,-1 1-1 0 0,1-1 0 0 0,0 0 1 0 0,-1 0-12 0 0,-25 24 889 0 0,27-25-802 0 0,2-5-97 0 0,1-1 0 0 0,-1 1 0 0 0,1 0 0 0 0,0 0 0 0 0,0 0 0 0 0,1 0 0 0 0,-1 0 0 0 0,1 1 0 0 0,0-1 0 0 0,0 1 0 0 0,1 0 0 0 0,-1 1 0 0 0,1-1 0 0 0,0 1 0 0 0,3-2 10 0 0,1-2-38 0 0,-9 8 33 0 0,0-1 0 0 0,0 1 0 0 0,-1 0 0 0 0,1 0 0 0 0,0 0 0 0 0,0 0 0 0 0,0 0 0 0 0,0 0 0 0 0,0 0 0 0 0,1 0 0 0 0,-1 0 0 0 0,0 0 1 0 0,0-1-1 0 0,1 1 0 0 0,-1 0 0 0 0,0 0 0 0 0,1 0 0 0 0,-1 0 0 0 0,1 0 0 0 0,-1-1 0 0 0,1 1 0 0 0,-1 0 0 0 0,1 0 0 0 0,-1-1 0 0 0,1 1 0 0 0,0-1 0 0 0,0 1 0 0 0,-1 0 0 0 0,1-1 1 0 0,0 1-1 0 0,0-1 0 0 0,0 0 0 0 0,-1 1 0 0 0,1-1 0 0 0,0 0 0 0 0,0 1 0 0 0,0-1 0 0 0,0 0 0 0 0,0 0 0 0 0,0 0 0 0 0,0 0 0 0 0,0 0 0 0 0,-1 0 0 0 0,1 0 0 0 0,0 0 0 0 0,0 0 0 0 0,0 0 1 0 0,0 0-1 0 0,0 0 0 0 0,0-1 0 0 0,0 1 0 0 0,0 0 0 0 0,-1-1 0 0 0,1 1 0 0 0,0-1 0 0 0,0 1 0 0 0,0-1 0 0 0,-1 1 0 0 0,1-1 0 0 0,0 0 0 0 0,-1 1 0 0 0,1-1 0 0 0,-1 0 0 0 0,1 0 1 0 0,0 1-1 0 0,-1-1 0 0 0,1 0 0 0 0,-1 0 5 0 0,-2 17 13 0 0,2-15-6 0 0,-1 1-1 0 0,1-1 1 0 0,-1 0 0 0 0,1 0 0 0 0,0 0 0 0 0,-1 1 0 0 0,1-1 0 0 0,0 0 0 0 0,0 0 0 0 0,0 1-1 0 0,0-1 1 0 0,0 0 0 0 0,0 0 0 0 0,0 1 0 0 0,0-1 0 0 0,1 0 0 0 0,-1 0 0 0 0,0 0-1 0 0,1 1 1 0 0,-1-1 0 0 0,1 0 0 0 0,-1 0 0 0 0,1 0 0 0 0,0 0 0 0 0,-1 0 0 0 0,1 0 0 0 0,0 0-1 0 0,0 0 1 0 0,0 0 0 0 0,-1 0 0 0 0,1 0 0 0 0,0-1 0 0 0,0 1 0 0 0,1 0 0 0 0,-1-1-1 0 0,0 1 1 0 0,0 0 0 0 0,0-1 0 0 0,0 1 0 0 0,0-1 0 0 0,1 0 0 0 0,-1 1 0 0 0,0-1 0 0 0,0 0-1 0 0,2 0-6 0 0,0 1 7 0 0,0 0 0 0 0,0 0 0 0 0,1 0 0 0 0,-1-1 0 0 0,0 0 0 0 0,1 1 0 0 0,-1-1 0 0 0,0 0 0 0 0,1-1 0 0 0,-1 1-1 0 0,1 0 1 0 0,-1-1 0 0 0,0 0 0 0 0,0 0 0 0 0,1 0 0 0 0,-1 0 0 0 0,0-1 0 0 0,0 1 0 0 0,0-1 0 0 0,0 0 0 0 0,0 1 0 0 0,-1-1-1 0 0,1-1 1 0 0,0 1 0 0 0,-1 0 0 0 0,0-1 0 0 0,1 1 0 0 0,-1-1 0 0 0,0 1 0 0 0,0-1 0 0 0,-1 0 0 0 0,1 0 0 0 0,-1 0-1 0 0,1 0 1 0 0,-1 0 0 0 0,0-1 0 0 0,0 1 0 0 0,0-3-7 0 0,0 5-8 0 0,0 0 1 0 0,-1-1-1 0 0,1 1 0 0 0,-1 0 1 0 0,1 0-1 0 0,-1 0 0 0 0,0-1 0 0 0,1 1 1 0 0,-1 0-1 0 0,0-1 0 0 0,0 1 0 0 0,0 0 1 0 0,0 0-1 0 0,0-1 0 0 0,0 1 1 0 0,0 0-1 0 0,-1-1 0 0 0,1 1 0 0 0,0 0 1 0 0,-1 0-1 0 0,1-1 0 0 0,-1 1 0 0 0,1 0 1 0 0,-1 0-1 0 0,0 0 0 0 0,1 0 1 0 0,-1 0-1 0 0,0 0 0 0 0,0 0 0 0 0,0 0 1 0 0,0 0-1 0 0,1 0 0 0 0,-1 0 0 0 0,-1 0 1 0 0,1 1-1 0 0,0-1 0 0 0,0 0 1 0 0,0 1-1 0 0,0-1 0 0 0,0 1 0 0 0,-1-1 1 0 0,1 1-1 0 0,0 0 0 0 0,0 0 0 0 0,-1-1 1 0 0,1 1-1 0 0,0 0 0 0 0,-1 0 1 0 0,1 0-1 0 0,0 0 0 0 0,0 0 0 0 0,-1 0 1 0 0,1 1-1 0 0,0-1 0 0 0,-1 0 0 0 0,1 1 1 0 0,0-1-1 0 0,0 1 0 0 0,0-1 1 0 0,0 1-1 0 0,-1 0 0 0 0,1-1 0 0 0,0 1 8 0 0,0 1-9 0 0,-1-1-1 0 0,1 1 0 0 0,-1-1 0 0 0,1 1 0 0 0,0-1 1 0 0,0 1-1 0 0,0 0 0 0 0,0 0 0 0 0,0 0 0 0 0,0 0 1 0 0,0-1-1 0 0,0 1 0 0 0,1 0 0 0 0,-1 0 0 0 0,1 0 1 0 0,0 1-1 0 0,-1-1 0 0 0,1 0 0 0 0,0 0 1 0 0,0 0-1 0 0,0 0 0 0 0,1 0 0 0 0,-1 0 0 0 0,0 0 1 0 0,1 0-1 0 0,0 0 0 0 0,-1 0 0 0 0,1 0 0 0 0,0 0 1 0 0,0 0-1 0 0,0 0 0 0 0,0-1 0 0 0,0 1 0 0 0,0 0 1 0 0,1-1-1 0 0,-1 1 0 0 0,0-1 0 0 0,1 1 0 0 0,-1-1 1 0 0,1 0-1 0 0,0 1 0 0 0,-1-1 0 0 0,1 0 0 0 0,0 0 1 0 0,1 0 9 0 0,40 5-7508 0 0,-32-12-1788 0 0,-2-5 3995 0 0,7-34 2873 0 0,-11 26 2312 0 0,6-13 349 0 0,13-33 4198 0 0,-1 30 7889 0 0,-28 58-8792 0 0,-1-7-2676 0 0,2-11-743 0 0,1 1 0 0 0,0 0 0 0 0,0 0 0 0 0,0 0-1 0 0,1 0 1 0 0,0 0 0 0 0,0 1 0 0 0,1-1 0 0 0,0 1 0 0 0,0-1-1 0 0,0 1 1 0 0,1-1 0 0 0,0 1 0 0 0,0-1 0 0 0,1 1 0 0 0,0-1-1 0 0,0 1 1 0 0,0-1 0 0 0,1 1 0 0 0,0-1 0 0 0,0 0 0 0 0,0 0-1 0 0,1 0 1 0 0,0 0 0 0 0,1 0-109 0 0,-3-5 13 0 0,1 0-1 0 0,-1 0 0 0 0,1 0 1 0 0,-1 0-1 0 0,1 0 0 0 0,0 0 1 0 0,-1-1-1 0 0,1 1 1 0 0,0-1-1 0 0,0 1 0 0 0,-1-1 1 0 0,1 0-1 0 0,0 0 0 0 0,0 1 1 0 0,0-1-1 0 0,0 0 1 0 0,-1-1-1 0 0,1 1 0 0 0,0 0 1 0 0,0-1-1 0 0,0 1 0 0 0,-1-1 1 0 0,1 1-1 0 0,0-1 1 0 0,0 0-1 0 0,-1 1 0 0 0,1-1 1 0 0,-1 0-1 0 0,1 0 0 0 0,-1 0 1 0 0,1-1-1 0 0,-1 1 1 0 0,0 0-1 0 0,1 0 0 0 0,-1-1 1 0 0,0 1-1 0 0,0-1 0 0 0,0 1 1 0 0,0-1-1 0 0,0 0 1 0 0,0 1-1 0 0,-1-1 0 0 0,1 0 1 0 0,0 1-1 0 0,-1-1 0 0 0,1 0 1 0 0,-1 0-1 0 0,0 0 1 0 0,0 1-1 0 0,0-2-12 0 0,3-6 106 0 0,-3 8-120 0 0,0 0 1 0 0,1 1 0 0 0,-1-1-1 0 0,0 0 1 0 0,0 0 0 0 0,0 1-1 0 0,0-1 1 0 0,1 0 0 0 0,-1 0-1 0 0,0 1 1 0 0,1-1 0 0 0,-1 0-1 0 0,1 1 1 0 0,-1-1 0 0 0,1 0-1 0 0,-1 1 1 0 0,1-1-1 0 0,-1 1 1 0 0,1-1 0 0 0,-1 1-1 0 0,1-1 1 0 0,0 1 0 0 0,-1-1-1 0 0,1 1 1 0 0,0-1 0 0 0,-1 1-1 0 0,1 0 1 0 0,0 0 0 0 0,0-1-1 0 0,0 1 1 0 0,-1 0 0 0 0,1 0-1 0 0,0 0 1 0 0,0 0 0 0 0,-1 0-1 0 0,1 0 1 0 0,0 0 0 0 0,0 0-1 0 0,0 0 1 0 0,-1 0 0 0 0,1 0-1 0 0,0 1 1 0 0,0-1 0 0 0,-1 0-1 0 0,1 0 1 0 0,0 1-1 0 0,0-1 15 0 0,36-18 571 0 0,-36 59-510 0 0,-10 130 766 0 0,8-169-789 0 0,-1-1 0 0 0,0 0 0 0 0,1 0 0 0 0,-1 1 0 0 0,0-1 0 0 0,0 0 0 0 0,0-1 0 0 0,0 1 0 0 0,0 0 0 0 0,0 0 0 0 0,0-1 0 0 0,0 0 0 0 0,-1 1 0 0 0,1-1 0 0 0,0 0 0 0 0,0 0 0 0 0,0 0 0 0 0,0 0 0 0 0,0 0 0 0 0,-1-1 0 0 0,1 1 0 0 0,0 0 0 0 0,0-1 0 0 0,0 0 0 0 0,0 0 0 0 0,0 1 0 0 0,0-2-39 0 0,0 2-39 0 0,0 0 1 0 0,1 0-1 0 0,-1 0 1 0 0,0 0-1 0 0,0-1 1 0 0,0 1-1 0 0,1 0 0 0 0,-1-1 1 0 0,0 0-1 0 0,1 1 1 0 0,-1-1-1 0 0,1 0 1 0 0,-1 0-1 0 0,0 0 1 0 0,1 0-1 0 0,0 0 1 0 0,-1 0-1 0 0,1-1 1 0 0,0 1-1 0 0,0 0 0 0 0,-1-1 1 0 0,1 1-1 0 0,0-1 1 0 0,0 1-1 0 0,1-1 1 0 0,-1 1-1 0 0,0-1 1 0 0,0 0-1 0 0,1 1 1 0 0,-1-1-1 0 0,1 0 1 0 0,0 0-1 0 0,-1 0 1 0 0,1 1-1 0 0,0-1 0 0 0,0 0 1 0 0,0 0-1 0 0,0 1 1 0 0,0-1-1 0 0,1 0 1 0 0,-1 0-1 0 0,0 0 1 0 0,1 1-1 0 0,-1-1 1 0 0,1 0-1 0 0,0 1 1 0 0,0-1-1 0 0,0 0 1 0 0,-1 1-1 0 0,1-1 0 0 0,1 1 1 0 0,-1 0-1 0 0,0-1 1 0 0,0 1-1 0 0,0 0 1 0 0,1 0-1 0 0,-1-1 39 0 0,26-18-4013 0 0,-8 9-7124 0 0,-14 8 1786 0 0</inkml:trace>
  <inkml:trace contextRef="#ctx0" brushRef="#br1" timeOffset="150365.463">9309 3521 7330 0 0,'0'0'3252'0'0,"0"0"-2578"0"0,0 0-582 0 0,0 0 364 0 0,0 0 424 0 0,0 0 323 0 0,0 0 127 0 0,0 0-71 0 0,0 0-254 0 0,0 0-261 0 0,0 0-96 0 0,0 0-7 0 0,0 0 67 0 0,-5 7 93 0 0,-13 22 43 0 0,61-83 1533 0 0,60-157-2058 0 0,-100 196 173 0 0,-8 17 307 0 0,-22 40-689 0 0,17-29-71 0 0,0 0-1 0 0,0 1 1 0 0,2 1 0 0 0,0-1 0 0 0,0 1 0 0 0,2 1-1 0 0,0-1 1 0 0,0 1 0 0 0,2 0 0 0 0,0 0 0 0 0,0 1-1 0 0,2-1 1 0 0,0 1 0 0 0,1 7-39 0 0,1-22 8 0 0,1 0-1 0 0,0 1 1 0 0,-1-1 0 0 0,1 0-1 0 0,0 0 1 0 0,0 0 0 0 0,0 0-1 0 0,1 0 1 0 0,-1 0 0 0 0,0 0 0 0 0,1 0-1 0 0,0 0 1 0 0,-1 0 0 0 0,1-1-1 0 0,0 1 1 0 0,0-1 0 0 0,0 1-1 0 0,-1-1 1 0 0,2 0 0 0 0,-1 0-1 0 0,0 0 1 0 0,0 0 0 0 0,0 0-1 0 0,0 0 1 0 0,1-1 0 0 0,-1 1 0 0 0,0-1-1 0 0,1 1 1 0 0,-1-1 0 0 0,0 0-1 0 0,1 0 1 0 0,-1 0 0 0 0,1 0-1 0 0,-1 0 1 0 0,0-1 0 0 0,1 1-1 0 0,-1-1 1 0 0,0 0 0 0 0,0 1-1 0 0,1-1 1 0 0,-1 0 0 0 0,0 0-1 0 0,0 0 1 0 0,0-1 0 0 0,0 1 0 0 0,0 0-1 0 0,0-1 1 0 0,-1 0 0 0 0,1 1-1 0 0,0-1 1 0 0,-1 0 0 0 0,1 0-1 0 0,-1 0 1 0 0,0 0 0 0 0,1 0-1 0 0,-1 0 1 0 0,0 0 0 0 0,0 0-1 0 0,0-2-7 0 0,21-70 489 0 0,-22 74-452 0 0,-6 29-459 0 0,9 7 448 0 0,3-22-2575 0 0,1-6-3004 0 0,2 0-4506 0 0,-7-7 1130 0 0</inkml:trace>
  <inkml:trace contextRef="#ctx0" brushRef="#br1" timeOffset="150610.368">9498 3437 10170 0 0,'0'0'-360'0'0,"0"0"-928"0"0,0 0-16 0 0,0 0 111 0 0,0 0 17 0 0,0 0-120 0 0,0 0-1033 0 0,0 0 1105 0 0</inkml:trace>
  <inkml:trace contextRef="#ctx0" brushRef="#br1" timeOffset="151247.119">9572 3494 3681 0 0,'0'0'3983'0'0,"0"0"-902"0"0,0 0-646 0 0,0 0-408 0 0,0 0-516 0 0,0 0-473 0 0,0 0-107 0 0,0 0 62 0 0,0 0 17 0 0,0 0 14 0 0,0 0-164 0 0,0 0-214 0 0,0 0-162 0 0,-1 10-114 0 0,0-4-352 0 0,1 2 112 0 0,0-1 0 0 0,-1 0 0 0 0,0 1 0 0 0,-1-1 1 0 0,0 0-1 0 0,0 0 0 0 0,0 0 0 0 0,-1 0 0 0 0,0 0 0 0 0,0-1 0 0 0,0 1 0 0 0,-1-1-130 0 0,4-6 36 0 0,-1 0 0 0 0,1-1-1 0 0,0 1 1 0 0,0 0-1 0 0,0 0 1 0 0,0 0 0 0 0,0-1-1 0 0,-1 1 1 0 0,1 0-1 0 0,0 0 1 0 0,0 0-1 0 0,0-1 1 0 0,-1 1 0 0 0,1 0-1 0 0,0 0 1 0 0,0 0-1 0 0,-1 0 1 0 0,1 0 0 0 0,0 0-1 0 0,0 0 1 0 0,-1 0-1 0 0,1-1 1 0 0,0 1 0 0 0,0 0-1 0 0,-1 0 1 0 0,1 0-1 0 0,0 0 1 0 0,0 0-1 0 0,-1 0 1 0 0,1 0 0 0 0,0 0-1 0 0,0 1 1 0 0,-1-1-1 0 0,1 0 1 0 0,0 0 0 0 0,0 0-1 0 0,-1 0 1 0 0,1 0-1 0 0,0 0 1 0 0,0 0-1 0 0,-1 1-35 0 0,10-27-104 0 0,-6 20 61 0 0,-1 1 0 0 0,1 0 0 0 0,-1 0 0 0 0,2 0 0 0 0,-1 0 0 0 0,0 0 0 0 0,1 1-1 0 0,0-1 1 0 0,0 1 0 0 0,0 0 0 0 0,1 0 0 0 0,-1 1 0 0 0,1-1 0 0 0,0 1 0 0 0,0 0 0 0 0,0 1-1 0 0,0-1 1 0 0,0 1 0 0 0,1 0 0 0 0,-1 0 0 0 0,3 0 43 0 0,-6 4 5 0 0,-1 0 0 0 0,1 1 0 0 0,-1-1-1 0 0,1 1 1 0 0,-1-1 0 0 0,0 1 0 0 0,0-1 0 0 0,0 1 0 0 0,0 0 0 0 0,0 0-1 0 0,-1-1 1 0 0,1 1 0 0 0,-1 0 0 0 0,0 0 0 0 0,0 0 0 0 0,0 0 0 0 0,0-1 0 0 0,0 1-1 0 0,0 0 1 0 0,-1 0 0 0 0,0 0 0 0 0,1-1 0 0 0,-2 3-5 0 0,-24 31 572 0 0,26-36-521 0 0,0 0 7 0 0,0 0 14 0 0,23-28-73 0 0,-14 19-21 0 0,-6 5 11 0 0,1 0 1 0 0,-1 0-1 0 0,1 0 0 0 0,0 0 1 0 0,0 1-1 0 0,0 0 1 0 0,0 0-1 0 0,1 0 0 0 0,-1 0 1 0 0,1 1-1 0 0,0 0 0 0 0,-1-1 1 0 0,1 2-1 0 0,0-1 1 0 0,0 1-1 0 0,1 0 0 0 0,0-1 11 0 0,1 53 195 0 0,-1-25-2461 0 0,24-39-3260 0 0,8-31 2245 0 0,-10 8 5313 0 0,-26 42 3057 0 0,-10 30-2703 0 0,0 24-1789 0 0,8-60-1188 0 0,0 0-501 0 0,3-4-15057 0 0,-2 2 7991 0 0</inkml:trace>
  <inkml:trace contextRef="#ctx0" brushRef="#br1" timeOffset="151494.112">9851 3383 11739 0 0,'0'0'2032'0'0,"0"0"-880"0"0,0 0-448 0 0,0 0-144 0 0,0 0-303 0 0,0 0-185 0 0,0 0-176 0 0,0 0-137 0 0,0 0-119 0 0,0 0-640 0 0,0 0-1704 0 0,0 0-2562 0 0,0 0-1575 0 0</inkml:trace>
  <inkml:trace contextRef="#ctx0" brushRef="#br1" timeOffset="151662.867">9963 3381 14315 0 0,'0'0'2125'0'0,"0"0"-329"0"0,0 0-193 0 0,0 0-161 0 0,0 0-272 0 0,0 0-265 0 0,0 0-268 0 0,0 0-166 0 0,0 0-46 0 0,0 0 18 0 0,0 0 27 0 0,0 0-24 0 0,0 0-72 0 0,-2 8-85 0 0,-29 149-1208 0 0,30-148-1861 0 0,0-6-2023 0 0,0-1-5519 0 0,0-2 2235 0 0</inkml:trace>
  <inkml:trace contextRef="#ctx0" brushRef="#br1" timeOffset="151826.146">9902 3440 0 0 0,'0'0'1536'0'0,"0"0"961"0"0,0 0-553 0 0,0 0-495 0 0,0 0-457 0 0,0 0-192 0 0,0 0-240 0 0,0 0-224 0 0,0 0-248 0 0,0 0-336 0 0,60-30-528 0 0,-49 30-1529 0 0,-4 1-1647 0 0,-2 0 1031 0 0</inkml:trace>
  <inkml:trace contextRef="#ctx0" brushRef="#br1" timeOffset="152464.338">9959 3577 10794 0 0,'0'0'1794'0'0,"0"0"-376"0"0,0 0-73 0 0,0 0 33 0 0,0 0-86 0 0,0 0-150 0 0,0 0-231 0 0,0 0-247 0 0,12-3-203 0 0,92-24 329 0 0,-88 22-636 0 0,47-24 509 0 0,-62 28-645 0 0,-1 0 0 0 0,0 0 0 0 0,1 0 0 0 0,-1-1-1 0 0,0 1 1 0 0,0 0 0 0 0,0 0 0 0 0,0 0 0 0 0,0 0-1 0 0,0 0 1 0 0,0 0 0 0 0,0 0 0 0 0,0 0 0 0 0,0-1 0 0 0,-1 1-1 0 0,1 0 1 0 0,0 0 0 0 0,-1 0 0 0 0,1 0 0 0 0,-1 0 0 0 0,1 0-1 0 0,-1 0 1 0 0,1 0 0 0 0,-1 0 0 0 0,0 1 0 0 0,1-1 0 0 0,-1 0-1 0 0,0 0 1 0 0,0 0 0 0 0,0 1 0 0 0,0-1 0 0 0,0 0 0 0 0,0 1-1 0 0,1-1 1 0 0,-1 1 0 0 0,-1-1 0 0 0,1 1 0 0 0,0 0-1 0 0,0-1 1 0 0,0 1 0 0 0,0 0 0 0 0,0 0 0 0 0,0 0 0 0 0,0 0-18 0 0,-52-7 174 0 0,52 7-191 0 0,-1 1 0 0 0,0-1 0 0 0,0 0 0 0 0,0 0 0 0 0,1 0 0 0 0,-1 1 0 0 0,0-1 0 0 0,1 1 0 0 0,-1 0 0 0 0,0-1 0 0 0,1 1 0 0 0,-1 0 0 0 0,0 0 0 0 0,1 0 0 0 0,0 0 0 0 0,-1 0 0 0 0,1 1 0 0 0,-1-1 0 0 0,1 0 0 0 0,0 0 0 0 0,0 1 0 0 0,0-1 0 0 0,0 1 0 0 0,0-1 0 0 0,0 1 0 0 0,0 0 0 0 0,1-1 0 0 0,-1 1 0 0 0,0 0 0 0 0,1-1 0 0 0,-1 1 0 0 0,1 0 0 0 0,0 0 0 0 0,0-1 0 0 0,0 1 0 0 0,0 0 0 0 0,0 0 0 0 0,0 0 0 0 0,0-1 0 0 0,0 1 0 0 0,1 0 0 0 0,-1 0 0 0 0,1 0 0 0 0,-1-1 0 0 0,1 1 0 0 0,0 0 0 0 0,-1-1 0 0 0,1 1 0 0 0,0-1 0 0 0,0 1 0 0 0,0-1 0 0 0,0 1 0 0 0,1-1 0 0 0,-1 0 0 0 0,0 1 0 0 0,1-1 0 0 0,-1 0 0 0 0,0 0 0 0 0,1 0 0 0 0,-1 0 0 0 0,1 0 0 0 0,0-1 0 0 0,-1 1 0 0 0,2 0 17 0 0,7 1-239 0 0,-1 0 1 0 0,1-1-1 0 0,-1 0 1 0 0,1 0-1 0 0,-1-1 1 0 0,1-1-1 0 0,-1 1 1 0 0,1-1-1 0 0,-1-1 1 0 0,0 0-1 0 0,1 0 1 0 0,-1-1 238 0 0,62-36 1200 0 0,-71 39-1164 0 0,-1 0 0 0 0,1 0-1 0 0,0 0 1 0 0,-1 1 0 0 0,1-1-1 0 0,0 0 1 0 0,-1 0 0 0 0,1 0-1 0 0,-1-1 1 0 0,1 1 0 0 0,0 0-1 0 0,-1 0 1 0 0,1 0 0 0 0,0 0-1 0 0,-1 0 1 0 0,1 0 0 0 0,0 0-1 0 0,-1-1 1 0 0,1 1 0 0 0,0 0-1 0 0,-1 0 1 0 0,1-1 0 0 0,0 1-1 0 0,-1 0 1 0 0,1 0 0 0 0,0-1-1 0 0,0 1 1 0 0,-1 0 0 0 0,1-1-1 0 0,0 1 1 0 0,0 0 0 0 0,0-1-1 0 0,0 1 1 0 0,-1 0 0 0 0,1-1 0 0 0,0 1-1 0 0,0 0 1 0 0,0-1 0 0 0,0 1-1 0 0,0-1 1 0 0,0 1 0 0 0,0 0-1 0 0,0-1 1 0 0,0 1 0 0 0,0 0-1 0 0,0-1 1 0 0,0 1 0 0 0,0-1-1 0 0,0 1 1 0 0,0 0 0 0 0,1-1-1 0 0,-1 1 1 0 0,0 0 0 0 0,0-1-1 0 0,0 1 1 0 0,1 0 0 0 0,-1-1-1 0 0,0 1 1 0 0,0 0 0 0 0,1 0-1 0 0,-1-1 1 0 0,0 1 0 0 0,0 0-1 0 0,1 0 1 0 0,-1-1 0 0 0,1 1-36 0 0,-33 4 395 0 0,30-3-384 0 0,0 0 1 0 0,0-1-1 0 0,0 1 1 0 0,0 0-1 0 0,0 0 1 0 0,1 1-1 0 0,-1-1 0 0 0,0 0 1 0 0,0 0-1 0 0,1 1 1 0 0,-1-1-1 0 0,1 1 0 0 0,-1 0 1 0 0,1-1-1 0 0,0 1 1 0 0,0 0-1 0 0,0 0 0 0 0,0-1 1 0 0,0 1-1 0 0,0 0 1 0 0,0 0-1 0 0,1 0 1 0 0,-1 1-1 0 0,0-1 0 0 0,1 0 1 0 0,0 0-1 0 0,0 0 1 0 0,-1 0-1 0 0,1 0 0 0 0,1 0 1 0 0,-1 1-1 0 0,0-1 1 0 0,0 0-1 0 0,1 0 0 0 0,-1 0 1 0 0,1 1-12 0 0,3-2 53 0 0,0-1 0 0 0,0 1 0 0 0,0 0 0 0 0,0-1 0 0 0,-1 0 0 0 0,1 0 0 0 0,0 0 0 0 0,0-1 0 0 0,0 1 0 0 0,0-1 0 0 0,0 0 0 0 0,0 0 0 0 0,-1 0 0 0 0,1 0 0 0 0,0-1 0 0 0,-1 1 0 0 0,1-1-1 0 0,-1 0 1 0 0,1 0 0 0 0,-1-1 0 0 0,0 1 0 0 0,1-2-53 0 0,2-1 117 0 0,0-1 0 0 0,-1-1 0 0 0,1 1-1 0 0,-1-1 1 0 0,0 0 0 0 0,-1 0 0 0 0,0-1-1 0 0,0 1 1 0 0,-1-1 0 0 0,0 0-1 0 0,0 0 1 0 0,-1 0 0 0 0,0 0 0 0 0,0 0-1 0 0,-1-1 1 0 0,0 1 0 0 0,0-5-117 0 0,-1 13 148 0 0,0 0-99 0 0,1 22-162 0 0,15 31-748 0 0,-7-36-3706 0 0,0-1-6082 0 0,-6-12-652 0 0</inkml:trace>
  <inkml:trace contextRef="#ctx0" brushRef="#br1" timeOffset="152760.18">10636 3379 20468 0 0,'0'0'1333'0'0,"0"0"-102"0"0,0 0-137 0 0,0 0-185 0 0,0 0-233 0 0,0 0-180 0 0,0 0-95 0 0,0 0-35 0 0,0 0-2 0 0,0 0 4 0 0,0 0-61 0 0,0 0-97 0 0,-5 11-88 0 0,-31 108-21 0 0,34-74-598 0 0,2-26-2571 0 0,0 1-6384 0 0,0-14-2280 0 0</inkml:trace>
  <inkml:trace contextRef="#ctx0" brushRef="#br1" timeOffset="153006.41">10623 3777 26830 0 0,'0'0'1144'0'0,"0"0"-256"0"0,0 0-56 0 0,0 0-39 0 0,0 0-249 0 0,0 0-168 0 0,0 0-136 0 0,0 0-104 0 0,0 0-48 0 0,0 0-120 0 0,0 0-112 0 0,0 0-216 0 0,0 0-416 0 0,0 0-833 0 0,43-49-2712 0 0,-38 49-10074 0 0</inkml:trace>
  <inkml:trace contextRef="#ctx0" brushRef="#br1" timeOffset="174588.198">9000 4820 16235 0 0,'0'0'88'0'0,"0"0"-94"0"0,0 0 11 0 0,0 0 177 0 0,0 0 287 0 0,0 0 282 0 0,0 0 193 0 0,0 0 91 0 0,-8-10-18 0 0,-25-33-74 0 0,132 151 5110 0 0,21-2-4221 0 0,-72-67-1846 0 0,-1 2 0 0 0,-2 2-1 0 0,-3 2 1 0 0,-1 2 0 0 0,28 42 14 0 0,-44-51-241 0 0,-25-38 195 0 0,0 0-4 0 0,0 0-46 0 0,-22-58-6626 0 0,11 22-646 0 0,5 17-147 0 0,3 7 76 0 0</inkml:trace>
  <inkml:trace contextRef="#ctx0" brushRef="#br1" timeOffset="174835.432">9522 4759 14467 0 0,'0'0'1628'0'0,"0"0"-85"0"0,0 0-25 0 0,0 0 57 0 0,0 0-24 0 0,0 0-201 0 0,0 0-329 0 0,0 0-267 0 0,0 0-109 0 0,-11 6-17 0 0,-86 61 595 0 0,-193 191 497 0 0,21-19-3507 0 0,96-80-8779 0 0,121-110-2559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4.8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52 0 0 0,'0'0'1344'0'0,"0"0"173"0"0,0 0 283 0 0,0 0 371 0 0,0 0 184 0 0,0 0 70 0 0,0 0-126 0 0,0 0-276 0 0,0 0-288 0 0,0 0-307 0 0,0 0-261 0 0,0 0-213 0 0,0 0-161 0 0,-5-12 2569 0 0,-3 18-3162 0 0,-1 1 0 0 0,2 0 0 0 0,-1 0 0 0 0,1 1-1 0 0,0 0 1 0 0,1 1 0 0 0,0-1 0 0 0,0 1 0 0 0,1 0-1 0 0,0 0 1 0 0,1 1 0 0 0,0-1 0 0 0,0 1 0 0 0,1 0-1 0 0,0 0 1 0 0,1 1 0 0 0,0-1 0 0 0,0 0 0 0 0,1 1-1 0 0,1-1 1 0 0,0 1 0 0 0,1 8-200 0 0,-1-12 34 0 0,1-1 1 0 0,-1 0-1 0 0,2 0 1 0 0,-1 1-1 0 0,0-1 0 0 0,1 0 1 0 0,0 0-1 0 0,1 0 1 0 0,-1-1-1 0 0,1 1 0 0 0,0-1 1 0 0,0 1-1 0 0,1-1 1 0 0,0 0-1 0 0,0 0 0 0 0,0 0 1 0 0,0-1-1 0 0,1 0 1 0 0,0 0-1 0 0,0 0 0 0 0,0 0 1 0 0,0-1-1 0 0,0 1 1 0 0,1-1-1 0 0,0-1 0 0 0,-1 1 1 0 0,1-1-1 0 0,0 0 1 0 0,0 0-35 0 0,5-10-6579 0 0,-8 3-1959 0 0,0 3-3559 0 0</inkml:trace>
  <inkml:trace contextRef="#ctx0" brushRef="#br0" timeOffset="643.3">376 42 6441 0 0,'0'0'1149'0'0,"0"0"-138"0"0,0 0 191 0 0,0 0 408 0 0,0 0 275 0 0,0 0 88 0 0,0 0-223 0 0,0 0-380 0 0,0 0-334 0 0,0 0-273 0 0,0 0-159 0 0,0 0-113 0 0,0 0-75 0 0,1-3 12 0 0,-1 2-366 0 0,1 0-1 0 0,-1 0 1 0 0,0 0 0 0 0,1-1 0 0 0,-1 1 0 0 0,0 0 0 0 0,0 0-1 0 0,0 0 1 0 0,0-1 0 0 0,0 1 0 0 0,0 0 0 0 0,0 0-1 0 0,-1 0 1 0 0,1 0 0 0 0,0-1 0 0 0,0 1 0 0 0,-1 0 0 0 0,1 0-1 0 0,-1 0 1 0 0,1 0 0 0 0,-1 0 0 0 0,0 0 0 0 0,1 0 0 0 0,-1 0-1 0 0,0 0 1 0 0,0 0 0 0 0,0 0 0 0 0,1 1 0 0 0,-1-1 0 0 0,0 0-1 0 0,0 0 1 0 0,0 1 0 0 0,0-1 0 0 0,0 1 0 0 0,0-1 0 0 0,-1 1-1 0 0,1-1 1 0 0,0 1 0 0 0,0 0 0 0 0,0-1 0 0 0,0 1 0 0 0,-1 0-1 0 0,1 0 1 0 0,0 0 0 0 0,0 0 0 0 0,0 0 0 0 0,-1 0-62 0 0,-2 0 46 0 0,1-1 0 0 0,-1 1 0 0 0,0 0 1 0 0,0 0-1 0 0,0 1 0 0 0,1-1 0 0 0,-1 1 1 0 0,0-1-1 0 0,0 1 0 0 0,1 1 0 0 0,-1-1 0 0 0,1 0 1 0 0,-1 1-1 0 0,1 0 0 0 0,0-1 0 0 0,-1 1 1 0 0,1 1-1 0 0,0-1 0 0 0,0 0 0 0 0,0 1 1 0 0,1-1-1 0 0,-1 1 0 0 0,1 0 0 0 0,-1 0 1 0 0,1 0-1 0 0,0 0 0 0 0,0 1 0 0 0,0-1 0 0 0,1 1 1 0 0,-1-1-1 0 0,1 1 0 0 0,0-1 0 0 0,0 1-46 0 0,-1-2 27 0 0,1 0 0 0 0,0 0 0 0 0,0 0 0 0 0,0 0 0 0 0,0 1 0 0 0,0-1 0 0 0,0 0-1 0 0,1 0 1 0 0,-1 1 0 0 0,1-1 0 0 0,0 0 0 0 0,-1 1 0 0 0,1-1 0 0 0,0 0 0 0 0,0 1 0 0 0,1-1-1 0 0,-1 1 1 0 0,0-1 0 0 0,1 0 0 0 0,0 0 0 0 0,-1 1 0 0 0,1-1 0 0 0,0 0 0 0 0,0 0 0 0 0,0 0-1 0 0,0 0 1 0 0,1 0 0 0 0,-1 0 0 0 0,0 0 0 0 0,1 0 0 0 0,0 0 0 0 0,-1-1 0 0 0,1 1 0 0 0,0-1-1 0 0,0 1 1 0 0,0-1 0 0 0,0 0 0 0 0,0 1 0 0 0,0-1 0 0 0,0 0 0 0 0,0 0 0 0 0,1-1 0 0 0,-1 1-1 0 0,0 0 1 0 0,0-1 0 0 0,1 1 0 0 0,-1-1 0 0 0,0 0 0 0 0,3 0-27 0 0,-2 1 13 0 0,0-1 0 0 0,1 1 1 0 0,-1-1-1 0 0,0 0 0 0 0,1 0 0 0 0,-1 0 0 0 0,0-1 1 0 0,0 1-1 0 0,1-1 0 0 0,-1 0 0 0 0,0 1 0 0 0,0-1 0 0 0,0-1 1 0 0,0 1-1 0 0,0 0 0 0 0,0-1 0 0 0,0 0 0 0 0,0 0 1 0 0,-1 1-1 0 0,1-2 0 0 0,-1 1 0 0 0,1 0 0 0 0,-1 0 1 0 0,0-1-1 0 0,0 1 0 0 0,0-1 0 0 0,0 0 0 0 0,0 0 1 0 0,-1 1-1 0 0,1-1 0 0 0,-1 0 0 0 0,0 0 0 0 0,1-1 1 0 0,-2 1-1 0 0,1 0 0 0 0,0 0 0 0 0,-1 0 0 0 0,1-2-13 0 0,-1 5-2 0 0,-1 0 0 0 0,1 0 0 0 0,0 0 0 0 0,-1 0-1 0 0,1 0 1 0 0,0 0 0 0 0,-1 0 0 0 0,1 0-1 0 0,0 0 1 0 0,-1 0 0 0 0,1 0 0 0 0,0 0 0 0 0,0 0-1 0 0,-1 0 1 0 0,1-1 0 0 0,0 1 0 0 0,-1 0 0 0 0,1 0-1 0 0,0 0 1 0 0,0 0 0 0 0,-1-1 0 0 0,1 1 0 0 0,0 0-1 0 0,0 0 1 0 0,-1-1 0 0 0,1 1 0 0 0,0 0-1 0 0,0 0 1 0 0,0-1 0 0 0,0 1 0 0 0,0 0 0 0 0,-1-1-1 0 0,1 1 1 0 0,0 0 0 0 0,0 0 0 0 0,0-1 0 0 0,0 1-1 0 0,0 0 1 0 0,0-1 0 0 0,0 1 2 0 0,-9 31-96 0 0,21-1 82 0 0,-1-20-4549 0 0,-1-1-6903 0 0,-7-6-262 0 0</inkml:trace>
  <inkml:trace contextRef="#ctx0" brushRef="#br0" timeOffset="1216.836">310 282 13275 0 0,'0'0'3222'0'0,"0"0"-1855"0"0,0 0-380 0 0,0 0 188 0 0,0 0 104 0 0,0 0-93 0 0,0 0-201 0 0,0 0-280 0 0,0 0-269 0 0,0 0-165 0 0,0 0-44 0 0,0 0 26 0 0,-1 3 59 0 0,2 117 2738 0 0,15-145-3222 0 0,22-8-36 0 0,-37 32 208 0 0,1 0-1 0 0,-1 0 0 0 0,1 1 1 0 0,-1-1-1 0 0,1 0 0 0 0,0 0 0 0 0,-1 1 1 0 0,1-1-1 0 0,-1 1 0 0 0,1 0 1 0 0,0-1-1 0 0,-1 1 0 0 0,1 0 1 0 0,0 0-1 0 0,0 0 0 0 0,-1 0 0 0 0,1 1 1 0 0,0-1-1 0 0,-1 0 0 0 0,1 1 1 0 0,0-1-1 0 0,-1 1 0 0 0,1-1 0 0 0,-1 1 1 0 0,1 0-1 0 0,-1-1 0 0 0,1 1 1 0 0,-1 0-1 0 0,1 0 0 0 0,-1 0 1 0 0,0 0-1 0 0,0 1 0 0 0,1-1 0 0 0,-1 0 1 0 0,0 0-1 0 0,0 1 0 0 0,0-1 1 0 0,0 1-1 0 0,-1-1 0 0 0,1 1 1 0 0,0-1-1 0 0,-1 1 0 0 0,1-1 0 0 0,0 3 1 0 0,-1-2 11 0 0,1 0-1 0 0,-1 0 0 0 0,1 0 0 0 0,-1 1 0 0 0,0-1 0 0 0,0 0 0 0 0,0 1 1 0 0,0-1-1 0 0,-1 0 0 0 0,1 0 0 0 0,-1 1 0 0 0,1-1 0 0 0,-1 0 1 0 0,0 0-1 0 0,1 0 0 0 0,-1 0 0 0 0,0 0 0 0 0,-1 0 0 0 0,1 0 0 0 0,0 0 1 0 0,0 0-1 0 0,-1 0 0 0 0,1-1 0 0 0,-1 1 0 0 0,0-1 0 0 0,1 1 1 0 0,-1-1-1 0 0,0 1 0 0 0,0-1 0 0 0,0 0 0 0 0,0 0 0 0 0,0 0 0 0 0,0 0 1 0 0,0 0-1 0 0,0-1 0 0 0,-1 1 0 0 0,1-1-10 0 0,-86 22 103 0 0,100-53-6523 0 0,-5 23 1122 0 0,-2 3-1573 0 0,-1 0-3338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7.6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1 147 5281 0 0,'0'0'1230'0'0,"0"0"-75"0"0,0 0 1 0 0,0 0 72 0 0,0 0-37 0 0,0 0-164 0 0,0 0-286 0 0,0 0-230 0 0,0 0-103 0 0,0 0-84 0 0,0 0-13 0 0,0 0 1 0 0,0 0 4 0 0,8-10 24 0 0,72-69 1767 0 0,-78 77-1836 0 0,1 0 0 0 0,-1 0 0 0 0,1 0-1 0 0,-1-1 1 0 0,0 1 0 0 0,0-1 0 0 0,0 1-1 0 0,0-1 1 0 0,0 0 0 0 0,-1 0-1 0 0,1 0 1 0 0,-1 0 0 0 0,0 0 0 0 0,0 0-1 0 0,0 0 1 0 0,0 0 0 0 0,-1-1-1 0 0,1 1 1 0 0,-1-2-271 0 0,0 5 276 0 0,0 0-61 0 0,0 0-71 0 0,0 0-75 0 0,0 0-86 0 0,0 0-103 0 0,-4 29-1198 0 0,-41 277 2895 0 0,40-275-1322 0 0,-1 0 0 0 0,-3 3-255 0 0,9-33-416 0 0,-3 6 1200 0 0,2-6-3513 0 0,1-5-6109 0 0,0 3-1953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8.3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1 151 8250 0 0,'0'0'692'0'0,"0"0"-332"0"0,0 0-28 0 0,0 0 215 0 0,0 0 281 0 0,0 0 215 0 0,0 0 44 0 0,0 0-154 0 0,0 0-199 0 0,0 0-167 0 0,0 0-87 0 0,0 0-3 0 0,0 0 38 0 0,12-7 50 0 0,93-53 1965 0 0,-85 47-1985 0 0,-1-1 0 0 0,-1-1 0 0 0,0-1-1 0 0,9-10-544 0 0,-31 33 30 0 0,0 0-1 0 0,1 0 0 0 0,-1 0 0 0 0,2 0 0 0 0,-1 1 1 0 0,1-1-1 0 0,0 1 0 0 0,1-1 0 0 0,-1 1 0 0 0,1 3-29 0 0,1-8 10 0 0,0 1-1 0 0,0-1 0 0 0,0 1 0 0 0,0-1 0 0 0,1 0 0 0 0,-1 1 0 0 0,1-1 0 0 0,0 0 0 0 0,0 1 0 0 0,0-1 0 0 0,0 0 1 0 0,0 0-1 0 0,1 0-9 0 0,-1-2 32 0 0,0 0 0 0 0,0 0 0 0 0,0 0 0 0 0,0 0 0 0 0,0 0 0 0 0,1 0 0 0 0,-1 0-1 0 0,0-1 1 0 0,0 1 0 0 0,1 0 0 0 0,-1-1 0 0 0,0 1 0 0 0,1-1 0 0 0,-1 0 0 0 0,1 1 0 0 0,-1-1 0 0 0,0 0 0 0 0,1 0 0 0 0,-1 0 0 0 0,1 0 0 0 0,-1 0 0 0 0,1 0 0 0 0,-1 0 0 0 0,0-1 0 0 0,1 1 0 0 0,-1 0 0 0 0,1-1 0 0 0,-1 1 0 0 0,0-1 0 0 0,1 0 0 0 0,-1 1 0 0 0,0-1-32 0 0,7-2 67 0 0,0 0 0 0 0,-1 0-1 0 0,0-1 1 0 0,1 0 0 0 0,-1 0 0 0 0,-1-1 0 0 0,1 0-1 0 0,2-3-66 0 0,-6 5 38 0 0,0 0 0 0 0,-1 0 0 0 0,1 0 0 0 0,-1 0 0 0 0,0 0 0 0 0,0-1 0 0 0,0 0 0 0 0,-1 1 0 0 0,1-1 0 0 0,-1 0 0 0 0,1 0 0 0 0,-1 1 0 0 0,-1-1 0 0 0,1 0 0 0 0,0 0 0 0 0,-1 0 0 0 0,0 0 0 0 0,0 0-38 0 0,0 3-3 0 0,0 0 1 0 0,1 1 0 0 0,-1-1 0 0 0,0 0 0 0 0,0 1-1 0 0,0-1 1 0 0,0 0 0 0 0,0 1 0 0 0,0-1 0 0 0,0 1-1 0 0,0-1 1 0 0,0 0 0 0 0,-1 1 0 0 0,1-1 0 0 0,0 0-1 0 0,0 1 1 0 0,0-1 0 0 0,-1 1 0 0 0,1-1 0 0 0,0 0-1 0 0,-1 1 1 0 0,1-1 0 0 0,-1 1 0 0 0,1-1 2 0 0,-8 13-498 0 0,-4 27 255 0 0,11-33 270 0 0,-1 1 0 0 0,2-1 0 0 0,-1 0 0 0 0,1 0 0 0 0,0 1 0 0 0,0-1 0 0 0,0 0 0 0 0,1 1-27 0 0,0-5-118 0 0,-1-1 1 0 0,1 1-1 0 0,-1-1 1 0 0,1 1 0 0 0,-1-1-1 0 0,1 1 1 0 0,0-1-1 0 0,0 0 1 0 0,0 1 0 0 0,0-1-1 0 0,0 0 1 0 0,0 0-1 0 0,0 1 1 0 0,0-1-1 0 0,1 0 1 0 0,-1 0 0 0 0,0 0-1 0 0,1-1 1 0 0,-1 1-1 0 0,0 0 1 0 0,1 0-1 0 0,-1-1 1 0 0,1 1 0 0 0,-1-1-1 0 0,1 1 1 0 0,0-1-1 0 0,-1 0 1 0 0,1 0-1 0 0,-1 0 1 0 0,1 1 0 0 0,0-2-1 0 0,-1 1 1 0 0,2 0 117 0 0,10-1-5801 0 0,-4 0-1382 0 0,-4 0-151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8.7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15 6481 0 0,'0'0'3306'0'0,"0"0"-1065"0"0,0 0-735 0 0,0 0-404 0 0,0 0-427 0 0,0 0-339 0 0,0 0-144 0 0,0 0-14 0 0,0 0 94 0 0,0 0 79 0 0,0 0 19 0 0,0 0-38 0 0,-1 6-36 0 0,-2 25 149 0 0,2-16 444 0 0,0 1-1 0 0,-1-1 0 0 0,-4 14-888 0 0,6-29 45 0 0,0 0 0 0 0,0 0 0 0 0,0 1 0 0 0,-1-1 0 0 0,1 0 0 0 0,0 1 0 0 0,0-1 0 0 0,0 0 0 0 0,0 0 0 0 0,0 1 0 0 0,0-1 0 0 0,0 0 0 0 0,0 0-1 0 0,-1 1 1 0 0,1-1 0 0 0,0 0 0 0 0,0 0 0 0 0,0 1 0 0 0,-1-1 0 0 0,1 0 0 0 0,0 0 0 0 0,0 0 0 0 0,0 0 0 0 0,-1 1 0 0 0,1-1 0 0 0,0 0 0 0 0,0 0-1 0 0,-1 0 1 0 0,1 0 0 0 0,0 0 0 0 0,-1 0 0 0 0,1 0 0 0 0,0 0 0 0 0,0 0 0 0 0,-1 0 0 0 0,1 0 0 0 0,0 0 0 0 0,-1 0-45 0 0,1 0 47 0 0,0 0 0 0 0,-1 0 1 0 0,1-1-1 0 0,0 1 0 0 0,0 0 1 0 0,-1-1-1 0 0,1 1 0 0 0,0-1 0 0 0,0 1 1 0 0,-1 0-1 0 0,1-1 0 0 0,0 1 1 0 0,0-1-1 0 0,0 1 0 0 0,0 0 1 0 0,-1-1-1 0 0,1 1 0 0 0,0-1 0 0 0,0 1 1 0 0,0-1-1 0 0,0 1 0 0 0,0 0 1 0 0,0-1-48 0 0,1-3-17 0 0,0 0 0 0 0,0-1 0 0 0,0 1 0 0 0,0 0 0 0 0,1 0 0 0 0,-1 0 0 0 0,1 0 0 0 0,0 1 0 0 0,0-1 0 0 0,0 0 0 0 0,1 1 0 0 0,0 0 0 0 0,-1-1 0 0 0,1 1 0 0 0,2-1 17 0 0,5-6-51 0 0,0 1 1 0 0,1 0-1 0 0,0 0 0 0 0,1 0 51 0 0,-9 7-13 0 0,0 0 1 0 0,0 1-1 0 0,0-1 0 0 0,0 0 0 0 0,0 1 0 0 0,0 0 1 0 0,1 0-1 0 0,-1 0 0 0 0,0 0 0 0 0,1 0 0 0 0,-1 1 1 0 0,0-1-1 0 0,1 1 0 0 0,-1 0 0 0 0,1 0 0 0 0,2 0 13 0 0,-4 1 0 0 0,0 0-1 0 0,-1-1 1 0 0,1 1-1 0 0,0 0 1 0 0,0 0-1 0 0,-1 0 1 0 0,1 0-1 0 0,0 1 0 0 0,-1-1 1 0 0,1 0-1 0 0,-1 1 1 0 0,0-1-1 0 0,1 1 1 0 0,-1-1-1 0 0,0 1 1 0 0,0 0-1 0 0,0-1 1 0 0,0 1-1 0 0,0 0 1 0 0,0 0-1 0 0,-1 0 0 0 0,1 0 1 0 0,0 0-1 0 0,-1 0 1 0 0,0-1-1 0 0,1 1 1 0 0,-1 0-1 0 0,0 2 1 0 0,0 1 7 0 0,0 0 0 0 0,0 0 0 0 0,0 0 0 0 0,0 0 0 0 0,-1 0 0 0 0,0-1 0 0 0,0 1 0 0 0,-1 3-7 0 0,-2 9-856 0 0,3-14-387 0 0,3-2-12226 0 0,0-1 10872 0 0,-1 0-2160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9.7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74 134 3841 0 0,'0'0'2666'0'0,"0"0"-112"0"0,0 0-278 0 0,0 0-314 0 0,0 0-342 0 0,0 0-256 0 0,0 0-279 0 0,0 0-294 0 0,0 0-235 0 0,0 0-190 0 0,0 0-123 0 0,0 0-95 0 0,0 0-69 0 0,-7-2-34 0 0,-21-4-5 0 0,27 5-36 0 0,1 1 1 0 0,-1 0-1 0 0,0 1 0 0 0,0-1 0 0 0,1 0 0 0 0,-1 0 1 0 0,0 0-1 0 0,0 0 0 0 0,1 1 0 0 0,-1-1 0 0 0,0 0 1 0 0,0 0-1 0 0,1 1 0 0 0,-1-1 0 0 0,0 1 0 0 0,1-1 1 0 0,-1 1-1 0 0,1-1 0 0 0,-1 1 0 0 0,1-1 0 0 0,-1 1 1 0 0,1-1-1 0 0,-1 1 0 0 0,1 0 0 0 0,-1 0-4 0 0,-7 17 70 0 0,6-14-57 0 0,0 1-4 0 0,0 0-1 0 0,0 1 1 0 0,0-1-1 0 0,1 0 1 0 0,0 0-1 0 0,0 1 1 0 0,1-1-1 0 0,-1 0 1 0 0,1 1-1 0 0,0-1 1 0 0,1 1-9 0 0,-1-5 36 0 0,0 1 1 0 0,1 0 0 0 0,-1 0-1 0 0,1-1 1 0 0,-1 1-1 0 0,1-1 1 0 0,0 1 0 0 0,0 0-1 0 0,-1-1 1 0 0,1 1-1 0 0,0-1 1 0 0,1 0 0 0 0,-1 1-1 0 0,0-1 1 0 0,0 0 0 0 0,0 0-1 0 0,1 0 1 0 0,-1 0-1 0 0,1 0 1 0 0,-1 0 0 0 0,1 0-1 0 0,-1 0 1 0 0,1 0-1 0 0,-1-1 1 0 0,1 1 0 0 0,0-1-1 0 0,-1 1 1 0 0,1-1 0 0 0,0 0-1 0 0,0 1 1 0 0,-1-1-1 0 0,1 0 1 0 0,0 0 0 0 0,0 0-1 0 0,0-1-36 0 0,2 1 35 0 0,0 0 0 0 0,0-1 0 0 0,0 1 0 0 0,-1-1 0 0 0,1 0 0 0 0,0 0 0 0 0,-1-1 0 0 0,1 1 0 0 0,-1-1 0 0 0,1 1 0 0 0,-1-1 0 0 0,0 0 0 0 0,0 0 0 0 0,0-1 0 0 0,0 1 0 0 0,0-1 0 0 0,0 1 0 0 0,-1-1 0 0 0,1 0 0 0 0,-1 0-1 0 0,0 0 1 0 0,0 0 0 0 0,0-1 0 0 0,0 1 0 0 0,0 0 0 0 0,0-2-35 0 0,5-13 302 0 0,-1 0 1 0 0,0-1-1 0 0,-1 1 0 0 0,2-19-302 0 0,0 0 152 0 0,-2 20-126 0 0,3-18 71 0 0,-8 35-77 0 0,0 0-64 0 0,-3 26-840 0 0,2-22 868 0 0,-5 30 56 0 0,1 0 0 0 0,1 0 1 0 0,2 0-1 0 0,2 10-40 0 0,0-41-14 0 0,1-1 0 0 0,-1 0-1 0 0,1 1 1 0 0,-1-1 0 0 0,1 0 0 0 0,0 1 0 0 0,0-1 0 0 0,0 0-1 0 0,0 0 1 0 0,0 0 0 0 0,0 0 0 0 0,1 0 0 0 0,1 1 14 0 0,-3-2-8 0 0,0-1 47 0 0,2-29-1321 0 0,-2 25 880 0 0,0-3-124 0 0,0-1 1 0 0,-1 1-1 0 0,1-1 0 0 0,-1 1 0 0 0,-1-1 526 0 0,2 6-30 0 0,-1 1 0 0 0,1 0 0 0 0,0 0 0 0 0,-1-1 0 0 0,1 1 0 0 0,-1 0 0 0 0,1 0 0 0 0,-1 0 0 0 0,0 0 0 0 0,1-1 0 0 0,-1 1 0 0 0,0 0 0 0 0,0 0 0 0 0,0 1 0 0 0,0-1-1 0 0,0 0 1 0 0,0 0 0 0 0,0 0 0 0 0,0 1 0 0 0,0-1 0 0 0,0 0 0 0 0,0 1 0 0 0,-1-1 0 0 0,1 1 0 0 0,0-1 0 0 0,0 1 0 0 0,0 0 0 0 0,-1 0 0 0 0,1-1 0 0 0,0 1 0 0 0,-1 0 30 0 0,2 0-5 0 0,-1 0 0 0 0,1 0 0 0 0,0 0 0 0 0,0 1 0 0 0,0-1 0 0 0,-1 0 0 0 0,1 0 0 0 0,0 0 0 0 0,0 0 0 0 0,0 0 0 0 0,0 0 0 0 0,0 1 1 0 0,0-1-1 0 0,-1 0 0 0 0,1 0 0 0 0,0 0 0 0 0,0 0 0 0 0,0 1 0 0 0,0-1 0 0 0,0 0 0 0 0,0 0 0 0 0,0 0 0 0 0,0 1 0 0 0,0-1 0 0 0,0 0 0 0 0,0 0 0 0 0,0 0 1 0 0,0 0-1 0 0,0 1 0 0 0,0-1 0 0 0,0 0 0 0 0,0 0 0 0 0,0 0 0 0 0,0 1 0 0 0,0-1 0 0 0,0 0 0 0 0,0 0 0 0 0,0 0 0 0 0,0 1 0 0 0,0-1 0 0 0,0 0 0 0 0,1 0 0 0 0,-1 0 1 0 0,0 0-1 0 0,0 0 0 0 0,0 1 0 0 0,0-1 0 0 0,0 0 5 0 0,8 9 350 0 0,-3-8-172 0 0,0 0 0 0 0,0 0-1 0 0,0 0 1 0 0,1-1 0 0 0,-1 1 0 0 0,0-1-1 0 0,0-1 1 0 0,0 1 0 0 0,1-1-178 0 0,49-9 400 0 0,-46 8-339 0 0,15-4 231 0 0,10-3-435 0 0,-24 9 1052 0 0,-10 0-874 0 0,0 0 0 0 0,0 0 0 0 0,0 0-1 0 0,0 0 1 0 0,1 0 0 0 0,-1 0 0 0 0,0 0 0 0 0,0 0 0 0 0,0 0-1 0 0,0 0 1 0 0,0 0 0 0 0,0 0 0 0 0,0 0 0 0 0,0 0 0 0 0,0 0 0 0 0,0 0-1 0 0,0 0 1 0 0,0 0 0 0 0,0 0 0 0 0,0 0 0 0 0,0 0 0 0 0,0 1-1 0 0,1-1 1 0 0,-1 0 0 0 0,0 0 0 0 0,0 0 0 0 0,0 0 0 0 0,0 0-1 0 0,0 0 1 0 0,0 0 0 0 0,0 0 0 0 0,0 0 0 0 0,0 0 0 0 0,0 0-1 0 0,0 0 1 0 0,0 1 0 0 0,0-1 0 0 0,0 0 0 0 0,0 0 0 0 0,0 0 0 0 0,0 0-1 0 0,0 0 1 0 0,-1 0 0 0 0,1 0 0 0 0,0 0 0 0 0,0 0 0 0 0,0 0-1 0 0,0 0 1 0 0,0 0 0 0 0,0 1 0 0 0,0-1 0 0 0,0 0 0 0 0,0 0-1 0 0,0 0 1 0 0,0 0 0 0 0,0 0 0 0 0,0 0 0 0 0,0 0 0 0 0,0 0-1 0 0,0 0 1 0 0,-1 0 0 0 0,1 0 0 0 0,0 0 0 0 0,0 0 0 0 0,0 0 0 0 0,0 0-35 0 0,-3 4 4 0 0,-1 1 1 0 0,1-1-1 0 0,0 1 1 0 0,0-1 0 0 0,1 1-1 0 0,-1 0 1 0 0,1 0-1 0 0,0 0 1 0 0,0 1 0 0 0,1-1-1 0 0,-1 3-4 0 0,0 6-5 0 0,0 0-1 0 0,0 0 0 0 0,1-1 1 0 0,1 2 5 0 0,0-15-66 0 0,0 0 1 0 0,1 0-1 0 0,-1 1 1 0 0,0-1-1 0 0,0 0 1 0 0,0 0 0 0 0,0 0-1 0 0,1 1 1 0 0,-1-1-1 0 0,0 0 1 0 0,0 0-1 0 0,1 0 1 0 0,-1 0-1 0 0,0 0 1 0 0,0 1 0 0 0,1-1-1 0 0,-1 0 1 0 0,0 0-1 0 0,0 0 1 0 0,1 0-1 0 0,-1 0 1 0 0,0 0 0 0 0,1 0-1 0 0,-1 0 1 0 0,0 0-1 0 0,0 0 1 0 0,1 0-1 0 0,-1 0 1 0 0,0 0 0 0 0,0 0-1 0 0,1 0 1 0 0,-1 0-1 0 0,0-1 1 0 0,0 1-1 0 0,1 0 1 0 0,-1 0-1 0 0,0 0 1 0 0,0 0 0 0 0,1 0-1 0 0,-1-1 1 0 0,0 1-1 0 0,0 0 66 0 0,12-6-10497 0 0,-9 4 751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0.1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5257 0 0,'0'0'912'0'0,"0"0"-216"0"0,0 0-95 0 0,0 0-113 0 0,0 0-336 0 0,0 0-304 0 0,0 0-280 0 0,0 0-153 0 0,0 0-63 0 0,0 0-88 0 0,0 0-336 0 0,0 0-416 0 0,0 0-281 0 0,0 0 545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1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37 6633 0 0,'0'0'1450'0'0,"0"0"-56"0"0,0 0 122 0 0,0 0 50 0 0,0 0-49 0 0,0 0-59 0 0,0 0-123 0 0,0 0-187 0 0,0 0-246 0 0,0 0-266 0 0,0 0-243 0 0,0 0-213 0 0,-4-3-206 0 0,1 1 16 0 0,-9-3-27 0 0,11 5 50 0 0,1 1-1 0 0,-1-1 1 0 0,0 1 0 0 0,0-1-1 0 0,1 1 1 0 0,-1-1 0 0 0,0 1-1 0 0,1-1 1 0 0,-1 1 0 0 0,0 0-1 0 0,1-1 1 0 0,-1 1 0 0 0,1 0-1 0 0,-1-1 1 0 0,1 1 0 0 0,-1 0-1 0 0,1 0 1 0 0,0 0 0 0 0,-1-1-1 0 0,1 2-12 0 0,-17 43 440 0 0,16-41-423 0 0,0-1-1 0 0,0 0 0 0 0,1 0 0 0 0,-1 1 0 0 0,1-1 1 0 0,0 0-1 0 0,0 1 0 0 0,0-1 0 0 0,0 0 1 0 0,1 1-1 0 0,0-1 0 0 0,-1 0 0 0 0,2 2-16 0 0,-2-4 39 0 0,1 1 0 0 0,0-1 0 0 0,0 0-1 0 0,-1 0 1 0 0,1 0 0 0 0,0-1 0 0 0,0 1 0 0 0,0 0-1 0 0,0 0 1 0 0,0 0 0 0 0,0-1 0 0 0,1 1 0 0 0,-1 0 0 0 0,0-1-1 0 0,0 1 1 0 0,0-1 0 0 0,1 1 0 0 0,-1-1 0 0 0,0 0-1 0 0,0 0 1 0 0,1 1 0 0 0,-1-1 0 0 0,0 0 0 0 0,0 0-1 0 0,1 0 1 0 0,-1 0 0 0 0,0-1 0 0 0,1 1 0 0 0,-1 0 0 0 0,0 0-1 0 0,0-1 1 0 0,1 1 0 0 0,-1-1 0 0 0,0 1 0 0 0,0-1-39 0 0,8-2 91 0 0,0-1 0 0 0,-1 0 0 0 0,1 0 0 0 0,1-2-91 0 0,-8 5-13 0 0,0 0 26 0 0,1-1 0 0 0,-1 1-1 0 0,1-1 1 0 0,-1 0 0 0 0,0 0 0 0 0,1 1 0 0 0,-1-2 0 0 0,0 1 0 0 0,0 0-1 0 0,-1 0 1 0 0,1-1 0 0 0,0 1 0 0 0,-1-1 0 0 0,1 1 0 0 0,-1-1 0 0 0,0 1 0 0 0,1-4-13 0 0,-2 4 1 0 0,0-1 0 0 0,0 1 1 0 0,0-1-1 0 0,0 0 1 0 0,0 1-1 0 0,0-1 1 0 0,-1 1-1 0 0,1-1 1 0 0,-1 1-1 0 0,0-1 1 0 0,0 1-1 0 0,0 0 1 0 0,0-1-1 0 0,0 1 1 0 0,0 0-1 0 0,-1-1 0 0 0,1 1 1 0 0,-1 0-1 0 0,1 0 1 0 0,-2-1-2 0 0,0 0-72 0 0,-16-18 73 0 0,19 20-25 0 0,0 0-1 0 0,-1 1 0 0 0,1-1 1 0 0,-1 1-1 0 0,1-1 0 0 0,-1 1 0 0 0,1 0 1 0 0,-1-1-1 0 0,1 1 0 0 0,-1 0 1 0 0,1-1-1 0 0,-1 1 0 0 0,1 0 1 0 0,-1-1-1 0 0,0 1 0 0 0,1 0 0 0 0,-1 0 1 0 0,0 0-1 0 0,1-1 0 0 0,-1 1 1 0 0,1 0-1 0 0,-1 0 0 0 0,0 0 1 0 0,1 0-1 0 0,-1 0 0 0 0,0 0 1 0 0,1 1-1 0 0,-1-1 0 0 0,0 0 0 0 0,1 0 1 0 0,-1 0-1 0 0,1 1 0 0 0,-1-1 25 0 0,0 0-7 0 0,1 0-1 0 0,-1 1 1 0 0,1-1-1 0 0,-1 0 1 0 0,1 1 0 0 0,0-1-1 0 0,-1 0 1 0 0,1 1-1 0 0,0-1 1 0 0,-1 0-1 0 0,1 1 1 0 0,0-1-1 0 0,-1 1 1 0 0,1-1-1 0 0,0 1 1 0 0,0-1-1 0 0,-1 1 1 0 0,1-1-1 0 0,0 1 1 0 0,0-1-1 0 0,0 1 1 0 0,0-1-1 0 0,0 1 1 0 0,0-1-1 0 0,0 1 1 0 0,0-1-1 0 0,0 1 1 0 0,0-1 0 0 0,0 1-1 0 0,0-1 1 0 0,0 1-1 0 0,0-1 1 0 0,0 1-1 0 0,0-1 1 0 0,1 1-1 0 0,-1-1 1 0 0,0 1-1 0 0,0-1 1 0 0,1 1-1 0 0,-1-1 1 0 0,0 1-1 0 0,1-1 1 0 0,-1 0-1 0 0,0 1 1 0 0,1-1-1 0 0,-1 0 8 0 0,2 1 53 0 0,-1 0-1 0 0,1 0 1 0 0,0-1-1 0 0,-1 1 0 0 0,1-1 1 0 0,0 1-1 0 0,-1-1 1 0 0,1 0-1 0 0,0 0 1 0 0,-1 1-1 0 0,1-1 0 0 0,0 0 1 0 0,0-1-53 0 0,42-9 147 0 0,-37 8-149 0 0,-1 0 0 0 0,1 0 0 0 0,0 0 0 0 0,0 1 0 0 0,0 0 0 0 0,-1 1 0 0 0,1-1-1 0 0,6 2 3 0 0,-12-1-2 0 0,0 1 0 0 0,-1-1-1 0 0,1 1 1 0 0,0-1 0 0 0,0 1-1 0 0,-1 0 1 0 0,1-1 0 0 0,0 1-1 0 0,-1 0 1 0 0,1 0 0 0 0,-1 0-1 0 0,1-1 1 0 0,-1 1 0 0 0,1 0-1 0 0,-1 0 1 0 0,0 0 0 0 0,1 0-1 0 0,-1 0 1 0 0,0 0 0 0 0,0 0-1 0 0,0 0 1 0 0,0 0 0 0 0,1 0-1 0 0,-1 0 1 0 0,-1 0 2 0 0,3 28 122 0 0,-2-27-108 0 0,-1 3 0 0 0,1 0 1 0 0,-1-1 0 0 0,0 1-1 0 0,0 0 1 0 0,-1-1 0 0 0,1 1-1 0 0,-3 3-14 0 0,2-3 205 0 0,0-1 0 0 0,1 0 0 0 0,-1 1 0 0 0,1-1-1 0 0,0 1 1 0 0,0-1 0 0 0,0 5-205 0 0,3-12 105 0 0,0 0 0 0 0,0-1 0 0 0,0 1 0 0 0,0 0 0 0 0,0 0 0 0 0,1 1 0 0 0,2-4-105 0 0,-2 3 67 0 0,14-16-186 0 0,-11 10 61 0 0,1 1-1 0 0,0 0 1 0 0,0 0 0 0 0,1 1-1 0 0,0 0 1 0 0,0 1 0 0 0,1-1-1 0 0,8-3 59 0 0,-17 10-26 0 0,1 1 0 0 0,-1-1-1 0 0,1 1 1 0 0,-1-1 0 0 0,1 1-1 0 0,-1-1 1 0 0,0 1 0 0 0,1-1-1 0 0,-1 1 1 0 0,0-1 0 0 0,0 1-1 0 0,1 0 1 0 0,-1-1 0 0 0,0 1-1 0 0,0 0 1 0 0,0-1 0 0 0,0 1-1 0 0,0-1 1 0 0,0 1 0 0 0,0 0 0 0 0,0-1-1 0 0,0 1 1 0 0,0 0 0 0 0,0-1-1 0 0,0 1 1 0 0,0 0 0 0 0,-1-1-1 0 0,1 1 1 0 0,0 0 26 0 0,-4 25 103 0 0,2-19-102 0 0,1 0 0 0 0,0 0 0 0 0,0 0 0 0 0,1 0 0 0 0,0 0 0 0 0,0 0 0 0 0,1 6-1 0 0,-1-13 12 0 0,0 0 0 0 0,0 1 1 0 0,0-1-1 0 0,0 0 0 0 0,0 1 1 0 0,0-1-1 0 0,0 0 0 0 0,1 1 0 0 0,-1-1 1 0 0,0 0-1 0 0,0 1 0 0 0,0-1 1 0 0,0 0-1 0 0,1 0 0 0 0,-1 1 1 0 0,0-1-1 0 0,0 0 0 0 0,0 0 1 0 0,1 1-1 0 0,-1-1 0 0 0,0 0 0 0 0,1 0 1 0 0,-1 0-1 0 0,0 1 0 0 0,0-1 1 0 0,1 0-1 0 0,-1 0 0 0 0,0 0 1 0 0,1 0-1 0 0,-1 0 0 0 0,0 0 1 0 0,1 0-1 0 0,-1 0 0 0 0,0 0 0 0 0,1 0 1 0 0,-1 0-13 0 0,15-5 446 0 0,9-14-187 0 0,-8 0-191 0 0,-11 13-81 0 0,0 0 0 0 0,0 0-1 0 0,0 0 1 0 0,4-2 13 0 0,-8 7-19 0 0,1 0 0 0 0,-1 0 0 0 0,0 0 0 0 0,1 0 0 0 0,-1 0 0 0 0,1 0 0 0 0,-1 1 0 0 0,1-1 0 0 0,-1 1 0 0 0,1-1 0 0 0,0 1-1 0 0,-1-1 1 0 0,1 1 0 0 0,-1 0 0 0 0,1 0 0 0 0,0 0 0 0 0,-1 0 0 0 0,1 0 0 0 0,0 0 0 0 0,-1 0 0 0 0,1 1 0 0 0,1-1 19 0 0,-2 1-7 0 0,1 0 1 0 0,-1 0 0 0 0,0 0-1 0 0,0 0 1 0 0,1 1-1 0 0,-1-1 1 0 0,0 0-1 0 0,0 0 1 0 0,0 1 0 0 0,0-1-1 0 0,0 1 1 0 0,-1-1-1 0 0,1 1 1 0 0,0-1-1 0 0,-1 1 1 0 0,1-1 0 0 0,-1 1-1 0 0,1 0 1 0 0,-1-1-1 0 0,0 1 1 0 0,0-1-1 0 0,0 1 1 0 0,0 0 0 0 0,0-1-1 0 0,0 2 7 0 0,0 1 30 0 0,0 0 0 0 0,0 0 0 0 0,-1-1 0 0 0,1 1 0 0 0,-1 0 0 0 0,0-1 0 0 0,0 1 0 0 0,0 0 0 0 0,0-1 0 0 0,-2 4-30 0 0,2-6 118 0 0,-1 1 1 0 0,1-1-1 0 0,-1 0 1 0 0,1 1-1 0 0,-1-1 1 0 0,0 0-1 0 0,1 0 1 0 0,-1 0-1 0 0,0 0 1 0 0,0 0-1 0 0,0 0 1 0 0,-2 0-119 0 0,-8-1-1881 0 0,8-4-2461 0 0,2-3-3317 0 0,2 5-3336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2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44 1744 0 0,'0'0'2130'0'0,"0"0"51"0"0,0 0-98 0 0,0 0-216 0 0,0 0-212 0 0,0 0-144 0 0,0 0-102 0 0,0 0-96 0 0,0 0-126 0 0,0 0-124 0 0,0 0-122 0 0,0 0-99 0 0,0 0-89 0 0,0-7-85 0 0,0-22-100 0 0,0 22-96 0 0,0 7-73 0 0,0 0-95 0 0,0 0-73 0 0,0 0-74 0 0,0 0-79 0 0,0 0-64 0 0,-9 28-586 0 0,-1 6 599 0 0,4-16 27 0 0,0-1 1 0 0,2 1-1 0 0,-2 11-54 0 0,14-34 353 0 0,0-1 1 0 0,-1 0 0 0 0,1 0-1 0 0,-1-1 1 0 0,3-4-354 0 0,63-79-241 0 0,-73 90 231 0 0,0 0 0 0 0,0 0 0 0 0,0 0 0 0 0,0 0 0 0 0,0 0 0 0 0,0 0 0 0 0,0 0 0 0 0,0 0 0 0 0,0 0 0 0 0,0 0 1 0 0,0 0-1 0 0,0 0 0 0 0,0-1 0 0 0,0 1 0 0 0,1 0 0 0 0,-1 0 0 0 0,0 0 0 0 0,0 0 0 0 0,0 0 0 0 0,0 0 0 0 0,0 0 1 0 0,0 0-1 0 0,0 0 0 0 0,0 0 0 0 0,0 0 0 0 0,0 0 0 0 0,0 0 0 0 0,1 0 0 0 0,-1 0 0 0 0,0 0 0 0 0,0 0 0 0 0,0 0 1 0 0,0 0-1 0 0,0 0 0 0 0,0 0 0 0 0,0 0 0 0 0,0 0 0 0 0,0 0 0 0 0,0 0 0 0 0,1 0 0 0 0,-1 0 0 0 0,0 1 0 0 0,0-1 0 0 0,0 0 1 0 0,0 0-1 0 0,0 0 0 0 0,0 0 0 0 0,0 0 0 0 0,0 0 0 0 0,0 0 0 0 0,0 0 0 0 0,0 0 0 0 0,0 0 0 0 0,0 0 0 0 0,0 0 1 0 0,0 1-1 0 0,0-1 0 0 0,0 0 0 0 0,0 0 0 0 0,0 0 0 0 0,0 0 0 0 0,0 0 0 0 0,0 0 0 0 0,0 0 10 0 0,1 12-230 0 0,-3 24 365 0 0,0-16-118 0 0,2-18-14 0 0,-1 1-1 0 0,1-1 0 0 0,0 0 0 0 0,1 0 0 0 0,-1 1 0 0 0,0-1 0 0 0,1 0 0 0 0,-1 0 0 0 0,1 1 0 0 0,0-1 0 0 0,-1 0 0 0 0,1 0 0 0 0,0 0 0 0 0,0 0 1 0 0,1 1-3 0 0,0-2 25 0 0,0 0 0 0 0,-1 1 1 0 0,1-1-1 0 0,0-1 1 0 0,0 1-1 0 0,0 0 0 0 0,0 0 1 0 0,0-1-1 0 0,-1 1 0 0 0,1-1 1 0 0,0 1-1 0 0,0-1 1 0 0,1 0-1 0 0,-1 0 0 0 0,0 0 1 0 0,0 0-1 0 0,1 0-25 0 0,2 0 16 0 0,0 0 1 0 0,-1 0-1 0 0,1-1 0 0 0,0 1 0 0 0,0-1 0 0 0,-1 0 1 0 0,1 0-1 0 0,0-1 0 0 0,-1 0 0 0 0,5-1-16 0 0,0-4-5033 0 0,-1-3-5231 0 0,-6 8 934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2.9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156 41 0 0 0,'0'0'944'0'0,"0"0"-214"0"0,0 0 82 0 0,0 0 509 0 0,0 0 520 0 0,0 0 247 0 0,0 0-26 0 0,0 0-323 0 0,0 0-431 0 0,0 0-291 0 0,0 0-192 0 0,0 0-161 0 0,0 0-118 0 0,-3-6-72 0 0,-10-21-48 0 0,12 27-378 0 0,0-1 0 0 0,1 0 0 0 0,-1 1 0 0 0,0-1 0 0 0,0 0-1 0 0,1 1 1 0 0,-1-1 0 0 0,0 1 0 0 0,0-1 0 0 0,0 1 0 0 0,0 0 0 0 0,0-1 0 0 0,0 1 0 0 0,0 0 0 0 0,0-1 0 0 0,1 1 0 0 0,-1 0 0 0 0,0 0-1 0 0,0 0 1 0 0,0 0 0 0 0,0 0 0 0 0,0 0 0 0 0,0 0 0 0 0,0 0 0 0 0,0 1-48 0 0,-20 4 742 0 0,12-1-476 0 0,2 1-1 0 0,-1-1 0 0 0,0 1 0 0 0,1 0 0 0 0,0 1 0 0 0,-3 3-265 0 0,5-5 40 0 0,2-1 0 0 0,-1 1-1 0 0,0 0 1 0 0,1 0 0 0 0,0 1-1 0 0,0-1 1 0 0,0 1 0 0 0,1-1-1 0 0,-1 1 1 0 0,1 0-1 0 0,-1 3-39 0 0,3-7 3 0 0,0 0 0 0 0,-1 0 0 0 0,1 0-1 0 0,0 1 1 0 0,-1-1 0 0 0,1 0 0 0 0,0 0-1 0 0,0 1 1 0 0,0-1 0 0 0,0 0 0 0 0,0 0-1 0 0,1 0 1 0 0,-1 1 0 0 0,0-1 0 0 0,0 0-1 0 0,1 0 1 0 0,-1 0 0 0 0,1 0 0 0 0,-1 1-1 0 0,1-1 1 0 0,-1 0 0 0 0,1 0-3 0 0,0 0 46 0 0,0-1 0 0 0,0 1-1 0 0,0 0 1 0 0,0-1 0 0 0,0 1 0 0 0,0-1 0 0 0,0 0-1 0 0,0 1 1 0 0,0-1 0 0 0,0 0 0 0 0,0 0 0 0 0,0 0 0 0 0,0 1-1 0 0,1-1 1 0 0,-1 0 0 0 0,0-1 0 0 0,0 1 0 0 0,0 0-1 0 0,1 0-44 0 0,4-1 141 0 0,0-1 0 0 0,0 0 1 0 0,0 0-1 0 0,-1 0 1 0 0,1-1-1 0 0,0 1 1 0 0,3-4-143 0 0,-4 2 11 0 0,-1 1-1 0 0,0-1 1 0 0,0 0 0 0 0,0 0-1 0 0,-1 0 1 0 0,1-1 0 0 0,-1 1-1 0 0,0-1 1 0 0,0 0 0 0 0,-1 0-1 0 0,3-5-10 0 0,-5 15-82 0 0,1-1-1 0 0,0 0 1 0 0,0 0-1 0 0,0 0 1 0 0,0 0 0 0 0,1 0-1 0 0,0 0 1 0 0,0 0-1 0 0,0-1 1 0 0,0 1-1 0 0,1 1 83 0 0,-1-3-81 0 0,-1 0-1 0 0,1 0 0 0 0,0 0 1 0 0,0-1-1 0 0,0 1 1 0 0,0 0-1 0 0,0-1 0 0 0,0 1 1 0 0,0-1-1 0 0,1 0 0 0 0,-1 1 1 0 0,0-1-1 0 0,1 0 0 0 0,1 0 82 0 0,9 1-4497 0 0,2-1-5753 0 0,-11-1 4237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3.5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0 0 0,'0'0'1479'0'0,"0"0"45"0"0,0 0 390 0 0,0 0 349 0 0,0 0-34 0 0,0 0-425 0 0,0 0-526 0 0,0 0-399 0 0,0 0-113 0 0,0 0 109 0 0,0 0 48 0 0,0 0-71 0 0,0 0-136 0 0,4 6-119 0 0,-1-2-414 0 0,0 1 1 0 0,-1-1 0 0 0,1 1-1 0 0,-1 0 1 0 0,0 0 0 0 0,0 0-1 0 0,-1 0 1 0 0,1 0 0 0 0,-1 1-1 0 0,-1-1 1 0 0,1 4-184 0 0,0-7 87 0 0,-1 43 718 0 0,0-42-714 0 0,0 0-1 0 0,-1-1 0 0 0,1 1 0 0 0,-1 0 0 0 0,0-1 0 0 0,0 1 1 0 0,0 0-1 0 0,0-1 0 0 0,0 1 0 0 0,-1-1 0 0 0,1 0 1 0 0,-1 1-1 0 0,1-1 0 0 0,-2 1-90 0 0,3-3 32 0 0,-1 1 0 0 0,1-1 0 0 0,0 0-1 0 0,0 0 1 0 0,0 0 0 0 0,0 0 0 0 0,0 0 0 0 0,0 0 0 0 0,0 0 0 0 0,0 0-1 0 0,0 1 1 0 0,-1-1 0 0 0,1 0 0 0 0,0 0 0 0 0,0 0 0 0 0,0 0 0 0 0,0 0-1 0 0,0 0 1 0 0,0 0 0 0 0,-1 0 0 0 0,1 0 0 0 0,0 0 0 0 0,0 0 0 0 0,0 0-1 0 0,0 0 1 0 0,0 0 0 0 0,0 0 0 0 0,-1 0 0 0 0,1 0 0 0 0,0 0 0 0 0,0 0-1 0 0,0 0 1 0 0,0 0 0 0 0,0 0 0 0 0,-1 0 0 0 0,1 0 0 0 0,0 0-1 0 0,0-1 1 0 0,0 1 0 0 0,0 0 0 0 0,0 0 0 0 0,0 0 0 0 0,0 0 0 0 0,0 0-1 0 0,-1 0 1 0 0,1 0 0 0 0,0 0 0 0 0,0-1 0 0 0,0 1 0 0 0,0 0 0 0 0,0 0-32 0 0,-3-10 330 0 0,3-12-613 0 0,4 13 190 0 0,1-1 0 0 0,-1 1 0 0 0,2 0 0 0 0,-1 0 0 0 0,1 1 0 0 0,0 0 0 0 0,1 0 0 0 0,0 0 0 0 0,0 1 0 0 0,1 0 0 0 0,0 0 0 0 0,3-2 93 0 0,-10 9-12 0 0,-1-1 0 0 0,1 0-1 0 0,0 1 1 0 0,0-1 0 0 0,0 1-1 0 0,0-1 1 0 0,-1 1 0 0 0,1-1-1 0 0,0 1 1 0 0,0 0 0 0 0,0-1-1 0 0,0 1 1 0 0,0 0 0 0 0,0 0 0 0 0,0 0-1 0 0,0 0 1 0 0,0 0 0 0 0,0 0-1 0 0,0 0 1 0 0,0 0 0 0 0,0 0-1 0 0,0 0 1 0 0,0 1 0 0 0,0-1-1 0 0,0 0 1 0 0,0 1 0 0 0,0-1 12 0 0,1 1-7 0 0,-1 0 0 0 0,0 1 0 0 0,0-1 0 0 0,1 0 0 0 0,-1 1 0 0 0,0-1 0 0 0,0 0 0 0 0,0 1 0 0 0,0 0 1 0 0,-1-1-1 0 0,1 1 0 0 0,0-1 0 0 0,-1 1 0 0 0,1 1 7 0 0,1 3 32 0 0,0 1 1 0 0,-1 0 0 0 0,0 0-1 0 0,0-1 1 0 0,-1 1-1 0 0,0 0 1 0 0,-1 6-33 0 0,-1-4 435 0 0,0-10 636 0 0,4-16-711 0 0,19-22-596 0 0,-19 36 208 0 0,0 0 0 0 0,0 0 0 0 0,0 0 0 0 0,0 0 0 0 0,0 1 1 0 0,1-1-1 0 0,0 1 0 0 0,-1-1 0 0 0,1 1 0 0 0,0 0 0 0 0,1-1 28 0 0,-3 4-17 0 0,-1-1 1 0 0,0 0 0 0 0,1 0 0 0 0,-1 0-1 0 0,1 0 1 0 0,-1 1 0 0 0,1-1-1 0 0,-1 0 1 0 0,0 0 0 0 0,1 1-1 0 0,-1-1 1 0 0,0 0 0 0 0,1 1 0 0 0,-1-1-1 0 0,0 0 1 0 0,1 1 0 0 0,-1-1-1 0 0,0 1 1 0 0,0-1 0 0 0,1 0 0 0 0,-1 1-1 0 0,0-1 1 0 0,0 1 0 0 0,0-1-1 0 0,0 1 1 0 0,0-1 0 0 0,0 1-1 0 0,1-1 1 0 0,-1 1 0 0 0,0-1 0 0 0,0 0-1 0 0,0 1 1 0 0,-1-1 0 0 0,1 1-1 0 0,0-1 1 0 0,0 1 0 0 0,0-1 16 0 0,1 25 72 0 0,-1-23-80 0 0,0 8-767 0 0,1 20 1972 0 0,6-19-4841 0 0,6-4-7266 0 0,-10-6 1629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3.9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66 3633 0 0,'0'0'1097'0'0,"0"0"-853"0"0,0 0-170 0 0,0 0 128 0 0,0 0 191 0 0,0 0 203 0 0,0 0 208 0 0,0 0 171 0 0,0 0 166 0 0,0 0 94 0 0,0 0 43 0 0,0 0-29 0 0,0 0-110 0 0,3 3-77 0 0,-2-2-945 0 0,0-1-1 0 0,0 1 1 0 0,0 0 0 0 0,0 0-1 0 0,1 0 1 0 0,-1-1 0 0 0,0 1 0 0 0,0 0-1 0 0,1-1 1 0 0,-1 0 0 0 0,0 1-1 0 0,1-1 1 0 0,-1 0 0 0 0,0 1 0 0 0,1-1-1 0 0,-1 0 1 0 0,1 0 0 0 0,-1 0-1 0 0,0 0 1 0 0,1 0 0 0 0,-1 0-117 0 0,1-1 157 0 0,1 0 0 0 0,-1 1 1 0 0,0-1-1 0 0,0 0 0 0 0,0 0 1 0 0,0 0-1 0 0,1 0 0 0 0,-2 0 0 0 0,1-1 1 0 0,0 1-1 0 0,0-1 0 0 0,0 1 1 0 0,-1-1-1 0 0,1 1 0 0 0,1-3-157 0 0,-2 3 57 0 0,0-1-1 0 0,0 1 0 0 0,0 0 0 0 0,0-1 1 0 0,-1 1-1 0 0,1-1 0 0 0,0 1 0 0 0,-1-1 1 0 0,1 1-1 0 0,-1-1 0 0 0,0 1 1 0 0,1-1-1 0 0,-1 0 0 0 0,0 1 0 0 0,0-1 1 0 0,0 1-1 0 0,0-1 0 0 0,0 0 0 0 0,-1 1 1 0 0,1-1-1 0 0,0 1 0 0 0,-1-1 0 0 0,1 0 1 0 0,-1 1-1 0 0,1-1 0 0 0,-1 1 1 0 0,0 0-1 0 0,0-1 0 0 0,1 1 0 0 0,-2-1-56 0 0,2 1-4 0 0,-1 0-1 0 0,0 1 0 0 0,0-1 1 0 0,0 0-1 0 0,0 1 0 0 0,0-1 1 0 0,0 0-1 0 0,0 1 0 0 0,0-1 0 0 0,0 1 1 0 0,0-1-1 0 0,0 1 0 0 0,0 0 1 0 0,0-1-1 0 0,0 1 0 0 0,-1 0 1 0 0,1 0-1 0 0,0 0 0 0 0,0 0 1 0 0,0 0-1 0 0,0 0 0 0 0,-1 0 0 0 0,1 0 1 0 0,0 0-1 0 0,0 1 0 0 0,0-1 1 0 0,0 0-1 0 0,0 1 0 0 0,0-1 1 0 0,0 1-1 0 0,0-1 0 0 0,0 1 0 0 0,0 0 1 0 0,0-1-1 0 0,0 1 0 0 0,0 0 1 0 0,0 0-1 0 0,0 0 0 0 0,1-1 1 0 0,-1 1-1 0 0,0 0 0 0 0,0 0 5 0 0,-2 3-19 0 0,0-1 0 0 0,0 1-1 0 0,1 0 1 0 0,-1-1 0 0 0,1 1-1 0 0,0 0 1 0 0,0 1 0 0 0,0-1 0 0 0,0 0-1 0 0,1 1 1 0 0,-1-1 0 0 0,1 0-1 0 0,0 1 1 0 0,1 0 0 0 0,-1-1-1 0 0,1 1 1 0 0,0-1 0 0 0,0 1 0 0 0,1 2 19 0 0,-1-6-45 0 0,1 0 0 0 0,0 0 0 0 0,-1 0 0 0 0,1 0 1 0 0,0 0-1 0 0,0-1 0 0 0,0 1 0 0 0,0 0 1 0 0,0 0-1 0 0,0-1 0 0 0,0 1 0 0 0,0-1 1 0 0,0 1-1 0 0,0-1 0 0 0,0 0 0 0 0,0 1 1 0 0,0-1-1 0 0,0 0 0 0 0,0 0 0 0 0,0 1 1 0 0,1-1-1 0 0,-1 0 0 0 0,0 0 0 0 0,0 0 1 0 0,0 0-1 0 0,0-1 0 0 0,1 1 45 0 0,32-4-4287 0 0,-10-1-5027 0 0,-17 3 3067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2.4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15163 0 0,'0'0'1180'0'0,"0"0"-187"0"0,0 0 58 0 0,0 0 137 0 0,0 0 3 0 0,0 0-70 0 0,0 0-200 0 0,0 0-252 0 0,0 0-204 0 0,0 0-163 0 0,0 0-73 0 0,0 0-35 0 0,0 0-38 0 0,4 1 24 0 0,2 0-966 0 0,42 5 3228 0 0,-31-7-5280 0 0,-1-2-5177 0 0,-16 3 1194 0 0,1 0-2164 0 0</inkml:trace>
  <inkml:trace contextRef="#ctx0" brushRef="#br0" timeOffset="200.207">18 52 13203 0 0,'0'0'1952'0'0,"0"0"-506"0"0,0 0-95 0 0,0 0 46 0 0,0 0-18 0 0,0 0-64 0 0,0 0-224 0 0,0 0-299 0 0,0 0-245 0 0,0 0-201 0 0,0 0-121 0 0,0 0-69 0 0,0 0-63 0 0,7 0-17 0 0,-1 1-1170 0 0,30 1 2757 0 0,-21-2-6068 0 0,-1-1-6026 0 0,-12 1-671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4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18 9266 0 0,'0'0'2522'0'0,"0"0"-134"0"0,0 0-354 0 0,0 0-277 0 0,0 0-224 0 0,0 0-191 0 0,0 0-179 0 0,0 0-232 0 0,0 0-275 0 0,0 0-306 0 0,0 0-271 0 0,0 0-176 0 0,0 0-34 0 0,-3-4 31 0 0,3 4 100 0 0,-1-1-1 0 0,1 0 0 0 0,-1 0 1 0 0,0 0-1 0 0,1 0 1 0 0,-1 0-1 0 0,0 1 0 0 0,0-1 1 0 0,1 0-1 0 0,-1 0 0 0 0,0 1 1 0 0,0-1-1 0 0,0 0 1 0 0,0 1-1 0 0,0-1 0 0 0,0 1 1 0 0,0-1-1 0 0,0 1 0 0 0,0 0 1 0 0,0 1 9 0 0,0 0-1 0 0,0 0 0 0 0,0 1 0 0 0,0-1 0 0 0,0 0 0 0 0,0 1 0 0 0,0-1 0 0 0,1 0 0 0 0,-1 1 0 0 0,0-1 0 0 0,1 1 0 0 0,-1 0 0 0 0,1-1 0 0 0,0 1 0 0 0,0-1 0 0 0,-1 1 0 0 0,1 0-8 0 0,-5 19 90 0 0,1-9-65 0 0,1 0 0 0 0,0 1 0 0 0,1-1 0 0 0,0 1 0 0 0,1 0 0 0 0,1-1 0 0 0,0 1 0 0 0,0 0 0 0 0,2 6-25 0 0,-2-19 14 0 0,1 1 0 0 0,-1 0 0 0 0,0 0 0 0 0,0 0 0 0 0,1 0 0 0 0,-1 0 0 0 0,0 0 0 0 0,1-1 0 0 0,-1 1 0 0 0,1 0 0 0 0,-1 0 0 0 0,1 0 0 0 0,0-1 0 0 0,-1 1 0 0 0,1 0 0 0 0,0-1 0 0 0,-1 1 0 0 0,1-1 0 0 0,0 1 0 0 0,0-1 0 0 0,-1 1 0 0 0,1-1 0 0 0,0 1 0 0 0,0-1 0 0 0,0 0 0 0 0,0 1-14 0 0,1-1 22 0 0,0 0 1 0 0,0 0 0 0 0,0 0 0 0 0,0 0 0 0 0,0 0-1 0 0,0-1 1 0 0,0 1 0 0 0,-1 0 0 0 0,1-1 0 0 0,0 0 0 0 0,0 1-1 0 0,0-1 1 0 0,0 0-23 0 0,3-2 16 0 0,0 0 0 0 0,0 0 0 0 0,-1 0 0 0 0,1 0 0 0 0,-1-1 0 0 0,1 0 0 0 0,-1 0 0 0 0,3-4-16 0 0,16-34-57 0 0,-23 42 21 0 0,0 0-67 0 0,0 0-111 0 0,-6 24-517 0 0,5-20 728 0 0,0 0 1 0 0,0 0-1 0 0,0 0 1 0 0,0 0-1 0 0,1 1 1 0 0,0-1-1 0 0,0 0 1 0 0,0 3 2 0 0,0-6 15 0 0,0 0 0 0 0,1 0 0 0 0,-1 0 0 0 0,0 0 0 0 0,1 0 0 0 0,-1 0 0 0 0,0 0 0 0 0,1 0 0 0 0,-1 0 0 0 0,1-1 0 0 0,-1 1 0 0 0,1 0 0 0 0,0 0 0 0 0,-1 0 0 0 0,1 0-1 0 0,0-1 1 0 0,0 1 0 0 0,-1 0 0 0 0,1-1 0 0 0,0 1 0 0 0,0-1 0 0 0,0 1 0 0 0,0-1 0 0 0,0 1 0 0 0,0-1 0 0 0,0 1 0 0 0,0-1 0 0 0,0 0 0 0 0,0 0 0 0 0,0 0 0 0 0,0 1 0 0 0,0-1 0 0 0,0 0 0 0 0,0 0 0 0 0,1 0-15 0 0,2 0 21 0 0,-1-1 0 0 0,1 1-1 0 0,0 0 1 0 0,0-1 0 0 0,-1 0 0 0 0,1 0 0 0 0,0 0 0 0 0,-1 0-1 0 0,1-1 1 0 0,-1 1 0 0 0,0-1 0 0 0,1 0 0 0 0,-1 0 0 0 0,0 0 0 0 0,0 0-1 0 0,0-1 1 0 0,0 1 0 0 0,-1-1 0 0 0,1 0 0 0 0,-1 0 0 0 0,1 0 0 0 0,-1 0-1 0 0,0 0 1 0 0,0 0 0 0 0,0-1 0 0 0,-1 1 0 0 0,1 0 0 0 0,-1-1-1 0 0,0 0 1 0 0,0-1-21 0 0,7-12-100 0 0,-7 31-293 0 0,-6 29 261 0 0,-2 21 183 0 0,0 48-51 0 0,7-104 17 0 0,-1 0-1 0 0,0-1 1 0 0,0 1 0 0 0,-1-1 0 0 0,0 1 0 0 0,0-1 0 0 0,0 0 0 0 0,-3 3-17 0 0,5-8 15 0 0,-1-1 0 0 0,1 1 0 0 0,-1-1 0 0 0,0 0-1 0 0,0 0 1 0 0,0 1 0 0 0,0-1 0 0 0,0 0 0 0 0,0 0 0 0 0,0 0-1 0 0,0 0 1 0 0,0 0 0 0 0,0 0 0 0 0,-1 0 0 0 0,1 0 0 0 0,0 0-1 0 0,-1-1 1 0 0,1 1 0 0 0,0 0 0 0 0,-1-1 0 0 0,1 0-1 0 0,-1 1 1 0 0,1-1 0 0 0,-1 0 0 0 0,1 1 0 0 0,-1-1 0 0 0,1 0-1 0 0,-1 0 1 0 0,0 0 0 0 0,1-1 0 0 0,-1 1 0 0 0,1 0-1 0 0,-1 0 1 0 0,1-1 0 0 0,-1 1 0 0 0,1-1 0 0 0,0 1 0 0 0,-1-1-1 0 0,1 0 1 0 0,0 0 0 0 0,-1 1 0 0 0,1-1 0 0 0,0 0 0 0 0,0 0-1 0 0,-1-1-14 0 0,0 1 13 0 0,0 0 0 0 0,0 0 0 0 0,0-1-1 0 0,0 1 1 0 0,0-1 0 0 0,0 1 0 0 0,1-1 0 0 0,-1 0-1 0 0,0 0 1 0 0,1 0 0 0 0,0 0 0 0 0,-1 0 0 0 0,1 0-1 0 0,0 0 1 0 0,0 0 0 0 0,0 0 0 0 0,0-1-1 0 0,0 1 1 0 0,1 0 0 0 0,-1-1 0 0 0,1 1 0 0 0,-1 0-1 0 0,1-1 1 0 0,0 1 0 0 0,0-1 0 0 0,0 1-1 0 0,0-1 1 0 0,1 1 0 0 0,-1 0 0 0 0,1-1 0 0 0,-1 1-1 0 0,1 0 1 0 0,0-1 0 0 0,0 1 0 0 0,0 0-1 0 0,0 0 1 0 0,0 0 0 0 0,0 0 0 0 0,1 0 0 0 0,0-1-13 0 0,2-3-114 0 0,1 0 0 0 0,0 1 0 0 0,1-1 0 0 0,-1 1 0 0 0,1 0 1 0 0,0 1-1 0 0,1 0 0 0 0,-1-1 0 0 0,1 2 0 0 0,-1-1 0 0 0,1 1 1 0 0,4-1 113 0 0,15-3-2977 0 0,-10 3-6773 0 0,-9 3-1254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7.7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42 0 0 0,'0'0'1040'0'0,"0"0"64"0"0,0 0 31 0 0,0 0 58 0 0,0 0 24 0 0,0 0 57 0 0,0 0-21 0 0,-3-1-52 0 0,1 0-1762 0 0,-21-5 9254 0 0,23 6-8490 0 0,0 0 14 0 0,7 0 3334 0 0,20-1-3097 0 0,157-8 1040 0 0,66 7-997 0 0,53-3-129 0 0,-140 3-303 0 0,-12 0-23 0 0,-119 2-5 0 0,-21 1-4 0 0,0-1 0 0 0,0-1 1 0 0,-1 0-1 0 0,1 0 0 0 0,0-1 0 0 0,0 0 0 0 0,3-2-33 0 0,-14 4-81 0 0,0 0 0 0 0,0 0 0 0 0,-1 0 0 0 0,1 0 0 0 0,0 0 0 0 0,0 0 0 0 0,0 0 0 0 0,0 0 0 0 0,0 0 0 0 0,0 0 0 0 0,0-1 0 0 0,0 1 0 0 0,0 0 0 0 0,0 0 0 0 0,0 0 0 0 0,0 0 0 0 0,0 0 0 0 0,0 0 0 0 0,0 0 0 0 0,-1 0 0 0 0,1 0 0 0 0,0 0 0 0 0,0 0 0 0 0,0 0-1 0 0,0 0 1 0 0,0 0 0 0 0,0 0 0 0 0,0-1 0 0 0,0 1 0 0 0,0 0 0 0 0,0 0 0 0 0,0 0 0 0 0,0 0 0 0 0,0 0 0 0 0,0 0 0 0 0,0 0 0 0 0,0 0 0 0 0,0 0 0 0 0,0 0 0 0 0,0 0 0 0 0,0 0 0 0 0,0-1 0 0 0,0 1 81 0 0,-9 0-11158 0 0,8 0 9338 0 0,-2 0-6427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8.3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43 8066 0 0,'0'0'1876'0'0,"0"0"-593"0"0,0 0-265 0 0,0 0-2 0 0,0 0 11 0 0,0 0 21 0 0,0 0 26 0 0,0 0-97 0 0,0 0-161 0 0,0 0-194 0 0,0 0-166 0 0,0 0-96 0 0,0 0-71 0 0,6-7-38 0 0,18-19-47 0 0,-23 25-180 0 0,0 0 0 0 0,0 0 1 0 0,0 0-1 0 0,1 0 0 0 0,-1 1 0 0 0,0-1 1 0 0,1 0-1 0 0,-1 1 0 0 0,0-1 0 0 0,1 1 0 0 0,-1 0 1 0 0,1-1-1 0 0,-1 1 0 0 0,1 0 0 0 0,-1 0 1 0 0,1 0-1 0 0,-1 0 0 0 0,0 0 0 0 0,1 0 0 0 0,-1 0 1 0 0,1 0-1 0 0,-1 1 0 0 0,1-1 0 0 0,-1 0 0 0 0,0 1 1 0 0,1 0-1 0 0,-1-1 0 0 0,1 1-24 0 0,2 1 84 0 0,0 1 0 0 0,0-1 0 0 0,0 1 0 0 0,0 0 0 0 0,0 0 0 0 0,1 2-84 0 0,116 121 2027 0 0,-116-122-1716 0 0,-1-2-2425 0 0,-8-3-9261 0 0,3 1 1081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8.7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1 6977 0 0,'0'0'2073'0'0,"0"0"-166"0"0,0 0-84 0 0,0 0-108 0 0,0 0-92 0 0,0 0-149 0 0,0 0-295 0 0,0 0-392 0 0,0 0-443 0 0,0 0-343 0 0,0 0-102 0 0,0 0 65 0 0,0 0 144 0 0,-3 4 153 0 0,-85 137 2316 0 0,73-123-2418 0 0,11-14-113 0 0,0 1 0 0 0,0 0-1 0 0,0 1 1 0 0,0-1 0 0 0,1 1-1 0 0,0-1 1 0 0,0 1 0 0 0,0 1-46 0 0,3-6-108 0 0,0-1 0 0 0,0 0 0 0 0,0 0 0 0 0,0 1 0 0 0,0-1 0 0 0,0 0 0 0 0,0 0 0 0 0,1 1 0 0 0,-1-1 0 0 0,0 0 0 0 0,0 0 0 0 0,0 0 1 0 0,0 1-1 0 0,1-1 0 0 0,-1 0 0 0 0,0 0 0 0 0,0 0 0 0 0,0 0 0 0 0,1 0 0 0 0,-1 1 0 0 0,0-1 0 0 0,0 0 0 0 0,1 0 0 0 0,-1 0 0 0 0,0 0 0 0 0,0 0 0 0 0,1 0 0 0 0,-1 0 0 0 0,0 0 0 0 0,0 0 0 0 0,1 0 0 0 0,-1 0 0 0 0,0 0 0 0 0,0 0 0 0 0,1 0 1 0 0,-1 0-1 0 0,0 0 0 0 0,0 0 0 0 0,1 0 0 0 0,-1 0 0 0 0,0-1 108 0 0,6 1-6377 0 0,-6 0 4324 0 0,4-1-8216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0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33 568 0 0,'0'0'1342'0'0,"0"0"273"0"0,0 0 198 0 0,0 0 131 0 0,0 0 3 0 0,0 0-84 0 0,0 0-48 0 0,0 0-158 0 0,0 0-207 0 0,0 0-282 0 0,0 0-227 0 0,0 0-161 0 0,0 0-121 0 0,-2-5-81 0 0,-6-22 272 0 0,8 32-811 0 0,0 1-1 0 0,0-1 1 0 0,0 1 0 0 0,0-1-1 0 0,-1 0 1 0 0,0 1-39 0 0,-1 13 335 0 0,0 96 1217 0 0,3-52-476 0 0,-7 43-1076 0 0,-1-12 684 0 0,5 49-684 0 0,0 8 167 0 0,1-27-75 0 0,1-49 119 0 0,-3 10-211 0 0,-6-24 106 0 0,7-57-248 0 0,3-6-1478 0 0,1-8-9103 0 0,-1 7-29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0.8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46 0 0 0,'0'0'2725'0'0,"0"0"-1380"0"0,0 0-379 0 0,0 0 177 0 0,0 0 338 0 0,0 0 378 0 0,0 0 135 0 0,0 0-132 0 0,0 0-294 0 0,0 0-328 0 0,0 0-235 0 0,0 0-182 0 0,0 0-123 0 0,2-5-115 0 0,3-16-82 0 0,-5 20-459 0 0,0 1 0 0 0,0-1 1 0 0,0 0-1 0 0,0 1 0 0 0,0-1 0 0 0,0 0 0 0 0,0 1 1 0 0,-1-1-1 0 0,1 0 0 0 0,0 1 0 0 0,-1-1 1 0 0,1 1-1 0 0,0-1 0 0 0,-1 1 0 0 0,1-1 0 0 0,0 1 1 0 0,-1-1-1 0 0,1 1 0 0 0,-1-1 0 0 0,1 1 1 0 0,-1-1-1 0 0,1 1 0 0 0,-1 0 0 0 0,0-1 0 0 0,1 1 1 0 0,-1 0-1 0 0,1 0 0 0 0,-1-1 0 0 0,0 1 1 0 0,1 0-1 0 0,-1 0 0 0 0,0 0-44 0 0,-19-5 332 0 0,19 5-327 0 0,0 0 0 0 0,-1 0 0 0 0,1 0 0 0 0,-1 0 0 0 0,1 0 0 0 0,0 1 0 0 0,-1-1 0 0 0,1 0 0 0 0,0 1 0 0 0,-1-1-1 0 0,1 1 1 0 0,0-1 0 0 0,0 1 0 0 0,-1-1 0 0 0,1 1 0 0 0,0 0 0 0 0,0 0 0 0 0,0 0 0 0 0,0 0 0 0 0,0 0 0 0 0,0 0 0 0 0,0 0-5 0 0,-1 2 12 0 0,0 0-1 0 0,0-1 1 0 0,1 1 0 0 0,0 0-1 0 0,-1 0 1 0 0,1 0-1 0 0,0 0 1 0 0,1 0 0 0 0,-1 1-1 0 0,0-1-11 0 0,0 10 105 0 0,0 0 0 0 0,0 0-1 0 0,1 1 1 0 0,1 6-105 0 0,2-1 207 0 0,0 1-1 0 0,3 9-206 0 0,-3-18 83 0 0,0 0-1 0 0,-1 1 1 0 0,0 0-1 0 0,-1-1 1 0 0,0 1-1 0 0,-1 0 1 0 0,0-1 0 0 0,-2 12-83 0 0,2-21 67 0 0,-1-1 1 0 0,1 0-1 0 0,0 0 1 0 0,0 1-1 0 0,-1-1 1 0 0,1 0 0 0 0,-1 0-1 0 0,1 1 1 0 0,-1-1-1 0 0,0 0 1 0 0,1 0-1 0 0,-1 0 1 0 0,0 0-1 0 0,0 0 1 0 0,0 0 0 0 0,1 0-1 0 0,-1 0 1 0 0,0 0-1 0 0,0 0 1 0 0,0-1-1 0 0,-1 1 1 0 0,1 0-68 0 0,0-1 50 0 0,-1 0 0 0 0,1 1 0 0 0,0-1 0 0 0,0 0 0 0 0,-1 0 0 0 0,1 0 0 0 0,0 0 0 0 0,-1-1 0 0 0,1 1 0 0 0,0 0 0 0 0,0 0 0 0 0,-1-1 0 0 0,1 1 0 0 0,0-1 0 0 0,0 1 0 0 0,0-1 0 0 0,0 0 0 0 0,-1 0-50 0 0,-4-3-519 0 0,-1-1 0 0 0,1 0 0 0 0,0 0 0 0 0,1-1 0 0 0,-1 1-1 0 0,-2-5 520 0 0,-1-2-4878 0 0,4 3-4287 0 0,3 6 673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1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41 5225 0 0,'0'0'2007'0'0,"0"0"-393"0"0,0 0-304 0 0,0 0-373 0 0,0 0-259 0 0,0 0 76 0 0,0 0 188 0 0,0 0 125 0 0,0 0-23 0 0,0 0-128 0 0,0 0-129 0 0,0 0-105 0 0,11-2-65 0 0,100-17 1990 0 0,-82 11-1763 0 0,-21 5-1047 0 0,1 1 1 0 0,0-1-1 0 0,0 2 0 0 0,0 0 1 0 0,1 0 202 0 0,-10 5-4800 0 0,0-2-1547 0 0,1-1-3524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1.7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38 0 0 0,'0'0'472'0'0,"0"0"620"0"0,0 0 537 0 0,0 0 503 0 0,0 0 254 0 0,0 0-83 0 0,0 0-302 0 0,0 0-398 0 0,0 0-275 0 0,0 0-207 0 0,0 0-172 0 0,0 0-95 0 0,1-3-73 0 0,-1 3-969 0 0,2-15 2240 0 0,-2 15-1995 0 0,0 0 0 0 0,0 0 0 0 0,0-1 0 0 0,0 1 0 0 0,0 0 0 0 0,0-1 0 0 0,0 1 0 0 0,0 0 0 0 0,0 0 0 0 0,0-1 0 0 0,0 1 0 0 0,0 0 0 0 0,0 0 0 0 0,-1-1 0 0 0,1 1 0 0 0,0 0 0 0 0,0 0 0 0 0,0 0 0 0 0,0-1 0 0 0,0 1 0 0 0,-1 0 0 0 0,1 0 0 0 0,0 0 0 0 0,0-1 0 0 0,0 1 0 0 0,-1 0 0 0 0,1 0 0 0 0,0 0 0 0 0,0 0 0 0 0,-1-1 0 0 0,1 1 0 0 0,0 0 0 0 0,0 0 0 0 0,-1 0 0 0 0,1 0 0 0 0,0 0 0 0 0,0 0 0 0 0,-1 0 0 0 0,1 0 0 0 0,0 0 0 0 0,0 0 0 0 0,-1 0 0 0 0,1 0 0 0 0,0 0 0 0 0,0 0 0 0 0,-1 0 0 0 0,1 0 0 0 0,0 0 0 0 0,0 0 0 0 0,-1 0 0 0 0,1 1 0 0 0,0-1 0 0 0,0 0 0 0 0,-1 0 0 0 0,1 0 0 0 0,0 0 0 0 0,0 1 0 0 0,0-1 0 0 0,-1 0 0 0 0,1 0 0 0 0,0 0 0 0 0,0 1 0 0 0,0-1 0 0 0,0 0 0 0 0,-1 0 0 0 0,1 0 0 0 0,0 1 0 0 0,0-1-57 0 0,-2 2-8 0 0,0 1 0 0 0,0-1 1 0 0,0 0-1 0 0,0 1 1 0 0,0-1-1 0 0,1 1 0 0 0,-1 0 1 0 0,1 0-1 0 0,0 0 0 0 0,0-1 1 0 0,0 1-1 0 0,0 0 1 0 0,0 0-1 0 0,1 0 0 0 0,-1 1 1 0 0,1-1-1 0 0,0 0 1 0 0,0 0-1 0 0,0 0 0 0 0,0 3 8 0 0,0-4 21 0 0,0 0-1 0 0,1 0 1 0 0,-1 0-1 0 0,0 0 1 0 0,1 0-1 0 0,-1 0 1 0 0,1 0-1 0 0,-1-1 1 0 0,1 1-1 0 0,0 0 1 0 0,0 0-1 0 0,0 0 0 0 0,0-1 1 0 0,0 1-1 0 0,0-1 1 0 0,1 1-1 0 0,-1-1 1 0 0,0 1-1 0 0,1-1 1 0 0,-1 0-1 0 0,1 1 1 0 0,-1-1-1 0 0,1 0 1 0 0,0 0-1 0 0,0 0 1 0 0,-1 0-1 0 0,1-1 0 0 0,0 1 1 0 0,0 0-1 0 0,0-1 1 0 0,0 0-1 0 0,2 1-20 0 0,1-1 88 0 0,1 0 0 0 0,-1-1 0 0 0,0 0 0 0 0,1 0 0 0 0,-1 0 0 0 0,0-1 0 0 0,1 0 0 0 0,-1 0 0 0 0,0 0-1 0 0,0 0 1 0 0,-1-1 0 0 0,1 0 0 0 0,0 0 0 0 0,-1 0 0 0 0,0-1 0 0 0,2 0-88 0 0,-5 2 21 0 0,1 1 1 0 0,-1-1-1 0 0,1 0 0 0 0,-1 1 0 0 0,0-1 1 0 0,1 0-1 0 0,-1 0 0 0 0,0 0 1 0 0,0 0-1 0 0,-1 0 0 0 0,1 0 1 0 0,0 0-1 0 0,-1 0 0 0 0,1 0 1 0 0,-1 0-1 0 0,0 0 0 0 0,1-2-21 0 0,-2 1-31 0 0,1 1-1 0 0,-1 0 0 0 0,1 0 1 0 0,-1 0-1 0 0,0-1 0 0 0,0 1 1 0 0,0 0-1 0 0,0 0 1 0 0,0 0-1 0 0,0 1 0 0 0,0-1 1 0 0,-1 0-1 0 0,1 0 0 0 0,-1 1 1 0 0,1-1-1 0 0,-1 1 0 0 0,0-1 1 0 0,0 1-1 0 0,0 0 1 0 0,-1-1 31 0 0,0 0-214 0 0,-1 0 1 0 0,0 0 0 0 0,1 0-1 0 0,-1 1 1 0 0,0-1 0 0 0,0 1 0 0 0,0 0-1 0 0,0 0 1 0 0,0 1 0 0 0,0-1-1 0 0,-1 1 1 0 0,1 0 213 0 0,-14 1-4074 0 0,1 3-4485 0 0,10-2-2214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6.5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34 1512 0 0,'0'0'2489'0'0,"0"0"-145"0"0,0 0-107 0 0,0 0-97 0 0,0 0-159 0 0,0 0-140 0 0,0 0-168 0 0,0 0-250 0 0,0 0-294 0 0,0 0-251 0 0,0 0-181 0 0,0 0-123 0 0,0 0-86 0 0,-3-5-48 0 0,-13-13-41 0 0,15 17-358 0 0,1 0 0 0 0,-1 0 0 0 0,0 1 1 0 0,0-1-1 0 0,1 0 0 0 0,-1 1 0 0 0,0-1 0 0 0,0 0 1 0 0,0 1-1 0 0,0-1 0 0 0,0 1 0 0 0,0-1 0 0 0,0 1 1 0 0,0 0-1 0 0,0-1 0 0 0,0 1 0 0 0,0 0 0 0 0,0 0 1 0 0,0 0-1 0 0,0 0 0 0 0,0 0 0 0 0,0 0 1 0 0,0 0-1 0 0,0 0 0 0 0,0 0 0 0 0,0 0 0 0 0,0 1 1 0 0,0-1-1 0 0,0 0 0 0 0,0 1 0 0 0,0-1 0 0 0,0 0 1 0 0,0 1-1 0 0,0 0 0 0 0,1-1 0 0 0,-1 1 0 0 0,0-1 1 0 0,0 1-1 0 0,0 0 0 0 0,0 0-41 0 0,-2 2-12 0 0,1 0 0 0 0,-1 0 0 0 0,1 1 0 0 0,-1-1 0 0 0,1 1 0 0 0,0-1 0 0 0,1 1 0 0 0,-2 2 12 0 0,1 0 5 0 0,0 0 0 0 0,0 0-1 0 0,1 0 1 0 0,0 0 0 0 0,0 1 0 0 0,0-1 0 0 0,1 0-1 0 0,0 1 1 0 0,0-1 0 0 0,1 0 0 0 0,0 0 0 0 0,0 1-5 0 0,-1-4 38 0 0,1-1 0 0 0,0 0 0 0 0,0 1 0 0 0,0-1 1 0 0,0 0-1 0 0,0 0 0 0 0,0 0 0 0 0,0 0 0 0 0,1 0 0 0 0,-1 0 1 0 0,1 0-1 0 0,0 0 0 0 0,-1 0 0 0 0,1-1 0 0 0,0 1 0 0 0,0-1 1 0 0,0 1-1 0 0,0-1 0 0 0,0 0 0 0 0,0 0 0 0 0,1 0 0 0 0,-1 0 1 0 0,0 0-1 0 0,0 0 0 0 0,1-1 0 0 0,-1 1 0 0 0,1-1 0 0 0,-1 1 1 0 0,1-1-1 0 0,-1 0 0 0 0,0 0 0 0 0,2 0-38 0 0,0 0 78 0 0,0-1 0 0 0,-1 1 0 0 0,1-1 0 0 0,0 0 1 0 0,0 0-1 0 0,0 0 0 0 0,-1 0 0 0 0,1-1 0 0 0,-1 1 0 0 0,1-1 0 0 0,-1 0 0 0 0,0 0 0 0 0,1 0 1 0 0,-1-1-1 0 0,0 1 0 0 0,0-1 0 0 0,-1 0 0 0 0,1 0 0 0 0,-1 0 0 0 0,1 0 0 0 0,-1 0 0 0 0,0 0 0 0 0,0-1 1 0 0,0 1-1 0 0,0-2-78 0 0,0 2 2 0 0,-1 0 0 0 0,0-1 1 0 0,0 1-1 0 0,0 0 0 0 0,0-1 0 0 0,-1 1 1 0 0,1-1-1 0 0,-1 1 0 0 0,0-1 0 0 0,0 1 1 0 0,0-1-1 0 0,0 1 0 0 0,-1-1 1 0 0,0 1-1 0 0,1-1 0 0 0,-1 1 0 0 0,0 0 1 0 0,-1 0-1 0 0,1-1 0 0 0,-1 1 1 0 0,1 0-1 0 0,-1 0 0 0 0,0 0 0 0 0,0 0 1 0 0,0 1-1 0 0,0-1 0 0 0,-1 0 0 0 0,-1-1-2 0 0,4 4-86 0 0,-1 0-1 0 0,1-1 0 0 0,-1 1 0 0 0,1-1 0 0 0,-1 1 0 0 0,1 0 0 0 0,-1 0 1 0 0,0-1-1 0 0,1 1 0 0 0,-1 0 0 0 0,1 0 0 0 0,-1-1 0 0 0,0 1 0 0 0,1 0 1 0 0,-1 0-1 0 0,0 0 0 0 0,1 0 0 0 0,-1 0 0 0 0,1 0 0 0 0,-1 0 0 0 0,0 0 1 0 0,1 0-1 0 0,-1 1 0 0 0,0-1 0 0 0,1 0 0 0 0,-1 0 0 0 0,1 1 0 0 0,-1-1 1 0 0,0 0-1 0 0,1 0 0 0 0,-1 1 0 0 0,1-1 0 0 0,-1 1 0 0 0,1-1 0 0 0,-1 0 1 0 0,1 1-1 0 0,0-1 0 0 0,-1 1 0 0 0,0 0 87 0 0,-7 11-3437 0 0,1 0-3312 0 0,5-8 2769 0 0,-1 2-5559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7.1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78 8650 0 0,'0'0'2002'0'0,"0"0"-271"0"0,0 0-8 0 0,0 0 53 0 0,0 0-89 0 0,0 0-192 0 0,0 0-224 0 0,0 0-271 0 0,0 0-294 0 0,0 0-221 0 0,0 0-131 0 0,0 0-44 0 0,-2-12 1301 0 0,7 5-1313 0 0,1 0 0 0 0,-1 0 0 0 0,0-1-1 0 0,-1 0 1 0 0,0 1 0 0 0,0-2 0 0 0,1-3-298 0 0,2 42-41 0 0,1 1 66 0 0,1 52 137 0 0,-9-81-219 0 0,-1-1-1 0 0,1 0 0 0 0,1 1 0 0 0,-1-1 0 0 0,0 0 1 0 0,0 1-1 0 0,0-1 0 0 0,1 0 0 0 0,-1 1 0 0 0,1-1 0 0 0,-1 0 1 0 0,1 0-1 0 0,-1 1 58 0 0,3 0-4911 0 0,1 0-4630 0 0,-3-2-1624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1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44 11298 0 0,'0'0'493'0'0,"0"0"-64"0"0,0 0 224 0 0,0 0 326 0 0,0 0 324 0 0,0 0 203 0 0,0 0-47 0 0,0 0-172 0 0,0 0-246 0 0,0 0-218 0 0,0 0-169 0 0,0 0-96 0 0,0 0-20 0 0,5-4-9 0 0,12-12-29 0 0,-40-2 2210 0 0,17 17-2583 0 0,0-1 0 0 0,-1 1 0 0 0,1 0 0 0 0,0 1 0 0 0,-1-1 0 0 0,1 1-1 0 0,-1 1 1 0 0,1-1 0 0 0,-1 1 0 0 0,1 0 0 0 0,0 0 0 0 0,-1 1 0 0 0,1 0-1 0 0,0 0 1 0 0,0 1 0 0 0,0-1 0 0 0,-5 5-127 0 0,-13 15 184 0 0,21-19-151 0 0,0 0-1 0 0,-1 1 1 0 0,1-1-1 0 0,0 1 1 0 0,1-1 0 0 0,-1 1-1 0 0,0 0 1 0 0,1 0 0 0 0,0 0-1 0 0,0 0 1 0 0,0 1-1 0 0,1-1 1 0 0,0 1 0 0 0,-1-1-1 0 0,1 1 1 0 0,1-1 0 0 0,-1 1-1 0 0,1-1 1 0 0,0 1 0 0 0,0 0-1 0 0,0-1 1 0 0,0 1-1 0 0,1-1 1 0 0,0 1 0 0 0,0 0-1 0 0,0-1 1 0 0,1 0 0 0 0,-1 1-1 0 0,1-1 1 0 0,0 0-1 0 0,0 0 1 0 0,1 0 0 0 0,-1 0-1 0 0,1 0 1 0 0,0 0 0 0 0,0-1-1 0 0,0 0 1 0 0,0 1 0 0 0,1-1-1 0 0,-1 0 1 0 0,1 0-1 0 0,0-1 1 0 0,0 1 0 0 0,0-1-1 0 0,0 0 1 0 0,0 0 0 0 0,4 1-33 0 0,1-2 17 0 0,-1 0 1 0 0,1 0-1 0 0,-1-1 1 0 0,1 0 0 0 0,0-1-1 0 0,-1 0 1 0 0,0 0-1 0 0,1-1 1 0 0,-1 0 0 0 0,0 0-1 0 0,0-1 1 0 0,0 0-1 0 0,0 0 1 0 0,0-1 0 0 0,2-2-18 0 0,-6-4-2987 0 0,-11 5-6585 0 0,4 2 1514 0 0,2 3-2152 0 0</inkml:trace>
  <inkml:trace contextRef="#ctx0" brushRef="#br0" timeOffset="396.008">76 33 2505 0 0,'0'0'1988'0'0,"0"0"98"0"0,0 0 229 0 0,0 0 111 0 0,0 0-75 0 0,0 0-147 0 0,0 0-263 0 0,0 0-314 0 0,0 0-351 0 0,0 0-386 0 0,0 0-312 0 0,0 0-206 0 0,-6-5 450 0 0,6 40 1859 0 0,10 88 390 0 0,1-122-9374 0 0,-4-4-3356 0 0,-7 3 8341 0 0,5-1-10399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9.4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46 0 0 0,'0'0'1886'0'0,"0"0"442"0"0,0 0 366 0 0,0 0 3 0 0,0 0-254 0 0,0 0-401 0 0,0 0-483 0 0,0 0-368 0 0,0 0-258 0 0,1-6-143 0 0,3-18-72 0 0,-4 24-640 0 0,0-1 0 0 0,1 1 0 0 0,-1-1 0 0 0,0 1 0 0 0,0-1 0 0 0,0 1 0 0 0,0-1 0 0 0,0 1 0 0 0,0-1 0 0 0,0 1 0 0 0,0-1 0 0 0,-1 1 0 0 0,1-1 0 0 0,0 1 0 0 0,0-1 0 0 0,0 1 0 0 0,0-1 0 0 0,-1 1 0 0 0,1-1 0 0 0,0 1 0 0 0,-1 0 0 0 0,1-1 0 0 0,0 1-1 0 0,-1-1 1 0 0,1 1 0 0 0,0 0 0 0 0,-1-1 0 0 0,1 1 0 0 0,-1 0 0 0 0,1-1 0 0 0,0 1 0 0 0,-1 0 0 0 0,1 0 0 0 0,-1 0 0 0 0,1-1 0 0 0,-1 1 0 0 0,1 0 0 0 0,-1 0 0 0 0,1 0 0 0 0,-1 0 0 0 0,1 0 0 0 0,-1 0 0 0 0,1 0 0 0 0,-1 0 0 0 0,1 0 0 0 0,-1 0 0 0 0,1 0-1 0 0,-1 0-77 0 0,-19 6 309 0 0,15-1-307 0 0,1-1 1 0 0,0 1-1 0 0,0-1 1 0 0,0 1-1 0 0,1 0 1 0 0,0 1-1 0 0,0-1 0 0 0,0 0 1 0 0,1 1-1 0 0,-1 0 1 0 0,1-1-1 0 0,1 1 1 0 0,-1 0-1 0 0,1 0 1 0 0,0 0-1 0 0,0 0 1 0 0,1 1-1 0 0,0-1 1 0 0,0 0-1 0 0,0 0 1 0 0,1 1-3 0 0,-1-5 34 0 0,0 0 0 0 0,1 0 1 0 0,-1-1-1 0 0,1 1 0 0 0,-1 0 0 0 0,1 0 1 0 0,0-1-1 0 0,-1 1 0 0 0,1 0 1 0 0,0-1-1 0 0,0 1 0 0 0,0-1 0 0 0,0 1 1 0 0,1-1-1 0 0,-1 1 0 0 0,0-1 1 0 0,1 0-1 0 0,-1 0 0 0 0,1 0 1 0 0,-1 0-1 0 0,1 0 0 0 0,-1 0 0 0 0,1 0 1 0 0,0 0-1 0 0,-1 0 0 0 0,1-1 1 0 0,0 1-1 0 0,0-1 0 0 0,0 1 0 0 0,-1-1 1 0 0,1 0-1 0 0,0 0 0 0 0,0 0 1 0 0,0 0-1 0 0,0 0 0 0 0,0 0 1 0 0,-1 0-1 0 0,1-1 0 0 0,1 0-34 0 0,2 1 120 0 0,0-1-1 0 0,0 0 1 0 0,0-1 0 0 0,0 1-1 0 0,-1-1 1 0 0,1 0 0 0 0,-1-1-1 0 0,1 1 1 0 0,-1-1 0 0 0,0 1-1 0 0,0-1 1 0 0,0 0 0 0 0,0-1-1 0 0,1 0-119 0 0,-3 0 63 0 0,0 0 1 0 0,0 0-1 0 0,0 0 0 0 0,0 0 0 0 0,-1 0 0 0 0,0 0 0 0 0,1 0 1 0 0,-1 0-1 0 0,-1-1 0 0 0,1 1 0 0 0,-1-3-63 0 0,1 5-40 0 0,-1-1-1 0 0,0 1 1 0 0,0 0 0 0 0,0-1-1 0 0,0 1 1 0 0,0 0-1 0 0,0-1 1 0 0,-1 1 0 0 0,1 0-1 0 0,-1-1 1 0 0,0 1 0 0 0,1 0-1 0 0,-1 0 1 0 0,0 0 0 0 0,0 0-1 0 0,-1 0 1 0 0,1 0-1 0 0,0 0 1 0 0,-1 0 0 0 0,1 0-1 0 0,-1 0 1 0 0,0 0 40 0 0,2 2-129 0 0,0 0 0 0 0,0 0 0 0 0,-1 0 0 0 0,1 0 0 0 0,0 0 0 0 0,0-1 0 0 0,-1 1 1 0 0,1 0-1 0 0,0 0 0 0 0,0 0 0 0 0,-1 0 0 0 0,1 0 0 0 0,0 0 0 0 0,-1 0 0 0 0,1 0 0 0 0,0 0 0 0 0,0 0 0 0 0,-1 0 0 0 0,1 0 0 0 0,0 0 0 0 0,-1 0 1 0 0,1 0-1 0 0,0 0 0 0 0,0 0 0 0 0,-1 0 0 0 0,1 0 0 0 0,0 1 0 0 0,0-1 0 0 0,-1 0 0 0 0,1 0 0 0 0,0 0 0 0 0,0 0 0 0 0,-1 1 0 0 0,1-1 1 0 0,0 0-1 0 0,0 0 0 0 0,0 0 0 0 0,-1 1 0 0 0,1-1 0 0 0,0 0 129 0 0,-5 12-8300 0 0,4-8 4292 0 0,0 0-4730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9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45 8146 0 0,'0'0'1035'0'0,"0"0"-129"0"0,0 0 115 0 0,0 0 312 0 0,0 0 212 0 0,0 0 107 0 0,0 0-68 0 0,0 0-209 0 0,0 0-262 0 0,0 0-223 0 0,0 0-135 0 0,0 0-103 0 0,0 0-88 0 0,-3-4-97 0 0,-11-13-97 0 0,14 17-357 0 0,-1 0 0 0 0,1-1 0 0 0,-1 1 0 0 0,1 0-1 0 0,0-1 1 0 0,-1 1 0 0 0,1 0 0 0 0,-1 0 0 0 0,1-1 0 0 0,-1 1 0 0 0,0 0 0 0 0,1 0 0 0 0,-1 0 0 0 0,1 0 0 0 0,-1 0 0 0 0,1 0 0 0 0,-1 0 0 0 0,1 0 0 0 0,-1 0 0 0 0,0 0 0 0 0,1 0 0 0 0,-1 0 0 0 0,1 0 0 0 0,-1 0 0 0 0,1 1 0 0 0,-1-1 0 0 0,1 0 0 0 0,-1 0-1 0 0,1 0 1 0 0,-1 1 0 0 0,1-1 0 0 0,-1 0 0 0 0,1 1 0 0 0,0-1 0 0 0,-1 1 0 0 0,1-1 0 0 0,-1 0 0 0 0,1 1 0 0 0,0-1 0 0 0,-1 1 0 0 0,1 0-13 0 0,-13 19-44 0 0,12-19 79 0 0,-3 6-32 0 0,1-1-1 0 0,0 1 1 0 0,1 0-1 0 0,-1-1 0 0 0,1 1 1 0 0,1 0-1 0 0,-1 1 1 0 0,1-1-1 0 0,0 0 0 0 0,1 0 1 0 0,0 0-1 0 0,0 1 0 0 0,0-1 1 0 0,2 3-3 0 0,-2-8 24 0 0,0-1 0 0 0,1 0 0 0 0,-1 1 0 0 0,1-1 0 0 0,0 0 0 0 0,-1 1 0 0 0,1-1 0 0 0,0 0 0 0 0,0 0 0 0 0,0 0 0 0 0,0 0 0 0 0,0 1 0 0 0,0-2 0 0 0,0 1 0 0 0,0 0 0 0 0,0 0 0 0 0,1 0 0 0 0,-1 0 0 0 0,0-1 0 0 0,1 1 0 0 0,-1 0 0 0 0,0-1 0 0 0,1 1-24 0 0,1-1 65 0 0,0 1 1 0 0,0-1-1 0 0,0 0 0 0 0,0 0 0 0 0,0 0 1 0 0,0 0-1 0 0,0-1 0 0 0,0 1 1 0 0,0-1-1 0 0,0 0 0 0 0,1 0-65 0 0,5-2 136 0 0,1-1 0 0 0,-1 0 0 0 0,0-1 0 0 0,-1 0 0 0 0,1 0 0 0 0,3-4-136 0 0,-9 6 41 0 0,0 1 0 0 0,0-1 0 0 0,0 0 0 0 0,0 0 0 0 0,-1-1 0 0 0,0 1 0 0 0,1 0 0 0 0,-1-1 0 0 0,0 0 0 0 0,0 1 0 0 0,-1-1 0 0 0,1 0 0 0 0,-1 0 0 0 0,0 0 0 0 0,0 0 1 0 0,0 0-1 0 0,-1 0 0 0 0,1 0 0 0 0,-1-2-41 0 0,0 3-20 0 0,0 0 0 0 0,0 0 0 0 0,-1 0 0 0 0,1 0 0 0 0,-1 0 0 0 0,1 0 0 0 0,-1 0 0 0 0,0 0 0 0 0,0 0 0 0 0,-1 1 0 0 0,1-1 0 0 0,-1 0 0 0 0,1 0 0 0 0,-1 1 0 0 0,0-1 0 0 0,0 1 0 0 0,0 0 0 0 0,0 0 0 0 0,0-1 0 0 0,0 1 0 0 0,-1 1 0 0 0,1-1 0 0 0,-1 0 0 0 0,0 0 0 0 0,1 1 0 0 0,-1 0 20 0 0,-19-4-1629 0 0,18 6-2330 0 0,0-1-3507 0 0,2 1-3862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1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35 0 0 0,'0'0'1720'0'0,"0"0"227"0"0,0 0 187 0 0,0 0 3 0 0,0 0-174 0 0,0 0-250 0 0,0 0-228 0 0,0 0-220 0 0,0 0-146 0 0,-8 4 8365 0 0,177-10-7915 0 0,4-7-1569 0 0,-32 6 59 0 0,-69 5-30 0 0,238-4 57 0 0,-226 2-46 0 0,-84 4-31 0 0,0 0 6 0 0,0 0-1 0 0,0 0-3 0 0,0 0 4 0 0,0 0 1 0 0,0 0-6 0 0,0 0-26 0 0,0 0-28 0 0,-30 0-7975 0 0,16 2-2792 0 0,9-1 2861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2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 4017 0 0,'0'0'732'0'0,"0"0"-55"0"0,0 0 5 0 0,0 0 226 0 0,0 0 366 0 0,0 0 395 0 0,0 0 236 0 0,0 0-85 0 0,0 0-310 0 0,0 0-421 0 0,0 0-414 0 0,0 0-324 0 0,0 0-228 0 0,0-4-131 0 0,0-8-66 0 0,0 25 1115 0 0,0 24 619 0 0,5 310 3076 0 0,-2-176-4230 0 0,2 37-236 0 0,-2-27 90 0 0,-4-115-197 0 0,1-54-190 0 0,-1-13-1448 0 0,0-8-3042 0 0,2-4-4633 0 0,-1 8-1495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2.9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37 6233 0 0,'0'0'1105'0'0,"0"0"63"0"0,0 0 169 0 0,0 0 180 0 0,0 0 87 0 0,0 0 3 0 0,0 0-104 0 0,0 0-225 0 0,0 0-265 0 0,0 0-257 0 0,0 0-174 0 0,0 0-118 0 0,0 0-44 0 0,-1-5-16 0 0,-1-17-29 0 0,2 21-354 0 0,0 1 0 0 0,0 0 0 0 0,0-1 1 0 0,0 1-1 0 0,0 0 0 0 0,0-1 0 0 0,0 1 0 0 0,0 0 1 0 0,1-1-1 0 0,-1 1 0 0 0,0 0 0 0 0,0-1 0 0 0,0 1 1 0 0,0 0-1 0 0,0-1 0 0 0,1 1 0 0 0,-1 0 0 0 0,0 0 0 0 0,0-1 1 0 0,0 1-1 0 0,1 0 0 0 0,-1 0 0 0 0,0-1 0 0 0,0 1 1 0 0,1 0-1 0 0,-1 0 0 0 0,0 0 0 0 0,1 0 0 0 0,-1-1 1 0 0,0 1-1 0 0,0 0 0 0 0,1 0 0 0 0,-1 0 0 0 0,0 0 0 0 0,1 0 1 0 0,-1 0-1 0 0,0 0 0 0 0,1 0 0 0 0,-1 0 0 0 0,0 0 1 0 0,1 0-1 0 0,-1 0 0 0 0,0 0 0 0 0,1 0 0 0 0,-1 0 0 0 0,0 0 1 0 0,1 0-1 0 0,-1 0 0 0 0,0 1 0 0 0,1-1 0 0 0,-1 0-21 0 0,13 7 344 0 0,-2 4-83 0 0,-2 1 0 0 0,0 0-1 0 0,0 1 1 0 0,4 11-261 0 0,21 28 291 0 0,-24-35-210 0 0,-8-13-151 0 0,-1-1 1 0 0,1 0-1 0 0,0 1 0 0 0,0-1 0 0 0,0 0 0 0 0,1 0 1 0 0,-1-1-1 0 0,1 1 0 0 0,2 2 70 0 0,-3-7-13742 0 0,-1 1 3907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3.2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179 1 3801 0 0,'0'0'5081'0'0,"0"0"-2833"0"0,0 0-1142 0 0,0 0-186 0 0,0 0-58 0 0,0 0 59 0 0,0 0 75 0 0,0 0-13 0 0,0 0-89 0 0,0 0-167 0 0,0 0-159 0 0,-11 12-141 0 0,-69 89 662 0 0,52-65-554 0 0,11-15-770 0 0,2 1 0 0 0,-10 18 235 0 0,23-31-2449 0 0,2-5-6763 0 0,2-3 185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3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36 2465 0 0,'0'0'709'0'0,"0"0"-89"0"0,0 0 119 0 0,0 0 416 0 0,0 0 524 0 0,0 0 381 0 0,0 0 70 0 0,0 0-187 0 0,0 0-286 0 0,0 0-328 0 0,0 0-201 0 0,0 0-139 0 0,0 0-137 0 0,4-6-95 0 0,12-15-95 0 0,-16 21-632 0 0,0-1 0 0 0,0 1 0 0 0,0 0-1 0 0,0-1 1 0 0,0 1 0 0 0,0 0 0 0 0,0 0 0 0 0,0-1 0 0 0,0 1 0 0 0,0 0 0 0 0,0-1 0 0 0,0 1 0 0 0,0 0 0 0 0,0 0 0 0 0,0-1-1 0 0,0 1 1 0 0,0 0 0 0 0,-1 0 0 0 0,1-1 0 0 0,0 1 0 0 0,0 0 0 0 0,0 0 0 0 0,0-1 0 0 0,-1 1 0 0 0,1 0 0 0 0,0 0 0 0 0,0 0-1 0 0,-1-1 1 0 0,1 1 0 0 0,0 0 0 0 0,0 0 0 0 0,-1 0 0 0 0,1 0 0 0 0,0 0 0 0 0,0 0 0 0 0,-1 0 0 0 0,1 0 0 0 0,0-1 0 0 0,0 1-1 0 0,-1 0 1 0 0,1 0 0 0 0,0 0 0 0 0,-1 0 0 0 0,1 0 0 0 0,0 0 0 0 0,0 1 0 0 0,-1-1 0 0 0,1 0 0 0 0,0 0 0 0 0,-1 0 0 0 0,1 0-30 0 0,-19 0 211 0 0,17 0-94 0 0,0 0-94 0 0,-1 0 0 0 0,1 0 1 0 0,0 0-1 0 0,0 1 1 0 0,-1-1-1 0 0,1 1 1 0 0,0 0-1 0 0,0-1 1 0 0,0 1-1 0 0,0 0 0 0 0,0 0 1 0 0,0 0-1 0 0,0 1 1 0 0,0-1-1 0 0,0 0 1 0 0,1 1-1 0 0,-1-1 1 0 0,-1 2-24 0 0,0 1 26 0 0,1-1 0 0 0,0 1 0 0 0,-1-1 0 0 0,1 1 0 0 0,0 0 0 0 0,1 0 0 0 0,-1 0 0 0 0,1 0 0 0 0,0 0 0 0 0,0 0-26 0 0,-1 4 79 0 0,0 0-1 0 0,1 0 1 0 0,1 0 0 0 0,-1 0 0 0 0,1 0-1 0 0,1 0 1 0 0,0 0 0 0 0,0 0-1 0 0,0 0 1 0 0,3 6-79 0 0,5 9 296 0 0,-6-17-237 0 0,-1 0 1 0 0,1 0 0 0 0,-1 0 0 0 0,0 0-1 0 0,0 0 1 0 0,-1 0 0 0 0,0 1 0 0 0,0-1-1 0 0,0 1 1 0 0,-1-1 0 0 0,0 1 0 0 0,0-1-1 0 0,-1 1-59 0 0,1-6 46 0 0,-1 1-1 0 0,1-1 1 0 0,0 1-1 0 0,-1-1 0 0 0,1 0 1 0 0,-1 1-1 0 0,1-1 1 0 0,-1 0-1 0 0,0 1 0 0 0,0-1 1 0 0,0 0-1 0 0,0 0 0 0 0,1 0 1 0 0,-1 0-1 0 0,-1 0 1 0 0,1 0-1 0 0,0 0 0 0 0,0 0 1 0 0,0 0-1 0 0,0 0 1 0 0,-1 0-1 0 0,1-1 0 0 0,0 1 1 0 0,-1-1-1 0 0,1 1 1 0 0,-1-1-1 0 0,1 1 0 0 0,0-1 1 0 0,-1 0-1 0 0,1 0 0 0 0,-1 0 1 0 0,1 0-1 0 0,-1 0 1 0 0,1 0-1 0 0,-1 0 0 0 0,1 0 1 0 0,-1 0-1 0 0,1-1 1 0 0,0 1-1 0 0,-1-1 0 0 0,1 1-45 0 0,-3-1-616 0 0,1-1 0 0 0,0 1 0 0 0,-1-1 0 0 0,1 0-1 0 0,0 0 1 0 0,0 0 0 0 0,-2-2 616 0 0,-6-6-6665 0 0,3-2-4222 0 0,5 8 5622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4.1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5449 0 0,'0'0'2182'0'0,"0"0"-295"0"0,0 0-45 0 0,0 0 33 0 0,0 0-133 0 0,0 0-295 0 0,0 0-395 0 0,0 0-407 0 0,0 0-285 0 0,0 0-80 0 0,0 0 64 0 0,0 0 111 0 0,2 1 64 0 0,21 1 43 0 0,0-2 0 0 0,0 0-1 0 0,18-2-561 0 0,-9 0-4555 0 0,-2 1-5925 0 0,-24 1 3751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4.4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6809 0 0,'0'0'3507'0'0,"0"0"-1102"0"0,0 0-460 0 0,0 0-86 0 0,0 0-155 0 0,0 0-178 0 0,0 0-182 0 0,0 0-289 0 0,0 0-376 0 0,0 0-348 0 0,0 0-250 0 0,0 0-132 0 0,-1 1 68 0 0,0-1-1 0 0,0 1 0 0 0,1-1 0 0 0,-1 0 1 0 0,0 1-1 0 0,1 0 0 0 0,-1-1 0 0 0,0 1 1 0 0,1-1-1 0 0,-1 1 0 0 0,1 0 1 0 0,-1-1-1 0 0,1 1 0 0 0,-1 0 0 0 0,1 0-16 0 0,0 87 1075 0 0,0-70-4628 0 0,0 1-3768 0 0,0-16-3693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5.3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12 0 0 0,'0'0'292'0'0,"0"0"320"0"0,0 0 158 0 0,0 0 103 0 0,0 0 94 0 0,0 0 48 0 0,0 0 124 0 0,0 0 120 0 0,-6-6 13784 0 0,4 5-14759 0 0,0 0-245 0 0,0 1 0 0 0,0 0 1 0 0,0-1-1 0 0,0 1 0 0 0,0 0 0 0 0,-1 0 0 0 0,1 0 0 0 0,0 1 1 0 0,0-1-1 0 0,0 0 0 0 0,0 1 0 0 0,0 0 0 0 0,0-1 0 0 0,0 1 0 0 0,0 0 1 0 0,0 0-1 0 0,0 0 0 0 0,0 0 0 0 0,0 0 0 0 0,1 1 0 0 0,-1-1 1 0 0,0 0-1 0 0,1 1 0 0 0,-1 0-39 0 0,0 1-6 0 0,-1 0 1 0 0,1 0-1 0 0,0 0 0 0 0,0 0 1 0 0,0 1-1 0 0,0-1 1 0 0,1 1-1 0 0,-1 0 0 0 0,1-1 1 0 0,0 1-1 0 0,0 0 1 0 0,0 0-1 0 0,0 1 6 0 0,1 0 19 0 0,-1 0 1 0 0,1 0-1 0 0,0-1 1 0 0,0 1-1 0 0,0 0 1 0 0,1 0-1 0 0,-1 0 0 0 0,1 0 1 0 0,0-1-1 0 0,1 1 1 0 0,-1 0-1 0 0,2 0-19 0 0,-2-2 44 0 0,0-1 0 0 0,0 0-1 0 0,1-1 1 0 0,-1 1 0 0 0,1 0-1 0 0,0 0 1 0 0,-1-1 0 0 0,1 1-1 0 0,0-1 1 0 0,0 1 0 0 0,0-1 0 0 0,0 0-1 0 0,0 1 1 0 0,0-1 0 0 0,0-1-1 0 0,1 1 1 0 0,-1 0 0 0 0,0 0-1 0 0,1-1 1 0 0,-1 1 0 0 0,0-1-1 0 0,1 0 1 0 0,-1 0 0 0 0,0 0 0 0 0,3 0-44 0 0,0 0 83 0 0,0-1 1 0 0,0 0-1 0 0,0 0 1 0 0,0 0-1 0 0,0 0 1 0 0,0-1-1 0 0,0 0 1 0 0,-1 0-1 0 0,1 0 1 0 0,-1-1-1 0 0,1 1 1 0 0,-1-1-1 0 0,0 0 1 0 0,0-1-1 0 0,0 1 1 0 0,0-1-1 0 0,-1 1 1 0 0,1-1-1 0 0,-1 0 1 0 0,0-1-85 0 0,-1 2 8 0 0,0 1-1 0 0,0-1 0 0 0,-1 0 0 0 0,1 0 0 0 0,-1 0 0 0 0,0 0 0 0 0,0 0 0 0 0,0 0 1 0 0,0 0-1 0 0,0 0 0 0 0,-1 0 0 0 0,1 0 0 0 0,-1 0 0 0 0,0 0 0 0 0,0 0 0 0 0,0-1 1 0 0,0 1-1 0 0,-1 0 0 0 0,1 0 0 0 0,-1 0 0 0 0,0 0 0 0 0,0 0 0 0 0,0 0 0 0 0,0 0 0 0 0,-1 0 1 0 0,1 0-1 0 0,-1 1 0 0 0,1-1 0 0 0,-1 0 0 0 0,0 1 0 0 0,0-1 0 0 0,-3-1-6 0 0,5 3-65 0 0,-1 0 1 0 0,0 0-1 0 0,0 0 0 0 0,0 0 0 0 0,0 0 0 0 0,-1 0 0 0 0,1 0 0 0 0,0 1 1 0 0,0-1-1 0 0,0 0 0 0 0,-1 1 0 0 0,1-1 0 0 0,0 1 0 0 0,-1 0 0 0 0,1-1 1 0 0,0 1-1 0 0,-1 0 0 0 0,1 0 0 0 0,-1 0 0 0 0,1 0 0 0 0,0 0 1 0 0,-1 0-1 0 0,1 0 0 0 0,-2 0 65 0 0,-11 9-3872 0 0,2 5-5946 0 0,10-9-648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49.4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253 28 6409 0 0,'0'0'1277'0'0,"0"0"-232"0"0,0 0 22 0 0,0 0 228 0 0,0 0 200 0 0,0 0-24 0 0,0 0-56 0 0,0 0-77 0 0,0 0-155 0 0,0 0-131 0 0,0 0-151 0 0,0 0-105 0 0,-7-18 3363 0 0,-68 8-2570 0 0,57 11-1255 0 0,10 0-269 0 0,0 1-1 0 0,1 0 1 0 0,-1 0 0 0 0,1 1 0 0 0,0 0 0 0 0,0 0-1 0 0,0 1 1 0 0,0 0 0 0 0,0 0 0 0 0,1 0 0 0 0,0 1-1 0 0,0 0 1 0 0,0 0 0 0 0,1 1 0 0 0,-1 0 0 0 0,1-1-1 0 0,0 2 1 0 0,1-1 0 0 0,0 1 0 0 0,0-1 0 0 0,0 1-1 0 0,1 0 1 0 0,0 0 0 0 0,0 1 0 0 0,1-1 0 0 0,0 1 0 0 0,0-1-1 0 0,1 1 1 0 0,0 0 0 0 0,0-1 0 0 0,1 1 0 0 0,0 6-65 0 0,1-9 30 0 0,1-1 0 0 0,0 1 0 0 0,0-1 1 0 0,1 0-1 0 0,-1 1 0 0 0,1-1 0 0 0,0 0 1 0 0,0-1-1 0 0,1 1 0 0 0,-1 0 1 0 0,1-1-1 0 0,-1 0 0 0 0,1 0 0 0 0,0 0 1 0 0,0 0-1 0 0,1-1 0 0 0,-1 1 1 0 0,0-1-1 0 0,1 0 0 0 0,0-1 0 0 0,-1 1 1 0 0,1-1-1 0 0,0 0 0 0 0,0 0 1 0 0,0 0-1 0 0,-1-1 0 0 0,1 1 0 0 0,0-1 1 0 0,0 0-1 0 0,0-1 0 0 0,0 1 0 0 0,0-1 1 0 0,0 0-1 0 0,3-2-30 0 0,64-10 196 0 0,-67-5-3764 0 0,-7 11-3129 0 0,-1 2-6266 0 0,2 3 6066 0 0</inkml:trace>
  <inkml:trace contextRef="#ctx0" brushRef="#br0" timeOffset="433.153">86 75 8130 0 0,'0'0'1608'0'0,"0"0"-12"0"0,0 0 107 0 0,0 0 159 0 0,0 0 16 0 0,0 0-115 0 0,0 0-221 0 0,0 0-253 0 0,0 0-241 0 0,0 0-209 0 0,0 0-204 0 0,0 0-181 0 0,0 0-120 0 0,-5-10 1068 0 0,1 147 1290 0 0,20-131-10557 0 0,-5-8-5555 0 0,-7 1 5930 0 0</inkml:trace>
  <inkml:trace contextRef="#ctx0" brushRef="#br0" timeOffset="1020.006">409 146 6137 0 0,'0'0'1691'0'0,"0"0"-61"0"0,0 0 138 0 0,0 0 280 0 0,0 0 41 0 0,0 0-99 0 0,0 0-194 0 0,0 0-223 0 0,0 0-221 0 0,0 0-244 0 0,0 0-218 0 0,0 0-145 0 0,0 0-106 0 0,-3-4-44 0 0,-14-21 1408 0 0,117 115 974 0 0,-45-46-2871 0 0,-51-45-3478 0 0,-1-8-7588 0 0,-2 3 4197 0 0,-1 6 6592 0 0,0-3-9700 0 0</inkml:trace>
  <inkml:trace contextRef="#ctx0" brushRef="#br0" timeOffset="1497.167">591 88 9554 0 0,'0'0'2331'0'0,"0"0"-424"0"0,0 0-168 0 0,0 0-6 0 0,0 0-81 0 0,0 0-88 0 0,0 0-197 0 0,0 0-265 0 0,0 0-277 0 0,0 0-227 0 0,0 0-163 0 0,0 0-125 0 0,0 0-54 0 0,0-5 650 0 0,-208 193 2555 0 0,201-181-3575 0 0,-7 8 404 0 0,13-20-3404 0 0,7-5-4458 0 0,-3 8 1039 0 0,0-1-5476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5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7 7050 0 0,'0'0'2300'0'0,"0"0"-498"0"0,0 0-111 0 0,0 0 89 0 0,0 0 2 0 0,0 0-63 0 0,0 0-175 0 0,0 0-237 0 0,0 0-261 0 0,0 0-233 0 0,0 0-166 0 0,0 0-124 0 0,0 0-104 0 0,-3-6 893 0 0,3 186-451 0 0,0-180-910 0 0,0 0-28 0 0,7-17-5999 0 0,-4 12-403 0 0,-1 1-4859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7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43 0 0 0,'0'0'1431'0'0,"0"0"539"0"0,0 0 393 0 0,0 0 105 0 0,0 0-174 0 0,0 0-332 0 0,0 0-339 0 0,0 0-259 0 0,0 0-161 0 0,0 0-124 0 0,0 0-87 0 0,1-5-59 0 0,0-15-99 0 0,-1 19-742 0 0,0 0 0 0 0,-1 0 0 0 0,1 1 0 0 0,0-1 0 0 0,0 0 0 0 0,-1 1 0 0 0,1-1 0 0 0,0 0 0 0 0,-1 1 0 0 0,1-1 0 0 0,-1 1 0 0 0,1-1 0 0 0,0 0 0 0 0,-1 1 0 0 0,1-1 0 0 0,-1 1 1 0 0,0-1-1 0 0,1 1 0 0 0,-1 0 0 0 0,1-1 0 0 0,-1 1 0 0 0,0 0 0 0 0,1-1 0 0 0,-1 1 0 0 0,0 0 0 0 0,1 0 0 0 0,-1-1 0 0 0,0 1 0 0 0,0 0 0 0 0,1 0 0 0 0,-1 0-92 0 0,-21-2 450 0 0,22 2-411 0 0,-4 1-25 0 0,1-1-1 0 0,0 1 0 0 0,-1 0 0 0 0,1 0 1 0 0,0 1-1 0 0,-1-1 0 0 0,1 1 0 0 0,0 0 1 0 0,0-1-1 0 0,1 1 0 0 0,-1 0 0 0 0,0 1 1 0 0,0-1-1 0 0,1 1 0 0 0,0-1 0 0 0,-1 1 1 0 0,1 0-1 0 0,0-1 0 0 0,0 1 0 0 0,1 0 1 0 0,-1 0-1 0 0,0 3-13 0 0,0-4 5 0 0,0 1 0 0 0,1 0 0 0 0,0-1 0 0 0,0 1 0 0 0,-1 0 0 0 0,2 0-1 0 0,-1 0 1 0 0,0 0 0 0 0,1 0 0 0 0,-1 1 0 0 0,1-1 0 0 0,0 0 0 0 0,0 0 0 0 0,0 0 0 0 0,0 0 0 0 0,1 0 0 0 0,-1 0 0 0 0,1 0 0 0 0,0 0 0 0 0,0 0-1 0 0,0 0 1 0 0,0 0 0 0 0,0 0 0 0 0,1 0 0 0 0,0 0-5 0 0,0-1 62 0 0,1 0 0 0 0,-1 0 0 0 0,1 0 0 0 0,-1-1 0 0 0,1 1 1 0 0,0-1-1 0 0,0 0 0 0 0,0 1 0 0 0,-1-1 0 0 0,1-1 0 0 0,0 1 0 0 0,0 0 0 0 0,1-1 0 0 0,-1 1 0 0 0,0-1 0 0 0,0 0 0 0 0,0 0 0 0 0,0 0 0 0 0,0-1 0 0 0,0 1 0 0 0,0-1 0 0 0,0 0-62 0 0,4 0 104 0 0,1-1-1 0 0,-1 1 0 0 0,0-2 0 0 0,0 1 1 0 0,-1-1-1 0 0,1 0 0 0 0,-1-1 0 0 0,6-2-103 0 0,-11 4 36 0 0,0 1 0 0 0,0 0 1 0 0,1-1-1 0 0,-1 0 0 0 0,0 1 0 0 0,0-1 0 0 0,0 1 0 0 0,0-1 0 0 0,-1 0 0 0 0,1 0 0 0 0,0 0 0 0 0,-1 1 0 0 0,1-1 0 0 0,-1 0 1 0 0,0 0-1 0 0,0 0 0 0 0,0 0 0 0 0,1 0 0 0 0,-2 0 0 0 0,1 1 0 0 0,0-1 0 0 0,0 0 0 0 0,-1 0 0 0 0,1 0 0 0 0,-1 0 0 0 0,1 0 0 0 0,-2-1-36 0 0,2 0-127 0 0,-1 0 0 0 0,0 1-1 0 0,-1-1 1 0 0,1 1-1 0 0,0-1 1 0 0,-1 1-1 0 0,1-1 1 0 0,-1 1-1 0 0,0 0 1 0 0,0 0-1 0 0,0-1 1 0 0,0 1-1 0 0,0 1 1 0 0,0-1-1 0 0,0 0 1 0 0,-1 0 0 0 0,1 1-1 0 0,-2-1 128 0 0,3 2-490 0 0,1 0 0 0 0,0 0 0 0 0,0 1 0 0 0,-1-1 0 0 0,1 0 0 0 0,0 1 0 0 0,0-1 0 0 0,-1 0 1 0 0,1 0-1 0 0,0 1 0 0 0,0-1 0 0 0,0 0 0 0 0,-1 1 0 0 0,1-1 0 0 0,0 0 0 0 0,0 1 0 0 0,0-1 0 0 0,0 1 0 0 0,0-1 0 0 0,0 0 0 0 0,0 1 0 0 0,0-1 0 0 0,0 0 0 0 0,0 1 0 0 0,0-1 0 0 0,0 1 490 0 0,0 1-3746 0 0,-1 1-4913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7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40 2120 0 0,'0'0'2681'0'0,"0"0"-79"0"0,0 0-92 0 0,0 0-131 0 0,0 0-244 0 0,0 0-257 0 0,0 0-302 0 0,0 0-321 0 0,0 0-239 0 0,0 0-188 0 0,0 0-69 0 0,0 0-15 0 0,0 0-9 0 0,-1-6-17 0 0,-1-27 1662 0 0,2 33-1978 0 0,0 0-97 0 0,0 0-92 0 0,0 0-92 0 0,0 0-68 0 0,0 0-66 0 0,3 25-297 0 0,2 5 427 0 0,-1 0 0 0 0,-1 1 0 0 0,-1 26-117 0 0,-2-57-11 0 0,0 0 1 0 0,0 0-1 0 0,0 0 0 0 0,0 0 0 0 0,0-1 1 0 0,0 1-1 0 0,1 0 0 0 0,-1 0 1 0 0,0 0-1 0 0,0 0 0 0 0,0 0 1 0 0,0 0-1 0 0,0 0 0 0 0,0 0 1 0 0,0 0-1 0 0,0 1 0 0 0,0-1 1 0 0,1 0-1 0 0,-1 0 0 0 0,0 0 1 0 0,0 0-1 0 0,0 0 0 0 0,0 0 1 0 0,0 0-1 0 0,0 0 0 0 0,0 0 1 0 0,0 0-1 0 0,0 0 0 0 0,0 0 1 0 0,0 0-1 0 0,1 0 0 0 0,-1 0 1 0 0,0 0-1 0 0,0 1 0 0 0,0-1 1 0 0,0 0-1 0 0,0 0 0 0 0,0 0 1 0 0,0 0-1 0 0,0 0 0 0 0,0 0 0 0 0,0 0 1 0 0,0 0-1 0 0,0 0 0 0 0,0 1 1 0 0,0-1-1 0 0,0 0 0 0 0,0 0 1 0 0,0 0-1 0 0,0 0 0 0 0,0 0 1 0 0,0 0-1 0 0,0 0 0 0 0,0 0 1 0 0,0 0-1 0 0,0 1 0 0 0,0-1 1 0 0,0 0-1 0 0,0 0 0 0 0,0 0 1 0 0,0 0-1 0 0,0 0 0 0 0,-1 0 1 0 0,1 0-1 0 0,0 0 0 0 0,0 0 1 0 0,0 0 10 0 0,4-6-5854 0 0,-3 3 1071 0 0,1 1-6782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9.5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31 1416 0 0,'0'0'2114'0'0,"0"0"-363"0"0,0 0-239 0 0,0 0 98 0 0,0 0 101 0 0,0 0 18 0 0,0 0-54 0 0,0 0-258 0 0,0 0-265 0 0,0 0-211 0 0,0 0-152 0 0,-2-2-121 0 0,-3-4-191 0 0,7 3 876 0 0,14 4 1735 0 0,3 1-2851 0 0,625-7 1886 0 0,-561 5-2057 0 0,2 2 70 0 0,-1-4 1 0 0,66-11-137 0 0,-132 9-237 0 0,-21 3-2927 0 0,-9 1-4668 0 0,6 0 1433 0 0,2 0-2071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0.1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17 7442 0 0,'0'0'797'0'0,"0"0"-107"0"0,0 0 14 0 0,0 0 239 0 0,0 0 304 0 0,0 0 242 0 0,0 0 66 0 0,0 0-163 0 0,0 0-275 0 0,0 0-305 0 0,0 0-283 0 0,0 0-231 0 0,0-4-178 0 0,-3-8-133 0 0,5 23 737 0 0,4 29 515 0 0,-1 1 0 0 0,-2-1 0 0 0,-3 29-1239 0 0,3 23 634 0 0,-1 13 456 0 0,-5 22-1090 0 0,-1 17 495 0 0,6-46-207 0 0,0-27 202 0 0,-7 66-490 0 0,4-130-418 0 0,2-14-699 0 0,0-6-2398 0 0,0 4-4096 0 0,0 3-3567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0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172 29 5753 0 0,'0'0'826'0'0,"0"0"-89"0"0,0 0 37 0 0,0 0 235 0 0,0 0 250 0 0,0 0 184 0 0,0 0-1 0 0,0 0-166 0 0,0 0-210 0 0,0 0-193 0 0,0 0-121 0 0,0 0-104 0 0,0 0-94 0 0,-7-5-55 0 0,-21-14-38 0 0,27 18-428 0 0,0 1-1 0 0,0-1 1 0 0,1 1-1 0 0,-1-1 1 0 0,0 1-1 0 0,0 0 1 0 0,0-1-1 0 0,0 1 1 0 0,0 0-1 0 0,0 0 1 0 0,0 0-1 0 0,0-1 1 0 0,0 1-1 0 0,0 0 1 0 0,0 0-1 0 0,0 0 1 0 0,1 1-1 0 0,-1-1 1 0 0,0 0-1 0 0,0 0 1 0 0,0 0-1 0 0,0 1 1 0 0,0-1-1 0 0,0 0 1 0 0,0 1-1 0 0,0-1 1 0 0,1 1-1 0 0,-1-1 1 0 0,0 1-1 0 0,0 0 1 0 0,1-1-1 0 0,-1 1 1 0 0,0 0-1 0 0,1-1 1 0 0,-1 1-1 0 0,0 0 1 0 0,1 0-1 0 0,-1 0 1 0 0,1 0-33 0 0,-3 4 3 0 0,0 0 1 0 0,1 0-1 0 0,0 0 1 0 0,0 0-1 0 0,-1 5-3 0 0,2-7 109 0 0,-2 9 45 0 0,0 0 1 0 0,1 0-1 0 0,0 0 1 0 0,1 0-1 0 0,0 0 1 0 0,1 0-1 0 0,2 11-154 0 0,0-1 375 0 0,2 0-1 0 0,1 0 0 0 0,6 17-374 0 0,-10-36 53 0 0,0 0 1 0 0,0-1-1 0 0,0 1 0 0 0,-1 0 0 0 0,1 0 0 0 0,-1 0 1 0 0,0 0-1 0 0,0-1 0 0 0,0 1 0 0 0,0 0 1 0 0,0 0-1 0 0,-1 0 0 0 0,1 0 0 0 0,-1-1 0 0 0,0 1 1 0 0,0 0-1 0 0,-1 2-53 0 0,1-4 54 0 0,-1 1 0 0 0,1 0 0 0 0,-1 0 0 0 0,1-1 0 0 0,-1 1 0 0 0,0-1 1 0 0,0 0-1 0 0,0 1 0 0 0,0-1 0 0 0,0 0 0 0 0,0 0 0 0 0,0 0 0 0 0,0 0 0 0 0,0-1 1 0 0,-1 1-1 0 0,1 0 0 0 0,0-1 0 0 0,0 0 0 0 0,-1 1 0 0 0,1-1 0 0 0,0 0 0 0 0,-1 0-54 0 0,1 0-15 0 0,0 0 0 0 0,0 0 0 0 0,0 0 0 0 0,0 0 0 0 0,0 0 0 0 0,-1 0 0 0 0,1-1 0 0 0,0 1 0 0 0,1-1 0 0 0,-1 1 0 0 0,0-1 0 0 0,0 0 0 0 0,0 0 0 0 0,0 0 0 0 0,0 0 0 0 0,1 0 0 0 0,-1 0 0 0 0,0 0 0 0 0,1 0 0 0 0,-1-1 0 0 0,1 1 0 0 0,-2-2 15 0 0,-3-11-4750 0 0,3-4-6891 0 0,3 14 3297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1.0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39 12115 0 0,'0'0'1393'0'0,"0"0"-275"0"0,0 0-163 0 0,0 0-38 0 0,0 0-73 0 0,0 0-50 0 0,0 0-79 0 0,0 0-142 0 0,0 0-151 0 0,0 0-96 0 0,0 0-54 0 0,0 0-48 0 0,13-4-49 0 0,-10 3-170 0 0,28-8 111 0 0,0 0 0 0 0,18-1-115 0 0,-29 8-794 0 0,0-1 0 0 0,10 2 793 0 0,-1 4-8426 0 0,-23-2-1571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1.4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15 6705 0 0,'0'0'2908'0'0,"0"0"-1067"0"0,0 0-427 0 0,0 0 73 0 0,0 0-20 0 0,0 0-123 0 0,0 0-187 0 0,0 0-289 0 0,0 0-339 0 0,0 0-257 0 0,0 0-128 0 0,0 0-33 0 0,0 0 12 0 0,3-1 27 0 0,3-2 1 0 0,1 1 0 0 0,-1 0 0 0 0,1 0-1 0 0,-1 1 1 0 0,1 0 0 0 0,-1 0 0 0 0,1 0-1 0 0,0 1 1 0 0,-1 0 0 0 0,5 1-151 0 0,-7-1 51 0 0,-1 0 1 0 0,0 0-1 0 0,0 1 0 0 0,0-1 1 0 0,0 1-1 0 0,0 0 0 0 0,1 0 1 0 0,-1 0-1 0 0,-1 0 0 0 0,1 0 0 0 0,0 1 1 0 0,0-1-1 0 0,0 1 0 0 0,-1 0 1 0 0,1 0-1 0 0,-1 0 0 0 0,1 0 1 0 0,-1 0-1 0 0,0 1 0 0 0,0-1 1 0 0,0 0-1 0 0,0 1 0 0 0,0 0 1 0 0,0 0-52 0 0,-2-1 18 0 0,0 0 1 0 0,1-1-1 0 0,-1 1 1 0 0,0-1-1 0 0,0 1 1 0 0,0 0-1 0 0,0-1 1 0 0,0 1-1 0 0,-1-1 1 0 0,1 1 0 0 0,0 0-1 0 0,-1-1 1 0 0,1 1-1 0 0,-1-1 1 0 0,1 1-1 0 0,-1-1 1 0 0,0 0-1 0 0,0 1 1 0 0,0-1-1 0 0,0 1 1 0 0,0-1-1 0 0,0 0 1 0 0,0 0 0 0 0,0 0-1 0 0,0 0 1 0 0,0 0-1 0 0,-1 0 1 0 0,1 1-19 0 0,-8 4 64 0 0,0 1 0 0 0,0-1 1 0 0,-10 4-65 0 0,9-4 1 0 0,-14 6 11 0 0,18-9-13 0 0,0-1 0 0 0,1 1 0 0 0,-1 0 1 0 0,1 1-1 0 0,-1-1 0 0 0,1 1 0 0 0,0 0 0 0 0,-2 3 1 0 0,6-6-1 0 0,1-1-1 0 0,0 0 1 0 0,0 0-1 0 0,0 0 0 0 0,0 0 1 0 0,0 0-1 0 0,0 0 1 0 0,0 0-1 0 0,0 1 0 0 0,0-1 1 0 0,0 0-1 0 0,0 0 1 0 0,0 0-1 0 0,0 0 0 0 0,0 0 1 0 0,0 0-1 0 0,0 1 1 0 0,0-1-1 0 0,0 0 0 0 0,0 0 1 0 0,0 0-1 0 0,0 0 1 0 0,0 0-1 0 0,1 0 1 0 0,-1 0-1 0 0,0 0 0 0 0,0 1 1 0 0,0-1-1 0 0,0 0 1 0 0,0 0-1 0 0,0 0 0 0 0,0 0 1 0 0,0 0-1 0 0,0 0 1 0 0,0 0-1 0 0,1 0 0 0 0,-1 0 1 0 0,0 0-1 0 0,0 0 1 0 0,0 0-1 0 0,0 0 0 0 0,0 1 1 0 0,0-1-1 0 0,0 0 1 0 0,1 0-1 0 0,-1 0 0 0 0,0 0 1 0 0,0 0-1 0 0,0 0 1 0 0,0 0-1 0 0,0 0 2 0 0,13 1 205 0 0,10 0 189 0 0,38-15 69 0 0,-48 11-397 0 0,-1-1 1 0 0,2 2 0 0 0,-1-1-1 0 0,0 2 1 0 0,2 0-67 0 0,-15 1-17 0 0,0 0-14 0 0,0 0-20 0 0,0 0-58 0 0,0 0-66 0 0,0 0-94 0 0,-8 2-8793 0 0,7-1 5068 0 0,-1-1-6910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3.3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66 2993 0 0,'0'0'4815'0'0,"0"0"-2475"0"0,0 0-775 0 0,0 0-59 0 0,0 0 55 0 0,0 0 12 0 0,0 0-73 0 0,0 0-182 0 0,0 0-270 0 0,0 0-244 0 0,0 0-180 0 0,-2-6-129 0 0,-9-20-92 0 0,11 25-379 0 0,0 1 1 0 0,0-1-1 0 0,0 1 0 0 0,0-1 1 0 0,0 1-1 0 0,-1-1 0 0 0,1 1 1 0 0,0 0-1 0 0,0-1 0 0 0,-1 1 1 0 0,1-1-1 0 0,0 1 0 0 0,0 0 1 0 0,-1-1-1 0 0,1 1 0 0 0,0 0 1 0 0,-1-1-1 0 0,1 1 1 0 0,-1 0-1 0 0,1-1 0 0 0,0 1 1 0 0,-1 0-1 0 0,1 0 0 0 0,-1 0 1 0 0,1-1-1 0 0,-1 1 0 0 0,1 0 1 0 0,-1 0-1 0 0,1 0 0 0 0,-1 0 1 0 0,1 0-1 0 0,-1 0 1 0 0,1 0-1 0 0,-1 0 0 0 0,1 0 1 0 0,-1 0-1 0 0,1 0 0 0 0,0 0 1 0 0,-1 0-1 0 0,1 0 0 0 0,-1 1 1 0 0,1-1-1 0 0,-1 0 0 0 0,1 0 1 0 0,-1 1-1 0 0,1-1 0 0 0,0 0 1 0 0,-1 0-1 0 0,1 1 1 0 0,0-1-1 0 0,-1 0 0 0 0,1 1-24 0 0,-15 17-261 0 0,14-17 348 0 0,-4 8 2901 0 0,9-16-2456 0 0,9-14-802 0 0,-12 19 260 0 0,0 0 0 0 0,1 0 0 0 0,-1 0 0 0 0,0 0 0 0 0,1 0 0 0 0,0 1 0 0 0,-1-1 0 0 0,1 0 0 0 0,0 1 0 0 0,0-1 0 0 0,0 1 0 0 0,0 0 0 0 0,0 0 1 0 0,0-1-1 0 0,1 2 0 0 0,-1-1 0 0 0,1 0 10 0 0,-2 1-14 0 0,1 0 0 0 0,-1 0 0 0 0,1 0 1 0 0,-1 0-1 0 0,1 1 0 0 0,-1-1 1 0 0,0 1-1 0 0,1-1 0 0 0,-1 1 0 0 0,1 0 1 0 0,-1-1-1 0 0,0 1 0 0 0,0 0 0 0 0,1 0 1 0 0,-1 0-1 0 0,0 0 0 0 0,0 0 0 0 0,0 0 1 0 0,0 0-1 0 0,0 0 0 0 0,0 0 1 0 0,0 1-1 0 0,-1-1 0 0 0,1 0 0 0 0,0 1 1 0 0,-1-1-1 0 0,1 1 14 0 0,26 52 7 0 0,-21-38 0 0 0,1-1 0 0 0,1-1 0 0 0,1 1 0 0 0,7 10-7 0 0,-13-21-799 0 0,5 5-5770 0 0,-8-9 6398 0 0,1 0-1 0 0,-1 0 1 0 0,0 0-1 0 0,0 0 1 0 0,0 0 0 0 0,1 0-1 0 0,-1 0 1 0 0,0 0 0 0 0,0 0-1 0 0,0 1 1 0 0,1-1-1 0 0,-1 0 1 0 0,0 0 0 0 0,0 0-1 0 0,1-1 1 0 0,-1 1-1 0 0,0 0 1 0 0,0 0 0 0 0,0 0-1 0 0,1 0 1 0 0,-1 0 0 0 0,0 0-1 0 0,0 0 1 0 0,0 0-1 0 0,1 0 1 0 0,-1 0 0 0 0,0-1-1 0 0,0 1 1 0 0,0 0 0 0 0,0 0-1 0 0,1 0 1 0 0,-1 0-1 0 0,0 0 1 0 0,0-1 0 0 0,0 1-1 0 0,0 0 1 0 0,0 0-1 0 0,0 0 1 0 0,1-1 0 0 0,-1 1-1 0 0,0 0 1 0 0,0 0 0 0 0,0 0-1 0 0,0-1 1 0 0,0 1-1 0 0,0 0 1 0 0,0 0 0 0 0,0-1 171 0 0,1 0-10484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3.6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163 0 5425 0 0,'0'0'2354'0'0,"0"0"-8"0"0,0 0-59 0 0,0 0-76 0 0,0 0-218 0 0,0 0-396 0 0,0 0-489 0 0,0 0-442 0 0,0 0-331 0 0,0 0-163 0 0,0 0-8 0 0,0 0 65 0 0,-5 6 66 0 0,-19 24 466 0 0,2 1 1 0 0,1 1-1 0 0,-2 8-761 0 0,3-7-454 0 0,9-17 654 0 0,2 0 0 0 0,-7 15-200 0 0,9-9-4347 0 0,3 0-4358 0 0,3-18-1655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45.8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187 45 0 0 0,'0'0'795'0'0,"0"0"730"0"0,0 0 257 0 0,0 0 69 0 0,0 0-4 0 0,0 0-105 0 0,0 0-204 0 0,0 0-258 0 0,0 0-281 0 0,0 0-220 0 0,-4 0 9273 0 0,1-1-9335 0 0,-71 11 250 0 0,68-8-912 0 0,-1 1 0 0 0,1 0 1 0 0,0 0-1 0 0,1 0 0 0 0,-1 1 1 0 0,0-1-1 0 0,1 1 0 0 0,0 1 1 0 0,0-1-1 0 0,0 1 0 0 0,1 0 1 0 0,-1 0-1 0 0,1 0 0 0 0,0 0 1 0 0,1 1-1 0 0,0 0 0 0 0,-1 0 1 0 0,2 0-1 0 0,-1 0 0 0 0,1 0 1 0 0,0 0-1 0 0,0 1 0 0 0,0-1 1 0 0,1 1-1 0 0,0 0 1 0 0,0 2-57 0 0,1-4 41 0 0,-1-1-1 0 0,1 1 0 0 0,0-1 0 0 0,1 0 1 0 0,-1 1-1 0 0,1-1 0 0 0,-1 0 0 0 0,1 1 0 0 0,0-1 1 0 0,1 0-1 0 0,-1 0 0 0 0,1 0 0 0 0,0 0 1 0 0,0 0-1 0 0,0 0 0 0 0,1 0 0 0 0,-1-1 0 0 0,1 1 1 0 0,0-1-1 0 0,0 0 0 0 0,0 0 0 0 0,0 0 0 0 0,0 0 1 0 0,1 0-1 0 0,-1-1 0 0 0,1 1 0 0 0,0-1 1 0 0,0 0-1 0 0,0 0 0 0 0,0-1 0 0 0,0 1 0 0 0,0-1 1 0 0,0 0-1 0 0,1 0 0 0 0,-1 0 0 0 0,0-1 0 0 0,1 1 1 0 0,-1-1-1 0 0,1 0 0 0 0,-1 0 0 0 0,0-1 1 0 0,3 0-40 0 0,128-28 546 0 0,-145 24-4438 0 0,4 3-355 0 0,2 1-3334 0 0,2 1-3796 0 0</inkml:trace>
  <inkml:trace contextRef="#ctx0" brushRef="#br0" timeOffset="920.968">74 90 0 0 0,'0'0'512'0'0,"0"0"984"0"0,0 0 366 0 0,0 0 139 0 0,0 0 12 0 0,0 0-52 0 0,0 0-164 0 0,0 0-215 0 0,0 0-175 0 0,0 0-160 0 0,0 0-132 0 0,0 0-124 0 0,-1-3-151 0 0,-1 0-1177 0 0,-1 6 9107 0 0,3 2-9203 0 0,10 99 1948 0 0,-1-45-1472 0 0,1-67-9593 0 0,-7 6 1907 0 0,0-1-3546 0 0</inkml:trace>
  <inkml:trace contextRef="#ctx0" brushRef="#br0" timeOffset="1856.276">300 41 600 0 0,'0'0'931'0'0,"0"0"-96"0"0,0 0 245 0 0,0 0 383 0 0,0 0 325 0 0,0 0 248 0 0,0 0 37 0 0,0 0-111 0 0,0 0-204 0 0,0 0-261 0 0,0 0-254 0 0,0 0-197 0 0,0 0-130 0 0,-6-5-108 0 0,-18-14-120 0 0,22 10 2048 0 0,28 2-1833 0 0,-25 7-882 0 0,0 0 1 0 0,0 0-1 0 0,1-1 1 0 0,-1 1 0 0 0,0 0-1 0 0,0 0 1 0 0,1 0 0 0 0,-1 0-1 0 0,0 1 1 0 0,0-1 0 0 0,0 0-1 0 0,1 0 1 0 0,-1 1-1 0 0,0-1 1 0 0,0 1 0 0 0,0-1-1 0 0,0 1 1 0 0,0 0 0 0 0,0-1-1 0 0,1 1 1 0 0,-2 0 0 0 0,1-1-1 0 0,0 1 1 0 0,0 0-1 0 0,0 0 1 0 0,0 0 0 0 0,0 0-1 0 0,-1 0 1 0 0,1 0 0 0 0,0 0-1 0 0,-1 0 1 0 0,1 0 0 0 0,-1 1-1 0 0,0-1 1 0 0,1 0 0 0 0,-1 0-1 0 0,0 0 1 0 0,1 1-1 0 0,-1-1 1 0 0,0 0 0 0 0,0 0-1 0 0,0 1 1 0 0,0-1 0 0 0,0 1-22 0 0,-28 49 644 0 0,-3-10-376 0 0,65-40 665 0 0,-17-5-967 0 0,34-3 565 0 0,-16 17-3663 0 0,-19-5-2041 0 0,-6-3-4905 0 0,-6-1 804 0 0</inkml:trace>
  <inkml:trace contextRef="#ctx0" brushRef="#br0" timeOffset="2287.259">566 191 6865 0 0,'0'0'1551'0'0,"0"0"-172"0"0,0 0 226 0 0,0 0 289 0 0,0 0 93 0 0,0 0-184 0 0,0 0-342 0 0,0 0-318 0 0,0 0-291 0 0,0 0-199 0 0,0 0-125 0 0,0 0-64 0 0,0 0-7 0 0,0 5 1940 0 0,75-7-200 0 0,-30-3-3575 0 0,-52 11-7364 0 0,5-4 1339 0 0,0-1-758 0 0</inkml:trace>
  <inkml:trace contextRef="#ctx0" brushRef="#br0" timeOffset="2576.001">574 269 1120 0 0,'0'0'3422'0'0,"0"0"-853"0"0,0 0-342 0 0,0 0 72 0 0,0 0-66 0 0,0 0-248 0 0,0 0-332 0 0,0 0-437 0 0,0 0-352 0 0,0 0-140 0 0,0 0-53 0 0,0 0 44 0 0,0 0 50 0 0,0 3-51 0 0,0-1-659 0 0,1-1 0 0 0,-1 0 0 0 0,0 0-1 0 0,1 0 1 0 0,-1 0 0 0 0,1 0 0 0 0,0 0 0 0 0,-1 0 0 0 0,1 0 0 0 0,0 0-1 0 0,-1-1 1 0 0,1 1 0 0 0,0 0 0 0 0,0 0 0 0 0,0 0 0 0 0,0-1 0 0 0,0 1-1 0 0,0-1 1 0 0,0 1 0 0 0,0 0 0 0 0,0-1 0 0 0,0 0 0 0 0,0 1 0 0 0,0-1-1 0 0,0 0 1 0 0,0 1 0 0 0,0-1 0 0 0,0 0 0 0 0,0 0 0 0 0,1 0 0 0 0,-1 0-1 0 0,0 0 1 0 0,0 0 0 0 0,0 0 0 0 0,0-1 0 0 0,0 1 0 0 0,0 0 0 0 0,1-1-1 0 0,-1 1 1 0 0,0-1-55 0 0,5 1 149 0 0,110-1 1821 0 0,-116 1-1917 0 0,0 0-42 0 0,0 0-7 0 0,0-3-3179 0 0,0 1-1256 0 0,-1 1-4436 0 0,1 0-2218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4.1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21 10946 0 0,'0'0'1022'0'0,"0"0"-7"0"0,0 0 169 0 0,0 0 186 0 0,0 0 55 0 0,0 0-28 0 0,0 0-154 0 0,0 0-207 0 0,0 0-221 0 0,0 0-190 0 0,0 0-148 0 0,0 0-143 0 0,0 0-123 0 0,-5-4-101 0 0,-18-11-63 0 0,22 14-45 0 0,1 1-1 0 0,-1 0 1 0 0,1 0-1 0 0,-1 0 1 0 0,1 0 0 0 0,-1 0-1 0 0,0 0 1 0 0,1 0-1 0 0,-1 0 1 0 0,1 0-1 0 0,-1 0 1 0 0,0 0 0 0 0,1 0-1 0 0,-1 1 1 0 0,1-1-1 0 0,-1 0 1 0 0,1 0 0 0 0,-1 1-1 0 0,1-1 1 0 0,-1 0-1 0 0,1 1 1 0 0,-1-1 0 0 0,1 0-1 0 0,-1 1 1 0 0,1-1-1 0 0,0 1 1 0 0,-1-1-1 0 0,1 1 1 0 0,-1-1 0 0 0,1 1-2 0 0,-11 16 65 0 0,9-14-43 0 0,-2 4-1 0 0,0-1 1 0 0,0 2 0 0 0,1-1 0 0 0,-1 0 0 0 0,2 1 0 0 0,-1-1-1 0 0,1 1 1 0 0,0 0 0 0 0,0 0 0 0 0,1 0 0 0 0,0 0-1 0 0,1 0 1 0 0,0 0 0 0 0,0 4-22 0 0,0-10 32 0 0,1 0-1 0 0,-1 0 0 0 0,0 0 1 0 0,1 0-1 0 0,0-1 1 0 0,-1 1-1 0 0,1 0 1 0 0,0 0-1 0 0,0-1 1 0 0,0 1-1 0 0,0-1 0 0 0,0 1 1 0 0,0 0-1 0 0,0-1 1 0 0,1 0-1 0 0,-1 1 1 0 0,0-1-1 0 0,1 0 1 0 0,-1 0-1 0 0,1 0 0 0 0,-1 0 1 0 0,1 0-1 0 0,0 0 1 0 0,0 0-1 0 0,-1 0 1 0 0,1-1-1 0 0,0 1 1 0 0,0-1-1 0 0,0 1 0 0 0,-1-1 1 0 0,1 0-1 0 0,0 0 1 0 0,0 0-1 0 0,0 0 1 0 0,0 0-1 0 0,0 0 1 0 0,1-1-32 0 0,3 1 146 0 0,0-2 1 0 0,0 1 0 0 0,0-1 0 0 0,0 1 0 0 0,0-2 0 0 0,0 1 0 0 0,-1-1 0 0 0,1 0 0 0 0,-1 0 0 0 0,5-3-147 0 0,-7 3 48 0 0,1 0 0 0 0,-1 0 0 0 0,0 0 0 0 0,0-1 1 0 0,0 1-1 0 0,-1-1 0 0 0,1 0 0 0 0,-1 0 0 0 0,1 0 0 0 0,-1 0 1 0 0,-1 0-1 0 0,1 0 0 0 0,0-1 0 0 0,-1 1 0 0 0,0 0 0 0 0,0-3-48 0 0,-1 5-28 0 0,1-1 1 0 0,-1 0-1 0 0,0 1 0 0 0,0-1 0 0 0,0 0 0 0 0,-1 1 0 0 0,1-1 0 0 0,0 0 0 0 0,-1 1 0 0 0,0-1 0 0 0,0 1 0 0 0,0-1 0 0 0,0 1 0 0 0,0 0 0 0 0,0-1 0 0 0,-1 1 0 0 0,1 0 0 0 0,-1 0 0 0 0,1 0 0 0 0,-1 0 0 0 0,0 0 0 0 0,0 0 0 0 0,0 0 0 0 0,0 0 0 0 0,0 1 0 0 0,0-1 1 0 0,0 1-1 0 0,-1 0 0 0 0,0-1 28 0 0,3 2-135 0 0,-1 0 0 0 0,0-1 0 0 0,1 1 0 0 0,-1 0 1 0 0,0 0-1 0 0,1-1 0 0 0,-1 1 0 0 0,0 0 0 0 0,1 0 1 0 0,-1 0-1 0 0,0 0 0 0 0,1 0 0 0 0,-1 0 0 0 0,0 0 1 0 0,1 0-1 0 0,-1 0 0 0 0,0 0 0 0 0,1 1 0 0 0,-1-1 0 0 0,0 0 1 0 0,1 0-1 0 0,-1 1 0 0 0,0-1 0 0 0,1 0 0 0 0,-1 1 1 0 0,1-1-1 0 0,-1 0 0 0 0,1 1 0 0 0,-1-1 0 0 0,1 1 1 0 0,-1-1-1 0 0,1 1 0 0 0,-1-1 0 0 0,1 1 0 0 0,0-1 1 0 0,-1 1-1 0 0,1 0 135 0 0,-6 12-4778 0 0,3 0-3318 0 0,1-7-332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4.5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21 8330 0 0,'0'0'2855'0'0,"0"0"-1091"0"0,0 0-349 0 0,0 0 111 0 0,0 0 49 0 0,0 0-57 0 0,0 0-142 0 0,0 0-252 0 0,0 0-269 0 0,0 0-173 0 0,0 0-102 0 0,0 0-42 0 0,0 0-20 0 0,1-5-37 0 0,-1 0-483 0 0,0-5 714 0 0,0 23-219 0 0,-3 210-355 0 0,4-225-1152 0 0,-1 0 0 0 0,1 1 1 0 0,-1-1-1 0 0,1 0 0 0 0,0 0 1 0 0,0 0-1 0 0,0 1 1 0 0,0-1-1 0 0,0 0 0 0 0,1 0 1014 0 0,1-4-7296 0 0,0 1-1749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5.1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9 5209 0 0,'0'0'1994'0'0,"0"0"-80"0"0,0 0 310 0 0,0 0 273 0 0,0 0-8 0 0,0 0-240 0 0,0 0-491 0 0,0 0-505 0 0,0 0-391 0 0,0 0-266 0 0,0 0-157 0 0,0 0-111 0 0,0 0-96 0 0,2-8 100 0 0,-3 37-1251 0 0,-3 39 4590 0 0,0-19-5755 0 0,3-25-3332 0 0,1 1-4253 0 0,0-24-290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5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26 10458 0 0,'0'0'2339'0'0,"0"0"-1234"0"0,0 0-381 0 0,0 0 163 0 0,0 0 186 0 0,0 0 25 0 0,0 0-66 0 0,0 0-177 0 0,0 0-231 0 0,0 0-193 0 0,0 0-121 0 0,0 0-71 0 0,0 0-40 0 0,-3-1-39 0 0,2 1-144 0 0,0 0 0 0 0,0-1 0 0 0,0 1 0 0 0,0 0-1 0 0,1 0 1 0 0,-1 0 0 0 0,0 0 0 0 0,0 0 0 0 0,0 0 0 0 0,0 0 0 0 0,0 0 0 0 0,0 0 0 0 0,0 1-1 0 0,0-1 1 0 0,0 0 0 0 0,1 0 0 0 0,-1 1 0 0 0,0-1 0 0 0,0 1 0 0 0,0-1 0 0 0,0 1 0 0 0,1-1-1 0 0,-1 1 1 0 0,0-1 0 0 0,0 2-16 0 0,-1 0 61 0 0,0 1 0 0 0,-1 0 0 0 0,2 0 0 0 0,-1 0 0 0 0,0 0 0 0 0,0 0 0 0 0,1 0 0 0 0,0 1-61 0 0,-2 3 63 0 0,1 0 0 0 0,0 0 0 0 0,0 0 0 0 0,0 0 0 0 0,1 0 0 0 0,1 1 0 0 0,-1-1 0 0 0,1 0 1 0 0,0 1-1 0 0,1 2-63 0 0,-1-8 37 0 0,0 0 1 0 0,1 0 0 0 0,-1-1 0 0 0,1 1 0 0 0,-1 0 0 0 0,1 0-1 0 0,0-1 1 0 0,0 1 0 0 0,-1 0 0 0 0,1-1 0 0 0,0 1 0 0 0,1-1-1 0 0,-1 0 1 0 0,0 1 0 0 0,0-1 0 0 0,0 0 0 0 0,1 1 0 0 0,0-1-38 0 0,0 0 69 0 0,0 0 1 0 0,0 0-1 0 0,0-1 1 0 0,0 1 0 0 0,0-1-1 0 0,0 1 1 0 0,0-1 0 0 0,0 0-1 0 0,0 0 1 0 0,1 0-1 0 0,-1 0 1 0 0,0 0 0 0 0,0 0-1 0 0,0-1 1 0 0,0 1 0 0 0,0-1-1 0 0,0 1 1 0 0,0-1-1 0 0,2-1-69 0 0,10-3 183 0 0,-1-1 1 0 0,1 0-1 0 0,4-3-183 0 0,-14 6 34 0 0,0 1 0 0 0,-1 0 0 0 0,1-1 1 0 0,-1 0-1 0 0,1 0 0 0 0,-1 0 1 0 0,0 0-1 0 0,0 0 0 0 0,0-1 0 0 0,0 0 1 0 0,-1 1-1 0 0,1-1 0 0 0,-1-1-34 0 0,-1 3 14 0 0,0-1-1 0 0,-1 1 0 0 0,1-1 0 0 0,-1 1 1 0 0,1-1-1 0 0,-1 1 0 0 0,0-1 1 0 0,0 1-1 0 0,0-1 0 0 0,0 1 0 0 0,-1-1 1 0 0,1 1-1 0 0,-1 0 0 0 0,1-1 1 0 0,-1 1-1 0 0,0-1 0 0 0,0 1 0 0 0,0 0 1 0 0,0 0-1 0 0,0-1 0 0 0,-1 1 1 0 0,1 0-1 0 0,-1 0 0 0 0,1 0 1 0 0,-1 1-1 0 0,0-1 0 0 0,0 0 0 0 0,0 0 1 0 0,0 1-1 0 0,0 0 0 0 0,0-1 1 0 0,-2 0-14 0 0,-2-2-65 0 0,0 1 0 0 0,0 0 0 0 0,-1 0 1 0 0,1 0-1 0 0,-1 1 0 0 0,1 0 0 0 0,-1 0 1 0 0,0 1-1 0 0,0 0 0 0 0,0 0 1 0 0,-2 0 64 0 0,8 1-107 0 0,0 0 1 0 0,0 0 0 0 0,0 0 0 0 0,0 0-1 0 0,0 0 1 0 0,0 0 0 0 0,0 1 0 0 0,0-1 0 0 0,0 0-1 0 0,0 0 1 0 0,0 1 0 0 0,0-1 0 0 0,0 1-1 0 0,0-1 1 0 0,0 1 0 0 0,0-1 0 0 0,0 1 0 0 0,1 0-1 0 0,-1-1 1 0 0,0 1 0 0 0,0 0 0 0 0,0 0 106 0 0,-1 4-5030 0 0,2 1-4200 0 0,0-3 65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7.0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34 0 0 0,'0'0'936'0'0,"0"0"697"0"0,0 0 314 0 0,0 0 237 0 0,0 0 78 0 0,0 0-87 0 0,0 0-204 0 0,0 0-312 0 0,0 0-345 0 0,0 0-290 0 0,0 0-189 0 0,0 0-176 0 0,0 0-131 0 0,-1-1-331 0 0,-2-3 5840 0 0,20 6-5823 0 0,0 0 0 0 0,1-2 0 0 0,-1 0-1 0 0,3-1-213 0 0,29 1 150 0 0,259-5 435 0 0,-266 3-564 0 0,305-20 63 0 0,-330 20-264 0 0,-30 1-6154 0 0,9 1 11 0 0,0 0-4903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7.9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 8954 0 0,'0'0'1696'0'0,"0"0"-81"0"0,0 0-88 0 0,0 0-45 0 0,0 0-95 0 0,0 0-128 0 0,0 0-138 0 0,0 0-207 0 0,0 0-261 0 0,0 0-180 0 0,0 0-121 0 0,0 0-70 0 0,5-11 528 0 0,-3 11-748 0 0,0 1 0 0 0,0 0 0 0 0,0-1 0 0 0,0 1 0 0 0,0 0 0 0 0,0 1 0 0 0,-1-1 0 0 0,1 0 0 0 0,0 0 0 0 0,0 1 0 0 0,-1-1 0 0 0,1 1 0 0 0,0 0-62 0 0,20 22 410 0 0,-21-23-394 0 0,50 50 698 0 0,-32-33-629 0 0,-1 0 0 0 0,3 6-85 0 0,-21-24-1352 0 0,4 6 3133 0 0,-2-5-7353 0 0,-2-2-8681 0 0,0 1 9008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8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1 5337 0 0,'0'0'2873'0'0,"0"0"-82"0"0,0 0-408 0 0,0 0-485 0 0,0 0-443 0 0,0 0-387 0 0,0 0-288 0 0,0 0-202 0 0,0 0-114 0 0,0 0-53 0 0,0 0-13 0 0,0 0-39 0 0,0 0-53 0 0,-10 9-46 0 0,-77 73 477 0 0,82-77-1310 0 0,-26 25 1807 0 0,20-12-3485 0 0,6 1-6437 0 0,5-17-1524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8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54 13827 0 0,'0'0'799'0'0,"0"0"-115"0"0,0 0-52 0 0,0 0 136 0 0,0 0 238 0 0,0 0 214 0 0,0 0 60 0 0,0 0-150 0 0,0 0-275 0 0,0 0-255 0 0,0 0-171 0 0,0 0-94 0 0,0 0-56 0 0,1-9-53 0 0,0-27-47 0 0,0 27-63 0 0,-3 29-2 0 0,-3 41 472 0 0,2 0 1 0 0,3 1-1 0 0,3-1 1 0 0,5 21-587 0 0,3 115 490 0 0,-6-79-364 0 0,-2-66-71 0 0,-2 0-1 0 0,-2 0 1 0 0,-3 5-55 0 0,-5-13 23 0 0,6-32-15 0 0,1 0-1 0 0,0 0 1 0 0,0 0 0 0 0,1 5-8 0 0,2-30-3486 0 0,3-19-8054 0 0,-3 26 147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9.3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148 43 9618 0 0,'0'0'615'0'0,"0"0"-54"0"0,0 0-47 0 0,0 0 126 0 0,0 0 223 0 0,0 0 192 0 0,0 0 106 0 0,0 0-86 0 0,0 0-233 0 0,0 0-222 0 0,0 0-179 0 0,0 0-99 0 0,-4-7-57 0 0,-14-19-18 0 0,18 26-228 0 0,-1-1 1 0 0,1 0-1 0 0,-1 1 0 0 0,0-1 1 0 0,1 0-1 0 0,-1 1 1 0 0,1-1-1 0 0,-1 1 1 0 0,0-1-1 0 0,1 1 0 0 0,-1-1 1 0 0,0 1-1 0 0,0 0 1 0 0,1-1-1 0 0,-1 1 1 0 0,0 0-1 0 0,0 0 0 0 0,0-1 1 0 0,0 1-1 0 0,1 0 1 0 0,-1 0-1 0 0,0 0 1 0 0,0 0-1 0 0,0 0 0 0 0,0 0 1 0 0,1 0-1 0 0,-1 0 1 0 0,0 0-1 0 0,0 1 1 0 0,0-1-1 0 0,0 0 0 0 0,1 0 1 0 0,-1 1-1 0 0,0-1 1 0 0,0 1-1 0 0,1-1 1 0 0,-1 1-40 0 0,-18 18 409 0 0,15-13-313 0 0,0 0 0 0 0,1 1-1 0 0,0-1 1 0 0,0 1 0 0 0,0 0 0 0 0,1 0-1 0 0,0 0 1 0 0,1 0 0 0 0,-1 0 0 0 0,1 0-1 0 0,1 0 1 0 0,-1 1 0 0 0,1 2-96 0 0,1 1 208 0 0,0 1-1 0 0,1-1 1 0 0,0 0 0 0 0,0 0-1 0 0,1 0 1 0 0,1 0-1 0 0,0 0 1 0 0,1 1-208 0 0,-3-7 129 0 0,0 1 0 0 0,0 0 0 0 0,-1 0 0 0 0,0 0 0 0 0,0 0 0 0 0,0 0 0 0 0,-1 0 0 0 0,0 1-129 0 0,0-6-3 0 0,0 0 0 0 0,0 0 1 0 0,0 0-1 0 0,0 0 0 0 0,0 0 0 0 0,0 0 0 0 0,0 0 0 0 0,0 0 0 0 0,0 0 0 0 0,-1 0 0 0 0,1 0 0 0 0,0 0 0 0 0,-1 0 0 0 0,1 0 0 0 0,-1 0 0 0 0,1 0 0 0 0,-1 0 0 0 0,0 0 0 0 0,1-1 0 0 0,-1 1 0 0 0,0 0 0 0 0,1 0 0 0 0,-1-1 1 0 0,0 1-1 0 0,0 0 0 0 0,0-1 0 0 0,0 1 0 0 0,0-1 0 0 0,0 1 0 0 0,1-1 0 0 0,-1 0 0 0 0,0 1 0 0 0,0-1 0 0 0,0 0 0 0 0,0 0 0 0 0,-1 1 0 0 0,1-1 0 0 0,0 0 0 0 0,0 0 0 0 0,0 0 0 0 0,0 0 0 0 0,0-1 0 0 0,0 1 1 0 0,0 0-1 0 0,0 0 0 0 0,0-1 0 0 0,0 1 0 0 0,0 0 0 0 0,0-1 0 0 0,0 1 0 0 0,1-1 0 0 0,-2 1 3 0 0,-13-12-3997 0 0,0-6-4339 0 0,2 3-2619 0 0,9 11 9691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9.6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30 2913 0 0,'0'0'2292'0'0,"0"0"-1230"0"0,0 0-737 0 0,0 0 163 0 0,0 0 564 0 0,0 0 565 0 0,0 0 210 0 0,0 0-158 0 0,0 0-302 0 0,12-1-314 0 0,100-12 1381 0 0,-59 6-1625 0 0,25 0-809 0 0,-21 6-8210 0 0,-50 1-1528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1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0 11442 0 0,'0'0'2220'0'0,"0"0"-415"0"0,0 0-146 0 0,0 0-69 0 0,0 0-86 0 0,0 0-218 0 0,0 0-293 0 0,0 0-294 0 0,0 0-239 0 0,0 0-52 0 0,0 0 25 0 0,0 0 29 0 0,1 2 5 0 0,1 3-350 0 0,-1 0-1 0 0,0 0 1 0 0,0 0 0 0 0,-1 0 0 0 0,1 0-1 0 0,-1 0 1 0 0,0 1 0 0 0,-1-1-1 0 0,1 0 1 0 0,-1 0 0 0 0,0 0-1 0 0,0 0 1 0 0,0 0 0 0 0,-2 3-117 0 0,-4 25 359 0 0,-3 38 62 0 0,10-71-370 0 0,0 0-26 0 0,0 0 23 0 0,0 0 7 0 0,0 0 5 0 0,1-3-62 0 0,-1-1 1 0 0,1 1-1 0 0,-1 0 1 0 0,1-1 0 0 0,0 1-1 0 0,1 0 1 0 0,-1 0-1 0 0,0 0 1 0 0,1-1-1 0 0,0 2 1 0 0,-1-1 0 0 0,1 0-1 0 0,0 0 1 0 0,1 0-1 0 0,-1 1 1 0 0,0-1-1 0 0,1 1 1 0 0,0 0 0 0 0,-1 0-1 0 0,1 0 1 0 0,0 0-1 0 0,0 0 1 0 0,0 1-1 0 0,0-1 1 0 0,0 1 0 0 0,0 0-1 0 0,1 0 1 0 0,-1 0-1 0 0,0 0 1 0 0,1 1-1 0 0,-1-1 1 0 0,1 1 0 0 0,-1 0-1 0 0,0 0 1 0 0,1 0-1 0 0,-1 0 1 0 0,1 0-1 0 0,-1 1 1 0 0,0 0 0 0 0,1 0-1 0 0,-1 0 1 0 0,0 0-1 0 0,2 1 2 0 0,-3-1 9 0 0,1 0 0 0 0,-1 1 0 0 0,0-1 0 0 0,0 1-1 0 0,0 0 1 0 0,0-1 0 0 0,0 1 0 0 0,-1 0-1 0 0,1 0 1 0 0,0 0 0 0 0,-1 0 0 0 0,0 1 0 0 0,1-1-1 0 0,-1 0 1 0 0,0 0 0 0 0,0 1 0 0 0,0-1 0 0 0,-1 1-1 0 0,1-1 1 0 0,0 1 0 0 0,-1-1 0 0 0,0 1 0 0 0,1-1-1 0 0,-1 1 1 0 0,0 0 0 0 0,0-1 0 0 0,-1 1 0 0 0,1-1-1 0 0,-1 1 1 0 0,1-1 0 0 0,-1 1 0 0 0,0-1 0 0 0,0 1-1 0 0,0-1 1 0 0,0 0 0 0 0,0 1 0 0 0,0-1 0 0 0,-1 0-1 0 0,1 0 1 0 0,-1 0 0 0 0,1 0 0 0 0,-1 0 0 0 0,0 0-1 0 0,0 0 1 0 0,0-1 0 0 0,0 1 0 0 0,0-1 0 0 0,0 1-1 0 0,0-1 1 0 0,-1 0 0 0 0,1 0 0 0 0,-2 1-9 0 0,-84 17 310 0 0,87-20-399 0 0,1 0 0 0 0,0 0 0 0 0,-1 0-1 0 0,1 0 1 0 0,0 0 0 0 0,-1 0-1 0 0,1 0 1 0 0,0 0 0 0 0,0 0-1 0 0,0 0 1 0 0,0 0 0 0 0,0 0-1 0 0,0 0 1 0 0,0 0 0 0 0,0 0-1 0 0,1 0 1 0 0,-1 0 0 0 0,0 0 0 0 0,1 0-1 0 0,-1 0 1 0 0,0 0 0 0 0,1 0-1 0 0,-1 0 1 0 0,1 1 0 0 0,0-1-1 0 0,-1 0 1 0 0,1 0 0 0 0,0 0-1 0 0,-1 1 1 0 0,1-1 0 0 0,0 0 0 0 0,0 1-1 0 0,0-1 90 0 0,18-17-6108 0 0,-13 14 1035 0 0,0-1-6401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0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7 2865 0 0,'0'0'3352'0'0,"0"0"-1285"0"0,0 0-577 0 0,0 0-56 0 0,0 0 1 0 0,0 0 36 0 0,0 0-16 0 0,0 0-267 0 0,0 0-384 0 0,0 0-296 0 0,0 0-137 0 0,0 0 0 0 0,0 0 38 0 0,4-1 37 0 0,3-1-39 0 0,0 1 0 0 0,1 0 0 0 0,-1 0 0 0 0,1 1 0 0 0,-1-1 0 0 0,1 1-407 0 0,-4 0 96 0 0,-1 1 0 0 0,1-1 1 0 0,-1 0-1 0 0,1 1 0 0 0,-1 0 0 0 0,1 0 1 0 0,-1 0-1 0 0,0 0 0 0 0,0 0 0 0 0,1 1 1 0 0,-1-1-1 0 0,0 1 0 0 0,0 0 0 0 0,0 0 1 0 0,0 1-97 0 0,-2-3 6 0 0,-1 1 0 0 0,1 0 0 0 0,-1 0 0 0 0,1 0 0 0 0,-1 0 0 0 0,0-1 0 0 0,1 1 0 0 0,-1 0 0 0 0,0 0 0 0 0,0 0 0 0 0,1 0 0 0 0,-1 0 0 0 0,0 0 0 0 0,0 0 0 0 0,0 0 0 0 0,0 0 0 0 0,-1 0 0 0 0,1 0 1 0 0,0 0-1 0 0,0 0 0 0 0,0 0 0 0 0,-1 0 0 0 0,1-1 0 0 0,0 1 0 0 0,-1 0 0 0 0,1 0 0 0 0,-1 0 0 0 0,1 0 0 0 0,-1-1 0 0 0,0 1 0 0 0,1 0 0 0 0,-1 0 0 0 0,0-1 0 0 0,1 1 0 0 0,-1 0 0 0 0,0-1-6 0 0,-31 27 53 0 0,28-24-86 0 0,-10 6-7 0 0,10-7 18 0 0,0 0 1 0 0,0 0-1 0 0,1 0 0 0 0,-1 1 0 0 0,1 0 0 0 0,0 0 0 0 0,0 0 22 0 0,44-5 94 0 0,-36 2-92 0 0,-1 1 0 0 0,0 0 0 0 0,0 0 0 0 0,1 0 0 0 0,-1 0 0 0 0,0 1 0 0 0,0 0 0 0 0,0 0 0 0 0,2 1-2 0 0,-5-3 16 0 0,0 1 0 0 0,0-1 0 0 0,0 1 0 0 0,0-1 0 0 0,0 1 0 0 0,0-1 0 0 0,0 1 0 0 0,0 0 0 0 0,0 0-1 0 0,-1-1 1 0 0,1 1 0 0 0,0 0 0 0 0,0 0 0 0 0,-1 0 0 0 0,1 0 0 0 0,-1 0 0 0 0,1 0 0 0 0,-1 0 0 0 0,1 0 0 0 0,-1 0 0 0 0,1 0 0 0 0,-1 0-1 0 0,0 0 1 0 0,0 0 0 0 0,1 0 0 0 0,-1 1 0 0 0,0-1 0 0 0,0 0 0 0 0,0 0 0 0 0,0 0 0 0 0,0 0 0 0 0,-1 0 0 0 0,1 0 0 0 0,0 0-1 0 0,0 1 1 0 0,-1-1 0 0 0,1 0 0 0 0,-1 0 0 0 0,1 0-16 0 0,-2 1 54 0 0,0 0-1 0 0,0 0 1 0 0,0 0 0 0 0,0 0-1 0 0,0-1 1 0 0,0 1 0 0 0,-1-1-1 0 0,1 1 1 0 0,0-1 0 0 0,-1 0-1 0 0,1 0 1 0 0,-1 0 0 0 0,-2 1-54 0 0,-39 9 66 0 0,29-8-79 0 0,11-2-713 0 0,-28 5 1457 0 0,21-6-4052 0 0,2-2-4837 0 0,8 2-2887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1.9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63 7714 0 0,'0'0'1295'0'0,"0"0"-183"0"0,0 0 55 0 0,0 0 244 0 0,0 0 258 0 0,0 0 104 0 0,0 0-168 0 0,0 0-358 0 0,0 0-370 0 0,0 0-239 0 0,0 0-108 0 0,0 0-55 0 0,0 0-61 0 0,-4-10-39 0 0,-11-30-40 0 0,15 39-313 0 0,0 1 1 0 0,0-1-1 0 0,-1 0 1 0 0,1 1-1 0 0,0-1 0 0 0,-1 0 1 0 0,1 1-1 0 0,-1-1 1 0 0,1 1-1 0 0,-1-1 0 0 0,1 1 1 0 0,-1-1-1 0 0,1 1 1 0 0,-1-1-1 0 0,1 1 1 0 0,-1-1-1 0 0,0 1 0 0 0,1 0 1 0 0,-1-1-1 0 0,0 1 1 0 0,1 0-1 0 0,-1-1 0 0 0,0 1 1 0 0,0 0-1 0 0,1 0 1 0 0,-1 0-1 0 0,0 0 1 0 0,1 0-1 0 0,-1 0 0 0 0,0 0 1 0 0,0 0-1 0 0,1 0 1 0 0,-1 0-1 0 0,0 0 0 0 0,0 0 1 0 0,1 0-1 0 0,-1 1 1 0 0,0-1-1 0 0,0 0-22 0 0,-19 14 65 0 0,19-13-52 0 0,-4 4 3 0 0,1 0-1 0 0,-1 1 1 0 0,1-1-1 0 0,0 1 1 0 0,1 0-1 0 0,-1 0 1 0 0,1 0-1 0 0,1 1 1 0 0,-1-1 0 0 0,1 1-1 0 0,0-1 1 0 0,0 1-1 0 0,1 0 1 0 0,0 0-1 0 0,0-1 1 0 0,0 1-1 0 0,1 0 1 0 0,0 0 0 0 0,1 1-16 0 0,-1-5 36 0 0,0 1 0 0 0,1 0 1 0 0,-1 0-1 0 0,1 0 0 0 0,0-1 1 0 0,0 1-1 0 0,1-1 0 0 0,-1 1 1 0 0,1 0-1 0 0,-1-1 0 0 0,1 0 1 0 0,0 1-1 0 0,1-1 0 0 0,-1 0 1 0 0,0 0-1 0 0,1-1 0 0 0,0 1 1 0 0,0 0-1 0 0,-1-1 0 0 0,2 1 1 0 0,-1-1-1 0 0,0 0 0 0 0,0 0 1 0 0,1 0-1 0 0,-1-1 0 0 0,1 1 1 0 0,-1-1-1 0 0,1 0 0 0 0,0 0 1 0 0,-1 0-1 0 0,1 0 0 0 0,0-1 1 0 0,0 1-1 0 0,1-1-36 0 0,-1 0 86 0 0,0 0-1 0 0,1 0 1 0 0,-1 0-1 0 0,0 0 1 0 0,1-1-1 0 0,-1 1 1 0 0,0-1-1 0 0,1 0 1 0 0,-1-1-1 0 0,0 1 1 0 0,0-1-1 0 0,0 0 1 0 0,0 0-1 0 0,2-1-85 0 0,-4 1 11 0 0,0 0-1 0 0,1 0 0 0 0,-1 0 1 0 0,0-1-1 0 0,-1 1 0 0 0,1 0 1 0 0,0-1-1 0 0,-1 1 1 0 0,1-1-1 0 0,-1 0 0 0 0,0 0 1 0 0,0 1-1 0 0,0-1 0 0 0,0 0 1 0 0,0 0-1 0 0,-1 0 0 0 0,1 0 1 0 0,-1 0-1 0 0,0 0 1 0 0,0 0-1 0 0,0-1-10 0 0,-3-41-449 0 0,2 42 27 0 0,1 0 0 0 0,-1 0 0 0 0,1 0 0 0 0,-1 0-1 0 0,0 0 1 0 0,0 1 0 0 0,-1-1 0 0 0,1 0 0 0 0,0 1-1 0 0,-1-1 1 0 0,0 0 0 0 0,0 1 0 0 0,-1-2 422 0 0,-3 2-14198 0 0,4 2 7798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2.3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45 4121 0 0,'0'0'5497'0'0,"0"0"-3187"0"0,0 0-1091 0 0,0 0 16 0 0,0 0 168 0 0,0 0 100 0 0,0 0 14 0 0,0 0-230 0 0,0 0-320 0 0,0 0-281 0 0,0 0-166 0 0,0 0-43 0 0,0 0 5 0 0,0-6 8 0 0,2-32 1357 0 0,-2 38-1458 0 0,0 0-85 0 0,0 0-92 0 0,0 0-76 0 0,-4 21-130 0 0,1-3 50 0 0,1 0 1 0 0,1 1-1 0 0,0-1 0 0 0,2 16-56 0 0,0 5 31 0 0,-1-39-73 0 0,0 0-1 0 0,0 1 0 0 0,0-1 0 0 0,0 0 0 0 0,0 0 0 0 0,0 0 0 0 0,0 0 0 0 0,0 0 1 0 0,0 1-1 0 0,0-1 0 0 0,0 0 0 0 0,0 0 0 0 0,0 0 0 0 0,0 0 0 0 0,0 0 1 0 0,0 0-1 0 0,0 0 0 0 0,1 1 0 0 0,-1-1 0 0 0,0 0 0 0 0,0 0 0 0 0,0 0 0 0 0,0 0 1 0 0,0 0-1 0 0,0 0 0 0 0,0 0 0 0 0,0 0 0 0 0,0 1 0 0 0,1-1 0 0 0,-1 0 1 0 0,0 0-1 0 0,0 0 0 0 0,0 0 0 0 0,0 0 0 0 0,0 0 0 0 0,0 0 0 0 0,0 0 0 0 0,1 0 1 0 0,-1 0-1 0 0,0 0 0 0 0,0 0 0 0 0,0 0 0 0 0,0 0 0 0 0,0 0 0 0 0,0 0 0 0 0,1 0 1 0 0,-1 0-1 0 0,0 0 0 0 0,0 0 0 0 0,0 0 0 0 0,0 0 0 0 0,0 0 0 0 0,0 0 1 0 0,1 0-1 0 0,-1 0 0 0 0,0 0 0 0 0,0-1 0 0 0,0 1 0 0 0,0 0 0 0 0,0 0 0 0 0,0 0 1 0 0,0 0-1 0 0,0 0 0 0 0,0 0 0 0 0,1 0 0 0 0,-1 0 0 0 0,0-1 43 0 0,8-6-6201 0 0,-7 5 2602 0 0,2 0-7608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2.7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27 0 0 0,'0'0'3262'0'0,"0"0"-1079"0"0,0 0-301 0 0,0 0 80 0 0,0 0 177 0 0,0 0 63 0 0,0 0-94 0 0,0 0-282 0 0,0 0-387 0 0,0 0-299 0 0,0 0-184 0 0,0 0-122 0 0,0 0-141 0 0,0-6-150 0 0,3-15-4 0 0,-7 44 420 0 0,2-11-834 0 0,1-1 0 0 0,0 1 1 0 0,0-1-1 0 0,2 1 0 0 0,-1-1 1 0 0,2 1-126 0 0,0 5-3840 0 0,2 0-4167 0 0,-3-15-3204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3.1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7346 0 0,'0'0'5933'0'0,"0"0"-4021"0"0,0 0-1109 0 0,0 0 141 0 0,0 0 275 0 0,0 0 158 0 0,0 0-9 0 0,0 0-220 0 0,0 0-357 0 0,0 0-300 0 0,0 0-165 0 0,0 0-74 0 0,0 0-41 0 0,0-2-32 0 0,2 52 504 0 0,2 0 1 0 0,7 29-684 0 0,-9-61-1400 0 0,-2-12-2222 0 0,-1 0-4479 0 0,1-4-3307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4.1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11 0 0 0,'0'0'605'0'0,"-13"-7"3818"0"0,8 5 1274 0 0,3 1 4192 0 0,2 220-7477 0 0,2-225-9537 0 0,-1 4 1578 0 0,-1 1-4807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0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0 0 0,'0'-3'500'0'0,"0"3"-1000"0"0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21.6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0 0 0,'0'0'405'0'0,"0"0"16"0"0,0 0-17 0 0,0 0 18 0 0,0 0 28 0 0,1 2 12722 0 0,-1 3-6833 0 0,1 2-4808 0 0,1 10-4977 0 0,-2-14 5139 0 0,7 72-1366 0 0,-1-17-50 0 0,-1-20-48 0 0,-4-28-111 0 0,1-1 0 0 0,-1 1 1 0 0,-1 0-1 0 0,0 0 0 0 0,0 0 0 0 0,-1 0 1 0 0,-1 4-119 0 0,-9 23 443 0 0,8-33-9060 0 0,3-4-2492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28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3 0 0 0,'1'-2'11'0'0,"-1"2"43"0"0,0 0 20 0 0,0 0 11 0 0,0 0 4 0 0,0 0 7 0 0,0 0 6 0 0,0 0-8 0 0,0 0-12 0 0,0 0-17 0 0,0 0-35 0 0,0 0-24 0 0,0 0-21 0 0,-4 0-2381 0 0,1 1 3461 0 0,3-1-612 0 0,-1 0-1 0 0,1 0 1 0 0,0 0 1 0 0,0 0-1 0 0,0 0 0 0 0,-1 0 0 0 0,1 0 0 0 0,0 0 0 0 0,0 0 1 0 0,-1 0-1 0 0,1 0 0 0 0,0 0 0 0 0,0 0 0 0 0,0 0 1 0 0,-1 0-1 0 0,1 1 0 0 0,0-1 0 0 0,0 0 0 0 0,0 0 0 0 0,-1 0 1 0 0,1 0-1 0 0,0 1 0 0 0,0-1 0 0 0,0 0 0 0 0,0 0 0 0 0,0 0 1 0 0,0 0-1 0 0,-1 1 0 0 0,1-1 0 0 0,0 0 0 0 0,0 0 0 0 0,0 1 1 0 0,0-1-1 0 0,0 0 0 0 0,0 0 0 0 0,0 0 0 0 0,0 1 0 0 0,0-1 1 0 0,0 0-1 0 0,0 0 0 0 0,0 1 0 0 0,0-1 0 0 0,0 0 0 0 0,0 0 1 0 0,0 0-454 0 0,7 5 79 0 0,0-1 0 0 0,0 0 0 0 0,0-1 1 0 0,0 0-1 0 0,1 0 0 0 0,-1-1 0 0 0,1 1 1 0 0,-1-2-1 0 0,1 1 0 0 0,0-1-79 0 0,20 6 152 0 0,16 7-147 0 0,-1 2 1 0 0,2 4-6 0 0,-3-2 15 0 0,1-2 0 0 0,10 2-15 0 0,-44-16-1 0 0,23 5-15 0 0,-32-7 28 0 0,0 0 8 0 0,-13 52 1445 0 0,12 13-1370 0 0,2 0 0 0 0,4 2-95 0 0,0 24 60 0 0,7 255 40 0 0,-8 285 170 0 0,-5-376-116 0 0,5-165-50 0 0,-2-45-32 0 0,-1 0 0 0 0,-2 1-72 0 0,0-19 82 0 0,1-18-54 0 0,0 0 0 0 0,0 0-1 0 0,-1 0 1 0 0,0-1 0 0 0,-1 1 0 0 0,0 0-1 0 0,0-1 1 0 0,-1 2-28 0 0,3-9 26 0 0,-1-1 0 0 0,1 0 0 0 0,0 1 1 0 0,0-1-1 0 0,-1 1 0 0 0,1-1 0 0 0,0 0 0 0 0,0 1 0 0 0,-1-1 0 0 0,1 0 0 0 0,0 0 1 0 0,-1 1-1 0 0,1-1 0 0 0,-1 0 0 0 0,1 0 0 0 0,0 0 0 0 0,-1 1 0 0 0,1-1 1 0 0,-1 0-1 0 0,1 0 0 0 0,0 0 0 0 0,-1 0 0 0 0,1 0 0 0 0,-1 0 0 0 0,1 0 0 0 0,-1 0 1 0 0,1 0-1 0 0,0 0 0 0 0,-1 0 0 0 0,1 0 0 0 0,-1 0 0 0 0,1 0-26 0 0,-17-9 14 0 0,-18-24-807 0 0,28 26 728 0 0,-66-60 52 0 0,72 67 9 0 0,1 0 0 0 0,-1-1 0 0 0,1 1 0 0 0,-1 0 0 0 0,1 0 0 0 0,0-1 0 0 0,-1 1 0 0 0,1 0 0 0 0,0 0 0 0 0,-1-1 0 0 0,1 1 0 0 0,0 0 0 0 0,-1-1 0 0 0,1 1 0 0 0,0-1 0 0 0,0 1 0 0 0,-1 0 0 0 0,1-1 0 0 0,0 1 1 0 0,0-1-1 0 0,0 1 0 0 0,0 0 0 0 0,0-1 0 0 0,-1 1 0 0 0,1-1 0 0 0,0 1 0 0 0,0-1 0 0 0,0 1 0 0 0,0-1 0 0 0,0 1 0 0 0,0-1 0 0 0,0 1 0 0 0,1-1 0 0 0,-1 1 0 0 0,0 0 0 0 0,0-1 0 0 0,0 1 0 0 0,0-1 0 0 0,1 1 4 0 0,-1 0-7 0 0,1 0 1 0 0,0 0-1 0 0,-1-1 0 0 0,1 1 0 0 0,-1 0 0 0 0,1 0 1 0 0,0 1-1 0 0,-1-1 0 0 0,1 0 0 0 0,0 0 0 0 0,-1 0 1 0 0,1 0-1 0 0,0 0 0 0 0,-1 1 0 0 0,1-1 0 0 0,-1 0 0 0 0,1 1 1 0 0,-1-1-1 0 0,1 0 0 0 0,-1 1 0 0 0,1-1 0 0 0,-1 1 1 0 0,1-1-1 0 0,-1 1 0 0 0,1-1 0 0 0,-1 1 0 0 0,1-1 1 0 0,-1 1-1 0 0,0-1 0 0 0,1 1 7 0 0,14 19 26 0 0,22 24 9 0 0,-34-41-18 0 0,0 0-1 0 0,1 0 1 0 0,0 0 0 0 0,-1 0-1 0 0,1-1 1 0 0,0 1-1 0 0,0-1 1 0 0,0 0 0 0 0,0-1-1 0 0,1 1 1 0 0,-1 0-17 0 0,-2-2 43 0 0,-1 0-1 0 0,0 0 1 0 0,0-1-1 0 0,0 1 1 0 0,0 0-1 0 0,0 0 1 0 0,0-1 0 0 0,0 1-1 0 0,1 0 1 0 0,-1-1-1 0 0,0 1 1 0 0,0-1 0 0 0,-1 0-1 0 0,1 1 1 0 0,0-1-1 0 0,0 0 1 0 0,0 1-1 0 0,0-1 1 0 0,0 0 0 0 0,-1 0-43 0 0,21-22 3 0 0,-13 14 70 0 0,8-8-130 0 0,2 1 0 0 0,-1 1 0 0 0,2 1 0 0 0,0 1 0 0 0,1 1-1 0 0,5-3 58 0 0,-22 13-423 0 0,-3 1-3257 0 0,0 1-3743 0 0,-1 0-3677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4.7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0 0 0,'0'0'709'0'0,"0"0"201"0"0,0 0-19 0 0,2 1 11227 0 0,2-1-6266 0 0,22 4-5822 0 0,227-4 714 0 0,-220 0-647 0 0,30 0 133 0 0,24-5-230 0 0,61-1-977 0 0,-155 9-1969 0 0,3 1-2150 0 0,3-4 3156 0 0,-1 2-8234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4.1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38 13187 0 0,'0'0'776'0'0,"0"0"32"0"0,0 0 175 0 0,0 0 241 0 0,0 0 150 0 0,0 0 69 0 0,0 0-40 0 0,0 0-222 0 0,0 0-226 0 0,0 0-267 0 0,0 0-246 0 0,0 0-121 0 0,0 0-89 0 0,5-7 8 0 0,12-21 44 0 0,-16 28-249 0 0,0-1-1 0 0,0 1 0 0 0,-1 0 1 0 0,1-1-1 0 0,0 1 0 0 0,0 0 0 0 0,-1 0 1 0 0,1-1-1 0 0,0 1 0 0 0,0 0 0 0 0,-1 0 1 0 0,1 0-1 0 0,0 0 0 0 0,0 0 1 0 0,0 0-1 0 0,-1 0 0 0 0,1 0 0 0 0,0 1 1 0 0,0-1-1 0 0,0 0 0 0 0,-1 0 1 0 0,1 1-1 0 0,0-1 0 0 0,0 0 0 0 0,-1 1 1 0 0,1-1-1 0 0,0 1 0 0 0,-1-1 0 0 0,1 1 1 0 0,-1-1-1 0 0,1 1 0 0 0,0-1 1 0 0,-1 1-1 0 0,1-1 0 0 0,-1 1 0 0 0,0 0 1 0 0,1 0-1 0 0,-1-1 0 0 0,1 1 1 0 0,-1 0-1 0 0,0-1 0 0 0,0 1 0 0 0,1 0 1 0 0,-1 0-1 0 0,0 0 0 0 0,0-1 0 0 0,0 1 1 0 0,0 0-1 0 0,0 0 0 0 0,0 0 1 0 0,0-1-1 0 0,0 1 0 0 0,0 0 0 0 0,0 0 1 0 0,-1-1-1 0 0,1 1 0 0 0,0 0-34 0 0,1 47 822 0 0,-2-43-785 0 0,0 0 0 0 0,1 0 1 0 0,-1 1-1 0 0,1-1 0 0 0,0 0 1 0 0,1 0-1 0 0,-1 0 0 0 0,1 0 1 0 0,0 0-1 0 0,0 0 0 0 0,0 0 1 0 0,1 0-1 0 0,0-1 0 0 0,0 1 1 0 0,0 0-1 0 0,0-1 0 0 0,1 1 1 0 0,0-1-1 0 0,0 0 1 0 0,0 0-1 0 0,0 0 0 0 0,2 1-37 0 0,-2-4 31 0 0,1 1 0 0 0,-1-1 0 0 0,0 0 0 0 0,1 0 0 0 0,-1 0 0 0 0,1 0 0 0 0,0-1 0 0 0,-1 1 0 0 0,1-1 0 0 0,-1 0 0 0 0,1 0 0 0 0,0 0 0 0 0,-1-1 0 0 0,1 1 0 0 0,-1-1 0 0 0,1 0 0 0 0,-1 0 0 0 0,1 0 0 0 0,-1 0 0 0 0,0-1 0 0 0,1 1 0 0 0,-1-1 0 0 0,0 0 0 0 0,0 0 0 0 0,1-1-31 0 0,-4 2 2 0 0,1 1 0 0 0,-1-1 0 0 0,0 0 0 0 0,0 1 0 0 0,0-1 0 0 0,0 0 0 0 0,1 0 0 0 0,-1 1 0 0 0,0-1 0 0 0,0 0 0 0 0,0 1 0 0 0,-1-1-1 0 0,1 0 1 0 0,0 1 0 0 0,0-1 0 0 0,0 0 0 0 0,0 1 0 0 0,-1-1 0 0 0,1 0 0 0 0,0 1 0 0 0,-1-1 0 0 0,1 0 0 0 0,0 1 0 0 0,-1-1 0 0 0,1 1 0 0 0,-1-1 0 0 0,1 1 0 0 0,-1-1 0 0 0,1 1 0 0 0,-1-1 0 0 0,1 1 0 0 0,-1 0 0 0 0,1-1 0 0 0,-1 1 0 0 0,0 0 0 0 0,1-1-1 0 0,-1 1 1 0 0,0 0 0 0 0,1 0 0 0 0,-1-1 0 0 0,0 1 0 0 0,1 0 0 0 0,-1 0 0 0 0,0 0 0 0 0,1 0 0 0 0,-1 0 0 0 0,0 0 0 0 0,0 0 0 0 0,1 0 0 0 0,-1 0 0 0 0,0 1 0 0 0,1-1 0 0 0,-1 0-2 0 0,-39 5-161 0 0,37-4 163 0 0,0 1 1 0 0,0 0-1 0 0,1-1 1 0 0,-1 1-1 0 0,1 0 1 0 0,-1 1-1 0 0,1-1 1 0 0,0 0-1 0 0,0 1 1 0 0,0-1-1 0 0,0 1 1 0 0,0 0-1 0 0,1 0 1 0 0,-1-1-1 0 0,1 1 1 0 0,0 0 0 0 0,-1 0-1 0 0,1 0 1 0 0,1 1-1 0 0,-1-1 1 0 0,0 0-1 0 0,1 0 1 0 0,0 0-1 0 0,0 1 1 0 0,0-1-1 0 0,0 0 1 0 0,0 0-1 0 0,0 0 1 0 0,1 1-1 0 0,0-1 1 0 0,0 0-1 0 0,0 1-2 0 0,39 100 364 0 0,-39-103-358 0 0,2 4 16 0 0,0 1 0 0 0,-1-1 0 0 0,1 1-1 0 0,-1-1 1 0 0,0 1 0 0 0,-1 0 0 0 0,1 0-1 0 0,-1 0 1 0 0,-1 0 0 0 0,1 0 0 0 0,-1 0-1 0 0,0 0 1 0 0,0 2-22 0 0,-2-5 26 0 0,-1-1-1 0 0,0 1 1 0 0,0-1-1 0 0,0 0 1 0 0,0 0-1 0 0,0 0 0 0 0,0 0 1 0 0,-1 0-1 0 0,1-1 1 0 0,-1 0-1 0 0,1 0 1 0 0,-1 0-1 0 0,1 0 1 0 0,-1 0-1 0 0,1 0 1 0 0,-1-1-1 0 0,0 0 1 0 0,1 0-1 0 0,-1 0 1 0 0,0 0-1 0 0,-3-1-25 0 0,6 1-20 0 0,0 1-1 0 0,0 0 1 0 0,0-1-1 0 0,0 0 1 0 0,0 1 0 0 0,0-1-1 0 0,0 0 1 0 0,0 1 0 0 0,0-1-1 0 0,0 0 1 0 0,0 0 0 0 0,0 0-1 0 0,0 0 1 0 0,-1 0-1 0 0,1 0 1 0 0,0 0 0 0 0,0 0-1 0 0,0 0 1 0 0,0-1 0 0 0,0 1-1 0 0,0 0 1 0 0,0-1-1 0 0,0 1 1 0 0,0-1 0 0 0,0 1-1 0 0,0-1 1 0 0,0 1 0 0 0,0-1-1 0 0,0 0 1 0 0,1 1-1 0 0,-1-1 1 0 0,0 0 0 0 0,0 0-1 0 0,1 0 1 0 0,-1 1 0 0 0,0-1-1 0 0,1 0 1 0 0,-1 0-1 0 0,1 0 1 0 0,-1 0 0 0 0,1 0-1 0 0,0 0 1 0 0,-1 0 0 0 0,1 0-1 0 0,0-1 1 0 0,0 1-1 0 0,0 0 1 0 0,0 0 0 0 0,0 0-1 0 0,0 0 1 0 0,0 0 0 0 0,0 0-1 0 0,0 0 1 0 0,0 0 0 0 0,0 0-1 0 0,1 0 1 0 0,-1-1-1 0 0,1 1 21 0 0,14-9-3029 0 0,-4 4-4535 0 0,-6 4-4223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5.6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53 0 0 0,'0'0'1042'0'0,"0"0"569"0"0,0 0-70 0 0,0 0-266 0 0,0 0-191 0 0,0 0-5 0 0,0 0 128 0 0,0 0 37 0 0,0 0-51 0 0,0 0-26 0 0,0-9-82 0 0,-1-34 1510 0 0,1 43-1950 0 0,0 0-76 0 0,0 0-74 0 0,0 0-115 0 0,0 0-144 0 0,0 0-165 0 0,0 0-167 0 0,0 29-1373 0 0,9 341 3670 0 0,-9-375-929 0 0,0-2-4909 0 0,-1-4-8416 0 0,0 9 7316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6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50 0 0 0,'0'0'183'0'0,"0"0"656"0"0,0 0 270 0 0,0 0 150 0 0,0 0 129 0 0,0 0 87 0 0,0 0-22 0 0,0 0-142 0 0,0 0-254 0 0,0 0-349 0 0,0 0-312 0 0,0 0-234 0 0,0-4 98 0 0,36 2 1822 0 0,-1-2 1 0 0,0-1-1 0 0,4-2-2082 0 0,58-8 661 0 0,-65 11-519 0 0,6 0-24 0 0,0 1 0 0 0,1 1 0 0 0,20 4-118 0 0,-56-2-35 0 0,2 0 42 0 0,0 0 0 0 0,0 1 0 0 0,0 0 0 0 0,0 0 0 0 0,0 0 0 0 0,0 0 0 0 0,0 1 0 0 0,-1-1 0 0 0,1 1 0 0 0,0 1-7 0 0,-4-1-20 0 0,0 0 0 0 0,0 0 0 0 0,0 0 0 0 0,0 0 1 0 0,-1 0-1 0 0,1 0 0 0 0,-1 0 0 0 0,1 0 0 0 0,-1 0 0 0 0,0 0 1 0 0,0 0-1 0 0,0 0 0 0 0,0 2 20 0 0,-2 33 365 0 0,2-30-360 0 0,-7 73 470 0 0,0-18 81 0 0,4 22-556 0 0,3-57 101 0 0,-1 61 322 0 0,-5-30-130 0 0,5-50 444 0 0,-2-10-3047 0 0,1 0-2417 0 0,-1 0-3584 0 0,1 1 1923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7.2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1 984 0 0,'0'0'596'0'0,"0"0"-197"0"0,0 0-116 0 0,0 0 68 0 0,0 0 206 0 0,0 0 265 0 0,0 0 168 0 0,0 0-25 0 0,0 0-263 0 0,0 0-363 0 0,0 0-196 0 0,0 0-43 0 0,0 0 76 0 0,10 32 5840 0 0,-7-29-5614 0 0,1-1 0 0 0,0 0 0 0 0,0 0 0 0 0,0 0 0 0 0,0 0 0 0 0,0-1 0 0 0,0 1 0 0 0,0-1 0 0 0,1 0 0 0 0,-1 0 0 0 0,0-1 0 0 0,1 1 0 0 0,3-1-402 0 0,12 0 521 0 0,0-1 0 0 0,13-3-521 0 0,13 0 487 0 0,-6 3-240 0 0,121-4 887 0 0,-1-7-1134 0 0,-160 12-32 0 0,0 0 0 0 0,0 0 0 0 0,0 0 0 0 0,0 0 0 0 0,0-1-1 0 0,-1 1 1 0 0,1 0 0 0 0,0 0 0 0 0,0 0 0 0 0,0 0 0 0 0,0 0 0 0 0,0 0-1 0 0,0 0 1 0 0,0-1 0 0 0,0 1 0 0 0,0 0 0 0 0,0 0 0 0 0,0 0 0 0 0,0 0 0 0 0,-1 0-1 0 0,1-1 1 0 0,0 1 0 0 0,0 0 0 0 0,0 0 0 0 0,0 0 0 0 0,0 0 0 0 0,0 0-1 0 0,0-1 1 0 0,0 1 0 0 0,1 0 0 0 0,-1 0 0 0 0,0 0 0 0 0,0 0 0 0 0,0 0-1 0 0,0-1 1 0 0,0 1 0 0 0,0 0 0 0 0,0 0 0 0 0,0 0 0 0 0,0 0 0 0 0,0 0-1 0 0,0 0 1 0 0,0-1 0 0 0,1 1 0 0 0,-1 0 0 0 0,0 0 0 0 0,0 0 0 0 0,0 0 0 0 0,0 0-1 0 0,0 0 1 0 0,0 0 0 0 0,1 0 0 0 0,-1 0 0 0 0,0 0 32 0 0,-14-6-13029 0 0,11 5 6234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7.8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36 0 0 0,'0'0'1096'0'0,"0"0"959"0"0,0 0 203 0 0,0 0-189 0 0,0 0-321 0 0,0 0-278 0 0,0 0-185 0 0,0 0-154 0 0,4-6-87 0 0,1-1-713 0 0,12-16 1124 0 0,-16 23-756 0 0,-1 33-423 0 0,0 6 274 0 0,1 9-32 0 0,-3 1 0 0 0,-2 1-518 0 0,4-47-847 0 0,-2 7 797 0 0,2-8-4686 0 0,1-1-4679 0 0,0-1 5960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8.1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4 0 0 0,'0'0'1726'0'0,"0"0"677"0"0,0 0 209 0 0,0 0-132 0 0,0 0-417 0 0,0 0-655 0 0,0 0-693 0 0,0 0-720 0 0,0 0-454 0 0,0 0-29 0 0,0 0 222 0 0,7-4 810 0 0,-7 10-195 0 0,0 0-1 0 0,0 0 0 0 0,0 0 1 0 0,-1 0-1 0 0,-1 4-348 0 0,-14 163 2641 0 0,11-162-2838 0 0,3-11-3393 0 0,0-1-3666 0 0,0 0 1183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8.5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 0 0 0,'0'0'296'0'0,"0"0"482"0"0,0 0 182 0 0,0 0 272 0 0,0 0 220 0 0,0 0-5 0 0,0 0-226 0 0,0 0-461 0 0,0 0-546 0 0,0 0-306 0 0,0 0-36 0 0,0 0 191 0 0,3 0 280 0 0,27-1 917 0 0,30-2 62 0 0,-20 2-5522 0 0,-32 1-2728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0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22 0 0 0,'0'0'1492'0'0,"0"0"67"0"0,0 0 90 0 0,0 0 3 0 0,0 0-125 0 0,0 0-173 0 0,0 0-217 0 0,-1-3-146 0 0,0-9 779 0 0,-3 6 5911 0 0,4 6-7509 0 0,0 0-66 0 0,0 0-66 0 0,0 0-61 0 0,-3 27-1162 0 0,-4 27 1427 0 0,3 1 0 0 0,3 18-244 0 0,-2 15 166 0 0,1-73-29 0 0,1-5 32 0 0,2-11-4312 0 0,1-6-4993 0 0,-1 5 1529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4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29 1464 0 0,'0'0'1975'0'0,"0"0"-446"0"0,0 0-236 0 0,0 0-120 0 0,0 0 4 0 0,0 0-119 0 0,0 0-121 0 0,0 0-203 0 0,0 0-273 0 0,0 0-283 0 0,0 0-217 0 0,0 0-56 0 0,0 0 50 0 0,-2 2 81 0 0,0 2 16 0 0,-1-1 1 0 0,1 0-1 0 0,0 1 1 0 0,1 0-1 0 0,-1-1 0 0 0,1 1 1 0 0,-1 0-1 0 0,1 0 1 0 0,0 0-1 0 0,1 0 1 0 0,-1 0-1 0 0,1 0 0 0 0,-1 2-52 0 0,1-4 26 0 0,0 0 0 0 0,-1 0-1 0 0,1 0 1 0 0,0 1-1 0 0,0-1 1 0 0,0 0-1 0 0,0 0 1 0 0,1 0 0 0 0,-1 0-1 0 0,0 0 1 0 0,1 0-1 0 0,0 0 1 0 0,-1 0-1 0 0,1 0 1 0 0,0 0 0 0 0,0 0-1 0 0,0 0 1 0 0,0-1-1 0 0,0 1 1 0 0,1 0-1 0 0,-1 0 1 0 0,0-1 0 0 0,1 1-1 0 0,-1-1 1 0 0,1 0-1 0 0,0 1 1 0 0,-1-1 0 0 0,2 1-26 0 0,-1-2 187 0 0,-1 0 0 0 0,0 0 0 0 0,1 0 0 0 0,-1 1 0 0 0,1-1 1 0 0,-1 0-1 0 0,1-1 0 0 0,-1 1 0 0 0,1 0 0 0 0,-1 0 1 0 0,1-1-1 0 0,-1 1 0 0 0,0-1 0 0 0,1 1 0 0 0,-1-1 0 0 0,0 1 1 0 0,1-1-1 0 0,-1 0 0 0 0,0 0 0 0 0,0 0 0 0 0,0 0 1 0 0,0 0-1 0 0,1 0 0 0 0,-1 0 0 0 0,-1 0 0 0 0,1 0 0 0 0,0 0 1 0 0,0 0-1 0 0,0-1 0 0 0,-1 1 0 0 0,1 0 0 0 0,0-1 1 0 0,-1 1-1 0 0,1 0 0 0 0,-1-1 0 0 0,1 0-187 0 0,0-2 186 0 0,0 1 1 0 0,0-1-1 0 0,0 0 0 0 0,0 0 0 0 0,-1 1 0 0 0,1-1 1 0 0,-1 0-1 0 0,0 0 0 0 0,0 0 0 0 0,0 0 0 0 0,-1 0 1 0 0,1 1-1 0 0,-2-4-186 0 0,-9-12 99 0 0,2 6 812 0 0,4 4-3606 0 0,3 2-3119 0 0,3-1-4372 0 0,-1 8 5478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9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6321 0 0,'0'0'1566'0'0,"0"0"-278"0"0,0 0-106 0 0,0 0 3 0 0,0 0 24 0 0,0 0 6 0 0,0 0-92 0 0,0 0-255 0 0,0 0-419 0 0,0 0-536 0 0,0 0-510 0 0,0 0-272 0 0,0 0 68 0 0,21 33 901 0 0,-15-26 0 0 0,0 0 0 0 0,1-1-1 0 0,0 0 1 0 0,0 0 0 0 0,1 0 0 0 0,0-1-1 0 0,0 0 1 0 0,0 0 0 0 0,0-1-1 0 0,1 0 1 0 0,-1-1 0 0 0,1 0 0 0 0,6 2-100 0 0,-16-2 291 0 0,1 0 0 0 0,-1-1 0 0 0,-1 1-1 0 0,1 0 1 0 0,0 0 0 0 0,-1 0 0 0 0,1-1 0 0 0,-1 1 0 0 0,-1 0-291 0 0,2 0 268 0 0,-8 11-75 0 0,-1-1 1 0 0,0-1-1 0 0,-1 0 1 0 0,-9 9-194 0 0,8-10 28 0 0,0 2 1 0 0,1-1-1 0 0,1 1 1 0 0,-2 4-29 0 0,7-2-1433 0 0,5-9-6143 0 0,1-4-2062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1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0 0 0,'0'0'136'0'0,"0"0"328"0"0,0 0 136 0 0,0 0 122 0 0,0 0 117 0 0,0 0 122 0 0,0 0 63 0 0,0 0 3 0 0,0 0-73 0 0,0 0-137 0 0,0 0-123 0 0,0 0-143 0 0,4 1 5741 0 0,10 4-5331 0 0,86 3 551 0 0,-84-7-1288 0 0,129-1 597 0 0,-63-1-463 0 0,11 5-358 0 0,96 3 199 0 0,-185-7-272 0 0,3 1 376 0 0,-8 1-2510 0 0,-3 3-6416 0 0,4-3 67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4.4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8 24837 0 0,'0'0'1173'0'0,"0"0"-185"0"0,0 0-100 0 0,0 0-123 0 0,0 0-115 0 0,0 0-115 0 0,0 0-139 0 0,0 0-107 0 0,0 0-113 0 0,0 0-82 0 0,0 0-57 0 0,0 0-52 0 0,-10-6 186 0 0,8 5-5625 0 0,1 0-5896 0 0,0 1-1222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3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10 0 0 0,'0'0'353'0'0,"0"0"720"0"0,0 0 87 0 0,0 0-61 0 0,0 0-66 0 0,0 0-70 0 0,0 0-97 0 0,0 0-119 0 0,-29 6 3172 0 0,23-3-542 0 0,9-1-1258 0 0,21 0-529 0 0,38-2-1125 0 0,355-22 1397 0 0,-273 21-1574 0 0,-134 1-187 0 0,-4 0 1103 0 0,-4 0-3297 0 0,-6 0-7907 0 0,2 0-126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6.3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31 0 0 0,'0'0'525'0'0,"0"0"906"0"0,0 0 448 0 0,0 0 138 0 0,0 0-90 0 0,0 0-191 0 0,0 0-258 0 0,-1-5-240 0 0,-1-21 1658 0 0,2 26-2054 0 0,0 0-67 0 0,0 0-102 0 0,0 0-77 0 0,0 0-82 0 0,0 0-80 0 0,0 0-66 0 0,0 0-62 0 0,0 0-58 0 0,0 0-60 0 0,0 0-73 0 0,0 0-69 0 0,0 28-1282 0 0,18 329 2175 0 0,-17-350-926 0 0,2 134 383 0 0,-3-69-181 0 0,5 9-215 0 0,11 138 191 0 0,-7-119 211 0 0,-3-24-287 0 0,4 5-115 0 0,-8-70 39 0 0,-2 1 0 0 0,1 0 0 0 0,-2-1 0 0 0,0 6-39 0 0,-1 18 287 0 0,2-33 1028 0 0,-2-10-1726 0 0,1-4-2830 0 0,1 4-3932 0 0,0 3-2883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7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27 0 0 0,'0'0'655'0'0,"0"0"928"0"0,0 0 220 0 0,0 0-157 0 0,0 0-218 0 0,0 0-231 0 0,0 0-96 0 0,0 0-100 0 0,-2-3-155 0 0,1 3-414 0 0,-8-8-723 0 0,5 0 5923 0 0,32 8-5997 0 0,37 4 1570 0 0,47-6-1205 0 0,-26 1 227 0 0,53-4 273 0 0,45 2-349 0 0,16 4 53 0 0,-200-1-212 0 0,0 0-8 0 0,0 0-14 0 0,0 0-32 0 0,0 0-41 0 0,0 0-64 0 0,0 0-70 0 0,0 0-83 0 0,0 0-64 0 0,0 0-119 0 0,0 0-308 0 0,0 3-7700 0 0,0-1 1740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8.4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0 6465 0 0,'0'0'931'0'0,"0"0"12"0"0,0 0 175 0 0,0 0 238 0 0,0 0 134 0 0,0 0 34 0 0,0 0-158 0 0,0 0-252 0 0,0 0-296 0 0,0 0-353 0 0,0 0-315 0 0,0 0-233 0 0,0 0-122 0 0,-7 1-1256 0 0,1 162 4465 0 0,1-66-1579 0 0,6 33-1425 0 0,3 29 921 0 0,-8 4-921 0 0,4-31 711 0 0,6 10-711 0 0,-6-139 22 0 0,7 167 502 0 0,-7-170-516 0 0,0 0 4 0 0,0 1-10 0 0,0-1-11 0 0,0 0-5 0 0,0 0-5 0 0,-6-9-5107 0 0,1 5-5345 0 0,3 2 3490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9.7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58 0 0 0,'0'0'331'0'0,"0"0"805"0"0,0 0 156 0 0,0 0-125 0 0,0 0-135 0 0,0 0-191 0 0,0 0-203 0 0,-21-5 2270 0 0,-30 17 4046 0 0,305-23-2450 0 0,1 1-4036 0 0,-187 7 559 0 0,38-8-1027 0 0,-79 8 9 0 0,3 0 92 0 0,-8-1 68 0 0,0 2 0 0 0,7 1-169 0 0,-29 1-2 0 0,0-5-5695 0 0,-1-5-6157 0 0,1 8 6661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0.7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2 110 9514 0 0,'0'0'814'0'0,"0"0"66"0"0,0 0 223 0 0,0 0 193 0 0,0 0 16 0 0,0 0-177 0 0,0 0-215 0 0,0 0-185 0 0,0 0-179 0 0,0 0-162 0 0,0 0-152 0 0,0 0-126 0 0,0 0-70 0 0,-1-5-36 0 0,1 3 8 0 0,0-1 0 0 0,0 1 0 0 0,0-1 0 0 0,0 1-1 0 0,0-1 1 0 0,0 1 0 0 0,0-1 0 0 0,1 1 0 0 0,-1 0-1 0 0,1-1 1 0 0,0 1 0 0 0,0-1 0 0 0,0 1 0 0 0,0 0-1 0 0,0 0 1 0 0,0 0 0 0 0,1 0 0 0 0,-1 0 0 0 0,1 0-1 0 0,-1 0 1 0 0,1 0 0 0 0,0 0 0 0 0,0 0-18 0 0,6-6 170 0 0,18-20 436 0 0,-24 27-614 0 0,0-1-1 0 0,-1 1 1 0 0,1 0 0 0 0,0-1-1 0 0,0 1 1 0 0,-1 0-1 0 0,1 0 1 0 0,0 0 0 0 0,0 0-1 0 0,0 1 1 0 0,1-1-1 0 0,-1 0 1 0 0,0 1 0 0 0,1 0 8 0 0,-3 0-31 0 0,1 1 0 0 0,0-1-1 0 0,-1 1 1 0 0,1-1 0 0 0,0 1 0 0 0,-1-1 0 0 0,1 1 0 0 0,-1 0 0 0 0,1-1 0 0 0,-1 1 0 0 0,1 0 0 0 0,-1 0 0 0 0,1 0 0 0 0,-1-1 0 0 0,0 1 0 0 0,1 0-1 0 0,-1 0 1 0 0,0 0 0 0 0,0 0 0 0 0,0-1 0 0 0,0 1 0 0 0,0 0 0 0 0,0 1 31 0 0,3 22 268 0 0,-3-24-268 0 0,1 43 456 0 0,-3 20-456 0 0,1-27 14 0 0,1 0 0 0 0,3 23-14 0 0,-3-58 20 0 0,0-1 1 0 0,0 1-1 0 0,0 0 1 0 0,0-1-1 0 0,0 1 1 0 0,0 0-1 0 0,0-1 0 0 0,0 1 1 0 0,0-1-1 0 0,1 1 1 0 0,-1 0-1 0 0,0-1 1 0 0,0 1-1 0 0,1-1 1 0 0,-1 1-1 0 0,0-1 0 0 0,1 1 1 0 0,-1-1-1 0 0,0 1 1 0 0,1-1-1 0 0,-1 1 1 0 0,1-1-1 0 0,-1 1 1 0 0,1-1-1 0 0,-1 0 0 0 0,1 1 1 0 0,-1-1-1 0 0,1 0 1 0 0,0 1-1 0 0,-1-1 1 0 0,1 0-1 0 0,-1 0 1 0 0,1 0-1 0 0,0 1-20 0 0,0-2 60 0 0,1 1-1 0 0,0 0 1 0 0,-1-1 0 0 0,1 1-1 0 0,0-1 1 0 0,-1 0 0 0 0,1 1-1 0 0,-1-1 1 0 0,1 0 0 0 0,-1 0-1 0 0,0 0 1 0 0,1 0-1 0 0,0 0-59 0 0,6-7 133 0 0,0 1-1 0 0,-1-1 0 0 0,0 0 0 0 0,1-1-132 0 0,9-15 56 0 0,0 0-1 0 0,-2 0 1 0 0,4-10-56 0 0,-14 23 113 0 0,0 0 0 0 0,-1 0 0 0 0,0 0 0 0 0,0 0 0 0 0,-2-1 0 0 0,1 1 0 0 0,-1-1 0 0 0,-1 0 0 0 0,0-6-113 0 0,-14 79-1927 0 0,8-33 1994 0 0,1-1 1 0 0,2 1-1 0 0,0 4-67 0 0,2-21-21 0 0,1-1 1 0 0,0 0 0 0 0,0 1 0 0 0,1-1 0 0 0,0 0 0 0 0,0 0 0 0 0,1 0 0 0 0,1 0-1 0 0,0-1 1 0 0,1 2 20 0 0,-4-9-153 0 0,0-1 0 0 0,0 1 1 0 0,0 0-1 0 0,1 0 0 0 0,-1-1 0 0 0,1 1 0 0 0,-1-1 0 0 0,1 0 0 0 0,-1 1 0 0 0,1-1 153 0 0,7 4-8151 0 0,-7-3-2156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1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194 13 4881 0 0,'0'0'501'0'0,"0"0"-300"0"0,0 0-32 0 0,0 0 288 0 0,0 0 430 0 0,0 0 452 0 0,0 0 207 0 0,0 0-55 0 0,0 0-228 0 0,0 0-371 0 0,0 0-236 0 0,0 0-185 0 0,0 0-136 0 0,-2-2-43 0 0,2 1-250 0 0,-1 0 0 0 0,1 1 1 0 0,-1-1-1 0 0,0 0 1 0 0,1 1-1 0 0,-1-1 0 0 0,0 0 1 0 0,0 1-1 0 0,1-1 1 0 0,-1 1-1 0 0,0-1 0 0 0,0 1 1 0 0,0-1-1 0 0,0 1 1 0 0,0 0-1 0 0,1-1 0 0 0,-1 1 1 0 0,0 0-1 0 0,0 0 1 0 0,0 0-1 0 0,0 0 0 0 0,0 0 1 0 0,0 0-43 0 0,-1 0 54 0 0,1 0 0 0 0,-1 1 0 0 0,1-1 0 0 0,-1 1 0 0 0,1-1 0 0 0,0 1 1 0 0,-1 0-1 0 0,1-1 0 0 0,0 1 0 0 0,-1 0 0 0 0,1 0 0 0 0,0 0 0 0 0,0 0 0 0 0,0 0 0 0 0,0 0 1 0 0,0 1-1 0 0,-1 0-54 0 0,-2 3 138 0 0,0 1 1 0 0,0 0 0 0 0,0 1-1 0 0,1-1 1 0 0,0 1 0 0 0,0-1-1 0 0,1 1 1 0 0,0 0 0 0 0,0 0-1 0 0,0 0 1 0 0,1 0 0 0 0,0 2-139 0 0,0 11 386 0 0,0 0 1 0 0,2 0 0 0 0,2 13-387 0 0,-1-13 256 0 0,-1 0 1 0 0,0 0-1 0 0,-2 0 1 0 0,0 3-257 0 0,0-19 83 0 0,0-1 1 0 0,0 1-1 0 0,0-1 0 0 0,0 0 1 0 0,-1 1-1 0 0,1-1 0 0 0,-1 0 1 0 0,0 0-1 0 0,0 0 1 0 0,0 0-1 0 0,0 0 0 0 0,0-1 1 0 0,-1 1-1 0 0,1-1 0 0 0,-3 2-83 0 0,3-2 71 0 0,0 0 0 0 0,0-1 0 0 0,-1 1-1 0 0,1-1 1 0 0,0 0 0 0 0,-1 1-1 0 0,1-1 1 0 0,-1 0 0 0 0,0-1-1 0 0,1 1 1 0 0,-1 0 0 0 0,0-1 0 0 0,1 1-1 0 0,-1-1 1 0 0,0 0 0 0 0,1 0-1 0 0,-1 0 1 0 0,0 0 0 0 0,1-1-1 0 0,-3 0-70 0 0,3 1-16 0 0,0-1 0 0 0,0 0-1 0 0,0-1 1 0 0,1 1 0 0 0,-1 0-1 0 0,0 0 1 0 0,1-1 0 0 0,0 1-1 0 0,-1 0 1 0 0,1-1-1 0 0,0 0 1 0 0,-1 1 0 0 0,1-1-1 0 0,0 0 1 0 0,0 0 0 0 0,0 1-1 0 0,1-1 1 0 0,-1-1 16 0 0,-4-9-4632 0 0,4 0-6569 0 0,1 9 3538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1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31 7346 0 0,'0'0'4614'0'0,"0"0"-2838"0"0,0 0-854 0 0,0 0 7 0 0,0 0-50 0 0,0 0-171 0 0,0 0-173 0 0,0 0-139 0 0,0 0-109 0 0,0 0-68 0 0,0 0-15 0 0,0 0 8 0 0,0 0-6 0 0,10-2-15 0 0,96-19 222 0 0,-57 14-7682 0 0,-43 7-2874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3.1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0 0 0,'0'0'545'0'0,"0"0"900"0"0,0 0 192 0 0,0 0-124 0 0,0 0-224 0 0,0 0-282 0 0,0 0-219 0 0,0 0-115 0 0,0 0-51 0 0,0 0 15 0 0,8 1 3900 0 0,9 3-2113 0 0,157-6 152 0 0,176 4-1699 0 0,38 11-1747 0 0,-393-12-2358 0 0,1 0-4007 0 0,1 1-2002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4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0 0 0,'0'0'717'0'0,"0"0"924"0"0,0 0 221 0 0,0 0-145 0 0,0 0-196 0 0,0 0-241 0 0,0 0-269 0 0,0 0-219 0 0,0 0-129 0 0,1 3 4337 0 0,6 5-4676 0 0,5-4 949 0 0,1-2 0 0 0,0 0 0 0 0,10 0-1273 0 0,75-2 227 0 0,-47-1 93 0 0,102-7 125 0 0,0 0-189 0 0,158 11 27 0 0,-315-9-4327 0 0,1 3-5424 0 0,1 2 1102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3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235 55 16251 0 0,'0'0'693'0'0,"0"0"-84"0"0,0 0 121 0 0,0 0 176 0 0,0 0 149 0 0,0 0 68 0 0,0 0-91 0 0,0 0-138 0 0,0 0-170 0 0,0 0-133 0 0,0 0-130 0 0,0 0-119 0 0,0 0-48 0 0,0-8-56 0 0,1-26-33 0 0,-2 34-181 0 0,1-1 1 0 0,0 0-1 0 0,-1 0 0 0 0,1 1 0 0 0,-1-1 0 0 0,1 0 0 0 0,-1 0 0 0 0,1 1 0 0 0,-1-1 0 0 0,1 1 1 0 0,-1-1-1 0 0,0 1 0 0 0,1-1 0 0 0,-1 1 0 0 0,0-1 0 0 0,0 1 0 0 0,1-1 0 0 0,-1 1 1 0 0,0 0-1 0 0,0-1 0 0 0,1 1 0 0 0,-1 0 0 0 0,0 0 0 0 0,0 0 0 0 0,0-1 0 0 0,0 1 1 0 0,1 0-1 0 0,-1 0 0 0 0,0 0 0 0 0,0 1 0 0 0,0-1 0 0 0,0 0 0 0 0,1 0 0 0 0,-1 0 1 0 0,0 0-1 0 0,0 1 0 0 0,0-1 0 0 0,0 1-24 0 0,-1-1 59 0 0,-7-1 10 0 0,1 1 0 0 0,0 0 0 0 0,0 1 0 0 0,-1 0 0 0 0,1 0 0 0 0,0 1-1 0 0,0 0 1 0 0,0 0 0 0 0,0 1 0 0 0,1 0 0 0 0,-1 0 0 0 0,1 1 0 0 0,-1 0-1 0 0,1 0 1 0 0,1 1 0 0 0,-1 0 0 0 0,0 0 0 0 0,1 1 0 0 0,0-1 0 0 0,1 1-1 0 0,-1 1 1 0 0,1-1 0 0 0,0 1 0 0 0,1 0 0 0 0,-1 0 0 0 0,1 0 0 0 0,1 1-1 0 0,0-1 1 0 0,0 1 0 0 0,0 0 0 0 0,1 0 0 0 0,0 0 0 0 0,0 0-1 0 0,1 0 1 0 0,0 1-69 0 0,3-4 41 0 0,0 0-1 0 0,1 0 1 0 0,0 0 0 0 0,0-1-1 0 0,0 0 1 0 0,0 0-1 0 0,1 1 1 0 0,-1-2 0 0 0,1 1-1 0 0,0 0 1 0 0,1-1-1 0 0,-1 0 1 0 0,0 0 0 0 0,1 0-1 0 0,0 0 1 0 0,-1-1-1 0 0,1 0 1 0 0,0 0-1 0 0,0 0 1 0 0,0-1 0 0 0,1 1-1 0 0,-1-1 1 0 0,0 0-1 0 0,0-1 1 0 0,1 1 0 0 0,-1-1-1 0 0,1 0 1 0 0,-1-1-1 0 0,0 1 1 0 0,2-1-41 0 0,54-13 117 0 0,-55-7-6175 0 0,-9 16 702 0 0,1 3-4042 0 0,0 0-659 0 0</inkml:trace>
  <inkml:trace contextRef="#ctx0" brushRef="#br0" timeOffset="258.04">123 80 7370 0 0,'0'0'2140'0'0,"0"0"-276"0"0,0 0 68 0 0,0 0 147 0 0,0 0-6 0 0,0 0-147 0 0,0 0-260 0 0,0 0-339 0 0,0 0-351 0 0,0 0-316 0 0,0 0-269 0 0,0 0-146 0 0,-9-7 627 0 0,8 125 2800 0 0,5-106-2899 0 0,0-9-3145 0 0,-1-2-3874 0 0,1-1-5572 0 0,-2 0 2288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5.1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24 0 0 0,'0'0'532'0'0,"0"0"835"0"0,0 0 439 0 0,0 0 218 0 0,0 0 71 0 0,0 0-22 0 0,0 0-154 0 0,0 0-273 0 0,0 0-269 0 0,0 0-223 0 0,0 0-193 0 0,0 0-107 0 0,-1-6-47 0 0,-1-4-695 0 0,0 3 1103 0 0,-3 25-553 0 0,-1 37-245 0 0,2 0-1 0 0,2 0 0 0 0,2 0 1 0 0,4 3-417 0 0,-1 61 430 0 0,-1-37-147 0 0,-1-71-4852 0 0,-1-5-4652 0 0,0-7 28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5.8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29 0 0 0,'0'0'1635'0'0,"0"0"176"0"0,0 0 67 0 0,0 0-18 0 0,0 0-163 0 0,0 0-209 0 0,0 0-248 0 0,0 0-274 0 0,0 0-234 0 0,0 0-225 0 0,-1-2-185 0 0,1 2-316 0 0,0-1-1 0 0,-1 1 1 0 0,1 0 0 0 0,0 0-1 0 0,0 0 1 0 0,0 0-1 0 0,-1-1 1 0 0,1 1-1 0 0,0 0 1 0 0,0 0-1 0 0,0 0 1 0 0,0-1 0 0 0,0 1-1 0 0,0 0 1 0 0,-1 0-1 0 0,1 0 1 0 0,0-1-1 0 0,0 1 1 0 0,0 0 0 0 0,0 0-1 0 0,0-1 1 0 0,0 1-1 0 0,0 0 1 0 0,0 0-1 0 0,0-1 1 0 0,0 1-1 0 0,0 0 1 0 0,0 0 0 0 0,0-1-1 0 0,0 1 1 0 0,0 0-1 0 0,0 0 1 0 0,0-1-1 0 0,1 1 1 0 0,-1 0-1 0 0,0 0 1 0 0,0-1 0 0 0,0 1-1 0 0,0 0 1 0 0,0 0-1 0 0,1 0 1 0 0,-1 0-1 0 0,0-1 1 0 0,0 1-1 0 0,0 0 1 0 0,1 0 0 0 0,-1 0-1 0 0,0 0 1 0 0,0 0-1 0 0,0-1 1 0 0,1 1-6 0 0,17 0 1141 0 0,-6 0-415 0 0,33-1 2056 0 0,13-5-2782 0 0,-13 2 803 0 0,14 1-803 0 0,151 2 472 0 0,-122 13 917 0 0,-99-2-7872 0 0,7-5-202 0 0,4-5 5334 0 0,-2 2-5863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6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3 3033 0 0,'0'0'1261'0'0,"0"0"17"0"0,0 0 139 0 0,0 0 200 0 0,0 0 157 0 0,0 0 50 0 0,0 0-85 0 0,0 0-228 0 0,0 0-383 0 0,0 0-401 0 0,0 0-330 0 0,0 0-247 0 0,-1-3-172 0 0,0 34 907 0 0,-2-1 0 0 0,-4 18-885 0 0,-7 58 1206 0 0,8-27-417 0 0,4 1 1 0 0,5 47-790 0 0,0-104 133 0 0,0 13 190 0 0,-14-43-5953 0 0,3 4-3823 0 0,4 3 1691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6.7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43 1968 0 0,'0'0'934'0'0,"0"0"-467"0"0,0 0-214 0 0,0 0 238 0 0,0 0 378 0 0,0 0 392 0 0,0 0 266 0 0,0 0 25 0 0,0 0-132 0 0,0 0-197 0 0,0 0-165 0 0,0 0-89 0 0,0 0-67 0 0,11-1-81 0 0,205-12 3688 0 0,-162 12-4060 0 0,-18 1-217 0 0,0-1-1 0 0,-1-2 0 0 0,1-2 0 0 0,5-2-231 0 0,-44 3-3714 0 0,-8-2-10884 0 0,8 5 11312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1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49 0 2521 0 0,'0'0'1448'0'0,"0"0"-457"0"0,0 0-132 0 0,0 0 81 0 0,0 0 112 0 0,0 0 66 0 0,0 0 4 0 0,0 0-163 0 0,0 0-266 0 0,0 0-245 0 0,0 0-120 0 0,0 0 17 0 0,8 16 1191 0 0,-14 25-174 0 0,-2 1 0 0 0,-2-1 0 0 0,-9 22-1362 0 0,12-39 73 0 0,5-19-928 0 0,-2 7 2350 0 0,3-8-5092 0 0,4-4-6576 0 0,-1-1 4784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4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 0 0 0,'0'0'1867'0'0,"0"0"-201"0"0,0 0 22 0 0,0 0 110 0 0,0 0-72 0 0,0 0-243 0 0,0 0-354 0 0,0 0-321 0 0,0 0-104 0 0,0 0 47 0 0,0 0 91 0 0,0 0 45 0 0,0 0-74 0 0,3 5-135 0 0,-1-1-570 0 0,0-1 1 0 0,-1 1 0 0 0,1 0 0 0 0,-1 0-1 0 0,1 0 1 0 0,-1 0 0 0 0,-1 0 0 0 0,1 0-1 0 0,0 0 1 0 0,-1 0 0 0 0,0 0-1 0 0,0 0 1 0 0,0 1-109 0 0,-2 58 1168 0 0,1-28-467 0 0,-3 22-701 0 0,4-57-46 0 0,0 1 0 0 0,0 0 0 0 0,-1 0 0 0 0,1-1 0 0 0,0 1 1 0 0,0 0-1 0 0,0 0 0 0 0,-1-1 0 0 0,1 1 0 0 0,0 0 1 0 0,-1 0-1 0 0,1-1 0 0 0,-1 1 0 0 0,1 0 0 0 0,0-1 0 0 0,-1 1 1 0 0,0-1-1 0 0,1 1 0 0 0,-1-1 0 0 0,1 1 0 0 0,-1-1 0 0 0,0 1 1 0 0,1-1-1 0 0,-1 1 46 0 0,-5 0-3614 0 0,-2 0-4432 0 0,7-1 684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17 7362 0 0,'0'0'1283'0'0,"0"0"-571"0"0,0 0-252 0 0,0 0 76 0 0,0 0-21 0 0,0 0-69 0 0,0 0-7 0 0,0 0 45 0 0,0 0 72 0 0,0 0-41 0 0,0 0-128 0 0,0 0-154 0 0,12-2-113 0 0,-11 1-129 0 0,45-5-1193 0 0,19 0 1202 0 0,-35 5-6422 0 0,-20 0 7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0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15 0 0 0,'0'0'191'0'0,"0"0"740"0"0,0 0 247 0 0,0 0 121 0 0,0 0-14 0 0,0 0-157 0 0,0 0-72 0 0,0 0-62 0 0,-2-2-30 0 0,-4-1-2051 0 0,2 0 7607 0 0,15 4-2040 0 0,68 3-2862 0 0,67-5-1618 0 0,-44-1 166 0 0,-60-2 345 0 0,-2 0-2626 0 0,-40 4 1120 0 0,0 0-565 0 0,0 1-8985 0 0,0 0 4526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1.7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34 0 0 0,'0'0'895'0'0,"0"0"437"0"0,0 0 211 0 0,0 0 19 0 0,0 0-71 0 0,0 0-135 0 0,0 0-226 0 0,0 0-142 0 0,0 0-84 0 0,0 0-112 0 0,-1-5-38 0 0,-3-14 1118 0 0,1 10 1769 0 0,2 13-251 0 0,1-4-3379 0 0,0 0-3 0 0,0 0 0 0 0,0 1 1 0 0,0-1 6 0 0,0 0 1 0 0,0 0 2 0 0,0 0 10 0 0,0 0 0 0 0,0 0 10 0 0,0 0 0 0 0,0 0-4 0 0,0 35 78 0 0,1 82-42 0 0,-3 165 36 0 0,1-218 591 0 0,1-52-2367 0 0,0-21-3991 0 0,0 5-217 0 0,0 0-3799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2.7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37 232 0 0,'0'0'1246'0'0,"0"0"1"0"0,0 0 49 0 0,0 0 52 0 0,0 0 127 0 0,0 0 133 0 0,0 0 51 0 0,0 0 10 0 0,0 0-224 0 0,0 0-292 0 0,0 0-297 0 0,0 0-280 0 0,0 0-205 0 0,-1-2-143 0 0,1 1-230 0 0,0 1 0 0 0,0 0 0 0 0,-1 0-1 0 0,1-1 1 0 0,0 1 0 0 0,0 0 0 0 0,0-1 0 0 0,0 1 0 0 0,-1 0 0 0 0,1-1 0 0 0,0 1 0 0 0,0 0 0 0 0,0-1-1 0 0,0 1 1 0 0,0 0 0 0 0,0-1 0 0 0,0 1 0 0 0,0 0 0 0 0,0-1 0 0 0,0 1 0 0 0,0 0 0 0 0,0-1 0 0 0,0 1-1 0 0,0 0 1 0 0,0-1 0 0 0,1 1 0 0 0,-1 0 0 0 0,0-1 0 0 0,0 1 0 0 0,0 0 0 0 0,0 0 0 0 0,1-1 0 0 0,-1 1-1 0 0,0 0 1 0 0,0-1 0 0 0,1 1 0 0 0,-1 0 0 0 0,0 0 0 0 0,0 0 0 0 0,1-1 0 0 0,-1 1 2 0 0,20-1 386 0 0,-9 1 177 0 0,240-10 2731 0 0,0-1-2816 0 0,-218 11 552 0 0,-35 3-1062 0 0,1 0 1 0 0,0 0-1 0 0,1 1 0 0 0,-1-1 1 0 0,1 0-1 0 0,-1 0 0 0 0,1 0 1 0 0,0 1-1 0 0,0 0 32 0 0,0-3 0 0 0,-4 42 171 0 0,-8 36-171 0 0,5-42 178 0 0,2 1 1 0 0,0 34-179 0 0,7 10 1197 0 0,11 67-1197 0 0,-10-114 418 0 0,-1 29-418 0 0,-2-64 28 0 0,0 0-64 0 0,-1 1-1 0 0,1-1 1 0 0,-1 0 0 0 0,0 0 0 0 0,1 0-1 0 0,-1 0 1 0 0,0 0 0 0 0,1 0 0 0 0,-1 0-1 0 0,0 0 1 0 0,1 0 0 0 0,-1 0 0 0 0,0 0-1 0 0,1 0 1 0 0,-1 0 0 0 0,0 0 0 0 0,1-1-1 0 0,-1 1 1 0 0,1 0 0 0 0,-1 0 0 0 0,0-1-1 0 0,1 1 1 0 0,-1 0 0 0 0,0-1 36 0 0,-16-11-7787 0 0,15 11 3525 0 0,-1-1-6179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2.1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131 26 13795 0 0,'0'0'996'0'0,"0"0"23"0"0,0 0 180 0 0,0 0 164 0 0,0 0 53 0 0,0 0-61 0 0,0 0-199 0 0,0 0-237 0 0,0 0-215 0 0,0 0-194 0 0,0 0-131 0 0,0 0-73 0 0,0 0-46 0 0,0-5-28 0 0,-1-15-26 0 0,-30 21 757 0 0,25 2-883 0 0,0 1 0 0 0,0-1 0 0 0,0 1 0 0 0,0 0 0 0 0,1 0 0 0 0,0 1 0 0 0,0 0 0 0 0,0 0 0 0 0,0 0 0 0 0,1 0 0 0 0,0 1 0 0 0,0 0 0 0 0,0 0 0 0 0,1 0 0 0 0,0 0 0 0 0,0 0 0 0 0,0 1 0 0 0,1-1 0 0 0,0 1 0 0 0,0 0 0 0 0,1 0 0 0 0,0-1 0 0 0,0 5-80 0 0,4-6 58 0 0,0-1 0 0 0,1 0 0 0 0,-1 0 0 0 0,1 0 0 0 0,0 0 0 0 0,0 0 0 0 0,0-1 0 0 0,1 0 0 0 0,-1 0-1 0 0,1 0 1 0 0,-1 0 0 0 0,1-1 0 0 0,0 0 0 0 0,0 0 0 0 0,0 0 0 0 0,1-1 0 0 0,-1 1 0 0 0,0-1 0 0 0,1 0 0 0 0,-1-1 0 0 0,0 0 0 0 0,1 1 0 0 0,-1-2 0 0 0,1 1 0 0 0,-1 0-1 0 0,0-1 1 0 0,2-1-58 0 0,33-8-1004 0 0,-37 3-4122 0 0,-3-2-4799 0 0,-1 7-1793 0 0</inkml:trace>
  <inkml:trace contextRef="#ctx0" brushRef="#br0" timeOffset="310.744">0 110 12827 0 0,'0'0'1748'0'0,"0"0"-294"0"0,0 0-46 0 0,0 0-41 0 0,0 0-132 0 0,0 0-177 0 0,0 0-193 0 0,0 0-127 0 0,0 0-97 0 0,0 0-60 0 0,0 0-67 0 0,0 0-83 0 0,11 0-31 0 0,96-1 1264 0 0,-84-3-496 0 0,-12 2-532 0 0,-3 1-3175 0 0,-2 1-2485 0 0,0-1-3443 0 0,-5 1-3134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3.2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38 2993 0 0,'0'0'740'0'0,"0"0"-403"0"0,0 0-51 0 0,0 0 298 0 0,0 0 377 0 0,0 0 304 0 0,0 0 158 0 0,0 0-23 0 0,0 0-161 0 0,0 0-212 0 0,0 0-175 0 0,0 0-136 0 0,10-1-81 0 0,191-4 5126 0 0,199-1-3822 0 0,-401 0-1429 0 0,-3-3-3188 0 0,1 3-2589 0 0,1 3-3627 0 0,0 2 3065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4.2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1 204 3777 0 0,'0'0'1451'0'0,"0"0"-212"0"0,0 0 117 0 0,0 0 228 0 0,0 0 105 0 0,0 0 10 0 0,0 0-147 0 0,0 0-308 0 0,0 0-347 0 0,0 0-296 0 0,0 0-164 0 0,0 0-38 0 0,0 0 45 0 0,2-7 3560 0 0,7-20-3428 0 0,-5 16-576 0 0,0-1 1 0 0,1 2-1 0 0,0-1 1 0 0,1 1-1 0 0,1-1 1 0 0,-1 1-1 0 0,1 1 1 0 0,1 0 0 0 0,0 0-1 0 0,0 0 1 0 0,1 1-1 0 0,0 0 1 0 0,5-2-1 0 0,-8 5-11 0 0,1 1 0 0 0,0 1 0 0 0,0-1 1 0 0,0 1-1 0 0,0 0 0 0 0,1 1 1 0 0,-1 0-1 0 0,1 0 0 0 0,-1 1 1 0 0,1-1-1 0 0,0 2 0 0 0,0-1 1 0 0,0 1 10 0 0,11 0-22 0 0,0 1 1 0 0,-1 0 0 0 0,1 1 0 0 0,17 5 21 0 0,-30-4-38 0 0,1 0 1 0 0,-1 0 0 0 0,0 0 0 0 0,0 1 0 0 0,-1 0 0 0 0,1 0 0 0 0,-1 1 0 0 0,1 0-1 0 0,-1 0 1 0 0,-1 0 0 0 0,1 0 0 0 0,2 5 37 0 0,4 14 201 0 0,-12-12-4125 0 0,1-12 3225 0 0,-1 1 1 0 0,1-1-1 0 0,0 1 0 0 0,-1-1 1 0 0,1 0-1 0 0,-1 1 0 0 0,1-1 1 0 0,0 1-1 0 0,-1-1 1 0 0,1 0-1 0 0,-1 1 0 0 0,1-1 1 0 0,-1 0-1 0 0,1 1 0 0 0,-1-1 1 0 0,1 0-1 0 0,-1 0 1 0 0,0 0-1 0 0,1 1 0 0 0,-1-1 699 0 0,0 0-4590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4.7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193 15 2641 0 0,'0'0'1323'0'0,"0"0"-142"0"0,0 0-81 0 0,0 0 199 0 0,0 0 272 0 0,0 0 240 0 0,0 0 131 0 0,0 0-130 0 0,0 0-375 0 0,0 0-481 0 0,0 0-411 0 0,0 0-321 0 0,0 0-180 0 0,0-3-121 0 0,4-8-203 0 0,-8 20-143 0 0,-8 26 507 0 0,-92 169 1995 0 0,52-106-1248 0 0,27-61-19 0 0,31-57-1323 0 0,-2 7-4104 0 0,0 0-3973 0 0,-3 9 1390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5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57 0 0 0,'0'0'556'0'0,"0"0"540"0"0,0 0 147 0 0,0 0-176 0 0,0 0-295 0 0,0 0-256 0 0,0 0-177 0 0,0 0-75 0 0,0 0 18 0 0,-5 3 71 0 0,-15 10 78 0 0,13-7-1115 0 0,5 0 5736 0 0,7-4 1106 0 0,1-5-4878 0 0,25-24-572 0 0,2 2-1 0 0,13-6-707 0 0,-45 31-4 0 0,0 0-1 0 0,-1 0 1 0 0,1 0-1 0 0,-1 0 0 0 0,1 0 1 0 0,-1 0-1 0 0,1 0 1 0 0,0 1-1 0 0,-1-1 0 0 0,1 0 1 0 0,-1 0-1 0 0,1 0 1 0 0,-1 1-1 0 0,1-1 1 0 0,-1 0-1 0 0,1 1 0 0 0,-1-1 1 0 0,0 1-1 0 0,1-1 1 0 0,-1 0-1 0 0,1 1 1 0 0,-1-1-1 0 0,0 1 0 0 0,1-1 1 0 0,-1 1-1 0 0,0-1 1 0 0,1 1 4 0 0,14 23-216 0 0,-5-8 134 0 0,-6-12-156 0 0,1 1 0 0 0,0-1 0 0 0,0 0 0 0 0,0 0-1 0 0,0 0 1 0 0,1-1 0 0 0,-1 0 0 0 0,1 0 0 0 0,5 1 238 0 0,5 4-4472 0 0,-1 1-3943 0 0,-11-7 3726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6.4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 0 0 0,'0'0'759'0'0,"0"0"570"0"0,0 0 414 0 0,0 0 185 0 0,0 0-1 0 0,0 0-132 0 0,0 0-276 0 0,0 0-331 0 0,0 0-284 0 0,0 0-213 0 0,0 0-82 0 0,0 0 16 0 0,1 1 144 0 0,1 3 6643 0 0,-1-3-7465 0 0,300-10 969 0 0,-218 7 671 0 0,-87-1-4778 0 0,3 2-3351 0 0,1-1-7582 0 0,0 2 12333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6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7 1752 0 0,'0'0'2433'0'0,"0"0"-334"0"0,0 0 9 0 0,0 0 94 0 0,0 0-76 0 0,0 0-206 0 0,0 0-293 0 0,0 0-318 0 0,0 0-281 0 0,0 0-277 0 0,0 0-242 0 0,0 0-175 0 0,-8-6-10 0 0,7 5-5367 0 0,4 5-1095 0 0,-2-3-2963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0.4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5 0 0 0,'-4'0'-74'0'0,"-19"3"940"0"0,11 3 2668 0 0,13-4 5849 0 0,11 1-6187 0 0,8 0-3257 0 0,476-8 2967 0 0,-479 6-2883 0 0,-12 0-10 0 0,0-1 0 0 0,0 1 0 0 0,0-1 0 0 0,-1 0-1 0 0,1-1 1 0 0,0 1 0 0 0,0-1 0 0 0,4-1-13 0 0,2-3-231 0 0,1 0-3981 0 0,-5 1-5056 0 0,-5 3 3103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1.0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20 0 0 0,'0'0'1074'0'0,"0"0"131"0"0,0 0 49 0 0,0 0 101 0 0,0 0 161 0 0,0 0 238 0 0,0 0 91 0 0,0 0-40 0 0,0 0-179 0 0,0 0-349 0 0,0 0-365 0 0,-1-4-354 0 0,-1-1-415 0 0,-1-5-116 0 0,1 25 484 0 0,6 395 3634 0 0,-4-399-4583 0 0,0-13-4057 0 0,0-5-5698 0 0,0 5 4312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2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0 0 0,'0'0'483'0'0,"0"0"490"0"0,0 0 392 0 0,0 0 175 0 0,0 0-37 0 0,0 0-355 0 0,0 0-509 0 0,0 0-410 0 0,0 0-195 0 0,0 0 28 0 0,7-7 1776 0 0,78 3 4460 0 0,1-4-4158 0 0,-18 1-1071 0 0,37 1-1069 0 0,-58 5 197 0 0,-22 0-64 0 0,0 1 1 0 0,-1 1 0 0 0,13 2-134 0 0,-42 6 58 0 0,1-1 0 0 0,0 1 0 0 0,1 0 1 0 0,0 0-1 0 0,0 3-58 0 0,-5 27 292 0 0,3 0 0 0 0,1 1 0 0 0,2-1 0 0 0,2 1 0 0 0,2 10-292 0 0,-1 21 357 0 0,-1 23 77 0 0,-1-88-163 0 0,-3-7-4953 0 0,1-2-4957 0 0,2 2 1228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2.6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4449 0 0,'0'0'-99'0'0,"0"0"-230"0"0,0 0 199 0 0,0 0 625 0 0,0 0 569 0 0,0 0 343 0 0,0 0 102 0 0,0 0-102 0 0,0 0-216 0 0,0 0-252 0 0,0 0-190 0 0,0 0-156 0 0,0 0-58 0 0,5 0-35 0 0,56-1 2496 0 0,-1-2 1 0 0,5-3-2997 0 0,66-3 507 0 0,-76 4 478 0 0,-54 5-1042 0 0,0-1-1 0 0,-1 1 1 0 0,1 0 0 0 0,0 0 0 0 0,-1-1 0 0 0,1 1 0 0 0,0 0 0 0 0,-1-1-1 0 0,1 1 1 0 0,-1 0 0 0 0,1-1 0 0 0,-1 1 0 0 0,1-1 0 0 0,-1 1 0 0 0,1-1-1 0 0,-1 1 1 0 0,1-1 57 0 0,1-4-5521 0 0,-3 1-7476 0 0,0 4 10722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14.8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24 2577 0 0,'0'0'2163'0'0,"0"0"-348"0"0,0 0 69 0 0,0 0 293 0 0,0 0 131 0 0,0 0-102 0 0,0 0-343 0 0,0 0-396 0 0,0 0-369 0 0,0 0-276 0 0,0 0-163 0 0,0 0-105 0 0,-4 1-8 0 0,-17 4 1023 0 0,20-4-1441 0 0,1-1 1 0 0,-1 1 0 0 0,1 0-1 0 0,-1 0 1 0 0,1 0 0 0 0,-1-1-1 0 0,1 1 1 0 0,-1 0 0 0 0,1 0-1 0 0,0 0 1 0 0,0 0 0 0 0,-1 0-1 0 0,1-1 1 0 0,0 1 0 0 0,0 0-1 0 0,0 0 1 0 0,0 0 0 0 0,0 0-1 0 0,0 0 1 0 0,0 0-1 0 0,0 0 1 0 0,1 0 0 0 0,-1-1-1 0 0,0 1 1 0 0,0 0 0 0 0,1 0-1 0 0,-1 0 1 0 0,1 0 0 0 0,-1-1-1 0 0,1 1 1 0 0,-1 0 0 0 0,1 0-1 0 0,-1-1 1 0 0,1 1 0 0 0,-1 0-1 0 0,1-1 1 0 0,0 1 0 0 0,0-1-1 0 0,-1 1 1 0 0,1-1 0 0 0,0 1-1 0 0,0-1 1 0 0,-1 1 0 0 0,1-1-1 0 0,0 0 1 0 0,0 1-1 0 0,0-1 1 0 0,0 0 0 0 0,0 0-1 0 0,0 0 1 0 0,0 1-129 0 0,56 6-95 0 0,-46-7 490 0 0,362-2 88 0 0,-340 2-494 0 0,177 0 62 0 0,177-24-51 0 0,-331 14 5 0 0,-81-4-1578 0 0,-37 0-5042 0 0,39 9-1899 0 0,9 2-3456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0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38 110 0 0 0,'0'0'3527'0'0,"0"0"-1286"0"0,0 0-295 0 0,0 0 154 0 0,0 0 138 0 0,0 0-36 0 0,0 0-193 0 0,0 0-223 0 0,0 0-251 0 0,0 0-252 0 0,0 0-216 0 0,-6 0-223 0 0,-26 2 1007 0 0,68-10 624 0 0,177-78-2226 0 0,-225 91-4123 0 0,15 0-4857 0 0,-13-30 17780 0 0,6 24-8930 0 0,1 1 1 0 0,-1-1-1 0 0,0 1 1 0 0,1 0-1 0 0,-1 0 0 0 0,0 0 1 0 0,1 1-1 0 0,-1-1 1 0 0,0 1-1 0 0,1 0 1 0 0,-1 0-1 0 0,1 0 0 0 0,-1 0 1 0 0,1 1-1 0 0,0-1 1 0 0,-1 1-1 0 0,1 0 0 0 0,0 0 1 0 0,0 0-1 0 0,0 0 1 0 0,1 1-1 0 0,-1-1 0 0 0,0 1 1 0 0,1 0-1 0 0,0-1 1 0 0,0 1-1 0 0,-1 0 0 0 0,2 1 1 0 0,-1-1-1 0 0,0 0-119 0 0,-2 3 47 0 0,-1 0-1 0 0,2 1 1 0 0,-1-1-1 0 0,1 0 1 0 0,0 1-1 0 0,0 0 1 0 0,0 0-1 0 0,1 0 1 0 0,0 0-1 0 0,1 0 1 0 0,0 0-1 0 0,0 1 1 0 0,0-1-1 0 0,1 0 1 0 0,0 1-1 0 0,1 4-46 0 0,1-9 24 0 0,0-1 0 0 0,0 1 0 0 0,0 0 0 0 0,1-1 0 0 0,-1 1 0 0 0,1-1 0 0 0,0 0 0 0 0,-1 0-1 0 0,1 0 1 0 0,0 0 0 0 0,0-1 0 0 0,0 1 0 0 0,1-1 0 0 0,-1 1 0 0 0,0-1 0 0 0,0 0 0 0 0,1-1-1 0 0,-1 1 1 0 0,1 0 0 0 0,-1-1 0 0 0,1 0 0 0 0,-1 0 0 0 0,0 0 0 0 0,1 0 0 0 0,-1 0 0 0 0,1-1 0 0 0,-1 0-1 0 0,1 0 1 0 0,-1 0 0 0 0,0 0 0 0 0,0 0 0 0 0,1 0 0 0 0,-1-1 0 0 0,0 0 0 0 0,0 1 0 0 0,0-1-1 0 0,-1 0 1 0 0,1-1 0 0 0,0 1 0 0 0,-1 0 0 0 0,0-1 0 0 0,1 1 0 0 0,-1-1 0 0 0,0 0 0 0 0,0 0 0 0 0,0 0-1 0 0,-1 0 1 0 0,1 0 0 0 0,0-2-24 0 0,10-73 160 0 0,-31 111-244 0 0,18-30 86 0 0,0 0-1 0 0,0 0 0 0 0,1 0 1 0 0,-1 0-1 0 0,1 1 1 0 0,0-1-1 0 0,0 0 0 0 0,0 0 1 0 0,0 0-1 0 0,1 0 1 0 0,-1 0-1 0 0,1 1 0 0 0,0-1 1 0 0,0 0-1 0 0,0 0 1 0 0,0-1-1 0 0,0 1 0 0 0,1 0 1 0 0,-1 0-1 0 0,1 0 1 0 0,0-1-1 0 0,0 1 0 0 0,0-1 1 0 0,0 0-1 0 0,0 1 1 0 0,0-1-1 0 0,1 0 0 0 0,-1 0 1 0 0,1 0-1 0 0,0-1 1 0 0,-1 1-1 0 0,1-1 0 0 0,0 1 1 0 0,0-1-1 0 0,0 0 1 0 0,0 0-1 0 0,0 0 0 0 0,0-1 1 0 0,0 1-1 0 0,0-1 1 0 0,0 1-1 0 0,1-1 0 0 0,1 0-1 0 0,17-3-4381 0 0,4-14-9120 0 0,-25 15 1953 0 0</inkml:trace>
  <inkml:trace contextRef="#ctx0" brushRef="#br0" timeOffset="808.504">471 189 11707 0 0,'0'0'809'0'0,"0"0"-90"0"0,0 0 150 0 0,0 0 284 0 0,0 0 196 0 0,0 0-20 0 0,0 0-203 0 0,0 0-259 0 0,0 0-213 0 0,0 0-147 0 0,0 0-115 0 0,0 0-72 0 0,0 0-30 0 0,5 6 3174 0 0,-4-5-3452 0 0,1-1 0 0 0,0 1 0 0 0,0 0 0 0 0,0-1 1 0 0,0 1-1 0 0,-1 0 0 0 0,1 0 0 0 0,0 0 0 0 0,-1 0 0 0 0,1 0 1 0 0,-1 1-1 0 0,1-1 0 0 0,-1 0 0 0 0,1 1 0 0 0,-1-1 0 0 0,0 1 1 0 0,0-1-1 0 0,0 1 0 0 0,0 0 0 0 0,0-1 0 0 0,0 1 0 0 0,0 0 1 0 0,0 0-1 0 0,-1 0 0 0 0,1 0 0 0 0,-1-1 0 0 0,0 1 0 0 0,1 0 1 0 0,-1 0-1 0 0,0 0 0 0 0,0 0 0 0 0,0 0 0 0 0,0 0 0 0 0,0 0 1 0 0,-1 0-1 0 0,1 0 0 0 0,-1 0 0 0 0,1 0 0 0 0,-1 0 0 0 0,0-1 1 0 0,1 1-1 0 0,-1 0 0 0 0,0 0 0 0 0,0-1 0 0 0,0 1 0 0 0,-1-1 1 0 0,1 1-1 0 0,0-1 0 0 0,-1 1 0 0 0,1-1 0 0 0,-1 0 0 0 0,1 1 1 0 0,-1-1-1 0 0,1 0 0 0 0,-1 0 0 0 0,0 0 0 0 0,0 0-12 0 0,-25 18-74 0 0,27-19-156 0 0,20-15-11476 0 0,-14 11 5255 0 0,-1 0-1336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0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3609 0 0,'0'0'897'0'0,"0"0"-97"0"0,0 0 9 0 0,0 0 303 0 0,0 0 435 0 0,0 0 287 0 0,0 0-14 0 0,0 0-333 0 0,0 0-602 0 0,0 0-575 0 0,0 0-406 0 0,0 0-176 0 0,0 0 44 0 0,1 0 242 0 0,-1 0 1 0 0,1 0 0 0 0,-1 0-1 0 0,0 0 1 0 0,1 0 0 0 0,-1 0-1 0 0,1 0 1 0 0,-1 0 0 0 0,0 0-1 0 0,1 0 1 0 0,-1 0 0 0 0,1 0-1 0 0,-1 1 1 0 0,0-1 0 0 0,1 0-1 0 0,-1 0 1 0 0,1 0 0 0 0,-1 1-1 0 0,0-1 1 0 0,1 0 0 0 0,-1 0-1 0 0,0 1 1 0 0,1-1 0 0 0,-1 0-15 0 0,3 36 708 0 0,-1-1 1 0 0,-2 1 0 0 0,-2 12-709 0 0,-1-39-39 0 0,1-4-2773 0 0,1 0-8636 0 0,1-5 8755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 0 0 0,'0'0'600'0'0,"0"0"1026"0"0,0 0 552 0 0,0 0 267 0 0,0 0 4 0 0,0 0-286 0 0,0 0-539 0 0,0 0-649 0 0,0 0-497 0 0,0 0-209 0 0,0 0 39 0 0,0 0 136 0 0,0 0 131 0 0,3 3-8 0 0,-2-1-477 0 0,1 0 1 0 0,-1 1-1 0 0,0-1 1 0 0,0 0 0 0 0,0 1-1 0 0,0 0 1 0 0,0-1-1 0 0,-1 1 1 0 0,1-1-1 0 0,-1 1 1 0 0,1 0-1 0 0,-1-1 1 0 0,0 1-1 0 0,0 1-90 0 0,-3 48 781 0 0,1-15-503 0 0,3-18-1232 0 0,0-14 1331 0 0,-1 1 0 0 0,0-1 0 0 0,1 1 0 0 0,-2-1 0 0 0,1 0 0 0 0,-1 3-377 0 0,1-7-311 0 0,-1 0-1 0 0,1 0 0 0 0,0 0 1 0 0,-1 0-1 0 0,1 0 1 0 0,-1 0-1 0 0,1 0 1 0 0,-1 0-1 0 0,0 0 0 0 0,1 0 1 0 0,-1 0-1 0 0,0 0 1 0 0,0 0 311 0 0,0 0-821 0 0,0-1 1 0 0,0 1-1 0 0,-1 0 1 0 0,1-1-1 0 0,0 1 1 0 0,0-1 0 0 0,0 0-1 0 0,0 1 1 0 0,0-1-1 0 0,-1 0 1 0 0,1 1-1 0 0,0-1 1 0 0,0 0 0 0 0,0 0-1 0 0,-1 0 821 0 0,1 0-3978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7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2232 0 0,'0'0'727'0'0,"0"0"-316"0"0,0 0-143 0 0,0 0 96 0 0,0 0 187 0 0,0 0 178 0 0,0 0 141 0 0,0 0 193 0 0,0 0 132 0 0,0 0 58 0 0,0 0-16 0 0,0 0-232 0 0,6 0-278 0 0,16 1 225 0 0,1-1-1 0 0,16-4-951 0 0,1 0-5180 0 0,-26 3 319 0 0,-8 0 367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9.2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5 0 0 0,'0'0'251'0'0,"-2"-2"2767"0"0,-2-1 9875 0 0,4 251-11253 0 0,0-247-1664 0 0,0-1-14 0 0,0 0-41 0 0,0 0-45 0 0,0 0-61 0 0,2-5-4987 0 0,-2 3-72 0 0,2 1-1692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9.6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 3233 0 0,'0'0'1835'0'0,"0"0"-363"0"0,0 0-288 0 0,0 0-53 0 0,0 0-53 0 0,0 0-106 0 0,0 0-224 0 0,0 0-250 0 0,0 0-165 0 0,0 0-41 0 0,0 0 64 0 0,0 0 76 0 0,0 0-14 0 0,0 6-33 0 0,-6 37 1052 0 0,-1 2-1912 0 0,5-18-9401 0 0,2-27 4423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0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3641 0 0,'0'0'1467'0'0,"0"0"8"0"0,0 0-8 0 0,0 0-8 0 0,0 0-51 0 0,0 0-153 0 0,0 0-208 0 0,0 0-326 0 0,0 0-381 0 0,0 0-274 0 0,0 0-185 0 0,0 0-52 0 0,0 0 62 0 0,-2 2 88 0 0,1-1 41 0 0,0-1 0 0 0,1 1 0 0 0,-1 0 0 0 0,0-1 0 0 0,1 1 1 0 0,-1 0-1 0 0,0-1 0 0 0,1 1 0 0 0,-1 0 0 0 0,1 0 0 0 0,0 0 1 0 0,-1 0-1 0 0,1 0 0 0 0,0-1 0 0 0,-1 1 0 0 0,1 0 0 0 0,0 0 0 0 0,0 0 1 0 0,0 0-1 0 0,0 0 0 0 0,0 0 0 0 0,0 0 0 0 0,0 1-20 0 0,0-1 61 0 0,1 1-1 0 0,-1 0 0 0 0,1-1 0 0 0,0 1 0 0 0,0 0 1 0 0,-1-1-1 0 0,1 1 0 0 0,0-1 0 0 0,0 0 1 0 0,1 1-1 0 0,-1-1 0 0 0,0 0 0 0 0,0 1 0 0 0,1-1 1 0 0,0 1-61 0 0,5 2 186 0 0,-1 1 0 0 0,1-1 1 0 0,0-1-1 0 0,0 1 1 0 0,0-1-1 0 0,1 0 0 0 0,-1-1 1 0 0,4 1-187 0 0,29 11 265 0 0,-39-13-239 0 0,0-1 1 0 0,0 1-1 0 0,0-1 1 0 0,-1 1-1 0 0,1-1 1 0 0,0 1-1 0 0,-1 0 1 0 0,1-1-1 0 0,0 1 1 0 0,-1 0-1 0 0,1-1 1 0 0,-1 1-1 0 0,1 0 1 0 0,-1 0-1 0 0,0 0 1 0 0,1-1-1 0 0,-1 1 1 0 0,0 0-1 0 0,1 0 1 0 0,-1 0-1 0 0,0 0 1 0 0,0 0-1 0 0,0 0 0 0 0,0 0 1 0 0,0 0-1 0 0,0-1 1 0 0,0 1-1 0 0,0 0 1 0 0,0 0-1 0 0,0 0 1 0 0,0 0-1 0 0,-1 0 1 0 0,1 0-1 0 0,0 0 1 0 0,-1-1-1 0 0,1 1 1 0 0,-1 0-1 0 0,1 0 1 0 0,-1 0-27 0 0,-3 7 257 0 0,-1-1 1 0 0,1 1-1 0 0,-2-1 1 0 0,-1 2-258 0 0,-3 5 43 0 0,-31 48 326 0 0,12-21-820 0 0,-11 24 451 0 0,39-63-796 0 0,-3 7-66 0 0,3-6-3096 0 0,1-1-4175 0 0,0-1 2809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5.1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3 0 0 0,'0'0'740'0'0,"0"0"748"0"0,0 0 159 0 0,0 0-86 0 0,0 0-141 0 0,0 0-90 0 0,0 0-125 0 0,-1-3-118 0 0,1 27 6205 0 0,-1 100-5522 0 0,-11 245-288 0 0,15-99-65 0 0,-3-269-1395 0 0,0 1 0 0 0,0-1 0 0 0,0 0 0 0 0,0 0 0 0 0,0 1-1 0 0,0-1 1 0 0,0 0 0 0 0,0 0 0 0 0,-1 0 0 0 0,1 1 0 0 0,-1-1-1 0 0,1 0 1 0 0,-1 0 0 0 0,1 0 0 0 0,-1 1-22 0 0,0-3-67 0 0,1 1 1 0 0,-1-1 0 0 0,1 1-1 0 0,-1 0 1 0 0,1-1-1 0 0,0 1 1 0 0,-1-1 0 0 0,1 1-1 0 0,-1-1 1 0 0,1 0-1 0 0,0 1 1 0 0,-1-1-1 0 0,1 1 1 0 0,0-1 0 0 0,0 0-1 0 0,0 1 1 0 0,-1-1-1 0 0,1 1 1 0 0,0-1-1 0 0,0 0 1 0 0,0 1 0 0 0,0-1-1 0 0,0 0 1 0 0,0 1-1 0 0,0-1 1 0 0,0 0 0 0 0,0 1-1 0 0,1-1 67 0 0,-2-17-7028 0 0,1 15 4381 0 0,0-3-5440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5.7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0 1112 0 0,'0'0'1695'0'0,"0"0"-50"0"0,0 0 54 0 0,0 0 0 0 0,0 0-60 0 0,0 0-159 0 0,0 0-272 0 0,0 0-302 0 0,0 0-327 0 0,0 0-298 0 0,0 0-176 0 0,0 0-67 0 0,0 0 10 0 0,-3 2 57 0 0,-6 7 258 0 0,0 0 1 0 0,1 1-1 0 0,0 0 1 0 0,0 1-1 0 0,1 0 0 0 0,0 0 1 0 0,1 1-364 0 0,-9 12 475 0 0,5-9 375 0 0,14-22 956 0 0,20-32-487 0 0,-19 31-1288 0 0,-3 3-33 0 0,0 0 1 0 0,0 0-1 0 0,1 1 1 0 0,0 0 0 0 0,0-1-1 0 0,0 1 1 0 0,1 0 0 0 0,-1 0-1 0 0,1 1 1 0 0,2-3 1 0 0,-5 6-8 0 0,-1 0 1 0 0,1 0-1 0 0,0 0 1 0 0,0 1-1 0 0,0-1 0 0 0,-1 0 1 0 0,1 0-1 0 0,0 0 1 0 0,0 1-1 0 0,0-1 0 0 0,-1 0 1 0 0,1 1-1 0 0,0-1 1 0 0,-1 1-1 0 0,1-1 1 0 0,0 1-1 0 0,-1-1 0 0 0,1 1 1 0 0,0-1-1 0 0,-1 1 1 0 0,1-1-1 0 0,-1 1 1 0 0,1 0-1 0 0,-1 0 8 0 0,17 21 210 0 0,-13-17-213 0 0,1 1 44 0 0,0 0 0 0 0,0-1 0 0 0,0 0 0 0 0,1 0 0 0 0,-1-1 0 0 0,1 0 0 0 0,1 0 0 0 0,-1 0-1 0 0,3 1-40 0 0,8 3 247 0 0,1-1 0 0 0,15 3-247 0 0,-12-4-757 0 0,-1 1-1 0 0,8 5 758 0 0,-20-8-2400 0 0,-4-1-2994 0 0,0-1-5146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8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34 48 0 0,'0'0'1036'0'0,"0"0"112"0"0,0 0 163 0 0,0 0 110 0 0,0 0 108 0 0,0 0 94 0 0,0 0-13 0 0,0 0-75 0 0,0 0-116 0 0,0 0-108 0 0,0 0-88 0 0,0-5-111 0 0,0-24 1773 0 0,-1 81 1091 0 0,1 23-2356 0 0,4 22-1620 0 0,-4-93-103 0 0,3 8-1523 0 0,0-10-2708 0 0,2-3-3601 0 0,-3 0-802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8.7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59 3353 0 0,'0'0'1637'0'0,"0"0"76"0"0,0 0-1 0 0,0 0 73 0 0,0 0-13 0 0,0 0-122 0 0,0 0-197 0 0,0 0-319 0 0,0 0-373 0 0,0 0-307 0 0,0 0-258 0 0,0 0-176 0 0,0 0-39 0 0,-14 2 318 0 0,11 5 3 0 0,1-1 0 0 0,0 1 1 0 0,0 0-1 0 0,1 1 0 0 0,0-1 0 0 0,0 0 1 0 0,0 0-1 0 0,1 0 0 0 0,0 1-302 0 0,0-6 36 0 0,1 0 0 0 0,-1 0 1 0 0,1 0-1 0 0,-1 0 0 0 0,1 0 0 0 0,0 0 0 0 0,-1 0 0 0 0,1 0 1 0 0,0 0-1 0 0,1 0 0 0 0,-1-1 0 0 0,0 1 0 0 0,0 0 1 0 0,1-1-1 0 0,-1 1 0 0 0,1-1 0 0 0,-1 0 0 0 0,1 1 0 0 0,-1-1 1 0 0,1 0-1 0 0,0 0 0 0 0,0 0 0 0 0,0 0 0 0 0,0 0 1 0 0,0 0-1 0 0,0-1 0 0 0,0 1 0 0 0,0-1 0 0 0,0 1 0 0 0,0-1 1 0 0,0 0-1 0 0,0 0 0 0 0,1 0-36 0 0,2 1 72 0 0,1-1 1 0 0,0 0-1 0 0,0 0 1 0 0,-1-1-1 0 0,1 1 1 0 0,-1-1-1 0 0,1-1 1 0 0,-1 1-1 0 0,1-1 1 0 0,-1 0-1 0 0,0 0 0 0 0,1-1 1 0 0,-1 1-1 0 0,0-1 1 0 0,-1 0-1 0 0,1-1-72 0 0,-2 3 31 0 0,-2-1 0 0 0,1 0 0 0 0,0 0 0 0 0,0 1 0 0 0,0-1-1 0 0,-1 0 1 0 0,1 0 0 0 0,-1-1 0 0 0,0 1 0 0 0,0 0 0 0 0,1 0-1 0 0,-1-1 1 0 0,-1 1 0 0 0,1-1 0 0 0,0 1 0 0 0,-1-1 0 0 0,1 1 0 0 0,-1-1-1 0 0,0 1 1 0 0,1-1 0 0 0,-1 1 0 0 0,0-1 0 0 0,-1 1 0 0 0,1-1-1 0 0,0 1 1 0 0,-1-1 0 0 0,0 1 0 0 0,1-1 0 0 0,-1 1 0 0 0,0-1 0 0 0,0 1-1 0 0,0 0 1 0 0,-1 0 0 0 0,1-1 0 0 0,-1 1 0 0 0,1 0-31 0 0,-4-5 11 0 0,0 1 0 0 0,0 0 1 0 0,0 0-1 0 0,0 0 0 0 0,-1 1 1 0 0,-4-3-12 0 0,-16-8-1101 0 0,23 15 473 0 0,1 0-1 0 0,-1 0 0 0 0,0 0 0 0 0,0 0 0 0 0,0 1 1 0 0,0-1-1 0 0,-1 1 0 0 0,1 0 629 0 0,2 3-11577 0 0,1-2 5113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4:08.4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44 7434 0 0,'0'0'1728'0'0,"0"0"-33"0"0,0 0 117 0 0,0 0 53 0 0,0 0-100 0 0,0 0-146 0 0,0 0-176 0 0,0 0-206 0 0,0 0-228 0 0,0 0-225 0 0,0 0-210 0 0,0 0-151 0 0,0 0-110 0 0,0-2-82 0 0,-1-2-484 0 0,-1-1-724 0 0,-1 6-3587 0 0,-1 3-4312 0 0,2-1-386 0 0</inkml:trace>
  <inkml:trace contextRef="#ctx0" brushRef="#br0" timeOffset="698.863">79 29 10202 0 0,'0'0'1099'0'0,"0"0"188"0"0,0 0 295 0 0,0 0 322 0 0,0 0 125 0 0,0 0-146 0 0,0 0-286 0 0,0 0-314 0 0,0 0-311 0 0,0 0-305 0 0,0 0-232 0 0,0 0-190 0 0,1-3-114 0 0,1-10 9 0 0,-11 25 194 0 0,-15 30 242 0 0,17-31-505 0 0,1-1 1 0 0,1 1 0 0 0,-1 0 0 0 0,2 1-1 0 0,-1-1 1 0 0,2 1 0 0 0,-1 0-1 0 0,2 0 1 0 0,-1 0 0 0 0,2 0 0 0 0,0 0-1 0 0,0 0 1 0 0,1 1 0 0 0,0-1-1 0 0,2 0 1 0 0,-1 1 0 0 0,1-1 0 0 0,1 0-1 0 0,0 0 1 0 0,1-1 0 0 0,0 1-1 0 0,0-1 1 0 0,2 0 0 0 0,-1 0 0 0 0,1 0-1 0 0,1-1 1 0 0,7 10-72 0 0,5-8-3955 0 0,7-23-8555 0 0,-25 8 1073 0 0</inkml:trace>
  <inkml:trace contextRef="#ctx0" brushRef="#br0" timeOffset="1338.677">235 4 14555 0 0,'0'0'40'0'0,"0"0"-51"0"0,0 0 213 0 0,0 0 290 0 0,0 0 177 0 0,0 0 86 0 0,0 0-28 0 0,0 0-116 0 0,0 0-131 0 0,0 0-149 0 0,0 0-107 0 0,0 0-62 0 0,0 0-36 0 0,1 7-13 0 0,3 18 3 0 0,7-42 1934 0 0,-11 5-2036 0 0,-2 22-173 0 0,23-18 2755 0 0,-22 7-2587 0 0,0 0 0 0 0,-1 0 0 0 0,1 1 0 0 0,0-1 0 0 0,-1 0-1 0 0,1 0 1 0 0,-1 1 0 0 0,1-1 0 0 0,-1 1 0 0 0,1 0 0 0 0,-1-1 0 0 0,1 1 0 0 0,-1 0-1 0 0,0 0 1 0 0,1 0 0 0 0,-1 0 0 0 0,1 0 0 0 0,-1 0 0 0 0,0 0 0 0 0,1 1 0 0 0,-1-1-1 0 0,1 0 1 0 0,-1 1 0 0 0,1-1 0 0 0,-1 1 0 0 0,1 0 0 0 0,0 0 0 0 0,-1-1 0 0 0,1 1 0 0 0,0 0-1 0 0,-1 0 1 0 0,1 0 0 0 0,0 0 0 0 0,0 1 0 0 0,0-1 0 0 0,0 0 0 0 0,0 0 0 0 0,-1 2-9 0 0,0-2 23 0 0,0 0 1 0 0,0 1-1 0 0,0-1 1 0 0,1 0-1 0 0,-1 1 1 0 0,0 0-1 0 0,1-1 1 0 0,-1 1-1 0 0,1 0 1 0 0,-1 0-1 0 0,1 0 1 0 0,0 0-1 0 0,0 0 1 0 0,0 0-1 0 0,0 0 1 0 0,0 0-1 0 0,0 1 1 0 0,1-1-1 0 0,-1 0 1 0 0,1 1-1 0 0,-1-1 1 0 0,1 0-1 0 0,0 1 1 0 0,0-1-1 0 0,0 0 1 0 0,0 1-1 0 0,0-1 1 0 0,1 0-1 0 0,-1 1 1 0 0,1-1-1 0 0,0 0 1 0 0,-1 0-1 0 0,1 1 1 0 0,0-1-1 0 0,0 0 1 0 0,1 0-1 0 0,-1 0 1 0 0,0 0-1 0 0,0 0 1 0 0,1-1-1 0 0,0 1 1 0 0,-1 0-1 0 0,1-1 1 0 0,0 1-1 0 0,0-1 1 0 0,-1 1-1 0 0,1-1 1 0 0,0 0-1 0 0,1 0 1 0 0,-1 0-1 0 0,0 0 1 0 0,0 0-1 0 0,0 0 1 0 0,1-1-1 0 0,-1 1 1 0 0,0-1-1 0 0,0 1 1 0 0,1-1-1 0 0,0 0-22 0 0,41-5-397 0 0,-30 0-3199 0 0,-1-1-5155 0 0,-9 4-2511 0 0</inkml:trace>
  <inkml:trace contextRef="#ctx0" brushRef="#br0" timeOffset="1849.697">429 42 15155 0 0,'0'0'1147'0'0,"0"0"-140"0"0,0 0 31 0 0,0 0 125 0 0,0 0-11 0 0,0 0-85 0 0,0 0-127 0 0,0 0-179 0 0,0 0-175 0 0,0 0-135 0 0,0 0-106 0 0,0 0-54 0 0,0 0-9 0 0,3-5-7 0 0,7-26 800 0 0,-39 37-1094 0 0,26-4 17 0 0,0 0-1 0 0,-1 0 0 0 0,1 1 1 0 0,0-1-1 0 0,1 1 0 0 0,-1 0 1 0 0,0 0-1 0 0,1 0 0 0 0,0 0 1 0 0,-1 1-1 0 0,1-1 0 0 0,0 0 1 0 0,1 1-1 0 0,-1 0 0 0 0,1-1 1 0 0,0 1-1 0 0,-1 0 0 0 0,1 0 1 0 0,1-1-1 0 0,-1 1 0 0 0,1 0 1 0 0,-1 0-1 0 0,1 0 0 0 0,1 1 3 0 0,0-4 9 0 0,0 1-1 0 0,1 0 1 0 0,0-1-1 0 0,-1 0 0 0 0,1 1 1 0 0,0-1-1 0 0,0 0 1 0 0,-1 0-1 0 0,1 0 1 0 0,0 0-1 0 0,0 0 0 0 0,0 0 1 0 0,0-1-1 0 0,1 1 1 0 0,-1-1-1 0 0,0 1 1 0 0,0-1-1 0 0,0 0 0 0 0,0 0 1 0 0,0 0-1 0 0,1 0 1 0 0,-1 0-1 0 0,0 0 0 0 0,0 0 1 0 0,0-1-1 0 0,0 1 1 0 0,0-1-1 0 0,0 0 1 0 0,0 0-1 0 0,0 0 0 0 0,0 0 1 0 0,0 0-1 0 0,0 0 1 0 0,0 0-1 0 0,0 0 1 0 0,-1-1-1 0 0,1 1 0 0 0,-1-1 1 0 0,1 1-1 0 0,-1-1 1 0 0,1 0-1 0 0,-1 0 0 0 0,0 1 1 0 0,0-1-1 0 0,0 0 1 0 0,0 0-1 0 0,0 0 1 0 0,0 0-1 0 0,-1 0 0 0 0,1 0 1 0 0,-1-1-1 0 0,1 1 1 0 0,-1 0-1 0 0,0-1-8 0 0,0 3-37 0 0,0 0-23 0 0,0 0-55 0 0,0 0-40 0 0,7 22-283 0 0,30-15 1591 0 0,-20-7-4225 0 0,-2 4-9082 0 0,-14-3 5508 0 0,0 0 1063 0 0</inkml:trace>
  <inkml:trace contextRef="#ctx0" brushRef="#br0" timeOffset="3567.566">227 325 9138 0 0,'0'0'1055'0'0,"0"0"-684"0"0,0 0-129 0 0,0 0 321 0 0,0 0 317 0 0,0 0 173 0 0,0 0-24 0 0,0 0-163 0 0,0 0-184 0 0,0 0-159 0 0,0 0-108 0 0,0 0-66 0 0,0 3-25 0 0,1 17 1071 0 0,-1-26 2778 0 0,-5-18-3883 0 0,2 25-232 0 0,0-1 0 0 0,1 0 1 0 0,-1 1-1 0 0,0-1 1 0 0,1 1-1 0 0,-1 0 1 0 0,0-1-1 0 0,1 1 0 0 0,-1 1 1 0 0,1-1-1 0 0,0 0 1 0 0,-1 1-1 0 0,1-1 0 0 0,0 1 1 0 0,0-1-1 0 0,0 1 1 0 0,0 0-1 0 0,0 0 0 0 0,0 0 1 0 0,1 0-1 0 0,-1 0 1 0 0,1 1-1 0 0,-1-1 1 0 0,1 0-1 0 0,0 1 0 0 0,0-1 1 0 0,0 1-1 0 0,0-1 1 0 0,0 1-1 0 0,0 0 0 0 0,1-1 1 0 0,0 1-1 0 0,-1 0 1 0 0,1-1-1 0 0,0 2-58 0 0,2-2 47 0 0,1 0 0 0 0,-1 0 1 0 0,1 0-1 0 0,-1-1 0 0 0,1 1 0 0 0,0 0 0 0 0,0-1 1 0 0,0 0-1 0 0,0 1 0 0 0,0-1 0 0 0,0-1 0 0 0,0 1 0 0 0,0 0 1 0 0,0-1-1 0 0,0 1 0 0 0,0-1 0 0 0,0 0 0 0 0,1 0 0 0 0,-1 0 1 0 0,0-1-1 0 0,0 1 0 0 0,0-1 0 0 0,0 1 0 0 0,1-1-47 0 0,0 0 5 0 0,1 1-1 0 0,0 0 0 0 0,0-1 0 0 0,-1 0 1 0 0,1 0-1 0 0,-1-1 0 0 0,1 1 1 0 0,-1-1-1 0 0,1 0 0 0 0,-1 0 0 0 0,0 0 1 0 0,0-1-1 0 0,0 0 0 0 0,0 0 1 0 0,0 0-1 0 0,-1 0 0 0 0,1 0 0 0 0,-1-1 1 0 0,0 1-1 0 0,0-1 0 0 0,0 0 1 0 0,-1 0-1 0 0,1 0 0 0 0,-1 0 0 0 0,0 0 1 0 0,0-1-1 0 0,0 1 0 0 0,-1-1 1 0 0,0 1-1 0 0,0-1 0 0 0,0 0 0 0 0,0 1 1 0 0,0-4-5 0 0,-1-3 77 0 0,-3 16 222 0 0,2 115-7 0 0,1-120-283 0 0,0 0-18 0 0,0 0 24 0 0,0 0 10 0 0,0 0 35 0 0,8-21-111 0 0,-6 18 22 0 0,0 0 0 0 0,0 0 1 0 0,1 0-1 0 0,-1 1 0 0 0,1-1 0 0 0,-1 1 0 0 0,1-1 0 0 0,0 1 0 0 0,0 0 1 0 0,0 1-1 0 0,1-1 0 0 0,-1 0 0 0 0,0 1 0 0 0,1 0 0 0 0,-1-1 0 0 0,1 1 1 0 0,-1 1-1 0 0,1-1 0 0 0,-1 0 0 0 0,1 1 29 0 0,-2 0 4 0 0,-1 0 1 0 0,1-1-1 0 0,-1 1 0 0 0,1 0 0 0 0,-1 0 1 0 0,1 1-1 0 0,-1-1 0 0 0,0 0 0 0 0,1 0 1 0 0,-1 1-1 0 0,1-1 0 0 0,-1 1 1 0 0,0-1-1 0 0,1 1 0 0 0,-1 0 0 0 0,0-1 1 0 0,1 1-1 0 0,-1 0 0 0 0,0 0 0 0 0,0 0 1 0 0,0 0-1 0 0,0 0 0 0 0,0 0 1 0 0,0 0-1 0 0,0 0 0 0 0,0 1 0 0 0,0-1 1 0 0,0 0-1 0 0,-1 0 0 0 0,1 1 0 0 0,-1-1 1 0 0,1 1-1 0 0,-1-1 0 0 0,1 0 1 0 0,-1 1-1 0 0,0-1 0 0 0,1 1 0 0 0,-1-1 1 0 0,0 1-1 0 0,0-1 0 0 0,0 1 0 0 0,-1-1 1 0 0,1 1-1 0 0,0-1 0 0 0,0 1 1 0 0,-1-1-1 0 0,1 0 0 0 0,-1 2-4 0 0,0-1 8 0 0,-1 1-1 0 0,1 0 1 0 0,-1-1 0 0 0,0 1 0 0 0,0-1-1 0 0,0 0 1 0 0,0 1 0 0 0,0-1-1 0 0,0 0 1 0 0,-1 0 0 0 0,1-1-1 0 0,0 1 1 0 0,-1 0 0 0 0,0-1-1 0 0,1 1 1 0 0,-1-1 0 0 0,0 0 0 0 0,0 0-1 0 0,0 0 1 0 0,0 0 0 0 0,0-1-1 0 0,0 1 1 0 0,0-1 0 0 0,0 0-1 0 0,0 0 1 0 0,0 0 0 0 0,0 0-1 0 0,0 0 1 0 0,0-1 0 0 0,-2 1-8 0 0,0-13-4955 0 0,8 5-5551 0 0,0 4-867 0 0</inkml:trace>
  <inkml:trace contextRef="#ctx0" brushRef="#br0" timeOffset="3912.665">629 13 16171 0 0,'0'0'3170'0'0,"0"0"-2460"0"0,0 0-714 0 0,0 0 109 0 0,0 0 218 0 0,0 0 260 0 0,0 0 210 0 0,0 0 97 0 0,0 0-9 0 0,0 0-116 0 0,1 13-149 0 0,8 218 1802 0 0,-11-213-2306 0 0,-1 1 1 0 0,0-1 0 0 0,-2 0 0 0 0,0 0-1 0 0,-1-1 1 0 0,0 0 0 0 0,-2 0 0 0 0,0 0 0 0 0,-1-1-1 0 0,0 0 1 0 0,-1 0 0 0 0,-1-1 0 0 0,-1-1 0 0 0,-7 7-113 0 0,-9-2 658 0 0,47-49-2001 0 0,-8 8-6953 0 0,-10 18 5413 0 0,1 0-5258 0 0,-1 1-854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9.3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9 2248 0 0,'0'0'2746'0'0,"0"0"-939"0"0,0 0-157 0 0,0 0 112 0 0,0 0 110 0 0,0 0-42 0 0,0 0-111 0 0,0 0-211 0 0,0 0-319 0 0,0 0-272 0 0,0 0-249 0 0,0 0-192 0 0,-6-8 1122 0 0,44 34-935 0 0,-23-14-590 0 0,0-2 0 0 0,0 0 1 0 0,1-1-1 0 0,1 0 0 0 0,0-1 0 0 0,0-1 0 0 0,1 0-73 0 0,-18-7 2 0 0,1 0 0 0 0,-1 0 0 0 0,0 0 0 0 0,0 0 0 0 0,0 0 1 0 0,1 0-1 0 0,-1 0 0 0 0,0 0 0 0 0,0 0 0 0 0,0 0 0 0 0,1 0 0 0 0,-1 1 0 0 0,0-1 0 0 0,0 0 0 0 0,0 0 0 0 0,0 0 1 0 0,0 0-1 0 0,1 0 0 0 0,-1 1 0 0 0,0-1 0 0 0,0 0 0 0 0,0 0 0 0 0,0 0 0 0 0,0 0 0 0 0,0 1 0 0 0,0-1 1 0 0,0 0-1 0 0,1 0 0 0 0,-1 0 0 0 0,0 1 0 0 0,0-1 0 0 0,0 0 0 0 0,0 0 0 0 0,0 0 0 0 0,0 1 0 0 0,0-1 0 0 0,0 0 1 0 0,0 0-1 0 0,0 0 0 0 0,0 1-2 0 0,-7 8 202 0 0,-23 15 295 0 0,9-7-299 0 0,1 3-215 0 0,2 2 0 0 0,0 0 0 0 0,1 1 0 0 0,-9 18 17 0 0,26-41-75 0 0,0 0-1 0 0,0 0 0 0 0,0 0 0 0 0,-1 0 1 0 0,1 1-1 0 0,0-1 0 0 0,0 0 0 0 0,0 0 0 0 0,0 1 1 0 0,0-1-1 0 0,0 0 0 0 0,-1 0 0 0 0,1 1 0 0 0,0-1 1 0 0,0 0-1 0 0,0 0 0 0 0,0 1 0 0 0,0-1 1 0 0,0 0-1 0 0,0 0 0 0 0,0 1 0 0 0,0-1 0 0 0,0 0 1 0 0,0 0-1 0 0,0 1 0 0 0,0-1 0 0 0,0 0 1 0 0,1 0-1 0 0,-1 1 0 0 0,0-1 0 0 0,0 0 0 0 0,0 0 1 0 0,0 1-1 0 0,0-1 0 0 0,1 0 0 0 0,-1 0 0 0 0,0 0 1 0 0,0 1-1 0 0,0-1 76 0 0,10 1-13208 0 0,-10-1 13027 0 0,2 0-7553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9.7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 11114 0 0,'0'0'1354'0'0,"0"0"-22"0"0,0 0-107 0 0,0 0-44 0 0,0 0-30 0 0,0 0-55 0 0,0 0-132 0 0,0 0-205 0 0,0 0-256 0 0,0 0-254 0 0,0 0-182 0 0,0 0-138 0 0,-4 2-113 0 0,3 50 1240 0 0,0-13 56 0 0,3 28-1112 0 0,3-52 1058 0 0,-1-10-3112 0 0,0-10-9880 0 0,-3 4 7040 0 0,0-1-190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 1080 0 0,'0'0'1690'0'0,"0"0"-172"0"0,0 0 67 0 0,0 0 269 0 0,0 0 169 0 0,0 0-20 0 0,0 0-214 0 0,0 0-424 0 0,0 0-473 0 0,0 0-444 0 0,0 0-334 0 0,0 0-126 0 0,0 0 48 0 0,26 0 1986 0 0,122-18 258 0 0,-146 17-1981 0 0,-2 0-3411 0 0,0 0-3599 0 0,0 0 2790 0 0,0 1-3321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5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18 10762 0 0,'0'0'1289'0'0,"0"0"-5"0"0,0 0-131 0 0,0 0-6 0 0,0 0 42 0 0,0 0 31 0 0,0 0 20 0 0,0 0-88 0 0,0 0-194 0 0,0 0-278 0 0,0 0-257 0 0,0 0-214 0 0,-1-4-161 0 0,0-1-23 0 0,-2-3-168 0 0,2 21 161 0 0,6 178-211 0 0,-5-190-585 0 0,6-2-15649 0 0,-5 0 11171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6825 0 0,'0'0'1442'0'0,"0"0"-535"0"0,0 0-467 0 0,0 0 16 0 0,0 0 326 0 0,0 0 402 0 0,0 0 274 0 0,0 0 15 0 0,0 0-217 0 0,0 0-257 0 0,0 0-214 0 0,0 0-135 0 0,0 0-82 0 0,-1 10-87 0 0,-2 91 1942 0 0,3-86-1598 0 0,0-8-2776 0 0,1 0-8364 0 0,-1-6 2692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1.2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8986 0 0,'0'0'1327'0'0,"0"0"-202"0"0,0 0-50 0 0,0 0 59 0 0,0 0 10 0 0,0 0-102 0 0,0 0-174 0 0,0 0-279 0 0,0 0-354 0 0,0 0-260 0 0,0 0-71 0 0,0 0 49 0 0,7 15 921 0 0,-1-8-581 0 0,0-1 1 0 0,0 0 0 0 0,1 0 0 0 0,0-1-1 0 0,0 0 1 0 0,0 0 0 0 0,0 0 0 0 0,1-1 0 0 0,0 0-1 0 0,0-1 1 0 0,0 0 0 0 0,1 0 0 0 0,-1 0-1 0 0,4-1-293 0 0,-11-2 8 0 0,0 0 0 0 0,0 0 0 0 0,0 1 0 0 0,0-1 0 0 0,0 0 0 0 0,0 0 0 0 0,0 0 0 0 0,0 1 0 0 0,0-1 0 0 0,-1 0 0 0 0,1 1 0 0 0,0-1-1 0 0,0 1 1 0 0,0-1 0 0 0,0 1 0 0 0,-1 0 0 0 0,1-1 0 0 0,0 1 0 0 0,-1 0 0 0 0,1-1 0 0 0,0 2-8 0 0,-1-1 18 0 0,0-1 1 0 0,1 1 0 0 0,-1 0-1 0 0,0 0 1 0 0,0 0-1 0 0,0 0 1 0 0,0-1 0 0 0,0 1-1 0 0,0 0 1 0 0,-1 0-1 0 0,1 0 1 0 0,0-1 0 0 0,0 1-1 0 0,0 0 1 0 0,-1 0-1 0 0,1 0 1 0 0,0-1 0 0 0,-1 1-1 0 0,1 0 1 0 0,-1-1-19 0 0,-3 7 115 0 0,-1-1 0 0 0,0 1 0 0 0,-1-2 0 0 0,1 1 1 0 0,-2 0-116 0 0,1 0-25 0 0,-5 5 58 0 0,-8 7-104 0 0,1 1 0 0 0,0 0 0 0 0,2 1 0 0 0,0 1 0 0 0,1 1 0 0 0,1 0 71 0 0,11-13-2548 0 0,3-5-8659 0 0,0-3 1922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2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40 0 0 0,'0'0'1035'0'0,"0"0"114"0"0,0 0 100 0 0,0 0 216 0 0,0 0 261 0 0,0 0 161 0 0,0 0 92 0 0,0 0-74 0 0,0 0-196 0 0,0 0-275 0 0,0 0-247 0 0,0 0-188 0 0,0 0-144 0 0,-7 0-102 0 0,-22 0-66 0 0,22 0-98 0 0,7 0-119 0 0,0 0-129 0 0,0 0-101 0 0,0 0-68 0 0,0 0-64 0 0,150-7 3081 0 0,-44 0-2862 0 0,100 3 22 0 0,59-4 55 0 0,-183 3-223 0 0,56-3-52 0 0,-138 8-144 0 0,0 0 0 0 0,0 0-15 0 0,0 0 0 0 0,0 0-42 0 0,0 0-52 0 0,0 0-45 0 0,-11-1-4401 0 0,3 2-5606 0 0,4-1-805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8.2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16 129 1480 0 0,'0'0'2346'0'0,"0"0"-255"0"0,0 0-85 0 0,0 0-27 0 0,0 0-13 0 0,0 0-120 0 0,0 0-190 0 0,0 0-204 0 0,0 0-222 0 0,0 0-231 0 0,0 0-195 0 0,0 0-145 0 0,0 0-138 0 0,-2-2-73 0 0,-8-8-61 0 0,7 8-78 0 0,18 22 158 0 0,13 29-135 0 0,-24-39-276 0 0,1 0 0 0 0,0 0 1 0 0,1-1-1 0 0,0 0 0 0 0,1 0 1 0 0,-1-1-1 0 0,2 1 0 0 0,-1-1 1 0 0,1-1-1 0 0,1 1-56 0 0,-9-8 55 0 0,1 0 0 0 0,-1 0 0 0 0,0 0-1 0 0,0 0 1 0 0,0 0 0 0 0,1 0 0 0 0,-1 0 0 0 0,0 0 0 0 0,0 0-1 0 0,1 0 1 0 0,-1 0 0 0 0,0 0 0 0 0,0 0 0 0 0,0 0 0 0 0,1 0-1 0 0,-1-1 1 0 0,0 1 0 0 0,0 0 0 0 0,0 0 0 0 0,0 0 0 0 0,1 0-1 0 0,-1 0 1 0 0,0 0 0 0 0,0-1 0 0 0,0 1 0 0 0,0 0 0 0 0,0 0-1 0 0,1 0 1 0 0,-1 0 0 0 0,0-1 0 0 0,0 1 0 0 0,0 0 0 0 0,0 0-1 0 0,0 0 1 0 0,0-1 0 0 0,0 1 0 0 0,0 0 0 0 0,0 0-55 0 0,6-16 414 0 0,1-16-543 0 0,2-48 25 0 0,-1-68 104 0 0,-8 148 5 0 0,0 0-17 0 0,0 0-32 0 0,0 0-20 0 0,0 0-20 0 0,0 0-32 0 0,0 0-19 0 0,0 0-10 0 0,0 0-13 0 0,0 0 4 0 0,0 0 24 0 0,0 0 28 0 0,2 7-20 0 0,-3-6 126 0 0,1-1-1 0 0,0 0 0 0 0,0 0 1 0 0,0 1-1 0 0,0-1 0 0 0,0 0 1 0 0,0 0-1 0 0,0 1 0 0 0,0-1 1 0 0,0 0-1 0 0,0 1 0 0 0,0-1 1 0 0,0 0-1 0 0,0 0 0 0 0,0 1 1 0 0,0-1-1 0 0,0 0 0 0 0,1 1 1 0 0,-1-1-1 0 0,0 0 0 0 0,0 0 1 0 0,0 1-1 0 0,0-1 0 0 0,0 0 1 0 0,1 0-1 0 0,-1 0 0 0 0,0 1 1 0 0,0-1-1 0 0,0 0 0 0 0,1 0-3 0 0,2 2 46 0 0,0-1-1 0 0,1 1 1 0 0,-1-1 0 0 0,1 0-1 0 0,-1 0 1 0 0,1 0-1 0 0,0 0 1 0 0,-1-1 0 0 0,1 0-1 0 0,3 1-45 0 0,43-3 259 0 0,-29 1-204 0 0,68-3 130 0 0,-87 3-2314 0 0,-4 1-9386 0 0,2 0 1231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9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21 1608 0 0,'0'0'1581'0'0,"0"0"-497"0"0,0 0-44 0 0,0 0 392 0 0,0 0 402 0 0,0 0 199 0 0,0 0-45 0 0,0 0-274 0 0,0 0-365 0 0,0 0-303 0 0,0 0-205 0 0,0 0-155 0 0,0 0-59 0 0,-3 2 7 0 0,3-2-702 0 0,-11 3 1651 0 0,19-10 1303 0 0,-3 4-2819 0 0,0 1-1 0 0,0-1 1 0 0,0 1-1 0 0,0 0 1 0 0,0 1-1 0 0,1-1 0 0 0,-1 1 1 0 0,1 0-1 0 0,-1 0 1 0 0,1 0-1 0 0,-1 1 1 0 0,3 0-67 0 0,-4 0 19 0 0,0 0 0 0 0,0 1 0 0 0,0-1 0 0 0,0 1 0 0 0,0 0 0 0 0,0 0 0 0 0,0 0 0 0 0,-1 0 0 0 0,1 1 0 0 0,-1-1 0 0 0,1 1 0 0 0,-1 0 0 0 0,1 0 0 0 0,-1 1 0 0 0,0-1 0 0 0,0 1 0 0 0,3 2-19 0 0,-6-4 13 0 0,1 0 0 0 0,0 0 1 0 0,-1 0-1 0 0,1 0 0 0 0,-1 0 0 0 0,1 0 1 0 0,-1 0-1 0 0,0 0 0 0 0,1 0 0 0 0,-1 0 1 0 0,0 1-1 0 0,0-1 0 0 0,0 0 0 0 0,0 0 1 0 0,0 0-1 0 0,0 0 0 0 0,0 1 1 0 0,0-1-1 0 0,0 0 0 0 0,-1 0 0 0 0,1 0 1 0 0,0 0-1 0 0,-1 1 0 0 0,1-1 0 0 0,-1 0 1 0 0,1 0-1 0 0,-1 0 0 0 0,0 0 1 0 0,1 0-1 0 0,-1 0 0 0 0,0 0 0 0 0,0-1 1 0 0,1 1-1 0 0,-1 0 0 0 0,-1 0-13 0 0,-4 5 64 0 0,-1 1 0 0 0,0-2-1 0 0,0 1 1 0 0,-5 1-64 0 0,4-2 32 0 0,-53 33 140 0 0,45-27-137 0 0,7-3 35 0 0,28-12 65 0 0,11-5-106 0 0,0 2 0 0 0,0 1 1 0 0,1 2-1 0 0,0 0 0 0 0,2 2-29 0 0,-33 2 14 0 0,0 0 6 0 0,0 0 16 0 0,0 0 4 0 0,0 0 5 0 0,0 0 19 0 0,0 0-4 0 0,0 0 0 0 0,0 0-11 0 0,-20-9-3836 0 0,12 6-1638 0 0,5 1-5148 0 0,1 0 3642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9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 8 0 0 0,'0'0'1758'0'0,"0"0"-273"0"0,0 0-78 0 0,0 0 84 0 0,0 0 264 0 0,0 0 240 0 0,0 0 38 0 0,0 0-115 0 0,0 0-298 0 0,0 0-305 0 0,0 0-228 0 0,0 0-211 0 0,-2-2-189 0 0,1 1-641 0 0,1 1-1 0 0,0-1 1 0 0,-1 1 0 0 0,1 0 0 0 0,0-1 0 0 0,-1 1 0 0 0,1 0-1 0 0,-1-1 1 0 0,1 1 0 0 0,0 0 0 0 0,-1 0 0 0 0,1-1 0 0 0,-1 1-1 0 0,1 0 1 0 0,-1 0 0 0 0,1 0 0 0 0,-1-1 0 0 0,1 1 0 0 0,-1 0-1 0 0,1 0 1 0 0,-1 0 0 0 0,1 0 0 0 0,-1 0 0 0 0,1 0 0 0 0,-1 0-1 0 0,1 0 1 0 0,-1 0 0 0 0,1 1 0 0 0,0-1 0 0 0,-1 0 0 0 0,1 0-1 0 0,-1 0 1 0 0,1 0 0 0 0,-1 1 0 0 0,1-1 0 0 0,-1 0-1 0 0,1 1 1 0 0,-1-1-46 0 0,-16 21 1178 0 0,14-18-1287 0 0,-3 7 254 0 0,0 0 1 0 0,1 1-1 0 0,0-1 1 0 0,1 1 0 0 0,0 0-1 0 0,0 0 1 0 0,-1 10-146 0 0,0 6 324 0 0,1-1 0 0 0,-1 25-324 0 0,4-35 95 0 0,1 0 1 0 0,1 0 0 0 0,0 0-1 0 0,1 0 1 0 0,1 0-1 0 0,0 0 1 0 0,1 0-1 0 0,2 2-95 0 0,-2-7 74 0 0,1-1-1 0 0,0 1 1 0 0,0-1-1 0 0,1 0 1 0 0,1 0-1 0 0,0-1 0 0 0,0 0 1 0 0,1 0-1 0 0,0-1 1 0 0,0 0-1 0 0,8 6-73 0 0,-3-5 29 0 0,0 0 0 0 0,1 0-1 0 0,0-1 1 0 0,1-1 0 0 0,0-1 0 0 0,0 0-1 0 0,5 1-28 0 0,-8-8-3087 0 0,-6-3-3064 0 0,-5 3 4438 0 0,3-1-9260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4:42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9 0 0 0,'0'0'1530'0'0,"0"0"54"0"0,0 0-12 0 0,0 0 134 0 0,0 0 157 0 0,0 0 20 0 0,0 0-164 0 0,0 0-242 0 0,0 0-264 0 0,0 0-235 0 0,0 0-198 0 0,-2-2 6062 0 0,-1 0-6003 0 0,2 1-824 0 0,0 0-1 0 0,0 1 0 0 0,1-1 0 0 0,-1 1 0 0 0,0 0 0 0 0,0-1 1 0 0,0 1-1 0 0,0 0 0 0 0,0 0 0 0 0,0-1 0 0 0,0 1 0 0 0,0 0 1 0 0,0 0-1 0 0,0 0 0 0 0,0 0 0 0 0,0 0 0 0 0,0 1 1 0 0,0-1-1 0 0,0 0 0 0 0,0 0 0 0 0,0 1 0 0 0,0-1 0 0 0,0 0 1 0 0,0 1-1 0 0,0-1 0 0 0,0 1 0 0 0,0-1 0 0 0,0 1 0 0 0,1 0 1 0 0,-1-1-1 0 0,0 1 0 0 0,0 0 0 0 0,1-1 0 0 0,-1 1 0 0 0,0 0 1 0 0,1 0-1 0 0,-1 0 0 0 0,1 0 0 0 0,-1 0 0 0 0,1 0 0 0 0,0-1 1 0 0,-1 1-1 0 0,1 0 0 0 0,0 0 0 0 0,-1 0 0 0 0,1 0 0 0 0,0 0 1 0 0,0 0-1 0 0,0 0 0 0 0,0 1 0 0 0,0-1 0 0 0,0 0 0 0 0,0 0 1 0 0,1 0-1 0 0,-1 0 0 0 0,0 0 0 0 0,0 0 0 0 0,1-1 0 0 0,-1 1 1 0 0,1 0-1 0 0,-1 0 0 0 0,1 0 0 0 0,-1 0 0 0 0,1 0-14 0 0,0 0 11 0 0,0-1 1 0 0,0 1-1 0 0,0-1 0 0 0,1 1 0 0 0,-1-1 0 0 0,0 0 0 0 0,0 0 0 0 0,0 1 0 0 0,1-1 0 0 0,-1 0 0 0 0,0 0 1 0 0,0 0-1 0 0,1 0 0 0 0,-1 0 0 0 0,0 0 0 0 0,0-1 0 0 0,0 1 0 0 0,1 0 0 0 0,-1-1 0 0 0,0 1 0 0 0,0-1 1 0 0,0 1-1 0 0,0-1 0 0 0,0 1 0 0 0,0-1 0 0 0,0 0 0 0 0,0 0 0 0 0,0 1 0 0 0,0-1 0 0 0,0 0 1 0 0,0 0-1 0 0,0 0 0 0 0,-1 0 0 0 0,1 0 0 0 0,0 0 0 0 0,-1 0 0 0 0,1 0 0 0 0,-1 0 0 0 0,1-1 0 0 0,-1 1 1 0 0,1 0-1 0 0,-1 0 0 0 0,0 0 0 0 0,0 0 0 0 0,1-1 0 0 0,-1 1-11 0 0,0 0-1 0 0,0 1-1 0 0,0-1 0 0 0,0 1 1 0 0,0 0-1 0 0,0-1 1 0 0,0 1-1 0 0,0-1 0 0 0,0 1 1 0 0,0-1-1 0 0,0 1 1 0 0,0-1-1 0 0,0 1 0 0 0,0-1 1 0 0,0 1-1 0 0,-1-1 1 0 0,1 1-1 0 0,0 0 0 0 0,0-1 1 0 0,0 1-1 0 0,-1-1 1 0 0,1 1-1 0 0,0 0 0 0 0,-1-1 1 0 0,1 1-1 0 0,0 0 1 0 0,-1-1-1 0 0,1 1 1 0 0,0 0-1 0 0,-1-1 0 0 0,1 1 1 0 0,-1 0-1 0 0,1 0 1 0 0,0 0-1 0 0,-1-1 0 0 0,1 1 1 0 0,-1 0-1 0 0,1 0 1 0 0,-1 0-1 0 0,1 0 0 0 0,-1 0 1 0 0,1 0-1 0 0,-1 0 1 0 0,1 0-1 0 0,0 0 0 0 0,-1 0 1 0 0,1 0-1 0 0,-1 0 1 0 0,1 0-1 0 0,-1 0 1 0 0,1 0-1 0 0,-1 1 0 0 0,1-1 1 0 0,-1 0-1 0 0,1 0 1 0 0,0 0-1 0 0,-1 1 0 0 0,1-1 1 0 0,0 0-1 0 0,-1 0 1 0 0,1 1-1 0 0,0-1 0 0 0,-1 1 1 0 0,1-1-1 0 0,0 0 1 0 0,-1 1-1 0 0,1-1 0 0 0,0 0 1 0 0,0 1-1 0 0,-1-1 1 0 0,1 1 1 0 0,-20 31-549 0 0,50-39 480 0 0,-31 7 81 0 0,1 0 0 0 0,-1 0 1 0 0,1 0-1 0 0,0 0 0 0 0,-1-1 0 0 0,1 1 1 0 0,-1 0-1 0 0,1 0 0 0 0,-1 0 1 0 0,1-1-1 0 0,0 1 0 0 0,-1 0 1 0 0,1 0-1 0 0,-1-1 0 0 0,1 1 0 0 0,0 0 1 0 0,-1-1-1 0 0,1 1 0 0 0,0-1 1 0 0,0 1-1 0 0,-1 0 0 0 0,1-1 1 0 0,0 1-1 0 0,0-1 0 0 0,-1 1 1 0 0,1-1-1 0 0,0 1 0 0 0,0-1 0 0 0,0 1 1 0 0,0-1-1 0 0,0 1 0 0 0,0-1 1 0 0,0 1-1 0 0,0 0 0 0 0,0-1 1 0 0,0 1-1 0 0,0-1 0 0 0,0 1 0 0 0,0-1 1 0 0,0 1-1 0 0,1-1 0 0 0,-1 1 1 0 0,0-1-1 0 0,0 1 0 0 0,0-1 1 0 0,1 1-1 0 0,-1 0 0 0 0,0-1 1 0 0,0 1-1 0 0,1 0 0 0 0,-1-1 0 0 0,0 1 1 0 0,1 0-1 0 0,-1-1 0 0 0,1 1 1 0 0,-1 0-1 0 0,0-1 0 0 0,1 1 1 0 0,-1 0-1 0 0,1 0 0 0 0,-1 0 0 0 0,1-1 1 0 0,-1 1-1 0 0,1 0 0 0 0,-1 0 1 0 0,1 0-13 0 0,-2 0-39 0 0,0 0 0 0 0,0-1 0 0 0,1 1 0 0 0,-1 0 0 0 0,0 0 0 0 0,0 0 0 0 0,0 0 0 0 0,0 0 0 0 0,0 0 0 0 0,1 0 0 0 0,-1 1 0 0 0,0-1 0 0 0,0 0 0 0 0,0 0 0 0 0,1 1 0 0 0,-1-1 0 0 0,0 0 0 0 0,0 1 0 0 0,1-1 0 0 0,-1 1 0 0 0,0-1 0 0 0,1 1 0 0 0,-1-1 1 0 0,0 1-1 0 0,1-1 0 0 0,-1 1 0 0 0,1 0 0 0 0,-1-1 0 0 0,1 1 0 0 0,-1 0 0 0 0,1-1 0 0 0,-1 1 0 0 0,1 0 0 0 0,0 0 0 0 0,-1 0 0 0 0,1-1 0 0 0,0 1 0 0 0,0 0 0 0 0,0 0 0 0 0,0 0 0 0 0,0 0 39 0 0,5 3-4126 0 0,-1-3-5091 0 0,-1 0-1329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0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4 2985 0 0,'0'0'1119'0'0,"0"0"-199"0"0,0 0 153 0 0,0 0 461 0 0,0 0 429 0 0,0 0 172 0 0,0 0-166 0 0,0 0-364 0 0,0 0-392 0 0,0 0-323 0 0,0 0-200 0 0,0 0-161 0 0,0 0-113 0 0,-3-1-66 0 0,-5-1 416 0 0,14 9 899 0 0,13 15-846 0 0,-12-9-684 0 0,-1 0 0 0 0,0 0 1 0 0,-1 0-1 0 0,-1 1 0 0 0,0 0 1 0 0,-1 0-1 0 0,-1 0 0 0 0,0 4-135 0 0,2 29 576 0 0,-2 40-576 0 0,-3-63 88 0 0,-2 0 1 0 0,0 1 0 0 0,-2-1-1 0 0,0-1 1 0 0,-2 1 0 0 0,0-1-1 0 0,-2 0 1 0 0,-1 0 0 0 0,0-1-1 0 0,-2-1 1 0 0,0 0 0 0 0,-4 2-89 0 0,7-13 646 0 0,11-22-1011 0 0,5-8-3831 0 0,-1 6-6648 0 0,-4 10 424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1.3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1 3177 0 0,'0'0'1635'0'0,"0"0"8"0"0,0 0 14 0 0,0 0 104 0 0,0 0 77 0 0,0 0-41 0 0,0 0-218 0 0,0 0-347 0 0,0 0-387 0 0,0 0-337 0 0,0 0-251 0 0,0 0-129 0 0,0 0-58 0 0,-3 2 10 0 0,-1 1 44 0 0,0 1 0 0 0,0-1 0 0 0,0 1 0 0 0,0 1 0 0 0,1-1 0 0 0,-1 0-1 0 0,1 1 1 0 0,1-1 0 0 0,-1 1 0 0 0,0 0 0 0 0,1 0 0 0 0,0 0 0 0 0,0 1 0 0 0,1-1 0 0 0,-1 5-124 0 0,-5 20 767 0 0,1 1-1 0 0,1 12-766 0 0,2-22 178 0 0,1-1 87 0 0,1 1 1 0 0,0-1 0 0 0,2 1 0 0 0,0-1 0 0 0,1 1-1 0 0,1-1 1 0 0,6 18-266 0 0,-6-27 109 0 0,0 0-1 0 0,1 0 0 0 0,0 0 1 0 0,1 0-1 0 0,1 0 1 0 0,0-1-1 0 0,0 0 0 0 0,0 0 1 0 0,2-1-1 0 0,-1 0 1 0 0,1 0-1 0 0,0 0 0 0 0,1-1 1 0 0,3 2-109 0 0,10 1 295 0 0,-22-10-255 0 0,1-1 0 0 0,0 1-1 0 0,0-1 1 0 0,0 1 0 0 0,0-1-1 0 0,0 0 1 0 0,0 1 0 0 0,0-1 0 0 0,0 0-1 0 0,0 0 1 0 0,0 0 0 0 0,0 0 0 0 0,0 0-1 0 0,0 0 1 0 0,0 0 0 0 0,1 0-1 0 0,-1 0 1 0 0,0-1 0 0 0,0 1 0 0 0,0 0-1 0 0,0-1-39 0 0,5-14-362 0 0,-5 8-3856 0 0,2 0-7014 0 0,-2 6 792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2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32 1352 0 0,'0'0'1735'0'0,"0"0"-108"0"0,0 0-45 0 0,0 0 54 0 0,0 0 175 0 0,0 0 143 0 0,0 0-43 0 0,0 0-208 0 0,0 0-322 0 0,0 0-285 0 0,0 0-195 0 0,0 0-121 0 0,1-6-87 0 0,0-20-61 0 0,-1 46 3631 0 0,3 20-3062 0 0,0 25-1501 0 0,-3-56-1283 0 0,1 9 3678 0 0,0 0-934 0 0,0-8-3968 0 0,-1-4-3282 0 0,-1-4-4548 0 0,2-2 2539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3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30 0 0 0,'0'0'1687'0'0,"0"0"231"0"0,0 0 270 0 0,0 0 265 0 0,0 0 107 0 0,0 0-250 0 0,0 0-415 0 0,0 0-466 0 0,0 0-411 0 0,0 0-196 0 0,0 0-122 0 0,0 0-98 0 0,-2-5-84 0 0,-2-17-60 0 0,4 22-439 0 0,0 0 0 0 0,0 0 0 0 0,0 0 0 0 0,0 0 0 0 0,0-1 0 0 0,-1 1 0 0 0,1 0-1 0 0,0 0 1 0 0,0 0 0 0 0,0 0 0 0 0,0 0 0 0 0,0 0 0 0 0,0 0 0 0 0,0 0 0 0 0,0 0 0 0 0,0 0 0 0 0,0-1 0 0 0,0 1 0 0 0,-1 0 0 0 0,1 0 0 0 0,0 0 0 0 0,0 0 0 0 0,0 0 0 0 0,0 0 0 0 0,0 0 0 0 0,0 0 0 0 0,0 0 0 0 0,-1 0 0 0 0,1 0 0 0 0,0 0 0 0 0,0 0 0 0 0,0 0 0 0 0,0 0 0 0 0,0 0 0 0 0,0 0 0 0 0,0 0 0 0 0,-1 0 0 0 0,1 0 0 0 0,0 0 0 0 0,0 0 0 0 0,0 0-1 0 0,0 0 1 0 0,0 0 0 0 0,0 0 0 0 0,0 0 0 0 0,0 0 0 0 0,-1 1 0 0 0,1-1 0 0 0,0 0 0 0 0,0 0-19 0 0,-8 6 149 0 0,-4 8-230 0 0,10-11 92 0 0,1 0 1 0 0,-1 0-1 0 0,1-1 1 0 0,0 1 0 0 0,-1 0-1 0 0,1 0 1 0 0,1 0-1 0 0,-1 0 1 0 0,0 0-1 0 0,1 1 1 0 0,0-1-1 0 0,-1 0 1 0 0,1 0-1 0 0,0 0 1 0 0,1 0-1 0 0,-1 0 1 0 0,0 1-1 0 0,1-1 1 0 0,0 0-1 0 0,0 0-11 0 0,0-1 38 0 0,0 0-1 0 0,0 0 1 0 0,1 0-1 0 0,-1 0 1 0 0,0 0-1 0 0,1-1 0 0 0,0 1 1 0 0,-1 0-1 0 0,1-1 1 0 0,0 1-1 0 0,0-1 1 0 0,0 0-1 0 0,0 0 1 0 0,0 0-1 0 0,0 0 1 0 0,0 0-1 0 0,0 0 0 0 0,0 0 1 0 0,0 0-1 0 0,1-1 1 0 0,-1 1-1 0 0,0-1 1 0 0,1 0-1 0 0,-1 0 1 0 0,0 0-1 0 0,1 0 1 0 0,0 0-38 0 0,2 0 108 0 0,-1-1 0 0 0,1 0 0 0 0,0 0 0 0 0,-1 0 0 0 0,1 0 0 0 0,-1-1 0 0 0,1 0 0 0 0,-1 0 0 0 0,0 0 0 0 0,0 0 0 0 0,1-1 0 0 0,-2 0 0 0 0,1 0 0 0 0,0 0 0 0 0,-1 0 0 0 0,1 0 0 0 0,-1-1-108 0 0,-2 3 44 0 0,-1-1 0 0 0,0 1 0 0 0,0 0 0 0 0,1-1 0 0 0,-1 1 0 0 0,0 0 0 0 0,-1-1 1 0 0,1 1-1 0 0,0 0 0 0 0,0 0 0 0 0,0-1 0 0 0,-1 1 0 0 0,1 0 0 0 0,-1 0 0 0 0,1-1 0 0 0,-1 1 0 0 0,1 0 0 0 0,-1 0 0 0 0,0 0 1 0 0,1 0-1 0 0,-1 0 0 0 0,0 0 0 0 0,0 0 0 0 0,0 0 0 0 0,0 0 0 0 0,0 0 0 0 0,0 0 0 0 0,0 0 0 0 0,0 1 0 0 0,0-1-44 0 0,-35-23-433 0 0,32 21-511 0 0,-13-6 1486 0 0,13 5-4497 0 0,3 1-4465 0 0,1 3-1103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3.8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12683 0 0,'0'0'1067'0'0,"0"0"41"0"0,0 0 31 0 0,0 0 96 0 0,0 0-11 0 0,0 0-117 0 0,0 0-202 0 0,0 0-278 0 0,0 0-308 0 0,0 0-263 0 0,0 0-145 0 0,0 0-42 0 0,15 17 346 0 0,-7-11-61 0 0,0 1 1 0 0,0-1 0 0 0,1-1 0 0 0,0 1 0 0 0,-1-1 0 0 0,2-1 0 0 0,1 1-155 0 0,28 15 464 0 0,-39-19-449 0 0,0-1 1 0 0,1 1-1 0 0,-1-1 0 0 0,0 0 1 0 0,0 1-1 0 0,0-1 1 0 0,0 1-1 0 0,0-1 0 0 0,0 1 1 0 0,1-1-1 0 0,-1 1 0 0 0,0-1 1 0 0,0 1-1 0 0,-1-1 1 0 0,1 1-1 0 0,0-1 0 0 0,0 0 1 0 0,0 1-1 0 0,0-1 0 0 0,0 1 1 0 0,0-1-1 0 0,-1 1 1 0 0,1-1-1 0 0,0 0 0 0 0,0 1 1 0 0,-1-1-1 0 0,1 1 1 0 0,0-1-1 0 0,0 0 0 0 0,-1 1 1 0 0,1-1-1 0 0,-1 0-15 0 0,-12 17 390 0 0,11-15-357 0 0,-43 45 278 0 0,30-32-274 0 0,1 0 0 0 0,0 1 1 0 0,0 1-1 0 0,-7 13-37 0 0,15-14-325 0 0,9-10-3143 0 0,5-4-6367 0 0,-6-2-589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1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12819 0 0,'0'0'1047'0'0,"0"0"-195"0"0,0 0-155 0 0,0 0-7 0 0,0 0 34 0 0,0 0 35 0 0,0 0-47 0 0,0 0-140 0 0,0 0-184 0 0,0 0-100 0 0,0 0-2 0 0,0 0 68 0 0,0 0 78 0 0,3 1 10 0 0,6 2-75 0 0,1 0 1 0 0,-1-1-1 0 0,1-1 1 0 0,0 1-1 0 0,-1-1 1 0 0,1-1-1 0 0,4 0-367 0 0,5-1-4598 0 0,0 0-5061 0 0,-16 1 282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4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14363 0 0,'0'0'1347'0'0,"0"0"-151"0"0,0 0-180 0 0,0 0-125 0 0,0 0-124 0 0,0 0-103 0 0,0 0-104 0 0,0 0-142 0 0,0 0-169 0 0,0 0-130 0 0,0 0-70 0 0,0 0 35 0 0,4 20 478 0 0,2 25 716 0 0,-2 0 0 0 0,-1 6-1278 0 0,-2-21-4570 0 0,-1 0-5077 0 0,0-30-329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8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7386 0 0,'0'0'2756'0'0,"0"0"-275"0"0,0 0-513 0 0,0 0-449 0 0,0 0-439 0 0,0 0-365 0 0,0 0-259 0 0,0 0-148 0 0,0 0-8 0 0,0 0 75 0 0,0 0 101 0 0,0 0 48 0 0,1 5-22 0 0,-1 73 1412 0 0,-1-34-6303 0 0,2-41-6839 0 0,-1-2 4085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5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1 9642 0 0,'0'0'2507'0'0,"0"0"-1209"0"0,0 0-437 0 0,0 0-31 0 0,0 0-6 0 0,0 0-21 0 0,0 0-83 0 0,0 0-140 0 0,0 0-189 0 0,0 0-159 0 0,0 0-75 0 0,0 0 5 0 0,0 0 51 0 0,-2 2 47 0 0,1-2-232 0 0,1 1-1 0 0,0-1 1 0 0,-1 1 0 0 0,1-1-1 0 0,-1 1 1 0 0,1-1 0 0 0,0 1-1 0 0,-1-1 1 0 0,1 1 0 0 0,0 0-1 0 0,-1-1 1 0 0,1 1-1 0 0,0-1 1 0 0,0 1 0 0 0,0 0-1 0 0,0-1 1 0 0,0 1 0 0 0,-1 0-1 0 0,1-1 1 0 0,0 1 0 0 0,0 0-1 0 0,1-1 1 0 0,-1 1-1 0 0,0-1 1 0 0,0 1 0 0 0,0 0-1 0 0,0-1 1 0 0,0 1 0 0 0,1-1-1 0 0,-1 1 1 0 0,0 0 0 0 0,1-1-1 0 0,-1 1 1 0 0,0-1-1 0 0,1 1 1 0 0,-1 0-28 0 0,27 18 1226 0 0,-16-13-888 0 0,1 0 0 0 0,0-1 0 0 0,1-1 0 0 0,-1 0 0 0 0,7 1-338 0 0,-2 0 225 0 0,-16-5-218 0 0,0 0 1 0 0,-1 0-1 0 0,1 0 1 0 0,-1 1 0 0 0,1-1-1 0 0,-1 0 1 0 0,0 0-1 0 0,1 0 1 0 0,-1 1-1 0 0,1-1 1 0 0,-1 0 0 0 0,1 1-1 0 0,-1-1 1 0 0,0 0-1 0 0,1 1 1 0 0,-1-1-1 0 0,1 1 1 0 0,-1-1 0 0 0,0 1-1 0 0,0-1 1 0 0,1 0-1 0 0,-1 1 1 0 0,0-1-1 0 0,0 1 1 0 0,0-1 0 0 0,1 1-1 0 0,-1-1 1 0 0,0 1-1 0 0,0 0 1 0 0,0-1-1 0 0,0 1-7 0 0,-7 17 421 0 0,-20 15 226 0 0,26-32-641 0 0,-23 25 91 0 0,0 1-1 0 0,2 2 1 0 0,-9 16-97 0 0,13-15-4510 0 0,1 1-4670 0 0,16-28-1544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5.5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9850 0 0,'0'0'1059'0'0,"0"0"-23"0"0,0 0 152 0 0,0 0 218 0 0,0 0 100 0 0,0 0-47 0 0,0 0-199 0 0,0 0-274 0 0,0 0-274 0 0,0 0-226 0 0,0 0-160 0 0,0 0-145 0 0,0 0-90 0 0,-6 1-67 0 0,-21 1-61 0 0,58 8 1107 0 0,46-4 259 0 0,1-3-1 0 0,21-5-1328 0 0,-4 1 213 0 0,100-7 59 0 0,-14 0-497 0 0,-186 9-293 0 0,0 1 0 0 0,0-1 0 0 0,0 0 0 0 0,0 1-1 0 0,0 0 1 0 0,0 0 0 0 0,-3 3 518 0 0,-11 4-4917 0 0,8-5-1398 0 0,4-1-4282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4:48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105 173 1136 0 0,'0'0'1850'0'0,"0"0"-935"0"0,0 0-220 0 0,0 0 294 0 0,0 0 379 0 0,0 0 182 0 0,0 0-79 0 0,0 0-196 0 0,0 0-193 0 0,0 0-145 0 0,0 0-102 0 0,0 0-104 0 0,0 0-58 0 0,3 0-9 0 0,-3 0-525 0 0,1 0 0 0 0,-1 1 0 0 0,1-1 0 0 0,-1 0 0 0 0,1 0 0 0 0,-1 0 0 0 0,1 0-1 0 0,-1 0 1 0 0,1 0 0 0 0,0 0 0 0 0,-1-1 0 0 0,1 1 0 0 0,-1 0 0 0 0,1 0-1 0 0,-1 0 1 0 0,1-1 0 0 0,-1 1 0 0 0,1 0 0 0 0,-1 0 0 0 0,1-1 0 0 0,-1 1 0 0 0,0 0-1 0 0,1-1 1 0 0,-1 1 0 0 0,1 0 0 0 0,-1-1 0 0 0,0 1 0 0 0,1-1 0 0 0,-1 1-1 0 0,0-1 1 0 0,0 1 0 0 0,1-1 0 0 0,-1 1 0 0 0,0-1 0 0 0,0 1 0 0 0,0-1 0 0 0,0 1-1 0 0,1-1 1 0 0,-1 1 0 0 0,0-1 0 0 0,0 1 0 0 0,0-1 0 0 0,0 0 0 0 0,0 1-1 0 0,0-1 1 0 0,-1 1 0 0 0,1-1 0 0 0,0 1 0 0 0,0-1 0 0 0,0 1 0 0 0,0-1-139 0 0,-9-13-144 0 0,7 12 165 0 0,1 1-1 0 0,-1-1 1 0 0,0 1 0 0 0,0 0-1 0 0,1-1 1 0 0,-1 1-1 0 0,0 0 1 0 0,0 0-1 0 0,0 0 1 0 0,0 0-1 0 0,0 1 1 0 0,0-1 0 0 0,-1 1-1 0 0,1-1 1 0 0,0 1-1 0 0,0 0 1 0 0,0-1-1 0 0,-1 1 1 0 0,1 0 0 0 0,0 1-1 0 0,0-1 1 0 0,0 0-1 0 0,-1 1 1 0 0,1-1-1 0 0,0 1 1 0 0,0-1 0 0 0,0 1-1 0 0,0 0 1 0 0,0 0-1 0 0,0 0 1 0 0,0 0-1 0 0,0 1 1 0 0,0-1-1 0 0,1 0 1 0 0,-1 1 0 0 0,1-1-1 0 0,-1 1-20 0 0,-2 2 15 0 0,1-1 0 0 0,-1 1 0 0 0,1-1-1 0 0,0 1 1 0 0,0 0 0 0 0,1 0 0 0 0,-1 1 0 0 0,1-1-1 0 0,0 0 1 0 0,0 1 0 0 0,1-1 0 0 0,-1 1-1 0 0,1 0 1 0 0,0 0 0 0 0,0-1 0 0 0,0 5-15 0 0,1-7 15 0 0,0 0 0 0 0,-1 0 0 0 0,1 0 0 0 0,0-1 0 0 0,0 1 0 0 0,0 0 0 0 0,0 0 0 0 0,1 0 0 0 0,-1 0 0 0 0,0 0 0 0 0,1 0 0 0 0,0-1 0 0 0,-1 1 0 0 0,1 0-1 0 0,0 0 1 0 0,0-1 0 0 0,0 1 0 0 0,0 0 0 0 0,0-1 0 0 0,0 1 0 0 0,0-1 0 0 0,1 0 0 0 0,-1 1 0 0 0,0-1 0 0 0,1 0 0 0 0,-1 0 0 0 0,1 0 0 0 0,-1 0 0 0 0,1 0 0 0 0,0 0 0 0 0,0 0 0 0 0,-1 0 0 0 0,1-1 0 0 0,0 1 0 0 0,0-1 0 0 0,0 1 0 0 0,-1-1 0 0 0,1 0 0 0 0,0 0 0 0 0,0 1 0 0 0,0-1 0 0 0,0-1 0 0 0,0 1 0 0 0,0 0 0 0 0,0 0 0 0 0,-1-1 0 0 0,1 1 0 0 0,0-1 0 0 0,0 0 0 0 0,0 1 0 0 0,-1-1 0 0 0,2-1-15 0 0,6-4 33 0 0,-1 0 0 0 0,1-1 0 0 0,-2-1 0 0 0,1 1 0 0 0,-1-1 0 0 0,0 0 0 0 0,-1-1 0 0 0,1 1 0 0 0,-2-1 1 0 0,1-1-1 0 0,-2 1 0 0 0,1-1 0 0 0,-1 0 0 0 0,0 0 0 0 0,-1 0 0 0 0,0 0 0 0 0,-1-1 0 0 0,0 1 0 0 0,-1-1 0 0 0,0 0 0 0 0,-1 1 1 0 0,0-1-1 0 0,0 0 0 0 0,-1 1 0 0 0,-1-1 0 0 0,0-4-33 0 0,2 16 6 0 0,-1-1-1 0 0,1 0 1 0 0,0 1 0 0 0,0-1-1 0 0,0 0 1 0 0,-1 0 0 0 0,1 1-1 0 0,0-1 1 0 0,0 0 0 0 0,0 1 0 0 0,-1-1-1 0 0,1 0 1 0 0,0 0 0 0 0,-1 0-1 0 0,1 1 1 0 0,0-1 0 0 0,0 0 0 0 0,-1 0-1 0 0,1 0 1 0 0,0 0 0 0 0,-1 0-1 0 0,1 0 1 0 0,0 1 0 0 0,-1-1 0 0 0,1 0-1 0 0,0 0 1 0 0,-1 0 0 0 0,1 0-1 0 0,0 0 1 0 0,-1 0 0 0 0,1 0-1 0 0,-1 0 1 0 0,1-1 0 0 0,0 1 0 0 0,-1 0-1 0 0,1 0 1 0 0,0 0 0 0 0,0 0-1 0 0,-1 0 1 0 0,1 0-6 0 0,-9 40-12 0 0,5 165 352 0 0,4-204-637 0 0,0-1-236 0 0,0 0-336 0 0,5-5-7687 0 0,-3 2 1511 0 0,1 1-1958 0 0</inkml:trace>
  <inkml:trace contextRef="#ctx0" brushRef="#br0" timeOffset="430.857">203 188 10618 0 0,'0'0'486'0'0,"0"0"-105"0"0,0 0 169 0 0,0 0 350 0 0,0 0 339 0 0,0 0 193 0 0,0 0-13 0 0,0 0-152 0 0,0 0-226 0 0,0 0-226 0 0,0 0-197 0 0,0 0-166 0 0,10 0-85 0 0,81-12 961 0 0,-90 12-1295 0 0,1 0 0 0 0,-1 0-1 0 0,1 0 1 0 0,-1-1 0 0 0,1 1 0 0 0,-1-1 0 0 0,0 1 0 0 0,1-1-1 0 0,-1 1 1 0 0,0-1 0 0 0,1 0 0 0 0,-1 0 0 0 0,0 0 0 0 0,0 1 0 0 0,0-1-1 0 0,0 0 1 0 0,0-1 0 0 0,0 1 0 0 0,0 0 0 0 0,0 0 0 0 0,0 0-1 0 0,0 0 1 0 0,-1-1 0 0 0,1 1 0 0 0,0 0 0 0 0,-1-1 0 0 0,1 1-1 0 0,-1 0 1 0 0,0-1 0 0 0,1 1 0 0 0,-1-1 0 0 0,0 1 0 0 0,0-1 0 0 0,0 1-1 0 0,0-1 1 0 0,0 1 0 0 0,0-1 0 0 0,0 1 0 0 0,-1 0 0 0 0,1-1-1 0 0,-1 1 1 0 0,1-1 0 0 0,-1 1 0 0 0,1 0 0 0 0,-1-1 0 0 0,1 1 0 0 0,-1 0-1 0 0,0 0 1 0 0,0-1 0 0 0,0 1 0 0 0,0 0 0 0 0,0 0 0 0 0,0 0-1 0 0,0 0 1 0 0,0 0 0 0 0,0 0 0 0 0,-1 1 0 0 0,1-1 0 0 0,0 0-33 0 0,-3 1 7 0 0,0 0 1 0 0,1 0-1 0 0,-1 0 1 0 0,1 1 0 0 0,-1 0-1 0 0,1-1 1 0 0,-1 1-1 0 0,1 1 1 0 0,-1-1 0 0 0,1 0-1 0 0,0 1 1 0 0,0 0-1 0 0,-1-1 1 0 0,1 1 0 0 0,0 1-1 0 0,1-1 1 0 0,-1 0-1 0 0,0 1 1 0 0,1-1 0 0 0,-1 1-1 0 0,1 0 1 0 0,0 0-1 0 0,0 0 1 0 0,0 0-1 0 0,0 0 1 0 0,1 0 0 0 0,-1 0-1 0 0,1 1 1 0 0,0-1-1 0 0,-1 1 1 0 0,2-1 0 0 0,-1 1-1 0 0,0-1 1 0 0,1 1-1 0 0,0-1 1 0 0,-1 2-8 0 0,2-3 33 0 0,-1-1 1 0 0,0 1-1 0 0,0 0 0 0 0,1 0 0 0 0,-1-1 1 0 0,1 1-1 0 0,-1 0 0 0 0,1-1 0 0 0,0 1 1 0 0,0-1-1 0 0,0 1 0 0 0,0-1 0 0 0,0 1 1 0 0,0-1-1 0 0,0 0 0 0 0,0 1 0 0 0,0-1 1 0 0,1 0-1 0 0,-1 0 0 0 0,1 0 1 0 0,-1 0-1 0 0,1 0 0 0 0,-1 0 0 0 0,1 0 1 0 0,-1 0-1 0 0,1-1 0 0 0,0 1 0 0 0,-1-1 1 0 0,1 1-1 0 0,0-1 0 0 0,-1 0 0 0 0,1 0 1 0 0,0 1-1 0 0,0-1 0 0 0,-1 0 0 0 0,3-1-33 0 0,71-5-2432 0 0,-67 5 1272 0 0,7-2-1942 0 0,-5 2-2136 0 0,-8 0 4229 0 0,6 0-10203 0 0</inkml:trace>
  <inkml:trace contextRef="#ctx0" brushRef="#br0" timeOffset="867.026">498 54 9810 0 0,'0'0'1414'0'0,"0"0"206"0"0,0 0 160 0 0,0 0 62 0 0,0 0-97 0 0,0 0-213 0 0,0 0-196 0 0,0 0-210 0 0,0 0-199 0 0,0 0-206 0 0,0 0-217 0 0,0 0-154 0 0,0 0-116 0 0,-3-3-83 0 0,-11-10-26 0 0,-2 37 1582 0 0,-12 132 329 0 0,17-54-1759 0 0,4-87-59 0 0,0-8-2963 0 0,3-7-3961 0 0,2-10-5942 0 0,2 8 5292 0 0</inkml:trace>
  <inkml:trace contextRef="#ctx0" brushRef="#br0" timeOffset="1121.187">415 196 392 0 0,'0'0'2777'0'0,"0"0"-299"0"0,0 0-257 0 0,0 0-152 0 0,0 0-141 0 0,0 0-126 0 0,0 0-166 0 0,0 0-138 0 0,0 0-156 0 0,10-9-173 0 0,31-28-173 0 0,-39 36-905 0 0,-1-1-1 0 0,0 1 1 0 0,1 0-1 0 0,-1 0 1 0 0,1 0-1 0 0,-1 0 1 0 0,1 0-1 0 0,-1 0 1 0 0,1 0-1 0 0,0 0 1 0 0,0 0-1 0 0,-1 1 1 0 0,1-1-1 0 0,0 1 1 0 0,0-1-1 0 0,0 1 0 0 0,-1 0 1 0 0,1 0-1 0 0,0 0 1 0 0,0 0-1 0 0,0 0 1 0 0,0 0-1 0 0,0 0 1 0 0,-1 1-1 0 0,1-1 1 0 0,0 1-1 0 0,0-1 1 0 0,0 1-1 0 0,-1 0 1 0 0,1 0-1 0 0,0-1 1 0 0,-1 1-1 0 0,1 0 1 0 0,-1 1-1 0 0,1-1 1 0 0,-1 0-1 0 0,1 0 0 0 0,-1 1 1 0 0,0-1-1 0 0,0 0 1 0 0,0 1-1 0 0,0-1 1 0 0,0 1-1 0 0,0 0 1 0 0,0-1-1 0 0,0 1 1 0 0,0 0-1 0 0,-1 0 1 0 0,1-1-1 0 0,-1 1 1 0 0,1 0-91 0 0,-2 1-11 0 0,1 0 0 0 0,0-1 0 0 0,-1 1 0 0 0,1 0 1 0 0,-1-1-1 0 0,0 1 0 0 0,0-1 0 0 0,0 1 0 0 0,0-1 1 0 0,-1 0-1 0 0,1 1 0 0 0,0-1 0 0 0,-1 0 0 0 0,0 0 1 0 0,1 0-1 0 0,-1 0 0 0 0,0 0 0 0 0,0-1 0 0 0,0 1 1 0 0,0 0-1 0 0,-1-1 0 0 0,1 0 0 0 0,0 1 0 0 0,-1-1 0 0 0,1 0 1 0 0,-1 0-1 0 0,1 0 0 0 0,-1-1 0 0 0,-1 1 11 0 0,4-4-5868 0 0,0 2 913 0 0,1 0-6398 0 0</inkml:trace>
  <inkml:trace contextRef="#ctx0" brushRef="#br0" timeOffset="1517.079">652 185 10226 0 0,'0'0'2919'0'0,"0"0"-2133"0"0,0 0-557 0 0,0 0 199 0 0,0 0 363 0 0,0 0 344 0 0,0 0 147 0 0,0 0-54 0 0,0 0-233 0 0,0 0-271 0 0,0 0-200 0 0,0 0-177 0 0,7-2-92 0 0,-6 1-199 0 0,3 1 43 0 0,-1 0 0 0 0,1-1 0 0 0,-1 0 0 0 0,1 0 0 0 0,-1 0 0 0 0,0 0 0 0 0,1 0 0 0 0,-1-1 0 0 0,0 1 0 0 0,0-1 0 0 0,0 0 0 0 0,0 0 0 0 0,-1 0 0 0 0,1 0 0 0 0,0 0 0 0 0,-1-1 0 0 0,2-1-99 0 0,-5 2 19 0 0,0 1 0 0 0,0-1 0 0 0,-1 0 0 0 0,1 0 0 0 0,0 1 0 0 0,0-1 1 0 0,-1 0-1 0 0,1 1 0 0 0,-1 0 0 0 0,0-1 0 0 0,1 1 0 0 0,-1 0 0 0 0,0 0 0 0 0,0 0 1 0 0,0 0-1 0 0,0 0 0 0 0,0 0 0 0 0,0 0 0 0 0,0 1 0 0 0,0-1 0 0 0,0 1 0 0 0,0-1 1 0 0,0 1-1 0 0,0 0 0 0 0,0 0 0 0 0,0 0 0 0 0,0 0 0 0 0,0 0 0 0 0,-1 1 0 0 0,1-1 1 0 0,0 1-1 0 0,0-1 0 0 0,0 1 0 0 0,0 0 0 0 0,0-1 0 0 0,0 1 0 0 0,1 0 1 0 0,-1 0-1 0 0,0 1 0 0 0,0-1 0 0 0,0 0-19 0 0,1 0 2 0 0,0-1 1 0 0,-1 1-1 0 0,1 0 0 0 0,0-1 1 0 0,0 1-1 0 0,0 0 1 0 0,-1 0-1 0 0,1 0 1 0 0,0 0-1 0 0,0 0 0 0 0,0 0 1 0 0,0 0-1 0 0,0 0 1 0 0,1 0-1 0 0,-1 0 0 0 0,0 1 1 0 0,0-1-1 0 0,1 0 1 0 0,-1 1-1 0 0,1-1 0 0 0,-1 0 1 0 0,1 1-1 0 0,0-1 1 0 0,-1 0-1 0 0,1 1 0 0 0,0-1 1 0 0,0 1-1 0 0,0-1 1 0 0,0 1-1 0 0,0-1 0 0 0,0 1 1 0 0,1-1-1 0 0,-1 0 1 0 0,0 1-1 0 0,1-1 0 0 0,-1 0 1 0 0,1 1-1 0 0,-1-1 1 0 0,1 0-1 0 0,0 1 0 0 0,0-1 1 0 0,-1 0-1 0 0,1 0 1 0 0,0 0-1 0 0,0 0 0 0 0,0 0 1 0 0,0 0-1 0 0,0 0 1 0 0,0 0-1 0 0,1 0 0 0 0,-1 0 1 0 0,0-1-1 0 0,0 1 1 0 0,1 0-1 0 0,-1-1 1 0 0,0 1-1 0 0,1-1 0 0 0,-1 1 1 0 0,1-1-1 0 0,-1 0 1 0 0,0 0-1 0 0,1 0 0 0 0,-1 1 1 0 0,1-1-1 0 0,-1-1 1 0 0,2 1-3 0 0,46 4-1300 0 0,-28-4-3476 0 0,-5 0-3462 0 0,-10 0-1999 0 0</inkml:trace>
  <inkml:trace contextRef="#ctx0" brushRef="#br0" timeOffset="1962.62">798 113 10498 0 0,'0'0'1981'0'0,"0"0"-396"0"0,0 0-342 0 0,0 0-150 0 0,0 0 1 0 0,0 0 51 0 0,0 0 6 0 0,0 0-86 0 0,0 0-162 0 0,0 0-179 0 0,0 0-156 0 0,0 0-110 0 0,1 7-66 0 0,5 38 255 0 0,-28 18 912 0 0,20-83-614 0 0,4 15-954 0 0,0 1-1 0 0,0-1 1 0 0,1 1-1 0 0,-1-1 0 0 0,1 1 1 0 0,0 0-1 0 0,0 0 1 0 0,1 0-1 0 0,-1 0 1 0 0,1 0-1 0 0,0 1 1 0 0,0 0-1 0 0,0 0 1 0 0,0 0-1 0 0,0 0 1 0 0,1 1-1 0 0,-1-1 0 0 0,1 1 1 0 0,0 0-1 0 0,4-1 10 0 0,-7 5 3 0 0,0 0-1 0 0,0 0 0 0 0,-1 0 1 0 0,1 0-1 0 0,0 0 0 0 0,-1 0 1 0 0,0 0-1 0 0,1 0 0 0 0,-1 1 1 0 0,0-1-1 0 0,0 1 1 0 0,0-1-1 0 0,-1 1 0 0 0,1-1 1 0 0,0 1-1 0 0,-1-1 0 0 0,0 1 1 0 0,0-1-1 0 0,1 1 0 0 0,-1 0 1 0 0,-1-1-1 0 0,1 1 0 0 0,0-1 1 0 0,-1 1-1 0 0,1 0-2 0 0,0 0-17 0 0,0-2-274 0 0,4 25 358 0 0,0-24-4428 0 0,2-4-4298 0 0,-6 1-1374 0 0</inkml:trace>
  <inkml:trace contextRef="#ctx0" brushRef="#br0" timeOffset="3197.991">1061 140 0 0 0,'0'0'870'0'0,"0"0"635"0"0,0 0 165 0 0,0 0-114 0 0,0 0-206 0 0,0 0-169 0 0,0 0-140 0 0,0 0-151 0 0,0 0-79 0 0,0 0-52 0 0,5 0-48 0 0,17-3-27 0 0,-21 0 7750 0 0,-30-7-8417 0 0,26 9 20 0 0,0 1-1 0 0,-1 0 0 0 0,1 0 1 0 0,0 0-1 0 0,0 0 0 0 0,0 1 1 0 0,0 0-1 0 0,0-1 0 0 0,-1 1 1 0 0,1 0-1 0 0,0 0 0 0 0,1 1 1 0 0,-1-1-1 0 0,0 1 0 0 0,0-1 1 0 0,0 1-1 0 0,1 0 0 0 0,-1 0 1 0 0,1 0-1 0 0,0 0 0 0 0,-1 0 1 0 0,1 1-1 0 0,0-1 0 0 0,0 1 1 0 0,1-1-1 0 0,-1 1 0 0 0,0 0 1 0 0,1 0-1 0 0,0 0 0 0 0,0 0 1 0 0,0 0-1 0 0,0 0 0 0 0,0 0 1 0 0,0 0-1 0 0,1 0 0 0 0,-1 0 1 0 0,1 0-1 0 0,0 1 0 0 0,0-1 1 0 0,0 0-1 0 0,1 0-36 0 0,1-1 56 0 0,0 0 1 0 0,1 0-1 0 0,-1 0 0 0 0,1 0 1 0 0,0-1-1 0 0,-1 1 1 0 0,1-1-1 0 0,0 0 0 0 0,0 0 1 0 0,0 0-1 0 0,0 0 1 0 0,0-1-1 0 0,0 1 0 0 0,0-1 1 0 0,0 0-1 0 0,0 0 1 0 0,0 0-1 0 0,0 0 0 0 0,0 0 1 0 0,0 0-1 0 0,0-1 1 0 0,0 0-1 0 0,0 0 0 0 0,0 1 1 0 0,0-2-1 0 0,0 1 1 0 0,0 0-1 0 0,-1-1 0 0 0,1 1 1 0 0,0-1-1 0 0,-1 0 0 0 0,1 1 1 0 0,-1-1-1 0 0,0-1 1 0 0,2 0-57 0 0,3-4 28 0 0,0 1 0 0 0,0-1 0 0 0,0-1 1 0 0,-1 1-1 0 0,0-1 0 0 0,-1 0 0 0 0,0 0 1 0 0,0-1-1 0 0,0 1 0 0 0,-1-1 0 0 0,-1 0 1 0 0,1-1-1 0 0,-1 1 0 0 0,-1 0 0 0 0,0-1 1 0 0,0 1-1 0 0,-1-1 0 0 0,0 0 0 0 0,-1 0 1 0 0,0 1-1 0 0,-1-1 0 0 0,0-1-28 0 0,-23 46 96 0 0,20-25-83 0 0,-1 0 1 0 0,2 1-1 0 0,-1-1 1 0 0,1 1-1 0 0,1-1 0 0 0,0 1 1 0 0,0 0-1 0 0,1 0 0 0 0,0 7-13 0 0,1-15 8 0 0,1 0 0 0 0,-1 0 0 0 0,0 0-1 0 0,1 0 1 0 0,-1 0 0 0 0,1-1 0 0 0,0 1-1 0 0,0 0 1 0 0,0 0 0 0 0,0-1 0 0 0,1 1 0 0 0,-1-1-1 0 0,1 1 1 0 0,0-1 0 0 0,-1 1 0 0 0,1-1 0 0 0,0 0-1 0 0,0 0 1 0 0,0 0 0 0 0,1 0 0 0 0,-1 0-1 0 0,0-1 1 0 0,1 1 0 0 0,-1-1 0 0 0,1 1 0 0 0,0-1-1 0 0,-1 0 1 0 0,1 0 0 0 0,0 0 0 0 0,0 0 0 0 0,0-1-1 0 0,-1 1 1 0 0,1-1 0 0 0,0 0 0 0 0,0 0-1 0 0,0 0 1 0 0,3 0-8 0 0,-3 1 3 0 0,1 0 1 0 0,-1-1-1 0 0,1 0 0 0 0,-1 1 0 0 0,1-1 1 0 0,0-1-1 0 0,-1 1 0 0 0,1 0 0 0 0,-1-1 1 0 0,1 0-1 0 0,-1 0 0 0 0,1 0 0 0 0,-1 0 1 0 0,1 0-1 0 0,-1-1 0 0 0,0 1 0 0 0,0-1 1 0 0,0 0-1 0 0,0 0 0 0 0,0 0 0 0 0,0-1 1 0 0,0 1-1 0 0,-1-1 0 0 0,1 1 0 0 0,-1-1 1 0 0,0 0-1 0 0,0 0 0 0 0,0 0 0 0 0,0 0 1 0 0,0 0-1 0 0,-1-1 0 0 0,1 1 0 0 0,-1 0 1 0 0,0-1-1 0 0,0 1 0 0 0,0-1 0 0 0,-1 1 1 0 0,1-1-1 0 0,-1 1 0 0 0,0-1 0 0 0,0 0 1 0 0,0 1-1 0 0,0-1 0 0 0,0 0 0 0 0,-1 1 1 0 0,0-2-4 0 0,0 4-4 0 0,1 0-1 0 0,-1 0 1 0 0,0 0 0 0 0,1 0 0 0 0,-1 0 0 0 0,0 0 0 0 0,1 1 0 0 0,-1-1 0 0 0,0 0 0 0 0,0 0 0 0 0,0 1 0 0 0,0-1 0 0 0,0 0 0 0 0,0 1 0 0 0,0-1-1 0 0,0 1 1 0 0,0 0 0 0 0,0-1 0 0 0,0 1 0 0 0,0 0 0 0 0,0-1 0 0 0,0 1 0 0 0,-1 0 0 0 0,1 0 0 0 0,0 0 0 0 0,0 0 0 0 0,0 0 0 0 0,0 0 0 0 0,0 1-1 0 0,0-1 1 0 0,-1 0 0 0 0,1 0 0 0 0,0 1 0 0 0,0-1 0 0 0,0 1 0 0 0,0-1 0 0 0,0 1 0 0 0,0-1 0 0 0,0 1 0 0 0,0 0 0 0 0,1-1 0 0 0,-1 1 0 0 0,0 0 0 0 0,0 0-1 0 0,0 0 1 0 0,1 0 0 0 0,-1 0 4 0 0,-28 48-46 0 0,29-47 22 0 0,0 0-1 0 0,0 0 0 0 0,0 0 0 0 0,0 0 1 0 0,1 0-1 0 0,-1 0 0 0 0,1 0 1 0 0,-1 0-1 0 0,1 0 0 0 0,0 0 1 0 0,0 0-1 0 0,0-1 0 0 0,0 1 1 0 0,0 0-1 0 0,0-1 0 0 0,1 1 0 0 0,-1-1 1 0 0,0 1-1 0 0,1-1 0 0 0,-1 0 1 0 0,1 1-1 0 0,0-1 0 0 0,-1 0 1 0 0,1 0-1 0 0,0 0 0 0 0,0 0 1 0 0,-1 0-1 0 0,1-1 25 0 0,18 6-4781 0 0,0-3-6634 0 0,-16-3 3754 0 0</inkml:trace>
  <inkml:trace contextRef="#ctx0" brushRef="#br0" timeOffset="3582.075">1318 135 360 0 0,'0'0'3493'0'0,"0"0"-1395"0"0,0 0-66 0 0,0 0 298 0 0,0 0 104 0 0,0 0-196 0 0,0 0-341 0 0,0 0-372 0 0,0 0-317 0 0,0 0-239 0 0,0 0-204 0 0,10-1-148 0 0,30-3-89 0 0,-39 5-464 0 0,0-1 1 0 0,0 1-1 0 0,0 0 0 0 0,0-1 0 0 0,0 1 1 0 0,0 0-1 0 0,0 0 0 0 0,0 0 1 0 0,0 0-1 0 0,0 0 0 0 0,-1 0 0 0 0,1 0 1 0 0,0 0-1 0 0,-1 0 0 0 0,1 0 0 0 0,-1 0 1 0 0,1 0-1 0 0,-1 0 0 0 0,0 1 0 0 0,1-1 1 0 0,-1 0-1 0 0,0 0 0 0 0,0 0 1 0 0,0 1-1 0 0,0-1 0 0 0,0 0 0 0 0,0 0 1 0 0,0 1-1 0 0,0-1 0 0 0,-1 0 0 0 0,1 0 1 0 0,0 0-1 0 0,-1 0 0 0 0,1 1 0 0 0,-1-1 1 0 0,1 0-1 0 0,-1 0-64 0 0,-30 49 1064 0 0,31-50-964 0 0,0 0 0 0 0,8-18 178 0 0,-4 11-295 0 0,0 0 0 0 0,0 0 0 0 0,1 0 0 0 0,0 0 0 0 0,1 1 0 0 0,0-1 0 0 0,0 1 0 0 0,0 1 1 0 0,0-1-1 0 0,1 1 0 0 0,0 0 0 0 0,1 0 17 0 0,-7 6 10 0 0,0-1 0 0 0,0 0 0 0 0,0 0 0 0 0,-1 0 0 0 0,1 1 0 0 0,0-1 0 0 0,0 0 0 0 0,0 1 0 0 0,0-1 0 0 0,0 0-1 0 0,-1 1 1 0 0,1 0 0 0 0,0-1 0 0 0,0 1 0 0 0,-1-1 0 0 0,1 1 0 0 0,0 0 0 0 0,-1-1 0 0 0,1 1 0 0 0,-1 0 0 0 0,1 0 0 0 0,-1 0 0 0 0,1-1 0 0 0,-1 1 0 0 0,1 0 0 0 0,-1 0 0 0 0,0 0 0 0 0,0 0 0 0 0,1 0 0 0 0,-1 0 0 0 0,0 0 0 0 0,0-1 0 0 0,0 1 0 0 0,0 0-1 0 0,0 0 1 0 0,0 0 0 0 0,0 0 0 0 0,0 0 0 0 0,-1 0 0 0 0,1 0 0 0 0,0 0 0 0 0,0 0 0 0 0,-1 0 0 0 0,1-1 0 0 0,-1 2-10 0 0,2 19-1624 0 0,6-7-4394 0 0,0-11-4909 0 0,-5-2 2837 0 0</inkml:trace>
  <inkml:trace contextRef="#ctx0" brushRef="#br0" timeOffset="4103.167">1576 118 7698 0 0,'0'0'2726'0'0,"0"0"-95"0"0,0 0-136 0 0,0 0-240 0 0,0 0-398 0 0,0 0-458 0 0,0 0-419 0 0,0 0-319 0 0,0 0-225 0 0,0 0-125 0 0,0 0-76 0 0,0 0-45 0 0,-4 1 9 0 0,2 0-141 0 0,-1 0 0 0 0,0 0 0 0 0,0 1 0 0 0,1-1 0 0 0,-1 1 0 0 0,1-1 0 0 0,-1 1 0 0 0,1 0 0 0 0,0 0 0 0 0,-1 0 1 0 0,1 0-1 0 0,0 0 0 0 0,0 1 0 0 0,1-1 0 0 0,-1 1 0 0 0,0-1 0 0 0,1 1 0 0 0,0-1 0 0 0,-1 1 0 0 0,1 0 0 0 0,0 0 0 0 0,0 0 0 0 0,1 0 0 0 0,-1 0 0 0 0,1 0 0 0 0,-1 0 0 0 0,1 0 0 0 0,0 0 0 0 0,0 0 0 0 0,0 0 0 0 0,1 1-58 0 0,4-1 53 0 0,0 0 0 0 0,0 0 0 0 0,1 0 0 0 0,-1-1 0 0 0,1 0-1 0 0,0 0 1 0 0,0 0 0 0 0,0-1 0 0 0,0 0 0 0 0,0 0 0 0 0,0 0 0 0 0,0-1 0 0 0,0 0-1 0 0,0 0 1 0 0,0-1 0 0 0,0 1 0 0 0,0-1 0 0 0,0-1 0 0 0,0 1 0 0 0,2-2-53 0 0,54-24 124 0 0,-60 26-118 0 0,-1 0 0 0 0,1 0 0 0 0,-1 0 0 0 0,0 0 0 0 0,1 0 0 0 0,-1 0 0 0 0,0-1 0 0 0,0 1 0 0 0,0 0 0 0 0,0-1 0 0 0,0 1 0 0 0,0 0 0 0 0,0-1 0 0 0,-1 1 0 0 0,1-1 0 0 0,-1 0 0 0 0,1 1 0 0 0,-1-1 0 0 0,1 1 0 0 0,-1-1 0 0 0,0 0 0 0 0,0 1 0 0 0,1-1 0 0 0,-1 0 0 0 0,0 1 0 0 0,-1-1 0 0 0,1 0 0 0 0,0 1 0 0 0,0-1 0 0 0,-1 0 0 0 0,1 1 0 0 0,-1-1 0 0 0,0 1 0 0 0,1-1 0 0 0,-1 1 0 0 0,0-1 0 0 0,0 1 1 0 0,0-1-1 0 0,0 1-6 0 0,-2 0-2 0 0,1 0 1 0 0,-1 0 0 0 0,0 0 0 0 0,1 0 0 0 0,-1 1 0 0 0,0 0 0 0 0,0-1 0 0 0,1 1 0 0 0,-1 0-1 0 0,0 0 1 0 0,0 1 0 0 0,1-1 0 0 0,-1 0 0 0 0,0 1 0 0 0,1 0 0 0 0,-1-1 0 0 0,0 1 0 0 0,1 0-1 0 0,-1 1 1 0 0,1-1 0 0 0,-1 0 0 0 0,1 1 0 0 0,0-1 0 0 0,0 1 0 0 0,-1 0 0 0 0,1 0 0 0 0,0 0-1 0 0,0 0 1 0 0,1 0 0 0 0,-1 0 0 0 0,0 0 0 0 0,1 1 0 0 0,0-1 0 0 0,-1 0 0 0 0,1 1 0 0 0,0-1-1 0 0,0 1 1 0 0,0 0 0 0 0,0-1 0 0 0,1 1 0 0 0,-1 0 0 0 0,1 0 1 0 0,0-1 21 0 0,0-1 0 0 0,0 0-1 0 0,0 1 1 0 0,0-1 0 0 0,0 0 0 0 0,0 0 0 0 0,1 1 0 0 0,-1-1 0 0 0,1 0 0 0 0,-1 0 0 0 0,1 1-1 0 0,-1-1 1 0 0,1 0 0 0 0,-1 0 0 0 0,1 0 0 0 0,0 0 0 0 0,0 0 0 0 0,0 0 0 0 0,-1 0-1 0 0,1 0 1 0 0,0 0 0 0 0,0 0 0 0 0,0 0 0 0 0,0-1 0 0 0,1 1 0 0 0,-1 0 0 0 0,0-1-1 0 0,0 1 1 0 0,0-1 0 0 0,1 1 0 0 0,-1-1 0 0 0,0 0 0 0 0,0 1 0 0 0,1-1 0 0 0,-1 0 0 0 0,0 0-1 0 0,0 0 1 0 0,1 0 0 0 0,-1 0 0 0 0,0 0 0 0 0,1 0 0 0 0,-1-1 0 0 0,0 1 0 0 0,0 0-1 0 0,1-1 1 0 0,-1 1 0 0 0,1-1-21 0 0,62-20-1736 0 0,-62 19-969 0 0,-1 1-1424 0 0,-1-1-4400 0 0,0 2 7833 0 0,0 0-9732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6.1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0 156 7674 0 0,'0'0'5365'0'0,"0"0"-3395"0"0,0 0-1194 0 0,0 0-246 0 0,0 0-139 0 0,0 0-45 0 0,0 0 76 0 0,0 0 120 0 0,0 0 77 0 0,0 0 29 0 0,0 0-55 0 0,0 0-118 0 0,0 0-92 0 0,6 6-73 0 0,3 5 103 0 0,1-1-1 0 0,1 0 0 0 0,8 6-412 0 0,-14-12 253 0 0,0 0 1 0 0,1-1-1 0 0,-1 0 0 0 0,1 1 1 0 0,0-2-1 0 0,0 1 0 0 0,1-1 1 0 0,-1 0-1 0 0,0 0 1 0 0,7 1-254 0 0,-13-3 40 0 0,1 0 1 0 0,-1 0 0 0 0,0 0 0 0 0,0 0-1 0 0,1 0 1 0 0,-1 0 0 0 0,0 0 0 0 0,0 0-1 0 0,1 0 1 0 0,-1 0 0 0 0,0 0 0 0 0,0 0-1 0 0,0-1 1 0 0,1 1 0 0 0,-1 0 0 0 0,0 0-1 0 0,0 0 1 0 0,1 0 0 0 0,-1 0 0 0 0,0-1-1 0 0,0 1 1 0 0,0 0 0 0 0,0 0 0 0 0,1 0-1 0 0,-1-1 1 0 0,0 1 0 0 0,0 0 0 0 0,0 0-1 0 0,0 0 1 0 0,0-1 0 0 0,1 1 0 0 0,-1 0-1 0 0,0 0 1 0 0,0-1 0 0 0,0 1-41 0 0,0-13 443 0 0,-8-18-620 0 0,7 26 280 0 0,-6-24-109 0 0,2 0 0 0 0,1-1 0 0 0,2 1 0 0 0,0-26 6 0 0,2 55-16 0 0,0 0-27 0 0,3 1 20 0 0,0-1 1 0 0,0 0-1 0 0,0 0 0 0 0,0 0 0 0 0,0 0 1 0 0,-1 0-1 0 0,1 0 0 0 0,2-1 23 0 0,1 0 10 0 0,76-5 165 0 0,22-1-909 0 0,-101 10-2267 0 0,-3 0-3105 0 0,0-1 111 0 0,0-1-4699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13 11650 0 0,'0'0'3002'0'0,"0"0"-1844"0"0,0 0-681 0 0,0 0-62 0 0,0 0 72 0 0,0 0 173 0 0,0 0 152 0 0,0 0 10 0 0,0 0-130 0 0,0 0-172 0 0,0 0-163 0 0,13-2-104 0 0,41-7-69 0 0,-50 8-137 0 0,-1 1 1 0 0,1 0 0 0 0,0-1 0 0 0,0 1-1 0 0,0 1 1 0 0,-1-1 0 0 0,1 1 0 0 0,1-1-48 0 0,-4 1 26 0 0,0-1 1 0 0,0 0 0 0 0,0 1-1 0 0,1-1 1 0 0,-1 1 0 0 0,0-1-1 0 0,0 1 1 0 0,0 0 0 0 0,0-1-1 0 0,0 1 1 0 0,0 0 0 0 0,0 0-1 0 0,0 0 1 0 0,-1 0 0 0 0,1 0-1 0 0,0 0-26 0 0,0 0 31 0 0,-1 0 0 0 0,1 1-1 0 0,-1-1 1 0 0,0 0-1 0 0,1 1 1 0 0,-1-1-1 0 0,0 0 1 0 0,0 1-1 0 0,0-1 1 0 0,0 1 0 0 0,0-1-1 0 0,0 0 1 0 0,-1 1-1 0 0,1-1 1 0 0,0 0-1 0 0,-1 1 1 0 0,1-1-1 0 0,-1 0 1 0 0,1 0 0 0 0,-1 0-1 0 0,1 1 1 0 0,-1-1-1 0 0,0 0 1 0 0,0 0-1 0 0,0 0 1 0 0,0 0-1 0 0,0 0 1 0 0,0 0 0 0 0,-1 1-31 0 0,-22 16 189 0 0,20-15-193 0 0,0 0-1 0 0,0-1 0 0 0,1 1 0 0 0,-1 1 0 0 0,1-1 0 0 0,-1 0 0 0 0,1 1 0 0 0,-3 3 5 0 0,6-6 4 0 0,0-1-1 0 0,0 0 0 0 0,0 0 0 0 0,0 1 0 0 0,0-1 1 0 0,0 0-1 0 0,0 1 0 0 0,-1-1 0 0 0,1 0 0 0 0,0 0 1 0 0,0 1-1 0 0,0-1 0 0 0,0 0 0 0 0,0 1 0 0 0,0-1 1 0 0,0 0-1 0 0,0 1 0 0 0,1-1 0 0 0,-1 0 0 0 0,0 0 1 0 0,0 1-1 0 0,0-1 0 0 0,0 0 0 0 0,0 1 0 0 0,0-1 1 0 0,1 0-1 0 0,-1 0 0 0 0,0 0 0 0 0,0 1 0 0 0,0-1 1 0 0,1 0-1 0 0,-1 0 0 0 0,0 1 0 0 0,0-1 0 0 0,0 0 1 0 0,1 0-1 0 0,-1 0-3 0 0,15 6 297 0 0,16-3 348 0 0,-17-2-1268 0 0,114-1 3213 0 0,-86-4-6718 0 0,-1-3-7252 0 0,-38 6 526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7.0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31 15595 0 0,'0'0'427'0'0,"0"0"-9"0"0,0 0-77 0 0,0 0 4 0 0,0 0 121 0 0,0 0 238 0 0,0 0 240 0 0,0 0 102 0 0,0 0-117 0 0,0 0-254 0 0,0 0-284 0 0,0 0-211 0 0,3-6-110 0 0,13-17-54 0 0,-16 23-13 0 0,0 0-1 0 0,1-1 0 0 0,-1 1 1 0 0,1 0-1 0 0,-1 0 0 0 0,1 0 1 0 0,-1 0-1 0 0,1 0 0 0 0,-1-1 1 0 0,1 1-1 0 0,-1 0 0 0 0,1 0 1 0 0,-1 0-1 0 0,1 1 0 0 0,-1-1 1 0 0,1 0-1 0 0,-1 0 0 0 0,1 0 1 0 0,-1 0-1 0 0,1 0 0 0 0,-1 1 1 0 0,1-1-1 0 0,-1 0 0 0 0,0 0 1 0 0,1 1-1 0 0,-1-1 0 0 0,1 0 1 0 0,-1 0-1 0 0,0 1 0 0 0,1-1 0 0 0,-1 1 1 0 0,0-1-1 0 0,1 0 0 0 0,-1 1 1 0 0,0-1-1 0 0,0 1 0 0 0,1-1-2 0 0,13 18 229 0 0,-14-16-186 0 0,15 20 185 0 0,-2 1 0 0 0,-1 0 0 0 0,-1 1 0 0 0,-1 1 0 0 0,-1 0-1 0 0,-1 0 1 0 0,-1 1 0 0 0,-1-1 0 0 0,0 12-228 0 0,-2-4 145 0 0,-1 1-1 0 0,-2 0 0 0 0,-1-1 1 0 0,-2 1-1 0 0,-1 0 1 0 0,-2-1-1 0 0,-2 6-144 0 0,2-21 138 0 0,0-1 0 0 0,0 0 0 0 0,-2 0 1 0 0,0-1-1 0 0,-1 0 0 0 0,0 0 0 0 0,-2 0 0 0 0,0-1 0 0 0,0-1 1 0 0,-11 11-139 0 0,15-17-186 0 0,9-9 357 0 0,15-12-3200 0 0,-5 3-8483 0 0,-8 7-129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31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34 1520 0 0,'0'0'1331'0'0,"0"0"-206"0"0,0 0 21 0 0,0 0 253 0 0,0 0 272 0 0,0 0 162 0 0,0 0-33 0 0,0 0-146 0 0,0 0-212 0 0,0 0-233 0 0,0 0-169 0 0,6-5-157 0 0,18-18-167 0 0,-18 17-126 0 0,-6 6-119 0 0,0 0-90 0 0,0 0-62 0 0,0 0-63 0 0,0 0-68 0 0,-19 26 73 0 0,-40 54 309 0 0,-24 21-570 0 0,73-86 301 0 0,12-14 328 0 0,5-9-124 0 0,18-24-173 0 0,-19 22-322 0 0,1 1-1 0 0,1 0 1 0 0,-1 1 0 0 0,1-1 0 0 0,6-3-10 0 0,-14 12-12 0 0,1-1-1 0 0,0 0 0 0 0,0 1 1 0 0,0 0-1 0 0,0-1 1 0 0,0 1-1 0 0,0 0 1 0 0,0-1-1 0 0,-1 1 1 0 0,1 0-1 0 0,0 0 1 0 0,0 0-1 0 0,0-1 1 0 0,0 1-1 0 0,0 0 1 0 0,0 1-1 0 0,0-1 1 0 0,0 0-1 0 0,0 0 1 0 0,0 0-1 0 0,0 1 0 0 0,0-1 1 0 0,0 0-1 0 0,0 1 1 0 0,1-1 12 0 0,22 18-39 0 0,-4-3 83 0 0,-4-8 225 0 0,0 0-1 0 0,0-2 1 0 0,1 0-1 0 0,7 1-268 0 0,14 4-1791 0 0,-2 3-6207 0 0,-34-12-2927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23.2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6545 0 0,'0'0'1011'0'0,"0"0"-173"0"0,0 0-267 0 0,0 0-93 0 0,0 0 78 0 0,0 0 99 0 0,0 0-17 0 0,0 0-135 0 0,0 0-217 0 0,0 0-207 0 0,0 0-202 0 0,0 1-4523 0 0,0 1 1165 0 0,0-1-429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0.5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8 0 0 0,'0'0'315'0'0,"0"0"766"0"0,0 0 277 0 0,0 0 65 0 0,0 0 39 0 0,0 0-14 0 0,-3-2 1280 0 0,-2-2 11601 0 0,209 3-13665 0 0,-204 1-645 0 0,0 0 22 0 0,0 0 2 0 0,0 0 6 0 0,0 0 11 0 0,0 0-4 0 0,0 0-5 0 0,0 0 3 0 0,0 0 2 0 0,0 0-2 0 0,0 0-12 0 0,0 0-6 0 0,0 0-14 0 0,0 0-5 0 0,0 0-22 0 0,0 0-17 0 0,0 0-6 0 0,-6 6-4065 0 0,3-2-3809 0 0,3-2 2272 0 0,0 0-2098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16 1920 0 0,'0'0'1825'0'0,"0"0"-116"0"0,0 0 44 0 0,0 0 91 0 0,0 0 9 0 0,0 0 19 0 0,0 0-154 0 0,0 0-326 0 0,0 0-306 0 0,0 0-208 0 0,0 0-149 0 0,0 0-107 0 0,0 0-60 0 0,-1-2-22 0 0,-2-9-28 0 0,2 9-36 0 0,1 2-54 0 0,0 0-68 0 0,0 0-58 0 0,0 0-49 0 0,0 0-28 0 0,0 0-38 0 0,0 0-25 0 0,0 0-36 0 0,0 0-34 0 0,0 0-18 0 0,0 29-142 0 0,7 74-1473 0 0,-8-105-1772 0 0,0 1-744 0 0,0 0-148 0 0,0 0-6015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5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14 0 0 0,'0'0'1510'0'0,"0"0"190"0"0,0 0 103 0 0,0 0 89 0 0,0 0 32 0 0,0 0 35 0 0,0 0-64 0 0,0 0-255 0 0,0 0-314 0 0,0 0-269 0 0,0 0-230 0 0,0 0-153 0 0,0 0-133 0 0,-1-2-128 0 0,0 1-376 0 0,1 0 0 0 0,0 1 0 0 0,-1-1 0 0 0,1 0 0 0 0,-1 1 0 0 0,1-1 0 0 0,-1 0-1 0 0,0 1 1 0 0,1-1 0 0 0,-1 1 0 0 0,1-1 0 0 0,-1 1 0 0 0,0-1 0 0 0,0 1 0 0 0,1 0 0 0 0,-1-1-1 0 0,0 1 1 0 0,0 0 0 0 0,1-1 0 0 0,-1 1 0 0 0,0 0 0 0 0,0 0 0 0 0,1 0 0 0 0,-1 0-1 0 0,0 0 1 0 0,0 0 0 0 0,0 0 0 0 0,0 0 0 0 0,1 0-37 0 0,-3 1 57 0 0,1 0 0 0 0,-1 0 0 0 0,1 0 0 0 0,0 0 0 0 0,0 0 0 0 0,-1 1 0 0 0,1-1 0 0 0,0 1 0 0 0,0 0 0 0 0,1-1 0 0 0,-2 1-57 0 0,-3 5 100 0 0,0 0 0 0 0,1 1 0 0 0,0-1 0 0 0,0 1-1 0 0,0 0 1 0 0,1 0 0 0 0,0 1 0 0 0,1-1 0 0 0,0 1 0 0 0,0-1 0 0 0,1 1 0 0 0,0 0 0 0 0,1 0 0 0 0,0 1 0 0 0,0-1 0 0 0,1 0 0 0 0,0 7-100 0 0,1-12 58 0 0,0 0 1 0 0,0 0-1 0 0,1 0 1 0 0,-1 0 0 0 0,1-1-1 0 0,0 1 1 0 0,0 0-1 0 0,0-1 1 0 0,0 0-1 0 0,1 1 1 0 0,-1-1 0 0 0,1 0-1 0 0,0 0 1 0 0,0-1-1 0 0,0 1 1 0 0,0 0-1 0 0,1-1 1 0 0,-1 0-1 0 0,1 0 1 0 0,-1 0 0 0 0,1 0-1 0 0,0-1 1 0 0,0 1-1 0 0,2 0-58 0 0,4 1-328 0 0,0 0 0 0 0,0-1 0 0 0,0 0 0 0 0,1 0 0 0 0,-1-1 0 0 0,0 0 0 0 0,1-1 0 0 0,-1 0 0 0 0,3-1 328 0 0,10-4-6245 0 0,-14 3-90 0 0,-3 0-2095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11074 0 0,'0'0'927'0'0,"0"0"-280"0"0,0 0-259 0 0,0 0-6 0 0,0 0 187 0 0,0 0 172 0 0,0 0 29 0 0,0 0-118 0 0,0 0-122 0 0,0 0-74 0 0,0 0-39 0 0,0 0-56 0 0,0 0-51 0 0,12 8-31 0 0,35 26-22 0 0,-45-32-203 0 0,1 1 0 0 0,-1-1 0 0 0,0 0 0 0 0,0 1 0 0 0,0-1 0 0 0,0 1 0 0 0,0 0 0 0 0,-1-1 0 0 0,1 1 0 0 0,-1 0 0 0 0,0 0 0 0 0,0 0 0 0 0,0 0 0 0 0,0 0 0 0 0,0 0 0 0 0,0 0 0 0 0,-1 1 0 0 0,0-1 0 0 0,0 0 0 0 0,1 0 0 0 0,-2 2-54 0 0,2 5 186 0 0,-1-1-57 0 0,0 1-1 0 0,-1 0 1 0 0,0 0-1 0 0,0 0 1 0 0,-1 0-1 0 0,0-1 1 0 0,-1 1-1 0 0,-2 5-128 0 0,2-7 39 0 0,0-2 0 0 0,0 1 0 0 0,0 0 0 0 0,-1 0-1 0 0,0-1 1 0 0,-1 0 0 0 0,1 0 0 0 0,-1 0 0 0 0,0-1-1 0 0,-1 1 1 0 0,-3 2-39 0 0,9-8-20 0 0,-1 1 1 0 0,1-1-1 0 0,0 0 0 0 0,0 0 0 0 0,0 0 0 0 0,0 0 0 0 0,0 0 0 0 0,0 0 1 0 0,0 1-1 0 0,0-1 0 0 0,-1 0 0 0 0,1 0 0 0 0,0 0 0 0 0,0 0 0 0 0,0 0 0 0 0,0 0 1 0 0,0 0-1 0 0,-1 0 0 0 0,1 0 0 0 0,0 0 0 0 0,0 0 0 0 0,0 0 0 0 0,0 0 1 0 0,-1 0-1 0 0,1 0 0 0 0,0 0 0 0 0,0 0 0 0 0,0 0 0 0 0,0 0 0 0 0,0 0 1 0 0,-1 0-1 0 0,1 0 0 0 0,0 0 0 0 0,0 0 0 0 0,0 0 0 0 0,0 0 0 0 0,-1 0 1 0 0,1 0-1 0 0,0 0 0 0 0,0 0 0 0 0,0 0 0 0 0,0 0 0 0 0,0-1 0 0 0,0 1 20 0 0,-1-7-5353 0 0,1 3 1081 0 0,0 1-4604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2.5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53 3081 0 0,'0'0'1197'0'0,"0"0"22"0"0,0 0 12 0 0,0 0 48 0 0,0 0 119 0 0,0 0 131 0 0,0 0 28 0 0,0 0-105 0 0,0 0-230 0 0,0 0-229 0 0,0 0-177 0 0,0 0-129 0 0,-1-8-87 0 0,-1-22-52 0 0,2 29-499 0 0,0 1 0 0 0,0-1 1 0 0,0 0-1 0 0,0 1 0 0 0,-1-1 0 0 0,1 0 0 0 0,0 1 0 0 0,0-1 0 0 0,-1 0 0 0 0,1 1 0 0 0,0-1 0 0 0,-1 1 0 0 0,1-1 0 0 0,-1 1 0 0 0,1-1 0 0 0,-1 1 0 0 0,1-1 0 0 0,-1 1 0 0 0,1-1 0 0 0,-1 1 1 0 0,1 0-1 0 0,-1-1 0 0 0,0 1 0 0 0,1 0 0 0 0,-1-1 0 0 0,0 1 0 0 0,1 0 0 0 0,-1 0 0 0 0,0 0 0 0 0,1-1 0 0 0,-1 1 0 0 0,0 0 0 0 0,1 0 0 0 0,-1 0 0 0 0,0 0 0 0 0,1 0 0 0 0,-1 1 1 0 0,0-1-1 0 0,0 0-49 0 0,-22 6-60 0 0,21-4 67 0 0,-1-1 0 0 0,1 0 0 0 0,-1 1 0 0 0,1 0 0 0 0,-1-1 0 0 0,1 1 0 0 0,0 0 0 0 0,0 0 0 0 0,0 1 0 0 0,0-1 0 0 0,0 0 0 0 0,1 1 0 0 0,-1-1 0 0 0,0 1 0 0 0,1-1 0 0 0,0 1 0 0 0,0 0 0 0 0,0 0 0 0 0,0-1 0 0 0,0 1 0 0 0,1 0 0 0 0,-1 0 0 0 0,1 0 0 0 0,-1 0 0 0 0,1 0 0 0 0,0 0 0 0 0,0 0 0 0 0,1 0-7 0 0,1 12 130 0 0,0 0-1 0 0,1-1 1 0 0,1 1 0 0 0,0-1 0 0 0,3 5-130 0 0,5 23 226 0 0,-8-25-167 0 0,-1-11-20 0 0,-2 1 1 0 0,1 0 0 0 0,-1 0-1 0 0,0 0 1 0 0,-1 0-1 0 0,0 0 1 0 0,0 2-40 0 0,0-8 45 0 0,-1 1 0 0 0,1-1-1 0 0,-1 0 1 0 0,1 0 0 0 0,-1 0 0 0 0,0 0 0 0 0,1 0-1 0 0,-1 0 1 0 0,0 0 0 0 0,0-1 0 0 0,0 1 0 0 0,0 0-1 0 0,0 0 1 0 0,0-1 0 0 0,0 1 0 0 0,0 0 0 0 0,0-1-1 0 0,0 1 1 0 0,0-1 0 0 0,0 1 0 0 0,0-1 0 0 0,-1 0-1 0 0,1 1 1 0 0,0-1 0 0 0,0 0 0 0 0,0 0 0 0 0,-1 0-1 0 0,1 0 1 0 0,0 0 0 0 0,-1 0-45 0 0,-2 0 36 0 0,1 0 1 0 0,-1 0-1 0 0,1 0 1 0 0,-1-1-1 0 0,1 1 1 0 0,-1-1-1 0 0,1 0 1 0 0,-1 0-1 0 0,-2-1-36 0 0,3 0-95 0 0,0 0 0 0 0,0 0-1 0 0,1 0 1 0 0,-1 0 0 0 0,1 0 0 0 0,0-1-1 0 0,-1 1 1 0 0,1-1 0 0 0,0 0-1 0 0,0 0 1 0 0,0 0 95 0 0,-4-9-4364 0 0,0-1-5626 0 0,6 10 1650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4:43.6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34 0 0 0,'0'0'994'0'0,"0"0"713"0"0,0 0 180 0 0,0 0-60 0 0,0 0-78 0 0,0 0-118 0 0,0 0-142 0 0,0 0-170 0 0,0 0-131 0 0,0 0-49 0 0,1-5-51 0 0,2-24 957 0 0,-7 51 6734 0 0,-10 16-8851 0 0,6-20 685 0 0,-32 115-138 0 0,40-131-468 0 0,0 0-1 0 0,0 0 1 0 0,0 0 0 0 0,0 0 0 0 0,1 0-1 0 0,-1 0 1 0 0,1-1 0 0 0,-1 1 0 0 0,1 0-1 0 0,0 0 1 0 0,-1-1 0 0 0,1 1-1 0 0,0 0 1 0 0,0-1 0 0 0,0 1 0 0 0,0-1-1 0 0,1 1 1 0 0,-1-1 0 0 0,0 1 0 0 0,1-1-1 0 0,-1 0 1 0 0,1 0 0 0 0,-1 0 0 0 0,1 0-1 0 0,-1 0 1 0 0,1 0 0 0 0,0 0 0 0 0,0 0-1 0 0,-1-1 1 0 0,1 1 0 0 0,0-1-1 0 0,0 1 1 0 0,0-1 0 0 0,0 0 0 0 0,-1 1-1 0 0,1-1 1 0 0,0 0 0 0 0,0 0 0 0 0,0-1-1 0 0,1 1-6 0 0,79-13 162 0 0,-41-8-87 0 0,-27 7-4879 0 0,-10 10-433 0 0,0 1-5723 0 0,-2 2 3597 0 0</inkml:trace>
  <inkml:trace contextRef="#ctx0" brushRef="#br0" timeOffset="351.103">237 148 6945 0 0,'0'0'2293'0'0,"0"0"-238"0"0,0 0-169 0 0,0 0-38 0 0,0 0-46 0 0,0 0-100 0 0,0 0-187 0 0,0 0-232 0 0,0 0-254 0 0,0 0-234 0 0,0 0-212 0 0,0 0-174 0 0,0-3-125 0 0,-26 86 2462 0 0,34-58-2350 0 0,4-24-2872 0 0,0-6-3912 0 0,1-4-5863 0 0,-10 7 5795 0 0</inkml:trace>
  <inkml:trace contextRef="#ctx0" brushRef="#br0" timeOffset="604.064">300 65 7434 0 0,'0'0'4977'0'0,"0"0"-3529"0"0,0 0-128 0 0,0 0-47 0 0,0 0-73 0 0,0 0-120 0 0,0 0-176 0 0,0 0-264 0 0,0 0-200 0 0,0 0-280 0 0,0 0-392 0 0,0 0-256 0 0,0 0-256 0 0,0 0-352 0 0,-24-11-873 0 0,27 13-2511 0 0,0-1-6747 0 0</inkml:trace>
  <inkml:trace contextRef="#ctx0" brushRef="#br0" timeOffset="1449.259">367 154 2369 0 0,'0'0'2248'0'0,"0"0"-152"0"0,0 0-7 0 0,0 0-6 0 0,0 0-72 0 0,0 0-115 0 0,0 0-174 0 0,0 0-256 0 0,0 0-219 0 0,0 0-228 0 0,0 0-174 0 0,0 0-85 0 0,0-3-88 0 0,-2-19 1484 0 0,-6 59-49 0 0,-1 51-402 0 0,9-93-1713 0 0,0 1-1 0 0,0-1 0 0 0,1 1 1 0 0,-1 0-1 0 0,1-1 1 0 0,0 1-1 0 0,0 0 0 0 0,1 0 1 0 0,-1 0-1 0 0,1 0 0 0 0,0 0 1 0 0,0 0-1 0 0,0 0 0 0 0,0 1 1 0 0,1-1-1 0 0,0 1 0 0 0,0-1 1 0 0,0 1-1 0 0,0 0 0 0 0,0 0 1 0 0,0 0-1 0 0,1 1 0 0 0,-1-1 1 0 0,1 1-1 0 0,0 0 1 0 0,0 0-1 0 0,0 0 0 0 0,0 0 1 0 0,0 1-1 0 0,0 0 0 0 0,0 0 1 0 0,1 0-1 0 0,-1 0 0 0 0,0 0 1 0 0,3 1 8 0 0,-6 0 0 0 0,1-1 0 0 0,-1 1 0 0 0,1 0 1 0 0,0 0-1 0 0,-1 0 0 0 0,1 0 0 0 0,-1 0 1 0 0,1 0-1 0 0,0 1 0 0 0,-1-1 0 0 0,1 0 0 0 0,-1 1 1 0 0,1-1-1 0 0,-1 1 0 0 0,1 0 0 0 0,-1-1 1 0 0,1 1-1 0 0,-1 0 0 0 0,0 0 0 0 0,1 0 0 0 0,-1 0 1 0 0,0 0-1 0 0,0 0 0 0 0,0 0 0 0 0,0 1 1 0 0,0-1-1 0 0,0 0 0 0 0,0 1 0 0 0,0-1 0 0 0,0 0 1 0 0,-1 1-1 0 0,1-1 0 0 0,-1 1 0 0 0,1-1 1 0 0,-1 1-1 0 0,1 0 0 0 0,-1-1 0 0 0,0 1 1 0 0,0-1-1 0 0,0 1 0 0 0,0 0 0 0 0,0-1 0 0 0,0 1 1 0 0,0 0-1 0 0,0-1 0 0 0,-1 1 0 0 0,1-1 1 0 0,0 1-1 0 0,-1-1 0 0 0,0 1 0 0 0,1-1 0 0 0,-1 1 1 0 0,0 0-1 0 0,-15 65 140 0 0,16-67-122 0 0,0 0-16 0 0,0 0 0 0 0,0 0-12 0 0,0 0-21 0 0,0 0 4 0 0,0 0-31 0 0,0 0-68 0 0,0-4-3091 0 0,0 0-574 0 0,1 2-4585 0 0,0-1-3431 0 0</inkml:trace>
  <inkml:trace contextRef="#ctx0" brushRef="#br0" timeOffset="2059.932">569 210 13923 0 0,'0'0'399'0'0,"0"0"-123"0"0,0 0 41 0 0,0 0 159 0 0,0 0 138 0 0,0 0 141 0 0,0 0 103 0 0,0 0 16 0 0,0 0-22 0 0,0 0-114 0 0,0 0-180 0 0,0 0-131 0 0,0 0-91 0 0,5 2-20 0 0,63 3 1780 0 0,-66-5-2040 0 0,0 0 0 0 0,0-1 0 0 0,0 1 0 0 0,0 0-1 0 0,0-1 1 0 0,0 1 0 0 0,0-1 0 0 0,0 0 0 0 0,-1 1 0 0 0,1-1-1 0 0,0 0 1 0 0,0 0 0 0 0,0 0 0 0 0,-1 0 0 0 0,1-1 0 0 0,0 1-1 0 0,-1 0 1 0 0,1-1 0 0 0,-1 1 0 0 0,0-1 0 0 0,1 1 0 0 0,-1-1-1 0 0,0 0 1 0 0,0 0 0 0 0,0 1 0 0 0,0-1 0 0 0,-1 0 0 0 0,1 0-1 0 0,0 0 1 0 0,-1 0 0 0 0,1 0 0 0 0,-1 0 0 0 0,0 0 0 0 0,1 0-1 0 0,-1-1-55 0 0,0 2-3 0 0,0-1 0 0 0,0 1 0 0 0,0 0 0 0 0,0 0 0 0 0,0 0 0 0 0,0 0 0 0 0,-1-1 0 0 0,1 1 0 0 0,0 0 0 0 0,-1 0 0 0 0,1 0 0 0 0,0 0 0 0 0,-1 0 0 0 0,0 0 0 0 0,1 0 0 0 0,-1 0 0 0 0,1 0 0 0 0,-1 0 0 0 0,0 0 0 0 0,0 0 0 0 0,0 0 0 0 0,1 1 0 0 0,-1-1 0 0 0,0 0 0 0 0,0 1 0 0 0,0-1 0 0 0,0 0 0 0 0,0 1 0 0 0,0-1 0 0 0,-1 1 0 0 0,1-1 0 0 0,0 1 0 0 0,0 0 0 0 0,0 0 0 0 0,0-1 0 0 0,0 1 0 0 0,-1 0 0 0 0,1 0 0 0 0,0 0 0 0 0,0 0 0 0 0,0 0 0 0 0,0 1 0 0 0,-1-1 0 0 0,1 0 0 0 0,0 0 0 0 0,0 1 0 0 0,0-1 0 0 0,0 1 0 0 0,0-1 0 0 0,0 1 0 0 0,0-1 0 0 0,-1 2 3 0 0,-55 30 50 0 0,55-31-23 0 0,0 0 1 0 0,1-1-1 0 0,-1 1 1 0 0,0 0-1 0 0,1 1 1 0 0,-1-1-1 0 0,1 0 1 0 0,-1 0-1 0 0,1 1 1 0 0,-1-1-1 0 0,1 1 0 0 0,0-1 1 0 0,0 1-1 0 0,0-1 1 0 0,0 1-1 0 0,0 0 1 0 0,0 0-1 0 0,0-1 1 0 0,0 1-1 0 0,1 0 1 0 0,-1 0-1 0 0,1 0 1 0 0,0 0-1 0 0,-1 0 1 0 0,1 0-1 0 0,0 0 1 0 0,0 0-1 0 0,0 0 1 0 0,0 0-1 0 0,0 0 0 0 0,1 0 1 0 0,-1 0-1 0 0,1-1 1 0 0,-1 1-1 0 0,1 0 1 0 0,0 0-1 0 0,-1 0 1 0 0,1 0-1 0 0,0-1 1 0 0,0 1-1 0 0,0 0 1 0 0,1-1-1 0 0,-1 1 1 0 0,0-1-1 0 0,1 1 1 0 0,-1-1-1 0 0,0 0 0 0 0,1 0 1 0 0,0 1-1 0 0,-1-1 1 0 0,1 0-1 0 0,0 0 1 0 0,0-1-1 0 0,-1 1 1 0 0,1 0-1 0 0,0-1 1 0 0,0 1-1 0 0,0-1 1 0 0,0 1-1 0 0,0-1-27 0 0,86-2-510 0 0,-59-4-5473 0 0,-3-5-8350 0 0,-21 9 7848 0 0</inkml:trace>
  <inkml:trace contextRef="#ctx0" brushRef="#br0" timeOffset="3066.925">854 171 5177 0 0,'0'0'1881'0'0,"0"0"-177"0"0,0 0 27 0 0,0 0 56 0 0,0 0-17 0 0,0 0-109 0 0,0 0-206 0 0,0 0-254 0 0,0 0-224 0 0,0 0-178 0 0,0 0-158 0 0,0 0-91 0 0,-1-5-83 0 0,-3-14-70 0 0,-38 16 1014 0 0,39 5-1362 0 0,-1-1 0 0 0,0 1 0 0 0,1 0 0 0 0,-1-1 0 0 0,1 2 0 0 0,-1-1 0 0 0,1 0 0 0 0,0 1 0 0 0,0-1 0 0 0,0 1 0 0 0,1 0 0 0 0,-1 0 0 0 0,0 0 0 0 0,1 0 0 0 0,0 1 0 0 0,0-1 0 0 0,0 0 0 0 0,0 1 0 0 0,0 0 0 0 0,1-1 0 0 0,0 1 0 0 0,0 0 0 0 0,0 0 0 0 0,0 0 0 0 0,0 0 0 0 0,1 0 0 0 0,0 3-49 0 0,1-5 41 0 0,1-1 0 0 0,0 1-1 0 0,0-1 1 0 0,-1 1 0 0 0,1-1 0 0 0,1 0 0 0 0,-1 0 0 0 0,0 0-1 0 0,0 0 1 0 0,0 0 0 0 0,0 0 0 0 0,1 0 0 0 0,-1-1-1 0 0,0 1 1 0 0,1-1 0 0 0,-1 0 0 0 0,0 0 0 0 0,1 0 0 0 0,-1 0-1 0 0,1 0 1 0 0,-1 0 0 0 0,0-1 0 0 0,1 1 0 0 0,-1-1-1 0 0,0 1 1 0 0,0-1 0 0 0,1 0 0 0 0,-1 0 0 0 0,0 0 0 0 0,0 0-1 0 0,0 0 1 0 0,0-1 0 0 0,1 0-41 0 0,-1 1 17 0 0,0 0 0 0 0,0-1 0 0 0,0 1 0 0 0,0 0 0 0 0,0-1 0 0 0,0 1 0 0 0,-1-1 0 0 0,1 1 0 0 0,-1-1 0 0 0,1 0 0 0 0,-1 0 0 0 0,1 0 0 0 0,-1 0 0 0 0,0 0 0 0 0,0 0 0 0 0,0 0 0 0 0,0 0-1 0 0,0 0 1 0 0,-1-1 0 0 0,1 1 0 0 0,-1 0 0 0 0,1-1 0 0 0,-1 1 0 0 0,0 0 0 0 0,0-1 0 0 0,0 1 0 0 0,0 0 0 0 0,0-1 0 0 0,-1 1 0 0 0,1 0 0 0 0,-1 0 0 0 0,1-1 0 0 0,-2 0-17 0 0,-20 32-157 0 0,21-27 168 0 0,1 0 1 0 0,-1-1-1 0 0,1 1 1 0 0,0 0-1 0 0,-1-1 0 0 0,1 1 1 0 0,0 0-1 0 0,0 0 1 0 0,0-1-1 0 0,0 1 1 0 0,0 0-1 0 0,1 0 1 0 0,-1-1-1 0 0,1 1 1 0 0,-1 0-1 0 0,1-1 0 0 0,-1 1 1 0 0,1-1-1 0 0,0 1 1 0 0,0-1-1 0 0,0 1 1 0 0,0-1-1 0 0,0 1 1 0 0,0-1-1 0 0,0 0 1 0 0,0 1-1 0 0,1-1 1 0 0,-1 0-1 0 0,0 0 0 0 0,1 0 1 0 0,-1 0-1 0 0,1 0 1 0 0,-1 0-1 0 0,1-1 1 0 0,-1 1-1 0 0,1 0 1 0 0,0-1-1 0 0,-1 1 1 0 0,1-1-1 0 0,0 0 1 0 0,0 1-1 0 0,-1-1 0 0 0,1 0 1 0 0,0 0-1 0 0,0 0 1 0 0,-1 0-1 0 0,1-1 1 0 0,0 1-1 0 0,-1 0 1 0 0,1-1-1 0 0,0 1 1 0 0,-1-1-1 0 0,1 1 0 0 0,1-2-10 0 0,0 2 7 0 0,0-1 1 0 0,0 0 0 0 0,0 0 0 0 0,0-1 0 0 0,-1 1-1 0 0,1-1 1 0 0,0 1 0 0 0,-1-1 0 0 0,1 0 0 0 0,0 0-1 0 0,-1 0 1 0 0,0 0 0 0 0,0-1 0 0 0,0 1 0 0 0,0-1-1 0 0,0 1 1 0 0,0-1 0 0 0,0 0 0 0 0,-1 1 0 0 0,1-1-1 0 0,-1 0 1 0 0,0 0 0 0 0,0 0 0 0 0,0 0 0 0 0,0 0 0 0 0,-1 0-1 0 0,1 0 1 0 0,-1-1 0 0 0,0 1 0 0 0,0 0 0 0 0,0 0-1 0 0,0 0 1 0 0,0 0 0 0 0,-1-1 0 0 0,0 1 0 0 0,1 0-1 0 0,-1 0 1 0 0,0 0-9 0 0,0 3-7 0 0,0 0-1 0 0,1 0 1 0 0,-1 0 0 0 0,0 0-1 0 0,0 0 1 0 0,1 0-1 0 0,-1 1 1 0 0,0-1 0 0 0,1 0-1 0 0,-1 0 1 0 0,0 1-1 0 0,0-1 1 0 0,1 0-1 0 0,-1 1 1 0 0,1-1 0 0 0,-1 0-1 0 0,0 1 1 0 0,1-1-1 0 0,-1 1 1 0 0,1-1 0 0 0,-1 1-1 0 0,1-1 1 0 0,-1 1-1 0 0,1 0 1 0 0,0-1 0 0 0,-1 1-1 0 0,1 0 1 0 0,0-1-1 0 0,-1 1 1 0 0,1 0-1 0 0,0-1 1 0 0,0 1 0 0 0,0 0-1 0 0,-1-1 1 0 0,1 1-1 0 0,0 0 1 0 0,0 0 0 0 0,0-1-1 0 0,0 1 1 0 0,0 0-1 0 0,0 0 1 0 0,1-1 0 0 0,-1 1-1 0 0,0 0 1 0 0,0-1-1 0 0,0 1 1 0 0,1 0-1 0 0,-1 0 1 0 0,0-1 0 0 0,1 1-1 0 0,-1-1 1 0 0,1 1-1 0 0,-1 0 1 0 0,1-1 0 0 0,-1 1-1 0 0,1-1 1 0 0,-1 1-1 0 0,1-1 1 0 0,-1 1 0 0 0,1-1-1 0 0,0 0 1 0 0,-1 1-1 0 0,1-1 1 0 0,0 0-1 0 0,-1 1 1 0 0,1-1 0 0 0,0 0-1 0 0,-1 0 1 0 0,1 0-1 0 0,0 1 8 0 0,83-22 241 0 0,-102 67-328 0 0,17-45 89 0 0,1 0 0 0 0,-1 0 0 0 0,1 1 0 0 0,0-1 0 0 0,0 0 0 0 0,-1 0 0 0 0,1 0-1 0 0,0 0 1 0 0,0 0 0 0 0,0 0 0 0 0,0 1 0 0 0,0-1 0 0 0,0 0 0 0 0,1 0 0 0 0,-1 0 0 0 0,0 0 0 0 0,1 0 0 0 0,-1 0 0 0 0,0 0 0 0 0,1 0 0 0 0,-1 0 0 0 0,1 0 0 0 0,0 0 0 0 0,-1 0 0 0 0,1 0 0 0 0,0 0 0 0 0,0 0 0 0 0,-1 0 0 0 0,1-1 0 0 0,0 1-1 0 0,0 0 1 0 0,0 0 0 0 0,0-1 0 0 0,0 1 0 0 0,0-1 0 0 0,0 1 0 0 0,0-1 0 0 0,0 1 0 0 0,0-1 0 0 0,0 0 0 0 0,0 0 0 0 0,0 1 0 0 0,1-1 0 0 0,-1 0 0 0 0,0 0 0 0 0,0 0 0 0 0,0 0 0 0 0,1 0-2 0 0,57-12 359 0 0,-54 0-1299 0 0,-5 5-5735 0 0,-1 3-3363 0 0,1 3-32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2.9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26 3345 0 0,'0'0'3338'0'0,"0"0"-1046"0"0,0 0-402 0 0,0 0-194 0 0,0 0-66 0 0,0 0-100 0 0,0 0-135 0 0,0 0-264 0 0,0 0-446 0 0,0 0-374 0 0,0 0-194 0 0,0 0 0 0 0,0 0 88 0 0,3-1 77 0 0,2-2-132 0 0,1 0 0 0 0,0 1-1 0 0,0-1 1 0 0,0 2 0 0 0,0-1 0 0 0,0 1-1 0 0,0-1 1 0 0,4 1-150 0 0,59-4 586 0 0,-44 4-548 0 0,16 0-130 0 0,-40 1 61 0 0,-1 0 13 0 0,0 0 7 0 0,0 0 18 0 0,0 0-13 0 0,0 0-15 0 0,0 0-38 0 0,-2 3-2560 0 0,2 0-6548 0 0,0-2-602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3.3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 8594 0 0,'0'0'1440'0'0,"0"0"31"0"0,0 0 13 0 0,0 0 27 0 0,0 0-72 0 0,0 0-138 0 0,0 0-178 0 0,0 0-242 0 0,0 0-271 0 0,0 0-229 0 0,0 0-156 0 0,0 0-97 0 0,-3-1-49 0 0,0 1-44 0 0,1 0 0 0 0,-1 0-1 0 0,0 1 1 0 0,1-1 0 0 0,-1 1-1 0 0,0-1 1 0 0,1 1 0 0 0,-1 0 0 0 0,0 0-1 0 0,1 0 1 0 0,-1 0 0 0 0,1 0 0 0 0,0 0-1 0 0,-1 1 1 0 0,1 0 0 0 0,0-1-35 0 0,-3 3 49 0 0,1 0 0 0 0,0 0 0 0 0,1 0 0 0 0,-1 0 1 0 0,1 1-1 0 0,0-1 0 0 0,0 1 0 0 0,-1 1-49 0 0,0 3 19 0 0,0-1 0 0 0,0 1 0 0 0,1 0 0 0 0,0 0-1 0 0,0 1 1 0 0,1-1 0 0 0,0 1 0 0 0,1-1 0 0 0,0 8-19 0 0,1-16 10 0 0,0 0 0 0 0,0 1 1 0 0,0-1-1 0 0,0 0 0 0 0,1 0 0 0 0,-1 1 0 0 0,0-1 0 0 0,1 0 1 0 0,-1 0-1 0 0,1 0 0 0 0,-1 0 0 0 0,1 0 0 0 0,0 0 0 0 0,-1 0 1 0 0,1 0-1 0 0,0 0 0 0 0,0 0 0 0 0,0 0 0 0 0,0 0 0 0 0,-1 0 1 0 0,1 0-1 0 0,1-1-10 0 0,0 2 53 0 0,0-1 0 0 0,1 0 0 0 0,0 1 0 0 0,-1-1 0 0 0,1 0 0 0 0,0-1 0 0 0,-1 1 0 0 0,1 0 0 0 0,0-1 0 0 0,0 0-53 0 0,3 1 141 0 0,1-1 0 0 0,-1 0 0 0 0,0 0 0 0 0,1-1 0 0 0,-1 0 0 0 0,0 0 0 0 0,1 0 0 0 0,3-2-141 0 0,-6 2 100 0 0,0-1-1 0 0,-1 1 1 0 0,1-1 0 0 0,-1 0 0 0 0,0 0 0 0 0,1 0 0 0 0,-1-1-1 0 0,0 1 1 0 0,0-1 0 0 0,0 0 0 0 0,-1 1 0 0 0,2-3-100 0 0,-3 4 24 0 0,-1-1-1 0 0,1 1 1 0 0,0 0 0 0 0,-1-1 0 0 0,1 1-1 0 0,-1-1 1 0 0,0 1 0 0 0,1-1-1 0 0,-1 1 1 0 0,0-1 0 0 0,0 1 0 0 0,0-1-1 0 0,0 1 1 0 0,0-1 0 0 0,-1 1 0 0 0,1-1-1 0 0,0 1 1 0 0,-1-1 0 0 0,1 1 0 0 0,-1-1-1 0 0,1 1 1 0 0,-1-1 0 0 0,0 1 0 0 0,1 0-1 0 0,-1-1 1 0 0,0 1 0 0 0,0 0 0 0 0,0 0-1 0 0,0 0 1 0 0,0 0 0 0 0,0 0-1 0 0,-1-1-23 0 0,-3-3-126 0 0,0 0-1 0 0,0 1 1 0 0,-1-1-1 0 0,0 1 1 0 0,1 0-1 0 0,-4-1 127 0 0,-11 0-3468 0 0,20 5 2830 0 0,0 1 0 0 0,0-1-1 0 0,0 0 1 0 0,0 1 0 0 0,0-1 0 0 0,0 1 0 0 0,0-1 0 0 0,0 0 0 0 0,0 1 0 0 0,0-1-1 0 0,0 1 1 0 0,1-1 0 0 0,-1 0 0 0 0,0 1 0 0 0,0-1 0 0 0,0 0 0 0 0,0 1-1 0 0,1-1 1 0 0,-1 0 0 0 0,0 1 0 0 0,0-1 0 0 0,1 0 0 0 0,-1 1 0 0 0,0-1-1 0 0,1 0 1 0 0,-1 0 638 0 0,2 2-4806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3.7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18 424 0 0,'0'0'2134'0'0,"0"0"2"0"0,0 0-77 0 0,0 0-69 0 0,0 0-111 0 0,0 0-174 0 0,0 0-257 0 0,0 0-286 0 0,0 0-229 0 0,0 0-215 0 0,0 0-197 0 0,0 0-180 0 0,0 0-149 0 0,-4-2-100 0 0,2 1-86 0 0,-13-3 56 0 0,14 4-46 0 0,0 1-1 0 0,1-1 0 0 0,-1 1 1 0 0,0-1-1 0 0,0 1 0 0 0,0-1 1 0 0,0 1-1 0 0,1 0 0 0 0,-1-1 1 0 0,0 1-1 0 0,1 0 0 0 0,-1 0 1 0 0,0 0-1 0 0,1 0 1 0 0,-1-1-1 0 0,1 1 0 0 0,-1 0 1 0 0,1 0-1 0 0,0 0 0 0 0,-1 0-15 0 0,0 2 34 0 0,0 0 0 0 0,0-1-1 0 0,-1 1 1 0 0,2 0 0 0 0,-1 0 0 0 0,0 0-1 0 0,1 0 1 0 0,-1 0 0 0 0,1 0 0 0 0,0 0-1 0 0,0 0 1 0 0,0 0 0 0 0,0 0-1 0 0,1 0 1 0 0,-1 0 0 0 0,1 0 0 0 0,-1 0-1 0 0,1 0 1 0 0,0 0 0 0 0,2 2-34 0 0,-2-3 84 0 0,0 0 1 0 0,1-1-1 0 0,-1 1 1 0 0,1 0-1 0 0,0 0 1 0 0,-1-1-1 0 0,1 1 1 0 0,0-1-1 0 0,0 0 1 0 0,0 0 0 0 0,0 1-1 0 0,0-1 1 0 0,0 0-1 0 0,0-1 1 0 0,1 1-1 0 0,-1 0 1 0 0,0-1-1 0 0,0 1 1 0 0,1-1-1 0 0,-1 0 1 0 0,0 1-1 0 0,1-1 1 0 0,-1 0-1 0 0,0-1 1 0 0,1 1-1 0 0,-1 0 1 0 0,0-1-85 0 0,0 1 67 0 0,-1 0 0 0 0,0 0 0 0 0,0 0 0 0 0,1 0-1 0 0,-1 0 1 0 0,0 0 0 0 0,1-1 0 0 0,-1 1 0 0 0,0 0 0 0 0,0-1 0 0 0,0 1 0 0 0,1-1 0 0 0,-1 0 0 0 0,0 1 0 0 0,0-1 0 0 0,0 0 0 0 0,0 0 0 0 0,0 0-1 0 0,0 1 1 0 0,0-1 0 0 0,-1 0 0 0 0,1 0 0 0 0,0 0 0 0 0,0-1 0 0 0,-1 1 0 0 0,1 0 0 0 0,-1 0 0 0 0,1 0 0 0 0,-1 0 0 0 0,1-1 0 0 0,-1 1 0 0 0,0 0-1 0 0,1 0 1 0 0,-1-1 0 0 0,0 1-67 0 0,0-2-1 0 0,-1 0 0 0 0,1 0 0 0 0,-1 0 0 0 0,1 0 0 0 0,-1 1 0 0 0,0-1 0 0 0,0 0 0 0 0,0 1-1 0 0,-1-1 1 0 0,1 0 0 0 0,-1 1 0 0 0,1 0 0 0 0,-1-1 0 0 0,-2-1 1 0 0,-12-19-2945 0 0,12 15-1422 0 0,1-2-4435 0 0,3 8 1523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4.0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9610 0 0,'0'0'1778'0'0,"0"0"-231"0"0,0 0-394 0 0,0 0-326 0 0,0 0-260 0 0,0 0-119 0 0,0 0-35 0 0,0 0-59 0 0,0 0-62 0 0,0 0-41 0 0,0 0-29 0 0,0 0-26 0 0,0 0-12 0 0,8 5-6 0 0,28 20-1 0 0,-32-22-105 0 0,-1 0 0 0 0,0 1 1 0 0,0-1-1 0 0,-1 0 0 0 0,1 1 0 0 0,-1 0 0 0 0,0-1 0 0 0,0 1 0 0 0,0 0 0 0 0,0 0 1 0 0,-1 0-1 0 0,1 1 0 0 0,-1-1 0 0 0,0 0 0 0 0,-1 0 0 0 0,1 1 0 0 0,-1-1 0 0 0,1 0 1 0 0,-1 1-1 0 0,-1-1 0 0 0,1 0 0 0 0,-1 1 0 0 0,1-1 0 0 0,-1 0 0 0 0,-1 1-72 0 0,0 2 63 0 0,-1-1 0 0 0,0 1-1 0 0,-1-1 1 0 0,1 0-1 0 0,-1 0 1 0 0,0 0 0 0 0,-1 0-1 0 0,0-1 1 0 0,0 0-1 0 0,0 0 1 0 0,0 0 0 0 0,-4 2-63 0 0,-12 12-850 0 0,20-16-1354 0 0,1 0-5645 0 0,1-3-2000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4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49 2385 0 0,'0'0'1636'0'0,"0"0"63"0"0,0 0 107 0 0,0 0 186 0 0,0 0 151 0 0,0 0 3 0 0,0 0-202 0 0,0 0-337 0 0,0 0-344 0 0,0 0-234 0 0,0 0-125 0 0,0 0-69 0 0,0 0-49 0 0,2-10-37 0 0,8-29-61 0 0,-7 123 792 0 0,-2-47-1423 0 0,0-17-366 0 0,-1 1 0 0 0,-2 13 309 0 0,10-37-15112 0 0,-6 1 5693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0 10498 0 0,'0'0'399'0'0,"0"0"-130"0"0,0 0-134 0 0,0 0-8 0 0,0 0 58 0 0,0 0 107 0 0,0 0 122 0 0,0 0 66 0 0,0 0-15 0 0,0 0-63 0 0,0 0-89 0 0,0 0-61 0 0,-5 10-63 0 0,-15 28-35 0 0,18-36-100 0 0,1 0 1 0 0,0 0-1 0 0,0 1 1 0 0,0-1-1 0 0,1 0 0 0 0,-1 0 1 0 0,0 0-1 0 0,1 1 1 0 0,-1-1-1 0 0,1 0 1 0 0,0 1-1 0 0,0-1 0 0 0,0 1 1 0 0,0-1-1 0 0,0 0 1 0 0,1 1-1 0 0,-1-1 1 0 0,1 0-1 0 0,-1 0 0 0 0,1 1 1 0 0,0-1-1 0 0,0 0 1 0 0,0 0-1 0 0,0 0 1 0 0,0 0-1 0 0,1 0 0 0 0,-1 0 1 0 0,0 0-1 0 0,1 0 1 0 0,0-1-1 0 0,-1 1 1 0 0,1 0-1 0 0,0-1 1 0 0,0 0-1 0 0,0 1 0 0 0,1-1-54 0 0,-2 0 137 0 0,1 0 0 0 0,0 0-1 0 0,-1 0 1 0 0,1 0-1 0 0,0-1 1 0 0,0 1-1 0 0,0-1 1 0 0,0 1-1 0 0,0-1 1 0 0,0 0 0 0 0,-1 0-1 0 0,1 0 1 0 0,0 0-1 0 0,0 0 1 0 0,0 0-1 0 0,0 0 1 0 0,0-1-1 0 0,0 1 1 0 0,0-1 0 0 0,0 1-1 0 0,-1-1 1 0 0,1 0-1 0 0,0 1 1 0 0,0-1-1 0 0,-1 0 1 0 0,1-1-1 0 0,0 1 1 0 0,-1 0-1 0 0,1 0 1 0 0,-1 0 0 0 0,0-1-1 0 0,1 1 1 0 0,-1-1-1 0 0,0 1 1 0 0,0-1-1 0 0,0 0 1 0 0,1-1-137 0 0,-2 2 38 0 0,1 0 0 0 0,-1 0-1 0 0,0 0 1 0 0,1 0 0 0 0,-1-1 0 0 0,0 1-1 0 0,1 0 1 0 0,-1 0 0 0 0,0 0 0 0 0,0-1 0 0 0,0 1-1 0 0,0 0 1 0 0,0 0 0 0 0,-1 0 0 0 0,1-1 0 0 0,0 1-1 0 0,-1 0 1 0 0,1 0 0 0 0,0 0 0 0 0,-1 0 0 0 0,1 0-1 0 0,-1-1 1 0 0,0 1 0 0 0,1 0 0 0 0,-1 0-38 0 0,-26-22 942 0 0,8 7-4551 0 0,18 15 2810 0 0,0 0 0 0 0,0 0 0 0 0,0 0-1 0 0,0-1 1 0 0,0 1 0 0 0,0 0 0 0 0,1 0-1 0 0,-1 0 1 0 0,0-1 0 0 0,1 1 0 0 0,-1 0-1 0 0,1-1 1 0 0,-1 0 799 0 0,1 0-9474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6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0 12019 0 0,'0'0'616'0'0,"0"0"27"0"0,0 0 151 0 0,0 0 231 0 0,0 0 129 0 0,0 0-3 0 0,0 0-156 0 0,0 0-296 0 0,0 0-307 0 0,0 0-254 0 0,0 0-166 0 0,0 0-90 0 0,0 0-19 0 0,-4 0 49 0 0,-7 1 33 0 0,10 4 296 0 0,17 13 525 0 0,-8-10-578 0 0,5 4 50 0 0,1-1 0 0 0,0-1-1 0 0,0 0 1 0 0,5 2-238 0 0,10 6 184 0 0,-29-18-173 0 0,0 0-1 0 0,0 1 1 0 0,1-1 0 0 0,-1 1 0 0 0,0-1-1 0 0,0 0 1 0 0,0 1 0 0 0,1-1 0 0 0,-1 1-1 0 0,0-1 1 0 0,0 1 0 0 0,0-1 0 0 0,0 1-1 0 0,0-1 1 0 0,0 1 0 0 0,0-1 0 0 0,0 1-1 0 0,0-1 1 0 0,0 0 0 0 0,0 1 0 0 0,0-1-1 0 0,-1 1 1 0 0,1-1 0 0 0,0 1 0 0 0,0-1-1 0 0,0 1 1 0 0,-1-1 0 0 0,1 0 0 0 0,0 1-1 0 0,0-1 1 0 0,-1 1 0 0 0,1-1 0 0 0,0 0-1 0 0,-1 1 1 0 0,1-1 0 0 0,-1 0-11 0 0,-14 17 554 0 0,12-15-495 0 0,-160 174 1098 0 0,153-165-1054 0 0,7-8-157 0 0,0 0-26 0 0,0 0 0 0 0,1 0 0 0 0,-1 1 0 0 0,0-1 0 0 0,1 1 0 0 0,0-1 0 0 0,0 1 0 0 0,0 0 80 0 0,13-9-6238 0 0,-4 1-1433 0 0,-7 4 6776 0 0,4-2-7397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9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10986 0 0,'0'0'1758'0'0,"0"0"-220"0"0,0 0-263 0 0,0 0-156 0 0,0 0-109 0 0,0 0-129 0 0,0 0-184 0 0,0 0-239 0 0,0 0-205 0 0,0 0-126 0 0,0 0-39 0 0,0 0 36 0 0,0 0 37 0 0,-3 5 34 0 0,1 0-101 0 0,-1 1 1 0 0,1-1-1 0 0,0 0 1 0 0,0 1 0 0 0,0-1-1 0 0,1 1 1 0 0,0 0-1 0 0,0-1 1 0 0,1 1-1 0 0,-1 4-94 0 0,2 24 368 0 0,1 1 0 0 0,3 9-368 0 0,-4-42-1332 0 0,-1 1 3748 0 0,-1-1-6213 0 0,2 0-10037 0 0,-1-2 8030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6.3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 4857 0 0,'0'0'1366'0'0,"0"0"-338"0"0,0 0-80 0 0,0 0 136 0 0,0 0 142 0 0,0 0 86 0 0,0 0 87 0 0,0 0-5 0 0,0 0-142 0 0,0 0-170 0 0,0 0-217 0 0,0 0-186 0 0,11-1-143 0 0,44-2 118 0 0,39-3 540 0 0,-37 5-5891 0 0,-50 1-941 0 0,-3 0-4583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6.6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4257 0 0,'0'0'3278'0'0,"0"0"-1995"0"0,0 0-592 0 0,0 0 122 0 0,0 0 253 0 0,0 0 199 0 0,0 0 86 0 0,0 0-136 0 0,0 0-348 0 0,0 0-387 0 0,0 0-250 0 0,0 0-30 0 0,0 0 88 0 0,27 5 3376 0 0,-9-4-4027 0 0,11-1 2410 0 0,-11-2-3423 0 0,-3-1-4020 0 0,-1-3-5735 0 0,-11 4 6402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28.2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242 101 1640 0 0,'0'0'1858'0'0,"0"0"-39"0"0,0 0 92 0 0,0 0 116 0 0,0 0-56 0 0,0 0-208 0 0,0 0-232 0 0,0 0-233 0 0,0 0-178 0 0,0 0-182 0 0,0 0-161 0 0,-3-2-166 0 0,-15 2 3023 0 0,18 0-3540 0 0,29-11 1797 0 0,95-42-1707 0 0,-120 61-79 0 0,0-14 80 0 0,-4 6-200 0 0,-1 0 0 0 0,1 0-1 0 0,0 0 1 0 0,0 0 0 0 0,-1 0 0 0 0,1 0-1 0 0,0 0 1 0 0,0 0 0 0 0,-1 0-1 0 0,1-1 1 0 0,0 1 0 0 0,-1 0-1 0 0,1 0 1 0 0,0 0 0 0 0,0 0-1 0 0,0-1 1 0 0,-1 1 0 0 0,1 0 15 0 0,-8 35-59 0 0,8-35 72 0 0,0 0 0 0 0,0 0 13 0 0,-1 0-12 0 0,0 0 0 0 0,0 1 1 0 0,0-1-1 0 0,0 0 0 0 0,0 0 1 0 0,0 0-1 0 0,0 0 1 0 0,0 0-1 0 0,0 0 0 0 0,0-1 1 0 0,0 1-1 0 0,-1 0 0 0 0,1 0 1 0 0,0-1-1 0 0,0 1 0 0 0,1-1 1 0 0,-1 1-1 0 0,0-1 0 0 0,0 1 1 0 0,0-1-1 0 0,0 0 0 0 0,0 1 1 0 0,0-1-1 0 0,1 0 0 0 0,-1 0 1 0 0,0 1-1 0 0,1-1 1 0 0,-1 0-1 0 0,1 0 0 0 0,-1 0 1 0 0,1 0-1 0 0,-1 0 0 0 0,1 0 1 0 0,-1 0-1 0 0,1 0 0 0 0,0 0 1 0 0,-1 0-1 0 0,1 0 0 0 0,0 0 1 0 0,0 0-1 0 0,0 0 0 0 0,0 0 1 0 0,0 0-1 0 0,0 0 0 0 0,0 0 1 0 0,1 0-1 0 0,-1 0 1 0 0,0 0-1 0 0,0 0 0 0 0,1 0 1 0 0,-1 0-1 0 0,1 0 0 0 0,-1 0 1 0 0,1 0-1 0 0,-1 0 0 0 0,1 0 1 0 0,-1 0-1 0 0,1 0 0 0 0,0 1 1 0 0,0-1-1 0 0,-1 0 0 0 0,1 0 1 0 0,0 1-1 0 0,0-1 1 0 0,0 1-1 0 0,0-1 0 0 0,0 0-14 0 0,-6 5 23 0 0,0-1 0 0 0,0 1 0 0 0,1-1 0 0 0,-1 1 0 0 0,1 1 0 0 0,-1-1 1 0 0,1 1-1 0 0,1-1 0 0 0,-1 1 0 0 0,1 0 0 0 0,0 0 0 0 0,0 1 0 0 0,0-1 0 0 0,1 1 0 0 0,0-1 0 0 0,0 1 0 0 0,0 0 0 0 0,1 0 0 0 0,-1 0 0 0 0,2 0 0 0 0,-1 0 0 0 0,1 0 0 0 0,-1 0 0 0 0,2 0 0 0 0,-1 3-23 0 0,3-6 43 0 0,-1-1-1 0 0,1 0 0 0 0,0 0 0 0 0,0 1 0 0 0,0-2 0 0 0,0 1 0 0 0,0 0 1 0 0,0-1-1 0 0,0 1 0 0 0,0-1 0 0 0,1 0 0 0 0,-1 0 0 0 0,0 0 0 0 0,1 0 1 0 0,-1-1-1 0 0,1 0 0 0 0,-1 1 0 0 0,1-1 0 0 0,-1-1 0 0 0,1 1 1 0 0,-1 0-1 0 0,1-1 0 0 0,-1 1 0 0 0,1-1 0 0 0,-1 0 0 0 0,0-1 0 0 0,0 1 1 0 0,1 0-1 0 0,-1-1 0 0 0,0 0 0 0 0,0 1 0 0 0,0-1 0 0 0,0-1-42 0 0,16-13 276 0 0,-19 14-3844 0 0,-4 3-3886 0 0,3 0 727 0 0,0 0-3803 0 0</inkml:trace>
  <inkml:trace contextRef="#ctx0" brushRef="#br0" timeOffset="1532.433">998 28 15947 0 0,'0'0'753'0'0,"0"0"-13"0"0,0 0 89 0 0,0 0 103 0 0,0 0 58 0 0,0 0-63 0 0,0 0-118 0 0,0 0-106 0 0,0 0-157 0 0,0 0-134 0 0,0 0-114 0 0,0 0-107 0 0,0 0-27 0 0,-2-5-20 0 0,-7-15-14 0 0,-24 19 764 0 0,-30 42-46 0 0,59-38-794 0 0,1 1 1 0 0,-1-1-1 0 0,1 1 1 0 0,0 0-1 0 0,-1 0 1 0 0,2 0-1 0 0,-1 1 1 0 0,1-1-1 0 0,-1 1 1 0 0,1-1 0 0 0,0 1-1 0 0,1 0 1 0 0,-1-1-1 0 0,1 1 1 0 0,0 0-1 0 0,0 0 1 0 0,1 0-1 0 0,-1 0 1 0 0,1 0-1 0 0,0 0 1 0 0,1 4-55 0 0,2-6 41 0 0,0 1-1 0 0,0 0 1 0 0,1-1 0 0 0,0 1 0 0 0,-1-1-1 0 0,1 0 1 0 0,0 0 0 0 0,1-1 0 0 0,-1 1-1 0 0,0-1 1 0 0,1 0 0 0 0,-1 0 0 0 0,1 0-1 0 0,0-1 1 0 0,-1 0 0 0 0,1 0 0 0 0,0 0-1 0 0,0 0 1 0 0,0-1 0 0 0,0 1 0 0 0,0-1-1 0 0,0-1 1 0 0,0 1 0 0 0,0-1 0 0 0,0 0-1 0 0,-1 0 1 0 0,4-1-41 0 0,9-11-4420 0 0,-17 6-2429 0 0,-2-1-5716 0 0,1 5 7897 0 0</inkml:trace>
  <inkml:trace contextRef="#ctx0" brushRef="#br0" timeOffset="1905.269">941 50 11042 0 0,'0'0'2165'0'0,"0"0"-194"0"0,0 0-112 0 0,0 0-48 0 0,0 0-180 0 0,0 0-221 0 0,0 0-233 0 0,0 0-277 0 0,0 0-238 0 0,0 0-199 0 0,0 0-154 0 0,0 0-90 0 0,0 0-62 0 0,-1-1 427 0 0,-3 135 2160 0 0,2-139-5559 0 0,1 0-1501 0 0,-1 2-3497 0 0,1 1-4035 0 0</inkml:trace>
  <inkml:trace contextRef="#ctx0" brushRef="#br0" timeOffset="869.794">635 21 0 0 0,'0'0'2421'0'0,"0"0"-520"0"0,0 0-164 0 0,0 0 206 0 0,0 0 176 0 0,0 0 8 0 0,0 0-129 0 0,0 0-283 0 0,0 0-287 0 0,0 0-212 0 0,0 0-202 0 0,0 0-125 0 0,0 0-95 0 0,1-4-83 0 0,5-13-66 0 0,-25 20 1457 0 0,14 2-2054 0 0,0-1 0 0 0,0 1-1 0 0,0 0 1 0 0,1 0 0 0 0,0 0 0 0 0,0 0 0 0 0,0 1-1 0 0,1-1 1 0 0,0 1 0 0 0,0 0 0 0 0,0 0 0 0 0,0 1 0 0 0,1-1-1 0 0,0 0 1 0 0,1 1 0 0 0,0 0 0 0 0,-1-1 0 0 0,2 1-1 0 0,-1-1 1 0 0,1 2-48 0 0,1-6 22 0 0,1 0 0 0 0,-1 0 0 0 0,0 0-1 0 0,1 0 1 0 0,-1 0 0 0 0,1 0 0 0 0,0-1 0 0 0,0 1 0 0 0,-1-1-1 0 0,1 1 1 0 0,0-1 0 0 0,0 0 0 0 0,0 0 0 0 0,1 1-1 0 0,-1-2 1 0 0,0 1 0 0 0,0 0 0 0 0,1 0 0 0 0,-1-1 0 0 0,0 1-1 0 0,1-1 1 0 0,-1 0 0 0 0,0 1 0 0 0,1-1 0 0 0,-1 0 0 0 0,0-1-1 0 0,3 1-21 0 0,22-7-3453 0 0,-26 5-21 0 0,-1 0-2504 0 0,0 1 210 0 0,0 0-1864 0 0</inkml:trace>
  <inkml:trace contextRef="#ctx0" brushRef="#br0" timeOffset="1116.158">568 88 9530 0 0,'0'0'1740'0'0,"0"0"-149"0"0,0 0 76 0 0,0 0 48 0 0,0 0-168 0 0,0 0-313 0 0,0 0-372 0 0,0 0-276 0 0,0 0-147 0 0,0 0-104 0 0,0 0-19 0 0,0 0-15 0 0,6-1-23 0 0,13 1-700 0 0,38-2 1365 0 0,-39 1-4770 0 0,-1 1-4223 0 0,-13 0-2455 0 0</inkml:trace>
  <inkml:trace contextRef="#ctx0" brushRef="#br0" timeOffset="36324.875">1769 184 10930 0 0,'0'0'1334'0'0,"0"0"-44"0"0,0 0-2 0 0,0 0 72 0 0,0 0 36 0 0,0 0-179 0 0,0 0-264 0 0,0 0-251 0 0,0 0-185 0 0,0 0-118 0 0,0 0-110 0 0,17-18 1813 0 0,16-23-1667 0 0,-24 71-44 0 0,4-47 275 0 0,-9 23-966 0 0,22-17 940 0 0,-25 10-613 0 0,-1 0-1 0 0,0 1 0 0 0,0-1 1 0 0,1 0-1 0 0,-1 0 0 0 0,0 0 0 0 0,0 0 1 0 0,0 0-1 0 0,0 1 0 0 0,0-1 0 0 0,0 0 1 0 0,0 0-1 0 0,0 0 0 0 0,0 0 1 0 0,-1 1-1 0 0,1-1 0 0 0,0 0 0 0 0,0 0 1 0 0,-1 0-1 0 0,1 1 0 0 0,-1-1 0 0 0,1 0 1 0 0,-1 0-1 0 0,1 1 0 0 0,-1-1 1 0 0,1 0-1 0 0,-1 1 0 0 0,1-1 0 0 0,-1 1 1 0 0,0-1-1 0 0,1 1 0 0 0,-1-1 0 0 0,0 1 1 0 0,0-1-1 0 0,1 1 0 0 0,-1-1 0 0 0,0 1 1 0 0,0 0-1 0 0,0 0 0 0 0,1-1 1 0 0,-1 1-1 0 0,0 0 0 0 0,0 0 0 0 0,0 0 1 0 0,0 0-1 0 0,0 0 0 0 0,1 0 0 0 0,-1 0 1 0 0,0 0-1 0 0,0 0 0 0 0,0 1 1 0 0,0-1-1 0 0,1 0 0 0 0,-1 1 0 0 0,0-1 1 0 0,0 0-1 0 0,0 1 0 0 0,1-1 0 0 0,-1 1 1 0 0,0-1-1 0 0,1 1 0 0 0,-1-1 1 0 0,0 1-28 0 0,-5 2 15 0 0,0-1-1 0 0,0 2 0 0 0,0-1 0 0 0,0 1 0 0 0,1 0 0 0 0,-1 0 0 0 0,1 0 0 0 0,0 1 0 0 0,0 0 0 0 0,0 0 0 0 0,1 0 0 0 0,0 0 0 0 0,0 1 0 0 0,0 0 0 0 0,1 0 0 0 0,0 0 0 0 0,0 0 0 0 0,0 0 0 0 0,1 1 0 0 0,0-1 0 0 0,0 1 0 0 0,1-1 0 0 0,0 1 0 0 0,0 0 0 0 0,0 0 0 0 0,1 0 0 0 0,0-1 0 0 0,0 1 0 0 0,1 4-13 0 0,1-9 30 0 0,0 0 0 0 0,0 1 0 0 0,1-1 1 0 0,-1 0-1 0 0,0 0 0 0 0,1 0 0 0 0,-1-1 0 0 0,1 1 1 0 0,0 0-1 0 0,-1-1 0 0 0,1 0 0 0 0,0 0 0 0 0,0 0 0 0 0,0 0 1 0 0,0 0-1 0 0,0 0 0 0 0,0-1 0 0 0,0 0 0 0 0,0 1 1 0 0,0-1-1 0 0,0 0 0 0 0,0 0 0 0 0,0-1 0 0 0,0 1 0 0 0,0-1 1 0 0,0 1-1 0 0,0-1 0 0 0,0 0 0 0 0,0 0 0 0 0,0-1 1 0 0,0 1-1 0 0,-1 0 0 0 0,1-1 0 0 0,-1 0 0 0 0,1 1 0 0 0,-1-1 1 0 0,1 0-1 0 0,-1 0-30 0 0,-1-4-2728 0 0,0 0-11735 0 0,1 4 3369 0 0</inkml:trace>
  <inkml:trace contextRef="#ctx0" brushRef="#br0" timeOffset="39556.055">2660 170 18316 0 0,'0'0'364'0'0,"0"0"16"0"0,0 0 167 0 0,0 0 220 0 0,0 0 102 0 0,0 0-58 0 0,0 0-197 0 0,0 0-190 0 0,0 0-119 0 0,0 0-94 0 0,0 0-78 0 0,0 0-61 0 0,7-1-83 0 0,-1 1-768 0 0,41-3 1320 0 0,-29 4-5039 0 0,-2 2-5838 0 0,-14-2 1606 0 0</inkml:trace>
  <inkml:trace contextRef="#ctx0" brushRef="#br0" timeOffset="39743.917">2658 236 12219 0 0,'0'0'1816'0'0,"0"0"-282"0"0,0 0-10 0 0,0 0 151 0 0,0 0-84 0 0,0 0-255 0 0,0 0-317 0 0,0 0-317 0 0,0 0-212 0 0,0 0-191 0 0,0 0-137 0 0,0 0-70 0 0,0 0-96 0 0,7-1-120 0 0,-6 1-94 0 0,34-4-78 0 0,-20 2-3247 0 0,0 2-4839 0 0,-10 0-2614 0 0</inkml:trace>
  <inkml:trace contextRef="#ctx0" brushRef="#br0" timeOffset="36937.042">2118 57 4433 0 0,'0'0'2326'0'0,"0"0"-143"0"0,0 0 61 0 0,0 0-27 0 0,0 0-159 0 0,0 0-305 0 0,0 0-331 0 0,0 0-220 0 0,0 0-180 0 0,0 0-144 0 0,0 0-131 0 0,0 0-158 0 0,0 0-91 0 0,-16-9 1860 0 0,11 11-2263 0 0,1 0 0 0 0,0 1 0 0 0,0-1 0 0 0,0 1 1 0 0,0 0-1 0 0,1 0 0 0 0,-1 0 0 0 0,1 1 0 0 0,0-1 1 0 0,0 1-1 0 0,0 0 0 0 0,0 0 0 0 0,0 0 0 0 0,1 0 1 0 0,0 0-1 0 0,0 0 0 0 0,0 1 0 0 0,0 1-95 0 0,-3 2 51 0 0,0 1 0 0 0,0 0 0 0 0,1 0-1 0 0,0 0 1 0 0,1 1 0 0 0,0-1 0 0 0,1 1 0 0 0,0 0 0 0 0,0 0-1 0 0,1 0 1 0 0,0 0 0 0 0,1 0 0 0 0,0 0 0 0 0,1 0-1 0 0,0 0 1 0 0,0 0 0 0 0,1-1 0 0 0,0 1 0 0 0,1 0-1 0 0,2 5-50 0 0,0-6 39 0 0,-1 0 0 0 0,2 0-1 0 0,-1 0 1 0 0,1-1-1 0 0,0 0 1 0 0,1 0 0 0 0,0-1-1 0 0,0 0 1 0 0,0 0-1 0 0,1 0 1 0 0,0-1 0 0 0,0 0-1 0 0,1-1 1 0 0,0 0-1 0 0,0 0 1 0 0,1 0-39 0 0,-9-14-2209 0 0,-2 6-1785 0 0,0 0-4478 0 0,0 2-3449 0 0</inkml:trace>
  <inkml:trace contextRef="#ctx0" brushRef="#br0" timeOffset="38619.284">2278 68 0 0 0,'0'0'660'0'0,"0"0"684"0"0,0 0 449 0 0,0 0 275 0 0,0 0 54 0 0,0 0-175 0 0,0 0-327 0 0,0 0-329 0 0,0 0-285 0 0,0 0-266 0 0,0 0-174 0 0,3-2 6301 0 0,4-3-5861 0 0,-7 6-989 0 0,-1-1-1 0 0,0 1 0 0 0,0 0 1 0 0,0-1-1 0 0,1 1 0 0 0,-1-1 1 0 0,0 1-1 0 0,0-1 0 0 0,0 1 1 0 0,0-1-1 0 0,0 0 0 0 0,0 0 1 0 0,0 1-1 0 0,0-1 0 0 0,0 0 1 0 0,0 0-1 0 0,0 0 0 0 0,0 0 1 0 0,0 0-1 0 0,0 0 0 0 0,0 0 1 0 0,0 0-1 0 0,0-1 0 0 0,0 1 1 0 0,0 0-1 0 0,0-1 0 0 0,0 1 1 0 0,0 0-1 0 0,0-1 0 0 0,0 1 1 0 0,0-1-1 0 0,0 0 0 0 0,1 1 1 0 0,-1-1-1 0 0,0 0 0 0 0,0 1 1 0 0,1-1-1 0 0,-1 0 0 0 0,0 0 1 0 0,1 0-1 0 0,-1 1 0 0 0,1-1 0 0 0,-1 0 1 0 0,1 0-1 0 0,0 0 0 0 0,-1 0 1 0 0,1 0-1 0 0,0 0 0 0 0,-1 0 1 0 0,1 0-1 0 0,0 0 0 0 0,0 0 1 0 0,0 0-1 0 0,0 0 0 0 0,0 0 1 0 0,0 0-1 0 0,0 0 0 0 0,1 0 1 0 0,-1 0-1 0 0,0 0 0 0 0,0 0 1 0 0,1 0-1 0 0,-1 0 0 0 0,1 0 1 0 0,-1 0-1 0 0,1 0 0 0 0,-1 0 1 0 0,1 1-1 0 0,0-2-16 0 0,-7 7 0 0 0,0 0-1 0 0,0 0 1 0 0,1 0-1 0 0,-1 1 1 0 0,1-1-1 0 0,1 1 1 0 0,-1 1-1 0 0,1-1 1 0 0,0 1-1 0 0,1-1 1 0 0,-1 1-1 0 0,1 0 1 0 0,1 0-1 0 0,-1 1 1 0 0,1-1-1 0 0,1 0 1 0 0,-1 1-1 0 0,1-1 1 0 0,0 2 0 0 0,3-7 48 0 0,0 0 0 0 0,0 0 0 0 0,0-1 0 0 0,0 1 1 0 0,0 0-1 0 0,0-1 0 0 0,1 0 0 0 0,-1 0 0 0 0,0 0 0 0 0,1 0 1 0 0,-1 0-1 0 0,1 0 0 0 0,-1 0 0 0 0,1-1 0 0 0,-1 1 0 0 0,1-1 1 0 0,0 0-1 0 0,-1 0 0 0 0,1 0 0 0 0,-1 0 0 0 0,1 0 0 0 0,0-1 1 0 0,-1 1-1 0 0,1-1 0 0 0,-1 1 0 0 0,1-1 0 0 0,-1 0 0 0 0,1 0 1 0 0,-1 0-1 0 0,0-1 0 0 0,1 1 0 0 0,-1 0 0 0 0,0-1 0 0 0,0 0 1 0 0,0 1-49 0 0,2-2 23 0 0,1 0 0 0 0,-1 1 0 0 0,0-1 1 0 0,-1-1-1 0 0,1 1 0 0 0,-1 0 0 0 0,1-1 1 0 0,-1 0-1 0 0,0 0 0 0 0,0 0 0 0 0,-1 0 1 0 0,1 0-1 0 0,-1 0 0 0 0,0-1 0 0 0,0 1 1 0 0,0-1-1 0 0,-1 0 0 0 0,1-2-23 0 0,-2 7-37 0 0,0 0-52 0 0,0 0-87 0 0,0 0-85 0 0,0 31-2172 0 0,0-24 1310 0 0,0 14-3233 0 0,1-8-4294 0 0,-1-8-477 0 0</inkml:trace>
  <inkml:trace contextRef="#ctx0" brushRef="#br0" timeOffset="39088.445">2291 306 6409 0 0,'0'0'4767'0'0,"0"0"-2649"0"0,0 0-665 0 0,0 0 197 0 0,0 0 73 0 0,0 0-236 0 0,0 0-424 0 0,0 0-407 0 0,0 0-280 0 0,0 0-139 0 0,0 0-25 0 0,0 0 19 0 0,-4 3 41 0 0,-31 95 1575 0 0,24-62-983 0 0,35-57-674 0 0,-20 18-190 0 0,-1 0-1 0 0,1 0 1 0 0,0 0 0 0 0,0 1 0 0 0,0-1 0 0 0,1 1 0 0 0,-1 0-1 0 0,0 0 1 0 0,1 0 0 0 0,-1 1 0 0 0,1 0 0 0 0,0 0 0 0 0,0 0-1 0 0,-1 0 1 0 0,1 1 0 0 0,0 0 0 0 0,0 0 0 0 0,-1 0-1 0 0,1 0 1 0 0,0 1 0 0 0,0 0 0 0 0,-1 0 0 0 0,4 1 0 0 0,-6 0 3 0 0,-1 0-1 0 0,1 0 1 0 0,-1 0 0 0 0,0 0 0 0 0,0 0-1 0 0,0 0 1 0 0,0 0 0 0 0,0 1 0 0 0,-1-1-1 0 0,1 0 1 0 0,-1 0 0 0 0,1 1 0 0 0,-1-1 0 0 0,0 0-1 0 0,0 1 1 0 0,0-1 0 0 0,0 1 0 0 0,0-1-1 0 0,0 0 1 0 0,-1 1 0 0 0,1-1 0 0 0,-1 0-1 0 0,0 0 1 0 0,1 1 0 0 0,-1-1 0 0 0,0 0-1 0 0,0 0 1 0 0,-1 0 0 0 0,1 0 0 0 0,0 0 0 0 0,-1 0-1 0 0,1-1 1 0 0,-1 1 0 0 0,0 0 0 0 0,1-1-1 0 0,-1 1 1 0 0,0-1 0 0 0,0 1 0 0 0,0-1-1 0 0,0 0 1 0 0,-2 1-3 0 0,-45 21-357 0 0,15-19-3464 0 0,36-26-14230 0 0,0 18 14616 0 0</inkml:trace>
  <inkml:trace contextRef="#ctx0" brushRef="#br0" timeOffset="39334.966">2486 132 16876 0 0,'0'0'196'0'0,"0"0"-12"0"0,0 0 301 0 0,0 0 299 0 0,0 0 187 0 0,0 0 36 0 0,0 0-65 0 0,3 12-102 0 0,9 98 1214 0 0,-16-89-1919 0 0,-1 0 1 0 0,-1 0 0 0 0,0-1 0 0 0,-2 1 0 0 0,0-2 0 0 0,-1 1 0 0 0,-1-1-1 0 0,-10 14-135 0 0,18-30-659 0 0,3-4-5234 0 0,2-2-2084 0 0,-1 1-2919 0 0</inkml:trace>
  <inkml:trace contextRef="#ctx0" brushRef="#br0" timeOffset="85836.877">136 680 6065 0 0,'0'0'1323'0'0,"0"0"-85"0"0,0 0 133 0 0,0 0 180 0 0,0 0 54 0 0,0 0-95 0 0,0 0-183 0 0,0 0-147 0 0,0 0-146 0 0,0 0-137 0 0,0 0-110 0 0,-27-20 2433 0 0,24 19-3198 0 0,0 0 1 0 0,0 0 0 0 0,-1 0-1 0 0,1 0 1 0 0,-1 1 0 0 0,1-1 0 0 0,-1 1-1 0 0,1 0 1 0 0,-1 0 0 0 0,1 0-1 0 0,0 1 1 0 0,-1-1 0 0 0,1 1-1 0 0,-1 0 1 0 0,1 0 0 0 0,0 0 0 0 0,-1 0-1 0 0,1 1 1 0 0,0-1 0 0 0,0 1-1 0 0,0 0 1 0 0,0 0 0 0 0,0 0 0 0 0,1 0-1 0 0,-1 0 1 0 0,1 1 0 0 0,-1-1-1 0 0,1 1 1 0 0,0-1 0 0 0,0 1-1 0 0,0 0 1 0 0,0 0 0 0 0,0 0 0 0 0,1 0-1 0 0,-1 1 1 0 0,1-1 0 0 0,0 0-1 0 0,0 0 1 0 0,0 1 0 0 0,0 1-23 0 0,3-4 14 0 0,-1 1 1 0 0,1-1 0 0 0,0 0-1 0 0,0 1 1 0 0,0-1 0 0 0,-1 0-1 0 0,1 0 1 0 0,0 0 0 0 0,0-1-1 0 0,0 1 1 0 0,0 0 0 0 0,1-1 0 0 0,-1 1-1 0 0,0-1 1 0 0,0 0 0 0 0,0 1-1 0 0,0-1 1 0 0,0 0 0 0 0,1-1-1 0 0,-1 1 1 0 0,0 0 0 0 0,0 0-1 0 0,0-1 1 0 0,0 0 0 0 0,0 1-1 0 0,0-1 1 0 0,0 0 0 0 0,0 0-1 0 0,0 0 1 0 0,0 0 0 0 0,0 0-1 0 0,-1 0 1 0 0,2-2-15 0 0,29-33 913 0 0,-32 35-811 0 0,0 1-24 0 0,0 0-32 0 0,0 0-65 0 0,1 26-364 0 0,26-10-1719 0 0,-16-14-2531 0 0,-1-1-5063 0 0,-6-1 890 0 0</inkml:trace>
  <inkml:trace contextRef="#ctx0" brushRef="#br0" timeOffset="86242.843">188 679 4225 0 0,'0'0'2051'0'0,"0"0"-188"0"0,0 0-55 0 0,0 0 69 0 0,0 0 9 0 0,0 0-151 0 0,0 0-230 0 0,0 0-256 0 0,0 0-217 0 0,0 0-144 0 0,0 0-129 0 0,0 0-134 0 0,0 0-122 0 0,9 0-94 0 0,26 1-71 0 0,-33 0-298 0 0,-1 0 0 0 0,0 0-1 0 0,0-1 1 0 0,0 1 0 0 0,0 0 0 0 0,0 0 0 0 0,0 0 0 0 0,0 0 0 0 0,-1 0 0 0 0,1 0-1 0 0,0 0 1 0 0,0 0 0 0 0,-1 1 0 0 0,1-1 0 0 0,-1 0 0 0 0,1 0 0 0 0,-1 1-1 0 0,1-1 1 0 0,-1 0 0 0 0,0 0 0 0 0,0 1 0 0 0,0-1 0 0 0,0 0 0 0 0,0 1 0 0 0,0-1-1 0 0,0 0 1 0 0,0 1 0 0 0,0-1 0 0 0,0 0 0 0 0,-1 1 0 0 0,1-1 0 0 0,-1 0 0 0 0,1 0-1 0 0,-1 1 1 0 0,1-1 0 0 0,-1 0 0 0 0,0 0 0 0 0,1 0-40 0 0,-12 15 471 0 0,18-23 38 0 0,-4 4-501 0 0,1-1-11 0 0,0 0 1 0 0,1 0-1 0 0,-1 0 1 0 0,1 1-1 0 0,0-1 1 0 0,0 1-1 0 0,0 0 1 0 0,1 0-1 0 0,-1 0 1 0 0,1 0-1 0 0,-1 1 1 0 0,1 0-1 0 0,0 0 1 0 0,0 0-1 0 0,0 1 1 0 0,0-1-1 0 0,0 1 1 0 0,4 0 2 0 0,-7 3 8 0 0,-1 0 1 0 0,0 0 0 0 0,0 0-1 0 0,0 0 1 0 0,-1 0 0 0 0,1 0-1 0 0,0 0 1 0 0,-1 0-1 0 0,1 1 1 0 0,-1-1 0 0 0,0 0-1 0 0,0 0 1 0 0,0 1 0 0 0,0-1-1 0 0,0 0 1 0 0,0 0 0 0 0,-1 1-1 0 0,1-1 1 0 0,-1 0 0 0 0,0 0-1 0 0,1 0 1 0 0,-1 0-1 0 0,-1 1-8 0 0,1 8-298 0 0,2-9-5110 0 0,0-2-5529 0 0,1 0 2171 0 0</inkml:trace>
  <inkml:trace contextRef="#ctx0" brushRef="#br0" timeOffset="87188.741">516 693 448 0 0,'0'0'1699'0'0,"0"0"-412"0"0,0 0 55 0 0,0 0 321 0 0,0 0 262 0 0,0 0 91 0 0,0 0-161 0 0,0 0-316 0 0,0 0-348 0 0,0 0-289 0 0,0 0-227 0 0,0 0-128 0 0,10-19 3104 0 0,-11 18-3560 0 0,-1-1 0 0 0,0 1 0 0 0,0 0 0 0 0,1-1 0 0 0,-1 1-1 0 0,0 0 1 0 0,0 0 0 0 0,0 0 0 0 0,-1 0 0 0 0,1 1 0 0 0,0-1-1 0 0,0 0 1 0 0,0 1 0 0 0,0 0 0 0 0,-1-1 0 0 0,1 1 0 0 0,0 0-1 0 0,0 0 1 0 0,-1 0 0 0 0,1 0 0 0 0,0 1 0 0 0,0-1 0 0 0,-1 1-1 0 0,1-1 1 0 0,0 1 0 0 0,0 0 0 0 0,-1 0-91 0 0,1 0 15 0 0,0-1 0 0 0,0 1-1 0 0,1-1 1 0 0,-1 1 0 0 0,0-1 0 0 0,1 1-1 0 0,-1 0 1 0 0,1 0 0 0 0,-1 0 0 0 0,1 0 0 0 0,0 0-1 0 0,-1 0 1 0 0,1 0 0 0 0,0 1 0 0 0,-1-1-1 0 0,1 0 1 0 0,0 1 0 0 0,0-1 0 0 0,0 1 0 0 0,1-1-1 0 0,-1 1 1 0 0,0-1 0 0 0,0 1 0 0 0,1 0-1 0 0,-1-1 1 0 0,1 1 0 0 0,-1 0 0 0 0,1 0 0 0 0,0-1-1 0 0,0 1 1 0 0,0 0 0 0 0,0 0 0 0 0,0-1 0 0 0,0 1-1 0 0,0 0 1 0 0,1 0 0 0 0,-1-1 0 0 0,1 1-1 0 0,-1 0 1 0 0,1-1 0 0 0,-1 1 0 0 0,1 0 0 0 0,0-1-1 0 0,0 1 1 0 0,0-1 0 0 0,0 1 0 0 0,0-1-1 0 0,0 0 1 0 0,0 1 0 0 0,1-1 0 0 0,-1 0 0 0 0,0 0-1 0 0,1 0 1 0 0,-1 0 0 0 0,1 0 0 0 0,-1 0-1 0 0,1 0 1 0 0,-1 0 0 0 0,1-1 0 0 0,1 1-15 0 0,3-1 43 0 0,-1-1 1 0 0,0 0-1 0 0,1 0 0 0 0,-1 0 1 0 0,0-1-1 0 0,0 0 1 0 0,0 0-1 0 0,0 0 0 0 0,0-1 1 0 0,-1 1-1 0 0,1-1 1 0 0,-1 0-1 0 0,1-1 0 0 0,-1 1 1 0 0,0-1-1 0 0,-1 1 1 0 0,1-1-1 0 0,0-1 0 0 0,-1 1 1 0 0,0 0-1 0 0,0-1 1 0 0,0 1-1 0 0,1-5-43 0 0,41-117 301 0 0,-73 170-37 0 0,3 27-3105 0 0,32-1-4352 0 0,-5-67-4127 0 0</inkml:trace>
  <inkml:trace contextRef="#ctx0" brushRef="#br0" timeOffset="87824.836">823 671 1640 0 0,'0'0'2445'0'0,"0"0"-73"0"0,0 0 142 0 0,0 0 53 0 0,0 0-143 0 0,0 0-333 0 0,0 0-428 0 0,0 0-352 0 0,0 0-288 0 0,0 0-227 0 0,0 0-216 0 0,0 0-163 0 0,0 0-114 0 0,-9 3-96 0 0,-26 11-37 0 0,35-14-141 0 0,1 0 0 0 0,-1 0 0 0 0,0 0-1 0 0,1-1 1 0 0,-1 1 0 0 0,1 0-1 0 0,-1 0 1 0 0,0 0 0 0 0,1 0-1 0 0,-1 0 1 0 0,1 0 0 0 0,-1 0-1 0 0,1 0 1 0 0,-1 0 0 0 0,1 0-1 0 0,-1 0 1 0 0,0 0 0 0 0,1 0-1 0 0,-1 1 1 0 0,1-1 0 0 0,-1 0-1 0 0,0 0 1 0 0,1 0 0 0 0,-1 1-1 0 0,1-1 1 0 0,-1 0 0 0 0,0 0-1 0 0,1 1 1 0 0,-1-1 0 0 0,0 0-1 0 0,0 1 1 0 0,1-1 0 0 0,-1 0-1 0 0,0 1 1 0 0,0-1 0 0 0,1 0-1 0 0,-1 1 1 0 0,0-1 0 0 0,0 1-1 0 0,0-1 1 0 0,0 0 0 0 0,1 1 0 0 0,-1-1-1 0 0,0 1 1 0 0,0-1 0 0 0,0 1-1 0 0,0-1 1 0 0,0 1 0 0 0,0-1-1 0 0,0 0 1 0 0,0 1 0 0 0,-1-1-1 0 0,1 1 1 0 0,0-1 0 0 0,0 1-1 0 0,0-1 1 0 0,0 0 0 0 0,0 1-1 0 0,-1-1 1 0 0,1 0 0 0 0,0 1-1 0 0,0-1 1 0 0,-1 1 0 0 0,1-1-29 0 0,0 0 21 0 0,11-1 74 0 0,0 0 0 0 0,0 0 0 0 0,0-1 0 0 0,0-1 1 0 0,0 0-1 0 0,0 0 0 0 0,-1-1 0 0 0,1-1 0 0 0,-1 0 0 0 0,0 0 0 0 0,-1-1 0 0 0,2-1-95 0 0,-12 7 17 0 0,1 0 0 0 0,-1 0-1 0 0,0 0 1 0 0,1 0-1 0 0,-1 0 1 0 0,1 0-1 0 0,-1 0 1 0 0,1 0-1 0 0,-1-1 1 0 0,0 1-1 0 0,1 0 1 0 0,-1 0-1 0 0,1-1 1 0 0,-1 1-1 0 0,1 0 1 0 0,-1-1-1 0 0,1 1 1 0 0,-1 0-1 0 0,1-1 1 0 0,0 1 0 0 0,-1-1-1 0 0,1 1 1 0 0,0-1-1 0 0,-1 1 1 0 0,1-1-1 0 0,0 1 1 0 0,-1-1-1 0 0,1 1 1 0 0,0-1-1 0 0,0 0 1 0 0,0 1-1 0 0,0-1 1 0 0,-1 1-1 0 0,1-1 1 0 0,0 1-1 0 0,0-1 1 0 0,0 0-1 0 0,0 1 1 0 0,0-1 0 0 0,0 1-1 0 0,1-1 1 0 0,-1 0-1 0 0,0 1 1 0 0,0-1-1 0 0,0 1 1 0 0,0-1-1 0 0,1 1 1 0 0,-1-1-1 0 0,0 1 1 0 0,1-1-1 0 0,-1 1-16 0 0,-5 3 4 0 0,1 1 0 0 0,0 0 0 0 0,0 0 0 0 0,0 1-1 0 0,1-1 1 0 0,0 1 0 0 0,-1 0 0 0 0,2 0 0 0 0,-1 0 0 0 0,0 0-1 0 0,1 1 1 0 0,0-1 0 0 0,0 1 0 0 0,1 0-4 0 0,0-5-1 0 0,0 1 0 0 0,1 0 0 0 0,0-1 0 0 0,-1 1 1 0 0,1 0-1 0 0,0-1 0 0 0,0 1 0 0 0,0 0 0 0 0,0-1 0 0 0,0 1 0 0 0,0 0 0 0 0,0-1 1 0 0,0 1-1 0 0,1 0 0 0 0,-1-1 0 0 0,1 1 0 0 0,-1-1 0 0 0,1 1 0 0 0,0 0 1 0 0,-1-1-1 0 0,1 0 0 0 0,0 1 0 0 0,0-1 0 0 0,0 1 0 0 0,0-1 0 0 0,0 0 0 0 0,1 0 1 0 0,-1 0-1 0 0,0 1 0 0 0,1-1 0 0 0,-1 0 0 0 0,0-1 0 0 0,1 1 0 0 0,-1 0 1 0 0,1 0-1 0 0,-1-1 0 0 0,1 1 0 0 0,0-1 0 0 0,-1 1 0 0 0,1-1 0 0 0,0 0 1 0 0,-1 1-1 0 0,1-1 0 0 0,0 0 0 0 0,-1 0 0 0 0,1 0 0 0 0,0 0 0 0 0,0-1 1 0 0,46-9-3234 0 0,-35 1-2952 0 0,-2-3-6434 0 0,-9 8 8284 0 0</inkml:trace>
  <inkml:trace contextRef="#ctx0" brushRef="#br0" timeOffset="87986.839">956 554 5521 0 0,'0'0'608'0'0,"0"0"-208"0"0,0 0-136 0 0,0 0-31 0 0,0 0-137 0 0,0 0-48 0 0,0 0-96 0 0,0 0-177 0 0,0 0-415 0 0,0 0-1240 0 0,0 0-2497 0 0,0 0 4377 0 0</inkml:trace>
  <inkml:trace contextRef="#ctx0" brushRef="#br0" timeOffset="88431.138">1018 652 10082 0 0,'0'0'2162'0'0,"0"0"-927"0"0,0 0-223 0 0,0 0 116 0 0,0 0 131 0 0,0 0 34 0 0,0 0-157 0 0,0 0-199 0 0,0 0-191 0 0,0 0-174 0 0,0 0-123 0 0,0 0-97 0 0,0 0-57 0 0,4 6-28 0 0,12 20-35 0 0,-15-24-167 0 0,0-1 0 0 0,-1 0 0 0 0,1 0 1 0 0,-1 0-1 0 0,0 1 0 0 0,1-1 0 0 0,-1 0 0 0 0,0 1 0 0 0,0-1 1 0 0,0 0-1 0 0,0 0 0 0 0,0 1 0 0 0,0-1 0 0 0,0 0 0 0 0,0 1 1 0 0,-1-1-1 0 0,1 0 0 0 0,0 1 0 0 0,-1-1 0 0 0,1 0 0 0 0,-1 0 1 0 0,1 0-1 0 0,-1 0 0 0 0,0 1 0 0 0,0-1 0 0 0,1 0 0 0 0,-1 0 1 0 0,0 0-1 0 0,0 0 0 0 0,0-1 0 0 0,0 1 0 0 0,0 0 0 0 0,0 0 1 0 0,0 0-1 0 0,0-1 0 0 0,-1 1 0 0 0,1 0-65 0 0,1-1 159 0 0,0 0-19 0 0,2-5-131 0 0,0 1 0 0 0,1-1-1 0 0,-1 1 1 0 0,1 0 0 0 0,0 0 0 0 0,1 0 0 0 0,-1 0 0 0 0,1 0-1 0 0,-1 1 1 0 0,1-1 0 0 0,0 1 0 0 0,0 0 0 0 0,1 1 0 0 0,-1-1-1 0 0,1 1 1 0 0,3-2-9 0 0,-8 4-3 0 0,1-1-1 0 0,0 1 0 0 0,-1 0 1 0 0,1-1-1 0 0,0 1 0 0 0,-1 0 0 0 0,1-1 1 0 0,0 1-1 0 0,0 0 0 0 0,-1 0 1 0 0,1 0-1 0 0,0 0 0 0 0,0 0 1 0 0,-1 0-1 0 0,1 0 0 0 0,0 0 1 0 0,0 0-1 0 0,-1 0 0 0 0,1 0 1 0 0,0 0-1 0 0,0 1 0 0 0,-1-1 1 0 0,1 0-1 0 0,0 0 0 0 0,0 1 1 0 0,-1-1-1 0 0,1 1 0 0 0,-1-1 1 0 0,1 0-1 0 0,0 1 0 0 0,-1-1 1 0 0,1 1-1 0 0,-1 0 0 0 0,1-1 1 0 0,-1 1-1 0 0,1-1 0 0 0,-1 1 0 0 0,0 0 1 0 0,1-1-1 0 0,-1 1 0 0 0,0 0 1 0 0,1-1-1 0 0,-1 1 0 0 0,0 0 1 0 0,0 0-1 0 0,0-1 0 0 0,1 1 1 0 0,-1 0-1 0 0,0 0 0 0 0,0-1 1 0 0,0 1-1 0 0,0 0 0 0 0,-1 0 4 0 0,-6 51-424 0 0,3-35 220 0 0,5 2-5930 0 0,8-11-7472 0 0,-6-6 8161 0 0</inkml:trace>
  <inkml:trace contextRef="#ctx0" brushRef="#br0" timeOffset="89370.825">1292 686 1592 0 0,'0'0'3670'0'0,"0"0"-1389"0"0,0 0-77 0 0,0 0 206 0 0,0 0-101 0 0,0 0-346 0 0,0 0-508 0 0,0 0-434 0 0,0 0-308 0 0,0 0-212 0 0,0 0-137 0 0,0 0-99 0 0,0 0-45 0 0,-10-3 5 0 0,-29-12-13 0 0,36 15-177 0 0,1-1 0 0 0,0 0 0 0 0,0 0 0 0 0,-1 1 0 0 0,1 0 0 0 0,0-1 0 0 0,-1 1 0 0 0,1 0 0 0 0,0 0 0 0 0,-1 0 0 0 0,1 0 0 0 0,0 1 0 0 0,0-1 0 0 0,-1 1 0 0 0,1-1 0 0 0,0 1 0 0 0,0 0 0 0 0,0 0 0 0 0,-1 0 0 0 0,1 0 0 0 0,0 0 0 0 0,0 0 0 0 0,1 1 0 0 0,-1-1 0 0 0,0 1 0 0 0,0-1 0 0 0,1 1 0 0 0,-1 0 0 0 0,1 0 0 0 0,-1-1 0 0 0,1 1 0 0 0,0 0 0 0 0,-1 0 0 0 0,1 0 0 0 0,0 1 0 0 0,1-1 0 0 0,-1 0 0 0 0,0 0 0 0 0,1 0 0 0 0,-1 1 0 0 0,1-1 0 0 0,-1 0 0 0 0,1 1 0 0 0,0-1 0 0 0,0 0 0 0 0,0 1 0 0 0,1-1 0 0 0,-1 0 0 0 0,0 0 0 0 0,1 1 0 0 0,0-1 0 0 0,-1 0 0 0 0,1 0 0 0 0,0 1 0 0 0,0-1 0 0 0,0 0 0 0 0,0 0 0 0 0,1 0 0 0 0,-1 0 0 0 0,1 1-35 0 0,4-3 71 0 0,-1 1 1 0 0,1-1-1 0 0,-1 0 1 0 0,0 0-1 0 0,1 0 0 0 0,-1-1 1 0 0,1 0-1 0 0,-1 0 0 0 0,0 0 1 0 0,0-1-1 0 0,0 0 0 0 0,0 0 1 0 0,0 0-1 0 0,0 0 1 0 0,0-1-1 0 0,0 0 0 0 0,-1 0 1 0 0,0 0-1 0 0,1-1 0 0 0,-1 1 1 0 0,-1-1-1 0 0,1 0 1 0 0,0 0-1 0 0,-1 0 0 0 0,0-1 1 0 0,0 1-1 0 0,0-1 0 0 0,-1 0 1 0 0,1 0-1 0 0,-1 0 1 0 0,1-4-73 0 0,29-125-12 0 0,-55 157-138 0 0,18-16 154 0 0,0 0-1 0 0,1 0 1 0 0,-1 0-1 0 0,1 0 1 0 0,1 1-1 0 0,-1-1 1 0 0,1 1-1 0 0,1 0 1 0 0,-1 0-1 0 0,1 1 1 0 0,1-1-1 0 0,-1 0 1 0 0,1 0-1 0 0,1 1 1 0 0,0-1-1 0 0,0 2-2 0 0,1-7 12 0 0,-1-1-1 0 0,1 1 0 0 0,-1-1 0 0 0,1 0 0 0 0,0 1 0 0 0,0-1 0 0 0,0 0 1 0 0,1 0-1 0 0,-1 0 0 0 0,0 0 0 0 0,1 0 0 0 0,0 0 0 0 0,-1 0 0 0 0,1 0 1 0 0,0 0-1 0 0,0-1 0 0 0,0 1 0 0 0,0-1 0 0 0,0 1 0 0 0,0-1 0 0 0,0 0 0 0 0,1 0 1 0 0,-1 0-1 0 0,0 0 0 0 0,1 0 0 0 0,-1-1 0 0 0,1 1 0 0 0,-1-1 0 0 0,1 1 1 0 0,-1-1-1 0 0,1 0 0 0 0,-1 0 0 0 0,1 0 0 0 0,-1 0-11 0 0,4 0 10 0 0,0 0 0 0 0,0-1 0 0 0,0 1 0 0 0,0-1-1 0 0,0 0 1 0 0,0 0 0 0 0,0-1 0 0 0,0 0 0 0 0,-1 0 0 0 0,1 0 0 0 0,-1-1-1 0 0,1 0 1 0 0,3-3-10 0 0,-7 5 0 0 0,0-1 0 0 0,0 0 0 0 0,-1 0 0 0 0,1 0 0 0 0,0 0 0 0 0,-1 0 0 0 0,1 0 0 0 0,-1-1 0 0 0,0 1-1 0 0,0 0 1 0 0,0-1 0 0 0,0 1 0 0 0,0-1 0 0 0,-1 1 0 0 0,1-1 0 0 0,-1 1 0 0 0,1-1 0 0 0,-1 0 0 0 0,0 1 0 0 0,0-1 0 0 0,0 1 0 0 0,-1-1-1 0 0,1 0 1 0 0,0 1 0 0 0,-1-1 0 0 0,0 1 0 0 0,1-1 0 0 0,-1 1 0 0 0,0-1 0 0 0,-1 1 0 0 0,1 0 0 0 0,0-1 0 0 0,-1 1 0 0 0,-1-2 0 0 0,1 5-12 0 0,-1-1 0 0 0,1 0 0 0 0,-1 1 0 0 0,0 0 0 0 0,1 0 0 0 0,-1 0 0 0 0,1 0 0 0 0,0 0 0 0 0,-1 0 0 0 0,1 1 0 0 0,0-1 0 0 0,0 1 0 0 0,0-1 0 0 0,0 1 0 0 0,0 0 0 0 0,0 0 0 0 0,0 0 0 0 0,0 0 0 0 0,1 0 0 0 0,-1 0 0 0 0,1 1 0 0 0,0-1 0 0 0,0 0 0 0 0,-1 1 1 0 0,1-1-1 0 0,1 1 0 0 0,-1-1 0 0 0,0 1 0 0 0,1 0 0 0 0,-1-1 0 0 0,1 1 0 0 0,0-1 0 0 0,0 2 12 0 0,0-1 8 0 0,0-1 1 0 0,0 0 0 0 0,1 0-1 0 0,-1 1 1 0 0,1-1 0 0 0,-1 0-1 0 0,1 0 1 0 0,0 0-1 0 0,0 0 1 0 0,0 0 0 0 0,0 0-1 0 0,0 0 1 0 0,0 0 0 0 0,1 0-1 0 0,-1 0 1 0 0,1-1-1 0 0,-1 1 1 0 0,1 0 0 0 0,0-1-1 0 0,-1 0 1 0 0,1 1-1 0 0,0-1 1 0 0,0 0 0 0 0,0 0-1 0 0,0 0 1 0 0,0 0 0 0 0,0 0-1 0 0,0 0 1 0 0,1-1-1 0 0,-1 1 1 0 0,0-1 0 0 0,0 1-1 0 0,1-1 1 0 0,-1 0 0 0 0,0 0-1 0 0,0 0 1 0 0,1 0-1 0 0,-1-1 1 0 0,0 1 0 0 0,0 0-1 0 0,2-1-8 0 0,2 1 28 0 0,-1-1-1 0 0,1 0 1 0 0,0 0 0 0 0,0 0-1 0 0,0-1 1 0 0,-1 0-1 0 0,1 0 1 0 0,-1 0 0 0 0,1 0-1 0 0,-1-1 1 0 0,0 0-1 0 0,0 0 1 0 0,0-1-1 0 0,0 0 1 0 0,-1 1 0 0 0,1-2-28 0 0,-1-1 25 0 0,-1 0 1 0 0,-1-1-1 0 0,1 1 1 0 0,-1-1-1 0 0,0 0 1 0 0,0 1 0 0 0,-1-1-1 0 0,0 0 1 0 0,0 0-1 0 0,0 0 1 0 0,-1 0-1 0 0,0 0 1 0 0,-1-6-26 0 0,0 2 86 0 0,-13 49-254 0 0,9-10 310 0 0,1 0-1 0 0,1 0 0 0 0,2 1 1 0 0,1-1-1 0 0,2 20-141 0 0,2-13-108 0 0,-4-35-59 0 0,0 0-43 0 0,0 0-102 0 0,-4-31-13729 0 0,4 24 7992 0 0,0 2-519 0 0</inkml:trace>
  <inkml:trace contextRef="#ctx0" brushRef="#br0" timeOffset="89623.795">1541 704 7122 0 0,'0'0'2080'0'0,"0"0"-226"0"0,0 0-183 0 0,0 0-32 0 0,0 0-67 0 0,0 0-114 0 0,0 0-195 0 0,0 0-259 0 0,0 0-201 0 0,0 0-192 0 0,0 0-143 0 0,0 0-86 0 0,11-2-70 0 0,33-4-37 0 0,-43 6-234 0 0,0 0 1 0 0,1 0-1 0 0,-1 0 1 0 0,0 0-1 0 0,1 0 0 0 0,-1 1 1 0 0,0-1-1 0 0,0 0 0 0 0,1 1 1 0 0,-1-1-1 0 0,0 1 0 0 0,0 0 1 0 0,0-1-1 0 0,1 1 0 0 0,-1 0 1 0 0,0 0-1 0 0,0-1 0 0 0,0 1 1 0 0,0 0-1 0 0,-1 0 0 0 0,1 0 1 0 0,0 0-1 0 0,0 0 0 0 0,-1 1 1 0 0,1-1-1 0 0,0 0 0 0 0,-1 0 1 0 0,1 0-1 0 0,-1 1 0 0 0,1-1 1 0 0,-1 0-1 0 0,0 0 0 0 0,0 1 1 0 0,1-1-1 0 0,-1 0 0 0 0,0 1 1 0 0,0-1-1 0 0,0 0 1 0 0,-1 1-1 0 0,1-1 0 0 0,0 0 1 0 0,0 1-1 0 0,-1-1 0 0 0,1 0 1 0 0,-1 0-1 0 0,1 0 0 0 0,-1 1 1 0 0,1-1-1 0 0,-1 0 0 0 0,0 0 1 0 0,1 0-1 0 0,-1 0 0 0 0,0 0 1 0 0,0 0-1 0 0,0 0 0 0 0,0 0 1 0 0,0 0-1 0 0,0 0 0 0 0,0-1 1 0 0,0 1-1 0 0,-1 0-41 0 0,-60 22-653 0 0,61-27-3226 0 0,1 0-3708 0 0,0 2-3554 0 0</inkml:trace>
  <inkml:trace contextRef="#ctx0" brushRef="#br0" timeOffset="90255.759">1622 766 7306 0 0,'0'0'704'0'0,"0"0"-206"0"0,0 0 85 0 0,0 0 321 0 0,0 0 254 0 0,0 0 144 0 0,0 0 71 0 0,0 0 20 0 0,0 0-6 0 0,0 0-86 0 0,0 0-210 0 0,0 0-247 0 0,0 0-190 0 0,8-1-124 0 0,0 1-395 0 0,0 0-1 0 0,0-1 0 0 0,0 0 1 0 0,0-1-1 0 0,-1 1 0 0 0,1-2 1 0 0,0 1-1 0 0,-1-1 0 0 0,1 0 0 0 0,-1 0 1 0 0,0-1-1 0 0,0 0 0 0 0,0-1 1 0 0,-1 1-1 0 0,1-1 0 0 0,-1 0 1 0 0,0-1-1 0 0,-1 0 0 0 0,1 0 0 0 0,-1-1-134 0 0,-4 6 9 0 0,-1 0 0 0 0,0-1 0 0 0,0 1 0 0 0,0 0-1 0 0,0-1 1 0 0,0 1 0 0 0,-1 0 0 0 0,1-1-1 0 0,0 1 1 0 0,-1 0 0 0 0,1 0 0 0 0,-1-1 0 0 0,1 1-1 0 0,-1 0 1 0 0,1 0 0 0 0,-1 0 0 0 0,0-1 0 0 0,0 1-1 0 0,0 0 1 0 0,1 0 0 0 0,-1 0 0 0 0,0 0 0 0 0,0 1-1 0 0,0-1 1 0 0,-1 0 0 0 0,1 0 0 0 0,0 0-1 0 0,0 1 1 0 0,0-1 0 0 0,0 1 0 0 0,-1-1 0 0 0,1 1-1 0 0,0-1 1 0 0,-1 1 0 0 0,1 0 0 0 0,0 0 0 0 0,-1 0-1 0 0,1-1 1 0 0,0 1 0 0 0,-1 1 0 0 0,1-1 0 0 0,0 0-1 0 0,-1 0 1 0 0,1 0 0 0 0,0 1 0 0 0,-1-1-1 0 0,1 0 1 0 0,0 1 0 0 0,0-1 0 0 0,-1 1 0 0 0,1 0-1 0 0,0-1 1 0 0,0 1 0 0 0,0 0 0 0 0,0 0 0 0 0,0 0-1 0 0,0 0 1 0 0,0 0 0 0 0,0 0 0 0 0,0 0 0 0 0,0 0-9 0 0,-1 1 3 0 0,0-1 1 0 0,1 1 0 0 0,-1 0 0 0 0,0-1 0 0 0,1 1 0 0 0,-1 0 0 0 0,1 0 0 0 0,0 0 0 0 0,-1 0-1 0 0,1 0 1 0 0,0 0 0 0 0,0 1 0 0 0,0-1 0 0 0,1 0 0 0 0,-1 0 0 0 0,1 1 0 0 0,-1-1 0 0 0,1 1 0 0 0,0-1-1 0 0,-1 0 1 0 0,1 1 0 0 0,1-1 0 0 0,-1 0 0 0 0,0 1 0 0 0,0-1 0 0 0,1 1 0 0 0,0-1 0 0 0,-1 0 0 0 0,1 0-1 0 0,0 1 1 0 0,0-1 0 0 0,0 0 0 0 0,0 0 0 0 0,1 0 0 0 0,-1 0 0 0 0,0 0 0 0 0,1 0 0 0 0,-1 0-1 0 0,1-1 1 0 0,0 1 0 0 0,0-1 0 0 0,0 1 0 0 0,0-1 0 0 0,0 1 0 0 0,0-1 0 0 0,0 0 0 0 0,0 0 0 0 0,0 0-1 0 0,0 0 1 0 0,1-1 0 0 0,1 2-4 0 0,35 1-3520 0 0,-26-4-1910 0 0,-1 0-5323 0 0,-9 0 6007 0 0</inkml:trace>
  <inkml:trace contextRef="#ctx0" brushRef="#br0" timeOffset="90629.431">1838 690 1920 0 0,'0'0'2558'0'0,"0"0"-291"0"0,0 0-166 0 0,0 0-70 0 0,0 0-157 0 0,0 0-214 0 0,0 0-229 0 0,0 0-177 0 0,0 0-70 0 0,0 0-100 0 0,0 0-108 0 0,0 0-141 0 0,3 6-151 0 0,-3-6-683 0 0,2 3 98 0 0,-1-1 0 0 0,1 0-1 0 0,-1 0 1 0 0,0 1 0 0 0,0-1 0 0 0,0 1 0 0 0,0-1 0 0 0,0 1-1 0 0,-1-1 1 0 0,1 1 0 0 0,-1 0 0 0 0,0-1 0 0 0,1 1 0 0 0,-1-1-1 0 0,0 1 1 0 0,-1 0 0 0 0,1-1 0 0 0,0 1 0 0 0,-1 0 0 0 0,1-1-1 0 0,-1 1 1 0 0,0-1 0 0 0,0 1 0 0 0,0-1-99 0 0,-13 21 887 0 0,24-35-104 0 0,65-64-1092 0 0,-74 77 303 0 0,0 0 0 0 0,0 0-1 0 0,0 0 1 0 0,-1 0-1 0 0,1 0 1 0 0,0 0-1 0 0,0 1 1 0 0,-1-1-1 0 0,1 0 1 0 0,-1 1-1 0 0,1-1 1 0 0,-1 0-1 0 0,0 1 1 0 0,1-1-1 0 0,-1 1 1 0 0,0-1-1 0 0,0 0 1 0 0,0 1-1 0 0,0-1 1 0 0,0 1 0 0 0,0-1-1 0 0,0 0 1 0 0,-1 1-1 0 0,1-1 1 0 0,0 1-1 0 0,-1-1 1 0 0,1 0-1 0 0,-1 1 1 0 0,0-1-1 0 0,1 0 1 0 0,-1 0-1 0 0,0 1 1 0 0,0-1-1 0 0,0 0 7 0 0,-2 6-228 0 0,-9 41-726 0 0,18-36-2542 0 0,11-6-3471 0 0,-2-4-2648 0 0,-10-1 5502 0 0</inkml:trace>
  <inkml:trace contextRef="#ctx0" brushRef="#br0" timeOffset="92000.954">2078 736 0 0 0,'0'0'1719'0'0,"0"0"998"0"0,0 0 143 0 0,0 0-153 0 0,0 0-193 0 0,0 0-288 0 0,0 0-415 0 0,0 0-405 0 0,0 0-387 0 0,0 0-287 0 0,0 0-159 0 0,0 0-122 0 0,0 0-53 0 0,-4-4-46 0 0,4 3-350 0 0,-1 0 27 0 0,1 0-1 0 0,-1 0 1 0 0,0 0-1 0 0,0 0 1 0 0,1 0-1 0 0,-1 0 1 0 0,0 0-1 0 0,0 1 0 0 0,0-1 1 0 0,0 0-1 0 0,0 0 1 0 0,0 1-1 0 0,0-1 1 0 0,-1 1-1 0 0,1-1 1 0 0,0 1-1 0 0,0-1 0 0 0,0 1 1 0 0,0 0-1 0 0,-1-1 1 0 0,1 1-1 0 0,0 0 1 0 0,0 0-1 0 0,-1 0 1 0 0,1 0-1 0 0,0 0 0 0 0,0 0 1 0 0,-1 0-1 0 0,1 1 1 0 0,0-1-1 0 0,0 0 1 0 0,-1 1-1 0 0,1-1 1 0 0,0 1-1 0 0,0-1 0 0 0,0 1 1 0 0,0-1-1 0 0,0 1 1 0 0,0 0-1 0 0,0 0 1 0 0,0 0-1 0 0,-1 0-28 0 0,-29 35 962 0 0,31-35-947 0 0,-1-1 1 0 0,1 1-1 0 0,0 0 1 0 0,0 0-1 0 0,0 0 1 0 0,-1 0 0 0 0,1-1-1 0 0,0 1 1 0 0,0 0-1 0 0,0 0 1 0 0,0 0 0 0 0,1 0-1 0 0,-1 0 1 0 0,0-1-1 0 0,0 1 1 0 0,0 0-1 0 0,1 0 1 0 0,-1 0 0 0 0,0-1-1 0 0,1 1 1 0 0,-1 0-1 0 0,1 0 1 0 0,-1-1-1 0 0,1 1 1 0 0,-1 0 0 0 0,1-1-1 0 0,-1 1 1 0 0,1 0-1 0 0,0-1 1 0 0,-1 1 0 0 0,1-1-1 0 0,0 1 1 0 0,-1-1-1 0 0,1 0 1 0 0,0 1-1 0 0,0-1 1 0 0,-1 1 0 0 0,1-1-1 0 0,0 0 1 0 0,0 0-1 0 0,0 0 1 0 0,0 0-1 0 0,0 1 1 0 0,-1-1 0 0 0,1 0-1 0 0,0 0 1 0 0,0 0-1 0 0,0-1 1 0 0,0 1 0 0 0,0 0-1 0 0,-1 0 1 0 0,1 0-1 0 0,1-1-15 0 0,4 1 39 0 0,1-1 1 0 0,-1 0-1 0 0,1-1 0 0 0,-1 1 0 0 0,1-1 0 0 0,-1 0 1 0 0,0-1-1 0 0,0 0 0 0 0,0 0 0 0 0,0 0 0 0 0,-1 0 1 0 0,1-1-1 0 0,-1 0 0 0 0,0 0 0 0 0,0-1 0 0 0,0 1 1 0 0,-1-1-1 0 0,1 0 0 0 0,-1-1 0 0 0,0 1 0 0 0,-1 0 1 0 0,1-1-1 0 0,-1 0 0 0 0,0 0 0 0 0,-1 0 0 0 0,1 0 1 0 0,-1-1-1 0 0,-1 1 0 0 0,1 0 0 0 0,-1-1 0 0 0,0 0 1 0 0,0 1-1 0 0,-1-1 0 0 0,0 1 0 0 0,0-1 1 0 0,-1 0-1 0 0,1 1 0 0 0,-2-1-39 0 0,2 7 2 0 0,0-1 0 0 0,0 1 0 0 0,0-1 0 0 0,0 1 0 0 0,-1-1 0 0 0,1 1 0 0 0,0-1 0 0 0,0 1 0 0 0,-1 0 0 0 0,1-1 0 0 0,0 1 0 0 0,-1 0 0 0 0,1-1 0 0 0,0 1 0 0 0,-1 0 0 0 0,1-1 0 0 0,-1 1 0 0 0,1 0 0 0 0,-1 0 0 0 0,1 0 0 0 0,0-1 0 0 0,-1 1 0 0 0,1 0 0 0 0,-1 0 0 0 0,1 0 0 0 0,-1 0 0 0 0,1 0 0 0 0,-1 0 0 0 0,1 0 0 0 0,-1 0 0 0 0,1 0 0 0 0,-1 0 0 0 0,1 0 0 0 0,-1 0 0 0 0,1 0 0 0 0,-1 0 0 0 0,1 0 0 0 0,-1 1 0 0 0,1-1 0 0 0,0 0 0 0 0,-1 0 0 0 0,1 0 0 0 0,-1 1 0 0 0,1-1 0 0 0,0 0 0 0 0,-1 1 0 0 0,1-1 0 0 0,-1 0 0 0 0,1 1 0 0 0,0-1 0 0 0,0 0 0 0 0,-1 1 0 0 0,1-1 0 0 0,0 1 0 0 0,0-1 0 0 0,-1 1 0 0 0,1-1 0 0 0,0 0 0 0 0,0 1 0 0 0,0-1 0 0 0,0 1 0 0 0,0-1 0 0 0,0 1 1 0 0,0-1-1 0 0,-1 1-3 0 0,-26 29 3 0 0,25-28 12 0 0,-1 0 0 0 0,1 1 0 0 0,0-1 0 0 0,0 1 0 0 0,0 0 0 0 0,0-1 0 0 0,0 1 0 0 0,1 0-1 0 0,-1 0 1 0 0,1 0 0 0 0,0 0 0 0 0,0 0 0 0 0,0 1 0 0 0,0-1 0 0 0,1 0 0 0 0,-1 0 0 0 0,1 1 0 0 0,0-1 0 0 0,0 0 0 0 0,0 1 0 0 0,0-1 0 0 0,0 0 0 0 0,1 0 0 0 0,0 1 0 0 0,-1-1 0 0 0,1 0 0 0 0,0 0 0 0 0,1 0-1 0 0,-1 0 1 0 0,1 0 0 0 0,-1 0 0 0 0,1 0 0 0 0,0 0 0 0 0,0-1 0 0 0,0 1 0 0 0,0-1 0 0 0,0 1 0 0 0,1-1 0 0 0,-1 0 0 0 0,1 0 0 0 0,-1 0 0 0 0,1 0 0 0 0,0 0 0 0 0,0-1 0 0 0,0 1 0 0 0,0-1 0 0 0,0 0 0 0 0,0 0-1 0 0,0 0 1 0 0,1 0 0 0 0,-1-1 0 0 0,2 1-14 0 0,-2 0 12 0 0,1 0 0 0 0,0 0 0 0 0,-1 0 0 0 0,1-1 0 0 0,-1 0 0 0 0,1 1 0 0 0,0-1 0 0 0,-1-1-1 0 0,1 1 1 0 0,0 0 0 0 0,-1-1 0 0 0,1 0 0 0 0,0 0 0 0 0,-1 0 0 0 0,1 0 0 0 0,-1 0 0 0 0,0-1 0 0 0,1 0-1 0 0,-1 1 1 0 0,0-1 0 0 0,0-1 0 0 0,0 1 0 0 0,0 0 0 0 0,-1-1 0 0 0,1 1 0 0 0,-1-1 0 0 0,1 0 0 0 0,-1 0-1 0 0,0 0 1 0 0,0 0 0 0 0,0 0 0 0 0,0 0 0 0 0,-1 0 0 0 0,1-1 0 0 0,-1 1 0 0 0,0-1 0 0 0,0 1 0 0 0,0-1-1 0 0,0-1-11 0 0,-1 4-4 0 0,1 0-1 0 0,-1 0 0 0 0,0 0 0 0 0,0 0 0 0 0,0 0 1 0 0,0-1-1 0 0,0 1 0 0 0,0 0 0 0 0,0 0 0 0 0,0 0 1 0 0,0 0-1 0 0,0 0 0 0 0,0 0 0 0 0,-1 0 0 0 0,1 0 1 0 0,0 0-1 0 0,-1 0 0 0 0,1 0 0 0 0,-1 0 0 0 0,1 0 1 0 0,-1 0-1 0 0,1 0 0 0 0,-1 0 0 0 0,0 1 0 0 0,1-1 1 0 0,-1 0-1 0 0,0 0 0 0 0,0 1 0 0 0,0-1 0 0 0,0 0 1 0 0,1 1-1 0 0,-1-1 0 0 0,0 1 0 0 0,0-1 0 0 0,0 1 1 0 0,0-1-1 0 0,0 1 0 0 0,0 0 0 0 0,-1 0 0 0 0,1-1 1 0 0,0 1-1 0 0,0 0 0 0 0,0 0 0 0 0,0 0 0 0 0,0 0 1 0 0,0 0-1 0 0,0 0 0 0 0,0 1 0 0 0,0-1 0 0 0,0 0 1 0 0,0 1-1 0 0,0-1 0 0 0,0 0 0 0 0,0 1 0 0 0,0-1 1 0 0,0 1-1 0 0,0-1 0 0 0,0 1 0 0 0,0 0 0 0 0,0-1 1 0 0,1 1-1 0 0,-1 0 0 0 0,0 0 0 0 0,0-1 0 0 0,1 1 1 0 0,-1 0-1 0 0,1 0 0 0 0,-1 0 0 0 0,1 0 0 0 0,-1 1 5 0 0,-1-1-91 0 0,1 1 0 0 0,0-1 0 0 0,0 1-1 0 0,0-1 1 0 0,0 1 0 0 0,0 0 0 0 0,0-1-1 0 0,0 1 1 0 0,0 0 0 0 0,0 0 0 0 0,1-1-1 0 0,-1 1 1 0 0,1 0 0 0 0,0 0 0 0 0,-1 0-1 0 0,1 0 1 0 0,0 0 0 0 0,0 0 0 0 0,0 0-1 0 0,0-1 1 0 0,1 1 0 0 0,-1 0 0 0 0,0 0-1 0 0,1 0 1 0 0,-1 0 0 0 0,1 0 0 0 0,0-1-1 0 0,0 1 1 0 0,0 0 0 0 0,0-1 0 0 0,0 1-1 0 0,0 0 1 0 0,0-1 0 0 0,0 1 0 0 0,0-1-1 0 0,1 0 1 0 0,-1 1 0 0 0,1-1 0 0 0,-1 0-1 0 0,1 0 1 0 0,-1 0 0 0 0,1 0 91 0 0,77 24-5027 0 0,-76-27-4053 0 0,-3-3 3605 0 0,-9-17 1881 0 0,7 17 3658 0 0,2-27 3051 0 0,0 30-2753 0 0,0 1 0 0 0,0-1 0 0 0,1 1-1 0 0,-1-1 1 0 0,1 1 0 0 0,-1-1 0 0 0,1 1-1 0 0,0-1 1 0 0,-1 1 0 0 0,1-1 0 0 0,0 1 0 0 0,0 0-1 0 0,0 0 1 0 0,0-1 0 0 0,0 1 0 0 0,0 0-1 0 0,0 0 1 0 0,1 0 0 0 0,-1 0 0 0 0,0 0-1 0 0,1 1 1 0 0,-1-1 0 0 0,0 0 0 0 0,1 0-1 0 0,-1 1 1 0 0,1-1 0 0 0,-1 1 0 0 0,1 0-1 0 0,-1-1 1 0 0,1 1 0 0 0,0 0 0 0 0,-1 0-1 0 0,1 0 1 0 0,-1 0 0 0 0,1 0 0 0 0,0 0-1 0 0,-1 0 1 0 0,1 1 0 0 0,-1-1 0 0 0,1 0-1 0 0,-1 1 1 0 0,1-1 0 0 0,-1 1 0 0 0,1 0-1 0 0,-1 0 1 0 0,1 0-362 0 0,-1 0 134 0 0,1 0 0 0 0,-1 0 0 0 0,0 0 0 0 0,1 0 0 0 0,-1 0 0 0 0,0 0 0 0 0,0 0 0 0 0,0 0 0 0 0,0 1 0 0 0,0-1 0 0 0,0 0 0 0 0,0 1 0 0 0,0-1 0 0 0,-1 1 0 0 0,1-1 0 0 0,-1 1 0 0 0,1-1 0 0 0,-1 1 0 0 0,1 0-1 0 0,-1-1 1 0 0,0 1 0 0 0,0-1 0 0 0,0 1 0 0 0,0 0 0 0 0,0-1 0 0 0,0 1 0 0 0,0 0 0 0 0,0-1 0 0 0,-1 1 0 0 0,1-1 0 0 0,-1 1 0 0 0,1 0 0 0 0,-1-1 0 0 0,0 1 0 0 0,1-1 0 0 0,-1 0 0 0 0,0 1 0 0 0,0-1 0 0 0,0 0 0 0 0,0 1 0 0 0,0-1 0 0 0,-1 0 0 0 0,1 0 0 0 0,0 0 0 0 0,0 0 0 0 0,-1 0-1 0 0,1 0 1 0 0,0 0 0 0 0,-1 0 0 0 0,1-1 0 0 0,-1 1-134 0 0,8-21 111 0 0,25-8-274 0 0,-25 58 6 0 0,-3-29-164 0 0,0 0 1 0 0,1 1-1 0 0,-1-1 0 0 0,0 0 0 0 0,1-1 1 0 0,-1 1-1 0 0,1 0 0 0 0,-1-1 1 0 0,0 0-1 0 0,1 0 0 0 0,-1 0 1 0 0,1 0-1 0 0,-1-1 0 0 0,1 1 0 0 0,-1-1 1 0 0,0 0-1 0 0,1 0 0 0 0,-1 0 1 0 0,0 0-1 0 0,0-1 0 0 0,3 0 321 0 0,37-44-1011 0 0,-21 15 3441 0 0,-41 44 162 0 0,16-12-2514 0 0,1 0 0 0 0,-1 1 0 0 0,1-1 0 0 0,-1 0 0 0 0,1 1 0 0 0,0-1-1 0 0,0 1 1 0 0,-1 0 0 0 0,1 0 0 0 0,0 0 0 0 0,0 0 0 0 0,1 0 0 0 0,-1 1 0 0 0,0-1 0 0 0,1 0 0 0 0,-1 1 0 0 0,1-1 0 0 0,0 1 0 0 0,0-1 0 0 0,0 1 0 0 0,0 0 0 0 0,0-1 0 0 0,1 1-1 0 0,-1 0-77 0 0,4-1 43 0 0,-1 0-1 0 0,0 0 1 0 0,1 0-1 0 0,-1-1 0 0 0,1 1 1 0 0,0-1-1 0 0,-1 0 1 0 0,1 1-1 0 0,0-1 1 0 0,0-1-1 0 0,0 1 0 0 0,0 0 1 0 0,0-1-1 0 0,-1 1 1 0 0,1-1-1 0 0,0 0 0 0 0,0 0 1 0 0,0 0-1 0 0,0-1 1 0 0,0 1-1 0 0,2-1-42 0 0,0 1 23 0 0,6 0-9 0 0,-8 1-8 0 0,1 0 0 0 0,-1-1 1 0 0,0 0-1 0 0,0 0 0 0 0,0 0 0 0 0,1 0 0 0 0,-1 0 0 0 0,0-1 0 0 0,0 1 0 0 0,0-1 1 0 0,0 0-1 0 0,0 0 0 0 0,0 0 0 0 0,0 0 0 0 0,0-1 0 0 0,0 1 0 0 0,0-1 0 0 0,0 0 0 0 0,-1 0 1 0 0,1 0-1 0 0,-1 0-6 0 0,-2 2-30 0 0,-1 0 0 0 0,1 0 1 0 0,-1 1-1 0 0,0-1 0 0 0,1 0 1 0 0,-1 0-1 0 0,1 1 0 0 0,-1-1 1 0 0,1 0-1 0 0,-1 1 0 0 0,1-1 1 0 0,-1 0-1 0 0,1 1 0 0 0,-1-1 0 0 0,1 1 1 0 0,0-1-1 0 0,-1 1 0 0 0,1-1 1 0 0,0 1-1 0 0,-1-1 0 0 0,1 1 1 0 0,0-1-1 0 0,0 1 0 0 0,-1-1 1 0 0,1 1-1 0 0,0 0 0 0 0,0-1 1 0 0,0 1-1 0 0,0-1 0 0 0,0 1 1 0 0,0 0-1 0 0,0-1 0 0 0,0 1 1 0 0,0-1-1 0 0,0 1 0 0 0,0 0 1 0 0,0-1-1 0 0,0 1 0 0 0,0-1 1 0 0,1 1-1 0 0,-1 0 0 0 0,0-1 0 0 0,0 1 1 0 0,1-1-1 0 0,-1 1 0 0 0,0-1 1 0 0,1 1-1 0 0,-1-1 0 0 0,1 1 1 0 0,-1-1-1 0 0,1 0 0 0 0,-1 1 1 0 0,0-1-1 0 0,1 0 0 0 0,0 1 30 0 0,13 2-4293 0 0,-5-2-3076 0 0,-3-1-3982 0 0</inkml:trace>
  <inkml:trace contextRef="#ctx0" brushRef="#br0" timeOffset="92254.138">2818 766 21613 0 0,'0'0'1888'0'0,"0"0"-600"0"0,0 0-199 0 0,0 0-105 0 0,0 0-208 0 0,0 0-216 0 0,0 0-160 0 0,0 0-80 0 0,0 0-128 0 0,0 0-96 0 0,0 0-144 0 0,0 0-192 0 0,0 0-192 0 0,-17-27-360 0 0,21 26-584 0 0,0 0-1145 0 0,-1 0-3968 0 0,-1 1-6746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1208 0 0,'0'0'2485'0'0,"0"0"-258"0"0,0 0-288 0 0,0 0-249 0 0,0 0-262 0 0,0 0-240 0 0,0 0-205 0 0,0 0-268 0 0,0 0-244 0 0,0 0 13 0 0,0 0 131 0 0,0 0 154 0 0,0 0 74 0 0,1 5-59 0 0,0 1-519 0 0,3 17 1547 0 0,0 0-1 0 0,6 14-1811 0 0,-7-28 181 0 0,0-1 0 0 0,0 0-1 0 0,1 0 1 0 0,0-1 0 0 0,4 7-181 0 0,-2-3-117 0 0,-6-9-4065 0 0,-1-1-4353 0 0,1-1 1028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3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150 0 4105 0 0,'0'0'2443'0'0,"0"0"-1280"0"0,0 0-185 0 0,0 0 282 0 0,0 0 216 0 0,0 0-10 0 0,0 0-117 0 0,0 0-234 0 0,0 0-265 0 0,-13 2-193 0 0,-37 5-126 0 0,47-6-447 0 0,0 0 0 0 0,0 0-1 0 0,0 0 1 0 0,1 1 0 0 0,-1-1-1 0 0,0 0 1 0 0,1 1 0 0 0,-1 0 0 0 0,1 0-1 0 0,-1 0 1 0 0,1 0 0 0 0,0 0 0 0 0,0 0-1 0 0,0 0 1 0 0,0 1 0 0 0,0-1 0 0 0,1 1-1 0 0,-1-1 1 0 0,1 1 0 0 0,-1 1-84 0 0,-3 4 261 0 0,0-1-88 0 0,1 0-1 0 0,0 0 0 0 0,1 0 0 0 0,-1 1 0 0 0,1 0 0 0 0,1-1 0 0 0,-1 1 0 0 0,2 0 1 0 0,-1 0-1 0 0,1 0 0 0 0,-1 7-172 0 0,2-11 28 0 0,0 0 0 0 0,1 1-1 0 0,-1-1 1 0 0,1 0 0 0 0,0 0 0 0 0,0 1 0 0 0,0-1 0 0 0,0 0 0 0 0,1 0 0 0 0,0 0 0 0 0,0 0 0 0 0,0-1 0 0 0,0 1-1 0 0,0 0 1 0 0,1-1 0 0 0,0 1 0 0 0,-1-1 0 0 0,1 0 0 0 0,0 0 0 0 0,1 0 0 0 0,-1-1 0 0 0,3 3-28 0 0,2 0-12 0 0,1 0 1 0 0,-1-1 0 0 0,1 0 0 0 0,0-1-1 0 0,0 1 1 0 0,0-2 0 0 0,1 1-1 0 0,4 0 12 0 0,32 3-2211 0 0,-1-3-5975 0 0,-33-3-2075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7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0 17124 0 0,'0'0'125'0'0,"0"0"-261"0"0,0 0-141 0 0,0 0 138 0 0,0 0 358 0 0,0 0 310 0 0,0 0 126 0 0,0 0 4 0 0,0 0-70 0 0,0 0-97 0 0,6 14-102 0 0,19 43-57 0 0,-23-50-275 0 0,1 0-1 0 0,-1 1 1 0 0,0-1-1 0 0,-1 1 1 0 0,1 0-1 0 0,-2-1 1 0 0,1 1-1 0 0,-1 0 1 0 0,0-1-1 0 0,-1 1 1 0 0,0 0-1 0 0,0-1 0 0 0,0 1 1 0 0,-1-1-1 0 0,0 1 1 0 0,-1-1-1 0 0,0 0 1 0 0,0 0-1 0 0,0 0 1 0 0,-1 0-1 0 0,0 0 1 0 0,0-1-1 0 0,-1 0 1 0 0,0 0-1 0 0,0 0 1 0 0,0 0-1 0 0,-3 1-57 0 0,6-5-80 0 0,-1 0 1 0 0,1 0-1 0 0,-1 0 0 0 0,1 0 0 0 0,-1 0 0 0 0,0 0 0 0 0,0-1 0 0 0,-2 2 80 0 0,-2-2-3766 0 0,1 0-3660 0 0,4-1-2858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88 88 2585 0 0,'0'0'1360'0'0,"0"0"140"0"0,0 0 102 0 0,0 0 114 0 0,0 0 94 0 0,0 0 4 0 0,0 0-139 0 0,-1-12-260 0 0,-3-36-312 0 0,4 47-1033 0 0,0 0 0 0 0,0 0 0 0 0,0-1 0 0 0,0 1 0 0 0,-1 0 0 0 0,1 0 0 0 0,0 0 1 0 0,0 0-1 0 0,0 0 0 0 0,-1 0 0 0 0,1 0 0 0 0,-1 0 0 0 0,1 1 0 0 0,-1-1 1 0 0,1 0-1 0 0,-1 0 0 0 0,1 0 0 0 0,-1 0 0 0 0,0 0 0 0 0,1 1 0 0 0,-1-1 1 0 0,0 0-1 0 0,0 1 0 0 0,0-1 0 0 0,0 0 0 0 0,1 1 0 0 0,-1-1 0 0 0,0 1 1 0 0,0 0-1 0 0,0-1 0 0 0,0 1 0 0 0,0 0 0 0 0,0-1 0 0 0,0 1 0 0 0,0 0 0 0 0,0 0 1 0 0,0 0-1 0 0,0 0 0 0 0,-1 0-70 0 0,0 0 23 0 0,0 1 0 0 0,0-1 0 0 0,1 0 0 0 0,-1 1 0 0 0,0 0 0 0 0,1-1 0 0 0,-1 1 1 0 0,0 0-1 0 0,1 0 0 0 0,-1 0 0 0 0,1 0 0 0 0,-1 0 0 0 0,1 0 0 0 0,0 1 0 0 0,-1-1 0 0 0,0 2-23 0 0,-2 6 113 0 0,-1 0-1 0 0,1 0 0 0 0,1 0 1 0 0,0 1-1 0 0,0 0 1 0 0,1 0-1 0 0,0 0 0 0 0,1 0 1 0 0,0 0-1 0 0,0 0 0 0 0,1 0 1 0 0,1 0-1 0 0,0 0 1 0 0,0 0-1 0 0,1 0 0 0 0,0 0 1 0 0,0-1-1 0 0,1 1 1 0 0,1 0-1 0 0,0-1 0 0 0,0 0 1 0 0,3 4-113 0 0,-1-1 99 0 0,-3-8-85 0 0,-1 0-1 0 0,0 0 0 0 0,0 0 0 0 0,0 0 1 0 0,-1 1-1 0 0,1-1 0 0 0,-1 0 0 0 0,0 1 0 0 0,0 2-13 0 0,-1-6-43 0 0,0-1 0 0 0,-1 1 0 0 0,1-1 0 0 0,0 1-1 0 0,0-1 1 0 0,-1 0 0 0 0,1 1 0 0 0,0-1 0 0 0,-1 1-1 0 0,1-1 1 0 0,-1 1 0 0 0,1-1 0 0 0,0 0 0 0 0,-1 1-1 0 0,1-1 1 0 0,-1 0 0 0 0,1 0 0 0 0,-1 1-1 0 0,1-1 1 0 0,-1 0 0 0 0,1 0 0 0 0,-1 0 0 0 0,1 0-1 0 0,-1 1 1 0 0,0-1 43 0 0,-16 3-7287 0 0,14-2 2654 0 0,0-1-4742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4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69 6289 0 0,'0'0'360'0'0,"0"0"-90"0"0,0 0-79 0 0,0 0 214 0 0,0 0 370 0 0,0 0 337 0 0,0 0 115 0 0,0 0-69 0 0,0 0-173 0 0,0 0-170 0 0,14-1-102 0 0,107-8 1832 0 0,-73 6-1159 0 0,-20 1-899 0 0,0 0-1 0 0,0-2 1 0 0,0-1 0 0 0,15-6-487 0 0,-42 11 73 0 0,-1-1 0 0 0,1 1 0 0 0,0 0-1 0 0,0-1 1 0 0,-1 1 0 0 0,1-1 0 0 0,0 0 0 0 0,-1 1 0 0 0,1-1 0 0 0,0 1 0 0 0,-1-1 0 0 0,1 0 0 0 0,-1 0 0 0 0,1 1 0 0 0,-1-1 0 0 0,0 0 0 0 0,1 0 0 0 0,-1 0 0 0 0,0 1 0 0 0,1-1 0 0 0,-1 0 0 0 0,0 0 0 0 0,0 0 0 0 0,0 0 0 0 0,0 0 0 0 0,0 1 0 0 0,0-2-73 0 0,0 2 7 0 0,0-1 0 0 0,0 1 0 0 0,0-1 0 0 0,0 1 0 0 0,0-1 0 0 0,0 1 0 0 0,0 0 1 0 0,0-1-1 0 0,0 1 0 0 0,0-1 0 0 0,0 1 0 0 0,0-1 0 0 0,-1 1 0 0 0,1 0 0 0 0,0-1 0 0 0,0 1 1 0 0,0-1-1 0 0,-1 1 0 0 0,1 0 0 0 0,0-1 0 0 0,-1 1 0 0 0,1 0 0 0 0,0 0 0 0 0,-1-1 1 0 0,1 1-1 0 0,0 0 0 0 0,-1 0 0 0 0,1-1 0 0 0,-1 1 0 0 0,1 0 0 0 0,0 0 0 0 0,-1 0 1 0 0,1 0-1 0 0,-1-1 0 0 0,1 1 0 0 0,-1 0 0 0 0,1 0 0 0 0,0 0 0 0 0,-1 0 0 0 0,1 0 0 0 0,-1 0 1 0 0,1 0-1 0 0,-1 0 0 0 0,1 0 0 0 0,-1 1 0 0 0,1-1 0 0 0,-1 0-7 0 0,0 1-12 0 0,-1 0 0 0 0,0 1 0 0 0,1-1 0 0 0,-1 0 0 0 0,1 1 0 0 0,-1 0 0 0 0,1-1 0 0 0,-1 1-1 0 0,1 0 1 0 0,0 0 0 0 0,0-1 0 0 0,0 1 0 0 0,0 0 0 0 0,0 0 0 0 0,1 1 12 0 0,-13 31 105 0 0,12-29-4 0 0,0 0 1 0 0,0 0-1 0 0,0 0 1 0 0,0 0-1 0 0,1 0 0 0 0,0 1 1 0 0,0-1-1 0 0,0 0 0 0 0,1 0 1 0 0,0 1-1 0 0,0-1 0 0 0,0 1-101 0 0,0-3-192 0 0,0-1 0 0 0,0 1 0 0 0,0-1-1 0 0,1 1 1 0 0,-1-1 0 0 0,0 0 0 0 0,1 1-1 0 0,0-1 1 0 0,-1 0 0 0 0,1 0 0 0 0,0 0 192 0 0,12 7-4503 0 0,4-5-3351 0 0,-14-3-1297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7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 7346 0 0,'0'0'2345'0'0,"0"0"-515"0"0,0 0-742 0 0,0 0-538 0 0,0 0-86 0 0,0 0 276 0 0,0 0 276 0 0,0 0 122 0 0,0 0-111 0 0,0 0-231 0 0,0 0-195 0 0,0 0-135 0 0,-2 8-89 0 0,1-2-1473 0 0,-8 45 4279 0 0,11-22-5512 0 0,-2-27 1346 0 0,1 0-1 0 0,-1 0 1 0 0,1-1-1 0 0,0 1 0 0 0,-1 0 1 0 0,1 0-1 0 0,0-1 0 0 0,0 1 1 0 0,0-1-1 0 0,0 1 1 0 0,0 0-1 0 0,1-1 984 0 0,-2 0-7739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1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 8522 0 0,'0'0'1227'0'0,"0"0"-395"0"0,0 0-444 0 0,0 0-175 0 0,0 0 83 0 0,0 0 325 0 0,0 0 384 0 0,0 0 201 0 0,0 0-81 0 0,0 0-185 0 0,0 0-202 0 0,0 0-165 0 0,0 0-130 0 0,7 8-105 0 0,4 2-234 0 0,-5-5-38 0 0,-1 0 0 0 0,0 1 1 0 0,0-1-1 0 0,-1 1 0 0 0,0 0 0 0 0,1 1-66 0 0,-3-4 69 0 0,1 1 0 0 0,-1 0 0 0 0,0-1 0 0 0,-1 1 0 0 0,1 0 0 0 0,-1 0 0 0 0,1 0 0 0 0,-1 0 0 0 0,-1 0 0 0 0,1 0 0 0 0,0 1 0 0 0,-1-1 0 0 0,0 0 0 0 0,0 0 0 0 0,0 0 0 0 0,-1 1-1 0 0,1-1 1 0 0,-1 0 0 0 0,0 0 0 0 0,0 0 0 0 0,0 0 0 0 0,-2 3-69 0 0,0-1 51 0 0,-1 1-1 0 0,0-1 0 0 0,0 0 0 0 0,-1 0 1 0 0,0 0-1 0 0,0 0 0 0 0,0-1 0 0 0,0 0 1 0 0,-1 0-1 0 0,0 0 0 0 0,0-1 0 0 0,-1 1-49 0 0,-2 0-859 0 0,-17 12 2324 0 0,17-8-4522 0 0,5 1-6251 0 0,4-9-27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4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 10722 0 0,'0'0'1233'0'0,"0"0"-88"0"0,0 0 49 0 0,0 0 155 0 0,0 0 68 0 0,0 0-16 0 0,0 0-136 0 0,0 0-249 0 0,0 0-229 0 0,0 0-165 0 0,0 0-88 0 0,0 0-51 0 0,0 0-39 0 0,1-4-56 0 0,2-11-79 0 0,-2 11-93 0 0,-1 4-96 0 0,-1 13-69 0 0,1 0 0 0 0,1 0 0 0 0,0-1 0 0 0,2 8-51 0 0,1 15 102 0 0,6 57-252 0 0,-9-90-2256 0 0,2-2-7538 0 0,-1-1-939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12571 0 0,'0'0'983'0'0,"0"0"-395"0"0,0 0-372 0 0,0 0-99 0 0,0 0 139 0 0,0 0 299 0 0,0 0 280 0 0,0 0 124 0 0,0 0-60 0 0,0 0-170 0 0,0 0-148 0 0,0 0-111 0 0,0 0-77 0 0,0 10-38 0 0,1 88 1108 0 0,-1-98-1655 0 0,2 17-397 0 0,3-12-8509 0 0,-5-5-1345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0.1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10034 0 0,'0'0'302'0'0,"0"0"-206"0"0,0 0-38 0 0,0 0 134 0 0,0 0 231 0 0,0 0 257 0 0,0 0 191 0 0,0 0 112 0 0,0 0-10 0 0,0 0-75 0 0,0 0-85 0 0,0 0-92 0 0,0 0-89 0 0,8 6-57 0 0,23 20-58 0 0,-26-23-346 0 0,0 0 1 0 0,1 0-1 0 0,-1-1 0 0 0,0 0 1 0 0,1 0-1 0 0,0 0 1 0 0,0-1-1 0 0,-1 0 0 0 0,1 0 1 0 0,0 0-1 0 0,0-1 0 0 0,2 0-171 0 0,10 2 305 0 0,-7-1-170 0 0,-8-1-91 0 0,1 0 0 0 0,0 0 0 0 0,-1 1 1 0 0,1-1-1 0 0,-1 1 0 0 0,1 0 0 0 0,-1 0 0 0 0,1 1 0 0 0,-1-1 0 0 0,3 2-44 0 0,-6-3 30 0 0,0 1 1 0 0,1 0 0 0 0,-1-1 0 0 0,0 1-1 0 0,0 0 1 0 0,0-1 0 0 0,0 1 0 0 0,0 0-1 0 0,0-1 1 0 0,0 1 0 0 0,0 0 0 0 0,0-1-1 0 0,0 1 1 0 0,0 0 0 0 0,-1-1 0 0 0,1 1-1 0 0,0-1 1 0 0,0 1 0 0 0,-1 0 0 0 0,1-1-1 0 0,0 1 1 0 0,-1-1 0 0 0,1 1 0 0 0,0-1-1 0 0,-1 1 1 0 0,1-1 0 0 0,-1 1 0 0 0,1-1-1 0 0,-1 1 1 0 0,0-1-31 0 0,-16 18 573 0 0,16-16-536 0 0,-21 18-667 0 0,4-4 1744 0 0,2 1-1 0 0,-14 16-1113 0 0,6 6-2708 0 0,22-34 1098 0 0,-1 1 0 0 0,2 0 0 0 0,-1 0 0 0 0,1 0 0 0 0,-1 0 1 0 0,1 3 1609 0 0,1-6-10675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5:28.4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26 0 0 0,'0'0'2371'0'0,"0"0"-548"0"0,0 0-418 0 0,0 0 18 0 0,0 0 224 0 0,0 0 186 0 0,0 0 21 0 0,0 0-164 0 0,0 0-253 0 0,0 0-238 0 0,0 0-203 0 0,-9 0 301 0 0,6-1 7615 0 0,132-15-8229 0 0,278 7-173 0 0,-5 21-466 0 0,-51-3 108 0 0,-220-8-58 0 0,-131-1-80 0 0,0 0-1 0 0,0 0 2 0 0,0 0 17 0 0,0 0-4 0 0,0 0 2 0 0,0 0-2 0 0,0 0-20 0 0,0 0-18 0 0,0 0 6 0 0,0 0 22 0 0,0 0 10 0 0,0 0 12 0 0,-5-12-2649 0 0,2 7-1449 0 0,2 3-4311 0 0,0 0-3476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1.9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90 2505 0 0,'0'0'808'0'0,"0"0"32"0"0,0 0 184 0 0,0 0 287 0 0,0 0 193 0 0,0 0 55 0 0,0 0-185 0 0,0 0-350 0 0,0 0-392 0 0,0 0-306 0 0,0 0-165 0 0,0 0-81 0 0,0 0-1 0 0,1-7 2340 0 0,-1 7-2010 0 0,268-1 8822 0 0,358-19-8662 0 0,-150 15-288 0 0,-287 6-217 0 0,754-25 151 0 0,-819 17-166 0 0,167-4 74 0 0,-210 11-115 0 0,478-12 228 0 0,-544 12-214 0 0,-11 0 10 0 0,0 0 0 0 0,0 0 0 0 0,1 0 0 0 0,-1 0 1 0 0,0-1-1 0 0,-1 1 0 0 0,1-1 0 0 0,1 0-32 0 0,-16 3-1538 0 0,1 0-2327 0 0,1 1-6050 0 0,5-1-1301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2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1 244 9146 0 0,'0'0'1567'0'0,"0"0"-77"0"0,0 0 85 0 0,0 0 84 0 0,0 0 9 0 0,0 0-81 0 0,0 0-220 0 0,0 0-301 0 0,0 0-361 0 0,0 0-325 0 0,0 0-251 0 0,0 0-149 0 0,0 0-44 0 0,1-6 20 0 0,0-1 40 0 0,3-6 42 0 0,-3 14-31 0 0,0-1-1 0 0,0 0 0 0 0,0 1 0 0 0,0-1 0 0 0,-1 0 1 0 0,1 1-1 0 0,0-1 0 0 0,-1 1 0 0 0,1 0 1 0 0,0-1-1 0 0,-1 1 0 0 0,1-1 0 0 0,0 1 0 0 0,-1 0 1 0 0,1 0-1 0 0,-1-1 0 0 0,0 1 0 0 0,1 0 0 0 0,-1 0 1 0 0,1-1-1 0 0,-1 1 0 0 0,0 0-6 0 0,9 14 44 0 0,1-2-1 0 0,0 1 1 0 0,1-1-1 0 0,1-1 1 0 0,0 0 0 0 0,0 0-1 0 0,1-1 1 0 0,1-1-1 0 0,8 5-43 0 0,-21-22 2821 0 0,-2-27-2697 0 0,-2-1-98 0 0,2-1 0 0 0,2 0 0 0 0,0 1 0 0 0,5-16-26 0 0,-1-4 32 0 0,-2-15-32 0 0,-3 70-32 0 0,0 0-39 0 0,0 0-34 0 0,0 0-43 0 0,0 0-63 0 0,0 0-82 0 0,0 0-415 0 0,-1 1 1 0 0,1-1-1 0 0,0 0 1 0 0,0 0 0 0 0,-1 1-1 0 0,1-1 1 0 0,0 0-1 0 0,0 1 1 0 0,-1-1 0 0 0,1 1-1 0 0,0-1 1 0 0,0 0-1 0 0,0 1 1 0 0,-1-1 0 0 0,1 0-1 0 0,0 1 1 0 0,0-1 0 0 0,0 1-1 0 0,0-1 1 0 0,0 1-1 0 0,0-1 1 0 0,0 0 0 0 0,0 1-1 0 0,0-1 1 0 0,0 1-1 0 0,0-1 1 0 0,1 1 707 0 0,-1 0-2633 0 0,0 0-629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3.1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8 0 0 0,'0'0'1959'0'0,"0"0"511"0"0,0 0 108 0 0,0 0-190 0 0,0 0-321 0 0,0 0-397 0 0,0 0-386 0 0,0 0-234 0 0,0 0-150 0 0,0 0-102 0 0,0 0-128 0 0,-9-1 1207 0 0,14 3-1650 0 0,0-1 1 0 0,-1 1 0 0 0,1-1-1 0 0,0 0 1 0 0,1 0-1 0 0,-1 0 1 0 0,0-1 0 0 0,0 0-1 0 0,3 0-227 0 0,51-5 802 0 0,-35 2-625 0 0,66-3 346 0 0,32 4-523 0 0,-124 2-109 0 0,1 0-1 0 0,-1 1 1 0 0,1-1 0 0 0,-1 0-1 0 0,1 0 1 0 0,-1 1 0 0 0,1-1 0 0 0,0 1-1 0 0,-1-1 1 0 0,1 1 0 0 0,0 0-1 0 0,-1 0 110 0 0,-4 3-4689 0 0,2 2-3837 0 0,3-3-208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3.5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5937 0 0,'0'0'2091'0'0,"0"0"-1277"0"0,0 0-443 0 0,0 0 127 0 0,0 0 341 0 0,0 0 352 0 0,0 0 109 0 0,0 0-167 0 0,0 0-286 0 0,13-1-218 0 0,3-2-422 0 0,-7 1-29 0 0,0 1 0 0 0,0 0 0 0 0,-1 0 0 0 0,1 1 1 0 0,7 1-179 0 0,-9-1 223 0 0,-1 1-1 0 0,1 0 1 0 0,-1 1 0 0 0,1-1 0 0 0,-1 1 0 0 0,0 0 0 0 0,1 1 0 0 0,-1 0 0 0 0,-1 0 0 0 0,5 2-223 0 0,-9-4 35 0 0,0 0-1 0 0,0 0 1 0 0,1 0 0 0 0,-1 0 0 0 0,0 0 0 0 0,0 0 0 0 0,0 0 0 0 0,0 0-1 0 0,0 1 1 0 0,0-1 0 0 0,0 0 0 0 0,-1 1 0 0 0,1-1 0 0 0,0 1-1 0 0,-1-1 1 0 0,1 1 0 0 0,-1-1 0 0 0,0 1 0 0 0,1 0-35 0 0,-2 0 39 0 0,1-1 0 0 0,0 1 0 0 0,0 0 0 0 0,-1 0 0 0 0,1 0 0 0 0,-1 0 1 0 0,0 0-1 0 0,0-1 0 0 0,1 1 0 0 0,-1 0 0 0 0,0 0 0 0 0,0-1 0 0 0,-1 1 0 0 0,1-1 0 0 0,0 1 0 0 0,0-1 0 0 0,-1 1 1 0 0,1-1-1 0 0,-2 1-39 0 0,-38 26 261 0 0,34-24-238 0 0,-1 1 1 0 0,1 0-1 0 0,0 0 1 0 0,0 0-1 0 0,-5 6-23 0 0,12-10 1 0 0,0-1-1 0 0,0 0 0 0 0,-1 0 0 0 0,1 0 0 0 0,0 0 0 0 0,0 1 0 0 0,0-1 0 0 0,0 0 0 0 0,-1 0 0 0 0,1 0 1 0 0,0 0-1 0 0,0 1 0 0 0,0-1 0 0 0,0 0 0 0 0,0 0 0 0 0,0 1 0 0 0,0-1 0 0 0,0 0 0 0 0,0 0 0 0 0,0 1 1 0 0,-1-1-1 0 0,1 0 0 0 0,0 0 0 0 0,0 1 0 0 0,0-1 0 0 0,1 0 0 0 0,-1 0 0 0 0,0 1 0 0 0,0-1 0 0 0,0 0 1 0 0,0 0-1 0 0,0 0 0 0 0,0 1 0 0 0,0-1 0 0 0,0 0 0 0 0,0 0 0 0 0,1 1 0 0 0,-1-1 0 0 0,0 0 0 0 0,0 0 1 0 0,0 0-1 0 0,0 0 0 0 0,1 1 0 0 0,-1-1 0 0 0,0 0 0 0 0,15 4 384 0 0,18-4 406 0 0,22-5 150 0 0,12-5-940 0 0,-41 6-3345 0 0,0 1-3517 0 0,-20 2-4210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4.4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11346 0 0,'0'0'1973'0'0,"0"0"-227"0"0,0 0-262 0 0,0 0-128 0 0,0 0-110 0 0,0 0-138 0 0,0 0-194 0 0,0 0-237 0 0,0 0-241 0 0,0 0-181 0 0,0 0-107 0 0,0 0-75 0 0,0 0-59 0 0,-1 5-4828 0 0,1-3-2510 0 0,0 0-3050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5.4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61 7762 0 0,'0'0'385'0'0,"0"0"-53"0"0,0 0 191 0 0,0 0 324 0 0,0 0 188 0 0,0 0-8 0 0,0 0-257 0 0,0 0-419 0 0,0 0-306 0 0,0 0-123 0 0,0 0 58 0 0,0 0 186 0 0,-8 4 693 0 0,6-3 7043 0 0,18 2-7453 0 0,1-2-1 0 0,-1 0 1 0 0,0 0 0 0 0,0-2 0 0 0,1 0-1 0 0,8-2-448 0 0,20-1 342 0 0,290-13 801 0 0,16 0-824 0 0,228-5-18 0 0,-285 17-26 0 0,-309 4-3662 0 0,-1 0-5913 0 0,11 1-1966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5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89 10290 0 0,'0'0'1206'0'0,"0"0"26"0"0,0 0 51 0 0,0 0 139 0 0,0 0 183 0 0,1-12 61 0 0,3-37-119 0 0,-4 47-1282 0 0,0 1 0 0 0,0-1 0 0 0,0 1 0 0 0,0-1 0 0 0,0 1 0 0 0,1-1 0 0 0,-1 1 0 0 0,0-1 0 0 0,1 1-1 0 0,-1-1 1 0 0,1 1 0 0 0,-1-1 0 0 0,1 1 0 0 0,0 0 0 0 0,0-1 0 0 0,-1 1 0 0 0,1 0 0 0 0,1-1-265 0 0,-2 2 68 0 0,2 15-157 0 0,0 96 595 0 0,-3-66-272 0 0,5 44-234 0 0,-3-65 62 0 0,-2-19-543 0 0,1 0-1 0 0,0-1 0 0 0,0 1 1 0 0,1 0-1 0 0,-1 0 1 0 0,1-1-1 0 0,1 4 482 0 0,0-6-3520 0 0,4-2-6240 0 0,-5 0 6671 0 0,1 0-2972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6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3673 0 0,'0'0'3423'0'0,"0"0"-945"0"0,0 0-607 0 0,0 0-511 0 0,0 0-526 0 0,0 0-381 0 0,0 0-118 0 0,0 0 33 0 0,0 0 76 0 0,0 0 26 0 0,0 0-32 0 0,0 0-45 0 0,0 0-49 0 0,-5 13-48 0 0,-2 3-202 0 0,3-7-22 0 0,0 0 1 0 0,1 0-1 0 0,1 0 0 0 0,-1 0 1 0 0,0 6-73 0 0,3-12 54 0 0,-1 0 0 0 0,1 1-1 0 0,-1-1 1 0 0,1 1 0 0 0,0-1 0 0 0,1 0 0 0 0,-1 1 0 0 0,0-1 0 0 0,1 1 0 0 0,0-1 0 0 0,0 0 0 0 0,0 0-1 0 0,0 1 1 0 0,1-1 0 0 0,-1 0 0 0 0,2 1-54 0 0,-2-2 99 0 0,0-1-1 0 0,0 0 1 0 0,0 0-1 0 0,0 0 1 0 0,0 0-1 0 0,1 0 1 0 0,-1 0-1 0 0,0 0 1 0 0,1 0-1 0 0,-1 0 1 0 0,1-1-1 0 0,-1 1 1 0 0,1-1-1 0 0,-1 1 1 0 0,1-1-1 0 0,0 1 1 0 0,-1-1-1 0 0,1 0 1 0 0,0 0-1 0 0,-1 0 1 0 0,1 0-1 0 0,-1 0 1 0 0,1 0-1 0 0,0 0 1 0 0,-1 0-1 0 0,1-1 1 0 0,0 1-1 0 0,-1-1 1 0 0,1 1-1 0 0,-1-1 1 0 0,1 0-1 0 0,-1 1 1 0 0,0-1-1 0 0,1 0 1 0 0,0-1-99 0 0,0 2 95 0 0,0-1 0 0 0,0 0 0 0 0,-1 0 1 0 0,1 0-1 0 0,0 0 0 0 0,0-1 0 0 0,-1 1 0 0 0,1 0 0 0 0,-1-1 0 0 0,1 1 1 0 0,-1-1-1 0 0,0 1 0 0 0,1-1 0 0 0,-1 0 0 0 0,0 0 0 0 0,0 0 0 0 0,0 1 1 0 0,0-1-1 0 0,-1 0 0 0 0,1 0 0 0 0,0 0 0 0 0,-1 0 0 0 0,1 0 0 0 0,-1-1 1 0 0,0 1-1 0 0,0 0 0 0 0,0 0 0 0 0,0 0 0 0 0,0 0 0 0 0,0-2-95 0 0,-2-3-64 0 0,-1 1 0 0 0,1-1 0 0 0,-1 0-1 0 0,0 1 1 0 0,0 0 0 0 0,-1 0 0 0 0,0 0 0 0 0,-2-3 64 0 0,3 5-1114 0 0,-6-11 576 0 0,7 9-4249 0 0,1 1-5061 0 0,1 4 1848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6.9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13 5769 0 0,'0'0'1902'0'0,"0"0"-83"0"0,0 0-40 0 0,0 0 35 0 0,0 0-15 0 0,0 0-171 0 0,0 0-349 0 0,0 0-305 0 0,0 0-278 0 0,0 0-199 0 0,0 0-115 0 0,0 0-97 0 0,-2-2-42 0 0,-10-9 2271 0 0,12 11-2402 0 0,0 0-8 0 0,31 20 281 0 0,2-2-281 0 0,1-2-1 0 0,10 3-103 0 0,19 9 41 0 0,-62-28-40 0 0,0 1 1 0 0,0-1-1 0 0,-1 0 0 0 0,1 1 1 0 0,0 0-1 0 0,0-1 0 0 0,0 1 1 0 0,-1-1-1 0 0,1 1 0 0 0,0 0 1 0 0,-1 0-1 0 0,1-1 0 0 0,-1 1 1 0 0,1 0-1 0 0,-1 0 0 0 0,1 0 1 0 0,-1-1-1 0 0,1 1 0 0 0,-1 0 1 0 0,0 0-1 0 0,1 0 0 0 0,-1 0 1 0 0,0 0-1 0 0,0 0 0 0 0,0 0 0 0 0,0 0 1 0 0,0 0-1 0 0,0 0 0 0 0,0 0 1 0 0,0 0-1 0 0,0 0 0 0 0,0 0 1 0 0,-1 0-1 0 0,1 0 0 0 0,0-1 1 0 0,-1 1-1 0 0,1 0 0 0 0,-1 0 1 0 0,1 0-1 0 0,-1 0-1 0 0,-3 7 62 0 0,-1-1 0 0 0,1-1 0 0 0,-2 1 0 0 0,-5 6-62 0 0,0 0 9 0 0,-123 150 164 0 0,134-163-205 0 0,-1 0 0 0 0,1 0 0 0 0,0 0 0 0 0,0 0 0 0 0,0 0 1 0 0,0 1-1 0 0,-1-1 0 0 0,1 0 0 0 0,0 0 0 0 0,0 0 0 0 0,0 0 0 0 0,-1 0 0 0 0,1 0 0 0 0,0 1 0 0 0,0-1 1 0 0,0 0-1 0 0,0 0 0 0 0,0 0 0 0 0,0 0 0 0 0,-1 1 0 0 0,1-1 0 0 0,0 0 0 0 0,0 0 0 0 0,0 0 0 0 0,0 1 1 0 0,0-1-1 0 0,0 0 0 0 0,0 0 0 0 0,0 0 0 0 0,0 1 0 0 0,0-1 0 0 0,0 0 0 0 0,0 0 0 0 0,0 1 0 0 0,0-1 0 0 0,0 0 1 0 0,0 0-1 0 0,0 0 0 0 0,0 1 0 0 0,0-1 0 0 0,0 0 0 0 0,1 0 0 0 0,-1 0 0 0 0,0 0 0 0 0,0 1 0 0 0,0-1 1 0 0,0 0-1 0 0,0 0 32 0 0,5 0-3838 0 0,1-2-3941 0 0,-3 0-2969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7.4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3833 0 0,'0'0'2227'0'0,"0"0"-171"0"0,0 0-10 0 0,0 0-53 0 0,0 0-190 0 0,0 0-307 0 0,0 0-354 0 0,0 0-336 0 0,0 0-279 0 0,0 0-167 0 0,0 0-72 0 0,0 0-25 0 0,0 0-26 0 0,5 7 1772 0 0,2-6-1632 0 0,0 0 1 0 0,-1 0-1 0 0,1 0 1 0 0,0-1-1 0 0,0 0 1 0 0,0 0 0 0 0,7-1-378 0 0,11-1 101 0 0,-25 2-253 0 0,0 0-89 0 0,0 0-106 0 0,0 2-2992 0 0,0-1-2621 0 0,0 0-4790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09.1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1 13203 0 0,'0'0'2350'0'0,"0"0"-1514"0"0,0 0-451 0 0,0 0 189 0 0,0 0 285 0 0,0 0 261 0 0,0 0 73 0 0,0 0-90 0 0,0 0-153 0 0,0 0-246 0 0,0 10-203 0 0,-6 88 253 0 0,6-80-397 0 0,1-2-1525 0 0,-3-7-5944 0 0,0-8-498 0 0,-1-1 1677 0 0,3 0 4890 0 0,-2 0-980 0 0</inkml:trace>
  <inkml:trace contextRef="#ctx0" brushRef="#br0" timeOffset="178.201">1 111 0 0 0,'0'0'3095'0'0,"0"0"-227"0"0,0 0-361 0 0,0 0-433 0 0,0 0-534 0 0,0 0-407 0 0,0 0-168 0 0,0 0 2 0 0,0 0 58 0 0,0 0-78 0 0,0 0-218 0 0,0 0-204 0 0,7 1-177 0 0,116-14 300 0 0,-39-7-4081 0 0,-74 15 470 0 0,-9-7-9727 0 0,-2 10 12405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7.8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11378 0 0,'0'0'1575'0'0,"0"0"-78"0"0,0 0-176 0 0,0 0-42 0 0,0 0-18 0 0,0 0-84 0 0,0 0-174 0 0,0 0-287 0 0,0 0-334 0 0,0 0-240 0 0,0 0-112 0 0,0 0-29 0 0,0 0 31 0 0,1 19 468 0 0,-3 29 610 0 0,0-14-811 0 0,1 1 0 0 0,2 0 0 0 0,1 0 0 0 0,5 26-299 0 0,-5-43-926 0 0,-3-14-3181 0 0,0-2-3858 0 0,1-2-2829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8.1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11018 0 0,'0'0'2620'0'0,"0"0"-1377"0"0,0 0-774 0 0,0 0-197 0 0,0 0 129 0 0,0 0 284 0 0,0 0 253 0 0,0 0 61 0 0,0 0-146 0 0,0 0-197 0 0,0 0-156 0 0,0 0-93 0 0,-3 12-58 0 0,-2 3-241 0 0,3-9-45 0 0,0 1 0 0 0,0 0-1 0 0,0-1 1 0 0,1 1 0 0 0,0 0 0 0 0,1 0 0 0 0,-1 1-63 0 0,1-1 185 0 0,0 0 0 0 0,0 0 0 0 0,1 0 0 0 0,-1 0 1 0 0,2 3-186 0 0,6 5-8724 0 0,-8-15 2922 0 0,0 0-2556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8.5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10906 0 0,'0'0'789'0'0,"0"0"-183"0"0,0 0-70 0 0,0 0-43 0 0,0 0-97 0 0,0 0-96 0 0,0 0 20 0 0,0 0 93 0 0,0 0 151 0 0,0 0 124 0 0,0 0 21 0 0,0 0-31 0 0,0 0-64 0 0,6 5-59 0 0,2 1-303 0 0,0 0 0 0 0,1-1 0 0 0,0 0 0 0 0,0 0 0 0 0,0-1 0 0 0,0 0 0 0 0,7 2-252 0 0,18 1 639 0 0,-26-5-493 0 0,0-1 1 0 0,0 1-1 0 0,0 0 0 0 0,0 0 0 0 0,-1 1 0 0 0,1 0 0 0 0,1 2-146 0 0,-8-4 23 0 0,-1-1 0 0 0,0 0 0 0 0,1 1 0 0 0,-1-1 0 0 0,0 1 0 0 0,0-1 0 0 0,1 1 0 0 0,-1-1 0 0 0,0 1 0 0 0,0-1 0 0 0,0 1 0 0 0,0-1 0 0 0,1 1 0 0 0,-1-1 0 0 0,0 1 0 0 0,0-1 1 0 0,0 1-1 0 0,0-1 0 0 0,0 1 0 0 0,0-1 0 0 0,-1 1 0 0 0,1-1 0 0 0,0 1 0 0 0,0-1 0 0 0,0 1 0 0 0,0-1 0 0 0,-1 1 0 0 0,1-1 0 0 0,0 1 0 0 0,0-1 0 0 0,-1 0 0 0 0,1 1 0 0 0,0-1 0 0 0,-1 1 0 0 0,1-1 0 0 0,0 0 0 0 0,-1 1 1 0 0,1-1-1 0 0,-1 0-23 0 0,-18 19 669 0 0,16-17-600 0 0,-39 36 372 0 0,0-3-498 0 0,2 3-1 0 0,2 1 0 0 0,-26 35 58 0 0,52-55-3198 0 0,6-10-6316 0 0,4-6-1456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9.3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0 210 11282 0 0,'0'0'6669'0'0,"0"0"-4962"0"0,0 0-1270 0 0,0 0 51 0 0,0 0 95 0 0,0 0 62 0 0,0 0 18 0 0,0 0-104 0 0,0 0-196 0 0,0 0-187 0 0,0 0-107 0 0,0 0-29 0 0,0 0 17 0 0,3-1 27 0 0,-2 1-76 0 0,0-1-1 0 0,0 1 1 0 0,-1 0-1 0 0,1 0 0 0 0,0-1 1 0 0,0 1-1 0 0,0 0 1 0 0,-1 0-1 0 0,1 0 1 0 0,0 0-1 0 0,0 0 0 0 0,0 0 1 0 0,-1 1-1 0 0,1-1 1 0 0,0 0-1 0 0,0 0 0 0 0,0 0 1 0 0,-1 1-1 0 0,1-1 1 0 0,0 0-1 0 0,-1 1 0 0 0,1-1 1 0 0,0 1-1 0 0,-1-1 1 0 0,1 1-1 0 0,0-1 0 0 0,0 1-7 0 0,15 23 282 0 0,-10-14-214 0 0,1 2 13 0 0,0 0 0 0 0,1-1-1 0 0,0 0 1 0 0,1-1 0 0 0,0 0 0 0 0,1 0 0 0 0,0-1 0 0 0,11 8-81 0 0,-21-60 1803 0 0,-14-199-2007 0 0,8 209 321 0 0,6 33-82 0 0,145-6-343 0 0,24-9 308 0 0,-58 5 40 0 0,-123 22-1153 0 0,2-3-2272 0 0,1-1-5532 0 0,6-5-1946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9.8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 10482 0 0,'0'0'1237'0'0,"0"0"-277"0"0,0 0-51 0 0,0 0 150 0 0,0 0 123 0 0,0 0 38 0 0,0 0-118 0 0,0 0-280 0 0,0 0-263 0 0,0 0-144 0 0,0 0-30 0 0,13-3-1 0 0,-6 2-346 0 0,3-2 138 0 0,0 1 0 0 0,1 0 0 0 0,-1 1 0 0 0,1 0 1 0 0,-1 0-1 0 0,1 2 0 0 0,0-1 0 0 0,-1 1 0 0 0,3 1-176 0 0,-7 0 119 0 0,1 0-1 0 0,-1 0 0 0 0,0 0 0 0 0,1 1 0 0 0,-1 0 1 0 0,0 0-1 0 0,1 2-118 0 0,-6-4 16 0 0,0-1 0 0 0,0 1 1 0 0,0-1-1 0 0,-1 1 0 0 0,1 0 0 0 0,0 0 0 0 0,0-1 1 0 0,-1 1-1 0 0,1 0 0 0 0,0 0 0 0 0,-1 0 0 0 0,1 0 1 0 0,-1 0-1 0 0,1 0 0 0 0,-1 0 0 0 0,1 0 1 0 0,-1 0-1 0 0,0 0 0 0 0,0 0 0 0 0,1 0 0 0 0,-1 0 1 0 0,0 0-1 0 0,0 0 0 0 0,0 0 0 0 0,0 1 1 0 0,0-1-1 0 0,0 0 0 0 0,-1 0 0 0 0,1 0 0 0 0,0 0 1 0 0,0 0-1 0 0,-1 0 0 0 0,1 0 0 0 0,-1 0 0 0 0,1 0 1 0 0,-1 0-1 0 0,1 0 0 0 0,-1 0 0 0 0,0 0 1 0 0,1-1-1 0 0,-1 1 0 0 0,0 0 0 0 0,0 0 0 0 0,0-1 1 0 0,1 1-1 0 0,-1 0 0 0 0,-1 0-16 0 0,-9 8 67 0 0,0-1 1 0 0,-1 0-1 0 0,0-1 1 0 0,-1 0-1 0 0,-6 2-67 0 0,5-2 11 0 0,0 0 1 0 0,0 2-1 0 0,-11 7-11 0 0,25-16-1 0 0,0 1 0 0 0,0-1 1 0 0,-1 0-1 0 0,1 0 0 0 0,0 0 0 0 0,0 0 1 0 0,0 0-1 0 0,0 0 0 0 0,0 0 0 0 0,0 0 0 0 0,0 0 1 0 0,0 0-1 0 0,-1 0 0 0 0,1 1 0 0 0,0-1 1 0 0,0 0-1 0 0,0 0 0 0 0,0 0 0 0 0,0 0 1 0 0,0 0-1 0 0,0 0 0 0 0,0 0 0 0 0,0 1 1 0 0,0-1-1 0 0,0 0 0 0 0,0 0 0 0 0,0 0 1 0 0,0 0-1 0 0,0 0 0 0 0,0 1 0 0 0,0-1 0 0 0,0 0 1 0 0,0 0-1 0 0,0 0 0 0 0,0 0 0 0 0,0 0 1 0 0,0 0-1 0 0,0 1 0 0 0,0-1 0 0 0,0 0 1 0 0,0 0-1 0 0,0 0 0 0 0,0 0 0 0 0,0 0 1 0 0,1 0-1 0 0,-1 0 0 0 0,0 1 0 0 0,0-1 1 0 0,0 0-1 0 0,0 0 0 0 0,0 0 0 0 0,0 0 0 0 0,0 0 1 0 0,0 0-1 0 0,1 0 0 0 0,-1 0 0 0 0,0 0 1 0 0,0 0 0 0 0,13 3 112 0 0,16-2 114 0 0,-28-1-227 0 0,213-5 980 0 0,-213 5-2754 0 0,-3 0-2690 0 0,1 1-3451 0 0,0-1-3340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9.6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12523 0 0,'0'0'3832'0'0,"0"0"-3623"0"0,0 0-89 0 0,0 0-24 0 0,0 0 8 0 0,0 0-128 0 0,0 0-392 0 0,0 0-297 0 0,0 0-151 0 0,0 0-264 0 0,0 0-520 0 0,0 0-1153 0 0,0 0-424 0 0,0 0-2840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10.5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12011 0 0,'0'0'1443'0'0,"0"0"-423"0"0,0 0-107 0 0,0 0 298 0 0,0 0 319 0 0,0 0 97 0 0,0 0-215 0 0,0 0-376 0 0,0 0-334 0 0,0 0-215 0 0,0 0-86 0 0,0 0-1555 0 0,0 2 6085 0 0,0-1-8745 0 0,0-1-5475 0 0,0 0-2858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0.1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5257 0 0,'0'0'912'0'0,"0"0"-216"0"0,0 0-95 0 0,0 0-113 0 0,0 0-336 0 0,0 0-304 0 0,0 0-280 0 0,0 0-153 0 0,0 0-63 0 0,0 0-88 0 0,0 0-336 0 0,0 0-416 0 0,0 0-281 0 0,0 0 545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0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0 0 0,'0'-3'500'0'0,"0"3"-1000"0"0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21.6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0 0 0,'0'0'405'0'0,"0"0"16"0"0,0 0-17 0 0,0 0 18 0 0,0 0 28 0 0,1 2 12722 0 0,-1 3-6833 0 0,1 2-4808 0 0,1 10-4977 0 0,-2-14 5139 0 0,7 72-1366 0 0,-1-17-50 0 0,-1-20-48 0 0,-4-28-111 0 0,1-1 0 0 0,-1 1 1 0 0,-1 0-1 0 0,0 0 0 0 0,0 0 0 0 0,-1 0 1 0 0,-1 4-119 0 0,-9 23 443 0 0,8-33-9060 0 0,3-4-2492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04.2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57 157 0 0 0,'0'0'1824'0'0,"0"0"137"0"0,0 0 62 0 0,0 0-25 0 0,0 0-135 0 0,0 0-136 0 0,0 0-146 0 0,0 0-187 0 0,0 0-208 0 0,-5-1-247 0 0,-22-4 1386 0 0,3 46 2272 0 0,45-46-3550 0 0,156-107-272 0 0,-165 100-469 0 0,-20 10-257 0 0,-24 14-133 0 0,26-7 72 0 0,1-1 0 0 0,0 2 0 0 0,1-1 0 0 0,-1 0 0 0 0,1 1 0 0 0,0 0 0 0 0,0 0 0 0 0,1 0 0 0 0,0 0 0 0 0,0 1 0 0 0,0-1 0 0 0,1 1 0 0 0,0 0 0 0 0,0 0 0 0 0,1 0 0 0 0,0 0 0 0 0,0 0 0 0 0,0 0 0 0 0,1 0 0 0 0,0 0 0 0 0,1 5 12 0 0,-1-11 2 0 0,0 0 0 0 0,0 0 0 0 0,1 0 1 0 0,-1 0-1 0 0,0 0 0 0 0,1 0 0 0 0,-1 0 1 0 0,0 0-1 0 0,1 0 0 0 0,-1 0 0 0 0,1 0 0 0 0,0 0 1 0 0,-1 0-1 0 0,1 0 0 0 0,0 0 0 0 0,-1-1 1 0 0,1 1-1 0 0,0 0 0 0 0,0 0 0 0 0,0-1 1 0 0,-1 1-1 0 0,1-1 0 0 0,0 1 0 0 0,0-1 0 0 0,0 1 1 0 0,0-1-1 0 0,0 1 0 0 0,0-1 0 0 0,0 0 1 0 0,0 0-1 0 0,1 1 0 0 0,-1-1 0 0 0,0 0 1 0 0,0 0-1 0 0,0 0 0 0 0,0 0 0 0 0,0 0 0 0 0,0 0 1 0 0,0-1-1 0 0,0 1 0 0 0,0 0 0 0 0,0-1 1 0 0,0 1-1 0 0,0 0 0 0 0,0-1 0 0 0,1 0-2 0 0,44-25 184 0 0,-42 22-163 0 0,0 0-1 0 0,0 0 0 0 0,0-1 0 0 0,0 0 0 0 0,-1 1 0 0 0,0-1 0 0 0,0 0 0 0 0,0 0 0 0 0,-1-1 0 0 0,1 1 1 0 0,-1-1-1 0 0,-1 1 0 0 0,1-1 0 0 0,0-4-20 0 0,-2 9 64 0 0,0 1-28 0 0,0 0-8 0 0,0 0-28 0 0,-16 33-167 0 0,15-31 168 0 0,0-1 1 0 0,0 1-1 0 0,0 0 0 0 0,0 0 1 0 0,0 0-1 0 0,0-1 0 0 0,1 1 0 0 0,-1 0 1 0 0,1 0-1 0 0,-1 0 0 0 0,1 0 1 0 0,0 0-1 0 0,0 0 0 0 0,0 0 1 0 0,0 0-1 0 0,0 0 0 0 0,0 0 0 0 0,1 0 1 0 0,-1 0-1 0 0,1 0 0 0 0,-1 0 1 0 0,1 0-1 0 0,0 0 0 0 0,-1 0 0 0 0,1-1 1 0 0,0 1-1 0 0,0 0 0 0 0,1-1 1 0 0,-1 1-1 0 0,0 0 0 0 0,0-1 0 0 0,1 0 1 0 0,-1 1-1 0 0,1-1 0 0 0,-1 0 1 0 0,1 1-1 0 0,0-1 0 0 0,-1 0 0 0 0,1 0 1 0 0,0-1-1 0 0,0 1 0 0 0,0 0 1 0 0,0-1-1 0 0,0 1 0 0 0,0-1 0 0 0,0 1 1 0 0,0-1-1 0 0,0 0 0 0 0,0 0 1 0 0,0 0-1 0 0,0 0 0 0 0,0 0 0 0 0,0 0 1 0 0,0 0-1 0 0,0-1 0 0 0,-1 1 1 0 0,1-1-1 0 0,0 0 0 0 0,0 1 1 0 0,0-2-2 0 0,0 2-379 0 0,43-27 512 0 0,-37 19-4841 0 0,-5 0-4654 0 0,-3 7-1988 0 0</inkml:trace>
  <inkml:trace contextRef="#ctx0" brushRef="#br0" timeOffset="2749.061">496 15 0 0 0,'0'0'1532'0'0,"0"0"355"0"0,0 0 24 0 0,0 0-97 0 0,0 0-131 0 0,0 0-105 0 0,4-10 2646 0 0,-3 7 371 0 0,-1 1 4550 0 0,-4 4-9130 0 0,0 0-1 0 0,0 1 1 0 0,0-1 0 0 0,1 0 0 0 0,-1 1 0 0 0,1 0 0 0 0,-1 0 0 0 0,1 0-1 0 0,0 0 1 0 0,0 1 0 0 0,0-1 0 0 0,1 1 0 0 0,-1 0 0 0 0,1 0-1 0 0,0 0 1 0 0,0 0 0 0 0,0 0 0 0 0,1 0 0 0 0,-1 0 0 0 0,1 1 0 0 0,0-1-1 0 0,0 3-14 0 0,-6 12 22 0 0,0 1 0 0 0,2 0-1 0 0,0 0 1 0 0,1 0 0 0 0,2 1-1 0 0,0-1 1 0 0,1 1 0 0 0,1-1-1 0 0,2 18-21 0 0,2-29 35 0 0,0-1 0 0 0,0 0 0 0 0,1 0 1 0 0,1 0-1 0 0,-1-1 0 0 0,1 0 0 0 0,0 0 0 0 0,1 0 0 0 0,0-1 0 0 0,0 0 0 0 0,0 0 0 0 0,0-1 1 0 0,1 0-1 0 0,0 0 0 0 0,0-1 0 0 0,1 0 0 0 0,-1 0 0 0 0,1-1 0 0 0,0 0 0 0 0,0 0 0 0 0,0-1 0 0 0,0 0 1 0 0,0-1-1 0 0,1 0 0 0 0,-1-1 0 0 0,0 0 0 0 0,0 0 0 0 0,4-1-35 0 0,-13 1 5 0 0,0 1 0 0 0,1-1 0 0 0,-1 0 0 0 0,0 0 0 0 0,0 1 0 0 0,1-1 0 0 0,-1 0-1 0 0,1 0 1 0 0,-1 0 0 0 0,0 1 0 0 0,1-1 0 0 0,-1 0 0 0 0,0 0 0 0 0,1 0 0 0 0,-1 0 0 0 0,1 0 0 0 0,-1 0 0 0 0,1 0 0 0 0,-1 0 0 0 0,0 0-1 0 0,1 0 1 0 0,-1 0 0 0 0,1 0 0 0 0,-1 0 0 0 0,0 0 0 0 0,1 0 0 0 0,-1-1 0 0 0,0 1 0 0 0,1 0 0 0 0,-1 0 0 0 0,1 0 0 0 0,-1-1 0 0 0,0 1-1 0 0,1 0 1 0 0,-1 0 0 0 0,0-1 0 0 0,0 1 0 0 0,1 0 0 0 0,-1-1 0 0 0,0 1 0 0 0,0 0 0 0 0,1-1 0 0 0,-1 1 0 0 0,0 0 0 0 0,0-1 0 0 0,0 1-1 0 0,1 0 1 0 0,-1-1 0 0 0,0 1 0 0 0,0-1 0 0 0,0 1 0 0 0,0 0 0 0 0,0-1 0 0 0,0 1 0 0 0,0-1 0 0 0,0 1 0 0 0,0 0 0 0 0,0-1 0 0 0,0 1-1 0 0,0-1 1 0 0,0 1 0 0 0,-1 0 0 0 0,1-1 0 0 0,0 1 0 0 0,0-1 0 0 0,0 1 0 0 0,0 0 0 0 0,-1-1-5 0 0,-24-14-2402 0 0,17 13 303 0 0,2 1-6531 0 0,4 0-3366 0 0</inkml:trace>
  <inkml:trace contextRef="#ctx0" brushRef="#br0" timeOffset="3949.486">690 43 0 0 0,'0'0'716'0'0,"0"0"987"0"0,0 0 423 0 0,0 0 112 0 0,0 0 24 0 0,0 0-89 0 0,0 0-214 0 0,0 0-239 0 0,0 0-221 0 0,0 0-217 0 0,0-6-148 0 0,0 1-1785 0 0,0-13 4356 0 0,-4 39 412 0 0,0 33-2973 0 0,4-32-6485 0 0,0-22-603 0 0,0 0 3316 0 0,1 0-1315 0 0,0 0-5328 0 0</inkml:trace>
  <inkml:trace contextRef="#ctx0" brushRef="#br0" timeOffset="4392.165">709 275 13891 0 0,'0'0'760'0'0,"0"0"-102"0"0,0 0 242 0 0,0 0 301 0 0,0 0 165 0 0,0 0-56 0 0,0 0-203 0 0,0 0-219 0 0,0 0-203 0 0,0 0-158 0 0,0 0-172 0 0,0 0-126 0 0,-3-5-64 0 0,2 4-170 0 0,1 2 19 0 0,0-1 0 0 0,0 1 0 0 0,0 0 0 0 0,0-1 0 0 0,0 1 0 0 0,-1 0-1 0 0,1-1 1 0 0,0 1 0 0 0,0-1 0 0 0,-1 1 0 0 0,1 0 0 0 0,0-1 0 0 0,0 1 0 0 0,-1-1 0 0 0,1 1 0 0 0,-1-1 0 0 0,1 1 0 0 0,0-1 0 0 0,-1 1 0 0 0,1-1 0 0 0,-1 1 0 0 0,1-1 0 0 0,-1 0 0 0 0,0 1 0 0 0,1-1 0 0 0,-1 0 0 0 0,1 1 0 0 0,-1-1 0 0 0,0 0 0 0 0,1 0 0 0 0,-1 0 0 0 0,1 1 0 0 0,-1-1 0 0 0,0 0 0 0 0,1 0-1 0 0,-1 0 1 0 0,0 0 0 0 0,1 0 0 0 0,-1 0 0 0 0,0 0 0 0 0,1-1 0 0 0,-1 1 0 0 0,0 0 0 0 0,1 0 0 0 0,-1 0 0 0 0,1-1 0 0 0,-1 1 0 0 0,0 0 0 0 0,1-1 0 0 0,-1 1 0 0 0,1 0 0 0 0,-1-1 0 0 0,1 1 0 0 0,-1-1 0 0 0,1 1 0 0 0,-1 0 0 0 0,1-1 0 0 0,0 0 0 0 0,-1 1 0 0 0,1-1 0 0 0,-1 1 0 0 0,1-1-14 0 0,-1 3 16 0 0,1-1 0 0 0,-1 1 1 0 0,1-1-1 0 0,-1 1 0 0 0,1 0 0 0 0,0-1 1 0 0,0 1-1 0 0,-1-1 0 0 0,1 1 1 0 0,0 0-1 0 0,0-1 0 0 0,1 1 1 0 0,-1 0-1 0 0,0-1 0 0 0,0 1 0 0 0,1 0 1 0 0,-1-1-1 0 0,1 1 0 0 0,0-1 1 0 0,-1 1-1 0 0,1-1 0 0 0,0 1 1 0 0,0-1-1 0 0,0 0 0 0 0,0 1 0 0 0,0-1 1 0 0,0 0-1 0 0,0 0 0 0 0,0 0 1 0 0,1 0-1 0 0,-1 0 0 0 0,0 0 1 0 0,1 0-1 0 0,-1 0 0 0 0,1 0 0 0 0,-1 0 1 0 0,1-1-1 0 0,-1 1 0 0 0,1-1 1 0 0,0 1-1 0 0,-1-1 0 0 0,1 0 1 0 0,-1 0-1 0 0,1 1 0 0 0,0-1 0 0 0,-1 0 1 0 0,1 0-1 0 0,0-1 0 0 0,-1 1 1 0 0,1 0-1 0 0,0 0 0 0 0,-1-1 1 0 0,1 1-1 0 0,-1-1 0 0 0,1 0 0 0 0,-1 1 1 0 0,1-1-1 0 0,-1 0 0 0 0,1 0 1 0 0,-1 0-1 0 0,0 0 0 0 0,1 0 1 0 0,0-1-17 0 0,-1 1 24 0 0,0 0 0 0 0,-1 1 0 0 0,1-1 0 0 0,0 0 1 0 0,-1 0-1 0 0,1 1 0 0 0,-1-1 0 0 0,1 0 0 0 0,-1 0 1 0 0,1 0-1 0 0,-1 0 0 0 0,0 0 0 0 0,1 0 0 0 0,-1 0 1 0 0,0 0-1 0 0,0 0 0 0 0,1 0 0 0 0,-1 0 0 0 0,0 0 1 0 0,0 0-1 0 0,0 0 0 0 0,0 0 0 0 0,-1 0 0 0 0,1 0 1 0 0,0 0-1 0 0,0 0 0 0 0,-1 0 0 0 0,1 0 0 0 0,0 0 1 0 0,-1 0-1 0 0,1 0 0 0 0,-1 1 0 0 0,1-1 0 0 0,-1 0 1 0 0,1 0-1 0 0,-1 0 0 0 0,0 1 0 0 0,0-1 0 0 0,1 0 1 0 0,-1 0-1 0 0,0 1 0 0 0,0-1 0 0 0,0 1 0 0 0,1-1 1 0 0,-1 1-1 0 0,0-1 0 0 0,0 1 0 0 0,0 0 0 0 0,0-1 1 0 0,0 1-1 0 0,0 0 0 0 0,0 0 0 0 0,0-1 0 0 0,0 1 1 0 0,0 0-1 0 0,0 0 0 0 0,0 0 0 0 0,-1 1-24 0 0,-22-23-1314 0 0,27 3-4904 0 0,4 8-4252 0 0,-4 7 1139 0 0</inkml:trace>
  <inkml:trace contextRef="#ctx0" brushRef="#br0" timeOffset="4683.586">829 35 15043 0 0,'0'0'1188'0'0,"0"0"-150"0"0,0 0-80 0 0,0 0-82 0 0,0 0-20 0 0,0 0 63 0 0,0 0-11 0 0,0 0-40 0 0,0 0-117 0 0,0 0-131 0 0,0 0-93 0 0,0 0-102 0 0,7 12-45 0 0,21 37-53 0 0,-25-44-279 0 0,-1 1 0 0 0,0-1 0 0 0,0 0 1 0 0,-1 1-1 0 0,1 0 0 0 0,-1-1 0 0 0,0 1 0 0 0,-1 0 0 0 0,0 0 0 0 0,1-1 0 0 0,-2 1 0 0 0,1 0 1 0 0,-1 0-1 0 0,0-1 0 0 0,-1 5-48 0 0,1-3 33 0 0,-2 9 10 0 0,-1 0 0 0 0,-1-1 1 0 0,0 0-1 0 0,-1 1 0 0 0,-1-2 0 0 0,0 1 0 0 0,-1-1 1 0 0,0 0-1 0 0,-2-1 0 0 0,-2 4-43 0 0,26-26-8561 0 0,-7 3 795 0 0,-3 2-2778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28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3 0 0 0,'1'-2'11'0'0,"-1"2"43"0"0,0 0 20 0 0,0 0 11 0 0,0 0 4 0 0,0 0 7 0 0,0 0 6 0 0,0 0-8 0 0,0 0-12 0 0,0 0-17 0 0,0 0-35 0 0,0 0-24 0 0,0 0-21 0 0,-4 0-2381 0 0,1 1 3461 0 0,3-1-612 0 0,-1 0-1 0 0,1 0 1 0 0,0 0 1 0 0,0 0-1 0 0,0 0 0 0 0,-1 0 0 0 0,1 0 0 0 0,0 0 0 0 0,0 0 1 0 0,-1 0-1 0 0,1 0 0 0 0,0 0 0 0 0,0 0 0 0 0,0 0 1 0 0,-1 0-1 0 0,1 1 0 0 0,0-1 0 0 0,0 0 0 0 0,0 0 0 0 0,-1 0 1 0 0,1 0-1 0 0,0 1 0 0 0,0-1 0 0 0,0 0 0 0 0,0 0 0 0 0,0 0 1 0 0,0 0-1 0 0,-1 1 0 0 0,1-1 0 0 0,0 0 0 0 0,0 0 0 0 0,0 1 1 0 0,0-1-1 0 0,0 0 0 0 0,0 0 0 0 0,0 0 0 0 0,0 1 0 0 0,0-1 1 0 0,0 0-1 0 0,0 0 0 0 0,0 1 0 0 0,0-1 0 0 0,0 0 0 0 0,0 0 1 0 0,0 0-454 0 0,7 5 79 0 0,0-1 0 0 0,0 0 0 0 0,0-1 1 0 0,0 0-1 0 0,1 0 0 0 0,-1-1 0 0 0,1 1 1 0 0,-1-2-1 0 0,1 1 0 0 0,0-1-79 0 0,20 6 152 0 0,16 7-147 0 0,-1 2 1 0 0,2 4-6 0 0,-3-2 15 0 0,1-2 0 0 0,10 2-15 0 0,-44-16-1 0 0,23 5-15 0 0,-32-7 28 0 0,0 0 8 0 0,-13 52 1445 0 0,12 13-1370 0 0,2 0 0 0 0,4 2-95 0 0,0 24 60 0 0,7 255 40 0 0,-8 285 170 0 0,-5-376-116 0 0,5-165-50 0 0,-2-45-32 0 0,-1 0 0 0 0,-2 1-72 0 0,0-19 82 0 0,1-18-54 0 0,0 0 0 0 0,0 0-1 0 0,-1 0 1 0 0,0-1 0 0 0,-1 1 0 0 0,0 0-1 0 0,0-1 1 0 0,-1 2-28 0 0,3-9 26 0 0,-1-1 0 0 0,1 0 0 0 0,0 1 1 0 0,0-1-1 0 0,-1 1 0 0 0,1-1 0 0 0,0 0 0 0 0,0 1 0 0 0,-1-1 0 0 0,1 0 0 0 0,0 0 1 0 0,-1 1-1 0 0,1-1 0 0 0,-1 0 0 0 0,1 0 0 0 0,0 0 0 0 0,-1 1 0 0 0,1-1 1 0 0,-1 0-1 0 0,1 0 0 0 0,0 0 0 0 0,-1 0 0 0 0,1 0 0 0 0,-1 0 0 0 0,1 0 0 0 0,-1 0 1 0 0,1 0-1 0 0,0 0 0 0 0,-1 0 0 0 0,1 0 0 0 0,-1 0 0 0 0,1 0-26 0 0,-17-9 14 0 0,-18-24-807 0 0,28 26 728 0 0,-66-60 52 0 0,72 67 9 0 0,1 0 0 0 0,-1-1 0 0 0,1 1 0 0 0,-1 0 0 0 0,1 0 0 0 0,0-1 0 0 0,-1 1 0 0 0,1 0 0 0 0,0 0 0 0 0,-1-1 0 0 0,1 1 0 0 0,0 0 0 0 0,-1-1 0 0 0,1 1 0 0 0,0-1 0 0 0,0 1 0 0 0,-1 0 0 0 0,1-1 0 0 0,0 1 1 0 0,0-1-1 0 0,0 1 0 0 0,0 0 0 0 0,0-1 0 0 0,-1 1 0 0 0,1-1 0 0 0,0 1 0 0 0,0-1 0 0 0,0 1 0 0 0,0-1 0 0 0,0 1 0 0 0,0-1 0 0 0,0 1 0 0 0,1-1 0 0 0,-1 1 0 0 0,0 0 0 0 0,0-1 0 0 0,0 1 0 0 0,0-1 0 0 0,1 1 4 0 0,-1 0-7 0 0,1 0 1 0 0,0 0-1 0 0,-1-1 0 0 0,1 1 0 0 0,-1 0 0 0 0,1 0 1 0 0,0 1-1 0 0,-1-1 0 0 0,1 0 0 0 0,0 0 0 0 0,-1 0 1 0 0,1 0-1 0 0,0 0 0 0 0,-1 1 0 0 0,1-1 0 0 0,-1 0 0 0 0,1 1 1 0 0,-1-1-1 0 0,1 0 0 0 0,-1 1 0 0 0,1-1 0 0 0,-1 1 1 0 0,1-1-1 0 0,-1 1 0 0 0,1-1 0 0 0,-1 1 0 0 0,1-1 1 0 0,-1 1-1 0 0,0-1 0 0 0,1 1 7 0 0,14 19 26 0 0,22 24 9 0 0,-34-41-18 0 0,0 0-1 0 0,1 0 1 0 0,0 0 0 0 0,-1 0-1 0 0,1-1 1 0 0,0 1-1 0 0,0-1 1 0 0,0 0 0 0 0,0-1-1 0 0,1 1 1 0 0,-1 0-17 0 0,-2-2 43 0 0,-1 0-1 0 0,0 0 1 0 0,0-1-1 0 0,0 1 1 0 0,0 0-1 0 0,0 0 1 0 0,0-1 0 0 0,0 1-1 0 0,1 0 1 0 0,-1-1-1 0 0,0 1 1 0 0,0-1 0 0 0,-1 0-1 0 0,1 1 1 0 0,0-1-1 0 0,0 0 1 0 0,0 1-1 0 0,0-1 1 0 0,0 0 0 0 0,-1 0-43 0 0,21-22 3 0 0,-13 14 70 0 0,8-8-130 0 0,2 1 0 0 0,-1 1 0 0 0,2 1 0 0 0,0 1 0 0 0,1 1-1 0 0,5-3 58 0 0,-22 13-423 0 0,-3 1-3257 0 0,0 1-3743 0 0,-1 0-3677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4.7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0 0 0,'0'0'709'0'0,"0"0"201"0"0,0 0-19 0 0,2 1 11227 0 0,2-1-6266 0 0,22 4-5822 0 0,227-4 714 0 0,-220 0-647 0 0,30 0 133 0 0,24-5-230 0 0,61-1-977 0 0,-155 9-1969 0 0,3 1-2150 0 0,3-4 3156 0 0,-1 2-8234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5.6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53 0 0 0,'0'0'1042'0'0,"0"0"569"0"0,0 0-70 0 0,0 0-266 0 0,0 0-191 0 0,0 0-5 0 0,0 0 128 0 0,0 0 37 0 0,0 0-51 0 0,0 0-26 0 0,0-9-82 0 0,-1-34 1510 0 0,1 43-1950 0 0,0 0-76 0 0,0 0-74 0 0,0 0-115 0 0,0 0-144 0 0,0 0-165 0 0,0 0-167 0 0,0 29-1373 0 0,9 341 3670 0 0,-9-375-929 0 0,0-2-4909 0 0,-1-4-8416 0 0,0 9 7316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6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50 0 0 0,'0'0'183'0'0,"0"0"656"0"0,0 0 270 0 0,0 0 150 0 0,0 0 129 0 0,0 0 87 0 0,0 0-22 0 0,0 0-142 0 0,0 0-254 0 0,0 0-349 0 0,0 0-312 0 0,0 0-234 0 0,0-4 98 0 0,36 2 1822 0 0,-1-2 1 0 0,0-1-1 0 0,4-2-2082 0 0,58-8 661 0 0,-65 11-519 0 0,6 0-24 0 0,0 1 0 0 0,1 1 0 0 0,20 4-118 0 0,-56-2-35 0 0,2 0 42 0 0,0 0 0 0 0,0 1 0 0 0,0 0 0 0 0,0 0 0 0 0,0 0 0 0 0,0 0 0 0 0,0 1 0 0 0,-1-1 0 0 0,1 1 0 0 0,0 1-7 0 0,-4-1-20 0 0,0 0 0 0 0,0 0 0 0 0,0 0 0 0 0,0 0 1 0 0,-1 0-1 0 0,1 0 0 0 0,-1 0 0 0 0,1 0 0 0 0,-1 0 0 0 0,0 0 1 0 0,0 0-1 0 0,0 0 0 0 0,0 2 20 0 0,-2 33 365 0 0,2-30-360 0 0,-7 73 470 0 0,0-18 81 0 0,4 22-556 0 0,3-57 101 0 0,-1 61 322 0 0,-5-30-130 0 0,5-50 444 0 0,-2-10-3047 0 0,1 0-2417 0 0,-1 0-3584 0 0,1 1 1923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7.2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1 984 0 0,'0'0'596'0'0,"0"0"-197"0"0,0 0-116 0 0,0 0 68 0 0,0 0 206 0 0,0 0 265 0 0,0 0 168 0 0,0 0-25 0 0,0 0-263 0 0,0 0-363 0 0,0 0-196 0 0,0 0-43 0 0,0 0 76 0 0,10 32 5840 0 0,-7-29-5614 0 0,1-1 0 0 0,0 0 0 0 0,0 0 0 0 0,0 0 0 0 0,0 0 0 0 0,0-1 0 0 0,0 1 0 0 0,0-1 0 0 0,1 0 0 0 0,-1 0 0 0 0,0-1 0 0 0,1 1 0 0 0,3-1-402 0 0,12 0 521 0 0,0-1 0 0 0,13-3-521 0 0,13 0 487 0 0,-6 3-240 0 0,121-4 887 0 0,-1-7-1134 0 0,-160 12-32 0 0,0 0 0 0 0,0 0 0 0 0,0 0 0 0 0,0 0 0 0 0,0-1-1 0 0,-1 1 1 0 0,1 0 0 0 0,0 0 0 0 0,0 0 0 0 0,0 0 0 0 0,0 0 0 0 0,0 0-1 0 0,0 0 1 0 0,0-1 0 0 0,0 1 0 0 0,0 0 0 0 0,0 0 0 0 0,0 0 0 0 0,0 0 0 0 0,-1 0-1 0 0,1-1 1 0 0,0 1 0 0 0,0 0 0 0 0,0 0 0 0 0,0 0 0 0 0,0 0 0 0 0,0 0-1 0 0,0-1 1 0 0,0 1 0 0 0,1 0 0 0 0,-1 0 0 0 0,0 0 0 0 0,0 0 0 0 0,0 0-1 0 0,0-1 1 0 0,0 1 0 0 0,0 0 0 0 0,0 0 0 0 0,0 0 0 0 0,0 0 0 0 0,0 0-1 0 0,0 0 1 0 0,0-1 0 0 0,1 1 0 0 0,-1 0 0 0 0,0 0 0 0 0,0 0 0 0 0,0 0 0 0 0,0 0-1 0 0,0 0 1 0 0,0 0 0 0 0,1 0 0 0 0,-1 0 0 0 0,0 0 32 0 0,-14-6-13029 0 0,11 5 6234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7.8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36 0 0 0,'0'0'1096'0'0,"0"0"959"0"0,0 0 203 0 0,0 0-189 0 0,0 0-321 0 0,0 0-278 0 0,0 0-185 0 0,0 0-154 0 0,4-6-87 0 0,1-1-713 0 0,12-16 1124 0 0,-16 23-756 0 0,-1 33-423 0 0,0 6 274 0 0,1 9-32 0 0,-3 1 0 0 0,-2 1-518 0 0,4-47-847 0 0,-2 7 797 0 0,2-8-4686 0 0,1-1-4679 0 0,0-1 5960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8.1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4 0 0 0,'0'0'1726'0'0,"0"0"677"0"0,0 0 209 0 0,0 0-132 0 0,0 0-417 0 0,0 0-655 0 0,0 0-693 0 0,0 0-720 0 0,0 0-454 0 0,0 0-29 0 0,0 0 222 0 0,7-4 810 0 0,-7 10-195 0 0,0 0-1 0 0,0 0 0 0 0,0 0 1 0 0,-1 0-1 0 0,-1 4-348 0 0,-14 163 2641 0 0,11-162-2838 0 0,3-11-3393 0 0,0-1-3666 0 0,0 0 1183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8.5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 0 0 0,'0'0'296'0'0,"0"0"482"0"0,0 0 182 0 0,0 0 272 0 0,0 0 220 0 0,0 0-5 0 0,0 0-226 0 0,0 0-461 0 0,0 0-546 0 0,0 0-306 0 0,0 0-36 0 0,0 0 191 0 0,3 0 280 0 0,27-1 917 0 0,30-2 62 0 0,-20 2-5522 0 0,-32 1-2728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0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22 0 0 0,'0'0'1492'0'0,"0"0"67"0"0,0 0 90 0 0,0 0 3 0 0,0 0-125 0 0,0 0-173 0 0,0 0-217 0 0,-1-3-146 0 0,0-9 779 0 0,-3 6 5911 0 0,4 6-7509 0 0,0 0-66 0 0,0 0-66 0 0,0 0-61 0 0,-3 27-1162 0 0,-4 27 1427 0 0,3 1 0 0 0,3 18-244 0 0,-2 15 166 0 0,1-73-29 0 0,1-5 32 0 0,2-11-4312 0 0,1-6-4993 0 0,-1 5 1529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4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29 1464 0 0,'0'0'1975'0'0,"0"0"-446"0"0,0 0-236 0 0,0 0-120 0 0,0 0 4 0 0,0 0-119 0 0,0 0-121 0 0,0 0-203 0 0,0 0-273 0 0,0 0-283 0 0,0 0-217 0 0,0 0-56 0 0,0 0 50 0 0,-2 2 81 0 0,0 2 16 0 0,-1-1 1 0 0,1 0-1 0 0,0 1 1 0 0,1 0-1 0 0,-1-1 0 0 0,1 1 1 0 0,-1 0-1 0 0,1 0 1 0 0,0 0-1 0 0,1 0 1 0 0,-1 0-1 0 0,1 0 0 0 0,-1 2-52 0 0,1-4 26 0 0,0 0 0 0 0,-1 0-1 0 0,1 0 1 0 0,0 1-1 0 0,0-1 1 0 0,0 0-1 0 0,0 0 1 0 0,1 0 0 0 0,-1 0-1 0 0,0 0 1 0 0,1 0-1 0 0,0 0 1 0 0,-1 0-1 0 0,1 0 1 0 0,0 0 0 0 0,0 0-1 0 0,0 0 1 0 0,0-1-1 0 0,0 1 1 0 0,1 0-1 0 0,-1 0 1 0 0,0-1 0 0 0,1 1-1 0 0,-1-1 1 0 0,1 0-1 0 0,0 1 1 0 0,-1-1 0 0 0,2 1-26 0 0,-1-2 187 0 0,-1 0 0 0 0,0 0 0 0 0,1 0 0 0 0,-1 1 0 0 0,1-1 1 0 0,-1 0-1 0 0,1-1 0 0 0,-1 1 0 0 0,1 0 0 0 0,-1 0 1 0 0,1-1-1 0 0,-1 1 0 0 0,0-1 0 0 0,1 1 0 0 0,-1-1 0 0 0,0 1 1 0 0,1-1-1 0 0,-1 0 0 0 0,0 0 0 0 0,0 0 0 0 0,0 0 1 0 0,0 0-1 0 0,1 0 0 0 0,-1 0 0 0 0,-1 0 0 0 0,1 0 0 0 0,0 0 1 0 0,0 0-1 0 0,0-1 0 0 0,-1 1 0 0 0,1 0 0 0 0,0-1 1 0 0,-1 1-1 0 0,1 0 0 0 0,-1-1 0 0 0,1 0-187 0 0,0-2 186 0 0,0 1 1 0 0,0-1-1 0 0,0 0 0 0 0,0 0 0 0 0,-1 1 0 0 0,1-1 1 0 0,-1 0-1 0 0,0 0 0 0 0,0 0 0 0 0,0 0 0 0 0,-1 0 1 0 0,1 1-1 0 0,-2-4-186 0 0,-9-12 99 0 0,2 6 812 0 0,4 4-3606 0 0,3 2-3119 0 0,3-1-4372 0 0,-1 8 5478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2.9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14395 0 0,'0'0'2774'0'0,"0"0"-1940"0"0,0 0-500 0 0,0 0 89 0 0,0 0 73 0 0,0 0 15 0 0,0 0-66 0 0,0 0-97 0 0,0 0-108 0 0,0 0-77 0 0,11-1-80 0 0,52-3-541 0 0,-45 8-2189 0 0,-8 2-7354 0 0,-9-5 2061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9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6321 0 0,'0'0'1566'0'0,"0"0"-278"0"0,0 0-106 0 0,0 0 3 0 0,0 0 24 0 0,0 0 6 0 0,0 0-92 0 0,0 0-255 0 0,0 0-419 0 0,0 0-536 0 0,0 0-510 0 0,0 0-272 0 0,0 0 68 0 0,21 33 901 0 0,-15-26 0 0 0,0 0 0 0 0,1-1-1 0 0,0 0 1 0 0,0 0 0 0 0,1 0 0 0 0,0-1-1 0 0,0 0 1 0 0,0 0 0 0 0,0-1-1 0 0,1 0 1 0 0,-1-1 0 0 0,1 0 0 0 0,6 2-100 0 0,-16-2 291 0 0,1 0 0 0 0,-1-1 0 0 0,-1 1-1 0 0,1 0 1 0 0,0 0 0 0 0,-1 0 0 0 0,1-1 0 0 0,-1 1 0 0 0,-1 0-291 0 0,2 0 268 0 0,-8 11-75 0 0,-1-1 1 0 0,0-1-1 0 0,-1 0 1 0 0,-9 9-194 0 0,8-10 28 0 0,0 2 1 0 0,1-1-1 0 0,1 1 1 0 0,-2 4-29 0 0,7-2-1433 0 0,5-9-6143 0 0,1-4-2062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1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0 0 0,'0'0'136'0'0,"0"0"328"0"0,0 0 136 0 0,0 0 122 0 0,0 0 117 0 0,0 0 122 0 0,0 0 63 0 0,0 0 3 0 0,0 0-73 0 0,0 0-137 0 0,0 0-123 0 0,0 0-143 0 0,4 1 5741 0 0,10 4-5331 0 0,86 3 551 0 0,-84-7-1288 0 0,129-1 597 0 0,-63-1-463 0 0,11 5-358 0 0,96 3 199 0 0,-185-7-272 0 0,3 1 376 0 0,-8 1-2510 0 0,-3 3-6416 0 0,4-3 67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3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10 0 0 0,'0'0'353'0'0,"0"0"720"0"0,0 0 87 0 0,0 0-61 0 0,0 0-66 0 0,0 0-70 0 0,0 0-97 0 0,0 0-119 0 0,-29 6 3172 0 0,23-3-542 0 0,9-1-1258 0 0,21 0-529 0 0,38-2-1125 0 0,355-22 1397 0 0,-273 21-1574 0 0,-134 1-187 0 0,-4 0 1103 0 0,-4 0-3297 0 0,-6 0-7907 0 0,2 0-126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6.3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31 0 0 0,'0'0'525'0'0,"0"0"906"0"0,0 0 448 0 0,0 0 138 0 0,0 0-90 0 0,0 0-191 0 0,0 0-258 0 0,-1-5-240 0 0,-1-21 1658 0 0,2 26-2054 0 0,0 0-67 0 0,0 0-102 0 0,0 0-77 0 0,0 0-82 0 0,0 0-80 0 0,0 0-66 0 0,0 0-62 0 0,0 0-58 0 0,0 0-60 0 0,0 0-73 0 0,0 0-69 0 0,0 28-1282 0 0,18 329 2175 0 0,-17-350-926 0 0,2 134 383 0 0,-3-69-181 0 0,5 9-215 0 0,11 138 191 0 0,-7-119 211 0 0,-3-24-287 0 0,4 5-115 0 0,-8-70 39 0 0,-2 1 0 0 0,1 0 0 0 0,-2-1 0 0 0,0 6-39 0 0,-1 18 287 0 0,2-33 1028 0 0,-2-10-1726 0 0,1-4-2830 0 0,1 4-3932 0 0,0 3-2883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7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27 0 0 0,'0'0'655'0'0,"0"0"928"0"0,0 0 220 0 0,0 0-157 0 0,0 0-218 0 0,0 0-231 0 0,0 0-96 0 0,0 0-100 0 0,-2-3-155 0 0,1 3-414 0 0,-8-8-723 0 0,5 0 5923 0 0,32 8-5997 0 0,37 4 1570 0 0,47-6-1205 0 0,-26 1 227 0 0,53-4 273 0 0,45 2-349 0 0,16 4 53 0 0,-200-1-212 0 0,0 0-8 0 0,0 0-14 0 0,0 0-32 0 0,0 0-41 0 0,0 0-64 0 0,0 0-70 0 0,0 0-83 0 0,0 0-64 0 0,0 0-119 0 0,0 0-308 0 0,0 3-7700 0 0,0-1 1740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8.4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0 6465 0 0,'0'0'931'0'0,"0"0"12"0"0,0 0 175 0 0,0 0 238 0 0,0 0 134 0 0,0 0 34 0 0,0 0-158 0 0,0 0-252 0 0,0 0-296 0 0,0 0-353 0 0,0 0-315 0 0,0 0-233 0 0,0 0-122 0 0,-7 1-1256 0 0,1 162 4465 0 0,1-66-1579 0 0,6 33-1425 0 0,3 29 921 0 0,-8 4-921 0 0,4-31 711 0 0,6 10-711 0 0,-6-139 22 0 0,7 167 502 0 0,-7-170-516 0 0,0 0 4 0 0,0 1-10 0 0,0-1-11 0 0,0 0-5 0 0,0 0-5 0 0,-6-9-5107 0 0,1 5-5345 0 0,3 2 3490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9.7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58 0 0 0,'0'0'331'0'0,"0"0"805"0"0,0 0 156 0 0,0 0-125 0 0,0 0-135 0 0,0 0-191 0 0,0 0-203 0 0,-21-5 2270 0 0,-30 17 4046 0 0,305-23-2450 0 0,1 1-4036 0 0,-187 7 559 0 0,38-8-1027 0 0,-79 8 9 0 0,3 0 92 0 0,-8-1 68 0 0,0 2 0 0 0,7 1-169 0 0,-29 1-2 0 0,0-5-5695 0 0,-1-5-6157 0 0,1 8 6661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0.7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2 110 9514 0 0,'0'0'814'0'0,"0"0"66"0"0,0 0 223 0 0,0 0 193 0 0,0 0 16 0 0,0 0-177 0 0,0 0-215 0 0,0 0-185 0 0,0 0-179 0 0,0 0-162 0 0,0 0-152 0 0,0 0-126 0 0,0 0-70 0 0,-1-5-36 0 0,1 3 8 0 0,0-1 0 0 0,0 1 0 0 0,0-1 0 0 0,0 1-1 0 0,0-1 1 0 0,0 1 0 0 0,0-1 0 0 0,1 1 0 0 0,-1 0-1 0 0,1-1 1 0 0,0 1 0 0 0,0-1 0 0 0,0 1 0 0 0,0 0-1 0 0,0 0 1 0 0,0 0 0 0 0,1 0 0 0 0,-1 0 0 0 0,1 0-1 0 0,-1 0 1 0 0,1 0 0 0 0,0 0 0 0 0,0 0-18 0 0,6-6 170 0 0,18-20 436 0 0,-24 27-614 0 0,0-1-1 0 0,-1 1 1 0 0,1 0 0 0 0,0-1-1 0 0,0 1 1 0 0,-1 0-1 0 0,1 0 1 0 0,0 0 0 0 0,0 0-1 0 0,0 1 1 0 0,1-1-1 0 0,-1 0 1 0 0,0 1 0 0 0,1 0 8 0 0,-3 0-31 0 0,1 1 0 0 0,0-1-1 0 0,-1 1 1 0 0,1-1 0 0 0,0 1 0 0 0,-1-1 0 0 0,1 1 0 0 0,-1 0 0 0 0,1-1 0 0 0,-1 1 0 0 0,1 0 0 0 0,-1 0 0 0 0,1 0 0 0 0,-1-1 0 0 0,0 1 0 0 0,1 0-1 0 0,-1 0 1 0 0,0 0 0 0 0,0 0 0 0 0,0-1 0 0 0,0 1 0 0 0,0 0 0 0 0,0 1 31 0 0,3 22 268 0 0,-3-24-268 0 0,1 43 456 0 0,-3 20-456 0 0,1-27 14 0 0,1 0 0 0 0,3 23-14 0 0,-3-58 20 0 0,0-1 1 0 0,0 1-1 0 0,0 0 1 0 0,0-1-1 0 0,0 1 1 0 0,0 0-1 0 0,0-1 0 0 0,0 1 1 0 0,0-1-1 0 0,1 1 1 0 0,-1 0-1 0 0,0-1 1 0 0,0 1-1 0 0,1-1 1 0 0,-1 1-1 0 0,0-1 0 0 0,1 1 1 0 0,-1-1-1 0 0,0 1 1 0 0,1-1-1 0 0,-1 1 1 0 0,1-1-1 0 0,-1 1 1 0 0,1-1-1 0 0,-1 0 0 0 0,1 1 1 0 0,-1-1-1 0 0,1 0 1 0 0,0 1-1 0 0,-1-1 1 0 0,1 0-1 0 0,-1 0 1 0 0,1 0-1 0 0,0 1-20 0 0,0-2 60 0 0,1 1-1 0 0,0 0 1 0 0,-1-1 0 0 0,1 1-1 0 0,0-1 1 0 0,-1 0 0 0 0,1 1-1 0 0,-1-1 1 0 0,1 0 0 0 0,-1 0-1 0 0,0 0 1 0 0,1 0-1 0 0,0 0-59 0 0,6-7 133 0 0,0 1-1 0 0,-1-1 0 0 0,0 0 0 0 0,1-1-132 0 0,9-15 56 0 0,0 0-1 0 0,-2 0 1 0 0,4-10-56 0 0,-14 23 113 0 0,0 0 0 0 0,-1 0 0 0 0,0 0 0 0 0,0 0 0 0 0,-2-1 0 0 0,1 1 0 0 0,-1-1 0 0 0,-1 0 0 0 0,0-6-113 0 0,-14 79-1927 0 0,8-33 1994 0 0,1-1 1 0 0,2 1-1 0 0,0 4-67 0 0,2-21-21 0 0,1-1 1 0 0,0 0 0 0 0,0 1 0 0 0,1-1 0 0 0,0 0 0 0 0,0 0 0 0 0,1 0 0 0 0,1 0-1 0 0,0-1 1 0 0,1 2 20 0 0,-4-9-153 0 0,0-1 0 0 0,0 1 1 0 0,0 0-1 0 0,1 0 0 0 0,-1-1 0 0 0,1 1 0 0 0,-1-1 0 0 0,1 0 0 0 0,-1 1 0 0 0,1-1 153 0 0,7 4-8151 0 0,-7-3-2156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1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194 13 4881 0 0,'0'0'501'0'0,"0"0"-300"0"0,0 0-32 0 0,0 0 288 0 0,0 0 430 0 0,0 0 452 0 0,0 0 207 0 0,0 0-55 0 0,0 0-228 0 0,0 0-371 0 0,0 0-236 0 0,0 0-185 0 0,0 0-136 0 0,-2-2-43 0 0,2 1-250 0 0,-1 0 0 0 0,1 1 1 0 0,-1-1-1 0 0,0 0 1 0 0,1 1-1 0 0,-1-1 0 0 0,0 0 1 0 0,0 1-1 0 0,1-1 1 0 0,-1 1-1 0 0,0-1 0 0 0,0 1 1 0 0,0-1-1 0 0,0 1 1 0 0,0 0-1 0 0,1-1 0 0 0,-1 1 1 0 0,0 0-1 0 0,0 0 1 0 0,0 0-1 0 0,0 0 0 0 0,0 0 1 0 0,0 0-43 0 0,-1 0 54 0 0,1 0 0 0 0,-1 1 0 0 0,1-1 0 0 0,-1 1 0 0 0,1-1 0 0 0,0 1 1 0 0,-1 0-1 0 0,1-1 0 0 0,0 1 0 0 0,-1 0 0 0 0,1 0 0 0 0,0 0 0 0 0,0 0 0 0 0,0 0 0 0 0,0 0 1 0 0,0 1-1 0 0,-1 0-54 0 0,-2 3 138 0 0,0 1 1 0 0,0 0 0 0 0,0 1-1 0 0,1-1 1 0 0,0 1 0 0 0,0-1-1 0 0,1 1 1 0 0,0 0 0 0 0,0 0-1 0 0,0 0 1 0 0,1 0 0 0 0,0 2-139 0 0,0 11 386 0 0,0 0 1 0 0,2 0 0 0 0,2 13-387 0 0,-1-13 256 0 0,-1 0 1 0 0,0 0-1 0 0,-2 0 1 0 0,0 3-257 0 0,0-19 83 0 0,0-1 1 0 0,0 1-1 0 0,0-1 0 0 0,0 0 1 0 0,-1 1-1 0 0,1-1 0 0 0,-1 0 1 0 0,0 0-1 0 0,0 0 1 0 0,0 0-1 0 0,0 0 0 0 0,0-1 1 0 0,-1 1-1 0 0,1-1 0 0 0,-3 2-83 0 0,3-2 71 0 0,0 0 0 0 0,0-1 0 0 0,-1 1-1 0 0,1-1 1 0 0,0 0 0 0 0,-1 1-1 0 0,1-1 1 0 0,-1 0 0 0 0,0-1-1 0 0,1 1 1 0 0,-1 0 0 0 0,0-1 0 0 0,1 1-1 0 0,-1-1 1 0 0,0 0 0 0 0,1 0-1 0 0,-1 0 1 0 0,0 0 0 0 0,1-1-1 0 0,-3 0-70 0 0,3 1-16 0 0,0-1 0 0 0,0 0-1 0 0,0-1 1 0 0,1 1 0 0 0,-1 0-1 0 0,0 0 1 0 0,1-1 0 0 0,0 1-1 0 0,-1 0 1 0 0,1-1-1 0 0,0 0 1 0 0,-1 1 0 0 0,1-1-1 0 0,0 0 1 0 0,0 0 0 0 0,0 1-1 0 0,1-1 1 0 0,-1-1 16 0 0,-4-9-4632 0 0,4 0-6569 0 0,1 9 3538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1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31 7346 0 0,'0'0'4614'0'0,"0"0"-2838"0"0,0 0-854 0 0,0 0 7 0 0,0 0-50 0 0,0 0-171 0 0,0 0-173 0 0,0 0-139 0 0,0 0-109 0 0,0 0-68 0 0,0 0-15 0 0,0 0 8 0 0,0 0-6 0 0,10-2-15 0 0,96-19 222 0 0,-57 14-7682 0 0,-43 7-2874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1:16.1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9722 197 0 0 0,'0'0'464'0'0,"0"0"1669"0"0,0 0 660 0 0,0 0-1 0 0,0 0-180 0 0,0 0-321 0 0,0 0-391 0 0,0 0-364 0 0,0 0-331 0 0,0 0-230 0 0,0 0-142 0 0,0 0-99 0 0,8-6-102 0 0,22-17-133 0 0,-30 22-475 0 0,0 0 0 0 0,0 1 0 0 0,0-1 1 0 0,0 0-1 0 0,0 0 0 0 0,-1 1 0 0 0,1-1 0 0 0,0 0 0 0 0,0 1 0 0 0,-1-1 0 0 0,1 0 0 0 0,0 1 0 0 0,-1-1 0 0 0,1 1 0 0 0,-1-1 0 0 0,1 1 0 0 0,-1-1 0 0 0,1 1 0 0 0,-1-1 1 0 0,1 1-1 0 0,-1-1 0 0 0,0 1 0 0 0,1-1 0 0 0,-1 1 0 0 0,1 0 0 0 0,-1-1 0 0 0,0 1 0 0 0,1 0 0 0 0,-1 0 0 0 0,0 0 0 0 0,0-1 0 0 0,1 1 0 0 0,-1 0 0 0 0,0 0 1 0 0,1 0-1 0 0,-1 0 0 0 0,0 0 0 0 0,0 0 0 0 0,1 0 0 0 0,-1 1 0 0 0,0-1 0 0 0,1 0 0 0 0,-1 0 0 0 0,0 1-24 0 0,-4-2 23 0 0,1 1 0 0 0,-1-1 1 0 0,1 1-1 0 0,-1 0 0 0 0,1 1 0 0 0,-1-1 0 0 0,1 1 1 0 0,-1 0-1 0 0,1 0 0 0 0,0 0 0 0 0,-1 0 0 0 0,1 1 0 0 0,0 0 1 0 0,0 0-1 0 0,0 0 0 0 0,0 0 0 0 0,0 1 0 0 0,1-1 1 0 0,-1 1-1 0 0,1 0 0 0 0,-1 1-23 0 0,4 0 24 0 0,0 0 1 0 0,1 0-1 0 0,-1-1 1 0 0,1 1-1 0 0,0 0 1 0 0,0 0-1 0 0,0 0 1 0 0,1-1-1 0 0,-1 1 1 0 0,1 0-1 0 0,0-1 1 0 0,0 1-1 0 0,0-1 1 0 0,0 0-1 0 0,1 0 1 0 0,-1 0-1 0 0,1 0 1 0 0,0 0-1 0 0,0-1 0 0 0,0 1 1 0 0,3 1-25 0 0,18 23 226 0 0,-23-26-201 0 0,0 0-1 0 0,-1 0 1 0 0,1 0-1 0 0,0 0 1 0 0,-1 0-1 0 0,1 0 0 0 0,-1 0 1 0 0,1 0-1 0 0,-1 0 1 0 0,0 0-1 0 0,1 0 1 0 0,-1 0-1 0 0,0 1 1 0 0,0-1-1 0 0,1 0 1 0 0,-1 0-1 0 0,0 0 1 0 0,0 0-1 0 0,-1 1 1 0 0,1-1-1 0 0,0 0 1 0 0,0 0-1 0 0,0 0 1 0 0,-1 0-1 0 0,1 1 1 0 0,-1-1-1 0 0,1 0 1 0 0,-1 0-1 0 0,1 0 1 0 0,-1 0-1 0 0,0 0 1 0 0,1 0-1 0 0,-1 0 1 0 0,0-1-1 0 0,0 1 1 0 0,0 0-1 0 0,1 0 1 0 0,-1 0-1 0 0,0-1 1 0 0,0 1-1 0 0,0 0 1 0 0,0-1-1 0 0,-1 1 1 0 0,1-1-1 0 0,0 0 1 0 0,0 1-1 0 0,0-1 1 0 0,0 0-1 0 0,0 1 1 0 0,0-1-1 0 0,-1 0 1 0 0,1 0-1 0 0,0 0 1 0 0,0 0-1 0 0,0 0 0 0 0,-1 0 1 0 0,1-1-1 0 0,0 1 1 0 0,0 0-1 0 0,0 0 1 0 0,0-1-1 0 0,0 1 1 0 0,0-1-1 0 0,0 1 1 0 0,-1-1-1 0 0,1 0-24 0 0,-60-16 331 0 0,60 16-416 0 0,0 0 0 0 0,1 0-1 0 0,-1-1 1 0 0,1 1 0 0 0,-1 0-1 0 0,0 0 1 0 0,1 0-1 0 0,0 0 1 0 0,-1-1 0 0 0,1 1-1 0 0,0 0 1 0 0,0 0 0 0 0,-1 0-1 0 0,1-1 1 0 0,0 1 0 0 0,0 0-1 0 0,0-1 1 0 0,1 1 0 0 0,-1 0-1 0 0,0 0 1 0 0,0 0-1 0 0,1-1 1 0 0,-1 1 0 0 0,1 0-1 0 0,-1 0 1 0 0,1 0 0 0 0,-1 0-1 0 0,1 0 1 0 0,0-1 0 0 0,-1 1-1 0 0,1 0 1 0 0,0 1 0 0 0,1-2 85 0 0,5-7-2026 0 0,1 0 0 0 0,0 0 0 0 0,0 1 0 0 0,1 1 0 0 0,0-1 0 0 0,1 1 1 0 0,0 1-1 0 0,0 0 0 0 0,0 0 0 0 0,0 1 0 0 0,4-1 2026 0 0,32-11-1565 0 0,0 8 6893 0 0,-36 11 3554 0 0,-5 9-3811 0 0,-6 40-1956 0 0,-1-34-1978 0 0,2-15-1100 0 0,0 0 0 0 0,1-1 0 0 0,-1 1 0 0 0,0 0 0 0 0,1 0-1 0 0,-1-1 1 0 0,1 1 0 0 0,-1 0 0 0 0,1-1 0 0 0,0 1 0 0 0,0-1-1 0 0,-1 1 1 0 0,1-1 0 0 0,0 1 0 0 0,0-1 0 0 0,1 1 0 0 0,-1-1-1 0 0,0 0 1 0 0,0 0 0 0 0,1 0 0 0 0,-1 1 0 0 0,1-1-1 0 0,-1-1 1 0 0,1 1 0 0 0,-1 0 0 0 0,1 0 0 0 0,0 0 0 0 0,-1-1-1 0 0,1 1 1 0 0,0-1 0 0 0,-1 0 0 0 0,1 1 0 0 0,0-1 0 0 0,0 0-1 0 0,-1 0 1 0 0,1 0 0 0 0,0 0 0 0 0,0 0 0 0 0,-1 0-1 0 0,2-1-36 0 0,65-26 340 0 0,-64 21-251 0 0,0-1 1 0 0,0 1 0 0 0,0-1-1 0 0,-1 0 1 0 0,0 0-1 0 0,-1 0 1 0 0,1-1-1 0 0,-1 1 1 0 0,-1-1 0 0 0,1 1-1 0 0,-1-1 1 0 0,0-7-90 0 0,-1 15 88 0 0,-3 25 22 0 0,-3 63 322 0 0,7-76-407 0 0,0 0-1 0 0,-1 0 1 0 0,-1 0 0 0 0,0-1-1 0 0,-1 1 1 0 0,0 0 0 0 0,0-1 0 0 0,-1 1-1 0 0,-1-1 1 0 0,0 0 0 0 0,-1 0 0 0 0,-2 4-25 0 0,3-10 25 0 0,-1 0 0 0 0,0-1 0 0 0,0 1 0 0 0,-1-1 0 0 0,1 0 0 0 0,-1-1 0 0 0,0 1 0 0 0,0-1 1 0 0,0 0-1 0 0,0-1 0 0 0,0 1 0 0 0,-1-1 0 0 0,1-1 0 0 0,-1 1 0 0 0,1-1 0 0 0,-1 0 0 0 0,0 0 1 0 0,0-1-1 0 0,1 0 0 0 0,-1 0 0 0 0,0-1 0 0 0,0 0 0 0 0,-2 0-25 0 0,8 1-35 0 0,0 0 0 0 0,0 0 0 0 0,0-1 0 0 0,-1 1 0 0 0,1 0 0 0 0,0 0 0 0 0,0-1 0 0 0,0 1 0 0 0,0-1 0 0 0,0 1 0 0 0,0-1 0 0 0,-1 1 0 0 0,1-1 0 0 0,0 1 0 0 0,0-1 1 0 0,1 0-1 0 0,-1 0 0 0 0,0 0 0 0 0,0 1 0 0 0,0-1 0 0 0,0 0 0 0 0,1 0 0 0 0,-1 0 0 0 0,0 0 0 0 0,1 0 0 0 0,-1-1 0 0 0,1 1 0 0 0,-1 0 0 0 0,1 0 0 0 0,0 0 0 0 0,-1 0 0 0 0,1 0 0 0 0,0-1 0 0 0,0 1 0 0 0,0 0 0 0 0,0 0 0 0 0,0 0 0 0 0,0-1 0 0 0,0 1 0 0 0,0 0 0 0 0,1 0 0 0 0,-1 0 0 0 0,0-1 0 0 0,1 1 0 0 0,-1 0 0 0 0,1 0 0 0 0,-1 0 35 0 0,10-17-4427 0 0,2 3-4528 0 0,-6 9-2350 0 0</inkml:trace>
  <inkml:trace contextRef="#ctx0" brushRef="#br0" timeOffset="502.869">10226 200 14019 0 0,'0'0'1062'0'0,"0"0"-77"0"0,0 0 110 0 0,0 0 89 0 0,0 0 31 0 0,0 0-49 0 0,0 0-190 0 0,0 0-200 0 0,0 0-224 0 0,0 0-204 0 0,0 0-94 0 0,-12-8-66 0 0,-35-23-15 0 0,46 30-163 0 0,0 0-1 0 0,0 0 1 0 0,-1 0-1 0 0,1 0 1 0 0,0 0-1 0 0,-1 1 1 0 0,1-1-1 0 0,-1 0 1 0 0,1 1-1 0 0,0-1 0 0 0,-1 1 1 0 0,0 0-1 0 0,1-1 1 0 0,-1 1-1 0 0,1 0 1 0 0,-1 0-1 0 0,1 0 1 0 0,-1 0-1 0 0,1 0 1 0 0,-1 0-1 0 0,0 0 1 0 0,1 1-1 0 0,-1-1 1 0 0,1 1-1 0 0,-1-1 1 0 0,1 1-1 0 0,0-1 1 0 0,-1 1-1 0 0,1 0 1 0 0,-1 0-1 0 0,1 0 1 0 0,0 0-1 0 0,0 0 1 0 0,0 0-1 0 0,-1 0 1 0 0,1 0-1 0 0,0 0 1 0 0,0 0-1 0 0,1 1 1 0 0,-1-1-1 0 0,0 0 1 0 0,0 1-1 0 0,0-1 1 0 0,1 1-1 0 0,-1-1 1 0 0,1 1-1 0 0,-1-1 1 0 0,1 1-1 0 0,0-1 1 0 0,0 1-1 0 0,-1-1 1 0 0,1 1-1 0 0,0-1 0 0 0,0 1 1 0 0,1-1-1 0 0,-1 1 1 0 0,0 0-1 0 0,0-1 1 0 0,1 1-1 0 0,-1-1 1 0 0,1 1-10 0 0,68 88 115 0 0,-69-89-102 0 0,0 0 1 0 0,0 1 0 0 0,0-1 0 0 0,0 0 0 0 0,0 1 0 0 0,0-1 0 0 0,-1 0-1 0 0,1 0 1 0 0,-1 1 0 0 0,1-1 0 0 0,-1 0 0 0 0,1 0 0 0 0,-1 0 0 0 0,0 1-1 0 0,0-1 1 0 0,1 0 0 0 0,-1 0 0 0 0,0 0 0 0 0,0 0 0 0 0,0-1-1 0 0,0 1 1 0 0,0 0 0 0 0,0 0 0 0 0,0-1 0 0 0,-1 1 0 0 0,1 0 0 0 0,0-1-1 0 0,0 1 1 0 0,0-1 0 0 0,-1 1 0 0 0,1-1 0 0 0,0 0 0 0 0,-1 0 0 0 0,1 1-1 0 0,0-1 1 0 0,0 0 0 0 0,-1 0 0 0 0,1 0-14 0 0,-54 5 163 0 0,52-5-203 0 0,-29-3-29 0 0,31 3 20 0 0,1 0-1 0 0,-1 0 0 0 0,1 0 0 0 0,0 0 0 0 0,-1 0 1 0 0,1 0-1 0 0,0-1 0 0 0,-1 1 0 0 0,1 0 1 0 0,-1 0-1 0 0,1 0 0 0 0,0-1 0 0 0,0 1 1 0 0,-1 0-1 0 0,1-1 0 0 0,0 1 0 0 0,-1 0 1 0 0,1 0-1 0 0,0-1 0 0 0,0 1 0 0 0,-1 0 0 0 0,1-1 1 0 0,0 1-1 0 0,0-1 0 0 0,0 1 0 0 0,0 0 1 0 0,0-1-1 0 0,0 1 0 0 0,-1-1 0 0 0,1 1 1 0 0,0 0-1 0 0,0-1 0 0 0,0 1 0 0 0,0-1 1 0 0,0 1-1 0 0,0 0 0 0 0,1-1 0 0 0,-1 1 0 0 0,0-1 1 0 0,0 1-1 0 0,0 0 0 0 0,0-1 0 0 0,0 1 1 0 0,1-1-1 0 0,-1 1 0 0 0,0 0 0 0 0,0-1 1 0 0,0 1-1 0 0,1 0 0 0 0,-1 0 0 0 0,0-1 1 0 0,1 1-1 0 0,-1 0 0 0 0,0-1 0 0 0,1 1 0 0 0,-1 0 1 0 0,0 0-1 0 0,1 0 0 0 0,-1-1 0 0 0,0 1 1 0 0,1 0-1 0 0,-1 0 0 0 0,1 0 0 0 0,-1 0 1 0 0,0 0-1 0 0,1 0 0 0 0,-1 0 0 0 0,1 0 50 0 0,35-28-7415 0 0,2 3-4302 0 0,-34 22 9965 0 0,6-4 753 0 0</inkml:trace>
  <inkml:trace contextRef="#ctx0" brushRef="#br0" timeOffset="661.075">10342 44 4409 0 0,'0'0'4461'0'0,"0"0"-956"0"0,0 0-855 0 0,0 0-603 0 0,0 0-559 0 0,0 0-405 0 0,0 0-212 0 0,0 0-62 0 0,0 0 53 0 0,0 0 5 0 0,0 0-127 0 0,0 0-168 0 0,2 11-152 0 0,7 38-127 0 0,-31 40 110 0 0,17-57-508 0 0,-1 2-1478 0 0,-1-15-4600 0 0,4-16 1621 0 0,1-1-1346 0 0,-1-1-1231 0 0</inkml:trace>
  <inkml:trace contextRef="#ctx0" brushRef="#br0" timeOffset="847.791">10267 136 4729 0 0,'0'0'2945'0'0,"0"0"-449"0"0,0 0-519 0 0,0 0-281 0 0,0 0-216 0 0,0 0-207 0 0,0 0-241 0 0,0 0-200 0 0,0 0-232 0 0,62-53-216 0 0,-49 50-184 0 0,2 1-192 0 0,0 1-192 0 0,2 1-256 0 0,0 0-704 0 0,2 0-1569 0 0,-6 0-3096 0 0,-4 0-3553 0 0</inkml:trace>
  <inkml:trace contextRef="#ctx0" brushRef="#br0" timeOffset="1143.86">10468 269 11346 0 0,'0'0'3141'0'0,"0"0"-1694"0"0,0 0-571 0 0,0 0 54 0 0,0 0 54 0 0,0 0-8 0 0,0 0-100 0 0,0 0-179 0 0,10-6-137 0 0,88-50 987 0 0,-97 55-1530 0 0,1 0 1 0 0,-1 0 0 0 0,0-1-1 0 0,0 1 1 0 0,0 0 0 0 0,0-1 0 0 0,-1 1-1 0 0,1-1 1 0 0,0 1 0 0 0,-1-1-1 0 0,1 1 1 0 0,-1-1 0 0 0,1 0-1 0 0,-1 1 1 0 0,0-1 0 0 0,1 1 0 0 0,-1-1-1 0 0,0 0 1 0 0,0 1 0 0 0,0-1-1 0 0,-1 0 1 0 0,1 1 0 0 0,0-1-1 0 0,-1 0 1 0 0,1 1 0 0 0,-1-1 0 0 0,1 1-1 0 0,-1-1 1 0 0,0 1 0 0 0,1-1-1 0 0,-1 1 1 0 0,0-1 0 0 0,0 1-1 0 0,0 0 1 0 0,0-1 0 0 0,0 1 0 0 0,-1 0-1 0 0,1 0 1 0 0,0 0 0 0 0,0 0-1 0 0,-1 0 1 0 0,1 0 0 0 0,-1 0-1 0 0,1 1 1 0 0,-1-1 0 0 0,1 0-1 0 0,-1 1 1 0 0,1-1 0 0 0,-1 1 0 0 0,0 0-1 0 0,1-1 1 0 0,-1 1 0 0 0,0 0-1 0 0,1 0 1 0 0,-1 0 0 0 0,0 0-1 0 0,1 0 1 0 0,-1 1 0 0 0,0-1-18 0 0,-2 0-4 0 0,1 0-1 0 0,-1 1 1 0 0,0 0 0 0 0,1-1 0 0 0,-1 1-1 0 0,1 0 1 0 0,-1 1 0 0 0,1-1 0 0 0,0 1-1 0 0,-1-1 1 0 0,1 1 0 0 0,0 0 0 0 0,0 0-1 0 0,0 0 1 0 0,0 1 0 0 0,1-1 0 0 0,-1 1-1 0 0,0 0 1 0 0,1-1 0 0 0,0 1 0 0 0,0 0-1 0 0,0 0 1 0 0,0 1 0 0 0,0-1 0 0 0,1 0-1 0 0,-1 1 1 0 0,1-1 0 0 0,0 1 0 0 0,0-1 0 0 0,0 1-1 0 0,0-1 1 0 0,1 1 0 0 0,0 0 0 0 0,-1-1-1 0 0,1 1 1 0 0,1 0 0 0 0,-1 0 4 0 0,1-2-133 0 0,0 1 0 0 0,0-1 1 0 0,0 1-1 0 0,0-1 0 0 0,0 0 0 0 0,1 0 1 0 0,-1 0-1 0 0,1 0 0 0 0,-1 0 0 0 0,1 0 1 0 0,0 0-1 0 0,0 0 0 0 0,0 0 0 0 0,0-1 1 0 0,0 1-1 0 0,0-1 0 0 0,1 0 1 0 0,-1 1-1 0 0,0-1 0 0 0,1 0 0 0 0,-1 0 1 0 0,1-1-1 0 0,0 1 133 0 0,29 4-6409 0 0,-12-5-3732 0 0,-14 0 5477 0 0</inkml:trace>
  <inkml:trace contextRef="#ctx0" brushRef="#br0" timeOffset="1635.78">10658 158 0 0 0,'0'0'1620'0'0,"0"0"1738"0"0,0 0 342 0 0,0 0-357 0 0,0 0-477 0 0,0 0-589 0 0,0 0-637 0 0,0 0-524 0 0,0 0-334 0 0,0 0-73 0 0,0 0 59 0 0,0 0 26 0 0,0 0-90 0 0,-2 7-165 0 0,-4 11-225 0 0,2-9-99 0 0,0 0 1 0 0,1 1-1 0 0,0-1 1 0 0,1 1 0 0 0,0-1-1 0 0,1 1 1 0 0,0 0-1 0 0,0-1 1 0 0,1 1 0 0 0,0 6-216 0 0,39-40 837 0 0,64-75-1829 0 0,-112 139 1029 0 0,8-38-27 0 0,0-1 0 0 0,0 0 0 0 0,0 1-1 0 0,0-1 1 0 0,0 1 0 0 0,1-1 0 0 0,-1 1-1 0 0,0-1 1 0 0,1 1 0 0 0,0 0 0 0 0,-1-1-1 0 0,1 1 1 0 0,0 0 0 0 0,-1-1 0 0 0,1 1-1 0 0,0 0 1 0 0,0 0 0 0 0,1-1 0 0 0,-1 1-1 0 0,0 0 1 0 0,1-1 0 0 0,-1 1 0 0 0,0 0-1 0 0,1-1 1 0 0,0 1 0 0 0,-1-1 0 0 0,1 1-1 0 0,0-1 1 0 0,0 1 0 0 0,0-1 0 0 0,0 0-1 0 0,0 1 1 0 0,0-1 0 0 0,0 0 0 0 0,1 0-1 0 0,-1 0 1 0 0,0 0 0 0 0,1 0 0 0 0,-1 0-1 0 0,1 0 1 0 0,-1 0 0 0 0,1 0-1 0 0,-1-1 1 0 0,1 1 0 0 0,-1-1 0 0 0,1 1-1 0 0,0-1 1 0 0,-1 1 0 0 0,1-1 0 0 0,0 0-1 0 0,-1 0 1 0 0,1 0 0 0 0,0 0 0 0 0,0 0-1 0 0,0-1-9 0 0,93-25 198 0 0,-73 24-3190 0 0,-2 0-4217 0 0,-16 2-4331 0 0</inkml:trace>
  <inkml:trace contextRef="#ctx0" brushRef="#br0" timeOffset="20254.808">9640 771 18964 0 0,'0'0'2129'0'0,"0"0"-1129"0"0,0 0-295 0 0,0 0 65 0 0,0 0-1 0 0,0 0-130 0 0,0 0-130 0 0,0 0-96 0 0,-10 1-67 0 0,-30 3-31 0 0,37-3-290 0 0,1 0 0 0 0,0 0 1 0 0,0 0-1 0 0,0 1 0 0 0,0-1 0 0 0,0 1 0 0 0,0-1 0 0 0,0 1 1 0 0,0-1-1 0 0,1 1 0 0 0,-1 0 0 0 0,0 0 0 0 0,1 0 0 0 0,0 0 1 0 0,-1 0-1 0 0,1 0 0 0 0,0 0 0 0 0,0 1 0 0 0,0-1 0 0 0,1 0 1 0 0,-1 0-1 0 0,0 1 0 0 0,1-1 0 0 0,-1 1 0 0 0,1 0-25 0 0,-1 0 14 0 0,1-1-13 0 0,0 0 0 0 0,-1 0-1 0 0,1-1 1 0 0,0 1 0 0 0,0 0 0 0 0,0 0 0 0 0,0 0 0 0 0,0-1 0 0 0,0 1 0 0 0,1 0-1 0 0,-1 0 1 0 0,1-1 0 0 0,-1 1 0 0 0,1 0 0 0 0,0-1 0 0 0,-1 1 0 0 0,1 0 0 0 0,0-1-1 0 0,0 1 1 0 0,0-1 0 0 0,0 0 0 0 0,1 1 0 0 0,-1-1 0 0 0,0 0 0 0 0,0 1 0 0 0,1-1-1 0 0,-1 0 1 0 0,1 0 0 0 0,-1 0 0 0 0,1 0 0 0 0,0-1 0 0 0,-1 1 0 0 0,1 0-1 0 0,0-1 1 0 0,-1 1 0 0 0,1-1 0 0 0,0 1 0 0 0,0-1 0 0 0,-1 0 0 0 0,1 0 0 0 0,0 0-1 0 0,0 0 1 0 0,0 0 0 0 0,-1 0 0 0 0,1 0 0 0 0,0-1 0 0 0,0 1 0 0 0,-1 0 0 0 0,1-1-1 0 0,0 0 1 0 0,-1 1 0 0 0,1-1 0 0 0,0 0 0 0 0,-1 0 0 0 0,1 0 0 0 0,-1 0 0 0 0,1 0-1 0 0,0-1 0 0 0,2-2-22 0 0,0 1-1 0 0,-1-1 0 0 0,1 0 0 0 0,-1 0 1 0 0,0 0-1 0 0,0 0 0 0 0,0 0 0 0 0,-1-1 1 0 0,0 1-1 0 0,0-1 0 0 0,0 0 0 0 0,0 1 1 0 0,-1-1-1 0 0,1 0 0 0 0,-1 0 0 0 0,0 0 1 0 0,-1 0-1 0 0,1-1 0 0 0,-1 1 0 0 0,0 0 1 0 0,-1 0-1 0 0,1 0 0 0 0,-1 0 0 0 0,0 0 1 0 0,0 0-1 0 0,0 0 0 0 0,-1 0 0 0 0,0 0 1 0 0,0 1-1 0 0,0-1 0 0 0,0 1 0 0 0,-1-1 1 0 0,-1 0 22 0 0,5 5-3 0 0,0 0 0 0 0,-1 1 1 0 0,1-1-1 0 0,-1 0 1 0 0,1 1-1 0 0,-1-1 0 0 0,1 1 1 0 0,-1-1-1 0 0,1 1 0 0 0,-1-1 1 0 0,0 1-1 0 0,1-1 0 0 0,-1 1 1 0 0,0-1-1 0 0,1 1 1 0 0,-1-1-1 0 0,0 1 0 0 0,0 0 1 0 0,1-1-1 0 0,-1 1 0 0 0,0 0 1 0 0,0-1-1 0 0,0 1 1 0 0,0 0-1 0 0,0-1 0 0 0,0 1 1 0 0,0 0-1 0 0,0-1 0 0 0,0 1 1 0 0,0-1-1 0 0,0 1 1 0 0,-1 0-1 0 0,1-1 0 0 0,0 1 1 0 0,0 0-1 0 0,-1-1 0 0 0,1 1 1 0 0,0-1-1 0 0,-1 1 1 0 0,1-1-1 0 0,0 1 0 0 0,-1-1 1 0 0,1 1-1 0 0,-1-1 0 0 0,1 1 1 0 0,-1-1-1 0 0,1 0 0 0 0,-1 1 1 0 0,1-1-1 0 0,-1 1 1 0 0,0-1-1 0 0,1 0 0 0 0,-1 0 1 0 0,1 1-1 0 0,-1-1 0 0 0,0 0 1 0 0,1 0-1 0 0,-1 0 1 0 0,0 0-1 0 0,1 0 0 0 0,-1 0 1 0 0,0 0-1 0 0,1 0 0 0 0,-1 0 1 0 0,1 0-1 0 0,-1 0 1 0 0,0 0-1 0 0,1 0 0 0 0,-1-1 3 0 0,8 5 16 0 0,1 0 0 0 0,0-1 0 0 0,0 0 0 0 0,0 0 0 0 0,0-1-1 0 0,0 0 1 0 0,1 0 0 0 0,-1-1 0 0 0,0 0 0 0 0,1 0 0 0 0,0-1 0 0 0,-1 0-1 0 0,1-1 1 0 0,-1 0 0 0 0,0 0 0 0 0,1-1 0 0 0,-1 0 0 0 0,7-3-16 0 0,-12 5 16 0 0,1 0 1 0 0,-1-1-1 0 0,0 0 0 0 0,0 1 1 0 0,1-1-1 0 0,-1 0 1 0 0,0-1-1 0 0,0 1 0 0 0,0-1 1 0 0,0 1-1 0 0,0-1 1 0 0,0 0-1 0 0,-1 0 1 0 0,1 0-1 0 0,-1 0 0 0 0,1-1 1 0 0,-1 1-1 0 0,0-1 1 0 0,0 1-1 0 0,0-1 0 0 0,0 0 1 0 0,0 0-1 0 0,0 0 1 0 0,-1 0-1 0 0,0 0 1 0 0,1 0-1 0 0,-1 0 0 0 0,0 0 1 0 0,-1 0-1 0 0,1-1 1 0 0,-1 1-1 0 0,1-4-16 0 0,-1 7 15 0 0,-1 1 0 0 0,1-1 0 0 0,-1 0 0 0 0,1 0 0 0 0,-1 1-1 0 0,0-1 1 0 0,1 0 0 0 0,-1 0 0 0 0,1 0 0 0 0,-1 0 0 0 0,1 0 0 0 0,-1 0 0 0 0,1 0-1 0 0,-1 0 1 0 0,1 0 0 0 0,-1 0 0 0 0,0 0 0 0 0,1 0 0 0 0,-1 0 0 0 0,1 0 0 0 0,-1-1-1 0 0,1 1 1 0 0,-1 0 0 0 0,1 0 0 0 0,-1-1 0 0 0,1 1 0 0 0,-1 0 0 0 0,1-1 0 0 0,0 1-1 0 0,-1 0 1 0 0,1-1 0 0 0,-1 1 0 0 0,1-1 0 0 0,0 1 0 0 0,-1 0 0 0 0,1-1 0 0 0,0 1-1 0 0,0-1 1 0 0,-1 1 0 0 0,1-1 0 0 0,0 1 0 0 0,0-1 0 0 0,0 0 0 0 0,0 1 0 0 0,0-1-1 0 0,-1 1 1 0 0,1-1 0 0 0,0 1 0 0 0,0-1-15 0 0,-24 49 399 0 0,-38 140 584 0 0,60-184-1027 0 0,2 1 1 0 0,-1-1-1 0 0,0 1 0 0 0,1-1 0 0 0,0 1 0 0 0,0-1 0 0 0,0 1 0 0 0,0-1 1 0 0,1 1-1 0 0,0-1 0 0 0,0 0 0 0 0,0 1 0 0 0,1-1 0 0 0,-1 0 0 0 0,1 0 1 0 0,0 1-1 0 0,1 0 44 0 0,18-4-5855 0 0,-9-9-6498 0 0,-10 5 2064 0 0</inkml:trace>
  <inkml:trace contextRef="#ctx0" brushRef="#br0" timeOffset="20508.105">9790 903 8618 0 0,'0'0'3799'0'0,"0"0"-665"0"0,0 0-437 0 0,0 0-427 0 0,0 0-447 0 0,0 0-499 0 0,0 0-433 0 0,0 0-275 0 0,0 0-189 0 0,0 0-99 0 0,0 0-61 0 0,0 0-95 0 0,11-7-62 0 0,32-21-55 0 0,23 6-1196 0 0,-55 20-2917 0 0,1-1-3486 0 0,-7 2-4460 0 0</inkml:trace>
  <inkml:trace contextRef="#ctx0" brushRef="#br0" timeOffset="-11147.145">4489 314 520 0 0,'0'0'2885'0'0,"0"0"-1432"0"0,0 0-427 0 0,0 0 350 0 0,0 0 505 0 0,0 0 387 0 0,0 0 142 0 0,0 0-231 0 0,0 0-389 0 0,0 0-382 0 0,0 0-330 0 0,0 0-261 0 0,0 0-194 0 0,9 5 860 0 0,119-55-714 0 0,-119 46-702 0 0,-6 3-35 0 0,0 1 0 0 0,0-1 0 0 0,0 0 0 0 0,-1 0 0 0 0,1-1 0 0 0,0 1 0 0 0,-1 0-1 0 0,1-1 1 0 0,-1 0 0 0 0,1 1 0 0 0,-1-1 0 0 0,0 0 0 0 0,0 0 0 0 0,0 0 0 0 0,0-1 0 0 0,0 1 0 0 0,0 0 0 0 0,-1-1 0 0 0,1 1 0 0 0,-1-1 0 0 0,0 0 0 0 0,1-1-32 0 0,-4 2 22 0 0,1 0 0 0 0,-1 0 0 0 0,0 0 0 0 0,0 1 0 0 0,-1-1 0 0 0,1 1 0 0 0,0 0 0 0 0,0-1 0 0 0,-1 1 0 0 0,1 0 0 0 0,-1 0 0 0 0,1 1 0 0 0,-1-1 0 0 0,1 0 0 0 0,-1 1 0 0 0,1 0 0 0 0,-1-1 0 0 0,0 1 0 0 0,1 0 0 0 0,-1 0 0 0 0,1 1 0 0 0,-1-1 0 0 0,0 1 0 0 0,1-1 0 0 0,-1 1 0 0 0,0 0-22 0 0,-5 3 30 0 0,0 1 0 0 0,0-1 1 0 0,1 2-1 0 0,0-1 0 0 0,0 1 0 0 0,0 0 1 0 0,1 0-1 0 0,0 1 0 0 0,0 0 0 0 0,1 0 0 0 0,-1 0 1 0 0,2 1-1 0 0,-1-1 0 0 0,1 1 0 0 0,0 0 0 0 0,1 1 1 0 0,0-1-1 0 0,0 1 0 0 0,0-1 0 0 0,2 1 0 0 0,-1 0 1 0 0,1 0-1 0 0,0 2-30 0 0,1-10 15 0 0,0 1 1 0 0,-1-1-1 0 0,1 1 0 0 0,1-1 1 0 0,-1 1-1 0 0,0-1 1 0 0,0 1-1 0 0,1-1 0 0 0,-1 1 1 0 0,0-1-1 0 0,1 1 0 0 0,0-1 1 0 0,-1 1-1 0 0,1-1 1 0 0,0 0-1 0 0,0 1 0 0 0,-1-1 1 0 0,1 0-1 0 0,0 0 0 0 0,0 0 1 0 0,1 0-1 0 0,-1 0 1 0 0,0 0-1 0 0,0 0 0 0 0,0 0 1 0 0,1 0-1 0 0,-1 0 0 0 0,0-1 1 0 0,1 1-1 0 0,-1 0 1 0 0,1-1-1 0 0,-1 1 0 0 0,1-1 1 0 0,-1 0-1 0 0,1 1 1 0 0,-1-1-1 0 0,1 0 0 0 0,-1 0 1 0 0,1 0-1 0 0,-1 0 0 0 0,1 0 1 0 0,0 0-1 0 0,-1-1 1 0 0,1 1-1 0 0,0-1-15 0 0,66-28 467 0 0,-63 26-449 0 0,-1 0 1 0 0,0 0 0 0 0,0 0-1 0 0,0-1 1 0 0,0 0 0 0 0,-1 0 0 0 0,0 0-1 0 0,0 0 1 0 0,0 0 0 0 0,0-1-1 0 0,0 1 1 0 0,-1-1 0 0 0,0 0-1 0 0,0 0 1 0 0,0 1 0 0 0,-1-2-1 0 0,1 1 1 0 0,-1 0 0 0 0,0 0-1 0 0,-1 0 1 0 0,1 0 0 0 0,-1-2-19 0 0,-16 19-19 0 0,14-9 20 0 0,0-1-1 0 0,0 0 1 0 0,1 1 0 0 0,-1 0 0 0 0,0-1-1 0 0,1 1 1 0 0,0 0 0 0 0,0 0 0 0 0,0 0-1 0 0,0 0 1 0 0,0 0 0 0 0,0 0 0 0 0,1 0-1 0 0,-1 0 1 0 0,1 0 0 0 0,0 0-1 0 0,0 0 1 0 0,0 0 0 0 0,0 0 0 0 0,1 0-1 0 0,-1 0 1 0 0,1 0 0 0 0,0 0 0 0 0,0 0-1 0 0,0 0 1 0 0,0 0 0 0 0,0 0 0 0 0,1 0-1 0 0,-1-1 1 0 0,1 1 0 0 0,0-1 0 0 0,0 1-1 0 0,0-1 1 0 0,0 1 0 0 0,0-1 0 0 0,0 0-1 0 0,1 0 1 0 0,-1 0 0 0 0,1-1-1 0 0,-1 1 1 0 0,1 0 0 0 0,0-1 0 0 0,0 0-1 0 0,0 1 1 0 0,0-1-1 0 0,69-7-1441 0 0,-48 0-2355 0 0,-1-1-4338 0 0,-15 5-3057 0 0</inkml:trace>
  <inkml:trace contextRef="#ctx0" brushRef="#br0" timeOffset="-5449.954">7943 223 0 0 0,'0'0'467'0'0,"0"0"1160"0"0,0 0 283 0 0,0 0 2 0 0,0 0-33 0 0,0 0-72 0 0,0 0-68 0 0,0 0-127 0 0,0 0-186 0 0,0 0-190 0 0,0 0-159 0 0,0-6-100 0 0,1-17-59 0 0,-2 21-792 0 0,0 1-1 0 0,1 0 1 0 0,-2 0 0 0 0,1 0 0 0 0,0-1 0 0 0,0 1 0 0 0,0 0 0 0 0,0 1 0 0 0,-1-1 0 0 0,1 0 0 0 0,0 0-1 0 0,-1 0 1 0 0,1 1 0 0 0,0-1 0 0 0,-1 1 0 0 0,1-1 0 0 0,-1 1 0 0 0,1 0 0 0 0,-1-1 0 0 0,0 1 0 0 0,1 0 0 0 0,-1 0-1 0 0,1 0 1 0 0,-1 0 0 0 0,1 0 0 0 0,-1 1 0 0 0,1-1 0 0 0,-1 0 0 0 0,1 1 0 0 0,-1-1-126 0 0,-1 1 257 0 0,0-2-225 0 0,0 1 0 0 0,1 0 0 0 0,-1 1-1 0 0,0-1 1 0 0,1 0 0 0 0,-1 1 0 0 0,0-1 0 0 0,1 1 0 0 0,-1 0 0 0 0,1 0 0 0 0,-1 0 0 0 0,1 0 0 0 0,-1 1-1 0 0,1-1 1 0 0,0 0 0 0 0,0 1 0 0 0,0 0 0 0 0,0-1 0 0 0,0 1 0 0 0,0 0 0 0 0,0 0 0 0 0,0 0 0 0 0,1 1-1 0 0,-1-1 1 0 0,1 0 0 0 0,-1 0 0 0 0,1 1 0 0 0,0-1 0 0 0,0 1 0 0 0,0-1 0 0 0,1 1 0 0 0,-1 0 0 0 0,0-1-1 0 0,1 1 1 0 0,0 0 0 0 0,-1-1 0 0 0,1 1 0 0 0,0 0 0 0 0,1-1 0 0 0,-1 1 0 0 0,0 0 0 0 0,1-1 0 0 0,-1 1-1 0 0,1 0 1 0 0,0-1 0 0 0,0 1 0 0 0,0-1 0 0 0,0 1 0 0 0,1-1 0 0 0,-1 0 0 0 0,1 1 0 0 0,-1-1 0 0 0,1 0-1 0 0,0 0 1 0 0,-1 0 0 0 0,1 0 0 0 0,0-1 0 0 0,1 1 0 0 0,-1 0 0 0 0,0-1 0 0 0,0 1 0 0 0,3 0-32 0 0,66 1-4372 0 0,-48-10-1918 0 0,-2-4-5831 0 0,-16 8 10305 0 0</inkml:trace>
  <inkml:trace contextRef="#ctx0" brushRef="#br0" timeOffset="-4718.036">8035 113 0 0 0,'0'0'1366'0'0,"3"-11"1222"0"0,1-3-1472 0 0,14-35 4067 0 0,-6 35 3581 0 0,-9 27-4585 0 0,-10 26-2058 0 0,-73 165-406 0 0,79-194-1629 0 0,8-26 72 0 0,2-4-84 0 0,-9 19-78 0 0,2-3-40 0 0,1 0 1 0 0,-1-1-1 0 0,1 1 1 0 0,0 0-1 0 0,0 0 1 0 0,0 0-1 0 0,1 1 1 0 0,-1-1-1 0 0,1 1 1 0 0,0 0-1 0 0,0 0 1 0 0,0 0-1 0 0,0 1 1 0 0,1-1-1 0 0,-1 1 1 0 0,1 0 43 0 0,3 46-92 0 0,-7-42 30 0 0,-1 1 0 0 0,1-1 1 0 0,-1 0-1 0 0,1 0 0 0 0,0 0 1 0 0,0 0-1 0 0,0 0 0 0 0,0 0 1 0 0,0 0-1 0 0,1 0 0 0 0,-1 0 1 0 0,0 0-1 0 0,1 0 0 0 0,0-1 1 0 0,-1 1-1 0 0,1-1 0 0 0,0 1 1 0 0,0-1-1 0 0,-1 0 0 0 0,1 0 1 0 0,0 1-1 0 0,0-1 0 0 0,1-1 1 0 0,-1 1-1 0 0,0 0 0 0 0,0 0 1 0 0,0-1-1 0 0,1 1 0 0 0,-1-1 1 0 0,2 0 61 0 0,71 2-9822 0 0,-45-11 3366 0 0,-7-9 4369 0 0,18-65 9292 0 0,-37 69-5748 0 0,-6 5 4059 0 0,-11 12-3758 0 0,-14 12-784 0 0,22-12-740 0 0,0 0-114 0 0,-1 0-1 0 0,1 0 1 0 0,0 0-1 0 0,0 1 1 0 0,0-1-1 0 0,0 1 1 0 0,1 1-1 0 0,-1-1 1 0 0,1 1-1 0 0,0-1 1 0 0,1 1-1 0 0,-1 0 1 0 0,1 1-1 0 0,0-1 1 0 0,0 0-1 0 0,1 1 1 0 0,-2 5-120 0 0,5-9 6 0 0,0-1-1 0 0,0 1 1 0 0,0 0 0 0 0,0-1 0 0 0,0 1 0 0 0,0-1-1 0 0,1 1 1 0 0,-1-1 0 0 0,1 1 0 0 0,-1-1 0 0 0,1 0-1 0 0,0 0 1 0 0,-1 0 0 0 0,1 0 0 0 0,0 0 0 0 0,0 0-1 0 0,0-1 1 0 0,0 1 0 0 0,-1 0 0 0 0,1-1 0 0 0,0 0-1 0 0,0 1 1 0 0,0-1 0 0 0,0 0 0 0 0,0 0 0 0 0,0 0-1 0 0,0 0 1 0 0,0 0 0 0 0,0-1 0 0 0,0 1 0 0 0,0-1-1 0 0,0 1 1 0 0,0-1 0 0 0,0 1 0 0 0,0-1 0 0 0,-1 0-1 0 0,1 0 1 0 0,0 0 0 0 0,0 0 0 0 0,-1-1 0 0 0,1 1-1 0 0,-1 0 1 0 0,1 0 0 0 0,-1-1 0 0 0,0 1 0 0 0,1-1-6 0 0,21-43 20 0 0,5 73-3073 0 0,-6-21-3094 0 0,-7-4-4512 0 0,-10-2 4712 0 0</inkml:trace>
  <inkml:trace contextRef="#ctx0" brushRef="#br0" timeOffset="-4132.09">8397 194 0 0 0,'0'0'1762'0'0,"0"0"478"0"0,0 0 241 0 0,0 0 110 0 0,0 0-83 0 0,0 0-258 0 0,0 0-357 0 0,0 0-292 0 0,0 0-251 0 0,0 0-307 0 0,0 0-275 0 0,0 0-212 0 0,0 0-89 0 0,6-6 58 0 0,18-14 50 0 0,-23 60 1587 0 0,-36 50-880 0 0,34-90-1259 0 0,0-1 1 0 0,1 1-1 0 0,-1-1 1 0 0,0 0 0 0 0,1 1-1 0 0,-1-1 1 0 0,1 1 0 0 0,-1-1-1 0 0,1 0 1 0 0,-1 1 0 0 0,1-1-1 0 0,0 0 1 0 0,-1 1 0 0 0,1-1-1 0 0,0 0 1 0 0,-1 0-1 0 0,1 0 1 0 0,0 1 0 0 0,0-1-1 0 0,0 0 1 0 0,0 0 0 0 0,0 0-1 0 0,0 1 1 0 0,0-1 0 0 0,0 0-1 0 0,0 0 1 0 0,0 0 0 0 0,0 1-1 0 0,0-1 1 0 0,0 0-1 0 0,1 0 1 0 0,-1 0 0 0 0,0 1-1 0 0,1-1 1 0 0,-1 0 0 0 0,1 1-1 0 0,-1-1 1 0 0,1 0 0 0 0,-1 1-1 0 0,1-1 1 0 0,-1 0 0 0 0,1 1-1 0 0,-1-1 1 0 0,1 1-24 0 0,5-9-59 0 0,0 0 1 0 0,0 0 0 0 0,0 1-1 0 0,1 0 1 0 0,0 1 0 0 0,0-1-1 0 0,1 1 1 0 0,0 1 0 0 0,1 0-1 0 0,-1 0 1 0 0,1 0 0 0 0,6-2 58 0 0,-15 8-4 0 0,1-1 1 0 0,0 1 0 0 0,-1 0 0 0 0,1-1 0 0 0,0 1 0 0 0,0 0 0 0 0,-1-1 0 0 0,1 1-1 0 0,0 0 1 0 0,0 0 0 0 0,-1 0 0 0 0,1 0 0 0 0,0 0 0 0 0,0 0 0 0 0,0 0-1 0 0,-1 0 1 0 0,1 0 0 0 0,0 0 0 0 0,0 0 0 0 0,-1 0 0 0 0,1 1 0 0 0,0-1-1 0 0,0 0 1 0 0,-1 1 0 0 0,1-1 0 0 0,0 0 0 0 0,-1 1 0 0 0,1-1 0 0 0,0 1-1 0 0,-1-1 1 0 0,1 1 0 0 0,-1-1 0 0 0,1 1 0 0 0,-1-1 0 0 0,1 1 0 0 0,-1 0-1 0 0,1-1 1 0 0,-1 1 0 0 0,0 0 0 0 0,1-1 0 0 0,-1 1 0 0 0,0 0 0 0 0,1 0-1 0 0,-1-1 1 0 0,0 1 0 0 0,0 0 0 0 0,0 0 0 0 0,0 0 3 0 0,-7 45-242 0 0,2-21-2215 0 0,43-20-14528 0 0,5-22 9617 0 0,-21-6 7415 0 0,-6 6 4293 0 0,2 3 4799 0 0,-18 18 741 0 0,-6 14-6470 0 0,-2 8-3186 0 0,10 4-543 0 0,1-25-5578 0 0,2 1-5950 0 0,-5-6 3679 0 0</inkml:trace>
  <inkml:trace contextRef="#ctx0" brushRef="#br0" timeOffset="-3886.641">8634 79 19012 0 0,'0'0'1632'0'0,"0"0"-231"0"0,0 0-249 0 0,0 0-184 0 0,0 0-240 0 0,0 0-264 0 0,0 0-184 0 0,0 0-143 0 0,0 0-65 0 0,0 0-128 0 0,0 0-209 0 0,0 0-111 0 0,0 0-328 0 0,0 0-704 0 0,-41-17-1753 0 0,44 20-5177 0 0,-1-1-3200 0 0</inkml:trace>
  <inkml:trace contextRef="#ctx0" brushRef="#br0" timeOffset="-6298.282">7242 179 6833 0 0,'0'0'2133'0'0,"0"0"-321"0"0,0 0-141 0 0,0 0-2 0 0,0 0 80 0 0,0 0 40 0 0,0 0-80 0 0,0 0-204 0 0,0 0-253 0 0,0 0-338 0 0,0 0-368 0 0,0 0-274 0 0,0-5-133 0 0,1-11 69 0 0,-3 36 663 0 0,-36 116 421 0 0,107-240-753 0 0,-68 102-550 0 0,1 0-3 0 0,-1 0 0 0 0,1 0 1 0 0,0-1-1 0 0,-1 1 0 0 0,1 1 0 0 0,0-1 0 0 0,0 0 0 0 0,0 0 0 0 0,0 1 0 0 0,1-1 0 0 0,-1 1 0 0 0,0 0 1 0 0,1 0-1 0 0,-1-1 0 0 0,1 2 0 0 0,-1-1 0 0 0,1 0 0 0 0,-1 0 0 0 0,1 1 0 0 0,0-1 0 0 0,1 1 14 0 0,4 60 62 0 0,-23 13 168 0 0,15-73-200 0 0,0 0 18 0 0,0 0 21 0 0,0 0 14 0 0,11-20 198 0 0,-8 13-303 0 0,1 1 0 0 0,-1 0-1 0 0,1 0 1 0 0,0 0 0 0 0,1 0-1 0 0,-1 0 1 0 0,1 1 0 0 0,0 0 0 0 0,1 0-1 0 0,-1 0 1 0 0,1 1 0 0 0,0-1-1 0 0,0 2 1 0 0,4-3 22 0 0,-3 59-221 0 0,3-19-1422 0 0,-1-27-3124 0 0,3-1-5618 0 0,-9-5 310 0 0</inkml:trace>
  <inkml:trace contextRef="#ctx0" brushRef="#br0" timeOffset="-5897.471">7515 251 7994 0 0,'0'0'4058'0'0,"0"0"-2611"0"0,0 0-855 0 0,0 0-19 0 0,0 0 49 0 0,0 0 101 0 0,0 0 112 0 0,0 0 58 0 0,0 0 23 0 0,0 0-42 0 0,0 0-118 0 0,0 0-145 0 0,0 0-130 0 0,8 5-85 0 0,26 17-60 0 0,21-21 474 0 0,-43-4-659 0 0,-7 2-75 0 0,0 1-16 0 0,1-1 0 0 0,-1 1 0 0 0,0-1-1 0 0,1-1 1 0 0,-1 1 0 0 0,0-1 0 0 0,0 0 0 0 0,0 0-1 0 0,0 0 1 0 0,0-1 0 0 0,-1 1 0 0 0,1-1-1 0 0,-1-1 1 0 0,4-2-60 0 0,-8 4 23 0 0,0 0-1 0 0,1-1 0 0 0,-1 1 1 0 0,0 0-1 0 0,-1-1 1 0 0,1 1-1 0 0,0 0 1 0 0,-1 0-1 0 0,1-1 0 0 0,-1 1 1 0 0,0 0-1 0 0,1 0 1 0 0,-1 0-1 0 0,0 0 1 0 0,0 0-1 0 0,-1 0 0 0 0,1 0 1 0 0,0 0-1 0 0,-1 0 1 0 0,1 1-1 0 0,-1-1 1 0 0,1 0-1 0 0,-1 1 0 0 0,0-1 1 0 0,0 1-1 0 0,0 0 1 0 0,0 0-1 0 0,0 0 1 0 0,0 0-1 0 0,0 0 0 0 0,0 0 1 0 0,0 0-1 0 0,0 0 1 0 0,0 1-1 0 0,-1-1 1 0 0,1 1-1 0 0,0 0 0 0 0,-1 0 1 0 0,1 0-1 0 0,0 0 1 0 0,0 0-1 0 0,-1 0 1 0 0,1 1-1 0 0,-2-1-22 0 0,-1 1 25 0 0,1-1 0 0 0,0 1 0 0 0,-1 0 0 0 0,1 0-1 0 0,-1 1 1 0 0,1-1 0 0 0,0 1 0 0 0,0 0 0 0 0,0 0 0 0 0,0 0 0 0 0,0 0 0 0 0,1 1-1 0 0,-1 0 1 0 0,0 0 0 0 0,1 0 0 0 0,0 0 0 0 0,0 0 0 0 0,0 0 0 0 0,0 1 0 0 0,1 0-1 0 0,-1-1 1 0 0,1 1 0 0 0,0 0 0 0 0,0 0 0 0 0,0 1 0 0 0,1-1 0 0 0,-1 0 0 0 0,1 0-1 0 0,-1 5-24 0 0,4-7-44 0 0,0 1 0 0 0,0 0 0 0 0,0-1 0 0 0,0 1 0 0 0,0-1 0 0 0,1 0-1 0 0,-1 0 1 0 0,1 0 0 0 0,-1 0 0 0 0,1 0 0 0 0,0 0 0 0 0,0-1 0 0 0,0 0-1 0 0,0 1 1 0 0,0-1 0 0 0,0 0 0 0 0,0 0 0 0 0,0-1 0 0 0,0 1-1 0 0,1 0 1 0 0,-1-1 0 0 0,0 0 0 0 0,0 0 0 0 0,0 0 0 0 0,1 0 0 0 0,-1-1-1 0 0,0 1 1 0 0,2-1 44 0 0,14 1-1517 0 0,18 0-3824 0 0,-14 0-6318 0 0,-15 0 5723 0 0</inkml:trace>
  <inkml:trace contextRef="#ctx0" brushRef="#br0" timeOffset="-8170.178">6329 140 5041 0 0,'0'0'1919'0'0,"0"0"-341"0"0,0 0 13 0 0,0 0 181 0 0,0 0 73 0 0,0 0-44 0 0,8-11-108 0 0,4-4-910 0 0,12-16 102 0 0,-6-1 5088 0 0,-18 32-5481 0 0,0 0-181 0 0,-9 21 156 0 0,-2 1-343 0 0,0 0 0 0 0,2 1 0 0 0,1 0-1 0 0,0 1 1 0 0,2 0 0 0 0,0 0 0 0 0,2 0 0 0 0,0 11-124 0 0,3-34 7 0 0,1 0 0 0 0,0 0 0 0 0,0 0 0 0 0,0 0 0 0 0,0 0 0 0 0,0 0 0 0 0,0 0 0 0 0,1 0 0 0 0,-1 0 0 0 0,0 0 0 0 0,0 0 0 0 0,1 0 0 0 0,-1 0 0 0 0,1 0 0 0 0,-1 0 0 0 0,1 0 0 0 0,-1 0 0 0 0,1-1 0 0 0,-1 1 0 0 0,1 0 0 0 0,0 0 0 0 0,-1-1 0 0 0,1 1 0 0 0,0 0 0 0 0,0-1 0 0 0,-1 1 0 0 0,1 0 0 0 0,0-1 0 0 0,0 0 0 0 0,0 1 0 0 0,0-1 0 0 0,0 1 0 0 0,0-1 0 0 0,0 0 0 0 0,0 0 0 0 0,0 1 0 0 0,0-1 0 0 0,0 0 0 0 0,0 0 0 0 0,0 0 0 0 0,0 0 0 0 0,0 0 0 0 0,0 0 0 0 0,0-1 0 0 0,0 1 0 0 0,0 0 0 0 0,0 0 0 0 0,-1-1 0 0 0,1 1 0 0 0,0-1 0 0 0,0 1 0 0 0,0 0 0 0 0,0-1 0 0 0,0 0 0 0 0,0 1 0 0 0,-1-1 0 0 0,1 0 0 0 0,0 0-7 0 0,52-36 150 0 0,4-43-66 0 0,-74 136-268 0 0,16-55 186 0 0,0 0 1 0 0,0 1-1 0 0,0-1 1 0 0,0 1 0 0 0,0-1-1 0 0,1 1 1 0 0,-1 0-1 0 0,1-1 1 0 0,-1 1-1 0 0,1 0 1 0 0,0-1-1 0 0,-1 1 1 0 0,1 0-1 0 0,0-1 1 0 0,0 1-1 0 0,0 0 1 0 0,0-1-1 0 0,1 1 1 0 0,-1 0-1 0 0,0-1 1 0 0,1 1-1 0 0,-1 0 1 0 0,1-1 0 0 0,-1 1-1 0 0,1-1 1 0 0,0 1-1 0 0,0-1 1 0 0,0 1-1 0 0,0-1 1 0 0,0 1-1 0 0,0-1 1 0 0,0 0-1 0 0,0 0 1 0 0,0 1-1 0 0,1-1 1 0 0,-1 0-1 0 0,1 0 1 0 0,-1 0-1 0 0,0 0 1 0 0,1-1 0 0 0,0 1-1 0 0,-1 0 1 0 0,1-1-1 0 0,-1 1 1 0 0,1-1-1 0 0,0 1 1 0 0,-1-1-1 0 0,1 0 1 0 0,0 0-1 0 0,-1 0 1 0 0,1 0-1 0 0,0 0 1 0 0,0 0-1 0 0,-1 0 1 0 0,1 0-1 0 0,0-1 1 0 0,1 0-3 0 0,0 0 0 0 0,1-1 0 0 0,-1-1 0 0 0,1 1 0 0 0,-1 0 1 0 0,0-1-1 0 0,0 0 0 0 0,0 1 0 0 0,0-1 0 0 0,0 0 0 0 0,-1-1 0 0 0,0 1 0 0 0,1 0 0 0 0,-1-1 1 0 0,0 1-1 0 0,-1-1 0 0 0,1 0 0 0 0,-1 0 0 0 0,1 1 0 0 0,-1-1 0 0 0,0 0 0 0 0,0 0 0 0 0,-1 0 1 0 0,1-3-1 0 0,-1 6-43 0 0,0 1-13 0 0,-3 25-136 0 0,3-23 172 0 0,0 0 0 0 0,0 0 0 0 0,0 0 0 0 0,0 0 0 0 0,0 0 0 0 0,0 0 0 0 0,1 0 0 0 0,-1 0 0 0 0,1 0 0 0 0,-1 0 0 0 0,1 0 1 0 0,0 0-1 0 0,0 0 0 0 0,0 0 0 0 0,0-1 0 0 0,0 1 0 0 0,0 0 0 0 0,0-1 0 0 0,1 1 0 0 0,-1-1 0 0 0,0 1 0 0 0,1-1 0 0 0,-1 1 0 0 0,1-1 0 0 0,0 0 0 0 0,-1 0 0 0 0,2 0 20 0 0,23 2-4569 0 0,-23-5-789 0 0,-3-1-1065 0 0,0 3 3600 0 0,0-1-4919 0 0</inkml:trace>
  <inkml:trace contextRef="#ctx0" brushRef="#br0" timeOffset="-7928.875">6285 127 13187 0 0,'0'0'1140'0'0,"0"0"-154"0"0,0 0-58 0 0,0 0 83 0 0,0 0 29 0 0,0 0-145 0 0,0 0-302 0 0,0 0-278 0 0,0 0-174 0 0,0 0-59 0 0,0 0-14 0 0,0 0-64 0 0,13-3-128 0 0,88-7-1243 0 0,-62 8-2411 0 0,-2 2-4211 0 0,-20 0 857 0 0</inkml:trace>
  <inkml:trace contextRef="#ctx0" brushRef="#br0" timeOffset="-7430.653">6706 153 16548 0 0,'0'0'1066'0'0,"0"0"-269"0"0,0 0-140 0 0,0 0 102 0 0,0 0 174 0 0,0 0 136 0 0,0 0-36 0 0,0 0-154 0 0,0 0-155 0 0,0 0-161 0 0,-1 11-146 0 0,-13 79 681 0 0,75-147-106 0 0,-25 33-1037 0 0,-30 60 34 0 0,-19 47 281 0 0,14-83-248 0 0,1 0 0 0 0,-1 0-1 0 0,1 0 1 0 0,-1 0 0 0 0,1 0 0 0 0,-1-1 0 0 0,1 1 0 0 0,-1 0 0 0 0,0-1 0 0 0,1 1 0 0 0,-1-1 0 0 0,1 1 0 0 0,-1-1 0 0 0,0 0 0 0 0,0 1 0 0 0,1-1 0 0 0,-1 0 0 0 0,0 0 0 0 0,0 0 0 0 0,0 0 0 0 0,0 0 0 0 0,0 0 0 0 0,0 0 0 0 0,0 0 0 0 0,0-1 0 0 0,-1 1 0 0 0,1 0-1 0 0,0 0 1 0 0,-1-1 0 0 0,1 0-22 0 0,12-20 8 0 0,-11 17-25 0 0,0 0 0 0 0,1 1 1 0 0,-1-1-1 0 0,1 1 0 0 0,0-1 0 0 0,0 1 0 0 0,0 0 0 0 0,1 0 0 0 0,-1 1 0 0 0,1-1 0 0 0,0 1 0 0 0,0-1 0 0 0,0 1 1 0 0,0 1-1 0 0,1-1 0 0 0,0 0 17 0 0,-3 38-130 0 0,-3-25-59 0 0,3 36 513 0 0,28-33-3247 0 0,-27-13 1763 0 0,7-1-7830 0 0,-6 0-2886 0 0</inkml:trace>
  <inkml:trace contextRef="#ctx0" brushRef="#br0" timeOffset="-9817.834">5360 199 8802 0 0,'0'0'2046'0'0,"0"0"-1015"0"0,0 0-417 0 0,0 0-28 0 0,0 0 38 0 0,0 0 103 0 0,0 0 98 0 0,0 0 42 0 0,0 0 31 0 0,0 0 3 0 0,0 0-19 0 0,0 0-50 0 0,0 0-67 0 0,3-6-103 0 0,8-18-101 0 0,-11 23-511 0 0,0-1-1 0 0,0 1 0 0 0,-1 0 0 0 0,1 0 1 0 0,0-1-1 0 0,-1 1 0 0 0,1 0 0 0 0,-1 0 1 0 0,1 0-1 0 0,-1 0 0 0 0,0 0 1 0 0,0 0-1 0 0,1 0 0 0 0,-1 0 0 0 0,0 0 1 0 0,0 0-1 0 0,0 0 0 0 0,0 0 0 0 0,0 0 1 0 0,0 1-1 0 0,0-1 0 0 0,0 0 1 0 0,0 1-1 0 0,0-1 0 0 0,-1 1 0 0 0,1-1 1 0 0,0 1-1 0 0,0 0 0 0 0,0 0 1 0 0,-1-1-1 0 0,1 1 0 0 0,0 0 0 0 0,-1 0 1 0 0,1 0-1 0 0,0 0 0 0 0,0 0 0 0 0,-1 0 1 0 0,1 1-50 0 0,-6-1 49 0 0,0 1 0 0 0,0-1-1 0 0,1 2 1 0 0,-1-1 0 0 0,0 1 0 0 0,1 0 0 0 0,0 0 0 0 0,-1 1 0 0 0,1 0 0 0 0,0 0 0 0 0,0 0 0 0 0,0 1 0 0 0,1 0-1 0 0,-1 0 1 0 0,1 0 0 0 0,0 1 0 0 0,0 0 0 0 0,1 0 0 0 0,-1 0 0 0 0,1 0 0 0 0,0 1 0 0 0,0-1 0 0 0,1 1 0 0 0,0 0 0 0 0,0 1-1 0 0,0-1 1 0 0,1 0 0 0 0,0 1 0 0 0,0-1 0 0 0,1 1 0 0 0,-1 0 0 0 0,1-1 0 0 0,1 1 0 0 0,-1 4-49 0 0,3-8-20 0 0,0 1 0 0 0,0-1 1 0 0,1 0-1 0 0,-1 0 0 0 0,1 0 0 0 0,-1-1 1 0 0,1 1-1 0 0,0-1 0 0 0,0 1 0 0 0,0-1 1 0 0,0 0-1 0 0,0 0 0 0 0,0 0 0 0 0,1-1 1 0 0,-1 1-1 0 0,1-1 0 0 0,-1 1 1 0 0,1-1-1 0 0,0-1 0 0 0,-1 1 0 0 0,1 0 1 0 0,0-1-1 0 0,0 0 0 0 0,0 0 0 0 0,-1 0 1 0 0,1 0-1 0 0,0 0 0 0 0,0-1 1 0 0,-1 0-1 0 0,1 0 0 0 0,0 0 0 0 0,-1 0 1 0 0,1 0-1 0 0,-1-1 0 0 0,1 0 0 0 0,-1 1 1 0 0,0-1-1 0 0,0 0 0 0 0,1-1 20 0 0,-1 0-6 0 0,1 0-1 0 0,0-1 0 0 0,-1 1 1 0 0,0-1-1 0 0,0 0 0 0 0,0 0 1 0 0,0 0-1 0 0,0 0 0 0 0,-1-1 1 0 0,0 1-1 0 0,0-1 0 0 0,0 1 1 0 0,0-1-1 0 0,-1 0 0 0 0,0 1 1 0 0,0-1-1 0 0,0 0 0 0 0,-1 0 1 0 0,1 0-1 0 0,-1 0 0 0 0,0 0 1 0 0,-1-3 6 0 0,1 8 112 0 0,0 0-54 0 0,0 17 200 0 0,-49 196 2889 0 0,31-105-2716 0 0,19-107-432 0 0,1 1 0 0 0,-1-1 1 0 0,1 1-1 0 0,-1-1 1 0 0,1 0-1 0 0,0 1 0 0 0,0-1 1 0 0,-1 0-1 0 0,1 0 1 0 0,0 0-1 0 0,0-1 0 0 0,0 1 1 0 0,0 0-1 0 0,0-1 0 0 0,1 1 1 0 0,-1-1-1 0 0,0 0 1 0 0,0 0-1 0 0,0 0 0 0 0,0 0 1 0 0,0 0-1 0 0,0 0 1 0 0,0 0-1 0 0,1-1 0 0 0,-1 1 1 0 0,0-1-1 0 0,0 1 0 0 0,0-1 1 0 0,0 0-1 0 0,0 0 1 0 0,0 0-1 0 0,-1 0 0 0 0,1 0 1 0 0,0 0-1 0 0,0-1 0 0 0,-1 1 1 0 0,1-1-1 0 0,-1 1 1 0 0,1-1-1 0 0,-1 1 0 0 0,1-2 1 0 0,0 1-15 0 0,0 1 0 0 0,0-1 0 0 0,0 0 0 0 0,0-1 0 0 0,-1 1 0 0 0,1 0 0 0 0,0 0 0 0 0,-1-1-1 0 0,0 1 1 0 0,0-1 0 0 0,1 1 0 0 0,-1-1 0 0 0,-1 1 0 0 0,1-1 0 0 0,0 0 0 0 0,-1 0 0 0 0,1 1-1 0 0,-1-1 1 0 0,0 0 0 0 0,0 0 0 0 0,0 1 0 0 0,0-1 0 0 0,-1 0 0 0 0,1 0 0 0 0,-1 1 0 0 0,1-1 0 0 0,-1 0-1 0 0,0 1 1 0 0,0-1 0 0 0,0 0 0 0 0,0 1 0 0 0,-1 0 0 0 0,1-1 0 0 0,-1 1 0 0 0,0 0 0 0 0,1 0-1 0 0,-1-1 1 0 0,0 2 0 0 0,0-1 0 0 0,0 0 0 0 0,0 0 0 0 0,-1 0 0 0 0,1 1 0 0 0,0 0 0 0 0,-1-1 0 0 0,1 1-1 0 0,-1 0 1 0 0,0 0 0 0 0,1 0 0 0 0,-1 0 0 0 0,0 1 0 0 0,-1-1 15 0 0,-5-1-16 0 0,0 1-1 0 0,0-1 1 0 0,0 2 0 0 0,0-1 0 0 0,0 2 0 0 0,0-1-1 0 0,1 1 1 0 0,-1 0 0 0 0,0 1 0 0 0,0 0-1 0 0,0 0 1 0 0,0 1 16 0 0,46-10-207 0 0,-17-2 228 0 0,0-2 0 0 0,0 0 0 0 0,-1-2 0 0 0,0 0 0 0 0,-1-1 0 0 0,0 0 0 0 0,-2-2 0 0 0,1 0 0 0 0,-2 0 0 0 0,0-2 1 0 0,-1 0-1 0 0,10-18-22 0 0,-17 24 85 0 0,-9 19-9 0 0,0-3-75 0 0,0 0 0 0 0,0 0-1 0 0,0 1 1 0 0,0-1 0 0 0,1 1 0 0 0,-1 0 0 0 0,1-1-1 0 0,0 1 1 0 0,1 0 0 0 0,-1-1 0 0 0,1 1-1 0 0,0 0 1 0 0,0 0 0 0 0,1 0 0 0 0,-1-1-1 0 0,1 1 1 0 0,0 0 0 0 0,0-1 0 0 0,1 1-1 0 0,-1-1 1 0 0,1 1 0 0 0,0-1 0 0 0,0 1-1 0 0,1-1 1 0 0,-1 0 0 0 0,1 0 0 0 0,0-1 0 0 0,1 2 0 0 0,1-5 7 0 0,1-1 0 0 0,-1 0 0 0 0,1 0 0 0 0,-1 0 0 0 0,0-1 0 0 0,1 0 0 0 0,-1 0 0 0 0,0 0 0 0 0,0-1 0 0 0,-1 0 0 0 0,1 0 0 0 0,0 0 0 0 0,-1 0 0 0 0,0-1 0 0 0,0 1 0 0 0,0-1 0 0 0,0 0 0 0 0,0-1 0 0 0,-1 1 0 0 0,0-1 0 0 0,0 1 0 0 0,0-1 0 0 0,-1 0 0 0 0,1 0 0 0 0,-1 0 0 0 0,0 0 1 0 0,-1-1-1 0 0,1 1 0 0 0,-1 0-7 0 0,5-16 88 0 0,-18 30-22 0 0,10-8-85 0 0,0 1 1 0 0,0 0-1 0 0,1-1 0 0 0,-1 1 0 0 0,0 0 0 0 0,1 0 0 0 0,0 0 0 0 0,-1 0 0 0 0,1 0 1 0 0,0 0-1 0 0,0 1 0 0 0,0-1 0 0 0,0 0 0 0 0,0 1 0 0 0,1-1 0 0 0,-1 0 0 0 0,1 1 1 0 0,-1-1-1 0 0,1 1 0 0 0,0-1 0 0 0,0 1 0 0 0,0-1 0 0 0,0 0 0 0 0,1 1 0 0 0,-1-1 1 0 0,1 1-1 0 0,-1-1 0 0 0,1 0 0 0 0,0 1 0 0 0,0-1 0 0 0,0 0 0 0 0,0 0 0 0 0,0 1 1 0 0,1-1-1 0 0,-1 0 0 0 0,0 0 0 0 0,1-1 0 0 0,0 1 0 0 0,-1 0 0 0 0,1 0 0 0 0,0-1 1 0 0,0 1-1 0 0,0-1 0 0 0,0 1 0 0 0,0-1 0 0 0,3 1 19 0 0,57 1-6005 0 0,31-18-14892 0 0,-85 13 20868 0 0</inkml:trace>
  <inkml:trace contextRef="#ctx0" brushRef="#br0" timeOffset="-9434.078">5873 274 0 0 0,'0'0'4136'0'0,"0"0"-440"0"0,0 0-624 0 0,0 0-548 0 0,0 0-430 0 0,0 0-343 0 0,0 0-261 0 0,0 0-206 0 0,0 0-176 0 0,0 0-162 0 0,1-10-189 0 0,1-30-197 0 0,-3 39-530 0 0,0 0-1 0 0,1 0 1 0 0,-1 0 0 0 0,0 1-1 0 0,1-1 1 0 0,-1 0-1 0 0,0 0 1 0 0,0 1-1 0 0,0-1 1 0 0,1 1-1 0 0,-1-1 1 0 0,0 1 0 0 0,0-1-1 0 0,0 1 1 0 0,0-1-1 0 0,0 1 1 0 0,0 0-1 0 0,0 0 1 0 0,0-1-1 0 0,0 1 1 0 0,0 0-1 0 0,0 0 1 0 0,0 0 0 0 0,0 0-1 0 0,0 0 1 0 0,-1 0-1 0 0,1 0 1 0 0,0 1-1 0 0,0-1 1 0 0,0 0-1 0 0,0 1 1 0 0,0-1 0 0 0,1 0-1 0 0,-1 1 1 0 0,0-1-1 0 0,0 1 1 0 0,0 0-1 0 0,0-1 1 0 0,0 1-30 0 0,0 0 65 0 0,-6 0-7 0 0,0 1-1 0 0,1 0 1 0 0,-1 0-1 0 0,1 0 1 0 0,0 1 0 0 0,0 0-1 0 0,0 0 1 0 0,0 1 0 0 0,0 0-1 0 0,1 0 1 0 0,0 0-1 0 0,0 0 1 0 0,0 1 0 0 0,0 0-1 0 0,0 0 1 0 0,1 1 0 0 0,0-1-1 0 0,0 1 1 0 0,1 0-1 0 0,0-1 1 0 0,0 2 0 0 0,0-1-1 0 0,0 0 1 0 0,0 5-58 0 0,3-9-5 0 0,1-1 1 0 0,-1 1-1 0 0,0 0 1 0 0,1-1-1 0 0,-1 1 0 0 0,1-1 1 0 0,0 1-1 0 0,0-1 1 0 0,-1 1-1 0 0,1-1 0 0 0,0 1 1 0 0,0-1-1 0 0,0 0 1 0 0,1 1-1 0 0,-1-1 0 0 0,0 0 1 0 0,0 0-1 0 0,1 0 1 0 0,-1 0-1 0 0,1 0 0 0 0,-1 0 1 0 0,0 0-1 0 0,1-1 1 0 0,0 1-1 0 0,-1-1 0 0 0,1 1 1 0 0,-1-1-1 0 0,1 1 1 0 0,0-1-1 0 0,-1 0 0 0 0,1 0 1 0 0,0 0-1 0 0,0 0 1 0 0,-1 0-1 0 0,1 0 0 0 0,0 0 1 0 0,0 0 4 0 0,62-14 14 0 0,-60 12-1 0 0,-1 1 0 0 0,0-1 1 0 0,0 0-1 0 0,0 0 0 0 0,0 0 1 0 0,-1 0-1 0 0,1 0 0 0 0,0-1 0 0 0,-1 1 1 0 0,0-1-1 0 0,1 0 0 0 0,-1 0 1 0 0,0 0-1 0 0,0 0 0 0 0,-1 0 0 0 0,1 0 1 0 0,-1 0-1 0 0,1-1 0 0 0,-1 1 1 0 0,0 0-1 0 0,-1-1 0 0 0,1 1 0 0 0,0-1 1 0 0,-1 1-1 0 0,0-1 0 0 0,0 0-13 0 0,2 34-655 0 0,33-8-6203 0 0,-8-17-8743 0 0,-22-4 12507 0 0</inkml:trace>
  <inkml:trace contextRef="#ctx0" brushRef="#br0" timeOffset="-9048.775">6004 249 3905 0 0,'0'0'3019'0'0,"0"0"-145"0"0,0 0-289 0 0,0 0-220 0 0,0 0-284 0 0,0 0-395 0 0,0 0-395 0 0,0 0-359 0 0,0 0-241 0 0,0 0-93 0 0,0 0-83 0 0,0 0-45 0 0,0 0-32 0 0,6 4-79 0 0,20 12-40 0 0,-25-14-272 0 0,0 0 0 0 0,0 0 0 0 0,0 0 0 0 0,0 1 0 0 0,0-1 0 0 0,-1 0 0 0 0,1 1 0 0 0,-1-1 0 0 0,1 0 0 0 0,-1 1 0 0 0,0-1 0 0 0,0 1 0 0 0,0-1 0 0 0,0 0 0 0 0,-1 1 0 0 0,1-1 0 0 0,0 1 0 0 0,-1-1 0 0 0,0 0 0 0 0,0 1 0 0 0,1-1 0 0 0,-1 0 0 0 0,-1 0-47 0 0,2 0 49 0 0,0 0-1 0 0,-1 1 0 0 0,0-1 1 0 0,1 0-1 0 0,-1 0 0 0 0,0 0 1 0 0,0 0-1 0 0,0-1 0 0 0,0 1 1 0 0,-1 0-1 0 0,1 0 0 0 0,0-1 1 0 0,-1 1-1 0 0,1-1 0 0 0,-1 1 1 0 0,1-1-1 0 0,-1 1 0 0 0,0-1 0 0 0,0 0 1 0 0,0 0-1 0 0,1 0 0 0 0,-1 0 1 0 0,0 0-1 0 0,0 0 0 0 0,0-1 1 0 0,-1 1-1 0 0,1-1 0 0 0,0 1 1 0 0,0-1-1 0 0,-1 0-48 0 0,2-1 13 0 0,1-1-1 0 0,-1 1 1 0 0,1 0 0 0 0,0-1-1 0 0,-1 1 1 0 0,1-1 0 0 0,0 1-1 0 0,0-1 1 0 0,0 1 0 0 0,0-1-1 0 0,0 1 1 0 0,1-1 0 0 0,-1 1-1 0 0,0-1 1 0 0,1 1 0 0 0,-1-1-1 0 0,1 1 1 0 0,-1 0 0 0 0,1-1-1 0 0,0 1 1 0 0,0 0 0 0 0,-1-1-1 0 0,1 1 1 0 0,0 0 0 0 0,0 0-1 0 0,0 0 1 0 0,0 0 0 0 0,1-1-13 0 0,1-2-15 0 0,0-1 0 0 0,0 0 0 0 0,0 1 1 0 0,1 0-1 0 0,0 0 0 0 0,0 0 0 0 0,0 0 1 0 0,0 0-1 0 0,0 1 0 0 0,1 0 0 0 0,-1 0 0 0 0,1 0 1 0 0,0 1-1 0 0,0-1 0 0 0,0 1 0 0 0,1 0 1 0 0,-1 0-1 0 0,0 1 0 0 0,1 0 0 0 0,-1 0 0 0 0,1 0 1 0 0,-1 1-1 0 0,1-1 0 0 0,3 2 15 0 0,-7 0-1 0 0,-1 0 1 0 0,1 0-1 0 0,-1 1 1 0 0,1-1-1 0 0,-1 1 0 0 0,0-1 1 0 0,0 1-1 0 0,0 0 0 0 0,0 0 1 0 0,0-1-1 0 0,0 1 1 0 0,0 0-1 0 0,0 0 0 0 0,-1 0 1 0 0,1 0-1 0 0,-1 0 0 0 0,0 0 1 0 0,1 0-1 0 0,-1 0 0 0 0,0 0 1 0 0,0 0-1 0 0,0 0 1 0 0,0 0-1 0 0,-1 0 0 0 0,1 0 1 0 0,0 0-1 0 0,-1 0 0 0 0,1 0 1 0 0,-1-1-1 0 0,0 1 1 0 0,0 0-1 0 0,0 0 0 0 0,0 0 1 0 0,0-1-1 0 0,0 1 0 0 0,0 0 1 0 0,-1 0 0 0 0,-14 23-4283 0 0,16-24 3661 0 0,-2 1-2598 0 0,2 0-2012 0 0,-1-1-5783 0 0</inkml:trace>
  <inkml:trace contextRef="#ctx0" brushRef="#br0" timeOffset="-12691.519">3848 268 11106 0 0,'0'0'1631'0'0,"0"0"-26"0"0,0 0 55 0 0,0 0 91 0 0,0 0-35 0 0,0 0-124 0 0,0 0-298 0 0,0 0-329 0 0,0 0-293 0 0,0 0-284 0 0,0 0-163 0 0,0 0-59 0 0,8-3 252 0 0,-24 44 833 0 0,14-37-1244 0 0,1 0 0 0 0,-1 0-1 0 0,1 0 1 0 0,0 0-1 0 0,0 0 1 0 0,0 0 0 0 0,1 0-1 0 0,-1 0 1 0 0,1 0 0 0 0,0 0-1 0 0,0 1 1 0 0,0-1 0 0 0,1 0-1 0 0,-1 0 1 0 0,1 0-1 0 0,0 0 1 0 0,1 2-7 0 0,9 3-5096 0 0,9-6-5236 0 0,-17-3-793 0 0</inkml:trace>
  <inkml:trace contextRef="#ctx0" brushRef="#br0" timeOffset="-12448.87">3903 226 9010 0 0,'0'0'4057'0'0,"0"0"-3137"0"0,0 0-296 0 0,0 0-112 0 0,0 0-264 0 0,0 0-504 0 0,0 0-248 0 0,0 0-128 0 0,0 0-72 0 0,0 0-80 0 0,0 0-1241 0 0,0 0-2296 0 0,0 0-1824 0 0</inkml:trace>
  <inkml:trace contextRef="#ctx0" brushRef="#br0" timeOffset="-12113.555">4070 308 11298 0 0,'0'0'1996'0'0,"0"0"-403"0"0,0 0-330 0 0,0 0-99 0 0,0 0-77 0 0,0 0-47 0 0,0 0-107 0 0,0 0-164 0 0,0 0-139 0 0,0 0-137 0 0,0 0-107 0 0,0 0-65 0 0,0 0-44 0 0,7-10-15 0 0,23-30-1 0 0,-30 39-242 0 0,0 0 0 0 0,1 0 0 0 0,-1 0 0 0 0,0-1 0 0 0,0 1-1 0 0,1 0 1 0 0,-1 0 0 0 0,0 0 0 0 0,0 0 0 0 0,0 0 0 0 0,0 0 0 0 0,-1 0 0 0 0,1 0-1 0 0,0 0 1 0 0,0 0 0 0 0,-1 0 0 0 0,1 0 0 0 0,0 0 0 0 0,-1 0 0 0 0,1 0 0 0 0,-1 0 0 0 0,0 0-1 0 0,1 0 1 0 0,-1 0 0 0 0,1 1 0 0 0,-1-1 0 0 0,0 0 0 0 0,0 0 0 0 0,0 1 0 0 0,1-1 0 0 0,-1 0-1 0 0,0 1 1 0 0,0-1 0 0 0,0 1 0 0 0,0-1 0 0 0,0 1 0 0 0,0 0 0 0 0,0-1 0 0 0,0 1 0 0 0,0 0-1 0 0,0 0 1 0 0,0 0 0 0 0,0 0 0 0 0,0-1 0 0 0,0 1 0 0 0,0 1 0 0 0,-1-1 0 0 0,1 0 0 0 0,0 0-1 0 0,0 0 1 0 0,0 0 0 0 0,0 1 0 0 0,0-1 0 0 0,0 1 0 0 0,0-1 0 0 0,0 1 0 0 0,0-1-1 0 0,1 1 1 0 0,-1-1 0 0 0,0 1 0 0 0,0 0 0 0 0,0 0-19 0 0,-1-2-5 0 0,0 1 1 0 0,0 0-1 0 0,0 0 0 0 0,0 0 1 0 0,0 0-1 0 0,0 0 0 0 0,1 1 1 0 0,-1-1-1 0 0,0 1 0 0 0,0-1 1 0 0,0 1-1 0 0,0-1 0 0 0,0 1 0 0 0,1 0 1 0 0,-1 0-1 0 0,0 0 0 0 0,1 0 1 0 0,-1 0-1 0 0,1 0 0 0 0,-1 1 1 0 0,1-1-1 0 0,0 0 0 0 0,-1 1 1 0 0,1-1-1 0 0,0 1 0 0 0,0-1 1 0 0,0 1-1 0 0,0 0 0 0 0,0 0 1 0 0,0-1-1 0 0,1 1 0 0 0,-1 0 1 0 0,0 0-1 0 0,1 0 0 0 0,0 0 0 0 0,-1-1 1 0 0,1 1-1 0 0,0 0 0 0 0,0 0 1 0 0,0 0-1 0 0,0 0 0 0 0,0 0 1 0 0,1 0-1 0 0,-1 0 0 0 0,0 0 1 0 0,1 0-1 0 0,0-1 0 0 0,-1 1 1 0 0,2 2 4 0 0,81 74-111 0 0,-84-76 157 0 0,0 0-1 0 0,0 0 1 0 0,0-1 0 0 0,-1 1-1 0 0,1 0 1 0 0,0-1 0 0 0,-1 1-1 0 0,1-1 1 0 0,-1 1 0 0 0,1-1-1 0 0,-1 1 1 0 0,1-1 0 0 0,-1 0 0 0 0,0 0-1 0 0,0 0 1 0 0,0 0 0 0 0,0 0-1 0 0,0 0 1 0 0,0-1 0 0 0,0 1-1 0 0,0-1 1 0 0,0 1 0 0 0,0-1-1 0 0,0 0 1 0 0,0 0 0 0 0,0 0 0 0 0,0 0-1 0 0,0 0 1 0 0,-1 0 0 0 0,1 0-1 0 0,-1-1-45 0 0,-3 1 157 0 0,-3 1-9 0 0,0 0-1 0 0,0-1 0 0 0,0 0 0 0 0,0 0 0 0 0,0-1 0 0 0,1 0 0 0 0,-1-1 0 0 0,0 0 0 0 0,1 0 0 0 0,-1-1 0 0 0,1 0 0 0 0,-4-2-147 0 0,12 4-128 0 0,0-1 0 0 0,1 1-1 0 0,-1-1 1 0 0,0 1 0 0 0,0 0 0 0 0,1-1-1 0 0,-1 1 1 0 0,1-1 0 0 0,0 1 0 0 0,-1 0 0 0 0,1 0-1 0 0,0-1 1 0 0,0 1 0 0 0,-1 0 0 0 0,1 0 0 0 0,0 0-1 0 0,0 0 1 0 0,0 0 0 0 0,0 0 0 0 0,1 0 0 0 0,-1 0-1 0 0,0 0 1 0 0,0 1 0 0 0,1-1 0 0 0,-1 0-1 0 0,0 1 1 0 0,1-1 0 0 0,-1 1 0 0 0,0-1 0 0 0,1 1-1 0 0,-1 0 1 0 0,1 0 0 0 0,-1 0 0 0 0,0 0 0 0 0,1 0-1 0 0,-1 0 1 0 0,1 0 0 0 0,-1 0 0 0 0,1 0 128 0 0,-2 0-142 0 0,13-3-3852 0 0,1-1-5187 0 0,-5 2-444 0 0</inkml:trace>
  <inkml:trace contextRef="#ctx0" brushRef="#br0" timeOffset="-14664.725">2423 340 12259 0 0,'0'0'749'0'0,"0"0"-159"0"0,0 0 67 0 0,0 0 330 0 0,0 0 283 0 0,0 0 143 0 0,0 0-74 0 0,0 0-232 0 0,0 0-243 0 0,0 0-198 0 0,0 0-154 0 0,0 0-136 0 0,0 0-93 0 0,0-3-46 0 0,0 0-191 0 0,-1 0 0 0 0,1 1 0 0 0,-1-1 0 0 0,1 0 0 0 0,-1 0 0 0 0,0 1 0 0 0,0-1 0 0 0,0 0 0 0 0,-1 1 0 0 0,1-1 0 0 0,0 1 0 0 0,-1 0 0 0 0,0-1 0 0 0,0 1 0 0 0,1 0 0 0 0,-1 0 0 0 0,0 0 0 0 0,-1 0 0 0 0,1 0 0 0 0,0 1 0 0 0,-1-1 0 0 0,1 1 0 0 0,0-1 0 0 0,-1 1 0 0 0,0 0 0 0 0,1 0 0 0 0,-1 0 0 0 0,0 0 0 0 0,-1 0-46 0 0,0 0 12 0 0,0 1 0 0 0,0-1 1 0 0,0 1-1 0 0,0 0 0 0 0,0 0 1 0 0,0 0-1 0 0,0 0 0 0 0,0 1 1 0 0,0-1-1 0 0,0 1 0 0 0,0 0 1 0 0,0 1-1 0 0,0-1 0 0 0,0 1 1 0 0,0-1-1 0 0,1 1 0 0 0,-1 0 1 0 0,1 0-1 0 0,-1 1 0 0 0,1-1 1 0 0,0 1-1 0 0,0 0 0 0 0,0 0 1 0 0,0 0-1 0 0,1 0 0 0 0,-1 0 1 0 0,1 0-1 0 0,0 1 0 0 0,0-1 1 0 0,0 1-1 0 0,0 0 0 0 0,1-1 1 0 0,-1 1-1 0 0,1 0 0 0 0,0 0 1 0 0,0 0-1 0 0,0 0 0 0 0,1 0 1 0 0,-1 0-1 0 0,1 0 0 0 0,0 0 1 0 0,0 0-1 0 0,1 0 0 0 0,0 3-12 0 0,2-3-117 0 0,0 0-1 0 0,0 0 0 0 0,0-1 1 0 0,1 1-1 0 0,0-1 0 0 0,-1 0 1 0 0,1 0-1 0 0,0 0 0 0 0,1-1 1 0 0,-1 1-1 0 0,0-1 0 0 0,1 0 1 0 0,-1 0-1 0 0,1-1 1 0 0,0 1-1 0 0,0-1 0 0 0,-1 0 1 0 0,1 0-1 0 0,0-1 0 0 0,0 1 1 0 0,0-1-1 0 0,0 0 0 0 0,0-1 1 0 0,0 1-1 0 0,0-1 0 0 0,0 0 1 0 0,-1 0-1 0 0,1 0 0 0 0,0-1 1 0 0,-1 0-1 0 0,3-1 118 0 0,9-51-2398 0 0,-22 25 7203 0 0,-22 178-1376 0 0,13-96-3072 0 0,13 20-45 0 0,2-72-307 0 0,0 1-1 0 0,1-1 0 0 0,-1 1 0 0 0,1-1 0 0 0,-1 1 0 0 0,1-1 0 0 0,-1 0 0 0 0,1 1 0 0 0,0-1 0 0 0,0 0 0 0 0,0 0 0 0 0,0 0 1 0 0,0 1-1 0 0,0-1 0 0 0,0 0 0 0 0,0 0 0 0 0,0 0 0 0 0,0-1 0 0 0,1 1 0 0 0,-1 0 0 0 0,0 0 0 0 0,1-1 0 0 0,-1 1 0 0 0,0 0 1 0 0,1-1-1 0 0,-1 0 0 0 0,1 1 0 0 0,-1-1 0 0 0,1 0 0 0 0,-1 0 0 0 0,1 1 0 0 0,-1-1 0 0 0,1 0 0 0 0,-1-1 0 0 0,1 1 1 0 0,-1 0-1 0 0,1 0 0 0 0,-1-1 0 0 0,0 1 0 0 0,1-1 0 0 0,-1 1 0 0 0,1-1 0 0 0,-1 1 0 0 0,0-1 0 0 0,1 0 0 0 0,0 0-4 0 0,0 0-48 0 0,0 0 0 0 0,0-1-1 0 0,0 1 1 0 0,0 0-1 0 0,0-1 1 0 0,0 1 0 0 0,0-1-1 0 0,0 1 1 0 0,-1-1 0 0 0,1 0-1 0 0,0 0 1 0 0,-1 0-1 0 0,0 0 1 0 0,1 0 0 0 0,-1 0-1 0 0,0 0 1 0 0,0-1 0 0 0,0 1-1 0 0,0 0 1 0 0,-1-1-1 0 0,1 1 1 0 0,-1 0 0 0 0,1-1-1 0 0,-1 1 1 0 0,0-1-1 0 0,0 1 1 0 0,0-1 0 0 0,0 1-1 0 0,0 0 1 0 0,-1-1 0 0 0,1 1-1 0 0,-1-1 1 0 0,0 1-1 0 0,1 0 1 0 0,-1-1 0 0 0,0 1-1 0 0,0 0 1 0 0,0 0 0 0 0,-1 0-1 0 0,1 0 1 0 0,-1 0-1 0 0,1 0 1 0 0,-1 0 0 0 0,1 0-1 0 0,-1 1 1 0 0,0-1-1 0 0,0 0 1 0 0,0 1 0 0 0,0 0-1 0 0,0-1 1 0 0,0 1 0 0 0,0 0-1 0 0,-1 0 1 0 0,-1 0 48 0 0,-69-23-567 0 0,95 7 704 0 0,-5 7-36 0 0,3 0-14 0 0,0-2 0 0 0,-1-1 0 0 0,0 0-1 0 0,-1-1 1 0 0,-1-1 0 0 0,0 0-1 0 0,-1-2 1 0 0,4-5-87 0 0,-17 19 812 0 0,-13 22-706 0 0,0 54 0 0 0,10-71-93 0 0,0-1 1 0 0,0 1-1 0 0,0 0 1 0 0,1-1-1 0 0,-1 1 1 0 0,0-1-1 0 0,1 1 1 0 0,-1-1-1 0 0,1 0 1 0 0,0 1-1 0 0,-1-1 1 0 0,1 0 0 0 0,0 1-1 0 0,0-1 1 0 0,0 0-1 0 0,0 0 1 0 0,0 1-1 0 0,0-1 1 0 0,0 0-1 0 0,0 0 1 0 0,1 0-1 0 0,-1-1 1 0 0,0 1-1 0 0,0 0 1 0 0,1 0-1 0 0,-1-1 1 0 0,1 1 0 0 0,-1-1-1 0 0,1 1 1 0 0,-1-1-1 0 0,1 1 1 0 0,-1-1-1 0 0,1 0 1 0 0,-1 0-1 0 0,1 0 1 0 0,-1 0-1 0 0,1 0 1 0 0,-1 0-1 0 0,1 0 1 0 0,-1 0-1 0 0,1-1 1 0 0,-1 1 0 0 0,1-1-1 0 0,-1 1 1 0 0,2-1-14 0 0,4-2 17 0 0,0 0 0 0 0,0 0 0 0 0,0-1 1 0 0,-1 0-1 0 0,1 0 0 0 0,-1 0 0 0 0,0-1 1 0 0,0 0-1 0 0,-1 0 0 0 0,0-1 1 0 0,1 1-1 0 0,-2-1 0 0 0,1 0 0 0 0,-1-1 1 0 0,0 1-1 0 0,0-1 0 0 0,-1 0 0 0 0,1 1 1 0 0,-2-2-1 0 0,1 1 0 0 0,0-4-17 0 0,-24 72-106 0 0,21-59 71 0 0,0 0 1 0 0,0 0-1 0 0,0 0 1 0 0,0-1-1 0 0,0 1 1 0 0,0 0-1 0 0,1 0 1 0 0,-1 0-1 0 0,1-1 1 0 0,-1 1-1 0 0,1 0 1 0 0,0 0-1 0 0,-1-1 1 0 0,1 1-1 0 0,0-1 1 0 0,0 1-1 0 0,0-1 1 0 0,0 1-1 0 0,1-1 1 0 0,-1 1-1 0 0,0-1 1 0 0,1 0-1 0 0,-1 0 1 0 0,0 0-1 0 0,1 0 1 0 0,0 0-1 0 0,-1 0 1 0 0,1 0-1 0 0,0 0 1 0 0,-1 0-1 0 0,1-1 35 0 0,39-3-4414 0 0,-21-6 590 0 0,17-22-14450 0 0,-33 26 17983 0 0</inkml:trace>
  <inkml:trace contextRef="#ctx0" brushRef="#br0" timeOffset="-14199.117">2841 239 0 0 0,'0'0'2187'0'0,"3"-11"1058"0"0,0-2-2003 0 0,2-11 360 0 0,5 0 2354 0 0,-5 24 7038 0 0,-10 49-8580 0 0,-32 175-745 0 0,18-189-1525 0 0,15-73-447 0 0,6 32 287 0 0,0 1 0 0 0,1 0 0 0 0,0 0-1 0 0,0 0 1 0 0,0 0 0 0 0,1 0 0 0 0,-1 1 0 0 0,1-1 0 0 0,0 1 0 0 0,0 0 0 0 0,1 0 0 0 0,-1 0 0 0 0,1 1 0 0 0,0 0 0 0 0,0 0-1 0 0,0 0 1 0 0,3-1 16 0 0,-6 3-6 0 0,1-1-1 0 0,0 1 1 0 0,0 0-1 0 0,-1 0 0 0 0,1 1 1 0 0,0-1-1 0 0,0 0 0 0 0,0 1 1 0 0,0 0-1 0 0,0 0 1 0 0,0-1-1 0 0,0 2 0 0 0,0-1 1 0 0,0 0-1 0 0,0 1 0 0 0,0-1 1 0 0,0 1-1 0 0,0 0 0 0 0,-1 0 1 0 0,1 0-1 0 0,0 0 1 0 0,-1 1-1 0 0,1-1 0 0 0,0 1 1 0 0,-1 0-1 0 0,0-1 0 0 0,1 1 1 0 0,-1 0-1 0 0,0 0 1 0 0,0 1-1 0 0,0-1 0 0 0,0 0 1 0 0,0 1-1 0 0,0 1 7 0 0,-1-2 7 0 0,0 0 0 0 0,0-1 0 0 0,0 1 0 0 0,0 0 0 0 0,0 0 0 0 0,-1 0 0 0 0,1 0 0 0 0,-1 0 0 0 0,1 0 0 0 0,-1 0 0 0 0,0 0 0 0 0,0 0-1 0 0,0 0 1 0 0,0 0 0 0 0,0 0 0 0 0,0 0 0 0 0,-1 0 0 0 0,1 0 0 0 0,0 0 0 0 0,-1 0 0 0 0,0 0 0 0 0,1 0 0 0 0,-1-1 0 0 0,0 1 0 0 0,0 0 0 0 0,0 0 0 0 0,0-1 0 0 0,-1 1 0 0 0,1 0 0 0 0,0-1 0 0 0,-1 1 0 0 0,1-1 0 0 0,-1 0 0 0 0,1 0 0 0 0,-1 1-1 0 0,0-1 1 0 0,0 0 0 0 0,0 0-7 0 0,-77 24 143 0 0,90-41-7457 0 0,3 5-5264 0 0,-8 8 5412 0 0</inkml:trace>
  <inkml:trace contextRef="#ctx0" brushRef="#br0" timeOffset="-13829.01">2991 425 12131 0 0,'0'0'2103'0'0,"0"0"-476"0"0,0 0-216 0 0,0 0-110 0 0,0 0-183 0 0,0 0-130 0 0,0 0-126 0 0,0 0-137 0 0,0 0-118 0 0,0 0-119 0 0,0 0-103 0 0,0 0-38 0 0,11-8-37 0 0,95-50 1471 0 0,-106 58-1742 0 0,0 0 0 0 0,0 0 0 0 0,-1 1 0 0 0,1-1 0 0 0,0 0 0 0 0,0 1 0 0 0,0-1 0 0 0,0 0 0 0 0,0 0 0 0 0,0 1 0 0 0,0-1-1 0 0,0 0 1 0 0,0 1 0 0 0,0-1 0 0 0,0 0 0 0 0,0 0 0 0 0,0 1 0 0 0,0-1 0 0 0,0 0 0 0 0,0 1 0 0 0,0-1 0 0 0,0 0 0 0 0,0 0 0 0 0,0 1 0 0 0,0-1 0 0 0,0 0-1 0 0,1 1 1 0 0,-1-1 0 0 0,0 0 0 0 0,0 0 0 0 0,0 1 0 0 0,1-1 0 0 0,-1 0 0 0 0,0 0 0 0 0,0 0 0 0 0,0 1 0 0 0,1-1 0 0 0,-1 0 0 0 0,0 0 0 0 0,0 0 0 0 0,1 0 0 0 0,-1 0-1 0 0,0 1 1 0 0,1-1 0 0 0,-1 0 0 0 0,0 0 0 0 0,1 0-39 0 0,-8 10-129 0 0,6-8 137 0 0,-1 2 3 0 0,-1 0 1 0 0,1 0 0 0 0,0 0 0 0 0,0 1 0 0 0,0-1 0 0 0,1 1 0 0 0,-1 0 0 0 0,1-1 0 0 0,0 1 0 0 0,0 0 0 0 0,1-1 0 0 0,0 1 0 0 0,-1 0-1 0 0,2 0 1 0 0,-1 0 0 0 0,1 4-12 0 0,0-8-45 0 0,0 0-1 0 0,0 0 1 0 0,0 0-1 0 0,0 0 1 0 0,1 0-1 0 0,-1-1 1 0 0,0 1-1 0 0,0 0 1 0 0,1 0-1 0 0,-1-1 1 0 0,0 1-1 0 0,1-1 1 0 0,-1 1-1 0 0,1-1 0 0 0,-1 0 1 0 0,0 0-1 0 0,1 1 1 0 0,-1-1-1 0 0,1 0 1 0 0,-1 0-1 0 0,1 0 1 0 0,-1-1-1 0 0,1 1 1 0 0,-1 0-1 0 0,1 0 1 0 0,-1-1-1 0 0,0 1 1 0 0,1-1-1 0 0,-1 1 1 0 0,0-1-1 0 0,1 0 1 0 0,-1 0-1 0 0,0 1 1 0 0,0-1-1 0 0,0 0 0 0 0,1 0 1 0 0,-1 0-1 0 0,0 0 1 0 0,0-1 45 0 0,9-7-4656 0 0,-4 0-3840 0 0,-6 6-1331 0 0</inkml:trace>
  <inkml:trace contextRef="#ctx0" brushRef="#br0" timeOffset="-13580.209">3120 248 11314 0 0,'0'0'1833'0'0,"0"0"-377"0"0,0 0-216 0 0,0 0-87 0 0,0 0-297 0 0,0 0-272 0 0,0 0-472 0 0,0 0-448 0 0,0 0-208 0 0,0 0-456 0 0,0 0-1441 0 0,0 0-3160 0 0,0 0-3025 0 0</inkml:trace>
  <inkml:trace contextRef="#ctx0" brushRef="#br0" timeOffset="-13344.877">3293 156 19036 0 0,'0'0'1406'0'0,"0"0"-135"0"0,0 0-168 0 0,0 0-183 0 0,0 0-220 0 0,0 0-225 0 0,0 0-134 0 0,0 0-22 0 0,0 0 28 0 0,0 0 41 0 0,0 0 10 0 0,0 0-59 0 0,-4 12-65 0 0,-27 105 348 0 0,17 46-67 0 0,12-149-3793 0 0,2-6-3564 0 0,5-16 168 0 0,-3 4-2817 0 0</inkml:trace>
  <inkml:trace contextRef="#ctx0" brushRef="#br0" timeOffset="-13181.735">3251 295 13523 0 0,'0'0'1963'0'0,"0"0"-349"0"0,0 0-230 0 0,0 0-26 0 0,0 0-94 0 0,0 0-172 0 0,0 0-257 0 0,0 0-250 0 0,0 0-165 0 0,0 0-95 0 0,0 0-67 0 0,0 0-52 0 0,0 0-74 0 0,7 1-128 0 0,52 0-706 0 0,-36-2-2674 0 0,-2-1-4558 0 0,-10 1-3641 0 0</inkml:trace>
  <inkml:trace contextRef="#ctx0" brushRef="#br0" timeOffset="-18449.089">1094 398 5073 0 0,'0'0'1555'0'0,"0"0"-236"0"0,0 0-8 0 0,0 0 89 0 0,0 0 107 0 0,0 0 110 0 0,0 0-68 0 0,0 0-219 0 0,0 0-282 0 0,0 0-300 0 0,0 0-217 0 0,0 0-140 0 0,0 0-63 0 0,5-21 2228 0 0,-8 19-2543 0 0,0-1 0 0 0,0 1-1 0 0,-1 0 1 0 0,1 1-1 0 0,0-1 1 0 0,-1 0-1 0 0,1 1 1 0 0,-1 0-1 0 0,0 0 1 0 0,1 0-1 0 0,-1 0 1 0 0,0 1 0 0 0,1-1-1 0 0,-1 1 1 0 0,0 0-1 0 0,0 0 1 0 0,0 0-1 0 0,1 1 1 0 0,-1-1-1 0 0,0 1 1 0 0,1 0-1 0 0,-1 0 1 0 0,0 0-1 0 0,1 1 1 0 0,-1-1 0 0 0,1 1-1 0 0,0 0 1 0 0,-1 0-1 0 0,1 0 1 0 0,0 0-1 0 0,0 0 1 0 0,-2 3-13 0 0,3-4 0 0 0,1-1 0 0 0,-1 1-1 0 0,0 0 1 0 0,1 0 0 0 0,-1 0 0 0 0,1 0 0 0 0,-1 0 0 0 0,1 0 0 0 0,-1 1 0 0 0,1-1-1 0 0,0 0 1 0 0,-1 1 0 0 0,1-1 0 0 0,0 1 0 0 0,0-1 0 0 0,0 1 0 0 0,0-1 0 0 0,0 1 0 0 0,1 0-1 0 0,-1 0 1 0 0,1-1 0 0 0,-1 1 0 0 0,1 0 0 0 0,-1 0 0 0 0,1 0 0 0 0,0 0 0 0 0,0 0-1 0 0,0-1 1 0 0,0 1 0 0 0,0 0 0 0 0,0 0 0 0 0,0 0 0 0 0,1 0 0 0 0,-1 0 0 0 0,1-1-1 0 0,0 1 1 0 0,-1 0 0 0 0,1 0 0 0 0,0-1 0 0 0,0 1 0 0 0,0-1 0 0 0,0 1 0 0 0,1 1 0 0 0,72 57 281 0 0,-75-57-216 0 0,0-1 0 0 0,0 1 0 0 0,0-1 0 0 0,-1 0-1 0 0,1 1 1 0 0,-1-1 0 0 0,1 0 0 0 0,-1 0 0 0 0,0 0 0 0 0,0 0 0 0 0,0 0 0 0 0,0 0 0 0 0,0-1 0 0 0,0 1-1 0 0,-1-1 1 0 0,1 1 0 0 0,0-1 0 0 0,-1 0 0 0 0,1 0 0 0 0,-1 0 0 0 0,0 0 0 0 0,1 0 0 0 0,-1-1 0 0 0,1 1-1 0 0,-1-1 1 0 0,0 0 0 0 0,0 0-65 0 0,-113 16 1510 0 0,111-30-2249 0 0,33-12-4545 0 0,-9 16-1021 0 0,-7 4-1062 0 0,-5 3 859 0 0</inkml:trace>
  <inkml:trace contextRef="#ctx0" brushRef="#br0" timeOffset="-18200.431">1113 419 7458 0 0,'0'0'1941'0'0,"0"0"-366"0"0,0 0-100 0 0,0 0 11 0 0,0 0-66 0 0,0 0-169 0 0,0 0-299 0 0,0 0-183 0 0,0 0-49 0 0,0 0 20 0 0,0 0 52 0 0,0 0-44 0 0,2 5-106 0 0,-9 64 1744 0 0,-5-13-1694 0 0,12-33-3238 0 0,7-21-7622 0 0,-6-2 6546 0 0,0 0-5089 0 0</inkml:trace>
  <inkml:trace contextRef="#ctx0" brushRef="#br0" timeOffset="-18047.122">1167 330 4521 0 0,'0'0'1248'0'0,"0"0"-912"0"0,0 0-296 0 0,0 0-200 0 0,0 0-424 0 0,0 0-136 0 0,0 0-152 0 0,0 0-192 0 0,0 0-593 0 0,0 0 569 0 0,0 0 1088 0 0</inkml:trace>
  <inkml:trace contextRef="#ctx0" brushRef="#br0" timeOffset="-17562.138">1199 426 6201 0 0,'0'0'2533'0'0,"0"0"-193"0"0,0 0-14 0 0,0 0-151 0 0,0 0-345 0 0,0 0-440 0 0,0 0-405 0 0,0 0-357 0 0,0 0-208 0 0,0 0-29 0 0,0 0 45 0 0,0 0 90 0 0,-1 5 31 0 0,-27 91 2109 0 0,34-109-1793 0 0,-4 6-841 0 0,0 0 0 0 0,1 0-1 0 0,0 0 1 0 0,0 1 0 0 0,1-1 0 0 0,-1 1-1 0 0,2 0 1 0 0,-1 0 0 0 0,0 1 0 0 0,1-1 0 0 0,0 1-1 0 0,1 0 1 0 0,-1 0 0 0 0,1 0 0 0 0,0 1 0 0 0,0 0-1 0 0,0 0 1 0 0,0 1 0 0 0,1 0 0 0 0,0 0 0 0 0,0 0-1 0 0,3 0-31 0 0,-8 5 4 0 0,0-1-1 0 0,1 1 0 0 0,-1 0 1 0 0,0 1-1 0 0,0-1 0 0 0,-1 0 1 0 0,1 1-1 0 0,0-1 0 0 0,-1 1 1 0 0,1-1-1 0 0,-1 1 0 0 0,0 0 1 0 0,0 0-1 0 0,0-1 0 0 0,0 1 1 0 0,-1 0-1 0 0,1 0 0 0 0,-1 0 1 0 0,1 0-1 0 0,-1 0 0 0 0,0 0 1 0 0,0 0-1 0 0,-1 0 0 0 0,1 0 1 0 0,-1 0-1 0 0,1 0 0 0 0,-1 0 1 0 0,0-1-1 0 0,0 1 0 0 0,-1 1-3 0 0,-12 80-848 0 0,28-78-7615 0 0,-2-8-2078 0 0,-8 0 3317 0 0</inkml:trace>
  <inkml:trace contextRef="#ctx0" brushRef="#br0" timeOffset="-16999.299">1519 456 10410 0 0,'0'0'2203'0'0,"0"0"-421"0"0,0 0-204 0 0,0 0-175 0 0,0 0-72 0 0,0 0-102 0 0,0 0-154 0 0,0 0-164 0 0,-2-11-191 0 0,-4-31-158 0 0,5 41-517 0 0,1 0 0 0 0,-1-1 0 0 0,0 1 1 0 0,1 0-1 0 0,-1 0 0 0 0,0-1 0 0 0,0 1 1 0 0,0 0-1 0 0,0 0 0 0 0,0 0 1 0 0,-1 0-1 0 0,1 0 0 0 0,0 0 0 0 0,0 1 1 0 0,-1-1-1 0 0,1 0 0 0 0,0 0 0 0 0,-1 1 1 0 0,1-1-1 0 0,0 1 0 0 0,-1 0 0 0 0,1-1 1 0 0,-1 1-1 0 0,1 0 0 0 0,-1 0 1 0 0,1 0-1 0 0,-1 0 0 0 0,1 0 0 0 0,-1 0 1 0 0,1 0-1 0 0,-1 0 0 0 0,1 1 0 0 0,-1-1 1 0 0,1 0-1 0 0,0 1 0 0 0,-1 0 0 0 0,1-1 1 0 0,-1 1-1 0 0,1 0 0 0 0,0-1 1 0 0,0 1-1 0 0,0 0 0 0 0,-1 0 0 0 0,1 0 1 0 0,0 0-1 0 0,0 0 0 0 0,0 1 0 0 0,0-1 1 0 0,1 0-1 0 0,-1 0 0 0 0,0 0 0 0 0,0 1-45 0 0,-4 2 24 0 0,0-1 0 0 0,1 2 0 0 0,-1-1 0 0 0,1 0 0 0 0,0 1 0 0 0,0-1 0 0 0,1 1-1 0 0,-1 0 1 0 0,1 1 0 0 0,0-1 0 0 0,0 1 0 0 0,1-1 0 0 0,0 1 0 0 0,0 0 0 0 0,0-1-1 0 0,0 1 1 0 0,1 0 0 0 0,0 0 0 0 0,1 1 0 0 0,-1 4-24 0 0,3-9 9 0 0,-1 0-1 0 0,1 0 1 0 0,0 0 0 0 0,0 0-1 0 0,0 0 1 0 0,0-1 0 0 0,1 1-1 0 0,-1-1 1 0 0,0 1 0 0 0,1-1-1 0 0,-1 0 1 0 0,1 0 0 0 0,-1 0-1 0 0,1 0 1 0 0,-1 0 0 0 0,1-1-1 0 0,0 1 1 0 0,-1-1 0 0 0,1 0-1 0 0,0 1 1 0 0,0-1 0 0 0,-1-1-1 0 0,1 1 1 0 0,0 0 0 0 0,-1-1-1 0 0,1 1 1 0 0,0-1 0 0 0,-1 0-1 0 0,1 1 1 0 0,-1-2 0 0 0,1 1-1 0 0,-1 0 1 0 0,1 0 0 0 0,-1-1-1 0 0,0 1 1 0 0,0-1 0 0 0,1 0-1 0 0,-1 1 1 0 0,0-1 0 0 0,-1 0-1 0 0,1 0 1 0 0,0-1-9 0 0,28-75 172 0 0,-29 97-116 0 0,-2-1 0 0 0,0 1 0 0 0,0 0 0 0 0,-2 0 0 0 0,0-1 0 0 0,-2 0 0 0 0,0 1 0 0 0,-1-1 0 0 0,0-1 0 0 0,-9 17-56 0 0,10-29 74 0 0,0 1-1 0 0,-1-1 1 0 0,1-1-1 0 0,-1 1 1 0 0,0-1 0 0 0,0 0-1 0 0,-1 0 1 0 0,1 0-1 0 0,-1-1 1 0 0,0 0 0 0 0,0-1-1 0 0,0 1 1 0 0,0-1-1 0 0,0-1 1 0 0,0 1 0 0 0,0-1-1 0 0,-1-1 1 0 0,1 1-1 0 0,0-1 1 0 0,-1 0 0 0 0,1-1-1 0 0,-3 0-73 0 0,9 1-28 0 0,-1 0 0 0 0,1 0 0 0 0,-1 0 0 0 0,1 0-1 0 0,-1 0 1 0 0,1-1 0 0 0,-1 1 0 0 0,1 0 0 0 0,0-1 0 0 0,-1 1 0 0 0,1-1-1 0 0,-1 1 1 0 0,1-1 0 0 0,0 0 0 0 0,-1 0 0 0 0,1 1 0 0 0,0-1 0 0 0,0 0-1 0 0,0 0 1 0 0,0 0 0 0 0,0 0 0 0 0,0-1 0 0 0,0 1 0 0 0,0 0 0 0 0,0 0 0 0 0,0-1-1 0 0,0 1 1 0 0,1 0 0 0 0,-1-1 0 0 0,1 1 0 0 0,-1 0 0 0 0,1-1 0 0 0,-1 1-1 0 0,1-1 1 0 0,0 1 0 0 0,0-1 0 0 0,0 1 0 0 0,0-1 0 0 0,0 1 0 0 0,0-1-1 0 0,0 1 1 0 0,0-1 0 0 0,1 1 0 0 0,-1-1 0 0 0,0 1 0 0 0,1-2 28 0 0,14-33-4926 0 0,4 8-6918 0 0,-11 21 1158 0 0</inkml:trace>
  <inkml:trace contextRef="#ctx0" brushRef="#br0" timeOffset="-16694.158">1604 242 14819 0 0,'0'0'1150'0'0,"0"0"-15"0"0,0 0 109 0 0,0 0 59 0 0,0 0-12 0 0,0 0-111 0 0,0 0-268 0 0,0 0-290 0 0,0 0-214 0 0,0 0-80 0 0,0 0 41 0 0,0 0 69 0 0,0 0 42 0 0,3 7-31 0 0,4 67 542 0 0,-19-25-534 0 0,-18 129-1394 0 0,40-180-9506 0 0,-7-1 2945 0 0,1 0-1200 0 0</inkml:trace>
  <inkml:trace contextRef="#ctx0" brushRef="#br0" timeOffset="-16163.156">1689 417 6985 0 0,'0'0'2688'0'0,"0"0"-1016"0"0,0 0-404 0 0,0 0 87 0 0,0 0 0 0 0,0 0-138 0 0,0 0-232 0 0,0 0-247 0 0,0 0-142 0 0,0 0-58 0 0,0 0 3 0 0,0 0 17 0 0,0 3-19 0 0,0-2-476 0 0,0 0-1 0 0,0 0 1 0 0,1 0-1 0 0,-1-1 1 0 0,0 1-1 0 0,1 0 1 0 0,-1 0-1 0 0,1 0 1 0 0,-1-1 0 0 0,1 1-1 0 0,0 0 1 0 0,-1 0-1 0 0,1-1 1 0 0,0 1-1 0 0,-1-1 1 0 0,1 1-1 0 0,0 0 1 0 0,0-1-1 0 0,-1 1 1 0 0,1-1 0 0 0,0 0-1 0 0,0 1 1 0 0,0-1-1 0 0,0 0 1 0 0,0 0-1 0 0,0 1 1 0 0,0-1-1 0 0,-1 0 1 0 0,1 0-1 0 0,0 0 1 0 0,0 0-1 0 0,0 0 1 0 0,0 0 0 0 0,0 0-1 0 0,0 0 1 0 0,0-1-1 0 0,0 1 1 0 0,0 0-1 0 0,0 0 1 0 0,0-1-63 0 0,6 1 145 0 0,-3 0-60 0 0,0 0 0 0 0,0 0-1 0 0,0 0 1 0 0,0 0-1 0 0,0-1 1 0 0,0 0-1 0 0,-1 1 1 0 0,1-1 0 0 0,0-1-1 0 0,0 1 1 0 0,0-1-1 0 0,-1 1 1 0 0,1-1-1 0 0,-1 0 1 0 0,0 0 0 0 0,1-1-1 0 0,-1 1 1 0 0,0-1-1 0 0,0 1 1 0 0,0-1-1 0 0,-1 0 1 0 0,1 0 0 0 0,-1 0-1 0 0,1-1 1 0 0,-1 1-1 0 0,0 0 1 0 0,0-1-1 0 0,-1 0 1 0 0,2-2-85 0 0,-5 3-2 0 0,0 1 0 0 0,0 0 0 0 0,0 0-1 0 0,-1 0 1 0 0,1 1 0 0 0,0-1 0 0 0,-1 0 0 0 0,0 1 0 0 0,1 0 0 0 0,-1-1 0 0 0,0 1-1 0 0,0 0 1 0 0,1 1 0 0 0,-1-1 0 0 0,0 0 0 0 0,0 1 0 0 0,0-1 0 0 0,0 1 0 0 0,0 0-1 0 0,0 0 1 0 0,0 0 0 0 0,0 1 0 0 0,0-1 0 0 0,0 1 0 0 0,0-1 0 0 0,0 1 0 0 0,1 0-1 0 0,-1 0 1 0 0,0 1 0 0 0,0-1 0 0 0,1 0 0 0 0,-2 2 2 0 0,-2-1 13 0 0,1 2 0 0 0,-1-1-1 0 0,1 1 1 0 0,-1-1 0 0 0,1 2 0 0 0,0-1 0 0 0,1 0-1 0 0,-1 1 1 0 0,1 0 0 0 0,0 0 0 0 0,0 0 0 0 0,0 1-1 0 0,1-1 1 0 0,-2 5-13 0 0,4-7 28 0 0,0-1 1 0 0,0 0-1 0 0,0 0 0 0 0,1 1 0 0 0,-1-1 1 0 0,1 0-1 0 0,-1 1 0 0 0,1-1 1 0 0,0 1-1 0 0,0-1 0 0 0,0 0 0 0 0,0 1 1 0 0,0-1-1 0 0,1 0 0 0 0,-1 1 0 0 0,1-1 1 0 0,0 0-1 0 0,0 1 0 0 0,-1-1 0 0 0,1 0 1 0 0,1 0-1 0 0,-1 0 0 0 0,0 0 0 0 0,0 0 1 0 0,1 0-1 0 0,-1 0 0 0 0,1 0 0 0 0,0 0 1 0 0,-1-1-1 0 0,1 1 0 0 0,0-1 0 0 0,0 1 1 0 0,0-1-1 0 0,0 0 0 0 0,0 0 0 0 0,1 0 1 0 0,-1 0-1 0 0,0 0 0 0 0,0 0 0 0 0,1 0-27 0 0,2 0 68 0 0,-1 1 1 0 0,0-1 0 0 0,1 0 0 0 0,-1 0-1 0 0,1 0 1 0 0,-1 0 0 0 0,1-1 0 0 0,0 0-1 0 0,-1 0 1 0 0,1 0 0 0 0,-1-1 0 0 0,1 1-1 0 0,-1-1 1 0 0,1 0 0 0 0,-1-1 0 0 0,1 1-1 0 0,-1-1 1 0 0,0 1 0 0 0,0-1 0 0 0,1-1-1 0 0,-2 1 1 0 0,1 0 0 0 0,3-3-70 0 0,-6-4-1068 0 0,-1 5-2575 0 0,0 1-6825 0 0,0 1-1438 0 0</inkml:trace>
  <inkml:trace contextRef="#ctx0" brushRef="#br0" timeOffset="-20243.736">341 281 0 0 0,'0'0'1922'0'0,"0"0"96"0"0,0 0-25 0 0,0 0-158 0 0,0 0-210 0 0,0 0-129 0 0,0 0-104 0 0,1-4-99 0 0,6-17 2187 0 0,-7 21-2437 0 0,0 0-77 0 0,0 0-121 0 0,0 0-135 0 0,0 0-119 0 0,0 0-114 0 0,0 0-85 0 0,0 0-52 0 0,0 0-56 0 0,0 0-42 0 0,0 0-41 0 0,-12 26 559 0 0,-91 226 1969 0 0,100-241-4008 0 0,-2 4 4557 0 0,1-6-4628 0 0,-1-3-5423 0 0,-1-4-7670 0 0,4-2 8376 0 0</inkml:trace>
  <inkml:trace contextRef="#ctx0" brushRef="#br0" timeOffset="-19776.126">132 421 816 0 0,'0'0'1695'0'0,"0"0"-40"0"0,0 0-6 0 0,0 0 43 0 0,0-12-12 0 0,1-39-15 0 0,1 43-1112 0 0,-1 0-1 0 0,1 0 1 0 0,1 0 0 0 0,-1 1 0 0 0,1-1 0 0 0,1 0 0 0 0,-1 1-1 0 0,1 0 1 0 0,1 0 0 0 0,-1 0 0 0 0,1 0 0 0 0,0 1 0 0 0,1 0 0 0 0,0 0-1 0 0,0 0 1 0 0,0 1 0 0 0,0 0 0 0 0,2-1-553 0 0,-2 1 255 0 0,2-2 73 0 0,1 0 0 0 0,0 0-1 0 0,1 1 1 0 0,0 0 0 0 0,0 0 0 0 0,0 1 0 0 0,0 1 0 0 0,1 0 0 0 0,4-1-328 0 0,-12 4 29 0 0,0 0 0 0 0,1 0 1 0 0,-1 0-1 0 0,0 1 1 0 0,0 0-1 0 0,0 0 0 0 0,1 0 1 0 0,-1 0-1 0 0,0 0 1 0 0,0 0-1 0 0,1 1 0 0 0,-1 0 1 0 0,0 0-1 0 0,0-1 0 0 0,0 2 1 0 0,0-1-1 0 0,0 0 1 0 0,0 1-1 0 0,0-1 0 0 0,-1 1 1 0 0,1 0-1 0 0,0 0 1 0 0,-1 0-1 0 0,1 0 0 0 0,-1 0 1 0 0,0 1-1 0 0,0-1 1 0 0,0 1-1 0 0,0 0 0 0 0,0-1 1 0 0,-1 1-1 0 0,1 0 1 0 0,-1 0-1 0 0,1 2-29 0 0,23 142 1097 0 0,-22-110-902 0 0,-5 128 439 0 0,2-165-653 0 0,0 0-14 0 0,0 0-30 0 0,0 0-58 0 0,-12-24-12133 0 0,5 16 1391 0 0,5 5 7282 0 0</inkml:trace>
  <inkml:trace contextRef="#ctx0" brushRef="#br0" timeOffset="-19309.989">239 445 1640 0 0,'0'0'1718'0'0,"0"0"-84"0"0,0 0 218 0 0,0 0 201 0 0,0 0 46 0 0,0 0-103 0 0,0 0-262 0 0,0 0-285 0 0,0 0-294 0 0,0 0-260 0 0,0 0-245 0 0,0 0-196 0 0,0 0-121 0 0,-4-1-76 0 0,-1-1-1200 0 0,11-1 7512 0 0,135-10-5608 0 0,-139 11-421 0 0,-2 2-5273 0 0,0-1-5009 0 0,0 1-1405 0 0</inkml:trace>
  <inkml:trace contextRef="#ctx0" brushRef="#br0" timeOffset="-1721.83">8853 172 0 0 0,'0'0'1830'0'0,"0"0"-69"0"0,0 0-110 0 0,0 0-37 0 0,0 0-68 0 0,0 0-25 0 0,0 0-46 0 0,2-2-94 0 0,0 0-637 0 0,5-6-681 0 0,-4 1 6063 0 0,-36 11-2406 0 0,28-1-3611 0 0,0 0 0 0 0,0 0 1 0 0,1 0-1 0 0,-1 1 0 0 0,1 0 1 0 0,-1 0-1 0 0,1 0 1 0 0,1 0-1 0 0,-1 1 0 0 0,1-1 1 0 0,-1 1-1 0 0,1 0 0 0 0,1 0 1 0 0,-1 0-1 0 0,1 0 0 0 0,-1 1 1 0 0,2-1-1 0 0,-1 1 0 0 0,1-1 1 0 0,-1 1-1 0 0,1 1-109 0 0,4-4 54 0 0,0 0-1 0 0,-1-1 1 0 0,1 1 0 0 0,0 0 0 0 0,1-1-1 0 0,-1 0 1 0 0,0 0 0 0 0,1 0-1 0 0,-1 0 1 0 0,1 0 0 0 0,-1-1-1 0 0,1 0 1 0 0,0 1 0 0 0,0-1-1 0 0,0-1 1 0 0,0 1 0 0 0,-1 0-1 0 0,1-1 1 0 0,0 0 0 0 0,0 0-1 0 0,0 0 1 0 0,0-1 0 0 0,0 1-1 0 0,0-1 1 0 0,0 0 0 0 0,1 0-54 0 0,-3 0 2 0 0,96-17 251 0 0,-108 8-1553 0 0,2 11-3971 0 0,5 3-7187 0 0,3-3 4108 0 0</inkml:trace>
  <inkml:trace contextRef="#ctx0" brushRef="#br0" timeOffset="-1017.116">9120 170 12611 0 0,'0'0'1608'0'0,"0"0"-230"0"0,0 0-86 0 0,0 0-10 0 0,0 0 19 0 0,0 0-38 0 0,0 0-160 0 0,0 0-228 0 0,0 0-260 0 0,0 0-250 0 0,0 0-162 0 0,0 0-111 0 0,0 0-28 0 0,-7-6-6 0 0,-25-19 17 0 0,30 25-55 0 0,0 0 0 0 0,-1 0 0 0 0,1 0 0 0 0,0 0 0 0 0,0 1 0 0 0,-1-1 0 0 0,1 0 0 0 0,0 1 0 0 0,0 0-1 0 0,0-1 1 0 0,-1 1 0 0 0,1 0 0 0 0,0 0 0 0 0,0 0 0 0 0,0 0 0 0 0,1 1 0 0 0,-1-1 0 0 0,0 0 0 0 0,0 1 0 0 0,1-1 0 0 0,-1 1 0 0 0,1 0-1 0 0,-1 0 1 0 0,0 0-20 0 0,-3 3 72 0 0,-35 57 245 0 0,40-60-313 0 0,-1-1 0 0 0,1 0 0 0 0,-1 1 1 0 0,1-1-1 0 0,0 1 0 0 0,0-1 0 0 0,-1 1 0 0 0,1-1 0 0 0,0 0 1 0 0,0 1-1 0 0,1-1 0 0 0,-1 1 0 0 0,0-1 0 0 0,0 1 0 0 0,1-1 1 0 0,-1 0-1 0 0,1 1 0 0 0,-1-1 0 0 0,1 0 0 0 0,-1 1 0 0 0,1-1 1 0 0,0 0-1 0 0,0 0 0 0 0,0 1 0 0 0,0-1 0 0 0,0 0 0 0 0,0 0 1 0 0,0 0-1 0 0,0 0 0 0 0,0 0 0 0 0,0-1 0 0 0,0 1 0 0 0,1 0 1 0 0,-1 0-1 0 0,0-1 0 0 0,1 1 0 0 0,-1-1 0 0 0,0 1 1 0 0,1-1-1 0 0,-1 0 0 0 0,1 1 0 0 0,-1-1 0 0 0,0 0 0 0 0,1 0 1 0 0,-1 0-1 0 0,1 0 0 0 0,-1 0 0 0 0,2-1-4 0 0,3 2 25 0 0,-1-1 0 0 0,1 0-1 0 0,0-1 1 0 0,0 0 0 0 0,0 0 0 0 0,0 0 0 0 0,-1 0-1 0 0,1-1 1 0 0,0 0 0 0 0,-1 0 0 0 0,0-1 0 0 0,1 1-1 0 0,-1-1 1 0 0,0 0 0 0 0,0-1 0 0 0,-1 1 0 0 0,1-1-1 0 0,-1 0 1 0 0,1 0 0 0 0,-1 0 0 0 0,0-1 0 0 0,-1 1-1 0 0,1-1 1 0 0,-1 0 0 0 0,0 0 0 0 0,0-1 0 0 0,-1 1-1 0 0,0 0 1 0 0,1-1 0 0 0,-2 1 0 0 0,1-1 0 0 0,0-5-25 0 0,-2 11-3 0 0,-16 35-256 0 0,9 27 226 0 0,8-61 46 0 0,-1 1-1 0 0,1-1 1 0 0,0 0-1 0 0,-1 1 1 0 0,1-1-1 0 0,0 0 0 0 0,0 0 1 0 0,-1 0-1 0 0,1 0 1 0 0,0 0-1 0 0,0 0 1 0 0,0 0-1 0 0,0 0 1 0 0,1 0-1 0 0,-1 0 0 0 0,0 0 1 0 0,0-1-1 0 0,0 1 1 0 0,1 0-1 0 0,-1-1 1 0 0,0 1-1 0 0,1-1 1 0 0,-1 0-1 0 0,1 1 0 0 0,-1-1 1 0 0,0 0-1 0 0,1 0 1 0 0,-1 0-1 0 0,1 0 1 0 0,-1 0-1 0 0,1 0 1 0 0,-1 0-1 0 0,0 0 0 0 0,1-1 1 0 0,-1 1-1 0 0,0 0 1 0 0,1-1-1 0 0,-1 0 1 0 0,0 1-1 0 0,1-1 1 0 0,0 0-13 0 0,8-3 21 0 0,0-1 1 0 0,0 0 0 0 0,-1 0-1 0 0,0-1 1 0 0,0-1 0 0 0,0 1 0 0 0,-1-1-1 0 0,0-1 1 0 0,0 1 0 0 0,-1-1-1 0 0,0-1 1 0 0,0 1 0 0 0,-1-1 0 0 0,0 0-1 0 0,-1-1 1 0 0,0 1 0 0 0,0-1-1 0 0,-1 0 1 0 0,-1 0 0 0 0,1-1 0 0 0,-1 1-1 0 0,-1-1 1 0 0,0 0 0 0 0,-1 1-1 0 0,1-11-21 0 0,4-30 200 0 0,-6 51-228 0 0,-23 42 2 0 0,12-17 91 0 0,2 1 0 0 0,1 0 0 0 0,0 0 0 0 0,3 1 1 0 0,0 0-1 0 0,1 0 0 0 0,2 0 0 0 0,0 4-65 0 0,-2-18-563 0 0,3-13-2720 0 0,0-6-3958 0 0,1 4-4310 0 0</inkml:trace>
  <inkml:trace contextRef="#ctx0" brushRef="#br0" timeOffset="12277.836">4738 969 6609 0 0,'0'0'2050'0'0,"0"0"23"0"0,0 0 196 0 0,0 0 25 0 0,0 0-252 0 0,0 0-323 0 0,0 0-365 0 0,0 0-277 0 0,0 0-233 0 0,0 0-222 0 0,0 0-137 0 0,0 0-85 0 0,0 0-35 0 0,5-8 7 0 0,17-25-24 0 0,-22 33-331 0 0,0-1 1 0 0,0 0 0 0 0,0 1-1 0 0,0-1 1 0 0,0 0 0 0 0,0 1-1 0 0,0-1 1 0 0,0 0 0 0 0,0 1 0 0 0,-1-1-1 0 0,1 0 1 0 0,0 1 0 0 0,0-1-1 0 0,-1 1 1 0 0,1-1 0 0 0,0 0-1 0 0,-1 1 1 0 0,1-1 0 0 0,0 1-1 0 0,-1-1 1 0 0,1 1 0 0 0,-1-1-1 0 0,1 1 1 0 0,-1-1 0 0 0,1 1-1 0 0,-1 0 1 0 0,1-1 0 0 0,-1 1 0 0 0,0 0-1 0 0,1-1 1 0 0,-1 1 0 0 0,1 0-1 0 0,-1 0 1 0 0,0 0 0 0 0,1 0-1 0 0,-1-1 1 0 0,0 1 0 0 0,1 0-1 0 0,-1 0 1 0 0,0 0 0 0 0,1 0-1 0 0,-1 0 1 0 0,0 0 0 0 0,1 1-1 0 0,-1-1 1 0 0,1 0 0 0 0,-1 0 0 0 0,0 0-1 0 0,1 1 1 0 0,-1-1 0 0 0,0 0-1 0 0,1 0 1 0 0,-1 1 0 0 0,1-1-1 0 0,-1 1 1 0 0,1-1-18 0 0,-1 0 34 0 0,-1 0-34 0 0,0-1-1 0 0,0 1 1 0 0,0 0-1 0 0,0-1 1 0 0,0 1 0 0 0,0 0-1 0 0,0 0 1 0 0,0 0 0 0 0,0 0-1 0 0,0 1 1 0 0,0-1 0 0 0,0 0-1 0 0,0 1 1 0 0,0 0 0 0 0,0-1-1 0 0,1 1 1 0 0,-1 0 0 0 0,0 0-1 0 0,0 0 1 0 0,1 0 0 0 0,-1 0-1 0 0,0 0 1 0 0,1 1-1 0 0,-1-1 1 0 0,1 1 0 0 0,0-1-1 0 0,-1 1 1 0 0,1-1 0 0 0,0 1-1 0 0,0 0 1 0 0,0-1 0 0 0,0 1-1 0 0,0 0 1 0 0,0 0 0 0 0,1 0-1 0 0,-1 0 1 0 0,1 0 0 0 0,-1-1-1 0 0,1 1 1 0 0,0 0-1 0 0,0 0 1 0 0,0 0 0 0 0,0 0-1 0 0,0 0 1 0 0,0 0 0 0 0,0 0-1 0 0,0 0 1 0 0,1 0 0 0 0,-1 0-1 0 0,1 0 1 0 0,0 0 0 0 0,0 0-1 0 0,0 1 1 0 0,12 13 37 0 0,-11-15-30 0 0,0 0 0 0 0,-1 0-1 0 0,1 0 1 0 0,-1 0 0 0 0,1 0 0 0 0,-1 1 0 0 0,0-1 0 0 0,1 0-1 0 0,-1 1 1 0 0,0-1 0 0 0,0 1 0 0 0,0-1 0 0 0,0 1-1 0 0,0 0 1 0 0,0 0 0 0 0,-1-1 0 0 0,1 1 0 0 0,-1 0-1 0 0,1 0 1 0 0,-1 0 0 0 0,1-1 0 0 0,-1 1 0 0 0,0 0 0 0 0,0 0-1 0 0,0 0 1 0 0,0 0 0 0 0,0 0 0 0 0,0 0 0 0 0,-1-1-1 0 0,1 1 1 0 0,-1 0 0 0 0,1 0 0 0 0,-1 0 0 0 0,0-1 0 0 0,0 1-1 0 0,1 0 1 0 0,-1-1 0 0 0,0 1 0 0 0,-1 0 0 0 0,0 0-7 0 0,-5 4 76 0 0,-1-1 0 0 0,1-1 0 0 0,-1 1 0 0 0,-1-1 0 0 0,1-1 0 0 0,0 1 0 0 0,-1-1 0 0 0,0-1 0 0 0,0 0 0 0 0,0 0 0 0 0,0 0 0 0 0,0-1 0 0 0,0-1 0 0 0,0 0 0 0 0,0 0 0 0 0,-8-1-76 0 0,16 1-21 0 0,0 0 0 0 0,0-1 0 0 0,0 1 0 0 0,0 0 0 0 0,0 0 0 0 0,0-1 0 0 0,0 1 0 0 0,0 0 0 0 0,0-1 1 0 0,0 1-1 0 0,0-1 0 0 0,0 1 0 0 0,0-1 0 0 0,1 0 0 0 0,-1 1 0 0 0,0-1 0 0 0,0 0 0 0 0,1 0 0 0 0,-1 1 0 0 0,0-1 0 0 0,1 0 0 0 0,-1 0 0 0 0,1 0 1 0 0,-1 0-1 0 0,1 0 0 0 0,-1 0 0 0 0,1 0 0 0 0,0 0 0 0 0,-1 0 0 0 0,1 0 0 0 0,0 0 0 0 0,0 0 0 0 0,0 0 0 0 0,0 0 0 0 0,0 0 0 0 0,0 0 0 0 0,0 0 0 0 0,0 0 1 0 0,0 0-1 0 0,0 0 0 0 0,1 0 0 0 0,-1 0 0 0 0,0 0 0 0 0,1 0 0 0 0,-1 0 0 0 0,1 0 0 0 0,-1 0 0 0 0,1 0 0 0 0,-1 0 0 0 0,1 1 0 0 0,0-1 0 0 0,-1 0 1 0 0,1 0-1 0 0,0 1 21 0 0,19-27-3349 0 0,-1 10-3460 0 0,-9 10-123 0 0,-3 2-2302 0 0</inkml:trace>
  <inkml:trace contextRef="#ctx0" brushRef="#br0" timeOffset="12612.304">4863 898 9226 0 0,'0'0'3307'0'0,"0"0"-1298"0"0,0 0-289 0 0,0 0 118 0 0,0 0 38 0 0,0 0-106 0 0,0 0-219 0 0,0 0-336 0 0,0 0-354 0 0,0 0-298 0 0,0 0-257 0 0,0 0-165 0 0,0 0-53 0 0,1-3 19 0 0,-24 106 1752 0 0,-15 135-1424 0 0,35-230-1401 0 0,2-10-5066 0 0,4-14-9822 0 0,-1 12 9834 0 0</inkml:trace>
  <inkml:trace contextRef="#ctx0" brushRef="#br0" timeOffset="12840.25">4847 982 5865 0 0,'0'0'3486'0'0,"0"0"-1212"0"0,0 0-477 0 0,0 0-20 0 0,0 0-66 0 0,0 0-172 0 0,10-2-252 0 0,33-7-283 0 0,-41 8-943 0 0,-1 1 1 0 0,1-1-1 0 0,0 0 0 0 0,0 1 0 0 0,-1-1 0 0 0,1 1 0 0 0,0-1 0 0 0,0 1 0 0 0,0 0 0 0 0,0 0 0 0 0,-1 0 0 0 0,1 0 0 0 0,0 0 0 0 0,0 0 0 0 0,0 0 0 0 0,0 1 0 0 0,0-1 0 0 0,-1 1 0 0 0,1-1 0 0 0,0 1 0 0 0,0 0 1 0 0,-1 0-1 0 0,1 0 0 0 0,-1 0 0 0 0,1 0 0 0 0,-1 0 0 0 0,1 0 0 0 0,-1 0 0 0 0,1 1 0 0 0,-1-1 0 0 0,0 0 0 0 0,0 1 0 0 0,0-1 0 0 0,0 1 0 0 0,0-1 0 0 0,0 1 0 0 0,0 0 0 0 0,0 0 0 0 0,-1-1 0 0 0,1 1 1 0 0,0 0-1 0 0,-1 0 0 0 0,0-1 0 0 0,1 1 0 0 0,-1 0 0 0 0,0 0 0 0 0,0 0 0 0 0,0 0 0 0 0,0 0 0 0 0,-1 0 0 0 0,1-1 0 0 0,0 1 0 0 0,-1 0 0 0 0,1 0 0 0 0,-1 0 0 0 0,1-1 0 0 0,-1 1 0 0 0,0 0 0 0 0,0-1 0 0 0,0 1 1 0 0,0-1-1 0 0,0 1 0 0 0,-1 0-61 0 0,-2 3-80 0 0,-1-1 1 0 0,1-1-1 0 0,-1 1 1 0 0,0 0-1 0 0,0-1 1 0 0,0 0-1 0 0,0 0 1 0 0,0-1 0 0 0,-1 0-1 0 0,1 1 1 0 0,-1-2-1 0 0,1 1 1 0 0,-1-1-1 0 0,-4 1 80 0 0,20-17-12228 0 0,-4 10 6360 0 0,-2 2 490 0 0</inkml:trace>
  <inkml:trace contextRef="#ctx0" brushRef="#br0" timeOffset="13177.687">4998 999 8922 0 0,'0'0'1560'0'0,"0"0"-516"0"0,0 0 27 0 0,0 0 263 0 0,0 0 213 0 0,0 0 155 0 0,0 0-66 0 0,0 0-193 0 0,0 0-219 0 0,0 0-266 0 0,0 0-221 0 0,11 1-159 0 0,79-7 662 0 0,-76 3-1006 0 0,-8 2-177 0 0,1 0 1 0 0,-1 0-1 0 0,0-1 1 0 0,1 0-1 0 0,-1 0 1 0 0,0 0-1 0 0,0-1 1 0 0,-1 0-1 0 0,1 0 1 0 0,0 0-1 0 0,-1-1 1 0 0,0 0-1 0 0,0 0 1 0 0,2-2-58 0 0,-6 5 17 0 0,-1 0 1 0 0,1 1 0 0 0,-1-1-1 0 0,1 0 1 0 0,-1 0-1 0 0,0 0 1 0 0,1 1-1 0 0,-1-1 1 0 0,0 0-1 0 0,0 0 1 0 0,0 0 0 0 0,0 0-1 0 0,1 0 1 0 0,-1 1-1 0 0,0-1 1 0 0,0 0-1 0 0,-1 0 1 0 0,1 0-1 0 0,0 0 1 0 0,0 0-1 0 0,0 1 1 0 0,0-1 0 0 0,-1 0-1 0 0,1 0 1 0 0,0 0-1 0 0,-1 1 1 0 0,1-1-1 0 0,-1 0 1 0 0,1 0-1 0 0,-1 1 1 0 0,1-1 0 0 0,-1 0-1 0 0,0 1 1 0 0,1-1-1 0 0,-1 1 1 0 0,0-1-1 0 0,1 1 1 0 0,-1-1-1 0 0,0 1 1 0 0,0-1 0 0 0,1 1-1 0 0,-1 0 1 0 0,0-1-1 0 0,0 1 1 0 0,0 0-1 0 0,1 0 1 0 0,-1-1-1 0 0,0 1 1 0 0,0 0 0 0 0,0 0-1 0 0,-1 0-17 0 0,-46-5-20 0 0,43 5 28 0 0,0 1 1 0 0,0 0 0 0 0,0 0 0 0 0,0 0-1 0 0,0 0 1 0 0,0 1 0 0 0,0 0-1 0 0,0 0 1 0 0,1 0 0 0 0,-1 1-1 0 0,1-1 1 0 0,0 1 0 0 0,-1 0-1 0 0,1 1 1 0 0,0-1 0 0 0,1 1-1 0 0,-1-1 1 0 0,1 1 0 0 0,-1 0 0 0 0,1 0-1 0 0,0 1 1 0 0,1-1 0 0 0,-1 1-1 0 0,1-1 1 0 0,0 1 0 0 0,0 0-1 0 0,0 0 1 0 0,1 0 0 0 0,0 0-1 0 0,0 0 1 0 0,0 1-9 0 0,3-3-144 0 0,1 0 0 0 0,-1 0-1 0 0,1 0 1 0 0,0 0 0 0 0,0 0 0 0 0,0-1 0 0 0,1 1-1 0 0,-1-1 1 0 0,1 0 0 0 0,-1 0 0 0 0,1-1-1 0 0,0 1 1 0 0,-1-1 0 0 0,1 1 0 0 0,0-1-1 0 0,0 0 1 0 0,0-1 0 0 0,0 1 0 0 0,0-1-1 0 0,0 1 1 0 0,0-1 0 0 0,0 0 0 0 0,1-1 0 0 0,-1 1-1 0 0,0-1 1 0 0,0 0 0 0 0,0 0 144 0 0,-1 1-321 0 0,60-10-9742 0 0,-22-1-2035 0 0,-32 8 11295 0 0</inkml:trace>
  <inkml:trace contextRef="#ctx0" brushRef="#br0" timeOffset="13540.675">5342 934 0 0 0,'0'0'1684'0'0,"0"0"1229"0"0,0 0 269 0 0,0 0-119 0 0,0 0-170 0 0,0 0-307 0 0,0 0-434 0 0,0 0-505 0 0,0 0-542 0 0,0 0-365 0 0,0 0-168 0 0,0 0-61 0 0,0 0 27 0 0,-3 0-10 0 0,0 1-467 0 0,1 0-1 0 0,-1 1 1 0 0,0 0-1 0 0,1-1 0 0 0,-1 1 1 0 0,0 0-1 0 0,1 0 1 0 0,0 0-1 0 0,0 1 0 0 0,0-1 1 0 0,0 0-1 0 0,0 1 0 0 0,0 0 1 0 0,0-1-1 0 0,1 1 1 0 0,-1 0-1 0 0,1 0 0 0 0,0 0 1 0 0,0 0-1 0 0,0 0 0 0 0,0 0 1 0 0,1 0-1 0 0,-1 0 1 0 0,1 0-1 0 0,-1 0 0 0 0,1 0 1 0 0,0 1-1 0 0,1-1 0 0 0,-1 0 1 0 0,0 0-1 0 0,1 0 1 0 0,0 0-1 0 0,0 0-60 0 0,3-1 23 0 0,0 0 0 0 0,0 0 0 0 0,0-1 0 0 0,1 1 0 0 0,-1-1 0 0 0,1 0 0 0 0,-1-1 0 0 0,1 1 0 0 0,-1-1 0 0 0,1 0 0 0 0,-1 0 0 0 0,1 0 0 0 0,-1 0 0 0 0,1-1 0 0 0,-1 0 0 0 0,1 0 0 0 0,-1 0 0 0 0,0-1 1 0 0,1 1-1 0 0,-1-1 0 0 0,0 0 0 0 0,0 0 0 0 0,0-1-23 0 0,-3 3-1 0 0,6-2 6 0 0,-1 0 0 0 0,0-1 0 0 0,0 1 0 0 0,0-1-1 0 0,0-1 1 0 0,0 1 0 0 0,-1-1 0 0 0,0 0 0 0 0,1 0 0 0 0,-1 0-1 0 0,-1-1 1 0 0,1 0 0 0 0,-1 0 0 0 0,0 0 0 0 0,0 0 0 0 0,0-1-1 0 0,-1 0 1 0 0,1 1 0 0 0,-1-1 0 0 0,-1-1 0 0 0,1 0-5 0 0,-28 47 377 0 0,25 2-895 0 0,4-35-3063 0 0,4-2-3454 0 0,-7-5-1416 0 0</inkml:trace>
  <inkml:trace contextRef="#ctx0" brushRef="#br0" timeOffset="13796.916">5470 849 17628 0 0,'0'0'1696'0'0,"0"0"-464"0"0,0 0-175 0 0,0 0-105 0 0,0 0-264 0 0,0 0-232 0 0,0 0-184 0 0,0 0-312 0 0,0 0-232 0 0,0 0-208 0 0,0 0-304 0 0,0 0-512 0 0,0 0-1593 0 0,0 0-4057 0 0,-6-21-4328 0 0</inkml:trace>
  <inkml:trace contextRef="#ctx0" brushRef="#br0" timeOffset="14075.804">5738 725 8018 0 0,'0'0'2151'0'0,"0"0"-475"0"0,0 0-218 0 0,0 0-125 0 0,0 0-143 0 0,0 0-186 0 0,0 0-165 0 0,0 0-83 0 0,0 0 36 0 0,0 0 149 0 0,0 0 138 0 0,0 0 55 0 0,0 0-20 0 0,-1 7-122 0 0,-51 151 2481 0 0,42-137-3396 0 0,1 1 0 0 0,0 0-1 0 0,2 1 1 0 0,0 0 0 0 0,2 0 0 0 0,1 1 0 0 0,0-1 0 0 0,0 23-77 0 0,16-14-2235 0 0,-7-29-3275 0 0,1-4-4800 0 0,-4-1-200 0 0</inkml:trace>
  <inkml:trace contextRef="#ctx0" brushRef="#br0" timeOffset="14425.286">5536 928 12179 0 0,'0'0'1275'0'0,"0"0"-325"0"0,0 0-125 0 0,0 0 27 0 0,0 0 53 0 0,0 0 98 0 0,0 0 16 0 0,0 0-64 0 0,0 0-103 0 0,0 0-124 0 0,0 0-120 0 0,10 8-82 0 0,33 22-50 0 0,18-23 510 0 0,-48-10-822 0 0,-9 3-112 0 0,14-2 62 0 0,-1 0 1 0 0,0 0-1 0 0,0-2 1 0 0,0 0-1 0 0,0-1 1 0 0,-1-1-1 0 0,1-1 1 0 0,2-2-115 0 0,-20 10 26 0 0,1-1 1 0 0,-1 0 0 0 0,0 0 0 0 0,1 1-1 0 0,-1-1 1 0 0,0 0 0 0 0,0 0 0 0 0,0 0-1 0 0,1 0 1 0 0,-1 0 0 0 0,0 0 0 0 0,0 0-1 0 0,1 0 1 0 0,-1 0 0 0 0,0-1 0 0 0,0 1-1 0 0,1 0 1 0 0,-1 0 0 0 0,0-1 0 0 0,1 1-1 0 0,-1 0 1 0 0,0-1 0 0 0,1 1 0 0 0,-1-1-1 0 0,0 1 1 0 0,1-1 0 0 0,-1 1-1 0 0,1-1 1 0 0,-1 1 0 0 0,1-1 0 0 0,-1 0-1 0 0,1 1 1 0 0,0-1 0 0 0,-1 0 0 0 0,1 1-1 0 0,0-1 1 0 0,-1 0 0 0 0,1 0 0 0 0,0 1-1 0 0,0-1 1 0 0,0 0 0 0 0,-1 0 0 0 0,1 1-1 0 0,0-1 1 0 0,0 0 0 0 0,0 0 0 0 0,0 1-1 0 0,1-1 1 0 0,-1 0 0 0 0,0 0 0 0 0,0 1-1 0 0,0-1 1 0 0,0 0 0 0 0,1 0 0 0 0,-1 1-1 0 0,0-1 1 0 0,1 0 0 0 0,-1 0-27 0 0,-41 52 272 0 0,40-50-284 0 0,1 1 0 0 0,0-1 0 0 0,-1 0 0 0 0,1 1 0 0 0,0-1 0 0 0,0 0 0 0 0,0 1 0 0 0,0-1-1 0 0,0 0 1 0 0,0 1 0 0 0,0-1 0 0 0,0 0 0 0 0,1 1 0 0 0,-1-1 0 0 0,1 0 0 0 0,-1 0 0 0 0,0 1 0 0 0,1-1 0 0 0,0 0 0 0 0,-1 0 0 0 0,1 0 0 0 0,0 1 0 0 0,0-1 0 0 0,0 0 0 0 0,0 0 0 0 0,-1 0 0 0 0,1-1 0 0 0,1 1 0 0 0,-1 0 0 0 0,0 0 0 0 0,0 0 0 0 0,0-1 0 0 0,0 1 0 0 0,0 0 0 0 0,1-1 0 0 0,-1 1 0 0 0,0-1 0 0 0,1 0 0 0 0,-1 1 0 0 0,0-1 0 0 0,1 0-1 0 0,-1 0 1 0 0,0 0 0 0 0,1 0 0 0 0,-1 0 0 0 0,1 0 12 0 0,29 0-4458 0 0,-21-2-163 0 0,0-1-3469 0 0,-5 1-1281 0 0</inkml:trace>
  <inkml:trace contextRef="#ctx0" brushRef="#br0" timeOffset="14676.394">5866 849 2657 0 0,'0'0'1440'0'0,"0"0"-784"0"0,0 0-656 0 0,0 0-248 0 0,0 0-64 0 0,0 0-96 0 0,0 0-72 0 0,0 0-1401 0 0,0 0 457 0 0</inkml:trace>
  <inkml:trace contextRef="#ctx0" brushRef="#br0" timeOffset="14877.02">5941 968 14339 0 0,'0'0'1654'0'0,"0"0"-249"0"0,0 0-131 0 0,0 0-124 0 0,0 0-149 0 0,0 0-70 0 0,0 0-104 0 0,0 0-131 0 0,11-5-112 0 0,94-40 818 0 0,-82 27-394 0 0,-42 6 84 0 0,15 11-1083 0 0,1 1-1 0 0,0 0 0 0 0,-1 0 1 0 0,1 1-1 0 0,0-1 0 0 0,-1 0 1 0 0,1 1-1 0 0,0 0 0 0 0,0 0 1 0 0,0 0-1 0 0,-1 0 0 0 0,1 1 1 0 0,0-1-1 0 0,1 1 0 0 0,-1-1 1 0 0,0 1-1 0 0,0 0 1 0 0,1 0-1 0 0,-1 1 0 0 0,1-1 1 0 0,-1 0-1 0 0,1 1 0 0 0,0 0 1 0 0,0-1-1 0 0,0 1 0 0 0,1 0 1 0 0,-1 0-1 0 0,1 0 0 0 0,-1 0 1 0 0,1 0-1 0 0,0 0 0 0 0,0 0 1 0 0,0 1-1 0 0,1-1 1 0 0,-1 0-1 0 0,1 1 0 0 0,0-1 1 0 0,0 3-9 0 0,43 19-918 0 0,14-23-3456 0 0,-42-2 2023 0 0,20-1-3353 0 0,-1-2-4582 0 0,-24 2 6238 0 0</inkml:trace>
  <inkml:trace contextRef="#ctx0" brushRef="#br0" timeOffset="15299.077">6320 922 3441 0 0,'0'0'3714'0'0,"0"0"-427"0"0,0 0-470 0 0,0 0-394 0 0,0 0-351 0 0,0 0-342 0 0,0 0-343 0 0,0 0-327 0 0,0 0-183 0 0,0 0-133 0 0,0 0-111 0 0,0 0-54 0 0,-11 1-84 0 0,-36 4-70 0 0,43-4-343 0 0,-1 0 1 0 0,1 0-1 0 0,-1 0 0 0 0,1 1 0 0 0,-1 0 0 0 0,1 0 0 0 0,0 0 1 0 0,0 1-1 0 0,0-1 0 0 0,0 1 0 0 0,0 0 0 0 0,1 0 1 0 0,-1 0-1 0 0,1 1 0 0 0,0-1 0 0 0,-1 2-82 0 0,3-4 3 0 0,1-1 0 0 0,-1 1-1 0 0,0 0 1 0 0,1-1 0 0 0,-1 1 0 0 0,1 0-1 0 0,0-1 1 0 0,-1 1 0 0 0,1 0 0 0 0,0 0 0 0 0,-1-1-1 0 0,1 1 1 0 0,0 0 0 0 0,0 0 0 0 0,-1 0-1 0 0,1 0 1 0 0,0-1 0 0 0,0 1 0 0 0,0 0-1 0 0,0 0 1 0 0,0 0 0 0 0,0 0 0 0 0,1-1 0 0 0,-1 1-1 0 0,0 0 1 0 0,0 0 0 0 0,1 0 0 0 0,-1-1-1 0 0,0 1 1 0 0,1 0 0 0 0,-1 0 0 0 0,1-1-1 0 0,-1 1 1 0 0,1 0 0 0 0,-1-1 0 0 0,1 1 0 0 0,-1 0-1 0 0,1-1 1 0 0,-1 1 0 0 0,1-1 0 0 0,0 1-1 0 0,0-1 1 0 0,-1 1 0 0 0,1-1 0 0 0,0 0-1 0 0,0 1 1 0 0,-1-1 0 0 0,1 0 0 0 0,0 0 0 0 0,0 1-1 0 0,0-1 1 0 0,-1 0 0 0 0,1 0 0 0 0,0 0-1 0 0,0 0 1 0 0,0 0-3 0 0,50 1 253 0 0,-45-2-239 0 0,-1-1 0 0 0,0 1 0 0 0,0-1 0 0 0,0 0 0 0 0,0-1 0 0 0,0 1 0 0 0,-1-1 1 0 0,1 0-1 0 0,-1 0 0 0 0,1 0 0 0 0,-1-1 0 0 0,0 1 0 0 0,-1-1 0 0 0,1 0 0 0 0,-1 0 0 0 0,1-1 0 0 0,-1 1 0 0 0,0-1 0 0 0,-1 1 0 0 0,1-1 0 0 0,-1 0 0 0 0,1-4-14 0 0,22-121 89 0 0,-16 62-7 0 0,-60 251 86 0 0,49-145-168 0 0,0 5-745 0 0,-1-30-3381 0 0,-1 0-3324 0 0,3-11-4507 0 0</inkml:trace>
  <inkml:trace contextRef="#ctx0" brushRef="#br0" timeOffset="8397.973">2500 1069 9442 0 0,'0'0'1607'0'0,"0"0"-79"0"0,0 0 78 0 0,0 0 72 0 0,0 0 1 0 0,0 0-108 0 0,0 0-236 0 0,0 0-238 0 0,0 0-210 0 0,0 0-151 0 0,0 0-130 0 0,-3-5-98 0 0,-12-12-56 0 0,14 16-405 0 0,0 1-1 0 0,-1-1 1 0 0,1 1 0 0 0,0 0 0 0 0,-1 0-1 0 0,1 0 1 0 0,0-1 0 0 0,-1 1-1 0 0,1 1 1 0 0,0-1 0 0 0,-1 0 0 0 0,1 0-1 0 0,0 0 1 0 0,-1 1 0 0 0,1-1-1 0 0,0 1 1 0 0,-1-1 0 0 0,1 1 0 0 0,0-1-1 0 0,0 1 1 0 0,0 0 0 0 0,0-1-1 0 0,-1 1 1 0 0,1 0 0 0 0,0 0 0 0 0,0 0-1 0 0,1 0 1 0 0,-1 0 0 0 0,0 0-1 0 0,0 0 1 0 0,0 0 0 0 0,1 1-1 0 0,-1-1 1 0 0,0 0 0 0 0,1 0 0 0 0,-1 1-1 0 0,1-1-46 0 0,-2 2 115 0 0,-1 2-57 0 0,-1 1 1 0 0,1 0-1 0 0,0 0 1 0 0,0 0-1 0 0,0 0 0 0 0,1 0 1 0 0,0 1-1 0 0,0-1 1 0 0,1 1-1 0 0,0 0 0 0 0,0-1 1 0 0,0 1-1 0 0,1 0 1 0 0,0 0-59 0 0,0-4 22 0 0,0-1 0 0 0,1 1 1 0 0,-1-1-1 0 0,1 1 0 0 0,-1-1 1 0 0,1 1-1 0 0,0-1 0 0 0,-1 0 1 0 0,1 1-1 0 0,1-1 0 0 0,-1 0 1 0 0,0 0-1 0 0,0 0 1 0 0,1 0-1 0 0,-1 0 0 0 0,1 0 1 0 0,0 0-1 0 0,0 0 0 0 0,-1-1 1 0 0,1 1-1 0 0,0-1 0 0 0,1 1 1 0 0,-1-1-1 0 0,0 0 0 0 0,0 0 1 0 0,0 0-1 0 0,1 0 1 0 0,-1 0-1 0 0,0 0 0 0 0,1-1 1 0 0,-1 1-1 0 0,1-1 0 0 0,-1 0 1 0 0,1 1-1 0 0,-1-1 0 0 0,1 0 1 0 0,-1-1-1 0 0,2 1-22 0 0,6-2 28 0 0,0 0 1 0 0,0-1-1 0 0,0 0 1 0 0,0 0-1 0 0,-1-1 1 0 0,0-1-1 0 0,1 1 0 0 0,-2-1 1 0 0,1-1-1 0 0,0 0 1 0 0,-1 0-1 0 0,0-1 1 0 0,-1 0-1 0 0,1 0 0 0 0,-2-1 1 0 0,2 0-29 0 0,-6 6 9 0 0,-1 0-1 0 0,1-1 1 0 0,-1 1 0 0 0,1 0-1 0 0,-1 0 1 0 0,0-1 0 0 0,0 1 0 0 0,0 0-1 0 0,0-1 1 0 0,0 1 0 0 0,0-1-1 0 0,-1 0 1 0 0,1 1 0 0 0,-1-1 0 0 0,0 0-1 0 0,0 1 1 0 0,0-1 0 0 0,0 1-1 0 0,0-1 1 0 0,0 0 0 0 0,-1 1 0 0 0,1-1-1 0 0,-1 1 1 0 0,0-1 0 0 0,0 1 0 0 0,-1-3-9 0 0,-1 5-6 0 0,1 0 0 0 0,-1 0 0 0 0,0 1 0 0 0,0-1 1 0 0,1 1-1 0 0,-1-1 0 0 0,0 1 0 0 0,1 0 1 0 0,-1 0-1 0 0,1 0 0 0 0,-1 1 0 0 0,1-1 1 0 0,0 0-1 0 0,-1 1 0 0 0,1 0 0 0 0,0-1 1 0 0,0 1-1 0 0,0 0 0 0 0,0 0 0 0 0,0 0 1 0 0,1 1-1 0 0,-1-1 0 0 0,1 0 0 0 0,-1 0 0 0 0,0 3 6 0 0,0-4-2 0 0,0 1 0 0 0,0 0 0 0 0,0-1 0 0 0,0 1-1 0 0,1 0 1 0 0,-1 0 0 0 0,0 1 0 0 0,1-1-1 0 0,0 0 1 0 0,-1 0 0 0 0,1 1 0 0 0,0-1-1 0 0,0 1 1 0 0,1-1 0 0 0,-1 1 0 0 0,0-1 0 0 0,1 1-1 0 0,-1 0 1 0 0,1-1 0 0 0,0 1 0 0 0,0-1-1 0 0,0 1 1 0 0,0 0 0 0 0,1-1 0 0 0,-1 1-1 0 0,1-1 1 0 0,-1 1 0 0 0,1 0 0 0 0,0-1 0 0 0,0 0-1 0 0,0 1 1 0 0,0-1 0 0 0,0 1 0 0 0,1-1-1 0 0,-1 0 1 0 0,1 0 0 0 0,0 0 0 0 0,-1 0-1 0 0,1 0 1 0 0,0 0 0 0 0,0-1 0 0 0,0 1 0 0 0,0 0-1 0 0,1-1 1 0 0,-1 0 0 0 0,0 1 0 0 0,1-1-1 0 0,-1 0 1 0 0,0 0 0 0 0,1 0 0 0 0,-1-1 0 0 0,1 1-1 0 0,0-1 1 0 0,-1 1 0 0 0,2-1 2 0 0,63-17 124 0 0,-65 16-120 0 0,-1 0 0 0 0,0 0 0 0 0,0 0 0 0 0,1 0 1 0 0,-1 0-1 0 0,0 0 0 0 0,0 0 0 0 0,0 0 0 0 0,0-1 1 0 0,0 1-1 0 0,-1 0 0 0 0,1-1 0 0 0,0 1 0 0 0,-1 0 1 0 0,1-1-1 0 0,-1 1 0 0 0,1-1 0 0 0,-1 1 0 0 0,1-1 1 0 0,-1 1-1 0 0,0-1 0 0 0,0 1 0 0 0,0-1 0 0 0,0 0 1 0 0,0 1-1 0 0,0-1 0 0 0,-1 1 0 0 0,1-1 0 0 0,0 1 0 0 0,-1-1 1 0 0,1 1-1 0 0,-1-1 0 0 0,1 1 0 0 0,-1 0 0 0 0,0-1 1 0 0,0 1-1 0 0,1 0 0 0 0,-1-1 0 0 0,0 1 0 0 0,0 0 1 0 0,0 0-1 0 0,-2-1-4 0 0,-41-46-3250 0 0,67 42-16125 0 0,-18 6 13043 0 0</inkml:trace>
  <inkml:trace contextRef="#ctx0" brushRef="#br0" timeOffset="8958.292">2800 1045 9882 0 0,'0'0'2741'0'0,"0"0"-630"0"0,0 0-445 0 0,0 0-210 0 0,0 0-133 0 0,0 0-26 0 0,0 0-110 0 0,0 0-134 0 0,0 0-160 0 0,0 0-185 0 0,0 0-118 0 0,0 0-105 0 0,0 0-77 0 0,-3 12-46 0 0,-37 86 639 0 0,26-61-589 0 0,38-62 4 0 0,-8 5-395 0 0,-10 11-44 0 0,1 0 0 0 0,0 0 0 0 0,0 1 0 0 0,0 0 0 0 0,1 1 0 0 0,1 0-1 0 0,-1 0 1 0 0,1 1 0 0 0,0 0 0 0 0,1 0 0 0 0,0 0 23 0 0,-9 6-3 0 0,-1 0 0 0 0,1 0 0 0 0,0 0 1 0 0,-1 0-1 0 0,1 0 0 0 0,0 0 0 0 0,0 0 0 0 0,-1 1 0 0 0,1-1 1 0 0,0 0-1 0 0,-1 0 0 0 0,1 1 0 0 0,0-1 0 0 0,-1 0 0 0 0,1 1 1 0 0,0-1-1 0 0,-1 0 0 0 0,1 1 0 0 0,-1-1 0 0 0,1 1 0 0 0,0-1 1 0 0,-1 1-1 0 0,1-1 0 0 0,-1 1 0 0 0,0-1 0 0 0,1 1 0 0 0,-1 0 1 0 0,1-1-1 0 0,-1 1 0 0 0,0 0 0 0 0,0-1 0 0 0,1 1 0 0 0,-1 0 1 0 0,0 0-1 0 0,0-1 0 0 0,0 1 0 0 0,0 0 0 0 0,0-1 0 0 0,0 1 1 0 0,0 0-1 0 0,0 0 0 0 0,0-1 0 0 0,0 1 0 0 0,0 0 0 0 0,0 0 1 0 0,-1-1-1 0 0,1 1 0 0 0,0 0 0 0 0,0-1 0 0 0,-1 1 0 0 0,1 0 1 0 0,0-1-1 0 0,-1 1 3 0 0,-10 43 129 0 0,-26 34 68 0 0,61-101-33 0 0,7-18-159 0 0,35-28-246 0 0,-64 115-186 0 0,1-26 1547 0 0,6-7-3425 0 0,-6-12 1400 0 0,-1 0 0 0 0,1 0 0 0 0,-1 0 0 0 0,1 0-1 0 0,-1-1 1 0 0,1 1 0 0 0,-1-1 0 0 0,1 1 0 0 0,0-1-1 0 0,-1 0 1 0 0,1 0 0 0 0,0 0 0 0 0,-1 0 0 0 0,1-1 0 0 0,0 1-1 0 0,-1-1 1 0 0,1 0 0 0 0,-1 1 0 0 0,1-1 0 0 0,-1 0-1 0 0,1-1 1 0 0,-1 1 0 0 0,0 0 0 0 0,0-1 0 0 0,1 1 0 0 0,-1-1-1 0 0,0 0 1 0 0,0 1 0 0 0,0-2 905 0 0,0 1 0 0 0</inkml:trace>
  <inkml:trace contextRef="#ctx0" brushRef="#br0" timeOffset="9275.687">3093 1052 0 0 0,'0'0'2577'0'0,"0"0"653"0"0,6-11-86 0 0,-2 0-1754 0 0,16-32 370 0 0,-11 28 2259 0 0,2 2 3533 0 0,-11 12-6445 0 0,-7 18 1106 0 0,-8 12-1880 0 0,1 0-1 0 0,1 0 0 0 0,2 1 0 0 0,0 1 0 0 0,3 0 0 0 0,0 0 0 0 0,2 1 0 0 0,2-1 0 0 0,1 1 0 0 0,0 22-332 0 0,-4-12-571 0 0,7-42 187 0 0,11-21-3192 0 0,12-35-4360 0 0,-9-4-8279 0 0,-13 50 14584 0 0</inkml:trace>
  <inkml:trace contextRef="#ctx0" brushRef="#br0" timeOffset="9529.429">3104 1055 0 0 0,'0'0'2547'0'0,"0"0"790"0"0,0 0-200 0 0,0 0-466 0 0,0 0-429 0 0,0 0-407 0 0,10-1-356 0 0,34-2-308 0 0,-42 3-1053 0 0,1 0 0 0 0,-1 0 1 0 0,0 0-1 0 0,1 0 1 0 0,-1 0-1 0 0,0 1 0 0 0,1-1 1 0 0,-1 1-1 0 0,0 0 0 0 0,0-1 1 0 0,1 1-1 0 0,-1 0 1 0 0,0 0-1 0 0,0 1 0 0 0,0-1 1 0 0,0 0-1 0 0,0 1 1 0 0,-1-1-1 0 0,1 1 0 0 0,0-1 1 0 0,-1 1-1 0 0,1 0 1 0 0,-1 0-1 0 0,1 0 0 0 0,-1 0 1 0 0,0 0-1 0 0,0 0 0 0 0,0 0 1 0 0,0 0-1 0 0,0 0 1 0 0,0 1-1 0 0,-1-1 0 0 0,1 0 1 0 0,-1 0-1 0 0,1 1 1 0 0,-1-1-1 0 0,0 1 0 0 0,0-1 1 0 0,0 0-1 0 0,0 1 0 0 0,-1-1 1 0 0,1 0-1 0 0,-1 1 1 0 0,1-1-1 0 0,-1 0 0 0 0,0 0 1 0 0,0 0-1 0 0,-1 3-118 0 0,-2-1 71 0 0,-1 0 0 0 0,-1 0-1 0 0,1 0 1 0 0,0-1 0 0 0,-1 1 0 0 0,0-1 0 0 0,0-1-1 0 0,0 1 1 0 0,0-1 0 0 0,0 0 0 0 0,0 0-1 0 0,-1-1 1 0 0,1 0 0 0 0,0 0 0 0 0,-1-1-1 0 0,0 1-70 0 0,7-16-2716 0 0,13 0-3292 0 0,-6 8-883 0 0,-1 3-2727 0 0</inkml:trace>
  <inkml:trace contextRef="#ctx0" brushRef="#br0" timeOffset="9803.894">3320 871 12619 0 0,'0'0'1592'0'0,"0"0"-80"0"0,0 0-75 0 0,0 0-6 0 0,0 0-30 0 0,0 0-91 0 0,0 0-235 0 0,0 0-350 0 0,0 0-227 0 0,0 0-57 0 0,0 0 37 0 0,0 0 104 0 0,0 0 17 0 0,1 7-47 0 0,-3 85 1021 0 0,-39 70-547 0 0,43-122-1094 0 0,8-32-4458 0 0,9-16-9385 0 0,-15 5 3565 0 0</inkml:trace>
  <inkml:trace contextRef="#ctx0" brushRef="#br0" timeOffset="10157.899">3359 1063 9682 0 0,'0'0'1103'0'0,"0"0"-280"0"0,0 0 37 0 0,0 0 283 0 0,0 0 251 0 0,0 0 159 0 0,0 0-68 0 0,0 0-255 0 0,0 0-260 0 0,0 0-243 0 0,0 0-207 0 0,0 0-151 0 0,12 3-71 0 0,35 8-44 0 0,16-27 809 0 0,-51 10-753 0 0,-11 6-274 0 0,0 0 0 0 0,1-1 0 0 0,-1 1 1 0 0,0 0-1 0 0,1-1 0 0 0,-1 1 0 0 0,0-1 0 0 0,1 1 1 0 0,-1-1-1 0 0,0 0 0 0 0,0 1 0 0 0,0-1 1 0 0,1 0-1 0 0,-1 0 0 0 0,0 0 0 0 0,0 0 0 0 0,0 0 1 0 0,0 0-1 0 0,-1 0 0 0 0,1 0 0 0 0,0 0 0 0 0,0-1 1 0 0,-1 1-1 0 0,1 0 0 0 0,-1 0 0 0 0,1-1 0 0 0,-1 1 1 0 0,1 0-1 0 0,-1-1 0 0 0,0 1 0 0 0,1-1 1 0 0,-1 1-1 0 0,0 0 0 0 0,0-1 0 0 0,0 1 0 0 0,0-1 1 0 0,-1 1-1 0 0,1 0 0 0 0,0-1 0 0 0,0 1 0 0 0,-1 0 1 0 0,1-1-1 0 0,-1 1 0 0 0,1 0 0 0 0,-1-1 0 0 0,0 1 1 0 0,0 0-1 0 0,1 0 0 0 0,-1 0 0 0 0,0 0 1 0 0,0 0-1 0 0,0 0 0 0 0,0 0 0 0 0,0 0 0 0 0,0 0 1 0 0,0 0-1 0 0,-1 0 0 0 0,1 1 0 0 0,0-1-36 0 0,-3 0 19 0 0,-1 1 1 0 0,1-1-1 0 0,0 1 0 0 0,0 0 1 0 0,0 0-1 0 0,0 1 0 0 0,-1-1 0 0 0,1 1 1 0 0,0 0-1 0 0,0 0 0 0 0,0 0 0 0 0,0 1 1 0 0,1-1-1 0 0,-1 1 0 0 0,0 0 1 0 0,0 0-1 0 0,1 0 0 0 0,0 1 0 0 0,-1-1 1 0 0,1 1-1 0 0,0 0 0 0 0,0 0 0 0 0,0 0 1 0 0,1 0-1 0 0,-1 0 0 0 0,1 1 1 0 0,-1-1-1 0 0,1 1 0 0 0,0 0 0 0 0,1-1 1 0 0,-1 1-1 0 0,1 0 0 0 0,-1 0 0 0 0,1 0 1 0 0,0 0-1 0 0,1 0 0 0 0,-1 0 1 0 0,1 1-1 0 0,0-1 0 0 0,0 2-19 0 0,1-4-21 0 0,0 0-1 0 0,0 0 1 0 0,1 0 0 0 0,-1 0 0 0 0,1-1-1 0 0,0 1 1 0 0,-1-1 0 0 0,1 1-1 0 0,0-1 1 0 0,0 1 0 0 0,0-1-1 0 0,0 0 1 0 0,0 0 0 0 0,0 0-1 0 0,0 0 1 0 0,0 0 0 0 0,0 0 0 0 0,1-1-1 0 0,-1 1 1 0 0,0-1 0 0 0,0 1-1 0 0,1-1 1 0 0,-1 0 0 0 0,0 0-1 0 0,1 0 1 0 0,-1 0 0 0 0,1-1 21 0 0,39-3-5389 0 0,-24 0 500 0 0,-7 1-2793 0 0,-4 1-474 0 0</inkml:trace>
  <inkml:trace contextRef="#ctx0" brushRef="#br0" timeOffset="10659.803">3717 824 18644 0 0,'0'0'1236'0'0,"0"0"-178"0"0,0 0-193 0 0,0 0-123 0 0,0 0-109 0 0,0 0-73 0 0,0 0-55 0 0,0 0-25 0 0,0 0-16 0 0,0 0-20 0 0,0 0-48 0 0,-4 10-92 0 0,-65 191 967 0 0,67-198-1256 0 0,0-1 0 0 0,1 1 1 0 0,0 0-1 0 0,-1-1 0 0 0,1 1 0 0 0,0 0 0 0 0,0 0 1 0 0,1 0-1 0 0,-1 0 0 0 0,1 0 0 0 0,-1 0 0 0 0,1 0 1 0 0,0 0-1 0 0,0 0 0 0 0,0 0 0 0 0,1 0 0 0 0,-1 0 1 0 0,1 0-1 0 0,-1 0 0 0 0,1-1 0 0 0,0 1 0 0 0,0 0 1 0 0,0 0-1 0 0,1 0 0 0 0,-1-1 0 0 0,1 1 0 0 0,-1-1 1 0 0,1 1-1 0 0,0-1 0 0 0,0 0 0 0 0,0 1 0 0 0,0-1 1 0 0,0 0-1 0 0,1 0 0 0 0,-1-1 0 0 0,1 1 0 0 0,-1 0 1 0 0,1-1-1 0 0,-1 0 0 0 0,2 1-15 0 0,2-2-6 0 0,0 0 1 0 0,-1 0-1 0 0,1-1 1 0 0,0 0-1 0 0,0 0 0 0 0,-1-1 1 0 0,1 1-1 0 0,-1-1 1 0 0,1 0-1 0 0,-1-1 0 0 0,0 1 1 0 0,1-1-1 0 0,-2 0 1 0 0,1 0-1 0 0,0-1 1 0 0,0 1-1 0 0,-1-1 0 0 0,0 0 1 0 0,0 0-1 0 0,0-1 1 0 0,0 1-1 0 0,-1-1 0 0 0,0 0 1 0 0,0 0-1 0 0,0 0 1 0 0,0 0-1 0 0,-1-1 0 0 0,0 1 1 0 0,0 0-1 0 0,0-1 1 0 0,-1 0-1 0 0,0 1 0 0 0,0-1 1 0 0,0 0-1 0 0,-1 0 1 0 0,0-3 5 0 0,0 8-8 0 0,0 1 1 0 0,0-1 0 0 0,0 1-1 0 0,0-1 1 0 0,0 1 0 0 0,0-1 0 0 0,-1 0-1 0 0,1 1 1 0 0,0-1 0 0 0,0 1-1 0 0,-1-1 1 0 0,1 1 0 0 0,0-1-1 0 0,0 1 1 0 0,-1-1 0 0 0,1 1 0 0 0,-1 0-1 0 0,1-1 1 0 0,0 1 0 0 0,-1-1-1 0 0,1 1 1 0 0,-1 0 0 0 0,1-1 0 0 0,-1 1-1 0 0,1 0 1 0 0,-1 0 0 0 0,1-1-1 0 0,-1 1 1 0 0,0 0 0 0 0,1 0-1 0 0,-1 0 1 0 0,1 0 0 0 0,-1 0 0 0 0,1 0-1 0 0,-1 0 1 0 0,0 0 0 0 0,1 0-1 0 0,-1 0 1 0 0,1 0 0 0 0,-1 0-1 0 0,1 0 1 0 0,-1 0 0 0 0,0 0 0 0 0,1 1-1 0 0,-1-1 1 0 0,1 0 0 0 0,-1 0-1 0 0,1 1 1 0 0,-1-1 0 0 0,1 0 0 0 0,-1 1-1 0 0,1-1 1 0 0,0 0 0 0 0,-1 1-1 0 0,1-1 1 0 0,-1 1 0 0 0,1-1-1 0 0,0 1 1 0 0,-1-1 0 0 0,1 1 0 0 0,0-1-1 0 0,0 1 8 0 0,-28 28-31 0 0,26-28 32 0 0,0 1 1 0 0,1-1 0 0 0,-1 1-1 0 0,1-1 1 0 0,-1 1 0 0 0,1 0-1 0 0,-1-1 1 0 0,1 1-1 0 0,0 0 1 0 0,0 0 0 0 0,0 0-1 0 0,0 0 1 0 0,0 0 0 0 0,1 0-1 0 0,-1 0 1 0 0,1 1 0 0 0,-1-1-1 0 0,1 0 1 0 0,0 0 0 0 0,-1 0-1 0 0,1 1 1 0 0,0-1 0 0 0,1 0-1 0 0,-1 0 1 0 0,0 0 0 0 0,1 0-1 0 0,-1 1 1 0 0,1-1 0 0 0,0 0-1 0 0,-1 0 1 0 0,1 0 0 0 0,0 0-1 0 0,0 0 1 0 0,0 0 0 0 0,1 0-1 0 0,-1-1 1 0 0,0 1 0 0 0,1 0-1 0 0,-1-1 1 0 0,1 1 0 0 0,0-1-1 0 0,-1 1 1 0 0,1-1 0 0 0,0 0-1 0 0,0 0 1 0 0,0 0 0 0 0,0 0-1 0 0,0 0 1 0 0,0 0 0 0 0,0 0-1 0 0,0-1 1 0 0,0 1 0 0 0,2-1-2 0 0,53-1-1253 0 0,-38-2-3447 0 0,-1-1-6287 0 0,-13 3 314 0 0</inkml:trace>
  <inkml:trace contextRef="#ctx0" brushRef="#br0" timeOffset="10875.952">3663 919 16780 0 0,'0'0'1116'0'0,"0"0"-115"0"0,0 0-54 0 0,0 0-107 0 0,0 0-206 0 0,0 0-201 0 0,0 0-197 0 0,0 0-112 0 0,0 0-48 0 0,0 0-52 0 0,12-3-58 0 0,106-16-1341 0 0,-74 19-2023 0 0,-14 0-3022 0 0,-10 0-2249 0 0,-12 0 6354 0 0</inkml:trace>
  <inkml:trace contextRef="#ctx0" brushRef="#br0" timeOffset="11591.898">3950 890 0 0 0,'0'0'2766'0'0,"0"0"357"0"0,0 0-123 0 0,0 0-235 0 0,0 0-284 0 0,0 0-286 0 0,0 0-333 0 0,0 0-366 0 0,0 0-388 0 0,0 0-311 0 0,0 0-132 0 0,3-1 26 0 0,14 12 1221 0 0,-28 23-281 0 0,-4 1-745 0 0,11-27-801 0 0,-1 1 0 0 0,1 0 0 0 0,0 0 0 0 0,1 0 0 0 0,0 1 0 0 0,1-1 0 0 0,0 1 0 0 0,0 0 0 0 0,1-1 0 0 0,1 1 0 0 0,-1 9-85 0 0,2-18 5 0 0,-1 0 1 0 0,0 0-1 0 0,1 0 0 0 0,-1 0 1 0 0,0 0-1 0 0,1 0 1 0 0,-1 0-1 0 0,1-1 0 0 0,0 1 1 0 0,-1 0-1 0 0,1 0 1 0 0,0 0-1 0 0,-1 0 0 0 0,1-1 1 0 0,0 1-1 0 0,0 0 1 0 0,0-1-1 0 0,-1 1 0 0 0,1-1 1 0 0,0 1-1 0 0,0-1 1 0 0,0 1-1 0 0,0-1 0 0 0,0 1 1 0 0,0-1-1 0 0,0 0 1 0 0,0 0-1 0 0,0 0 0 0 0,0 1 1 0 0,0-1-1 0 0,1 0 1 0 0,-1 0-1 0 0,0-1 1 0 0,0 1-1 0 0,0 0 0 0 0,0 0 1 0 0,0 0-1 0 0,0-1 1 0 0,0 1-1 0 0,0 0 0 0 0,0-1 1 0 0,0 1-1 0 0,0-1 1 0 0,0 1-1 0 0,-1-1 0 0 0,1 0 1 0 0,0 1-1 0 0,1-1-5 0 0,44-32-203 0 0,-9-21-164 0 0,-37 54 320 0 0,0 0-22 0 0,-16 24-152 0 0,14-23 223 0 0,1 0 0 0 0,0 0 0 0 0,-1 0 1 0 0,1 0-1 0 0,0 0 0 0 0,0 0 1 0 0,0 1-1 0 0,0-1 0 0 0,0 0 1 0 0,0 1-1 0 0,0-1 0 0 0,1 1 0 0 0,-1-1 1 0 0,0 1-1 0 0,1-1 0 0 0,-1 1 1 0 0,1-1-1 0 0,0 1 0 0 0,-1 0 1 0 0,1-1-1 0 0,0 1 0 0 0,0 0 0 0 0,0-1 1 0 0,0 1-1 0 0,0 0 0 0 0,0-1 1 0 0,1 1-1 0 0,-1-1 0 0 0,1 1 0 0 0,-1 0 1 0 0,1-1-1 0 0,-1 1 0 0 0,1-1 1 0 0,0 1-1 0 0,0-1 0 0 0,0 0 1 0 0,0 1-1 0 0,0-1 0 0 0,0 0 0 0 0,0 0 1 0 0,0 1-1 0 0,0-1 0 0 0,0 0 1 0 0,1 0-1 0 0,-1 0 0 0 0,1 0 1 0 0,-1-1-1 0 0,0 1 0 0 0,1 0 0 0 0,0-1 1 0 0,-1 1-1 0 0,1-1 0 0 0,-1 1 1 0 0,2-1-3 0 0,2 1 14 0 0,0-1 0 0 0,0 0 0 0 0,-1-1 0 0 0,1 1 0 0 0,0-1 0 0 0,-1 0 0 0 0,1 0 0 0 0,0 0 1 0 0,-1-1-1 0 0,1 1 0 0 0,-1-1 0 0 0,0 0 0 0 0,1-1 0 0 0,-1 1 0 0 0,0-1 0 0 0,0 0 0 0 0,-1 0 0 0 0,1 0 1 0 0,-1 0-1 0 0,1 0 0 0 0,-1-1 0 0 0,0 0 0 0 0,0 0 0 0 0,-1 0 0 0 0,1 0 0 0 0,-1 0 0 0 0,0 0 0 0 0,0 0 1 0 0,0-1-1 0 0,0 1 0 0 0,-1-1 0 0 0,0 0 0 0 0,0-1-14 0 0,-1 6 21 0 0,0 0-42 0 0,-11 22-27 0 0,3-3 76 0 0,1 0 1 0 0,1 0-1 0 0,1 1 1 0 0,1 0-1 0 0,0 0 0 0 0,1 0 1 0 0,1 12-29 0 0,-28 118 360 0 0,28-147-348 0 0,0 0 1 0 0,1 1-1 0 0,-1-1 1 0 0,-1 0-1 0 0,1 0 0 0 0,0 0 1 0 0,-1 0-1 0 0,1-1 1 0 0,-1 1-1 0 0,0-1 1 0 0,0 1-1 0 0,0-1 0 0 0,0 0 1 0 0,0 0-1 0 0,0 0 1 0 0,-1-1-1 0 0,1 1 1 0 0,-1-1-1 0 0,1 0 1 0 0,-1 0-1 0 0,1 0 0 0 0,-1 0 1 0 0,0-1-1 0 0,1 1 1 0 0,-1-1-1 0 0,0 0 1 0 0,0 0-1 0 0,1 0 0 0 0,-1-1 1 0 0,0 1-1 0 0,1-1 1 0 0,-1 0-1 0 0,0 0 1 0 0,1 0-1 0 0,-1-1 1 0 0,1 1-1 0 0,0-1 0 0 0,-1 0 1 0 0,1 0-1 0 0,0 0 1 0 0,0 0-1 0 0,0 0 1 0 0,0-1-1 0 0,1 1 0 0 0,-1-1 1 0 0,-1-2-13 0 0,2 1 4 0 0,1 1 0 0 0,0-1 1 0 0,0 1-1 0 0,0-1 0 0 0,0 0 0 0 0,0 1 0 0 0,1-1 1 0 0,0 0-1 0 0,0 0 0 0 0,0 1 0 0 0,0-1 0 0 0,0 0 1 0 0,1 1-1 0 0,0-1 0 0 0,-1 0 0 0 0,2 1 1 0 0,-1-1-1 0 0,0 1 0 0 0,1-1 0 0 0,-1 1 0 0 0,1 0 1 0 0,0 0-1 0 0,0-1 0 0 0,0 1 0 0 0,1 0 0 0 0,-1 1 1 0 0,1-1-1 0 0,-1 0 0 0 0,1 1 0 0 0,2-2-4 0 0,98-59-370 0 0,-56 48 574 0 0,-30 10-4974 0 0,-1 0-9231 0 0,-15 5 3475 0 0</inkml:trace>
  <inkml:trace contextRef="#ctx0" brushRef="#br0" timeOffset="6719.198">1508 1154 11170 0 0,'0'0'2994'0'0,"0"0"-1316"0"0,0 0-446 0 0,0 0 126 0 0,0 0 84 0 0,0 0-5 0 0,0 0-56 0 0,0 0-173 0 0,0 0-189 0 0,0 0-158 0 0,0 0-182 0 0,0 0-162 0 0,0 0-139 0 0,-1-7-147 0 0,0-1-210 0 0,-2-7 176 0 0,-9 33 314 0 0,6-5-291 0 0,-19 79 274 0 0,42-77-1219 0 0,-9-15-3274 0 0,-1-2-5410 0 0,-5 1-2701 0 0</inkml:trace>
  <inkml:trace contextRef="#ctx0" brushRef="#br0" timeOffset="6874.147">1525 1050 14835 0 0,'0'0'6810'0'0,"0"0"-6290"0"0,0 0-144 0 0,0 0 48 0 0,0 0-56 0 0,0 0-80 0 0,0 0-160 0 0,0 0-288 0 0,0 0-88 0 0,0 0-120 0 0,0 0-128 0 0,0 0-96 0 0,0 0-657 0 0,0 0-1207 0 0,16-4-2809 0 0,-10 6-6514 0 0</inkml:trace>
  <inkml:trace contextRef="#ctx0" brushRef="#br0" timeOffset="7313.805">1661 1198 11458 0 0,'0'0'1878'0'0,"0"0"-331"0"0,0 0 36 0 0,0 0-6 0 0,0 0-164 0 0,0 0-194 0 0,0 0-261 0 0,0 0-225 0 0,0 0-178 0 0,11-8-122 0 0,89-61 956 0 0,-101 70-1364 0 0,-1-1-1 0 0,1 0 1 0 0,0 0 0 0 0,0 0 0 0 0,0 0 0 0 0,0 0 0 0 0,0 0 0 0 0,0-1 0 0 0,0 1-1 0 0,0 0 1 0 0,-1 0 0 0 0,1-1 0 0 0,0 1 0 0 0,0-1 0 0 0,0 1 0 0 0,0-1 0 0 0,1 1-1 0 0,-1-1 1 0 0,0 0 0 0 0,0 1 0 0 0,0-1 0 0 0,0 0 0 0 0,1 0 0 0 0,-1 0 0 0 0,0 1 0 0 0,0-1-1 0 0,1 0 1 0 0,-1 0 0 0 0,1 0 0 0 0,-1 0 0 0 0,1 0 0 0 0,-1 0 0 0 0,1 0 0 0 0,0 0-1 0 0,0 0 1 0 0,-1-1 0 0 0,1 1 0 0 0,0 0 0 0 0,0 0 0 0 0,0 0 0 0 0,0 0 0 0 0,0 0-1 0 0,0 0 1 0 0,1 0 0 0 0,-1 0 0 0 0,0-1 0 0 0,0 1 0 0 0,1 0 0 0 0,-1 0 0 0 0,1 0 0 0 0,-1 0-1 0 0,1 0 1 0 0,-1 0 0 0 0,1 1 0 0 0,0-1 0 0 0,-1 0 0 0 0,1 0 0 0 0,0 0 0 0 0,0 0-1 0 0,-1 1 1 0 0,1-1 0 0 0,0 0 0 0 0,0 1 0 0 0,0-1 0 0 0,0 1 0 0 0,0-1 0 0 0,0 1-25 0 0,-4-1-1 0 0,0 1 1 0 0,0-1-1 0 0,0 1 1 0 0,0 0-1 0 0,-1 0 1 0 0,1 0 0 0 0,0 1-1 0 0,0-1 1 0 0,0 1-1 0 0,0-1 1 0 0,0 1-1 0 0,0 0 1 0 0,0 0 0 0 0,0 1-1 0 0,0-1 1 0 0,0 1-1 0 0,1-1 1 0 0,-1 1-1 0 0,0 0 1 0 0,1 0-1 0 0,0 0 1 0 0,-1 0 0 0 0,1 0-1 0 0,0 1 1 0 0,0-1-1 0 0,0 1 1 0 0,0-1-1 0 0,1 1 1 0 0,-1 0 0 0 0,1 0-1 0 0,0 0 1 0 0,-1 0-1 0 0,1 0 1 0 0,0 0-1 0 0,1 0 1 0 0,-1 0 0 0 0,1 0-1 0 0,-1 0 1 0 0,1 0-1 0 0,0 0 1 0 0,0 1-1 0 0,0-1 1 0 0,1 0-1 0 0,-1 0 1 0 0,1 0 0 0 0,-1 0-1 0 0,1 0 1 0 0,0 0-1 0 0,0 0 1 0 0,1 0-1 0 0,-1 0 1 0 0,1 0 0 0 0,49 51 20 0 0,-94-48 2127 0 0,34-6-2030 0 0,4 1-60 0 0,-1-1 1 0 0,0 0-1 0 0,1 0 1 0 0,-1 0 0 0 0,0-1-1 0 0,0 0 1 0 0,1 0-1 0 0,-1 0 1 0 0,1-1-1 0 0,-1 1 1 0 0,1-1 0 0 0,0-1-1 0 0,0 1 1 0 0,0-1-1 0 0,-1 0-57 0 0,17-12-1639 0 0,7 10-4907 0 0,-17 5 3928 0 0,5-1-9216 0 0</inkml:trace>
  <inkml:trace contextRef="#ctx0" brushRef="#br0" timeOffset="2995.683">82 1254 424 0 0,'0'0'2378'0'0,"0"0"-83"0"0,0 0 18 0 0,0 0 4 0 0,0 0-163 0 0,0 0-217 0 0,0 0-272 0 0,0 0-238 0 0,0 0-188 0 0,0 0-180 0 0,-11 5-165 0 0,-31 15-136 0 0,41-19-614 0 0,-1-1-1 0 0,0 1 0 0 0,1 0 0 0 0,-1-1 0 0 0,1 1 0 0 0,-1 0 0 0 0,1 0 0 0 0,-1 0 0 0 0,1 0 0 0 0,0 1 0 0 0,-1-1 0 0 0,1 0 0 0 0,0 0 0 0 0,0 1 0 0 0,0-1 0 0 0,0 1 0 0 0,0-1 0 0 0,0 1 0 0 0,1-1 0 0 0,-1 1 0 0 0,0 0 1 0 0,1-1-1 0 0,-1 1 0 0 0,1 0 0 0 0,0 0 0 0 0,-1-1 0 0 0,1 1-143 0 0,0-1 40 0 0,1 0 0 0 0,-1 0 0 0 0,1 0-1 0 0,-1 0 1 0 0,0-1 0 0 0,1 1 0 0 0,0 0 0 0 0,-1 0 0 0 0,1-1 0 0 0,-1 1 0 0 0,1 0 0 0 0,0-1 0 0 0,-1 1 0 0 0,1-1 0 0 0,0 1 0 0 0,0-1 0 0 0,0 1 0 0 0,-1-1 0 0 0,1 1-1 0 0,0-1 1 0 0,0 0 0 0 0,0 1 0 0 0,0-1 0 0 0,0 0 0 0 0,0 0 0 0 0,-1 0 0 0 0,1 0 0 0 0,0 0 0 0 0,0 0 0 0 0,0 0 0 0 0,0 0 0 0 0,0 0 0 0 0,0 0 0 0 0,0 0 0 0 0,0-1-1 0 0,0 1 1 0 0,-1 0 0 0 0,1-1 0 0 0,0 1-40 0 0,155-83 906 0 0,-149 79-889 0 0,8-5 5 0 0,0 0 1 0 0,0 0-1 0 0,-1-1 0 0 0,-1-1 1 0 0,0-1-1 0 0,0 1 0 0 0,3-7-22 0 0,-16 18-15 0 0,0-1-1 0 0,-1 1 1 0 0,1-1 0 0 0,0 1-1 0 0,-1-1 1 0 0,1 1 0 0 0,0 0-1 0 0,-1-1 1 0 0,1 1 0 0 0,0-1-1 0 0,-1 1 1 0 0,1 0 0 0 0,-1-1-1 0 0,1 1 1 0 0,-1 0 0 0 0,1 0-1 0 0,-1-1 1 0 0,1 1 0 0 0,-1 0-1 0 0,1 0 1 0 0,-1 0 0 0 0,1 0-1 0 0,-1-1 1 0 0,0 1-1 0 0,1 0 1 0 0,-1 0 0 0 0,1 0-1 0 0,-1 0 1 0 0,1 0 0 0 0,-1 0-1 0 0,1 1 1 0 0,-1-1 0 0 0,0 0-1 0 0,1 0 1 0 0,-1 0 0 0 0,1 0-1 0 0,-1 1 1 0 0,1-1 0 0 0,-1 0-1 0 0,1 1 1 0 0,-1-1 0 0 0,1 0-1 0 0,0 1 1 0 0,-1-1-1 0 0,1 0 1 0 0,-1 1 0 0 0,1-1-1 0 0,0 1 1 0 0,-1-1 0 0 0,1 1-1 0 0,0-1 1 0 0,0 1 0 0 0,-1-1-1 0 0,1 1 1 0 0,0-1 15 0 0,-5 12-2915 0 0,5-3-7566 0 0,0-7-406 0 0</inkml:trace>
  <inkml:trace contextRef="#ctx0" brushRef="#br0" timeOffset="4998.146">318 1051 0 0 0,'0'0'604'0'0,"0"0"1297"0"0,0 0 446 0 0,0 0 25 0 0,0 0-107 0 0,0 0-229 0 0,0 0-242 0 0,1-11-150 0 0,5-42 1262 0 0,-8 67 3009 0 0,-1 4-4068 0 0,-4 26-1359 0 0,-6 6 202 0 0,3-13-509 0 0,1 1-1 0 0,1 0 1 0 0,2 1-1 0 0,0 33-180 0 0,26-86-3015 0 0,77-127-18470 0 0,-47 38 17233 0 0,-14 27 9263 0 0,-28 64 3756 0 0,-5 18-1956 0 0,-5 10-2912 0 0,-1-2-3868 0 0,-82 259 3857 0 0,135-333-3986 0 0,-35 93-187 0 0,-14-30 221 0 0,0 0 0 0 0,1-1-1 0 0,-1 1 1 0 0,1-1 0 0 0,-1 1 0 0 0,1-1-1 0 0,0 0 1 0 0,0 0 0 0 0,0 0-1 0 0,0 0 1 0 0,0 0 0 0 0,1 0 0 0 0,-1 0-1 0 0,1-1 1 0 0,-1 1 0 0 0,1-1 0 0 0,-1 0-1 0 0,1 0 1 0 0,0 0 0 0 0,0 0 0 0 0,-1 0-1 0 0,1-1 1 0 0,0 1 0 0 0,0-1 0 0 0,0 0-1 0 0,0 1 1 0 0,0-1 0 0 0,0-1 0 0 0,-1 1-1 0 0,1 0 1 0 0,0-1 0 0 0,0 1-1 0 0,0-1 1 0 0,0 0 0 0 0,-1 0 0 0 0,1 0-1 0 0,0 0 1 0 0,1-2 64 0 0,-3 2-330 0 0,-1-1-1 0 0,1 0 1 0 0,-1 0-1 0 0,0 0 0 0 0,1 0 1 0 0,-1 1-1 0 0,0-1 1 0 0,0 0-1 0 0,0 0 1 0 0,0 0-1 0 0,0 0 0 0 0,-1 0 1 0 0,1 0-1 0 0,0 1 1 0 0,-1-1-1 0 0,0 0 1 0 0,1 0-1 0 0,-1 0 1 0 0,0 1-1 0 0,0-1 0 0 0,0 0 1 0 0,0 1-1 0 0,0-1 1 0 0,0 1-1 0 0,0-1 1 0 0,-1 1-1 0 0,1 0 0 0 0,0-1 1 0 0,-1 1-1 0 0,1 0 1 0 0,-1 0-1 0 0,0 0 1 0 0,1 0-1 0 0,-1 0 1 0 0,0 1-1 0 0,-1-2 331 0 0,-7-7-1825 0 0,-35-48-6179 0 0,-21-21 6687 0 0,61 73 1950 0 0,-1 1 1 0 0,1 0 0 0 0,0 1 0 0 0,-1 0 0 0 0,0 0 0 0 0,1 0 0 0 0,-1 0-1 0 0,0 1 1 0 0,-1 0 0 0 0,1 0 0 0 0,0 1 0 0 0,-1-1 0 0 0,1 2-1 0 0,-1-1 1 0 0,1 1-634 0 0,-5-1 1241 0 0,-80 13 7531 0 0,108-1-7229 0 0,174-12 354 0 0,-146-2-1655 0 0,125-12 2699 0 0,-210 29-3142 0 0,43 12-6330 0 0,-1-22 4085 0 0,3 2-6477 0 0,-2-3-434 0 0</inkml:trace>
  <inkml:trace contextRef="#ctx0" brushRef="#br0" timeOffset="5795.839">686 1263 10530 0 0,'0'0'936'0'0,"0"0"-361"0"0,0 0 232 0 0,0 0 569 0 0,0 0 306 0 0,0 0 34 0 0,0 0-189 0 0,0 0-274 0 0,0 0-293 0 0,0 0-248 0 0,0 0-161 0 0,0 0-86 0 0,0 0-54 0 0,6-1-16 0 0,15-3-31 0 0,-21 4-324 0 0,1-1 1 0 0,-1 1 0 0 0,1-1-1 0 0,-1 0 1 0 0,1 1-1 0 0,-1-1 1 0 0,1 0-1 0 0,-1 0 1 0 0,1 1-1 0 0,-1-1 1 0 0,0 0 0 0 0,0 0-1 0 0,1 1 1 0 0,-1-1-1 0 0,0 0 1 0 0,0 0-1 0 0,0 0 1 0 0,0 0-1 0 0,0 1 1 0 0,0-1 0 0 0,0 0-1 0 0,0 0 1 0 0,0 0-1 0 0,0 0 1 0 0,-1 1-1 0 0,1-1 1 0 0,0 0-1 0 0,0 0 1 0 0,-1 1 0 0 0,1-1-1 0 0,-1 0 1 0 0,1 0-1 0 0,-1 1 1 0 0,1-1-1 0 0,-1 0 1 0 0,1 1-1 0 0,-1-1 1 0 0,1 1 0 0 0,-1-1-41 0 0,-3-1 9 0 0,1 1 0 0 0,0 0 0 0 0,-1 0 0 0 0,1 0 0 0 0,-1 1 0 0 0,1-1 0 0 0,-1 1 0 0 0,1 0 0 0 0,-1 0 0 0 0,1 0 0 0 0,-1 0 0 0 0,1 1 0 0 0,-1-1 0 0 0,1 1 0 0 0,-1 0 0 0 0,1 0 0 0 0,-1 0 0 0 0,1 0 0 0 0,0 1 0 0 0,0-1 0 0 0,0 1 0 0 0,0 0 0 0 0,0 0 0 0 0,0 0 0 0 0,0 1 0 0 0,1-1 0 0 0,-1 0 0 0 0,1 1 0 0 0,-1 0 0 0 0,1-1 0 0 0,0 1 0 0 0,0 0 0 0 0,1 0 0 0 0,-1 1 0 0 0,0-1 0 0 0,1 0 0 0 0,0 0 0 0 0,0 1 1 0 0,0-1-1 0 0,0 1 0 0 0,0-1 0 0 0,1 1 0 0 0,-1 2-9 0 0,3-4 17 0 0,0 0 0 0 0,0 0 0 0 0,0-1 1 0 0,0 1-1 0 0,0-1 0 0 0,1 1 1 0 0,-1-1-1 0 0,0 0 0 0 0,1 0 1 0 0,-1 0-1 0 0,0 0 0 0 0,1 0 0 0 0,-1-1 1 0 0,1 1-1 0 0,0-1 0 0 0,-1 1 1 0 0,1-1-1 0 0,-1 0 0 0 0,1 0 1 0 0,0 0-1 0 0,-1-1 0 0 0,1 1 0 0 0,-1-1 1 0 0,1 1-1 0 0,-1-1 0 0 0,1 0 1 0 0,-1 0-1 0 0,1 0 0 0 0,-1 0 0 0 0,0 0 1 0 0,1-1-1 0 0,-1 1-17 0 0,2-1 28 0 0,0 0 0 0 0,0 1 0 0 0,0-2 0 0 0,0 1 0 0 0,-1 0 0 0 0,1-1 0 0 0,-1 1 0 0 0,1-1 0 0 0,-1 0 0 0 0,0 0 0 0 0,0-1 0 0 0,0 1 0 0 0,-1-1-1 0 0,1 1 1 0 0,-1-1 0 0 0,0 0 0 0 0,0 0 0 0 0,0 0 0 0 0,0 0 0 0 0,-1 0 0 0 0,0 0 0 0 0,0 0 0 0 0,0-1 0 0 0,0 1 0 0 0,0 0 0 0 0,-1-1 0 0 0,0 1 0 0 0,0 0 0 0 0,0-2-28 0 0,-11 38-207 0 0,10-30 213 0 0,0 0-1 0 0,1 0 1 0 0,-1 0 0 0 0,1 0-1 0 0,-1 0 1 0 0,1 0 0 0 0,0 0-1 0 0,0 0 1 0 0,0 0-1 0 0,0 0 1 0 0,1 0 0 0 0,-1 0-1 0 0,0 0 1 0 0,1 0 0 0 0,-1 0-1 0 0,1 0 1 0 0,0 0-1 0 0,0 0 1 0 0,0 0 0 0 0,0-1-1 0 0,0 1 1 0 0,0 0 0 0 0,0 0-1 0 0,0-1 1 0 0,1 1-1 0 0,-1-1 1 0 0,1 1 0 0 0,-1-1-1 0 0,1 0 1 0 0,-1 0 0 0 0,1 0-1 0 0,0 1 1 0 0,0-2-1 0 0,0 1 1 0 0,0 0 0 0 0,-1 0-1 0 0,1 0 1 0 0,0-1 0 0 0,0 1-1 0 0,0-1 1 0 0,0 0-1 0 0,0 0 1 0 0,0 1 0 0 0,1-1-1 0 0,-1 0 1 0 0,0-1 0 0 0,0 1-1 0 0,0 0 1 0 0,0-1-1 0 0,0 1 1 0 0,0-1 0 0 0,0 1-1 0 0,-1-1 1 0 0,1 0 0 0 0,1 0-6 0 0,6-4 23 0 0,0-1 1 0 0,-1 1-1 0 0,1-2 1 0 0,-2 1-1 0 0,1-1 1 0 0,-1 0 0 0 0,1 0-1 0 0,-2-1 1 0 0,1 0-1 0 0,-1-1 1 0 0,-1 1 0 0 0,1-1-1 0 0,-2 0 1 0 0,1 0-1 0 0,-1 0 1 0 0,0-1-1 0 0,-1 0 1 0 0,0 0 0 0 0,-1 0-1 0 0,0 0 1 0 0,-1 0-1 0 0,1 0 1 0 0,-2 0-1 0 0,0 0 1 0 0,0-7-24 0 0,-21 57-120 0 0,16-29 110 0 0,1 0-1 0 0,1 0 1 0 0,-1 0 0 0 0,2 0-1 0 0,0 1 1 0 0,0-1 0 0 0,1 1-1 0 0,0 0 1 0 0,1-1 0 0 0,0 1-1 0 0,1 0 1 0 0,0-1 10 0 0,8 9-1801 0 0,-4-17-3902 0 0,1-5-6491 0 0,-4 0 3850 0 0</inkml:trace>
  <inkml:trace contextRef="#ctx0" brushRef="#br0" timeOffset="6099.86">810 1121 13419 0 0,'0'0'1442'0'0,"0"0"-185"0"0,0 0 101 0 0,0 0 86 0 0,0 0-65 0 0,0 0-205 0 0,0 0-329 0 0,0 0-305 0 0,0 0-166 0 0,0 0-45 0 0,0 0 26 0 0,0 0 60 0 0,0 0-11 0 0,9 1-62 0 0,153-1 865 0 0,-111-8-216 0 0,-87 4 0 0 0,39 10-5467 0 0,-1-4-38 0 0,-2-1 2311 0 0,1-1-8789 0 0</inkml:trace>
  <inkml:trace contextRef="#ctx0" brushRef="#br0" timeOffset="16956.304">6792 871 8298 0 0,'0'0'1491'0'0,"0"0"-31"0"0,0 0-32 0 0,0 0 57 0 0,0 0 96 0 0,0 0-14 0 0,0 0-130 0 0,-10 6-236 0 0,-31 20-273 0 0,69-48 4383 0 0,60-73-4963 0 0,3-36 534 0 0,-128 228-4 0 0,34-89-872 0 0,-3 5 24 0 0,1 0 0 0 0,0 1 0 0 0,0-1 0 0 0,1 1 0 0 0,1 0-1 0 0,0 1 1 0 0,1-1 0 0 0,1 0 0 0 0,0 1 0 0 0,1-1 0 0 0,1 1-1 0 0,0 3-29 0 0,0-16 1 0 0,0-1 0 0 0,0 1 0 0 0,0-1-1 0 0,0 1 1 0 0,0-1 0 0 0,1 0 0 0 0,-1 1-1 0 0,0-1 1 0 0,1 0 0 0 0,-1 0-1 0 0,1 0 1 0 0,-1 0 0 0 0,1 0 0 0 0,-1 0-1 0 0,1 0 1 0 0,0 0 0 0 0,-1-1 0 0 0,1 1-1 0 0,0-1 1 0 0,0 1 0 0 0,-1-1-1 0 0,1 1 1 0 0,0-1 0 0 0,0 0 0 0 0,0 0-1 0 0,0 0 1 0 0,-1 0 0 0 0,1-1 0 0 0,0 1-1 0 0,0 0 1 0 0,0-1 0 0 0,-1 1 0 0 0,1-1-1 0 0,0 0 1 0 0,0 1 0 0 0,-1-1-1 0 0,1 0 1 0 0,-1 0 0 0 0,1 0 0 0 0,-1 0-1 0 0,1 0 1 0 0,-1-1 0 0 0,0 1 0 0 0,1 0-1 0 0,-1-1 1 0 0,0 1 0 0 0,0-1-1 0 0,0 1 1 0 0,0-1 0 0 0,0 1 0 0 0,0-1-1 0 0,-1 0 1 0 0,1 1 0 0 0,0-1 0 0 0,-1 0-1 0 0,1 0 1 0 0,-1 1 0 0 0,0-1-1 0 0,0 0 1 0 0,0 0 0 0 0,0 0 0 0 0,0 0-1 0 0,0 1 1 0 0,0-3-1 0 0,-16-66-380 0 0,17 68 366 0 0,0 1 0 0 0,0-1 0 0 0,0 0 0 0 0,0 1 0 0 0,1-1-1 0 0,-1 1 1 0 0,1 0 0 0 0,-1 0 0 0 0,1-1 0 0 0,-1 1 0 0 0,1 0 0 0 0,0 0 0 0 0,0 0 0 0 0,0 1 0 0 0,-1-1 0 0 0,1 0-1 0 0,0 1 1 0 0,0-1 0 0 0,0 1 0 0 0,0-1 0 0 0,0 1 0 0 0,0 0 0 0 0,0 0 0 0 0,0 0 0 0 0,0 0 0 0 0,0 0 0 0 0,0 1-1 0 0,0-1 1 0 0,0 0 0 0 0,0 1 0 0 0,0 0 0 0 0,-1-1 0 0 0,1 1 0 0 0,0 0 0 0 0,0 0 0 0 0,-1 0 0 0 0,2 1 14 0 0,-1-2 3 0 0,0 1 1 0 0,0 0 0 0 0,1 0 0 0 0,-1 0-1 0 0,0 0 1 0 0,0 1 0 0 0,0-1 0 0 0,-1 0-1 0 0,1 1 1 0 0,0-1 0 0 0,0 1-1 0 0,-1 0 1 0 0,1 0 0 0 0,-1-1 0 0 0,0 1-1 0 0,1 0 1 0 0,-1 0 0 0 0,0 0 0 0 0,0 0-1 0 0,0 1 1 0 0,0-1 0 0 0,-1 0 0 0 0,1 0-1 0 0,-1 1 1 0 0,1-1 0 0 0,-1 0 0 0 0,0 1-1 0 0,0-1 1 0 0,0 0 0 0 0,0 1 0 0 0,0-1-1 0 0,0 0 1 0 0,-1 0 0 0 0,1 1 0 0 0,-1-1-1 0 0,1 0 1 0 0,-1 0 0 0 0,0 1-1 0 0,0-1 1 0 0,0 0 0 0 0,0 0 0 0 0,-1 0-1 0 0,1 0 1 0 0,0-1 0 0 0,-1 1 0 0 0,0 1-4 0 0,2-3-18 0 0,19-8 25 0 0,62-41-126 0 0,-77 81-6 0 0,67-63 282 0 0,-63 67-73 0 0,-8-20-20 0 0,0-1 0 0 0,-2 1-1 0 0,0 0 1 0 0,0-1-1 0 0,-2 1 1 0 0,0-1 0 0 0,-1 0-1 0 0,-1 3-63 0 0,4-13 40 0 0,0-1 0 0 0,0 0 0 0 0,0 0 0 0 0,0 0 0 0 0,-1 0 0 0 0,1 0-1 0 0,-1-1 1 0 0,0 1 0 0 0,0-1 0 0 0,-1 1 0 0 0,1-1 0 0 0,-1 0 0 0 0,1-1 0 0 0,-1 1 0 0 0,0-1-1 0 0,0 1 1 0 0,0-1 0 0 0,0 0 0 0 0,-1-1 0 0 0,1 1 0 0 0,0-1 0 0 0,-1 0 0 0 0,1 0 0 0 0,-1 0 0 0 0,0 0-1 0 0,1-1 1 0 0,-1 0 0 0 0,1 0 0 0 0,-1 0 0 0 0,0-1-40 0 0,4 1 9 0 0,-1 0 1 0 0,1 0 0 0 0,-1 0-1 0 0,1 0 1 0 0,-1 0-1 0 0,1-1 1 0 0,-1 1-1 0 0,1-1 1 0 0,0 1-1 0 0,-1-1 1 0 0,1 1-1 0 0,0-1 1 0 0,-1 0-1 0 0,1 0 1 0 0,0 0-1 0 0,0 0 1 0 0,0 1-1 0 0,-1-2 1 0 0,1 1-1 0 0,0 0 1 0 0,0 0-1 0 0,1 0 1 0 0,-1 0-1 0 0,0-1 1 0 0,0 1-1 0 0,1 0 1 0 0,-1-1-1 0 0,0 1 1 0 0,1 0-1 0 0,0-1 1 0 0,-1 1-1 0 0,1-1 1 0 0,0 1-1 0 0,-1-1 1 0 0,1 1-1 0 0,0-1 1 0 0,0 1-1 0 0,0-1 1 0 0,1 1-1 0 0,-1-1 1 0 0,0 1-1 0 0,0-1 1 0 0,1 1-1 0 0,0-1-9 0 0,33-56-650 0 0,29 25-2656 0 0,-40 25-1262 0 0,-1 3-4444 0 0,-11 2-2827 0 0</inkml:trace>
  <inkml:trace contextRef="#ctx0" brushRef="#br0" timeOffset="17504.955">7756 808 12923 0 0,'0'0'1739'0'0,"0"0"-228"0"0,0 0-104 0 0,0 0 13 0 0,0 0-21 0 0,0 0-97 0 0,0 0-222 0 0,0 0-263 0 0,0 0-199 0 0,0 0-167 0 0,0 0-109 0 0,0 0-38 0 0,-11-7-14 0 0,-39-22 19 0 0,48 28-276 0 0,0 1-1 0 0,-1-1 1 0 0,1 1-1 0 0,0 0 1 0 0,-1 0-1 0 0,1 0 1 0 0,0 0 0 0 0,-1 0-1 0 0,1 0 1 0 0,0 1-1 0 0,-1-1 1 0 0,1 1-1 0 0,0 0 1 0 0,-1-1-1 0 0,1 1 1 0 0,0 0-1 0 0,0 0 1 0 0,0 1-1 0 0,0-1 1 0 0,0 0 0 0 0,0 1-1 0 0,0-1 1 0 0,0 1-1 0 0,1-1 1 0 0,-1 2-33 0 0,-6 3 149 0 0,3-4-108 0 0,-1 1 0 0 0,1 0 0 0 0,0 1 0 0 0,0-1 0 0 0,1 1 0 0 0,-1 0 0 0 0,1 0 0 0 0,0 0 0 0 0,0 1 0 0 0,0-1 0 0 0,0 1 0 0 0,1 0 0 0 0,0 0 0 0 0,0 0 0 0 0,0 1 0 0 0,1-1 0 0 0,0 1 0 0 0,0-1 0 0 0,0 1 0 0 0,1 0 0 0 0,0 0 0 0 0,-1 5-41 0 0,4-9 6 0 0,1 1 1 0 0,-1-1-1 0 0,1 0 1 0 0,-1 0-1 0 0,1 0 1 0 0,0 0-1 0 0,0-1 1 0 0,0 1-1 0 0,0-1 1 0 0,0 1 0 0 0,0-1-1 0 0,0 0 1 0 0,1-1-1 0 0,-1 1 1 0 0,0 0-1 0 0,0-1 1 0 0,1 0-1 0 0,-1 0 1 0 0,0 0-1 0 0,1 0 1 0 0,-1 0-1 0 0,0-1 1 0 0,1 1 0 0 0,-1-1-1 0 0,0 0 1 0 0,0 0-1 0 0,0 0 1 0 0,0 0-1 0 0,0-1 1 0 0,0 1-1 0 0,1-1-6 0 0,0 1 13 0 0,0 0 1 0 0,0 0-1 0 0,0-1 0 0 0,0 1 0 0 0,0-1 0 0 0,0 0 0 0 0,-1 0 0 0 0,1 0 0 0 0,0 0 0 0 0,-1-1 0 0 0,0 0 0 0 0,1 1 1 0 0,-1-1-1 0 0,0 0 0 0 0,-1-1 0 0 0,1 1 0 0 0,0 0 0 0 0,-1-1 0 0 0,0 0 0 0 0,0 1 0 0 0,0-1 0 0 0,0 0 1 0 0,-1 0-1 0 0,1 0 0 0 0,-1 0 0 0 0,0 0 0 0 0,0-1 0 0 0,0-1-13 0 0,-2 6 4 0 0,0-1 0 0 0,0 1 0 0 0,0 0 0 0 0,0 0 0 0 0,0 0 0 0 0,0 0 0 0 0,0 0 0 0 0,0 0-1 0 0,0 0 1 0 0,0 0 0 0 0,0 0 0 0 0,0 0 0 0 0,0 1 0 0 0,0-1 0 0 0,0 0 0 0 0,0 1 0 0 0,0-1 0 0 0,0 0 0 0 0,0 1 0 0 0,0-1 0 0 0,1 1 0 0 0,-1 0 0 0 0,0-1 0 0 0,0 1-1 0 0,0 0 1 0 0,1-1 0 0 0,-1 1 0 0 0,0 0 0 0 0,1 0 0 0 0,-1-1 0 0 0,1 1 0 0 0,-1 0 0 0 0,1 0 0 0 0,-1 0 0 0 0,1 0 0 0 0,0 0 0 0 0,0 0 0 0 0,-1 0 0 0 0,1 0 0 0 0,0 0-1 0 0,0 0 1 0 0,0 1-4 0 0,-2 0-5 0 0,1 0 0 0 0,0 0 0 0 0,0 0 0 0 0,0 0 0 0 0,0 0 0 0 0,0 1 0 0 0,0-1 0 0 0,1 0 0 0 0,-1 1-1 0 0,1-1 1 0 0,0 0 0 0 0,-1 1 0 0 0,1-1 0 0 0,0 1 0 0 0,0-1 0 0 0,1 0 0 0 0,-1 1 0 0 0,0-1 0 0 0,1 0 0 0 0,0 1-1 0 0,-1-1 1 0 0,1 0 0 0 0,0 0 0 0 0,0 1 0 0 0,0-1 0 0 0,0 0 0 0 0,1 0 0 0 0,-1 0 0 0 0,1 0 0 0 0,-1 0 0 0 0,1-1-1 0 0,0 1 1 0 0,-1 0 0 0 0,1-1 0 0 0,0 1 0 0 0,0-1 0 0 0,0 0 0 0 0,0 0 0 0 0,0 0 0 0 0,0 0 0 0 0,1 0-1 0 0,-1 0 1 0 0,0 0 0 0 0,1-1 0 0 0,-1 1 0 0 0,0-1 0 0 0,1 1 0 0 0,-1-1 0 0 0,0 0 0 0 0,1 0 5 0 0,33-4-2475 0 0,-24 1-2239 0 0,-1-2-5208 0 0,-6 2-1224 0 0</inkml:trace>
  <inkml:trace contextRef="#ctx0" brushRef="#br0" timeOffset="22258.289">289 1895 2833 0 0,'0'0'3150'0'0,"0"0"-999"0"0,0 0-486 0 0,0 0-126 0 0,0 0-96 0 0,0 0 18 0 0,0 0-4 0 0,0 0-50 0 0,-1-10-118 0 0,4-78 3624 0 0,-3 88-4855 0 0,0 0 0 0 0,0 0 0 0 0,-1 0 0 0 0,1 1 0 0 0,0-1 0 0 0,0 0 0 0 0,-1 0 1 0 0,1 0-1 0 0,0 0 0 0 0,0 0 0 0 0,-1 0 0 0 0,1 0 0 0 0,0 0 0 0 0,0 1 0 0 0,-1-1 0 0 0,1 0 1 0 0,0 0-1 0 0,-1 0 0 0 0,1 0 0 0 0,0 0 0 0 0,0 0 0 0 0,-1-1 0 0 0,1 1 0 0 0,0 0 0 0 0,-1 0 1 0 0,1 0-1 0 0,0 0 0 0 0,0 0 0 0 0,-1 0 0 0 0,1 0 0 0 0,0-1 0 0 0,0 1 0 0 0,-1 0 0 0 0,1 0 1 0 0,0 0-1 0 0,0 0 0 0 0,0-1 0 0 0,-1 1 0 0 0,1 0 0 0 0,0 0 0 0 0,0-1 0 0 0,0 1 0 0 0,0 0 1 0 0,0 0-1 0 0,-1-1 0 0 0,1 1 0 0 0,0 0 0 0 0,0 0 0 0 0,0-1 0 0 0,0 1 0 0 0,0 0 0 0 0,0-1 1 0 0,0 1-1 0 0,0 0 0 0 0,0 0-58 0 0,-19 20-133 0 0,12-11 148 0 0,0 0 1 0 0,1 1-1 0 0,0-1 0 0 0,0 1 0 0 0,1 0 1 0 0,0 1-1 0 0,1-1 0 0 0,0 1 1 0 0,0 0-1 0 0,1 0 0 0 0,1 1 0 0 0,0-1 1 0 0,1 0-1 0 0,0 1 0 0 0,0 3-15 0 0,1-13 6 0 0,1 0 1 0 0,-1-1-1 0 0,0 1 0 0 0,1 0 0 0 0,-1-1 0 0 0,1 1 0 0 0,-1-1 0 0 0,1 1 0 0 0,0-1 0 0 0,0 1 1 0 0,-1-1-1 0 0,1 0 0 0 0,0 1 0 0 0,0-1 0 0 0,1 0 0 0 0,-1 1 0 0 0,0-1 0 0 0,0 0 0 0 0,1 0 0 0 0,-1 0 1 0 0,0 0-1 0 0,1-1 0 0 0,-1 1 0 0 0,1 0 0 0 0,-1 0 0 0 0,1-1 0 0 0,-1 1 0 0 0,1-1 0 0 0,0 1 1 0 0,-1-1-1 0 0,1 0 0 0 0,0 0 0 0 0,-1 0 0 0 0,1 0 0 0 0,0 0 0 0 0,-1 0 0 0 0,1 0 0 0 0,0 0 1 0 0,-1-1-1 0 0,1 1 0 0 0,-1-1 0 0 0,2 0-6 0 0,65-26 253 0 0,-62 23-228 0 0,0 1 1 0 0,0-1 0 0 0,-1 0-1 0 0,1-1 1 0 0,-1 0 0 0 0,0 1-1 0 0,-1-2 1 0 0,1 1-1 0 0,-1 0 1 0 0,0-1 0 0 0,0 0-1 0 0,-1 0 1 0 0,0 0-1 0 0,0 0 1 0 0,0 0 0 0 0,-1-1-1 0 0,0 0 1 0 0,0 1 0 0 0,0-3-26 0 0,-3 8 3 0 0,0 0 1 0 0,-1 0-1 0 0,1 1 1 0 0,-1-1 0 0 0,1 1-1 0 0,-1-1 1 0 0,1 1-1 0 0,-1 0 1 0 0,0-1 0 0 0,1 1-1 0 0,-1 0 1 0 0,1 0-1 0 0,-1 0 1 0 0,0 0 0 0 0,1 0-1 0 0,-1 1 1 0 0,1-1-1 0 0,-1 0 1 0 0,1 1 0 0 0,-1-1-1 0 0,1 1 1 0 0,-1-1-1 0 0,1 1 1 0 0,-1 0 0 0 0,1 0-1 0 0,0 0 1 0 0,-1 0 0 0 0,1 0-1 0 0,0 0 1 0 0,0 0-1 0 0,0 0 1 0 0,0 0 0 0 0,0 0-1 0 0,0 1 1 0 0,0-1-1 0 0,0 0 1 0 0,0 1-4 0 0,-1-1-2 0 0,-1 1 0 0 0,0 0 0 0 0,1-1 0 0 0,0 1 0 0 0,-1 0 0 0 0,1 0 0 0 0,0 1 1 0 0,0-1-1 0 0,0 0 0 0 0,0 1 0 0 0,1-1 0 0 0,-1 1 0 0 0,1-1 0 0 0,-1 1 0 0 0,1 0 0 0 0,0 0 0 0 0,0-1 0 0 0,0 1 0 0 0,0 0 0 0 0,1 0 1 0 0,-1 0-1 0 0,1 0 0 0 0,0 0 0 0 0,0 0 0 0 0,0 0 0 0 0,0 0 0 0 0,0 0 0 0 0,1 0 0 0 0,-1 0 0 0 0,1 0 0 0 0,0 0 0 0 0,0 0 0 0 0,0 0 1 0 0,0-1-1 0 0,0 1 0 0 0,1 0 0 0 0,-1-1 0 0 0,1 1 0 0 0,0-1 0 0 0,0 1 0 0 0,0-1 0 0 0,0 0 0 0 0,0 0 0 0 0,0 0 0 0 0,0 0 0 0 0,1 0 1 0 0,-1 0-1 0 0,1-1 0 0 0,0 1 0 0 0,-1-1 0 0 0,1 0 0 0 0,1 1 2 0 0,1-1 6 0 0,0-1 1 0 0,0 1-1 0 0,0-1 1 0 0,0 0-1 0 0,0 0 1 0 0,0-1-1 0 0,1 0 1 0 0,-1 0-1 0 0,0 0 1 0 0,-1 0-1 0 0,1-1 1 0 0,0 1-1 0 0,0-1 1 0 0,-1-1-1 0 0,1 1 1 0 0,-1-1-1 0 0,1 1 1 0 0,-1-1-1 0 0,0 0 0 0 0,0-1 1 0 0,1 0-7 0 0,-6 1-13 0 0,1 1 0 0 0,0-1 0 0 0,-1 1 0 0 0,1-1 0 0 0,-1 1 0 0 0,0-1-1 0 0,0 1 1 0 0,0-1 0 0 0,0 1 0 0 0,0 0 0 0 0,-1 0 0 0 0,1 0 0 0 0,-1-1 0 0 0,1 1 0 0 0,-1 1 0 0 0,0-1 0 0 0,1 0 0 0 0,-1 0 0 0 0,0 1 0 0 0,0-1 0 0 0,-1 1-1 0 0,1-1 1 0 0,0 1 0 0 0,0 0 0 0 0,-1 0 0 0 0,1 0 0 0 0,-1 0 0 0 0,1 0 0 0 0,-2 1 13 0 0,-4-5-188 0 0,-35-30-1752 0 0,42 34 1889 0 0,1 0-1 0 0,-1 0 1 0 0,0 0 0 0 0,1 0-1 0 0,-1 1 1 0 0,1-1 0 0 0,-1 0-1 0 0,1-1 1 0 0,-1 1 0 0 0,1 0-1 0 0,0 0 1 0 0,-1 0 0 0 0,1 0-1 0 0,0 0 1 0 0,0 0 0 0 0,0 0-1 0 0,0 0 1 0 0,0 0-1 0 0,0 0 1 0 0,0-1 0 0 0,0 1-1 0 0,1 0 1 0 0,-1 0 0 0 0,0 0-1 0 0,1 0 1 0 0,-1 0 0 0 0,0 0-1 0 0,1 0 1 0 0,-1 0 0 0 0,1 0-1 0 0,0 0 1 0 0,-1 0 0 0 0,1 0-1 0 0,0 1 1 0 0,0-1-1 0 0,-1 0 1 0 0,1 0 0 0 0,0 1-1 0 0,0-1 1 0 0,0 0 0 0 0,0 1-1 0 0,0-1 1 0 0,0 1 0 0 0,0-1-1 0 0,0 1 1 0 0,0 0 0 0 0,0-1-1 0 0,0 1 52 0 0,12-3 3 0 0,0 0 0 0 0,0 1 0 0 0,1 0 0 0 0,-1 1 0 0 0,0 1 0 0 0,1 0 0 0 0,-1 0 0 0 0,0 2 0 0 0,1-1 0 0 0,4 3-3 0 0,-16-4 61 0 0,0 0 0 0 0,0 1 1 0 0,0-1-1 0 0,0 1 1 0 0,-1-1-1 0 0,1 1 1 0 0,0 0-1 0 0,0 0 1 0 0,0 0-1 0 0,-1 0 1 0 0,1 0-1 0 0,-1 0 1 0 0,1 0-1 0 0,-1 0 0 0 0,1 1 1 0 0,-1-1-1 0 0,0 0 1 0 0,1 1-1 0 0,-1 0 1 0 0,0-1-1 0 0,0 1 1 0 0,0 0-1 0 0,0-1 1 0 0,0 1-1 0 0,-1 0 1 0 0,1 0-1 0 0,0 0 1 0 0,-1-1-1 0 0,0 1 0 0 0,1 0 1 0 0,-1 0-1 0 0,0 0 1 0 0,0 0-1 0 0,0 0 1 0 0,0 0-1 0 0,0 0 1 0 0,0 0-1 0 0,-1 0 1 0 0,1 0-1 0 0,-1-1 1 0 0,1 1-1 0 0,-1 0 0 0 0,0 0 1 0 0,0 0-1 0 0,0-1 1 0 0,0 2-62 0 0,-41 92 1332 0 0,64-106-1021 0 0,114-118-335 0 0,-135 131 22 0 0,0-1 0 0 0,0 1 0 0 0,0 0 1 0 0,0 0-1 0 0,0 0 0 0 0,-1 0 0 0 0,1 0 0 0 0,-1 0 1 0 0,0 0-1 0 0,1 0 0 0 0,-1 0 0 0 0,0 0 0 0 0,0 0 1 0 0,0 0-1 0 0,-1 0 0 0 0,1 0 0 0 0,0 0 1 0 0,-1 0-1 0 0,1 0 0 0 0,-1-1 0 0 0,0 1 0 0 0,1 0 1 0 0,-1 0-1 0 0,0 0 0 0 0,0-1 0 0 0,-1 3 2 0 0,-38 96 73 0 0,62-115 100 0 0,105-122-257 0 0,-127 137 81 0 0,0 0 1 0 0,0 1-1 0 0,0-1 1 0 0,0 0-1 0 0,0 0 1 0 0,0 1 0 0 0,0-1-1 0 0,0 0 1 0 0,0 0-1 0 0,0 1 1 0 0,0-1 0 0 0,0 0-1 0 0,0 0 1 0 0,0 1-1 0 0,0-1 1 0 0,1 0 0 0 0,-1 0-1 0 0,0 1 1 0 0,0-1-1 0 0,0 0 1 0 0,0 0 0 0 0,1 0-1 0 0,-1 1 1 0 0,0-1-1 0 0,0 0 1 0 0,0 0-1 0 0,1 0 1 0 0,-1 0 0 0 0,0 0-1 0 0,0 1 1 0 0,1-1-1 0 0,-1 0 1 0 0,0 0 0 0 0,0 0-1 0 0,1 0 1 0 0,-1 0-1 0 0,0 0 1 0 0,1 0 0 0 0,-1 0-1 0 0,0 0 1 0 0,0 0-1 0 0,1 0 1 0 0,-1 0 0 0 0,0 0-1 0 0,0 0 1 0 0,1 0-1 0 0,-1 0 1 0 0,0 0 0 0 0,0 0-1 0 0,1-1 1 0 0,-1 1-1 0 0,0 0 1 0 0,0 0-1 0 0,1 0 1 0 0,-1 0 0 0 0,0 0-1 0 0,0-1 1 0 0,0 1-1 0 0,1 0 1 0 0,-1 0 0 0 0,0-1-1 0 0,0 1 1 0 0,0 0-1 0 0,0 0 1 0 0,1-1 2 0 0,-6 34-12 0 0,1-12-110 0 0,4-19-39 0 0,0 0-1 0 0,0 0 1 0 0,0 0 0 0 0,0-1-1 0 0,1 1 1 0 0,-1 0 0 0 0,0 0-1 0 0,1 0 1 0 0,-1 0 0 0 0,1 0 0 0 0,0-1-1 0 0,0 1 1 0 0,0 0 0 0 0,0 0-1 0 0,0-1 1 0 0,0 1 0 0 0,0-1-1 0 0,0 1 1 0 0,1-1 0 0 0,-1 0 0 0 0,0 1-1 0 0,1-1 1 0 0,-1 0 0 0 0,1 0-1 0 0,0 0 1 0 0,-1 0 0 0 0,1 0 0 0 0,1 0 160 0 0,16 3-6093 0 0,1-7-4973 0 0,-15 2 5651 0 0</inkml:trace>
  <inkml:trace contextRef="#ctx0" brushRef="#br0" timeOffset="22752.867">896 1863 0 0 0,'5'-15'282'0'0,"12"-41"2494"0"0,-1 19 3952 0 0,-3 15-859 0 0,-2 9 1336 0 0,-11 13-6301 0 0,-5 22 1564 0 0,-100 273 1433 0 0,102-285-3906 0 0,0 1-28 0 0,-1 0 0 0 0,2 0 1 0 0,0 0-1 0 0,0 0 0 0 0,1 1 0 0 0,0-1 0 0 0,1 1 0 0 0,0-1 1 0 0,1 1-1 0 0,2 9 33 0 0,13-47-3302 0 0,22-116-8718 0 0,-21 61 5706 0 0,1 29 5033 0 0,-17 50 1575 0 0,0 0 0 0 0,0 0 1 0 0,1 0-1 0 0,-1 0 0 0 0,0 0 0 0 0,1 1 1 0 0,0-1-1 0 0,-1 1 0 0 0,1-1 0 0 0,0 1 1 0 0,0-1-1 0 0,0 1 0 0 0,0 0 0 0 0,0 0 1 0 0,0 0-1 0 0,0 0 0 0 0,1 0 1 0 0,-1 0-1 0 0,0 1 0 0 0,0-1 0 0 0,1 1 1 0 0,-1 0-1 0 0,0-1 0 0 0,1 1 0 0 0,-1 0 1 0 0,0 1-1 0 0,1-1 0 0 0,-1 0 0 0 0,0 0 1 0 0,1 1-1 0 0,-1 0 0 0 0,0-1 0 0 0,0 1 1 0 0,0 0-1 0 0,0 0 0 0 0,1 0 1 0 0,-1 0-1 0 0,-1 1 0 0 0,1-1 0 0 0,0 0 1 0 0,0 1-1 0 0,0 0-294 0 0,0-1 155 0 0,0 1 0 0 0,0-1 0 0 0,0 1 1 0 0,-1-1-1 0 0,1 1 0 0 0,0 0 0 0 0,-1 0 0 0 0,0 0 0 0 0,1-1 1 0 0,-1 1-1 0 0,0 0 0 0 0,0 1 0 0 0,0-1 0 0 0,0 0 1 0 0,-1 0-1 0 0,1 0 0 0 0,0 1 0 0 0,-1-1 0 0 0,0 0 0 0 0,1 0 1 0 0,-1 1-1 0 0,0-1 0 0 0,0 0 0 0 0,0 1 0 0 0,-1-1 1 0 0,1 0-1 0 0,-1 1-155 0 0,-3 3 89 0 0,0 0 1 0 0,0-1 0 0 0,-1 0 0 0 0,0 0-1 0 0,0 0 1 0 0,-1 0 0 0 0,1-1 0 0 0,-1 0-1 0 0,0 0 1 0 0,0-1 0 0 0,0 1 0 0 0,0-1-1 0 0,-1-1 1 0 0,0 1 0 0 0,1-1 0 0 0,-1 0-1 0 0,-6 0-89 0 0,-44 9-325 0 0,73-35-4160 0 0,19-4-2592 0 0,-13 11-1065 0 0,-12 8 3214 0 0</inkml:trace>
  <inkml:trace contextRef="#ctx0" brushRef="#br0" timeOffset="23003.048">1169 1660 11402 0 0,'0'0'3677'0'0,"0"0"-1088"0"0,0 0-745 0 0,0 0-382 0 0,0 0-342 0 0,0 0-253 0 0,0 0-190 0 0,0 0-56 0 0,0 0 28 0 0,0 0 62 0 0,0 0-8 0 0,0 0-75 0 0,-2 12-124 0 0,-21 90 677 0 0,-53 131-204 0 0,89-240-9913 0 0,-5-2 720 0 0,-3 4-3284 0 0</inkml:trace>
  <inkml:trace contextRef="#ctx0" brushRef="#br0" timeOffset="23391.84">1180 1911 8578 0 0,'0'0'4986'0'0,"0"0"-3351"0"0,0 0-1036 0 0,0 0 80 0 0,0 0 201 0 0,0 0 208 0 0,0 0 70 0 0,0 0-53 0 0,0 0-151 0 0,0 0-234 0 0,0 0-160 0 0,0 0-134 0 0,11-1-102 0 0,89-23 779 0 0,-98 24-1063 0 0,-1 0 0 0 0,0-1 0 0 0,1 1 0 0 0,-1 0 0 0 0,1 0 0 0 0,-1-1 0 0 0,0 1 0 0 0,1 0 1 0 0,-1-1-1 0 0,0 1 0 0 0,1-1 0 0 0,-1 0 0 0 0,0 0 0 0 0,0 1 0 0 0,0-1 0 0 0,0 0 0 0 0,0 0 0 0 0,1 0 1 0 0,-2 0-1 0 0,1 0 0 0 0,0 0 0 0 0,0 0 0 0 0,0 0 0 0 0,0-1 0 0 0,-1 1 0 0 0,1 0 0 0 0,0 0 0 0 0,-1-1 0 0 0,0 1 1 0 0,1 0-1 0 0,-1-1 0 0 0,0 1 0 0 0,1-1 0 0 0,-1 1 0 0 0,0 0 0 0 0,0-1 0 0 0,0 1 0 0 0,0-1 0 0 0,0 1 1 0 0,-1-1-1 0 0,1 1 0 0 0,0 0 0 0 0,-1-1 0 0 0,1 1 0 0 0,-1 0 0 0 0,1-1 0 0 0,-1 1 0 0 0,1 0 0 0 0,-1 0 1 0 0,0 0-1 0 0,0-1 0 0 0,0 1 0 0 0,0 0 0 0 0,0 0 0 0 0,0 0 0 0 0,0 0 0 0 0,0 0 0 0 0,0 1 0 0 0,0-1 1 0 0,-2-1-42 0 0,-1 0 16 0 0,0 1-1 0 0,-1-1 0 0 0,0 1 1 0 0,1-1-1 0 0,-1 2 0 0 0,0-1 1 0 0,1 0-1 0 0,-1 1 0 0 0,0 0 1 0 0,0 0-1 0 0,0 0 0 0 0,1 0 1 0 0,-1 1-1 0 0,0 0 0 0 0,0 0 1 0 0,1 0-1 0 0,-1 1 0 0 0,1 0 1 0 0,-1 0-1 0 0,1 0 0 0 0,0 0 1 0 0,0 0-1 0 0,0 1 0 0 0,0 0 1 0 0,0 0-1 0 0,0 0 0 0 0,1 0 0 0 0,-1 1 1 0 0,1-1-1 0 0,0 1 0 0 0,0 0 1 0 0,1 0-1 0 0,-1 0 0 0 0,1 0 1 0 0,0 0-1 0 0,0 1 0 0 0,0-1 1 0 0,0 1-1 0 0,1-1 0 0 0,0 1 1 0 0,0 0-1 0 0,0-1 0 0 0,0 1 1 0 0,1 0-1 0 0,0 0 0 0 0,0 4-14 0 0,27 22-2308 0 0,-20-29 1375 0 0,0 0 1 0 0,0-1 0 0 0,0 0 0 0 0,0 0 0 0 0,0 0 0 0 0,0-1-1 0 0,1 0 1 0 0,-1 0 0 0 0,0-1 0 0 0,0 0 0 0 0,0 0-1 0 0,0-1 1 0 0,3-1 932 0 0,-1 1-6832 0 0,-3 0 232 0 0</inkml:trace>
  <inkml:trace contextRef="#ctx0" brushRef="#br0" timeOffset="23592.203">1383 1790 10634 0 0,'0'0'3793'0'0,"0"0"-848"0"0,0 0-698 0 0,0 0-451 0 0,0 0-449 0 0,0 0-428 0 0,0 0-303 0 0,0 0-145 0 0,0 0-60 0 0,0 0 41 0 0,0 0 3 0 0,0 0-66 0 0,3 6-46 0 0,52 77 550 0 0,-40-45-1178 0 0,-12-26-4528 0 0,2 0-6862 0 0,-4-10 737 0 0</inkml:trace>
  <inkml:trace contextRef="#ctx0" brushRef="#br0" timeOffset="23842.948">1483 1804 6273 0 0,'0'0'4340'0'0,"0"0"-653"0"0,0 0-709 0 0,0 0-630 0 0,0 0-596 0 0,0 0-422 0 0,0 0-274 0 0,0 0-103 0 0,0 0-87 0 0,0 0-89 0 0,0 0-102 0 0,-10 9-156 0 0,-76 71 1084 0 0,-18 7-754 0 0,104-79-2700 0 0,11-11-1509 0 0,-2-1-3403 0 0,-6 2-3723 0 0</inkml:trace>
  <inkml:trace contextRef="#ctx0" brushRef="#br0" timeOffset="18093.5">8287 715 12419 0 0,'0'0'1408'0'0,"0"0"2"0"0,0 0 35 0 0,0 0 136 0 0,2-11 58 0 0,-2 9-1253 0 0,5-43 876 0 0,-5 31 4610 0 0,-23 88-4594 0 0,-49 208 80 0 0,32-137-2250 0 0,38-152-9484 0 0,3 2 3008 0 0,1 1-4054 0 0</inkml:trace>
  <inkml:trace contextRef="#ctx0" brushRef="#br0" timeOffset="18358.961">8255 791 16676 0 0,'0'0'1808'0'0,"0"0"-522"0"0,0 0-284 0 0,0 0-19 0 0,0 0-22 0 0,0 0 0 0 0,11-6-93 0 0,37-16-178 0 0,-46 21-646 0 0,0 0 1 0 0,1 0-1 0 0,-1 1 1 0 0,1-1-1 0 0,-1 0 1 0 0,1 1-1 0 0,0 0 1 0 0,-1-1-1 0 0,1 1 1 0 0,-1 0 0 0 0,1 0-1 0 0,0 1 1 0 0,-1-1-1 0 0,1 0 1 0 0,-1 1-1 0 0,1 0 1 0 0,-1 0-1 0 0,1-1 1 0 0,-1 1-1 0 0,0 1 1 0 0,1-1-1 0 0,-1 0 1 0 0,0 0-1 0 0,0 1 1 0 0,0 0-1 0 0,0-1 1 0 0,0 1 0 0 0,0 0-1 0 0,0 0 1 0 0,-1 0-1 0 0,1 0 1 0 0,-1 0-1 0 0,1 0 1 0 0,-1 0-1 0 0,0 1 1 0 0,0-1-1 0 0,0 0 1 0 0,0 1-1 0 0,0-1 1 0 0,0 1-1 0 0,-1-1 1 0 0,1 1-1 0 0,-1 0 1 0 0,0-1-1 0 0,0 1 1 0 0,0-1 0 0 0,0 1-1 0 0,0 0 1 0 0,0-1-1 0 0,-1 1 1 0 0,1-1-1 0 0,-1 1 1 0 0,0-1-1 0 0,0 1-44 0 0,-4 3 42 0 0,1 0-1 0 0,-1-1 0 0 0,0 0 0 0 0,-1 0 1 0 0,1 0-1 0 0,-1-1 0 0 0,0 1 0 0 0,-1-1 1 0 0,1-1-1 0 0,0 1 0 0 0,-1-1 1 0 0,0 0-1 0 0,0-1 0 0 0,0 0 0 0 0,0 0 1 0 0,0 0-1 0 0,0-1 0 0 0,-1 0 0 0 0,-2 0-41 0 0,24-18-4659 0 0,4 8-3784 0 0,-16 8 6207 0 0,5-3-9345 0 0</inkml:trace>
  <inkml:trace contextRef="#ctx0" brushRef="#br0" timeOffset="18809.824">8656 776 16379 0 0,'0'0'917'0'0,"0"0"-94"0"0,0 0 71 0 0,0 0 131 0 0,0 0 55 0 0,0 0-51 0 0,0 0-167 0 0,0 0-177 0 0,0 0-179 0 0,0 0-157 0 0,0 0-73 0 0,0 0-49 0 0,-11-2 26 0 0,-31-7 54 0 0,-4 31 659 0 0,39-17-811 0 0,2-2-110 0 0,0 0-1 0 0,0 0 1 0 0,0 0 0 0 0,1 1 0 0 0,-1-1 0 0 0,1 1 0 0 0,0 0 0 0 0,0 1 0 0 0,0-1 0 0 0,1 1 0 0 0,0-1 0 0 0,0 1-1 0 0,0 0 1 0 0,0 0 0 0 0,1 1 0 0 0,-1-1 0 0 0,1 0 0 0 0,1 1 0 0 0,-1 1-45 0 0,3-5 5 0 0,1 0 0 0 0,0 0 0 0 0,0 0 0 0 0,0-1-1 0 0,0 1 1 0 0,0 0 0 0 0,0-1 0 0 0,0 1 0 0 0,0-1 0 0 0,1 0 0 0 0,-1 0 0 0 0,0 0 0 0 0,1 0 0 0 0,-1 0-1 0 0,1 0 1 0 0,-1-1 0 0 0,1 1 0 0 0,0-1 0 0 0,-1 0 0 0 0,1 1 0 0 0,0-1 0 0 0,-1 0 0 0 0,1-1 0 0 0,-1 1-1 0 0,1 0 1 0 0,0-1 0 0 0,-1 0 0 0 0,1 1 0 0 0,-1-1 0 0 0,1 0 0 0 0,0-1-5 0 0,3 1 1 0 0,-1 0-1 0 0,0 0 1 0 0,0-1-1 0 0,0 1 1 0 0,0-1 0 0 0,0 0-1 0 0,0-1 1 0 0,0 1-1 0 0,-1-1 1 0 0,1 0 0 0 0,-1 0-1 0 0,0-1 1 0 0,0 1-1 0 0,0-1 1 0 0,0 0 0 0 0,0 0-1 0 0,-1 0 1 0 0,0 0-1 0 0,0-1 1 0 0,0 1 0 0 0,-1-1-1 0 0,1 0 1 0 0,-1 0-1 0 0,0 0 1 0 0,0 0 0 0 0,-1 0-1 0 0,1 0 1 0 0,-1 0-1 0 0,-1-1 1 0 0,1 1 0 0 0,0-5-1 0 0,-2 9 0 0 0,0 0 0 0 0,1 1 0 0 0,-1-1 0 0 0,0 1 0 0 0,0-1 0 0 0,1 1 0 0 0,-1-1 0 0 0,0 1 0 0 0,0-1 1 0 0,0 1-1 0 0,0 0 0 0 0,1-1 0 0 0,-1 1 0 0 0,0 0 0 0 0,0 0 0 0 0,0 0 0 0 0,0 0 0 0 0,0 0 0 0 0,0 0 0 0 0,0 0 1 0 0,0 0-1 0 0,1 0 0 0 0,-1 0 0 0 0,0 0 0 0 0,0 1 0 0 0,0-1 0 0 0,0 0 0 0 0,0 1 0 0 0,1-1 0 0 0,-1 1 1 0 0,0-1-1 0 0,0 1 0 0 0,0-1 0 0 0,1 1 0 0 0,-1-1 0 0 0,0 1 0 0 0,1 0 0 0 0,-1-1 0 0 0,1 1 0 0 0,-1 0 0 0 0,1-1 1 0 0,-1 1-1 0 0,1 0 0 0 0,-1 0 0 0 0,1 0 0 0 0,0-1 0 0 0,-1 1 0 0 0,1 0 0 0 0,0 0 0 0 0,0 0 0 0 0,-1 0 0 0 0,1 0 1 0 0,0 0-1 0 0,0 0 0 0 0,0 0 0 0 0,0-1 0 0 0,0 2 0 0 0,-1 0-28 0 0,0 1 1 0 0,0 0-1 0 0,0 0 0 0 0,0 0 0 0 0,0 0 1 0 0,1-1-1 0 0,-1 1 0 0 0,1 0 1 0 0,0 0-1 0 0,0 0 0 0 0,0 0 0 0 0,0 0 1 0 0,1 0-1 0 0,-1 0 0 0 0,1 0 1 0 0,-1 0-1 0 0,1 0 0 0 0,0 0 1 0 0,0 0-1 0 0,0-1 0 0 0,1 1 0 0 0,-1 0 1 0 0,1-1-1 0 0,0 1 0 0 0,-1-1 1 0 0,1 0-1 0 0,0 1 0 0 0,0-1 0 0 0,0 0 1 0 0,1 0-1 0 0,-1 0 0 0 0,0-1 1 0 0,1 1-1 0 0,0 0 0 0 0,-1-1 1 0 0,1 0-1 0 0,0 1 0 0 0,-1-1 0 0 0,1 0 1 0 0,0-1-1 0 0,0 1 0 0 0,0 0 1 0 0,0-1-1 0 0,0 0 0 0 0,0 1 0 0 0,0-1 1 0 0,0 0-1 0 0,0-1 0 0 0,2 1 28 0 0,25-4-3722 0 0,-10-1-6126 0 0,-19 4 9098 0 0,5-1-10302 0 0</inkml:trace>
  <inkml:trace contextRef="#ctx0" brushRef="#br0" timeOffset="19065.062">8892 751 17972 0 0,'0'0'2014'0'0,"0"0"-629"0"0,0 0-301 0 0,0 0-9 0 0,0 0-48 0 0,0 0-97 0 0,0 0-139 0 0,0 0-177 0 0,0 0-151 0 0,0 0-120 0 0,0 0-110 0 0,0 0-74 0 0,0 0-63 0 0,-7 9-31 0 0,-21 29-21 0 0,27-37-61 0 0,0 0 0 0 0,0 0-1 0 0,0 0 1 0 0,0 1 0 0 0,0-1-1 0 0,0 0 1 0 0,0 0 0 0 0,1 1-1 0 0,-1-1 1 0 0,0 0 0 0 0,1 1-1 0 0,-1-1 1 0 0,1 0 0 0 0,0 1-1 0 0,-1-1 1 0 0,1 1 0 0 0,0-1-1 0 0,0 0 1 0 0,0 1 0 0 0,0-1-1 0 0,0 1 1 0 0,0-1 0 0 0,0 1-1 0 0,1-1 1 0 0,-1 1 0 0 0,0-1-1 0 0,1 0 1 0 0,-1 1 0 0 0,1-1-1 0 0,0 0 1 0 0,-1 1 0 0 0,1-1-1 0 0,0 1 18 0 0,10 4-4872 0 0,2-4-6898 0 0,-9-2 689 0 0</inkml:trace>
  <inkml:trace contextRef="#ctx0" brushRef="#br0" timeOffset="19227.218">8893 658 13131 0 0,'0'0'4825'0'0,"0"0"-4073"0"0,0 0-256 0 0,0 0-112 0 0,0 0-216 0 0,0 0-360 0 0,0 0-200 0 0,0 0-120 0 0,0 0-144 0 0,0 0-296 0 0,0 0-1521 0 0,0 0-3080 0 0,0 0-3473 0 0</inkml:trace>
  <inkml:trace contextRef="#ctx0" brushRef="#br0" timeOffset="19588.94">8960 856 10794 0 0,'0'0'5117'0'0,"0"0"-2520"0"0,0 0-910 0 0,0 0-141 0 0,0 0-191 0 0,0 0-291 0 0,0 0-279 0 0,0 0-249 0 0,0 0-169 0 0,0 0-97 0 0,0 0-85 0 0,0 0-46 0 0,0 0-30 0 0,4-8-29 0 0,16-24-1 0 0,29-17 293 0 0,-48 47-380 0 0,-1 1 0 0 0,1 0 0 0 0,0-1 0 0 0,-1 1 0 0 0,1 0 0 0 0,0-1 0 0 0,0 1 0 0 0,0 0 1 0 0,0 0-1 0 0,0 0 0 0 0,0 0 0 0 0,0 0 0 0 0,0 0 0 0 0,1 0 0 0 0,-1 0 0 0 0,0 1 0 0 0,1-1 0 0 0,-1 0 0 0 0,0 1 1 0 0,1-1-1 0 0,-1 1 0 0 0,1-1 0 0 0,-1 1 0 0 0,0 0 0 0 0,1-1 0 0 0,-1 1 0 0 0,1 0 0 0 0,-1 0 0 0 0,1 0 0 0 0,-1 0 1 0 0,1 1-1 0 0,-1-1 0 0 0,1 0 0 0 0,-1 1 0 0 0,1-1 0 0 0,-1 0 0 0 0,1 1 0 0 0,-1 0 0 0 0,0-1 0 0 0,1 1 0 0 0,-1 0 0 0 0,0 0 1 0 0,0 0-1 0 0,0 0 0 0 0,1 0 0 0 0,-1 0 0 0 0,0 0 0 0 0,0 0 0 0 0,0 0 0 0 0,-1 0 0 0 0,1 1 0 0 0,0-1 0 0 0,0 0 1 0 0,-1 1-1 0 0,1-1 0 0 0,-1 0 0 0 0,1 1 0 0 0,-1-1 0 0 0,1 2 8 0 0,-1 2 22 0 0,0 0 0 0 0,-1 0 0 0 0,1 1 0 0 0,-1-1 0 0 0,0 0 0 0 0,0 0 0 0 0,-1 0 0 0 0,1 0 0 0 0,-1 0 0 0 0,0 0 0 0 0,-1-1-1 0 0,1 1 1 0 0,-1-1 0 0 0,0 1 0 0 0,0-1 0 0 0,0 0 0 0 0,-2 1-22 0 0,4-3 20 0 0,45-2 570 0 0,-2-4-3238 0 0,-15 2-4530 0 0,-17 2-1464 0 0</inkml:trace>
  <inkml:trace contextRef="#ctx0" brushRef="#br0" timeOffset="26268.366">1851 1802 3673 0 0,'0'0'2588'0'0,"0"0"-589"0"0,0 0-332 0 0,0 0 134 0 0,0 0 105 0 0,0 0 7 0 0,0 0-182 0 0,0 0-318 0 0,0 0-273 0 0,0 0-247 0 0,0 0-150 0 0,-8 5-69 0 0,-34 19 2016 0 0,41-24-2069 0 0,1 0-90 0 0,3-7-442 0 0,0 0 1 0 0,1 0 0 0 0,-1 0-1 0 0,1 1 1 0 0,1-1-1 0 0,-1 1 1 0 0,1 0-1 0 0,0 0 1 0 0,0 1 0 0 0,1 0-1 0 0,0 0 1 0 0,0 0-1 0 0,0 0 1 0 0,0 1 0 0 0,1 0-1 0 0,-1 0 1 0 0,1 1-1 0 0,7-3-89 0 0,-14 6 2 0 0,1-1 0 0 0,-1 0 1 0 0,1 1-1 0 0,-1-1 0 0 0,1 0 0 0 0,0 1 0 0 0,-1-1 0 0 0,1 0 0 0 0,0 1 0 0 0,-1-1 0 0 0,1 1 0 0 0,0 0 0 0 0,0-1 0 0 0,-1 1 1 0 0,1-1-1 0 0,0 1 0 0 0,0 0 0 0 0,0 0 0 0 0,0 0 0 0 0,-1-1 0 0 0,1 1 0 0 0,0 0 0 0 0,0 0 0 0 0,0 0 0 0 0,0 0 1 0 0,0 0-1 0 0,-1 0 0 0 0,1 1 0 0 0,0-1 0 0 0,0 0 0 0 0,0 0 0 0 0,0 1 0 0 0,-1-1 0 0 0,1 0 0 0 0,0 1 0 0 0,0-1 1 0 0,-1 1-1 0 0,1-1 0 0 0,0 1 0 0 0,-1-1 0 0 0,1 1 0 0 0,0-1 0 0 0,-1 1 0 0 0,1 0 0 0 0,-1-1 0 0 0,1 1 0 0 0,-1 0 1 0 0,1 0-1 0 0,-1-1 0 0 0,1 1 0 0 0,-1 0 0 0 0,0 0 0 0 0,0 0 0 0 0,1-1 0 0 0,-1 1 0 0 0,0 0 0 0 0,0 0 0 0 0,0 0 1 0 0,0 0-1 0 0,0 0 0 0 0,0-1 0 0 0,0 1 0 0 0,0 0 0 0 0,0 0 0 0 0,0 0 0 0 0,-1 0 0 0 0,1 0-2 0 0,-1 11 60 0 0,-1 0 0 0 0,-1 1 0 0 0,0-1-1 0 0,0-1 1 0 0,-1 1 0 0 0,-1 0 0 0 0,0-1-1 0 0,-6 11-59 0 0,-6 15 220 0 0,27-55-88 0 0,1 0-1 0 0,0 0 1 0 0,1 1 0 0 0,1 1 0 0 0,1 0 0 0 0,0 0 0 0 0,7-3-132 0 0,-20 17-4 0 0,0 1 1 0 0,-1 0-1 0 0,1 0 1 0 0,0 0-1 0 0,0 0 1 0 0,0 0-1 0 0,1-1 0 0 0,-1 2 1 0 0,0-1-1 0 0,0 0 1 0 0,1 0-1 0 0,-1 0 1 0 0,0 1-1 0 0,1-1 1 0 0,-1 0-1 0 0,0 1 1 0 0,1-1-1 0 0,-1 1 1 0 0,1 0-1 0 0,-1 0 1 0 0,1-1-1 0 0,-1 1 1 0 0,1 0-1 0 0,-1 0 1 0 0,1 0-1 0 0,-1 0 1 0 0,1 1-1 0 0,-1-1 1 0 0,1 0-1 0 0,-1 1 1 0 0,1-1-1 0 0,-1 1 1 0 0,1-1-1 0 0,-1 1 1 0 0,0 0-1 0 0,1-1 1 0 0,-1 1-1 0 0,0 0 1 0 0,0 0-1 0 0,0 0 0 0 0,0 0 1 0 0,1 0-1 0 0,-1 0 1 0 0,0 1-1 0 0,-1-1 1 0 0,1 0-1 0 0,0 0 1 0 0,0 1-1 0 0,-1-1 1 0 0,1 0-1 0 0,0 1 1 0 0,-1-1-1 0 0,1 1 1 0 0,-1-1-1 0 0,0 2 4 0 0,-15 109 36 0 0,14-112-34 0 0,1 1 1 0 0,0-1-1 0 0,0 1 0 0 0,0-1 0 0 0,0 1 0 0 0,0-1 0 0 0,0 1 0 0 0,0 0 1 0 0,0-1-1 0 0,0 1 0 0 0,1-1 0 0 0,-1 1 0 0 0,0-1 0 0 0,0 0 1 0 0,0 1-1 0 0,1-1 0 0 0,-1 1 0 0 0,0-1 0 0 0,0 1 0 0 0,1-1 1 0 0,-1 1-1 0 0,0-1 0 0 0,1 0 0 0 0,-1 1 0 0 0,0-1 0 0 0,1 0 0 0 0,-1 1 1 0 0,1-1-1 0 0,-1 0 0 0 0,1 0 0 0 0,-1 1 0 0 0,1-1 0 0 0,-1 0 1 0 0,0 0-1 0 0,1 0 0 0 0,-1 0 0 0 0,1 1 0 0 0,-1-1 0 0 0,1 0 0 0 0,0 0 1 0 0,-1 0-1 0 0,1 0 0 0 0,-1 0 0 0 0,1 0 0 0 0,-1 0 0 0 0,1-1 1 0 0,-1 1-1 0 0,1 0 0 0 0,-1 0 0 0 0,1 0 0 0 0,-1 0 0 0 0,0-1 1 0 0,1 1-1 0 0,-1 0 0 0 0,1 0 0 0 0,-1-1 0 0 0,1 1 0 0 0,-1 0 0 0 0,0-1 1 0 0,1 1-1 0 0,-1 0 0 0 0,0-1 0 0 0,1 1 0 0 0,-1-1 0 0 0,0 1-2 0 0,34-23 93 0 0,-33 22-103 0 0,92-106 38 0 0,-101 119-71 0 0,-30 56 83 0 0,37-66-53 0 0,0 0 0 0 0,0 0 0 0 0,0 0 0 0 0,1-1 0 0 0,-1 1-1 0 0,1 0 1 0 0,-1 0 0 0 0,1 0 0 0 0,0 0 0 0 0,0 0 0 0 0,0 0-1 0 0,0 0 1 0 0,0 0 0 0 0,0 0 0 0 0,0 0 0 0 0,1 0 0 0 0,-1 0 0 0 0,1 0-1 0 0,-1 0 1 0 0,1 0 0 0 0,0 0 0 0 0,0 0 0 0 0,0-1 0 0 0,0 1 0 0 0,0 0-1 0 0,0-1 1 0 0,0 1 0 0 0,1-1 0 0 0,-1 1 0 0 0,0-1 0 0 0,1 1 0 0 0,0-1-1 0 0,-1 0 1 0 0,1 0 0 0 0,0 0 13 0 0,2 1-408 0 0,1-1 1 0 0,0 1-1 0 0,-1-1 0 0 0,1 0 0 0 0,0-1 1 0 0,0 1-1 0 0,0-1 0 0 0,0 0 0 0 0,0 0 1 0 0,-1-1-1 0 0,1 1 0 0 0,0-1 0 0 0,0 0 1 0 0,0 0-1 0 0,-1-1 0 0 0,5-1 408 0 0,64-43-14975 0 0,-56 12 11433 0 0,-13 7 4876 0 0,-3 5 3283 0 0,-1 1 4094 0 0,0 19-7742 0 0,-21 58 5161 0 0,1-11-5214 0 0,19-44-917 0 0,0 0 1 0 0,1 1 0 0 0,-1-1 0 0 0,1 0-1 0 0,-1 1 1 0 0,1-1 0 0 0,-1 1 0 0 0,1-1-1 0 0,0 1 1 0 0,0-1 0 0 0,0 1 0 0 0,0-1 0 0 0,0 1-1 0 0,0-1 1 0 0,0 1 0 0 0,0-1 0 0 0,0 1-1 0 0,1-1 1 0 0,-1 1 0 0 0,1-1 0 0 0,-1 0-1 0 0,1 1 1 0 0,0-1 0 0 0,-1 0 0 0 0,1 1-1 0 0,0-1 1 0 0,0 0 0 0 0,0 0 0 0 0,0 0-1 0 0,0 1 1 0 0,0-1 0 0 0,0 0 0 0 0,0 0-1 0 0,1-1 1 0 0,-1 1 0 0 0,0 0 0 0 0,1 0-1 0 0,-1-1 1 0 0,0 1 0 0 0,1-1 0 0 0,-1 1-1 0 0,1-1 1 0 0,-1 1 0 0 0,1-1 0 0 0,-1 0-1 0 0,1 0 1 0 0,-1 0 0 0 0,1 0 0 0 0,-1 0-1 0 0,1 0 1 0 0,-1 0 0 0 0,1 0 0 0 0,-1 0-1 0 0,1-1 1 0 0,-1 1 0 0 0,0-1 0 0 0,1 1 0 0 0,-1-1-1 0 0,1 0 1 0 0,-1 1 0 0 0,6-4-65 0 0,1 1 0 0 0,-1-1-1 0 0,-1 0 1 0 0,1 0 0 0 0,0-1 0 0 0,-1 0-1 0 0,0 0 1 0 0,0 0 0 0 0,-1-1 0 0 0,0 0 0 0 0,1 0-1 0 0,-2-1 1 0 0,1 1 0 0 0,-1-1 0 0 0,0 0 0 0 0,2-5 65 0 0,5-48-8388 0 0,-11 60 5004 0 0,0 0-2084 0 0,0 0-2856 0 0</inkml:trace>
  <inkml:trace contextRef="#ctx0" brushRef="#br0" timeOffset="26903.658">2563 1741 12875 0 0,'0'0'2400'0'0,"0"0"-534"0"0,0 0-211 0 0,0 0-20 0 0,0 0-144 0 0,0 0-217 0 0,0 0-282 0 0,0 0-297 0 0,0 0-281 0 0,0 0-166 0 0,0 0-34 0 0,0 0 54 0 0,-2 4 101 0 0,-56 129 1964 0 0,114-208-2475 0 0,-51 69 96 0 0,37-31-198 0 0,-38 77 264 0 0,-33 60 213 0 0,29-99-210 0 0,0-1 3 0 0,26-26 104 0 0,96-77-256 0 0,-119 148-24 0 0,-6 12-1115 0 0,12-43-4480 0 0,10-8-7255 0 0,-15-6 4557 0 0</inkml:trace>
  <inkml:trace contextRef="#ctx0" brushRef="#br0" timeOffset="27388.004">2883 1537 11698 0 0,'0'0'3525'0'0,"0"0"-900"0"0,0 0-906 0 0,0 0-671 0 0,0 0-196 0 0,0 0 62 0 0,0 0 117 0 0,0 0 10 0 0,-3 11-182 0 0,-61 199 1996 0 0,41-85-2491 0 0,23-125-278 0 0,0 0 32 0 0,8-20 511 0 0,-4 11-657 0 0,0 1 0 0 0,1 0 0 0 0,0 0 0 0 0,0 0 0 0 0,1 1 0 0 0,0 0 0 0 0,1 0 0 0 0,-1 0 0 0 0,1 1 0 0 0,0 0 0 0 0,1 1 0 0 0,-1-1 0 0 0,1 1 0 0 0,1 1 1 0 0,-1-1-1 0 0,0 2 0 0 0,1-1 0 0 0,0 1 0 0 0,6-2 28 0 0,-13 7 3 0 0,0-1 0 0 0,0 1 1 0 0,0 0-1 0 0,-1-1 0 0 0,1 1 0 0 0,-1 0 1 0 0,1 0-1 0 0,-1 0 0 0 0,0 0 0 0 0,0 0 1 0 0,0 0-1 0 0,0 0 0 0 0,0 1 0 0 0,0-1 1 0 0,-1 0-1 0 0,1 0 0 0 0,-1 1 0 0 0,1-1 1 0 0,-1 0-1 0 0,0 1 0 0 0,0-1 0 0 0,0 1 1 0 0,0-1-1 0 0,0 0 0 0 0,-1 1 0 0 0,1-1 1 0 0,-1 0-1 0 0,0 1 0 0 0,1-1 0 0 0,-1 0 1 0 0,0 0-1 0 0,0 0 0 0 0,0 0 1 0 0,-2 2-4 0 0,-1 2 16 0 0,0-1 1 0 0,-1 1 0 0 0,0-1 0 0 0,0 0 0 0 0,0 0 0 0 0,0-1 0 0 0,-1 0-1 0 0,0 0 1 0 0,0 0 0 0 0,0 0 0 0 0,-1-1 0 0 0,1 0 0 0 0,-1-1 0 0 0,1 1 0 0 0,-1-1-1 0 0,0 0 1 0 0,-2 0-17 0 0,44-36-6969 0 0,-8 14 317 0 0,0 0-3443 0 0,-22 16 7455 0 0,2-1-234 0 0</inkml:trace>
  <inkml:trace contextRef="#ctx0" brushRef="#br0" timeOffset="27920.238">3050 1777 0 0 0,'0'0'1507'0'0,"0"0"1372"0"0,0 0 113 0 0,0 0-335 0 0,0 0-344 0 0,0 0-270 0 0,0 0-299 0 0,0 0-313 0 0,0 0-301 0 0,0 0-208 0 0,0 0-85 0 0,0 0-11 0 0,0 0 80 0 0,-2 6 23 0 0,1-5-933 0 0,-2 19 1056 0 0,29-28 349 0 0,-23 7-1355 0 0,0 0-1 0 0,0 0 0 0 0,0-1 0 0 0,0 1 0 0 0,0-1 0 0 0,0 0 0 0 0,-1 0 0 0 0,1 0 1 0 0,-1 0-1 0 0,1 0 0 0 0,-1 0 0 0 0,1-1 0 0 0,-1 1 0 0 0,0-1 0 0 0,0 1 1 0 0,-1-1-1 0 0,1 0 0 0 0,0 0 0 0 0,-1 0 0 0 0,0 0 0 0 0,1 0 0 0 0,-1 0 0 0 0,0 0 1 0 0,-1-1-1 0 0,1 1 0 0 0,-1 0 0 0 0,1 0 0 0 0,-1-1 0 0 0,0 1 0 0 0,0 0 0 0 0,-1-3-45 0 0,1 5 5 0 0,-1 0-1 0 0,0 0 1 0 0,0 1-1 0 0,0-1 1 0 0,0 0-1 0 0,0 1 0 0 0,1-1 1 0 0,-1 0-1 0 0,0 1 1 0 0,0-1-1 0 0,-1 1 0 0 0,1-1 1 0 0,0 1-1 0 0,0 0 1 0 0,0 0-1 0 0,0-1 1 0 0,0 1-1 0 0,0 0 0 0 0,0 0 1 0 0,0 0-1 0 0,-1 0 1 0 0,1 0-1 0 0,0 0 1 0 0,0 1-1 0 0,0-1 0 0 0,0 0 1 0 0,0 0-1 0 0,0 1 1 0 0,0-1-1 0 0,0 1 0 0 0,0-1 1 0 0,0 1-1 0 0,0-1 1 0 0,0 1-1 0 0,0 0 1 0 0,0-1-1 0 0,0 1 0 0 0,0 0 1 0 0,1 0-1 0 0,-1 0 1 0 0,0 0-1 0 0,1-1 0 0 0,-1 1 1 0 0,0 0-1 0 0,1 0 1 0 0,-1 1-5 0 0,-31 45 153 0 0,30-45-143 0 0,1 0 1 0 0,-1-1 0 0 0,1 1 0 0 0,0 0 0 0 0,-1 0 0 0 0,1 0 0 0 0,0 0 0 0 0,0 0 0 0 0,0 0 0 0 0,0 0 0 0 0,0 1 0 0 0,1-1 0 0 0,-1 0 0 0 0,1 0 0 0 0,0 1 0 0 0,-1-1 0 0 0,1 0-1 0 0,0 1 1 0 0,0-1 0 0 0,0 0 0 0 0,1 1 0 0 0,-1-1 0 0 0,0 0 0 0 0,1 1 0 0 0,0-1 0 0 0,-1 0 0 0 0,1 0 0 0 0,0 0 0 0 0,0 0 0 0 0,0 0 0 0 0,1 0 0 0 0,-1 0 0 0 0,0 0-1 0 0,1 0 1 0 0,-1 0 0 0 0,1-1 0 0 0,0 1 0 0 0,-1-1 0 0 0,1 1 0 0 0,0-1 0 0 0,0 1 0 0 0,0-1 0 0 0,0 0 0 0 0,0 0 0 0 0,0 0 0 0 0,1 0 0 0 0,-1-1 0 0 0,0 1 0 0 0,1 0-11 0 0,3-3 39 0 0,1 1 0 0 0,0-1 0 0 0,0 0 1 0 0,-1-1-1 0 0,1 1 0 0 0,-1-1 0 0 0,0-1 1 0 0,0 1-1 0 0,0-1 0 0 0,0 0 0 0 0,0-1 1 0 0,-1 1-1 0 0,0-1 0 0 0,0 0 1 0 0,0 0-1 0 0,-1 0 0 0 0,0-1 0 0 0,3-3-39 0 0,33-33 4 0 0,-36 75-89 0 0,-12 36 225 0 0,10-67-103 0 0,1-1-1 0 0,-1-1 1 0 0,1 1 0 0 0,-1 0-1 0 0,0 0 1 0 0,1-1 0 0 0,-1 0-1 0 0,1 1 1 0 0,-1-1 0 0 0,1 0-1 0 0,-1 0 1 0 0,1 0 0 0 0,0-1-1 0 0,-1 1 1 0 0,1 0 0 0 0,-1-1-1 0 0,0 0 1 0 0,1 0 0 0 0,-1 0-1 0 0,0 0 1 0 0,1 0 0 0 0,-1 0-1 0 0,0 0 1 0 0,2-2-37 0 0,1 1 16 0 0,57-31-625 0 0,-39 13-8470 0 0,-18 16-3165 0 0</inkml:trace>
  <inkml:trace contextRef="#ctx0" brushRef="#br0" timeOffset="28689.822">4151 1555 0 0 0,'0'0'1980'0'0,"0"0"249"0"0,0 0 122 0 0,0 0 140 0 0,3-10 56 0 0,3-9-1662 0 0,6-19 2528 0 0,-1-5 3613 0 0,-11 30-2452 0 0,-10 21-3355 0 0,-14 26-1711 0 0,22-30 874 0 0,-9 13-246 0 0,-8 8-15 0 0,1 0-1 0 0,1 2 1 0 0,1 0-1 0 0,2 1 1 0 0,1 1 0 0 0,1 0-1 0 0,1 0 1 0 0,1 1-1 0 0,2 1 1 0 0,1 0-1 0 0,2 0 1 0 0,0 11-121 0 0,4-35-93 0 0,0 0 1 0 0,1 0-1 0 0,0 0 0 0 0,0 0 1 0 0,1 0-1 0 0,0 1 0 0 0,0-1 1 0 0,0 0-1 0 0,1 0 1 0 0,0-1-1 0 0,1 1 0 0 0,-1 0 1 0 0,1-1-1 0 0,1 1 0 0 0,-1-1 1 0 0,1 0-1 0 0,0 0 1 0 0,0-1-1 0 0,1 1 0 0 0,0-1 1 0 0,0 0-1 0 0,4 4 93 0 0,20-7-3791 0 0,-11-9-6729 0 0,-12 3-950 0 0</inkml:trace>
  <inkml:trace contextRef="#ctx0" brushRef="#br0" timeOffset="29202.988">4430 1476 18028 0 0,'0'0'1028'0'0,"0"0"7"0"0,0 0 96 0 0,0 0 48 0 0,0 0-67 0 0,0 0-161 0 0,0 0-211 0 0,0 0-198 0 0,0 0-157 0 0,0 0-90 0 0,0 0-103 0 0,0 0-71 0 0,0 0-33 0 0,-5-3-45 0 0,-15-12-10 0 0,-14 27 198 0 0,26-8-194 0 0,1 0 0 0 0,0 0 0 0 0,0 1 1 0 0,0 0-1 0 0,0 0 0 0 0,1 0 0 0 0,0 1 1 0 0,0 0-1 0 0,0 0 0 0 0,1 1 0 0 0,0-1 0 0 0,0 1 1 0 0,1 0-1 0 0,0 1 0 0 0,0-1 0 0 0,0 1 0 0 0,1 0 1 0 0,1-1-1 0 0,-1 1 0 0 0,1 1 0 0 0,0-1-37 0 0,2-6 10 0 0,1-1 0 0 0,-1 1 0 0 0,0-1 1 0 0,1 1-1 0 0,-1-1 0 0 0,1 1 0 0 0,-1-1 0 0 0,1 1 0 0 0,0-1 0 0 0,0 0 0 0 0,-1 0 0 0 0,1 1 0 0 0,0-1 0 0 0,0 0 0 0 0,0 0 0 0 0,1 0 0 0 0,-1 0 0 0 0,0 0 0 0 0,0 0 0 0 0,0 0 0 0 0,1 0 0 0 0,-1-1 0 0 0,0 1 1 0 0,1 0-1 0 0,-1-1 0 0 0,1 1 0 0 0,-1-1 0 0 0,1 0 0 0 0,-1 1 0 0 0,1-1 0 0 0,-1 0 0 0 0,1 0 0 0 0,-1 0 0 0 0,1 0 0 0 0,-1 0 0 0 0,1 0 0 0 0,0 0-10 0 0,58-11 354 0 0,-56 10-345 0 0,1-1 1 0 0,-1 1 0 0 0,0-1-1 0 0,0 0 1 0 0,0 0 0 0 0,-1 0-1 0 0,1-1 1 0 0,-1 0-1 0 0,1 1 1 0 0,-1-1 0 0 0,0 0-1 0 0,0-1 1 0 0,0 1 0 0 0,0-1-1 0 0,0 1 1 0 0,-1-1 0 0 0,0 0-1 0 0,0 0 1 0 0,0 0-1 0 0,0 0 1 0 0,-1 0 0 0 0,1 0-1 0 0,-1 0 1 0 0,0 0 0 0 0,0-1-1 0 0,-1 1 1 0 0,1-1-10 0 0,-17 35-242 0 0,14-27 50 0 0,1 1 0 0 0,0-1 0 0 0,-1 1-1 0 0,1 0 1 0 0,0 0 0 0 0,1-1 0 0 0,-1 1-1 0 0,1 0 1 0 0,0 0 0 0 0,0 0-1 0 0,0 0 1 0 0,0 0 0 0 0,1-1 0 0 0,-1 1-1 0 0,1 0 1 0 0,0 0 0 0 0,0-1 0 0 0,0 1-1 0 0,1 0 1 0 0,-1-1 0 0 0,1 1 0 0 0,0-1-1 0 0,0 0 1 0 0,0 1 0 0 0,1-1-1 0 0,-1 0 1 0 0,1-1 0 0 0,-1 1 0 0 0,1 0-1 0 0,0-1 1 0 0,0 1 0 0 0,0-1 0 0 0,1 0-1 0 0,-1 0 1 0 0,1 0 192 0 0,1 2-6363 0 0,-2-2-5219 0 0</inkml:trace>
  <inkml:trace contextRef="#ctx0" brushRef="#br0" timeOffset="30137.903">4275 1920 0 0 0,'0'0'4106'0'0,"0"0"-1380"0"0,0 0-488 0 0,0 0 1 0 0,0 0-17 0 0,0 0-67 0 0,2-10-183 0 0,3-14-1038 0 0,3-13 1587 0 0,-4 12 2066 0 0,-13 66-1755 0 0,-15 25-2783 0 0,15-43 173 0 0,4-9-128 0 0,12-20 135 0 0,10-12-289 0 0,-10 14 53 0 0,0 0-1 0 0,0 0 0 0 0,0 0 1 0 0,0 1-1 0 0,0 0 0 0 0,1 0 1 0 0,-1 1-1 0 0,1 0 0 0 0,0 0 1 0 0,0 1-1 0 0,4 0 8 0 0,-10 0 1 0 0,1 1 0 0 0,-1 0 0 0 0,0 0 0 0 0,0 0-1 0 0,1 0 1 0 0,-1 0 0 0 0,0 0 0 0 0,0 1 0 0 0,1-1 0 0 0,-1 1 0 0 0,0-1-1 0 0,0 1 1 0 0,0 0 0 0 0,0 0 0 0 0,0 0 0 0 0,0 0 0 0 0,0 0-1 0 0,0 1 1 0 0,0-1 0 0 0,-1 0 0 0 0,1 1 0 0 0,0-1 0 0 0,-1 1 0 0 0,1 0-1 0 0,-1 0 1 0 0,0-1 0 0 0,1 1 0 0 0,-1 0 0 0 0,0 0 0 0 0,0 0-1 0 0,0 0 1 0 0,0 1 0 0 0,-1-1 0 0 0,1 0 0 0 0,-1 0 0 0 0,1 0 0 0 0,-1 1-1 0 0,0-1 1 0 0,0 0 0 0 0,0 0 0 0 0,0 2-1 0 0,-2 1 7 0 0,0-1 0 0 0,-1 1-1 0 0,0-1 1 0 0,0 0 0 0 0,0 0 0 0 0,0-1 0 0 0,-1 1 0 0 0,1-1-1 0 0,-1 1 1 0 0,0-1 0 0 0,0 0 0 0 0,0 0 0 0 0,-1-1 0 0 0,1 1-1 0 0,-1-1 1 0 0,1 0 0 0 0,-1 0 0 0 0,0-1 0 0 0,0 1 0 0 0,1-1-1 0 0,-1 0 1 0 0,0 0 0 0 0,0-1 0 0 0,-4 0-7 0 0,-53 0 49 0 0,62-3-229 0 0,0 1-1 0 0,0 0 0 0 0,0 0 0 0 0,0 0 1 0 0,0 0-1 0 0,0 0 0 0 0,1 0 1 0 0,-1 0-1 0 0,1 0 0 0 0,0 0 0 0 0,-1 0 1 0 0,1 0-1 0 0,0 0 0 0 0,0 0 1 0 0,0 0-1 0 0,0 0 0 0 0,0 1 0 0 0,1-1 1 0 0,-1 1-1 0 0,1-1 0 0 0,-1 1 1 0 0,1-1-1 0 0,-1 1 0 0 0,2-1 181 0 0,1-3-1220 0 0,6-6-3281 0 0,-3 4-2122 0 0,-1 1-4974 0 0</inkml:trace>
  <inkml:trace contextRef="#ctx0" brushRef="#br0" timeOffset="30519.046">4581 1516 19044 0 0,'0'0'1350'0'0,"0"0"-34"0"0,0 0-117 0 0,0 0-151 0 0,0 0-176 0 0,0 0-149 0 0,0 0-132 0 0,0 0-116 0 0,0 0-39 0 0,0 0-13 0 0,0 0-38 0 0,0 0-21 0 0,0 0-57 0 0,8 13-47 0 0,26 45-8 0 0,-30-50-190 0 0,0 1 1 0 0,-1-1 0 0 0,0 1-1 0 0,-1 0 1 0 0,0 0-1 0 0,0 0 1 0 0,-1 0-1 0 0,0 0 1 0 0,-1 1-1 0 0,0-1 1 0 0,0 0 0 0 0,-2 8-63 0 0,1 8 82 0 0,-1-3-29 0 0,0 1 0 0 0,-1-1 0 0 0,-1 0 0 0 0,-1 0-1 0 0,-1-1 1 0 0,-1 0 0 0 0,0 0 0 0 0,-2 0 0 0 0,-1-1-1 0 0,0 0 1 0 0,-2-1 0 0 0,0 0 0 0 0,-1-1 0 0 0,0 0-1 0 0,-2-1 1 0 0,0-1 0 0 0,-2 1-53 0 0,2-7 137 0 0,17-21-114 0 0,19-21-1258 0 0,-2 11-1889 0 0,-12 14-608 0 0,0 1-3772 0 0,-2 3-4500 0 0</inkml:trace>
  <inkml:trace contextRef="#ctx0" brushRef="#br0" timeOffset="31536.816">4935 1718 5161 0 0,'0'0'1542'0'0,"0"0"-190"0"0,0 0 50 0 0,0 0 229 0 0,0 0 162 0 0,0 0-32 0 0,0 0-294 0 0,0 0-356 0 0,0 0-291 0 0,0 0-207 0 0,0 0-101 0 0,0 0-15 0 0,0 0 121 0 0,0 0-1029 0 0,6-3 8917 0 0,-6 3-8507 0 0,1 0-1 0 0,-1 0 0 0 0,1 0 0 0 0,-1 0 1 0 0,1 1-1 0 0,-1-1 0 0 0,1 0 0 0 0,-1 0 1 0 0,0 0-1 0 0,1 0 0 0 0,-1 0 1 0 0,1 0-1 0 0,-1 0 0 0 0,1 0 0 0 0,-1 0 1 0 0,1-1-1 0 0,-1 1 0 0 0,1 0 0 0 0,-1 0 1 0 0,0 0-1 0 0,1 0 0 0 0,-1-1 0 0 0,1 1 1 0 0,-1 0-1 0 0,0 0 0 0 0,1-1 0 0 0,-1 1 1 0 0,0 0-1 0 0,1-1 0 0 0,-1 1 0 0 0,0 0 1 0 0,1-1-1 0 0,-1 1 0 0 0,0 0 1 0 0,0-1-1 0 0,1 1 0 0 0,-1-1 0 0 0,0 1 1 0 0,0-1-1 0 0,0 1 0 0 0,0 0 0 0 0,0-1 1 0 0,0 1-1 0 0,0-1 0 0 0,1 1 0 0 0,-1-1 1 0 0,0 1-1 0 0,0-1 0 0 0,-1 1 0 0 0,1-1 1 0 0,0 1-1 0 0,0 0 0 0 0,0-1 0 0 0,0 1 1 0 0,0-1-1 0 0,0 1 0 0 0,-1-1 0 0 0,1 1 1 0 0,0 0 1 0 0,-25 30 1133 0 0,12-10-1365 0 0,31-56-421 0 0,6 33-10112 0 0,-24 4 4229 0 0,0 0-4308 0 0</inkml:trace>
  <inkml:trace contextRef="#ctx0" brushRef="#br0" timeOffset="31821.716">4913 1710 1752 0 0,'0'0'3188'0'0,"0"0"-656"0"0,0 0-249 0 0,0 0 1 0 0,0 0-80 0 0,0 0-216 0 0,0 0-283 0 0,0 0-376 0 0,0 0-326 0 0,0 0-177 0 0,0 0-126 0 0,0 0-72 0 0,0 0-41 0 0,5-1-26 0 0,-4 0-488 0 0,0 1 0 0 0,1 0 0 0 0,-1 0 0 0 0,1 0 0 0 0,-1 0 0 0 0,1 0 0 0 0,-1 0 0 0 0,0 0 0 0 0,1 0 0 0 0,-1 1-1 0 0,1-1 1 0 0,-1 1 0 0 0,0-1 0 0 0,1 1 0 0 0,-1-1 0 0 0,0 1 0 0 0,0 0 0 0 0,1-1 0 0 0,-1 1 0 0 0,0 0 0 0 0,0 0-1 0 0,0 0 1 0 0,0 0 0 0 0,0 0 0 0 0,0 0 0 0 0,0 0 0 0 0,0 0 0 0 0,-1 1 0 0 0,1-1 0 0 0,0 0 0 0 0,-1 0 0 0 0,1 1 0 0 0,-1-1-1 0 0,1 0 1 0 0,-1 1 0 0 0,0-1 0 0 0,1 1 0 0 0,-1-1 0 0 0,0 0 0 0 0,0 1 0 0 0,0-1 0 0 0,0 1 0 0 0,0-1 0 0 0,0 1-1 0 0,-1-1 1 0 0,1 0 0 0 0,0 1 0 0 0,-1-1 0 0 0,1 0-73 0 0,-1 2 46 0 0,0 0-1 0 0,0 0 1 0 0,0-1-1 0 0,0 1 0 0 0,0-1 1 0 0,-1 1-1 0 0,1-1 1 0 0,-1 1-1 0 0,0-1 1 0 0,1 0-1 0 0,-1 0 1 0 0,0 0-1 0 0,0 0 1 0 0,-1 0-1 0 0,1 0 1 0 0,0 0-1 0 0,-1-1 1 0 0,1 1-1 0 0,-3 0-45 0 0,-14 12-2198 0 0,6 3-5038 0 0,11-14-272 0 0,2-2-3557 0 0</inkml:trace>
  <inkml:trace contextRef="#ctx0" brushRef="#br0" timeOffset="32502.759">5468 1568 4089 0 0,'0'0'3191'0'0,"0"0"-1025"0"0,0 0-211 0 0,0 0 130 0 0,0 0 24 0 0,0 0-107 0 0,0 0-255 0 0,0 0-295 0 0,0 0-255 0 0,0 0-245 0 0,0 0-180 0 0,-1-7-149 0 0,-7-22-134 0 0,7 28-422 0 0,0 0-1 0 0,0-1 0 0 0,0 1 1 0 0,0 0-1 0 0,-1 0 1 0 0,1 0-1 0 0,0 0 0 0 0,-1 0 1 0 0,1 0-1 0 0,0 1 0 0 0,-1-1 1 0 0,1 0-1 0 0,-1 1 1 0 0,0-1-1 0 0,1 1 0 0 0,-1-1 1 0 0,1 1-1 0 0,-1 0 0 0 0,0-1 1 0 0,1 1-1 0 0,-1 0 1 0 0,1 0-1 0 0,-1 0 0 0 0,0 1 1 0 0,1-1-1 0 0,-1 0 0 0 0,1 1 1 0 0,-1-1-1 0 0,0 1 1 0 0,1-1-1 0 0,-1 1 0 0 0,1 0 1 0 0,0-1-1 0 0,-1 1 0 0 0,0 1-66 0 0,-4 1 53 0 0,0 0-1 0 0,1 1 1 0 0,0 0-1 0 0,-1 0 1 0 0,1 0-1 0 0,1 1 1 0 0,-1 0-1 0 0,1 0 1 0 0,-1 0-1 0 0,1 0 0 0 0,1 1 1 0 0,-1-1-1 0 0,1 1 1 0 0,0 0-1 0 0,0 0 1 0 0,1 0-1 0 0,0 1 1 0 0,0-1-1 0 0,0 1 1 0 0,1-1-1 0 0,0 1 0 0 0,0-1 1 0 0,1 1-1 0 0,0 5-52 0 0,1-9 16 0 0,0-1-1 0 0,0 1 0 0 0,0 0 1 0 0,1-1-1 0 0,-1 1 0 0 0,1-1 1 0 0,-1 1-1 0 0,1-1 0 0 0,0 0 1 0 0,0 0-1 0 0,0 0 0 0 0,0 0 0 0 0,1 0 1 0 0,-1 0-1 0 0,1-1 0 0 0,-1 1 1 0 0,1-1-1 0 0,-1 0 0 0 0,1 0 1 0 0,0 1-1 0 0,-1-2 0 0 0,1 1 1 0 0,0 0-1 0 0,0-1 0 0 0,0 1 1 0 0,0-1-1 0 0,0 0 0 0 0,-1 0 1 0 0,1 0-1 0 0,1 0-15 0 0,87-12 354 0 0,-78 0 48 0 0,-37 7-4095 0 0,24 5 1679 0 0,0 0-2963 0 0,2 0-186 0 0,0 1-6232 0 0</inkml:trace>
  <inkml:trace contextRef="#ctx0" brushRef="#br0" timeOffset="32989.803">5725 1616 13099 0 0,'0'0'1776'0'0,"0"0"-777"0"0,0 0-53 0 0,0 0 274 0 0,0 0 165 0 0,0 0-16 0 0,0 0-189 0 0,0 0-260 0 0,0 0-229 0 0,0 0-167 0 0,0 0-104 0 0,0 0-74 0 0,-1-10-53 0 0,-4-31-9 0 0,5 40-253 0 0,-1 0 0 0 0,1 0-1 0 0,-1 0 1 0 0,0-1 0 0 0,0 1 0 0 0,1 0 0 0 0,-1 1-1 0 0,0-1 1 0 0,0 0 0 0 0,0 0 0 0 0,0 0-1 0 0,0 0 1 0 0,0 1 0 0 0,0-1 0 0 0,0 0 0 0 0,0 1-1 0 0,-1-1 1 0 0,1 1 0 0 0,0 0 0 0 0,0-1-1 0 0,-1 1 1 0 0,1 0 0 0 0,0-1 0 0 0,0 1 0 0 0,-1 0-1 0 0,1 0 1 0 0,0 0 0 0 0,0 0 0 0 0,-1 1-1 0 0,1-1 1 0 0,0 0 0 0 0,0 0 0 0 0,-1 1 0 0 0,1-1-1 0 0,0 1 1 0 0,0-1 0 0 0,0 1 0 0 0,0-1-1 0 0,-1 2-30 0 0,-3-1 38 0 0,-1 0 0 0 0,2 0 0 0 0,-1 1 0 0 0,0 0 0 0 0,0 0 0 0 0,0 1 0 0 0,1-1 0 0 0,-1 1 0 0 0,1 0 0 0 0,0 0 0 0 0,0 0 0 0 0,0 1 0 0 0,0-1 0 0 0,1 1 0 0 0,-1 0 0 0 0,1 0 1 0 0,0 0-1 0 0,0 1 0 0 0,1-1 0 0 0,-1 1 0 0 0,1-1 0 0 0,0 1 0 0 0,0 0 0 0 0,1 0 0 0 0,-1 0 0 0 0,1 2-38 0 0,2-5 3 0 0,0 0 1 0 0,1 0-1 0 0,-1-1 1 0 0,1 1 0 0 0,-1 0-1 0 0,1-1 1 0 0,0 1-1 0 0,-1-1 1 0 0,1 1-1 0 0,0-1 1 0 0,0 0 0 0 0,0 1-1 0 0,1-1 1 0 0,-1-1-1 0 0,0 1 1 0 0,0 0 0 0 0,0 0-1 0 0,1-1 1 0 0,-1 1-1 0 0,0-1 1 0 0,1 0-1 0 0,-1 0 1 0 0,0 0 0 0 0,1 0-1 0 0,-1 0 1 0 0,0 0-1 0 0,1 0 1 0 0,-1-1 0 0 0,0 1-1 0 0,0-1 1 0 0,1 0-1 0 0,-1 0 1 0 0,0 0-1 0 0,0 0 1 0 0,0 0 0 0 0,0 0-1 0 0,0 0 1 0 0,0-1-1 0 0,0 1 1 0 0,0-1 0 0 0,-1 1-1 0 0,1-1 1 0 0,-1 0-1 0 0,1 0 1 0 0,1-1-4 0 0,12-27 269 0 0,-15 30-290 0 0,0 0-32 0 0,13 21-309 0 0,-10-19 85 0 0,1 0-1 0 0,0 0 1 0 0,-1 0-1 0 0,1-1 1 0 0,0 1-1 0 0,0-1 1 0 0,0 0-1 0 0,0 0 0 0 0,0 0 1 0 0,0-1-1 0 0,0 1 1 0 0,0-1-1 0 0,0 0 1 0 0,1 0-1 0 0,-1 0 1 0 0,0-1-1 0 0,0 0 1 0 0,0 0-1 0 0,0 0 1 0 0,0 0-1 0 0,0 0 1 0 0,0-1-1 0 0,-1 1 1 0 0,4-3 277 0 0,26-13-7300 0 0,-6-1-5732 0 0,-22 15 12389 0 0</inkml:trace>
  <inkml:trace contextRef="#ctx0" brushRef="#br0" timeOffset="33235.089">5910 1512 0 0 0,'0'0'744'0'0,"0"0"1695"0"0,4-12 409 0 0,-1 1-1819 0 0,12-42 2037 0 0,3 18 7550 0 0,-20 44-5734 0 0,-3 17-3786 0 0,-21 49 769 0 0,-13 70-1168 0 0,39-140-821 0 0,-1 8-743 0 0,3-7-2540 0 0,2-3-2749 0 0,4-4-4170 0 0,-5 0 1924 0 0</inkml:trace>
  <inkml:trace contextRef="#ctx0" brushRef="#br0" timeOffset="33417.817">6041 1437 16956 0 0,'0'0'1887'0'0,"0"0"-558"0"0,0 0-398 0 0,0 0-8 0 0,0 0 117 0 0,0 0 94 0 0,0 0-78 0 0,0 0-224 0 0,0 0-181 0 0,-3 11-127 0 0,-36 93 784 0 0,39-103-1350 0 0,-25 75 46 0 0,27-45-3253 0 0,3-23 1 0 0,0-4-2907 0 0,-4-3 4100 0 0,1 1-8730 0 0</inkml:trace>
  <inkml:trace contextRef="#ctx0" brushRef="#br0" timeOffset="33813.447">6088 1616 14939 0 0,'0'0'1140'0'0,"0"0"-343"0"0,0 0-233 0 0,0 0-15 0 0,0 0 39 0 0,0 0 11 0 0,0 0 44 0 0,0 0-14 0 0,0 0-98 0 0,0 0-116 0 0,10-2-138 0 0,117-31 1397 0 0,-127 32-1619 0 0,0 0 0 0 0,1 0 0 0 0,-1 0 0 0 0,0 0 0 0 0,0-1-1 0 0,0 1 1 0 0,0 0 0 0 0,0 0 0 0 0,0 0 0 0 0,0 0 0 0 0,-1-1 0 0 0,1 1 0 0 0,0 0 0 0 0,-1 0 0 0 0,1 0 0 0 0,-1 0 0 0 0,1 0-1 0 0,-1 0 1 0 0,1 0 0 0 0,-1 0 0 0 0,0 0 0 0 0,1 0 0 0 0,-1 0 0 0 0,0 0 0 0 0,0 0 0 0 0,0 1 0 0 0,0-1 0 0 0,0 0 0 0 0,0 0-1 0 0,0 1 1 0 0,0-1 0 0 0,0 1 0 0 0,0-1 0 0 0,0 1 0 0 0,0-1 0 0 0,0 1 0 0 0,0 0 0 0 0,-1 0 0 0 0,1-1 0 0 0,0 1 0 0 0,0 0-1 0 0,0 0 1 0 0,0 0 0 0 0,-1 0 0 0 0,1 1-55 0 0,-5-2 92 0 0,0 0-1 0 0,0 1 1 0 0,0 0 0 0 0,0 0-1 0 0,0 1 1 0 0,0 0-1 0 0,0 0 1 0 0,1 0 0 0 0,-1 0-1 0 0,0 1 1 0 0,1 0 0 0 0,-1 0-1 0 0,1 1 1 0 0,-1 0-1 0 0,1 0 1 0 0,0 0 0 0 0,0 0-1 0 0,1 1 1 0 0,-1 0-1 0 0,1 0 1 0 0,0 0 0 0 0,0 0-1 0 0,-3 4-91 0 0,7-7 5 0 0,-1 0 1 0 0,1 0-1 0 0,-1 1 0 0 0,1-1 0 0 0,-1 0 0 0 0,1 1 0 0 0,0-1 0 0 0,0 1 1 0 0,-1-1-1 0 0,1 0 0 0 0,0 1 0 0 0,0-1 0 0 0,1 1 0 0 0,-1-1 0 0 0,0 0 1 0 0,0 1-1 0 0,1-1 0 0 0,-1 0 0 0 0,0 1 0 0 0,1-1 0 0 0,0 0 0 0 0,-1 0 1 0 0,1 1-1 0 0,0-1 0 0 0,-1 0 0 0 0,1 0 0 0 0,0 0 0 0 0,0 0 0 0 0,0 0 1 0 0,0 0-1 0 0,0 0 0 0 0,0 0 0 0 0,0 0 0 0 0,1-1 0 0 0,-1 1 0 0 0,0 0 1 0 0,0-1-1 0 0,1 1 0 0 0,-1-1 0 0 0,0 1 0 0 0,1-1 0 0 0,-1 0 1 0 0,0 1-1 0 0,1-1 0 0 0,-1 0 0 0 0,1 0 0 0 0,-1 0 0 0 0,1 0-5 0 0,73 4-1663 0 0,-71-4 1336 0 0,76-8-12081 0 0,-53 5 3326 0 0,-18 2 4392 0 0</inkml:trace>
  <inkml:trace contextRef="#ctx0" brushRef="#br0" timeOffset="34256.077">6464 1568 7826 0 0,'0'0'3925'0'0,"0"0"-885"0"0,0 0-653 0 0,0 0-396 0 0,0 0-372 0 0,0 0-301 0 0,0 0-258 0 0,0 0-217 0 0,-11-2-144 0 0,-34-6-139 0 0,39 8-423 0 0,1-1 0 0 0,-1 1 1 0 0,1 0-1 0 0,-1 1 0 0 0,1-1 0 0 0,-1 1 0 0 0,1 0 1 0 0,-1 1-1 0 0,1-1 0 0 0,0 1 0 0 0,0 0 0 0 0,0 1 1 0 0,0-1-1 0 0,0 1 0 0 0,0 0 0 0 0,-2 2-137 0 0,4-4 8 0 0,1 0 0 0 0,1 0 0 0 0,-1 1 0 0 0,0-1 1 0 0,0 1-1 0 0,0-1 0 0 0,1 1 0 0 0,-1 0 0 0 0,1-1 0 0 0,-1 1 0 0 0,1 0 0 0 0,0 0 0 0 0,-1 0 0 0 0,1 0 0 0 0,0 0 0 0 0,1 0 0 0 0,-1 1 0 0 0,0-1 0 0 0,0 0 1 0 0,1 0-1 0 0,0 1 0 0 0,-1-1 0 0 0,1 0 0 0 0,0 1 0 0 0,0-1 0 0 0,0 0 0 0 0,0 0 0 0 0,1 1 0 0 0,-1-1 0 0 0,0 0 0 0 0,1 1 0 0 0,0-1 0 0 0,0 0 1 0 0,-1 0-1 0 0,1 0 0 0 0,1 0 0 0 0,-1 0 0 0 0,0 0 0 0 0,0 0 0 0 0,1 0 0 0 0,-1 0 0 0 0,1 0 0 0 0,-1-1 0 0 0,1 1 0 0 0,0-1 0 0 0,0 1 0 0 0,0-1 0 0 0,0 0 1 0 0,0 0-1 0 0,0 0 0 0 0,0 0 0 0 0,0 0 0 0 0,0 0 0 0 0,0 0 0 0 0,1-1 0 0 0,-1 1 0 0 0,0-1 0 0 0,1 1 0 0 0,-1-1 0 0 0,1 0-8 0 0,3 1 6 0 0,-1-1-1 0 0,1 0 0 0 0,-1 0 0 0 0,1 0 0 0 0,0 0 1 0 0,-1-1-1 0 0,1 0 0 0 0,-1 0 0 0 0,1 0 0 0 0,-1-1 1 0 0,0 0-1 0 0,1 0 0 0 0,-1 0 0 0 0,0-1 0 0 0,0 0 1 0 0,-1 0-1 0 0,1 0 0 0 0,-1 0 0 0 0,1-1 0 0 0,-1 0 1 0 0,0 0-1 0 0,0 0 0 0 0,-1 0 0 0 0,1 0 1 0 0,-1-1-1 0 0,0 0 0 0 0,0 1 0 0 0,1-4-5 0 0,48-155 111 0 0,-44 130-40 0 0,-58 145 603 0 0,40-29 404 0 0,10-47-7003 0 0,0-14-3763 0 0,0-19-2149 0 0</inkml:trace>
  <inkml:trace contextRef="#ctx0" brushRef="#br0" timeOffset="34467.755">6840 1550 22197 0 0,'0'0'776'0'0,"0"0"-140"0"0,0 0-38 0 0,0 0 159 0 0,0 0 67 0 0,0 0-24 0 0,0 0-148 0 0,0 0-226 0 0,0 0-146 0 0,0 0-113 0 0,0 0-77 0 0,0 0-32 0 0,-10 9-44 0 0,-29 26-20 0 0,38-34-21 0 0,1-1 0 0 0,-1 0 0 0 0,0 1 0 0 0,1-1 0 0 0,-1 1 0 0 0,1 0 0 0 0,-1-1 1 0 0,0 1-1 0 0,1-1 0 0 0,-1 1 0 0 0,1 0 0 0 0,0-1 0 0 0,-1 1 0 0 0,1 0 0 0 0,-1 0 0 0 0,1-1 0 0 0,0 1 1 0 0,0 0-1 0 0,-1 0 0 0 0,1-1 0 0 0,0 1 0 0 0,0 0 0 0 0,0 0 0 0 0,0 0 0 0 0,0 0 0 0 0,0-1 0 0 0,0 1 1 0 0,0 0-1 0 0,0 0 0 0 0,0 0 0 0 0,1-1 0 0 0,-1 1 0 0 0,0 0 0 0 0,1 0 0 0 0,-1-1 0 0 0,0 1 0 0 0,1 0 1 0 0,-1 0-1 0 0,1-1 0 0 0,-1 1 0 0 0,1 0 27 0 0,12 8-6944 0 0,-11-8 3798 0 0,2 0-8409 0 0</inkml:trace>
  <inkml:trace contextRef="#ctx0" brushRef="#br0" timeOffset="34636.772">6854 1421 15299 0 0,'0'0'1201'0'0,"0"0"-33"0"0,0 0-208 0 0,0 0-240 0 0,0 0-344 0 0,0 0-520 0 0,0 0-352 0 0,0 0-264 0 0,0 0-408 0 0,0 0-761 0 0,0 0-2456 0 0,0 0-6457 0 0</inkml:trace>
  <inkml:trace contextRef="#ctx0" brushRef="#br0" timeOffset="35018.838">7004 1370 13619 0 0,'0'0'2647'0'0,"0"0"-224"0"0,0 0-333 0 0,0 0-363 0 0,0 0-423 0 0,0 0-387 0 0,0 0-268 0 0,0 0-103 0 0,0 0-26 0 0,0 0 10 0 0,0 0-20 0 0,0 0-93 0 0,-10 12-79 0 0,-27 37-90 0 0,32-41-196 0 0,0 0 0 0 0,1 0 0 0 0,0 0 0 0 0,0 0 0 0 0,1 1 0 0 0,0-1 0 0 0,0 1 0 0 0,1 0 0 0 0,1 0 0 0 0,-1 0 0 0 0,1 0 0 0 0,1 0 0 0 0,0 0 0 0 0,0 8-52 0 0,0-15-1 0 0,0 0 0 0 0,0-1-1 0 0,0 1 1 0 0,0 0 0 0 0,0 0 0 0 0,0-1 0 0 0,0 1 0 0 0,0 0 0 0 0,1-1-1 0 0,-1 1 1 0 0,1 0 0 0 0,-1-1 0 0 0,1 1 0 0 0,0 0 0 0 0,-1-1 0 0 0,1 1-1 0 0,0-1 1 0 0,0 1 0 0 0,0-1 0 0 0,0 0 0 0 0,1 1 0 0 0,-1-1-1 0 0,0 0 1 0 0,0 0 0 0 0,1 0 0 0 0,-1 0 0 0 0,1 0 0 0 0,-1 0 0 0 0,1 0-1 0 0,-1 0 1 0 0,1 0 0 0 0,0-1 0 0 0,-1 1 0 0 0,1-1 0 0 0,0 1-1 0 0,-1-1 1 0 0,1 0 0 0 0,0 0 0 0 0,0 0 0 0 0,-1 0 0 0 0,1 0 0 0 0,0 0-1 0 0,0 0 1 0 0,-1 0 0 0 0,1-1 0 0 0,0 1 0 0 0,-1-1 0 0 0,1 1 0 0 0,0-1-1 0 0,-1 0 1 0 0,2 0 1 0 0,23-10-165 0 0,62-11-173 0 0,-87 23 346 0 0,-1 0-1 0 0,1 0 0 0 0,-1 0 0 0 0,1 1 0 0 0,-1-1 0 0 0,1 0 1 0 0,-1 0-1 0 0,0 1 0 0 0,1-1 0 0 0,-1 0 0 0 0,0 0 0 0 0,0 1 1 0 0,0-1-1 0 0,0 0 0 0 0,0 0 0 0 0,0 1 0 0 0,-1-1 0 0 0,1 0 0 0 0,0 0 1 0 0,-1 1-1 0 0,1-1 0 0 0,-1 0 0 0 0,1 0 0 0 0,-1 0 0 0 0,1 0 1 0 0,-1 0-1 0 0,0 1 0 0 0,0-1 0 0 0,1-1 0 0 0,-2 2-7 0 0,-28 23 96 0 0,16-21-2934 0 0,13-5-391 0 0,0 0-4755 0 0,1 1 5794 0 0,0-1-9443 0 0</inkml:trace>
  <inkml:trace contextRef="#ctx0" brushRef="#br0" timeOffset="35168.92">7075 1490 13563 0 0,'0'0'3265'0'0,"0"0"-585"0"0,0 0-575 0 0,0 0-329 0 0,0 0-384 0 0,0 0-295 0 0,0 0-297 0 0,0 0-264 0 0,0 0-192 0 0,0 0-176 0 0,0 0-112 0 0,0 0-72 0 0,0 0-120 0 0,0 0-176 0 0,62-59-536 0 0,-51 60-1249 0 0,-1 0-5256 0 0,-4 1-5946 0 0</inkml:trace>
  <inkml:trace contextRef="#ctx0" brushRef="#br0" timeOffset="36318.102">7633 1503 9802 0 0,'0'0'1895'0'0,"0"0"-488"0"0,0 0-135 0 0,0 0 6 0 0,0 0 69 0 0,0 0-21 0 0,0 0-141 0 0,0 0-145 0 0,0 0-198 0 0,0 0-194 0 0,0 0-144 0 0,-2-5-173 0 0,2 4-316 0 0,0-1 0 0 0,-1 1 1 0 0,1-1-1 0 0,0 1 0 0 0,-1 0 0 0 0,1-1 0 0 0,-1 1 1 0 0,0 0-1 0 0,1 0 0 0 0,-1 0 0 0 0,0-1 0 0 0,0 1 1 0 0,0 0-1 0 0,0 0 0 0 0,0 0 0 0 0,0 0 1 0 0,0 0-1 0 0,0 1 0 0 0,0-1 0 0 0,0 0 0 0 0,-1 0 1 0 0,1 1-1 0 0,0-1 0 0 0,0 1 0 0 0,-1-1 1 0 0,1 1-1 0 0,-1-1 0 0 0,1 1 0 0 0,0 0 0 0 0,-1 0 1 0 0,1 0-1 0 0,-1 0 0 0 0,1 0 0 0 0,0 0 0 0 0,-1 0 1 0 0,1 0-1 0 0,-1 0 0 0 0,1 1 0 0 0,-2-1-15 0 0,2 0 21 0 0,-1-1 0 0 0,1 1 0 0 0,-1-1 0 0 0,0 1 0 0 0,1 0-1 0 0,-1-1 1 0 0,0 1 0 0 0,1 0 0 0 0,-1 0 0 0 0,0 0 0 0 0,1 1 0 0 0,-1-1-1 0 0,0 0 1 0 0,1 0 0 0 0,-1 1 0 0 0,0-1 0 0 0,1 1 0 0 0,-1 0 0 0 0,1-1-1 0 0,-1 1 1 0 0,1 0 0 0 0,-1 0 0 0 0,1 0 0 0 0,0 0 0 0 0,-1 0 0 0 0,1 0-1 0 0,0 0 1 0 0,0 1 0 0 0,0-1 0 0 0,0 0 0 0 0,0 1 0 0 0,0-1 0 0 0,0 1-1 0 0,0-1 1 0 0,0 1 0 0 0,1-1 0 0 0,-1 1 0 0 0,1 0 0 0 0,-1-1 0 0 0,1 1-1 0 0,0 0 1 0 0,0-1 0 0 0,-1 1 0 0 0,1 0 0 0 0,0-1 0 0 0,0 1 0 0 0,1 0-1 0 0,-1-1 1 0 0,0 1 0 0 0,1 0 0 0 0,-1-1 0 0 0,1 1 0 0 0,-1-1 0 0 0,1 1-1 0 0,0 0 1 0 0,-1-1 0 0 0,1 0 0 0 0,1 2-21 0 0,83 64 459 0 0,-86-66-408 0 0,0 1 1 0 0,0-1 0 0 0,0 1-1 0 0,0-1 1 0 0,0 0 0 0 0,0 1-1 0 0,-1-1 1 0 0,1 0 0 0 0,-1 0-1 0 0,1 0 1 0 0,-1 0 0 0 0,1 0-1 0 0,-1 0 1 0 0,1 0 0 0 0,-1-1-1 0 0,0 1 1 0 0,1-1 0 0 0,-1 1-1 0 0,0-1 1 0 0,0 1 0 0 0,0-1-1 0 0,1 0 1 0 0,-1 0 0 0 0,0 0-1 0 0,0 0 1 0 0,0 0 0 0 0,-1-1-52 0 0,3 2 5 0 0,-10 0 42 0 0,0 1 0 0 0,0-1 0 0 0,1-1 0 0 0,-1 0 0 0 0,0 0 0 0 0,0-1 0 0 0,0 0-1 0 0,0 0 1 0 0,1-1 0 0 0,-1-1 0 0 0,-2-1-47 0 0,11 4-28 0 0,0-1 0 0 0,0 1 0 0 0,0-1 0 0 0,1 0-1 0 0,-1 0 1 0 0,0 1 0 0 0,0-1 0 0 0,1 0 0 0 0,-1 0 0 0 0,0 0 0 0 0,1 0 0 0 0,-1 0 0 0 0,1 0-1 0 0,-1 0 1 0 0,1 0 0 0 0,0 0 0 0 0,-1 0 0 0 0,1 0 0 0 0,0 0 0 0 0,0 0 0 0 0,-1 0-1 0 0,1-1 1 0 0,0 1 0 0 0,0 0 0 0 0,0 0 0 0 0,1 0 0 0 0,-1 0 0 0 0,0 0 0 0 0,0 0-1 0 0,1 0 1 0 0,-1 0 0 0 0,0 0 0 0 0,1 0 0 0 0,-1 0 0 0 0,1 0 0 0 0,-1 0 0 0 0,1 0-1 0 0,0 0 1 0 0,-1 0 0 0 0,1 0 0 0 0,0 0 0 0 0,0 0 0 0 0,-1 1 28 0 0,37-39-3039 0 0,-37 39 3017 0 0,152-110-21989 0 0,-97 78 20615 0 0,-1 0 8413 0 0,-38 23-2719 0 0,-4 12 8140 0 0,-14 22-9057 0 0,-14 28-2739 0 0,-9 57-885 0 0,24-85-4951 0 0,2-2-5090 0 0,-1-19-1069 0 0</inkml:trace>
  <inkml:trace contextRef="#ctx0" brushRef="#br0" timeOffset="36805.789">7689 1417 15275 0 0,'0'0'1239'0'0,"0"0"-203"0"0,0 0-209 0 0,0 0-139 0 0,0 0-149 0 0,0 0-139 0 0,0 0-106 0 0,0 0-109 0 0,10-5-100 0 0,88-17-549 0 0,-23 26-3256 0 0,-66-4 2250 0 0,0 2 0 0 0,-1-1-1 0 0,1 2 1 0 0,0-1 0 0 0,0 1 0 0 0,-1 0 0 0 0,0 0 0 0 0,0 1-1 0 0,0 1 1 0 0,0-1 0 0 0,3 4 1470 0 0,0 7-395 0 0,-21 5 6977 0 0,-37 4 6731 0 0,32-18-13038 0 0,11-4 160 0 0,0-1-230 0 0,0 0 0 0 0,0 1 0 0 0,0-1 0 0 0,0 1 0 0 0,1 0 0 0 0,-1 0 0 0 0,0 0 0 0 0,1 0 1 0 0,-1 1-1 0 0,1 0 0 0 0,0-1 0 0 0,0 1 0 0 0,0 0 0 0 0,0 1 0 0 0,1-1 0 0 0,-1 0 0 0 0,1 1 0 0 0,0-1 1 0 0,0 1-1 0 0,0 0 0 0 0,0 0 0 0 0,1 0 0 0 0,-1 0 0 0 0,0 4-205 0 0,4-7 35 0 0,0 0 0 0 0,0 0 1 0 0,1 0-1 0 0,-1 0 0 0 0,0 0 0 0 0,1-1 0 0 0,-1 1 0 0 0,0-1 0 0 0,1 1 1 0 0,-1-1-1 0 0,0 0 0 0 0,1 0 0 0 0,-1 0 0 0 0,1 0 0 0 0,-1 0 1 0 0,0-1-1 0 0,1 1 0 0 0,-1-1 0 0 0,0 1 0 0 0,1-1 0 0 0,-1 0 0 0 0,0 0 1 0 0,0 0-1 0 0,0 0 0 0 0,1-1-35 0 0,4-1 25 0 0,0-1 1 0 0,0 0-1 0 0,-1 0 1 0 0,1-1-1 0 0,-1 0 1 0 0,0 0-1 0 0,0-1 0 0 0,-1 0 1 0 0,1 0-1 0 0,-1 0 1 0 0,-1 0-1 0 0,1-1 1 0 0,-1 0-26 0 0,-5 10-55 0 0,-1 0 0 0 0,1 1 0 0 0,0-1 0 0 0,1 0 0 0 0,-1 0 0 0 0,1 0 0 0 0,-1 1 0 0 0,1-1 0 0 0,0 0 0 0 0,0 1 0 0 0,0-1 0 0 0,1 0 0 0 0,-1 0 0 0 0,1 1 0 0 0,-1-1 1 0 0,1 0-1 0 0,0 0 0 0 0,1 0 0 0 0,-1 0 0 0 0,2 3 55 0 0,23 3-4272 0 0,-8-8-5978 0 0,-12-1-371 0 0</inkml:trace>
  <inkml:trace contextRef="#ctx0" brushRef="#br0" timeOffset="37053.926">8237 1330 15755 0 0,'0'0'2876'0'0,"0"0"-1393"0"0,0 0-569 0 0,0 0-53 0 0,0 0 15 0 0,0 0 4 0 0,0 0-16 0 0,0 0-82 0 0,0 0-110 0 0,0 0-108 0 0,-7 11-93 0 0,-43 86 537 0 0,14 54-2519 0 0,31-142-1353 0 0,1-4-6083 0 0,3-3-1616 0 0</inkml:trace>
  <inkml:trace contextRef="#ctx0" brushRef="#br0" timeOffset="37218.248">8115 1429 8506 0 0,'0'0'6545'0'0,"0"0"-4928"0"0,0 0-521 0 0,0 0-240 0 0,0 0-136 0 0,0 0-56 0 0,0 0-96 0 0,0 0-200 0 0,0 0-159 0 0,66-25-145 0 0,-49 24-72 0 0,2 1-177 0 0,0 0-303 0 0,0 0-728 0 0,2 0-2161 0 0,-7 1-3768 0 0,-4 1-1649 0 0</inkml:trace>
  <inkml:trace contextRef="#ctx0" brushRef="#br0" timeOffset="37598.162">8300 1562 16460 0 0,'0'0'1749'0'0,"0"0"-534"0"0,0 0-276 0 0,0 0 41 0 0,0 0-17 0 0,0 0-99 0 0,0 0-129 0 0,0 0-185 0 0,0 0-142 0 0,0 0-100 0 0,12-5-95 0 0,110-41 443 0 0,-121 46-638 0 0,1 0 0 0 0,-1 0 0 0 0,0 0 0 0 0,1 0 0 0 0,-1 0-1 0 0,1 0 1 0 0,-1 0 0 0 0,0 0 0 0 0,1 0 0 0 0,-1-1 0 0 0,0 1 0 0 0,1-1 0 0 0,-1 1-1 0 0,0-1 1 0 0,0 1 0 0 0,1-1 0 0 0,-1 0 0 0 0,0 0 0 0 0,0 1 0 0 0,0-1 0 0 0,0 0-1 0 0,0 0 1 0 0,0 0 0 0 0,0 0 0 0 0,0 0 0 0 0,0-1 0 0 0,-1 1 0 0 0,1 0-1 0 0,0 0 1 0 0,-1 0 0 0 0,1-1 0 0 0,-1 1 0 0 0,1 0 0 0 0,-1-1 0 0 0,0 1 0 0 0,1 0-1 0 0,-1-1 1 0 0,0 1 0 0 0,0 0 0 0 0,0-1 0 0 0,0 1 0 0 0,0-1 0 0 0,0 1 0 0 0,-1 0-1 0 0,1-1 1 0 0,0 1 0 0 0,-1 0 0 0 0,1-1 0 0 0,-1 1 0 0 0,1 0 0 0 0,-1 0 0 0 0,1-1-1 0 0,-1 1 1 0 0,0 0 0 0 0,0 0 0 0 0,0 0 0 0 0,0 0 0 0 0,0 0 0 0 0,0 0-1 0 0,-1-1-17 0 0,-2 1 11 0 0,0-1 0 0 0,-1 1 0 0 0,1 0 0 0 0,-1 0 0 0 0,0 1 0 0 0,1-1 0 0 0,-1 1 0 0 0,0 0-1 0 0,1 0 1 0 0,-1 0 0 0 0,0 1 0 0 0,1 0 0 0 0,-1 0 0 0 0,1 0 0 0 0,-1 0 0 0 0,1 1-1 0 0,-1 0 1 0 0,1 0 0 0 0,0 0 0 0 0,0 0 0 0 0,0 1 0 0 0,0-1 0 0 0,0 1 0 0 0,1 0-1 0 0,-1 0 1 0 0,1 0 0 0 0,0 1 0 0 0,0-1 0 0 0,0 1 0 0 0,0 0 0 0 0,1 0 0 0 0,-1 0 0 0 0,1 0-1 0 0,0 0 1 0 0,0 1 0 0 0,1-1 0 0 0,-1 0 0 0 0,1 1 0 0 0,0-1 0 0 0,0 1 0 0 0,0 0-1 0 0,1-1 1 0 0,0 1 0 0 0,0 1-11 0 0,3-2-49 0 0,0-1 0 0 0,0 0 1 0 0,1 0-1 0 0,-1-1 0 0 0,1 1 0 0 0,-1-1 0 0 0,1 0 0 0 0,0 0 0 0 0,0 0 0 0 0,0 0 0 0 0,0-1 0 0 0,1 1 0 0 0,-1-1 1 0 0,0 0-1 0 0,0 0 0 0 0,1-1 0 0 0,-1 1 0 0 0,1-1 0 0 0,-1 0 0 0 0,1 0 0 0 0,-1-1 0 0 0,0 1 0 0 0,1-1 1 0 0,-1 0-1 0 0,0 0 0 0 0,1-1 49 0 0,-2 2-360 0 0,17-3-3571 0 0,-7 0-5386 0 0,-12 3 8304 0 0,6-2-10686 0 0</inkml:trace>
  <inkml:trace contextRef="#ctx0" brushRef="#br0" timeOffset="38037.736">8791 1469 11562 0 0,'0'0'4291'0'0,"0"0"-2962"0"0,0 0-778 0 0,0 0 183 0 0,0 0 224 0 0,0 0 185 0 0,0 0 123 0 0,0 0-72 0 0,0 0-153 0 0,0 0-193 0 0,0 0-224 0 0,0 0-191 0 0,0 0-133 0 0,3-7-38 0 0,8-19 8 0 0,-1 61 1185 0 0,-9-25-1206 0 0,-2-8-201 0 0,0 0-1 0 0,1 0 1 0 0,0 0 0 0 0,-1 0-1 0 0,1 0 1 0 0,0 0 0 0 0,0 0-1 0 0,0 1 1 0 0,0-1-1 0 0,0 0 1 0 0,1 0 0 0 0,-1 0-1 0 0,1 0 1 0 0,-1 0 0 0 0,1 0-1 0 0,0 0 1 0 0,0 0 0 0 0,0 0-1 0 0,0 0 1 0 0,0-1-1 0 0,0 1 1 0 0,0 0 0 0 0,1-1-1 0 0,-1 1 1 0 0,1-1 0 0 0,-1 1-1 0 0,1-1 1 0 0,0 1-1 0 0,-1-1 1 0 0,1 0 0 0 0,0 0-1 0 0,0 0-47 0 0,54-49 705 0 0,-36 22-1020 0 0,7-6-1827 0 0,-7 17-4287 0 0,-15 14 114 0 0,-1 0-5246 0 0</inkml:trace>
  <inkml:trace contextRef="#ctx0" brushRef="#br0" timeOffset="38333.831">8986 1493 15451 0 0,'0'0'1453'0'0,"0"0"-220"0"0,0 0 37 0 0,0 0 42 0 0,0 0-98 0 0,0 0-167 0 0,0 0-253 0 0,0 0-192 0 0,0 0-138 0 0,0 0-119 0 0,0 0-75 0 0,12-3-54 0 0,98-26 244 0 0,-110 29-442 0 0,1 0-1 0 0,-1 1 1 0 0,1-1-1 0 0,-1 0 1 0 0,1 0 0 0 0,-1 0-1 0 0,1 0 1 0 0,-1 0-1 0 0,1 0 1 0 0,-1 0 0 0 0,1 0-1 0 0,-1 0 1 0 0,1 0-1 0 0,-1 0 1 0 0,1 0 0 0 0,0 0-1 0 0,-1 0 1 0 0,1-1-1 0 0,-1 1 1 0 0,1 0 0 0 0,-1 0-1 0 0,0 0 1 0 0,1-1-1 0 0,-1 1 1 0 0,1 0 0 0 0,-1-1-1 0 0,1 1 1 0 0,-1 0-1 0 0,0-1 1 0 0,1 1 0 0 0,-1-1-1 0 0,0 1 1 0 0,1-1-1 0 0,-1 1 1 0 0,0-1 0 0 0,0 1-1 0 0,1-1 1 0 0,-1 1-1 0 0,0-1 1 0 0,0 1 0 0 0,0-1-1 0 0,0 1 1 0 0,0-1-1 0 0,0 1 1 0 0,1-1 0 0 0,-1 1-1 0 0,0-1 1 0 0,-1 1-1 0 0,1-1 1 0 0,0 1 0 0 0,0-1-1 0 0,0 0 1 0 0,0 1-1 0 0,0-1 1 0 0,0 1 0 0 0,-1-1-1 0 0,1 1 1 0 0,0 0-1 0 0,-1-1 1 0 0,1 1 0 0 0,0-1-1 0 0,-1 1 1 0 0,1-1 0 0 0,0 1-1 0 0,-1 0 1 0 0,1-1-1 0 0,0 1 1 0 0,-1 0 0 0 0,1-1-1 0 0,-1 1-17 0 0,-38-11 276 0 0,-35 40-68 0 0,72-28-297 0 0,1 0 0 0 0,-1 0 0 0 0,1 0 0 0 0,-1 0-1 0 0,1 1 1 0 0,0-1 0 0 0,0 0 0 0 0,-1 1 0 0 0,1-1-1 0 0,0 1 1 0 0,0-1 0 0 0,0 1 0 0 0,0-1 0 0 0,1 1-1 0 0,-1 0 1 0 0,0-1 0 0 0,1 1 0 0 0,-1 0 0 0 0,1 0-1 0 0,-1-1 1 0 0,1 1 0 0 0,0 0 0 0 0,0 0 0 0 0,0 0-1 0 0,0 0 1 0 0,0-1 0 0 0,0 1 0 0 0,1 0 0 0 0,-1 0-1 0 0,0 0 1 0 0,1-1 0 0 0,0 1 0 0 0,-1 0 0 0 0,1-1-1 0 0,0 1 1 0 0,0 0 0 0 0,0-1 0 0 0,0 1 0 0 0,0-1 0 0 0,0 0-1 0 0,0 1 1 0 0,1-1 89 0 0,8 9-3402 0 0,-3-5-2270 0 0,0-1-5746 0 0</inkml:trace>
  <inkml:trace contextRef="#ctx0" brushRef="#br0" timeOffset="38769.2">9323 1438 11923 0 0,'0'0'3432'0'0,"0"0"-1291"0"0,0 0-497 0 0,0 0-113 0 0,0 0-187 0 0,0 0-191 0 0,0 0-217 0 0,-10-6-203 0 0,-34-19-127 0 0,43 25-561 0 0,-1-1 0 0 0,0 1 1 0 0,0-1-1 0 0,1 1 0 0 0,-1 0 0 0 0,0-1 1 0 0,0 1-1 0 0,0 0 0 0 0,1 0 1 0 0,-1 0-1 0 0,0 1 0 0 0,0-1 0 0 0,0 0 1 0 0,0 1-1 0 0,1-1 0 0 0,-1 1 1 0 0,0-1-1 0 0,1 1 0 0 0,-1 0 0 0 0,0 0 1 0 0,1 0-1 0 0,-1 0 0 0 0,1 0 1 0 0,-1 0-1 0 0,1 0 0 0 0,0 0 0 0 0,-1 1 1 0 0,1-1-1 0 0,0 1 0 0 0,0-1 1 0 0,0 1-1 0 0,-1 0-45 0 0,-1 2 98 0 0,1-3-90 0 0,0 1 1 0 0,0 0-1 0 0,0 0 1 0 0,1 1 0 0 0,-1-1-1 0 0,0 0 1 0 0,1 1-1 0 0,0-1 1 0 0,-1 1-1 0 0,1-1 1 0 0,0 1-1 0 0,1-1 1 0 0,-1 1 0 0 0,0 0-1 0 0,1-1 1 0 0,-1 1-1 0 0,1 0 1 0 0,0 0-1 0 0,0-1 1 0 0,0 1-1 0 0,0 0 1 0 0,0 0 0 0 0,1 0-1 0 0,-1-1 1 0 0,1 1-1 0 0,0 0 1 0 0,0-1-1 0 0,0 1 1 0 0,0-1-1 0 0,0 1 1 0 0,1-1 0 0 0,-1 1-1 0 0,1-1 1 0 0,-1 0-1 0 0,1 0 1 0 0,0 0-1 0 0,0 0 1 0 0,0 0-1 0 0,0 0 1 0 0,0 0 0 0 0,0-1-1 0 0,1 1 1 0 0,-1-1-1 0 0,1 1 1 0 0,-1-1-1 0 0,1 0 1 0 0,-1 0-1 0 0,1 0 1 0 0,-1 0-1 0 0,1-1 1 0 0,0 1 0 0 0,0-1-1 0 0,1 0-8 0 0,2 2 7 0 0,1-1 0 0 0,0-1 0 0 0,-1 1 1 0 0,1-1-1 0 0,0 0 0 0 0,0-1 0 0 0,-1 0 0 0 0,1 0 0 0 0,-1 0 0 0 0,1-1 0 0 0,-1 0 0 0 0,1 0 0 0 0,-1 0 1 0 0,0-1-1 0 0,0 0 0 0 0,0-1 0 0 0,0 1 0 0 0,-1-1 0 0 0,1 0 0 0 0,-1 0 0 0 0,0-1 0 0 0,0 1 0 0 0,-1-1 1 0 0,1 0-1 0 0,-1-1 0 0 0,0 1 0 0 0,0-1 0 0 0,-1 1 0 0 0,0-1 0 0 0,0 0 0 0 0,0-1 0 0 0,-1 1 0 0 0,0 0 1 0 0,1-4-8 0 0,42-150 306 0 0,-45 160-250 0 0,-9 16-65 0 0,2-4-137 0 0,1-1 1 0 0,0 1-1 0 0,1 0 1 0 0,0 1-1 0 0,0-1 0 0 0,1 1 1 0 0,1 0-1 0 0,1 0 0 0 0,-1 0 1 0 0,2 0-1 0 0,0 1 1 0 0,1-1-1 0 0,0 0 0 0 0,1 1 1 0 0,0-1-1 0 0,3 11 146 0 0,5-5-3309 0 0,-5-13-1059 0 0,0-1-4474 0 0,-1-3-347 0 0</inkml:trace>
  <inkml:trace contextRef="#ctx0" brushRef="#br0" timeOffset="39014.719">9383 1379 9706 0 0,'0'0'3665'0'0,"0"0"-1745"0"0,0 0-719 0 0,0 0-329 0 0,0 0-440 0 0,0 0-200 0 0,0 0-48 0 0,0 0-72 0 0,0 0-56 0 0,70-19-184 0 0,-51 19-208 0 0,1 0-392 0 0,0 0-817 0 0,-1 0-1951 0 0,-5 1-2202 0 0,-4-1-751 0 0</inkml:trace>
  <inkml:trace contextRef="#ctx0" brushRef="#br0" timeOffset="39488.992">9631 1406 8906 0 0,'0'0'2795'0'0,"0"0"-412"0"0,0 0-156 0 0,0 0-155 0 0,0 0-220 0 0,0 0-256 0 0,-10 4-301 0 0,-31 12-273 0 0,39-15-953 0 0,0-1 1 0 0,0 1 0 0 0,0 0-1 0 0,0-1 1 0 0,0 1 0 0 0,0 0-1 0 0,0 0 1 0 0,1 0 0 0 0,-1 1-1 0 0,0-1 1 0 0,1 0-1 0 0,-1 0 1 0 0,1 1 0 0 0,-1-1-1 0 0,1 1 1 0 0,0 0 0 0 0,0-1-1 0 0,-1 1 1 0 0,1 0 0 0 0,0 0-1 0 0,1-1 1 0 0,-1 1-1 0 0,0 0 1 0 0,0 0 0 0 0,1 0-1 0 0,-1 0 1 0 0,1 0 0 0 0,0 0-1 0 0,0 0 1 0 0,0 0 0 0 0,0 0-1 0 0,0 0 1 0 0,0 0-1 0 0,0 1 1 0 0,0-1 0 0 0,1 0-1 0 0,-1 0 1 0 0,1 0 0 0 0,0-1-1 0 0,-1 1 1 0 0,1 0-1 0 0,0 0 1 0 0,0 0 0 0 0,0 0-1 0 0,0-1 1 0 0,1 1 0 0 0,-1-1-1 0 0,0 1 1 0 0,1-1 0 0 0,-1 1-1 0 0,1-1 1 0 0,0 0-1 0 0,-1 1 1 0 0,1-1 0 0 0,0 0-1 0 0,0 0 1 0 0,-1 0 0 0 0,1-1-1 0 0,0 1 1 0 0,0 0 0 0 0,0-1-1 0 0,0 1 1 0 0,0-1-1 0 0,0 0 1 0 0,2 1-70 0 0,-1-2 2 0 0,1-1 0 0 0,-1 1-1 0 0,0 0 1 0 0,1-1 0 0 0,-1 0-1 0 0,0 0 1 0 0,0 0 0 0 0,0 0-1 0 0,0 0 1 0 0,0-1 0 0 0,-1 1 0 0 0,1-1-1 0 0,-1 0 1 0 0,0 0 0 0 0,1 0-1 0 0,-1 0 1 0 0,0 0 0 0 0,-1 0 0 0 0,1 0-1 0 0,-1-1 1 0 0,1 1 0 0 0,-1-1-1 0 0,0 0-1 0 0,18-29-235 0 0,-3 19 182 0 0,-18 31-14 0 0,5 22 210 0 0,90-43 198 0 0,-57-4-437 0 0,-54 32 151 0 0,16-21-63 0 0,0-2 14 0 0,0 0 0 0 0,1 0 0 0 0,-1 1 0 0 0,1-1 0 0 0,-1 1 0 0 0,1-1 0 0 0,0 1 0 0 0,0 0 0 0 0,-1 0 0 0 0,1-1 0 0 0,0 1 0 0 0,1 0 0 0 0,-1 0 0 0 0,0 0 0 0 0,0 0 0 0 0,1 0 0 0 0,0 0 0 0 0,-1 0 0 0 0,1 0 0 0 0,0 0 0 0 0,0 0 0 0 0,0 0 0 0 0,0 1 0 0 0,0-1-6 0 0,51-6 508 0 0,-16-6-940 0 0,52-17 288 0 0,-32 5-8150 0 0,-45 17-3719 0 0</inkml:trace>
  <inkml:trace contextRef="#ctx0" brushRef="#br0" timeOffset="41005.811">7678 1804 528 0 0,'0'0'1534'0'0,"0"0"-111"0"0,0 0 124 0 0,0 0 284 0 0,0 0 381 0 0,0 0 293 0 0,0 0-13 0 0,0 0-254 0 0,0 0-424 0 0,0 0-426 0 0,0 0-369 0 0,-3-4-307 0 0,-9-11-144 0 0,9 12-93 0 0,3 3-28 0 0,0 0 46 0 0,105 2 5861 0 0,43 0-6116 0 0,318-3 170 0 0,-148-8-358 0 0,0-4 254 0 0,222-3-33 0 0,-485 12 581 0 0,-57 3-1151 0 0,1 0-2201 0 0,0-1-9287 0 0,1 2-969 0 0</inkml:trace>
  <inkml:trace contextRef="#ctx0" brushRef="#br0" timeOffset="41330.78">10281 1578 23581 0 0,'0'0'1123'0'0,"0"0"-395"0"0,0 0-141 0 0,0 0 157 0 0,0 0 156 0 0,0 0 10 0 0,0 0-137 0 0,0 0-205 0 0,0 0-198 0 0,0 0-131 0 0,0 0-107 0 0,0 0-50 0 0,0 0-6 0 0,-9 1-876 0 0,10 3-1237 0 0,-1-2-4058 0 0,1-1 1666 0 0,-1 0-8670 0 0</inkml:trace>
  <inkml:trace contextRef="#ctx0" brushRef="#br0" timeOffset="52533.53">189 2782 5849 0 0,'0'0'2070'0'0,"0"0"-150"0"0,0 0 45 0 0,0 0 14 0 0,0 0-77 0 0,0 0-187 0 0,0 0-290 0 0,0 0-299 0 0,0 0-273 0 0,0 0-231 0 0,0 0-161 0 0,-3-1-86 0 0,-43 29 3594 0 0,43-22-2682 0 0,19-12-820 0 0,22-15-285 0 0,8-10-79 0 0,-2-3 0 0 0,-1-1 0 0 0,-1-1 0 0 0,22-29-103 0 0,-35 21 38 0 0,-29 43-38 0 0,1 0 1 0 0,-1 0-1 0 0,0 0 0 0 0,1 0 0 0 0,-1 0 0 0 0,0 0 1 0 0,0 0-1 0 0,0 0 0 0 0,0 0 0 0 0,0 0 0 0 0,0 0 1 0 0,0 0-1 0 0,0 0 0 0 0,0 0 0 0 0,0 0 0 0 0,0 0 0 0 0,-1 0 1 0 0,1 0-1 0 0,0 0 0 0 0,-1 1 0 0 0,1-1 0 0 0,-1 0 1 0 0,1 0-1 0 0,-1 0 0 0 0,0 0 0 0 0,1 0 0 0 0,-1 1 0 0 0,0-1 1 0 0,1 0-1 0 0,-1 1 0 0 0,0-1 0 0 0,0 0 0 0 0,0 1 1 0 0,1-1-1 0 0,-1 1 0 0 0,0-1 0 0 0,0 1 0 0 0,0 0 0 0 0,0-1 1 0 0,0 1-1 0 0,0 0 0 0 0,0 0 0 0 0,0 0 0 0 0,0-1 1 0 0,0 1-1 0 0,0 0 0 0 0,0 0 0 0 0,-1 1 0 0 0,-4-2-19 0 0,0 0 0 0 0,0 1 0 0 0,0 0 0 0 0,0 1 0 0 0,0-1 0 0 0,0 1-1 0 0,0 0 1 0 0,0 1 0 0 0,0-1 0 0 0,0 1 0 0 0,0 1 0 0 0,1-1 0 0 0,-1 1 0 0 0,1 0 0 0 0,-1 0 0 0 0,1 0 0 0 0,0 1 0 0 0,0 0-1 0 0,1 0 1 0 0,-1 0 0 0 0,1 0 0 0 0,0 1 0 0 0,0 0 0 0 0,0 0 0 0 0,1 0 0 0 0,0 0 0 0 0,0 0 0 0 0,0 1 0 0 0,1-1-1 0 0,-1 1 1 0 0,1 0 0 0 0,1 0 0 0 0,-1 0 0 0 0,1 0 0 0 0,0 1 19 0 0,2 2-6 0 0,0 0-1 0 0,1 0 1 0 0,1 0-1 0 0,-1 0 1 0 0,1-1 0 0 0,1 0-1 0 0,0 1 1 0 0,0-1 0 0 0,0 0-1 0 0,1-1 1 0 0,0 1-1 0 0,1-1 1 0 0,0 0 6 0 0,25 40 22 0 0,-31-46-16 0 0,1 0 0 0 0,-1-1 1 0 0,1 1-1 0 0,-1 0 1 0 0,0 0-1 0 0,1 0 1 0 0,-1-1-1 0 0,0 1 1 0 0,0 0-1 0 0,0 0 0 0 0,0 0 1 0 0,0-1-1 0 0,0 1 1 0 0,0 0-1 0 0,0 0 1 0 0,0 0-1 0 0,0 0 0 0 0,0-1 1 0 0,0 1-1 0 0,0 0 1 0 0,-1 0-1 0 0,1 0 1 0 0,0-1-1 0 0,-1 1 1 0 0,1 0-1 0 0,0 0 0 0 0,-1-1 1 0 0,1 1-1 0 0,-1 0 1 0 0,1-1-1 0 0,-1 1 1 0 0,0 0-1 0 0,1-1 0 0 0,-1 1 1 0 0,0-1-1 0 0,1 1 1 0 0,-1-1-1 0 0,0 1 1 0 0,1-1-1 0 0,-1 0 0 0 0,0 1 1 0 0,0-1-1 0 0,0 0 1 0 0,1 0-1 0 0,-1 0 1 0 0,0 1-1 0 0,0-1 1 0 0,0 0-1 0 0,0 0 0 0 0,1 0 1 0 0,-1 0-1 0 0,0 0 1 0 0,0 0-1 0 0,0-1 1 0 0,0 1-1 0 0,1 0 0 0 0,-1 0 1 0 0,0-1-1 0 0,0 1 1 0 0,0 0-7 0 0,-55-12 316 0 0,54 11-325 0 0,-1 0 0 0 0,1 0 0 0 0,0 0-1 0 0,0 0 1 0 0,0-1 0 0 0,0 1-1 0 0,0-1 1 0 0,0 1 0 0 0,0-1 0 0 0,0 0-1 0 0,0 0 1 0 0,1 0 0 0 0,-1 0-1 0 0,1 0 1 0 0,-1 0 0 0 0,1 0 0 0 0,0-1-1 0 0,0 1 1 0 0,0 0 0 0 0,0-1-1 0 0,0 1 1 0 0,1-1 0 0 0,-1 1 0 0 0,1-1-1 0 0,-1 1 1 0 0,1-1 0 0 0,0-2 9 0 0,23-5-3582 0 0,-4 10-3430 0 0,-13 1 996 0 0,-1-1-5483 0 0</inkml:trace>
  <inkml:trace contextRef="#ctx0" brushRef="#br0" timeOffset="53077.983">597 2713 11178 0 0,'0'0'1571'0'0,"0"0"-853"0"0,0 0-131 0 0,0 0 376 0 0,0 0 279 0 0,0 0 101 0 0,0 0-90 0 0,0 0-330 0 0,0 0-266 0 0,6-10-169 0 0,15-31-121 0 0,-20 40-311 0 0,0-1 0 0 0,-1 1 0 0 0,1 0-1 0 0,0-1 1 0 0,-1 1 0 0 0,1-1 0 0 0,-1 1 0 0 0,0-1 0 0 0,1 1 0 0 0,-1 0 0 0 0,0-1 0 0 0,0 1 0 0 0,0-1-1 0 0,0 1 1 0 0,0-1 0 0 0,0 1 0 0 0,-1-1 0 0 0,1 1 0 0 0,0-1 0 0 0,-1 1 0 0 0,1-1 0 0 0,-1 1-1 0 0,1-1 1 0 0,-1 1 0 0 0,0 0 0 0 0,0 0 0 0 0,1-1 0 0 0,-1 1 0 0 0,0 0 0 0 0,0 0 0 0 0,0 0 0 0 0,0 0-1 0 0,-1 0 1 0 0,1 0 0 0 0,0 0 0 0 0,0 0 0 0 0,0 0 0 0 0,-1 1 0 0 0,1-1 0 0 0,-1 0 0 0 0,1 1-1 0 0,0-1 1 0 0,-1 1 0 0 0,1 0 0 0 0,-1-1 0 0 0,1 1 0 0 0,-1 0 0 0 0,1 0 0 0 0,-1 0 0 0 0,1 0 0 0 0,-1 0-1 0 0,1 0 1 0 0,-1 1 0 0 0,1-1 0 0 0,-1 0 0 0 0,1 1 0 0 0,-1-1 0 0 0,1 1 0 0 0,0-1 0 0 0,-1 1-1 0 0,1 0 1 0 0,0 0 0 0 0,0-1 0 0 0,-1 1 0 0 0,1 0 0 0 0,0 0 0 0 0,0 0 0 0 0,-1 1-56 0 0,-4 1 5 0 0,-1 0 0 0 0,1 1 1 0 0,0-1-1 0 0,1 1 1 0 0,-1 0-1 0 0,1 1 0 0 0,-1-1 1 0 0,1 1-1 0 0,1 0 1 0 0,-1 0-1 0 0,1 1 0 0 0,-1-1 1 0 0,2 1-1 0 0,-1 0 1 0 0,1 0-1 0 0,0 0 0 0 0,0 1 1 0 0,0-1-1 0 0,1 1 0 0 0,0 0 1 0 0,0-1-1 0 0,1 1 1 0 0,0 0-1 0 0,0 0 0 0 0,1 4-5 0 0,2-9 19 0 0,-1 0-1 0 0,2 0 0 0 0,-1 0 0 0 0,0 0 0 0 0,0 0 0 0 0,0-1 1 0 0,1 1-1 0 0,-1-1 0 0 0,1 0 0 0 0,-1 0 0 0 0,1 0 0 0 0,0 0 1 0 0,-1 0-1 0 0,1 0 0 0 0,0-1 0 0 0,-1 1 0 0 0,1-1 1 0 0,0 0-1 0 0,0 0 0 0 0,0 0 0 0 0,-1 0 0 0 0,1 0 0 0 0,0-1 1 0 0,0 1-1 0 0,-1-1 0 0 0,1 0 0 0 0,0 1 0 0 0,-1-1 0 0 0,1-1 1 0 0,-1 1-1 0 0,1 0 0 0 0,-1-1 0 0 0,1 1 0 0 0,-1-1 1 0 0,1-1-19 0 0,1 1 35 0 0,0-1 0 0 0,0 0 0 0 0,-1 0 0 0 0,1 0 1 0 0,-1 0-1 0 0,0-1 0 0 0,0 0 0 0 0,0 1 0 0 0,-1-1 1 0 0,1 0-1 0 0,-1 0 0 0 0,0-1 0 0 0,0 1 0 0 0,0 0 1 0 0,-1-1-1 0 0,1 1 0 0 0,-1-1 0 0 0,0 1 0 0 0,0-1 1 0 0,-1 1-1 0 0,0-1 0 0 0,1 0 0 0 0,-2 0 1 0 0,1 1-1 0 0,-1-5-35 0 0,1 9 2 0 0,0 0 0 0 0,-1-1 0 0 0,1 1 0 0 0,0-1 0 0 0,0 1 0 0 0,-1 0 0 0 0,1-1 0 0 0,0 1 0 0 0,-1 0-1 0 0,1 0 1 0 0,0-1 0 0 0,-1 1 0 0 0,1 0 0 0 0,-1 0 0 0 0,1 0 0 0 0,0-1 0 0 0,-1 1 0 0 0,1 0 0 0 0,-1 0 0 0 0,1 0 0 0 0,-1 0 0 0 0,1 0 0 0 0,-1 0 0 0 0,1 0 0 0 0,0 0 0 0 0,-1 0 0 0 0,1 0 0 0 0,-1 0 0 0 0,1 0 0 0 0,-1 0 0 0 0,1 0 0 0 0,-1 0 0 0 0,1 1 0 0 0,0-1 0 0 0,-1 0 0 0 0,1 0 0 0 0,-1 0 0 0 0,1 1 0 0 0,0-1 0 0 0,-1 0 0 0 0,1 1 0 0 0,0-1 0 0 0,-1 0 0 0 0,1 1 0 0 0,0-1 0 0 0,0 0 0 0 0,-1 1 0 0 0,1-1 0 0 0,0 0 0 0 0,0 1 0 0 0,0-1-1 0 0,-1 1 1 0 0,1-1 0 0 0,0 1 0 0 0,0-1 0 0 0,0 0 0 0 0,0 1 0 0 0,0-1 0 0 0,0 1 0 0 0,0-1 0 0 0,0 1 0 0 0,0-1 0 0 0,0 1 0 0 0,0-1 0 0 0,0 0 0 0 0,0 1-2 0 0,-11 33-77 0 0,11-31 27 0 0,-1 1 0 0 0,1 0 0 0 0,0 0 0 0 0,0-1 0 0 0,0 1 0 0 0,0 0-1 0 0,1 0 1 0 0,-1-1 0 0 0,1 1 0 0 0,0 0 0 0 0,0-1 0 0 0,0 1 0 0 0,1-1 0 0 0,-1 1 0 0 0,1-1 0 0 0,0 0 0 0 0,0 0-1 0 0,0 1 1 0 0,2 1 50 0 0,47 7-8122 0 0,-30-23-5498 0 0,-17 8 9519 0 0</inkml:trace>
  <inkml:trace contextRef="#ctx0" brushRef="#br0" timeOffset="53328.772">774 2469 2721 0 0,'0'0'4180'0'0,"0"0"-421"0"0,0 0-689 0 0,0 0-787 0 0,0 0-651 0 0,0 0-293 0 0,0 0-112 0 0,0 0 13 0 0,0 0-18 0 0,0 0-234 0 0,0 11-200 0 0,-13 88 857 0 0,-9-36-803 0 0,13-41-767 0 0,1 0 0 0 0,1 0-1 0 0,1 1 1 0 0,1 0 0 0 0,1 0 0 0 0,0 20-75 0 0,10-25 39 0 0,-1-12-2407 0 0,-1-5-2984 0 0,-2-5-4443 0 0,-1 2-114 0 0</inkml:trace>
  <inkml:trace contextRef="#ctx0" brushRef="#br0" timeOffset="53690.759">601 2631 12355 0 0,'0'0'1087'0'0,"0"0"-230"0"0,0 0-49 0 0,0 0 36 0 0,0 0 25 0 0,0 0-9 0 0,0 0-47 0 0,0 0-1 0 0,0 0 26 0 0,0 0 9 0 0,0 0-46 0 0,0 0-113 0 0,0 0-126 0 0,10 5-118 0 0,-3-1-350 0 0,-4-2-61 0 0,0 0-1 0 0,0 0 1 0 0,0 0-1 0 0,0 0 1 0 0,1-1-1 0 0,-1 0 1 0 0,1 1-1 0 0,-1-1 1 0 0,1-1-1 0 0,-1 1 1 0 0,1 0-1 0 0,0-1 1 0 0,-1 0-1 0 0,1 0 1 0 0,0 0-1 0 0,-1 0 1 0 0,3-1-33 0 0,209-40 1576 0 0,-243 74 739 0 0,21-25-2253 0 0,1 1 0 0 0,0 0 0 0 0,1 1 0 0 0,0-1 0 0 0,0 1-1 0 0,1 0 1 0 0,0 1 0 0 0,1-1 0 0 0,0 0 0 0 0,1 1 0 0 0,0 0 0 0 0,0 0-1 0 0,1 7-61 0 0,19-19-4278 0 0,-6-6-1515 0 0,-7 3-1457 0 0,0 1-4128 0 0</inkml:trace>
  <inkml:trace contextRef="#ctx0" brushRef="#br0" timeOffset="53947.698">888 2540 14539 0 0,'0'0'696'0'0,"0"0"-192"0"0,0 0-88 0 0,0 0-15 0 0,0 0-97 0 0,0 0-128 0 0,0 0-120 0 0,0 0-80 0 0,0 0-80 0 0,0 0-168 0 0,0 0-753 0 0,0 0-2463 0 0,0 0-4466 0 0</inkml:trace>
  <inkml:trace contextRef="#ctx0" brushRef="#br0" timeOffset="54647.17">1076 2632 592 0 0,'0'0'1107'0'0,"0"0"40"0"0,0 0 429 0 0,0 0 398 0 0,0 0 170 0 0,0 0-43 0 0,0 0-261 0 0,0 0-347 0 0,0 0-398 0 0,0 0-363 0 0,0 0-251 0 0,0 0-118 0 0,0 0-40 0 0,-5-1 6036 0 0,-13-4-6108 0 0,11 4-220 0 0,0 1 0 0 0,0-1 0 0 0,0 1 0 0 0,0 1 0 0 0,0-1 0 0 0,0 1 0 0 0,0 1 0 0 0,1-1 0 0 0,-1 1 0 0 0,0 0 0 0 0,1 1 0 0 0,-1-1 0 0 0,1 1 0 0 0,-3 2-31 0 0,9-3 16 0 0,0 0 1 0 0,0 0-1 0 0,0 0 1 0 0,0 0-1 0 0,1 1 1 0 0,-1-1-1 0 0,1-1 0 0 0,-1 1 1 0 0,1 0-1 0 0,0 0 1 0 0,0 0-1 0 0,-1 0 1 0 0,1 0-1 0 0,1-1 1 0 0,-1 1-1 0 0,0 0 1 0 0,0-1-1 0 0,1 1 1 0 0,-1-1-1 0 0,1 1 0 0 0,-1-1 1 0 0,1 0-1 0 0,-1 0 1 0 0,1 1-1 0 0,0-1 1 0 0,0 0-1 0 0,0-1 1 0 0,-1 1-1 0 0,1 0 1 0 0,0 0-1 0 0,0-1 1 0 0,2 1-17 0 0,-2 0 41 0 0,71 47 350 0 0,-74-46-353 0 0,1 0 1 0 0,-1 0 0 0 0,1-1-1 0 0,-1 1 1 0 0,0 0 0 0 0,0-1-1 0 0,0 1 1 0 0,0-1 0 0 0,0 1 0 0 0,-1-1-1 0 0,1 1 1 0 0,0-1 0 0 0,-1 0-1 0 0,1 0 1 0 0,0 1 0 0 0,-1-1-1 0 0,0 0 1 0 0,1 0 0 0 0,-1-1-1 0 0,0 1 1 0 0,1 0 0 0 0,-1-1-1 0 0,0 1 1 0 0,0 0 0 0 0,1-1-1 0 0,-1 0 1 0 0,0 0 0 0 0,0 1 0 0 0,0-1-1 0 0,-1 0-38 0 0,0 1 48 0 0,-117 15 463 0 0,119-18-644 0 0,1 1 1 0 0,0 0 0 0 0,0 0 0 0 0,0-1 0 0 0,0 1-1 0 0,0 0 1 0 0,1 0 0 0 0,-1-1 0 0 0,0 1-1 0 0,1 0 1 0 0,-1 0 0 0 0,0 0 0 0 0,1 0-1 0 0,0-1 1 0 0,-1 1 0 0 0,1 0 0 0 0,-1 0-1 0 0,1 0 1 0 0,0 0 0 0 0,0 0 0 0 0,0 0 0 0 0,0 1-1 0 0,0-1 1 0 0,0 0 0 0 0,0 0 0 0 0,0 1-1 0 0,0-1 1 0 0,0 0 0 0 0,0 1 0 0 0,0-1-1 0 0,0 1 1 0 0,1-1 132 0 0,15-13-5225 0 0,1 1-5001 0 0,-10 7 3219 0 0</inkml:trace>
  <inkml:trace contextRef="#ctx0" brushRef="#br0" timeOffset="54936.736">1174 2466 13651 0 0,'0'0'1140'0'0,"0"0"-89"0"0,0 0 67 0 0,0 0 54 0 0,0 0 84 0 0,0 0 39 0 0,0 0-189 0 0,0 0-261 0 0,0 0-301 0 0,0 0-158 0 0,0 0-2 0 0,0 0 23 0 0,0 0 83 0 0,2 4 9 0 0,-1 6-330 0 0,0-1-1 0 0,0 1 1 0 0,-1-1 0 0 0,0 1-1 0 0,0 0 1 0 0,-1-1-1 0 0,-1 1 1 0 0,0-1 0 0 0,0 0-1 0 0,-1 1 1 0 0,0-1-1 0 0,0 0 1 0 0,-1 0 0 0 0,0-1-1 0 0,-3 5-168 0 0,-25 80 390 0 0,28-32-340 0 0,20-55-3845 0 0,-4-7-6921 0 0,-8-1-854 0 0</inkml:trace>
  <inkml:trace contextRef="#ctx0" brushRef="#br0" timeOffset="56227.646">1138 2511 0 0 0,'0'0'1736'0'0,"0"0"370"0"0,0 0 51 0 0,0 0 42 0 0,0 0 7 0 0,0 0-123 0 0,0 0-211 0 0,0 0-262 0 0,0 0-290 0 0,0 0-236 0 0,1-10-122 0 0,1-30-111 0 0,7 27 3061 0 0,-4 31-2949 0 0,-5 10-658 0 0,-2 0 0 0 0,-1 0-1 0 0,-1-1 1 0 0,-2 0-1 0 0,0 0 1 0 0,-7 16-305 0 0,3-9 113 0 0,-9 26-94 0 0,13-47 5 0 0,1 0 1 0 0,1 1 0 0 0,0-1-1 0 0,0 1 1 0 0,2 0 0 0 0,0 0-1 0 0,0 0 1 0 0,1 10-25 0 0,1-22 8 0 0,1-1-1 0 0,-1 0 1 0 0,0 0 0 0 0,0 1 0 0 0,0-1 0 0 0,1 0 0 0 0,-1 0-1 0 0,1 0 1 0 0,-1 0 0 0 0,1 1 0 0 0,0-1 0 0 0,-1 0 0 0 0,1 0-1 0 0,0 0 1 0 0,-1 0 0 0 0,1 0 0 0 0,0-1 0 0 0,0 1 0 0 0,0 0-1 0 0,0 0 1 0 0,0 0 0 0 0,0-1 0 0 0,0 1 0 0 0,0 0 0 0 0,0-1-1 0 0,1 1 1 0 0,-1-1 0 0 0,0 0 0 0 0,0 1 0 0 0,0-1-1 0 0,1 0 1 0 0,-1 0 0 0 0,0 0 0 0 0,0 0 0 0 0,1 0 0 0 0,-1 0-1 0 0,0 0 1 0 0,0 0 0 0 0,1 0 0 0 0,-1 0 0 0 0,0-1 0 0 0,0 1-1 0 0,0 0 1 0 0,0-1 0 0 0,1 1 0 0 0,-1-1 0 0 0,0 0 0 0 0,0 0-8 0 0,56-29 163 0 0,-53 28-168 0 0,0 0-1 0 0,0 0 1 0 0,-1 0 0 0 0,1 0 0 0 0,-1-1 0 0 0,0 1 0 0 0,1-1 0 0 0,-1 0 0 0 0,0 0 0 0 0,-1 0 0 0 0,1 0 0 0 0,0-1 0 0 0,-1 1 0 0 0,0-1-1 0 0,0 1 1 0 0,0-1 0 0 0,0 0 0 0 0,-1 0 0 0 0,1 0 0 0 0,-1 0 0 0 0,0 0 0 0 0,0 0 0 0 0,-1 0 0 0 0,1 0 0 0 0,-1 0 0 0 0,0-1 0 0 0,0 1 0 0 0,0 0-1 0 0,0 0 1 0 0,-1 0 0 0 0,0-1 0 0 0,0 1 0 0 0,0 0 0 0 0,0 0 0 0 0,-1 0 0 0 0,1 1 0 0 0,-1-1 0 0 0,0 0 0 0 0,0 0 0 0 0,-1 1 0 0 0,1 0-1 0 0,-1-1 1 0 0,1 1 0 0 0,-1 0 0 0 0,0 0 0 0 0,-3-2 5 0 0,3 2-24 0 0,-2 0 0 0 0,1 0 0 0 0,0 0-1 0 0,0 1 1 0 0,-1-1 0 0 0,0 1 0 0 0,1 0 0 0 0,-1 1-1 0 0,0-1 1 0 0,0 1 0 0 0,0 0 0 0 0,0 0 0 0 0,0 0-1 0 0,0 1 1 0 0,0-1 0 0 0,0 1 0 0 0,-1 1 0 0 0,1-1-1 0 0,0 1 1 0 0,-2 0 24 0 0,26 12-233 0 0,-3-14 238 0 0,0 0 0 0 0,0-2 0 0 0,0 0 0 0 0,0 0 1 0 0,-1-2-1 0 0,1 0 0 0 0,-1-1 0 0 0,0 0 0 0 0,0-1 0 0 0,-1-1 1 0 0,4-3-6 0 0,12-4 9 0 0,-30 15-37 0 0,-2 21-98 0 0,-13 46 154 0 0,17-66-24 0 0,0 0 1 0 0,0 0-1 0 0,0-1 1 0 0,1 1-1 0 0,-1-1 1 0 0,0 0-1 0 0,0 0 1 0 0,0 1 0 0 0,1-1-1 0 0,-1-1 1 0 0,0 1-1 0 0,0 0 1 0 0,1-1-1 0 0,-1 1 1 0 0,0-1-1 0 0,0 1 1 0 0,0-1-1 0 0,0 0 1 0 0,0 0-1 0 0,0 0 1 0 0,0 0-1 0 0,0 0 1 0 0,0-1 0 0 0,0 1-1 0 0,0-1-4 0 0,81-80 109 0 0,-89 118-9 0 0,-44 177 438 0 0,50-211-523 0 0,-1 1 0 0 0,1-1 0 0 0,-1 1 0 0 0,1-1 0 0 0,-1 1 0 0 0,0-1 0 0 0,0 1 0 0 0,0-1 0 0 0,-1 0 0 0 0,1 0 0 0 0,0 1 0 0 0,-1-1 0 0 0,1 0 0 0 0,-1 0 0 0 0,0 0 0 0 0,0-1 0 0 0,0 1 0 0 0,0 0 0 0 0,0-1 0 0 0,0 1 1 0 0,0-1-1 0 0,0 0 0 0 0,-1 0 0 0 0,1 0 0 0 0,-1 0 0 0 0,1 0 0 0 0,0 0 0 0 0,-1 0 0 0 0,1-1 0 0 0,-1 0 0 0 0,0 1 0 0 0,1-1 0 0 0,-1 0 0 0 0,1 0 0 0 0,-1 0 0 0 0,1-1 0 0 0,-1 1 0 0 0,0 0 0 0 0,1-1 0 0 0,-1 0 0 0 0,1 0 0 0 0,0 0 0 0 0,-1 0 0 0 0,1 0 0 0 0,0 0 0 0 0,-1 0 0 0 0,1-1 0 0 0,0 1 0 0 0,0-1 0 0 0,0 0 0 0 0,0 1 0 0 0,-1-2-15 0 0,-9-44-1478 0 0,16 31-2726 0 0,5 2-5115 0 0,-4 9-2507 0 0</inkml:trace>
  <inkml:trace contextRef="#ctx0" brushRef="#br0" timeOffset="56844.78">1931 2365 5233 0 0,'0'0'2294'0'0,"0"0"-208"0"0,0 0 77 0 0,0 0 143 0 0,0 0 1 0 0,0 0-139 0 0,0 0-278 0 0,0 0-392 0 0,0 0-405 0 0,0 0-365 0 0,0 0-247 0 0,0 0-27 0 0,-5-2 615 0 0,-28 74 324 0 0,29-64-1344 0 0,-5 8-25 0 0,0 0 0 0 0,2 0 0 0 0,0 0 0 0 0,1 1 0 0 0,0 0 0 0 0,2 0 0 0 0,0 1 1 0 0,-1 15-25 0 0,5-32-102 0 0,0 0 0 0 0,0 1 0 0 0,0-1 0 0 0,0 0 0 0 0,0 1 0 0 0,1-1 0 0 0,-1 0 0 0 0,0 1 1 0 0,1-1-1 0 0,-1 0 0 0 0,1 0 0 0 0,-1 1 0 0 0,1-1 0 0 0,0 0 0 0 0,0 0 0 0 0,-1 0 1 0 0,1 0-1 0 0,0 0 0 0 0,0 0 0 0 0,0 0 0 0 0,0 0 0 0 0,0 0 0 0 0,0 0 0 0 0,0-1 1 0 0,1 1-1 0 0,-1 0 0 0 0,0-1 0 0 0,0 1 0 0 0,2 0 102 0 0,11 2-4760 0 0,0-3-4416 0 0,-8-1-1338 0 0</inkml:trace>
  <inkml:trace contextRef="#ctx0" brushRef="#br0" timeOffset="57398.952">2085 2328 16572 0 0,'0'0'1142'0'0,"0"0"-217"0"0,0 0 32 0 0,0 0 225 0 0,-3 10 117 0 0,-29 79 1705 0 0,0-32-1578 0 0,20-37-1294 0 0,1-1-1 0 0,1 1 1 0 0,1 1-1 0 0,0 0 0 0 0,1 0 1 0 0,2 1-1 0 0,-1 3-131 0 0,7-24 3 0 0,0-1-1 0 0,-1 0 0 0 0,1 1 1 0 0,0-1-1 0 0,-1 1 0 0 0,1-1 1 0 0,0 1-1 0 0,0-1 1 0 0,0 0-1 0 0,-1 1 0 0 0,1-1 1 0 0,0 1-1 0 0,0-1 0 0 0,0 1 1 0 0,0-1-1 0 0,0 1 1 0 0,0-1-1 0 0,0 1 0 0 0,0-1 1 0 0,0 1-1 0 0,0-1 0 0 0,0 1 1 0 0,0-1-1 0 0,0 1 1 0 0,1-1-1 0 0,-1 0 0 0 0,0 1 1 0 0,0-1-1 0 0,0 1 1 0 0,1-1-1 0 0,-1 1 0 0 0,0-1 1 0 0,0 0-1 0 0,1 1 0 0 0,-1-1 1 0 0,0 0-1 0 0,1 1 1 0 0,-1-1-1 0 0,1 0 0 0 0,-1 1 1 0 0,0-1-1 0 0,1 0 0 0 0,-1 0 1 0 0,1 0-1 0 0,-1 1 1 0 0,1-1-1 0 0,-1 0 0 0 0,0 0 1 0 0,1 0-1 0 0,-1 0 0 0 0,1 0 1 0 0,-1 0-1 0 0,1 0 1 0 0,-1 0-1 0 0,1 0 0 0 0,-1 0 1 0 0,1 0-1 0 0,-1 0 0 0 0,1 0 1 0 0,-1 0-1 0 0,1 0 1 0 0,-1 0-1 0 0,1-1 0 0 0,-1 1 1 0 0,0 0-1 0 0,1-1-2 0 0,25-20 71 0 0,56-117-580 0 0,-79 187 179 0 0,-4-47 336 0 0,-1 1-1 0 0,1 0 0 0 0,0 0 0 0 0,0 0 1 0 0,0 0-1 0 0,0 0 0 0 0,1 0 1 0 0,-1 1-1 0 0,1-1 0 0 0,0 0 0 0 0,0 0 1 0 0,0 0-1 0 0,0 0 0 0 0,0 1 0 0 0,1-1 1 0 0,-1 0-1 0 0,1 0 0 0 0,0 0 1 0 0,0 0-1 0 0,0 0 0 0 0,1 0 0 0 0,-1 0 1 0 0,1-1-1 0 0,-1 1 0 0 0,1 0 0 0 0,0-1 1 0 0,0 1-1 0 0,0-1 0 0 0,0 1 0 0 0,1-1 1 0 0,-1 0-1 0 0,1 0 0 0 0,-1 0 1 0 0,1-1-1 0 0,-1 1 0 0 0,1 0 0 0 0,0-1 1 0 0,0 0-1 0 0,0 0 0 0 0,0 0 0 0 0,2 1-5 0 0,-1-1 10 0 0,0 0-1 0 0,1 0 1 0 0,-1-1-1 0 0,0 1 0 0 0,1-1 1 0 0,-1 0-1 0 0,0 0 0 0 0,1 0 1 0 0,-1-1-1 0 0,0 1 1 0 0,0-1-1 0 0,1 0 0 0 0,-1 0 1 0 0,0-1-1 0 0,0 1 0 0 0,0-1 1 0 0,0 0-1 0 0,0 0 1 0 0,-1 0-1 0 0,1-1 0 0 0,-1 1 1 0 0,1-1-1 0 0,-1 0 0 0 0,0 0 1 0 0,0 0-1 0 0,0 0 1 0 0,0-1-1 0 0,-1 1 0 0 0,1-1 1 0 0,-1 1-1 0 0,0-1 0 0 0,0 0 1 0 0,0 0-1 0 0,-1 0 0 0 0,1 0 1 0 0,0-3-10 0 0,-2 5-1 0 0,1 1 1 0 0,-1-1 0 0 0,0 0-1 0 0,1 1 1 0 0,-1-1 0 0 0,0 1-1 0 0,0-1 1 0 0,0 0 0 0 0,0 1-1 0 0,0-1 1 0 0,0 1 0 0 0,0-1-1 0 0,0 0 1 0 0,-1 1-1 0 0,1-1 1 0 0,-1 1 0 0 0,1-1-1 0 0,-1 1 1 0 0,0-1 0 0 0,0 1-1 0 0,1 0 1 0 0,-1-1 0 0 0,0 1-1 0 0,0 0 1 0 0,0-1 0 0 0,0 1-1 0 0,0 0 1 0 0,-1 0-1 0 0,1 0 1 0 0,0 0 0 0 0,-1 0-1 0 0,1 0 1 0 0,0 1 0 0 0,-1-1-1 0 0,1 0 1 0 0,-1 1 0 0 0,1-1-1 0 0,-1 1 1 0 0,1-1 0 0 0,-1 1-1 0 0,0 0 1 0 0,1 0-1 0 0,-1-1 1 0 0,1 1 0 0 0,-1 0-1 0 0,0 0 1 0 0,1 1 0 0 0,-1-1-1 0 0,1 0 1 0 0,-1 1 0 0 0,1-1-1 0 0,-1 1 1 0 0,0-1 0 0 0,1 1-1 0 0,0-1 1 0 0,-2 2 0 0 0,1-1-3 0 0,0 1 0 0 0,0-1 0 0 0,1 1 0 0 0,-1-1 0 0 0,0 1 1 0 0,1 0-1 0 0,0-1 0 0 0,-1 1 0 0 0,1 0 0 0 0,0 0 0 0 0,0 0 0 0 0,0 0 0 0 0,0 0 0 0 0,0 0 1 0 0,0 1-1 0 0,1-1 0 0 0,-1 0 0 0 0,1 0 0 0 0,-1 0 0 0 0,1 1 0 0 0,0-1 0 0 0,0 0 0 0 0,0 1 1 0 0,0-1-1 0 0,0 0 0 0 0,1 0 0 0 0,-1 1 0 0 0,1-1 0 0 0,-1 0 0 0 0,1 0 0 0 0,0 0 0 0 0,0 0 1 0 0,0 0-1 0 0,0 0 0 0 0,0 0 0 0 0,1 0 0 0 0,-1 0 0 0 0,0 0 0 0 0,1 0 0 0 0,-1-1 0 0 0,1 1 1 0 0,0-1-1 0 0,0 1 0 0 0,-1-1 0 0 0,1 0 0 0 0,0 1 0 0 0,0-1 0 0 0,0 0 0 0 0,0 0 0 0 0,1-1 1 0 0,-1 1-1 0 0,0 0 0 0 0,0-1 0 0 0,2 1 3 0 0,45 2-1112 0 0,-35-12-5915 0 0,-14 8 1201 0 0,0 0-2818 0 0</inkml:trace>
  <inkml:trace contextRef="#ctx0" brushRef="#br0" timeOffset="57697">1867 2421 18636 0 0,'0'0'756'0'0,"0"0"-369"0"0,0 0-210 0 0,0 0 33 0 0,0 0 179 0 0,0 0 225 0 0,0 0 199 0 0,0 0 85 0 0,0 0-97 0 0,0 0-162 0 0,0 0-172 0 0,13 0-146 0 0,230-14 778 0 0,-160 12-728 0 0,-83 2-221 0 0,-21 3 337 0 0,17-2-1343 0 0,-18 3 1883 0 0,16-2-4501 0 0,4 1-4335 0 0,2-2-3693 0 0</inkml:trace>
  <inkml:trace contextRef="#ctx0" brushRef="#br0" timeOffset="58823.882">2813 2497 0 0 0,'0'0'1772'0'0,"0"0"826"0"0,0 0 486 0 0,0 0 20 0 0,0 0-382 0 0,0 0-623 0 0,0 0-565 0 0,0 0-419 0 0,0 0-320 0 0,0 0-185 0 0,-5 2-64 0 0,3-2-444 0 0,0 1 0 0 0,0-1 1 0 0,1 1-1 0 0,-1-1 0 0 0,0 1 0 0 0,0 0 0 0 0,1-1 1 0 0,-1 1-1 0 0,0 0 0 0 0,1 0 0 0 0,-1 0 0 0 0,1 1 1 0 0,0-1-1 0 0,-1 0 0 0 0,1 0 0 0 0,0 1 0 0 0,0-1 1 0 0,0 1-1 0 0,-1-1 0 0 0,2 1 0 0 0,-1 0 0 0 0,0-1 0 0 0,0 1 1 0 0,0 0-1 0 0,1-1 0 0 0,-1 1 0 0 0,1 0 0 0 0,-1 0 1 0 0,1 0-1 0 0,0-1 0 0 0,0 1 0 0 0,0 0 0 0 0,0 0 1 0 0,0 0-1 0 0,0 0 0 0 0,0 0 0 0 0,1-1 0 0 0,0 3-102 0 0,2-2 75 0 0,0 0 0 0 0,0 0-1 0 0,0 0 1 0 0,0 0 0 0 0,1 0-1 0 0,-1-1 1 0 0,1 1-1 0 0,0-1 1 0 0,-1 0 0 0 0,1 0-1 0 0,0 0 1 0 0,-1-1 0 0 0,1 1-1 0 0,0-1 1 0 0,0 0-1 0 0,-1 0 1 0 0,1-1 0 0 0,0 1-1 0 0,0-1 1 0 0,-1 1 0 0 0,1-1-1 0 0,0 0 1 0 0,-1-1 0 0 0,1 1-1 0 0,3-2-74 0 0,-4 2 34 0 0,2 0 0 0 0,0 0 0 0 0,0 0 0 0 0,0 0 0 0 0,0 0 0 0 0,0-1 0 0 0,0 0 0 0 0,0 0 1 0 0,-1-1-1 0 0,1 1 0 0 0,-1-1 0 0 0,0 0 0 0 0,0 0 0 0 0,0 0 0 0 0,0 0 0 0 0,0-1 0 0 0,-1 0 0 0 0,1 0 0 0 0,-1 0 0 0 0,0 0 0 0 0,0 0 1 0 0,-1-1-1 0 0,1 1 0 0 0,-1-2-34 0 0,-3 3 8 0 0,-1 0-1 0 0,0 0 1 0 0,0 0 0 0 0,0 1 0 0 0,0-1 0 0 0,-1 0 0 0 0,1 1 0 0 0,-1-1-1 0 0,1 1 1 0 0,-1 0 0 0 0,0 0 0 0 0,0 0 0 0 0,0 0 0 0 0,0 0 0 0 0,0 1-1 0 0,-1 0 1 0 0,1-1 0 0 0,0 1 0 0 0,-1 0 0 0 0,1 1 0 0 0,0-1 0 0 0,-1 0 0 0 0,0 1-1 0 0,1 0 1 0 0,-1 0 0 0 0,1 0 0 0 0,-1 0 0 0 0,1 1 0 0 0,-2 0-8 0 0,-4 0 10 0 0,1 0 0 0 0,-1 1 1 0 0,1 1-1 0 0,0 0 1 0 0,-1 0-1 0 0,2 0 0 0 0,-1 1 1 0 0,0 0-1 0 0,1 0 1 0 0,-1 1-1 0 0,1 0 0 0 0,1 0 1 0 0,-1 1-1 0 0,1 0 0 0 0,0 0 1 0 0,0 1-1 0 0,0-1 1 0 0,1 1-1 0 0,0 1 0 0 0,1-1 1 0 0,-1 0-1 0 0,2 1 0 0 0,-3 5-10 0 0,5-10 8 0 0,0 0-1 0 0,0 0 1 0 0,0 0-1 0 0,0 0 1 0 0,0 0 0 0 0,1 0-1 0 0,0 0 1 0 0,0 1-1 0 0,-1-1 1 0 0,2 0-1 0 0,-1 0 1 0 0,0 0-1 0 0,1 0 1 0 0,-1 0-1 0 0,1 0 1 0 0,0 0-1 0 0,0 0 1 0 0,0 0-1 0 0,1 0 1 0 0,-1 0-1 0 0,1 0 1 0 0,-1-1-1 0 0,1 1 1 0 0,0 0-1 0 0,0-1 1 0 0,0 0-1 0 0,0 1 1 0 0,1-1-1 0 0,-1 0 1 0 0,0 0-1 0 0,1 0 1 0 0,0-1-1 0 0,-1 1 1 0 0,1-1-1 0 0,0 1 1 0 0,0-1-1 0 0,0 0 1 0 0,0 0-1 0 0,1 0-7 0 0,9 3 11 0 0,0 0 0 0 0,1-1 0 0 0,0 0-1 0 0,-1-2 1 0 0,1 1 0 0 0,0-2-1 0 0,0 0 1 0 0,6-1-11 0 0,59-11-283 0 0,-46 3-2210 0 0,-10 1-2816 0 0,-1-1-4267 0 0,-14 6-154 0 0</inkml:trace>
  <inkml:trace contextRef="#ctx0" brushRef="#br0" timeOffset="59428.809">3209 2540 15859 0 0,'0'0'766'0'0,"0"0"-209"0"0,0 0 75 0 0,0 0 143 0 0,0 0 72 0 0,0 0 3 0 0,0 0-186 0 0,0 0-216 0 0,0 0-153 0 0,0 0-130 0 0,0 0-69 0 0,0 0-17 0 0,-1-3 15 0 0,1 0-17 0 0,0 1 0 0 0,-1-1 0 0 0,1 1 0 0 0,-1-1 0 0 0,0 1-1 0 0,0 0 1 0 0,0-1 0 0 0,0 1 0 0 0,0 0 0 0 0,0 0-1 0 0,-1 0 1 0 0,1 0 0 0 0,-1 0 0 0 0,1 0 0 0 0,-1 0 0 0 0,0 1-1 0 0,0-1 1 0 0,0 0 0 0 0,0 1 0 0 0,0-1 0 0 0,0 1 0 0 0,0 0-1 0 0,-1-1-76 0 0,1 1 33 0 0,1 0 24 0 0,0 0 0 0 0,0 0 0 0 0,-1-1 0 0 0,1 1 0 0 0,0 0 0 0 0,0 0 0 0 0,-1 0 0 0 0,1 0 0 0 0,-1 0 0 0 0,1 1 0 0 0,-1-1 0 0 0,1 0 0 0 0,-1 1 0 0 0,0-1 0 0 0,1 1 0 0 0,-1-1 0 0 0,0 1 0 0 0,1 0 0 0 0,-1 0 0 0 0,0-1 0 0 0,1 1 0 0 0,-1 1-1 0 0,0-1 1 0 0,0 0 0 0 0,1 0 0 0 0,-1 1 0 0 0,0-1 0 0 0,1 1 0 0 0,-1-1 0 0 0,1 1 0 0 0,-1 0 0 0 0,1-1 0 0 0,-1 1 0 0 0,1 0 0 0 0,-1 0 0 0 0,1 0 0 0 0,0 0 0 0 0,-1 0 0 0 0,1 1 0 0 0,0-1 0 0 0,0 0 0 0 0,0 0 0 0 0,0 1 0 0 0,-1 0-57 0 0,14-1-6608 0 0,-5-1-6378 0 0,-4 0 6146 0 0</inkml:trace>
  <inkml:trace contextRef="#ctx0" brushRef="#br0" timeOffset="60211.058">3178 2493 4097 0 0,'0'0'1798'0'0,"0"0"-103"0"0,0 0 162 0 0,0 0 249 0 0,0 0 44 0 0,0 0-72 0 0,0 0-287 0 0,0 0-367 0 0,0 0-336 0 0,0 0-278 0 0,0 0-191 0 0,-10-4-121 0 0,-34-9-63 0 0,42 13-376 0 0,-1 0 1 0 0,1 0-1 0 0,-1 0 0 0 0,1 0 1 0 0,-1 0-1 0 0,1 1 0 0 0,0-1 1 0 0,-1 1-1 0 0,1 0 0 0 0,-1-1 0 0 0,1 1 1 0 0,0 0-1 0 0,0 1 0 0 0,-1-1 1 0 0,1 0-1 0 0,0 1 0 0 0,0-1 1 0 0,0 1-1 0 0,1 0 0 0 0,-1-1 0 0 0,0 1 1 0 0,0 0-1 0 0,0 1-59 0 0,-3 3 122 0 0,-28 46 305 0 0,32-50-423 0 0,1-1 0 0 0,0 0-1 0 0,-1 0 1 0 0,1 0 0 0 0,0 1 0 0 0,0-1 0 0 0,0 0-1 0 0,0 0 1 0 0,0 0 0 0 0,1 1 0 0 0,-1-1 0 0 0,0 0 0 0 0,1 0-1 0 0,-1 0 1 0 0,0 0 0 0 0,1 0 0 0 0,-1 0 0 0 0,1 0 0 0 0,0 1-1 0 0,-1-1 1 0 0,1-1 0 0 0,0 1 0 0 0,-1 0 0 0 0,1 0 0 0 0,0 0-1 0 0,0 0 1 0 0,0 0 0 0 0,0-1 0 0 0,0 1 0 0 0,0 0 0 0 0,0-1-1 0 0,0 1 1 0 0,0-1 0 0 0,0 1 0 0 0,0-1 0 0 0,1 0 0 0 0,-1 1-1 0 0,0-1 1 0 0,0 0 0 0 0,0 0 0 0 0,1 0 0 0 0,-1 0 0 0 0,0 0-1 0 0,0 0 1 0 0,0 0 0 0 0,1 0 0 0 0,-1 0 0 0 0,0-1 0 0 0,1 1-4 0 0,2 0 47 0 0,1 0 0 0 0,-1-1 1 0 0,1 1-1 0 0,-1-1 0 0 0,1 0 0 0 0,-1 0 1 0 0,0 0-1 0 0,1 0 0 0 0,-1-1 1 0 0,0 0-1 0 0,0 0 0 0 0,0 0 1 0 0,0 0-1 0 0,-1-1 0 0 0,1 1 1 0 0,0-1-1 0 0,-1 0 0 0 0,0 0 1 0 0,0-1-1 0 0,0 1 0 0 0,0-1 1 0 0,0 1-1 0 0,-1-1 0 0 0,1 0 1 0 0,-1 0-1 0 0,0 0 0 0 0,0 0-47 0 0,-101 253 2258 0 0,104-196-2563 0 0,30-49-2639 0 0,2-22-2635 0 0,-13 3-2688 0 0,-19 12 5030 0 0,4-3-4513 0 0</inkml:trace>
  <inkml:trace contextRef="#ctx0" brushRef="#br0" timeOffset="60526.43">3340 2482 9426 0 0,'0'0'3115'0'0,"0"0"-341"0"0,0 0-537 0 0,0 0-548 0 0,0 0-460 0 0,0 0-273 0 0,0 0-180 0 0,0 0-54 0 0,0 0-66 0 0,0 0-118 0 0,-10 9-67 0 0,-34 29-83 0 0,40-35-319 0 0,1 0-1 0 0,0 1 1 0 0,0-1 0 0 0,0 1-1 0 0,0 0 1 0 0,0 0-1 0 0,1 0 1 0 0,-1 0-1 0 0,1 1 1 0 0,1-1-1 0 0,-1 0 1 0 0,0 1-1 0 0,1 0 1 0 0,0-1 0 0 0,0 1-1 0 0,0 0 1 0 0,1-1-1 0 0,0 1 1 0 0,0 0-1 0 0,0 2-68 0 0,0-5 25 0 0,1 1 0 0 0,-1-1-1 0 0,1-1 1 0 0,0 1 0 0 0,-1 0-1 0 0,1 0 1 0 0,0 0 0 0 0,0 0-1 0 0,1 0 1 0 0,-1-1 0 0 0,0 1-1 0 0,0-1 1 0 0,1 1 0 0 0,-1-1-1 0 0,1 1 1 0 0,-1-1 0 0 0,1 0-1 0 0,0 1 1 0 0,-1-1 0 0 0,1 0-1 0 0,0 0 1 0 0,0-1 0 0 0,0 1-1 0 0,0 0 1 0 0,0-1 0 0 0,0 1-1 0 0,0-1 1 0 0,0 1 0 0 0,0-1-1 0 0,0 0 1 0 0,0 0 0 0 0,0 0-1 0 0,0 0 1 0 0,0 0 0 0 0,2-1-25 0 0,69-20 791 0 0,-69 17-775 0 0,0 0-1 0 0,0-1 0 0 0,0 1 0 0 0,0-1 0 0 0,-1 0 1 0 0,1 0-1 0 0,-1-1 0 0 0,-1 1 0 0 0,1-1 1 0 0,-1 1-1 0 0,0-1 0 0 0,0 0 0 0 0,-1 0 0 0 0,1 0 1 0 0,-1 0-1 0 0,-1 0 0 0 0,1 0 0 0 0,-1 0 1 0 0,0 0-1 0 0,0 0 0 0 0,-1 0 0 0 0,0 0 1 0 0,0 0-1 0 0,-2-5-15 0 0,20 17-13636 0 0,-14-4 8453 0 0,0 0-4367 0 0</inkml:trace>
  <inkml:trace contextRef="#ctx0" brushRef="#br0" timeOffset="60860.816">3601 2521 4465 0 0,'0'0'4940'0'0,"0"0"-2172"0"0,0 0-811 0 0,0 0-124 0 0,0 0-71 0 0,0 0-51 0 0,0 0-208 0 0,0 0-275 0 0,0 0-233 0 0,0 0-192 0 0,0 0-127 0 0,0 0-152 0 0,0 0-141 0 0,-2-5-109 0 0,1 4-269 0 0,1 0 6 0 0,0 0 0 0 0,-1-1 0 0 0,1 1 0 0 0,0 0 0 0 0,-1 0 1 0 0,1 0-1 0 0,-1 0 0 0 0,1 0 0 0 0,-1 0 0 0 0,1 1 0 0 0,-1-1 1 0 0,0 0-1 0 0,1 0 0 0 0,-1 0 0 0 0,0 0 0 0 0,0 1 0 0 0,1-1 1 0 0,-1 0-1 0 0,0 1 0 0 0,0-1 0 0 0,0 0 0 0 0,0 1 0 0 0,0 0 1 0 0,0-1-1 0 0,0 1 0 0 0,0-1 0 0 0,0 1 0 0 0,0 0 0 0 0,0 0 1 0 0,-1 0-1 0 0,1 0 0 0 0,0 0 0 0 0,0 0 0 0 0,0 0 0 0 0,0 0 1 0 0,0 0-1 0 0,0 0 0 0 0,0 0 0 0 0,0 1 0 0 0,0-1 0 0 0,0 0 0 0 0,0 1 1 0 0,0-1-1 0 0,0 1 0 0 0,0-1 0 0 0,0 1 0 0 0,0 0 0 0 0,0-1 1 0 0,-1 2-12 0 0,2-2 4 0 0,-5 1 22 0 0,0 1 1 0 0,0-1 0 0 0,1 1 0 0 0,-1 0-1 0 0,1 1 1 0 0,-1-1 0 0 0,1 1 0 0 0,0 0 0 0 0,0 0-1 0 0,0 0 1 0 0,0 0 0 0 0,0 1 0 0 0,1 0 0 0 0,0-1-1 0 0,-1 1 1 0 0,2 1 0 0 0,-1-1 0 0 0,0 0 0 0 0,1 1-1 0 0,0-1 1 0 0,0 1 0 0 0,0 0 0 0 0,-1 3-27 0 0,5-6 2 0 0,0 0 1 0 0,0 1 0 0 0,1-2-1 0 0,-1 1 1 0 0,0 0-1 0 0,1 0 1 0 0,-1-1-1 0 0,1 1 1 0 0,-1-1 0 0 0,1 0-1 0 0,0 0 1 0 0,0 0-1 0 0,-1 0 1 0 0,1 0 0 0 0,0-1-1 0 0,0 1 1 0 0,0-1-1 0 0,0 0 1 0 0,0 0-1 0 0,0 0 1 0 0,0 0 0 0 0,0 0-1 0 0,0-1 1 0 0,0 1-1 0 0,-1-1 1 0 0,1 0 0 0 0,0 0-1 0 0,0 0 1 0 0,-1 0-1 0 0,1 0 1 0 0,0-1 0 0 0,-1 1-1 0 0,2-2-2 0 0,38-32 392 0 0,-42 35-381 0 0,0 0-35 0 0,6 22-940 0 0,14-8-2962 0 0,-5-9-7249 0 0,-9-3-218 0 0</inkml:trace>
  <inkml:trace contextRef="#ctx0" brushRef="#br0" timeOffset="61545.202">3786 2423 10362 0 0,'0'0'1509'0'0,"0"0"-62"0"0,0 0 69 0 0,0 0 82 0 0,0 0 29 0 0,0 0-23 0 0,0 0-102 0 0,0 0-124 0 0,0 0-207 0 0,0 0-260 0 0,0 0-311 0 0,0 0-306 0 0,0 0-133 0 0,0-7-69 0 0,-2-14 30 0 0,-11 45 171 0 0,8-16-444 0 0,2 1 0 0 0,-1-1 1 0 0,1 1-1 0 0,0 0 0 0 0,1 0 0 0 0,0 0 0 0 0,0 0 1 0 0,1 0-1 0 0,1 0 0 0 0,-1 1 0 0 0,1-1 0 0 0,1 0 1 0 0,0 2 150 0 0,2-4-2875 0 0,-3-11-9526 0 0,-3-9 2278 0 0,0 6 11295 0 0,-68-68 328 0 0,39 62 3303 0 0,1 15 4627 0 0,30-1-9345 0 0,0 0 1 0 0,0-1 0 0 0,1 1 0 0 0,-1 0 0 0 0,0 0-1 0 0,1 0 1 0 0,-1 0 0 0 0,0 0 0 0 0,1 0-1 0 0,-1 0 1 0 0,1 0 0 0 0,-1 1 0 0 0,1-1 0 0 0,0 0-1 0 0,-1 0 1 0 0,1 0 0 0 0,0 0 0 0 0,0 1-1 0 0,0-1 1 0 0,0 0 0 0 0,0 0 0 0 0,0 0 0 0 0,0 1-1 0 0,1-1 1 0 0,-1 0 0 0 0,0 0 0 0 0,1 0-1 0 0,-1 0 1 0 0,0 1 0 0 0,1-1 0 0 0,0 0-1 0 0,-1 0 1 0 0,1 0 0 0 0,-1 0 0 0 0,1 0 0 0 0,0 0-1 0 0,0-1 1 0 0,0 1 0 0 0,0 0 0 0 0,-1 0-1 0 0,1 0 1 0 0,0-1 0 0 0,0 1 0 0 0,1 0 0 0 0,-1-1-1 0 0,0 1 1 0 0,0-1 0 0 0,0 0 0 0 0,0 1-1 0 0,0-1 1 0 0,0 0 0 0 0,1 1 0 0 0,-1-1 0 0 0,0 0-1 0 0,0 0 1 0 0,0 0 0 0 0,1 0 0 0 0,-1 0-1 0 0,0-1 1 0 0,1 1-86 0 0,23 5 295 0 0,0-2 1 0 0,1 0-1 0 0,-1-2 0 0 0,1-1 1 0 0,-1 0-1 0 0,1-2 0 0 0,16-4-295 0 0,20-4 2371 0 0,-82 31-962 0 0,15-17-1393 0 0,0 0 0 0 0,1 1 0 0 0,-1-1-1 0 0,1 1 1 0 0,0 0 0 0 0,0 0 0 0 0,1 0 0 0 0,0 1 0 0 0,0-1 0 0 0,0 1 0 0 0,1 0 0 0 0,-1 0 0 0 0,1 0 0 0 0,1 0 0 0 0,-1 0 0 0 0,1 0 0 0 0,0 0 0 0 0,0 1-1 0 0,1 3-15 0 0,7-2-3457 0 0,-4-6-766 0 0,1-1-3388 0 0,-2 0-4046 0 0</inkml:trace>
  <inkml:trace contextRef="#ctx0" brushRef="#br0" timeOffset="61795.842">3926 2391 8010 0 0,'0'0'3392'0'0,"0"0"-3264"0"0,0 0-416 0 0,0 0-88 0 0,0 0-232 0 0,0 0-728 0 0,0 0-1945 0 0,0 0-1472 0 0,0 0 3865 0 0</inkml:trace>
  <inkml:trace contextRef="#ctx0" brushRef="#br0" timeOffset="62278.068">4027 2488 13683 0 0,'0'0'2631'0'0,"0"0"-856"0"0,0 0-405 0 0,0 0-71 0 0,-10 4-87 0 0,4-2-1130 0 0,-1 0 227 0 0,0 0-1 0 0,0 1 1 0 0,0 0 0 0 0,0 0-1 0 0,1 0 1 0 0,-1 1 0 0 0,1 0-1 0 0,0 1 1 0 0,0-1 0 0 0,0 1-1 0 0,1 0 1 0 0,-2 2-309 0 0,6-6 27 0 0,0 0 0 0 0,-1 0-1 0 0,1 1 1 0 0,0-1 0 0 0,0 0-1 0 0,0 1 1 0 0,0-1 0 0 0,1 1-1 0 0,-1-1 1 0 0,0 1 0 0 0,1-1-1 0 0,-1 1 1 0 0,1-1 0 0 0,-1 1 0 0 0,1 0-1 0 0,0-1 1 0 0,-1 1 0 0 0,1 0-1 0 0,0-1 1 0 0,0 1 0 0 0,0 0-1 0 0,0-1 1 0 0,1 1 0 0 0,-1-1-1 0 0,0 1 1 0 0,1 0 0 0 0,-1-1 0 0 0,1 1-1 0 0,0-1 1 0 0,-1 1 0 0 0,1-1-1 0 0,0 1 1 0 0,0-1 0 0 0,0 1-1 0 0,0-1 1 0 0,0 0 0 0 0,0 0-1 0 0,0 0 1 0 0,1 1 0 0 0,-1-1 0 0 0,0 0-1 0 0,1 0 1 0 0,-1-1 0 0 0,0 1-1 0 0,1 0 1 0 0,-1 0 0 0 0,1-1-1 0 0,0 1 1 0 0,-1-1 0 0 0,1 1-1 0 0,-1-1 1 0 0,1 0 0 0 0,0 1 0 0 0,-1-1-1 0 0,1 0 1 0 0,0 0 0 0 0,-1 0-1 0 0,1-1 1 0 0,0 1 0 0 0,-1 0-1 0 0,1-1 1 0 0,0 1 0 0 0,-1-1-1 0 0,1 1 1 0 0,-1-1 0 0 0,1 0 0 0 0,0 0-27 0 0,1 0 13 0 0,1 0 0 0 0,-1-1-1 0 0,0 0 1 0 0,0 0 0 0 0,0 0 0 0 0,0 0 0 0 0,0 0 0 0 0,0 0 0 0 0,0-1 0 0 0,-1 1 0 0 0,1-1 0 0 0,-1 0 0 0 0,0 0 0 0 0,0 0 0 0 0,0 0 0 0 0,0 0 0 0 0,0 0 0 0 0,-1-1 0 0 0,0 1 0 0 0,1-1 0 0 0,-1 1 0 0 0,0-1 0 0 0,0-2-13 0 0,25-45-58 0 0,-26 50 56 0 0,0 1-1 0 0,1 0 1 0 0,-1-1 0 0 0,0 1 0 0 0,1 0 0 0 0,-1 0 0 0 0,0-1 0 0 0,1 1 0 0 0,-1 0 0 0 0,1 0 0 0 0,-1 0 0 0 0,0-1-1 0 0,1 1 1 0 0,-1 0 0 0 0,1 0 0 0 0,-1 0 0 0 0,1 0 0 0 0,-1 0 0 0 0,1 0 0 0 0,-1 0 0 0 0,0 0 0 0 0,1 0 0 0 0,-1 0-1 0 0,1 0 1 0 0,-1 1 0 0 0,1-1 0 0 0,-1 0 0 0 0,1 0 0 0 0,-1 0 0 0 0,0 0 0 0 0,1 1 0 0 0,-1-1 0 0 0,0 0 0 0 0,1 0-1 0 0,-1 1 1 0 0,0-1 0 0 0,1 0 0 0 0,-1 1 0 0 0,0-1 0 0 0,1 0 0 0 0,-1 1 0 0 0,0-1 0 0 0,0 1 0 0 0,1-1-1 0 0,-1 0 1 0 0,0 1 0 0 0,0-1 0 0 0,0 1 0 0 0,0-1 0 0 0,0 1 0 0 0,0-1 0 0 0,1 0 0 0 0,-1 1 0 0 0,0-1 0 0 0,0 1-1 0 0,0-1 1 0 0,-1 1 0 0 0,1-1 0 0 0,0 1 0 0 0,0-1 0 0 0,0 0 0 0 0,0 1 0 0 0,0-1 0 0 0,0 1 0 0 0,-1-1 0 0 0,1 1 2 0 0,2 33-126 0 0,-23 45 224 0 0,55-91 201 0 0,85-60-311 0 0,-121 106 19 0 0,-3-18 95 0 0,6-14-89 0 0,0-1-1 0 0,0 1 1 0 0,1-1-1 0 0,-1 0 1 0 0,0 1-1 0 0,1-1 1 0 0,-1 0-1 0 0,1 0 1 0 0,-1 0-1 0 0,1 0 1 0 0,0 0-1 0 0,0 0 1 0 0,-1 0-1 0 0,1-1 1 0 0,0 1-1 0 0,0-1 1 0 0,0 1-1 0 0,-1-1 1 0 0,1 0-1 0 0,0 0 1 0 0,0 0-1 0 0,0 0 1 0 0,0 0-1 0 0,0 0 1 0 0,0 0-1 0 0,0-1 1 0 0,-1 1-1 0 0,1 0 1 0 0,0-1-1 0 0,0 0 1 0 0,0 1-1 0 0,-1-1 1 0 0,1 0-1 0 0,0 0 1 0 0,-1 0-1 0 0,1 0 1 0 0,-1 0-1 0 0,1-1 1 0 0,-1 1-1 0 0,0 0 1 0 0,1-2-13 0 0,20-4-957 0 0,-13 5-153 0 0,-3 1-883 0 0,0-1-3462 0 0,-2 1-6364 0 0</inkml:trace>
  <inkml:trace contextRef="#ctx0" brushRef="#br0" timeOffset="62807.7">5378 2380 16147 0 0,'0'0'426'0'0,"0"0"221"0"0,0 0 332 0 0,6-11 357 0 0,5-8-631 0 0,8-14 592 0 0,-5 5 3189 0 0,-100 160-680 0 0,70-113-3813 0 0,1 0 0 0 0,1 1 0 0 0,1 1 0 0 0,1 0 1 0 0,1 1-1 0 0,-6 15 7 0 0,16-34-36 0 0,0 1 0 0 0,0-1-1 0 0,0 0 1 0 0,0 1 0 0 0,0-1 0 0 0,1 1 0 0 0,-1-1 0 0 0,1 1 0 0 0,0-1 0 0 0,0 1 0 0 0,1 0-1 0 0,-1-1 1 0 0,1 1 0 0 0,-1-1 0 0 0,1 1 0 0 0,0-1 0 0 0,0 0 0 0 0,1 1 0 0 0,0 1 36 0 0,15 9-3227 0 0,11-9-3925 0 0,-20-5-59 0 0,-2 0-4077 0 0</inkml:trace>
  <inkml:trace contextRef="#ctx0" brushRef="#br0" timeOffset="63458.008">5572 2417 12851 0 0,'0'0'2260'0'0,"0"0"-466"0"0,0 0-140 0 0,0 0-70 0 0,0 0-92 0 0,0 0-169 0 0,0 0-287 0 0,0 0-270 0 0,0 0-249 0 0,0 0-142 0 0,0 0-47 0 0,-13-1-66 0 0,-39-2-4 0 0,49 4-218 0 0,-1-1-1 0 0,1 1 0 0 0,-1 0 0 0 0,1 0 1 0 0,-1 1-1 0 0,1-1 0 0 0,0 1 1 0 0,-1-1-1 0 0,1 1 0 0 0,0 0 0 0 0,0 0 1 0 0,0 0-1 0 0,1 1 0 0 0,-1-1 1 0 0,0 1-1 0 0,1 0 0 0 0,-1-1 0 0 0,1 2-39 0 0,-5 4 108 0 0,5-7-98 0 0,0 0-1 0 0,0 0 0 0 0,0 0 1 0 0,1 1-1 0 0,-1-1 0 0 0,0 0 1 0 0,1 1-1 0 0,-1 0 1 0 0,1-1-1 0 0,0 1 0 0 0,0 0 1 0 0,-1-1-1 0 0,1 1 1 0 0,0 0-1 0 0,1 0 0 0 0,-1 0 1 0 0,0 0-1 0 0,0 0 0 0 0,1 0 1 0 0,-1 0-1 0 0,1 0 1 0 0,0 0-1 0 0,0 0 0 0 0,-1 0 1 0 0,1 1-1 0 0,1-1 1 0 0,-1 0-1 0 0,0 0 0 0 0,0 0 1 0 0,1 0-1 0 0,-1 0 0 0 0,1 0 1 0 0,0 0-1 0 0,-1 0 1 0 0,1 0-1 0 0,0 0 0 0 0,0 0 1 0 0,1-1-1 0 0,-1 1 1 0 0,0 0-1 0 0,0-1 0 0 0,1 1 1 0 0,-1 0-1 0 0,1-1 0 0 0,-1 0 1 0 0,1 1-1 0 0,0-1 1 0 0,0 0-1 0 0,-1 0 0 0 0,1 0 1 0 0,0 0-1 0 0,0 0 1 0 0,0-1-1 0 0,1 1-9 0 0,2 1 5 0 0,1-1 1 0 0,-1 0-1 0 0,1 0 0 0 0,-1-1 0 0 0,1 0 1 0 0,0 0-1 0 0,-1 0 0 0 0,1 0 1 0 0,-1-1-1 0 0,1 0 0 0 0,-1 0 1 0 0,1-1-1 0 0,-1 1 0 0 0,0-1 0 0 0,0 0 1 0 0,1-1-1 0 0,-1 1 0 0 0,-1-1 1 0 0,1 0-1 0 0,0 0 0 0 0,-1-1 1 0 0,0 1-1 0 0,1-1 0 0 0,-1 0 0 0 0,-1 0 1 0 0,1 0-1 0 0,-1-1 0 0 0,1 1 1 0 0,-1-1-1 0 0,-1 0 0 0 0,1 0 1 0 0,-1 0-1 0 0,1 0 0 0 0,-1 0 0 0 0,-1-1 1 0 0,1 1-1 0 0,-1-1-5 0 0,-2 5 0 0 0,1 0 0 0 0,-1 1 0 0 0,0-1 0 0 0,0 0 0 0 0,1 1 0 0 0,-1-1 0 0 0,0 1 0 0 0,0 0 0 0 0,0-1 1 0 0,0 1-1 0 0,0 0 0 0 0,0-1 0 0 0,0 1 0 0 0,0 0 0 0 0,0 0 0 0 0,0 0 0 0 0,0 0 0 0 0,0 0 0 0 0,0 0 0 0 0,1 0 0 0 0,-1 0 0 0 0,0 0 0 0 0,0 0 0 0 0,0 1 0 0 0,0-1 0 0 0,0 0 0 0 0,0 1 1 0 0,0-1-1 0 0,0 0 0 0 0,0 1 0 0 0,1-1 0 0 0,-1 1 0 0 0,0 0 0 0 0,0-1 0 0 0,1 1 0 0 0,-1 0 0 0 0,0-1 0 0 0,1 1 0 0 0,-1 0 0 0 0,0 0 0 0 0,1-1 0 0 0,-1 1 0 0 0,1 0 0 0 0,0 0 0 0 0,-1 0 1 0 0,1 0-1 0 0,0 0 0 0 0,-1 1 0 0 0,0-1-2 0 0,0 1 1 0 0,0 0 0 0 0,0 0-1 0 0,0 0 1 0 0,0 0 0 0 0,1 0-1 0 0,-1 0 1 0 0,1 1 0 0 0,-1-1-1 0 0,1 0 1 0 0,0 0 0 0 0,0 0-1 0 0,0 0 1 0 0,0 1 0 0 0,0-1-1 0 0,0 0 1 0 0,1 0 0 0 0,-1 0-1 0 0,1 0 1 0 0,-1 0 0 0 0,1 0-1 0 0,0 0 1 0 0,0 0 0 0 0,0 0-1 0 0,0 0 1 0 0,0 0 0 0 0,1 0-1 0 0,-1-1 1 0 0,0 1 0 0 0,1 0-1 0 0,-1-1 1 0 0,1 1 0 0 0,-1-1-1 0 0,1 0 1 0 0,0 1 0 0 0,0-1-1 0 0,0 0 1 0 0,0 0 0 0 0,0 0-1 0 0,0-1 1 0 0,0 1 0 0 0,0 0-1 0 0,0-1 1 0 0,0 1 0 0 0,0-1-1 0 0,0 1 1 0 0,0-1 0 0 0,1 0-1 0 0,-1 0 1 0 0,0 0 0 0 0,0 0-1 0 0,0-1 1 0 0,0 1 0 0 0,0-1-1 0 0,2 0 2 0 0,5 2-13 0 0,-1 0 0 0 0,1-1 0 0 0,-1-1 0 0 0,1 1 0 0 0,-1-1 0 0 0,0 0 0 0 0,1-1 0 0 0,-1 0 0 0 0,0-1 0 0 0,0 1 0 0 0,0-2 0 0 0,0 1 0 0 0,-1-1 0 0 0,1 0 0 0 0,-1-1 0 0 0,0 1 0 0 0,0-1 0 0 0,-1-1-1 0 0,1 1 1 0 0,-1-1 0 0 0,0 0 0 0 0,-1-1 0 0 0,1 0 0 0 0,-1 1 0 0 0,-1-2 0 0 0,1 1 0 0 0,-1 0 0 0 0,-1-1 0 0 0,1 0 0 0 0,-1 0 0 0 0,-1 0 0 0 0,1-1 13 0 0,-1-83 635 0 0,-18 118 72 0 0,0 6-491 0 0,1 0 0 0 0,1 1 0 0 0,1 1 0 0 0,3 0 0 0 0,0 1 1 0 0,2 0-1 0 0,2 0 0 0 0,1 1 0 0 0,2 4-216 0 0,7-31-3174 0 0,6-31-1572 0 0,-8 20 4015 0 0,4-7-3492 0 0,1-1-3394 0 0,-2 3-2709 0 0</inkml:trace>
  <inkml:trace contextRef="#ctx0" brushRef="#br0" timeOffset="63843.369">5906 2131 13323 0 0,'0'0'1646'0'0,"0"0"-554"0"0,0 0 24 0 0,0 0 192 0 0,0 0 63 0 0,0 0-57 0 0,0 0-126 0 0,0 0-201 0 0,0 0-175 0 0,0 0-170 0 0,0 0-236 0 0,0 0-160 0 0,-4-8-109 0 0,-7-27-48 0 0,12 34-69 0 0,0 0 0 0 0,0 0 0 0 0,0 0 0 0 0,0 0 0 0 0,0 0 0 0 0,0 0 0 0 0,0 0-1 0 0,0 0 1 0 0,1 0 0 0 0,-1 1 0 0 0,0-1 0 0 0,0 1 0 0 0,1-1 0 0 0,-1 1-1 0 0,0-1 1 0 0,1 1 0 0 0,-1-1 0 0 0,1 1 0 0 0,-1 0 0 0 0,0 0 0 0 0,1 0-1 0 0,-1 0 1 0 0,1 0 0 0 0,-1 0 0 0 0,1 0 0 0 0,-1 1 0 0 0,0-1 0 0 0,1 0-1 0 0,-1 1-19 0 0,3-1 90 0 0,15 0 164 0 0,62 12 544 0 0,-81-10-755 0 0,1 1-1 0 0,-1-1 0 0 0,0 0 1 0 0,-1 1-1 0 0,1-1 1 0 0,0 0-1 0 0,-1 1 0 0 0,1-1 1 0 0,-1 0-1 0 0,1 0 1 0 0,-1 1-1 0 0,0-1 1 0 0,0 0-1 0 0,0 0 0 0 0,0 0 1 0 0,-1 0-1 0 0,1 0 1 0 0,-1 0-1 0 0,1-1 0 0 0,-1 1 1 0 0,1 0-1 0 0,-1-1 1 0 0,0 1-1 0 0,0-1 1 0 0,0 1-1 0 0,0-1 0 0 0,0 0 1 0 0,0 0-1 0 0,0 0 1 0 0,0 0-1 0 0,0 0 0 0 0,-1 0-42 0 0,0 0 17 0 0,-28 18 173 0 0,-41 38 337 0 0,72-56-523 0 0,-1 0-1 0 0,1 0 1 0 0,-1 0-1 0 0,1 0 0 0 0,0 0 1 0 0,-1 0-1 0 0,1 0 1 0 0,0 0-1 0 0,0 0 1 0 0,0 0-1 0 0,0 1 0 0 0,0-1 1 0 0,0 0-1 0 0,0 0 1 0 0,0 0-1 0 0,0 0 1 0 0,1 0-1 0 0,-1 0 0 0 0,0 0 1 0 0,1 0-1 0 0,-1 0 1 0 0,0 0-1 0 0,1 0 1 0 0,0 0-1 0 0,-1 0 0 0 0,1 0 1 0 0,-1 0-1 0 0,1-1 1 0 0,0 1-1 0 0,0 0 0 0 0,0 0 1 0 0,-1-1-1 0 0,1 1 1 0 0,0 0-1 0 0,0-1 1 0 0,0 1-1 0 0,0-1 0 0 0,0 1 1 0 0,0-1-1 0 0,0 0 1 0 0,0 1-1 0 0,0-1 1 0 0,0 0-1 0 0,1 0-3 0 0,50 11 143 0 0,-43-10-996 0 0,65 1 2147 0 0,-49-4-5693 0 0,-3-4-6865 0 0,-18 5-998 0 0</inkml:trace>
  <inkml:trace contextRef="#ctx0" brushRef="#br0" timeOffset="64326.011">6293 2365 14003 0 0,'0'0'1844'0'0,"0"0"-78"0"0,0 0-146 0 0,0 0-89 0 0,0 0-102 0 0,0 0-172 0 0,0 0-251 0 0,0 0-283 0 0,0 0-185 0 0,0 0-131 0 0,0 0-51 0 0,0 0 23 0 0,0 0-38 0 0,-7 8-44 0 0,-53 73 227 0 0,56-72-692 0 0,0 0-1 0 0,1 0 1 0 0,0 1 0 0 0,1-1 0 0 0,0 0 0 0 0,0 1 0 0 0,1 0-1 0 0,0-1 1 0 0,1 1 0 0 0,0 0 0 0 0,1 4 168 0 0,1-6-3431 0 0,0-5-1598 0 0,-1-1-5168 0 0,0-1 2683 0 0</inkml:trace>
  <inkml:trace contextRef="#ctx0" brushRef="#br0" timeOffset="64580.812">6130 2475 15467 0 0,'0'0'2143'0'0,"0"0"-932"0"0,0 0-341 0 0,0 0 1 0 0,0 0 42 0 0,0 0 71 0 0,0 0 26 0 0,0 0-78 0 0,0 0-122 0 0,0 0-153 0 0,0 0-158 0 0,13 2-172 0 0,104 12-13 0 0,-108-14-861 0 0,55 1 447 0 0,-43-1-3930 0 0,1 2-5166 0 0,-16-2-2755 0 0</inkml:trace>
  <inkml:trace contextRef="#ctx0" brushRef="#br0" timeOffset="65007.946">6641 2352 17612 0 0,'0'0'293'0'0,"0"0"-55"0"0,0 0 99 0 0,0 0 234 0 0,0 0 238 0 0,0 0 217 0 0,4-11 98 0 0,14-33-40 0 0,-6 27 2282 0 0,-15 39-2380 0 0,-136 261 1313 0 0,110-184-2638 0 0,38-109-17447 0 0,-5 7 6206 0 0</inkml:trace>
  <inkml:trace contextRef="#ctx0" brushRef="#br0" timeOffset="65728.471">6812 2429 14363 0 0,'0'0'1408'0'0,"0"0"-170"0"0,0 0-66 0 0,0 0 60 0 0,0 0 9 0 0,0 0-64 0 0,0 0-66 0 0,0 0-145 0 0,0 0-118 0 0,0 0-128 0 0,0 0-202 0 0,0 0-146 0 0,3-7-135 0 0,2-4-205 0 0,1-2 208 0 0,-19 29 284 0 0,-2 5-284 0 0,10-16-224 0 0,1 0-1 0 0,0 0 1 0 0,0 1 0 0 0,0 0 0 0 0,1 0 0 0 0,0 0 0 0 0,0 0-1 0 0,0 0 1 0 0,1 1 0 0 0,0-1 0 0 0,0 1 0 0 0,0 2-16 0 0,31-12 86 0 0,55-8-85 0 0,-82 11-1 0 0,0 0-1 0 0,0 0 1 0 0,0 0 0 0 0,0 0-1 0 0,0 1 1 0 0,0-1 0 0 0,0 1 0 0 0,0-1-1 0 0,0 1 1 0 0,0 0 0 0 0,0 0-1 0 0,0 0 1 0 0,0 0 0 0 0,-1 0-1 0 0,1 0 1 0 0,0 0 0 0 0,-1 1 0 0 0,1-1-1 0 0,-1 0 1 0 0,1 1 0 0 0,-1-1-1 0 0,0 1 1 0 0,1 0 0 0 0,-1 0-1 0 0,0-1 1 0 0,0 1 0 0 0,0 0 0 0 0,-1 0-1 0 0,1 0 1 0 0,0 0 0 0 0,-1 0-1 0 0,1 0 1 0 0,-1 0 0 0 0,0 0 0 0 0,0 0-1 0 0,1 0 1 0 0,-1 0 0 0 0,-1 2 0 0 0,-1 0 5 0 0,0 1 0 0 0,-1-1 0 0 0,1 0 0 0 0,-1 0 0 0 0,0 0 0 0 0,0-1 1 0 0,-1 1-1 0 0,1-1 0 0 0,-1 0 0 0 0,0 0 0 0 0,0 0 0 0 0,0 0 0 0 0,0 0 1 0 0,0-1-1 0 0,0 0 0 0 0,-1 0 0 0 0,1 0 0 0 0,-1-1 0 0 0,1 1 0 0 0,-1-1 0 0 0,0 0 1 0 0,0 0-1 0 0,0-1 0 0 0,1 1 0 0 0,-1-1 0 0 0,0 0 0 0 0,-3-1-5 0 0,7 2-1 0 0,0-1 0 0 0,-1 0-1 0 0,1 1 1 0 0,-1-1-1 0 0,1 0 1 0 0,0 0 0 0 0,-1 0-1 0 0,1 0 1 0 0,0 0-1 0 0,-1 0 1 0 0,1 0 0 0 0,-1 0-1 0 0,1 0 1 0 0,0-1-1 0 0,-1 1 1 0 0,1-1 0 0 0,0 1-1 0 0,0-1 1 0 0,-1 1-1 0 0,1-1 1 0 0,0 0 0 0 0,0 1-1 0 0,0-1 1 0 0,0 0-1 0 0,0 0 1 0 0,0 0 0 0 0,0 0-1 0 0,0 0 1 0 0,0 0-1 0 0,0 0 1 0 0,0-1 0 0 0,1 1-1 0 0,-1 0 1 0 0,0 0-1 0 0,1 0 1 0 0,-1-1 0 0 0,1 1-1 0 0,-1 0 1 0 0,1-1-1 0 0,0 1 1 0 0,0 0 0 0 0,0-1-1 0 0,-1 1 1 0 0,1-1-1 0 0,0 1 1 0 0,1 0 0 0 0,-1-1-1 0 0,0 1 1 0 0,0 0-1 0 0,1-1 1 0 0,-1 1 0 0 0,0 0-1 0 0,1-1 1 0 0,0 1-1 0 0,-1 0 1 0 0,1 0 0 0 0,0-1-1 0 0,-1 1 1 0 0,1 0-1 0 0,0 0 1 0 0,0 0 0 0 0,1-1 1 0 0,14-14-187 0 0,1 2 1 0 0,1-1 0 0 0,0 2 0 0 0,1 0-1 0 0,1 2 1 0 0,14-7 186 0 0,1-2-324 0 0,145-74-113 0 0,-181 93 466 0 0,1 1 1 0 0,0 0 0 0 0,0 0 0 0 0,0 0 0 0 0,-1-1 0 0 0,1 1-1 0 0,0 0 1 0 0,0 0 0 0 0,0 0 0 0 0,0-1 0 0 0,0 1-1 0 0,0 0 1 0 0,0 0 0 0 0,-1-1 0 0 0,1 1 0 0 0,0 0 0 0 0,0 0-1 0 0,0-1 1 0 0,0 1 0 0 0,0 0 0 0 0,0-1 0 0 0,0 1 0 0 0,0 0-1 0 0,0 0 1 0 0,0-1 0 0 0,1 1 0 0 0,-1 0 0 0 0,0 0-1 0 0,0-1 1 0 0,0 1-30 0 0,-28 9 323 0 0,21-5-243 0 0,1-1 0 0 0,-1 1-1 0 0,1 0 1 0 0,0 0 0 0 0,1 1-1 0 0,-1 0 1 0 0,1 0 0 0 0,-1 0-1 0 0,2 1 1 0 0,-1 0 0 0 0,1 0-1 0 0,-1 0 1 0 0,2 0 0 0 0,-1 1-1 0 0,1-1 1 0 0,0 1 0 0 0,0 0-1 0 0,1 0 1 0 0,0 0 0 0 0,0 0-1 0 0,0 1 1 0 0,1-1 0 0 0,0 0-1 0 0,1 1 1 0 0,0-1 0 0 0,0 1-1 0 0,1 1-79 0 0,0 19 44 0 0,0-21-39 0 0,0 0 0 0 0,-1 0 0 0 0,0 0 1 0 0,0 0-1 0 0,0 0 0 0 0,-1 0 0 0 0,0 0 0 0 0,0 0 0 0 0,-1 0 0 0 0,0 0 1 0 0,0 0-1 0 0,-2 2-5 0 0,-7-2-2479 0 0,12-14-10210 0 0,0 4 1002 0 0</inkml:trace>
  <inkml:trace contextRef="#ctx0" brushRef="#br0" timeOffset="66007.761">7188 2178 14939 0 0,'0'0'2194'0'0,"0"0"-1303"0"0,0 0-170 0 0,0 0 145 0 0,0 0 106 0 0,0 0-29 0 0,0 0-144 0 0,0 0-111 0 0,0 0-83 0 0,0 0-24 0 0,0 0-24 0 0,0 0-108 0 0,0 0-69 0 0,2 10-70 0 0,8 33-73 0 0,-35 10 267 0 0,16-43-384 0 0,5-4-100 0 0,3-5-4 0 0,0-1 0 0 0,0 0 0 0 0,0 1 1 0 0,0-1-1 0 0,0 0 0 0 0,1 1 1 0 0,-1-1-1 0 0,0 1 0 0 0,0-1 0 0 0,0 1 1 0 0,1-1-1 0 0,-1 1 0 0 0,0 0 1 0 0,1-1-1 0 0,-1 1 0 0 0,1 0 1 0 0,-1 0-1 0 0,1-1 0 0 0,-1 1 0 0 0,1 0 1 0 0,-1 0-1 0 0,1 0 0 0 0,0 0 1 0 0,-1 0-1 0 0,1-1 0 0 0,0 1 0 0 0,0 0 1 0 0,0 0-1 0 0,0 0 0 0 0,0 0 1 0 0,0 0-1 0 0,0 0 0 0 0,0 0 1 0 0,0 0-1 0 0,0 0 0 0 0,0 0 0 0 0,1-1 1 0 0,-1 1-1 0 0,0 0 0 0 0,1 0 1 0 0,-1 0-1 0 0,0 0 0 0 0,1-1 0 0 0,-1 1 1 0 0,1 0-1 0 0,-1 0 0 0 0,1-1 1 0 0,0 1-1 0 0,-1 0 0 0 0,1-1 1 0 0,0 1-1 0 0,0 0 0 0 0,-1-1 0 0 0,1 1 1 0 0,0-1-1 0 0,0 0 0 0 0,0 1 1 0 0,-1-1-1 0 0,1 0 0 0 0,0 1 0 0 0,0-1 1 0 0,0 0-1 0 0,0 0 0 0 0,0 0 1 0 0,0 1-1 0 0,0-1 0 0 0,0 0-16 0 0,98-13-640 0 0,-78 8-3208 0 0,0-1-3629 0 0,-12 3 2240 0 0,-1 1-5428 0 0</inkml:trace>
  <inkml:trace contextRef="#ctx0" brushRef="#br0" timeOffset="66259.835">7385 2423 13411 0 0,'0'0'6057'0'0,"0"0"-5281"0"0,0 0-216 0 0,0 0 65 0 0,0 0-41 0 0,0 0-96 0 0,0 0-96 0 0,0 0-272 0 0,0 0-56 0 0,0 0-120 0 0,0 0-192 0 0,67-11-408 0 0,-54 11-1225 0 0,-1 0-2656 0 0,-4 0-2736 0 0,-3 1-1153 0 0</inkml:trace>
  <inkml:trace contextRef="#ctx0" brushRef="#br0" timeOffset="66492.672">7383 2480 7850 0 0,'0'0'5321'0'0,"0"0"-3169"0"0,0 0-519 0 0,0 0-217 0 0,0 0-160 0 0,0 0-280 0 0,0 0-207 0 0,0 0-193 0 0,0 0-144 0 0,0 0 0 0 0,0 0-120 0 0,0 0-152 0 0,0 0-160 0 0,38 11-408 0 0,-17-11-896 0 0,2 0-2249 0 0,-6 0-3377 0 0,-6 0-4160 0 0</inkml:trace>
  <inkml:trace contextRef="#ctx0" brushRef="#br0" timeOffset="66744.039">7783 2358 18092 0 0,'0'0'1064'0'0,"0"0"-240"0"0,0 0-253 0 0,0 0-120 0 0,0 0-76 0 0,0 0 39 0 0,0 0 57 0 0,0 0 13 0 0,0 0-25 0 0,0 0-86 0 0,0 0-102 0 0,11 2-80 0 0,92 6 98 0 0,-101-8-271 0 0,1 0 1 0 0,-1 0-1 0 0,1 1 0 0 0,-1-1 1 0 0,0-1-1 0 0,1 1 0 0 0,-1 0 0 0 0,1-1 1 0 0,-1 1-1 0 0,0-1 0 0 0,1 0 1 0 0,-1 1-1 0 0,0-1 0 0 0,0 0 0 0 0,0 0 1 0 0,0-1-1 0 0,0 1 0 0 0,0 0 0 0 0,0-1 1 0 0,0 1-1 0 0,0-1 0 0 0,0 0 1 0 0,-1 0-1 0 0,1 0 0 0 0,-1 1 0 0 0,1-1 1 0 0,-1 0-1 0 0,0-1 0 0 0,0 1 1 0 0,0 0-1 0 0,0 0 0 0 0,0 0 0 0 0,0-1 1 0 0,-1 1-1 0 0,1 0 0 0 0,-1-1 1 0 0,0 1-1 0 0,1-1 0 0 0,-1 1 0 0 0,0 0 1 0 0,-1-1-1 0 0,1 1 0 0 0,0-1 0 0 0,-1 1 1 0 0,1 0-1 0 0,-1-1 0 0 0,1 1 1 0 0,-1 0-1 0 0,0 0 0 0 0,0-1 0 0 0,-1 0-18 0 0,1 2 40 0 0,1 0 0 0 0,0-1-1 0 0,-1 1 1 0 0,1 0 0 0 0,-1 0-1 0 0,1 1 1 0 0,-1-1 0 0 0,1 0-1 0 0,-1 0 1 0 0,1 0-1 0 0,-1 0 1 0 0,0 0 0 0 0,0 1-1 0 0,1-1 1 0 0,-1 0 0 0 0,0 0-1 0 0,0 1 1 0 0,0-1 0 0 0,0 1-1 0 0,0-1 1 0 0,0 1 0 0 0,0-1-1 0 0,0 1 1 0 0,0 0-1 0 0,0-1 1 0 0,0 1 0 0 0,0 0-1 0 0,0 0 1 0 0,0 0 0 0 0,0 0-1 0 0,-1 0 1 0 0,1 0 0 0 0,0 0-1 0 0,0 0 1 0 0,0 0-1 0 0,0 0 1 0 0,0 1 0 0 0,0-1-1 0 0,0 0 1 0 0,0 1 0 0 0,0-1-1 0 0,0 1 1 0 0,0-1 0 0 0,0 1-1 0 0,0 0 1 0 0,0-1 0 0 0,1 1-1 0 0,-1 0 1 0 0,0 0-1 0 0,0-1 1 0 0,1 1 0 0 0,-1 0-1 0 0,0 0 1 0 0,1 0 0 0 0,-1 0-1 0 0,1 0 1 0 0,-1 0 0 0 0,1 0-1 0 0,-1 0-39 0 0,-22 66 593 0 0,21 24-126 0 0,3-30-4120 0 0,-3-52-1222 0 0,0-4-3445 0 0,1-4 6725 0 0,1 1-8622 0 0</inkml:trace>
  <inkml:trace contextRef="#ctx0" brushRef="#br0" timeOffset="66988.735">7777 2540 11058 0 0,'0'0'5495'0'0,"0"0"-3056"0"0,0 0-1025 0 0,0 0-107 0 0,0 0-74 0 0,0 0-101 0 0,0 0-95 0 0,0 0-112 0 0,0 0-126 0 0,0 0-135 0 0,0 0-148 0 0,10 1-177 0 0,48 0 172 0 0,-1-2 1 0 0,1-3-1 0 0,36-7-511 0 0,-81 6 645 0 0,-23 2-440 0 0,-24 3-2485 0 0,26 2-701 0 0,2 0-3575 0 0,2-1-5960 0 0</inkml:trace>
  <inkml:trace contextRef="#ctx0" brushRef="#br0" timeOffset="69877.171">776 3431 3833 0 0,'0'0'2803'0'0,"0"0"-686"0"0,0 0-369 0 0,0 0 28 0 0,0 0 55 0 0,0 0-62 0 0,0 0-260 0 0,0 0-364 0 0,0 0-329 0 0,0 0-204 0 0,0 0-93 0 0,-5 8 4982 0 0,8-14-5487 0 0,-1 0 0 0 0,1-1 0 0 0,-1 1 0 0 0,0 0 0 0 0,-1-1 0 0 0,1 1 0 0 0,-1-1 0 0 0,0 0 0 0 0,-1 1 0 0 0,0-1 0 0 0,0 0 0 0 0,0 0 0 0 0,-1 1 0 0 0,0-1 0 0 0,0 1 0 0 0,-1-1 0 0 0,0 1 0 0 0,0-1 1 0 0,0 1-1 0 0,-1 0 0 0 0,0 0 0 0 0,0 0 0 0 0,-3-4-14 0 0,1 9-6 0 0,1 0 1 0 0,-1 0 0 0 0,1 0 0 0 0,-1 1 0 0 0,0 0 0 0 0,1 0 0 0 0,-1 0 0 0 0,0 1 0 0 0,1-1-1 0 0,-1 1 1 0 0,1 0 0 0 0,-1 1 0 0 0,1-1 0 0 0,-1 1 0 0 0,1 0 0 0 0,0 0 0 0 0,0 0-1 0 0,0 0 1 0 0,0 1 0 0 0,0 0 0 0 0,1 0 0 0 0,-1 0 0 0 0,1 0 0 0 0,-1 0 0 0 0,-1 3 5 0 0,-3 2-1 0 0,0-1 1 0 0,0 1 0 0 0,1 0 0 0 0,0 0 0 0 0,1 1 0 0 0,0 0-1 0 0,0 0 1 0 0,1 0 0 0 0,0 1 0 0 0,1 0 0 0 0,0 0 0 0 0,0 0 0 0 0,1 1-1 0 0,0-1 1 0 0,1 1 0 0 0,1-1 0 0 0,-1 5 0 0 0,2-13 0 0 0,0 0 1 0 0,0-1-1 0 0,0 1 0 0 0,0-1 0 0 0,0 1 1 0 0,0 0-1 0 0,1-1 0 0 0,-1 1 1 0 0,1-1-1 0 0,-1 1 0 0 0,1-1 1 0 0,-1 1-1 0 0,1-1 0 0 0,0 1 1 0 0,0-1-1 0 0,0 0 0 0 0,0 1 1 0 0,0-1-1 0 0,0 0 0 0 0,0 0 0 0 0,0 0 1 0 0,0 0-1 0 0,1 0 0 0 0,-1 0 1 0 0,0 0-1 0 0,1 0 0 0 0,-1 0 1 0 0,1-1-1 0 0,-1 1 0 0 0,1 0 1 0 0,-1-1-1 0 0,1 1 0 0 0,-1-1 0 0 0,1 0 1 0 0,0 0-1 0 0,-1 1 0 0 0,1-1 1 0 0,-1 0-1 0 0,1 0 0 0 0,0 0 1 0 0,-1-1-1 0 0,1 1 0 0 0,0 0 0 0 0,66-24 128 0 0,-60 19-83 0 0,-1 0-1 0 0,1 0 0 0 0,-1-1 1 0 0,-1 0-1 0 0,1 0 0 0 0,-1 0 1 0 0,0-1-1 0 0,-1 0 0 0 0,1 0 1 0 0,-1-1-1 0 0,-1 1 0 0 0,1-1 1 0 0,-1 0-1 0 0,-1-1 0 0 0,0 1 1 0 0,1-4-45 0 0,-28 24 629 0 0,20-7-624 0 0,-1 0 0 0 0,1 1 0 0 0,1 0-1 0 0,-1-1 1 0 0,1 1 0 0 0,0 1 0 0 0,0-1 0 0 0,0 0-1 0 0,1 1 1 0 0,0-1 0 0 0,1 1 0 0 0,-1 0-1 0 0,1-1 1 0 0,1 1 0 0 0,-1 0 0 0 0,1 0 0 0 0,1 6-5 0 0,1-10 2 0 0,1 0 1 0 0,1-1-1 0 0,-1 1 1 0 0,0-1-1 0 0,1 0 1 0 0,-1 0-1 0 0,1 0 1 0 0,-1 0-1 0 0,1-1 1 0 0,0 0-1 0 0,0 1 1 0 0,0-1-1 0 0,0-1 1 0 0,0 1-1 0 0,0 0 1 0 0,0-1-1 0 0,0 0 1 0 0,0 0-1 0 0,0 0 1 0 0,0-1-1 0 0,0 1 1 0 0,0-1-1 0 0,0 0 0 0 0,0 0 1 0 0,-1 0-1 0 0,1-1 1 0 0,0 1-1 0 0,0-1 1 0 0,-1 0-1 0 0,1 0 1 0 0,-1 0-3 0 0,23-17-1319 0 0,-19 11-1698 0 0,-2-1-3701 0 0,-2 5-2868 0 0</inkml:trace>
  <inkml:trace contextRef="#ctx0" brushRef="#br0" timeOffset="72506.939">1049 3404 7866 0 0,'0'0'3104'0'0,"0"0"-886"0"0,0 0-400 0 0,0 0 46 0 0,0 0-26 0 0,0 0-183 0 0,0 0-269 0 0,0 0-249 0 0,0 0-223 0 0,0 0-177 0 0,0 0-131 0 0,-16 5 3707 0 0,21-3-4276 0 0,0 0 1 0 0,0 0 0 0 0,0-1 0 0 0,1 1-1 0 0,-1-1 1 0 0,0 0 0 0 0,0 0 0 0 0,1-1 0 0 0,-1 0-1 0 0,0 0 1 0 0,1 0 0 0 0,-1 0 0 0 0,1-1-1 0 0,1-1-37 0 0,5 2 24 0 0,55-1-20 0 0,-68 1-1450 0 0,-1-6-16562 0 0,2 5 7450 0 0</inkml:trace>
  <inkml:trace contextRef="#ctx0" brushRef="#br0" timeOffset="72907.124">1069 3488 13795 0 0,'0'0'1950'0'0,"0"0"-378"0"0,0 0-24 0 0,0 0 14 0 0,0 0-143 0 0,0 0-267 0 0,0 0-301 0 0,0 0-228 0 0,0 0-170 0 0,0 0-107 0 0,0 0-81 0 0,0 0-37 0 0,-8 3-16 0 0,-22 9-18 0 0,30-12-163 0 0,0 0 1 0 0,1 0 0 0 0,-1 0 0 0 0,0 0-1 0 0,1 0 1 0 0,-1 0 0 0 0,0-1 0 0 0,1 1-1 0 0,-1 0 1 0 0,1 0 0 0 0,-1 0 0 0 0,0 0 0 0 0,1 0-1 0 0,-1 1 1 0 0,0-1 0 0 0,1 0 0 0 0,-1 0-1 0 0,1 0 1 0 0,-1 0 0 0 0,0 0 0 0 0,1 0-1 0 0,-1 1 1 0 0,0-1 0 0 0,1 0 0 0 0,-1 0-1 0 0,0 1 1 0 0,0-1 0 0 0,1 0 0 0 0,-1 0-1 0 0,0 1 1 0 0,0-1 0 0 0,1 0 0 0 0,-1 1 0 0 0,0-1-1 0 0,0 0 1 0 0,0 1 0 0 0,1-1 0 0 0,-1 0-1 0 0,0 1 1 0 0,0-1 0 0 0,0 0 0 0 0,0 1-1 0 0,0-1 1 0 0,0 0 0 0 0,0 1 0 0 0,0-1-1 0 0,0 1 1 0 0,0-1 0 0 0,0 0 0 0 0,0 1-1 0 0,0-1 1 0 0,0 0 0 0 0,0 1 0 0 0,0-1 0 0 0,-1 1-1 0 0,1-1 1 0 0,0 0 0 0 0,0 1 0 0 0,0-1-1 0 0,-1 0 1 0 0,1 0 0 0 0,0 1 0 0 0,0-1-1 0 0,-1 0 1 0 0,1 1 0 0 0,0-1-32 0 0,0 0 49 0 0,149-12 913 0 0,-155 6-2023 0 0,5 4-3509 0 0,1 0-3963 0 0,0 1-3043 0 0</inkml:trace>
  <inkml:trace contextRef="#ctx0" brushRef="#br0" timeOffset="76559.995">1714 3393 8370 0 0,'0'0'2936'0'0,"0"0"-1957"0"0,0 0-681 0 0,0 0 280 0 0,0 0 439 0 0,0 0 298 0 0,0 0 6 0 0,0 0-267 0 0,0 0-317 0 0,0 0-226 0 0,0 0-112 0 0,-1 14 1084 0 0,1-11 3935 0 0,3-8-5382 0 0,-1-1-1 0 0,1 1 1 0 0,-1 0 0 0 0,-1-1-1 0 0,1 1 1 0 0,-1-1-1 0 0,0 0 1 0 0,0 0 0 0 0,0 1-1 0 0,-1-1 1 0 0,0 0-1 0 0,0 0 1 0 0,-1 0-1 0 0,1 1 1 0 0,-1-1 0 0 0,0 0-1 0 0,-1 1 1 0 0,0-1-1 0 0,1 1 1 0 0,-2-1 0 0 0,1 1-1 0 0,-2-3-35 0 0,1 7 9 0 0,-1 1 0 0 0,1-1 1 0 0,-1 1-1 0 0,1 0 0 0 0,-1 0 0 0 0,1 0 0 0 0,0 0 0 0 0,-1 0 1 0 0,1 1-1 0 0,-1-1 0 0 0,1 1 0 0 0,0 0 0 0 0,-1 0 0 0 0,1 0 1 0 0,0 1-1 0 0,0-1 0 0 0,0 1 0 0 0,0 0 0 0 0,0 0 0 0 0,0 0 0 0 0,0 0 1 0 0,1 0-1 0 0,-1 1 0 0 0,1-1 0 0 0,-1 1 0 0 0,1-1 0 0 0,0 1 1 0 0,0 0-1 0 0,0 0 0 0 0,0 1-9 0 0,-42 75 45 0 0,42-77-40 0 0,1 1 0 0 0,1-1 0 0 0,-1 0 0 0 0,0 1 0 0 0,0-1 0 0 0,1 1 0 0 0,0-1 0 0 0,-1 1 1 0 0,1-1-1 0 0,0 1 0 0 0,0-1 0 0 0,0 0 0 0 0,0 1 0 0 0,1-1 0 0 0,-1 1 0 0 0,1-1 1 0 0,0 1-1 0 0,-1-1 0 0 0,1 0 0 0 0,0 1 0 0 0,0-1 0 0 0,0 0 0 0 0,1 0 0 0 0,-1 0 0 0 0,1 0 1 0 0,-1 0-1 0 0,1 0 0 0 0,-1 0 0 0 0,1 0 0 0 0,0-1 0 0 0,0 1 0 0 0,0-1 0 0 0,0 1 1 0 0,1-1-6 0 0,2 1 30 0 0,0-1 0 0 0,1 0 0 0 0,-1 0 0 0 0,0-1 1 0 0,0 0-1 0 0,1 0 0 0 0,-1 0 0 0 0,0 0 1 0 0,0-1-1 0 0,1 0 0 0 0,-1 0 0 0 0,0 0 0 0 0,0-1 1 0 0,0 0-1 0 0,0 0 0 0 0,-1 0 0 0 0,1 0 0 0 0,0-1 1 0 0,-1 0-1 0 0,1 0 0 0 0,-1 0 0 0 0,0 0 1 0 0,0-1-1 0 0,-1 0 0 0 0,1 0 0 0 0,-1 0 0 0 0,1 0 1 0 0,-1 0-1 0 0,-1-1 0 0 0,1 1 0 0 0,0-1 0 0 0,1-4-30 0 0,-5 11-15 0 0,0-1 0 0 0,0 1 0 0 0,1-1 0 0 0,-1 1 0 0 0,1 0 0 0 0,-1-1 0 0 0,1 1 0 0 0,0 0 0 0 0,0 0 0 0 0,0-1 0 0 0,0 1 0 0 0,0 0 0 0 0,0 0 0 0 0,0-1 0 0 0,0 1 0 0 0,1 0 0 0 0,-1-1 0 0 0,1 1 0 0 0,-1 0 0 0 0,1-1 0 0 0,0 1 0 0 0,-1-1 0 0 0,1 1 0 0 0,0-1 0 0 0,0 1 0 0 0,0-1 0 0 0,0 0 0 0 0,1 1 0 0 0,-1-1 0 0 0,0 0 0 0 0,0 0-1 0 0,1 0 1 0 0,-1 0 0 0 0,1 0 0 0 0,-1 0 0 0 0,1 0 0 0 0,-1 0 0 0 0,1-1 0 0 0,-1 1 0 0 0,1-1 0 0 0,0 1 0 0 0,-1-1 0 0 0,1 1 0 0 0,0-1 0 0 0,0 0 0 0 0,-1 0 0 0 0,1 0 0 0 0,0 0 15 0 0,38-24-4532 0 0,-27 14-404 0 0,-3 0-4152 0 0,-6 6-294 0 0</inkml:trace>
  <inkml:trace contextRef="#ctx0" brushRef="#br0" timeOffset="78336.16">1724 3373 0 0 0,'0'0'1322'0'0,"0"0"258"0"0,0 1 10228 0 0,-2 1-6306 0 0,-3 7-4801 0 0,4-7 4962 0 0,65-90-4729 0 0,-20 17-262 0 0,-48 85-2278 0 0,-2 8-2349 0 0,5-6-8033 0 0,1-12 1355 0 0</inkml:trace>
  <inkml:trace contextRef="#ctx0" brushRef="#br0" timeOffset="79671.401">1876 3481 0 0 0,'0'0'1855'0'0,"0"0"-3"0"0,0 0-62 0 0,0 0 173 0 0,0 0 90 0 0,0 0-34 0 0,0 0-227 0 0,0 0-374 0 0,0 0-322 0 0,0 0-222 0 0,0 0-125 0 0,0 0-47 0 0,0-3-12 0 0,7-42 6849 0 0,-17 85-5386 0 0,-8 8-1912 0 0,-11 55 19 0 0,49-126-434 0 0,-14 13-3922 0 0,-3 7-31 0 0,-1 0-3545 0 0,-1 3 6379 0 0,1-2-10367 0 0</inkml:trace>
  <inkml:trace contextRef="#ctx0" brushRef="#br0" timeOffset="82384.855">2485 3362 6321 0 0,'0'0'1853'0'0,"0"0"-12"0"0,0 0 155 0 0,0 0 89 0 0,0 0-62 0 0,0 0-214 0 0,0 0-342 0 0,0 0-358 0 0,0 0-251 0 0,0 0-234 0 0,0 0-172 0 0,0 0-140 0 0,0 0-120 0 0,-7-3-58 0 0,-22-9-49 0 0,22 10-10 0 0,15 3 84 0 0,0 0 0 0 0,1 0 0 0 0,-1-1 0 0 0,1 0 0 0 0,-1 0 1 0 0,1-1-1 0 0,-1 0 0 0 0,0 0 0 0 0,1-1 0 0 0,-1 0 1 0 0,0-1-1 0 0,0 0 0 0 0,0 0 0 0 0,-1 0 0 0 0,1-1 0 0 0,-1 0 1 0 0,3-3-160 0 0,-15 11 113 0 0,1 1 1 0 0,-1 0 0 0 0,0 0 0 0 0,1 1 0 0 0,0-1 0 0 0,1 1 0 0 0,-1 0 0 0 0,1 0 0 0 0,0 0-1 0 0,0 0 1 0 0,1 1 0 0 0,0-1 0 0 0,0 1 0 0 0,1-1 0 0 0,-1 1 0 0 0,1 0 0 0 0,1 0 0 0 0,-1-1-1 0 0,1 1 1 0 0,1 3-114 0 0,-1-9 5 0 0,1 1 1 0 0,-1-1-1 0 0,1 0 0 0 0,-1 0 0 0 0,1 0 0 0 0,-1 0 0 0 0,1 1 0 0 0,0-1 0 0 0,0 0 0 0 0,0 0 0 0 0,0-1 1 0 0,-1 1-1 0 0,1 0 0 0 0,0 0 0 0 0,0 0 0 0 0,1-1 0 0 0,-1 1 0 0 0,0 0 0 0 0,0-1 0 0 0,0 1 0 0 0,0-1 1 0 0,1 1-1 0 0,-1-1 0 0 0,0 0 0 0 0,0 1 0 0 0,1-1 0 0 0,-1 0 0 0 0,0 0 0 0 0,0 0 0 0 0,1 0 0 0 0,-1 0 0 0 0,0 0 1 0 0,1 0-1 0 0,-1-1 0 0 0,0 1 0 0 0,0 0 0 0 0,1-1 0 0 0,-1 1 0 0 0,0-1 0 0 0,0 1 0 0 0,0-1 0 0 0,1 0-5 0 0,28-13-2689 0 0,-9 0-6848 0 0,-16 10-661 0 0</inkml:trace>
  <inkml:trace contextRef="#ctx0" brushRef="#br0" timeOffset="82637.64">2597 3201 14723 0 0,'0'0'728'0'0,"0"0"-448"0"0,0 0-136 0 0,0 0-248 0 0,0 0-96 0 0,0 0-8 0 0,0 0-88 0 0,0 0 24 0 0,0 0-224 0 0,0 0-1032 0 0,0 0-2233 0 0,0 0-2840 0 0,0 0 4192 0 0</inkml:trace>
  <inkml:trace contextRef="#ctx0" brushRef="#br0" timeOffset="80802.205">2179 3349 0 0 0,'0'0'1120'0'0,"0"0"795"0"0,0 0 436 0 0,0 0 106 0 0,0 0-143 0 0,0 0-359 0 0,0 0-324 0 0,0 0-163 0 0,0 0-135 0 0,0 0-120 0 0,0 0-101 0 0,0 0-115 0 0,2-6-75 0 0,2-1-469 0 0,2-7-204 0 0,-5-3 3552 0 0,-16 73-1897 0 0,-9 64-1493 0 0,30-146-9480 0 0,-1 6-5607 0 0,-3 15 10815 0 0</inkml:trace>
  <inkml:trace contextRef="#ctx0" brushRef="#br0" timeOffset="81305.919">2123 3358 0 0 0,'0'0'2826'0'0,"0"0"-80"0"0,0 0 29 0 0,0 0 12 0 0,0 0-187 0 0,0 0-328 0 0,0 0-428 0 0,0 0-387 0 0,0 0-298 0 0,0 0-214 0 0,0 0-159 0 0,0 0-137 0 0,0 0-97 0 0,-6-1-89 0 0,-18 1-93 0 0,18-1-93 0 0,6 1-92 0 0,0 0-53 0 0,18 13 3679 0 0,32-13-3965 0 0,-44-1 417 0 0,117-8-181 0 0,-123 9-17 0 0,0 0 29 0 0,0 0 26 0 0,-30 0 275 0 0,11 2-367 0 0,16-1-3696 0 0,13 1-7246 0 0,-7-2-432 0 0</inkml:trace>
  <inkml:trace contextRef="#ctx0" brushRef="#br0" timeOffset="91036.901">2979 3267 3673 0 0,'0'0'2682'0'0,"0"0"-162"0"0,0 0-79 0 0,0 0-82 0 0,0 0-112 0 0,0 0-198 0 0,0 0-300 0 0,0 0-375 0 0,0 0-323 0 0,0 0-226 0 0,0 0-163 0 0,2-2-120 0 0,5-7 84 0 0,-14 18 271 0 0,-16 21-84 0 0,-96 145 590 0 0,118-175-1390 0 0,1 1 0 0 0,-1-1 0 0 0,1 1 0 0 0,-1-1 0 0 0,0 1 0 0 0,1-1 1 0 0,-1 1-1 0 0,0-1 0 0 0,1 1 0 0 0,-1-1 0 0 0,0 0 0 0 0,1 0 0 0 0,-1 1 0 0 0,0-1 1 0 0,0 0-1 0 0,1 0 0 0 0,-1 0 0 0 0,0 0 0 0 0,0 0 0 0 0,0 1 0 0 0,1-2 0 0 0,-1 1 1 0 0,0 0-1 0 0,0 0 0 0 0,1 0 0 0 0,-1 0 0 0 0,0 0 0 0 0,0-1 0 0 0,1 1 1 0 0,-1 0-1 0 0,0-1 0 0 0,1 1 0 0 0,-1 0 0 0 0,0-1 0 0 0,1 1 0 0 0,-1-1 0 0 0,0 1 1 0 0,1-1-1 0 0,-1 1 0 0 0,1-1 0 0 0,-1 0 0 0 0,1 1 0 0 0,-1-1 0 0 0,1 0 1 0 0,0 1-1 0 0,-1-1 0 0 0,1 0 0 0 0,0 1 0 0 0,0-1 0 0 0,-1 0 0 0 0,1 0 0 0 0,0 1 1 0 0,0-1-1 0 0,0 0 0 0 0,0 0 0 0 0,0 0 0 0 0,0 1 0 0 0,0-1 0 0 0,0 0-13 0 0,-8-52-102 0 0,7 47 91 0 0,1-1 0 0 0,0 1 0 0 0,0-1 1 0 0,1 1-1 0 0,0 0 0 0 0,0-1 0 0 0,0 1 0 0 0,1 0 0 0 0,0 0 1 0 0,0 0-1 0 0,1 0 0 0 0,-1 0 0 0 0,1 0 0 0 0,1 1 1 0 0,-1-1-1 0 0,1 1 0 0 0,0 0 0 0 0,0 0 0 0 0,4-4 11 0 0,-5 9-2 0 0,-1 1 0 0 0,1-1 0 0 0,-1 1 0 0 0,1 0 0 0 0,-1 0 0 0 0,0 0 0 0 0,1 0 0 0 0,-1 0 0 0 0,0 0 0 0 0,0 1 0 0 0,0-1 0 0 0,0 1 0 0 0,0-1-1 0 0,0 1 1 0 0,0 0 0 0 0,-1 0 0 0 0,1 0 0 0 0,-1 0 0 0 0,1 0 0 0 0,-1 0 0 0 0,0 0 0 0 0,0 0 0 0 0,0 1 0 0 0,0-1 0 0 0,0 0 0 0 0,0 1 0 0 0,-1-1-1 0 0,1 1 1 0 0,-1-1 0 0 0,1 1 0 0 0,-1-1 0 0 0,0 2 2 0 0,2 2 2 0 0,31 128 44 0 0,-30-104-4048 0 0,-2 1-4232 0 0,-1-29 1874 0 0,1 0-3405 0 0</inkml:trace>
  <inkml:trace contextRef="#ctx0" brushRef="#br0" timeOffset="91449.861">2990 3458 8362 0 0,'0'0'2779'0'0,"0"0"-505"0"0,0 0-303 0 0,0 0-237 0 0,0 0-219 0 0,0 0-218 0 0,0 0-265 0 0,0 0-233 0 0,0 0-149 0 0,0 0-67 0 0,0 0-58 0 0,0 0-64 0 0,10-7-50 0 0,34-18-68 0 0,-43 24-303 0 0,0 1 0 0 0,1 0 0 0 0,-1 0 0 0 0,1 0-1 0 0,-1-1 1 0 0,1 1 0 0 0,-1 1 0 0 0,1-1 0 0 0,-1 0 0 0 0,1 0 0 0 0,-1 0 0 0 0,1 1 0 0 0,-1-1-1 0 0,1 1 1 0 0,-1-1 0 0 0,1 1 0 0 0,-1 0 0 0 0,0-1 0 0 0,0 1 0 0 0,1 0 0 0 0,-1 0 0 0 0,0 0-1 0 0,0 0 1 0 0,0 0 0 0 0,0 0 0 0 0,0 0 0 0 0,0 1 0 0 0,0-1 0 0 0,0 0 0 0 0,0 0 0 0 0,-1 1-1 0 0,1-1 1 0 0,-1 1 0 0 0,1-1 0 0 0,-1 0 0 0 0,1 1 0 0 0,-1-1 0 0 0,0 1 0 0 0,1-1 0 0 0,-1 1-1 0 0,0-1 1 0 0,0 1 0 0 0,0-1 0 0 0,0 1 0 0 0,-1 1-40 0 0,0 3 109 0 0,-1 1 0 0 0,0-1-1 0 0,-1 0 1 0 0,1 0 0 0 0,-1 0 0 0 0,-1 0-1 0 0,1 0 1 0 0,-1-1 0 0 0,0 1 0 0 0,0-1-1 0 0,0 0 1 0 0,-1 0 0 0 0,0-1 0 0 0,0 1-1 0 0,0-1 1 0 0,-3 2-109 0 0,-12 12 255 0 0,58-16 663 0 0,50-18-345 0 0,-87 15-513 0 0,-1 1-3456 0 0,2-1-11755 0 0,-1 1 3621 0 0</inkml:trace>
  <inkml:trace contextRef="#ctx0" brushRef="#br0" timeOffset="92488.79">3737 3454 16083 0 0,'0'0'1161'0'0,"0"0"27"0"0,0 0-21 0 0,0 0-74 0 0,0 0-90 0 0,0 0-97 0 0,0 0-159 0 0,0 0-190 0 0,0 0-171 0 0,0 0-161 0 0,-4-2-149 0 0,-73 97-503 0 0,76-85-3427 0 0,11-9-7006 0 0,-5-1 1409 0 0</inkml:trace>
  <inkml:trace contextRef="#ctx0" brushRef="#br0" timeOffset="94532.841">4541 3482 12803 0 0,'0'0'1183'0'0,"0"0"-461"0"0,0 0 80 0 0,0 0 474 0 0,0 0 321 0 0,0 0 2 0 0,0 0-322 0 0,0 0-422 0 0,0 0-368 0 0,0 0-188 0 0,0 0-74 0 0,0 0-28 0 0,0 0 49 0 0,-5 2 20 0 0,-35 6 1492 0 0,65-29-964 0 0,-27 22-782 0 0,1 0 1 0 0,0 0 0 0 0,0 0-1 0 0,0 0 1 0 0,0 0 0 0 0,0 0-1 0 0,0 0 1 0 0,0 0 0 0 0,0 0 0 0 0,0 1-1 0 0,0-1 1 0 0,1 0 0 0 0,-1 1-1 0 0,0-1 1 0 0,1 0 0 0 0,-1 1-1 0 0,1-1 1 0 0,0 1 0 0 0,-1-1-1 0 0,1 1 1 0 0,0-1 0 0 0,0 1-1 0 0,0-1 1 0 0,0 1 0 0 0,0-1 0 0 0,0 1-1 0 0,1-1 1 0 0,-1 1 0 0 0,0-1-1 0 0,1 1 1 0 0,-1-1 0 0 0,1 0-1 0 0,0 1 1 0 0,-1-1 0 0 0,1 0-1 0 0,0 1 1 0 0,0-1 0 0 0,0 0 0 0 0,0 0-1 0 0,0 0 1 0 0,0 0 0 0 0,0 0-1 0 0,0 0 1 0 0,0 0 0 0 0,0 0-1 0 0,1 0 1 0 0,-1 0 0 0 0,0-1-1 0 0,1 1 1 0 0,-1 0 0 0 0,0-1-1 0 0,1 1 1 0 0,-1-1 0 0 0,1 0 0 0 0,-1 1-1 0 0,1-1 1 0 0,-1 0 0 0 0,1 0-1 0 0,-1 0 1 0 0,1 0 0 0 0,-1 0-1 0 0,1 0 1 0 0,-1-1 0 0 0,1 1-1 0 0,-1 0 1 0 0,1-1 0 0 0,-1 1-1 0 0,0-1 1 0 0,1 0 0 0 0,0 1-13 0 0,-65 39-1930 0 0,84-42-14161 0 0,-16 1 6838 0 0</inkml:trace>
  <inkml:trace contextRef="#ctx0" brushRef="#br0" timeOffset="94897.771">4916 3252 15003 0 0,'0'0'1376'0'0,"0"0"-506"0"0,0 0-160 0 0,0 0 292 0 0,0 0 309 0 0,0 0 130 0 0,0 0-178 0 0,0 0-331 0 0,0 0-285 0 0,-7 11-173 0 0,-58 79 563 0 0,-28-12-644 0 0,92-78-385 0 0,1 1 1 0 0,-1-1-1 0 0,1 0 0 0 0,-1 1 1 0 0,0-1-1 0 0,0 0 1 0 0,1 0-1 0 0,-1 0 0 0 0,0 1 1 0 0,1-1-1 0 0,-1 0 0 0 0,0 0 1 0 0,0 0-1 0 0,1 0 0 0 0,-1 0 1 0 0,0 0-1 0 0,1-1 1 0 0,-1 1-1 0 0,0 0 0 0 0,1 0 1 0 0,-1 0-1 0 0,0-1 0 0 0,1 1 1 0 0,-1 0-1 0 0,0-1 0 0 0,1 1 1 0 0,-1-1-1 0 0,0 1 1 0 0,1 0-1 0 0,-1-1 0 0 0,1 1 1 0 0,-1-1-1 0 0,1 0 0 0 0,0 1 1 0 0,-1-1-1 0 0,1 1 0 0 0,-1-1 1 0 0,1 0-1 0 0,0 1 1 0 0,-1-1-1 0 0,1 0 0 0 0,0 1 1 0 0,0-1-1 0 0,0 0 0 0 0,0 1 1 0 0,-1-1-1 0 0,1 0 0 0 0,0 0 1 0 0,0 1-1 0 0,0-1 1 0 0,1 0-1 0 0,-1 0 0 0 0,0 1 1 0 0,0-1-1 0 0,0 0 0 0 0,0 1 1 0 0,1-1-9 0 0,7-43-165 0 0,-7 40 164 0 0,-1 0-1 0 0,2 1 1 0 0,-1-1-1 0 0,0 1 1 0 0,1-1 0 0 0,-1 1-1 0 0,1-1 1 0 0,0 1 0 0 0,0 0-1 0 0,1 0 1 0 0,-1 0-1 0 0,0 0 1 0 0,1 1 0 0 0,0-1-1 0 0,0 1 1 0 0,0-1-1 0 0,0 1 1 0 0,0 0 0 0 0,0 0-1 0 0,0 0 1 0 0,1 1-1 0 0,1-2 2 0 0,33 64 263 0 0,-34-53-1015 0 0,28 53 2016 0 0,-18-42-5414 0 0,1-2-6484 0 0,-12-14-873 0 0</inkml:trace>
  <inkml:trace contextRef="#ctx0" brushRef="#br0" timeOffset="95301.451">4946 3419 15027 0 0,'0'0'1855'0'0,"0"0"-296"0"0,0 0-200 0 0,0 0-54 0 0,0 0-188 0 0,0 0-245 0 0,0 0-174 0 0,0 0-194 0 0,0 0-133 0 0,0 0-77 0 0,0 0-58 0 0,0 0-17 0 0,9-1-20 0 0,26 1 2 0 0,-33 1-164 0 0,-1 0-1 0 0,1-1 1 0 0,-1 1-1 0 0,1 0 1 0 0,-1 0-1 0 0,0 0 1 0 0,1 0-1 0 0,-1 1 1 0 0,0-1-1 0 0,0 0 1 0 0,0 0-1 0 0,0 1 1 0 0,0-1-1 0 0,0 1 1 0 0,0-1-1 0 0,0 1 1 0 0,-1-1 0 0 0,1 1-1 0 0,-1-1 1 0 0,1 1-1 0 0,-1 0 1 0 0,1-1-1 0 0,-1 1 1 0 0,0 0-1 0 0,0-1 1 0 0,0 1-1 0 0,0 0 1 0 0,0-1-1 0 0,0 1 1 0 0,0 0-1 0 0,-1-1 1 0 0,1 1-1 0 0,0 0 1 0 0,-1 0-37 0 0,-2 3 101 0 0,0 0 1 0 0,0 0 0 0 0,-1 0-1 0 0,1-1 1 0 0,-1 0 0 0 0,0 1-1 0 0,0-1 1 0 0,0-1 0 0 0,-1 1-1 0 0,0-1 1 0 0,1 1 0 0 0,-1-1-1 0 0,-4 1-101 0 0,44-5 715 0 0,34-17 63 0 0,-69 18-729 0 0,0 0-4 0 0,0 0-41 0 0,-1 0-2271 0 0,-1 1-5710 0 0,2-1-3747 0 0</inkml:trace>
  <inkml:trace contextRef="#ctx0" brushRef="#br0" timeOffset="92995.822">4226 3228 14299 0 0,'0'0'751'0'0,"0"0"-74"0"0,0 0 148 0 0,0 0 279 0 0,0 0 96 0 0,0 0-69 0 0,0 0-168 0 0,0 0-131 0 0,0 0-65 0 0,0 0-92 0 0,0 0-117 0 0,0 0-88 0 0,0 10-66 0 0,3 35-65 0 0,-4-41-281 0 0,1 0 0 0 0,-1-1 0 0 0,0 1 1 0 0,0 0-1 0 0,0-1 0 0 0,0 1 1 0 0,0-1-1 0 0,-1 1 0 0 0,0-1 0 0 0,0 0 1 0 0,0 0-1 0 0,0 0 0 0 0,0 0 0 0 0,-1 0 1 0 0,1 0-1 0 0,-1 0 0 0 0,0-1-58 0 0,-3 6 113 0 0,-1 0-38 0 0,0-1 1 0 0,0 0 0 0 0,-1 0-1 0 0,0-1 1 0 0,0 0 0 0 0,-1 0-1 0 0,1-1 1 0 0,-1 0 0 0 0,0 0-1 0 0,-1-1 1 0 0,1 0 0 0 0,-1-1-1 0 0,0 0 1 0 0,0 0 0 0 0,0-1 0 0 0,-6 0-76 0 0,15-4 18 0 0,-1 1 0 0 0,1-1 0 0 0,0 0 0 0 0,0 0 0 0 0,0 0 0 0 0,0 1 0 0 0,0-1 0 0 0,0 0 0 0 0,1 0 0 0 0,-1-1 0 0 0,1 1 0 0 0,-1 0 1 0 0,1 0-1 0 0,0 0 0 0 0,0 0 0 0 0,-1 0 0 0 0,2 0 0 0 0,-1-1 0 0 0,0 1 0 0 0,0 0 0 0 0,1 0 0 0 0,-1 0 0 0 0,1 0 0 0 0,0 0 0 0 0,-1 0 1 0 0,1 0-1 0 0,0 0-18 0 0,1-5-7 0 0,0 0 1 0 0,-1 1-1 0 0,2 0 1 0 0,-1 0 0 0 0,1-1-1 0 0,0 1 1 0 0,0 1 0 0 0,1-1-1 0 0,0 0 1 0 0,0 1-1 0 0,0 0 1 0 0,1 0 0 0 0,-1 0-1 0 0,6-3 7 0 0,-8 8 5 0 0,0 1 0 0 0,0 0-1 0 0,0 0 1 0 0,1 0 0 0 0,-1 0-1 0 0,0 1 1 0 0,-1-1 0 0 0,1 0 0 0 0,0 1-1 0 0,0 0 1 0 0,-1-1 0 0 0,1 1-1 0 0,0 0 1 0 0,-1 0 0 0 0,0 0-1 0 0,1 0 1 0 0,-1 0 0 0 0,0 0 0 0 0,0 0-1 0 0,0 0 1 0 0,0 0 0 0 0,-1 0-1 0 0,1 1 1 0 0,-1-1 0 0 0,1 0-1 0 0,-1 2-4 0 0,1 0 10 0 0,3 5 13 0 0,-3-3 14 0 0,1 1 1 0 0,0-1-1 0 0,0 0 1 0 0,1 0-1 0 0,0 0 1 0 0,0 0-1 0 0,0-1 1 0 0,1 1-1 0 0,0-1 1 0 0,0 0-1 0 0,0 0 1 0 0,0 0 0 0 0,1-1-1 0 0,0 1 1 0 0,0-1-1 0 0,3 2-37 0 0,-6-6 41 0 0,0 0 1 0 0,0-1-1 0 0,0 1 0 0 0,0 0 1 0 0,0 0-1 0 0,0-1 0 0 0,-1 1 1 0 0,1-1-1 0 0,0 0 0 0 0,0 0 1 0 0,0 1-1 0 0,0-1 0 0 0,-1 0 1 0 0,1 0-1 0 0,0-1 0 0 0,-1 1 1 0 0,1 0-1 0 0,-1-1 0 0 0,0 1 1 0 0,1 0-1 0 0,-1-1 1 0 0,0 0-1 0 0,0 1 0 0 0,0-1 1 0 0,0 0-1 0 0,0 1 0 0 0,0-1 1 0 0,0 0-1 0 0,-1 0 0 0 0,1 0 1 0 0,-1 0-1 0 0,1 0 0 0 0,-1-1-41 0 0,17-25-5173 0 0,-13 27 98 0 0,0 0-5581 0 0,-2 1 1734 0 0</inkml:trace>
  <inkml:trace contextRef="#ctx0" brushRef="#br0" timeOffset="94052.919">4363 3457 0 0 0,'0'0'1354'0'0,"0"0"605"0"0,0 0 106 0 0,0 0-107 0 0,0 0-207 0 0,0 0-197 0 0,0 0-279 0 0,0 0-295 0 0,0 0-202 0 0,0 0-233 0 0,0 0-221 0 0,0 0-141 0 0,-1-3-110 0 0,5-40 15312 0 0,-3 40-15920 0 0,-33 180 1030 0 0,31-167-2722 0 0,7-23-3538 0 0,2 0-5247 0 0,-4 8-128 0 0</inkml:trace>
  <inkml:trace contextRef="#ctx0" brushRef="#br0" timeOffset="97114.8">5351 3266 0 0 0,'0'0'2128'0'0,"0"0"341"0"0,0 0 5 0 0,0 0-192 0 0,0 0-222 0 0,0 0-161 0 0,0 0-188 0 0,0 0-158 0 0,2-5-98 0 0,1 0-861 0 0,4-8-129 0 0,-5-1 3250 0 0,-9 7-307 0 0,-24 15-2702 0 0,26-4-661 0 0,0 1 0 0 0,0 0 1 0 0,1-1-1 0 0,-1 2 0 0 0,1-1 0 0 0,1 0 0 0 0,-1 1 0 0 0,1 0 1 0 0,-1-1-1 0 0,2 1 0 0 0,-1 1 0 0 0,1-1 0 0 0,0 0 0 0 0,0 1 0 0 0,0-1 1 0 0,1 1-1 0 0,0-1 0 0 0,1 1-45 0 0,-1-4 18 0 0,1 0-1 0 0,0 1 1 0 0,0-1-1 0 0,0 0 1 0 0,0 0-1 0 0,1 0 1 0 0,-1 1 0 0 0,1-1-1 0 0,0 0 1 0 0,-1 0-1 0 0,2 0 1 0 0,-1 0-1 0 0,0 0 1 0 0,0 0 0 0 0,1-1-1 0 0,0 1 1 0 0,0 0-1 0 0,-1-1 1 0 0,2 1-1 0 0,-1-1 1 0 0,0 0 0 0 0,0 0-1 0 0,1 1 1 0 0,-1-2-1 0 0,1 1 1 0 0,-1 0-1 0 0,1 0 1 0 0,0-1 0 0 0,0 1-1 0 0,0-1 1 0 0,0 0-1 0 0,0 0 1 0 0,0 0-1 0 0,0-1 1 0 0,0 1 0 0 0,0 0-1 0 0,2-1-17 0 0,-2 0-159 0 0,30 2-34 0 0,-18-6-3306 0 0,-15-2-1633 0 0,-2 3-2043 0 0,1 1-4097 0 0</inkml:trace>
  <inkml:trace contextRef="#ctx0" brushRef="#br0" timeOffset="97368.048">5239 3349 11899 0 0,'0'0'2200'0'0,"0"0"-776"0"0,0 0-399 0 0,0 0-97 0 0,0 0-80 0 0,0 0 80 0 0,0 0-168 0 0,0 0-360 0 0,0 0-208 0 0,0 0-120 0 0,73-23-88 0 0,-58 21-144 0 0,2 2-200 0 0,-1-1-328 0 0,2 1-728 0 0,1 0-1913 0 0,-6 0-2608 0 0,-3 0-2833 0 0</inkml:trace>
  <inkml:trace contextRef="#ctx0" brushRef="#br0" timeOffset="97532.698">5695 3189 18284 0 0,'0'0'1728'0'0,"0"0"-189"0"0,0 0-176 0 0,0 0-135 0 0,0 0-181 0 0,0 0-238 0 0,0 0-267 0 0,0 0-202 0 0,0 0-133 0 0,0 0-74 0 0,0 0 26 0 0,0 0 71 0 0,-2 4 67 0 0,-18 34 438 0 0,13-29-820 0 0,2 0 1 0 0,-1 0-1 0 0,1 0 0 0 0,1 1 0 0 0,-1-1 0 0 0,2 1 0 0 0,-1 0 0 0 0,1 1 0 0 0,1-1 1 0 0,0 0-1 0 0,1 1 0 0 0,0-1 0 0 0,0 11 85 0 0,5-11-2996 0 0,0-4-6420 0 0,-1-5-2061 0 0</inkml:trace>
  <inkml:trace contextRef="#ctx0" brushRef="#br0" timeOffset="97767.758">5796 3162 18124 0 0,'0'0'1800'0'0,"0"0"-491"0"0,0 0-408 0 0,0 0-70 0 0,0 0 10 0 0,0 0 42 0 0,0 0-7 0 0,0 0-153 0 0,0 0-175 0 0,0 0-153 0 0,-4 10-121 0 0,-26 90 286 0 0,22-52-348 0 0,4-21-4071 0 0,2-14-2290 0 0,-1 0-4074 0 0,2-11 2177 0 0</inkml:trace>
  <inkml:trace contextRef="#ctx0" brushRef="#br0" timeOffset="98310.635">5643 3137 13547 0 0,'0'0'2186'0'0,"0"0"-255"0"0,0 0-219 0 0,0 0-129 0 0,0 0-99 0 0,0 0-157 0 0,0 0-249 0 0,0 0-305 0 0,0 0-280 0 0,0 0-220 0 0,0 0-146 0 0,0 0-42 0 0,2-8 12 0 0,7-27 46 0 0,-8 33-126 0 0,1 1 1 0 0,0 0-1 0 0,-1-1 1 0 0,1 1-1 0 0,0 0 0 0 0,0 0 1 0 0,0 1-1 0 0,0-1 0 0 0,0 0 1 0 0,0 1-1 0 0,0-1 1 0 0,0 1-1 0 0,0-1 0 0 0,0 1 1 0 0,0 0-1 0 0,0 0 0 0 0,0 0 1 0 0,0 0-1 0 0,0 0 1 0 0,0 1-1 0 0,0-1 0 0 0,0 1 1 0 0,1-1-18 0 0,6 1 92 0 0,10-3 7 0 0,0 1 0 0 0,0 1 0 0 0,0 1 0 0 0,0 1 0 0 0,0 1 0 0 0,0 0-1 0 0,0 1 1 0 0,-1 1 0 0 0,0 1 0 0 0,0 0 0 0 0,0 2 0 0 0,-1 0 0 0 0,10 6-99 0 0,-26-13 14 0 0,1 0 0 0 0,-1 0 1 0 0,0 0-1 0 0,0 0 0 0 0,1 0 1 0 0,-1 0-1 0 0,0 0 0 0 0,0 0 1 0 0,0 0-1 0 0,0 0 0 0 0,0 1 1 0 0,-1-1-1 0 0,1 0 0 0 0,0 1 0 0 0,-1-1 1 0 0,1 1-1 0 0,-1-1 0 0 0,1 1 1 0 0,-1-1-1 0 0,1 1 0 0 0,-1-1 1 0 0,0 1-1 0 0,0-1 0 0 0,0 1 1 0 0,0-1-1 0 0,0 1 0 0 0,0-1 1 0 0,-1 1-1 0 0,1-1 0 0 0,0 1 1 0 0,-1-1-1 0 0,1 1 0 0 0,-1-1 0 0 0,1 1 1 0 0,-1-1-1 0 0,0 1 0 0 0,0-1 1 0 0,1 0-1 0 0,-1 0 0 0 0,0 1 1 0 0,0-1-1 0 0,0 0 0 0 0,-1 0 1 0 0,1 0-1 0 0,0 0 0 0 0,0 0 1 0 0,0 0-1 0 0,-2 0-14 0 0,-68 39 378 0 0,69-39-386 0 0,-124 52 128 0 0,126-52-120 0 0,-1 0 0 0 0,0-1 1 0 0,1 1-1 0 0,-1 0 0 0 0,0-1 0 0 0,1 1 0 0 0,-1 0 0 0 0,1 0 0 0 0,-1 0 0 0 0,1 0 0 0 0,0 0 0 0 0,-1-1 0 0 0,1 1 0 0 0,0 0 0 0 0,-1 0 0 0 0,1 0 0 0 0,0 0 0 0 0,0 0 1 0 0,0 0-1 0 0,0 0 0 0 0,0 0 0 0 0,0 0 0 0 0,0 0 0 0 0,0 0 0 0 0,1 0 0 0 0,-1 0 0 0 0,0 0 0 0 0,0 0 0 0 0,1 0 0 0 0,-1 0 0 0 0,1-1 0 0 0,-1 1 0 0 0,1 0 0 0 0,-1 0 1 0 0,1 0-1 0 0,-1-1 0 0 0,1 1 0 0 0,0 0 0 0 0,-1-1 0 0 0,1 1 0 0 0,0 0 0 0 0,0-1 0 0 0,0 1 0 0 0,-1-1 0 0 0,1 1 0 0 0,0-1 0 0 0,0 1 0 0 0,0-1 0 0 0,50 29 103 0 0,-46-27-89 0 0,147 68 448 0 0,-148-71 522 0 0,-3-4-3845 0 0,1-2-6335 0 0,-1 4-2873 0 0</inkml:trace>
  <inkml:trace contextRef="#ctx0" brushRef="#br0" timeOffset="98565.648">6193 3423 24453 0 0,'0'0'1375'0'0,"0"0"-163"0"0,0 0-155 0 0,0 0-86 0 0,0 0-179 0 0,0 0-197 0 0,0 0-162 0 0,0 0-154 0 0,0 0-73 0 0,0 0-56 0 0,0 0-64 0 0,0 0-43 0 0,0 0-55 0 0,-2-2-47 0 0,-4-6 114 0 0,7 11-4125 0 0,2 6-9561 0 0,-2-7 1312 0 0</inkml:trace>
  <inkml:trace contextRef="#ctx0" brushRef="#br0" timeOffset="99798.715">6837 3179 10866 0 0,'0'0'1782'0'0,"0"0"-28"0"0,0 0-61 0 0,0 0 18 0 0,0 0-81 0 0,0 0-228 0 0,0 0-306 0 0,0 0-272 0 0,0 0-194 0 0,0 0-154 0 0,0 0-116 0 0,-7 0-55 0 0,-20 2-57 0 0,65-6 2724 0 0,93-33-2191 0 0,-141 66-407 0 0,-3-2-200 0 0,9-21-153 0 0,1-1 1 0 0,-1 2-1 0 0,1-1 0 0 0,1 0 0 0 0,-1 1 1 0 0,1-1-1 0 0,0 1 0 0 0,1 0 0 0 0,-1-1 1 0 0,1 1-1 0 0,1 0 0 0 0,-1 0 0 0 0,1 0 1 0 0,0 0-1 0 0,1 3-21 0 0,0-9 18 0 0,-1 1 0 0 0,1-1 0 0 0,-1 0 0 0 0,1 1 0 0 0,0-1 0 0 0,-1 0 0 0 0,1 0 0 0 0,0 0-1 0 0,0 0 1 0 0,0 1 0 0 0,0-1 0 0 0,0-1 0 0 0,0 1 0 0 0,0 0 0 0 0,0 0 0 0 0,0 0 0 0 0,1 0 0 0 0,-1-1 0 0 0,0 1 0 0 0,0-1 0 0 0,1 1 0 0 0,-1-1 0 0 0,0 1 0 0 0,1-1 0 0 0,-1 0 0 0 0,1 1 0 0 0,-1-1 0 0 0,0 0-1 0 0,1 0 1 0 0,-1 0 0 0 0,1 0 0 0 0,-1 0 0 0 0,0-1 0 0 0,1 1 0 0 0,-1 0 0 0 0,1-1 0 0 0,-1 1 0 0 0,0-1 0 0 0,0 1 0 0 0,1-1 0 0 0,0 0-18 0 0,29-14-3579 0 0,-18 6-2092 0 0,-5 1-3691 0 0,-4 4-2159 0 0</inkml:trace>
  <inkml:trace contextRef="#ctx0" brushRef="#br0" timeOffset="100049.022">6960 3031 18724 0 0,'0'0'1104'0'0,"0"0"-240"0"0,0 0-303 0 0,0 0-1 0 0,0 0-48 0 0,0 0-80 0 0,0 0-176 0 0,0 0-280 0 0,0 0-312 0 0,0 0-48 0 0,0 0-8 0 0,0 0-56 0 0,0 0-73 0 0,10 1-511 0 0,-1 1-1216 0 0,0 0-2241 0 0,-1 0-2105 0 0,-3-1 49 0 0</inkml:trace>
  <inkml:trace contextRef="#ctx0" brushRef="#br0" timeOffset="100314.705">7148 2985 15299 0 0,'0'0'1487'0'0,"0"0"-318"0"0,0 0-169 0 0,0 0 15 0 0,0 0 59 0 0,0 0-12 0 0,0 0-151 0 0,10-6-227 0 0,34-15-160 0 0,-42 21-491 0 0,-1-1 0 0 0,1 1 0 0 0,0-1 1 0 0,-1 1-1 0 0,1-1 0 0 0,0 1 0 0 0,0 0 0 0 0,0 0 0 0 0,-1 0 0 0 0,1 0 0 0 0,0 0 0 0 0,0 0 0 0 0,0 0 0 0 0,-1 1 1 0 0,1-1-1 0 0,0 1 0 0 0,0-1 0 0 0,-1 1 0 0 0,1 0 0 0 0,0-1 0 0 0,-1 1 0 0 0,1 0 0 0 0,-1 0 0 0 0,1 0 0 0 0,-1 0 1 0 0,0 1-1 0 0,1-1 0 0 0,-1 0 0 0 0,0 1 0 0 0,0-1 0 0 0,0 0 0 0 0,0 1 0 0 0,0-1 0 0 0,0 1 0 0 0,0 0 0 0 0,0-1 1 0 0,-1 1-1 0 0,1 0 0 0 0,-1-1 0 0 0,1 1 0 0 0,-1 0 0 0 0,0 0 0 0 0,1 0 0 0 0,-1-1 0 0 0,0 1 0 0 0,0 0 0 0 0,0 0 1 0 0,-1 0-1 0 0,1-1 0 0 0,0 1 0 0 0,-1 0 0 0 0,1 0 0 0 0,-1-1 0 0 0,1 1 0 0 0,-1 0 0 0 0,0-1 0 0 0,0 1 0 0 0,0-1 1 0 0,0 1-1 0 0,0-1 0 0 0,0 1 0 0 0,0-1 0 0 0,-1 0 0 0 0,0 2-33 0 0,-80 81 667 0 0,83-83-654 0 0,0 0 0 0 0,0 0 1 0 0,0 0-1 0 0,0 0 0 0 0,0 1 1 0 0,1-2-1 0 0,-1 1 0 0 0,0 0 0 0 0,0 0 1 0 0,1 0-1 0 0,-1 0 0 0 0,0-1 1 0 0,1 1-1 0 0,-1-1 0 0 0,1 1 1 0 0,-1-1-1 0 0,1 0 0 0 0,-1 1 0 0 0,1-1 1 0 0,-1 0-1 0 0,1 0 0 0 0,-1 0 1 0 0,1 0-1 0 0,-1 0 0 0 0,1 0 0 0 0,-1-1 1 0 0,1 1-1 0 0,-1 0 0 0 0,1-1 1 0 0,-1 1-1 0 0,1-1 0 0 0,-1 0 1 0 0,0 1-1 0 0,1-1-13 0 0,43-10-129 0 0,-8 2-3442 0 0,-13 5-7116 0 0,-18 4-620 0 0</inkml:trace>
  <inkml:trace contextRef="#ctx0" brushRef="#br0" timeOffset="100511.659">7331 3195 17924 0 0,'0'0'1224'0'0,"0"0"-400"0"0,0 0-16 0 0,0 0-71 0 0,0 0-193 0 0,0 0-160 0 0,0 0-296 0 0,0 0-208 0 0,0 0-232 0 0,0 0-376 0 0,0 0-537 0 0,69 0-1087 0 0,-59 0-2025 0 0,-2 0-1832 0 0,-4 0-921 0 0</inkml:trace>
  <inkml:trace contextRef="#ctx0" brushRef="#br0" timeOffset="100663.783">7341 3286 5745 0 0,'0'0'5793'0'0,"0"0"-3624"0"0,0 0-377 0 0,0 0-183 0 0,0 0-121 0 0,0 0-296 0 0,0 0-456 0 0,0 0-312 0 0,0 0-207 0 0,0 0-97 0 0,0 0-96 0 0,0 0-200 0 0,0 0-337 0 0,66-3-503 0 0,-47 2-792 0 0,2 0-1633 0 0,-6 0-2584 0 0,-4 1-2305 0 0</inkml:trace>
  <inkml:trace contextRef="#ctx0" brushRef="#br0" timeOffset="101461.618">8191 3228 18180 0 0,'0'0'4665'0'0,"0"0"-3561"0"0,0 0-224 0 0,0 0-56 0 0,0 0-215 0 0,0 0-281 0 0,0 0-376 0 0,0 0-400 0 0,0 0-217 0 0,0 0-623 0 0,0 0-1368 0 0,0 0-4810 0 0,0 0-5297 0 0</inkml:trace>
  <inkml:trace contextRef="#ctx0" brushRef="#br0" timeOffset="100901.984">7714 3204 18460 0 0,'0'0'1670'0'0,"0"0"-229"0"0,0 0-154 0 0,0 0-75 0 0,0 0-214 0 0,0 0-306 0 0,0 0-236 0 0,0 0-170 0 0,0 0-89 0 0,0 0-6 0 0,0 0-47 0 0,0 0-34 0 0,0 0-40 0 0,12 0-64 0 0,102 3-631 0 0,-88-2-2027 0 0,-9 0-7147 0 0,-13-1 1064 0 0</inkml:trace>
  <inkml:trace contextRef="#ctx0" brushRef="#br0" timeOffset="101213.47">8034 3054 13651 0 0,'0'0'2702'0'0,"0"0"-396"0"0,0 0-377 0 0,0 0-236 0 0,0 0-237 0 0,0 0-201 0 0,0 0-241 0 0,0 0-201 0 0,0 0-173 0 0,0 0-185 0 0,0 0-139 0 0,0 0-135 0 0,0 0-101 0 0,0-5-28 0 0,0 1-41 0 0,0 4 4 0 0,-1 0 0 0 0,1 0 0 0 0,0 0 0 0 0,0 0 0 0 0,-1 0-1 0 0,1 0 1 0 0,0 0 0 0 0,0 0 0 0 0,-1 0 0 0 0,1 0 0 0 0,0 0 0 0 0,-1 0 0 0 0,1-1 0 0 0,0 1 0 0 0,0 0 0 0 0,-1 0 0 0 0,1 0 0 0 0,0 0 0 0 0,0 0 0 0 0,0 0-1 0 0,-1-1-13 0 0,-59 263 1836 0 0,57-253-5699 0 0,-2 5-8806 0 0,5-14 645 0 0</inkml:trace>
  <inkml:trace contextRef="#ctx0" brushRef="#br0" timeOffset="103616.219">222 4109 6353 0 0,'0'0'1659'0'0,"0"0"-93"0"0,0 0 89 0 0,0 0 124 0 0,0 0 52 0 0,0 0-52 0 0,0 0-166 0 0,0 0-237 0 0,-2-10-241 0 0,-7-55 1219 0 0,14 34 726 0 0,-1 45-1133 0 0,-8 52-1497 0 0,-2-1 0 0 0,-4 1-1 0 0,-6 19-449 0 0,5-26 297 0 0,1-16 39 0 0,10-42-327 0 0,0-1-3 0 0,0 0-13 0 0,0 0-8 0 0,0 0-7 0 0,16-24-4539 0 0,-9 15 910 0 0,0 2-3947 0 0,-2 1-4568 0 0</inkml:trace>
  <inkml:trace contextRef="#ctx0" brushRef="#br0" timeOffset="104128.63">366 4250 15699 0 0,'0'0'982'0'0,"0"0"-54"0"0,0 0 214 0 0,0 0 158 0 0,0 0-16 0 0,0 0-212 0 0,0 0-318 0 0,0 0-227 0 0,7-11-131 0 0,34-47 248 0 0,-40 56-599 0 0,-1 1 1 0 0,0-1-1 0 0,1 1 0 0 0,-1-1 1 0 0,0 1-1 0 0,0-1 0 0 0,0 1 1 0 0,0-1-1 0 0,0 1 0 0 0,0-1 1 0 0,0 1-1 0 0,0-1 0 0 0,-1 1 1 0 0,1-1-1 0 0,0 1 0 0 0,-1 0 1 0 0,0-1-1 0 0,1 1 0 0 0,-1-1 1 0 0,0 1-1 0 0,1 0 0 0 0,-1 0 1 0 0,0-1-1 0 0,0 1 1 0 0,0 0-1 0 0,0 0 0 0 0,0 0 1 0 0,-1 0-1 0 0,1 0 0 0 0,0 0 1 0 0,0 0-1 0 0,-1 1 0 0 0,1-1 1 0 0,0 0-1 0 0,-1 1 0 0 0,1-1 1 0 0,-1 1-1 0 0,1-1 0 0 0,0 1 1 0 0,-1 0-1 0 0,1 0 0 0 0,-1 0 1 0 0,1-1-1 0 0,-1 1 0 0 0,1 1 1 0 0,-1-1-1 0 0,1 0 0 0 0,-1 0 1 0 0,1 0-1 0 0,-1 1 0 0 0,1-1 1 0 0,-1 1-1 0 0,1-1 0 0 0,-1 1 1 0 0,1 0-1 0 0,0-1 0 0 0,0 1 1 0 0,-1 0-1 0 0,1 0 0 0 0,0 0 1 0 0,0 0-1 0 0,0 0 1 0 0,0 0-1 0 0,0 1-45 0 0,-8 2 4 0 0,1 1-1 0 0,0 1 1 0 0,1-1 0 0 0,0 1-1 0 0,0 1 1 0 0,0-1 0 0 0,0 1-1 0 0,1 1 1 0 0,0-1 0 0 0,1 1-1 0 0,0 0 1 0 0,0 0 0 0 0,0 0-1 0 0,1 1 1 0 0,1 0 0 0 0,-1-1 0 0 0,1 1-1 0 0,1 1 1 0 0,0-1 0 0 0,0 0-1 0 0,0 5-3 0 0,2-12 0 0 0,1 0-1 0 0,-1-1 1 0 0,1 1-1 0 0,-1 0 1 0 0,1-1-1 0 0,-1 1 0 0 0,1 0 1 0 0,0-1-1 0 0,0 1 1 0 0,0-1-1 0 0,0 1 1 0 0,0-1-1 0 0,0 1 1 0 0,0-1-1 0 0,1 0 0 0 0,-1 0 1 0 0,0 1-1 0 0,1-1 1 0 0,-1 0-1 0 0,1 0 1 0 0,-1 0-1 0 0,1-1 1 0 0,0 1-1 0 0,-1 0 1 0 0,1-1-1 0 0,0 1 0 0 0,-1-1 1 0 0,1 1-1 0 0,0-1 1 0 0,0 0-1 0 0,0 0 1 0 0,-1 0-1 0 0,1 0 1 0 0,0 0-1 0 0,0 0 0 0 0,1 0 1 0 0,64-16 39 0 0,-63 14-49 0 0,-1-1 0 0 0,1 1 1 0 0,0 0-1 0 0,-1-1 0 0 0,0 0 1 0 0,1 0-1 0 0,-1 0 0 0 0,0 0 0 0 0,-1-1 1 0 0,1 1-1 0 0,-1-1 0 0 0,1 0 0 0 0,-1 1 1 0 0,0-1-1 0 0,0 0 0 0 0,-1 0 0 0 0,1 0 1 0 0,-1-1-1 0 0,0 1 0 0 0,0 0 0 0 0,0-1 1 0 0,-1 1-1 0 0,1 0 0 0 0,-1-1 1 0 0,0 1-1 0 0,-1 0 0 0 0,1-1 0 0 0,-1 1 1 0 0,1 0-1 0 0,-2-2 10 0 0,2 6-4 0 0,0 0 1 0 0,0 1-1 0 0,0-1 0 0 0,0 0 1 0 0,0 0-1 0 0,0 1 0 0 0,0-1 1 0 0,0 0-1 0 0,0 0 1 0 0,0 1-1 0 0,-1-1 0 0 0,1 0 1 0 0,0 0-1 0 0,0 0 0 0 0,0 1 1 0 0,0-1-1 0 0,-1 0 1 0 0,1 0-1 0 0,0 0 0 0 0,0 1 1 0 0,0-1-1 0 0,-1 0 0 0 0,1 0 1 0 0,0 0-1 0 0,0 0 0 0 0,-1 0 1 0 0,1 0-1 0 0,0 0 1 0 0,0 0-1 0 0,-1 1 0 0 0,1-1 1 0 0,0 0-1 0 0,0 0 0 0 0,-1 0 1 0 0,1 0-1 0 0,0 0 1 0 0,0 0-1 0 0,-1 0 0 0 0,1 0 1 0 0,0-1-1 0 0,0 1 0 0 0,-1 0 1 0 0,1 0-1 0 0,0 0 0 0 0,0 0 1 0 0,-1 0-1 0 0,1 0 1 0 0,0 0-1 0 0,0-1 0 0 0,0 1 1 0 0,-1 0-1 0 0,1 0 0 0 0,0 0 1 0 0,0 0-1 0 0,-1-1 4 0 0,-4 25-76 0 0,4-21 56 0 0,1 0 1 0 0,0 0-1 0 0,0 0 1 0 0,0 0 0 0 0,0 0-1 0 0,0 0 1 0 0,1 0-1 0 0,-1 0 1 0 0,1-1-1 0 0,0 1 1 0 0,0 0-1 0 0,0 0 1 0 0,0-1 0 0 0,0 1-1 0 0,1 0 1 0 0,-1-1-1 0 0,1 1 1 0 0,0-1-1 0 0,-1 0 1 0 0,1 1-1 0 0,0-1 1 0 0,1 0 19 0 0,43 12-3686 0 0,-19-17-2036 0 0,9-12-10752 0 0,-30 12 15626 0 0</inkml:trace>
  <inkml:trace contextRef="#ctx0" brushRef="#br0" timeOffset="104379.705">603 4161 0 0 0,'0'0'884'0'0,"1"-10"2002"0"0,-1 7-2535 0 0,8-50 4330 0 0,-1 10 7155 0 0,-18 94-4785 0 0,-27 76-5239 0 0,34-116-1790 0 0,0-2-54 0 0,0 0-1 0 0,0 0 0 0 0,1 0 1 0 0,1 0-1 0 0,0 1 1 0 0,0-1-1 0 0,0 1 0 0 0,1-1 1 0 0,1 1-1 0 0,0 0 1 0 0,0 0-1 0 0,1-1 1 0 0,1 6 32 0 0,9-15-6756 0 0,-4-12-1004 0 0,-6 10 5152 0 0,1-2-7400 0 0</inkml:trace>
  <inkml:trace contextRef="#ctx0" brushRef="#br0" timeOffset="104680.534">658 3895 16363 0 0,'0'0'1593'0'0,"0"0"-273"0"0,0 0-156 0 0,0 0-158 0 0,0 0-171 0 0,0 0-131 0 0,0 0-119 0 0,0 0-114 0 0,0 0-104 0 0,0 0-48 0 0,0 0-35 0 0,0 0-14 0 0,8 4 12 0 0,22 16-2 0 0,-28-19-238 0 0,-1 1 0 0 0,0 0 0 0 0,0 0 0 0 0,0 0 0 0 0,0 0 0 0 0,0 0 0 0 0,-1 0 0 0 0,1 0 0 0 0,-1 0 0 0 0,1 0 0 0 0,-1 0 0 0 0,0 0 0 0 0,1 0 0 0 0,-1 1 0 0 0,0-1 0 0 0,-1 0 0 0 0,1 0 0 0 0,0 0 0 0 0,-1 0 0 0 0,1 0 0 0 0,-1 0 0 0 0,1 0 0 0 0,-1 0 0 0 0,0 0 0 0 0,0 0 0 0 0,0 1-42 0 0,0-2 17 0 0,-56 99 1221 0 0,59-98-1218 0 0,0 0 0 0 0,-1-1 1 0 0,1 0-1 0 0,0 1 0 0 0,0-1 0 0 0,0 0 0 0 0,0 0 0 0 0,0 0 1 0 0,0 0-1 0 0,0 0 0 0 0,0-1 0 0 0,0 1 0 0 0,0 0 1 0 0,0-1-1 0 0,1 0 0 0 0,-1 1 0 0 0,0-1 0 0 0,0 0 0 0 0,1 0 1 0 0,-1 0-1 0 0,0-1 0 0 0,0 1 0 0 0,0-1 0 0 0,1 1 1 0 0,-1-1-1 0 0,0 1 0 0 0,0-1 0 0 0,0 0 0 0 0,0 0 1 0 0,1-1-22 0 0,48-14-1207 0 0,-4 1-5076 0 0,-15 7-6691 0 0,-25 7 4647 0 0</inkml:trace>
  <inkml:trace contextRef="#ctx0" brushRef="#br0" timeOffset="105065.661">881 4165 16235 0 0,'0'0'1993'0'0,"0"0"-639"0"0,0 0-257 0 0,0 0 33 0 0,0 0-85 0 0,0 0-279 0 0,0 0-289 0 0,0 0-207 0 0,0 0-110 0 0,0 0-80 0 0,0 0-52 0 0,0 0-71 0 0,11-2-121 0 0,47-9-280 0 0,-6 5-3748 0 0,-41 6 2848 0 0,0 2-8507 0 0,-12 3 937 0 0,-10 1 9231 0 0,-49 15 5305 0 0,-34 19 10035 0 0,94-40-15589 0 0,1 0-1 0 0,-1 0 1 0 0,1 0-1 0 0,-1 0 1 0 0,1 0-1 0 0,-1 0 1 0 0,1 0-1 0 0,0 0 1 0 0,-1 0-1 0 0,1 0 1 0 0,-1 0-1 0 0,1 0 1 0 0,-1 0-1 0 0,1 1 1 0 0,-1-1-1 0 0,1 0 1 0 0,-1 0 0 0 0,1 1-1 0 0,-1-1 1 0 0,1 0-1 0 0,-1 1 1 0 0,1-1-1 0 0,-1 0 1 0 0,0 1-1 0 0,1-1 1 0 0,-1 1-1 0 0,0-1 1 0 0,1 0-1 0 0,-1 1 1 0 0,0-1-1 0 0,0 1 1 0 0,1-1-1 0 0,-1 1 1 0 0,0-1-1 0 0,0 1 1 0 0,0-1-1 0 0,0 1 1 0 0,1 0-1 0 0,-1-1 1 0 0,0 1-1 0 0,0-1 1 0 0,0 1-1 0 0,0-1 1 0 0,0 1-1 0 0,0-1 1 0 0,-1 1 0 0 0,1-1-1 0 0,0 1 1 0 0,0 0-1 0 0,0-1 1 0 0,0 1-1 0 0,-1-1 1 0 0,1 1-1 0 0,0-1 1 0 0,0 0-1 0 0,-1 1 1 0 0,1-1-1 0 0,0 1 1 0 0,-1-1-1 0 0,1 1 1 0 0,-1-1-1 0 0,1 0 1 0 0,0 1-1 0 0,-1-1 1 0 0,1 0-1 0 0,-1 0 1 0 0,1 1-1 0 0,-1-1 1 0 0,1 0-1 0 0,-1 0-67 0 0,45 4 804 0 0,-44-4-783 0 0,71-6-932 0 0,-47 2-2871 0 0,-1 0-4792 0 0,-15 2-2933 0 0</inkml:trace>
  <inkml:trace contextRef="#ctx0" brushRef="#br0" timeOffset="107907.863">1694 4089 0 0 0,'0'0'1031'0'0,"0"0"503"0"0,0 0 254 0 0,-1-3 1943 0 0,-2-2 15803 0 0,-4 13-19379 0 0,1 0 1 0 0,0 1-1 0 0,1 0 1 0 0,0 0-1 0 0,0 1 0 0 0,1-1 1 0 0,0 1-1 0 0,1 0 1 0 0,-2 8-156 0 0,2-8 28 0 0,1 0 0 0 0,-2 0-1 0 0,1-1 1 0 0,-1 0 0 0 0,-1 0 0 0 0,0 0 0 0 0,0 0 0 0 0,-1-1 0 0 0,0 0 0 0 0,-6 7-28 0 0,10-13-3 0 0,0-1 1 0 0,-1 1-1 0 0,1 0 1 0 0,-1-1-1 0 0,0 0 1 0 0,1 0 0 0 0,-1 0-1 0 0,0 0 1 0 0,0 0-1 0 0,1 0 1 0 0,-1-1-1 0 0,0 1 1 0 0,0-1 0 0 0,0 0-1 0 0,0 0 1 0 0,0 0-1 0 0,0 0 1 0 0,0 0 0 0 0,0-1-1 0 0,1 1 1 0 0,-1-1-1 0 0,0 0 1 0 0,0 0-1 0 0,0 0 1 0 0,1 0 0 0 0,-1-1-1 0 0,1 1 1 0 0,-1-1-1 0 0,1 1 1 0 0,-1-1-1 0 0,1 0 1 0 0,0 0 0 0 0,0 0-1 0 0,0 0 1 0 0,0 0-1 0 0,0 0 1 0 0,0-1-1 0 0,1 1 1 0 0,-1-1 0 0 0,1 1-1 0 0,-1-1 1 0 0,1 0-1 0 0,0 1 1 0 0,0-3 2 0 0,12-90-178 0 0,-10 92 177 0 0,0 0 0 0 0,0 1 0 0 0,0-1 0 0 0,1 1 0 0 0,-1-1 0 0 0,1 1 0 0 0,-1-1 0 0 0,1 1 0 0 0,0 0 1 0 0,0 0-1 0 0,0 0 0 0 0,0 0 0 0 0,0 0 0 0 0,0 0 0 0 0,1 1 0 0 0,-1-1 0 0 0,1 1 0 0 0,-1 0 0 0 0,1-1 0 0 0,-1 1 0 0 0,1 0 0 0 0,0 1 0 0 0,0-1 0 0 0,-1 0 0 0 0,1 1 0 0 0,0-1 1 0 0,0 1-1 0 0,0 0 0 0 0,0 0 0 0 0,-1 0 0 0 0,1 0 0 0 0,2 1 1 0 0,-1 2 5 0 0,0 0 0 0 0,1 1 0 0 0,-2-1-1 0 0,1 1 1 0 0,0-1 0 0 0,-1 1 0 0 0,0 0 0 0 0,0 1 0 0 0,0-1 0 0 0,0 0 0 0 0,-1 1 0 0 0,0 0-1 0 0,0-1 1 0 0,0 1 0 0 0,0 0 0 0 0,-1 0 0 0 0,0 0 0 0 0,0 0 0 0 0,0 1 0 0 0,0-1-1 0 0,-1 0 1 0 0,0 0 0 0 0,0 1-5 0 0,2 6 21 0 0,-2-9-23 0 0,0 0 0 0 0,1 1-1 0 0,-1-1 1 0 0,1 0 0 0 0,0 0-1 0 0,0 0 1 0 0,0 0 0 0 0,1 0-1 0 0,-1 0 1 0 0,1 0 0 0 0,-1 0 0 0 0,1-1-1 0 0,0 1 1 0 0,0 0 0 0 0,0-1-1 0 0,0 0 1 0 0,1 1 0 0 0,-1-1-1 0 0,1 0 1 0 0,-1 0 0 0 0,1 0-1 0 0,0-1 1 0 0,0 1 0 0 0,0-1 0 0 0,-1 1-1 0 0,3-1 3 0 0,34-11-6596 0 0,-35 8 4153 0 0,4-3-7112 0 0,-4 3-905 0 0</inkml:trace>
  <inkml:trace contextRef="#ctx0" brushRef="#br0" timeOffset="108245.431">1772 4225 14315 0 0,'0'0'1935'0'0,"0"0"-403"0"0,0 0-15 0 0,0 0 59 0 0,0 0-82 0 0,0 0-190 0 0,0 0-310 0 0,0 0-269 0 0,0 0-218 0 0,0 0-148 0 0,0 0-55 0 0,0 0-55 0 0,1-2-22 0 0,-2-7 270 0 0,-1 27 415 0 0,-1 9-205 0 0,-18 112 320 0 0,19-129-2260 0 0,1-12-3951 0 0,3-6-4334 0 0,-1 5-2039 0 0</inkml:trace>
  <inkml:trace contextRef="#ctx0" brushRef="#br0" timeOffset="109259.911">1823 3966 0 0 0,'0'0'489'0'0,"0"0"1832"0"0,0 0 425 0 0,0 0-204 0 0,0 0-330 0 0,0 0-375 0 0,0 0-292 0 0,0 0-187 0 0,0 0-115 0 0,0 0-91 0 0,-5-3-92 0 0,-1-1-545 0 0,-5-3-196 0 0,0-3 4087 0 0,38-18-1119 0 0,-26 27-3277 0 0,0 1-1 0 0,0-1 0 0 0,0 1 0 0 0,0-1 0 0 0,0 1 1 0 0,0-1-1 0 0,0 1 0 0 0,0 0 0 0 0,0-1 0 0 0,1 1 0 0 0,-1 0 1 0 0,0 0-1 0 0,0 0 0 0 0,0 0 0 0 0,0 0 0 0 0,1 0 0 0 0,-1 0 1 0 0,0 0-1 0 0,0 0 0 0 0,0 1 0 0 0,0-1 0 0 0,0 0 1 0 0,1 1-1 0 0,-1-1 0 0 0,0 1 0 0 0,0-1 0 0 0,0 1 0 0 0,0 0 1 0 0,0-1-1 0 0,-1 1 0 0 0,1 0 0 0 0,0 0 0 0 0,0 0 1 0 0,0 0-1 0 0,0-1 0 0 0,-1 1 0 0 0,1 0 0 0 0,-1 0 0 0 0,1 0 1 0 0,-1 1-1 0 0,1-1 0 0 0,-1 0 0 0 0,1 0 0 0 0,-1 0 1 0 0,0 0-1 0 0,1 0 0 0 0,-1 0 0 0 0,0 1 0 0 0,0-1 0 0 0,0 0 1 0 0,0 0-1 0 0,0 0 0 0 0,0 0 0 0 0,-1 1 0 0 0,1-1 0 0 0,0 0-9 0 0,-18 67 279 0 0,-8-16 3 0 0,48-62 635 0 0,59-59-2239 0 0,-80 66 140 0 0,0 2-2472 0 0,1 1-5317 0 0,-1 0-1987 0 0</inkml:trace>
  <inkml:trace contextRef="#ctx0" brushRef="#br0" timeOffset="109625.63">2112 4052 11050 0 0,'0'0'3312'0'0,"0"0"-1459"0"0,0 0-502 0 0,0 0 68 0 0,0 0 35 0 0,0 0-75 0 0,0 0-163 0 0,0 0-246 0 0,0 0-274 0 0,0 0-207 0 0,0 0-143 0 0,0 0-87 0 0,0 0-41 0 0,1-6-43 0 0,3-15 31 0 0,-3 33 954 0 0,-32 150 96 0 0,31-137-1546 0 0,0-14-4925 0 0,4-11-6855 0 0,-3-1 1300 0 0</inkml:trace>
  <inkml:trace contextRef="#ctx0" brushRef="#br0" timeOffset="110159.707">2021 4149 3841 0 0,'0'0'3538'0'0,"0"0"-1199"0"0,0 0-318 0 0,0 0 191 0 0,0 0-40 0 0,0 0-256 0 0,0 0-316 0 0,0 0-307 0 0,0 0-232 0 0,0 0-140 0 0,0 0-98 0 0,0 0-41 0 0,0 0-45 0 0,-5 1-71 0 0,-38 2 2657 0 0,47 13-2748 0 0,180-42 144 0 0,-184 26-56 0 0,-5 3-1819 0 0,8 1-8054 0 0,-1-4-2808 0 0</inkml:trace>
  <inkml:trace contextRef="#ctx0" brushRef="#br0" timeOffset="116477.954">2443 4026 12675 0 0,'0'0'1409'0'0,"0"0"-351"0"0,0 0-215 0 0,0 0 42 0 0,0 0 171 0 0,0 0 253 0 0,0 0 124 0 0,0 0-83 0 0,0 0-232 0 0,0 0-268 0 0,0 0-243 0 0,2-4-171 0 0,7-7 27 0 0,-13 21 812 0 0,-97 169 641 0 0,98-175-1903 0 0,0 0-1 0 0,0 0 0 0 0,-1 0 0 0 0,1 0 0 0 0,-1-1 1 0 0,0 0-1 0 0,0 1 0 0 0,0-1 0 0 0,0-1 0 0 0,-1 1 1 0 0,1-1-1 0 0,-1 1 0 0 0,1-1 0 0 0,-1-1 0 0 0,0 1 0 0 0,0-1 1 0 0,0 0-1 0 0,0 0-12 0 0,3 0 3 0 0,0-1 0 0 0,-1 0 0 0 0,1 1 1 0 0,0-1-1 0 0,0-1 0 0 0,0 1 0 0 0,-1 0 0 0 0,1 0 0 0 0,0-1 1 0 0,0 1-1 0 0,0-1 0 0 0,0 0 0 0 0,0 1 0 0 0,0-1 0 0 0,0 0 1 0 0,0 0-1 0 0,0 0 0 0 0,0-1 0 0 0,0 1 0 0 0,1 0 0 0 0,-1-1 1 0 0,1 1-1 0 0,-1-1 0 0 0,1 0 0 0 0,-1 1 0 0 0,1-1 1 0 0,0 0-1 0 0,0 0 0 0 0,0 0 0 0 0,0 0 0 0 0,0 0 0 0 0,0 0 1 0 0,0 0-1 0 0,1 0 0 0 0,-1 0 0 0 0,1 0 0 0 0,-1-1 0 0 0,1 1 1 0 0,0 0-1 0 0,0 0 0 0 0,0-2-3 0 0,0-3-4 0 0,1 1 1 0 0,-1 0 0 0 0,1-1-1 0 0,1 1 1 0 0,-1 0-1 0 0,1 0 1 0 0,0 0 0 0 0,0 0-1 0 0,1 0 1 0 0,0 0-1 0 0,0 1 1 0 0,0-1-1 0 0,1 1 1 0 0,0 0 0 0 0,0 0-1 0 0,0 0 1 0 0,0 0-1 0 0,1 1 1 0 0,0 0 0 0 0,0 0-1 0 0,0 0 1 0 0,0 0-1 0 0,1 1 1 0 0,-1 0-1 0 0,1 0 1 0 0,0 1 0 0 0,0-1-1 0 0,0 1 1 0 0,0 1-1 0 0,0-1 1 0 0,0 1 0 0 0,6-1 3 0 0,-7 5 2 0 0,-1 0 1 0 0,0 0 0 0 0,0 0-1 0 0,0 0 1 0 0,0 1 0 0 0,-1 0 0 0 0,1-1-1 0 0,-1 1 1 0 0,0 1 0 0 0,0-1 0 0 0,0 0-1 0 0,-1 1 1 0 0,1-1 0 0 0,-1 1 0 0 0,0 0-1 0 0,-1 0 1 0 0,1 0 0 0 0,-1 0-1 0 0,0 0 1 0 0,0 0 0 0 0,0 0 0 0 0,-1 0-1 0 0,0 0-2 0 0,2 5 10 0 0,2 9-1534 0 0,-1 27 4545 0 0,-3-32-5659 0 0,0 0-4024 0 0,0 0-4954 0 0,0-13 2039 0 0</inkml:trace>
  <inkml:trace contextRef="#ctx0" brushRef="#br0" timeOffset="116907.959">2441 4239 7186 0 0,'0'0'6081'0'0,"0"0"-3689"0"0,0 0-1169 0 0,0 0 38 0 0,0 0 84 0 0,0 0-58 0 0,0 0-169 0 0,0 0-230 0 0,0 0-239 0 0,0 0-202 0 0,0 0-75 0 0,0 0-21 0 0,0 0 14 0 0,5-2 30 0 0,-3 0-331 0 0,-1 1 0 0 0,1 0 0 0 0,0 0 0 0 0,0 0 0 0 0,0 0 1 0 0,0 0-1 0 0,0 0 0 0 0,0 1 0 0 0,0-1 0 0 0,0 1 0 0 0,0-1 0 0 0,0 1 0 0 0,1 0 0 0 0,-1 0 0 0 0,0 0 0 0 0,0 0 0 0 0,0 0 0 0 0,0 0 1 0 0,0 1-1 0 0,1-1 0 0 0,-1 1 0 0 0,0-1 0 0 0,0 1 0 0 0,0 0 0 0 0,0 0 0 0 0,0 0 0 0 0,-1 0 0 0 0,1 0 0 0 0,0 0 0 0 0,0 0 0 0 0,-1 1 1 0 0,1-1-1 0 0,0 1 0 0 0,-1-1 0 0 0,0 1 0 0 0,1 0 0 0 0,-1-1 0 0 0,0 1 0 0 0,0 0 0 0 0,0 0 0 0 0,0 0 0 0 0,0 0 0 0 0,0 1-64 0 0,-28 46 1093 0 0,3-18-863 0 0,26-29-221 0 0,-1-1 0 0 0,0 0 0 0 0,1 0 0 0 0,-1 0 0 0 0,1 0 0 0 0,0 0 0 0 0,-1 0 0 0 0,1 0 0 0 0,0-1 0 0 0,-1 1 0 0 0,1 0 0 0 0,0-1 0 0 0,0 1 0 0 0,0-1 0 0 0,-1 0 0 0 0,1 0 0 0 0,0 0 0 0 0,0 0 0 0 0,0 0 0 0 0,0 0 0 0 0,-1 0 0 0 0,1 0 0 0 0,0-1 0 0 0,0 1 0 0 0,0-1 0 0 0,-1 1 0 0 0,2-2-9 0 0,13 0-1015 0 0,30-11 1962 0 0,-33 4-5911 0 0,-2-3-6083 0 0,-9 10-531 0 0</inkml:trace>
  <inkml:trace contextRef="#ctx0" brushRef="#br0" timeOffset="117536.606">2527 3927 7138 0 0,'0'0'1996'0'0,"0"0"-341"0"0,0 0-60 0 0,0 0 188 0 0,0 0 68 0 0,0 0-133 0 0,0 0-251 0 0,0 0-295 0 0,0 0-296 0 0,0 0-213 0 0,0 0-158 0 0,0 0-95 0 0,0 0-26 0 0,2-5-32 0 0,5-17-13 0 0,-6 22-310 0 0,0-1 0 0 0,-1 0 1 0 0,1 1-1 0 0,-1 0 0 0 0,1-1 1 0 0,0 1-1 0 0,0-1 0 0 0,-1 1 1 0 0,1 0-1 0 0,0-1 0 0 0,0 1 1 0 0,-1 0-1 0 0,1 0 0 0 0,0-1 0 0 0,0 1 1 0 0,0 0-1 0 0,0 0 0 0 0,-1 0 1 0 0,1 0-1 0 0,0 0 0 0 0,0 0 1 0 0,0 1-1 0 0,-1-1 0 0 0,1 0 1 0 0,0 0-1 0 0,0 0 0 0 0,0 1 1 0 0,-1-1-1 0 0,1 0 0 0 0,0 1 0 0 0,0-1 1 0 0,-1 1-1 0 0,1-1 0 0 0,0 1 1 0 0,-1-1-1 0 0,1 1 0 0 0,-1-1 1 0 0,1 1-1 0 0,-1 0 0 0 0,1-1 1 0 0,-1 1-1 0 0,1 0 0 0 0,-1 0 1 0 0,0-1-1 0 0,1 1 0 0 0,-1 0 1 0 0,0 0-1 0 0,1-1 0 0 0,-1 1 0 0 0,0 0 1 0 0,0 0-1 0 0,0 0-29 0 0,-22 115 1503 0 0,69-111-248 0 0,18-27-2199 0 0,-64 20-2022 0 0,-1 2-2022 0 0,0 0-3915 0 0,-1 0-1482 0 0</inkml:trace>
  <inkml:trace contextRef="#ctx0" brushRef="#br0" timeOffset="121227.939">4013 3949 14755 0 0,'0'0'1260'0'0,"0"0"-99"0"0,0 0 26 0 0,0 0 53 0 0,0 0 76 0 0,0 0 40 0 0,-4-11-93 0 0,-16-54 1366 0 0,7 143-745 0 0,9-55-1820 0 0,-1-1 0 0 0,-1 1-1 0 0,-1-1 1 0 0,0-1-1 0 0,-2 1 1 0 0,-1-1 0 0 0,-5 6-64 0 0,19-33 21 0 0,0-1 0 0 0,1 1 0 0 0,-1 0 0 0 0,1 1-1 0 0,0-1 1 0 0,1 1 0 0 0,-1 0 0 0 0,1 0 0 0 0,0 0 0 0 0,0 1 0 0 0,1 0 0 0 0,-1 0 0 0 0,1 1 0 0 0,0 0 0 0 0,0 0 0 0 0,0 0 0 0 0,0 1 0 0 0,0 0 0 0 0,1 1 0 0 0,-1 0 0 0 0,1 0 0 0 0,-1 0 0 0 0,1 1 0 0 0,3 0-21 0 0,-9 1 6 0 0,0 1 0 0 0,1 0 0 0 0,-1-1 0 0 0,0 1 0 0 0,0 0 0 0 0,0 0 0 0 0,-1 0 0 0 0,1 0 0 0 0,0 1 0 0 0,-1-1 0 0 0,1 0 1 0 0,-1 1-1 0 0,0-1 0 0 0,0 1 0 0 0,0-1 0 0 0,0 1 0 0 0,0 0 0 0 0,0 0 0 0 0,-1-1 0 0 0,1 1 0 0 0,-1 0 0 0 0,0 0 0 0 0,0-1 0 0 0,0 1 1 0 0,0 0-1 0 0,-1 0 0 0 0,1-1 0 0 0,-1 1 0 0 0,1 0 0 0 0,-1-1 0 0 0,0 1 0 0 0,0 0 0 0 0,0-1 0 0 0,0 1 0 0 0,-1-1 0 0 0,1 0 1 0 0,-1 1-1 0 0,1-1 0 0 0,-1 0 0 0 0,0 0 0 0 0,0 0 0 0 0,0 0 0 0 0,0 0 0 0 0,0 0 0 0 0,0-1 0 0 0,-1 1 0 0 0,1-1 0 0 0,-1 1 1 0 0,1-1-1 0 0,-3 1-6 0 0,-5 4 28 0 0,-1 1 0 0 0,0-1 1 0 0,0-1-1 0 0,-1 0 0 0 0,1-1 1 0 0,-1 0-1 0 0,0-1 0 0 0,-1 0 1 0 0,1-1-1 0 0,0 0 0 0 0,-1-1 1 0 0,-1 0-29 0 0,14-1-24 0 0,9-10-1494 0 0,19-9-1724 0 0,-9 8-4346 0 0,-10 6-4123 0 0</inkml:trace>
  <inkml:trace contextRef="#ctx0" brushRef="#br0" timeOffset="121470.83">4272 4070 20620 0 0,'0'0'473'0'0,"0"0"-109"0"0,0 0 85 0 0,0 0 191 0 0,0 0 112 0 0,0 0-53 0 0,0 0-177 0 0,0 0-214 0 0,0 0-156 0 0,0 0-79 0 0,12-1-57 0 0,100 5-2226 0 0,-94-2-2004 0 0,-6 0-4603 0 0,-6-2-1010 0 0</inkml:trace>
  <inkml:trace contextRef="#ctx0" brushRef="#br0" timeOffset="121652.227">4310 4139 13235 0 0,'0'0'2038'0'0,"0"0"-350"0"0,0 0-42 0 0,0 0-50 0 0,0 0-232 0 0,0 0-338 0 0,0 0-289 0 0,0 0-127 0 0,0 0-27 0 0,0 0-37 0 0,0 0-124 0 0,0 0-151 0 0,0 0-121 0 0,10 1-92 0 0,78 0-2247 0 0,-75-2-907 0 0,-5 1-2882 0 0,-2 0-5552 0 0</inkml:trace>
  <inkml:trace contextRef="#ctx0" brushRef="#br0" timeOffset="122317.894">4683 4397 22037 0 0,'0'0'769'0'0,"0"0"-227"0"0,0 0 56 0 0,0 0 163 0 0,0 0 103 0 0,0 0-60 0 0,0 0-197 0 0,0 0-192 0 0,0 0-147 0 0,0 0-80 0 0,0 0-28 0 0,0 0-30 0 0,-1 3 36 0 0,-5 1 710 0 0,7-19 566 0 0,0-2-1577 0 0,0-16 132 0 0,1-1 1 0 0,1 1 0 0 0,2 0-1 0 0,1 0 1 0 0,2 1-1 0 0,1 0 1 0 0,2 0-1 0 0,1 1 1 0 0,1 0 0 0 0,2 1-1 0 0,5-8 3 0 0,-17 33-5 0 0,-1 1-1 0 0,1-1 1 0 0,0 0 0 0 0,0 0-1 0 0,1 1 1 0 0,-1 0-1 0 0,1 0 1 0 0,0 0 0 0 0,0 0-1 0 0,0 1 1 0 0,1-1-1 0 0,-1 1 1 0 0,1 0 0 0 0,0 0-1 0 0,0 1 1 0 0,0-1-1 0 0,0 1 1 0 0,0 0 0 0 0,0 1-1 0 0,4-1 6 0 0,-8 3-18 0 0,1 0 1 0 0,-1 1-1 0 0,0-1 0 0 0,1 1 1 0 0,-1 0-1 0 0,0-1 0 0 0,0 1 1 0 0,0 0-1 0 0,0 0 0 0 0,-1 0 1 0 0,1-1-1 0 0,0 1 0 0 0,-1 0 0 0 0,1 0 1 0 0,-1 0-1 0 0,0 0 0 0 0,0 0 1 0 0,0 0-1 0 0,0 0 0 0 0,0 0 1 0 0,0 0-1 0 0,0 0 0 0 0,0 0 1 0 0,-1 0-1 0 0,1 0 0 0 0,-1 0 0 0 0,0 0 1 0 0,1 0-1 0 0,-1-1 0 0 0,-1 2 18 0 0,-1 4-31 0 0,0 0 0 0 0,-1 0-1 0 0,0 0 1 0 0,0-1-1 0 0,-1 1 1 0 0,1-1 0 0 0,-2 0-1 0 0,1-1 1 0 0,0 1 0 0 0,-1-1-1 0 0,0 0 1 0 0,0-1-1 0 0,-1 1 1 0 0,1-1 0 0 0,-1 0-1 0 0,0-1 1 0 0,-4 2 31 0 0,31-13-328 0 0,-18 7 325 0 0,0 0 0 0 0,0 0 0 0 0,0 0 0 0 0,1 0 0 0 0,-1 0 1 0 0,0 0-1 0 0,0 1 0 0 0,1-1 0 0 0,-1 1 0 0 0,0 0 1 0 0,1-1-1 0 0,-1 1 0 0 0,1 0 0 0 0,-1 0 0 0 0,0 0 0 0 0,1 1 1 0 0,-1-1-1 0 0,0 1 0 0 0,1-1 0 0 0,-1 1 0 0 0,0 0 0 0 0,0 0 1 0 0,3 1 2 0 0,-3-1 3 0 0,-1 1 1 0 0,1 0-1 0 0,0-1 1 0 0,-1 1-1 0 0,1 0 1 0 0,-1 0-1 0 0,1 0 1 0 0,-1 0-1 0 0,0 0 1 0 0,0 0-1 0 0,0 0 1 0 0,0 1-1 0 0,0-1 1 0 0,-1 0-1 0 0,1 0 1 0 0,-1 1-1 0 0,1-1 1 0 0,-1 1-1 0 0,0-1 1 0 0,0 0-1 0 0,0 1 1 0 0,0-1-1 0 0,0 0 1 0 0,-1 1-1 0 0,1-1 1 0 0,-1 0-1 0 0,0 1 1 0 0,1-1 0 0 0,-1 0-1 0 0,0 0 1 0 0,0 1-1 0 0,0-1 1 0 0,-1 0-1 0 0,1 0 1 0 0,0 0-1 0 0,-1-1 1 0 0,1 1-1 0 0,-1 0 1 0 0,0 0-1 0 0,0-1 1 0 0,0 1-1 0 0,1-1 1 0 0,-1 0-1 0 0,0 1 1 0 0,-1-1-1 0 0,1 0 1 0 0,0 0-1 0 0,0 0 1 0 0,0-1-1 0 0,-1 1 1 0 0,1 0-1 0 0,0-1 1 0 0,-1 0-1 0 0,1 1 1 0 0,0-1-1 0 0,-1 0 1 0 0,1 0 0 0 0,-1-1-4 0 0,-77 3 158 0 0,102-22-3144 0 0,10 7-3030 0 0,-10 7-6634 0 0,-15 5 5040 0 0</inkml:trace>
  <inkml:trace contextRef="#ctx0" brushRef="#br0" timeOffset="122706.921">4939 4129 12163 0 0,'0'0'2119'0'0,"0"0"-447"0"0,0 0-177 0 0,0 0 79 0 0,0 0-41 0 0,0 0-118 0 0,0 0-225 0 0,0 0-246 0 0,0 0-170 0 0,0 0-101 0 0,0 0-71 0 0,0 0-34 0 0,4-6-28 0 0,15-18-44 0 0,-26 55 2255 0 0,-24 96-1924 0 0,30-128-886 0 0,1 1 1 0 0,0 0-1 0 0,-1 0 0 0 0,1 0 0 0 0,0 0 1 0 0,-1 0-1 0 0,1 0 0 0 0,0 0 0 0 0,-1-1 1 0 0,1 1-1 0 0,0 0 0 0 0,-1 0 0 0 0,1 0 1 0 0,0 1-1 0 0,-1-1 0 0 0,1 0 0 0 0,0 0 1 0 0,-1 0-1 0 0,1 0 0 0 0,0 0 1 0 0,-1 0-1 0 0,1 0 0 0 0,0 0 0 0 0,-1 1 1 0 0,1-1-1 0 0,0 0 0 0 0,-1 0 0 0 0,1 0 1 0 0,0 1-1 0 0,0-1 0 0 0,-1 0 59 0 0,3-21-5239 0 0,2 5-5802 0 0,-1 10-1026 0 0</inkml:trace>
  <inkml:trace contextRef="#ctx0" brushRef="#br0" timeOffset="130136.172">6272 4199 25846 0 0,'0'0'56'0'0,"0"0"-96"0"0,0 0-8 0 0,0 0 72 0 0,0 0 8 0 0,0 0-160 0 0,0 0-393 0 0,0 0-471 0 0,0 0-1312 0 0,0 0-3970 0 0,0 0-6432 0 0</inkml:trace>
  <inkml:trace contextRef="#ctx0" brushRef="#br0" timeOffset="123188.955">5289 3959 7210 0 0,'0'0'2269'0'0,"0"0"-9"0"0,0 0 3 0 0,0 0 2 0 0,0 0-141 0 0,0 0-297 0 0,0 0-339 0 0,0 0-306 0 0,0 0-249 0 0,0 0-129 0 0,0 0-118 0 0,0 0-135 0 0,0 0-143 0 0,0-7-146 0 0,2-6-229 0 0,-1-2 227 0 0,-9 34 432 0 0,-4 13-164 0 0,-17 93-87 0 0,29-125-706 0 0,0 0-195 0 0,0 0-266 0 0,0 0-314 0 0,1-10-16253 0 0,0 8 8591 0 0</inkml:trace>
  <inkml:trace contextRef="#ctx0" brushRef="#br0" timeOffset="123442.694">5202 3986 8850 0 0,'0'0'2196'0'0,"0"0"-397"0"0,0 0-49 0 0,0 0 153 0 0,0 0-40 0 0,0 0-241 0 0,0 0-367 0 0,0 0-439 0 0,0 0-363 0 0,0 0-199 0 0,0 0-19 0 0,0 0 146 0 0,-4 2 163 0 0,0 0-456 0 0,5-2-42 0 0,-1 0 0 0 0,0 0 0 0 0,0 0-1 0 0,1 1 1 0 0,-1-1 0 0 0,0 0-1 0 0,0 0 1 0 0,1 1 0 0 0,-1-1 0 0 0,0 0-1 0 0,0 0 1 0 0,0 1 0 0 0,0-1 0 0 0,0 0-1 0 0,1 1 1 0 0,-1-1 0 0 0,0 0-1 0 0,0 1 1 0 0,0-1 0 0 0,0 0 0 0 0,0 0-1 0 0,0 1 1 0 0,0-1 0 0 0,0 0 0 0 0,0 1-1 0 0,0-1 1 0 0,0 0 0 0 0,0 1-1 0 0,0-1 1 0 0,0 0 0 0 0,-1 1 0 0 0,1-1-1 0 0,0 0 1 0 0,0 1 0 0 0,0-1 0 0 0,0 0-1 0 0,0 0 1 0 0,-1 1 0 0 0,1-1-1 0 0,0 0 1 0 0,0 0-46 0 0,152 4 1981 0 0,-119-5-6361 0 0,-2-1-4591 0 0,-25 2 1695 0 0,-2-1 38 0 0</inkml:trace>
  <inkml:trace contextRef="#ctx0" brushRef="#br0" timeOffset="123794.811">5489 4026 16027 0 0,'0'0'1470'0'0,"0"0"-146"0"0,0 0 85 0 0,0 0 95 0 0,0 0-138 0 0,0 0-263 0 0,0 0-366 0 0,0 0-326 0 0,0 0-199 0 0,0 0-103 0 0,0 0-2 0 0,0 0 25 0 0,0 0 17 0 0,12-5 25 0 0,106-23 660 0 0,-116 27-823 0 0,-2 2 16 0 0,-1-1-1 0 0,1 1 0 0 0,0 0 0 0 0,0-1 0 0 0,0 1 1 0 0,-1-1-1 0 0,1 1 0 0 0,0 0 0 0 0,0-1 0 0 0,0 1 1 0 0,0-1-1 0 0,0 1 0 0 0,0 0 0 0 0,0-1 0 0 0,0 1 1 0 0,0-1-1 0 0,1 1 0 0 0,-1 0 0 0 0,0-1 1 0 0,0 1-1 0 0,0-1 0 0 0,1 1 0 0 0,-1-1 0 0 0,0 1 1 0 0,1-1-1 0 0,-1 1 0 0 0,0-1 0 0 0,1 1 0 0 0,-1-1 1 0 0,1 1-1 0 0,-1-1 0 0 0,0 1 0 0 0,1-1 0 0 0,-1 0 1 0 0,1 1-1 0 0,0-1 0 0 0,-1 0 0 0 0,1 0 1 0 0,-1 1-1 0 0,1-1 0 0 0,-1 0 0 0 0,1 0 0 0 0,0 0 1 0 0,-1 0-1 0 0,1 0 0 0 0,-1 1 0 0 0,1-1 0 0 0,0 0 1 0 0,-1-1-1 0 0,1 1 0 0 0,-1 0 0 0 0,1 0 0 0 0,0 0 1 0 0,-1 0-1 0 0,1 0 0 0 0,-1 0 0 0 0,1-1 1 0 0,0 1-1 0 0,-1 0 0 0 0,1-1 0 0 0,-1 1 0 0 0,1 0 1 0 0,-1-1-1 0 0,1 1-26 0 0,-43 34 830 0 0,36-31-781 0 0,1 1 1 0 0,0 0-1 0 0,-1 0 1 0 0,1 0-1 0 0,0 1 1 0 0,1-1-1 0 0,-1 1 1 0 0,1 0-1 0 0,0 1 1 0 0,0-1-1 0 0,1 1 1 0 0,0-1-1 0 0,-1 3-49 0 0,4-7 8 0 0,-1 0 0 0 0,1 0-1 0 0,0 0 1 0 0,0 0-1 0 0,0 0 1 0 0,0 0-1 0 0,0 0 1 0 0,0 0-1 0 0,0 0 1 0 0,0 0-1 0 0,0 0 1 0 0,0 0 0 0 0,1 1-1 0 0,-1-1 1 0 0,0 0-1 0 0,1 0 1 0 0,-1 0-1 0 0,1 0 1 0 0,-1-1-1 0 0,1 1 1 0 0,-1 0 0 0 0,1 0-1 0 0,0 0 1 0 0,-1 0-1 0 0,1 0 1 0 0,0-1-1 0 0,0 1 1 0 0,-1 0-1 0 0,1-1 1 0 0,0 1-1 0 0,0 0 1 0 0,0-1 0 0 0,0 1-1 0 0,0-1 1 0 0,0 0-1 0 0,0 1 1 0 0,0-1-1 0 0,0 0 1 0 0,0 0-1 0 0,0 1 1 0 0,0-1-1 0 0,1 0 1 0 0,-1 0 0 0 0,0 0-1 0 0,0 0 1 0 0,0 0-1 0 0,0-1 1 0 0,0 1-1 0 0,0 0 1 0 0,0 0-1 0 0,0-1 1 0 0,1 1-8 0 0,58-15-3759 0 0,-50 7-2162 0 0,-8 6 2654 0 0,2-1-8768 0 0</inkml:trace>
  <inkml:trace contextRef="#ctx0" brushRef="#br0" timeOffset="124036.67">5585 3842 21365 0 0,'0'0'932'0'0,"0"0"-71"0"0,0 0 43 0 0,0 0 99 0 0,0 0-56 0 0,0 0-196 0 0,0 0-282 0 0,0 0-259 0 0,0 0-163 0 0,0 0-53 0 0,0 0-18 0 0,0 0-16 0 0,0 0-40 0 0,-1 3-159 0 0,1 14-1279 0 0,16-9-7252 0 0,-10-5-2961 0 0</inkml:trace>
  <inkml:trace contextRef="#ctx0" brushRef="#br0" timeOffset="127915.901">5851 3823 0 0 0,'0'0'1302'0'0,"0"0"597"0"0,0 0 302 0 0,0 0 177 0 0,0 0 56 0 0,0 0-96 0 0,0 0-156 0 0,0 0-175 0 0,0 0-204 0 0,0 0-280 0 0,1-5-261 0 0,4-18 486 0 0,-5 23-1164 0 0,-2 8 5552 0 0,-4 10-6957 0 0,6-17 1286 0 0,-59 213-205 0 0,47-158-257 0 0,-7-74 435 0 0,21 13-444 0 0,1 1 0 0 0,0-1-1 0 0,-1 1 1 0 0,2 0 0 0 0,-1 0-1 0 0,0 1 1 0 0,1-1 0 0 0,0 1-1 0 0,0-1 1 0 0,0 1 0 0 0,0 0-1 0 0,0 1 1 0 0,1-1 0 0 0,-1 1-1 0 0,1 0 1 0 0,4-2 6 0 0,83-20-14 0 0,-90 24 14 0 0,1 0 0 0 0,-1 0 0 0 0,0 0 0 0 0,0 0 0 0 0,0 0 0 0 0,0 1 0 0 0,0-1 0 0 0,1 0 0 0 0,-1 1 0 0 0,0 0 0 0 0,0 0 0 0 0,0-1 0 0 0,0 1 0 0 0,-1 1 0 0 0,1-1 0 0 0,0 0 0 0 0,0 0 0 0 0,-1 1 0 0 0,1-1 0 0 0,0 0 0 0 0,-1 1 0 0 0,0 0 0 0 0,1-1 0 0 0,-1 1 0 0 0,0 0 0 0 0,0 0 0 0 0,0 0 0 0 0,0 0 0 0 0,0 0 0 0 0,0 0 1 0 0,0 0-1 0 0,-1 0 0 0 0,1 0 0 0 0,-1 0 0 0 0,0 0 0 0 0,1 0 0 0 0,-1 0 0 0 0,0 0 0 0 0,0 1 0 0 0,0-1 0 0 0,-1 1 0 0 0,-1 2 9 0 0,-1 0 0 0 0,1-1 0 0 0,-1 1 0 0 0,0-1 1 0 0,0 0-1 0 0,0 1 0 0 0,-1-2 0 0 0,0 1 0 0 0,0 0 0 0 0,0-1 1 0 0,0 0-1 0 0,0 0 0 0 0,-1 0 0 0 0,1 0 0 0 0,-1-1 0 0 0,0 1 0 0 0,1-1 1 0 0,-1 0-1 0 0,0-1 0 0 0,0 1 0 0 0,-1-1 0 0 0,1 0 0 0 0,-1 0-9 0 0,-74 7 246 0 0,80-9-331 0 0,-1 0-1 0 0,0 0 1 0 0,0 0 0 0 0,0 0 0 0 0,1 0-1 0 0,-1 0 1 0 0,0-1 0 0 0,1 1 0 0 0,0 0-1 0 0,-1 0 1 0 0,1-1 0 0 0,-1 1 0 0 0,1 0 0 0 0,0-1-1 0 0,0 1 1 0 0,0 0 0 0 0,0-1 0 0 0,0 1-1 0 0,0 0 1 0 0,0-1 0 0 0,0 1 0 0 0,1 0-1 0 0,-1-1 1 0 0,0 1 0 0 0,1 0 0 0 0,-1 0-1 0 0,1-1 1 0 0,0 1 0 0 0,-1 0 0 0 0,1 0-1 0 0,0 0 1 0 0,0 0 0 0 0,-1 0 0 0 0,1 0 0 0 0,0 0-1 0 0,0 0 1 0 0,0 0 0 0 0,0 0 0 0 0,0 0-1 0 0,1 1 1 0 0,-1-1 0 0 0,0 0 0 0 0,0 1-1 0 0,0-1 1 0 0,1 1 0 0 0,-1-1 0 0 0,1 1 85 0 0,15-8-3711 0 0,-5 4-1862 0 0,-6 2 1498 0 0,1-1-7612 0 0</inkml:trace>
  <inkml:trace contextRef="#ctx0" brushRef="#br0" timeOffset="128786.039">5788 3830 0 0 0,'0'0'831'0'0,"0"0"935"0"0,0 0 302 0 0,0 0 126 0 0,0 0 80 0 0,0 0-73 0 0,0 0-212 0 0,0 0-303 0 0,0 0-253 0 0,0 0-161 0 0,0 0-99 0 0,0 0-46 0 0,0-5-55 0 0,0 0-1081 0 0,0 5 162 0 0,0 0 0 0 0,-1 0 0 0 0,1 0 0 0 0,0 0 1 0 0,0 0-1 0 0,-1 0 0 0 0,1 0 0 0 0,0 0 1 0 0,-1 0-1 0 0,1 0 0 0 0,0 0 0 0 0,0 0 1 0 0,-1-1-1 0 0,1 1 0 0 0,0 0 0 0 0,0 0 0 0 0,-1 0 1 0 0,1 0-1 0 0,0 0 0 0 0,0-1-153 0 0,-63 279 3534 0 0,33-52-2880 0 0,19-193-763 0 0,15-53-3248 0 0,12-19-3240 0 0,-7 14-4457 0 0,-6 16 3842 0 0</inkml:trace>
  <inkml:trace contextRef="#ctx0" brushRef="#br0" timeOffset="129218.586">5787 3826 0 0 0,'0'0'2060'0'0,"0"0"181"0"0,0 0-45 0 0,0 0 40 0 0,0 0 11 0 0,0 0-86 0 0,0 0-208 0 0,0 0-401 0 0,0 0-373 0 0,0 0-303 0 0,0 0-217 0 0,0 0-92 0 0,3-5-26 0 0,-2 3-421 0 0,0 0-1 0 0,1 0 0 0 0,-1 0 0 0 0,0 0 0 0 0,1 1 1 0 0,-1-1-1 0 0,1 1 0 0 0,0-1 0 0 0,-1 1 1 0 0,1-1-1 0 0,0 1 0 0 0,0 0 0 0 0,0 0 1 0 0,0 0-1 0 0,0 0 0 0 0,0 0 0 0 0,0 0 0 0 0,0 1 1 0 0,0-1-1 0 0,0 1 0 0 0,1-1 0 0 0,-1 1 1 0 0,0 0-1 0 0,0 0 0 0 0,1 0 0 0 0,-1 0 0 0 0,0 0 1 0 0,0 0-1 0 0,0 1 0 0 0,1-1 0 0 0,-1 1 1 0 0,0 0-1 0 0,0-1 0 0 0,0 1 0 0 0,1 1-119 0 0,1-1 45 0 0,-1 1 0 0 0,0 0-1 0 0,0 0 1 0 0,0 0 0 0 0,0 0-1 0 0,0 0 1 0 0,0 1 0 0 0,0-1-1 0 0,-1 1 1 0 0,0-1 0 0 0,1 1 0 0 0,-1 0-1 0 0,0 0 1 0 0,0 0 0 0 0,0 1-1 0 0,-1-1 1 0 0,1 0 0 0 0,-1 1-1 0 0,0-1 1 0 0,0 1 0 0 0,0-1-1 0 0,0 1 1 0 0,-1-1 0 0 0,1 1 0 0 0,-1 0-1 0 0,0-1 1 0 0,0 1 0 0 0,0 0-1 0 0,-1-1 1 0 0,1 1 0 0 0,-1 0-1 0 0,0-1 1 0 0,0 1 0 0 0,0-1-1 0 0,0 1 1 0 0,-1-1 0 0 0,1 0 0 0 0,-1 0-1 0 0,0 0 1 0 0,0 1 0 0 0,0-2-1 0 0,-1 1 1 0 0,1 1-45 0 0,-8 5 68 0 0,-1 0 0 0 0,0 0 0 0 0,0-1-1 0 0,0-1 1 0 0,-1 0 0 0 0,0 0 0 0 0,0-1 0 0 0,-1-1 0 0 0,-1 1-68 0 0,15-13-5543 0 0,7 0-6943 0 0,-6 6 3341 0 0</inkml:trace>
  <inkml:trace contextRef="#ctx0" brushRef="#br0" timeOffset="129885.636">5885 4280 656 0 0,'0'0'2613'0'0,"0"0"-81"0"0,0 0-19 0 0,0 0-17 0 0,0 0-105 0 0,0 0-234 0 0,0 0-314 0 0,0 0-325 0 0,0 0-241 0 0,0 0-196 0 0,0 0-175 0 0,0 0-103 0 0,0 0-97 0 0,2-8-66 0 0,8-27-65 0 0,-9 33-495 0 0,0 1 1 0 0,0-1 0 0 0,0 0 0 0 0,0 1 0 0 0,1 0 0 0 0,-1-1 0 0 0,1 1 0 0 0,-1 0-1 0 0,1 0 1 0 0,0-1 0 0 0,-1 1 0 0 0,1 0 0 0 0,0 1 0 0 0,0-1 0 0 0,-1 0-1 0 0,1 1 1 0 0,0-1 0 0 0,0 1 0 0 0,0-1 0 0 0,0 1 0 0 0,0 0 0 0 0,0 0-1 0 0,0 0 1 0 0,0 0 0 0 0,0 0 0 0 0,0 0 0 0 0,0 0 0 0 0,0 1 0 0 0,0-1-1 0 0,1 1-80 0 0,-1 1 20 0 0,0 0-1 0 0,-1 0 1 0 0,1-1-1 0 0,-1 1 0 0 0,1 1 1 0 0,-1-1-1 0 0,0 0 0 0 0,0 0 1 0 0,0 0-1 0 0,0 1 1 0 0,0-1-1 0 0,0 0 0 0 0,-1 1 1 0 0,1-1-1 0 0,-1 1 0 0 0,0-1 1 0 0,0 0-1 0 0,1 1 0 0 0,-2-1 1 0 0,1 1-1 0 0,0-1 1 0 0,0 1-1 0 0,-1-1 0 0 0,1 1 1 0 0,-1-1-1 0 0,0 0 0 0 0,0 1 1 0 0,0-1-1 0 0,0 0 1 0 0,0 0-1 0 0,0 0 0 0 0,-1 0 1 0 0,1 0-1 0 0,-1 0 0 0 0,1 0 1 0 0,-1 0-1 0 0,0 0 0 0 0,0-1 1 0 0,0 1-1 0 0,0-1 1 0 0,0 1-1 0 0,-1 0-19 0 0,-60 44 569 0 0,90-46-110 0 0,64-12-456 0 0,-52 5-2622 0 0,-10 2-2461 0 0,-20 3-2650 0 0,-2 1-4298 0 0</inkml:trace>
  <inkml:trace contextRef="#ctx0" brushRef="#br0" timeOffset="130905.904">6913 3821 9834 0 0,'0'0'1462'0'0,"0"0"81"0"0,0 0 181 0 0,0 0 278 0 0,2-11 138 0 0,-2 8-1685 0 0,5-42 923 0 0,-2 16 5517 0 0,-47 203-4784 0 0,-2 53-1465 0 0,42-217 203 0 0,0-3-4103 0 0,4-6-4221 0 0,5-10-4337 0 0,-3 5 3314 0 0</inkml:trace>
  <inkml:trace contextRef="#ctx0" brushRef="#br0" timeOffset="131485.492">7047 3791 13387 0 0,'0'0'2242'0'0,"0"0"-487"0"0,0 0-286 0 0,0 0-30 0 0,0 0 12 0 0,0 0-125 0 0,0 0-267 0 0,0 0-304 0 0,0 0-249 0 0,0 0-154 0 0,0 0-95 0 0,0 0-33 0 0,0 0 64 0 0,5-3 58 0 0,17-7 58 0 0,-23 39 1030 0 0,-81 192 73 0 0,58-166-1446 0 0,25-109 122 0 0,-1 50-188 0 0,1 0 0 0 0,-1 1 0 0 0,0-1 0 0 0,1 0-1 0 0,0 1 1 0 0,0-1 0 0 0,0 1 0 0 0,0-1 0 0 0,0 1 0 0 0,1 0-1 0 0,-1-1 1 0 0,1 1 0 0 0,0 0 0 0 0,0 0 0 0 0,0 0 0 0 0,1 0 0 0 0,-1 1-1 0 0,1-1 1 0 0,-1 1 0 0 0,1-1 0 0 0,0 1 0 0 0,0 0 0 0 0,0 0-1 0 0,0 0 1 0 0,0 0 0 0 0,1 1 0 0 0,-1-1 0 0 0,0 1 0 0 0,1 0 0 0 0,-1 0-1 0 0,1 0 1 0 0,0 0 0 0 0,-1 1 0 0 0,1 0 0 0 0,-1-1 0 0 0,1 1-1 0 0,2 1 6 0 0,0-1-3 0 0,0 0 0 0 0,0 0 0 0 0,0 1 0 0 0,0 0 0 0 0,-1 1 0 0 0,1-1 0 0 0,0 1 0 0 0,-1 0 0 0 0,1 0 0 0 0,-1 1 0 0 0,1 0 0 0 0,-1 0 0 0 0,0 0 0 0 0,0 1 0 0 0,0-1 0 0 0,-1 1 0 0 0,1 0 0 0 0,-1 1 3 0 0,-3-4 0 0 0,-1 1 1 0 0,1-1-1 0 0,-1 1 1 0 0,0 0-1 0 0,1-1 1 0 0,-1 1 0 0 0,0-1-1 0 0,0 1 1 0 0,0 0-1 0 0,0-1 1 0 0,0 1-1 0 0,0 0 1 0 0,-1-1-1 0 0,1 1 1 0 0,-1-1-1 0 0,1 1 1 0 0,-1-1-1 0 0,1 1 1 0 0,-1-1 0 0 0,0 1-1 0 0,0-1 1 0 0,1 1-1 0 0,-1-1 1 0 0,0 0-1 0 0,-1 0 1 0 0,1 1-1 0 0,0-1 1 0 0,0 0-1 0 0,0 0 1 0 0,-1 0-1 0 0,1 0 1 0 0,0 0 0 0 0,-1-1-1 0 0,1 1 1 0 0,-1 0-1 0 0,0 0 0 0 0,-57 25 66 0 0,-20-16-26 0 0,78-10-86 0 0,1 0 0 0 0,-1 0 0 0 0,0 0 0 0 0,1 0-1 0 0,-1 0 1 0 0,1-1 0 0 0,-1 1 0 0 0,1 0 0 0 0,-1 0 0 0 0,1-1 0 0 0,-1 1 0 0 0,1 0-1 0 0,-1-1 1 0 0,1 1 0 0 0,-1 0 0 0 0,1-1 0 0 0,0 1 0 0 0,-1 0 0 0 0,1-1-1 0 0,0 1 1 0 0,-1-1 0 0 0,1 1 0 0 0,0-1 0 0 0,0 1 0 0 0,-1-1 0 0 0,1 1 0 0 0,0-1-1 0 0,0 1 1 0 0,0-1 0 0 0,0 0 0 0 0,-1 1 0 0 0,1-1 0 0 0,0 1 0 0 0,0-1-1 0 0,0 1 1 0 0,0-1 0 0 0,0 0 0 0 0,1 1 0 0 0,-1-1 0 0 0,0 1 0 0 0,0-1 0 0 0,0 1-1 0 0,0-1 1 0 0,1 1 0 0 0,-1-1 0 0 0,0 1 0 0 0,0-1 0 0 0,1 1 0 0 0,-1-1-1 0 0,0 1 1 0 0,1-1 0 0 0,-1 1 0 0 0,1 0 0 0 0,-1-1 0 0 0,1 1 0 0 0,-1 0 0 0 0,0-1-1 0 0,1 1 1 0 0,0 0 46 0 0,13-15-4891 0 0,-2 7-5264 0 0,-6 4-1522 0 0</inkml:trace>
  <inkml:trace contextRef="#ctx0" brushRef="#br0" timeOffset="131809.082">7316 3755 15363 0 0,'0'0'1574'0'0,"0"0"93"0"0,0 0 60 0 0,0 0 4 0 0,0 0-187 0 0,0 0-389 0 0,0 0-432 0 0,0 0-332 0 0,0 0-154 0 0,0 0 30 0 0,0 0 76 0 0,0 0 66 0 0,-3 8 22 0 0,-60 239 1966 0 0,53-201-2419 0 0,-7 28-1418 0 0,15-77-9339 0 0,3 2 5822 0 0,-1-1-6628 0 0</inkml:trace>
  <inkml:trace contextRef="#ctx0" brushRef="#br0" timeOffset="132118.293">7403 3656 18388 0 0,'0'0'912'0'0,"0"0"-133"0"0,0 0-38 0 0,0 0 73 0 0,0 0 70 0 0,0 0-8 0 0,0 0-138 0 0,10-5-191 0 0,33-15-171 0 0,-41 20-354 0 0,-1-1 1 0 0,1 1-1 0 0,-1 0 1 0 0,1 0-1 0 0,-1 0 1 0 0,1 0-1 0 0,-1 0 1 0 0,1 1-1 0 0,-1-1 1 0 0,0 0-1 0 0,1 1 1 0 0,-1-1-1 0 0,1 1 1 0 0,-1-1-1 0 0,0 1 1 0 0,1 0-1 0 0,-1-1 1 0 0,0 1-1 0 0,0 0 1 0 0,0 0-1 0 0,0 0 1 0 0,1 0-1 0 0,-1 0 1 0 0,0 0-1 0 0,-1 1 1 0 0,1-1-1 0 0,0 0 1 0 0,0 0 0 0 0,0 1-1 0 0,-1-1 1 0 0,1 0-1 0 0,-1 1 1 0 0,1-1-1 0 0,-1 0 1 0 0,1 1-1 0 0,-1-1 1 0 0,0 1-1 0 0,0-1 1 0 0,0 1-1 0 0,0-1 1 0 0,0 1-1 0 0,0-1 1 0 0,0 1-1 0 0,0-1 1 0 0,-1 1-1 0 0,1-1 1 0 0,0 0-1 0 0,-1 1 1 0 0,1-1-1 0 0,-2 2-22 0 0,-1 7 68 0 0,-1 0-1 0 0,0 0 1 0 0,-1 0 0 0 0,0-1-1 0 0,0 1 1 0 0,-1-1-1 0 0,0 0 1 0 0,-1-1-1 0 0,0 0 1 0 0,0 0-1 0 0,-1 0 1 0 0,0-1 0 0 0,0 0-1 0 0,-4 2-67 0 0,-20 20 459 0 0,33-29-450 0 0,-1 0 0 0 0,1 0 0 0 0,-1-1 0 0 0,0 1 0 0 0,1 0 0 0 0,-1 0 0 0 0,1 0 1 0 0,-1 0-1 0 0,1 0 0 0 0,-1 0 0 0 0,1 0 0 0 0,-1 0 0 0 0,1 0 0 0 0,-1 0 1 0 0,1 0-1 0 0,-1 0 0 0 0,1 0 0 0 0,-1 0 0 0 0,1 0 0 0 0,-1 1 0 0 0,1-1 0 0 0,-1 0 1 0 0,0 0-1 0 0,1 0 0 0 0,-1 1 0 0 0,1-1 0 0 0,-1 0 0 0 0,0 1 0 0 0,1-1 1 0 0,-1 0-1 0 0,0 1 0 0 0,1-1 0 0 0,-1 0 0 0 0,0 1 0 0 0,1-1 0 0 0,-1 1 0 0 0,0-1 1 0 0,0 0-1 0 0,0 1 0 0 0,1-1 0 0 0,-1 1 0 0 0,0-1 0 0 0,0 1 0 0 0,0-1 1 0 0,0 1-1 0 0,0-1 0 0 0,0 1 0 0 0,0-1 0 0 0,0 1 0 0 0,0-1 0 0 0,0 1 0 0 0,0-1 1 0 0,0 1-1 0 0,0-1 0 0 0,0 1 0 0 0,-1-1 0 0 0,1 0 0 0 0,0 1 0 0 0,0-1 1 0 0,0 1-1 0 0,-1-1 0 0 0,1 1 0 0 0,0-1 0 0 0,-1 0 0 0 0,1 1 0 0 0,-1-1-9 0 0,44-4 507 0 0,47-23-7226 0 0,-36 10 417 0 0,-48 15-2682 0 0</inkml:trace>
  <inkml:trace contextRef="#ctx0" brushRef="#br0" timeOffset="132365.756">7509 3960 17364 0 0,'0'0'3248'0'0,"0"0"-2415"0"0,0 0-265 0 0,0 0 120 0 0,0 0 40 0 0,0 0-120 0 0,0 0-192 0 0,0 0-208 0 0,0 0-240 0 0,0 0-192 0 0,0 0-232 0 0,0 0-472 0 0,0 0-640 0 0,65-1-1153 0 0,-57 2-3072 0 0,-2-1-6186 0 0</inkml:trace>
  <inkml:trace contextRef="#ctx0" brushRef="#br0" timeOffset="132601.532">7504 4014 17676 0 0,'0'0'2124'0'0,"0"0"-418"0"0,0 0-303 0 0,0 0-124 0 0,0 0-226 0 0,0 0-283 0 0,0 0-217 0 0,0 0-157 0 0,0 0-114 0 0,0 0-51 0 0,0 0-75 0 0,0 0-84 0 0,0 0-36 0 0,8 0-68 0 0,50-4-922 0 0,-42 3-2934 0 0,-1 1-3536 0 0,-10-1-4454 0 0</inkml:trace>
  <inkml:trace contextRef="#ctx0" brushRef="#br0" timeOffset="133618.682">8098 3729 17228 0 0,'0'0'1468'0'0,"0"0"-142"0"0,0 0-151 0 0,0 0-31 0 0,0 0 0 0 0,0 0-37 0 0,0 0-187 0 0,0 0-233 0 0,0 0-256 0 0,0 0-173 0 0,0 0-16 0 0,8 6 406 0 0,-32 76 724 0 0,-67 201-738 0 0,87-264-938 0 0,-6 18-390 0 0,-1-18-6731 0 0,10-24-7817 0 0,1 2 9123 0 0</inkml:trace>
  <inkml:trace contextRef="#ctx0" brushRef="#br0" timeOffset="134266.593">8085 3713 12843 0 0,'0'0'2534'0'0,"0"0"-369"0"0,0 0-386 0 0,0 0-232 0 0,10-10-162 0 0,32-32-205 0 0,-41 40-1135 0 0,1 0-1 0 0,-1 1 1 0 0,1-1 0 0 0,0 0 0 0 0,-1 1-1 0 0,1 0 1 0 0,0-1 0 0 0,0 1-1 0 0,0 0 1 0 0,0 0 0 0 0,0 0 0 0 0,0 0-1 0 0,0 1 1 0 0,0-1 0 0 0,0 0-1 0 0,0 1 1 0 0,0-1 0 0 0,1 1 0 0 0,-1 0-1 0 0,0 0 1 0 0,0 0 0 0 0,0 0-1 0 0,1 0 1 0 0,-1 0 0 0 0,0 1 0 0 0,0-1-1 0 0,0 1 1 0 0,0-1 0 0 0,1 1-1 0 0,-1 0 1 0 0,0 0 0 0 0,0 0 0 0 0,-1 0-1 0 0,1 0 1 0 0,0 0 0 0 0,0 1-1 0 0,0-1 1 0 0,-1 1 0 0 0,1-1 0 0 0,-1 1-1 0 0,1 0 1 0 0,-1-1 0 0 0,0 1-1 0 0,1 0 1 0 0,-1 0 0 0 0,0 0 0 0 0,0 0-1 0 0,0 0 1 0 0,-1 0 0 0 0,1 0-1 0 0,0 0 1 0 0,-1 1 0 0 0,0-1 0 0 0,1 0-1 0 0,-1 0 1 0 0,0 0 0 0 0,0 1 0 0 0,0-1-1 0 0,0 0 1 0 0,0 0 0 0 0,-1 0-1 0 0,1 1 1 0 0,-1-1 0 0 0,0 0 0 0 0,1 0-1 0 0,-1 0 1 0 0,0 0 0 0 0,0 0-45 0 0,-61 89-18 0 0,30-53-90 0 0,74-41-180 0 0,-39 2 302 0 0,-1 1 0 0 0,1 0 0 0 0,0-1-1 0 0,-1 1 1 0 0,1 0 0 0 0,0 0 0 0 0,0 0-1 0 0,-1 1 1 0 0,1-1 0 0 0,0 1 0 0 0,-1 0 0 0 0,1-1-1 0 0,0 1 1 0 0,-1 0 0 0 0,1 0 0 0 0,-1 1 0 0 0,0-1-1 0 0,1 0 1 0 0,-1 1 0 0 0,0 0 0 0 0,0-1-1 0 0,0 1 1 0 0,0 0 0 0 0,0 0 0 0 0,0 0 0 0 0,-1 0-1 0 0,1 1 1 0 0,0-1 0 0 0,-1 0 0 0 0,0 1-1 0 0,0-1 1 0 0,0 1 0 0 0,0-1 0 0 0,0 1 0 0 0,0-1-1 0 0,0 1 1 0 0,-1 0 0 0 0,0-1 0 0 0,1 2-14 0 0,-4 0 78 0 0,1-1 1 0 0,-1 1-1 0 0,1-1 1 0 0,-1 0-1 0 0,0 0 1 0 0,0 0 0 0 0,-1 0-1 0 0,1 0 1 0 0,-1-1-1 0 0,1 1 1 0 0,-1-1-1 0 0,0 0 1 0 0,0 0-1 0 0,0-1 1 0 0,0 1 0 0 0,0-1-1 0 0,0 0 1 0 0,0 0-1 0 0,-1 0 1 0 0,1 0-1 0 0,0-1 1 0 0,-5 0-79 0 0,7 1 15 0 0,-80 6 465 0 0,97-24-506 0 0,3 6-10 0 0,0 0-1 0 0,1 1 0 0 0,0 1 0 0 0,0 1 0 0 0,1 1 0 0 0,0 0 0 0 0,1 2 0 0 0,-1 0 0 0 0,1 2 0 0 0,1 0 37 0 0,-21 5 46 0 0,0 0 1 0 0,0 0-1 0 0,0 0 0 0 0,0 0 1 0 0,-1 0-1 0 0,1 0 0 0 0,-1 1 0 0 0,1-1 1 0 0,-1 0-1 0 0,0 0 0 0 0,0 1 1 0 0,0-1-1 0 0,0 0 0 0 0,0 0 1 0 0,-1 1-1 0 0,1-1 0 0 0,-1 0 0 0 0,1 0 1 0 0,-1 0-1 0 0,0 0 0 0 0,0 1 1 0 0,0-1-1 0 0,0 0 0 0 0,0-1 1 0 0,0 1-1 0 0,-1 0 0 0 0,1 0 1 0 0,0 0-1 0 0,-1-1 0 0 0,0 1-46 0 0,-2 6 97 0 0,-44 139 112 0 0,46-143 304 0 0,1-3-3441 0 0,0-3-3656 0 0,1-2-3873 0 0,0 2-208 0 0</inkml:trace>
  <inkml:trace contextRef="#ctx0" brushRef="#br0" timeOffset="136005.605">8303 3583 208 0 0,'0'0'2335'0'0,"0"0"-405"0"0,0 0-272 0 0,0 0-2 0 0,0 0 64 0 0,0 0 66 0 0,0 0-82 0 0,0 0-247 0 0,0 0-298 0 0,0 0-230 0 0,0 0-134 0 0,0 0-59 0 0,0-4 14 0 0,0-15 11 0 0,3 10 7059 0 0,5 3-4885 0 0,22-6-4469 0 0,-27 11 2281 0 0,-2 1-747 0 0,0-1 0 0 0,0 0 1 0 0,-1 1-1 0 0,1-1 0 0 0,0 1 0 0 0,0-1 1 0 0,0 1-1 0 0,0-1 0 0 0,-1 1 1 0 0,1-1-1 0 0,0 1 0 0 0,0 0 1 0 0,0 0-1 0 0,0 0 0 0 0,0-1 0 0 0,0 1 1 0 0,0 0-1 0 0,0 0 0 0 0,0 0 1 0 0,0 0-1 0 0,0 1 0 0 0,0-1 1 0 0,0 0-1 0 0,0 0 0 0 0,0 0 0 0 0,0 1 1 0 0,0-1-1 0 0,0 1 0 0 0,-1-1 1 0 0,1 1-1 0 0,0-1 0 0 0,0 1 1 0 0,0-1-1 0 0,-1 1 0 0 0,1 0 0 0 0,0-1 1 0 0,0 1-1 0 0,-1 0 0 0 0,1 0 1 0 0,-1-1-1 0 0,1 1 0 0 0,-1 0 1 0 0,1 0-1 0 0,-1 0 0 0 0,1 0 0 0 0,-1 0 1 0 0,0 0-1 0 0,0-1 0 0 0,1 1 1 0 0,-1 0-1 0 0,0 0 0 0 0,0 0 1 0 0,0 0-1 0 0,0 0 0 0 0,0 0 0 0 0,0 0 1 0 0,0 0-1 0 0,0 0 0 0 0,-1 0 1 0 0,1 0-1 0 0,0 0 0 0 0,-1 1 0 0 0,-96 121 336 0 0,134-126 347 0 0,92-54-28 0 0,-119 65-7239 0 0,-3-1 1526 0 0,-1-3-6552 0 0,-3-3 3618 0 0</inkml:trace>
  <inkml:trace contextRef="#ctx0" brushRef="#br0" timeOffset="136447.179">8563 3694 11739 0 0,'0'0'4878'0'0,"0"0"-2711"0"0,0 0-716 0 0,0 0 8 0 0,0 0-39 0 0,0 0-106 0 0,0 0-162 0 0,0 0-232 0 0,0 0-232 0 0,0 0-165 0 0,0 0-125 0 0,0 0-73 0 0,0 0-62 0 0,0-3-35 0 0,0-7 140 0 0,-1 22 445 0 0,-5 21-91 0 0,-50 153 210 0 0,52-185-4685 0 0,6-13-2832 0 0,-1 4-4269 0 0,1 5 286 0 0</inkml:trace>
  <inkml:trace contextRef="#ctx0" brushRef="#br0" timeOffset="136872.048">8449 3829 7970 0 0,'0'0'2647'0'0,"0"0"-287"0"0,0 0-42 0 0,0 0-20 0 0,0 0-240 0 0,0 0-407 0 0,0 0-410 0 0,0 0-318 0 0,0 0-205 0 0,0 0-103 0 0,0 0-81 0 0,0 0-52 0 0,-2 0-47 0 0,-8 1 394 0 0,18 1 1089 0 0,25 2-669 0 0,151-13-910 0 0,-184 9-1427 0 0,-11-2 4466 0 0,7 2-4958 0 0,0 1-4470 0 0,3-1-6328 0 0,1 1 471 0 0</inkml:trace>
  <inkml:trace contextRef="#ctx0" brushRef="#br0" timeOffset="141134.812">9339 3532 1632 0 0,'0'0'2458'0'0,"0"0"-775"0"0,0 0-196 0 0,0 0 170 0 0,0 0 94 0 0,0 0 13 0 0,0 0-188 0 0,0 0-319 0 0,0 0-305 0 0,0 0-252 0 0,0 0-192 0 0,0 0-148 0 0,0 0-78 0 0,0-3-49 0 0,-1-2-104 0 0,-1-8 2553 0 0,2 13-2498 0 0,0 0-36 0 0,0 0-50 0 0,0 0-56 0 0,0 0-67 0 0,0 0-47 0 0,0 0-49 0 0,-5 10-3121 0 0,1-4-6918 0 0,2-3 2197 0 0</inkml:trace>
  <inkml:trace contextRef="#ctx0" brushRef="#br0" timeOffset="146865.971">8716 4142 14491 0 0,'0'0'1439'0'0,"0"0"-405"0"0,0 0-130 0 0,0 0 140 0 0,0 0 147 0 0,0 0-12 0 0,0 0-246 0 0,0 0-255 0 0,0 0-153 0 0,0 0-58 0 0,0 0 28 0 0,0-3 1608 0 0,15-65-1697 0 0,4 1 1 0 0,2 0-1 0 0,3 2 1 0 0,3 0-1 0 0,6-5-406 0 0,-30 62-3 0 0,1 0 0 0 0,-1 0 0 0 0,1 0 0 0 0,1 1 0 0 0,0 0 0 0 0,0 0 0 0 0,0 0 0 0 0,1 0 0 0 0,0 1 0 0 0,0 0 0 0 0,1 1 0 0 0,-1-1 0 0 0,1 1 0 0 0,1 0 3 0 0,-29 37-488 0 0,-85 81 45 0 0,152-92 294 0 0,-42-20 155 0 0,-1 0 0 0 0,1 0 1 0 0,-1 1-1 0 0,1-1 0 0 0,-1 1 1 0 0,1 0-1 0 0,-1 0 1 0 0,0 0-1 0 0,0 1 0 0 0,0-1 1 0 0,0 1-1 0 0,-1-1 1 0 0,1 1-1 0 0,0 0 0 0 0,-1 0 1 0 0,0 0-1 0 0,0 1 1 0 0,0-1-1 0 0,0 0 0 0 0,-1 1 1 0 0,1-1-1 0 0,-1 1 0 0 0,0 0 1 0 0,0 0-7 0 0,-3-1 45 0 0,-1-1 1 0 0,0 1 0 0 0,0-1-1 0 0,0 1 1 0 0,0-1-1 0 0,0 0 1 0 0,0 0-1 0 0,-1 0 1 0 0,1-1-1 0 0,-1 1 1 0 0,1-1 0 0 0,-1 0-1 0 0,1 0 1 0 0,-1 0-1 0 0,0 0 1 0 0,0-1-1 0 0,0 1 1 0 0,1-1-1 0 0,-1 0 1 0 0,0 0 0 0 0,-2-1-46 0 0,6 1 0 0 0,-82-4 174 0 0,109-24-2601 0 0,19 2-3972 0 0,-14 12-6094 0 0,-22 10 5135 0 0</inkml:trace>
  <inkml:trace contextRef="#ctx0" brushRef="#br0" timeOffset="147231.815">8979 3833 6993 0 0,'0'0'3729'0'0,"0"0"-1500"0"0,0 0-446 0 0,0 0 105 0 0,0 0-45 0 0,0 0-318 0 0,0 0-432 0 0,0 0-345 0 0,0 0-221 0 0,0 0-87 0 0,0 0 18 0 0,0 0-13 0 0,0 0-5 0 0,7-1-12 0 0,-1 1-289 0 0,0 0-1 0 0,1 0 0 0 0,-1 0 1 0 0,0 1-1 0 0,1 0 1 0 0,-1 0-1 0 0,0 0 0 0 0,0 1 1 0 0,0 0-1 0 0,0 0 1 0 0,0 1-1 0 0,0-1 0 0 0,4 4-138 0 0,-10-5 61 0 0,0 1-1 0 0,0-1 1 0 0,0 1 0 0 0,-1-1-1 0 0,1 1 1 0 0,0-1-1 0 0,-1 0 1 0 0,1 1-1 0 0,-1-1 1 0 0,1 1 0 0 0,-1-1-1 0 0,1 0 1 0 0,-1 1-1 0 0,0-1 1 0 0,0 0 0 0 0,0 0-1 0 0,0 0 1 0 0,0 0-1 0 0,0 0 1 0 0,0 0-1 0 0,0 0 1 0 0,0 0 0 0 0,0 0-1 0 0,-1 0 1 0 0,1 0-1 0 0,0-1 1 0 0,-1 1-1 0 0,1 0 1 0 0,0-1 0 0 0,-2 1-61 0 0,0 1 83 0 0,-8 5 125 0 0,8-6-185 0 0,0 1 1 0 0,0 0-1 0 0,0-1 1 0 0,0 1 0 0 0,0 0-1 0 0,0 0 1 0 0,0 0-1 0 0,1 1 1 0 0,-1-1 0 0 0,1 1-1 0 0,0-1 1 0 0,0 1 0 0 0,0 0-1 0 0,0 0 1 0 0,0 0-1 0 0,0 0 1 0 0,1 0 0 0 0,-1 0-1 0 0,1 0 1 0 0,0 2-24 0 0,55 5 588 0 0,0-22-2310 0 0,-53 6-4510 0 0,-1 5 412 0 0,0-1-5502 0 0</inkml:trace>
  <inkml:trace contextRef="#ctx0" brushRef="#br0" timeOffset="148013.571">9082 3517 10546 0 0,'0'0'1914'0'0,"0"0"-247"0"0,0 0-160 0 0,0 0-19 0 0,0 0-75 0 0,0 0-105 0 0,0 0-201 0 0,0 0-290 0 0,0 0-231 0 0,0 0-171 0 0,0 0-118 0 0,0 0-44 0 0,0 0-35 0 0,5-7-28 0 0,18-19 4 0 0,-22 26-170 0 0,0 0-1 0 0,0 0 1 0 0,0 0 0 0 0,0 0 0 0 0,-1 1 0 0 0,1-1 0 0 0,0 0 0 0 0,0 0-1 0 0,0 1 1 0 0,-1-1 0 0 0,1 0 0 0 0,0 1 0 0 0,0-1 0 0 0,-1 0-1 0 0,1 1 1 0 0,0-1 0 0 0,-1 1 0 0 0,1 0 0 0 0,-1-1 0 0 0,1 1-1 0 0,-1-1 1 0 0,1 1 0 0 0,-1 0 0 0 0,1 0 0 0 0,-1-1 0 0 0,1 1 0 0 0,-1 0-1 0 0,0 0 1 0 0,1-1 0 0 0,-1 1 0 0 0,0 0 0 0 0,0 0 0 0 0,0 0-1 0 0,1-1 1 0 0,-1 1 0 0 0,0 0 0 0 0,0 0 0 0 0,0 0 0 0 0,-1 0-1 0 0,1-1 1 0 0,0 2-24 0 0,0 2 91 0 0,1 1-1 0 0,-1-1 1 0 0,-1 1-1 0 0,1-1 1 0 0,-1 1-1 0 0,1-1 1 0 0,-1 0-1 0 0,-1 1 0 0 0,1-1 1 0 0,-1 0-1 0 0,1 0 1 0 0,-1 0-1 0 0,0 0 1 0 0,0 0-1 0 0,-1 0 1 0 0,1-1-1 0 0,-1 1-90 0 0,-13 23 848 0 0,18-26-794 0 0,0 0-1 0 0,0 1 0 0 0,0-1 1 0 0,0 0-1 0 0,0 0 1 0 0,0 0-1 0 0,0-1 0 0 0,0 1 1 0 0,0 0-1 0 0,0-1 1 0 0,1 1-1 0 0,-1-1 0 0 0,0 0 1 0 0,0 0-1 0 0,0 0 1 0 0,1 0-1 0 0,-1 0 0 0 0,0 0 1 0 0,0-1-1 0 0,1 1 1 0 0,-1-1-1 0 0,0 1 0 0 0,0-1-53 0 0,23-4-513 0 0,25-3 633 0 0,-35 9-4550 0 0,-2 2-4300 0 0,-11-1-2803 0 0</inkml:trace>
  <inkml:trace contextRef="#ctx0" brushRef="#br0" timeOffset="148263.782">9360 3861 25814 0 0,'0'0'944'0'0,"0"0"-216"0"0,0 0 40 0 0,0 0-40 0 0,0 0-144 0 0,0 0-224 0 0,0 0-232 0 0,0 0-112 0 0,0 0-168 0 0,0 0-232 0 0,0 0-440 0 0,0 0-680 0 0,0 0-1489 0 0,-5 0-5425 0 0,6 0-5081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3.1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 1712 0 0,'0'0'4849'0'0,"0"0"-2448"0"0,0 0-561 0 0,0 0-23 0 0,0 0-201 0 0,0 0-200 0 0,0 0-183 0 0,0 0-281 0 0,0 0-240 0 0,0 0-304 0 0,0 0-248 0 0,0 0-144 0 0,0 0-256 0 0,0 0-536 0 0,60-10-1601 0 0,-52 8-3200 0 0,-2 1-4585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3.1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0 0 0,'0'0'545'0'0,"0"0"900"0"0,0 0 192 0 0,0 0-124 0 0,0 0-224 0 0,0 0-282 0 0,0 0-219 0 0,0 0-115 0 0,0 0-51 0 0,0 0 15 0 0,8 1 3900 0 0,9 3-2113 0 0,157-6 152 0 0,176 4-1699 0 0,38 11-1747 0 0,-393-12-2358 0 0,1 0-4007 0 0,1 1-2002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4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0 0 0,'0'0'717'0'0,"0"0"924"0"0,0 0 221 0 0,0 0-145 0 0,0 0-196 0 0,0 0-241 0 0,0 0-269 0 0,0 0-219 0 0,0 0-129 0 0,1 3 4337 0 0,6 5-4676 0 0,5-4 949 0 0,1-2 0 0 0,0 0 0 0 0,10 0-1273 0 0,75-2 227 0 0,-47-1 93 0 0,102-7 125 0 0,0 0-189 0 0,158 11 27 0 0,-315-9-4327 0 0,1 3-5424 0 0,1 2 1102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5.1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24 0 0 0,'0'0'532'0'0,"0"0"835"0"0,0 0 439 0 0,0 0 218 0 0,0 0 71 0 0,0 0-22 0 0,0 0-154 0 0,0 0-273 0 0,0 0-269 0 0,0 0-223 0 0,0 0-193 0 0,0 0-107 0 0,-1-6-47 0 0,-1-4-695 0 0,0 3 1103 0 0,-3 25-553 0 0,-1 37-245 0 0,2 0-1 0 0,2 0 0 0 0,2 0 1 0 0,4 3-417 0 0,-1 61 430 0 0,-1-37-147 0 0,-1-71-4852 0 0,-1-5-4652 0 0,0-7 28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5.8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29 0 0 0,'0'0'1635'0'0,"0"0"176"0"0,0 0 67 0 0,0 0-18 0 0,0 0-163 0 0,0 0-209 0 0,0 0-248 0 0,0 0-274 0 0,0 0-234 0 0,0 0-225 0 0,-1-2-185 0 0,1 2-316 0 0,0-1-1 0 0,-1 1 1 0 0,1 0 0 0 0,0 0-1 0 0,0 0 1 0 0,0 0-1 0 0,-1-1 1 0 0,1 1-1 0 0,0 0 1 0 0,0 0-1 0 0,0 0 1 0 0,0-1 0 0 0,0 1-1 0 0,0 0 1 0 0,-1 0-1 0 0,1 0 1 0 0,0-1-1 0 0,0 1 1 0 0,0 0 0 0 0,0 0-1 0 0,0-1 1 0 0,0 1-1 0 0,0 0 1 0 0,0 0-1 0 0,0-1 1 0 0,0 1-1 0 0,0 0 1 0 0,0 0 0 0 0,0-1-1 0 0,0 1 1 0 0,0 0-1 0 0,0 0 1 0 0,0-1-1 0 0,1 1 1 0 0,-1 0-1 0 0,0 0 1 0 0,0-1 0 0 0,0 1-1 0 0,0 0 1 0 0,0 0-1 0 0,1 0 1 0 0,-1 0-1 0 0,0-1 1 0 0,0 1-1 0 0,0 0 1 0 0,1 0 0 0 0,-1 0-1 0 0,0 0 1 0 0,0 0-1 0 0,0-1 1 0 0,1 1-6 0 0,17 0 1141 0 0,-6 0-415 0 0,33-1 2056 0 0,13-5-2782 0 0,-13 2 803 0 0,14 1-803 0 0,151 2 472 0 0,-122 13 917 0 0,-99-2-7872 0 0,7-5-202 0 0,4-5 5334 0 0,-2 2-5863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6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3 3033 0 0,'0'0'1261'0'0,"0"0"17"0"0,0 0 139 0 0,0 0 200 0 0,0 0 157 0 0,0 0 50 0 0,0 0-85 0 0,0 0-228 0 0,0 0-383 0 0,0 0-401 0 0,0 0-330 0 0,0 0-247 0 0,-1-3-172 0 0,0 34 907 0 0,-2-1 0 0 0,-4 18-885 0 0,-7 58 1206 0 0,8-27-417 0 0,4 1 1 0 0,5 47-790 0 0,0-104 133 0 0,0 13 190 0 0,-14-43-5953 0 0,3 4-3823 0 0,4 3 1691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6.7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43 1968 0 0,'0'0'934'0'0,"0"0"-467"0"0,0 0-214 0 0,0 0 238 0 0,0 0 378 0 0,0 0 392 0 0,0 0 266 0 0,0 0 25 0 0,0 0-132 0 0,0 0-197 0 0,0 0-165 0 0,0 0-89 0 0,0 0-67 0 0,11-1-81 0 0,205-12 3688 0 0,-162 12-4060 0 0,-18 1-217 0 0,0-1-1 0 0,-1-2 0 0 0,1-2 0 0 0,5-2-231 0 0,-44 3-3714 0 0,-8-2-10884 0 0,8 5 11312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1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49 0 2521 0 0,'0'0'1448'0'0,"0"0"-457"0"0,0 0-132 0 0,0 0 81 0 0,0 0 112 0 0,0 0 66 0 0,0 0 4 0 0,0 0-163 0 0,0 0-266 0 0,0 0-245 0 0,0 0-120 0 0,0 0 17 0 0,8 16 1191 0 0,-14 25-174 0 0,-2 1 0 0 0,-2-1 0 0 0,-9 22-1362 0 0,12-39 73 0 0,5-19-928 0 0,-2 7 2350 0 0,3-8-5092 0 0,4-4-6576 0 0,-1-1 4784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4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 0 0 0,'0'0'1867'0'0,"0"0"-201"0"0,0 0 22 0 0,0 0 110 0 0,0 0-72 0 0,0 0-243 0 0,0 0-354 0 0,0 0-321 0 0,0 0-104 0 0,0 0 47 0 0,0 0 91 0 0,0 0 45 0 0,0 0-74 0 0,3 5-135 0 0,-1-1-570 0 0,0-1 1 0 0,-1 1 0 0 0,1 0 0 0 0,-1 0-1 0 0,1 0 1 0 0,-1 0 0 0 0,-1 0 0 0 0,1 0-1 0 0,0 0 1 0 0,-1 0 0 0 0,0 0-1 0 0,0 0 1 0 0,0 1-109 0 0,-2 58 1168 0 0,1-28-467 0 0,-3 22-701 0 0,4-57-46 0 0,0 1 0 0 0,0 0 0 0 0,-1 0 0 0 0,1-1 0 0 0,0 1 1 0 0,0 0-1 0 0,0 0 0 0 0,-1-1 0 0 0,1 1 0 0 0,0 0 1 0 0,-1 0-1 0 0,1-1 0 0 0,-1 1 0 0 0,1 0 0 0 0,0-1 0 0 0,-1 1 1 0 0,0-1-1 0 0,1 1 0 0 0,-1-1 0 0 0,1 1 0 0 0,-1-1 0 0 0,0 1 1 0 0,1-1-1 0 0,-1 1 46 0 0,-5 0-3614 0 0,-2 0-4432 0 0,7-1 684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17 7362 0 0,'0'0'1283'0'0,"0"0"-571"0"0,0 0-252 0 0,0 0 76 0 0,0 0-21 0 0,0 0-69 0 0,0 0-7 0 0,0 0 45 0 0,0 0 72 0 0,0 0-41 0 0,0 0-128 0 0,0 0-154 0 0,12-2-113 0 0,-11 1-129 0 0,45-5-1193 0 0,19 0 1202 0 0,-35 5-6422 0 0,-20 0 7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0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15 0 0 0,'0'0'191'0'0,"0"0"740"0"0,0 0 247 0 0,0 0 121 0 0,0 0-14 0 0,0 0-157 0 0,0 0-72 0 0,0 0-62 0 0,-2-2-30 0 0,-4-1-2051 0 0,2 0 7607 0 0,15 4-2040 0 0,68 3-2862 0 0,67-5-1618 0 0,-44-1 166 0 0,-60-2 345 0 0,-2 0-2626 0 0,-40 4 1120 0 0,0 0-565 0 0,0 1-8985 0 0,0 0 4526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6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138 156 2425 0 0,'0'0'1204'0'0,"0"0"-269"0"0,0 0 176 0 0,0 0 554 0 0,0 0 408 0 0,0 0 148 0 0,0 0-129 0 0,0 0-313 0 0,0 0-290 0 0,0 0-304 0 0,0 0-223 0 0,0 0-180 0 0,0 0-142 0 0,-8-4-72 0 0,-26-12-62 0 0,31 16-426 0 0,0 0 1 0 0,0 0 0 0 0,0 0 0 0 0,0 0-1 0 0,0 0 1 0 0,0 0 0 0 0,-1 1-1 0 0,1 0 1 0 0,0-1 0 0 0,0 1 0 0 0,1 0-1 0 0,-1 1 1 0 0,0-1 0 0 0,0 0 0 0 0,0 1-1 0 0,1 0 1 0 0,-1-1 0 0 0,1 1 0 0 0,-1 0-1 0 0,1 0 1 0 0,0 1-81 0 0,1-3 4 0 0,-1 1 10 0 0,0 0 0 0 0,1 0 1 0 0,-1 0-1 0 0,0 0 1 0 0,0 0-1 0 0,0 0 1 0 0,1 0-1 0 0,-1 0 0 0 0,0 1 1 0 0,1-1-1 0 0,0 1 1 0 0,-1-1-1 0 0,1 1 0 0 0,0 0 1 0 0,-1-1-1 0 0,1 1 1 0 0,0 0-1 0 0,0 0 0 0 0,1 0 1 0 0,-1 0-1 0 0,0 0 1 0 0,1 0-1 0 0,-1 0 1 0 0,1 0-1 0 0,-1 0 0 0 0,1 0 1 0 0,0 0-1 0 0,0 0 1 0 0,0 0-1 0 0,0 1 0 0 0,1-1 1 0 0,-1 0-1 0 0,0 0 1 0 0,1 0-1 0 0,-1 0 0 0 0,1 0 1 0 0,0 0-1 0 0,0 0 1 0 0,0 0-1 0 0,0-1 1 0 0,0 1-1 0 0,0 0 0 0 0,0 0 1 0 0,1-1-1 0 0,-1 1 1 0 0,0-1-1 0 0,1 1 0 0 0,0-1 1 0 0,-1 0-1 0 0,1 1 1 0 0,0-1-1 0 0,-1 0 0 0 0,1 0 1 0 0,0 0-1 0 0,0 0 1 0 0,0-1-1 0 0,1 1-14 0 0,59-15 101 0 0,-61 13-97 0 0,1 1 0 0 0,-1-1 0 0 0,0 1 0 0 0,1-1-1 0 0,-1 0 1 0 0,0 0 0 0 0,0 0 0 0 0,0 0-1 0 0,0 0 1 0 0,0 0 0 0 0,0 0 0 0 0,0 0 0 0 0,0 0-1 0 0,0 0 1 0 0,-1-1 0 0 0,1 1 0 0 0,0 0-1 0 0,-1-1 1 0 0,1 1 0 0 0,-1 0 0 0 0,1-1 0 0 0,-1 1-1 0 0,0 0 1 0 0,1-1 0 0 0,-1 1 0 0 0,0-1-1 0 0,0 1 1 0 0,0-1 0 0 0,0 1 0 0 0,0 0 0 0 0,-1-1-1 0 0,1 1 1 0 0,0-1 0 0 0,-1 1 0 0 0,1 0 0 0 0,-1-1-1 0 0,1 1 1 0 0,-1 0 0 0 0,0-1 0 0 0,1 1-1 0 0,-1 0 1 0 0,0-1-4 0 0,0 1 0 0 0,0 1 0 0 0,0-1 0 0 0,0 0 0 0 0,0 1-1 0 0,0-1 1 0 0,0 1 0 0 0,0-1 0 0 0,0 1 0 0 0,0-1 0 0 0,0 1-1 0 0,0 0 1 0 0,0-1 0 0 0,-1 1 0 0 0,1 0 0 0 0,0 0 0 0 0,0 0 0 0 0,0 0-1 0 0,0 0 1 0 0,0 0 0 0 0,-1 0 0 0 0,1 0 0 0 0,0 1 0 0 0,0-1-1 0 0,0 0 1 0 0,0 1 0 0 0,0-1 0 0 0,0 1 0 0 0,0-1 0 0 0,0 1 0 0 0,0-1-1 0 0,0 1 1 0 0,0 0 0 0 0,0-1 0 0 0,0 1 0 0 0,0 0 0 0 0,1 0-1 0 0,-1 0 1 0 0,0 0 0 0 0,1 0 0 0 0,-1 0 0 0 0,0 0 0 0 0,1 0-1 0 0,-1 0 1 0 0,1 0 0 0 0,-1 0 0 0 0,1 0 0 0 0,0 0 0 0 0,0 0 0 0 0,-1 0-1 0 0,1 0 1 0 0,0 0 0 0 0,0 1 0 0 0,0-1 0 0 0,0 0 0 0 0,0 0-1 0 0,0 0 1 0 0,1 0 0 0 0,-1 0 0 0 0,0 1 0 0 0,0-1 0 0 0,1 0 0 0 0,-1 0-1 0 0,1 0 1 0 0,-1 0 0 0 0,1 0 0 0 0,-1 0 0 0 0,1 0 0 0 0,0 0 0 0 0,0 2-17 0 0,1 0 1 0 0,-1 0 0 0 0,1-1-1 0 0,0 1 1 0 0,0 0 0 0 0,0-1 0 0 0,0 1-1 0 0,0-1 1 0 0,0 1 0 0 0,1-1 0 0 0,-1 0-1 0 0,1 0 1 0 0,0 0 0 0 0,0-1 0 0 0,-1 1-1 0 0,1-1 1 0 0,0 1 0 0 0,0-1 0 0 0,0 0-1 0 0,1 0 1 0 0,-1 0 0 0 0,0-1-1 0 0,0 1 1 0 0,3 0 16 0 0,23 2-4471 0 0,-3-2-6491 0 0,-19-1 2379 0 0</inkml:trace>
  <inkml:trace contextRef="#ctx0" brushRef="#br0" timeOffset="598.116">224 184 10922 0 0,'0'0'1263'0'0,"0"0"-535"0"0,0 0-302 0 0,0 0 33 0 0,0 0 95 0 0,0 0 24 0 0,0 0-83 0 0,0 0-119 0 0,0 0-142 0 0,0 0-99 0 0,0 0-79 0 0,12 0-129 0 0,53-3-582 0 0,-30 0-3357 0 0,-19 3-4104 0 0,-23 7 7911 0 0,-33 13 8951 0 0,32-17-7083 0 0,-21 13 5481 0 0,54-15-4913 0 0,6-7-1999 0 0,1-1-1 0 0,-1-2 1 0 0,0-1 0 0 0,0-1 0 0 0,16-9-232 0 0,-23-1 563 0 0,-52 30-314 0 0,26-9-248 0 0,0 0 1 0 0,0 1-1 0 0,0 0 0 0 0,0-1 1 0 0,1 1-1 0 0,-1 0 0 0 0,0 0 0 0 0,0 0 1 0 0,1 0-1 0 0,-1 0 0 0 0,1 0 1 0 0,-1 0-1 0 0,1 1 0 0 0,-1-1 1 0 0,1 1-1 0 0,0-1 0 0 0,0 1 1 0 0,0-1-1 0 0,0 1 0 0 0,0 0 1 0 0,0-1-1 0 0,0 1 0 0 0,0 0 0 0 0,1 0 1 0 0,-1 0-1 0 0,0-1 0 0 0,1 1 1 0 0,0 0-1 0 0,-1 0 0 0 0,1 0 1 0 0,0 0-1 0 0,0 0 0 0 0,0 0 1 0 0,1 0-1 0 0,-1 0 0 0 0,0 0 0 0 0,1 0 1 0 0,-1 0-1 0 0,1-1 0 0 0,-1 1 1 0 0,1 0-1 0 0,0 0 0 0 0,0-1 1 0 0,0 1-1 0 0,0 0 0 0 0,0-1 1 0 0,0 1-1 0 0,1-1 0 0 0,-1 1 1 0 0,0-1-1 0 0,1 0 0 0 0,-1 1 0 0 0,1-1 1 0 0,-1 0-1 0 0,1 0 0 0 0,0 0 1 0 0,0 0-2 0 0,4 1 43 0 0,-1-1 0 0 0,0 0-1 0 0,0 0 1 0 0,0 0 0 0 0,1-1 0 0 0,-1 0 0 0 0,0 0 0 0 0,0 0 0 0 0,1 0 0 0 0,-1-1 0 0 0,0 0 0 0 0,0 0 0 0 0,0-1 0 0 0,0 1-1 0 0,0-1 1 0 0,0 0 0 0 0,0-1 0 0 0,-1 1 0 0 0,1-1 0 0 0,-1 0 0 0 0,1 0 0 0 0,2-3-43 0 0,-6 5 26 0 0,0 0-1 0 0,-1-1 1 0 0,1 1 0 0 0,-1-1 0 0 0,1 1-1 0 0,-1 0 1 0 0,0-1 0 0 0,1 1 0 0 0,-1-1-1 0 0,0 1 1 0 0,0-1 0 0 0,0 1 0 0 0,0-1-1 0 0,0 1 1 0 0,0 0 0 0 0,-1-1 0 0 0,1 1-1 0 0,0-1 1 0 0,-1 1 0 0 0,1 0 0 0 0,-1-1-1 0 0,1 1 1 0 0,-1 0 0 0 0,0-1 0 0 0,0 1-1 0 0,1 0 1 0 0,-1 0 0 0 0,0 0-1 0 0,0 0 1 0 0,0-1 0 0 0,0 1 0 0 0,-1 1-1 0 0,1-1 1 0 0,0 0 0 0 0,0 0 0 0 0,0 0-1 0 0,-1 1 1 0 0,1-1 0 0 0,-1 0-26 0 0,-18-21-2367 0 0,20 21-1535 0 0,0 1-1930 0 0,1 0-5985 0 0</inkml:trace>
  <inkml:trace contextRef="#ctx0" brushRef="#br0" timeOffset="3136.442">692 463 23661 0 0,'0'0'288'0'0,"0"0"-103"0"0,0 0-26 0 0,0 0 123 0 0,0 0 178 0 0,0 0 120 0 0,0 0 12 0 0,15-4-87 0 0,98-32 130 0 0,10 5-563 0 0,1 5-1 0 0,41 0-71 0 0,11 3-8381 0 0,-138 18-3767 0 0</inkml:trace>
  <inkml:trace contextRef="#ctx0" brushRef="#br0" timeOffset="849.255">743 209 20780 0 0,'0'0'409'0'0,"0"0"-241"0"0,0 0-152 0 0,0 0 32 0 0,0 0 48 0 0,0 0 0 0 0,0 0 24 0 0,0 0-32 0 0,0 0-56 0 0,0 0-32 0 0,0 0-48 0 0,0 0-40 0 0,0 0-112 0 0,0 0-489 0 0,-16 42-1151 0 0,13-38-2865 0 0,3-1-5617 0 0</inkml:trace>
  <inkml:trace contextRef="#ctx0" brushRef="#br0" timeOffset="1363.291">850 2 13843 0 0,'0'0'1183'0'0,"0"0"-306"0"0,0 0 22 0 0,0 0 116 0 0,0 0 45 0 0,0 0-13 0 0,0 0-120 0 0,0 0-152 0 0,0 0-146 0 0,0 0-72 0 0,0 0 7 0 0,0 0-15 0 0,0 0-22 0 0,2 3-91 0 0,0 4-363 0 0,0-1 1 0 0,-1 1-1 0 0,0-1 1 0 0,0 1-1 0 0,0 0 1 0 0,-1-1-1 0 0,0 1 0 0 0,0 0 1 0 0,-1-1-1 0 0,1 1 1 0 0,-2 0-1 0 0,1-1 1 0 0,-1 1-1 0 0,0-1 1 0 0,0 0-1 0 0,0 0 0 0 0,-2 3-73 0 0,-8 29 164 0 0,46-56-17 0 0,27-1-220 0 0,-61 21 76 0 0,0-1 1 0 0,0 1 0 0 0,0-1 0 0 0,0 1 0 0 0,-1-1-1 0 0,1 1 1 0 0,0-1 0 0 0,-1 1 0 0 0,1-1-1 0 0,-1 0 1 0 0,1 1 0 0 0,-1-1 0 0 0,0 1 0 0 0,1-1-1 0 0,-1 0 1 0 0,0 0 0 0 0,0 1 0 0 0,0-1-1 0 0,0 0 1 0 0,0 0 0 0 0,0 0 0 0 0,0 0 0 0 0,-1 0-1 0 0,1 0 1 0 0,0 0 0 0 0,0-1 0 0 0,-1 1-1 0 0,1 0 1 0 0,-1-1 0 0 0,1 1 0 0 0,0-1 0 0 0,-1 1-1 0 0,1-1 1 0 0,-1 0 0 0 0,1 0 0 0 0,-1 0-4 0 0,-39 12 159 0 0,34-10-3934 0 0,1-1-4052 0 0,9-2-767 0 0</inkml:trace>
  <inkml:trace contextRef="#ctx0" brushRef="#br0" timeOffset="1615.513">1024 81 18772 0 0,'0'0'1128'0'0,"0"0"-368"0"0,0 0 9 0 0,0 0-1 0 0,0 0-136 0 0,0 0-184 0 0,0 0-296 0 0,0 0-128 0 0,0 0-64 0 0,0 0-104 0 0,0 0-72 0 0,0 0-256 0 0,0 0-528 0 0,0 0-761 0 0,58-20-1167 0 0,-46 22-2474 0 0,-5-1-951 0 0,-1 0 1216 0 0</inkml:trace>
  <inkml:trace contextRef="#ctx0" brushRef="#br0" timeOffset="1788.116">1081 128 8762 0 0,'0'0'3199'0'0,"0"0"-625"0"0,0 0-379 0 0,0 0-330 0 0,0 0-328 0 0,0 0-270 0 0,0 0-287 0 0,0 0-219 0 0,0 0-199 0 0,0 0-174 0 0,0 0-111 0 0,0 0-53 0 0,-3 4-39 0 0,0 11-1 0 0,31-19-265 0 0,-6 0-303 0 0,25-4-2762 0 0,-28 5-1250 0 0,0 0-4050 0 0,-9 2-61 0 0</inkml:trace>
  <inkml:trace contextRef="#ctx0" brushRef="#br0" timeOffset="2862.522">1332 1 14795 0 0,'0'0'1031'0'0,"0"0"-67"0"0,0 0 2 0 0,0 0 37 0 0,0 0-3 0 0,0 0-99 0 0,0 0-110 0 0,0 0-135 0 0,0 0-101 0 0,-10 3-68 0 0,-34 10-116 0 0,42-12-341 0 0,0 1 0 0 0,0-1 0 0 0,0 1-1 0 0,0-1 1 0 0,0 1 0 0 0,1 0 0 0 0,-1 0 0 0 0,1-1 0 0 0,-1 1 0 0 0,1 0 0 0 0,0 0 0 0 0,-1 1 0 0 0,1-1 0 0 0,0 0 0 0 0,0 0 0 0 0,1 0 0 0 0,-1 1 0 0 0,0-1 0 0 0,1 0 0 0 0,0 1 0 0 0,-1-1 0 0 0,1 1-1 0 0,0-1 1 0 0,0 0 0 0 0,0 1 0 0 0,0-1 0 0 0,1 1 0 0 0,0 0-30 0 0,-1 1 45 0 0,0-2-16 0 0,0 0 0 0 0,0 0 1 0 0,0-1-1 0 0,1 1 1 0 0,-1 0-1 0 0,1-1 0 0 0,-1 1 1 0 0,1-1-1 0 0,0 1 1 0 0,0 0-1 0 0,-1-1 0 0 0,1 1 1 0 0,0-1-1 0 0,0 0 1 0 0,0 1-1 0 0,1-1 0 0 0,-1 0 1 0 0,0 0-1 0 0,0 0 1 0 0,1 0-1 0 0,-1 0 0 0 0,1 0 1 0 0,-1 0-1 0 0,1 0 1 0 0,-1 0-1 0 0,1-1 0 0 0,-1 1 1 0 0,1-1-1 0 0,0 1 1 0 0,-1-1-1 0 0,1 1 0 0 0,0-1 1 0 0,0 0-1 0 0,-1 0 1 0 0,1 0-1 0 0,0 0 0 0 0,-1 0 1 0 0,1 0-1 0 0,0-1 1 0 0,-1 1-1 0 0,3-1-29 0 0,63-32 1310 0 0,-65 31-1324 0 0,-1 1-1 0 0,0-1 1 0 0,0 0 0 0 0,0 0 0 0 0,0 1 0 0 0,0-1-1 0 0,0 0 1 0 0,0 0 0 0 0,0 0 0 0 0,-1 0 0 0 0,1 0 0 0 0,-1 0-1 0 0,0 0 1 0 0,1 0 0 0 0,-1-1 0 0 0,0 1 0 0 0,0 0-1 0 0,-1 0 1 0 0,1 0 0 0 0,0 0 0 0 0,-1 0 0 0 0,1 0 0 0 0,-1 0-1 0 0,1 0 1 0 0,-1 0 0 0 0,0 0 0 0 0,0 0 0 0 0,0 0-1 0 0,0 1 1 0 0,0-1 0 0 0,0 0 0 0 0,-1 1 0 0 0,1-1 0 0 0,-1 0-1 0 0,1 1 1 0 0,-1 0 0 0 0,1-1 0 0 0,-1 1 0 0 0,0 0-1 0 0,0 0 1 0 0,-1-1 14 0 0,-16-4-4016 0 0,-1 5-3517 0 0,12 2-3949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1.7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34 0 0 0,'0'0'895'0'0,"0"0"437"0"0,0 0 211 0 0,0 0 19 0 0,0 0-71 0 0,0 0-135 0 0,0 0-226 0 0,0 0-142 0 0,0 0-84 0 0,0 0-112 0 0,-1-5-38 0 0,-3-14 1118 0 0,1 10 1769 0 0,2 13-251 0 0,1-4-3379 0 0,0 0-3 0 0,0 0 0 0 0,0 1 1 0 0,0-1 6 0 0,0 0 1 0 0,0 0 2 0 0,0 0 10 0 0,0 0 0 0 0,0 0 10 0 0,0 0 0 0 0,0 0-4 0 0,0 35 78 0 0,1 82-42 0 0,-3 165 36 0 0,1-218 591 0 0,1-52-2367 0 0,0-21-3991 0 0,0 5-217 0 0,0 0-3799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2.7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37 232 0 0,'0'0'1246'0'0,"0"0"1"0"0,0 0 49 0 0,0 0 52 0 0,0 0 127 0 0,0 0 133 0 0,0 0 51 0 0,0 0 10 0 0,0 0-224 0 0,0 0-292 0 0,0 0-297 0 0,0 0-280 0 0,0 0-205 0 0,-1-2-143 0 0,1 1-230 0 0,0 1 0 0 0,0 0 0 0 0,-1 0-1 0 0,1-1 1 0 0,0 1 0 0 0,0 0 0 0 0,0-1 0 0 0,0 1 0 0 0,-1 0 0 0 0,1-1 0 0 0,0 1 0 0 0,0 0 0 0 0,0-1-1 0 0,0 1 1 0 0,0 0 0 0 0,0-1 0 0 0,0 1 0 0 0,0 0 0 0 0,0-1 0 0 0,0 1 0 0 0,0 0 0 0 0,0-1 0 0 0,0 1-1 0 0,0 0 1 0 0,0-1 0 0 0,1 1 0 0 0,-1 0 0 0 0,0-1 0 0 0,0 1 0 0 0,0 0 0 0 0,0 0 0 0 0,1-1 0 0 0,-1 1-1 0 0,0 0 1 0 0,0-1 0 0 0,1 1 0 0 0,-1 0 0 0 0,0 0 0 0 0,0 0 0 0 0,1-1 0 0 0,-1 1 2 0 0,20-1 386 0 0,-9 1 177 0 0,240-10 2731 0 0,0-1-2816 0 0,-218 11 552 0 0,-35 3-1062 0 0,1 0 1 0 0,0 0-1 0 0,1 1 0 0 0,-1-1 1 0 0,1 0-1 0 0,-1 0 0 0 0,1 0 1 0 0,0 1-1 0 0,0 0 32 0 0,0-3 0 0 0,-4 42 171 0 0,-8 36-171 0 0,5-42 178 0 0,2 1 1 0 0,0 34-179 0 0,7 10 1197 0 0,11 67-1197 0 0,-10-114 418 0 0,-1 29-418 0 0,-2-64 28 0 0,0 0-64 0 0,-1 1-1 0 0,1-1 1 0 0,-1 0 0 0 0,0 0 0 0 0,1 0-1 0 0,-1 0 1 0 0,0 0 0 0 0,1 0 0 0 0,-1 0-1 0 0,0 0 1 0 0,1 0 0 0 0,-1 0 0 0 0,0 0-1 0 0,1 0 1 0 0,-1 0 0 0 0,0 0 0 0 0,1-1-1 0 0,-1 1 1 0 0,1 0 0 0 0,-1 0 0 0 0,0-1-1 0 0,1 1 1 0 0,-1 0 0 0 0,0-1 36 0 0,-16-11-7787 0 0,15 11 3525 0 0,-1-1-6179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3.2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38 2993 0 0,'0'0'740'0'0,"0"0"-403"0"0,0 0-51 0 0,0 0 298 0 0,0 0 377 0 0,0 0 304 0 0,0 0 158 0 0,0 0-23 0 0,0 0-161 0 0,0 0-212 0 0,0 0-175 0 0,0 0-136 0 0,10-1-81 0 0,191-4 5126 0 0,199-1-3822 0 0,-401 0-1429 0 0,-3-3-3188 0 0,1 3-2589 0 0,1 3-3627 0 0,0 2 3065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4.2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1 204 3777 0 0,'0'0'1451'0'0,"0"0"-212"0"0,0 0 117 0 0,0 0 228 0 0,0 0 105 0 0,0 0 10 0 0,0 0-147 0 0,0 0-308 0 0,0 0-347 0 0,0 0-296 0 0,0 0-164 0 0,0 0-38 0 0,0 0 45 0 0,2-7 3560 0 0,7-20-3428 0 0,-5 16-576 0 0,0-1 1 0 0,1 2-1 0 0,0-1 1 0 0,1 1-1 0 0,1-1 1 0 0,-1 1-1 0 0,1 1 1 0 0,1 0 0 0 0,0 0-1 0 0,0 0 1 0 0,1 1-1 0 0,0 0 1 0 0,5-2-1 0 0,-8 5-11 0 0,1 1 0 0 0,0 1 0 0 0,0-1 1 0 0,0 1-1 0 0,0 0 0 0 0,1 1 1 0 0,-1 0-1 0 0,1 0 0 0 0,-1 1 1 0 0,1-1-1 0 0,0 2 0 0 0,0-1 1 0 0,0 1 10 0 0,11 0-22 0 0,0 1 1 0 0,-1 0 0 0 0,1 1 0 0 0,17 5 21 0 0,-30-4-38 0 0,1 0 1 0 0,-1 0 0 0 0,0 0 0 0 0,0 1 0 0 0,-1 0 0 0 0,1 0 0 0 0,-1 1 0 0 0,1 0-1 0 0,-1 0 1 0 0,-1 0 0 0 0,1 0 0 0 0,2 5 37 0 0,4 14 201 0 0,-12-12-4125 0 0,1-12 3225 0 0,-1 1 1 0 0,1-1-1 0 0,0 1 0 0 0,-1-1 1 0 0,1 0-1 0 0,-1 1 0 0 0,1-1 1 0 0,0 1-1 0 0,-1-1 1 0 0,1 0-1 0 0,-1 1 0 0 0,1-1 1 0 0,-1 0-1 0 0,1 1 0 0 0,-1-1 1 0 0,1 0-1 0 0,-1 0 1 0 0,0 0-1 0 0,1 1 0 0 0,-1-1 699 0 0,0 0-4590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4.7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193 15 2641 0 0,'0'0'1323'0'0,"0"0"-142"0"0,0 0-81 0 0,0 0 199 0 0,0 0 272 0 0,0 0 240 0 0,0 0 131 0 0,0 0-130 0 0,0 0-375 0 0,0 0-481 0 0,0 0-411 0 0,0 0-321 0 0,0 0-180 0 0,0-3-121 0 0,4-8-203 0 0,-8 20-143 0 0,-8 26 507 0 0,-92 169 1995 0 0,52-106-1248 0 0,27-61-19 0 0,31-57-1323 0 0,-2 7-4104 0 0,0 0-3973 0 0,-3 9 1390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5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57 0 0 0,'0'0'556'0'0,"0"0"540"0"0,0 0 147 0 0,0 0-176 0 0,0 0-295 0 0,0 0-256 0 0,0 0-177 0 0,0 0-75 0 0,0 0 18 0 0,-5 3 71 0 0,-15 10 78 0 0,13-7-1115 0 0,5 0 5736 0 0,7-4 1106 0 0,1-5-4878 0 0,25-24-572 0 0,2 2-1 0 0,13-6-707 0 0,-45 31-4 0 0,0 0-1 0 0,-1 0 1 0 0,1 0-1 0 0,-1 0 0 0 0,1 0 1 0 0,-1 0-1 0 0,1 0 1 0 0,0 1-1 0 0,-1-1 0 0 0,1 0 1 0 0,-1 0-1 0 0,1 0 1 0 0,-1 1-1 0 0,1-1 1 0 0,-1 0-1 0 0,1 1 0 0 0,-1-1 1 0 0,0 1-1 0 0,1-1 1 0 0,-1 0-1 0 0,1 1 1 0 0,-1-1-1 0 0,0 1 0 0 0,1-1 1 0 0,-1 1-1 0 0,0-1 1 0 0,1 1 4 0 0,14 23-216 0 0,-5-8 134 0 0,-6-12-156 0 0,1 1 0 0 0,0-1 0 0 0,0 0 0 0 0,0 0-1 0 0,0 0 1 0 0,1-1 0 0 0,-1 0 0 0 0,1 0 0 0 0,5 1 238 0 0,5 4-4472 0 0,-1 1-3943 0 0,-11-7 3726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6.4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 0 0 0,'0'0'759'0'0,"0"0"570"0"0,0 0 414 0 0,0 0 185 0 0,0 0-1 0 0,0 0-132 0 0,0 0-276 0 0,0 0-331 0 0,0 0-284 0 0,0 0-213 0 0,0 0-82 0 0,0 0 16 0 0,1 1 144 0 0,1 3 6643 0 0,-1-3-7465 0 0,300-10 969 0 0,-218 7 671 0 0,-87-1-4778 0 0,3 2-3351 0 0,1-1-7582 0 0,0 2 12333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6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7 1752 0 0,'0'0'2433'0'0,"0"0"-334"0"0,0 0 9 0 0,0 0 94 0 0,0 0-76 0 0,0 0-206 0 0,0 0-293 0 0,0 0-318 0 0,0 0-281 0 0,0 0-277 0 0,0 0-242 0 0,0 0-175 0 0,-8-6-10 0 0,7 5-5367 0 0,4 5-1095 0 0,-2-3-2963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0.4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5 0 0 0,'-4'0'-74'0'0,"-19"3"940"0"0,11 3 2668 0 0,13-4 5849 0 0,11 1-6187 0 0,8 0-3257 0 0,476-8 2967 0 0,-479 6-2883 0 0,-12 0-10 0 0,0-1 0 0 0,0 1 0 0 0,0-1 0 0 0,-1 0-1 0 0,1-1 1 0 0,0 1 0 0 0,0-1 0 0 0,4-1-13 0 0,2-3-231 0 0,1 0-3981 0 0,-5 1-5056 0 0,-5 3 3103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1.0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20 0 0 0,'0'0'1074'0'0,"0"0"131"0"0,0 0 49 0 0,0 0 101 0 0,0 0 161 0 0,0 0 238 0 0,0 0 91 0 0,0 0-40 0 0,0 0-179 0 0,0 0-349 0 0,0 0-365 0 0,-1-4-354 0 0,-1-1-415 0 0,-1-5-116 0 0,1 25 484 0 0,6 395 3634 0 0,-4-399-4583 0 0,0-13-4057 0 0,0-5-5698 0 0,0 5 4312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4.8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38 11050 0 0,'0'0'1442'0'0,"0"0"-695"0"0,0 0-90 0 0,0 0 330 0 0,0 0 279 0 0,0 0 93 0 0,0 0-132 0 0,0 0-282 0 0,0 0-255 0 0,0 0-178 0 0,0 0-149 0 0,3-1-98 0 0,88-9 277 0 0,-72 13-4903 0 0,-1 2-4527 0 0,-16-4 85 0 0</inkml:trace>
  <inkml:trace contextRef="#ctx0" brushRef="#br0" timeOffset="169.795">20 109 6009 0 0,'0'0'1387'0'0,"0"0"-457"0"0,0 0 19 0 0,0 0 434 0 0,0 0 346 0 0,0 0 2 0 0,0 0-324 0 0,0 0-438 0 0,0 0-363 0 0,0 0-250 0 0,0 0-168 0 0,11-1-99 0 0,-3 1-888 0 0,50-4 2007 0 0,-36 2-4506 0 0,0-1-4573 0 0,-17 2 898 0 0</inkml:trace>
  <inkml:trace contextRef="#ctx0" brushRef="#br0" timeOffset="454.739">114 0 792 0 0,'0'0'3158'0'0,"0"0"-953"0"0,0 0-574 0 0,0 0-235 0 0,0 0-16 0 0,0 0 75 0 0,0 0 171 0 0,0 0 16 0 0,0 0-262 0 0,0 0-296 0 0,0 0-234 0 0,0 0-169 0 0,0 0-86 0 0,9 11-54 0 0,27 35-22 0 0,-34-44-422 0 0,0 0-1 0 0,-1 1 1 0 0,1-1-1 0 0,0 1 1 0 0,-1-1 0 0 0,1 1-1 0 0,-1 0 1 0 0,0 0-1 0 0,0 0 1 0 0,0-1-1 0 0,0 1 1 0 0,0 0 0 0 0,0 0-1 0 0,-1 0 1 0 0,0 0-1 0 0,0 0 1 0 0,0 0-1 0 0,0 0 1 0 0,0 0 0 0 0,0 0-1 0 0,-1 0 1 0 0,1 0-1 0 0,-1 0 1 0 0,0 0 0 0 0,0 0-1 0 0,0 0 1 0 0,0 0-1 0 0,-1-1 1 0 0,1 1-1 0 0,-1 0 1 0 0,0-1 0 0 0,1 1-1 0 0,-1-1 1 0 0,0 0-1 0 0,0 0 1 0 0,-1 0-1 0 0,-1 2-96 0 0,-90 48 881 0 0,94-52-881 0 0,-25 12 31 0 0,37-18-6219 0 0,-4 3-1172 0 0,-2 0-4240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2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0 0 0,'0'0'483'0'0,"0"0"490"0"0,0 0 392 0 0,0 0 175 0 0,0 0-37 0 0,0 0-355 0 0,0 0-509 0 0,0 0-410 0 0,0 0-195 0 0,0 0 28 0 0,7-7 1776 0 0,78 3 4460 0 0,1-4-4158 0 0,-18 1-1071 0 0,37 1-1069 0 0,-58 5 197 0 0,-22 0-64 0 0,0 1 1 0 0,-1 1 0 0 0,13 2-134 0 0,-42 6 58 0 0,1-1 0 0 0,0 1 0 0 0,1 0 1 0 0,0 0-1 0 0,0 3-58 0 0,-5 27 292 0 0,3 0 0 0 0,1 1 0 0 0,2-1 0 0 0,2 1 0 0 0,2 10-292 0 0,-1 21 357 0 0,-1 23 77 0 0,-1-88-163 0 0,-3-7-4953 0 0,1-2-4957 0 0,2 2 1228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2.6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4449 0 0,'0'0'-99'0'0,"0"0"-230"0"0,0 0 199 0 0,0 0 625 0 0,0 0 569 0 0,0 0 343 0 0,0 0 102 0 0,0 0-102 0 0,0 0-216 0 0,0 0-252 0 0,0 0-190 0 0,0 0-156 0 0,0 0-58 0 0,5 0-35 0 0,56-1 2496 0 0,-1-2 1 0 0,5-3-2997 0 0,66-3 507 0 0,-76 4 478 0 0,-54 5-1042 0 0,0-1-1 0 0,-1 1 1 0 0,1 0 0 0 0,0 0 0 0 0,-1-1 0 0 0,1 1 0 0 0,0 0 0 0 0,-1-1-1 0 0,1 1 1 0 0,-1 0 0 0 0,1-1 0 0 0,-1 1 0 0 0,1-1 0 0 0,-1 1 0 0 0,1-1-1 0 0,-1 1 1 0 0,1-1 57 0 0,1-4-5521 0 0,-3 1-7476 0 0,0 4 10722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0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3609 0 0,'0'0'897'0'0,"0"0"-97"0"0,0 0 9 0 0,0 0 303 0 0,0 0 435 0 0,0 0 287 0 0,0 0-14 0 0,0 0-333 0 0,0 0-602 0 0,0 0-575 0 0,0 0-406 0 0,0 0-176 0 0,0 0 44 0 0,1 0 242 0 0,-1 0 1 0 0,1 0 0 0 0,-1 0-1 0 0,0 0 1 0 0,1 0 0 0 0,-1 0-1 0 0,1 0 1 0 0,-1 0 0 0 0,0 0-1 0 0,1 0 1 0 0,-1 0 0 0 0,1 0-1 0 0,-1 1 1 0 0,0-1 0 0 0,1 0-1 0 0,-1 0 1 0 0,1 0 0 0 0,-1 1-1 0 0,0-1 1 0 0,1 0 0 0 0,-1 0-1 0 0,0 1 1 0 0,1-1 0 0 0,-1 0-15 0 0,3 36 708 0 0,-1-1 1 0 0,-2 1 0 0 0,-2 12-709 0 0,-1-39-39 0 0,1-4-2773 0 0,1 0-8636 0 0,1-5 8755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 0 0 0,'0'0'600'0'0,"0"0"1026"0"0,0 0 552 0 0,0 0 267 0 0,0 0 4 0 0,0 0-286 0 0,0 0-539 0 0,0 0-649 0 0,0 0-497 0 0,0 0-209 0 0,0 0 39 0 0,0 0 136 0 0,0 0 131 0 0,3 3-8 0 0,-2-1-477 0 0,1 0 1 0 0,-1 1-1 0 0,0-1 1 0 0,0 0 0 0 0,0 1-1 0 0,0 0 1 0 0,0-1-1 0 0,-1 1 1 0 0,1-1-1 0 0,-1 1 1 0 0,1 0-1 0 0,-1-1 1 0 0,0 1-1 0 0,0 1-90 0 0,-3 48 781 0 0,1-15-503 0 0,3-18-1232 0 0,0-14 1331 0 0,-1 1 0 0 0,0-1 0 0 0,1 1 0 0 0,-2-1 0 0 0,1 0 0 0 0,-1 3-377 0 0,1-7-311 0 0,-1 0-1 0 0,1 0 0 0 0,0 0 1 0 0,-1 0-1 0 0,1 0 1 0 0,-1 0-1 0 0,1 0 1 0 0,-1 0-1 0 0,0 0 0 0 0,1 0 1 0 0,-1 0-1 0 0,0 0 1 0 0,0 0 311 0 0,0 0-821 0 0,0-1 1 0 0,0 1-1 0 0,-1 0 1 0 0,1-1-1 0 0,0 1 1 0 0,0-1 0 0 0,0 0-1 0 0,0 1 1 0 0,0-1-1 0 0,-1 0 1 0 0,1 1-1 0 0,0-1 1 0 0,0 0 0 0 0,0 0-1 0 0,-1 0 821 0 0,1 0-3978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7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2232 0 0,'0'0'727'0'0,"0"0"-316"0"0,0 0-143 0 0,0 0 96 0 0,0 0 187 0 0,0 0 178 0 0,0 0 141 0 0,0 0 193 0 0,0 0 132 0 0,0 0 58 0 0,0 0-16 0 0,0 0-232 0 0,6 0-278 0 0,16 1 225 0 0,1-1-1 0 0,16-4-951 0 0,1 0-5180 0 0,-26 3 319 0 0,-8 0 367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9.2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5 0 0 0,'0'0'251'0'0,"-2"-2"2767"0"0,-2-1 9875 0 0,4 251-11253 0 0,0-247-1664 0 0,0-1-14 0 0,0 0-41 0 0,0 0-45 0 0,0 0-61 0 0,2-5-4987 0 0,-2 3-72 0 0,2 1-1692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9.6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 3233 0 0,'0'0'1835'0'0,"0"0"-363"0"0,0 0-288 0 0,0 0-53 0 0,0 0-53 0 0,0 0-106 0 0,0 0-224 0 0,0 0-250 0 0,0 0-165 0 0,0 0-41 0 0,0 0 64 0 0,0 0 76 0 0,0 0-14 0 0,0 6-33 0 0,-6 37 1052 0 0,-1 2-1912 0 0,5-18-9401 0 0,2-27 4423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0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3641 0 0,'0'0'1467'0'0,"0"0"8"0"0,0 0-8 0 0,0 0-8 0 0,0 0-51 0 0,0 0-153 0 0,0 0-208 0 0,0 0-326 0 0,0 0-381 0 0,0 0-274 0 0,0 0-185 0 0,0 0-52 0 0,0 0 62 0 0,-2 2 88 0 0,1-1 41 0 0,0-1 0 0 0,1 1 0 0 0,-1 0 0 0 0,0-1 0 0 0,1 1 1 0 0,-1 0-1 0 0,0-1 0 0 0,1 1 0 0 0,-1 0 0 0 0,1 0 0 0 0,0 0 1 0 0,-1 0-1 0 0,1 0 0 0 0,0-1 0 0 0,-1 1 0 0 0,1 0 0 0 0,0 0 0 0 0,0 0 1 0 0,0 0-1 0 0,0 0 0 0 0,0 0 0 0 0,0 0 0 0 0,0 1-20 0 0,0-1 61 0 0,1 1-1 0 0,-1 0 0 0 0,1-1 0 0 0,0 1 0 0 0,0 0 1 0 0,-1-1-1 0 0,1 1 0 0 0,0-1 0 0 0,0 0 1 0 0,1 1-1 0 0,-1-1 0 0 0,0 0 0 0 0,0 1 0 0 0,1-1 1 0 0,0 1-61 0 0,5 2 186 0 0,-1 1 0 0 0,1-1 1 0 0,0-1-1 0 0,0 1 1 0 0,0-1-1 0 0,1 0 0 0 0,-1-1 1 0 0,4 1-187 0 0,29 11 265 0 0,-39-13-239 0 0,0-1 1 0 0,0 1-1 0 0,0-1 1 0 0,-1 1-1 0 0,1-1 1 0 0,0 1-1 0 0,-1 0 1 0 0,1-1-1 0 0,0 1 1 0 0,-1 0-1 0 0,1-1 1 0 0,-1 1-1 0 0,1 0 1 0 0,-1 0-1 0 0,0 0 1 0 0,1-1-1 0 0,-1 1 1 0 0,0 0-1 0 0,1 0 1 0 0,-1 0-1 0 0,0 0 1 0 0,0 0-1 0 0,0 0 0 0 0,0 0 1 0 0,0 0-1 0 0,0-1 1 0 0,0 1-1 0 0,0 0 1 0 0,0 0-1 0 0,0 0 1 0 0,0 0-1 0 0,-1 0 1 0 0,1 0-1 0 0,0 0 1 0 0,-1-1-1 0 0,1 1 1 0 0,-1 0-1 0 0,1 0 1 0 0,-1 0-27 0 0,-3 7 257 0 0,-1-1 1 0 0,1 1-1 0 0,-2-1 1 0 0,-1 2-258 0 0,-3 5 43 0 0,-31 48 326 0 0,12-21-820 0 0,-11 24 451 0 0,39-63-796 0 0,-3 7-66 0 0,3-6-3096 0 0,1-1-4175 0 0,0-1 2809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5.1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3 0 0 0,'0'0'740'0'0,"0"0"748"0"0,0 0 159 0 0,0 0-86 0 0,0 0-141 0 0,0 0-90 0 0,0 0-125 0 0,-1-3-118 0 0,1 27 6205 0 0,-1 100-5522 0 0,-11 245-288 0 0,15-99-65 0 0,-3-269-1395 0 0,0 1 0 0 0,0-1 0 0 0,0 0 0 0 0,0 0 0 0 0,0 1-1 0 0,0-1 1 0 0,0 0 0 0 0,0 0 0 0 0,-1 0 0 0 0,1 1 0 0 0,-1-1-1 0 0,1 0 1 0 0,-1 0 0 0 0,1 0 0 0 0,-1 1-22 0 0,0-3-67 0 0,1 1 1 0 0,-1-1 0 0 0,1 1-1 0 0,-1 0 1 0 0,1-1-1 0 0,0 1 1 0 0,-1-1 0 0 0,1 1-1 0 0,-1-1 1 0 0,1 0-1 0 0,0 1 1 0 0,-1-1-1 0 0,1 1 1 0 0,0-1 0 0 0,0 0-1 0 0,0 1 1 0 0,-1-1-1 0 0,1 1 1 0 0,0-1-1 0 0,0 0 1 0 0,0 1 0 0 0,0-1-1 0 0,0 0 1 0 0,0 1-1 0 0,0-1 1 0 0,0 0 0 0 0,0 1-1 0 0,1-1 67 0 0,-2-17-7028 0 0,1 15 4381 0 0,0-3-5440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5.7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0 1112 0 0,'0'0'1695'0'0,"0"0"-50"0"0,0 0 54 0 0,0 0 0 0 0,0 0-60 0 0,0 0-159 0 0,0 0-272 0 0,0 0-302 0 0,0 0-327 0 0,0 0-298 0 0,0 0-176 0 0,0 0-67 0 0,0 0 10 0 0,-3 2 57 0 0,-6 7 258 0 0,0 0 1 0 0,1 1-1 0 0,0 0 1 0 0,0 1-1 0 0,1 0 0 0 0,0 0 1 0 0,1 1-364 0 0,-9 12 475 0 0,5-9 375 0 0,14-22 956 0 0,20-32-487 0 0,-19 31-1288 0 0,-3 3-33 0 0,0 0 1 0 0,0 0-1 0 0,1 1 1 0 0,0 0 0 0 0,0-1-1 0 0,0 1 1 0 0,1 0 0 0 0,-1 0-1 0 0,1 1 1 0 0,2-3 1 0 0,-5 6-8 0 0,-1 0 1 0 0,1 0-1 0 0,0 0 1 0 0,0 1-1 0 0,0-1 0 0 0,-1 0 1 0 0,1 0-1 0 0,0 0 1 0 0,0 1-1 0 0,0-1 0 0 0,-1 0 1 0 0,1 1-1 0 0,0-1 1 0 0,-1 1-1 0 0,1-1 1 0 0,0 1-1 0 0,-1-1 0 0 0,1 1 1 0 0,0-1-1 0 0,-1 1 1 0 0,1-1-1 0 0,-1 1 1 0 0,1 0-1 0 0,-1 0 8 0 0,17 21 210 0 0,-13-17-213 0 0,1 1 44 0 0,0 0 0 0 0,0-1 0 0 0,0 0 0 0 0,1 0 0 0 0,-1-1 0 0 0,1 0 0 0 0,1 0 0 0 0,-1 0-1 0 0,3 1-40 0 0,8 3 247 0 0,1-1 0 0 0,15 3-247 0 0,-12-4-757 0 0,-1 1-1 0 0,8 5 758 0 0,-20-8-2400 0 0,-4-1-2994 0 0,0-1-5146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3.3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46 17972 0 0,'0'0'1248'0'0,"0"0"-29"0"0,0 0-23 0 0,0 0-143 0 0,0 0-237 0 0,0 0-179 0 0,0 0-106 0 0,0 0-58 0 0,0 0 33 0 0,0 0-19 0 0,0 0-86 0 0,-7 12-50 0 0,-21 43-95 0 0,1 65 421 0 0,25-114-681 0 0,1 0 0 0 0,0 0 0 0 0,1 0 0 0 0,-1-1 0 0 0,1 1 0 0 0,0 0 0 0 0,1 0 0 0 0,-1 0 0 0 0,1 0 0 0 0,0 0-1 0 0,1 0 1 0 0,-1 0 0 0 0,1-1 0 0 0,0 1 0 0 0,1 0 4 0 0,35 10-9398 0 0,-32-16 2084 0 0,-1 0-3736 0 0</inkml:trace>
  <inkml:trace contextRef="#ctx0" brushRef="#br0" timeOffset="311.914">198 16 14675 0 0,'0'0'704'0'0,"0"0"-97"0"0,0 0-15 0 0,0 0 54 0 0,0 0 10 0 0,0 0 39 0 0,0 0-21 0 0,0 0-51 0 0,0 0-41 0 0,0 0-64 0 0,0 0-19 0 0,0 0-28 0 0,-2 9-34 0 0,-5 30-19 0 0,8-38-386 0 0,-1 0 0 0 0,1 0 1 0 0,-1 0-1 0 0,1-1 0 0 0,-1 1 1 0 0,1 0-1 0 0,0 0 0 0 0,-1-1 0 0 0,1 1 1 0 0,0 0-1 0 0,0-1 0 0 0,0 1 0 0 0,-1 0 1 0 0,1-1-1 0 0,0 1 0 0 0,0-1 1 0 0,0 0-1 0 0,0 1 0 0 0,0-1 0 0 0,0 0 1 0 0,0 0-1 0 0,0 1 0 0 0,0-1 1 0 0,0 0-1 0 0,0 0 0 0 0,0 0 0 0 0,0 0 1 0 0,0 0-1 0 0,0 0 0 0 0,0-1 0 0 0,0 1 1 0 0,0 0-1 0 0,0 0 0 0 0,0-1 1 0 0,0 1-1 0 0,0-1-32 0 0,3 1 130 0 0,-6 0-99 0 0,1-1-1 0 0,-1 1 1 0 0,1-1-1 0 0,-1 0 1 0 0,1 1-1 0 0,0-1 1 0 0,-1 0-1 0 0,1 0 1 0 0,0 0-1 0 0,0 0 1 0 0,-1 0-1 0 0,1 0 1 0 0,0 0 0 0 0,0-1-1 0 0,0 1 1 0 0,0 0-1 0 0,1-1 1 0 0,-1 1-1 0 0,0 0 1 0 0,0-1-1 0 0,1 1 1 0 0,-1-1-1 0 0,1 1 1 0 0,-1-1-1 0 0,1 1 1 0 0,0-1-1 0 0,0 1 1 0 0,0-1-1 0 0,-1 0 1 0 0,1 1-1 0 0,1-1 1 0 0,-1 1 0 0 0,0-1-1 0 0,0 0 1 0 0,1 1-1 0 0,-1-1 1 0 0,1 1-1 0 0,-1-1 1 0 0,1 1-1 0 0,-1 0 1 0 0,1-1-1 0 0,0 1 1 0 0,0-1-1 0 0,0 1 1 0 0,0 0-1 0 0,0 0 1 0 0,0 0-1 0 0,0-1 1 0 0,0 1-1 0 0,0 0 1 0 0,1 0 0 0 0,-1 1-1 0 0,0-1 1 0 0,1 0-1 0 0,-1 0 1 0 0,0 1-1 0 0,1-1 1 0 0,-1 0-1 0 0,1 1 1 0 0,0 0-1 0 0,-1-1 1 0 0,1 1-1 0 0,-1 0 1 0 0,1 0-31 0 0,-3-1-42 0 0,0 1 0 0 0,0-1 0 0 0,-1 1 0 0 0,1 0 0 0 0,0-1 0 0 0,0 1 0 0 0,-1 0 0 0 0,1 0 0 0 0,0 0 0 0 0,0 0 1 0 0,-1 0-1 0 0,1 0 0 0 0,0 0 0 0 0,0 0 0 0 0,-1 1 0 0 0,1-1 0 0 0,0 0 0 0 0,0 1 0 0 0,0-1 0 0 0,-1 1 0 0 0,1-1 0 0 0,0 1 0 0 0,0 0 0 0 0,0 0 0 0 0,0-1 0 0 0,0 1 0 0 0,0 0 1 0 0,0 0-1 0 0,0 0 0 0 0,1 0 0 0 0,-1 0 0 0 0,0 0 0 0 0,1 0 0 0 0,-1 0 0 0 0,0 0 0 0 0,1 0 0 0 0,-1 1 0 0 0,1-1 42 0 0,-3 15-4627 0 0,5 3-5442 0 0,-1-13 316 0 0</inkml:trace>
  <inkml:trace contextRef="#ctx0" brushRef="#br0" timeOffset="602.415">180 217 7898 0 0,'0'0'2238'0'0,"0"0"-353"0"0,0 0-152 0 0,0 0 20 0 0,0 0-86 0 0,0 0-214 0 0,0 0-286 0 0,0 0-294 0 0,0 0-245 0 0,-7 10-190 0 0,-19 35-172 0 0,25-43-220 0 0,1-1-1 0 0,-1 1 1 0 0,1 0 0 0 0,0-1-1 0 0,0 1 1 0 0,0-1-1 0 0,0 1 1 0 0,0 0-1 0 0,0-1 1 0 0,0 1-1 0 0,1 0 1 0 0,-1-1-1 0 0,0 1 1 0 0,1-1 0 0 0,-1 1-1 0 0,1-1 1 0 0,0 1-1 0 0,0-1 1 0 0,-1 1-1 0 0,1-1 1 0 0,0 0-1 0 0,0 1 1 0 0,0-1 0 0 0,0 0-1 0 0,1 0 1 0 0,-1 0-1 0 0,0 0 1 0 0,0 0-1 0 0,1 0 1 0 0,-1 0-1 0 0,1 0 1 0 0,-1 0-1 0 0,1-1 1 0 0,-1 1 0 0 0,1-1-1 0 0,-1 1 1 0 0,1-1-1 0 0,-1 1 1 0 0,1-1-1 0 0,0 0 1 0 0,-1 0-1 0 0,1 0 1 0 0,-1 0-1 0 0,1 0 1 0 0,0 0 0 0 0,-1 0-1 0 0,1-1 1 0 0,0 1-1 0 0,-1 0 1 0 0,1-1-1 0 0,-1 1 1 0 0,2-2-46 0 0,-2 3 28 0 0,1-1 0 0 0,0 0 1 0 0,-1 0-1 0 0,1 0 0 0 0,-1 0 1 0 0,1 0-1 0 0,-1 0 0 0 0,1 0 1 0 0,0 0-1 0 0,-1-1 0 0 0,1 1 0 0 0,-1-1 1 0 0,1 1-1 0 0,-1-1 0 0 0,1 0 1 0 0,-1 1-1 0 0,0-1 0 0 0,1 0 1 0 0,-1 0-1 0 0,0 0 0 0 0,0 0 0 0 0,1 0 1 0 0,-1 0-1 0 0,0 0 0 0 0,0 0 1 0 0,0-1-1 0 0,0 1 0 0 0,-1 0 1 0 0,1-1-1 0 0,0 1 0 0 0,0-1 0 0 0,-1 1 1 0 0,1-1-1 0 0,-1 1 0 0 0,1-1 1 0 0,-1 1-1 0 0,0-1 0 0 0,0 1 0 0 0,0-1 1 0 0,0 1-1 0 0,0-1 0 0 0,0 0 1 0 0,0 1-1 0 0,0-1 0 0 0,0 1 1 0 0,-1-1-1 0 0,1 1 0 0 0,-1-1 0 0 0,1 1 1 0 0,-1-1-1 0 0,1 1 0 0 0,-1-1 1 0 0,0 1-1 0 0,0 0 0 0 0,-1-2-28 0 0,-3-3-630 0 0,-15-29 75 0 0,20 23-4311 0 0,5-2-5413 0 0,-2 10 685 0 0</inkml:trace>
  <inkml:trace contextRef="#ctx0" brushRef="#br0" timeOffset="852.626">335 5 15851 0 0,'0'0'969'0'0,"0"0"-1"0"0,0 0 12 0 0,0 0 62 0 0,0 0 80 0 0,0 0 68 0 0,0 0-62 0 0,0 0-174 0 0,0 0-169 0 0,0 0-179 0 0,10 13-154 0 0,30 42-105 0 0,-38-51-309 0 0,1 0 0 0 0,-1 0 0 0 0,0 0 0 0 0,0 1 0 0 0,0-1 0 0 0,-1 1 0 0 0,1-1 0 0 0,-1 1 0 0 0,0 0 0 0 0,0 0 0 0 0,-1-1 0 0 0,1 1 0 0 0,-1 0 0 0 0,0 0 0 0 0,-1 0 0 0 0,1-1 0 0 0,-1 2-38 0 0,0 4 64 0 0,-2 7-32 0 0,0 0 0 0 0,-1-1 0 0 0,-1 1 0 0 0,0-1 0 0 0,-2-1 0 0 0,0 1 0 0 0,0-1-1 0 0,-1 0 1 0 0,-1 0 0 0 0,-3 2-32 0 0,3-8-665 0 0,5-4-7790 0 0,3-5-2694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8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34 48 0 0,'0'0'1036'0'0,"0"0"112"0"0,0 0 163 0 0,0 0 110 0 0,0 0 108 0 0,0 0 94 0 0,0 0-13 0 0,0 0-75 0 0,0 0-116 0 0,0 0-108 0 0,0 0-88 0 0,0-5-111 0 0,0-24 1773 0 0,-1 81 1091 0 0,1 23-2356 0 0,4 22-1620 0 0,-4-93-103 0 0,3 8-1523 0 0,0-10-2708 0 0,2-3-3601 0 0,-3 0-802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8.7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59 3353 0 0,'0'0'1637'0'0,"0"0"76"0"0,0 0-1 0 0,0 0 73 0 0,0 0-13 0 0,0 0-122 0 0,0 0-197 0 0,0 0-319 0 0,0 0-373 0 0,0 0-307 0 0,0 0-258 0 0,0 0-176 0 0,0 0-39 0 0,-14 2 318 0 0,11 5 3 0 0,1-1 0 0 0,0 1 1 0 0,0 0-1 0 0,1 1 0 0 0,0-1 0 0 0,0 0 1 0 0,0 0-1 0 0,1 0 0 0 0,0 1-302 0 0,0-6 36 0 0,1 0 0 0 0,-1 0 1 0 0,1 0-1 0 0,-1 0 0 0 0,1 0 0 0 0,0 0 0 0 0,-1 0 0 0 0,1 0 1 0 0,0 0-1 0 0,1 0 0 0 0,-1-1 0 0 0,0 1 0 0 0,0 0 1 0 0,1-1-1 0 0,-1 1 0 0 0,1-1 0 0 0,-1 0 0 0 0,1 1 0 0 0,-1-1 1 0 0,1 0-1 0 0,0 0 0 0 0,0 0 0 0 0,0 0 0 0 0,0 0 1 0 0,0 0-1 0 0,0-1 0 0 0,0 1 0 0 0,0-1 0 0 0,0 1 0 0 0,0-1 1 0 0,0 0-1 0 0,0 0 0 0 0,1 0-36 0 0,2 1 72 0 0,1-1 1 0 0,0 0-1 0 0,0 0 1 0 0,-1-1-1 0 0,1 1 1 0 0,-1-1-1 0 0,1-1 1 0 0,-1 1-1 0 0,1-1 1 0 0,-1 0-1 0 0,0 0 0 0 0,1-1 1 0 0,-1 1-1 0 0,0-1 1 0 0,-1 0-1 0 0,1-1-72 0 0,-2 3 31 0 0,-2-1 0 0 0,1 0 0 0 0,0 0 0 0 0,0 1 0 0 0,0-1-1 0 0,-1 0 1 0 0,1 0 0 0 0,-1-1 0 0 0,0 1 0 0 0,0 0 0 0 0,1 0-1 0 0,-1-1 1 0 0,-1 1 0 0 0,1-1 0 0 0,0 1 0 0 0,-1-1 0 0 0,1 1 0 0 0,-1-1-1 0 0,0 1 1 0 0,1-1 0 0 0,-1 1 0 0 0,0-1 0 0 0,-1 1 0 0 0,1-1-1 0 0,0 1 1 0 0,-1-1 0 0 0,0 1 0 0 0,1-1 0 0 0,-1 1 0 0 0,0-1 0 0 0,0 1-1 0 0,0 0 1 0 0,-1 0 0 0 0,1-1 0 0 0,-1 1 0 0 0,1 0-31 0 0,-4-5 11 0 0,0 1 0 0 0,0 0 1 0 0,0 0-1 0 0,0 0 0 0 0,-1 1 1 0 0,-4-3-12 0 0,-16-8-1101 0 0,23 15 473 0 0,1 0-1 0 0,-1 0 0 0 0,0 0 0 0 0,0 0 0 0 0,0 1 1 0 0,0-1-1 0 0,-1 1 0 0 0,1 0 629 0 0,2 3-11577 0 0,1-2 5113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9.3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9 2248 0 0,'0'0'2746'0'0,"0"0"-939"0"0,0 0-157 0 0,0 0 112 0 0,0 0 110 0 0,0 0-42 0 0,0 0-111 0 0,0 0-211 0 0,0 0-319 0 0,0 0-272 0 0,0 0-249 0 0,0 0-192 0 0,-6-8 1122 0 0,44 34-935 0 0,-23-14-590 0 0,0-2 0 0 0,0 0 1 0 0,1-1-1 0 0,1 0 0 0 0,0-1 0 0 0,0-1 0 0 0,1 0-73 0 0,-18-7 2 0 0,1 0 0 0 0,-1 0 0 0 0,0 0 0 0 0,0 0 0 0 0,0 0 1 0 0,1 0-1 0 0,-1 0 0 0 0,0 0 0 0 0,0 0 0 0 0,0 0 0 0 0,1 0 0 0 0,-1 1 0 0 0,0-1 0 0 0,0 0 0 0 0,0 0 0 0 0,0 0 1 0 0,0 0-1 0 0,1 0 0 0 0,-1 1 0 0 0,0-1 0 0 0,0 0 0 0 0,0 0 0 0 0,0 0 0 0 0,0 0 0 0 0,0 1 0 0 0,0-1 1 0 0,0 0-1 0 0,1 0 0 0 0,-1 0 0 0 0,0 1 0 0 0,0-1 0 0 0,0 0 0 0 0,0 0 0 0 0,0 0 0 0 0,0 1 0 0 0,0-1 0 0 0,0 0 1 0 0,0 0-1 0 0,0 0 0 0 0,0 1-2 0 0,-7 8 202 0 0,-23 15 295 0 0,9-7-299 0 0,1 3-215 0 0,2 2 0 0 0,0 0 0 0 0,1 1 0 0 0,-9 18 17 0 0,26-41-75 0 0,0 0-1 0 0,0 0 0 0 0,0 0 0 0 0,-1 0 1 0 0,1 1-1 0 0,0-1 0 0 0,0 0 0 0 0,0 0 0 0 0,0 1 1 0 0,0-1-1 0 0,0 0 0 0 0,-1 0 0 0 0,1 1 0 0 0,0-1 1 0 0,0 0-1 0 0,0 0 0 0 0,0 1 0 0 0,0-1 1 0 0,0 0-1 0 0,0 0 0 0 0,0 1 0 0 0,0-1 0 0 0,0 0 1 0 0,0 0-1 0 0,0 1 0 0 0,0-1 0 0 0,0 0 1 0 0,1 0-1 0 0,-1 1 0 0 0,0-1 0 0 0,0 0 0 0 0,0 0 1 0 0,0 1-1 0 0,0-1 0 0 0,1 0 0 0 0,-1 0 0 0 0,0 0 1 0 0,0 1-1 0 0,0-1 76 0 0,10 1-13208 0 0,-10-1 13027 0 0,2 0-7553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9.7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 11114 0 0,'0'0'1354'0'0,"0"0"-22"0"0,0 0-107 0 0,0 0-44 0 0,0 0-30 0 0,0 0-55 0 0,0 0-132 0 0,0 0-205 0 0,0 0-256 0 0,0 0-254 0 0,0 0-182 0 0,0 0-138 0 0,-4 2-113 0 0,3 50 1240 0 0,0-13 56 0 0,3 28-1112 0 0,3-52 1058 0 0,-1-10-3112 0 0,0-10-9880 0 0,-3 4 7040 0 0,0-1-190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 1080 0 0,'0'0'1690'0'0,"0"0"-172"0"0,0 0 67 0 0,0 0 269 0 0,0 0 169 0 0,0 0-20 0 0,0 0-214 0 0,0 0-424 0 0,0 0-473 0 0,0 0-444 0 0,0 0-334 0 0,0 0-126 0 0,0 0 48 0 0,26 0 1986 0 0,122-18 258 0 0,-146 17-1981 0 0,-2 0-3411 0 0,0 0-3599 0 0,0 0 2790 0 0,0 1-3321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5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18 10762 0 0,'0'0'1289'0'0,"0"0"-5"0"0,0 0-131 0 0,0 0-6 0 0,0 0 42 0 0,0 0 31 0 0,0 0 20 0 0,0 0-88 0 0,0 0-194 0 0,0 0-278 0 0,0 0-257 0 0,0 0-214 0 0,-1-4-161 0 0,0-1-23 0 0,-2-3-168 0 0,2 21 161 0 0,6 178-211 0 0,-5-190-585 0 0,6-2-15649 0 0,-5 0 11171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6825 0 0,'0'0'1442'0'0,"0"0"-535"0"0,0 0-467 0 0,0 0 16 0 0,0 0 326 0 0,0 0 402 0 0,0 0 274 0 0,0 0 15 0 0,0 0-217 0 0,0 0-257 0 0,0 0-214 0 0,0 0-135 0 0,0 0-82 0 0,-1 10-87 0 0,-2 91 1942 0 0,3-86-1598 0 0,0-8-2776 0 0,1 0-8364 0 0,-1-6 2692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1.2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8986 0 0,'0'0'1327'0'0,"0"0"-202"0"0,0 0-50 0 0,0 0 59 0 0,0 0 10 0 0,0 0-102 0 0,0 0-174 0 0,0 0-279 0 0,0 0-354 0 0,0 0-260 0 0,0 0-71 0 0,0 0 49 0 0,7 15 921 0 0,-1-8-581 0 0,0-1 1 0 0,0 0 0 0 0,1 0 0 0 0,0-1-1 0 0,0 0 1 0 0,0 0 0 0 0,0 0 0 0 0,1-1 0 0 0,0 0-1 0 0,0-1 1 0 0,0 0 0 0 0,1 0 0 0 0,-1 0-1 0 0,4-1-293 0 0,-11-2 8 0 0,0 0 0 0 0,0 0 0 0 0,0 1 0 0 0,0-1 0 0 0,0 0 0 0 0,0 0 0 0 0,0 0 0 0 0,0 1 0 0 0,0-1 0 0 0,-1 0 0 0 0,1 1 0 0 0,0-1-1 0 0,0 1 1 0 0,0-1 0 0 0,0 1 0 0 0,-1 0 0 0 0,1-1 0 0 0,0 1 0 0 0,-1 0 0 0 0,1-1 0 0 0,0 2-8 0 0,-1-1 18 0 0,0-1 1 0 0,1 1 0 0 0,-1 0-1 0 0,0 0 1 0 0,0 0-1 0 0,0 0 1 0 0,0-1 0 0 0,0 1-1 0 0,0 0 1 0 0,-1 0-1 0 0,1 0 1 0 0,0-1 0 0 0,0 1-1 0 0,0 0 1 0 0,-1 0-1 0 0,1 0 1 0 0,0-1 0 0 0,-1 1-1 0 0,1 0 1 0 0,-1-1-19 0 0,-3 7 115 0 0,-1-1 0 0 0,0 1 0 0 0,-1-2 0 0 0,1 1 1 0 0,-2 0-116 0 0,1 0-25 0 0,-5 5 58 0 0,-8 7-104 0 0,1 1 0 0 0,0 0 0 0 0,2 1 0 0 0,0 1 0 0 0,1 1 0 0 0,1 0 71 0 0,11-13-2548 0 0,3-5-8659 0 0,0-3 1922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2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40 0 0 0,'0'0'1035'0'0,"0"0"114"0"0,0 0 100 0 0,0 0 216 0 0,0 0 261 0 0,0 0 161 0 0,0 0 92 0 0,0 0-74 0 0,0 0-196 0 0,0 0-275 0 0,0 0-247 0 0,0 0-188 0 0,0 0-144 0 0,-7 0-102 0 0,-22 0-66 0 0,22 0-98 0 0,7 0-119 0 0,0 0-129 0 0,0 0-101 0 0,0 0-68 0 0,0 0-64 0 0,150-7 3081 0 0,-44 0-2862 0 0,100 3 22 0 0,59-4 55 0 0,-183 3-223 0 0,56-3-52 0 0,-138 8-144 0 0,0 0 0 0 0,0 0-15 0 0,0 0 0 0 0,0 0-42 0 0,0 0-52 0 0,0 0-45 0 0,-11-1-4401 0 0,3 2-5606 0 0,4-1-805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8.2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16 129 1480 0 0,'0'0'2346'0'0,"0"0"-255"0"0,0 0-85 0 0,0 0-27 0 0,0 0-13 0 0,0 0-120 0 0,0 0-190 0 0,0 0-204 0 0,0 0-222 0 0,0 0-231 0 0,0 0-195 0 0,0 0-145 0 0,0 0-138 0 0,-2-2-73 0 0,-8-8-61 0 0,7 8-78 0 0,18 22 158 0 0,13 29-135 0 0,-24-39-276 0 0,1 0 0 0 0,0 0 1 0 0,1-1-1 0 0,0 0 0 0 0,1 0 1 0 0,-1-1-1 0 0,2 1 0 0 0,-1-1 1 0 0,1-1-1 0 0,1 1-56 0 0,-9-8 55 0 0,1 0 0 0 0,-1 0 0 0 0,0 0-1 0 0,0 0 1 0 0,0 0 0 0 0,1 0 0 0 0,-1 0 0 0 0,0 0 0 0 0,0 0-1 0 0,1 0 1 0 0,-1 0 0 0 0,0 0 0 0 0,0 0 0 0 0,0 0 0 0 0,1 0-1 0 0,-1-1 1 0 0,0 1 0 0 0,0 0 0 0 0,0 0 0 0 0,0 0 0 0 0,1 0-1 0 0,-1 0 1 0 0,0 0 0 0 0,0-1 0 0 0,0 1 0 0 0,0 0 0 0 0,0 0-1 0 0,1 0 1 0 0,-1 0 0 0 0,0-1 0 0 0,0 1 0 0 0,0 0 0 0 0,0 0-1 0 0,0 0 1 0 0,0-1 0 0 0,0 1 0 0 0,0 0 0 0 0,0 0-55 0 0,6-16 414 0 0,1-16-543 0 0,2-48 25 0 0,-1-68 104 0 0,-8 148 5 0 0,0 0-17 0 0,0 0-32 0 0,0 0-20 0 0,0 0-20 0 0,0 0-32 0 0,0 0-19 0 0,0 0-10 0 0,0 0-13 0 0,0 0 4 0 0,0 0 24 0 0,0 0 28 0 0,2 7-20 0 0,-3-6 126 0 0,1-1-1 0 0,0 0 0 0 0,0 0 1 0 0,0 1-1 0 0,0-1 0 0 0,0 0 1 0 0,0 0-1 0 0,0 1 0 0 0,0-1 1 0 0,0 0-1 0 0,0 1 0 0 0,0-1 1 0 0,0 0-1 0 0,0 0 0 0 0,0 1 1 0 0,0-1-1 0 0,0 0 0 0 0,1 1 1 0 0,-1-1-1 0 0,0 0 0 0 0,0 0 1 0 0,0 1-1 0 0,0-1 0 0 0,0 0 1 0 0,1 0-1 0 0,-1 0 0 0 0,0 1 1 0 0,0-1-1 0 0,0 0 0 0 0,1 0-3 0 0,2 2 46 0 0,0-1-1 0 0,1 1 1 0 0,-1-1 0 0 0,1 0-1 0 0,-1 0 1 0 0,1 0-1 0 0,0 0 1 0 0,-1-1 0 0 0,1 0-1 0 0,3 1-45 0 0,43-3 259 0 0,-29 1-204 0 0,68-3 130 0 0,-87 3-2314 0 0,-4 1-9386 0 0,2 0 1231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0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60 2697 0 0,'0'0'1839'0'0,"0"0"-7"0"0,0 0 148 0 0,0 0 168 0 0,0 0 21 0 0,0 0-62 0 0,0 0-266 0 0,0 0-285 0 0,0 0-273 0 0,0 0-289 0 0,0 0-182 0 0,0 0-197 0 0,-1-7-193 0 0,0 0-470 0 0,-1-8 763 0 0,1 36 583 0 0,-23 103-55 0 0,23-119-951 0 0,14-22-33 0 0,-12 15-262 0 0,0 1 0 0 0,0 0 0 0 0,-1-1 0 0 0,1 1 0 0 0,0 0 0 0 0,0 0 0 0 0,1-1 1 0 0,-1 1-1 0 0,0 0 0 0 0,0 0 0 0 0,0 0 0 0 0,1 0 0 0 0,-1 1 0 0 0,1-1 1 0 0,-1 0-1 0 0,0 1 0 0 0,1-1 0 0 0,-1 0 0 0 0,1 1 0 0 0,0 0 0 0 0,-1-1 0 0 0,1 1 1 0 0,-1 0-1 0 0,1 0 0 0 0,-1 0 0 0 0,1 0 0 0 0,0 0 0 0 0,-1 0 0 0 0,1 0 1 0 0,-1 1-1 0 0,1-1 0 0 0,-1 0 0 0 0,1 1 0 0 0,-1 0 0 0 0,1-1 0 0 0,-1 1 0 0 0,1 0 1 0 0,-1-1-1 0 0,0 1 0 0 0,1 0 0 0 0,-1 0 0 0 0,0 0 0 0 0,0 0 0 0 0,0 1 1 0 0,1-1-1 0 0,-1 0 0 0 0,-1 0 0 0 0,1 1 0 0 0,0-1 0 0 0,0 0 0 0 0,0 1 0 0 0,-1-1 1 0 0,1 1-1 0 0,-1-1 0 0 0,1 1 0 0 0,-1-1 0 0 0,1 1 0 0 0,-1 0 0 0 0,0-1 1 0 0,0 1 2 0 0,-2 1 8 0 0,1 0 1 0 0,-1 0 0 0 0,-1 0 0 0 0,1-1 0 0 0,0 1-1 0 0,-1-1 1 0 0,1 1 0 0 0,-1-1 0 0 0,0 0 0 0 0,1 0 0 0 0,-1 0-1 0 0,0 0 1 0 0,-1 0 0 0 0,1-1 0 0 0,0 1 0 0 0,0-1 0 0 0,-1 0-1 0 0,1 0 1 0 0,0 0 0 0 0,-1-1 0 0 0,1 1 0 0 0,-1-1-1 0 0,1 0 1 0 0,-1 0 0 0 0,1 0 0 0 0,-3 0-9 0 0,19-17-1783 0 0,-1 11-1660 0 0,-4 2-3960 0 0,-4 2-3454 0 0</inkml:trace>
  <inkml:trace contextRef="#ctx0" brushRef="#br0" timeOffset="393.843">261 62 7778 0 0,'0'0'1291'0'0,"0"0"-124"0"0,0 0 129 0 0,0 0 327 0 0,0 0 241 0 0,0 0 71 0 0,0 0-157 0 0,0 0-250 0 0,0 0-311 0 0,3-10-273 0 0,10-31-169 0 0,-9 31-139 0 0,-4 10-95 0 0,-9 11 509 0 0,-5 11-766 0 0,0-1 0 0 0,2 2-1 0 0,1-1 1 0 0,1 2 0 0 0,1-1 0 0 0,1 1 0 0 0,-4 18-284 0 0,11-35 28 0 0,-1 0 0 0 0,1-1 1 0 0,0 1-1 0 0,1 0 0 0 0,0 0 1 0 0,0 0-1 0 0,0 0 0 0 0,1 0 0 0 0,0 0 1 0 0,0 0-1 0 0,1 0 0 0 0,0 0 0 0 0,0-1 1 0 0,1 1-1 0 0,-1-1 0 0 0,1 0 1 0 0,1 1-1 0 0,-1-1 0 0 0,1-1 0 0 0,0 1 1 0 0,1 0-1 0 0,-1-1 0 0 0,1 0 0 0 0,0 0 1 0 0,0-1-1 0 0,1 1 0 0 0,-1-1 0 0 0,1 0 1 0 0,0 0-1 0 0,1-1-28 0 0,2 2-1332 0 0,17 4 4086 0 0,-17-8-4517 0 0,-1-4-4424 0 0,-2-3-6244 0 0,-5 3 3132 0 0</inkml:trace>
  <inkml:trace contextRef="#ctx0" brushRef="#br0" timeOffset="1100.062">378 55 0 0 0,'0'0'0'0'0</inkml:trace>
  <inkml:trace contextRef="#ctx0" brushRef="#br0" timeOffset="1487.041">378 55 0 0 0,'6'-7'9489'0'0,"-4"-3"-3550"0"0,-10-10 1442 0 0,7 20-7323 0 0,-1 0 0 0 0,0 0 0 0 0,0 0 0 0 0,0 0 0 0 0,0 0 0 0 0,1 1 1 0 0,-1-1-1 0 0,0 0 0 0 0,0 1 0 0 0,1 0 0 0 0,-1-1 0 0 0,0 1 0 0 0,1 0 0 0 0,-1 0 0 0 0,0 0 0 0 0,1 0 1 0 0,-1 0-1 0 0,1 0 0 0 0,0 0 0 0 0,-1 1 0 0 0,1-1 0 0 0,0 1 0 0 0,0-1 0 0 0,0 0 0 0 0,0 1 1 0 0,0 0-1 0 0,0-1 0 0 0,0 1 0 0 0,1 0 0 0 0,-1-1 0 0 0,0 1 0 0 0,1 0 0 0 0,0 0 0 0 0,-1-1 0 0 0,1 1 1 0 0,0 0-1 0 0,0 0 0 0 0,0 0 0 0 0,0 0 0 0 0,0-1 0 0 0,0 1 0 0 0,1 0 0 0 0,-1 0 0 0 0,0 0 0 0 0,1-1 1 0 0,0 1-1 0 0,-1 0 0 0 0,1-1 0 0 0,0 1 0 0 0,0 0 0 0 0,0-1 0 0 0,0 1 0 0 0,0-1 0 0 0,0 0 0 0 0,0 1 1 0 0,1-1-1 0 0,-1 0 0 0 0,1 1 0 0 0,-1-1 0 0 0,0 0 0 0 0,1 0 0 0 0,0 0 0 0 0,-1-1 0 0 0,1 1 0 0 0,0 0 1 0 0,-1 0-1 0 0,2-1-58 0 0,0 0 7 0 0,-1 0 1 0 0,0 0-1 0 0,0 0 1 0 0,0-1 0 0 0,1 1-1 0 0,-1-1 1 0 0,0 1-1 0 0,0-1 1 0 0,0 0-1 0 0,0 0 1 0 0,0 0 0 0 0,0 0-1 0 0,0 0 1 0 0,-1-1-1 0 0,1 1 1 0 0,0 0-1 0 0,0-1 1 0 0,-1 0 0 0 0,1 1-1 0 0,-1-1 1 0 0,0 0-1 0 0,1 0 1 0 0,-1 1 0 0 0,0-1-1 0 0,0 0 1 0 0,0 0-1 0 0,0 0 1 0 0,-1 0-1 0 0,1-1 1 0 0,-1 1 0 0 0,1 0-1 0 0,-1 0 1 0 0,1 0-1 0 0,-1-1 1 0 0,0 1-1 0 0,0 0 1 0 0,0 0 0 0 0,-1 0-1 0 0,1-1 1 0 0,0 1-1 0 0,-1 0 1 0 0,1 0-1 0 0,-1 0 1 0 0,0 0 0 0 0,0 0-1 0 0,0 0 1 0 0,0-1-8 0 0,-11 18-20807 0 0,11-11 14556 0 0</inkml:trace>
  <inkml:trace contextRef="#ctx0" brushRef="#br0" timeOffset="1717.751">364 253 10994 0 0,'0'0'3558'0'0,"0"0"-1729"0"0,0 0-594 0 0,0 0 133 0 0,0 0 88 0 0,0 0-37 0 0,0 0-201 0 0,0 0-333 0 0,0 0-266 0 0,0 0-197 0 0,0 0-141 0 0,0 0-36 0 0,0 0-19 0 0,0 3-15 0 0,-2 3-1334 0 0,-9 49 3846 0 0,14-38-7576 0 0,7-6-7902 0 0,-8-10 2797 0 0</inkml:trace>
  <inkml:trace contextRef="#ctx0" brushRef="#br0" timeOffset="2002.782">518 55 14043 0 0,'0'0'4657'0'0,"0"0"-3473"0"0,0 0-896 0 0,0 0 147 0 0,0 0 212 0 0,0 0 217 0 0,0 0 88 0 0,0 0-84 0 0,0 0-99 0 0,5 12-176 0 0,23 105 547 0 0,-27-103-1124 0 0,-1 1-1 0 0,-1-1 1 0 0,0 1-1 0 0,-1-1 1 0 0,-1 1-1 0 0,0-1 1 0 0,-1 0 0 0 0,0 0-1 0 0,-1 0 1 0 0,-1-1-1 0 0,0 0 1 0 0,-1 0-1 0 0,0 0 1 0 0,-6 5-16 0 0,20-19-7820 0 0,-3-1 551 0 0,-2-1-4060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9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21 1608 0 0,'0'0'1581'0'0,"0"0"-497"0"0,0 0-44 0 0,0 0 392 0 0,0 0 402 0 0,0 0 199 0 0,0 0-45 0 0,0 0-274 0 0,0 0-365 0 0,0 0-303 0 0,0 0-205 0 0,0 0-155 0 0,0 0-59 0 0,-3 2 7 0 0,3-2-702 0 0,-11 3 1651 0 0,19-10 1303 0 0,-3 4-2819 0 0,0 1-1 0 0,0-1 1 0 0,0 1-1 0 0,0 0 1 0 0,0 1-1 0 0,1-1 0 0 0,-1 1 1 0 0,1 0-1 0 0,-1 0 1 0 0,1 0-1 0 0,-1 1 1 0 0,3 0-67 0 0,-4 0 19 0 0,0 0 0 0 0,0 1 0 0 0,0-1 0 0 0,0 1 0 0 0,0 0 0 0 0,0 0 0 0 0,0 0 0 0 0,-1 0 0 0 0,1 1 0 0 0,-1-1 0 0 0,1 1 0 0 0,-1 0 0 0 0,1 0 0 0 0,-1 1 0 0 0,0-1 0 0 0,0 1 0 0 0,3 2-19 0 0,-6-4 13 0 0,1 0 0 0 0,0 0 1 0 0,-1 0-1 0 0,1 0 0 0 0,-1 0 0 0 0,1 0 1 0 0,-1 0-1 0 0,0 0 0 0 0,1 0 0 0 0,-1 0 1 0 0,0 1-1 0 0,0-1 0 0 0,0 0 0 0 0,0 0 1 0 0,0 0-1 0 0,0 0 0 0 0,0 1 1 0 0,0-1-1 0 0,0 0 0 0 0,-1 0 0 0 0,1 0 1 0 0,0 0-1 0 0,-1 1 0 0 0,1-1 0 0 0,-1 0 1 0 0,1 0-1 0 0,-1 0 0 0 0,0 0 1 0 0,1 0-1 0 0,-1 0 0 0 0,0 0 0 0 0,0-1 1 0 0,1 1-1 0 0,-1 0 0 0 0,-1 0-13 0 0,-4 5 64 0 0,-1 1 0 0 0,0-2-1 0 0,0 1 1 0 0,-5 1-64 0 0,4-2 32 0 0,-53 33 140 0 0,45-27-137 0 0,7-3 35 0 0,28-12 65 0 0,11-5-106 0 0,0 2 0 0 0,0 1 1 0 0,1 2-1 0 0,0 0 0 0 0,2 2-29 0 0,-33 2 14 0 0,0 0 6 0 0,0 0 16 0 0,0 0 4 0 0,0 0 5 0 0,0 0 19 0 0,0 0-4 0 0,0 0 0 0 0,0 0-11 0 0,-20-9-3836 0 0,12 6-1638 0 0,5 1-5148 0 0,1 0 3642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9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 8 0 0 0,'0'0'1758'0'0,"0"0"-273"0"0,0 0-78 0 0,0 0 84 0 0,0 0 264 0 0,0 0 240 0 0,0 0 38 0 0,0 0-115 0 0,0 0-298 0 0,0 0-305 0 0,0 0-228 0 0,0 0-211 0 0,-2-2-189 0 0,1 1-641 0 0,1 1-1 0 0,0-1 1 0 0,-1 1 0 0 0,1 0 0 0 0,0-1 0 0 0,-1 1 0 0 0,1 0-1 0 0,-1-1 1 0 0,1 1 0 0 0,0 0 0 0 0,-1 0 0 0 0,1-1 0 0 0,-1 1-1 0 0,1 0 1 0 0,-1 0 0 0 0,1 0 0 0 0,-1-1 0 0 0,1 1 0 0 0,-1 0-1 0 0,1 0 1 0 0,-1 0 0 0 0,1 0 0 0 0,-1 0 0 0 0,1 0 0 0 0,-1 0-1 0 0,1 0 1 0 0,-1 0 0 0 0,1 1 0 0 0,0-1 0 0 0,-1 0 0 0 0,1 0-1 0 0,-1 0 1 0 0,1 0 0 0 0,-1 1 0 0 0,1-1 0 0 0,-1 0-1 0 0,1 1 1 0 0,-1-1-46 0 0,-16 21 1178 0 0,14-18-1287 0 0,-3 7 254 0 0,0 0 1 0 0,1 1-1 0 0,0-1 1 0 0,1 1 0 0 0,0 0-1 0 0,0 0 1 0 0,-1 10-146 0 0,0 6 324 0 0,1-1 0 0 0,-1 25-324 0 0,4-35 95 0 0,1 0 1 0 0,1 0 0 0 0,0 0-1 0 0,1 0 1 0 0,1 0-1 0 0,0 0 1 0 0,1 0-1 0 0,2 2-95 0 0,-2-7 74 0 0,1-1-1 0 0,0 1 1 0 0,0-1-1 0 0,1 0 1 0 0,1 0-1 0 0,0-1 0 0 0,0 0 1 0 0,1 0-1 0 0,0-1 1 0 0,0 0-1 0 0,8 6-73 0 0,-3-5 29 0 0,0 0 0 0 0,1 0-1 0 0,0-1 1 0 0,1-1 0 0 0,0-1 0 0 0,0 0-1 0 0,5 1-28 0 0,-8-8-3087 0 0,-6-3-3064 0 0,-5 3 4438 0 0,3-1-9260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0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4 2985 0 0,'0'0'1119'0'0,"0"0"-199"0"0,0 0 153 0 0,0 0 461 0 0,0 0 429 0 0,0 0 172 0 0,0 0-166 0 0,0 0-364 0 0,0 0-392 0 0,0 0-323 0 0,0 0-200 0 0,0 0-161 0 0,0 0-113 0 0,-3-1-66 0 0,-5-1 416 0 0,14 9 899 0 0,13 15-846 0 0,-12-9-684 0 0,-1 0 0 0 0,0 0 1 0 0,-1 0-1 0 0,-1 1 0 0 0,0 0 1 0 0,-1 0-1 0 0,-1 0 0 0 0,0 4-135 0 0,2 29 576 0 0,-2 40-576 0 0,-3-63 88 0 0,-2 0 1 0 0,0 1 0 0 0,-2-1-1 0 0,0-1 1 0 0,-2 1 0 0 0,0-1-1 0 0,-2 0 1 0 0,-1 0 0 0 0,0-1-1 0 0,-2-1 1 0 0,0 0 0 0 0,-4 2-89 0 0,7-13 646 0 0,11-22-1011 0 0,5-8-3831 0 0,-1 6-6648 0 0,-4 10 424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1.3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1 3177 0 0,'0'0'1635'0'0,"0"0"8"0"0,0 0 14 0 0,0 0 104 0 0,0 0 77 0 0,0 0-41 0 0,0 0-218 0 0,0 0-347 0 0,0 0-387 0 0,0 0-337 0 0,0 0-251 0 0,0 0-129 0 0,0 0-58 0 0,-3 2 10 0 0,-1 1 44 0 0,0 1 0 0 0,0-1 0 0 0,0 1 0 0 0,0 1 0 0 0,1-1 0 0 0,-1 0-1 0 0,1 1 1 0 0,1-1 0 0 0,-1 1 0 0 0,0 0 0 0 0,1 0 0 0 0,0 0 0 0 0,0 1 0 0 0,1-1 0 0 0,-1 5-124 0 0,-5 20 767 0 0,1 1-1 0 0,1 12-766 0 0,2-22 178 0 0,1-1 87 0 0,1 1 1 0 0,0-1 0 0 0,2 1 0 0 0,0-1 0 0 0,1 1-1 0 0,1-1 1 0 0,6 18-266 0 0,-6-27 109 0 0,0 0-1 0 0,1 0 0 0 0,0 0 1 0 0,1 0-1 0 0,1 0 1 0 0,0-1-1 0 0,0 0 0 0 0,0 0 1 0 0,2-1-1 0 0,-1 0 1 0 0,1 0-1 0 0,0 0 0 0 0,1-1 1 0 0,3 2-109 0 0,10 1 295 0 0,-22-10-255 0 0,1-1 0 0 0,0 1-1 0 0,0-1 1 0 0,0 1 0 0 0,0-1-1 0 0,0 0 1 0 0,0 1 0 0 0,0-1 0 0 0,0 0-1 0 0,0 0 1 0 0,0 0 0 0 0,0 0 0 0 0,0 0-1 0 0,0 0 1 0 0,0 0 0 0 0,1 0-1 0 0,-1 0 1 0 0,0-1 0 0 0,0 1 0 0 0,0 0-1 0 0,0-1-39 0 0,5-14-362 0 0,-5 8-3856 0 0,2 0-7014 0 0,-2 6 792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2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32 1352 0 0,'0'0'1735'0'0,"0"0"-108"0"0,0 0-45 0 0,0 0 54 0 0,0 0 175 0 0,0 0 143 0 0,0 0-43 0 0,0 0-208 0 0,0 0-322 0 0,0 0-285 0 0,0 0-195 0 0,0 0-121 0 0,1-6-87 0 0,0-20-61 0 0,-1 46 3631 0 0,3 20-3062 0 0,0 25-1501 0 0,-3-56-1283 0 0,1 9 3678 0 0,0 0-934 0 0,0-8-3968 0 0,-1-4-3282 0 0,-1-4-4548 0 0,2-2 2539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3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30 0 0 0,'0'0'1687'0'0,"0"0"231"0"0,0 0 270 0 0,0 0 265 0 0,0 0 107 0 0,0 0-250 0 0,0 0-415 0 0,0 0-466 0 0,0 0-411 0 0,0 0-196 0 0,0 0-122 0 0,0 0-98 0 0,-2-5-84 0 0,-2-17-60 0 0,4 22-439 0 0,0 0 0 0 0,0 0 0 0 0,0 0 0 0 0,0 0 0 0 0,0-1 0 0 0,-1 1 0 0 0,1 0-1 0 0,0 0 1 0 0,0 0 0 0 0,0 0 0 0 0,0 0 0 0 0,0 0 0 0 0,0 0 0 0 0,0 0 0 0 0,0 0 0 0 0,0 0 0 0 0,0-1 0 0 0,0 1 0 0 0,-1 0 0 0 0,1 0 0 0 0,0 0 0 0 0,0 0 0 0 0,0 0 0 0 0,0 0 0 0 0,0 0 0 0 0,0 0 0 0 0,0 0 0 0 0,-1 0 0 0 0,1 0 0 0 0,0 0 0 0 0,0 0 0 0 0,0 0 0 0 0,0 0 0 0 0,0 0 0 0 0,0 0 0 0 0,0 0 0 0 0,-1 0 0 0 0,1 0 0 0 0,0 0 0 0 0,0 0 0 0 0,0 0-1 0 0,0 0 1 0 0,0 0 0 0 0,0 0 0 0 0,0 0 0 0 0,0 0 0 0 0,-1 1 0 0 0,1-1 0 0 0,0 0 0 0 0,0 0-19 0 0,-8 6 149 0 0,-4 8-230 0 0,10-11 92 0 0,1 0 1 0 0,-1 0-1 0 0,1-1 1 0 0,0 1 0 0 0,-1 0-1 0 0,1 0 1 0 0,1 0-1 0 0,-1 0 1 0 0,0 0-1 0 0,1 1 1 0 0,0-1-1 0 0,-1 0 1 0 0,1 0-1 0 0,0 0 1 0 0,1 0-1 0 0,-1 0 1 0 0,0 1-1 0 0,1-1 1 0 0,0 0-1 0 0,0 0-11 0 0,0-1 38 0 0,0 0-1 0 0,0 0 1 0 0,1 0-1 0 0,-1 0 1 0 0,0 0-1 0 0,1-1 0 0 0,0 1 1 0 0,-1 0-1 0 0,1-1 1 0 0,0 1-1 0 0,0-1 1 0 0,0 0-1 0 0,0 0 1 0 0,0 0-1 0 0,0 0 1 0 0,0 0-1 0 0,0 0 0 0 0,0 0 1 0 0,0 0-1 0 0,1-1 1 0 0,-1 1-1 0 0,0-1 1 0 0,1 0-1 0 0,-1 0 1 0 0,0 0-1 0 0,1 0 1 0 0,0 0-38 0 0,2 0 108 0 0,-1-1 0 0 0,1 0 0 0 0,0 0 0 0 0,-1 0 0 0 0,1 0 0 0 0,-1-1 0 0 0,1 0 0 0 0,-1 0 0 0 0,0 0 0 0 0,0 0 0 0 0,1-1 0 0 0,-2 0 0 0 0,1 0 0 0 0,0 0 0 0 0,-1 0 0 0 0,1 0 0 0 0,-1-1-108 0 0,-2 3 44 0 0,-1-1 0 0 0,0 1 0 0 0,0 0 0 0 0,1-1 0 0 0,-1 1 0 0 0,0 0 0 0 0,-1-1 1 0 0,1 1-1 0 0,0 0 0 0 0,0 0 0 0 0,0-1 0 0 0,-1 1 0 0 0,1 0 0 0 0,-1 0 0 0 0,1-1 0 0 0,-1 1 0 0 0,1 0 0 0 0,-1 0 0 0 0,0 0 1 0 0,1 0-1 0 0,-1 0 0 0 0,0 0 0 0 0,0 0 0 0 0,0 0 0 0 0,0 0 0 0 0,0 0 0 0 0,0 0 0 0 0,0 0 0 0 0,0 1 0 0 0,0-1-44 0 0,-35-23-433 0 0,32 21-511 0 0,-13-6 1486 0 0,13 5-4497 0 0,3 1-4465 0 0,1 3-1103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3.8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12683 0 0,'0'0'1067'0'0,"0"0"41"0"0,0 0 31 0 0,0 0 96 0 0,0 0-11 0 0,0 0-117 0 0,0 0-202 0 0,0 0-278 0 0,0 0-308 0 0,0 0-263 0 0,0 0-145 0 0,0 0-42 0 0,15 17 346 0 0,-7-11-61 0 0,0 1 1 0 0,0-1 0 0 0,1-1 0 0 0,0 1 0 0 0,-1-1 0 0 0,2-1 0 0 0,1 1-155 0 0,28 15 464 0 0,-39-19-449 0 0,0-1 1 0 0,1 1-1 0 0,-1-1 0 0 0,0 0 1 0 0,0 1-1 0 0,0-1 1 0 0,0 1-1 0 0,0-1 0 0 0,0 1 1 0 0,1-1-1 0 0,-1 1 0 0 0,0-1 1 0 0,0 1-1 0 0,-1-1 1 0 0,1 1-1 0 0,0-1 0 0 0,0 0 1 0 0,0 1-1 0 0,0-1 0 0 0,0 1 1 0 0,0-1-1 0 0,-1 1 1 0 0,1-1-1 0 0,0 0 0 0 0,0 1 1 0 0,-1-1-1 0 0,1 1 1 0 0,0-1-1 0 0,0 0 0 0 0,-1 1 1 0 0,1-1-1 0 0,-1 0-15 0 0,-12 17 390 0 0,11-15-357 0 0,-43 45 278 0 0,30-32-274 0 0,1 0 0 0 0,0 1 1 0 0,0 1-1 0 0,-7 13-37 0 0,15-14-325 0 0,9-10-3143 0 0,5-4-6367 0 0,-6-2-589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1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12819 0 0,'0'0'1047'0'0,"0"0"-195"0"0,0 0-155 0 0,0 0-7 0 0,0 0 34 0 0,0 0 35 0 0,0 0-47 0 0,0 0-140 0 0,0 0-184 0 0,0 0-100 0 0,0 0-2 0 0,0 0 68 0 0,0 0 78 0 0,3 1 10 0 0,6 2-75 0 0,1 0 1 0 0,-1-1-1 0 0,1-1 1 0 0,0 1-1 0 0,-1-1 1 0 0,1-1-1 0 0,4 0-367 0 0,5-1-4598 0 0,0 0-5061 0 0,-16 1 282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4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14363 0 0,'0'0'1347'0'0,"0"0"-151"0"0,0 0-180 0 0,0 0-125 0 0,0 0-124 0 0,0 0-103 0 0,0 0-104 0 0,0 0-142 0 0,0 0-169 0 0,0 0-130 0 0,0 0-70 0 0,0 0 35 0 0,4 20 478 0 0,2 25 716 0 0,-2 0 0 0 0,-1 6-1278 0 0,-2-21-4570 0 0,-1 0-5077 0 0,0-30-329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8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7386 0 0,'0'0'2756'0'0,"0"0"-275"0"0,0 0-513 0 0,0 0-449 0 0,0 0-439 0 0,0 0-365 0 0,0 0-259 0 0,0 0-148 0 0,0 0-8 0 0,0 0 75 0 0,0 0 101 0 0,0 0 48 0 0,1 5-22 0 0,-1 73 1412 0 0,-1-34-6303 0 0,2-41-6839 0 0,-1-2 4085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01.6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0 0 0,'0'0'1728'0'0,"0"0"-81"0"0,0 0-81 0 0,0 0-4 0 0,-1 0 1578 0 0,-2 0 12000 0 0,59 6-14060 0 0,482-8 447 0 0,-196 12-1298 0 0,121 0-114 0 0,114 11 56 0 0,-573-21-1948 0 0,-3-2-5646 0 0,-1-1 2646 0 0,0 1-7407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5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1 9642 0 0,'0'0'2507'0'0,"0"0"-1209"0"0,0 0-437 0 0,0 0-31 0 0,0 0-6 0 0,0 0-21 0 0,0 0-83 0 0,0 0-140 0 0,0 0-189 0 0,0 0-159 0 0,0 0-75 0 0,0 0 5 0 0,0 0 51 0 0,-2 2 47 0 0,1-2-232 0 0,1 1-1 0 0,0-1 1 0 0,-1 1 0 0 0,1-1-1 0 0,-1 1 1 0 0,1-1 0 0 0,0 1-1 0 0,-1-1 1 0 0,1 1 0 0 0,0 0-1 0 0,-1-1 1 0 0,1 1-1 0 0,0-1 1 0 0,0 1 0 0 0,0 0-1 0 0,0-1 1 0 0,0 1 0 0 0,-1 0-1 0 0,1-1 1 0 0,0 1 0 0 0,0 0-1 0 0,1-1 1 0 0,-1 1-1 0 0,0-1 1 0 0,0 1 0 0 0,0 0-1 0 0,0-1 1 0 0,0 1 0 0 0,1-1-1 0 0,-1 1 1 0 0,0 0 0 0 0,1-1-1 0 0,-1 1 1 0 0,0-1-1 0 0,1 1 1 0 0,-1 0-28 0 0,27 18 1226 0 0,-16-13-888 0 0,1 0 0 0 0,0-1 0 0 0,1-1 0 0 0,-1 0 0 0 0,7 1-338 0 0,-2 0 225 0 0,-16-5-218 0 0,0 0 1 0 0,-1 0-1 0 0,1 0 1 0 0,-1 1 0 0 0,1-1-1 0 0,-1 0 1 0 0,0 0-1 0 0,1 0 1 0 0,-1 1-1 0 0,1-1 1 0 0,-1 0 0 0 0,1 1-1 0 0,-1-1 1 0 0,0 0-1 0 0,1 1 1 0 0,-1-1-1 0 0,1 1 1 0 0,-1-1 0 0 0,0 1-1 0 0,0-1 1 0 0,1 0-1 0 0,-1 1 1 0 0,0-1-1 0 0,0 1 1 0 0,0-1 0 0 0,1 1-1 0 0,-1-1 1 0 0,0 1-1 0 0,0 0 1 0 0,0-1-1 0 0,0 1-7 0 0,-7 17 421 0 0,-20 15 226 0 0,26-32-641 0 0,-23 25 91 0 0,0 1-1 0 0,2 2 1 0 0,-9 16-97 0 0,13-15-4510 0 0,1 1-4670 0 0,16-28-1544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5.5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9850 0 0,'0'0'1059'0'0,"0"0"-23"0"0,0 0 152 0 0,0 0 218 0 0,0 0 100 0 0,0 0-47 0 0,0 0-199 0 0,0 0-274 0 0,0 0-274 0 0,0 0-226 0 0,0 0-160 0 0,0 0-145 0 0,0 0-90 0 0,-6 1-67 0 0,-21 1-61 0 0,58 8 1107 0 0,46-4 259 0 0,1-3-1 0 0,21-5-1328 0 0,-4 1 213 0 0,100-7 59 0 0,-14 0-497 0 0,-186 9-293 0 0,0 1 0 0 0,0-1 0 0 0,0 0 0 0 0,0 1-1 0 0,0 0 1 0 0,0 0 0 0 0,-3 3 518 0 0,-11 4-4917 0 0,8-5-1398 0 0,4-1-4282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6.1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0 156 7674 0 0,'0'0'5365'0'0,"0"0"-3395"0"0,0 0-1194 0 0,0 0-246 0 0,0 0-139 0 0,0 0-45 0 0,0 0 76 0 0,0 0 120 0 0,0 0 77 0 0,0 0 29 0 0,0 0-55 0 0,0 0-118 0 0,0 0-92 0 0,6 6-73 0 0,3 5 103 0 0,1-1-1 0 0,1 0 0 0 0,8 6-412 0 0,-14-12 253 0 0,0 0 1 0 0,1-1-1 0 0,-1 0 0 0 0,1 1 1 0 0,0-2-1 0 0,0 1 0 0 0,1-1 1 0 0,-1 0-1 0 0,0 0 1 0 0,7 1-254 0 0,-13-3 40 0 0,1 0 1 0 0,-1 0 0 0 0,0 0 0 0 0,0 0-1 0 0,1 0 1 0 0,-1 0 0 0 0,0 0 0 0 0,0 0-1 0 0,1 0 1 0 0,-1 0 0 0 0,0 0 0 0 0,0 0-1 0 0,0-1 1 0 0,1 1 0 0 0,-1 0 0 0 0,0 0-1 0 0,0 0 1 0 0,1 0 0 0 0,-1 0 0 0 0,0-1-1 0 0,0 1 1 0 0,0 0 0 0 0,0 0 0 0 0,1 0-1 0 0,-1-1 1 0 0,0 1 0 0 0,0 0 0 0 0,0 0-1 0 0,0 0 1 0 0,0-1 0 0 0,1 1 0 0 0,-1 0-1 0 0,0 0 1 0 0,0-1 0 0 0,0 1-41 0 0,0-13 443 0 0,-8-18-620 0 0,7 26 280 0 0,-6-24-109 0 0,2 0 0 0 0,1-1 0 0 0,2 1 0 0 0,0-26 6 0 0,2 55-16 0 0,0 0-27 0 0,3 1 20 0 0,0-1 1 0 0,0 0-1 0 0,0 0 0 0 0,0 0 0 0 0,0 0 1 0 0,-1 0-1 0 0,1 0 0 0 0,2-1 23 0 0,1 0 10 0 0,76-5 165 0 0,22-1-909 0 0,-101 10-2267 0 0,-3 0-3105 0 0,0-1 111 0 0,0-1-4699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13 11650 0 0,'0'0'3002'0'0,"0"0"-1844"0"0,0 0-681 0 0,0 0-62 0 0,0 0 72 0 0,0 0 173 0 0,0 0 152 0 0,0 0 10 0 0,0 0-130 0 0,0 0-172 0 0,0 0-163 0 0,13-2-104 0 0,41-7-69 0 0,-50 8-137 0 0,-1 1 1 0 0,1 0 0 0 0,0-1 0 0 0,0 1-1 0 0,0 1 1 0 0,-1-1 0 0 0,1 1 0 0 0,1-1-48 0 0,-4 1 26 0 0,0-1 1 0 0,0 0 0 0 0,0 1-1 0 0,1-1 1 0 0,-1 1 0 0 0,0-1-1 0 0,0 1 1 0 0,0 0 0 0 0,0-1-1 0 0,0 1 1 0 0,0 0 0 0 0,0 0-1 0 0,0 0 1 0 0,-1 0 0 0 0,1 0-1 0 0,0 0-26 0 0,0 0 31 0 0,-1 0 0 0 0,1 1-1 0 0,-1-1 1 0 0,0 0-1 0 0,1 1 1 0 0,-1-1-1 0 0,0 0 1 0 0,0 1-1 0 0,0-1 1 0 0,0 1 0 0 0,0-1-1 0 0,0 0 1 0 0,-1 1-1 0 0,1-1 1 0 0,0 0-1 0 0,-1 1 1 0 0,1-1-1 0 0,-1 0 1 0 0,1 0 0 0 0,-1 0-1 0 0,1 1 1 0 0,-1-1-1 0 0,0 0 1 0 0,0 0-1 0 0,0 0 1 0 0,0 0-1 0 0,0 0 1 0 0,0 0 0 0 0,-1 1-31 0 0,-22 16 189 0 0,20-15-193 0 0,0 0-1 0 0,0-1 0 0 0,1 1 0 0 0,-1 1 0 0 0,1-1 0 0 0,-1 0 0 0 0,1 1 0 0 0,-3 3 5 0 0,6-6 4 0 0,0-1-1 0 0,0 0 0 0 0,0 0 0 0 0,0 1 0 0 0,0-1 1 0 0,0 0-1 0 0,0 1 0 0 0,-1-1 0 0 0,1 0 0 0 0,0 0 1 0 0,0 1-1 0 0,0-1 0 0 0,0 0 0 0 0,0 1 0 0 0,0-1 1 0 0,0 0-1 0 0,0 1 0 0 0,1-1 0 0 0,-1 0 0 0 0,0 0 1 0 0,0 1-1 0 0,0-1 0 0 0,0 0 0 0 0,0 1 0 0 0,0-1 1 0 0,1 0-1 0 0,-1 0 0 0 0,0 0 0 0 0,0 1 0 0 0,0-1 1 0 0,1 0-1 0 0,-1 0 0 0 0,0 1 0 0 0,0-1 0 0 0,0 0 1 0 0,1 0-1 0 0,-1 0-3 0 0,15 6 297 0 0,16-3 348 0 0,-17-2-1268 0 0,114-1 3213 0 0,-86-4-6718 0 0,-1-3-7252 0 0,-38 6 526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7.0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31 15595 0 0,'0'0'427'0'0,"0"0"-9"0"0,0 0-77 0 0,0 0 4 0 0,0 0 121 0 0,0 0 238 0 0,0 0 240 0 0,0 0 102 0 0,0 0-117 0 0,0 0-254 0 0,0 0-284 0 0,0 0-211 0 0,3-6-110 0 0,13-17-54 0 0,-16 23-13 0 0,0 0-1 0 0,1-1 0 0 0,-1 1 1 0 0,1 0-1 0 0,-1 0 0 0 0,1 0 1 0 0,-1 0-1 0 0,1 0 0 0 0,-1-1 1 0 0,1 1-1 0 0,-1 0 0 0 0,1 0 1 0 0,-1 0-1 0 0,1 1 0 0 0,-1-1 1 0 0,1 0-1 0 0,-1 0 0 0 0,1 0 1 0 0,-1 0-1 0 0,1 0 0 0 0,-1 1 1 0 0,1-1-1 0 0,-1 0 0 0 0,0 0 1 0 0,1 1-1 0 0,-1-1 0 0 0,1 0 1 0 0,-1 0-1 0 0,0 1 0 0 0,1-1 0 0 0,-1 1 1 0 0,0-1-1 0 0,1 0 0 0 0,-1 1 1 0 0,0-1-1 0 0,0 1 0 0 0,1-1-2 0 0,13 18 229 0 0,-14-16-186 0 0,15 20 185 0 0,-2 1 0 0 0,-1 0 0 0 0,-1 1 0 0 0,-1 1 0 0 0,-1 0-1 0 0,-1 0 1 0 0,-1 1 0 0 0,-1-1 0 0 0,0 12-228 0 0,-2-4 145 0 0,-1 1-1 0 0,-2 0 0 0 0,-1-1 1 0 0,-2 1-1 0 0,-1 0 1 0 0,-2-1-1 0 0,-2 6-144 0 0,2-21 138 0 0,0-1 0 0 0,0 0 0 0 0,-2 0 1 0 0,0-1-1 0 0,-1 0 0 0 0,0 0 0 0 0,-2 0 0 0 0,0-1 0 0 0,0-1 1 0 0,-11 11-139 0 0,15-17-186 0 0,9-9 357 0 0,15-12-3200 0 0,-5 3-8483 0 0,-8 7-129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31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34 1520 0 0,'0'0'1331'0'0,"0"0"-206"0"0,0 0 21 0 0,0 0 253 0 0,0 0 272 0 0,0 0 162 0 0,0 0-33 0 0,0 0-146 0 0,0 0-212 0 0,0 0-233 0 0,0 0-169 0 0,6-5-157 0 0,18-18-167 0 0,-18 17-126 0 0,-6 6-119 0 0,0 0-90 0 0,0 0-62 0 0,0 0-63 0 0,0 0-68 0 0,-19 26 73 0 0,-40 54 309 0 0,-24 21-570 0 0,73-86 301 0 0,12-14 328 0 0,5-9-124 0 0,18-24-173 0 0,-19 22-322 0 0,1 1-1 0 0,1 0 1 0 0,-1 1 0 0 0,1-1 0 0 0,6-3-10 0 0,-14 12-12 0 0,1-1-1 0 0,0 0 0 0 0,0 1 1 0 0,0 0-1 0 0,0-1 1 0 0,0 1-1 0 0,0 0 1 0 0,0-1-1 0 0,-1 1 1 0 0,1 0-1 0 0,0 0 1 0 0,0 0-1 0 0,0-1 1 0 0,0 1-1 0 0,0 0 1 0 0,0 1-1 0 0,0-1 1 0 0,0 0-1 0 0,0 0 1 0 0,0 0-1 0 0,0 1 0 0 0,0-1 1 0 0,0 0-1 0 0,0 1 1 0 0,1-1 12 0 0,22 18-39 0 0,-4-3 83 0 0,-4-8 225 0 0,0 0-1 0 0,0-2 1 0 0,1 0-1 0 0,7 1-268 0 0,14 4-1791 0 0,-2 3-6207 0 0,-34-12-2927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23.2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6545 0 0,'0'0'1011'0'0,"0"0"-173"0"0,0 0-267 0 0,0 0-93 0 0,0 0 78 0 0,0 0 99 0 0,0 0-17 0 0,0 0-135 0 0,0 0-217 0 0,0 0-207 0 0,0 0-202 0 0,0 1-4523 0 0,0 1 1165 0 0,0-1-429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0.5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8 0 0 0,'0'0'315'0'0,"0"0"766"0"0,0 0 277 0 0,0 0 65 0 0,0 0 39 0 0,0 0-14 0 0,-3-2 1280 0 0,-2-2 11601 0 0,209 3-13665 0 0,-204 1-645 0 0,0 0 22 0 0,0 0 2 0 0,0 0 6 0 0,0 0 11 0 0,0 0-4 0 0,0 0-5 0 0,0 0 3 0 0,0 0 2 0 0,0 0-2 0 0,0 0-12 0 0,0 0-6 0 0,0 0-14 0 0,0 0-5 0 0,0 0-22 0 0,0 0-17 0 0,0 0-6 0 0,-6 6-4065 0 0,3-2-3809 0 0,3-2 2272 0 0,0 0-2098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16 1920 0 0,'0'0'1825'0'0,"0"0"-116"0"0,0 0 44 0 0,0 0 91 0 0,0 0 9 0 0,0 0 19 0 0,0 0-154 0 0,0 0-326 0 0,0 0-306 0 0,0 0-208 0 0,0 0-149 0 0,0 0-107 0 0,0 0-60 0 0,-1-2-22 0 0,-2-9-28 0 0,2 9-36 0 0,1 2-54 0 0,0 0-68 0 0,0 0-58 0 0,0 0-49 0 0,0 0-28 0 0,0 0-38 0 0,0 0-25 0 0,0 0-36 0 0,0 0-34 0 0,0 0-18 0 0,0 29-142 0 0,7 74-1473 0 0,-8-105-1772 0 0,0 1-744 0 0,0 0-148 0 0,0 0-6015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5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14 0 0 0,'0'0'1510'0'0,"0"0"190"0"0,0 0 103 0 0,0 0 89 0 0,0 0 32 0 0,0 0 35 0 0,0 0-64 0 0,0 0-255 0 0,0 0-314 0 0,0 0-269 0 0,0 0-230 0 0,0 0-153 0 0,0 0-133 0 0,-1-2-128 0 0,0 1-376 0 0,1 0 0 0 0,0 1 0 0 0,-1-1 0 0 0,1 0 0 0 0,-1 1 0 0 0,1-1 0 0 0,-1 0-1 0 0,0 1 1 0 0,1-1 0 0 0,-1 1 0 0 0,1-1 0 0 0,-1 1 0 0 0,0-1 0 0 0,0 1 0 0 0,1 0 0 0 0,-1-1-1 0 0,0 1 1 0 0,0 0 0 0 0,1-1 0 0 0,-1 1 0 0 0,0 0 0 0 0,0 0 0 0 0,1 0 0 0 0,-1 0-1 0 0,0 0 1 0 0,0 0 0 0 0,0 0 0 0 0,0 0 0 0 0,1 0-37 0 0,-3 1 57 0 0,1 0 0 0 0,-1 0 0 0 0,1 0 0 0 0,0 0 0 0 0,0 0 0 0 0,-1 1 0 0 0,1-1 0 0 0,0 1 0 0 0,0 0 0 0 0,1-1 0 0 0,-2 1-57 0 0,-3 5 100 0 0,0 0 0 0 0,1 1 0 0 0,0-1 0 0 0,0 1-1 0 0,0 0 1 0 0,1 0 0 0 0,0 1 0 0 0,1-1 0 0 0,0 1 0 0 0,0-1 0 0 0,1 1 0 0 0,0 0 0 0 0,1 0 0 0 0,0 1 0 0 0,0-1 0 0 0,1 0 0 0 0,0 7-100 0 0,1-12 58 0 0,0 0 1 0 0,0 0-1 0 0,1 0 1 0 0,-1 0 0 0 0,1-1-1 0 0,0 1 1 0 0,0 0-1 0 0,0-1 1 0 0,0 0-1 0 0,1 1 1 0 0,-1-1 0 0 0,1 0-1 0 0,0 0 1 0 0,0-1-1 0 0,0 1 1 0 0,0 0-1 0 0,1-1 1 0 0,-1 0-1 0 0,1 0 1 0 0,-1 0 0 0 0,1 0-1 0 0,0-1 1 0 0,0 1-1 0 0,2 0-58 0 0,4 1-328 0 0,0 0 0 0 0,0-1 0 0 0,0 0 0 0 0,1 0 0 0 0,-1-1 0 0 0,0 0 0 0 0,1-1 0 0 0,-1 0 0 0 0,3-1 328 0 0,10-4-6245 0 0,-14 3-90 0 0,-3 0-2095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30.4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60 628 8242 0 0,'0'0'2726'0'0,"0"0"-1791"0"0,0 0-771 0 0,-9-10-118 0 0,-41-48 68 0 0,50 57-150 0 0,0-1 0 0 0,-1 1 1 0 0,1-1-1 0 0,0 1 0 0 0,0-1 1 0 0,0 0-1 0 0,0 1 0 0 0,1-1 1 0 0,-1 1-1 0 0,0-1 1 0 0,1 1-1 0 0,-1-1 0 0 0,1 1 1 0 0,-1-1-1 0 0,1 1 0 0 0,0-1 1 0 0,-1 1-1 0 0,1 0 0 0 0,0-1 1 0 0,0 1-1 0 0,0 0 0 0 0,0 0 1 0 0,0-1-1 0 0,0 1 1 0 0,1 0-1 0 0,-1 0 0 0 0,0 0 1 0 0,1 1-1 0 0,-1-1 0 0 0,0 0 1 0 0,1 0-1 0 0,-1 1 0 0 0,1-1 1 0 0,-1 1-1 0 0,1-1 1 0 0,-1 1-1 0 0,1 0 0 0 0,0-1 1 0 0,-1 1-1 0 0,1 0 0 0 0,-1 0 36 0 0,13-7 99 0 0,389-270 260 0 0,-189 122-56 0 0,-210 152-301 0 0,7-5 30 0 0,0-1 1 0 0,0 1 0 0 0,1 1-1 0 0,1 0 1 0 0,-1 1-1 0 0,1 0 1 0 0,0 1 0 0 0,0 0-1 0 0,1 1 1 0 0,0 1 0 0 0,7-1-33 0 0,-21 4 3 0 0,1 0-1 0 0,-1 0 1 0 0,1 0 0 0 0,0 0 0 0 0,-1 0 0 0 0,1 1 0 0 0,0-1 0 0 0,-1 0 0 0 0,1 0 0 0 0,-1 1 0 0 0,1-1 0 0 0,-1 0 0 0 0,1 1 0 0 0,0-1 0 0 0,-1 0 0 0 0,1 1 0 0 0,-1-1 0 0 0,0 1 0 0 0,1-1 0 0 0,-1 1 0 0 0,1-1 0 0 0,-1 1 0 0 0,0-1 0 0 0,1 1 0 0 0,-1-1 0 0 0,0 1 0 0 0,0 0 0 0 0,1-1 0 0 0,-1 1-1 0 0,0-1 1 0 0,0 1 0 0 0,0 0 0 0 0,0-1 0 0 0,0 1 0 0 0,0 0 0 0 0,0-1 0 0 0,0 1 0 0 0,0 0 0 0 0,0-1 0 0 0,0 1 0 0 0,0-1 0 0 0,0 1 0 0 0,0 0 0 0 0,-1-1 0 0 0,1 1 0 0 0,0-1 0 0 0,0 1 0 0 0,-1 0 0 0 0,1-1 0 0 0,-1 1 0 0 0,1-1 0 0 0,-1 1-3 0 0,-18 35 619 0 0,17-34-616 0 0,-46 64 109 0 0,-3-3 0 0 0,-3-1 0 0 0,-57 48-112 0 0,81-81 16 0 0,-225 197 596 0 0,255-226-616 0 0,1 0-1 0 0,-1 0 1 0 0,0 0 0 0 0,0 0-1 0 0,1 1 1 0 0,-1-1 0 0 0,0 0-1 0 0,1 0 1 0 0,-1 0-1 0 0,0 1 1 0 0,0-1 0 0 0,1 0-1 0 0,-1 1 1 0 0,0-1 0 0 0,0 0-1 0 0,0 0 1 0 0,1 1 0 0 0,-1-1-1 0 0,0 0 1 0 0,0 1 0 0 0,0-1-1 0 0,0 0 1 0 0,0 1 0 0 0,0-1-1 0 0,0 0 1 0 0,0 1 0 0 0,0-1-1 0 0,0 0 1 0 0,0 1 0 0 0,0-1-1 0 0,0 0 1 0 0,0 1 0 0 0,0-1-1 0 0,0 1 1 0 0,0-1 0 0 0,0 0-1 0 0,0 1 1 0 0,0-1 0 0 0,-1 0-1 0 0,1 0 1 0 0,0 1 0 0 0,0-1-1 0 0,0 0 1 0 0,-1 1 0 0 0,1-1-1 0 0,0 0 5 0 0,35-10 603 0 0,331-170 403 0 0,-147 67-1013 0 0,-198 103 6 0 0,25-16-14 0 0,2 3 1 0 0,1 2 0 0 0,1 2 0 0 0,0 3 0 0 0,1 1 0 0 0,1 3 0 0 0,15 0 14 0 0,-6 15-236 0 0,-59-2 233 0 0,-1-1 1 0 0,0 1-1 0 0,0-1 1 0 0,1 1 0 0 0,-1 0-1 0 0,0-1 1 0 0,0 1-1 0 0,0 0 1 0 0,0 0-1 0 0,0 0 1 0 0,0 0-1 0 0,0 0 1 0 0,0 0 0 0 0,0 0-1 0 0,0 0 1 0 0,-1 0-1 0 0,1 0 1 0 0,0 1-1 0 0,-1-1 1 0 0,1 0-1 0 0,-1 0 1 0 0,1 1-1 0 0,-1-1 1 0 0,0 0 0 0 0,1 1-1 0 0,-1-1 1 0 0,0 0-1 0 0,0 1 1 0 0,0-1-1 0 0,0 1 1 0 0,0-1-1 0 0,0 0 1 0 0,0 1-1 0 0,-1-1 1 0 0,1 0 0 0 0,-1 1-1 0 0,1-1 1 0 0,-1 0-1 0 0,1 0 1 0 0,-1 1-1 0 0,1-1 1 0 0,-1 0 2 0 0,-8 15 66 0 0,0-1 0 0 0,0 0 0 0 0,-1-1-1 0 0,-1 0 1 0 0,-1 0 0 0 0,0-1 0 0 0,0-1 0 0 0,-4 2-66 0 0,-6 8 36 0 0,-45 45 35 0 0,-3-3 0 0 0,-2-4 0 0 0,-80 51-71 0 0,152-111-2 0 0,1 0 0 0 0,-1 0 0 0 0,0 0 0 0 0,0 0 0 0 0,1 0 1 0 0,-1 1-1 0 0,0-1 0 0 0,0 0 0 0 0,0 0 0 0 0,1 0 0 0 0,-1 0 0 0 0,0 1 0 0 0,0-1 0 0 0,0 0 1 0 0,0 0-1 0 0,0 0 0 0 0,1 0 0 0 0,-1 1 0 0 0,0-1 0 0 0,0 0 0 0 0,0 0 0 0 0,0 1 0 0 0,0-1 0 0 0,0 0 1 0 0,0 0-1 0 0,0 0 0 0 0,0 1 0 0 0,0-1 0 0 0,0 0 0 0 0,0 0 0 0 0,0 1 0 0 0,0-1 0 0 0,0 0 1 0 0,0 0-1 0 0,0 1 0 0 0,0-1 0 0 0,0 0 0 0 0,0 0 0 0 0,0 1 0 0 0,0-1 0 0 0,0 0 2 0 0,28-5 394 0 0,309-135 820 0 0,-184 73-1207 0 0,13-7-126 0 0,4 8 1 0 0,47-8 118 0 0,-206 71-14 0 0,9-4-19 0 0,1 1-1 0 0,0 1 0 0 0,0 1 0 0 0,1 0 1 0 0,-1 2-1 0 0,1 0 0 0 0,-1 2 1 0 0,1 0-1 0 0,6 2 34 0 0,-27-2-2 0 0,0 0 1 0 0,0 1 0 0 0,0-1-1 0 0,0 0 1 0 0,0 0-1 0 0,0 0 1 0 0,0 1 0 0 0,0-1-1 0 0,0 1 1 0 0,0-1 0 0 0,0 1-1 0 0,0-1 1 0 0,0 1-1 0 0,0-1 1 0 0,0 1 0 0 0,-1 0-1 0 0,1 0 1 0 0,0-1-1 0 0,0 1 1 0 0,-1 0 0 0 0,1 0-1 0 0,0 0 1 0 0,-1 0-1 0 0,1-1 1 0 0,-1 1 0 0 0,0 0-1 0 0,1 0 1 0 0,-1 0-1 0 0,0 0 1 0 0,1 0 0 0 0,-1 0-1 0 0,0 1 1 0 0,0-1-1 0 0,0 0 1 0 0,0 0 0 0 0,0 0-1 0 0,0 0 1 0 0,0 0-1 0 0,0 0 1 0 0,0 0 0 0 0,-1 0-1 0 0,1 0 1 0 0,0 0 0 0 0,-1 0-1 0 0,1 0 1 0 0,-1 0-1 0 0,1 0 1 0 0,-1 0 0 0 0,1 0-1 0 0,-1-1 1 0 0,1 1-1 0 0,-1 0 1 0 0,0 0 0 0 0,0 0-1 0 0,1-1 1 0 0,-1 1-1 0 0,0 0 2 0 0,-44 46 487 0 0,44-47-487 0 0,-270 196 498 0 0,271-196-492 0 0,0 0 0 0 0,1-1 0 0 0,-1 1 0 0 0,1 0 0 0 0,-1 0-1 0 0,0 0 1 0 0,1 0 0 0 0,-1 0 0 0 0,0 0 0 0 0,1 0 0 0 0,-1-1-1 0 0,1 1 1 0 0,-1 0 0 0 0,0 0 0 0 0,1 0 0 0 0,-1 1-1 0 0,1-1 1 0 0,-1 0 0 0 0,0 0 0 0 0,1 0 0 0 0,-1 0 0 0 0,0 0-1 0 0,1 0 1 0 0,-1 0 0 0 0,0 1 0 0 0,1-1 0 0 0,-1 0 0 0 0,0 0-1 0 0,1 1 1 0 0,-1-1 0 0 0,0 0 0 0 0,1 0 0 0 0,-1 1 0 0 0,0-1-1 0 0,0 0 1 0 0,1 1 0 0 0,-1-1 0 0 0,0 0 0 0 0,0 1 0 0 0,0-1-1 0 0,0 0 1 0 0,1 1 0 0 0,-1-1 0 0 0,0 1 0 0 0,0-1 0 0 0,0 0-1 0 0,0 1 1 0 0,0-1 0 0 0,0 0 0 0 0,0 1 0 0 0,0-1 0 0 0,0 1-1 0 0,0-1 1 0 0,0 0 0 0 0,0 1 0 0 0,0-1 0 0 0,-1 1 0 0 0,1-1-1 0 0,0 0 1 0 0,0 1-6 0 0,41-4 476 0 0,199-62-42 0 0,-162 39-384 0 0,70-22-83 0 0,-35 9-44 0 0,1 5 0 0 0,40-3 77 0 0,-36 31-272 0 0,-117 6 267 0 0,-1 0 1 0 0,1 0-1 0 0,0 0 0 0 0,0 0 1 0 0,-1 1-1 0 0,1-1 0 0 0,0 0 0 0 0,0 1 1 0 0,-1-1-1 0 0,1 0 0 0 0,0 1 1 0 0,-1-1-1 0 0,1 1 0 0 0,-1-1 0 0 0,1 1 1 0 0,0-1-1 0 0,-1 1 0 0 0,1 0 1 0 0,-1-1-1 0 0,1 1 0 0 0,-1 0 0 0 0,0-1 1 0 0,1 1-1 0 0,-1 0 0 0 0,0 0 1 0 0,1-1-1 0 0,-1 1 0 0 0,0 0 0 0 0,0 0 1 0 0,0-1-1 0 0,0 1 0 0 0,0 0 1 0 0,0 0-1 0 0,0 0 0 0 0,0-1 0 0 0,0 1 1 0 0,0 0-1 0 0,0 0 0 0 0,0 0 1 0 0,0-1-1 0 0,-1 1 0 0 0,1 0 0 0 0,0 0 1 0 0,-1-1-1 0 0,1 1 0 0 0,-1 0 1 0 0,1-1-1 0 0,0 1 0 0 0,-1 0 0 0 0,1-1 1 0 0,-1 1-1 0 0,0-1 0 0 0,1 1 1 0 0,-1-1-1 0 0,1 1 0 0 0,-1-1 0 0 0,0 1 1 0 0,0-1 4 0 0,-42 39 341 0 0,40-37-358 0 0,-138 108 57 0 0,140-110-42 0 0,0 0 1 0 0,0 0-1 0 0,0 1 1 0 0,0-1-1 0 0,1 1 1 0 0,-1-1-1 0 0,0 1 1 0 0,0-1-1 0 0,1 1 1 0 0,-1-1-1 0 0,0 1 1 0 0,1 0-1 0 0,-1 0 1 0 0,0-1-1 0 0,1 1 0 0 0,-1 0 1 0 0,1 0-1 0 0,-1-1 1 0 0,1 1-1 0 0,0 0 1 0 0,-1 0-1 0 0,1 0 1 0 0,0 0-1 0 0,0 0 1 0 0,-1-1-1 0 0,1 1 1 0 0,0 0-1 0 0,0 0 1 0 0,0 0-1 0 0,0 0 1 0 0,0 0-1 0 0,0 0 1 0 0,0 0-1 0 0,1 0 0 0 0,-1 0 1 0 0,0-1-1 0 0,0 1 1 0 0,1 0-1 0 0,-1 0 1 0 0,1 0-1 0 0,-1 0 1 0 0,1-1-1 0 0,-1 1 1 0 0,1 0-1 0 0,-1 0 1 0 0,1-1-1 0 0,-1 1 1 0 0,1 0-1 0 0,0-1 1 0 0,0 1-1 0 0,-1-1 1 0 0,1 1-1 0 0,0-1 1 0 0,0 1-1 0 0,-1-1 0 0 0,1 1 1 0 0,0-1-1 0 0,0 0 1 0 0,0 0-1 0 0,0 1 1 0 0,0-1-1 0 0,0 0 2 0 0,60 5 188 0 0,327-61 40 0 0,-369 54-227 0 0,1-1 2 0 0,1 1 0 0 0,-1 1 1 0 0,1 1-1 0 0,-1 0 1 0 0,0 2-1 0 0,1 0 0 0 0,16 5-3 0 0,-36-7 11 0 0,0 0 0 0 0,0 0 0 0 0,0 1 0 0 0,0-1 0 0 0,0 0 0 0 0,0 1 1 0 0,0-1-1 0 0,0 1 0 0 0,0-1 0 0 0,0 1 0 0 0,0-1 0 0 0,0 1 0 0 0,-1 0 0 0 0,1-1 0 0 0,0 1 0 0 0,0 0 0 0 0,-1 0 0 0 0,1 0 0 0 0,0-1 0 0 0,-1 1 0 0 0,1 0 0 0 0,-1 0 0 0 0,1 0 0 0 0,-1 0 0 0 0,1 0 0 0 0,-1 0 0 0 0,0 0 0 0 0,0 0 0 0 0,1 0 0 0 0,-1 0 0 0 0,0 1 0 0 0,0-1 0 0 0,0 0 0 0 0,0 0 0 0 0,0 0 0 0 0,0 0 1 0 0,-1 0-1 0 0,1 0 0 0 0,0 0 0 0 0,0 0 0 0 0,-1 0 0 0 0,1 0 0 0 0,-1 0 0 0 0,1 0 0 0 0,-1 0 0 0 0,1 0 0 0 0,-1 0 0 0 0,1 0 0 0 0,-1-1 0 0 0,0 1 0 0 0,0 0 0 0 0,1 0 0 0 0,-1-1 0 0 0,0 1 0 0 0,0 0 0 0 0,0-1 0 0 0,0 1 0 0 0,0-1-11 0 0,-54 43 824 0 0,54-42-821 0 0,-3 2 52 0 0,-26 21 725 0 0,30-23-772 0 0,0 0-1 0 0,0 0 0 0 0,0 0 1 0 0,0-1-1 0 0,0 1 0 0 0,0 0 0 0 0,0 0 1 0 0,0 0-1 0 0,0-1 0 0 0,0 1 0 0 0,1 0 1 0 0,-1 0-1 0 0,0-1 0 0 0,0 1 0 0 0,1 0 1 0 0,-1 0-1 0 0,0-1 0 0 0,1 1 1 0 0,-1 0-1 0 0,1-1 0 0 0,-1 1 0 0 0,1 0 1 0 0,-1-1-1 0 0,1 1 0 0 0,0-1 0 0 0,-1 1 1 0 0,1-1-1 0 0,0 1 0 0 0,-1-1 1 0 0,1 0-1 0 0,0 1 0 0 0,0-1 0 0 0,-1 0 1 0 0,1 1-1 0 0,0-1 0 0 0,0 0 0 0 0,-1 0 1 0 0,1 0-1 0 0,0 0 0 0 0,0 0 0 0 0,0 0 1 0 0,-1 0-1 0 0,1 0 0 0 0,0 0 1 0 0,0 0-1 0 0,0 0-7 0 0,129 4-1086 0 0,-73-11-2431 0 0,-7 1-4456 0 0,-23 4-629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11074 0 0,'0'0'927'0'0,"0"0"-280"0"0,0 0-259 0 0,0 0-6 0 0,0 0 187 0 0,0 0 172 0 0,0 0 29 0 0,0 0-118 0 0,0 0-122 0 0,0 0-74 0 0,0 0-39 0 0,0 0-56 0 0,0 0-51 0 0,12 8-31 0 0,35 26-22 0 0,-45-32-203 0 0,1 1 0 0 0,-1-1 0 0 0,0 0 0 0 0,0 1 0 0 0,0-1 0 0 0,0 1 0 0 0,0 0 0 0 0,-1-1 0 0 0,1 1 0 0 0,-1 0 0 0 0,0 0 0 0 0,0 0 0 0 0,0 0 0 0 0,0 0 0 0 0,0 0 0 0 0,0 0 0 0 0,-1 1 0 0 0,0-1 0 0 0,0 0 0 0 0,1 0 0 0 0,-2 2-54 0 0,2 5 186 0 0,-1-1-57 0 0,0 1-1 0 0,-1 0 1 0 0,0 0-1 0 0,0 0 1 0 0,-1 0-1 0 0,0-1 1 0 0,-1 1-1 0 0,-2 5-128 0 0,2-7 39 0 0,0-2 0 0 0,0 1 0 0 0,0 0 0 0 0,-1 0-1 0 0,0-1 1 0 0,-1 0 0 0 0,1 0 0 0 0,-1 0 0 0 0,0-1-1 0 0,-1 1 1 0 0,-3 2-39 0 0,9-8-20 0 0,-1 1 1 0 0,1-1-1 0 0,0 0 0 0 0,0 0 0 0 0,0 0 0 0 0,0 0 0 0 0,0 0 0 0 0,0 0 1 0 0,0 1-1 0 0,0-1 0 0 0,-1 0 0 0 0,1 0 0 0 0,0 0 0 0 0,0 0 0 0 0,0 0 0 0 0,0 0 1 0 0,0 0-1 0 0,-1 0 0 0 0,1 0 0 0 0,0 0 0 0 0,0 0 0 0 0,0 0 0 0 0,0 0 1 0 0,-1 0-1 0 0,1 0 0 0 0,0 0 0 0 0,0 0 0 0 0,0 0 0 0 0,0 0 0 0 0,0 0 1 0 0,-1 0-1 0 0,1 0 0 0 0,0 0 0 0 0,0 0 0 0 0,0 0 0 0 0,0 0 0 0 0,-1 0 1 0 0,1 0-1 0 0,0 0 0 0 0,0 0 0 0 0,0 0 0 0 0,0 0 0 0 0,0-1 0 0 0,0 1 20 0 0,-1-7-5353 0 0,1 3 1081 0 0,0 1-4604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2.5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53 3081 0 0,'0'0'1197'0'0,"0"0"22"0"0,0 0 12 0 0,0 0 48 0 0,0 0 119 0 0,0 0 131 0 0,0 0 28 0 0,0 0-105 0 0,0 0-230 0 0,0 0-229 0 0,0 0-177 0 0,0 0-129 0 0,-1-8-87 0 0,-1-22-52 0 0,2 29-499 0 0,0 1 0 0 0,0-1 1 0 0,0 0-1 0 0,0 1 0 0 0,-1-1 0 0 0,1 0 0 0 0,0 1 0 0 0,0-1 0 0 0,-1 0 0 0 0,1 1 0 0 0,0-1 0 0 0,-1 1 0 0 0,1-1 0 0 0,-1 1 0 0 0,1-1 0 0 0,-1 1 0 0 0,1-1 0 0 0,-1 1 0 0 0,1-1 0 0 0,-1 1 1 0 0,1 0-1 0 0,-1-1 0 0 0,0 1 0 0 0,1 0 0 0 0,-1-1 0 0 0,0 1 0 0 0,1 0 0 0 0,-1 0 0 0 0,0 0 0 0 0,1-1 0 0 0,-1 1 0 0 0,0 0 0 0 0,1 0 0 0 0,-1 0 0 0 0,0 0 0 0 0,1 0 0 0 0,-1 1 1 0 0,0-1-1 0 0,0 0-49 0 0,-22 6-60 0 0,21-4 67 0 0,-1-1 0 0 0,1 0 0 0 0,-1 1 0 0 0,1 0 0 0 0,-1-1 0 0 0,1 1 0 0 0,0 0 0 0 0,0 0 0 0 0,0 1 0 0 0,0-1 0 0 0,0 0 0 0 0,1 1 0 0 0,-1-1 0 0 0,0 1 0 0 0,1-1 0 0 0,0 1 0 0 0,0 0 0 0 0,0 0 0 0 0,0-1 0 0 0,0 1 0 0 0,1 0 0 0 0,-1 0 0 0 0,1 0 0 0 0,-1 0 0 0 0,1 0 0 0 0,0 0 0 0 0,0 0 0 0 0,1 0-7 0 0,1 12 130 0 0,0 0-1 0 0,1-1 1 0 0,1 1 0 0 0,0-1 0 0 0,3 5-130 0 0,5 23 226 0 0,-8-25-167 0 0,-1-11-20 0 0,-2 1 1 0 0,1 0 0 0 0,-1 0-1 0 0,0 0 1 0 0,-1 0-1 0 0,0 0 1 0 0,0 2-40 0 0,0-8 45 0 0,-1 1 0 0 0,1-1-1 0 0,-1 0 1 0 0,1 0 0 0 0,-1 0 0 0 0,0 0 0 0 0,1 0-1 0 0,-1 0 1 0 0,0 0 0 0 0,0-1 0 0 0,0 1 0 0 0,0 0-1 0 0,0 0 1 0 0,0-1 0 0 0,0 1 0 0 0,0 0 0 0 0,0-1-1 0 0,0 1 1 0 0,0-1 0 0 0,0 1 0 0 0,0-1 0 0 0,-1 0-1 0 0,1 1 1 0 0,0-1 0 0 0,0 0 0 0 0,0 0 0 0 0,-1 0-1 0 0,1 0 1 0 0,0 0 0 0 0,-1 0-45 0 0,-2 0 36 0 0,1 0 1 0 0,-1 0-1 0 0,1 0 1 0 0,-1-1-1 0 0,1 1 1 0 0,-1-1-1 0 0,1 0 1 0 0,-1 0-1 0 0,-2-1-36 0 0,3 0-95 0 0,0 0 0 0 0,0 0-1 0 0,1 0 1 0 0,-1 0 0 0 0,1 0 0 0 0,0-1-1 0 0,-1 1 1 0 0,1-1 0 0 0,0 0-1 0 0,0 0 1 0 0,0 0 95 0 0,-4-9-4364 0 0,0-1-5626 0 0,6 10 1650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2.9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26 3345 0 0,'0'0'3338'0'0,"0"0"-1046"0"0,0 0-402 0 0,0 0-194 0 0,0 0-66 0 0,0 0-100 0 0,0 0-135 0 0,0 0-264 0 0,0 0-446 0 0,0 0-374 0 0,0 0-194 0 0,0 0 0 0 0,0 0 88 0 0,3-1 77 0 0,2-2-132 0 0,1 0 0 0 0,0 1-1 0 0,0-1 1 0 0,0 2 0 0 0,0-1 0 0 0,0 1-1 0 0,0-1 1 0 0,4 1-150 0 0,59-4 586 0 0,-44 4-548 0 0,16 0-130 0 0,-40 1 61 0 0,-1 0 13 0 0,0 0 7 0 0,0 0 18 0 0,0 0-13 0 0,0 0-15 0 0,0 0-38 0 0,-2 3-2560 0 0,2 0-6548 0 0,0-2-602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3.3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 8594 0 0,'0'0'1440'0'0,"0"0"31"0"0,0 0 13 0 0,0 0 27 0 0,0 0-72 0 0,0 0-138 0 0,0 0-178 0 0,0 0-242 0 0,0 0-271 0 0,0 0-229 0 0,0 0-156 0 0,0 0-97 0 0,-3-1-49 0 0,0 1-44 0 0,1 0 0 0 0,-1 0-1 0 0,0 1 1 0 0,1-1 0 0 0,-1 1-1 0 0,0-1 1 0 0,1 1 0 0 0,-1 0 0 0 0,0 0-1 0 0,1 0 1 0 0,-1 0 0 0 0,1 0 0 0 0,0 0-1 0 0,-1 1 1 0 0,1 0 0 0 0,0-1-35 0 0,-3 3 49 0 0,1 0 0 0 0,0 0 0 0 0,1 0 0 0 0,-1 0 1 0 0,1 1-1 0 0,0-1 0 0 0,0 1 0 0 0,-1 1-49 0 0,0 3 19 0 0,0-1 0 0 0,0 1 0 0 0,1 0 0 0 0,0 0-1 0 0,0 1 1 0 0,1-1 0 0 0,0 1 0 0 0,1-1 0 0 0,0 8-19 0 0,1-16 10 0 0,0 0 0 0 0,0 1 1 0 0,0-1-1 0 0,0 0 0 0 0,1 0 0 0 0,-1 1 0 0 0,0-1 0 0 0,1 0 1 0 0,-1 0-1 0 0,1 0 0 0 0,-1 0 0 0 0,1 0 0 0 0,0 0 0 0 0,-1 0 1 0 0,1 0-1 0 0,0 0 0 0 0,0 0 0 0 0,0 0 0 0 0,0 0 0 0 0,-1 0 1 0 0,1 0-1 0 0,1-1-10 0 0,0 2 53 0 0,0-1 0 0 0,1 0 0 0 0,0 1 0 0 0,-1-1 0 0 0,1 0 0 0 0,0-1 0 0 0,-1 1 0 0 0,1 0 0 0 0,0-1 0 0 0,0 0-53 0 0,3 1 141 0 0,1-1 0 0 0,-1 0 0 0 0,0 0 0 0 0,1-1 0 0 0,-1 0 0 0 0,0 0 0 0 0,1 0 0 0 0,3-2-141 0 0,-6 2 100 0 0,0-1-1 0 0,-1 1 1 0 0,1-1 0 0 0,-1 0 0 0 0,0 0 0 0 0,1 0 0 0 0,-1-1-1 0 0,0 1 1 0 0,0-1 0 0 0,0 0 0 0 0,-1 1 0 0 0,2-3-100 0 0,-3 4 24 0 0,-1-1-1 0 0,1 1 1 0 0,0 0 0 0 0,-1-1 0 0 0,1 1-1 0 0,-1-1 1 0 0,0 1 0 0 0,1-1-1 0 0,-1 1 1 0 0,0-1 0 0 0,0 1 0 0 0,0-1-1 0 0,0 1 1 0 0,0-1 0 0 0,-1 1 0 0 0,1-1-1 0 0,0 1 1 0 0,-1-1 0 0 0,1 1 0 0 0,-1-1-1 0 0,1 1 1 0 0,-1-1 0 0 0,0 1 0 0 0,1 0-1 0 0,-1-1 1 0 0,0 1 0 0 0,0 0 0 0 0,0 0-1 0 0,0 0 1 0 0,0 0 0 0 0,0 0-1 0 0,-1-1-23 0 0,-3-3-126 0 0,0 0-1 0 0,0 1 1 0 0,-1-1-1 0 0,0 1 1 0 0,1 0-1 0 0,-4-1 127 0 0,-11 0-3468 0 0,20 5 2830 0 0,0 1 0 0 0,0-1-1 0 0,0 0 1 0 0,0 1 0 0 0,0-1 0 0 0,0 1 0 0 0,0-1 0 0 0,0 0 0 0 0,0 1 0 0 0,0-1-1 0 0,0 1 1 0 0,1-1 0 0 0,-1 0 0 0 0,0 1 0 0 0,0-1 0 0 0,0 0 0 0 0,0 1-1 0 0,1-1 1 0 0,-1 0 0 0 0,0 1 0 0 0,0-1 0 0 0,1 0 0 0 0,-1 1 0 0 0,0-1-1 0 0,1 0 1 0 0,-1 0 638 0 0,2 2-4806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3.7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18 424 0 0,'0'0'2134'0'0,"0"0"2"0"0,0 0-77 0 0,0 0-69 0 0,0 0-111 0 0,0 0-174 0 0,0 0-257 0 0,0 0-286 0 0,0 0-229 0 0,0 0-215 0 0,0 0-197 0 0,0 0-180 0 0,0 0-149 0 0,-4-2-100 0 0,2 1-86 0 0,-13-3 56 0 0,14 4-46 0 0,0 1-1 0 0,1-1 0 0 0,-1 1 1 0 0,0-1-1 0 0,0 1 0 0 0,0-1 1 0 0,0 1-1 0 0,1 0 0 0 0,-1-1 1 0 0,0 1-1 0 0,1 0 0 0 0,-1 0 1 0 0,0 0-1 0 0,1 0 1 0 0,-1-1-1 0 0,1 1 0 0 0,-1 0 1 0 0,1 0-1 0 0,0 0 0 0 0,-1 0-15 0 0,0 2 34 0 0,0 0 0 0 0,0-1-1 0 0,-1 1 1 0 0,2 0 0 0 0,-1 0 0 0 0,0 0-1 0 0,1 0 1 0 0,-1 0 0 0 0,1 0 0 0 0,0 0-1 0 0,0 0 1 0 0,0 0 0 0 0,0 0-1 0 0,1 0 1 0 0,-1 0 0 0 0,1 0 0 0 0,-1 0-1 0 0,1 0 1 0 0,0 0 0 0 0,2 2-34 0 0,-2-3 84 0 0,0 0 1 0 0,1-1-1 0 0,-1 1 1 0 0,1 0-1 0 0,0 0 1 0 0,-1-1-1 0 0,1 1 1 0 0,0-1-1 0 0,0 0 1 0 0,0 0 0 0 0,0 1-1 0 0,0-1 1 0 0,0 0-1 0 0,0-1 1 0 0,1 1-1 0 0,-1 0 1 0 0,0-1-1 0 0,0 1 1 0 0,1-1-1 0 0,-1 0 1 0 0,0 1-1 0 0,1-1 1 0 0,-1 0-1 0 0,0-1 1 0 0,1 1-1 0 0,-1 0 1 0 0,0-1-85 0 0,0 1 67 0 0,-1 0 0 0 0,0 0 0 0 0,0 0 0 0 0,1 0-1 0 0,-1 0 1 0 0,0 0 0 0 0,1-1 0 0 0,-1 1 0 0 0,0 0 0 0 0,0-1 0 0 0,0 1 0 0 0,1-1 0 0 0,-1 0 0 0 0,0 1 0 0 0,0-1 0 0 0,0 0 0 0 0,0 0 0 0 0,0 0-1 0 0,0 1 1 0 0,0-1 0 0 0,-1 0 0 0 0,1 0 0 0 0,0 0 0 0 0,0-1 0 0 0,-1 1 0 0 0,1 0 0 0 0,-1 0 0 0 0,1 0 0 0 0,-1 0 0 0 0,1-1 0 0 0,-1 1 0 0 0,0 0-1 0 0,1 0 1 0 0,-1-1 0 0 0,0 1-67 0 0,0-2-1 0 0,-1 0 0 0 0,1 0 0 0 0,-1 0 0 0 0,1 0 0 0 0,-1 1 0 0 0,0-1 0 0 0,0 0 0 0 0,0 1-1 0 0,-1-1 1 0 0,1 0 0 0 0,-1 1 0 0 0,1 0 0 0 0,-1-1 0 0 0,-2-1 1 0 0,-12-19-2945 0 0,12 15-1422 0 0,1-2-4435 0 0,3 8 1523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4.0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9610 0 0,'0'0'1778'0'0,"0"0"-231"0"0,0 0-394 0 0,0 0-326 0 0,0 0-260 0 0,0 0-119 0 0,0 0-35 0 0,0 0-59 0 0,0 0-62 0 0,0 0-41 0 0,0 0-29 0 0,0 0-26 0 0,0 0-12 0 0,8 5-6 0 0,28 20-1 0 0,-32-22-105 0 0,-1 0 0 0 0,0 1 1 0 0,0-1-1 0 0,-1 0 0 0 0,1 1 0 0 0,-1 0 0 0 0,0-1 0 0 0,0 1 0 0 0,0 0 0 0 0,0 0 1 0 0,-1 0-1 0 0,1 1 0 0 0,-1-1 0 0 0,0 0 0 0 0,-1 0 0 0 0,1 1 0 0 0,-1-1 0 0 0,1 0 1 0 0,-1 1-1 0 0,-1-1 0 0 0,1 0 0 0 0,-1 1 0 0 0,1-1 0 0 0,-1 0 0 0 0,-1 1-72 0 0,0 2 63 0 0,-1-1 0 0 0,0 1-1 0 0,-1-1 1 0 0,1 0-1 0 0,-1 0 1 0 0,0 0 0 0 0,-1 0-1 0 0,0-1 1 0 0,0 0-1 0 0,0 0 1 0 0,0 0 0 0 0,-4 2-63 0 0,-12 12-850 0 0,20-16-1354 0 0,1 0-5645 0 0,1-3-2000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4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49 2385 0 0,'0'0'1636'0'0,"0"0"63"0"0,0 0 107 0 0,0 0 186 0 0,0 0 151 0 0,0 0 3 0 0,0 0-202 0 0,0 0-337 0 0,0 0-344 0 0,0 0-234 0 0,0 0-125 0 0,0 0-69 0 0,0 0-49 0 0,2-10-37 0 0,8-29-61 0 0,-7 123 792 0 0,-2-47-1423 0 0,0-17-366 0 0,-1 1 0 0 0,-2 13 309 0 0,10-37-15112 0 0,-6 1 5693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0 10498 0 0,'0'0'399'0'0,"0"0"-130"0"0,0 0-134 0 0,0 0-8 0 0,0 0 58 0 0,0 0 107 0 0,0 0 122 0 0,0 0 66 0 0,0 0-15 0 0,0 0-63 0 0,0 0-89 0 0,0 0-61 0 0,-5 10-63 0 0,-15 28-35 0 0,18-36-100 0 0,1 0 1 0 0,0 0-1 0 0,0 1 1 0 0,0-1-1 0 0,1 0 0 0 0,-1 0 1 0 0,0 0-1 0 0,1 1 1 0 0,-1-1-1 0 0,1 0 1 0 0,0 1-1 0 0,0-1 0 0 0,0 1 1 0 0,0-1-1 0 0,0 0 1 0 0,1 1-1 0 0,-1-1 1 0 0,1 0-1 0 0,-1 0 0 0 0,1 1 1 0 0,0-1-1 0 0,0 0 1 0 0,0 0-1 0 0,0 0 1 0 0,0 0-1 0 0,1 0 0 0 0,-1 0 1 0 0,0 0-1 0 0,1 0 1 0 0,0-1-1 0 0,-1 1 1 0 0,1 0-1 0 0,0-1 1 0 0,0 0-1 0 0,0 1 0 0 0,1-1-54 0 0,-2 0 137 0 0,1 0 0 0 0,0 0-1 0 0,-1 0 1 0 0,1 0-1 0 0,0-1 1 0 0,0 1-1 0 0,0-1 1 0 0,0 1-1 0 0,0-1 1 0 0,0 0 0 0 0,-1 0-1 0 0,1 0 1 0 0,0 0-1 0 0,0 0 1 0 0,0 0-1 0 0,0 0 1 0 0,0-1-1 0 0,0 1 1 0 0,0-1 0 0 0,0 1-1 0 0,-1-1 1 0 0,1 0-1 0 0,0 1 1 0 0,0-1-1 0 0,-1 0 1 0 0,1-1-1 0 0,0 1 1 0 0,-1 0-1 0 0,1 0 1 0 0,-1 0 0 0 0,0-1-1 0 0,1 1 1 0 0,-1-1-1 0 0,0 1 1 0 0,0-1-1 0 0,0 0 1 0 0,1-1-137 0 0,-2 2 38 0 0,1 0 0 0 0,-1 0-1 0 0,0 0 1 0 0,1 0 0 0 0,-1-1 0 0 0,0 1-1 0 0,1 0 1 0 0,-1 0 0 0 0,0 0 0 0 0,0-1 0 0 0,0 1-1 0 0,0 0 1 0 0,0 0 0 0 0,-1 0 0 0 0,1-1 0 0 0,0 1-1 0 0,-1 0 1 0 0,1 0 0 0 0,0 0 0 0 0,-1 0 0 0 0,1 0-1 0 0,-1-1 1 0 0,0 1 0 0 0,1 0 0 0 0,-1 0-38 0 0,-26-22 942 0 0,8 7-4551 0 0,18 15 2810 0 0,0 0 0 0 0,0 0 0 0 0,0 0-1 0 0,0-1 1 0 0,0 1 0 0 0,0 0 0 0 0,1 0-1 0 0,-1 0 1 0 0,0-1 0 0 0,1 1 0 0 0,-1 0-1 0 0,1-1 1 0 0,-1 0 799 0 0,1 0-9474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6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0 12019 0 0,'0'0'616'0'0,"0"0"27"0"0,0 0 151 0 0,0 0 231 0 0,0 0 129 0 0,0 0-3 0 0,0 0-156 0 0,0 0-296 0 0,0 0-307 0 0,0 0-254 0 0,0 0-166 0 0,0 0-90 0 0,0 0-19 0 0,-4 0 49 0 0,-7 1 33 0 0,10 4 296 0 0,17 13 525 0 0,-8-10-578 0 0,5 4 50 0 0,1-1 0 0 0,0-1-1 0 0,0 0 1 0 0,5 2-238 0 0,10 6 184 0 0,-29-18-173 0 0,0 0-1 0 0,0 1 1 0 0,1-1 0 0 0,-1 1 0 0 0,0-1-1 0 0,0 0 1 0 0,0 1 0 0 0,1-1 0 0 0,-1 1-1 0 0,0-1 1 0 0,0 1 0 0 0,0-1 0 0 0,0 1-1 0 0,0-1 1 0 0,0 1 0 0 0,0-1 0 0 0,0 1-1 0 0,0-1 1 0 0,0 0 0 0 0,0 1 0 0 0,0-1-1 0 0,-1 1 1 0 0,1-1 0 0 0,0 1 0 0 0,0-1-1 0 0,0 1 1 0 0,-1-1 0 0 0,1 0 0 0 0,0 1-1 0 0,0-1 1 0 0,-1 1 0 0 0,1-1 0 0 0,0 0-1 0 0,-1 1 1 0 0,1-1 0 0 0,-1 0-11 0 0,-14 17 554 0 0,12-15-495 0 0,-160 174 1098 0 0,153-165-1054 0 0,7-8-157 0 0,0 0-26 0 0,0 0 0 0 0,1 0 0 0 0,-1 1 0 0 0,0-1 0 0 0,1 1 0 0 0,0-1 0 0 0,0 1 0 0 0,0 0 80 0 0,13-9-6238 0 0,-4 1-1433 0 0,-7 4 6776 0 0,4-2-7397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9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10986 0 0,'0'0'1758'0'0,"0"0"-220"0"0,0 0-263 0 0,0 0-156 0 0,0 0-109 0 0,0 0-129 0 0,0 0-184 0 0,0 0-239 0 0,0 0-205 0 0,0 0-126 0 0,0 0-39 0 0,0 0 36 0 0,0 0 37 0 0,-3 5 34 0 0,1 0-101 0 0,-1 1 1 0 0,1-1-1 0 0,0 0 1 0 0,0 1 0 0 0,0-1-1 0 0,1 1 1 0 0,0 0-1 0 0,0-1 1 0 0,1 1-1 0 0,-1 4-94 0 0,2 24 368 0 0,1 1 0 0 0,3 9-368 0 0,-4-42-1332 0 0,-1 1 3748 0 0,-1-1-6213 0 0,2 0-10037 0 0,-1-2 8030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19.8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1 136 11402 0 0,'0'0'926'0'0,"0"0"-50"0"0,0 0 6 0 0,0 0 193 0 0,0 0 149 0 0,0 0-37 0 0,0 0-164 0 0,0 0-295 0 0,0 0-248 0 0,0 0-171 0 0,0 0-134 0 0,0 0-18 0 0,0 0-2 0 0,4-3-14 0 0,16-9 17 0 0,3 42 557 0 0,-21-26-605 0 0,-2-4-32 0 0,1 0-1 0 0,-1-1 0 0 0,0 1 0 0 0,1 0 0 0 0,-1-1 1 0 0,1 1-1 0 0,-1 0 0 0 0,0-1 0 0 0,1 1 0 0 0,-1 0 1 0 0,1 0-1 0 0,-1 0 0 0 0,1-1 0 0 0,-1 1 1 0 0,1 0-1 0 0,-1 0 0 0 0,1 0 0 0 0,-1 0 0 0 0,1 0 1 0 0,-1 0-1 0 0,1 0 0 0 0,-1 0 0 0 0,1 0 0 0 0,-1 0 1 0 0,1 0-1 0 0,-1 0 0 0 0,1 0 0 0 0,-1 1 1 0 0,1-1-1 0 0,-1 0 0 0 0,1 0 0 0 0,-1 0 0 0 0,0 1 1 0 0,1-1-1 0 0,-1 0 0 0 0,1 1 0 0 0,-1-1 0 0 0,0 0 1 0 0,1 1-1 0 0,-1-1 0 0 0,0 0 0 0 0,1 1 1 0 0,-1-1-1 0 0,0 1 0 0 0,0-1 0 0 0,1 0 0 0 0,-1 1 1 0 0,0-1-1 0 0,0 1-77 0 0,4-18 42 0 0,-1 0-22 0 0,1-1 0 0 0,0 1 0 0 0,1 0 0 0 0,1 1 0 0 0,1-1 0 0 0,0 1 0 0 0,4-5-20 0 0,32 18-680 0 0,-22 7-2138 0 0,-15-2-2558 0 0,0 2-5606 0 0,-5-3 5149 0 0</inkml:trace>
  <inkml:trace contextRef="#ctx0" brushRef="#br0" timeOffset="381.085">159 73 11650 0 0,'0'0'735'0'0,"0"0"-269"0"0,0 0 90 0 0,0 0 347 0 0,0 0 289 0 0,0 0 83 0 0,0 0-216 0 0,0 0-340 0 0,0 0-251 0 0,0 0-143 0 0,0 0-93 0 0,10 1-56 0 0,33 2-37 0 0,-42-3-114 0 0,0 1 0 0 0,1-1 0 0 0,-1 1 0 0 0,0-1 0 0 0,1 1 0 0 0,-1 0 0 0 0,0 0 0 0 0,0-1 0 0 0,0 1 0 0 0,0 0 0 0 0,0 0 0 0 0,0 0 0 0 0,0 0 0 0 0,0 0 0 0 0,0 0 0 0 0,0 1 0 0 0,0-1 0 0 0,-1 0 0 0 0,1 0 0 0 0,0 1 0 0 0,-1-1 0 0 0,1 0 0 0 0,-1 1 0 0 0,1-1 0 0 0,-1 0 0 0 0,0 1 0 0 0,0-1 0 0 0,0 1 0 0 0,0-1 0 0 0,0 1 0 0 0,0-1 0 0 0,0 0 0 0 0,0 1 0 0 0,0-1 0 0 0,-1 1 0 0 0,1-1 0 0 0,0 0 0 0 0,-1 1 0 0 0,1-1 0 0 0,-1 0 0 0 0,0 1 0 0 0,0-1 0 0 0,1 0 0 0 0,-1 0 0 0 0,0 0 0 0 0,0 0 0 0 0,0 0 0 0 0,0 0 0 0 0,0 0 0 0 0,0 0 0 0 0,0 0 0 0 0,-2 1-25 0 0,-67 45 691 0 0,97-50 481 0 0,-2 1-918 0 0,67-10-1520 0 0,-89 10-1234 0 0,-3 1-1589 0 0,0 0-4272 0 0,0 1 1265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6.3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 4857 0 0,'0'0'1366'0'0,"0"0"-338"0"0,0 0-80 0 0,0 0 136 0 0,0 0 142 0 0,0 0 86 0 0,0 0 87 0 0,0 0-5 0 0,0 0-142 0 0,0 0-170 0 0,0 0-217 0 0,0 0-186 0 0,11-1-143 0 0,44-2 118 0 0,39-3 540 0 0,-37 5-5891 0 0,-50 1-941 0 0,-3 0-4583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6.6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4257 0 0,'0'0'3278'0'0,"0"0"-1995"0"0,0 0-592 0 0,0 0 122 0 0,0 0 253 0 0,0 0 199 0 0,0 0 86 0 0,0 0-136 0 0,0 0-348 0 0,0 0-387 0 0,0 0-250 0 0,0 0-30 0 0,0 0 88 0 0,27 5 3376 0 0,-9-4-4027 0 0,11-1 2410 0 0,-11-2-3423 0 0,-3-1-4020 0 0,-1-3-5735 0 0,-11 4 6402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1208 0 0,'0'0'2485'0'0,"0"0"-258"0"0,0 0-288 0 0,0 0-249 0 0,0 0-262 0 0,0 0-240 0 0,0 0-205 0 0,0 0-268 0 0,0 0-244 0 0,0 0 13 0 0,0 0 131 0 0,0 0 154 0 0,0 0 74 0 0,1 5-59 0 0,0 1-519 0 0,3 17 1547 0 0,0 0-1 0 0,6 14-1811 0 0,-7-28 181 0 0,0-1 0 0 0,0 0-1 0 0,1 0 1 0 0,0-1 0 0 0,4 7-181 0 0,-2-3-117 0 0,-6-9-4065 0 0,-1-1-4353 0 0,1-1 1028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3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150 0 4105 0 0,'0'0'2443'0'0,"0"0"-1280"0"0,0 0-185 0 0,0 0 282 0 0,0 0 216 0 0,0 0-10 0 0,0 0-117 0 0,0 0-234 0 0,0 0-265 0 0,-13 2-193 0 0,-37 5-126 0 0,47-6-447 0 0,0 0 0 0 0,0 0-1 0 0,0 0 1 0 0,1 1 0 0 0,-1-1-1 0 0,0 0 1 0 0,1 1 0 0 0,-1 0 0 0 0,1 0-1 0 0,-1 0 1 0 0,1 0 0 0 0,0 0 0 0 0,0 0-1 0 0,0 0 1 0 0,0 1 0 0 0,0-1 0 0 0,1 1-1 0 0,-1-1 1 0 0,1 1 0 0 0,-1 1-84 0 0,-3 4 261 0 0,0-1-88 0 0,1 0-1 0 0,0 0 0 0 0,1 0 0 0 0,-1 1 0 0 0,1 0 0 0 0,1-1 0 0 0,-1 1 0 0 0,2 0 1 0 0,-1 0-1 0 0,1 0 0 0 0,-1 7-172 0 0,2-11 28 0 0,0 0 0 0 0,1 1-1 0 0,-1-1 1 0 0,1 0 0 0 0,0 0 0 0 0,0 1 0 0 0,0-1 0 0 0,0 0 0 0 0,1 0 0 0 0,0 0 0 0 0,0 0 0 0 0,0-1 0 0 0,0 1-1 0 0,0 0 1 0 0,1-1 0 0 0,0 1 0 0 0,-1-1 0 0 0,1 0 0 0 0,0 0 0 0 0,1 0 0 0 0,-1-1 0 0 0,3 3-28 0 0,2 0-12 0 0,1 0 1 0 0,-1-1 0 0 0,1 0 0 0 0,0-1-1 0 0,0 1 1 0 0,0-2 0 0 0,1 1-1 0 0,4 0 12 0 0,32 3-2211 0 0,-1-3-5975 0 0,-33-3-2075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7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0 17124 0 0,'0'0'125'0'0,"0"0"-261"0"0,0 0-141 0 0,0 0 138 0 0,0 0 358 0 0,0 0 310 0 0,0 0 126 0 0,0 0 4 0 0,0 0-70 0 0,0 0-97 0 0,6 14-102 0 0,19 43-57 0 0,-23-50-275 0 0,1 0-1 0 0,-1 1 1 0 0,0-1-1 0 0,-1 1 1 0 0,1 0-1 0 0,-2-1 1 0 0,1 1-1 0 0,-1 0 1 0 0,0-1-1 0 0,-1 1 1 0 0,0 0-1 0 0,0-1 0 0 0,0 1 1 0 0,-1-1-1 0 0,0 1 1 0 0,-1-1-1 0 0,0 0 1 0 0,0 0-1 0 0,0 0 1 0 0,-1 0-1 0 0,0 0 1 0 0,0-1-1 0 0,-1 0 1 0 0,0 0-1 0 0,0 0 1 0 0,0 0-1 0 0,-3 1-57 0 0,6-5-80 0 0,-1 0 1 0 0,1 0-1 0 0,-1 0 0 0 0,1 0 0 0 0,-1 0 0 0 0,0 0 0 0 0,0-1 0 0 0,-2 2 80 0 0,-2-2-3766 0 0,1 0-3660 0 0,4-1-2858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88 88 2585 0 0,'0'0'1360'0'0,"0"0"140"0"0,0 0 102 0 0,0 0 114 0 0,0 0 94 0 0,0 0 4 0 0,0 0-139 0 0,-1-12-260 0 0,-3-36-312 0 0,4 47-1033 0 0,0 0 0 0 0,0 0 0 0 0,0-1 0 0 0,0 1 0 0 0,-1 0 0 0 0,1 0 0 0 0,0 0 1 0 0,0 0-1 0 0,0 0 0 0 0,-1 0 0 0 0,1 0 0 0 0,-1 0 0 0 0,1 1 0 0 0,-1-1 1 0 0,1 0-1 0 0,-1 0 0 0 0,1 0 0 0 0,-1 0 0 0 0,0 0 0 0 0,1 1 0 0 0,-1-1 1 0 0,0 0-1 0 0,0 1 0 0 0,0-1 0 0 0,0 0 0 0 0,1 1 0 0 0,-1-1 0 0 0,0 1 1 0 0,0 0-1 0 0,0-1 0 0 0,0 1 0 0 0,0 0 0 0 0,0-1 0 0 0,0 1 0 0 0,0 0 0 0 0,0 0 1 0 0,0 0-1 0 0,0 0 0 0 0,-1 0-70 0 0,0 0 23 0 0,0 1 0 0 0,0-1 0 0 0,1 0 0 0 0,-1 1 0 0 0,0 0 0 0 0,1-1 0 0 0,-1 1 1 0 0,0 0-1 0 0,1 0 0 0 0,-1 0 0 0 0,1 0 0 0 0,-1 0 0 0 0,1 0 0 0 0,0 1 0 0 0,-1-1 0 0 0,0 2-23 0 0,-2 6 113 0 0,-1 0-1 0 0,1 0 0 0 0,1 0 1 0 0,0 1-1 0 0,0 0 1 0 0,1 0-1 0 0,0 0 0 0 0,1 0 1 0 0,0 0-1 0 0,0 0 0 0 0,1 0 1 0 0,1 0-1 0 0,0 0 1 0 0,0 0-1 0 0,1 0 0 0 0,0 0 1 0 0,0-1-1 0 0,1 1 1 0 0,1 0-1 0 0,0-1 0 0 0,0 0 1 0 0,3 4-113 0 0,-1-1 99 0 0,-3-8-85 0 0,-1 0-1 0 0,0 0 0 0 0,0 0 0 0 0,0 0 1 0 0,-1 1-1 0 0,1-1 0 0 0,-1 0 0 0 0,0 1 0 0 0,0 2-13 0 0,-1-6-43 0 0,0-1 0 0 0,-1 1 0 0 0,1-1 0 0 0,0 1-1 0 0,0-1 1 0 0,-1 0 0 0 0,1 1 0 0 0,0-1 0 0 0,-1 1-1 0 0,1-1 1 0 0,-1 1 0 0 0,1-1 0 0 0,0 0 0 0 0,-1 1-1 0 0,1-1 1 0 0,-1 0 0 0 0,1 0 0 0 0,-1 1-1 0 0,1-1 1 0 0,-1 0 0 0 0,1 0 0 0 0,-1 0 0 0 0,1 0-1 0 0,-1 1 1 0 0,0-1 43 0 0,-16 3-7287 0 0,14-2 2654 0 0,0-1-4742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4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69 6289 0 0,'0'0'360'0'0,"0"0"-90"0"0,0 0-79 0 0,0 0 214 0 0,0 0 370 0 0,0 0 337 0 0,0 0 115 0 0,0 0-69 0 0,0 0-173 0 0,0 0-170 0 0,14-1-102 0 0,107-8 1832 0 0,-73 6-1159 0 0,-20 1-899 0 0,0 0-1 0 0,0-2 1 0 0,0-1 0 0 0,15-6-487 0 0,-42 11 73 0 0,-1-1 0 0 0,1 1 0 0 0,0 0-1 0 0,0-1 1 0 0,-1 1 0 0 0,1-1 0 0 0,0 0 0 0 0,-1 1 0 0 0,1-1 0 0 0,0 1 0 0 0,-1-1 0 0 0,1 0 0 0 0,-1 0 0 0 0,1 1 0 0 0,-1-1 0 0 0,0 0 0 0 0,1 0 0 0 0,-1 0 0 0 0,0 1 0 0 0,1-1 0 0 0,-1 0 0 0 0,0 0 0 0 0,0 0 0 0 0,0 0 0 0 0,0 0 0 0 0,0 1 0 0 0,0-2-73 0 0,0 2 7 0 0,0-1 0 0 0,0 1 0 0 0,0-1 0 0 0,0 1 0 0 0,0-1 0 0 0,0 1 0 0 0,0 0 1 0 0,0-1-1 0 0,0 1 0 0 0,0-1 0 0 0,0 1 0 0 0,0-1 0 0 0,-1 1 0 0 0,1 0 0 0 0,0-1 0 0 0,0 1 1 0 0,0-1-1 0 0,-1 1 0 0 0,1 0 0 0 0,0-1 0 0 0,-1 1 0 0 0,1 0 0 0 0,0 0 0 0 0,-1-1 1 0 0,1 1-1 0 0,0 0 0 0 0,-1 0 0 0 0,1-1 0 0 0,-1 1 0 0 0,1 0 0 0 0,0 0 0 0 0,-1 0 1 0 0,1 0-1 0 0,-1-1 0 0 0,1 1 0 0 0,-1 0 0 0 0,1 0 0 0 0,0 0 0 0 0,-1 0 0 0 0,1 0 0 0 0,-1 0 1 0 0,1 0-1 0 0,-1 0 0 0 0,1 0 0 0 0,-1 1 0 0 0,1-1 0 0 0,-1 0-7 0 0,0 1-12 0 0,-1 0 0 0 0,0 1 0 0 0,1-1 0 0 0,-1 0 0 0 0,1 1 0 0 0,-1 0 0 0 0,1-1 0 0 0,-1 1-1 0 0,1 0 1 0 0,0 0 0 0 0,0-1 0 0 0,0 1 0 0 0,0 0 0 0 0,0 0 0 0 0,1 1 12 0 0,-13 31 105 0 0,12-29-4 0 0,0 0 1 0 0,0 0-1 0 0,0 0 1 0 0,0 0-1 0 0,1 0 0 0 0,0 1 1 0 0,0-1-1 0 0,0 0 0 0 0,1 0 1 0 0,0 1-1 0 0,0-1 0 0 0,0 1-101 0 0,0-3-192 0 0,0-1 0 0 0,0 1 0 0 0,0-1-1 0 0,1 1 1 0 0,-1-1 0 0 0,0 0 0 0 0,1 1-1 0 0,0-1 1 0 0,-1 0 0 0 0,1 0 0 0 0,0 0 192 0 0,12 7-4503 0 0,4-5-3351 0 0,-14-3-1297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7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 7346 0 0,'0'0'2345'0'0,"0"0"-515"0"0,0 0-742 0 0,0 0-538 0 0,0 0-86 0 0,0 0 276 0 0,0 0 276 0 0,0 0 122 0 0,0 0-111 0 0,0 0-231 0 0,0 0-195 0 0,0 0-135 0 0,-2 8-89 0 0,1-2-1473 0 0,-8 45 4279 0 0,11-22-5512 0 0,-2-27 1346 0 0,1 0-1 0 0,-1 0 1 0 0,1-1-1 0 0,0 1 0 0 0,-1 0 1 0 0,1 0-1 0 0,0-1 0 0 0,0 1 1 0 0,0-1-1 0 0,0 1 1 0 0,0 0-1 0 0,1-1 984 0 0,-2 0-7739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1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 8522 0 0,'0'0'1227'0'0,"0"0"-395"0"0,0 0-444 0 0,0 0-175 0 0,0 0 83 0 0,0 0 325 0 0,0 0 384 0 0,0 0 201 0 0,0 0-81 0 0,0 0-185 0 0,0 0-202 0 0,0 0-165 0 0,0 0-130 0 0,7 8-105 0 0,4 2-234 0 0,-5-5-38 0 0,-1 0 0 0 0,0 1 1 0 0,0-1-1 0 0,-1 1 0 0 0,0 0 0 0 0,1 1-66 0 0,-3-4 69 0 0,1 1 0 0 0,-1 0 0 0 0,0-1 0 0 0,-1 1 0 0 0,1 0 0 0 0,-1 0 0 0 0,1 0 0 0 0,-1 0 0 0 0,-1 0 0 0 0,1 0 0 0 0,0 1 0 0 0,-1-1 0 0 0,0 0 0 0 0,0 0 0 0 0,0 0 0 0 0,-1 1-1 0 0,1-1 1 0 0,-1 0 0 0 0,0 0 0 0 0,0 0 0 0 0,0 0 0 0 0,-2 3-69 0 0,0-1 51 0 0,-1 1-1 0 0,0-1 0 0 0,0 0 0 0 0,-1 0 1 0 0,0 0-1 0 0,0 0 0 0 0,0-1 0 0 0,0 0 1 0 0,-1 0-1 0 0,0 0 0 0 0,0-1 0 0 0,-1 1-49 0 0,-2 0-859 0 0,-17 12 2324 0 0,17-8-4522 0 0,5 1-6251 0 0,4-9-27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4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 10722 0 0,'0'0'1233'0'0,"0"0"-88"0"0,0 0 49 0 0,0 0 155 0 0,0 0 68 0 0,0 0-16 0 0,0 0-136 0 0,0 0-249 0 0,0 0-229 0 0,0 0-165 0 0,0 0-88 0 0,0 0-51 0 0,0 0-39 0 0,1-4-56 0 0,2-11-79 0 0,-2 11-93 0 0,-1 4-96 0 0,-1 13-69 0 0,1 0 0 0 0,1 0 0 0 0,0-1 0 0 0,2 8-51 0 0,1 15 102 0 0,6 57-252 0 0,-9-90-2256 0 0,2-2-7538 0 0,-1-1-939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18.9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64 0 0 0,'0'0'713'0'0,"0"0"866"0"0,0 0 333 0 0,0 0 64 0 0,0 0-52 0 0,0 0-218 0 0,0 0-263 0 0,0 0-200 0 0,0 0-172 0 0,3-7-48 0 0,-1 1-598 0 0,10-26 955 0 0,-1 14 5047 0 0,-11 18-5937 0 0,0 0-121 0 0,1 20 271 0 0,-3 78-58 0 0,2-96-2213 0 0,2 3 5015 0 0,-1-3-4894 0 0,0-1-4708 0 0,-1 0-6687 0 0,0-1 12851 0 0,0 0-5915 0 0</inkml:trace>
  <inkml:trace contextRef="#ctx0" brushRef="#br0" timeOffset="397.527">23 160 2793 0 0,'0'0'3834'0'0,"0"0"-2279"0"0,0 0-550 0 0,0 0 305 0 0,0 0 294 0 0,0 0 55 0 0,0 0-233 0 0,0 0-386 0 0,0 0-296 0 0,0 0-170 0 0,0 0-102 0 0,0 0-17 0 0,-4 4-50 0 0,-15 26 1147 0 0,21-28-1405 0 0,-1-1 0 0 0,0 0 0 0 0,1 1-1 0 0,-1-1 1 0 0,1 0 0 0 0,-1 0-1 0 0,1 0 1 0 0,0 0 0 0 0,-1 0 0 0 0,1-1-1 0 0,0 1 1 0 0,0 0 0 0 0,0-1-1 0 0,-1 0 1 0 0,1 1 0 0 0,0-1 0 0 0,0 0-1 0 0,0 0 1 0 0,0 0 0 0 0,0 0-1 0 0,0 0 1 0 0,0 0 0 0 0,-1 0 0 0 0,1-1-1 0 0,0 1 1 0 0,1-1-147 0 0,0 1 136 0 0,157-17 646 0 0,-160 17-786 0 0,0 0-29 0 0,0 0-68 0 0,-21 12-2775 0 0,8-2-2238 0 0,6-2-5567 0 0,5-5 4329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12571 0 0,'0'0'983'0'0,"0"0"-395"0"0,0 0-372 0 0,0 0-99 0 0,0 0 139 0 0,0 0 299 0 0,0 0 280 0 0,0 0 124 0 0,0 0-60 0 0,0 0-170 0 0,0 0-148 0 0,0 0-111 0 0,0 0-77 0 0,0 10-38 0 0,1 88 1108 0 0,-1-98-1655 0 0,2 17-397 0 0,3-12-8509 0 0,-5-5-1345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0.1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10034 0 0,'0'0'302'0'0,"0"0"-206"0"0,0 0-38 0 0,0 0 134 0 0,0 0 231 0 0,0 0 257 0 0,0 0 191 0 0,0 0 112 0 0,0 0-10 0 0,0 0-75 0 0,0 0-85 0 0,0 0-92 0 0,0 0-89 0 0,8 6-57 0 0,23 20-58 0 0,-26-23-346 0 0,0 0 1 0 0,1 0-1 0 0,-1-1 0 0 0,0 0 1 0 0,1 0-1 0 0,0 0 1 0 0,0-1-1 0 0,-1 0 0 0 0,1 0 1 0 0,0 0-1 0 0,0-1 0 0 0,2 0-171 0 0,10 2 305 0 0,-7-1-170 0 0,-8-1-91 0 0,1 0 0 0 0,0 0 0 0 0,-1 1 1 0 0,1-1-1 0 0,-1 1 0 0 0,1 0 0 0 0,-1 0 0 0 0,1 1 0 0 0,-1-1 0 0 0,3 2-44 0 0,-6-3 30 0 0,0 1 1 0 0,1 0 0 0 0,-1-1 0 0 0,0 1-1 0 0,0 0 1 0 0,0-1 0 0 0,0 1 0 0 0,0 0-1 0 0,0-1 1 0 0,0 1 0 0 0,0 0 0 0 0,0-1-1 0 0,0 1 1 0 0,0 0 0 0 0,-1-1 0 0 0,1 1-1 0 0,0-1 1 0 0,0 1 0 0 0,-1 0 0 0 0,1-1-1 0 0,0 1 1 0 0,-1-1 0 0 0,1 1 0 0 0,0-1-1 0 0,-1 1 1 0 0,1-1 0 0 0,-1 1 0 0 0,1-1-1 0 0,-1 1 1 0 0,0-1-31 0 0,-16 18 573 0 0,16-16-536 0 0,-21 18-667 0 0,4-4 1744 0 0,2 1-1 0 0,-14 16-1113 0 0,6 6-2708 0 0,22-34 1098 0 0,-1 1 0 0 0,2 0 0 0 0,-1 0 0 0 0,1 0 0 0 0,-1 0 1 0 0,1 3 1609 0 0,1-6-10675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1.9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90 2505 0 0,'0'0'808'0'0,"0"0"32"0"0,0 0 184 0 0,0 0 287 0 0,0 0 193 0 0,0 0 55 0 0,0 0-185 0 0,0 0-350 0 0,0 0-392 0 0,0 0-306 0 0,0 0-165 0 0,0 0-81 0 0,0 0-1 0 0,1-7 2340 0 0,-1 7-2010 0 0,268-1 8822 0 0,358-19-8662 0 0,-150 15-288 0 0,-287 6-217 0 0,754-25 151 0 0,-819 17-166 0 0,167-4 74 0 0,-210 11-115 0 0,478-12 228 0 0,-544 12-214 0 0,-11 0 10 0 0,0 0 0 0 0,0 0 0 0 0,1 0 0 0 0,-1 0 1 0 0,0-1-1 0 0,-1 1 0 0 0,1-1 0 0 0,1 0-32 0 0,-16 3-1538 0 0,1 0-2327 0 0,1 1-6050 0 0,5-1-1301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2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1 244 9146 0 0,'0'0'1567'0'0,"0"0"-77"0"0,0 0 85 0 0,0 0 84 0 0,0 0 9 0 0,0 0-81 0 0,0 0-220 0 0,0 0-301 0 0,0 0-361 0 0,0 0-325 0 0,0 0-251 0 0,0 0-149 0 0,0 0-44 0 0,1-6 20 0 0,0-1 40 0 0,3-6 42 0 0,-3 14-31 0 0,0-1-1 0 0,0 0 0 0 0,0 1 0 0 0,0-1 0 0 0,-1 0 1 0 0,1 1-1 0 0,0-1 0 0 0,-1 1 0 0 0,1 0 1 0 0,0-1-1 0 0,-1 1 0 0 0,1-1 0 0 0,0 1 0 0 0,-1 0 1 0 0,1 0-1 0 0,-1-1 0 0 0,0 1 0 0 0,1 0 0 0 0,-1 0 1 0 0,1-1-1 0 0,-1 1 0 0 0,0 0-6 0 0,9 14 44 0 0,1-2-1 0 0,0 1 1 0 0,1-1-1 0 0,1-1 1 0 0,0 0 0 0 0,0 0-1 0 0,1-1 1 0 0,1-1-1 0 0,8 5-43 0 0,-21-22 2821 0 0,-2-27-2697 0 0,-2-1-98 0 0,2-1 0 0 0,2 0 0 0 0,0 1 0 0 0,5-16-26 0 0,-1-4 32 0 0,-2-15-32 0 0,-3 70-32 0 0,0 0-39 0 0,0 0-34 0 0,0 0-43 0 0,0 0-63 0 0,0 0-82 0 0,0 0-415 0 0,-1 1 1 0 0,1-1-1 0 0,0 0 1 0 0,0 0 0 0 0,-1 1-1 0 0,1-1 1 0 0,0 0-1 0 0,0 1 1 0 0,-1-1 0 0 0,1 1-1 0 0,0-1 1 0 0,0 0-1 0 0,0 1 1 0 0,-1-1 0 0 0,1 0-1 0 0,0 1 1 0 0,0-1 0 0 0,0 1-1 0 0,0-1 1 0 0,0 1-1 0 0,0-1 1 0 0,0 0 0 0 0,0 1-1 0 0,0-1 1 0 0,0 1-1 0 0,0-1 1 0 0,1 1 707 0 0,-1 0-2633 0 0,0 0-629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3.1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8 0 0 0,'0'0'1959'0'0,"0"0"511"0"0,0 0 108 0 0,0 0-190 0 0,0 0-321 0 0,0 0-397 0 0,0 0-386 0 0,0 0-234 0 0,0 0-150 0 0,0 0-102 0 0,0 0-128 0 0,-9-1 1207 0 0,14 3-1650 0 0,0-1 1 0 0,-1 1 0 0 0,1-1-1 0 0,0 0 1 0 0,1 0-1 0 0,-1 0 1 0 0,0-1 0 0 0,0 0-1 0 0,3 0-227 0 0,51-5 802 0 0,-35 2-625 0 0,66-3 346 0 0,32 4-523 0 0,-124 2-109 0 0,1 0-1 0 0,-1 1 1 0 0,1-1 0 0 0,-1 0-1 0 0,1 0 1 0 0,-1 1 0 0 0,1-1 0 0 0,0 1-1 0 0,-1-1 1 0 0,1 1 0 0 0,0 0-1 0 0,-1 0 110 0 0,-4 3-4689 0 0,2 2-3837 0 0,3-3-208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3.5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5937 0 0,'0'0'2091'0'0,"0"0"-1277"0"0,0 0-443 0 0,0 0 127 0 0,0 0 341 0 0,0 0 352 0 0,0 0 109 0 0,0 0-167 0 0,0 0-286 0 0,13-1-218 0 0,3-2-422 0 0,-7 1-29 0 0,0 1 0 0 0,0 0 0 0 0,-1 0 0 0 0,1 1 1 0 0,7 1-179 0 0,-9-1 223 0 0,-1 1-1 0 0,1 0 1 0 0,-1 1 0 0 0,1-1 0 0 0,-1 1 0 0 0,0 0 0 0 0,1 1 0 0 0,-1 0 0 0 0,-1 0 0 0 0,5 2-223 0 0,-9-4 35 0 0,0 0-1 0 0,0 0 1 0 0,1 0 0 0 0,-1 0 0 0 0,0 0 0 0 0,0 0 0 0 0,0 0 0 0 0,0 0-1 0 0,0 1 1 0 0,0-1 0 0 0,0 0 0 0 0,-1 1 0 0 0,1-1 0 0 0,0 1-1 0 0,-1-1 1 0 0,1 1 0 0 0,-1-1 0 0 0,0 1 0 0 0,1 0-35 0 0,-2 0 39 0 0,1-1 0 0 0,0 1 0 0 0,0 0 0 0 0,-1 0 0 0 0,1 0 0 0 0,-1 0 1 0 0,0 0-1 0 0,0-1 0 0 0,1 1 0 0 0,-1 0 0 0 0,0 0 0 0 0,0-1 0 0 0,-1 1 0 0 0,1-1 0 0 0,0 1 0 0 0,0-1 0 0 0,-1 1 1 0 0,1-1-1 0 0,-2 1-39 0 0,-38 26 261 0 0,34-24-238 0 0,-1 1 1 0 0,1 0-1 0 0,0 0 1 0 0,0 0-1 0 0,-5 6-23 0 0,12-10 1 0 0,0-1-1 0 0,0 0 0 0 0,-1 0 0 0 0,1 0 0 0 0,0 0 0 0 0,0 1 0 0 0,0-1 0 0 0,0 0 0 0 0,-1 0 0 0 0,1 0 1 0 0,0 0-1 0 0,0 1 0 0 0,0-1 0 0 0,0 0 0 0 0,0 0 0 0 0,0 1 0 0 0,0-1 0 0 0,0 0 0 0 0,0 0 0 0 0,0 1 1 0 0,-1-1-1 0 0,1 0 0 0 0,0 0 0 0 0,0 1 0 0 0,0-1 0 0 0,1 0 0 0 0,-1 0 0 0 0,0 1 0 0 0,0-1 0 0 0,0 0 1 0 0,0 0-1 0 0,0 0 0 0 0,0 1 0 0 0,0-1 0 0 0,0 0 0 0 0,0 0 0 0 0,1 1 0 0 0,-1-1 0 0 0,0 0 0 0 0,0 0 1 0 0,0 0-1 0 0,0 0 0 0 0,1 1 0 0 0,-1-1 0 0 0,0 0 0 0 0,15 4 384 0 0,18-4 406 0 0,22-5 150 0 0,12-5-940 0 0,-41 6-3345 0 0,0 1-3517 0 0,-20 2-4210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4.4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11346 0 0,'0'0'1973'0'0,"0"0"-227"0"0,0 0-262 0 0,0 0-128 0 0,0 0-110 0 0,0 0-138 0 0,0 0-194 0 0,0 0-237 0 0,0 0-241 0 0,0 0-181 0 0,0 0-107 0 0,0 0-75 0 0,0 0-59 0 0,-1 5-4828 0 0,1-3-2510 0 0,0 0-3050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5.4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61 7762 0 0,'0'0'385'0'0,"0"0"-53"0"0,0 0 191 0 0,0 0 324 0 0,0 0 188 0 0,0 0-8 0 0,0 0-257 0 0,0 0-419 0 0,0 0-306 0 0,0 0-123 0 0,0 0 58 0 0,0 0 186 0 0,-8 4 693 0 0,6-3 7043 0 0,18 2-7453 0 0,1-2-1 0 0,-1 0 1 0 0,0 0 0 0 0,0-2 0 0 0,1 0-1 0 0,8-2-448 0 0,20-1 342 0 0,290-13 801 0 0,16 0-824 0 0,228-5-18 0 0,-285 17-26 0 0,-309 4-3662 0 0,-1 0-5913 0 0,11 1-1966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5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89 10290 0 0,'0'0'1206'0'0,"0"0"26"0"0,0 0 51 0 0,0 0 139 0 0,0 0 183 0 0,1-12 61 0 0,3-37-119 0 0,-4 47-1282 0 0,0 1 0 0 0,0-1 0 0 0,0 1 0 0 0,0-1 0 0 0,0 1 0 0 0,1-1 0 0 0,-1 1 0 0 0,0-1 0 0 0,1 1-1 0 0,-1-1 1 0 0,1 1 0 0 0,-1-1 0 0 0,1 1 0 0 0,0 0 0 0 0,0-1 0 0 0,-1 1 0 0 0,1 0 0 0 0,1-1-265 0 0,-2 2 68 0 0,2 15-157 0 0,0 96 595 0 0,-3-66-272 0 0,5 44-234 0 0,-3-65 62 0 0,-2-19-543 0 0,1 0-1 0 0,0-1 0 0 0,0 1 1 0 0,1 0-1 0 0,-1 0 1 0 0,1-1-1 0 0,1 4 482 0 0,0-6-3520 0 0,4-2-6240 0 0,-5 0 6671 0 0,1 0-2972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6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3673 0 0,'0'0'3423'0'0,"0"0"-945"0"0,0 0-607 0 0,0 0-511 0 0,0 0-526 0 0,0 0-381 0 0,0 0-118 0 0,0 0 33 0 0,0 0 76 0 0,0 0 26 0 0,0 0-32 0 0,0 0-45 0 0,0 0-49 0 0,-5 13-48 0 0,-2 3-202 0 0,3-7-22 0 0,0 0 1 0 0,1 0-1 0 0,1 0 0 0 0,-1 0 1 0 0,0 6-73 0 0,3-12 54 0 0,-1 0 0 0 0,1 1-1 0 0,-1-1 1 0 0,1 1 0 0 0,0-1 0 0 0,1 0 0 0 0,-1 1 0 0 0,0-1 0 0 0,1 1 0 0 0,0-1 0 0 0,0 0 0 0 0,0 0-1 0 0,0 1 1 0 0,1-1 0 0 0,-1 0 0 0 0,2 1-54 0 0,-2-2 99 0 0,0-1-1 0 0,0 0 1 0 0,0 0-1 0 0,0 0 1 0 0,0 0-1 0 0,1 0 1 0 0,-1 0-1 0 0,0 0 1 0 0,1 0-1 0 0,-1 0 1 0 0,1-1-1 0 0,-1 1 1 0 0,1-1-1 0 0,-1 1 1 0 0,1-1-1 0 0,0 1 1 0 0,-1-1-1 0 0,1 0 1 0 0,0 0-1 0 0,-1 0 1 0 0,1 0-1 0 0,-1 0 1 0 0,1 0-1 0 0,0 0 1 0 0,-1 0-1 0 0,1-1 1 0 0,0 1-1 0 0,-1-1 1 0 0,1 1-1 0 0,-1-1 1 0 0,1 0-1 0 0,-1 1 1 0 0,0-1-1 0 0,1 0 1 0 0,0-1-99 0 0,0 2 95 0 0,0-1 0 0 0,0 0 0 0 0,-1 0 1 0 0,1 0-1 0 0,0 0 0 0 0,0-1 0 0 0,-1 1 0 0 0,1 0 0 0 0,-1-1 0 0 0,1 1 1 0 0,-1-1-1 0 0,0 1 0 0 0,1-1 0 0 0,-1 0 0 0 0,0 0 0 0 0,0 0 0 0 0,0 1 1 0 0,0-1-1 0 0,-1 0 0 0 0,1 0 0 0 0,0 0 0 0 0,-1 0 0 0 0,1 0 0 0 0,-1-1 1 0 0,0 1-1 0 0,0 0 0 0 0,0 0 0 0 0,0 0 0 0 0,0 0 0 0 0,0-2-95 0 0,-2-3-64 0 0,-1 1 0 0 0,1-1 0 0 0,-1 0-1 0 0,0 1 1 0 0,0 0 0 0 0,-1 0 0 0 0,0 0 0 0 0,-2-3 64 0 0,3 5-1114 0 0,-6-11 576 0 0,7 9-4249 0 0,1 1-5061 0 0,1 4 1848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5.1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0 104 3209 0 0,'0'0'1685'0'0,"0"0"84"0"0,0 0 146 0 0,0 0 87 0 0,0 0-49 0 0,0 0-196 0 0,0 0-257 0 0,0 0-309 0 0,0 0-294 0 0,0 0-156 0 0,0 0-99 0 0,0 0-40 0 0,7 0 5682 0 0,19 0-5679 0 0,108-13-71 0 0,-136 12-4398 0 0,1 1-2990 0 0,1 0-6759 0 0,0 0 10658 0 0</inkml:trace>
  <inkml:trace contextRef="#ctx0" brushRef="#br0" timeOffset="446.984">121 3 808 0 0,'0'0'2198'0'0,"0"0"-24"0"0,0 0 92 0 0,0 0 121 0 0,0 0-45 0 0,0 0-207 0 0,0 0-308 0 0,0 0-323 0 0,0 0-237 0 0,0 0-221 0 0,0 0-164 0 0,0 0-120 0 0,0 0-154 0 0,0-2-108 0 0,-11 81 2318 0 0,0-13-1823 0 0,8-49-5083 0 0,5-21 1099 0 0,1 0-4006 0 0,-2 1-4180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6.9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13 5769 0 0,'0'0'1902'0'0,"0"0"-83"0"0,0 0-40 0 0,0 0 35 0 0,0 0-15 0 0,0 0-171 0 0,0 0-349 0 0,0 0-305 0 0,0 0-278 0 0,0 0-199 0 0,0 0-115 0 0,0 0-97 0 0,-2-2-42 0 0,-10-9 2271 0 0,12 11-2402 0 0,0 0-8 0 0,31 20 281 0 0,2-2-281 0 0,1-2-1 0 0,10 3-103 0 0,19 9 41 0 0,-62-28-40 0 0,0 1 1 0 0,0-1-1 0 0,-1 0 0 0 0,1 1 1 0 0,0 0-1 0 0,0-1 0 0 0,0 1 1 0 0,-1-1-1 0 0,1 1 0 0 0,0 0 1 0 0,-1 0-1 0 0,1-1 0 0 0,-1 1 1 0 0,1 0-1 0 0,-1 0 0 0 0,1 0 1 0 0,-1-1-1 0 0,1 1 0 0 0,-1 0 1 0 0,0 0-1 0 0,1 0 0 0 0,-1 0 1 0 0,0 0-1 0 0,0 0 0 0 0,0 0 0 0 0,0 0 1 0 0,0 0-1 0 0,0 0 0 0 0,0 0 1 0 0,0 0-1 0 0,0 0 0 0 0,0 0 1 0 0,-1 0-1 0 0,1 0 0 0 0,0-1 1 0 0,-1 1-1 0 0,1 0 0 0 0,-1 0 1 0 0,1 0-1 0 0,-1 0-1 0 0,-3 7 62 0 0,-1-1 0 0 0,1-1 0 0 0,-2 1 0 0 0,-5 6-62 0 0,0 0 9 0 0,-123 150 164 0 0,134-163-205 0 0,-1 0 0 0 0,1 0 0 0 0,0 0 0 0 0,0 0 0 0 0,0 0 1 0 0,0 1-1 0 0,-1-1 0 0 0,1 0 0 0 0,0 0 0 0 0,0 0 0 0 0,0 0 0 0 0,-1 0 0 0 0,1 0 0 0 0,0 1 0 0 0,0-1 1 0 0,0 0-1 0 0,0 0 0 0 0,0 0 0 0 0,0 0 0 0 0,-1 1 0 0 0,1-1 0 0 0,0 0 0 0 0,0 0 0 0 0,0 0 0 0 0,0 1 1 0 0,0-1-1 0 0,0 0 0 0 0,0 0 0 0 0,0 0 0 0 0,0 1 0 0 0,0-1 0 0 0,0 0 0 0 0,0 0 0 0 0,0 1 0 0 0,0-1 0 0 0,0 0 1 0 0,0 0-1 0 0,0 0 0 0 0,0 1 0 0 0,0-1 0 0 0,0 0 0 0 0,1 0 0 0 0,-1 0 0 0 0,0 0 0 0 0,0 1 0 0 0,0-1 1 0 0,0 0-1 0 0,0 0 32 0 0,5 0-3838 0 0,1-2-3941 0 0,-3 0-2969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7.4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3833 0 0,'0'0'2227'0'0,"0"0"-171"0"0,0 0-10 0 0,0 0-53 0 0,0 0-190 0 0,0 0-307 0 0,0 0-354 0 0,0 0-336 0 0,0 0-279 0 0,0 0-167 0 0,0 0-72 0 0,0 0-25 0 0,0 0-26 0 0,5 7 1772 0 0,2-6-1632 0 0,0 0 1 0 0,-1 0-1 0 0,1 0 1 0 0,0-1-1 0 0,0 0 1 0 0,0 0 0 0 0,7-1-378 0 0,11-1 101 0 0,-25 2-253 0 0,0 0-89 0 0,0 0-106 0 0,0 2-2992 0 0,0-1-2621 0 0,0 0-4790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7.8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11378 0 0,'0'0'1575'0'0,"0"0"-78"0"0,0 0-176 0 0,0 0-42 0 0,0 0-18 0 0,0 0-84 0 0,0 0-174 0 0,0 0-287 0 0,0 0-334 0 0,0 0-240 0 0,0 0-112 0 0,0 0-29 0 0,0 0 31 0 0,1 19 468 0 0,-3 29 610 0 0,0-14-811 0 0,1 1 0 0 0,2 0 0 0 0,1 0 0 0 0,5 26-299 0 0,-5-43-926 0 0,-3-14-3181 0 0,0-2-3858 0 0,1-2-2829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8.1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11018 0 0,'0'0'2620'0'0,"0"0"-1377"0"0,0 0-774 0 0,0 0-197 0 0,0 0 129 0 0,0 0 284 0 0,0 0 253 0 0,0 0 61 0 0,0 0-146 0 0,0 0-197 0 0,0 0-156 0 0,0 0-93 0 0,-3 12-58 0 0,-2 3-241 0 0,3-9-45 0 0,0 1 0 0 0,0 0-1 0 0,0-1 1 0 0,1 1 0 0 0,0 0 0 0 0,1 0 0 0 0,-1 1-63 0 0,1-1 185 0 0,0 0 0 0 0,0 0 0 0 0,1 0 0 0 0,-1 0 1 0 0,2 3-186 0 0,6 5-8724 0 0,-8-15 2922 0 0,0 0-2556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8.5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10906 0 0,'0'0'789'0'0,"0"0"-183"0"0,0 0-70 0 0,0 0-43 0 0,0 0-97 0 0,0 0-96 0 0,0 0 20 0 0,0 0 93 0 0,0 0 151 0 0,0 0 124 0 0,0 0 21 0 0,0 0-31 0 0,0 0-64 0 0,6 5-59 0 0,2 1-303 0 0,0 0 0 0 0,1-1 0 0 0,0 0 0 0 0,0 0 0 0 0,0-1 0 0 0,0 0 0 0 0,7 2-252 0 0,18 1 639 0 0,-26-5-493 0 0,0-1 1 0 0,0 1-1 0 0,0 0 0 0 0,0 0 0 0 0,-1 1 0 0 0,1 0 0 0 0,1 2-146 0 0,-8-4 23 0 0,-1-1 0 0 0,0 0 0 0 0,1 1 0 0 0,-1-1 0 0 0,0 1 0 0 0,0-1 0 0 0,1 1 0 0 0,-1-1 0 0 0,0 1 0 0 0,0-1 0 0 0,0 1 0 0 0,0-1 0 0 0,1 1 0 0 0,-1-1 0 0 0,0 1 0 0 0,0-1 1 0 0,0 1-1 0 0,0-1 0 0 0,0 1 0 0 0,0-1 0 0 0,-1 1 0 0 0,1-1 0 0 0,0 1 0 0 0,0-1 0 0 0,0 1 0 0 0,0-1 0 0 0,-1 1 0 0 0,1-1 0 0 0,0 1 0 0 0,0-1 0 0 0,-1 0 0 0 0,1 1 0 0 0,0-1 0 0 0,-1 1 0 0 0,1-1 0 0 0,0 0 0 0 0,-1 1 1 0 0,1-1-1 0 0,-1 0-23 0 0,-18 19 669 0 0,16-17-600 0 0,-39 36 372 0 0,0-3-498 0 0,2 3-1 0 0,2 1 0 0 0,-26 35 58 0 0,52-55-3198 0 0,6-10-6316 0 0,4-6-1456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9.3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0 210 11282 0 0,'0'0'6669'0'0,"0"0"-4962"0"0,0 0-1270 0 0,0 0 51 0 0,0 0 95 0 0,0 0 62 0 0,0 0 18 0 0,0 0-104 0 0,0 0-196 0 0,0 0-187 0 0,0 0-107 0 0,0 0-29 0 0,0 0 17 0 0,3-1 27 0 0,-2 1-76 0 0,0-1-1 0 0,0 1 1 0 0,-1 0-1 0 0,1 0 0 0 0,0-1 1 0 0,0 1-1 0 0,0 0 1 0 0,-1 0-1 0 0,1 0 1 0 0,0 0-1 0 0,0 0 0 0 0,0 0 1 0 0,-1 1-1 0 0,1-1 1 0 0,0 0-1 0 0,0 0 0 0 0,0 0 1 0 0,-1 1-1 0 0,1-1 1 0 0,0 0-1 0 0,-1 1 0 0 0,1-1 1 0 0,0 1-1 0 0,-1-1 1 0 0,1 1-1 0 0,0-1 0 0 0,0 1-7 0 0,15 23 282 0 0,-10-14-214 0 0,1 2 13 0 0,0 0 0 0 0,1-1-1 0 0,0 0 1 0 0,1-1 0 0 0,0 0 0 0 0,1 0 0 0 0,0-1 0 0 0,11 8-81 0 0,-21-60 1803 0 0,-14-199-2007 0 0,8 209 321 0 0,6 33-82 0 0,145-6-343 0 0,24-9 308 0 0,-58 5 40 0 0,-123 22-1153 0 0,2-3-2272 0 0,1-1-5532 0 0,6-5-1946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9.8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 10482 0 0,'0'0'1237'0'0,"0"0"-277"0"0,0 0-51 0 0,0 0 150 0 0,0 0 123 0 0,0 0 38 0 0,0 0-118 0 0,0 0-280 0 0,0 0-263 0 0,0 0-144 0 0,0 0-30 0 0,13-3-1 0 0,-6 2-346 0 0,3-2 138 0 0,0 1 0 0 0,1 0 0 0 0,-1 1 0 0 0,1 0 1 0 0,-1 0-1 0 0,1 2 0 0 0,0-1 0 0 0,-1 1 0 0 0,3 1-176 0 0,-7 0 119 0 0,1 0-1 0 0,-1 0 0 0 0,0 0 0 0 0,1 1 0 0 0,-1 0 1 0 0,0 0-1 0 0,1 2-118 0 0,-6-4 16 0 0,0-1 0 0 0,0 1 1 0 0,0-1-1 0 0,-1 1 0 0 0,1 0 0 0 0,0 0 0 0 0,0-1 1 0 0,-1 1-1 0 0,1 0 0 0 0,0 0 0 0 0,-1 0 0 0 0,1 0 1 0 0,-1 0-1 0 0,1 0 0 0 0,-1 0 0 0 0,1 0 1 0 0,-1 0-1 0 0,0 0 0 0 0,0 0 0 0 0,1 0 0 0 0,-1 0 1 0 0,0 0-1 0 0,0 0 0 0 0,0 0 0 0 0,0 1 1 0 0,0-1-1 0 0,0 0 0 0 0,-1 0 0 0 0,1 0 0 0 0,0 0 1 0 0,0 0-1 0 0,-1 0 0 0 0,1 0 0 0 0,-1 0 0 0 0,1 0 1 0 0,-1 0-1 0 0,1 0 0 0 0,-1 0 0 0 0,0 0 1 0 0,1-1-1 0 0,-1 1 0 0 0,0 0 0 0 0,0 0 0 0 0,0-1 1 0 0,1 1-1 0 0,-1 0 0 0 0,-1 0-16 0 0,-9 8 67 0 0,0-1 1 0 0,-1 0-1 0 0,0-1 1 0 0,-1 0-1 0 0,-6 2-67 0 0,5-2 11 0 0,0 0 1 0 0,0 2-1 0 0,-11 7-11 0 0,25-16-1 0 0,0 1 0 0 0,0-1 1 0 0,-1 0-1 0 0,1 0 0 0 0,0 0 0 0 0,0 0 1 0 0,0 0-1 0 0,0 0 0 0 0,0 0 0 0 0,0 0 0 0 0,0 0 1 0 0,0 0-1 0 0,-1 0 0 0 0,1 1 0 0 0,0-1 1 0 0,0 0-1 0 0,0 0 0 0 0,0 0 0 0 0,0 0 1 0 0,0 0-1 0 0,0 0 0 0 0,0 0 0 0 0,0 1 1 0 0,0-1-1 0 0,0 0 0 0 0,0 0 0 0 0,0 0 1 0 0,0 0-1 0 0,0 0 0 0 0,0 1 0 0 0,0-1 0 0 0,0 0 1 0 0,0 0-1 0 0,0 0 0 0 0,0 0 0 0 0,0 0 1 0 0,0 0-1 0 0,0 1 0 0 0,0-1 0 0 0,0 0 1 0 0,0 0-1 0 0,0 0 0 0 0,0 0 0 0 0,0 0 1 0 0,1 0-1 0 0,-1 0 0 0 0,0 1 0 0 0,0-1 1 0 0,0 0-1 0 0,0 0 0 0 0,0 0 0 0 0,0 0 0 0 0,0 0 1 0 0,0 0-1 0 0,1 0 0 0 0,-1 0 0 0 0,0 0 1 0 0,0 0 0 0 0,13 3 112 0 0,16-2 114 0 0,-28-1-227 0 0,213-5 980 0 0,-213 5-2754 0 0,-3 0-2690 0 0,1 1-3451 0 0,0-1-3340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5.0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3777 0 0,'0'0'2723'0'0,"0"0"-1797"0"0,0 0-665 0 0,0 0-153 0 0,0 0 167 0 0,0 0 381 0 0,0 0 407 0 0,0 0 202 0 0,0 0-64 0 0,0 0-289 0 0,0 0-384 0 0,0 0-357 0 0,0 0-309 0 0,0 0-330 0 0,0 0-431 0 0,0 0-429 0 0,0 1-4088 0 0,0 1-201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7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3 0 0 0,'0'0'683'0'0,"0"0"742"0"0,0 0 146 0 0,0 0-136 0 0,0 0-160 0 0,0 0-101 0 0,0 0-110 0 0,0 0-50 0 0,-2 1-588 0 0,-4 2 14190 0 0,6-3-14556 0 0,0 0 0 0 0,0 0-11 0 0,0 0-9 0 0,0 0-5 0 0,0 0-1 0 0,0 0-18 0 0,0 0-16 0 0,26 0 171 0 0,23-4-107 0 0,12 1-64 0 0,-61 3-3 0 0,0 0 17 0 0,0 0 7 0 0,0 0-2 0 0,0 0 2 0 0,0 0-1 0 0,0 0 7 0 0,0 0-9 0 0,0 0-2 0 0,0 0-1 0 0,0 0-6 0 0,0 0 1 0 0,0 0 0 0 0,0 0-16 0 0,0 0-16 0 0,0 0-4 0 0,0 0-17 0 0,0 0-25 0 0,0 0-21 0 0,-4 4-3418 0 0,2-1-5760 0 0,2-2-1490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8.1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12131 0 0,'0'0'1351'0'0,"0"0"-85"0"0,0 0-57 0 0,0 0 50 0 0,0 0-15 0 0,0 0-100 0 0,0 0-196 0 0,0 0-287 0 0,0 0-287 0 0,0 0-234 0 0,0 0-141 0 0,0 0-90 0 0,0 0-46 0 0,2 35 325 0 0,2 91 1622 0 0,-4-127-1472 0 0,0-7-1843 0 0,-1 1-6969 0 0,1 5-2396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0.0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155 89 3457 0 0,'0'0'2050'0'0,"0"0"-1062"0"0,0 0-219 0 0,0 0 435 0 0,0 0 566 0 0,0 0 439 0 0,0 0 44 0 0,0 0-269 0 0,0 0-353 0 0,0 0-395 0 0,0 0-283 0 0,2 3-175 0 0,13 29 4676 0 0,0-54-4245 0 0,-12 16-1191 0 0,-1 0 0 0 0,1 0 0 0 0,-1-1 0 0 0,-1 1 0 0 0,0-1 1 0 0,1 1-1 0 0,-2-1 0 0 0,1 0 0 0 0,-1 1 0 0 0,0-1 0 0 0,-1 0 1 0 0,1 1-1 0 0,-2-4-18 0 0,1 9 4 0 0,-1 0 0 0 0,0 0 1 0 0,0 0-1 0 0,0 1 0 0 0,0-1 0 0 0,1 0 1 0 0,-1 1-1 0 0,0-1 0 0 0,0 1 1 0 0,0 0-1 0 0,0 0 0 0 0,0 0 1 0 0,0 0-1 0 0,0 0 0 0 0,0 0 0 0 0,0 0 1 0 0,0 1-1 0 0,0-1 0 0 0,0 1 1 0 0,0-1-1 0 0,0 1 0 0 0,0 0 1 0 0,0-1-1 0 0,1 1 0 0 0,-1 0 0 0 0,0 0 1 0 0,1 1-1 0 0,-1-1 0 0 0,0 0 1 0 0,1 1-1 0 0,0-1 0 0 0,-1 0 0 0 0,1 1 1 0 0,0 0-1 0 0,0-1 0 0 0,-1 2-4 0 0,-14 11 13 0 0,1 1 0 0 0,1 0-1 0 0,0 1 1 0 0,1 0 0 0 0,0 1-1 0 0,2 0 1 0 0,0 1 0 0 0,-7 17-13 0 0,17-33 6 0 0,0 0-1 0 0,0 0 1 0 0,0 0 0 0 0,0 0 0 0 0,0 0 0 0 0,0 0-1 0 0,1 0 1 0 0,-1 1 0 0 0,1-1 0 0 0,-1 0 0 0 0,1 1 0 0 0,0-1-1 0 0,0 0 1 0 0,0 1 0 0 0,0-1 0 0 0,1 0 0 0 0,-1 1-1 0 0,1-1 1 0 0,-1 0 0 0 0,1 0 0 0 0,0 0 0 0 0,-1 1-1 0 0,1-1 1 0 0,0 0 0 0 0,1 0 0 0 0,-1 0 0 0 0,0 0 0 0 0,1 0-1 0 0,-1-1 1 0 0,1 1 0 0 0,-1 0 0 0 0,1-1 0 0 0,0 1-1 0 0,0-1 1 0 0,-1 1 0 0 0,1-1 0 0 0,0 0 0 0 0,0 0-1 0 0,1 0 1 0 0,-1 0 0 0 0,0 0 0 0 0,0 0 0 0 0,0-1 0 0 0,1 1-1 0 0,-1-1 1 0 0,0 1 0 0 0,0-1 0 0 0,1 0 0 0 0,-1 0-1 0 0,0 0 1 0 0,1 0 0 0 0,-1-1 0 0 0,0 1 0 0 0,1 0 0 0 0,-1-1-1 0 0,0 0 1 0 0,0 0 0 0 0,0 1 0 0 0,1-1 0 0 0,-1 0-1 0 0,0-1 1 0 0,0 1 0 0 0,0 0 0 0 0,1-2-6 0 0,3-2 30 0 0,0-1 0 0 0,-1 0 1 0 0,0 0-1 0 0,0 0 0 0 0,0-1 1 0 0,-1 0-1 0 0,0 0 0 0 0,0 0 0 0 0,-1 0 1 0 0,1-1-1 0 0,-2 1 0 0 0,1-1 1 0 0,-1 0-1 0 0,0 0 0 0 0,-1 0 0 0 0,1-4-30 0 0,-1 7 25 0 0,-2 121-9 0 0,26-72-655 0 0,-9-53-7312 0 0,-13 5 1322 0 0,-1 1-4941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1.8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34 0 0 0,'0'0'1028'0'0,"0"0"491"0"0,0 0 100 0 0,0 0-29 0 0,0 0-50 0 0,0 0 15 0 0,0 0 4 0 0,0 0-46 0 0,2-3-104 0 0,0-4-1836 0 0,5-12 8814 0 0,-4 21-4079 0 0,-2 11-4829 0 0,-6 70 1584 0 0,2-42-1529 0 0,2 0-3749 0 0,3-38-7577 0 0,0-2 2123 0 0</inkml:trace>
  <inkml:trace contextRef="#ctx0" brushRef="#br0" timeOffset="663.623">131 49 0 0 0,'0'0'1472'0'0,"0"0"835"0"0,0 0 349 0 0,0 0 39 0 0,0 0-191 0 0,0 0-371 0 0,0 0-337 0 0,0 0-318 0 0,0 0-254 0 0,0 0-178 0 0,0 0-162 0 0,0 0-109 0 0,0 0-83 0 0,-2-3 1091 0 0,-15 65-97 0 0,16-59-2225 0 0,1 1-1834 0 0,1-2-9931 0 0,0-2 3373 0 0</inkml:trace>
  <inkml:trace contextRef="#ctx0" brushRef="#br0" timeOffset="1648.595">123 34 0 0 0,'0'0'1466'0'0,"0"0"702"0"0,0 0 274 0 0,0 0-30 0 0,0 0-310 0 0,0 0-317 0 0,0 0-289 0 0,0 0-300 0 0,0 0-142 0 0,0 0-115 0 0,0 0-121 0 0,0 0-63 0 0,-9 1 2063 0 0,7 0-2763 0 0,1 1 0 0 0,-1-1 0 0 0,0 1 0 0 0,1-1 0 0 0,-1 1 0 0 0,1 0 0 0 0,0 0 0 0 0,0 0 0 0 0,0 0 0 0 0,0-1 0 0 0,0 1 0 0 0,0 1 0 0 0,0-1 0 0 0,0 0 0 0 0,1 0 0 0 0,-1 0 0 0 0,1 0 0 0 0,0 0 0 0 0,-1 1 0 0 0,1-1 0 0 0,0 0 0 0 0,0 0 0 0 0,1 0 0 0 0,-1 1 0 0 0,0-1 0 0 0,1 0 0 0 0,-1 0 0 0 0,1 0 0 0 0,0 0 0 0 0,0 0 0 0 0,-1 0 0 0 0,1 0 0 0 0,1 0 0 0 0,-1 0 0 0 0,0 0 0 0 0,0 0 0 0 0,1-1 0 0 0,-1 1 0 0 0,1-1 0 0 0,-1 1 1 0 0,1-1-1 0 0,0 1 0 0 0,0-1 0 0 0,0 0 0 0 0,-1 0 0 0 0,1 0 0 0 0,0 0 0 0 0,0 0 0 0 0,1 0 0 0 0,-1 0 0 0 0,0-1 0 0 0,0 1 0 0 0,2-1-55 0 0,-2 1 22 0 0,0-1 0 0 0,-1 1 0 0 0,1-1 0 0 0,0 0 1 0 0,0 1-1 0 0,-1-1 0 0 0,1 0 0 0 0,0 0 1 0 0,0-1-1 0 0,-1 1 0 0 0,1 0 0 0 0,0 0 1 0 0,0-1-1 0 0,-1 1 0 0 0,1-1 0 0 0,0 0 1 0 0,-1 1-1 0 0,1-1 0 0 0,-1 0 0 0 0,1 0 0 0 0,-1 0 1 0 0,1 0-1 0 0,-1 0 0 0 0,1 0 0 0 0,-1-1 1 0 0,0 1-1 0 0,0 0 0 0 0,0-1 0 0 0,0 1 1 0 0,0 0-1 0 0,0-1 0 0 0,0 0 0 0 0,0 1 0 0 0,0-1 1 0 0,-1 1-1 0 0,1-1 0 0 0,-1 0 0 0 0,1 0 1 0 0,-1 1-1 0 0,0-1 0 0 0,0 0 0 0 0,0 0 1 0 0,0 1-1 0 0,0-1 0 0 0,0 0 0 0 0,0 0 1 0 0,0 1-1 0 0,-1-1 0 0 0,1 0 0 0 0,-1 0 0 0 0,1 1 1 0 0,-1-1-1 0 0,1 0 0 0 0,-1 1 0 0 0,0-1 1 0 0,0 1-1 0 0,0-1 0 0 0,0 1 0 0 0,0 0 1 0 0,0-1-1 0 0,-1 1-22 0 0,0-2-122 0 0,0 1 1 0 0,0 0-1 0 0,-1 1 0 0 0,1-1 1 0 0,0 0-1 0 0,-1 0 1 0 0,1 1-1 0 0,-1 0 1 0 0,0-1-1 0 0,1 1 0 0 0,-1 0 1 0 0,0 0-1 0 0,0 1 1 0 0,0-1-1 0 0,1 1 0 0 0,-1-1 1 0 0,0 1-1 0 0,0 0 1 0 0,0 0-1 0 0,0 0 0 0 0,0 0 1 0 0,0 1-1 0 0,-1-1 122 0 0,1 8-5394 0 0,8-1-6197 0 0,-1-5 5650 0 0</inkml:trace>
  <inkml:trace contextRef="#ctx0" brushRef="#br0" timeOffset="2080.795">231 2 4289 0 0,'0'0'2967'0'0,"0"0"-1078"0"0,0 0-44 0 0,0 0 268 0 0,0 0 59 0 0,0 0-247 0 0,0 0-522 0 0,0 0-484 0 0,0 0-362 0 0,0 0-262 0 0,0 0-151 0 0,0 0-87 0 0,-2-1-32 0 0,2 1 15 0 0,0 0 0 0 0,0 0 0 0 0,0 0 0 0 0,-1 1 0 0 0,1-1-1 0 0,0 0 1 0 0,0 0 0 0 0,0 0 0 0 0,0 0 0 0 0,0 1 0 0 0,0-1-1 0 0,-1 0 1 0 0,1 0 0 0 0,0 0 0 0 0,0 0 0 0 0,0 0 0 0 0,-1 1-1 0 0,1-1 1 0 0,0 0 0 0 0,0 0 0 0 0,0 0 0 0 0,-1 0 0 0 0,1 0-1 0 0,0 0 1 0 0,0 0 0 0 0,-1 0 0 0 0,1 0 0 0 0,0 0-1 0 0,0 0 1 0 0,0 0 0 0 0,-1 0 0 0 0,1 0 0 0 0,0 0 0 0 0,0 0-1 0 0,0 0 1 0 0,-1 0-40 0 0,23 21 1914 0 0,54 14-846 0 0,-76-33-1012 0 0,0 0-1 0 0,0 0 1 0 0,0 1-1 0 0,0-1 1 0 0,-1 0 0 0 0,1 0-1 0 0,0 0 1 0 0,-1 0-1 0 0,0 0 1 0 0,0 0 0 0 0,1 0-1 0 0,-1 0 1 0 0,0 0 0 0 0,-1 0-1 0 0,1 0 1 0 0,0 0-1 0 0,0-1 1 0 0,-1 1 0 0 0,1 0-1 0 0,-1-1 1 0 0,0 0-1 0 0,1 1 1 0 0,-1-1 0 0 0,-1 1-56 0 0,2 0 32 0 0,-124 111 1139 0 0,123-108-3283 0 0,6-4-9451 0 0,-2-1 437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8.7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15 3009 0 0,'0'0'2055'0'0,"0"0"-691"0"0,0 0-193 0 0,0 0 145 0 0,0 0 203 0 0,0 0 76 0 0,0 0-6 0 0,0 0-158 0 0,0 0-309 0 0,0 0-289 0 0,0 0-235 0 0,0 0-152 0 0,0 0-77 0 0,-21-14 2608 0 0,17 14-2916 0 0,0 1 1 0 0,-1 0-1 0 0,1 0 1 0 0,0 1 0 0 0,-1-1-1 0 0,1 1 1 0 0,0 0-1 0 0,0 0 1 0 0,0 0-1 0 0,1 1 1 0 0,-1-1-1 0 0,1 1 1 0 0,-1 0-1 0 0,1 0 1 0 0,0 0-1 0 0,0 1 1 0 0,0-1-1 0 0,0 1 1 0 0,1 0-62 0 0,-4 4 42 0 0,0 0 0 0 0,0 1 1 0 0,1-1-1 0 0,1 1 0 0 0,0 0 0 0 0,0 1 1 0 0,1-1-1 0 0,-1 3-42 0 0,3-7 50 0 0,0-1 0 0 0,1 1 0 0 0,-1-1 0 0 0,1 0 1 0 0,0 1-1 0 0,0-1 0 0 0,1 1 0 0 0,-1-1 0 0 0,1 1 0 0 0,0-1 0 0 0,0 0 0 0 0,1 1 0 0 0,-1-1 1 0 0,1 0-1 0 0,0 0 0 0 0,0 0 0 0 0,0 0 0 0 0,1 0 0 0 0,-1-1 0 0 0,1 1 0 0 0,0-1 1 0 0,0 1-1 0 0,0-1 0 0 0,3 2-50 0 0,0 0 41 0 0,-1-1 1 0 0,1 0-1 0 0,1 0 1 0 0,-1 0-1 0 0,0-1 1 0 0,1 0-1 0 0,0 0 1 0 0,0-1 0 0 0,0 0-1 0 0,0 0 1 0 0,0-1-1 0 0,0 1 1 0 0,0-2-1 0 0,1 1 1 0 0,-1-1-42 0 0,-5 0-759 0 0,0-1 1 0 0,0 0 0 0 0,-1 1-1 0 0,1-1 1 0 0,0 0 0 0 0,-1 0 0 0 0,1 0-1 0 0,-1 0 1 0 0,1 0 0 0 0,-1 0-1 0 0,1-1 759 0 0,3-2-7210 0 0,-1 2-1965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9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12875 0 0,'0'0'608'0'0,"0"0"-139"0"0,0 0 85 0 0,0 0 199 0 0,0 0 141 0 0,0 0 17 0 0,0 0-149 0 0,0 0-217 0 0,0 0-157 0 0,0 0-82 0 0,0 0-27 0 0,0 0-15 0 0,0 0 11 0 0,11 5 0 0 0,32 16 11 0 0,-40-19-206 0 0,0 1-1 0 0,0-1 1 0 0,0 1-1 0 0,0-1 0 0 0,-1 1 1 0 0,1 0-1 0 0,-1 0 1 0 0,1 0-1 0 0,-1 0 1 0 0,0 0-1 0 0,0 0 0 0 0,-1 1 1 0 0,1-1-1 0 0,-1 1 1 0 0,0-1-1 0 0,1 4-79 0 0,3 5 216 0 0,0 1-81 0 0,-1 0 0 0 0,0 0 0 0 0,-1 1 0 0 0,0-1-1 0 0,-1 1 1 0 0,0-1 0 0 0,-1 1 0 0 0,-1 0 0 0 0,0-1 0 0 0,-1 1-1 0 0,-2 11-134 0 0,2-23 71 0 0,1-1-1 0 0,0 1 0 0 0,-1-1 1 0 0,1 1-1 0 0,-1-1 0 0 0,0 1 1 0 0,1-1-1 0 0,-1 0 0 0 0,0 1 1 0 0,0-1-1 0 0,0 0 0 0 0,0 0 1 0 0,0 0-1 0 0,0 1 0 0 0,0-1 1 0 0,0 0-1 0 0,-1 0-70 0 0,-8-1-2053 0 0,-2-9-8696 0 0,11 7 13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9.7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109 105 7610 0 0,'0'0'1171'0'0,"0"0"-454"0"0,0 0-136 0 0,0 0 192 0 0,0 0 306 0 0,0 0 227 0 0,0 0 59 0 0,0 0-140 0 0,0 0-255 0 0,0 0-229 0 0,0 0-148 0 0,0 0-75 0 0,0 0-62 0 0,2-10-58 0 0,5-28-42 0 0,-7 36-299 0 0,0-1-1 0 0,0 1 1 0 0,0 0 0 0 0,0-1 0 0 0,-1 1 0 0 0,1 0-1 0 0,-1-1 1 0 0,0 1 0 0 0,1 0 0 0 0,-1 0 0 0 0,0 0-1 0 0,-1 0 1 0 0,1 0 0 0 0,0 0 0 0 0,0 0 0 0 0,-1 0-1 0 0,1 0 1 0 0,-1 0 0 0 0,0 1 0 0 0,1-1-1 0 0,-1 1 1 0 0,0-1 0 0 0,0 1 0 0 0,0 0 0 0 0,0 0-1 0 0,0 0 1 0 0,0 0 0 0 0,-1 0 0 0 0,1 0 0 0 0,0 0-1 0 0,-1 0-56 0 0,2 1-10 0 0,-1 0 0 0 0,1 0-1 0 0,0 0 1 0 0,0 0 0 0 0,0-1 0 0 0,0 1-1 0 0,0 1 1 0 0,0-1 0 0 0,0 0 0 0 0,0 0-1 0 0,0 0 1 0 0,0 0 0 0 0,0 1 0 0 0,0-1-1 0 0,0 1 1 0 0,0-1 0 0 0,0 1-1 0 0,0-1 1 0 0,0 1 0 0 0,0-1 0 0 0,0 1-1 0 0,0 0 1 0 0,1-1 0 0 0,-1 1 10 0 0,-1 1-15 0 0,1 0 0 0 0,-1 0 0 0 0,1 1 0 0 0,0-1 0 0 0,0 0 0 0 0,0 0-1 0 0,0 1 1 0 0,0-1 0 0 0,1 0 0 0 0,-1 1 0 0 0,1-1 15 0 0,-2 11 12 0 0,1 0-1 0 0,0-1 1 0 0,1 1-1 0 0,1 3-11 0 0,-1-10 64 0 0,2 12 59 0 0,0-1 0 0 0,1-1 0 0 0,1 1 0 0 0,2 5-123 0 0,-2-8 66 0 0,0 0 1 0 0,-1 0 0 0 0,-1 0-1 0 0,0 1 1 0 0,-1-1 0 0 0,-1 7-67 0 0,0-20 69 0 0,0 1 1 0 0,-1-1-1 0 0,1 1 1 0 0,-1-1-1 0 0,0 1 1 0 0,1-1-1 0 0,-1 1 1 0 0,0-1-1 0 0,0 0 1 0 0,0 1-1 0 0,0-1 1 0 0,0 0-1 0 0,0 0 1 0 0,0 0-1 0 0,0 0 1 0 0,-1 0-1 0 0,1 0 1 0 0,0 0-1 0 0,-1 0 1 0 0,1 0-1 0 0,-1-1 1 0 0,1 1-1 0 0,0-1 1 0 0,-1 1-1 0 0,0 0-69 0 0,-20 1-1901 0 0,20-2 1054 0 0,1 0 0 0 0,0 0 0 0 0,0 0 0 0 0,0-1 1 0 0,-1 1-1 0 0,1 0 0 0 0,0-1 0 0 0,0 1 0 0 0,0-1 0 0 0,0 0 0 0 0,0 1 1 0 0,0-1-1 0 0,0 0 0 0 0,-1 0 847 0 0,0-1-10189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0.4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43 8786 0 0,'0'0'144'0'0,"0"0"-235"0"0,0 0 109 0 0,0 0 471 0 0,0 0 554 0 0,0 0 327 0 0,0 0 102 0 0,0 0-133 0 0,0 0-242 0 0,13 0-274 0 0,226-9 2250 0 0,-209 5-2513 0 0,-3 0-2503 0 0,-8 3-10460 0 0,-17-2 13791 0 0,-3-10 5960 0 0,1 12-7086 0 0,0 1 0 0 0,0 0 1 0 0,0-1-1 0 0,0 1 0 0 0,0-1 0 0 0,0 1 0 0 0,-1 0 0 0 0,1-1 0 0 0,0 1 1 0 0,0 0-1 0 0,0-1 0 0 0,0 1 0 0 0,-1 0 0 0 0,1-1 0 0 0,0 1 0 0 0,0 0 1 0 0,-1 0-1 0 0,1-1 0 0 0,0 1 0 0 0,-1 0 0 0 0,1 0 0 0 0,0 0 0 0 0,-1-1 0 0 0,1 1 1 0 0,0 0-1 0 0,-1 0 0 0 0,1 0 0 0 0,0 0-262 0 0,-9 5 1372 0 0,5 0-1299 0 0,0 0 0 0 0,0 1 0 0 0,1-1 0 0 0,0 1 0 0 0,0 0-1 0 0,0 0 1 0 0,1 0 0 0 0,-1 0 0 0 0,1 1 0 0 0,1-1 0 0 0,-1 0 0 0 0,1 1 0 0 0,0 3-73 0 0,1-7 20 0 0,0-1 1 0 0,0 0-1 0 0,0 1 0 0 0,0-1 0 0 0,0 1 1 0 0,1-1-1 0 0,-1 0 0 0 0,1 1 1 0 0,0-1-1 0 0,0 0 0 0 0,-1 0 1 0 0,1 0-1 0 0,1 1 0 0 0,-1-1 0 0 0,0 0 1 0 0,0 0-1 0 0,1-1 0 0 0,-1 1 1 0 0,1 0-1 0 0,0 0 0 0 0,-1-1 1 0 0,1 1-1 0 0,0-1 0 0 0,0 1 0 0 0,0-1 1 0 0,0 0-1 0 0,0 0 0 0 0,0 0 1 0 0,1 0-1 0 0,-1 0 0 0 0,0 0 0 0 0,0-1 1 0 0,1 1-1 0 0,-1-1 0 0 0,1 1 1 0 0,-1-1-1 0 0,2 0-20 0 0,1 1-306 0 0,-1-1 1 0 0,1 0-1 0 0,-1 0 1 0 0,1 0-1 0 0,-1-1 1 0 0,4 0 305 0 0,3-3-5106 0 0,-1-3-6059 0 0,-7 6 4345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0.7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12 1760 0 0,'0'0'2013'0'0,"0"0"-39"0"0,0 0 151 0 0,0 0 34 0 0,0 0-171 0 0,0 0-245 0 0,0 0-307 0 0,0 0-385 0 0,0 0-363 0 0,0 0-335 0 0,0 0-239 0 0,0 0-110 0 0,-4 0-30 0 0,3 0 33 0 0,0 0 0 0 0,0 0 0 0 0,0 0-1 0 0,0 0 1 0 0,0 0 0 0 0,0 0-1 0 0,1 1 1 0 0,-1-1 0 0 0,0 0 0 0 0,0 1-1 0 0,0-1 1 0 0,0 0 0 0 0,0 1-1 0 0,1-1 1 0 0,-1 1 0 0 0,0 0 0 0 0,0-1-1 0 0,1 1 1 0 0,-1-1 0 0 0,0 1-1 0 0,1 0 1 0 0,-1 0 0 0 0,1-1 0 0 0,-1 1-1 0 0,1 0-6 0 0,-1 1 64 0 0,0-1-1 0 0,1 1 0 0 0,-1-1 1 0 0,1 1-1 0 0,0-1 0 0 0,0 1 1 0 0,-1 0-1 0 0,1-1 0 0 0,0 1 0 0 0,0 0 1 0 0,0-1-1 0 0,0 1 0 0 0,1-1 1 0 0,-1 1-1 0 0,0 0 0 0 0,1-1 1 0 0,-1 1-1 0 0,1-1 0 0 0,0 1-63 0 0,0 0 140 0 0,0-1-1 0 0,0 0 0 0 0,0 0 1 0 0,0 0-1 0 0,0 1 0 0 0,0-1 0 0 0,0 0 1 0 0,1 0-1 0 0,-1-1 0 0 0,0 1 1 0 0,1 0-1 0 0,-1 0 0 0 0,1-1 0 0 0,-1 1 1 0 0,1-1-1 0 0,-1 1 0 0 0,1-1 1 0 0,-1 1-1 0 0,1-1 0 0 0,-1 0 1 0 0,1 0-1 0 0,0 0 0 0 0,-1 0 0 0 0,1 0 1 0 0,-1 0-1 0 0,2-1-139 0 0,0 1 155 0 0,0 0-1 0 0,1 0 1 0 0,-1-1 0 0 0,0 0-1 0 0,0 1 1 0 0,0-1-1 0 0,0 0 1 0 0,0-1 0 0 0,-1 1-1 0 0,1 0 1 0 0,0-1 0 0 0,0 0-1 0 0,1 0-154 0 0,-4 1 46 0 0,0 1-1 0 0,0-1 1 0 0,1 0-1 0 0,-1 1 1 0 0,0-1-1 0 0,0 1 0 0 0,0-1 1 0 0,1 0-1 0 0,-1 1 1 0 0,0-1-1 0 0,0 1 1 0 0,0-1-1 0 0,0 0 1 0 0,0 1-1 0 0,0-1 1 0 0,-1 0-1 0 0,1 1 1 0 0,0-1-1 0 0,0 1 0 0 0,0-1 1 0 0,-1 0-1 0 0,1 1 1 0 0,0-1-1 0 0,0 1 1 0 0,-1-1-1 0 0,1 1 1 0 0,0-1-1 0 0,-1 1 1 0 0,1-1-1 0 0,-1 1 1 0 0,1 0-1 0 0,-1-1 0 0 0,1 1 1 0 0,-1-1-1 0 0,1 1 1 0 0,-1 0-1 0 0,1-1 1 0 0,-1 1-1 0 0,0 0-45 0 0,-21-14-272 0 0,22 14 282 0 0,-21-7-167 0 0,18 6-94 0 0,-1 0 1 0 0,1 0-1 0 0,0 0 0 0 0,0 0 0 0 0,0-1 0 0 0,0 1 0 0 0,0-1 0 0 0,0 0 0 0 0,0 0 251 0 0,3 2-937 0 0,0 0-8852 0 0,0 0-974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1.1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0 16051 0 0,'0'0'673'0'0,"0"0"-301"0"0,0 0-103 0 0,0 0 80 0 0,0 0 140 0 0,0 0 155 0 0,0 0 68 0 0,0 0-28 0 0,0 0-85 0 0,0 0-70 0 0,0 0-49 0 0,0 0-18 0 0,0 0-26 0 0,8 11-51 0 0,26 32-79 0 0,-32-40-252 0 0,0 1 1 0 0,1-1 0 0 0,-1 0 0 0 0,-1 1-1 0 0,1 0 1 0 0,0-1 0 0 0,-1 1 0 0 0,0 0-1 0 0,0 0 1 0 0,0 0 0 0 0,0 0 0 0 0,-1 0-1 0 0,0 0 1 0 0,0 0 0 0 0,0 0 0 0 0,0 0-1 0 0,0 0 1 0 0,-1 0 0 0 0,1 0 0 0 0,-2 1-55 0 0,0 3 12 0 0,-1 0 0 0 0,0 0 0 0 0,-1-1 0 0 0,0 0 0 0 0,0 1 0 0 0,-1-1 0 0 0,-4 5-12 0 0,-4 4-1233 0 0,8-11-1833 0 0,0 0-3703 0 0,2-2-4413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5.5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50 0 0 0,'0'0'768'0'0,"0"0"1170"0"0,0 0 361 0 0,0 0-13 0 0,0 0-183 0 0,0 0-95 0 0,0 0-231 0 0,0 0-242 0 0,0 0-214 0 0,-1-6-215 0 0,1 3-925 0 0,-2-22 1534 0 0,-5 9 2841 0 0,7 53-4665 0 0,0 164 1102 0 0,11-210-7704 0 0,-6 5-1741 0 0,-3 1-862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5.9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24 8546 0 0,'0'0'2231'0'0,"0"0"-607"0"0,0 0-385 0 0,0 0-169 0 0,0 0-206 0 0,0 0-212 0 0,0 0-162 0 0,0 0-152 0 0,0 0-160 0 0,0 0-113 0 0,0 0-28 0 0,0 0 14 0 0,0 0 26 0 0,-5 6 17 0 0,2-3-58 0 0,0 1 0 0 0,1 0 0 0 0,-1 0 1 0 0,1 1-1 0 0,-1-1 0 0 0,1 0 0 0 0,0 1 0 0 0,1-1 1 0 0,-1 1-1 0 0,1 0 0 0 0,0-1 0 0 0,0 1 0 0 0,0 0 1 0 0,1 4-37 0 0,0-7 63 0 0,0-1 0 0 0,0 1 1 0 0,0 0-1 0 0,0 0 0 0 0,0-1 1 0 0,0 1-1 0 0,1 0 0 0 0,-1-1 1 0 0,1 1-1 0 0,-1 0 0 0 0,1-1 1 0 0,-1 1-1 0 0,1-1 1 0 0,0 1-1 0 0,0-1 0 0 0,0 0 1 0 0,0 1-1 0 0,0-1 0 0 0,0 0 1 0 0,0 1-1 0 0,1-1 0 0 0,-1 0 1 0 0,0 0-1 0 0,1 0 0 0 0,-1 0 1 0 0,1 0-1 0 0,-1-1 1 0 0,1 1-1 0 0,-1 0 0 0 0,1-1 1 0 0,0 1-1 0 0,-1-1 0 0 0,1 1-63 0 0,1-1 183 0 0,0 0 0 0 0,0 1 0 0 0,0-1-1 0 0,0-1 1 0 0,0 1 0 0 0,0 0 0 0 0,0-1 0 0 0,0 1-1 0 0,0-1 1 0 0,0 0 0 0 0,-1 0 0 0 0,1 0 0 0 0,0-1-1 0 0,-1 1 1 0 0,1-1 0 0 0,0 1 0 0 0,-1-1 0 0 0,0 0-1 0 0,1 0-182 0 0,-2 1 50 0 0,0 0-1 0 0,0 1 0 0 0,0-1 0 0 0,0 0 0 0 0,0 0 0 0 0,0 0 0 0 0,0-1 0 0 0,0 1 1 0 0,-1 0-1 0 0,1 0 0 0 0,0 0 0 0 0,-1-1 0 0 0,1 1 0 0 0,-1 0 0 0 0,1 0 1 0 0,-1-1-1 0 0,0 1 0 0 0,1 0 0 0 0,-1-1 0 0 0,0 1 0 0 0,0-1 0 0 0,0 1 0 0 0,0 0 1 0 0,0-1-1 0 0,0 1 0 0 0,-1 0 0 0 0,1-1 0 0 0,0 1 0 0 0,-1 0 0 0 0,1-1-49 0 0,-3-4 182 0 0,0 1-1 0 0,0 0 0 0 0,-1 0 1 0 0,0 0-1 0 0,0 1 0 0 0,-3-4-181 0 0,-13-16-5085 0 0,19 22 3973 0 0,0 1 0 0 0,0-1 0 0 0,0 1 0 0 0,0-1-1 0 0,1 0 1 0 0,-1 0 0 0 0,0 1 0 0 0,1-1 0 0 0,-1 0 0 0 0,1 0 0 0 0,0 0 0 0 0,-1 0 1112 0 0,1-1-7758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6.3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13603 0 0,'0'0'1071'0'0,"0"0"-186"0"0,0 0-121 0 0,0 0-39 0 0,0 0-127 0 0,0 0-233 0 0,0 0-199 0 0,0 0-106 0 0,0 0-6 0 0,0 0 50 0 0,0 0 112 0 0,0 0 76 0 0,0 0-15 0 0,7 1-45 0 0,11 4-12 0 0,0 0 1 0 0,0 1-1 0 0,0 1 0 0 0,-1 1 0 0 0,0 0 1 0 0,6 5-221 0 0,-20-12 40 0 0,-1 1 0 0 0,0 0 0 0 0,1-1 0 0 0,-1 1 0 0 0,0 0 0 0 0,0 0 0 0 0,0 0 0 0 0,0 0 0 0 0,-1 1 0 0 0,1-1 0 0 0,0 0-1 0 0,-1 1 1 0 0,0-1 0 0 0,0 1 0 0 0,1 0 0 0 0,-1-1 0 0 0,-1 1 0 0 0,1 0 0 0 0,0 0 0 0 0,-1-1 0 0 0,1 3-40 0 0,-1 0 94 0 0,-1-1-1 0 0,0 0 1 0 0,1 1 0 0 0,-1-1-1 0 0,-1 0 1 0 0,1 0-1 0 0,-1 0 1 0 0,1 0 0 0 0,-1 0-1 0 0,0 0 1 0 0,0-1-1 0 0,-1 1 1 0 0,1 0 0 0 0,-2 0-94 0 0,-13 18 356 0 0,-2-1 1 0 0,0 0-1 0 0,-2-2 1 0 0,0 0 0 0 0,-19 13-357 0 0,36-30-285 0 0,5-3-1110 0 0,6-5-8132 0 0,-4 4-1228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6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12563 0 0,'0'0'948'0'0,"0"0"-153"0"0,0 0-42 0 0,0 0 138 0 0,0 0 99 0 0,0 0-30 0 0,0 0-99 0 0,0 0-163 0 0,0 0-235 0 0,0 0-237 0 0,0 0-139 0 0,0 0-16 0 0,0 0 69 0 0,26-2 1128 0 0,25-1 36 0 0,-7 0-414 0 0,-1-1-1 0 0,5-3-889 0 0,-57 6-4483 0 0,0 0-6009 0 0,6 1 670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7.3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21 3801 0 0,'0'0'1748'0'0,"0"0"-55"0"0,0 0 235 0 0,0 0 224 0 0,0 0 41 0 0,0 0-190 0 0,0 0-364 0 0,0 0-328 0 0,0 0-244 0 0,0 0-176 0 0,0 0-127 0 0,0 0-127 0 0,-1-2-103 0 0,1 3-470 0 0,0-1 0 0 0,0 0 0 0 0,1 1 0 0 0,-1-1-1 0 0,0 0 1 0 0,1 0 0 0 0,-1 1 0 0 0,0-1 0 0 0,1 0 0 0 0,-1 0 0 0 0,0 1 0 0 0,1-1 0 0 0,-1 0 0 0 0,1 0 0 0 0,-1 0 0 0 0,0 0 0 0 0,1 0 0 0 0,-1 0 0 0 0,1 0 0 0 0,-1 0 0 0 0,0 0-1 0 0,1 0 1 0 0,-1 0 0 0 0,1 0 0 0 0,-1 0 0 0 0,1 0 0 0 0,-1 0 0 0 0,0 0 0 0 0,1 0 0 0 0,-1 0 0 0 0,1 0 0 0 0,-1-1 0 0 0,0 1 0 0 0,1 0 0 0 0,-1 0 0 0 0,0 0 0 0 0,1-1 0 0 0,-1 1-1 0 0,0 0 1 0 0,1-1 0 0 0,-1 1 0 0 0,0 0 0 0 0,0-1 0 0 0,1 1 0 0 0,-1 0 0 0 0,0-1 0 0 0,0 1 0 0 0,0 0 0 0 0,1-1 0 0 0,-1 1 0 0 0,0-1 0 0 0,0 1 0 0 0,0 0 0 0 0,0-1 0 0 0,0 1-1 0 0,0-1 1 0 0,0 1 0 0 0,0-1 0 0 0,0 1 0 0 0,0 0 0 0 0,0-1 0 0 0,0 1 0 0 0,0-1 0 0 0,0 1 0 0 0,0 0 0 0 0,-1-1 0 0 0,1 1 0 0 0,0-1 0 0 0,0 1-64 0 0,11 0-535 0 0,42-9 1702 0 0,-53 9-1155 0 0,0 0-18 0 0,0 0 13 0 0,0 0-6 0 0,0 0 15 0 0,0 0-5 0 0,0 0-2 0 0,0 0 2 0 0,-22 23 858 0 0,21-21-869 0 0,-16 47 12 0 0,17-48-2 0 0,0 0-1 0 0,0 0 1 0 0,0 0 0 0 0,0 1 0 0 0,1-1 0 0 0,-1 0-1 0 0,0 0 1 0 0,1 0 0 0 0,-1 0 0 0 0,1 0 0 0 0,-1 0-1 0 0,1 0 1 0 0,0 0 0 0 0,-1 0 0 0 0,1 0-1 0 0,0 0 1 0 0,0 0 0 0 0,0 0 0 0 0,0-1 0 0 0,-1 1-1 0 0,1 0 1 0 0,0 0 0 0 0,0-1 0 0 0,0 1 0 0 0,1-1-1 0 0,-1 1 1 0 0,0-1 0 0 0,0 1 0 0 0,0-1 0 0 0,0 0-1 0 0,0 0 1 0 0,0 1 0 0 0,1-1 0 0 0,-1 0 0 0 0,0 0-1 0 0,0 0 1 0 0,0 0 0 0 0,1 0 0 0 0,-1-1 0 0 0,0 1-1 0 0,0 0 1 0 0,1-1-10 0 0,49-12 210 0 0,-51 2-6346 0 0,-1 9 776 0 0,1 0-3741 0 0,0 1 730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7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 8442 0 0,'0'0'2006'0'0,"0"0"-19"0"0,0 0-55 0 0,0 0-128 0 0,0 0-231 0 0,0 0-321 0 0,0 0-408 0 0,0 0-397 0 0,0 0-306 0 0,0 0-147 0 0,0 0-6 0 0,0 0 82 0 0,0 0 136 0 0,-1 4 72 0 0,-1 6 17 0 0,0 1 0 0 0,0-1 0 0 0,1 1 0 0 0,1-1 0 0 0,0 1 0 0 0,0-1 0 0 0,1 1-295 0 0,2 17 556 0 0,1-1 0 0 0,3 8-556 0 0,3-18-966 0 0,-4-11-7959 0 0,-5-5 6431 0 0,0-1-8358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8.4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0 0 0,'0'0'1479'0'0,"0"0"-99"0"0,0 0-114 0 0,0 0 108 0 0,0 0 262 0 0,0 0 103 0 0,0 0-37 0 0,0 0-133 0 0,0 0-262 0 0,0 0-260 0 0,-7 5 3053 0 0,91-3 1131 0 0,-55-1-8790 0 0,-1 1-5430 0 0,-23-2-1149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8.7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10202 0 0,'0'0'1599'0'0,"0"0"-153"0"0,0 0-109 0 0,0 0 4 0 0,0 0-1 0 0,0 0-72 0 0,0 0-193 0 0,0 0-329 0 0,0 0-342 0 0,0 0-270 0 0,0 0-146 0 0,0 0-22 0 0,0 27 527 0 0,0-21-424 0 0,0-1 0 0 0,1 1 0 0 0,-1 0-1 0 0,1 0 1 0 0,0-1 0 0 0,0 1 0 0 0,1-1-1 0 0,0 1 1 0 0,0-1 0 0 0,0 1 0 0 0,0-1 0 0 0,1 0-1 0 0,0 0 1 0 0,1 1-69 0 0,-3-1-1334 0 0,-1-2-7222 0 0,-1-2-1808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9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1 7034 0 0,'0'0'5307'0'0,"0"0"-3580"0"0,0 0-912 0 0,0 0 28 0 0,0 0 3 0 0,0 0-76 0 0,-13 0-79 0 0,-38-1-71 0 0,49 2-551 0 0,0-1-1 0 0,-1 0 0 0 0,1 1 1 0 0,0-1-1 0 0,0 1 1 0 0,0 0-1 0 0,-1 0 0 0 0,1 0 1 0 0,0 0-1 0 0,0 0 0 0 0,1 0 1 0 0,-1 0-1 0 0,0 1 0 0 0,0-1 1 0 0,0 1-1 0 0,1-1 0 0 0,-1 1 1 0 0,1 0-1 0 0,-1-1 1 0 0,1 1-1 0 0,0 0 0 0 0,0 0 1 0 0,0 0-1 0 0,0 0 0 0 0,0 0 1 0 0,-1 2-69 0 0,-1 3 151 0 0,-3 7 13 0 0,0 0-1 0 0,1 1 1 0 0,0-1 0 0 0,2 1 0 0 0,0 0-1 0 0,0 0 1 0 0,1 1 0 0 0,1-1 0 0 0,1 0 0 0 0,0 0-1 0 0,1 8-163 0 0,0-19 39 0 0,-1 1 0 0 0,1-1 0 0 0,0 0 0 0 0,0 1 0 0 0,0-1 0 0 0,1 0-1 0 0,-1 0 1 0 0,1 0 0 0 0,0 0 0 0 0,0 0 0 0 0,1 0 0 0 0,-1-1 0 0 0,1 1-1 0 0,0-1 1 0 0,-1 1 0 0 0,2-1 0 0 0,-1 0 0 0 0,0 0 0 0 0,1-1-1 0 0,-1 1 1 0 0,1-1 0 0 0,0 1 0 0 0,3 0-39 0 0,0 0-364 0 0,-1 0 1 0 0,1 0-1 0 0,0-1 0 0 0,0-1 1 0 0,0 1-1 0 0,5 0 364 0 0,-4-1-2184 0 0,1-1 1 0 0,-1 0-1 0 0,1 0 0 0 0,-1-1 1 0 0,4 0 2183 0 0,-2-1-10177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9.4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0 15099 0 0,'0'0'567'0'0,"0"0"-323"0"0,0 0-152 0 0,0 0 175 0 0,0 0 260 0 0,0 0 155 0 0,0 0 60 0 0,0 0-34 0 0,0 0-69 0 0,0 0-80 0 0,4 12-81 0 0,-3-9-451 0 0,4 13 229 0 0,0-1-1 0 0,-1 1 0 0 0,-1 0 0 0 0,0 0 0 0 0,-1 8-255 0 0,-2-8 312 0 0,0-1-1 0 0,-1 1 0 0 0,-1-1 0 0 0,0 1 1 0 0,-3 4-312 0 0,3-11-299 0 0,-1 0 0 0 0,0-1 0 0 0,-1 0 0 0 0,-1 4 299 0 0,1-6-1646 0 0,0 1-1 0 0,0-1 0 0 0,0 0 1 0 0,-1-1-1 0 0,-4 5 1647 0 0,6-7-10890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0.5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60 9434 0 0,'0'0'1024'0'0,"0"0"-461"0"0,0 0-143 0 0,0 0 111 0 0,0 0 212 0 0,0 0 300 0 0,0 0 232 0 0,0 0 33 0 0,0 0-164 0 0,0 0-262 0 0,0 0-253 0 0,4-9-149 0 0,11-28-57 0 0,-15 37-340 0 0,1-1 0 0 0,-1 1 1 0 0,0-1-1 0 0,0 1 0 0 0,1-1 0 0 0,-1 1 0 0 0,0-1 1 0 0,0 1-1 0 0,0-1 0 0 0,0 1 0 0 0,1-1 0 0 0,-1 1 1 0 0,0-1-1 0 0,0 1 0 0 0,0-1 0 0 0,0 1 0 0 0,0-1 1 0 0,-1 1-1 0 0,1-1 0 0 0,0 1 0 0 0,0-1 1 0 0,0 1-1 0 0,0-1 0 0 0,0 1 0 0 0,-1-1-83 0 0,-9 2 183 0 0,-10 13-612 0 0,17-9 425 0 0,0-1 1 0 0,0 0 0 0 0,1 1 0 0 0,-1-1 0 0 0,1 1-1 0 0,0 0 1 0 0,0 0 0 0 0,1 0 0 0 0,-1 0 0 0 0,1 0 0 0 0,0 0-1 0 0,0 0 1 0 0,1 0 0 0 0,0 0 0 0 0,0 1 0 0 0,0-1-1 0 0,0 0 1 0 0,1 0 0 0 0,0 0 0 0 0,1 2 3 0 0,2 6 89 0 0,0 0-1 0 0,1 0 1 0 0,1-1 0 0 0,0 0 0 0 0,1 0-1 0 0,0 0 1 0 0,2 1-89 0 0,-9-12 8 0 0,1-1-1 0 0,0 1 1 0 0,-1 0 0 0 0,1 0-1 0 0,-1 0 1 0 0,1 0 0 0 0,-1 0-1 0 0,1 0 1 0 0,-1 0 0 0 0,0 0-1 0 0,1 0 1 0 0,-1 0 0 0 0,0 0-1 0 0,0 0 1 0 0,0 0 0 0 0,0 0-1 0 0,0 0 1 0 0,0 0-1 0 0,0 0 1 0 0,0 0 0 0 0,0 0-1 0 0,0 0 1 0 0,-1 0 0 0 0,1 0-1 0 0,0 0 1 0 0,-1 0 0 0 0,1 0-1 0 0,-1-1 1 0 0,1 1 0 0 0,-1 0-1 0 0,1 0 1 0 0,-1 0 0 0 0,0 0-1 0 0,1-1 1 0 0,-1 1 0 0 0,0 0-1 0 0,1-1 1 0 0,-2 2-8 0 0,-17 8-2608 0 0,-1-3-7128 0 0,18-7 8280 0 0,-2 2-7325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0.9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94 9266 0 0,'0'0'1822'0'0,"0"0"-807"0"0,0 0-314 0 0,0 0-81 0 0,0 0-122 0 0,0 0-53 0 0,0 0 61 0 0,0 0 112 0 0,0 0 84 0 0,0 0-17 0 0,0 0-109 0 0,14-3-120 0 0,46-11 733 0 0,10 2-1189 0 0,-36 8 436 0 0,72-12 570 0 0,-89 13-763 0 0,-1-2 0 0 0,17-6-243 0 0,-33 11 52 0 0,1 0 0 0 0,-1 0-1 0 0,1-1 1 0 0,-1 1 0 0 0,1 0-1 0 0,-1 0 1 0 0,0-1 0 0 0,1 1-1 0 0,-1 0 1 0 0,0-1 0 0 0,1 1-1 0 0,-1 0 1 0 0,0-1 0 0 0,1 1-1 0 0,-1 0 1 0 0,0-1 0 0 0,1 1-1 0 0,-1-1 1 0 0,0 1 0 0 0,0-1 0 0 0,0 1-1 0 0,1-1 1 0 0,-1 1 0 0 0,0-1-1 0 0,0 1 1 0 0,0-1 0 0 0,0 1-1 0 0,0-1 1 0 0,0 1 0 0 0,0-1-1 0 0,0 1 1 0 0,0-1 0 0 0,0 1-1 0 0,0-1 1 0 0,0 1 0 0 0,-1-1-1 0 0,1 1 1 0 0,0 0 0 0 0,0-1 0 0 0,0 1-1 0 0,-1-1 1 0 0,1 1 0 0 0,0-1-1 0 0,-1 1 1 0 0,1 0 0 0 0,0-1-1 0 0,-1 1 1 0 0,1 0 0 0 0,-1-1-52 0 0,1 1-12 0 0,0-1 0 0 0,-1 1 0 0 0,1-1 0 0 0,0 1 0 0 0,-1 0 0 0 0,1-1 0 0 0,-1 1 0 0 0,1-1 0 0 0,-1 1 0 0 0,1 0 0 0 0,-1 0 0 0 0,1-1 0 0 0,-1 1 0 0 0,1 0 0 0 0,-1 0 0 0 0,1 0 0 0 0,-1 0 0 0 0,0 0 0 0 0,1-1 0 0 0,-1 1 0 0 0,1 0 0 0 0,-1 0 0 0 0,1 0 0 0 0,-1 0 0 0 0,0 1 0 0 0,1-1 0 0 0,-1 0 0 0 0,1 0 0 0 0,-1 0 0 0 0,1 0 0 0 0,-1 1 0 0 0,1-1 0 0 0,-1 0 0 0 0,1 0 0 0 0,-1 1 0 0 0,1-1 0 0 0,-1 0 0 0 0,1 1 0 0 0,-1-1 0 0 0,1 1 0 0 0,0-1 0 0 0,-1 0 0 0 0,1 1 12 0 0,-19 35-1656 0 0,17-31 2003 0 0,1 1 0 0 0,-1-1 1 0 0,1 1-1 0 0,0-1 0 0 0,0 1 0 0 0,0-1 0 0 0,1 1 0 0 0,0 0 1 0 0,0 1-348 0 0,7 18-477 0 0,-6-22-103 0 0,1-1 0 0 0,-1 0 0 0 0,1 1-1 0 0,-1-1 1 0 0,1 0 0 0 0,0 0-1 0 0,0 0 1 0 0,2 1 580 0 0,12 7-6449 0 0,7-3-3411 0 0,-20-6 6775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1.3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6065 0 0,'0'0'3062'0'0,"0"0"-700"0"0,0 0-397 0 0,0 0-277 0 0,0 0-418 0 0,0 0-425 0 0,0 0-344 0 0,0 0-228 0 0,0 0-131 0 0,0 0-39 0 0,0 0 29 0 0,0 0 29 0 0,0 0 19 0 0,1 5-29 0 0,0 13-566 0 0,1-1-1 0 0,4 15 416 0 0,-5-27-1723 0 0,0 2-5322 0 0,0-6-2256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1.6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10426 0 0,'0'0'2769'0'0,"0"0"-1122"0"0,0 0-695 0 0,0 0-338 0 0,0 0-241 0 0,0 0-88 0 0,0 0 53 0 0,0 0 55 0 0,0 0 46 0 0,0 0 4 0 0,0 0-30 0 0,0 0-46 0 0,7 7-54 0 0,22 23-45 0 0,-26-26-183 0 0,0 0 0 0 0,-1 0 0 0 0,1 1 0 0 0,-1-1 0 0 0,0 1 0 0 0,0 0 0 0 0,-1-1 0 0 0,1 1 0 0 0,-1 0 0 0 0,0 0 0 0 0,0 0 0 0 0,-1 0 0 0 0,1 0 0 0 0,-1 0 0 0 0,-1 0 0 0 0,1 0 0 0 0,-1 1-85 0 0,1 7 110 0 0,0-8-71 0 0,-1 1 0 0 0,1 0-1 0 0,-1-1 1 0 0,0 1-1 0 0,-1-1 1 0 0,0 1 0 0 0,0-1-1 0 0,0 0 1 0 0,0 1-1 0 0,-1-1 1 0 0,0 0 0 0 0,0-1-1 0 0,0 1 1 0 0,0 0-1 0 0,-1-1 1 0 0,0 0 0 0 0,0 0-1 0 0,0 0 1 0 0,-1 0 0 0 0,1-1-1 0 0,-1 1 1 0 0,-2 0-39 0 0,3-3-185 0 0,4-1-3860 0 0,-1 0-4251 0 0,1-1-1623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1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13531 0 0,'0'0'2748'0'0,"0"0"-1313"0"0,0 0-380 0 0,0 0 26 0 0,0 0-72 0 0,0 0-211 0 0,0 0-226 0 0,0 0-228 0 0,0 0-187 0 0,0 0-107 0 0,0 0-21 0 0,0 0 20 0 0,0 0 30 0 0,-2 4 21 0 0,-3 20 271 0 0,0 0-1 0 0,2 1 1 0 0,1-1 0 0 0,0 22-371 0 0,2 16-3601 0 0,0-61 3409 0 0,2-7-12699 0 0,-1 4 5055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7.5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12 9618 0 0,'0'0'5549'0'0,"0"0"-3408"0"0,0 0-965 0 0,0 0 27 0 0,0 0 112 0 0,0 0-20 0 0,0 0-202 0 0,0 0-303 0 0,0 0-285 0 0,0 0-203 0 0,0 0-157 0 0,0 0-112 0 0,0 0-111 0 0,-3-2-181 0 0,-9-8-214 0 0,13 18-6279 0 0,2-2-2752 0 0,-1-3 1405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2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10482 0 0,'0'0'2482'0'0,"0"0"-387"0"0,0 0-421 0 0,0 0-352 0 0,0 0-346 0 0,0 0-280 0 0,0 0-235 0 0,0 0-217 0 0,0 0-126 0 0,0 0-42 0 0,0 0 29 0 0,0 0 71 0 0,0 4 44 0 0,5 101 784 0 0,-5-99-1567 0 0,0-1-2590 0 0,1-1-5507 0 0,-1-3-1095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2.6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9914 0 0,'0'0'452'0'0,"0"0"-350"0"0,0 0-122 0 0,0 0 108 0 0,0 0 237 0 0,0 0 360 0 0,0 0 324 0 0,0 0 186 0 0,0 0 18 0 0,0 0-126 0 0,0 0-193 0 0,0 0-194 0 0,0 0-113 0 0,9 5-77 0 0,1 1-176 0 0,0 0-1 0 0,0 0 0 0 0,0-1 0 0 0,1-1 0 0 0,0 0 0 0 0,8 2-333 0 0,-17-5 78 0 0,4-1 84 0 0,-1 2 0 0 0,0-1 0 0 0,0 0 0 0 0,0 1 0 0 0,0 0 0 0 0,0 1 0 0 0,0-1 0 0 0,0 1-162 0 0,-4-2 31 0 0,0-1 0 0 0,0 1 0 0 0,-1-1 0 0 0,1 1 0 0 0,0 0 0 0 0,-1 0 1 0 0,1-1-1 0 0,-1 1 0 0 0,1 0 0 0 0,-1 0 0 0 0,1 0 0 0 0,-1 0 0 0 0,1 0 0 0 0,-1 0 0 0 0,0 0 0 0 0,0 0 0 0 0,1 0 1 0 0,-1 0-32 0 0,0 1 63 0 0,0 0 0 0 0,-1 0 0 0 0,1 0 0 0 0,0 0 0 0 0,-1 0 0 0 0,1 0 1 0 0,-1 0-1 0 0,0 0 0 0 0,1-1 0 0 0,-1 1 0 0 0,0 0 0 0 0,0-1 0 0 0,-1 2-63 0 0,-15 21 1415 0 0,-1-1 0 0 0,-20 21-1415 0 0,4-7-2575 0 0,3 3-9351 0 0,29-37 703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3.3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4577 0 0,'0'0'1447'0'0,"0"0"-183"0"0,0 0 189 0 0,0 0 295 0 0,0 0 99 0 0,0 0-116 0 0,0 0-307 0 0,0 0-370 0 0,0 0-343 0 0,0 0-265 0 0,0 0-173 0 0,29 6 4030 0 0,16-7-3335 0 0,1-2-1 0 0,4-3-967 0 0,-53 8-3142 0 0,-1 0-384 0 0,-1 1-4038 0 0,1-2-2417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3.6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9546 0 0,'0'0'818'0'0,"0"0"-134"0"0,0 0 232 0 0,0 0 336 0 0,0 0 138 0 0,0 0-91 0 0,0 0-294 0 0,0 0-255 0 0,0 0-107 0 0,0 0 9 0 0,0 0 47 0 0,0 0-70 0 0,0 0-142 0 0,7 1-155 0 0,61 3 807 0 0,-33-5-4418 0 0,-13 1-4171 0 0,-17 0-2846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4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 7882 0 0,'0'0'897'0'0,"0"0"126"0"0,0 0 320 0 0,0 0 388 0 0,0 0 121 0 0,0 0-126 0 0,0 0-237 0 0,0 0-335 0 0,0 0-308 0 0,0 0-261 0 0,0 0-173 0 0,0 0-97 0 0,0 0-41 0 0,-3 0 1538 0 0,58-1 605 0 0,-27 0-4355 0 0,-15 0-2789 0 0,1 1-3636 0 0,-14 0 3269 0 0,0 1-542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4.3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2312 0 0,'0'0'2794'0'0,"0"0"-570"0"0,0 0-115 0 0,0 0 126 0 0,0 0 27 0 0,0 0-171 0 0,0 0-264 0 0,0 0-393 0 0,0 0-443 0 0,0 0-411 0 0,0 0-344 0 0,0 0-233 0 0,0-3 210 0 0,4 36 877 0 0,1 0 0 0 0,1-1 0 0 0,4 8-1090 0 0,-9-39 514 0 0,-1 0-3342 0 0,-1-2-6461 0 0,1 0 8028 0 0,-1 0-9552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4.7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1 13771 0 0,'0'0'531'0'0,"0"0"-182"0"0,0 0-30 0 0,0 0 76 0 0,0 0 101 0 0,0 0 96 0 0,0 0 49 0 0,0 0-25 0 0,0 0-73 0 0,0 0-85 0 0,0 0-77 0 0,-12 9-46 0 0,-38 30-14 0 0,45-35-182 0 0,-1 1-1 0 0,1 0 1 0 0,0 0 0 0 0,1 1-1 0 0,-1 0 1 0 0,1-1 0 0 0,0 2-1 0 0,1-1 1 0 0,-1 0 0 0 0,1 1-1 0 0,0-1 1 0 0,0 5-139 0 0,-2 1 223 0 0,2-5-136 0 0,0 0 0 0 0,1 0-1 0 0,0-1 1 0 0,0 1 0 0 0,1 0 0 0 0,0 1-1 0 0,0-1 1 0 0,1 0 0 0 0,0 0-1 0 0,0 0 1 0 0,0 0 0 0 0,2 2-87 0 0,-1-4 29 0 0,0-1-1 0 0,0 0 1 0 0,1 1-1 0 0,0-1 1 0 0,-1 0 0 0 0,2 0-1 0 0,-1 0 1 0 0,0 0-1 0 0,1-1 1 0 0,0 1 0 0 0,0-1-1 0 0,0 1 1 0 0,0-1 0 0 0,0 0-1 0 0,1 0 1 0 0,0-1-1 0 0,-1 1 1 0 0,1-1 0 0 0,4 2-29 0 0,1 1-75 0 0,1-1 1 0 0,0 0 0 0 0,0-1 0 0 0,1 0-1 0 0,-1-1 1 0 0,0 0 0 0 0,1 0 0 0 0,0-1 0 0 0,-1-1-1 0 0,1 1 1 0 0,0-2 0 0 0,2 0 74 0 0,46-8-9750 0 0,-49 6-813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5.0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14259 0 0,'0'0'1487'0'0,"0"0"-979"0"0,0 0-403 0 0,0 0 53 0 0,0 0 246 0 0,0 0 215 0 0,0 0 109 0 0,0 0 43 0 0,0 0-22 0 0,0 0-50 0 0,0 0-80 0 0,7 12-106 0 0,24 38-109 0 0,-28-45-335 0 0,-1-1 0 0 0,1 1 0 0 0,-1 0-1 0 0,0 0 1 0 0,-1 1 0 0 0,1-1 0 0 0,-1 0-1 0 0,0 0 1 0 0,0 1 0 0 0,-1-1 0 0 0,1 0-1 0 0,-1 1 1 0 0,-1-1 0 0 0,1 4-69 0 0,-1 8 151 0 0,1-9-135 0 0,-1 1 0 0 0,0-1 1 0 0,0 1-1 0 0,-1-1 0 0 0,0 1 0 0 0,-1-1 1 0 0,0 0-1 0 0,0 0 0 0 0,0 0 0 0 0,-1 0 1 0 0,-2 3-17 0 0,2-10-1195 0 0,3-3-7282 0 0,1 1-2366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5.4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144 19 8754 0 0,'0'0'2738'0'0,"0"0"-2003"0"0,0 0-435 0 0,0 0 193 0 0,0 0 229 0 0,0 0 159 0 0,0 0 65 0 0,0 0-46 0 0,0 0-87 0 0,0 0-112 0 0,0 0-160 0 0,0 0-152 0 0,0 0-150 0 0,-10-4-114 0 0,-32-10-49 0 0,42 14-64 0 0,-1 0-1 0 0,0 0 1 0 0,0 0-1 0 0,0 0 1 0 0,0 0-1 0 0,0 0 1 0 0,0 0-1 0 0,0 0 1 0 0,0 1-1 0 0,0-1 1 0 0,0 0-1 0 0,0 1 1 0 0,0-1-1 0 0,0 0 1 0 0,0 1-1 0 0,0-1 1 0 0,0 1-1 0 0,1 0 0 0 0,-1-1 1 0 0,0 1-1 0 0,0-1 1 0 0,1 1-1 0 0,-1 0 1 0 0,0 0-1 0 0,1-1 1 0 0,-1 1-1 0 0,1 0 1 0 0,-1 0-1 0 0,1 0 1 0 0,-1 0-1 0 0,1 0 1 0 0,0 0-1 0 0,-1 0 1 0 0,1 0-1 0 0,0 0-11 0 0,-2 3 97 0 0,-4 8 131 0 0,0 1 0 0 0,1 0-1 0 0,0 0 1 0 0,1 1 0 0 0,1 0 0 0 0,0-1-1 0 0,1 1 1 0 0,0 0 0 0 0,1 0 0 0 0,1 0-1 0 0,0 1 1 0 0,1-1 0 0 0,0 0 0 0 0,1 0-1 0 0,1-1 1 0 0,0 1 0 0 0,3 6-228 0 0,-5-15 74 0 0,1-1 0 0 0,-1 0 1 0 0,0 1-1 0 0,-1-1 1 0 0,1 0-1 0 0,-1 1 0 0 0,0-1 1 0 0,0 1-1 0 0,0-1 0 0 0,-1 3-74 0 0,0-6-70 0 0,1 1 0 0 0,0-1-1 0 0,-1 0 1 0 0,1 0 0 0 0,-1 1 0 0 0,0-1-1 0 0,1 0 1 0 0,-1 0 0 0 0,0 0-1 0 0,0 0 1 0 0,0 0 0 0 0,0 0-1 0 0,0 0 1 0 0,0 0 0 0 0,0 0 70 0 0,-1 0-432 0 0,0 0 0 0 0,1 0 1 0 0,-1 0-1 0 0,0-1 0 0 0,0 1 0 0 0,0 0 0 0 0,0-1 1 0 0,0 0-1 0 0,1 1 0 0 0,-1-1 0 0 0,0 0 1 0 0,0 0-1 0 0,-1 0 432 0 0,-2 0-5997 0 0,2 0-4614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5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84 9322 0 0,'0'0'755'0'0,"0"0"-544"0"0,0 0-110 0 0,0 0 335 0 0,0 0 435 0 0,0 0 316 0 0,0 0 137 0 0,0 0-53 0 0,14-2-168 0 0,113-15 1491 0 0,-94 14-1916 0 0,53-7 436 0 0,-75 8-921 0 0,0-1-1 0 0,0 0 1 0 0,0 0-1 0 0,-1-1 1 0 0,1 0-1 0 0,4-4-192 0 0,-15 8 57 0 0,1 0 0 0 0,-1 0-1 0 0,1 0 1 0 0,-1-1 0 0 0,1 1 0 0 0,-1 0 0 0 0,1 0-1 0 0,-1-1 1 0 0,0 1 0 0 0,1-1 0 0 0,-1 1-1 0 0,1 0 1 0 0,-1-1 0 0 0,0 1 0 0 0,1-1-1 0 0,-1 1 1 0 0,0-1 0 0 0,1 1 0 0 0,-1-1 0 0 0,0 1-1 0 0,0-1 1 0 0,0 1 0 0 0,1-1 0 0 0,-1 1-1 0 0,0-1 1 0 0,0 1 0 0 0,0-1 0 0 0,0 0 0 0 0,0 1-1 0 0,0-1 1 0 0,0 1 0 0 0,0-1 0 0 0,0 1-1 0 0,0-1 1 0 0,-1 1 0 0 0,1-1 0 0 0,0 0 0 0 0,0 1-1 0 0,0-1 1 0 0,-1 1 0 0 0,1-1 0 0 0,0 1-1 0 0,-1-1 1 0 0,1 1 0 0 0,-1-1-57 0 0,1 1-5 0 0,-1-1-1 0 0,1 1 1 0 0,-1 0-1 0 0,1-1 1 0 0,-1 1-1 0 0,0 0 1 0 0,1-1-1 0 0,-1 1 0 0 0,0 0 1 0 0,1 0-1 0 0,-1 0 1 0 0,0-1-1 0 0,1 1 1 0 0,-1 0-1 0 0,0 0 1 0 0,1 0-1 0 0,-1 0 1 0 0,0 0-1 0 0,1 0 1 0 0,-1 0-1 0 0,0 1 1 0 0,1-1-1 0 0,-1 0 1 0 0,0 0-1 0 0,1 0 1 0 0,-1 1-1 0 0,0-1 1 0 0,1 0-1 0 0,-1 1 1 0 0,1-1-1 0 0,-1 1 1 0 0,1-1-1 0 0,-1 0 1 0 0,1 1-1 0 0,-1-1 1 0 0,1 1-1 0 0,-1 0 1 0 0,1-1 5 0 0,-5 7-11 0 0,0-1 0 0 0,0 1 0 0 0,1-1 0 0 0,0 1-1 0 0,1 0 1 0 0,-1 1 0 0 0,2-1 0 0 0,-1 1 0 0 0,1-1 0 0 0,0 1 0 0 0,0 0 0 0 0,1 0 0 0 0,0-1 0 0 0,0 1 0 0 0,1 0 0 0 0,1 6 11 0 0,-1-12-116 0 0,1 0 0 0 0,-1 0 0 0 0,1 0 0 0 0,0 0 0 0 0,0-1 0 0 0,0 1 0 0 0,0 0 0 0 0,1 0 0 0 0,-1-1 0 0 0,0 1 0 0 0,1-1 0 0 0,-1 1 0 0 0,1-1 0 0 0,-1 1 0 0 0,1-1 0 0 0,0 0 0 0 0,-1 0 0 0 0,1 0 0 0 0,0 0 0 0 0,0 0 116 0 0,12 5-4390 0 0,-1-3-4412 0 0,-8-3 23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8.1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7626 0 0,'0'0'1944'0'0,"0"0"-37"0"0,0 0 102 0 0,0 0 48 0 0,0 0-147 0 0,0 0-396 0 0,0 0-379 0 0,0 0-343 0 0,0 0-329 0 0,0 0-179 0 0,0 0-118 0 0,0 0-44 0 0,0 0 103 0 0,14-1 871 0 0,218-19 1420 0 0,-232 20-2799 0 0,0 0-52 0 0,-8 12-9603 0 0,5-10 4494 0 0,1 1-4322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6.1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8 2128 0 0,'0'0'3448'0'0,"0"0"-980"0"0,0 0-462 0 0,0 0-304 0 0,0 0-369 0 0,0 0-308 0 0,0 0-192 0 0,0 0-113 0 0,0 0-46 0 0,0 0-71 0 0,0 0-121 0 0,0 0-98 0 0,-9 7-113 0 0,-29 23-89 0 0,37-30-173 0 0,0 1 1 0 0,0 0 0 0 0,0 0-1 0 0,0 0 1 0 0,0 1-1 0 0,1-1 1 0 0,-1 0 0 0 0,0 0-1 0 0,0 0 1 0 0,1 1 0 0 0,-1-1-1 0 0,1 0 1 0 0,-1 1 0 0 0,1-1-1 0 0,0 0 1 0 0,-1 1 0 0 0,1-1-1 0 0,0 1 1 0 0,0-1-1 0 0,0 0 1 0 0,0 1 0 0 0,0-1-1 0 0,0 1 1 0 0,0-1 0 0 0,1 1-1 0 0,-1-1 1 0 0,0 0 0 0 0,1 1-1 0 0,-1-1 1 0 0,1 1-10 0 0,0 0 46 0 0,1 1 1 0 0,-1-1-1 0 0,1 0 1 0 0,-1 0-1 0 0,1 0 1 0 0,0 0-1 0 0,0 0 1 0 0,0 0-1 0 0,0 0 0 0 0,0 0 1 0 0,0-1-1 0 0,0 1-46 0 0,-1-1 91 0 0,1 0 0 0 0,-1-1-1 0 0,0 1 1 0 0,0 0-1 0 0,0-1 1 0 0,0 1-1 0 0,0-1 1 0 0,1 1 0 0 0,-1-1-1 0 0,0 1 1 0 0,1-1-1 0 0,-1 0 1 0 0,0 0-1 0 0,0 1 1 0 0,1-1 0 0 0,-1 0-1 0 0,0 0 1 0 0,1-1-1 0 0,-1 1 1 0 0,0 0-1 0 0,1 0 1 0 0,-1-1 0 0 0,0 1-1 0 0,1 0 1 0 0,-1-1-1 0 0,0 1 1 0 0,0-1-1 0 0,0 0 1 0 0,0 1 0 0 0,1-1-1 0 0,-1 0 1 0 0,0 0-1 0 0,0 0 1 0 0,0 0-1 0 0,-1 0 1 0 0,1 0 0 0 0,0 0-1 0 0,0 0 1 0 0,0 0-1 0 0,-1 0 1 0 0,1 0-1 0 0,-1 0 1 0 0,1-1 0 0 0,-1 1-1 0 0,1-1-90 0 0,0-2-78 0 0,0 0-1 0 0,0 0 0 0 0,0 0 1 0 0,0 0-1 0 0,-1 0 1 0 0,0 0-1 0 0,0 0 0 0 0,0 0 1 0 0,-1-1-1 0 0,1 1 1 0 0,-1 0-1 0 0,0 0 0 0 0,0 0 1 0 0,-1-2 78 0 0,-5-11-4375 0 0,4 5-4621 0 0,2 9 286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6.5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0 10914 0 0,'0'0'508'0'0,"0"0"-388"0"0,0 0 174 0 0,0 0 498 0 0,0 0 258 0 0,0 0 113 0 0,0 0 25 0 0,0 0-81 0 0,0 0-163 0 0,0 0-203 0 0,7 14-185 0 0,21 42-151 0 0,-26-52-359 0 0,0 0 1 0 0,0 1-1 0 0,-1-1 1 0 0,1 1-1 0 0,-1-1 1 0 0,0 1-1 0 0,0-1 1 0 0,-1 1 0 0 0,0 0-1 0 0,0-1 1 0 0,0 1-1 0 0,0 0 1 0 0,-1-1-1 0 0,1 1 1 0 0,-1 0-1 0 0,0-1 1 0 0,-1 1-1 0 0,1-1 1 0 0,-1 1 0 0 0,0-1-1 0 0,-1 3-46 0 0,-2 2-1027 0 0,-1-1 0 0 0,0 1 0 0 0,0-1-1 0 0,0 0 1 0 0,-1-1 0 0 0,0 0 0 0 0,-2 1 1027 0 0,3-1-1552 0 0,2-3-8465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7.0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26 2905 0 0,'0'0'1252'0'0,"0"0"135"0"0,0 0 308 0 0,0 0 351 0 0,0 0 133 0 0,0 0-61 0 0,0 0-213 0 0,0 0-302 0 0,0 0-322 0 0,0 0-257 0 0,0 0-199 0 0,0 0-145 0 0,0 0-99 0 0,-9 1-76 0 0,-26 1-65 0 0,26-1-62 0 0,9-1-57 0 0,0 0-48 0 0,0 0-37 0 0,0 0-21 0 0,25 3 1429 0 0,122-1-678 0 0,72-10-966 0 0,2-1 219 0 0,-100 6 86 0 0,60-10-305 0 0,-176 12 29 0 0,-8 0-1082 0 0,-3 2-3039 0 0,1-1-4996 0 0,1 2-2555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7.8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23 9170 0 0,'0'0'1668'0'0,"0"0"-58"0"0,0 0-62 0 0,0 0-33 0 0,0 0 15 0 0,0 0 8 0 0,0 0-97 0 0,0 0-186 0 0,0 0-240 0 0,0 0-253 0 0,0 0-237 0 0,0 0-185 0 0,0 0-173 0 0,-1-5-109 0 0,0-13-64 0 0,-4 39 119 0 0,2 19 592 0 0,0 26-705 0 0,1 0-623 0 0,0-57-474 0 0,1-4-2058 0 0,1 0-6562 0 0,0-4-645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8.2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0 13915 0 0,'0'0'1259'0'0,"0"0"-286"0"0,0 0-368 0 0,0 0-227 0 0,0 0-194 0 0,0 0-36 0 0,0 0 54 0 0,0 0 62 0 0,0 0 27 0 0,0 0-9 0 0,0 0-28 0 0,0 0-20 0 0,0 0-35 0 0,-5 13-39 0 0,-15 39-14 0 0,19-50-111 0 0,0 0 1 0 0,0 0 0 0 0,0 0 0 0 0,1 0 0 0 0,-1 0 0 0 0,1 1 0 0 0,-1-1 0 0 0,1 0 0 0 0,0 0 0 0 0,0 0 0 0 0,0 1 0 0 0,0-1 0 0 0,0 0 0 0 0,0 0 0 0 0,1 0 0 0 0,-1 1 0 0 0,1-1 0 0 0,0 0 0 0 0,-1 0 0 0 0,1 0-1 0 0,0 0 1 0 0,0 0 0 0 0,1 0 0 0 0,-1 0 0 0 0,0-1 0 0 0,0 1 0 0 0,1 0 0 0 0,-1-1 0 0 0,1 1 0 0 0,0 0-36 0 0,-1-1 133 0 0,1 0-1 0 0,0 0 1 0 0,0 0 0 0 0,0 0-1 0 0,0-1 1 0 0,-1 1 0 0 0,1 0 0 0 0,0-1-1 0 0,0 1 1 0 0,0-1 0 0 0,0 0-1 0 0,0 0 1 0 0,0 0 0 0 0,1 0-1 0 0,-1 0 1 0 0,0 0 0 0 0,0 0-1 0 0,0-1 1 0 0,0 1 0 0 0,0-1-1 0 0,0 1 1 0 0,-1-1 0 0 0,1 0-1 0 0,0 0 1 0 0,2-1-133 0 0,-2 1 93 0 0,1-1 1 0 0,-1 0-1 0 0,0 0 0 0 0,1 0 0 0 0,-1 0 0 0 0,0-1 0 0 0,0 1 1 0 0,0 0-1 0 0,-1-1 0 0 0,1 0 0 0 0,-1 1 0 0 0,1-1 1 0 0,-1 0-1 0 0,0 0 0 0 0,0 1 0 0 0,0-1 0 0 0,0 0 1 0 0,0 0-1 0 0,-1 0 0 0 0,0 0 0 0 0,1 0 0 0 0,-1-1 1 0 0,0 0-94 0 0,-1 1-9 0 0,1 1 0 0 0,-1 0 1 0 0,1 0-1 0 0,-1 0 1 0 0,0 0-1 0 0,1-1 1 0 0,-1 1-1 0 0,0 0 1 0 0,0 1-1 0 0,-1-1 0 0 0,1 0 1 0 0,0 0-1 0 0,-1 0 1 0 0,1 1-1 0 0,-1-1 1 0 0,1 1-1 0 0,-1-1 1 0 0,0 1-1 0 0,0 0 0 0 0,0-1 1 0 0,1 1-1 0 0,-1 0 1 0 0,0 0-1 0 0,-1 0 1 0 0,1 1-1 0 0,0-1 1 0 0,0 0-1 0 0,0 1 0 0 0,0-1 1 0 0,0 1-1 0 0,-1 0 1 0 0,0 0 8 0 0,1 0-107 0 0,1-1 0 0 0,0 1 0 0 0,-1 0 1 0 0,1 0-1 0 0,-1 1 0 0 0,1-1 0 0 0,0 0 0 0 0,-1 0 1 0 0,1 1-1 0 0,0-1 0 0 0,-1 0 0 0 0,0 1 107 0 0,-2 5-4351 0 0,6 5-7513 0 0,0-9 3602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8.6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0 14051 0 0,'0'0'1368'0'0,"0"0"-110"0"0,0 0-109 0 0,0 0-154 0 0,0 0-214 0 0,0 0-207 0 0,0 0-178 0 0,0 0-188 0 0,0 0-181 0 0,0 0-115 0 0,0 0-1 0 0,0 0 55 0 0,0 0 86 0 0,17 18 463 0 0,12 2-87 0 0,-23-17-399 0 0,-1 0-1 0 0,1 1 1 0 0,-1-1 0 0 0,1 2-1 0 0,-1-1 1 0 0,-1 0 0 0 0,1 1 0 0 0,0 0-1 0 0,-1 0 1 0 0,3 5-29 0 0,-6-8 26 0 0,0 1-1 0 0,-1-1 1 0 0,1 0-1 0 0,-1 0 1 0 0,0 1 0 0 0,1-1-1 0 0,-1 0 1 0 0,-1 0 0 0 0,1 1-1 0 0,0-1 1 0 0,0 0-1 0 0,-1 1 1 0 0,1-1 0 0 0,-1 0-1 0 0,0 0 1 0 0,0 0 0 0 0,0 0-1 0 0,0 0 1 0 0,0 0-1 0 0,0 0 1 0 0,0 1-26 0 0,-6 7 170 0 0,0 0 0 0 0,-1 0 0 0 0,-5 4-170 0 0,4-3 48 0 0,-23 20 111 0 0,25-26-148 0 0,0 1 1 0 0,1 0-1 0 0,0 1 1 0 0,0 0-1 0 0,1-1 1 0 0,0 2-1 0 0,-2 2-11 0 0,7-10-55 0 0,0 0 1 0 0,0 1-1 0 0,0-1 0 0 0,0 0 0 0 0,0 0 1 0 0,0 0-1 0 0,0 0 0 0 0,0 0 1 0 0,0 0-1 0 0,0 0 0 0 0,0 1 1 0 0,0-1-1 0 0,0 0 0 0 0,0 0 0 0 0,0 0 1 0 0,0 0-1 0 0,0 0 0 0 0,0 0 1 0 0,0 0-1 0 0,0 0 0 0 0,0 1 1 0 0,0-1-1 0 0,0 0 0 0 0,0 0 1 0 0,0 0-1 0 0,0 0 0 0 0,1 0 0 0 0,-1 0 1 0 0,0 0-1 0 0,0 0 0 0 0,0 0 1 0 0,0 0-1 0 0,0 0 0 0 0,0 0 1 0 0,0 0-1 0 0,0 1 0 0 0,1-1 0 0 0,-1 0 1 0 0,0 0-1 0 0,0 0 0 0 0,0 0 1 0 0,0 0-1 0 0,0 0 0 0 0,0 0 1 0 0,0 0-1 0 0,1 0 0 0 0,-1 0 0 0 0,0 0 1 0 0,0 0-1 0 0,0 0 0 0 0,0-1 1 0 0,0 1-1 0 0,0 0 0 0 0,0 0 1 0 0,0 0-1 0 0,1 0 0 0 0,-1 0 0 0 0,0 0 1 0 0,0 0 54 0 0,7-2-8786 0 0,-3 0-1654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9.0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14387 0 0,'0'0'683'0'0,"0"0"4"0"0,0 0 153 0 0,0 0 280 0 0,0 0 144 0 0,0 0-58 0 0,0 0-175 0 0,0 0-319 0 0,0 0-333 0 0,0 0-233 0 0,0 0-92 0 0,0 0-6 0 0,0 0 40 0 0,3 1 40 0 0,13-1 471 0 0,-1-1 0 0 0,0 0 1 0 0,13-2-600 0 0,-28 3-321 0 0,-2-1-1142 0 0,1 0-7058 0 0,1 1-960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9.4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21 5265 0 0,'0'0'2063'0'0,"0"0"-44"0"0,0 0 94 0 0,0 0 14 0 0,0 0-215 0 0,0 0-222 0 0,0 0-271 0 0,0 0-307 0 0,0 0-294 0 0,0 0-215 0 0,0 0-145 0 0,0 0-84 0 0,0 0-52 0 0,0-4-31 0 0,0-3-773 0 0,-1-3 3050 0 0,-4 23-1029 0 0,1 9-1512 0 0,1 0 1 0 0,1 0-1 0 0,1 0 0 0 0,1 22-27 0 0,1-12-452 0 0,-1-32 169 0 0,0 0-131 0 0,0 0-209 0 0,0 0-320 0 0,1-3-13072 0 0,-1 1 4425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0.0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8 0 0 0,'0'0'1456'0'0,"0"0"338"0"0,0 0 313 0 0,0 0 240 0 0,0 0 86 0 0,0 0-121 0 0,0 0-359 0 0,0 0-441 0 0,0 0-329 0 0,0 0-283 0 0,0 0-197 0 0,2-8 772 0 0,-5 70 752 0 0,1-42-2324 0 0,1-1 0 0 0,1 1 0 0 0,0 0 0 0 0,2 3 97 0 0,-2-21-933 0 0,0 1-2120 0 0,1-1-3747 0 0,0-2-3484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0.5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3217 0 0,'0'0'1983'0'0,"0"0"-24"0"0,0 0 57 0 0,0 0 66 0 0,0 0-20 0 0,0 0-166 0 0,0 0-287 0 0,0 0-310 0 0,0 0-265 0 0,0 0-123 0 0,0 0-92 0 0,0 0-89 0 0,0 0-128 0 0,0-3-179 0 0,0 2-972 0 0,1 8 929 0 0,0 23 1074 0 0,0 8-2558 0 0,0-6-6740 0 0,-1-30-2630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9.7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33 8282 0 0,'0'0'1004'0'0,"0"0"71"0"0,0 0 303 0 0,0 0 426 0 0,0 0 280 0 0,0 0-26 0 0,0 0-250 0 0,0 0-319 0 0,0 0-314 0 0,0 0-262 0 0,0 0-274 0 0,0 0-262 0 0,2-8-162 0 0,6-16-59 0 0,-11 44 990 0 0,-21 140 353 0 0,23-154-3400 0 0,-4 9-8069 0 0,5-15 3434 0 0,1 0-2159 0 0</inkml:trace>
  <inkml:trace contextRef="#ctx0" brushRef="#br0" timeOffset="466.105">127 92 4689 0 0,'0'0'1898'0'0,"0"0"-122"0"0,0 0 267 0 0,0 0 288 0 0,0 0 71 0 0,0 0-220 0 0,0 0-414 0 0,0 0-418 0 0,0 0-283 0 0,0 0-178 0 0,0 0-146 0 0,0 0-125 0 0,0 0-145 0 0,1-3-135 0 0,3-10-19 0 0,-9 27 557 0 0,0-3-855 0 0,-8 25 542 0 0,12-14-3607 0 0,4-19-1554 0 0,0-1-5036 0 0,-2-2 564 0 0</inkml:trace>
  <inkml:trace contextRef="#ctx0" brushRef="#br0" timeOffset="932.454">194 9 6257 0 0,'0'0'5080'0'0,"0"0"-2969"0"0,0 0-792 0 0,0 0 89 0 0,0 0 130 0 0,0 0-47 0 0,0 0-327 0 0,0 0-391 0 0,0 0-325 0 0,0 0-206 0 0,0 0-132 0 0,0 0-80 0 0,0 0 24 0 0,-7 4 634 0 0,79 32 1726 0 0,-17-15-1723 0 0,-66 21 435 0 0,2-26-972 0 0,-1-1 1 0 0,0 1-1 0 0,-1-2 0 0 0,-1 1 0 0 0,0-1 0 0 0,-1-1 0 0 0,-6 5-154 0 0,8-8 219 0 0,16-6-3984 0 0,3-7-4625 0 0,-7 3 5468 0 0,2-1-8643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0.9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 12403 0 0,'0'0'332'0'0,"0"0"-443"0"0,0 0-108 0 0,0 0 239 0 0,0 0 450 0 0,0 0 485 0 0,0 0 254 0 0,0 0 51 0 0,0 0-113 0 0,0 0-221 0 0,0 0-210 0 0,0 0-149 0 0,0 0-103 0 0,11 6-57 0 0,-6-3-363 0 0,6 3 274 0 0,0 0-1 0 0,0 0 1 0 0,1-1 0 0 0,0-1 0 0 0,0 0 0 0 0,11 3-318 0 0,-16-7 265 0 0,-4 0-183 0 0,0 1 0 0 0,0-1-1 0 0,0 0 1 0 0,1 1 0 0 0,-1 0 0 0 0,0-1 0 0 0,0 1 0 0 0,0 1-1 0 0,3 0-81 0 0,-7 0 65 0 0,1 0-1 0 0,-1 0 0 0 0,0-1 0 0 0,1 1 1 0 0,-1 0-1 0 0,0 0 0 0 0,0-1 1 0 0,0 1-1 0 0,0 0 0 0 0,0-1 0 0 0,0 1 1 0 0,-1-1-1 0 0,1 0 0 0 0,0 1 0 0 0,-1-1 1 0 0,1 0-1 0 0,-2 1-64 0 0,0 1 105 0 0,-124 145-1241 0 0,111-129-479 0 0,10-12-1272 0 0,1-2-2836 0 0,2-1-5099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1.9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1 206 4433 0 0,'0'0'1987'0'0,"0"0"-143"0"0,0 0 5 0 0,0 0 61 0 0,0 0-13 0 0,0 0-72 0 0,0 0-165 0 0,0 0-269 0 0,0 0-312 0 0,0 0-246 0 0,0 0-166 0 0,0 0-165 0 0,0 0-146 0 0,1-4-128 0 0,6-13-87 0 0,-5 19-115 0 0,0 0 0 0 0,0 0 0 0 0,0 0 0 0 0,0 0-1 0 0,0 0 1 0 0,-1 1 0 0 0,1-1 0 0 0,-1 0 0 0 0,1 1-26 0 0,3 5 83 0 0,3 1 44 0 0,1 0 1 0 0,0-1-1 0 0,1 0 0 0 0,-1 0 1 0 0,2-1-1 0 0,-1 0 0 0 0,9 3-127 0 0,-19-10 54 0 0,0 0 0 0 0,0 0 0 0 0,0 0 0 0 0,0 0 0 0 0,1 0 0 0 0,-1 0 0 0 0,0 0 0 0 0,0 0 0 0 0,0 0 0 0 0,0 0 0 0 0,0 0 0 0 0,0 0 0 0 0,1 0 0 0 0,-1 0 0 0 0,0 0 0 0 0,0 0 0 0 0,0 0 0 0 0,0 0 0 0 0,0 0 0 0 0,0 0 0 0 0,0 0 0 0 0,1 0 0 0 0,-1-1 0 0 0,0 1 0 0 0,0 0 0 0 0,0 0 0 0 0,0 0 0 0 0,0 0 0 0 0,0 0 0 0 0,0 0 0 0 0,0 0 0 0 0,0 0 0 0 0,0-1 0 0 0,0 1 0 0 0,0 0 0 0 0,1 0 0 0 0,-1 0 0 0 0,0 0 0 0 0,0 0 0 0 0,0 0 0 0 0,0 0 0 0 0,0-1 0 0 0,0 1 0 0 0,0 0 0 0 0,0 0 0 0 0,0 0 0 0 0,0 0 0 0 0,0 0 0 0 0,0 0 0 0 0,0-1 0 0 0,0 1 0 0 0,-1 0-54 0 0,1-14 513 0 0,-4-13-709 0 0,-4-16 199 0 0,2 1 0 0 0,2-1 0 0 0,2-24-3 0 0,2 66-11 0 0,-1 1 1 0 0,1-1-1 0 0,0 0 1 0 0,0 1-1 0 0,0-1 0 0 0,0 0 1 0 0,1 1-1 0 0,-1-1 0 0 0,0 0 1 0 0,0 1-1 0 0,0-1 1 0 0,0 0-1 0 0,1 1 0 0 0,-1-1 1 0 0,0 0-1 0 0,1 1 1 0 0,-1-1-1 0 0,1 0 11 0 0,9 1-300 0 0,3 2 466 0 0,27-3-66 0 0,1-2 1 0 0,-1-1-1 0 0,1-3 1 0 0,12-4-101 0 0,-38 8-74 0 0,-15 3-110 0 0,0 0 1 0 0,0 0 0 0 0,0 1-1 0 0,0-1 1 0 0,0 0-1 0 0,0 0 1 0 0,0 0-1 0 0,0 0 1 0 0,0 0 0 0 0,0 1-1 0 0,0-1 1 0 0,0 0-1 0 0,0 0 1 0 0,0 0 0 0 0,0 0-1 0 0,0 0 1 0 0,0 1-1 0 0,0-1 1 0 0,0 0 0 0 0,0 0-1 0 0,0 0 1 0 0,0 0-1 0 0,0 1 1 0 0,0-1-1 0 0,0 0 1 0 0,0 0 0 0 0,0 0-1 0 0,0 0 1 0 0,0 0-1 0 0,0 1 1 0 0,-1-1 0 0 0,1 0-1 0 0,0 0 1 0 0,0 0-1 0 0,0 0 1 0 0,0 0 0 0 0,0 0-1 0 0,0 0 1 0 0,-1 0-1 0 0,1 0 1 0 0,0 1 0 0 0,0-1-1 0 0,0 0 1 0 0,0 0-1 0 0,0 0 1 0 0,-1 0-1 0 0,1 0 1 0 0,0 0 0 0 0,0 0-1 0 0,0 0 1 0 0,-1 0 183 0 0,-1 2-5888 0 0,1 0-4784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2.2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 10794 0 0,'0'0'1643'0'0,"0"0"-540"0"0,0 0-288 0 0,0 0-76 0 0,0 0-3 0 0,0 0 98 0 0,0 0-18 0 0,0 0-144 0 0,0 0-164 0 0,0 0-137 0 0,13-1-85 0 0,-4-1-239 0 0,3 0 103 0 0,-1 0 0 0 0,0 0 1 0 0,1 1-1 0 0,0 1 1 0 0,-1 0-1 0 0,1 1 0 0 0,7 1-150 0 0,-18-2 21 0 0,1 1 0 0 0,0-1 0 0 0,-1 1 0 0 0,1-1 0 0 0,-1 1 0 0 0,1 0 0 0 0,-1-1 0 0 0,1 1 0 0 0,-1 0 0 0 0,1 0 0 0 0,-1 0 0 0 0,0 0 0 0 0,1 1-21 0 0,-1-1 34 0 0,-1 0 0 0 0,1-1 0 0 0,-1 1 0 0 0,1 0 0 0 0,-1 0 0 0 0,0 0-1 0 0,1-1 1 0 0,-1 1 0 0 0,0 0 0 0 0,0 0 0 0 0,0 0 0 0 0,0-1 0 0 0,1 1 0 0 0,-1 0 0 0 0,0 0 0 0 0,0 0 0 0 0,-1 0 0 0 0,1 0-1 0 0,0 0-33 0 0,-1 2 85 0 0,0 0 0 0 0,-1 1 0 0 0,1-1 0 0 0,-1 0-1 0 0,0 0 1 0 0,0-1 0 0 0,0 1 0 0 0,0 0 0 0 0,0-1-1 0 0,0 1 1 0 0,-3 1-85 0 0,-16 13 122 0 0,16-14-109 0 0,1 0 1 0 0,0 0-1 0 0,-1 0 0 0 0,1 1 0 0 0,1 0 1 0 0,-1 0-1 0 0,1 0 0 0 0,-3 4-13 0 0,9-7 64 0 0,0-1 1 0 0,0 0-1 0 0,1 1 0 0 0,-1-1 0 0 0,0 0 0 0 0,1 0 0 0 0,-1-1 1 0 0,1 1-65 0 0,114-21 378 0 0,-54 10-2304 0 0,0 0-6939 0 0,-52 8-1610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2.6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7394 0 0,'0'0'3512'0'0,"0"0"-2087"0"0,0 0-640 0 0,0 0 142 0 0,0 0 255 0 0,0 0 177 0 0,0 0 44 0 0,0 0-177 0 0,0 0-301 0 0,0 0-305 0 0,0 0-267 0 0,0 0-170 0 0,0-4 316 0 0,112 3 3611 0 0,-85 1-8328 0 0,-11 0-7872 0 0,-18 0 2495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2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5281 0 0,'0'0'2069'0'0,"0"0"72"0"0,0 0-11 0 0,0 0-43 0 0,0 0-109 0 0,0 0-268 0 0,0 0-419 0 0,0 0-487 0 0,0 0-431 0 0,0 0-283 0 0,0 0-53 0 0,0 0 62 0 0,0 0 115 0 0,0 4 108 0 0,-3 10-66 0 0,1 1 1 0 0,1 0 0 0 0,0 0 0 0 0,1-1-1 0 0,1 1 1 0 0,1 0 0 0 0,0 2-257 0 0,3 10-4072 0 0,1-2-4356 0 0,-6-22-1495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3.3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14227 0 0,'0'0'747'0'0,"0"0"-180"0"0,0 0 1 0 0,0 0 212 0 0,0 0 240 0 0,0 0 106 0 0,0 0-57 0 0,0 0-206 0 0,0 0-291 0 0,0 0-233 0 0,0 0-106 0 0,0 0-29 0 0,0 0 22 0 0,4 1 5 0 0,39-4 490 0 0,5 0-1624 0 0,-18 7-8710 0 0,-27-3-1140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3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15979 0 0,'0'0'1266'0'0,"0"0"-262"0"0,0 0-381 0 0,0 0-254 0 0,0 0-169 0 0,0 0 10 0 0,0 0 117 0 0,0 0 122 0 0,0 0 78 0 0,0 0-15 0 0,0 0-93 0 0,0 0-97 0 0,0 0-76 0 0,1 12-51 0 0,2 13 8 0 0,1-1 1 0 0,0 0-1 0 0,5 9-203 0 0,-8-30-744 0 0,2 12 1885 0 0,-5-10-5213 0 0,-5-2-8377 0 0,5-3 5315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4.0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1 12875 0 0,'0'0'1125'0'0,"0"0"-30"0"0,0 0-79 0 0,0 0 1 0 0,-12 5 14 0 0,-37 17-27 0 0,45-20-806 0 0,0 0-1 0 0,0 1 1 0 0,0-1 0 0 0,0 1 0 0 0,1 0 0 0 0,-1 0 0 0 0,1 1 0 0 0,-1-1-1 0 0,1 1 1 0 0,0-1 0 0 0,1 1 0 0 0,-1 0 0 0 0,1 0 0 0 0,0 1 0 0 0,-1-1-1 0 0,2 0 1 0 0,-2 5-198 0 0,0-1 141 0 0,1 1 0 0 0,1 0 0 0 0,0 0 0 0 0,0 0 0 0 0,0 0 0 0 0,1 0 0 0 0,1 6-141 0 0,0-10 21 0 0,-1 1 1 0 0,1-1-1 0 0,1 0 0 0 0,-1 0 1 0 0,1 0-1 0 0,0-1 0 0 0,0 1 0 0 0,0 0 1 0 0,0-1-1 0 0,1 1 0 0 0,0-1 1 0 0,0 0-1 0 0,0 0 0 0 0,0 0 1 0 0,1 0-1 0 0,0 0 0 0 0,0-1 0 0 0,0 1 1 0 0,0-1-1 0 0,0 0 0 0 0,1-1 1 0 0,-1 1-1 0 0,1-1 0 0 0,1 1-21 0 0,2 0-378 0 0,1 1 0 0 0,-1-1 0 0 0,1-1 0 0 0,-1 0 1 0 0,1 0-1 0 0,4 0 378 0 0,-4-1-1645 0 0,0-1 0 0 0,1 0 1 0 0,-1 0-1 0 0,0-1 1 0 0,0 0-1 0 0,1-1 1645 0 0,-1 0-10409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4.4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10082 0 0,'0'0'1232'0'0,"0"0"-49"0"0,0 0 67 0 0,0 0 102 0 0,0 0-22 0 0,0 0-87 0 0,0 0-111 0 0,0 0-109 0 0,0 0-143 0 0,8 12-141 0 0,23 39-103 0 0,-29-47-534 0 0,-1-1 0 0 0,1 0 1 0 0,-1 1-1 0 0,0-1 0 0 0,0 1 0 0 0,0 0 0 0 0,0-1 0 0 0,0 1 1 0 0,-1 0-1 0 0,0-1 0 0 0,1 1 0 0 0,-2 0 0 0 0,1 0 1 0 0,0-1-1 0 0,-1 1 0 0 0,1 0 0 0 0,-1-1 0 0 0,0 1 0 0 0,-1 1-102 0 0,0 2 136 0 0,1-1-140 0 0,-9 28 402 0 0,9-32-475 0 0,1-1-1 0 0,-1 1 1 0 0,0 0 0 0 0,0-1 0 0 0,0 1 0 0 0,0-1 0 0 0,0 1 0 0 0,0-1 0 0 0,0 1 0 0 0,0-1 0 0 0,0 0 0 0 0,-1 1 0 0 0,1-1 0 0 0,0 0 0 0 0,-1 0 0 0 0,0 0 77 0 0,-3-1-5798 0 0,3-2-3073 0 0,1 1 220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4.8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0 145 13187 0 0,'0'0'657'0'0,"0"0"-258"0"0,0 0-194 0 0,0 0 105 0 0,0 0 313 0 0,0 0 319 0 0,0 0 175 0 0,0 0-53 0 0,0 0-191 0 0,0 0-199 0 0,0 0-153 0 0,0 0-97 0 0,0 0-50 0 0,12-4-25 0 0,-8 2-326 0 0,23-8 627 0 0,-1-1 0 0 0,18-10-650 0 0,-41 19 72 0 0,1-1 0 0 0,-1 1 0 0 0,0 0 0 0 0,0-1 0 0 0,-1 1 0 0 0,1-1 0 0 0,0 0 0 0 0,-1 0 0 0 0,0 0 0 0 0,1-1 0 0 0,-1 1 0 0 0,0 0 0 0 0,-1-1 0 0 0,2-2-72 0 0,-3 4 10 0 0,1 1 0 0 0,-1-1 0 0 0,0 1 0 0 0,1-1-1 0 0,-1 1 1 0 0,0-1 0 0 0,0 0 0 0 0,0 1 0 0 0,0-1-1 0 0,-1 1 1 0 0,1-1 0 0 0,0 0 0 0 0,-1 1 0 0 0,1-1-1 0 0,-1 1 1 0 0,1-1 0 0 0,-1 1 0 0 0,0 0 0 0 0,1-1-1 0 0,-1 1 1 0 0,0-1 0 0 0,0 1 0 0 0,0 0 0 0 0,0 0-1 0 0,0 0 1 0 0,-1 0 0 0 0,1 0 0 0 0,0 0 0 0 0,0 0 0 0 0,-1 0-1 0 0,1 0 1 0 0,-1 0 0 0 0,1 1 0 0 0,0-1 0 0 0,-1 0-1 0 0,0 1 1 0 0,0-1-10 0 0,1 1-19 0 0,0-1 1 0 0,0 1-1 0 0,0-1 0 0 0,0 1 0 0 0,0 0 0 0 0,0 0 0 0 0,0-1 0 0 0,0 1 1 0 0,-1 0-1 0 0,1 0 0 0 0,0 0 0 0 0,0 0 0 0 0,0 0 0 0 0,0 0 0 0 0,0 1 1 0 0,-1-1-1 0 0,1 0 0 0 0,0 0 0 0 0,0 1 0 0 0,0-1 0 0 0,0 1 0 0 0,0-1 1 0 0,0 1-1 0 0,0 0 0 0 0,0-1 0 0 0,0 1 19 0 0,-1 1-18 0 0,1 0 1 0 0,-1 0-1 0 0,1 0 1 0 0,-1 0-1 0 0,1 0 1 0 0,0 0-1 0 0,0 0 0 0 0,0 1 1 0 0,0-1-1 0 0,0 0 1 0 0,1 1-1 0 0,-1 0 18 0 0,-1 10 14 0 0,0 0 1 0 0,1 1-1 0 0,0-1 1 0 0,1 6-15 0 0,0-15 18 0 0,1 11 56 0 0,1 0 0 0 0,1-1 0 0 0,0 1 1 0 0,1 0-1 0 0,1-1 0 0 0,0 0 0 0 0,1 0 1 0 0,6 11-75 0 0,2 6 79 0 0,-14-31-89 0 0,1 1-1 0 0,-1-1 0 0 0,0 1 1 0 0,0-1-1 0 0,1 1 0 0 0,-1 0 1 0 0,0-1-1 0 0,0 1 1 0 0,0 0-1 0 0,0-1 0 0 0,0 1 1 0 0,0-1-1 0 0,0 1 0 0 0,0 0 1 0 0,0-1-1 0 0,0 1 1 0 0,0 0-1 0 0,0-1 0 0 0,0 1 1 0 0,-1-1-1 0 0,1 1 0 0 0,0 0 1 0 0,0-1-1 0 0,-1 1 0 0 0,1-1 1 0 0,0 1-1 0 0,-1-1 1 0 0,1 1-1 0 0,-1-1 0 0 0,1 1 1 0 0,-1-1-1 0 0,1 1 0 0 0,0-1 1 0 0,-1 0-1 0 0,0 1 1 0 0,1-1-1 0 0,-1 0 0 0 0,1 1 11 0 0,-12 3-2705 0 0,-1-2-5223 0 0,13-2 7737 0 0,-4 1-10529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8.6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83 15411 0 0,'0'0'1162'0'0,"0"0"-538"0"0,0 0-243 0 0,0 0 9 0 0,0 0 95 0 0,0 0 185 0 0,0 0 57 0 0,0 0-46 0 0,0 0-75 0 0,0 0-145 0 0,0 0-136 0 0,0 0-95 0 0,6 10-45 0 0,54 81 633 0 0,-49-98 2892 0 0,-9-38-4092 0 0,-2 41 652 0 0,-5-51-187 0 0,0-2 30 0 0,34 50-96 0 0,69-1-135 0 0,-56 8-3418 0 0,-42 6-12677 0 0,-1-4 9113 0 0</inkml:trace>
  <inkml:trace contextRef="#ctx0" brushRef="#br0" timeOffset="357.717">130 72 8762 0 0,'0'0'1514'0'0,"0"0"-586"0"0,0 0-13 0 0,0 0 357 0 0,0 0 320 0 0,0 0-69 0 0,0 0-301 0 0,0 0-307 0 0,0 0-226 0 0,0 0-90 0 0,0 0-90 0 0,0 0-67 0 0,10 2-38 0 0,30 7-61 0 0,-38-9-309 0 0,-1 1 1 0 0,0 0-1 0 0,0-1 1 0 0,0 1 0 0 0,0 0-1 0 0,-1 0 1 0 0,1-1 0 0 0,0 1-1 0 0,0 0 1 0 0,0 0-1 0 0,-1 0 1 0 0,1 0 0 0 0,0 0-1 0 0,-1 0 1 0 0,1 0-1 0 0,-1 1 1 0 0,1-1 0 0 0,-1 0-1 0 0,0 0 1 0 0,1 0 0 0 0,-1 0-1 0 0,0 1 1 0 0,0-1-1 0 0,0 0 1 0 0,0 0 0 0 0,0 0-1 0 0,0 1 1 0 0,0-1-1 0 0,0 0 1 0 0,-1 0 0 0 0,1 0-1 0 0,0 1 1 0 0,-1-1 0 0 0,1 0-1 0 0,-1 0 1 0 0,1 0-1 0 0,-1 0 1 0 0,0 0 0 0 0,1 0-1 0 0,-1 0 1 0 0,0 0-1 0 0,0 0 1 0 0,1 0 0 0 0,-1 0-1 0 0,0-1 1 0 0,-1 2-35 0 0,-49 47 56 0 0,60-47 479 0 0,16-3 553 0 0,-11-3-1865 0 0,35-6 2789 0 0,-32 7-5900 0 0,-1 3-5420 0 0,-14 0-342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5.1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1 173 5689 0 0,'0'0'3114'0'0,"0"0"-1743"0"0,0 0-745 0 0,0 0-14 0 0,0 0 272 0 0,0 0 354 0 0,0 0 155 0 0,0 0-105 0 0,14-6-277 0 0,-4 1-817 0 0,15-6 591 0 0,0 0-1 0 0,23-5-784 0 0,6 2 1001 0 0,-26 8-715 0 0,0-2 0 0 0,-1-1 1 0 0,0 0-1 0 0,0-3 0 0 0,18-9-286 0 0,-43 19 134 0 0,1 0 1 0 0,-1 0 0 0 0,1 0-1 0 0,-1 0 1 0 0,0-1 0 0 0,0 1-1 0 0,0-1 1 0 0,0 1 0 0 0,0-1-1 0 0,0 0-134 0 0,-2 2 51 0 0,0 1-1 0 0,0-1 1 0 0,1 1-1 0 0,-1-1 0 0 0,0 1 1 0 0,0-1-1 0 0,0 1 1 0 0,0-1-1 0 0,1 1 1 0 0,-1-1-1 0 0,0 1 1 0 0,0-1-1 0 0,0 0 0 0 0,0 1 1 0 0,0-1-1 0 0,-1 1 1 0 0,1-1-1 0 0,0 1 1 0 0,0-1-1 0 0,0 1 0 0 0,0-1 1 0 0,-1 1-1 0 0,1-1-50 0 0,0 0 1 0 0,-1 1-1 0 0,0-1 0 0 0,1 1 1 0 0,-1-1-1 0 0,0 1 0 0 0,0-1 1 0 0,1 1-1 0 0,-1 0 1 0 0,0-1-1 0 0,0 1 0 0 0,0 0 1 0 0,0 0-1 0 0,1 0 0 0 0,-1-1 1 0 0,0 1-1 0 0,0 0 0 0 0,0 0 1 0 0,0 0-1 0 0,0 0 0 0 0,0 0 0 0 0,0 1-15 0 0,-1-1-1 0 0,0 1 0 0 0,1-1 0 0 0,-1 1 0 0 0,1 0 0 0 0,-1 0 1 0 0,1 0-1 0 0,-1-1 0 0 0,1 1 0 0 0,0 1 0 0 0,-1-1 0 0 0,1 0 0 0 0,0 0 1 0 0,0 0-1 0 0,0 1 0 0 0,0-1 0 0 0,0 0 0 0 0,0 1 0 0 0,0-1 1 0 0,0 1 15 0 0,-17 35 81 0 0,14-30-71 0 0,2-2 32 0 0,-1 1 0 0 0,1 0 0 0 0,0 0-1 0 0,1 0 1 0 0,-1 0 0 0 0,1 0 0 0 0,1 0 0 0 0,-1 0 0 0 0,1 0 0 0 0,0 1-1 0 0,0-1 1 0 0,0 0 0 0 0,1 0 0 0 0,0 0 0 0 0,1 0 0 0 0,1 6-42 0 0,-1-8-26 0 0,0 0 0 0 0,0 0 0 0 0,0 0 0 0 0,0 0 1 0 0,1 0-1 0 0,-1-1 0 0 0,1 1 0 0 0,0-1 0 0 0,0 0 1 0 0,0 0-1 0 0,1 0 0 0 0,-1 0 0 0 0,1 0 0 0 0,0-1 1 0 0,-1 0-1 0 0,1 0 0 0 0,0 0 0 0 0,1 0 0 0 0,-1 0 0 0 0,0-1 1 0 0,0 0-1 0 0,1 0 0 0 0,3 1 26 0 0,16 0-2860 0 0,-16-2-1504 0 0,0 0-3994 0 0,-5-1 155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5.5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1792 0 0,'0'0'3644'0'0,"0"0"-994"0"0,0 0-416 0 0,0 0-75 0 0,0 0-107 0 0,0 0-146 0 0,0 0-199 0 0,0 0-291 0 0,0 0-300 0 0,0 0-235 0 0,0 0-156 0 0,0 0-114 0 0,0 0-94 0 0,1-2 910 0 0,6 34-1394 0 0,1 8-301 0 0,-6-14-10352 0 0,-2-24-265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5.8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12891 0 0,'0'0'2504'0'0,"0"0"-1338"0"0,0 0-433 0 0,0 0-6 0 0,0 0 43 0 0,0 0 5 0 0,0 0-70 0 0,0 0-84 0 0,0 0-84 0 0,0 0-59 0 0,0 0-51 0 0,0 0-43 0 0,0 0-38 0 0,9 12-34 0 0,26 36-35 0 0,-33-45-239 0 0,0 0-1 0 0,0 0 1 0 0,-1 0-1 0 0,1 1 1 0 0,-1-1 0 0 0,0 0-1 0 0,0 1 1 0 0,0-1-1 0 0,0 1 1 0 0,0 0-1 0 0,-1-1 1 0 0,0 1 0 0 0,0-1-1 0 0,0 1 1 0 0,0 0-1 0 0,-1-1 1 0 0,1 1 0 0 0,-1 1-38 0 0,0 3 33 0 0,-1-1-219 0 0,1-1 0 0 0,-1 0 1 0 0,0 0-1 0 0,0 0 0 0 0,-1 0 1 0 0,0 0-1 0 0,0 0 0 0 0,-4 4 186 0 0,0 1-4204 0 0,-1-1-3607 0 0,3-4-3051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6.9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49 5753 0 0,'0'0'2942'0'0,"0"0"-1021"0"0,0 0-330 0 0,0 0-40 0 0,0 0-36 0 0,0 0-74 0 0,0 0-131 0 0,0 0-146 0 0,0 0-218 0 0,0 0-221 0 0,0 0-166 0 0,-6-1-146 0 0,3 0-725 0 0,-14-2 1887 0 0,40 3 603 0 0,69 1-1630 0 0,1-5 0 0 0,12-5-548 0 0,94-4 176 0 0,110-6 62 0 0,-315 20-1553 0 0,-17-1-3248 0 0,8 1-4753 0 0,9-1-1392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7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27 7730 0 0,'0'0'3735'0'0,"0"0"-2288"0"0,0 0-456 0 0,0 0 209 0 0,0 0 229 0 0,0 0 96 0 0,0 0-60 0 0,0 0-195 0 0,0 0-259 0 0,0 0-281 0 0,0 0-243 0 0,0 0-199 0 0,0 0-155 0 0,-5-5-116 0 0,-13-17-58 0 0,18 23 44 0 0,0-1-1 0 0,-1 0 1 0 0,1 0-1 0 0,0 0 1 0 0,-1 1 0 0 0,1-1-1 0 0,0 0 1 0 0,0 0-1 0 0,-1 0 1 0 0,1 1 0 0 0,0-1-1 0 0,0 0 1 0 0,0 1-1 0 0,0-1 1 0 0,-1 0 0 0 0,1 0-1 0 0,0 1 1 0 0,0-1-1 0 0,0 0 1 0 0,0 1 0 0 0,0-1-1 0 0,0 0 1 0 0,0 1-1 0 0,0-1 1 0 0,0 0 0 0 0,0 1-1 0 0,0-1 1 0 0,0 0-1 0 0,0 1 1 0 0,0-1 0 0 0,0 0-1 0 0,0 1 1 0 0,0-1-1 0 0,0 0-2 0 0,-1 21 325 0 0,1-18-246 0 0,-2 154 403 0 0,0-150-3741 0 0,2-5-724 0 0,-2 0-3677 0 0,2-1-1829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7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12803 0 0,'0'0'1215'0'0,"0"0"-534"0"0,0 0-427 0 0,0 0-29 0 0,0 0 174 0 0,0 0 241 0 0,0 0 163 0 0,0 0 9 0 0,0 0-112 0 0,0 0-169 0 0,0 0-130 0 0,0 0-75 0 0,-3 12-44 0 0,-9 39-24 0 0,12-48-159 0 0,-1 0 0 0 0,1-1 0 0 0,0 1 1 0 0,0 0-1 0 0,0-1 0 0 0,0 1 0 0 0,0 0 1 0 0,1 0-1 0 0,-1-1 0 0 0,1 1 0 0 0,-1 0 1 0 0,1-1-1 0 0,0 1 0 0 0,0-1 0 0 0,0 1 1 0 0,1-1-1 0 0,-1 1 0 0 0,1-1 0 0 0,-1 0 1 0 0,1 0-1 0 0,0 0 0 0 0,-1 0 0 0 0,1 0 1 0 0,0 0-1 0 0,1 0 0 0 0,-1-1 1 0 0,0 1-1 0 0,0-1 0 0 0,1 1 0 0 0,-1-1 1 0 0,1 0-1 0 0,-1 0 0 0 0,1 0 0 0 0,-1 0 1 0 0,1 0-1 0 0,0-1 0 0 0,-1 1 0 0 0,1-1 1 0 0,0 0-1 0 0,-1 0 0 0 0,1 0 0 0 0,0 0 1 0 0,0 0-1 0 0,-1 0 0 0 0,1-1 0 0 0,0 0 1 0 0,-1 1-1 0 0,1-1 0 0 0,0 0 0 0 0,-1 0 1 0 0,0 0-1 0 0,2-1-99 0 0,-3 1 31 0 0,-1 0 1 0 0,1 1 0 0 0,0-1-1 0 0,0 0 1 0 0,-1 0 0 0 0,1 1-1 0 0,-1-1 1 0 0,1 0-1 0 0,-1 0 1 0 0,1 0 0 0 0,-1 0-1 0 0,1 0 1 0 0,-1 0-1 0 0,0 0 1 0 0,0 0 0 0 0,1 0-1 0 0,-1 0 1 0 0,0 0 0 0 0,0 0-1 0 0,0 0 1 0 0,0 0-1 0 0,0 0 1 0 0,0 0 0 0 0,-1 0-1 0 0,1 0 1 0 0,0 0 0 0 0,0 0-1 0 0,-1 0 1 0 0,1 0-1 0 0,0 0 1 0 0,-1 0 0 0 0,1 0-1 0 0,-1 1 1 0 0,0-1-1 0 0,1 0 1 0 0,-1 0 0 0 0,0 0-1 0 0,0 0-31 0 0,-4-5-255 0 0,-1-1 0 0 0,0 2-1 0 0,-1-1 1 0 0,-5-3 255 0 0,0-1-543 0 0,-8-15-2693 0 0,15 16-1328 0 0,3-2-4428 0 0,2 8 656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8.0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2000 0 0,'0'0'3324'0'0,"0"0"-797"0"0,0 0-533 0 0,0 0-415 0 0,0 0-403 0 0,0 0-362 0 0,0 0-201 0 0,0 0-97 0 0,0 0-13 0 0,0 0 85 0 0,0 0 85 0 0,0 0 44 0 0,0 0-17 0 0,7 3-39 0 0,34 14 464 0 0,-9-5 1812 0 0,27 15-2937 0 0,-57-27 29 0 0,-1 1 0 0 0,0 0-1 0 0,0 0 1 0 0,1 0 0 0 0,-1 0-1 0 0,0 0 1 0 0,0 0 0 0 0,0 0-1 0 0,0 0 1 0 0,0 0-1 0 0,-1 0 1 0 0,1 0 0 0 0,0 1-1 0 0,0-1 1 0 0,-1 0 0 0 0,1 1-1 0 0,-1-1 1 0 0,1 0 0 0 0,-1 1-1 0 0,0-1 1 0 0,1 1-29 0 0,-1 1 76 0 0,0 0-1 0 0,0 0 1 0 0,0 0 0 0 0,-1 0 0 0 0,1 0-1 0 0,-1 0 1 0 0,0-1 0 0 0,1 1 0 0 0,-1 0-1 0 0,-1 2-75 0 0,-4 7 251 0 0,-1 0-1 0 0,1-1 1 0 0,-2 0-1 0 0,-4 6-250 0 0,7-10-4 0 0,-23 29 163 0 0,12-15-360 0 0,0 0 0 0 0,-3 9 201 0 0,19-30-59 0 0,0 0 1 0 0,-1 0-1 0 0,1 0 0 0 0,0 0 0 0 0,0 1 0 0 0,0-1 0 0 0,0 0 0 0 0,0 0 1 0 0,0 0-1 0 0,0 0 0 0 0,0 0 0 0 0,0 0 0 0 0,0 0 0 0 0,0 1 0 0 0,0-1 1 0 0,0 0-1 0 0,0 0 0 0 0,0 0 0 0 0,0 0 0 0 0,0 0 0 0 0,0 0 1 0 0,0 1-1 0 0,0-1 0 0 0,0 0 0 0 0,0 0 0 0 0,0 0 0 0 0,0 0 0 0 0,0 0 1 0 0,0 0-1 0 0,0 1 0 0 0,0-1 0 0 0,0 0 0 0 0,0 0 0 0 0,0 0 0 0 0,0 0 1 0 0,0 0-1 0 0,0 0 0 0 0,0 0 0 0 0,0 0 0 0 0,1 0 0 0 0,-1 1 0 0 0,0-1 1 0 0,0 0-1 0 0,0 0 0 0 0,0 0 0 0 0,0 0 0 0 0,0 0 0 0 0,0 0 1 0 0,1 0 58 0 0,5 0-7137 0 0,-3 0 3164 0 0,-1 0-6467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8.3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11915 0 0,'0'0'1479'0'0,"0"0"-467"0"0,0 0 0 0 0,0 0 231 0 0,0 0 112 0 0,0 0-179 0 0,0 0-330 0 0,0 0-326 0 0,0 0-256 0 0,0 0-108 0 0,0 0-24 0 0,0 0-3 0 0,9-1-25 0 0,72-5 155 0 0,-61 6-3466 0 0,-1 0-3467 0 0,-17 0-3655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8.7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12531 0 0,'0'0'2148'0'0,"0"0"-736"0"0,0 0-382 0 0,0 0-160 0 0,0 0-194 0 0,0 0-158 0 0,0 0-103 0 0,0 0-36 0 0,0 0-4 0 0,0 0 35 0 0,0 0 59 0 0,0 0-43 0 0,0 0-54 0 0,0 9-34 0 0,-1 25 581 0 0,1 1 0 0 0,4 20-919 0 0,-2-43-247 0 0,1 22 650 0 0,-5-13-5204 0 0,1-20 3006 0 0,1-1-1044 0 0,-1 1-2710 0 0,1 0-3830 0 0</inkml:trace>
  <inkml:trace contextRef="#ctx0" brushRef="#br0" timeOffset="1">128 48 14611 0 0,'0'0'1080'0'0,"0"0"-416"0"0,0 0-351 0 0,0 0-64 0 0,0 0 168 0 0,0 0 229 0 0,0 0 146 0 0,0 0 32 0 0,0 0-114 0 0,0 0-148 0 0,0 0-100 0 0,0 0-67 0 0,-1 8-49 0 0,-3 109-855 0 0,3-114-3729 0 0,-1-1-5423 0 0,2-2 1998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9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11819 0 0,'0'0'2500'0'0,"0"0"-1188"0"0,0 0-366 0 0,0 0 18 0 0,0 0 78 0 0,0 0 6 0 0,0 0-116 0 0,0 0-205 0 0,0 0-275 0 0,0 0-225 0 0,0 0-126 0 0,0 0-48 0 0,0 0-9 0 0,2 7 1323 0 0,18 10-831 0 0,0 0 0 0 0,0 0-1 0 0,2-2 1 0 0,0-1-1 0 0,7 3-535 0 0,-28-17 29 0 0,-1 0 0 0 0,1 0-1 0 0,-1 0 1 0 0,0 0 0 0 0,1 1-1 0 0,-1-1 1 0 0,1 0 0 0 0,-1 0-1 0 0,0 1 1 0 0,1-1 0 0 0,-1 0-1 0 0,0 1 1 0 0,1-1-1 0 0,-1 0 1 0 0,0 1 0 0 0,1-1-1 0 0,-1 0 1 0 0,0 1 0 0 0,0-1-1 0 0,0 1 1 0 0,1-1 0 0 0,-1 0-1 0 0,0 1 1 0 0,0-1 0 0 0,0 1-1 0 0,0-1 1 0 0,0 1 0 0 0,0-1-1 0 0,0 1-28 0 0,-7 10 1049 0 0,1-4-1332 0 0,-37 42 679 0 0,11-13-2837 0 0,12-11-5671 0 0,15-17-3691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5.9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0 150 11178 0 0,'0'0'1175'0'0,"0"0"-133"0"0,0 0 261 0 0,0 0 313 0 0,0 0 151 0 0,0 0-149 0 0,0 0-374 0 0,0 0-342 0 0,0 0-313 0 0,0 0-206 0 0,0 0-102 0 0,0 0-79 0 0,0 0 4 0 0,3-3-7 0 0,-2 3-179 0 0,-1-1-1 0 0,1 1 1 0 0,0-1-1 0 0,-1 0 1 0 0,1 1-1 0 0,0 0 1 0 0,0-1 0 0 0,0 1-1 0 0,-1-1 1 0 0,1 1-1 0 0,0 0 1 0 0,0-1-1 0 0,0 1 1 0 0,0 0-1 0 0,-1 0 1 0 0,1 0 0 0 0,0 0-1 0 0,0 0 1 0 0,0 0-1 0 0,0 0 1 0 0,0 0-1 0 0,0 0 1 0 0,-1 0 0 0 0,1 0-1 0 0,0 0 1 0 0,0 1-1 0 0,0-1 1 0 0,0 0-1 0 0,-1 1 1 0 0,1-1-1 0 0,0 0 1 0 0,0 1 0 0 0,0-1-1 0 0,-1 1 1 0 0,1 0-1 0 0,0-1 1 0 0,-1 1-1 0 0,1-1 1 0 0,-1 1-1 0 0,1 0 1 0 0,-1 0 0 0 0,1-1-1 0 0,-1 1 1 0 0,1 0-1 0 0,-1 0 1 0 0,0-1-1 0 0,1 2-19 0 0,9 9 228 0 0,-10-12-187 0 0,0 0 0 0 0,0 1-1 0 0,0-1 1 0 0,0 1 0 0 0,0-1 0 0 0,0 1 0 0 0,0-1-1 0 0,1 1 1 0 0,-1-1 0 0 0,0 1 0 0 0,0-1 0 0 0,0 1-1 0 0,1-1 1 0 0,-1 1 0 0 0,0-1 0 0 0,0 1 0 0 0,1-1-1 0 0,-1 1 1 0 0,1-1 0 0 0,-1 1 0 0 0,0 0 0 0 0,1-1-1 0 0,-1 1 1 0 0,1 0 0 0 0,-1-1 0 0 0,1 1 0 0 0,-1 0-1 0 0,1-1 1 0 0,-1 1 0 0 0,1 0 0 0 0,-1 0 0 0 0,1 0-1 0 0,-1 0 1 0 0,1 0 0 0 0,-1-1 0 0 0,1 1 0 0 0,0 0 0 0 0,-1 0-1 0 0,1 0 1 0 0,-1 0 0 0 0,1 1 0 0 0,-1-1 0 0 0,1 0-1 0 0,-1 0 1 0 0,1 0 0 0 0,0 0 0 0 0,-1 0 0 0 0,1 1-1 0 0,-1-1 1 0 0,1 0 0 0 0,-1 1 0 0 0,0-1 0 0 0,1 0-1 0 0,-1 1 1 0 0,1-1 0 0 0,-1 0 0 0 0,1 1-41 0 0,-1-12 12 0 0,-2 7-9 0 0,1-1 0 0 0,0 0 0 0 0,0 1-1 0 0,0-1 1 0 0,1 0 0 0 0,0 0-1 0 0,0 0 1 0 0,0 1 0 0 0,0-1 0 0 0,1 0-1 0 0,-1 0 1 0 0,1 0 0 0 0,1 1 0 0 0,-1-1-1 0 0,1 1 1 0 0,0-1 0 0 0,0 1-1 0 0,0-1 1 0 0,0 1 0 0 0,1 0 0 0 0,-1 0-1 0 0,1 0 1 0 0,0 0 0 0 0,1 1-1 0 0,-1-1 1 0 0,1 1 0 0 0,-1 0 0 0 0,1 0-1 0 0,0 0 1 0 0,0 1 0 0 0,0-1 0 0 0,1 1-1 0 0,-1 0 1 0 0,0 0 0 0 0,1 0-1 0 0,0 1 1 0 0,0-1-3 0 0,12 2-1348 0 0,33 5 4099 0 0,-22 10-5849 0 0,-23-2-3089 0 0,-7 4-4497 0 0,0-13 1959 0 0</inkml:trace>
  <inkml:trace contextRef="#ctx0" brushRef="#br0" timeOffset="316.518">154 106 10722 0 0,'0'0'1523'0'0,"0"0"-539"0"0,0 0 25 0 0,0 0 294 0 0,0 0 165 0 0,0 0-125 0 0,0 0-282 0 0,0 0-274 0 0,0 0-191 0 0,0 0-51 0 0,0 0-73 0 0,10 0-54 0 0,31 1-40 0 0,-40-1-347 0 0,0 1 0 0 0,0-1 1 0 0,0 0-1 0 0,0 1 0 0 0,-1-1 1 0 0,1 0-1 0 0,0 1 0 0 0,0-1 1 0 0,-1 1-1 0 0,1-1 0 0 0,0 1 0 0 0,-1 0 1 0 0,1-1-1 0 0,0 1 0 0 0,-1 0 1 0 0,1-1-1 0 0,-1 1 0 0 0,1 0 1 0 0,-1 0-1 0 0,1-1 0 0 0,-1 1 1 0 0,0 0-1 0 0,1 0 0 0 0,-1 0 0 0 0,0 0 1 0 0,0 0-1 0 0,0-1 0 0 0,1 1 1 0 0,-1 0-1 0 0,0 0 0 0 0,0 0 1 0 0,0 0-1 0 0,0 0 0 0 0,-1 0 0 0 0,1 0 1 0 0,0-1-1 0 0,0 1 0 0 0,0 0 1 0 0,-1 0-1 0 0,1 0 0 0 0,-1 0 1 0 0,1-1-1 0 0,0 1 0 0 0,-1 0 1 0 0,1 0-1 0 0,-1-1 0 0 0,0 1 0 0 0,1 0 1 0 0,-1-1-1 0 0,1 1 0 0 0,-1-1 1 0 0,0 1-1 0 0,0 0 0 0 0,1-1 1 0 0,-1 1-32 0 0,-70 57 560 0 0,97-52 416 0 0,34-16-1687 0 0,-47 7-4682 0 0,-1-2-5088 0 0,-9 4 1199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1.3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1 184 6705 0 0,'0'0'4228'0'0,"0"0"-1976"0"0,0 0-637 0 0,0 0-106 0 0,0 0-30 0 0,0 0-78 0 0,0 0-104 0 0,0 0-188 0 0,0 0-263 0 0,0 0-231 0 0,0 0-222 0 0,0-4-200 0 0,0-13-123 0 0,18 38 19 0 0,43 69 617 0 0,-61-102 2703 0 0,-2-22-3532 0 0,-1 14 124 0 0,-6-26 2 0 0,2-1 0 0 0,2-1 0 0 0,2-2-3 0 0,3 50-9 0 0,0 0-19 0 0,0 0-7 0 0,0 0-11 0 0,0 0-12 0 0,0 0-12 0 0,21-2-68 0 0,6-1 115 0 0,195-9-315 0 0,-222 12 143 0 0,0 0-37 0 0,-10 14-5559 0 0,2-5-1595 0 0,4-5 1542 0 0,2-1-1766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1.7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 5425 0 0,'0'0'4254'0'0,"0"0"-2170"0"0,0 0-464 0 0,0 0 66 0 0,0 0-179 0 0,0 0-395 0 0,0 0-359 0 0,0 0-233 0 0,0 0-62 0 0,0 0-55 0 0,0 0-79 0 0,0 0-68 0 0,13-2-56 0 0,41-6-24 0 0,-50 7-133 0 0,-1 1 0 0 0,1 0 1 0 0,0 0-1 0 0,-1 0 0 0 0,1 0 1 0 0,-1 0-1 0 0,1 0 0 0 0,-1 1 0 0 0,1 0 1 0 0,-1 0-1 0 0,1 0 0 0 0,-1 0 1 0 0,1 1-1 0 0,-1-1 0 0 0,0 1 1 0 0,0 0-1 0 0,0-1 0 0 0,0 2 0 0 0,1 0-43 0 0,-3-2 29 0 0,0 0-1 0 0,0 0 0 0 0,0 1 0 0 0,0-1 1 0 0,0 0-1 0 0,-1 1 0 0 0,1-1 0 0 0,0 0 0 0 0,-1 1 1 0 0,1-1-1 0 0,-1 1 0 0 0,1-1 0 0 0,-1 1 1 0 0,0-1-1 0 0,0 1 0 0 0,0 0 0 0 0,0-1 1 0 0,0 1-1 0 0,0-1 0 0 0,0 1 0 0 0,0-1 1 0 0,-1 1-1 0 0,1-1 0 0 0,0 1 0 0 0,-1-1 0 0 0,0 1 1 0 0,1-1-1 0 0,-1 1 0 0 0,0-1 0 0 0,1 0 1 0 0,-1 1-1 0 0,0-1 0 0 0,0 0 0 0 0,0 0 1 0 0,0 0-1 0 0,-1 1-28 0 0,-68 63 393 0 0,70-64-389 0 0,0-1-1 0 0,0 0 0 0 0,0 0 1 0 0,0 0-1 0 0,0 0 1 0 0,0 0-1 0 0,0 0 0 0 0,0 0 1 0 0,0 0-1 0 0,0 0 0 0 0,0 0 1 0 0,0 1-1 0 0,0-1 1 0 0,0 0-1 0 0,0 0 0 0 0,0 0 1 0 0,0 0-1 0 0,0 0 1 0 0,0 0-1 0 0,0 0 0 0 0,0 0 1 0 0,0 0-1 0 0,0 1 0 0 0,0-1 1 0 0,0 0-1 0 0,0 0 1 0 0,0 0-1 0 0,0 0 0 0 0,0 0 1 0 0,0 0-1 0 0,0 0 0 0 0,0 0 1 0 0,0 0-1 0 0,0 0 1 0 0,0 0-1 0 0,1 1 0 0 0,-1-1 1 0 0,0 0-1 0 0,0 0 1 0 0,0 0-1 0 0,0 0 0 0 0,0 0 1 0 0,0 0-1 0 0,0 0 0 0 0,0 0 1 0 0,0 0-1 0 0,0 0 1 0 0,1 0-1 0 0,-1 0 0 0 0,0 0 1 0 0,0 0-1 0 0,0 0 1 0 0,0 0-1 0 0,0 0 0 0 0,0 0 1 0 0,0 0-1 0 0,0 0 0 0 0,0 0 1 0 0,1 0-1 0 0,-1 0-3 0 0,12 1 325 0 0,13-3 127 0 0,22-7-180 0 0,24 0-272 0 0,-45 7-3378 0 0,0 2-3435 0 0,-19 0-4489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2.8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13 4185 0 0,'0'0'2680'0'0,"0"0"-924"0"0,0 0-177 0 0,0 0 196 0 0,0 0 68 0 0,0 0-122 0 0,0 0-192 0 0,0 0-233 0 0,0 0-245 0 0,0 0-271 0 0,0 0-272 0 0,-3-1-184 0 0,-7-2 47 0 0,19 2 1047 0 0,19 4-909 0 0,1-1 0 0 0,0-2 0 0 0,-1-1 0 0 0,1-2 1 0 0,-1 0-1 0 0,2-2-509 0 0,-32 7-4301 0 0,-2 3-1302 0 0,1-2-2386 0 0,1-1 11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3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5561 0 0,'0'0'1799'0'0,"0"0"-349"0"0,0 0-137 0 0,0 0 148 0 0,0 0 48 0 0,0 0-71 0 0,0 0-172 0 0,0 0-319 0 0,0 0-261 0 0,0 0-115 0 0,0 0 60 0 0,0 0 136 0 0,0 0 64 0 0,2 3-37 0 0,-1-2-724 0 0,0 1-1 0 0,0-1 0 0 0,0 0 1 0 0,0 0-1 0 0,0 0 0 0 0,0 0 1 0 0,0 0-1 0 0,1 0 0 0 0,-1 0 0 0 0,0 0 1 0 0,1 0-1 0 0,-1-1 0 0 0,0 1 1 0 0,1-1-1 0 0,-1 1 0 0 0,1-1 1 0 0,-1 1-1 0 0,1-1 0 0 0,0 0-69 0 0,36 1 1039 0 0,24-7 295 0 0,-16 1-4077 0 0,-15 3-9751 0 0,-27 2 3017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8.3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4081 0 0,'0'0'1699'0'0,"0"0"-317"0"0,0 0 75 0 0,0 0 309 0 0,0 0 152 0 0,0 0-19 0 0,0 0-156 0 0,0 0-287 0 0,0 0-325 0 0,0 0-246 0 0,0 0-163 0 0,-4 0-110 0 0,-11 0-80 0 0,11 0-57 0 0,4 0-47 0 0,0 0-53 0 0,0 0-32 0 0,6 0 2869 0 0,19 2-3094 0 0,149 2 271 0 0,-172-2-7670 0 0,-1-2 1562 0 0,0 0-5223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8.6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12611 0 0,'0'0'1685'0'0,"0"0"-159"0"0,0 0-114 0 0,0 0-15 0 0,0 0-102 0 0,0 0-146 0 0,0 0-202 0 0,0 0-269 0 0,0 0-282 0 0,0 0-219 0 0,0 0-130 0 0,0 0-73 0 0,1 26 376 0 0,-1-8-64 0 0,1-1 0 0 0,2 1 0 0 0,-1-1-1 0 0,2 0 1 0 0,5 16-286 0 0,-7-28-338 0 0,-2-6-3912 0 0,-2-2-6198 0 0,1 2 411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9.1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1 14507 0 0,'0'0'754'0'0,"0"0"-78"0"0,0 0 40 0 0,0 0 65 0 0,0 0 73 0 0,0 0 27 0 0,0 0-22 0 0,0 0-93 0 0,0 0-153 0 0,0 0-171 0 0,0 0-156 0 0,0 0-92 0 0,0 0-70 0 0,-8 0-39 0 0,-25 3 14 0 0,31-2-63 0 0,0 0 1 0 0,0 0-1 0 0,-1 0 1 0 0,1 0-1 0 0,0 0 1 0 0,0 0-1 0 0,0 1 1 0 0,0-1-1 0 0,0 1 1 0 0,0 0-1 0 0,1-1 0 0 0,-1 1 1 0 0,1 0-1 0 0,-1 0 1 0 0,1 0-1 0 0,-1 0 1 0 0,1 0-1 0 0,0 0 1 0 0,0 1-1 0 0,0-1 1 0 0,0 0-1 0 0,1 1-36 0 0,-3 2 78 0 0,-1 3 6 0 0,0 1 0 0 0,1 0-1 0 0,0-1 1 0 0,0 1 0 0 0,1 0 0 0 0,0 0-1 0 0,0 1 1 0 0,1-1 0 0 0,0 0 0 0 0,1 0-1 0 0,0 1 1 0 0,1 3-84 0 0,0-7 37 0 0,0 0 0 0 0,1 0 0 0 0,-1 0 1 0 0,1-1-1 0 0,0 1 0 0 0,1-1 0 0 0,-1 1 0 0 0,1-1 0 0 0,0 0 1 0 0,0 0-1 0 0,1 0 0 0 0,0 0 0 0 0,-1-1 0 0 0,2 1 0 0 0,-1-1 1 0 0,0 0-1 0 0,1-1 0 0 0,0 1 0 0 0,4 2-37 0 0,0-1-97 0 0,1 0 0 0 0,-1 0 1 0 0,1-1-1 0 0,0-1 0 0 0,0 1 0 0 0,0-2 0 0 0,0 1 0 0 0,1-2 1 0 0,-1 1-1 0 0,3-1 97 0 0,12 0-4102 0 0,0-1-3725 0 0,-15-1-3144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9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0 18940 0 0,'0'0'201'0'0,"0"0"-163"0"0,0 0-41 0 0,0 0 166 0 0,0 0 172 0 0,0 0 89 0 0,0 0 28 0 0,0 0-26 0 0,0 0-29 0 0,0 0-47 0 0,0 0-51 0 0,0 0-40 0 0,0 0-25 0 0,13 12-15 0 0,36 40-27 0 0,-48-50-168 0 0,1 0 1 0 0,0 0-1 0 0,-1-1 0 0 0,1 1 0 0 0,-1 0 1 0 0,0 1-1 0 0,0-1 0 0 0,0 0 0 0 0,0 0 0 0 0,0 0 1 0 0,0 1-1 0 0,-1-1 0 0 0,1 0 0 0 0,-1 1 1 0 0,1-1-1 0 0,-1 0 0 0 0,0 1 0 0 0,0-1 0 0 0,0 1 1 0 0,0-1-1 0 0,0 0 0 0 0,-1 1 0 0 0,0 0-24 0 0,0 6 110 0 0,0-1-29 0 0,0 0 0 0 0,-1 0 0 0 0,0-1 0 0 0,-1 1 0 0 0,1-1 0 0 0,-1 1 0 0 0,-1-1 0 0 0,-3 6-81 0 0,4-8-45 0 0,0 0 0 0 0,0 0 0 0 0,0-1 0 0 0,-1 1 0 0 0,1-1-1 0 0,-1 0 1 0 0,0 0 0 0 0,0-1 0 0 0,-1 1 0 0 0,1-1 0 0 0,-1 0 0 0 0,-5 3 45 0 0,6-5-3302 0 0,3-2-8451 0 0,1 0 3108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9.8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19 9562 0 0,'0'0'647'0'0,"0"0"88"0"0,0 0 169 0 0,0 0 207 0 0,0 0 161 0 0,0 0 58 0 0,0 0-103 0 0,0 0-226 0 0,0 0-267 0 0,0 0-244 0 0,0 0-183 0 0,0 0-125 0 0,0 0-84 0 0,-9-4-28 0 0,-25-10-1 0 0,34 14-62 0 0,-1 0 1 0 0,0 0 0 0 0,0 0-1 0 0,0 0 1 0 0,1 0-1 0 0,-1 0 1 0 0,0 0-1 0 0,0 0 1 0 0,0 0 0 0 0,1 0-1 0 0,-1 1 1 0 0,0-1-1 0 0,0 0 1 0 0,1 0 0 0 0,-1 1-1 0 0,0-1 1 0 0,1 1-1 0 0,-1-1 1 0 0,0 0-1 0 0,1 1 1 0 0,-1-1 0 0 0,0 1-1 0 0,1 0 1 0 0,-1-1-1 0 0,1 1 1 0 0,-1-1-1 0 0,1 1-7 0 0,-11 18 263 0 0,9-14-173 0 0,-2 2 68 0 0,0 0-1 0 0,1 0 0 0 0,0 0 0 0 0,1 1 0 0 0,0 0 0 0 0,0-1 1 0 0,0 1-1 0 0,1 0 0 0 0,0 0 0 0 0,1 0 0 0 0,0 0 1 0 0,0 6-158 0 0,3 10 575 0 0,1-1 0 0 0,1 1 1 0 0,5 12-576 0 0,-5-16 213 0 0,-4-17-130 0 0,-1-1 0 0 0,1 0 0 0 0,-1 1 0 0 0,1-1 0 0 0,-1 1 0 0 0,0-1 0 0 0,0 1 0 0 0,0-1 0 0 0,-1 1 0 0 0,1-1 0 0 0,0 0 0 0 0,-1 1 0 0 0,0-1 0 0 0,1 1 0 0 0,-1-1 0 0 0,-1 2-83 0 0,1-3-126 0 0,1 0-1 0 0,-1 0 0 0 0,0 0 1 0 0,1-1-1 0 0,-1 1 0 0 0,0 0 1 0 0,0 0-1 0 0,0 0 0 0 0,0-1 1 0 0,0 1-1 0 0,0-1 0 0 0,0 1 1 0 0,0 0-1 0 0,0-1 0 0 0,0 0 127 0 0,-1 1-1006 0 0,0-1-1 0 0,0 1 0 0 0,0-1 1 0 0,0 0-1 0 0,0 0 1 0 0,0 0-1 0 0,0 0 0 0 0,0 0 1 0 0,0 0-1 0 0,0 0 0 0 0,-1-1 1007 0 0,0 0-10573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0.3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74 9890 0 0,'0'0'848'0'0,"0"0"-408"0"0,0 0-42 0 0,0 0 189 0 0,0 0 353 0 0,0 0 339 0 0,0 0 56 0 0,0 0-135 0 0,0 0-252 0 0,14-1-236 0 0,114-11 1094 0 0,-67 8-923 0 0,48-4 86 0 0,-93 5-805 0 0,-1 0-1 0 0,0 0 1 0 0,1-1-1 0 0,-1-1 1 0 0,11-6-164 0 0,-26 11 61 0 0,1 0 0 0 0,0 0 0 0 0,-1-1 0 0 0,1 1 1 0 0,-1 0-1 0 0,1-1 0 0 0,-1 1 0 0 0,1 0 0 0 0,0-1 0 0 0,-1 1 0 0 0,1-1 1 0 0,-1 1-1 0 0,0-1 0 0 0,1 1 0 0 0,-1-1 0 0 0,1 1 0 0 0,-1-1 0 0 0,0 0 0 0 0,1 0-61 0 0,-1 1 26 0 0,0 0 0 0 0,0-1 0 0 0,0 1 0 0 0,0 0 0 0 0,0-1 0 0 0,0 1 0 0 0,-1 0 0 0 0,1-1 0 0 0,0 1 0 0 0,0 0 0 0 0,0-1 0 0 0,0 1 0 0 0,0 0 0 0 0,-1 0 0 0 0,1-1 0 0 0,0 1 0 0 0,0 0 0 0 0,0 0 0 0 0,-1-1 0 0 0,1 1 0 0 0,0 0 0 0 0,0 0 0 0 0,-1 0 0 0 0,1-1 0 0 0,0 1 0 0 0,-1 0 0 0 0,1 0-26 0 0,-1-1-2 0 0,0 1 0 0 0,0-1 0 0 0,-1 1 0 0 0,1 0 1 0 0,0-1-1 0 0,0 1 0 0 0,0 0 0 0 0,-1 0 0 0 0,1 0 0 0 0,0 0 0 0 0,0 0 0 0 0,-1 0 0 0 0,1 0 0 0 0,0 0 0 0 0,0 1 1 0 0,0-1-1 0 0,-1 0 0 0 0,1 1 0 0 0,0-1 0 0 0,0 1 0 0 0,-1 0 2 0 0,-4 2 15 0 0,0 1 1 0 0,0 0-1 0 0,1 1 1 0 0,-1-1-1 0 0,1 1 0 0 0,0 0 1 0 0,1 1-1 0 0,-1-1 1 0 0,1 1-1 0 0,0 0 0 0 0,0 0 1 0 0,1 0-1 0 0,0 1 1 0 0,0-1-1 0 0,0 1 0 0 0,1-1 1 0 0,0 1-1 0 0,0 0 1 0 0,0 0-1 0 0,1 0 0 0 0,0 0 1 0 0,1 7-16 0 0,0-11 36 0 0,0 0-1 0 0,0-1 1 0 0,0 1 0 0 0,1-1 0 0 0,-1 1-1 0 0,1-1 1 0 0,0 1 0 0 0,0-1 0 0 0,0 1 0 0 0,0-1-1 0 0,0 0 1 0 0,0 1 0 0 0,1-1 0 0 0,-1 0 0 0 0,1 0-1 0 0,-1 0 1 0 0,1 0 0 0 0,0 0 0 0 0,0 0-1 0 0,0-1 1 0 0,0 1 0 0 0,0-1 0 0 0,0 1 0 0 0,1-1-1 0 0,-1 0 1 0 0,1 1-36 0 0,1-1-349 0 0,0 1 0 0 0,0-1 1 0 0,0 0-1 0 0,0 1 0 0 0,0-2 0 0 0,1 1 0 0 0,0 0 349 0 0,0-1-2019 0 0,0 0 1 0 0,1 0-1 0 0,-1-1 1 0 0,0 1-1 0 0,0-1 1 0 0,0 0 2018 0 0,1 0-10832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5.1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52 8 0 0,'0'0'1919'0'0,"0"0"-319"0"0,0 0-14 0 0,0 0 222 0 0,0 0 281 0 0,0 0 85 0 0,0 0-173 0 0,0 0-287 0 0,0 0-311 0 0,0 0-221 0 0,0 0-114 0 0,0 0-69 0 0,3-9-51 0 0,11-25-102 0 0,-10 25-156 0 0,-4 9-159 0 0,0 0-169 0 0,0 0-126 0 0,0 0-67 0 0,-4 18 921 0 0,-2-3-2241 0 0,-11 48 4626 0 0,16-41-9065 0 0,5 2-8704 0 0,-4-23 7431 0 0</inkml:trace>
  <inkml:trace contextRef="#ctx0" brushRef="#br0" timeOffset="314.675">29 183 6433 0 0,'0'0'1715'0'0,"0"0"-354"0"0,0 0 174 0 0,0 0 378 0 0,0 0 197 0 0,0 0-115 0 0,0 0-437 0 0,0 0-463 0 0,0 0-340 0 0,0 0-193 0 0,0 0-87 0 0,0 0-49 0 0,-6 5-5 0 0,-16 17 15 0 0,21-21-389 0 0,1-1 0 0 0,1 1-1 0 0,-1 0 1 0 0,0 0 0 0 0,0-1 0 0 0,0 1-1 0 0,0 0 1 0 0,0-1 0 0 0,1 1-1 0 0,-1 0 1 0 0,0 0 0 0 0,1-1 0 0 0,-1 1-1 0 0,0-1 1 0 0,1 1 0 0 0,-1 0-1 0 0,1-1 1 0 0,-1 1 0 0 0,1-1 0 0 0,-1 1-1 0 0,1-1 1 0 0,-1 1 0 0 0,1-1 0 0 0,0 1-1 0 0,-1-1 1 0 0,1 0 0 0 0,0 1-1 0 0,-1-1 1 0 0,1 0 0 0 0,0 0 0 0 0,-1 1-1 0 0,1-1 1 0 0,0 0 0 0 0,0 0-1 0 0,-1 0 1 0 0,1 0 0 0 0,0 0 0 0 0,0 0-1 0 0,-1 0 1 0 0,1 0 0 0 0,0 0-1 0 0,0 0 1 0 0,-1-1 0 0 0,2 1-47 0 0,-2 0 75 0 0,165-5 1951 0 0,-58-4-4625 0 0,-118 15-3852 0 0,4 0-1812 0 0,5-5 3703 0 0,-1 1-514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0.6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18 9842 0 0,'0'0'938'0'0,"0"0"-270"0"0,0 0-103 0 0,0 0 143 0 0,0 0 137 0 0,0 0 61 0 0,0 0-16 0 0,0 0-105 0 0,0 0-171 0 0,0 0-158 0 0,0 0-120 0 0,0 0-107 0 0,-9 11-76 0 0,-27 37-33 0 0,35-47-99 0 0,1-1 1 0 0,-1 1 0 0 0,1 0 0 0 0,-1-1 0 0 0,1 1-1 0 0,-1 0 1 0 0,1-1 0 0 0,-1 1 0 0 0,1 0 0 0 0,0 0 0 0 0,-1 0-1 0 0,1 0 1 0 0,0-1 0 0 0,0 1 0 0 0,0 0 0 0 0,-1 0-1 0 0,1 0 1 0 0,0 0 0 0 0,0 0 0 0 0,0-1 0 0 0,1 1-1 0 0,-1 0 1 0 0,0 0 0 0 0,0 0 0 0 0,0 0 0 0 0,1 0 0 0 0,-1-1-1 0 0,0 1 1 0 0,1 0 0 0 0,-1 0 0 0 0,0 0 0 0 0,1-1-1 0 0,-1 1 1 0 0,1 0 0 0 0,0-1 0 0 0,-1 1 0 0 0,1 0 0 0 0,-1-1-1 0 0,1 1 1 0 0,0-1 0 0 0,-1 1 0 0 0,1-1 0 0 0,1 1-22 0 0,0 0 192 0 0,1 1 0 0 0,0-1-1 0 0,0 0 1 0 0,0 0 0 0 0,1 0 0 0 0,-1-1 0 0 0,3 1-192 0 0,-4 0 150 0 0,0-1-1 0 0,0 0 0 0 0,0 0 1 0 0,1 0-1 0 0,-1 0 0 0 0,0 0 1 0 0,0 0-1 0 0,0-1 0 0 0,0 1 1 0 0,0-1-1 0 0,0 1 0 0 0,0-1 1 0 0,0 0-1 0 0,0 0 0 0 0,0 0 1 0 0,0 0-1 0 0,-1 0 0 0 0,1 0 1 0 0,0-1-1 0 0,0 1 0 0 0,-1 0 1 0 0,1-1-1 0 0,0 0-149 0 0,-1 0 53 0 0,-1 0-1 0 0,1 0 1 0 0,0 0-1 0 0,0 0 1 0 0,-1 0-1 0 0,1 0 1 0 0,-1 0-1 0 0,0 0 1 0 0,0 0 0 0 0,1 0-1 0 0,-1 0 1 0 0,-1 0-1 0 0,1 0 1 0 0,0 0-1 0 0,0 0 1 0 0,-1 0-1 0 0,1 0 1 0 0,-1 0-1 0 0,0 0 1 0 0,1 0-1 0 0,-1 1 1 0 0,0-1-1 0 0,0 0 1 0 0,-1 0-53 0 0,-20-32-2332 0 0,11 21-8541 0 0,9 9 5322 0 0,0 3-725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1.0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52 4825 0 0,'14'-37'1835'0'0,"-14"36"-1603"0"0,0 1-1 0 0,0-1 1 0 0,1 0-1 0 0,-1 0 1 0 0,1 1-1 0 0,-1-1 1 0 0,0 0-1 0 0,1 0 1 0 0,-1 1-1 0 0,1-1 1 0 0,0 1-1 0 0,-1-1 0 0 0,1 0 1 0 0,-1 1-1 0 0,1-1 1 0 0,0 1-1 0 0,0 0 1 0 0,-1-1-1 0 0,1 1 1 0 0,0-1-1 0 0,0 1 1 0 0,-1 0-1 0 0,1 0 1 0 0,0-1-1 0 0,0 1 1 0 0,0 0-1 0 0,-1 0 1 0 0,1 0-1 0 0,0 0 1 0 0,0 0-1 0 0,0 0 1 0 0,0 0-1 0 0,-1 0 1 0 0,1 0-1 0 0,0 1 1 0 0,0-1-1 0 0,0 0 1 0 0,-1 0-1 0 0,1 1 1 0 0,0-1-1 0 0,0 0 1 0 0,0 1-232 0 0,1 0 288 0 0,1 1 0 0 0,0 0 0 0 0,0 0 0 0 0,-1 0 1 0 0,1 0-1 0 0,-1 0 0 0 0,0 0 0 0 0,1 1-288 0 0,0 2 191 0 0,1-1 0 0 0,-1 1-1 0 0,0 0 1 0 0,-1 0 0 0 0,1 0 0 0 0,-1 0 0 0 0,0 0 0 0 0,-1 0-1 0 0,1 0 1 0 0,-1 1 0 0 0,0-1 0 0 0,0 1 0 0 0,0-1-1 0 0,-1 1 1 0 0,0-1 0 0 0,0 1 0 0 0,-1-1 0 0 0,1 1 0 0 0,-1-1-1 0 0,0 1 1 0 0,-1 1-191 0 0,0 0-248 0 0,-1 1-1 0 0,0-1 1 0 0,0 0-1 0 0,-1 0 1 0 0,0 0-1 0 0,-3 4 249 0 0,1-3-2059 0 0,0 0 0 0 0,-1-1-1 0 0,0 1 1 0 0,0-2 0 0 0,-3 3 2059 0 0,8-6-10380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2.9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10 3497 0 0,'0'0'1707'0'0,"0"0"-48"0"0,0 0 148 0 0,0 0 91 0 0,0 0-99 0 0,0 0-112 0 0,0 0-207 0 0,0 0-258 0 0,0 0-258 0 0,0 0-280 0 0,0 0-197 0 0,0 0-109 0 0,0 0-41 0 0,-2 4 5096 0 0,226-16-4246 0 0,-229 12-4948 0 0,-1-1-5641 0 0,4 1 716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3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6 6497 0 0,'0'0'1857'0'0,"0"0"106"0"0,0 0 87 0 0,0 0 79 0 0,0 0-59 0 0,0 0-213 0 0,0 0-325 0 0,0 0-425 0 0,0 0-446 0 0,0 0-347 0 0,0 0-237 0 0,0 0-114 0 0,-9-6 9 0 0,8 11 140 0 0,1 0-1 0 0,-1-1 1 0 0,1 1 0 0 0,0 0 0 0 0,0-1 0 0 0,1 2-112 0 0,6 62 1550 0 0,3 4-1550 0 0,-3-28 9 0 0,-7-44-79 0 0,0 1 1 0 0,0-1-1 0 0,0 1 1 0 0,0-1-1 0 0,0 1 1 0 0,1-1-1 0 0,-1 1 1 0 0,0-1 0 0 0,0 1-1 0 0,1-1 1 0 0,-1 1-1 0 0,0-1 1 0 0,1 1-1 0 0,-1-1 1 0 0,0 0-1 0 0,1 1 1 0 0,-1-1 0 0 0,1 0-1 0 0,-1 1 1 0 0,0-1-1 0 0,1 0 1 0 0,-1 0-1 0 0,1 0 1 0 0,-1 1-1 0 0,1-1 1 0 0,-1 0 0 0 0,1 0 69 0 0,9 1-9128 0 0,-6-1-1483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3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 9698 0 0,'0'0'4553'0'0,"0"0"-2981"0"0,0 0-874 0 0,0 0-7 0 0,0 0 50 0 0,0 0 67 0 0,0 0 22 0 0,0 0-78 0 0,0 0-155 0 0,0 0-146 0 0,0 0-123 0 0,0 0-73 0 0,0 0-20 0 0,11 0-53 0 0,-7-1-194 0 0,42-1 301 0 0,16 3-289 0 0,-58-1-455 0 0,20 1-1302 0 0,-16-2-2453 0 0,0-1-4012 0 0,-5 1 198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4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6561 0 0,'0'0'2918'0'0,"0"0"-733"0"0,0 0-680 0 0,0 0-443 0 0,0 0-344 0 0,0 0-78 0 0,0 0 76 0 0,0 0 81 0 0,0 0 54 0 0,0 0-20 0 0,0 0-105 0 0,0 0-129 0 0,0 0-105 0 0,-2 11-83 0 0,0-4-396 0 0,0 5 216 0 0,-1 0 1 0 0,1 0-1 0 0,1 0 0 0 0,0 1 1 0 0,1-1-1 0 0,0 0 0 0 0,1 3-229 0 0,2-4 85 0 0,0 2-179 0 0,-2-4-4006 0 0,-2-9-865 0 0,1 0 666 0 0,0 0-4954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4.3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120 0 11218 0 0,'0'0'1273'0'0,"0"0"51"0"0,0 0 94 0 0,0 0 14 0 0,0 0-134 0 0,0 0-198 0 0,0 0-216 0 0,-12 2-195 0 0,-38 4-146 0 0,48-5-493 0 0,0-1 0 0 0,0 1 0 0 0,1 0 0 0 0,-1-1 0 0 0,0 1 0 0 0,0 0 0 0 0,0 0 0 0 0,1 1 0 0 0,-1-1 0 0 0,0 0 0 0 0,1 0-1 0 0,-1 1 1 0 0,1-1 0 0 0,0 1 0 0 0,-1-1 0 0 0,1 1 0 0 0,0 0 0 0 0,0-1 0 0 0,0 1 0 0 0,0 0 0 0 0,0 0 0 0 0,0 0 0 0 0,1 0 0 0 0,-1 0 0 0 0,0 0-50 0 0,-1 4 137 0 0,-1 3-9 0 0,-1 0 0 0 0,1 0 0 0 0,0 1 0 0 0,1-1 0 0 0,0 1 0 0 0,1 0 0 0 0,0-1 0 0 0,0 1 0 0 0,1 0 0 0 0,1 0 0 0 0,-1 0 0 0 0,2 3-128 0 0,-1-8-16 0 0,0 0 0 0 0,1 0 0 0 0,-1-1 0 0 0,1 1 0 0 0,0-1 1 0 0,0 1-1 0 0,1-1 0 0 0,-1 0 0 0 0,1 0 0 0 0,0 0 0 0 0,0 0 0 0 0,0-1 0 0 0,1 1 0 0 0,-1-1 1 0 0,1 1-1 0 0,0-1 0 0 0,0-1 0 0 0,0 1 0 0 0,0 0 0 0 0,1-1 0 0 0,-1 0 0 0 0,1 0 0 0 0,-1 0 1 0 0,1-1-1 0 0,2 1 16 0 0,2 1-315 0 0,0-2 0 0 0,0 1 0 0 0,0-1 0 0 0,0 0 0 0 0,4-1 315 0 0,6-1-3039 0 0,0-2-3495 0 0,-12 2-2189 0 0</inkml:trace>
  <inkml:trace contextRef="#ctx0" brushRef="#br0" timeOffset="1">344 30 8394 0 0,'0'0'2066'0'0,"0"0"-23"0"0,0 0-146 0 0,0 0-239 0 0,0 0-383 0 0,0 0-316 0 0,0 0-160 0 0,0 0-60 0 0,0 0-10 0 0,0 0-27 0 0,0 0-57 0 0,0 0-96 0 0,9 12-82 0 0,26 37-71 0 0,-33-46-344 0 0,-1-1 1 0 0,1 1-1 0 0,-1-1 0 0 0,0 1 0 0 0,1 0 0 0 0,-2-1 0 0 0,1 1 0 0 0,0 0 0 0 0,0 0 0 0 0,-1 0 0 0 0,1-1 0 0 0,-1 1 1 0 0,0 0-1 0 0,0 0 0 0 0,0 0 0 0 0,0 0 0 0 0,-1 0 0 0 0,0 1-52 0 0,0 7 179 0 0,0 0-213 0 0,0 0 1 0 0,-1 1 0 0 0,-1-1 0 0 0,0 0 0 0 0,0-1 0 0 0,-1 1-1 0 0,0 0 1 0 0,-4 4 33 0 0,8-15-90 0 0,0 0-1 0 0,0 0 1 0 0,0 0-1 0 0,0 0 1 0 0,0 0-1 0 0,0 0 1 0 0,0 0-1 0 0,0 0 1 0 0,0 0-1 0 0,0 0 1 0 0,0 0-1 0 0,0-1 1 0 0,0 1-1 0 0,0 0 1 0 0,0 0-1 0 0,0 0 1 0 0,0 0-1 0 0,0 0 1 0 0,0 0-1 0 0,0 0 1 0 0,0 0 0 0 0,0 0-1 0 0,-1 0 1 0 0,1 0-1 0 0,0 0 1 0 0,0 0-1 0 0,0 0 1 0 0,0 0-1 0 0,0 0 1 0 0,0 0-1 0 0,0 0 1 0 0,0-1-1 0 0,0 1 1 0 0,0 0-1 0 0,0 0 1 0 0,0 0-1 0 0,-1 0 1 0 0,1 0-1 0 0,0 0 1 0 0,0 0-1 0 0,0 0 1 0 0,0 0-1 0 0,0 0 1 0 0,0 0-1 0 0,0 0 1 0 0,0 0-1 0 0,0 1 1 0 0,0-1-1 0 0,0 0 1 0 0,0 0 0 0 0,-1 0-1 0 0,1 0 1 0 0,0 0-1 0 0,0 0 1 0 0,0 0-1 0 0,0 0 1 0 0,0 0-1 0 0,0 0 1 0 0,0 0-1 0 0,0 0 91 0 0,-1-6-8947 0 0,1 6 8731 0 0,0-3-9361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4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79 6585 0 0,'0'0'2925'0'0,"0"0"-1949"0"0,0 0-508 0 0,0 0 122 0 0,0 0 219 0 0,0 0 240 0 0,0 0 93 0 0,0 0-63 0 0,0 0-194 0 0,0 0-223 0 0,0 0-152 0 0,0 0-70 0 0,0 0 13 0 0,11-10 55 0 0,32-31 61 0 0,-42 40-494 0 0,0 1 1 0 0,-1-1 0 0 0,1 1 0 0 0,0-1 0 0 0,-1 0 0 0 0,1 0-1 0 0,-1 1 1 0 0,1-1 0 0 0,-1 0 0 0 0,1 0 0 0 0,-1 0 0 0 0,1 1 0 0 0,-1-1-1 0 0,0 0 1 0 0,0 0 0 0 0,1 0 0 0 0,-1 0 0 0 0,0 0 0 0 0,0 0-76 0 0,0 1 14 0 0,0-1 0 0 0,0 1 0 0 0,-1-1 0 0 0,1 1 0 0 0,0-1 1 0 0,0 1-1 0 0,-1 0 0 0 0,1-1 0 0 0,0 1 0 0 0,0-1 0 0 0,-1 1 1 0 0,1 0-1 0 0,0-1 0 0 0,-1 1 0 0 0,1 0 0 0 0,-1 0 0 0 0,1-1 1 0 0,0 1-1 0 0,-1 0 0 0 0,1 0 0 0 0,-1-1 0 0 0,1 1 0 0 0,-1 0 1 0 0,1 0-15 0 0,-26-3-192 0 0,26 3 238 0 0,-3 0-48 0 0,1 0-1 0 0,-1 0 1 0 0,0 0 0 0 0,1 0 0 0 0,-1 1 0 0 0,1-1 0 0 0,-1 1 0 0 0,1 0 0 0 0,-1 0 0 0 0,1 0 0 0 0,0 0 0 0 0,-1 0 0 0 0,1 0 0 0 0,0 1 0 0 0,0-1 0 0 0,0 1 0 0 0,0-1 0 0 0,0 1 0 0 0,0 0 0 0 0,-1 1 2 0 0,1 0 17 0 0,0 1 0 0 0,0-1 1 0 0,0 0-1 0 0,1 1 1 0 0,0-1-1 0 0,-1 1 0 0 0,1-1 1 0 0,1 1-1 0 0,-1 0 1 0 0,0 0-1 0 0,1-1 1 0 0,0 1-1 0 0,0 1-17 0 0,0 7 146 0 0,1 1 0 0 0,0-1 0 0 0,1 0 0 0 0,1 1 0 0 0,0-1 0 0 0,0 0 0 0 0,1 0 0 0 0,2 2-146 0 0,5 8 326 0 0,-8-15-247 0 0,1 0-1 0 0,-1-1 0 0 0,0 2 0 0 0,0-1 0 0 0,-1 0 1 0 0,0 0-1 0 0,0 1 0 0 0,-1-1 0 0 0,0 1 0 0 0,0 2-78 0 0,-2-9 15 0 0,1 1 0 0 0,0-1 0 0 0,-1 1 0 0 0,0-1 0 0 0,1 0-1 0 0,-1 0 1 0 0,0 1 0 0 0,1-1 0 0 0,-1 0 0 0 0,0 0-1 0 0,0 0 1 0 0,0 0 0 0 0,0 0 0 0 0,0 0 0 0 0,0 0 0 0 0,-1 0-1 0 0,1 0 1 0 0,-1 0-15 0 0,-11 7-2178 0 0,1-3-6330 0 0,10-4 238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5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0 119 10554 0 0,'0'0'1295'0'0,"0"0"-200"0"0,0 0-176 0 0,0 0-32 0 0,0 0-36 0 0,0 0 66 0 0,0 0 117 0 0,0 0-11 0 0,0 0-115 0 0,0 0-156 0 0,0 0-183 0 0,15-2-142 0 0,118-22 809 0 0,-50 7-2 0 0,44-17-1234 0 0,-126 34 53 0 0,0-1 0 0 0,0 1 0 0 0,0-1 0 0 0,0 1 0 0 0,1-1 0 0 0,-1 1 0 0 0,0-1 0 0 0,0 0 0 0 0,0 0 0 0 0,0 1 0 0 0,-1-1 0 0 0,1 0 0 0 0,0 0 0 0 0,0 0 0 0 0,0 0 0 0 0,-1 0 0 0 0,1 0 0 0 0,0 0 0 0 0,-1 0 0 0 0,1-1 0 0 0,-1 1 0 0 0,1 0 0 0 0,-1 0 0 0 0,0-1-53 0 0,0 1 8 0 0,0 0 0 0 0,0 0 0 0 0,0 1 0 0 0,0-1 0 0 0,0 0-1 0 0,0 0 1 0 0,0 0 0 0 0,-1 1 0 0 0,1-1 0 0 0,0 0 0 0 0,-1 1 0 0 0,1-1-1 0 0,0 0 1 0 0,-1 0 0 0 0,1 1 0 0 0,-1-1 0 0 0,1 1 0 0 0,-1-1 0 0 0,0 0-1 0 0,1 1 1 0 0,-1-1 0 0 0,0 1 0 0 0,1-1 0 0 0,-1 1 0 0 0,0 0 0 0 0,1-1-1 0 0,-1 1 1 0 0,0 0 0 0 0,0-1 0 0 0,1 1 0 0 0,-1 0 0 0 0,0 0 0 0 0,0 0 0 0 0,1 0-1 0 0,-1 0 1 0 0,0 0 0 0 0,0 0-8 0 0,-1 0-31 0 0,0 0 1 0 0,0 1-1 0 0,0-1 0 0 0,0 1 1 0 0,0 0-1 0 0,1-1 0 0 0,-1 1 0 0 0,0 0 1 0 0,1 0-1 0 0,-1 0 0 0 0,1 0 1 0 0,-1 1-1 0 0,1-1 0 0 0,-1 0 0 0 0,1 0 1 0 0,0 1-1 0 0,-1-1 0 0 0,1 1 1 0 0,0 0-1 0 0,0-1 0 0 0,0 1 1 0 0,0 0 30 0 0,-22 42 86 0 0,22-43-98 0 0,-1 5 31 0 0,-1 0 1 0 0,1 0 0 0 0,0 0 0 0 0,0 1 0 0 0,1-1-1 0 0,0 0 1 0 0,0 1 0 0 0,0-1 0 0 0,1 1 0 0 0,0-1-1 0 0,0 1 1 0 0,1-1 0 0 0,0 1 0 0 0,0 0-20 0 0,0-4-3 0 0,0 0-1 0 0,0 0 1 0 0,1 0 0 0 0,-1 0 0 0 0,1 0 0 0 0,-1 0-1 0 0,1 0 1 0 0,0 0 0 0 0,0-1 0 0 0,0 1 0 0 0,1-1 0 0 0,-1 1-1 0 0,0-1 1 0 0,1 0 0 0 0,0 0 0 0 0,-1 0 0 0 0,1 0-1 0 0,0-1 1 0 0,0 1 0 0 0,0-1 0 0 0,0 1 0 0 0,0-1 0 0 0,1 0-1 0 0,-1-1 1 0 0,0 1 0 0 0,0 0 0 0 0,1-1 0 0 0,-1 0 3 0 0,36 3-2361 0 0,-23-3-8136 0 0,-12 0-512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5.5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12787 0 0,'0'0'1652'0'0,"0"0"-133"0"0,0 0-115 0 0,0 0-29 0 0,0 0-30 0 0,0 0-120 0 0,0 0-239 0 0,0 0-321 0 0,0 0-311 0 0,0 0-222 0 0,0 0-111 0 0,0 0-28 0 0,0 28 390 0 0,1-15-183 0 0,0 0 1 0 0,1 0-1 0 0,2 5-200 0 0,3 4-3208 0 0,-6-21-723 0 0,0 0-1309 0 0,-1-1-5511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03.2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926 97 0 0 0,'-11'0'481'0'0,"-2"-1"95"0"0,-11 0-84 0 0,0 5 5535 0 0,19-2 4122 0 0,6 1-4149 0 0,11 3-2571 0 0,17 2-3783 0 0,57 1 899 0 0,0-4-1 0 0,0-4 0 0 0,18-4-544 0 0,340-4 748 0 0,-275 5-556 0 0,0-1-199 0 0,121 16 7 0 0,-82 3 15 0 0,42 5-4 0 0,-191-14-135 0 0,-53-11-3325 0 0,-2-7-8387 0 0,-4 10-107 0 0</inkml:trace>
  <inkml:trace contextRef="#ctx0" brushRef="#br0" timeOffset="64096.376">1245 214 7498 0 0,'0'0'1288'0'0,"0"0"13"0"0,0 0 58 0 0,0 0 46 0 0,0 0 78 0 0,0 0 58 0 0,0 0-8 0 0,0 0-124 0 0,0 0-224 0 0,0 0-225 0 0,0 0-241 0 0,2-4-201 0 0,6-11-103 0 0,1 43 2236 0 0,-9-16-2611 0 0,0-1 0 0 0,0 1 0 0 0,-1-1-1 0 0,-1 1 1 0 0,0-1 0 0 0,0 0 0 0 0,-1 0-1 0 0,-1 1 1 0 0,0-2 0 0 0,0 1 0 0 0,-1 0-1 0 0,0-1 1 0 0,-1 0 0 0 0,0 0 0 0 0,-1-1-1 0 0,0 0 1 0 0,0 0 0 0 0,-1 0 0 0 0,0-1-1 0 0,-1 0 1 0 0,-2 1-40 0 0,-10 7-2231 0 0,14-10-2352 0 0,1-1-5324 0 0,5-3 528 0 0</inkml:trace>
  <inkml:trace contextRef="#ctx0" brushRef="#br0" timeOffset="64351.409">1110 391 11867 0 0,'0'0'956'0'0,"0"0"-163"0"0,0 0-85 0 0,0 0 97 0 0,0 0 59 0 0,0 0-73 0 0,0 0-85 0 0,0 0-84 0 0,0 0-22 0 0,0 0 17 0 0,0 0-107 0 0,0 0-79 0 0,0 8-13 0 0,1 24-1 0 0,-1-30-320 0 0,0 0 0 0 0,0 0 0 0 0,0 0 0 0 0,1 0 0 0 0,-1 0 0 0 0,1 0 0 0 0,-1-1 0 0 0,1 1 0 0 0,0 0 0 0 0,0 0 0 0 0,0 0 0 0 0,0-1 0 0 0,0 1 0 0 0,0 0 0 0 0,0-1 0 0 0,0 1 0 0 0,1-1 0 0 0,-1 1 0 0 0,1-1 0 0 0,-1 0 0 0 0,1 0 0 0 0,0 0 0 0 0,-1 1 0 0 0,1-1 0 0 0,0-1 0 0 0,0 1 0 0 0,-1 0 0 0 0,1 0 0 0 0,0-1 0 0 0,0 1 0 0 0,0-1 0 0 0,0 0 1 0 0,0 1-1 0 0,0-1 0 0 0,0 0 0 0 0,0 0 0 0 0,2 0-97 0 0,67-14 636 0 0,-26-4-1850 0 0,-28 8-6206 0 0,-11 7-4004 0 0</inkml:trace>
  <inkml:trace contextRef="#ctx0" brushRef="#br0" timeOffset="80300.399">823 8 0 0 0,'0'0'375'0'0,"0"0"684"0"0,0 0 201 0 0,0 0 431 0 0,0 0 561 0 0,0 0 318 0 0,0 0-127 0 0,0 0-434 0 0,0 0-502 0 0,0 0-396 0 0,0 0-204 0 0,1-6 449 0 0,-1 4 3532 0 0,-61 12-3776 0 0,17 3-875 0 0,0 1 0 0 0,2 2 0 0 0,0 2 0 0 0,1 2 0 0 0,1 2 0 0 0,-27 19-237 0 0,63-38 8 0 0,-196 119 64 0 0,184-108-27 0 0,1-1 1 0 0,1 2-1 0 0,0 0 1 0 0,1 1-1 0 0,0 0 1 0 0,1 1-1 0 0,1 0 1 0 0,-4 10-46 0 0,-10 41-470 0 0,23-62-6147 0 0,-4-36-9109 0 0,-17 4 9942 0 0,-7 5 9462 0 0,1 8 8990 0 0,31 17-7975 0 0,10 15-2395 0 0,71 30 1799 0 0,-36-28-3847 0 0,-38-15-870 0 0,4 1-2590 0 0,-7-6-2402 0 0,1-1-4002 0 0,-4-1 3177 0 0</inkml:trace>
  <inkml:trace contextRef="#ctx0" brushRef="#br0" timeOffset="81513.45">2676 48 9058 0 0,'0'0'1387'0'0,"0"0"11"0"0,0 0 298 0 0,0 0 280 0 0,0 0-21 0 0,0 0-245 0 0,0 0-312 0 0,0 0-253 0 0,0 0-158 0 0,0 0-109 0 0,0 0-135 0 0,-2-2-115 0 0,-9-8-102 0 0,8 8-119 0 0,3 2-76 0 0,0 0-76 0 0,0 0-51 0 0,0 0-34 0 0,0 0-43 0 0,0 0-19 0 0,33 14 895 0 0,-26-11-969 0 0,0 0 1 0 0,-1 0-1 0 0,1 1 0 0 0,-1-1 0 0 0,1 2 1 0 0,-1-1-1 0 0,0 1 0 0 0,-1 0 1 0 0,1 0-1 0 0,-1 0 0 0 0,0 1 0 0 0,-1 0 1 0 0,1 0-1 0 0,-1 0 0 0 0,0 1 1 0 0,-1-1-1 0 0,1 1 0 0 0,-1 0 0 0 0,-1 0 1 0 0,1 0-1 0 0,-1 0 0 0 0,0 1 0 0 0,-1-1 1 0 0,0 0-1 0 0,0 1 0 0 0,0-1 1 0 0,-1 1-1 0 0,0-1 0 0 0,-1 1 0 0 0,0-1 1 0 0,0 1-1 0 0,0-1 0 0 0,-1 0 1 0 0,-2 6-35 0 0,-3 4 23 0 0,-1 0 0 0 0,0-1 1 0 0,-1-1-1 0 0,0 1 1 0 0,-2-2-1 0 0,0 1 1 0 0,0-1-1 0 0,-1-1 0 0 0,-1 0 1 0 0,0-1-1 0 0,-1 0 1 0 0,0-1-1 0 0,-1-1 1 0 0,-4 3-24 0 0,16-14-213 0 0,0 0 0 0 0,1-1 0 0 0,-1 1 0 0 0,1 0 0 0 0,-1-1 0 0 0,1 0 0 0 0,0 1 1 0 0,0-1-1 0 0,-1 0 0 0 0,1 0 0 0 0,0 0 0 0 0,1-1 0 0 0,-1 1 0 0 0,0 0 0 0 0,1-1 0 0 0,-1 1 1 0 0,1-1-1 0 0,0 1 0 0 0,0-1 0 0 0,0 0 0 0 0,0 0 0 0 0,0 1 0 0 0,1-1 0 0 0,-1 0 0 0 0,1-1 213 0 0,-2 0 148 0 0,-1-15 205 0 0,11 29 464 0 0,-2 5-400 0 0,-6-13-345 0 0,0 1 1 0 0,1-1 0 0 0,-1 0 0 0 0,1 0 0 0 0,0 0-1 0 0,0 0 1 0 0,0 0 0 0 0,0 0 0 0 0,0 0 0 0 0,0 0-1 0 0,0 0 1 0 0,0 0 0 0 0,1 0 0 0 0,-1-1-1 0 0,1 1 1 0 0,-1 0 0 0 0,1-1 0 0 0,0 1 0 0 0,0-1-1 0 0,0 0 1 0 0,-1 0 0 0 0,1 0 0 0 0,0 0-1 0 0,1 0 1 0 0,-1 0 0 0 0,0 0 0 0 0,0-1 0 0 0,0 1-1 0 0,0-1 1 0 0,0 1 0 0 0,1-1 0 0 0,0 0-73 0 0,1 0 32 0 0,0 0-1 0 0,0-1 1 0 0,0 0 0 0 0,0 0 0 0 0,0 0 0 0 0,0 0 0 0 0,-1 0 0 0 0,1-1 0 0 0,0 0-1 0 0,-1 0 1 0 0,1 0 0 0 0,-1 0 0 0 0,1 0 0 0 0,-1-1 0 0 0,0 1 0 0 0,0-1 0 0 0,0 0-32 0 0,19-20-7417 0 0,-13 13 869 0 0,-4 6-5417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5.9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14883 0 0,'0'0'763'0'0,"0"0"-316"0"0,0 0-51 0 0,0 0 257 0 0,0 0 272 0 0,0 0 100 0 0,0 0-42 0 0,0 0-131 0 0,0 0-129 0 0,0 0-112 0 0,10 13-95 0 0,30 40-77 0 0,-37-48-358 0 0,0 0 1 0 0,0 0 0 0 0,0 0 0 0 0,-1 0-1 0 0,1 0 1 0 0,-1 1 0 0 0,-1-1-1 0 0,1 1 1 0 0,-1 0 0 0 0,0-1 0 0 0,0 1-1 0 0,0 0 1 0 0,-1 0 0 0 0,0-1 0 0 0,0 1-1 0 0,-1 0 1 0 0,1 0 0 0 0,-1 0-82 0 0,0 0 48 0 0,0 1-89 0 0,-1 0 1 0 0,1 0-1 0 0,-1 0 1 0 0,-1-1-1 0 0,1 1 1 0 0,-1-1-1 0 0,0 0 1 0 0,-1 1 0 0 0,1-1-1 0 0,-1-1 1 0 0,-1 1-1 0 0,1 0 41 0 0,-21 23-7849 0 0,20-24-3094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7.3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44 0 0 0,'0'0'407'0'0,"0"0"704"0"0,0 0 348 0 0,0 0 193 0 0,0 0 140 0 0,0 0 14 0 0,0 0-4 0 0,0 0-47 0 0,0 0-147 0 0,0 0-206 0 0,0 0-235 0 0,-2-1-204 0 0,-4-3 1935 0 0,19 5 2283 0 0,9 2-4712 0 0,511-16 667 0 0,-37 1-919 0 0,-456 12-228 0 0,156-2 197 0 0,51-14-186 0 0,-245 17-168 0 0,-7 0-1236 0 0,-6 2-3326 0 0,2 0-4827 0 0,4-1-1584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8.2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1 223 14435 0 0,'0'0'952'0'0,"0"0"24"0"0,0 0 118 0 0,0 0 109 0 0,0 0 19 0 0,0 0-30 0 0,0 0-113 0 0,0 0-198 0 0,0 0-214 0 0,0 0-223 0 0,0 0-177 0 0,0 0-144 0 0,0 0-90 0 0,1-5-41 0 0,0 2 3 0 0,6-11-11 0 0,-7 14 16 0 0,1 0 0 0 0,0 0 0 0 0,0 0 0 0 0,0 0 1 0 0,-1 0-1 0 0,1 0 0 0 0,0 0 0 0 0,0 0 0 0 0,-1 0 1 0 0,1 1-1 0 0,0-1 0 0 0,0 0 0 0 0,-1 0 0 0 0,1 1 1 0 0,0-1-1 0 0,0 0 0 0 0,-1 1 0 0 0,1-1 0 0 0,0 1 1 0 0,-1-1-1 0 0,1 1 0 0 0,-1-1 0 0 0,1 1 1 0 0,-1-1-1 0 0,1 1 0 0 0,-1 0 0 0 0,40 33 59 0 0,-24-19-8 0 0,0-1 0 0 0,2 0 1 0 0,0-1-1 0 0,1-1-51 0 0,1-2 50 0 0,-15-8-25 0 0,0 0 0 0 0,0 0 0 0 0,0 1 0 0 0,-1 0 0 0 0,1 0 0 0 0,1 2-25 0 0,-6-32 2443 0 0,0 16-2367 0 0,-4-37-43 0 0,-9-45-33 0 0,-1-8 14 0 0,5 40-143 0 0,9 61 11 0 0,-1 0-712 0 0,1 0-8006 0 0,1 0 4 0 0,0 0 8007 0 0,0 0-7179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8.6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37 336 0 0,'0'0'3081'0'0,"0"0"-437"0"0,0 0-330 0 0,0 0-177 0 0,0 0-140 0 0,0 0-199 0 0,0 0-199 0 0,0 0-212 0 0,0 0-264 0 0,0 0-252 0 0,0 0-184 0 0,0 0-134 0 0,0 0-86 0 0,-2-3-68 0 0,2 3-382 0 0,0 0 1 0 0,0 0-1 0 0,0-1 1 0 0,-1 1-1 0 0,1 0 1 0 0,0 0-1 0 0,0 0 1 0 0,0-1-1 0 0,-1 1 1 0 0,1 0-1 0 0,0 0 1 0 0,0-1-1 0 0,0 1 1 0 0,0 0 0 0 0,0 0-1 0 0,0-1 1 0 0,0 1-1 0 0,0 0 1 0 0,0-1-1 0 0,0 1 1 0 0,0 0-1 0 0,0 0 1 0 0,0-1-1 0 0,0 1 1 0 0,0 0-1 0 0,0-1 1 0 0,0 1-1 0 0,0 0 1 0 0,0 0 0 0 0,0-1-1 0 0,0 1 1 0 0,0 0-1 0 0,0-1 1 0 0,1 1-1 0 0,-1 0 1 0 0,0 0-1 0 0,0 0 1 0 0,0-1-1 0 0,0 1 1 0 0,1 0-1 0 0,-1 0 1 0 0,0-1-1 0 0,0 1 1 0 0,1 0 0 0 0,-1 0-1 0 0,0 0 1 0 0,0 0-1 0 0,1 0-17 0 0,18-1 1144 0 0,-3 2-1006 0 0,93-5 1339 0 0,64-13-1477 0 0,-173 17-21 0 0,14-1 98 0 0,-15 5-2586 0 0,-2 2-2441 0 0,-1 2-3937 0 0,3-5 184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9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29 7266 0 0,'0'0'3194'0'0,"0"0"-1213"0"0,0 0-414 0 0,0 0-2 0 0,0 0-104 0 0,0 0-142 0 0,0 0-125 0 0,0 0-159 0 0,0 0-218 0 0,0 0-219 0 0,0 0-192 0 0,0 0-145 0 0,-2-2-88 0 0,2 2-162 0 0,0-1 0 0 0,-1 1 0 0 0,1 0 0 0 0,0 0 0 0 0,0-1 1 0 0,-1 1-1 0 0,1 0 0 0 0,0-1 0 0 0,0 1 0 0 0,-1 0 0 0 0,1-1 0 0 0,0 1 0 0 0,0 0 1 0 0,0-1-1 0 0,0 1 0 0 0,0 0 0 0 0,0-1 0 0 0,-1 1 0 0 0,1 0 0 0 0,0-1 0 0 0,0 1 1 0 0,0-1-1 0 0,0 1 0 0 0,0 0 0 0 0,0-1 0 0 0,0 1 0 0 0,1 0 0 0 0,-1-1 0 0 0,0 1 1 0 0,0 0-1 0 0,0-1 0 0 0,0 1 0 0 0,0 0 0 0 0,0-1 0 0 0,1 1 0 0 0,-1 0 0 0 0,0-1 0 0 0,0 1 1 0 0,1 0-1 0 0,-1-1 0 0 0,0 1 0 0 0,0 0 0 0 0,1 0 0 0 0,-1-1 0 0 0,0 1 0 0 0,1 0-11 0 0,22-7 1121 0 0,-13 5-883 0 0,-3 1-135 0 0,0 0 0 0 0,0 1 0 0 0,0 0 0 0 0,0 0 0 0 0,1 1 0 0 0,-1-1 0 0 0,0 2 1 0 0,0-1-1 0 0,0 1 0 0 0,4 1-103 0 0,-9-2 10 0 0,1 0 0 0 0,-1 0 0 0 0,1 0 0 0 0,-1 0 0 0 0,0 1 0 0 0,0-1 0 0 0,1 1-1 0 0,-1-1 1 0 0,0 1 0 0 0,0 0 0 0 0,-1 0 0 0 0,1 0 0 0 0,1 2-10 0 0,-2-3 15 0 0,0 1 0 0 0,-1 0-1 0 0,1-1 1 0 0,0 1 0 0 0,-1 0-1 0 0,1 0 1 0 0,-1-1-1 0 0,0 1 1 0 0,0 0 0 0 0,0 0-1 0 0,0-1 1 0 0,0 1 0 0 0,0 0-1 0 0,0 0 1 0 0,0-1 0 0 0,-1 1-1 0 0,1 0 1 0 0,-1 0 0 0 0,1-1-1 0 0,-1 1 1 0 0,0 0 0 0 0,0-1-15 0 0,-3 8 57 0 0,-1-1 1 0 0,-1 0 0 0 0,0-1 0 0 0,0 1 0 0 0,0-1 0 0 0,-7 5-58 0 0,-12 15 106 0 0,18-21-74 0 0,6-5-25 0 0,0 0 0 0 0,0-1 0 0 0,-1 1 0 0 0,1 0 0 0 0,0 0 0 0 0,0 0 0 0 0,0 0 0 0 0,0 1 0 0 0,0-1 0 0 0,0 0 0 0 0,0 0 1 0 0,1 1-1 0 0,-1-1 0 0 0,0 1-7 0 0,1-2-4 0 0,0 0 14 0 0,0 0-3 0 0,0 0-8 0 0,0 0 9 0 0,0 0-12 0 0,0 0-6 0 0,0 0-3 0 0,0 0 6 0 0,0 0 13 0 0,0 0-1 0 0,0 0-10 0 0,0 0-3 0 0,29 5 408 0 0,-6-5-298 0 0,1 0 1 0 0,0-2-1 0 0,13-3-102 0 0,-14 2-4154 0 0,0-2-4325 0 0,-17 4-3664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1.8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45 4777 0 0,'0'0'3665'0'0,"0"0"-1297"0"0,0 0-398 0 0,0 0-104 0 0,0 0-157 0 0,0 0-142 0 0,0 0-121 0 0,0 0-162 0 0,0 0-181 0 0,0 0-156 0 0,0 0-133 0 0,-2-7-107 0 0,-8-23-93 0 0,8 22-92 0 0,2 8-94 0 0,0 0-105 0 0,0 0-93 0 0,0 0-64 0 0,0 0-66 0 0,0 24 70 0 0,3 191 1244 0 0,-3-210-1265 0 0,1 12-1932 0 0,5-14-3475 0 0,4-8-5130 0 0,-8 3-522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2.2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24 11018 0 0,'0'0'2320'0'0,"0"0"-337"0"0,0 0-562 0 0,0 0-469 0 0,0 0-319 0 0,0 0-181 0 0,0 0-71 0 0,0 0-26 0 0,0 0-10 0 0,0 0-1 0 0,0 0-9 0 0,0 0-42 0 0,0 0-28 0 0,-3 10-21 0 0,3-10-245 0 0,-5 18 278 0 0,1-1 0 0 0,1 1 1 0 0,1-1-1 0 0,-1 13-277 0 0,3-27 24 0 0,0-1 1 0 0,0 0-1 0 0,1 1 1 0 0,-1-1-1 0 0,0 0 0 0 0,1 1 1 0 0,-1-1-1 0 0,1 0 1 0 0,0 0-1 0 0,0 1 1 0 0,0-1-1 0 0,0 0 1 0 0,0 0-1 0 0,0 0 0 0 0,0 0 1 0 0,1 0-1 0 0,-1-1 1 0 0,1 1-1 0 0,0 0 1 0 0,-1-1-1 0 0,1 1 1 0 0,2 1-25 0 0,-1-2 75 0 0,-1 0 0 0 0,1 1 1 0 0,0-1-1 0 0,0 0 0 0 0,0 0 0 0 0,1 0 1 0 0,-1-1-1 0 0,0 1 0 0 0,0-1 1 0 0,0 0-1 0 0,1 0 0 0 0,-1 0 1 0 0,0 0-1 0 0,0 0 0 0 0,2-1-75 0 0,-1 0 124 0 0,1 0-1 0 0,-1 0 0 0 0,0 0 0 0 0,0-1 0 0 0,1 0 1 0 0,-1 1-1 0 0,0-1 0 0 0,0-1 0 0 0,-1 1 1 0 0,1-1-1 0 0,2-2-123 0 0,-4 4 67 0 0,0-1 1 0 0,0 0-1 0 0,0 0 1 0 0,0 0-1 0 0,-1-1 1 0 0,1 1-1 0 0,-1 0 1 0 0,1-1-1 0 0,-1 1 1 0 0,0-1-1 0 0,0 1 1 0 0,0-1-1 0 0,0 0 1 0 0,0 1-1 0 0,-1-1 1 0 0,1 0 0 0 0,-1 0-1 0 0,0-1-67 0 0,0 0 5 0 0,-1 1-1 0 0,1 0 1 0 0,-1 0 0 0 0,0 0-1 0 0,0 0 1 0 0,0 0 0 0 0,-1 0-1 0 0,1 0 1 0 0,-1 1-1 0 0,1-1 1 0 0,-1 0 0 0 0,0 1-1 0 0,0-1 1 0 0,0 1 0 0 0,-1-1-5 0 0,-40-36-602 0 0,28 27 189 0 0,2 2 175 0 0,3 3-3920 0 0,4 2-8554 0 0,6 5 4078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2.6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0 11538 0 0,'0'0'3688'0'0,"0"0"-1976"0"0,0 0-557 0 0,0 0-31 0 0,0 0-97 0 0,0 0-144 0 0,0 0-183 0 0,0 0-240 0 0,0 0-262 0 0,0 0-217 0 0,0 0-81 0 0,0 0 8 0 0,32 29 795 0 0,3-4 0 0 0,-26-20-607 0 0,0 1-1 0 0,-1 0 1 0 0,1 1 0 0 0,-1 0-1 0 0,0 0 1 0 0,5 8-96 0 0,-11-12 38 0 0,0-1-1 0 0,-1 1 1 0 0,1 0-1 0 0,-1-1 1 0 0,0 1-1 0 0,0 0 1 0 0,0 0 0 0 0,0 0-1 0 0,0 0 1 0 0,-1 0-1 0 0,1 0 1 0 0,-1 0-1 0 0,0 0 1 0 0,0 0-1 0 0,0 0 1 0 0,0 0 0 0 0,-1 0-1 0 0,1 0 1 0 0,-1 0-1 0 0,0 0 1 0 0,0 0-1 0 0,0-1 1 0 0,0 1 0 0 0,0 0-1 0 0,0 0 1 0 0,-2 1-38 0 0,-8 14 186 0 0,-1 0 0 0 0,-1 0 1 0 0,-1-1-1 0 0,0-1 0 0 0,-11 10-186 0 0,3-3 116 0 0,1 0 0 0 0,-1 5-116 0 0,15-15-418 0 0,9-9-3177 0 0,5-3-6574 0 0,-4-1-643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3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25 12995 0 0,'0'0'1555'0'0,"0"0"-67"0"0,0 0-72 0 0,0 0-55 0 0,0 0-117 0 0,0 0-149 0 0,0 0-164 0 0,0 0-183 0 0,0 0-171 0 0,0 0-147 0 0,0 0-94 0 0,0 0-76 0 0,0 0-61 0 0,-3-1-58 0 0,-6-1-84 0 0,11 1 242 0 0,20 2 541 0 0,-3-1-476 0 0,136-10 256 0 0,-146 9-922 0 0,-9-1-2421 0 0,-2-2-4731 0 0,0 1 1119 0 0,1 1-3807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3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15195 0 0,'0'0'1490'0'0,"0"0"-51"0"0,0 0-134 0 0,0 0-190 0 0,0 0-245 0 0,0 0-231 0 0,0 0-202 0 0,0 0-189 0 0,0 0-114 0 0,0 0-33 0 0,0 0 42 0 0,0 0 78 0 0,0 0 70 0 0,0 8 35 0 0,3 29 50 0 0,1 1-1 0 0,2-1 0 0 0,4 9-375 0 0,-5-18-1744 0 0,-4-18-2426 0 0,-1-1-4866 0 0,0-5-1094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8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16371 0 0,'0'0'1387'0'0,"0"0"-570"0"0,0 0-119 0 0,0 0 203 0 0,0 0 126 0 0,0 0-90 0 0,0 0-195 0 0,0 0-204 0 0,0 0-116 0 0,0 0-59 0 0,0 0-91 0 0,0 0-72 0 0,7 0-67 0 0,24 0-278 0 0,25 0 186 0 0,-38-1-3667 0 0,-2-1-3308 0 0,-13 1-1689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5.6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70 5001 0 0,'0'0'2254'0'0,"0"0"-395"0"0,0 0-215 0 0,0 0-30 0 0,0 0-75 0 0,0 0-113 0 0,0 0-119 0 0,0 0-141 0 0,0 0-151 0 0,0 0-165 0 0,0 0-190 0 0,0 0-164 0 0,0 0-90 0 0,-7 0 3985 0 0,7 0-4366 0 0,270-9 1000 0 0,-49-1-805 0 0,-28 1-48 0 0,320-7 260 0 0,-480 14-413 0 0,28-1 50 0 0,3-4-69 0 0,-74 4-1631 0 0,-8-4-2966 0 0,9 4-4497 0 0,6 2-1806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6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8226 0 0,'0'0'1695'0'0,"0"0"-222"0"0,0 0-83 0 0,0 0 249 0 0,0 0 171 0 0,0 0-24 0 0,0 0-243 0 0,0 0-399 0 0,0 0-345 0 0,0 0-221 0 0,0 0-115 0 0,0 0-63 0 0,0 0-22 0 0,20 5 1839 0 0,6-6-2320 0 0,16 1 115 0 0,-28 1-4819 0 0,-1 0-4468 0 0,-10-1-1989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6.5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15579 0 0,'0'0'1702'0'0,"0"0"-368"0"0,0 0-385 0 0,0 0-239 0 0,0 0-234 0 0,0 0-170 0 0,0 0-53 0 0,0 0-29 0 0,0 0 36 0 0,0 0 58 0 0,0 0 16 0 0,0 0-35 0 0,2 7-42 0 0,0 1-350 0 0,3 11-126 0 0,-1 0 1 0 0,-1 0-1 0 0,0 0 0 0 0,-2 0 0 0 0,0 6 219 0 0,-4-20-4383 0 0,1-3-2934 0 0,2 0-2797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6.8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169 1 11402 0 0,'0'0'1926'0'0,"0"0"-748"0"0,0 0-175 0 0,-12 3 86 0 0,-38 10 82 0 0,45-11-852 0 0,-1 0 1 0 0,1 0-1 0 0,0 1 0 0 0,0 0 1 0 0,0 0-1 0 0,0 0 0 0 0,1 0 1 0 0,-1 1-1 0 0,1-1 0 0 0,0 1 1 0 0,0 0-1 0 0,0 0 0 0 0,1 1 1 0 0,-3 3-320 0 0,1 0 197 0 0,0 0 1 0 0,1 1 0 0 0,0 0 0 0 0,0 0-1 0 0,1 0 1 0 0,0 0 0 0 0,0 1-198 0 0,2-3 39 0 0,-1 0 0 0 0,1 0 1 0 0,0 0-1 0 0,0 0 0 0 0,1 0 1 0 0,0 1-1 0 0,0-1 0 0 0,1 0 0 0 0,0 0 1 0 0,0 0-1 0 0,1 1 0 0 0,0-2 1 0 0,0 1-1 0 0,0 0 0 0 0,1 0 1 0 0,3 4-40 0 0,-3-5-24 0 0,1-1 0 0 0,0 1-1 0 0,0-1 1 0 0,1 0 0 0 0,-1-1 0 0 0,1 1 0 0 0,0-1 0 0 0,1 0 0 0 0,-1 0 0 0 0,1 0 0 0 0,-1-1 0 0 0,1 0 0 0 0,0 0 0 0 0,1 0 0 0 0,-1-1 0 0 0,0 0 0 0 0,1 0 0 0 0,1 0 24 0 0,2 0-314 0 0,-1-1 1 0 0,0 0-1 0 0,1 0 1 0 0,7-2 313 0 0,1 0-2777 0 0,-1-2-3334 0 0,-9 1-4558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7.1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14731 0 0,'0'0'2022'0'0,"0"0"-1337"0"0,0 0-326 0 0,0 0 252 0 0,0 0 216 0 0,0 0 93 0 0,0 0-4 0 0,0 0-70 0 0,6 11-99 0 0,19 39-122 0 0,-22-44-513 0 0,0 0 0 0 0,-1 0-1 0 0,1 1 1 0 0,-1-1 0 0 0,-1 1 0 0 0,1-1-1 0 0,-1 1 1 0 0,-1 0 0 0 0,1 0 0 0 0,-1-1 0 0 0,0 1-1 0 0,0 0 1 0 0,-1 0 0 0 0,0-1 0 0 0,0 1 0 0 0,-1 0-1 0 0,-1 3-111 0 0,-16 34 611 0 0,5-22-2874 0 0,-3-8-8975 0 0,16-14 1988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7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74 9762 0 0,'0'0'1322'0'0,"0"0"-113"0"0,0 0-126 0 0,0 0-95 0 0,0 0-7 0 0,0 0 12 0 0,0 0-46 0 0,0 0-96 0 0,0 0-162 0 0,0 0-191 0 0,0 0-151 0 0,0 0-93 0 0,0 0-46 0 0,-4-10-5 0 0,-12-31 10 0 0,16 39-159 0 0,-1 1 0 0 0,1-1-1 0 0,-1 1 1 0 0,0 0 0 0 0,1-1-1 0 0,-1 1 1 0 0,0 0 0 0 0,0-1-1 0 0,0 1 1 0 0,0 0 0 0 0,0 0 0 0 0,0 0-1 0 0,0 0 1 0 0,-1 0 0 0 0,1 0-1 0 0,0 0 1 0 0,-1 0-54 0 0,1 1 20 0 0,0 0 0 0 0,1-1-1 0 0,-1 1 1 0 0,0 0 0 0 0,0 0 0 0 0,0 0 0 0 0,0 0 0 0 0,0 0 0 0 0,0 0-1 0 0,0 0 1 0 0,0 0 0 0 0,1 1 0 0 0,-1-1 0 0 0,0 0 0 0 0,0 0 0 0 0,0 1-1 0 0,0-1 1 0 0,1 0 0 0 0,-1 1 0 0 0,0 0-20 0 0,-2 0 20 0 0,0 1 1 0 0,1 0-1 0 0,0 0 1 0 0,0 1-1 0 0,-1-1 1 0 0,1 0-1 0 0,1 1 1 0 0,-1-1-1 0 0,0 1 1 0 0,0 0-1 0 0,0 1-20 0 0,0 3 120 0 0,-1 1 0 0 0,1-1-1 0 0,0 1 1 0 0,1-1-1 0 0,0 1 1 0 0,0 0 0 0 0,1 0-1 0 0,0-1 1 0 0,0 1-1 0 0,0 0 1 0 0,2 4-120 0 0,3 11 347 0 0,1 0-1 0 0,0 0 1 0 0,4 3-347 0 0,-9-23 12 0 0,0 0 64 0 0,0 0-1 0 0,0 0 1 0 0,0 0 0 0 0,0 1 0 0 0,-1-1 0 0 0,0 0 0 0 0,1 0 0 0 0,-1 1 0 0 0,0-1 0 0 0,0 0 0 0 0,-1 0 0 0 0,1 0 0 0 0,-1 1 0 0 0,0-1-76 0 0,1-1-208 0 0,-1-1 1 0 0,1 1-1 0 0,-1-1 1 0 0,0 0-1 0 0,0 1 1 0 0,0-1-1 0 0,0 0 1 0 0,0 0-1 0 0,0 1 1 0 0,0-1-1 0 0,0 0 1 0 0,-1 0 207 0 0,-9 5-4805 0 0,-3-1-3441 0 0,11-5-1727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7.8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56 11763 0 0,'0'0'760'0'0,"0"0"-320"0"0,0 0-159 0 0,0 0 193 0 0,0 0 335 0 0,0 0 337 0 0,0 0 181 0 0,0 0-127 0 0,0 0-267 0 0,0 0-207 0 0,14-1-182 0 0,120-15 864 0 0,-86 12-875 0 0,-22 2-345 0 0,0 0-1 0 0,-1-2 1 0 0,0-1-1 0 0,22-8-187 0 0,-47 13 35 0 0,0 1-1 0 0,1-1 0 0 0,-1 0 0 0 0,0 0 1 0 0,0-1-1 0 0,0 1 0 0 0,0 0 1 0 0,1 0-1 0 0,-1 0 0 0 0,0 0 1 0 0,0 0-1 0 0,0 0 0 0 0,0 0 0 0 0,1 0 1 0 0,-1 0-1 0 0,0 0 0 0 0,0 0 1 0 0,0 0-1 0 0,0-1 0 0 0,0 1 1 0 0,1 0-1 0 0,-1 0 0 0 0,0 0 0 0 0,0 0 1 0 0,0 0-1 0 0,0 0 0 0 0,0-1 1 0 0,0 1-1 0 0,0 0 0 0 0,0 0 1 0 0,1 0-1 0 0,-1 0 0 0 0,0-1 0 0 0,0 1 1 0 0,0 0-1 0 0,0 0 0 0 0,0 0 1 0 0,0-1-1 0 0,0 1 0 0 0,0 0 1 0 0,0 0-1 0 0,0 0 0 0 0,0 0 0 0 0,0-1 1 0 0,0 1-1 0 0,0 0 0 0 0,-1 0 1 0 0,1 0-1 0 0,0 0 0 0 0,0-1 1 0 0,0 1-1 0 0,0 0 0 0 0,0 0 0 0 0,0 0 1 0 0,0 0-1 0 0,0 0 0 0 0,-1-1 1 0 0,1 1-1 0 0,0 0 0 0 0,0 0 1 0 0,0 0-1 0 0,0 0 0 0 0,0 0 0 0 0,-1 0-34 0 0,1-1-7 0 0,-1 1-1 0 0,1 0 0 0 0,-1 0 0 0 0,1 0 1 0 0,-1 0-1 0 0,1 0 0 0 0,0 0 0 0 0,-1 0 0 0 0,1-1 1 0 0,-1 1-1 0 0,1 1 0 0 0,-1-1 0 0 0,1 0 1 0 0,-1 0-1 0 0,1 0 0 0 0,-1 0 0 0 0,1 0 1 0 0,-1 0-1 0 0,1 0 0 0 0,-1 1 0 0 0,1-1 0 0 0,-1 0 1 0 0,1 0-1 0 0,0 1 0 0 0,-1-1 0 0 0,1 0 1 0 0,-1 1-1 0 0,1-1 0 0 0,-1 1 8 0 0,-2 3 105 0 0,-1 1-1 0 0,1 0 1 0 0,0 0-1 0 0,0 0 1 0 0,1 1-1 0 0,-1-1 1 0 0,1 0 0 0 0,0 1-1 0 0,0 0 1 0 0,1-1-1 0 0,0 1 1 0 0,0 0 0 0 0,0 2-105 0 0,1-5-198 0 0,0-1 1 0 0,0 1-1 0 0,0-1 1 0 0,0 0-1 0 0,1 1 1 0 0,-1-1-1 0 0,1 1 1 0 0,0-1-1 0 0,-1 1 1 0 0,1-1-1 0 0,0 0 1 0 0,0 0 0 0 0,1 1-1 0 0,0 0 198 0 0,12 9-5628 0 0,8-6-4120 0 0,-19-6 1465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8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31 1624 0 0,'0'0'3316'0'0,"0"0"-222"0"0,0 0-400 0 0,0 0-462 0 0,0 0-516 0 0,0 0-457 0 0,0 0-341 0 0,0 0-309 0 0,0 0-225 0 0,0 0-129 0 0,0 0-41 0 0,0 0 23 0 0,0 0 26 0 0,-7 4 9 0 0,-20 16-26 0 0,26-19-223 0 0,0 0-1 0 0,0 0 1 0 0,0 0-1 0 0,0 0 1 0 0,0 0-1 0 0,1 0 1 0 0,-1 1-1 0 0,0-1 1 0 0,1 0-1 0 0,-1 1 1 0 0,1-1-1 0 0,-1 0 1 0 0,1 1-1 0 0,0-1 1 0 0,-1 1-1 0 0,1-1 0 0 0,0 1 1 0 0,0-1-1 0 0,0 1 1 0 0,0-1-1 0 0,0 0 1 0 0,0 1-1 0 0,1-1 1 0 0,-1 1-1 0 0,0-1 1 0 0,1 1-1 0 0,-1-1 1 0 0,1 1-23 0 0,0 0 63 0 0,0 1 0 0 0,0-1-1 0 0,1 1 1 0 0,-1-1 0 0 0,1 0 0 0 0,-1 1 0 0 0,1-1 0 0 0,0 0 0 0 0,0 0 0 0 0,-1 0 0 0 0,2-1 0 0 0,0 2-63 0 0,-1-1 130 0 0,0-1 1 0 0,0 0 0 0 0,0 0-1 0 0,1-1 1 0 0,-1 1 0 0 0,0 0-1 0 0,0-1 1 0 0,0 1 0 0 0,1-1-1 0 0,-1 0 1 0 0,0 0 0 0 0,1 0-1 0 0,-1 0 1 0 0,0 0 0 0 0,1 0-1 0 0,-1 0 1 0 0,0-1 0 0 0,0 1-1 0 0,0-1 1 0 0,1 0 0 0 0,-1 0-1 0 0,0 0 1 0 0,0 0-1 0 0,0 0 1 0 0,0 0 0 0 0,0 0-1 0 0,0-1 1 0 0,-1 1 0 0 0,1-1-131 0 0,0 1 35 0 0,-1 0 1 0 0,0-1 0 0 0,0 1 0 0 0,0-1 0 0 0,0 1-1 0 0,0-1 1 0 0,0 1 0 0 0,0-1 0 0 0,-1 0 0 0 0,1 1-1 0 0,0-1 1 0 0,-1 0 0 0 0,0 0 0 0 0,1 1-1 0 0,-1-1 1 0 0,0 0 0 0 0,0 0 0 0 0,0 0 0 0 0,0 1-1 0 0,0-1 1 0 0,0 0 0 0 0,-1 0 0 0 0,1 0-1 0 0,0 1 1 0 0,-1-1 0 0 0,0 0 0 0 0,1 1 0 0 0,-1-1-1 0 0,0 0 1 0 0,0 1 0 0 0,0-1 0 0 0,0 1 0 0 0,0-1-1 0 0,0 1 1 0 0,0 0 0 0 0,-1-2-36 0 0,-16-15-629 0 0,-2-2-1838 0 0,9 5-9344 0 0,10 12 1419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8.6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0 9810 0 0,'0'0'5540'0'0,"0"0"-3816"0"0,0 0-1177 0 0,0 0-191 0 0,0 0 50 0 0,0 0 167 0 0,0 0 97 0 0,0 0-10 0 0,0 0-82 0 0,0 0-108 0 0,0 0-89 0 0,0 0-63 0 0,11 11-62 0 0,37 33-34 0 0,-46-42-177 0 0,0 1-1 0 0,1-1 1 0 0,-1 1-1 0 0,0 0 0 0 0,0 0 1 0 0,-1 0-1 0 0,1 0 1 0 0,0 1-1 0 0,-1-1 0 0 0,0 0 1 0 0,0 1-1 0 0,0-1 1 0 0,0 0-1 0 0,-1 1 0 0 0,1-1 1 0 0,-1 1-1 0 0,0-1 1 0 0,0 1-1 0 0,0-1 0 0 0,0 1 1 0 0,-1-1-1 0 0,0 1 1 0 0,1-1-1 0 0,-2 4-44 0 0,1-4 29 0 0,-1 5-12 0 0,0-1-1 0 0,-1 0 0 0 0,0 1 1 0 0,0-1-1 0 0,-1 0 0 0 0,0-1 1 0 0,0 1-1 0 0,0-1 0 0 0,-1 0 1 0 0,0 0-1 0 0,0 0 0 0 0,-4 3-16 0 0,-8 5-3790 0 0,-2-2-3971 0 0,18-10-2794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8.9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5 10106 0 0,'0'0'2002'0'0,"0"0"-102"0"0,0 0-99 0 0,0 0-196 0 0,0 0-256 0 0,0 0-250 0 0,0 0-227 0 0,0 0-195 0 0,0 0-183 0 0,0 0-136 0 0,0 0-115 0 0,0 0-76 0 0,0 0-68 0 0,-5-1-53 0 0,-14-2-23 0 0,17 3 395 0 0,7 3 27 0 0,7 3 343 0 0,-1-4-516 0 0,1-1-1 0 0,-1 0 1 0 0,1-1 0 0 0,-1 0-1 0 0,1-1 1 0 0,1 0-272 0 0,29-2 120 0 0,-42 3-140 0 0,0 0-11 0 0,0 0-37 0 0,0 0-72 0 0,0 0-130 0 0,-1 0-1062 0 0,1 0-3076 0 0,0 0-4541 0 0,0 0-1915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0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10 12251 0 0,'0'0'1837'0'0,"0"0"-751"0"0,0 0-10 0 0,0 0 394 0 0,0 0 285 0 0,0 0-7 0 0,0 0-277 0 0,-10-2-344 0 0,-53-5 2184 0 0,72 25-1102 0 0,172-9-1139 0 0,-114-11-850 0 0,-28 1-212 0 0,89 11 40 0 0,-171 3 593 0 0,38-12-1065 0 0,-10 4-454 0 0,13-2-3779 0 0,1 2-4506 0 0,1-3-2770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9.0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5 13115 0 0,'0'0'1668'0'0,"0"0"-601"0"0,0 0-111 0 0,0 0 341 0 0,0 0 247 0 0,0 0-105 0 0,0 0-263 0 0,0 0-408 0 0,0 0-332 0 0,0 0-214 0 0,0 0-124 0 0,0 0-28 0 0,-2-1 865 0 0,15 4-621 0 0,-1 0 0 0 0,0-1 0 0 0,1 0 1 0 0,-1-1-1 0 0,1 0 0 0 0,-1-1 0 0 0,1 0 1 0 0,0-1-1 0 0,3-2-314 0 0,4 2 107 0 0,73-8 250 0 0,-81 7-6155 0 0,-23 4-404 0 0,4 1-2597 0 0,4-2 1515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9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12547 0 0,'0'0'1701'0'0,"0"0"-491"0"0,0 0-107 0 0,0 0 84 0 0,0 0 8 0 0,0 0-74 0 0,0 0-129 0 0,0 0-210 0 0,0 0-259 0 0,0 0-204 0 0,0 0-99 0 0,0 0-55 0 0,4-1-25 0 0,5-1 91 0 0,-1 0 0 0 0,1 1-1 0 0,-1-1 1 0 0,1 2 0 0 0,0-1 0 0 0,1 1-231 0 0,19 1-3642 0 0,-5-1-7372 0 0,-20 0 1080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9.6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9290 0 0,'0'0'2271'0'0,"0"0"-25"0"0,0 0-255 0 0,0 0-335 0 0,0 0-409 0 0,0 0-454 0 0,0 0-393 0 0,0 0-203 0 0,0 0-46 0 0,0 0 99 0 0,0 0 129 0 0,0 0 68 0 0,0 0 4 0 0,-1 9-58 0 0,0 23 93 0 0,1 0 0 0 0,2 0 0 0 0,2 6-486 0 0,-4-29-1790 0 0,-2-8-2817 0 0,-2 0-3953 0 0,3-1-103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9.9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12963 0 0,'0'0'931'0'0,"0"0"-147"0"0,0 0-7 0 0,0 0 99 0 0,0 0 89 0 0,0 0 28 0 0,-12 10-21 0 0,-37 30-87 0 0,47-38-767 0 0,0 0 0 0 0,-1 1 1 0 0,1-1-1 0 0,0 1 0 0 0,0-1 1 0 0,0 1-1 0 0,0 0 0 0 0,1-1 1 0 0,-1 1-1 0 0,1 0 0 0 0,0 0 1 0 0,0 0-1 0 0,0 1 1 0 0,0-1-1 0 0,0 0 0 0 0,1 0 1 0 0,-1 0-1 0 0,1 1 0 0 0,0-1 1 0 0,0 0-1 0 0,0 0 0 0 0,0 1 1 0 0,1 2-119 0 0,0 5 292 0 0,-1-5-159 0 0,1 0 1 0 0,-1 0 0 0 0,1 0-1 0 0,1-1 1 0 0,-1 1-1 0 0,1 0 1 0 0,0-1 0 0 0,0 1-1 0 0,1-1 1 0 0,-1 0 0 0 0,1 0-1 0 0,1 0 1 0 0,-1 0 0 0 0,0 0-1 0 0,1-1 1 0 0,0 1 0 0 0,0-1-1 0 0,1 0 1 0 0,2 2-134 0 0,-1-1-314 0 0,1-1-1 0 0,-1 0 1 0 0,1-1 0 0 0,0 1 0 0 0,0-1-1 0 0,6 2 315 0 0,17 2-4409 0 0,0-4-3330 0 0,-24-3-3278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0.3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17124 0 0,'0'0'470'0'0,"0"0"-20"0"0,0 0 85 0 0,0 0 155 0 0,0 0 108 0 0,0 0 35 0 0,0 0-32 0 0,0 0-60 0 0,8 13-99 0 0,26 41-102 0 0,-31-49-446 0 0,-1-1 1 0 0,0 1 0 0 0,0-1-1 0 0,0 1 1 0 0,-1 0 0 0 0,1 0-1 0 0,-1 0 1 0 0,0 0-1 0 0,0 0 1 0 0,-1 0 0 0 0,0 0-1 0 0,0 0 1 0 0,0 0 0 0 0,0 0-1 0 0,-1 1-94 0 0,0 13 144 0 0,1-13-9 0 0,0 1 1 0 0,0 0-1 0 0,-1-1 0 0 0,0 1 1 0 0,0-1-1 0 0,-1 1 1 0 0,0-1-1 0 0,0 0 1 0 0,-1 1-136 0 0,2-5-228 0 0,0 0 1 0 0,0 0 0 0 0,0 0 0 0 0,-1 0-1 0 0,1 0 1 0 0,-1 0 0 0 0,1 0 0 0 0,-1-1-1 0 0,0 1 1 0 0,0-1 0 0 0,-1 2 227 0 0,-12 3-4958 0 0,-3-4-3589 0 0,14-2-1854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0.6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1 6569 0 0,'0'0'2468'0'0,"0"0"-588"0"0,0 0-245 0 0,0 0-115 0 0,0 0-133 0 0,0 0-217 0 0,0 0-235 0 0,0 0-239 0 0,0 0-224 0 0,0 0-144 0 0,0 0-59 0 0,0 0-18 0 0,0 0-5 0 0,-9 2-14 0 0,-27 9-10 0 0,35-10-182 0 0,-1-1 0 0 0,1 1-1 0 0,-1 0 1 0 0,1 0 0 0 0,-1 0 0 0 0,1 0-1 0 0,0 0 1 0 0,0 0 0 0 0,0 0-1 0 0,-1 0 1 0 0,1 0 0 0 0,0 1 0 0 0,0-1-1 0 0,1 0 1 0 0,-1 1 0 0 0,0-1-1 0 0,0 1 1 0 0,1-1 0 0 0,-1 1 0 0 0,1-1-1 0 0,-1 1 1 0 0,1 0-40 0 0,-3 33 1028 0 0,4-28-772 0 0,0 8 168 0 0,0 0-1 0 0,1 0 1 0 0,1 0-1 0 0,2 4-423 0 0,-2-7 139 0 0,0 0 0 0 0,0 0-1 0 0,-2 0 1 0 0,0 1-1 0 0,0-1 1 0 0,-1 11-139 0 0,0-22-22 0 0,-1 0 1 0 0,1 0-1 0 0,-1 0 0 0 0,1 0 1 0 0,-1 0-1 0 0,1 0 1 0 0,-1 0-1 0 0,0-1 0 0 0,1 1 1 0 0,-1 0-1 0 0,0 0 0 0 0,0 0 1 0 0,1-1-1 0 0,-1 1 1 0 0,0 0-1 0 0,0-1 0 0 0,0 1 1 0 0,0-1-1 0 0,0 1 0 0 0,0-1 1 0 0,0 1-1 0 0,0-1 1 0 0,0 0-1 0 0,0 0 0 0 0,0 1 1 0 0,0-1-1 0 0,0 0 0 0 0,-1 0 22 0 0,-16 2-4029 0 0,4-3-7505 0 0,11 1 2739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1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6393 0 0,'0'0'658'0'0,"0"0"62"0"0,0 0 302 0 0,0 0 363 0 0,0 0 165 0 0,0 0-12 0 0,12 0-148 0 0,96-6 1969 0 0,-58 3-2073 0 0,-24 2-608 0 0,0 0 1 0 0,1-2 0 0 0,-1-1 0 0 0,-1-2-1 0 0,14-3-678 0 0,-39 9 43 0 0,0 0 0 0 0,1 0-1 0 0,-1 0 1 0 0,1-1 0 0 0,-1 1 0 0 0,0 0-1 0 0,1 0 1 0 0,-1 0 0 0 0,0 0 0 0 0,1 0-1 0 0,-1 0 1 0 0,0 0 0 0 0,1-1 0 0 0,-1 1-1 0 0,0 0 1 0 0,1 0 0 0 0,-1-1 0 0 0,0 1-1 0 0,1 0 1 0 0,-1 0 0 0 0,0-1 0 0 0,0 1-1 0 0,1 0 1 0 0,-1-1 0 0 0,0 1 0 0 0,0 0-1 0 0,0-1 1 0 0,1 1 0 0 0,-1 0 0 0 0,0-1-1 0 0,0 1 1 0 0,0 0 0 0 0,0-1 0 0 0,0 1-1 0 0,0-1 1 0 0,0 1 0 0 0,0 0 0 0 0,0-1-1 0 0,0 1 1 0 0,0-1 0 0 0,0 1 0 0 0,0 0-1 0 0,0-1 1 0 0,0 1 0 0 0,0 0 0 0 0,-1-1-1 0 0,1 1 1 0 0,0 0 0 0 0,0-1 0 0 0,0 1-43 0 0,-1-1 0 0 0,0 1 0 0 0,1 0 0 0 0,-1-1 1 0 0,0 1-1 0 0,1 0 0 0 0,-1 0 0 0 0,0 0 1 0 0,1-1-1 0 0,-1 1 0 0 0,0 0 1 0 0,1 0-1 0 0,-1 0 0 0 0,0 0 0 0 0,1 0 1 0 0,-1 0-1 0 0,0 0 0 0 0,1 1 0 0 0,-1-1 1 0 0,0 0-1 0 0,0 0 0 0 0,1 0 0 0 0,-1 1 1 0 0,1-1-1 0 0,-1 0 0 0 0,0 1 0 0 0,1-1 1 0 0,-1 0-1 0 0,1 1 0 0 0,-1-1 0 0 0,1 1 1 0 0,-1-1-1 0 0,0 1 0 0 0,-3 3-3 0 0,0 1 0 0 0,0 0 0 0 0,1 0 0 0 0,-1 0 0 0 0,1 0 0 0 0,0 0 1 0 0,0 0-1 0 0,1 1 0 0 0,0-1 0 0 0,0 1 0 0 0,-2 6 3 0 0,2-4 16 0 0,0 1 1 0 0,1 0-1 0 0,0-1 0 0 0,0 1 1 0 0,1 0-1 0 0,0 0 1 0 0,1 8-17 0 0,0-15-96 0 0,-1 0 0 0 0,1 0-1 0 0,-1 0 1 0 0,1 0 0 0 0,0 0 0 0 0,0 0 0 0 0,0 0 0 0 0,0 0 0 0 0,1-1 0 0 0,-1 1 0 0 0,0 0 0 0 0,1-1 0 0 0,-1 1 0 0 0,1-1 0 0 0,-1 1 0 0 0,1-1 0 0 0,0 0-1 0 0,0 0 1 0 0,0 0 0 0 0,-1 0 0 0 0,2 0 96 0 0,6 3-4428 0 0,1-2-3603 0 0,-7-1-2415 0 0</inkml:trace>
  <inkml:trace contextRef="#ctx0" brushRef="#br0" timeOffset="1">439 42 15459 0 0,'0'0'1245'0'0,"0"0"-315"0"0,0 0-380 0 0,0 0-187 0 0,0 0-11 0 0,0 0 109 0 0,0 0 105 0 0,0 0 18 0 0,0 0-50 0 0,0 0-115 0 0,0 0-93 0 0,0 0-92 0 0,0 0-71 0 0,-1 10-32 0 0,-2 32 343 0 0,-1 15-4932 0 0,4-54 649 0 0,-1 0-2572 0 0,0-1-1762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1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16059 0 0,'0'0'1039'0'0,"0"0"-329"0"0,0 0-351 0 0,0 0-89 0 0,0 0 169 0 0,0 0 239 0 0,0 0 90 0 0,0 0-55 0 0,0 0-134 0 0,0 0-131 0 0,0 0-93 0 0,0 0-66 0 0,11 13-27 0 0,32 41-30 0 0,-40-50-172 0 0,0 0 0 0 0,0 0 0 0 0,-1 0 1 0 0,1 1-1 0 0,-1 0 0 0 0,0-1 0 0 0,-1 1 1 0 0,1 0-1 0 0,-1 0 0 0 0,0 0 0 0 0,0 0 1 0 0,0 0-1 0 0,-1 0 0 0 0,0 0 0 0 0,0 0 1 0 0,0 0-1 0 0,0 0 0 0 0,-2 4-60 0 0,1 2 92 0 0,1-5-115 0 0,-1 0 1 0 0,0 0-1 0 0,-1 0 1 0 0,0-1-1 0 0,1 1 1 0 0,-2-1-1 0 0,1 1 1 0 0,-1-1-1 0 0,0 0 1 0 0,0 0-1 0 0,0 0 0 0 0,-1 0 1 0 0,-1 2 22 0 0,-8 7-3901 0 0,0-2-3789 0 0,8-8-3610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2.1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0 287 11146 0 0,'0'0'878'0'0,"0"0"179"0"0,0 0 196 0 0,0 0 194 0 0,0 0 129 0 0,0 0-53 0 0,0 0-271 0 0,0 0-336 0 0,0 0-341 0 0,0 0-260 0 0,0 0-128 0 0,8-8-50 0 0,25-23 3 0 0,-32 30-130 0 0,-1 1-1 0 0,1 0 1 0 0,-1 0-1 0 0,1-1 1 0 0,-1 1-1 0 0,1 0 1 0 0,-1 0-1 0 0,1 0 1 0 0,0 0-1 0 0,-1 0 1 0 0,1-1-1 0 0,-1 1 1 0 0,1 0-1 0 0,-1 0 1 0 0,1 0-1 0 0,0 1 1 0 0,-1-1-1 0 0,1 0 1 0 0,-1 0-1 0 0,1 0 1 0 0,-1 0-1 0 0,1 0 1 0 0,-1 1-1 0 0,1-1 1 0 0,-1 0-1 0 0,1 0 1 0 0,-1 1-1 0 0,1-1 1 0 0,-1 0-1 0 0,1 1 1 0 0,-1-1-1 0 0,0 1 1 0 0,1-1 0 0 0,-1 0-1 0 0,0 1 1 0 0,1-1-1 0 0,-1 1-9 0 0,13 20 305 0 0,-11-17-210 0 0,17 27 230 0 0,-12-17-208 0 0,2 0-1 0 0,0-1 1 0 0,0 0-1 0 0,12 12-116 0 0,-15-61 2703 0 0,-3-36-2688 0 0,2-51 51 0 0,-5 103-48 0 0,-2 0 0 0 0,0 0 1 0 0,-1 0-1 0 0,-5-18-18 0 0,7 37 11 0 0,1 0-1 0 0,-1 0 1 0 0,1 0 0 0 0,0 0 0 0 0,-1 0 0 0 0,1 0 0 0 0,0 0-1 0 0,0 0 1 0 0,0 0 0 0 0,-1 0 0 0 0,1 0 0 0 0,0 0 0 0 0,1 0 0 0 0,-1 0-1 0 0,0 0 1 0 0,0 0 0 0 0,0 0 0 0 0,1 0 0 0 0,-1 0 0 0 0,0 0-1 0 0,1 0 1 0 0,0 0-11 0 0,0 0 4 0 0,0 1 0 0 0,1-1 0 0 0,-1 1 0 0 0,0-1 1 0 0,1 1-1 0 0,-1 0 0 0 0,0-1 0 0 0,1 1 0 0 0,-1 0 0 0 0,1 0 0 0 0,-1 0 0 0 0,1 0 0 0 0,0 1-4 0 0,14-2 47 0 0,281-8 59 0 0,-291 8-1980 0 0,-15 0-2672 0 0,-17 2-6110 0 0,23 0 486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2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15387 0 0,'0'0'716'0'0,"0"0"-185"0"0,0 0-77 0 0,0 0 30 0 0,0 0 129 0 0,0 0 141 0 0,0 0 2 0 0,0 0-109 0 0,13-1-129 0 0,-3 1-458 0 0,7-2 233 0 0,0 2-1 0 0,0 0 0 0 0,0 1 1 0 0,-1 1-1 0 0,12 2-292 0 0,-25-3 43 0 0,1 0-1 0 0,0 0 1 0 0,-1 1 0 0 0,1-1-1 0 0,-1 1 1 0 0,0 0-1 0 0,0 0 1 0 0,0 0 0 0 0,1 0-1 0 0,-1 1-42 0 0,-2-2 19 0 0,0-1 0 0 0,-1 1 0 0 0,1 0 0 0 0,0 0 0 0 0,-1 0 1 0 0,1 0-1 0 0,-1 0 0 0 0,1-1 0 0 0,-1 1 0 0 0,0 0 0 0 0,1 0 0 0 0,-1 0 0 0 0,0 0 0 0 0,0 0 0 0 0,1 0 0 0 0,-1 0 0 0 0,0 0 0 0 0,0 0 0 0 0,0 0 0 0 0,0 0 1 0 0,-1 0-1 0 0,1 0 0 0 0,0 0 0 0 0,0 0 0 0 0,0 0 0 0 0,-1 0 0 0 0,1 0 0 0 0,-1 0 0 0 0,1 0 0 0 0,-1 0 0 0 0,1 0 0 0 0,-1 0 0 0 0,1-1 0 0 0,-1 1 0 0 0,0 0 1 0 0,1 0-1 0 0,-1-1 0 0 0,0 1 0 0 0,0 0-19 0 0,-9 8 132 0 0,0 0 1 0 0,-1-1 0 0 0,0 0-1 0 0,-3 1-132 0 0,2-2 66 0 0,1 1 1 0 0,0 0-1 0 0,-7 8-66 0 0,18-16 4 0 0,0 0-1 0 0,-1 0 1 0 0,1 0-1 0 0,0 1 1 0 0,0-1-1 0 0,0 0 0 0 0,-1 0 1 0 0,1 0-1 0 0,0 1 1 0 0,0-1-1 0 0,0 0 1 0 0,-1 0-1 0 0,1 1 1 0 0,0-1-1 0 0,0 0 1 0 0,0 0-1 0 0,0 1 1 0 0,0-1-1 0 0,0 0 0 0 0,0 0 1 0 0,-1 1-1 0 0,1-1 1 0 0,0 0-1 0 0,0 0 1 0 0,0 1-1 0 0,0-1 1 0 0,0 0-1 0 0,0 1 1 0 0,0-1-1 0 0,0 0 1 0 0,1 0-1 0 0,-1 1 0 0 0,0-1 1 0 0,0 0-1 0 0,0 1 1 0 0,0-1-1 0 0,0 0 1 0 0,0 0-1 0 0,0 1 1 0 0,1-1-4 0 0,12 4 396 0 0,19-4 143 0 0,125-20-601 0 0,-113 14-3662 0 0,-1 0-4766 0 0,-31 4-2533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2.9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17172 0 0,'0'0'1185'0'0,"0"0"8"0"0,0 0-120 0 0,0 0-77 0 0,0 0-128 0 0,0 0-147 0 0,0 0-209 0 0,0 0-215 0 0,0 0-161 0 0,0 0-72 0 0,0 0 15 0 0,0 0 58 0 0,0 0 69 0 0,0 7 50 0 0,0 41-880 0 0,-2 30 3833 0 0,1-35-2974 0 0,0 1-3364 0 0,0 13-9396 0 0,1-57 1456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40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90 8130 0 0,'0'0'1957'0'0,"0"0"27"0"0,0 0 39 0 0,0 0 78 0 0,0 0-8 0 0,0 0-167 0 0,0 0-293 0 0,0 0-288 0 0,0 0-301 0 0,0 0-249 0 0,0 0-203 0 0,0 0-212 0 0,0 0-152 0 0,0-7-65 0 0,1 2-203 0 0,-2-14 357 0 0,-4 44 494 0 0,-2 10-1620 0 0,0 3 3984 0 0,3-13-4819 0 0,2-3-5231 0 0,1 0-7335 0 0,1-21 7091 0 0</inkml:trace>
  <inkml:trace contextRef="#ctx0" brushRef="#br0" timeOffset="250.04">137 99 14811 0 0,'0'0'1809'0'0,"0"0"-220"0"0,0 0-123 0 0,0 0 82 0 0,0 0-83 0 0,0 0-313 0 0,0 0-341 0 0,0 0-355 0 0,0 0-216 0 0,0 0-86 0 0,0 0-28 0 0,0 0 49 0 0,-11 22 519 0 0,-2 35-815 0 0,12-45-5356 0 0,0 0-5510 0 0,1-10 1076 0 0</inkml:trace>
  <inkml:trace contextRef="#ctx0" brushRef="#br0" timeOffset="635.224">253 7 15059 0 0,'0'0'1126'0'0,"0"0"30"0"0,0 0 78 0 0,0 0 153 0 0,0 0 30 0 0,0 0-146 0 0,0 0-275 0 0,0 0-271 0 0,0 0-205 0 0,-10-2-123 0 0,-30-3-80 0 0,39 5-273 0 0,0 1-1 0 0,0-1 0 0 0,0 0 1 0 0,1 0-1 0 0,-1 1 1 0 0,0-1-1 0 0,0 0 0 0 0,1 1 1 0 0,-1-1-1 0 0,0 1 0 0 0,0-1 1 0 0,1 1-1 0 0,-1-1 0 0 0,1 1 1 0 0,-1-1-1 0 0,0 1 0 0 0,1 0 1 0 0,-1-1-1 0 0,1 1 0 0 0,-1 0 1 0 0,1 0-1 0 0,0-1 0 0 0,-1 1 1 0 0,1 0-1 0 0,0 0 0 0 0,-1 0 1 0 0,1-1-1 0 0,0 1 0 0 0,0 0 1 0 0,0 0-1 0 0,0 0 0 0 0,0 0 1 0 0,0 0-1 0 0,0-1 0 0 0,0 1 1 0 0,0 0-1 0 0,0 0 0 0 0,1 0 1 0 0,-1 0-1 0 0,0-1 1 0 0,0 1-1 0 0,1 0 0 0 0,-1 0 1 0 0,0-1-1 0 0,1 1 0 0 0,-1 0 1 0 0,1 0-1 0 0,-1-1 0 0 0,1 1 1 0 0,0-1-1 0 0,-1 1 0 0 0,1 0 1 0 0,0-1-1 0 0,-1 1-43 0 0,8 5 133 0 0,-1 0 0 0 0,1 0 0 0 0,0-1 0 0 0,1 0 0 0 0,-1-1 0 0 0,1 0 0 0 0,0 0 0 0 0,0-1 0 0 0,0 0 0 0 0,0 0 0 0 0,1-1 0 0 0,5 1-133 0 0,42 13 194 0 0,-57-14-174 0 0,0 0 0 0 0,0 0 0 0 0,0 0 0 0 0,-1 0 0 0 0,1 0 0 0 0,0 0 0 0 0,-1 0 0 0 0,0 0 0 0 0,1 0 0 0 0,-1 0 0 0 0,0 0 0 0 0,0 0 0 0 0,0 0 1 0 0,0-1-1 0 0,-1 1 0 0 0,1 0 0 0 0,0-1 0 0 0,-1 1 0 0 0,1-1 0 0 0,-1 0 0 0 0,1 1 0 0 0,-1-1 0 0 0,0 0 0 0 0,0 1-20 0 0,-71 56 447 0 0,6-5-1931 0 0,26-12-8669 0 0,34-33-2505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3.2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 17660 0 0,'0'0'1079'0'0,"0"0"-234"0"0,0 0-353 0 0,0 0-228 0 0,0 0-13 0 0,0 0 133 0 0,0 0 147 0 0,0 0 74 0 0,0 0-26 0 0,0 0-96 0 0,0 0-90 0 0,0 0-55 0 0,-3 13-66 0 0,1-4-251 0 0,-1 3 122 0 0,0 0 0 0 0,1 0 0 0 0,1 1 0 0 0,0-1 0 0 0,1 1 1 0 0,0-1-1 0 0,1 10-143 0 0,0-14-825 0 0,3 14 1681 0 0,-2-17-5354 0 0,1-3-4894 0 0,-1-2-1116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3.6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0 9546 0 0,'0'0'2307'0'0,"0"0"-777"0"0,0 0-261 0 0,0 0 22 0 0,0 0 15 0 0,0 0-58 0 0,0 0-129 0 0,0 0-248 0 0,0 0-307 0 0,0 0-278 0 0,0 0-170 0 0,0 0-54 0 0,0 0 32 0 0,-4 0 70 0 0,3 0-188 0 0,-13 2 556 0 0,15 2 397 0 0,8 5 202 0 0,7 1-762 0 0,0-1 0 0 0,1-1 0 0 0,0 0-1 0 0,0-1 1 0 0,0-1 0 0 0,9 2-369 0 0,51 20 266 0 0,-76-28-221 0 0,-1 1-1 0 0,0 0 1 0 0,1 0-1 0 0,-1-1 1 0 0,0 1-1 0 0,0 0 1 0 0,0 0-1 0 0,1-1 1 0 0,-1 1-1 0 0,0 0 1 0 0,0 0-1 0 0,0-1 1 0 0,0 1-1 0 0,0 0 1 0 0,-1 0-1 0 0,1 0 1 0 0,0-1-1 0 0,0 1 1 0 0,0 0-1 0 0,-1 0 1 0 0,1-1-1 0 0,0 1 1 0 0,-1 0-1 0 0,1-1 1 0 0,-1 1-1 0 0,1 0 1 0 0,-1-1-1 0 0,1 1 1 0 0,-1-1-1 0 0,0 1-44 0 0,-19 29 160 0 0,17-26-29 0 0,-13 17 223 0 0,-1-2 0 0 0,-18 16-354 0 0,20-21-685 0 0,1 1 0 0 0,0 0 0 0 0,1 1 0 0 0,0 1 0 0 0,1 1 686 0 0,6-8-7438 0 0,1-3-5135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24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244 132 6129 0 0,'0'0'1885'0'0,"0"0"-189"0"0,0 0-238 0 0,0 0-159 0 0,0 0-56 0 0,0 0-14 0 0,0 0-99 0 0,0 0-219 0 0,0 0-267 0 0,0 0-215 0 0,0 0-131 0 0,18-31 3746 0 0,6-12-2784 0 0,-23 41-1187 0 0,0 0 1 0 0,0-1-1 0 0,-1 1 0 0 0,1 0 1 0 0,0-1-1 0 0,-1 1 1 0 0,1-1-1 0 0,-1 1 0 0 0,0 0 1 0 0,0-1-1 0 0,0 1 1 0 0,0-1-1 0 0,0 1 0 0 0,-1-1 1 0 0,1 1-1 0 0,-1 0 1 0 0,0-1-1 0 0,1 1 0 0 0,-1-1-73 0 0,0 2 2 0 0,0 0-1 0 0,-1 1 1 0 0,1-1-1 0 0,0 0 1 0 0,0 0-1 0 0,0 0 1 0 0,-1 1-1 0 0,1-1 1 0 0,0 1-1 0 0,-1-1 0 0 0,1 1 1 0 0,0 0-1 0 0,-1-1 1 0 0,1 1-1 0 0,0 0 1 0 0,-1 0-1 0 0,1 0 1 0 0,-1 0-1 0 0,1 0 1 0 0,-1 0-1 0 0,0 0-1 0 0,-31 6-200 0 0,17-1 185 0 0,1 1 0 0 0,1 1 0 0 0,-1 0 0 0 0,1 1 0 0 0,0 0 0 0 0,1 1 0 0 0,0 1 0 0 0,0 0 0 0 0,1 0 0 0 0,1 2 0 0 0,0-1 0 0 0,0 1 0 0 0,-1 3 15 0 0,11-14-12 0 0,0 0 0 0 0,0 1 0 0 0,1-1 0 0 0,-1 1 0 0 0,0-1 0 0 0,0 1 0 0 0,1-1 0 0 0,-1 1 0 0 0,1 0 0 0 0,-1-1 0 0 0,1 1 0 0 0,-1 0 0 0 0,1-1 0 0 0,0 1 0 0 0,0 0 0 0 0,0-1 0 0 0,0 1 0 0 0,0 0 0 0 0,1-1 0 0 0,-1 1 0 0 0,0 0 0 0 0,1-1 0 0 0,-1 1 0 0 0,1 0 0 0 0,0-1 0 0 0,-1 1 0 0 0,1-1 0 0 0,0 1 0 0 0,0-1 0 0 0,0 0 0 0 0,0 1 0 0 0,0-1 0 0 0,0 0-1 0 0,0 0 1 0 0,1 1 0 0 0,-1-1 0 0 0,1 0 12 0 0,7 5 18 0 0,0-1-1 0 0,0 0 0 0 0,0 0 0 0 0,1-1 0 0 0,-1 0 0 0 0,2 0-17 0 0,19 8 46 0 0,-27-11-45 0 0,0 1 0 0 0,0-1 0 0 0,0 1 0 0 0,0 0 0 0 0,-1 0 0 0 0,1 0 0 0 0,-1 0 0 0 0,0 0 0 0 0,1 1 0 0 0,-1-1 0 0 0,0 1 0 0 0,0-1 0 0 0,0 1 0 0 0,-1 0 0 0 0,2 2-1 0 0,-3-4 25 0 0,0 1-1 0 0,1 0 1 0 0,-1 0-1 0 0,0-1 0 0 0,0 1 1 0 0,0 0-1 0 0,0 0 1 0 0,0-1-1 0 0,-1 1 1 0 0,1 0-1 0 0,0 0 0 0 0,-1-1 1 0 0,1 1-1 0 0,-1 0 1 0 0,0-1-1 0 0,0 1 0 0 0,1 0 1 0 0,-1-1-1 0 0,0 1 1 0 0,0-1-1 0 0,0 0 1 0 0,-1 1-1 0 0,1-1 0 0 0,0 0 1 0 0,0 0-1 0 0,-1 1 1 0 0,1-1-1 0 0,-2 0-24 0 0,-7 7 153 0 0,-1-1 1 0 0,0 0-1 0 0,0-1 0 0 0,-1 0 1 0 0,1-1-1 0 0,-1 0 1 0 0,-1-1-1 0 0,1-1 0 0 0,0 1 1 0 0,-1-2-1 0 0,0 0 0 0 0,-10 0-153 0 0,23-2-80 0 0,0 0 0 0 0,0 0-1 0 0,0-1 1 0 0,0 1 0 0 0,0 0-1 0 0,-1 0 1 0 0,1-1 0 0 0,0 1 0 0 0,0 0-1 0 0,0 0 1 0 0,0 0 0 0 0,0-1-1 0 0,0 1 1 0 0,0 0 0 0 0,0 0-1 0 0,0-1 1 0 0,0 1 0 0 0,0 0-1 0 0,0 0 1 0 0,0-1 0 0 0,0 1-1 0 0,0 0 1 0 0,0 0 0 0 0,0-1-1 0 0,1 1 1 0 0,-1 0 0 0 0,0 0-1 0 0,0-1 1 0 0,0 1 0 0 0,0 0-1 0 0,0 0 1 0 0,1 0 0 0 0,-1 0-1 0 0,0-1 1 0 0,0 1 0 0 0,0 0 0 0 0,0 0-1 0 0,1 0 1 0 0,-1 0 0 0 0,0-1-1 0 0,0 1 1 0 0,1 0 0 0 0,-1 0-1 0 0,0 0 1 0 0,0 0 80 0 0,9-9-5598 0 0,-4 4-698 0 0,-1 2-4420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24.6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4 9882 0 0,'0'0'4665'0'0,"0"0"-2788"0"0,0 0-839 0 0,0 0-63 0 0,0 0-32 0 0,0 0-15 0 0,0 0-59 0 0,0 0-173 0 0,0 0-275 0 0,0 0-228 0 0,0 0-134 0 0,0 0-60 0 0,0 0 9 0 0,-7-2 136 0 0,-5 22 198 0 0,8-16-307 0 0,2 0-1 0 0,-1 0 1 0 0,0 0-1 0 0,1 1 1 0 0,0-1-1 0 0,0 1 1 0 0,0-1-1 0 0,1 1 1 0 0,-1 0-1 0 0,1 0 1 0 0,0 0 0 0 0,0-1-1 0 0,1 1 1 0 0,0 0-1 0 0,0 5-34 0 0,0-8 21 0 0,1-1-1 0 0,0 1 1 0 0,-1-1 0 0 0,1 0 0 0 0,0 1-1 0 0,0-1 1 0 0,0 0 0 0 0,0 1-1 0 0,1-1 1 0 0,-1 0 0 0 0,0 0-1 0 0,0 0 1 0 0,1 0 0 0 0,-1 0 0 0 0,0 0-1 0 0,1-1 1 0 0,-1 1 0 0 0,1 0-1 0 0,-1-1 1 0 0,1 1 0 0 0,0-1 0 0 0,-1 1-1 0 0,1-1 1 0 0,-1 0 0 0 0,1 0-1 0 0,0 1 1 0 0,1-1-21 0 0,4 0 171 0 0,0 1 1 0 0,0-1-1 0 0,0 0 1 0 0,0-1-1 0 0,6-1-171 0 0,-7 1 150 0 0,-1 0 0 0 0,1-1 0 0 0,-1 1 0 0 0,0-2 0 0 0,0 1 0 0 0,0 0 0 0 0,0-1 0 0 0,0 0 0 0 0,0 0 0 0 0,-1 0 0 0 0,1-1-150 0 0,-4 3 73 0 0,0 0 0 0 0,0-1 0 0 0,0 1-1 0 0,0 0 1 0 0,0 0 0 0 0,0 0 0 0 0,0-1 0 0 0,0 1-1 0 0,-1 0 1 0 0,1-1 0 0 0,-1 1 0 0 0,1-1 0 0 0,-1 1 0 0 0,0-1-1 0 0,1 1 1 0 0,-1-1 0 0 0,0 0-73 0 0,0 0 25 0 0,0 0 0 0 0,-1 0 0 0 0,1 0 1 0 0,-1 0-1 0 0,0 0 0 0 0,1 0 0 0 0,-1 0 0 0 0,0 1 0 0 0,0-1 1 0 0,0 0-1 0 0,0 1 0 0 0,0-1 0 0 0,-1 1 0 0 0,1-1 0 0 0,0 1 1 0 0,-1-1-1 0 0,0 1-25 0 0,-3-5-149 0 0,-1 2 0 0 0,0-1 0 0 0,0 0 0 0 0,0 1 0 0 0,-1 0 0 0 0,0 1 149 0 0,-14-5-8408 0 0,19 8-3113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1.5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19 7578 0 0,'0'0'1317'0'0,"0"0"-447"0"0,0 0-299 0 0,0 0 55 0 0,0 0 279 0 0,0 0 219 0 0,0 0 24 0 0,0 0-180 0 0,0 0-300 0 0,0 0-254 0 0,4-3-147 0 0,0 0-159 0 0,-3 2-58 0 0,0 0-1 0 0,0 1 1 0 0,0-1 0 0 0,1 0-1 0 0,-1 0 1 0 0,0 1-1 0 0,0-1 1 0 0,0 0-1 0 0,1 1 1 0 0,-1-1-1 0 0,0 1 1 0 0,1 0-1 0 0,-1-1 1 0 0,0 1-1 0 0,1 0 1 0 0,-1 0-1 0 0,2 0-49 0 0,-4 3 3529 0 0,4-6-2333 0 0,-2 3-1332 0 0,-1-1 129 0 0,1 1 0 0 0,-1 0-1 0 0,0 0 1 0 0,1-1-1 0 0,-1 1 1 0 0,0 0-1 0 0,1 0 1 0 0,-1 0 0 0 0,1-1-1 0 0,-1 1 1 0 0,1 0-1 0 0,-1 0 1 0 0,0 0-1 0 0,1 0 1 0 0,-1 0 0 0 0,1 0-1 0 0,-1 0 1 0 0,1 0-1 0 0,-1 0 1 0 0,1 0-1 0 0,-1 0 1 0 0,1 0 0 0 0,-1 0-1 0 0,0 0 1 0 0,1 0-1 0 0,-1 1 1 0 0,1-1-1 0 0,-1 0 1 0 0,1 0 0 0 0,-1 1 7 0 0,9 12-32 0 0,-8-10 74 0 0,0 0 0 0 0,-1-1 0 0 0,1 1 0 0 0,0 0 0 0 0,-1 0 0 0 0,0 0 0 0 0,0 0 0 0 0,0 0 0 0 0,0-1 0 0 0,0 3-42 0 0,-2-2 96 0 0,0 1 0 0 0,0-1 0 0 0,0 1 0 0 0,0-1 0 0 0,-1 1 0 0 0,1-1 0 0 0,-1 0 0 0 0,0 0 0 0 0,0-1 0 0 0,0 1 0 0 0,0 0 1 0 0,-1-1-1 0 0,1 0 0 0 0,-1 0 0 0 0,0 1-96 0 0,-13 6 485 0 0,0-1 1 0 0,-12 3-486 0 0,23-8 84 0 0,-12 3-90 0 0,17-8-1455 0 0,10-4-1434 0 0,-1 1-2309 0 0,-4 3 179 0 0,0-1-5041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1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21 15771 0 0,'0'0'575'0'0,"0"0"-92"0"0,0 0 48 0 0,0 0 193 0 0,0 0 224 0 0,0 0 148 0 0,0 0-31 0 0,0 0-237 0 0,0 0-311 0 0,0 0-253 0 0,0 0-170 0 0,0 0-126 0 0,1-5-75 0 0,0 0 98 0 0,1-6-123 0 0,-1 28 332 0 0,-3 18 341 0 0,-1 0 0 0 0,-5 20-541 0 0,-4 29 251 0 0,7-17-1178 0 0,8-64-2555 0 0,1-3-5352 0 0,-2 0-1784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2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1 16203 0 0,'0'0'1169'0'0,"0"0"-92"0"0,0 0-285 0 0,0 0-263 0 0,0 0-201 0 0,0 0-120 0 0,0 0-75 0 0,0 0-70 0 0,0 0-38 0 0,0 0 14 0 0,0 0 61 0 0,0 0 94 0 0,0 0 27 0 0,0 8 21 0 0,-2 31 655 0 0,-1 0 0 0 0,-6 26-897 0 0,1-26 244 0 0,-2-1 1 0 0,-1-1-1 0 0,-2 0 0 0 0,-11 21-244 0 0,24-59 19 0 0,0 1-1 0 0,0 0 0 0 0,0 0 0 0 0,0 0 0 0 0,0 0 0 0 0,0 0 0 0 0,0 0 0 0 0,0 0 0 0 0,0 0 0 0 0,-1 0 0 0 0,1 0 0 0 0,0 0 0 0 0,0 0 0 0 0,0 0 0 0 0,0 0 1 0 0,0 0-1 0 0,0-1 0 0 0,0 1 0 0 0,0 0 0 0 0,0 0 0 0 0,0 0 0 0 0,0 0 0 0 0,-1 0 0 0 0,1 0 0 0 0,0 0 0 0 0,0 0 0 0 0,0 0 0 0 0,0 0 0 0 0,0 0 0 0 0,0 0 1 0 0,0 0-1 0 0,0 0 0 0 0,0 0 0 0 0,0 0 0 0 0,-1 0 0 0 0,1 1 0 0 0,0-1 0 0 0,0 0 0 0 0,0 0 0 0 0,0 0 0 0 0,0 0 0 0 0,0 0 0 0 0,0 0 0 0 0,0 0 0 0 0,0 0 1 0 0,0 0-1 0 0,0 0 0 0 0,0 0 0 0 0,-1 0 0 0 0,1 0 0 0 0,0 0 0 0 0,0 0 0 0 0,0 1 0 0 0,0-1 0 0 0,0 0 0 0 0,0 0-18 0 0,0-15 2 0 0,4-22-386 0 0,-3 37 380 0 0,17-45-173 0 0,-17 43 163 0 0,-1 1 1 0 0,1-1 0 0 0,0 0-1 0 0,0 1 1 0 0,1-1-1 0 0,-1 0 1 0 0,0 1 0 0 0,0 0-1 0 0,1-1 1 0 0,-1 1-1 0 0,1 0 1 0 0,-1-1-1 0 0,1 1 1 0 0,-1 0 0 0 0,1 0-1 0 0,0 0 1 0 0,0 0-1 0 0,-1 1 1 0 0,1-1 0 0 0,0 0-1 0 0,0 1 1 0 0,1-1 13 0 0,-2 2-8 0 0,0-1 0 0 0,-1 1 0 0 0,1-1 0 0 0,0 1 0 0 0,-1-1 0 0 0,1 1 0 0 0,-1 0 0 0 0,1-1 0 0 0,-1 1 0 0 0,1 0 0 0 0,-1-1 0 0 0,1 1 0 0 0,-1 0 0 0 0,1 0 0 0 0,-1-1 1 0 0,0 1-1 0 0,0 0 0 0 0,1 0 0 0 0,-1 0 0 0 0,0-1 0 0 0,0 1 0 0 0,0 0 0 0 0,0 1 8 0 0,4 23 33 0 0,-4-23-39 0 0,1 4 4 0 0,0 1-1 0 0,0-1 1 0 0,0 0 0 0 0,1 0 0 0 0,-1 0-1 0 0,2 0 1 0 0,-1 0 0 0 0,1-1 0 0 0,-1 1-1 0 0,4 2 3 0 0,-5-6 10 0 0,1 0 0 0 0,-1 0 0 0 0,1 0 0 0 0,0-1-1 0 0,-1 1 1 0 0,1-1 0 0 0,0 0 0 0 0,0 1 0 0 0,0-1 0 0 0,0 0-1 0 0,0 0 1 0 0,1 0 0 0 0,-1 0 0 0 0,0-1 0 0 0,0 1 0 0 0,1-1-1 0 0,-1 1 1 0 0,0-1 0 0 0,1 0 0 0 0,-1 0 0 0 0,0 0 0 0 0,1 0 0 0 0,-1 0-1 0 0,1 0 1 0 0,-1-1 0 0 0,0 1 0 0 0,0-1 0 0 0,1 0 0 0 0,1 0-10 0 0,6-2 48 0 0,-1-1 0 0 0,1 0 0 0 0,0 0 0 0 0,-1-1 0 0 0,0 0 0 0 0,0-1 0 0 0,0 0 0 0 0,4-5-48 0 0,-10 9 0 0 0,0 0 0 0 0,-1-1 1 0 0,0 1-1 0 0,1-1 0 0 0,-1 1 1 0 0,0-1-1 0 0,0 0 0 0 0,0 0 1 0 0,-1 0-1 0 0,1 0 0 0 0,-1 0 1 0 0,0 0-1 0 0,1 0 0 0 0,-2 0 1 0 0,1-1-1 0 0,0 1 0 0 0,0-1 1 0 0,-1 1-1 0 0,0 0 0 0 0,0-1 1 0 0,0 1-1 0 0,0-1 0 0 0,0 1 1 0 0,-1 0-1 0 0,1-1 0 0 0,-1 1 1 0 0,0 0-1 0 0,-1-2 0 0 0,2 4-17 0 0,0 0-1 0 0,0 0 1 0 0,-1 0-1 0 0,1 1 1 0 0,0-1 0 0 0,-1 0-1 0 0,1 0 1 0 0,-1 0-1 0 0,1 1 1 0 0,0-1 0 0 0,-1 0-1 0 0,0 1 1 0 0,1-1-1 0 0,-1 0 1 0 0,1 1 0 0 0,-1-1-1 0 0,0 1 1 0 0,0-1-1 0 0,1 1 1 0 0,-1-1-1 0 0,0 1 1 0 0,0-1 0 0 0,1 1-1 0 0,-1 0 1 0 0,0-1-1 0 0,0 1 1 0 0,0 0 0 0 0,0 0-1 0 0,0 0 1 0 0,0 0 17 0 0,-1 0-24 0 0,1 1 1 0 0,-1-1 0 0 0,1 1-1 0 0,-1 0 1 0 0,0-1-1 0 0,1 1 1 0 0,0 0-1 0 0,-1 0 1 0 0,1 0-1 0 0,0 0 1 0 0,-1 0 0 0 0,1 1-1 0 0,0-1 1 0 0,0 0-1 0 0,0 1 24 0 0,-4 3-27 0 0,1 1-1 0 0,0 0 1 0 0,1-1-1 0 0,0 1 1 0 0,-1 1-1 0 0,2-1 1 0 0,-1 0-1 0 0,1 1 28 0 0,1-4-12 0 0,1 0-1 0 0,-1 1 1 0 0,1-1 0 0 0,-1 0-1 0 0,1 1 1 0 0,0-1-1 0 0,1 0 1 0 0,-1 0-1 0 0,0 1 1 0 0,1-1-1 0 0,0 0 1 0 0,0 0 0 0 0,0 1-1 0 0,0 0 13 0 0,0-3 3 0 0,0 1-1 0 0,0-1 1 0 0,0 0 0 0 0,0 0-1 0 0,0 0 1 0 0,1 0-1 0 0,-1 0 1 0 0,0 0 0 0 0,0 0-1 0 0,1-1 1 0 0,-1 1-1 0 0,0 0 1 0 0,1-1 0 0 0,-1 1-1 0 0,1-1 1 0 0,-1 1-1 0 0,0-1 1 0 0,1 0 0 0 0,-1 1-1 0 0,1-1 1 0 0,0 0 0 0 0,-1 0-1 0 0,1 0 1 0 0,-1 0-1 0 0,1-1 1 0 0,-1 1 0 0 0,1 0-1 0 0,-1 0 1 0 0,0-1-1 0 0,1 1 1 0 0,-1-1 0 0 0,1 0-3 0 0,46-16-2197 0 0,-34 8-2774 0 0,-1-2-5324 0 0,-11 8 4194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3.1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24 11658 0 0,'0'0'561'0'0,"0"0"-153"0"0,0 0 56 0 0,0 0 309 0 0,0 0 250 0 0,0 0 25 0 0,0 0-207 0 0,0 0-355 0 0,0 0-254 0 0,0 0-52 0 0,0 0 71 0 0,0 0 91 0 0,5-1 38 0 0,43-3 346 0 0,79-8 2681 0 0,25 5-3407 0 0,-152 7 78 0 0,0 0 33 0 0,0 0 20 0 0,0 0-10 0 0,0 0-42 0 0,0 0-51 0 0,0 0-38 0 0,0 0-35 0 0,0 0-26 0 0,0 0-1 0 0,0 1 1 0 0,0-1-1 0 0,0 0 0 0 0,-1 1 0 0 0,1-1 0 0 0,1 0 0 0 0,-1 1 0 0 0,0-1 0 0 0,0 0 0 0 0,0 0 1 0 0,0 1-1 0 0,0-1 0 0 0,0 0 0 0 0,0 1 0 0 0,0-1 0 0 0,0 0 0 0 0,1 0 0 0 0,-1 1 0 0 0,0-1 1 0 0,0 0-1 0 0,0 0 0 0 0,0 1 0 0 0,1-1 0 0 0,-1 0 0 0 0,0 0 0 0 0,0 0 0 0 0,1 1 0 0 0,-1-1 1 0 0,0 0-1 0 0,0 0 0 0 0,1 0 0 0 0,-1 0 0 0 0,0 0 0 0 0,1 0 0 0 0,-1 1 0 0 0,0-1 72 0 0,11 8-7545 0 0,-7-6 639 0 0,0 0 743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4.5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18 9146 0 0,'0'0'3495'0'0,"0"0"-2341"0"0,0 0-687 0 0,0 0 91 0 0,0 0 260 0 0,0 0 252 0 0,0 0 158 0 0,0 0-71 0 0,0 0-286 0 0,0 0-316 0 0,0 0-218 0 0,0 0-91 0 0,0 0-45 0 0,0-4-31 0 0,0 2-158 0 0,0-9 126 0 0,-2 11-81 0 0,-3 8-58 0 0,-27 64 112 0 0,29-64-96 0 0,0 0-1 0 0,1 1 1 0 0,0 0 0 0 0,0-1-1 0 0,1 1 1 0 0,1 0 0 0 0,-1 7-15 0 0,1-14 23 0 0,0-1-1 0 0,0 1 1 0 0,0-1 0 0 0,0 1 0 0 0,0-1 0 0 0,1 1-1 0 0,-1-1 1 0 0,0 1 0 0 0,1-1 0 0 0,-1 0 0 0 0,1 1 0 0 0,0-1-1 0 0,-1 0 1 0 0,1 1 0 0 0,0-1 0 0 0,0 0 0 0 0,0 0-1 0 0,-1 0 1 0 0,1 0 0 0 0,1 1 0 0 0,-1-1 0 0 0,0-1 0 0 0,0 1-1 0 0,0 0 1 0 0,0 0 0 0 0,1 0 0 0 0,-1-1 0 0 0,0 1-1 0 0,1 0 1 0 0,-1-1 0 0 0,0 1 0 0 0,1-1 0 0 0,-1 0 0 0 0,1 1-1 0 0,-1-1 1 0 0,1 0 0 0 0,-1 0 0 0 0,1 0 0 0 0,-1 0-1 0 0,1 0 1 0 0,-1 0 0 0 0,1-1 0 0 0,-1 1 0 0 0,0 0 0 0 0,1-1-23 0 0,5-1 133 0 0,0 0 0 0 0,0 0 1 0 0,0 0-1 0 0,0-1 0 0 0,-1 0 1 0 0,1-1-1 0 0,-1 0 0 0 0,3-2-133 0 0,-3 2 54 0 0,0-1-1 0 0,-1 0 0 0 0,1 0 0 0 0,-1 0 1 0 0,0 0-1 0 0,-1-1 0 0 0,1 0 0 0 0,-1 0 0 0 0,0 0 1 0 0,-1-1-1 0 0,0 1 0 0 0,0-1 0 0 0,0 0 1 0 0,0 0-1 0 0,-1 0 0 0 0,-1 0 0 0 0,1 0 0 0 0,-1 0 1 0 0,0-1-1 0 0,-1 1 0 0 0,0 0-53 0 0,-15 29-641 0 0,11-16 631 0 0,1 0 1 0 0,-1 1 0 0 0,1-1 0 0 0,0 1 0 0 0,1-1-1 0 0,0 1 1 0 0,0 0 0 0 0,0 0 0 0 0,1 0 0 0 0,0 0-1 0 0,0 5 10 0 0,1-10 9 0 0,0 0-1 0 0,0 0 0 0 0,1 1 1 0 0,-1-1-1 0 0,0 0 0 0 0,1 0 1 0 0,0 0-1 0 0,-1 0 0 0 0,1 0 1 0 0,0 0-1 0 0,0 0 0 0 0,0 0 1 0 0,0-1-1 0 0,0 1 0 0 0,0 0 1 0 0,1 0-1 0 0,-1-1 0 0 0,1 1 1 0 0,-1-1-1 0 0,1 1 0 0 0,-1-1 1 0 0,1 0-1 0 0,0 1 1 0 0,0-1-1 0 0,0 0 0 0 0,-1 0 1 0 0,1-1-1 0 0,0 1 0 0 0,0 0 1 0 0,0 0-1 0 0,1-1 0 0 0,-1 0 1 0 0,0 1-1 0 0,0-1 0 0 0,0 0 1 0 0,0 0-1 0 0,0 0 0 0 0,0 0 1 0 0,2 0-9 0 0,2-1 41 0 0,-1 0 1 0 0,0 0 0 0 0,1 0-1 0 0,-1-1 1 0 0,0 1 0 0 0,0-1-1 0 0,0 0 1 0 0,0-1 0 0 0,0 1-1 0 0,-1-1 1 0 0,1 0 0 0 0,-1 0-1 0 0,0-1 1 0 0,0 1 0 0 0,0-1-1 0 0,0 0 1 0 0,-1 0 0 0 0,1 0-1 0 0,0-2-41 0 0,-2 3 1 0 0,0 1 0 0 0,0-1 0 0 0,0 1 0 0 0,-1-1 0 0 0,1 0 0 0 0,-1 0-1 0 0,0 1 1 0 0,1-1 0 0 0,-1 0 0 0 0,-1 0 0 0 0,1 0 0 0 0,0-1 0 0 0,-1 1-1 0 0,0 0 1 0 0,1 0 0 0 0,-1 0 0 0 0,-1 0 0 0 0,1 0 0 0 0,0-1 0 0 0,-1 1-1 0 0,1 0 1 0 0,-1 0 0 0 0,0 0 0 0 0,0 0 0 0 0,0 0 0 0 0,-1 1 0 0 0,1-1-1 0 0,-1 0 1 0 0,1 0 0 0 0,-1 1 0 0 0,0-1 0 0 0,0 1 0 0 0,0-1-1 0 0,-1 1-31 0 0,0 0 1 0 0,0 0 0 0 0,1 0-1 0 0,-1 1 1 0 0,0-1-1 0 0,-1 1 1 0 0,1-1 0 0 0,0 1-1 0 0,0 0 1 0 0,0 0-1 0 0,-1 1 1 0 0,1-1 0 0 0,0 1-1 0 0,-1 0 1 0 0,1 0-1 0 0,-1 0 1 0 0,1 0 0 0 0,0 0-1 0 0,-1 1 1 0 0,1-1-1 0 0,0 1 1 0 0,0 0 0 0 0,-4 1 30 0 0,5-1-18 0 0,-1 0 0 0 0,0 0 0 0 0,0 0 0 0 0,1 0 0 0 0,-1 1 0 0 0,1-1 0 0 0,-1 1 0 0 0,1 0 0 0 0,-1-1 1 0 0,1 1-1 0 0,0 0 0 0 0,0 1 0 0 0,0-1 0 0 0,0 0 0 0 0,1 0 0 0 0,-1 1 0 0 0,0-1 0 0 0,1 1 0 0 0,0-1 0 0 0,-1 1 0 0 0,1 0 0 0 0,0 0 1 0 0,1-1-1 0 0,-1 1 0 0 0,0 0 0 0 0,1 0 0 0 0,-1 2 18 0 0,1-4-2 0 0,0 0 1 0 0,0 0 0 0 0,0 0-1 0 0,1 0 1 0 0,-1-1 0 0 0,0 1-1 0 0,0 0 1 0 0,1 0 0 0 0,-1 0-1 0 0,0 0 1 0 0,1-1-1 0 0,-1 1 1 0 0,1 0 0 0 0,-1 0-1 0 0,1 0 1 0 0,-1-1 0 0 0,1 1-1 0 0,-1 0 1 0 0,1-1-1 0 0,0 1 1 0 0,-1-1 0 0 0,1 1-1 0 0,0-1 1 0 0,0 1 1 0 0,1 0 18 0 0,0 0 0 0 0,0 0-1 0 0,1-1 1 0 0,-1 1 0 0 0,0 0 0 0 0,0-1 0 0 0,1 0 0 0 0,-1 1-1 0 0,3-1-17 0 0,3 0 57 0 0,0-1-1 0 0,0 1 0 0 0,0-1 0 0 0,0-1 0 0 0,2 0-56 0 0,29-11 92 0 0,0-1 0 0 0,-1-2-1 0 0,29-18-91 0 0,-45 23 17 0 0,-22 11-49 0 0,-3 21-97 0 0,-4 8 199 0 0,-6 32-48 0 0,12-57-21 0 0,1 0 0 0 0,0-1 0 0 0,0 1 0 0 0,0 0-1 0 0,0 0 1 0 0,1 0 0 0 0,-1 0 0 0 0,1 0 0 0 0,0 0 0 0 0,0-1 0 0 0,1 1 0 0 0,-1 0 0 0 0,2 2-1 0 0,-2-6 19 0 0,0 0 1 0 0,-1 0-1 0 0,1 0 1 0 0,-1 0-1 0 0,1 0 1 0 0,0 0-1 0 0,-1 0 1 0 0,1 0-1 0 0,0 0 0 0 0,-1 0 1 0 0,1 0-1 0 0,0 0 1 0 0,-1-1-1 0 0,1 1 1 0 0,-1 0-1 0 0,1 0 1 0 0,0-1-1 0 0,-1 1 1 0 0,1 0-1 0 0,-1-1 1 0 0,1 1-1 0 0,-1-1 1 0 0,1 1-1 0 0,-1 0 1 0 0,1-1-1 0 0,-1 1 1 0 0,0-1-1 0 0,1 0 1 0 0,-1 1-1 0 0,0-1 1 0 0,1 1-1 0 0,-1-1-19 0 0,16-19 19 0 0,6-12-57 0 0,-16 21 5 0 0,1 1 0 0 0,0 0 0 0 0,0 1 0 0 0,1-1 0 0 0,0 1 0 0 0,1 1 0 0 0,6-6 33 0 0,-15 14-6 0 0,0 0-1 0 0,1 0 1 0 0,-1 0 0 0 0,0 0 0 0 0,0 0-1 0 0,0 0 1 0 0,0-1 0 0 0,1 1-1 0 0,-1 0 1 0 0,0 0 0 0 0,0 0-1 0 0,0 0 1 0 0,0 0 0 0 0,1 0-1 0 0,-1 0 1 0 0,0 0 0 0 0,0 0 0 0 0,0 0-1 0 0,1 0 1 0 0,-1 0 0 0 0,0 0-1 0 0,0 0 1 0 0,0 0 0 0 0,1 0-1 0 0,-1 0 1 0 0,0 0 0 0 0,0 1-1 0 0,0-1 1 0 0,1 0 0 0 0,-1 0 0 0 0,0 0-1 0 0,0 0 1 0 0,0 0 0 0 0,0 0-1 0 0,0 0 1 0 0,1 1 0 0 0,-1-1-1 0 0,0 0 1 0 0,0 0 0 0 0,0 0-1 0 0,0 0 1 0 0,0 1 0 0 0,0-1 0 0 0,0 0-1 0 0,1 0 1 0 0,-1 0 0 0 0,0 0-1 0 0,0 1 7 0 0,2 15-28 0 0,-3 17 106 0 0,1-33-79 0 0,-2 10 9 0 0,2 0-1 0 0,-1 0 1 0 0,2 9-8 0 0,-1-17 2 0 0,0 1 0 0 0,0-1 1 0 0,1 0-1 0 0,-1 0 0 0 0,1 0 0 0 0,-1 0 1 0 0,1 0-1 0 0,0 0 0 0 0,0 0 0 0 0,0 0 1 0 0,0 0-1 0 0,0 0 0 0 0,0 0 0 0 0,0-1 1 0 0,1 1-1 0 0,-1 0 0 0 0,1-1 0 0 0,-1 1 1 0 0,1-1-1 0 0,0 0 0 0 0,0 1-2 0 0,-1-2 16 0 0,1 1-1 0 0,-1-1 1 0 0,1 1-1 0 0,-1-1 0 0 0,1 0 1 0 0,0 0-1 0 0,-1 0 1 0 0,1 0-1 0 0,-1 0 1 0 0,1 0-1 0 0,0 0 1 0 0,-1-1-1 0 0,1 1 1 0 0,-1-1-1 0 0,1 1 1 0 0,-1-1-1 0 0,1 1 1 0 0,-1-1-1 0 0,0 0 1 0 0,1 1-1 0 0,-1-1 1 0 0,0 0-1 0 0,1 0 1 0 0,-1 0-1 0 0,0 0 1 0 0,0-1-1 0 0,0 1 1 0 0,0 0-1 0 0,0-1-15 0 0,6-5-33 0 0,0-1 0 0 0,-1 0 0 0 0,5-9 33 0 0,-10 16-5 0 0,12-24-35 0 0,-10 19 23 0 0,0 0 0 0 0,0 1 0 0 0,1-1 0 0 0,0 1 0 0 0,0-1 0 0 0,1 0 17 0 0,-5 6-47 0 0,0 0-34 0 0,0 19-226 0 0,0-15 311 0 0,0 0-1 0 0,0 0 1 0 0,0 1 0 0 0,1-1 0 0 0,0 0-1 0 0,0 0 1 0 0,0 0 0 0 0,0 0 0 0 0,0 0-1 0 0,1 0 1 0 0,1 3-4 0 0,-1-4-94 0 0,0-1 1 0 0,0 0-1 0 0,0 0 1 0 0,0 0-1 0 0,0 0 0 0 0,0 0 1 0 0,1 0-1 0 0,-1-1 0 0 0,1 1 1 0 0,-1-1-1 0 0,1 0 0 0 0,-1 0 1 0 0,1 0-1 0 0,0 0 1 0 0,0 0-1 0 0,0 0 0 0 0,-1-1 1 0 0,2 1 93 0 0,13 0-2803 0 0,-6-1-2058 0 0,-7 0 1200 0 0,3 0-7262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5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 16588 0 0,'0'0'884'0'0,"0"0"8"0"0,0 0-173 0 0,0 0-154 0 0,0 0-83 0 0,0 0-61 0 0,0 0-53 0 0,0 0-110 0 0,0 0-118 0 0,0 0-84 0 0,0 0-2 0 0,0 0 70 0 0,0 0 67 0 0,-1 6 54 0 0,-2 27 419 0 0,1-1-1 0 0,2 1 1 0 0,1 8-664 0 0,0-1 307 0 0,-1-1 0 0 0,-4 19-307 0 0,-2-31 58 0 0,6-26-49 0 0,0-1 1 0 0,0 1-1 0 0,-1 0 1 0 0,1 0 0 0 0,0 0-1 0 0,-1 0 1 0 0,1 0-1 0 0,-1 0 1 0 0,1-1-1 0 0,-1 1 1 0 0,1 0 0 0 0,-1 0-1 0 0,0-1 1 0 0,1 1-1 0 0,-1 0 1 0 0,0-1-1 0 0,1 1 1 0 0,-1-1 0 0 0,0 1-1 0 0,0-1 1 0 0,0 1-1 0 0,0-1 1 0 0,0 0-1 0 0,1 1 1 0 0,-1-1 0 0 0,0 0-10 0 0,0 0 112 0 0,2-4-118 0 0,-1 0 1 0 0,1 0-1 0 0,-1-1 1 0 0,1 1-1 0 0,0 0 1 0 0,1 0 0 0 0,-1 0-1 0 0,1 0 1 0 0,-1 1-1 0 0,1-1 1 0 0,0 0-1 0 0,1 1 1 0 0,0-2 5 0 0,3-2-33 0 0,0 0 0 0 0,0 1 0 0 0,0 0 0 0 0,1 0 0 0 0,0 0 0 0 0,0 1-1 0 0,4-2 34 0 0,-8 5-6 0 0,-1 1 0 0 0,1-1 0 0 0,0 1 0 0 0,0-1 0 0 0,0 1 0 0 0,0 0 0 0 0,0 0 0 0 0,1 0-1 0 0,-1 1 1 0 0,0-1 0 0 0,0 1 0 0 0,0 0 0 0 0,1-1 0 0 0,-1 1 0 0 0,0 1 0 0 0,0-1-1 0 0,1 0 1 0 0,-1 1 0 0 0,0 0 0 0 0,0 0 0 0 0,3 1 6 0 0,-4-1 5 0 0,-1 0 0 0 0,1 0-1 0 0,0 0 1 0 0,-1 0 0 0 0,1 0 0 0 0,-1 1 0 0 0,0-1 0 0 0,1 0 0 0 0,-1 1-1 0 0,0-1 1 0 0,0 1 0 0 0,0-1 0 0 0,0 1 0 0 0,0 0 0 0 0,0 0 0 0 0,-1-1-1 0 0,1 1 1 0 0,0 0 0 0 0,-1 0 0 0 0,0 0 0 0 0,1 0 0 0 0,-1-1-1 0 0,0 1 1 0 0,0 0 0 0 0,0 0 0 0 0,0 0 0 0 0,0 0 0 0 0,0 0 0 0 0,-1 0-1 0 0,1 0 1 0 0,-1 0 0 0 0,1-1 0 0 0,-1 1 0 0 0,0 0-5 0 0,-1 4 31 0 0,0-1 0 0 0,0 1 0 0 0,-1-1 0 0 0,0 0 0 0 0,0 1 0 0 0,-1-1 0 0 0,1-1 0 0 0,-1 1 0 0 0,0-1 0 0 0,-1 2-31 0 0,-4 1 34 0 0,-1 0-1 0 0,0 0 1 0 0,0-1 0 0 0,0-1 0 0 0,-1 1 0 0 0,0-2 0 0 0,0 1-1 0 0,-8 1-33 0 0,43-37 183 0 0,-7 12-239 0 0,2 2 0 0 0,-1 0 0 0 0,9-4 56 0 0,-17 14-17 0 0,0 0 1 0 0,0 1-1 0 0,1 0 1 0 0,-1 1-1 0 0,1 0 1 0 0,0 1-1 0 0,1 0 1 0 0,1 0 16 0 0,-11 3-6 0 0,-1 1 1 0 0,1 0-1 0 0,-1-1 0 0 0,1 1 0 0 0,0 0 1 0 0,-1 0-1 0 0,1 0 0 0 0,-1 0 1 0 0,1 0-1 0 0,0 1 0 0 0,0-1 6 0 0,-1 0 1 0 0,-1 1-1 0 0,1-1 1 0 0,-1 0-1 0 0,1 0 1 0 0,-1 1-1 0 0,1-1 1 0 0,-1 0 0 0 0,0 1-1 0 0,1-1 1 0 0,-1 0-1 0 0,1 1 1 0 0,-1-1-1 0 0,0 1 1 0 0,0-1 0 0 0,1 1-1 0 0,-1-1 1 0 0,0 1-1 0 0,0-1 1 0 0,1 1-1 0 0,-1-1 1 0 0,0 1-1 0 0,0 0 0 0 0,0 2 18 0 0,1 1-1 0 0,-2 0 0 0 0,1 0 0 0 0,0 0 0 0 0,-1 0 0 0 0,0 0 0 0 0,0 0 1 0 0,0 1-18 0 0,-5 26 89 0 0,6-30-90 0 0,0 0-1 0 0,0 1 0 0 0,0-1 0 0 0,0 0 0 0 0,0 0 1 0 0,0 0-1 0 0,0 0 0 0 0,1 0 0 0 0,-1 1 0 0 0,0-1 1 0 0,1 0-1 0 0,-1 0 0 0 0,0 0 0 0 0,1 0 1 0 0,0 0-1 0 0,-1 0 0 0 0,1 0 0 0 0,0 0 0 0 0,-1-1 1 0 0,1 1-1 0 0,0 0 2 0 0,1 0-93 0 0,-1 0 0 0 0,1 0 1 0 0,-1 0-1 0 0,1 0 1 0 0,0 0-1 0 0,-1-1 0 0 0,1 1 1 0 0,0-1-1 0 0,0 1 0 0 0,-1-1 1 0 0,1 0-1 0 0,0 0 0 0 0,0 0 1 0 0,0 0-1 0 0,0 0 0 0 0,-1 0 1 0 0,3 0 92 0 0,7-3-4410 0 0,0-1-5013 0 0,-6 3-516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9.5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87 10370 0 0,'0'0'1310'0'0,"0"0"-182"0"0,0 0-30 0 0,0 0 237 0 0,0 0 162 0 0,0 0-56 0 0,0 0-263 0 0,0 0-307 0 0,0 0-225 0 0,0 0-79 0 0,0 0 11 0 0,0 0 32 0 0,1 3-5 0 0,1 4-228 0 0,-1 1-1 0 0,2-1 0 0 0,-1 0 0 0 0,1 0 0 0 0,0 0 1 0 0,1 0-1 0 0,0 0 0 0 0,0 0 0 0 0,0-1 0 0 0,1 0 1 0 0,4 5-377 0 0,-6-48 1198 0 0,-3 30-1204 0 0,-2 3 4 0 0,1 0 0 0 0,0-1-1 0 0,0 1 1 0 0,1 0 0 0 0,-1 0-1 0 0,1-1 1 0 0,0 1 0 0 0,0-1 0 0 0,0 1-1 0 0,1 0 1 0 0,-1-1 0 0 0,1 1-1 0 0,0 0 1 0 0,0 0 0 0 0,1 0 0 0 0,-1-1-1 0 0,1 1 1 0 0,0 1 0 0 0,0-1-1 0 0,0 0 1 0 0,1 0 0 0 0,-1 1 0 0 0,1-1-1 0 0,0 1 1 0 0,0 0 0 0 0,0 0-1 0 0,0 0 1 0 0,1 0 0 0 0,-1 1-1 0 0,1-1 1 0 0,0 1 0 0 0,0 0 0 0 0,0 0-1 0 0,0 0 1 0 0,0 1 0 0 0,0-1-1 0 0,0 1 1 0 0,1 0 2 0 0,47 9-1211 0 0,-35-3-3490 0 0,-1 1-6133 0 0,-12-4-434 0 0</inkml:trace>
  <inkml:trace contextRef="#ctx0" brushRef="#br0" timeOffset="299.784">186 62 5537 0 0,'0'0'4020'0'0,"0"0"-2103"0"0,0 0-703 0 0,0 0 218 0 0,0 0 189 0 0,0 0-88 0 0,0 0-224 0 0,0 0-362 0 0,0 0-290 0 0,0 0-140 0 0,0 0-95 0 0,0 0-26 0 0,0 0-47 0 0,9 3-25 0 0,28 9 8 0 0,-36-12-301 0 0,0 1 0 0 0,-1-1 0 0 0,1 1-1 0 0,0 0 1 0 0,-1-1 0 0 0,1 1 0 0 0,-1 0-1 0 0,1 0 1 0 0,-1-1 0 0 0,1 1 0 0 0,-1 0-1 0 0,1 0 1 0 0,-1 0 0 0 0,0 0 0 0 0,0 0-1 0 0,1-1 1 0 0,-1 1 0 0 0,0 0 0 0 0,0 0-1 0 0,0 0 1 0 0,0 0 0 0 0,0 0 0 0 0,0 0-1 0 0,0 0 1 0 0,0 0 0 0 0,0 0 0 0 0,-1-1-1 0 0,1 1 1 0 0,0 0 0 0 0,-1 0 0 0 0,1 0-1 0 0,0 0 1 0 0,-1 0 0 0 0,1-1 0 0 0,-1 1-1 0 0,1 0 1 0 0,-1 0 0 0 0,0-1 0 0 0,1 1-1 0 0,-1 0 1 0 0,0-1 0 0 0,1 1 0 0 0,-1-1-1 0 0,0 1 1 0 0,0-1 0 0 0,1 1 0 0 0,-1-1-1 0 0,0 1-30 0 0,0-1 33 0 0,-54 42 1196 0 0,88-37-743 0 0,32-12-1925 0 0,-37 2-1548 0 0,12-1-9020 0 0,-33 5 2689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5.6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14691 0 0,'0'0'480'0'0,"0"0"-48"0"0,0 0-120 0 0,0 0-40 0 0,0 0-136 0 0,0 0-240 0 0,0 0-336 0 0,0 0-56 0 0,0 0-64 0 0,0 0-152 0 0,0 0-648 0 0,0 0-1929 0 0,0 0-1032 0 0,0 0-720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6.0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 6785 0 0,'0'0'5830'0'0,"0"0"-3375"0"0,0 0-943 0 0,0 0 3 0 0,0 0-74 0 0,0 0-212 0 0,0 0-214 0 0,0 0-310 0 0,0 0-350 0 0,0 0-285 0 0,0 0-137 0 0,0 0-12 0 0,0 0 57 0 0,-1 3 88 0 0,-13 103 1081 0 0,8-86-804 0 0,6-18 341 0 0,1-5-130 0 0,4-8-452 0 0,-3 6-112 0 0,1-3 3 0 0,0 0 0 0 0,1 0-1 0 0,0 0 1 0 0,0 0 0 0 0,1 0 0 0 0,0 1-1 0 0,1 0 1 0 0,1-2 7 0 0,3 57-511 0 0,-8-45 521 0 0,-1-1 0 0 0,1 1 0 0 0,0-1 0 0 0,0 1 0 0 0,1-1 0 0 0,-1 0 0 0 0,0 0 0 0 0,1 0 0 0 0,-1 0 0 0 0,1 0 0 0 0,0-1 0 0 0,0 1 0 0 0,-1-1 0 0 0,1 0 0 0 0,0 0 0 0 0,0 0 0 0 0,0 0 0 0 0,0 0 0 0 0,1-1 0 0 0,-1 1 0 0 0,0-1 0 0 0,0 0-1 0 0,0 0 1 0 0,0 0 0 0 0,2 0-10 0 0,7-1 44 0 0,0 1-1 0 0,0-2 0 0 0,0 0 0 0 0,0 0 0 0 0,-1-1 0 0 0,3-1-43 0 0,-9 2 10 0 0,0 0 0 0 0,0 0-1 0 0,0-1 1 0 0,0 0-1 0 0,0 0 1 0 0,0 0-1 0 0,-1 0 1 0 0,0-1 0 0 0,1 0-1 0 0,1-2-9 0 0,-5 4-3 0 0,1 1 1 0 0,-1-1-1 0 0,1 0 0 0 0,-1 0 0 0 0,0 0 1 0 0,1 0-1 0 0,-1-1 0 0 0,0 1 0 0 0,0 0 1 0 0,-1 0-1 0 0,1-1 0 0 0,0 1 0 0 0,-1 0 1 0 0,1-1-1 0 0,-1 1 0 0 0,0-1 0 0 0,0 1 0 0 0,0-1 1 0 0,0 1-1 0 0,0 0 0 0 0,-1-1 0 0 0,1 1 1 0 0,-1-1-1 0 0,1 1 0 0 0,-2-2 3 0 0,2 3-11 0 0,-1 0 1 0 0,1 0-1 0 0,0 1 0 0 0,-1-1 1 0 0,1 0-1 0 0,-1 0 0 0 0,1 0 1 0 0,-1 1-1 0 0,0-1 1 0 0,1 0-1 0 0,-1 1 0 0 0,0-1 1 0 0,1 0-1 0 0,-1 1 0 0 0,0-1 1 0 0,0 1-1 0 0,0-1 0 0 0,1 1 1 0 0,-1-1-1 0 0,0 1 0 0 0,0 0 1 0 0,0 0-1 0 0,0-1 0 0 0,0 1 1 0 0,0 0 10 0 0,-1 0-11 0 0,0 0 1 0 0,0 0-1 0 0,0 0 1 0 0,0 1-1 0 0,0-1 1 0 0,0 1-1 0 0,0-1 1 0 0,0 1-1 0 0,1 0 1 0 0,-1-1-1 0 0,0 1 1 0 0,-1 1 10 0 0,0 0-11 0 0,-1 0 1 0 0,1 1-1 0 0,0-1 0 0 0,-1 1 1 0 0,1 0-1 0 0,0 0 0 0 0,1 0 1 0 0,-1 0-1 0 0,0 1 0 0 0,1-1 1 0 0,0 1-1 0 0,0 0 11 0 0,1-3-14 0 0,0 1 0 0 0,1-1 0 0 0,-1 1 0 0 0,1 0 0 0 0,-1 0 0 0 0,1-1 0 0 0,0 1 0 0 0,-1 0 0 0 0,1 0 0 0 0,0-1 0 0 0,0 1 0 0 0,1 0 0 0 0,-1 0 0 0 0,0-1 0 0 0,0 1 0 0 0,1 0 0 0 0,0 1 14 0 0,0-2 0 0 0,-1 0 0 0 0,1 0 0 0 0,0 0-1 0 0,0 0 1 0 0,0 0 0 0 0,0 0 0 0 0,0 0-1 0 0,0 0 1 0 0,0 0 0 0 0,0 0 0 0 0,0-1 0 0 0,0 1-1 0 0,1 0 1 0 0,-1-1 0 0 0,0 1 0 0 0,1-1-1 0 0,0 1 1 0 0,7 1-328 0 0,0-1 0 0 0,-1 0 0 0 0,1 0 0 0 0,0-1 0 0 0,0 0 0 0 0,4-1 328 0 0,2 0-1489 0 0,21-3-7952 0 0,-29 3 5399 0 0,2 0-3852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6.6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105 201 7610 0 0,'0'0'1944'0'0,"0"0"-305"0"0,0 0-265 0 0,0 0-78 0 0,0 0-56 0 0,0 0-30 0 0,0 0-50 0 0,0 0-189 0 0,0 0-260 0 0,0 0-203 0 0,0 0-129 0 0,0 0-67 0 0,0 0-35 0 0,-1-3-62 0 0,0 2-199 0 0,1 0 1 0 0,-1 0-1 0 0,1 0 1 0 0,-1 0 0 0 0,0 0-1 0 0,1 0 1 0 0,-1 0-1 0 0,0 0 1 0 0,0 1-1 0 0,0-1 1 0 0,0 0 0 0 0,0 1-1 0 0,0-1 1 0 0,0 0-1 0 0,0 1 1 0 0,0-1-1 0 0,0 1 1 0 0,0 0 0 0 0,0-1-1 0 0,0 1 1 0 0,0 0-1 0 0,-1 0-16 0 0,0-1 34 0 0,0 1-1 0 0,0 1 0 0 0,0-1 1 0 0,0 0-1 0 0,0 0 1 0 0,0 1-1 0 0,1-1 0 0 0,-1 1 1 0 0,0-1-1 0 0,0 1 1 0 0,0 0-1 0 0,0 0 1 0 0,0 0-1 0 0,1 0 0 0 0,-2 1-33 0 0,-2 2 56 0 0,-1 0 0 0 0,2 0-1 0 0,-1 0 1 0 0,0 1 0 0 0,1-1-1 0 0,0 1 1 0 0,-1 2-56 0 0,4-5 2 0 0,-1 0-1 0 0,1 1 1 0 0,-1-1-1 0 0,1 1 1 0 0,0-1-1 0 0,0 1 1 0 0,0 0-1 0 0,0-1 1 0 0,0 1 0 0 0,1 0-1 0 0,-1 0 1 0 0,1-1-1 0 0,0 1 1 0 0,0 0-1 0 0,0 0 1 0 0,0 0-1 0 0,1 1-1 0 0,-1-3 26 0 0,1 0 0 0 0,-1 1 0 0 0,1-1-1 0 0,0 0 1 0 0,0 0 0 0 0,-1 0 0 0 0,1 0-1 0 0,0 0 1 0 0,0 0 0 0 0,0 0 0 0 0,0 0-1 0 0,0 0 1 0 0,0 0 0 0 0,1-1 0 0 0,-1 1-1 0 0,0 0 1 0 0,0-1 0 0 0,0 1 0 0 0,1-1-1 0 0,-1 0 1 0 0,0 1 0 0 0,1-1-1 0 0,-1 0 1 0 0,0 1 0 0 0,1-1 0 0 0,-1 0-1 0 0,0 0 1 0 0,1 0 0 0 0,-1 0 0 0 0,1-1-26 0 0,4 1 179 0 0,0 0 0 0 0,0-1 0 0 0,-1 0 0 0 0,1 0 0 0 0,0 0 0 0 0,2-2-179 0 0,-2 1 36 0 0,-1 0-1 0 0,1 0 0 0 0,-1-1 0 0 0,0 0 1 0 0,0 0-1 0 0,0 0 0 0 0,-1-1 0 0 0,1 0 0 0 0,-1 1 1 0 0,0-2-1 0 0,0 1 0 0 0,0 0 0 0 0,0-1 0 0 0,-1 0 1 0 0,0 0-1 0 0,0 0 0 0 0,0 0 0 0 0,-1-1-35 0 0,3-7-47 0 0,0-1 0 0 0,-2 0 0 0 0,1 0 0 0 0,-2 0-1 0 0,0 0 1 0 0,0-12 47 0 0,7-81 250 0 0,-25 130-741 0 0,7-7 506 0 0,2 0 0 0 0,0 1 0 0 0,1 0 0 0 0,-2 7-15 0 0,6-16-33 0 0,0 1 0 0 0,0-1 1 0 0,1 0-1 0 0,0 1 0 0 0,1-1 0 0 0,0 1 0 0 0,0 0 0 0 0,1-1 1 0 0,0 1-1 0 0,1 2 33 0 0,-1-8-113 0 0,0 0 0 0 0,0 0 1 0 0,0 0-1 0 0,1 0 0 0 0,-1-1 1 0 0,1 1-1 0 0,-1 0 0 0 0,1-1 0 0 0,2 3 113 0 0,4 3-2777 0 0,0-1-3609 0 0,-4-3-4683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7.5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73 0 0 0,'0'0'385'0'0,"0"0"1141"0"0,0 0 623 0 0,0 0 243 0 0,0 0-25 0 0,0 0-260 0 0,0 0-384 0 0,0 0-368 0 0,0 0-248 0 0,0 0-164 0 0,0 0-93 0 0,7-6-68 0 0,3-2-489 0 0,-7 6-100 0 0,1-1 0 0 0,-1 0 0 0 0,0 0 0 0 0,0 0 0 0 0,0 0 0 0 0,0 0 0 0 0,0-1 0 0 0,-1 1 0 0 0,2-4-193 0 0,-3 6 78 0 0,-1 1-1 0 0,0-1 1 0 0,1 1-1 0 0,-1-1 1 0 0,0 1-1 0 0,0-1 1 0 0,1 1-1 0 0,-1-1 1 0 0,0 1 0 0 0,0-1-1 0 0,0 1 1 0 0,0-1-1 0 0,0 1 1 0 0,0-1-1 0 0,1 1 1 0 0,-1-1-1 0 0,0 1 1 0 0,-1-1-1 0 0,1 0 1 0 0,0 1-1 0 0,0-1 1 0 0,0 1-1 0 0,0-1 1 0 0,0 1 0 0 0,-1-1-1 0 0,1 1 1 0 0,0-1-1 0 0,0 1 1 0 0,-1-1-1 0 0,1 1-77 0 0,-1-1 29 0 0,0 0-1 0 0,0 0 1 0 0,0 1 0 0 0,0-1-1 0 0,0 0 1 0 0,-1 1-1 0 0,1-1 1 0 0,0 1 0 0 0,0 0-1 0 0,0-1 1 0 0,-1 1-1 0 0,1 0 1 0 0,0 0-29 0 0,-38-2-309 0 0,39 2 323 0 0,-7 1-15 0 0,1 0 0 0 0,0 0 0 0 0,0 1 0 0 0,-1-1 0 0 0,1 1 0 0 0,0 1 0 0 0,0-1 0 0 0,1 1 0 0 0,-1 0 0 0 0,0 0 1 0 0,5-2-8 0 0,-1 0 1 0 0,1 0 0 0 0,-1 0 0 0 0,1 0 0 0 0,-1 0 0 0 0,1 0 0 0 0,0 0 0 0 0,-1 1 0 0 0,1-1 0 0 0,0 1 0 0 0,0-1-1 0 0,0 1 1 0 0,0-1 0 0 0,0 1 0 0 0,0-1 0 0 0,1 1 0 0 0,-1 0 0 0 0,0-1 0 0 0,1 1 0 0 0,0 0 0 0 0,-1 0-1 0 0,1-1 1 0 0,0 1 0 0 0,0 0 0 0 0,0 0 0 0 0,0 0 0 0 0,0-1 0 0 0,0 1 0 0 0,0 0 0 0 0,1 0 0 0 0,-1 0-1 0 0,1-1 1 0 0,-1 1 0 0 0,1 0 0 0 0,0-1 0 0 0,-1 1 0 0 0,2 1 7 0 0,1 0 18 0 0,0 1 0 0 0,0 0 0 0 0,0-1 1 0 0,1 0-1 0 0,-1 0 0 0 0,1 0 0 0 0,0 0 0 0 0,0-1 0 0 0,0 1 0 0 0,0-1 0 0 0,0 0 0 0 0,1 0 1 0 0,-1-1-1 0 0,2 1-18 0 0,1 1 57 0 0,-1 0 1 0 0,1 0-1 0 0,-1 0 1 0 0,0 0-1 0 0,4 5-57 0 0,-9-8 24 0 0,-1 0 0 0 0,0 1-1 0 0,0-1 1 0 0,0 0 0 0 0,0 1-1 0 0,0-1 1 0 0,0 0 0 0 0,0 0-1 0 0,0 1 1 0 0,0-1 0 0 0,0 0-1 0 0,-1 1 1 0 0,1-1 0 0 0,0 0-1 0 0,0 1 1 0 0,0-1 0 0 0,0 0-1 0 0,0 0 1 0 0,0 1 0 0 0,-1-1-1 0 0,1 0 1 0 0,0 0 0 0 0,0 1-1 0 0,0-1 1 0 0,-1 0 0 0 0,1 0-1 0 0,0 1 1 0 0,0-1 0 0 0,-1 0-1 0 0,1 0 1 0 0,0 0 0 0 0,-1 0-1 0 0,1 0 1 0 0,0 1 0 0 0,0-1-1 0 0,-1 0 1 0 0,1 0 0 0 0,0 0-1 0 0,-1 0 1 0 0,1 0 0 0 0,0 0-1 0 0,-1 0 1 0 0,1 0 0 0 0,0 0-1 0 0,-1 0-23 0 0,-17 6 245 0 0,18-6-228 0 0,-10 3 3 0 0,1 0 0 0 0,-1-1 0 0 0,1-1 0 0 0,-1 0 0 0 0,1 0 0 0 0,-1 0 0 0 0,-8-2-20 0 0,18 1-48 0 0,-1 0 0 0 0,1 0 0 0 0,0-1 0 0 0,-1 1-1 0 0,1 0 1 0 0,0 0 0 0 0,0 0 0 0 0,-1-1-1 0 0,1 1 1 0 0,0 0 0 0 0,0-1 0 0 0,-1 1-1 0 0,1 0 1 0 0,0-1 0 0 0,0 1 0 0 0,0 0 0 0 0,0-1-1 0 0,0 1 1 0 0,-1 0 0 0 0,1-1 0 0 0,0 1-1 0 0,0 0 1 0 0,0-1 0 0 0,0 1 0 0 0,0 0-1 0 0,0-1 1 0 0,0 1 0 0 0,0-1 0 0 0,0 1 0 0 0,0 0-1 0 0,0-1 1 0 0,1 1 0 0 0,-1 0 0 0 0,0-1-1 0 0,0 1 1 0 0,0 0 0 0 0,0-1 0 0 0,1 1-1 0 0,-1 0 1 0 0,0-1 0 0 0,0 1 0 0 0,0 0 0 0 0,1 0-1 0 0,-1-1 1 0 0,0 1 0 0 0,1 0 48 0 0,10-16-4524 0 0,4 0-5510 0 0,-9 11 2956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7.8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42 5161 0 0,'0'0'4616'0'0,"0"0"-1700"0"0,0 0-714 0 0,0 0-340 0 0,0 0-236 0 0,0 0-150 0 0,0 0-146 0 0,0 0-164 0 0,0 0-237 0 0,0 0-285 0 0,0 0-271 0 0,0 0-238 0 0,0 0-179 0 0,4-9-45 0 0,0-1 52 0 0,7-13 98 0 0,-18 57 427 0 0,-1-1-303 0 0,-14 67 70 0 0,19-85-324 0 0,2 0-1 0 0,-1-1 1 0 0,2 1-1 0 0,0 0 1 0 0,2 12 69 0 0,3-16-143 0 0,-2-8-4236 0 0,-2-3-1659 0 0,1-3-3621 0 0,-2 1 4970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8.2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42 864 0 0,'0'0'2601'0'0,"0"0"59"0"0,0 0-147 0 0,0 0-205 0 0,0 0-318 0 0,0 0-404 0 0,0 0-474 0 0,0 0-465 0 0,0 0-324 0 0,0 0-55 0 0,0 0 178 0 0,0 0 236 0 0,0 0 149 0 0,-10 3 630 0 0,54-12-296 0 0,-36 7-1136 0 0,29-8 406 0 0,0 2 0 0 0,1 2 0 0 0,0 1 0 0 0,18 0-435 0 0,-56 5 4 0 0,1 0 0 0 0,-1 1 0 0 0,0-1 0 0 0,0 0-1 0 0,1 0 1 0 0,-1 0 0 0 0,0 0 0 0 0,0 0 0 0 0,1 0 0 0 0,-1 0-1 0 0,0 0 1 0 0,0 1 0 0 0,1-1 0 0 0,-1 0 0 0 0,0 0 0 0 0,0 0-1 0 0,0 0 1 0 0,1 1 0 0 0,-1-1 0 0 0,0 0 0 0 0,0 0 0 0 0,0 1-1 0 0,0-1 1 0 0,0 0 0 0 0,0 0 0 0 0,1 1 0 0 0,-1-1-1 0 0,0 0 1 0 0,0 0 0 0 0,0 1 0 0 0,0-1 0 0 0,0 0 0 0 0,0 0-1 0 0,0 1 1 0 0,0-1 0 0 0,0 0 0 0 0,0 0 0 0 0,0 1 0 0 0,0-1-1 0 0,0 0 1 0 0,0 1 0 0 0,0-1 0 0 0,-1 0 0 0 0,1 0 0 0 0,0 1-1 0 0,0-1 1 0 0,0 0 0 0 0,0 0 0 0 0,0 0 0 0 0,-1 1 0 0 0,1-1-1 0 0,0 0 1 0 0,0 0 0 0 0,0 0 0 0 0,-1 1 0 0 0,1-1-1 0 0,0 0 1 0 0,0 0 0 0 0,0 0 0 0 0,-1 0-4 0 0,-12 17 319 0 0,12-16-298 0 0,-22 23 157 0 0,-17 18-90 0 0,38-39-98 0 0,0 0-1 0 0,0 0 0 0 0,0 0 0 0 0,0 1 1 0 0,1-1-1 0 0,-1 0 0 0 0,1 1 0 0 0,0-1 1 0 0,0 1-1 0 0,0-1 0 0 0,0 1 0 0 0,1-1 0 0 0,-1 3 11 0 0,1-6 2 0 0,0 1-1 0 0,0-1 0 0 0,0 0 1 0 0,0 0-1 0 0,0 0 0 0 0,0 1 0 0 0,0-1 1 0 0,0 0-1 0 0,0 0 0 0 0,0 1 0 0 0,0-1 1 0 0,1 0-1 0 0,-1 0 0 0 0,0 0 1 0 0,0 1-1 0 0,0-1 0 0 0,0 0 0 0 0,0 0 1 0 0,0 0-1 0 0,1 0 0 0 0,-1 1 1 0 0,0-1-1 0 0,0 0 0 0 0,0 0 0 0 0,0 0 1 0 0,1 0-1 0 0,-1 0 0 0 0,0 0 0 0 0,0 1 1 0 0,0-1-1 0 0,1 0 0 0 0,-1 0 1 0 0,0 0-1 0 0,0 0 0 0 0,0 0 0 0 0,1 0 1 0 0,-1 0-1 0 0,0 0 0 0 0,0 0-1 0 0,12-3 223 0 0,9-10 5 0 0,-8-3-230 0 0,-11 13-12 0 0,0 0-1 0 0,0 0 0 0 0,0 0 1 0 0,0 1-1 0 0,1-1 0 0 0,-1 1 1 0 0,1 0-1 0 0,1-2 15 0 0,8 31-894 0 0,-10-24 691 0 0,-1 0-1 0 0,1-1 0 0 0,-1 1 0 0 0,1-1 1 0 0,0 1-1 0 0,0-1 0 0 0,0 0 0 0 0,0 0 1 0 0,1 0 203 0 0,5 3-4160 0 0,3-1-4624 0 0,-8-4 151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8.6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92 0 0 0,'0'0'2738'0'0,"0"0"-336"0"0,0 0 78 0 0,2-13 64 0 0,1 2-1458 0 0,4-20-302 0 0,3-5 6526 0 0,-14 80-3911 0 0,2-13-2930 0 0,0 36-15 0 0,3-50-567 0 0,-2 0 1 0 0,0 0-1 0 0,0 0 1 0 0,-3 3 112 0 0,4-18-284 0 0,0-1 0 0 0,-1 1 0 0 0,1-1 0 0 0,-1 1 0 0 0,1-1 0 0 0,-1 0 1 0 0,0 1-1 0 0,0-1 0 0 0,0 0 0 0 0,0 0 0 0 0,0 1 0 0 0,0-1 0 0 0,0 0 0 0 0,0 0 1 0 0,-1 0 283 0 0,-5 3-5195 0 0,-1-2-3374 0 0,6-2 3375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8.9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94 0 0 0,'0'0'3111'0'0,"0"0"-357"0"0,0 0-131 0 0,0 0-218 0 0,0 0-318 0 0,0 0-388 0 0,0 0-465 0 0,0 0-395 0 0,0 0-265 0 0,0 0-136 0 0,7-12-61 0 0,23-37-39 0 0,-29 47-311 0 0,0 0 0 0 0,1 1 0 0 0,-1-1 0 0 0,0 1 0 0 0,1 0 0 0 0,-1-1 0 0 0,1 1 0 0 0,0 0 1 0 0,-1 0-1 0 0,1 0 0 0 0,0 0 0 0 0,0 0 0 0 0,0 0 0 0 0,0 0 0 0 0,0 1 0 0 0,-1-1 0 0 0,1 1 1 0 0,0-1-1 0 0,0 1 0 0 0,1 0 0 0 0,-1 0 0 0 0,1 0-27 0 0,6-1 82 0 0,16-4 180 0 0,-1 2 0 0 0,12 0-262 0 0,7 5-2963 0 0,-3 7-8647 0 0,-34-6 6502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9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68 4241 0 0,'0'0'1628'0'0,"0"0"-529"0"0,0 0-248 0 0,0 0 35 0 0,0 0 180 0 0,0 0 249 0 0,0 0 119 0 0,0 0-54 0 0,0 0-174 0 0,0 0-237 0 0,0 0-219 0 0,0 0-138 0 0,0 0-114 0 0,11 1-50 0 0,-10-1-437 0 0,13 1 291 0 0,0 0 1 0 0,0-1 0 0 0,1 0-1 0 0,-1-1 1 0 0,9-2-303 0 0,-1-1 441 0 0,-15 3-380 0 0,1 0-1 0 0,-1-1 1 0 0,1 0-1 0 0,-1 0 0 0 0,0 0 1 0 0,0-1-1 0 0,4-2-60 0 0,-11 4 11 0 0,1 1 1 0 0,0 0-1 0 0,-1-1 0 0 0,1 1 1 0 0,-1-1-1 0 0,1 1 0 0 0,-1-1 1 0 0,0 1-1 0 0,1-1 0 0 0,-1 1 1 0 0,1-1-1 0 0,-1 0 0 0 0,0 1 1 0 0,1-1-1 0 0,-1 0 0 0 0,0 1 1 0 0,0-1-1 0 0,0 0 0 0 0,0 1 1 0 0,1-1-1 0 0,-1 0 0 0 0,0 1 1 0 0,0-1-1 0 0,0 0 0 0 0,0 1 0 0 0,0-1 1 0 0,-1 0-1 0 0,1 1 0 0 0,0-1 1 0 0,0 0-1 0 0,0 1 0 0 0,-1-1 1 0 0,1 0-1 0 0,0 1 0 0 0,0-1 1 0 0,-1 1-1 0 0,1-1 0 0 0,-1 0 1 0 0,1 1-1 0 0,-1-1 0 0 0,1 1 1 0 0,-1-1-1 0 0,1 1 0 0 0,-1 0 1 0 0,1-1-1 0 0,-1 1 0 0 0,0-1-11 0 0,-1-1-11 0 0,0 1 0 0 0,0-1 0 0 0,0 0-1 0 0,0 1 1 0 0,0 0 0 0 0,-1-1 0 0 0,1 1-1 0 0,0 0 1 0 0,-1 0 0 0 0,1 1 0 0 0,-1-1 0 0 0,0 0 11 0 0,0 1 6 0 0,0 1 0 0 0,1-1 0 0 0,-1 1 0 0 0,0-1 0 0 0,1 1 0 0 0,-1 0 1 0 0,1 0-1 0 0,-1 0 0 0 0,1 0 0 0 0,-1 1 0 0 0,1-1 0 0 0,0 1 1 0 0,0-1-1 0 0,0 1 0 0 0,0 0 0 0 0,0 0 0 0 0,0 0 0 0 0,0 0 1 0 0,0 0-1 0 0,1 0 0 0 0,-1 0 0 0 0,1 1 0 0 0,-1 1-6 0 0,0 0 0 0 0,0 0-1 0 0,0 0 0 0 0,0 0 0 0 0,0 0 1 0 0,1 0-1 0 0,-1 1 0 0 0,1-1 1 0 0,1 1-1 0 0,-1-1 0 0 0,0 1 1 0 0,1-1-1 0 0,0 1 0 0 0,0-1 1 0 0,1 2 0 0 0,-1-5 1 0 0,1 1 0 0 0,0-1 0 0 0,-1 1 0 0 0,1-1 0 0 0,0 0 0 0 0,0 1 0 0 0,0-1 0 0 0,0 0 0 0 0,0 0 1 0 0,1 0-1 0 0,-1 1 0 0 0,0-1 0 0 0,0 0 0 0 0,1-1 0 0 0,-1 1 0 0 0,0 0 0 0 0,1 0 0 0 0,-1-1 0 0 0,1 1 1 0 0,-1-1-1 0 0,1 1 0 0 0,0-1 0 0 0,-1 1 0 0 0,1-1 0 0 0,-1 0 0 0 0,1 0 0 0 0,0 0 0 0 0,-1 0 0 0 0,1 0 0 0 0,0 0 1 0 0,0-1-2 0 0,9 1-319 0 0,0-1 1 0 0,1 0-1 0 0,8-3 319 0 0,23-6-5354 0 0,-2-3-6704 0 0,-33 10 9091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9.7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71 224 0 0,'0'0'4238'0'0,"0"0"18"0"0,0 0-394 0 0,0 0-808 0 0,0 0-976 0 0,0 0-901 0 0,0 0-625 0 0,0 0-269 0 0,0 0 11 0 0,0 0 104 0 0,0 0 65 0 0,0 0-19 0 0,0 0-54 0 0,-4 10-70 0 0,3-7-308 0 0,-3 7 150 0 0,0 0-1 0 0,0 1 0 0 0,1-1 0 0 0,1 1 1 0 0,0 0-1 0 0,0 0 0 0 0,1 4-161 0 0,1-14 40 0 0,-1 0 0 0 0,1-1 1 0 0,0 1-1 0 0,1-1 0 0 0,-1 1 0 0 0,0-1 0 0 0,0 1 0 0 0,0-1 0 0 0,0 1 0 0 0,0-1 0 0 0,0 1 0 0 0,1-1 1 0 0,-1 1-1 0 0,0-1 0 0 0,1 1 0 0 0,-1-1 0 0 0,0 1 0 0 0,1-1 0 0 0,-1 1 0 0 0,0-1 0 0 0,1 0 0 0 0,-1 1 0 0 0,1-1 1 0 0,-1 1-1 0 0,0-1 0 0 0,1 0 0 0 0,0 1-40 0 0,17-1 771 0 0,22-15-166 0 0,-32 12-674 0 0,-2 0 52 0 0,1 1 0 0 0,-1 1 0 0 0,1-1 0 0 0,0 1-1 0 0,0 0 1 0 0,0 0 0 0 0,6 1 17 0 0,-12 0-4 0 0,-1 1 1 0 0,1-1-1 0 0,-1 0 0 0 0,0 0 0 0 0,1 1 0 0 0,-1-1 1 0 0,0 0-1 0 0,1 1 0 0 0,-1-1 0 0 0,0 0 1 0 0,1 1-1 0 0,-1-1 0 0 0,0 0 0 0 0,0 1 1 0 0,1-1-1 0 0,-1 1 0 0 0,0-1 0 0 0,0 1 0 0 0,0-1 1 0 0,0 0-1 0 0,1 1 0 0 0,-1-1 0 0 0,0 1 1 0 0,0-1-1 0 0,0 1 0 0 0,0-1 0 0 0,0 1 1 0 0,0-1-1 0 0,0 1 0 0 0,0-1 0 0 0,-1 1 0 0 0,1-1 1 0 0,0 0-1 0 0,0 1 0 0 0,0-1 0 0 0,0 1 1 0 0,-1-1-1 0 0,1 1 0 0 0,0-1 4 0 0,-7 19-161 0 0,-5-7-1125 0 0,2-5-4354 0 0,6-4-531 0 0,1-1-5268 0 0</inkml:trace>
  <inkml:trace contextRef="#ctx0" brushRef="#br0" timeOffset="1">47 1 16636 0 0,'0'0'576'0'0,"0"0"-312"0"0,0 0-488 0 0,0 0-456 0 0,0 0-1089 0 0,0 0-2856 0 0,0 0-5553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8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37 17852 0 0,'0'0'1215'0'0,"0"0"-308"0"0,0 0-103 0 0,0 0 101 0 0,0 0 2 0 0,0 0-124 0 0,0 0-186 0 0,0 0-182 0 0,0 0-91 0 0,0 0-54 0 0,0 0-62 0 0,0 0-52 0 0,0 0-4 0 0,-7 9 9 0 0,-21 27 14 0 0,27-35-182 0 0,0 0 0 0 0,0 1-1 0 0,0-1 1 0 0,0 0 0 0 0,0 1 0 0 0,1-1 0 0 0,-1 0 0 0 0,0 1 0 0 0,1-1-1 0 0,-1 1 1 0 0,1-1 0 0 0,-1 1 0 0 0,1 0 0 0 0,0-1 0 0 0,0 1 0 0 0,-1-1-1 0 0,1 1 1 0 0,0 0 0 0 0,0-1 0 0 0,1 1 0 0 0,-1-1 0 0 0,0 1 0 0 0,1-1 0 0 0,-1 1-1 0 0,0 0 1 0 0,1-1 0 0 0,0 1 0 0 0,-1-1 0 0 0,1 0 0 0 0,0 1 0 0 0,0-1-1 0 0,0 0 1 0 0,0 1 0 0 0,0-1 0 0 0,0 0 0 0 0,0 0 0 0 0,0 0 0 0 0,0 0-1 0 0,1 0 1 0 0,-1 0 0 0 0,0 0 0 0 0,1 0 0 0 0,-1-1 0 0 0,1 1 0 0 0,-1 0-1 0 0,1-1 1 0 0,-1 1 0 0 0,1-1 0 0 0,-1 0 0 0 0,1 1 0 0 0,1-1 7 0 0,13 1-4841 0 0,-2-3-4527 0 0,-11 0-1306 0 0</inkml:trace>
  <inkml:trace contextRef="#ctx0" brushRef="#br0" timeOffset="166.87">82 1 8410 0 0,'0'0'4937'0'0,"0"0"-3361"0"0,0 0-192 0 0,0 0 73 0 0,0 0-49 0 0,0 0-288 0 0,0 0-392 0 0,0 0-455 0 0,0 0-289 0 0,0 0-128 0 0,0 0-97 0 0,0 0-111 0 0,0 0-160 0 0,0 0-544 0 0,-19 13-1216 0 0,20-8-3026 0 0,0-1-6104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05.7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14 7186 0 0,'0'0'1803'0'0,"0"0"-901"0"0,0 0-256 0 0,0 0 114 0 0,0 0 207 0 0,0 0 169 0 0,0 0 67 0 0,0 0-97 0 0,0 0-251 0 0,0 0-279 0 0,0 0-232 0 0,-2-2-150 0 0,2 1-180 0 0,-1 0 0 0 0,0 0 0 0 0,0 0 0 0 0,1 0 0 0 0,-1 0 0 0 0,0 0 0 0 0,0 0 0 0 0,0 0-1 0 0,0 1 1 0 0,0-1 0 0 0,0 0 0 0 0,-1 1-14 0 0,2 0 17 0 0,0 0-39 0 0,0 0-70 0 0,0 0-100 0 0,0 0-151 0 0,0 0-221 0 0,0 0-239 0 0,0 0-182 0 0,1 4-8531 0 0,0-2 4171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10.5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37 528 0 0,'0'0'922'0'0,"0"0"218"0"0,0 0 326 0 0,0 0 373 0 0,0 0 217 0 0,0 0 20 0 0,0 0-79 0 0,0 0-251 0 0,0 0-263 0 0,0 0-262 0 0,-1-3-197 0 0,0 1-946 0 0,1 0 626 0 0,-1-1 0 0 0,1 1 0 0 0,-1-1 0 0 0,0 1 0 0 0,0 0 0 0 0,0-1 0 0 0,0 1-1 0 0,0 0 1 0 0,-1 0 0 0 0,1-1 0 0 0,-1 1 0 0 0,1 0 0 0 0,-1 0-704 0 0,-5 34-515 0 0,-10 50 867 0 0,-3 65-352 0 0,19-140-94 0 0,3-9-2409 0 0,0-4-2933 0 0,2 0-4344 0 0,-1 4 1029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11.0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0 0 0,'0'0'273'0'0,"0"0"1145"0"0,0 0 640 0 0,0 0 281 0 0,0 0 113 0 0,0 0-132 0 0,0 0-377 0 0,0 0-406 0 0,0 0-284 0 0,0 0-162 0 0,0 0-70 0 0,0 0-63 0 0,0 0-83 0 0,16-6 2720 0 0,78 4-2093 0 0,-28 0-1002 0 0,0 3 0 0 0,51 8-500 0 0,-118-9-237 0 0,-11-2-1776 0 0,7 1-2588 0 0,1 1-3885 0 0,3 0-1812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11.8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38 7298 0 0,'0'0'1804'0'0,"0"0"-750"0"0,0 0-101 0 0,0 0 386 0 0,0 0 289 0 0,0 0 23 0 0,0 0-94 0 0,0 0-377 0 0,0 0-455 0 0,0 0-290 0 0,0 0-128 0 0,0 0-27 0 0,0 0-5 0 0,-2-1-3 0 0,1 0-256 0 0,1 1 0 0 0,0 0 0 0 0,-1 0 0 0 0,1 0 0 0 0,0-1 0 0 0,-1 1 0 0 0,1 0 0 0 0,0 0 0 0 0,0-1 0 0 0,-1 1 0 0 0,1 0 0 0 0,0 0 0 0 0,0-1 0 0 0,-1 1 0 0 0,1 0 0 0 0,0-1 0 0 0,0 1 0 0 0,0 0 0 0 0,0-1 0 0 0,0 1 0 0 0,-1-1 0 0 0,1 1 0 0 0,0 0 0 0 0,0-1 0 0 0,0 1 0 0 0,0 0 0 0 0,0-1 0 0 0,0 1 0 0 0,0-1 0 0 0,0 1 0 0 0,0 0 0 0 0,1-1 0 0 0,-1 1 0 0 0,0 0 0 0 0,0-1 0 0 0,0 1 0 0 0,0 0 0 0 0,0-1 0 0 0,1 1 0 0 0,-1 0 0 0 0,0-1 0 0 0,0 1 0 0 0,0 0 0 0 0,1-1 0 0 0,-1 1 0 0 0,0 0-16 0 0,23-12 1047 0 0,-16 9-874 0 0,0 2 1 0 0,0-1-1 0 0,0 1 1 0 0,0 0 0 0 0,0 0-1 0 0,0 1 1 0 0,0 0-1 0 0,1 0 1 0 0,-1 0-1 0 0,2 2-173 0 0,-8-2 12 0 0,1 0 0 0 0,0 0 0 0 0,0 0 0 0 0,-1 1 0 0 0,1-1 0 0 0,0 1 0 0 0,-1-1 0 0 0,1 1 0 0 0,-1-1 0 0 0,1 1 0 0 0,-1 0 0 0 0,1 0 0 0 0,-1 0 0 0 0,1 0 0 0 0,-1 0 0 0 0,0 0 0 0 0,1 0 0 0 0,-1 1 0 0 0,0-1 0 0 0,0 0 0 0 0,0 1 0 0 0,0-1 0 0 0,0 1 0 0 0,0-1 0 0 0,-1 1 0 0 0,1-1 0 0 0,0 1 0 0 0,-1 0 0 0 0,1-1 0 0 0,-1 1 0 0 0,0 0 0 0 0,1-1 0 0 0,-1 1 0 0 0,0 0 0 0 0,0-1 0 0 0,0 1 0 0 0,0 0 0 0 0,0 0 0 0 0,-1-1 0 0 0,1 1 0 0 0,0 0 0 0 0,-1-1 0 0 0,1 1 0 0 0,-1 1-12 0 0,-2 2 45 0 0,1 1 0 0 0,-1 0 0 0 0,0 0 1 0 0,-1-1-1 0 0,1 0 0 0 0,-1 0 0 0 0,0 0 0 0 0,-1 0 0 0 0,1-1 1 0 0,-2 2-46 0 0,-54 43-2 0 0,34-30 21 0 0,6-1-17 0 0,20-18-2 0 0,0 0 1 0 0,0 0-1 0 0,0 0 0 0 0,0 0 0 0 0,0 0 1 0 0,0 0-1 0 0,0 1 0 0 0,0-1 0 0 0,0 0 0 0 0,0 0 1 0 0,0 0-1 0 0,0 0 0 0 0,0 0 0 0 0,0 0 1 0 0,0 0-1 0 0,0 0 0 0 0,0 1 0 0 0,0-1 1 0 0,0 0-1 0 0,0 0 0 0 0,0 0 0 0 0,0 0 1 0 0,0 0-1 0 0,0 0 0 0 0,0 0 0 0 0,0 0 0 0 0,0 0 1 0 0,0 1-1 0 0,0-1 0 0 0,0 0 0 0 0,0 0 1 0 0,0 0-1 0 0,0 0 0 0 0,1 0 0 0 0,-1 0 1 0 0,0 0-1 0 0,0 0 0 0 0,0 0 0 0 0,0 0 1 0 0,0 0-1 0 0,0 0 0 0 0,0 1 0 0 0,0-1 0 0 0,0 0 1 0 0,1 0-1 0 0,-1 0 0 0 0,0 0 0 0 0,0 0 1 0 0,0 0-1 0 0,0 0 0 0 0,0 0 0 0 0,0 0 1 0 0,0 0-1 0 0,0 0 0 0 0,1 0 0 0 0,15-2 143 0 0,269-57 617 0 0,-283 59-1710 0 0,-4-1 3891 0 0,-1 1-3425 0 0,1-1-6553 0 0,1 1-4721 0 0,2 0 2855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20.2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152 25 0 0 0,'0'0'564'0'0,"0"0"1023"0"0,0 0 587 0 0,0 0 228 0 0,0 0 22 0 0,0 0-203 0 0,0 0-388 0 0,0 0-404 0 0,0 0-341 0 0,0 0-241 0 0,0 0-135 0 0,0 0-93 0 0,-2-4-26 0 0,2 1-390 0 0,0 2-101 0 0,0 0 1 0 0,0-1 0 0 0,-1 1 0 0 0,1 0-1 0 0,0 0 1 0 0,-1 0 0 0 0,1-1-1 0 0,-1 1 1 0 0,1 0 0 0 0,-1 0 0 0 0,1 0-1 0 0,-1 0 1 0 0,0-1-103 0 0,0 2 194 0 0,0 0 1 0 0,0 0-1 0 0,0 0 0 0 0,0 0 1 0 0,0 0-1 0 0,0 0 1 0 0,0 0-1 0 0,1 0 0 0 0,-1 1 1 0 0,0-1-1 0 0,0 0 0 0 0,0 1 1 0 0,0-1-1 0 0,0 0 0 0 0,1 1 1 0 0,-1-1-1 0 0,0 1 1 0 0,0-1-1 0 0,1 1 0 0 0,-1-1 1 0 0,0 2-195 0 0,-17 12-53 0 0,8-4 120 0 0,0 0 1 0 0,1 1-1 0 0,0 1 1 0 0,1-1-1 0 0,0 2 1 0 0,1-1-1 0 0,1 1 1 0 0,0 0-1 0 0,0 0 1 0 0,1 1-1 0 0,-2 12-67 0 0,2-7 89 0 0,1 0 1 0 0,2 0-1 0 0,0 0 0 0 0,0 0 0 0 0,2 1 1 0 0,0-1-1 0 0,2 0 0 0 0,2 13-89 0 0,-2-21 54 0 0,1 0 0 0 0,0-1 0 0 0,1 1 1 0 0,0-1-1 0 0,0 0 0 0 0,1 0 0 0 0,0 0 0 0 0,1-1 0 0 0,5 6-54 0 0,8 10 337 0 0,2-1 1 0 0,17 15-338 0 0,-31-50-2198 0 0,-3 5-1055 0 0,-2 3-3622 0 0,0 0-4516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27.0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13 0 0 0,'0'0'1008'0'0,"0"0"264"0"0,0 0 83 0 0,0 0-33 0 0,0 0 29 0 0,0 0-21 0 0,0 0-59 0 0,0 0-65 0 0,0 0-141 0 0,-14-1 2680 0 0,11 0 4760 0 0,203-10-6599 0 0,-200 11-1874 0 0,0 0 16 0 0,0 0 12 0 0,0 0-3 0 0,0 0 1 0 0,0 0 2 0 0,0 0-10 0 0,0 0-4 0 0,-3 4-2455 0 0,2-2-1148 0 0,1-1-3719 0 0,0 0-3445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27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7 5849 0 0,'0'0'4499'0'0,"0"0"-2542"0"0,0 0-662 0 0,0 0 156 0 0,0 0 120 0 0,0 0-53 0 0,0 0-155 0 0,0 0-270 0 0,0 0-360 0 0,0 0-348 0 0,0 0-252 0 0,0 0-135 0 0,-8-6-62 0 0,0 87 2820 0 0,3 39-2756 0 0,5-120-72 0 0,-3-4-7372 0 0,2 2 877 0 0,0 0-3887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27.9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124 26 3025 0 0,'0'0'2133'0'0,"0"0"-919"0"0,0 0-232 0 0,0 0 238 0 0,0 0 329 0 0,0 0 219 0 0,0 0-29 0 0,0 0-230 0 0,0 0-383 0 0,0 0-337 0 0,0 0-187 0 0,0 0-82 0 0,0 0-27 0 0,-2-4-7 0 0,-6-13-43 0 0,8 17-408 0 0,0 0 1 0 0,-1-1 0 0 0,1 1-1 0 0,0 0 1 0 0,0 0 0 0 0,0-1-1 0 0,-1 1 1 0 0,1 0 0 0 0,0-1-1 0 0,0 1 1 0 0,-1 0 0 0 0,1 0-1 0 0,0 0 1 0 0,-1-1 0 0 0,1 1-1 0 0,0 0 1 0 0,-1 0 0 0 0,1 0-1 0 0,0 0 1 0 0,-1 0 0 0 0,1 0 0 0 0,0 0-1 0 0,-1 0 1 0 0,1-1 0 0 0,0 1-1 0 0,-1 0 1 0 0,1 0 0 0 0,0 1-1 0 0,-1-1 1 0 0,1 0 0 0 0,0 0-1 0 0,-1 0 1 0 0,1 0 0 0 0,0 0-1 0 0,-1 0 1 0 0,1 0 0 0 0,0 0-1 0 0,-1 1 1 0 0,1-1 0 0 0,0 0 0 0 0,-1 0-1 0 0,1 0 1 0 0,0 1 0 0 0,-1-1-36 0 0,-11 11-175 0 0,11-10 308 0 0,-8 10-28 0 0,0 0 1 0 0,0 0 0 0 0,1 1-1 0 0,1 0 1 0 0,0 1-1 0 0,1-1 1 0 0,0 1-1 0 0,0 1 1 0 0,2-1-1 0 0,0 1 1 0 0,0 0 0 0 0,1 0-1 0 0,0 3-105 0 0,3-11 54 0 0,-1 0 1 0 0,0-1-1 0 0,1 1 0 0 0,0 0 0 0 0,1 0 1 0 0,-1-1-1 0 0,1 1 0 0 0,0 0 0 0 0,0 0 1 0 0,1-1-1 0 0,0 1 0 0 0,0-1 0 0 0,0 0 1 0 0,1 1-1 0 0,-1-1 0 0 0,1 0 0 0 0,1-1 1 0 0,-1 1-1 0 0,0 0 0 0 0,1-1 0 0 0,0 0 1 0 0,0 0-1 0 0,1 0 0 0 0,-1 0 0 0 0,1-1 1 0 0,0 1-1 0 0,-1-1 0 0 0,2-1 0 0 0,-1 1 1 0 0,0-1-1 0 0,0 1 0 0 0,1-2 0 0 0,-1 1 1 0 0,6 1-55 0 0,2 0-336 0 0,0-1 1 0 0,-1 0-1 0 0,1-1 1 0 0,10 0 335 0 0,-7-2-3938 0 0,-1-1-3414 0 0,-8 1-3567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28.3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0 12683 0 0,'0'0'911'0'0,"0"0"-5"0"0,0 0 152 0 0,0 0 132 0 0,0 0-21 0 0,0 0-102 0 0,0 0-205 0 0,0 0-269 0 0,0 0-260 0 0,0 0-185 0 0,0 0-77 0 0,0 0 4 0 0,0 0 30 0 0,4 1 38 0 0,-2-1-101 0 0,0 0-1 0 0,0 1 1 0 0,0-1 0 0 0,0 1-1 0 0,0-1 1 0 0,0 1 0 0 0,0 0-1 0 0,0 0 1 0 0,-1 0-1 0 0,1 0 1 0 0,0 0 0 0 0,0 0-1 0 0,-1 0 1 0 0,1 1 0 0 0,-1-1-1 0 0,1 1 1 0 0,-1-1 0 0 0,1 1-1 0 0,-1 0-41 0 0,2 3 102 0 0,0-1 0 0 0,0 1 0 0 0,-1 0 0 0 0,0 0 0 0 0,0 0 0 0 0,0 0 0 0 0,-1 0 0 0 0,1 1-102 0 0,0 9 219 0 0,1-1 1 0 0,-2 1-1 0 0,0 0 1 0 0,-1 0-1 0 0,-1 11-219 0 0,-1-12 86 0 0,0-1 0 0 0,0 0 0 0 0,-2 0 0 0 0,0 0 0 0 0,0 0 0 0 0,-1-1 0 0 0,-4 7-86 0 0,5-10 99 0 0,-1-1 0 0 0,0 1 0 0 0,-1-1 1 0 0,0 0-1 0 0,0 0 0 0 0,-1-1 0 0 0,1 0 1 0 0,-2 0-1 0 0,1-1 0 0 0,-6 4-99 0 0,15-15-13847 0 0,0 3 2562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1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90 0 0 0,'0'0'535'0'0,"0"0"1325"0"0,0 0 379 0 0,0 0-136 0 0,0 0-336 0 0,0 0-329 0 0,0 0-226 0 0,0 0-145 0 0,0 0-97 0 0,0 0-122 0 0,0 0-160 0 0,-4 0-173 0 0,-11-1-190 0 0,11 1-166 0 0,4 0-123 0 0,0 0-60 0 0,0 0-5 0 0,0 0 49 0 0,3 1 320 0 0,-1 0 1 0 0,0-1-1 0 0,1 1 1 0 0,-1-1 0 0 0,1 0-1 0 0,-1 1 1 0 0,1-1-1 0 0,-1 0 1 0 0,3-1-341 0 0,-3 1 217 0 0,6-1 1 0 0,0 0 0 0 0,-1-1 1 0 0,1 0-1 0 0,0 0 0 0 0,-1-1 1 0 0,1 0-1 0 0,-1 0 0 0 0,0-1 0 0 0,0 0 1 0 0,0 0-1 0 0,0-1 0 0 0,-1 1 1 0 0,6-7-219 0 0,-11 10 31 0 0,-1 1 0 0 0,1-1 0 0 0,-1 0 1 0 0,1 0-1 0 0,-1 0 0 0 0,0 0 0 0 0,1 0 0 0 0,-1 0 1 0 0,0 0-1 0 0,0 0 0 0 0,0 0 0 0 0,0 0 0 0 0,0 0 1 0 0,0-1-1 0 0,0 1 0 0 0,0 0 0 0 0,0 0 0 0 0,0 0 1 0 0,-1 0-1 0 0,1 0 0 0 0,0 0 0 0 0,-1 0 0 0 0,1 0 1 0 0,-1 1-1 0 0,1-1 0 0 0,-1 0 0 0 0,1 0 0 0 0,-1 0 1 0 0,0 0-1 0 0,1 0 0 0 0,-1 1 0 0 0,0-1 1 0 0,0 0-1 0 0,1 1 0 0 0,-1-1 0 0 0,0 1 0 0 0,-1-1-31 0 0,2 0-13 0 0,-1 0-1 0 0,0 1 1 0 0,0-1-1 0 0,1 0 0 0 0,-1 1 1 0 0,0-1-1 0 0,0 1 1 0 0,0-1-1 0 0,0 1 0 0 0,0-1 1 0 0,0 1-1 0 0,0 0 1 0 0,0-1-1 0 0,0 1 1 0 0,0 0-1 0 0,0 0 0 0 0,0 0 1 0 0,0 0-1 0 0,0 0 1 0 0,0 0-1 0 0,0 0 0 0 0,0 0 1 0 0,0 0-1 0 0,0 1 1 0 0,1-1-1 0 0,-1 0 0 0 0,0 0 1 0 0,0 1-1 0 0,0-1 1 0 0,0 1-1 0 0,0-1 0 0 0,0 1 1 0 0,0-1-1 0 0,1 1 1 0 0,-1 0-1 0 0,0-1 1 0 0,0 1-1 0 0,1 0 0 0 0,-1 0 1 0 0,0-1-1 0 0,1 1 14 0 0,-4 6 7 0 0,1 0-1 0 0,0 1 1 0 0,1-1-1 0 0,0 1 1 0 0,0-1-1 0 0,0 1 1 0 0,1 0-1 0 0,0-1 1 0 0,1 1-7 0 0,0 75 255 0 0,1-41-154 0 0,0-6-18 0 0,0-21-2 0 0,-1 1 0 0 0,0 0 0 0 0,-1-1 0 0 0,-1 1 0 0 0,0 0 0 0 0,-3 7-81 0 0,4-21 51 0 0,1-1-1 0 0,-1 1 0 0 0,0 0 0 0 0,0 0 0 0 0,0-1 0 0 0,0 1 1 0 0,0-1-1 0 0,0 1 0 0 0,0-1 0 0 0,0 1 0 0 0,-1-1 0 0 0,1 1 1 0 0,0-1-1 0 0,-1 0 0 0 0,1 0 0 0 0,-1 0 0 0 0,-1 1-50 0 0,3-2-127 0 0,0 0-1 0 0,-1 0 0 0 0,1 0 1 0 0,-1 0-1 0 0,1 0 1 0 0,0 1-1 0 0,-1-1 1 0 0,1 0-1 0 0,-1 0 1 0 0,1 0-1 0 0,-1 0 0 0 0,1 0 1 0 0,-1 0-1 0 0,1-1 1 0 0,0 1-1 0 0,-1 0 1 0 0,1 0-1 0 0,-1 0 0 0 0,1 0 1 0 0,0 0-1 0 0,-1-1 1 0 0,1 1-1 0 0,-1 0 1 0 0,1 0-1 0 0,0-1 0 0 0,-1 1 128 0 0,0-1-895 0 0,1 0 0 0 0,-1 0-1 0 0,0 0 1 0 0,1 0 0 0 0,-1-1-1 0 0,1 1 1 0 0,-1 0-1 0 0,1 0 1 0 0,0 0 0 0 0,-1-1-1 0 0,1 1 1 0 0,0 0 0 0 0,0 0-1 0 0,0-2 896 0 0,0-1-8431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7.3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23 9170 0 0,'0'0'2199'0'0,"0"0"-545"0"0,0 0-81 0 0,0 0 194 0 0,0 0 127 0 0,0 0-65 0 0,0 0-260 0 0,0 0-350 0 0,0 0-348 0 0,0 0-309 0 0,0 0-244 0 0,1-4-139 0 0,4-9-70 0 0,-6 23 506 0 0,-17 50 464 0 0,-9 64-1848 0 0,31-116-3777 0 0,3-6-7249 0 0,-5-2 2298 0 0</inkml:trace>
  <inkml:trace contextRef="#ctx0" brushRef="#br0" timeOffset="287.115">118 74 8394 0 0,'0'0'1689'0'0,"0"0"-403"0"0,0 0-30 0 0,0 0 203 0 0,0 0 56 0 0,0 0-170 0 0,0 0-350 0 0,0 0-293 0 0,0 0-179 0 0,0 0-123 0 0,-6 11-33 0 0,-16 35-47 0 0,21-45-262 0 0,0 0 0 0 0,1 0 1 0 0,-1 0-1 0 0,0 1 0 0 0,1-1 0 0 0,-1 0 0 0 0,1 0 1 0 0,0 0-1 0 0,-1 1 0 0 0,1-1 0 0 0,0 0 0 0 0,0 0 0 0 0,0 1 1 0 0,0-1-1 0 0,0 0 0 0 0,0 0 0 0 0,0 1 0 0 0,0-1 1 0 0,0 0-1 0 0,1 0 0 0 0,-1 1 0 0 0,1-1 0 0 0,-1 0 1 0 0,1 0-1 0 0,-1 0 0 0 0,1 0 0 0 0,-1 1 0 0 0,1-1 1 0 0,0 0-1 0 0,0 0 0 0 0,0 0 0 0 0,-1-1 0 0 0,1 1 1 0 0,0 0-1 0 0,0 0 0 0 0,0 0 0 0 0,0-1 0 0 0,0 1 0 0 0,1 0 1 0 0,-1-1-1 0 0,0 1 0 0 0,0-1 0 0 0,0 1 0 0 0,1-1 1 0 0,-1 0-1 0 0,0 0 0 0 0,1 1-58 0 0,51-2 2226 0 0,-52 0-2222 0 0,0 1 1 0 0,0-1-1 0 0,1 0 1 0 0,-1 0-1 0 0,0 0 0 0 0,0 0 1 0 0,0 0-1 0 0,0 0 0 0 0,0 0 1 0 0,0 0-1 0 0,0 0 1 0 0,0 0-1 0 0,-1 0 0 0 0,1-1 1 0 0,0 1-1 0 0,-1 0 0 0 0,1-1 1 0 0,-1 1-1 0 0,1-1 1 0 0,-1 1-1 0 0,0 0 0 0 0,1-1 1 0 0,-1 1-1 0 0,0-1 0 0 0,0 1 1 0 0,0-1-1 0 0,0 1 1 0 0,0-1-1 0 0,-1 1 0 0 0,1 0 1 0 0,0-1-1 0 0,-1 1 0 0 0,1-1 1 0 0,-1 1-1 0 0,1 0 1 0 0,-1-1-1 0 0,0 1 0 0 0,1 0 1 0 0,-1 0-1 0 0,0-1 1 0 0,0 1-1 0 0,0 0 0 0 0,0 0 1 0 0,0 0-1 0 0,0 0 0 0 0,0 0 1 0 0,0 0-1 0 0,-1 1 1 0 0,1-1-1 0 0,0 0 0 0 0,0 1 1 0 0,-1-1-1 0 0,0 0-4 0 0,-13-18-6608 0 0,8 2-7808 0 0,7 14 9996 0 0</inkml:trace>
  <inkml:trace contextRef="#ctx0" brushRef="#br0" timeOffset="592.172">184 0 5769 0 0,'0'0'2427'0'0,"0"0"-486"0"0,0 0-194 0 0,0 0-85 0 0,0 0-241 0 0,0 0-361 0 0,0 0-275 0 0,0 0-107 0 0,0 0 27 0 0,0 0 60 0 0,0 0-11 0 0,0 0-54 0 0,0 0-44 0 0,6 5-44 0 0,60 32 1132 0 0,-63-37-1714 0 0,-1 0 0 0 0,1 0-1 0 0,0 0 1 0 0,-1 0 0 0 0,1 1-1 0 0,0-1 1 0 0,-1 1 0 0 0,1 0-1 0 0,-1 0 1 0 0,1 0 0 0 0,-1 0 0 0 0,0 0-1 0 0,1 0 1 0 0,-1 1 0 0 0,0-1-1 0 0,0 1 1 0 0,0 0 0 0 0,0-1-1 0 0,0 1 1 0 0,0 0 0 0 0,0 0-1 0 0,-1 0 1 0 0,1 1 0 0 0,-1-1-1 0 0,1 0 1 0 0,-1 0 0 0 0,0 1-1 0 0,0-1 1 0 0,0 1 0 0 0,0-1-1 0 0,0 1 1 0 0,-1 0 0 0 0,1-1-1 0 0,-1 1 1 0 0,0-1 0 0 0,0 1 0 0 0,0 0-1 0 0,0-1 1 0 0,0 1 0 0 0,0 0-1 0 0,-1-1 1 0 0,1 1 0 0 0,-1 1-30 0 0,-116 109 1308 0 0,112-94-3615 0 0,11-17-2245 0 0,2-1-3692 0 0,-4-1-2584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2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1 111 2857 0 0,'0'0'2436'0'0,"0"0"-526"0"0,0 0-232 0 0,0 0 13 0 0,0 0-92 0 0,0 0-280 0 0,0 0-407 0 0,0 0-384 0 0,0 0-277 0 0,0 0-98 0 0,0 0 48 0 0,0 0 106 0 0,0 0 86 0 0,10-4 56 0 0,206-71 3863 0 0,-198 69-4068 0 0,-9 4-78 0 0,-1-1 0 0 0,1 0 0 0 0,-1 0 0 0 0,0-1 1 0 0,0 0-1 0 0,4-3-166 0 0,-15 9 1650 0 0,1-2-1660 0 0,1 1 0 0 0,0-1-1 0 0,0 1 1 0 0,0-1 0 0 0,0 1-1 0 0,0 0 1 0 0,0-1 0 0 0,0 1-1 0 0,0 0 1 0 0,0 0-1 0 0,0-1 1 0 0,1 1 0 0 0,-1 0-1 0 0,-1 1 11 0 0,-4 8 37 0 0,0 1-1 0 0,0 0 1 0 0,1 0-1 0 0,0 0 0 0 0,-2 10-36 0 0,5-15 23 0 0,0 1 1 0 0,1 0-1 0 0,-1 0 0 0 0,1-1 0 0 0,1 1 0 0 0,-1 0 0 0 0,1 0 1 0 0,1 0-1 0 0,-1 0 0 0 0,2 6-23 0 0,-2-11-69 0 0,1-1-1 0 0,-1 0 1 0 0,0 0 0 0 0,1 0 0 0 0,-1 0 0 0 0,1 1-1 0 0,-1-1 1 0 0,1 0 0 0 0,0 0 0 0 0,-1 0-1 0 0,1 0 1 0 0,0 0 0 0 0,0-1 0 0 0,0 1 0 0 0,0 0-1 0 0,0 0 1 0 0,0 0 0 0 0,0-1 0 0 0,0 1-1 0 0,0-1 1 0 0,0 1 0 0 0,0-1 0 0 0,1 1 69 0 0,8 1-4137 0 0,1-1-4572 0 0,-8-1-1009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2.7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34 1120 0 0,'0'0'3318'0'0,"0"0"-963"0"0,0 0-213 0 0,0 0-9 0 0,0 0-60 0 0,0 0-189 0 0,0 0-379 0 0,0 0-469 0 0,0 0-445 0 0,0 0-321 0 0,0 0-170 0 0,0 0-72 0 0,0 0 16 0 0,-5 0 22 0 0,4 0-57 0 0,-1 0 0 0 0,1 0-1 0 0,0 0 1 0 0,0 1-1 0 0,0-1 1 0 0,0 0 0 0 0,-1 1-1 0 0,1-1 1 0 0,0 1-1 0 0,0-1 1 0 0,0 1 0 0 0,0-1-1 0 0,0 1 1 0 0,0 0-1 0 0,0-1 1 0 0,0 1 0 0 0,0 0-1 0 0,0 0 1 0 0,1 0 0 0 0,-1 0-1 0 0,0 0 1 0 0,0 0-1 0 0,1 0 1 0 0,-1 1-9 0 0,-1 2 26 0 0,1 0 0 0 0,0 0 0 0 0,0 0 1 0 0,1 0-1 0 0,-1 0 0 0 0,1 0 0 0 0,0 1 0 0 0,0 1-26 0 0,0-4 44 0 0,0 0 0 0 0,0 0 0 0 0,0-1 0 0 0,0 1-1 0 0,0 0 1 0 0,1 0 0 0 0,-1-1 0 0 0,1 1 0 0 0,-1 0 0 0 0,1-1-1 0 0,-1 1 1 0 0,1-1 0 0 0,0 1 0 0 0,0 0 0 0 0,0-1-1 0 0,0 0 1 0 0,0 1 0 0 0,0-1 0 0 0,0 0 0 0 0,1 1 0 0 0,-1-1-1 0 0,0 0 1 0 0,1 0 0 0 0,-1 0 0 0 0,0 0 0 0 0,1 0-1 0 0,0 0 1 0 0,1 0-44 0 0,-1-1 145 0 0,0 1 0 0 0,0-1 0 0 0,0 0 0 0 0,0 0 0 0 0,0 0 0 0 0,0 0 0 0 0,0 0 1 0 0,0 0-1 0 0,1 0 0 0 0,-1-1 0 0 0,0 1 0 0 0,0-1 0 0 0,0 0 0 0 0,0 1 0 0 0,-1-1 0 0 0,1 0 0 0 0,0 0 0 0 0,0 0 0 0 0,0-1 0 0 0,-1 1 0 0 0,1 0 0 0 0,0-1 0 0 0,-1 1 0 0 0,1-1-145 0 0,-1 1 56 0 0,0-1 0 0 0,0 1 0 0 0,0 0 0 0 0,0-1 0 0 0,-1 1 0 0 0,1-1 0 0 0,0 1 0 0 0,-1-1 0 0 0,1 1 0 0 0,-1-1 0 0 0,0 0 0 0 0,1 1 0 0 0,-1-1 0 0 0,0 0-1 0 0,0 1 1 0 0,0-1 0 0 0,0 0 0 0 0,0 1 0 0 0,-1-1 0 0 0,1 1 0 0 0,-1-2-56 0 0,-13-39-1526 0 0,5 15-4311 0 0,8 20-340 0 0,0 2-4495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3.0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12475 0 0,'0'0'1573'0'0,"0"0"-342"0"0,0 0-247 0 0,0 0-15 0 0,0 0 48 0 0,0 0-7 0 0,0 0-77 0 0,0 0-187 0 0,0 0-193 0 0,0 0-118 0 0,0 0-79 0 0,13 1-31 0 0,38 4-23 0 0,-49-5-269 0 0,-1 1 1 0 0,1-1-1 0 0,0 1 0 0 0,0-1 1 0 0,-1 1-1 0 0,1-1 0 0 0,0 1 1 0 0,-1 0-1 0 0,1 0 0 0 0,-1 0 1 0 0,1 0-1 0 0,-1 0 0 0 0,1 0 1 0 0,-1 1-1 0 0,0-1 0 0 0,1 0 1 0 0,-1 1-1 0 0,0-1 0 0 0,0 1 1 0 0,0-1-1 0 0,0 1 0 0 0,0-1 1 0 0,-1 1-1 0 0,1 0 1 0 0,0-1-1 0 0,-1 1-33 0 0,2 3 76 0 0,-1 1 1 0 0,-1-1-1 0 0,1 0 1 0 0,-1 1-1 0 0,1-1 1 0 0,-2 5-77 0 0,1-8 24 0 0,0 4 7 0 0,-1 0 0 0 0,0-1 0 0 0,0 1 1 0 0,0-1-1 0 0,-1 1 0 0 0,0-1 1 0 0,0 0-1 0 0,0 1 0 0 0,0-1 1 0 0,-1 0-1 0 0,-2 3-31 0 0,-6 7-284 0 0,0-1-1 0 0,-13 13 285 0 0,-11 14-7883 0 0,33-39 1929 0 0,0-1-4243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3.6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23 8114 0 0,'0'0'1732'0'0,"0"0"-113"0"0,0 0 109 0 0,0 0 102 0 0,0 0-101 0 0,0 0-250 0 0,0 0-321 0 0,0 0-353 0 0,0 0-303 0 0,0 0-211 0 0,0 0-109 0 0,0 0-34 0 0,0 0-6 0 0,-11-2 342 0 0,167-16 2618 0 0,-134 16-2670 0 0,-15 1-4378 0 0,-16 3-10186 0 0,7-1 6733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4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7 5953 0 0,'0'0'2311'0'0,"0"0"-226"0"0,0 0-158 0 0,0 0 13 0 0,0 0-2 0 0,0 0-178 0 0,0 0-279 0 0,0 0-300 0 0,0 0-302 0 0,0 0-268 0 0,0 0-214 0 0,0 0-179 0 0,-2-2-145 0 0,1 1-67 0 0,1 1 1 0 0,0 0-1 0 0,0-1 0 0 0,0 1 0 0 0,-1 0 0 0 0,1 0 0 0 0,0-1 0 0 0,0 1 1 0 0,-1 0-1 0 0,1 0 0 0 0,0-1 0 0 0,-1 1 0 0 0,1 0 0 0 0,0 0 1 0 0,-1 0-1 0 0,1 0 0 0 0,0-1 0 0 0,-1 1 0 0 0,1 0 0 0 0,0 0 0 0 0,-1 0 1 0 0,1 0-1 0 0,0 0 0 0 0,-1 0 0 0 0,1 0 0 0 0,-1 0 0 0 0,1 0 1 0 0,0 0-1 0 0,-1 0 0 0 0,1 0 0 0 0,0 0 0 0 0,-1 0 0 0 0,1 1 0 0 0,0-1 1 0 0,-1 0-1 0 0,1 0 0 0 0,0 0 0 0 0,-1 0 0 0 0,1 1 0 0 0,0-1 1 0 0,0 0-1 0 0,-1 0 0 0 0,1 1 0 0 0,0-1 0 0 0,-1 0-6 0 0,-4 24 786 0 0,4-20-715 0 0,-4 30 380 0 0,-1 0-824 0 0,1 2 0 0 0,1 27 373 0 0,6-58-2942 0 0,2-1-5981 0 0,-2-4-1837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4.3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16 12515 0 0,'0'0'1405'0'0,"0"0"-214"0"0,0 0-79 0 0,0 0 49 0 0,0 0-94 0 0,0 0-178 0 0,0 0-165 0 0,0 0-197 0 0,0 0-167 0 0,0 0-89 0 0,0 0-36 0 0,0 0-2 0 0,0 0-42 0 0,7-2-31 0 0,53-6 250 0 0,-31 5-3602 0 0,-24 3 2074 0 0,0-1-2444 0 0,-2 1-1723 0 0,0-1-4009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4.7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1 12579 0 0,'0'0'1952'0'0,"0"0"-300"0"0,0 0-262 0 0,0 0-184 0 0,0 0-259 0 0,0 0-233 0 0,0 0-164 0 0,0 0-93 0 0,0 0-38 0 0,0 0-19 0 0,0 0-21 0 0,0 0-44 0 0,0 0-54 0 0,-4 12-50 0 0,-16 38-51 0 0,19-46-135 0 0,-1 0 1 0 0,1 0-1 0 0,0 0 0 0 0,0 0 1 0 0,1 0-1 0 0,-1 0 1 0 0,1 0-1 0 0,0 1 0 0 0,0-1 1 0 0,0 0-1 0 0,1 0 1 0 0,-1 0-1 0 0,1 0 1 0 0,0 0-1 0 0,0 0 0 0 0,1 2-45 0 0,0-1-511 0 0,-1-1 0 0 0,0 0 0 0 0,0 1 0 0 0,0-1 1 0 0,-1 1-1 0 0,1 1 511 0 0,-2-5-3658 0 0,-1 0-4512 0 0,0-1-1335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5.0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152 1 9114 0 0,'0'0'1590'0'0,"0"0"39"0"0,0 0 72 0 0,0 0-56 0 0,0 0-198 0 0,0 0-276 0 0,0 0-317 0 0,-13 4-238 0 0,-41 13-161 0 0,51-15-395 0 0,0-1 1 0 0,0 0-1 0 0,1 1 1 0 0,-1 0 0 0 0,1-1-1 0 0,-1 1 1 0 0,1 0-1 0 0,0 0 1 0 0,0 1-1 0 0,0-1 1 0 0,0 0 0 0 0,0 1-1 0 0,0-1 1 0 0,0 1-1 0 0,1 0 1 0 0,0-1 0 0 0,-1 1-1 0 0,1 0 1 0 0,0 0-1 0 0,0 1-60 0 0,-4 7 244 0 0,-2 5 130 0 0,0 1 0 0 0,1 0 0 0 0,1 0 1 0 0,-1 6-375 0 0,4-14 106 0 0,0 1 0 0 0,1 0 0 0 0,0-1-1 0 0,0 1 1 0 0,1 0 0 0 0,1 0 0 0 0,-1-1 0 0 0,3 8-106 0 0,-2-14 12 0 0,0 0-1 0 0,0 0 1 0 0,0 1-1 0 0,0-1 1 0 0,1 0-1 0 0,-1 0 1 0 0,1-1-1 0 0,0 1 1 0 0,0 0-1 0 0,0 0 1 0 0,0-1-1 0 0,1 1 1 0 0,-1-1-1 0 0,1 0 1 0 0,-1 0-1 0 0,1 0 1 0 0,0 0-1 0 0,0 0 1 0 0,0-1-1 0 0,0 1 1 0 0,0-1-1 0 0,0 0 1 0 0,0 0-1 0 0,0 0 1 0 0,1 0-1 0 0,-1 0 1 0 0,0-1-12 0 0,5 1-579 0 0,0 0 0 0 0,-1 0 0 0 0,1-1 0 0 0,-1 0 0 0 0,4 0 579 0 0,35-9-10949 0 0,-38 6 485 0 0</inkml:trace>
  <inkml:trace contextRef="#ctx0" brushRef="#br0" timeOffset="1">394 32 14331 0 0,'0'0'1359'0'0,"0"0"-179"0"0,0 0-205 0 0,0 0-7 0 0,0 0 6 0 0,0 0-53 0 0,0 0-96 0 0,0 0-129 0 0,0 0-100 0 0,0 0-71 0 0,0 0-49 0 0,0 0-61 0 0,0 0-65 0 0,10 14-48 0 0,27 45-43 0 0,-36-57-230 0 0,1 1-1 0 0,-1-1 1 0 0,1 1-1 0 0,-1 0 1 0 0,0 0-1 0 0,0 0 1 0 0,-1 0 0 0 0,1-1-1 0 0,0 1 1 0 0,-1 0-1 0 0,0 0 1 0 0,0 0-1 0 0,0 0 1 0 0,0 0 0 0 0,0 0-1 0 0,0 0 1 0 0,-1 0-1 0 0,0 0 1 0 0,1 0 0 0 0,-1 0-1 0 0,-2 3-28 0 0,0 4 58 0 0,-16 48 247 0 0,17-53-599 0 0,0 1 1 0 0,-1-1-1 0 0,0 0 1 0 0,0 1-1 0 0,0-2 1 0 0,-1 1-1 0 0,0 0 1 0 0,0-1-1 0 0,-1 2 294 0 0,1-4-2618 0 0,1-1-4935 0 0,1-1-3364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5.4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88 30 8394 0 0,'0'0'545'0'0,"0"0"-53"0"0,0 0 59 0 0,0 0 276 0 0,0 0 349 0 0,0 0 250 0 0,0 0 5 0 0,0 0-222 0 0,0 0-316 0 0,0 0-293 0 0,0 0-187 0 0,0 0-137 0 0,0 0-106 0 0,-3-5-65 0 0,-11-17-40 0 0,14 22-60 0 0,-1-1 0 0 0,1 1 0 0 0,0 0 0 0 0,0 0 0 0 0,-1 0 0 0 0,1-1 0 0 0,0 1 0 0 0,0 0 0 0 0,-1 0 0 0 0,1 0 0 0 0,0 0 0 0 0,0 0 0 0 0,-1 0 0 0 0,1 0 0 0 0,0 0 0 0 0,-1 0 0 0 0,1 0 0 0 0,0 0 0 0 0,0 0 0 0 0,-1 0 0 0 0,1 0 0 0 0,0 0 0 0 0,-1 0 0 0 0,1 0 0 0 0,0 0 0 0 0,0 0 0 0 0,-1 0 0 0 0,1 0 0 0 0,0 0 0 0 0,0 0 0 0 0,-1 1 0 0 0,1-1 0 0 0,0 0 0 0 0,0 0 0 0 0,-1 0 0 0 0,1 0 0 0 0,0 1 0 0 0,0-1 0 0 0,0 0 0 0 0,-1 0 0 0 0,1 0 0 0 0,0 1 0 0 0,0-1 0 0 0,0 0 0 0 0,0 0 0 0 0,0 1 0 0 0,0-1 0 0 0,-1 0 0 0 0,1 1 0 0 0,0-1-5 0 0,-7 15 297 0 0,6-13-229 0 0,-2 6 133 0 0,-1 1 0 0 0,2 0 0 0 0,-1 0 1 0 0,1 0-1 0 0,1 0 0 0 0,-1 0 0 0 0,2 1 0 0 0,-1 5-201 0 0,2 14 698 0 0,1 1 0 0 0,2 1-698 0 0,1 19 719 0 0,-4-49-697 0 0,-1 0 0 0 0,0 0 0 0 0,0 0 0 0 0,0 0 0 0 0,0 0 0 0 0,0 0 0 0 0,0 0 0 0 0,0 0 0 0 0,-1 0 0 0 0,1 0 0 0 0,0 0 0 0 0,-1 0 0 0 0,1 0 0 0 0,0 0 0 0 0,-1 0 0 0 0,1 0 0 0 0,-1 0 0 0 0,0 0 0 0 0,1-1 0 0 0,-1 1 0 0 0,0 0 0 0 0,1 0 0 0 0,-1-1 0 0 0,0 1 0 0 0,0 0 0 0 0,0-1 0 0 0,1 1 0 0 0,-2 0-22 0 0,-11 3-3744 0 0,-4-3-10024 0 0,15-1 7752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5.7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79 4817 0 0,'0'0'2062'0'0,"0"0"-846"0"0,0 0-454 0 0,0 0 3 0 0,0 0 223 0 0,0 0 226 0 0,0 0 97 0 0,0 0-143 0 0,0 0-276 0 0,0 0-240 0 0,13-2-162 0 0,109-19 1069 0 0,-87 13-915 0 0,-13 4-257 0 0,1-1 1 0 0,-1-1-1 0 0,0-1 1 0 0,3-3-388 0 0,-24 10 38 0 0,-1 0 0 0 0,0 0 0 0 0,0 0 0 0 0,1-1 1 0 0,-1 1-1 0 0,0 0 0 0 0,1 0 0 0 0,-1 0 0 0 0,0 0 0 0 0,0 0 1 0 0,1-1-1 0 0,-1 1 0 0 0,0 0 0 0 0,0 0 0 0 0,1 0 0 0 0,-1-1 1 0 0,0 1-1 0 0,0 0 0 0 0,0 0 0 0 0,0-1 0 0 0,1 1 1 0 0,-1 0-1 0 0,0 0 0 0 0,0-1 0 0 0,0 1 0 0 0,0 0 0 0 0,0-1 1 0 0,0 1-1 0 0,0 0 0 0 0,0 0 0 0 0,0-1 0 0 0,0 1 0 0 0,0 0 1 0 0,0-1-1 0 0,0 1 0 0 0,0 0 0 0 0,0-1 0 0 0,0 1 1 0 0,0 0-1 0 0,0 0 0 0 0,0-1 0 0 0,0 1 0 0 0,0 0 0 0 0,-1-1 1 0 0,1 1-1 0 0,0 0 0 0 0,0 0 0 0 0,0-1 0 0 0,-1 1 0 0 0,1 0 1 0 0,0 0-1 0 0,0 0 0 0 0,0-1 0 0 0,-1 1 0 0 0,1 0 1 0 0,0 0-1 0 0,0 0 0 0 0,-1 0 0 0 0,1-1-38 0 0,-1 1-5 0 0,1 0 0 0 0,-1 0 1 0 0,1-1-1 0 0,-1 1 0 0 0,1 0 0 0 0,-1 0 0 0 0,0 0 0 0 0,1 0 0 0 0,-1 0 1 0 0,1-1-1 0 0,-1 1 0 0 0,0 0 0 0 0,1 0 0 0 0,-1 1 0 0 0,1-1 0 0 0,-1 0 1 0 0,1 0-1 0 0,-1 0 0 0 0,0 0 0 0 0,1 0 0 0 0,-1 1 0 0 0,1-1 0 0 0,-1 0 1 0 0,1 0-1 0 0,-1 1 0 0 0,1-1 0 0 0,-1 0 0 0 0,1 1 0 0 0,-1-1 0 0 0,1 1 1 0 0,0-1-1 0 0,-1 0 0 0 0,1 1 0 0 0,0-1 0 0 0,-1 1 0 0 0,1 0 5 0 0,-4 6 58 0 0,1 0-1 0 0,0 0 1 0 0,0 1-1 0 0,0-1 1 0 0,1 1 0 0 0,0 0-1 0 0,1 0 1 0 0,0 0-1 0 0,0 0 1 0 0,1 0-1 0 0,0 0 1 0 0,0 0-1 0 0,1 0 1 0 0,0 0-1 0 0,1 4-57 0 0,-1-10-54 0 0,-1 0-1 0 0,1 0 1 0 0,0 0-1 0 0,0 0 1 0 0,0-1 0 0 0,0 1-1 0 0,0 0 1 0 0,0-1-1 0 0,1 1 1 0 0,-1-1-1 0 0,1 1 1 0 0,-1-1-1 0 0,1 0 1 0 0,-1 1 0 0 0,1-1-1 0 0,0 0 1 0 0,-1 0-1 0 0,1 0 1 0 0,0 0 54 0 0,7 0-4440 0 0,0-1-3994 0 0,-6-1-688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48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1 150 4177 0 0,'0'0'4031'0'0,"0"0"-1227"0"0,0 0-230 0 0,0 0-75 0 0,0 0-192 0 0,0 0-305 0 0,0 0-397 0 0,0 0-442 0 0,0 0-404 0 0,0 0-339 0 0,0 0-182 0 0,0 0-6 0 0,-1-2 36 0 0,23 64 1483 0 0,9-26-1572 0 0,-5-24 675 0 0,-26-19-175 0 0,-2-7-615 0 0,-2-3-61 0 0,1 0 0 0 0,0-1 0 0 0,1 1 0 0 0,1 0 0 0 0,0-1-1 0 0,2 1 1 0 0,0-1 0 0 0,1 1 0 0 0,0 0 0 0 0,2 0 0 0 0,0 0 0 0 0,1-3-3 0 0,-2 19-5 0 0,-1-1 0 0 0,1 1 0 0 0,-1 0-1 0 0,1 0 1 0 0,-1 0 0 0 0,1 1 0 0 0,-1-1 0 0 0,1 1 0 0 0,0-1 0 0 0,0 1 0 0 0,-1 0 0 0 0,1 0 0 0 0,0 0 0 0 0,-1 0 0 0 0,1 0-1 0 0,0 1 1 0 0,-1-1 0 0 0,1 1 0 0 0,0 0 0 0 0,-1 0 0 0 0,3 0 5 0 0,9 2 29 0 0,165 2-2018 0 0,-173 0-3030 0 0,-13 5-11526 0 0,4-9 11535 0 0</inkml:trace>
  <inkml:trace contextRef="#ctx0" brushRef="#br0" timeOffset="319.507">254 82 0 0 0,'0'0'1102'0'0,"0"0"950"0"0,0 0 430 0 0,0 0 300 0 0,0 0 28 0 0,0 0-226 0 0,0 0-390 0 0,0 0-422 0 0,0 0-407 0 0,0 0-293 0 0,0 0-223 0 0,0 0-143 0 0,0 0-14 0 0,-4 3-24 0 0,-1 0-633 0 0,6-3 8 0 0,-1 0 1 0 0,0 0-1 0 0,1 0 1 0 0,-1 0 0 0 0,0 0-1 0 0,1 0 1 0 0,-1 0-1 0 0,0 0 1 0 0,1 0-1 0 0,-1 0 1 0 0,0 0-1 0 0,1 0 1 0 0,-1 0-1 0 0,0 1 1 0 0,1-1-1 0 0,-1 0 1 0 0,0 0 0 0 0,1 0-1 0 0,-1 0 1 0 0,0 1-1 0 0,0-1 1 0 0,1 0-1 0 0,-1 0 1 0 0,0 1-1 0 0,0-1 1 0 0,0 0-1 0 0,1 1 1 0 0,-1-1-1 0 0,0 0 1 0 0,0 0-1 0 0,0 1 1 0 0,0-1 0 0 0,0 0-1 0 0,0 1 1 0 0,0-1-1 0 0,0 0 1 0 0,1 1-1 0 0,-1-1 1 0 0,0 0-1 0 0,0 1 1 0 0,0-1-1 0 0,-1 0 1 0 0,1 1-1 0 0,0-1 1 0 0,0 0-1 0 0,0 1 1 0 0,0-1 0 0 0,0 0-1 0 0,0 1 1 0 0,0-1-44 0 0,3 1 153 0 0,0 1-121 0 0,-1 0 1 0 0,1 0 0 0 0,-1 0-1 0 0,0 0 1 0 0,0 0-1 0 0,0 0 1 0 0,0 0-1 0 0,0 1 1 0 0,-1-1 0 0 0,1 1-1 0 0,-1 0 1 0 0,0-1-1 0 0,1 1 1 0 0,-1 0 0 0 0,0 0-1 0 0,-1 0 1 0 0,1 0-1 0 0,0 0 1 0 0,-1-1 0 0 0,0 1-1 0 0,1 0 1 0 0,-1 0-1 0 0,-1 0 1 0 0,1 0-1 0 0,0 0 1 0 0,-1 0 0 0 0,1 0-1 0 0,-1 0 1 0 0,0 0-1 0 0,0 0 1 0 0,0 0 0 0 0,0 0-1 0 0,-1-1 1 0 0,1 1-1 0 0,-1-1 1 0 0,1 1-1 0 0,-1-1 1 0 0,0 1 0 0 0,0-1-1 0 0,0 0 1 0 0,-1 1-33 0 0,-4 13 137 0 0,6-16-114 0 0,1 0 0 0 0,0 1-1 0 0,0-1 1 0 0,0 1-1 0 0,0-1 1 0 0,-1 1-1 0 0,1-1 1 0 0,0 1-1 0 0,0-1 1 0 0,0 1 0 0 0,0-1-1 0 0,0 1 1 0 0,0-1-1 0 0,0 1 1 0 0,0-1-1 0 0,1 1 1 0 0,-1-1-1 0 0,0 1 1 0 0,0-1-1 0 0,0 1 1 0 0,0-1 0 0 0,1 1-1 0 0,-1-1 1 0 0,0 1-1 0 0,0-1 1 0 0,1 1-1 0 0,-1-1 1 0 0,0 0-1 0 0,1 1 1 0 0,-1-1 0 0 0,1 0-1 0 0,-1 1 1 0 0,0-1-1 0 0,1 0 1 0 0,-1 1-1 0 0,1-1 1 0 0,-1 0-1 0 0,1 0 1 0 0,-1 0 0 0 0,1 1-1 0 0,-1-1 1 0 0,1 0-1 0 0,-1 0 1 0 0,1 0-1 0 0,-1 0 1 0 0,1 0-1 0 0,-1 0 1 0 0,1 0-1 0 0,-1 0 1 0 0,1 0 0 0 0,-1 0-1 0 0,1 0 1 0 0,-1 0-1 0 0,1-1 1 0 0,-1 1-1 0 0,1 0 1 0 0,-1 0-1 0 0,1 0 1 0 0,-1-1 0 0 0,1 1-1 0 0,-1 0 1 0 0,0-1-1 0 0,1 1 1 0 0,-1 0-1 0 0,0-1 1 0 0,1 1-1 0 0,-1 0 1 0 0,0-1 0 0 0,1 1-24 0 0,42-19 81 0 0,-40 18-117 0 0,42-27-1967 0 0,-32 16-2867 0 0,-1-1-5811 0 0,-7 8-328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6.1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1 9418 0 0,'0'0'2438'0'0,"0"0"-492"0"0,0 0-565 0 0,0 0-435 0 0,0 0-182 0 0,0 0 131 0 0,0 0 176 0 0,0 0 56 0 0,0 0-173 0 0,0 0-256 0 0,0 0-190 0 0,0 0-113 0 0,-3 11-56 0 0,2-8-363 0 0,-4 15 234 0 0,0 0 0 0 0,2-1 0 0 0,0 2 0 0 0,1-1 0 0 0,0 1-210 0 0,2-19-90 0 0,0 0 0 0 0,0 1-1 0 0,0-1 1 0 0,0 0-1 0 0,0 1 1 0 0,0-1 0 0 0,1 0-1 0 0,-1 1 1 0 0,0-1-1 0 0,0 0 1 0 0,0 1 0 0 0,0-1-1 0 0,0 0 1 0 0,0 1-1 0 0,1-1 1 0 0,-1 0 0 0 0,0 1-1 0 0,0-1 1 0 0,0 0-1 0 0,1 0 1 0 0,-1 1-1 0 0,0-1 1 0 0,0 0 0 0 0,1 0-1 0 0,-1 0 1 0 0,0 1-1 0 0,1-1 91 0 0,2 1-4392 0 0,0-1-3754 0 0,-2 0-781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6.4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5521 0 0,'0'0'3789'0'0,"0"0"-1264"0"0,0 0-710 0 0,0 0-243 0 0,0 0-97 0 0,0 0-75 0 0,0 0-122 0 0,0 0-197 0 0,0 0-178 0 0,0 0-163 0 0,0 0-110 0 0,13 9-74 0 0,36 32-56 0 0,-46-39-424 0 0,-1 1 1 0 0,1-1-1 0 0,0 1 0 0 0,-1 0 0 0 0,0 0 1 0 0,0 0-1 0 0,0 0 0 0 0,0 0 1 0 0,0 0-1 0 0,-1 1 0 0 0,0-1 0 0 0,1 0 1 0 0,-1 1-1 0 0,0-1 0 0 0,0 1 1 0 0,-1 0-1 0 0,1-1 0 0 0,-1 3-76 0 0,2 5 142 0 0,-1-4-158 0 0,0 1 0 0 0,-1-1 0 0 0,0 1 0 0 0,0-1 1 0 0,0 1-1 0 0,-1-1 0 0 0,0 1 0 0 0,0-1 0 0 0,-1 0 0 0 0,0 1 0 0 0,-2 3 16 0 0,3-7-1255 0 0,-1 0-1 0 0,0-1 0 0 0,-1 1 1 0 0,1 0-1 0 0,0-1 1 0 0,-1 1-1 0 0,0-1 1 0 0,0 0 1255 0 0,-1 1-11272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7.2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43 0 0 0,'0'0'1159'0'0,"0"0"973"0"0,0 0 304 0 0,0 0-83 0 0,0 0-306 0 0,0 0-367 0 0,0 0-272 0 0,0 0-172 0 0,0 0-97 0 0,0 0-36 0 0,2-6-7 0 0,2 0-479 0 0,2-9-450 0 0,-4 0 6287 0 0,-22 39-6378 0 0,9-8-46 0 0,2 0 1 0 0,0 1-1 0 0,0 0 1 0 0,2 0-1 0 0,0 1 1 0 0,1 0-1 0 0,1 0 1 0 0,1 0 0 0 0,0 1-1 0 0,0 17-30 0 0,3-26 53 0 0,1 0-1 0 0,0 1 1 0 0,1-1-1 0 0,0 0 1 0 0,0 0-1 0 0,1 0 1 0 0,1 0-1 0 0,0 0 1 0 0,0-1-1 0 0,0 1 1 0 0,3 2-53 0 0,-4-7-209 0 0,1 0 1 0 0,1 0-1 0 0,-1-1 1 0 0,0 1-1 0 0,1-1 1 0 0,0 1-1 0 0,0-1 1 0 0,1 0-1 0 0,-1-1 0 0 0,1 1 1 0 0,0-1-1 0 0,-1 0 1 0 0,2 0-1 0 0,-1-1 1 0 0,0 1-1 0 0,0-1 1 0 0,1 0-1 0 0,-1 0 1 0 0,1-1-1 0 0,3 1 209 0 0,1-1-4787 0 0,-3 0-4079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7.9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15 11803 0 0,'0'0'1070'0'0,"0"0"-7"0"0,0 0 24 0 0,0 0 156 0 0,0 0 91 0 0,0 0-22 0 0,0 0-129 0 0,0 0-252 0 0,0 0-288 0 0,0 0-235 0 0,0 0-154 0 0,0 0-102 0 0,0 0-54 0 0,1-3-10 0 0,-1 2-79 0 0,0 1 0 0 0,0-1 0 0 0,1 1 0 0 0,-1-1 0 0 0,0 1-1 0 0,0-1 1 0 0,0 1 0 0 0,0 0 0 0 0,0-1 0 0 0,1 1 0 0 0,-1-1 0 0 0,0 1 0 0 0,1-1 0 0 0,-1 1 0 0 0,0 0 0 0 0,1-1 0 0 0,-1 1 0 0 0,0-1 0 0 0,1 1 0 0 0,-1 0 0 0 0,0 0 0 0 0,1-1-1 0 0,-1 1 1 0 0,1 0 0 0 0,-1 0 0 0 0,1-1 0 0 0,-1 1 0 0 0,1 0 0 0 0,-1 0 0 0 0,1 0 0 0 0,-1 0 0 0 0,1 0 0 0 0,-1 0 0 0 0,1 0 0 0 0,-1 0 0 0 0,1 0 0 0 0,-1 0 0 0 0,1 0 0 0 0,-1 0-1 0 0,1 0 1 0 0,-1 0 0 0 0,1 0 0 0 0,-1 0 0 0 0,1 1 0 0 0,-1-1-9 0 0,4 2 104 0 0,-1 0-1 0 0,0 1 0 0 0,0-1 0 0 0,0 1 1 0 0,0 0-1 0 0,-1 0 0 0 0,2 1-103 0 0,1 2 104 0 0,1 1 0 0 0,-1 0 0 0 0,0 0 0 0 0,-1 1 0 0 0,0 0 0 0 0,0-1-1 0 0,-1 1 1 0 0,0 0 0 0 0,0 1 0 0 0,0-1 0 0 0,-1 0 0 0 0,-1 1-1 0 0,1-1 1 0 0,-2 1 0 0 0,1 6-104 0 0,-1-9 29 0 0,-1 0-1 0 0,1 0 0 0 0,-1 0 1 0 0,-1 0-1 0 0,1 0 1 0 0,-1-1-1 0 0,0 1 1 0 0,0 0-1 0 0,-1-1 0 0 0,1 1 1 0 0,-1-1-1 0 0,-1 0 1 0 0,1 0-1 0 0,-1 0 1 0 0,0-1-1 0 0,0 1 0 0 0,0-1 1 0 0,0 0-1 0 0,-1 0 1 0 0,0 0-1 0 0,0-1 1 0 0,-4 3-29 0 0,-50 27-750 0 0,67-32-6968 0 0,-4-2 45 0 0,0 0-2164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8.6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20 7954 0 0,'0'0'1157'0'0,"0"0"10"0"0,0 0 139 0 0,0 0 322 0 0,0 0 311 0 0,0 0 100 0 0,0 0-198 0 0,0 0-385 0 0,0 0-401 0 0,0 0-323 0 0,0 0-220 0 0,0 0-169 0 0,2-4-156 0 0,0-1-169 0 0,3-5 93 0 0,-3 28 424 0 0,-11 181 1156 0 0,9-195-1575 0 0,0 0 0 0 0,-1 0 1 0 0,1 0-1 0 0,-1-1 0 0 0,0 1 1 0 0,0 0-1 0 0,-1-1 0 0 0,1 1 0 0 0,-1 0 1 0 0,0-1-1 0 0,0 2-116 0 0,-9 11-6226 0 0,3-5-4353 0 0,8-10 434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9.0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25 11018 0 0,'0'0'2453'0'0,"0"0"-970"0"0,0 0-344 0 0,0 0-74 0 0,0 0-120 0 0,0 0-180 0 0,0 0-233 0 0,0 0-245 0 0,0 0-172 0 0,0 0-73 0 0,0 0-3 0 0,0 0 26 0 0,0 0 6 0 0,-4 8-4 0 0,0 2-62 0 0,0 0 0 0 0,0 1 1 0 0,1-1-1 0 0,-1 11-5 0 0,3-18 38 0 0,1-1-1 0 0,0 1 1 0 0,0-1-1 0 0,0 1 0 0 0,0-1 1 0 0,0 1-1 0 0,0-1 1 0 0,1 1-1 0 0,-1-1 0 0 0,1 1 1 0 0,0-1-1 0 0,0 0 1 0 0,0 2-38 0 0,0-3 76 0 0,0 0 1 0 0,-1 0-1 0 0,1 0 1 0 0,0 0-1 0 0,0 0 1 0 0,0 0-1 0 0,1 0 1 0 0,-1 0 0 0 0,0-1-1 0 0,0 1 1 0 0,0 0-1 0 0,0-1 1 0 0,1 1-1 0 0,-1-1 1 0 0,0 1-1 0 0,1-1 1 0 0,-1 0-1 0 0,0 1 1 0 0,1-1-1 0 0,-1 0 1 0 0,0 0-1 0 0,1 0 1 0 0,-1 0-1 0 0,0 0 1 0 0,1 0 0 0 0,0-1-78 0 0,-1 1 63 0 0,1 0-1 0 0,-1 0 0 0 0,0 0 1 0 0,0-1-1 0 0,0 1 0 0 0,0 0 1 0 0,1-1-1 0 0,-1 1 0 0 0,0-1 1 0 0,0 1-1 0 0,0-1 0 0 0,0 1 1 0 0,0-1-1 0 0,0 0 0 0 0,0 0 1 0 0,0 1-1 0 0,0-1 0 0 0,-1 0 1 0 0,1 0-1 0 0,0 0 0 0 0,0 0 1 0 0,-1 0-1 0 0,1 0 0 0 0,-1 0 1 0 0,1 0-1 0 0,-1 0 0 0 0,1 0 0 0 0,-1 0 1 0 0,0-1-1 0 0,1 1 0 0 0,-1 0 1 0 0,0 0-1 0 0,0 0 0 0 0,0 0 1 0 0,0-1-1 0 0,0 1 0 0 0,0 0 1 0 0,0 0-1 0 0,0 0 0 0 0,0-1 1 0 0,-1 1-1 0 0,1-1-61 0 0,-2-5-97 0 0,0 0 0 0 0,0 0 0 0 0,-1 0 0 0 0,0 0 0 0 0,0 0 0 0 0,0 0 97 0 0,-8-24-2297 0 0,9 20-1582 0 0,2 0-4453 0 0,0 6-1737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9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1 10402 0 0,'0'0'4077'0'0,"0"0"-2854"0"0,0 0-651 0 0,0 0 107 0 0,0 0 24 0 0,0 0-114 0 0,0 0-203 0 0,0 0-170 0 0,0 0-79 0 0,0 0 22 0 0,0 0 86 0 0,0 0 59 0 0,0 0 38 0 0,5 4-13 0 0,9 8-18 0 0,0-2 0 0 0,1 1 0 0 0,0-2 0 0 0,1 0-1 0 0,12 5-310 0 0,-1 0 391 0 0,-1 0-1 0 0,0 3-390 0 0,-25-16 33 0 0,1 0 0 0 0,-1 0-1 0 0,0 0 1 0 0,0 0 0 0 0,0 0 0 0 0,0 0-1 0 0,0 1 1 0 0,0-1 0 0 0,0 0 0 0 0,-1 0-1 0 0,1 1 1 0 0,0-1 0 0 0,-1 1 0 0 0,1-1-1 0 0,-1 0 1 0 0,1 1 0 0 0,-1-1-1 0 0,0 1 1 0 0,0-1 0 0 0,1 1 0 0 0,-1-1-1 0 0,0 1 1 0 0,0 0 0 0 0,-1-1 0 0 0,1 1-1 0 0,0-1 1 0 0,0 1 0 0 0,-1-1 0 0 0,1 0-1 0 0,-1 1 1 0 0,1-1 0 0 0,-1 1 0 0 0,0-1-1 0 0,1 0 1 0 0,-1 1 0 0 0,0-1-1 0 0,0 0 1 0 0,0 1-33 0 0,-6 8 260 0 0,-1-1 0 0 0,0 0 0 0 0,0 0 0 0 0,-9 6-260 0 0,4-2 6 0 0,-41 37 342 0 0,37-35-400 0 0,0 0 1 0 0,1 2 0 0 0,0 0 0 0 0,2 0 0 0 0,-4 7 51 0 0,15-13-2119 0 0,4-9-2131 0 0,0-1-3623 0 0,1-1-2677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0.3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10 6345 0 0,'0'0'3078'0'0,"0"0"-1393"0"0,0 0-329 0 0,0 0 195 0 0,0 0 119 0 0,0 0-50 0 0,0 0-242 0 0,0 0-362 0 0,0 0-336 0 0,0 0-245 0 0,0 0-136 0 0,0 0-45 0 0,-10-3 1196 0 0,50 3-435 0 0,-4 1-456 0 0,1-2 1 0 0,22-4-560 0 0,-52 4 21 0 0,-5 1-576 0 0,-4 1-4861 0 0,-2 2-6521 0 0,3-2 4873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0.6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1 12387 0 0,'0'0'2221'0'0,"0"0"-675"0"0,0 0-127 0 0,0 0 80 0 0,0 0 0 0 0,0 0-193 0 0,0 0-353 0 0,0 0-378 0 0,0 0-346 0 0,0 0-167 0 0,0 0-1 0 0,0 0 82 0 0,0 0 77 0 0,-5 8 25 0 0,-1 1-130 0 0,0 2 0 0 0,1-1 0 0 0,0 1 0 0 0,1 0 0 0 0,0 0 0 0 0,-1 7-115 0 0,-1 5 53 0 0,-6 28 101 0 0,12-47-277 0 0,-1 0 0 0 0,1 1 1 0 0,0-1-1 0 0,0 0 0 0 0,0 0 0 0 0,0 1 1 0 0,1-1-1 0 0,0 0 0 0 0,0 0 0 0 0,0 1 123 0 0,4 6-2131 0 0,-3-8-1685 0 0,1 0-4224 0 0,-2-2-2007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1.0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170 0 8050 0 0,'0'0'1744'0'0,"0"0"-193"0"0,0 0-23 0 0,0 0 147 0 0,0 0 120 0 0,0 0-74 0 0,0 0-283 0 0,0 0-374 0 0,0 0-391 0 0,0 0-275 0 0,0 0-149 0 0,0 0-42 0 0,0 0 30 0 0,-12 6 42 0 0,-35 19 54 0 0,42-22-245 0 0,1 0-1 0 0,0 1 0 0 0,-1 0 1 0 0,1 0-1 0 0,1 0 0 0 0,-1 0 1 0 0,1 1-1 0 0,0-1 0 0 0,0 1 1 0 0,0 0-1 0 0,0 0 0 0 0,-1 3-87 0 0,-4 8 222 0 0,0-1-93 0 0,0-1 1 0 0,1 2-1 0 0,0-1 1 0 0,2 1-1 0 0,-1 0 1 0 0,2 0-1 0 0,0 1 1 0 0,0 8-130 0 0,3-18 26 0 0,1 0 0 0 0,-1 0-1 0 0,2 0 1 0 0,-1 0 0 0 0,1 0 0 0 0,0 0 0 0 0,0 0 0 0 0,0 0 0 0 0,1 0-1 0 0,1-1 1 0 0,-1 1 0 0 0,1-1 0 0 0,0 1 0 0 0,0-1 0 0 0,1 0 0 0 0,-1 0-1 0 0,2-1 1 0 0,-1 1 0 0 0,0-1 0 0 0,1 0 0 0 0,4 3-26 0 0,-5-4 118 0 0,0 0-1 0 0,0-1 1 0 0,1 0 0 0 0,-1 0 0 0 0,1 0 0 0 0,0 0 0 0 0,0-1-1 0 0,0 0 1 0 0,4 1-118 0 0,-7-2-199 0 0,0-1 1 0 0,0 0-1 0 0,0 1 0 0 0,-1-1 0 0 0,1 0 1 0 0,0 0-1 0 0,0-1 0 0 0,0 1 0 0 0,0 0 1 0 0,0-1-1 0 0,0 1 0 0 0,1-1 199 0 0,-1 0-1037 0 0,0 0 1 0 0,0 0-1 0 0,0 0 0 0 0,0 0 0 0 0,0-1 1 0 0,0 1-1 0 0,-1-1 0 0 0,1 1 0 0 0,0-1 1 0 0,-1 0-1 0 0,1 0 0 0 0,0 0 1037 0 0,0-2-11145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44.3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11 424 0 0 0,'0'0'1084'0'0,"0"0"1094"0"0,0 0 215 0 0,0 0-114 0 0,0 0-166 0 0,0 0-208 0 0,0 0-247 0 0,-2-1-233 0 0,-7-2-867 0 0,9-3 11767 0 0,10 4-12729 0 0,120-7 1016 0 0,-1 6 0 0 0,37 7-612 0 0,17-1 216 0 0,347 7-61 0 0,-234-3-200 0 0,-363-5-4616 0 0,33-1 41 0 0,3 0-4443 0 0,18-1-1657 0 0</inkml:trace>
  <inkml:trace contextRef="#ctx0" brushRef="#br0" timeOffset="583.155">46 73 560 0 0,'0'0'3458'0'0,"0"0"-1441"0"0,0 0-352 0 0,0 0 168 0 0,0 0 194 0 0,0 0 107 0 0,0 0-70 0 0,0 0-210 0 0,0 0-282 0 0,0 0-293 0 0,0 0-236 0 0,0 0-219 0 0,0 0-238 0 0,4-9-205 0 0,14-30-164 0 0,-20 70 1685 0 0,-54 161-175 0 0,55-189-1650 0 0,2 34-2681 0 0,23-38-9781 0 0,-18-3 6343 0 0,-2 1-147 0 0</inkml:trace>
  <inkml:trace contextRef="#ctx0" brushRef="#br0" timeOffset="1180.969">146 104 4545 0 0,'0'0'2538'0'0,"0"0"-490"0"0,0 0-422 0 0,0 0-74 0 0,0 0 101 0 0,0 0-10 0 0,0 0-168 0 0,0 0-260 0 0,0 0-290 0 0,0 0-213 0 0,-8 10-174 0 0,-23 35-105 0 0,29-45-379 0 0,1 1-1 0 0,0 0 0 0 0,-1 0 1 0 0,1 0-1 0 0,0 0 1 0 0,0 0-1 0 0,0 0 1 0 0,0 0-1 0 0,0 0 0 0 0,0 0 1 0 0,0 1-1 0 0,0-1 1 0 0,0 0-1 0 0,0 1 1 0 0,1-1-1 0 0,-1 1 1 0 0,0-1-1 0 0,1 1 0 0 0,0-1 1 0 0,-1 1-1 0 0,1-1 1 0 0,0 1-1 0 0,0-1 1 0 0,-1 1-1 0 0,1-1 0 0 0,0 1 1 0 0,1-1-1 0 0,-1 1 1 0 0,0 0-1 0 0,0-1 1 0 0,1 1-1 0 0,-1-1 0 0 0,1 1 1 0 0,-1-1-1 0 0,1 0 1 0 0,0 1-1 0 0,-1-1 1 0 0,1 1-1 0 0,0-1 0 0 0,0 0 1 0 0,0 0-1 0 0,0 0 1 0 0,0 1-1 0 0,0-1 1 0 0,1 0-1 0 0,-1 0 1 0 0,0 0-1 0 0,0-1 0 0 0,1 1 1 0 0,-1 0-1 0 0,0 0 1 0 0,1-1-1 0 0,-1 1 1 0 0,2 0-54 0 0,1-1 93 0 0,1 0 0 0 0,0 1 1 0 0,-1-1-1 0 0,1-1 1 0 0,-1 1-1 0 0,1-1 1 0 0,-1 0-1 0 0,1 0 1 0 0,-1 0-1 0 0,0 0 1 0 0,1-1-1 0 0,-1 0 1 0 0,0 0-1 0 0,0 0 1 0 0,0 0-1 0 0,1-2-93 0 0,-3 1 12 0 0,0 1 0 0 0,0-1 0 0 0,-1 0 1 0 0,0 0-1 0 0,1 0 0 0 0,-1 0 0 0 0,0 0 0 0 0,0 0 0 0 0,-1 0 0 0 0,1 0 0 0 0,-1-1 0 0 0,1 1 1 0 0,-1 0-1 0 0,0 0 0 0 0,0 0 0 0 0,-1-1 0 0 0,1 1 0 0 0,0 0 0 0 0,-1 0 0 0 0,0 0 0 0 0,0 0 1 0 0,0 0-1 0 0,0 0 0 0 0,-1 0 0 0 0,1 0 0 0 0,-1 0 0 0 0,1 0 0 0 0,-1 1 0 0 0,0-1 0 0 0,0 1 1 0 0,0-1-1 0 0,-1 1 0 0 0,1 0 0 0 0,0 0 0 0 0,-1 0 0 0 0,0 0 0 0 0,1 0 0 0 0,-1 1-12 0 0,-29-47-2063 0 0,37 39-2614 0 0,16 8 694 0 0,-16 1 3437 0 0,-5 0 881 0 0,1 31 5483 0 0,1-28-5695 0 0,1 0 1 0 0,-1-1-1 0 0,0 1 1 0 0,1-1-1 0 0,0 0 1 0 0,-1 0 0 0 0,1 0-1 0 0,0 0 1 0 0,0 0-1 0 0,0-1 1 0 0,0 1-1 0 0,1-1 1 0 0,-1 0-1 0 0,0 0 1 0 0,1 0-1 0 0,-1 0 1 0 0,0 0 0 0 0,4-1-124 0 0,146 27 1448 0 0,-153-26-1416 0 0,1 1 0 0 0,0-1 0 0 0,-1 0 0 0 0,1 1 0 0 0,-1-1 1 0 0,1 1-1 0 0,-1-1 0 0 0,0 1 0 0 0,1-1 0 0 0,-1 1 0 0 0,0-1 0 0 0,0 1 0 0 0,0-1 0 0 0,0 1 0 0 0,-1-1 1 0 0,1 1-1 0 0,0-1 0 0 0,-1 1 0 0 0,1-1 0 0 0,0 0 0 0 0,-1 1 0 0 0,0-1 0 0 0,1 1 0 0 0,-1-1 1 0 0,0 0-1 0 0,0 0 0 0 0,0 1 0 0 0,0-1 0 0 0,0 0 0 0 0,0 0 0 0 0,0 0 0 0 0,0 0 0 0 0,0 0 0 0 0,0 0 1 0 0,-1 0-1 0 0,1-1 0 0 0,0 1 0 0 0,-1 0 0 0 0,1-1 0 0 0,-1 1 0 0 0,1-1 0 0 0,0 1 0 0 0,-2-1-32 0 0,0 3 32 0 0,-158 127 663 0 0,160-130-741 0 0,0 0 0 0 0,1 1 1 0 0,-1-1-1 0 0,1 1 0 0 0,-1-1 0 0 0,0 1 1 0 0,1-1-1 0 0,-1 1 0 0 0,1-1 0 0 0,0 1 1 0 0,-1-1-1 0 0,1 1 0 0 0,-1 0 0 0 0,1-1 0 0 0,0 1 1 0 0,0 0-1 0 0,-1-1 0 0 0,1 1 0 0 0,0 0 1 0 0,0 0-1 0 0,0-1 0 0 0,0 1 0 0 0,0 0 0 0 0,0-1 1 0 0,0 1-1 0 0,0 0 0 0 0,0 0 0 0 0,0-1 1 0 0,0 1-1 0 0,0 0 0 0 0,0-1 0 0 0,1 1 1 0 0,-1 0-1 0 0,0 0 0 0 0,1-1 0 0 0,-1 1 0 0 0,0-1 1 0 0,1 1-1 0 0,-1 0 0 0 0,1-1 0 0 0,-1 1 1 0 0,1-1-1 0 0,-1 1 0 0 0,1-1 0 0 0,-1 1 1 0 0,1-1-1 0 0,0 1 0 0 0,-1-1 0 0 0,1 0 0 0 0,-1 1 1 0 0,1-1-1 0 0,0 0 0 0 0,-1 0 0 0 0,2 1 46 0 0,12 2-4541 0 0,-1-2-4329 0 0,-8-1-1654 0 0</inkml:trace>
  <inkml:trace contextRef="#ctx0" brushRef="#br0" timeOffset="1781.976">640 113 6393 0 0,'0'0'1838'0'0,"0"0"-4"0"0,0 0 34 0 0,0 0 34 0 0,0 0-59 0 0,0 0-79 0 0,0 0-215 0 0,0 0-265 0 0,0 0-266 0 0,0 0-306 0 0,0 0-252 0 0,0 0-205 0 0,0 0-126 0 0,-2-5-42 0 0,-3-14-18 0 0,-10 58 2055 0 0,13-28-2006 0 0,1-1 0 0 0,-1 1-1 0 0,1-1 1 0 0,1 1-1 0 0,0 0 1 0 0,1-1 0 0 0,0 1-1 0 0,0-1 1 0 0,1 1 0 0 0,2 5-118 0 0,1-30-8086 0 0,-1 4 2544 0 0,-2 2-4181 0 0,-1 5 6768 0 0</inkml:trace>
  <inkml:trace contextRef="#ctx0" brushRef="#br0" timeOffset="2271.917">551 177 0 0 0,'0'0'2663'0'0,"0"0"383"0"0,0 0-56 0 0,0 0-285 0 0,0 0-399 0 0,0 0-402 0 0,0 0-334 0 0,0 0-293 0 0,0 0-202 0 0,0 0-175 0 0,0 0-167 0 0,0 0-111 0 0,-3-1-135 0 0,-12-1-56 0 0,11 1-26 0 0,4 1-74 0 0,0 0-30 0 0,0 0-55 0 0,0 0-62 0 0,17 6 3623 0 0,177-15-3604 0 0,-215-2-171 0 0,23 13-7936 0 0,6 1-1785 0 0,-3-2-936 0 0</inkml:trace>
  <inkml:trace contextRef="#ctx0" brushRef="#br0" timeOffset="2533.183">933 163 11034 0 0,'0'0'1905'0'0,"0"0"85"0"0,0 0 99 0 0,0 0-40 0 0,0 0-289 0 0,0 0-338 0 0,0 0-310 0 0,0 0-268 0 0,0 0-230 0 0,0 0-177 0 0,0 0-153 0 0,0 0-57 0 0,0 0 21 0 0,-9 1 0 0 0,-27 3 56 0 0,33-3-260 0 0,1 1-1 0 0,0-1 1 0 0,0 0 0 0 0,-1 1-1 0 0,1 0 1 0 0,0 0 0 0 0,1 0-1 0 0,-1-1 1 0 0,0 2 0 0 0,0-1-1 0 0,1 0 1 0 0,0 0 0 0 0,-1 0-1 0 0,1 1 1 0 0,0-1 0 0 0,0 1 0 0 0,0-1-1 0 0,0 1 1 0 0,0-1 0 0 0,1 1-1 0 0,-1-1 1 0 0,1 1 0 0 0,0 0-1 0 0,0 1-43 0 0,0-2-24 0 0,-1 0-1 0 0,1 0 0 0 0,0 0 1 0 0,1 0-1 0 0,-1 0 1 0 0,0 0-1 0 0,1 0 0 0 0,-1 0 1 0 0,1 0-1 0 0,-1 0 1 0 0,1 0-1 0 0,0 0 1 0 0,0 0-1 0 0,0 0 0 0 0,0 0 1 0 0,0-1-1 0 0,0 1 1 0 0,1 0-1 0 0,-1-1 0 0 0,0 1 1 0 0,1-1-1 0 0,-1 1 1 0 0,1-1-1 0 0,0 0 0 0 0,0 0 1 0 0,-1 0-1 0 0,1 0 1 0 0,0 0-1 0 0,0 0 0 0 0,0 0 1 0 0,0-1-1 0 0,0 1 1 0 0,0-1-1 0 0,0 1 0 0 0,0-1 1 0 0,1 0 24 0 0,24 4-5840 0 0,-1-3-7998 0 0,-20-1 6786 0 0</inkml:trace>
  <inkml:trace contextRef="#ctx0" brushRef="#br0" timeOffset="2928.835">1079 89 10826 0 0,'0'0'2126'0'0,"0"0"-65"0"0,0 0 4 0 0,0 0-63 0 0,0 0-132 0 0,0 0-227 0 0,0 0-311 0 0,0 0-373 0 0,0 0-370 0 0,0 0-275 0 0,0 0-186 0 0,0 0-28 0 0,0 0 77 0 0,-9 14 710 0 0,8-7-916 0 0,-27 113 1070 0 0,21-39-4966 0 0,11-73-2600 0 0,1-5-4062 0 0,-3-3 3533 0 0</inkml:trace>
  <inkml:trace contextRef="#ctx0" brushRef="#br0" timeOffset="3183.721">1174 155 6321 0 0,'0'0'3867'0'0,"0"0"-691"0"0,0 0-690 0 0,0 0-506 0 0,0 0-505 0 0,0 0-354 0 0,0 0-180 0 0,0 0-98 0 0,0 0-119 0 0,0 0-170 0 0,0 0-174 0 0,0 0-144 0 0,0 0-88 0 0,-7 11-59 0 0,-21 35-46 0 0,19 6-1391 0 0,12-45-2486 0 0,1-1-3293 0 0,-3-4-1555 0 0</inkml:trace>
  <inkml:trace contextRef="#ctx0" brushRef="#br0" timeOffset="3478.963">1274 50 9546 0 0,'0'0'2076'0'0,"0"0"85"0"0,0 0-111 0 0,0 0-189 0 0,0 0-286 0 0,0 0-288 0 0,0 0-282 0 0,-10 4-260 0 0,-32 12-211 0 0,40-15-495 0 0,1 0 0 0 0,0-1 0 0 0,0 1 1 0 0,0 0-1 0 0,0 0 0 0 0,0 0 0 0 0,0 0 1 0 0,1 0-1 0 0,-1 0 0 0 0,0 0 1 0 0,0 0-1 0 0,1 0 0 0 0,-1 0 0 0 0,0 0 1 0 0,1 0-1 0 0,-1 0 0 0 0,1 1 1 0 0,0-1-1 0 0,-1 0 0 0 0,1 0 0 0 0,0 1 1 0 0,0-1-1 0 0,0 0 0 0 0,0 1 1 0 0,0-1-1 0 0,0 0 0 0 0,0 0 0 0 0,0 1 1 0 0,0-1-1 0 0,1 0 0 0 0,-1 0 0 0 0,0 1 1 0 0,1-1-1 0 0,-1 0 0 0 0,1 0 1 0 0,0 0-1 0 0,-1 0 0 0 0,1 1 0 0 0,0-1 1 0 0,-1 0-1 0 0,1 0 0 0 0,0-1 1 0 0,0 1-1 0 0,0 0 0 0 0,0 0 0 0 0,0 0 1 0 0,0-1-1 0 0,0 1 0 0 0,0 0 0 0 0,1-1 1 0 0,-1 1-1 0 0,0-1 0 0 0,1 1-39 0 0,5 2 54 0 0,0 1 0 0 0,1-2 0 0 0,-1 1 0 0 0,1-1 0 0 0,0 0 0 0 0,0-1 0 0 0,-1 1 0 0 0,1-2 0 0 0,0 1 0 0 0,0-1 0 0 0,0 0 0 0 0,3-1-54 0 0,51 4 491 0 0,-61-1-442 0 0,-1 0-1 0 0,0-1 1 0 0,0 1-1 0 0,0-1 1 0 0,0 1-1 0 0,0-1 1 0 0,-1 1-1 0 0,1 0 0 0 0,0-1 1 0 0,-1 1-1 0 0,1-1 1 0 0,-1 1-1 0 0,1-1 1 0 0,-1 0-1 0 0,0 1 1 0 0,0-1-1 0 0,0 0 1 0 0,0 1-1 0 0,1-1 1 0 0,-2 0-1 0 0,1 0 1 0 0,0 0-1 0 0,0 0 1 0 0,0 0-1 0 0,0 0 0 0 0,-1 0 1 0 0,1 0-1 0 0,0 0 1 0 0,-2 0-49 0 0,-130 123 745 0 0,124-99-2004 0 0,7-8-6523 0 0,2-12 3243 0 0,0-1-6755 0 0</inkml:trace>
  <inkml:trace contextRef="#ctx0" brushRef="#br0" timeOffset="2686.682">971 42 9170 0 0,'0'0'1496'0'0,"0"0"-207"0"0,0 0-345 0 0,0 0-200 0 0,0 0-288 0 0,0 0-464 0 0,0 0-360 0 0,0 0-216 0 0,0 0-240 0 0,0 0-417 0 0,0 0-1711 0 0,0 0-2609 0 0,0 0 3000 0 0</inkml:trace>
  <inkml:trace contextRef="#ctx0" brushRef="#br0" timeOffset="4805.64">876 11 24061 0 0,'0'0'1075'0'0,"0"0"-197"0"0,0 0-106 0 0,0 0-19 0 0,0 0-79 0 0,0 0-89 0 0,0 0-165 0 0,0 0-154 0 0,0 0-92 0 0,0 0-103 0 0,0 0-76 0 0,0 0-43 0 0,0 0-84 0 0,-1-3-71 0 0,-1-2-270 0 0,2 3 204 0 0,3 10-3216 0 0,1 4-6993 0 0,-2-7-2190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1.4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20 12123 0 0,'0'0'2293'0'0,"0"0"-928"0"0,0 0-174 0 0,0 0 110 0 0,0 0 12 0 0,0 0-179 0 0,0 0-255 0 0,0 0-273 0 0,0 0-269 0 0,0 0-175 0 0,0 0-42 0 0,0 0 50 0 0,0 0 74 0 0,5-2 54 0 0,19-5-1318 0 0,-7 4 3140 0 0,0 0 1 0 0,14 1-2121 0 0,-7 0-1429 0 0,2 2-4776 0 0,-1 0-6805 0 0,-23 0 6897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1.7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4 2961 0 0,'0'0'2995'0'0,"0"0"-69"0"0,0 0-226 0 0,0 0-202 0 0,0 0-235 0 0,0 0-239 0 0,0 0-324 0 0,0 0-406 0 0,0 0-366 0 0,0 0-313 0 0,0 0-263 0 0,0 0-175 0 0,-1-4 1 0 0,1 4-173 0 0,0 0-1 0 0,0 0 0 0 0,0 0 0 0 0,0 0 0 0 0,0 0 1 0 0,0 1-1 0 0,0-1 0 0 0,0 0 0 0 0,0 0 0 0 0,0 0 0 0 0,0 0 1 0 0,0 0-1 0 0,0 0 0 0 0,0 0 0 0 0,0 0 0 0 0,0 0 1 0 0,0 0-1 0 0,0 0 0 0 0,0 0 0 0 0,0 0 0 0 0,0 0 1 0 0,0 0-1 0 0,0 0 0 0 0,0 0 0 0 0,0 0 0 0 0,-1 0 1 0 0,1 0-1 0 0,0-1 0 0 0,0 1 0 0 0,0 0 0 0 0,0 0 0 0 0,0 0 1 0 0,0 0-1 0 0,0 0 0 0 0,0 0 0 0 0,0 0 0 0 0,0 0-4 0 0,-2 9 75 0 0,0 1 0 0 0,0-1-1 0 0,1 1 1 0 0,0-1-1 0 0,0 1 1 0 0,2-1-1 0 0,-1 1 1 0 0,1-1 0 0 0,0 1-1 0 0,1-1 1 0 0,0 1-1 0 0,0-1 1 0 0,3 6-75 0 0,-4-10-1675 0 0,-1-4-2843 0 0,0 0-4116 0 0,-1-1-1275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2.1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146 0 9802 0 0,'0'0'2071'0'0,"0"0"-590"0"0,0 0-180 0 0,0 0 5 0 0,0 0-31 0 0,0 0-124 0 0,0 0-162 0 0,0 0-199 0 0,0 0-182 0 0,-13 6-131 0 0,-41 20-65 0 0,51-24-351 0 0,0 0 0 0 0,0 0 1 0 0,0 0-1 0 0,0 0 0 0 0,1 1 0 0 0,-1-1 0 0 0,1 1 0 0 0,-1-1 0 0 0,1 1 0 0 0,0 0 0 0 0,0 0 0 0 0,0 0 0 0 0,1 0 0 0 0,-1 0 1 0 0,1 1-1 0 0,0-1 0 0 0,-1 2-61 0 0,-3 7 216 0 0,-1 0-25 0 0,1 1 1 0 0,0 0-1 0 0,0 0 0 0 0,1 0 0 0 0,1 1 1 0 0,-1 12-192 0 0,3-23-3 0 0,1-1 0 0 0,0 1 1 0 0,0 0-1 0 0,0-1 0 0 0,0 1 1 0 0,0 0-1 0 0,0-1 0 0 0,1 1 1 0 0,0 0-1 0 0,-1-1 0 0 0,1 1 1 0 0,0-1-1 0 0,0 1 1 0 0,0-1-1 0 0,1 0 0 0 0,-1 1 1 0 0,0-1-1 0 0,1 0 0 0 0,0 0 1 0 0,-1 0-1 0 0,1 0 0 0 0,0 0 1 0 0,0 0-1 0 0,0 0 0 0 0,0-1 1 0 0,1 1-1 0 0,-1-1 1 0 0,0 0-1 0 0,1 1 0 0 0,-1-1 1 0 0,0 0-1 0 0,1 0 0 0 0,0-1 1 0 0,-1 1-1 0 0,1 0 0 0 0,-1-1 1 0 0,1 0-1 0 0,1 1 3 0 0,51 1-2670 0 0,-37-4-960 0 0,-1 0-3277 0 0,-8 2-3667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2.4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0 15531 0 0,'0'0'1675'0'0,"0"0"-354"0"0,0 0-437 0 0,0 0-356 0 0,0 0-244 0 0,0 0 29 0 0,0 0 181 0 0,0 0 147 0 0,0 0 50 0 0,0 0-88 0 0,0 0-132 0 0,0 0-105 0 0,2 14-68 0 0,-1-1-230 0 0,2 7 181 0 0,-2 1 1 0 0,0 0-1 0 0,-1 15-249 0 0,-2-27-2 0 0,0 1-1 0 0,0 0 1 0 0,-1-1-1 0 0,-1 0 1 0 0,1 0-1 0 0,-1 0 1 0 0,-1 0-1 0 0,1 0 1 0 0,-2-1-1 0 0,1 0 1 0 0,-1 0-1 0 0,0 0 1 0 0,-1-1-1 0 0,0 0 1 0 0,-4 3 2 0 0,9-9-553 0 0,2-1-8430 0 0,0-1-2103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2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94 2881 0 0,'0'0'4217'0'0,"0"0"-3121"0"0,0 0-692 0 0,0 0 203 0 0,0 0 397 0 0,-1-12 396 0 0,0-3-844 0 0,1 9-173 0 0,0-1 0 0 0,0 1 0 0 0,-1 0 0 0 0,0-1 0 0 0,0 1 0 0 0,-1 0 0 0 0,0-2-383 0 0,2 8 160 0 0,0-1 1 0 0,0 0-1 0 0,0 1 0 0 0,0-1 1 0 0,-1 0-1 0 0,1 1 1 0 0,0-1-1 0 0,0 0 1 0 0,-1 1-1 0 0,1-1 0 0 0,0 1 1 0 0,-1-1-1 0 0,1 1 1 0 0,-1-1-1 0 0,1 0 0 0 0,-1 1 1 0 0,1-1-1 0 0,-1 1 1 0 0,1 0-1 0 0,-1-1 0 0 0,1 1 1 0 0,-1-1-1 0 0,0 1 1 0 0,1 0-1 0 0,-1 0 0 0 0,1-1 1 0 0,-1 1-1 0 0,0 0 1 0 0,1 0-1 0 0,-1 0 0 0 0,0 0-160 0 0,0 0 90 0 0,-1 0-1 0 0,1 1 1 0 0,0-1-1 0 0,-1 1 0 0 0,1-1 1 0 0,0 1-1 0 0,-1-1 1 0 0,1 1-1 0 0,0 0 0 0 0,0 0 1 0 0,0 0-1 0 0,0 0 1 0 0,0 0-1 0 0,-1 0-89 0 0,-4 5 62 0 0,1 1-1 0 0,0-1 1 0 0,0 1 0 0 0,-3 6-62 0 0,4-5 114 0 0,0 0 1 0 0,1 1 0 0 0,0-1 0 0 0,0 1 0 0 0,1-1 0 0 0,0 1 0 0 0,1 0-1 0 0,0 0 1 0 0,0-1 0 0 0,1 8-115 0 0,1 12 550 0 0,1 0 0 0 0,5 19-550 0 0,-5-35 103 0 0,-2-11-119 0 0,0 0 1 0 0,0 0 0 0 0,1 0-1 0 0,-1 0 1 0 0,0 0 0 0 0,0 0-1 0 0,0-1 1 0 0,-1 1 0 0 0,1 0-1 0 0,0 0 1 0 0,0 0 0 0 0,0 0-1 0 0,-1 0 1 0 0,1 0 0 0 0,0-1-1 0 0,-1 1 1 0 0,1 0 0 0 0,-1 0-1 0 0,1 0 1 0 0,-1-1 0 0 0,1 1-1 0 0,-1 0 1 0 0,0-1 0 0 0,1 1-1 0 0,-1 0 1 0 0,0-1 0 0 0,0 1-1 0 0,1-1 16 0 0,-12 5-3003 0 0,-2-1-5971 0 0,14-4 8895 0 0,-4 0-10431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3.1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87 4729 0 0,'0'0'1763'0'0,"0"0"-576"0"0,0 0-236 0 0,0 0 280 0 0,0 0 290 0 0,0 0 116 0 0,0 0-104 0 0,0 0-311 0 0,12-3-346 0 0,106-27 1194 0 0,-64 18-863 0 0,-22 5-184 0 0,-1-1 0 0 0,-1-1 0 0 0,15-7-1023 0 0,-50 14 2308 0 0,4 2-2334 0 0,1 0 1 0 0,-1 1-1 0 0,0-1 0 0 0,0 0 0 0 0,0 0 0 0 0,0 0 0 0 0,1 1 0 0 0,-1-1 0 0 0,0 1 0 0 0,0-1 0 0 0,1 0 1 0 0,-1 1-1 0 0,0-1 0 0 0,1 1 0 0 0,-1 0 0 0 0,1-1 0 0 0,-1 1 26 0 0,-4 4-48 0 0,1 1 0 0 0,0 0-1 0 0,1 0 1 0 0,-1 0 0 0 0,1 0 0 0 0,0 0-1 0 0,1 1 1 0 0,0-1 0 0 0,0 1 0 0 0,0 0-1 0 0,1 0 1 0 0,0 0 0 0 0,0-1 0 0 0,0 1-1 0 0,1 0 1 0 0,0 0 0 0 0,1 0 0 0 0,0 5 48 0 0,-1-11-89 0 0,1 0 0 0 0,-1 0-1 0 0,1 0 1 0 0,-1-1 0 0 0,0 1 0 0 0,1 0 0 0 0,-1-1 0 0 0,1 1 0 0 0,0 0 0 0 0,-1-1 0 0 0,1 1 0 0 0,0 0-1 0 0,-1-1 1 0 0,1 1 0 0 0,0-1 0 0 0,-1 1 0 0 0,1-1 0 0 0,0 0 0 0 0,0 1 0 0 0,0-1 0 0 0,0 0-1 0 0,-1 1 1 0 0,1-1 0 0 0,1 0 89 0 0,22 1-8073 0 0,-17-1 2644 0 0,-2 0-2926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3.4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76 792 0 0,'0'0'2021'0'0,"0"0"271"0"0,0 0 45 0 0,0 0-145 0 0,0 0-289 0 0,0 0-404 0 0,0 0-375 0 0,0 0-302 0 0,0 0-222 0 0,0 0-135 0 0,0 0-76 0 0,0 0-56 0 0,0 0-56 0 0,-6 10-37 0 0,-19 30-28 0 0,25-39-175 0 0,-1-1 0 0 0,0 1 0 0 0,1 0 0 0 0,-1 0 0 0 0,1 0 0 0 0,0 0 0 0 0,-1 0 0 0 0,1 0 0 0 0,0 0 0 0 0,-1 0 0 0 0,1 0 0 0 0,0 1 0 0 0,0-1 0 0 0,0 0 0 0 0,0 0 0 0 0,0 0 0 0 0,0 0 0 0 0,0 0 0 0 0,1 0 0 0 0,-1 0 0 0 0,0 0 0 0 0,1 0 0 0 0,-1 0 0 0 0,0 0 0 0 0,1 0 0 0 0,-1 0 0 0 0,1 0 0 0 0,0 0 0 0 0,-1 0 0 0 0,1 0 0 0 0,0-1 0 0 0,-1 1 0 0 0,1 0 0 0 0,0 0 0 0 0,0-1 0 0 0,0 1 0 0 0,-1-1 0 0 0,1 1 0 0 0,0 0 0 0 0,1-1-37 0 0,0 1 219 0 0,0 0-1 0 0,0 0 1 0 0,1 0-1 0 0,-1 0 1 0 0,0 0-1 0 0,1-1 1 0 0,-1 1-1 0 0,0-1 0 0 0,1 0 1 0 0,-1 0-1 0 0,1 0 1 0 0,-1 0-1 0 0,0 0 1 0 0,1-1-219 0 0,-2 1 27 0 0,0 0 1 0 0,-1 0 0 0 0,1 0-1 0 0,0-1 1 0 0,-1 1 0 0 0,1 0-1 0 0,0 0 1 0 0,-1-1 0 0 0,1 1-1 0 0,-1-1 1 0 0,1 1 0 0 0,-1 0 0 0 0,1-1-1 0 0,-1 1 1 0 0,1-1 0 0 0,-1 1-1 0 0,1-1 1 0 0,-1 0 0 0 0,0 1-1 0 0,1-1 1 0 0,-1 1 0 0 0,0-1-1 0 0,0 0 1 0 0,1 1 0 0 0,-1-1-1 0 0,0 0 1 0 0,0 1 0 0 0,0-1-1 0 0,0 0 1 0 0,0 1 0 0 0,0-1-1 0 0,0 0 1 0 0,0 1 0 0 0,0-1-1 0 0,0 0 1 0 0,0 1 0 0 0,0-1-1 0 0,0 0 1 0 0,-1 1 0 0 0,1-1-1 0 0,0 0 1 0 0,0 1 0 0 0,-1-1-1 0 0,1 1 1 0 0,0-1 0 0 0,-1 0-28 0 0,-3-5-440 0 0,0 0 1 0 0,0 1-1 0 0,0-1 1 0 0,-5-3 439 0 0,-3-6-2629 0 0,4-1-4787 0 0,6 4-2461 0 0,1 8 8247 0 0</inkml:trace>
  <inkml:trace contextRef="#ctx0" brushRef="#br0" timeOffset="1">83 1 1584 0 0,'0'0'2235'0'0,"0"0"-143"0"0,0 0 1 0 0,0 0 56 0 0,0 0-134 0 0,0 0-281 0 0,0 0-310 0 0,0 0-278 0 0,0 0-245 0 0,0 0-147 0 0,12 7-93 0 0,37 24-93 0 0,-46-28-483 0 0,0-1 0 0 0,0 1 0 0 0,0 0-1 0 0,0 0 1 0 0,-1 0 0 0 0,1 1 0 0 0,-1-1 0 0 0,0 0 0 0 0,0 1-1 0 0,0 0 1 0 0,-1-1 0 0 0,1 1 0 0 0,-1 0 0 0 0,0 0-1 0 0,0 0 1 0 0,0 0 0 0 0,0 0 0 0 0,-1 0 0 0 0,1 0-1 0 0,-1 0 1 0 0,0 0 0 0 0,-1 0 0 0 0,1 0 0 0 0,-1 0 0 0 0,0 3-85 0 0,0-1-76 0 0,0-1 1 0 0,-1 1-1 0 0,1-1 1 0 0,-1 0-1 0 0,-1 0 1 0 0,1 0-1 0 0,0 0 1 0 0,-1 0 0 0 0,0-1-1 0 0,0 1 1 0 0,-3 1 75 0 0,-9 12-3457 0 0,0-2-4707 0 0,9-12-862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3.2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 0 0 0,'0'0'416'0'0,"0"0"1411"0"0,0 0 466 0 0,0 0-101 0 0,0 0-346 0 0,0 0-369 0 0,0 0-200 0 0,0 0-70 0 0,0 0-2 0 0,3 0 7624 0 0,3-1-4566 0 0,30 1-4337 0 0,66-4 102 0 0,-59 4 92 0 0,-30 2 473 0 0,-21 4-1495 0 0,5-2-3023 0 0,6-2-6439 0 0,-1-1-944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3.6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9394 0 0,'0'0'711'0'0,"0"0"94"0"0,0 0 373 0 0,0 0 482 0 0,0 0 247 0 0,0 0-74 0 0,0 0-372 0 0,0 0-483 0 0,0 0-399 0 0,0 0-217 0 0,0 0-67 0 0,0 0-15 0 0,0 0-2 0 0,6 2 1609 0 0,16 0-1376 0 0,0-1 1 0 0,0-1-1 0 0,16-2-511 0 0,17 0-649 0 0,-55 2 286 0 0,0 0-158 0 0,-7 1-9323 0 0,4-1 745 0 0,2 0 4433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3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10394 0 0,'0'0'1863'0'0,"0"0"14"0"0,0 0-45 0 0,0 0-29 0 0,0 0-151 0 0,0 0-278 0 0,0 0-380 0 0,0 0-414 0 0,0 0-343 0 0,0 0-187 0 0,0 0-46 0 0,0 0 37 0 0,0 0 83 0 0,-1 3 67 0 0,-1 8-16 0 0,1-1 0 0 0,0 0 1 0 0,0 1-1 0 0,1-1 0 0 0,1 0 1 0 0,0 1-1 0 0,0-1 0 0 0,1 3-175 0 0,3 45-59 0 0,-9-48-2372 0 0,0-8-8273 0 0,2-1 40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50.8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0 5369 0 0,'0'0'1087'0'0,"0"0"-171"0"0,0 0 99 0 0,0 0 221 0 0,0 0 183 0 0,0 0 95 0 0,0 0-147 0 0,0 0-256 0 0,0 0-210 0 0,0 0-156 0 0,0 0-87 0 0,1 16 2370 0 0,-42 3-297 0 0,47-36-2087 0 0,-6 16-638 0 0,1 1 1 0 0,-1-1-1 0 0,1 0 0 0 0,0 1 0 0 0,-1-1 0 0 0,1 0 1 0 0,0 1-1 0 0,-1-1 0 0 0,1 1 0 0 0,0-1 1 0 0,0 1-1 0 0,-1-1 0 0 0,1 1 0 0 0,0 0 1 0 0,0-1-1 0 0,0 1 0 0 0,0 0 0 0 0,0 0 0 0 0,0 0 1 0 0,-1 0-1 0 0,1 0 0 0 0,0 0 0 0 0,0 0 1 0 0,0 0-1 0 0,0 0 0 0 0,0 0 0 0 0,0 0 1 0 0,0 0-1 0 0,0 0 0 0 0,-1 1 0 0 0,1-1 1 0 0,0 0-1 0 0,0 1 0 0 0,0-1 0 0 0,-1 1 0 0 0,1-1 1 0 0,0 1-1 0 0,0-1 0 0 0,-1 1 0 0 0,1 0 1 0 0,0-1-1 0 0,-1 1 0 0 0,1 0 0 0 0,-1-1 1 0 0,1 1-1 0 0,-1 0 0 0 0,1 0 0 0 0,-1 0 0 0 0,0-1 1 0 0,1 1-1 0 0,-1 0 0 0 0,0 0 0 0 0,1 0 1 0 0,-1 0-1 0 0,0 0 0 0 0,0-1 0 0 0,0 2-6 0 0,-3 52 775 0 0,0-48-727 0 0,0-1 0 0 0,-1 0 1 0 0,1-1-1 0 0,-1 1 0 0 0,0-1 0 0 0,-1 0 1 0 0,1 0-1 0 0,-1 0 0 0 0,0 0 1 0 0,0-1-1 0 0,0 0 0 0 0,0 0 1 0 0,-3 1-49 0 0,-17 11-782 0 0,35-17-6712 0 0,2 0-1833 0 0,-5 0 1431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4.3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145 1 11090 0 0,'0'0'1458'0'0,"0"0"-599"0"0,0 0-83 0 0,0 0 263 0 0,0 0 271 0 0,0 0 92 0 0,-13 0-129 0 0,-38 4-325 0 0,48-3-884 0 0,1-1 1 0 0,-1 1-1 0 0,1 0 1 0 0,0 0-1 0 0,-1 0 0 0 0,1 0 1 0 0,0 0-1 0 0,0 0 1 0 0,0 0-1 0 0,0 1 0 0 0,0-1 1 0 0,0 1-1 0 0,0 0 1 0 0,0-1-1 0 0,1 1 0 0 0,-1 0 1 0 0,0 0-1 0 0,1 0 1 0 0,0 0-1 0 0,-1 0 0 0 0,1 1 1 0 0,0-1-1 0 0,0 0 1 0 0,1 1-1 0 0,-1-1 0 0 0,0 3-64 0 0,-2 1 142 0 0,-3 11 208 0 0,0 1 0 0 0,1 0 0 0 0,0-1 0 0 0,0 15-350 0 0,4-25 48 0 0,0 0 0 0 0,0 1 0 0 0,1-1 0 0 0,0 1 0 0 0,0-1 0 0 0,1 1 0 0 0,0-1 0 0 0,1 1 0 0 0,-1-1 0 0 0,1 0 0 0 0,1 0-1 0 0,2 6-47 0 0,-3-8 17 0 0,1-1 0 0 0,0 0-1 0 0,0-1 1 0 0,0 1-1 0 0,0-1 1 0 0,1 1-1 0 0,-1-1 1 0 0,1 0-1 0 0,0 0 1 0 0,0-1-1 0 0,0 1 1 0 0,0-1-1 0 0,1 0 1 0 0,-1 0-1 0 0,1 0 1 0 0,-1 0 0 0 0,1-1-1 0 0,0 0 1 0 0,-1 0-17 0 0,4 1-567 0 0,0-1 0 0 0,0 0 0 0 0,0-1 0 0 0,1 0 0 0 0,-1 0 567 0 0,39-7-10809 0 0,-39 4 344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4.6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 12547 0 0,'0'0'1231'0'0,"0"0"-174"0"0,0 0-35 0 0,0 0 169 0 0,0 0 148 0 0,0 0 0 0 0,0 0-130 0 0,0 0-201 0 0,0 0-185 0 0,5 12-173 0 0,12 39-126 0 0,-16-47-409 0 0,0 1 1 0 0,0 0-1 0 0,0 0 1 0 0,0 0 0 0 0,-1 0-1 0 0,0 0 1 0 0,0 0-1 0 0,-1 0 1 0 0,1 0-1 0 0,-1 0 1 0 0,0 0 0 0 0,0 0-1 0 0,-1 0 1 0 0,-1 3-116 0 0,-2 4 120 0 0,-1-2 1 0 0,0 1 0 0 0,0 0 0 0 0,-7 6-121 0 0,4-4 9 0 0,-9 7-46 0 0,14-17-255 0 0,1 1 0 0 0,0-1 1 0 0,0 1-1 0 0,0 0 0 0 0,0 0 1 0 0,0 0 291 0 0,3-4-754 0 0,0 0-309 0 0,1-4-9646 0 0,0 2 108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5.0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124 38 8538 0 0,'0'0'1356'0'0,"0"0"115"0"0,0 0 55 0 0,0 0 78 0 0,0 0 47 0 0,0 0-108 0 0,0 0-273 0 0,0 0-309 0 0,0 0-263 0 0,0 0-203 0 0,0 0-129 0 0,0 0-91 0 0,0 0-100 0 0,-6-7-77 0 0,-16-20-55 0 0,22 26-43 0 0,0 1 1 0 0,-1 0-1 0 0,1 0 1 0 0,0-1-1 0 0,0 1 1 0 0,-1 0-1 0 0,1 0 0 0 0,0 0 1 0 0,0 0-1 0 0,-1-1 1 0 0,1 1-1 0 0,0 0 0 0 0,-1 0 1 0 0,1 0-1 0 0,0 0 1 0 0,-1 0-1 0 0,1 0 1 0 0,0 0-1 0 0,-1 0 0 0 0,1 0 1 0 0,0 0-1 0 0,0 0 1 0 0,-1 0-1 0 0,1 0 0 0 0,0 0 1 0 0,-1 0-1 0 0,1 0 1 0 0,0 0-1 0 0,-1 0 1 0 0,1 0-1 0 0,0 0 0 0 0,-1 1 1 0 0,1-1-1 0 0,0 0 1 0 0,0 0-1 0 0,-1 0 1 0 0,1 0-1 0 0,0 1 0 0 0,0-1 1 0 0,-1 0-1 0 0,1 0 1 0 0,0 1-1 0 0,0-1 0 0 0,0 0 1 0 0,0 1-1 0 0,-1-1 0 0 0,-6 15 45 0 0,6-13-22 0 0,-3 7 52 0 0,0-1 1 0 0,1 1-1 0 0,0 0 0 0 0,1 0 1 0 0,-1 0-1 0 0,2 0 1 0 0,0 1-1 0 0,0-1 1 0 0,0 6-76 0 0,2 14 441 0 0,1-1 1 0 0,3 14-442 0 0,-1-13 243 0 0,-4-27-158 0 0,1 1 1 0 0,-1 0-1 0 0,0 0 0 0 0,0 0 0 0 0,0 0 0 0 0,-1 0 0 0 0,1 0 0 0 0,-1 0 0 0 0,1 0 0 0 0,-1 0 0 0 0,0-1 0 0 0,0 1 0 0 0,0 0 0 0 0,-1 0 0 0 0,1-1 0 0 0,-1 1 0 0 0,0 0-85 0 0,1-1-217 0 0,-1-1 1 0 0,1 1-1 0 0,0-1 1 0 0,-1 0-1 0 0,0 0 0 0 0,1 0 1 0 0,-1 0-1 0 0,0 0 1 0 0,1 0-1 0 0,-1 0 0 0 0,-1 0 217 0 0,-10 2-4787 0 0,-3-3-3473 0 0,13-1-1718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5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80 8922 0 0,'0'0'1466'0'0,"0"0"-248"0"0,0 0-296 0 0,0 0-107 0 0,0 0-15 0 0,0 0 46 0 0,0 0 2 0 0,0 0-84 0 0,0 0-143 0 0,0 0-118 0 0,13-4-56 0 0,109-26 1163 0 0,-83 21-918 0 0,137-27 1276 0 0,-179 36-1909 0 0,1 0 1 0 0,-1 1-1 0 0,0-1 0 0 0,0 1 0 0 0,0-1 1 0 0,0 1-1 0 0,1 0 0 0 0,-1 0 1 0 0,1 0-1 0 0,-1 1 0 0 0,0-1 0 0 0,1 1 1 0 0,0-1-1 0 0,-1 1 0 0 0,1 0 0 0 0,0 0 1 0 0,0 0-1 0 0,0 0 0 0 0,0 0 1 0 0,0 0-1 0 0,1 1 0 0 0,-1-1 0 0 0,1 1 1 0 0,-1-1-1 0 0,1 1 0 0 0,0-1 0 0 0,0 1-59 0 0,-2 6 8 0 0,0 0 0 0 0,0 0 0 0 0,1 0-1 0 0,0 1 1 0 0,1-1 0 0 0,0 1-1 0 0,0 7-7 0 0,1-15-3 0 0,1 1-1 0 0,-1 0 0 0 0,0-1 0 0 0,1 1 0 0 0,0-1 0 0 0,-1 1 0 0 0,1-1 0 0 0,0 1 0 0 0,0-1 0 0 0,1 0 0 0 0,-1 1 0 0 0,0-1 0 0 0,1 0 0 0 0,-1 0 0 0 0,1 0 1 0 0,0 0-1 0 0,0 0 0 0 0,0 0 0 0 0,0-1 0 0 0,0 1 0 0 0,0-1 0 0 0,0 1 0 0 0,0-1 0 0 0,1 0 0 0 0,-1 0 0 0 0,1 0 0 0 0,-1 0 0 0 0,1 0 0 0 0,-1 0 0 0 0,1-1 4 0 0,21 5-2994 0 0,-16-5-780 0 0,0 0-3418 0 0,-5 0-2826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5.8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9562 0 0,'0'0'1570'0'0,"0"0"-94"0"0,0 0-6 0 0,0 0 127 0 0,0 0 129 0 0,0 0 0 0 0,0 0-250 0 0,0 0-421 0 0,0 0-466 0 0,0 0-366 0 0,0 0-207 0 0,0 0-8 0 0,0-1 0 0 0,0 1 0 0 0,0 0 0 0 0,0 0 0 0 0,0 0-1 0 0,0 0 1 0 0,0 0 0 0 0,0 0 0 0 0,0-1 0 0 0,0 1 0 0 0,0 0 0 0 0,0 0 0 0 0,0 0-1 0 0,0 0 1 0 0,1 0 0 0 0,-1 0 0 0 0,0-1 0 0 0,0 1 0 0 0,0 0 0 0 0,0 0 0 0 0,0 0 0 0 0,0 0-1 0 0,0 0 1 0 0,1 0 0 0 0,-1 0 0 0 0,0 0 0 0 0,0 0 0 0 0,0 0 0 0 0,0 0 0 0 0,0 0-1 0 0,1 0 1 0 0,-1 0 0 0 0,0 0 0 0 0,0 0 0 0 0,0 0 0 0 0,0 0 0 0 0,0 0 0 0 0,1 0 0 0 0,-1 0-1 0 0,0 0 1 0 0,0 0 0 0 0,0 0 0 0 0,0 0 0 0 0,0 0 0 0 0,1 0-8 0 0,-3 37 802 0 0,1 20-707 0 0,3-49-111 0 0,0-3-3190 0 0,-2-2-5606 0 0,0-2-1804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6.1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10306 0 0,'0'0'2093'0'0,"0"0"-149"0"0,0 0-345 0 0,0 0-347 0 0,0 0-361 0 0,0 0-276 0 0,0 0-146 0 0,0 0-30 0 0,0 0 16 0 0,0 0 14 0 0,0 0-6 0 0,0 0-43 0 0,0 0-36 0 0,6 10-34 0 0,-4-7-347 0 0,4 7 168 0 0,1 1 0 0 0,-2 0-1 0 0,0 1 1 0 0,0-1 0 0 0,-1 1 0 0 0,0 0 0 0 0,1 12-171 0 0,-3-18-15 0 0,-2 0 1 0 0,1 0-1 0 0,-1 0 1 0 0,0 0 0 0 0,0 0-1 0 0,0 0 1 0 0,-1 0-1 0 0,0 0 1 0 0,0 0-1 0 0,-1 0 1 0 0,0 0 0 0 0,0 0-1 0 0,0-1 1 0 0,-1 1-1 0 0,1-1 1 0 0,-1 0 0 0 0,-1 1-1 0 0,1-1 15 0 0,-2 0-899 0 0,0 0 0 0 0,0 0 0 0 0,0 0 0 0 0,0-1 0 0 0,-1 1 0 0 0,-3 1 899 0 0,1-1-6144 0 0,2-1-4542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7.0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171 23 2449 0 0,'0'0'1943'0'0,"0"0"178"0"0,0 0 128 0 0,0 0-17 0 0,0 0-65 0 0,0 0-150 0 0,0 0-250 0 0,0 0-337 0 0,0 0-360 0 0,0 0-319 0 0,0 0-243 0 0,0 0-164 0 0,-1-4-86 0 0,3-13 16 0 0,2 15 99 0 0,3 13 89 0 0,-3-2-341 0 0,-1 0 0 0 0,0 1 0 0 0,-1-1-1 0 0,0 1 1 0 0,0-1 0 0 0,-1 1 0 0 0,0-1-1 0 0,-1 1 1 0 0,0 0 0 0 0,-1-1 0 0 0,0 1-1 0 0,0 0 1 0 0,-1-1 0 0 0,0 0 0 0 0,-1 1-1 0 0,0-1 1 0 0,-2 5-121 0 0,-1-1 44 0 0,0 0 0 0 0,-1 0 1 0 0,0-1-1 0 0,-1 0 0 0 0,-1 0 0 0 0,0-1 1 0 0,0 0-1 0 0,-1 0 0 0 0,0-1 0 0 0,-1 0 1 0 0,-5 3-45 0 0,-12 4 71 0 0,21-13-223 0 0,0 1 0 0 0,0-1 0 0 0,1 1 0 0 0,-1 0 0 0 0,1 1 0 0 0,0 0 152 0 0,6-6-157 0 0,0 0-1 0 0,0 0 0 0 0,0 0 0 0 0,0 0 0 0 0,0 0 0 0 0,0 0 0 0 0,0-1 0 0 0,0 1 0 0 0,1 0 0 0 0,-1 0 0 0 0,0 0 0 0 0,0 0 0 0 0,0 0 0 0 0,0 0 0 0 0,0 0 0 0 0,0 0 0 0 0,0 0 0 0 0,0 0 0 0 0,1 0 0 0 0,-1 0 0 0 0,0 0 0 0 0,0 0 0 0 0,0 0 0 0 0,0 0 0 0 0,0 0 0 0 0,0 0 0 0 0,0 0 0 0 0,1 0 0 0 0,-1 0 0 0 0,0 0 0 0 0,0 0 0 0 0,0 0 0 0 0,0 1 0 0 0,0-1 0 0 0,0 0 0 0 0,0 0 0 0 0,0 0 0 0 0,0 0 0 0 0,1 0 0 0 0,-1 0 0 0 0,0 0 0 0 0,0 0 0 0 0,0 0 0 0 0,0 0 0 0 0,0 1 0 0 0,0-1 0 0 0,0 0 0 0 0,0 0 0 0 0,0 0 0 0 0,0 0 0 0 0,0 0 0 0 0,0 0 0 0 0,0 0 0 0 0,0 0 0 0 0,0 1 0 0 0,0-1 0 0 0,0 0 0 0 0,0 0 0 0 0,0 0 0 0 0,0 0 0 0 0,0 0 1 0 0,0 0-1 0 0,0 0 0 0 0,0 1 0 0 0,0-1 0 0 0,0 0 0 0 0,0 0 0 0 0,0 0 0 0 0,0 0 0 0 0,0 0 158 0 0,1 0-3458 0 0,2 0-6140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7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0 13171 0 0,'0'0'1625'0'0,"0"0"-648"0"0,0 0-196 0 0,0 0 113 0 0,0 0 179 0 0,0 0 80 0 0,0 0-87 0 0,0 0-304 0 0,0 0-381 0 0,0 0-238 0 0,0 0-39 0 0,0 0 75 0 0,0 0 118 0 0,0 4 53 0 0,2 7-90 0 0,-2 1 0 0 0,1-1 0 0 0,-2 0 0 0 0,1 1 0 0 0,-1-1 0 0 0,-3 9-260 0 0,-2 42 404 0 0,4-39 51 0 0,1-12-2051 0 0,0 0-5485 0 0,1-11 2331 0 0,0 0-899 0 0,1 0-650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7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0 3457 0 0,'0'0'2960'0'0,"0"0"-651"0"0,0 0-753 0 0,0 0-382 0 0,0 0 23 0 0,0 0 196 0 0,0 0 194 0 0,0 0-48 0 0,0 0-255 0 0,0 0-292 0 0,0 0-220 0 0,0 0-156 0 0,-2 11-133 0 0,-2 3-412 0 0,-2 10 627 0 0,1 0 0 0 0,0 16-698 0 0,4-35-764 0 0,1 8 1284 0 0,1-10-4403 0 0,1-1-4376 0 0,-2-2-1837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8.0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3 7178 0 0,'0'0'3266'0'0,"0"0"-1406"0"0,0 0-349 0 0,0 0 60 0 0,0 0 51 0 0,0 0-118 0 0,0 0-292 0 0,0 0-378 0 0,0 0-401 0 0,0 0-307 0 0,0 0-152 0 0,0 0-15 0 0,0 0 68 0 0,-3-2 91 0 0,0 1 270 0 0,9 3-42 0 0,24 8 214 0 0,40 20 0 0 0,-68-29-539 0 0,-1-1-1 0 0,1 1 1 0 0,-1 0-1 0 0,0 0 1 0 0,0 0 0 0 0,1 0-1 0 0,-1 0 1 0 0,0 1 0 0 0,0-1-1 0 0,0 0 1 0 0,0 0 0 0 0,0 1-1 0 0,0-1 1 0 0,-1 1-1 0 0,1-1 1 0 0,0 1 0 0 0,-1-1-1 0 0,1 1 1 0 0,-1-1 0 0 0,1 1-1 0 0,-1-1 1 0 0,0 1 0 0 0,0 0-1 0 0,0-1 1 0 0,0 1-1 0 0,0 0 1 0 0,0-1 0 0 0,0 1-1 0 0,0-1 1 0 0,-1 1 0 0 0,1 0-1 0 0,0-1 1 0 0,-1 1 0 0 0,0-1-1 0 0,1 1 1 0 0,-1-1-1 0 0,0 1 1 0 0,0-1 0 0 0,0 0-1 0 0,0 1 1 0 0,0-1-21 0 0,-6 10 196 0 0,-1-1 0 0 0,0 0 0 0 0,-1 0 1 0 0,0-1-1 0 0,-2 1-196 0 0,-2 3 47 0 0,-23 22-50 0 0,-20 22 223 0 0,23-15-3034 0 0,33-42 1850 0 0,0 1 1444 0 0,0-1-3494 0 0,-1 0-3827 0 0,1 0-3266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56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97 17604 0 0,'0'0'3264'0'0,"0"0"-2357"0"0,0 0-685 0 0,0 0-40 0 0,0 0 217 0 0,0 0 231 0 0,0 0 76 0 0,0 0 49 0 0,0 0-183 0 0,0 0-218 0 0,0 0-93 0 0,12 8-150 0 0,92 65 393 0 0,-76-56-37 0 0,-27-17-138 0 0,-55-125 1349 0 0,54 122-1676 0 0,0 1 1 0 0,0-1-1 0 0,0 0 0 0 0,0 1 1 0 0,0-1-1 0 0,1 0 1 0 0,0 1-1 0 0,-1-1 0 0 0,1 1 1 0 0,0-1-1 0 0,0 1 0 0 0,0-1 1 0 0,0 1-1 0 0,1 0 1 0 0,-1 0-1 0 0,1-1 0 0 0,-1 1 1 0 0,1 0-1 0 0,0 0 0 0 0,0 0 1 0 0,0 1-1 0 0,0-1 1 0 0,0 0-1 0 0,0 1 0 0 0,0-1 1 0 0,1 1-1 0 0,-1 0 0 0 0,0 0 1 0 0,1 0-1 0 0,-1 0 1 0 0,1 0-1 0 0,-1 1 0 0 0,1-1 1 0 0,0 0-1 0 0,-1 1 0 0 0,1 0 1 0 0,1 0-3 0 0,104-3 23 0 0,-107 3-23 0 0,76 15-504 0 0,-63-7-3589 0 0,-2 3-3995 0 0,-10-8-3842 0 0</inkml:trace>
  <inkml:trace contextRef="#ctx0" brushRef="#br0" timeOffset="282.094">298 81 15811 0 0,'0'0'841'0'0,"0"0"-147"0"0,0 0 193 0 0,0 0 279 0 0,0 0 105 0 0,0 0-128 0 0,0 0-280 0 0,0 0-207 0 0,0 0-119 0 0,0 0-86 0 0,0 0-40 0 0,0 0-18 0 0,4 8-8 0 0,8 28-15 0 0,-12-32-332 0 0,0-1 1 0 0,0 0-1 0 0,-1 0 0 0 0,1 0 1 0 0,-1 1-1 0 0,0-1 0 0 0,0 0 0 0 0,0 0 1 0 0,-1 0-1 0 0,1-1 0 0 0,-1 1 1 0 0,1 0-1 0 0,-1 0 0 0 0,0-1 1 0 0,0 1-1 0 0,0-1 0 0 0,0 0 1 0 0,-3 2-39 0 0,-1 3 46 0 0,-24 36 638 0 0,65-40 439 0 0,164-50-2799 0 0,-181 44-2082 0 0,-6 0-5731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8.7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23 0 0 0,'0'0'428'0'0,"0"0"1570"0"0,0 0 580 0 0,0 0 16 0 0,0 0-215 0 0,0 0-264 0 0,0 0-301 0 0,0 0-265 0 0,0 0-251 0 0,0 0-202 0 0,0 0-121 0 0,0-3-81 0 0,-3-13-89 0 0,2 12-103 0 0,1 4-122 0 0,0 0-139 0 0,0 0-134 0 0,0 0-116 0 0,0 0-83 0 0,0 0-60 0 0,0 0-48 0 0,0 0-8 0 0,2 1 70 0 0,1 1 0 0 0,-1-1 0 0 0,0 1 1 0 0,0-1-1 0 0,0 1 0 0 0,0-1 1 0 0,0 1-1 0 0,0 0 0 0 0,0 1-62 0 0,4 3 170 0 0,8 7-11 0 0,0 1 0 0 0,0 0-1 0 0,-2 2 1 0 0,0-1 0 0 0,-1 1-1 0 0,0 1 1 0 0,-1 0 0 0 0,-1 0-1 0 0,-1 1 1 0 0,0 0 0 0 0,-2 0-1 0 0,0 1 1 0 0,3 15-159 0 0,-6-20 37 0 0,-1 0-1 0 0,-1-1 1 0 0,0 1 0 0 0,0 0 0 0 0,-1 0-1 0 0,-1 0 1 0 0,-1 0 0 0 0,0-1 0 0 0,0 1-1 0 0,-2-1 1 0 0,1 1 0 0 0,-2-1 0 0 0,0 0-1 0 0,0-1 1 0 0,-1 1 0 0 0,-1-1-1 0 0,0 0 1 0 0,-1 0 0 0 0,-7 8-37 0 0,-2-3 88 0 0,0 0 1 0 0,0-2-1 0 0,-2 0 0 0 0,0-1 0 0 0,-12 6-88 0 0,-23 18 76 0 0,53-36-2117 0 0,6-2-257 0 0,2-3-1784 0 0,-2 1-3307 0 0,-2-1-3653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0.2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50 12643 0 0,'0'0'1020'0'0,"0"0"-37"0"0,0 0 52 0 0,0 0 122 0 0,0 0 145 0 0,0 0 76 0 0,0 0-82 0 0,0 0-215 0 0,0 0-256 0 0,0 0-227 0 0,0 0-186 0 0,0 0-166 0 0,0 0-169 0 0,4-10-124 0 0,15-30-11 0 0,-19 40 59 0 0,0 0 0 0 0,0 1 1 0 0,0-1-1 0 0,0 0 1 0 0,0 0-1 0 0,0 0 0 0 0,0 0 1 0 0,0 0-1 0 0,0 0 0 0 0,0 0 1 0 0,0 0-1 0 0,0 0 0 0 0,0 0 1 0 0,0 0-1 0 0,0 1 0 0 0,0-1 1 0 0,0 0-1 0 0,0 0 0 0 0,0 0 1 0 0,0 0-1 0 0,0 0 0 0 0,0 0 1 0 0,0 0-1 0 0,0 0 1 0 0,0 0-1 0 0,0 0 0 0 0,0 0 1 0 0,0 0-1 0 0,0 0 0 0 0,0 0 1 0 0,1 0-1 0 0,-1 0 0 0 0,0 1 1 0 0,0-1-1 0 0,0 0 0 0 0,0 0 1 0 0,0 0-1 0 0,0 0 0 0 0,0 0 1 0 0,0 0-1 0 0,0 0 0 0 0,0 0 1 0 0,0 0-1 0 0,0 0 1 0 0,1 0-1 0 0,-1 0 0 0 0,0 0 1 0 0,0 0-1 0 0,0 0 0 0 0,0 0 1 0 0,0 0-1 0 0,0 0 0 0 0,0 0 1 0 0,0 0-1 0 0,0 0 0 0 0,0 0 1 0 0,0-1-1 0 0,0 1 0 0 0,1 0 1 0 0,-1 0-1 0 0,0 0 0 0 0,0 0 1 0 0,0 0-1 0 0,0 0 1 0 0,0 0-3 0 0,2 13 214 0 0,0 15 150 0 0,-4 22 126 0 0,-7 42-489 0 0,2-36-1840 0 0,6-42-720 0 0,1-6-3298 0 0,0-5 3113 0 0,0 1-8128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0.6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 17 12755 0 0,'0'0'1228'0'0,"0"0"-370"0"0,0 0-234 0 0,0 0-78 0 0,0 0-9 0 0,0 0-8 0 0,0 0-46 0 0,0 0-114 0 0,0 0-142 0 0,0 0-95 0 0,0 0-40 0 0,0 0-32 0 0,0 0 5 0 0,-9 12-2 0 0,-27 41 10 0 0,35-51-57 0 0,-1 0-1 0 0,1 0 0 0 0,0-1 0 0 0,0 1 0 0 0,0 1 1 0 0,0-1-1 0 0,1 0 0 0 0,-1 0 0 0 0,1 0 0 0 0,-1 0 1 0 0,1 0-1 0 0,0 1 0 0 0,-1-1 0 0 0,1 0 0 0 0,0 0 1 0 0,1 1-1 0 0,-1-1-15 0 0,0 0 42 0 0,1-1 0 0 0,0 1 0 0 0,-1-1 0 0 0,1 1 0 0 0,0-1 0 0 0,-1 0 1 0 0,1 1-1 0 0,0-1 0 0 0,0 0 0 0 0,0 0 0 0 0,0 0 0 0 0,0 0 0 0 0,1 0 0 0 0,-1 0 0 0 0,0 0 1 0 0,0 0-1 0 0,1 0 0 0 0,0 0-42 0 0,1 1 183 0 0,1-1 1 0 0,-1 0-1 0 0,1 1 1 0 0,-1-1-1 0 0,1-1 1 0 0,0 1-1 0 0,-1 0 0 0 0,1-1 1 0 0,0 0-1 0 0,0 0 1 0 0,-1 0-1 0 0,1 0 1 0 0,0-1-1 0 0,3 0-183 0 0,-6 1 74 0 0,1 0-1 0 0,0-1 1 0 0,-1 1 0 0 0,1-1-1 0 0,-1 0 1 0 0,1 1-1 0 0,-1-1 1 0 0,1 0 0 0 0,-1 0-1 0 0,0 0 1 0 0,1 0 0 0 0,-1 0-1 0 0,0 0 1 0 0,0 0-1 0 0,1 0 1 0 0,-1-1 0 0 0,0 1-1 0 0,0 0 1 0 0,0-1 0 0 0,-1 1-1 0 0,1-1 1 0 0,0 1-1 0 0,-1-1 1 0 0,1 1 0 0 0,0-1-1 0 0,-1 1 1 0 0,0-1-1 0 0,1 0 1 0 0,-1 1 0 0 0,0-2-74 0 0,0-1-90 0 0,-1-1-1 0 0,0 1 1 0 0,0-1 0 0 0,0 1 0 0 0,-1-1 0 0 0,0 1 0 0 0,1 0-1 0 0,-1 0 1 0 0,-1 0 0 0 0,-1-3 90 0 0,2 3-792 0 0,-1 0 0 0 0,1-1 0 0 0,0 0 0 0 0,1 1 0 0 0,-1-1 0 0 0,0-4 792 0 0,1-4-5720 0 0,5 1-4427 0 0,-3 9 7233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0.9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1064 0 0,'0'0'4084'0'0,"0"0"-1748"0"0,0 0-1077 0 0,0 0-360 0 0,0 0-48 0 0,0 0 21 0 0,0 0 42 0 0,0 0-36 0 0,0 0-143 0 0,0 0-117 0 0,0 0-7 0 0,0 0 31 0 0,2 4 40 0 0,0-1-519 0 0,1 0 0 0 0,-1 0 0 0 0,1 0 0 0 0,-1 0 0 0 0,1-1 0 0 0,0 1 0 0 0,0-1 0 0 0,0 0 0 0 0,0 1 1 0 0,1-1-1 0 0,-1-1 0 0 0,1 1 0 0 0,-1 0 0 0 0,1-1 0 0 0,0 0 0 0 0,-1 0 0 0 0,1 0 0 0 0,0 0-163 0 0,21 6 437 0 0,39 13 116 0 0,-59-18-536 0 0,0 1 0 0 0,0-1 0 0 0,0 1 0 0 0,-1 0 0 0 0,1 0 0 0 0,-1 0 0 0 0,1 1 0 0 0,-1 0 0 0 0,0 0 0 0 0,1 1-17 0 0,-4-3 43 0 0,0-1 0 0 0,0 1-1 0 0,-1 0 1 0 0,1-1 0 0 0,0 1-1 0 0,-1 0 1 0 0,1-1 0 0 0,-1 1-1 0 0,0 0 1 0 0,0-1 0 0 0,1 1-1 0 0,-1 0 1 0 0,0 0-1 0 0,0-1 1 0 0,-1 1 0 0 0,1 0-1 0 0,0 0 1 0 0,-1-1 0 0 0,1 1-1 0 0,-1 0 1 0 0,1-1 0 0 0,-1 1-1 0 0,0-1 1 0 0,1 1 0 0 0,-1-1-1 0 0,0 1 1 0 0,0-1 0 0 0,0 1-1 0 0,-1 0-42 0 0,-5 7 264 0 0,-1 0 0 0 0,1-1 0 0 0,-2 1 0 0 0,-1 0-264 0 0,1-1 56 0 0,-23 22 187 0 0,12-11-213 0 0,0 0-1 0 0,1 1 1 0 0,-15 22-30 0 0,33-41-90 0 0,1 0 0 0 0,-1-1 0 0 0,0 1 0 0 0,1 0 0 0 0,-1 0 0 0 0,1 0 0 0 0,-1 1 0 0 0,1-1 0 0 0,0 0-1 0 0,-1 0 1 0 0,1 0 0 0 0,0 0 0 0 0,0 0 0 0 0,-1 0 0 0 0,1 1 0 0 0,0-1 0 0 0,1 1 90 0 0,4 4-4389 0 0,6-4-4936 0 0,-6-2 1349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1.3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 10506 0 0,'0'0'2784'0'0,"0"0"-1141"0"0,0 0-339 0 0,0 0-20 0 0,0 0-86 0 0,0 0-235 0 0,0 0-258 0 0,0 0-245 0 0,0 0-208 0 0,0 0-105 0 0,0 0-4 0 0,0 0 41 0 0,0 0 36 0 0,9-1-10 0 0,18-3 82 0 0,1 1 0 0 0,10 1-292 0 0,-19 2-470 0 0,26 0 667 0 0,-15 0-9169 0 0,-27 0-1513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1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12 12595 0 0,'0'0'2675'0'0,"0"0"-1552"0"0,0 0-479 0 0,0 0 33 0 0,0 0 129 0 0,0 0 138 0 0,0 0 16 0 0,0 0-157 0 0,0 0-273 0 0,0 0-272 0 0,0 0-176 0 0,0 0-84 0 0,0 0-34 0 0,1-3 2 0 0,3-6 89 0 0,-2 9 241 0 0,-4 20 716 0 0,-8 32 549 0 0,1-22-1374 0 0,2 1 1 0 0,2 0-1 0 0,0 9-187 0 0,0-26-1583 0 0,3-10-2003 0 0,-2-1-4151 0 0,4-2-3052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2.0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 15283 0 0,'0'0'1694'0'0,"0"0"-370"0"0,0 0-396 0 0,0 0-257 0 0,0 0-180 0 0,0 0-90 0 0,0 0-36 0 0,0 0-41 0 0,0 0-23 0 0,0 0-4 0 0,0 0-33 0 0,0 0-68 0 0,0 0-58 0 0,-2 8-50 0 0,-7 51-1 0 0,8-26-3280 0 0,1-32 2219 0 0,0 2-3300 0 0,0-1-3372 0 0,0-1 881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2.3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10522 0 0,'0'0'1450'0'0,"0"0"-152"0"0,0 0-176 0 0,0 0-183 0 0,0 0-280 0 0,0 0-327 0 0,0 0-201 0 0,0 0-44 0 0,0 0 81 0 0,0 0 126 0 0,0 0 97 0 0,0 0 70 0 0,5 4 24 0 0,5 3-111 0 0,-1-1 0 0 0,1 0 0 0 0,0-1 0 0 0,1 0 0 0 0,-1 0 0 0 0,10 1-374 0 0,-2 0 498 0 0,-9-4-322 0 0,0 1 0 0 0,0-1 0 0 0,-1 2 0 0 0,1-1 1 0 0,-1 1-1 0 0,0 1 0 0 0,0-1 0 0 0,1 2-176 0 0,-8-5 40 0 0,0 0 0 0 0,-1 0 0 0 0,1 0-1 0 0,0 0 1 0 0,-1 0 0 0 0,1-1 0 0 0,-1 1 0 0 0,1 0-1 0 0,-1 1 1 0 0,1-1 0 0 0,-1 0 0 0 0,0 0 0 0 0,0 0-1 0 0,1 0 1 0 0,-1 0 0 0 0,0 0 0 0 0,0 0 0 0 0,0 0-1 0 0,0 1 1 0 0,0-1 0 0 0,0 0 0 0 0,0 0 0 0 0,-1 0-1 0 0,1 0 1 0 0,0 0 0 0 0,-1 0 0 0 0,1 0 0 0 0,-1 0-1 0 0,1 0 1 0 0,-1 0 0 0 0,1 0 0 0 0,-1 0 0 0 0,0 0-1 0 0,1 0 1 0 0,-1 0 0 0 0,0-1 0 0 0,0 1 0 0 0,1 0-1 0 0,-1 0 1 0 0,0-1-40 0 0,-7 7 177 0 0,1 0-1 0 0,-1 0 0 0 0,0-1 0 0 0,-3 1-176 0 0,2-1-19 0 0,-37 31-177 0 0,0-2-2581 0 0,15-14-5420 0 0,23-15-408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2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44 159 10834 0 0,'0'0'2605'0'0,"0"0"-1722"0"0,0 0-407 0 0,0 0 303 0 0,0 0 414 0 0,0 0 270 0 0,0 0 15 0 0,0 0-281 0 0,0 0-395 0 0,0 0-321 0 0,0 0-183 0 0,0 0-90 0 0,0 0-67 0 0,-8-4-43 0 0,-25-15-33 0 0,32 19-62 0 0,1 0 0 0 0,0 0 0 0 0,0 0 0 0 0,0 0 0 0 0,0 0 0 0 0,0 0 0 0 0,0 0 0 0 0,0 0 1 0 0,0 0-1 0 0,0 0 0 0 0,0 0 0 0 0,-1 0 0 0 0,1 0 0 0 0,0 0 0 0 0,0 0 0 0 0,0 0 0 0 0,0-1 0 0 0,0 1 0 0 0,0 0 0 0 0,0 0 0 0 0,0 0 1 0 0,0 0-1 0 0,0 0 0 0 0,0 0 0 0 0,0 0 0 0 0,0 0 0 0 0,0 0 0 0 0,0 0 0 0 0,0-1 0 0 0,0 1 0 0 0,0 0 0 0 0,0 0 0 0 0,0 0 0 0 0,0 0 0 0 0,0 0 1 0 0,0 0-1 0 0,0 0 0 0 0,0 0 0 0 0,0 0 0 0 0,0-1 0 0 0,0 1 0 0 0,0 0 0 0 0,0 0 0 0 0,0 0 0 0 0,0 0 0 0 0,0 0 0 0 0,0 0 0 0 0,0 0 0 0 0,0 0 1 0 0,0 0-1 0 0,1 0 0 0 0,-1 0 0 0 0,0 0 0 0 0,0-1 0 0 0,0 1 0 0 0,0 0 0 0 0,0 0 0 0 0,0 0 0 0 0,0 0 0 0 0,0 0 0 0 0,0 0 0 0 0,0 0-3 0 0,11-3 204 0 0,11-2 190 0 0,-21 5-363 0 0,335-42 1728 0 0,169 1-1100 0 0,-49 5-507 0 0,-440 34-169 0 0,1-1 179 0 0,-17 3-191 0 0,0 0 1 0 0,0 0 0 0 0,-1 0 0 0 0,1 1 0 0 0,0-1 0 0 0,0 0 0 0 0,0 0-1 0 0,0 0 1 0 0,0 0 0 0 0,0 0 0 0 0,0 0 0 0 0,0 0 0 0 0,0 0 0 0 0,0 0 0 0 0,0 1-1 0 0,0-1 1 0 0,0 0 0 0 0,0 0 0 0 0,0 0 0 0 0,0 0 0 0 0,1 0 0 0 0,-1 0-1 0 0,0 0 1 0 0,0 0 0 0 0,0 0 0 0 0,0 0 0 0 0,0 1 0 0 0,0-1 0 0 0,0 0-1 0 0,0 0 1 0 0,0 0 0 0 0,0 0 0 0 0,0 0 0 0 0,0 0 0 0 0,0 0 0 0 0,0 0 0 0 0,1 0-1 0 0,-1 0 1 0 0,0 0 0 0 0,0 0 0 0 0,0 0 0 0 0,0 0 0 0 0,0 0 0 0 0,0 0-1 0 0,0 0 1 0 0,0 0 0 0 0,0 0 0 0 0,1 0 28 0 0,-35 21-4333 0 0,12-11-5412 0 0,14-7-961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3.1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1 155 12235 0 0,'0'0'1041'0'0,"0"0"-794"0"0,0 0-278 0 0,0 0 201 0 0,0 0 380 0 0,0 0 379 0 0,0 0 125 0 0,0 0-73 0 0,0 0-150 0 0,0 0-127 0 0,0 0-82 0 0,0 0-45 0 0,0 0-47 0 0,7 9-60 0 0,-6-8-450 0 0,9 11 313 0 0,1 0 0 0 0,0-2 0 0 0,0 1 0 0 0,13 8-333 0 0,-9-8 349 0 0,-11-8-205 0 0,-1 0 1 0 0,1 0-1 0 0,0-1 0 0 0,0 1 1 0 0,0-1-1 0 0,0 0 0 0 0,0 0 0 0 0,0 0 1 0 0,1 0-1 0 0,-1-1 0 0 0,1 0 1 0 0,2 1-145 0 0,-7-5 118 0 0,1 0 1 0 0,-1 0 0 0 0,0 0 0 0 0,0-1 0 0 0,0 1 0 0 0,0 0-1 0 0,-1 0 1 0 0,1 0 0 0 0,-1-2-119 0 0,-5-21 10 0 0,0 0 1 0 0,-2 1-1 0 0,0-1 0 0 0,-2 2 0 0 0,-1-1 0 0 0,-5-7-10 0 0,15 31 1 0 0,1 1 0 0 0,0-1 0 0 0,0 1-1 0 0,-1 0 1 0 0,1-1 0 0 0,0 1-1 0 0,0-1 1 0 0,0 1 0 0 0,0-1 0 0 0,0 1-1 0 0,0-1 1 0 0,0 1 0 0 0,0-1-1 0 0,0 1 1 0 0,0-1 0 0 0,0 1 0 0 0,0-1-1 0 0,0 1 1 0 0,0-1 0 0 0,0 1-1 0 0,0-1 1 0 0,0 1 0 0 0,1 0 0 0 0,-1-1-1 0 0,0 1 1 0 0,0-1 0 0 0,0 1-1 0 0,1-1 1 0 0,-1 1 0 0 0,0 0-1 0 0,17-10 5 0 0,26 2 11 0 0,-36 7 0 0 0,52-8 55 0 0,43 0-71 0 0,-34 10-2769 0 0,-62 0-43 0 0,-3 0-2672 0 0,-2 0-5229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52.9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581 202 6417 0 0,'0'0'2364'0'0,"0"0"-64"0"0,0 0 89 0 0,0 0 64 0 0,0 0-181 0 0,0 0-404 0 0,0 0-425 0 0,0 0-295 0 0,0 0-258 0 0,0 0-177 0 0,0 0-98 0 0,0 0-91 0 0,-6 0-2 0 0,-16-4-34 0 0,16 6 2668 0 0,22 2-2805 0 0,176-16 183 0 0,-200 13-705 0 0,-27 3 395 0 0,23 11-5004 0 0,14-10 1027 0 0,0-2-2968 0 0,-1-3 4790 0 0,1 2-9672 0 0</inkml:trace>
  <inkml:trace contextRef="#ctx0" brushRef="#br0" timeOffset="-1481.681">30 92 10538 0 0,'0'0'1198'0'0,"0"0"46"0"0,0 0 131 0 0,0 0 143 0 0,0 0 123 0 0,0 0 58 0 0,0 0-109 0 0,0 0-208 0 0,0 0-301 0 0,0 0-335 0 0,0 0-299 0 0,0 0-234 0 0,0 0-82 0 0,2-8 58 0 0,6-16 132 0 0,-10 43 790 0 0,-35 131-585 0 0,57-144-8980 0 0,-5-11-4587 0 0,-10 3 7586 0 0</inkml:trace>
  <inkml:trace contextRef="#ctx0" brushRef="#br0" timeOffset="-1163.553">188 90 11034 0 0,'0'0'1026'0'0,"0"0"-9"0"0,0 0 236 0 0,0 0 247 0 0,0 0 52 0 0,0 0-183 0 0,0 0-269 0 0,0 0-281 0 0,-10 10-230 0 0,-29 33-163 0 0,37-42-387 0 0,1 0-1 0 0,0 1 1 0 0,-1-1 0 0 0,1 1 0 0 0,0-1 0 0 0,0 1 0 0 0,0-1 0 0 0,0 1 0 0 0,0-1 0 0 0,1 1-1 0 0,-1 0 1 0 0,0-1 0 0 0,1 1 0 0 0,-1 0 0 0 0,1 0 0 0 0,0 0 0 0 0,0-1 0 0 0,-1 1 0 0 0,1 0-1 0 0,0 0 1 0 0,0 0 0 0 0,1-1 0 0 0,-1 1 0 0 0,0 0 0 0 0,1 0 0 0 0,-1 0 0 0 0,1-1 0 0 0,-1 1-1 0 0,1 0 1 0 0,0-1 0 0 0,0 1 0 0 0,0 0 0 0 0,0-1 0 0 0,0 1 0 0 0,0-1 0 0 0,0 0 0 0 0,0 1-1 0 0,1-1 1 0 0,-1 0 0 0 0,0 0 0 0 0,1 1 0 0 0,-1-1 0 0 0,1 0 0 0 0,0-1 0 0 0,-1 1 0 0 0,1 0-1 0 0,0 0 1 0 0,-1-1 0 0 0,1 1 0 0 0,0-1 0 0 0,0 1 0 0 0,-1-1 0 0 0,1 0 0 0 0,0 0 0 0 0,0 0-1 0 0,0 0 1 0 0,0 0 0 0 0,-1 0 0 0 0,1 0 0 0 0,0-1 0 0 0,0 1 0 0 0,0-1-39 0 0,49-14 894 0 0,-50 14-873 0 0,0 0-1 0 0,0 1 0 0 0,0-1 1 0 0,-1 0-1 0 0,1 0 1 0 0,0 0-1 0 0,-1 0 0 0 0,1 0 1 0 0,-1 0-1 0 0,1 0 0 0 0,-1 0 1 0 0,1 0-1 0 0,-1 0 0 0 0,0 0 1 0 0,1 0-1 0 0,-1-1 1 0 0,0 1-1 0 0,0 0 0 0 0,0 0 1 0 0,0 0-1 0 0,0 0 0 0 0,0 0 1 0 0,0 0-1 0 0,0-1 1 0 0,-1 1-1 0 0,1 0 0 0 0,0 0 1 0 0,-1 0-1 0 0,1 0 0 0 0,-1 0 1 0 0,1 0-1 0 0,-1 0 0 0 0,1 0 1 0 0,-1 0-1 0 0,0 0 1 0 0,0 0-1 0 0,1 1 0 0 0,-1-1 1 0 0,0 0-1 0 0,0 0 0 0 0,0 1 1 0 0,0-1-1 0 0,0 0 1 0 0,0 1-1 0 0,0-1-20 0 0,-68-42-1072 0 0,84 38-15548 0 0,-10 4 8405 0 0</inkml:trace>
  <inkml:trace contextRef="#ctx0" brushRef="#br0" timeOffset="-864.917">269 8 11306 0 0,'0'0'1710'0'0,"0"0"17"0"0,0 0-6 0 0,0 0 2 0 0,0 0-88 0 0,0 0-308 0 0,-10-2-437 0 0,-31-4-371 0 0,41 6-505 0 0,0 0 0 0 0,-1 0 0 0 0,1 1 0 0 0,-1-1 0 0 0,1 0 0 0 0,0 0 0 0 0,-1 0 1 0 0,1 0-1 0 0,-1 1 0 0 0,1-1 0 0 0,0 0 0 0 0,-1 0 0 0 0,1 1 0 0 0,0-1 0 0 0,-1 0 0 0 0,1 0 0 0 0,0 1 0 0 0,-1-1 0 0 0,1 0 0 0 0,0 1 0 0 0,0-1 0 0 0,0 1 0 0 0,-1-1 0 0 0,1 0 0 0 0,0 1 0 0 0,0-1 0 0 0,0 1 0 0 0,0-1 1 0 0,0 0-1 0 0,0 1 0 0 0,-1-1 0 0 0,1 1 0 0 0,0-1 0 0 0,0 1 0 0 0,1-1 0 0 0,-1 0 0 0 0,0 1 0 0 0,0-1 0 0 0,0 1 0 0 0,0-1 0 0 0,0 1 0 0 0,0-1 0 0 0,0 0 0 0 0,1 1 0 0 0,-1-1 0 0 0,0 0 0 0 0,0 1 0 0 0,1-1 0 0 0,-1 1 0 0 0,0-1 1 0 0,0 0-1 0 0,1 0 0 0 0,-1 1 0 0 0,0-1 0 0 0,1 0 0 0 0,-1 0 0 0 0,0 1 0 0 0,1-1 0 0 0,-1 0 0 0 0,1 0 0 0 0,-1 0 0 0 0,1 1-14 0 0,4 4 108 0 0,2 0 0 0 0,-1 0-1 0 0,0-1 1 0 0,1 1 0 0 0,0-1 0 0 0,0-1-1 0 0,0 1 1 0 0,0-1 0 0 0,1-1 0 0 0,-1 1-1 0 0,1-1 1 0 0,0-1 0 0 0,4 1-108 0 0,66 27 275 0 0,-77-29-247 0 0,0 1 0 0 0,0 0-1 0 0,0-1 1 0 0,0 1-1 0 0,-1 0 1 0 0,1 0 0 0 0,0 0-1 0 0,0 0 1 0 0,-1-1 0 0 0,1 1-1 0 0,-1 0 1 0 0,1 0 0 0 0,-1 0-1 0 0,1 0 1 0 0,-1 0-1 0 0,0 1 1 0 0,1-1 0 0 0,-1 0-1 0 0,0 0 1 0 0,0 0 0 0 0,0 0-1 0 0,0 0 1 0 0,0 0-1 0 0,0 0 1 0 0,0 0 0 0 0,0 1-1 0 0,0-1 1 0 0,0 0 0 0 0,-1 0-1 0 0,1 0 1 0 0,0 0-1 0 0,-1 0 1 0 0,1 0 0 0 0,-1 0-1 0 0,1 0 1 0 0,-1 0 0 0 0,0 0-1 0 0,1 0 1 0 0,-1-1-1 0 0,0 1 1 0 0,0 0 0 0 0,0 0-28 0 0,-40 37 1077 0 0,37-35-1065 0 0,-196 146 1116 0 0,199-149-1140 0 0,0 1-1 0 0,0 0 1 0 0,0-1-1 0 0,0 1 1 0 0,0 0-1 0 0,0 0 0 0 0,0 0 1 0 0,0-1-1 0 0,0 1 1 0 0,1 0-1 0 0,-1 0 1 0 0,0 0-1 0 0,1 0 1 0 0,-1 1-1 0 0,1-1 0 0 0,-1 0 1 0 0,1 0-1 0 0,-1 0 1 0 0,1 0-1 0 0,0 1 1 0 0,-1-1-1 0 0,1 0 0 0 0,0 0 1 0 0,0 0-1 0 0,0 1 1 0 0,0-1-1 0 0,0 0 1 0 0,0 0-1 0 0,0 1 0 0 0,1-1 1 0 0,-1 0-1 0 0,0 0 1 0 0,1 0-1 0 0,-1 1 1 0 0,1-1-1 0 0,-1 0 1 0 0,1 0-1 0 0,0 0 0 0 0,0 1 13 0 0,32 10-3814 0 0,-20-12-778 0 0,-4 0-2618 0 0,-2 0-4735 0 0</inkml:trace>
  <inkml:trace contextRef="#ctx0" brushRef="#br0" timeOffset="1565.249">934 155 4817 0 0,'0'0'2661'0'0,"0"0"-133"0"0,0 0 33 0 0,0 0 47 0 0,0 0-235 0 0,0 0-442 0 0,0 0-451 0 0,0 0-358 0 0,0 0-226 0 0,0 0-141 0 0,0 0-147 0 0,0 0-155 0 0,0 0-161 0 0,-10-4-133 0 0,-29-13-78 0 0,44 18-87 0 0,-4-1 23 0 0,0 0 0 0 0,0 0 0 0 0,1 0 0 0 0,-1 0 0 0 0,0 0 1 0 0,0 0-1 0 0,0 0 0 0 0,0 0 0 0 0,0 0 0 0 0,0 0 0 0 0,0 0 1 0 0,0 1-1 0 0,0-1 0 0 0,1 0 0 0 0,-1 1 0 0 0,0-1 0 0 0,0 1 0 0 0,-1-1 1 0 0,1 1-1 0 0,0 0 0 0 0,0-1 0 0 0,0 1 0 0 0,0 0 0 0 0,0 0 1 0 0,-1 0-1 0 0,1-1 0 0 0,0 1 0 0 0,-1 0 0 0 0,1 0 0 0 0,-1 0 0 0 0,1 0 1 0 0,-1 0-1 0 0,1 0 0 0 0,-1 0 0 0 0,0 0 0 0 0,1 0 0 0 0,-1 0 1 0 0,0 1-1 0 0,0-1 0 0 0,0 0 0 0 0,0 0 0 0 0,0 0 0 0 0,0 0 1 0 0,0 0-1 0 0,0 0 0 0 0,0 0 0 0 0,-1 1 0 0 0,1-1 0 0 0,0 0 0 0 0,-1 0 1 0 0,1 0-18 0 0,-12 21 668 0 0,-12 34 175 0 0,24-55-839 0 0,0 1 0 0 0,0-1-1 0 0,0 0 1 0 0,1 0 0 0 0,-1 0 0 0 0,0 1-1 0 0,0-1 1 0 0,1 0 0 0 0,-1 0 0 0 0,1 0 0 0 0,-1 1-1 0 0,1-1 1 0 0,-1 0 0 0 0,1 0 0 0 0,0 0-1 0 0,0 0 1 0 0,-1 0 0 0 0,1 0 0 0 0,0 0 0 0 0,0-1-1 0 0,0 1 1 0 0,0 0 0 0 0,0 0 0 0 0,0-1-1 0 0,0 1 1 0 0,0 0 0 0 0,0-1 0 0 0,1 1 0 0 0,-1-1-1 0 0,0 0 1 0 0,0 1 0 0 0,0-1 0 0 0,1 0-1 0 0,-1 0 1 0 0,0 0 0 0 0,0 0 0 0 0,1 0 0 0 0,-1 0-1 0 0,0 0 1 0 0,0 0 0 0 0,0 0 0 0 0,1 0-1 0 0,-1-1 1 0 0,1 1-4 0 0,39-13-1205 0 0,-29 5-3166 0 0,-1-1-5943 0 0,-8 5-1331 0 0</inkml:trace>
  <inkml:trace contextRef="#ctx0" brushRef="#br0" timeOffset="1814.303">920 57 14835 0 0,'0'0'4961'0'0,"0"0"-4217"0"0,0 0 17 0 0,0 0 143 0 0,0 0-24 0 0,0 0-168 0 0,0 0-272 0 0,0 0-280 0 0,0 0-320 0 0,0 0-480 0 0,0 0-128 0 0,0 0-344 0 0,0 0-841 0 0,0 0-3032 0 0,-22-14-7121 0 0</inkml:trace>
  <inkml:trace contextRef="#ctx0" brushRef="#br0" timeOffset="2216.723">1135 79 15963 0 0,'0'0'1362'0'0,"0"0"8"0"0,0 0 29 0 0,0 0 69 0 0,0 0-25 0 0,0 0-184 0 0,0 0-316 0 0,0 0-383 0 0,0 0-281 0 0,0 0-155 0 0,0 0-50 0 0,0 0 82 0 0,0 0 34 0 0,-3 4 2 0 0,-3 4-222 0 0,1 2 0 0 0,0-1 0 0 0,0 1 0 0 0,1 0 0 0 0,0 0 0 0 0,1 0 0 0 0,0 0 0 0 0,1 0 0 0 0,0 1 0 0 0,0-1 0 0 0,1 1 0 0 0,1 0 0 0 0,0-1 0 0 0,0 8 30 0 0,6-2-2449 0 0,-1-7-7018 0 0,-4-7 6182 0 0,0 0-7876 0 0</inkml:trace>
  <inkml:trace contextRef="#ctx0" brushRef="#br0" timeOffset="2463.163">1205 109 12723 0 0,'0'0'2899'0'0,"0"0"-773"0"0,0 0-514 0 0,0 0-204 0 0,0 0-255 0 0,0 0-317 0 0,0 0-213 0 0,0 0-163 0 0,0 0-151 0 0,0 0-86 0 0,0 0-122 0 0,0 0-77 0 0,-5 10-48 0 0,-19 32-97 0 0,18-3-1330 0 0,9-29-2008 0 0,1-2-4207 0 0,-1-5-3318 0 0</inkml:trace>
  <inkml:trace contextRef="#ctx0" brushRef="#br0" timeOffset="2715.693">1268 32 7258 0 0,'0'0'4958'0'0,"0"0"-2069"0"0,0 0-857 0 0,0 0-390 0 0,0 0-466 0 0,0 0-468 0 0,0 0-344 0 0,0 0-130 0 0,0 0-8 0 0,0 0 50 0 0,0 0 22 0 0,0 0-60 0 0,3 6-16 0 0,-2-2-165 0 0,1-1 0 0 0,-1 1 0 0 0,1-1 0 0 0,0 1 0 0 0,0-1 0 0 0,0 0 1 0 0,0 0-1 0 0,1 0 0 0 0,-1 0 0 0 0,1 0 0 0 0,0 0 0 0 0,0-1 0 0 0,0 0 0 0 0,0 1 0 0 0,0-1 1 0 0,1 0-1 0 0,2 1-57 0 0,117 29 967 0 0,-123-31-911 0 0,1 0 1 0 0,-1 1-1 0 0,0-1 1 0 0,0 0 0 0 0,0 1-1 0 0,0-1 1 0 0,0 0-1 0 0,0 1 1 0 0,-1-1 0 0 0,1 0-1 0 0,0 1 1 0 0,-1-1-1 0 0,1 0 1 0 0,-1 0 0 0 0,1 1-1 0 0,-1-1 1 0 0,1 0-1 0 0,-1 0 1 0 0,0 0 0 0 0,0 0-1 0 0,0 0 1 0 0,0 0-1 0 0,0 0 1 0 0,0 0 0 0 0,0 0-1 0 0,0 0 1 0 0,0 0-1 0 0,0 0 1 0 0,0-1 0 0 0,0 1-1 0 0,-1-1 1 0 0,1 1-1 0 0,-1 0-56 0 0,-1 1 62 0 0,-27 25 161 0 0,21-20-390 0 0,0 0 0 0 0,0 1 0 0 0,1 0 0 0 0,0 1 1 0 0,0-1-1 0 0,1 2 0 0 0,0-1 0 0 0,1 1 0 0 0,0 0 0 0 0,1 0 0 0 0,-2 4 167 0 0,-2 8-5093 0 0,2-9-5903 0 0,5-8 2310 0 0</inkml:trace>
  <inkml:trace contextRef="#ctx0" brushRef="#br0" timeOffset="3082.263">458 429 19996 0 0,'0'0'535'0'0,"0"0"-84"0"0,-13 0 89 0 0,-6 1-200 0 0,-62 4 3526 0 0,119 5-2812 0 0,30-8-660 0 0,-1-2 1 0 0,1-4 0 0 0,57-11-395 0 0,-25 4 72 0 0,333-25 248 0 0,-434 36-260 0 0,-72 11-4085 0 0,71-11 3656 0 0,-10 4-2510 0 0,5-1-2384 0 0,0-1-6186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3.4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14179 0 0,'0'0'345'0'0,"0"0"-101"0"0,0 0 126 0 0,0 0 359 0 0,0 0 317 0 0,0 0 121 0 0,0 0-99 0 0,0 0-232 0 0,0 0-277 0 0,0 0-186 0 0,0 0-106 0 0,0 0-75 0 0,0 0-38 0 0,11 3-18 0 0,31 12 12 0 0,-42-15-136 0 0,1 0 0 0 0,-1 0 0 0 0,1 0 0 0 0,0 1 0 0 0,-1-1 0 0 0,1 0 0 0 0,-1 1 0 0 0,1-1 0 0 0,-1 1 0 0 0,1-1 0 0 0,-1 1 0 0 0,1-1 0 0 0,-1 0 0 0 0,1 1 0 0 0,-1 0 0 0 0,0-1 0 0 0,1 1 0 0 0,-1-1 0 0 0,0 1 0 0 0,0-1 0 0 0,1 1 0 0 0,-1 0 0 0 0,0-1 0 0 0,0 1 0 0 0,0 0 0 0 0,0-1 0 0 0,1 1 0 0 0,-1 0 0 0 0,0-1 0 0 0,0 1 0 0 0,-1 0 0 0 0,1-1 0 0 0,0 1 0 0 0,0-1 0 0 0,0 1 0 0 0,0 0 0 0 0,0-1 0 0 0,-1 1 0 0 0,1 0 0 0 0,0-1-12 0 0,-15 21 278 0 0,13-18-232 0 0,-12 11 93 0 0,-8 8-79 0 0,21-22-53 0 0,1 1-1 0 0,-1 0 1 0 0,0 0-1 0 0,0 0 0 0 0,1 0 1 0 0,-1 1-1 0 0,0-1 0 0 0,1 0 1 0 0,-1 0-1 0 0,1 0 0 0 0,-1 1 1 0 0,1-1-1 0 0,0 0 1 0 0,0 0-1 0 0,-1 1 0 0 0,1 0-6 0 0,2-1 74 0 0,-1 0-1 0 0,1 0 1 0 0,0-1-1 0 0,-1 1 1 0 0,1-1-1 0 0,0 1 1 0 0,0-1-1 0 0,0 1 1 0 0,-1-1-1 0 0,1 0 1 0 0,0 0-1 0 0,0 0 1 0 0,0 0-1 0 0,-1 0 1 0 0,1-1-1 0 0,0 1-73 0 0,1 0 114 0 0,55-3 606 0 0,0-2 0 0 0,25-8-720 0 0,2 1 331 0 0,-81 12-475 0 0,13-4 664 0 0,-17 3-550 0 0,0 1 0 0 0,1-1-1 0 0,-1 1 1 0 0,0 0 0 0 0,0-1 0 0 0,0 1-1 0 0,1-1 1 0 0,-1 1 0 0 0,0-1 0 0 0,0 1-1 0 0,0 0 1 0 0,0-1 0 0 0,0 1 0 0 0,0-1-1 0 0,0 1 1 0 0,0-1 0 0 0,0 1 0 0 0,0-1-1 0 0,0 1 1 0 0,0-1 0 0 0,0 1-1 0 0,-1 0 1 0 0,1-1 0 0 0,0 1 0 0 0,0-1-1 0 0,0 1 1 0 0,-1-1 0 0 0,1 1 0 0 0,0 0-1 0 0,-1-1 1 0 0,1 1 0 0 0,0 0 0 0 0,0-1-1 0 0,-1 1 1 0 0,1 0 30 0 0,-1-2-2191 0 0,1 2-8369 0 0,0 0-1201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2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73 0 0 0,'0'0'700'0'0,"0"0"434"0"0,0 0 117 0 0,0 0 41 0 0,0 0 104 0 0,0 0 29 0 0,0 0-60 0 0,0 0-99 0 0,0 0-143 0 0,0 0-68 0 0,1-7 15 0 0,-1 7-1088 0 0,3-27 1650 0 0,-1-11 7278 0 0,-2 38-8650 0 0,0 0-43 0 0,0 0-39 0 0,0 0-35 0 0,0 0-41 0 0,0 0-39 0 0,0 0-19 0 0,0 0-23 0 0,0 0-3 0 0,0 0 2 0 0,0 0-10 0 0,0 0-2 0 0,0 0-2 0 0,0 0-12 0 0,0 0-3 0 0,0 24-366 0 0,-4 60 539 0 0,-4 1 0 0 0,-6 17-164 0 0,13-98-1771 0 0,1-8-2499 0 0,0-8-5523 0 0,0 9 998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2.8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34 9586 0 0,'0'0'899'0'0,"0"0"-327"0"0,0 0 3 0 0,0 0 174 0 0,0 0 241 0 0,0 0 201 0 0,0 0 5 0 0,0 0-178 0 0,0 0-337 0 0,0 0-388 0 0,0 0-305 0 0,-1-4-17 0 0,1 3 38 0 0,0 0 0 0 0,-1 1-1 0 0,1-1 1 0 0,0 0 0 0 0,0 1 0 0 0,0-1-1 0 0,0 0 1 0 0,0 0 0 0 0,0 1 0 0 0,0-1 0 0 0,0 0-1 0 0,0 1 1 0 0,0-1 0 0 0,0 0 0 0 0,1 0-1 0 0,-1 1 1 0 0,0-1 0 0 0,0 0 0 0 0,1 1-1 0 0,-1-1 1 0 0,1 1 0 0 0,-1-1 0 0 0,0 0-1 0 0,1 1 1 0 0,-1-1 0 0 0,1 1 0 0 0,-1-1 0 0 0,1 1-1 0 0,-1-1 1 0 0,1 1 0 0 0,0-1 0 0 0,0 1-9 0 0,31-8 785 0 0,-20 8-672 0 0,-1-1 0 0 0,0 1-1 0 0,1 1 1 0 0,-1 0 0 0 0,0 0 0 0 0,0 1 0 0 0,0 1 0 0 0,0 0 0 0 0,0 0 0 0 0,0 1 0 0 0,-1 0 0 0 0,0 1 0 0 0,0 1 0 0 0,0-1-1 0 0,4 5-112 0 0,-1-2 67 0 0,-1 1 0 0 0,-1 1-1 0 0,0 0 1 0 0,0 0 0 0 0,-1 1 0 0 0,0 1-1 0 0,-1 0 1 0 0,0 0 0 0 0,-1 1-1 0 0,0 0 1 0 0,3 8-67 0 0,-9-15 56 0 0,1 0 1 0 0,-1 0-1 0 0,0 1 0 0 0,0-1 1 0 0,0 1-1 0 0,-1 0 0 0 0,0-1 1 0 0,-1 1-1 0 0,1 0 1 0 0,-1-1-1 0 0,-1 1 0 0 0,1 0 1 0 0,-1-1-1 0 0,0 1 0 0 0,-1 0 1 0 0,1-1-1 0 0,-1 1 1 0 0,-1-1-1 0 0,1 0 0 0 0,-1 0 1 0 0,0 0-1 0 0,-1 0 0 0 0,1 0 1 0 0,-2 1-57 0 0,-1 0 127 0 0,0 0 1 0 0,0-1 0 0 0,-1 0 0 0 0,1 0-1 0 0,-1-1 1 0 0,-1 1 0 0 0,1-2-1 0 0,-1 1 1 0 0,0-1 0 0 0,0 0-1 0 0,0 0 1 0 0,0-1 0 0 0,-1-1 0 0 0,1 1-1 0 0,-1-1 1 0 0,0 0 0 0 0,0-1-1 0 0,-1 0-127 0 0,6-1 104 0 0,0 1 0 0 0,0-1 0 0 0,0 0 0 0 0,-1-1 0 0 0,1 1 0 0 0,0-1 1 0 0,0 0-1 0 0,0 0 0 0 0,0 0 0 0 0,-2-1-104 0 0,4 1-43 0 0,1 0-1 0 0,-1 1 1 0 0,1-1 0 0 0,0 0 0 0 0,-1 0 0 0 0,1-1 0 0 0,0 1 0 0 0,0 0 0 0 0,0 0 0 0 0,0 0 0 0 0,0-1 0 0 0,0 1-1 0 0,0-1 1 0 0,0 1 0 0 0,0-1 0 0 0,0 1 0 0 0,1-1 0 0 0,-1 1 0 0 0,1-1 0 0 0,-1 0 0 0 0,1 1 0 0 0,0-1 0 0 0,0 0-1 0 0,-1 1 1 0 0,1-1 0 0 0,0-1 43 0 0,1 2-192 0 0,-1 1 0 0 0,0-1-1 0 0,0 0 1 0 0,0 1-1 0 0,0-1 1 0 0,0 0 0 0 0,1 1-1 0 0,-1-1 1 0 0,0 1-1 0 0,1-1 1 0 0,-1 1 0 0 0,0-1-1 0 0,1 1 1 0 0,-1-1 0 0 0,1 1-1 0 0,-1-1 1 0 0,1 1-1 0 0,-1-1 1 0 0,1 1 0 0 0,-1-1-1 0 0,1 1 1 0 0,-1 0-1 0 0,1-1 1 0 0,0 1 192 0 0,9-4-10467 0 0,-6 3 778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3.5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69 9098 0 0,'0'0'563'0'0,"0"0"-87"0"0,0 0 143 0 0,0 0 254 0 0,0 0 143 0 0,0 0-79 0 0,0 0-299 0 0,0 0-412 0 0,0 0-414 0 0,0 0-207 0 0,0 0 4 0 0,0 0 128 0 0,0 0 193 0 0,0 3 108 0 0,1-1 25 0 0,0 0 0 0 0,-1 0 0 0 0,1 0 0 0 0,0 0-1 0 0,0-1 1 0 0,0 1 0 0 0,0 0 0 0 0,0-1 0 0 0,0 1-1 0 0,0 0 1 0 0,1-1 0 0 0,-1 1 0 0 0,1-1 0 0 0,-1 0-1 0 0,1 1 1 0 0,-1-1 0 0 0,1 0 0 0 0,0 0 0 0 0,0 0-1 0 0,0 0-61 0 0,3 1 207 0 0,-1-1 1 0 0,1 1 0 0 0,-1-1 0 0 0,1 0 0 0 0,0 0 0 0 0,-1-1 0 0 0,1 0 0 0 0,0 1 0 0 0,0-2-209 0 0,8 1 488 0 0,-1-1 0 0 0,1-1 0 0 0,-1-1 0 0 0,0 1 0 0 0,0-2-1 0 0,11-4-487 0 0,-20 7 121 0 0,-1 0 0 0 0,1-1 0 0 0,0 1 0 0 0,-1-1 0 0 0,1 1 0 0 0,-1-1 0 0 0,0 0 0 0 0,0 0-1 0 0,0 0 1 0 0,0 0 0 0 0,0 0 0 0 0,0-1 0 0 0,0 1 0 0 0,-1-1 0 0 0,1 0-121 0 0,-1 2 46 0 0,-1-1 0 0 0,1 1 1 0 0,-1-1-1 0 0,1 1 0 0 0,-1-1 0 0 0,0 0 1 0 0,0 1-1 0 0,1-1 0 0 0,-1 1 1 0 0,0-1-1 0 0,-1 0 0 0 0,1 1 0 0 0,0-1 1 0 0,0 1-1 0 0,-1-1 0 0 0,1 0 1 0 0,-1 1-1 0 0,1-1 0 0 0,-1 1 0 0 0,0-1 1 0 0,1 1-1 0 0,-1 0 0 0 0,0-1 0 0 0,0 1 1 0 0,0 0-1 0 0,0-1 0 0 0,0 1 1 0 0,0 0-1 0 0,-1 0-46 0 0,0-1 0 0 0,1 1 0 0 0,-1-1 0 0 0,0 1 0 0 0,0-1 0 0 0,0 1 0 0 0,0 0 0 0 0,0 0 0 0 0,0 0 0 0 0,0 0 0 0 0,-1 0 0 0 0,1 0 0 0 0,0 1 0 0 0,-1-1 0 0 0,1 1 0 0 0,0 0 1 0 0,-1-1-1 0 0,1 1 0 0 0,-1 0 0 0 0,-1 1-5 0 0,-1-1 1 0 0,1 1-1 0 0,0 0 0 0 0,0 0 1 0 0,0 0-1 0 0,0 1 1 0 0,0-1-1 0 0,0 1 1 0 0,0 0-1 0 0,0 1 5 0 0,-3 1 0 0 0,1 0 0 0 0,0 1 0 0 0,0-1 0 0 0,0 2 0 0 0,0-1 0 0 0,1 1 0 0 0,0-1 0 0 0,0 1 0 0 0,0 1 0 0 0,1-1-1 0 0,-2 4 1 0 0,4-5 4 0 0,-1 1 0 0 0,1 0 0 0 0,0 0 0 0 0,0 0 0 0 0,1 1 0 0 0,-1-1 0 0 0,2 0 0 0 0,-1 1 0 0 0,1-1 0 0 0,-1 0 0 0 0,2 1 0 0 0,-1 2-3 0 0,1-6-11 0 0,-1-1 0 0 0,1 1 0 0 0,0-1 0 0 0,-1 0 0 0 0,1 1 0 0 0,0-1 1 0 0,1 1-1 0 0,-1-1 0 0 0,0 0 0 0 0,0 0 0 0 0,1 0 0 0 0,0 0 0 0 0,-1 0 1 0 0,1 0-1 0 0,0 0 0 0 0,0-1 0 0 0,0 1 0 0 0,0 0 0 0 0,0-1 0 0 0,0 0 1 0 0,0 1-1 0 0,1-1 0 0 0,-1 0 0 0 0,0 0 0 0 0,1-1 0 0 0,-1 1 0 0 0,1 0 1 0 0,-1-1-1 0 0,1 1 0 0 0,-1-1 0 0 0,3 0 10 0 0,6 1-481 0 0,1-1 0 0 0,-1 0 0 0 0,0-1 0 0 0,1 0 0 0 0,-1-1 0 0 0,3-1 481 0 0,12-4-4569 0 0,0-1-4062 0 0,-17 5 2623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4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7810 0 0,'0'0'3906'0'0,"0"0"-1738"0"0,0 0-493 0 0,0 0-45 0 0,0 0-106 0 0,0 0-234 0 0,0 0-287 0 0,0 0-294 0 0,0 0-317 0 0,0 0-254 0 0,0 0-176 0 0,0 0-51 0 0,0 0 9 0 0,-3 1 48 0 0,1 1 42 0 0,0 0-1 0 0,0 0 1 0 0,0 0-1 0 0,0 1 1 0 0,0-1-1 0 0,0 1 1 0 0,1-1 0 0 0,-1 1-1 0 0,1-1 1 0 0,0 1-1 0 0,-1 0 1 0 0,1 0-1 0 0,1-1 1 0 0,-1 1 0 0 0,0 0-1 0 0,1 0 1 0 0,-1 0-1 0 0,1 3-9 0 0,-2 12 149 0 0,1 1-1 0 0,2 13-148 0 0,-1-12 138 0 0,0-19-126 0 0,0 1 1 0 0,0 0-1 0 0,0-1 0 0 0,0 1 1 0 0,0 0-1 0 0,0-1 0 0 0,1 1 1 0 0,-1-1-1 0 0,1 1 1 0 0,-1 0-1 0 0,1-1 0 0 0,-1 1 1 0 0,1-1-1 0 0,0 1 1 0 0,0-1-1 0 0,0 1 0 0 0,0-1 1 0 0,0 0-1 0 0,0 1 0 0 0,1 0-12 0 0,-1-2 37 0 0,0 1 0 0 0,0-1 0 0 0,1 1 0 0 0,-1-1-1 0 0,0 1 1 0 0,0-1 0 0 0,1 0 0 0 0,-1 0 0 0 0,0 1 0 0 0,1-1-1 0 0,-1 0 1 0 0,0 0 0 0 0,1 0 0 0 0,-1-1 0 0 0,0 1-1 0 0,1 0 1 0 0,-1 0 0 0 0,0-1 0 0 0,2 0-37 0 0,4-1 91 0 0,0-2 0 0 0,0 1-1 0 0,-1-1 1 0 0,1 0 0 0 0,-1 0 0 0 0,1-1 0 0 0,4-4-91 0 0,2-3 55 0 0,-1 0-1 0 0,0-1 1 0 0,9-12-55 0 0,-17 20 52 0 0,-1 0 0 0 0,0 0-1 0 0,0 0 1 0 0,0 0 0 0 0,-1-1 0 0 0,0 1 0 0 0,0-1-1 0 0,0 1 1 0 0,0-1 0 0 0,-1 0 0 0 0,0 0 0 0 0,0 1-1 0 0,-1-3-51 0 0,0 7 59 0 0,0 1-51 0 0,0 0-59 0 0,-6 25-553 0 0,2-4 618 0 0,0-6 10 0 0,2 1 0 0 0,-1 0 0 0 0,1 12-24 0 0,2-24-8 0 0,0-1 0 0 0,0 0 1 0 0,0 0-1 0 0,0 0 0 0 0,1 0 0 0 0,-1 0 0 0 0,1 0 0 0 0,0 0 1 0 0,0 0-1 0 0,0 0 0 0 0,0 0 0 0 0,0 0 0 0 0,1-1 0 0 0,-1 1 1 0 0,1 0-1 0 0,0-1 0 0 0,0 1 0 0 0,0-1 0 0 0,0 0 0 0 0,0 0 1 0 0,2 1 7 0 0,-3-2-159 0 0,1 0 1 0 0,-1 0-1 0 0,0-1 1 0 0,1 1-1 0 0,-1-1 1 0 0,1 1 0 0 0,-1-1-1 0 0,1 0 1 0 0,0 1-1 0 0,-1-1 1 0 0,1 0 0 0 0,-1 0-1 0 0,1 0 1 0 0,-1 0-1 0 0,1-1 1 0 0,0 1 0 0 0,-1 0-1 0 0,2-1 159 0 0,12-4-4582 0 0,-2-2-4236 0 0,-8 4 703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4.4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5777 0 0,'0'0'2838'0'0,"0"0"-1045"0"0,0 0-297 0 0,0 0 11 0 0,0 0 0 0 0,0 0-36 0 0,0 0-106 0 0,0 0-248 0 0,0 0-389 0 0,0 0-392 0 0,0 0-265 0 0,0 0-101 0 0,0 0 14 0 0,1 0 26 0 0,-1 0 0 0 0,0 0-1 0 0,0 0 1 0 0,1 0 0 0 0,-1 0-1 0 0,0 0 1 0 0,0 0 0 0 0,1 0-1 0 0,-1 0 1 0 0,0 0 0 0 0,0 1-1 0 0,1-1 1 0 0,-1 0 0 0 0,0 0-1 0 0,0 0 1 0 0,1 0 0 0 0,-1 1-1 0 0,0-1 1 0 0,0 0 0 0 0,0 0-1 0 0,0 1 1 0 0,1-1 0 0 0,-1 0-1 0 0,0 0 1 0 0,0 1 0 0 0,0-1-1 0 0,0 0 1 0 0,0 0 0 0 0,0 1-1 0 0,0-1 1 0 0,0 0 0 0 0,1 0-1 0 0,-1 1 1 0 0,0-1 0 0 0,0 0-1 0 0,0 1 1 0 0,0-1 0 0 0,-1 0-1 0 0,1 0 1 0 0,0 1-10 0 0,0 47 697 0 0,-3 0-1 0 0,-1-1 1 0 0,-10 42-697 0 0,0 1 217 0 0,12-81-390 0 0,0 9-396 0 0,3-16-3588 0 0,5-10-5052 0 0,-4 6 663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4.8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41 16283 0 0,'0'0'474'0'0,"0"0"-2"0"0,0 0-33 0 0,0 0-60 0 0,0 0-99 0 0,0 0-34 0 0,0 0 41 0 0,0 0 36 0 0,0 0-31 0 0,0 0-88 0 0,13-6-105 0 0,42-17-181 0 0,-51 21-287 0 0,1 0 0 0 0,0 0 0 0 0,0 1 0 0 0,0-1-1 0 0,0 1 1 0 0,0 1 0 0 0,0-1 0 0 0,0 1 0 0 0,0 0 0 0 0,1 0-1 0 0,1 0 370 0 0,8 1-6438 0 0,-8-1-2759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5.1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156 39 11346 0 0,'0'0'1031'0'0,"0"0"-500"0"0,0 0-171 0 0,0 0 51 0 0,0 0 156 0 0,0 0 188 0 0,0 0 121 0 0,0 0 0 0 0,0 0-145 0 0,0 0-216 0 0,0 0-173 0 0,0 0-98 0 0,-1-5-60 0 0,-3-17-20 0 0,4 21-147 0 0,0 0-1 0 0,-1 1 0 0 0,1-1 0 0 0,0 0 0 0 0,-1 1 0 0 0,1-1 0 0 0,-1 1 1 0 0,1-1-1 0 0,-1 0 0 0 0,1 1 0 0 0,-1-1 0 0 0,1 1 0 0 0,-1 0 1 0 0,0-1-1 0 0,1 1 0 0 0,-1-1 0 0 0,0 1 0 0 0,1 0 0 0 0,-1-1 1 0 0,0 1-1 0 0,1 0 0 0 0,-1 0 0 0 0,0 0 0 0 0,0 0 0 0 0,1-1 0 0 0,-1 1 1 0 0,0 0-1 0 0,0 0 0 0 0,1 0 0 0 0,-2 1-16 0 0,-20 1-86 0 0,22-2 93 0 0,-2 0-27 0 0,0 0 0 0 0,-1 0-1 0 0,1 1 1 0 0,0 0 0 0 0,0-1 0 0 0,0 1 0 0 0,0 0 0 0 0,0 0 0 0 0,0 0 0 0 0,0 0 0 0 0,0 0-1 0 0,0 0 1 0 0,1 1 0 0 0,-1-1 0 0 0,0 1 0 0 0,1-1 0 0 0,-1 1 0 0 0,1-1 0 0 0,-1 1 0 0 0,1 0-1 0 0,0 0 1 0 0,0 0 0 0 0,0 0 0 0 0,0 0 0 0 0,0 0 0 0 0,0 0 0 0 0,1 0 0 0 0,-1 0 0 0 0,1 0-1 0 0,-1 0 1 0 0,1 1 20 0 0,0 0-12 0 0,0 1-1 0 0,0-1 1 0 0,1 1-1 0 0,-1-1 1 0 0,1 0-1 0 0,0 1 1 0 0,0-1-1 0 0,0 0 1 0 0,1 1-1 0 0,-1-1 1 0 0,1 0-1 0 0,-1 0 0 0 0,1 0 1 0 0,0 0-1 0 0,0 0 1 0 0,1-1-1 0 0,-1 1 1 0 0,0-1-1 0 0,2 2 13 0 0,-1-2 35 0 0,3 3 12 0 0,0 1 0 0 0,-1-1 1 0 0,1 1-1 0 0,-1 0 0 0 0,3 7-47 0 0,-7-12 57 0 0,0 0-1 0 0,-1 0 1 0 0,1 0-1 0 0,-1 0 1 0 0,1 0-1 0 0,-1 0 1 0 0,1 0-1 0 0,-1 0 1 0 0,0 0-1 0 0,1 0 0 0 0,-1 0 1 0 0,0 1-1 0 0,0-1 1 0 0,0 0-1 0 0,0 0 1 0 0,0 0-1 0 0,0 0 1 0 0,0 1-1 0 0,-1-1 1 0 0,1 0-1 0 0,0 0 1 0 0,-1 0-1 0 0,1 0 0 0 0,-1 0 1 0 0,1 0-1 0 0,-1 0 1 0 0,1 0-1 0 0,-1 0 1 0 0,0 0-1 0 0,1 0 1 0 0,-1 0-1 0 0,0 0 1 0 0,0 0-1 0 0,0 0 0 0 0,1-1 1 0 0,-1 1-1 0 0,0 0 1 0 0,0-1-1 0 0,0 1 1 0 0,0-1-1 0 0,-2 1-56 0 0,-3 3 173 0 0,-2-1 0 0 0,1-1 1 0 0,0 1-1 0 0,0-1 0 0 0,-1 0 0 0 0,1-1 0 0 0,-1 1 0 0 0,1-2 1 0 0,-1 1-1 0 0,0-1 0 0 0,1 0 0 0 0,-6-1-173 0 0,13 1-7 0 0,-1 0 1 0 0,0-1 0 0 0,0 1-1 0 0,0 0 1 0 0,0-1-1 0 0,1 1 1 0 0,-1-1-1 0 0,0 1 1 0 0,0-1-1 0 0,1 1 1 0 0,-1-1-1 0 0,0 1 1 0 0,1-1-1 0 0,-1 0 1 0 0,0 1-1 0 0,1-1 1 0 0,-1 0-1 0 0,1 1 1 0 0,-1-1-1 0 0,1 0 1 0 0,0 0-1 0 0,-1 0 1 0 0,1 1 0 0 0,0-1-1 0 0,-1 0 1 0 0,1 0-1 0 0,0 0 1 0 0,0 0-1 0 0,0 0 1 0 0,0 0-1 0 0,0 1 1 0 0,0-1-1 0 0,0 0 1 0 0,0 0 6 0 0,2-17-3681 0 0,2 5-6688 0 0,-2 8 1498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6.1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90 241 15403 0 0,'0'0'200'0'0,"0"0"-138"0"0,0 0-53 0 0,0 0 123 0 0,0 0 239 0 0,0 0 257 0 0,0 0 183 0 0,0 0 21 0 0,0 0-144 0 0,0 0-197 0 0,0 0-151 0 0,0 0-75 0 0,0 0 9 0 0,0-8 19 0 0,0-24-25 0 0,0 32-260 0 0,0-1 0 0 0,0 1-1 0 0,-1-1 1 0 0,1 1 0 0 0,0 0-1 0 0,0-1 1 0 0,0 1 0 0 0,0-1-1 0 0,0 1 1 0 0,0 0 0 0 0,-1-1-1 0 0,1 1 1 0 0,0-1 0 0 0,0 1 0 0 0,-1 0-1 0 0,1-1 1 0 0,0 1 0 0 0,0 0-1 0 0,-1-1 1 0 0,1 1 0 0 0,0 0-1 0 0,-1 0 1 0 0,1-1 0 0 0,-1 1-1 0 0,1 0 1 0 0,0 0 0 0 0,-1 0-1 0 0,1 0 1 0 0,0-1 0 0 0,-1 1 0 0 0,1 0-1 0 0,-1 0 1 0 0,1 0 0 0 0,-1 0-1 0 0,1 0 1 0 0,0 0 0 0 0,-1 0-1 0 0,1 0 1 0 0,-1 0 0 0 0,1 0-1 0 0,-1 0 1 0 0,1 0 0 0 0,0 1-1 0 0,-1-1 1 0 0,1 0 0 0 0,-1 0 0 0 0,1 0-1 0 0,0 0 1 0 0,-1 1-8 0 0,-15 6-97 0 0,11-3 78 0 0,1 0-1 0 0,-1 0 1 0 0,1 1-1 0 0,0-1 1 0 0,0 1-1 0 0,0 0 1 0 0,0 0-1 0 0,1 1 1 0 0,0-1-1 0 0,0 1 0 0 0,1-1 1 0 0,-1 1-1 0 0,1 0 1 0 0,0 0-1 0 0,1 0 1 0 0,-1 0-1 0 0,1 0 1 0 0,1 1 19 0 0,-1-4 13 0 0,1 0 1 0 0,0 0-1 0 0,-1 0 1 0 0,1 0-1 0 0,1 0 1 0 0,-1 0-1 0 0,0 0 1 0 0,1 0-1 0 0,0-1 1 0 0,-1 1-1 0 0,1 0 1 0 0,0 0-1 0 0,1 0 1 0 0,-1-1-1 0 0,0 1 1 0 0,1 0-1 0 0,-1-1 1 0 0,1 1-1 0 0,0-1 1 0 0,0 0-1 0 0,0 0 1 0 0,0 1-1 0 0,0-1 1 0 0,1 0-1 0 0,-1-1 1 0 0,1 1-1 0 0,-1 0 1 0 0,1-1-1 0 0,-1 0 1 0 0,1 1-1 0 0,0-1 1 0 0,0 0-1 0 0,0 0 1 0 0,0-1-1 0 0,0 1 1 0 0,0-1-1 0 0,0 1-13 0 0,5 0 79 0 0,1-1 0 0 0,-1 0-1 0 0,0 0 1 0 0,1-1-1 0 0,-1 0 1 0 0,0-1 0 0 0,0 1-1 0 0,0-1 1 0 0,0-1 0 0 0,0 0-1 0 0,0 0 1 0 0,-1 0 0 0 0,0-1-1 0 0,1 0 1 0 0,-1-1 0 0 0,-1 0-1 0 0,1 0 1 0 0,-1 0-1 0 0,1-1 1 0 0,0-1-79 0 0,2-2 23 0 0,-1 0-1 0 0,0 0 1 0 0,0-1 0 0 0,-1-1-1 0 0,-1 1 1 0 0,1-1 0 0 0,-2 0-1 0 0,1 0 1 0 0,-2-1-1 0 0,1 1 1 0 0,-2-1 0 0 0,1 0-1 0 0,-1-4-22 0 0,0-7-142 0 0,0-1 0 0 0,-2-13 142 0 0,0 27 19 0 0,-2 1-1 0 0,1 0 1 0 0,-2 0-1 0 0,1 0 1 0 0,-1 0-1 0 0,0 0 1 0 0,-1 1-1 0 0,-1-3-18 0 0,4 11-15 0 0,0 0-1 0 0,0 0 1 0 0,0 0-1 0 0,0 0 1 0 0,0 0 0 0 0,0-1-1 0 0,0 1 1 0 0,0 0-1 0 0,0 0 1 0 0,0 0-1 0 0,-1 0 1 0 0,1 0-1 0 0,0 0 1 0 0,0 0-1 0 0,0 0 1 0 0,0 0-1 0 0,0 0 1 0 0,0 0 0 0 0,0 0-1 0 0,-1 0 1 0 0,1 0-1 0 0,0 0 1 0 0,0 0-1 0 0,0 0 1 0 0,0 0-1 0 0,0 0 1 0 0,0 0-1 0 0,0 0 1 0 0,0 0-1 0 0,-1 0 1 0 0,1 0 0 0 0,0 0-1 0 0,0 0 1 0 0,0 0-1 0 0,0 0 1 0 0,0 1-1 0 0,0-1 1 0 0,0 0-1 0 0,0 0 1 0 0,0 0-1 0 0,0 0 1 0 0,-1 0-1 0 0,1 0 1 0 0,0 0 0 0 0,0 0-1 0 0,0 0 1 0 0,0 0-1 0 0,0 1 1 0 0,0-1-1 0 0,0 0 1 0 0,0 0-1 0 0,0 0 1 0 0,0 0 15 0 0,-7 11-287 0 0,-3 12 265 0 0,-7 28 101 0 0,2 1 0 0 0,3 0 0 0 0,1 1 0 0 0,-2 51-79 0 0,13-102 19 0 0,-1 24 15 0 0,1-25-26 0 0,0 0 0 0 0,0 0 0 0 0,0 0 0 0 0,0 0 0 0 0,0 0 1 0 0,0 0-1 0 0,0 0 0 0 0,0 0 0 0 0,0 0 0 0 0,1 0 0 0 0,-1 0 0 0 0,0 0 0 0 0,1 0 0 0 0,-1 0 0 0 0,1 0 1 0 0,-1 0-1 0 0,1 0 0 0 0,-1 0 0 0 0,1-1-8 0 0,0 0 50 0 0,-1 0 1 0 0,1 0-1 0 0,0 0 1 0 0,-1 0-1 0 0,1-1 1 0 0,0 1-1 0 0,-1 0 1 0 0,1 0-1 0 0,-1-1 1 0 0,1 1-1 0 0,0 0 1 0 0,-1-1-1 0 0,1 1 1 0 0,-1-1-1 0 0,1 1 1 0 0,-1-1-1 0 0,1 1 1 0 0,-1-1-1 0 0,0 1 1 0 0,1-1-1 0 0,-1 0 1 0 0,0 1-51 0 0,11-17 71 0 0,-9 14-32 0 0,11-20-30 0 0,-8 13-38 0 0,0 0-1 0 0,1 1 1 0 0,0 0-1 0 0,1 0 1 0 0,0 0 0 0 0,0 0-1 0 0,1 1 1 0 0,0 0-1 0 0,5-3 30 0 0,-13 11-16 0 0,1 0-1 0 0,-1-1 0 0 0,0 1 1 0 0,0 0-1 0 0,0 0 0 0 0,1 0 1 0 0,-1 0-1 0 0,0 0 0 0 0,0 0 1 0 0,1 0-1 0 0,-1 0 0 0 0,0 0 1 0 0,1 0-1 0 0,-1 0 0 0 0,0 0 1 0 0,0 0-1 0 0,1 0 0 0 0,-1 0 1 0 0,0 0-1 0 0,0 0 0 0 0,1 0 1 0 0,-1 0-1 0 0,0 0 0 0 0,0 1 0 0 0,0-1 1 0 0,1 0-1 0 0,-1 0 0 0 0,0 0 1 0 0,0 0-1 0 0,1 0 0 0 0,-1 1 1 0 0,0-1-1 0 0,0 0 0 0 0,0 0 1 0 0,0 0-1 0 0,0 1 0 0 0,1-1 17 0 0,4 13-146 0 0,0 18 258 0 0,-5-28-139 0 0,1 2 33 0 0,-1 1 1 0 0,1 0 0 0 0,1-1 0 0 0,-1 1 0 0 0,1-1 0 0 0,0 1-1 0 0,0-1 1 0 0,0 0 0 0 0,1 1 0 0 0,0-1 0 0 0,1 1-7 0 0,-2-3 33 0 0,0-1 1 0 0,0 1 0 0 0,1-1-1 0 0,-1 0 1 0 0,1 0 0 0 0,-1 0 0 0 0,1-1-1 0 0,0 1 1 0 0,0-1 0 0 0,0 1-1 0 0,0-1 1 0 0,0 0 0 0 0,0 0-1 0 0,0 0 1 0 0,0 0 0 0 0,0-1 0 0 0,0 1-1 0 0,0-1 1 0 0,1 0 0 0 0,-1 0-1 0 0,0 0-33 0 0,2 0 10 0 0,1 0-1 0 0,-1-1 0 0 0,0 1 0 0 0,0-1 1 0 0,0 0-1 0 0,0 0 0 0 0,0-1 0 0 0,0 1 0 0 0,0-1 1 0 0,0-1-1 0 0,0 1 0 0 0,-1 0 0 0 0,1-1 1 0 0,-1 0-1 0 0,0 0 0 0 0,0-1 0 0 0,3-1-9 0 0,5-12-3793 0 0,-2-2-3877 0 0,-8 13-3610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7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137 62 1608 0 0,'0'0'2704'0'0,"0"0"-1299"0"0,0 0-198 0 0,0 0 279 0 0,0 0 318 0 0,0 0 231 0 0,0 0 22 0 0,0 0-113 0 0,0 0-246 0 0,0 0-343 0 0,0 0-287 0 0,2-10-237 0 0,2-1-598 0 0,-3 7-91 0 0,1-1 0 0 0,-1 1 1 0 0,0 0-1 0 0,0-1 1 0 0,-1 1-1 0 0,1-1 0 0 0,-1-4-142 0 0,-14 38 381 0 0,-11 27-286 0 0,-8 22 66 0 0,-21 70-161 0 0,51-135-871 0 0,-7 20 1619 0 0,6-23-5067 0 0,-1-3-4754 0 0,4-7-480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1.3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9 14659 0 0,'0'0'1459'0'0,"0"0"-65"0"0,0 0 98 0 0,0 0 170 0 0,0 0-50 0 0,0 0-242 0 0,0 0-270 0 0,0 0-243 0 0,0 0-184 0 0,0 0-119 0 0,0 0-115 0 0,0 0-97 0 0,0 0-98 0 0,-7-1-78 0 0,-14-1-151 0 0,43 1 1396 0 0,-22 1-1411 0 0,105-4-360 0 0,-103 16-6390 0 0,-15-1-7505 0 0,9-9 6171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4.6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10 720 0 0,'0'0'834'0'0,"0"0"41"0"0,0 0 206 0 0,0 0 354 0 0,0 0 384 0 0,0 0 210 0 0,0 0-2 0 0,0 0-178 0 0,0 0-292 0 0,0 0-294 0 0,0 0-254 0 0,3-2-374 0 0,7-4 8143 0 0,-14 6-8756 0 0,0-1 1 0 0,1 1 0 0 0,-1 0-1 0 0,0-1 1 0 0,0 2-1 0 0,1-1 1 0 0,-1 0 0 0 0,0 1-1 0 0,0 0 1 0 0,1 0-1 0 0,-1 0 1 0 0,1 0-1 0 0,-1 0 1 0 0,1 1 0 0 0,-1-1-1 0 0,1 1 1 0 0,0 0-1 0 0,0 0 1 0 0,0 1 0 0 0,0-1-1 0 0,0 0 1 0 0,0 1-1 0 0,1 0 1 0 0,-1 0-1 0 0,1 0 1 0 0,0 0 0 0 0,0 0-1 0 0,0 0 1 0 0,0 0-1 0 0,0 1-22 0 0,2-1 20 0 0,1-1-1 0 0,-1 0 1 0 0,1 0-1 0 0,0 1 1 0 0,-1-1 0 0 0,1 0-1 0 0,0 0 1 0 0,0 0-1 0 0,0 0 1 0 0,1 0-1 0 0,-1 0 1 0 0,0 0-1 0 0,1 0 1 0 0,-1 0-1 0 0,1-1 1 0 0,0 1-1 0 0,-1-1 1 0 0,1 1 0 0 0,0-1-1 0 0,0 1 1 0 0,0-1-1 0 0,0 0 1 0 0,0 0-1 0 0,0 0 1 0 0,0 0-1 0 0,1-1 1 0 0,0 1-20 0 0,38 37 263 0 0,-42-33-248 0 0,-1-1 1 0 0,0 0-1 0 0,1 1 0 0 0,-1-1 0 0 0,-1 0 0 0 0,1 0 1 0 0,-1 0-1 0 0,1 0 0 0 0,-1-1 0 0 0,0 1 0 0 0,-1-1 0 0 0,1 1 1 0 0,0-1-1 0 0,-1 0 0 0 0,0-1 0 0 0,0 1 0 0 0,0 0 1 0 0,0-1-1 0 0,0 0 0 0 0,0 0 0 0 0,-1 0 0 0 0,1-1 1 0 0,-1 1-16 0 0,3 4 463 0 0,16 0-438 0 0,-8 1-3 0 0,-1-1 1 0 0,0 1-1 0 0,-1 0 1 0 0,0 1-1 0 0,0-1 0 0 0,0 1 1 0 0,-1-1-1 0 0,0 1 1 0 0,-1 0-1 0 0,0 0 1 0 0,0 1-1 0 0,0-1 1 0 0,-1 0-1 0 0,-1 0 1 0 0,1 1-1 0 0,-1-1 1 0 0,-1 1-1 0 0,1-1 0 0 0,-2 0 1 0 0,1 1-1 0 0,-1-1 1 0 0,-1 3-23 0 0,-2 54 186 0 0,6-62-167 0 0,0 0 0 0 0,1 0 1 0 0,-1 0-1 0 0,1 0 0 0 0,-1 0 1 0 0,1-1-1 0 0,0 1 0 0 0,0-1 0 0 0,1 1 1 0 0,-1-1-1 0 0,0 0 0 0 0,1 1 1 0 0,0-1-1 0 0,-1-1 0 0 0,1 1 0 0 0,0 0 1 0 0,0-1-1 0 0,0 1 0 0 0,0-1 1 0 0,0 0-1 0 0,0 0 0 0 0,0 0 0 0 0,0 0 1 0 0,1-1-1 0 0,-1 1 0 0 0,0-1 1 0 0,1 0-1 0 0,-1 0 0 0 0,0 0 0 0 0,0 0 1 0 0,1-1-1 0 0,-1 1 0 0 0,0-1 1 0 0,0 0-1 0 0,0 0 0 0 0,1 0 1 0 0,-1 0-1 0 0,0-1 0 0 0,-1 1 0 0 0,1-1 1 0 0,1 0-20 0 0,-4-5-3404 0 0,-1 3-2630 0 0,1 2-3111 0 0,0 1-1960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7.3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1 135 6233 0 0,'0'0'5615'0'0,"0"0"-4055"0"0,0 0-1061 0 0,0 0-23 0 0,0 0 102 0 0,3-13 170 0 0,13-40 179 0 0,-14 49-727 0 0,0 0 1 0 0,0 1 0 0 0,0-1 0 0 0,0 0 0 0 0,0 1-1 0 0,1 0 1 0 0,-1 0 0 0 0,1 0 0 0 0,0 0 0 0 0,0 0-1 0 0,0 0 1 0 0,1 1 0 0 0,-1-1 0 0 0,1 1 0 0 0,-1 0-1 0 0,1 0 1 0 0,0 0 0 0 0,-1 1 0 0 0,3-1-201 0 0,-2 0 128 0 0,-1 0-76 0 0,1 1 0 0 0,-1-1 0 0 0,1 1 0 0 0,-1 0-1 0 0,1 0 1 0 0,0 0 0 0 0,-1 1 0 0 0,1-1 0 0 0,0 1 0 0 0,0 0 0 0 0,0 0-1 0 0,-1 0 1 0 0,1 0 0 0 0,0 1 0 0 0,0 0 0 0 0,-1-1 0 0 0,1 1 0 0 0,0 1-52 0 0,0 0 22 0 0,-1 0 1 0 0,1 0 0 0 0,-1 0 0 0 0,0 0 0 0 0,0 1 0 0 0,0 0-1 0 0,0 0 1 0 0,-1-1 0 0 0,1 1 0 0 0,-1 1 0 0 0,1-1 0 0 0,-1 0-1 0 0,0 1 1 0 0,0-1 0 0 0,-1 1 0 0 0,1-1 0 0 0,0 3-23 0 0,9 30 157 0 0,-2 1 1 0 0,-1 0-1 0 0,-1 0 1 0 0,0 36-158 0 0,2 4-34 0 0,-7-66-60 0 0,3 24-506 0 0,-2-1 0 0 0,-1 6 600 0 0,-2-40-804 0 0,0 0-498 0 0,0-1-3867 0 0,-1-1-1064 0 0,1 0-1462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7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64 10794 0 0,'0'0'2358'0'0,"0"0"-1991"0"0,0 0-603 0 0,0 0-31 0 0,0 0-25 0 0,0 0-40 0 0,0 0 113 0 0,0 0 254 0 0,0 0 348 0 0,0 0 310 0 0,0 0 77 0 0,0 0-108 0 0,0 0-164 0 0,12 0-125 0 0,17-1 24 0 0,0 0 0 0 0,12-4-397 0 0,1-2-497 0 0,89-16 1095 0 0,-88 12-5011 0 0,-2-2-4989 0 0,-34 10 6735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8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46 6481 0 0,'0'0'1226'0'0,"0"0"186"0"0,0 0 47 0 0,0 0 179 0 0,0 0 137 0 0,0 0-71 0 0,0 0-139 0 0,0 0-222 0 0,0 0-252 0 0,0 0-281 0 0,0 0-302 0 0,0 0-291 0 0,0 0-265 0 0,-6-9-146 0 0,-16-25-17 0 0,22 34 209 0 0,0 0-1 0 0,-1-1 0 0 0,1 1 0 0 0,0 0 0 0 0,0 0 0 0 0,0 0 1 0 0,0 0-1 0 0,-1-1 0 0 0,1 1 0 0 0,0 0 0 0 0,0 0 0 0 0,0 0 1 0 0,-1 0-1 0 0,1 0 0 0 0,0 0 0 0 0,0 0 0 0 0,-1 0 1 0 0,1 0-1 0 0,0 0 0 0 0,0 0 0 0 0,-1 0 0 0 0,1 0 0 0 0,0 0 1 0 0,0 0-1 0 0,0 0 0 0 0,-1 0 0 0 0,1 0 0 0 0,0 0 0 0 0,0 0 1 0 0,-1 0-1 0 0,1 0 0 0 0,0 0 0 0 0,0 0 0 0 0,0 1 0 0 0,-1-1 1 0 0,1 0-1 0 0,0 0 0 0 0,0 0 0 0 0,0 0 0 0 0,0 0 0 0 0,-1 1 1 0 0,1-1-1 0 0,0 0 0 0 0,0 0 0 0 0,0 0 0 0 0,0 1 0 0 0,0-1 1 0 0,0 0-1 0 0,-1 0 0 0 0,1 0 0 0 0,0 1 0 0 0,0-1 0 0 0,0 0 1 0 0,0 0-1 0 0,0 1 0 0 0,0-1 0 0 0,0 0 0 0 0,0 0 0 0 0,0 1 1 0 0,0-1 2 0 0,-5 18 189 0 0,4-15-151 0 0,-10 56 221 0 0,1 0-1 0 0,4 1 1 0 0,2-1 0 0 0,4 55-259 0 0,2-108-1953 0 0,1-5-1113 0 0,-1 0-3295 0 0,1-1-3960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8.5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200 81 10458 0 0,'0'0'218'0'0,"0"0"-4"0"0,0 0 120 0 0,0 0 187 0 0,0 0 250 0 0,0 0 183 0 0,0 0 32 0 0,0 0-80 0 0,0 0-206 0 0,0 0-184 0 0,-7-12-144 0 0,-20-37-85 0 0,27 48-263 0 0,-1 0 0 0 0,1 0 0 0 0,-1-1 0 0 0,0 1 0 0 0,1 0 1 0 0,-1 0-1 0 0,0 0 0 0 0,0 0 0 0 0,0 0 0 0 0,0 0 0 0 0,0 0 0 0 0,0 0 0 0 0,0 1 0 0 0,0-1 0 0 0,0 0 1 0 0,-1 1-1 0 0,1-1 0 0 0,0 0 0 0 0,0 1 0 0 0,0-1 0 0 0,-1 1 0 0 0,1 0 0 0 0,0-1 0 0 0,-1 1 0 0 0,1 0 0 0 0,0 0 1 0 0,-1 0-1 0 0,1 0 0 0 0,0 0 0 0 0,-1 0 0 0 0,1 0 0 0 0,0 1 0 0 0,-1-1 0 0 0,1 0 0 0 0,0 1 0 0 0,-1 0-24 0 0,-1 0 8 0 0,0 1 0 0 0,0 0 0 0 0,0 0 0 0 0,0 0-1 0 0,1 0 1 0 0,-1 0 0 0 0,1 1 0 0 0,-1-1 0 0 0,1 1 0 0 0,-1 0-8 0 0,-1 5 2 0 0,0-1 0 0 0,0 1 1 0 0,0-1-1 0 0,1 1 0 0 0,0 0 1 0 0,0 0-1 0 0,1 0 0 0 0,0 1 1 0 0,0 2-3 0 0,2-7-18 0 0,-1 0 0 0 0,1 0 0 0 0,0 0 0 0 0,0 1 0 0 0,1-1 0 0 0,-1 0-1 0 0,1 0 1 0 0,0 0 0 0 0,1 3 18 0 0,-2-5 1 0 0,1 0 0 0 0,0 0 0 0 0,0 0 1 0 0,0-1-1 0 0,0 1 0 0 0,0 0 0 0 0,1-1 0 0 0,-1 1 0 0 0,0 0 0 0 0,1-1 0 0 0,0 0 0 0 0,-1 1 0 0 0,1-1 0 0 0,-1 0 0 0 0,1 0 0 0 0,0 0 0 0 0,0 0 0 0 0,0 0 0 0 0,0 0-1 0 0,0 0 77 0 0,1 0 0 0 0,0 0 0 0 0,0-1 0 0 0,0 1 0 0 0,0-1 0 0 0,-1 0 0 0 0,1 0 0 0 0,0 0 0 0 0,0 0 0 0 0,0 0 0 0 0,0 0 0 0 0,0-1-1 0 0,0 1 1 0 0,-1-1 0 0 0,1 0 0 0 0,0 0 0 0 0,-1 0 0 0 0,1 0 0 0 0,0-1 0 0 0,-1 1 0 0 0,1-1 0 0 0,-1 1 0 0 0,0-1 0 0 0,0 0 0 0 0,1 0 0 0 0,-1 0 0 0 0,0 0 0 0 0,-1 0 0 0 0,1-1-1 0 0,0 1 1 0 0,1-3-77 0 0,1-1 103 0 0,-1 0 0 0 0,1 0-1 0 0,-1-1 1 0 0,0 0 0 0 0,0 1-1 0 0,-1-1 1 0 0,0 0-1 0 0,0 0 1 0 0,-1 0 0 0 0,0-1-1 0 0,0 1 1 0 0,-1-1-103 0 0,-19 217 93 0 0,18-196 32 0 0,0 1-1 0 0,-1-1 1 0 0,0 0-1 0 0,-1 0 1 0 0,0 0-1 0 0,-4 9-124 0 0,6-19 86 0 0,-1 0 0 0 0,1 0 0 0 0,-1 0 0 0 0,0 0 0 0 0,0 0 0 0 0,0 0 0 0 0,0-1 0 0 0,0 1 0 0 0,-1-1 0 0 0,1 1 0 0 0,-1-1-1 0 0,0 0 1 0 0,1 0 0 0 0,-1 0 0 0 0,0 0 0 0 0,0 0 0 0 0,0-1 0 0 0,-1 0 0 0 0,1 1 0 0 0,0-1 0 0 0,-1 0 0 0 0,1-1 0 0 0,0 1 0 0 0,-1 0 0 0 0,1-1 0 0 0,-1 0 0 0 0,-2 0-86 0 0,-1 0 150 0 0,0-1 0 0 0,0 0 1 0 0,0 0-1 0 0,0-1 1 0 0,1 1-1 0 0,-1-1 1 0 0,-6-3-151 0 0,11 4-50 0 0,1 1 0 0 0,-1-1 0 0 0,1 0 0 0 0,-1 1 1 0 0,1-1-1 0 0,-1 0 0 0 0,1 0 0 0 0,-1 0 1 0 0,1 0-1 0 0,0 0 0 0 0,0 0 0 0 0,-1-1 0 0 0,1 1 1 0 0,0 0-1 0 0,0 0 0 0 0,0-1 0 0 0,0 1 0 0 0,0-1 1 0 0,1 1-1 0 0,-1-1 0 0 0,0 1 0 0 0,1-1 1 0 0,-1 0-1 0 0,1 1 0 0 0,-1-1 0 0 0,1 0 0 0 0,0 1 1 0 0,0-1-1 0 0,0 0 0 0 0,0 1 0 0 0,0-1 0 0 0,0 0 1 0 0,0 1-1 0 0,1-1 0 0 0,-1-1 50 0 0,1 1-420 0 0,0 0 0 0 0,1 0 1 0 0,-1 1-1 0 0,1-1 0 0 0,-1 0 0 0 0,1 0 0 0 0,-1 1 0 0 0,1-1 0 0 0,0 1 0 0 0,0-1 0 0 0,0 1 1 0 0,0 0-1 0 0,1-1 420 0 0,18-10-7765 0 0,-15 9 3814 0 0,-1 0-3024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8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41 5313 0 0,'0'0'1666'0'0,"0"0"33"0"0,0 0 19 0 0,0 0 118 0 0,0 0 111 0 0,0 0 1 0 0,0 0-136 0 0,0 0-318 0 0,0 0-389 0 0,0 0-386 0 0,0 0-309 0 0,0 0-208 0 0,0 0-142 0 0,2-8-72 0 0,-2 4 12 0 0,6-21-27 0 0,-6 25 27 0 0,0 0 0 0 0,0 0 0 0 0,0 0 0 0 0,-1 0 0 0 0,1 0 0 0 0,0 0 0 0 0,0 0 0 0 0,0 0 0 0 0,0 0 0 0 0,0 0 0 0 0,0 0 0 0 0,0 0 0 0 0,0 0 0 0 0,0 0 0 0 0,0 0 0 0 0,0 0 0 0 0,-1 0 0 0 0,1 0 0 0 0,0 0 0 0 0,0 0 0 0 0,0 0 0 0 0,0 0 0 0 0,0 0 0 0 0,0 0 0 0 0,0 0 0 0 0,0 0-1 0 0,0-1 1 0 0,0 1 0 0 0,0 0 0 0 0,0 0 0 0 0,0 0 0 0 0,0 0 0 0 0,0 0 0 0 0,0 0 0 0 0,0 0 0 0 0,-1 0 0 0 0,1 0 0 0 0,0 0 0 0 0,0 0 0 0 0,0 0 0 0 0,0-1 0 0 0,0 1 0 0 0,0 0 0 0 0,0 0 0 0 0,0 0 0 0 0,0 0 0 0 0,0 0 0 0 0,0 0 0 0 0,0 0 0 0 0,0 0 0 0 0,0 0 0 0 0,0 0 0 0 0,1 0 0 0 0,-1-1 0 0 0,0 1 0 0 0,0 0 0 0 0,0 0 0 0 0,0 0 0 0 0,0 0 0 0 0,0 0 0 0 0,0 0 0 0 0,0 0 0 0 0,0 0 0 0 0,0 0 0 0 0,0 0 0 0 0,0 0 0 0 0,0 0 0 0 0,-8 15 29 0 0,5-7-33 0 0,0-1 0 0 0,1 1-1 0 0,0-1 1 0 0,1 1 0 0 0,-1 0 0 0 0,2 0 0 0 0,-1 0-1 0 0,1 1 5 0 0,0-7-3 0 0,-1 1-1 0 0,1 0 0 0 0,0 0 0 0 0,1 0 0 0 0,-1 0 0 0 0,0 0 0 0 0,1 0 0 0 0,0-1 1 0 0,0 1-1 0 0,0 0 0 0 0,0 0 0 0 0,0-1 0 0 0,0 1 0 0 0,0-1 0 0 0,1 1 0 0 0,0-1 1 0 0,-1 0-1 0 0,1 1 0 0 0,0-1 0 0 0,0 0 0 0 0,0 0 0 0 0,0 0 0 0 0,1 0 4 0 0,0-1 55 0 0,-1 0 0 0 0,1 0-1 0 0,0 0 1 0 0,-1-1-1 0 0,1 1 1 0 0,0-1-1 0 0,0 0 1 0 0,-1 0 0 0 0,1 0-1 0 0,0 0 1 0 0,0 0-1 0 0,0 0 1 0 0,-1-1 0 0 0,1 0-1 0 0,0 1 1 0 0,-1-1-1 0 0,1 0 1 0 0,-1 0 0 0 0,1 0-1 0 0,-1-1 1 0 0,1 1-1 0 0,-1-1 1 0 0,0 1-1 0 0,0-1 1 0 0,1 0 0 0 0,-1 0-1 0 0,0 0 1 0 0,-1 0-1 0 0,1 0 1 0 0,0 0 0 0 0,-1 0-1 0 0,1-1 1 0 0,-1 1-55 0 0,1-1-5 0 0,0 1-1 0 0,0-1 1 0 0,-1 1 0 0 0,1-1-1 0 0,-1 0 1 0 0,0 1 0 0 0,0-1 0 0 0,0 0-1 0 0,0 0 1 0 0,0 0 0 0 0,-1 0-1 0 0,1 0 1 0 0,-1 0 0 0 0,0 0 0 0 0,1 0-1 0 0,-2 0 1 0 0,1 0 0 0 0,0 0-1 0 0,-1 0 1 0 0,1 1 0 0 0,-1-1 0 0 0,0 0-1 0 0,0 0 1 0 0,0 0 0 0 0,0 0-1 0 0,0 1 1 0 0,-1-1 0 0 0,1 0 0 0 0,-1 1-1 0 0,-1-2 6 0 0,-3 0-1351 0 0,5 3-4065 0 0,1 1-5276 0 0,0 1 4713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9.5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12 3081 0 0,'0'0'698'0'0,"0"0"292"0"0,0 0 348 0 0,0 0 367 0 0,0 0 252 0 0,0 0-52 0 0,0 0-196 0 0,0 0-306 0 0,0 0-362 0 0,0 0-296 0 0,0 0-240 0 0,0 0-182 0 0,0 0-126 0 0,-3-1-93 0 0,-5-4-111 0 0,10 3 150 0 0,20 2 356 0 0,-6 0-204 0 0,4-1 105 0 0,-12 0-290 0 0,0 0 1 0 0,0 1-1 0 0,0 0 0 0 0,0 0 0 0 0,0 1 0 0 0,5 1-110 0 0,-11-1 12 0 0,0-1-1 0 0,-1 1 1 0 0,1 0 0 0 0,0-1 0 0 0,-1 1 0 0 0,1 0-1 0 0,-1 0 1 0 0,1 0 0 0 0,-1 0 0 0 0,0 0 0 0 0,1 0-1 0 0,-1 1 1 0 0,0-1 0 0 0,0 0 0 0 0,0 1 0 0 0,0-1 0 0 0,0 0-1 0 0,0 1 1 0 0,0-1 0 0 0,0 1 0 0 0,-1 0 0 0 0,1-1-1 0 0,0 1 1 0 0,-1 0 0 0 0,0-1 0 0 0,1 1 0 0 0,-1 0-1 0 0,0 0 1 0 0,0-1 0 0 0,0 1 0 0 0,0 0 0 0 0,0 0-12 0 0,-1 4 87 0 0,0 0 0 0 0,0 0 1 0 0,-1 0-1 0 0,1 0 0 0 0,-1-1 1 0 0,-1 1-1 0 0,1 0 1 0 0,-1-1-1 0 0,0 0 0 0 0,0 0 1 0 0,-1 0-1 0 0,0 2-87 0 0,0-3 3 0 0,1 0 0 0 0,0 1 0 0 0,0-1 0 0 0,0 1 0 0 0,1 0 0 0 0,0 0-1 0 0,0 0 1 0 0,0 0 0 0 0,0 0 0 0 0,1 0 0 0 0,0 0 0 0 0,0 1 0 0 0,1-1 0 0 0,-1 0 0 0 0,1 1-3 0 0,0-5 10 0 0,1-1 0 0 0,-1 1-1 0 0,0 0 1 0 0,1-1 0 0 0,-1 1 0 0 0,1-1 0 0 0,-1 1 0 0 0,1-1-1 0 0,-1 1 1 0 0,1-1 0 0 0,-1 0 0 0 0,1 1 0 0 0,-1-1 0 0 0,1 1-1 0 0,0-1 1 0 0,-1 0 0 0 0,1 0 0 0 0,-1 1 0 0 0,1-1 0 0 0,0 0 0 0 0,-1 0-1 0 0,1 0 1 0 0,0 0 0 0 0,-1 0 0 0 0,1 0 0 0 0,0 0 0 0 0,-1 0-1 0 0,1 0 1 0 0,0 0 0 0 0,0 0 0 0 0,-1 0 0 0 0,1 0 0 0 0,-1-1-1 0 0,1 1 1 0 0,0 0 0 0 0,0-1-10 0 0,24-7 467 0 0,-10 0-392 0 0,0-2 0 0 0,-1 0 0 0 0,0-1 0 0 0,-1 0 1 0 0,0-1-76 0 0,-2 1 1 0 0,1 1 1 0 0,0 1 0 0 0,0 0-1 0 0,1 0 1 0 0,0 1 0 0 0,6-2-2 0 0,-19 10-9 0 0,0 0 0 0 0,0 0 0 0 0,1 0 0 0 0,-1 0 0 0 0,0 0 0 0 0,0 0 0 0 0,0 0 0 0 0,1 0 0 0 0,-1 0 0 0 0,0 0 0 0 0,0 0 0 0 0,1 0 0 0 0,-1 0 0 0 0,0 0 0 0 0,0 0 0 0 0,0 0 0 0 0,1 0 0 0 0,-1 0 0 0 0,0 0 0 0 0,0 0 0 0 0,0 1 0 0 0,1-1 0 0 0,-1 0 0 0 0,0 0 0 0 0,0 0 0 0 0,0 0 0 0 0,1 0 0 0 0,-1 1 0 0 0,0-1 0 0 0,0 0 0 0 0,0 0 0 0 0,0 0 0 0 0,0 1 0 0 0,0-1 0 0 0,1 0 0 0 0,-1 0 0 0 0,0 0 0 0 0,0 1 0 0 0,0-1 1 0 0,0 0-1 0 0,0 0 0 0 0,0 1 0 0 0,0-1 0 0 0,0 0 0 0 0,0 0 9 0 0,1 19-18 0 0,-7 20 108 0 0,6-37-378 0 0,-3 35 1358 0 0,8-20-2969 0 0,-4-16 1177 0 0,-1 0 1 0 0,1 0-1 0 0,0 0 0 0 0,0 0 1 0 0,0 0-1 0 0,0 0 0 0 0,0 0 1 0 0,0-1-1 0 0,0 1 0 0 0,0 0 1 0 0,0-1-1 0 0,0 1 0 0 0,1 0 722 0 0,-1-1-10234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9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16155 0 0,'0'0'112'0'0,"0"0"-72"0"0,0 0-24 0 0,0 0-32 0 0,0 0-72 0 0,0 0-440 0 0,0 0-680 0 0,0 0-128 0 0,0 0-169 0 0,0 0-471 0 0,0 0-1337 0 0,0 0-3040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0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30 7722 0 0,'0'0'2544'0'0,"0"0"-1557"0"0,0 0-336 0 0,0 0 92 0 0,0 0 146 0 0,0 0 139 0 0,0 0 130 0 0,0 0 37 0 0,0 0-100 0 0,0 0-268 0 0,0 0-350 0 0,0 0-329 0 0,0 0-235 0 0,-1-6-49 0 0,1 5 136 0 0,-1-19-103 0 0,2 18 126 0 0,1 18 177 0 0,0 21 168 0 0,-2 0 0 0 0,-1 0 0 0 0,-3-1 0 0 0,-4 23-368 0 0,-2 25-77 0 0,7-57-415 0 0,-1 10 31 0 0,4-25-4031 0 0,-1 0-3946 0 0,1-11 1565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0.6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0 9522 0 0,'0'0'1647'0'0,"0"0"59"0"0,0 0-295 0 0,0 0-402 0 0,0 0-367 0 0,0 0-326 0 0,0 0-185 0 0,0 0-41 0 0,0 0 36 0 0,0 0 75 0 0,0 0 106 0 0,0 0 53 0 0,1 7 6 0 0,0 19 53 0 0,0-1-1 0 0,-2 1 1 0 0,-1 0-1 0 0,-1-1 1 0 0,-5 22-420 0 0,-8 17 706 0 0,-18 48-705 0 0,40-124 1073 0 0,0 0-1 0 0,1 0 1 0 0,7-9-1073 0 0,-8 13-95 0 0,-1 0 0 0 0,1 0 0 0 0,0 1 0 0 0,1 0 0 0 0,0 0 0 0 0,0 1 0 0 0,4-3 95 0 0,-9 8-39 0 0,-1 0 0 0 0,1 0 0 0 0,-1 0 0 0 0,1 1 0 0 0,-1-1 1 0 0,1 1-1 0 0,-1-1 0 0 0,1 1 0 0 0,-1-1 0 0 0,1 1 0 0 0,0 0 1 0 0,-1 0-1 0 0,1 0 0 0 0,1 0 39 0 0,-2 0-12 0 0,0 0 0 0 0,0 0 1 0 0,-1 1-1 0 0,1-1 0 0 0,0 0 0 0 0,0 1 1 0 0,-1-1-1 0 0,1 0 0 0 0,0 1 0 0 0,-1-1 1 0 0,1 1-1 0 0,-1-1 0 0 0,1 1 0 0 0,0 0 0 0 0,-1-1 1 0 0,1 1-1 0 0,-1 0 0 0 0,0-1 0 0 0,1 1 1 0 0,-1 0-1 0 0,1 0 12 0 0,1 5-2 0 0,-1 0 1 0 0,1 0 0 0 0,-1 0-1 0 0,0 1 1 0 0,0-1 0 0 0,-1 0-1 0 0,0 2 2 0 0,5 28 14 0 0,-4-34 9 0 0,0 1 0 0 0,1-1 0 0 0,-1 0 0 0 0,1 0 0 0 0,-1 1 0 0 0,1-1 0 0 0,0-1 0 0 0,0 1 0 0 0,0 0-1 0 0,0 0 1 0 0,0-1 0 0 0,0 1 0 0 0,1-1 0 0 0,-1 1 0 0 0,0-1 0 0 0,1 0 0 0 0,0 0-23 0 0,-2 0-64 0 0,1-1 0 0 0,-1 0 0 0 0,1 1 0 0 0,0-1 0 0 0,-1 0 0 0 0,1 1-1 0 0,-1-1 1 0 0,1 0 0 0 0,0 0 0 0 0,-1-1 0 0 0,1 1 0 0 0,0 0 0 0 0,0 0 64 0 0,-1-1-238 0 0,0 1 0 0 0,0-1 1 0 0,0 1-1 0 0,0-1 0 0 0,0 1 1 0 0,0-1-1 0 0,0 0 0 0 0,0 0 1 0 0,0 1-1 0 0,0-1 1 0 0,0 0-1 0 0,0 0 0 0 0,-1 0 1 0 0,1 0-1 0 0,0 0 0 0 0,-1 0 1 0 0,1 0-1 0 0,0 0 0 0 0,-1 0 238 0 0,2-9-9279 0 0,-1 7 1120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1.3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20 13403 0 0,'0'0'279'0'0,"0"0"-191"0"0,0 0-180 0 0,0 0-203 0 0,0 0-128 0 0,0 0 84 0 0,0 0 182 0 0,0 0 277 0 0,0 0 184 0 0,0 0-59 0 0,15-3-139 0 0,113-10-586 0 0,-62 11 923 0 0,33 2-8761 0 0,-20 0 7059 0 0,-25-1 9410 0 0,-56 7 757 0 0,-2 16-8235 0 0,1-5-521 0 0,-2 6 77 0 0,2 1 0 0 0,0-1 0 0 0,2 1 0 0 0,1 0 0 0 0,1 17-229 0 0,-1-40 89 0 0,0 0 0 0 0,0 0-1 0 0,0-1 1 0 0,1 1 0 0 0,-1 0 0 0 0,0 0-1 0 0,0-1 1 0 0,0 1 0 0 0,0 0 0 0 0,1-1-1 0 0,-1 1 1 0 0,0 0 0 0 0,1 0-1 0 0,-1-1 1 0 0,0 1 0 0 0,1-1 0 0 0,-1 1-1 0 0,1 0 1 0 0,0 0-89 0 0,-1-1 35 0 0,1 0 0 0 0,-1 0 0 0 0,0 0 0 0 0,1-1 1 0 0,-1 1-1 0 0,1 0 0 0 0,-1 0 0 0 0,0 0 0 0 0,1 0 0 0 0,-1 0 0 0 0,0 0 0 0 0,1-1 0 0 0,-1 1 0 0 0,1 0 0 0 0,-1 0 0 0 0,0 0 1 0 0,0-1-1 0 0,1 1 0 0 0,-1 0 0 0 0,0-1 0 0 0,1 1 0 0 0,-1 0 0 0 0,0-1 0 0 0,0 1 0 0 0,0 0 0 0 0,1-1-35 0 0,18-33 369 0 0,-14 24-461 0 0,14-28-83 0 0,-10 20-51 0 0,0 1-1 0 0,10-14 227 0 0,-19 31-17 0 0,0 0-1 0 0,0 0 1 0 0,1 0 0 0 0,-1 0-1 0 0,0 0 1 0 0,0 0-1 0 0,0 0 1 0 0,0 0 0 0 0,0 0-1 0 0,0-1 1 0 0,0 1-1 0 0,0 0 1 0 0,0 0-1 0 0,0 0 1 0 0,0 0 0 0 0,0 0-1 0 0,1 0 1 0 0,-1 0-1 0 0,0 0 1 0 0,0 0 0 0 0,0 0-1 0 0,0 0 1 0 0,0 0-1 0 0,0 0 1 0 0,0 0-1 0 0,0 0 1 0 0,0 0 0 0 0,0 0-1 0 0,1 0 1 0 0,-1 0-1 0 0,0 1 1 0 0,0-1 0 0 0,0 0-1 0 0,0 0 1 0 0,0 0-1 0 0,0 0 1 0 0,0 0-1 0 0,0 0 1 0 0,0 0 0 0 0,0 0-1 0 0,0 0 1 0 0,0 0-1 0 0,0 0 1 0 0,0 0 0 0 0,0 0-1 0 0,0 0 1 0 0,0 0-1 0 0,1 1 1 0 0,-1-1-1 0 0,0 0 1 0 0,0 0 0 0 0,0 0-1 0 0,0 0 1 0 0,0 0-1 0 0,0 0 1 0 0,0 0 0 0 0,0 0-1 0 0,0 0 1 0 0,0 0-1 0 0,0 1 1 0 0,0-1-1 0 0,0 0 1 0 0,0 0 0 0 0,0 0-1 0 0,-1 0 1 0 0,1 0-1 0 0,0 0 1 0 0,0 0 0 0 0,0 0-1 0 0,0 0 18 0 0,1 13-252 0 0,-2 15 378 0 0,-4-5-76 0 0,1-10-33 0 0,2 0 0 0 0,0 1 0 0 0,0-1 0 0 0,1 3-17 0 0,1-16 11 0 0,0 1 0 0 0,0-1 0 0 0,1 0 1 0 0,-1 1-1 0 0,0-1 0 0 0,0 0 0 0 0,0 0 0 0 0,1 1 0 0 0,-1-1 0 0 0,0 0 0 0 0,0 0 0 0 0,1 1 0 0 0,-1-1 0 0 0,0 0 0 0 0,0 0 0 0 0,1 0 0 0 0,-1 0 0 0 0,0 1 0 0 0,1-1 0 0 0,-1 0 0 0 0,0 0 0 0 0,1 0 0 0 0,-1 0 0 0 0,0 0 0 0 0,1 0 0 0 0,-1 0 0 0 0,0 0 0 0 0,0 0 0 0 0,1 0 0 0 0,-1 0 0 0 0,0 0 0 0 0,1 0 1 0 0,-1 0-1 0 0,0 0 0 0 0,1 0 0 0 0,-1-1 0 0 0,0 1 0 0 0,1 0 0 0 0,-1 0 0 0 0,0 0 0 0 0,0 0 0 0 0,1-1 0 0 0,-1 1 0 0 0,0 0 0 0 0,0 0 0 0 0,1 0 0 0 0,-1-1 0 0 0,0 1-11 0 0,16-9 237 0 0,16-17-186 0 0,-25 19-78 0 0,1 1 0 0 0,0 0 0 0 0,0 0 0 0 0,1 0 0 0 0,-1 1 0 0 0,1 0 0 0 0,0 1 0 0 0,1 0 27 0 0,-7 4-37 0 0,-1 0 0 0 0,0 0 0 0 0,0 0 0 0 0,0 1 0 0 0,0-1 1 0 0,0 1-1 0 0,0 0 0 0 0,0-1 0 0 0,0 1 0 0 0,0 0 0 0 0,0 0 0 0 0,0 0 0 0 0,0 0 1 0 0,-1 0-1 0 0,1 1 0 0 0,0-1 0 0 0,-1 1 0 0 0,1-1 0 0 0,-1 1 0 0 0,0-1 1 0 0,1 1-1 0 0,-1 0 0 0 0,0 0 37 0 0,16 14-850 0 0,9-1-3872 0 0,-5-3-7858 0 0,-18-9 7304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5.6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14 4065 0 0,'0'0'1900'0'0,"0"0"-267"0"0,0 0-145 0 0,0 0 90 0 0,0 0 69 0 0,0 0 84 0 0,0 0-15 0 0,0 0-156 0 0,0 0-218 0 0,0 0-239 0 0,0 0-232 0 0,0 0-166 0 0,0 0-113 0 0,0-4-88 0 0,1 2-934 0 0,-1 2 498 0 0,-1 0 1 0 0,1 0-1 0 0,0 1 1 0 0,0-1-1 0 0,-1 0 1 0 0,1 0-1 0 0,0 0 1 0 0,-1 1-1 0 0,1-1 1 0 0,0 0-1 0 0,0 0 0 0 0,-1 0 1 0 0,1 0-1 0 0,0 0 1 0 0,-1 0-1 0 0,1 0 1 0 0,0 0-1 0 0,-1 0 1 0 0,1 1-1 0 0,0-1 1 0 0,-1-1-1 0 0,1 1 0 0 0,0 0 1 0 0,-1 0-1 0 0,1 0 1 0 0,0 0-1 0 0,-1 0 1 0 0,1 0-1 0 0,0 0 1 0 0,-1 0-1 0 0,1 0 1 0 0,0-1-1 0 0,-1 1 0 0 0,1 0 1 0 0,0 0-1 0 0,0 0 1 0 0,-1-1-1 0 0,1 1 1 0 0,0 0-1 0 0,0 0 1 0 0,-1-1-1 0 0,1 1 1 0 0,0 0-1 0 0,0 0 0 0 0,0-1 1 0 0,0 1-1 0 0,-1 0 1 0 0,1-1-1 0 0,0 1 1 0 0,0 0-1 0 0,0-1 1 0 0,0 1-1 0 0,0 0 1 0 0,0-1-1 0 0,0 1 0 0 0,0 0 1 0 0,0-1-1 0 0,0 1 1 0 0,0 0-1 0 0,0-1 1 0 0,0 1-1 0 0,0 0 1 0 0,0-1-69 0 0,-8 6 81 0 0,0 1 1 0 0,1 0 0 0 0,-1 0 0 0 0,1 1 0 0 0,1 0 0 0 0,-1 0 0 0 0,1 0-1 0 0,0 1 1 0 0,1 0 0 0 0,-1 0 0 0 0,2 0 0 0 0,-1 1 0 0 0,1 0 0 0 0,1 0-1 0 0,-1 0 1 0 0,2 0 0 0 0,-1 0 0 0 0,1 1 0 0 0,0-1 0 0 0,1 1-1 0 0,1-1 1 0 0,-1 1 0 0 0,1 0 0 0 0,1 8-82 0 0,1-13 34 0 0,1 0 0 0 0,-1 1-1 0 0,0-1 1 0 0,1 0 0 0 0,0-1-1 0 0,1 1 1 0 0,-1 0 0 0 0,1-1 0 0 0,-1 0-1 0 0,1 0 1 0 0,1 0 0 0 0,-1 0 0 0 0,0 0-1 0 0,1-1 1 0 0,0 0 0 0 0,0 0 0 0 0,0 0-1 0 0,0-1 1 0 0,0 0 0 0 0,1 0 0 0 0,-1 0-1 0 0,0 0 1 0 0,1-1 0 0 0,0 0 0 0 0,-1 0-1 0 0,1-1 1 0 0,0 1 0 0 0,-1-1 0 0 0,1-1-1 0 0,1 1-33 0 0,-6 0 11 0 0,-1 0-24 0 0,0 0-18 0 0,0 0-21 0 0,0 0-59 0 0,0 0-43 0 0,0 0-83 0 0,3-13-8972 0 0,-1 8 676 0 0,-1 2-2432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3.0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47 1608 0 0,'0'0'990'0'0,"0"0"-34"0"0,0 0 64 0 0,0 0 229 0 0,0 0 347 0 0,0 0 215 0 0,0 0 55 0 0,0 0-157 0 0,0 0-331 0 0,0 0-360 0 0,0 0-337 0 0,0 0-253 0 0,-3-1-170 0 0,-3-2-618 0 0,2 1 1930 0 0,14 1 805 0 0,-7 0-2065 0 0,77-5 699 0 0,0 4 1 0 0,60 6-1010 0 0,10 0 428 0 0,239 1 591 0 0,204-2-288 0 0,364-21-391 0 0,-416 5-193 0 0,75 7-86 0 0,-59 1 0 0 0,-544 5-51 0 0,49-4 182 0 0,-74 9-4578 0 0,4 1-6832 0 0,4-3 1351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57.4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49 31 40 0 0,'0'0'1086'0'0,"0"0"115"0"0,0 0 215 0 0,0 0 373 0 0,0 0 302 0 0,0 0 37 0 0,0 0-100 0 0,0 0-301 0 0,0 0-364 0 0,0 0-277 0 0,0 0-149 0 0,0 0-60 0 0,0 0-19 0 0,-1-5-20 0 0,-1-1-469 0 0,-1-4-101 0 0,2 0 4041 0 0,22 26-4224 0 0,-13-9-71 0 0,-1 0 0 0 0,0 1 0 0 0,-1 0 0 0 0,1 1 0 0 0,-2-1 0 0 0,1 1 0 0 0,-1 0 0 0 0,-1 1 0 0 0,1-1 0 0 0,-2 1 0 0 0,1 0 0 0 0,-1 0 0 0 0,0 4-14 0 0,-2-6 27 0 0,0 0 0 0 0,0 0-1 0 0,0 0 1 0 0,-1 0 0 0 0,-1 0 0 0 0,1 0-1 0 0,-1 1 1 0 0,-1-1 0 0 0,1 0-1 0 0,-2-1 1 0 0,1 1 0 0 0,-1 0-1 0 0,0 0 1 0 0,0-1 0 0 0,-1 0-1 0 0,0 0 1 0 0,-1 2-27 0 0,-14 15 153 0 0,-1 0 1 0 0,0-2-1 0 0,-11 9-153 0 0,13-14 61 0 0,18-17-38 0 0,0 0 28 0 0,0 0 10 0 0,0 0-1 0 0,0 0 2 0 0,0 0-42 0 0,0 0-74 0 0,1-3-3199 0 0,-1-1-7487 0 0,1 3-687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6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317 11 10090 0 0,'0'0'639'0'0,"0"0"-28"0"0,0 0 54 0 0,0 0 141 0 0,0 0 137 0 0,0 0 79 0 0,0 0-16 0 0,0 0-115 0 0,0 0-159 0 0,0 0-177 0 0,0 0-167 0 0,-2-1-148 0 0,-8-6-128 0 0,8 5-63 0 0,2 2-34 0 0,0 0-10 0 0,0 0-13 0 0,-4 22 119 0 0,-23 60 1128 0 0,5-13-33 0 0,-6 3-1206 0 0,19-50 178 0 0,-1-1 1 0 0,-2 0-1 0 0,0 0 0 0 0,-1-2 1 0 0,-4 6-179 0 0,-1-5-1095 0 0,12-13 1717 0 0,-1 0 0 0 0,0-1 0 0 0,0-1 0 0 0,0 1 0 0 0,-4 1-622 0 0,5-4-493 0 0,1 1 0 0 0,-1-2-1 0 0,0 1 1 0 0,-1-1 0 0 0,-1 1 493 0 0,-13 1-5581 0 0,-1-3-4224 0 0,17-1 3433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7.1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8 338 1600 0 0,'0'0'839'0'0,"0"0"103"0"0,0 0 91 0 0,0 0 136 0 0,0 0 204 0 0,0 0 187 0 0,-1-12 41 0 0,-5-40-174 0 0,6 47-1104 0 0,0-1 0 0 0,0 1 0 0 0,1 0 1 0 0,-1-1-1 0 0,1 1 0 0 0,0 0 0 0 0,1-1 1 0 0,-1 1-1 0 0,1 0 0 0 0,0 0 0 0 0,1 0 0 0 0,-1 1 1 0 0,1-1-1 0 0,0 0 0 0 0,3-3-323 0 0,-2 2 346 0 0,7-9 27 0 0,1-1-1 0 0,1 2 1 0 0,0-1-1 0 0,1 2 1 0 0,0 0-1 0 0,2 0 0 0 0,-1 2 1 0 0,1 0-1 0 0,1 1 1 0 0,0 0-1 0 0,0 1 1 0 0,1 1-1 0 0,0 1 1 0 0,5-1-373 0 0,-14 6 18 0 0,1-1 0 0 0,0 2 1 0 0,-1-1-1 0 0,1 1 0 0 0,0 1 1 0 0,-1 0-1 0 0,1 0 0 0 0,0 1 0 0 0,0 0 1 0 0,-1 1-1 0 0,1 0 0 0 0,-1 0 1 0 0,1 1-19 0 0,-3 0 15 0 0,0 0 1 0 0,0 0 0 0 0,-1 1 0 0 0,1 0-1 0 0,-1 0 1 0 0,0 0 0 0 0,0 1-1 0 0,0 0 1 0 0,0 0 0 0 0,-1 1 0 0 0,0 0-1 0 0,0-1 1 0 0,-1 2 0 0 0,1-1-1 0 0,-1 0 1 0 0,2 7-16 0 0,7 17 59 0 0,-2 0-1 0 0,-1 1 0 0 0,-2 1 1 0 0,-1-1-1 0 0,-1 1 1 0 0,1 31-59 0 0,-6-42 118 0 0,-1 0-1 0 0,-1 14-117 0 0,0 6 117 0 0,-4-42-3346 0 0,0-3-7810 0 0,4 3 2162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7.5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27 9210 0 0,'0'0'684'0'0,"0"0"-310"0"0,0 0-73 0 0,0 0 182 0 0,0 0 344 0 0,0 0 286 0 0,0 0 71 0 0,0 0-199 0 0,0 0-415 0 0,0 0-454 0 0,0 0-324 0 0,0 0-60 0 0,0 0 96 0 0,-9 0 443 0 0,155-3 2960 0 0,-69-7-2249 0 0,-29 4-604 0 0,0 1 0 0 0,11 2-378 0 0,-54 3-12731 0 0,-4 0 5023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8.6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1 169 5473 0 0,'0'0'727'0'0,"0"0"-124"0"0,0 0 52 0 0,0 0 246 0 0,0 0 237 0 0,0 0 46 0 0,0 0-129 0 0,0 0-194 0 0,0 0-171 0 0,0 0-110 0 0,0 0-21 0 0,0 0-11 0 0,0 0-25 0 0,9-6-18 0 0,17-7-207 0 0,-10 6 238 0 0,0-1 1 0 0,0-1-1 0 0,0-1 0 0 0,-1 0 0 0 0,-1-1 1 0 0,8-7-537 0 0,-21 16 82 0 0,0 0 1 0 0,0 1 0 0 0,0-1 0 0 0,0 0 0 0 0,-1 0-1 0 0,1 0 1 0 0,0 0 0 0 0,-1 0 0 0 0,0 0 0 0 0,1 0 0 0 0,-1-1-1 0 0,0 1 1 0 0,0 0 0 0 0,0 0 0 0 0,0 0 0 0 0,-1 0 0 0 0,1 0-1 0 0,0 0 1 0 0,-1 0 0 0 0,1 0 0 0 0,-1 0 0 0 0,0 0-83 0 0,0 0 4 0 0,1 0 0 0 0,-1 1 1 0 0,1-1-1 0 0,-1 1 1 0 0,0-1-1 0 0,0 1 0 0 0,0-1 1 0 0,0 1-1 0 0,0-1 1 0 0,0 1-1 0 0,0 0 0 0 0,0 0 1 0 0,-1-1-1 0 0,1 1 1 0 0,-1 0-1 0 0,1 0 0 0 0,0 0 1 0 0,-1 0-1 0 0,0 1 1 0 0,1-1-1 0 0,-1 0 0 0 0,1 1 1 0 0,-1-1-1 0 0,0 1 1 0 0,1-1-1 0 0,-3 1-4 0 0,3 2-42 0 0,0 0 0 0 0,-1 0 0 0 0,1 0 0 0 0,0 0 0 0 0,0 0 1 0 0,0 0-1 0 0,1 1 0 0 0,-1-1 0 0 0,0 0 0 0 0,1 0 0 0 0,0 1 0 0 0,-1-1 0 0 0,1 1 42 0 0,0-1-10 0 0,-24 123 1424 0 0,-3 75-1414 0 0,25-185 82 0 0,-1 0 1 0 0,0 0-1 0 0,-1 0-82 0 0,0-4 62 0 0,1 1-1 0 0,1 0 1 0 0,0 0-1 0 0,0 0 1 0 0,1 2-62 0 0,2-14 7 0 0,-1 1 0 0 0,1 0 0 0 0,0 0 0 0 0,-1-1 0 0 0,1 1 1 0 0,-1-1-1 0 0,1 1 0 0 0,0-1 0 0 0,0 1 0 0 0,-1-1 0 0 0,1 1 1 0 0,0-1-1 0 0,0 1 0 0 0,0-1 0 0 0,-1 0 0 0 0,1 1 1 0 0,0-1-1 0 0,0 0 0 0 0,0 0 0 0 0,0 0 0 0 0,0 0 0 0 0,0 0 1 0 0,-1 0-1 0 0,1 0 0 0 0,0 0 0 0 0,0 0 0 0 0,0 0 0 0 0,0 0-7 0 0,27-2 238 0 0,-17 0-222 0 0,-1 0 0 0 0,0-1-1 0 0,1-1 1 0 0,-1 1-1 0 0,-1-2 1 0 0,1 1 0 0 0,0-1-1 0 0,-1-1 1 0 0,0 0-1 0 0,0-1-15 0 0,-8 6 0 0 0,0 0 1 0 0,0 0-1 0 0,0 0 0 0 0,0 0 0 0 0,0 0 0 0 0,0-1 0 0 0,0 1 0 0 0,0 0 1 0 0,-1-1-1 0 0,1 1 0 0 0,-1-1 0 0 0,1 1 0 0 0,-1-1 0 0 0,1 1 0 0 0,-1-1 1 0 0,0 1-1 0 0,0-1 0 0 0,1 1 0 0 0,-1-1 0 0 0,-1 1 0 0 0,1-1 0 0 0,0 0 0 0 0,-1-1-55 0 0,0-1-1 0 0,0 1 1 0 0,0 0 0 0 0,0 0-1 0 0,-1 0 1 0 0,1 0-1 0 0,-1 0 1 0 0,0 0-1 0 0,0 0 1 0 0,-1 0 55 0 0,-6-8-329 0 0,0 2 1 0 0,-1-1-1 0 0,-1 1 1 0 0,-7-5 328 0 0,13 11-53 0 0,1-1 0 0 0,-1 1 0 0 0,-1 0 0 0 0,1 0 0 0 0,0 1 1 0 0,-1-1-1 0 0,1 1 0 0 0,-1 1 0 0 0,0-1 0 0 0,1 1 0 0 0,-1 0 1 0 0,0 0-1 0 0,-6 0 53 0 0,12 1-322 0 0,0 0-99 0 0,1 1 368 0 0,0 0 0 0 0,0 0 0 0 0,0 0 0 0 0,0-1 0 0 0,1 1 0 0 0,-1 0 0 0 0,0-1 0 0 0,0 1 0 0 0,1-1 0 0 0,-1 1 0 0 0,0-1 0 0 0,1 1 0 0 0,-1-1 0 0 0,0 0 0 0 0,1 0 0 0 0,-1 0 0 0 0,0 0 0 0 0,1 0 0 0 0,-1 0 0 0 0,0 0 0 0 0,1 0 0 0 0,-1 0 0 0 0,1-1 53 0 0,32-6 376 0 0,-8-5-241 0 0,0-1 0 0 0,-1-1 0 0 0,0-1 0 0 0,-2-2 0 0 0,0 0 0 0 0,9-10-135 0 0,-20 16 66 0 0,0 0 1 0 0,0-2 0 0 0,-1 1-1 0 0,0-2 1 0 0,-1 1 0 0 0,-1-1-1 0 0,-1-1 1 0 0,1 1 0 0 0,1-8-67 0 0,-18 52 233 0 0,2 0 0 0 0,2 3-233 0 0,-4 10 174 0 0,-4 15 81 0 0,6-35-97 0 0,1 1 0 0 0,1 0 1 0 0,2 0-1 0 0,0 6-158 0 0,2-30-17 0 0,0 0-9 0 0,0 0-10 0 0,0 0-22 0 0,1-15-3904 0 0,1 3-2709 0 0,-2 10 2609 0 0,1-2-3368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8.9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49 8770 0 0,'0'0'1426'0'0,"0"0"-737"0"0,0 0-149 0 0,0 0 266 0 0,0 0 287 0 0,0 0 142 0 0,0 0-73 0 0,0 0-266 0 0,0 0-288 0 0,0 0-209 0 0,0 0-123 0 0,0 0-55 0 0,0 0-27 0 0,9-5-52 0 0,1-2-140 0 0,1 1 0 0 0,0 1 0 0 0,1 0-1 0 0,-1 0 1 0 0,1 1 0 0 0,6-1-2 0 0,28-1-2381 0 0,-16 5-7819 0 0,-24 1 4313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9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0 144 8506 0 0,'0'0'-170'0'0,"0"0"-227"0"0,0 0 42 0 0,0 0 507 0 0,0 0 680 0 0,0 0 471 0 0,0 0 191 0 0,0 0-20 0 0,0 0-163 0 0,0 0-247 0 0,0 0-224 0 0,0 0-170 0 0,12-3-104 0 0,13-4 165 0 0,0-1 0 0 0,0-1 0 0 0,8-4-731 0 0,-20 6 421 0 0,25-12 162 0 0,-35 17-504 0 0,-1 1 0 0 0,0-1 0 0 0,0 1 1 0 0,1-1-1 0 0,-1 0 0 0 0,0 0 0 0 0,-1 0 0 0 0,1 0 1 0 0,0 0-1 0 0,-1 0 0 0 0,1 0 0 0 0,-1-1 1 0 0,1 1-80 0 0,-2 1 28 0 0,1-1 1 0 0,-1 1 0 0 0,1 0 0 0 0,-1-1-1 0 0,0 1 1 0 0,1 0 0 0 0,-1-1 0 0 0,0 1-1 0 0,0-1 1 0 0,0 1 0 0 0,0 0 0 0 0,0-1 0 0 0,0 1-1 0 0,-1-1 1 0 0,1 1 0 0 0,0 0 0 0 0,-1-1-1 0 0,1 1 1 0 0,-1 0 0 0 0,1-1 0 0 0,-1 1-1 0 0,0 0 1 0 0,1 0 0 0 0,-1-1 0 0 0,0 1-1 0 0,0 0 1 0 0,0 0 0 0 0,0 0 0 0 0,0 0 0 0 0,0 0-1 0 0,0 0 1 0 0,0 1 0 0 0,0-1 0 0 0,-1 0-1 0 0,1 0 1 0 0,0 1 0 0 0,0-1 0 0 0,-2 0-29 0 0,1 0-23 0 0,-1 1 0 0 0,0-1 0 0 0,1 0 0 0 0,-1 1 1 0 0,0-1-1 0 0,0 1 0 0 0,0 0 0 0 0,1 0 1 0 0,-1 0-1 0 0,0 0 0 0 0,0 0 0 0 0,0 1 0 0 0,0-1 1 0 0,1 1-1 0 0,-1 0 0 0 0,0 0 0 0 0,1 0 0 0 0,-3 1 23 0 0,-1 2-3 0 0,1 0 0 0 0,0 0-1 0 0,0 1 1 0 0,0 0-1 0 0,1 0 1 0 0,-1 0-1 0 0,1 0 1 0 0,0 1 0 0 0,1 0-1 0 0,-1 0 1 0 0,1 0-1 0 0,0 0 1 0 0,0 2 3 0 0,0 1 5 0 0,0-1 1 0 0,0 0-1 0 0,1 0 0 0 0,0 1 1 0 0,1-1-1 0 0,0 1 1 0 0,1 0-1 0 0,-1-1 0 0 0,1 1 1 0 0,1 2-6 0 0,-1-9 21 0 0,1 0 0 0 0,-1 0 0 0 0,1 0 0 0 0,0 0 1 0 0,-1 0-1 0 0,1 0 0 0 0,0 0 0 0 0,0 0 0 0 0,0-1 0 0 0,0 1 0 0 0,1 0 1 0 0,-1 0-1 0 0,0-1 0 0 0,1 1 0 0 0,-1-1 0 0 0,1 0 0 0 0,0 1 0 0 0,-1-1 1 0 0,1 0-1 0 0,0 0 0 0 0,0 0 0 0 0,0 0 0 0 0,0 0 0 0 0,0 0 1 0 0,0-1-1 0 0,0 1 0 0 0,0 0 0 0 0,0-1 0 0 0,0 0 0 0 0,0 0-21 0 0,32 2-1893 0 0,-3-6-6677 0 0,-24 3-1946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9.9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1 196 5593 0 0,'0'0'864'0'0,"0"0"-805"0"0,0 0-300 0 0,0 0 218 0 0,0 0 508 0 0,0 0 589 0 0,0 0 474 0 0,0 0 241 0 0,0 0-106 0 0,0 0-328 0 0,0 0-371 0 0,0 0-291 0 0,0 0-162 0 0,6-3-32 0 0,3-2-183 0 0,0 0 0 0 0,0-1 0 0 0,-1 0 0 0 0,0-1 0 0 0,0 0 0 0 0,0 0 0 0 0,-1-1 0 0 0,0 1 0 0 0,3-7-316 0 0,-7 11 14 0 0,-1 0 0 0 0,0 0 0 0 0,0-1 0 0 0,0 1 0 0 0,0-1 0 0 0,-1 1 0 0 0,1-1 0 0 0,-1 0 1 0 0,0 1-1 0 0,0-1 0 0 0,0 0 0 0 0,-1 0 0 0 0,1 0 0 0 0,-1 0 0 0 0,0 0 0 0 0,0 0 0 0 0,-1 1 1 0 0,1-1-1 0 0,-1 0 0 0 0,1 0 0 0 0,-1 0 0 0 0,-1 0 0 0 0,1 1 0 0 0,0-1 0 0 0,-1 1 0 0 0,0-1 0 0 0,0 1 1 0 0,0-1-1 0 0,-1 0-14 0 0,3 3-19 0 0,-1 0 0 0 0,1 1 0 0 0,-1-1 1 0 0,0 0-1 0 0,1 0 0 0 0,-1 1 0 0 0,0-1 1 0 0,1 1-1 0 0,-1-1 0 0 0,0 1 1 0 0,0-1-1 0 0,0 1 0 0 0,1-1 0 0 0,-1 1 1 0 0,0 0-1 0 0,0-1 0 0 0,0 1 0 0 0,0 0 1 0 0,0 0-1 0 0,0 0 0 0 0,0 0 0 0 0,0 0 1 0 0,0 0-1 0 0,0 0 0 0 0,0 0 19 0 0,-1 0-16 0 0,0 1-1 0 0,0 0 0 0 0,0-1 1 0 0,1 1-1 0 0,-1 0 0 0 0,0 0 1 0 0,1 0-1 0 0,-1 0 1 0 0,0 0-1 0 0,1 0 0 0 0,-1 1 1 0 0,0 0 16 0 0,0 0-40 0 0,0 0 0 0 0,0 0 1 0 0,0 0-1 0 0,1 0 0 0 0,-1 1 1 0 0,1-1-1 0 0,-1 0 0 0 0,1 1 1 0 0,0-1-1 0 0,0 1 1 0 0,0-1-1 0 0,0 1 0 0 0,0 0 1 0 0,1-1-1 0 0,-1 1 0 0 0,1 0 1 0 0,0 0-1 0 0,-1 1 40 0 0,2-3 7 0 0,0 0 0 0 0,-1-1 1 0 0,1 1-1 0 0,0 0 0 0 0,-1 0 0 0 0,1-1 0 0 0,0 1 1 0 0,0-1-1 0 0,0 1 0 0 0,0 0 0 0 0,-1-1 0 0 0,1 0 1 0 0,0 1-1 0 0,0-1 0 0 0,0 1 0 0 0,0-1 0 0 0,0 0 1 0 0,0 0-1 0 0,0 0 0 0 0,0 0 0 0 0,0 0 0 0 0,0 1 0 0 0,0-2 1 0 0,0 1-1 0 0,1 0-7 0 0,26-1 352 0 0,-7-3-257 0 0,-15 3-107 0 0,1-1 0 0 0,-1 1-1 0 0,1 1 1 0 0,-1-1 0 0 0,1 1-1 0 0,0 0 1 0 0,0 1 12 0 0,-5-1 3 0 0,-1 1-1 0 0,1-1 1 0 0,-1 0-1 0 0,0 1 1 0 0,1-1 0 0 0,-1 1-1 0 0,0 0 1 0 0,0-1-1 0 0,1 1 1 0 0,-1 0 0 0 0,0 0-1 0 0,0 0 1 0 0,0 0-1 0 0,0 0 1 0 0,0 0 0 0 0,0 0-1 0 0,0 0 1 0 0,0 0-1 0 0,-1 1 1 0 0,1-1 0 0 0,0 0-1 0 0,-1 1 1 0 0,1-1-1 0 0,-1 0 1 0 0,1 1 0 0 0,-1-1-1 0 0,0 0 1 0 0,1 1 0 0 0,-1-1-1 0 0,0 1 1 0 0,0-1-1 0 0,0 1 1 0 0,0-1 0 0 0,0 0-1 0 0,-1 1-2 0 0,1 5 68 0 0,-1-1-1 0 0,0 1 1 0 0,-1-1 0 0 0,0 1-1 0 0,0-1 1 0 0,0 1-1 0 0,-1-1 1 0 0,-1 4-68 0 0,1-4 52 0 0,0 0 0 0 0,1 0-1 0 0,-1 0 1 0 0,2 0 0 0 0,-1 1 0 0 0,1-1-1 0 0,-1 0 1 0 0,1 5-52 0 0,2-10 17 0 0,-1-1 1 0 0,1 1-1 0 0,-1 0 0 0 0,1 0 0 0 0,-1-1 1 0 0,1 1-1 0 0,-1 0 0 0 0,1-1 1 0 0,-1 1-1 0 0,1-1 0 0 0,0 1 0 0 0,-1-1 1 0 0,1 1-1 0 0,0-1 0 0 0,0 1 0 0 0,-1-1 1 0 0,1 1-1 0 0,0-1 0 0 0,0 0 1 0 0,0 0-1 0 0,0 1 0 0 0,-1-1 0 0 0,1 0 1 0 0,0 0-1 0 0,0 0 0 0 0,0 0 0 0 0,0 0 1 0 0,0 0-1 0 0,0 0-17 0 0,29-1-168 0 0,3-7-1280 0 0,-11-1-2485 0 0,-6 3-2564 0 0,-5 3-2309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0.4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63 13 8138 0 0,'0'0'1581'0'0,"0"0"-59"0"0,0 0-75 0 0,0 0 4 0 0,0 0 5 0 0,0 0-10 0 0,0 0-79 0 0,0 0-205 0 0,0 0-293 0 0,0 0-312 0 0,0 0-287 0 0,0 0-246 0 0,0 0-151 0 0,1-3-28 0 0,1-6 10 0 0,-5 24 198 0 0,-7 30 218 0 0,-5 18 206 0 0,2 1-1 0 0,2 0 1 0 0,0 56-477 0 0,10-113-722 0 0,0 10 308 0 0,2-13-3909 0 0,2-1-4145 0 0,-1-3-222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6.0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0 12907 0 0,'0'0'1857'0'0,"0"0"-125"0"0,0 0-63 0 0,0 0-96 0 0,0 0-168 0 0,0 0-135 0 0,0 0-250 0 0,0 0-262 0 0,0 0-242 0 0,0 0-230 0 0,0 0-138 0 0,0 0-81 0 0,0 0 16 0 0,-1 25 1157 0 0,-11 55 844 0 0,8-72-6546 0 0,1-5-717 0 0,2-1-4294 0 0,1 0-28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1.2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29 8210 0 0,'0'0'1081'0'0,"0"0"110"0"0,0 0 66 0 0,0 0 55 0 0,0 0 91 0 0,0 0 88 0 0,0 0-18 0 0,0 0-151 0 0,0 0-282 0 0,0 0-364 0 0,0 0-360 0 0,0 0-301 0 0,0 0-124 0 0,4-7-1 0 0,-1 3 87 0 0,10-13 49 0 0,-13 17-23 0 0,0 0 0 0 0,0 0 0 0 0,0 0 0 0 0,1 0 0 0 0,-1 0 0 0 0,0 0 0 0 0,0 0 0 0 0,0 0-1 0 0,0 0 1 0 0,0 0 0 0 0,1 0 0 0 0,-1 0 0 0 0,0 0 0 0 0,0 0 0 0 0,0 0 0 0 0,0 0 0 0 0,0 0 0 0 0,0 0 0 0 0,1 0 0 0 0,-1 1 0 0 0,0-1-1 0 0,0 0 1 0 0,0 0 0 0 0,0 0 0 0 0,0 0 0 0 0,0 0 0 0 0,0 0 0 0 0,0 0 0 0 0,0 1 0 0 0,0-1 0 0 0,1 0 0 0 0,-1 0 0 0 0,0 0 0 0 0,0 0 0 0 0,0 0-1 0 0,0 0 1 0 0,0 1 0 0 0,0-1 0 0 0,0 0 0 0 0,0 0 0 0 0,0 0 0 0 0,0 0 0 0 0,0 0 0 0 0,0 1 0 0 0,0-1-3 0 0,0 20 239 0 0,-4 13 69 0 0,-2-1-1 0 0,-1 0 1 0 0,-4 7-308 0 0,-10 50 242 0 0,0 23-82 0 0,25-125-160 0 0,1 1 0 0 0,0-1 0 0 0,0 1 0 0 0,2 1-1 0 0,0-1 1 0 0,0 1 0 0 0,1 0 0 0 0,0 1-1 0 0,0 0 1 0 0,1 0 0 0 0,1 0 0 0 0,0 1 0 0 0,-9 9-22 0 0,-1-1-1 0 0,0 1 1 0 0,1-1 0 0 0,-1 1-1 0 0,1 0 1 0 0,0-1 0 0 0,-1 1 0 0 0,1 0-1 0 0,-1-1 1 0 0,1 1 0 0 0,0 0 0 0 0,-1 0-1 0 0,1-1 1 0 0,0 1 0 0 0,-1 0 0 0 0,1 0-1 0 0,-1 0 1 0 0,1 0 0 0 0,0 0 0 0 0,-1 0-1 0 0,1 0 1 0 0,0 0 0 0 0,-1 0 0 0 0,1 0-1 0 0,0 0 1 0 0,0 1 22 0 0,0-1-9 0 0,-1 1 0 0 0,1 0 1 0 0,0 0-1 0 0,-1-1 0 0 0,1 1 0 0 0,0 0 0 0 0,-1 0 0 0 0,0 0 1 0 0,1 0-1 0 0,-1-1 0 0 0,1 1 0 0 0,-1 0 0 0 0,0 0 0 0 0,0 0 1 0 0,1 0-1 0 0,-1 0 0 0 0,0 0 9 0 0,1 10 65 0 0,0-1-1 0 0,-1 1 1 0 0,-1 9-65 0 0,1-4-32 0 0,0-14 42 0 0,0-1 0 0 0,0 1 0 0 0,0-1 0 0 0,0 1 0 0 0,0-1 0 0 0,1 1 0 0 0,-1-1 0 0 0,1 1-1 0 0,-1-1 1 0 0,1 0 0 0 0,-1 1 0 0 0,1-1 0 0 0,0 1 0 0 0,0-1 0 0 0,0 0 0 0 0,0 0 0 0 0,0 0 0 0 0,0 1 0 0 0,0-1 0 0 0,0 0 0 0 0,0 0 0 0 0,0 0 0 0 0,1-1 0 0 0,0 2-10 0 0,0-1 34 0 0,1 0 0 0 0,0 0 0 0 0,0-1 0 0 0,0 1 0 0 0,0-1 0 0 0,-1 1 0 0 0,1-1-1 0 0,0 0 1 0 0,0 0 0 0 0,0 0 0 0 0,0-1 0 0 0,2 0-34 0 0,7-1 78 0 0,1-1-1 0 0,-1-1 1 0 0,0 0-1 0 0,0-1 1 0 0,6-4-78 0 0,-10 5 28 0 0,-1 0 1 0 0,-1 0-1 0 0,1-1 1 0 0,-1 0 0 0 0,0 0-1 0 0,6-7-28 0 0,-11 11 6 0 0,0 0-1 0 0,0-1 0 0 0,0 1 1 0 0,0 0-1 0 0,0-1 0 0 0,0 1 1 0 0,0-1-1 0 0,-1 0 0 0 0,1 1 0 0 0,0-1 1 0 0,-1 0-1 0 0,1 1 0 0 0,-1-1 1 0 0,0 0-1 0 0,0-1-5 0 0,0 2-10 0 0,0 0 0 0 0,0 0 0 0 0,-1 0 0 0 0,1 0-1 0 0,-1 0 1 0 0,1-1 0 0 0,-1 1 0 0 0,1 0 0 0 0,-1 0 0 0 0,1 0 0 0 0,-1 0 0 0 0,0 0 0 0 0,0 1-1 0 0,0-1 1 0 0,0 0 0 0 0,1 0 0 0 0,-1 0 0 0 0,0 1 0 0 0,0-1 0 0 0,0 0 0 0 0,0 1 0 0 0,-1-1-1 0 0,1 1 1 0 0,0-1 0 0 0,0 1 10 0 0,0-1-24 0 0,0 1 0 0 0,0-1 0 0 0,0 1 0 0 0,0 0 1 0 0,0-1-1 0 0,-1 1 0 0 0,1 0 0 0 0,0 0 0 0 0,0 0 0 0 0,0 0 0 0 0,0 0 0 0 0,0 0 0 0 0,0 0 0 0 0,-1 0 0 0 0,1 0 0 0 0,0 0 0 0 0,0 1 0 0 0,0-1 0 0 0,0 0 0 0 0,0 1 1 0 0,0-1-1 0 0,0 1 0 0 0,0-1 0 0 0,0 1 0 0 0,0 0 24 0 0,-1 0-17 0 0,0 1 0 0 0,0 0-1 0 0,0 0 1 0 0,1 0 0 0 0,-1 0 0 0 0,1 1 0 0 0,-1-1 0 0 0,1 0 0 0 0,0 0 0 0 0,0 1 0 0 0,-1 0 17 0 0,0 3-29 0 0,0 1 1 0 0,0-1-1 0 0,1 1 1 0 0,0-1 0 0 0,0 1-1 0 0,0 0 1 0 0,1-1 0 0 0,0 7 28 0 0,0-11-3 0 0,1 0 0 0 0,0 0 0 0 0,0 0 1 0 0,0 0-1 0 0,0 0 0 0 0,0 0 0 0 0,1 0 0 0 0,-1 0 1 0 0,0 0-1 0 0,1-1 0 0 0,0 1 0 0 0,-1 0 1 0 0,1-1-1 0 0,0 1 0 0 0,0-1 0 0 0,0 0 0 0 0,0 0 1 0 0,0 0-1 0 0,0 0 0 0 0,0 0 0 0 0,2 1 3 0 0,-2-1-16 0 0,1 0 1 0 0,-1 0-1 0 0,1 0 0 0 0,-1-1 0 0 0,1 1 0 0 0,-1 0 0 0 0,1-1 0 0 0,0 0 0 0 0,-1 0 0 0 0,1 0 1 0 0,-1 0-1 0 0,1 0 0 0 0,0 0 0 0 0,-1-1 0 0 0,1 1 0 0 0,-1-1 0 0 0,1 0 0 0 0,-1 0 1 0 0,1 0 15 0 0,7-8-4120 0 0,-6 1-6013 0 0,-2 5 3029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1.6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5977 0 0,'0'0'490'0'0,"0"0"-238"0"0,0 0-251 0 0,0 0-44 0 0,0 0 99 0 0,0 0 282 0 0,0 0 322 0 0,0 0 164 0 0,0 0 16 0 0,0 0-69 0 0,0 0-76 0 0,13-2-80 0 0,115-12 1373 0 0,219-4 4423 0 0,-343 17-6725 0 0,3 2 76 0 0,-6 1-3620 0 0,-1 1-3764 0 0,0-2-221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2.6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55 420 6017 0 0,'0'0'982'0'0,"0"0"-189"0"0,0 0-58 0 0,0 0 243 0 0,0 0 262 0 0,0 0 123 0 0,0 0-85 0 0,0 0-254 0 0,0 0-252 0 0,0 0-217 0 0,0 0-165 0 0,0 0-128 0 0,0 0-126 0 0,-9 6-95 0 0,-27 17-73 0 0,27-17-33 0 0,11-7 424 0 0,1 1-1 0 0,-1-1 1 0 0,1 1 0 0 0,-1-1 0 0 0,1 0 0 0 0,-1 0 0 0 0,0 0-1 0 0,1-1 1 0 0,-1 1 0 0 0,0-1 0 0 0,2 0-359 0 0,28-24 187 0 0,-14 11 110 0 0,13-10-95 0 0,0-2 0 0 0,-2-1-1 0 0,-1-1 1 0 0,-1-1 0 0 0,13-22-202 0 0,-32 42 43 0 0,-1-1 1 0 0,0 0-1 0 0,-1 0 1 0 0,0-1-1 0 0,-1 1 1 0 0,0-1-1 0 0,-1-1 1 0 0,0 1-1 0 0,-1 0 1 0 0,-1-1 0 0 0,0 0-1 0 0,0 1 1 0 0,-1-1-1 0 0,-1-9-43 0 0,0 21 7 0 0,0 0-1 0 0,0 0 0 0 0,0 0 1 0 0,0 0-1 0 0,0 0 1 0 0,-1 0-1 0 0,1 0 0 0 0,0 0 1 0 0,0 0-1 0 0,-1 0 1 0 0,1 0-1 0 0,-1 0 0 0 0,1 0 1 0 0,-1 0-1 0 0,1 1 1 0 0,-1-1-1 0 0,1 0 0 0 0,-1 0 1 0 0,0 1-1 0 0,0-1 1 0 0,1 0-1 0 0,-2 0-6 0 0,2 1-19 0 0,-1 0 0 0 0,0 0-1 0 0,0 0 1 0 0,0 0 0 0 0,0-1 0 0 0,1 1 0 0 0,-1 1-1 0 0,0-1 1 0 0,0 0 0 0 0,0 0 0 0 0,0 0-1 0 0,1 0 1 0 0,-1 0 0 0 0,0 1 0 0 0,0-1-1 0 0,0 0 1 0 0,1 1 0 0 0,-1-1 0 0 0,0 1 0 0 0,0-1 19 0 0,-3 3-61 0 0,1 0 0 0 0,-1 0 1 0 0,1 0-1 0 0,-1 0 1 0 0,1 0-1 0 0,0 1 1 0 0,1-1-1 0 0,-3 4 61 0 0,-5 11-27 0 0,1 0 0 0 0,0 1 0 0 0,2 0 0 0 0,0 0 0 0 0,1 1 0 0 0,1 0 1 0 0,1 0 26 0 0,-2 17 13 0 0,2 1 1 0 0,2-1 0 0 0,1 14-14 0 0,1-43 14 0 0,3 39-5 0 0,-3-44-8 0 0,0-1 0 0 0,1 0 1 0 0,-1 0-1 0 0,1 1 0 0 0,0-1 0 0 0,0 0 0 0 0,0 0 0 0 0,0 0 1 0 0,0 0-1 0 0,0 0 0 0 0,0 0 0 0 0,0 0 0 0 0,1-1 1 0 0,-1 1-1 0 0,1 0 0 0 0,0-1 0 0 0,-1 1 0 0 0,2 0-1 0 0,-2-2 10 0 0,1 1-1 0 0,-1-1 1 0 0,1 1-1 0 0,-1-1 0 0 0,1 0 1 0 0,0 0-1 0 0,-1 1 1 0 0,1-1-1 0 0,-1 0 1 0 0,1 0-1 0 0,-1-1 0 0 0,1 1 1 0 0,0 0-1 0 0,-1-1 1 0 0,1 1-1 0 0,-1 0 0 0 0,1-1 1 0 0,-1 0-1 0 0,1 1 1 0 0,-1-1-1 0 0,0 0 1 0 0,1 0-1 0 0,-1 0 0 0 0,0 0-9 0 0,17-12-2362 0 0,-5 0-5864 0 0,-9 9-2067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2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 14859 0 0,'0'0'214'0'0,"0"0"-21"0"0,0 0-10 0 0,0 0 138 0 0,0 0 152 0 0,0 0 12 0 0,0 0-108 0 0,0 0-138 0 0,0 0-63 0 0,0 0 56 0 0,0 0 88 0 0,0 0-16 0 0,0 0-100 0 0,9-3-96 0 0,10-3-431 0 0,0 1-1 0 0,0 1 1 0 0,1 1 0 0 0,-1 1 0 0 0,11 0 323 0 0,-2 2-3803 0 0,-20 0 756 0 0,4 0-6559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3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75 10362 0 0,'0'0'260'0'0,"0"0"19"0"0,0 0 49 0 0,0 0 187 0 0,0 0 252 0 0,0 0 200 0 0,0 0 58 0 0,0 0-107 0 0,0 0-229 0 0,0 0-294 0 0,0 0-243 0 0,0 0-119 0 0,0 0-14 0 0,2-10 48 0 0,6-26 65 0 0,-7 34-93 0 0,0 0 0 0 0,0 1 0 0 0,1-1 0 0 0,-1 1 1 0 0,0-1-1 0 0,1 1 0 0 0,-1 0 0 0 0,1-1 0 0 0,0 1 1 0 0,-1 0-1 0 0,1 0 0 0 0,0 0 0 0 0,-1 0 0 0 0,1 0 1 0 0,0 1-1 0 0,0-1 0 0 0,0 1 0 0 0,0-1 0 0 0,0 1 1 0 0,0-1-1 0 0,0 1 0 0 0,0 0 0 0 0,0 0 0 0 0,0 0-39 0 0,5-1 181 0 0,0 0-35 0 0,-1 0 0 0 0,1 0 0 0 0,-1 0 0 0 0,1 1 0 0 0,0 0 0 0 0,-1 0 0 0 0,1 0 0 0 0,5 2-146 0 0,-10-1 24 0 0,-1-1 1 0 0,1 1-1 0 0,0-1 0 0 0,-1 1 0 0 0,1 0 0 0 0,-1 0 1 0 0,0-1-1 0 0,1 1 0 0 0,-1 0 0 0 0,0 0 1 0 0,1 1-1 0 0,-1-1 0 0 0,0 0 0 0 0,0 0 1 0 0,0 1-1 0 0,0-1 0 0 0,0 0 0 0 0,0 1 1 0 0,0-1-1 0 0,-1 1 0 0 0,1-1 0 0 0,0 1 1 0 0,-1 0-1 0 0,0-1 0 0 0,1 1 0 0 0,-1-1 0 0 0,0 1 1 0 0,0 0-1 0 0,1-1 0 0 0,-1 1 0 0 0,0 0 1 0 0,-1 0-1 0 0,1-1 0 0 0,0 1 0 0 0,0-1 1 0 0,-1 2-25 0 0,-1 3 81 0 0,1 1 1 0 0,-1-1-1 0 0,-1 0 0 0 0,1 0 1 0 0,-1-1-1 0 0,0 1 1 0 0,0-1-1 0 0,-1 1 1 0 0,1-1-1 0 0,-2 0-81 0 0,1 1 49 0 0,0-1 0 0 0,1 1 0 0 0,-1 0 0 0 0,1 0 0 0 0,0 0 0 0 0,1 0 1 0 0,-1 0-1 0 0,1 2-49 0 0,2-7 14 0 0,-1-1 1 0 0,1 1-1 0 0,0 0 1 0 0,0-1 0 0 0,0 1-1 0 0,0 0 1 0 0,0 0-1 0 0,0-1 1 0 0,0 1 0 0 0,0 0-1 0 0,0-1 1 0 0,0 1-1 0 0,0 0 1 0 0,1-1 0 0 0,-1 1-1 0 0,0 0 1 0 0,0-1-1 0 0,1 1 1 0 0,-1 0 0 0 0,0-1-1 0 0,1 1 1 0 0,-1-1-1 0 0,1 1 1 0 0,-1 0 0 0 0,1-1-1 0 0,-1 1 1 0 0,1-1-1 0 0,-1 0 1 0 0,1 1-15 0 0,1 0 26 0 0,-1 0 1 0 0,1-1-1 0 0,0 1 1 0 0,0-1-1 0 0,0 1 1 0 0,-1-1-1 0 0,1 0 1 0 0,0 0-1 0 0,0 1 1 0 0,0-1-1 0 0,1-1-26 0 0,9 0-119 0 0,-1-1-1 0 0,1 0 1 0 0,8-3 119 0 0,-15 4-239 0 0,-1 0 34 0 0,40-11-3031 0 0,-16 3-5108 0 0,-20 6 983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3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184 16 2945 0 0,'0'0'3252'0'0,"0"0"-1161"0"0,0 0-402 0 0,0 0-100 0 0,0 0-62 0 0,0 0-156 0 0,0 0-201 0 0,0 0-190 0 0,0 0-146 0 0,0 0-162 0 0,0 0-159 0 0,0 0-117 0 0,-13-3-84 0 0,-42-9-43 0 0,52 11-235 0 0,1 1 1 0 0,-1 0-1 0 0,1 1 1 0 0,-1-1-1 0 0,1 0 1 0 0,0 1 0 0 0,-1-1-1 0 0,1 1 1 0 0,0 0-1 0 0,-1-1 1 0 0,1 1-1 0 0,0 0 1 0 0,0 1 0 0 0,0-1-1 0 0,0 0 1 0 0,0 1-1 0 0,0-1 1 0 0,0 1-1 0 0,0-1 1 0 0,0 1 0 0 0,1 0-1 0 0,-1 0 1 0 0,1 0-1 0 0,-2 2-34 0 0,-1 1 115 0 0,-5 5 62 0 0,2-1 0 0 0,-1 1 0 0 0,1 1 0 0 0,1-1 0 0 0,-1 3-177 0 0,5-9 20 0 0,0 0 0 0 0,0 0 0 0 0,1 0 0 0 0,-1 0 0 0 0,1 0 0 0 0,0 0 1 0 0,0 0-1 0 0,0 1 0 0 0,1-1 0 0 0,-1 0 0 0 0,1 1 0 0 0,0-1 0 0 0,0 0 0 0 0,1 1 1 0 0,-1-1-1 0 0,1 2-20 0 0,0-5 25 0 0,-1 1 1 0 0,1 0-1 0 0,0 0 1 0 0,0-1-1 0 0,0 1 1 0 0,-1 0-1 0 0,2-1 1 0 0,-1 1-1 0 0,0-1 1 0 0,0 1-1 0 0,0-1 1 0 0,1 0-1 0 0,-1 1 1 0 0,1-1-1 0 0,-1 0 1 0 0,1 0-1 0 0,-1 0 1 0 0,1 0-1 0 0,0 0 0 0 0,-1 0 1 0 0,1-1-1 0 0,0 1-25 0 0,1 0 37 0 0,0-1-1 0 0,0 1 1 0 0,0-1-1 0 0,1 0 1 0 0,-1 0-1 0 0,0 0 1 0 0,0-1-1 0 0,0 1 0 0 0,0-1 1 0 0,0 1-1 0 0,0-1 1 0 0,0 0-1 0 0,0-1-36 0 0,3 0 25 0 0,-1 0-1 0 0,1-1 1 0 0,-1 0-1 0 0,1 0 0 0 0,-1-1 1 0 0,0 1-1 0 0,-1-1 1 0 0,1 0-1 0 0,0 0 1 0 0,-1-1-1 0 0,0 1 0 0 0,0-1 1 0 0,2-3-25 0 0,-5 4-16 0 0,1 0 0 0 0,0 0 1 0 0,-1-1-1 0 0,0 1 0 0 0,0 0 0 0 0,0 0 0 0 0,0-4 16 0 0,-1 13-165 0 0,1-1-1 0 0,0 0 1 0 0,0 0-1 0 0,0 0 0 0 0,0 0 1 0 0,1 0-1 0 0,-1 0 1 0 0,1 0-1 0 0,0 0 1 0 0,1 0-1 0 0,-1-1 1 0 0,1 1-1 0 0,-1-1 0 0 0,1 0 166 0 0,7 7-4647 0 0,1-4-4291 0 0,-8-5 1839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4.4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80 2905 0 0,'0'0'1123'0'0,"0"0"129"0"0,0 0 159 0 0,0 0 236 0 0,0 0 247 0 0,0 0 53 0 0,0 0-239 0 0,0 0-365 0 0,0 0-442 0 0,0 0-395 0 0,0 0-206 0 0,0 0-75 0 0,0 0-10 0 0,10-6 28 0 0,35-19 38 0 0,-45 24-266 0 0,1 1 0 0 0,-1 0 0 0 0,1 0-1 0 0,-1-1 1 0 0,1 1 0 0 0,0 0 0 0 0,-1 0 0 0 0,1 0-1 0 0,-1 0 1 0 0,1 0 0 0 0,-1 0 0 0 0,1 0 0 0 0,0 0-1 0 0,-1 0 1 0 0,1 0 0 0 0,-1 0 0 0 0,1 0 0 0 0,-1 0-1 0 0,1 1 1 0 0,0-1 0 0 0,-1 0 0 0 0,1 0 0 0 0,-1 0 0 0 0,1 1-1 0 0,-1-1 1 0 0,1 0 0 0 0,-1 1 0 0 0,0-1 0 0 0,1 1-1 0 0,-1-1 1 0 0,1 0 0 0 0,-1 1 0 0 0,0-1 0 0 0,1 1-1 0 0,-1-1 1 0 0,0 1 0 0 0,1-1 0 0 0,-1 1-15 0 0,6 21 510 0 0,-6-18-388 0 0,2 5 57 0 0,0 0-1 0 0,-1 1 1 0 0,0-1-1 0 0,-1 0 1 0 0,0 2-179 0 0,0-9 73 0 0,0 0 1 0 0,0 0-1 0 0,0 0 1 0 0,0 0-1 0 0,0 0 1 0 0,0 0-1 0 0,-1 0 0 0 0,1 0 1 0 0,-1-1-1 0 0,0 1 1 0 0,1 0-1 0 0,-1 0 1 0 0,0 0-1 0 0,0-1 1 0 0,0 1-1 0 0,0 0 1 0 0,0-1-1 0 0,-1 1 1 0 0,1-1-1 0 0,0 1 1 0 0,-1-1-1 0 0,1 0 1 0 0,-1 1-1 0 0,0-1 1 0 0,1 0-1 0 0,-1 0 1 0 0,0 0-74 0 0,2-1 51 0 0,-1 0 0 0 0,1 1 1 0 0,-1-1-1 0 0,1 0 1 0 0,-1 0-1 0 0,1 0 0 0 0,-1 0 1 0 0,1 0-1 0 0,-1 0 1 0 0,1 0-1 0 0,-1 1 0 0 0,1-1 1 0 0,-1-1-1 0 0,1 1 0 0 0,-1 0 1 0 0,1 0-1 0 0,-1 0 1 0 0,1 0-1 0 0,-1 0 0 0 0,1 0 1 0 0,-1 0-1 0 0,1-1 0 0 0,-1 1 1 0 0,1 0-1 0 0,-1 0 1 0 0,1-1-1 0 0,0 1 0 0 0,-1 0 1 0 0,1-1-1 0 0,-1 1 1 0 0,1-1-1 0 0,0 1 0 0 0,-1 0 1 0 0,1-1-52 0 0,0 0 15 0 0,-1-1 1 0 0,1 1-1 0 0,0-1 1 0 0,0 1 0 0 0,-1-1-1 0 0,1 1 1 0 0,0-1-1 0 0,1 1 1 0 0,-1 0 0 0 0,0-1-1 0 0,0 1 1 0 0,1-1-1 0 0,-1 1-15 0 0,2-7-119 0 0,1 1 0 0 0,0-1 0 0 0,0 1 0 0 0,2-4 119 0 0,2-2-95 0 0,26-38-205 0 0,-31 47 262 0 0,0 1 0 0 0,1 0-1 0 0,0 0 1 0 0,0 0 0 0 0,-1 1 0 0 0,2-1 0 0 0,-1 1 0 0 0,0 0 0 0 0,0-1 0 0 0,1 1 0 0 0,-1 1 0 0 0,1-1 0 0 0,1 0 37 0 0,-4 2-17 0 0,0 0-1 0 0,-1-1 0 0 0,1 1 1 0 0,0 0-1 0 0,0 0 0 0 0,-1 0 1 0 0,1 0-1 0 0,0 0 0 0 0,0 0 1 0 0,-1 0-1 0 0,1 0 0 0 0,0 0 1 0 0,0 1-1 0 0,-1-1 0 0 0,1 0 1 0 0,0 0-1 0 0,0 1 0 0 0,-1-1 1 0 0,1 0-1 0 0,0 1 0 0 0,-1-1 1 0 0,1 1-1 0 0,0-1 0 0 0,-1 1 1 0 0,1-1-1 0 0,-1 1 0 0 0,1-1 1 0 0,-1 1-1 0 0,1 0 0 0 0,-1-1 19 0 0,2 3-1 0 0,-1-1 0 0 0,0 1-1 0 0,0 0 1 0 0,0-1-1 0 0,0 1 1 0 0,-1 0-1 0 0,1 0 1 0 0,-1-1-1 0 0,1 3 2 0 0,0 6 84 0 0,-1 0 0 0 0,0 0-1 0 0,-1 1 1 0 0,0 2-84 0 0,-2-1 45 0 0,2-10-45 0 0,0 0 0 0 0,0 1 0 0 0,1-1 0 0 0,-1 1 0 0 0,1-1 0 0 0,0 1 0 0 0,-1-1 0 0 0,2 1 0 0 0,-1-1 0 0 0,0 1 0 0 0,1-1 0 0 0,-1 1 0 0 0,2 1 0 0 0,-2-5 10 0 0,1 1 0 0 0,0-1 1 0 0,0 1-1 0 0,0-1 0 0 0,0 1 0 0 0,0-1 0 0 0,0 0 0 0 0,0 1 0 0 0,0-1 1 0 0,0 0-1 0 0,0 0 0 0 0,0 0 0 0 0,0 0 0 0 0,0 0 0 0 0,-1 0 0 0 0,1 0 1 0 0,0 0-1 0 0,0 0 0 0 0,0 0 0 0 0,0 0 0 0 0,0-1 0 0 0,0 1 0 0 0,0 0 1 0 0,0-1-1 0 0,0 1 0 0 0,0 0 0 0 0,0-1 0 0 0,0 0-10 0 0,30-16 150 0 0,-24 13-141 0 0,34-20 13 0 0,11-11-22 0 0,-39 26-27 0 0,0-1 1 0 0,-2 0-1 0 0,1-1 1 0 0,-1 0-1 0 0,9-13 27 0 0,-19 24 2 0 0,0-1 1 0 0,-1 0-1 0 0,1 1 0 0 0,0-1 0 0 0,-1 0 0 0 0,1 0 1 0 0,-1 0-1 0 0,1 1 0 0 0,-1-1 0 0 0,0 0 0 0 0,1 0 1 0 0,-1 0-1 0 0,0 0 0 0 0,0 0 0 0 0,1 0 0 0 0,-1 0 1 0 0,0 0-1 0 0,0 0 0 0 0,0 0 0 0 0,0 0 0 0 0,0 0-2 0 0,-1 0-11 0 0,1 1 0 0 0,-1 0 0 0 0,1-1 0 0 0,0 1 0 0 0,-1 0 0 0 0,1 0 0 0 0,-1-1 0 0 0,1 1 0 0 0,-1 0 0 0 0,1 0 0 0 0,-1 0 0 0 0,1-1 0 0 0,-1 1 0 0 0,1 0 0 0 0,-1 0 0 0 0,1 0 0 0 0,-1 0 0 0 0,1 0 0 0 0,-1 0 0 0 0,1 0 0 0 0,-1 0 0 0 0,1 0-1 0 0,-1 0 1 0 0,1 1 0 0 0,-1-1 0 0 0,0 0 11 0 0,-2 1-33 0 0,1-1-1 0 0,-1 1 1 0 0,0 0-1 0 0,1 0 0 0 0,-1 0 1 0 0,1 1-1 0 0,0-1 1 0 0,-1 1-1 0 0,1-1 1 0 0,0 1-1 0 0,0 0 0 0 0,0 0 1 0 0,0-1-1 0 0,-2 3 34 0 0,3-2-33 0 0,0 1 0 0 0,0-1 0 0 0,0 0 0 0 0,0 0 0 0 0,0 1 0 0 0,0-1 0 0 0,1 0-1 0 0,-1 1 1 0 0,1-1 0 0 0,0 1 0 0 0,-1-1 0 0 0,1 1 0 0 0,0-1 0 0 0,1 1 0 0 0,-1-1-1 0 0,0 1 1 0 0,1-1 0 0 0,-1 0 0 0 0,1 1 0 0 0,0-1 0 0 0,0 2 33 0 0,3 3-4 0 0,0 1-1 0 0,1-1 1 0 0,0 0 0 0 0,0 0 0 0 0,4 4 4 0 0,-4-6 6 0 0,-1 0-1 0 0,0 0 1 0 0,0 1 0 0 0,0 0 0 0 0,-1 0-1 0 0,0 0 1 0 0,3 6-6 0 0,-6-12 17 0 0,0 1-1 0 0,0-1 1 0 0,0 1-1 0 0,0-1 1 0 0,0 1-1 0 0,0-1 1 0 0,0 1-1 0 0,0-1 1 0 0,0 1-1 0 0,0-1 1 0 0,0 1-1 0 0,-1 0 1 0 0,1-1-1 0 0,0 1 1 0 0,0-1-1 0 0,0 0 1 0 0,-1 1-1 0 0,1-1 1 0 0,0 1-1 0 0,0-1 1 0 0,-1 1-1 0 0,1-1 1 0 0,-1 1-1 0 0,1-1 1 0 0,0 0-1 0 0,-1 1 1 0 0,1-1-17 0 0,-18 9 299 0 0,-22-2-42 0 0,37-6-251 0 0,-1-1-79 0 0,-43 4 284 0 0,45-4-332 0 0,-1 0 0 0 0,0 0 0 0 0,1 0 0 0 0,-1 0 0 0 0,1-1 0 0 0,-1 1-1 0 0,0-1 1 0 0,1 1 0 0 0,-1-1 0 0 0,1 0 0 0 0,0 0 0 0 0,-1 0 0 0 0,1-1 0 0 0,0 1-1 0 0,-2-1 122 0 0,2-2-2613 0 0,1 2-2714 0 0,1 0-5225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5.0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22 146 11434 0 0,'0'0'-328'0'0,"0"0"-360"0"0,0 0-200 0 0,0 0 224 0 0,0 0 571 0 0,0 0 611 0 0,0 0 317 0 0,0 0 37 0 0,0 0-137 0 0,0 0-167 0 0,0 0-124 0 0,0 0-72 0 0,11-5-59 0 0,2 1-222 0 0,5-2 307 0 0,-1 0 1 0 0,0-1-1 0 0,0-1 0 0 0,2-2-398 0 0,-17 8 99 0 0,0 1-1 0 0,-1-1 1 0 0,1 0 0 0 0,0 0 0 0 0,-1 1 0 0 0,1-1-1 0 0,-1 0 1 0 0,1-1 0 0 0,-1 1 0 0 0,0 0 0 0 0,0 0-1 0 0,0 0 1 0 0,0-1 0 0 0,0 1 0 0 0,-1 0 0 0 0,1-1-1 0 0,-1 1 1 0 0,0-1 0 0 0,1 1 0 0 0,-1-1 0 0 0,0 1-1 0 0,0-1 1 0 0,-1 1 0 0 0,1-1 0 0 0,0 1 0 0 0,-1 0-1 0 0,0-1 1 0 0,1 1 0 0 0,-1 0 0 0 0,0-1 0 0 0,0 1-1 0 0,0 0 1 0 0,-1 0 0 0 0,1 0 0 0 0,0 0 0 0 0,-1 0-1 0 0,1 0 1 0 0,-1 0 0 0 0,0 0 0 0 0,0 1 0 0 0,0-1-1 0 0,0 1 1 0 0,0-1 0 0 0,0 1 0 0 0,0 0 0 0 0,0-1-1 0 0,0 1 1 0 0,-3 0-99 0 0,4 2-8 0 0,0 0 1 0 0,0 0-1 0 0,0 0 0 0 0,0 0 0 0 0,0 0 1 0 0,0 1-1 0 0,0-1 0 0 0,0 0 0 0 0,1 1 1 0 0,-1-1-1 0 0,0 0 0 0 0,1 1 0 0 0,-1-1 1 0 0,1 1-1 0 0,0-1 0 0 0,-1 1 0 0 0,1 0 8 0 0,-1 2 34 0 0,-10 27 513 0 0,2 1 1 0 0,1 0-1 0 0,-2 20-547 0 0,-8 100 1765 0 0,8-54-1292 0 0,6-54-288 0 0,3-30-101 0 0,0 0 0 0 0,0 0-1 0 0,-1-1 1 0 0,-1 1 0 0 0,0-1 0 0 0,-1 1-1 0 0,-1-1 1 0 0,-5 12-84 0 0,6-23-1571 0 0,4-9-6225 0 0,1 4 2169 0 0,-1 0-3872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5.5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0 201 4889 0 0,'0'0'1871'0'0,"0"0"-723"0"0,0 0 90 0 0,0 0 414 0 0,0 0 214 0 0,0 0-218 0 0,0 0-482 0 0,0 0-438 0 0,0 0-226 0 0,0 0-36 0 0,0 0 9 0 0,0 0-17 0 0,0 0-42 0 0,14-9-18 0 0,111-56 1071 0 0,-91 48-1097 0 0,0-1 0 0 0,0-2 1 0 0,-2-1-1 0 0,-1-1 0 0 0,3-5-372 0 0,-34 27 30 0 0,0 0-1 0 0,0 0 0 0 0,0 0 0 0 0,0 0 0 0 0,0 0 0 0 0,0 0 0 0 0,0 0 0 0 0,0 0 0 0 0,0 0 1 0 0,0 0-1 0 0,0 0 0 0 0,-1 0 0 0 0,1 0 0 0 0,0 0 0 0 0,0 0 0 0 0,0 0 0 0 0,0 0 1 0 0,0 0-1 0 0,0 0 0 0 0,0 0 0 0 0,0 0 0 0 0,0 0 0 0 0,0 0 0 0 0,0 0 0 0 0,0 0 0 0 0,0 0 1 0 0,0-1-1 0 0,0 1 0 0 0,0 0 0 0 0,0 0 0 0 0,0 0 0 0 0,0 0 0 0 0,0 0 0 0 0,0 0 0 0 0,0 0 1 0 0,0 0-1 0 0,0 0 0 0 0,0 0 0 0 0,0 0 0 0 0,0 0 0 0 0,0 0 0 0 0,0 0 0 0 0,0 0 1 0 0,0 0-1 0 0,0 0 0 0 0,0 0 0 0 0,0 0 0 0 0,0 0 0 0 0,0 0 0 0 0,0-1 0 0 0,0 1 0 0 0,0 0-28 0 0,-8 3 104 0 0,-12 5-455 0 0,12-3 311 0 0,0 1 1 0 0,0 0-1 0 0,0 0 1 0 0,1 1-1 0 0,0 0 0 0 0,0 1 1 0 0,-2 3 38 0 0,6-7-43 0 0,0 0 0 0 0,0 0 1 0 0,1 0-1 0 0,0 1 1 0 0,0-1-1 0 0,0 1 0 0 0,0-1 1 0 0,1 1-1 0 0,-1 0 1 0 0,1-1-1 0 0,1 1 0 0 0,-1 0 1 0 0,0 0-1 0 0,1 0 0 0 0,0 0 1 0 0,1 1 42 0 0,-1-5 1 0 0,1 1-1 0 0,-1-1 1 0 0,1 0 0 0 0,-1 0-1 0 0,1 1 1 0 0,0-1 0 0 0,0 0-1 0 0,0 0 1 0 0,0 0 0 0 0,0 0-1 0 0,0 0 1 0 0,0 0 0 0 0,0 0 0 0 0,0 0-1 0 0,0 0 1 0 0,1 0 0 0 0,-1-1-1 0 0,0 1 1 0 0,0 0 0 0 0,1-1-1 0 0,-1 1 1 0 0,1-1 0 0 0,-1 0 0 0 0,0 1-1 0 0,1-1 1 0 0,-1 0 0 0 0,1 0-1 0 0,-1 0 1 0 0,1 0 0 0 0,0 0-1 0 0,5 1 83 0 0,0-1 0 0 0,-1 0 0 0 0,1-1 0 0 0,0 0 0 0 0,6-1-83 0 0,-6 1 94 0 0,-1-1 1 0 0,0 0-1 0 0,1 0 1 0 0,-1-1-1 0 0,0 0 1 0 0,0 0-1 0 0,-1 0 1 0 0,1 0-1 0 0,0-1 1 0 0,2-3-95 0 0,-7 6 37 0 0,1-1 1 0 0,-1 1-1 0 0,1-1 1 0 0,-1 0-1 0 0,0 0 1 0 0,1 0-1 0 0,-1 0 0 0 0,0 0 1 0 0,0 0-1 0 0,-1 0 1 0 0,1 0-1 0 0,0 0 1 0 0,-1 0-1 0 0,1-1 0 0 0,-1 1 1 0 0,0 0-1 0 0,1 0 1 0 0,-1 0-1 0 0,0-1 1 0 0,-1 1-1 0 0,1 0 1 0 0,0 0-1 0 0,-1-1 0 0 0,1 1 1 0 0,-1 0-1 0 0,1 0 1 0 0,-1 0-1 0 0,0 0 1 0 0,0 0-1 0 0,0 0 1 0 0,0 0-1 0 0,-1-1-37 0 0,-14-17-191 0 0,2 4-1251 0 0,9 5-2785 0 0,4 9-2771 0 0,1 2 3144 0 0,0 0-4582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6.1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1 231 10354 0 0,'0'0'1599'0'0,"0"0"-916"0"0,0 0-60 0 0,0 0 528 0 0,0 0 506 0 0,0 0 146 0 0,0 0-256 0 0,0 0-526 0 0,0 0-488 0 0,0 0-271 0 0,0 0-132 0 0,0 0-59 0 0,0 0-19 0 0,6-6 5 0 0,11-11-28 0 0,2-1 149 0 0,-2 0 0 0 0,7-10-178 0 0,-20 23-17 0 0,0 0 0 0 0,-1 0 1 0 0,1-1-1 0 0,-1 1 0 0 0,0-1 0 0 0,0 1 0 0 0,-1-1 0 0 0,0 0 1 0 0,0 0-1 0 0,0 0 0 0 0,-1-1 0 0 0,1-4 17 0 0,-2 9-52 0 0,0-6-16 0 0,0 1 0 0 0,0-1 1 0 0,-1 1-1 0 0,-1-7 68 0 0,2 14-22 0 0,0-1 0 0 0,0 0 0 0 0,0 0-1 0 0,0 0 1 0 0,0 1 0 0 0,0-1 0 0 0,-1 0 0 0 0,1 0 0 0 0,0 1-1 0 0,0-1 1 0 0,-1 0 0 0 0,1 0 0 0 0,-1 1 0 0 0,1-1 0 0 0,0 0 0 0 0,-1 1-1 0 0,0-1 1 0 0,1 1 0 0 0,-1-1 0 0 0,1 0 0 0 0,-1 1 0 0 0,0 0-1 0 0,1-1 1 0 0,-1 1 0 0 0,0-1 0 0 0,1 1 0 0 0,-1 0 0 0 0,0-1-1 0 0,0 1 1 0 0,1 0 0 0 0,-1 0 0 0 0,0-1 0 0 0,0 1 0 0 0,1 0-1 0 0,-1 0 1 0 0,0 0 0 0 0,0 0 0 0 0,0 0 0 0 0,1 0 0 0 0,-1 0-1 0 0,0 1 1 0 0,0-1 0 0 0,0 0 0 0 0,1 0 0 0 0,-1 1 0 0 0,0-1 0 0 0,0 0-1 0 0,1 1 1 0 0,-1-1 0 0 0,0 1 22 0 0,-1 0-48 0 0,0 1 0 0 0,0 0 0 0 0,0-1 0 0 0,0 1 0 0 0,0 0 0 0 0,0 0 0 0 0,1 1 0 0 0,-1-1 0 0 0,1 0 0 0 0,-1 0 0 0 0,1 1 1 0 0,0-1-1 0 0,0 1 0 0 0,0-1 0 0 0,0 3 48 0 0,0-4-11 0 0,1 0 0 0 0,0-1 0 0 0,-1 1 1 0 0,1 0-1 0 0,0 0 0 0 0,0 0 0 0 0,0 0 0 0 0,0 0 1 0 0,0 0-1 0 0,0 0 0 0 0,0-1 0 0 0,0 1 1 0 0,0 0-1 0 0,0 0 0 0 0,1 0 0 0 0,-1 0 1 0 0,0 0-1 0 0,0 0 0 0 0,1-1 0 0 0,-1 1 0 0 0,1 0 1 0 0,-1 0-1 0 0,1-1 0 0 0,-1 1 0 0 0,1 0 1 0 0,-1 0-1 0 0,1-1 0 0 0,0 1 0 0 0,-1-1 0 0 0,1 1 1 0 0,0-1-1 0 0,0 1 0 0 0,-1-1 0 0 0,1 1 1 0 0,0-1-1 0 0,0 1 0 0 0,0-1 0 0 0,0 0 1 0 0,-1 0-1 0 0,1 1 0 0 0,0-1 0 0 0,0 0 0 0 0,0 0 1 0 0,0 0-1 0 0,0 0 0 0 0,0 0 0 0 0,0 0 11 0 0,49-5 562 0 0,-6 1-411 0 0,-43 4-148 0 0,-1 0 0 0 0,1 0 1 0 0,-1 1-1 0 0,1-1 1 0 0,-1 0-1 0 0,1 1 1 0 0,-1-1-1 0 0,1 0 0 0 0,-1 1 1 0 0,1-1-1 0 0,-1 1 1 0 0,1-1-1 0 0,-1 0 1 0 0,0 1-1 0 0,1-1 0 0 0,-1 1 1 0 0,0-1-1 0 0,0 1 1 0 0,1-1-1 0 0,-1 1 1 0 0,0-1-1 0 0,0 1 0 0 0,0 0 1 0 0,1-1-1 0 0,-1 1 1 0 0,0-1-1 0 0,0 1 1 0 0,0 0-1 0 0,0-1 0 0 0,0 1 1 0 0,0-1-1 0 0,0 1 1 0 0,0-1-1 0 0,-1 1 1 0 0,1 0-1 0 0,0-1 0 0 0,0 1 1 0 0,0-1-1 0 0,-1 1-3 0 0,-5 24 381 0 0,-6 1-130 0 0,8-20-257 0 0,0 0 1 0 0,1 1-1 0 0,0 0 1 0 0,1 0-1 0 0,-1 0 0 0 0,1 0 1 0 0,1 0-1 0 0,-1 0 1 0 0,1 0-1 0 0,0 1 1 0 0,1 5 5 0 0,0-12-135 0 0,0 1 1 0 0,1-1-1 0 0,-1 0 1 0 0,1 0-1 0 0,-1 0 1 0 0,1 0-1 0 0,-1 0 1 0 0,1 0 0 0 0,0 0-1 0 0,-1 0 1 0 0,1 0-1 0 0,0 0 1 0 0,0-1-1 0 0,0 1 1 0 0,-1 0-1 0 0,1 0 1 0 0,0-1-1 0 0,0 1 135 0 0,13 5-9807 0 0,-12-5 1549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6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27 15147 0 0,'0'0'1160'0'0,"0"0"-190"0"0,0 0 109 0 0,0 0 168 0 0,0 0 42 0 0,0 0-92 0 0,0 0-201 0 0,0 0-239 0 0,0 0-226 0 0,0 0-120 0 0,0 0-80 0 0,0 0-49 0 0,0 0 14 0 0,0-3 818 0 0,-1 4-1091 0 0,-1 0 0 0 0,1 0 0 0 0,0 0 0 0 0,-1 0 0 0 0,1 0 0 0 0,0 0 0 0 0,-1 1 0 0 0,1-1 0 0 0,0 0 0 0 0,0 1 0 0 0,0-1 0 0 0,0 1 0 0 0,0-1 0 0 0,1 1 0 0 0,-1-1 0 0 0,0 1 0 0 0,1-1 0 0 0,-1 1 0 0 0,1 0 0 0 0,-1-1 0 0 0,1 1 0 0 0,0 0 0 0 0,0 0 0 0 0,0-1 0 0 0,0 1 0 0 0,0 0 0 0 0,0-1 0 0 0,0 1 0 0 0,1 0 1 0 0,-1 0-1 0 0,1-1 0 0 0,-1 1 0 0 0,1 0 0 0 0,-1-1 0 0 0,1 1 0 0 0,0-1 0 0 0,0 1 0 0 0,0-1 0 0 0,0 1 0 0 0,0-1 0 0 0,0 0 0 0 0,0 0 0 0 0,0 1 0 0 0,1-1 0 0 0,-1 0 0 0 0,0 0 0 0 0,1 0 0 0 0,-1 0 0 0 0,1 0 0 0 0,-1-1 0 0 0,1 1 0 0 0,0 0 0 0 0,-1-1 0 0 0,1 1 0 0 0,0-1 0 0 0,-1 1 0 0 0,1-1 0 0 0,0 0 0 0 0,-1 0 0 0 0,1 0 0 0 0,0 0 0 0 0,1 0-23 0 0,60-19 554 0 0,-62 19-544 0 0,1-1 1 0 0,-1 0-1 0 0,0 0 1 0 0,-1 0-1 0 0,1 0 0 0 0,0 0 1 0 0,0 0-1 0 0,0 0 1 0 0,-1 0-1 0 0,1 0 0 0 0,0 0 1 0 0,-1 0-1 0 0,1 0 1 0 0,-1 0-1 0 0,1-1 0 0 0,-1 1 1 0 0,0 0-1 0 0,1 0 1 0 0,-1-1-1 0 0,0 1 0 0 0,0 0 1 0 0,0-1-1 0 0,0 1 1 0 0,0 0-1 0 0,0 0 1 0 0,0-1-1 0 0,-1 1 0 0 0,1 0 1 0 0,0 0-1 0 0,-1-1 1 0 0,1 1-1 0 0,-1 0 0 0 0,1 0 1 0 0,-1 0-1 0 0,0-1 1 0 0,1 1-1 0 0,-1 0 0 0 0,0 0 1 0 0,0 0-1 0 0,0 0 1 0 0,0 1-1 0 0,0-1 1 0 0,0 0-1 0 0,0 0 0 0 0,0 0 1 0 0,0 1-1 0 0,0-1 1 0 0,0 0-11 0 0,-45-24-789 0 0,48 23-4815 0 0,0 1-2524 0 0,1 1-2614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6.7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7394 0 0,'0'0'945'0'0,"0"0"-170"0"0,0 0-232 0 0,0 0-72 0 0,0 0 63 0 0,0 0 96 0 0,0 0 29 0 0,0 0 19 0 0,0 0 24 0 0,0 0 43 0 0,0 0 42 0 0,0 0-21 0 0,0 0-86 0 0,5 13-123 0 0,15 39-95 0 0,-18-46-321 0 0,0 0-1 0 0,0 0 1 0 0,-1 1 0 0 0,0-1 0 0 0,-1 0 0 0 0,1 1 0 0 0,-1-1 0 0 0,-1 1-1 0 0,1-1 1 0 0,-1 2-141 0 0,-1 15 287 0 0,3-13-146 0 0,-1-4-33 0 0,0 0 0 0 0,0 0 0 0 0,0 0 0 0 0,-1 0 0 0 0,0 0-1 0 0,0 0 1 0 0,0 0 0 0 0,-1 0 0 0 0,0 0-108 0 0,2-6 46 0 0,-1 1-1 0 0,1-1 1 0 0,0 0 0 0 0,0 1-1 0 0,0-1 1 0 0,0 0 0 0 0,0 0-1 0 0,0 1 1 0 0,-1-1 0 0 0,1 0-1 0 0,0 0 1 0 0,0 1 0 0 0,0-1 0 0 0,-1 0-1 0 0,1 0 1 0 0,0 1 0 0 0,0-1-1 0 0,-1 0 1 0 0,1 0 0 0 0,0 0-1 0 0,0 0 1 0 0,-1 0 0 0 0,1 1-1 0 0,0-1 1 0 0,0 0 0 0 0,-1 0-1 0 0,1 0 1 0 0,0 0 0 0 0,-1 0-1 0 0,1 0 1 0 0,0 0 0 0 0,-1 0-1 0 0,1 0 1 0 0,0 0 0 0 0,-1 0 0 0 0,1 0-1 0 0,0 0 1 0 0,0 0 0 0 0,-1 0-1 0 0,1-1 1 0 0,0 1 0 0 0,-1 0-1 0 0,1 0 1 0 0,0 0 0 0 0,0 0-1 0 0,-1 0 1 0 0,1-1 0 0 0,0 1-1 0 0,0 0 1 0 0,-1 0 0 0 0,1-1-1 0 0,0 1 1 0 0,0 0 0 0 0,0 0-1 0 0,0-1 1 0 0,-1 1 0 0 0,1 0 0 0 0,0 0-1 0 0,0-1 1 0 0,0 1 0 0 0,0 0-1 0 0,0-1-45 0 0,-7-18 373 0 0,7 12-447 0 0,1 0 0 0 0,1 0 0 0 0,-1 0 0 0 0,1 0 0 0 0,0 1 0 0 0,1-1 1 0 0,-1 1-1 0 0,1-1 0 0 0,1 1 0 0 0,-1 0 0 0 0,2-1 74 0 0,0-1-64 0 0,1-1-1 0 0,0 1 1 0 0,1 0-1 0 0,0 1 0 0 0,0-1 1 0 0,1 1-1 0 0,2-1 65 0 0,-7 6-31 0 0,-1 0-1 0 0,0 1 0 0 0,1-1 0 0 0,-1 1 0 0 0,1 0 1 0 0,-1-1-1 0 0,1 1 0 0 0,0 0 0 0 0,-1 1 0 0 0,1-1 1 0 0,0 0-1 0 0,0 1 0 0 0,-1-1 0 0 0,1 1 1 0 0,0 0-1 0 0,0 0 0 0 0,0 0 0 0 0,0 1 0 0 0,1-1 32 0 0,-2 1 0 0 0,-1 0 0 0 0,1 0-1 0 0,0 0 1 0 0,0 0 0 0 0,-1 0-1 0 0,1 0 1 0 0,-1 0 0 0 0,1 1-1 0 0,-1-1 1 0 0,0 1 0 0 0,1-1-1 0 0,-1 1 1 0 0,0-1-1 0 0,0 1 1 0 0,0 0 0 0 0,0-1-1 0 0,0 1 1 0 0,-1 0 0 0 0,1 0-1 0 0,0 0 1 0 0,-1 0 0 0 0,1 0-1 0 0,-1 0 1 0 0,0 0 0 0 0,0-1-1 0 0,0 1 1 0 0,0 2 0 0 0,1 4 69 0 0,-2-1 0 0 0,1 1 0 0 0,-1-1 0 0 0,0 0 0 0 0,-1 6-69 0 0,1-11 52 0 0,1 0 0 0 0,0 1 1 0 0,-1-1-1 0 0,0 0 0 0 0,1 0 0 0 0,-1 0 1 0 0,0 0-1 0 0,0 0 0 0 0,0 0 0 0 0,-1 0 0 0 0,1 0 1 0 0,0-1-1 0 0,-1 1 0 0 0,1 0 0 0 0,-1-1 1 0 0,0 1-1 0 0,1-1 0 0 0,-1 1 0 0 0,0-1 1 0 0,-1 1-53 0 0,3-2 28 0 0,-1 0 1 0 0,1 0 0 0 0,0 0-1 0 0,0 0 1 0 0,0 0 0 0 0,0 0-1 0 0,0 0 1 0 0,-1 0 0 0 0,1 0-1 0 0,0 0 1 0 0,0 0 0 0 0,0 0-1 0 0,0 0 1 0 0,-1 0 0 0 0,1 0-1 0 0,0 0 1 0 0,0 0 0 0 0,0 0-1 0 0,0 0 1 0 0,-1 0 0 0 0,1 0-1 0 0,0 0 1 0 0,0 0 0 0 0,0 0-1 0 0,0 0 1 0 0,0-1 0 0 0,0 1-1 0 0,-1 0 1 0 0,1 0 0 0 0,0 0 0 0 0,0 0-1 0 0,0 0 1 0 0,0 0 0 0 0,0-1-1 0 0,0 1 1 0 0,0 0 0 0 0,0 0-1 0 0,0 0 1 0 0,-1 0 0 0 0,1 0-1 0 0,0-1 1 0 0,0 1 0 0 0,0 0-1 0 0,0 0-28 0 0,1-12 141 0 0,5-10-490 0 0,1 9 227 0 0,1 0 0 0 0,0 1 0 0 0,10-11 122 0 0,-15 19-27 0 0,0 0 0 0 0,0 0 0 0 0,1 1 0 0 0,0-1 0 0 0,-1 1 0 0 0,1 0 0 0 0,0 0 0 0 0,1 1 0 0 0,-1-1 0 0 0,0 1 0 0 0,1 0 0 0 0,-1 0 0 0 0,4-1 27 0 0,-8 3-14 0 0,1 0 1 0 0,0 0 0 0 0,0 0-1 0 0,0 0 1 0 0,-1 0 0 0 0,1 0-1 0 0,0 0 1 0 0,0 0-1 0 0,0 0 1 0 0,0 0 0 0 0,-1 0-1 0 0,1 0 1 0 0,0 1 0 0 0,0-1-1 0 0,-1 0 1 0 0,1 1 0 0 0,0-1-1 0 0,0 0 1 0 0,-1 1 0 0 0,1-1-1 0 0,0 1 1 0 0,-1-1 0 0 0,1 1-1 0 0,0-1 1 0 0,-1 1 0 0 0,1 0-1 0 0,-1-1 1 0 0,1 1 13 0 0,0 1 1 0 0,0 0 0 0 0,0 0 1 0 0,0 0-1 0 0,-1 1 0 0 0,1-1 1 0 0,0 0-1 0 0,-1 0 0 0 0,0 1 0 0 0,1-1 1 0 0,-1 2-2 0 0,0 9 81 0 0,-1-1 1 0 0,0 1-1 0 0,-3 9-81 0 0,4-19-11 0 0,-6 50-840 0 0,9-32-8387 0 0,-2-18 764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7.8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168 235 13235 0 0,'0'0'695'0'0,"0"0"47"0"0,0 0-5 0 0,0 0 84 0 0,0 0 61 0 0,0 0-31 0 0,0 0-131 0 0,0 0-148 0 0,0 0-128 0 0,-12-1-92 0 0,-38-2-37 0 0,47 4-281 0 0,0-1 0 0 0,1 1 0 0 0,-1 0 0 0 0,1 0 0 0 0,-1 0 0 0 0,1 0 0 0 0,-1 0 0 0 0,1 0 0 0 0,-1 0 0 0 0,1 1 0 0 0,0 0 0 0 0,0-1 0 0 0,0 1 0 0 0,0 0 0 0 0,0 0 0 0 0,0 0 0 0 0,0 0 0 0 0,1 0 0 0 0,-1 0 0 0 0,0 2-34 0 0,-5 5 112 0 0,0-1-42 0 0,0 0 0 0 0,1 0 0 0 0,1 0-1 0 0,-1 1 1 0 0,-2 6-70 0 0,6-11-12 0 0,0 0 0 0 0,1 1 0 0 0,-1 0-1 0 0,1-1 1 0 0,-1 1 0 0 0,1 0 0 0 0,1-1 0 0 0,-1 1-1 0 0,1 0 1 0 0,0 0 0 0 0,0 0 0 0 0,1 4 12 0 0,-1-8 6 0 0,0-1 0 0 0,0 1 1 0 0,0 0-1 0 0,0 0 0 0 0,0-1 1 0 0,1 1-1 0 0,-1 0 1 0 0,0-1-1 0 0,1 1 0 0 0,-1 0 1 0 0,0-1-1 0 0,1 1 0 0 0,-1-1 1 0 0,1 1-1 0 0,-1 0 1 0 0,1-1-1 0 0,-1 1 0 0 0,1-1 1 0 0,-1 0-1 0 0,1 1 0 0 0,-1-1 1 0 0,1 1-1 0 0,0-1 0 0 0,-1 0 1 0 0,1 1-1 0 0,0-1-6 0 0,1 0 24 0 0,0 1-1 0 0,-1-1 1 0 0,1 0 0 0 0,-1 0-1 0 0,1 0 1 0 0,0 0-1 0 0,-1-1 1 0 0,1 1 0 0 0,-1 0-1 0 0,1-1 1 0 0,-1 1-1 0 0,1-1-23 0 0,5-2 24 0 0,-1 1-1 0 0,0-2 1 0 0,0 1 0 0 0,-1-1-1 0 0,4-1-23 0 0,0-3-61 0 0,1 0 0 0 0,-1-1 0 0 0,-1 0 0 0 0,0-1 0 0 0,0 1 0 0 0,-1-1 0 0 0,0-1 0 0 0,0 1-1 0 0,-1-1 1 0 0,-1-1 0 0 0,2-5 61 0 0,-13 65-124 0 0,5-43 142 0 0,1 1-1 0 0,-1 0 1 0 0,1 0-1 0 0,1 0 1 0 0,-1 0-1 0 0,1 0 0 0 0,0 0 1 0 0,0 0-1 0 0,2 5-17 0 0,-2-9 35 0 0,0 0-1 0 0,0 0 0 0 0,0 0 0 0 0,0 0 0 0 0,0-1 0 0 0,0 1 0 0 0,1 0 0 0 0,-1 0 0 0 0,0-1 1 0 0,1 1-1 0 0,0-1 0 0 0,-1 0 0 0 0,1 1 0 0 0,0-1 0 0 0,0 0 0 0 0,-1 0 0 0 0,1 0 0 0 0,0 0 0 0 0,0 0 1 0 0,0-1-1 0 0,0 1 0 0 0,1 0 0 0 0,-1-1 0 0 0,0 0 0 0 0,0 1 0 0 0,0-1 0 0 0,0 0 0 0 0,2 0-34 0 0,1-1 42 0 0,1 0 0 0 0,-1 1 0 0 0,0-2 0 0 0,0 1 0 0 0,0-1 0 0 0,0 0 0 0 0,0 0 0 0 0,-1 0 0 0 0,1 0 0 0 0,-1-1 0 0 0,1 0 0 0 0,-1 0-1 0 0,0 0 1 0 0,0-1 0 0 0,0 1 0 0 0,0-1 0 0 0,-1 0 0 0 0,1 0 0 0 0,1-4-42 0 0,5-6-65 0 0,0 0-1 0 0,-2-1 1 0 0,0 0-1 0 0,0-1 1 0 0,2-8 65 0 0,1-6-20 0 0,-2-1 0 0 0,0 0 0 0 0,-2-1 1 0 0,-2 1-1 0 0,0-1 0 0 0,-2 0 0 0 0,-2-3 20 0 0,-2 41-85 0 0,0 0 1 0 0,0 0-1 0 0,-1-1 0 0 0,0 1 0 0 0,0 0 1 0 0,-1-1-1 0 0,1 0 0 0 0,-2 1 85 0 0,-6 15 17 0 0,-7 24 136 0 0,1 2 0 0 0,-6 29-153 0 0,19-61-1 0 0,0 1 0 0 0,1 0 0 0 0,0-1 0 0 0,2 1 0 0 0,-1 0 0 0 0,2 0 0 0 0,0 0 0 0 0,1-1 0 0 0,1 1 0 0 0,1 1 1 0 0,-4-17-22 0 0,0 0 0 0 0,0 0 1 0 0,0 0-1 0 0,0 0 0 0 0,0 0 1 0 0,0 0-1 0 0,0 0 0 0 0,0 0 1 0 0,0 0-1 0 0,0 0 0 0 0,0 0 1 0 0,1 0-1 0 0,-1 0 0 0 0,0 0 1 0 0,0 0-1 0 0,0 0 0 0 0,0 0 1 0 0,0 0-1 0 0,0 0 0 0 0,0 0 1 0 0,0 0-1 0 0,0 0 0 0 0,0 0 22 0 0,-1-21-1625 0 0,-6-31-4540 0 0,4 38 3205 0 0,0-1 496 0 0,0 0 1 0 0,-1 1 0 0 0,-5-13 2463 0 0,7 24 100 0 0,0-1 0 0 0,0 0-1 0 0,0 0 1 0 0,0 1 0 0 0,-1-1 0 0 0,1 1 0 0 0,-2-1-100 0 0,3 3 376 0 0,-1-1 0 0 0,0 1 1 0 0,0-1-1 0 0,1 1 0 0 0,-1 0 1 0 0,0-1-1 0 0,0 1 0 0 0,0 0 0 0 0,0 0 1 0 0,-1 1-1 0 0,1-1 0 0 0,0 0 1 0 0,-1 1-377 0 0,3 0 31 0 0,-1-1 0 0 0,1 1 1 0 0,0 0-1 0 0,0 0 1 0 0,-1 0-1 0 0,1 0 0 0 0,0 0 1 0 0,0 0-1 0 0,-1 0 1 0 0,1 0-1 0 0,0 0 0 0 0,0 0 1 0 0,0 0-1 0 0,-1 1 1 0 0,1-1-1 0 0,0 0 0 0 0,0 0 1 0 0,-1 0-1 0 0,1 0 1 0 0,0 0-1 0 0,0 0 0 0 0,0 0 1 0 0,-1 1-1 0 0,1-1 1 0 0,0 0-1 0 0,0 0 0 0 0,0 0 1 0 0,0 0-1 0 0,-1 1 1 0 0,1-1-1 0 0,0 0 0 0 0,0 0 1 0 0,0 0-1 0 0,0 1 1 0 0,0-1-1 0 0,0 0 0 0 0,0 0 1 0 0,0 1-1 0 0,0-1 1 0 0,0 0-1 0 0,-1 0 0 0 0,1 0 1 0 0,0 1-1 0 0,0-1 1 0 0,0 0-1 0 0,1 0 0 0 0,-1 1 1 0 0,0-1-1 0 0,0 0 0 0 0,0 0 1 0 0,0 1-1 0 0,0-1 1 0 0,0 0-1 0 0,0 0 0 0 0,0 0 1 0 0,0 1-1 0 0,0-1 1 0 0,1 0-32 0 0,7 14 1430 0 0,-4-12-1094 0 0,0 0 1 0 0,0 0-1 0 0,0-1 1 0 0,1 1-1 0 0,-1-1 0 0 0,0 0 1 0 0,1 0-1 0 0,-1 0 1 0 0,1-1-1 0 0,3 1-336 0 0,48-2 1204 0 0,-40 0-876 0 0,4 1 415 0 0,1-1 0 0 0,-1-1 1 0 0,0-1-1 0 0,1-1 0 0 0,-2-1 0 0 0,18-6-743 0 0,-38 17 2949 0 0,-7 24-3017 0 0,5-18 309 0 0,0 0 1 0 0,1 1-1 0 0,1 0 0 0 0,0-1 0 0 0,1 10-241 0 0,1 15-2244 0 0,-1 0-8690 0 0,0-35 234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8.1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10466 0 0,'0'0'40'0'0,"0"0"-296"0"0,0 0-576 0 0,0 0-424 0 0,0 0-217 0 0,0 0-7 0 0,0 0 8 0 0,0 0-73 0 0,0 0-647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8.9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96 106 11682 0 0,'0'0'1463'0'0,"0"0"-78"0"0,0 0-176 0 0,0 0-46 0 0,0 0-41 0 0,0 0-105 0 0,0 0-120 0 0,0 0-161 0 0,0 0-204 0 0,0 0-225 0 0,0 0-207 0 0,0 0-136 0 0,0 0-38 0 0,-9-1 16 0 0,-26-4 39 0 0,34 5 20 0 0,0 1 0 0 0,-1-1 0 0 0,1 0 0 0 0,0 0-1 0 0,0 1 1 0 0,0-1 0 0 0,0 1 0 0 0,0-1 0 0 0,0 1 0 0 0,0-1 0 0 0,0 1 0 0 0,0 0 0 0 0,0 0 0 0 0,0-1 0 0 0,0 1-1 0 0,0 0 1 0 0,0 0 0 0 0,0 0 0 0 0,0 1-1 0 0,-11 19 27 0 0,9-16-23 0 0,1 0-21 0 0,-1 0 1 0 0,1 0-1 0 0,0 0 1 0 0,1 0-1 0 0,-1 0 0 0 0,1 0 1 0 0,0 0-1 0 0,0 1 1 0 0,1-1-1 0 0,-1 0 0 0 0,1 3 17 0 0,1-6 10 0 0,-1-1 0 0 0,0 1 0 0 0,0-1-1 0 0,1 0 1 0 0,-1 1 0 0 0,0-1 0 0 0,1 1-1 0 0,0-1 1 0 0,-1 0 0 0 0,1 1 0 0 0,0-1 0 0 0,-1 0-1 0 0,1 0 1 0 0,0 0 0 0 0,0 0 0 0 0,0 1-1 0 0,0-1 1 0 0,1 0-10 0 0,-1 0 58 0 0,1 0-1 0 0,0 0 0 0 0,0-1 1 0 0,0 1-1 0 0,-1 0 0 0 0,1-1 1 0 0,0 1-1 0 0,0-1 0 0 0,0 0 1 0 0,0 0-1 0 0,0 1 0 0 0,0-1 1 0 0,0-1-1 0 0,0 1 0 0 0,0 0 1 0 0,0 0-1 0 0,1-1-57 0 0,6-1 67 0 0,0 0-1 0 0,-1-1 1 0 0,1 0-1 0 0,-1-1 1 0 0,1 1 0 0 0,-1-2-1 0 0,0 1 1 0 0,6-5-67 0 0,-9 5-1 0 0,1 0 0 0 0,0-1 0 0 0,-1 0 0 0 0,0 0 0 0 0,0 0 0 0 0,-1 0 0 0 0,1-1 0 0 0,-1 1 0 0 0,0-1 0 0 0,-1 0 0 0 0,3-5 1 0 0,-4 4-3 0 0,1 0 0 0 0,-1-1 0 0 0,-1 1 0 0 0,1-1 0 0 0,-2 0 0 0 0,1 1 0 0 0,-1-7 3 0 0,1 11-10 0 0,-1 0 1 0 0,0 0-1 0 0,-1-1 0 0 0,1 1 1 0 0,-1 0-1 0 0,1 0 0 0 0,-1 0 1 0 0,0 0-1 0 0,0 0 0 0 0,0 0 1 0 0,-1 0-1 0 0,1 0 0 0 0,-1 0 1 0 0,1 1-1 0 0,-1-1 0 0 0,0 0 1 0 0,0 1-1 0 0,0 0 1 0 0,-3-3 9 0 0,4 5-20 0 0,0-1 1 0 0,0 0 0 0 0,0 1 0 0 0,0-1-1 0 0,0 1 1 0 0,0 0 0 0 0,0-1 0 0 0,0 1-1 0 0,0 0 1 0 0,0 0 0 0 0,0 0 0 0 0,0-1-1 0 0,0 1 1 0 0,-1 0 0 0 0,1 1 0 0 0,0-1-1 0 0,0 0 1 0 0,0 0 0 0 0,0 0 0 0 0,0 1-1 0 0,0-1 1 0 0,-1 1 19 0 0,0 0-18 0 0,-1 0-1 0 0,0 1 1 0 0,1-1-1 0 0,-1 1 1 0 0,1 0 0 0 0,-1 0-1 0 0,1 0 1 0 0,-2 2 18 0 0,0 0-22 0 0,1-1 0 0 0,0 1 0 0 0,0 0 0 0 0,0 0 0 0 0,0 1 0 0 0,1-1 0 0 0,0 1 0 0 0,0-1 0 0 0,0 1 0 0 0,-1 3 22 0 0,3-7-2 0 0,-1 0 0 0 0,1 1 0 0 0,0-1 0 0 0,0 1 0 0 0,0-1 0 0 0,0 0 1 0 0,0 1-1 0 0,0-1 0 0 0,0 1 0 0 0,0-1 0 0 0,1 0 0 0 0,-1 1 0 0 0,1-1 0 0 0,-1 1 1 0 0,1-1-1 0 0,-1 0 0 0 0,1 0 0 0 0,-1 1 0 0 0,1-1 0 0 0,0 0 0 0 0,0 0 0 0 0,0 0 1 0 0,0 0-1 0 0,0 0 0 0 0,0 1 2 0 0,2-1 32 0 0,-1 0 0 0 0,0 0 1 0 0,1 0-1 0 0,-1 0 0 0 0,1 0 0 0 0,-1 0 1 0 0,1-1-1 0 0,-1 1 0 0 0,1-1 0 0 0,0 1 1 0 0,-1-1-1 0 0,1 0 0 0 0,1 0-32 0 0,9-2 116 0 0,1 1-1 0 0,0-2 1 0 0,0 0 0 0 0,10-3-116 0 0,-14 3 73 0 0,1-1 0 0 0,-1 0 1 0 0,0 0-1 0 0,0-1 0 0 0,-1 0 1 0 0,1 0-1 0 0,-1-1 0 0 0,0-1 1 0 0,-1 0-1 0 0,0 0 0 0 0,2-2-73 0 0,-16 48-57 0 0,2-22 132 0 0,-6 32-26 0 0,9-45-38 0 0,1 0-1 0 0,-1 0 0 0 0,1 0 0 0 0,1 0 1 0 0,-1 0-1 0 0,0 0 0 0 0,1 0 0 0 0,0 0 1 0 0,0-1-1 0 0,1 3-10 0 0,-2-5 51 0 0,0-1 0 0 0,0 1 0 0 0,0-1 0 0 0,1 1 0 0 0,-1-1 0 0 0,0 1 0 0 0,1-1 0 0 0,-1 1 0 0 0,0-1 0 0 0,1 0 1 0 0,-1 1-1 0 0,0-1 0 0 0,1 0 0 0 0,-1 1 0 0 0,1-1 0 0 0,-1 0 0 0 0,1 1 0 0 0,-1-1 0 0 0,1 0 0 0 0,-1 0 0 0 0,1 0 0 0 0,-1 1 0 0 0,1-1 0 0 0,-1 0 0 0 0,1 0 1 0 0,-1 0-1 0 0,1 0-51 0 0,17-6 553 0 0,21-24-591 0 0,-25 19 104 0 0,11-9-105 0 0,-17 13-1 0 0,0 1-1 0 0,1-1 1 0 0,0 2 0 0 0,0-1-1 0 0,0 1 1 0 0,5-2 40 0 0,-14 7-15 0 0,0 0 0 0 0,0 0 0 0 0,0 0 0 0 0,1 0 0 0 0,-1 0 0 0 0,0 0 0 0 0,0 1 0 0 0,0-1 0 0 0,1 0 0 0 0,-1 0 0 0 0,0 0 0 0 0,0 0 0 0 0,0 0 0 0 0,0 0 1 0 0,1 0-1 0 0,-1 0 0 0 0,0 0 0 0 0,0 1 0 0 0,0-1 0 0 0,0 0 0 0 0,0 0 0 0 0,0 0 0 0 0,1 0 0 0 0,-1 0 0 0 0,0 1 0 0 0,0-1 0 0 0,0 0 0 0 0,0 0 0 0 0,0 0 0 0 0,0 0 0 0 0,0 1 0 0 0,0-1 0 0 0,0 0 1 0 0,0 0-1 0 0,0 0 0 0 0,0 1 0 0 0,0-1 0 0 0,0 0 0 0 0,0 0 15 0 0,1 15-107 0 0,-2 14 206 0 0,0-23-47 0 0,0 1 0 0 0,1-1 1 0 0,0 0-1 0 0,0 0 0 0 0,0 0 0 0 0,1 1 1 0 0,0-1-1 0 0,2 5-52 0 0,-2-9-91 0 0,-1 0 1 0 0,1 0-1 0 0,0 0 0 0 0,0-1 1 0 0,0 1-1 0 0,0 0 1 0 0,1-1-1 0 0,-1 1 0 0 0,0-1 1 0 0,1 1-1 0 0,-1-1 1 0 0,1 1 90 0 0,1-1-553 0 0,-1 1 1 0 0,1-1-1 0 0,-1 1 0 0 0,1-1 1 0 0,-1 0-1 0 0,1 0 1 0 0,0-1-1 0 0,-1 1 1 0 0,1 0-1 0 0,2-1 553 0 0,2 1-6666 0 0,-1 0-4405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0.4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16 123 0 0 0,'0'0'874'0'0,"0"0"302"0"0,0 0 271 0 0,4-12 234 0 0,-1 5-1495 0 0,19-51 3334 0 0,-2 13 4610 0 0,-40 91-4459 0 0,9-14-3506 0 0,1 1 0 0 0,1 0-1 0 0,-1 16-164 0 0,8-32 51 0 0,0 0 0 0 0,2-1 1 0 0,0 1-1 0 0,1 5-51 0 0,-1-18-47 0 0,0 0 1 0 0,0 0 0 0 0,1 0 0 0 0,0 0 0 0 0,0 0 0 0 0,0 0-1 0 0,0 0 1 0 0,1 0 0 0 0,-1-1 0 0 0,1 1 0 0 0,0-1 0 0 0,0 1 0 0 0,0-1-1 0 0,1 0 1 0 0,-1 1 0 0 0,1-1 0 0 0,-1-1 0 0 0,1 1 0 0 0,0 0-1 0 0,3 1 47 0 0,6 0-2417 0 0,-3-4-3022 0 0,-7 0 2573 0 0,1 0-6872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1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123 0 4289 0 0,'0'0'2423'0'0,"0"0"-14"0"0,0 0-84 0 0,0 0-252 0 0,0 0-422 0 0,0 0-591 0 0,0 0-556 0 0,0 0-298 0 0,0 0-96 0 0,0 0 78 0 0,0 0 178 0 0,0 0 138 0 0,0 0 60 0 0,-5 15 15 0 0,-40 104 758 0 0,45-118-1333 0 0,-46 118 616 0 0,39-97-506 0 0,1 1 0 0 0,1-1 1 0 0,1 1-1 0 0,0 11-114 0 0,7-42 78 0 0,0 0 1 0 0,0-1 0 0 0,2 1-1 0 0,-1 0 1 0 0,6-7-79 0 0,33-52 337 0 0,-38 59-430 0 0,10-14 27 0 0,-14 21 51 0 0,0 0-1 0 0,0 0 1 0 0,-1 0-1 0 0,1 0 1 0 0,0 0-1 0 0,0 1 1 0 0,0-1-1 0 0,0 0 1 0 0,0 0-1 0 0,0 1 1 0 0,0-1-1 0 0,0 1 1 0 0,0-1-1 0 0,0 1 1 0 0,0-1-1 0 0,0 1 1 0 0,1 0 15 0 0,-1 2-28 0 0,0 1 0 0 0,0 0 0 0 0,-1 0 0 0 0,1 0 0 0 0,-1 0 0 0 0,0 0-1 0 0,0-1 1 0 0,0 1 0 0 0,0 0 0 0 0,0 2 28 0 0,0-2-9 0 0,0 4 16 0 0,0-1-1 0 0,0 0 0 0 0,1 1 0 0 0,-1-1 1 0 0,2 0-1 0 0,-1 1 0 0 0,1-1 1 0 0,0 0-1 0 0,1 3-6 0 0,-2-7 5 0 0,1 0 0 0 0,-1 0 1 0 0,1 0-1 0 0,-1 0 0 0 0,1 0 0 0 0,0 0 1 0 0,0 0-1 0 0,0 0 0 0 0,0-1 0 0 0,0 1 1 0 0,0-1-1 0 0,0 1 0 0 0,0-1 1 0 0,0 0-1 0 0,1 0 0 0 0,-1 0 0 0 0,1 0 1 0 0,-1 0-1 0 0,1-1 0 0 0,-1 1 0 0 0,1-1 1 0 0,-1 0-1 0 0,1 1 0 0 0,-1-1 0 0 0,2 0-5 0 0,0 0 7 0 0,0 0-1 0 0,0 0 0 0 0,0 0 0 0 0,0-1 0 0 0,-1 1 0 0 0,1-1 1 0 0,0 0-1 0 0,0 0 0 0 0,0-1 0 0 0,0 1 0 0 0,-1-1 0 0 0,1 1 1 0 0,-1-1-1 0 0,1 0 0 0 0,-1-1 0 0 0,0 1 0 0 0,0 0 0 0 0,0-1 1 0 0,1-1-7 0 0,-1 0 35 0 0,0 0 0 0 0,0 0 0 0 0,-1 0 1 0 0,1 0-1 0 0,-1 0 0 0 0,0-1 0 0 0,0 1 1 0 0,-1-1-1 0 0,1 0 0 0 0,-1 1 1 0 0,0-1-1 0 0,-1 0 0 0 0,1 0 0 0 0,-1 1 1 0 0,0-1-1 0 0,0 0-35 0 0,-6 28-845 0 0,-1 4 872 0 0,7-25-55 0 0,-1-1-1 0 0,1 1 1 0 0,0 0-1 0 0,0-1 1 0 0,1 1-1 0 0,-1 0 1 0 0,0-1-1 0 0,0 1 1 0 0,1-1-1 0 0,-1 1 1 0 0,1 0-1 0 0,-1-1 1 0 0,1 1-1 0 0,0-1 1 0 0,0 1-1 0 0,0-1 1 0 0,0 0-1 0 0,0 1 1 0 0,0-1-1 0 0,0 0 1 0 0,0 0-1 0 0,0 1 0 0 0,0-1 1 0 0,1 0-1 0 0,-1 0 1 0 0,0 0-1 0 0,1-1 1 0 0,-1 1-1 0 0,1 0 1 0 0,-1 0-1 0 0,1-1 1 0 0,0 1-1 0 0,-1-1 1 0 0,1 0-1 0 0,-1 1 1 0 0,1-1-1 0 0,0 0 1 0 0,-1 0-1 0 0,1 0 1 0 0,0 0-1 0 0,-1 0 1 0 0,1 0 28 0 0,29 0-4697 0 0,-17 0-2965 0 0,-9 0-521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1.3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58 12979 0 0,'0'0'265'0'0,"0"0"-79"0"0,0 0-114 0 0,0 0-115 0 0,0 0-195 0 0,0 0-122 0 0,0 0 8 0 0,0 0 140 0 0,0 0 306 0 0,0 0 215 0 0,0 0 63 0 0,13-3-45 0 0,66-8 873 0 0,75 0-1200 0 0,110-13 3250 0 0,-194 16-1509 0 0,-74 8-346 0 0,-8 2 432 0 0,-1 3-3557 0 0,12-5 930 0 0,-1 1 0 0 0,1 0 0 0 0,0 0 0 0 0,0 0 0 0 0,0 0 0 0 0,0 0 0 0 0,1 0 0 0 0,-1 0 0 0 0,0 1 0 0 0,0-1 0 0 0,0 0 0 0 0,1 0 0 0 0,-1 1 0 0 0,1 0 800 0 0,-1 1-9882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2.9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99 0 0 0,'0'0'693'0'0,"0"0"110"0"0,0 0 175 0 0,0 0 315 0 0,0 0 344 0 0,0 0 198 0 0,0 0-8 0 0,0 0-187 0 0,0 0-299 0 0,0 0-267 0 0,0 0-195 0 0,3 0 3787 0 0,6-3-3528 0 0,-6 0-980 0 0,0 0 0 0 0,0 0 0 0 0,-1-1 0 0 0,1 1 0 0 0,-1-1 0 0 0,0 1 0 0 0,0-1 0 0 0,0 0 0 0 0,-1 0 0 0 0,0 0 0 0 0,1 0 0 0 0,-1 0 0 0 0,0 0 0 0 0,-1 0 0 0 0,1-4-158 0 0,-1 7 29 0 0,0-1-1 0 0,0 1 1 0 0,0 0-1 0 0,0-1 0 0 0,0 1 1 0 0,-1 0-1 0 0,1-1 1 0 0,0 1-1 0 0,-1 0 1 0 0,1-1-1 0 0,-1 1 0 0 0,1 0 1 0 0,-1 0-1 0 0,0 0 1 0 0,1-1-1 0 0,-1 1 1 0 0,0 0-1 0 0,0 0 0 0 0,0 0 1 0 0,0 0-29 0 0,-1 0-36 0 0,0 0 1 0 0,0 0-1 0 0,1 0 1 0 0,-1 1 0 0 0,0-1-1 0 0,0 1 1 0 0,0-1-1 0 0,0 1 1 0 0,1 0-1 0 0,-1 0 1 0 0,0-1-1 0 0,0 1 1 0 0,0 0 0 0 0,0 1-1 0 0,0-1 1 0 0,0 0-1 0 0,0 1 1 0 0,-1 0 35 0 0,-4 1-58 0 0,1 0 1 0 0,-1 1-1 0 0,1-1 0 0 0,0 1 1 0 0,0 1-1 0 0,0-1 1 0 0,1 1-1 0 0,-1 0 0 0 0,-4 5 58 0 0,-2 3-77 0 0,0 0-1 0 0,0 0 0 0 0,-4 7 78 0 0,13-15-74 0 0,1 0 1 0 0,-1 0 0 0 0,1 0 0 0 0,-1 1 0 0 0,1-1 0 0 0,0 0 0 0 0,1 1 0 0 0,-1 0 0 0 0,1-1 0 0 0,0 1 0 0 0,-1 3 73 0 0,2-7-15 0 0,0 1 1 0 0,0-1 0 0 0,0 1 0 0 0,0-1 0 0 0,1 1 0 0 0,-1-1 0 0 0,0 1-1 0 0,1-1 1 0 0,-1 1 0 0 0,1-1 0 0 0,-1 0 0 0 0,1 1 0 0 0,0-1 0 0 0,-1 1-1 0 0,1-1 1 0 0,0 0 0 0 0,0 0 0 0 0,0 0 0 0 0,0 0 0 0 0,0 0-1 0 0,0 1 1 0 0,1-2 0 0 0,-1 1 0 0 0,0 0 0 0 0,0 0 0 0 0,1 0 0 0 0,-1-1-1 0 0,0 1 1 0 0,1 0 0 0 0,-1-1 0 0 0,1 1 0 0 0,-1-1 0 0 0,1 0 0 0 0,-1 0-1 0 0,1 1 1 0 0,-1-1 0 0 0,1 0 0 0 0,0 0 14 0 0,5 0 74 0 0,1 0 1 0 0,-1 0-1 0 0,1 0 1 0 0,-1-1-1 0 0,1-1 1 0 0,-1 1-1 0 0,1-1 1 0 0,-1 0-1 0 0,0-1 1 0 0,0 1-1 0 0,3-3-74 0 0,16-8 369 0 0,-1-1-1 0 0,8-6-368 0 0,-24 15 183 0 0,-17 37-14 0 0,7-30-160 0 0,-14 43 130 0 0,0 12-139 0 0,11-42-6 0 0,1 1 0 0 0,1-1 0 0 0,1 1 0 0 0,0 0 0 0 0,2 12 6 0 0,8-3-120 0 0,-9-24 192 0 0,0 0 1 0 0,1 0 0 0 0,-1 0 0 0 0,1 0-1 0 0,0 0 1 0 0,-1 0 0 0 0,1 0-1 0 0,0 0 1 0 0,0 0 0 0 0,-1 0 0 0 0,1-1-1 0 0,0 1 1 0 0,0 0 0 0 0,0 0-1 0 0,0-1 1 0 0,0 1 0 0 0,0-1 0 0 0,0 1-1 0 0,0-1 1 0 0,0 1 0 0 0,1-1-73 0 0,-4-31 1855 0 0,-1-14-4591 0 0,4 30-1795 0 0,0 2-4262 0 0,1 7-446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3.3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29 14259 0 0,'0'0'529'0'0,"0"0"-86"0"0,0 0-125 0 0,0 0-8 0 0,0 0 98 0 0,0 0 158 0 0,0 0 83 0 0,0 0-20 0 0,0 0-157 0 0,0 0-200 0 0,0 0-138 0 0,0 0-88 0 0,0 0-58 0 0,7-6-31 0 0,22-16-1 0 0,-28 22 46 0 0,-1 0-1 0 0,0 0 1 0 0,1 0 0 0 0,-1 0-1 0 0,0 0 1 0 0,1 0 0 0 0,-1 0-1 0 0,0 0 1 0 0,1 0 0 0 0,-1 0-1 0 0,0 0 1 0 0,1 0 0 0 0,-1 0-1 0 0,0 0 1 0 0,1 0 0 0 0,-1 0 0 0 0,0 0-1 0 0,1 0 1 0 0,-1 1 0 0 0,0-1-1 0 0,1 0 1 0 0,-1 0 0 0 0,0 0-1 0 0,0 0 1 0 0,1 1 0 0 0,-1-1-1 0 0,0 0 1 0 0,0 0 0 0 0,1 1-1 0 0,-1-1 1 0 0,0 0 0 0 0,0 1-1 0 0,0-1 1 0 0,0 0 0 0 0,1 1-1 0 0,-1-1 1 0 0,0 0 0 0 0,0 0-1 0 0,0 1 1 0 0,0-1 0 0 0,0 1-1 0 0,0-1 1 0 0,0 0 0 0 0,0 1-1 0 0,0-1 1 0 0,0 0 0 0 0,0 1-1 0 0,0-1 1 0 0,0 0 0 0 0,0 1-1 0 0,0-1-1 0 0,1 20 263 0 0,-1-20-250 0 0,0 20 246 0 0,-1-13-252 0 0,1 0 0 0 0,0 0-1 0 0,0 0 1 0 0,1 0 0 0 0,-1 0 0 0 0,3 7-7 0 0,-2-12 34 0 0,-1-1-1 0 0,1 1 1 0 0,0-1 0 0 0,0 1 0 0 0,-1-1 0 0 0,1 1 0 0 0,0-1 0 0 0,0 0-1 0 0,1 1 1 0 0,-1-1 0 0 0,0 0 0 0 0,0 0 0 0 0,0 0 0 0 0,1 0 0 0 0,-1 0-1 0 0,1 0 1 0 0,-1 0 0 0 0,1 0 0 0 0,-1-1 0 0 0,1 1 0 0 0,-1 0 0 0 0,1-1-1 0 0,0 0 1 0 0,-1 1 0 0 0,1-1 0 0 0,0 0 0 0 0,-1 0 0 0 0,1 0 0 0 0,0 0-1 0 0,1 0-33 0 0,1 0 163 0 0,-1 0 0 0 0,1-1 0 0 0,-1 0 0 0 0,1 1 0 0 0,-1-1 1 0 0,1-1-1 0 0,-1 1 0 0 0,1 0 0 0 0,-1-1 0 0 0,0 0 0 0 0,0 1 0 0 0,0-1 0 0 0,0 0 0 0 0,0-1 0 0 0,0 1 0 0 0,0-1 0 0 0,-1 1 0 0 0,0-1 0 0 0,1 0-163 0 0,0-1-139 0 0,0 0-1 0 0,0 0 1 0 0,-1 0 0 0 0,0 0 0 0 0,0 0-1 0 0,0 0 1 0 0,0-1 0 0 0,0 1 0 0 0,-1-1 0 0 0,0 1-1 0 0,0-1 1 0 0,0 0 0 0 0,-1 1 0 0 0,1-3 139 0 0,-1 7-1782 0 0,1 1-4851 0 0,4 4 1205 0 0,-2-2 789 0 0,0-1 1360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3.7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162 80 1264 0 0,'0'0'3282'0'0,"0"0"-162"0"0,0 0-126 0 0,0 0-318 0 0,0 0-498 0 0,0 0-494 0 0,0 0-442 0 0,0 0-327 0 0,0 0-240 0 0,0 0-150 0 0,0 0-104 0 0,-2-12-72 0 0,-6-37-55 0 0,8 49-279 0 0,0-1 1 0 0,0 0-1 0 0,-1 0 0 0 0,1 0 0 0 0,0 1 0 0 0,0-1 1 0 0,0 0-1 0 0,-1 0 0 0 0,1 0 0 0 0,0 1 0 0 0,-1-1 1 0 0,1 0-1 0 0,-1 1 0 0 0,1-1 0 0 0,-1 0 0 0 0,1 1 1 0 0,-1-1-1 0 0,1 1 0 0 0,-1-1 0 0 0,0 0 0 0 0,1 1 1 0 0,-1 0-1 0 0,0-1 0 0 0,0 1 0 0 0,1-1 0 0 0,-1 1 1 0 0,0 0-1 0 0,0-1 0 0 0,1 1 0 0 0,-1 0 0 0 0,0 0 1 0 0,0 0-1 0 0,0 0 0 0 0,1 0 0 0 0,-1 0 0 0 0,0 0 0 0 0,0 0 1 0 0,0 0-1 0 0,0 0 0 0 0,0 0-15 0 0,-2 1-9 0 0,0 0-1 0 0,1 0 1 0 0,-1 0-1 0 0,0 1 1 0 0,1-1-1 0 0,-1 1 1 0 0,-1 1 9 0 0,3-3 1 0 0,-10 9-14 0 0,0 0 1 0 0,0 0-1 0 0,1 1 1 0 0,0 0-1 0 0,1 0 0 0 0,-5 8 13 0 0,11-14-37 0 0,0 1-1 0 0,0-1 1 0 0,0 1-1 0 0,0 0 0 0 0,1 0 1 0 0,0 0-1 0 0,0 0 1 0 0,0 0-1 0 0,1 1 1 0 0,0-1-1 0 0,0 0 0 0 0,0 1 1 0 0,0-1-1 0 0,1 1 1 0 0,0-1-1 0 0,0 1 0 0 0,1-1 1 0 0,0 3 37 0 0,-1-7-4 0 0,0 0 1 0 0,1 0-1 0 0,-1 0 0 0 0,0 0 1 0 0,1 0-1 0 0,-1 0 1 0 0,1 0-1 0 0,-1 0 0 0 0,1 0 1 0 0,-1 0-1 0 0,1 0 1 0 0,-1 0-1 0 0,1-1 0 0 0,0 1 1 0 0,0 0-1 0 0,-1 0 1 0 0,1-1-1 0 0,0 1 0 0 0,0-1 1 0 0,0 1-1 0 0,0-1 1 0 0,0 1-1 0 0,0-1 0 0 0,0 1 1 0 0,0-1 3 0 0,2 1 35 0 0,-1-1 0 0 0,0 0-1 0 0,0 0 1 0 0,0 0 0 0 0,1 0 0 0 0,-1 0 0 0 0,0-1 0 0 0,0 1 0 0 0,0-1-1 0 0,0 1 1 0 0,0-1 0 0 0,1 0-35 0 0,5-3 90 0 0,-1 1 0 0 0,0-1 0 0 0,0-1 0 0 0,0 1 0 0 0,0-1 0 0 0,1-1-90 0 0,-5 2 44 0 0,1 0 0 0 0,0-1 0 0 0,-1 1 0 0 0,0-1 0 0 0,0 1 0 0 0,0-1 0 0 0,-1 0-1 0 0,0 0 1 0 0,1 0 0 0 0,-1-3-44 0 0,9-17 531 0 0,-11 25-483 0 0,0 0-116 0 0,0 0-155 0 0,2 33-1097 0 0,-2-29 1254 0 0,1 1 1 0 0,0-1-1 0 0,0 0 1 0 0,0 0-1 0 0,0 0 1 0 0,1 0-1 0 0,0-1 1 0 0,-1 1-1 0 0,1 0 1 0 0,1 0 65 0 0,8 8-4279 0 0,1-2-6084 0 0,-8-9 3975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7.3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9 6369 0 0,'0'0'1967'0'0,"0"0"-57"0"0,0 0 157 0 0,0 0 39 0 0,0 0-144 0 0,0 0-163 0 0,0 0-220 0 0,0 0-224 0 0,0 0-215 0 0,0 0-218 0 0,0 0-177 0 0,0 0-130 0 0,0 0-115 0 0,-5-8 1406 0 0,11 12-1821 0 0,0 1 0 0 0,0-1 1 0 0,0 2-1 0 0,0-1 0 0 0,-1 1 0 0 0,0-1 1 0 0,0 1-1 0 0,-1 1 0 0 0,1-1 1 0 0,-1 1-1 0 0,-1 0 0 0 0,1 0 1 0 0,-1 0-1 0 0,-1 0 0 0 0,1 0 0 0 0,-1 1 1 0 0,0-1-1 0 0,-1 1 0 0 0,0-1 1 0 0,0 1-1 0 0,0 5-85 0 0,0-7 34 0 0,0 0-1 0 0,-1 0 1 0 0,1 0 0 0 0,-1 0-1 0 0,0 0 1 0 0,-1 1 0 0 0,0-1 0 0 0,0 0-1 0 0,0 0 1 0 0,0 0 0 0 0,-1 0-1 0 0,0 0 1 0 0,0-1 0 0 0,-1 1 0 0 0,0-1-1 0 0,0 1 1 0 0,0-1 0 0 0,-1 0 0 0 0,1 0-1 0 0,-1 0 1 0 0,0-1 0 0 0,-1 1-1 0 0,1-1 1 0 0,-1 0 0 0 0,0 0 0 0 0,0 0-1 0 0,0-1 1 0 0,0 0-34 0 0,7-10-783 0 0,6-1-6242 0 0,-5 6-665 0 0,-2 0-4377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4.5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35 5113 0 0,'0'0'1945'0'0,"0"0"-345"0"0,0 0-188 0 0,0 0-78 0 0,0 0-50 0 0,0 0-68 0 0,0 0-87 0 0,0 0-51 0 0,0 0-119 0 0,0 0-205 0 0,0 0-217 0 0,0 0-202 0 0,0 0-159 0 0,-1-3-76 0 0,1 2-71 0 0,0 0 0 0 0,0 0 0 0 0,0 0 1 0 0,0 0-1 0 0,0 0 0 0 0,0 0 0 0 0,0 0 0 0 0,0 0 0 0 0,0 0 1 0 0,1 0-1 0 0,-1 0 0 0 0,0 0 0 0 0,1 0 0 0 0,-1 1 0 0 0,0-1 0 0 0,1 0 1 0 0,-1 0-1 0 0,1 0 0 0 0,-1 0 0 0 0,1 1 0 0 0,0-1 0 0 0,-1 0 0 0 0,1 1 1 0 0,0-1-30 0 0,1 0 56 0 0,-1 0 0 0 0,1-1 0 0 0,0 2 1 0 0,-1-1-1 0 0,1 0 0 0 0,0 0 0 0 0,0 1 0 0 0,0-1 1 0 0,0 0-1 0 0,-1 1 0 0 0,1 0 0 0 0,0 0 1 0 0,0-1-1 0 0,0 1 0 0 0,1 0-56 0 0,-2 1 2 0 0,1-1-1 0 0,-1 1 1 0 0,0-1-1 0 0,1 1 1 0 0,-1-1-1 0 0,0 1 0 0 0,0 0 1 0 0,0 0-1 0 0,1-1 1 0 0,-1 1-1 0 0,0 0 1 0 0,0 0-1 0 0,0 0 1 0 0,0 0-1 0 0,0 1 1 0 0,-1-1-1 0 0,1 0 1 0 0,0 0-1 0 0,0 0 1 0 0,-1 1-1 0 0,1-1 1 0 0,-1 0-1 0 0,1 1 1 0 0,-1-1-1 0 0,1 0 1 0 0,-1 1-1 0 0,0 0-1 0 0,2 4 40 0 0,-1 1-1 0 0,1-1 1 0 0,-2 1-1 0 0,1 0 0 0 0,-1 1-39 0 0,1-2 122 0 0,-4 39 93 0 0,2-43-138 0 0,1 0-1 0 0,0 1 0 0 0,-1-1 0 0 0,0 0 0 0 0,0 1 1 0 0,0-1-1 0 0,0 0 0 0 0,0 0 0 0 0,0 0 0 0 0,0 0 1 0 0,0 0-1 0 0,-1 0 0 0 0,1 0 0 0 0,-1-1 0 0 0,0 1 1 0 0,1 0-1 0 0,-2-1-76 0 0,3 0 33 0 0,0-1 0 0 0,-1 0 0 0 0,1 1 1 0 0,0-1-1 0 0,-1 0 0 0 0,1 0 0 0 0,-1 1 0 0 0,1-1 1 0 0,0 0-1 0 0,-1 0 0 0 0,1 0 0 0 0,-1 1 0 0 0,1-1 0 0 0,0 0 1 0 0,-1 0-1 0 0,1 0 0 0 0,-1 0 0 0 0,1 0 0 0 0,-1 0 1 0 0,1 0-1 0 0,0 0 0 0 0,-1 0 0 0 0,1 0 0 0 0,-1 0 1 0 0,1 0-1 0 0,-1-1 0 0 0,1 1 0 0 0,0 0 0 0 0,-1 0 1 0 0,1 0-1 0 0,-1-1 0 0 0,1 1 0 0 0,0 0 0 0 0,-1 0 1 0 0,1-1-1 0 0,0 1 0 0 0,-1 0 0 0 0,1 0 0 0 0,0-1 0 0 0,0 1 1 0 0,-1-1-1 0 0,1 1 0 0 0,0 0 0 0 0,0-1 0 0 0,-1 1 1 0 0,1 0-1 0 0,0-1 0 0 0,0 1 0 0 0,0-1 0 0 0,0 1 1 0 0,0-1-1 0 0,0 1 0 0 0,0 0 0 0 0,0-1 0 0 0,0 1 1 0 0,0-1-1 0 0,0 1 0 0 0,0-1 0 0 0,0 1 0 0 0,0 0 1 0 0,0-1-1 0 0,0 1 0 0 0,0-1-33 0 0,0-2-76 0 0,0 0-1 0 0,1-1 1 0 0,-1 1 0 0 0,1 0 0 0 0,-1-1 0 0 0,1 1-1 0 0,1-3 77 0 0,3-2-93 0 0,0-1 0 0 0,1 1-1 0 0,0 0 1 0 0,0 0-1 0 0,0 1 1 0 0,1 0 0 0 0,1 0-1 0 0,4-4 94 0 0,-7 7-49 0 0,1 0 0 0 0,-1 0 0 0 0,0 1-1 0 0,1 0 1 0 0,0 0 0 0 0,0 0 0 0 0,0 1 0 0 0,0 0-1 0 0,0 0 1 0 0,0 0 0 0 0,0 1 0 0 0,1 0-1 0 0,5 0 50 0 0,-11 0-15 0 0,1 2-1 0 0,-1-1 1 0 0,1 0-1 0 0,-1 0 1 0 0,1 0-1 0 0,-1 1 1 0 0,0-1-1 0 0,1 1 1 0 0,-1-1-1 0 0,1 1 1 0 0,-1-1-1 0 0,0 1 0 0 0,0 0 1 0 0,1 0-1 0 0,-1 0 1 0 0,0 0-1 0 0,0-1 1 0 0,0 2-1 0 0,0-1 1 0 0,0 0-1 0 0,1 0 16 0 0,-1 2 4 0 0,1 0-1 0 0,-1-1 1 0 0,0 1 0 0 0,0 0-1 0 0,0 0 1 0 0,0-1 0 0 0,0 1-1 0 0,0 0 1 0 0,-1 0 0 0 0,1 2-5 0 0,-1 3 37 0 0,1-1 0 0 0,-2 0 0 0 0,1 0-1 0 0,-1 0 1 0 0,0 0 0 0 0,0 0 0 0 0,-1 0-1 0 0,-2 6-35 0 0,1-4-964 0 0,-7 14 1838 0 0,7-15-5152 0 0,0-1-5006 0 0,3-7 385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4.8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 1 3961 0 0,'0'0'2583'0'0,"0"0"195"0"0,0 0-101 0 0,0 0-373 0 0,0 0-590 0 0,0 0-594 0 0,0 0-536 0 0,0 0-411 0 0,0 0-159 0 0,0 0-1 0 0,0 0 109 0 0,0 0 123 0 0,0 0 76 0 0,2 8 30 0 0,0 6-131 0 0,-1 1 0 0 0,-1 0-1 0 0,0-1 1 0 0,-1 1 0 0 0,-1 7-220 0 0,-4 25 268 0 0,-11 69-459 0 0,13-106 519 0 0,4-9-587 0 0,0-1-1 0 0,0 0 0 0 0,0 1 1 0 0,-1-1-1 0 0,1 0 0 0 0,0 1 1 0 0,-1-1-1 0 0,1 0 1 0 0,0 1-1 0 0,-1-1 0 0 0,1 0 1 0 0,0 0-1 0 0,-1 1 0 0 0,1-1 1 0 0,0 0-1 0 0,-1 0 1 0 0,1 0-1 0 0,-1 1 0 0 0,1-1 1 0 0,0 0-1 0 0,-1 0 0 0 0,1 0 1 0 0,-1 0 259 0 0,0 0-698 0 0,0 0 0 0 0,0-1 0 0 0,0 1 0 0 0,0 0 0 0 0,0-1 0 0 0,0 1 0 0 0,0-1 0 0 0,0 1 0 0 0,0-1 0 0 0,1 0 0 0 0,-1 1 0 0 0,0-1 0 0 0,0 0 0 0 0,0 1 0 0 0,1-1 0 0 0,-1 0 0 0 0,0 0 0 0 0,1 0 0 0 0,-1-1 698 0 0,-3-1-1231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5.2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80 0 0 0,'0'0'1872'0'0,"0"0"178"0"0,0 0-16 0 0,0 0-84 0 0,0 0-295 0 0,0 0-544 0 0,0 0-590 0 0,0 0-394 0 0,0 0-143 0 0,0 0 133 0 0,0 0 213 0 0,6-9 98 0 0,-1 1-292 0 0,-4 6-95 0 0,1-1-1 0 0,0 0 0 0 0,-1 1 1 0 0,1-1-1 0 0,0 1 1 0 0,0 0-1 0 0,0-1 0 0 0,1 1 1 0 0,-1 0-1 0 0,1 0 1 0 0,-1 1-1 0 0,1-1 0 0 0,-1 0 1 0 0,1 1-1 0 0,0 0 1 0 0,0-1-1 0 0,0 1 0 0 0,0 0 1 0 0,2 0-41 0 0,13-2 246 0 0,91-16 1641 0 0,-91 18-1433 0 0,0-1 1 0 0,0 2-1 0 0,0 0 0 0 0,0 2 1 0 0,1 0-455 0 0,-16-2 27 0 0,0 1-1 0 0,0-1 1 0 0,-1 1 0 0 0,1-1 0 0 0,-1 1 0 0 0,1 0 0 0 0,0 0-1 0 0,-1 1 1 0 0,0-1 0 0 0,1 0 0 0 0,-1 1 0 0 0,0-1 0 0 0,0 1-1 0 0,0 0 1 0 0,0 0 0 0 0,0 0 0 0 0,0 0 0 0 0,0 0 0 0 0,0 0-1 0 0,-1 0 1 0 0,1 1 0 0 0,-1 0-27 0 0,0 0 83 0 0,0 0 1 0 0,0 0-1 0 0,0 0 1 0 0,-1 0-1 0 0,0 0 0 0 0,1 0 1 0 0,-1 0-1 0 0,0 0 1 0 0,0 0-1 0 0,-1 0 1 0 0,1 0-1 0 0,-1 0 0 0 0,1 0 1 0 0,-1 0-1 0 0,0 0 1 0 0,0 0-1 0 0,0 0 0 0 0,-1 0 1 0 0,0 1-84 0 0,-5 8 234 0 0,0-1 0 0 0,-1-1-1 0 0,-4 6-233 0 0,5-7 42 0 0,0 0 0 0 0,0 1 0 0 0,1 0 0 0 0,-2 4-42 0 0,7-14 15 0 0,1 1 0 0 0,0-1 0 0 0,0 0 0 0 0,0 0 0 0 0,0 0 0 0 0,0 0 0 0 0,0 0 0 0 0,-1 0 0 0 0,1 0-1 0 0,0 0 1 0 0,0 1 0 0 0,0-1 0 0 0,0 0 0 0 0,0 0 0 0 0,0 0 0 0 0,0 0 0 0 0,0 0 0 0 0,0 1 0 0 0,0-1 0 0 0,0 0-1 0 0,0 0 1 0 0,0 0 0 0 0,0 0 0 0 0,0 0 0 0 0,0 1 0 0 0,0-1 0 0 0,0 0 0 0 0,0 0 0 0 0,0 0 0 0 0,0 0-1 0 0,0 1 1 0 0,0-1 0 0 0,0 0 0 0 0,0 0 0 0 0,0 0 0 0 0,0 0 0 0 0,0 0 0 0 0,0 1 0 0 0,0-1 0 0 0,0 0 0 0 0,0 0-1 0 0,0 0 1 0 0,1 0 0 0 0,-1 0 0 0 0,0 0 0 0 0,0 0 0 0 0,0 1 0 0 0,0-1 0 0 0,0 0 0 0 0,0 0 0 0 0,1 0-1 0 0,-1 0 1 0 0,0 0 0 0 0,0 0 0 0 0,0 0 0 0 0,0 0-15 0 0,12-5 412 0 0,18-18-250 0 0,-27 21-153 0 0,21-19-15 0 0,20-14-9 0 0,-41 33-6 0 0,0 0 0 0 0,1 0 0 0 0,-1 0 0 0 0,1 0 0 0 0,0 1 0 0 0,-1-1 0 0 0,1 1 0 0 0,0 0 0 0 0,0 0 0 0 0,0 1 0 0 0,0-1 0 0 0,0 1 21 0 0,-3 0-11 0 0,0 1 0 0 0,0-1 0 0 0,0 1 0 0 0,-1-1 0 0 0,1 1 0 0 0,0-1 0 0 0,-1 1-1 0 0,1-1 1 0 0,0 1 0 0 0,-1 0 0 0 0,1-1 0 0 0,-1 1 0 0 0,1 0 0 0 0,-1-1 0 0 0,1 1 0 0 0,-1 0 0 0 0,0 0 0 0 0,1-1 0 0 0,-1 1 0 0 0,0 0 0 0 0,0 0 0 0 0,1 0 0 0 0,-1 0 0 0 0,0-1 0 0 0,0 1 0 0 0,0 0 0 0 0,0 0 0 0 0,0 0 0 0 0,0 0 0 0 0,0 0 0 0 0,-1 0 0 0 0,1-1 0 0 0,0 1 0 0 0,0 0 11 0 0,-5 35 136 0 0,5-35-151 0 0,-1 2-47 0 0,1-1-1 0 0,-1 1 1 0 0,1-1 0 0 0,0 1-1 0 0,0-1 1 0 0,0 1-1 0 0,0 0 1 0 0,0-1-1 0 0,1 1 1 0 0,-1-1-1 0 0,1 1 1 0 0,0-1 0 0 0,-1 0-1 0 0,1 1 1 0 0,0-1-1 0 0,0 0 1 0 0,1 1-1 0 0,-1-1 1 0 0,0 0 0 0 0,1 0-1 0 0,0 0 1 0 0,-1 0-1 0 0,1 0 63 0 0,22 13-10300 0 0,-20-13 613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5.9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0 3841 0 0,'0'0'3514'0'0,"0"0"-2539"0"0,0 0-671 0 0,0 0 131 0 0,0 0 270 0 0,0 0 234 0 0,0 0 53 0 0,0 0-101 0 0,0 0-203 0 0,0 0-165 0 0,0 0-39 0 0,0 0 39 0 0,0 0 54 0 0,5 4 22 0 0,-3-3-525 0 0,0 0 0 0 0,0 0 0 0 0,-1 0-1 0 0,1 0 1 0 0,0 1 0 0 0,-1-1 0 0 0,1 1 0 0 0,-1-1-1 0 0,0 1 1 0 0,1 0 0 0 0,-1-1 0 0 0,0 1 0 0 0,0 0-1 0 0,0 0 1 0 0,0 0 0 0 0,0 0 0 0 0,-1 0 0 0 0,1 0-1 0 0,-1 0 1 0 0,1 0 0 0 0,-1 0 0 0 0,0 0 0 0 0,1 0 0 0 0,-1 0-1 0 0,0 0 1 0 0,-1 2-74 0 0,-4 44 1092 0 0,4-44-992 0 0,0-1 1 0 0,0 1-1 0 0,0-1 0 0 0,-1 1 1 0 0,1-1-1 0 0,-1 1 1 0 0,1-1-1 0 0,-1 0 1 0 0,0 0-1 0 0,-1 0 1 0 0,-1 3-101 0 0,3-6 40 0 0,1 1 1 0 0,0-1-1 0 0,0 1 1 0 0,-1-1-1 0 0,1 1 1 0 0,0-1-1 0 0,-1 0 1 0 0,1 1-1 0 0,-1-1 1 0 0,1 0 0 0 0,0 1-1 0 0,-1-1 1 0 0,1 0-1 0 0,-1 0 1 0 0,1 1-1 0 0,-1-1 1 0 0,1 0-1 0 0,-1 0 1 0 0,1 0-1 0 0,-1 1 1 0 0,1-1-1 0 0,-1 0 1 0 0,1 0 0 0 0,-1 0-1 0 0,1 0 1 0 0,-1 0-1 0 0,0 0 1 0 0,1 0-1 0 0,-1 0 1 0 0,1-1-1 0 0,-1 1 1 0 0,1 0-1 0 0,-1 0 1 0 0,1 0-1 0 0,-1 0 1 0 0,1-1 0 0 0,-1 1-1 0 0,1 0 1 0 0,0-1-1 0 0,-1 1 1 0 0,1 0-1 0 0,-1-1 1 0 0,1 1-1 0 0,0 0 1 0 0,-1-1-1 0 0,1 1-40 0 0,-1-2 11 0 0,1 1 0 0 0,0 0 0 0 0,-1 0 0 0 0,1-1 0 0 0,0 1 0 0 0,0 0-1 0 0,0-1 1 0 0,0 1 0 0 0,0 0 0 0 0,0-1 0 0 0,0 1 0 0 0,0 0 0 0 0,1-1 0 0 0,-1 1-1 0 0,0 0 1 0 0,1 0 0 0 0,-1-1 0 0 0,2 0-11 0 0,3-7-81 0 0,0 0 1 0 0,1 0-1 0 0,1 1 0 0 0,0 0 0 0 0,0 0 1 0 0,0 1-1 0 0,1-1 81 0 0,-3 4-40 0 0,1-1 1 0 0,-1 1-1 0 0,1 0 0 0 0,-1 0 1 0 0,1 0-1 0 0,0 1 0 0 0,1 0 1 0 0,-1 0-1 0 0,0 1 0 0 0,1 0 1 0 0,1 0 39 0 0,-7 1-14 0 0,0 1 0 0 0,0 0 0 0 0,0 0 0 0 0,0 0 1 0 0,0 0-1 0 0,0 0 0 0 0,0 0 0 0 0,0 0 1 0 0,0 0-1 0 0,0 0 0 0 0,0 1 0 0 0,1-1 0 0 0,-1 0 1 0 0,0 1-1 0 0,0-1 0 0 0,0 0 0 0 0,-1 1 1 0 0,1 0-1 0 0,0-1 0 0 0,0 1 0 0 0,0-1 0 0 0,0 1 1 0 0,0 0-1 0 0,-1 0 0 0 0,1-1 0 0 0,0 2 14 0 0,0 0 15 0 0,0 0 0 0 0,0 0 0 0 0,0 1 0 0 0,0-1-1 0 0,0 0 1 0 0,-1 0 0 0 0,1 1 0 0 0,-1-1 0 0 0,0 0-1 0 0,1 1 1 0 0,-1-1 0 0 0,0 2-15 0 0,-1 1 79 0 0,1 1 1 0 0,-1 0-1 0 0,1-1 1 0 0,-2 1-1 0 0,1-1 0 0 0,0 1 1 0 0,-1-1-1 0 0,0 0 1 0 0,-1 0-1 0 0,-2 5-79 0 0,2-7 1917 0 0,7-11-1786 0 0,10-13-581 0 0,-12 19 431 0 0,13-13-93 0 0,0 0 0 0 0,9-6 112 0 0,-20 18-33 0 0,0 0 1 0 0,0 0-1 0 0,0 1 0 0 0,1-1 0 0 0,-1 1 0 0 0,1 0 0 0 0,-1 0 0 0 0,1 0 1 0 0,0 0-1 0 0,-1 1 0 0 0,1 0 0 0 0,0 0 0 0 0,3 0 33 0 0,-7 2-12 0 0,-1-1-1 0 0,1 1 0 0 0,0-1 1 0 0,-1 1-1 0 0,1-1 0 0 0,-1 1 1 0 0,1-1-1 0 0,-1 1 0 0 0,1 0 1 0 0,-1-1-1 0 0,1 1 0 0 0,-1 0 1 0 0,1-1-1 0 0,-1 1 0 0 0,0 0 1 0 0,1 0-1 0 0,-1 0 0 0 0,0-1 1 0 0,0 1-1 0 0,0 0 0 0 0,0 0 1 0 0,0 0-1 0 0,0-1 0 0 0,0 1 1 0 0,0 0-1 0 0,0 0 0 0 0,0 0 1 0 0,0-1-1 0 0,0 1 13 0 0,-2 26 72 0 0,-2-5-460 0 0,-3 13-644 0 0,6-11-10057 0 0,1-20 1187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6.4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173 41 5401 0 0,'0'0'1222'0'0,"0"0"-154"0"0,0 0 63 0 0,0 0 197 0 0,0 0 188 0 0,0 0 45 0 0,0 0-137 0 0,0 0-274 0 0,0 0-327 0 0,0 0-269 0 0,0 0-198 0 0,0 0-138 0 0,0 0-116 0 0,-3-6-71 0 0,-8-22-15 0 0,10 27-16 0 0,1 1 0 0 0,-1-1 0 0 0,0 1 0 0 0,1-1 0 0 0,-1 1 0 0 0,1-1 0 0 0,-1 1 0 0 0,0 0 0 0 0,0-1-1 0 0,1 1 1 0 0,-1 0 0 0 0,0-1 0 0 0,1 1 0 0 0,-1 0 0 0 0,0 0 0 0 0,0 0 0 0 0,0 0 0 0 0,1 0 0 0 0,-1 0 0 0 0,0 0 0 0 0,0 0 0 0 0,1 0 0 0 0,-1 0 0 0 0,0 0-1 0 0,0 0 1 0 0,0 0 0 0 0,1 1 0 0 0,-1-1 0 0 0,0 0 0 0 0,1 1 0 0 0,-1-1 0 0 0,0 0 0 0 0,0 1 0 0 0,-22 13-5 0 0,23-14 5 0 0,-2 1 9 0 0,1 0-1 0 0,-1 0 0 0 0,0 0 1 0 0,0 0-1 0 0,1 1 0 0 0,-1-1 0 0 0,1 1 1 0 0,0-1-1 0 0,-1 1 0 0 0,1 0 0 0 0,0-1 1 0 0,0 1-1 0 0,0 0 0 0 0,0 0 1 0 0,0 0-1 0 0,0 0 0 0 0,0 0 0 0 0,1 0 1 0 0,-1 0-1 0 0,1 0 0 0 0,-1 0 0 0 0,1 0 1 0 0,0 0-1 0 0,0 0 0 0 0,0 0 1 0 0,0 0-1 0 0,0 0 0 0 0,1 0 0 0 0,-1 0 1 0 0,0 0-1 0 0,1 0 0 0 0,0 0 0 0 0,-1 0 1 0 0,1 0-1 0 0,1 2-8 0 0,3 4 75 0 0,1 1 0 0 0,1-1 0 0 0,-1 0-1 0 0,1-1 1 0 0,1 0 0 0 0,7 6-75 0 0,9 10 87 0 0,-24-23-39 0 0,1 1-1 0 0,-1-1 1 0 0,0 0 0 0 0,1 0 0 0 0,-1 1-1 0 0,0-1 1 0 0,0 0 0 0 0,1 1-1 0 0,-1-1 1 0 0,0 0 0 0 0,0 1 0 0 0,0-1-1 0 0,0 0 1 0 0,1 1 0 0 0,-1-1-1 0 0,0 1 1 0 0,0-1 0 0 0,0 0 0 0 0,0 1-1 0 0,0-1 1 0 0,0 0 0 0 0,0 1-1 0 0,0-1 1 0 0,0 1 0 0 0,0-1 0 0 0,0 0-1 0 0,0 1 1 0 0,0-1 0 0 0,0 1-1 0 0,0-1 1 0 0,-1 0 0 0 0,1 1 0 0 0,0-1-1 0 0,0 0 1 0 0,0 1 0 0 0,-1-1-1 0 0,1 0 1 0 0,0 1-48 0 0,-18 7 1068 0 0,-24-3-394 0 0,30-4-562 0 0,-39 0 250 0 0,48-1-348 0 0,-1-1 0 0 0,1 1 0 0 0,0 0 0 0 0,0-1 0 0 0,0 0 0 0 0,-1 0 0 0 0,1 0 0 0 0,0 0 0 0 0,0 0 0 0 0,1-1 0 0 0,-1 1 1 0 0,0-1-1 0 0,-1 0-14 0 0,4 1-99 0 0,-1 0 0 0 0,1 0 1 0 0,-1 1-1 0 0,1-1 1 0 0,0 0-1 0 0,-1 0 0 0 0,1 0 1 0 0,0 0-1 0 0,0 0 1 0 0,0 1-1 0 0,0-1 1 0 0,-1 0-1 0 0,1 0 0 0 0,1 0 1 0 0,-1 0-1 0 0,0 0 1 0 0,0 0-1 0 0,0 0 1 0 0,0 0-1 0 0,0 1 0 0 0,1-1 1 0 0,-1 0-1 0 0,0 0 1 0 0,1 0-1 0 0,-1 0 0 0 0,1 1 1 0 0,-1-1-1 0 0,1 0 1 0 0,-1 1-1 0 0,1-1 1 0 0,0 0-1 0 0,-1 1 0 0 0,1-1 1 0 0,0 0 98 0 0,27-25-7202 0 0,-25 24 5482 0 0,7-7-3239 0 0,-2 3-740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6.8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1 6857 0 0,'0'0'2118'0'0,"0"0"60"0"0,0 0-240 0 0,0 0-251 0 0,0 0-224 0 0,0 0-302 0 0,0 0-371 0 0,0 0-347 0 0,0 0-245 0 0,0 0-100 0 0,0 0 68 0 0,0 0 152 0 0,0 0 110 0 0,8 4 40 0 0,-3-1-363 0 0,17 10 119 0 0,-21-13-208 0 0,0 1 1 0 0,-1 0 0 0 0,1 0 0 0 0,0-1 0 0 0,-1 1 0 0 0,1 0 0 0 0,-1 0 0 0 0,1 0 0 0 0,0 0 0 0 0,-1 0 0 0 0,0 0 0 0 0,1 0 0 0 0,-1 0 0 0 0,0 0 0 0 0,1 0 0 0 0,-1 0 0 0 0,0 0 0 0 0,0 0 0 0 0,0 0 0 0 0,0 0 0 0 0,0 0 0 0 0,0 0 0 0 0,0 0 0 0 0,0 0 0 0 0,-1 0-1 0 0,1 1-15 0 0,-19 71 135 0 0,4 0 1 0 0,0 23-137 0 0,12-79-236 0 0,3-15-637 0 0,-4 17 372 0 0,2-14-3818 0 0,-1-3-5014 0 0,2-2 3241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7.2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58 10218 0 0,'0'0'1347'0'0,"0"0"-93"0"0,0 0-171 0 0,0 0-22 0 0,0 0 11 0 0,0 0-137 0 0,0 0-264 0 0,0 0-256 0 0,0 0-203 0 0,0 0-96 0 0,0 0-5 0 0,0 0-18 0 0,0 0-6 0 0,14-8-14 0 0,50-23-29 0 0,-58 28-35 0 0,1 1-1 0 0,-1 0 1 0 0,1 0-1 0 0,0 0 1 0 0,0 1-1 0 0,0 0 1 0 0,0 0-1 0 0,0 1 0 0 0,0 0 1 0 0,4 0-9 0 0,11 0 20 0 0,0-1-8 0 0,-11-1-34 0 0,1 1 0 0 0,-1 1 0 0 0,0 0 0 0 0,0 0 0 0 0,1 1 1 0 0,-1 1-1 0 0,0 0 0 0 0,0 0 0 0 0,6 3 22 0 0,-17-5-5 0 0,1 0-1 0 0,0 1 1 0 0,0-1-1 0 0,-1 0 1 0 0,1 1 0 0 0,0-1-1 0 0,-1 1 1 0 0,1-1-1 0 0,-1 1 1 0 0,1-1 0 0 0,-1 1-1 0 0,1-1 1 0 0,-1 1-1 0 0,1-1 1 0 0,-1 1-1 0 0,1 0 1 0 0,-1-1 0 0 0,0 1-1 0 0,1 0 1 0 0,-1 0-1 0 0,0-1 1 0 0,0 1 0 0 0,1 0-1 0 0,-1 0 1 0 0,0-1-1 0 0,0 1 6 0 0,0 1 24 0 0,0-1-1 0 0,-1 1 0 0 0,1-1 0 0 0,0 0 0 0 0,-1 1 1 0 0,1-1-1 0 0,-1 1 0 0 0,0-1 0 0 0,1 0 0 0 0,-1 1 1 0 0,0-1-1 0 0,0 0 0 0 0,0 1-23 0 0,-6 6 201 0 0,0-1 1 0 0,-1 0-1 0 0,1 0 1 0 0,-4 1-202 0 0,2-1 25 0 0,5-3 27 0 0,-11 10 109 0 0,0 0-1 0 0,-10 13-160 0 0,21-23 19 0 0,1 0 1 0 0,0 0 0 0 0,1 0 0 0 0,-1 0 0 0 0,1 0 0 0 0,0 1 0 0 0,0-1 0 0 0,0 1 0 0 0,0 0-1 0 0,1-1 1 0 0,0 1 0 0 0,0 0 0 0 0,0 0 0 0 0,1 1-20 0 0,0-5 32 0 0,0-1 0 0 0,0 1 0 0 0,0-1 0 0 0,0 1 0 0 0,0 0 0 0 0,1-1 0 0 0,-1 0 0 0 0,0 1 0 0 0,1-1 0 0 0,-1 1 0 0 0,0-1 0 0 0,1 1 0 0 0,-1-1 0 0 0,0 0 0 0 0,1 1 0 0 0,-1-1 0 0 0,1 1 0 0 0,-1-1 0 0 0,0 0 1 0 0,1 0-1 0 0,-1 1 0 0 0,1-1 0 0 0,-1 0 0 0 0,1 0 0 0 0,-1 0 0 0 0,1 1 0 0 0,-1-1 0 0 0,1 0 0 0 0,0 0 0 0 0,-1 0 0 0 0,1 0 0 0 0,-1 0 0 0 0,1 0 0 0 0,-1 0 0 0 0,1 0 0 0 0,-1 0 0 0 0,1-1 0 0 0,-1 1 0 0 0,1 0 0 0 0,-1 0 0 0 0,1 0 0 0 0,-1 0 0 0 0,1-1 0 0 0,-1 1 0 0 0,1 0-32 0 0,26-11 587 0 0,-15 4-582 0 0,0-1-1 0 0,-1-1 0 0 0,0 0 0 0 0,0 0 0 0 0,5-7-4 0 0,-3 4 2 0 0,0 0-1 0 0,1 0 1 0 0,1 1-2 0 0,-15 42-739 0 0,-2-17 731 0 0,-2 38 175 0 0,4-49-235 0 0,0 0 0 0 0,0-1 0 0 0,1 1 0 0 0,-1 0 0 0 0,1 0 0 0 0,-1 0 0 0 0,1-1 0 0 0,0 1 0 0 0,0 0 0 0 0,0-1 0 0 0,0 1 1 0 0,1-1-1 0 0,-1 1 0 0 0,1-1 0 0 0,1 3 68 0 0,4-2-2938 0 0,0-3-7430 0 0,-7 0 10179 0 0,2 0-7126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7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0 440 0 0,'0'0'2395'0'0,"0"0"265"0"0,0 0 197 0 0,0 0 101 0 0,0 0-138 0 0,0 0-462 0 0,0 0-663 0 0,0 0-699 0 0,0 0-620 0 0,0 0-320 0 0,0 0-83 0 0,0 0 31 0 0,0 0 112 0 0,4 0 74 0 0,-4 0-182 0 0,1 0 1 0 0,-1 0 0 0 0,1 0 0 0 0,-1 0 0 0 0,1 0 0 0 0,0 0 0 0 0,-1 0 0 0 0,1 1 0 0 0,-1-1 0 0 0,1 0-1 0 0,-1 0 1 0 0,1 0 0 0 0,-1 1 0 0 0,1-1 0 0 0,-1 0 0 0 0,1 0 0 0 0,-1 1 0 0 0,1-1 0 0 0,-1 0 0 0 0,0 1-1 0 0,1-1 1 0 0,-1 1 0 0 0,1-1 0 0 0,-1 0 0 0 0,0 1 0 0 0,0-1 0 0 0,1 1 0 0 0,-1-1 0 0 0,0 1 0 0 0,0-1-1 0 0,1 1 1 0 0,-1-1 0 0 0,0 1-9 0 0,-3 22 341 0 0,0-9-231 0 0,-1 20-169 0 0,1 1 1 0 0,2 0 0 0 0,1 4 58 0 0,0-27-461 0 0,-3 1-3622 0 0,-2-6-4805 0 0,3-4 1857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7.9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87 8834 0 0,'0'0'2391'0'0,"0"0"-60"0"0,0 0-274 0 0,0 0-330 0 0,0 0-338 0 0,0 0-354 0 0,0 0-360 0 0,0 0-272 0 0,0 0-164 0 0,0 0-82 0 0,9-12-42 0 0,29-36-31 0 0,-36 45-82 0 0,1 1 0 0 0,-1 0 0 0 0,1 0 1 0 0,0 0-1 0 0,-1 0 0 0 0,1 0 0 0 0,0 1 1 0 0,0 0-1 0 0,0-1 0 0 0,0 1 0 0 0,1 0 1 0 0,-1 0-1 0 0,0 0 0 0 0,0 1 0 0 0,0-1 1 0 0,1 1-1 0 0,-1 0 0 0 0,0 0 0 0 0,1 0 1 0 0,-1 0-3 0 0,10 0-47 0 0,11-2-778 0 0,0 1 0 0 0,8 2 825 0 0,-5 1-3611 0 0,-2 4-3973 0 0,-16-3-1006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8.3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8090 0 0,'0'0'1441'0'0,"0"0"-282"0"0,0 0-141 0 0,0 0 190 0 0,0 0 146 0 0,0 0-35 0 0,0 0-206 0 0,0 0-266 0 0,0 0-260 0 0,0 0-176 0 0,0 0-113 0 0,0 0-78 0 0,14-4-34 0 0,109-32 461 0 0,-116 34-542 0 0,-1 0 1 0 0,0-1 0 0 0,0 0 0 0 0,0 0-1 0 0,-1 0 1 0 0,1-1 0 0 0,0-1-106 0 0,-5 5 41 0 0,1-1 0 0 0,-1 0 0 0 0,0 0 1 0 0,0 0-1 0 0,0 0 0 0 0,0-1 1 0 0,0 1-1 0 0,0 0 0 0 0,-1 0 0 0 0,1-1 1 0 0,0 1-1 0 0,-1 0 0 0 0,1-1 0 0 0,0 1 1 0 0,-1 0-1 0 0,0-1 0 0 0,1 1 0 0 0,-1-1 1 0 0,0 1-1 0 0,0-1 0 0 0,0 1 1 0 0,0-1-1 0 0,0 1 0 0 0,0-1 0 0 0,0 1 1 0 0,0-1-1 0 0,-1 1 0 0 0,1-1 0 0 0,0 1 1 0 0,-1 0-1 0 0,1-1 0 0 0,-1 1 0 0 0,0-1 1 0 0,0 0-42 0 0,0 1-2 0 0,1 0 0 0 0,-1 0 0 0 0,1 0 0 0 0,-1 1 0 0 0,0-1 0 0 0,1 0 0 0 0,-1 0 0 0 0,0 1 0 0 0,0-1 0 0 0,0 1 0 0 0,1-1 0 0 0,-1 0 0 0 0,0 1 0 0 0,0-1 0 0 0,0 1 0 0 0,0 0 0 0 0,0-1 0 0 0,0 1 0 0 0,0 0 0 0 0,0 0 0 0 0,0-1 0 0 0,0 1 0 0 0,0 0 0 0 0,0 0 2 0 0,-1 0-7 0 0,0 1 0 0 0,-1-1 1 0 0,1 1-1 0 0,0-1 1 0 0,0 1-1 0 0,0 0 0 0 0,0-1 1 0 0,0 1-1 0 0,0 0 1 0 0,0 0-1 0 0,0 1 7 0 0,-5 3 0 0 0,1 0 1 0 0,-1 0-1 0 0,1 0 1 0 0,1 1-1 0 0,-5 5 0 0 0,7-8-20 0 0,1 0 1 0 0,-1 1-1 0 0,1 0 0 0 0,-1-1 0 0 0,1 1 1 0 0,0 0-1 0 0,1 0 0 0 0,-1 0 1 0 0,1 0-1 0 0,0 1 0 0 0,0-1 1 0 0,0 0-1 0 0,0 1 0 0 0,1-1 0 0 0,-1 0 1 0 0,1 2 19 0 0,1-3-95 0 0,-1 0 1 0 0,1 0-1 0 0,0 0 1 0 0,-1 0-1 0 0,1-1 0 0 0,0 1 1 0 0,1 0-1 0 0,-1-1 1 0 0,0 1-1 0 0,1 0 1 0 0,-1-1-1 0 0,1 0 1 0 0,0 1-1 0 0,0-1 0 0 0,0 0 1 0 0,0 0-1 0 0,0 0 1 0 0,1 0-1 0 0,-1-1 1 0 0,1 1-1 0 0,-1 0 1 0 0,1-1-1 0 0,-1 0 0 0 0,2 1 95 0 0,24 9-4279 0 0,-10-6-2393 0 0,-8-3-1714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8.2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5 0 0 0,'0'0'1064'0'0,"0"0"211"0"0,0 0-148 0 0,0 0-195 0 0,0 0-142 0 0,0 0-38 0 0,0 0 44 0 0,2-1 50 0 0,6-3 933 0 0,-13 6 6172 0 0,-8 2-1914 0 0,3-2-7660 0 0,28-6 1970 0 0,-16 5-308 0 0,-1 1 1 0 0,1-1-1 0 0,0 1 1 0 0,-1-1 0 0 0,1 1-1 0 0,-1 0 1 0 0,0 0-1 0 0,1 0 1 0 0,-1 0 0 0 0,0 0-1 0 0,0 0 1 0 0,0 0-1 0 0,-1 0 1 0 0,1 0 0 0 0,0 0-1 0 0,-1 1 1 0 0,1-1-1 0 0,-1 0 1 0 0,0 0 0 0 0,0 1-1 0 0,0-1 1 0 0,0 0-1 0 0,0 1 1 0 0,0-1-1 0 0,-1 0 1 0 0,1 0 0 0 0,-1 1-1 0 0,1-1 1 0 0,-1 0-1 0 0,0 0 1 0 0,0 0 0 0 0,0 0-1 0 0,0 0 1 0 0,0 0-1 0 0,-1 0 1 0 0,1 0 0 0 0,0-1-1 0 0,-1 1 1 0 0,0 0-1 0 0,1-1 1 0 0,-1 1 0 0 0,0-1-1 0 0,0 0 1 0 0,0 1-1 0 0,0-1 1 0 0,0 0-1 0 0,0 0 1 0 0,0 0 0 0 0,0 0-1 0 0,0-1 1 0 0,-2 1-40 0 0,-14 7-200 0 0,24-15-4364 0 0,-3 4 3159 0 0,8-4-7475 0 0,-5 4-163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8.6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60 136 15755 0 0,'0'0'1510'0'0,"0"0"-507"0"0,0 0-188 0 0,0 0-39 0 0,0 0-80 0 0,0 0-65 0 0,0 0-76 0 0,0 0-127 0 0,0 0-130 0 0,0 0-156 0 0,0 0-198 0 0,0 0-151 0 0,0 0-34 0 0,-8-4-85 0 0,6 6 334 0 0,0 1-1 0 0,0-1 0 0 0,-1 1 0 0 0,2 0 0 0 0,-1-1 1 0 0,0 1-1 0 0,0 0 0 0 0,1 0 0 0 0,-1 2-7 0 0,-2 2 22 0 0,0 1-14 0 0,-1 1 0 0 0,1-1 0 0 0,1 1 0 0 0,0 0 0 0 0,0 0-1 0 0,-1 9-7 0 0,3-17 16 0 0,1 1 0 0 0,-1-1-1 0 0,1 1 1 0 0,0-1 0 0 0,0 1-1 0 0,-1 0 1 0 0,1-1 0 0 0,0 1-1 0 0,1-1 1 0 0,-1 1 0 0 0,0-1-1 0 0,0 1 1 0 0,1 0 0 0 0,-1-1-1 0 0,1 1 1 0 0,-1-1 0 0 0,1 0-1 0 0,0 1 1 0 0,-1-1-1 0 0,1 1 1 0 0,0-1 0 0 0,0 0-1 0 0,0 0 1 0 0,0 1 0 0 0,0-1-1 0 0,0 0 1 0 0,1 0 0 0 0,-1 0-1 0 0,0 0 1 0 0,0 0 0 0 0,1-1-1 0 0,-1 1 1 0 0,1 0 0 0 0,-1-1-1 0 0,0 1 1 0 0,1 0 0 0 0,-1-1-1 0 0,1 0 1 0 0,0 1 0 0 0,-1-1-1 0 0,1 0 1 0 0,-1 0 0 0 0,1 0-1 0 0,1 0-15 0 0,8 0 67 0 0,0-1 1 0 0,1 0-1 0 0,-1 0 0 0 0,0-1 0 0 0,0-1 1 0 0,0 0-1 0 0,0 0 0 0 0,0-1 0 0 0,-1-1 1 0 0,1 1-1 0 0,-1-2 0 0 0,0 1 0 0 0,-1-2 0 0 0,1 1 1 0 0,-1-1-1 0 0,-1-1 0 0 0,8-7-67 0 0,-7 6-20 0 0,-1 0 0 0 0,-1 0 0 0 0,1-1 0 0 0,-2 0 0 0 0,1 0 0 0 0,-1-1 0 0 0,-1 0 0 0 0,0 0 0 0 0,0 0 0 0 0,-1-1 0 0 0,-1 0 0 0 0,0 1 0 0 0,-1-1 0 0 0,0 0 0 0 0,0 0 0 0 0,-1-9 20 0 0,-1 20-3 0 0,0 1 0 0 0,0 0 0 0 0,0-1 0 0 0,0 1 0 0 0,1 0 0 0 0,-1-1 0 0 0,0 1 1 0 0,0 0-1 0 0,0-1 0 0 0,0 1 0 0 0,0 0 0 0 0,0-1 0 0 0,-1 1 0 0 0,1 0 0 0 0,0-1 0 0 0,0 1 0 0 0,0 0 0 0 0,0-1 0 0 0,0 1 0 0 0,0 0 0 0 0,0 0 1 0 0,-1-1-1 0 0,1 1 0 0 0,0 0 0 0 0,0-1 0 0 0,-1 1 0 0 0,1 0 0 0 0,0 0 0 0 0,0-1 0 0 0,-1 1 0 0 0,1 0 0 0 0,0 0 0 0 0,0 0 0 0 0,-1 0 0 0 0,1-1 0 0 0,0 1 1 0 0,-1 0-1 0 0,1 0 0 0 0,0 0 0 0 0,-1 0 0 0 0,1 0 0 0 0,0 0 0 0 0,-1 0 3 0 0,-14 10-285 0 0,-11 21-132 0 0,15-15 521 0 0,2 1 1 0 0,0 1 0 0 0,0 0-1 0 0,2 0 1 0 0,0 0 0 0 0,1 1-1 0 0,1 0 1 0 0,1 0 0 0 0,0 1-1 0 0,2-1 1 0 0,0 1 0 0 0,1 0-1 0 0,1-1 1 0 0,1 1 0 0 0,1 1-106 0 0,-3-6 400 0 0,-5-11 408 0 0,3-4-684 0 0,1-1 0 0 0,0 0-1 0 0,0 0 1 0 0,-1 0 0 0 0,1 0-1 0 0,0 0 1 0 0,0 0 0 0 0,0 0-1 0 0,0-1-122 0 0,-13-7-731 0 0,-7-3-1093 0 0,7 4-6282 0 0,11 6 3025 0 0,0-1-5653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9.0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22357 0 0,'0'0'104'0'0,"0"0"-104"0"0,0 0-48 0 0,0 0 24 0 0,0 0-32 0 0,0 0-216 0 0,0 0-616 0 0,0 0-409 0 0,0 0-439 0 0,0 0-2001 0 0,0 0-7409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2.1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2 13571 0 0,'0'0'849'0'0,"0"0"-235"0"0,0 0 30 0 0,0 0 191 0 0,0 0 202 0 0,0 0 98 0 0,0 0-85 0 0,0 0-259 0 0,0 0-366 0 0,0 0-373 0 0,0 0-205 0 0,0 0 144 0 0,-1 0-1 0 0,1 0 1 0 0,0 0 0 0 0,0-1 0 0 0,0 1-1 0 0,-1 0 1 0 0,1 0 0 0 0,0 0 0 0 0,0 0-1 0 0,-1 0 1 0 0,1 0 0 0 0,0 0 0 0 0,-1 0-1 0 0,1 0 1 0 0,0 0 0 0 0,0 0 0 0 0,-1 0-1 0 0,1 0 1 0 0,0 0 0 0 0,0 0 0 0 0,-1 0-1 0 0,1 0 1 0 0,0 0 0 0 0,0 0 0 0 0,-1 0-1 0 0,1 0 1 0 0,0 0 0 0 0,0 0 0 0 0,-1 1-1 0 0,1-1 1 0 0,0 0 9 0 0,-2 4 45 0 0,0 1 0 0 0,1-1 0 0 0,-1 1 0 0 0,1-1 1 0 0,0 1-1 0 0,1 0 0 0 0,-1-1 0 0 0,1 1 0 0 0,0 5-45 0 0,-1 2 94 0 0,-6 74 280 0 0,4-34-432 0 0,-7 27 58 0 0,7-65-138 0 0,0 0-2450 0 0,2-5-7706 0 0,1-6 1935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2.5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4585 0 0,'0'0'737'0'0,"0"0"-39"0"0,0 0 401 0 0,0 0 541 0 0,0 0 303 0 0,0 0-50 0 0,0 0-317 0 0,0 0-434 0 0,0 0-358 0 0,0 0-259 0 0,0 0-167 0 0,0 0-65 0 0,0 0-20 0 0,42 1 3196 0 0,-24-2-3248 0 0,265-13 202 0 0,-283 14-567 0 0,0 0-13 0 0,-16 13-3996 0 0,10-8-1101 0 0,3-2 72 0 0,0-1-1587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3.0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 10290 0 0,'0'0'752'0'0,"0"0"-961"0"0,0 0-299 0 0,0 0 337 0 0,0 0 597 0 0,0 0 600 0 0,0 0 273 0 0,0 0-64 0 0,0 0-218 0 0,0 0-259 0 0,13-2-195 0 0,23-4 233 0 0,1 3-1 0 0,8 0-795 0 0,-42 3 45 0 0,0 0-1 0 0,0 0 0 0 0,-1 1 1 0 0,1-1-1 0 0,0 0 1 0 0,0 1-1 0 0,-1 0 0 0 0,1 0 1 0 0,-1-1-1 0 0,1 2 1 0 0,0-1-1 0 0,-1 0 0 0 0,0 0 1 0 0,1 1-1 0 0,-1-1 1 0 0,0 1-45 0 0,-1-1 39 0 0,0 0 0 0 0,0 1 0 0 0,0-1 0 0 0,-1 0 0 0 0,1 0 0 0 0,-1 0 0 0 0,1 1 1 0 0,-1-1-1 0 0,1 0 0 0 0,-1 0 0 0 0,0 1 0 0 0,1-1 0 0 0,-1 0 0 0 0,0 1 1 0 0,0-1-1 0 0,0 0 0 0 0,0 1 0 0 0,0-1 0 0 0,0 1 0 0 0,-1-1 0 0 0,1 0 0 0 0,0 0 1 0 0,-1 1-1 0 0,1-1 0 0 0,-1 0 0 0 0,1 0 0 0 0,-1 1 0 0 0,0-1 0 0 0,1 0 1 0 0,-1 0-1 0 0,0 0 0 0 0,0 0 0 0 0,0 0-39 0 0,-9 12 104 0 0,-1 0 1 0 0,0-1-1 0 0,-1 0 0 0 0,-1-1 1 0 0,1 0-1 0 0,-9 4-104 0 0,-32 28 198 0 0,53-43-194 0 0,-1 1 0 0 0,1-1 0 0 0,-1 0 0 0 0,1 1 0 0 0,-1-1 0 0 0,1 0 0 0 0,-1 1 0 0 0,1-1 0 0 0,0 1 0 0 0,-1-1 0 0 0,1 1 0 0 0,0-1 0 0 0,-1 1 0 0 0,1-1 0 0 0,0 1 0 0 0,-1-1 0 0 0,1 1 0 0 0,0-1 0 0 0,0 1 0 0 0,0 0 0 0 0,0-1 0 0 0,0 1 0 0 0,-1-1 0 0 0,1 1 0 0 0,0-1 0 0 0,0 1 0 0 0,1 0 0 0 0,-1-1 0 0 0,0 1 0 0 0,0 0-4 0 0,1-1 17 0 0,-1 1 0 0 0,1 0-1 0 0,0-1 1 0 0,0 1 0 0 0,0-1 0 0 0,-1 1 0 0 0,1-1 0 0 0,0 0 0 0 0,0 1 0 0 0,0-1-1 0 0,0 0 1 0 0,0 0 0 0 0,0 0 0 0 0,0 0 0 0 0,0 1 0 0 0,1-1-17 0 0,40-3 460 0 0,-3-5-893 0 0,52-8 1394 0 0,-61 12-4721 0 0,1 1-4249 0 0,-24 2-2495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5.7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233 5 1552 0 0,'0'0'1170'0'0,"0"0"-205"0"0,0 0-103 0 0,0 0 50 0 0,0 0 115 0 0,0 0 128 0 0,0 0 79 0 0,0 0-70 0 0,0 0-196 0 0,0 0-280 0 0,0 0-290 0 0,0 0-253 0 0,0 0-160 0 0,-11-4 93 0 0,-26 91 3567 0 0,12-29-2520 0 0,2 0 1 0 0,-3 24-1126 0 0,-52 243 926 0 0,65-247-776 0 0,3 0-1 0 0,4 1 1 0 0,2 18-150 0 0,5-57 118 0 0,1 1 0 0 0,3-1 0 0 0,1 0 0 0 0,1 0 1 0 0,3-1-1 0 0,8 21-118 0 0,-9-34 95 0 0,1-1 0 0 0,1 0 0 0 0,1-1 0 0 0,2 0 0 0 0,0-1 0 0 0,1-1 1 0 0,2 0-1 0 0,0-1 0 0 0,1-1 0 0 0,6 5-95 0 0,-21-23 34 0 0,0 1 14 0 0,0 0 1 0 0,0 0 0 0 0,0 0-1 0 0,1 0 1 0 0,-1 0-1 0 0,1-1 1 0 0,0 0-1 0 0,-1 0 1 0 0,1 0 0 0 0,0 0-1 0 0,1-1 1 0 0,-1 1-1 0 0,1-1-48 0 0,-5-1 327 0 0,0-23-2432 0 0,0 12-7867 0 0,0 7-177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7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 17 0 0 0,'0'0'585'0'0,"0"0"294"0"0,0 0 359 0 0,0 0 288 0 0,0 0 213 0 0,0 0-2 0 0,0 0-168 0 0,0 0-201 0 0,0 0-192 0 0,0 0-145 0 0,0 0-71 0 0,0 0-29 0 0,0-3-44 0 0,1-7-309 0 0,-2 7 3106 0 0,1 3-3610 0 0,-23 23 384 0 0,11-4-370 0 0,0 1-1 0 0,1 1 1 0 0,1 0-1 0 0,1 0 1 0 0,1 1-1 0 0,1 0 0 0 0,0 0 1 0 0,2 1-1 0 0,1 0 1 0 0,1 0-1 0 0,0 0 1 0 0,2 0-1 0 0,1 0 1 0 0,1 1-88 0 0,0-16 18 0 0,0 0 0 0 0,0 0 0 0 0,1 0 0 0 0,0 0 0 0 0,1 0 0 0 0,-1-1 1 0 0,2 1-1 0 0,2 5-18 0 0,-5-10 7 0 0,1 0 0 0 0,-1 0 0 0 0,1-1 1 0 0,0 1-1 0 0,0-1 0 0 0,0 1 0 0 0,0-1 0 0 0,0 0 1 0 0,1 1-1 0 0,-1-1 0 0 0,0 0 0 0 0,1-1 0 0 0,0 1 1 0 0,-1 0-1 0 0,1-1 0 0 0,0 1 0 0 0,0-1 0 0 0,0 0 1 0 0,0 0-1 0 0,0 0 0 0 0,0 0 0 0 0,0-1 0 0 0,3 1-7 0 0,-2-7-1395 0 0,-1 0-2729 0 0,-2 4-2122 0 0,0 0-3880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8.2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3 0 0 0,'0'0'888'0'0,"0"0"821"0"0,0 0 399 0 0,0 0 40 0 0,0 0-84 0 0,0 0-208 0 0,0 0-256 0 0,0 0-243 0 0,0 0-276 0 0,0 0-242 0 0,0 0-192 0 0,0 0-127 0 0,-4 0-100 0 0,-12 0-55 0 0,68 5 3775 0 0,27-12-4471 0 0,-73 10-2890 0 0,-1 0-4813 0 0,-3-2-1666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8.6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 5425 0 0,'0'0'3330'0'0,"0"0"-1357"0"0,0 0-396 0 0,0 0 50 0 0,0 0 30 0 0,0 0-125 0 0,0 0-256 0 0,0 0-368 0 0,0 0-422 0 0,0 0-359 0 0,0 0-222 0 0,0 0-49 0 0,0 0 144 0 0,0 0 1 0 0,-1 0-1 0 0,1 0 1 0 0,0 0-1 0 0,0 0 0 0 0,-1 0 1 0 0,1 0-1 0 0,0 0 1 0 0,0 0-1 0 0,0 0 0 0 0,-1 0 1 0 0,1 0-1 0 0,0 0 1 0 0,0 0-1 0 0,0 0 0 0 0,-1 0 1 0 0,1 0-1 0 0,0 0 1 0 0,0 1-1 0 0,0-1 0 0 0,-1 0 1 0 0,1 0-1 0 0,0 0 1 0 0,0 0-1 0 0,0 0 1 0 0,0 1-1 0 0,0-1 0 0 0,-1 0 1 0 0,1 0-1 0 0,0 0 1 0 0,0 1-1 0 0,0-1 0 0 0,0 0 1 0 0,0 0-1 0 0,0 0 1 0 0,0 1-1 0 0,0-1 0 0 0,0 0 1 0 0,0 0-1 0 0,-4 39 525 0 0,-1-2-1 0 0,-8 25-524 0 0,7-32-36 0 0,2-18 677 0 0,0-3-4000 0 0,3-4-9223 0 0,1-5 7174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8.9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145 0 10946 0 0,'0'0'807'0'0,"0"0"-373"0"0,0 0-141 0 0,0 0 71 0 0,0 0 176 0 0,0 0 167 0 0,0 0 88 0 0,0 0-22 0 0,-12 5-91 0 0,-39 15-125 0 0,48-18-485 0 0,0 0 1 0 0,0 0-1 0 0,0 0 0 0 0,0 0 0 0 0,0 0 0 0 0,1 0 0 0 0,-1 1 0 0 0,1 0 0 0 0,-1-1 0 0 0,1 1 1 0 0,0 0-1 0 0,0 0 0 0 0,0 0 0 0 0,1 0 0 0 0,-1 0 0 0 0,1 1 0 0 0,-1 2-72 0 0,-2 4 168 0 0,-3 3-74 0 0,2 1 1 0 0,0-1-1 0 0,0 1 1 0 0,1 0-1 0 0,1 1 1 0 0,1-1-1 0 0,0 1 0 0 0,0-1 1 0 0,2 2-95 0 0,-1-12-24 0 0,1 0 0 0 0,1 1 0 0 0,-1-1 0 0 0,1 0 0 0 0,-1 0-1 0 0,1 0 1 0 0,0 0 0 0 0,1 0 0 0 0,-1 0 0 0 0,1 0 0 0 0,0 0 0 0 0,0 0 0 0 0,0 0 0 0 0,0-1 0 0 0,1 1 0 0 0,-1-1 0 0 0,1 0 0 0 0,0 0 0 0 0,0 0 0 0 0,0 0 0 0 0,0 0-1 0 0,1-1 1 0 0,-1 1 0 0 0,1-1 0 0 0,0 0 0 0 0,-1 0 0 0 0,1 0 0 0 0,0-1 0 0 0,0 1 0 0 0,0-1 0 0 0,0 0 0 0 0,4 1 24 0 0,0-1-456 0 0,0 0 0 0 0,0 0-1 0 0,1-1 1 0 0,-1 0 0 0 0,0 0 0 0 0,1-1 0 0 0,-1 0 0 0 0,5-1 456 0 0,37-13-10535 0 0,-39 11 6347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9.0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22 10658 0 0,'0'0'1782'0'0,"0"0"-1073"0"0,0 0-236 0 0,0 0 235 0 0,0 0 239 0 0,0 0 184 0 0,0 0 57 0 0,0 0-100 0 0,0 0-124 0 0,0 0-189 0 0,0 0-178 0 0,0 0-146 0 0,-2-4-111 0 0,-12-14 271 0 0,-4 20 5639 0 0,-17 38-6236 0 0,29-30 22 0 0,0 1 1 0 0,1 0-1 0 0,1 0 0 0 0,0 0 0 0 0,0 0 1 0 0,1 1-1 0 0,0-1 0 0 0,1 1 1 0 0,0 7-37 0 0,2-15 21 0 0,0 0 1 0 0,0 0 0 0 0,0 0 0 0 0,0 0 0 0 0,1-1-1 0 0,0 1 1 0 0,0 0 0 0 0,0 0 0 0 0,0 0-1 0 0,0-1 1 0 0,1 1 0 0 0,0 0 0 0 0,0-1 0 0 0,0 0-1 0 0,0 1 1 0 0,0-1 0 0 0,1 0 0 0 0,-1 0 0 0 0,1 0-1 0 0,0 0 1 0 0,0-1 0 0 0,0 1 0 0 0,0-1 0 0 0,0 0-1 0 0,1 0 1 0 0,-1 0 0 0 0,1 0 0 0 0,-1 0 0 0 0,1-1-1 0 0,2 1-21 0 0,46 6-957 0 0,-50-13-7135 0 0,0 2-2012 0 0,-2 2-409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9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0 7754 0 0,'0'0'1009'0'0,"0"0"-214"0"0,0 0-145 0 0,0 0 54 0 0,0 0 157 0 0,0 0 153 0 0,0 0 91 0 0,0 0 14 0 0,0 0-49 0 0,0 0-113 0 0,6 12-165 0 0,20 38-166 0 0,-24-44-502 0 0,1 0 0 0 0,-2-1 0 0 0,1 1 1 0 0,-1 0-1 0 0,0 0 0 0 0,0 0 0 0 0,0 0 0 0 0,-1 0 0 0 0,0 0 0 0 0,0 0 1 0 0,-1 0-1 0 0,0 0 0 0 0,0 0-124 0 0,0 5 166 0 0,-1 3-88 0 0,0 0 0 0 0,-1-1-1 0 0,-1 1 1 0 0,0-1 0 0 0,-1 0-1 0 0,0 0 1 0 0,-1-1 0 0 0,0 1-1 0 0,-1-1 1 0 0,0-1 0 0 0,-1 1 0 0 0,-7 6-78 0 0,9-14-185 0 0,4-5-9338 0 0,2 0-682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9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180 45 0 0 0,'0'0'719'0'0,"0"0"178"0"0,0 0 32 0 0,0 0 101 0 0,0 0 265 0 0,0 0 338 0 0,0 0 246 0 0,0 0 27 0 0,0 0-194 0 0,0 0-313 0 0,0 0-274 0 0,0 0-223 0 0,0 0-153 0 0,-1-6-88 0 0,-2-20-88 0 0,3 25-535 0 0,1 1-1 0 0,-1-1 1 0 0,0 1 0 0 0,0 0-1 0 0,0-1 1 0 0,-1 1 0 0 0,1-1-1 0 0,0 1 1 0 0,0-1 0 0 0,0 1-1 0 0,0-1 1 0 0,0 1 0 0 0,0-1-1 0 0,-1 1 1 0 0,1 0 0 0 0,0-1-1 0 0,0 1 1 0 0,-1 0 0 0 0,1-1-1 0 0,0 1 1 0 0,-1-1 0 0 0,1 1-1 0 0,0 0 1 0 0,-1 0 0 0 0,1-1-1 0 0,0 1 1 0 0,-1 0 0 0 0,1 0 0 0 0,-1-1-1 0 0,1 1 1 0 0,-1 0 0 0 0,1 0-1 0 0,0 0 1 0 0,-1 0 0 0 0,1 0-1 0 0,-1 0 1 0 0,1-1 0 0 0,-1 1-1 0 0,1 0 1 0 0,-1 0 0 0 0,1 0-1 0 0,-1 1 1 0 0,1-1 0 0 0,0 0-1 0 0,-1 0 1 0 0,1 0 0 0 0,-1 0-1 0 0,1 0 1 0 0,-1 0 0 0 0,1 1-1 0 0,-1-1-37 0 0,-14 12 171 0 0,9-4-99 0 0,2 0-1 0 0,-1 0 1 0 0,1 1-1 0 0,1-1 1 0 0,-1 1-1 0 0,1 0 1 0 0,1 0-1 0 0,0 0 1 0 0,0 1-72 0 0,-4 26 674 0 0,0 26-674 0 0,4-28 168 0 0,1-25-206 0 0,0 1 150 0 0,0 0 0 0 0,0 0 0 0 0,-1-1-1 0 0,-1 1 1 0 0,-1 6-112 0 0,3-14 16 0 0,1-1-1 0 0,-1 1 1 0 0,0-1-1 0 0,1 1 1 0 0,-1-1-1 0 0,0 0 1 0 0,0 1-1 0 0,0-1 1 0 0,0 0 0 0 0,0 1-1 0 0,0-1 1 0 0,0 0-1 0 0,0 0 1 0 0,-1 0-1 0 0,1 0 1 0 0,0 0-1 0 0,-1 0 1 0 0,1-1-1 0 0,0 1 1 0 0,-1 0 0 0 0,1-1-1 0 0,-1 1 1 0 0,1-1-1 0 0,-1 1 1 0 0,0-1-1 0 0,1 0 1 0 0,-1 0-1 0 0,1 1 1 0 0,-1-1 0 0 0,0 0-1 0 0,1 0 1 0 0,-1-1-1 0 0,1 1 1 0 0,-1 0-1 0 0,1-1 1 0 0,-1 1-1 0 0,-1-1-15 0 0,-13-8-2486 0 0,6 0-3376 0 0,7 7 2118 0 0,-1-1-4607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20.0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5553 0 0,'0'0'358'0'0,"0"0"-362"0"0,0 0-156 0 0,0 0 272 0 0,0 0 584 0 0,0 0 605 0 0,0 0 301 0 0,0 0 6 0 0,0 0-198 0 0,0 0-222 0 0,0 0-173 0 0,14 0-160 0 0,113 4 1305 0 0,-98-4-1788 0 0,17 1-94 0 0,-1-3 0 0 0,1-1 0 0 0,23-6-278 0 0,-67 9-994 0 0,-2 1-5666 0 0,-1 1 2616 0 0,0-1-3158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28.3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112 42 0 0 0,'0'0'652'0'0,"0"0"300"0"0,0 0 214 0 0,0 0 209 0 0,0 0 247 0 0,0 0 133 0 0,0 0 4 0 0,0 0-110 0 0,0 0-206 0 0,0 0-180 0 0,3-6-136 0 0,9-20-107 0 0,-11 16 2658 0 0,-9 12-2948 0 0,-7 8-837 0 0,1 4 368 0 0,0 0-1 0 0,2 1 1 0 0,-1 0-1 0 0,2 1 0 0 0,-3 4-260 0 0,11-14 35 0 0,-1 0-1 0 0,1 0 0 0 0,0 1 0 0 0,0-1 0 0 0,1 1 0 0 0,0 0 0 0 0,0-1 1 0 0,0 1-1 0 0,1 0 0 0 0,0 0 0 0 0,0 0 0 0 0,1 0 0 0 0,0 0 0 0 0,0 0 1 0 0,1 0-1 0 0,0 2-34 0 0,0-7-5 0 0,-1 0-1 0 0,0-1 1 0 0,1 1 0 0 0,-1-1 0 0 0,1 1 0 0 0,0 0 0 0 0,-1-1 0 0 0,1 0 0 0 0,0 1 0 0 0,0-1-1 0 0,0 1 1 0 0,0-1 0 0 0,0 0 0 0 0,0 0 0 0 0,0 0 0 0 0,1 1 0 0 0,-1-1 0 0 0,0 0 0 0 0,1-1-1 0 0,-1 1 1 0 0,2 1 5 0 0,14 2-3114 0 0,2-3-7646 0 0,-16-1 2809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28.6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1 4881 0 0,'0'0'1810'0'0,"0"0"-70"0"0,0 0-213 0 0,0 0-224 0 0,0 0-236 0 0,0 0-270 0 0,0 0-190 0 0,0 0-135 0 0,0 0-92 0 0,0 0-63 0 0,0 0-40 0 0,0 0-20 0 0,0 0-31 0 0,-8 8-8 0 0,-25 27-22 0 0,31-33-170 0 0,0 0 0 0 0,1 1-1 0 0,-1-1 1 0 0,0 1 0 0 0,1-1 0 0 0,0 1-1 0 0,0 0 1 0 0,-1 0 0 0 0,2 0-1 0 0,-1-1 1 0 0,0 1 0 0 0,1 0-1 0 0,-1 0 1 0 0,1 0 0 0 0,0 0-1 0 0,0 0 1 0 0,0 0 0 0 0,0 0-1 0 0,0 0 1 0 0,1 0 0 0 0,-1 0 0 0 0,1 0-1 0 0,1 2-25 0 0,-2-4 86 0 0,1 0 1 0 0,0 0-1 0 0,-1 1 0 0 0,1-1 0 0 0,0 0 0 0 0,0 0 0 0 0,0 0 1 0 0,0 0-1 0 0,0-1 0 0 0,0 1 0 0 0,0 0 0 0 0,0 0 0 0 0,0 0 1 0 0,0-1-1 0 0,0 1 0 0 0,0-1 0 0 0,0 1 0 0 0,1-1 0 0 0,-1 1 1 0 0,0-1-1 0 0,0 0 0 0 0,1 0 0 0 0,-1 1 0 0 0,0-1 0 0 0,1 0 1 0 0,-1 0-1 0 0,0 0 0 0 0,1 0 0 0 0,-1-1 0 0 0,0 1 0 0 0,0 0 1 0 0,1 0-1 0 0,-1-1 0 0 0,0 1 0 0 0,0-1 0 0 0,2 0-86 0 0,-1 0 144 0 0,-1 0 1 0 0,1 0-1 0 0,0 0 0 0 0,0 0 0 0 0,-1-1 0 0 0,1 1 1 0 0,0-1-1 0 0,-1 1 0 0 0,0-1 0 0 0,1 1 1 0 0,-1-1-1 0 0,0 0 0 0 0,0 0 0 0 0,0 0 0 0 0,0 1 1 0 0,0-1-1 0 0,0 0 0 0 0,0 0 0 0 0,-1 0 1 0 0,1-1-1 0 0,-1 1 0 0 0,1-1-144 0 0,-1 0 76 0 0,0-1 0 0 0,0 1-1 0 0,-1 0 1 0 0,1-1 0 0 0,-1 1 0 0 0,0-1 0 0 0,0 1 0 0 0,0 0-1 0 0,0-1 1 0 0,0 1 0 0 0,-1 0-76 0 0,-6-13-4819 0 0,1 4-6005 0 0,7 10 2692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29.0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0 10722 0 0,'0'0'2351'0'0,"0"0"-1113"0"0,0 0-366 0 0,0 0-100 0 0,0 0-165 0 0,0 0-148 0 0,0 0-98 0 0,0 0-77 0 0,0 0-53 0 0,0 0-24 0 0,0 0-19 0 0,0 0 0 0 0,4 5 15 0 0,0-1-121 0 0,-1 0 0 0 0,0 0 1 0 0,0 0-1 0 0,0 0 0 0 0,0 1 1 0 0,-1-1-1 0 0,0 1 0 0 0,0 0 1 0 0,0 0-1 0 0,0 0 1 0 0,-1-1-1 0 0,0 1 0 0 0,0 1 1 0 0,0-1-1 0 0,-1 0 0 0 0,1 2-82 0 0,-1-1 53 0 0,-1 0 0 0 0,1 0 0 0 0,-1 0-1 0 0,0 0 1 0 0,-1-1 0 0 0,1 1 0 0 0,-1 0 0 0 0,0 0-1 0 0,0-1 1 0 0,-1 0 0 0 0,0 1 0 0 0,0-1 0 0 0,0 0-1 0 0,-2 2-52 0 0,-5 5-105 0 0,-2 0-1 0 0,1-1 0 0 0,-1 0 0 0 0,-7 4 106 0 0,-13 12-1284 0 0,24-20-986 0 0,4-1-4531 0 0,1-3-2944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4.9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0 0 0,'0'0'1702'0'0,"0"0"93"0"0,0 0-87 0 0,0 0-112 0 0,0 0-55 0 0,0 0-42 0 0,0 0-92 0 0,-2 5 11147 0 0,85 0-11869 0 0,3-9-563 0 0,-88 1-5321 0 0,1 2 324 0 0,0 0-3565 0 0,1 0 2345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5.2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7970 0 0,'0'0'1044'0'0,"0"0"-36"0"0,0 0-42 0 0,0 0 186 0 0,0 0 211 0 0,0 0 45 0 0,0 0-97 0 0,0 0-288 0 0,0 0-358 0 0,0 0-314 0 0,0 0-233 0 0,0 0-144 0 0,0 0-26 0 0,-4 0 44 0 0,4 0 16 0 0,-1-1 1 0 0,0 1-1 0 0,1 0 0 0 0,-1 0 0 0 0,0 0 0 0 0,1 0 1 0 0,-1 0-1 0 0,1 0 0 0 0,-1 0 0 0 0,0 0 0 0 0,1 0 0 0 0,-1 0 1 0 0,0 1-1 0 0,1-1 0 0 0,-1 0 0 0 0,1 0 0 0 0,-1 0 1 0 0,1 1-1 0 0,-1-1 0 0 0,0 0 0 0 0,1 1 0 0 0,-1-1 0 0 0,1 1 1 0 0,-1-1-1 0 0,1 0 0 0 0,0 1 0 0 0,-1-1 0 0 0,1 1 1 0 0,-1-1-1 0 0,1 1-8 0 0,-4 23 774 0 0,3-16-603 0 0,-6 149 1795 0 0,14-157-8937 0 0,-6 0 4461 0 0,0 0-7619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5.6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12907 0 0,'0'0'729'0'0,"0"0"-102"0"0,0 0 107 0 0,0 0 288 0 0,0 0 211 0 0,0 0-42 0 0,0 0-263 0 0,0 0-335 0 0,0 0-314 0 0,0 0-203 0 0,0 0-91 0 0,0 0-22 0 0,0 0 30 0 0,31 1 1132 0 0,-10 0-1466 0 0,24-2 1420 0 0,-31-2-5232 0 0,-1-2-4534 0 0,-11 4-596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5.9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0 13651 0 0,'0'0'1172'0'0,"0"0"-457"0"0,0 0-316 0 0,0 0 11 0 0,0 0 84 0 0,0 0 19 0 0,0 0-78 0 0,0 0-87 0 0,0 0-57 0 0,0 0-2 0 0,0 0 38 0 0,0 0 5 0 0,0 0-17 0 0,-1 6-19 0 0,-1 32 333 0 0,1 24-629 0 0,1-50-1276 0 0,-1-12-8989 0 0,0 0 1190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9.4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36 12459 0 0,'0'0'880'0'0,"0"0"-97"0"0,0 0 126 0 0,0 0 214 0 0,0 0 216 0 0,0 0 120 0 0,0 0-88 0 0,0 0-200 0 0,0 0-260 0 0,0 0-234 0 0,0 0-170 0 0,0 0-132 0 0,0 0-66 0 0,-3-7-33 0 0,-7-20-38 0 0,9 27-218 0 0,0 0 0 0 0,0-1 1 0 0,1 1-1 0 0,-1 0 1 0 0,0 0-1 0 0,0-1 1 0 0,0 1-1 0 0,0 0 0 0 0,0 0 1 0 0,0 0-1 0 0,0 0 1 0 0,0 0-1 0 0,1 0 1 0 0,-1 0-1 0 0,0 1 0 0 0,0-1 1 0 0,0 0-1 0 0,0 0 1 0 0,0 1-1 0 0,0-1 1 0 0,1 0-1 0 0,-1 1 0 0 0,0-1 1 0 0,0 1-1 0 0,1-1 1 0 0,-1 1-1 0 0,0 0 1 0 0,1-1-1 0 0,-1 1 0 0 0,0 0 1 0 0,1-1-1 0 0,-1 1 1 0 0,1 0-1 0 0,-1 0 1 0 0,1-1-1 0 0,-1 1 0 0 0,1 0 1 0 0,0 0-1 0 0,-1 0 1 0 0,1 0-21 0 0,0 0 23 0 0,-1 0-4 0 0,0-1 0 0 0,0 1 0 0 0,0 0 1 0 0,0 0-1 0 0,0 0 0 0 0,0 0 0 0 0,1 0 0 0 0,-1 0 1 0 0,0 1-1 0 0,1-1 0 0 0,-1 0 0 0 0,1 0 1 0 0,-1 0-1 0 0,1 1 0 0 0,0-1 0 0 0,-1 0 0 0 0,1 0 1 0 0,0 1-1 0 0,0-1 0 0 0,0 0 0 0 0,0 0 0 0 0,0 1 1 0 0,0-1-1 0 0,0 0 0 0 0,1 1 0 0 0,-1-1 0 0 0,0 0 1 0 0,1 0-1 0 0,-1 1 0 0 0,1-1 0 0 0,-1 0 0 0 0,1 0 1 0 0,0 0-1 0 0,-1 0 0 0 0,1 0 0 0 0,0 0 1 0 0,0 0-1 0 0,0 0 0 0 0,0 0 0 0 0,0 0 0 0 0,0 0 1 0 0,0-1-1 0 0,0 1 0 0 0,0 0 0 0 0,0-1 0 0 0,0 1-19 0 0,61 7 965 0 0,-13-29-389 0 0,-48 21-572 0 0,0-1 1 0 0,-1 0 0 0 0,1 1 0 0 0,0-1 0 0 0,-1 0 0 0 0,1 1 0 0 0,0-1 0 0 0,-1 0 0 0 0,1 0 0 0 0,-1 0 0 0 0,1 0 0 0 0,-1 1 0 0 0,0-1 0 0 0,1 0 0 0 0,-1 0 0 0 0,0 0-1 0 0,0 0 1 0 0,1 0 0 0 0,-1 0 0 0 0,0 0 0 0 0,0 0 0 0 0,0 0 0 0 0,0 0 0 0 0,0 0 0 0 0,-1 0 0 0 0,1 0 0 0 0,0 0 0 0 0,0 0 0 0 0,-1 0 0 0 0,1 0 0 0 0,0 0 0 0 0,-1 1-1 0 0,1-1 1 0 0,-1 0 0 0 0,1 0 0 0 0,-1 0 0 0 0,1 1 0 0 0,-1-1 0 0 0,0 0 0 0 0,1 0 0 0 0,-1 1 0 0 0,0-1 0 0 0,0 1 0 0 0,1-1 0 0 0,-1 0 0 0 0,0 1 0 0 0,0 0 0 0 0,0-1 0 0 0,0 1-1 0 0,0-1 1 0 0,0 1 0 0 0,0 0-5 0 0,-35-11-838 0 0,24 17-4965 0 0,19 12-10062 0 0,-5-14 10064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6.3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134 1 7242 0 0,'0'0'605'0'0,"0"0"121"0"0,0 0 222 0 0,0 0 345 0 0,0 0 309 0 0,0 0 34 0 0,0 0-239 0 0,0 0-341 0 0,0 0-345 0 0,0 0-293 0 0,0 0-172 0 0,0 0-110 0 0,0 0-29 0 0,-12 2 33 0 0,-34 6 61 0 0,44-8-153 0 0,-1 1 1 0 0,1 0 0 0 0,0 0-1 0 0,-1 0 1 0 0,1 1-1 0 0,0-1 1 0 0,0 1-1 0 0,0-1 1 0 0,0 1-1 0 0,0 0 1 0 0,0-1-1 0 0,0 1 1 0 0,0 0-1 0 0,1 0 1 0 0,-1 1-1 0 0,1-1 1 0 0,0 0-1 0 0,-1 0 1 0 0,1 1-1 0 0,0 0-48 0 0,-3 4 220 0 0,-1 1-64 0 0,1 1 0 0 0,0-1 1 0 0,0 1-1 0 0,1 0 0 0 0,0-1 1 0 0,0 2-1 0 0,1-1 1 0 0,0 0-1 0 0,1 0 0 0 0,0 1 1 0 0,1 5-157 0 0,0-11 22 0 0,0-1-1 0 0,0 1 1 0 0,0 0 0 0 0,1 0 0 0 0,0 0 0 0 0,0-1-1 0 0,0 1 1 0 0,0 0 0 0 0,0-1 0 0 0,1 1 0 0 0,0-1-1 0 0,0 0 1 0 0,0 1 0 0 0,0-1 0 0 0,0 0 0 0 0,0 0-1 0 0,1 0 1 0 0,-1-1 0 0 0,1 1 0 0 0,0-1 0 0 0,0 1-1 0 0,0-1 1 0 0,0 0 0 0 0,1 0 0 0 0,-1 0 0 0 0,0 0-1 0 0,1-1 1 0 0,-1 0 0 0 0,2 1-22 0 0,3 0-187 0 0,-1 0-1 0 0,1-1 1 0 0,0 0 0 0 0,0 0 0 0 0,0-1-1 0 0,0 0 1 0 0,0 0 0 0 0,0-1-1 0 0,6-1 188 0 0,14-3-3838 0 0,0-2-4205 0 0,-19 5-396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6.6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0 14187 0 0,'0'0'808'0'0,"0"0"-326"0"0,0 0-337 0 0,0 0 22 0 0,0 0 239 0 0,0 0 196 0 0,0 0 102 0 0,0 0 15 0 0,0 0-48 0 0,0 0-94 0 0,0 0-94 0 0,0 0-76 0 0,0 0-49 0 0,10 14-36 0 0,28 42-6 0 0,-36-54-276 0 0,-1 1 0 0 0,1-1 0 0 0,-1 1 0 0 0,0 0 0 0 0,0-1 0 0 0,0 1 0 0 0,0 0 0 0 0,-1 0-1 0 0,1-1 1 0 0,-1 1 0 0 0,0 0 0 0 0,1 0 0 0 0,-1 0 0 0 0,0 0 0 0 0,-1 0 0 0 0,1-1 0 0 0,0 1 0 0 0,-1 0 0 0 0,0 0 0 0 0,0 0 0 0 0,0-1 0 0 0,0 1 0 0 0,0 0 0 0 0,0-1 0 0 0,-1 2-40 0 0,-2 4 86 0 0,0 2-66 0 0,0-1-1 0 0,-1 0 0 0 0,0 0 1 0 0,0-1-1 0 0,-1 0 0 0 0,0 0 0 0 0,0 0 1 0 0,-1 0-1 0 0,0-1 0 0 0,0 0 1 0 0,-1-1-1 0 0,0 0 0 0 0,0 0-19 0 0,2-5-2788 0 0,4-4-5722 0 0,2 1-2042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7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204 28 9002 0 0,'0'0'499'0'0,"0"0"27"0"0,0 0 117 0 0,0 0 241 0 0,0 0 259 0 0,0 0 136 0 0,0 0-4 0 0,0 0-114 0 0,0 0-247 0 0,0 0-224 0 0,0 0-174 0 0,0 0-137 0 0,-2-4-85 0 0,2 2-223 0 0,0 0-45 0 0,-1 1 1 0 0,1 0 0 0 0,0-1 0 0 0,-1 1-1 0 0,1 0 1 0 0,-1-1 0 0 0,0 1-1 0 0,1 0 1 0 0,-1 0 0 0 0,0 0-1 0 0,0-1 1 0 0,1 1 0 0 0,-1 0-1 0 0,0 0 1 0 0,0 0-27 0 0,0 1 20 0 0,0 0-1 0 0,0-1 0 0 0,0 1 1 0 0,0 0-1 0 0,0 0 0 0 0,0 0 1 0 0,0 0-1 0 0,0 0 0 0 0,0 0 1 0 0,0 0-1 0 0,0 0 0 0 0,0 0 0 0 0,0 0 1 0 0,0 0-1 0 0,1 1 0 0 0,-1-1 1 0 0,0 0-1 0 0,0 1 0 0 0,0-1 1 0 0,0 1-1 0 0,0-1 0 0 0,1 1 1 0 0,-1-1-1 0 0,0 1 0 0 0,0-1 1 0 0,1 1-1 0 0,-1 0 0 0 0,0-1 1 0 0,1 1-1 0 0,-1 0 0 0 0,1 0 1 0 0,-1 0-1 0 0,0 0-19 0 0,-18 31-14 0 0,17-28 93 0 0,-5 13 33 0 0,0 1 1 0 0,1 0-1 0 0,1 0 0 0 0,1 1 0 0 0,1-1 1 0 0,0 1-1 0 0,1 0 0 0 0,1 9-112 0 0,-5 38 321 0 0,6-63-268 0 0,0-1 0 0 0,0 0-1 0 0,-1 0 1 0 0,1 0 0 0 0,-1 1 0 0 0,0-1 0 0 0,1 0-1 0 0,-1 0 1 0 0,0 0 0 0 0,0 0 0 0 0,0 0 0 0 0,0 0 0 0 0,-1 0-1 0 0,1-1 1 0 0,-1 1 0 0 0,1 0 0 0 0,-1-1 0 0 0,1 1-1 0 0,-1-1 1 0 0,0 1 0 0 0,0-1 0 0 0,0 0 0 0 0,-1 1-53 0 0,1-1-41 0 0,0-1 1 0 0,1 1 0 0 0,-1-1 0 0 0,0 0-1 0 0,0 1 1 0 0,0-1 0 0 0,1 0 0 0 0,-1 0 0 0 0,0 0-1 0 0,0 0 1 0 0,0-1 0 0 0,0 1 40 0 0,-2-1-600 0 0,1 0 0 0 0,0 0 0 0 0,0 0-1 0 0,0-1 1 0 0,0 1 0 0 0,0-1 0 0 0,0 0 0 0 0,0 0 600 0 0,-10-7-9518 0 0,9 6 1507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7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 3481 0 0,'0'0'2550'0'0,"0"0"-2085"0"0,0 0-856 0 0,0 0-21 0 0,0 0 372 0 0,0 0 524 0 0,0 0 366 0 0,0 0 227 0 0,0 0 57 0 0,0 0-60 0 0,0 0-120 0 0,0 0-160 0 0,14 1-103 0 0,-8 0-627 0 0,24 2 635 0 0,1-1-1 0 0,-1-2 1 0 0,3-1-699 0 0,6-1 801 0 0,-9 0-130 0 0,0-1 1 0 0,-1-2-1 0 0,1-1-671 0 0,-30 5 4867 0 0,-2 0-7462 0 0,2 1 2234 0 0,0 0 1 0 0,0 0 0 0 0,0 0 0 0 0,0 0 0 0 0,-1 0 0 0 0,1 0 0 0 0,0 0 0 0 0,0 0 0 0 0,0 0 0 0 0,0 0 0 0 0,-1 0 0 0 0,1 0 0 0 0,0 0-1 0 0,0 1 1 0 0,0-1 0 0 0,0 0 0 0 0,0 0 0 0 0,-1 0 0 0 0,1 0 0 0 0,0 0 0 0 0,0 0 0 0 0,0 0 0 0 0,0 1 0 0 0,0-1 0 0 0,0 0 0 0 0,0 0-1 0 0,-1 0 1 0 0,1 0 0 0 0,0 0 0 0 0,0 1 0 0 0,0-1 0 0 0,0 0 0 0 0,0 0 0 0 0,0 0 0 0 0,0 0 0 0 0,0 1 0 0 0,0-1 0 0 0,0 0 0 0 0,0 0 0 0 0,0 0-1 0 0,0 0 361 0 0,0 2-5194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8.2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 0 4553 0 0,'0'0'1178'0'0,"0"0"59"0"0,0 0 123 0 0,0 0 133 0 0,0 0 78 0 0,0 0-111 0 0,0 0-265 0 0,0 0-205 0 0,0 0-222 0 0,0 0-222 0 0,0 0-164 0 0,0 0-94 0 0,0 0-36 0 0,-9 2 29 0 0,-25 8 69 0 0,30-8-226 0 0,1 1-1 0 0,-1-1 1 0 0,1 0 0 0 0,0 1 0 0 0,-1-1 0 0 0,1 1 0 0 0,0 0-1 0 0,1 0 1 0 0,-1 1 0 0 0,1-1 0 0 0,-1 0 0 0 0,1 1 0 0 0,0-1-1 0 0,0 1 1 0 0,0 0 0 0 0,0 2-124 0 0,-2 3 257 0 0,0-3-144 0 0,1 1 0 0 0,1-1 1 0 0,0 1-1 0 0,-1 0 1 0 0,2 0-1 0 0,-1 0 0 0 0,1 0 1 0 0,0 0-1 0 0,1 0 0 0 0,0 0 1 0 0,0 0-1 0 0,0 0 1 0 0,1 0-1 0 0,1 3-113 0 0,-2-6-6 0 0,1-1-1 0 0,0 0 1 0 0,0 0 0 0 0,0 0-1 0 0,0 0 1 0 0,1 0 0 0 0,-1-1-1 0 0,1 1 1 0 0,0 0-1 0 0,0-1 1 0 0,0 1 0 0 0,0-1-1 0 0,0 1 1 0 0,0-1 0 0 0,0 0-1 0 0,1 0 1 0 0,0 0 0 0 0,-1 0-1 0 0,1-1 1 0 0,0 1 0 0 0,0-1-1 0 0,-1 1 1 0 0,1-1 0 0 0,0 0-1 0 0,1 0 1 0 0,-1-1 0 0 0,0 1-1 0 0,0 0 1 0 0,0-1 0 0 0,0 0-1 0 0,0 0 1 0 0,3 0 6 0 0,9-1-3056 0 0,-6-2-5704 0 0,-7 2-950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8.9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10 4001 0 0,'0'0'2231'0'0,"0"0"-713"0"0,0 0-43 0 0,0 0 182 0 0,0 0 150 0 0,0 0-56 0 0,0 0-249 0 0,0 0-251 0 0,0 0-283 0 0,0 0-261 0 0,0 0-234 0 0,0 0-176 0 0,0 0-93 0 0,-3-2-20 0 0,-9-6 232 0 0,12 8-216 0 0,0 0-18 0 0,0 0-23 0 0,0 0-25 0 0,0 0-9 0 0,0 0-9 0 0,0 0 1 0 0,0 0-3 0 0,0 0-1 0 0,0 0 3 0 0,0 0-8 0 0,0 0 0 0 0,0 0-11 0 0,0 0-7 0 0,0 0-2 0 0,0 0 1 0 0,0 0 4 0 0,0 0-3 0 0,0 0-9 0 0,0 0-27 0 0,0 0-14 0 0,0 0-8 0 0,0 0-7 0 0,0 0-1 0 0,0 0-5 0 0,0 0-19 0 0,0 0 5 0 0,0 0-1 0 0,0 0-17 0 0,0 0-7 0 0,0 0 9 0 0,0 0 6 0 0,0 0 10 0 0,0 0 0 0 0,0 0-10 0 0,0 0 1 0 0,0 0 16 0 0,0 0 3 0 0,0 0-3 0 0,0 0 2 0 0,0 0-22 0 0,0 0 4 0 0,0 0 18 0 0,0 0-20 0 0,0 0-15 0 0,0 0-2 0 0,0 0 6 0 0,0 0 2 0 0,0 0 3 0 0,0 1-5 0 0,-13 109 173 0 0,10-105-3573 0 0,0-2-6334 0 0,2-3 2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9.8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22 1080 0 0,'0'0'1643'0'0,"0"0"168"0"0,0 0 47 0 0,0 0 66 0 0,0 0 24 0 0,0 0-148 0 0,0 0-165 0 0,0 0-316 0 0,0 0-404 0 0,0 0-336 0 0,0 0-254 0 0,0 0-142 0 0,0 0-58 0 0,3-4-20 0 0,10-11-9 0 0,-13 15-88 0 0,1-1-1 0 0,-1 1 1 0 0,1 0-1 0 0,-1 0 1 0 0,0 0-1 0 0,1-1 1 0 0,-1 1-1 0 0,1 0 1 0 0,-1 0-1 0 0,1 0 1 0 0,-1 0-1 0 0,1 0 1 0 0,-1 0-1 0 0,1 0 1 0 0,-1 0-1 0 0,1 0 1 0 0,-1 0-1 0 0,1 0 1 0 0,-1 0-1 0 0,1 0 1 0 0,-1 0-1 0 0,1 0 1 0 0,-1 0-1 0 0,1 0 1 0 0,-1 1-1 0 0,1-1 1 0 0,-1 0-1 0 0,0 0 1 0 0,1 1-1 0 0,-1-1 1 0 0,1 0-1 0 0,-1 1 1 0 0,0-1-1 0 0,1 0 1 0 0,-1 1-1 0 0,0-1 1 0 0,1 1-1 0 0,-1-1-7 0 0,12 16 309 0 0,-11-14-260 0 0,2 3 17 0 0,0 0 1 0 0,-1 0-1 0 0,0 0 0 0 0,1 1 1 0 0,-2-1-1 0 0,1 1 0 0 0,-1-1 1 0 0,0 1-1 0 0,0 0 0 0 0,0 0 1 0 0,-1-1-1 0 0,0 1 0 0 0,0 0 0 0 0,0 0 1 0 0,-1-1-1 0 0,0 1 0 0 0,0 0 1 0 0,-1-1-1 0 0,1 1 0 0 0,-1-1 1 0 0,0 1-1 0 0,-1-1 0 0 0,0 2-66 0 0,-2 2 133 0 0,0 0 0 0 0,-1-1 0 0 0,0 1 0 0 0,0-1 0 0 0,-1 0-1 0 0,0-1 1 0 0,0 1 0 0 0,-1-1 0 0 0,0-1 0 0 0,0 0 0 0 0,-1 0 0 0 0,-5 3-133 0 0,9-8 2 0 0,6-4-1065 0 0,2-1-2189 0 0,0 0-3311 0 0,0 1-3486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0.6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46 1712 0 0,'0'0'2029'0'0,"0"0"-430"0"0,0 0-98 0 0,0 0 22 0 0,0 0 87 0 0,0 0 53 0 0,0 0-64 0 0,0 0-136 0 0,0 0-188 0 0,0 0-212 0 0,0 0-187 0 0,0-9-149 0 0,1-15-500 0 0,-1 13 289 0 0,1 9 311 0 0,-1 4 558 0 0,-3 77 330 0 0,-8 31-1715 0 0,2-5 503 0 0,8-102-1566 0 0,1 10 3378 0 0,2-8-5138 0 0,2-6-8125 0 0,-2 0 358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1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18 12771 0 0,'0'0'1004'0'0,"0"0"-35"0"0,0 0-74 0 0,0 0-4 0 0,0 0-20 0 0,0 0-104 0 0,0 0-172 0 0,0 0-230 0 0,0 0-204 0 0,0 0-117 0 0,0 0-42 0 0,-5 3 7 0 0,1 0 13 0 0,0 0-1 0 0,0 0 1 0 0,0 0-1 0 0,0 1 0 0 0,1-1 1 0 0,-1 1-1 0 0,1 0 1 0 0,0 0-1 0 0,0 0 1 0 0,0 0-1 0 0,1 0 1 0 0,-1 1-1 0 0,1 0 1 0 0,0-1-1 0 0,0 1 1 0 0,1 0-1 0 0,0 0 0 0 0,0-1 1 0 0,0 1-1 0 0,0 0 1 0 0,0 1-22 0 0,1-4 34 0 0,0-1 0 0 0,0 1 0 0 0,0 0 0 0 0,0-1 0 0 0,1 1 0 0 0,-1-1 0 0 0,0 1 1 0 0,1-1-1 0 0,-1 1 0 0 0,1-1 0 0 0,-1 1 0 0 0,1-1 0 0 0,0 1 0 0 0,0-1 0 0 0,-1 1 0 0 0,1-1 0 0 0,0 0 0 0 0,0 0 0 0 0,0 0 1 0 0,1 1-1 0 0,-1-1 0 0 0,0 0 0 0 0,0 0 0 0 0,1 0 0 0 0,-1-1 0 0 0,1 1-34 0 0,0 0 82 0 0,1 0-1 0 0,0 0 1 0 0,0 0-1 0 0,0-1 1 0 0,0 1-1 0 0,0-1 1 0 0,0 0 0 0 0,0 0-1 0 0,0 0 1 0 0,0 0-1 0 0,0-1 1 0 0,0 1-1 0 0,-1-1 1 0 0,1 1-82 0 0,2-1 153 0 0,0-1 1 0 0,0 1 0 0 0,0-1-1 0 0,0 0 1 0 0,0 0-1 0 0,-1 0 1 0 0,1-1-1 0 0,-1 1 1 0 0,0-1-1 0 0,0 0 1 0 0,0-1-1 0 0,0 1 1 0 0,0-1 0 0 0,-1 1-1 0 0,1-1 1 0 0,-1 0-1 0 0,1-2-153 0 0,-3 4 48 0 0,-1 1 0 0 0,0 0 0 0 0,1-1 0 0 0,-1 1 0 0 0,0-1 0 0 0,0 1 0 0 0,0-1 0 0 0,0 1 0 0 0,0-1 0 0 0,0 1 0 0 0,0-1 0 0 0,0 1 0 0 0,0-1 0 0 0,-1 1 0 0 0,1-1 0 0 0,-1 1 0 0 0,1-1 0 0 0,-1 1 0 0 0,0 0 0 0 0,1-1 0 0 0,-1 1 0 0 0,0 0 0 0 0,-1-1-48 0 0,-28-28-617 0 0,9 10-1602 0 0,19 12-3219 0 0,3 3-4435 0 0,-1 3 2483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1.5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74 9 11498 0 0,'0'0'1193'0'0,"0"0"31"0"0,0 0 23 0 0,0 0 68 0 0,0 0 37 0 0,0 0-81 0 0,0 0-184 0 0,0 0-242 0 0,0 0-267 0 0,0 0-281 0 0,0 0-206 0 0,0 0-143 0 0,0 0-97 0 0,-5-1-9 0 0,-16-7 54 0 0,19 11 127 0 0,5 5 45 0 0,6 7 95 0 0,-1-7-62 0 0,-1-1 0 0 0,2 0 0 0 0,-1-1 1 0 0,1 0-1 0 0,-1 0 0 0 0,2-1 0 0 0,-1 0-101 0 0,0 0 30 0 0,0 0-1 0 0,0 0 0 0 0,-1 1 0 0 0,0 0 1 0 0,0 1-1 0 0,0-1 0 0 0,3 6-29 0 0,-10-11 7 0 0,0 0 0 0 0,-1 0 0 0 0,1 0 0 0 0,0 0-1 0 0,-1 0 1 0 0,1 0 0 0 0,-1 1 0 0 0,1-1 0 0 0,-1 0 0 0 0,0 0 0 0 0,0 1-1 0 0,1-1 1 0 0,-1 0 0 0 0,0 0 0 0 0,0 1 0 0 0,0-1 0 0 0,0 0 0 0 0,0 0-1 0 0,0 1 1 0 0,-1 0-7 0 0,0 1 37 0 0,0 0-1 0 0,0 0 0 0 0,0 0 1 0 0,-1 0-1 0 0,1-1 0 0 0,-1 1 1 0 0,0-1-1 0 0,0 1 0 0 0,0 0-36 0 0,-6 6 167 0 0,-1 0-1 0 0,-1 0 0 0 0,1-1 0 0 0,-2 0-166 0 0,8-6 23 0 0,-72 61 392 0 0,66-54-452 0 0,0 0 0 0 0,0 0-1 0 0,1 1 1 0 0,1 0-1 0 0,0 1 1 0 0,-5 7 37 0 0,12-8-3538 0 0,5-8-9087 0 0,-3-2 4743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9.8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11282 0 0,'0'0'2056'0'0,"0"0"-265"0"0,0 0-83 0 0,0 0-46 0 0,0 0-110 0 0,0 0-178 0 0,0 0-178 0 0,0 0-200 0 0,0 0-226 0 0,0 0-148 0 0,0 0-144 0 0,0 0-86 0 0,0 0-21 0 0,4-7 1326 0 0,-2 56-701 0 0,1 0-3536 0 0,-3-49 980 0 0,0 0-6418 0 0,2 0 1299 0 0,0 0-3507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2.0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18 5337 0 0,'0'0'3524'0'0,"0"0"-2254"0"0,0 0-595 0 0,0 0 263 0 0,0 0 410 0 0,0 0 267 0 0,0 0-33 0 0,0 0-286 0 0,0 0-410 0 0,0 0-354 0 0,0 0-206 0 0,0 0-73 0 0,0 0-1 0 0,-1-1 1279 0 0,33 0 102 0 0,30-6-1633 0 0,-30 3 626 0 0,30 0-626 0 0,-62 4 96 0 0,0 0 18 0 0,0 0 21 0 0,0 0-18 0 0,0 0-30 0 0,0 0-12 0 0,0 0-27 0 0,0 0-39 0 0,0 0-66 0 0,0 0-79 0 0,-6 0-5601 0 0,4 0-1409 0 0,1 1-3323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2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0 8722 0 0,'0'0'1247'0'0,"0"0"-66"0"0,0 0-110 0 0,0 0 12 0 0,0 0-27 0 0,0 0-157 0 0,0 0-264 0 0,0 0-255 0 0,0 0-146 0 0,0 0-4 0 0,0 0 108 0 0,0 0 91 0 0,0 0 46 0 0,0 7 34 0 0,0 14 218 0 0,-2 0-1 0 0,0 0 1 0 0,-1-1-1 0 0,-1 4-726 0 0,-24 106 1154 0 0,25-122-279 0 0,1-5-3377 0 0,2-6-5624 0 0,0 2-2382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2.9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 1 8578 0 0,'0'0'1112'0'0,"0"0"-449"0"0,0 0 40 0 0,0 0 248 0 0,0 0 342 0 0,0 0 194 0 0,0 0-29 0 0,0 0-197 0 0,0 0-352 0 0,0 0-361 0 0,0 0-290 0 0,0 0-182 0 0,0 0-70 0 0,-2 0 10 0 0,0 0 26 0 0,1 0 0 0 0,-1 0 0 0 0,0 1 0 0 0,1-1 0 0 0,-1 1 0 0 0,0-1 0 0 0,1 1 0 0 0,-1-1 0 0 0,1 1 0 0 0,-1 0 0 0 0,1 0 0 0 0,-1 0 0 0 0,1 0 0 0 0,-1 0 1 0 0,1 0-1 0 0,0 0 0 0 0,0 1 0 0 0,0-1 0 0 0,0 0 0 0 0,0 1 0 0 0,0-1 0 0 0,0 1 0 0 0,0-1 0 0 0,0 1-42 0 0,-27 45 1130 0 0,25-42-1037 0 0,-11 21 337 0 0,2-1 0 0 0,1 1-1 0 0,-8 27-429 0 0,15-41 74 0 0,1 1 0 0 0,0 0 0 0 0,1 0 0 0 0,1 0 0 0 0,0 1 0 0 0,0-1 0 0 0,2 0 0 0 0,-1 0 0 0 0,3 9-74 0 0,-2-16 86 0 0,1 0-1 0 0,0 0 0 0 0,0 0 0 0 0,0 0 0 0 0,0 0 0 0 0,1-1 0 0 0,0 1 1 0 0,1-1-1 0 0,-1 0 0 0 0,1 0 0 0 0,0 0 0 0 0,2 2-85 0 0,-4-5-132 0 0,0-1 1 0 0,0 1-1 0 0,0 0 0 0 0,0-1 0 0 0,1 1 0 0 0,-1-1 0 0 0,0 0 1 0 0,1 1-1 0 0,-1-1 0 0 0,1 0 0 0 0,-1-1 0 0 0,1 1 1 0 0,0 0-1 0 0,-1-1 0 0 0,4 1 132 0 0,-4-1-564 0 0,1 0 0 0 0,-1-1 1 0 0,1 1-1 0 0,0-1 0 0 0,-1 1 0 0 0,1-1 1 0 0,-1 0-1 0 0,1 0 0 0 0,-1 0 1 0 0,0 0-1 0 0,1 0 0 0 0,-1 0 564 0 0,5-4-6256 0 0,-2 2-3274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3.2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 7922 0 0,'0'0'3402'0'0,"0"0"-2046"0"0,0 0-524 0 0,0 0 10 0 0,0 0 85 0 0,0 0-13 0 0,0 0-123 0 0,0 0-156 0 0,0 0-168 0 0,0 0-114 0 0,0 0-22 0 0,0 0 40 0 0,0 0 50 0 0,4-1 6 0 0,71-2 1878 0 0,-59 3-6081 0 0,0 0-4496 0 0,-15 0-1632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3.6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13451 0 0,'0'0'1487'0'0,"0"0"-27"0"0,0 0-85 0 0,0 0-59 0 0,0 0-218 0 0,0 0-290 0 0,0 0-293 0 0,0 0-268 0 0,0 0-178 0 0,0 0-33 0 0,0 0 47 0 0,0 0 59 0 0,-1 5 28 0 0,-2 51 1133 0 0,1 20-1303 0 0,-1-71-1400 0 0,2-3-1907 0 0,-1-1-4032 0 0,0-1-3095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3.9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196 1 6793 0 0,'0'0'1281'0'0,"0"0"23"0"0,0 0 2 0 0,0 0 114 0 0,0 0 94 0 0,0 0-91 0 0,0 0-241 0 0,0 0-295 0 0,0 0-265 0 0,0 0-191 0 0,-13 0-111 0 0,-41 1-56 0 0,51-1-217 0 0,1 1 1 0 0,-1-1-1 0 0,0 1 0 0 0,0 0 1 0 0,1 0-1 0 0,-1 0 1 0 0,0 0-1 0 0,1 1 1 0 0,-1-1-1 0 0,1 1 1 0 0,0-1-1 0 0,-1 1 1 0 0,1 0-1 0 0,0 0 1 0 0,0 0-1 0 0,0 0 0 0 0,0 0 1 0 0,1 1-1 0 0,-1-1 1 0 0,0 1-48 0 0,-4 5 238 0 0,-4 3 93 0 0,0 1 0 0 0,1 0 0 0 0,1 0 0 0 0,0 1 0 0 0,-2 4-331 0 0,7-11 62 0 0,1 0 0 0 0,-1 0 0 0 0,1 0 0 0 0,0 0 0 0 0,0 0 0 0 0,1 1 0 0 0,0-1-1 0 0,0 1 1 0 0,0-1 0 0 0,1 1 0 0 0,0-1 0 0 0,0 1 0 0 0,1 3-62 0 0,0-7 17 0 0,0 1 1 0 0,0-1-1 0 0,1 0 0 0 0,-1 1 0 0 0,1-1 0 0 0,0 0 1 0 0,0 0-1 0 0,0 0 0 0 0,0 0 0 0 0,0 0 1 0 0,0 0-1 0 0,1-1 0 0 0,0 1 0 0 0,-1-1 1 0 0,1 0-1 0 0,0 0 0 0 0,0 0 0 0 0,0 0 0 0 0,0 0 1 0 0,1-1-1 0 0,-1 1 0 0 0,0-1 0 0 0,1 0 1 0 0,-1 0-1 0 0,1 0 0 0 0,-1 0 0 0 0,2-1-17 0 0,6 2-776 0 0,-1 0 0 0 0,1-1 0 0 0,-1-1 1 0 0,3 0 775 0 0,35-3-11685 0 0,-40 1 3614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4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0 15267 0 0,'0'0'700'0'0,"0"0"-110"0"0,0 0-118 0 0,0 0 100 0 0,0 0 150 0 0,0 0 44 0 0,0 0-49 0 0,0 0-92 0 0,0 0-106 0 0,0 0-59 0 0,12 9-60 0 0,36 27-57 0 0,-45-34-282 0 0,-1 1 0 0 0,0-1-1 0 0,1 1 1 0 0,-1 0 0 0 0,-1 0 0 0 0,1 0 0 0 0,0 0 0 0 0,-1 0 0 0 0,1 0 0 0 0,-1 1 0 0 0,0-1 0 0 0,0 0 0 0 0,0 1 0 0 0,-1-1 0 0 0,1 1-1 0 0,-1-1 1 0 0,0 0 0 0 0,0 1 0 0 0,0-1 0 0 0,0 1 0 0 0,0-1 0 0 0,-1 1 0 0 0,0-1 0 0 0,1 1 0 0 0,-2 0-61 0 0,2-3 10 0 0,-2 7 61 0 0,0-1 0 0 0,-1 0-1 0 0,0 0 1 0 0,0 1 0 0 0,0-2-1 0 0,-1 1 1 0 0,0 0-1 0 0,-5 4-70 0 0,4-3-140 0 0,-1-2-1 0 0,1 1 0 0 0,-2-1 0 0 0,1 0 1 0 0,-1 0-1 0 0,0 0 0 0 0,0-1 0 0 0,0 0 0 0 0,-1-1 1 0 0,0 1-1 0 0,0-2 0 0 0,-2 2 141 0 0,5-4-2151 0 0,3-1-1303 0 0,1-1-3442 0 0,1 0-3165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4.6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262 4 4833 0 0,'0'0'687'0'0,"0"0"169"0"0,0 0 283 0 0,0 0 365 0 0,0 0 295 0 0,0 0-1 0 0,0 0-283 0 0,0 0-319 0 0,0 0-360 0 0,0 0-253 0 0,0 0-171 0 0,0 0-153 0 0,0 0-80 0 0,-3-1-43 0 0,2 1-102 0 0,0-1 0 0 0,0 1 1 0 0,0-1-1 0 0,-1 1 1 0 0,1 0-1 0 0,0 0 0 0 0,0-1 1 0 0,-1 1-1 0 0,1 0 0 0 0,0 0 1 0 0,0 0-1 0 0,-1 0 0 0 0,1 0 1 0 0,0 1-1 0 0,0-1 0 0 0,0 0 1 0 0,-1 1-1 0 0,1-1 0 0 0,0 0 1 0 0,0 1-1 0 0,0 0 1 0 0,0-1-1 0 0,-1 1-34 0 0,-1 1 98 0 0,0 1 0 0 0,-1 0 0 0 0,1-1 0 0 0,0 1 0 0 0,0 0 0 0 0,1 0 0 0 0,-1 1 0 0 0,0-1-98 0 0,-2 6 220 0 0,-1 0 0 0 0,1 0 0 0 0,0 1 1 0 0,1-1-1 0 0,0 1 0 0 0,0 3-220 0 0,0 3 281 0 0,2 0-1 0 0,0 1 0 0 0,0 0 1 0 0,2 8-281 0 0,0-13 153 0 0,0 1 1 0 0,-1-1-1 0 0,0 1 0 0 0,-1-1 1 0 0,-1 1-1 0 0,0-1 0 0 0,0 0 1 0 0,-3 4-154 0 0,5-13 130 0 0,-1-1 1 0 0,0 1-1 0 0,0 0 1 0 0,0 0-1 0 0,0-1 1 0 0,0 0-1 0 0,0 1 1 0 0,-1-1-1 0 0,1 0 1 0 0,-1 0-1 0 0,0 0 1 0 0,1 0-1 0 0,-1-1 1 0 0,0 1 0 0 0,0-1-1 0 0,0 1 1 0 0,0-1-1 0 0,-1 0 1 0 0,1-1-1 0 0,0 1 1 0 0,0 0-1 0 0,-2-1-130 0 0,0 1-513 0 0,0-1 0 0 0,0 0 0 0 0,0 0 0 0 0,0 0 0 0 0,0-1 0 0 0,-4 0 513 0 0,-10-5-6013 0 0,2-2-4256 0 0,13 5 3782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5.0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18 9458 0 0,'0'0'2235'0'0,"0"0"-1124"0"0,0 0-335 0 0,0 0 8 0 0,0 0 69 0 0,0 0-11 0 0,0 0-77 0 0,0 0-85 0 0,0 0-115 0 0,0 0-123 0 0,0 0-90 0 0,0 0-78 0 0,13-3-63 0 0,-11 3-207 0 0,28-6 132 0 0,0 2 0 0 0,0 1 0 0 0,0 1-136 0 0,42 3-417 0 0,-49-1-3269 0 0,0 1-5296 0 0,-18 0 2307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5.3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5 1384 0 0,'0'0'1982'0'0,"0"0"193"0"0,0 0 134 0 0,0 0 197 0 0,0 0 102 0 0,0 0-177 0 0,0 0-313 0 0,0 0-466 0 0,0 0-491 0 0,0 0-389 0 0,0 0-299 0 0,0 0-207 0 0,0 0-146 0 0,1-2-87 0 0,1-1 16 0 0,-4 6 105 0 0,-9 14 345 0 0,-15 29 366 0 0,21-32-721 0 0,0 0 1 0 0,1 0-1 0 0,1 0 0 0 0,-1 9-144 0 0,3-19-33 0 0,0-1 0 0 0,1 0-1 0 0,0 0 1 0 0,0 0 0 0 0,0 1-1 0 0,0-1 1 0 0,1 0 0 0 0,-1 0-1 0 0,1 0 1 0 0,0 1 0 0 0,-1-1-1 0 0,2 0 1 0 0,-1 0 0 0 0,0 0-1 0 0,0 0 1 0 0,1-1 0 0 0,0 1-1 0 0,0 0 1 0 0,-1-1 0 0 0,2 1-1 0 0,-1-1 1 0 0,0 1 0 0 0,3 1 33 0 0,-4-4-390 0 0,0 1 1 0 0,0-1-1 0 0,0 1 0 0 0,0-1 1 0 0,0 1-1 0 0,0-1 1 0 0,0 0-1 0 0,0 0 0 0 0,1 1 1 0 0,-1-1-1 0 0,0 0 1 0 0,0 0-1 0 0,0 0 1 0 0,1 0 389 0 0,9-3-10766 0 0,-8 1 3618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0.2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11138 0 0,'0'0'1315'0'0,"0"0"48"0"0,0 0 166 0 0,0 0 80 0 0,0 0-42 0 0,0 0-126 0 0,0 0-248 0 0,0 0-322 0 0,0 0-288 0 0,0 0-172 0 0,0 0-62 0 0,0 0 11 0 0,0 0 23 0 0,3 2 9 0 0,2 4-268 0 0,1-1-1 0 0,-2 2 1 0 0,1-1-1 0 0,-1 0 1 0 0,0 1 0 0 0,0 0-1 0 0,0 0 1 0 0,-1 0 0 0 0,0 0-1 0 0,-1 1 1 0 0,0-1 0 0 0,0 1-1 0 0,0 0 1 0 0,-1-1 0 0 0,0 1-1 0 0,-1 0 1 0 0,1 0 0 0 0,-2 0-1 0 0,1-1 1 0 0,-1 1-1 0 0,0 0 1 0 0,-1 0 0 0 0,0-1-1 0 0,0 1 1 0 0,0-1 0 0 0,-1 0-1 0 0,0 1 1 0 0,-2 2-124 0 0,-40 40 331 0 0,57-62-5193 0 0,-4 3-4946 0 0,-4 5-1939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5.6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14 4833 0 0,'0'0'2593'0'0,"0"0"-52"0"0,0 0-383 0 0,0 0-389 0 0,0 0-377 0 0,0 0-391 0 0,0 0-310 0 0,0 0-204 0 0,0 0-118 0 0,0 0-62 0 0,0 0-41 0 0,0 0-38 0 0,0 0-50 0 0,-11 7-44 0 0,-32 23-45 0 0,42-29-62 0 0,-1 1-1 0 0,0-1 1 0 0,1 1-1 0 0,0-1 1 0 0,-1 1-1 0 0,1 0 1 0 0,0 0 0 0 0,0 0-1 0 0,0 0 1 0 0,0 0-1 0 0,0 0 1 0 0,0 0-1 0 0,0 0 1 0 0,1 0 0 0 0,-1 0-1 0 0,1 0 1 0 0,0 1-1 0 0,-1-1 1 0 0,1 0-1 0 0,0 0 1 0 0,0 0 0 0 0,1 1-1 0 0,-1-1 1 0 0,0 0-1 0 0,1 0 1 0 0,-1 0-1 0 0,1 0 1 0 0,0 0 0 0 0,0 0-1 0 0,-1 0 1 0 0,1 0-1 0 0,1 0 1 0 0,-1 0-1 0 0,0 0 1 0 0,0 0 0 0 0,1-1-1 0 0,-1 1 1 0 0,1 0-1 0 0,1 1-26 0 0,-2-3 77 0 0,0 1 0 0 0,1 0 0 0 0,-1 0 0 0 0,0 0 0 0 0,1 0 0 0 0,-1-1 0 0 0,0 1 0 0 0,1-1 0 0 0,-1 1 0 0 0,1-1 0 0 0,-1 1 1 0 0,0-1-1 0 0,1 0 0 0 0,-1 0 0 0 0,1 0 0 0 0,-1 0 0 0 0,1 0 0 0 0,-1 0 0 0 0,1 0 0 0 0,-1 0 0 0 0,1-1 0 0 0,-1 1 0 0 0,1 0 0 0 0,-1-1 0 0 0,1 0 0 0 0,-1 1 0 0 0,0-1 0 0 0,1 0 0 0 0,-1 1 0 0 0,0-1 0 0 0,0 0 0 0 0,0 0 0 0 0,1 0 0 0 0,-1 0-77 0 0,1-1 67 0 0,0-1 0 0 0,0 1 0 0 0,0 0 0 0 0,0 0 1 0 0,-1-1-1 0 0,1 1 0 0 0,-1-1 0 0 0,1 1 0 0 0,-1-1 0 0 0,0 0 0 0 0,0 0 1 0 0,0 1-1 0 0,0-1 0 0 0,-1 0 0 0 0,1 0 0 0 0,-1-3-67 0 0,0 0-101 0 0,-1-1 1 0 0,0 1-1 0 0,-1-1 0 0 0,1 1 0 0 0,-2-5 101 0 0,-2-6-3699 0 0,1-1-7136 0 0,4 15 2108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6.0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1 8306 0 0,'0'0'2647'0'0,"0"0"-1041"0"0,0 0-594 0 0,0 0-263 0 0,0 0-6 0 0,0 0 96 0 0,0 0 65 0 0,0 0 6 0 0,0 0-86 0 0,0 0-133 0 0,0 0-127 0 0,0 0-105 0 0,0 0-85 0 0,12 8-55 0 0,34 26-52 0 0,-43-32-226 0 0,0 1 0 0 0,0-1 0 0 0,0 1 0 0 0,0 0 0 0 0,0 0 0 0 0,-1 0 0 0 0,1 0 1 0 0,-1 1-1 0 0,0-1 0 0 0,0 1 0 0 0,0 0 0 0 0,0-1 0 0 0,-1 1 0 0 0,1 0 0 0 0,-1 0 0 0 0,0 0 0 0 0,0 0 0 0 0,-1 0 1 0 0,1 0-1 0 0,-1 0 0 0 0,0 0 0 0 0,0 0 0 0 0,0 0 0 0 0,-1 0 0 0 0,1 0 0 0 0,-1 0 0 0 0,-1 4-41 0 0,0 0 22 0 0,-1 0 0 0 0,-1 0 1 0 0,1-1-1 0 0,-1 1 0 0 0,-1-1 0 0 0,1 0 0 0 0,-1 0 0 0 0,0 0 0 0 0,-1-1 0 0 0,1 1 0 0 0,-5 2-22 0 0,-71 51-2008 0 0,80-60 1764 0 0,-1 3-2799 0 0,1-1-4737 0 0,1-2-1711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6.3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5 7034 0 0,'0'0'1721'0'0,"0"0"-154"0"0,0 0 7 0 0,0 0 188 0 0,0 0 34 0 0,0 0-192 0 0,0 0-283 0 0,0 0-293 0 0,0 0-264 0 0,0 0-201 0 0,0 0-132 0 0,0 0-58 0 0,0 0-18 0 0,-15 2 2547 0 0,120-5-1523 0 0,-90 1-5268 0 0,-9 1-4118 0 0,-6 1-2998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6.6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 0 13555 0 0,'0'0'871'0'0,"0"0"48"0"0,0 0-17 0 0,0 0 29 0 0,0 0-52 0 0,0 0-160 0 0,0 0-243 0 0,0 0-232 0 0,0 0-160 0 0,0 0-48 0 0,0 0 59 0 0,0 0 100 0 0,-4 6 79 0 0,-1 3-116 0 0,-11 21 924 0 0,0 1 0 0 0,-3 13-1082 0 0,16-35 129 0 0,0 0-1 0 0,0-1 1 0 0,1 1-1 0 0,0 0 1 0 0,0 1-1 0 0,1-1 1 0 0,0 0-1 0 0,1 0 1 0 0,0 1-1 0 0,0-1 1 0 0,2 9-129 0 0,0-13 105 0 0,0-1 1 0 0,-1 1-1 0 0,1 0 0 0 0,1 0 1 0 0,-1-1-1 0 0,1 0 1 0 0,0 1-1 0 0,0-1 0 0 0,0 0 1 0 0,0 0-1 0 0,1 0 1 0 0,0-1-1 0 0,3 3-105 0 0,-5-4-214 0 0,1 0 0 0 0,0 0-1 0 0,0 0 1 0 0,0-1 0 0 0,0 1 0 0 0,0-1 0 0 0,0 0-1 0 0,0 0 1 0 0,0 0 0 0 0,1 0 214 0 0,14-1-4546 0 0,0-7-3372 0 0,-14 5-2618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7.0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 7186 0 0,'0'0'2224'0'0,"0"0"-536"0"0,0 0-67 0 0,0 0 160 0 0,0 0 29 0 0,0 0-240 0 0,0 0-381 0 0,0 0-372 0 0,0 0-323 0 0,0 0-239 0 0,0 0-150 0 0,0 0-57 0 0,0 0-9 0 0,4-2-6 0 0,7-1-96 0 0,-1 1-1 0 0,1 0 0 0 0,0 0 1 0 0,-1 1-1 0 0,1 0 0 0 0,3 1 64 0 0,5 0-4184 0 0,-2-1-4131 0 0,-12 1 336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7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 11586 0 0,'0'0'1501'0'0,"0"0"-305"0"0,0 0-341 0 0,0 0-182 0 0,0 0-94 0 0,0 0-40 0 0,0 0-11 0 0,0 0 11 0 0,0 0-19 0 0,0 0 20 0 0,0 0-18 0 0,0 0-53 0 0,0 0-45 0 0,-1 6-65 0 0,-1 2-296 0 0,1 0 1 0 0,0 0-1 0 0,0 0 0 0 0,1 0 1 0 0,0 0-1 0 0,1 0 1 0 0,-1-1-1 0 0,2 1 0 0 0,-1 0 1 0 0,1 0-1 0 0,0 0-63 0 0,0 0-1910 0 0,-2-4-2912 0 0,0-3 14 0 0,0 1-5179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7.7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1 14555 0 0,'0'0'1854'0'0,"0"0"-1074"0"0,0 0-432 0 0,0 0-91 0 0,0 0 101 0 0,0 0 147 0 0,0 0 82 0 0,0 0 0 0 0,0 0-72 0 0,0 0-102 0 0,0 0-82 0 0,0 0-64 0 0,12 10-51 0 0,41 30-42 0 0,-49-37-130 0 0,-1 0-1 0 0,1 0 1 0 0,-1 1 0 0 0,1 0-1 0 0,-1-1 1 0 0,0 1-1 0 0,-1 0 1 0 0,1 0-1 0 0,0 1 1 0 0,-1-1 0 0 0,0 0-1 0 0,0 1 1 0 0,-1-1-1 0 0,1 1 1 0 0,-1 0-1 0 0,0 0 1 0 0,0-1-1 0 0,0 1 1 0 0,-1 0 0 0 0,0 0-1 0 0,0 0 1 0 0,0 0-1 0 0,-1 0 1 0 0,0 4-44 0 0,-1-2 15 0 0,0 0 1 0 0,-1 0-1 0 0,0 0 0 0 0,0 0 1 0 0,0-1-1 0 0,-1 1 0 0 0,0-1 1 0 0,-1 0-1 0 0,1 0 0 0 0,-1 0 1 0 0,0-1-1 0 0,0 0 0 0 0,-1 0 1 0 0,0 0-1 0 0,0 0 0 0 0,0-1 1 0 0,0 0-1 0 0,-1-1 0 0 0,1 1 1 0 0,-1-1-1 0 0,0 0 0 0 0,-2 0-15 0 0,-4-2-1688 0 0,10-3-1963 0 0,1-2-3432 0 0,2 1-3321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8.0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156 0 10546 0 0,'0'0'591'0'0,"0"0"-120"0"0,0 0-231 0 0,0 0-91 0 0,0 0 7 0 0,0 0 46 0 0,0 0 86 0 0,0 0 86 0 0,0 0 51 0 0,0 0 29 0 0,0 0-7 0 0,0 0-19 0 0,0 0-2 0 0,-6 10 11 0 0,5-9-433 0 0,-7 11 353 0 0,1 0 0 0 0,0 1 0 0 0,1 0 0 0 0,0 1 0 0 0,1-1 0 0 0,-1 5-357 0 0,-4 46 1777 0 0,7-43-710 0 0,0-1 0 0 0,-6 20-1067 0 0,8-38 51 0 0,0-1-1 0 0,1 1 1 0 0,-1 0-1 0 0,0-1 1 0 0,0 1 0 0 0,-1 0-1 0 0,1-1 1 0 0,0 0-1 0 0,-1 1 1 0 0,1-1-1 0 0,0 0 1 0 0,-1 1-1 0 0,0-1 1 0 0,1 0-1 0 0,-1 0 1 0 0,0 0 0 0 0,1-1-1 0 0,-1 1 1 0 0,0 0-1 0 0,0-1 1 0 0,0 1-51 0 0,-20 4-2572 0 0,1-4-7871 0 0,17-1 705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8.4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56 4777 0 0,'0'0'1202'0'0,"0"0"-682"0"0,0 0-146 0 0,0 0 393 0 0,0 0 484 0 0,0 0 330 0 0,12-1 68 0 0,97-7 2451 0 0,-50 7-2818 0 0,43-2-118 0 0,-87 1-925 0 0,0 0 0 0 0,0 0 0 0 0,-1-2 0 0 0,1 0 0 0 0,8-3-239 0 0,-22 7 82 0 0,-1 0 0 0 0,1-1 0 0 0,0 1 1 0 0,-1 0-1 0 0,1 0 0 0 0,0-1 0 0 0,-1 1 1 0 0,1 0-1 0 0,0-1 0 0 0,-1 1 0 0 0,1-1 1 0 0,-1 1-1 0 0,1-1 0 0 0,-1 1 0 0 0,1-1 1 0 0,-1 1-1 0 0,1-1 0 0 0,-1 1 0 0 0,1-1 1 0 0,-1 0-1 0 0,0 1 0 0 0,1-1 0 0 0,-1 0-82 0 0,0 1 40 0 0,0-1 0 0 0,-1 1 0 0 0,1-1 0 0 0,0 1 0 0 0,0 0 0 0 0,-1-1-1 0 0,1 1 1 0 0,0-1 0 0 0,0 1 0 0 0,-1 0 0 0 0,1-1 0 0 0,0 1 0 0 0,-1 0 0 0 0,1-1 0 0 0,-1 1-1 0 0,1 0 1 0 0,0 0 0 0 0,-1-1 0 0 0,1 1 0 0 0,-1 0 0 0 0,1 0 0 0 0,-1 0 0 0 0,1 0 0 0 0,-1-1-40 0 0,-1 1-3 0 0,0-1 1 0 0,0 0 0 0 0,0 1 0 0 0,-1 0 0 0 0,1-1 0 0 0,0 1 0 0 0,0 0 0 0 0,0 0 0 0 0,0 0 0 0 0,-1 0 0 0 0,1 1 0 0 0,0-1 0 0 0,0 1 0 0 0,0-1 0 0 0,-1 1 2 0 0,-2 3 3 0 0,0 0 0 0 0,1 0 0 0 0,0 0 0 0 0,0 0 0 0 0,0 1 0 0 0,0-1 0 0 0,1 1 0 0 0,-1 0 0 0 0,1 0 1 0 0,1 0-1 0 0,-2 4-3 0 0,2-6 19 0 0,0 1 1 0 0,0 0 0 0 0,1 0-1 0 0,0 0 1 0 0,0 1-1 0 0,0-1 1 0 0,0 0 0 0 0,0 0-1 0 0,1 1 1 0 0,0-1 0 0 0,0 0-1 0 0,0 1 1 0 0,1-1-1 0 0,-1 0 1 0 0,1 0 0 0 0,0 1-20 0 0,0-3 54 0 0,0 0 0 0 0,1 1 0 0 0,-1-1-1 0 0,0 0 1 0 0,1 0 0 0 0,-1 0 0 0 0,1-1 0 0 0,0 1 0 0 0,0 0 0 0 0,0-1 0 0 0,0 1 0 0 0,0-1 0 0 0,0 1 0 0 0,0-1 0 0 0,0 0 0 0 0,2 1-54 0 0,18 5-2794 0 0,-2-3-9330 0 0,-17-4 3151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8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66 11602 0 0,'0'0'2044'0'0,"0"0"-245"0"0,0 0-352 0 0,0 0-338 0 0,0 0-303 0 0,0 0-266 0 0,0 0-201 0 0,0 0-130 0 0,0 0-41 0 0,0 0 17 0 0,0 0 57 0 0,0 0 28 0 0,-2 5-16 0 0,-3 19 200 0 0,1 0 1 0 0,0 7-455 0 0,2 6-3386 0 0,2-34 43 0 0,0-1-2441 0 0,0 0-3626 0 0</inkml:trace>
  <inkml:trace contextRef="#ctx0" brushRef="#br0" timeOffset="1">72 0 11474 0 0,'0'0'1174'0'0,"0"0"-178"0"0,0 0-204 0 0,0 0-74 0 0,0 0 99 0 0,0 0 118 0 0,0 0 4 0 0,0 0-84 0 0,0 0-136 0 0,0 0-144 0 0,0 0-114 0 0,0 0-84 0 0,0 0-68 0 0,12 12-51 0 0,37 36-28 0 0,-47-46-188 0 0,0 0 1 0 0,0 0-1 0 0,0 1 1 0 0,-1-1-1 0 0,1 0 1 0 0,0 1 0 0 0,-1-1-1 0 0,1 1 1 0 0,-1 0-1 0 0,0-1 1 0 0,0 1-1 0 0,0 0 1 0 0,-1 0 0 0 0,1 0-1 0 0,0-1 1 0 0,-1 1-1 0 0,0 0 1 0 0,0 0-1 0 0,0 0 1 0 0,0 0 0 0 0,0 0-1 0 0,-1 2-42 0 0,0 8 169 0 0,1-8-113 0 0,-1 0 0 0 0,1 0 0 0 0,-1 0-1 0 0,-1-1 1 0 0,1 1 0 0 0,-1-1 0 0 0,1 1 0 0 0,-1-1 0 0 0,0 1-1 0 0,-1-1 1 0 0,1 0 0 0 0,-1 0 0 0 0,-3 3-56 0 0,-18 21-1562 0 0,-2-4-5897 0 0,22-21-1507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1.6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11178 0 0,'0'0'2645'0'0,"0"0"-549"0"0,0 0-74 0 0,0 0 36 0 0,0 0-228 0 0,0 0-359 0 0,0 0-326 0 0,0 0-209 0 0,0 0-146 0 0,0 0-111 0 0,0 0-79 0 0,0 0-65 0 0,4 5-45 0 0,-2-3-426 0 0,0 0-1 0 0,0 0 0 0 0,1 0 0 0 0,-1 0 0 0 0,0 0 0 0 0,1-1 0 0 0,-1 1 0 0 0,1-1 1 0 0,-1 0-1 0 0,1 1 0 0 0,0-1 0 0 0,-1 0 0 0 0,1-1 0 0 0,0 1 0 0 0,0 0 0 0 0,0-1 1 0 0,0 0-1 0 0,0 0 0 0 0,-1 1 0 0 0,1-2 0 0 0,1 1-63 0 0,33 4-1318 0 0,-30-2-3350 0 0,2 0-4028 0 0,-7-1-3766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0.8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50 15147 0 0,'0'0'526'0'0,"0"0"-16"0"0,0 0 147 0 0,0 0 220 0 0,0 0 142 0 0,0 0 128 0 0,0 0-7 0 0,0 0-149 0 0,0 0-189 0 0,0 0-209 0 0,0 0-160 0 0,0 0-80 0 0,7-10-53 0 0,21-30-10 0 0,-29 41-265 0 0,1-1 0 0 0,-1 1 0 0 0,1 0 0 0 0,0-1 0 0 0,-1 1 0 0 0,1-1 0 0 0,0 1-1 0 0,0 0 1 0 0,-1-1 0 0 0,1 1 0 0 0,0 0 0 0 0,0-1 0 0 0,0 1 0 0 0,0 0 0 0 0,0 0 0 0 0,0-1 0 0 0,0 1-1 0 0,0 0 1 0 0,0-1 0 0 0,0 1 0 0 0,1 0 0 0 0,-1-1 0 0 0,0 1 0 0 0,0 0 0 0 0,0-1 0 0 0,1 1-1 0 0,-1-1 1 0 0,1 1 0 0 0,-1 0 0 0 0,0-1 0 0 0,1 1 0 0 0,-1-1 0 0 0,1 1 0 0 0,-1-1 0 0 0,1 1 0 0 0,-1-1-1 0 0,1 0 1 0 0,-1 1 0 0 0,1-1 0 0 0,0 1 0 0 0,-1-1 0 0 0,1 0 0 0 0,0 0 0 0 0,-1 1 0 0 0,1-1-1 0 0,0 0 1 0 0,-1 0 0 0 0,1 0 0 0 0,0 0 0 0 0,-1 0 0 0 0,1 0 0 0 0,0 0 0 0 0,-1 0 0 0 0,1 0 0 0 0,0 0-1 0 0,-1 0 1 0 0,1 0 0 0 0,0 0 0 0 0,-1-1 0 0 0,1 1 0 0 0,0 0 0 0 0,-1-1 0 0 0,1 1 0 0 0,0 0 0 0 0,-1-1-1 0 0,1 1 1 0 0,-1-1-25 0 0,0 2 34 0 0,-1 27 268 0 0,0-24-292 0 0,0 0 1 0 0,0 0-1 0 0,0 0 1 0 0,1 0-1 0 0,-1 1 1 0 0,1-1-1 0 0,0 0 1 0 0,0 0 0 0 0,0 0-1 0 0,1 0 1 0 0,-1 0-1 0 0,1 0 1 0 0,0 0-1 0 0,0 0 1 0 0,1 0-1 0 0,-1 0 1 0 0,1 0-1 0 0,0-1 1 0 0,0 1 0 0 0,0 0-1 0 0,0-1 1 0 0,1 0-1 0 0,-1 0 1 0 0,1 1-1 0 0,0-1 1 0 0,0-1-1 0 0,0 1 1 0 0,0 0-1 0 0,1-1 1 0 0,-1 0 0 0 0,1 0-1 0 0,-1 0 1 0 0,1 0-1 0 0,0 0 1 0 0,1 0-11 0 0,8 0 14 0 0,-19-6-113 0 0,-24-4-211 0 0,29 8 302 0 0,-1 0 1 0 0,0 0-1 0 0,1 0 0 0 0,-1 0 0 0 0,0 0 0 0 0,1 0 1 0 0,-1 1-1 0 0,1-1 0 0 0,-1 1 0 0 0,0-1 1 0 0,1 1-1 0 0,-1 0 0 0 0,1 0 0 0 0,0-1 1 0 0,-1 1-1 0 0,1 0 0 0 0,-1 0 0 0 0,1 0 1 0 0,0 1-1 0 0,0-1 0 0 0,0 0 0 0 0,0 0 1 0 0,0 1-1 0 0,0-1 0 0 0,0 0 0 0 0,0 1 1 0 0,0-1-1 0 0,1 1 0 0 0,-1-1 0 0 0,1 1 0 0 0,-1 0 1 0 0,1-1-1 0 0,-1 1 0 0 0,1-1 0 0 0,0 1 1 0 0,0 0-1 0 0,0-1 0 0 0,0 1 0 0 0,0 0 1 0 0,0-1-1 0 0,0 1 0 0 0,1 1 8 0 0,15 75 178 0 0,-14-71-142 0 0,14 66 896 0 0,-18-71-936 0 0,0 0 1 0 0,0 0-1 0 0,0-1 0 0 0,0 1 0 0 0,-1 0 0 0 0,1-1 0 0 0,0 0 1 0 0,-1 1-1 0 0,1-1 0 0 0,-1 0 0 0 0,1 0 0 0 0,-1 0 0 0 0,1-1 1 0 0,-1 1-1 0 0,0-1 0 0 0,1 1 0 0 0,-1-1 0 0 0,0 0 0 0 0,1 0 1 0 0,-1 0-1 0 0,0 0 0 0 0,0-1 0 0 0,1 1 0 0 0,-3-1 4 0 0,0-7-2715 0 0,5 4-1825 0 0,1 1-170 0 0,-1 1-6903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9.1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 23 5001 0 0,'0'0'2990'0'0,"0"0"-938"0"0,0 0-232 0 0,0 0-21 0 0,0 0-36 0 0,0 0-79 0 0,0 0-158 0 0,0 0-171 0 0,0 0-226 0 0,0 0-262 0 0,0 0-251 0 0,0 0-196 0 0,0 0-105 0 0,0-4-67 0 0,1-12-36 0 0,-1 16-204 0 0,0 0 0 0 0,0 0 0 0 0,0 0-1 0 0,0 0 1 0 0,0 0 0 0 0,0-1 0 0 0,0 1 0 0 0,0 0 0 0 0,0 0-1 0 0,0 0 1 0 0,0 0 0 0 0,0 0 0 0 0,0 0 0 0 0,0 0 0 0 0,0-1-1 0 0,0 1 1 0 0,0 0 0 0 0,1 0 0 0 0,-1 0 0 0 0,0 0 0 0 0,0 0-1 0 0,0 0 1 0 0,0 0 0 0 0,0 0 0 0 0,0 0 0 0 0,0 0-1 0 0,0-1 1 0 0,0 1 0 0 0,1 0 0 0 0,-1 0 0 0 0,0 0 0 0 0,0 0-1 0 0,0 0 1 0 0,0 0 0 0 0,0 0 0 0 0,0 0 0 0 0,0 0 0 0 0,1 0-1 0 0,-1 0 1 0 0,0 0 0 0 0,0 0 0 0 0,0 0 0 0 0,0 0 0 0 0,0 0-1 0 0,0 0 1 0 0,1 0 0 0 0,-1 0 0 0 0,0 0 0 0 0,0 1-8 0 0,8 4 149 0 0,3 7 9 0 0,-5-4-78 0 0,0 1 0 0 0,0 0 1 0 0,-1 0-1 0 0,0 0 0 0 0,-1 1 0 0 0,0 0 0 0 0,0 0 1 0 0,-1 0-1 0 0,-1 0 0 0 0,1 0 0 0 0,-2 1 1 0 0,1 3-81 0 0,-2-8 25 0 0,1 0 1 0 0,-1 0 0 0 0,0 0-1 0 0,-1 1 1 0 0,0-1 0 0 0,0-1-1 0 0,0 1 1 0 0,0 0 0 0 0,-1 0-1 0 0,0 0 1 0 0,0-1 0 0 0,-1 1-1 0 0,0-1 1 0 0,0 1 0 0 0,0-1-1 0 0,0 0 1 0 0,-1 0 0 0 0,0-1-1 0 0,0 1 1 0 0,0-1 0 0 0,-5 4-26 0 0,-1-1 40 0 0,0 0 1 0 0,-1-1 0 0 0,0-1 0 0 0,-3 2-41 0 0,-32 17-233 0 0,53-28-8313 0 0,-3 1 1970 0 0,0 0-4198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9.8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27 8978 0 0,'0'0'1942'0'0,"0"0"-34"0"0,0 0 32 0 0,0 0 33 0 0,0 0-29 0 0,0 0-206 0 0,0 0-295 0 0,0 0-276 0 0,0 0-294 0 0,0 0-256 0 0,0 0-219 0 0,0 0-195 0 0,1-6-123 0 0,0-1-78 0 0,1-6 8 0 0,2 38 235 0 0,-1 7-64 0 0,-2-1 0 0 0,-1 1 0 0 0,-1-1 0 0 0,-1 1 0 0 0,-2-1 0 0 0,-3 7-181 0 0,-4-4-1868 0 0,11-34 443 0 0,0-1-5800 0 0,2 0 902 0 0,0-1-3383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0.1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1 5841 0 0,'0'0'6252'0'0,"0"0"-3423"0"0,0 0-1174 0 0,0 0-257 0 0,0 0-128 0 0,0 0-169 0 0,0 0-209 0 0,0 0-240 0 0,0 0-276 0 0,0 0-208 0 0,0 0-112 0 0,0 0-24 0 0,0 0-25 0 0,0 0-1 0 0,0 0 0 0 0,0 0 1 0 0,0 0-1 0 0,0-1 1 0 0,1 1-1 0 0,-1 0 1 0 0,0 0-1 0 0,0 0 1 0 0,0 0-1 0 0,0 0 0 0 0,0 0 1 0 0,1 0-1 0 0,-1 0 1 0 0,0 0-1 0 0,0 0 1 0 0,0 0-1 0 0,0 1 1 0 0,0-1-1 0 0,0 0 0 0 0,1 0 1 0 0,-1 0-1 0 0,0 0 1 0 0,0 0-1 0 0,0 0 1 0 0,0 0-1 0 0,0 0 1 0 0,0 0-1 0 0,1 0 0 0 0,-1 0 1 0 0,0 1-1 0 0,0-1 1 0 0,0 0-1 0 0,0 0 1 0 0,0 0-1 0 0,0 0 0 0 0,0 0 1 0 0,0 0-1 0 0,0 0 1 0 0,0 1-1 0 0,0-1 1 0 0,0 0-1 0 0,0 0 1 0 0,0 0-1 0 0,0 0 0 0 0,0 0 1 0 0,0 1-7 0 0,-1 18 321 0 0,-1 0 0 0 0,-1 0 0 0 0,-4 15-321 0 0,3-21-73 0 0,0 1-1391 0 0,3-9-3231 0 0,0-1-3556 0 0,1-3-1054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0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12347 0 0,'0'0'2316'0'0,"0"0"-1462"0"0,0 0-377 0 0,0 0 61 0 0,0 0 40 0 0,0 0-44 0 0,0 0-158 0 0,0 0-145 0 0,0 0-99 0 0,0 0-28 0 0,0 0 45 0 0,0 0 51 0 0,0 0 44 0 0,-2 4 28 0 0,2-3-241 0 0,0 0 0 0 0,-1 0 0 0 0,1 1 0 0 0,0-1 0 0 0,0 0 0 0 0,0 0 0 0 0,-1 0 0 0 0,1 0 0 0 0,0 0 0 0 0,1 0 0 0 0,-1 1 0 0 0,0-1 0 0 0,0 0 0 0 0,0 0 0 0 0,1 0 0 0 0,-1 0 0 0 0,1 0 0 0 0,-1 0 0 0 0,0 0 0 0 0,1 0 0 0 0,0 0-1 0 0,-1 0 1 0 0,1 0 0 0 0,0 1-31 0 0,3 1 144 0 0,-1 0 0 0 0,1 0 0 0 0,0 0 0 0 0,0-1-1 0 0,0 1 1 0 0,0-1 0 0 0,0 0-144 0 0,14 6 349 0 0,1 0 1 0 0,0-1-1 0 0,1-1 0 0 0,-1-1 1 0 0,4-1-350 0 0,9 4 305 0 0,-32-8-296 0 0,0 0 0 0 0,0 0 1 0 0,0 0-1 0 0,0 1 0 0 0,1-1 0 0 0,-1 0 0 0 0,0 0 0 0 0,0 0 0 0 0,0 0 0 0 0,0 0 0 0 0,0 1 0 0 0,0-1 1 0 0,0 0-1 0 0,0 0 0 0 0,0 0 0 0 0,0 0 0 0 0,0 1 0 0 0,1-1 0 0 0,-1 0 0 0 0,0 0 0 0 0,0 0 0 0 0,0 1 1 0 0,0-1-1 0 0,0 0 0 0 0,0 0 0 0 0,0 0 0 0 0,0 0 0 0 0,-1 1 0 0 0,1-1 0 0 0,0 0 0 0 0,0 0 0 0 0,0 0 1 0 0,0 0-1 0 0,0 1 0 0 0,0-1 0 0 0,0 0 0 0 0,0 0 0 0 0,0 0 0 0 0,0 0 0 0 0,-1 0 0 0 0,1 1-9 0 0,-8 11 257 0 0,-10 10 65 0 0,-19 18 45 0 0,-1-2 0 0 0,-3-2 0 0 0,-6 3-367 0 0,43-37-1080 0 0,-19 19 3122 0 0,18-13-6392 0 0,3 1-7127 0 0,2-9 1135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2.3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216 28 0 0 0,'0'0'1116'0'0,"0"0"170"0"0,0 0 175 0 0,0 0 212 0 0,0 0 138 0 0,0 0-80 0 0,0 0-128 0 0,0 0-159 0 0,0 0-190 0 0,0 0-122 0 0,0 0-121 0 0,0 0-137 0 0,0-4-117 0 0,0-15-150 0 0,0 14-166 0 0,0 5-157 0 0,0 0-126 0 0,0 0-69 0 0,0 0-42 0 0,0 0-15 0 0,0 0-10 0 0,0 0-11 0 0,0 0-7 0 0,0 0-19 0 0,0 0-13 0 0,0 0 4 0 0,0 0 11 0 0,6 24 1399 0 0,-1-18-1099 0 0,0 1 0 0 0,-1-1 0 0 0,0 1 0 0 0,0 0 1 0 0,1 5-288 0 0,10 16 380 0 0,-3-7-184 0 0,-1 0 1 0 0,0 1-1 0 0,-2 0 1 0 0,0 1-1 0 0,-2 0 1 0 0,2 10-197 0 0,0 11 300 0 0,-2-1 1 0 0,-2 1-1 0 0,-2 4-300 0 0,2 19 227 0 0,3 88-17 0 0,-11-111-132 0 0,-2 0 0 0 0,-2-1 0 0 0,-1 1 1 0 0,-3-2-1 0 0,-1 1 0 0 0,-5 5-78 0 0,5-13 57 0 0,-2 1 0 0 0,-2-2-1 0 0,-1 0 1 0 0,-2-1 0 0 0,-1-1 0 0 0,-1 0-1 0 0,-16 16-56 0 0,24-33 11 0 0,-60 73 189 0 0,22-31-113 0 0,40-46 19 0 0,10-10-990 0 0,4-3-1531 0 0,4-3-1636 0 0,-1 1-3083 0 0,0 1-4139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3.6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 56 0 0 0,'0'0'899'0'0,"0"0"228"0"0,0 0 197 0 0,0 0 282 0 0,0 0 365 0 0,0 0 143 0 0,0 0-98 0 0,0 0-290 0 0,0 0-393 0 0,0 0-247 0 0,0 0-127 0 0,4-8-116 0 0,2-2-467 0 0,4-7-74 0 0,-4-3 3218 0 0,-48 217-936 0 0,31-154-2434 0 0,-1 1 438 0 0,-2 28-588 0 0,14-72-42 0 0,0 0 0 0 0,0 0-1 0 0,0 0 1 0 0,0 0 0 0 0,0 0 0 0 0,0 0 0 0 0,0 0 0 0 0,0-1-1 0 0,0 1 1 0 0,0 0 0 0 0,0 0 0 0 0,0 0 0 0 0,0 0 0 0 0,0 0 0 0 0,1 0-1 0 0,-1 0 1 0 0,0 0 0 0 0,0 0 0 0 0,0 0 0 0 0,0 0 0 0 0,0 0-1 0 0,0 0 1 0 0,0 0 0 0 0,0 0 0 0 0,0 0 0 0 0,0 0 0 0 0,0 0 0 0 0,0 0-1 0 0,1 0 1 0 0,-1 0 0 0 0,0 0 0 0 0,0 0 0 0 0,0 0 0 0 0,0 0-1 0 0,0 0 1 0 0,0 0 0 0 0,0 1 0 0 0,0-1 0 0 0,0 0 0 0 0,0 0-1 0 0,0 0 1 0 0,0 0 0 0 0,0 0 0 0 0,0 0 0 0 0,0 0 0 0 0,0 0 0 0 0,0 0-1 0 0,0 0 1 0 0,1 0 0 0 0,-1 0 0 0 0,0 0 0 0 0,0 0 0 0 0,0 0-1 0 0,0 1 1 0 0,0-1 0 0 0,0 0 0 0 0,0 0 0 0 0,0 0 0 0 0,0 0-1 0 0,0 0 1 0 0,0 0 0 0 0,0 0 0 0 0,0 0 0 0 0,0 0 0 0 0,0 0 0 0 0,0 0-1 0 0,0 0 1 0 0,-1 0 42 0 0,8-5-5327 0 0,-3 2-719 0 0,-1 0-4238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4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11 2961 0 0,'0'0'2093'0'0,"0"0"-307"0"0,0 0-82 0 0,0 0 128 0 0,0 0 88 0 0,0 0-1 0 0,0 0-207 0 0,0 0-374 0 0,0 0-399 0 0,0 0-367 0 0,0 0-271 0 0,0 0-179 0 0,0 0-90 0 0,-1-2-31 0 0,1 2 3 0 0,0-1-1 0 0,0 1 1 0 0,0 0 0 0 0,0 0-1 0 0,-1 0 1 0 0,1-1 0 0 0,0 1-1 0 0,0 0 1 0 0,0 0 0 0 0,-1 0-1 0 0,1-1 1 0 0,0 1-1 0 0,0 0 1 0 0,-1 0 0 0 0,1 0-1 0 0,0 0 1 0 0,0 0 0 0 0,-1 0-1 0 0,1 0 1 0 0,0 0 0 0 0,-1 0-1 0 0,1 0 1 0 0,0-1-1 0 0,0 1 1 0 0,-1 1 0 0 0,1-1-1 0 0,0 0 1 0 0,0 0 0 0 0,-1 0-1 0 0,1 0 1 0 0,0 0 0 0 0,-1 0-1 0 0,1 0 1 0 0,0 0 0 0 0,0 0-1 0 0,-1 0 1 0 0,1 1-1 0 0,0-1 1 0 0,0 0 0 0 0,0 0-1 0 0,-1 0 1 0 0,1 0 0 0 0,0 1-1 0 0,0-1 1 0 0,0 0 0 0 0,-1 0-1 0 0,1 1 1 0 0,0-1-1 0 0,0 0 1 0 0,0 0 0 0 0,0 1-1 0 0,0-1 1 0 0,0 0-4 0 0,-17 25 341 0 0,-11 33 181 0 0,27-55-510 0 0,-1 1 0 0 0,1 0-1 0 0,0 0 1 0 0,0 0 0 0 0,0-1 0 0 0,1 1-1 0 0,-1 0 1 0 0,1 0 0 0 0,0 0 0 0 0,0 0-1 0 0,0 0 1 0 0,1 0 0 0 0,-1 0-1 0 0,2 2-11 0 0,-2-5 49 0 0,1 1-1 0 0,0 0 0 0 0,0-1 0 0 0,0 1 0 0 0,0-1 0 0 0,0 1 0 0 0,0-1 0 0 0,0 0 1 0 0,0 0-1 0 0,1 1 0 0 0,-1-1 0 0 0,0 0 0 0 0,1 0 0 0 0,-1 0 0 0 0,1 0 1 0 0,-1 0-1 0 0,1-1 0 0 0,0 1 0 0 0,-1 0 0 0 0,1-1 0 0 0,0 1 0 0 0,0-1 1 0 0,-1 0-1 0 0,1 0 0 0 0,0 1 0 0 0,0-1 0 0 0,-1 0 0 0 0,1 0 0 0 0,0-1 0 0 0,0 1 1 0 0,-1 0-1 0 0,3-1-48 0 0,0 1 86 0 0,0-1 1 0 0,1 0-1 0 0,-1 0 1 0 0,0 0-1 0 0,0 0 0 0 0,0-1 1 0 0,0 1-1 0 0,0-1 1 0 0,0 0-1 0 0,-1 0 1 0 0,1-1-1 0 0,0 1 1 0 0,-1-1-1 0 0,0 1 1 0 0,0-1-1 0 0,1 0 0 0 0,-2-1 1 0 0,1 1-1 0 0,0-1-86 0 0,-1 1-14 0 0,0 0 0 0 0,-1 0 0 0 0,1 0 0 0 0,-1-1 0 0 0,0 1 0 0 0,0 0 0 0 0,0-1 0 0 0,-1 1 0 0 0,1-1 0 0 0,-1 1 0 0 0,1-1 0 0 0,-1 1 0 0 0,0-1 0 0 0,-1 1 0 0 0,1-1 0 0 0,-1 1 0 0 0,1-1 0 0 0,-1 1 0 0 0,0-1 0 0 0,0 1 0 0 0,-1 0 0 0 0,1-1 0 0 0,-1 1 14 0 0,2 2-232 0 0,-16-31-1369 0 0,9 22-1826 0 0,0 1-4170 0 0,5 7-1307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4.5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116 1 15587 0 0,'0'0'544'0'0,"0"0"-10"0"0,0 0-50 0 0,0 0-56 0 0,0 0-103 0 0,0 0-124 0 0,0 0-115 0 0,0 0-48 0 0,0 0-12 0 0,0 0 9 0 0,0 0 20 0 0,0 0 17 0 0,-1 4 16 0 0,1-1-50 0 0,-1-1 1 0 0,1 1 0 0 0,0-1-1 0 0,0 1 1 0 0,0-1-1 0 0,0 1 1 0 0,1 0 0 0 0,-1-1-1 0 0,1 1 1 0 0,-1-1 0 0 0,1 0-1 0 0,0 1 1 0 0,0-1-1 0 0,0 1 1 0 0,0-1 0 0 0,0 0-1 0 0,1 0 1 0 0,-1 0 0 0 0,1 0-1 0 0,-1 0 1 0 0,1 0-1 0 0,0 0 1 0 0,0 0 0 0 0,0-1-1 0 0,0 1 1 0 0,0 0 0 0 0,0-1-1 0 0,0 0-38 0 0,19 11 402 0 0,-17-10-346 0 0,1 0-1 0 0,-2 0 0 0 0,1 1 0 0 0,0-1 0 0 0,0 1 0 0 0,-1 0 0 0 0,3 2-55 0 0,-5-4 18 0 0,-1 0-1 0 0,1 0 0 0 0,-1 1 0 0 0,0-1 0 0 0,1 0 1 0 0,-1 0-1 0 0,0 1 0 0 0,0-1 0 0 0,0 0 1 0 0,0 0-1 0 0,0 1 0 0 0,0-1 0 0 0,0 0 0 0 0,0 0 1 0 0,0 1-1 0 0,0-1 0 0 0,-1 0 0 0 0,1 0 1 0 0,-1 0-1 0 0,1 1 0 0 0,-1-1 0 0 0,1 0 0 0 0,-1 0 1 0 0,0 0-1 0 0,1 0-17 0 0,-21 30 564 0 0,17-27-502 0 0,-45 58 614 0 0,-2-3 0 0 0,-17 12-676 0 0,68-70-54 0 0,-1-1 1 0 0,1 0-1 0 0,0 0 0 0 0,0 0 1 0 0,0 0-1 0 0,0 0 0 0 0,0 0 1 0 0,0 0-1 0 0,-1 0 1 0 0,1 1-1 0 0,0-1 0 0 0,0 0 1 0 0,0 0-1 0 0,0 0 0 0 0,0 0 1 0 0,0 1-1 0 0,0-1 0 0 0,0 0 1 0 0,0 0-1 0 0,0 0 1 0 0,0 0-1 0 0,0 0 0 0 0,0 1 1 0 0,-1-1-1 0 0,1 0 0 0 0,0 0 1 0 0,0 0-1 0 0,1 1 0 0 0,-1-1 1 0 0,0 0-1 0 0,0 0 1 0 0,0 0-1 0 0,0 0 0 0 0,0 1 1 0 0,0-1-1 0 0,0 0 0 0 0,0 0 1 0 0,0 0-1 0 0,0 0 0 0 0,0 0 1 0 0,0 1-1 0 0,0-1 1 0 0,1 0-1 0 0,-1 0 0 0 0,0 0 1 0 0,0 0-1 0 0,0 0 0 0 0,0 0 1 0 0,0 0-1 0 0,1 1 0 0 0,-1-1 1 0 0,0 0-1 0 0,0 0 54 0 0,6 1-10581 0 0,-3-1 1224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5.0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17 3489 0 0,'0'0'3034'0'0,"0"0"-888"0"0,0 0-191 0 0,0 0 76 0 0,0 0-64 0 0,0 0-222 0 0,0 0-327 0 0,0 0-314 0 0,0 0-302 0 0,0 0-273 0 0,0 0-161 0 0,0 0-93 0 0,0 0-31 0 0,-2 0 2374 0 0,19-1-2216 0 0,0 0 1 0 0,-1-2-1 0 0,1 0-402 0 0,36-5 132 0 0,-27 9-66 0 0,-20-1-126 0 0,0 0 0 0 0,-1 0-1 0 0,1 0 1 0 0,-1 0 0 0 0,5-2 60 0 0,-11 2-105 0 0,1 0-1 0 0,-1 1 1 0 0,1-1-1 0 0,-1 0 1 0 0,1 1-1 0 0,0-1 1 0 0,-1 0 0 0 0,1 1-1 0 0,-1-1 1 0 0,1 0-1 0 0,0 1 1 0 0,-1-1-1 0 0,1 1 1 0 0,0-1-1 0 0,-1 1 1 0 0,1-1-1 0 0,0 1 1 0 0,0-1-1 0 0,0 1 1 0 0,-1-1-1 0 0,1 1 1 0 0,0-1-1 0 0,0 1 1 0 0,0-1 105 0 0,-1 3-4178 0 0,1 0-3361 0 0,0-2-2914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5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91 1 10658 0 0,'0'0'939'0'0,"0"0"141"0"0,0 0 199 0 0,0 0 188 0 0,0 0 95 0 0,0 0-120 0 0,0 0-333 0 0,0 0-338 0 0,0 0-374 0 0,0 0-322 0 0,0 0-131 0 0,0 0-21 0 0,0 0 29 0 0,0 0 74 0 0,-1 0-1 0 0,0 1 1 0 0,0-1 0 0 0,1 1 0 0 0,-1-1-1 0 0,1 1 1 0 0,-1-1 0 0 0,0 1 0 0 0,1-1 0 0 0,-1 1-1 0 0,1 0 1 0 0,0-1 0 0 0,-1 1 0 0 0,1 0-1 0 0,-1-1 1 0 0,1 1 0 0 0,0 0 0 0 0,-1 0-26 0 0,-2 23 548 0 0,-2-1 0 0 0,0 0 0 0 0,-2-1 0 0 0,0 1 0 0 0,-5 8-548 0 0,-11 34 351 0 0,18-49-415 0 0,2-8-124 0 0,0 1 0 0 0,1-1 0 0 0,0 1 0 0 0,0-1 0 0 0,1 1 0 0 0,0 0 188 0 0,1-9-904 0 0,2 0-9548 0 0,-1 0-33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2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18 536 0 0,'0'0'1535'0'0,"0"0"-103"0"0,0 0 111 0 0,0 0 162 0 0,0 0 217 0 0,0 0 73 0 0,0 0-142 0 0,0 0-215 0 0,0 0-280 0 0,0 0-233 0 0,0 0-167 0 0,0 0-149 0 0,0 0-78 0 0,3-3-49 0 0,13-12 587 0 0,-16 15-695 0 0,0 0-66 0 0,0 0-56 0 0,0 0-60 0 0,0 0-32 0 0,0 0-36 0 0,-38 20 450 0 0,36-19-766 0 0,1 0 0 0 0,0 0 1 0 0,0 0-1 0 0,-1 0 0 0 0,1 0 1 0 0,0 0-1 0 0,0 0 0 0 0,0 0 1 0 0,1 0-1 0 0,-1 1 0 0 0,0-1 1 0 0,0 0-1 0 0,1 1 0 0 0,-1-1 1 0 0,1 1-1 0 0,-1-1 1 0 0,1 0-1 0 0,-1 1 0 0 0,1-1 1 0 0,0 1-1 0 0,0-1 0 0 0,0 1 1 0 0,0-1-1 0 0,0 1 0 0 0,0 0 1 0 0,0-1-1 0 0,0 1 0 0 0,1-1 1 0 0,-1 0-1 0 0,0 1 0 0 0,1-1 1 0 0,0 1-1 0 0,-1-1 1 0 0,1 0-1 0 0,0 1 0 0 0,-1-1 1 0 0,1 0-1 0 0,0 1 0 0 0,0-1 1 0 0,0 0-1 0 0,0 0 0 0 0,0 0 1 0 0,1 0-1 0 0,-1 0 0 0 0,0 0 1 0 0,0 0-9 0 0,9 11 77 0 0,-9-9-57 0 0,-1-1 0 0 0,1 0 0 0 0,-1 0 0 0 0,0 1 0 0 0,0-1 0 0 0,0 0 0 0 0,0 1 0 0 0,0-1 0 0 0,-1 0 0 0 0,1 0 0 0 0,-1 1 0 0 0,1-1 0 0 0,-1 0 0 0 0,0 0 0 0 0,0 0 0 0 0,0 0-1 0 0,0 1 1 0 0,0-2 0 0 0,0 1 0 0 0,-1 0 0 0 0,1 0 0 0 0,0 0 0 0 0,-1 0 0 0 0,0-1 0 0 0,1 1 0 0 0,-1-1 0 0 0,0 0 0 0 0,0 1 0 0 0,0-1 0 0 0,0 0 0 0 0,0 0 0 0 0,0 0 0 0 0,0 0 0 0 0,0 0 0 0 0,0-1 0 0 0,-1 1 0 0 0,1-1 0 0 0,-2 1-20 0 0,4-1 32 0 0,0 0-5 0 0,0 0-21 0 0,0 0-26 0 0,0 0-9 0 0,26 3-83 0 0,-20 3 142 0 0,-1 0 1 0 0,0 0 0 0 0,-1 0-1 0 0,1 0 1 0 0,-1 1-1 0 0,-1 0 1 0 0,1-1 0 0 0,-1 2-1 0 0,0-1 1 0 0,-1 0 0 0 0,0 0-1 0 0,0 1 1 0 0,0-1-1 0 0,-1 1 1 0 0,0 0 0 0 0,-1-1-1 0 0,0 1 1 0 0,0 0-1 0 0,0 0 1 0 0,-1-1 0 0 0,0 1-1 0 0,-2 6-30 0 0,3-12 6 0 0,0-1 1 0 0,1 0-1 0 0,-1 1 0 0 0,1-1 0 0 0,-1 0 0 0 0,1 0 0 0 0,-1 0 1 0 0,1 1-1 0 0,0-1 0 0 0,0 0 0 0 0,-1 0 0 0 0,1 0 0 0 0,0 0 1 0 0,0 0-1 0 0,0-1 0 0 0,0 1 0 0 0,0 0 0 0 0,1 0 0 0 0,-1-1 1 0 0,0 1-1 0 0,0 0 0 0 0,0-1 0 0 0,1 1 0 0 0,-1-1 0 0 0,0 0 1 0 0,0 1-1 0 0,1-1 0 0 0,-1 0 0 0 0,0 0 0 0 0,1 0 0 0 0,-1 0 1 0 0,0 0-1 0 0,1 0 0 0 0,-1 0 0 0 0,0 0 0 0 0,1-1 0 0 0,-1 1 1 0 0,0 0-1 0 0,1-1 0 0 0,-1 1 0 0 0,0-1 0 0 0,0 0 0 0 0,1 0-6 0 0,12-1-3473 0 0,-4-1-3569 0 0,-8 2-4459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5.7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0 7986 0 0,'0'0'4958'0'0,"0"0"-2481"0"0,0 0-794 0 0,0 0-191 0 0,0 0-236 0 0,0 0-280 0 0,0 0-283 0 0,0 0-261 0 0,0 0-216 0 0,0 0-158 0 0,0 0-63 0 0,0 0 2 0 0,0 0 39 0 0,0 3 50 0 0,-1 11-70 0 0,0 1 0 0 0,-1 0 0 0 0,-1-1 0 0 0,-1 0 0 0 0,0 1 0 0 0,-1-2 0 0 0,-3 9-16 0 0,6-14-2550 0 0,3-6-2111 0 0,-1 0-3945 0 0,1-2 1970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6.1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18 8034 0 0,'0'0'1516'0'0,"0"0"-305"0"0,0 0 83 0 0,0 0 210 0 0,0 0 62 0 0,0 0-31 0 0,0 0-195 0 0,0 0-220 0 0,0 0-233 0 0,0 0-284 0 0,0 0-223 0 0,0 0-171 0 0,0 0-91 0 0,-4-3-46 0 0,-11-9-10 0 0,11 9-8 0 0,4 3-20 0 0,0 0-6 0 0,0 0 7 0 0,0 0-10 0 0,10 23 411 0 0,-1-12-254 0 0,1 0 0 0 0,0-1-1 0 0,1 0 1 0 0,0 0 0 0 0,1-1-1 0 0,0-1 1 0 0,8 5-182 0 0,-1-1 35 0 0,0 1 0 0 0,8 9-35 0 0,-26-21 11 0 0,-1-1 0 0 0,0 1 0 0 0,1-1 0 0 0,-1 1 0 0 0,0-1-1 0 0,0 1 1 0 0,1-1 0 0 0,-1 1 0 0 0,0-1 0 0 0,0 1 0 0 0,0-1 0 0 0,0 1 0 0 0,0 0 0 0 0,0-1 0 0 0,0 1-1 0 0,0-1 1 0 0,0 1 0 0 0,0-1 0 0 0,0 1 0 0 0,0-1 0 0 0,0 1 0 0 0,0 0 0 0 0,0-1 0 0 0,-1 1 0 0 0,1-1-1 0 0,0 1 1 0 0,0-1 0 0 0,-1 1 0 0 0,1-1 0 0 0,0 0 0 0 0,-1 1 0 0 0,1-1 0 0 0,-1 1 0 0 0,1-1 0 0 0,0 1-1 0 0,-1-1 1 0 0,1 0 0 0 0,-1 0 0 0 0,1 1 0 0 0,-1-1-11 0 0,-24 19 296 0 0,16-13-255 0 0,-8 7 9 0 0,-17 13 349 0 0,-14 16-399 0 0,38-33-155 0 0,1 1 0 0 0,0 0 0 0 0,1 0 0 0 0,0 1 0 0 0,1 0 0 0 0,-6 11 155 0 0,5-9-2724 0 0,5-9-960 0 0,0 0-3336 0 0,0-2-3249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7.5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20 0 0 0,'0'0'535'0'0,"0"0"858"0"0,0 0 644 0 0,0 0 373 0 0,0 0 49 0 0,0 0-251 0 0,0 0-489 0 0,0 0-422 0 0,0 0-374 0 0,0 0-277 0 0,0 0-155 0 0,0 0-72 0 0,0 0 12 0 0,-1 0 3581 0 0,484-5-1166 0 0,-254 0-2469 0 0,264 1-205 0 0,-103 2-163 0 0,-28-2 75 0 0,-352 5-111 0 0,-3-2-32 0 0,-1 1 0 0 0,1 1 0 0 0,0-1 0 0 0,0 1 0 0 0,0 0 0 0 0,-1 1 0 0 0,7 1 59 0 0,-35 9-3390 0 0,2-5-5480 0 0,13-5-1762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8.4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0 254 12723 0 0,'0'0'2758'0'0,"0"0"-1858"0"0,0 0-395 0 0,0 0 186 0 0,0 0 204 0 0,0 0 110 0 0,0 0-36 0 0,0 0-176 0 0,0 0-258 0 0,0 0-266 0 0,0 0-194 0 0,0 0-95 0 0,0 0-21 0 0,4-9 17 0 0,11-23 26 0 0,-15 32-1 0 0,0-1 0 0 0,0 1 0 0 0,0 0 0 0 0,0 0 0 0 0,0 0-1 0 0,1 0 1 0 0,-1-1 0 0 0,0 1 0 0 0,0 0 0 0 0,0 0-1 0 0,0 0 1 0 0,1 0 0 0 0,-1 0 0 0 0,0 0 0 0 0,0 0 0 0 0,0 0-1 0 0,1 0 1 0 0,-1-1 0 0 0,0 1 0 0 0,0 0 0 0 0,0 0 0 0 0,1 0-1 0 0,-1 0 1 0 0,0 0 0 0 0,0 0 0 0 0,1 0 0 0 0,-1 0 0 0 0,0 1-1 0 0,0-1 1 0 0,0 0 0 0 0,1 0 0 0 0,-1 0 0 0 0,0 0-1 0 0,0 0 1 0 0,0 0 0 0 0,1 0 0 0 0,-1 0 0 0 0,0 0-1 0 0,9 9 35 0 0,7 17 25 0 0,-14-22-51 0 0,13 20 39 0 0,1-1-1 0 0,3 3-47 0 0,-14-19 7 0 0,1 0-1 0 0,0 0 1 0 0,1-1 0 0 0,0 0-1 0 0,0 0 1 0 0,0 0 0 0 0,1-1-1 0 0,4 2-6 0 0,-12-7 61 0 0,0 0 0 0 0,0 0 0 0 0,1 0 0 0 0,-1 0 0 0 0,0 0 0 0 0,0 0-1 0 0,0 0 1 0 0,1 0 0 0 0,-1 0 0 0 0,0 0 0 0 0,0 0 0 0 0,0 0 0 0 0,1 0-1 0 0,-1 0 1 0 0,0-1 0 0 0,0 1 0 0 0,0 0 0 0 0,0 0 0 0 0,0 0 0 0 0,1 0-1 0 0,-1 0 1 0 0,0 0 0 0 0,0-1 0 0 0,0 1 0 0 0,0 0 0 0 0,0 0 0 0 0,0 0-1 0 0,1 0 1 0 0,-1-1 0 0 0,0 1 0 0 0,0 0 0 0 0,0 0 0 0 0,0 0 0 0 0,0-1-1 0 0,0 1 1 0 0,0 0 0 0 0,0 0 0 0 0,0 0 0 0 0,0-1-61 0 0,3-14 589 0 0,-1-21-841 0 0,-2 33 403 0 0,5-124-104 0 0,2-59 126 0 0,-7 186-195 0 0,0 0-20 0 0,0 0-26 0 0,0 0-32 0 0,0 0 6 0 0,0 0-9 0 0,0 0-2 0 0,0 0 17 0 0,0 0 1 0 0,0 0 30 0 0,0 0 35 0 0,0 0 26 0 0,0 0-33 0 0,0 0 14 0 0,0 0 10 0 0,0 0 8 0 0,0 0-5 0 0,0 0 20 0 0,0 0 19 0 0,0 0-14 0 0,373-8 525 0 0,-373 8-506 0 0,0 0 6 0 0,0 0-5 0 0,0 0-26 0 0,-21 7-966 0 0,8 6-2427 0 0,5-3-7432 0 0,5-7 596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8.8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8386 0 0,'0'0'1060'0'0,"0"0"-124"0"0,0 0 235 0 0,0 0 359 0 0,0 0 114 0 0,0 0-260 0 0,0 0-426 0 0,0 0-391 0 0,0 0-206 0 0,0 0-62 0 0,0 0-16 0 0,0 0 26 0 0,0 0 23 0 0,10-3 6 0 0,-6 2-327 0 0,7-2 212 0 0,0 0 1 0 0,0 1 0 0 0,1 0-1 0 0,-1 1 1 0 0,1 1-1 0 0,-1-1 1 0 0,8 2-224 0 0,-12 0 105 0 0,-1 0 0 0 0,0 1 0 0 0,0-1 0 0 0,-1 1 0 0 0,1 0 0 0 0,0 1 0 0 0,0 0 0 0 0,3 2-105 0 0,-8-5 11 0 0,0 1 1 0 0,0 0-1 0 0,0 0 1 0 0,0-1-1 0 0,0 1 1 0 0,0 0-1 0 0,0 0 0 0 0,-1 0 1 0 0,1 0-1 0 0,0 0 1 0 0,-1 1-1 0 0,1-1 1 0 0,0 0-1 0 0,-1 0 1 0 0,1 0-1 0 0,-1 0 0 0 0,0 1 1 0 0,1-1-1 0 0,-1 0 1 0 0,0 1-1 0 0,0-1 1 0 0,0 0-1 0 0,0 0 1 0 0,0 1-1 0 0,0-1 1 0 0,0 0-1 0 0,0 1 0 0 0,-1-1 1 0 0,1 0-1 0 0,0 0 1 0 0,-1 0-1 0 0,1 1 1 0 0,-1-1-1 0 0,1 0 1 0 0,-1 0-1 0 0,0 0 0 0 0,1 0 1 0 0,-1 0-1 0 0,0 0 1 0 0,0 0-1 0 0,0 0 1 0 0,0 0-1 0 0,-1 1-11 0 0,-7 8 92 0 0,-1-1 0 0 0,-1 1 0 0 0,0-2 0 0 0,0 1-1 0 0,-4 1-91 0 0,-31 24 47 0 0,46-34-43 0 0,-1 1 0 0 0,1-1 0 0 0,0 0 0 0 0,0 0 0 0 0,0 0 0 0 0,0 0 0 0 0,0 0 0 0 0,-1 0 0 0 0,1 0 0 0 0,0 0 0 0 0,0 0 1 0 0,0 1-1 0 0,0-1 0 0 0,0 0 0 0 0,0 0 0 0 0,0 0 0 0 0,0 0 0 0 0,0 0 0 0 0,-1 1 0 0 0,1-1 0 0 0,0 0 0 0 0,0 0 0 0 0,0 0 1 0 0,0 0-1 0 0,0 0 0 0 0,0 1 0 0 0,0-1 0 0 0,0 0 0 0 0,0 0 0 0 0,0 0 0 0 0,0 0 0 0 0,0 1 0 0 0,0-1 0 0 0,0 0 0 0 0,0 0 1 0 0,0 0-1 0 0,0 0 0 0 0,1 0 0 0 0,-1 1 0 0 0,0-1 0 0 0,0 0 0 0 0,0 0 0 0 0,0 0 0 0 0,0 0 0 0 0,0 0 0 0 0,0 1 0 0 0,0-1 1 0 0,0 0-1 0 0,1 0 0 0 0,-1 0 0 0 0,0 0 0 0 0,0 0 0 0 0,0 0 0 0 0,0 0 0 0 0,0 0-4 0 0,14 3 472 0 0,17-3 276 0 0,102-19 1324 0 0,-130 19-4061 0 0,-1 2-3548 0 0,-2-1 3617 0 0,2 1-9417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33.0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0 0 0,'0'0'660'0'0,"0"0"310"0"0,0 0-70 0 0,0 0-247 0 0,0 0-191 0 0,0 0-86 0 0,0 0-33 0 0,0 0-26 0 0,0 0-8 0 0,0 0-11 0 0,0 0-13 0 0,0 0-21 0 0,0 0-22 0 0,0 0-21 0 0,0 0-21 0 0,0 0 5 0 0,0 0 14363 0 0,0-1-11943 0 0,0 1-2637 0 0,0 0 6 0 0,0 0 7 0 0,0 0-12 0 0,0 1-6399 0 0,4 6-1039 0 0,-4-6 1355 0 0,1 2 2177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39.9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131 92 0 0 0,'-1'-5'0'0'0,"0"3"0"0"0,-2-4 10128 0 0,0 4-3828 0 0,0 5-1863 0 0,6 18-4932 0 0,-1-18 506 0 0,-1 0 0 0 0,1-1 1 0 0,0 1-1 0 0,0-1 0 0 0,0 1 0 0 0,1-1 1 0 0,-1 0-1 0 0,0 0 0 0 0,1 0 0 0 0,-1 0 1 0 0,1-1-1 0 0,0 1 0 0 0,-1-1 1 0 0,1 1-1 0 0,0-1 0 0 0,0 0 0 0 0,0 0 1 0 0,0 0-1 0 0,0-1 0 0 0,0 1 0 0 0,0-1 1 0 0,3 1-12 0 0,10 0 197 0 0,0 0 0 0 0,1 0 0 0 0,10-3-197 0 0,-25 2 5 0 0,8 0 89 0 0,0-2 1 0 0,0 1-1 0 0,0-2 1 0 0,0 1-1 0 0,-1-1 1 0 0,1-1-1 0 0,0 1 1 0 0,0-2-95 0 0,-7 3 63 0 0,0 1 0 0 0,0-1 0 0 0,-1 0 0 0 0,1 0 1 0 0,-1 0-1 0 0,1 0 0 0 0,-1 0 0 0 0,0-1 1 0 0,0 1-1 0 0,0-1 0 0 0,0 1 0 0 0,1-3-63 0 0,-2 3 27 0 0,0 0 0 0 0,0 0 1 0 0,-1 0-1 0 0,1 0 0 0 0,-1 0 0 0 0,0-1 0 0 0,1 1 0 0 0,-1 0 1 0 0,0 0-1 0 0,0 0 0 0 0,-1 0 0 0 0,1 0 0 0 0,0 0 0 0 0,-1 0 0 0 0,1 0 1 0 0,-1 0-1 0 0,1 0 0 0 0,-1 0 0 0 0,0 0 0 0 0,0 0 0 0 0,0 0-27 0 0,0-1-39 0 0,0 1-1 0 0,-1-1 0 0 0,1 1 1 0 0,-1-1-1 0 0,0 1 0 0 0,1 0 1 0 0,-1 0-1 0 0,0-1 1 0 0,0 1-1 0 0,-1 1 0 0 0,1-1 1 0 0,0 0-1 0 0,-1 0 0 0 0,1 1 1 0 0,-1-1-1 0 0,1 1 0 0 0,-1 0 1 0 0,0 0-1 0 0,1 0 1 0 0,-1 0-1 0 0,0 1 0 0 0,0-1 1 0 0,0 0-1 0 0,1 1 0 0 0,-1 0 1 0 0,0 0-1 0 0,0 0 0 0 0,0 0 1 0 0,0 0-1 0 0,-3 1 40 0 0,2 1-47 0 0,-1-1-1 0 0,1 1 0 0 0,-1-1 1 0 0,1 1-1 0 0,0 0 1 0 0,0 1-1 0 0,-1-1 0 0 0,1 1 1 0 0,1 0-1 0 0,-1 0 1 0 0,0 0-1 0 0,1 0 0 0 0,0 1 1 0 0,0-1-1 0 0,0 1 1 0 0,0 0-1 0 0,0 0 1 0 0,-1 2 47 0 0,-2 8-28 0 0,0-1 0 0 0,0 1 0 0 0,1 1 0 0 0,1-1 0 0 0,-3 15 28 0 0,1 13-37 0 0,0 19 37 0 0,4-38 15 0 0,1-8 7 0 0,-1 0 0 0 0,-1 1-1 0 0,0-1 1 0 0,-1 0 0 0 0,0-1-1 0 0,-1 1 1 0 0,-4 7-22 0 0,7-17 25 0 0,-1-1 0 0 0,1 0 0 0 0,-1 0 0 0 0,0 0 0 0 0,0 0 0 0 0,0 0-1 0 0,0-1 1 0 0,-1 0 0 0 0,1 1 0 0 0,-1-1 0 0 0,0 0 0 0 0,0-1 0 0 0,0 1 0 0 0,0-1 0 0 0,-1 0 0 0 0,1 0 0 0 0,-1 0 0 0 0,1 0-1 0 0,-1-1 1 0 0,0 0 0 0 0,1 0 0 0 0,-1 0 0 0 0,0 0 0 0 0,0-1 0 0 0,-4 0-25 0 0,7 0 23 0 0,0 0 0 0 0,0 0 0 0 0,0 0 0 0 0,0 0 0 0 0,1-1 0 0 0,-1 1 0 0 0,0 0 0 0 0,0-1 0 0 0,0 0 0 0 0,0 1 0 0 0,1-1 0 0 0,-1 0-1 0 0,0 0 1 0 0,1 0 0 0 0,-1 0 0 0 0,1 0 0 0 0,-1 0 0 0 0,1-1 0 0 0,-1 1 0 0 0,1 0 0 0 0,-1-2-23 0 0,1 1 2 0 0,-1-1 0 0 0,1 0 0 0 0,0 1 0 0 0,0-1 1 0 0,0 0-1 0 0,0 0 0 0 0,0 0 0 0 0,0 1 0 0 0,1-1 0 0 0,0 0 0 0 0,-1 0 0 0 0,1 0 0 0 0,0-1-2 0 0,1-5-23 0 0,0 0 0 0 0,0 0 0 0 0,1 1 0 0 0,0-1-1 0 0,0 0 1 0 0,1 0 0 0 0,0 1 0 0 0,4-8 23 0 0,-4 10 5 0 0,1 0-1 0 0,1 0 0 0 0,-1 0 1 0 0,1 0-1 0 0,0 0 1 0 0,0 1-1 0 0,0 0 1 0 0,1 0-5 0 0,-3 2-15 0 0,0 1 1 0 0,0 0 0 0 0,0 0-1 0 0,0 0 1 0 0,0 0-1 0 0,0 1 1 0 0,1-1-1 0 0,-1 1 1 0 0,0 0 0 0 0,1 0-1 0 0,-1 0 1 0 0,1 0-1 0 0,-1 1 1 0 0,1-1 0 0 0,0 1-1 0 0,-1 0 1 0 0,3 0 14 0 0,-4 1-19 0 0,0-1 0 0 0,0 1-1 0 0,0 0 1 0 0,-1-1 0 0 0,1 1 0 0 0,0 0 0 0 0,-1 0 0 0 0,1 0 0 0 0,-1 0 0 0 0,1 1 0 0 0,-1-1 0 0 0,1 0 0 0 0,-1 1 0 0 0,0-1 0 0 0,0 0-1 0 0,1 1 1 0 0,-1 0 0 0 0,0-1 0 0 0,-1 1 0 0 0,1 0 0 0 0,0-1 0 0 0,0 1 0 0 0,0 1 19 0 0,2 7-14 0 0,0 1 0 0 0,0-1 0 0 0,0 10 14 0 0,1 1-46 0 0,-3-19 51 0 0,1 6-13 0 0,0 0 0 0 0,0-1-1 0 0,0 1 1 0 0,1 0 0 0 0,1-1 0 0 0,2 4 8 0 0,-5-9 13 0 0,1 0 1 0 0,-1 0-1 0 0,1 0 1 0 0,0 0 0 0 0,0 0-1 0 0,0-1 1 0 0,0 1-1 0 0,0-1 1 0 0,0 1-1 0 0,0-1 1 0 0,0 0 0 0 0,0 0-1 0 0,1 0 1 0 0,-1 0-1 0 0,1 0 1 0 0,-1 0-1 0 0,0-1 1 0 0,1 1 0 0 0,-1-1-1 0 0,1 0 1 0 0,-1 0-1 0 0,1 0 1 0 0,0 0-14 0 0,3-1 64 0 0,1 0-1 0 0,-1 0 1 0 0,0 0 0 0 0,1-1-1 0 0,-1 0 1 0 0,0 0 0 0 0,0-1-1 0 0,-1 0 1 0 0,1 0 0 0 0,0 0-1 0 0,-1-1 1 0 0,0 0 0 0 0,0 0-1 0 0,0 0 1 0 0,0 0 0 0 0,-1-1-1 0 0,4-4-63 0 0,-4 4 1 0 0,0 1 1 0 0,-1 0-1 0 0,0-1 0 0 0,0 1 0 0 0,0-1 0 0 0,0 0 0 0 0,-1 0 0 0 0,0 0 0 0 0,0-1 0 0 0,0 1 0 0 0,-1 0 0 0 0,1-1 1 0 0,-1 1-1 0 0,-1-1 0 0 0,1 1 0 0 0,-1-1 0 0 0,0 0 0 0 0,0 1 0 0 0,0-1 0 0 0,-2-4-1 0 0,2 9-24 0 0,0 0 0 0 0,0-1 0 0 0,-1 1 0 0 0,1 0 0 0 0,-1 0 0 0 0,1 0 0 0 0,-1-1 0 0 0,1 1 0 0 0,-1 0 0 0 0,1 0 0 0 0,-1 0 0 0 0,0 0 0 0 0,0 0 0 0 0,1 0 0 0 0,-1 0 0 0 0,0 0 0 0 0,0 1 1 0 0,0-1-1 0 0,0 0 0 0 0,0 0 0 0 0,0 1 0 0 0,0-1 0 0 0,-1 1 0 0 0,1-1 0 0 0,0 1 0 0 0,0-1 0 0 0,0 1 0 0 0,-1 0 0 0 0,1-1 0 0 0,0 1 0 0 0,0 0 0 0 0,-1 0 0 0 0,1 0 0 0 0,0 0 0 0 0,0 0 0 0 0,-1 0 0 0 0,1 0 0 0 0,-1 1 24 0 0,0 0-43 0 0,-1 0 0 0 0,1 0 0 0 0,-1 0-1 0 0,1 0 1 0 0,0 0 0 0 0,0 1 0 0 0,0-1 0 0 0,0 1 0 0 0,0 0 0 0 0,0-1 0 0 0,0 1 0 0 0,0 0 0 0 0,1 0 0 0 0,-1 0-1 0 0,0 0 1 0 0,1 1 0 0 0,0-1 0 0 0,-1 2 43 0 0,-1 2-19 0 0,1-1-1 0 0,0 1 0 0 0,0 0 1 0 0,1 1-1 0 0,0-1 1 0 0,0 0-1 0 0,0 0 1 0 0,1 1-1 0 0,0-1 0 0 0,0 0 1 0 0,0 0-1 0 0,1 1 1 0 0,0-1-1 0 0,0 0 0 0 0,1 3 20 0 0,0-6 20 0 0,-1 0 0 0 0,0 0-1 0 0,1 0 1 0 0,-1 0-1 0 0,1 0 1 0 0,0-1-1 0 0,0 1 1 0 0,0 0-1 0 0,0-1 1 0 0,1 1-1 0 0,-1-1 1 0 0,1 0-1 0 0,-1 0 1 0 0,1 0-1 0 0,0 0 1 0 0,0 0-1 0 0,0-1 1 0 0,0 1-1 0 0,0-1 1 0 0,0 0-1 0 0,0 0 1 0 0,0 0-1 0 0,1 0 1 0 0,-1 0-1 0 0,0-1 1 0 0,0 0-1 0 0,1 1 1 0 0,-1-1-1 0 0,3-1-19 0 0,0 1 58 0 0,1-1 0 0 0,-1 0 0 0 0,1 0 0 0 0,-1-1 0 0 0,0 1 0 0 0,0-2-1 0 0,0 1 1 0 0,0-1 0 0 0,0 0 0 0 0,0 0 0 0 0,0 0 0 0 0,-1-1 0 0 0,0 0 0 0 0,0 0 0 0 0,0 0-1 0 0,0-1 1 0 0,-1 1 0 0 0,2-3-58 0 0,0 0 2 0 0,1-1 0 0 0,-1 0 0 0 0,-1-1 0 0 0,0 0 0 0 0,0 0 0 0 0,-1 0 0 0 0,0 0 0 0 0,0 0 0 0 0,-1-1 0 0 0,0 0 0 0 0,0-5-2 0 0,-3 14-4 0 0,3-13 15 0 0,0 1 0 0 0,-2 0-1 0 0,0-1 1 0 0,0 1 0 0 0,-1 0-1 0 0,-1-1 1 0 0,0 1 0 0 0,-2-6-11 0 0,-6 113-1131 0 0,6-31 1102 0 0,-3 67-1630 0 0,9-132-10917 0 0,-1 1 5414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0.3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 6481 0 0,'0'0'738'0'0,"0"0"-413"0"0,0 0-227 0 0,0 0-33 0 0,0 0 46 0 0,0 0 201 0 0,0 0 245 0 0,0 0 254 0 0,0 0 153 0 0,0 0-81 0 0,0 0-201 0 0,0 0-272 0 0,0 0-270 0 0,12-1-265 0 0,0 0-199 0 0,40-4-267 0 0,-14 2-5326 0 0,-30 3 297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1.1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0 158 8834 0 0,'0'0'751'0'0,"0"0"-126"0"0,0 0 10 0 0,0 0 74 0 0,0 0 129 0 0,0 0 108 0 0,0 0-9 0 0,0 0-130 0 0,0 0-196 0 0,0 0-203 0 0,0 0-101 0 0,0 0-27 0 0,0 0 18 0 0,8-11 33 0 0,0-4-208 0 0,-4 7-12 0 0,1 0 1 0 0,0 1-1 0 0,0-1 1 0 0,1 1-1 0 0,4-4-111 0 0,-4 4 323 0 0,32-32 726 0 0,-35 36-1006 0 0,1 0 0 0 0,-1 0 0 0 0,1 0 0 0 0,0 0-1 0 0,0 1 1 0 0,0 0 0 0 0,1 0 0 0 0,-1 0 0 0 0,3-1-43 0 0,-6 4-9 0 0,-1-1 1 0 0,1 1 0 0 0,-1-1-1 0 0,1 1 1 0 0,-1 0-1 0 0,1-1 1 0 0,-1 1 0 0 0,0 0-1 0 0,1 0 1 0 0,-1-1-1 0 0,0 1 1 0 0,0 0-1 0 0,1 0 1 0 0,-1-1 0 0 0,0 1-1 0 0,0 0 1 0 0,0 0-1 0 0,0 0 1 0 0,0-1 0 0 0,0 1-1 0 0,0 0 1 0 0,0 0-1 0 0,0 0 1 0 0,-1 0 8 0 0,1 24 295 0 0,-10 17-65 0 0,7-32-218 0 0,0 0 1 0 0,1 0 0 0 0,0 0 0 0 0,1 0 0 0 0,0 0 0 0 0,1 1-1 0 0,0-1 1 0 0,1 8-13 0 0,-1-17 10 0 0,0 0 0 0 0,0 0 0 0 0,0 0-1 0 0,1 0 1 0 0,-1 0 0 0 0,0 0-1 0 0,1 0 1 0 0,-1 0 0 0 0,1 0 0 0 0,-1-1-1 0 0,1 1 1 0 0,-1 0 0 0 0,1 0 0 0 0,0 0-1 0 0,-1 0 1 0 0,1-1 0 0 0,0 1 0 0 0,0 0-1 0 0,-1-1 1 0 0,1 1 0 0 0,0 0 0 0 0,0-1-1 0 0,0 1 1 0 0,0-1 0 0 0,0 0-1 0 0,0 1-9 0 0,1-1 68 0 0,0 0 0 0 0,0 1-1 0 0,0-1 1 0 0,0 0 0 0 0,0-1-1 0 0,0 1 1 0 0,0 0 0 0 0,0 0-1 0 0,0-1 1 0 0,0 0-1 0 0,0 1 1 0 0,0-1 0 0 0,0 0-68 0 0,7-3 178 0 0,0-1 0 0 0,-1 0 0 0 0,1 0 0 0 0,-1-1 0 0 0,1-1-178 0 0,3-3 22 0 0,-1 0 0 0 0,0-1 0 0 0,-1 0 0 0 0,0-1 0 0 0,0 0 0 0 0,-2 0-1 0 0,1-1 1 0 0,-2 0 0 0 0,1-1 0 0 0,-2 0 0 0 0,0 0 0 0 0,-1 0-1 0 0,2-6-21 0 0,-12 39-603 0 0,0-2 452 0 0,1 1 1 0 0,1 0-1 0 0,-1 17 151 0 0,3-31 6 0 0,1-1 1 0 0,0 1-1 0 0,0-1 0 0 0,0 1 0 0 0,0 0 1 0 0,1-1-1 0 0,-1 1 0 0 0,1-1 1 0 0,0 1-1 0 0,0-1 0 0 0,0 0 0 0 0,0 1 1 0 0,1-1-1 0 0,0 0 0 0 0,-1 0 1 0 0,1 0-1 0 0,0 0 0 0 0,0 0 0 0 0,1 0 1 0 0,-1-1-1 0 0,1 1 0 0 0,-1-1 1 0 0,2 1-7 0 0,-2-2 37 0 0,0 0 1 0 0,0 0-1 0 0,0 0 1 0 0,0 0-1 0 0,1-1 1 0 0,-1 1-1 0 0,0-1 1 0 0,1 1-1 0 0,-1-1 0 0 0,0 0 1 0 0,1 0-1 0 0,-1 0 1 0 0,1 0-1 0 0,-1 0 1 0 0,0-1-1 0 0,1 1 1 0 0,-1-1-1 0 0,0 1 1 0 0,0-1-1 0 0,1 0 1 0 0,-1 0-1 0 0,0 0 1 0 0,0 0-1 0 0,0-1 1 0 0,0 1-1 0 0,0 0 1 0 0,0-1-1 0 0,-1 1 1 0 0,1-1-1 0 0,0 0 1 0 0,-1 0-1 0 0,1 0-37 0 0,7-7 40 0 0,0-2 0 0 0,-1 1 0 0 0,-1-1 0 0 0,0 0 0 0 0,1-2-40 0 0,4-19-15 0 0,-10 26 8 0 0,-1 1 1 0 0,1-1 0 0 0,1 1 0 0 0,-1 0 0 0 0,3-3 6 0 0,-5 8-20 0 0,0 0 0 0 0,1 0 0 0 0,-1 0 0 0 0,1 0 0 0 0,-1 0-1 0 0,0 0 1 0 0,1 0 0 0 0,-1 0 0 0 0,0 0 0 0 0,1 1 0 0 0,-1-1 0 0 0,0 0-1 0 0,1 0 1 0 0,-1 0 0 0 0,0 1 0 0 0,1-1 0 0 0,-1 0 0 0 0,0 0-1 0 0,1 1 1 0 0,-1-1 0 0 0,0 0 0 0 0,0 1 0 0 0,1-1 0 0 0,-1 0 0 0 0,0 1-1 0 0,0-1 1 0 0,0 0 0 0 0,1 1 0 0 0,-1-1 0 0 0,0 0 0 0 0,0 1 0 0 0,0-1-1 0 0,0 0 1 0 0,0 1 20 0 0,11 19 9 0 0,-9-16-41 0 0,4 6 40 0 0,-1 1 1 0 0,0 0-1 0 0,0 1 0 0 0,-1-1 1 0 0,-1 1-1 0 0,0 0 0 0 0,0 0 0 0 0,-1 0 1 0 0,-1 4-9 0 0,-1-15 17 0 0,0 1 0 0 0,-1 0 0 0 0,0 0 0 0 0,1 0 0 0 0,-1-1 0 0 0,0 1 0 0 0,0 0 0 0 0,0-1 0 0 0,0 1 1 0 0,0 0-1 0 0,0-1 0 0 0,-1 0 0 0 0,1 1 0 0 0,0-1 0 0 0,-1 0 0 0 0,1 1 0 0 0,-1-1 0 0 0,1 0 0 0 0,-1 0 0 0 0,0 0 0 0 0,1-1 1 0 0,-1 1-1 0 0,0 0 0 0 0,0-1 0 0 0,-1 1-17 0 0,-3 2 49 0 0,0-1 1 0 0,-1-1-1 0 0,1 1 1 0 0,-1-1-1 0 0,1 0 1 0 0,-7 0-50 0 0,12-6-2516 0 0,1 2-4469 0 0,1 1-4006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3.3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32 157 6257 0 0,'0'0'398'0'0,"0"0"-148"0"0,0 0 109 0 0,0 0 284 0 0,0 0 255 0 0,0 0 179 0 0,0 0 2 0 0,0 0-171 0 0,0 0-228 0 0,0 0-250 0 0,0 0-200 0 0,-5 4-141 0 0,-16 12-63 0 0,15-11 3721 0 0,9-6-2319 0 0,6-4-691 0 0,17-20-337 0 0,-2 0-1 0 0,-1-1 1 0 0,18-28-400 0 0,-5 8 319 0 0,-36 99-429 0 0,-2-34 180 0 0,-8 193 317 0 0,10-212-370 0 0,13-19 1462 0 0,18-37-1387 0 0,-20 32-96 0 0,2 2 0 0 0,0 0 1 0 0,2 0-1 0 0,0 2 0 0 0,3-2 4 0 0,-17 21-11 0 0,0 0-1 0 0,-1 0 0 0 0,1 0 1 0 0,0 0-1 0 0,0 0 0 0 0,-1 0 1 0 0,1 1-1 0 0,0-1 0 0 0,0 0 1 0 0,0 1-1 0 0,0-1 0 0 0,0 1 1 0 0,0-1-1 0 0,0 1 0 0 0,0-1 1 0 0,1 1-1 0 0,-1 0 0 0 0,0-1 1 0 0,0 1-1 0 0,0 0 0 0 0,0 0 1 0 0,0 0-1 0 0,1 0 0 0 0,-1 0 1 0 0,0 0-1 0 0,1 0 12 0 0,-1 1-10 0 0,0 0 0 0 0,0 0 0 0 0,0-1 1 0 0,0 1-1 0 0,0 0 0 0 0,0 1 0 0 0,0-1 0 0 0,0 0 1 0 0,0 0-1 0 0,-1 0 0 0 0,1 0 0 0 0,0 1 0 0 0,-1-1 1 0 0,1 0-1 0 0,-1 1 0 0 0,1-1 0 0 0,-1 0 0 0 0,1 1 10 0 0,1 9 4 0 0,0 1 0 0 0,-1-1-1 0 0,0 1 1 0 0,0 9-4 0 0,-1-13 16 0 0,0 1 0 0 0,0 0 0 0 0,-1 0 0 0 0,0 0 0 0 0,-1 0 0 0 0,0 0 0 0 0,0-1 0 0 0,-1 1 0 0 0,0-1 0 0 0,-1 2-16 0 0,25-70 992 0 0,-14 46-1072 0 0,0 0-1 0 0,1 0 1 0 0,9-10 80 0 0,-15 21-11 0 0,1 0 0 0 0,-1 0 1 0 0,0 0-1 0 0,1 1 0 0 0,0-1 0 0 0,-1 1 0 0 0,1-1 0 0 0,0 1 1 0 0,0 0-1 0 0,1 0 0 0 0,-1 0 0 0 0,0 1 0 0 0,1-1 0 0 0,-1 1 1 0 0,1 0-1 0 0,-1 0 0 0 0,1 0 0 0 0,-1 0 0 0 0,3 0 11 0 0,-5 2-8 0 0,0-1 0 0 0,1 0-1 0 0,-1 1 1 0 0,0-1 0 0 0,1 1 0 0 0,-1-1-1 0 0,0 1 1 0 0,0 0 0 0 0,0 0 0 0 0,0-1-1 0 0,0 1 1 0 0,0 0 0 0 0,0 0 0 0 0,0 0-1 0 0,0 0 1 0 0,0 0 0 0 0,0 0 0 0 0,0 0-1 0 0,-1 1 1 0 0,1-1 0 0 0,0 0 0 0 0,-1 0-1 0 0,1 0 1 0 0,-1 1 0 0 0,1-1 0 0 0,-1 0-1 0 0,0 1 1 0 0,0-1 0 0 0,1 0 0 0 0,-1 1-1 0 0,0-1 9 0 0,3 49 59 0 0,-3-46-60 0 0,0 11 27 0 0,-1-10-31 0 0,1 1 1 0 0,0-1-1 0 0,0 0 1 0 0,1 1-1 0 0,-1-1 1 0 0,1 0-1 0 0,1 3 5 0 0,-1-7 3 0 0,-1 0 0 0 0,1 0 0 0 0,0 1 1 0 0,-1-1-1 0 0,1 0 0 0 0,0 0 0 0 0,0 0 0 0 0,0 0 0 0 0,0 0 0 0 0,0 0 1 0 0,0 0-1 0 0,0 0 0 0 0,0 0 0 0 0,0 0 0 0 0,1-1 0 0 0,-1 1 0 0 0,0 0 0 0 0,0-1 1 0 0,1 1-1 0 0,-1-1 0 0 0,0 1 0 0 0,1-1 0 0 0,-1 0 0 0 0,1 0 0 0 0,-1 1 0 0 0,0-1 1 0 0,1 0-1 0 0,-1 0 0 0 0,2-1-3 0 0,3 1 34 0 0,0-1 0 0 0,0 0 1 0 0,0 0-1 0 0,0-1 0 0 0,0 0 0 0 0,0 0 1 0 0,-1 0-1 0 0,1-1 0 0 0,-1 0 0 0 0,4-2-34 0 0,54-39 129 0 0,-44 30-95 0 0,-12 9-15 0 0,0-1-1 0 0,0 1 1 0 0,-1-1-1 0 0,0-1 1 0 0,0 1-1 0 0,3-6-18 0 0,-8 11 2 0 0,0 0 0 0 0,0 0 0 0 0,0 0 0 0 0,-1-1-1 0 0,1 1 1 0 0,0 0 0 0 0,-1 0 0 0 0,1-1 0 0 0,-1 1 0 0 0,1 0-1 0 0,-1-1 1 0 0,1 1 0 0 0,-1-1 0 0 0,0 1 0 0 0,0 0 0 0 0,0-1 0 0 0,0 1-1 0 0,0-1 1 0 0,0 1 0 0 0,0-1 0 0 0,0 1 0 0 0,-1 0 0 0 0,1-1-1 0 0,-1 1 1 0 0,1 0 0 0 0,-1-1 0 0 0,1 1 0 0 0,-1 0 0 0 0,0 0 0 0 0,1-1-1 0 0,-1 1 1 0 0,0 0 0 0 0,0 0 0 0 0,0 0 0 0 0,0 0 0 0 0,0 0-1 0 0,0 0 1 0 0,0 0 0 0 0,0 0 0 0 0,0 1 0 0 0,-1-1 0 0 0,1 0 0 0 0,0 1-1 0 0,-2-1-1 0 0,1 0-20 0 0,-1 0-1 0 0,0 0 1 0 0,0 0-1 0 0,0 0 1 0 0,0 1-1 0 0,0 0 1 0 0,0 0-1 0 0,0-1 1 0 0,0 2-1 0 0,0-1 1 0 0,0 0-1 0 0,0 1 1 0 0,0-1-1 0 0,0 1 0 0 0,0 0 1 0 0,0 0-1 0 0,1 0 1 0 0,-1 0-1 0 0,0 0 1 0 0,0 1-1 0 0,1-1 1 0 0,-1 1-1 0 0,1 0 1 0 0,0 0-1 0 0,-1 0 1 0 0,1 0-1 0 0,0 0 1 0 0,0 0-1 0 0,0 1 1 0 0,0 0 20 0 0,-1 0-8 0 0,0 0 0 0 0,1 1 1 0 0,0-1-1 0 0,0 1 0 0 0,0-1 1 0 0,0 1-1 0 0,0-1 0 0 0,0 1 1 0 0,1 0-1 0 0,0 0 0 0 0,0 0 1 0 0,0 0-1 0 0,0 0 0 0 0,1 0 1 0 0,0 0-1 0 0,0 0 0 0 0,0 0 1 0 0,0 0-1 0 0,0 1 0 0 0,1-1 1 0 0,0 0-1 0 0,0 1 8 0 0,0-2 12 0 0,0-1 0 0 0,1 1 0 0 0,-1 0-1 0 0,1-1 1 0 0,0 1 0 0 0,-1-1 0 0 0,1 0-1 0 0,0 0 1 0 0,0 0 0 0 0,1 0 0 0 0,-1 0 0 0 0,0 0-1 0 0,1 0 1 0 0,-1-1 0 0 0,1 1 0 0 0,0-1-12 0 0,2 2 44 0 0,1-1 1 0 0,-1 0 0 0 0,1-1-1 0 0,0 1 1 0 0,-1-1-1 0 0,1 0 1 0 0,0-1 0 0 0,1 1-45 0 0,13-1 25 0 0,1-1 0 0 0,-1-1 0 0 0,0-1 0 0 0,6-2-25 0 0,-26 5 0 0 0,17-5-844 0 0,-13 2-3253 0 0,0-2-5493 0 0,-3 3 765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3.5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 5609 0 0,'0'0'2110'0'0,"0"0"-62"0"0,0 0-71 0 0,0 0 30 0 0,0 0-16 0 0,0 0-81 0 0,0 0-157 0 0,0 0-255 0 0,0 0-282 0 0,0 0-303 0 0,0 0-267 0 0,0 0-198 0 0,0 0-167 0 0,1-5-97 0 0,1-12 121 0 0,-2 39 1089 0 0,-1 130 1380 0 0,1-151-4604 0 0,2-1-14692 0 0,0-1 5810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5.2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203 88 4145 0 0,'0'0'1867'0'0,"0"0"-325"0"0,0 0-262 0 0,0 0-40 0 0,0 0 36 0 0,0 0 22 0 0,0 0-35 0 0,0 0-145 0 0,0 0-184 0 0,0 0-187 0 0,0 0-173 0 0,0 0-141 0 0,0 0-94 0 0,-9-8-75 0 0,-28-27-67 0 0,35 32-164 0 0,0 1-1 0 0,0 0 0 0 0,0 1 1 0 0,0-1-1 0 0,0 0 0 0 0,-1 1 1 0 0,1-1-1 0 0,-1 1 0 0 0,1 0 1 0 0,-1 0-1 0 0,1 0 1 0 0,-1 0-1 0 0,0 0 0 0 0,0 0 1 0 0,1 1-1 0 0,-1-1 0 0 0,0 1 1 0 0,0 0-1 0 0,0 0 0 0 0,0 0 1 0 0,1 0-1 0 0,-1 1 0 0 0,0-1 1 0 0,0 1-1 0 0,1-1 1 0 0,-1 1-1 0 0,0 0 0 0 0,1 0 1 0 0,-1 0-1 0 0,0 1 0 0 0,1-1 1 0 0,0 0-1 0 0,-1 1 0 0 0,1 0 1 0 0,0 0-1 0 0,-2 1-32 0 0,-3 4 26 0 0,1-1 0 0 0,1 1 0 0 0,-1 0 0 0 0,1 0 0 0 0,0 1 0 0 0,1 0 0 0 0,0 0 0 0 0,0 0 0 0 0,-3 8-26 0 0,5-11-9 0 0,1 1 0 0 0,-1 0-1 0 0,1-1 1 0 0,0 1 0 0 0,1-1-1 0 0,-1 1 1 0 0,1 0 0 0 0,0 0-1 0 0,0-1 1 0 0,2 7 9 0 0,-2-11 34 0 0,0 1 0 0 0,1 0 0 0 0,-1-1 0 0 0,1 1 0 0 0,0-1 0 0 0,0 1 0 0 0,0-1 0 0 0,-1 1 0 0 0,1-1 0 0 0,0 0 0 0 0,1 1 0 0 0,-1-1 0 0 0,0 0 0 0 0,0 0 0 0 0,0 0 0 0 0,1 0 0 0 0,-1 0 0 0 0,1 0 0 0 0,-1 0 0 0 0,1 0 0 0 0,-1 0 0 0 0,1-1 0 0 0,-1 1 0 0 0,1-1 0 0 0,0 1 0 0 0,-1-1 0 0 0,1 1 0 0 0,0-1 0 0 0,-1 0 0 0 0,1 0 0 0 0,0 0 0 0 0,-1 0 0 0 0,1 0 0 0 0,0 0 0 0 0,-1-1 0 0 0,1 1 0 0 0,0-1 0 0 0,0 1-34 0 0,3-2 81 0 0,0 1-1 0 0,0-1 1 0 0,0 0-1 0 0,0 0 1 0 0,0-1-1 0 0,0 1 1 0 0,-1-1-1 0 0,1 0 1 0 0,-1-1 0 0 0,0 1-1 0 0,0-1 1 0 0,0 0-1 0 0,3-3-80 0 0,0-2 59 0 0,0 1 1 0 0,0-2-1 0 0,-1 1 0 0 0,0-1 1 0 0,0 0-1 0 0,-1-1-59 0 0,-2 5 33 0 0,0 0 0 0 0,-1 0 0 0 0,0-1 0 0 0,0 1 0 0 0,0-1 0 0 0,-1 0-33 0 0,-1 7-87 0 0,0 0-91 0 0,0 21-536 0 0,-1-6 743 0 0,-2 40-16 0 0,3-52-14 0 0,0 0 0 0 0,1 0 1 0 0,-1 0-1 0 0,1 0 0 0 0,-1 0 0 0 0,1 0 0 0 0,0 0 1 0 0,0 0-1 0 0,1 0 0 0 0,-1 0 0 0 0,0 0 1 0 0,1 0-1 0 0,0-1 0 0 0,0 1 0 0 0,0 0 1 0 0,-1-2 19 0 0,0 0 0 0 0,0 0 0 0 0,1 0 0 0 0,-1 0 0 0 0,0 0-1 0 0,0-1 1 0 0,1 1 0 0 0,-1 0 0 0 0,0-1 0 0 0,1 1 0 0 0,-1-1 0 0 0,1 1-1 0 0,-1-1 1 0 0,1 1 0 0 0,-1-1 0 0 0,1 0 0 0 0,-1 0 0 0 0,1 0 0 0 0,-1 0-1 0 0,1 0 1 0 0,0 0-19 0 0,1-1 28 0 0,0 0-1 0 0,0 0 0 0 0,1 0 0 0 0,-2-1 1 0 0,1 1-1 0 0,0 0 0 0 0,0-1 0 0 0,0 0 1 0 0,-1 0-1 0 0,2 0-27 0 0,4-5 41 0 0,0-1-1 0 0,-1 0 1 0 0,1 0 0 0 0,-1-1-1 0 0,3-5-40 0 0,-2 0 30 0 0,0 1 0 0 0,-1-1-1 0 0,0-1-29 0 0,18-36 69 0 0,-25 51-78 0 0,0 0 0 0 0,0 0 0 0 0,0-1 0 0 0,1 1 1 0 0,-1 0-1 0 0,0 0 0 0 0,0 0 0 0 0,0 0 0 0 0,0 0 0 0 0,0-1 0 0 0,0 1 1 0 0,1 0-1 0 0,-1 0 0 0 0,0 0 0 0 0,0 0 0 0 0,0 0 0 0 0,1 0 0 0 0,-1 0 1 0 0,0 0-1 0 0,0 0 0 0 0,0 0 0 0 0,0-1 0 0 0,1 1 0 0 0,-1 0 0 0 0,0 0 0 0 0,0 0 1 0 0,0 0-1 0 0,1 0 0 0 0,-1 0 0 0 0,0 1 0 0 0,0-1 0 0 0,0 0 0 0 0,1 0 1 0 0,-1 0-1 0 0,0 0 0 0 0,0 0 0 0 0,0 0 0 0 0,0 0 0 0 0,1 0 0 0 0,-1 0 9 0 0,8 9-124 0 0,8 21 174 0 0,-12-20-71 0 0,3 3 50 0 0,-1-4-41 0 0,-1 0 0 0 0,0 0 0 0 0,0 1-1 0 0,-1 0 1 0 0,-1 0 0 0 0,0 0 0 0 0,0 1 12 0 0,-2-9-2 0 0,-1 0-1 0 0,0 1 1 0 0,0-1-1 0 0,0 0 1 0 0,0 0-1 0 0,0 1 1 0 0,-1-1 0 0 0,1 0-1 0 0,-1 0 1 0 0,1 0-1 0 0,-1 1 1 0 0,0-1-1 0 0,0 0 1 0 0,0 0 0 0 0,0 0-1 0 0,0 0 1 0 0,0 0-1 0 0,-1-1 1 0 0,1 1-1 0 0,-1 0 1 0 0,1 0 0 0 0,-1-1-1 0 0,1 1 1 0 0,-1-1-1 0 0,0 0 1 0 0,0 1-1 0 0,0-1 1 0 0,0 0 0 0 0,0 0-1 0 0,0 0 1 0 0,0 0-1 0 0,0-1 1 0 0,0 1-1 0 0,0 0 1 0 0,-2-1 2 0 0,-1 2 39 0 0,0-1 1 0 0,0 0-1 0 0,-1 0 0 0 0,1 0 0 0 0,0-1 1 0 0,-2 1-40 0 0,6-1 18 0 0,0 0 0 0 0,0 0 0 0 0,0 0 0 0 0,0 0 0 0 0,0 0 0 0 0,0 0 0 0 0,0 0 0 0 0,0 0 0 0 0,1-1 1 0 0,-1 1-1 0 0,0 0 0 0 0,0 0 0 0 0,0-1 0 0 0,0 1 0 0 0,0-1 0 0 0,0 1 0 0 0,1 0 0 0 0,-1-1 0 0 0,0 0 0 0 0,0 1 0 0 0,1-1 1 0 0,-1 1-1 0 0,0-1 0 0 0,1 0 0 0 0,-1 0 0 0 0,1 1 0 0 0,-1-1 0 0 0,1 0 0 0 0,-1 0 0 0 0,1 0 0 0 0,0 1 0 0 0,-1-1 0 0 0,1 0 1 0 0,0 0-1 0 0,0 0 0 0 0,-1 0 0 0 0,1 0 0 0 0,0 0-18 0 0,0 0-12 0 0,1 0 0 0 0,-1 0 0 0 0,1 0 0 0 0,-1-1 0 0 0,1 1 0 0 0,-1 0 0 0 0,1 0-1 0 0,0 0 1 0 0,0 1 0 0 0,-1-1 0 0 0,1 0 0 0 0,0 0 0 0 0,0 0 0 0 0,0 0 0 0 0,0 1 0 0 0,0-1 0 0 0,0 1 0 0 0,0-1 0 0 0,0 0 12 0 0,27-13-61 0 0,-17 8 38 0 0,26-14 13 0 0,-11 6 60 0 0,0-1-1 0 0,3-4-49 0 0,-23 14 25 0 0,1 0 1 0 0,-1 0-1 0 0,0 0 0 0 0,0-1 0 0 0,-1 0 0 0 0,1-1 0 0 0,-1 1 1 0 0,-1-1-1 0 0,1 0 0 0 0,-1 0-25 0 0,2-13 94 0 0,-8 18-235 0 0,-4 12-48 0 0,0 1 176 0 0,1 1-1 0 0,0 1 1 0 0,1-1-1 0 0,1 0 1 0 0,-2 11 13 0 0,4-18 0 0 0,1-1 1 0 0,-1 1-1 0 0,1 0 0 0 0,0 0 1 0 0,1-1-1 0 0,-1 1 0 0 0,1 0 0 0 0,0 1 0 0 0,0-4 8 0 0,0 0-1 0 0,-1 0 0 0 0,1 0 0 0 0,0 0 1 0 0,0 0-1 0 0,0 0 0 0 0,0 0 0 0 0,1 0 1 0 0,-1 0-1 0 0,0-1 0 0 0,1 1 0 0 0,-1-1 1 0 0,1 1-1 0 0,0-1 0 0 0,-1 1 0 0 0,1-1 1 0 0,1 1-8 0 0,1-1 28 0 0,-1 0 1 0 0,0 0 0 0 0,1 0-1 0 0,-1 0 1 0 0,1 0-1 0 0,-1-1 1 0 0,1 1 0 0 0,0-1-1 0 0,-1 0 1 0 0,1-1 0 0 0,-1 1-1 0 0,1 0 1 0 0,-1-1 0 0 0,1 0-1 0 0,-1 0 1 0 0,1 0 0 0 0,-1 0-1 0 0,0 0 1 0 0,1-1 0 0 0,-1 1-1 0 0,0-1 1 0 0,0 0-1 0 0,0 0 1 0 0,0 0 0 0 0,-1-1-29 0 0,5-2 17 0 0,0 0 0 0 0,0-1 1 0 0,-1 0-1 0 0,0 0 0 0 0,0-1 1 0 0,-1 1-1 0 0,0-1 0 0 0,0-1 1 0 0,3-5-18 0 0,-6 7 13 0 0,0 1 0 0 0,0 0 0 0 0,-1 0 0 0 0,1-1 0 0 0,-1 1 0 0 0,0-1 0 0 0,-1 1 0 0 0,1-1 0 0 0,-1 1 0 0 0,-1-1 0 0 0,1 0 0 0 0,-1-2-13 0 0,-7 35-886 0 0,6-20 884 0 0,1-1-1 0 0,1 1 1 0 0,-1 0-1 0 0,1 0 1 0 0,0-1-1 0 0,1 1 1 0 0,-1 0-1 0 0,2 0 0 0 0,-1-1 1 0 0,0 1-1 0 0,1 0 1 0 0,2 2 2 0 0,-3-6 10 0 0,1 0 0 0 0,-1 0 0 0 0,1 0 0 0 0,0-1 0 0 0,0 1 1 0 0,0 0-1 0 0,0-1 0 0 0,0 0 0 0 0,0 0 0 0 0,1 1 0 0 0,-1-1 0 0 0,1 0 0 0 0,0-1 0 0 0,0 1 1 0 0,-1-1-1 0 0,1 1 0 0 0,0-1 0 0 0,0 0 0 0 0,0 0 0 0 0,0 0 0 0 0,1 0 0 0 0,-1 0 1 0 0,0-1-1 0 0,0 0 0 0 0,0 1 0 0 0,1-1 0 0 0,0-1-10 0 0,-1 2 18 0 0,0-1 0 0 0,1 0-1 0 0,-1-1 1 0 0,1 1 0 0 0,-1-1 0 0 0,1 1 0 0 0,-1-1 0 0 0,0 0-1 0 0,1 0 1 0 0,-1 0 0 0 0,0-1 0 0 0,0 1 0 0 0,0-1 0 0 0,0 0-18 0 0,0 0 14 0 0,-1-1 1 0 0,0 1 0 0 0,0 0 0 0 0,0-1-1 0 0,0 0 1 0 0,0 0 0 0 0,-1 1 0 0 0,1-1-1 0 0,-1 0 1 0 0,0 0 0 0 0,1 0 0 0 0,-1-1-1 0 0,-1 1 1 0 0,1 0 0 0 0,0-1-15 0 0,4-26-103 0 0,9-30-147 0 0,-13 56 229 0 0,1-1-1 0 0,0 1 1 0 0,0 0 0 0 0,0 0 0 0 0,0 0-1 0 0,0 0 1 0 0,1 0 0 0 0,0 0-1 0 0,0 1 1 0 0,0-1 0 0 0,2-1 21 0 0,-5 5-10 0 0,1-1 1 0 0,-1 1-1 0 0,1-1 1 0 0,-1 1-1 0 0,1-1 1 0 0,-1 1-1 0 0,1 0 1 0 0,0-1-1 0 0,-1 1 1 0 0,1 0-1 0 0,-1-1 0 0 0,1 1 1 0 0,0 0-1 0 0,-1 0 1 0 0,1-1-1 0 0,0 1 1 0 0,0 0-1 0 0,-1 0 1 0 0,1 0-1 0 0,0 0 1 0 0,-1 0-1 0 0,1 0 0 0 0,0 0 1 0 0,-1 0-1 0 0,1 0 1 0 0,0 1-1 0 0,0-1 1 0 0,0 0 9 0 0,-1 1-9 0 0,1 0 0 0 0,0 0 0 0 0,0-1 0 0 0,0 1 0 0 0,-1 0 0 0 0,1 0 0 0 0,0 0 0 0 0,-1 0 0 0 0,1 0 0 0 0,-1 0 0 0 0,1 0 0 0 0,-1 1 0 0 0,0-1 0 0 0,1 0 0 0 0,-1 0 0 0 0,0 0 9 0 0,2 9-13 0 0,-1-1 0 0 0,-1 1 0 0 0,1-1-1 0 0,-1 2 15 0 0,0-7 5 0 0,-3 26 12 0 0,2-23-28 0 0,0-1 1 0 0,0 1-1 0 0,1 0 0 0 0,0 0 1 0 0,0-1-1 0 0,1 1 1 0 0,0 2 9 0 0,-1-8 4 0 0,1 1 0 0 0,-1-1 1 0 0,1 1-1 0 0,0 0 0 0 0,0-1 1 0 0,-1 1-1 0 0,1-1 0 0 0,0 0 0 0 0,0 1 1 0 0,1-1-1 0 0,-1 0 0 0 0,0 1 1 0 0,0-1-1 0 0,1 0 0 0 0,-1 0 0 0 0,0 0 1 0 0,1 0-1 0 0,-1 0 0 0 0,1 0 1 0 0,-1-1-1 0 0,1 1 0 0 0,0-1 1 0 0,-1 1-1 0 0,1-1 0 0 0,0 1 0 0 0,-1-1 1 0 0,1 0-1 0 0,0 0 0 0 0,-1 1 1 0 0,2-2-5 0 0,12 1 39 0 0,0-1 0 0 0,0-1 0 0 0,0 0 1 0 0,-1-1-1 0 0,1 0 0 0 0,-1-2 1 0 0,0 0-1 0 0,0 0 0 0 0,0-1 0 0 0,-1-1 1 0 0,0 0-1 0 0,0-1 0 0 0,5-4-39 0 0,-15 9 3 0 0,0 1 0 0 0,-1-1-1 0 0,1 0 1 0 0,-1 1 0 0 0,0-1 0 0 0,0 0-1 0 0,0 0 1 0 0,0-1 0 0 0,0 1-1 0 0,-1 0 1 0 0,0 0 0 0 0,1-1-1 0 0,-1 1 1 0 0,0-1 0 0 0,-1 1 0 0 0,1-1-1 0 0,-1 0 1 0 0,1-1-3 0 0,-1 4-8 0 0,0-1 1 0 0,0 0-1 0 0,0 0 1 0 0,0 1-1 0 0,0-1 0 0 0,0 0 1 0 0,-1 0-1 0 0,1 1 1 0 0,-1-1-1 0 0,1 0 0 0 0,-1 1 1 0 0,0-1-1 0 0,1 0 1 0 0,-1 1-1 0 0,0-1 0 0 0,0 1 1 0 0,0 0-1 0 0,0-1 1 0 0,0 1-1 0 0,-1 0 0 0 0,1-1 1 0 0,0 1-1 0 0,-1 0 1 0 0,1 0-1 0 0,0 0 0 0 0,-1 0 1 0 0,1 0-1 0 0,-1 1 1 0 0,0-1-1 0 0,1 0 0 0 0,-1 1 1 0 0,0-1-1 0 0,1 1 1 0 0,-1-1-1 0 0,0 1 0 0 0,0 0 1 0 0,1 0-1 0 0,-2 0 8 0 0,1 0-12 0 0,-1 0 0 0 0,1 1 0 0 0,0 0 0 0 0,-1-1 0 0 0,1 1-1 0 0,0 0 1 0 0,0 0 0 0 0,0 0 0 0 0,0 0 0 0 0,-1 0 0 0 0,2 1 0 0 0,-1-1 0 0 0,0 1-1 0 0,0-1 1 0 0,0 1 0 0 0,1 0 0 0 0,-1-1 0 0 0,1 1 0 0 0,-1 0 0 0 0,1 0-1 0 0,0 0 1 0 0,0 0 0 0 0,0 1 0 0 0,0-1 0 0 0,0 0 0 0 0,0 0 12 0 0,-2 5 1 0 0,0 0 0 0 0,1 0 1 0 0,0 0-1 0 0,0 0 0 0 0,1 0 0 0 0,0 0 1 0 0,0 0-1 0 0,0 1-1 0 0,1-6 8 0 0,1 0 0 0 0,-1 0 0 0 0,1 0 0 0 0,-1 0 0 0 0,1 0-1 0 0,0 0 1 0 0,0 0 0 0 0,0 0 0 0 0,0 0 0 0 0,0 0 0 0 0,0-1 0 0 0,0 1 0 0 0,0 0 0 0 0,1-1 0 0 0,-1 1 0 0 0,1-1 0 0 0,-1 1 0 0 0,1-1 0 0 0,0 0 0 0 0,-1 0-1 0 0,1 0 1 0 0,0 0 0 0 0,0 0 0 0 0,0 0 0 0 0,0 0 0 0 0,0-1 0 0 0,0 1 0 0 0,0 0 0 0 0,2-1-8 0 0,7 3 20 0 0,1-1 1 0 0,-1 0-1 0 0,1-1 1 0 0,8 0-21 0 0,80-3-1426 0 0,-67 0-2778 0 0,-1-2-5117 0 0,-20 3 1123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6.0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74 68 784 0 0,'0'0'2529'0'0,"0"0"-804"0"0,0 0-71 0 0,0 0 125 0 0,0 0 114 0 0,0 0 34 0 0,0 0-127 0 0,0 0-230 0 0,0 0-273 0 0,0 0-260 0 0,0 0-209 0 0,0 0-160 0 0,0 0-73 0 0,-2-11-41 0 0,-4-34-21 0 0,4 33-39 0 0,2 12-158 0 0,-6 25-573 0 0,-8 36 626 0 0,2-12-208 0 0,3 1 0 0 0,0 17-181 0 0,3-19 15 0 0,2-26-634 0 0,2 1 0 0 0,0 6 619 0 0,2-29-95 0 0,0 1 1 0 0,0-1-1 0 0,0 0 0 0 0,0 1 1 0 0,0-1-1 0 0,0 0 0 0 0,1 0 0 0 0,-1 1 1 0 0,0-1-1 0 0,0 0 0 0 0,0 0 1 0 0,0 1-1 0 0,0-1 0 0 0,0 0 1 0 0,0 0-1 0 0,1 1 0 0 0,-1-1 1 0 0,0 0-1 0 0,0 0 0 0 0,0 0 1 0 0,0 0-1 0 0,1 1 0 0 0,-1-1 1 0 0,0 0-1 0 0,0 0 0 0 0,1 0 1 0 0,-1 0-1 0 0,0 0 0 0 0,0 1 1 0 0,1-1-1 0 0,-1 0 0 0 0,0 0 1 0 0,0 0-1 0 0,1 0 0 0 0,-1 0 1 0 0,0 0-1 0 0,1 0 95 0 0,7 0-6327 0 0,-7 0 3792 0 0,4-1-6394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6.7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 13499 0 0,'0'0'1726'0'0,"0"0"-708"0"0,0 0-441 0 0,0 0-325 0 0,0 0-238 0 0,0 0-43 0 0,0 0 109 0 0,0 0 172 0 0,0 0 180 0 0,0 0 96 0 0,0 0-24 0 0,0 0-80 0 0,-4 14-79 0 0,-25 114 628 0 0,18-86-656 0 0,2 0-79 0 0,-3 0 1 0 0,-14 34-239 0 0,55-128 959 0 0,-25 47-1015 0 0,0-1-1 0 0,0 1 1 0 0,0 0 0 0 0,1 0-1 0 0,0 0 1 0 0,0 0-1 0 0,0 1 1 0 0,6-4 56 0 0,-11 8-12 0 0,0 0 1 0 0,1 0-1 0 0,-1-1 1 0 0,0 1-1 0 0,1 0 1 0 0,-1 0 0 0 0,0 0-1 0 0,1 0 1 0 0,-1 0-1 0 0,0 0 1 0 0,1 0-1 0 0,-1-1 1 0 0,1 1-1 0 0,-1 0 1 0 0,0 0-1 0 0,1 1 1 0 0,-1-1 0 0 0,0 0-1 0 0,1 0 1 0 0,-1 0-1 0 0,0 0 1 0 0,1 0-1 0 0,-1 0 1 0 0,0 0-1 0 0,1 0 1 0 0,-1 1-1 0 0,0-1 1 0 0,1 0 0 0 0,-1 0-1 0 0,0 1 1 0 0,1-1-1 0 0,-1 0 12 0 0,6 14-75 0 0,-4 26 222 0 0,-2-31-178 0 0,0-5 36 0 0,0-1 0 0 0,1 0 0 0 0,-1 0 0 0 0,1 0 0 0 0,-1 0-1 0 0,1 0 1 0 0,0 0 0 0 0,0 0 0 0 0,0 0 0 0 0,1 0 0 0 0,-1 0 0 0 0,1-1 0 0 0,0 1-1 0 0,0-1 1 0 0,-1 1 0 0 0,2-1 0 0 0,-1 1 0 0 0,0-1 0 0 0,0 0 0 0 0,1 0 0 0 0,-1 0-1 0 0,2 0-4 0 0,-1 0 33 0 0,1-1-1 0 0,-1 1 0 0 0,1-1 0 0 0,0 0 0 0 0,0 0 0 0 0,-1 0 0 0 0,1-1 1 0 0,0 0-1 0 0,0 1 0 0 0,0-1 0 0 0,0 0 0 0 0,0-1 0 0 0,0 1 0 0 0,-1-1 0 0 0,1 0 1 0 0,0 1-1 0 0,3-3-32 0 0,0 1 16 0 0,0-1 0 0 0,1 1 0 0 0,-1-2 0 0 0,0 1 0 0 0,-1-1 0 0 0,1 0 0 0 0,-1-1 0 0 0,1 1 0 0 0,-1-1 0 0 0,4-5-16 0 0,-8 8-3 0 0,1-1 0 0 0,-1 0 1 0 0,0 0-1 0 0,0 0 1 0 0,0 0-1 0 0,0 0 0 0 0,-1-1 1 0 0,1 1-1 0 0,-1 0 1 0 0,0-1-1 0 0,1 1 0 0 0,-2-1 1 0 0,1 0-1 0 0,0 1 1 0 0,-1-1-1 0 0,0 1 0 0 0,0-1 1 0 0,0 0-1 0 0,0 0 1 0 0,0 1-1 0 0,-1-1 0 0 0,0 1 1 0 0,0-3 2 0 0,1 5-12 0 0,0 1-1 0 0,0-1 1 0 0,0 1 0 0 0,0 0 0 0 0,0-1 0 0 0,0 1 0 0 0,0 0-1 0 0,-1-1 1 0 0,1 1 0 0 0,0 0 0 0 0,0-1 0 0 0,0 1-1 0 0,0 0 1 0 0,-1-1 0 0 0,1 1 0 0 0,0 0 0 0 0,0-1 0 0 0,-1 1-1 0 0,1 0 1 0 0,0-1 0 0 0,0 1 0 0 0,-1 0 0 0 0,1 0 0 0 0,0 0-1 0 0,-1-1 1 0 0,1 1 0 0 0,0 0 0 0 0,-1 0 0 0 0,1 0 0 0 0,0 0-1 0 0,-1 0 1 0 0,0-1 12 0 0,-7 10-365 0 0,-2 19 153 0 0,10-26 203 0 0,0 0 1 0 0,0 1-1 0 0,0-1 1 0 0,0 1-1 0 0,0-1 1 0 0,0 1-1 0 0,1-1 1 0 0,-1 0-1 0 0,1 1 1 0 0,0-1-1 0 0,0 0 0 0 0,0 0 1 0 0,0 1-1 0 0,0-1 1 0 0,0 0-1 0 0,1 0 1 0 0,-1 0-1 0 0,0 0 1 0 0,1 0-1 0 0,1 1 9 0 0,0-1-1 0 0,0 0-1 0 0,0-1 0 0 0,0 1 1 0 0,0-1-1 0 0,0 1 0 0 0,1-1 1 0 0,-1 0-1 0 0,0 0 1 0 0,1-1-1 0 0,-1 1 0 0 0,0-1 1 0 0,1 1-1 0 0,-1-1 1 0 0,4 0 1 0 0,0 0-580 0 0,30-2-360 0 0,-26-1-3186 0 0,1-2-4400 0 0,-10 4 1533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7.1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 13867 0 0,'0'0'132'0'0,"0"0"-99"0"0,0 0-106 0 0,0 0-91 0 0,0 0-109 0 0,0 0-9 0 0,0 0 122 0 0,0 0 223 0 0,0 0 266 0 0,0 0 137 0 0,0 0 2 0 0,0 0-70 0 0,0 0-83 0 0,16 2-69 0 0,-16-2-243 0 0,40 4 223 0 0,0-1-1 0 0,20-3-225 0 0,87-12 777 0 0,-38 3 2158 0 0,12 4-2935 0 0,-120 5 763 0 0,-1 0 142 0 0,0 0-42 0 0,-3 0-23 0 0,-4 0-1737 0 0,7 0 726 0 0,0 1 1 0 0,0-1-1 0 0,-1 0 1 0 0,1 0-1 0 0,0 0 1 0 0,0 0-1 0 0,0 0 1 0 0,0 0-1 0 0,0 0 1 0 0,0 0-1 0 0,0 1 0 0 0,0-1 1 0 0,0 0-1 0 0,0 0 1 0 0,0 0-1 0 0,0 0 1 0 0,0 0-1 0 0,0 0 1 0 0,0 0-1 0 0,0 1 1 0 0,0-1-1 0 0,0 0 1 0 0,0 0-1 0 0,0 0 0 0 0,0 0 1 0 0,0 0-1 0 0,0 0 1 0 0,0 0-1 0 0,0 1 1 0 0,0-1-1 0 0,0 0 1 0 0,0 0-1 0 0,0 0 1 0 0,0 0-1 0 0,0 0 0 0 0,1 0 1 0 0,-1 0-1 0 0,0 0 1 0 0,0 0-1 0 0,0 0 1 0 0,0 1-1 0 0,0-1 1 0 0,0 0-1 0 0,0 0 1 0 0,0 0-1 0 0,0 0 1 0 0,1 0-1 0 0,-1 0 0 0 0,0 0 1 0 0,0 0-1 0 0,0 0 1 0 0,0 0-1 0 0,0 0 1 0 0,0 0-1 0 0,0 0 1 0 0,1 0 170 0 0,0 2-10159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8.7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34 253 3889 0 0,'0'0'557'0'0,"0"0"-11"0"0,0 0 5 0 0,0 0 69 0 0,0 0 62 0 0,0 0-103 0 0,0 0-228 0 0,0 0-239 0 0,0 0-143 0 0,0 0 23 0 0,0 0 139 0 0,0 0 221 0 0,-3 3 194 0 0,3-3-518 0 0,0 0 1 0 0,-1 0 0 0 0,1 0 0 0 0,-1 1 0 0 0,1-1 0 0 0,-1 0-1 0 0,1 1 1 0 0,0-1 0 0 0,-1 0 0 0 0,1 0 0 0 0,0 1 0 0 0,-1-1 0 0 0,1 1-1 0 0,0-1 1 0 0,-1 0 0 0 0,1 1 0 0 0,0-1 0 0 0,0 1 0 0 0,0-1-1 0 0,-1 1 1 0 0,1-1 0 0 0,0 1 0 0 0,0-1 0 0 0,0 0 0 0 0,0 1 0 0 0,0-1-1 0 0,0 1 1 0 0,0-1-29 0 0,12 1 2139 0 0,28-13 1037 0 0,-18 1-2237 0 0,-1-1 0 0 0,0-1 0 0 0,7-7-939 0 0,-17 11 177 0 0,0 1 0 0 0,-1-1 1 0 0,0-1-1 0 0,-1 0 1 0 0,0 0-1 0 0,6-11-177 0 0,-11 14 135 0 0,-1 0 0 0 0,0 0-1 0 0,0 0 1 0 0,-1 0 0 0 0,0-1 0 0 0,0 0 0 0 0,0 1-1 0 0,-1-1 1 0 0,-1 0 0 0 0,1 1 0 0 0,-1-1 0 0 0,0 0-1 0 0,-1 0 1 0 0,0-3-135 0 0,1 11 2 0 0,0 0 0 0 0,0 0 0 0 0,0 0 0 0 0,0-1 0 0 0,0 1-1 0 0,0 0 1 0 0,0 0 0 0 0,0 0 0 0 0,0 0 0 0 0,0 0 0 0 0,0-1 0 0 0,0 1 0 0 0,0 0 0 0 0,0 0 0 0 0,0 0-1 0 0,0 0 1 0 0,0-1 0 0 0,0 1 0 0 0,0 0 0 0 0,0 0 0 0 0,0 0 0 0 0,0 0 0 0 0,0-1 0 0 0,0 1-1 0 0,0 0 1 0 0,0 0 0 0 0,-1 0 0 0 0,1 0 0 0 0,0 0 0 0 0,0-1 0 0 0,0 1 0 0 0,0 0 0 0 0,0 0 0 0 0,0 0-1 0 0,0 0 1 0 0,-1 0 0 0 0,1 0 0 0 0,0 0 0 0 0,0 0 0 0 0,0 0 0 0 0,0-1 0 0 0,-1 1 0 0 0,1 0-1 0 0,0 0 1 0 0,0 0 0 0 0,0 0 0 0 0,0 0 0 0 0,-1 0 0 0 0,1 0 0 0 0,0 0-2 0 0,-4 10-159 0 0,-1 17 155 0 0,-38 206 1134 0 0,29-168-876 0 0,2-13-63 0 0,7-35-166 0 0,1 0 0 0 0,0 1 0 0 0,1 0 0 0 0,1-1 0 0 0,0 1 0 0 0,2 0 0 0 0,0 0 0 0 0,2 5-25 0 0,-2-22 11 0 0,0 0 0 0 0,1 0-1 0 0,-1-1 1 0 0,1 1 0 0 0,-1 0-1 0 0,1 0 1 0 0,0-1 0 0 0,-1 1 0 0 0,1 0-1 0 0,0-1 1 0 0,-1 1 0 0 0,1-1-1 0 0,0 1 1 0 0,0-1 0 0 0,0 1 0 0 0,-1-1-1 0 0,1 0 1 0 0,0 1 0 0 0,0-1-1 0 0,0 0 1 0 0,0 0 0 0 0,0 0-1 0 0,0 0 1 0 0,0 1 0 0 0,0-1 0 0 0,-1 0-1 0 0,1-1 1 0 0,0 1 0 0 0,0 0-1 0 0,0 0 1 0 0,0 0 0 0 0,0 0 0 0 0,0-1-1 0 0,0 1 1 0 0,0-1-11 0 0,33-9 312 0 0,-31 8-289 0 0,0 0 1 0 0,1 0-1 0 0,-1 0 1 0 0,0 0-1 0 0,-1 0 1 0 0,1 0-1 0 0,0-1 1 0 0,2-2-24 0 0,-5 4-3 0 0,1 0 0 0 0,-1 1 0 0 0,1-1 0 0 0,-1 0 1 0 0,1 0-1 0 0,-1 1 0 0 0,0-1 0 0 0,1 0 0 0 0,-1 0 0 0 0,0 0 1 0 0,0 0-1 0 0,1 0 0 0 0,-1 0 0 0 0,0 1 0 0 0,0-1 0 0 0,0 0 1 0 0,0 0-1 0 0,0 0 0 0 0,-1 0 0 0 0,1 0 0 0 0,0 0 0 0 0,0 1 1 0 0,0-1-1 0 0,-1 0 0 0 0,1 0 0 0 0,0 0 0 0 0,-1 0 0 0 0,1 1 1 0 0,-1-1-1 0 0,1 0 0 0 0,-1 0 0 0 0,1 1 0 0 0,-1-1 0 0 0,0 0 0 0 0,1 1 1 0 0,-1-1-1 0 0,0 1 0 0 0,0-1 3 0 0,-11-8-78 0 0,-1 1 0 0 0,0 0 0 0 0,0 0 0 0 0,-1 2-1 0 0,0 0 1 0 0,-1 0 0 0 0,1 1 0 0 0,-1 1 0 0 0,0 0 0 0 0,0 1 0 0 0,0 1 0 0 0,0 0 0 0 0,0 2 0 0 0,-1-1-1 0 0,1 2 1 0 0,-5 0 78 0 0,33-3 16 0 0,0-1-1 0 0,-1 0 0 0 0,1-1 0 0 0,-1 0 1 0 0,1-1-1 0 0,-1 0 0 0 0,-1-1 0 0 0,3-2-15 0 0,28-18 237 0 0,23-19-237 0 0,-24 15 153 0 0,19-8-153 0 0,-71 71 174 0 0,-6 20-136 0 0,17-50-38 0 0,-1 1 1 0 0,0 0-1 0 0,1-1 1 0 0,-1 1 0 0 0,1 0-1 0 0,0 0 1 0 0,0-1-1 0 0,1 1 1 0 0,-1 0-1 0 0,1-1 1 0 0,0 1 0 0 0,0 0-1 0 0,0 1 0 0 0,0-4-7 0 0,-1 0 0 0 0,0-1-1 0 0,1 1 1 0 0,-1-1 0 0 0,1 1 0 0 0,-1 0-1 0 0,1-1 1 0 0,-1 1 0 0 0,1-1-1 0 0,0 1 1 0 0,-1-1 0 0 0,1 1 0 0 0,0-1-1 0 0,-1 0 1 0 0,1 1 0 0 0,0-1-1 0 0,-1 0 1 0 0,1 0 0 0 0,0 1 0 0 0,0-1-1 0 0,-1 0 1 0 0,1 0 0 0 0,0 0-1 0 0,0 0 1 0 0,0 0 7 0 0,22-6-183 0 0,1-7-3797 0 0,-8 0-7592 0 0,-12 9 4767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9.1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4457 0 0,'0'0'1000'0'0,"0"0"-120"0"0,0 0-424 0 0,0 0-232 0 0,0 0-336 0 0,0 0-504 0 0,0 0-104 0 0,0 0-40 0 0,0 0-16 0 0,0 0 0 0 0,0 0-409 0 0,0 0-887 0 0,0 0 2072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9.4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1 157 4897 0 0,'0'0'2761'0'0,"0"0"-1181"0"0,0 0-152 0 0,0 0 87 0 0,0 0 54 0 0,0 0-176 0 0,0 0-367 0 0,0 0-246 0 0,0 0-191 0 0,0 0-180 0 0,0 0-121 0 0,0 0-98 0 0,0 0-66 0 0,2-9-36 0 0,25-59 334 0 0,-16 26 65 0 0,-11 41-453 0 0,1-1-1 0 0,-1 1 1 0 0,0-1-1 0 0,0 1 0 0 0,0-1 1 0 0,0 1-1 0 0,0-1 0 0 0,0 1 1 0 0,0-1-1 0 0,0 1 0 0 0,0-1 1 0 0,-1 1-1 0 0,1-1 0 0 0,-1 1 1 0 0,1-1-1 0 0,-1 1 0 0 0,1 0 1 0 0,-1-1-1 0 0,0 1 1 0 0,0 0-1 0 0,0-1 0 0 0,0 1 1 0 0,0 0-1 0 0,0 0 0 0 0,0 0 1 0 0,0 0-34 0 0,1 2-42 0 0,-1-1 0 0 0,1 1 0 0 0,0 0 0 0 0,0 0 0 0 0,0 0-1 0 0,0 0 1 0 0,0 0 0 0 0,0 0 0 0 0,0 0 0 0 0,0 0 0 0 0,0 0 0 0 0,0-1 0 0 0,1 1 0 0 0,-1 0 0 0 0,0 0 0 0 0,0 0 0 0 0,1 0 0 0 0,-1 0 0 0 0,1-1 0 0 0,-1 1 0 0 0,1 0 0 0 0,-1 0 0 0 0,1-1 0 0 0,-1 1 0 0 0,2 0 42 0 0,1 0 58 0 0,1 0 1 0 0,-1 0-1 0 0,1 0 0 0 0,0 0 1 0 0,0-1-1 0 0,-1 1 0 0 0,1-1 1 0 0,0 0-1 0 0,0 0 0 0 0,-1 0 1 0 0,1-1-1 0 0,0 0 1 0 0,0 1-1 0 0,-1-1 0 0 0,1-1-58 0 0,26-2 136 0 0,-29 5-142 0 0,0-1 1 0 0,0 1 0 0 0,0-1-1 0 0,-1 1 1 0 0,1 0 0 0 0,0-1-1 0 0,0 1 1 0 0,-1 0 0 0 0,1-1-1 0 0,-1 1 1 0 0,1 0 0 0 0,-1 0-1 0 0,1 0 1 0 0,-1-1 0 0 0,1 1-1 0 0,-1 0 1 0 0,0 0 0 0 0,1 0-1 0 0,-1 0 1 0 0,0 0 0 0 0,0 0 0 0 0,0 0-1 0 0,0 0 1 0 0,0 0 0 0 0,0 0-1 0 0,0 0 1 0 0,0 0 0 0 0,0 0-1 0 0,0 0 6 0 0,-1 31 137 0 0,-6-3-54 0 0,5-22-71 0 0,1-1 0 0 0,-1 1 0 0 0,1-1 0 0 0,1 1 0 0 0,-1 0 0 0 0,1-1 0 0 0,0 5-12 0 0,1-10 3 0 0,-1 0 0 0 0,1 0 1 0 0,0-1-1 0 0,-1 1 0 0 0,1 0 0 0 0,0 0 0 0 0,-1-1 0 0 0,1 1 1 0 0,0 0-1 0 0,0-1 0 0 0,0 1 0 0 0,0-1 0 0 0,-1 1 0 0 0,1-1 1 0 0,0 0-1 0 0,0 1 0 0 0,0-1 0 0 0,0 0 0 0 0,0 1 0 0 0,0-1 1 0 0,0 0-1 0 0,0 0 0 0 0,0 0 0 0 0,0 0 0 0 0,0 0 0 0 0,0 0 1 0 0,0 0-1 0 0,0 0 0 0 0,0-1 0 0 0,1 1-3 0 0,33-5-196 0 0,15-13-3445 0 0,-33 10-1052 0 0,-2 1-3322 0 0,-9 4 3942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9.7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9 8 0 0,'0'0'2142'0'0,"0"0"70"0"0,0 0 226 0 0,0 0 128 0 0,0 0-76 0 0,0 0-283 0 0,0 0-408 0 0,0 0-481 0 0,0 0-433 0 0,0 0-351 0 0,0 0-266 0 0,0 0-156 0 0,0 0-67 0 0,-5-2-24 0 0,-16-4 3 0 0,20 6-21 0 0,0 0-1 0 0,1 0 0 0 0,-1 0 0 0 0,0 0 0 0 0,1 1 0 0 0,-1-1 0 0 0,1 0 1 0 0,-1 1-1 0 0,0-1 0 0 0,1 0 0 0 0,-1 1 0 0 0,1-1 0 0 0,-1 0 1 0 0,1 1-1 0 0,-1-1 0 0 0,1 1 0 0 0,-1-1 0 0 0,1 1 0 0 0,-1-1 0 0 0,1 1 1 0 0,0 0-1 0 0,-1-1 0 0 0,1 1 0 0 0,0-1 0 0 0,0 1 0 0 0,-1 0 1 0 0,1-1-1 0 0,0 1 0 0 0,0 0 0 0 0,0-1 0 0 0,0 1 0 0 0,0 0 0 0 0,0-1 1 0 0,0 1-1 0 0,0 0-2 0 0,0 24 36 0 0,2-21 12 0 0,1 1 0 0 0,-1-1 0 0 0,1 1-1 0 0,0-1 1 0 0,0 0 0 0 0,0-1-1 0 0,1 1 1 0 0,-1 0 0 0 0,1-1-1 0 0,0 0 1 0 0,0 0 0 0 0,4 3-48 0 0,-2-2 102 0 0,0 0 1 0 0,-1 1-1 0 0,1 0 0 0 0,-1 0 1 0 0,4 6-103 0 0,-9-10 49 0 0,1-1 0 0 0,-1 1 1 0 0,0-1-1 0 0,1 1 0 0 0,-1-1 1 0 0,0 1-1 0 0,0-1 0 0 0,1 1 1 0 0,-1-1-1 0 0,0 1 0 0 0,0-1 1 0 0,0 1-1 0 0,0-1 0 0 0,0 1 1 0 0,0 0-1 0 0,0-1 1 0 0,0 1-1 0 0,0-1 0 0 0,0 1 1 0 0,0-1-1 0 0,0 1 0 0 0,0-1 1 0 0,0 1-1 0 0,0 0 0 0 0,-1-1 1 0 0,1 1-1 0 0,0-1 0 0 0,0 1 1 0 0,-1-1-1 0 0,1 1 0 0 0,0-1 1 0 0,-1 0-1 0 0,1 1-49 0 0,-2 0 92 0 0,1 1-1 0 0,-1-1 1 0 0,0 0 0 0 0,0 0-1 0 0,1 0 1 0 0,-1 0-1 0 0,0 0 1 0 0,0 0 0 0 0,0-1-1 0 0,-1 1-91 0 0,-44 7 595 0 0,45-7-636 0 0,-2-1 69 0 0,-1 0 0 0 0,1 0 1 0 0,0 0-1 0 0,-1 0 1 0 0,1 0-1 0 0,-3-2-28 0 0,6 2-59 0 0,1 0-1 0 0,-1 0 1 0 0,1 0 0 0 0,-1 0-1 0 0,1-1 1 0 0,-1 1 0 0 0,1 0-1 0 0,-1-1 1 0 0,1 1 0 0 0,-1 0 0 0 0,1-1-1 0 0,0 1 1 0 0,-1 0 0 0 0,1-1-1 0 0,-1 1 1 0 0,1-1 0 0 0,0 1 0 0 0,-1-1-1 0 0,1 1 1 0 0,0-1 0 0 0,0 0 59 0 0,-1 1-220 0 0,1-1 0 0 0,0 0 0 0 0,0 0 0 0 0,0 0 0 0 0,0 0 0 0 0,0 0 0 0 0,1 0 0 0 0,-1 0 0 0 0,0 0 0 0 0,0 0 0 0 0,1 0 0 0 0,-1 0 0 0 0,0 0 0 0 0,1 0 0 0 0,-1 0 0 0 0,1 1 0 0 0,0-2 220 0 0,18-24-12881 0 0,-14 20 7213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0.1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1 8066 0 0,'0'0'2416'0'0,"0"0"-610"0"0,0 0-327 0 0,0 0-236 0 0,0 0-176 0 0,0 0-187 0 0,0 0-207 0 0,0 0-131 0 0,0 0-53 0 0,0 0 6 0 0,0 0 32 0 0,0 0-14 0 0,0 0-82 0 0,0 10-91 0 0,-36 204 1026 0 0,20-123-5263 0 0,16-90-5844 0 0,0-1 1046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0.5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14547 0 0,'0'0'912'0'0,"0"0"-216"0"0,0 0-287 0 0,0 0-97 0 0,0 0 8 0 0,0 0 120 0 0,0 0 16 0 0,0 0-48 0 0,0 0-160 0 0,0 0-152 0 0,0 0-112 0 0,89-20-80 0 0,-67 20-168 0 0,2-1-288 0 0,2 1-672 0 0,2 0-1801 0 0,-7 0-1976 0 0,-5 0-3665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4.7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6 19012 0 0,'0'0'496'0'0,"0"0"-69"0"0,0 0 118 0 0,0 0 196 0 0,0 0 117 0 0,0 0-56 0 0,0 0-159 0 0,0 0-193 0 0,0 0-167 0 0,0 0-96 0 0,0 0-84 0 0,0 0-23 0 0,0 0 9 0 0,-9 4-29 0 0,-39 16 43 0 0,48-20-93 0 0,0 1 0 0 0,0-1 0 0 0,-1 0 1 0 0,1 1-1 0 0,0-1 0 0 0,-1 0 0 0 0,1 0 1 0 0,0 0-1 0 0,-1 1 0 0 0,1-1 0 0 0,0 0 1 0 0,-1 0-1 0 0,1 0 0 0 0,-1 0 0 0 0,1 0 1 0 0,0 0-1 0 0,-1 0 0 0 0,1 0 0 0 0,-1 0 1 0 0,1 0-1 0 0,0 0 0 0 0,-1 0 0 0 0,1 0 1 0 0,-1 0-1 0 0,1 0 0 0 0,0 0 0 0 0,-1 0 1 0 0,1 0-1 0 0,-1-1 0 0 0,1 1 0 0 0,0 0 1 0 0,-1 0-1 0 0,1 0 0 0 0,0-1 0 0 0,-1 1 0 0 0,1 0 1 0 0,0 0-1 0 0,0-1 0 0 0,-1 1 0 0 0,1 0 1 0 0,0-1-1 0 0,0 1 0 0 0,-1 0 0 0 0,1-1 1 0 0,0 1-1 0 0,0 0 0 0 0,0-1 0 0 0,0 1 1 0 0,-1-1-1 0 0,1 1 0 0 0,0 0 0 0 0,0-1 1 0 0,0 1-1 0 0,0-1 0 0 0,0 1 0 0 0,0 0 1 0 0,0-1-1 0 0,0 1 0 0 0,0-1 0 0 0,0 1 1 0 0,1 0-1 0 0,-1-1 0 0 0,0 1 0 0 0,0-1 1 0 0,0 1-1 0 0,0 0 0 0 0,0-1 0 0 0,1 1-10 0 0,23-17 112 0 0,-22 16-89 0 0,-1 1 1 0 0,1 0 0 0 0,-1 0-1 0 0,1 0 1 0 0,0 0 0 0 0,-1 0-1 0 0,1 0 1 0 0,-1 0 0 0 0,1 1-1 0 0,-1-1 1 0 0,1 0 0 0 0,0 1-1 0 0,-1-1 1 0 0,1 1-1 0 0,-1 0 1 0 0,0-1 0 0 0,1 1-1 0 0,-1 0 1 0 0,0 0 0 0 0,1 0-1 0 0,-1 0 1 0 0,0 0 0 0 0,0 0-1 0 0,0 0 1 0 0,0 1 0 0 0,0-1-1 0 0,0 0 1 0 0,0 1-1 0 0,0-1 1 0 0,0 0 0 0 0,-1 1-1 0 0,1-1 1 0 0,-1 1 0 0 0,1-1-1 0 0,-1 1 1 0 0,1 0 0 0 0,-1-1-1 0 0,0 1 1 0 0,0-1-1 0 0,0 1 1 0 0,0 0 0 0 0,0-1-1 0 0,0 1 1 0 0,0-1 0 0 0,0 1-1 0 0,-1-1 1 0 0,1 1 0 0 0,-1 0-1 0 0,1-1 1 0 0,-1 1 0 0 0,1-1-1 0 0,-1 0 1 0 0,0 1-1 0 0,0-1 1 0 0,0 1-24 0 0,-62 35 1208 0 0,53-35-7674 0 0,15-5 2752 0 0,2 0-4300 0 0,-4 1-1987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0.9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96 86 8330 0 0,'0'0'503'0'0,"0"0"-142"0"0,0 0-16 0 0,0 0 260 0 0,0 0 372 0 0,0 0 262 0 0,0 0 35 0 0,0 0-184 0 0,0 0-283 0 0,0 0-196 0 0,0 0-84 0 0,0 0 0 0 0,6-8 46 0 0,17-25 69 0 0,-23 33-575 0 0,1-1 0 0 0,0 0 1 0 0,-1 0-1 0 0,1 1 1 0 0,0-1-1 0 0,-1 0 1 0 0,1 0-1 0 0,-1 0 0 0 0,0 0 1 0 0,1 0-1 0 0,-1 0 1 0 0,0 0-1 0 0,1 0 1 0 0,-1 0-1 0 0,0 0 1 0 0,0 0-1 0 0,0 0 0 0 0,0 0 1 0 0,0 0-1 0 0,0 0 1 0 0,0 0-1 0 0,0 0 1 0 0,-1 0-1 0 0,1 0 0 0 0,0 0 1 0 0,-1 0-1 0 0,1 0 1 0 0,0 0-1 0 0,-1 0 1 0 0,1 0-1 0 0,-1 0 0 0 0,1 1 1 0 0,-1-1-1 0 0,0 0 1 0 0,1 0-1 0 0,-1 0 1 0 0,0 1-1 0 0,0-1 0 0 0,1 0 1 0 0,-1 1-1 0 0,0-1 1 0 0,0 1-1 0 0,0-1 1 0 0,0 1-1 0 0,0-1 0 0 0,0 1 1 0 0,0 0-1 0 0,0-1 1 0 0,0 1-68 0 0,-3-1-32 0 0,1 0 0 0 0,0 0 0 0 0,-1 1-1 0 0,1-1 1 0 0,-1 1 0 0 0,1 0 0 0 0,-1 0 0 0 0,1 0 0 0 0,-1 0 0 0 0,1 1 0 0 0,-4 0 32 0 0,3 1-7 0 0,-1 1-1 0 0,1 0 1 0 0,0 0 0 0 0,0 0 0 0 0,0 0-1 0 0,0 0 1 0 0,0 1 0 0 0,1 0 0 0 0,-1 0-1 0 0,1 0 1 0 0,0 0 0 0 0,1 1-1 0 0,-3 3 8 0 0,3-4-22 0 0,0 0 0 0 0,0 0 0 0 0,0 0-1 0 0,1 0 1 0 0,-1 0 0 0 0,1 0 0 0 0,0 1-1 0 0,0-1 1 0 0,1 0 0 0 0,-1 1-1 0 0,1-1 1 0 0,0 1 0 0 0,0-1 0 0 0,1 0-1 0 0,-1 1 1 0 0,1 0 22 0 0,0-3 14 0 0,-1-1-1 0 0,0 0 0 0 0,1 0 1 0 0,-1 0-1 0 0,1 1 0 0 0,-1-1 1 0 0,1 0-1 0 0,-1 0 1 0 0,1 0-1 0 0,0 0 0 0 0,-1 0 1 0 0,1 0-1 0 0,0 0 1 0 0,0 0-1 0 0,0-1 0 0 0,0 1 1 0 0,0 0-1 0 0,0 0 0 0 0,0-1 1 0 0,0 1-1 0 0,0-1 1 0 0,0 1-1 0 0,0-1 0 0 0,0 1 1 0 0,1-1-1 0 0,-1 1 1 0 0,0-1-1 0 0,0 0 0 0 0,0 0 1 0 0,1 0-1 0 0,-1 0 0 0 0,0 0 1 0 0,0 0-1 0 0,1 0 1 0 0,-1 0-1 0 0,0 0 0 0 0,0-1 1 0 0,0 1-1 0 0,1 0 1 0 0,-1-1-1 0 0,0 1 0 0 0,0-1 1 0 0,1 0-14 0 0,6-3 168 0 0,0 0 0 0 0,-1 0 0 0 0,1-1 1 0 0,-1-1-1 0 0,4-3-168 0 0,-6 6-33 0 0,9-10 195 0 0,-11 9-4 0 0,0 1-1 0 0,1 0 1 0 0,-1 0 0 0 0,1 0-1 0 0,0 1 1 0 0,0-1 0 0 0,0 1-1 0 0,0 0-157 0 0,-4 2 182 0 0,0 0-62 0 0,0 0-90 0 0,-8 28 68 0 0,-21 37 246 0 0,16-38-291 0 0,1 1 0 0 0,1 0 0 0 0,1 0 0 0 0,2 1 0 0 0,0 6-53 0 0,9-13-19 0 0,3-12 59 0 0,-4-10-32 0 0,1 1 0 0 0,-1-1 0 0 0,0 0 0 0 0,0 0 0 0 0,0 0 0 0 0,1 0-1 0 0,-1 0 1 0 0,0 1 0 0 0,0-1 0 0 0,0 0 0 0 0,1 0 0 0 0,-1 0 0 0 0,0 0 0 0 0,0 0 0 0 0,1 0 0 0 0,-1 0 0 0 0,0 0-1 0 0,0 0 1 0 0,1 0 0 0 0,-1 0 0 0 0,0 0 0 0 0,0 0 0 0 0,1 0 0 0 0,-1 0 0 0 0,0 0 0 0 0,0 0 0 0 0,0 0-1 0 0,1-1 1 0 0,-1 1 0 0 0,0 0 0 0 0,0 0 0 0 0,1 0 0 0 0,-1 0 0 0 0,0 0 0 0 0,0-1 0 0 0,0 1-8 0 0,2-1-110 0 0,-1-1 1 0 0,0 1 0 0 0,0-1 0 0 0,0 1-1 0 0,0-1 1 0 0,-1 1 0 0 0,1-1 0 0 0,0 0-1 0 0,-1 1 1 0 0,1-3 109 0 0,4-13-3958 0 0,-1 3-7196 0 0,-2 9 2296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1.3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43 6993 0 0,'0'0'2826'0'0,"0"0"-1892"0"0,0 0-477 0 0,0 0 186 0 0,0 0 364 0 0,0 0 353 0 0,0 0 153 0 0,0 0-88 0 0,0 0-288 0 0,0 0-347 0 0,0 0-285 0 0,0 0-240 0 0,0 0-198 0 0,6-7-70 0 0,17-20 51 0 0,-23 27-41 0 0,0 0-1 0 0,0 1 1 0 0,0-1 0 0 0,0 0-1 0 0,0 0 1 0 0,0 0-1 0 0,0 0 1 0 0,0 0 0 0 0,0 0-1 0 0,0 0 1 0 0,0 0 0 0 0,0 0-1 0 0,0 0 1 0 0,0 0 0 0 0,0 0-1 0 0,0 0 1 0 0,0 0 0 0 0,0 0-1 0 0,0 1 1 0 0,0-1-1 0 0,0 0 1 0 0,0 0 0 0 0,0 0-1 0 0,0 0 1 0 0,0 0 0 0 0,0 0-1 0 0,0 0 1 0 0,0 0 0 0 0,0 0-1 0 0,0 0 1 0 0,0 0 0 0 0,0 0-1 0 0,0 0 1 0 0,0 0-1 0 0,0 0 1 0 0,1 0 0 0 0,-1 0-1 0 0,0 0 1 0 0,0 0 0 0 0,0 0-1 0 0,0 0 1 0 0,0 0 0 0 0,0 0-1 0 0,0 0 1 0 0,0 0 0 0 0,0 0-1 0 0,0 0 1 0 0,0 0 0 0 0,0 0-1 0 0,0 0 1 0 0,0 0-1 0 0,0 0 1 0 0,1 0 0 0 0,-1 0-1 0 0,0 0 1 0 0,0 0-7 0 0,-3 12 360 0 0,-5 11 144 0 0,5-15-447 0 0,1 0-1 0 0,0 0 1 0 0,0 0 0 0 0,0 1-1 0 0,1-1 1 0 0,1 0-1 0 0,-1 1 1 0 0,2 4-57 0 0,-2-11 38 0 0,1 0 1 0 0,0-1-1 0 0,1 1 1 0 0,-1 0-1 0 0,0-1 1 0 0,0 1-1 0 0,1-1 1 0 0,-1 1-1 0 0,1 0 1 0 0,0-1-1 0 0,-1 1 1 0 0,1-1-1 0 0,0 1 1 0 0,0-1-1 0 0,0 0 1 0 0,0 1-1 0 0,0-1 1 0 0,0 0-1 0 0,0 0 1 0 0,0 0-1 0 0,0 0 1 0 0,1 0-1 0 0,-1 0 1 0 0,0 0-1 0 0,1 0 1 0 0,-1 0-1 0 0,1 0 1 0 0,-1-1-1 0 0,1 1 1 0 0,-1-1-1 0 0,1 1 1 0 0,0-1-1 0 0,-1 1 0 0 0,1-1 1 0 0,0 0-1 0 0,-1 0 1 0 0,1 0-1 0 0,0 0 1 0 0,-1 0-1 0 0,1 0 1 0 0,-1-1-1 0 0,1 1 1 0 0,0 0-1 0 0,-1-1 1 0 0,1 1-1 0 0,1-2-38 0 0,0 1 85 0 0,0 1-1 0 0,0-2 1 0 0,0 1-1 0 0,0 0 0 0 0,0-1 1 0 0,-1 1-1 0 0,1-1 1 0 0,0 0-1 0 0,-1 0 1 0 0,1 0-1 0 0,-1 0 0 0 0,0-1 1 0 0,1 1-1 0 0,-1-1 1 0 0,0 1-1 0 0,0-1 0 0 0,-1 0 1 0 0,2-2-85 0 0,2-5 177 0 0,-1 0 1 0 0,-1 0-1 0 0,0 0 0 0 0,2-11-177 0 0,3-10-5589 0 0,3 4-6831 0 0,-10 24 4774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2.1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8922 0 0,'0'0'892'0'0,"0"0"-229"0"0,0 0 24 0 0,0 0 238 0 0,0 0 328 0 0,0 0 195 0 0,0 0-44 0 0,0 0-326 0 0,0 0-492 0 0,0 0-369 0 0,0 0-121 0 0,0 0 66 0 0,0 0 134 0 0,4 7 486 0 0,-3 3-609 0 0,-1 0 1 0 0,0-1 0 0 0,-1 1-1 0 0,0 0 1 0 0,0 0 0 0 0,-1-1-1 0 0,-1 1 1 0 0,-1 3-174 0 0,-1 12 231 0 0,-1 9-33 0 0,5-24-130 0 0,0 0-1 0 0,-1 1 1 0 0,0-1 0 0 0,0-1 0 0 0,-1 1 0 0 0,-1 0-1 0 0,-2 3-67 0 0,12-22 204 0 0,-1 1-1 0 0,2 0 0 0 0,-1 0 0 0 0,1 0 0 0 0,0 1 1 0 0,0 0-1 0 0,7-4-203 0 0,-10 7-22 0 0,0 1 1 0 0,1 1-1 0 0,-1-1 1 0 0,1 1-1 0 0,0-1 0 0 0,0 1 1 0 0,0 0-1 0 0,0 1 1 0 0,0 0-1 0 0,0-1 1 0 0,0 1-1 0 0,1 1 1 0 0,-1-1-1 0 0,0 1 0 0 0,1 0 1 0 0,4 1 21 0 0,-8-1 0 0 0,-1 0 1 0 0,1 0-1 0 0,-1 1 1 0 0,1-1-1 0 0,-1 1 1 0 0,1-1-1 0 0,-1 1 1 0 0,0-1-1 0 0,1 1 1 0 0,-1 0-1 0 0,0 0 1 0 0,1 0-1 0 0,-1 0 1 0 0,0 0-1 0 0,0 0 1 0 0,0 0-1 0 0,0 0 1 0 0,0 0-1 0 0,0 0 1 0 0,0 0-1 0 0,0 1 1 0 0,0-1-1 0 0,-1 0 1 0 0,1 1-1 0 0,0-1 1 0 0,-1 1-1 0 0,1-1 0 0 0,-1 1 1 0 0,0-1-1 0 0,1 1 1 0 0,-1-1-1 0 0,0 1 1 0 0,0-1-1 0 0,0 1 1 0 0,0-1-1 0 0,0 1 1 0 0,-1-1-1 0 0,1 1 0 0 0,0 2 24 0 0,-1 0-1 0 0,0 0 1 0 0,0-1-1 0 0,0 1 1 0 0,0 0-1 0 0,-1-1 0 0 0,1 1 1 0 0,-1-1-1 0 0,0 0 1 0 0,0 1-1 0 0,0-1 1 0 0,0 0-1 0 0,-1 0 1 0 0,-2 2-24 0 0,1-1 40 0 0,-1 0 1 0 0,0-1 0 0 0,0 1-1 0 0,0-1 1 0 0,0 0 0 0 0,0 0-1 0 0,-1-1 1 0 0,0 0 0 0 0,1 0-1 0 0,-1 0 1 0 0,0-1 0 0 0,0 1-1 0 0,0-2 1 0 0,-2 1-41 0 0,8-1 8 0 0,0 0-1 0 0,0-1 0 0 0,-1 1 1 0 0,1 0-1 0 0,0-1 1 0 0,0 1-1 0 0,0 0 1 0 0,0-1-1 0 0,0 1 1 0 0,0 0-1 0 0,0-1 0 0 0,0 1 1 0 0,0 0-1 0 0,0-1 1 0 0,0 1-1 0 0,0 0 1 0 0,0-1-1 0 0,0 1 1 0 0,1 0-1 0 0,-1 0 1 0 0,0-1-1 0 0,0 1 0 0 0,0 0 1 0 0,0-1-1 0 0,1 1 1 0 0,-1 0-1 0 0,0 0 1 0 0,0-1-1 0 0,0 1 1 0 0,1 0-1 0 0,-1 0 0 0 0,0-1 1 0 0,1 1-1 0 0,-1 0-7 0 0,8-11-110 0 0,2 0 81 0 0,0 1-1 0 0,0 0 1 0 0,1 1 0 0 0,0 0 0 0 0,1 1-1 0 0,2-1 30 0 0,-7 5 4 0 0,0 0-1 0 0,0 0 0 0 0,1 1 0 0 0,0 0 0 0 0,-1 0 1 0 0,1 1-1 0 0,0 0 0 0 0,0 0 0 0 0,1 1 1 0 0,-1 0-1 0 0,2 1-3 0 0,-9 0 0 0 0,0 0 0 0 0,0 0 1 0 0,-1 0-1 0 0,1 0 0 0 0,0 0 0 0 0,0 0 1 0 0,-1 0-1 0 0,1 1 0 0 0,0-1 0 0 0,0 0 1 0 0,-1 1-1 0 0,1-1 0 0 0,0 0 0 0 0,-1 1 1 0 0,1-1-1 0 0,-1 1 0 0 0,1-1 1 0 0,0 1-1 0 0,-1 0 0 0 0,1-1 0 0 0,-1 1 1 0 0,0-1-1 0 0,1 1 0 0 0,-1 0 0 0 0,1-1 1 0 0,-1 1-1 0 0,1 2 16 0 0,0-1 0 0 0,0 1 1 0 0,-1-1-1 0 0,1 1 1 0 0,-1-1-1 0 0,0 1 0 0 0,1-1 1 0 0,-1 1-1 0 0,0 0-16 0 0,-1 5 22 0 0,0 1 0 0 0,0-1 0 0 0,0 1 0 0 0,-3 6-22 0 0,-2 14-1444 0 0,5-22-3169 0 0,1-1-4158 0 0,0-4-343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2.4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14611 0 0,'0'0'224'0'0,"0"0"-112"0"0,0 0-120 0 0,0 0-200 0 0,0 0-480 0 0,0 0-344 0 0,0 0-120 0 0,0 0-257 0 0,0 0-759 0 0,0 0-993 0 0,0 0-1960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2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0 12427 0 0,'0'0'1383'0'0,"0"0"32"0"0,0 0 30 0 0,0 0 14 0 0,0 0-29 0 0,0 0-135 0 0,0 0-268 0 0,0 0-357 0 0,0 0-384 0 0,0 0-269 0 0,0 0-73 0 0,0 0 23 0 0,0 0 112 0 0,3 2 79 0 0,-1 0-133 0 0,-1 0-1 0 0,1 0 0 0 0,-1 1 1 0 0,1-1-1 0 0,-1 0 0 0 0,0 0 1 0 0,0 1-1 0 0,0-1 0 0 0,0 0 1 0 0,0 1-1 0 0,-1-1 1 0 0,1 1-1 0 0,-1-1 0 0 0,0 1 1 0 0,1 0-1 0 0,-1-1 0 0 0,0 1 1 0 0,0-1-1 0 0,-1 1 0 0 0,1 1-24 0 0,-3 14 132 0 0,0 1-1 0 0,-5 12-131 0 0,2-3 34 0 0,1-4-128 0 0,0-4-365 0 0,2 0 0 0 0,0 0 0 0 0,0 16 459 0 0,11-37-11845 0 0,-7 0 2711 0 0</inkml:trace>
  <inkml:trace contextRef="#ctx0" brushRef="#br0" timeOffset="1">101 56 7034 0 0,'0'0'2639'0'0,"0"0"-385"0"0,0 0-362 0 0,0 0-258 0 0,0 0-226 0 0,0 0-198 0 0,0 0-210 0 0,0 0-191 0 0,0 0-209 0 0,0 0-196 0 0,0 0-110 0 0,0 0-62 0 0,0 0-20 0 0,8-2-4 0 0,7-3-194 0 0,0 1 0 0 0,0 1 0 0 0,1 1 0 0 0,-1 0 0 0 0,1 1 0 0 0,0 0 0 0 0,0 1 0 0 0,5 2-14 0 0,-20-2-130 0 0,0 0 0 0 0,0 1 0 0 0,0-1-1 0 0,0 0 1 0 0,0 1 0 0 0,-1-1 0 0 0,1 1 0 0 0,0-1 0 0 0,0 1 0 0 0,0-1 0 0 0,-1 1-1 0 0,1-1 1 0 0,0 1 0 0 0,0 0 0 0 0,-1-1 0 0 0,1 2 130 0 0,2 3-3441 0 0,-2 0-3412 0 0,0-2-2713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3.2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 21525 0 0,'0'0'208'0'0,"0"0"-48"0"0,0 0-40 0 0,0 0 72 0 0,0 0 80 0 0,0 0 8 0 0,0 0-32 0 0,0 0-96 0 0,0 0-120 0 0,0 0-176 0 0,0 0-264 0 0,0 0-72 0 0,-1-11-136 0 0,4 13-233 0 0,2 1-887 0 0,-2-1-3369 0 0,0 0-6602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4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80 4033 0 0,'0'0'2216'0'0,"0"0"-535"0"0,0 0-248 0 0,0 0-130 0 0,0 0-78 0 0,0 0 23 0 0,0 0 44 0 0,0 0 8 0 0,0 0-94 0 0,0 0-195 0 0,2-12-230 0 0,4-37-205 0 0,0 31 209 0 0,-5 18-781 0 0,-1 0 0 0 0,0 0 0 0 0,0 0 1 0 0,0 0-1 0 0,1 0 0 0 0,-1 0 1 0 0,0-1-1 0 0,0 1 0 0 0,0 0 1 0 0,1 0-1 0 0,-1 0 0 0 0,0 0 0 0 0,0 0 1 0 0,0 0-1 0 0,1 0 0 0 0,-1 0 1 0 0,0 0-1 0 0,0 0 0 0 0,1 0 1 0 0,-1 1-1 0 0,0-1 0 0 0,0 0 0 0 0,0 0 1 0 0,0 0-1 0 0,1 0 0 0 0,-1 0 1 0 0,0 0-1 0 0,0 0 0 0 0,0 1 1 0 0,1-1-1 0 0,-1 0 0 0 0,0 0 0 0 0,0 0 1 0 0,0 0-1 0 0,0 0 0 0 0,0 1 1 0 0,0-1-1 0 0,1 0 0 0 0,-1 0-4 0 0,9 19 165 0 0,-7-4 17 0 0,-1-1 0 0 0,-1 1 0 0 0,0 0 1 0 0,-1-1-1 0 0,0 1 0 0 0,-1-1 0 0 0,-1 1 1 0 0,0-1-1 0 0,-5 13-182 0 0,2-8 54 0 0,2 1-1 0 0,0 0 1 0 0,1 1 0 0 0,0 14-54 0 0,24-48-188 0 0,5-15-4281 0 0,-5-3-9149 0 0,-17 24 9616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4.9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54 0 0 0,'0'0'1210'0'0,"0"0"513"0"0,0 0 201 0 0,0 0-113 0 0,0 0-91 0 0,0 0-70 0 0,0 0-183 0 0,-12-9-193 0 0,-39-25-162 0 0,50 33-1022 0 0,-1 0 1 0 0,1 0-1 0 0,-1 0 0 0 0,1 0 1 0 0,-1 0-1 0 0,0 0 0 0 0,1 0 1 0 0,-1 1-1 0 0,0-1 0 0 0,0 1 1 0 0,1-1-1 0 0,-1 1 0 0 0,0 0 1 0 0,0-1-1 0 0,0 1 0 0 0,0 0 1 0 0,1 0-1 0 0,-1 0 0 0 0,0 1 1 0 0,0-1-1 0 0,0 0 1 0 0,1 1-1 0 0,-1-1 0 0 0,0 1 1 0 0,0 0-1 0 0,1-1 0 0 0,-1 1 1 0 0,0 0-1 0 0,1 0 0 0 0,-1 0 1 0 0,1 0-1 0 0,-1 0 0 0 0,1 0 1 0 0,0 1-1 0 0,-1-1 0 0 0,1 1 1 0 0,0-1-1 0 0,0 0 0 0 0,0 1 1 0 0,0 0-1 0 0,-1 0-90 0 0,0 4 26 0 0,-1-1-1 0 0,1 1 1 0 0,0 0-1 0 0,0 0 1 0 0,0 0-1 0 0,1 0 1 0 0,0 0 0 0 0,0 0-1 0 0,0 6-25 0 0,1-10 35 0 0,0 0 0 0 0,0 0 0 0 0,0 0 0 0 0,1 0 0 0 0,-1 0 0 0 0,1 0 0 0 0,-1 0 0 0 0,1 0 0 0 0,0 0 0 0 0,-1-1 0 0 0,1 1 0 0 0,0 0 0 0 0,0 0 0 0 0,0-1 0 0 0,1 1 0 0 0,-1 0 0 0 0,0-1 0 0 0,1 1 0 0 0,-1-1 0 0 0,1 0 0 0 0,0 1-35 0 0,1 0 135 0 0,1 0 0 0 0,0 0 0 0 0,-1 0 0 0 0,1 0 0 0 0,0-1 1 0 0,0 0-1 0 0,0 0 0 0 0,0 0 0 0 0,0 0 0 0 0,3 0-135 0 0,7 0 322 0 0,0-1 0 0 0,1 0 0 0 0,-1-1 0 0 0,1-1 0 0 0,9-2-322 0 0,-3-1 89 0 0,-16 4-127 0 0,0-1-1 0 0,0 1 1 0 0,1 0-1 0 0,-1 0 1 0 0,0 1-1 0 0,1-1 0 0 0,-1 1 1 0 0,6 1 38 0 0,-11-1-41 0 0,1 1 0 0 0,-1-1-1 0 0,0 1 1 0 0,0-1 0 0 0,0 1 0 0 0,1-1 0 0 0,-1 1 0 0 0,0-1-1 0 0,0 1 1 0 0,0-1 0 0 0,0 1 0 0 0,0-1 0 0 0,0 1 0 0 0,0-1 0 0 0,0 1-1 0 0,0-1 1 0 0,0 1 0 0 0,0-1 0 0 0,0 1 0 0 0,0-1 0 0 0,-1 1-1 0 0,1 0 1 0 0,0-1 0 0 0,0 0 0 0 0,0 1 41 0 0,-5 14-798 0 0,-10 9-2909 0 0,7-10-3252 0 0,4-8-1850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5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34 12539 0 0,'0'0'321'0'0,"0"0"-401"0"0,0 0-17 0 0,0 0 263 0 0,0 0 367 0 0,0 0 356 0 0,0 0 191 0 0,0 0 55 0 0,0 0-107 0 0,0 0-175 0 0,0 0-136 0 0,0 0-95 0 0,14 0-74 0 0,19-1 115 0 0,-1-1 1 0 0,24-6-664 0 0,29-4 1080 0 0,-49 8-4599 0 0,0-1-9283 0 0,-30 4 6462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6.1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20 195 4625 0 0,'0'0'-13'0'0,"0"0"-189"0"0,0 0 74 0 0,0 0 160 0 0,0 0 219 0 0,0 0 341 0 0,0 0 399 0 0,0 0 387 0 0,0 0 286 0 0,0 0 76 0 0,0 0-129 0 0,0 0-258 0 0,0 0-297 0 0,6-3-231 0 0,6-2-373 0 0,-1-2 0 0 0,1 0 0 0 0,-2 0 0 0 0,1-1-1 0 0,-1 0 1 0 0,0-1 0 0 0,6-6-452 0 0,-13 11 119 0 0,1 1-1 0 0,-1-1 1 0 0,0 1-1 0 0,0-1 1 0 0,0 0-1 0 0,-1 0 1 0 0,1-1-1 0 0,-1 1 1 0 0,0 0-1 0 0,0-1 1 0 0,-1 1 0 0 0,1-1-1 0 0,-1 0 1 0 0,0 1-1 0 0,0-1 1 0 0,-1 0-1 0 0,1 0 1 0 0,-1 0-1 0 0,0 1 1 0 0,-1-1 0 0 0,1 0-1 0 0,-1 0 1 0 0,0-3-119 0 0,0 7 27 0 0,1 0 0 0 0,0 0 0 0 0,0 0 1 0 0,-1 0-1 0 0,1 0 0 0 0,0 0 1 0 0,-1 0-1 0 0,1 1 0 0 0,-1-1 0 0 0,1 0 1 0 0,-1 0-1 0 0,1 1 0 0 0,-1-1 0 0 0,0 0 1 0 0,1 0-1 0 0,-1 1 0 0 0,0-1 1 0 0,0 1-1 0 0,0-1-27 0 0,0 1-20 0 0,0 0 1 0 0,1 0-1 0 0,-1 0 1 0 0,0 0-1 0 0,1 1 1 0 0,-1-1-1 0 0,0 0 1 0 0,1 0-1 0 0,-1 1 1 0 0,1-1-1 0 0,-1 0 1 0 0,1 1-1 0 0,-1-1 1 0 0,1 1-1 0 0,-1-1 1 0 0,1 1-1 0 0,-1-1 0 0 0,1 1 1 0 0,-1-1-1 0 0,1 1 1 0 0,0-1-1 0 0,-1 1 1 0 0,1 0-1 0 0,0-1 1 0 0,-1 1-1 0 0,1 0 20 0 0,-9 18 14 0 0,2 1 0 0 0,0 0 0 0 0,1 0 0 0 0,0 1 0 0 0,2-1-1 0 0,-1 16-13 0 0,-7 24 224 0 0,-48 188 1220 0 0,59-244-1401 0 0,-7 30 124 0 0,7-32-155 0 0,1 0 0 0 0,0 1 1 0 0,0-1-1 0 0,0 0 0 0 0,0 1 1 0 0,0-1-1 0 0,0 0 0 0 0,0 0 1 0 0,1 1-1 0 0,-1-1 0 0 0,1 0 0 0 0,-1 0 1 0 0,1 1-13 0 0,1-2 27 0 0,-1 0 1 0 0,0-1-1 0 0,0 1 0 0 0,0 0 1 0 0,0-1-1 0 0,1 1 0 0 0,-1-1 1 0 0,0 1-1 0 0,1-1 1 0 0,-1 0-1 0 0,0 1 0 0 0,1-1 1 0 0,-1 0-1 0 0,0 0 0 0 0,1 0 1 0 0,-1 0-1 0 0,0 0 1 0 0,1 0-1 0 0,-1 0 0 0 0,0-1 1 0 0,1 1-1 0 0,0 0-27 0 0,31-8 327 0 0,-25 5-294 0 0,3 0 7 0 0,-1 0-1 0 0,1-1 0 0 0,-1 0 1 0 0,0-1-1 0 0,0 0 0 0 0,0-1 0 0 0,5-4-39 0 0,-14 10 15 0 0,-1 0-1 0 0,0-1 0 0 0,1 1 1 0 0,-1 0-1 0 0,0-1 0 0 0,1 1 1 0 0,-1 0-1 0 0,0-1 0 0 0,0 1 1 0 0,1-1-1 0 0,-1 1 0 0 0,0 0 1 0 0,0-1-1 0 0,1 1 0 0 0,-1-1 1 0 0,0 1-1 0 0,0-1 0 0 0,0 1 1 0 0,0 0-1 0 0,0-1 0 0 0,0 1 1 0 0,0-1-1 0 0,0 1 0 0 0,0-1 1 0 0,0 1-1 0 0,0-1 1 0 0,0 1-1 0 0,0-1 0 0 0,0 1 1 0 0,0-1-1 0 0,-1 1-14 0 0,-11-11-1 0 0,-22-3-316 0 0,32 14 324 0 0,-5-2-11 0 0,1 0 0 0 0,0-1 0 0 0,0 1 0 0 0,0-1 0 0 0,0 0 0 0 0,0 0 0 0 0,1-1 0 0 0,-1 0 0 0 0,-3-3 4 0 0,8 5-3 0 0,-1 0 0 0 0,1 1 0 0 0,0-1-1 0 0,0 0 1 0 0,0 0 0 0 0,-1 1 0 0 0,2-1 0 0 0,-1 0 0 0 0,0 0 0 0 0,0 0-1 0 0,1 0 1 0 0,-1 0 0 0 0,1-1 0 0 0,-1 1 0 0 0,1 0 0 0 0,0 0 0 0 0,0 0 0 0 0,0 0-1 0 0,0 0 1 0 0,1 0 0 0 0,-1 0 0 0 0,0-1 0 0 0,1 1 0 0 0,-1 0 0 0 0,1 0 0 0 0,0 0-1 0 0,0 0 1 0 0,0 0 0 0 0,0 1 0 0 0,0-1 0 0 0,0 0 0 0 0,1 0 3 0 0,1-2-6 0 0,0-1 1 0 0,0 1 0 0 0,1 1-1 0 0,-1-1 1 0 0,1 0 0 0 0,0 1 0 0 0,0 0-1 0 0,0 0 1 0 0,0 0 0 0 0,1 0-1 0 0,0 1 1 0 0,-1 0 0 0 0,1-1-1 0 0,0 2 1 0 0,0-1 0 0 0,3 0 5 0 0,3-1-9 0 0,0 1 0 0 0,1 1 0 0 0,-1-1 0 0 0,0 2 1 0 0,1 0-1 0 0,-1 0 0 0 0,2 1 9 0 0,-12-1 17 0 0,-1 0 0 0 0,1 0 1 0 0,0 0-1 0 0,0 0 0 0 0,0 1 0 0 0,0-1 1 0 0,0 0-1 0 0,-1 0 0 0 0,1 1 0 0 0,0-1 0 0 0,0 0 1 0 0,0 1-1 0 0,-1-1 0 0 0,1 1 0 0 0,0-1 1 0 0,-1 1-1 0 0,1 0 0 0 0,0-1 0 0 0,-1 1 1 0 0,1-1-1 0 0,-1 1 0 0 0,1 0 0 0 0,-1 0 0 0 0,1-1 1 0 0,-1 1-1 0 0,1 0 0 0 0,-1 0 0 0 0,0 0 1 0 0,1-1-1 0 0,-1 1 0 0 0,0 1-17 0 0,2 10-2577 0 0,-2-5-2249 0 0,2-1-3483 0 0,-2-3-1397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5.1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18 17916 0 0,'0'0'984'0'0,"0"0"43"0"0,0 0 54 0 0,0 0 24 0 0,0 0-17 0 0,0 0-29 0 0,0 0-70 0 0,0 0-154 0 0,0 0-199 0 0,0 0-208 0 0,0 0-157 0 0,0 0-108 0 0,0 0-59 0 0,0-4-40 0 0,-2-10 56 0 0,5 32 512 0 0,5 107 954 0 0,-9-75-2404 0 0,0-50 137 0 0,1 0-319 0 0,0 0-490 0 0,1-1-5544 0 0,0 0 3541 0 0,0 1 561 0 0,0-1-8716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7.5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297 87 3937 0 0,'0'0'403'0'0,"0"0"-51"0"0,0 0 197 0 0,0 0 434 0 0,0 0 445 0 0,0 0 287 0 0,0 0 35 0 0,0 0-203 0 0,0 0-325 0 0,0 0-300 0 0,0 0-184 0 0,0 0-139 0 0,0 0-70 0 0,1-5-21 0 0,0 2-514 0 0,0-2 627 0 0,0 0 0 0 0,-1-1 0 0 0,1 1 0 0 0,-1-1 0 0 0,0 1 0 0 0,0-1 0 0 0,-1-2-621 0 0,1 7 29 0 0,-1-1 0 0 0,1 0 0 0 0,-1 1 1 0 0,0-1-1 0 0,1 1 0 0 0,-1-1 0 0 0,0 1 0 0 0,0-1 0 0 0,0 1 0 0 0,0-1 0 0 0,0 1 1 0 0,0 0-1 0 0,0-1 0 0 0,0 1 0 0 0,0 0 0 0 0,-1 0 0 0 0,1 0 0 0 0,-1 0 0 0 0,1 0 1 0 0,0 0-1 0 0,-1 1 0 0 0,0-1 0 0 0,1 0 0 0 0,-1 1 0 0 0,1-1 0 0 0,-1 1 0 0 0,0-1 1 0 0,1 1-1 0 0,-1 0 0 0 0,0 0-29 0 0,0 0-17 0 0,0-1 0 0 0,0 1 0 0 0,0 1 0 0 0,1-1 0 0 0,-1 0 1 0 0,0 0-1 0 0,0 1 0 0 0,0-1 0 0 0,1 1 0 0 0,-1-1 0 0 0,0 1 0 0 0,0 0 1 0 0,1 0-1 0 0,-1-1 0 0 0,1 1 0 0 0,-1 1 0 0 0,1-1 0 0 0,-2 1 17 0 0,0 1-12 0 0,-1 1-1 0 0,1-1 1 0 0,0 1-1 0 0,0 0 1 0 0,0 0-1 0 0,1 0 1 0 0,-2 3 12 0 0,-2 7 6 0 0,0 0 0 0 0,1 0 0 0 0,0 0 0 0 0,-1 8-6 0 0,2 6 27 0 0,0 0-1 0 0,2 0 0 0 0,1 0 1 0 0,1 1-1 0 0,1-1 1 0 0,3 11-27 0 0,1 48 110 0 0,-4-79-41 0 0,-1 0-1 0 0,-1 0 1 0 0,1 0-1 0 0,-2 0 1 0 0,1 0-1 0 0,-1 0 1 0 0,0-1-1 0 0,0 1 1 0 0,-1-1-1 0 0,-2 5-68 0 0,3-9 78 0 0,0 1 0 0 0,0-1 0 0 0,0 0 0 0 0,-1 0 0 0 0,1-1 0 0 0,-1 1 0 0 0,1 0 0 0 0,-1-1-1 0 0,0 0 1 0 0,0 0 0 0 0,0 1 0 0 0,0-2 0 0 0,0 1 0 0 0,-1 0 0 0 0,1-1 0 0 0,-1 1 0 0 0,1-1 0 0 0,-1 0-1 0 0,1 0 1 0 0,-1-1 0 0 0,0 1 0 0 0,1-1 0 0 0,-5 1-78 0 0,5-1-23 0 0,0 0 1 0 0,0-1-1 0 0,0 1 1 0 0,0 0-1 0 0,-1-1 1 0 0,1 0-1 0 0,0 0 1 0 0,0 0-1 0 0,0 0 0 0 0,1 0 1 0 0,-1 0-1 0 0,0-1 1 0 0,0 1-1 0 0,1-1 1 0 0,-1 0-1 0 0,0 0 1 0 0,1 0-1 0 0,0 0 0 0 0,0 0 1 0 0,-1-1-1 0 0,0-1 23 0 0,-9-16-4379 0 0,5-3-6018 0 0,6 16 871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7.8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 8074 0 0,'0'0'3380'0'0,"0"0"-2518"0"0,0 0-769 0 0,0 0-11 0 0,0 0 16 0 0,0 0 74 0 0,0 0 176 0 0,0 0 241 0 0,0 0 219 0 0,0 0 123 0 0,0 0-31 0 0,0 0-144 0 0,0 0-183 0 0,12 0-188 0 0,110-8-2 0 0,-9 0-3700 0 0,-75 5-4094 0 0,-25 2-295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8.1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64 11 10746 0 0,'0'0'1750'0'0,"0"0"-538"0"0,0 0-14 0 0,0 0 251 0 0,0 0 101 0 0,0 0-111 0 0,0 0-289 0 0,0 0-361 0 0,0 0-333 0 0,0 0-245 0 0,0 0-143 0 0,0 0-63 0 0,0 0-2 0 0,0-1-2 0 0,0 1-1 0 0,0 0 1 0 0,0 0 0 0 0,0-1-1 0 0,0 1 1 0 0,0 0 0 0 0,0 0-1 0 0,0-1 1 0 0,0 1-1 0 0,0 0 1 0 0,0-1 0 0 0,0 1-1 0 0,0 0 1 0 0,0 0 0 0 0,0-1-1 0 0,0 1 1 0 0,1 0 0 0 0,-1 0-1 0 0,0-1 1 0 0,0 1 0 0 0,0 0-1 0 0,0 0 1 0 0,0 0 0 0 0,1-1-1 0 0,-1 1 1 0 0,0 0-1 0 0,0 0 1 0 0,0 0 0 0 0,1-1-1 0 0,-1 1 1 0 0,0 0-1 0 0,56-3-1692 0 0,-44 4-2761 0 0,-1 0-3781 0 0,-8-1 567 0 0</inkml:trace>
  <inkml:trace contextRef="#ctx0" brushRef="#br0" timeOffset="1">1 118 9282 0 0,'0'0'2110'0'0,"0"0"-1054"0"0,0 0-449 0 0,0 0-30 0 0,0 0 31 0 0,0 0 30 0 0,0 0 13 0 0,0 0-9 0 0,0 0-1 0 0,0 0 4 0 0,0 0 22 0 0,0 0-12 0 0,3 10 314 0 0,0-9-939 0 0,1 0-1 0 0,-1-1 0 0 0,0 1 1 0 0,1-1-1 0 0,-1 0 1 0 0,0 0-1 0 0,1 0 0 0 0,-1 0 1 0 0,0 0-1 0 0,1-1 1 0 0,1 0-30 0 0,11-1-305 0 0,-15 2 228 0 0,35 1-2399 0 0,-12 0-5424 0 0,-16 0-1414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8.7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259 102 10922 0 0,'0'0'332'0'0,"0"0"-257"0"0,0 0-120 0 0,0 0 29 0 0,0 0 114 0 0,0 0 327 0 0,0 0 259 0 0,0 0 125 0 0,1-12 62 0 0,0-38-81 0 0,0 48-721 0 0,-1 0 0 0 0,0 0 0 0 0,0 0 0 0 0,0 0 0 0 0,-1 0 0 0 0,1 0 0 0 0,0 0 1 0 0,-1 0-1 0 0,0 1 0 0 0,1-1 0 0 0,-1 0 0 0 0,0 0 0 0 0,0 1 0 0 0,0-1 0 0 0,0 0 1 0 0,-1-1-70 0 0,2 3 97 0 0,-1-1 0 0 0,0 0-1 0 0,0 1 1 0 0,0-1 0 0 0,0 0 0 0 0,0 1 0 0 0,0-1 0 0 0,0 1 0 0 0,0 0 0 0 0,0-1 0 0 0,0 1 0 0 0,0 0 0 0 0,0-1 0 0 0,-1 1 0 0 0,1 0 0 0 0,0 0 0 0 0,0 0 0 0 0,0 0 0 0 0,0 0 0 0 0,-1 0-97 0 0,0 1 148 0 0,-1-1 0 0 0,1 1 0 0 0,-1 0 0 0 0,1-1 0 0 0,-1 1 0 0 0,1 0 0 0 0,0 0 0 0 0,-1 1 0 0 0,1-1 1 0 0,0 0-1 0 0,0 1 0 0 0,0 0 0 0 0,0-1 0 0 0,0 1 0 0 0,0 0 0 0 0,1 0 0 0 0,-1 0 0 0 0,0 0-148 0 0,-4 11 87 0 0,1 0-1 0 0,0 0 1 0 0,0 1-1 0 0,1 0 1 0 0,1 0 0 0 0,0 0-1 0 0,1 0 1 0 0,0 6-87 0 0,0 31 1103 0 0,4 38-1103 0 0,-1-19 250 0 0,0-59-85 0 0,-1 1 1 0 0,-1-1-1 0 0,0 0 0 0 0,-1 1 1 0 0,0-1-1 0 0,-1 0-165 0 0,2-7 97 0 0,-1-1 0 0 0,1 1 0 0 0,-1-1 0 0 0,1 1 0 0 0,-1-1 0 0 0,0 0 0 0 0,0 0 0 0 0,-1 0 0 0 0,1 0 0 0 0,-1 0 0 0 0,1-1 0 0 0,-1 1 0 0 0,0-1 0 0 0,0 0 0 0 0,0 1 0 0 0,0-1 0 0 0,0-1 0 0 0,-1 1 0 0 0,1 0 0 0 0,-1 0-97 0 0,0-1 73 0 0,0 1 0 0 0,0-1 0 0 0,0 0 0 0 0,0 0 0 0 0,0 0 0 0 0,0-1 0 0 0,0 1 0 0 0,0-1 0 0 0,0 0 0 0 0,0 0 0 0 0,-1-1 0 0 0,1 1 0 0 0,0-1 0 0 0,-2 0-73 0 0,4 0-66 0 0,0 0 1 0 0,0 0-1 0 0,1 0 0 0 0,-1 0 0 0 0,0 0 0 0 0,0 0 1 0 0,1 0-1 0 0,-1-1 0 0 0,1 1 0 0 0,-1-1 0 0 0,1 1 0 0 0,0-1 1 0 0,-1 1-1 0 0,1-1 0 0 0,0 0 0 0 0,0 0 0 0 0,0 1 1 0 0,0-1-1 0 0,1 0 0 0 0,-1 0 0 0 0,0 0 0 0 0,1 0 1 0 0,-1 0-1 0 0,1 0 0 0 0,0 0 0 0 0,0 0 0 0 0,0 0 0 0 0,0 0 1 0 0,0-2 65 0 0,3-19-5710 0 0,3 9-4662 0 0,-4 8 1707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9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16868 0 0,'0'0'90'0'0,"0"0"-251"0"0,0 0-42 0 0,0 0 243 0 0,0 0 342 0 0,0 0 247 0 0,0 0 65 0 0,0 0-80 0 0,0 0-112 0 0,0 0-119 0 0,13-2-94 0 0,103-14 118 0 0,-61 13-957 0 0,-37 2-1972 0 0,0 1-3498 0 0,-10 0-4238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9.5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81 87 6089 0 0,'0'0'2325'0'0,"0"0"-325"0"0,0 0-133 0 0,0 0 62 0 0,0 0-45 0 0,0 0-170 0 0,0 0-265 0 0,0 0-319 0 0,0 0-254 0 0,-1-12-178 0 0,0-37-118 0 0,1 47-467 0 0,0 1-1 0 0,0-1 1 0 0,0 1 0 0 0,0-1-1 0 0,-1 1 1 0 0,1-1 0 0 0,0 1-1 0 0,-1-1 1 0 0,1 1 0 0 0,-1 0-1 0 0,1-1 1 0 0,-1 1 0 0 0,0 0 0 0 0,0-1-1 0 0,0 0-112 0 0,0 2 21 0 0,1 0 0 0 0,0-1 0 0 0,-1 1-1 0 0,1 0 1 0 0,-1 0 0 0 0,1 0 0 0 0,0 0 0 0 0,-1-1-1 0 0,1 1 1 0 0,-1 0 0 0 0,1 0 0 0 0,-1 0 0 0 0,1 0-1 0 0,0 0 1 0 0,-1 0 0 0 0,1 0 0 0 0,-1 0 0 0 0,1 1-1 0 0,-1-1 1 0 0,1 0 0 0 0,0 0 0 0 0,-1 0 0 0 0,1 0-1 0 0,-1 0 1 0 0,1 1 0 0 0,0-1 0 0 0,-1 0 0 0 0,1 0-1 0 0,-1 1-20 0 0,-2 1-8 0 0,0 1-1 0 0,1 0 1 0 0,-1-1-1 0 0,1 1 1 0 0,-1 0-1 0 0,1 0 1 0 0,0 1 8 0 0,-4 6 0 0 0,0 1 1 0 0,1 0 0 0 0,0 1 0 0 0,1-1-1 0 0,-2 7 0 0 0,4-12-13 0 0,1 0-1 0 0,0 0 1 0 0,0 0-1 0 0,0 0 1 0 0,1 0-1 0 0,0 1 0 0 0,0-1 1 0 0,0 0-1 0 0,1 0 1 0 0,0 0-1 0 0,1 6 14 0 0,-1-10 6 0 0,-1 0-1 0 0,1 0 0 0 0,0 0 0 0 0,0 0 1 0 0,-1 0-1 0 0,2 0 0 0 0,-1 0 1 0 0,0 0-1 0 0,0 0 0 0 0,1-1 0 0 0,-1 1 1 0 0,0 0-1 0 0,1-1 0 0 0,0 1 1 0 0,-1-1-1 0 0,1 1 0 0 0,0-1 0 0 0,0 0 1 0 0,0 0-1 0 0,0 0 0 0 0,0 0 1 0 0,0 0-1 0 0,0 0 0 0 0,0-1 1 0 0,0 1-1 0 0,0-1 0 0 0,1 1 0 0 0,-1-1 1 0 0,0 0-1 0 0,0 0 0 0 0,1 0 1 0 0,-1 0-1 0 0,0 0 0 0 0,0-1 0 0 0,2 1-5 0 0,0-1 63 0 0,0-1 1 0 0,0 1-1 0 0,0-1 0 0 0,0 1 0 0 0,0-1 0 0 0,-1 0 0 0 0,1 0 0 0 0,-1-1 0 0 0,1 1 0 0 0,-1-1 0 0 0,0 0 0 0 0,0 0 0 0 0,0 0 0 0 0,0 0 0 0 0,-1 0 0 0 0,1-1 0 0 0,-1 1 1 0 0,1-3-64 0 0,0 1 27 0 0,-2 0 1 0 0,1-1-1 0 0,0 1 1 0 0,-1 0-1 0 0,0-1 1 0 0,-1 1 0 0 0,1-1-1 0 0,-1 1 1 0 0,0-1-1 0 0,0 1 1 0 0,-1-1-1 0 0,1 1 1 0 0,-1-1 0 0 0,0 1-1 0 0,-1-1 1 0 0,1 1-1 0 0,-1 0 1 0 0,0 0-1 0 0,-3-4-27 0 0,2 4-1020 0 0,0-1 0 0 0,0 1 1 0 0,-1-1-1 0 0,0 1 0 0 0,0 0 0 0 0,-3-2 1020 0 0,7 7-4391 0 0,0 0-1922 0 0,0 0-3337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0.0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13 16235 0 0,'0'0'482'0'0,"0"0"-27"0"0,0 0 13 0 0,0 0 120 0 0,0 0 205 0 0,0 0 136 0 0,0 0-35 0 0,0 0-193 0 0,0 0-323 0 0,0 0-276 0 0,0 0-140 0 0,0 0-46 0 0,-6 2 46 0 0,3 0 41 0 0,0-1 0 0 0,0 1 0 0 0,0 0 0 0 0,0 1 0 0 0,0-1 0 0 0,0 0 1 0 0,1 1-1 0 0,-1 0 0 0 0,1 0 0 0 0,-1-1 0 0 0,1 1 0 0 0,0 0 0 0 0,0 1 1 0 0,1-1-1 0 0,-1 0 0 0 0,1 1 0 0 0,-1-1 0 0 0,1 0 0 0 0,0 1 0 0 0,0 0 0 0 0,1-1 1 0 0,-1 1-1 0 0,1 3-3 0 0,-1-3-4 0 0,1 1 0 0 0,-1-1 0 0 0,1 1 0 0 0,0-1 0 0 0,1 1 0 0 0,-1 0 0 0 0,1-1 0 0 0,0 1 0 0 0,0-1 0 0 0,1 2 4 0 0,-1-5 35 0 0,-1 1-1 0 0,1-1 1 0 0,-1 0 0 0 0,1 0-1 0 0,0 0 1 0 0,-1 0 0 0 0,1 0-1 0 0,0 0 1 0 0,0 0 0 0 0,0 0-1 0 0,0 0 1 0 0,0 0 0 0 0,0-1-1 0 0,0 1 1 0 0,0 0 0 0 0,0-1-1 0 0,0 1 1 0 0,0-1 0 0 0,0 1-1 0 0,0-1 1 0 0,1 1 0 0 0,-1-1-1 0 0,0 0 1 0 0,0 1 0 0 0,1-1-1 0 0,-1 0 1 0 0,0 0 0 0 0,0 0-1 0 0,1 0 1 0 0,-1 0 0 0 0,0 0-1 0 0,0-1 1 0 0,1 1 0 0 0,-1 0-1 0 0,0-1 1 0 0,0 1 0 0 0,0-1-1 0 0,1 1 1 0 0,-1-1 0 0 0,0 0-35 0 0,1 1 76 0 0,-1-1 1 0 0,1 0 0 0 0,-1 0-1 0 0,1 0 1 0 0,-1 0-1 0 0,0 0 1 0 0,1 0 0 0 0,-1 0-1 0 0,0 0 1 0 0,0-1 0 0 0,1 1-1 0 0,-1 0 1 0 0,0-1 0 0 0,0 1-1 0 0,-1-1 1 0 0,1 1 0 0 0,0-1-1 0 0,0 0 1 0 0,-1 1-1 0 0,1-1 1 0 0,-1 0 0 0 0,0 1-1 0 0,1-1 1 0 0,-1 0 0 0 0,0 1-1 0 0,0-1 1 0 0,0 0 0 0 0,0 0-1 0 0,0 1 1 0 0,0-1 0 0 0,-1 0-1 0 0,1-1-76 0 0,-3-7-27 0 0,0 0 0 0 0,0 0 1 0 0,0 0-1 0 0,-1 0 0 0 0,-2-1 27 0 0,1-2-233 0 0,0-5-1347 0 0,7 10-2805 0 0,5 3-6077 0 0,-4 4 1520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0.5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0 183 7242 0 0,'0'0'1153'0'0,"0"0"-338"0"0,0 0 177 0 0,0 0 579 0 0,0 0 516 0 0,0 0 212 0 0,0 0-217 0 0,0 0-463 0 0,0 0-503 0 0,0 0-407 0 0,0 0-296 0 0,0 0-196 0 0,0 0-74 0 0,3-5-22 0 0,7-11-36 0 0,0-1 0 0 0,-2 0 0 0 0,0-1-1 0 0,0 0 1 0 0,-2 0 0 0 0,0 0-1 0 0,-1-1 1 0 0,2-17-85 0 0,-6 38-57 0 0,0 1-1 0 0,0 0 1 0 0,1-1 0 0 0,-1 1-1 0 0,1-1 1 0 0,-1 0 0 0 0,1 0-1 0 0,0 1 1 0 0,0-1 0 0 0,0 0-1 0 0,0 0 1 0 0,1-1-1 0 0,-1 1 1 0 0,0 0 0 0 0,1-1-1 0 0,-1 1 1 0 0,1-1 0 0 0,0 0-1 0 0,-1 0 1 0 0,1 0 0 0 0,0 0-1 0 0,2 0 58 0 0,-4 3 75 0 0,-1 0 0 0 0,1 1-1 0 0,-1-1 1 0 0,0 0 0 0 0,0 0-1 0 0,-1 3-74 0 0,-15 40 678 0 0,13-40-626 0 0,0 1 0 0 0,0-1 1 0 0,0 1-1 0 0,1 0 1 0 0,1 0-1 0 0,-1 0 0 0 0,1-1 1 0 0,1 3-53 0 0,0-9-33 0 0,0 0 0 0 0,1 0 0 0 0,-1 1 0 0 0,1-1 1 0 0,-1 0-1 0 0,1 0 0 0 0,0 0 0 0 0,-1 0 0 0 0,1 0 1 0 0,0 0-1 0 0,0 0 0 0 0,0 0 0 0 0,0 0 0 0 0,0 0 1 0 0,0 0-1 0 0,0 0 0 0 0,0-1 0 0 0,0 1 0 0 0,0 0 1 0 0,0-1-1 0 0,0 1 0 0 0,1-1 0 0 0,-1 0 0 0 0,0 1 1 0 0,0-1-1 0 0,1 0 0 0 0,-1 1 0 0 0,0-1 0 0 0,1 0 0 0 0,-1 0 33 0 0,41 3-6485 0 0,-41-3 6226 0 0,12 0-6030 0 0,-4 0-3233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1.0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3 128 14787 0 0,'0'0'-325'0'0,"0"0"-102"0"0,0 0-45 0 0,0 0 233 0 0,0 0 425 0 0,0 0 218 0 0,0 0 130 0 0,0 0 85 0 0,0 0 36 0 0,0 0-38 0 0,0 0-48 0 0,13-1-53 0 0,6-2-111 0 0,-1 0 0 0 0,1-1 0 0 0,-1-1 0 0 0,0-1 0 0 0,3-1-405 0 0,-17 5 157 0 0,0 0-1 0 0,1 0 0 0 0,-1 0 1 0 0,0 0-1 0 0,0-1 0 0 0,-1 0 1 0 0,1 0-1 0 0,0 0 0 0 0,-1 0 0 0 0,3-4-156 0 0,-5 6 42 0 0,0 0 1 0 0,-1-1-1 0 0,1 1 0 0 0,-1-1 0 0 0,1 1 0 0 0,-1-1 0 0 0,1 1 0 0 0,-1-1 0 0 0,0 0 0 0 0,0 1 0 0 0,1-1 0 0 0,-1 1 0 0 0,0-1 0 0 0,-1 0 0 0 0,1 1 0 0 0,0-1 0 0 0,0 1 0 0 0,-1-1 0 0 0,1 1 0 0 0,-1-1 0 0 0,1 1 0 0 0,-1-1 0 0 0,0 1 0 0 0,1-1 0 0 0,-1 1 0 0 0,0-1 0 0 0,0 1 0 0 0,0 0 0 0 0,0 0 0 0 0,0 0 0 0 0,-1 0 0 0 0,1-1 0 0 0,-1 1-42 0 0,1-1 21 0 0,0 1-1 0 0,0 0 1 0 0,-1-1-1 0 0,1 1 0 0 0,0 0 1 0 0,-1 0-1 0 0,1 0 0 0 0,-1 0 1 0 0,1 0-1 0 0,-1 0 1 0 0,0 0-1 0 0,1 0 0 0 0,-1 1 1 0 0,0-1-1 0 0,0 0 0 0 0,-1 1-20 0 0,2 0-7 0 0,-1 0-1 0 0,1 1 0 0 0,0-1 0 0 0,0 1 1 0 0,-1-1-1 0 0,1 1 0 0 0,0 0 1 0 0,0-1-1 0 0,0 1 0 0 0,-1 0 0 0 0,1 0 1 0 0,0 0-1 0 0,0 0 0 0 0,0 0 1 0 0,1 0-1 0 0,-1 0 0 0 0,0 0 0 0 0,0 0 1 0 0,1 0-1 0 0,-1 0 0 0 0,0 1 0 0 0,0 0 8 0 0,-10 19 142 0 0,0 1-1 0 0,1 0 1 0 0,1 1-1 0 0,1 0 1 0 0,1 0-1 0 0,1 1 1 0 0,2 0-1 0 0,0 0 1 0 0,1 0-1 0 0,2 0 0 0 0,0 0 1 0 0,1 0-1 0 0,2 1 1 0 0,1-1-1 0 0,0 0 1 0 0,3 7-142 0 0,0-11 192 0 0,-2-6-68 0 0,0 0 0 0 0,-1 1 0 0 0,0-1 0 0 0,-1 1 0 0 0,-1 3-124 0 0,-1-17 0 0 0,0-1-1 0 0,0 1 1 0 0,0 0 0 0 0,-1-1 0 0 0,1 1-1 0 0,0 0 1 0 0,0-1 0 0 0,-1 1 0 0 0,1 0 0 0 0,0-1-1 0 0,-1 1 1 0 0,1-1 0 0 0,-1 1 0 0 0,1-1-1 0 0,0 1 1 0 0,-1-1 0 0 0,1 1 0 0 0,-1-1-1 0 0,0 1 1 0 0,1-1 0 0 0,-1 0 0 0 0,1 1 0 0 0,-1-1-1 0 0,1 0 1 0 0,-1 1 0 0 0,0-1 0 0 0,1 0-1 0 0,-1 0 1 0 0,0 0 0 0 0,1 0 0 0 0,-1 1-1 0 0,0-1 1 0 0,0 0 0 0 0,1 0 0 0 0,-1 0 0 0 0,0 0-1 0 0,1-1 1 0 0,-1 1 0 0 0,0 0 0 0 0,1 0-1 0 0,-1 0 1 0 0,0 0 0 0 0,1-1 0 0 0,-1 1 0 0 0,-2-1-373 0 0,1 1 1 0 0,-1-1-1 0 0,1 0 1 0 0,-1 0 0 0 0,0 0-1 0 0,1 0 1 0 0,0 0-1 0 0,-1-1 1 0 0,1 1 0 0 0,-2-2 372 0 0,-8-11-6377 0 0,5 4-820 0 0,4 4-1126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1.3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50 3601 0 0,'0'0'3758'0'0,"0"0"-977"0"0,0 0-850 0 0,0 0-583 0 0,0 0-304 0 0,0 0-85 0 0,0 0 29 0 0,0 0-21 0 0,0 0-147 0 0,0 0-217 0 0,0 0-212 0 0,13-6-173 0 0,-10 4-220 0 0,11-5-21 0 0,0 1-1 0 0,0 0 0 0 0,1 0 1 0 0,0 2-1 0 0,0 0 0 0 0,13-2 24 0 0,16 4-1450 0 0,-15 2-4530 0 0,-24 0 3940 0 0,6 0-7755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5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0 17364 0 0,'0'0'1511'0'0,"0"0"-250"0"0,0 0-284 0 0,0 0-180 0 0,0 0-78 0 0,0 0 37 0 0,0 0 78 0 0,0 0-30 0 0,0 0-55 0 0,0 0-110 0 0,0 0-167 0 0,0 0-95 0 0,-1 8-84 0 0,-15 103-400 0 0,21-107-4332 0 0,0-4-2737 0 0,-3 0 1192 0 0,0 0-3863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1.7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56 12035 0 0,'0'0'910'0'0,"0"0"-53"0"0,0 0 92 0 0,0 0 247 0 0,0 0 145 0 0,0 0-21 0 0,0 0-160 0 0,0 0-253 0 0,0 0-284 0 0,0 0-247 0 0,0 0-167 0 0,0 0-103 0 0,0 0-53 0 0,0-6-22 0 0,0 5-31 0 0,0-1 3 0 0,0 1-1 0 0,0-1 1 0 0,0 0 0 0 0,0 1 0 0 0,0-1-1 0 0,1 1 1 0 0,-1-1 0 0 0,0 0 0 0 0,1 1 0 0 0,0-1-1 0 0,-1 1 1 0 0,1-1 0 0 0,0 1 0 0 0,-1-1 0 0 0,1 1-1 0 0,0-1 1 0 0,0 1 0 0 0,0 0 0 0 0,0 0 0 0 0,1-1-1 0 0,-1 1 1 0 0,0 0 0 0 0,0 0 0 0 0,1 0 0 0 0,-1 0-1 0 0,1 0 1 0 0,-1 1 0 0 0,0-1 0 0 0,1 0-1 0 0,0 1 1 0 0,-1-1 0 0 0,2 1-3 0 0,1-2 18 0 0,1 0 0 0 0,0 1 0 0 0,0 0 0 0 0,0 0 0 0 0,0 1-1 0 0,-1-1 1 0 0,1 1 0 0 0,0 0 0 0 0,0 1 0 0 0,0-1 0 0 0,0 1 0 0 0,2 0-18 0 0,-6-1 13 0 0,1 1 1 0 0,-1-1-1 0 0,1 1 0 0 0,-1-1 1 0 0,1 1-1 0 0,-1 0 0 0 0,0-1 1 0 0,1 1-1 0 0,-1 0 0 0 0,0 0 1 0 0,1 0-1 0 0,-1 0 1 0 0,0 0-1 0 0,0 0 0 0 0,0 0 1 0 0,0 1-1 0 0,0-1 0 0 0,0 0 1 0 0,-1 1-1 0 0,1-1 1 0 0,0 0-1 0 0,0 1 0 0 0,-1-1 1 0 0,1 1-1 0 0,-1-1 0 0 0,0 1 1 0 0,1-1-1 0 0,-1 1 0 0 0,0-1 1 0 0,0 1-1 0 0,0-1 1 0 0,0 1-1 0 0,0 0 0 0 0,0-1 1 0 0,0 1-1 0 0,-1-1 0 0 0,1 1 1 0 0,-1-1-1 0 0,1 1 1 0 0,-1-1-1 0 0,1 1-13 0 0,-2 0 26 0 0,1 1 0 0 0,0-1 1 0 0,-1 1-1 0 0,1-1 0 0 0,-1 0 0 0 0,0 1 0 0 0,0-1 1 0 0,0 0-1 0 0,0 0 0 0 0,0 0 0 0 0,0 0 1 0 0,-1-1-1 0 0,1 1 0 0 0,-1 0-26 0 0,0-1-4 0 0,0 1 1 0 0,0 0-1 0 0,1 0 1 0 0,-1 1-1 0 0,1-1 0 0 0,0 0 1 0 0,0 1-1 0 0,0 0 1 0 0,-2 2 3 0 0,31 4 93 0 0,-24-7-66 0 0,0 0 0 0 0,0 0 0 0 0,0 1 0 0 0,-1-1 1 0 0,1 1-1 0 0,-1-1 0 0 0,1 1 0 0 0,-1 0 0 0 0,0 0 0 0 0,0 0 0 0 0,0 0 0 0 0,-1 0 0 0 0,1 1 0 0 0,-1 0-27 0 0,0-3 50 0 0,0 0 0 0 0,-1 1-1 0 0,1-1 1 0 0,-1 1-1 0 0,0-1 1 0 0,1 1-1 0 0,-1-1 1 0 0,0 1 0 0 0,0-1-1 0 0,0 1 1 0 0,0-1-1 0 0,0 1 1 0 0,0-1-1 0 0,-1 1 1 0 0,1-1-1 0 0,0 1 1 0 0,-1-1 0 0 0,1 1-1 0 0,-1-1 1 0 0,0 1-1 0 0,1-1 1 0 0,-1 0-1 0 0,0 1 1 0 0,0-1 0 0 0,0 0-1 0 0,0 0 1 0 0,0 0-1 0 0,0 1 1 0 0,0-1-1 0 0,0 0 1 0 0,0-1 0 0 0,-1 1-1 0 0,1 0-49 0 0,-5 2 153 0 0,0 0 1 0 0,0 0-1 0 0,0-1 0 0 0,0 0 0 0 0,0-1 0 0 0,0 1 1 0 0,-2-1-154 0 0,-20 0-1118 0 0,25-1 401 0 0,1 0 0 0 0,0-1-1 0 0,0 1 1 0 0,0-1-1 0 0,0 1 1 0 0,0-1 0 0 0,0 0-1 0 0,0 0 1 0 0,-2-1 717 0 0,1 0-11265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7.4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59 170 5713 0 0,'0'0'1421'0'0,"0"0"-913"0"0,0 0-187 0 0,0 0 230 0 0,0 0 349 0 0,0 0 307 0 0,0 0 176 0 0,0 0-60 0 0,0 0-200 0 0,0 0-244 0 0,0 0-239 0 0,-10 5-171 0 0,-32 16-125 0 0,42-21-253 0 0,0 0 0 0 0,0 0 0 0 0,0 0 0 0 0,0 0 0 0 0,0 1 0 0 0,0-1 0 0 0,0 0 0 0 0,0 0 0 0 0,0 0 0 0 0,0 0 0 0 0,-1 0 0 0 0,1 0 0 0 0,0 0 0 0 0,0 0 0 0 0,0 1 0 0 0,0-1-1 0 0,0 0 1 0 0,0 0 0 0 0,0 0 0 0 0,-1 0 0 0 0,1 0 0 0 0,0 0 0 0 0,0 0 0 0 0,0 0 0 0 0,0 0 0 0 0,0 0 0 0 0,-1 0 0 0 0,1 0 0 0 0,0 0 0 0 0,0 0 0 0 0,0 0 0 0 0,0 0 0 0 0,0 0 0 0 0,-1 0 0 0 0,1 0 0 0 0,0 0 0 0 0,0 0 0 0 0,0 0-1 0 0,0 0 1 0 0,0 0 0 0 0,-1 0 0 0 0,1 0 0 0 0,0-1 0 0 0,0 1 0 0 0,0 0 0 0 0,0 0 0 0 0,0 0 0 0 0,0 0 0 0 0,0 0 0 0 0,0 0 0 0 0,-1 0 0 0 0,1-1 0 0 0,0 1 0 0 0,0 0 0 0 0,0 0 0 0 0,0 0 0 0 0,0 0 0 0 0,0 0 0 0 0,0 0 0 0 0,0-1-1 0 0,0 1 1 0 0,0 0 0 0 0,0 0 0 0 0,0 0 0 0 0,0 0 0 0 0,0 0 0 0 0,0-1-91 0 0,7-13 1035 0 0,14-15-1516 0 0,-8 13 487 0 0,2-4 32 0 0,1 1 0 0 0,0 1 1 0 0,2 1-1 0 0,0 0 0 0 0,1 1 0 0 0,12-8-38 0 0,-30 24-4 0 0,-1 0 0 0 0,0-1 1 0 0,1 1-1 0 0,-1 0 0 0 0,0-1 0 0 0,1 1 1 0 0,-1 0-1 0 0,0 0 0 0 0,1-1 0 0 0,-1 1 0 0 0,1 0 1 0 0,-1 0-1 0 0,0 0 0 0 0,1 0 0 0 0,-1 0 0 0 0,1-1 1 0 0,-1 1-1 0 0,1 0 0 0 0,-1 0 0 0 0,1 0 0 0 0,-1 0 1 0 0,0 0-1 0 0,1 0 0 0 0,-1 0 0 0 0,1 1 0 0 0,-1-1 1 0 0,1 0-1 0 0,-1 0 0 0 0,0 0 0 0 0,1 0 0 0 0,-1 1 1 0 0,1-1-1 0 0,-1 0 0 0 0,0 0 0 0 0,1 0 1 0 0,-1 1-1 0 0,1-1 4 0 0,-1 2 11 0 0,0-1-1 0 0,1 0 1 0 0,-1 1 0 0 0,0-1 0 0 0,0 0 0 0 0,0 1 0 0 0,1-1-1 0 0,-2 0 1 0 0,1 1 0 0 0,0-1 0 0 0,0 0 0 0 0,0 1 0 0 0,-1-1-11 0 0,-13 47 355 0 0,13-46-358 0 0,-5 14 62 0 0,-25 79 94 0 0,28-83-144 0 0,0 1 0 0 0,1 0-1 0 0,0 0 1 0 0,1 0 0 0 0,1 0 0 0 0,0 7-9 0 0,0-19 3 0 0,0 1 0 0 0,0-1 0 0 0,0 0 0 0 0,0 1 0 0 0,0-1 0 0 0,1 0 0 0 0,-1 1 1 0 0,0-1-1 0 0,1 0 0 0 0,-1 0 0 0 0,1 1 0 0 0,-1-1 0 0 0,1 0 0 0 0,-1 0 1 0 0,1 0-1 0 0,0 0 0 0 0,0 0 0 0 0,-1 0 0 0 0,1 0 0 0 0,0 0 0 0 0,0 0 0 0 0,0 0 1 0 0,0 0-1 0 0,0 0 0 0 0,0-1 0 0 0,1 1-3 0 0,-1-1 31 0 0,1 1 1 0 0,0-1-1 0 0,-1 0 0 0 0,1 0 0 0 0,0 0 0 0 0,-1 0 1 0 0,1-1-1 0 0,0 1 0 0 0,-1 0 0 0 0,1-1 1 0 0,0 1-1 0 0,-1-1 0 0 0,1 1 0 0 0,-1-1 1 0 0,1 0-1 0 0,-1 0 0 0 0,1 0-31 0 0,8-6 102 0 0,0 1-1 0 0,-1-2 1 0 0,0 1-1 0 0,-1-1 1 0 0,2-3-102 0 0,0 1 88 0 0,5-6-32 0 0,-1 0 0 0 0,7-10-56 0 0,-18 22 41 0 0,0 0 1 0 0,0-1-1 0 0,-1 0 1 0 0,1 1-1 0 0,-1-1 1 0 0,0 0-1 0 0,-1 0 0 0 0,1 0 1 0 0,-1-1-1 0 0,0 1 1 0 0,0 0-1 0 0,0-4-41 0 0,-18 34-759 0 0,11-15 753 0 0,1-1-1 0 0,-1 1 1 0 0,2 1-1 0 0,-1-1 1 0 0,0 5 6 0 0,4-11-7 0 0,-1 0 1 0 0,1 0-1 0 0,0 0 1 0 0,1 0-1 0 0,-1 0 1 0 0,1 0-1 0 0,0 0 1 0 0,0 0-1 0 0,0 0 0 0 0,0 0 1 0 0,1 0-1 0 0,-1 0 1 0 0,1 0-1 0 0,0 0 1 0 0,1 0-1 0 0,0 2 7 0 0,-1-4 4 0 0,0-1 0 0 0,-1 1 1 0 0,1 0-1 0 0,0-1 0 0 0,0 0 0 0 0,1 1 0 0 0,-1-1 1 0 0,0 0-1 0 0,0 1 0 0 0,1-1 0 0 0,-1 0 0 0 0,1 0 0 0 0,-1 0 1 0 0,1 0-1 0 0,-1 0 0 0 0,1-1 0 0 0,-1 1 0 0 0,1 0 1 0 0,0-1-1 0 0,-1 1 0 0 0,1-1 0 0 0,1 1-4 0 0,0-1 17 0 0,0 0-1 0 0,0-1 1 0 0,0 1-1 0 0,0 0 1 0 0,-1-1 0 0 0,1 0-1 0 0,0 0 1 0 0,0 0-1 0 0,-1 0 1 0 0,1 0 0 0 0,-1 0-1 0 0,1-1 1 0 0,1 0-17 0 0,1-2 29 0 0,1 0 0 0 0,-1 0-1 0 0,0 0 1 0 0,0-1 0 0 0,0 0 0 0 0,-1 0 0 0 0,0 0 0 0 0,0 0 0 0 0,0-1 0 0 0,0 0 0 0 0,2-5-29 0 0,-4 4-30 0 0,-1 1 0 0 0,1-1 0 0 0,-1 0 1 0 0,-1 1-1 0 0,1-1 0 0 0,-1 0 0 0 0,0 1 0 0 0,0-1 1 0 0,-1 0-1 0 0,0 1 0 0 0,0-1 0 0 0,-1 0 1 0 0,0 1-1 0 0,0 0 0 0 0,0-1 0 0 0,-1 1 1 0 0,-2-4 29 0 0,3 6-23 0 0,0-1 0 0 0,-1 1 1 0 0,0 0-1 0 0,1 0 0 0 0,-2 0 1 0 0,1 0-1 0 0,0 1 0 0 0,-1-1 1 0 0,1 1-1 0 0,-1 0 1 0 0,0 0-1 0 0,0 0 0 0 0,0 0 1 0 0,-1 1-1 0 0,1 0 0 0 0,0 0 1 0 0,-1 0-1 0 0,0 0 0 0 0,1 1 1 0 0,-1 0-1 0 0,0 0 0 0 0,0 0 1 0 0,0 0-1 0 0,-1 1 23 0 0,5 0-14 0 0,-1 0 1 0 0,1 0-1 0 0,-1 0 0 0 0,1 0 1 0 0,0 0-1 0 0,-1 1 0 0 0,1-1 1 0 0,0 0-1 0 0,-1 1 0 0 0,1-1 1 0 0,0 1-1 0 0,-1 0 0 0 0,1-1 1 0 0,0 1-1 0 0,0 0 0 0 0,0 0 1 0 0,-1 0-1 0 0,1 0 0 0 0,0 0 1 0 0,0 0-1 0 0,1 0 0 0 0,-1 0 1 0 0,0 0-1 0 0,0 0 0 0 0,0 1 1 0 0,1-1-1 0 0,-1 0 0 0 0,1 1 1 0 0,-1-1-1 0 0,1 0 0 0 0,-1 1 1 0 0,1-1-1 0 0,0 1 0 0 0,0-1 1 0 0,0 0-1 0 0,-1 1 0 0 0,1-1 1 0 0,1 1-1 0 0,-1-1 0 0 0,0 1 14 0 0,0 1-7 0 0,0 1 0 0 0,1 0 0 0 0,-1-1 0 0 0,1 1 0 0 0,0-1 0 0 0,0 1 0 0 0,1-1-1 0 0,-1 1 1 0 0,1-1 0 0 0,-1 1 0 0 0,1-1 0 0 0,0 0 0 0 0,0 0 0 0 0,0 0-1 0 0,1 0 8 0 0,4 2 20 0 0,-1 0 0 0 0,1-1 0 0 0,0 1 0 0 0,0-2 0 0 0,0 1 0 0 0,0-1 0 0 0,0 0-1 0 0,1-1 1 0 0,0 0 0 0 0,-1 0 0 0 0,1 0 0 0 0,0-1 0 0 0,0 0 0 0 0,0-1-20 0 0,25 2 110 0 0,-1-2 0 0 0,25-3-110 0 0,-53 3 2 0 0,21-1 48 0 0,0-2 1 0 0,0 0 0 0 0,0-1-1 0 0,-1-2 1 0 0,1-1 0 0 0,-1 0-1 0 0,19-10-50 0 0,-42 17 15 0 0,0-1 0 0 0,-1 1 0 0 0,1 0 0 0 0,0-1 0 0 0,-1 1 0 0 0,1 0-1 0 0,0-1 1 0 0,-1 1 0 0 0,1-1 0 0 0,-1 1 0 0 0,1-1 0 0 0,-1 1 0 0 0,1-1-1 0 0,-1 0 1 0 0,1 1 0 0 0,-1-1 0 0 0,1 1 0 0 0,-1-1 0 0 0,0 0 0 0 0,1 0-1 0 0,-1 1 1 0 0,0-1 0 0 0,0 0 0 0 0,1 1 0 0 0,-1-1 0 0 0,0 0 0 0 0,0 0-1 0 0,0 1 1 0 0,0-1 0 0 0,0 0-15 0 0,-1-1 1 0 0,1 1-1 0 0,-1-1 0 0 0,0 1 1 0 0,0-1-1 0 0,1 1 0 0 0,-1-1 1 0 0,0 1-1 0 0,0 0 1 0 0,0 0-1 0 0,-1-1 0 0 0,1 1 1 0 0,0 0-1 0 0,0 0 0 0 0,-1 0 0 0 0,-4-3-70 0 0,0 0 0 0 0,-1 0 0 0 0,1 0-1 0 0,-1 1 1 0 0,0 0 0 0 0,0 0 70 0 0,2 2-22 0 0,1 0 1 0 0,-1-1-1 0 0,0 2 1 0 0,1-1-1 0 0,-1 0 1 0 0,0 1 0 0 0,0 0-1 0 0,0 0 1 0 0,1 1-1 0 0,-1-1 1 0 0,0 1-1 0 0,1 0 1 0 0,-1 0-1 0 0,0 0 1 0 0,1 1-1 0 0,-1 0 1 0 0,1 0 0 0 0,0 0-1 0 0,-1 0 1 0 0,1 1-1 0 0,0 0 22 0 0,0 0-6 0 0,0 1-1 0 0,0 0 0 0 0,0 0 1 0 0,0 0-1 0 0,1 1 0 0 0,0-1 0 0 0,0 1 1 0 0,0 0-1 0 0,0 0 0 0 0,1 0 1 0 0,0 0-1 0 0,0 0 0 0 0,0 1 1 0 0,1-1-1 0 0,0 0 0 0 0,0 1 1 0 0,0-1-1 0 0,1 1 7 0 0,-1-1 9 0 0,1 0-1 0 0,-1 0 1 0 0,2 0 0 0 0,-1 0-1 0 0,0 0 1 0 0,1 0 0 0 0,0 0-1 0 0,0 0 1 0 0,0-1 0 0 0,1 1-1 0 0,0 0 1 0 0,0-1 0 0 0,1 4-9 0 0,-1-5-3 0 0,0-1 1 0 0,0 0 0 0 0,0 1 0 0 0,0-1 0 0 0,0 0 0 0 0,1 0 0 0 0,-1 0-1 0 0,0 0 1 0 0,1 0 0 0 0,0-1 0 0 0,-1 1 0 0 0,1-1 0 0 0,0 0-1 0 0,0 0 1 0 0,0 0 0 0 0,0 0 0 0 0,0 0 0 0 0,0 0 0 0 0,0-1 0 0 0,0 0-1 0 0,0 1 1 0 0,3-1 2 0 0,13-1-1078 0 0,-1 1 0 0 0,1-2 0 0 0,18-4 1078 0 0,-7-1-4587 0 0,0 0-4030 0 0,-17 4 550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8.3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32 7538 0 0,'0'0'3399'0'0,"0"0"-2171"0"0,0 0-620 0 0,0 0 26 0 0,0 0 173 0 0,0 0 156 0 0,0 0 66 0 0,0 0-78 0 0,0 0-202 0 0,0 0-199 0 0,0 0-169 0 0,0 0-130 0 0,0 0-78 0 0,4-6-41 0 0,12-17-11 0 0,-16 23-115 0 0,0-1 1 0 0,0 1 0 0 0,0 0 0 0 0,1 0 0 0 0,-1 0 0 0 0,0 0 0 0 0,0-1 0 0 0,0 1 0 0 0,0 0-1 0 0,0 0 1 0 0,0 0 0 0 0,1 0 0 0 0,-1 0 0 0 0,0 0 0 0 0,0 0 0 0 0,0 0 0 0 0,0-1 0 0 0,1 1-1 0 0,-1 0 1 0 0,0 0 0 0 0,0 0 0 0 0,0 0 0 0 0,0 0 0 0 0,1 0 0 0 0,-1 0 0 0 0,0 0 0 0 0,0 0 0 0 0,0 0-1 0 0,0 0 1 0 0,1 0 0 0 0,-1 0 0 0 0,0 0 0 0 0,0 0 0 0 0,0 0 0 0 0,1 1 0 0 0,-1-1 0 0 0,0 0-1 0 0,0 0 1 0 0,0 0 0 0 0,0 0 0 0 0,1 0-7 0 0,3 9 318 0 0,0 9 311 0 0,-4-4-266 0 0,-1 1 0 0 0,-1-1-1 0 0,0 0 1 0 0,-4 14-363 0 0,2-13 92 0 0,1 1 0 0 0,1-1 0 0 0,0 1 0 0 0,1 1-92 0 0,20-29 1579 0 0,30-42-1283 0 0,-33 35-327 0 0,1 0 0 0 0,8-5 31 0 0,-27 51-537 0 0,0-10 344 0 0,2-15 202 0 0,0 1-1 0 0,0-1 1 0 0,0 0 0 0 0,1 1-1 0 0,-1-1 1 0 0,1 1-1 0 0,-1-1 1 0 0,1 0 0 0 0,0 0-1 0 0,0 1 1 0 0,0-1-1 0 0,0 0 1 0 0,0 0 0 0 0,0 0-1 0 0,1 0 1 0 0,-1 0 0 0 0,1 0-1 0 0,-1-1 1 0 0,1 1-1 0 0,0 0 1 0 0,0-1 0 0 0,0 1-1 0 0,0-1 1 0 0,0 0-1 0 0,0 1 1 0 0,0-1 0 0 0,0 0-1 0 0,0 0 1 0 0,0-1 0 0 0,1 1-1 0 0,-1 0-8 0 0,3 0 20 0 0,0 0 0 0 0,0 0 0 0 0,0 0 0 0 0,0-1 0 0 0,0 1 1 0 0,0-1-1 0 0,0-1 0 0 0,0 1 0 0 0,0-1 0 0 0,0 0 0 0 0,0 0 0 0 0,0 0 0 0 0,0 0 0 0 0,4-3-20 0 0,-8 4 10 0 0,0-1-1 0 0,0 1 0 0 0,0-1 1 0 0,0 1-1 0 0,0-1 1 0 0,0 0-1 0 0,0 0 0 0 0,0 1 1 0 0,0-1-1 0 0,0 0 1 0 0,0 0-1 0 0,0 0 1 0 0,-1 0-1 0 0,1 0 0 0 0,0 0 1 0 0,-1 0-1 0 0,1 0 1 0 0,-1 0-1 0 0,1-1 0 0 0,-1 1 1 0 0,1 0-1 0 0,-1-1-9 0 0,0 0-5 0 0,0-1 1 0 0,0 1-1 0 0,0 0 0 0 0,0 0 0 0 0,0-1 0 0 0,-1 1 0 0 0,1 0 0 0 0,-1 0 0 0 0,0 0 0 0 0,0 0 1 0 0,1 0-1 0 0,-2-1 5 0 0,-4-7-92 0 0,0 0 1 0 0,-1 0-1 0 0,0 1 1 0 0,-6-7 91 0 0,7 9-38 0 0,-8-8 98 0 0,7 8-813 0 0,20 15 400 0 0,-7-5 368 0 0,1 0 0 0 0,-1 0 1 0 0,1 0-1 0 0,-1-1 1 0 0,1 0-1 0 0,0-1 1 0 0,0 1-1 0 0,0-1 0 0 0,0 0 1 0 0,0-1-1 0 0,0 0 1 0 0,0 0-1 0 0,0 0-15 0 0,20-2 109 0 0,0-1 0 0 0,18-6-109 0 0,-32 7 26 0 0,36-10 220 0 0,-56 13 468 0 0,5-1-736 0 0,1 0 0 0 0,0 1 0 0 0,-1-1 0 0 0,1 0 0 0 0,-1 1-1 0 0,1-1 1 0 0,-1 1 0 0 0,1-1 0 0 0,0 1 0 0 0,-1-1 0 0 0,1 1-1 0 0,-1 1 23 0 0,-3 2 0 0 0,0 1-1 0 0,0 0 0 0 0,0 1 0 0 0,1-1 0 0 0,0 1 0 0 0,0 0 1 0 0,0 0-1 0 0,1 0 0 0 0,0 1 0 0 0,0-1 0 0 0,1 1 0 0 0,0-1 1 0 0,0 1-1 0 0,0 0 0 0 0,1 0 0 0 0,0 0 0 0 0,0 0 0 0 0,1 0 0 0 0,0 7 1 0 0,0-13 18 0 0,1 1 0 0 0,-1-1-1 0 0,0 0 1 0 0,1 1 0 0 0,-1-1-1 0 0,1 0 1 0 0,0 0 0 0 0,-1 1-1 0 0,1-1 1 0 0,0 0 0 0 0,0 0-1 0 0,0 0 1 0 0,0 0-1 0 0,0 0 1 0 0,0 0 0 0 0,0 0-1 0 0,0 0 1 0 0,0 0 0 0 0,0 0-1 0 0,0-1 1 0 0,1 1 0 0 0,-1 0-1 0 0,0-1 1 0 0,1 1 0 0 0,-1-1-1 0 0,0 0 1 0 0,1 1-1 0 0,-1-1 1 0 0,1 0 0 0 0,-1 0-1 0 0,0 0 1 0 0,1 0 0 0 0,-1 0-1 0 0,2 0-17 0 0,25-2-2437 0 0,-5-4-7847 0 0,-18 4-585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8.6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19052 0 0,'0'0'328'0'0,"0"0"-24"0"0,0 0-56 0 0,0 0 32 0 0,0 0-8 0 0,0 0-80 0 0,0 0-144 0 0,0 0-192 0 0,0 0-72 0 0,0 0-8 0 0,0 0 16 0 0,0 0-40 0 0,0 0-192 0 0,0 0-328 0 0,3 22-1056 0 0,5-18-2537 0 0,-2-1-6354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9.0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84 0 14443 0 0,'0'0'1228'0'0,"0"0"63"0"0,0 0-49 0 0,0 0-31 0 0,0 0-87 0 0,0 0-193 0 0,0 0-283 0 0,0 0-332 0 0,0 0-207 0 0,0 0-34 0 0,0 0 112 0 0,0 0 154 0 0,0 0 51 0 0,-2 12-16 0 0,-51 210 1159 0 0,41-164-1913 0 0,-4 49 378 0 0,16-107-109 0 0,0 0 0 0 0,0 0 0 0 0,0 0 1 0 0,0 0-1 0 0,0 0 0 0 0,0 0 0 0 0,1 0 0 0 0,-1 0 1 0 0,0 0-1 0 0,0 0 0 0 0,0 0 0 0 0,0 0 1 0 0,0 0-1 0 0,0 0 0 0 0,0 0 0 0 0,0 0 1 0 0,0 0-1 0 0,0 0 0 0 0,1 0 0 0 0,-1 0 0 0 0,0 0 1 0 0,0 0-1 0 0,0 0 0 0 0,0 0 0 0 0,0 0 1 0 0,0 0-1 0 0,0 0 0 0 0,0 0 0 0 0,0 0 0 0 0,0 0 1 0 0,0 0-1 0 0,1 1 0 0 0,-1-1 0 0 0,0 0 1 0 0,0 0-1 0 0,0 0 0 0 0,0 0 0 0 0,0 0 0 0 0,0 0 1 0 0,0 0-1 0 0,0 0 0 0 0,0 0 0 0 0,0 0 1 0 0,0 0-1 0 0,0 1 0 0 0,0-1 0 0 0,0 0 0 0 0,0 0 1 0 0,0 0-1 0 0,0 0 0 0 0,0 0 0 0 0,0 0 1 0 0,0 0-1 0 0,0 0 109 0 0,7-8-6802 0 0,-6 6 3124 0 0,2-2-5039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9.3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1 4817 0 0,'0'0'3293'0'0,"0"0"-699"0"0,0 0-569 0 0,0 0-614 0 0,0 0-513 0 0,0 0-279 0 0,0 0 77 0 0,0 0 237 0 0,0 0 198 0 0,0 0 55 0 0,0 0-157 0 0,0 0-202 0 0,-3 14-156 0 0,2-9-605 0 0,-10 51 1402 0 0,-5 3-1468 0 0,1-7 1647 0 0,-4 27-1647 0 0,16-61 97 0 0,1 0-1 0 0,0 0 1 0 0,1 0 0 0 0,1 0-1 0 0,1 0 1 0 0,2 8-97 0 0,-3-25-32 0 0,0-1 0 0 0,0 1 0 0 0,0-1 0 0 0,0 1 0 0 0,0-1 0 0 0,0 0 0 0 0,0 1 1 0 0,0-1-1 0 0,0 1 0 0 0,0-1 0 0 0,0 0 0 0 0,0 1 0 0 0,0-1 0 0 0,0 1 0 0 0,1-1 0 0 0,-1 0 0 0 0,0 1 0 0 0,0-1 0 0 0,1 0 0 0 0,-1 1 1 0 0,0-1-1 0 0,0 0 0 0 0,1 1 0 0 0,-1-1 0 0 0,0 0 0 0 0,1 0 0 0 0,-1 1 0 0 0,0-1 0 0 0,1 0 0 0 0,-1 0 0 0 0,0 0 0 0 0,1 1 1 0 0,-1-1-1 0 0,1 0 32 0 0,4-3-3805 0 0,1-4-4959 0 0,-3 4-2545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9.9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99 11362 0 0,'0'0'255'0'0,"0"0"-5"0"0,0 0 178 0 0,0 0 321 0 0,0 0 262 0 0,0 0 32 0 0,0 0-179 0 0,0 0-277 0 0,0 0-256 0 0,0 0-131 0 0,0 0-36 0 0,0 0 2 0 0,5-2 21 0 0,44-20 393 0 0,-23 11 136 0 0,0 0 0 0 0,-2-2 1 0 0,1-1-1 0 0,15-12-716 0 0,-41 26 3362 0 0,-15 14-3778 0 0,3 1 384 0 0,1 1 0 0 0,1 0 0 0 0,0 1 0 0 0,1 2 32 0 0,7-14-9 0 0,0 0 1 0 0,1 1-1 0 0,-1-1 1 0 0,1 1-1 0 0,1-1 0 0 0,-1 1 1 0 0,1-1-1 0 0,0 1 1 0 0,0 0-1 0 0,1 0 0 0 0,0 0 1 0 0,0-1-1 0 0,0 1 1 0 0,1 0-1 0 0,-1 0 0 0 0,2 1 9 0 0,-2-5 7 0 0,1 0-1 0 0,-1 0 0 0 0,1-1 0 0 0,0 1 0 0 0,0 0 0 0 0,0-1 0 0 0,0 1 1 0 0,0 0-1 0 0,0-1 0 0 0,0 1 0 0 0,0-1 0 0 0,1 0 0 0 0,-1 1 0 0 0,0-1 1 0 0,1 0-1 0 0,-1 0 0 0 0,1 0 0 0 0,-1 0 0 0 0,1 0 0 0 0,0 0 0 0 0,-1 0 1 0 0,2 0-7 0 0,0-1 44 0 0,0 1 1 0 0,0-1-1 0 0,0 0 1 0 0,0 0-1 0 0,0 0 1 0 0,0 0-1 0 0,0 0 1 0 0,-1 0 0 0 0,1-1-1 0 0,0 0 1 0 0,0 1-1 0 0,0-1 1 0 0,2-1-45 0 0,0-1 69 0 0,1 1 0 0 0,-1-1 0 0 0,0 0 0 0 0,0 0 0 0 0,0 0 0 0 0,0-1 0 0 0,0 0 1 0 0,-1 0-1 0 0,1 0 0 0 0,-1-1 0 0 0,0 1 0 0 0,-1-1 0 0 0,1 0 0 0 0,0-1-69 0 0,-3 2 73 0 0,1 0 0 0 0,-1 0-1 0 0,0 0 1 0 0,0-1 0 0 0,0 1 0 0 0,-1 0 0 0 0,1-1-1 0 0,-1 1 1 0 0,0 0 0 0 0,-1-1 0 0 0,1 1-1 0 0,-1 0 1 0 0,1-1-73 0 0,-1 2-294 0 0,0 0 0 0 0,0-1-1 0 0,0 1 1 0 0,0 0 0 0 0,-1 0 0 0 0,1 0-1 0 0,-1 0 1 0 0,0-1 294 0 0,1 3-927 0 0,-1-1 0 0 0,1 0 1 0 0,-1 1-1 0 0,1-1 0 0 0,-1 0 0 0 0,0 1 1 0 0,0 0-1 0 0,1-1 0 0 0,-1 1 0 0 0,0 0 1 0 0,0 0-1 0 0,-1 0 927 0 0,1 0-10715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0.6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1 7898 0 0,'0'0'1372'0'0,"0"0"-34"0"0,0 0-69 0 0,0 0 62 0 0,0 0 179 0 0,0 0 87 0 0,0 0-131 0 0,0 0-327 0 0,0 0-475 0 0,0 0-453 0 0,0 0-222 0 0,0 0-31 0 0,0 0 98 0 0,1 0-42 0 0,-1 0 1 0 0,0 0 0 0 0,0 0-1 0 0,0 0 1 0 0,0 0 0 0 0,1 0-1 0 0,-1 0 1 0 0,0 0 0 0 0,0 0-1 0 0,0 0 1 0 0,1 0 0 0 0,-1 0-1 0 0,0 0 1 0 0,0 0 0 0 0,0 0-1 0 0,0 0 1 0 0,1 0 0 0 0,-1 0-1 0 0,0 0 1 0 0,0 0 0 0 0,0 1-1 0 0,0-1 1 0 0,1 0 0 0 0,-1 0-1 0 0,0 0 1 0 0,0 0 0 0 0,0 0-1 0 0,0 0 1 0 0,0 0 0 0 0,0 1-1 0 0,1-1 1 0 0,-1 0 0 0 0,0 0-1 0 0,0 0 1 0 0,0 0 0 0 0,0 1-1 0 0,0-1 1 0 0,0 0 0 0 0,0 0-1 0 0,0 0-14 0 0,1 6 139 0 0,0-1-1 0 0,-1 0 1 0 0,0 1-1 0 0,0-1 1 0 0,0 1-1 0 0,-1-1 0 0 0,0 0 1 0 0,0 1-1 0 0,0-1 1 0 0,-1 3-139 0 0,-2 12 272 0 0,-37 205 916 0 0,33-187-1107 0 0,8-36-27 0 0,-1 1 0 0 0,0-1 0 0 0,0 0 0 0 0,0 0 0 0 0,0 0 0 0 0,0 0 0 0 0,0 0 0 0 0,0 0 0 0 0,-1 0 0 0 0,1 0 0 0 0,-1 0 0 0 0,1 0 0 0 0,-1-1 0 0 0,-1 2-54 0 0,3-3 26 0 0,-1 0 0 0 0,1 0 0 0 0,0 0 0 0 0,0 1 0 0 0,0-1 0 0 0,0 0 0 0 0,0 0 0 0 0,-1 0 0 0 0,1 0 0 0 0,0 0 0 0 0,0 0 0 0 0,0 0 0 0 0,0 0-1 0 0,0 0 1 0 0,-1 0 0 0 0,1 0 0 0 0,0 0 0 0 0,0 0 0 0 0,0 0 0 0 0,0 0 0 0 0,-1 0 0 0 0,1 0 0 0 0,0 0 0 0 0,0 0 0 0 0,0-1 0 0 0,0 1 0 0 0,0 0-1 0 0,-1 0 1 0 0,1 0 0 0 0,0 0 0 0 0,0 0 0 0 0,0 0 0 0 0,0 0 0 0 0,0 0 0 0 0,0-1 0 0 0,0 1 0 0 0,-1 0 0 0 0,1 0 0 0 0,0 0 0 0 0,0 0 0 0 0,0 0-1 0 0,0-1 1 0 0,0 1-26 0 0,-2-10 297 0 0,2-11-363 0 0,1 13 38 0 0,1 0-1 0 0,0-1 1 0 0,0 1-1 0 0,1 0 1 0 0,0 0-1 0 0,1 0 1 0 0,0 1-1 0 0,0-1 1 0 0,0 1-1 0 0,3-3 29 0 0,-4 5-15 0 0,1 1 0 0 0,0-1 0 0 0,0 1 0 0 0,0-1 0 0 0,1 1 0 0 0,-1 0 0 0 0,1 1 0 0 0,0-1 0 0 0,0 1-1 0 0,0 0 1 0 0,0 0 0 0 0,1 1 0 0 0,-1-1 0 0 0,7-1 15 0 0,-8 3-3 0 0,0 1 0 0 0,0-1 0 0 0,0 1-1 0 0,1 0 1 0 0,-1 0 0 0 0,0 0 0 0 0,1 0 0 0 0,-1 1 0 0 0,0 0-1 0 0,0-1 1 0 0,0 2 0 0 0,0-1 0 0 0,1 0 0 0 0,-2 1 0 0 0,1 0-1 0 0,0 0 1 0 0,0 0 0 0 0,-1 0 0 0 0,1 1 0 0 0,-1-1 0 0 0,1 1-1 0 0,-1 0 1 0 0,0 0 0 0 0,0 0 0 0 0,-1 1 0 0 0,1-1 0 0 0,0 1-1 0 0,-1-1 1 0 0,1 3 3 0 0,-1-2 10 0 0,0-1-1 0 0,0 1 0 0 0,-1 0 1 0 0,0 0-1 0 0,1 0 0 0 0,-1 0 1 0 0,-1 0-1 0 0,1 0 0 0 0,0 0 1 0 0,-1 0-1 0 0,0 0 0 0 0,0 0 1 0 0,0 1-1 0 0,-1-1 0 0 0,1 0 0 0 0,-1 0 1 0 0,0 0-1 0 0,0 0 0 0 0,-1 0 1 0 0,1 0-1 0 0,-1-1 0 0 0,0 1 1 0 0,0 0-1 0 0,0-1 0 0 0,0 1 1 0 0,0-1-1 0 0,-1 0 0 0 0,0 0 1 0 0,0 0-1 0 0,-1 2-9 0 0,-2-1 41 0 0,0 1-1 0 0,0-1 1 0 0,0 0 0 0 0,0 0-1 0 0,-1-1 1 0 0,0 0 0 0 0,0 0-1 0 0,0-1 1 0 0,0 1 0 0 0,0-1-1 0 0,0-1 1 0 0,-1 0 0 0 0,1 0-1 0 0,0 0 1 0 0,-1-1 0 0 0,1 0 0 0 0,-1 0-1 0 0,1-1-40 0 0,6 1-18 0 0,0 0-1 0 0,1 0 1 0 0,-1 0 0 0 0,0 0-1 0 0,0 0 1 0 0,1 0 0 0 0,-1 0-1 0 0,0 0 1 0 0,1 0-1 0 0,-1-1 1 0 0,0 1 0 0 0,1 0-1 0 0,-1 0 1 0 0,1-1 0 0 0,-1 1-1 0 0,0 0 1 0 0,1-1-1 0 0,-1 1 1 0 0,1-1 0 0 0,-1 1-1 0 0,1-1 1 0 0,-1 1-1 0 0,1-1 1 0 0,-1 1 0 0 0,1-1-1 0 0,-1 1 1 0 0,1-1 0 0 0,0 1-1 0 0,-1-1 1 0 0,1 0-1 0 0,0 1 1 0 0,0-1 0 0 0,0 0-1 0 0,-1 1 1 0 0,1-1 0 0 0,0 0-1 0 0,0 1 1 0 0,0-1-1 0 0,0 0 1 0 0,0 0 0 0 0,0 1-1 0 0,0-1 1 0 0,0 0 0 0 0,0 1-1 0 0,1-1 1 0 0,-1 0-1 0 0,0 1 1 0 0,0-1 0 0 0,1 0 18 0 0,0-1-768 0 0,0-1 0 0 0,1 1 0 0 0,-1 0 0 0 0,1 0 0 0 0,-1 0 0 0 0,1 0-1 0 0,0 0 1 0 0,0 1 0 0 0,0-1 0 0 0,0 1 0 0 0,0-1 0 0 0,2 0 768 0 0,4-2-6594 0 0,-3 1-2531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1.1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88 41 6993 0 0,'0'0'650'0'0,"0"0"-179"0"0,0 0 65 0 0,0 0 425 0 0,0 0 529 0 0,0 0 332 0 0,0 0 1 0 0,0 0-315 0 0,0 0-457 0 0,0 0-355 0 0,0 0-221 0 0,0 0-143 0 0,0 0-73 0 0,-3-7-22 0 0,-13-21-18 0 0,15 28-208 0 0,1-1 0 0 0,-1 1 0 0 0,1-1 1 0 0,0 1-1 0 0,-1 0 0 0 0,1-1 0 0 0,-1 1 1 0 0,1 0-1 0 0,-1-1 0 0 0,1 1 0 0 0,-1 0 0 0 0,1 0 1 0 0,-1 0-1 0 0,1-1 0 0 0,-1 1 0 0 0,1 0 1 0 0,-1 0-1 0 0,1 0 0 0 0,-1 0 0 0 0,1 0 0 0 0,-1 0 1 0 0,0 0-1 0 0,1 0 0 0 0,-1 0 0 0 0,1 0 1 0 0,-1 0-1 0 0,1 0 0 0 0,-1 1 0 0 0,1-1 0 0 0,-1 0 1 0 0,1 0-1 0 0,-1 1 0 0 0,1-1 0 0 0,-1 0 1 0 0,1 0-1 0 0,-1 1 0 0 0,1-1 0 0 0,0 0 0 0 0,-1 1 1 0 0,1-1-1 0 0,-1 1 0 0 0,1-1 0 0 0,0 1 1 0 0,-1-1-1 0 0,1 1-11 0 0,-13 18 143 0 0,12-16-134 0 0,0 1 0 0 0,0-1 0 0 0,0 1 0 0 0,1-1 0 0 0,0 1 0 0 0,-1-1 1 0 0,1 1-1 0 0,0 0 0 0 0,1-1 0 0 0,-1 1 0 0 0,1-1 0 0 0,-1 1 0 0 0,1-1 0 0 0,0 1 0 0 0,1-1 0 0 0,-1 0 0 0 0,0 1 0 0 0,2 0-9 0 0,3 6 147 0 0,0-1 0 0 0,1 1 0 0 0,1-1 0 0 0,7 8-147 0 0,-7-9 103 0 0,-1 0 0 0 0,0 1 0 0 0,0-1 0 0 0,-1 1 0 0 0,1 3-103 0 0,-7-12 28 0 0,1 1 0 0 0,-1 0 0 0 0,1 0 0 0 0,-1-1 1 0 0,0 1-1 0 0,0 0 0 0 0,1 0 0 0 0,-1 0 0 0 0,0 0 1 0 0,0-1-1 0 0,0 1 0 0 0,0 0 0 0 0,0 0 0 0 0,0 0 1 0 0,0 0-1 0 0,0 0 0 0 0,0-1 0 0 0,0 1 1 0 0,-1 0-1 0 0,1 0 0 0 0,0 0 0 0 0,-1 0 0 0 0,1-1 1 0 0,0 1-1 0 0,-1 0 0 0 0,1-1 0 0 0,-1 1 0 0 0,1 0 1 0 0,-1 0-29 0 0,-1 0 56 0 0,0 1 0 0 0,0-1 0 0 0,0 1 0 0 0,0-1 0 0 0,0 0 0 0 0,0 0 0 0 0,0 0 0 0 0,-1 0 0 0 0,1 0 0 0 0,0-1 0 0 0,-1 1-56 0 0,-8 1 187 0 0,0 0 0 0 0,1 0 0 0 0,-1-2 1 0 0,-6 1-188 0 0,15-1 26 0 0,0 0 0 0 0,0 0 0 0 0,0 0 0 0 0,0 0 0 0 0,0-1 0 0 0,1 1 0 0 0,-1-1 0 0 0,0 1 0 0 0,0-1 0 0 0,0 0 0 0 0,0 1 0 0 0,0-1 0 0 0,1 0 0 0 0,-1 0 0 0 0,0-1 0 0 0,1 1-26 0 0,0 1-141 0 0,1-1 1 0 0,0 1 0 0 0,-1-1 0 0 0,1 1-1 0 0,0 0 1 0 0,-1-1 0 0 0,1 0 0 0 0,0 1-1 0 0,0-1 1 0 0,0 1 0 0 0,-1-1-1 0 0,1 1 1 0 0,0-1 0 0 0,0 1 0 0 0,0-1-1 0 0,0 1 1 0 0,0-1 0 0 0,0 0 0 0 0,0 1-1 0 0,0-1 1 0 0,0 0 140 0 0,1 0-824 0 0,-1 0 0 0 0,0 0-1 0 0,1-1 1 0 0,0 1 0 0 0,-1 0 0 0 0,1 0 0 0 0,0-1-1 0 0,0 1 1 0 0,-1 0 0 0 0,1 0 0 0 0,0 0 0 0 0,1 0 824 0 0,2-3-10704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1.9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1 142 11987 0 0,'0'0'-741'0'0,"0"0"-183"0"0,0 0 344 0 0,0 0 873 0 0,0 0 602 0 0,0 0 218 0 0,0 0-12 0 0,0 0-79 0 0,0 0-149 0 0,0 0-119 0 0,13 1-74 0 0,42 4-61 0 0,-49-5-444 0 0,0 0 0 0 0,0-1 0 0 0,0 1 0 0 0,0-1-1 0 0,0 0 1 0 0,0-1 0 0 0,0 1 0 0 0,0-1 0 0 0,-1-1 0 0 0,1 1 0 0 0,-1-1 0 0 0,1 0 0 0 0,-1 0 0 0 0,1-1-175 0 0,9-5 283 0 0,-13 9-223 0 0,-1-1 0 0 0,1 0 0 0 0,0 0 0 0 0,0 0 0 0 0,-1 0 0 0 0,1 0 0 0 0,-1-1 0 0 0,1 1 0 0 0,-1 0 0 0 0,0-1 0 0 0,1 1 0 0 0,-1-1 0 0 0,0 1 0 0 0,0-1 0 0 0,0 0 0 0 0,0 0-1 0 0,0 1 1 0 0,0-1 0 0 0,-1 0 0 0 0,1 0 0 0 0,-1 0 0 0 0,1 0 0 0 0,-1 0 0 0 0,1 0-60 0 0,-2 0 28 0 0,1 0-1 0 0,-1-1 1 0 0,1 1-1 0 0,-1 0 1 0 0,0 0-1 0 0,0 0 0 0 0,0 0 1 0 0,0 0-1 0 0,0 0 1 0 0,0 0-1 0 0,0 0 1 0 0,-1 0-1 0 0,1 1 1 0 0,-1-1-1 0 0,0 0 1 0 0,1 1-1 0 0,-1-1 1 0 0,0 1-1 0 0,0 0 1 0 0,-1-1-28 0 0,1 0 8 0 0,0 1 1 0 0,1 0-1 0 0,-1 0 1 0 0,0 0-1 0 0,1 1 1 0 0,-1-1 0 0 0,0 0-1 0 0,0 1 1 0 0,0-1-1 0 0,0 1 1 0 0,1 0-1 0 0,-1-1 1 0 0,0 1-1 0 0,0 0 1 0 0,0 0-1 0 0,0 0 1 0 0,0 1 0 0 0,0-1-1 0 0,0 0 1 0 0,0 1-1 0 0,1-1 1 0 0,-2 1-9 0 0,0 0 3 0 0,0 1 0 0 0,0 0 0 0 0,0 0 0 0 0,0 0 0 0 0,0 0 0 0 0,0 0 0 0 0,1 1-1 0 0,-1-1 1 0 0,1 1 0 0 0,-1 0 0 0 0,0 2-3 0 0,-3 4 1 0 0,0 0 0 0 0,1 0-1 0 0,0 0 1 0 0,1 1-1 0 0,0-1 1 0 0,1 1-1 0 0,0 0 1 0 0,0 1-1 0 0,2-6 0 0 0,0 0-1 0 0,0 0 1 0 0,1-1-1 0 0,0 1 1 0 0,0 0-1 0 0,0 0 1 0 0,0-1-1 0 0,1 1 1 0 0,-1 0-1 0 0,1 0 1 0 0,1-1-1 0 0,-1 1 1 0 0,1 1 0 0 0,-1-4 39 0 0,0 0 0 0 0,1 0 1 0 0,-1 0-1 0 0,0 0 0 0 0,1 0 0 0 0,0-1 1 0 0,-1 1-1 0 0,1 0 0 0 0,0-1 1 0 0,0 1-1 0 0,0-1 0 0 0,0 0 0 0 0,0 1 1 0 0,0-1-1 0 0,0 0 0 0 0,1 0 0 0 0,-1 0 1 0 0,0-1-1 0 0,0 1 0 0 0,1-1 1 0 0,-1 1-1 0 0,1-1 0 0 0,-1 0 0 0 0,0 1 1 0 0,1-1-1 0 0,1-1-39 0 0,4 1 84 0 0,-1-1 1 0 0,0-1-1 0 0,1 1 1 0 0,-1-1-1 0 0,0 0 0 0 0,0-1 1 0 0,0 0-1 0 0,0 0 1 0 0,0 0-1 0 0,-1-1 1 0 0,1 0-1 0 0,-1 0 0 0 0,0-1 1 0 0,0 0-1 0 0,-1 0 1 0 0,1 0-1 0 0,0-2-84 0 0,1-1-1 0 0,0 0 1 0 0,0 0-1 0 0,-1 0 1 0 0,-1-1-1 0 0,0 0 1 0 0,0 0-1 0 0,0 0 0 0 0,-1-1 1 0 0,-1 1-1 0 0,1-1 1 0 0,-2 0-1 0 0,2-4 1 0 0,-3 9-29 0 0,-1-1 1 0 0,1 1-1 0 0,-1-1 0 0 0,0 1 0 0 0,0 0 0 0 0,0-1 1 0 0,-1 1-1 0 0,0-1 0 0 0,0 1 0 0 0,-2-4 29 0 0,3 9-188 0 0,0 0-99 0 0,0 2 202 0 0,0 0-1 0 0,0 0 1 0 0,0 1-1 0 0,0-1 1 0 0,0 0-1 0 0,0 0 1 0 0,1 0-1 0 0,-1 0 0 0 0,1 0 1 0 0,-1 0-1 0 0,1 0 1 0 0,0 0-1 0 0,0 0 86 0 0,-1-1 15 0 0,1 1 0 0 0,0-1-1 0 0,-1 0 1 0 0,1 0 0 0 0,0 0-1 0 0,0-1 1 0 0,0 1 0 0 0,0 0 0 0 0,0 0-1 0 0,0 0 1 0 0,0-1 0 0 0,0 1-1 0 0,0-1 1 0 0,1 1 0 0 0,-1-1-1 0 0,0 1 1 0 0,0-1 0 0 0,0 1 0 0 0,1-1-1 0 0,-1 0 1 0 0,0 0 0 0 0,0 0-1 0 0,2 0-14 0 0,36-3 303 0 0,-35 2-293 0 0,1 0 1 0 0,-1 1-1 0 0,1-1 0 0 0,0 1 0 0 0,0 0 0 0 0,-1 0 0 0 0,3 1-10 0 0,-6 0 6 0 0,1-1 0 0 0,-1 1 0 0 0,0 0 0 0 0,0-1 0 0 0,0 1 0 0 0,0 0 0 0 0,0 0 0 0 0,0 0 0 0 0,0 0 0 0 0,0 0 0 0 0,0 0 0 0 0,0 0 0 0 0,-1 0 0 0 0,1 0 0 0 0,0 0-1 0 0,-1 1 1 0 0,1-1 0 0 0,-1 0 0 0 0,1 0 0 0 0,-1 1 0 0 0,1-1 0 0 0,-1 0 0 0 0,0 1 0 0 0,0-1 0 0 0,0 0 0 0 0,0 1 0 0 0,0-1 0 0 0,0 0 0 0 0,0 1 0 0 0,0-1 0 0 0,0 0 0 0 0,-1 1 0 0 0,1-1-1 0 0,-1 1-5 0 0,0 5 65 0 0,-1-1-1 0 0,0 1 0 0 0,0 0 1 0 0,0-1-1 0 0,-1 1 0 0 0,0-1-64 0 0,-2 3 33 0 0,-14 30 135 0 0,18-37-191 0 0,0 1 1 0 0,1-1-1 0 0,-1 0 1 0 0,1 1-1 0 0,-1-1 1 0 0,1 0 0 0 0,0 1-1 0 0,0-1 1 0 0,0 1-1 0 0,0-1 1 0 0,0 1 0 0 0,0-1-1 0 0,1 0 1 0 0,-1 1-1 0 0,2 1 23 0 0,-2-3-131 0 0,1 0 1 0 0,-1 0-1 0 0,1 0 0 0 0,0 0 0 0 0,-1-1 0 0 0,1 1 0 0 0,0 0 0 0 0,0-1 0 0 0,0 1 0 0 0,0 0 0 0 0,-1-1 0 0 0,1 1 1 0 0,0-1-1 0 0,0 1 0 0 0,0-1 0 0 0,0 0 0 0 0,0 1 0 0 0,0-1 0 0 0,0 0 0 0 0,0 0 0 0 0,0 0 0 0 0,1 0 131 0 0,11 1-4407 0 0,-2-1-4549 0 0,-10 0 8579 0 0,3-1-6773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5.8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12899 0 0,'0'0'2142'0'0,"0"0"-647"0"0,0 0-263 0 0,0 0-17 0 0,0 0-26 0 0,0 0-60 0 0,0 0-143 0 0,0 0-212 0 0,0 0-227 0 0,0 0-173 0 0,0 0-81 0 0,0 0 7 0 0,0 0 16 0 0,2 12 337 0 0,63 12 309 0 0,54 3-492 0 0,-119-26-400 0 0,-1 1-1 0 0,1 0 0 0 0,0 0 0 0 0,-1 0 0 0 0,1 0 1 0 0,-1-1-1 0 0,1 1 0 0 0,-1 0 0 0 0,0 0 0 0 0,0-1 0 0 0,0 1 1 0 0,0-1-1 0 0,0 1 0 0 0,0-1 0 0 0,0 1 0 0 0,0-1 1 0 0,-1 1-1 0 0,1-1 0 0 0,0 0 0 0 0,-1 0 0 0 0,1 0 1 0 0,-1 0-1 0 0,0 0 0 0 0,1 0 0 0 0,-1 0-69 0 0,-133 119 874 0 0,131-116-2586 0 0,-4 3 3497 0 0,-1 0 227 0 0,6-3-4621 0 0,3-4-4081 0 0,4-2-5635 0 0,-1 1 2284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2.5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2665 0 0,'0'0'2112'0'0,"0"0"39"0"0,0 0-84 0 0,0 0-50 0 0,0 0-182 0 0,0 0-364 0 0,0 0-486 0 0,0 0-305 0 0,0 0-49 0 0,0 0 95 0 0,0 0 103 0 0,0 0-42 0 0,0 0-127 0 0,3 11-121 0 0,0 1-351 0 0,-1 0 1 0 0,0 1-1 0 0,-1 0 1 0 0,0-1-1 0 0,-1 1 1 0 0,0 0-1 0 0,-1-1-188 0 0,-1 3 197 0 0,0-3-139 0 0,0 1 1 0 0,1-1-1 0 0,1 6-58 0 0,0-16 24 0 0,0 0 0 0 0,0 0 0 0 0,0 0 0 0 0,0 1 0 0 0,1-1 0 0 0,-1 0 0 0 0,0 0 0 0 0,1 0-1 0 0,0 0 1 0 0,0 0 0 0 0,-1 0 0 0 0,1 0 0 0 0,0 0 0 0 0,1-1 0 0 0,-1 1 0 0 0,0 0 0 0 0,0 0 0 0 0,1-1 0 0 0,-1 1 0 0 0,1-1 0 0 0,1 2-24 0 0,-2-3 38 0 0,0 0-1 0 0,-1 0 1 0 0,1 0 0 0 0,0 0 0 0 0,0 0 0 0 0,0 0 0 0 0,-1 0 0 0 0,1 0-1 0 0,0-1 1 0 0,0 1 0 0 0,0 0 0 0 0,-1 0 0 0 0,1-1 0 0 0,0 1-1 0 0,-1 0 1 0 0,1-1 0 0 0,0 1 0 0 0,-1-1 0 0 0,1 1 0 0 0,0-1-1 0 0,-1 1 1 0 0,1-1 0 0 0,-1 0 0 0 0,1 1 0 0 0,-1-1 0 0 0,1 0-1 0 0,0 0-37 0 0,15-21 1050 0 0,-16 21-1038 0 0,34-64-147 0 0,-29 53 93 0 0,1 0 1 0 0,0-1-1 0 0,1 2 0 0 0,0-1 1 0 0,1 1-1 0 0,0 0 0 0 0,1 1 1 0 0,6-7 41 0 0,-15 17-11 0 0,0 0 0 0 0,1 0 0 0 0,-1-1 0 0 0,0 1 1 0 0,0 0-1 0 0,1 0 0 0 0,-1 0 0 0 0,0-1 0 0 0,1 1 0 0 0,-1 0 1 0 0,0 0-1 0 0,1 0 0 0 0,-1 0 0 0 0,0 0 0 0 0,1 0 1 0 0,-1-1-1 0 0,0 1 0 0 0,1 0 0 0 0,-1 0 0 0 0,0 0 0 0 0,1 0 1 0 0,-1 0-1 0 0,0 0 0 0 0,1 1 0 0 0,-1-1 0 0 0,0 0 0 0 0,1 0 1 0 0,-1 0-1 0 0,0 0 0 0 0,1 0 0 0 0,-1 0 0 0 0,0 1 0 0 0,0-1 1 0 0,1 0-1 0 0,-1 0 0 0 0,0 0 0 0 0,1 1 0 0 0,-1-1 0 0 0,0 0 1 0 0,0 0-1 0 0,0 1 0 0 0,1-1 0 0 0,-1 0 0 0 0,0 1 0 0 0,0-1 1 0 0,0 0-1 0 0,0 0 0 0 0,1 1 0 0 0,-1-1 0 0 0,0 0 0 0 0,0 1 11 0 0,7 24-37 0 0,-2-7 45 0 0,-3-14 18 0 0,1 0 0 0 0,0 0 0 0 0,0 0 0 0 0,1-1 0 0 0,-1 0 0 0 0,1 1-1 0 0,0-2 1 0 0,0 1 0 0 0,0 0 0 0 0,0-1 0 0 0,0 1 0 0 0,0-1 0 0 0,1 0-1 0 0,-1-1 1 0 0,1 1 0 0 0,0-1 0 0 0,-1 0 0 0 0,1 0 0 0 0,0 0 0 0 0,-1 0-1 0 0,1-1 1 0 0,2 0-26 0 0,3 0 53 0 0,1 0-1 0 0,-1-1 0 0 0,1 0 0 0 0,-1 0 0 0 0,0-1 0 0 0,0-1 1 0 0,0 0-1 0 0,0 0 0 0 0,0-1 0 0 0,0 0-52 0 0,-9 3 17 0 0,1 0 0 0 0,0 0-1 0 0,-1 0 1 0 0,1 0 0 0 0,-1 0-1 0 0,1 0 1 0 0,-1-1 0 0 0,0 1 0 0 0,1 0-1 0 0,-1-1 1 0 0,0 1 0 0 0,0-1-1 0 0,0 0 1 0 0,0 1 0 0 0,0-1 0 0 0,-1 0-1 0 0,1 0 1 0 0,0 1 0 0 0,-1-1-1 0 0,1 0 1 0 0,-1 0 0 0 0,0 0 0 0 0,1 0-1 0 0,-1 0 1 0 0,0 1 0 0 0,0-1-1 0 0,0 0 1 0 0,-1 0 0 0 0,1 0-1 0 0,0 0 1 0 0,-1 0 0 0 0,1 0 0 0 0,-1 1-1 0 0,0-1-16 0 0,0-2-20 0 0,0 1-1 0 0,0 0 1 0 0,-1 0-1 0 0,0-1 1 0 0,1 1-1 0 0,-1 0 1 0 0,0 1-1 0 0,-1-1 1 0 0,1 0-1 0 0,0 1 1 0 0,-1-1-1 0 0,0 1 1 0 0,1 0-1 0 0,-1-1 1 0 0,0 1-1 0 0,0 1 0 0 0,0-1 1 0 0,-2-1 20 0 0,3 3-22 0 0,0 0 0 0 0,0 0 1 0 0,1 0-1 0 0,-1 0 0 0 0,0 0 1 0 0,0 0-1 0 0,0 1 0 0 0,1-1 0 0 0,-1 1 1 0 0,0-1-1 0 0,0 1 0 0 0,1-1 0 0 0,-1 1 1 0 0,0 0-1 0 0,1 0 0 0 0,-1 0 0 0 0,1 0 1 0 0,-1 0-1 0 0,1 0 0 0 0,-1 0 0 0 0,1 1 1 0 0,0-1-1 0 0,0 0 0 0 0,-1 1 0 0 0,1 0 22 0 0,-32 43 58 0 0,30-39-69 0 0,-6 8 44 0 0,0 1 0 0 0,1 0 1 0 0,-1 7-34 0 0,7-18 15 0 0,0 0 1 0 0,1 0 0 0 0,-1 0 0 0 0,1 0-1 0 0,0 0 1 0 0,1 1 0 0 0,-1-1 0 0 0,1 0-1 0 0,0 0 1 0 0,0 1 0 0 0,0-1 0 0 0,0 0-1 0 0,1 1 1 0 0,0-1 0 0 0,0 0 0 0 0,0 1-16 0 0,1-2 38 0 0,0 1 0 0 0,0-1 0 0 0,0-1 0 0 0,0 1 0 0 0,1 0 0 0 0,-1 0 0 0 0,1-1 0 0 0,0 0 0 0 0,-1 1 0 0 0,1-1 0 0 0,0 0 0 0 0,1 0 0 0 0,-1-1 0 0 0,0 1 0 0 0,0-1 0 0 0,1 1 0 0 0,-1-1 0 0 0,1 0 0 0 0,-1 0 0 0 0,1-1 0 0 0,2 1-38 0 0,11 2 37 0 0,1-2-1 0 0,0 0 1 0 0,15-1-37 0 0,-22 0-88 0 0,38-6-1545 0 0,-33 2-1650 0 0,0-1-3602 0 0,-5 2-4813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3.6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48 11162 0 0,'0'0'2950'0'0,"0"0"-1904"0"0,0 0-465 0 0,0 0 173 0 0,0 0 269 0 0,0 0 222 0 0,0 0 86 0 0,0 0-50 0 0,0 0-173 0 0,0 0-212 0 0,0 0-215 0 0,1-10-207 0 0,5-25-303 0 0,-5 33-176 0 0,-2 5 52 0 0,-5 24 344 0 0,-26 90 492 0 0,18-72-664 0 0,2 1 1 0 0,-4 36-220 0 0,4-40 215 0 0,9-35-476 0 0,1 0-1 0 0,0-1 1 0 0,0 1 0 0 0,1 0 0 0 0,-1 0-1 0 0,1 3 262 0 0,3-2-4490 0 0,3-5-4987 0 0,-3-3-1589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3.9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64 0 14323 0 0,'0'0'2613'0'0,"0"0"-1473"0"0,0 0-584 0 0,0 0-217 0 0,0 0-134 0 0,0 0-4 0 0,0 0 37 0 0,0 0 50 0 0,0 0 15 0 0,0 0-34 0 0,0 0-53 0 0,0 0-56 0 0,-8 14-51 0 0,-26 44-26 0 0,31-53-70 0 0,1 0 0 0 0,-1 0-1 0 0,1 0 1 0 0,-1 0 0 0 0,1 1-1 0 0,1-1 1 0 0,-1 0 0 0 0,1 1-1 0 0,0-1 1 0 0,0 1 0 0 0,1 0-1 0 0,0-1 1 0 0,0 1 0 0 0,0 0-1 0 0,0-1 1 0 0,1 1 0 0 0,0-1-1 0 0,1 5-12 0 0,0-7 84 0 0,0 0-1 0 0,0 0 0 0 0,-1 0 1 0 0,2 0-1 0 0,-1 0 1 0 0,0 0-1 0 0,1-1 0 0 0,-1 1 1 0 0,1-1-1 0 0,0 0 0 0 0,-1 0 1 0 0,1 0-1 0 0,0 0 1 0 0,1 0-1 0 0,-1-1 0 0 0,0 1 1 0 0,0-1-1 0 0,1 0 1 0 0,-1 0-1 0 0,0 0 0 0 0,1 0 1 0 0,-1-1-1 0 0,1 1 0 0 0,-1-1 1 0 0,1 0-1 0 0,0 0 1 0 0,-1-1-1 0 0,4 1-83 0 0,-4 0 95 0 0,0-1 0 0 0,0 1 1 0 0,0 0-1 0 0,0-1 0 0 0,0 1 0 0 0,0-1 1 0 0,0 0-1 0 0,0 0 0 0 0,0 0 0 0 0,0-1 0 0 0,-1 1 1 0 0,1-1-1 0 0,0 1 0 0 0,-1-1 0 0 0,1 0 1 0 0,-1 0-1 0 0,0 0 0 0 0,1 0 0 0 0,-1 0 0 0 0,0-1 1 0 0,0 1-1 0 0,-1-1 0 0 0,1 1 0 0 0,0-1 1 0 0,-1 0-1 0 0,0 1 0 0 0,0-1 0 0 0,1 0 0 0 0,-2 0 1 0 0,1 0-1 0 0,0 0 0 0 0,-1 0 0 0 0,1 0-95 0 0,-1-2 13 0 0,-1 1-1 0 0,1-1 1 0 0,-1 1-1 0 0,0 0 1 0 0,-1-1-1 0 0,1 1 1 0 0,-1 0-1 0 0,1 0 1 0 0,-1 0-1 0 0,0 0 1 0 0,-1 0-1 0 0,1 0 0 0 0,-1 1 1 0 0,1-1-1 0 0,-1 1 1 0 0,-3-3-13 0 0,2 2-735 0 0,0-1 1 0 0,1 0-1 0 0,-1 0 1 0 0,1-1-1 0 0,0 1 0 0 0,0-1 1 0 0,0 1-1 0 0,1-2 735 0 0,1 2-10165 0 0,1 3-557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4.3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10 13027 0 0,'0'0'2120'0'0,"0"0"-719"0"0,0 0-231 0 0,0 0 24 0 0,0 0-18 0 0,0 0-65 0 0,0 0-112 0 0,0 0-247 0 0,0 0-274 0 0,0 0-273 0 0,0 0-284 0 0,0 0-67 0 0,-1-2 19 0 0,-3-6 70 0 0,8 17 144 0 0,12 20 210 0 0,-10-22-196 0 0,-1-1 0 0 0,2 0 0 0 0,-1 0 0 0 0,1-1 1 0 0,0 1-1 0 0,0-1 0 0 0,0-1 0 0 0,5 3-101 0 0,13 5 266 0 0,1-2-1 0 0,1 0-265 0 0,-8-3 54 0 0,-1 0 0 0 0,1 1-1 0 0,-2 1 1 0 0,12 7-54 0 0,-29-15 29 0 0,1-1 0 0 0,-1 0 1 0 0,0 0-1 0 0,1 1 1 0 0,-1-1-1 0 0,0 0 0 0 0,1 1 1 0 0,-1-1-1 0 0,0 0 1 0 0,0 1-1 0 0,1-1 0 0 0,-1 0 1 0 0,0 1-1 0 0,0-1 0 0 0,0 1 1 0 0,1-1-1 0 0,-1 0 1 0 0,0 1-1 0 0,0-1 0 0 0,0 1 1 0 0,0-1-1 0 0,0 1 1 0 0,0-1-1 0 0,0 1 0 0 0,0-1 1 0 0,0 0-1 0 0,0 1 0 0 0,0-1 1 0 0,0 1-30 0 0,-10 13 634 0 0,-25 13 68 0 0,25-20-596 0 0,-57 46 355 0 0,-43 46-461 0 0,44-27-6960 0 0,59-64-3676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6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52 189 6729 0 0,'0'0'2642'0'0,"0"0"-1541"0"0,0 0-257 0 0,0 0 271 0 0,0 0 278 0 0,0 0 128 0 0,0 0-57 0 0,0 0-198 0 0,0 0-274 0 0,0 0-248 0 0,0 0-200 0 0,-9-3-160 0 0,-27-13-137 0 0,36 16-238 0 0,0 0-1 0 0,-1 0 1 0 0,1 0 0 0 0,-1-1 0 0 0,1 1-1 0 0,-1 0 1 0 0,1-1 0 0 0,0 1 0 0 0,-1 0-1 0 0,1-1 1 0 0,0 1 0 0 0,-1-1 0 0 0,1 1-1 0 0,0-1 1 0 0,0 1 0 0 0,-1 0 0 0 0,1-1-1 0 0,0 1 1 0 0,0-1 0 0 0,0 1 0 0 0,0-1-1 0 0,0 1 1 0 0,0-1 0 0 0,-1 1 0 0 0,1-1-1 0 0,0 1 1 0 0,0-1 0 0 0,0 1 0 0 0,1-1-1 0 0,-1 1 1 0 0,0-1 0 0 0,0 1 0 0 0,0-1-1 0 0,0 1 1 0 0,0-1 0 0 0,1 1 0 0 0,-1-1-9 0 0,11-15 190 0 0,-10 15-143 0 0,9-12 132 0 0,0 1-1 0 0,0 0 1 0 0,1 1-1 0 0,1 1 1 0 0,0-1 0 0 0,0 2-1 0 0,1 0 1 0 0,3-1-179 0 0,-16 9-3 0 0,0 1 0 0 0,1 0 0 0 0,-1 0 0 0 0,0-1 0 0 0,1 1 0 0 0,-1 0 0 0 0,0 0 0 0 0,1 0 0 0 0,-1-1 0 0 0,1 1 0 0 0,-1 0 0 0 0,1 0 0 0 0,-1 0 0 0 0,0 0 0 0 0,1 0 0 0 0,-1 0 0 0 0,1 0 0 0 0,-1 0 0 0 0,1 0 0 0 0,-1 0 0 0 0,0 0 0 0 0,1 0 0 0 0,-1 0 0 0 0,1 0 0 0 0,-1 0 0 0 0,0 1 0 0 0,1-1 0 0 0,-1 0 0 0 0,1 0 0 0 0,-1 0 0 0 0,0 1 0 0 0,1-1 0 0 0,-1 0 1 0 0,0 1-1 0 0,1-1 0 0 0,-1 0 0 0 0,0 0 0 0 0,0 1 0 0 0,1-1 0 0 0,-1 0 0 0 0,0 1 3 0 0,1 1 25 0 0,-1 0 0 0 0,1 0 0 0 0,-1 0 1 0 0,1 1-1 0 0,-1-1 0 0 0,0 0 0 0 0,0 0 1 0 0,0 0-1 0 0,0 0 0 0 0,-1 1-25 0 0,-9 46 531 0 0,-2-12-353 0 0,7-26-165 0 0,1 1 0 0 0,0-1 0 0 0,1 1 0 0 0,0 0 1 0 0,1 0-1 0 0,0 0 0 0 0,1 1 0 0 0,0-1 0 0 0,1 0 0 0 0,0 4-13 0 0,0-14 3 0 0,1-1 0 0 0,-1 0-1 0 0,0 0 1 0 0,1 0-1 0 0,-1 1 1 0 0,0-1 0 0 0,1 0-1 0 0,0 0 1 0 0,-1 0 0 0 0,1 0-1 0 0,-1 0 1 0 0,1 0-1 0 0,0 0 1 0 0,0 0 0 0 0,0 0-1 0 0,0 0 1 0 0,0 0-1 0 0,0 0 1 0 0,0-1 0 0 0,0 1-1 0 0,0 0 1 0 0,0-1-1 0 0,1 1-2 0 0,0 0 37 0 0,0 0-1 0 0,1-1 0 0 0,-1 0 0 0 0,0 1 0 0 0,1-1 0 0 0,-1 0 0 0 0,1 0 0 0 0,-1 0 0 0 0,1 0 1 0 0,-1 0-1 0 0,3-1-36 0 0,2-1 96 0 0,1 0 0 0 0,0-1 0 0 0,-1 1 1 0 0,0-2-1 0 0,0 1 0 0 0,0-1 0 0 0,2-1-96 0 0,4-4 24 0 0,1-2-1 0 0,-2 0 0 0 0,1 0 0 0 0,-1-1 0 0 0,-1-1 0 0 0,0 0 1 0 0,-1 0-1 0 0,7-13-23 0 0,-10 15-33 0 0,-2 1 0 0 0,0 0-1 0 0,0-1 1 0 0,0 0 0 0 0,-2 0 0 0 0,1-1 0 0 0,-1 1 0 0 0,-1-1 0 0 0,0 1-1 0 0,-1-1 1 0 0,0 0 0 0 0,-1 0 0 0 0,0-1 33 0 0,0 13 0 0 0,0-1-1 0 0,0 1 1 0 0,0 0-1 0 0,0-1 1 0 0,0 1-1 0 0,0 0 1 0 0,0-1 0 0 0,0 1-1 0 0,0 0 1 0 0,0-1-1 0 0,0 1 1 0 0,-1 0 0 0 0,1-1-1 0 0,0 1 1 0 0,0 0-1 0 0,0-1 1 0 0,0 1 0 0 0,-1 0-1 0 0,1 0 1 0 0,0-1-1 0 0,0 1 1 0 0,0 0-1 0 0,-1-1 1 0 0,1 1 0 0 0,0 0-1 0 0,-1 0 1 0 0,1 0-1 0 0,0-1 1 0 0,0 1 0 0 0,-1 0-1 0 0,1 0 1 0 0,0 0-1 0 0,-1 0 1 0 0,1 0 0 0 0,-12 5-251 0 0,10-3 223 0 0,-1 1-1 0 0,1-1 0 0 0,0 1 1 0 0,0-1-1 0 0,0 1 0 0 0,0-1 1 0 0,-1 4 28 0 0,-1 6 59 0 0,2 1 0 0 0,-1 0 1 0 0,2-1-1 0 0,-1 1 1 0 0,2 0-1 0 0,0 0-59 0 0,-1 4 224 0 0,0 0-1 0 0,-1 0 0 0 0,-1 4-223 0 0,-7 27 266 0 0,2 0 0 0 0,2 0 0 0 0,1 12-266 0 0,3-29 91 0 0,1-5-15 0 0,0-1 0 0 0,3 16-76 0 0,-2-34 0 0 0,1 0-1 0 0,1 0 1 0 0,-1 0 0 0 0,1 0 0 0 0,0 0 0 0 0,0-1 0 0 0,1 1 0 0 0,0-1 0 0 0,0 1-1 0 0,1-1 1 0 0,2 3 0 0 0,-5-7 13 0 0,1-1 1 0 0,-1 1-1 0 0,1-1 0 0 0,0 1 0 0 0,-1-1 0 0 0,1 1 0 0 0,0-1 1 0 0,0 0-1 0 0,0 0 0 0 0,0 0 0 0 0,0 0 0 0 0,0 0 0 0 0,0 0 1 0 0,0-1-1 0 0,1 1 0 0 0,-1-1 0 0 0,0 1 0 0 0,0-1 0 0 0,1 0 1 0 0,-1 0-1 0 0,0 0 0 0 0,0 0 0 0 0,1 0 0 0 0,-1-1 0 0 0,0 1 0 0 0,2-1-13 0 0,-3 1 20 0 0,1-1 0 0 0,-1 1-1 0 0,1-1 1 0 0,0 0-1 0 0,-1 0 1 0 0,1 0-1 0 0,-1 0 1 0 0,0 0-1 0 0,1 0 1 0 0,-1 0 0 0 0,0 0-1 0 0,0 0 1 0 0,1 0-1 0 0,-1-1 1 0 0,0 1-1 0 0,0-1 1 0 0,0 1-1 0 0,-1-1 1 0 0,1 1 0 0 0,0-1-1 0 0,0 1 1 0 0,-1-1-1 0 0,1 0 1 0 0,-1 1-1 0 0,0-1 1 0 0,1 0-1 0 0,-1 1 1 0 0,0-1-1 0 0,0 0 1 0 0,0 0 0 0 0,0 1-1 0 0,0-1 1 0 0,-1 0-1 0 0,1 0-19 0 0,-2-4-12 0 0,0 1-1 0 0,0 0 1 0 0,0 1 0 0 0,0-1-1 0 0,-1 0 1 0 0,0 1-1 0 0,0-1 1 0 0,0 1 0 0 0,-1 0-1 0 0,0 0 1 0 0,1 0-1 0 0,-2 0 13 0 0,-1-2-20 0 0,0 0-1 0 0,1-1 0 0 0,0 1 0 0 0,-2-5 21 0 0,6 10-14 0 0,1 1 0 0 0,0-1 0 0 0,0 0 0 0 0,-1 1 0 0 0,1-1 0 0 0,0 0 0 0 0,0 1 0 0 0,0-1 1 0 0,0 0-1 0 0,0 1 0 0 0,0-1 0 0 0,0 0 0 0 0,0 1 0 0 0,0-1 0 0 0,0 0 0 0 0,0 1 0 0 0,0-1 0 0 0,0 0 0 0 0,1 1 0 0 0,-1-1 0 0 0,0 0 0 0 0,0 1 0 0 0,1-1 0 0 0,-1 1 0 0 0,1-1 0 0 0,-1 0 14 0 0,18-14-149 0 0,24-2-183 0 0,9 5-1751 0 0,-40 11-2138 0 0,0 1-3613 0 0,-9 0-2959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7.4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200 43 0 0 0,'0'0'617'0'0,"0"0"1585"0"0,0 0 249 0 0,0 0-363 0 0,0 0-411 0 0,0 0-266 0 0,0 0-219 0 0,0 0-182 0 0,0 0-67 0 0,0-4-86 0 0,0 3-918 0 0,1-1 424 0 0,-1 0 0 0 0,1 0 0 0 0,-1-1 0 0 0,0 1 0 0 0,0 0 0 0 0,0 0 0 0 0,0 0 0 0 0,0-1 0 0 0,0 1 0 0 0,-1-1-363 0 0,0 2 159 0 0,1 0-1 0 0,-1 0 1 0 0,1 0-1 0 0,-1 1 1 0 0,0-1 0 0 0,1 0-1 0 0,-1 0 1 0 0,0 1-1 0 0,0-1 1 0 0,0 1 0 0 0,1-1-1 0 0,-1 0 1 0 0,0 1 0 0 0,0 0-1 0 0,0-1 1 0 0,0 1-1 0 0,0-1 1 0 0,0 1 0 0 0,0 0-1 0 0,0 0 1 0 0,0 0-1 0 0,0-1 1 0 0,0 1 0 0 0,0 0-1 0 0,0 0 1 0 0,0 1 0 0 0,0-1-1 0 0,-1 0-158 0 0,1 0 4 0 0,0 1 0 0 0,-1-1-1 0 0,1 0 1 0 0,0 1 0 0 0,0 0 0 0 0,0-1 0 0 0,-1 1-1 0 0,1 0 1 0 0,0-1 0 0 0,0 1 0 0 0,0 0-1 0 0,0 0 1 0 0,0 0 0 0 0,0 0 0 0 0,0 0-1 0 0,1 0 1 0 0,-1 0 0 0 0,0 0 0 0 0,0 0 0 0 0,1 1-1 0 0,-1-1 1 0 0,1 0 0 0 0,-1 0 0 0 0,1 0-1 0 0,0 1 1 0 0,-1-1-4 0 0,-9 39 84 0 0,9-34-46 0 0,-13 82 497 0 0,0 49-535 0 0,7-56 219 0 0,7-78-139 0 0,-1 0 0 0 0,1 0 0 0 0,-1 1 0 0 0,0-1 0 0 0,0 0 0 0 0,0 0 0 0 0,0 0 0 0 0,0 0 0 0 0,-1 0 0 0 0,0-1 0 0 0,1 1 1 0 0,-1 0-1 0 0,0-1 0 0 0,0 1 0 0 0,0-1 0 0 0,-1 1 0 0 0,1-1 0 0 0,-2 1-80 0 0,2-2-56 0 0,1 0 1 0 0,-1 0-1 0 0,0-1 0 0 0,1 1 0 0 0,-1 0 1 0 0,0-1-1 0 0,0 1 0 0 0,0-1 1 0 0,1 0-1 0 0,-1 0 0 0 0,0 1 0 0 0,0-1 1 0 0,0-1-1 0 0,0 1 0 0 0,1 0 1 0 0,-1 0-1 0 0,0-1 0 0 0,0 1 0 0 0,1 0 1 0 0,-1-1-1 0 0,0 0 0 0 0,0 0 1 0 0,1 1-1 0 0,-1-1 0 0 0,1 0 0 0 0,-1 0 1 0 0,1 0-1 0 0,-1 0 0 0 0,1-1 1 0 0,-1 1-1 0 0,1 0 0 0 0,-1-2 56 0 0,-9-9-4494 0 0,6 2-3878 0 0,1 5-1852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7.8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9394 0 0,'0'0'4348'0'0,"0"0"-4111"0"0,0 0-1019 0 0,0 0 530 0 0,0 0 778 0 0,0 0 333 0 0,0 0 17 0 0,0 0-119 0 0,0 0-175 0 0,0 0-157 0 0,13 2-115 0 0,30 3-38 0 0,34 0-272 0 0,-40-5-492 0 0,39 0-1895 0 0,-26-2-5103 0 0,-32 0 307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8.1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11 17164 0 0,'0'0'536'0'0,"0"0"-36"0"0,0 0 125 0 0,0 0 140 0 0,0 0-29 0 0,0 0-167 0 0,0 0-206 0 0,0 0-159 0 0,0 0-96 0 0,0 0-56 0 0,0 0-7 0 0,0 0-6 0 0,0 0-11 0 0,7-2-5 0 0,-7 2-133 0 0,11-3-23 0 0,-1 1 0 0 0,1 1 0 0 0,0 0 0 0 0,9 0 133 0 0,-4 2-4140 0 0,-2 3-3925 0 0,-11-3-845 0 0</inkml:trace>
  <inkml:trace contextRef="#ctx0" brushRef="#br0" timeOffset="1">0 130 11666 0 0,'0'0'803'0'0,"0"0"-508"0"0,0 0-88 0 0,0 0 308 0 0,0 0 333 0 0,0 0 207 0 0,0 0 50 0 0,0 0-105 0 0,0 0-170 0 0,0 0-190 0 0,0 0-185 0 0,0 0-162 0 0,14 1-186 0 0,45 5-264 0 0,-52-6-164 0 0,0 1 0 0 0,0-1 0 0 0,1-1 1 0 0,-1 0-1 0 0,0 0 0 0 0,0 0 0 0 0,4-2 321 0 0,10-1-5651 0 0,-10 2-4106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8.5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203 110 12923 0 0,'0'0'733'0'0,"0"0"-266"0"0,0 0-30 0 0,0 0 197 0 0,0 0 263 0 0,0 0 210 0 0,0-12 34 0 0,2-36-105 0 0,-2 45-864 0 0,0 1 1 0 0,0 0 0 0 0,0-1-1 0 0,0 1 1 0 0,-1-1 0 0 0,1 1 0 0 0,-1-1-1 0 0,1 1 1 0 0,-1 0 0 0 0,0-1-1 0 0,0 1 1 0 0,0 0 0 0 0,0 0-1 0 0,0 0 1 0 0,-1 0 0 0 0,0-1-173 0 0,1 2 76 0 0,0 0 1 0 0,0 0 0 0 0,0 0 0 0 0,0 1-1 0 0,0-1 1 0 0,0 0 0 0 0,-1 1 0 0 0,1-1 0 0 0,0 1-1 0 0,-1-1 1 0 0,1 1 0 0 0,0-1 0 0 0,-1 1-1 0 0,1 0 1 0 0,0 0 0 0 0,-1 0 0 0 0,1 0 0 0 0,0 0-1 0 0,-1 0 1 0 0,0 0-77 0 0,-1 1 40 0 0,-1-1 0 0 0,0 1 0 0 0,1 1 0 0 0,-1-1-1 0 0,1 0 1 0 0,-1 1 0 0 0,1-1 0 0 0,0 1 0 0 0,0 0 0 0 0,0 0-1 0 0,0 1 1 0 0,0-1 0 0 0,0 1 0 0 0,0-1 0 0 0,1 1 0 0 0,-1 0-40 0 0,-3 7 32 0 0,1-1 1 0 0,0 1 0 0 0,0 0 0 0 0,1 0 0 0 0,1 1-1 0 0,0-1 1 0 0,0 1 0 0 0,1 0 0 0 0,0 0 0 0 0,1 0 0 0 0,0 0-1 0 0,1 0 1 0 0,0 0-33 0 0,1 27 170 0 0,2 0 0 0 0,2-1 0 0 0,2 6-170 0 0,-5-35 92 0 0,-1 0-1 0 0,0 0 1 0 0,0 0 0 0 0,-1 0 0 0 0,0 0-1 0 0,0 0 1 0 0,-1 3-92 0 0,0-8 39 0 0,1 0 1 0 0,-1 0-1 0 0,-1-1 0 0 0,1 1 0 0 0,0 0 1 0 0,0-1-1 0 0,-1 1 0 0 0,0-1 0 0 0,1 1 1 0 0,-1-1-1 0 0,0 0 0 0 0,0 0 1 0 0,0 0-1 0 0,-1 0 0 0 0,1 0 0 0 0,0 0 1 0 0,-1-1-1 0 0,1 1 0 0 0,-1-1 0 0 0,0 1 1 0 0,-1-1-40 0 0,1 1 5 0 0,1-1 0 0 0,-1 0 0 0 0,0 0 0 0 0,1 0 1 0 0,-1 0-1 0 0,0 0 0 0 0,0-1 0 0 0,0 1 0 0 0,0-1 1 0 0,0 0-1 0 0,0 0-5 0 0,2 0-172 0 0,0 0 0 0 0,1 0 0 0 0,-1 0 0 0 0,0 0 0 0 0,1-1 1 0 0,-1 1-1 0 0,1 0 0 0 0,-1 0 0 0 0,0-1 0 0 0,1 1 0 0 0,-1-1 0 0 0,1 1 1 0 0,-1 0-1 0 0,1-1 0 0 0,-1 1 0 0 0,1-1 0 0 0,-1 1 0 0 0,1-1 0 0 0,0 1 172 0 0,-1-2-905 0 0,0 1 0 0 0,1 0 0 0 0,-1-1 0 0 0,1 1 0 0 0,-1-1 0 0 0,1 1 0 0 0,0 0 0 0 0,0-1 0 0 0,-1 1 0 0 0,1-1 0 0 0,0 1 0 0 0,0-1 905 0 0,0-3-11037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8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17508 0 0,'0'0'-384'0'0,"0"0"-160"0"0,0 0 169 0 0,0 0 459 0 0,0 0 379 0 0,0 0 103 0 0,0 0-67 0 0,0 0-147 0 0,0 0-153 0 0,14 1-122 0 0,98 2-551 0 0,-52-2-1742 0 0,-20 2-5833 0 0,-29-2 343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3.8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83 10458 0 0,'0'0'2765'0'0,"0"0"-515"0"0,0 0-347 0 0,0 0-202 0 0,0 0-214 0 0,0 0-221 0 0,0 0-303 0 0,0 0-307 0 0,0 0-261 0 0,0 0-183 0 0,0 0-61 0 0,0 0-27 0 0,0 0 18 0 0,-3 2 18 0 0,2-1-125 0 0,-1 0 1 0 0,0 0-1 0 0,1 0 0 0 0,-1 0 0 0 0,1 0 0 0 0,0 1 0 0 0,-1-1 0 0 0,1 0 0 0 0,0 1 1 0 0,-1-1-1 0 0,1 1 0 0 0,0-1 0 0 0,0 1 0 0 0,0 0 0 0 0,1-1 0 0 0,-1 1 0 0 0,0 0 1 0 0,1 0-1 0 0,-1-1 0 0 0,1 1 0 0 0,-1 0 0 0 0,1 0 0 0 0,0 0 0 0 0,0 0 0 0 0,0 0 1 0 0,0 0-1 0 0,0-1 0 0 0,0 1 0 0 0,0 0 0 0 0,1 0 0 0 0,-1 0 0 0 0,1 0 0 0 0,-1-1 1 0 0,1 1-1 0 0,0 0 0 0 0,0 0 0 0 0,0-1 0 0 0,0 1 0 0 0,0 0 0 0 0,0-1 0 0 0,0 0 1 0 0,0 1-1 0 0,1-1 0 0 0,-1 1 0 0 0,0-1 0 0 0,1 0 0 0 0,-1 0 0 0 0,1 0 0 0 0,0 0 1 0 0,-1 0-1 0 0,1 0 0 0 0,0 0 0 0 0,-1-1 0 0 0,1 1 0 0 0,0-1 0 0 0,0 1-35 0 0,57-20 1147 0 0,-58 19-1136 0 0,0-1 1 0 0,0 1 0 0 0,0-1-1 0 0,0 0 1 0 0,0 1 0 0 0,-1-1 0 0 0,1 0-1 0 0,0 0 1 0 0,0 0 0 0 0,-1 0-1 0 0,1 0 1 0 0,-1 1 0 0 0,1-1-1 0 0,-1 0 1 0 0,1 0 0 0 0,-1 0-1 0 0,1 0 1 0 0,-1-1 0 0 0,0 1-1 0 0,0 0 1 0 0,0 0 0 0 0,1 0 0 0 0,-1 0-1 0 0,0 0 1 0 0,0 0 0 0 0,0 0-1 0 0,-1 0 1 0 0,1 0 0 0 0,0-1-1 0 0,0 1 1 0 0,-1 0 0 0 0,1 0-1 0 0,0 0 1 0 0,-1 0 0 0 0,1 0-1 0 0,-1 0 1 0 0,1 0 0 0 0,-1 0-1 0 0,0 1 1 0 0,1-1 0 0 0,-1 0 0 0 0,0 0-1 0 0,0 0 1 0 0,1 1 0 0 0,-1-1-1 0 0,0 0 1 0 0,0 1 0 0 0,0-1-1 0 0,0 1 1 0 0,0-1 0 0 0,0 1-1 0 0,0-1 1 0 0,-1 1-12 0 0,-63-32-2487 0 0,64 30 534 0 0,3 1-9252 0 0,0 1-4 0 0</inkml:trace>
  <inkml:trace contextRef="#ctx0" brushRef="#br0" timeOffset="504.688">146 4 15339 0 0,'0'0'1490'0'0,"0"0"-180"0"0,0 0-14 0 0,0 0 19 0 0,0 0-78 0 0,0 0-144 0 0,0 0-176 0 0,0 0-193 0 0,0 0-208 0 0,0 0-190 0 0,0 0-153 0 0,0 0-82 0 0,-8-4 158 0 0,22 17-94 0 0,1 0 0 0 0,0-1 0 0 0,0-1 0 0 0,1 0 0 0 0,0-1-1 0 0,1-1 1 0 0,0-1 0 0 0,6 2-155 0 0,-50 13 756 0 0,7-8-685 0 0,0 0-1 0 0,1 2 0 0 0,1 0 0 0 0,1 2 1 0 0,0 0-1 0 0,-3 6-70 0 0,20-25-44 0 0,0 0 1 0 0,-1 1 0 0 0,1-1 0 0 0,0 0-1 0 0,0 0 1 0 0,-1 0 0 0 0,1 1 0 0 0,0-1-1 0 0,0 0 1 0 0,-1 0 0 0 0,1 1-1 0 0,0-1 1 0 0,0 0 0 0 0,0 0 0 0 0,0 1-1 0 0,-1-1 1 0 0,1 0 0 0 0,0 1 0 0 0,0-1-1 0 0,0 0 1 0 0,0 1 0 0 0,0-1-1 0 0,0 0 1 0 0,0 1 0 0 0,0-1 0 0 0,0 0-1 0 0,0 1 1 0 0,0-1 0 0 0,0 0 0 0 0,0 1-1 0 0,0-1 1 0 0,0 0 0 0 0,0 1-1 0 0,0-1 1 0 0,1 0 0 0 0,-1 0 0 0 0,0 1-1 0 0,0-1 1 0 0,0 0 0 0 0,0 1 0 0 0,1-1-1 0 0,-1 0 1 0 0,0 0 0 0 0,0 1 0 0 0,1-1-1 0 0,-1 0 1 0 0,0 0 0 0 0,0 0-1 0 0,1 1 1 0 0,-1-1 0 0 0,0 0 0 0 0,1 0-1 0 0,-1 0 1 0 0,0 0 0 0 0,1 0 0 0 0,-1 0-1 0 0,0 0 1 0 0,0 0 0 0 0,1 0-1 0 0,-1 1 1 0 0,0-1 0 0 0,1-1 0 0 0,-1 1-1 0 0,0 0 1 0 0,1 0 0 0 0,-1 0 0 0 0,0 0-1 0 0,1 0 1 0 0,-1 0 0 0 0,1 0 43 0 0,7-2-4702 0 0,0 0-3439 0 0,-4-1-3536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9.2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0 9890 0 0,'0'0'2882'0'0,"0"0"-1342"0"0,0 0-438 0 0,0 0 85 0 0,0 0 80 0 0,0 0-7 0 0,0 0-128 0 0,0 0-265 0 0,0 0-292 0 0,0 0-176 0 0,0 0-17 0 0,0 0 79 0 0,0 0 95 0 0,0 6 40 0 0,0-5-575 0 0,-2 23 883 0 0,0 0 0 0 0,-1 0-1 0 0,-6 19-903 0 0,4-29-121 0 0,0 3 372 0 0,0 1-1 0 0,1-1 1 0 0,-1 6-251 0 0,5-19-210 0 0,-1 0 0 0 0,1 0 1 0 0,0 1-1 0 0,0-1 0 0 0,0 0 1 0 0,0 0-1 0 0,1 1 0 0 0,0-1 1 0 0,0 0-1 0 0,0 0 0 0 0,0 0 1 0 0,0 0-1 0 0,1 0 0 0 0,0 0 0 0 0,0 0 1 0 0,0 0 209 0 0,1-2-2437 0 0,-1-1-6775 0 0,0 0-1787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9.6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18212 0 0,'0'0'539'0'0,"0"0"-127"0"0,0 0-47 0 0,0 0 89 0 0,0 0 99 0 0,0 0 49 0 0,0 0-66 0 0,0 0-147 0 0,0 0-134 0 0,0 0-93 0 0,0 0-39 0 0,0 0-17 0 0,0 0-14 0 0,-9 8-22 0 0,-30 24-2 0 0,38-31-52 0 0,-1 1 0 0 0,0 0 0 0 0,1 0 0 0 0,-1 0 1 0 0,1 0-1 0 0,0 0 0 0 0,0 0 0 0 0,0 0 0 0 0,0 0 0 0 0,0 0 0 0 0,0 1 0 0 0,0-1 0 0 0,1 0 0 0 0,-1 1 0 0 0,1-1 0 0 0,0 0 0 0 0,-1 1 0 0 0,1-1 0 0 0,0 1 0 0 0,1-1 0 0 0,-1 0 0 0 0,0 1 1 0 0,1-1-1 0 0,-1 0 0 0 0,1 2-16 0 0,-1-3 44 0 0,0-1 0 0 0,0 1 0 0 0,1-1 1 0 0,-1 1-1 0 0,0-1 0 0 0,0 1 0 0 0,0-1 1 0 0,0 1-1 0 0,1-1 0 0 0,-1 0 0 0 0,0 1 1 0 0,0-1-1 0 0,1 1 0 0 0,-1-1 1 0 0,0 1-1 0 0,1-1 0 0 0,-1 0 0 0 0,0 1 1 0 0,1-1-1 0 0,-1 0 0 0 0,0 1 0 0 0,1-1 1 0 0,-1 0-1 0 0,1 0 0 0 0,-1 1 0 0 0,1-1 1 0 0,-1 0-1 0 0,1 0 0 0 0,-1 0 0 0 0,1 0 1 0 0,-1 0-1 0 0,1 0 0 0 0,-1 0 0 0 0,1 0 1 0 0,-1 0-1 0 0,1 0 0 0 0,-1 0 0 0 0,1 0 1 0 0,-1 0-1 0 0,1 0 0 0 0,-1 0 0 0 0,1 0 1 0 0,-1 0-1 0 0,1 0 0 0 0,-1-1 0 0 0,0 1 1 0 0,1 0-1 0 0,-1 0 0 0 0,1-1 0 0 0,-1 1-44 0 0,2-1 133 0 0,-1 0-1 0 0,0 0 0 0 0,1-1 0 0 0,-1 1 0 0 0,0 0 1 0 0,0-1-1 0 0,0 1 0 0 0,0-1 0 0 0,0 1 1 0 0,0-1-1 0 0,-1 1 0 0 0,1-1 0 0 0,0 0-132 0 0,2-27 35 0 0,2-4-2189 0 0,6 14-9651 0 0,-9 17 586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9.9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0 213 15411 0 0,'0'0'572'0'0,"0"0"-149"0"0,0 0-17 0 0,0 0 174 0 0,0 0 140 0 0,0 0 89 0 0,0 0-59 0 0,0 0-191 0 0,0 0-185 0 0,0 0-135 0 0,0 0-70 0 0,9-14-42 0 0,8-9-74 0 0,31-49 272 0 0,-45 66-273 0 0,0 1 0 0 0,0-1 0 0 0,-1 0 0 0 0,0-1 0 0 0,0 1 0 0 0,-1 0 1 0 0,1 0-1 0 0,-1-1-52 0 0,-1 5 10 0 0,0 0 1 0 0,1 1-1 0 0,-1-1 0 0 0,0 0 1 0 0,0 0-1 0 0,0 1 0 0 0,0-1 1 0 0,-1 0-1 0 0,1 0 1 0 0,0 1-1 0 0,-1-1 0 0 0,1 0 1 0 0,-1 1-1 0 0,1-1 1 0 0,-1 1-1 0 0,0-1 0 0 0,0 1 1 0 0,0-1-1 0 0,1 1 0 0 0,-2-1 1 0 0,1 1-1 0 0,0 0 1 0 0,0-1-1 0 0,0 1 0 0 0,-1 0 1 0 0,1 0-1 0 0,0 0 1 0 0,-1 0-1 0 0,1 0 0 0 0,-1 0 1 0 0,1 1-1 0 0,-1-1-10 0 0,1 1-12 0 0,0-1 1 0 0,1 1-1 0 0,-1 0 1 0 0,0 0-1 0 0,0 0 0 0 0,0 0 1 0 0,1 0-1 0 0,-1 0 0 0 0,0 0 1 0 0,0 0-1 0 0,0 0 1 0 0,0 0-1 0 0,1 0 0 0 0,-1 0 1 0 0,0 1-1 0 0,0-1 0 0 0,0 0 1 0 0,1 1-1 0 0,-1-1 1 0 0,0 0-1 0 0,1 1 0 0 0,-1-1 1 0 0,0 1-1 0 0,1-1 0 0 0,-1 1 1 0 0,0 0-1 0 0,1-1 1 0 0,-1 1-1 0 0,1-1 0 0 0,-1 1 1 0 0,1 0-1 0 0,0 0 0 0 0,-1-1 1 0 0,1 1-1 0 0,0 0 1 0 0,-1 0-1 0 0,1-1 0 0 0,0 1 1 0 0,0 0-1 0 0,-1 0 0 0 0,1 0 1 0 0,0-1-1 0 0,0 2 12 0 0,0 0-13 0 0,0-1-1 0 0,0 1 0 0 0,0-1 0 0 0,-1 1 1 0 0,2 0-1 0 0,-1-1 0 0 0,0 1 1 0 0,0-1-1 0 0,0 1 0 0 0,1-1 1 0 0,-1 1-1 0 0,1-1 0 0 0,-1 1 1 0 0,1-1-1 0 0,0 1 0 0 0,0-1 0 0 0,-1 1 1 0 0,1-1-1 0 0,0 0 0 0 0,0 0 1 0 0,0 1-1 0 0,0-1 0 0 0,1 0 14 0 0,1 1 26 0 0,-1-1 0 0 0,1 1 0 0 0,0-1 0 0 0,0 0-1 0 0,0 0 1 0 0,0 0 0 0 0,0 0 0 0 0,0-1 0 0 0,0 1 0 0 0,0-1-1 0 0,0 0 1 0 0,0 0 0 0 0,0 0 0 0 0,1 0-26 0 0,41-10 419 0 0,-11 1-125 0 0,-34 9-270 0 0,0 1 0 0 0,0-1 1 0 0,1 1-1 0 0,-1-1 0 0 0,0 0 0 0 0,0 1 0 0 0,0-1 0 0 0,1 1 0 0 0,-1-1 1 0 0,0 1-1 0 0,0-1 0 0 0,0 1 0 0 0,0-1 0 0 0,0 0 0 0 0,0 1 0 0 0,0-1 1 0 0,0 1-1 0 0,0-1 0 0 0,0 1 0 0 0,0-1 0 0 0,0 1 0 0 0,0-1 0 0 0,0 1 1 0 0,-1-1-1 0 0,1 0 0 0 0,0 1 0 0 0,0-1 0 0 0,0 1 0 0 0,-1-1 1 0 0,1 0-1 0 0,0 1 0 0 0,-1-1-24 0 0,-7 21 359 0 0,8-20-323 0 0,-8 16 185 0 0,4-10-202 0 0,1 0-1 0 0,0 0 1 0 0,0 0-1 0 0,0 0 1 0 0,1 1 0 0 0,0-1-1 0 0,0 1 1 0 0,1-1 0 0 0,0 1-1 0 0,1 0 1 0 0,-1 0-1 0 0,2 0-18 0 0,-1-7-42 0 0,1 0 0 0 0,-1 0-1 0 0,1 0 1 0 0,-1 0-1 0 0,1 0 1 0 0,0 0 0 0 0,0 0-1 0 0,-1 0 1 0 0,1 0-1 0 0,0-1 1 0 0,0 1 0 0 0,0 0-1 0 0,0 0 1 0 0,0-1-1 0 0,0 1 1 0 0,0-1 0 0 0,0 1-1 0 0,0-1 1 0 0,0 1-1 0 0,0-1 1 0 0,1 0 0 0 0,-1 1-1 0 0,0-1 1 0 0,0 0-1 0 0,0 0 1 0 0,0 0 0 0 0,1 0-1 0 0,-1 0 43 0 0,39-1-7106 0 0,-34 1 3197 0 0,4-1-6803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0.3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212 32 13555 0 0,'0'0'617'0'0,"0"0"-22"0"0,0 0 47 0 0,0 0 204 0 0,0 0 285 0 0,0 0 218 0 0,0 0 55 0 0,0 0-136 0 0,0 0-261 0 0,0 0-309 0 0,0 0-273 0 0,0 0-216 0 0,0 0-146 0 0,-5-7-36 0 0,3 6-14 0 0,-12-17 0 0 0,13 18-9 0 0,1-1-1 0 0,0 1 1 0 0,0 0-1 0 0,0-1 1 0 0,-1 1-1 0 0,1 0 1 0 0,0-1-1 0 0,0 1 1 0 0,0 0-1 0 0,-1 0 0 0 0,1-1 1 0 0,0 1-1 0 0,-1 0 1 0 0,1 0-1 0 0,0 0 1 0 0,-1-1-1 0 0,1 1 1 0 0,0 0-1 0 0,-1 0 1 0 0,1 0-1 0 0,0 0 0 0 0,-1 0 1 0 0,1 0-1 0 0,0 0 1 0 0,-1 0-1 0 0,1 0 1 0 0,0 0-1 0 0,-1 0 1 0 0,1 0-1 0 0,0 0 0 0 0,-1 0 1 0 0,1 0-1 0 0,-1 0 1 0 0,1 0-1 0 0,0 0 1 0 0,-1 0-1 0 0,1 0 1 0 0,0 1-1 0 0,-1-1 1 0 0,1 0-1 0 0,0 0 0 0 0,0 0 1 0 0,-1 1-1 0 0,1-1 1 0 0,0 0-1 0 0,-1 0 1 0 0,1 1-1 0 0,0-1 1 0 0,0 0-1 0 0,0 0 0 0 0,-1 1-3 0 0,-7 21 316 0 0,1 1-1 0 0,1 0 0 0 0,1 0 1 0 0,0 0-1 0 0,1 18-315 0 0,0 29 807 0 0,3 19-807 0 0,1-61 137 0 0,0-25-116 0 0,0-1 1 0 0,0 1-1 0 0,-1-1 1 0 0,1 1-1 0 0,-1-1 1 0 0,1 1-1 0 0,-1-1 0 0 0,0 1 1 0 0,0-1-1 0 0,0 1 1 0 0,0-1-1 0 0,0 0 1 0 0,0 0-1 0 0,-1 0 0 0 0,1 0 1 0 0,-1 0-1 0 0,0 0 1 0 0,0 0-1 0 0,1 0 0 0 0,-1 0 1 0 0,0-1-1 0 0,0 1 1 0 0,-1-1-1 0 0,1 1 1 0 0,0-1-1 0 0,0 0 0 0 0,-1 0 1 0 0,1 0-1 0 0,-1 0 1 0 0,1-1-1 0 0,-1 1 1 0 0,1-1-1 0 0,-1 1 0 0 0,1-1 1 0 0,-2 0-22 0 0,1 0-319 0 0,0 0 0 0 0,0 0 0 0 0,0 0 0 0 0,0-1 0 0 0,0 1 0 0 0,0-1 0 0 0,0 0 0 0 0,0 0 0 0 0,1 0 0 0 0,-1 0 0 0 0,0 0 0 0 0,0-1 0 0 0,1 1 0 0 0,-1-1 0 0 0,1 0 0 0 0,0 0 0 0 0,-1 0 0 0 0,1 0-1 0 0,0 0 1 0 0,-1-1 319 0 0,-8-11-6201 0 0,5 4-1407 0 0,4 4 489 0 0</inkml:trace>
  <inkml:trace contextRef="#ctx0" brushRef="#br0" timeOffset="1">4 214 3865 0 0,'0'0'1420'0'0,"0"0"-314"0"0,0 0 58 0 0,0 0 284 0 0,0 0 173 0 0,0 0-112 0 0,0 0-370 0 0,13-5-436 0 0,-8 4-673 0 0,18-7-38 0 0,0 2 0 0 0,0 0 1 0 0,0 2-1 0 0,9 0 8 0 0,16 3-2057 0 0,-17 3-5684 0 0,-21-1 3565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0.6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17 12443 0 0,'0'0'1001'0'0,"0"0"-367"0"0,0 0-142 0 0,0 0 128 0 0,0 0 171 0 0,0 0 161 0 0,0 0 11 0 0,0 0-150 0 0,0 0-201 0 0,0 0-126 0 0,0 0-75 0 0,0 0-26 0 0,12-3-12 0 0,37-9-16 0 0,-47 11-312 0 0,0 1 0 0 0,-1 0 1 0 0,1-1-1 0 0,0 1 1 0 0,-1 0-1 0 0,1 0 0 0 0,0 0 1 0 0,-1 0-1 0 0,1 0 1 0 0,-1 1-1 0 0,1-1 0 0 0,0 1 1 0 0,-1-1-1 0 0,1 1 1 0 0,-1-1-1 0 0,1 1 1 0 0,-1 0-1 0 0,1 0 0 0 0,-1-1 1 0 0,0 1-1 0 0,1 0 1 0 0,-1 0-1 0 0,0 1 0 0 0,0-1 1 0 0,1 0-1 0 0,-1 0 1 0 0,0 1-1 0 0,0-1 0 0 0,0 0-45 0 0,0 2 69 0 0,1 0 0 0 0,-1 0 0 0 0,0 0-1 0 0,0 0 1 0 0,0 0 0 0 0,0 0-1 0 0,0 0 1 0 0,-1 0 0 0 0,1 1-1 0 0,-1-1 1 0 0,0 0-69 0 0,0 0 45 0 0,-1 0-1 0 0,1 0 1 0 0,-1 0 0 0 0,0-1-1 0 0,0 1 1 0 0,0 0-1 0 0,0 0 1 0 0,0-1 0 0 0,-1 1-1 0 0,1-1 1 0 0,-1 1 0 0 0,0-1-1 0 0,1 0 1 0 0,-1 1 0 0 0,-1-1-45 0 0,-36 34 246 0 0,21-21-147 0 0,16-13-61 0 0,-1 1 0 0 0,1-1 0 0 0,-1 0 0 0 0,1 1 0 0 0,0 0 1 0 0,0 0-1 0 0,-1 2-38 0 0,3-5 14 0 0,0 1 0 0 0,-1-1 1 0 0,1 0-1 0 0,0 1 0 0 0,0-1 1 0 0,0 0-1 0 0,0 1 0 0 0,0-1 1 0 0,0 0-1 0 0,0 1 0 0 0,0-1 0 0 0,0 1 1 0 0,0-1-1 0 0,0 0 0 0 0,0 1 1 0 0,0-1-1 0 0,0 0 0 0 0,0 1 1 0 0,1-1-1 0 0,-1 0 0 0 0,0 1 1 0 0,0-1-1 0 0,0 0 0 0 0,0 0 1 0 0,1 1-1 0 0,-1-1 0 0 0,0 0 1 0 0,0 1-15 0 0,1-1 39 0 0,0 1 1 0 0,1 0-1 0 0,-1-1 0 0 0,0 1 1 0 0,0-1-1 0 0,0 0 1 0 0,0 1-1 0 0,0-1 0 0 0,1 0 1 0 0,-1 0-1 0 0,0 1 1 0 0,0-1-1 0 0,1 0-39 0 0,25 0-225 0 0,0 0-1 0 0,0-2 0 0 0,0-1 1 0 0,14-3 225 0 0,21-6-9757 0 0,-42 8 3618 0 0,-6 2-2663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2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11 175 8242 0 0,'0'0'692'0'0,"0"0"-88"0"0,0 0-37 0 0,0 0 66 0 0,0 0 107 0 0,0 0 145 0 0,0 0 88 0 0,0 0-6 0 0,0 0-67 0 0,0 0-98 0 0,-2-12-121 0 0,-6-41-90 0 0,8 50-501 0 0,-1 1 1 0 0,1-1-1 0 0,0 0 1 0 0,0 1-1 0 0,1-1 0 0 0,-1 0 1 0 0,0 1-1 0 0,1-1 0 0 0,0 1 1 0 0,-1-1-1 0 0,1 1 0 0 0,0-1 1 0 0,1 1-1 0 0,-1 0 1 0 0,0-1-1 0 0,1 1 0 0 0,-1 0 1 0 0,1 0-1 0 0,-1 0 0 0 0,3-2-90 0 0,1-2 285 0 0,-3 4-189 0 0,23-28 1003 0 0,-24 28-1050 0 0,1 0 1 0 0,-1 1-1 0 0,1-1 0 0 0,0 1 1 0 0,-1-1-1 0 0,1 1 0 0 0,0 0 1 0 0,0 0-1 0 0,0 0 1 0 0,0 0-1 0 0,0 0 0 0 0,0 0 1 0 0,0 1-1 0 0,0-1 1 0 0,2 1-50 0 0,-4 0 12 0 0,1 1 0 0 0,-1-1 0 0 0,1 1 1 0 0,-1 0-1 0 0,1 0 0 0 0,-1-1 1 0 0,0 1-1 0 0,0 0 0 0 0,1 0 1 0 0,-1-1-1 0 0,0 1 0 0 0,0 0 1 0 0,0 0-1 0 0,0-1 0 0 0,0 1 1 0 0,0 0-1 0 0,0 0 0 0 0,0 0 0 0 0,0-1 1 0 0,0 1-1 0 0,0 1-12 0 0,-2 19 432 0 0,-3 0-144 0 0,-2 0 0 0 0,0-1 0 0 0,-7 12-288 0 0,7-17 50 0 0,1 1 1 0 0,0 1-1 0 0,1-1 0 0 0,0 0 1 0 0,2 1-1 0 0,-1 5-50 0 0,4-21 10 0 0,-1 0 0 0 0,1 0 0 0 0,0 0 0 0 0,0 0 0 0 0,0 0-1 0 0,0 0 1 0 0,0 1 0 0 0,0-1 0 0 0,0 0 0 0 0,0 0 0 0 0,0 0 0 0 0,1 0 0 0 0,-1 0 0 0 0,0 0 0 0 0,1 0 0 0 0,-1 0 0 0 0,1 0-1 0 0,-1 0 1 0 0,1 0 0 0 0,-1 0 0 0 0,1 0 0 0 0,0 0 0 0 0,-1-1 0 0 0,1 1 0 0 0,0 0 0 0 0,0 0 0 0 0,0-1 0 0 0,-1 1 0 0 0,1 0-1 0 0,0-1 1 0 0,0 1 0 0 0,0-1 0 0 0,0 1 0 0 0,0-1 0 0 0,0 0 0 0 0,1 1-10 0 0,0-1 66 0 0,1 0 0 0 0,-1 0 0 0 0,1 0 0 0 0,0-1 0 0 0,-1 1 0 0 0,1-1 0 0 0,-1 1 0 0 0,1-1-1 0 0,-1 0 1 0 0,1 0 0 0 0,-1 0 0 0 0,1 0 0 0 0,-1 0 0 0 0,2-2-66 0 0,1 0 63 0 0,1-1-1 0 0,-1 1 1 0 0,0-1-1 0 0,0 0 1 0 0,-1-1 0 0 0,0 1-1 0 0,1-1 1 0 0,-1 0-1 0 0,-1 0 1 0 0,1 0-1 0 0,-1 0 1 0 0,0-1-1 0 0,0 0 1 0 0,0 1-1 0 0,-1-1 1 0 0,0 0 0 0 0,0 0-1 0 0,-1 0 1 0 0,1 0-1 0 0,-1-4-62 0 0,-1 9 31 0 0,0 1-73 0 0,-4 29-648 0 0,4-25 686 0 0,-1 1 0 0 0,1 0 0 0 0,0 0 0 0 0,1 0 0 0 0,-1 0 0 0 0,1-1 0 0 0,0 1 0 0 0,0 0 0 0 0,1-1 0 0 0,-1 1 0 0 0,2 0 4 0 0,-2-3 4 0 0,0 0-1 0 0,0 0 1 0 0,0 0-1 0 0,1-1 1 0 0,-1 1-1 0 0,1 0 0 0 0,-1-1 1 0 0,1 1-1 0 0,0-1 1 0 0,0 1-1 0 0,0-1 1 0 0,0 0-1 0 0,0 0 1 0 0,0 0-1 0 0,0 0 0 0 0,0 0 1 0 0,0 0-1 0 0,0-1 1 0 0,0 1-1 0 0,1-1 1 0 0,-1 1-1 0 0,0-1 0 0 0,0 0 1 0 0,1 0-1 0 0,-1 0-3 0 0,3 1 23 0 0,0-1-1 0 0,0-1 0 0 0,0 1 0 0 0,0-1 0 0 0,0 1 1 0 0,0-1-1 0 0,-1-1 0 0 0,1 1 0 0 0,0-1 0 0 0,-1 0 1 0 0,1 0-1 0 0,-1 0 0 0 0,1 0 0 0 0,-1-1 1 0 0,0 0-1 0 0,0 0 0 0 0,0 0 0 0 0,0 0 0 0 0,-1-1 1 0 0,3-2-23 0 0,-4 3 11 0 0,1-1 1 0 0,-1 0 0 0 0,0 0 0 0 0,0 0 0 0 0,0 0 0 0 0,-1 0 0 0 0,1 0 0 0 0,-1-1-1 0 0,0 1 1 0 0,-1 0 0 0 0,1-1 0 0 0,0 1 0 0 0,-1-1 0 0 0,0 1 0 0 0,0 0 0 0 0,-1-1 0 0 0,1 1-1 0 0,-1-1 1 0 0,0 1 0 0 0,0 0 0 0 0,0 0 0 0 0,-1-1 0 0 0,0 1-12 0 0,1 0-12 0 0,-1 1 0 0 0,1 0 0 0 0,-1 0 1 0 0,0 0-1 0 0,0 0 0 0 0,0 0 0 0 0,0 0 1 0 0,0 1-1 0 0,-2-2 12 0 0,3 3-11 0 0,1 1-1 0 0,0 0 1 0 0,0-1 0 0 0,-1 1 0 0 0,1 0-1 0 0,-1 0 1 0 0,1-1 0 0 0,0 1 0 0 0,-1 0 0 0 0,1 0-1 0 0,0 0 1 0 0,-1 0 0 0 0,1 0 0 0 0,-1 0 0 0 0,1 0-1 0 0,0-1 1 0 0,-1 1 0 0 0,1 0 0 0 0,-1 0-1 0 0,1 0 1 0 0,-1 1 0 0 0,1-1 0 0 0,0 0 0 0 0,-1 0-1 0 0,1 0 1 0 0,-1 0 0 0 0,1 0 0 0 0,-1 1 11 0 0,0-1-23 0 0,1 1 1 0 0,-1 0-1 0 0,0 0 1 0 0,1 0-1 0 0,-1 0 1 0 0,0 0-1 0 0,1 0 1 0 0,-1 0-1 0 0,1 0 1 0 0,0 0-1 0 0,-1 1 1 0 0,1-1-1 0 0,0 0 1 0 0,0 0-1 0 0,0 0 1 0 0,-1 1 22 0 0,1 1-15 0 0,-1 0-1 0 0,1 1 1 0 0,0-1 0 0 0,0 0 0 0 0,0 1 0 0 0,0-1 0 0 0,0 0 0 0 0,1 0 0 0 0,-1 1 0 0 0,1-1 0 0 0,0 0 0 0 0,0 0 0 0 0,0 0-1 0 0,1 0 1 0 0,-1 0 0 0 0,1 0 0 0 0,0 0 0 0 0,0 1 15 0 0,1-1-1 0 0,0-1 1 0 0,0 1-1 0 0,0 0 0 0 0,0-1 1 0 0,0 0-1 0 0,0 0 1 0 0,1 0-1 0 0,-1 0 0 0 0,1 0 1 0 0,-1-1-1 0 0,1 0 0 0 0,-1 1 1 0 0,1-1-1 0 0,0-1 0 0 0,3 2 1 0 0,11 0 42 0 0,0-1 1 0 0,1 0-1 0 0,-1-1 0 0 0,0-1 0 0 0,0-1 0 0 0,1 0 0 0 0,-1-2 0 0 0,-1 0 0 0 0,1-1 0 0 0,0 0 1 0 0,-1-2-1 0 0,15-7-42 0 0,-32 14 9 0 0,1-1 0 0 0,0 1 1 0 0,-1 0-1 0 0,1-1 0 0 0,0 1 1 0 0,-1 0-1 0 0,1-1 0 0 0,-1 1 1 0 0,1-1-1 0 0,-1 1 0 0 0,1 0 0 0 0,-1-1 1 0 0,1 0-1 0 0,-1 1 0 0 0,1-1 1 0 0,-1 1-1 0 0,0-1 0 0 0,1 0 1 0 0,-1 1-1 0 0,0-1 0 0 0,1 1 1 0 0,-1-1-1 0 0,0 0 0 0 0,0 0 0 0 0,0 1 1 0 0,0-1-1 0 0,0 0 0 0 0,0 1 1 0 0,0-1-1 0 0,0 0 0 0 0,0 1 1 0 0,0-1-1 0 0,0 0 0 0 0,0 0 1 0 0,0 1-1 0 0,0-1 0 0 0,-1 0 1 0 0,1 1-1 0 0,0-1 0 0 0,-1 1 0 0 0,1-1 1 0 0,0 0-1 0 0,-1 1 0 0 0,1-1 1 0 0,-1 1-1 0 0,1-1 0 0 0,-1 1 1 0 0,1-1-1 0 0,-1 1 0 0 0,1-1 1 0 0,-1 1-1 0 0,1-1 0 0 0,-1 1 0 0 0,0 0 1 0 0,1-1-1 0 0,-1 1 0 0 0,0 0-9 0 0,-2-2-14 0 0,0 0-1 0 0,0 0 0 0 0,-1 0 0 0 0,1 0 0 0 0,-1 1 1 0 0,0-1-1 0 0,1 1 0 0 0,-1 0 0 0 0,0 0 0 0 0,0 0 15 0 0,0 2-10 0 0,0-1-1 0 0,0 1 0 0 0,0 0 0 0 0,0-1 0 0 0,0 2 0 0 0,0-1 0 0 0,1 0 1 0 0,-1 1-1 0 0,0 0 0 0 0,1 0 0 0 0,-1 0 0 0 0,1 0 0 0 0,0 0 0 0 0,0 1 0 0 0,0 0 1 0 0,0-1-1 0 0,0 1 0 0 0,0 0 0 0 0,1 0 0 0 0,-1 1 0 0 0,1-1 0 0 0,0 0 1 0 0,0 1-1 0 0,-1 3 11 0 0,0-2-6 0 0,1 0 0 0 0,0 0 1 0 0,0 0-1 0 0,0 0 1 0 0,0 1-1 0 0,1-1 0 0 0,0 1 1 0 0,0-1-1 0 0,1 1 1 0 0,-1-1-1 0 0,1 1 0 0 0,0-1 1 0 0,1 1-1 0 0,0 0 1 0 0,-1-1-1 0 0,2 1 0 0 0,0 4 6 0 0,0-7-24 0 0,-1 0-1 0 0,1 0 1 0 0,0-1 0 0 0,-1 1-1 0 0,1 0 1 0 0,0-1-1 0 0,1 0 1 0 0,-1 1-1 0 0,0-1 1 0 0,1 0-1 0 0,-1 0 1 0 0,1 0-1 0 0,0 0 1 0 0,-1-1 0 0 0,1 1-1 0 0,0-1 1 0 0,0 1-1 0 0,0-1 1 0 0,0 0-1 0 0,0 0 1 0 0,1 0 24 0 0,33 4-3124 0 0,-2-4-6684 0 0,-30-1 7635 0 0,5 0-7430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3.6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0 143 16852 0 0,'0'0'186'0'0,"0"0"-116"0"0,0 0 2 0 0,0 0 158 0 0,0 0 186 0 0,0 0 169 0 0,0 0 71 0 0,0 0-77 0 0,0 0-126 0 0,4-12-100 0 0,14-40-51 0 0,-16 46-176 0 0,0 1 0 0 0,1-1 0 0 0,0 1 0 0 0,0 0 0 0 0,1 0 0 0 0,-1 0 0 0 0,1 0 0 0 0,0 1 0 0 0,1-1 0 0 0,-1 1 0 0 0,1 0 0 0 0,-1 0 0 0 0,1 1 0 0 0,1-1-126 0 0,-1 1 182 0 0,5-2 167 0 0,-6 9-64 0 0,-5 16 164 0 0,1-17-404 0 0,-5 18 305 0 0,0 0 1 0 0,-5 13-351 0 0,5-21 23 0 0,1 0 0 0 0,1 1 1 0 0,0 0-1 0 0,0-1 0 0 0,2 1 1 0 0,-1 0-1 0 0,2 9-23 0 0,0-23 5 0 0,0 0 0 0 0,0 1 0 0 0,0-1 0 0 0,0 0-1 0 0,0 1 1 0 0,0-1 0 0 0,0 0 0 0 0,0 1 0 0 0,0-1 0 0 0,0 0 0 0 0,0 1 0 0 0,0-1 0 0 0,0 0 0 0 0,0 0 0 0 0,0 1-1 0 0,1-1 1 0 0,-1 0 0 0 0,0 1 0 0 0,0-1 0 0 0,0 0 0 0 0,1 0 0 0 0,-1 1 0 0 0,0-1 0 0 0,0 0 0 0 0,1 0-1 0 0,-1 0 1 0 0,0 0 0 0 0,0 1 0 0 0,1-1 0 0 0,-1 0 0 0 0,0 0 0 0 0,0 0 0 0 0,1 0 0 0 0,-1 0 0 0 0,0 0-1 0 0,1 0-3 0 0,11-5 311 0 0,11-18 64 0 0,-22 21-418 0 0,16-18 89 0 0,0-2 1 0 0,4-9-48 0 0,-19 28 9 0 0,-2 8-77 0 0,1-1-1 0 0,0 1 1 0 0,0 0 0 0 0,0-1 0 0 0,1 1 0 0 0,-1 0 0 0 0,1-1-1 0 0,1 1 69 0 0,-1-2 7 0 0,0-1 1 0 0,-1 0-1 0 0,2 0 0 0 0,-1 0 0 0 0,0 0 0 0 0,0 0 0 0 0,1 0 0 0 0,-1 0 1 0 0,1-1-1 0 0,0 1 0 0 0,-1-1 0 0 0,1 0 0 0 0,0 0 0 0 0,0 0 0 0 0,0 0 0 0 0,-1 0 1 0 0,1-1-1 0 0,0 1 0 0 0,0-1 0 0 0,0 0 0 0 0,0 0 0 0 0,0 0 0 0 0,0 0 0 0 0,2-1-7 0 0,6 1 39 0 0,-1-2 0 0 0,1 1 0 0 0,0-1 0 0 0,-1-1 0 0 0,1 0-1 0 0,2-1-38 0 0,-11 3 16 0 0,0 0 0 0 0,1 0 0 0 0,-1 0-1 0 0,0 0 1 0 0,0 0 0 0 0,0 0 0 0 0,0-1-1 0 0,0 1 1 0 0,0-1 0 0 0,0 1 0 0 0,0-1-1 0 0,-1 0 1 0 0,1 0 0 0 0,-1 0 0 0 0,1 0-1 0 0,-1 0 1 0 0,1 0 0 0 0,-1 0 0 0 0,0 0-1 0 0,0-1 1 0 0,0 1 0 0 0,0-1-16 0 0,-1 0 0 0 0,0 0 1 0 0,0 1-1 0 0,0-1 1 0 0,0 1-1 0 0,0-1 1 0 0,-1 0-1 0 0,1 1 1 0 0,-1-1 0 0 0,0 1-1 0 0,0-1 1 0 0,0 1-1 0 0,0-1 1 0 0,0 1-1 0 0,0 0 1 0 0,-1 0-1 0 0,1-1 1 0 0,-1 1-1 0 0,1 0 1 0 0,-1 0-1 0 0,0 0 1 0 0,0 0-1 0 0,-8-8-68 0 0,5 4 48 0 0,0 0 0 0 0,-1 1-1 0 0,0 0 1 0 0,0 0-1 0 0,-6-4 21 0 0,19 11-122 0 0,1-1-1 0 0,-1 0 0 0 0,0-1 0 0 0,0 0 0 0 0,0 0 0 0 0,5-1 123 0 0,5 1-17 0 0,36-6 144 0 0,-44 4-118 0 0,1 1 0 0 0,0 0 0 0 0,0 0-1 0 0,0 1 1 0 0,-1 0 0 0 0,1 1 0 0 0,6 1-9 0 0,-15-2 2 0 0,-1 0-1 0 0,1 0 1 0 0,0 0-1 0 0,-1 0 1 0 0,1 1 0 0 0,-1-1-1 0 0,1 0 1 0 0,0 0-1 0 0,-1 1 1 0 0,1-1 0 0 0,-1 1-1 0 0,1-1 1 0 0,-1 0-1 0 0,1 1 1 0 0,-1-1 0 0 0,1 1-1 0 0,-1-1 1 0 0,0 1 0 0 0,1-1-1 0 0,-1 1 1 0 0,1-1-1 0 0,-1 1 1 0 0,0 0 0 0 0,0-1-1 0 0,1 1 1 0 0,-1-1-1 0 0,0 1 1 0 0,0 0 0 0 0,0-1-2 0 0,0 2 12 0 0,0 0 1 0 0,0 0 0 0 0,0-1-1 0 0,0 1 1 0 0,-1 0 0 0 0,1-1-1 0 0,-1 1 1 0 0,1-1 0 0 0,-1 1 0 0 0,0 0-1 0 0,0 0-12 0 0,-25 34 206 0 0,22-30-203 0 0,-1 0 0 0 0,0 1 0 0 0,1-1 0 0 0,0 1 0 0 0,1 0 0 0 0,-1 1-3 0 0,3-5-7 0 0,-1 0-1 0 0,1 0 1 0 0,0 0 0 0 0,1 0 0 0 0,-1 0-1 0 0,1 1 1 0 0,-1-1 0 0 0,1 0-1 0 0,0 0 1 0 0,0 0 0 0 0,0 0 0 0 0,0 0-1 0 0,1 1 1 0 0,0-1 0 0 0,-1 0-1 0 0,2 2 8 0 0,-2-4-9 0 0,1 0-1 0 0,0 1 0 0 0,0-1 0 0 0,0 0 0 0 0,0 0 1 0 0,0 0-1 0 0,0 0 0 0 0,0 0 0 0 0,1 0 0 0 0,-1 0 1 0 0,0 0-1 0 0,0 0 0 0 0,1-1 0 0 0,-1 1 0 0 0,1 0 0 0 0,-1-1 1 0 0,0 1-1 0 0,1-1 0 0 0,-1 1 0 0 0,1-1 0 0 0,-1 0 1 0 0,1 0-1 0 0,-1 0 0 0 0,1 0 0 0 0,-1 0 0 0 0,1 0 1 0 0,-1 0-1 0 0,1 0 0 0 0,-1-1 0 0 0,1 1 0 0 0,-1 0 1 0 0,1-1-1 0 0,-1 1 0 0 0,1-1 10 0 0,27-10-2758 0 0,-7-1-6872 0 0,-16 9-1242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4.0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17044 0 0,'0'0'240'0'0,"0"0"-160"0"0,0 0-136 0 0,0 0-24 0 0,0 0-168 0 0,0 0-481 0 0,0 0-47 0 0,0 0 32 0 0,0 0 168 0 0,0 0 432 0 0,0 0-96 0 0,0 0-536 0 0,0 0-1993 0 0,0 0-1456 0 0,18 23-1776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4.3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 0 14923 0 0,'0'0'924'0'0,"0"0"-39"0"0,0 0 56 0 0,0 0 185 0 0,0 0 150 0 0,0 0 24 0 0,0 0-169 0 0,0 0-331 0 0,0 0-373 0 0,0 0-272 0 0,0 0-91 0 0,0 0 50 0 0,0 1-87 0 0,0-1-1 0 0,1 0 1 0 0,-1 0-1 0 0,0 1 0 0 0,1-1 1 0 0,-1 0-1 0 0,0 0 0 0 0,1 1 1 0 0,-1-1-1 0 0,0 0 0 0 0,0 1 1 0 0,1-1-1 0 0,-1 0 0 0 0,0 1 1 0 0,0-1-1 0 0,0 1 0 0 0,0-1 1 0 0,1 0-1 0 0,-1 1 0 0 0,0-1 1 0 0,0 1-1 0 0,0-1 0 0 0,0 0 1 0 0,0 1-1 0 0,0-1 1 0 0,0 1-1 0 0,0-1 0 0 0,0 1 1 0 0,0-1-1 0 0,0 0 0 0 0,-1 1 1 0 0,1-1-1 0 0,0 1-26 0 0,-8 50 1539 0 0,-13 49-1539 0 0,8-46 261 0 0,-3 39-261 0 0,15-83-1599 0 0,-1 19 4760 0 0,2-13-6208 0 0,1-12-3522 0 0,1-6-4921 0 0,1-1 4298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4.6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0 11466 0 0,'0'0'1906'0'0,"0"0"-343"0"0,0 0-495 0 0,0 0-370 0 0,0 0-118 0 0,0 0 162 0 0,0 0 196 0 0,0 0 124 0 0,0 0 0 0 0,0 0-157 0 0,0 0-177 0 0,-2 13-137 0 0,-2 23 190 0 0,-3 0 1 0 0,-4 13-782 0 0,2-19 275 0 0,3-12-361 0 0,0 0-1 0 0,2 0 1 0 0,0 0-1 0 0,1 1 0 0 0,0 0 1 0 0,2-1-1 0 0,0 9 87 0 0,2-24-296 0 0,-1 0 0 0 0,1 0 1 0 0,-1 0-1 0 0,1 0 0 0 0,0 0 0 0 0,0 0 0 0 0,1 0 0 0 0,-1 0 0 0 0,2 2 296 0 0,4 4-4023 0 0,1-1-4215 0 0,-4-6-1379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6.4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28 18748 0 0,'0'0'936'0'0,"0"0"100"0"0,0 0 35 0 0,0 0-25 0 0,0 0-63 0 0,0 0-118 0 0,0 0-73 0 0,0 0-103 0 0,0 0-165 0 0,0 0-142 0 0,0 0-156 0 0,0 0-117 0 0,0 0-50 0 0,0-6-24 0 0,0-16-3 0 0,11 36 380 0 0,-13 21 173 0 0,0-32-567 0 0,1 1-1 0 0,0 0 0 0 0,0-1 0 0 0,0 1 1 0 0,0 0-1 0 0,1 0 0 0 0,-1 0 0 0 0,1 0 1 0 0,0 0-1 0 0,0 0 0 0 0,0 0 0 0 0,1 0 1 0 0,0 0-1 0 0,-1-1 0 0 0,1 1 0 0 0,1 0 1 0 0,-1 0-1 0 0,0-1 0 0 0,1 1 1 0 0,0-1-1 0 0,0 1 0 0 0,0-1 0 0 0,0 0 1 0 0,1 1-1 0 0,-1-1 0 0 0,1 0 0 0 0,0-1 1 0 0,0 1-1 0 0,0 0 0 0 0,0-1 0 0 0,0 0 1 0 0,0 0-1 0 0,1 0 0 0 0,-1 0 0 0 0,1 0 1 0 0,0 0-18 0 0,-10-6-309 0 0,5 4 290 0 0,1-1 0 0 0,0 1 0 0 0,-1 0 0 0 0,1-1 0 0 0,-1 1 0 0 0,1-1 0 0 0,0 1 0 0 0,-1 0 0 0 0,1 0 0 0 0,-1-1 0 0 0,1 1 0 0 0,-1 0-1 0 0,0 0 1 0 0,1-1 0 0 0,-1 1 0 0 0,1 0 0 0 0,-1 0 0 0 0,1 0 0 0 0,-1 0 0 0 0,1 0 0 0 0,-1 0 0 0 0,0 0 0 0 0,1 0 0 0 0,-1 0 0 0 0,1 0 0 0 0,-1 0 0 0 0,1 1 0 0 0,-1-1 0 0 0,1 0 0 0 0,-1 0 0 0 0,1 0 0 0 0,-1 1 0 0 0,1-1 0 0 0,-1 0 0 0 0,1 1 0 0 0,-1-1 0 0 0,1 0 0 0 0,-1 1 0 0 0,1-1 0 0 0,0 1 0 0 0,-1-1 0 0 0,1 0 0 0 0,0 1-1 0 0,-1-1 1 0 0,1 1 0 0 0,0-1 0 0 0,0 1 0 0 0,-1-1 0 0 0,1 1 0 0 0,0 0 19 0 0,-10 85-57 0 0,4-8 121 0 0,4-76-58 0 0,-1 1-1 0 0,0 0 1 0 0,0-1-1 0 0,0 0 1 0 0,0 1 0 0 0,0-1-1 0 0,0 0 1 0 0,-1-1-1 0 0,1 1 1 0 0,-1-1 0 0 0,1 1-1 0 0,-1-1 1 0 0,0 0-1 0 0,1 0 1 0 0,-1-1 0 0 0,0 1-1 0 0,0-1 1 0 0,1 0-1 0 0,-1 0 1 0 0,-3 0-6 0 0,7 0-299 0 0,5-4-8440 0 0,-2 2-1639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5.0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21 15315 0 0,'0'0'1015'0'0,"0"0"-155"0"0,0 0-98 0 0,0 0 82 0 0,0 0 127 0 0,0 0 60 0 0,0 0-54 0 0,0 0-197 0 0,0 0-230 0 0,0 0-177 0 0,0 0-137 0 0,0 0-108 0 0,0 0-65 0 0,-8-5-31 0 0,-27-11-17 0 0,34 16-14 0 0,0 0 0 0 0,1 0 1 0 0,-1 0-1 0 0,0 0 0 0 0,0 0 1 0 0,0 0-1 0 0,0 0 0 0 0,1 0 1 0 0,-1 0-1 0 0,0 1 0 0 0,0-1 1 0 0,0 0-1 0 0,1 0 0 0 0,-1 1 1 0 0,0-1-1 0 0,0 1 0 0 0,1-1 1 0 0,-1 0-1 0 0,0 1 0 0 0,1-1 1 0 0,-1 1-1 0 0,0 0 0 0 0,1-1 1 0 0,-1 1-1 0 0,0 0-1 0 0,-11 18 38 0 0,9-14-25 0 0,0 1-13 0 0,0 0-1 0 0,0-1 1 0 0,1 1 0 0 0,0 0-1 0 0,0 1 1 0 0,0-1 0 0 0,1 0 0 0 0,-1 0-1 0 0,2 1 1 0 0,-1-1 0 0 0,1 1-1 0 0,0-1 1 0 0,0 1 0 0 0,0-1 0 0 0,2 2 0 0 0,-2-4 23 0 0,1-1 1 0 0,0 0 0 0 0,0 0-1 0 0,0 0 1 0 0,0-1 0 0 0,1 1 0 0 0,-1 0-1 0 0,1 0 1 0 0,0-1 0 0 0,0 1-1 0 0,0-1 1 0 0,0 1 0 0 0,0-1 0 0 0,0 0-1 0 0,1 0 1 0 0,-1 0 0 0 0,1 0-1 0 0,0 0 1 0 0,-1-1 0 0 0,1 1 0 0 0,0-1-1 0 0,0 0 1 0 0,0 1 0 0 0,0-1-1 0 0,0-1 1 0 0,0 1 0 0 0,0 0 0 0 0,0-1-1 0 0,0 0 1 0 0,0 1 0 0 0,3-1-24 0 0,3 0 112 0 0,0 0 0 0 0,0-1 0 0 0,-1 0 1 0 0,1 0-1 0 0,0-1 0 0 0,-1 0 1 0 0,1 0-1 0 0,-1-1 0 0 0,0 0 0 0 0,0 0 1 0 0,6-5-113 0 0,-11 7-4 0 0,0-1 1 0 0,-1 1-1 0 0,1-1 1 0 0,-1 0-1 0 0,0 0 1 0 0,1 0-1 0 0,-1 0 1 0 0,0-1 0 0 0,0 1-1 0 0,-1 0 1 0 0,1-1-1 0 0,0 0 1 0 0,-1 1-1 0 0,1-1 1 0 0,-1 0-1 0 0,0 0 1 0 0,0 0-1 0 0,0 1 1 0 0,0-1 0 0 0,-1 0-1 0 0,1 0 1 0 0,-1 0-1 0 0,0 0 1 0 0,0-1-1 0 0,0 1 1 0 0,0 0-1 0 0,0 0 1 0 0,-1 0-1 0 0,1 0 1 0 0,-1 0 0 0 0,0 0-1 0 0,0 0 1 0 0,0 1-1 0 0,-1-4 4 0 0,-1-1-559 0 0,-1 0-1 0 0,1 0 1 0 0,-1 1 0 0 0,0-1-1 0 0,-6-5 560 0 0,-6-4-10679 0 0,12 13-489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5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1 11514 0 0,'0'0'898'0'0,"0"0"-16"0"0,0 0 68 0 0,0 0 171 0 0,0 0 123 0 0,0 0-49 0 0,0 0-190 0 0,0 0-282 0 0,0 0-281 0 0,0 0-217 0 0,0 0-84 0 0,0 0 35 0 0,0 0 95 0 0,6 1 112 0 0,-5-1-353 0 0,0 1-1 0 0,1-1 1 0 0,-1 0 0 0 0,0 1-1 0 0,1-1 1 0 0,-1 1 0 0 0,0 0 0 0 0,1-1-1 0 0,-1 1 1 0 0,0 0 0 0 0,0 0-1 0 0,0 0 1 0 0,0 0 0 0 0,0 0 0 0 0,0 0-1 0 0,0 0 1 0 0,0 1-30 0 0,0 0 60 0 0,0 1 0 0 0,0 0-1 0 0,0 0 1 0 0,0 0 0 0 0,-1 0 0 0 0,0 0-1 0 0,1 0 1 0 0,-1 0 0 0 0,0 0 0 0 0,-1 1-60 0 0,2 23 119 0 0,-3 0 0 0 0,0 0 1 0 0,-1 0-1 0 0,-2 0 0 0 0,-1-1 0 0 0,-1 1 1 0 0,-1-2-1 0 0,-1 1 0 0 0,-8 13-119 0 0,16-36 57 0 0,0 0 0 0 0,-1 0 0 0 0,0 0 0 0 0,0 0 0 0 0,0 0-1 0 0,0-1 1 0 0,0 1 0 0 0,-2 1-57 0 0,4-4 221 0 0,0-17 561 0 0,1 13-797 0 0,0-1 0 0 0,0 1 1 0 0,1-1-1 0 0,0 1 0 0 0,-1 0 0 0 0,2 0 0 0 0,-1-1 1 0 0,0 2-1 0 0,1-1 0 0 0,0 0 0 0 0,0 0 1 0 0,2-1 14 0 0,5-6-48 0 0,0 1 0 0 0,1 0 1 0 0,5-3 47 0 0,-10 8-13 0 0,0 1 0 0 0,1 0 0 0 0,-1 1 0 0 0,1-1 0 0 0,0 1 0 0 0,0 1 0 0 0,0-1 0 0 0,0 1 0 0 0,0 0 0 0 0,0 1-1 0 0,1 0 1 0 0,0 0 13 0 0,-6 0 1 0 0,1 1-1 0 0,-1 0 0 0 0,0 1 1 0 0,1-1-1 0 0,-1 0 0 0 0,0 1 1 0 0,0-1-1 0 0,1 1 0 0 0,-1 0 1 0 0,0 0-1 0 0,0-1 0 0 0,0 2 1 0 0,0-1-1 0 0,0 0 0 0 0,0 0 1 0 0,0 1-1 0 0,0-1 0 0 0,0 1 12 0 0,0 1 1 0 0,-1-1-1 0 0,1 0 0 0 0,-1 1 1 0 0,0-1-1 0 0,1 1 0 0 0,-1-1 1 0 0,0 1-1 0 0,0-1 0 0 0,-1 1 1 0 0,1 0-1 0 0,0-1 0 0 0,-1 1 1 0 0,0 0-1 0 0,0 0 0 0 0,0-1 1 0 0,0 3-13 0 0,0-1 33 0 0,-1 0 1 0 0,1 0 0 0 0,-1-1-1 0 0,0 1 1 0 0,-1 0 0 0 0,1-1-1 0 0,0 1 1 0 0,-1-1 0 0 0,0 0-1 0 0,0 1 1 0 0,0-1 0 0 0,0 0-1 0 0,0 0 1 0 0,-1 0 0 0 0,1-1-1 0 0,-1 1 1 0 0,0 0 0 0 0,0-1-1 0 0,0 0 1 0 0,0 0 0 0 0,0 0-1 0 0,-1 0 1 0 0,1 0 0 0 0,0-1 0 0 0,-1 1-1 0 0,-1-1-33 0 0,-5 4 83 0 0,-1-1-1 0 0,-1-1 1 0 0,1 0-1 0 0,0-1 1 0 0,-1 0 0 0 0,1-1-1 0 0,-12 1-82 0 0,22-2-20 0 0,0 0 0 0 0,0 0 0 0 0,0 0 0 0 0,1 0 0 0 0,-1 0-1 0 0,0 0 1 0 0,0-1 0 0 0,0 1 0 0 0,1 0 0 0 0,-1 0 0 0 0,0-1 0 0 0,0 1-1 0 0,0 0 1 0 0,1-1 0 0 0,-1 1 0 0 0,0-1 0 0 0,1 1 0 0 0,-1-1 0 0 0,0 1 20 0 0,1-1-51 0 0,0 1-1 0 0,-1-1 1 0 0,1 1 0 0 0,0-1 0 0 0,0 1 0 0 0,0-1-1 0 0,0 1 1 0 0,0-1 0 0 0,-1 1 0 0 0,1-1 0 0 0,0 1 0 0 0,0-1-1 0 0,0 1 1 0 0,0-1 0 0 0,0 1 0 0 0,1-1 0 0 0,-1 1 0 0 0,0-1-1 0 0,0 1 1 0 0,0-1 0 0 0,0 0 51 0 0,8-13-3560 0 0,1 3-4279 0 0,-9 10 6642 0 0,5-5-9938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6.0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0 156 11266 0 0,'0'0'-284'0'0,"0"0"-245"0"0,0 0 282 0 0,0 0 706 0 0,0 0 767 0 0,0 0 277 0 0,0 0-139 0 0,0 0-248 0 0,0 0-197 0 0,0 0-126 0 0,0 0-95 0 0,0 0-65 0 0,11 0-71 0 0,-10 0-562 0 0,11-1 318 0 0,0 0 0 0 0,0 0 0 0 0,-1-1 0 0 0,1 0 0 0 0,0-1 0 0 0,-1 0 0 0 0,4-2-318 0 0,-11 3 76 0 0,6-2 195 0 0,-1 0 0 0 0,0 0 0 0 0,-1-1 0 0 0,1-1 0 0 0,-1 1-1 0 0,6-6-270 0 0,-12 10 28 0 0,-1-1 0 0 0,1 1-1 0 0,-1-1 1 0 0,0 0-1 0 0,1 1 1 0 0,-1-1-1 0 0,0 0 1 0 0,0 0 0 0 0,0 0-1 0 0,-1 0 1 0 0,1 1-1 0 0,0-1 1 0 0,-1 0 0 0 0,1-1-1 0 0,-1 1 1 0 0,0 0-1 0 0,0 0 1 0 0,1 0 0 0 0,-1 0-1 0 0,-1 0 1 0 0,1 0-1 0 0,0 0 1 0 0,0 0-1 0 0,-1 0 1 0 0,1 0 0 0 0,-1 0-1 0 0,0 0 1 0 0,1 0-1 0 0,-1 0 1 0 0,0 0 0 0 0,0 0-1 0 0,0 1 1 0 0,-1-1-1 0 0,1 0 1 0 0,0 1-28 0 0,0-1-2 0 0,-1 0 0 0 0,1 0 1 0 0,0 0-1 0 0,-1 0 0 0 0,1 0 1 0 0,-1 1-1 0 0,1-1 0 0 0,-1 0 1 0 0,0 1-1 0 0,0-1 0 0 0,1 1 1 0 0,-1 0-1 0 0,0 0 0 0 0,0 0 0 0 0,0 0 1 0 0,-1 0-1 0 0,1 0 0 0 0,0 0 1 0 0,0 1-1 0 0,0-1 0 0 0,-1 1 2 0 0,1 0-12 0 0,0 1 1 0 0,0-1-1 0 0,0 1 0 0 0,0-1 0 0 0,0 1 1 0 0,0 0-1 0 0,0 0 0 0 0,0 0 0 0 0,1 0 0 0 0,-1 0 1 0 0,0 0-1 0 0,1 1 0 0 0,-1-1 0 0 0,0 0 0 0 0,1 1 1 0 0,0-1-1 0 0,-1 1 0 0 0,1 0 0 0 0,0-1 0 0 0,0 1 1 0 0,0 0-1 0 0,0 0 0 0 0,0 0 12 0 0,-4 7-10 0 0,0 0 0 0 0,1 0-1 0 0,0 1 1 0 0,1-1 0 0 0,0 1 0 0 0,0 0 0 0 0,1-1-1 0 0,1 1 1 0 0,-1 1 10 0 0,2-9 10 0 0,0 0 0 0 0,0 0 0 0 0,0 1-1 0 0,0-1 1 0 0,0 0 0 0 0,0 1 0 0 0,1-1-1 0 0,-1 0 1 0 0,1 0 0 0 0,0 1 0 0 0,-1-1 0 0 0,1 0-1 0 0,0 0 1 0 0,0 0 0 0 0,0 0 0 0 0,1 0 0 0 0,-1 0-1 0 0,0 0 1 0 0,1-1 0 0 0,-1 1 0 0 0,1 0 0 0 0,0-1-1 0 0,-1 1 1 0 0,1-1 0 0 0,0 0 0 0 0,0 1-1 0 0,0-1 1 0 0,0 0 0 0 0,0 0 0 0 0,0 0 0 0 0,0-1-1 0 0,1 1 1 0 0,-1 0 0 0 0,0-1 0 0 0,0 1 0 0 0,1-1-1 0 0,-1 0 1 0 0,0 0 0 0 0,1 0 0 0 0,-1 0 0 0 0,1 0-10 0 0,13 0-162 0 0,0-2 1 0 0,1 1-1 0 0,-1-2 1 0 0,7-2 161 0 0,15-3-3848 0 0,-6 0-5249 0 0,-21 6-1639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8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 24 0 0 0,'0'0'1122'0'0,"0"0"395"0"0,0 0-26 0 0,0 0-141 0 0,0 0-1 0 0,0 0 37 0 0,0 0 53 0 0,0 0-13 0 0,4-4-69 0 0,-2 3-1333 0 0,-1-1 255 0 0,1 0 0 0 0,-1 1-1 0 0,1-1 1 0 0,0 1-1 0 0,-1 0 1 0 0,1 0 0 0 0,0-1-1 0 0,0 1 1 0 0,0 0-1 0 0,0 0 1 0 0,0 1-1 0 0,0-1 1 0 0,0 0 0 0 0,0 1-1 0 0,0-1 1 0 0,0 1-1 0 0,1 0 1 0 0,-1-1 0 0 0,0 1-1 0 0,2 0-278 0 0,-3 1 93 0 0,-1 0-1 0 0,1 0 0 0 0,0 0 0 0 0,0 0 1 0 0,0 0-1 0 0,-1 1 0 0 0,1-1 1 0 0,-1 0-1 0 0,1 0 0 0 0,-1 0 1 0 0,1 1-1 0 0,-1-1 0 0 0,0 0 1 0 0,1 0-1 0 0,-1 1 0 0 0,0-1 1 0 0,0 0-1 0 0,0 1 0 0 0,0-1 1 0 0,0 1-93 0 0,-3 28 1074 0 0,2-25-966 0 0,-1-1-1 0 0,0 1 1 0 0,0 0 0 0 0,0-1 0 0 0,-1 0-1 0 0,0 0 1 0 0,0 1 0 0 0,0-2 0 0 0,0 1 0 0 0,0 0-1 0 0,-1-1 1 0 0,0 1 0 0 0,1-1 0 0 0,-1 0-1 0 0,-1 0 1 0 0,1-1 0 0 0,0 1 0 0 0,-3 0-108 0 0,-1 1 173 0 0,-1 0-1 0 0,1-1 1 0 0,-1 0 0 0 0,0 0 0 0 0,0-1 0 0 0,0-1 0 0 0,0 1-1 0 0,0-1 1 0 0,-6-1-173 0 0,14 0-11 0 0,1 0 0 0 0,-1 0 0 0 0,1 0 0 0 0,-1 0 0 0 0,0 0 0 0 0,1 0 0 0 0,-1 0 0 0 0,1 0 0 0 0,-1-1 0 0 0,1 1 0 0 0,-1 0 0 0 0,1 0 0 0 0,-1-1 0 0 0,1 1 0 0 0,-1 0 0 0 0,1-1 0 0 0,-1 1 0 0 0,1-1-1 0 0,-1 1 1 0 0,1 0 0 0 0,0-1 0 0 0,-1 1 0 0 0,1-1 0 0 0,0 1 0 0 0,-1-1 0 0 0,1 1 0 0 0,0-1 0 0 0,0 1 0 0 0,0-1 0 0 0,-1 0 0 0 0,1 1 0 0 0,0-1 0 0 0,0 1 0 0 0,0-1 11 0 0,0-10-3588 0 0,4 1-6288 0 0,-2 6-734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8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39 135 3393 0 0,'0'0'3260'0'0,"0"0"-2270"0"0,0 0-415 0 0,0 0 448 0 0,0 0 430 0 0,0 0 150 0 0,0 0-218 0 0,0 0-449 0 0,0 0-469 0 0,0 0-354 0 0,0 0-146 0 0,0 0-5 0 0,0 0 72 0 0,16-14 1194 0 0,-11 10-838 0 0,0 0 0 0 0,0 0 0 0 0,-1 0 0 0 0,1 0 0 0 0,-1-1 0 0 0,0 1 0 0 0,-1-1 0 0 0,1 0 0 0 0,-1 0 0 0 0,0-1-1 0 0,1 0-389 0 0,-3 4 24 0 0,-1 0-1 0 0,1 1 1 0 0,0-1-1 0 0,-1 0 1 0 0,1 1-1 0 0,-1-1 1 0 0,1 0-1 0 0,-1 0 0 0 0,0 0 1 0 0,0 1-1 0 0,1-1 1 0 0,-1 0-1 0 0,-1 0 1 0 0,1 0-1 0 0,0 0 1 0 0,0 1-1 0 0,-1-1 0 0 0,1 0 1 0 0,-1 0-1 0 0,0 1 1 0 0,1-1-1 0 0,-1 0 1 0 0,0 1-1 0 0,0-1 0 0 0,0 0 1 0 0,0 1-1 0 0,0-1 1 0 0,0 1-1 0 0,0 0 1 0 0,-1-1-1 0 0,1 1 1 0 0,-1 0-1 0 0,1 0 0 0 0,-1 0 1 0 0,1 0-1 0 0,-1 0 1 0 0,1 0-1 0 0,-1 0 1 0 0,-1 0-24 0 0,2 1-13 0 0,0-1-1 0 0,0 1 1 0 0,-1-1 0 0 0,1 1 0 0 0,-1 0 0 0 0,1-1 0 0 0,0 1 0 0 0,-1 0 0 0 0,1 0 0 0 0,-1 0 0 0 0,1 0-1 0 0,0 0 1 0 0,-1 0 0 0 0,1 1 0 0 0,-1-1 0 0 0,1 0 0 0 0,0 1 0 0 0,-1-1 0 0 0,1 1 0 0 0,0-1 0 0 0,0 1-1 0 0,-1 0 1 0 0,0 0 13 0 0,-1 1-3 0 0,1 1 0 0 0,-1-1 0 0 0,0 1 0 0 0,1-1 0 0 0,0 1 0 0 0,-1 0 0 0 0,1 0 0 0 0,0 0 0 0 0,-1 3 3 0 0,-1 2 15 0 0,1 0 1 0 0,-1 0-1 0 0,2 0 0 0 0,-1 0 1 0 0,1 0-1 0 0,0 1 1 0 0,1-1-1 0 0,0 2-15 0 0,0-8 22 0 0,1 0-1 0 0,0 0 0 0 0,0 0 0 0 0,0 0 1 0 0,1 0-1 0 0,-1 0 0 0 0,0 0 1 0 0,1 0-1 0 0,-1 0 0 0 0,1 0 0 0 0,0 0 1 0 0,0 0-1 0 0,0 0 0 0 0,0 0 1 0 0,0 0-1 0 0,0-1 0 0 0,0 1 0 0 0,0 0 1 0 0,1-1-1 0 0,-1 1 0 0 0,1-1 1 0 0,-1 1-1 0 0,1-1 0 0 0,0 0 0 0 0,-1 0 1 0 0,1 0-1 0 0,0 0 0 0 0,0 0 1 0 0,1 0-22 0 0,0 0 87 0 0,1 0 1 0 0,-1 0 0 0 0,1 0-1 0 0,0-1 1 0 0,0 0 0 0 0,-1 0-1 0 0,1 0 1 0 0,0 0 0 0 0,-1 0 0 0 0,1-1-1 0 0,0 0 1 0 0,-1 0 0 0 0,1 0-1 0 0,-1 0 1 0 0,1 0 0 0 0,1-2-88 0 0,7-2 74 0 0,0-1 0 0 0,-1-1 0 0 0,0 0 0 0 0,0 0 0 0 0,-1-1 0 0 0,0-1 0 0 0,0 1 0 0 0,-1-2 0 0 0,0 1 0 0 0,0-1 0 0 0,-1-1 0 0 0,-1 1 0 0 0,0-2 0 0 0,6-10-74 0 0,-13 22-15 0 0,0 0 1 0 0,0 0 0 0 0,0 0-1 0 0,0 0 1 0 0,0 0-1 0 0,0 0 1 0 0,0 0-1 0 0,0 0 1 0 0,0 0-1 0 0,0 0 1 0 0,0 0-1 0 0,1 0 1 0 0,-1 0-1 0 0,0 0 1 0 0,0 0 0 0 0,0 1-1 0 0,0-1 1 0 0,0 0-1 0 0,0 0 1 0 0,0 0-1 0 0,0 0 1 0 0,0 0-1 0 0,0 0 1 0 0,0 0-1 0 0,0 0 1 0 0,0 0 0 0 0,1 0-1 0 0,-1 0 1 0 0,0 0-1 0 0,0 0 1 0 0,0 0-1 0 0,0 0 1 0 0,0-1-1 0 0,0 1 1 0 0,0 0-1 0 0,0 0 1 0 0,0 0-1 0 0,0 0 1 0 0,0 0 14 0 0,-1 15-44 0 0,-6 20 197 0 0,5-29-91 0 0,1 0 0 0 0,0 0-1 0 0,0 1 1 0 0,0-1 0 0 0,1 1-1 0 0,0-1 1 0 0,0 3-62 0 0,0-8-127 0 0,0 1 0 0 0,1-1 0 0 0,-1 1 0 0 0,0-1 0 0 0,1 1 0 0 0,-1-1 1 0 0,1 0-1 0 0,0 1 0 0 0,-1-1 0 0 0,1 0 0 0 0,0 1 0 0 0,0-1 0 0 0,0 0 0 0 0,0 0 127 0 0,1 0-490 0 0,-1 0 0 0 0,0 0-1 0 0,0 0 1 0 0,1 0 0 0 0,-1-1-1 0 0,0 1 1 0 0,1 0 0 0 0,-1-1-1 0 0,1 1 1 0 0,-1-1 0 0 0,0 0-1 0 0,1 0 1 0 0,-1 1 0 0 0,1-1-1 0 0,-1 0 1 0 0,2 0 490 0 0,2 0-5784 0 0,-1 0-3231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9.3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6593 0 0,'0'0'1719'0'0,"0"0"-73"0"0,0 0-186 0 0,0 0-167 0 0,0 0-52 0 0,0 0-14 0 0,0 0 0 0 0,0 0-8 0 0,0 0-103 0 0,0 0-166 0 0,0 0-165 0 0,1 12-172 0 0,-1-11-608 0 0,2 15 343 0 0,-1 1 0 0 0,0-1 0 0 0,-2 1 0 0 0,0-1 0 0 0,-2 9-348 0 0,3-24 17 0 0,-1 4 83 0 0,0 0 0 0 0,0 1-1 0 0,0-1 1 0 0,1 0 0 0 0,0 1-1 0 0,0-1 1 0 0,1 4-100 0 0,-1-9 48 0 0,0 1 0 0 0,1-1-1 0 0,-1 0 1 0 0,1 0 0 0 0,-1 0 0 0 0,0 0-1 0 0,1 0 1 0 0,-1 0 0 0 0,1 0 0 0 0,-1 0-1 0 0,0 0 1 0 0,1 0 0 0 0,-1 0 0 0 0,1 0-1 0 0,-1 0 1 0 0,0 0 0 0 0,1 0 0 0 0,-1-1-1 0 0,1 1 1 0 0,-1 0 0 0 0,0 0 0 0 0,1 0-1 0 0,-1 0 1 0 0,0-1 0 0 0,1 1 0 0 0,-1 0-1 0 0,0 0 1 0 0,1-1 0 0 0,-1 1 0 0 0,0 0-1 0 0,0-1 1 0 0,1 1 0 0 0,-1 0 0 0 0,0-1-48 0 0,13-10 122 0 0,-6 2-114 0 0,0 1 0 0 0,0-1 1 0 0,-1-1-1 0 0,0 1 0 0 0,3-9-8 0 0,-4 8-14 0 0,0 0 0 0 0,1 1 0 0 0,0 0 0 0 0,0 0-1 0 0,7-6 15 0 0,-13 14-14 0 0,1 1-1 0 0,-1 0 0 0 0,1-1 0 0 0,-1 1 0 0 0,1 0 0 0 0,-1 0 1 0 0,0-1-1 0 0,1 1 0 0 0,-1 0 0 0 0,1 0 0 0 0,-1 0 0 0 0,1 0 0 0 0,0-1 1 0 0,-1 1-1 0 0,1 0 0 0 0,-1 0 0 0 0,1 0 0 0 0,-1 0 0 0 0,1 0 1 0 0,-1 1-1 0 0,1-1 0 0 0,-1 0 0 0 0,1 0 0 0 0,-1 0 0 0 0,1 0 0 0 0,-1 1 1 0 0,1-1-1 0 0,-1 0 0 0 0,1 1 15 0 0,17 11-49 0 0,-16-10 54 0 0,0 0 1 0 0,0 0 0 0 0,1 0 0 0 0,-1-1 0 0 0,0 1-1 0 0,1-1 1 0 0,0 0 0 0 0,0 1-6 0 0,4-1 29 0 0,0 0 0 0 0,0-1 0 0 0,0 0 0 0 0,0 0-1 0 0,0 0 1 0 0,0-1 0 0 0,0 0 0 0 0,0 0 0 0 0,0-1 0 0 0,-1 1 0 0 0,1-2 0 0 0,-1 1 0 0 0,1-1 0 0 0,-1 0-1 0 0,2-1-28 0 0,-7 4 13 0 0,-1-1-1 0 0,1 1 0 0 0,-1 0 1 0 0,1-1-1 0 0,-1 1 0 0 0,0-1 0 0 0,1 1 1 0 0,-1-1-1 0 0,1 1 0 0 0,-1-1 1 0 0,0 1-1 0 0,1-1 0 0 0,-1 1 0 0 0,0-1 1 0 0,1 1-1 0 0,-1-1 0 0 0,0 0 1 0 0,0 1-1 0 0,0-1 0 0 0,0 1 1 0 0,0-1-1 0 0,0 0 0 0 0,1 1 0 0 0,-1-1 1 0 0,-1 0-1 0 0,1 1 0 0 0,0-1 1 0 0,0 1-1 0 0,0-1 0 0 0,0 0 0 0 0,0 1 1 0 0,0-1-1 0 0,-1 1 0 0 0,1-1 1 0 0,0 0-1 0 0,-1 1 0 0 0,1-1 1 0 0,0 1-1 0 0,-1-1 0 0 0,1 1 0 0 0,0-1 1 0 0,-1 1-1 0 0,1 0 0 0 0,-1-1 1 0 0,1 1-1 0 0,-1-1 0 0 0,1 1 0 0 0,-1 0-12 0 0,-1-2-20 0 0,1 1-1 0 0,-1 0 0 0 0,0 0 1 0 0,0 0-1 0 0,1 1 0 0 0,-1-1 0 0 0,0 0 1 0 0,0 1-1 0 0,0-1 0 0 0,0 1 1 0 0,0 0-1 0 0,0-1 0 0 0,1 1 1 0 0,-1 0-1 0 0,0 0 0 0 0,-1 0 21 0 0,0 2-7 0 0,0-1 0 0 0,0 0-1 0 0,1 1 1 0 0,-1-1 0 0 0,0 1-1 0 0,1 0 1 0 0,-1 0 0 0 0,1 0-1 0 0,-1 0 1 0 0,1 1 0 0 0,0-1-1 0 0,0 1 1 0 0,0-1 0 0 0,0 1-1 0 0,1 0 1 0 0,-1-1 0 0 0,1 1 0 0 0,-1 0-1 0 0,1 1 8 0 0,-3 3-1 0 0,1 1 0 0 0,1-1-1 0 0,0 0 1 0 0,0 1 0 0 0,0 0-1 0 0,1-1 1 0 0,-1 5 1 0 0,2-10-33 0 0,0 0-1 0 0,0 0 1 0 0,0 0-1 0 0,1 0 1 0 0,-1 0-1 0 0,0 0 1 0 0,1 0-1 0 0,0 0 1 0 0,-1 0-1 0 0,1-1 1 0 0,0 1-1 0 0,0 0 1 0 0,0 0 0 0 0,0-1-1 0 0,0 1 1 0 0,0 0-1 0 0,1-1 1 0 0,0 1 33 0 0,0 1-19 0 0,1-1 0 0 0,0 0 0 0 0,0 1 1 0 0,1-1-1 0 0,-1-1 0 0 0,0 1 0 0 0,1 0 1 0 0,-1-1-1 0 0,4 1 19 0 0,38 7-1992 0 0,-3-6-4079 0 0,-28-2 2100 0 0,0-1-6792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9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16724 0 0,'0'0'544'0'0,"0"0"-296"0"0,0 0-71 0 0,0 0 186 0 0,0 0 336 0 0,0 0 330 0 0,0 0 123 0 0,0 0-118 0 0,0 0-316 0 0,0 0-345 0 0,0 0-229 0 0,0 0-65 0 0,0 0 29 0 0,3 0 72 0 0,-3 0-159 0 0,1 0 1 0 0,0 0 0 0 0,-1 0 0 0 0,1 0 0 0 0,-1 0-1 0 0,1 0 1 0 0,-1 1 0 0 0,1-1 0 0 0,0 0 0 0 0,-1 0-1 0 0,1 1 1 0 0,-1-1 0 0 0,1 0 0 0 0,-1 0-1 0 0,1 1 1 0 0,-1-1 0 0 0,0 1 0 0 0,1-1 0 0 0,-1 0-1 0 0,1 1 1 0 0,-1-1 0 0 0,0 1 0 0 0,1-1 0 0 0,-1 1-1 0 0,0-1 1 0 0,0 1 0 0 0,1-1 0 0 0,-1 1 0 0 0,0 0-1 0 0,0-1 1 0 0,0 1 0 0 0,0-1 0 0 0,0 1-1 0 0,1 0-21 0 0,-2 30 742 0 0,-14 33 246 0 0,3-21-765 0 0,2 0 1 0 0,-3 23-225 0 0,9 1-4656 0 0,8-68-2193 0 0,10-7-2937 0 0,-9 5 4593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30.1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0 0 0,'0'0'2091'0'0,"0"0"808"0"0,0 0 290 0 0,0 0-135 0 0,0 0-425 0 0,0 0-638 0 0,0 0-704 0 0,0 0-495 0 0,0 0-139 0 0,0 0 66 0 0,0 0 115 0 0,0 0-44 0 0,0 4-149 0 0,0 2-509 0 0,-1 1 1 0 0,0-1 0 0 0,-1 0 0 0 0,0 0 0 0 0,0 0 0 0 0,0 0 0 0 0,0 0 0 0 0,-1 0-1 0 0,0 0 1 0 0,-1-1 0 0 0,-1 3-133 0 0,1-1-83 0 0,0-1 0 0 0,0 1 0 0 0,1 0-1 0 0,0 0 1 0 0,0 0 0 0 0,0 1 0 0 0,1-1 0 0 0,0 1-1 0 0,1-1 1 0 0,-1 5 83 0 0,2-11-151 0 0,0-1 0 0 0,1 0 0 0 0,-1 1 0 0 0,0-1 0 0 0,0 1 0 0 0,0-1 0 0 0,0 0 0 0 0,1 1 0 0 0,-1-1 0 0 0,0 0 1 0 0,0 0-1 0 0,1 1 0 0 0,-1-1 0 0 0,0 0 0 0 0,1 1 0 0 0,-1-1 0 0 0,0 0 0 0 0,1 0 0 0 0,-1 0 0 0 0,0 1 0 0 0,1-1 0 0 0,-1 0 0 0 0,1 0 0 0 0,-1 0 0 0 0,0 0 0 0 0,1 0 0 0 0,-1 0 0 0 0,1 0 0 0 0,-1 0 0 0 0,0 0 0 0 0,1 0 0 0 0,-1 0 0 0 0,1 0 0 0 0,-1 0 0 0 0,0 0 1 0 0,1 0-1 0 0,-1 0 0 0 0,1 0 0 0 0,-1 0 0 0 0,0 0 0 0 0,1-1 0 0 0,-1 1 0 0 0,0 0 0 0 0,1 0 0 0 0,-1-1 151 0 0,18-6-13473 0 0,-14 4 11541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30.4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0 7402 0 0,'0'0'3000'0'0,"0"0"-705"0"0,0 0-881 0 0,0 0-604 0 0,0 0-253 0 0,0 0 60 0 0,0 0 118 0 0,0 0-52 0 0,0 0-144 0 0,0 0-143 0 0,-7 12-116 0 0,-20 37-69 0 0,26-47-171 0 0,0 0-1 0 0,0 0 1 0 0,1 0 0 0 0,-1 0 0 0 0,0 0 0 0 0,1 1 0 0 0,0-1-1 0 0,-1 0 1 0 0,1 0 0 0 0,0 0 0 0 0,0 0 0 0 0,0 0 0 0 0,0 1-1 0 0,1-1 1 0 0,-1 0 0 0 0,0 0 0 0 0,1 0 0 0 0,0 0 0 0 0,-1 0-1 0 0,1 0 1 0 0,0 0 0 0 0,0 0 0 0 0,0 0 0 0 0,0 0-1 0 0,0-1 1 0 0,1 1 0 0 0,-1 0 0 0 0,1-1 0 0 0,-1 1-40 0 0,4 2 194 0 0,0 1 0 0 0,0-2 0 0 0,0 1-1 0 0,0 0 1 0 0,1-1 0 0 0,0 0 0 0 0,2 1-194 0 0,9 2 222 0 0,-1 0 0 0 0,1-1 0 0 0,0-1 0 0 0,0-1-1 0 0,0 0 1 0 0,18-1-222 0 0,4 3 404 0 0,-64 15 2090 0 0,3-5-2284 0 0,-18 14 449 0 0,-16 17-659 0 0,44-36 43 0 0,2 0 0 0 0,-1 1 0 0 0,2 0 0 0 0,-1 1 0 0 0,1 0 0 0 0,1 1 0 0 0,0 0-43 0 0,7-10 35 0 0,-1 0 0 0 0,1 0 0 0 0,0 0 0 0 0,-1 0 1 0 0,2 0-1 0 0,-1 0 0 0 0,0 0 0 0 0,1 0 0 0 0,-1 1 0 0 0,1-1 0 0 0,0 1-35 0 0,0-3-167 0 0,0 0 1 0 0,0 0-1 0 0,0 0 0 0 0,1 0 0 0 0,-1 0 0 0 0,0 0 0 0 0,1 0 0 0 0,-1 0 0 0 0,0 0 0 0 0,1 0 0 0 0,-1 0 0 0 0,1-1 0 0 0,0 1 0 0 0,-1 0 0 0 0,1 0 167 0 0,0 0-680 0 0,0 0 0 0 0,0-1 0 0 0,0 1-1 0 0,0 0 1 0 0,0-1 0 0 0,0 1 0 0 0,1 0 0 0 0,-1-1 0 0 0,0 1 0 0 0,0-1-1 0 0,1 0 1 0 0,-1 0 0 0 0,0 1 0 0 0,1-1 680 0 0,3 0-11353 0 0</inkml:trace>
  <inkml:trace contextRef="#ctx0" brushRef="#br0" timeOffset="1">429 336 14699 0 0,'0'0'-2512'0'0,"0"0"-7963"0"0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46.5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14075 0 0,'0'0'232'0'0,"0"0"-336"0"0,0 0-16 0 0,0 0 80 0 0,0 0 8 0 0,0 0-248 0 0,0 0-256 0 0,0 0-104 0 0,0 0 0 0 0,0 0 135 0 0,0 0-95 0 0,0 0-976 0 0,0 0-1297 0 0,-6 34-3488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16.0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 14843 0 0,'0'0'2727'0'0,"0"0"-1698"0"0,0 0-523 0 0,0 0 47 0 0,0 0 119 0 0,0 0 115 0 0,0 0 41 0 0,0 0-71 0 0,0 0-178 0 0,0 0-227 0 0,0 0-143 0 0,0 0-105 0 0,0 0-65 0 0,12-1-43 0 0,0 0-1064 0 0,34-1 2251 0 0,-29 2-6388 0 0,-1 1-5859 0 0,-14 0 3237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8:39.8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13971 0 0,'0'0'48'0'0,"0"0"-160"0"0,0 0-24 0 0,0 0 40 0 0,0 0-184 0 0,0 0-312 0 0,0 0-344 0 0,0 0-537 0 0,0 0-919 0 0,0 0-1097 0 0,0 0-1024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8:46.4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7962 0 0,'0'0'4393'0'0,"0"0"-4169"0"0,0 0 56 0 0,0 0 48 0 0,0 0-32 0 0,0 0-296 0 0,0 0-544 0 0,0 0-400 0 0,0 0-601 0 0,0 0-1447 0 0,0 0-4466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16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1776 0 0,'0'0'1077'0'0,"0"0"-609"0"0,0 0-368 0 0,0 0-206 0 0,0 0-67 0 0,0 0 97 0 0,0 0 156 0 0,0 0 171 0 0,0 0 83 0 0,0 0 12 0 0,0 0-74 0 0,3 0-525 0 0,-1 0-3659 0 0,-2 1 3728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27.1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1 16852 0 0,'0'0'600'0'0,"0"0"84"0"0,0 0-47 0 0,0 0-130 0 0,0 0-160 0 0,0 0-139 0 0,0 0-33 0 0,0 0 149 0 0,0 0 222 0 0,0 0 163 0 0,0 0 32 0 0,-4 10-129 0 0,-66 206 1022 0 0,51-92-1400 0 0,17-98-3311 0 0,2 1-3334 0 0,0-27 10 0 0,0 0-2520 0 0</inkml:trace>
  <inkml:trace contextRef="#ctx0" brushRef="#br0" timeOffset="420.296">228 9 16099 0 0,'0'0'563'0'0,"0"0"-91"0"0,0 0-172 0 0,0 0-45 0 0,0 0 163 0 0,0 0 280 0 0,0 0 196 0 0,0 0 46 0 0,-5 11-78 0 0,-75 207 1663 0 0,45-63-2144 0 0,35-155-320 0 0,0 0 10 0 0,13-13 558 0 0,60-57-629 0 0,-72 70-9 0 0,0 0-1 0 0,0 0 1 0 0,0 0 0 0 0,0 0 0 0 0,0 0-1 0 0,0 1 1 0 0,0-1 0 0 0,0 0-1 0 0,0 1 1 0 0,0-1 0 0 0,0 1 0 0 0,0-1-1 0 0,0 1 1 0 0,0 0 0 0 0,0-1-1 0 0,-1 1 1 0 0,1 0 0 0 0,0-1 0 0 0,0 1-1 0 0,-1 0 1 0 0,1 0 0 0 0,0 0-1 0 0,-1 0 1 0 0,1 0 0 0 0,-1 0-1 0 0,1 0 1 0 0,-1 0 0 0 0,1 0 0 0 0,-1 0-1 0 0,0 0 1 0 0,0 0 0 0 0,1 0-1 0 0,-1 0 1 0 0,0 0 0 0 0,0 1 9 0 0,19 29 38 0 0,17-27 572 0 0,-23-11-2877 0 0,-8-2-3726 0 0,-4-3-5367 0 0,-1 9 5489 0 0</inkml:trace>
  <inkml:trace contextRef="#ctx0" brushRef="#br0" timeOffset="671.332">52 157 12283 0 0,'0'0'1059'0'0,"0"0"-1"0"0,0 0 103 0 0,0 0 95 0 0,0 0-64 0 0,0 0-237 0 0,0 0-309 0 0,0 0-248 0 0,0 0-122 0 0,0 0-40 0 0,0 0-92 0 0,0 0-80 0 0,11-5-94 0 0,33-18-182 0 0,28 16-3620 0 0,-49 8-3439 0 0,-8-1-2112 0 0</inkml:trace>
  <inkml:trace contextRef="#ctx0" brushRef="#br0" timeOffset="1135.07">414 210 16203 0 0,'0'0'2100'0'0,"0"0"-1215"0"0,0 0-457 0 0,0 0-44 0 0,0 0 56 0 0,0 0 63 0 0,0 0 23 0 0,0 0-4 0 0,0 0-27 0 0,-5 10-36 0 0,-33 95 940 0 0,32-40-444 0 0,24-75 418 0 0,80-114-1389 0 0,-100 153-381 0 0,-10-3 421 0 0,-13 61 77 0 0,26-86-84 0 0,1 0 0 0 0,-1 1 0 0 0,1-1 0 0 0,0 0 1 0 0,-1-1-1 0 0,1 1 0 0 0,0 0 0 0 0,0 0 0 0 0,0-1 0 0 0,-1 1 0 0 0,1-1 0 0 0,0 0 0 0 0,0 1 0 0 0,0-1 0 0 0,0 0 0 0 0,0 0 0 0 0,0 0 0 0 0,0 0 0 0 0,0-1 0 0 0,0 1 0 0 0,0 0 0 0 0,-1-1 0 0 0,1 1 0 0 0,0-1 0 0 0,0 0 0 0 0,0 0 0 0 0,-1 0 0 0 0,1 0 0 0 0,0 0 1 0 0,-1 0-1 0 0,1 0 0 0 0,-1 0 0 0 0,1-1 0 0 0,-1 1 0 0 0,0 0 0 0 0,1-2-17 0 0,93-95-99 0 0,-92 132-185 0 0,-3-31 250 0 0,0 0 1 0 0,1 0-1 0 0,-1 0 0 0 0,1 1 1 0 0,0-1-1 0 0,0 0 0 0 0,0 0 1 0 0,0 0-1 0 0,0 0 0 0 0,1 0 1 0 0,-1-1-1 0 0,1 1 0 0 0,0 0 1 0 0,0-1-1 0 0,0 1 0 0 0,0-1 1 0 0,0 0-1 0 0,0 1 0 0 0,1-1 0 0 0,-1 0 1 0 0,1 0 33 0 0,11 5-3806 0 0,1-1-3578 0 0,-7-4-4733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26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40 5057 0 0,'0'0'1388'0'0,"0"0"70"0"0,0 0 113 0 0,0 0 71 0 0,0 0-70 0 0,0 0-145 0 0,0 0-141 0 0,0 0-117 0 0,0 0-113 0 0,0 0-151 0 0,0 0-192 0 0,0 0-195 0 0,0 0-196 0 0,-1-4-140 0 0,0 1-178 0 0,0 3 2 0 0,1-1 0 0 0,0 1 0 0 0,-1-1 0 0 0,1 1 0 0 0,-1-1 0 0 0,1 0 0 0 0,0 1 0 0 0,0-1 0 0 0,-1 1 0 0 0,1-1 0 0 0,0 0 0 0 0,0 1 0 0 0,0-1 0 0 0,0 0 0 0 0,0 0 0 0 0,0 1 0 0 0,0-1 0 0 0,0 0 0 0 0,0 1 0 0 0,0-1 0 0 0,0 0 0 0 0,0 1 0 0 0,0-1 0 0 0,1 0 0 0 0,-1 1 0 0 0,0-1 0 0 0,1 0 0 0 0,-1 1 0 0 0,0-1 0 0 0,1 1 0 0 0,-1-1 0 0 0,0 1 0 0 0,1-1 0 0 0,-1 1 0 0 0,1-1 0 0 0,-1 1 0 0 0,1-1 0 0 0,0 1 0 0 0,-1-1 0 0 0,1 1 0 0 0,-1 0 0 0 0,1 0 0 0 0,0-1 0 0 0,-1 1 0 0 0,1 0 0 0 0,0 0 0 0 0,-1-1 0 0 0,1 1 0 0 0,0 0 0 0 0,-1 0 0 0 0,1 0 0 0 0,0 0 0 0 0,-1 0 0 0 0,1 0 0 0 0,0 0 0 0 0,-1 0 0 0 0,1 0 0 0 0,0 1 0 0 0,-1-1 0 0 0,1 0 0 0 0,0 0 0 0 0,-1 1 0 0 0,1-1-6 0 0,1 0 7 0 0,0 0-1 0 0,0-1 0 0 0,0 2 0 0 0,1-1 1 0 0,-1 0-1 0 0,0 0 0 0 0,0 1 1 0 0,0-1-1 0 0,0 1 0 0 0,0 0 0 0 0,0-1 1 0 0,0 1-1 0 0,0 0 0 0 0,0 0 0 0 0,0 0 1 0 0,0 1-1 0 0,-1-1 0 0 0,1 0 0 0 0,0 1 1 0 0,-1-1-1 0 0,1 1 0 0 0,-1-1 0 0 0,0 1 1 0 0,1 0-1 0 0,-1-1 0 0 0,0 1 1 0 0,0 0-1 0 0,0 0 0 0 0,0 0 0 0 0,0 0 1 0 0,-1 0-1 0 0,1 0 0 0 0,-1 0 0 0 0,1 0 1 0 0,-1 1-1 0 0,0-1 0 0 0,0 0 0 0 0,0 0 1 0 0,0 0-1 0 0,0 0 0 0 0,0 0 0 0 0,0 1 1 0 0,-1-1-7 0 0,-31 92 349 0 0,2-41 159 0 0,57-55 1246 0 0,-15-2-1688 0 0,0-1-1 0 0,0-1 1 0 0,-1 0 0 0 0,0-1-1 0 0,0 0 1 0 0,0 0-1 0 0,-1-1 1 0 0,8-8-66 0 0,38-47 178 0 0,-80 123 215 0 0,23-58-434 0 0,1-1 1 0 0,0 1-1 0 0,-1-1 0 0 0,1 1 0 0 0,0-1 0 0 0,0 1 1 0 0,0-1-1 0 0,0 1 0 0 0,0-1 0 0 0,1 1 1 0 0,-1-1-1 0 0,0 1 0 0 0,1-1 0 0 0,-1 0 1 0 0,1 1-1 0 0,-1-1 0 0 0,1 1 0 0 0,0-1 0 0 0,-1 0 1 0 0,1 0-1 0 0,0 1 0 0 0,0-1 0 0 0,0 0 1 0 0,0 0-1 0 0,0 0 0 0 0,0 0 0 0 0,0 0 0 0 0,1 0 1 0 0,-1 0-1 0 0,0-1 0 0 0,0 1 0 0 0,1 0 1 0 0,-1-1-1 0 0,1 1 0 0 0,-1-1 0 0 0,0 1 0 0 0,1-1 1 0 0,-1 0-1 0 0,1 1 0 0 0,-1-1 0 0 0,1 0 1 0 0,-1 0-1 0 0,1 0 0 0 0,-1 0 0 0 0,2 0 41 0 0,1 0-942 0 0,5 0-1922 0 0,-4-1-3648 0 0,0 0-4264 0 0</inkml:trace>
  <inkml:trace contextRef="#ctx0" brushRef="#br0" timeOffset="165.018">233 0 11050 0 0,'0'0'2857'0'0,"0"0"-2465"0"0,0 0-128 0 0,0 0 72 0 0,0 0-40 0 0,0 0-96 0 0,0 0-216 0 0,0 0-560 0 0,0 0-288 0 0,0 0-344 0 0,0 0-977 0 0,0 0-2136 0 0,0 0-1904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24.2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195 105 12891 0 0,'0'0'379'0'0,"0"0"97"0"0,0 0 286 0 0,0 0 327 0 0,0 0 242 0 0,0 0 105 0 0,0 0-77 0 0,0 0-192 0 0,0 0-256 0 0,0 0-299 0 0,0 0-284 0 0,0 0-217 0 0,0 0-69 0 0,4-4 36 0 0,-1 0-72 0 0,5-5 156 0 0,-13 29 179 0 0,-89 230 252 0 0,71-212-1791 0 0,12-28-3699 0 0,-1-4-6634 0 0,9-5 5083 0 0</inkml:trace>
  <inkml:trace contextRef="#ctx0" brushRef="#br0" timeOffset="752.161">0 184 5937 0 0,'0'0'966'0'0,"0"0"147"0"0,1-12 180 0 0,6-35 172 0 0,-6 42-997 0 0,1-1-1 0 0,-1 1 1 0 0,1 0-1 0 0,0 0 0 0 0,1 0 1 0 0,-1 0-1 0 0,1 0 1 0 0,0 0-1 0 0,0 1 0 0 0,1 0 1 0 0,-1-1-1 0 0,1 1 1 0 0,0 0-1 0 0,0 1 0 0 0,0-1 1 0 0,2 0-468 0 0,71-33 3566 0 0,-72 35-3521 0 0,-1 0 0 0 0,1 1 0 0 0,0-1 0 0 0,0 1 0 0 0,0 1-1 0 0,0-1 1 0 0,0 1 0 0 0,0 0 0 0 0,-1 0 0 0 0,1 0 0 0 0,0 0 0 0 0,0 1-1 0 0,0 0 1 0 0,0 0 0 0 0,0 0 0 0 0,-1 1 0 0 0,1 0 0 0 0,0 0 0 0 0,-1 0-1 0 0,0 0 1 0 0,1 1 0 0 0,-1-1 0 0 0,0 1 0 0 0,0 0 0 0 0,0 1-1 0 0,-1-1 1 0 0,1 0 0 0 0,-1 1 0 0 0,0 0 0 0 0,0 0 0 0 0,0 0 0 0 0,-1 0-1 0 0,1 1 1 0 0,-1-1 0 0 0,0 0 0 0 0,0 1 0 0 0,0 0 0 0 0,0 3-45 0 0,4 22 54 0 0,-2 0 1 0 0,-1 0-1 0 0,-1 0 1 0 0,-2 1-1 0 0,0-1 1 0 0,-3 0-1 0 0,0 0 1 0 0,-4 10-55 0 0,-21 16 19 0 0,27-55-147 0 0,0-1 0 0 0,-1 1 0 0 0,1-1 0 0 0,0 0 0 0 0,-1 1 0 0 0,1-1 0 0 0,0 0-1 0 0,-1 0 1 0 0,1 0 0 0 0,0 0 0 0 0,-1 0 0 0 0,1 0 0 0 0,0 0 0 0 0,-1 0 0 0 0,1-1 0 0 0,0 1 0 0 0,0-1 0 0 0,-1 1-1 0 0,1-1 1 0 0,0 1 0 0 0,0-1 0 0 0,0 1 0 0 0,0-1 0 0 0,-1 0 0 0 0,1 0 0 0 0,0 0 0 0 0,0 1 0 0 0,1-1 0 0 0,-1 0-1 0 0,0 0 1 0 0,0-1 0 0 0,0 1 128 0 0,-39-67-13960 0 0,19 25 12570 0 0,20 42 1643 0 0,1 0 1 0 0,-1-1-1 0 0,0 1 0 0 0,0 0 0 0 0,0 0 0 0 0,0 0 0 0 0,0 0 0 0 0,0 0 0 0 0,0 1 0 0 0,0-1 0 0 0,0 0 1 0 0,0 0-1 0 0,-1 1 0 0 0,1-1 0 0 0,0 0 0 0 0,-1 1 0 0 0,1-1 0 0 0,0 1 0 0 0,-1 0 0 0 0,1-1 0 0 0,0 1 1 0 0,-1 0-1 0 0,1 0 0 0 0,-1 0 0 0 0,1 0 0 0 0,0 0 0 0 0,-1 0 0 0 0,0 1-253 0 0,3 0 133 0 0,0 0 0 0 0,-1 0 0 0 0,1 0-1 0 0,0 0 1 0 0,-1 0 0 0 0,1 0 0 0 0,0 0 0 0 0,0 0 0 0 0,0 0-1 0 0,0 0 1 0 0,0 0 0 0 0,0-1 0 0 0,0 1 0 0 0,0 0 0 0 0,1-1-1 0 0,-1 1 1 0 0,0-1 0 0 0,0 1 0 0 0,1-1 0 0 0,-1 1 0 0 0,0-1-1 0 0,0 0 1 0 0,1 0 0 0 0,-1 0 0 0 0,0 0 0 0 0,1 0 0 0 0,-1 0-1 0 0,0 0 1 0 0,1 0 0 0 0,-1 0 0 0 0,0 0 0 0 0,0-1 0 0 0,1 1-1 0 0,-1-1-132 0 0,1 1 122 0 0,28-3 293 0 0,0-1-1 0 0,1-1 0 0 0,-1-2 0 0 0,-1-1 0 0 0,0-1 0 0 0,3-3-414 0 0,-26 10 47 0 0,101-57-10 0 0,-103 57-28 0 0,-1-1 0 0 0,0 0 1 0 0,-1 0-1 0 0,1 0 0 0 0,0 0 1 0 0,-1-1-1 0 0,0 1 0 0 0,0-1 0 0 0,0 1 1 0 0,0-1-1 0 0,0 0 0 0 0,-1 0 1 0 0,0 0-1 0 0,0 0 0 0 0,0 0 1 0 0,0 0-1 0 0,0 0 0 0 0,-1 0 0 0 0,0 0 1 0 0,0 0-1 0 0,0 0 0 0 0,0 0 1 0 0,-1 0-1 0 0,1 0 0 0 0,-1 0 0 0 0,0 0 1 0 0,0 0-1 0 0,-1-1-9 0 0,0 1 40 0 0,1 1 0 0 0,-1 0-1 0 0,0 0 1 0 0,0 0 0 0 0,0 0 0 0 0,0 1 0 0 0,-1-1-1 0 0,1 0 1 0 0,-1 1 0 0 0,0 0 0 0 0,1-1 0 0 0,-1 1-1 0 0,0 0 1 0 0,0 1 0 0 0,-1-1 0 0 0,1 0-1 0 0,0 1 1 0 0,0 0 0 0 0,-1 0 0 0 0,1 0 0 0 0,-1 0-1 0 0,1 0 1 0 0,-1 1 0 0 0,1-1 0 0 0,-1 1 0 0 0,1 0-1 0 0,-1 0 1 0 0,1 1 0 0 0,-1-1 0 0 0,-2 1-40 0 0,2 3 83 0 0,1 0 1 0 0,-1 0-1 0 0,1 0 1 0 0,1 1-1 0 0,-1-1 1 0 0,0 1 0 0 0,1 0-1 0 0,0-1 1 0 0,0 1-1 0 0,1 0 1 0 0,-1 0-1 0 0,1 0 1 0 0,0 0 0 0 0,0 1-1 0 0,1-1 1 0 0,-1 0-1 0 0,1 0 1 0 0,1 4-84 0 0,-2 0 201 0 0,0 96 1304 0 0,3-84-1335 0 0,-1 0 0 0 0,-1-1-1 0 0,-1 1 1 0 0,-1 0 0 0 0,-1-1-1 0 0,-1 1 1 0 0,-2 4-170 0 0,6-20-1178 0 0,6-11-3884 0 0,-3 2 426 0 0,-1 2-4467 0 0</inkml:trace>
  <inkml:trace contextRef="#ctx0" brushRef="#br0" timeOffset="1380.328">634 305 11674 0 0,'0'0'555'0'0,"0"0"-93"0"0,0 0 107 0 0,0 0 223 0 0,0 0 189 0 0,0 0 71 0 0,0 0-69 0 0,0 0-141 0 0,0 0-151 0 0,1-10-89 0 0,3-32-90 0 0,-5 41-478 0 0,1 0 0 0 0,0-1 0 0 0,-1 1 0 0 0,1 0 0 0 0,-1 0 0 0 0,1-1 0 0 0,-1 1 0 0 0,0 0 0 0 0,1 0-1 0 0,-1 0 1 0 0,0 0 0 0 0,0 0 0 0 0,0 0 0 0 0,0 0 0 0 0,0 0 0 0 0,0 1 0 0 0,0-1 0 0 0,0 0 0 0 0,0 0 0 0 0,0 1 0 0 0,0-1 0 0 0,0 1 0 0 0,-1-1 0 0 0,1 1 0 0 0,0-1 0 0 0,0 1 0 0 0,-1 0 0 0 0,1 0 0 0 0,0-1 0 0 0,-1 1 0 0 0,1 0 0 0 0,0 0 0 0 0,0 0 0 0 0,-1 1-1 0 0,1-1 1 0 0,0 0 0 0 0,-1 0 0 0 0,1 1 0 0 0,0-1 0 0 0,0 1 0 0 0,-1-1 0 0 0,1 1 0 0 0,0-1 0 0 0,0 1-34 0 0,-1 0 68 0 0,-4 0-48 0 0,1 1 0 0 0,0 0 1 0 0,0 0-1 0 0,0 1 1 0 0,0-1-1 0 0,0 1 1 0 0,1 0-1 0 0,-1 0 1 0 0,1 1-1 0 0,0-1 1 0 0,0 1-1 0 0,0 0 1 0 0,0 0-1 0 0,1 1 1 0 0,-1-1-1 0 0,1 1 0 0 0,0-1 1 0 0,1 1-1 0 0,-1 0 1 0 0,1 0-1 0 0,0 0 1 0 0,0 1-1 0 0,0-1 1 0 0,1 0-1 0 0,0 1 1 0 0,0-1-1 0 0,0 1 1 0 0,1-1-1 0 0,0 6-20 0 0,0-10 12 0 0,0 1 1 0 0,0-1-1 0 0,0 0 1 0 0,1 0-1 0 0,-1 1 1 0 0,0-1-1 0 0,1 0 1 0 0,-1 0-1 0 0,1 1 1 0 0,0-1-1 0 0,-1 0 1 0 0,1 0-1 0 0,0 0 1 0 0,-1 0-1 0 0,1 0 1 0 0,0 0-1 0 0,0 0 1 0 0,0 0-1 0 0,0 0 1 0 0,0 0-1 0 0,0-1 1 0 0,0 1-1 0 0,0 0 1 0 0,1-1-1 0 0,-1 1 1 0 0,0-1-1 0 0,0 1 1 0 0,0-1-1 0 0,1 1 1 0 0,-1-1-1 0 0,0 0 1 0 0,1 0-1 0 0,-1 0 1 0 0,0 0-1 0 0,0 0 1 0 0,1 0-1 0 0,-1 0 1 0 0,0 0-1 0 0,1 0 1 0 0,-1 0-1 0 0,0-1 1 0 0,2 1-13 0 0,50-24 495 0 0,-15-60-227 0 0,-25 103-534 0 0,-10-8 304 0 0,0-1 0 0 0,-1 1 1 0 0,0-1-1 0 0,-1 1 0 0 0,0 0 0 0 0,0 0 1 0 0,-1-1-1 0 0,-1 1 0 0 0,0 0 1 0 0,0 0-1 0 0,-1-1 0 0 0,0 1 1 0 0,-1-1-1 0 0,0 1 0 0 0,-4 7-38 0 0,0-13 166 0 0,0 0 1 0 0,0 0-1 0 0,0-1 0 0 0,-1 0 0 0 0,1 0 0 0 0,-1-1 0 0 0,0 0 0 0 0,0 0 0 0 0,0-1 0 0 0,0 0 0 0 0,-1 0 1 0 0,1-1-1 0 0,-1 0 0 0 0,1-1 0 0 0,0 0 0 0 0,-1 0 0 0 0,1-1 0 0 0,-1 0 0 0 0,1 0 0 0 0,-3-1-166 0 0,10 2-16 0 0,0 1 0 0 0,0-1-1 0 0,0 0 1 0 0,1 1 0 0 0,-1-1-1 0 0,0 0 1 0 0,0 1-1 0 0,0-1 1 0 0,0 0 0 0 0,0 0-1 0 0,0 0 1 0 0,1 0 0 0 0,-1 0-1 0 0,0 0 1 0 0,0 0 0 0 0,0 0-1 0 0,0 0 1 0 0,0 0-1 0 0,0 0 1 0 0,0 0 0 0 0,0-1-1 0 0,1 1 1 0 0,-1 0 0 0 0,0-1-1 0 0,0 1 1 0 0,0-1 0 0 0,1 1-1 0 0,-1-1 1 0 0,0 1-1 0 0,0-1 1 0 0,1 0 0 0 0,-1 1-1 0 0,1-1 1 0 0,-1 0 0 0 0,0 1-1 0 0,1-1 1 0 0,-1 0 0 0 0,1 0-1 0 0,0 1 1 0 0,-1-1-1 0 0,1 0 1 0 0,0 0 0 0 0,-1 0-1 0 0,1 0 1 0 0,0 0 0 0 0,0 0-1 0 0,0 0 1 0 0,0 1 0 0 0,0-1-1 0 0,0 0 1 0 0,0 0-1 0 0,0 0 1 0 0,0 0 0 0 0,0 0-1 0 0,0 0 1 0 0,0 0 0 0 0,1 0-1 0 0,-1 1 1 0 0,0-1 0 0 0,1 0-1 0 0,-1 0 1 0 0,1 0-1 0 0,-1 1 1 0 0,1-1 0 0 0,-1 0-1 0 0,1 0 1 0 0,0 1 0 0 0,-1-1-1 0 0,1 1 1 0 0,0-2 16 0 0,47-21-6039 0 0,-15 11-5566 0 0,-24 9 3606 0 0</inkml:trace>
  <inkml:trace contextRef="#ctx0" brushRef="#br0" timeOffset="1714.948">735 266 8074 0 0,'0'0'3035'0'0,"0"0"-1216"0"0,0 0-335 0 0,0 0 25 0 0,0 0 0 0 0,0 0-11 0 0,0 0-114 0 0,0 0-211 0 0,0 0-293 0 0,0 0-341 0 0,0 0-246 0 0,0 0-174 0 0,0 0-69 0 0,-5-9 14 0 0,-5 45-37 0 0,10-34 9 0 0,0 0 0 0 0,0 0 1 0 0,0 0-1 0 0,1 0 0 0 0,-1 0 0 0 0,1 0 0 0 0,0 0 1 0 0,-1 0-1 0 0,1 0 0 0 0,0 0 0 0 0,0 0 0 0 0,0-1 1 0 0,0 1-1 0 0,0 0 0 0 0,1-1 0 0 0,-1 1 0 0 0,0-1 1 0 0,1 1-1 0 0,-1-1 0 0 0,1 0 0 0 0,0 1 0 0 0,-1-1 1 0 0,1 0-1 0 0,0 0 0 0 0,0 0 0 0 0,0 0 0 0 0,0-1 1 0 0,-1 1-1 0 0,1 0 0 0 0,0-1 0 0 0,0 0 0 0 0,0 1 1 0 0,0-1-1 0 0,0 0 0 0 0,1 0 0 0 0,-1 0 0 0 0,0 0 1 0 0,0 0-1 0 0,0 0 0 0 0,0-1 0 0 0,0 1 0 0 0,0-1 1 0 0,0 0-1 0 0,-1 1 0 0 0,1-1 0 0 0,0 0 0 0 0,0 0 1 0 0,0 0-1 0 0,-1 0 0 0 0,1 0 0 0 0,0-1 0 0 0,-1 1 1 0 0,1 0-1 0 0,-1-1 0 0 0,0 1 0 0 0,1-1 0 0 0,-1 0 1 0 0,0 1-1 0 0,0-1 0 0 0,0 0 0 0 0,0 0 0 0 0,0 0 1 0 0,0 0-1 0 0,-1 1 0 0 0,1-1 0 0 0,-1 0 0 0 0,1 0 1 0 0,-1 0-1 0 0,0-2-36 0 0,0 0-28 0 0,-1-1 0 0 0,0 1 1 0 0,0-1-1 0 0,0 1 0 0 0,0-1 1 0 0,-1 1-1 0 0,0 0 0 0 0,0-1 0 0 0,0 1 1 0 0,0 0-1 0 0,-1 1 0 0 0,0-1 0 0 0,0 0 1 0 0,0 1-1 0 0,0-1 0 0 0,0 1 1 0 0,-1 0-1 0 0,1 0 0 0 0,-1 0 0 0 0,0 1 1 0 0,0-1-1 0 0,0 1 0 0 0,0 0 0 0 0,-3-1 28 0 0,11 16-8271 0 0,-2-9 1082 0 0,1 0-2640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19.0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271 70 0 0 0,'0'0'854'0'0,"0"0"419"0"0,0 0 147 0 0,0 0-31 0 0,0 0 7 0 0,0 0-36 0 0,0 0-102 0 0,0 0-97 0 0,-1-2-135 0 0,1 1-888 0 0,0 1 0 0 0,0-1 0 0 0,0 1-1 0 0,0 0 1 0 0,0-1 0 0 0,0 1 0 0 0,0-1 0 0 0,0 1 0 0 0,0-1 0 0 0,0 1-1 0 0,0-1 1 0 0,0 1 0 0 0,-1 0 0 0 0,1-1 0 0 0,0 1 0 0 0,0-1 0 0 0,-1 1-1 0 0,1 0 1 0 0,0-1 0 0 0,0 1 0 0 0,-1 0 0 0 0,1-1 0 0 0,0 1 0 0 0,-1 0-1 0 0,1-1 1 0 0,0 1 0 0 0,-1 0 0 0 0,1 0 0 0 0,-1-1 0 0 0,1 1 0 0 0,0 0-1 0 0,-1 0 1 0 0,1 0 0 0 0,-1 0 0 0 0,1 0 0 0 0,-1 0 0 0 0,1-1 0 0 0,0 1-1 0 0,-1 0 1 0 0,1 0 0 0 0,-1 0 0 0 0,1 0 0 0 0,-1 1 0 0 0,1-1 0 0 0,-1 0-1 0 0,1 0 1 0 0,-1 0 0 0 0,1 0 0 0 0,0 0 0 0 0,-1 0 0 0 0,1 1 0 0 0,-1-1-1 0 0,1 0 1 0 0,0 0 0 0 0,-1 1 0 0 0,1-1 0 0 0,0 0 0 0 0,-1 1 0 0 0,1-1-139 0 0,-11 13-344 0 0,-5 16 664 0 0,2 0 0 0 0,1 1-1 0 0,1 0 1 0 0,1 1-1 0 0,2 1 1 0 0,1 0-1 0 0,1 5-318 0 0,-16 53 619 0 0,23-87-601 0 0,-1 0-1 0 0,1 0 1 0 0,-1 0-1 0 0,0 0 1 0 0,0 0-1 0 0,0-1 1 0 0,-1 1-1 0 0,1 0 1 0 0,-1-1-1 0 0,1 1 1 0 0,-1-1 0 0 0,0 0-1 0 0,0 1 1 0 0,0-1-1 0 0,0 0 1 0 0,0 0-1 0 0,-1-1 1 0 0,1 1-1 0 0,0 0 1 0 0,-1-1 0 0 0,0 1-1 0 0,1-1 1 0 0,-1 0-1 0 0,0 0 1 0 0,0 0-1 0 0,1 0 1 0 0,-1 0-1 0 0,0-1 1 0 0,0 1-1 0 0,0-1 1 0 0,0 0 0 0 0,0 1-1 0 0,0-2 1 0 0,0 1-1 0 0,0 0 1 0 0,0-1-1 0 0,0 1 1 0 0,0-1-1 0 0,1 0 1 0 0,-1 0 0 0 0,0 0-1 0 0,0 0 1 0 0,1 0-1 0 0,-1-1-17 0 0,0-2-8 0 0,0 0 0 0 0,0-1-1 0 0,0 1 1 0 0,1-1 0 0 0,0 1-1 0 0,0-1 1 0 0,0 0 0 0 0,0 0 0 0 0,1 0-1 0 0,0 0 1 0 0,0 0 0 0 0,0-1-1 0 0,0 1 1 0 0,1 0 0 0 0,0 0 0 0 0,0-1-1 0 0,1 1 1 0 0,-1 0 0 0 0,1 0-1 0 0,0 0 1 0 0,1 0 0 0 0,-1 0 0 0 0,1 0-1 0 0,0 0 1 0 0,0 0 0 0 0,1 0-1 0 0,-1 1 1 0 0,1-1 0 0 0,0 1 0 0 0,0 0-1 0 0,0 0 1 0 0,1 0 0 0 0,2-2 8 0 0,-4 6 1 0 0,1-1-1 0 0,0 0 1 0 0,0 1 0 0 0,0-1 0 0 0,0 1 0 0 0,0 0 0 0 0,0 0 0 0 0,0 0 0 0 0,0 1-1 0 0,0-1 1 0 0,0 1 0 0 0,0-1 0 0 0,0 1 0 0 0,0 0 0 0 0,-1 0 0 0 0,1 0 0 0 0,0 1-1 0 0,-1-1 1 0 0,1 1 0 0 0,-1-1 0 0 0,1 1 0 0 0,-1 0 0 0 0,0 0 0 0 0,1 0-1 0 0,-1 0 1 0 0,0 0 0 0 0,0 1 0 0 0,-1-1 0 0 0,1 0 0 0 0,0 1 0 0 0,-1 0 0 0 0,0-1-1 0 0,1 3 0 0 0,14 12 22 0 0,5 5 40 0 0,-18-18-39 0 0,-1 1-1 0 0,2-1 1 0 0,-1-1 0 0 0,0 1 0 0 0,1 0-1 0 0,0-1 1 0 0,-1 0 0 0 0,1 1 0 0 0,1-2-1 0 0,-1 1 1 0 0,0 0 0 0 0,1-1-1 0 0,-1 0 1 0 0,1 0 0 0 0,0 0 0 0 0,-1-1-1 0 0,1 1 1 0 0,0-1 0 0 0,0 0 0 0 0,2 0-23 0 0,-3-4 29 0 0,0 0 0 0 0,1 1 1 0 0,-1-1-1 0 0,0 0 1 0 0,0-1-1 0 0,-1 1 0 0 0,1-1 1 0 0,-1 0-1 0 0,1 0 1 0 0,-1 0-1 0 0,0 0 1 0 0,-1 0-1 0 0,1-1 0 0 0,-1 1 1 0 0,0-1-1 0 0,0 0 1 0 0,0 0-1 0 0,0-2-29 0 0,4-14-31 0 0,0 1 0 0 0,-1-1 0 0 0,-2 0 1 0 0,0 0-1 0 0,-1-1 0 0 0,-1 1 0 0 0,-1-7 31 0 0,-3 20-11 0 0,0 0 0 0 0,-1 0 1 0 0,0 0-1 0 0,0 1 0 0 0,0-1 0 0 0,-1 1 0 0 0,0 0 1 0 0,-1 1-1 0 0,0-1 0 0 0,0 1 0 0 0,0 0 0 0 0,0 0 1 0 0,-1 1-1 0 0,0 0 0 0 0,0 0 0 0 0,-1 1 1 0 0,1 0-1 0 0,-1 0 0 0 0,0 1 0 0 0,0 0 0 0 0,0 0 1 0 0,-1 0 10 0 0,5 1-13 0 0,0 1 1 0 0,0-1 0 0 0,0 1-1 0 0,0-1 1 0 0,0 1 0 0 0,0 0 0 0 0,-1 0-1 0 0,1 1 1 0 0,0 0 0 0 0,0-1-1 0 0,-1 1 1 0 0,1 1 0 0 0,0-1 0 0 0,0 1-1 0 0,-1-1 1 0 0,1 1 0 0 0,0 0-1 0 0,0 1 1 0 0,0-1 0 0 0,0 1 0 0 0,0 0-1 0 0,0 0 1 0 0,0 0 0 0 0,1 0-1 0 0,-1 1 1 0 0,1-1 0 0 0,0 1 0 0 0,0 0-1 0 0,-1 0 1 0 0,2 0 0 0 0,-1 0 0 0 0,0 1-1 0 0,1-1 1 0 0,-1 1 0 0 0,1 0-1 0 0,0-1 1 0 0,1 1 0 0 0,-1 1 12 0 0,0 1 20 0 0,0-1 0 0 0,1 1 0 0 0,0 0 0 0 0,0 0 0 0 0,0 0 0 0 0,1-1 0 0 0,0 1 0 0 0,0 0 0 0 0,1 0 0 0 0,0 0 0 0 0,0 0 0 0 0,0-1 0 0 0,0 1 0 0 0,1 0 0 0 0,0-1 0 0 0,0 1 0 0 0,1-1 0 0 0,-1 0 0 0 0,1 1 0 0 0,0-1 0 0 0,1-1 0 0 0,-1 1 0 0 0,1 0 0 0 0,0-1 0 0 0,0 0 0 0 0,0 0 0 0 0,1 0 0 0 0,-1 0 0 0 0,1-1 0 0 0,0 0 0 0 0,0 0 0 0 0,0 0 0 0 0,1 0 0 0 0,-1-1 0 0 0,1 0 0 0 0,-1 0 0 0 0,1-1 0 0 0,0 1 0 0 0,0-1 0 0 0,-1 0 0 0 0,1-1 0 0 0,0 0 0 0 0,0 0-20 0 0,11 3-1156 0 0,37 5 2993 0 0,-36-7-6366 0 0,-1 0-6074 0 0,-15-1 1745 0 0</inkml:trace>
  <inkml:trace contextRef="#ctx0" brushRef="#br0" timeOffset="1099.043">376 395 6161 0 0,'0'0'315'0'0,"0"0"-192"0"0,0 0 103 0 0,0 0 369 0 0,0 0 355 0 0,0 0 255 0 0,0 0 40 0 0,0 0-154 0 0,0 0-215 0 0,0 0-223 0 0,0 0-157 0 0,0 0-88 0 0,5-2-89 0 0,-1 1-132 0 0,1 0 1 0 0,0 0-1 0 0,-1-1 0 0 0,1 1 0 0 0,-1-1 0 0 0,1 0 1 0 0,-1 0-1 0 0,0-1 0 0 0,0 1 0 0 0,0-1 0 0 0,0 0 1 0 0,-1 0-1 0 0,1 0 0 0 0,-1-1 0 0 0,0 1 0 0 0,0-1 1 0 0,0 0-1 0 0,0 0 0 0 0,0 0 0 0 0,-1 0 0 0 0,0 0 1 0 0,0 0-1 0 0,0-1 0 0 0,0 1 0 0 0,-1-1 0 0 0,0 0 1 0 0,1-2-188 0 0,-2 5 16 0 0,1 1 0 0 0,-1 0 0 0 0,0 0 1 0 0,1-1-1 0 0,-1 1 0 0 0,0 0 0 0 0,0-1 1 0 0,0 1-1 0 0,0 0 0 0 0,0-1 0 0 0,0 1 1 0 0,-1 0-1 0 0,1-1 0 0 0,0 1 0 0 0,-1 0 1 0 0,1-1-1 0 0,-1 1 0 0 0,1 0 0 0 0,-1 0 1 0 0,1 0-1 0 0,-1-1 0 0 0,0 1 0 0 0,0 0 0 0 0,0 0 1 0 0,1 0-1 0 0,-1 0 0 0 0,0 0 0 0 0,0 1 1 0 0,0-1-1 0 0,-1 0 0 0 0,1 0 0 0 0,0 1 1 0 0,0-1-1 0 0,0 0 0 0 0,0 1 0 0 0,-1-1 1 0 0,1 1-1 0 0,0 0 0 0 0,-1-1 0 0 0,1 1 1 0 0,0 0-1 0 0,-1 0 0 0 0,1 0 0 0 0,0 0 1 0 0,-1 0-1 0 0,1 0 0 0 0,0 0 0 0 0,-1 0 1 0 0,1 1-1 0 0,0-1 0 0 0,0 0 0 0 0,-1 1 1 0 0,1-1-1 0 0,0 1 0 0 0,0-1 0 0 0,-1 1 1 0 0,1 0-1 0 0,0 0 0 0 0,0-1 0 0 0,0 2-16 0 0,-4 1 12 0 0,0 0 0 0 0,1 1 0 0 0,0 0-1 0 0,-1-1 1 0 0,2 2 0 0 0,-1-1-1 0 0,0 0 1 0 0,1 1 0 0 0,0-1 0 0 0,0 1-1 0 0,0 0 1 0 0,1 0 0 0 0,-1 1-1 0 0,1-1 1 0 0,0 0 0 0 0,1 1 0 0 0,-1-1-1 0 0,1 1 1 0 0,0 3-12 0 0,1-6 38 0 0,-1 0 0 0 0,1-1 1 0 0,0 1-1 0 0,0 0 0 0 0,0-1 0 0 0,0 1 1 0 0,1 0-1 0 0,-1 0 0 0 0,1-1 0 0 0,0 1 1 0 0,0-1-1 0 0,0 1 0 0 0,0 0 0 0 0,0-1 1 0 0,0 0-1 0 0,1 1 0 0 0,-1-1 0 0 0,1 0 1 0 0,-1 0-1 0 0,1 0 0 0 0,0 0 0 0 0,0 0 1 0 0,0 0-1 0 0,0 0 0 0 0,0 0 0 0 0,1-1 1 0 0,-1 0-1 0 0,0 1 0 0 0,1-1 0 0 0,-1 0 1 0 0,1 0-1 0 0,-1 0 0 0 0,1 0 0 0 0,0-1 1 0 0,-1 1-1 0 0,1-1 0 0 0,0 1 0 0 0,0-1 1 0 0,-1 0-1 0 0,3 0-38 0 0,1 0 39 0 0,0 0-1 0 0,1 0 1 0 0,-1-1 0 0 0,0 0 0 0 0,0 0 0 0 0,0 0-1 0 0,0-1 1 0 0,0 0 0 0 0,-1 0 0 0 0,1 0 0 0 0,0-1-1 0 0,-1 0 1 0 0,0 0 0 0 0,0 0 0 0 0,0-1 0 0 0,0 0 0 0 0,0 0-1 0 0,0 0 1 0 0,-1 0 0 0 0,3-4-39 0 0,1 1 9 0 0,-1-1 0 0 0,1 0 0 0 0,-2 0 0 0 0,1 0 0 0 0,-1-1 1 0 0,0 0-1 0 0,-1 0 0 0 0,0 0 0 0 0,0-1 0 0 0,-1 0 0 0 0,3-9-9 0 0,-31 52-257 0 0,11 38 244 0 0,13-69 20 0 0,1-1 0 0 0,-1 1 0 0 0,0-1 1 0 0,1 1-1 0 0,-1-1 0 0 0,1 1 1 0 0,-1-1-1 0 0,1 0 0 0 0,0 1 0 0 0,0-1 1 0 0,-1 0-1 0 0,1 0 0 0 0,0 1 1 0 0,0-1-1 0 0,0 0 0 0 0,0 0 0 0 0,0 0 1 0 0,1 0-1 0 0,-1 0 0 0 0,0 0 1 0 0,0-1-1 0 0,1 1 0 0 0,-1 0 0 0 0,0 0 1 0 0,1-1-1 0 0,-1 1 0 0 0,1-1 0 0 0,-1 0 1 0 0,1 1-1 0 0,-1-1 0 0 0,1 0 1 0 0,-1 0-1 0 0,1 0 0 0 0,-1 0 0 0 0,1 0 1 0 0,-1 0-1 0 0,1 0 0 0 0,-1-1 1 0 0,1 1-1 0 0,-1 0 0 0 0,1-1 0 0 0,-1 1 1 0 0,0-1-1 0 0,1 0 0 0 0,0 0-7 0 0,7-3 15 0 0,0 0 0 0 0,-1-1 0 0 0,0 0 0 0 0,0-1 0 0 0,0 0 0 0 0,0 0 1 0 0,-1 0-1 0 0,0-1 0 0 0,-1 0 0 0 0,1-1 0 0 0,-1 1 0 0 0,-1-1 0 0 0,1-1 0 0 0,-1 1 0 0 0,2-7-15 0 0,-21 36-163 0 0,13-18 161 0 0,0-1 0 0 0,0 0 0 0 0,1 1 0 0 0,-1-1 0 0 0,1 1 0 0 0,0 0 0 0 0,0-1 0 0 0,0 1 0 0 0,0-1 0 0 0,0 1 0 0 0,1-1 0 0 0,-1 1 0 0 0,1-1 0 0 0,-1 1 0 0 0,1-1 0 0 0,0 0 0 0 0,0 1 0 0 0,0-1 0 0 0,0 0 0 0 0,1 0 0 0 0,-1 1 0 0 0,1-1 0 0 0,-1 0 0 0 0,1 0 0 0 0,0-1 0 0 0,0 1 0 0 0,-1 0 0 0 0,1 0 0 0 0,1-1 2 0 0,13 5-5436 0 0,3-6-5711 0 0,-18-1 4347 0 0</inkml:trace>
  <inkml:trace contextRef="#ctx0" brushRef="#br0" timeOffset="1469.957">914 93 6577 0 0,'0'0'1310'0'0,"0"0"69"0"0,0 0 87 0 0,0 0 59 0 0,0 0 45 0 0,0 0 26 0 0,0 0-66 0 0,0 0-174 0 0,0 0-306 0 0,0 0-361 0 0,0 0-330 0 0,0 0-180 0 0,0 0-26 0 0,1-3 72 0 0,-45 169 2529 0 0,34-74-2347 0 0,9-70-4622 0 0,3-38-9874 0 0,-1 12 8268 0 0</inkml:trace>
  <inkml:trace contextRef="#ctx0" brushRef="#br0" timeOffset="1717.036">811 199 9770 0 0,'0'0'903'0'0,"0"0"-62"0"0,0 0 177 0 0,0 0 232 0 0,0 0 145 0 0,0 0-26 0 0,0 0-211 0 0,0 0-271 0 0,0 0-295 0 0,0 0-228 0 0,0 0-156 0 0,0 0-97 0 0,0 0-37 0 0,4 0-42 0 0,53 0-1214 0 0,-30 0-6081 0 0,-20 0 2721 0 0,0 0-2443 0 0</inkml:trace>
  <inkml:trace contextRef="#ctx0" brushRef="#br0" timeOffset="2170.803">1085 248 5921 0 0,'0'0'570'0'0,"0"0"-196"0"0,0 0 108 0 0,0 0 318 0 0,0 0 223 0 0,0 0 120 0 0,0 0-46 0 0,0 0-171 0 0,0 0-211 0 0,0 0-230 0 0,0 0-199 0 0,0 0-125 0 0,0 0-17 0 0,-7 0 2370 0 0,-20 0-2277 0 0,-24 24 993 0 0,51-23-1192 0 0,-1 0-1 0 0,0 0 0 0 0,0 0 1 0 0,1 0-1 0 0,-1 0 0 0 0,0 0 1 0 0,1 0-1 0 0,-1 0 0 0 0,1 0 1 0 0,-1 0-1 0 0,1 0 0 0 0,-1 0 1 0 0,1 0-1 0 0,0 0 0 0 0,0 0 1 0 0,0 0-1 0 0,-1 0 0 0 0,1 1 1 0 0,0-1-1 0 0,0 0 0 0 0,0 0 1 0 0,1 0-1 0 0,-1 0 0 0 0,0 0 1 0 0,0 1-1 0 0,1-1 0 0 0,-1 0 1 0 0,1 0-1 0 0,-1 0 0 0 0,1 0 1 0 0,-1 0-1 0 0,1 0 0 0 0,-1 0 1 0 0,1 0-1 0 0,0 0 0 0 0,0-1 1 0 0,-1 1-1 0 0,1 0 0 0 0,0 0 1 0 0,0 0-1 0 0,0-1 0 0 0,0 1 1 0 0,0-1-1 0 0,0 1 0 0 0,0-1 1 0 0,1 1-38 0 0,15 10 664 0 0,-14-9-602 0 0,1-1 0 0 0,-1 1 0 0 0,0-1 0 0 0,0 1 0 0 0,0 0 0 0 0,0 1 0 0 0,0-1 0 0 0,-1 0 0 0 0,1 1 0 0 0,-1-1 0 0 0,1 1 0 0 0,-1 0 0 0 0,0 0 0 0 0,0 0 0 0 0,0 0 0 0 0,0 0 0 0 0,-1 0 0 0 0,1 3-62 0 0,-4-3 98 0 0,0-1 0 0 0,0 1 0 0 0,-1 0 0 0 0,1-1 0 0 0,-1 1-1 0 0,0-1 1 0 0,1 0 0 0 0,-1 1 0 0 0,-1-2 0 0 0,1 1 0 0 0,0 0 0 0 0,0 0 0 0 0,0-1 0 0 0,-1 0 0 0 0,1 0 0 0 0,-1 0 0 0 0,1 0 0 0 0,-1 0 0 0 0,0-1-1 0 0,1 0 1 0 0,-3 1-98 0 0,-50-1 1226 0 0,58-22-3319 0 0,4 15-2356 0 0,-1 2-4392 0 0,-2 2-664 0 0</inkml:trace>
  <inkml:trace contextRef="#ctx0" brushRef="#br0" timeOffset="4805.746">1292 303 448 0 0,'0'0'1118'0'0,"0"0"-211"0"0,0 0 90 0 0,0 0 299 0 0,0 0 329 0 0,0 0 167 0 0,0 0-42 0 0,0 0-177 0 0,0 0-259 0 0,0 0-230 0 0,0 0-157 0 0,0 0-88 0 0,0 0-77 0 0,1-5-62 0 0,3-19-30 0 0,-5 23-583 0 0,1 0-1 0 0,-1 0 0 0 0,1 0 0 0 0,-1 0 1 0 0,0 1-1 0 0,1-1 0 0 0,-1 0 0 0 0,0 0 1 0 0,0 1-1 0 0,0-1 0 0 0,0 0 0 0 0,1 1 1 0 0,-1-1-1 0 0,0 1 0 0 0,0-1 0 0 0,0 1 1 0 0,0-1-1 0 0,0 1 0 0 0,0 0 0 0 0,0-1 1 0 0,0 1-1 0 0,0 0 0 0 0,-1 0 0 0 0,1 0 1 0 0,0 0-1 0 0,0 0 0 0 0,0 0 0 0 0,0 0 1 0 0,0 0-1 0 0,0 0 0 0 0,0 0 0 0 0,0 1 1 0 0,-1-1-87 0 0,1 0 181 0 0,-4 0-144 0 0,0 1 1 0 0,0-1 0 0 0,1 1-1 0 0,-1 0 1 0 0,1 0-1 0 0,-1 1 1 0 0,1-1 0 0 0,-1 1-1 0 0,1 0 1 0 0,0 0-1 0 0,0 1 1 0 0,-1-1 0 0 0,2 1-1 0 0,-1 0 1 0 0,0 0-1 0 0,1 0 1 0 0,-1 0 0 0 0,1 1-1 0 0,0-1 1 0 0,0 1-1 0 0,0 0 1 0 0,1 0 0 0 0,-1 0-1 0 0,1 0 1 0 0,0 0-1 0 0,0 1 1 0 0,1-1 0 0 0,-1 1-1 0 0,1-1 1 0 0,0 1-1 0 0,0 0 1 0 0,0-1 0 0 0,1 1-1 0 0,0 0 1 0 0,0-1-1 0 0,0 1 1 0 0,0 0 0 0 0,1 0-1 0 0,0-1 1 0 0,0 1-1 0 0,0-1 1 0 0,0 1 0 0 0,1-1-1 0 0,0 1 1 0 0,0-1-1 0 0,0 0 1 0 0,0 0 0 0 0,1 0-1 0 0,-1 0 1 0 0,1 0-1 0 0,0 0 1 0 0,1 0-38 0 0,-1-2 46 0 0,1-1 0 0 0,-1 1 0 0 0,0-1 0 0 0,0 0 0 0 0,1 0 0 0 0,-1 0 0 0 0,0-1 0 0 0,1 1 0 0 0,-1-1 0 0 0,1 0 0 0 0,-1 0 0 0 0,0 0 0 0 0,1 0 0 0 0,-1-1 0 0 0,1 1 0 0 0,-1-1 0 0 0,0 0 0 0 0,1 0 0 0 0,-1 0 0 0 0,0-1 0 0 0,0 1 0 0 0,0-1 0 0 0,0 1 0 0 0,0-1 0 0 0,2-2-46 0 0,71-56 400 0 0,-73 57-395 0 0,13-17-10 0 0,-1 0 0 0 0,-1-1 0 0 0,-1 0 1 0 0,-1-1-1 0 0,0 0 0 0 0,-2-1 0 0 0,-1 0 0 0 0,-1-1 0 0 0,0 0 1 0 0,-2 0-1 0 0,-1-1 0 0 0,-1 0 0 0 0,-1 0 5 0 0,0-30 304 0 0,-20 79-501 0 0,6 4 219 0 0,1 0 0 0 0,2 1-1 0 0,1 0 1 0 0,1 0 0 0 0,-1 17-22 0 0,-3 13 59 0 0,-5 130 136 0 0,15-189-134 0 0,0 0 55 0 0,38-57 871 0 0,17-14-1168 0 0,-53 71 176 0 0,-1 0 1 0 0,0 0 0 0 0,1 0-1 0 0,-1 1 1 0 0,0-1 0 0 0,0 0-1 0 0,1 1 1 0 0,-1-1 0 0 0,0 1-1 0 0,0 0 1 0 0,0-1 0 0 0,1 1 0 0 0,-1 0-1 0 0,0 0 1 0 0,0-1 0 0 0,0 1-1 0 0,0 0 1 0 0,0 0 0 0 0,-1 0-1 0 0,1 0 1 0 0,0 1 0 0 0,0-1 0 0 0,-1 0-1 0 0,1 0 1 0 0,-1 0 0 0 0,1 1-1 0 0,-1-1 1 0 0,1 0 0 0 0,-1 0-1 0 0,0 1 1 0 0,1-1 0 0 0,-1 0 0 0 0,0 1-1 0 0,0-1 1 0 0,0 0 0 0 0,0 1-1 0 0,0-1 1 0 0,-1 0 0 0 0,1 1-1 0 0,0-1 1 0 0,0 0 0 0 0,-1 1-1 0 0,1-1 1 0 0,-1 0 4 0 0,6 24-47 0 0,-3-23 79 0 0,0 0 0 0 0,0 0 0 0 0,0-1 0 0 0,0 1 0 0 0,1 0 0 0 0,-1-1 0 0 0,1 0 0 0 0,-1 1-1 0 0,1-1 1 0 0,0 0 0 0 0,-1 0 0 0 0,1-1 0 0 0,0 1 0 0 0,0 0 0 0 0,0-1 0 0 0,-1 0 0 0 0,1 0 0 0 0,0 0-1 0 0,0 0 1 0 0,0 0 0 0 0,0 0 0 0 0,0-1 0 0 0,-1 1 0 0 0,1-1 0 0 0,0 0 0 0 0,0 0 0 0 0,-1 0-1 0 0,1 0 1 0 0,-1 0 0 0 0,1-1 0 0 0,-1 1 0 0 0,1-1 0 0 0,-1 1 0 0 0,0-1 0 0 0,0 0 0 0 0,0 0 0 0 0,0 0-1 0 0,0 0 1 0 0,0-1 0 0 0,0 1 0 0 0,-1 0 0 0 0,1-1 0 0 0,-1 1 0 0 0,0-1 0 0 0,0 0 0 0 0,0 1-1 0 0,1-2-31 0 0,3-29 422 0 0,-10 19-7561 0 0,5 13 632 0 0,0 0-4836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30.6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95 0 0 0,'0'0'1436'0'0,"0"0"157"0"0,0 0-190 0 0,0 0-187 0 0,0 0-24 0 0,0 0 82 0 0,0 0 133 0 0,0 0 112 0 0,0 0-10 0 0,0 0-124 0 0,0 0-226 0 0,-1-7-291 0 0,-4-28 264 0 0,5 35-728 0 0,0 0 16 0 0,0 0 54 0 0,0 0 60 0 0,0 0 44 0 0,0 0-18 0 0,6 13 3059 0 0,17 0-3337 0 0,-11-9 137 0 0,31 3-90 0 0,0-1 0 0 0,0-2 1 0 0,0-2-1 0 0,1-2 1 0 0,15-3-330 0 0,36 1 126 0 0,216 9 382 0 0,118 16 253 0 0,-277-24-545 0 0,-172-28-1662 0 0,9-9 376 0 0,11 36 1073 0 0,0 0-1 0 0,0 0 1 0 0,0-1 0 0 0,0 1 0 0 0,0 0-1 0 0,-1 0 1 0 0,1 0 0 0 0,-1-1 0 0 0,1 1-1 0 0,-1 0 1 0 0,0 0 0 0 0,0 0 0 0 0,0 0 0 0 0,0 0-1 0 0,0 1 1 0 0,-1-1 0 0 0,1 0 0 0 0,0 0-1 0 0,-1 1 1 0 0,0-1 0 0 0,1 1 0 0 0,-1-1-1 0 0,0 1 1 0 0,1 0 0 0 0,-1 0 0 0 0,0-1-1 0 0,0 1 1 0 0,0 1 0 0 0,0-1 0 0 0,0 0-1 0 0,-1 0 1 0 0,1 1 0 0 0,0-1 0 0 0,-2 1-3 0 0,2-1 8 0 0,1 1 0 0 0,-1-1 0 0 0,1 1 0 0 0,-1-1 0 0 0,1 1 0 0 0,-1 0 0 0 0,1 0 0 0 0,-1 0 0 0 0,0 0 0 0 0,1 0 0 0 0,-1 0 0 0 0,1 0 0 0 0,-1 0 0 0 0,1 1 0 0 0,-1-1 1 0 0,1 1-1 0 0,-1-1 0 0 0,1 1 0 0 0,-1-1 0 0 0,1 1 0 0 0,0 0 0 0 0,-1 0 0 0 0,1 0 0 0 0,0 0 0 0 0,-1 0 0 0 0,1 0 0 0 0,0 0 0 0 0,0 0 0 0 0,0 0 0 0 0,0 1 0 0 0,0-1 0 0 0,0 0 0 0 0,1 1 0 0 0,-1-1 0 0 0,0 0 1 0 0,1 1-1 0 0,-1-1 0 0 0,1 1 0 0 0,-1-1 0 0 0,1 1 0 0 0,0 0 0 0 0,-1-1 0 0 0,1 1 0 0 0,0-1 0 0 0,0 1 0 0 0,0-1 0 0 0,0 1 0 0 0,1 0 0 0 0,-1-1 0 0 0,0 1 0 0 0,1-1 0 0 0,-1 1 0 0 0,1-1 0 0 0,-1 1-8 0 0,5 2 52 0 0,0 1 0 0 0,0-1 0 0 0,1 0 0 0 0,-1-1 0 0 0,1 1 0 0 0,0-1-1 0 0,0 0 1 0 0,0 0 0 0 0,0-1 0 0 0,0 0 0 0 0,0 0 0 0 0,1-1-1 0 0,-1 1 1 0 0,1-1 0 0 0,0-1 0 0 0,-1 1 0 0 0,1-1 0 0 0,2 0-52 0 0,0 1 29 0 0,99 11 85 0 0,-131 23 515 0 0,-57 35 215 0 0,63-58-726 0 0,1 0 0 0 0,0 1 0 0 0,1 1 1 0 0,1 1-1 0 0,1 0 0 0 0,0 1 0 0 0,-6 10-118 0 0,8 7 183 0 0,11-33-188 0 0,0 0 37 0 0,0 0 16 0 0,0 0 0 0 0,5-8-2529 0 0,-1 3-5042 0 0,-2 2-4447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39.2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252 125 0 0 0,'0'0'1206'0'0,"0"0"333"0"0,0 0-140 0 0,0 0-410 0 0,0 0-422 0 0,7-4 1223 0 0,-12 35 3511 0 0,-20 18-3267 0 0,10-22-1185 0 0,4-3-398 0 0,1 0-184 0 0,-1 0 1 0 0,0-2-1 0 0,-2 1 0 0 0,-1-1 0 0 0,0-1 1 0 0,-2-1-1 0 0,-15 16-267 0 0,30-35 35 0 0,1 0 0 0 0,-1 0 0 0 0,0 0 0 0 0,0 0 0 0 0,1-1 0 0 0,-1 1 0 0 0,0 0 0 0 0,0-1 0 0 0,0 1 0 0 0,0-1 0 0 0,0 1 0 0 0,0-1 0 0 0,0 1 0 0 0,0-1 0 0 0,0 0 0 0 0,0 1 0 0 0,0-1 0 0 0,-1 0-1 0 0,1 0 1 0 0,0 0 0 0 0,0 0 0 0 0,0 0 0 0 0,0 0 0 0 0,0 0 0 0 0,0 0 0 0 0,0 0 0 0 0,0-1 0 0 0,-1 1 0 0 0,1 0 0 0 0,0-1 0 0 0,0 1 0 0 0,0-1 0 0 0,0 1 0 0 0,0-1 0 0 0,0 0 0 0 0,1 1 0 0 0,-1-1 0 0 0,0 0 0 0 0,0 0 0 0 0,0 1 0 0 0,1-1 0 0 0,-1 0 0 0 0,0 0 0 0 0,1 0 0 0 0,-1 0 0 0 0,1 0 0 0 0,-1 0 0 0 0,1 0 0 0 0,-1 0 0 0 0,1 0 0 0 0,0 0 0 0 0,-1 0 0 0 0,1 0 0 0 0,0 0 0 0 0,0 0 0 0 0,0-1 0 0 0,0 1-35 0 0,4-64 286 0 0,30 94-235 0 0,-32-26-18 0 0,4 5 70 0 0,1 0-1 0 0,-1-1 1 0 0,1 1 0 0 0,0-1 0 0 0,1-1 0 0 0,-1 1 0 0 0,2-1 0 0 0,-1-1 0 0 0,0 0 0 0 0,1 0 0 0 0,0 0 0 0 0,0-1 0 0 0,1 0-1 0 0,-1-1 1 0 0,1 0 0 0 0,-1-1 0 0 0,1 0 0 0 0,0 0 0 0 0,0-1 0 0 0,0 0 0 0 0,8-1-103 0 0,-12-5 63 0 0,0 1 1 0 0,-1-1 0 0 0,1-1-1 0 0,-1 1 1 0 0,0-1 0 0 0,0 0-1 0 0,-1 0 1 0 0,0 0 0 0 0,0-1-1 0 0,0 1 1 0 0,-1-1-1 0 0,0 0 1 0 0,0 0 0 0 0,-1-1-1 0 0,0 1 1 0 0,0 0 0 0 0,0-1-1 0 0,-1 1 1 0 0,0-1 0 0 0,-1 1-1 0 0,0-1 1 0 0,0 1 0 0 0,-1-1-1 0 0,0 0 1 0 0,0 1-1 0 0,-1-3-63 0 0,2-1 9 0 0,-2-4-16 0 0,0 0 0 0 0,-2 1 0 0 0,1-1 0 0 0,-2 1 0 0 0,0 0 0 0 0,-1 0-1 0 0,0 0 1 0 0,-1 1 0 0 0,-1 0 0 0 0,0 0 0 0 0,0 0 0 0 0,-1 1 0 0 0,-1 1 0 0 0,0 0 0 0 0,-1 0 0 0 0,0 1 0 0 0,-1 0 0 0 0,1 1 0 0 0,-2 0 0 0 0,1 1 0 0 0,-14-6 7 0 0,22 13-16 0 0,-1 0 0 0 0,0 0 0 0 0,0 0 0 0 0,0 0 0 0 0,-1 1 0 0 0,1 0 0 0 0,0 0 0 0 0,0 0 0 0 0,0 1 0 0 0,0-1 0 0 0,0 1 1 0 0,0 1-1 0 0,0-1 0 0 0,0 1 0 0 0,1-1 0 0 0,-1 1 0 0 0,0 1 0 0 0,1-1 0 0 0,0 1 0 0 0,-1-1 0 0 0,1 1 0 0 0,0 1 0 0 0,0-1 0 0 0,1 0 0 0 0,-1 1 0 0 0,1 0 0 0 0,0 0 0 0 0,0 0 1 0 0,0 0-1 0 0,0 0 0 0 0,1 1 0 0 0,-1-1 0 0 0,1 1 0 0 0,0 0 0 0 0,1 0 0 0 0,-1 0 0 0 0,1-1 0 0 0,0 1 0 0 0,0 0 0 0 0,1 0 0 0 0,-1 1 0 0 0,1-1 0 0 0,1 5 16 0 0,2-3 20 0 0,2 0 0 0 0,-1 0-1 0 0,1 0 1 0 0,0 0 0 0 0,1-1-1 0 0,-1 0 1 0 0,1 0 0 0 0,0 0-1 0 0,1-1 1 0 0,0 0 0 0 0,-1 0-1 0 0,2 0 1 0 0,-1-1 0 0 0,0 0-1 0 0,1-1 1 0 0,0 0 0 0 0,0 0-1 0 0,0 0 1 0 0,0-1 0 0 0,5 0-20 0 0,12 3 47 0 0,0-2 0 0 0,0-1 0 0 0,1-1 0 0 0,-1-1 0 0 0,0-1 0 0 0,1-2 0 0 0,6-1-47 0 0,-28 2 176 0 0,-6 0-3723 0 0,0 1-2016 0 0,0 0-3347 0 0,1 1 2681 0 0</inkml:trace>
  <inkml:trace contextRef="#ctx0" brushRef="#br0" timeOffset="603.981">398 376 7698 0 0,'0'0'2261'0'0,"0"0"-1632"0"0,0 0-467 0 0,0 0 140 0 0,0 0 262 0 0,0 0 219 0 0,0 0 104 0 0,0 0-54 0 0,0 0-102 0 0,0 0-55 0 0,0 0 7 0 0,0 0 14 0 0,0 0-37 0 0,2 14 1005 0 0,2-13-1552 0 0,0 1 1 0 0,0-1-1 0 0,0 0 1 0 0,0 0-1 0 0,1-1 1 0 0,-1 1-1 0 0,0-1 1 0 0,1 0-1 0 0,-1 0 1 0 0,0 0-1 0 0,0-1 1 0 0,1 0-1 0 0,-1 0 1 0 0,0 0-1 0 0,0 0 1 0 0,0 0-1 0 0,0-1 1 0 0,0 0-1 0 0,0 0 1 0 0,0 0-1 0 0,-1 0 1 0 0,1-1-1 0 0,-1 1 1 0 0,1-1-1 0 0,-1 0 1 0 0,0 0-1 0 0,0 0 1 0 0,0 0-1 0 0,-1-1 1 0 0,1 1-1 0 0,-1-1 1 0 0,0 1-1 0 0,0-1 1 0 0,0 0-1 0 0,0 0 1 0 0,-1 0-1 0 0,1 0 1 0 0,-1 0-1 0 0,0-2-113 0 0,-1 5-3 0 0,0-1 1 0 0,0 1-1 0 0,-1 0 1 0 0,1 0-1 0 0,-1 0 0 0 0,1 0 1 0 0,-1-1-1 0 0,1 1 1 0 0,-1 0-1 0 0,0 0 1 0 0,1 0-1 0 0,-1 0 0 0 0,0 0 1 0 0,0 1-1 0 0,0-1 1 0 0,0 0-1 0 0,0 0 0 0 0,0 0 1 0 0,0 1-1 0 0,0-1 1 0 0,0 0-1 0 0,0 1 0 0 0,0-1 1 0 0,0 1-1 0 0,-1 0 1 0 0,1-1-1 0 0,0 1 0 0 0,0 0 1 0 0,0 0-1 0 0,-1-1 1 0 0,1 1-1 0 0,0 0 0 0 0,0 0 1 0 0,-1 1-1 0 0,1-1 1 0 0,0 0-1 0 0,0 0 0 0 0,0 0 1 0 0,-1 1-1 0 0,1-1 1 0 0,0 1-1 0 0,0-1 3 0 0,-54 18-50 0 0,50-15 73 0 0,0 1-1 0 0,1 0 1 0 0,-1 0-1 0 0,1 0 1 0 0,0 0-1 0 0,0 1 1 0 0,0 0-1 0 0,1 0 1 0 0,-1 0-1 0 0,1 0 1 0 0,0 0-1 0 0,1 1 1 0 0,-1-1-1 0 0,1 2-22 0 0,1-6 18 0 0,0 1-1 0 0,1 0 1 0 0,-1 0-1 0 0,1 0 1 0 0,-1 0-1 0 0,1 0 1 0 0,0 0-1 0 0,0 0 0 0 0,0 0 1 0 0,0-1-1 0 0,0 1 1 0 0,0 0-1 0 0,0 0 1 0 0,1 0-1 0 0,-1 0 1 0 0,1 0-1 0 0,-1 0 1 0 0,1 0-1 0 0,0-1 0 0 0,-1 1 1 0 0,1 0-1 0 0,0 0 1 0 0,0-1-1 0 0,1 1 1 0 0,-1-1-1 0 0,0 1 1 0 0,0-1-1 0 0,1 1 1 0 0,-1-1-1 0 0,1 0 0 0 0,-1 0 1 0 0,1 0-1 0 0,0 0 1 0 0,-1 0-1 0 0,1 0 1 0 0,0 0-1 0 0,0 0 1 0 0,-1-1-1 0 0,1 1 0 0 0,0-1 1 0 0,0 1-1 0 0,0-1 1 0 0,0 0-1 0 0,1 0-17 0 0,65 2-508 0 0,-22-13-3588 0 0,-12-7-3393 0 0,-6-7-4999 0 0,-24 21 12488 0 0</inkml:trace>
  <inkml:trace contextRef="#ctx0" brushRef="#br0" timeOffset="1071.178">631 325 0 0 0,'0'0'1792'0'0,"0"0"829"0"0,0 0 37 0 0,0 0-218 0 0,0 0-261 0 0,0 0-313 0 0,0 0-295 0 0,0 0-296 0 0,0 0-259 0 0,0 0-254 0 0,0 0-267 0 0,1-6-205 0 0,3-8-274 0 0,-11 26 2109 0 0,2-4-1915 0 0,1 1 1 0 0,1-1-1 0 0,0 1 0 0 0,0-1 1 0 0,0 1-1 0 0,1 0 0 0 0,1 0 1 0 0,-1 0-1 0 0,1 0 1 0 0,1 0-1 0 0,0 0 0 0 0,1 8-210 0 0,-1-16 36 0 0,1 0 0 0 0,-1 0 0 0 0,1 1 1 0 0,0-1-1 0 0,-1 0 0 0 0,1 0 0 0 0,0 0 0 0 0,0 0 0 0 0,0 0 0 0 0,0 0 0 0 0,0-1 0 0 0,0 1 0 0 0,0 0 0 0 0,0 0 0 0 0,0-1 0 0 0,0 1 0 0 0,0-1 0 0 0,0 1 0 0 0,0-1 0 0 0,1 1 0 0 0,-1-1 0 0 0,0 0 0 0 0,0 1 0 0 0,1-1 0 0 0,-1 0 0 0 0,0 0 0 0 0,1 0 0 0 0,-1 0 0 0 0,0 0 0 0 0,0 0 0 0 0,1 0 0 0 0,-1-1 0 0 0,0 1 0 0 0,0 0 0 0 0,1-1 0 0 0,-1 1 0 0 0,0-1 0 0 0,0 1 0 0 0,1-1-36 0 0,47-24 370 0 0,-40 18-343 0 0,-1-1 0 0 0,0 0 0 0 0,0 0 0 0 0,0 0 0 0 0,-1-1 0 0 0,0-1 0 0 0,-1 1 0 0 0,0-1-1 0 0,0 0 1 0 0,-1 0 0 0 0,-1-1 0 0 0,1 0-27 0 0,-10 24-91 0 0,3-10 80 0 0,1 0-1 0 0,-1 0 1 0 0,1 0 0 0 0,0 0-1 0 0,0 0 1 0 0,0 1-1 0 0,0-1 1 0 0,0 0-1 0 0,1 0 1 0 0,-1 1 0 0 0,1-1-1 0 0,0 0 1 0 0,0 1-1 0 0,0-1 1 0 0,1 0-1 0 0,-1 0 1 0 0,1 1 0 0 0,0-1-1 0 0,0 0 1 0 0,0 0-1 0 0,0 0 1 0 0,0 0-1 0 0,1 0 1 0 0,0 0-1 0 0,-1 0 1 0 0,3 2 11 0 0,18 10-6873 0 0,-5-10-6262 0 0,-13-5 7803 0 0</inkml:trace>
  <inkml:trace contextRef="#ctx0" brushRef="#br0" timeOffset="1851.909">952 153 0 0 0,'0'0'1618'0'0,"0"0"425"0"0,0 0 245 0 0,0 0 43 0 0,0 0-74 0 0,5-11-235 0 0,2-2-1343 0 0,12-34 2981 0 0,-32 84 2359 0 0,-17 48-5387 0 0,-4 87 520 0 0,48-169-5297 0 0,-5-10-9085 0 0,-7 5 5904 0 0</inkml:trace>
  <inkml:trace contextRef="#ctx0" brushRef="#br0" timeOffset="2102.946">863 226 5609 0 0,'0'0'4992'0'0,"0"0"-3009"0"0,0 0-727 0 0,0 0 42 0 0,0 0 50 0 0,0 0-76 0 0,0 0-209 0 0,0 0-265 0 0,0 0-242 0 0,0 0-176 0 0,0 0-120 0 0,0 0-119 0 0,0 0-98 0 0,13-6-98 0 0,38-19-169 0 0,-13 16-1118 0 0,-20 11-2601 0 0,-9-1-579 0 0,-1 1-5711 0 0</inkml:trace>
  <inkml:trace contextRef="#ctx0" brushRef="#br0" timeOffset="2536.289">1110 295 8074 0 0,'0'0'983'0'0,"0"0"-185"0"0,0 0-85 0 0,0 0 133 0 0,0 0 199 0 0,0 0 119 0 0,0 0-65 0 0,0 0-226 0 0,0 0-274 0 0,0 0-235 0 0,0 0-137 0 0,0 0-60 0 0,6-6 29 0 0,16-17 114 0 0,-22 22-281 0 0,0 0 0 0 0,0 0 0 0 0,0 1 0 0 0,0-1 0 0 0,0 0 0 0 0,0 0 0 0 0,0 1 0 0 0,-1-1 0 0 0,1 0 1 0 0,0 0-1 0 0,0 1 0 0 0,-1-1 0 0 0,1 0 0 0 0,0 0 0 0 0,-1 1 0 0 0,1-1 0 0 0,0 1 0 0 0,-1-1 0 0 0,1 0 0 0 0,-1 1 0 0 0,1-1 0 0 0,-1 1 0 0 0,0-1 0 0 0,1 1 0 0 0,-1-1 0 0 0,0 1 0 0 0,1-1 0 0 0,-1 1 0 0 0,0 0 0 0 0,1-1 0 0 0,-1 1 0 0 0,0 0 0 0 0,0 0 0 0 0,1-1 0 0 0,-1 1 0 0 0,0 0 0 0 0,0 0 0 0 0,1 0 0 0 0,-1 0 0 0 0,0 0 0 0 0,0 0 0 0 0,1 0 0 0 0,-1 0 0 0 0,0 1 0 0 0,0-1 0 0 0,1 0 0 0 0,-1 0 0 0 0,0 1 0 0 0,0-1 0 0 0,1 0 0 0 0,-1 1-29 0 0,1-1 42 0 0,-3-1-23 0 0,1 0 0 0 0,0 0 0 0 0,0 1 0 0 0,0-1 0 0 0,-1 1 0 0 0,1 0 0 0 0,0 0 0 0 0,-1-1 0 0 0,1 1 0 0 0,0 1 0 0 0,-1-1 0 0 0,1 0 0 0 0,0 1 1 0 0,0-1-1 0 0,-1 1 0 0 0,1-1 0 0 0,0 1 0 0 0,0 0 0 0 0,0 0 0 0 0,0 0 0 0 0,0 0 0 0 0,0 1 0 0 0,0-1 0 0 0,0 0 0 0 0,0 1 0 0 0,1 0 0 0 0,-1-1 0 0 0,1 1 0 0 0,-1 0 0 0 0,1 0 0 0 0,-1-1 0 0 0,1 1 0 0 0,0 0 0 0 0,0 0 0 0 0,0 1 0 0 0,0-1 0 0 0,0 0 0 0 0,1 0 0 0 0,-1 0 0 0 0,1 1 0 0 0,-1-1 0 0 0,1 0 0 0 0,0 1 0 0 0,0-1 1 0 0,0 0-1 0 0,0 0 0 0 0,0 1 0 0 0,1 1-19 0 0,74 84 1953 0 0,-76-86-1875 0 0,-1 0-1 0 0,0 0 0 0 0,0 0 1 0 0,1-1-1 0 0,-2 1 1 0 0,1 0-1 0 0,0-1 0 0 0,0 0 1 0 0,0 1-1 0 0,-1-1 0 0 0,1 0 1 0 0,0 0-1 0 0,-1 0 0 0 0,1 0 1 0 0,-1-1-1 0 0,0 1 1 0 0,1-1-1 0 0,-1 1 0 0 0,1-1 1 0 0,-1 0-1 0 0,0 0 0 0 0,0 0-77 0 0,2 0 4 0 0,0 0-28 0 0,-1 1 1 0 0,0-1-1 0 0,0 1 0 0 0,0-1 1 0 0,0 0-1 0 0,0 0 1 0 0,0 1-1 0 0,1-1 0 0 0,-1-1 1 0 0,0 1-1 0 0,0 0 0 0 0,0 0 1 0 0,0-1-1 0 0,0 1 0 0 0,0-1 1 0 0,1 1-1 0 0,-1-1 0 0 0,0 0 1 0 0,0 0-1 0 0,1 0 0 0 0,-1 0 1 0 0,1 0-1 0 0,-1 0 1 0 0,1 0-1 0 0,-1-1 0 0 0,0 0 24 0 0,15-11-9631 0 0,-12 12 6636 0 0,4-2-6813 0 0</inkml:trace>
  <inkml:trace contextRef="#ctx0" brushRef="#br0" timeOffset="2902.938">1288 292 5969 0 0,'0'0'1559'0'0,"0"0"-65"0"0,0 0 17 0 0,0 0 84 0 0,0 0 35 0 0,0 0-49 0 0,0 0-176 0 0,0 0-252 0 0,0 0-262 0 0,0 0-264 0 0,0 0-188 0 0,0 0-135 0 0,0 0-91 0 0,-1-6-57 0 0,-6-17-39 0 0,7 22-110 0 0,-1 1-1 0 0,0-1 0 0 0,0 1 0 0 0,1 0 0 0 0,-1-1 1 0 0,0 1-1 0 0,0 0 0 0 0,0-1 0 0 0,0 1 1 0 0,0 0-1 0 0,1 0 0 0 0,-1 0 0 0 0,0 0 0 0 0,0 0 1 0 0,0 0-1 0 0,0 0 0 0 0,0 0 0 0 0,0 1 0 0 0,1-1 1 0 0,-1 0-1 0 0,0 0 0 0 0,0 1 0 0 0,0-1 1 0 0,0 0-1 0 0,1 1 0 0 0,-1-1 0 0 0,0 1 0 0 0,0-1 1 0 0,1 1-1 0 0,-1 0 0 0 0,0-1 0 0 0,1 1 0 0 0,-1 0 1 0 0,1-1-1 0 0,-1 1 0 0 0,1 0 0 0 0,-1-1 0 0 0,1 1 1 0 0,-1 0-1 0 0,1 0-6 0 0,-1 0 21 0 0,-5 5 35 0 0,1 0 0 0 0,-1 0 0 0 0,1 1 0 0 0,0 0 0 0 0,0 0 0 0 0,1 0 1 0 0,0 0-1 0 0,1 1 0 0 0,-1 0 0 0 0,1 0 0 0 0,1 0 0 0 0,-1 0 0 0 0,1 0 0 0 0,0 5-56 0 0,4-11-62 0 0,0 0-1 0 0,0 1 1 0 0,0-1 0 0 0,0 0-1 0 0,1 0 1 0 0,-1-1-1 0 0,1 1 1 0 0,-1 0-1 0 0,1-1 1 0 0,-1 1-1 0 0,1-1 1 0 0,0 0-1 0 0,0 0 1 0 0,0 0 0 0 0,0 0-1 0 0,0-1 1 0 0,0 1-1 0 0,0-1 1 0 0,0 0-1 0 0,0 0 1 0 0,0 0-1 0 0,0 0 1 0 0,0 0 0 0 0,0-1-1 0 0,0 1 1 0 0,-1-1-1 0 0,1 0 1 0 0,0 0-1 0 0,1 0 63 0 0,28-7-4632 0 0,-12-1-4121 0 0,-12 6 2250 0 0</inkml:trace>
  <inkml:trace contextRef="#ctx0" brushRef="#br0" timeOffset="3489.944">1523 1 8506 0 0,'0'0'1820'0'0,"0"0"-251"0"0,0 0-280 0 0,0 0-275 0 0,0 0-199 0 0,0 0-178 0 0,0 0-126 0 0,0 0 18 0 0,0 0 123 0 0,0 0 142 0 0,0 0 61 0 0,0 0-68 0 0,-7 11-139 0 0,-44 84 747 0 0,-43 149 704 0 0,67-168-1628 0 0,27-76-373 0 0,0 0 65 0 0,0 0 48 0 0,15-16 713 0 0,65-59-965 0 0,-47 131-290 0 0,-26-53 412 0 0,1-1 1 0 0,0 0 0 0 0,0 0 0 0 0,1-1-1 0 0,-1 0 1 0 0,0 0 0 0 0,0-1-1 0 0,1 0 1 0 0,-1-1 0 0 0,0 0-1 0 0,0 0 1 0 0,0-1 0 0 0,0 0-1 0 0,0 0 1 0 0,0-1 0 0 0,1 0-82 0 0,-7 2 48 0 0,1 0 1 0 0,-1 1 0 0 0,0-1 0 0 0,0 0-1 0 0,0 0 1 0 0,0-1 0 0 0,0 1 0 0 0,0 0-1 0 0,-1-1 1 0 0,1 1 0 0 0,0-1-1 0 0,-1 1 1 0 0,1-1 0 0 0,-1 0 0 0 0,1 0-1 0 0,-1 0 1 0 0,0 0 0 0 0,0 0 0 0 0,1 0-1 0 0,-2 0 1 0 0,1 0 0 0 0,0 0-1 0 0,0 0 1 0 0,-1 0 0 0 0,1-1 0 0 0,-1 0-49 0 0,-21 13-5607 0 0,20-9 4994 0 0,-3 3-4045 0 0,1-1-2033 0 0,0-1-3729 0 0</inkml:trace>
  <inkml:trace contextRef="#ctx0" brushRef="#br0" timeOffset="4571.893">1742 240 752 0 0,'0'0'3852'0'0,"0"0"-2140"0"0,0 0-509 0 0,0 0 216 0 0,0 0 215 0 0,0 0 46 0 0,0 0-182 0 0,0 0-369 0 0,0 0-349 0 0,0 0-252 0 0,0 0-181 0 0,-4 0-99 0 0,-7-3-406 0 0,20 2 983 0 0,34 2-3277 0 0,-28-1-4238 0 0,-9 0-1617 0 0</inkml:trace>
  <inkml:trace contextRef="#ctx0" brushRef="#br0" timeOffset="6097.855">2081 101 15387 0 0,'0'0'494'0'0,"0"0"-97"0"0,0 0 39 0 0,0 0 118 0 0,0 0 96 0 0,0 0 47 0 0,0 0-69 0 0,0 0-143 0 0,0 0-165 0 0,0 0-162 0 0,0 0-128 0 0,0 0-52 0 0,0 3 239 0 0,-1 6-82 0 0,1-6 5008 0 0,-33 19-5038 0 0,33-22-72 0 0,0 0 10 0 0,0 0 17 0 0,0 0 5 0 0,0 0 8 0 0,0 0 11 0 0,0 0-4 0 0,0 0-1 0 0,0 0 16 0 0,0 0-9 0 0,0 0 9 0 0,0 0 2 0 0,0 0-18 0 0,0 0-3 0 0,0 0-9 0 0,0 0-1 0 0,0 0 9 0 0,0 0-8 0 0,0 0-3 0 0,0 0-4 0 0,0 0-16 0 0,0 0-8 0 0,-18-32 3 0 0,-15-50-77 0 0,37 109-981 0 0,2-23 1030 0 0,0-1 0 0 0,0 0 1 0 0,0-1-1 0 0,1 1 0 0 0,-1-1 0 0 0,0 0 0 0 0,1-1 0 0 0,0 1 0 0 0,-1-2 0 0 0,1 1 0 0 0,0 0 0 0 0,-1-1 0 0 0,1-1 0 0 0,0 1 1 0 0,0-1-1 0 0,0 0-11 0 0,-6 0-2006 0 0,3-1 6198 0 0,-3 1-6433 0 0,-1 1-6183 0 0,0 0-8793 0 0,0 0 16415 0 0</inkml:trace>
  <inkml:trace contextRef="#ctx0" brushRef="#br0" timeOffset="6967.872">2085 83 0 0 0,'0'0'336'0'0,"0"0"468"0"0,0 0 80 0 0,0 0 50 0 0,0 0 161 0 0,5-2 209 0 0,19-8 1787 0 0,-25 8 2942 0 0,-4-9 723 0 0,-7 11-3796 0 0,4 22-2806 0 0,1 0 0 0 0,1 1 0 0 0,1-1 0 0 0,1 1 0 0 0,1 0 0 0 0,1 1 0 0 0,1 20-154 0 0,-12 92 641 0 0,12-133-609 0 0,1 0 1 0 0,-1 0-1 0 0,1 0 0 0 0,-1 0 0 0 0,0 0 1 0 0,0 0-1 0 0,0 0 0 0 0,0-1 0 0 0,-1 1 1 0 0,1 0-1 0 0,-1-1 0 0 0,0 1 0 0 0,1-1 1 0 0,-1 1-1 0 0,0-1 0 0 0,-1 0 0 0 0,1 0 1 0 0,0 0-1 0 0,-1 0 0 0 0,1 0 0 0 0,-1-1 1 0 0,1 1-1 0 0,-1-1 0 0 0,0 0 0 0 0,0 1 0 0 0,1-1 1 0 0,-1 0-1 0 0,0-1 0 0 0,0 1 0 0 0,0 0 1 0 0,0-1-1 0 0,0 0 0 0 0,0 0 0 0 0,0 0 1 0 0,0 0-1 0 0,0 0 0 0 0,0 0 0 0 0,0-1 1 0 0,0 1-1 0 0,0-1 0 0 0,0 0 0 0 0,0 0 1 0 0,0 0-1 0 0,0-1 0 0 0,1 1 0 0 0,-1 0 1 0 0,0-1-1 0 0,1 0 0 0 0,0 0 0 0 0,-1 0 1 0 0,0-1-33 0 0,-2 0 19 0 0,1-1 0 0 0,0 0 0 0 0,0-1 0 0 0,0 1 0 0 0,0-1 0 0 0,1 1 0 0 0,0-1 0 0 0,0 0 0 0 0,0 0 0 0 0,0 0 0 0 0,1-1 0 0 0,0 1 0 0 0,0-1 0 0 0,1 1 1 0 0,-1-1-1 0 0,1 0 0 0 0,0 0-19 0 0,38-3-8798 0 0,-31 9 5586 0 0,2-2-4504 0 0,-3 1-443 0 0</inkml:trace>
  <inkml:trace contextRef="#ctx0" brushRef="#br0" timeOffset="8033.89">2215 295 0 0 0,'0'0'1008'0'0,"0"0"829"0"0,0 0 344 0 0,0 0 169 0 0,0 0 23 0 0,0 0-194 0 0,0 0-305 0 0,0 0-359 0 0,0 0-283 0 0,0 0-196 0 0,0 0-154 0 0,0-5-116 0 0,2-17-109 0 0,-2 21-612 0 0,0 1 1 0 0,0-1-1 0 0,-1 1 1 0 0,1 0 0 0 0,-1-1-1 0 0,1 1 1 0 0,0-1-1 0 0,-1 1 1 0 0,1 0 0 0 0,-1-1-1 0 0,1 1 1 0 0,-1 0-1 0 0,1-1 1 0 0,-1 1 0 0 0,1 0-1 0 0,-1 0 1 0 0,1 0-1 0 0,-1 0 1 0 0,0-1 0 0 0,1 1-1 0 0,-1 0 1 0 0,1 0-1 0 0,-1 0 1 0 0,1 0-1 0 0,-1 0 1 0 0,0 0 0 0 0,1 0-1 0 0,-1 1 1 0 0,1-1-1 0 0,-1 0 1 0 0,1 0 0 0 0,-1 0-1 0 0,0 0 1 0 0,1 1-1 0 0,-1-1 1 0 0,1 0 0 0 0,-1 1-1 0 0,1-1 1 0 0,0 0-1 0 0,-1 1 1 0 0,1-1 0 0 0,-1 0-1 0 0,1 1 1 0 0,0-1-1 0 0,-1 1 1 0 0,1-1 0 0 0,-1 1-46 0 0,1-1 53 0 0,-5 5-19 0 0,-1 0-1 0 0,1 0 0 0 0,0 0 1 0 0,0 1-1 0 0,1-1 1 0 0,0 1-1 0 0,0 0 1 0 0,0 1-1 0 0,1-1 1 0 0,0 1-1 0 0,0-1 1 0 0,-2 7-34 0 0,4-10 28 0 0,0-1 0 0 0,0 1 1 0 0,0 0-1 0 0,0-1 1 0 0,1 1-1 0 0,-1 0 0 0 0,1 0 1 0 0,0 0-1 0 0,0 0 1 0 0,0-1-1 0 0,0 1 0 0 0,0 0 1 0 0,0 0-1 0 0,1 0 1 0 0,-1-1-1 0 0,1 1 0 0 0,0 0 1 0 0,0 0-1 0 0,0-1 1 0 0,0 1-1 0 0,0-1 1 0 0,1 1-1 0 0,-1-1 0 0 0,1 1 1 0 0,0-1-1 0 0,-1 0 1 0 0,1 0-1 0 0,0 0 0 0 0,0 0 1 0 0,1 0-1 0 0,-1 0 1 0 0,0-1-1 0 0,2 1-28 0 0,0-1 55 0 0,1 0 0 0 0,-1-1 0 0 0,1 1-1 0 0,-1-1 1 0 0,0-1 0 0 0,1 1 0 0 0,-1-1 0 0 0,1 1 0 0 0,-1-1-1 0 0,1 0 1 0 0,-1-1 0 0 0,0 1 0 0 0,0-1 0 0 0,0 0 0 0 0,0 0-1 0 0,0 0 1 0 0,0-1 0 0 0,0 1 0 0 0,-1-1 0 0 0,1 0 0 0 0,-1 0 0 0 0,0 0-1 0 0,0 0 1 0 0,0-1 0 0 0,0 1 0 0 0,0-1 0 0 0,-1 0 0 0 0,0 0-1 0 0,0 0 1 0 0,0 0 0 0 0,0 0 0 0 0,0 0 0 0 0,-1 0 0 0 0,0-1-1 0 0,0 1 1 0 0,0 0 0 0 0,0-1 0 0 0,-1 1 0 0 0,0-1 0 0 0,0 1 0 0 0,0-1-1 0 0,0 1 1 0 0,-1-1 0 0 0,0 1 0 0 0,0-1 0 0 0,0 1 0 0 0,0 0-1 0 0,-1 0 1 0 0,0-3-55 0 0,1 7-40 0 0,-13-21-269 0 0,6 17-2209 0 0,7 14-11206 0 0,1-7 4203 0 0</inkml:trace>
  <inkml:trace contextRef="#ctx0" brushRef="#br0" timeOffset="8651.868">2397 272 0 0 0,'0'0'1551'0'0,"0"0"381"0"0,0 0 348 0 0,0 0 43 0 0,0 0-161 0 0,0 0-291 0 0,0 0-338 0 0,0 0-286 0 0,0 0-245 0 0,0 0-226 0 0,0 0-187 0 0,0 0-146 0 0,-4-1-85 0 0,-9-4 831 0 0,31 5 2412 0 0,85 12-1329 0 0,-103-9-2252 0 0,1-1-1 0 0,-1 0 1 0 0,1 1-1 0 0,-1-1 1 0 0,0 1-1 0 0,1-1 1 0 0,-1 0-1 0 0,0 1 1 0 0,-1-1-1 0 0,1 1 1 0 0,0-1-1 0 0,-1 0 1 0 0,1 1-1 0 0,-1-1 1 0 0,0 0-1 0 0,0 1 1 0 0,0-1-1 0 0,0 0 0 0 0,0 0 1 0 0,0 0-1 0 0,-1 0 1 0 0,1 0-1 0 0,-1 0 1 0 0,1 0-1 0 0,-1-1 1 0 0,0 1-1 0 0,0 0 1 0 0,0-1-1 0 0,0 1 1 0 0,0-1-1 0 0,0 0 1 0 0,0 0-1 0 0,0 0 1 0 0,0 0-1 0 0,-2 0-19 0 0,-1 4 19 0 0,-10 8 6 0 0,7-7 13 0 0,1 0 0 0 0,-1 0 0 0 0,1 0 1 0 0,1 1-1 0 0,-1 0 0 0 0,1 1 0 0 0,1-1 0 0 0,-1 1 1 0 0,1 0-1 0 0,1 1 0 0 0,-3 6-38 0 0,6-14 26 0 0,1 0 0 0 0,0 0 1 0 0,0 0-1 0 0,0 0 0 0 0,0 0 0 0 0,0 0 0 0 0,0 0 1 0 0,0 0-1 0 0,0 0 0 0 0,0 0 0 0 0,1 0 0 0 0,-1 0 1 0 0,0 1-1 0 0,1-1 0 0 0,-1 0 0 0 0,0-1 0 0 0,1 1 1 0 0,0 0-1 0 0,-1 0 0 0 0,1 0 0 0 0,-1 0 0 0 0,1 0 1 0 0,0 0-1 0 0,0-1 0 0 0,0 1 0 0 0,-1 0 0 0 0,1-1 1 0 0,0 1-1 0 0,0 0 0 0 0,0-1 0 0 0,0 1 0 0 0,0-1 1 0 0,0 0-1 0 0,0 1 0 0 0,0-1 0 0 0,0 0 1 0 0,0 1-1 0 0,0-1 0 0 0,0 0 0 0 0,0 0 0 0 0,0 0 1 0 0,1 0-1 0 0,-1 0 0 0 0,0 0 0 0 0,0 0 0 0 0,0-1 1 0 0,0 1-1 0 0,0 0-26 0 0,61-7 500 0 0,-57 6-552 0 0,48-14-1171 0 0,-32 6-6492 0 0,-17 6-3782 0 0</inkml:trace>
  <inkml:trace contextRef="#ctx0" brushRef="#br0" timeOffset="9916.961">2764 325 800 0 0,'0'0'1953'0'0,"0"0"-498"0"0,0 0-138 0 0,0 0 237 0 0,0 0 254 0 0,0 0 123 0 0,0 0-52 0 0,0 0-232 0 0,0 0-330 0 0,0 0-326 0 0,0 0-279 0 0,0 0-198 0 0,1-4-127 0 0,3-15-72 0 0,-34 12 506 0 0,27 7-783 0 0,1-1 0 0 0,-1 1 0 0 0,1-1 0 0 0,-1 1 0 0 0,0 0-1 0 0,1 0 1 0 0,-1 0 0 0 0,0 1 0 0 0,1-1 0 0 0,-1 1 0 0 0,1-1-1 0 0,-1 1 1 0 0,1 0 0 0 0,-1 0 0 0 0,1 0 0 0 0,-1 0-1 0 0,1 0 1 0 0,0 0 0 0 0,0 1 0 0 0,0-1 0 0 0,-1 1 0 0 0,1 0-1 0 0,1 0 1 0 0,-1 0 0 0 0,0 0 0 0 0,0 0 0 0 0,1 0-1 0 0,-1 0 1 0 0,1 0 0 0 0,0 0 0 0 0,0 1 0 0 0,-1-1 0 0 0,2 1-1 0 0,-1-1 1 0 0,0 1 0 0 0,0-1 0 0 0,1 1 0 0 0,-1-1 0 0 0,1 1-1 0 0,0 0 1 0 0,0-1 0 0 0,0 1 0 0 0,0-1 0 0 0,0 1-1 0 0,1 0 1 0 0,-1-1 0 0 0,1 1 0 0 0,0-1 0 0 0,-1 1 0 0 0,2 0-38 0 0,17 19 819 0 0,23 43 225 0 0,-44-63-990 0 0,0 1 1 0 0,0-1-1 0 0,-1 0 1 0 0,1 0-1 0 0,0 1 1 0 0,-1-1-1 0 0,1-1 1 0 0,-1 1-1 0 0,0 0 1 0 0,1-1-1 0 0,-1 1 1 0 0,0-1-1 0 0,0 0 1 0 0,0 0-1 0 0,0 0 1 0 0,0 0-1 0 0,0-1 1 0 0,0 1 0 0 0,-1-1-1 0 0,1 0 1 0 0,-1 0-55 0 0,3 0 3 0 0,-53 4 1138 0 0,69-17-236 0 0,150-66-867 0 0,-3 12 10 0 0,-193 63-109 0 0,24 7 53 0 0,-1 1 1 0 0,1-1-1 0 0,0 1 0 0 0,0 1 1 0 0,0-1-1 0 0,1 1 1 0 0,-1 0-1 0 0,1 1 0 0 0,0 0 1 0 0,1-1-1 0 0,-1 2 0 0 0,1-1 1 0 0,1 1-1 0 0,-1 0 1 0 0,1 0-1 0 0,0 0 0 0 0,1 0 1 0 0,-2 4 7 0 0,4-9 7 0 0,1-1 1 0 0,-1 0 0 0 0,0 0 0 0 0,1 0 0 0 0,0 0-1 0 0,-1 0 1 0 0,1 1 0 0 0,0-1 0 0 0,-1 0 0 0 0,1 0-1 0 0,0 0 1 0 0,0 1 0 0 0,0-1 0 0 0,0 0 0 0 0,0 0-1 0 0,0 1 1 0 0,1-1 0 0 0,-1 0 0 0 0,0 0 0 0 0,1 1-1 0 0,-1-1 1 0 0,1 0 0 0 0,-1 0 0 0 0,1 0 0 0 0,-1 0 0 0 0,1 0-1 0 0,0 0 1 0 0,-1 0 0 0 0,1 0 0 0 0,0 0 0 0 0,0 0-1 0 0,0 0 1 0 0,0 0 0 0 0,0-1 0 0 0,0 1 0 0 0,0 0-1 0 0,0-1 1 0 0,0 1 0 0 0,0-1 0 0 0,0 1 0 0 0,1-1-1 0 0,-1 1 1 0 0,0-1 0 0 0,0 0 0 0 0,0 0 0 0 0,1 1-1 0 0,-1-1 1 0 0,0 0 0 0 0,0 0 0 0 0,1 0 0 0 0,-1 0-1 0 0,0-1-7 0 0,65-17 497 0 0,-62 15-490 0 0,1 0 0 0 0,-1 0-1 0 0,1-1 1 0 0,-1 1-1 0 0,0-1 1 0 0,-1 0 0 0 0,1 0-1 0 0,-1-1 1 0 0,0 1 0 0 0,0-1-1 0 0,0 0 1 0 0,0 1-1 0 0,-1-1 1 0 0,0 0 0 0 0,0-1-1 0 0,0 1 1 0 0,-1 0-1 0 0,1-1 1 0 0,-1 1 0 0 0,-1 0-1 0 0,1-1-6 0 0,-20 26-475 0 0,17-18 487 0 0,0-1-1 0 0,1 1 0 0 0,-1 0 0 0 0,1-1 0 0 0,-1 1 0 0 0,1 0 0 0 0,0 0 1 0 0,0 0-1 0 0,0 0 0 0 0,0 0 0 0 0,0 0 0 0 0,0 0 0 0 0,1 0 0 0 0,-1 1 1 0 0,1-1-1 0 0,-1 0 0 0 0,1 0 0 0 0,0 0 0 0 0,0 1 0 0 0,0-1 0 0 0,0 0 1 0 0,0 0-1 0 0,0 1 0 0 0,1-1 0 0 0,-1 0 0 0 0,1 0 0 0 0,0 0 0 0 0,-1 1 1 0 0,1-1-1 0 0,0 0 0 0 0,0 0 0 0 0,0 0 0 0 0,1-1 0 0 0,-1 1 1 0 0,0 0-1 0 0,1 0 0 0 0,-1-1 0 0 0,1 1 0 0 0,0 0 0 0 0,-1-1 0 0 0,1 0 1 0 0,0 1-1 0 0,0-1 0 0 0,0 0 0 0 0,0 0 0 0 0,0 0 0 0 0,0 0 0 0 0,0 0 1 0 0,0-1-1 0 0,0 1 0 0 0,1-1 0 0 0,-1 1 0 0 0,1-1-11 0 0,19-4 389 0 0,-14 0-2668 0 0,-2 0-3264 0 0,-1-1-4772 0 0,-3 3 668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55.3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22 23109 0 0,'0'0'1159'0'0,"0"0"-222"0"0,0 0-18 0 0,0 0 21 0 0,0 0-70 0 0,0 0-141 0 0,0 0-167 0 0,0 0-134 0 0,0 0-115 0 0,0 0-122 0 0,0 0-78 0 0,0 0-85 0 0,0 0-68 0 0,-1-4-57 0 0,-6-13-150 0 0,-9 22-5319 0 0,11-1 279 0 0,4-3 2690 0 0,-3 3-10026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2.7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201 12 14451 0 0,'0'0'958'0'0,"0"0"34"0"0,0 0 212 0 0,0 0 199 0 0,0 0 96 0 0,0 0-73 0 0,0 0-158 0 0,0 0-246 0 0,0 0-265 0 0,0 0-212 0 0,0 0-178 0 0,0 0-115 0 0,0 0-81 0 0,0-4-50 0 0,0-4-119 0 0,-6 17 859 0 0,4 5-775 0 0,-2 0 1 0 0,1 0-1 0 0,-2-1 0 0 0,0 1 0 0 0,0-1 1 0 0,-1 0-1 0 0,-1 0 0 0 0,0-1 0 0 0,-1 0 1 0 0,-1-1-1 0 0,1 1 0 0 0,-2-1 0 0 0,1-1 1 0 0,-1 0-1 0 0,-1 0 0 0 0,0-1 0 0 0,-1-1 0 0 0,-3 3-86 0 0,14-10 2 0 0,0-1-1 0 0,0 1 0 0 0,0 0 1 0 0,0-1-1 0 0,0 1 0 0 0,0 0 0 0 0,0-1 1 0 0,0 1-1 0 0,0-1 0 0 0,-1 0 1 0 0,1 1-1 0 0,0-1 0 0 0,0 0 0 0 0,0 0 1 0 0,-1 0-1 0 0,1 1 0 0 0,0-1 1 0 0,0-1-1 0 0,-1 1 0 0 0,1 0 0 0 0,0 0 1 0 0,0 0-1 0 0,0-1 0 0 0,-1 1 1 0 0,1 0-1 0 0,0-1 0 0 0,0 1 0 0 0,0-1 1 0 0,0 0-1 0 0,0 1 0 0 0,0-1 0 0 0,0 0 1 0 0,0 1-1 0 0,0-1 0 0 0,0 0 1 0 0,0 0-1 0 0,1 0 0 0 0,-1 0 0 0 0,0 0 1 0 0,0 0-1 0 0,1 0 0 0 0,-1 0 1 0 0,1 0-1 0 0,-1 0 0 0 0,1-1 0 0 0,-1 1 1 0 0,1 0-1 0 0,0 0 0 0 0,0 0 1 0 0,-1-1-1 0 0,1 1 0 0 0,0 0 0 0 0,0-1-1 0 0,14-66-5 0 0,-13 64 6 0 0,0 1 1 0 0,1 0-1 0 0,-1 0 0 0 0,1-1 0 0 0,-1 1 1 0 0,1 0-1 0 0,0 0 0 0 0,0 1 0 0 0,1-1 0 0 0,-1 0 1 0 0,0 1-1 0 0,1-1 0 0 0,0 1 0 0 0,-1 0 1 0 0,1 0-1 0 0,0 0 0 0 0,0 0 0 0 0,0 1 1 0 0,0-1-1 0 0,1 1 0 0 0,-1-1 0 0 0,0 1 0 0 0,1 0 1 0 0,-1 0-1 0 0,0 1 0 0 0,1-1-1 0 0,42 73 180 0 0,-33-55-1482 0 0,30 15 3789 0 0,-26-26-4577 0 0,3-5-4649 0 0,-2-7-6499 0 0,-13 4 4994 0 0</inkml:trace>
  <inkml:trace contextRef="#ctx0" brushRef="#br0" timeOffset="412.58">274 144 8090 0 0,'0'0'3132'0'0,"0"0"-372"0"0,0 0-157 0 0,0 0-247 0 0,0 0-393 0 0,0 0-397 0 0,0 0-332 0 0,0 0-267 0 0,0 0-191 0 0,0 0-135 0 0,0 0-86 0 0,0 0-60 0 0,0 0-32 0 0,0-4-39 0 0,-2-13 522 0 0,1 35 1147 0 0,-36 119-1617 0 0,13-22-395 0 0,21-91-2554 0 0,3-32 614 0 0,1-4-3166 0 0,0 3-5162 0 0,-1 4-1890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16.2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16516 0 0,'0'0'1024'0'0,"0"0"-216"0"0,0 0 139 0 0,0 0 230 0 0,0 0 100 0 0,0 0-113 0 0,0 0-211 0 0,0 0-256 0 0,0 0-264 0 0,0 0-144 0 0,0 0-130 0 0,0 0-107 0 0,0 0-105 0 0,10 0-199 0 0,1-1-656 0 0,29-1 1178 0 0,-26 3-4796 0 0,0 1-4701 0 0,-10-1-1573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50.6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197 190 760 0 0,'0'0'2202'0'0,"0"0"24"0"0,0 0-16 0 0,0 0 115 0 0,0 0 80 0 0,0 0-95 0 0,0 0-226 0 0,0 0-315 0 0,0 0-302 0 0,1-10-290 0 0,4-41 197 0 0,-23 81-710 0 0,-57 89 1020 0 0,16-25-2707 0 0,18-32-4837 0 0,36-57 765 0 0,1-1-3390 0 0,3-3 4291 0 0</inkml:trace>
  <inkml:trace contextRef="#ctx0" brushRef="#br0" timeOffset="296.761">8 158 8282 0 0,'0'0'1727'0'0,"0"0"20"0"0,5-11-163 0 0,55-81 3957 0 0,-55 87-5265 0 0,1 0 0 0 0,0 0 0 0 0,0 0 0 0 0,0 1-1 0 0,0 0 1 0 0,1 0 0 0 0,-1 0 0 0 0,1 1 0 0 0,0 0 0 0 0,0 1-1 0 0,1-1 1 0 0,-1 1 0 0 0,0 1 0 0 0,1-1 0 0 0,-1 1 0 0 0,1 0-1 0 0,6 1-275 0 0,-10 3 15 0 0,-1 0 0 0 0,1 0 0 0 0,-1 1 0 0 0,0-1 0 0 0,0 1 0 0 0,0 0 0 0 0,0 0 0 0 0,-1 0-1 0 0,0 0 1 0 0,0 1 0 0 0,0-1 0 0 0,0 0 0 0 0,0 1 0 0 0,-1-1 0 0 0,0 1 0 0 0,0 0 0 0 0,0-1 0 0 0,-1 1 0 0 0,1 0-1 0 0,-1 0 1 0 0,0 0 0 0 0,-1-1 0 0 0,1 1 0 0 0,-1 0 0 0 0,0 0-15 0 0,1-1 21 0 0,-39 267 395 0 0,24-211-1936 0 0,-11-81-20668 0 0,24 16 21516 0 0</inkml:trace>
  <inkml:trace contextRef="#ctx0" brushRef="#br0" timeOffset="565.528">105 283 0 0 0,'0'0'3097'0'0,"0"0"-162"0"0,0 0-372 0 0,-11-3-488 0 0,-35-11-460 0 0,46 14-1520 0 0,-1-1-1 0 0,0 0 1 0 0,0 1-1 0 0,0-1 1 0 0,0 0 0 0 0,0 1-1 0 0,0-1 1 0 0,0 1-1 0 0,0-1 1 0 0,0 1-1 0 0,0 0 1 0 0,0-1-1 0 0,0 1 1 0 0,0 0 0 0 0,0 0-1 0 0,0 0 1 0 0,0 0-1 0 0,0 0 1 0 0,0 0-1 0 0,0 0 1 0 0,0 0-1 0 0,0 0 1 0 0,0 0 0 0 0,0 0-1 0 0,0 1 1 0 0,0-1-1 0 0,0 0 1 0 0,0 1-1 0 0,0-1 1 0 0,0 1-1 0 0,0-1 1 0 0,0 1-1 0 0,0 0 1 0 0,0-1 0 0 0,0 1-1 0 0,1 0 1 0 0,-1 0-1 0 0,0-1 1 0 0,0 1-1 0 0,1 0 1 0 0,-1 0-1 0 0,1 0 1 0 0,-1 0 0 0 0,1 0-1 0 0,-1 0 1 0 0,1 0-1 0 0,0 0 1 0 0,-1 0-1 0 0,1 0-94 0 0,61 16 3376 0 0,-56-17-3275 0 0,53 2 143 0 0,0-3 0 0 0,0-2 0 0 0,45-8-244 0 0,-102 9-3495 0 0,-7 2-2179 0 0,2 1-3366 0 0,3-1 6122 0 0</inkml:trace>
  <inkml:trace contextRef="#ctx0" brushRef="#br0" timeOffset="913.619">441 73 10674 0 0,'0'0'1890'0'0,"0"0"-66"0"0,0 0-171 0 0,0 0-82 0 0,0 0-26 0 0,0 0-104 0 0,0 0-248 0 0,0 0-284 0 0,0 0-320 0 0,0 0-258 0 0,0 0-177 0 0,-1-3-144 0 0,-7-1 68 0 0,2 25 256 0 0,1-2-50 0 0,-78 237 2328 0 0,68-224-2219 0 0,6-16-2823 0 0,9-17-910 0 0,0-1-226 0 0,0 2-1776 0 0,0-2-6001 0 0</inkml:trace>
  <inkml:trace contextRef="#ctx0" brushRef="#br0" timeOffset="1568.605">537 333 7666 0 0,'0'0'1127'0'0,"0"0"-246"0"0,0 0-74 0 0,0 0 205 0 0,0 0 211 0 0,0 0 135 0 0,0 0-10 0 0,6-10-145 0 0,17-33-179 0 0,-22 42-958 0 0,0 0-1 0 0,0 1 1 0 0,0-1-1 0 0,0 0 1 0 0,0 0 0 0 0,0 0-1 0 0,-1 0 1 0 0,1 0-1 0 0,0 0 1 0 0,-1 0 0 0 0,1 0-1 0 0,-1 0 1 0 0,1 0-1 0 0,-1 0 1 0 0,1 0 0 0 0,-1 0-1 0 0,0-1 1 0 0,0 1-1 0 0,1 0 1 0 0,-1 0-1 0 0,0 0 1 0 0,0-1 0 0 0,0 1-1 0 0,0 0 1 0 0,0 0-1 0 0,-1 0 1 0 0,1-1 0 0 0,0 1-1 0 0,0 0 1 0 0,-1 0-1 0 0,1 0 1 0 0,-1 0 0 0 0,1 0-1 0 0,-1 0 1 0 0,1 0-1 0 0,-1 0 1 0 0,0 0-1 0 0,0 0 1 0 0,1 0 0 0 0,-1 0-1 0 0,0 0 1 0 0,0 0-1 0 0,0 1 1 0 0,0-1 0 0 0,0 0-1 0 0,0 1 1 0 0,0-1-1 0 0,0 0 1 0 0,0 1-1 0 0,0 0 1 0 0,-1-1 0 0 0,1 1-1 0 0,0 0 1 0 0,0-1-1 0 0,-1 1-65 0 0,-56 12 198 0 0,53-10-183 0 0,0 0 0 0 0,0 1 1 0 0,0 0-1 0 0,1-1 0 0 0,-1 2 0 0 0,1-1 0 0 0,0 0 1 0 0,0 1-1 0 0,0 0 0 0 0,0 0 0 0 0,0 0 0 0 0,1 0 1 0 0,0 1-1 0 0,0-1 0 0 0,0 1 0 0 0,0 0 1 0 0,1 0-1 0 0,0 0 0 0 0,0 0 0 0 0,0 0 0 0 0,1 0 1 0 0,0 0-1 0 0,0 1 0 0 0,0-1 0 0 0,0 1 0 0 0,1-1 1 0 0,0 3-16 0 0,2-6 35 0 0,1 1 0 0 0,-1-1 0 0 0,1 0 0 0 0,0 0 1 0 0,-1 0-1 0 0,1-1 0 0 0,0 1 0 0 0,0-1 0 0 0,0 0 0 0 0,0 1 0 0 0,1-1 1 0 0,-1 0-1 0 0,0-1 0 0 0,0 1 0 0 0,1-1 0 0 0,-1 1 0 0 0,0-1 1 0 0,1 0-1 0 0,-1 0 0 0 0,0-1 0 0 0,1 1 0 0 0,-1-1 0 0 0,0 1 1 0 0,0-1-1 0 0,1 0 0 0 0,-1 0 0 0 0,0-1 0 0 0,0 1 0 0 0,0-1 1 0 0,0 1-1 0 0,0-1 0 0 0,-1 0 0 0 0,1 0 0 0 0,0 0 0 0 0,-1 0 1 0 0,0-1-1 0 0,1 1 0 0 0,0-3-35 0 0,45-103 503 0 0,-48 107-445 0 0,0 1-87 0 0,-1 18-367 0 0,-58 250 1184 0 0,58-264-703 0 0,-1 1 1 0 0,0-1-1 0 0,1 0 0 0 0,-1 0 0 0 0,-1 0 0 0 0,1 0 1 0 0,-1 0-1 0 0,1 0 0 0 0,-1-1 0 0 0,0 1 0 0 0,0-1 0 0 0,-1 0 1 0 0,1 0-1 0 0,-1 0 0 0 0,1 0 0 0 0,-1 0 0 0 0,0-1 1 0 0,0 0-1 0 0,0 0 0 0 0,0 0 0 0 0,-1 0 0 0 0,1-1 1 0 0,0 1-1 0 0,-1-1 0 0 0,1 0 0 0 0,-1-1 0 0 0,1 1 1 0 0,-1-1-1 0 0,0 0 0 0 0,1 0 0 0 0,-1 0 0 0 0,1-1 1 0 0,-1 1-1 0 0,0-1-85 0 0,-6 1 97 0 0,0-1-1 0 0,0 0 1 0 0,0 0 0 0 0,0-1 0 0 0,0 0 0 0 0,1-1 0 0 0,-1 0 0 0 0,1-1-1 0 0,0 0 1 0 0,0-1 0 0 0,0 0 0 0 0,1 0 0 0 0,-3-3-97 0 0,12 8-56 0 0,0 0 1 0 0,-1-1 0 0 0,1 1 0 0 0,0-1 0 0 0,0 1-1 0 0,-1-1 1 0 0,1 1 0 0 0,0-1 0 0 0,0 0-1 0 0,0 1 1 0 0,0-1 0 0 0,0 1 0 0 0,0-1-1 0 0,0 1 1 0 0,0-1 0 0 0,0 1 0 0 0,0-1-1 0 0,0 0 1 0 0,0 1 0 0 0,0-1 0 0 0,0 1-1 0 0,0-1 1 0 0,1 1 0 0 0,-1-1 0 0 0,0 1-1 0 0,0-1 1 0 0,1 1 0 0 0,-1-1 0 0 0,0 1-1 0 0,1-1 1 0 0,-1 1 0 0 0,0 0 0 0 0,1-1 0 0 0,-1 1-1 0 0,1 0 1 0 0,-1-1 0 0 0,1 1 0 0 0,-1 0-1 0 0,0-1 1 0 0,1 1 0 0 0,-1 0 0 0 0,1 0-1 0 0,0 0 1 0 0,-1-1 0 0 0,1 1 0 0 0,-1 0-1 0 0,1 0 1 0 0,-1 0 0 0 0,1 0 0 0 0,-1 0-1 0 0,1 0 1 0 0,0 0 0 0 0,-1 0 0 0 0,1 0-1 0 0,-1 0 1 0 0,1 0 0 0 0,-1 1 0 0 0,1-1 0 0 0,-1 0-1 0 0,1 0 1 0 0,0 1 55 0 0,27-5-6785 0 0,-23 3 3466 0 0,2 0-6103 0 0</inkml:trace>
  <inkml:trace contextRef="#ctx0" brushRef="#br0" timeOffset="1930.64">686 297 12299 0 0,'0'0'2405'0'0,"0"0"-1459"0"0,0 0-231 0 0,0 0 253 0 0,0 0 183 0 0,0 0 1 0 0,0 0-172 0 0,0 0-245 0 0,0 0-227 0 0,0 0-194 0 0,-11-4-142 0 0,-32-12-79 0 0,41 16-87 0 0,1 0 0 0 0,0 0 0 0 0,0 0-1 0 0,-1 0 1 0 0,1 0 0 0 0,0 0 0 0 0,0 1 0 0 0,0-1-1 0 0,-1 0 1 0 0,1 1 0 0 0,0-1 0 0 0,0 1 0 0 0,0-1-1 0 0,0 1 1 0 0,0 0 0 0 0,0-1 0 0 0,0 1 0 0 0,0 0-1 0 0,0 0 1 0 0,0 0 0 0 0,0 0 0 0 0,0 0 0 0 0,1 0 0 0 0,-1 0-1 0 0,0 0 1 0 0,1 0 0 0 0,-1 0 0 0 0,0 0 0 0 0,1 0-1 0 0,0 0 1 0 0,-1 0 0 0 0,1 1 0 0 0,0-1 0 0 0,-1 0-1 0 0,1 1-5 0 0,-1 2 23 0 0,-1-1 3 0 0,1-1 0 0 0,-1 1 0 0 0,1 0 0 0 0,0-1 1 0 0,0 1-1 0 0,0 0 0 0 0,0 0 0 0 0,1 0 0 0 0,-1 0 1 0 0,1 0-1 0 0,0 0 0 0 0,0 0 0 0 0,0 0 0 0 0,0 0 1 0 0,0 0-1 0 0,1 0 0 0 0,-1 0 0 0 0,1 0 1 0 0,0 0-1 0 0,0 0 0 0 0,0 0 0 0 0,0-1 0 0 0,0 1 1 0 0,1 0-1 0 0,-1-1 0 0 0,1 1 0 0 0,-1-1 0 0 0,1 1 1 0 0,0-1-1 0 0,0 0 0 0 0,0 0 0 0 0,1 0 0 0 0,-1 0 1 0 0,0 0-1 0 0,1 0 0 0 0,0-1 0 0 0,-1 1 0 0 0,1-1 1 0 0,0 0-1 0 0,-1 0 0 0 0,1 0 0 0 0,0 0 1 0 0,0 0-1 0 0,0 0 0 0 0,0-1 0 0 0,0 1 0 0 0,0-1 1 0 0,0 0-1 0 0,1 0-26 0 0,-1 0 53 0 0,0-1 0 0 0,0 1-1 0 0,-1-1 1 0 0,1 1 0 0 0,0-1 0 0 0,0 0 0 0 0,-1 0 0 0 0,1 0 0 0 0,0-1 0 0 0,-1 1 0 0 0,0-1-1 0 0,1 1 1 0 0,-1-1 0 0 0,0 0 0 0 0,0 0 0 0 0,1 0 0 0 0,-2 0 0 0 0,1 0 0 0 0,0 0-1 0 0,0 0 1 0 0,-1-1 0 0 0,1 1 0 0 0,-1-1 0 0 0,0 1 0 0 0,1-1 0 0 0,-1 0 0 0 0,0 1 0 0 0,-1-1-1 0 0,1 0 1 0 0,0 0 0 0 0,-1 0 0 0 0,0 1 0 0 0,0-1 0 0 0,0 0 0 0 0,0 0 0 0 0,0 0 0 0 0,0-2-53 0 0,-20-38-5089 0 0,19 43 1371 0 0,1 0-2696 0 0,0 0-4270 0 0</inkml:trace>
  <inkml:trace contextRef="#ctx0" brushRef="#br0" timeOffset="2665.562">793 385 12339 0 0,'0'0'1343'0'0,"0"0"-99"0"0,0 0 25 0 0,0 0 174 0 0,0 0 42 0 0,0 0-213 0 0,0 0-313 0 0,0 0-268 0 0,0 0-231 0 0,0 0-168 0 0,0 0-108 0 0,1-11-85 0 0,6-33-37 0 0,26 2 112 0 0,-30 37-163 0 0,1 1 1 0 0,-1-1-1 0 0,0 0 1 0 0,0 0 0 0 0,-1 0-1 0 0,1 0 1 0 0,-1-1-1 0 0,0 1 1 0 0,-1 0 0 0 0,1-1-1 0 0,-1 0 1 0 0,0 1-1 0 0,0-1 1 0 0,-1 0-1 0 0,0 1 1 0 0,0-2-12 0 0,-1 6-19 0 0,-1 0 0 0 0,1 1 0 0 0,-1-1 0 0 0,1 1 0 0 0,-1-1 0 0 0,1 1 0 0 0,-1 0 1 0 0,0-1-1 0 0,1 1 0 0 0,-1 0 0 0 0,1 0 0 0 0,-1 0 0 0 0,1 0 0 0 0,-1 1 0 0 0,0-1 0 0 0,1 0 0 0 0,-1 1 0 0 0,1-1 0 0 0,-1 1 0 0 0,1-1 0 0 0,-1 1 0 0 0,1 0 0 0 0,0-1 1 0 0,-1 1-1 0 0,1 0 0 0 0,0 0 0 0 0,0 0 0 0 0,-1 0 0 0 0,1 0 0 0 0,0 1 0 0 0,0-1 0 0 0,0 0 0 0 0,0 0 0 0 0,0 1 0 0 0,0 0 19 0 0,-31 45-89 0 0,32-46 96 0 0,-1 0 0 0 0,1 0 0 0 0,0 0 0 0 0,-1 0 0 0 0,1 0 0 0 0,0 0 0 0 0,0 0 0 0 0,0 0 0 0 0,0 0 0 0 0,0 0 0 0 0,0 0 0 0 0,0 0 0 0 0,0 0 0 0 0,1 0 0 0 0,-1 0 0 0 0,0 0 0 0 0,1 0 0 0 0,-1 0 0 0 0,0 0 0 0 0,1 0 0 0 0,-1 0 0 0 0,1 0 0 0 0,0 0 0 0 0,-1 0 0 0 0,1-1 0 0 0,0 1 0 0 0,-1 0 0 0 0,1 0 0 0 0,0-1 0 0 0,0 1 0 0 0,0-1 0 0 0,-1 1 0 0 0,1-1 0 0 0,0 1 0 0 0,0-1 0 0 0,0 1 0 0 0,0-1 0 0 0,0 0 0 0 0,0 1 0 0 0,0-1 0 0 0,0 0 0 0 0,0 0 0 0 0,0 0 0 0 0,0 0 0 0 0,0 0 0 0 0,0 0 0 0 0,0 0 0 0 0,0 0 0 0 0,0 0 0 0 0,0 0 0 0 0,0-1 0 0 0,1 1-7 0 0,7-1 49 0 0,0 0 1 0 0,0 0-1 0 0,0-1 1 0 0,0-1-1 0 0,0 1 1 0 0,-1-1-1 0 0,0-1 1 0 0,1 1-1 0 0,-1-1 0 0 0,6-5-49 0 0,26-10 203 0 0,-47 43-321 0 0,2-12 148 0 0,1-4-17 0 0,1 0-1 0 0,-1 0 1 0 0,1 0-1 0 0,1 1 1 0 0,0-1-1 0 0,0 1 1 0 0,0-1-1 0 0,1 1 0 0 0,1 0 1 0 0,-1 0-1 0 0,1-1 1 0 0,2 9-13 0 0,-2-15 9 0 0,1 0 0 0 0,0-1 0 0 0,0 1 0 0 0,-1-1 0 0 0,1 1 0 0 0,0-1 0 0 0,0 0 0 0 0,0 1 0 0 0,1-1 0 0 0,-1 0 0 0 0,0 0 1 0 0,1 0-1 0 0,-1 0 0 0 0,0 0 0 0 0,1 0 0 0 0,-1 0 0 0 0,1 0 0 0 0,-1 0 0 0 0,1-1 0 0 0,0 1 0 0 0,-1-1 0 0 0,1 1 0 0 0,0-1 0 0 0,-1 1 0 0 0,1-1 0 0 0,0 0 1 0 0,0 0-1 0 0,-1 0 0 0 0,1 0 0 0 0,0 0 0 0 0,-1 0 0 0 0,1-1 0 0 0,0 1 0 0 0,-1-1 0 0 0,1 1 0 0 0,0-1 0 0 0,-1 1 0 0 0,2-2-9 0 0,62-31 53 0 0,-55 25-49 0 0,0-2 1 0 0,0 1-1 0 0,-1-2 0 0 0,0 1 1 0 0,0-1-1 0 0,-1 0 0 0 0,-1-1 1 0 0,0 0-1 0 0,2-6-4 0 0,-55 103-216 0 0,45-83 209 0 0,0 0 0 0 0,1 1 0 0 0,-1-1 0 0 0,0 0 0 0 0,1 1 0 0 0,-1-1 0 0 0,1 1 0 0 0,0-1 0 0 0,0 1 0 0 0,0-1 0 0 0,0 1-1 0 0,0-1 1 0 0,0 1 0 0 0,1-1 0 0 0,-1 0 0 0 0,1 1 0 0 0,-1-1 0 0 0,1 0 0 0 0,0 1 0 0 0,0-1 0 0 0,0 0 0 0 0,1 1 7 0 0,8 3-5083 0 0,4-2-5229 0 0,-10-4 1770 0 0</inkml:trace>
  <inkml:trace contextRef="#ctx0" brushRef="#br0" timeOffset="2910.705">1151 153 14067 0 0,'0'0'3001'0'0,"0"0"-2689"0"0,0 0-88 0 0,0 0 144 0 0,0 0 16 0 0,0 0-32 0 0,0 0-104 0 0,0 0-280 0 0,0 0-192 0 0,0 0-128 0 0,0 0-224 0 0,0 0-608 0 0,0 0-1577 0 0,0 0-2768 0 0,-25 13-2769 0 0</inkml:trace>
  <inkml:trace contextRef="#ctx0" brushRef="#br0" timeOffset="3178.958">1436 0 17796 0 0,'0'0'524'0'0,"0"0"68"0"0,0 0-48 0 0,0 0-120 0 0,0 0-160 0 0,0 0-162 0 0,0 0-116 0 0,0 0 16 0 0,0 0 116 0 0,0 0 153 0 0,0 0 114 0 0,0 0 62 0 0,-6 9-20 0 0,-87 186 1733 0 0,21 18-2213 0 0,84-212-19339 0 0,-9-4 14795 0 0</inkml:trace>
  <inkml:trace contextRef="#ctx0" brushRef="#br0" timeOffset="3799.595">1493 84 9962 0 0,'0'0'1927'0'0,"0"0"-328"0"0,0 0-543 0 0,0 0-490 0 0,0 0-183 0 0,0 0 115 0 0,0 0 249 0 0,0 0 233 0 0,0 0 38 0 0,0 0-114 0 0,-6 12-194 0 0,-72 164 1852 0 0,22-54-1626 0 0,80-143 1676 0 0,4-4-2832 0 0,-20 17 144 0 0,-6 4 48 0 0,1 1 1 0 0,0 0 0 0 0,-1 0 0 0 0,1 0 0 0 0,0 0-1 0 0,0 1 1 0 0,0-1 0 0 0,1 1 0 0 0,-1 0 0 0 0,1 0-1 0 0,-1 0 1 0 0,1 0 0 0 0,0 0 0 0 0,-1 1 0 0 0,1 0-1 0 0,0 0 1 0 0,0 0 0 0 0,0 0 0 0 0,3 0 27 0 0,18 46-284 0 0,-19-41 260 0 0,1 0 0 0 0,0 0 0 0 0,-1-1 0 0 0,1 0 0 0 0,1 0 0 0 0,-1-1 0 0 0,0 0 0 0 0,1 0 0 0 0,-1-1 0 0 0,1 0 0 0 0,-1 0 0 0 0,1 0 0 0 0,0-1 0 0 0,-1 0 0 0 0,1-1 0 0 0,-1 0 0 0 0,6-1 24 0 0,-12 2-161 0 0,-1 0 1 0 0,1 0 0 0 0,0-1 0 0 0,-1 1 0 0 0,1 0-1 0 0,-1 0 1 0 0,1 0 0 0 0,0 0 0 0 0,-1-1-1 0 0,1 1 1 0 0,-1 0 0 0 0,1-1 0 0 0,-1 1 0 0 0,1 0-1 0 0,-1-1 1 0 0,0 1 0 0 0,1-1 0 0 0,-1 1 0 0 0,1-1-1 0 0,-1 1 1 0 0,0-1 0 0 0,1 1 0 0 0,-1-1-1 0 0,0 1 1 0 0,1-1 0 0 0,-1 1 0 0 0,0-1 0 0 0,0 1-1 0 0,0-1 1 0 0,0 0 0 0 0,0 1 0 0 0,1-1-1 0 0,-1 1 1 0 0,0-1 0 0 0,0 0 0 0 0,0 1 0 0 0,0-1-1 0 0,-1 1 1 0 0,1-1 0 0 0,0 0 0 0 0,0 1 0 0 0,0-1-1 0 0,0 1 1 0 0,-1-1 0 0 0,1 1 0 0 0,0-1-1 0 0,-1 1 1 0 0,1-1 0 0 0,0 1 0 0 0,-1-1 0 0 0,1 1-1 0 0,0-1 1 0 0,-1 1 0 0 0,1-1 0 0 0,-1 1-1 0 0,1 0 1 0 0,-1-1 0 0 0,1 1 0 0 0,-1-1 160 0 0,-27-28-10781 0 0,-34-19 6314 0 0,-4 3 3852 0 0,-4 8 5329 0 0,-4 11 6814 0 0,72 25-11555 0 0,-12-4 4795 0 0,24 2-1580 0 0,138 2-3491 0 0,-99 3-3348 0 0,0 1-5111 0 0,-36-2 141 0 0</inkml:trace>
  <inkml:trace contextRef="#ctx0" brushRef="#br0" timeOffset="4430.634">1810 186 12971 0 0,'0'0'1379'0'0,"0"0"-195"0"0,0 0-85 0 0,0 0 48 0 0,0 0 30 0 0,0 0-79 0 0,0 0-183 0 0,0 0-278 0 0,0 0-254 0 0,0 0-143 0 0,0 0-32 0 0,0 0 84 0 0,0 0 108 0 0,-3 9 43 0 0,-42 112 1423 0 0,18-51 878 0 0,75-141-2410 0 0,35-21-770 0 0,-82 94 408 0 0,0-1 0 0 0,0 1 0 0 0,0 0-1 0 0,0-1 1 0 0,0 1 0 0 0,-1 0 0 0 0,1-1 0 0 0,-1 1 0 0 0,1 0 0 0 0,-1 0 0 0 0,1 0 0 0 0,-1-1 0 0 0,0 1 0 0 0,0 0 0 0 0,0 0 0 0 0,0 0 0 0 0,-1 0 0 0 0,1-1 0 0 0,0 1 0 0 0,-1 0-1 0 0,1 0 1 0 0,-1 0 0 0 0,0-1 0 0 0,1 1 0 0 0,-1 0 0 0 0,0-1 0 0 0,0 1 28 0 0,-29 118 303 0 0,51-139 692 0 0,22-34-1074 0 0,-35 42 21 0 0,-1 1 1 0 0,1 0-1 0 0,1 0 1 0 0,0 1-1 0 0,0 0 1 0 0,1 0-1 0 0,0 1 1 0 0,9-5 57 0 0,-19 13-12 0 0,0 0 0 0 0,1-1 0 0 0,-1 1 0 0 0,1 0 0 0 0,-1 0 0 0 0,1 0 0 0 0,-1-1 0 0 0,1 1 0 0 0,-1 0 0 0 0,1 0 0 0 0,-1 0 0 0 0,1 0 0 0 0,-1 0 0 0 0,1 0 0 0 0,-1 0 0 0 0,1 0 0 0 0,-1 0 0 0 0,1 0 0 0 0,-1 0 0 0 0,1 0 0 0 0,-1 0 0 0 0,1 1 0 0 0,-1-1 0 0 0,0 0 0 0 0,1 0-1 0 0,-1 0 1 0 0,1 1 0 0 0,-1-1 0 0 0,1 0 0 0 0,-1 1 0 0 0,0-1 0 0 0,1 0 0 0 0,-1 1 0 0 0,0-1 0 0 0,1 0 0 0 0,-1 1 0 0 0,0-1 0 0 0,1 1 0 0 0,-1-1 0 0 0,0 0 0 0 0,0 1 0 0 0,0-1 0 0 0,1 1 0 0 0,-1-1 0 0 0,0 1 0 0 0,0-1 0 0 0,0 1 0 0 0,0-1 0 0 0,0 1 0 0 0,0-1 0 0 0,0 1 0 0 0,0-1 0 0 0,0 1 0 0 0,0-1 0 0 0,0 1 0 0 0,0-1 0 0 0,0 1 0 0 0,-1-1 0 0 0,1 1 12 0 0,-5 45 20 0 0,3-27-39 0 0,1-17 55 0 0,1 0 1 0 0,0 1-1 0 0,0-1 0 0 0,0 0 1 0 0,0 0-1 0 0,1 1 1 0 0,-1-1-1 0 0,1 0 1 0 0,-1 0-1 0 0,1 0 0 0 0,0 0 1 0 0,0 0-1 0 0,0 0 1 0 0,0 0-1 0 0,0 0 0 0 0,0 0 1 0 0,1 0-1 0 0,-1 0 1 0 0,1-1-1 0 0,-1 1 0 0 0,1 0 1 0 0,-1-1-1 0 0,1 1 1 0 0,0-1-1 0 0,0 0 0 0 0,0 0 1 0 0,0 0-1 0 0,0 0 1 0 0,0 0-1 0 0,0 0 1 0 0,0 0-1 0 0,0 0 0 0 0,0-1 1 0 0,1 1-1 0 0,0-1-36 0 0,40 1-1555 0 0,-2-9-7997 0 0,-35 6-2004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23.3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208 0 2897 0 0,'0'0'717'0'0,"0"0"-149"0"0,0 0-197 0 0,0 0 9 0 0,0 0 264 0 0,0 0 308 0 0,0 0 186 0 0,0 0 1 0 0,0 0-182 0 0,0 0-230 0 0,0 0-233 0 0,0 1-5886 0 0,0 0 1859 0 0,0 0 1474 0 0</inkml:trace>
  <inkml:trace contextRef="#ctx0" brushRef="#br0" timeOffset="2315.038">313 93 0 0 0,'0'0'1367'0'0,"0"0"580"0"0,0 0 156 0 0,0 0-138 0 0,0 0-290 0 0,0 0-330 0 0,0 0-273 0 0,0 0-155 0 0,0 0-77 0 0,-7 2 4405 0 0,-7 3-2502 0 0,7 2-2491 0 0,-1 0-1 0 0,1 1 0 0 0,0 0 1 0 0,1 0-1 0 0,0 0 1 0 0,0 1-1 0 0,1 0 0 0 0,0 0 1 0 0,1 0-1 0 0,0 1 1 0 0,0 0-1 0 0,1-1 1 0 0,0 1-1 0 0,0 4-251 0 0,0-6 124 0 0,-10 38 105 0 0,-33 77 53 0 0,43-119-275 0 0,0 0 1 0 0,0 1-1 0 0,0-1 0 0 0,-1 0 0 0 0,1-1 0 0 0,-1 1 0 0 0,0-1 0 0 0,0 1 0 0 0,0-1 0 0 0,-1-1 0 0 0,1 1 0 0 0,-1 0 1 0 0,1-1-1 0 0,-1 0 0 0 0,0 0 0 0 0,0 0 0 0 0,0-1 0 0 0,0 0 0 0 0,0 0 0 0 0,0 0 0 0 0,0 0 0 0 0,0-1 0 0 0,-4 0-7 0 0,7 0-2 0 0,0 0 0 0 0,0-1 0 0 0,0 1-1 0 0,0 0 1 0 0,0-1 0 0 0,0 1 0 0 0,0-1-1 0 0,1 0 1 0 0,-1 0 0 0 0,0 0-1 0 0,0 0 1 0 0,1 0 0 0 0,-1 0 0 0 0,0 0-1 0 0,1 0 1 0 0,-1-1 0 0 0,1 1 0 0 0,-1-1-1 0 0,1 1 1 0 0,0-1 0 0 0,0 1 0 0 0,0-1-1 0 0,0 0 1 0 0,0 0 0 0 0,0 1-1 0 0,0-1 1 0 0,1 0 0 0 0,-1 0 0 0 0,0 0-1 0 0,1 0 1 0 0,0 0 0 0 0,-1 0 0 0 0,1 0-1 0 0,0 0 1 0 0,0 0 0 0 0,0 0-1 0 0,0-1 3 0 0,6-59-69 0 0,-6 61 68 0 0,1 0 0 0 0,-1 0-1 0 0,0 0 1 0 0,1 0 0 0 0,-1 0 0 0 0,0 0 0 0 0,1 0 0 0 0,-1 0 0 0 0,1 0 0 0 0,0 0 0 0 0,-1 0 0 0 0,1 1-1 0 0,0-1 1 0 0,0 0 0 0 0,-1 0 0 0 0,1 1 0 0 0,0-1 0 0 0,0 0 0 0 0,0 1 0 0 0,0-1 0 0 0,0 1 0 0 0,0-1-1 0 0,0 1 1 0 0,0-1 0 0 0,0 1 0 0 0,0 0 0 0 0,0-1 0 0 0,0 1 0 0 0,0 0 0 0 0,0 0 0 0 0,0 0 0 0 0,1 0-1 0 0,-1 0 1 0 0,0 0 0 0 0,0 0 0 0 0,0 0 0 0 0,0 1 0 0 0,0-1 0 0 0,0 0 0 0 0,0 0 0 0 0,0 1 0 0 0,0-1-1 0 0,0 1 1 0 0,0-1 0 0 0,0 1 0 0 0,0 0 0 0 0,0-1 0 0 0,0 1 0 0 0,0 0 0 0 0,-1 0 0 0 0,1-1-1 0 0,0 1 1 0 0,0 0 1 0 0,93 86 234 0 0,-86-82-191 0 0,0 1-11 0 0,-1-1 0 0 0,1-1 0 0 0,0 1 0 0 0,1-1 1 0 0,-1 0-1 0 0,1-1 0 0 0,-1 0 0 0 0,1-1 1 0 0,0 0-1 0 0,0 0 0 0 0,9 1-32 0 0,-15-4 29 0 0,0 1 0 0 0,0-1 0 0 0,0 1 0 0 0,0-1 0 0 0,0 0 0 0 0,0 0-1 0 0,0 0 1 0 0,0-1 0 0 0,0 1 0 0 0,0-1 0 0 0,-1 1 0 0 0,1-1 0 0 0,-1 0 0 0 0,1 0 0 0 0,-1 0 0 0 0,0 0-1 0 0,1-1 1 0 0,-1 1 0 0 0,0-1 0 0 0,-1 1 0 0 0,1-1 0 0 0,0 0 0 0 0,-1 0 0 0 0,0 1 0 0 0,1-1-1 0 0,-1 0 1 0 0,0-3-29 0 0,17-84-2 0 0,-17 78-12 0 0,-1 0 1 0 0,0 1 0 0 0,-1-1 0 0 0,0 0 0 0 0,0 0-1 0 0,-1 1 1 0 0,-1-1 0 0 0,0 1 0 0 0,-1 0-1 0 0,0 0 1 0 0,-1 0 0 0 0,0 0 0 0 0,0 1-1 0 0,-1-1 1 0 0,-1 2 0 0 0,1-1 0 0 0,-2 1-1 0 0,1 0 1 0 0,-1 0 0 0 0,-1 1 0 0 0,0 0-1 0 0,0 0 1 0 0,0 1 0 0 0,-1 0 0 0 0,0 1 0 0 0,0 0-1 0 0,-5-1 14 0 0,9 6-9 0 0,1 0 0 0 0,-1 0 0 0 0,0 0-1 0 0,0 1 1 0 0,0 0 0 0 0,0 0 0 0 0,0 0-1 0 0,0 1 1 0 0,1 0 0 0 0,-1 0 0 0 0,0 1-1 0 0,0-1 1 0 0,1 1 0 0 0,-1 1 0 0 0,1-1-1 0 0,0 1 1 0 0,-1 0 0 0 0,1 0 0 0 0,1 0-1 0 0,-1 1 1 0 0,0-1 0 0 0,1 1 0 0 0,0 0-1 0 0,0 1 1 0 0,0-1 0 0 0,0 1 0 0 0,1 0 0 0 0,-1 0-1 0 0,1 0 1 0 0,1 0 0 0 0,-1 0 0 0 0,1 1-1 0 0,0-1 1 0 0,0 1 0 0 0,0-1 0 0 0,1 1-1 0 0,0 0 1 0 0,0 0 0 0 0,0 0 0 0 0,1 0-1 0 0,0 0 1 0 0,0 0 0 0 0,1 5 9 0 0,1-7 5 0 0,-1 1 0 0 0,1-1 0 0 0,0 1 1 0 0,0-1-1 0 0,0 0 0 0 0,1 0 0 0 0,-1 0 0 0 0,1 0 1 0 0,0-1-1 0 0,0 1 0 0 0,0-1 0 0 0,1 1 0 0 0,-1-1 1 0 0,1 0-1 0 0,0 0 0 0 0,0-1 0 0 0,0 1 0 0 0,0-1 0 0 0,0 0 1 0 0,1 0-1 0 0,-1 0 0 0 0,1-1 0 0 0,-1 1 0 0 0,1-1-5 0 0,119 20 170 0 0,-112-20-167 0 0,41-1 309 0 0,-51-1-1236 0 0,1-1-4273 0 0,1 3-4966 0 0,-1-1-141 0 0</inkml:trace>
  <inkml:trace contextRef="#ctx0" brushRef="#br0" timeOffset="5068.736">418 367 0 0 0,'0'0'692'0'0,"0"0"611"0"0,0 0 111 0 0,0 0 22 0 0,0 0 32 0 0,0 0 35 0 0,0 0-12 0 0,0 0-68 0 0,-2-2-65 0 0,1 2-1624 0 0,-8-6 1888 0 0,-10 0 6676 0 0,66 21-6811 0 0,-35-16-1409 0 0,0 0 1 0 0,0-1-1 0 0,0-1 1 0 0,0 0-1 0 0,-1 0 0 0 0,1-1 1 0 0,-1 0-1 0 0,0-1 1 0 0,0-1-1 0 0,1 0-78 0 0,-11 5 6 0 0,0 1-1 0 0,-1-1 1 0 0,1 0-1 0 0,0 0 1 0 0,-1 0-1 0 0,1 0 1 0 0,0 1-1 0 0,-1-1 1 0 0,1 0 0 0 0,-1 0-1 0 0,0 0 1 0 0,1 0-1 0 0,-1 0 1 0 0,0 0-1 0 0,1 0 1 0 0,-1-1-1 0 0,0 1 1 0 0,0 0-1 0 0,0 0 1 0 0,0 0-1 0 0,0 0 1 0 0,0 0 0 0 0,0 0-1 0 0,0 0 1 0 0,0 0-1 0 0,-1 0 1 0 0,1 0-1 0 0,0 0 1 0 0,-1 0-1 0 0,1 0 1 0 0,-1 0-1 0 0,1 0 1 0 0,-1 0 0 0 0,0 0-1 0 0,1 0 1 0 0,-1 0-1 0 0,0 1 1 0 0,1-1-1 0 0,-1 0 1 0 0,0 0-1 0 0,0 1 1 0 0,0-1-1 0 0,0 1 1 0 0,0-1-1 0 0,0 1 1 0 0,0-1 0 0 0,0 1-1 0 0,0-1 1 0 0,0 1-1 0 0,0 0 1 0 0,0-1-1 0 0,0 1 1 0 0,0 0-1 0 0,0 0 1 0 0,0 0-1 0 0,0 0 1 0 0,0 0 0 0 0,0 0-6 0 0,-5 0-3 0 0,1 1 1 0 0,0 0-1 0 0,-1 0 1 0 0,1 0 0 0 0,0 0-1 0 0,0 1 1 0 0,0 0 0 0 0,0 0-1 0 0,0 0 1 0 0,0 1 0 0 0,0-1-1 0 0,1 1 1 0 0,-1 0 0 0 0,1 1-1 0 0,0-1 1 0 0,0 1 0 0 0,0 0-1 0 0,1 0 1 0 0,-1 0-1 0 0,1 0 1 0 0,0 1 0 0 0,0-1-1 0 0,0 1 1 0 0,1 0 0 0 0,0 0-1 0 0,0 0 1 0 0,0 0 0 0 0,0 0-1 0 0,1 0 1 0 0,0 1 0 0 0,0-1-1 0 0,0 0 1 0 0,1 1 0 0 0,-1 3 2 0 0,2-7 16 0 0,-1 0 1 0 0,1 1 0 0 0,-1-1-1 0 0,1 0 1 0 0,0 0 0 0 0,0 0 0 0 0,0 0-1 0 0,0 0 1 0 0,0 0 0 0 0,0 0-1 0 0,0 0 1 0 0,1 0 0 0 0,-1-1 0 0 0,1 1-1 0 0,-1 0 1 0 0,1-1 0 0 0,0 1-1 0 0,0-1 1 0 0,-1 0 0 0 0,1 0 0 0 0,0 1-1 0 0,0-1 1 0 0,0 0 0 0 0,1-1-1 0 0,-1 1 1 0 0,0 0 0 0 0,0-1 0 0 0,0 1-1 0 0,0-1 1 0 0,1 0 0 0 0,-1 1 0 0 0,0-1-1 0 0,1 0 1 0 0,-1 0 0 0 0,0-1-1 0 0,2 1-16 0 0,80-20-1010 0 0,-39-4-3320 0 0,45-61-14683 0 0,-86 68 22961 0 0,-14-7 11074 0 0,5 28-11786 0 0,-6 17-2636 0 0,2-3-108 0 0,6-13-418 0 0,0 0-1 0 0,0 0 1 0 0,0 0-1 0 0,1 0 1 0 0,0 0-1 0 0,0 1 1 0 0,0-1-1 0 0,0 1 1 0 0,1-1-1 0 0,0 1 1 0 0,0 0-1 0 0,1-1 1 0 0,0 1-1 0 0,0 0 1 0 0,0-1-1 0 0,1 1 1 0 0,0 4-74 0 0,0-9 10 0 0,-1 0 1 0 0,1 0 0 0 0,0 0 0 0 0,0 0-1 0 0,0 0 1 0 0,-1 0 0 0 0,1 0-1 0 0,0 0 1 0 0,0 0 0 0 0,0-1 0 0 0,0 1-1 0 0,1 0 1 0 0,-1-1 0 0 0,0 1-1 0 0,0-1 1 0 0,0 1 0 0 0,1-1-1 0 0,-1 1 1 0 0,0-1 0 0 0,0 0 0 0 0,1 0-1 0 0,-1 0 1 0 0,0 1 0 0 0,0-1-1 0 0,1 0 1 0 0,-1-1 0 0 0,0 1 0 0 0,1 0-1 0 0,-1 0 1 0 0,0-1 0 0 0,0 1-1 0 0,1 0 1 0 0,-1-1 0 0 0,0 1 0 0 0,0-1-1 0 0,0 0 1 0 0,0 1 0 0 0,0-1-1 0 0,1 0-10 0 0,47-33 489 0 0,-43 30-475 0 0,0-1-13 0 0,0-1 0 0 0,0 1 0 0 0,-1-1 0 0 0,1-1 0 0 0,-1 1-1 0 0,-1-1 1 0 0,1 1 0 0 0,-1-1 0 0 0,0-1 0 0 0,-1 1 0 0 0,0-1 0 0 0,0 1 0 0 0,2-8-1 0 0,-27 70 37 0 0,22-52-63 0 0,-1 1-1 0 0,1-1 1 0 0,0 0-1 0 0,0 0 1 0 0,1 1-1 0 0,-1-1 1 0 0,1 0-1 0 0,-1 0 1 0 0,1 0-1 0 0,0 1 1 0 0,0-1-1 0 0,1 0 1 0 0,-1 0-1 0 0,0-1 1 0 0,1 1-1 0 0,0 0 1 0 0,0 0-1 0 0,0-1 1 0 0,0 1-1 0 0,0-1 1 0 0,2 2 26 0 0,28-10-5325 0 0,-16-7-1096 0 0,-5 3-2064 0 0,-7 6 3252 0 0</inkml:trace>
  <inkml:trace contextRef="#ctx0" brushRef="#br0" timeOffset="5414.834">980 105 3977 0 0,'0'0'1988'0'0,"0"0"-66"0"0,0 0-75 0 0,0 0 28 0 0,0 0 7 0 0,0 0-20 0 0,0 0-117 0 0,0 0-239 0 0,0 0-334 0 0,0 0-393 0 0,0 0-356 0 0,0 0-175 0 0,-7 8 764 0 0,-7 39-48 0 0,2 1 0 0 0,2 1 1 0 0,2 0-1 0 0,0 33-964 0 0,4-49-13 0 0,4-33-23 0 0,0 0-4 0 0,0 0-11 0 0,-2-32-9451 0 0,3 18-212 0 0,-1 9 2975 0 0</inkml:trace>
  <inkml:trace contextRef="#ctx0" brushRef="#br0" timeOffset="5665.514">862 277 4401 0 0,'0'0'2002'0'0,"0"0"-163"0"0,0 0-30 0 0,0 0 161 0 0,0 0 28 0 0,0 0-148 0 0,0 0-298 0 0,0 0-326 0 0,0 0-317 0 0,0 0-286 0 0,0 0-240 0 0,0 0-153 0 0,0 0-44 0 0,7-6 351 0 0,14 4-811 0 0,32-4-832 0 0,-36 4-3247 0 0,1 1-3821 0 0,-12 1 566 0 0</inkml:trace>
  <inkml:trace contextRef="#ctx0" brushRef="#br0" timeOffset="6166.109">1118 283 5137 0 0,'0'0'2603'0'0,"0"0"-1350"0"0,0 0-344 0 0,0 0 265 0 0,0 0 237 0 0,0 0 70 0 0,0 0-102 0 0,0 0-216 0 0,0 0-243 0 0,0 0-290 0 0,0 0-245 0 0,0 0-177 0 0,0 0-89 0 0,-27-4 1668 0 0,25 3-1754 0 0,0 1-1 0 0,0-1 1 0 0,0 1-1 0 0,-1-1 1 0 0,1 1-1 0 0,0 0 1 0 0,0 0-1 0 0,-1 0 1 0 0,1 0-1 0 0,0 0 1 0 0,0 0-1 0 0,-1 1 1 0 0,1-1-1 0 0,0 1 1 0 0,0 0-1 0 0,0 0 1 0 0,0-1-1 0 0,0 1 1 0 0,0 1-1 0 0,0-1 1 0 0,0 0-1 0 0,0 0 1 0 0,0 1-1 0 0,1-1 1 0 0,-1 1-1 0 0,0-1 1 0 0,1 1-1 0 0,0 0 1 0 0,-1 0-1 0 0,1 0 1 0 0,0-1-1 0 0,0 1 1 0 0,0 0-1 0 0,0 0 1 0 0,0 1-1 0 0,0-1 1 0 0,1 0-1 0 0,-1 0 1 0 0,1 0-1 0 0,-1 0 1 0 0,1 1-1 0 0,0-1 1 0 0,0 0-1 0 0,0 0 1 0 0,0 1-1 0 0,0-1 1 0 0,1 0-1 0 0,-1 0 1 0 0,1 1-1 0 0,-1-1 1 0 0,1 0-1 0 0,0 0 1 0 0,0 0-1 0 0,1 2-32 0 0,18 14 624 0 0,-17-17-584 0 0,0 1 0 0 0,0 0 0 0 0,0 1-1 0 0,0-1 1 0 0,0 0 0 0 0,-1 1 0 0 0,1 0-1 0 0,-1-1 1 0 0,0 1 0 0 0,0 0-1 0 0,0 0 1 0 0,0 0 0 0 0,0 1 0 0 0,-1-1-1 0 0,1 0 1 0 0,-1 1 0 0 0,0-1 0 0 0,0 1-1 0 0,0-1 1 0 0,0 1-40 0 0,-3-2 75 0 0,0 0 0 0 0,-1 0 0 0 0,1 0 0 0 0,0-1 0 0 0,-1 1 0 0 0,1-1 0 0 0,-1 0 0 0 0,1 1 0 0 0,-1-1 0 0 0,0 0 0 0 0,1-1 1 0 0,-1 1-1 0 0,0 0 0 0 0,0-1 0 0 0,1 0 0 0 0,-1 1 0 0 0,0-1 0 0 0,0 0 0 0 0,0-1 0 0 0,0 1 0 0 0,-1-1-75 0 0,4 1 10 0 0,-3 0-43 0 0,1 1 12 0 0,1 0 0 0 0,-1-1-1 0 0,0 1 1 0 0,1-1 0 0 0,-1 0 0 0 0,0 0 0 0 0,0 0 0 0 0,0 1 0 0 0,1-2 0 0 0,-1 1 0 0 0,0 0 0 0 0,0 0 0 0 0,0 0 0 0 0,1-1 0 0 0,-1 1 0 0 0,0-1 0 0 0,1 0 0 0 0,-1 1 0 0 0,0-1 0 0 0,1 0 0 0 0,-1 0 0 0 0,1 0 0 0 0,-1 0 0 0 0,1 0 0 0 0,0 0 0 0 0,-1 0 0 0 0,1-1 0 0 0,0 1 0 0 0,0-1 0 0 0,0 1 0 0 0,0 0 0 0 0,0-1 0 0 0,0 0 0 0 0,0 1 0 0 0,0-1 0 0 0,1 0 0 0 0,-1 1 0 0 0,1-1 21 0 0,9-6-4380 0 0,-2 5-3755 0 0,-5 2 4577 0 0,1 0-4856 0 0</inkml:trace>
  <inkml:trace contextRef="#ctx0" brushRef="#br0" timeOffset="7398.708">1320 302 272 0 0,'0'0'4537'0'0,"0"0"-2381"0"0,0 0-858 0 0,0 0 33 0 0,0 0 140 0 0,0 0 136 0 0,0 0 84 0 0,0 0-107 0 0,0 0-194 0 0,0 0-244 0 0,0 0-234 0 0,0 0-161 0 0,0 0-114 0 0,0-7-79 0 0,-2-20-57 0 0,1 26-437 0 0,0 1 1 0 0,0-1-1 0 0,0 0 0 0 0,0 0 0 0 0,0 1 1 0 0,0-1-1 0 0,0 1 0 0 0,0-1 0 0 0,0 1 1 0 0,-1 0-1 0 0,1-1 0 0 0,0 1 0 0 0,0 0 1 0 0,0 0-1 0 0,-1 0 0 0 0,1 0 0 0 0,0 0 1 0 0,0 0-1 0 0,0 0 0 0 0,-1 0 1 0 0,1 0-1 0 0,0 0 0 0 0,0 1 0 0 0,0-1 1 0 0,-1 1-1 0 0,1-1 0 0 0,0 1 0 0 0,0-1 1 0 0,0 1-1 0 0,0-1 0 0 0,0 1 0 0 0,0 0-64 0 0,-4 2 35 0 0,0-1 0 0 0,0 1 0 0 0,0 0 0 0 0,1 1 0 0 0,0-1 0 0 0,-1 1 0 0 0,1 0-1 0 0,0 0 1 0 0,1 0 0 0 0,-1 1 0 0 0,1-1 0 0 0,0 1 0 0 0,0 0 0 0 0,0 0 0 0 0,1 0-1 0 0,0 0 1 0 0,0 0 0 0 0,0 1 0 0 0,0-1 0 0 0,1 1 0 0 0,0-1 0 0 0,0 1-1 0 0,1-1 1 0 0,-1 1 0 0 0,1 0 0 0 0,0-1 0 0 0,1 2-35 0 0,0-5 27 0 0,0 1 0 0 0,0 0 0 0 0,0 0 0 0 0,1 0 0 0 0,-1-1 0 0 0,1 1 0 0 0,0-1 0 0 0,0 1-1 0 0,-1-1 1 0 0,2 0 0 0 0,-1 0 0 0 0,0 1 0 0 0,0-2 0 0 0,1 1 0 0 0,-1 0 0 0 0,1 0 0 0 0,-1-1 0 0 0,1 1 0 0 0,0-1 0 0 0,0 0 0 0 0,0 0 0 0 0,-1 0 0 0 0,1 0 0 0 0,0 0 0 0 0,0-1 0 0 0,0 0 0 0 0,0 1-1 0 0,0-1 1 0 0,1 0 0 0 0,-1 0 0 0 0,0-1 0 0 0,0 1 0 0 0,0 0 0 0 0,0-1 0 0 0,0 0 0 0 0,-1 0 0 0 0,1 0 0 0 0,0 0 0 0 0,2-1-27 0 0,10-7 16 0 0,0 0 0 0 0,0-1 0 0 0,-1 0 0 0 0,0-1 1 0 0,-1-1-1 0 0,-1 0 0 0 0,0 0 0 0 0,0-1 0 0 0,-1-1 0 0 0,-1 0 1 0 0,0-1-1 0 0,-1 0 0 0 0,-1 0 0 0 0,0-1 0 0 0,-1 0 0 0 0,-1 0 0 0 0,0 0 1 0 0,1-11-17 0 0,11-106-12 0 0,-45 156-107 0 0,11 8 182 0 0,1 1 0 0 0,2 0 0 0 0,1 1 0 0 0,1 1 0 0 0,2 0 1 0 0,2 0-1 0 0,0 10-63 0 0,2-22 17 0 0,0 48 145 0 0,31-93 709 0 0,25-35-853 0 0,-29 103-62 0 0,-21-42 58 0 0,0-1 0 0 0,0 1 0 0 0,0 0 0 0 0,1-1 0 0 0,0 1 1 0 0,-1-1-1 0 0,1 0 0 0 0,0 1 0 0 0,0-1 0 0 0,0 0 1 0 0,0 0-1 0 0,1-1 0 0 0,-1 1 0 0 0,0 0 0 0 0,1-1 1 0 0,0 1-1 0 0,-1-1 0 0 0,1 0 0 0 0,0 0 0 0 0,-1 0 0 0 0,1 0 1 0 0,0 0-1 0 0,0-1 0 0 0,0 1 0 0 0,0-1 0 0 0,0 0 1 0 0,0 1-1 0 0,0-2 0 0 0,-1 1 0 0 0,1 0 0 0 0,0 0 1 0 0,0-1-1 0 0,1 0-14 0 0,4-1 59 0 0,0 0 0 0 0,-1-1-1 0 0,1 0 1 0 0,-1 0 0 0 0,1-1 0 0 0,-1 0 0 0 0,0 0 0 0 0,0-1 0 0 0,-1 0 0 0 0,0 0 0 0 0,5-5-59 0 0,-12 1-369 0 0,-6 9-6360 0 0,4 0-1160 0 0,0 0-4189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1.7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 7 5689 0 0,'0'0'5220'0'0,"0"0"-3086"0"0,0 0-874 0 0,0 0-86 0 0,0 0-86 0 0,0 0-88 0 0,0 0-89 0 0,0 0-96 0 0,0 0-110 0 0,0 0-141 0 0,0 0-162 0 0,-5-7 93 0 0,74 23-1220 0 0,-56-16-350 0 0,10 0-2641 0 0,-7 0-3568 0 0,-8-1-1373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2.6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138 1 6377 0 0,'0'0'1069'0'0,"0"0"-109"0"0,0 0-119 0 0,0 0 48 0 0,0 0 117 0 0,0 0 101 0 0,0 0 2 0 0,0 0-79 0 0,0 0-136 0 0,-10 5-186 0 0,-31 16-176 0 0,40-20-500 0 0,0-1 1 0 0,0 1-1 0 0,0 0 0 0 0,0 0 0 0 0,0 0 0 0 0,1 0 1 0 0,-1 0-1 0 0,0 0 0 0 0,1 0 0 0 0,-1 1 0 0 0,1-1 1 0 0,0 0-1 0 0,-1 0 0 0 0,1 0 0 0 0,0 1 0 0 0,-1-1 1 0 0,1 0-1 0 0,0 0 0 0 0,0 1 0 0 0,0-1 0 0 0,0 0 1 0 0,0 0-1 0 0,0 0 0 0 0,1 1 0 0 0,-1-1 0 0 0,0 0 1 0 0,1 0-1 0 0,-1 0 0 0 0,1 1 0 0 0,-1-1 0 0 0,1 0 1 0 0,-1 0-1 0 0,1 0 0 0 0,0 0 0 0 0,0 0 0 0 0,-1 0 1 0 0,1 0-1 0 0,0 0 0 0 0,0-1 0 0 0,0 1 0 0 0,0 0 1 0 0,0 0-1 0 0,0-1 0 0 0,0 1 0 0 0,0 0 0 0 0,0-1 1 0 0,1 1-1 0 0,0-1-32 0 0,86 22-808 0 0,-29-30-6855 0 0,-49-4 1639 0 0,-12-7 4755 0 0,-18-13 9526 0 0,16 37-3018 0 0,-5 23-3227 0 0,-16 138 2240 0 0,-5 18-2992 0 0,30-181-1214 0 0,-1 0-1 0 0,1 1 1 0 0,-1-1 0 0 0,0 0 0 0 0,0 0 0 0 0,-1 0 0 0 0,1 1 0 0 0,-1-2 0 0 0,1 1-1 0 0,-1 0 1 0 0,0 0 0 0 0,0 0 0 0 0,0-1 0 0 0,0 1 0 0 0,-1-1 0 0 0,1 0 0 0 0,-1 1-1 0 0,1-1 1 0 0,-1 0 0 0 0,0-1 0 0 0,0 1 0 0 0,0 0 0 0 0,0-1 0 0 0,0 0 0 0 0,0 1-1 0 0,0-1 1 0 0,-1 0 0 0 0,1-1 0 0 0,0 1 0 0 0,-1-1 0 0 0,1 1 0 0 0,0-1 0 0 0,-1 0-1 0 0,1 0 1 0 0,0-1 0 0 0,-1 1 0 0 0,1-1 0 0 0,0 1 0 0 0,-1-1 0 0 0,1 0 0 0 0,0 0-1 0 0,0 0 1 0 0,0-1 0 0 0,0 1 0 0 0,0-1-46 0 0,-44-34-173 0 0,77 26-16582 0 0,-29 10 13727 0 0,4-1-2404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3.1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78 1 10250 0 0,'0'0'1394'0'0,"0"0"-145"0"0,0 0-72 0 0,0 0 166 0 0,0 0 112 0 0,0 0-4 0 0,0 0-143 0 0,0 0-297 0 0,0 0-290 0 0,0 0-259 0 0,0 0-186 0 0,0 0-88 0 0,0 0-38 0 0,-8 2 22 0 0,-22 6 21 0 0,1 36 728 0 0,27-38-802 0 0,1-3-84 0 0,-1 0 0 0 0,1 0 0 0 0,0 0 0 0 0,0 0 1 0 0,0 0-1 0 0,1 0 0 0 0,-1 0 0 0 0,1 1 0 0 0,-1-1 1 0 0,1 0-1 0 0,0 0 0 0 0,0 0 0 0 0,1 1 0 0 0,-1-1 0 0 0,0 0 1 0 0,1 0-1 0 0,0 0 0 0 0,0 0 0 0 0,0 0 0 0 0,0 0 0 0 0,1 0 1 0 0,-1 0-1 0 0,1 0 0 0 0,0 0 0 0 0,-1-1 0 0 0,1 1 0 0 0,0-1 1 0 0,1 1-1 0 0,-1-1 0 0 0,0 0 0 0 0,1 0 0 0 0,-1 0 1 0 0,1 0-1 0 0,0 0 0 0 0,-1-1 0 0 0,1 1 0 0 0,0-1 0 0 0,0 0 1 0 0,0 1-1 0 0,0-1 0 0 0,0-1 0 0 0,1 1 0 0 0,-1 0 0 0 0,0-1 1 0 0,0 0-1 0 0,0 0 0 0 0,1 0 0 0 0,0 0-35 0 0,0-1 19 0 0,-1 0 0 0 0,1-1 0 0 0,-1 1 0 0 0,0-1 1 0 0,1 0-1 0 0,-1 0 0 0 0,0 0 0 0 0,0 0 0 0 0,0-1 0 0 0,0 1 0 0 0,0-1 0 0 0,-1 0 0 0 0,1 0 0 0 0,-1 0 0 0 0,0 0 0 0 0,0 0 0 0 0,0 0 1 0 0,0-1-1 0 0,-1 1 0 0 0,1-1 0 0 0,-1 1 0 0 0,0-1 0 0 0,0 0 0 0 0,0 1 0 0 0,0-1 0 0 0,-1 0 0 0 0,1 0 0 0 0,-1 0 0 0 0,0 1 1 0 0,0-1-1 0 0,-1 0 0 0 0,1 0 0 0 0,-1 1 0 0 0,0-1 0 0 0,0 0 0 0 0,0 1 0 0 0,0-1 0 0 0,-1 0 0 0 0,1 1 0 0 0,-1 0 0 0 0,0-1 0 0 0,0 1 1 0 0,0 0-1 0 0,0 0 0 0 0,-1 0 0 0 0,1 0 0 0 0,-1 1 0 0 0,0-1 0 0 0,-2-1-19 0 0,-8-5-430 0 0,11 9-4532 0 0,3 1-5067 0 0,0 0-877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3.6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12 4073 0 0,'0'0'1504'0'0,"0"0"-30"0"0,0 0 161 0 0,0 0 219 0 0,0 0 63 0 0,0 0-115 0 0,0 0-300 0 0,0 0-342 0 0,0 0-316 0 0,0 0-298 0 0,0 0-184 0 0,0 0-66 0 0,0 0 27 0 0,21-4 945 0 0,2 1-458 0 0,-12 1-569 0 0,1 1 1 0 0,-1 0-1 0 0,0 0 1 0 0,1 1-1 0 0,-1 0 0 0 0,1 1 1 0 0,-1 1-1 0 0,0 0 0 0 0,6 2-241 0 0,-16-4 23 0 0,0 0 0 0 0,0 1-1 0 0,0-1 1 0 0,1 1-1 0 0,-1-1 1 0 0,0 1 0 0 0,0-1-1 0 0,0 1 1 0 0,0 0-1 0 0,0 0 1 0 0,0-1 0 0 0,0 1-1 0 0,0 0 1 0 0,0 0-1 0 0,-1 0 1 0 0,1 0 0 0 0,0 0-1 0 0,0 0 1 0 0,-1 0-1 0 0,1 1 1 0 0,-1-1 0 0 0,1 0-1 0 0,-1 0 1 0 0,1 0-1 0 0,-1 1 1 0 0,0-1 0 0 0,0 0-1 0 0,1 0 1 0 0,-1 1-1 0 0,0-1 1 0 0,0 0 0 0 0,0 0-1 0 0,-1 1 1 0 0,1-1 0 0 0,0 0-1 0 0,0 0 1 0 0,-1 1-1 0 0,1-1 1 0 0,0 0 0 0 0,-1 0-1 0 0,0 0 1 0 0,1 0-1 0 0,-1 1 1 0 0,1-1 0 0 0,-1 0-1 0 0,0 0 1 0 0,0 0-1 0 0,0-1 1 0 0,0 1-23 0 0,-48 48 779 0 0,46-47-792 0 0,-11 10 87 0 0,8-9-59 0 0,1 0-1 0 0,0 1 1 0 0,-1 0 0 0 0,2 0-1 0 0,-1 0 1 0 0,0 1 0 0 0,1-1-1 0 0,0 1 1 0 0,0 0-1 0 0,0 1 1 0 0,1-1 0 0 0,0 1-1 0 0,0-1 1 0 0,0 1 0 0 0,1 0-1 0 0,-1 0 1 0 0,0 5-15 0 0,5-9 33 0 0,0 1 0 0 0,0-1 0 0 0,0 0 0 0 0,0 0 0 0 0,1-1 0 0 0,-1 1 0 0 0,1 0 0 0 0,-1-1-1 0 0,1 1 1 0 0,-1-1 0 0 0,1 0 0 0 0,0 0 0 0 0,0 0 0 0 0,0 0 0 0 0,-1 0 0 0 0,1-1 0 0 0,0 0 0 0 0,0 1 0 0 0,0-1 0 0 0,0 0 0 0 0,0 0 0 0 0,0 0 0 0 0,0-1 0 0 0,0 1 0 0 0,0-1 0 0 0,0 0 0 0 0,-1 1 0 0 0,4-3-33 0 0,-1 2-867 0 0,46-16 1844 0 0,-39 5-6910 0 0,-7-4-8567 0 0,-5 13 8161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3.9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11 8090 0 0,'0'0'1867'0'0,"0"0"-264"0"0,0 0-110 0 0,0 0 76 0 0,0 0-62 0 0,0 0-230 0 0,0 0-402 0 0,0 0-339 0 0,0 0-182 0 0,0 0-100 0 0,0 0-35 0 0,0 0-52 0 0,7-1-88 0 0,74-4-939 0 0,-44 2-6588 0 0,-27 2-2726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4.72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191 27 11570 0 0,'0'0'1138'0'0,"0"0"-99"0"0,0 0-30 0 0,0 0 106 0 0,0 0 60 0 0,-11-4-62 0 0,-34-12-136 0 0,42 15-863 0 0,1 0 0 0 0,-1 0 1 0 0,0 0-1 0 0,0 0 0 0 0,0 1 0 0 0,0-1 0 0 0,0 1 1 0 0,0 0-1 0 0,0 0 0 0 0,0 0 0 0 0,0 0 0 0 0,0 0 1 0 0,0 1-1 0 0,0-1 0 0 0,0 1 0 0 0,0 0 0 0 0,1 0 1 0 0,-1 0-1 0 0,0 0 0 0 0,0 1 0 0 0,1-1 0 0 0,-1 1 1 0 0,1-1-1 0 0,-2 2-114 0 0,3-2 21 0 0,0 0-1 0 0,0 1 1 0 0,1-1 0 0 0,-1 1 0 0 0,0 0 0 0 0,0-1-1 0 0,1 1 1 0 0,-1-1 0 0 0,1 1 0 0 0,-1 0 0 0 0,1-1-1 0 0,0 1 1 0 0,0 0 0 0 0,-1 0 0 0 0,1-1 0 0 0,1 1-1 0 0,-1 0 1 0 0,0 0 0 0 0,0-1 0 0 0,0 1 0 0 0,1 0-1 0 0,-1-1 1 0 0,1 1 0 0 0,0 0 0 0 0,-1-1 0 0 0,1 1-1 0 0,0-1 1 0 0,0 1 0 0 0,0-1 0 0 0,0 1 0 0 0,0-1-1 0 0,0 0 1 0 0,0 0 0 0 0,1 1 0 0 0,0-1-21 0 0,14 16 279 0 0,-12-14-239 0 0,1 1 0 0 0,-1 0 0 0 0,0 0 0 0 0,0 0 1 0 0,0 0-1 0 0,-1 1 0 0 0,0-1 0 0 0,0 1 0 0 0,0 0 0 0 0,0 0 0 0 0,-1 0 1 0 0,0 1-1 0 0,0-1 0 0 0,0 0 0 0 0,0 1 0 0 0,-1-1 0 0 0,0 1-40 0 0,-3-2 34 0 0,-1-1 0 0 0,1 0 1 0 0,-1 0-1 0 0,1 0 0 0 0,-1 0 0 0 0,0 0 0 0 0,0-1 0 0 0,0 1 0 0 0,-1-1 0 0 0,1 0 0 0 0,0 0 0 0 0,-1 0 0 0 0,0-1 0 0 0,1 1 0 0 0,-1-1 0 0 0,0 0 1 0 0,0 0-1 0 0,0 0 0 0 0,1 0 0 0 0,-1-1 0 0 0,0 1 0 0 0,-1-1-34 0 0,-56 4 561 0 0,74-18-393 0 0,302-135-136 0 0,-306 135 584 0 0,-42 20-530 0 0,27-4-85 0 0,-1 0 1 0 0,1 1 0 0 0,0 0-1 0 0,0 1 1 0 0,0-1-1 0 0,0 1 1 0 0,1 0-1 0 0,-1 0 1 0 0,1 1 0 0 0,0 0-1 0 0,1-1 1 0 0,-1 2-1 0 0,1-1 1 0 0,0 1 0 0 0,0-1-1 0 0,0 1 1 0 0,1 0-1 0 0,0 0 1 0 0,0 0-1 0 0,1 1 1 0 0,0-1 0 0 0,0 1-1 0 0,0 0 1 0 0,1-1-1 0 0,0 1 1 0 0,0 0 0 0 0,1 5-2 0 0,0-10 9 0 0,0-1 0 0 0,0 0 0 0 0,1 1 1 0 0,-1-1-1 0 0,0 0 0 0 0,1 0 1 0 0,-1 1-1 0 0,1-1 0 0 0,0 0 0 0 0,-1 0 1 0 0,1 0-1 0 0,0 0 0 0 0,0 1 1 0 0,0-1-1 0 0,0 0 0 0 0,0-1 0 0 0,0 1 1 0 0,0 0-1 0 0,0 0 0 0 0,0 0 0 0 0,0-1 1 0 0,0 1-1 0 0,0 0 0 0 0,1-1 1 0 0,-1 1-1 0 0,0-1 0 0 0,0 1 0 0 0,1-1 1 0 0,-1 0-1 0 0,0 0 0 0 0,1 0 1 0 0,-1 1-1 0 0,0-1 0 0 0,1 0 0 0 0,-1-1 1 0 0,0 1-1 0 0,1 0 0 0 0,-1 0 1 0 0,0-1-1 0 0,2 1-9 0 0,52-16 391 0 0,-48 12-377 0 0,-1 0 1 0 0,1 0-1 0 0,-1 0 0 0 0,-1-1 0 0 0,1 0 0 0 0,0 0 0 0 0,-1-1 0 0 0,0 1 0 0 0,-1-1 0 0 0,1 0 1 0 0,-1 0-1 0 0,0-1 0 0 0,-1 1 0 0 0,1-1 0 0 0,-1 0 0 0 0,-1 0 0 0 0,1 0 0 0 0,-1 0 0 0 0,0-4-14 0 0,-1 9 26 0 0,-1 2-44 0 0,-21 55-127 0 0,21-54 143 0 0,-1 1-1 0 0,1 0 1 0 0,0 0 0 0 0,0 0-1 0 0,0 1 1 0 0,0-1 0 0 0,0 0-1 0 0,0 0 1 0 0,0 0 0 0 0,0 0-1 0 0,1 0 1 0 0,-1 0 0 0 0,1-1-1 0 0,0 1 1 0 0,-1 0 0 0 0,1 0-1 0 0,0 0 1 0 0,0 0 0 0 0,0-1-1 0 0,0 1 1 0 0,1 0 0 0 0,-1-1-1 0 0,0 1 1 0 0,1-1 0 0 0,-1 0-1 0 0,1 1 1 0 0,-1-1 0 0 0,1 0-1 0 0,0 0 1 0 0,0 0 0 0 0,-1 0-1 0 0,1 0 1 0 0,0 0-1 0 0,0 0 1 0 0,0-1 0 0 0,0 1-1 0 0,0-1 1 0 0,0 1 0 0 0,0-1-1 0 0,0 0 1 0 0,0 0 0 0 0,0 0-1 0 0,0 0 1 0 0,0 0 0 0 0,0 0-1 0 0,0-1 1 0 0,0 1 0 0 0,0-1-1 0 0,0 1 1 0 0,0-1 0 0 0,0 0-1 0 0,-1 0 1 0 0,2 0 2 0 0,24-9-2017 0 0,-19 6-1214 0 0,-1-1-3440 0 0,-5 3-4400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45.13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64 28 0 0 0,'0'0'616'0'0,"0"0"735"0"0,0 0 340 0 0,0 0 207 0 0,0 0 60 0 0,0 0-117 0 0,0 0-196 0 0,0 0-292 0 0,0 0-319 0 0,-6-3-254 0 0,-17-10-195 0 0,-8 38 3623 0 0,30-24-4113 0 0,1 0 0 0 0,-1 0 0 0 0,1 0 0 0 0,0 0 0 0 0,-1 0 0 0 0,1-1 0 0 0,0 1 0 0 0,0 0 0 0 0,0 0 0 0 0,0 0 0 0 0,0 0 0 0 0,0 0 0 0 0,0 0-1 0 0,0 0 1 0 0,0 0 0 0 0,0 0 0 0 0,0 0 0 0 0,1 0 0 0 0,-1-1 0 0 0,0 1 0 0 0,1 0 0 0 0,-1 0 0 0 0,0 0 0 0 0,1 0 0 0 0,-1-1 0 0 0,1 1 0 0 0,0 0 0 0 0,-1 0 0 0 0,1-1 0 0 0,0 1 0 0 0,-1 0 0 0 0,1-1 0 0 0,0 1 0 0 0,-1-1 0 0 0,1 1 0 0 0,0-1 0 0 0,0 1 0 0 0,0-1-1 0 0,0 0 1 0 0,0 1 0 0 0,-1-1 0 0 0,1 0 0 0 0,0 0 0 0 0,0 0 0 0 0,0 1 0 0 0,0-1 0 0 0,0 0 0 0 0,0 0 0 0 0,0 0 0 0 0,0-1-95 0 0,54 8 1049 0 0,-53-7-959 0 0,343-18 1947 0 0,167 0-890 0 0,9-11-301 0 0,-302 18-369 0 0,80 13-477 0 0,40 14 39 0 0,138-5-43 0 0,-413-6-151 0 0,-64-5-4723 0 0,0-1 1783 0 0,0-1-823 0 0,0 1-2247 0 0,0 1-5013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46.0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35 40 0 0 0,'0'0'1194'0'0,"0"0"1105"0"0,0 0 287 0 0,0 0-178 0 0,0 0-290 0 0,0 0-319 0 0,0 0-319 0 0,0 0-279 0 0,0 0-231 0 0,0 0-168 0 0,-5-2-125 0 0,-25-7 390 0 0,30 9-623 0 0,5 2 3067 0 0,17 5-2123 0 0,215-3 722 0 0,214-14-810 0 0,13 0-651 0 0,-261 7-305 0 0,-227-12-4348 0 0,12 13 753 0 0,4 1-2674 0 0,0 1-5513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14.8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185 89 3489 0 0,'0'0'1428'0'0,"0"0"-46"0"0,0 0 131 0 0,0 0 140 0 0,0 0 131 0 0,0 0-41 0 0,0 0-173 0 0,0 0-173 0 0,0 0-195 0 0,0 0-164 0 0,0 0-134 0 0,-10-10 2342 0 0,6 12-3153 0 0,0 0 0 0 0,0 1 0 0 0,0-1 0 0 0,0 1 0 0 0,0 0 0 0 0,0 0 0 0 0,1 0 0 0 0,-1 0 0 0 0,1 1 0 0 0,0-1 0 0 0,0 1 0 0 0,0 0 0 0 0,1 0 0 0 0,-1 0 0 0 0,1 0 1 0 0,0 0-1 0 0,0 0 0 0 0,1 1 0 0 0,-1-1 0 0 0,1 1 0 0 0,0 0 0 0 0,0-1 0 0 0,0 1 0 0 0,1 0 0 0 0,-1-1 0 0 0,1 2-93 0 0,-1 2 22 0 0,-23 78 1010 0 0,-21-53-142 0 0,18-45-1946 0 0,19-10-2713 0 0,5 2-2947 0 0,3 3-4487 0 0,0 12 7235 0 0</inkml:trace>
  <inkml:trace contextRef="#ctx0" brushRef="#br0" timeOffset="570.265">28 80 1920 0 0,'0'0'1779'0'0,"0"0"-13"0"0,0 0 37 0 0,0 0 58 0 0,0 0 22 0 0,0 0-82 0 0,0 0-164 0 0,0 0-208 0 0,0 0-240 0 0,10-11-200 0 0,29-31-165 0 0,-36 39-673 0 0,0 1 0 0 0,0-1-1 0 0,0 1 1 0 0,0 0 0 0 0,0 0-1 0 0,1 0 1 0 0,-1 0 0 0 0,1 1-1 0 0,-1-1 1 0 0,1 1-1 0 0,0 0 1 0 0,-1 0 0 0 0,1 0-1 0 0,0 1 1 0 0,0-1 0 0 0,0 1-1 0 0,0 0 1 0 0,-1 0 0 0 0,1 0-1 0 0,0 1 1 0 0,0-1 0 0 0,3 2-151 0 0,-3-2 95 0 0,-1 0-59 0 0,1 0 0 0 0,0 1 0 0 0,-1-1 0 0 0,1 1 0 0 0,-1 0 0 0 0,1-1 0 0 0,-1 2 0 0 0,0-1 0 0 0,1 0 0 0 0,-1 1 0 0 0,0-1 0 0 0,0 1 0 0 0,0 0 0 0 0,0 0 0 0 0,0 0 0 0 0,0 1 0 0 0,-1-1 0 0 0,1 1 0 0 0,-1-1 0 0 0,1 1 0 0 0,-1 0 0 0 0,0 0 0 0 0,0 0 0 0 0,0 0 0 0 0,-1 0 0 0 0,1 0 0 0 0,-1 1 0 0 0,0-1 0 0 0,0 0 0 0 0,0 1 0 0 0,0-1 0 0 0,0 1 0 0 0,-1-1 0 0 0,1 1 0 0 0,-1 0 0 0 0,0-1 0 0 0,0 1 0 0 0,-1-1 0 0 0,1 1 0 0 0,-1-1 0 0 0,0 1 0 0 0,0-1 0 0 0,0 1 0 0 0,0-1-1 0 0,0 1 1 0 0,-1-1-36 0 0,-65 44 490 0 0,93-65 81 0 0,-22 17-567 0 0,-1 0 0 0 0,0 0 1 0 0,0 0-1 0 0,1 0 1 0 0,-1 0-1 0 0,0 1 0 0 0,1-1 1 0 0,-1 1-1 0 0,1 0 0 0 0,-1 0 1 0 0,1 0-1 0 0,-1 1 1 0 0,0-1-1 0 0,1 1 0 0 0,-1 0 1 0 0,0 0-1 0 0,1 0 0 0 0,-1 0 1 0 0,0 0-1 0 0,0 1 1 0 0,0 0-1 0 0,0-1 0 0 0,0 1 1 0 0,0 0-1 0 0,-1 1 0 0 0,1-1 1 0 0,-1 0-1 0 0,1 1 1 0 0,-1-1-1 0 0,0 1 0 0 0,0 0 1 0 0,0 0-1 0 0,0-1 0 0 0,-1 1 1 0 0,1 1-1 0 0,-1-1 1 0 0,1 0-1 0 0,-1 0 0 0 0,0 0 1 0 0,0 1-1 0 0,-1-1 1 0 0,1 1-1 0 0,-1-1 0 0 0,0 0 1 0 0,0 1-1 0 0,0 0-4 0 0,-2 0 66 0 0,-1 1 1 0 0,0-1-1 0 0,0 0 1 0 0,-1 0-1 0 0,1 0 0 0 0,-1 0 1 0 0,0-1-1 0 0,0 1 1 0 0,0-1-1 0 0,0 0 0 0 0,-1 0 1 0 0,1 0-1 0 0,-1-1 1 0 0,0 0-1 0 0,0 0 0 0 0,1 0 1 0 0,-1 0-1 0 0,-1-1 1 0 0,-1 1-67 0 0,-26 2 814 0 0,33-4-847 0 0,-1 0 0 0 0,1 0 0 0 0,-1 0 0 0 0,1-1 0 0 0,-1 1 0 0 0,1 0 1 0 0,0 0-1 0 0,-1 0 0 0 0,1 0 0 0 0,-1 0 0 0 0,1-1 0 0 0,-1 1 0 0 0,1 0 0 0 0,0 0 0 0 0,-1-1 1 0 0,1 1-1 0 0,0 0 0 0 0,-1-1 0 0 0,1 1 0 0 0,0 0 0 0 0,-1-1 0 0 0,1 1 0 0 0,0 0 1 0 0,0-1-1 0 0,-1 1 0 0 0,1-1 0 0 0,0 1 0 0 0,0 0 0 0 0,0-1 0 0 0,0 1 0 0 0,0-1 1 0 0,-1 1-1 0 0,1-1 0 0 0,0 1 0 0 0,0-1 0 0 0,0 1 0 0 0,0-1 0 0 0,0 1 0 0 0,0 0 1 0 0,0-1-1 0 0,1 1 0 0 0,-1-1 0 0 0,0 1 0 0 0,0-1 0 0 0,0 1 0 0 0,0-1 0 0 0,1 1 1 0 0,-1 0-1 0 0,0-1 0 0 0,0 1 0 0 0,1-1 0 0 0,-1 1 0 0 0,0 0 0 0 0,1-1 0 0 0,-1 1 1 0 0,0 0-1 0 0,1 0 0 0 0,-1-1 0 0 0,0 1 0 0 0,1 0 0 0 0,-1 0 0 0 0,1-1 0 0 0,-1 1 1 0 0,0 0-1 0 0,1 0 0 0 0,-1 0 0 0 0,1 0 0 0 0,-1 0 33 0 0,14-12-4748 0 0,-5 7-4058 0 0,-5 3-1912 0 0</inkml:trace>
  <inkml:trace contextRef="#ctx0" brushRef="#br0" timeOffset="967.215">328 331 7058 0 0,'0'0'2675'0'0,"0"0"-872"0"0,0 0-223 0 0,0 0 275 0 0,0 0 168 0 0,0 0-121 0 0,0 0-310 0 0,0 0-414 0 0,0 0-345 0 0,0 0-220 0 0,0 0-160 0 0,0 0-72 0 0,0 0-60 0 0,9-7-55 0 0,77-68 1620 0 0,-91 123-399 0 0,-7 149-527 0 0,12-197-992 0 0,0 0-21 0 0,0 0-59 0 0,7-22-12570 0 0,-5 19 7763 0 0,1-2-6149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5.4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123 216 0 0 0,'0'0'1887'0'0,"0"0"284"0"0,0 0 203 0 0,0 0 24 0 0,0 0-176 0 0,0 0-221 0 0,0 0-192 0 0,0 0-207 0 0,0 0-177 0 0,0 0-165 0 0,0-11-163 0 0,0-42 2229 0 0,-25 112-1323 0 0,15-29-2020 0 0,1 0 1 0 0,1 0 0 0 0,2 0-1 0 0,1 1 1 0 0,2 0 0 0 0,1 0-1 0 0,1 0 1 0 0,2 8 16 0 0,3-36-5016 0 0,5-13-9033 0 0,-8 7 7670 0 0</inkml:trace>
  <inkml:trace contextRef="#ctx0" brushRef="#br0" timeOffset="346.903">0 125 12427 0 0,'0'0'1143'0'0,"0"0"-419"0"0,0 0-88 0 0,0 0 36 0 0,0 0 47 0 0,0 0 53 0 0,0 0-21 0 0,0 0-35 0 0,0 0 3 0 0,7-11-26 0 0,21-34-47 0 0,-26 43-583 0 0,0 0 0 0 0,1 0-1 0 0,-1 0 1 0 0,1 1 0 0 0,0-1 0 0 0,-1 0 0 0 0,1 1 0 0 0,0 0 0 0 0,0 0 0 0 0,0 0 0 0 0,0 0-1 0 0,0 0 1 0 0,0 0 0 0 0,0 1 0 0 0,0 0 0 0 0,0-1 0 0 0,0 1 0 0 0,0 0 0 0 0,0 1 0 0 0,3-1-63 0 0,4 0 187 0 0,109 14 1123 0 0,-115-13-1269 0 0,1 0 1 0 0,-1 0-1 0 0,0 1 1 0 0,0-1-1 0 0,0 1 0 0 0,-1 0 1 0 0,1 0-1 0 0,0 0 1 0 0,-1 0-1 0 0,1 1 0 0 0,-1 0 1 0 0,0-1-1 0 0,0 1 1 0 0,0 0-1 0 0,0 1 0 0 0,0-1 1 0 0,-1 0-1 0 0,0 1 0 0 0,1 0 1 0 0,-1-1-1 0 0,0 1 1 0 0,-1 0-1 0 0,1 0 0 0 0,-1 0 1 0 0,0 0-1 0 0,1 3-41 0 0,-4 0 87 0 0,0-1-1 0 0,-1 0 0 0 0,1 0 0 0 0,-1 0 1 0 0,-1 0-1 0 0,1 0 0 0 0,-1-1 1 0 0,0 0-1 0 0,0 1 0 0 0,0-2 1 0 0,-1 1-1 0 0,0 0 0 0 0,0-1 0 0 0,0 0 1 0 0,0 0-1 0 0,-1 0 0 0 0,0-1 1 0 0,0 0-1 0 0,0 0 0 0 0,0 0 1 0 0,-4 1-87 0 0,-94 50 357 0 0,104-54-390 0 0,1 0 1 0 0,-1 0-1 0 0,1 0 1 0 0,-1 0-1 0 0,1 0 1 0 0,-1 0-1 0 0,0 0 0 0 0,1 0 1 0 0,-1 0-1 0 0,1 0 1 0 0,-1 0-1 0 0,1 0 0 0 0,-1 0 1 0 0,1 0-1 0 0,-1 0 1 0 0,0 1-1 0 0,1-1 1 0 0,-1 0-1 0 0,1 0 0 0 0,-1 0 1 0 0,0 1-1 0 0,1-1 1 0 0,-1 0-1 0 0,1 0 0 0 0,-1 1 1 0 0,0-1-1 0 0,1 0 1 0 0,-1 1-1 0 0,0-1 1 0 0,0 1-1 0 0,1-1 0 0 0,-1 0 1 0 0,0 1-1 0 0,0-1 1 0 0,0 1-1 0 0,1-1 0 0 0,-1 0 1 0 0,0 1-1 0 0,0-1 1 0 0,0 1-1 0 0,0-1 1 0 0,0 1-1 0 0,0-1 0 0 0,0 1 1 0 0,0-1-1 0 0,0 0 1 0 0,0 1-1 0 0,0-1 0 0 0,0 1 1 0 0,0-1-1 0 0,-1 1 1 0 0,1-1-1 0 0,0 1 1 0 0,0-1-1 0 0,0 0 0 0 0,-1 1 1 0 0,1-1-1 0 0,0 1 1 0 0,0-1-1 0 0,-1 0 0 0 0,1 1 1 0 0,0-1-1 0 0,-1 0 1 0 0,1 0-1 0 0,0 1 1 0 0,-1-1-1 0 0,1 0 33 0 0,36 4-6836 0 0,-17-4-3416 0 0,-13 0 2904 0 0</inkml:trace>
  <inkml:trace contextRef="#ctx0" brushRef="#br0" timeOffset="965.076">167 413 5649 0 0,'0'0'1847'0'0,"0"0"-138"0"0,0 0 115 0 0,0 0 228 0 0,0 0 24 0 0,0 0-161 0 0,0 0-364 0 0,0 0-392 0 0,0 0-301 0 0,0 0-261 0 0,0 0-231 0 0,0 0-152 0 0,0 0-74 0 0,-3-3-6 0 0,2 2-118 0 0,1 0 0 0 0,-1 0 0 0 0,1 0 0 0 0,-1 0 0 0 0,1 0 0 0 0,-1 0-1 0 0,1 0 1 0 0,0 0 0 0 0,-1 0 0 0 0,1 0 0 0 0,0 0 0 0 0,0 0 0 0 0,0 0 0 0 0,0 0-1 0 0,0 0 1 0 0,0 0 0 0 0,0 0 0 0 0,0-1 0 0 0,1 1 0 0 0,-1 0 0 0 0,0 0-1 0 0,0 0 1 0 0,1 0 0 0 0,-1 0 0 0 0,1 0 0 0 0,-1 0 0 0 0,1 1 0 0 0,-1-1 0 0 0,1 0-1 0 0,0 0 1 0 0,-1 0 0 0 0,1 0 0 0 0,0 1 0 0 0,0-1 0 0 0,0 0 0 0 0,-1 1-1 0 0,1-1 1 0 0,0 0 0 0 0,0 1 0 0 0,0 0 0 0 0,0-1 0 0 0,0 1 0 0 0,0-1 0 0 0,0 1-1 0 0,0 0 1 0 0,0 0 0 0 0,1-1-16 0 0,4-3 59 0 0,1-1 11 0 0,-3 0 36 0 0,1 1 0 0 0,0 1 0 0 0,1-1 1 0 0,-1 0-1 0 0,1 1 0 0 0,-1 0 0 0 0,1 1 0 0 0,0-1 0 0 0,0 1 0 0 0,0 0 0 0 0,0 1 0 0 0,1-1 0 0 0,0 1-106 0 0,-1 42 887 0 0,-31 102-368 0 0,27-142-501 0 0,-1 0 0 0 0,1-1 0 0 0,-1 1 1 0 0,1 0-1 0 0,-1-1 0 0 0,1 1 0 0 0,0-1 1 0 0,-1 0-1 0 0,1 0 0 0 0,0 0 0 0 0,-1 1 0 0 0,1-1 1 0 0,0-1-1 0 0,0 1 0 0 0,-1 0 0 0 0,1 0 1 0 0,0-1-1 0 0,-1 1 0 0 0,1-1 0 0 0,-1 1 0 0 0,1-1 1 0 0,-1 0-1 0 0,1 1 0 0 0,-1-1 0 0 0,1 0 0 0 0,-1 0 1 0 0,1 0-1 0 0,-1 0 0 0 0,0-1 0 0 0,0 1 1 0 0,0 0-1 0 0,0 0 0 0 0,1-1-18 0 0,-1 1 0 0 0,23-17 21 0 0,0-1 0 0 0,-2-1 0 0 0,0 0 0 0 0,-1-2-1 0 0,9-13-20 0 0,-45 50-72 0 0,11-13 69 0 0,1 1-1 0 0,-1 0 1 0 0,1 0-1 0 0,-1 1 1 0 0,1-1-1 0 0,0 1 0 0 0,0-1 1 0 0,1 1-1 0 0,-1 0 1 0 0,1 0-1 0 0,0 0 1 0 0,0 0-1 0 0,0 1 1 0 0,0-1-1 0 0,1 0 1 0 0,0 1-1 0 0,0-1 1 0 0,0 1-1 0 0,0 0 1 0 0,1 1 3 0 0,1-5 6 0 0,1 1 0 0 0,0-1 0 0 0,0 0 1 0 0,0 0-1 0 0,1 0 0 0 0,-1 0 0 0 0,0 0 1 0 0,0 0-1 0 0,1 0 0 0 0,-1 0 1 0 0,0-1-1 0 0,1 0 0 0 0,-1 1 0 0 0,1-1 1 0 0,-1 0-1 0 0,0 0 0 0 0,1 0 0 0 0,-1 0 1 0 0,1-1-1 0 0,-1 1 0 0 0,0-1 0 0 0,1 1 1 0 0,-1-1-1 0 0,0 0 0 0 0,0 0 0 0 0,1 0 1 0 0,-1 0-1 0 0,0 0 0 0 0,0-1 1 0 0,0 1-1 0 0,0 0 0 0 0,0-1 0 0 0,0 0-6 0 0,1 0 9 0 0,-1 0 0 0 0,1 0 0 0 0,-1 0 0 0 0,0 0-1 0 0,0 0 1 0 0,0-1 0 0 0,0 1 0 0 0,0-1-1 0 0,0 1 1 0 0,-1-1 0 0 0,1 0 0 0 0,-1 0 0 0 0,0 1-1 0 0,0-1 1 0 0,0 0 0 0 0,0 0 0 0 0,0 0 0 0 0,-1 0-1 0 0,1 0 1 0 0,-1 0 0 0 0,0 0 0 0 0,0-1 0 0 0,0 1-1 0 0,0 0 1 0 0,-1 0 0 0 0,1 0 0 0 0,-1 0 0 0 0,0 0-1 0 0,0 0 1 0 0,0 0 0 0 0,0 0 0 0 0,-1-2-9 0 0,-17-37-3590 0 0,20 41-4674 0 0,9 5-3085 0 0,-7-3 7750 0 0</inkml:trace>
  <inkml:trace contextRef="#ctx0" brushRef="#br0" timeOffset="7794.119">670 234 6737 0 0,'0'0'1631'0'0,"0"0"-374"0"0,0 0-162 0 0,0 0 5 0 0,0 0 160 0 0,0 0 164 0 0,0 0 71 0 0,0 0-64 0 0,0 0-165 0 0,0 0-204 0 0,0 0-193 0 0,-6 1-199 0 0,-17-1-202 0 0,51-26 581 0 0,-21 23-1029 0 0,0-1-1 0 0,0 0 1 0 0,0 1-1 0 0,-1-2 1 0 0,0 1-1 0 0,0-1 1 0 0,0 0-1 0 0,0 0 1 0 0,-1-1-1 0 0,0 0 0 0 0,0 0 1 0 0,0 0-1 0 0,-1 0 1 0 0,0-1-1 0 0,0 0 1 0 0,-1 0-1 0 0,1 0 1 0 0,-2 0-1 0 0,1 0 1 0 0,-1-1-1 0 0,0 1 1 0 0,0-1-1 0 0,-1 1 1 0 0,0-1-1 0 0,-1 0 1 0 0,1 1-1 0 0,-2-1 1 0 0,1-3-20 0 0,-1 9 4 0 0,0 0 0 0 0,0 1 0 0 0,0-1 0 0 0,0 0 0 0 0,-1 1 0 0 0,1-1 1 0 0,0 1-1 0 0,-1 0 0 0 0,1-1 0 0 0,0 1 0 0 0,-1 0 0 0 0,0 0 0 0 0,1 0 0 0 0,-1 0 1 0 0,0 0-1 0 0,0 0 0 0 0,1 1 0 0 0,-1-1 0 0 0,0 0 0 0 0,0 1 0 0 0,0-1 0 0 0,0 1 0 0 0,0 0 1 0 0,0 0-1 0 0,0 0 0 0 0,1 0 0 0 0,-1 0 0 0 0,0 0 0 0 0,0 0 0 0 0,0 1 0 0 0,0-1 1 0 0,0 1-1 0 0,0-1 0 0 0,0 1 0 0 0,1 0 0 0 0,-1 0 0 0 0,0 0 0 0 0,0 0 0 0 0,1 0 1 0 0,-1 0-1 0 0,1 0 0 0 0,-1 0 0 0 0,1 1 0 0 0,-1-1 0 0 0,1 0 0 0 0,0 1 0 0 0,0-1 1 0 0,0 1-1 0 0,0 0 0 0 0,0-1 0 0 0,0 1 0 0 0,0 0 0 0 0,0 0 0 0 0,1 0 0 0 0,-1 0-4 0 0,-11 21 272 0 0,0 0 0 0 0,2 1 0 0 0,1 0-1 0 0,1 1 1 0 0,1 0 0 0 0,1 0-1 0 0,1 1 1 0 0,1-1 0 0 0,1 1-1 0 0,2 0 1 0 0,0 0 0 0 0,3 10-272 0 0,-2-29 40 0 0,-5 91 478 0 0,45-98-116 0 0,-35-1-412 0 0,0-1-1 0 0,0 1 1 0 0,-1-1-1 0 0,1 0 0 0 0,0 0 1 0 0,-1 0-1 0 0,0 0 1 0 0,1-1-1 0 0,-1 0 1 0 0,0 0-1 0 0,0 0 0 0 0,0 0 1 0 0,-1-1-1 0 0,1 1 1 0 0,-1-1-1 0 0,0 0 1 0 0,0 0-1 0 0,0 0 0 0 0,0-1 1 0 0,-1 1-1 0 0,0-1 1 0 0,0 1-1 0 0,0-1 1 0 0,0 0-1 0 0,-1 0 0 0 0,0 1 1 0 0,0-1-1 0 0,0-5 11 0 0,-2-36-413 0 0,1 45 404 0 0,0 0 1 0 0,-1 1-1 0 0,1-1 1 0 0,0 0-1 0 0,-1 0 0 0 0,1 0 1 0 0,0 1-1 0 0,-1-1 1 0 0,1 0-1 0 0,-1 1 1 0 0,1-1-1 0 0,-1 0 0 0 0,0 1 1 0 0,1-1-1 0 0,-1 1 1 0 0,0-1-1 0 0,1 1 1 0 0,-1-1-1 0 0,0 1 0 0 0,1-1 1 0 0,-1 1-1 0 0,0 0 1 0 0,0-1-1 0 0,0 1 0 0 0,1 0 1 0 0,-1 0-1 0 0,0-1 1 0 0,0 1-1 0 0,0 0 1 0 0,0 0-1 0 0,1 0 0 0 0,-1 0 1 0 0,0 0-1 0 0,0 0 1 0 0,0 1-1 0 0,0-1 0 0 0,0 0 1 0 0,1 0-1 0 0,-1 0 1 0 0,0 1-1 0 0,0-1 1 0 0,1 1-1 0 0,-1-1 0 0 0,0 0 1 0 0,0 1-1 0 0,1-1 1 0 0,-1 1-1 0 0,0 0 1 0 0,1-1-1 0 0,-1 1 0 0 0,0 0 9 0 0,0-1-3 0 0,0 1-1 0 0,0 0 0 0 0,-1-1 0 0 0,1 1 1 0 0,0 0-1 0 0,0 0 0 0 0,0-1 0 0 0,0 1 1 0 0,0 0-1 0 0,0 0 0 0 0,0 0 0 0 0,0 0 1 0 0,1 0-1 0 0,-1 1 0 0 0,0-1 0 0 0,0 0 1 0 0,1 0-1 0 0,-1 0 0 0 0,1 1 0 0 0,-1-1 1 0 0,1 0-1 0 0,0 1 0 0 0,0-1 0 0 0,-1 0 1 0 0,1 1-1 0 0,0-1 0 0 0,0 0 0 0 0,0 1 1 0 0,0-1-1 0 0,0 0 0 0 0,1 1 0 0 0,-1-1 0 0 0,0 0 1 0 0,1 1-1 0 0,-1-1 0 0 0,1 0 0 0 0,-1 1 1 0 0,1-1-1 0 0,-1 0 0 0 0,1 0 0 0 0,0 0 1 0 0,0 0-1 0 0,0 0 0 0 0,-1 0 0 0 0,1 0 1 0 0,0 0-1 0 0,0 0 0 0 0,1 0 0 0 0,-1 0 1 0 0,0 0-1 0 0,0-1 0 0 0,0 1 0 0 0,0-1 1 0 0,1 1-1 0 0,-1-1 0 0 0,0 1 0 0 0,0-1 1 0 0,1 1-1 0 0,-1-1 0 0 0,0 0 0 0 0,1 0 1 0 0,-1 0-1 0 0,1 0 0 0 0,-1 0 0 0 0,0 0 1 0 0,1 0-1 0 0,-1 0 0 0 0,0-1 0 0 0,1 1 1 0 0,-1 0 3 0 0,9-1 14 0 0,-1 0-1 0 0,1-1 1 0 0,-1 0 0 0 0,1-1 0 0 0,-1 0 0 0 0,0 0 0 0 0,0-1 0 0 0,0 0 0 0 0,0 0 0 0 0,-1-1-1 0 0,0 0 1 0 0,0-1 0 0 0,0 0 0 0 0,0 0 0 0 0,-1 0 0 0 0,0-1 0 0 0,-1 0 0 0 0,1-1 0 0 0,-1 0-1 0 0,-1 0 1 0 0,0 0 0 0 0,0 0 0 0 0,0-1 0 0 0,2-6-14 0 0,10-58 240 0 0,-37 86-191 0 0,10 1-23 0 0,2 0-1 0 0,-1 0 0 0 0,2 1 0 0 0,0 0 1 0 0,0 1-1 0 0,2 0 0 0 0,0 0 0 0 0,1 0 0 0 0,0 0 1 0 0,1 0-1 0 0,1 1 0 0 0,1 6-25 0 0,0-19 13 0 0,1 0-1 0 0,0 0 0 0 0,0 0 1 0 0,0 0-1 0 0,0 0 1 0 0,1 0-1 0 0,0 0 1 0 0,0 0-1 0 0,0 0 0 0 0,0-1 1 0 0,0 1-1 0 0,1 0 1 0 0,0-1-1 0 0,0 1 1 0 0,0-1-1 0 0,0 1 0 0 0,0-1 1 0 0,1 0-1 0 0,-1 0 1 0 0,1 0-1 0 0,0 0 1 0 0,0-1-1 0 0,0 1 0 0 0,0-1 1 0 0,0 0-1 0 0,1 1 1 0 0,-1-1-1 0 0,1-1 1 0 0,0 1-1 0 0,-1-1 0 0 0,1 1 1 0 0,0-1-1 0 0,0 0 1 0 0,0 0-1 0 0,0-1 1 0 0,0 1-1 0 0,0-1 0 0 0,0 0 1 0 0,0 0-1 0 0,0 0 1 0 0,0-1-1 0 0,-1 1 1 0 0,1-1-1 0 0,0 0 0 0 0,0 0 1 0 0,0 0-1 0 0,0-1 1 0 0,-1 1-1 0 0,1-1 1 0 0,0 0-13 0 0,2-4 2 0 0,1 0 1 0 0,-1 0-1 0 0,0 0 1 0 0,-1-1-1 0 0,1 0 1 0 0,-1 0-1 0 0,-1 0 1 0 0,1-1-1 0 0,-1 0 1 0 0,-1 0-1 0 0,1 0 1 0 0,-1 0-1 0 0,-1 0 1 0 0,0-1-1 0 0,0 1 1 0 0,0-1-1 0 0,-1 0 1 0 0,0-5-3 0 0,-3 13-8 0 0,1 0 0 0 0,-1 0 1 0 0,0 0-1 0 0,0 0 0 0 0,0 0 1 0 0,0 0-1 0 0,0 1 0 0 0,0-1 0 0 0,0 1 1 0 0,0 0-1 0 0,0-1 0 0 0,0 1 0 0 0,0 0 1 0 0,0 0-1 0 0,0 0 0 0 0,0 0 0 0 0,0 1 1 0 0,0-1-1 0 0,0 1 0 0 0,0-1 0 0 0,0 1 1 0 0,0-1-1 0 0,0 1 0 0 0,1 0 0 0 0,-1 0 1 0 0,0 0-1 0 0,0 0 0 0 0,1 0 0 0 0,-1 1 1 0 0,1-1-1 0 0,-2 1 8 0 0,0 1-3 0 0,-1 0 1 0 0,0 0-1 0 0,1 0 1 0 0,0 1-1 0 0,-1-1 1 0 0,1 1-1 0 0,1 0 1 0 0,-1-1-1 0 0,1 1 1 0 0,-1 1-1 0 0,1-1 1 0 0,0 0-1 0 0,1 1 1 0 0,-1-1-1 0 0,1 0 1 0 0,0 1-1 0 0,0 0 1 0 0,0-1-1 0 0,0 1 1 0 0,1 0-1 0 0,0-1 1 0 0,0 1-1 0 0,0 0 1 0 0,1 0-1 0 0,-1-1 1 0 0,1 1-1 0 0,0-1 1 0 0,1 1-1 0 0,-1-1 1 0 0,1 1-1 0 0,0-1 1 0 0,0 1 2 0 0,3-3 14 0 0,-1 0 1 0 0,1 0-1 0 0,0-1 0 0 0,0 0 1 0 0,-1 0-1 0 0,1 0 0 0 0,0 0 1 0 0,0-1-1 0 0,0 0 0 0 0,0 0 1 0 0,0 0-1 0 0,0-1 0 0 0,0 0 1 0 0,0 1-1 0 0,-1-2 0 0 0,1 1 1 0 0,0-1-1 0 0,0 1 0 0 0,-1-1 1 0 0,1 0-1 0 0,-1-1 0 0 0,0 1 1 0 0,0-1-1 0 0,4-3-14 0 0,2-1 9 0 0,-1 0 0 0 0,1-1 0 0 0,-1 0 0 0 0,-1-1 0 0 0,1 0 0 0 0,-1 0 0 0 0,-1-1 0 0 0,0 0 0 0 0,0 0 0 0 0,1-6-9 0 0,7-6 7 0 0,-18 61-9 0 0,2-30 4 0 0,-1-1 1 0 0,1 1 0 0 0,1 0-1 0 0,-1 0 1 0 0,2 0 0 0 0,-1-1-1 0 0,1 1 1 0 0,0 0 0 0 0,1 0-1 0 0,0-1 1 0 0,1 1 0 0 0,0 1-3 0 0,28-38 497 0 0,-22 15-463 0 0,-5 7-46 0 0,-1 0 0 0 0,1 0 1 0 0,0 1-1 0 0,0 0 0 0 0,0-1 0 0 0,1 2 0 0 0,0-1 0 0 0,0 0 1 0 0,0 1-1 0 0,0 0 0 0 0,1 0 0 0 0,4-2 12 0 0,-8 7-5 0 0,-1 0 0 0 0,0 1 0 0 0,0-1 0 0 0,0 0 1 0 0,1 1-1 0 0,-1-1 0 0 0,0 1 0 0 0,-1-1 0 0 0,1 1 0 0 0,0-1 0 0 0,0 1 0 0 0,-1 0 0 0 0,1 0 0 0 0,-1-1 0 0 0,1 1 0 0 0,-1 0 0 0 0,0 0 1 0 0,0-1-1 0 0,0 1 0 0 0,0 0 0 0 0,0 0 0 0 0,0 0 0 0 0,0-1 0 0 0,-1 1 0 0 0,1 0 0 0 0,0 0 0 0 0,-1-1 0 0 0,0 1 5 0 0,1 5-15 0 0,0-6 16 0 0,-1 0 1 0 0,1 0 0 0 0,-1 0-1 0 0,1 0 1 0 0,0 0 0 0 0,0 0-1 0 0,0 0 1 0 0,0 0-1 0 0,-1 0 1 0 0,1 0 0 0 0,1 1-1 0 0,-1-1 1 0 0,0 0 0 0 0,0 0-1 0 0,0 0 1 0 0,0 0 0 0 0,1 0-1 0 0,-1 0 1 0 0,1 0 0 0 0,-1 0-1 0 0,0 0 1 0 0,1 0-1 0 0,0-1 1 0 0,-1 1 0 0 0,1 0-1 0 0,0 0 1 0 0,-1 0 0 0 0,1-1-1 0 0,0 1 1 0 0,0 0 0 0 0,-1 0-1 0 0,1-1 1 0 0,0 1 0 0 0,0-1-1 0 0,0 1 1 0 0,0-1-1 0 0,0 1 1 0 0,0-1 0 0 0,0 0-1 0 0,0 1 1 0 0,0-1 0 0 0,0 0-1 0 0,0 0 1 0 0,0 0 0 0 0,0 0-1 0 0,0 0 1 0 0,0 0 0 0 0,0 0-1 0 0,1 0 1 0 0,-1 0-1 0 0,0 0 1 0 0,0-1 0 0 0,0 1-1 0 0,0 0 1 0 0,0-1 0 0 0,0 1-1 0 0,-1-1 1 0 0,1 1 0 0 0,0-1-1 0 0,0 0 1 0 0,0 1 0 0 0,0-1-1 0 0,0 0 1 0 0,-1 1-1 0 0,1-1 1 0 0,0 0 0 0 0,-1 0-1 0 0,1 0 1 0 0,0 0-2 0 0,61-65-40 0 0,-38 112-95 0 0,20-23-2293 0 0,-9-19-6230 0 0,-26-3 2619 0 0,0 0-5151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0:35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97 363 15427 0 0,'0'0'219'0'0,"0"0"-40"0"0,0 0-75 0 0,0 0 41 0 0,0 0 209 0 0,0 0 267 0 0,0 0 216 0 0,0 0 104 0 0,0 0-49 0 0,0 0-151 0 0,0 0-150 0 0,-4 1-143 0 0,-10 4-106 0 0,11-4-76 0 0,3-1-58 0 0,0 0-56 0 0,0 0-50 0 0,0 0-34 0 0,0 0-43 0 0,0 0-41 0 0,0 0-47 0 0,0 0-69 0 0,0 0-64 0 0,0 0-85 0 0,0 0-127 0 0,12-3-16160 0 0,-10 3 11570 0 0</inkml:trace>
  <inkml:trace contextRef="#ctx0" brushRef="#br0" timeOffset="797.972">282 30 6881 0 0,'0'0'1301'0'0,"0"0"170"0"0,0 0 174 0 0,0 0 161 0 0,0 0 36 0 0,0 0-107 0 0,0 0-227 0 0,0 0-222 0 0,0 0-170 0 0,0 0-162 0 0,0 0-132 0 0,0 0-119 0 0,0 0-92 0 0,-6-6-73 0 0,-18-18-62 0 0,23 30 4203 0 0,26 50-4637 0 0,174 241 538 0 0,-193-290-553 0 0,2 2-4 0 0,0 0 0 0 0,0 1 1 0 0,-1 0-1 0 0,-1 0 0 0 0,0 0 0 0 0,0 1 1 0 0,-1 0-1 0 0,0 0 0 0 0,-1 0 0 0 0,0 1 1 0 0,-1-1-1 0 0,0 1 0 0 0,0 5-23 0 0,-25-67-5269 0 0,13 34-1865 0 0,4 7-3436 0 0,3 5 3218 0 0</inkml:trace>
  <inkml:trace contextRef="#ctx0" brushRef="#br0" timeOffset="1290.519">553 133 10210 0 0,'0'0'1299'0'0,"0"0"-460"0"0,0 0-174 0 0,0 0 108 0 0,0 0 147 0 0,0 0 176 0 0,2-8 148 0 0,11-40 2209 0 0,-19 50 1658 0 0,-23 29-4891 0 0,-56 72 724 0 0,-4-4 1 0 0,-19 10-945 0 0,96-98 92 0 0,-53 70 403 0 0,59-115-6014 0 0,3 17-1326 0 0,2 4-6476 0 0,1 10 10700 0 0</inkml:trace>
  <inkml:trace contextRef="#ctx0" brushRef="#br0" timeOffset="1976.988">33 328 9370 0 0,'0'0'1356'0'0,"0"0"-49"0"0,0 0 130 0 0,0 0 140 0 0,0 0 37 0 0,0 0-64 0 0,0 0-202 0 0,0 0-184 0 0,0 0-160 0 0,0 0-165 0 0,0 0-141 0 0,0 0-129 0 0,-5-2-113 0 0,-17-2-80 0 0,17 3-72 0 0,5 1-60 0 0,0 0-20 0 0,0 0-33 0 0,0 0-15 0 0,0 0-12 0 0,0 0-22 0 0,0 0-8 0 0,0 0-10 0 0,0 0-20 0 0,0 0 3 0 0,0 0-11 0 0,0 0-13 0 0,0 0-6 0 0,0 0-9 0 0,29 0 1046 0 0,393 0-182 0 0,-125-6-705 0 0,-307-4 762 0 0,10 9-1392 0 0,0 1-253 0 0,0 0-331 0 0,1 4-11647 0 0,0-2 190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1:00.0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52 328 17012 0 0,'0'0'366'0'0,"0"0"-28"0"0,0 0 203 0 0,0 0 326 0 0,0 0 236 0 0,0 0 75 0 0,-8 0-120 0 0,-35 3 1606 0 0,43-3-2268 0 0,0 0-115 0 0,0 0-31 0 0,0 0-18 0 0,28-31 712 0 0,72-43-633 0 0,-98 76-294 0 0,-1 0 0 0 0,0 0 0 0 0,-1 0 0 0 0,1-1 0 0 0,0 1 1 0 0,-1 1-1 0 0,1-1 0 0 0,-1 0 0 0 0,1 0 0 0 0,-1 0 0 0 0,0 0 1 0 0,0 0-1 0 0,0 0 0 0 0,0 0 0 0 0,0 0 0 0 0,0 0 0 0 0,-1 1 1 0 0,1-1-1 0 0,-1 0 0 0 0,0 0 0 0 0,1 0 0 0 0,-1 0 0 0 0,0-1 1 0 0,-1 3-18 0 0,-45 124 328 0 0,49-128-316 0 0,0 0 1 0 0,0 0-1 0 0,1 0 1 0 0,-1 0 0 0 0,0 0-1 0 0,0 0 1 0 0,0-1-1 0 0,1 1 1 0 0,-1-1-1 0 0,0 0 1 0 0,0 0 0 0 0,0 0-1 0 0,0 0 1 0 0,0 0-1 0 0,0 0 1 0 0,0 0-1 0 0,0 0 1 0 0,-1-1 0 0 0,1 1-1 0 0,0-1 1 0 0,-1 1-1 0 0,1-1 1 0 0,-1 0-1 0 0,1 0 1 0 0,-1 0 0 0 0,0 0-1 0 0,0 0-12 0 0,3-1-5 0 0,48-38-199 0 0,-37 70-157 0 0,-13-27 355 0 0,1 0 1 0 0,0-1-1 0 0,0 1 1 0 0,0-1-1 0 0,0 1 0 0 0,0-1 1 0 0,0 0-1 0 0,0 0 1 0 0,0 0-1 0 0,1-1 0 0 0,-1 1 1 0 0,0-1-1 0 0,0 0 1 0 0,1 1-1 0 0,-1-2 1 0 0,0 1-1 0 0,0 0 0 0 0,1-1 1 0 0,-1 1-1 0 0,0-1 1 0 0,0 0-1 0 0,0 0 0 0 0,1 0 1 0 0,-1 0-1 0 0,-1-1 1 0 0,1 0-1 0 0,0 1 0 0 0,0-1 1 0 0,0 0-1 0 0,-1 0 1 0 0,1 0 5 0 0,-2-4 8 0 0,1 0 0 0 0,-1 0 0 0 0,0 1 0 0 0,-1-1 0 0 0,0 0 0 0 0,0 0 0 0 0,0 0 0 0 0,0 0 0 0 0,-1 0 1 0 0,0 1-1 0 0,0-1 0 0 0,-1 0 0 0 0,1 1 0 0 0,-1-1 0 0 0,-2-4-8 0 0,4 10-9 0 0,0 0-1 0 0,1 1 1 0 0,-1-1-1 0 0,0 0 1 0 0,1 0 0 0 0,-1 1-1 0 0,0-1 1 0 0,1 0-1 0 0,-1 0 1 0 0,1 0-1 0 0,-1 0 1 0 0,0 1 0 0 0,1-1-1 0 0,-1 0 1 0 0,1 0-1 0 0,-1 0 1 0 0,1 0 0 0 0,-1 0-1 0 0,0 0 1 0 0,1 0-1 0 0,-1 0 1 0 0,1 0 0 0 0,-1 0-1 0 0,1-1 1 0 0,-1 1-1 0 0,0 0 1 0 0,1 0 0 0 0,-1 0-1 0 0,0 0 1 0 0,1-1-1 0 0,-1 1 1 0 0,1 0-1 0 0,-1 0 1 0 0,0-1 0 0 0,1 1-1 0 0,-1 0 1 0 0,0-1-1 0 0,0 1 1 0 0,1 0 0 0 0,-1-1-1 0 0,0 1 1 0 0,0 0-1 0 0,1-1 1 0 0,-1 1 0 0 0,0-1-1 0 0,0 1 1 0 0,0 0-1 0 0,0-1 1 0 0,0 1-1 0 0,0-1 1 0 0,0 1 0 0 0,1-1-1 0 0,-1 1 1 0 0,0 0-1 0 0,-1-1 1 0 0,1 1 0 0 0,0-1-1 0 0,0 1 1 0 0,0-1-1 0 0,0 1 1 0 0,0 0 0 0 0,0-1-1 0 0,0 1 1 0 0,-1-1-1 0 0,1 1 1 0 0,0 0 0 0 0,0-1 9 0 0,12 3 70 0 0,10 0-80 0 0,1 0-1 0 0,-1-2 1 0 0,1-1 0 0 0,0-1-1 0 0,-1 0 1 0 0,0-2 0 0 0,5-2 10 0 0,-55 1 533 0 0,26 6-532 0 0,-1 0-1 0 0,1 0 1 0 0,-1 0-1 0 0,1 0 0 0 0,0 0 1 0 0,-1 0-1 0 0,1 1 1 0 0,0-1-1 0 0,0 1 1 0 0,0-1-1 0 0,0 1 0 0 0,0 0 1 0 0,0 0-1 0 0,1 0 1 0 0,-1 0-1 0 0,1 0 1 0 0,-1 0-1 0 0,1 1 0 0 0,0-1 1 0 0,0 0-1 0 0,0 1 1 0 0,0-1-1 0 0,0 0 1 0 0,0 1-1 0 0,1 0 0 0 0,-1-1 1 0 0,1 1-1 0 0,0-1 1 0 0,0 1-1 0 0,0-1 1 0 0,0 1-1 0 0,0 0 0 0 0,0-1 1 0 0,1 1-1 0 0,-1-1 1 0 0,1 1-1 0 0,0-1 1 0 0,0 1-1 0 0,0-1 0 0 0,0 0 1 0 0,0 1-1 0 0,0-1 1 0 0,1 0-1 0 0,-1 0 1 0 0,1 0-1 0 0,0 0 0 0 0,-1 0 1 0 0,1 0-1 0 0,0 0 1 0 0,0 0-1 0 0,0-1 1 0 0,0 1-1 0 0,0-1 0 0 0,1 0 1 0 0,-1 0-1 0 0,0 1 1 0 0,1-1-1 0 0,-1-1 1 0 0,2 2-1 0 0,36-8-1189 0 0,-27 1-2587 0 0,-1 0-4842 0 0,-7 2-3339 0 0</inkml:trace>
  <inkml:trace contextRef="#ctx0" brushRef="#br0" timeOffset="152.154">483 102 19780 0 0,'0'0'624'0'0,"0"0"-144"0"0,0 0 41 0 0,0 0 103 0 0,0 0 56 0 0,0 0-8 0 0,0 0-184 0 0,0 0-216 0 0,0 0-320 0 0,0 0-192 0 0,0 0-80 0 0,0 0-128 0 0,0 0-264 0 0,-13-5-929 0 0,23 8-3488 0 0,-4-1-7137 0 0</inkml:trace>
  <inkml:trace contextRef="#ctx0" brushRef="#br0" timeOffset="430.916">808 1 23973 0 0,'0'0'332'0'0,"0"0"-6"0"0,0 0-81 0 0,0 0 0 0 0,0 0-3 0 0,0 0 39 0 0,0 0 106 0 0,0 0 66 0 0,0 0 26 0 0,-9 9-64 0 0,-57 75 124 0 0,56-65-607 0 0,0 0 0 0 0,1 1 0 0 0,1 0 0 0 0,0 1 0 0 0,2-1 0 0 0,1 1 0 0 0,0 1 0 0 0,1-1-1 0 0,2 1 1 0 0,0-1 0 0 0,1 7 68 0 0,13-26-8046 0 0,-3-9-2223 0 0,-8 7 9218 0 0,2-3-6751 0 0</inkml:trace>
  <inkml:trace contextRef="#ctx0" brushRef="#br0" timeOffset="836.941">854 78 10418 0 0,'0'0'3872'0'0,"0"0"-1069"0"0,0 0-873 0 0,0 0-639 0 0,0 0-526 0 0,0 0-195 0 0,0 0 76 0 0,0 0 153 0 0,0 0 120 0 0,-3 8-41 0 0,-85 214 2210 0 0,89-222-3081 0 0,-1 0 0 0 0,1 0 0 0 0,-1-1-1 0 0,1 1 1 0 0,0 0 0 0 0,-1 0 0 0 0,1 0-1 0 0,-1-1 1 0 0,1 1 0 0 0,0 0 0 0 0,-1 0 0 0 0,1 0-1 0 0,0 0 1 0 0,-1 0 0 0 0,1 0 0 0 0,-1 1-1 0 0,1-1 1 0 0,0 0 0 0 0,-1 0 0 0 0,1 0 0 0 0,-1 1-1 0 0,1-1 1 0 0,-1 0 0 0 0,1 0 0 0 0,0 1-1 0 0,-1-1 1 0 0,1 1 0 0 0,-1-1 0 0 0,0 0-1 0 0,1 1 1 0 0,-1-1 0 0 0,1 1 0 0 0,-1-1 0 0 0,0 1-1 0 0,1-1 1 0 0,-1 1 0 0 0,0-1 0 0 0,1 1-1 0 0,-1-1 1 0 0,0 1 0 0 0,0 0 0 0 0,0-1-1 0 0,1 1 1 0 0,-1-1 0 0 0,0 1 0 0 0,0 0 0 0 0,0-1-1 0 0,0 1 1 0 0,0 0 0 0 0,0-1 0 0 0,0 1-1 0 0,-1 0-6 0 0,88-81-686 0 0,-85 131 443 0 0,0-47 219 0 0,-1 0-1 0 0,0-1 1 0 0,1 1-1 0 0,0 0 1 0 0,0-1 0 0 0,0 1-1 0 0,0-1 1 0 0,1 0 0 0 0,-1 0-1 0 0,1 0 1 0 0,0 0 0 0 0,0 0-1 0 0,0-1 1 0 0,0 1 0 0 0,0-1-1 0 0,0 0 1 0 0,1 0 0 0 0,-1 0-1 0 0,1 0 1 0 0,0 0 0 0 0,-1-1-1 0 0,1 0 1 0 0,0 0 0 0 0,0 0-1 0 0,0 0 1 0 0,0 0 0 0 0,0-1-1 0 0,0 0 1 0 0,0 0 0 0 0,0 0-1 0 0,0 0 1 0 0,0-1 0 0 0,0 1-1 0 0,0-1 1 0 0,0 0 0 0 0,-1 0-1 0 0,1-1 1 0 0,0 1 0 0 0,0-1-1 0 0,2-1 25 0 0,5-3-2315 0 0,-5 0-4252 0 0,-5 4-2745 0 0</inkml:trace>
  <inkml:trace contextRef="#ctx0" brushRef="#br0" timeOffset="1149.843">702 123 21997 0 0,'0'0'548'0'0,"0"0"-47"0"0,0 0 150 0 0,0 0 200 0 0,0 0 116 0 0,0 0-71 0 0,0 0-259 0 0,0 0-267 0 0,0 0-206 0 0,0 0-93 0 0,0 0 15 0 0,0 0 38 0 0,9 0 40 0 0,78 6 301 0 0,0-5-1 0 0,1-4 1 0 0,-1-3-1 0 0,44-10-464 0 0,-108 4 947 0 0,-36 17-11071 0 0,11-4 4646 0 0,-1 1-6999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0:57.0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198 218 3801 0 0,'0'0'4070'0'0,"0"0"-2348"0"0,0 0-699 0 0,0 0 62 0 0,0 0 221 0 0,0 0 198 0 0,0 0 72 0 0,0 0-74 0 0,0 0-200 0 0,0 0-205 0 0,4-8-197 0 0,9-28-198 0 0,-13 35-660 0 0,0 0 0 0 0,-1 0 1 0 0,1 0-1 0 0,0 0 0 0 0,-1 0 0 0 0,1 0 1 0 0,0 0-1 0 0,-1 1 0 0 0,1-1 1 0 0,-1 0-1 0 0,1 0 0 0 0,-1 0 0 0 0,0 0 1 0 0,1 1-1 0 0,-1-1 0 0 0,0 0 0 0 0,0 0 1 0 0,1 1-1 0 0,-1-1 0 0 0,0 1 0 0 0,0-1 1 0 0,0 1-1 0 0,0-1 0 0 0,0 1 0 0 0,0-1 1 0 0,0 1-1 0 0,0 0 0 0 0,0 0 0 0 0,0-1 1 0 0,0 1-1 0 0,0 0 0 0 0,0 0 0 0 0,0 0 1 0 0,0 0-1 0 0,0 0 0 0 0,0 0 0 0 0,0 0 1 0 0,0 1-1 0 0,0-1 0 0 0,0 0 0 0 0,0 1 1 0 0,0-1-43 0 0,-1 0 87 0 0,0 0-64 0 0,-2 0 41 0 0,0-1 1 0 0,-1 1-1 0 0,1 0 1 0 0,0 0-1 0 0,-1 0 1 0 0,1 1-1 0 0,0 0 1 0 0,0 0-1 0 0,0 0 1 0 0,-1 0-1 0 0,1 0 1 0 0,0 1-1 0 0,0 0 1 0 0,0 0-1 0 0,1 0 1 0 0,-2 1-65 0 0,5 0 15 0 0,0-1 0 0 0,0 1 1 0 0,0-1-1 0 0,0 1 0 0 0,1 0 1 0 0,-1-1-1 0 0,1 1 1 0 0,0-1-1 0 0,-1 1 0 0 0,1-1 1 0 0,0 0-1 0 0,1 1 1 0 0,-1-1-1 0 0,0 0 0 0 0,1 0 1 0 0,-1 0-1 0 0,1 0 0 0 0,0 0 1 0 0,-1 0-1 0 0,1 0 1 0 0,0 0-1 0 0,0-1 0 0 0,0 1 1 0 0,1-1-1 0 0,-1 1 0 0 0,0-1 1 0 0,0 0-1 0 0,1 0 1 0 0,-1 0-1 0 0,2 0-15 0 0,74 52 401 0 0,-78-51-351 0 0,-1 0 0 0 0,0 0 0 0 0,1-1 0 0 0,-1 1-1 0 0,0 0 1 0 0,0-1 0 0 0,-1 1 0 0 0,1-1 0 0 0,0 0-1 0 0,0 1 1 0 0,-1-1 0 0 0,1 0 0 0 0,-1 0 0 0 0,1 1-1 0 0,-1-1 1 0 0,1-1 0 0 0,-1 1 0 0 0,0 0-1 0 0,1 0 1 0 0,-1 0 0 0 0,0-1 0 0 0,0 1 0 0 0,0-1-1 0 0,0 0 1 0 0,1 1 0 0 0,-1-1 0 0 0,0 0 0 0 0,0 0-50 0 0,0 0 24 0 0,-13 4 98 0 0,0 0-1 0 0,0-2 0 0 0,0 0 0 0 0,-1 0 0 0 0,1-2 1 0 0,0 0-1 0 0,0 0 0 0 0,-1-2 0 0 0,-10-1-121 0 0,25 3-36 0 0,0 0 0 0 0,0 0 0 0 0,0-1 0 0 0,0 1 0 0 0,0 0-1 0 0,1 0 1 0 0,-1 0 0 0 0,0-1 0 0 0,0 1 0 0 0,0 0 0 0 0,0-1-1 0 0,1 1 1 0 0,-1 0 0 0 0,0-1 0 0 0,0 1 0 0 0,1-1 0 0 0,-1 0 0 0 0,0 1-1 0 0,1-1 1 0 0,-1 1 0 0 0,1-1 0 0 0,-1 0 0 0 0,0 0 0 0 0,1 1 0 0 0,0-1-1 0 0,-1 0 1 0 0,1 0 0 0 0,-1 0 0 0 0,1 1 0 0 0,0-1 0 0 0,0 0-1 0 0,0 0 1 0 0,-1 0 0 0 0,1 0 0 0 0,0 0 0 0 0,0 0 0 0 0,0 1 0 0 0,0-1-1 0 0,0 0 1 0 0,0 0 0 0 0,1 0 0 0 0,-1 0 0 0 0,0 0 0 0 0,0 0-1 0 0,1 1 1 0 0,-1-1 0 0 0,0 0 0 0 0,1 0 0 0 0,-1 0 0 0 0,1 1 0 0 0,-1-1-1 0 0,1 0 1 0 0,-1 1 0 0 0,1-1 0 0 0,0 0 0 0 0,-1 1 0 0 0,1-1 0 0 0,0 1-1 0 0,-1-1 1 0 0,1 1 0 0 0,0-1 0 0 0,0 1 0 0 0,-1-1 0 0 0,1 1 36 0 0,50-35-9285 0 0,-37 28 2583 0 0,-3 2-2877 0 0</inkml:trace>
  <inkml:trace contextRef="#ctx0" brushRef="#br0" timeOffset="250.021">450 0 16187 0 0,'0'0'1253'0'0,"0"0"-202"0"0,0 0-178 0 0,0 0-189 0 0,0 0-194 0 0,0 0-104 0 0,0 0 41 0 0,0 0 137 0 0,0 0 126 0 0,0 0 41 0 0,0 0-79 0 0,-2 10-171 0 0,-45 161 682 0 0,35-113-926 0 0,6-22-3729 0 0,4-33-1990 0 0,-1-3-1721 0 0,3 0 3931 0 0,-1 0-3148 0 0</inkml:trace>
  <inkml:trace contextRef="#ctx0" brushRef="#br0" timeOffset="726.929">286 134 11891 0 0,'0'0'1907'0'0,"0"0"-415"0"0,0 0-394 0 0,0 0-150 0 0,0 0-87 0 0,0 0-142 0 0,0 0-215 0 0,0 0-181 0 0,0 0-91 0 0,0 0-37 0 0,0 0-25 0 0,11-7-38 0 0,38-23-28 0 0,34 12 28 0 0,-59 17-110 0 0,0-1-13 0 0,84-5 91 0 0,-38 13-60 0 0,-69-6-23 0 0,0 0 1 0 0,-1 1-1 0 0,1-1 1 0 0,0 0-1 0 0,-1 0 0 0 0,1 0 1 0 0,-1 1-1 0 0,1-1 0 0 0,-1 0 1 0 0,1 1-1 0 0,-1-1 1 0 0,1 1-1 0 0,-1-1 0 0 0,1 0 1 0 0,-1 1-1 0 0,1-1 0 0 0,-1 1 1 0 0,1-1-1 0 0,-1 1 0 0 0,0 0 1 0 0,1-1-1 0 0,-1 1 1 0 0,0-1-1 0 0,0 1 0 0 0,1 0 1 0 0,-1-1-1 0 0,0 1 0 0 0,0-1 1 0 0,0 1-1 0 0,0 0 1 0 0,0-1-1 0 0,0 1 0 0 0,0 0 1 0 0,0-1-1 0 0,0 1 0 0 0,0 0 1 0 0,0-1-1 0 0,0 1 0 0 0,0-1 1 0 0,-1 1-1 0 0,1 0 1 0 0,0-1-1 0 0,0 1 0 0 0,-1-1 1 0 0,1 1-1 0 0,0 0 0 0 0,-1-1 1 0 0,1 1-1 0 0,-1-1 1 0 0,1 0-1 0 0,-1 1 0 0 0,1-1 1 0 0,-1 1-1 0 0,1-1 0 0 0,-1 1 1 0 0,1-1-1 0 0,-1 0 1 0 0,1 0-1 0 0,-1 1 0 0 0,0-1 1 0 0,0 0-18 0 0,-40 35 1421 0 0,37-32-1329 0 0,-25 18 463 0 0,19-16-452 0 0,1 1-1 0 0,1 0 1 0 0,-1 1 0 0 0,1 0-1 0 0,0 0 1 0 0,0 1-1 0 0,1 0 1 0 0,0 1 0 0 0,0-1-1 0 0,-5 10-102 0 0,12-17 11 0 0,-1 0-1 0 0,1 0 0 0 0,-1 0 1 0 0,1 0-1 0 0,0 0 0 0 0,-1 0 1 0 0,1 0-1 0 0,0 0 1 0 0,0 0-1 0 0,-1 0 0 0 0,1 0 1 0 0,0 0-1 0 0,0 0 0 0 0,0 0 1 0 0,0 0-1 0 0,1 0 0 0 0,-1 0 1 0 0,0 0-1 0 0,0 0 0 0 0,1 1 1 0 0,-1-1-1 0 0,0-1 0 0 0,1 1 1 0 0,-1 0-1 0 0,1 0 0 0 0,-1 0 1 0 0,1 0-1 0 0,0 0 1 0 0,-1 0-1 0 0,1 0 0 0 0,0-1 1 0 0,0 1-1 0 0,-1 0 0 0 0,1-1 1 0 0,0 1-1 0 0,0 0 0 0 0,0-1 1 0 0,0 1-1 0 0,0-1 0 0 0,0 0 1 0 0,0 1-1 0 0,0-1 0 0 0,0 0 1 0 0,0 1-1 0 0,0-1 1 0 0,0 0-1 0 0,0 0 0 0 0,0 0 1 0 0,0 0-1 0 0,0 0 0 0 0,0 0 1 0 0,0 0-1 0 0,0 0 0 0 0,1-1-10 0 0,59-8 463 0 0,-56 8-438 0 0,-1-1 0 0 0,1 1 0 0 0,-1-1-1 0 0,0 1 1 0 0,0-1 0 0 0,0 0 0 0 0,0-1 0 0 0,0 1 0 0 0,0-1 0 0 0,0 0 0 0 0,-1 0-1 0 0,1 0 1 0 0,-1 0 0 0 0,0-1 0 0 0,0 1 0 0 0,0-1 0 0 0,-1 0 0 0 0,1 0 0 0 0,-1 0-1 0 0,0 0 1 0 0,0 0 0 0 0,0 0 0 0 0,1-3-25 0 0,-3 7-13 0 0,-13 24-178 0 0,12-21 128 0 0,-1 0-1 0 0,1 0 1 0 0,0 0-1 0 0,0 0 1 0 0,0 0 0 0 0,0 0-1 0 0,1 1 1 0 0,-1-1-1 0 0,1 0 1 0 0,0 0 0 0 0,0 0-1 0 0,0 1 1 0 0,0-1-1 0 0,0 0 1 0 0,1 0 0 0 0,-1 1-1 0 0,1-1 1 0 0,0 0-1 0 0,0 0 1 0 0,0 0 0 0 0,1 0-1 0 0,-1 0 64 0 0,12 3-5384 0 0,7-8-4843 0 0,-15 1 810 0 0</inkml:trace>
  <inkml:trace contextRef="#ctx0" brushRef="#br0" timeOffset="983.211">845 37 7498 0 0,'0'0'2521'0'0,"0"0"184"0"0,0 0-168 0 0,0 0-245 0 0,0 0-278 0 0,0 0-402 0 0,0 0-469 0 0,0 0-435 0 0,0 0-314 0 0,0 0-128 0 0,0 0 58 0 0,0 0 119 0 0,0 0 41 0 0,2 2-12 0 0,-1 3-402 0 0,0 0-1 0 0,0-1 1 0 0,0 1-1 0 0,-1 0 0 0 0,0-1 1 0 0,0 1-1 0 0,0 0 0 0 0,0-1 1 0 0,-1 1-1 0 0,0 0 0 0 0,0-1 1 0 0,0 1-1 0 0,-1-1 1 0 0,1 1-1 0 0,-1-1 0 0 0,-1 2-69 0 0,-6 28 173 0 0,6 39 14 0 0,4-41-3094 0 0,-2-30-1494 0 0,-1-2-2570 0 0,2 0-3937 0 0</inkml:trace>
  <inkml:trace contextRef="#ctx0" brushRef="#br0" timeOffset="1147.097">778 107 14155 0 0,'0'0'1460'0'0,"0"0"6"0"0,0 0-164 0 0,0 0-89 0 0,0 0-137 0 0,0 0-198 0 0,0 0-193 0 0,0 0-180 0 0,0 0-121 0 0,0 0-106 0 0,0 0-103 0 0,8-3-79 0 0,97-14-1188 0 0,-96 17 414 0 0,12 0-1972 0 0,-7 1-4051 0 0,-5-1-4211 0 0</inkml:trace>
  <inkml:trace contextRef="#ctx0" brushRef="#br0" timeOffset="1598.08">970 267 16716 0 0,'0'0'904'0'0,"0"0"-244"0"0,0 0-99 0 0,0 0 160 0 0,0 0 169 0 0,0 0 87 0 0,0 0-45 0 0,0 0-147 0 0,0 0-157 0 0,0 0-141 0 0,0 0-133 0 0,10-3-94 0 0,162-46 1117 0 0,-171 49-1369 0 0,0-1 0 0 0,0 0 0 0 0,0 0 0 0 0,-1 0 0 0 0,1 0 0 0 0,0 0 0 0 0,0 0 0 0 0,-1 0 0 0 0,1 0 0 0 0,0 0 0 0 0,-1 0 0 0 0,1 0-1 0 0,-1 0 1 0 0,1 0 0 0 0,-1 0 0 0 0,0-1 0 0 0,1 1 0 0 0,-1 0 0 0 0,0 0 0 0 0,0 0 0 0 0,0-1 0 0 0,0 1 0 0 0,0 0 0 0 0,0 0 0 0 0,0-1 0 0 0,0 1 0 0 0,-1 0 0 0 0,1 0-1 0 0,0 0 1 0 0,-1-1 0 0 0,1 1 0 0 0,-1 0 0 0 0,1 0 0 0 0,-1 0 0 0 0,0 0 0 0 0,1 0 0 0 0,-1 0 0 0 0,0 0 0 0 0,0 0 0 0 0,0 0 0 0 0,0 0 0 0 0,1 1 0 0 0,-1-1 0 0 0,0 0-1 0 0,-1 0 1 0 0,1 1 0 0 0,0-1 0 0 0,0 1 0 0 0,0-1 0 0 0,0 1 0 0 0,0 0 0 0 0,-1-1 0 0 0,1 1 0 0 0,0 0 0 0 0,0 0 0 0 0,0-1 0 0 0,-1 1 0 0 0,1 0 0 0 0,0 0 0 0 0,0 1-1 0 0,-1-1 1 0 0,1 0 0 0 0,0 0-8 0 0,-8 1-15 0 0,-1-1 0 0 0,1 1 0 0 0,0 1 0 0 0,0 0 0 0 0,0 0 0 0 0,1 1 0 0 0,-1 0 0 0 0,0 0 0 0 0,1 1 0 0 0,0 0 0 0 0,0 0 0 0 0,0 1 0 0 0,1 0 0 0 0,-1 1 0 0 0,-6 6 15 0 0,13-11 4 0 0,0 0-1 0 0,0 0 1 0 0,0 1 0 0 0,1-1 0 0 0,-1 0-1 0 0,0 1 1 0 0,0-1 0 0 0,1 1-1 0 0,-1-1 1 0 0,1 1 0 0 0,-1-1-1 0 0,1 1 1 0 0,-1-1 0 0 0,1 1 0 0 0,0-1-1 0 0,0 1 1 0 0,0 0 0 0 0,0-1-1 0 0,0 1 1 0 0,0-1 0 0 0,1 1 0 0 0,-1 0-1 0 0,0-1 1 0 0,1 1 0 0 0,-1-1-1 0 0,1 1 1 0 0,0-1 0 0 0,-1 1 0 0 0,1-1-1 0 0,0 0 1 0 0,0 1 0 0 0,0-1-1 0 0,0 0 1 0 0,0 0 0 0 0,0 1-1 0 0,0-1 1 0 0,0 0 0 0 0,1 0 0 0 0,-1 0-1 0 0,0-1 1 0 0,1 1 0 0 0,-1 0-1 0 0,1 0 1 0 0,-1-1 0 0 0,1 1 0 0 0,1 0-4 0 0,72 26 398 0 0,-64-25-270 0 0,-1 0 0 0 0,1 0 0 0 0,0-1-1 0 0,-1 0 1 0 0,1 0 0 0 0,0-2-1 0 0,0 1 1 0 0,0-1 0 0 0,-1-1 0 0 0,1 0-1 0 0,-1 0 1 0 0,1-1 0 0 0,6-3-128 0 0,-10-7-1168 0 0,-12 9-8911 0 0,3 3-2502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0:52.1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3036 280 9514 0 0,'0'0'3149'0'0,"0"0"-1465"0"0,0 0-650 0 0,0 0-116 0 0,0 0 69 0 0,0 0 91 0 0,0 0-5 0 0,0 0-104 0 0,0 0-110 0 0,0 0-149 0 0,0 0-132 0 0,0 0-119 0 0,-5 3-89 0 0,-14 8-14 0 0,88-68 3123 0 0,-2-1-3522 0 0,-66 59 46 0 0,0 0 0 0 0,0 1-1 0 0,0-1 1 0 0,0 0 0 0 0,0 1 0 0 0,0-1 0 0 0,0 1 0 0 0,0-1 0 0 0,-1 1 0 0 0,1-1 0 0 0,-1 1 0 0 0,1-1-1 0 0,-1 1 1 0 0,0 0 0 0 0,1-1 0 0 0,-1 1 0 0 0,0 0 0 0 0,0-1 0 0 0,0 1 0 0 0,0-1 0 0 0,-1 1 0 0 0,1 0-1 0 0,0-1 1 0 0,-1 1 0 0 0,1 0 0 0 0,-1-1 0 0 0,1 1 0 0 0,-1-1 0 0 0,0 1 0 0 0,0-1 0 0 0,0 0-1 0 0,0 1 1 0 0,0-1 0 0 0,0 1-3 0 0,-1 6 34 0 0,-9 81 259 0 0,11-89-233 0 0,0 0 2 0 0,0 0 39 0 0,0 0 14 0 0,0 0 21 0 0,13-16 709 0 0,12-14-800 0 0,-20 23-44 0 0,1-1 0 0 0,0 1-1 0 0,0 0 1 0 0,0 0 0 0 0,1 1 0 0 0,0 0 0 0 0,0 0 0 0 0,1 0-1 0 0,0 1 1 0 0,0 1 0 0 0,0-1 0 0 0,4-1-1 0 0,-10 7-6 0 0,-1 0 0 0 0,0 1 1 0 0,1-1-1 0 0,-1 0 0 0 0,0 0 0 0 0,1 1 0 0 0,-1-1 1 0 0,0 1-1 0 0,0-1 0 0 0,0 1 0 0 0,0 0 0 0 0,-1-1 1 0 0,1 1-1 0 0,0 0 0 0 0,-1-1 0 0 0,1 1 1 0 0,-1 0-1 0 0,1 0 0 0 0,-1 0 0 0 0,0-1 0 0 0,0 1 1 0 0,0 0-1 0 0,0 0 0 0 0,0 0 0 0 0,0 0 0 0 0,0-1 1 0 0,-1 1-1 0 0,1 0 0 0 0,-1 0 0 0 0,0 0 6 0 0,2 12 18 0 0,-2-13-10 0 0,0 1 0 0 0,1-1 1 0 0,-1 1-1 0 0,1-1 0 0 0,0 1 0 0 0,-1-1 0 0 0,1 1 1 0 0,0-1-1 0 0,0 1 0 0 0,0 0 0 0 0,0-1 1 0 0,0 1-1 0 0,1-1 0 0 0,-1 1 0 0 0,0-1 1 0 0,1 1-1 0 0,-1-1 0 0 0,1 1 0 0 0,0-1 0 0 0,-1 1 1 0 0,1-1-1 0 0,0 1 0 0 0,0-1 0 0 0,0 0 1 0 0,0 0-1 0 0,0 1 0 0 0,0-1 0 0 0,0 0 1 0 0,0 0-1 0 0,0 0 0 0 0,1 0 0 0 0,-1 0 0 0 0,0-1 1 0 0,1 1-1 0 0,-1 0 0 0 0,1 0 0 0 0,-1-1 1 0 0,1 1-1 0 0,-1-1 0 0 0,1 0 0 0 0,-1 1 1 0 0,1-1-1 0 0,-1 0 0 0 0,1 0 0 0 0,0 0 0 0 0,-1 0 1 0 0,1 0-1 0 0,-1 0 0 0 0,1 0 0 0 0,-1-1 1 0 0,1 1-1 0 0,-1 0 0 0 0,1-1 0 0 0,-1 0 1 0 0,1 1-1 0 0,-1-1 0 0 0,1 0 0 0 0,0 0-8 0 0,6-5-1275 0 0,18-17 3618 0 0,-21 13-7030 0 0,-3 0-6618 0 0,-2 9-648 0 0</inkml:trace>
  <inkml:trace contextRef="#ctx0" brushRef="#br0" timeOffset="1288.926">3652 232 14523 0 0,'0'0'1311'0'0,"0"0"-60"0"0,0 0-92 0 0,0 0 14 0 0,0 0 32 0 0,0 0-9 0 0,0 0-104 0 0,0 0-169 0 0,0 0-176 0 0,0 0-183 0 0,0 0-141 0 0,0 0-130 0 0,0 0-95 0 0,-6-6 340 0 0,124 2 130 0 0,-118 4-745 0 0,0 0-44 0 0,0 0-30 0 0,2 6-3774 0 0,2-4-5633 0 0,-2-1-1554 0 0</inkml:trace>
  <inkml:trace contextRef="#ctx0" brushRef="#br0" timeOffset="1967.868">4164 155 17836 0 0,'0'0'133'0'0,"0"0"-41"0"0,0 0 20 0 0,0 0 123 0 0,0 0 133 0 0,0 0 164 0 0,0 0 166 0 0,0 0 64 0 0,0 0-23 0 0,0 0-111 0 0,0 0-189 0 0,0 0-151 0 0,-7-6-129 0 0,-22-20-88 0 0,28 25-62 0 0,0 1 1 0 0,0 0-1 0 0,0-1 1 0 0,-1 1 0 0 0,1 0-1 0 0,0-1 1 0 0,0 1-1 0 0,-1 0 1 0 0,1 0 0 0 0,0 0-1 0 0,0 0 1 0 0,-1 0 0 0 0,1 1-1 0 0,0-1 1 0 0,0 0-1 0 0,0 1 1 0 0,-1-1 0 0 0,1 0-1 0 0,0 1 1 0 0,0-1-1 0 0,0 1 1 0 0,0 0 0 0 0,0-1-1 0 0,0 1 1 0 0,0 0-1 0 0,0 0 1 0 0,0 0 0 0 0,0-1-1 0 0,0 1 1 0 0,0 0-1 0 0,1 0 1 0 0,-1 0 0 0 0,0 0-1 0 0,0 1-9 0 0,-1 1 28 0 0,-34 51 199 0 0,35-53-225 0 0,0 0 0 0 0,1 0 0 0 0,-1 1 0 0 0,0-1 0 0 0,1 0 0 0 0,-1 1 0 0 0,1-1 0 0 0,0 0 0 0 0,-1 1 0 0 0,1-1 0 0 0,0 1 0 0 0,0-1 0 0 0,0 0 0 0 0,0 1 0 0 0,0-1 0 0 0,0 1 0 0 0,0-1 0 0 0,1 0 0 0 0,-1 1 0 0 0,1-1 0 0 0,-1 1 0 0 0,0-1 0 0 0,1 0 0 0 0,0 0 0 0 0,-1 1 0 0 0,1-1 0 0 0,0 0 0 0 0,0 0 0 0 0,0 0-1 0 0,0 0 1 0 0,0 0 0 0 0,0 0 0 0 0,0 0 0 0 0,0 0 0 0 0,0 0 0 0 0,0 0 0 0 0,0 0 0 0 0,1-1 0 0 0,-1 1 0 0 0,0-1 0 0 0,0 1 0 0 0,1-1 0 0 0,0 1-2 0 0,3-1 68 0 0,1 0 0 0 0,-1-1 0 0 0,0 0 0 0 0,0 0 0 0 0,0 0 0 0 0,1 0 0 0 0,-1-1 0 0 0,0 0 0 0 0,-1 0 0 0 0,1 0 0 0 0,0-1 0 0 0,-1 0 0 0 0,1 1 0 0 0,-1-2 0 0 0,0 1 0 0 0,0 0 0 0 0,0-1 0 0 0,0 0 0 0 0,-1 0 0 0 0,1 0 0 0 0,-1 0 0 0 0,0 0 0 0 0,0-1-1 0 0,-1 0 1 0 0,3-4-68 0 0,-18 64 1161 0 0,-50 148 179 0 0,62-201-1330 0 0,1-1 0 0 0,-1 0-1 0 0,1 0 1 0 0,0 0 0 0 0,0 0 0 0 0,-1 0 0 0 0,1 0 0 0 0,0 1 0 0 0,0-1-1 0 0,0 0 1 0 0,0 0 0 0 0,0 0 0 0 0,1 0 0 0 0,-1 1 0 0 0,0-1-1 0 0,0 0 1 0 0,1 0 0 0 0,-1 0 0 0 0,1 0 0 0 0,-1 0 0 0 0,1 0-1 0 0,-1 0 1 0 0,1 0 0 0 0,0 0 0 0 0,-1 0 0 0 0,1 0 0 0 0,0 0-1 0 0,0 0 1 0 0,0-1 0 0 0,0 1 0 0 0,0 0 0 0 0,0-1 0 0 0,0 1 0 0 0,0 0-1 0 0,0-1 1 0 0,0 1 0 0 0,0-1 0 0 0,0 0 0 0 0,0 1 0 0 0,0-1-1 0 0,0 0 1 0 0,0 0 0 0 0,1 0 0 0 0,-1 1 0 0 0,0-1 0 0 0,0 0-1 0 0,0-1 1 0 0,0 1 0 0 0,1 0 0 0 0,-1 0 0 0 0,0 0 0 0 0,0-1-1 0 0,0 1 1 0 0,0 0 0 0 0,0-1 0 0 0,0 1 0 0 0,0-1 0 0 0,0 0 0 0 0,0 1-1 0 0,0-1 1 0 0,0 0 0 0 0,0 1 0 0 0,0-1 0 0 0,0 0 0 0 0,0 0-1 0 0,-1 0-9 0 0,2 0-9 0 0,-1 0 0 0 0,1 0 0 0 0,-1 0-1 0 0,1 0 1 0 0,-1 0 0 0 0,0-1-1 0 0,0 1 1 0 0,0 0 0 0 0,0-1 0 0 0,1 1-1 0 0,-2-1 1 0 0,1 1 0 0 0,0-1-1 0 0,0 1 1 0 0,0-1 0 0 0,-1 0 0 0 0,1 1-1 0 0,-1-1 1 0 0,1 0 0 0 0,-1 1-1 0 0,0-1 1 0 0,0 0 0 0 0,0 0-1 0 0,0 1 1 0 0,0-1 0 0 0,0 0 0 0 0,0 0-1 0 0,-1 1 1 0 0,1-1 0 0 0,0 0-1 0 0,-1 0 1 0 0,1 1 0 0 0,-1-1 0 0 0,0 1-1 0 0,0-1 1 0 0,0 0 0 0 0,0 1-1 0 0,0-1 1 0 0,0 1 0 0 0,0 0 0 0 0,0-1-1 0 0,0 1 1 0 0,-1 0 0 0 0,1 0-1 0 0,0 0 1 0 0,-1 0 0 0 0,1 0-1 0 0,-1 0 1 0 0,1 0 0 0 0,-1 0 0 0 0,0 1-1 0 0,1-1 1 0 0,-1 1 0 0 0,0-1-1 0 0,1 1 1 0 0,-1-1 0 0 0,0 1 0 0 0,0 0-1 0 0,0 0 10 0 0,-2-1-36 0 0,-10-1-2127 0 0,12 1-3114 0 0,8 1-4942 0 0,-3 0-145 0 0</inkml:trace>
  <inkml:trace contextRef="#ctx0" brushRef="#br0" timeOffset="2552.966">4223 279 10426 0 0,'0'0'2914'0'0,"0"0"-1615"0"0,0 0-339 0 0,0 0 110 0 0,0 0 63 0 0,0 0-100 0 0,0 0-116 0 0,0 0-118 0 0,0 0-112 0 0,0 0-67 0 0,0 0-103 0 0,6-9-114 0 0,18-27-77 0 0,44-12 1019 0 0,-23 15 924 0 0,-83 84-2022 0 0,37-50-245 0 0,0 0 1 0 0,0 1-1 0 0,0-1 1 0 0,0 1 0 0 0,0-1-1 0 0,1 1 1 0 0,-1-1-1 0 0,1 1 1 0 0,-1 0-1 0 0,1-1 1 0 0,0 1-1 0 0,-1 0 1 0 0,1-1-1 0 0,0 1 1 0 0,0 0-1 0 0,0 0 1 0 0,0-1 0 0 0,1 1-1 0 0,-1 0 1 0 0,0-1-1 0 0,1 1 1 0 0,-1 0-1 0 0,1-1 1 0 0,-1 1-1 0 0,1-1 1 0 0,0 1-1 0 0,0-1 1 0 0,0 1 0 0 0,0-1-1 0 0,0 0 1 0 0,0 1-1 0 0,0-1 1 0 0,0 0-1 0 0,0 0 1 0 0,1 1-3 0 0,4-1 17 0 0,0 0 0 0 0,1 0 0 0 0,-1-1 1 0 0,0 1-1 0 0,1-1 0 0 0,-1-1 0 0 0,0 1 0 0 0,0-1 1 0 0,0 0-1 0 0,1-1 0 0 0,-1 1 0 0 0,0-1 0 0 0,0-1 1 0 0,-1 1-1 0 0,1-1 0 0 0,0 0 0 0 0,-1 0 0 0 0,0 0 1 0 0,0-1-1 0 0,2-1-17 0 0,-4 3 19 0 0,1 0 0 0 0,-1 0 0 0 0,0-1 1 0 0,0 1-1 0 0,0-1 0 0 0,-1 0 0 0 0,1 1 0 0 0,-1-1 1 0 0,1 0-1 0 0,-1 0 0 0 0,0-1 0 0 0,0 1 1 0 0,0 0-1 0 0,-1-1 0 0 0,1 1 0 0 0,-1-1 0 0 0,0 0 1 0 0,0 1-1 0 0,0-1 0 0 0,0-2-19 0 0,-23 19-29 0 0,21-11 4 0 0,0-1 1 0 0,0 0-1 0 0,0 1 1 0 0,0-1 0 0 0,0 1-1 0 0,0 0 1 0 0,0-1 0 0 0,1 1-1 0 0,-1 0 1 0 0,0-1 0 0 0,1 1-1 0 0,0 0 1 0 0,-1 0-1 0 0,1-1 1 0 0,0 1 0 0 0,0 0-1 0 0,0 0 1 0 0,0 0 0 0 0,0-1-1 0 0,0 1 1 0 0,0 0 0 0 0,1 0-1 0 0,-1 0 1 0 0,1-1-1 0 0,-1 1 1 0 0,1 0 0 0 0,0-1-1 0 0,0 1 1 0 0,0-1 0 0 0,0 1-1 0 0,0-1 1 0 0,0 1 0 0 0,0-1-1 0 0,0 1 1 0 0,0-1-1 0 0,1 0 1 0 0,-1 0 0 0 0,0 0-1 0 0,1 1 1 0 0,-1-1 0 0 0,1-1-1 0 0,0 1 1 0 0,-1 0-1 0 0,1 0 1 0 0,0-1 0 0 0,-1 1-1 0 0,1-1 1 0 0,0 1 0 0 0,0-1-1 0 0,-1 0 1 0 0,1 1 0 0 0,0-1-1 0 0,0 0 1 0 0,0 0-1 0 0,-1-1 1 0 0,1 1 0 0 0,0 0-1 0 0,0 0 1 0 0,0-1 24 0 0,46-2-6178 0 0,-32-1 188 0 0,-1-1-4318 0 0,-10 3 6469 0 0</inkml:trace>
  <inkml:trace contextRef="#ctx0" brushRef="#br0" timeOffset="3171.975">4674 74 0 0 0,'0'0'2526'0'0,"0"0"172"0"0,2-9-3 0 0,7-25-52 0 0,1 4 6220 0 0,-25 73-2359 0 0,-20 76-5359 0 0,23-61-1004 0 0,16-62-128 0 0,0 0 0 0 0,0 0 0 0 0,1 0 0 0 0,-1 1 0 0 0,1 0 0 0 0,0 0 0 0 0,0 0 0 0 0,0 0 0 0 0,0 1 0 0 0,1 0 0 0 0,-1 0-1 0 0,0 0 1 0 0,1 1 0 0 0,0 0 0 0 0,-1 0 0 0 0,1 0 0 0 0,1 1-13 0 0,38 8-72 0 0,-44-7 74 0 0,0-1 1 0 0,0 0-1 0 0,0 1 1 0 0,0-1-1 0 0,-1 0 1 0 0,1 1 0 0 0,0-1-1 0 0,0 1 1 0 0,-1-1-1 0 0,1 1 1 0 0,0-1-1 0 0,-1 1 1 0 0,1 0-1 0 0,0-1 1 0 0,-1 1-1 0 0,1 0 1 0 0,-1 0 0 0 0,1-1-1 0 0,-1 1 1 0 0,0 0-1 0 0,1 0 1 0 0,-1 0-1 0 0,0-1 1 0 0,1 1-1 0 0,-1 0 1 0 0,0 0-1 0 0,0 0 1 0 0,0 0-1 0 0,0 0 1 0 0,0-1 0 0 0,0 1-1 0 0,0 0 1 0 0,0 0-1 0 0,0 0 1 0 0,0 0-1 0 0,0 0 1 0 0,-1 0-1 0 0,1-1 1 0 0,0 1-1 0 0,-1 0 1 0 0,1 0 0 0 0,-1 0-1 0 0,1-1 1 0 0,-1 1-1 0 0,1 0 1 0 0,-1 0-1 0 0,1-1 1 0 0,-1 1-1 0 0,1-1 1 0 0,-2 2-3 0 0,-2 1-23 0 0,0 1 0 0 0,-1-1 0 0 0,1 0 1 0 0,-1 0-1 0 0,0 0 0 0 0,0-1 0 0 0,0 1 0 0 0,0-1 0 0 0,0-1 0 0 0,0 1 1 0 0,-1-1-1 0 0,1 1 0 0 0,0-2 0 0 0,-1 1 0 0 0,1-1 0 0 0,-4 1 23 0 0,9-1-385 0 0,13-10-3692 0 0,-7 6 2304 0 0,50-33-14298 0 0,-16 16 9976 0 0,-4 9 8559 0 0,0 8 10295 0 0,-29 19-4048 0 0,-12 18-6016 0 0,2-20-2838 0 0,-2 11 514 0 0,2-18-4979 0 0,0-2-4384 0 0,2-3-2420 0 0</inkml:trace>
  <inkml:trace contextRef="#ctx0" brushRef="#br0" timeOffset="3417.954">4869 64 16484 0 0,'0'0'920'0'0,"0"0"-168"0"0,0 0-120 0 0,0 0-32 0 0,0 0-112 0 0,0 0-208 0 0,0 0-264 0 0,0 0-392 0 0,0 0-200 0 0,0 0-264 0 0,0 0-792 0 0,0 0-2585 0 0,0 0-6898 0 0</inkml:trace>
  <inkml:trace contextRef="#ctx0" brushRef="#br0" timeOffset="3604.853">5054 6 16708 0 0,'0'0'1861'0'0,"0"0"-470"0"0,0 0-332 0 0,0 0-273 0 0,0 0-205 0 0,0 0-131 0 0,0 0 20 0 0,0 0 102 0 0,0 0 67 0 0,0 0 16 0 0,0 0-112 0 0,-1 9-114 0 0,-23 156 1020 0 0,23-156-2747 0 0,0 11 4026 0 0,2-8-5960 0 0,-1-4-9762 0 0,0-9 1533 0 0</inkml:trace>
  <inkml:trace contextRef="#ctx0" brushRef="#br0" timeOffset="3839.156">5100 78 16780 0 0,'0'0'2609'0'0,"0"0"-752"0"0,0 0-426 0 0,0 0-227 0 0,0 0-232 0 0,0 0-161 0 0,0 0-135 0 0,0 0-132 0 0,0 0-79 0 0,9-7-89 0 0,30-24-64 0 0,-35 28-256 0 0,1 0 1 0 0,-1 1-1 0 0,1 0 1 0 0,0 0-1 0 0,0 0 1 0 0,0 0-1 0 0,0 1 1 0 0,0 0-1 0 0,0 0 1 0 0,0 0-1 0 0,1 1 1 0 0,-1-1-1 0 0,0 1 1 0 0,4 1-57 0 0,10-2 98 0 0,3 6-845 0 0,-23 1-2907 0 0,-6 1-4409 0 0,4-5-3670 0 0</inkml:trace>
  <inkml:trace contextRef="#ctx0" brushRef="#br0" timeOffset="-6181.09">2127 318 8594 0 0,'0'0'961'0'0,"0"0"-204"0"0,0 0-55 0 0,0 0 309 0 0,0 0 318 0 0,0 0 168 0 0,0 0-62 0 0,0 0-295 0 0,0 0-251 0 0,0 0-172 0 0,0 0-146 0 0,0 0-80 0 0,0 0-77 0 0,3-6 3057 0 0,3-8-2759 0 0,-5 12-693 0 0,-1 0 0 0 0,0 0 1 0 0,0 0-1 0 0,0 0 0 0 0,-1 0 0 0 0,1 0 1 0 0,0 0-1 0 0,-1 0 0 0 0,1 0 1 0 0,-1 0-1 0 0,0 0 0 0 0,0 0 1 0 0,1 1-1 0 0,-1-1 0 0 0,0 0 0 0 0,-1 0 1 0 0,1 1-1 0 0,0-1 0 0 0,0 1 1 0 0,-1-1-1 0 0,1 1 0 0 0,-1-1 1 0 0,1 1-1 0 0,-1 0 0 0 0,0 0 0 0 0,1 0 1 0 0,-1 0-1 0 0,0 0 0 0 0,0 0 1 0 0,0 0-1 0 0,0 1 0 0 0,0-1 1 0 0,0 1-1 0 0,0-1 0 0 0,0 1 0 0 0,0 0 1 0 0,0-1-1 0 0,0 1 0 0 0,0 0 1 0 0,0 1-1 0 0,0-1 0 0 0,0 0 1 0 0,0 0-1 0 0,0 1 0 0 0,0-1 0 0 0,0 1 1 0 0,1 0-1 0 0,-1 0 0 0 0,0 0 1 0 0,0 0-1 0 0,0 0 0 0 0,1 0 1 0 0,-1 0-21 0 0,-5 2 21 0 0,-1 0 1 0 0,1 1-1 0 0,0-1 0 0 0,1 1 0 0 0,-1 1 0 0 0,1 0 0 0 0,0-1 0 0 0,0 2 0 0 0,0-1 0 0 0,0 1 0 0 0,1 0 0 0 0,0 0 0 0 0,1 0 0 0 0,-1 1 0 0 0,1 0 0 0 0,0 0 0 0 0,1 0 0 0 0,0 0 0 0 0,0 0 0 0 0,0 1 0 0 0,1-1 0 0 0,-1 8-20 0 0,3-13 8 0 0,0 0 1 0 0,0-1 0 0 0,1 1-1 0 0,-1-1 1 0 0,1 1 0 0 0,-1-1 0 0 0,1 1-1 0 0,-1-1 1 0 0,1 1 0 0 0,0-1-1 0 0,0 0 1 0 0,0 1 0 0 0,0-1 0 0 0,0 0-1 0 0,0 0 1 0 0,0 1 0 0 0,0-1-1 0 0,0 0 1 0 0,0 0 0 0 0,1 0 0 0 0,-1 0-1 0 0,0-1 1 0 0,1 1 0 0 0,-1 0-1 0 0,1-1 1 0 0,-1 1 0 0 0,1 0-1 0 0,-1-1 1 0 0,1 0 0 0 0,-1 1 0 0 0,1-1-1 0 0,0 0 1 0 0,-1 0 0 0 0,1 0-1 0 0,-1 0 1 0 0,1 0 0 0 0,0 0 0 0 0,-1 0-1 0 0,1-1 1 0 0,0 1-9 0 0,63-19 533 0 0,-61 17-497 0 0,0 0 0 0 0,-1 0-1 0 0,0 0 1 0 0,1-1 0 0 0,-1 1 0 0 0,0-1-1 0 0,0 0 1 0 0,0 0 0 0 0,0 0 0 0 0,-1 0-1 0 0,1 0 1 0 0,-1 0 0 0 0,0-1 0 0 0,0 1-1 0 0,0-1 1 0 0,0 0 0 0 0,-1 0 0 0 0,1 1-1 0 0,-1-1 1 0 0,0 0 0 0 0,0 0 0 0 0,-1 0-1 0 0,1 0 1 0 0,-1-1 0 0 0,0 1 0 0 0,0-1-36 0 0,-1 5 3 0 0,1 0 1 0 0,-1 0 0 0 0,0 0-1 0 0,1 0 1 0 0,-1 0 0 0 0,0 0-1 0 0,1 0 1 0 0,-1 0 0 0 0,0 0 0 0 0,0 0-1 0 0,1 1 1 0 0,-1-1 0 0 0,0 0-1 0 0,1 0 1 0 0,-1 1 0 0 0,1-1-1 0 0,-1 0 1 0 0,0 1 0 0 0,1-1-1 0 0,-1 1 1 0 0,1-1 0 0 0,-1 0-1 0 0,1 1 1 0 0,-1-1 0 0 0,1 1 0 0 0,-1 0-1 0 0,1-1 1 0 0,-1 1 0 0 0,1-1-1 0 0,0 1 1 0 0,-1 0 0 0 0,1-1-1 0 0,0 1 1 0 0,0 0 0 0 0,0-1-1 0 0,-1 1 1 0 0,1 0 0 0 0,0-1 0 0 0,0 1-1 0 0,0 0 1 0 0,0 0 0 0 0,0-1-1 0 0,0 1 1 0 0,0 0 0 0 0,0-1-1 0 0,1 1 1 0 0,-1 0-4 0 0,-1 1-1 0 0,0 1 1 0 0,1 0-1 0 0,-1-1 0 0 0,1 1 1 0 0,0-1-1 0 0,0 1 0 0 0,0-1 1 0 0,0 1-1 0 0,0 0 0 0 0,0-1 0 0 0,1 1 1 0 0,-1-1-1 0 0,1 1 0 0 0,0-1 1 0 0,0 1-1 0 0,0-1 0 0 0,0 0 1 0 0,0 1-1 0 0,0-1 0 0 0,1 0 1 0 0,-1 0-1 0 0,1 0 0 0 0,-1 0 1 0 0,1 0-1 0 0,0 0 0 0 0,0 0 1 0 0,0 0-1 0 0,0-1 0 0 0,0 1 0 0 0,0-1 1 0 0,0 0-1 0 0,1 0 0 0 0,-1 1 1 0 0,0-1-1 0 0,1-1 0 0 0,1 2 1 0 0,2 0 66 0 0,1 0 0 0 0,-1 0 0 0 0,1-1 0 0 0,0 0-1 0 0,-1 0 1 0 0,1 0 0 0 0,0-1 0 0 0,0 0 0 0 0,0-1-1 0 0,-1 1 1 0 0,1-1 0 0 0,0 0 0 0 0,5-2-66 0 0,-6-1 736 0 0,-5 3-5053 0 0,-1 1-4854 0 0,0 0-3133 0 0</inkml:trace>
  <inkml:trace contextRef="#ctx0" brushRef="#br0" timeOffset="-967.521">2331 293 6393 0 0,'0'0'1735'0'0,"0"0"-149"0"0,0 0-87 0 0,0 0 37 0 0,0 0 58 0 0,0 0 12 0 0,0 0-82 0 0,0 0-157 0 0,0 0-199 0 0,4-9-178 0 0,12-26-182 0 0,-15 36-740 0 0,-1-1 1 0 0,0 0-1 0 0,0 0 1 0 0,0 1-1 0 0,0-1 0 0 0,1 0 1 0 0,-1 0-1 0 0,0 1 1 0 0,0-1-1 0 0,0 0 0 0 0,1 0 1 0 0,-1 0-1 0 0,0 0 1 0 0,0 1-1 0 0,1-1 0 0 0,-1 0 1 0 0,0 0-1 0 0,1 0 1 0 0,-1 0-1 0 0,0 0 0 0 0,0 0 1 0 0,1 0-1 0 0,-1 0 1 0 0,0 0-1 0 0,1 0 1 0 0,-1 0-1 0 0,0 0 0 0 0,1 0 1 0 0,-1 0-1 0 0,0 0 1 0 0,0 0-1 0 0,1 0 0 0 0,-1 0 1 0 0,0 0-1 0 0,1 0 1 0 0,-1-1-1 0 0,0 1 0 0 0,0 0 1 0 0,1 0-1 0 0,-1 0 1 0 0,0 0-1 0 0,0-1 0 0 0,0 1 1 0 0,1 0-1 0 0,-1 0 1 0 0,0 0-1 0 0,0-1 0 0 0,0 1 1 0 0,1 0-69 0 0,0 31 301 0 0,-1-29-89 0 0,-11 124 1590 0 0,19-174-516 0 0,-6 42-1290 0 0,1-1-1 0 0,0 1 0 0 0,0-1 0 0 0,1 1 0 0 0,0 0 0 0 0,0 0 0 0 0,0 0 0 0 0,1 1 0 0 0,0 0 0 0 0,0 0 0 0 0,0 0 1 0 0,1 0-1 0 0,0 1 0 0 0,-1 0 0 0 0,2 0 0 0 0,-1 0 0 0 0,0 1 0 0 0,1 0 0 0 0,-1 0 0 0 0,1 1 0 0 0,0 0 1 0 0,0 0-1 0 0,0 0 0 0 0,0 1 0 0 0,4 0 5 0 0,-10 1-1 0 0,0 0 1 0 0,0 0-1 0 0,1 0 1 0 0,-1 0-1 0 0,0 0 1 0 0,0 0 0 0 0,1 1-1 0 0,-1-1 1 0 0,0 0-1 0 0,0 1 1 0 0,0-1-1 0 0,1 1 1 0 0,-1-1-1 0 0,0 1 1 0 0,0 0-1 0 0,0 0 1 0 0,0-1-1 0 0,0 1 1 0 0,0 0 0 0 0,0 0-1 0 0,0 0 1 0 0,-1 0-1 0 0,1 0 1 0 0,0 0-1 0 0,0 0 1 0 0,-1 0-1 0 0,1 0 1 0 0,-1 0-1 0 0,1 0 1 0 0,-1 1-1 0 0,1-1 1 0 0,-1 0 0 0 0,0 0-1 0 0,0 1 1 0 0,1-1-1 0 0,-1 0 1 0 0,0 0-1 0 0,0 1 1 0 0,0-1-1 0 0,-1 0 1 0 0,1 0-1 0 0,0 1 1 0 0,0-1 0 0 0,-1 0-1 0 0,-18 59-3 0 0,14-48 3 0 0,3-7-311 0 0,-7 19-4454 0 0,9-24 4531 0 0,0 1-1 0 0,0 0 0 0 0,-1-1 0 0 0,1 1 0 0 0,0-1 1 0 0,0 1-1 0 0,0 0 0 0 0,0-1 0 0 0,0 1 1 0 0,0 0-1 0 0,0-1 0 0 0,0 1 0 0 0,0 0 0 0 0,0-1 1 0 0,0 1-1 0 0,0 0 0 0 0,0-1 0 0 0,0 1 1 0 0,0-1-1 0 0,1 1 0 0 0,-1 0 0 0 0,0-1 0 0 0,1 1 1 0 0,-1-1-1 0 0,0 1 0 0 0,1 0 0 0 0,-1-1 0 0 0,1 1 1 0 0,-1-1-1 0 0,1 0 0 0 0,-1 1 0 0 0,1-1 1 0 0,-1 1-1 0 0,1-1 0 0 0,-1 0 0 0 0,1 1 0 0 0,-1-1 1 0 0,1 0-1 0 0,0 0 0 0 0,-1 1 0 0 0,1-1 1 0 0,-1 0-1 0 0,1 0 0 0 0,0 0 0 0 0,-1 0 0 0 0,1 0 1 0 0,0 0-1 0 0,0 0 236 0 0,2 0-11376 0 0</inkml:trace>
  <inkml:trace contextRef="#ctx0" brushRef="#br0" timeOffset="-11263.843">213 262 0 0 0,'0'0'1486'0'0,"0"0"590"0"0,0 0 137 0 0,0 0 28 0 0,0 0-91 0 0,0 0-204 0 0,1-8-254 0 0,0 1-1267 0 0,3-30 1525 0 0,-6 8 4699 0 0,-11 65-4850 0 0,-51 223 369 0 0,69-266-6781 0 0,4-15-3122 0 0,-6 14 1028 0 0,0 0-1033 0 0</inkml:trace>
  <inkml:trace contextRef="#ctx0" brushRef="#br0" timeOffset="-10843.613">90 49 8690 0 0,'0'0'552'0'0,"0"0"89"0"0,-8-1 145 0 0,3 1-586 0 0,-38-2 1633 0 0,10 7 3817 0 0,70-3-3279 0 0,92-12-888 0 0,-100 6-1423 0 0,-1 1 0 0 0,1 1 0 0 0,-1 1 0 0 0,1 2 0 0 0,-1 1 0 0 0,25 5-60 0 0,-50-7 8 0 0,-1 0-1 0 0,0 0 0 0 0,1 0 1 0 0,-1 1-1 0 0,0-1 1 0 0,1 1-1 0 0,-1-1 0 0 0,0 1 1 0 0,0 0-1 0 0,0 0 1 0 0,1 0-1 0 0,-1 1 0 0 0,0-1 1 0 0,0 0-1 0 0,-1 1 1 0 0,1-1-1 0 0,0 1 1 0 0,0-1-1 0 0,-1 1 0 0 0,1 0 1 0 0,-1 0-1 0 0,1 0 1 0 0,-1 0-1 0 0,0 0 0 0 0,0 0 1 0 0,0 0-1 0 0,0 0 1 0 0,0 1-1 0 0,0-1 0 0 0,-1 0 1 0 0,1 0-1 0 0,-1 1 1 0 0,0-1-1 0 0,1 1 1 0 0,-1-1-1 0 0,0 0 0 0 0,0 1 1 0 0,-1-1-1 0 0,1 0 1 0 0,0 1-1 0 0,-1-1 0 0 0,0 0 1 0 0,1 1-1 0 0,-1-1 1 0 0,0 1-8 0 0,-7 8 210 0 0,0 1 1 0 0,0-1 0 0 0,-1-1-1 0 0,0 0 1 0 0,-1 0 0 0 0,0-1-1 0 0,0 0 1 0 0,-1 0 0 0 0,0-1-1 0 0,-1-1 1 0 0,0 0 0 0 0,0-1-1 0 0,0 0 1 0 0,-6 1-211 0 0,-52 32 698 0 0,70-39-746 0 0,0 0 0 0 0,1 1 0 0 0,-1-1-1 0 0,0 0 1 0 0,0 0 0 0 0,0 0 0 0 0,0 0 0 0 0,0 0-1 0 0,0 1 1 0 0,1-1 0 0 0,-1 0 0 0 0,0 0 0 0 0,0 0 0 0 0,0 1-1 0 0,0-1 1 0 0,0 0 0 0 0,0 0 0 0 0,0 0 0 0 0,0 0 0 0 0,0 1-1 0 0,0-1 1 0 0,0 0 0 0 0,0 0 0 0 0,0 0 0 0 0,0 1 0 0 0,0-1-1 0 0,0 0 1 0 0,0 0 0 0 0,0 0 0 0 0,0 1 0 0 0,0-1 0 0 0,0 0-1 0 0,-1 0 49 0 0,15-3-3308 0 0,-1-1-4075 0 0,-10 3 1343 0 0,1 0-2186 0 0</inkml:trace>
  <inkml:trace contextRef="#ctx0" brushRef="#br0" timeOffset="-9963.637">289 480 14019 0 0,'0'0'765'0'0,"0"0"2"0"0,0 0 208 0 0,0 0 249 0 0,0 0 169 0 0,0 0-81 0 0,0 0-304 0 0,0 0-280 0 0,0 0-223 0 0,0 0-179 0 0,0 0-135 0 0,0 0-94 0 0,0 0-43 0 0,1-6-14 0 0,19-48 112 0 0,-16 48-130 0 0,0 0 0 0 0,-1 0 0 0 0,1 0 0 0 0,-1-1 0 0 0,-1 0 0 0 0,0 1 0 0 0,0-1 0 0 0,0 0 0 0 0,-1 0 0 0 0,1 0 0 0 0,-2 0 0 0 0,1 0 0 0 0,-1-6-22 0 0,-21 30-249 0 0,23-16 263 0 0,-1 0 1 0 0,1 1-1 0 0,0-1 0 0 0,0 0 1 0 0,0 0-1 0 0,0 0 0 0 0,0 0 0 0 0,0-1 1 0 0,0 1-1 0 0,1 0 0 0 0,-1-1 1 0 0,0 1-1 0 0,0-1 0 0 0,1 0 1 0 0,-1 0-1 0 0,0 0 0 0 0,0 0 0 0 0,1 0 1 0 0,-1-1-1 0 0,0 1 0 0 0,0-1 1 0 0,0 1-1 0 0,0-1 0 0 0,1 0 1 0 0,-1 0-1 0 0,0 1 0 0 0,0-2 1 0 0,0 1-1 0 0,0 0 0 0 0,-1 0 0 0 0,2-1-14 0 0,-1 1-19 0 0,61-12 10 0 0,-63 14 22 0 0,1 1-1 0 0,0 0 1 0 0,0 1 0 0 0,-1-1 0 0 0,1 0 0 0 0,-1 0-1 0 0,0 0 1 0 0,1 0 0 0 0,-1 0 0 0 0,0 0 0 0 0,0 1 0 0 0,-1-1-1 0 0,1 0 1 0 0,0 0 0 0 0,-1 0 0 0 0,1 0 0 0 0,-1 0-1 0 0,0 0 1 0 0,0 0 0 0 0,1 0 0 0 0,-1 0 0 0 0,-1 0 0 0 0,1 0-13 0 0,-11 25 134 0 0,8-21-117 0 0,1 1 0 0 0,0-1-1 0 0,0 1 1 0 0,0 0 0 0 0,1 0-1 0 0,0 0 1 0 0,0 0 0 0 0,1 1-1 0 0,0-1 1 0 0,0 1 0 0 0,1-1-1 0 0,0 6-16 0 0,0-12 14 0 0,0 0 0 0 0,1 1 0 0 0,-1-1 0 0 0,1 0 0 0 0,0 0 0 0 0,-1 0 0 0 0,1 0-1 0 0,0 0 1 0 0,0 0 0 0 0,-1 0 0 0 0,1 0 0 0 0,0 0 0 0 0,0 0 0 0 0,0 0 0 0 0,0 0 0 0 0,0-1 0 0 0,1 1 0 0 0,-1 0-1 0 0,0-1 1 0 0,0 1 0 0 0,0-1 0 0 0,0 1 0 0 0,1-1 0 0 0,-1 0 0 0 0,0 1 0 0 0,1-1 0 0 0,-1 0 0 0 0,0 0-1 0 0,0 0 1 0 0,1 0 0 0 0,-1 0 0 0 0,0 0 0 0 0,1 0 0 0 0,-1-1 0 0 0,0 1 0 0 0,0 0 0 0 0,1-1 0 0 0,-1 1-1 0 0,0-1-13 0 0,52-19 495 0 0,-51 19-504 0 0,10-4 39 0 0,0 0 0 0 0,0-2 0 0 0,-1 1 0 0 0,0-2-1 0 0,-1 1 1 0 0,1-1 0 0 0,-1-1 0 0 0,-1 0 0 0 0,0 0-1 0 0,0-1 1 0 0,0 0 0 0 0,-2-1 0 0 0,1 0-1 0 0,-1 0 1 0 0,1-4-30 0 0,-9 15 4 0 0,1 0 1 0 0,-1 0-1 0 0,1 1 0 0 0,-1-1 0 0 0,1 0 0 0 0,-1 0 1 0 0,1 0-1 0 0,-1-1 0 0 0,1 1 0 0 0,-1 0 0 0 0,1 0 0 0 0,-1 0 1 0 0,1 0-1 0 0,-1 0 0 0 0,1-1 0 0 0,-1 1 0 0 0,1 0 1 0 0,0 0-1 0 0,-1-1 0 0 0,1 1 0 0 0,-1 0 0 0 0,1 0 0 0 0,0-1 1 0 0,-1 1-1 0 0,1-1 0 0 0,0 1 0 0 0,-1 0 0 0 0,1-1 1 0 0,0 1-1 0 0,0-1 0 0 0,-1 1 0 0 0,1-1 0 0 0,0 1 0 0 0,0-1 1 0 0,0 1-1 0 0,-1-1 0 0 0,1 1 0 0 0,0-1 0 0 0,0 1 1 0 0,0-1-1 0 0,0 1 0 0 0,0-1 0 0 0,0 1 0 0 0,0-1 0 0 0,0 1 1 0 0,0-1-1 0 0,1 1 0 0 0,-1-1 0 0 0,0 1 0 0 0,0-1 1 0 0,0 1-1 0 0,1 0 0 0 0,-1-1 0 0 0,0 1 0 0 0,0-1 0 0 0,1 1 1 0 0,-1-1-1 0 0,0 1-4 0 0,-38 28 3 0 0,36-26 7 0 0,-60 80 50 0 0,61-80-43 0 0,0 0-1 0 0,0 0 0 0 0,0 0 0 0 0,1 0 1 0 0,-1 0-1 0 0,0 0 0 0 0,1 0 0 0 0,0 0 0 0 0,-1 0 1 0 0,1 0-1 0 0,0 0 0 0 0,0 0 0 0 0,0 1 1 0 0,0-1-1 0 0,1 0 0 0 0,-1 0 0 0 0,0 0 1 0 0,1 0-1 0 0,0 0 0 0 0,-1 0 0 0 0,1 0 1 0 0,0 0-1 0 0,0 0 0 0 0,0-1 0 0 0,0 1 0 0 0,0 0 1 0 0,0 0-1 0 0,1-1 0 0 0,-1 1 0 0 0,1-1 1 0 0,-1 1-1 0 0,1-1 0 0 0,0 0 0 0 0,-1 1 1 0 0,1-1-1 0 0,0 0 0 0 0,0 0 0 0 0,0 0 0 0 0,0 0 1 0 0,0-1-1 0 0,0 1 0 0 0,0 0 0 0 0,0-1 1 0 0,0 0-1 0 0,0 1 0 0 0,1-1-16 0 0,78-6 308 0 0,-68-4-4979 0 0,-5-4-4864 0 0,-7 12-2030 0 0</inkml:trace>
  <inkml:trace contextRef="#ctx0" brushRef="#br0" timeOffset="-8990.612">811 228 5201 0 0,'0'0'2025'0'0,"0"0"-314"0"0,0 0 105 0 0,0 0 188 0 0,1-8-2 0 0,1-6-1094 0 0,1-7 56 0 0,-4-4 4416 0 0,-12 92-1146 0 0,5-30-3797 0 0,-65 350 1523 0 0,51-297-2268 0 0,22-103-7359 0 0,0-19-6637 0 0,1 25 7941 0 0</inkml:trace>
  <inkml:trace contextRef="#ctx0" brushRef="#br0" timeOffset="-8727.932">722 460 6513 0 0,'0'0'2376'0'0,"0"0"-195"0"0,0 0-422 0 0,0 0-237 0 0,0 0-154 0 0,4-9-98 0 0,16-28-124 0 0,-18 34-931 0 0,0 0 0 0 0,0 0 1 0 0,0 0-1 0 0,1 1 1 0 0,-1-1-1 0 0,1 0 1 0 0,0 1-1 0 0,0 0 1 0 0,0-1-1 0 0,0 1 1 0 0,0 1-1 0 0,0-1 1 0 0,0 0-1 0 0,1 1 1 0 0,-1-1-1 0 0,1 1 0 0 0,-1 0 1 0 0,1 0-1 0 0,-1 0 1 0 0,1 1-216 0 0,-1-1 54 0 0,0 1 1 0 0,0-1-1 0 0,0 1 1 0 0,0 0-1 0 0,0 0 1 0 0,0 1-1 0 0,0-1 1 0 0,0 0-1 0 0,0 1 1 0 0,0 0-1 0 0,0 0 1 0 0,0 0-1 0 0,0 0 1 0 0,-1 0-1 0 0,1 0 1 0 0,0 1-1 0 0,-1-1 1 0 0,1 1-1 0 0,-1 0 1 0 0,0 0-1 0 0,1 0 1 0 0,-1 0-1 0 0,0 0 1 0 0,0 0-1 0 0,0 1 1 0 0,-1-1-1 0 0,1 1 1 0 0,0-1-1 0 0,-1 1 1 0 0,0 0-1 0 0,1-1 1 0 0,-1 1-1 0 0,0 1-53 0 0,-1 1 37 0 0,0-1 0 0 0,0 1 0 0 0,0 0 1 0 0,-1-1-1 0 0,0 1 0 0 0,0-1 1 0 0,0 1-1 0 0,0-1 0 0 0,-1 1 1 0 0,0-1-1 0 0,0 0 0 0 0,0 0 0 0 0,0 0 1 0 0,-1 0-1 0 0,1 0 0 0 0,-1 0 1 0 0,0-1-1 0 0,0 1 0 0 0,0-1 1 0 0,-1 0-1 0 0,1 0 0 0 0,-1 0 0 0 0,0 0 1 0 0,0-1-1 0 0,0 1 0 0 0,0-1 1 0 0,0 0-1 0 0,-1 0 0 0 0,1-1 1 0 0,0 1-1 0 0,-1-1 0 0 0,0 0-38 0 0,21-26-7384 0 0,1 12-3044 0 0,-12 9 2772 0 0</inkml:trace>
  <inkml:trace contextRef="#ctx0" brushRef="#br0" timeOffset="-7821.087">1148 366 11771 0 0,'0'0'1353'0'0,"0"0"-235"0"0,0 0-114 0 0,0 0 29 0 0,0 0 32 0 0,0 0 10 0 0,0 0-54 0 0,0 0-115 0 0,-2-8-145 0 0,-7-28-111 0 0,8 34-584 0 0,0 0 0 0 0,0 1 1 0 0,0-1-1 0 0,-1 1 0 0 0,1-1 1 0 0,-1 1-1 0 0,1 0 0 0 0,-1 0 1 0 0,0 0-1 0 0,1 0 0 0 0,-1 0 1 0 0,0 0-1 0 0,0 0 0 0 0,0 0 1 0 0,1 1-1 0 0,-1-1 0 0 0,0 1 1 0 0,0-1-1 0 0,0 1 0 0 0,0 0 1 0 0,0-1-1 0 0,0 1 0 0 0,0 0 1 0 0,0 1-1 0 0,0-1 0 0 0,0 0 1 0 0,0 0-1 0 0,0 1 1 0 0,0 0-1 0 0,0-1 0 0 0,0 1 1 0 0,1 0-1 0 0,-1 0 0 0 0,0 0 1 0 0,0 0-1 0 0,1 0 0 0 0,-1 0 1 0 0,1 0-1 0 0,-1 0 0 0 0,1 1 1 0 0,-1-1-1 0 0,1 1 0 0 0,-1 0-66 0 0,-5 2 51 0 0,1 0-1 0 0,-1 1 1 0 0,1 0-1 0 0,0 0 1 0 0,0 1-1 0 0,0 0 1 0 0,1 0-1 0 0,0 0 0 0 0,0 1 1 0 0,0-1-1 0 0,1 1 1 0 0,0 0-1 0 0,1 0 1 0 0,-1 1-1 0 0,1-1 1 0 0,1 1-1 0 0,-1 0 1 0 0,1 0-1 0 0,0 5-50 0 0,2-12 12 0 0,0 1-1 0 0,0-1 1 0 0,0 1 0 0 0,1-1 0 0 0,-1 1-1 0 0,0-1 1 0 0,1 1 0 0 0,-1-1-1 0 0,1 0 1 0 0,0 1 0 0 0,-1-1-1 0 0,1 0 1 0 0,0 1 0 0 0,0-1-1 0 0,0 0 1 0 0,0 0 0 0 0,0 0-1 0 0,0 0 1 0 0,0 0 0 0 0,0 0-1 0 0,0 0 1 0 0,0 0 0 0 0,1 0-1 0 0,-1-1 1 0 0,0 1 0 0 0,1 0-1 0 0,-1-1 1 0 0,0 1 0 0 0,1-1-1 0 0,-1 0 1 0 0,1 1 0 0 0,-1-1-1 0 0,1 0 1 0 0,-1 0 0 0 0,1 0-1 0 0,-1 0 1 0 0,1 0 0 0 0,-1 0-1 0 0,1 0 1 0 0,-1 0 0 0 0,0-1-1 0 0,1 1 1 0 0,0-1-12 0 0,61-21 485 0 0,-59 20-469 0 0,-1 0 0 0 0,1 0-1 0 0,-1-1 1 0 0,0 1 0 0 0,1-1 0 0 0,-1 0-1 0 0,-1 0 1 0 0,1 0 0 0 0,0-1 0 0 0,-1 1-1 0 0,1-1 1 0 0,-1 1 0 0 0,0-1 0 0 0,-1 0-1 0 0,1 1 1 0 0,0-1 0 0 0,-1 0 0 0 0,0 0-1 0 0,0 0 1 0 0,0-1 0 0 0,-1 1 0 0 0,1 0-1 0 0,-1 0 1 0 0,0 0 0 0 0,0 0 0 0 0,0-1-1 0 0,-1 0-15 0 0,0 5-4 0 0,0 0-1 0 0,0 0 1 0 0,0 0-1 0 0,0 0 1 0 0,0 0-1 0 0,0 0 1 0 0,0 0-1 0 0,0 0 1 0 0,0 1-1 0 0,0-1 1 0 0,0 0-1 0 0,0 1 0 0 0,0-1 1 0 0,0 1-1 0 0,0-1 1 0 0,0 1-1 0 0,0-1 1 0 0,1 1-1 0 0,-1 0 1 0 0,0-1-1 0 0,0 1 1 0 0,1 0-1 0 0,-1 0 1 0 0,0-1-1 0 0,1 1 1 0 0,-1 0-1 0 0,1 0 0 0 0,-1 0 1 0 0,1 0-1 0 0,-1 0 1 0 0,1 0-1 0 0,0 0 1 0 0,-1 0-1 0 0,1 0 1 0 0,0 1 4 0 0,-2-1-1 0 0,1 1 1 0 0,-1 0 0 0 0,0 0 0 0 0,1 0-1 0 0,-1 0 1 0 0,1 0 0 0 0,0 0 0 0 0,0 0-1 0 0,0 1 1 0 0,0-1 0 0 0,0 0 0 0 0,1 1-1 0 0,-1-1 1 0 0,0 0 0 0 0,1 1 0 0 0,0-1-1 0 0,0 1 1 0 0,0-1 0 0 0,0 1 0 0 0,0-1-1 0 0,0 0 1 0 0,0 1 0 0 0,1-1 0 0 0,-1 1-1 0 0,1-1 1 0 0,0 0 0 0 0,0 1 0 0 0,0-1-1 0 0,0 0 1 0 0,0 0 0 0 0,0 0 0 0 0,1 1-1 0 0,-1-1 1 0 0,1-1 0 0 0,-1 1 0 0 0,1 0-1 0 0,0 0 1 0 0,-1-1 0 0 0,1 1 0 0 0,0-1-1 0 0,0 1 1 0 0,1-1 0 0 0,-1 0 0 0 0,0 0-1 0 0,0 0 1 0 0,0 0 0 0 0,1 0 0 0 0,0 0 0 0 0,2-1 4 0 0,0-1 1 0 0,1 0 0 0 0,-1 0-1 0 0,0-1 1 0 0,0 1 0 0 0,0-1-1 0 0,0 0 1 0 0,-1 0 0 0 0,1-1-1 0 0,0 1 1 0 0,-1-1 0 0 0,0 0-1 0 0,1-1 1 0 0,-1 1 0 0 0,-1-1-1 0 0,1 1 1 0 0,0-1 0 0 0,-1 0-1 0 0,0-1 1 0 0,0 1 0 0 0,0 0-1 0 0,0-1 1 0 0,-1 0 0 0 0,0 1-1 0 0,0-1 1 0 0,0 0 0 0 0,0 0-1 0 0,-1 0 1 0 0,0-1 0 0 0,0 1-1 0 0,0 0 1 0 0,-1 0 0 0 0,0 0-1 0 0,0-1 1 0 0,0 1 0 0 0,0 0-1 0 0,-1 0 1 0 0,0-2-5 0 0,0-15-40 0 0,-5 34-219 0 0,5-10 260 0 0,1-1-1 0 0,-1 0 0 0 0,1 1 0 0 0,0-1 0 0 0,-1 1 1 0 0,1-1-1 0 0,0 0 0 0 0,0 1 0 0 0,0-1 1 0 0,0 1-1 0 0,1-1 0 0 0,-1 1 0 0 0,0-1 0 0 0,0 0 1 0 0,1 1-1 0 0,-1-1 0 0 0,1 1 0 0 0,-1-1 0 0 0,1 0 1 0 0,0 0-1 0 0,0 1 0 0 0,-1-1 0 0 0,1 0 1 0 0,0 0-1 0 0,0 0 0 0 0,0 0 0 0 0,0 0 0 0 0,0 0 1 0 0,0 0-1 0 0,1 0 0 0 0,-1 0 0 0 0,0-1 1 0 0,0 1-1 0 0,1 0 0 0 0,-1-1 0 0 0,0 1 0 0 0,1-1 1 0 0,-1 1-1 0 0,0-1 0 0 0,1 0 0 0 0,-1 1 0 0 0,1-1 1 0 0,-1 0-1 0 0,1 0 0 0 0,-1 0 0 0 0,0 0 1 0 0,1-1-1 0 0,-1 1 0 0 0,1 0 0 0 0,-1 0 0 0 0,1-1 0 0 0,74-19 125 0 0,-80 23-112 0 0,0 1 0 0 0,0 0 0 0 0,0 1 0 0 0,0-1-1 0 0,1 1 1 0 0,-1-1 0 0 0,1 1 0 0 0,0 0 0 0 0,1 1-1 0 0,-1-1 1 0 0,1 0 0 0 0,0 1 0 0 0,0-1 0 0 0,1 1-1 0 0,0-1 1 0 0,0 1 0 0 0,0 0 0 0 0,1-1 0 0 0,-1 1-1 0 0,2 5-12 0 0,-1-10-46 0 0,0 1 0 0 0,1-1 0 0 0,-1 0 0 0 0,1 0-1 0 0,-1 0 1 0 0,1 0 0 0 0,-1 0 0 0 0,1 0 0 0 0,0 0-1 0 0,0 0 1 0 0,-1 0 0 0 0,1-1 0 0 0,0 1 0 0 0,0 0-1 0 0,0 0 1 0 0,0-1 0 0 0,0 1 0 0 0,0-1 0 0 0,0 1-1 0 0,0-1 1 0 0,0 1 0 0 0,0-1 0 0 0,1 1 0 0 0,-1-1 0 0 0,0 0-1 0 0,0 0 1 0 0,0 0 0 0 0,0 1 0 0 0,1-1 0 0 0,-1 0-1 0 0,0-1 1 0 0,0 1 0 0 0,0 0 0 0 0,0 0 0 0 0,1-1 46 0 0,30-3-7963 0 0,-22 2 1298 0 0,-3 1-4147 0 0</inkml:trace>
  <inkml:trace contextRef="#ctx0" brushRef="#br0" timeOffset="-7157.135">1462 393 13011 0 0,'0'0'804'0'0,"0"0"-69"0"0,0 0 194 0 0,0 0 268 0 0,0 0 111 0 0,0 0-51 0 0,0 0-247 0 0,0 0-242 0 0,0 0-178 0 0,0 0-194 0 0,0 0-154 0 0,0 0-122 0 0,0 0-65 0 0,-3 1 29 0 0,4-1-49 0 0,-1 0-1 0 0,0 1 1 0 0,0-1 0 0 0,1 0-1 0 0,-1 0 1 0 0,0 0 0 0 0,0 1-1 0 0,0-1 1 0 0,0 0 0 0 0,1 0-1 0 0,-1 1 1 0 0,0-1 0 0 0,0 0-1 0 0,0 0 1 0 0,0 1-1 0 0,0-1 1 0 0,0 0 0 0 0,0 0-1 0 0,0 1 1 0 0,0-1 0 0 0,0 0-1 0 0,0 1 1 0 0,0-1 0 0 0,0 0-1 0 0,0 0 1 0 0,0 1 0 0 0,0-1-1 0 0,0 0 1 0 0,0 1-1 0 0,0-1 1 0 0,0 0 0 0 0,0 0-1 0 0,0 1 1 0 0,-1-1 0 0 0,1 0-1 0 0,0 0 1 0 0,0 1 0 0 0,0-1-1 0 0,0 0 1 0 0,-1 0 0 0 0,1 0-1 0 0,0 1 1 0 0,0-1-1 0 0,0 0 1 0 0,-1 0 0 0 0,1 0-1 0 0,0 0 1 0 0,0 0 0 0 0,-1 1-35 0 0,35-4 1523 0 0,-26 0-1398 0 0,0 1-68 0 0,0 0 0 0 0,-1-1 1 0 0,1 0-1 0 0,-1-1 0 0 0,0 1 0 0 0,0-1 1 0 0,0-1-1 0 0,0 1 0 0 0,-1-1 1 0 0,0 0-1 0 0,0-1 0 0 0,3-3-57 0 0,-8 8 8 0 0,-1-1-1 0 0,0 1 1 0 0,1-1 0 0 0,-1 0 0 0 0,0 1-1 0 0,0-1 1 0 0,1 0 0 0 0,-1 1 0 0 0,-1-1-1 0 0,1 0 1 0 0,0 0 0 0 0,0 1 0 0 0,-1-1-1 0 0,1 1 1 0 0,-1-1 0 0 0,1 0 0 0 0,-1 1-1 0 0,0-1 1 0 0,1 1 0 0 0,-1-1 0 0 0,0 1-1 0 0,0 0 1 0 0,0-1 0 0 0,0 1 0 0 0,0 0-1 0 0,0 0 1 0 0,-1-1 0 0 0,1 1-1 0 0,0 0 1 0 0,-1 0 0 0 0,1 0 0 0 0,-1 1-1 0 0,1-1 1 0 0,-1 0 0 0 0,1 0 0 0 0,-1 1-1 0 0,1-1 1 0 0,-1 1 0 0 0,0 0 0 0 0,1-1-1 0 0,-1 1 1 0 0,0 0 0 0 0,1 0 0 0 0,-1 0-1 0 0,0 0 1 0 0,1 0 0 0 0,-1 0 0 0 0,0 1-1 0 0,1-1 1 0 0,-1 0 0 0 0,0 1-1 0 0,1 0 1 0 0,-1-1 0 0 0,1 1 0 0 0,-1 0-1 0 0,1 0 1 0 0,-1 0 0 0 0,1-1 0 0 0,0 2-1 0 0,-1-1 1 0 0,0 0-8 0 0,-2 1 11 0 0,-1-1 0 0 0,0 1 0 0 0,1 0 0 0 0,-1 0 0 0 0,1 0 0 0 0,0 0 0 0 0,-1 1 0 0 0,1 0 0 0 0,0 0 0 0 0,1 0 0 0 0,-1 0 0 0 0,0 1 0 0 0,1-1 0 0 0,0 1 0 0 0,0 0 0 0 0,0 0 0 0 0,0 0 0 0 0,1 0 0 0 0,-1 1 0 0 0,1-1 0 0 0,0 1 0 0 0,1-1 0 0 0,-1 1 0 0 0,1 0 0 0 0,0 0 0 0 0,0-1 0 0 0,0 1 0 0 0,1 0 0 0 0,-1 0 0 0 0,1 2-11 0 0,3-3 38 0 0,1 0 0 0 0,-1 0 0 0 0,0 0 1 0 0,1-1-1 0 0,0 1 0 0 0,0-1 1 0 0,0 0-1 0 0,0 0 0 0 0,0 0 0 0 0,1-1 1 0 0,0 0-1 0 0,-1 1 0 0 0,1-2 1 0 0,0 1-1 0 0,0 0 0 0 0,0-1 1 0 0,0 0-1 0 0,0 0 0 0 0,0-1 0 0 0,0 1 1 0 0,0-1-1 0 0,0 0 0 0 0,0 0 1 0 0,0-1-1 0 0,0 0 0 0 0,0 0 0 0 0,0 0 1 0 0,4-1-39 0 0,10-3 701 0 0,-17 3-1856 0 0,-11 2-3418 0 0,9 0-836 0 0,0 0-5863 0 0</inkml:trace>
  <inkml:trace contextRef="#ctx0" brushRef="#br0" timeOffset="10411.896">119 1098 16596 0 0,'0'0'222'0'0,"0"0"109"0"0,0 0 116 0 0,0 0 141 0 0,0 0 165 0 0,0 0 145 0 0,0 0 10 0 0,0 0-78 0 0,-8 0-146 0 0,-25 4-193 0 0,32-4-462 0 0,1 1 0 0 0,-1-1 0 0 0,0 1 0 0 0,1-1 0 0 0,-1 0 1 0 0,1 1-1 0 0,-1-1 0 0 0,1 1 0 0 0,-1 0 0 0 0,1-1 0 0 0,-1 1 1 0 0,1-1-1 0 0,-1 1 0 0 0,1 0 0 0 0,0-1 0 0 0,-1 1 0 0 0,1 0 1 0 0,0-1-1 0 0,0 1 0 0 0,0 0 0 0 0,-1 0 0 0 0,1-1 0 0 0,0 1 1 0 0,0 0-1 0 0,0 0 0 0 0,0-1 0 0 0,0 1 0 0 0,0 0 0 0 0,0 0 1 0 0,1-1-1 0 0,-1 1 0 0 0,0 0 0 0 0,0 0 0 0 0,0-1 0 0 0,1 1 1 0 0,-1 0-1 0 0,0-1 0 0 0,1 1 0 0 0,-1-1 0 0 0,1 1 0 0 0,-1 0 1 0 0,1-1-1 0 0,-1 1 0 0 0,1-1 0 0 0,-1 1 0 0 0,1-1 0 0 0,0 1 1 0 0,-1-1-1 0 0,1 0 0 0 0,-1 1 0 0 0,1-1 0 0 0,0 0 0 0 0,-1 1 1 0 0,2-1-30 0 0,5 2 99 0 0,1-1 1 0 0,-1 0-1 0 0,1 0 1 0 0,0 0-1 0 0,0-1 1 0 0,-1-1-1 0 0,1 1 1 0 0,0-1-1 0 0,0 0 1 0 0,-1-1-1 0 0,1 0 1 0 0,-1 0-1 0 0,0-1 1 0 0,1 0-1 0 0,-1 0 1 0 0,0 0 0 0 0,-1-1-1 0 0,2-1-99 0 0,-2 2 21 0 0,8-3 11 0 0,-7 4-7 0 0,0-1 0 0 0,-1 1 0 0 0,1-1 0 0 0,-1-1 0 0 0,0 1 0 0 0,0-1-1 0 0,0 0 1 0 0,0-1 0 0 0,-1 1 0 0 0,0-1 0 0 0,0 0 0 0 0,0 0 0 0 0,0-1 0 0 0,1-3-25 0 0,-6 6 6 0 0,0 0 0 0 0,0 0 1 0 0,0 0-1 0 0,0 1 0 0 0,-1-1 0 0 0,0 0 0 0 0,1 0 0 0 0,-1 0 0 0 0,0 0 0 0 0,-1 0 0 0 0,1 1 0 0 0,0-1 0 0 0,-1 1 0 0 0,1-1 0 0 0,-1 1 0 0 0,0-1 0 0 0,0 1 0 0 0,0 0 0 0 0,0 0 1 0 0,0 0-1 0 0,-1 0 0 0 0,1 0 0 0 0,0 0 0 0 0,-1 1 0 0 0,1-1 0 0 0,-1 1 0 0 0,0 0 0 0 0,0 0 0 0 0,1 0 0 0 0,-1 0 0 0 0,0 0 0 0 0,0 0 0 0 0,0 1 0 0 0,0 0 0 0 0,0-1 0 0 0,0 1 0 0 0,0 0 1 0 0,0 0-1 0 0,0 1 0 0 0,0-1 0 0 0,0 1 0 0 0,0-1 0 0 0,0 1 0 0 0,1 0 0 0 0,-1 0 0 0 0,-1 1-6 0 0,-8 3 8 0 0,0 0 0 0 0,1 1 0 0 0,-1 1-1 0 0,1 0 1 0 0,1 0 0 0 0,-1 1 0 0 0,2 0 0 0 0,-1 1-1 0 0,1 0 1 0 0,0 1 0 0 0,1 0 0 0 0,0 0 0 0 0,0 0 0 0 0,1 1-1 0 0,-2 6-7 0 0,8-15 6 0 0,0-1 0 0 0,0 1 0 0 0,1 0 0 0 0,-1 0-1 0 0,0 0 1 0 0,1 0 0 0 0,-1 0 0 0 0,1 0-1 0 0,0 0 1 0 0,0 0 0 0 0,0-1 0 0 0,0 1 0 0 0,0 0-1 0 0,0 0 1 0 0,0 0 0 0 0,1 0 0 0 0,-1 0-1 0 0,1 0 1 0 0,-1 0 0 0 0,1 0 0 0 0,0 0 0 0 0,-1-1-1 0 0,1 1 1 0 0,0 0 0 0 0,0 0 0 0 0,1-1 0 0 0,-1 1-1 0 0,0-1 1 0 0,0 1 0 0 0,1-1 0 0 0,-1 0-1 0 0,1 1 1 0 0,-1-1 0 0 0,1 0 0 0 0,0 0 0 0 0,-1 0-1 0 0,1 0 1 0 0,0 0 0 0 0,0-1 0 0 0,0 1-1 0 0,0 0 1 0 0,0-1 0 0 0,-1 1 0 0 0,1-1 0 0 0,0 0-1 0 0,0 0-5 0 0,95 6-572 0 0,-44-12-2014 0 0,-36 3-889 0 0,0 0-3574 0 0,-10 2 2655 0 0,0 0-4708 0 0</inkml:trace>
  <inkml:trace contextRef="#ctx0" brushRef="#br0" timeOffset="11047.931">497 1109 8034 0 0,'0'0'5689'0'0,"0"0"-4169"0"0,0 0-1162 0 0,0 0 120 0 0,0 0 244 0 0,0 0 226 0 0,4-9 163 0 0,15-42 895 0 0,-19 49-1928 0 0,1 1 1 0 0,-1 0 0 0 0,0-1-1 0 0,1 1 1 0 0,-1 0 0 0 0,0-1-1 0 0,0 1 1 0 0,0-1 0 0 0,0 1-1 0 0,0 0 1 0 0,-1-1-1 0 0,1 1 1 0 0,0 0 0 0 0,0-1-1 0 0,-1 1 1 0 0,1 0 0 0 0,-1-1-1 0 0,0 1 1 0 0,1 0 0 0 0,-1 0-1 0 0,0 0 1 0 0,0 0-1 0 0,1-1 1 0 0,-1 1 0 0 0,0 0-1 0 0,0 0 1 0 0,0 1 0 0 0,0-1-1 0 0,0 0 1 0 0,-1 0 0 0 0,1 0-1 0 0,0 1 1 0 0,0-1-1 0 0,0 1 1 0 0,-1-1 0 0 0,1 1-1 0 0,0-1 1 0 0,-1 1 0 0 0,1 0-1 0 0,0-1 1 0 0,-1 1 0 0 0,1 0-1 0 0,-1 0 1 0 0,1 0 0 0 0,-2 0-79 0 0,-61 17 648 0 0,54-12-607 0 0,1 1-1 0 0,-1 0 0 0 0,1 0 0 0 0,0 1 1 0 0,1 0-1 0 0,0 1 0 0 0,0-1 1 0 0,0 2-1 0 0,1-1 0 0 0,0 1 0 0 0,1 0 1 0 0,0 1-1 0 0,0-1 0 0 0,1 1 0 0 0,-3 8-40 0 0,8-17 5 0 0,-1 1-1 0 0,1-1 0 0 0,0 0 1 0 0,-1 1-1 0 0,1-1 0 0 0,0 0 0 0 0,0 1 1 0 0,0-1-1 0 0,0 0 0 0 0,0 1 0 0 0,0-1 1 0 0,0 0-1 0 0,1 1 0 0 0,-1-1 0 0 0,0 0 1 0 0,1 1-1 0 0,-1-1 0 0 0,1 0 0 0 0,-1 0 1 0 0,1 1-1 0 0,0-1 0 0 0,0 0 0 0 0,-1 0 1 0 0,1 0-1 0 0,0 0 0 0 0,0 0 0 0 0,0 0 1 0 0,0 0-1 0 0,0 0 0 0 0,0-1 0 0 0,0 1 1 0 0,1 0-1 0 0,-1 0 0 0 0,0-1 0 0 0,0 1 1 0 0,1-1-1 0 0,-1 1 0 0 0,0-1 0 0 0,1 0 1 0 0,-1 1-1 0 0,0-1 0 0 0,1 0 0 0 0,-1 0 1 0 0,0 0-1 0 0,1 0 0 0 0,-1 0 1 0 0,0 0-1 0 0,1-1-4 0 0,67-15 157 0 0,-61 13-114 0 0,-1-1 1 0 0,1 0-1 0 0,-1 0 1 0 0,0-1-1 0 0,0 0 1 0 0,-1 0-1 0 0,1 0 1 0 0,-1-1-1 0 0,0 0 1 0 0,-1-1 0 0 0,1 1-1 0 0,-1-1 1 0 0,-1 0-1 0 0,1 0 1 0 0,-1 0-1 0 0,1-4-43 0 0,-5 11 121 0 0,-8 20 47 0 0,-7 12-46 0 0,2 0 0 0 0,2 0-1 0 0,1 1 1 0 0,1 1-1 0 0,2 0 1 0 0,-1 14-122 0 0,7-47 22 0 0,1-1-1 0 0,-1 1 1 0 0,1 0 0 0 0,-1 0 0 0 0,1 0-1 0 0,-1 1 1 0 0,1-1 0 0 0,0 0 0 0 0,-1 0-1 0 0,1 0 1 0 0,0 0 0 0 0,0 0 0 0 0,0 0-1 0 0,0 0 1 0 0,0 1 0 0 0,0-1 0 0 0,0 0-1 0 0,0 0 1 0 0,0 0 0 0 0,1 0 0 0 0,-1 0-1 0 0,0 0 1 0 0,1 0 0 0 0,-1 0 0 0 0,1 0-1 0 0,-1 0 1 0 0,1 0 0 0 0,-1 0 0 0 0,1 0-1 0 0,0 0 1 0 0,-1 0 0 0 0,1 0 0 0 0,0 0-1 0 0,0-1 1 0 0,0 1 0 0 0,0 0 0 0 0,0-1-1 0 0,0 1 1 0 0,0-1 0 0 0,0 1 0 0 0,0-1-1 0 0,0 1 1 0 0,0-1 0 0 0,0 1 0 0 0,0-1-1 0 0,0 0 1 0 0,0 0 0 0 0,0 0 0 0 0,1 0-1 0 0,-1 0 1 0 0,0 0 0 0 0,0 0 0 0 0,0 0-1 0 0,0 0 1 0 0,0 0 0 0 0,0 0 0 0 0,0-1-1 0 0,1 1 1 0 0,-1-1 0 0 0,0 1 0 0 0,0-1-1 0 0,0 1 1 0 0,0-1 0 0 0,0 1 0 0 0,-1-1-1 0 0,1 0 1 0 0,0 1 0 0 0,0-1-22 0 0,1-1-26 0 0,-1 0-1 0 0,0 1 1 0 0,0-1 0 0 0,0 0-1 0 0,0 0 1 0 0,0 0 0 0 0,0 1-1 0 0,-1-1 1 0 0,1 0 0 0 0,0 0-1 0 0,-1 0 1 0 0,0 0 0 0 0,1 0-1 0 0,-1 0 1 0 0,0-1-1 0 0,0 1 1 0 0,0 0 0 0 0,0 0-1 0 0,-1 0 1 0 0,1 0 0 0 0,-1 0-1 0 0,1 0 1 0 0,-1 0 0 0 0,1 0-1 0 0,-1 0 1 0 0,0 1 0 0 0,0-1-1 0 0,0 0 1 0 0,0 0 0 0 0,0 1-1 0 0,-1-1 1 0 0,1 0 0 0 0,0 1-1 0 0,-1-1 1 0 0,1 1 0 0 0,-1 0-1 0 0,0 0 1 0 0,1-1 0 0 0,-1 1-1 0 0,0 0 1 0 0,0 0 0 0 0,0 0-1 0 0,1 1 1 0 0,-1-1 0 0 0,0 0-1 0 0,0 1 1 0 0,0-1 0 0 0,0 1-1 0 0,0 0 1 0 0,0 0 0 0 0,0 0-1 0 0,-1 0 1 0 0,1 0 0 0 0,0 0-1 0 0,0 0 1 0 0,-1 1 26 0 0,0-2-1380 0 0,-14-3 1352 0 0,13 2-4987 0 0,2-2-5983 0 0,2 4 681 0 0</inkml:trace>
  <inkml:trace contextRef="#ctx0" brushRef="#br0" timeOffset="11567.913">498 1173 18092 0 0,'0'0'769'0'0,"0"0"-30"0"0,0 0-9 0 0,0 0 53 0 0,0 0 17 0 0,0 0-59 0 0,0 0-90 0 0,0 0-111 0 0,0 0-93 0 0,1-9-72 0 0,5-26-93 0 0,40-9 465 0 0,54-43 532 0 0,-106 95-1210 0 0,1 0 0 0 0,0 1 1 0 0,1 0-1 0 0,0 0 0 0 0,0 0 0 0 0,1 0 0 0 0,0 1 0 0 0,1-1 0 0 0,0 1 1 0 0,0 0-1 0 0,1 0 0 0 0,0 0 0 0 0,1 4-69 0 0,0-12 7 0 0,0 0 1 0 0,1-1-1 0 0,-1 1 0 0 0,1 0 1 0 0,-1-1-1 0 0,1 1 0 0 0,-1-1 1 0 0,1 1-1 0 0,0-1 0 0 0,0 1 1 0 0,0-1-1 0 0,0 1 0 0 0,0-1 1 0 0,0 0-1 0 0,0 0 0 0 0,1 1 1 0 0,-1-1-1 0 0,0 0 0 0 0,1 0 1 0 0,-1 0-1 0 0,0 0 0 0 0,1-1 1 0 0,0 1-1 0 0,-1 0 0 0 0,1-1 1 0 0,-1 1-1 0 0,1-1 0 0 0,0 1 1 0 0,-1-1-1 0 0,1 0 0 0 0,0 1 1 0 0,-1-1-1 0 0,1 0 0 0 0,0 0 1 0 0,-1-1-1 0 0,1 1 0 0 0,0 0 1 0 0,-1 0-1 0 0,1-1 0 0 0,0 1 1 0 0,-1-1-1 0 0,1 0 0 0 0,-1 1 1 0 0,2-2-8 0 0,68-37 208 0 0,-66 34-184 0 0,1 1 1 0 0,0-1 0 0 0,-1 1 0 0 0,0-2-1 0 0,0 1 1 0 0,-1 0 0 0 0,0-1-1 0 0,1 0 1 0 0,-2 0 0 0 0,1 0 0 0 0,-1-1-1 0 0,0 1 1 0 0,0-1 0 0 0,-1 0-1 0 0,0 1 1 0 0,0-1 0 0 0,0-1-25 0 0,-3 7 1 0 0,1 1 0 0 0,-1-1 1 0 0,1 1-1 0 0,-1 0 0 0 0,1-1 1 0 0,-1 1-1 0 0,0 0 0 0 0,1-1 0 0 0,-1 1 1 0 0,1 0-1 0 0,-1-1 0 0 0,0 1 1 0 0,1 0-1 0 0,-1 0 0 0 0,0 0 0 0 0,1 0 1 0 0,-1 0-1 0 0,0 0 0 0 0,1 0 1 0 0,-1 0-1 0 0,0 0 0 0 0,1 0 1 0 0,-1 0-1 0 0,0 0 0 0 0,1 0 0 0 0,-1 1 1 0 0,0-1-1 0 0,1 0 0 0 0,-1 0 1 0 0,0 1-1 0 0,1-1 0 0 0,-1 0 0 0 0,1 1 1 0 0,-1-1-1 0 0,1 1 0 0 0,-1-1 1 0 0,1 1-1 0 0,-1-1 0 0 0,1 1 0 0 0,-1-1 1 0 0,1 1-1 0 0,0-1 0 0 0,-1 1 1 0 0,1 0-1 0 0,0-1 0 0 0,0 1 1 0 0,-1-1-1 0 0,1 1 0 0 0,0 0 0 0 0,0-1 1 0 0,0 1-1 0 0,0 0 0 0 0,0-1 1 0 0,0 1-1 0 0,0 0 0 0 0,0-1 0 0 0,0 1 1 0 0,0 0-1 0 0,0-1 0 0 0,0 1 1 0 0,0 0-1 0 0,0-1 0 0 0,1 1-1 0 0,4 55-1794 0 0,7-41-3070 0 0,4-3-5548 0 0,-11-10-720 0 0</inkml:trace>
  <inkml:trace contextRef="#ctx0" brushRef="#br0" timeOffset="12249.036">1037 1012 15723 0 0,'0'0'1402'0'0,"0"0"-50"0"0,0 0-83 0 0,0 0 12 0 0,-8-2-83 0 0,-27-9-155 0 0,31 10-874 0 0,0 1 0 0 0,-1 0 0 0 0,1 0 1 0 0,0 0-1 0 0,-1 0 0 0 0,1 1 0 0 0,0-1 1 0 0,-1 1-1 0 0,1 1 0 0 0,0-1 0 0 0,0 0 1 0 0,0 1-1 0 0,0 0 0 0 0,0 0 0 0 0,0 0 0 0 0,0 1 1 0 0,1-1-1 0 0,-1 1 0 0 0,-2 2-169 0 0,-2 1 219 0 0,-37 39 466 0 0,44-44-679 0 0,0 0-1 0 0,1 0 1 0 0,-1 0-1 0 0,0 0 1 0 0,0 1 0 0 0,1-1-1 0 0,-1 0 1 0 0,0 0 0 0 0,1 1-1 0 0,-1-1 1 0 0,1 0-1 0 0,0 0 1 0 0,-1 1 0 0 0,1-1-1 0 0,0 1 1 0 0,0-1 0 0 0,0 0-1 0 0,0 1 1 0 0,0-1-1 0 0,0 0 1 0 0,0 1 0 0 0,1-1-1 0 0,-1 0 1 0 0,0 1-1 0 0,1-1 1 0 0,-1 0 0 0 0,1 1-1 0 0,-1-1 1 0 0,1 0 0 0 0,0 0-1 0 0,-1 0 1 0 0,1 0-1 0 0,0 1 1 0 0,0-1 0 0 0,0 0-1 0 0,0 0 1 0 0,0-1-1 0 0,0 1 1 0 0,0 0 0 0 0,0 0-1 0 0,0 0 1 0 0,1-1 0 0 0,-1 1-6 0 0,6 0 8 0 0,0 0 1 0 0,-1 0 0 0 0,1-1 0 0 0,0 0 0 0 0,-1 0 0 0 0,1-1 0 0 0,0 0 0 0 0,-1 0 0 0 0,1-1 0 0 0,-1 1 0 0 0,1-1 0 0 0,-1-1-1 0 0,0 1 1 0 0,0-1 0 0 0,0 0 0 0 0,0-1 0 0 0,0 1 0 0 0,-1-1 0 0 0,0 0 0 0 0,1 0 0 0 0,-2-1 0 0 0,2 0-9 0 0,-2 1 8 0 0,0 0 1 0 0,-1-1 0 0 0,1 1 0 0 0,-1 0-1 0 0,0-1 1 0 0,0 0 0 0 0,0 0 0 0 0,0 0-1 0 0,-1 0 1 0 0,0 0 0 0 0,0 0 0 0 0,-1-1 0 0 0,1 1-1 0 0,-1-4-8 0 0,-1 9-9 0 0,-6 19-176 0 0,-9 62 222 0 0,15-80-31 0 0,0 1 0 0 0,0-1 0 0 0,0 1 1 0 0,0-1-1 0 0,0 1 0 0 0,1-1 0 0 0,-1 1 0 0 0,1-1 1 0 0,-1 0-1 0 0,1 1 0 0 0,-1-1 0 0 0,1 1 0 0 0,0-1 1 0 0,0 0-1 0 0,-1 0 0 0 0,1 1 0 0 0,0-1 0 0 0,0 0 1 0 0,0 0-1 0 0,1 0 0 0 0,-1 0 0 0 0,0 0 1 0 0,0 0-1 0 0,0-1 0 0 0,1 1 0 0 0,-1 0 0 0 0,0-1 1 0 0,1 1-1 0 0,-1 0 0 0 0,1-1 0 0 0,-1 0 0 0 0,1 1 1 0 0,-1-1-1 0 0,1 0 0 0 0,-1 0 0 0 0,1 0 1 0 0,-1 0-1 0 0,1 0 0 0 0,-1 0 0 0 0,1 0 0 0 0,-1 0 1 0 0,0-1-1 0 0,1 1 0 0 0,-1-1 0 0 0,1 1 0 0 0,-1-1 1 0 0,1 1-1 0 0,-1-1 0 0 0,0 0 0 0 0,0 0 0 0 0,1 1 1 0 0,-1-2-7 0 0,9-2 6 0 0,0-1 1 0 0,0-1 0 0 0,0 0-1 0 0,-1 0 1 0 0,0 0-1 0 0,0-2 1 0 0,-1 1 0 0 0,0-1-1 0 0,0 0 1 0 0,-1 0-1 0 0,0-1 1 0 0,0 0 0 0 0,-1-1-1 0 0,0 1 1 0 0,-1-1 0 0 0,0 0-1 0 0,0-1 1 0 0,-1 1-1 0 0,-1-1 1 0 0,0 0 0 0 0,0 0-1 0 0,-1 0 1 0 0,0 0-1 0 0,-1 0 1 0 0,0 0 0 0 0,-1-3-7 0 0,1-84-226 0 0,-11 135 280 0 0,2 1 0 0 0,2 0 0 0 0,1 1-1 0 0,2-1 1 0 0,1 1 0 0 0,2 0-1 0 0,3 11-53 0 0,-4-34-333 0 0,1-14-3697 0 0,0-1-3617 0 0,0-2-4241 0 0</inkml:trace>
  <inkml:trace contextRef="#ctx0" brushRef="#br0" timeOffset="16311.741">1586 961 4505 0 0,'0'0'1900'0'0,"0"0"-95"0"0,0 0-66 0 0,0 0 67 0 0,0 0 39 0 0,0 0-80 0 0,0 0-240 0 0,0 0-264 0 0,0 0-308 0 0,0 0-302 0 0,0 0-256 0 0,0-4-210 0 0,0 2-164 0 0,0 0-1 0 0,1 0 1 0 0,-1 0 0 0 0,1 0-1 0 0,0 0 1 0 0,0 0 0 0 0,-1 0-1 0 0,1 0 1 0 0,0 0-1 0 0,1 0 1 0 0,-1 0 0 0 0,0 1-1 0 0,1-1 1 0 0,-1 0 0 0 0,1 1-1 0 0,-1-1 1 0 0,1 1 0 0 0,-1 0-1 0 0,1-1 1 0 0,0 1 0 0 0,0 0-1 0 0,0 0 1 0 0,0 0-1 0 0,0 0 1 0 0,0 0-21 0 0,97-55 854 0 0,-126 47 551 0 0,19 9-1346 0 0,0 0 1 0 0,0 1-1 0 0,0 0 0 0 0,1 0 0 0 0,-1 1 0 0 0,0 0 0 0 0,1 0 1 0 0,-1 1-1 0 0,1 0 0 0 0,0 0 0 0 0,0 1 0 0 0,0 0 0 0 0,0 0 0 0 0,-2 3-59 0 0,8-5 23 0 0,0 1-1 0 0,0 0 0 0 0,1 0 1 0 0,0 0-1 0 0,-1 0 0 0 0,1-1 1 0 0,0 1-1 0 0,1 0 0 0 0,-1 0 1 0 0,0 0-1 0 0,1 0 0 0 0,0-1 1 0 0,-1 1-1 0 0,1 0 0 0 0,0-1 1 0 0,0 1-1 0 0,1 0 0 0 0,-1-1 0 0 0,0 1 1 0 0,1-1-1 0 0,0 0 0 0 0,-1 1 1 0 0,1-1-1 0 0,0 0 0 0 0,0 0 1 0 0,0 0-1 0 0,1-1 0 0 0,-1 1 1 0 0,0 0-1 0 0,1-1 0 0 0,-1 1 1 0 0,1-1-1 0 0,-1 0 0 0 0,4 1-22 0 0,12 14 108 0 0,-17-15-78 0 0,0 0-1 0 0,-1-1 0 0 0,1 1 1 0 0,-1 0-1 0 0,1 0 0 0 0,-1 0 0 0 0,1 0 1 0 0,-1 0-1 0 0,0 0 0 0 0,1 0 1 0 0,-1 0-1 0 0,0 0 0 0 0,0 0 1 0 0,0 1-1 0 0,1-1 0 0 0,-1 0 0 0 0,0 0 1 0 0,-1 0-1 0 0,1 0 0 0 0,0 0 1 0 0,0 0-1 0 0,0 0 0 0 0,-1 0 1 0 0,1 0-1 0 0,0 0 0 0 0,-1 0 1 0 0,1 0-1 0 0,-1 0 0 0 0,1 0 0 0 0,-1 0 1 0 0,0 0-1 0 0,1-1 0 0 0,-1 1 1 0 0,0 0-1 0 0,0 0 0 0 0,1 0 1 0 0,-1-1-1 0 0,0 1 0 0 0,0-1 1 0 0,0 1-1 0 0,0-1 0 0 0,0 1 0 0 0,0-1 1 0 0,0 1-1 0 0,0-1 0 0 0,0 0 1 0 0,0 1-1 0 0,0-1 0 0 0,0 0 1 0 0,0 0-1 0 0,-1 0-29 0 0,-59 17 904 0 0,-13-16-211 0 0,73-3-858 0 0,1 0 1 0 0,0 0-1 0 0,0 0 1 0 0,1 1-1 0 0,-1-1 1 0 0,0 0-1 0 0,1 0 1 0 0,-1 0-1 0 0,1 1 1 0 0,-1-1-1 0 0,1 0 1 0 0,0 1-1 0 0,0-1 1 0 0,0 1-1 0 0,0-1 1 0 0,0 1-1 0 0,0-1 1 0 0,0 1-1 0 0,0 0 1 0 0,0-1-1 0 0,1 1 1 0 0,-1 0-1 0 0,1 0 1 0 0,-1 0-1 0 0,1 0 1 0 0,-1 0-1 0 0,1 0 1 0 0,-1 0-1 0 0,2 0 165 0 0,18-9-4572 0 0,-7 4-3574 0 0,-6 4-2262 0 0</inkml:trace>
  <inkml:trace contextRef="#ctx0" brushRef="#br0" timeOffset="16832.016">1702 1003 13179 0 0,'0'0'1311'0'0,"0"0"-70"0"0,0 0 6 0 0,0 0 91 0 0,0 0-3 0 0,0 0-142 0 0,0 0-218 0 0,0 0-201 0 0,0 0-179 0 0,0 0-173 0 0,0 0-90 0 0,0 0-74 0 0,9-9-30 0 0,69-64 593 0 0,-1 37-86 0 0,-79 75 83 0 0,-44 77 30 0 0,47-116-832 0 0,0 1 0 0 0,1 0 0 0 0,-1 0 0 0 0,0-1 0 0 0,0 1 0 0 0,1-1 0 0 0,-1 1 0 0 0,0-1 0 0 0,1 1 0 0 0,-1-1 0 0 0,0 0-1 0 0,1 0 1 0 0,-1 0 0 0 0,0 0 0 0 0,1 0 0 0 0,-1 0 0 0 0,1 0 0 0 0,-1 0 0 0 0,0 0 0 0 0,1-1 0 0 0,-1 1 0 0 0,0 0 0 0 0,1-1 0 0 0,-1 0 0 0 0,0 1 0 0 0,0-1 0 0 0,0 1 0 0 0,1-1 0 0 0,-1 0 0 0 0,0 0 0 0 0,0 0 0 0 0,0 0 0 0 0,0 0 0 0 0,0-1-16 0 0,19-12 29 0 0,-2-2 1 0 0,0-1-1 0 0,0 0 1 0 0,-2-1-1 0 0,0-1 1 0 0,-1-1-30 0 0,-29 65-172 0 0,13-42 162 0 0,0 0-1 0 0,0 0 1 0 0,0 0-1 0 0,0 0 1 0 0,0 0-1 0 0,1 0 1 0 0,-1 0-1 0 0,1 1 1 0 0,0-1-1 0 0,0 0 1 0 0,0 0-1 0 0,0 0 1 0 0,0 1-1 0 0,1-1 1 0 0,0 0-1 0 0,-1 0 1 0 0,1 0-1 0 0,1 0 1 0 0,-1 0-1 0 0,1 1 11 0 0,-1-3-128 0 0,0 0 0 0 0,0 0-1 0 0,0 0 1 0 0,1 0 0 0 0,-1 0-1 0 0,0 0 1 0 0,1-1 0 0 0,-1 1-1 0 0,1 0 1 0 0,-1-1-1 0 0,1 1 1 0 0,-1-1 0 0 0,1 0-1 0 0,-1 1 1 0 0,1-1 0 0 0,0 0-1 0 0,-1 0 1 0 0,1 0 0 0 0,-1 0-1 0 0,1 0 1 0 0,-1 0 0 0 0,1-1-1 0 0,0 1 1 0 0,-1-1 0 0 0,1 1-1 0 0,-1-1 1 0 0,1 1 0 0 0,0-2 128 0 0,26-9-5179 0 0,-11 3-4455 0 0,-10 5 52 0 0</inkml:trace>
  <inkml:trace contextRef="#ctx0" brushRef="#br0" timeOffset="17125.355">2185 704 9042 0 0,'0'0'3686'0'0,"0"0"-1467"0"0,0 0-565 0 0,0 0-151 0 0,0 0-164 0 0,0 0-187 0 0,0 0-158 0 0,0 0-133 0 0,0 0-70 0 0,0 0-38 0 0,0 0-59 0 0,0 0-74 0 0,-7 9-60 0 0,-22 33-50 0 0,11 32 1122 0 0,-36 253-21 0 0,53-322-1653 0 0,1 1 1 0 0,-1-1-1 0 0,0 1 0 0 0,-1-1 0 0 0,1 1 1 0 0,-1-1-1 0 0,0 0 0 0 0,-1 0 0 0 0,1 1 1 0 0,-1-2-1 0 0,0 1 0 0 0,0 0 0 0 0,-1-1 1 0 0,1 1-1 0 0,-1-1 0 0 0,0 0 0 0 0,0 0 43 0 0,-2-21-8296 0 0,5 9 1257 0 0,1 6 3883 0 0,0-3-7269 0 0</inkml:trace>
  <inkml:trace contextRef="#ctx0" brushRef="#br0" timeOffset="17414.237">2063 903 14451 0 0,'0'0'1331'0'0,"0"0"-181"0"0,0 0-149 0 0,0 0 45 0 0,9-4 37 0 0,70-23 1837 0 0,-76 26-2844 0 0,0 1 1 0 0,0-1 0 0 0,-1 1-1 0 0,1-1 1 0 0,0 1-1 0 0,0 0 1 0 0,0 0 0 0 0,0 0-1 0 0,-1 1 1 0 0,1-1-1 0 0,0 1 1 0 0,0-1 0 0 0,-1 1-1 0 0,1 0 1 0 0,0 0-1 0 0,-1 0 1 0 0,1 1 0 0 0,-1-1-1 0 0,1 1 1 0 0,-1-1-1 0 0,0 1 1 0 0,1 0-1 0 0,-1 0 1 0 0,0 0 0 0 0,0 0-1 0 0,0 0 1 0 0,-1 0-1 0 0,1 0 1 0 0,0 1 0 0 0,-1-1-1 0 0,0 1 1 0 0,1-1-1 0 0,-1 2-76 0 0,0-1 34 0 0,0 0 0 0 0,-1 0-1 0 0,1-1 1 0 0,-1 1-1 0 0,0 0 1 0 0,0 0-1 0 0,0 0 1 0 0,0-1-1 0 0,0 1 1 0 0,-1 0 0 0 0,1 0-1 0 0,-1-1 1 0 0,0 1-1 0 0,0 0 1 0 0,0-1-1 0 0,0 1 1 0 0,0 0 0 0 0,-1-1-1 0 0,1 0 1 0 0,-1 1-1 0 0,1-1 1 0 0,-1 0-1 0 0,0 0 1 0 0,0 0-1 0 0,0 0 1 0 0,0 0 0 0 0,0 0-1 0 0,0 0 1 0 0,-1-1-1 0 0,1 1 1 0 0,-1-1-1 0 0,1 0 1 0 0,-3 1-34 0 0,-1 1 46 0 0,-1 0 0 0 0,0 0 0 0 0,1-1 0 0 0,-1 1 0 0 0,-1-2 0 0 0,1 1 0 0 0,0-1 1 0 0,0 0-1 0 0,-1 0 0 0 0,1-1 0 0 0,0 0 0 0 0,-6-1-46 0 0,12 1-59 0 0,1 0-1 0 0,-1-1 1 0 0,0 1 0 0 0,0 0 0 0 0,1-1 0 0 0,-1 1-1 0 0,0-1 1 0 0,1 1 0 0 0,-1-1 0 0 0,1 1-1 0 0,-1-1 1 0 0,1 1 0 0 0,-1-1 0 0 0,1 1 0 0 0,-1-1-1 0 0,1 0 1 0 0,-1 1 0 0 0,1-1 0 0 0,0 0-1 0 0,-1 1 1 0 0,1-1 0 0 0,0 0 0 0 0,-1 0 0 0 0,1 1-1 0 0,0-1 1 0 0,0 0 0 0 0,0 0 0 0 0,0 0 0 0 0,0 1-1 0 0,0-1 1 0 0,0 0 0 0 0,0 0 0 0 0,0 1-1 0 0,0-1 1 0 0,1 0 0 0 0,-1 0 0 0 0,0 1 0 0 0,0-1-1 0 0,1 0 1 0 0,-1 0 0 0 0,0 1 0 0 0,1-1-1 0 0,-1 0 1 0 0,1 1 0 0 0,-1-1 0 0 0,1 1 0 0 0,-1-1-1 0 0,1 0 1 0 0,0 1 59 0 0,13-21-10972 0 0,-11 17-4 0 0</inkml:trace>
  <inkml:trace contextRef="#ctx0" brushRef="#br0" timeOffset="18562.759">2302 969 6217 0 0,'0'0'2326'0'0,"0"0"-492"0"0,0 0-224 0 0,0 0 67 0 0,0 0 30 0 0,0 0-102 0 0,0 0-238 0 0,0 0-245 0 0,0 0-152 0 0,0 0-179 0 0,0 0-164 0 0,0 0-157 0 0,-3 0-173 0 0,-5-2 116 0 0,20 0 655 0 0,15-3-312 0 0,-18 2-675 0 0,1 0 0 0 0,0-1 0 0 0,-1 0 0 0 0,1-1 0 0 0,-1 1 0 0 0,0-2 0 0 0,-1 1 0 0 0,1-1-1 0 0,-1-1 1 0 0,-1 0 0 0 0,1 0 0 0 0,1-2-81 0 0,-8 7 11 0 0,0 0 0 0 0,-1 0-1 0 0,0 1 1 0 0,1-1 0 0 0,-1 0-1 0 0,0 0 1 0 0,0 0 0 0 0,0 0-1 0 0,0 1 1 0 0,0-1 0 0 0,-1 0 0 0 0,1 0-1 0 0,0 0 1 0 0,-1 1 0 0 0,0-1-1 0 0,1 0 1 0 0,-1 0 0 0 0,0 1-1 0 0,0-1 1 0 0,0 1 0 0 0,0-1-1 0 0,0 1 1 0 0,0-1 0 0 0,0 1 0 0 0,0-1-1 0 0,-1 1 1 0 0,1 0 0 0 0,0 0-1 0 0,-1 0 1 0 0,1 0 0 0 0,-1 0-1 0 0,0 0 1 0 0,1 0 0 0 0,-1 0-1 0 0,0 1 1 0 0,1-1 0 0 0,-1 1 0 0 0,0-1-1 0 0,0 1 1 0 0,0 0 0 0 0,1-1-1 0 0,-1 1 1 0 0,0 0 0 0 0,0 0-1 0 0,0 0 1 0 0,0 0 0 0 0,1 1-1 0 0,-1-1 1 0 0,0 1 0 0 0,0-1 0 0 0,1 1-1 0 0,-1-1 1 0 0,0 1 0 0 0,1 0-1 0 0,-1 0 1 0 0,-1 1-11 0 0,-1-1 7 0 0,1 0-1 0 0,0 1 1 0 0,-1 0 0 0 0,1 0-1 0 0,0 0 1 0 0,0 0 0 0 0,0 0 0 0 0,0 1-1 0 0,0 0 1 0 0,0-1 0 0 0,1 1-1 0 0,-1 0 1 0 0,1 0 0 0 0,0 0-1 0 0,0 1 1 0 0,0-1 0 0 0,0 0-1 0 0,1 1 1 0 0,-1-1 0 0 0,1 1-1 0 0,0 0 1 0 0,0-1 0 0 0,0 1 0 0 0,1 0-1 0 0,-1 0 1 0 0,1-1 0 0 0,0 1-1 0 0,0 0 1 0 0,0 0 0 0 0,0 0-1 0 0,1-1 1 0 0,0 1 0 0 0,0 0-1 0 0,0-1 1 0 0,0 1 0 0 0,0 0 0 0 0,1-1-1 0 0,-1 1 1 0 0,1-1 0 0 0,0 0-1 0 0,0 0 1 0 0,0 0 0 0 0,1 0-1 0 0,-1 0 1 0 0,1 0 0 0 0,0 0-1 0 0,-1-1 1 0 0,1 1 0 0 0,0-1 0 0 0,1 0-1 0 0,-1 0 1 0 0,0 0 0 0 0,1 0-1 0 0,-1-1 1 0 0,1 1 0 0 0,-1-1-1 0 0,4 1-6 0 0,-1-2 19 0 0,0 0-1 0 0,0 0 0 0 0,0 0 1 0 0,0-1-1 0 0,0 0 1 0 0,0 0-1 0 0,-1 0 0 0 0,1-1 1 0 0,0 0-1 0 0,-1 0 0 0 0,1 0 1 0 0,-1-1-1 0 0,1 0 1 0 0,-1 0-1 0 0,0 0 0 0 0,0-1 1 0 0,-1 0-1 0 0,1 1 0 0 0,-1-2 1 0 0,0 1-1 0 0,0 0 0 0 0,0-1 1 0 0,0 0-1 0 0,-1 0 1 0 0,0 0-1 0 0,0 0 0 0 0,0-1 1 0 0,-1 1-1 0 0,0-1 0 0 0,0 1 1 0 0,0-1-1 0 0,-1 0 0 0 0,0 0 1 0 0,0 0-1 0 0,0-5-18 0 0,-8-35-19 0 0,7 46 14 0 0,0-1 0 0 0,-1 0 1 0 0,1 1-1 0 0,-1-1 0 0 0,1 0 1 0 0,-1 1-1 0 0,1-1 0 0 0,-1 1 1 0 0,1-1-1 0 0,-1 1 0 0 0,0-1 0 0 0,1 1 1 0 0,-1-1-1 0 0,0 1 0 0 0,1-1 1 0 0,-1 1-1 0 0,0 0 0 0 0,0 0 1 0 0,1-1-1 0 0,-1 1 0 0 0,0 0 1 0 0,0 0-1 0 0,0 0 0 0 0,1 0 1 0 0,-1 0-1 0 0,0 0 0 0 0,0 0 0 0 0,0 0 1 0 0,1 0-1 0 0,-1 0 0 0 0,0 0 1 0 0,0 0-1 0 0,0 1 0 0 0,1-1 1 0 0,-1 0-1 0 0,0 1 0 0 0,0-1 1 0 0,1 0-1 0 0,-1 1 0 0 0,0-1 0 0 0,1 1 1 0 0,-1-1-1 0 0,1 1 0 0 0,-1 0 1 0 0,0-1-1 0 0,1 1 0 0 0,-1-1 1 0 0,1 1-1 0 0,0 0 0 0 0,-1-1 1 0 0,1 1-1 0 0,0 0 0 0 0,-1 0 5 0 0,0 0-2 0 0,0-1 0 0 0,0 1 0 0 0,0-1 0 0 0,0 1-1 0 0,0 0 1 0 0,0-1 0 0 0,0 1 0 0 0,1 0 0 0 0,-1 0 0 0 0,0 0 0 0 0,0-1-1 0 0,1 1 1 0 0,-1 0 0 0 0,1 0 0 0 0,-1 0 0 0 0,1 0 0 0 0,-1 0 0 0 0,1 0 0 0 0,-1 1-1 0 0,1-1 1 0 0,0 0 0 0 0,0 0 0 0 0,-1 0 0 0 0,1 0 0 0 0,0 0 0 0 0,0 0-1 0 0,0 0 1 0 0,0 1 0 0 0,1-1 0 0 0,-1 0 0 0 0,0 0 0 0 0,0 0 0 0 0,1 0-1 0 0,-1 0 1 0 0,0 0 0 0 0,1 0 0 0 0,-1 0 0 0 0,1 0 0 0 0,-1 0 0 0 0,1 0-1 0 0,0 0 1 0 0,0 0 0 0 0,-1 0 0 0 0,1 0 0 0 0,0-1 0 0 0,0 1 0 0 0,0 0-1 0 0,0-1 1 0 0,-1 1 0 0 0,1 0 0 0 0,0-1 0 0 0,0 1 0 0 0,1-1 0 0 0,-1 1 0 0 0,0-1-1 0 0,0 0 1 0 0,0 0 0 0 0,0 1 0 0 0,0-1 0 0 0,0 0 0 0 0,0 0 0 0 0,0 0-1 0 0,1 0 1 0 0,-1 0 0 0 0,0 0 0 0 0,0 0 0 0 0,0-1 0 0 0,1 1 2 0 0,114-30 157 0 0,-121 68 23 0 0,-4-17-49 0 0,6-16-84 0 0,0 0 1 0 0,0 1-1 0 0,1-1 1 0 0,0 1 0 0 0,0 0-1 0 0,0-1 1 0 0,1 1-1 0 0,0 0 1 0 0,0 0-1 0 0,0 0 1 0 0,1 0 0 0 0,0 0-1 0 0,0 0 1 0 0,0 0-1 0 0,1 1-47 0 0,2-5-34 0 0,0 0-1 0 0,-1-1 0 0 0,1 1 0 0 0,0 0 0 0 0,0-1 1 0 0,1 0-1 0 0,-1 1 0 0 0,0-1 0 0 0,0-1 0 0 0,1 1 1 0 0,-1 0-1 0 0,0-1 0 0 0,1 0 0 0 0,-1 1 0 0 0,0-1 1 0 0,1-1-1 0 0,-1 1 0 0 0,0 0 0 0 0,1-1 0 0 0,-1 0 0 0 0,0 1 1 0 0,1-1-1 0 0,-1-1 0 0 0,0 1 0 0 0,0 0 0 0 0,0-1 1 0 0,0 0-1 0 0,0 1 0 0 0,0-1 0 0 0,-1 0 0 0 0,3-2 35 0 0,6-5-3345 0 0,-5 2-6974 0 0,-2 3-1973 0 0</inkml:trace>
  <inkml:trace contextRef="#ctx0" brushRef="#br0" timeOffset="19661.317">2893 821 0 0 0,'0'0'1483'0'0,"0"0"443"0"0,0 0-75 0 0,0 0-72 0 0,0 0-21 0 0,0 0-31 0 0,0 0-66 0 0,0 0-182 0 0,0 0-241 0 0,0 0-227 0 0,3-9-206 0 0,36-60 1474 0 0,-29 59-1591 0 0,-6 7-488 0 0,-1 0-1 0 0,1 0 0 0 0,-1 0 0 0 0,0 0 0 0 0,0-1 0 0 0,0 1 1 0 0,0-1-1 0 0,-1 0 0 0 0,0 1 0 0 0,1-1 0 0 0,-1-1 0 0 0,0 1 1 0 0,-1 0-1 0 0,1 0 0 0 0,-1-1 0 0 0,0 1 0 0 0,0 0 0 0 0,0-1 0 0 0,-1 1 1 0 0,1-1-1 0 0,-1-4-199 0 0,-2 8 26 0 0,1 1 1 0 0,0-1 0 0 0,-1 0-1 0 0,1 0 1 0 0,0 0 0 0 0,-1 1-1 0 0,1-1 1 0 0,-1 0 0 0 0,1 1-1 0 0,-1 0 1 0 0,1-1-1 0 0,-1 1 1 0 0,0 0 0 0 0,1 0-1 0 0,-1 0 1 0 0,1 0 0 0 0,-1 0-1 0 0,1 0 1 0 0,-1 0 0 0 0,0 0-1 0 0,1 1 1 0 0,-1-1 0 0 0,1 1-1 0 0,-1-1 1 0 0,1 1-1 0 0,-1-1 1 0 0,1 1 0 0 0,0 0-1 0 0,-1 0 1 0 0,1 0 0 0 0,0 0-1 0 0,0 0 1 0 0,-1 0 0 0 0,1 0-1 0 0,0 0 1 0 0,0 0 0 0 0,0 1-1 0 0,0-1 1 0 0,0 0-1 0 0,1 1 1 0 0,-1-1 0 0 0,0 1-1 0 0,1-1 1 0 0,-1 1 0 0 0,1 0-27 0 0,-12 22 188 0 0,2 0 1 0 0,1 1 0 0 0,1 0 0 0 0,1 1-1 0 0,1 0 1 0 0,1 0 0 0 0,2 0 0 0 0,0 1-1 0 0,2-1 1 0 0,1 1 0 0 0,3 25-189 0 0,-3-19 79 0 0,1-28-62 0 0,0 0 1 0 0,-1 0-1 0 0,0 0 1 0 0,-1 0-1 0 0,1 1 0 0 0,-1-1 1 0 0,0 0-1 0 0,0 0 1 0 0,0 0-1 0 0,-1-1 1 0 0,1 1-1 0 0,-1 0 1 0 0,-1 0-1 0 0,1-1 0 0 0,0 1 1 0 0,-1-1-1 0 0,0 0 1 0 0,0 0-1 0 0,-1 0 1 0 0,1 0-1 0 0,-1-1 0 0 0,1 1 1 0 0,-1-1-1 0 0,0 0 1 0 0,-1 0-1 0 0,0 1-17 0 0,-2-11-4810 0 0,8-4-1353 0 0,-1 7 495 0 0,0-1-5350 0 0</inkml:trace>
  <inkml:trace contextRef="#ctx0" brushRef="#br0" timeOffset="19947.321">2846 879 7578 0 0,'0'0'1381'0'0,"0"0"-20"0"0,0 0-13 0 0,0 0 132 0 0,9-6 80 0 0,-5 2-1553 0 0,1 0 445 0 0,0 0 0 0 0,0 0 1 0 0,1 1-1 0 0,-1-1 0 0 0,1 1 0 0 0,-1 0 0 0 0,1 0 1 0 0,0 1-1 0 0,0 0 0 0 0,0 0 0 0 0,0 1 0 0 0,1-1 1 0 0,-1 1-1 0 0,6 0-452 0 0,-11 1 53 0 0,1-1 1 0 0,0 1 0 0 0,0 0-1 0 0,0 0 1 0 0,-1 0-1 0 0,1 0 1 0 0,0 0-1 0 0,0 1 1 0 0,0-1 0 0 0,-1 0-1 0 0,1 1 1 0 0,0 0-1 0 0,0-1 1 0 0,-1 1 0 0 0,1 0-1 0 0,0 0 1 0 0,-1 0-1 0 0,1 0 1 0 0,-1 0-1 0 0,1 0 1 0 0,-1 0 0 0 0,0 0-1 0 0,0 1 1 0 0,1-1-1 0 0,-1 0 1 0 0,0 1 0 0 0,0-1-1 0 0,0 1 1 0 0,0-1-1 0 0,-1 1 1 0 0,1 0-1 0 0,0-1 1 0 0,-1 1 0 0 0,1 0-1 0 0,-1 0 1 0 0,1 0-1 0 0,-1-1 1 0 0,0 1 0 0 0,0 0-1 0 0,0 0 1 0 0,0 0-1 0 0,0-1 1 0 0,0 1-1 0 0,0 0 1 0 0,-1 0 0 0 0,1 0-1 0 0,-1-1 1 0 0,1 1-1 0 0,-1 0 1 0 0,0-1 0 0 0,1 1-1 0 0,-1 0 1 0 0,0-1-1 0 0,0 1 1 0 0,0-1-1 0 0,-1 2-53 0 0,-87 48 735 0 0,107-74-5765 0 0,1 9-70 0 0,-6 6-1891 0 0,-5 3-669 0 0</inkml:trace>
  <inkml:trace contextRef="#ctx0" brushRef="#br0" timeOffset="20795.003">3152 812 4969 0 0,'0'0'3447'0'0,"0"0"-851"0"0,0 0-804 0 0,0 0-357 0 0,0 0-32 0 0,0 0 12 0 0,0 0-93 0 0,0 0-153 0 0,-8 7-179 0 0,1-3-887 0 0,1 0 166 0 0,0 0 0 0 0,0 1 0 0 0,1-1 1 0 0,-1 1-1 0 0,1 0 0 0 0,0 1 0 0 0,1-1 0 0 0,-1 1 0 0 0,1 0 0 0 0,0 0 0 0 0,0 0 0 0 0,-1 6-269 0 0,4-11 41 0 0,1 0 0 0 0,-1 1 0 0 0,1-1 0 0 0,-1 0 0 0 0,1 1 0 0 0,0-1 0 0 0,0 1 0 0 0,0-1 0 0 0,0 1 0 0 0,0-1 0 0 0,0 1 0 0 0,0-1 0 0 0,0 0 0 0 0,1 1 0 0 0,-1-1 0 0 0,0 1 0 0 0,1-1 0 0 0,-1 0 0 0 0,1 1 0 0 0,0-1 0 0 0,-1 0 0 0 0,1 0 0 0 0,0 1 0 0 0,0-1 0 0 0,0 0 0 0 0,0 0 0 0 0,0 0 0 0 0,0 0-1 0 0,0 0 1 0 0,0 0 0 0 0,0 0 0 0 0,0 0 0 0 0,1-1 0 0 0,-1 1 0 0 0,0 0 0 0 0,0-1 0 0 0,1 1 0 0 0,-1-1 0 0 0,1 1 0 0 0,-1-1 0 0 0,0 0 0 0 0,1 0 0 0 0,-1 0 0 0 0,1 1 0 0 0,-1-1 0 0 0,1 0 0 0 0,-1-1 0 0 0,1 1 0 0 0,-1 0 0 0 0,0 0 0 0 0,1-1-41 0 0,75-16 322 0 0,-74 17-325 0 0,0-1 1 0 0,-1-1 0 0 0,1 1-1 0 0,-1 0 1 0 0,1-1 0 0 0,-1 1-1 0 0,1-1 1 0 0,-1 1 0 0 0,0-1-1 0 0,0 0 1 0 0,0 0 0 0 0,0 0-1 0 0,0-1 1 0 0,-1 1 0 0 0,1 0-1 0 0,-1-1 1 0 0,1 1 0 0 0,-1-1-1 0 0,0 1 1 0 0,0-1 0 0 0,0 1-1 0 0,0-1 1 0 0,0 0 0 0 0,-1 0-1 0 0,1 1 1 0 0,-1-1 0 0 0,0 0-1 0 0,0 0 1 0 0,0 0 0 0 0,0 0 0 0 0,0 1-1 0 0,-1-1 1 0 0,1 0 0 0 0,-1 0-1 0 0,1 1 1 0 0,-1-1 0 0 0,0 0-1 0 0,0 1 1 0 0,-1-1 0 0 0,1 1-1 0 0,0-1 1 0 0,-1 1 0 0 0,0-1-1 0 0,1 1 1 0 0,-1 0 0 0 0,0 0-1 0 0,-1-1 3 0 0,-38-29-155 0 0,40 32 147 0 0,0-1 1 0 0,1 1 0 0 0,-1-1 0 0 0,0 1-1 0 0,1-1 1 0 0,-1 1 0 0 0,0-1 0 0 0,0 1-1 0 0,1 0 1 0 0,-1-1 0 0 0,0 1 0 0 0,0 0-1 0 0,0 0 1 0 0,0 0 0 0 0,1 0 0 0 0,-1 0-1 0 0,0 0 1 0 0,0 0 0 0 0,0 0 0 0 0,0 0-1 0 0,1 0 1 0 0,-1 0 0 0 0,0 0 0 0 0,0 1-1 0 0,0-1 1 0 0,1 0 0 0 0,-1 0 0 0 0,0 1-1 0 0,0-1 1 0 0,1 1 0 0 0,-1-1 0 0 0,0 1-1 0 0,1-1 1 0 0,-1 1 0 0 0,0-1 0 0 0,1 1-1 0 0,-1 0 1 0 0,1-1 0 0 0,-1 1 0 0 0,1 0-1 0 0,-1-1 1 0 0,1 1 0 0 0,-1 0 0 0 0,1 0-1 0 0,0-1 1 0 0,0 1 0 0 0,-1 0 0 0 0,1 0-1 0 0,0 0 1 0 0,0 0 0 0 0,0-1 0 0 0,0 1-1 0 0,0 0 1 0 0,0 0 0 0 0,0 0 0 0 0,0 0-1 0 0,0-1 1 0 0,0 1 7 0 0,2 2 6 0 0,1 0 0 0 0,-1-1 0 0 0,1 1 0 0 0,0-1-1 0 0,-1 0 1 0 0,1 1 0 0 0,0-2 0 0 0,0 1 0 0 0,0 0 0 0 0,1 0-1 0 0,-1-1 1 0 0,0 0 0 0 0,1 0 0 0 0,-1 0 0 0 0,1 0 0 0 0,-1 0 0 0 0,1-1-1 0 0,-1 1 1 0 0,1-1 0 0 0,-1 0 0 0 0,1 0 0 0 0,-1 0 0 0 0,1-1-1 0 0,-1 1 1 0 0,1-1 0 0 0,2-1-6 0 0,5 1 11 0 0,0 0 0 0 0,-1 0 0 0 0,1-1 0 0 0,-1 0 1 0 0,0-1-1 0 0,0 0 0 0 0,0-1 0 0 0,0 0 0 0 0,0-1 0 0 0,6-4-11 0 0,-16 9 2 0 0,1 0 0 0 0,-1 0 0 0 0,0-1-1 0 0,1 1 1 0 0,-1 0 0 0 0,0-1 0 0 0,0 1 0 0 0,1 0 0 0 0,-1-1 0 0 0,0 1 0 0 0,0 0 0 0 0,1-1 0 0 0,-1 1-1 0 0,0 0 1 0 0,0-1 0 0 0,0 1 0 0 0,0-1 0 0 0,0 1 0 0 0,0 0 0 0 0,0-1 0 0 0,0 1 0 0 0,0-1-1 0 0,0 1 1 0 0,0 0 0 0 0,0-1 0 0 0,0 1 0 0 0,0-1 0 0 0,0 1 0 0 0,0 0 0 0 0,0-1 0 0 0,0 1 0 0 0,0 0-1 0 0,-1-1 1 0 0,1 1 0 0 0,0-1 0 0 0,0 1 0 0 0,0 0 0 0 0,-1-1 0 0 0,1 1 0 0 0,0 0 0 0 0,-1 0 0 0 0,1-1-1 0 0,0 1 1 0 0,-1 0 0 0 0,1 0 0 0 0,0-1 0 0 0,-1 1 0 0 0,1 0 0 0 0,0 0 0 0 0,-1 0 0 0 0,1 0-1 0 0,0-1 1 0 0,-1 1 0 0 0,1 0 0 0 0,-1 0 0 0 0,1 0 0 0 0,0 0 0 0 0,-1 0 0 0 0,1 0 0 0 0,-1 0 0 0 0,1 0-1 0 0,0 0 1 0 0,-1 0 0 0 0,1 0 0 0 0,-1 1 0 0 0,1-1 0 0 0,0 0 0 0 0,-1 0 0 0 0,1 0 0 0 0,-1 1-2 0 0,-31-3-222 0 0,33 2 214 0 0,0 1 1 0 0,0-1 0 0 0,-1 0-1 0 0,1 1 1 0 0,0-1 0 0 0,0 1 0 0 0,0-1-1 0 0,-1 1 1 0 0,1-1 0 0 0,0 1 0 0 0,-1 0-1 0 0,1-1 1 0 0,0 1 0 0 0,-1 0 0 0 0,1 0-1 0 0,-1-1 1 0 0,1 1 0 0 0,-1 0-1 0 0,0 0 1 0 0,1 0 0 0 0,-1 0 0 0 0,0-1-1 0 0,1 1 1 0 0,-1 0 0 0 0,0 0 0 0 0,0 0-1 0 0,0 0 1 0 0,0 0 0 0 0,0 0 0 0 0,0 0-1 0 0,0 0 1 0 0,0-1 0 0 0,0 1-1 0 0,0 0 1 0 0,-1 0 0 0 0,1 0 0 0 0,0 0-1 0 0,0 0 1 0 0,-1 0 0 0 0,1-1 0 0 0,-1 1-1 0 0,1 0 1 0 0,-1 0 0 0 0,1-1 0 0 0,-1 1-1 0 0,1 0 1 0 0,-1 0 0 0 0,0-1 0 0 0,1 1-1 0 0,-1-1 1 0 0,0 1 0 0 0,0-1-1 0 0,0 1 1 0 0,1-1 0 0 0,-1 1 0 0 0,0-1-1 0 0,0 0 1 0 0,0 1 0 0 0,0-1 0 0 0,0 0-1 0 0,1 0 1 0 0,-1 0 0 0 0,0 0 0 0 0,0 0-1 0 0,0 0 1 0 0,0 0 0 0 0,0 0 7 0 0,14 10 45 0 0,-11-10-40 0 0,0 1 1 0 0,0-1-1 0 0,0 1 1 0 0,0-1-1 0 0,0 1 1 0 0,0 0-1 0 0,0 0 1 0 0,0 0-1 0 0,-1 0 0 0 0,1 0 1 0 0,0 1-1 0 0,0-1 1 0 0,-1 0-1 0 0,1 1 1 0 0,-1-1-1 0 0,1 1 1 0 0,-1 0-1 0 0,0-1 1 0 0,0 1-1 0 0,0 0 1 0 0,0 0-1 0 0,0 0 1 0 0,0 0-1 0 0,0 0 1 0 0,0 0-1 0 0,-1 0 1 0 0,1 0-1 0 0,-1 0 1 0 0,0 0-1 0 0,1 0 0 0 0,-1 0 1 0 0,0 0-1 0 0,0 0 1 0 0,0 1-1 0 0,-1-1 1 0 0,1 0-1 0 0,0 0 1 0 0,-1 0-1 0 0,1 0 1 0 0,-1 0-1 0 0,0 0 1 0 0,0 0-1 0 0,0 0 1 0 0,0 0-1 0 0,0 0 1 0 0,0-1-1 0 0,0 1 1 0 0,-1 0-1 0 0,1-1 1 0 0,-1 1-7 0 0,-4 2 55 0 0,0-1-1 0 0,0 1 0 0 0,-1-1 0 0 0,1 0 0 0 0,-1-1 0 0 0,0 0 0 0 0,0 0 0 0 0,0 0 1 0 0,0-1-1 0 0,0 0 0 0 0,0 0 0 0 0,-1-1-53 0 0,38-16-79 0 0,180-90 53 0 0,-185 77 590 0 0,-63 37-475 0 0,33-4-81 0 0,0 0 0 0 0,0 1 0 0 0,1-1 0 0 0,-1 1 0 0 0,1 0 0 0 0,0 0 0 0 0,1 0 0 0 0,-1 0 0 0 0,1 1 0 0 0,0-1 0 0 0,0 1 0 0 0,1 0 0 0 0,-2 2-8 0 0,4-6-4 0 0,-1 0 0 0 0,0 1 0 0 0,0-1 0 0 0,1 0 0 0 0,-1 0 0 0 0,1 0 0 0 0,0 0 0 0 0,0 0 0 0 0,0 1 0 0 0,0-1-1 0 0,0 0 1 0 0,0 0 0 0 0,0 0 0 0 0,1 1 0 0 0,-1-1 0 0 0,1 0 0 0 0,0 0 0 0 0,-1 0 0 0 0,1 0 0 0 0,0 0 0 0 0,0 0 0 0 0,1 0 0 0 0,-1-1 0 0 0,0 1-1 0 0,0 0 1 0 0,1 0 0 0 0,-1-1 0 0 0,1 1 0 0 0,0-1 0 0 0,-1 1 0 0 0,1-1 0 0 0,0 0 0 0 0,0 0 0 0 0,0 0 0 0 0,0 0 0 0 0,0 0 0 0 0,0 0-1 0 0,0 0 1 0 0,0-1 0 0 0,1 1 4 0 0,30 0-1843 0 0,-23-3-1548 0 0,1-1-3553 0 0,-6 1-4309 0 0</inkml:trace>
  <inkml:trace contextRef="#ctx0" brushRef="#br0" timeOffset="21045.906">3493 670 14155 0 0,'0'0'1552'0'0,"0"0"-871"0"0,0 0-153 0 0,0 0-72 0 0,0 0-64 0 0,0 0-192 0 0,0 0-256 0 0,0 0-176 0 0,0 0-112 0 0,0 0-16 0 0,0 0-152 0 0,0 0-521 0 0,0 0-1535 0 0,0 0-2337 0 0,36 2-3049 0 0</inkml:trace>
  <inkml:trace contextRef="#ctx0" brushRef="#br0" timeOffset="21300.218">3704 647 4833 0 0,'0'0'3069'0'0,"0"0"-303"0"0,0 0-214 0 0,0 0-158 0 0,0 0-246 0 0,0 0-410 0 0,0 0-479 0 0,0 0-471 0 0,0 0-285 0 0,0 0-50 0 0,0 0 58 0 0,0 0 72 0 0,0 0-39 0 0,-4 9-125 0 0,-7 26-411 0 0,2 0-1 0 0,1 1 1 0 0,2 0 0 0 0,1 0 0 0 0,1 1-8 0 0,5-29-678 0 0,-1 4-1290 0 0,0-9-2576 0 0,-1 0-3383 0 0,1-2-1555 0 0</inkml:trace>
  <inkml:trace contextRef="#ctx0" brushRef="#br0" timeOffset="21542.165">3609 785 5961 0 0,'0'0'1903'0'0,"0"0"-244"0"0,0 0-258 0 0,0 0-144 0 0,0 0-31 0 0,0 0 49 0 0,0 0 41 0 0,0 0 0 0 0,0 0-107 0 0,0 0-227 0 0,0 0-241 0 0,9 3-180 0 0,90 7 945 0 0,49-35 2215 0 0,-157 46-2321 0 0,2-8-1015 0 0,4-10-355 0 0,0 1-1 0 0,1-1 1 0 0,-1 1-1 0 0,1-1 1 0 0,0 1-1 0 0,0 0 1 0 0,1 0-1 0 0,-1 0 1 0 0,1 0-1 0 0,0 0 1 0 0,0 0-1 0 0,0 0 1 0 0,0 0-1 0 0,1 0 1 0 0,-1 1-1 0 0,1-1 1 0 0,0 0-1 0 0,1 0 1 0 0,-1 0-1 0 0,1 1 1 0 0,0-1-1 0 0,0 0 1 0 0,0 0-1 0 0,1 1-29 0 0,36 5-3747 0 0,-25-15-1702 0 0,-1-1-4807 0 0,-8 3 1181 0 0</inkml:trace>
  <inkml:trace contextRef="#ctx0" brushRef="#br0" timeOffset="21711.019">3901 710 6345 0 0,'0'0'1609'0'0,"0"0"-73"0"0,0 0-376 0 0,0 0-152 0 0,0 0-263 0 0,0 0-433 0 0,0 0-536 0 0,0 0-368 0 0,0 0-545 0 0,0 0-2351 0 0,0 0-3786 0 0</inkml:trace>
  <inkml:trace contextRef="#ctx0" brushRef="#br0" timeOffset="22510.848">4101 792 17300 0 0,'0'0'1241'0'0,"0"0"-36"0"0,0 0-41 0 0,0 0 23 0 0,0 0-30 0 0,0 0-123 0 0,-8-6-181 0 0,-27-17-211 0 0,32 23-601 0 0,1-1-1 0 0,0 1 1 0 0,0-1 0 0 0,-1 1 0 0 0,1 0-1 0 0,0 0 1 0 0,-1 0 0 0 0,1 0 0 0 0,0 1-1 0 0,0-1 1 0 0,-1 1 0 0 0,1-1 0 0 0,0 1-1 0 0,0 0 1 0 0,0 0 0 0 0,0 0 0 0 0,-1 0-1 0 0,1 0 1 0 0,1 0 0 0 0,-1 0 0 0 0,0 1-1 0 0,0-1 1 0 0,0 1 0 0 0,1-1 0 0 0,-1 1 0 0 0,1 0-1 0 0,-1 0 1 0 0,1 0 0 0 0,0-1 0 0 0,0 1-1 0 0,0 1 1 0 0,0-1 0 0 0,0 0 0 0 0,0 0-1 0 0,0 0 1 0 0,1 0 0 0 0,-1 1 0 0 0,1-1-1 0 0,-1 0 1 0 0,1 0 0 0 0,0 2-41 0 0,-1-1 12 0 0,0 0 1 0 0,0 0-1 0 0,1 0 1 0 0,-1 0-1 0 0,1 0 1 0 0,-1 0-1 0 0,1 0 1 0 0,0 1-1 0 0,0-1 1 0 0,1 0-1 0 0,-1 0 1 0 0,0 0-1 0 0,1 0 0 0 0,0 0 1 0 0,0 0-1 0 0,0 0 1 0 0,0-1-1 0 0,0 1 1 0 0,1 0-1 0 0,-1 0 1 0 0,1-1-1 0 0,0 1 1 0 0,0-1-1 0 0,-1 1 1 0 0,2-1-1 0 0,-1 0 1 0 0,0 0-1 0 0,0 0 1 0 0,1 0-1 0 0,-1 0 1 0 0,1-1-1 0 0,0 1 0 0 0,-1-1 1 0 0,1 1-1 0 0,0-1 1 0 0,0 0-1 0 0,0 0 1 0 0,0 0-1 0 0,0-1 1 0 0,0 1-1 0 0,0-1 1 0 0,0 1-1 0 0,0-1 1 0 0,0 0-1 0 0,0 0 1 0 0,0-1-1 0 0,0 1 1 0 0,0 0-1 0 0,0-1 0 0 0,0 0 1 0 0,1 0-13 0 0,-1 1 0 0 0,0 0 0 0 0,0 0 0 0 0,0 0-1 0 0,0-1 1 0 0,0 1 0 0 0,0-1 0 0 0,0 0 0 0 0,0 0 0 0 0,0 0-1 0 0,0 0 1 0 0,0 0 0 0 0,-1-1 0 0 0,1 1 0 0 0,0-1 0 0 0,-1 0-1 0 0,1 1 1 0 0,-1-1 0 0 0,0-1 0 0 0,1 1 0 0 0,-1 0 0 0 0,0 0-1 0 0,-1-1 1 0 0,1 1 0 0 0,0-1 0 0 0,-1 0 0 0 0,1 1 0 0 0,-1-1-1 0 0,0 0 1 0 0,0 0 0 0 0,0 0 0 0 0,0 0 0 0 0,0 0 0 0 0,-1 0-1 0 0,1 0 1 0 0,-1 0 0 0 0,0 0 0 0 0,0 0 0 0 0,0 0 0 0 0,0 0 0 0 0,-1-1-1 0 0,0-1 1 0 0,1 1-8 0 0,-1-1 0 0 0,1 1-1 0 0,-1-1 1 0 0,-1 0 0 0 0,1 1-1 0 0,0-1 1 0 0,-1 1-1 0 0,0 0 1 0 0,0 0 0 0 0,-1 0-1 0 0,1 0 1 0 0,-1 0 0 0 0,0 0-1 0 0,0 0 1 0 0,0 1-1 0 0,0 0 1 0 0,0-1 0 0 0,-1 1-1 0 0,0 0 1 0 0,0 1 0 0 0,1-1-1 0 0,-2 1 9 0 0,4 3-10 0 0,-1 0-1 0 0,1 1 0 0 0,-1-1 1 0 0,1 1-1 0 0,0-1 1 0 0,0 1-1 0 0,0 0 0 0 0,0 0 1 0 0,0-1-1 0 0,0 1 1 0 0,0 0-1 0 0,0 0 0 0 0,1 0 1 0 0,-1 0-1 0 0,1 0 0 0 0,0 0 1 0 0,-1 0-1 0 0,1 0 1 0 0,0 0-1 0 0,0 0 0 0 0,0 0 1 0 0,0 0-1 0 0,1 0 1 0 0,-1 0-1 0 0,1 0 11 0 0,1 3 10 0 0,1-1 0 0 0,0 0 1 0 0,0 0-1 0 0,0 0 0 0 0,1-1 1 0 0,0 1-1 0 0,-1-1 0 0 0,1 0 0 0 0,1 0 1 0 0,-1 0-1 0 0,0 0 0 0 0,0-1 1 0 0,1 1-1 0 0,0-1 0 0 0,-1 0 0 0 0,1-1 1 0 0,0 1-1 0 0,0-1 0 0 0,0 0 1 0 0,0 0-1 0 0,0-1 0 0 0,0 1 0 0 0,0-1 1 0 0,0 0-1 0 0,0-1 0 0 0,0 1 0 0 0,0-1 1 0 0,0 0-1 0 0,0 0 0 0 0,0-1 1 0 0,2 0-11 0 0,-3 1 13 0 0,0 0 1 0 0,0 0-1 0 0,0-1 0 0 0,0 0 1 0 0,-1 1-1 0 0,1-2 1 0 0,0 1-1 0 0,-1 0 1 0 0,0-1-1 0 0,1 1 1 0 0,-1-1-1 0 0,0 0 1 0 0,0 0-1 0 0,0 0 1 0 0,-1 0-1 0 0,1-1 1 0 0,-1 1-1 0 0,0-1 0 0 0,0 0 1 0 0,0 1-1 0 0,1-4-13 0 0,-2 78-222 0 0,-2-70 229 0 0,1 0 0 0 0,0 0 1 0 0,0 1-1 0 0,0-1 0 0 0,0 0 0 0 0,0 1 1 0 0,0-1-1 0 0,0 0 0 0 0,1 0 1 0 0,-1 1-1 0 0,0-1 0 0 0,1 0 0 0 0,-1 0 1 0 0,1 0-1 0 0,-1 1 0 0 0,1-1 1 0 0,-1 0-1 0 0,1 0 0 0 0,0 0 0 0 0,0 0 1 0 0,0 0-1 0 0,-1 0 0 0 0,1 0 1 0 0,0-1-1 0 0,0 1 0 0 0,0 0 0 0 0,0 0 1 0 0,1-1-1 0 0,-1 1 0 0 0,0 0 1 0 0,0-1-1 0 0,0 1 0 0 0,0-1 0 0 0,1 0 1 0 0,-1 1-1 0 0,0-1 0 0 0,0 0 1 0 0,1 0-1 0 0,-1 0 0 0 0,0 0 0 0 0,0 0 1 0 0,1 0-1 0 0,-1 0 0 0 0,0 0 1 0 0,0 0-1 0 0,1-1 0 0 0,-1 1 1 0 0,0 0-1 0 0,0-1 0 0 0,0 1 0 0 0,1-1 1 0 0,-1 0-1 0 0,0 1 0 0 0,0-1 1 0 0,0 0-1 0 0,0 1 0 0 0,0-1 0 0 0,0 0-7 0 0,11-5 10 0 0,0-1-1 0 0,-1 0 0 0 0,0 0 1 0 0,0-1-1 0 0,-1 0 0 0 0,0-1 0 0 0,0 0 1 0 0,7-10-10 0 0,0 2 56 0 0,-17 17-76 0 0,-7 23-32 0 0,6-21 59 0 0,-1-1 0 0 0,1 1 0 0 0,0 0-1 0 0,0 0 1 0 0,0 0 0 0 0,0 0 0 0 0,0 0 0 0 0,1 0-1 0 0,-1 0 1 0 0,0 1 0 0 0,1-1 0 0 0,0 0 0 0 0,-1 0-1 0 0,1 0 1 0 0,0 1 0 0 0,0-1 0 0 0,0 0 0 0 0,0 0-1 0 0,1 1 1 0 0,-1-1 0 0 0,1 0 0 0 0,-1 0 0 0 0,1 0 0 0 0,0 0-1 0 0,0 0 1 0 0,0 0 0 0 0,0 0 0 0 0,0 0 0 0 0,0 0-1 0 0,0 0 1 0 0,1 0 0 0 0,-1-1 0 0 0,1 1 0 0 0,-1 0-1 0 0,1-1 1 0 0,0 1 0 0 0,0-1 0 0 0,0 0 0 0 0,-1 0 0 0 0,1 0-1 0 0,0 0 1 0 0,0 0 0 0 0,1 0 0 0 0,-1 0 0 0 0,0-1-1 0 0,0 1 1 0 0,2 0-7 0 0,74-13-884 0 0,-63 4-3589 0 0,-2-3-4156 0 0,-10 8-3486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1:15.7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233 73 13075 0 0,'0'0'1201'0'0,"0"0"-119"0"0,0 0-16 0 0,-2-9 12 0 0,-2-3-485 0 0,-2-14-151 0 0,4 0 4445 0 0,17 44-3866 0 0,90 141 850 0 0,57 72-977 0 0,-133-199-666 0 0,-18-21-185 0 0,0 0 1 0 0,-1 0 0 0 0,0 1 0 0 0,-1 0-1 0 0,-1 1 1 0 0,1 0 0 0 0,-2 0 0 0 0,0 1 0 0 0,-1 0-1 0 0,4 13-43 0 0,-12-24-4759 0 0,-4-15-8639 0 0,4 8 3680 0 0</inkml:trace>
  <inkml:trace contextRef="#ctx0" brushRef="#br0" timeOffset="280.608">651 72 15715 0 0,'0'0'1018'0'0,"0"0"3"0"0,0 0-144 0 0,0 0-139 0 0,0 0-84 0 0,0 0 43 0 0,-9 5 90 0 0,-70 56 1612 0 0,-231 271 450 0 0,309-331-2881 0 0,-3 3-108 0 0,0 0 0 0 0,1 0 1 0 0,-1 0-1 0 0,1 0 0 0 0,0 1 1 0 0,0 0-1 0 0,0-1 0 0 0,1 1 0 0 0,-1 0 1 0 0,1 0-1 0 0,1 0 0 0 0,-1 0 0 0 0,0 1 1 0 0,0 4 139 0 0,2-10-927 0 0,7-21-17473 0 0,-6 17 12960 0 0</inkml:trace>
  <inkml:trace contextRef="#ctx0" brushRef="#br0" timeOffset="663.126">59 354 14379 0 0,'0'0'1034'0'0,"0"0"-45"0"0,0 0-73 0 0,0 0-7 0 0,-9 0 4 0 0,-4-1-548 0 0,-4 0 186 0 0,-3 1 3327 0 0,20 0-3264 0 0,0 0-197 0 0,0 0-146 0 0,0 0-92 0 0,30 0 1446 0 0,260-30-200 0 0,104-4-902 0 0,-394 34-497 0 0,0-1 0 0 0,0 1 0 0 0,0 0 0 0 0,0-1 0 0 0,0 1 0 0 0,0 0 0 0 0,0-1 0 0 0,0 1 0 0 0,1 0 0 0 0,-1 0 0 0 0,0-1 0 0 0,0 1 0 0 0,0 0 0 0 0,0 0 0 0 0,0-1 0 0 0,1 1 0 0 0,-1 0 0 0 0,0 0 0 0 0,0-1 0 0 0,0 1 0 0 0,1 0 0 0 0,-1 0 0 0 0,0 0 0 0 0,0-1 0 0 0,1 1 0 0 0,-1 0 0 0 0,0 0 0 0 0,0 0 0 0 0,1 0-26 0 0,-3-2-2613 0 0,3 1-7054 0 0,0 1-2234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1:59.7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89 1696 0 0,'0'0'1825'0'0,"0"0"91"0"0,0 0 63 0 0,2-9 251 0 0,13-33 947 0 0,0 5 7804 0 0,-15 37-10374 0 0,-7 25 1394 0 0,6-22-1918 0 0,-11 22 286 0 0,1 1 0 0 0,2 0 1 0 0,0 1-1 0 0,2 0 0 0 0,1 0 0 0 0,1 1 1 0 0,0 18-370 0 0,-2 11-1281 0 0,17-53-5096 0 0,-2-6-1437 0 0,-5 0-361 0 0</inkml:trace>
  <inkml:trace contextRef="#ctx0" brushRef="#br0" timeOffset="400.808">143 208 11819 0 0,'0'0'940'0'0,"0"0"-68"0"0,0 0 81 0 0,0 0 254 0 0,0 0 171 0 0,0 0 18 0 0,0 0-163 0 0,0 0-256 0 0,0 0-223 0 0,0 0-174 0 0,0 0-142 0 0,0 0-97 0 0,0 0-45 0 0,-3 8-22 0 0,-7 24 16 0 0,10-31-237 0 0,1 0 0 0 0,-1 1 0 0 0,0-1 1 0 0,1 0-1 0 0,-1 0 0 0 0,0 0 0 0 0,1 0 1 0 0,0 0-1 0 0,-1 0 0 0 0,1 0 0 0 0,0 0 0 0 0,-1 0 1 0 0,1 0-1 0 0,0 0 0 0 0,0 0 0 0 0,0 0 1 0 0,0-1-1 0 0,0 1 0 0 0,0 0 0 0 0,0-1 0 0 0,0 1 1 0 0,0-1-1 0 0,0 1 0 0 0,0-1 0 0 0,0 1 0 0 0,0-1 1 0 0,0 0-1 0 0,0 1 0 0 0,1-1 0 0 0,-1 0 1 0 0,0 0-1 0 0,0 0 0 0 0,0 0 0 0 0,1 0 0 0 0,-1 0 1 0 0,0 0-1 0 0,0 0 0 0 0,1-1-53 0 0,0 1 68 0 0,17-1 511 0 0,-31-10-324 0 0,10 10-313 0 0,-1 1-1 0 0,0-1 0 0 0,0 0 1 0 0,1 0-1 0 0,-1-1 0 0 0,1 1 0 0 0,-1 0 1 0 0,1-1-1 0 0,0 1 0 0 0,-1-1 0 0 0,1 0 1 0 0,0 0-1 0 0,0 0 0 0 0,0 0 1 0 0,1 0-1 0 0,-1-1 0 0 0,0 1 0 0 0,1 0 1 0 0,-1-1-1 0 0,1 1 0 0 0,0-1 1 0 0,0 1-1 0 0,0-1 0 0 0,0 0 0 0 0,0 0 1 0 0,1 1-1 0 0,-1-1 0 0 0,1 0 1 0 0,0 0-1 0 0,0 0 0 0 0,0 1 0 0 0,0-1 1 0 0,0 0-1 0 0,1 0 0 0 0,-1 0 1 0 0,1 1-1 0 0,0-1 59 0 0,1-2-6 0 0,1 1-1 0 0,0 0 1 0 0,0 0 0 0 0,0 0-1 0 0,0 1 1 0 0,1-1 0 0 0,-1 1 0 0 0,1 0-1 0 0,0-1 1 0 0,0 2 0 0 0,0-1-1 0 0,1 0 1 0 0,-1 1 0 0 0,1 0-1 0 0,-1 0 1 0 0,1 0 0 0 0,0 1 0 0 0,0 0-1 0 0,-1-1 1 0 0,1 2 0 0 0,0-1-1 0 0,0 0 1 0 0,0 1 0 0 0,0 0-1 0 0,0 0 1 0 0,0 1 0 0 0,0 0 0 0 0,0-1-1 0 0,0 1 1 0 0,0 1 0 0 0,0-1-1 0 0,-1 1 1 0 0,1 0 0 0 0,-1 0 0 0 0,1 0-1 0 0,3 3 7 0 0,3 3-853 0 0,-10-4-2727 0 0,0 1-4900 0 0,-1-3-2872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1:58.0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12 115 12411 0 0,'0'0'1484'0'0,"0"0"-536"0"0,0 0-160 0 0,0 0 19 0 0,-1-9 64 0 0,-2-29 91 0 0,3 34-611 0 0,1 0 0 0 0,-1 0 0 0 0,1 0 1 0 0,0 1-1 0 0,0-1 0 0 0,0 0 1 0 0,1 0-1 0 0,-1 1 0 0 0,1-1 1 0 0,0 1-1 0 0,0-1 0 0 0,0 1 1 0 0,1 0-1 0 0,-1 0 0 0 0,1 0 0 0 0,-1 0 1 0 0,1 0-1 0 0,0 1 0 0 0,1-1-351 0 0,-3 4 48 0 0,0-1 0 0 0,0 1 0 0 0,0 0 0 0 0,0 0 0 0 0,0 0 0 0 0,0 0 0 0 0,-1-1 0 0 0,1 1 0 0 0,0 0 0 0 0,0 0 0 0 0,-1 1 0 0 0,1-1-1 0 0,-1 0 1 0 0,1 0 0 0 0,-1 0 0 0 0,1 0 0 0 0,-1 0 0 0 0,1 1 0 0 0,-1-1 0 0 0,0 0 0 0 0,0 0 0 0 0,0 1 0 0 0,0-1 0 0 0,0 0 0 0 0,0 0 0 0 0,0 1 0 0 0,0-1 0 0 0,0 0-1 0 0,-1 0 1 0 0,1 0 0 0 0,0 1 0 0 0,-1-1 0 0 0,1 0 0 0 0,-1 0 0 0 0,1 0 0 0 0,-1 1-48 0 0,-24 104 1074 0 0,-4 48 15 0 0,44-102-1134 0 0,22-56-3972 0 0,-20-8-255 0 0,-6 3-3003 0 0,-5 4-3806 0 0</inkml:trace>
  <inkml:trace contextRef="#ctx0" brushRef="#br0" timeOffset="297.263">273 5 10722 0 0,'0'0'4983'0'0,"0"0"-2878"0"0,0 0-932 0 0,0 0-174 0 0,0 0-63 0 0,0 0-40 0 0,0 0-70 0 0,0 0-172 0 0,0 0-98 0 0,0 0-31 0 0,0 0-19 0 0,0 0 33 0 0,0 0-35 0 0,-6 8-46 0 0,-37 72 642 0 0,32-49-872 0 0,1 2 0 0 0,2-1 0 0 0,2 1 0 0 0,1 1 0 0 0,1-1 0 0 0,2 1 0 0 0,1-1 0 0 0,2 11-228 0 0,3-5-481 0 0,-2-47-8095 0 0,-1 6 4200 0 0,-1-1-7408 0 0</inkml:trace>
  <inkml:trace contextRef="#ctx0" brushRef="#br0" timeOffset="800.128">455 323 9362 0 0,'0'0'636'0'0,"0"0"-17"0"0,0 0 177 0 0,0 0 344 0 0,0 0 275 0 0,0 0 114 0 0,5-8-109 0 0,-2 2-1352 0 0,0 2 348 0 0,0-1 0 0 0,0-1 0 0 0,0 1-1 0 0,0 0 1 0 0,-1-1 0 0 0,0 1 0 0 0,0-1-1 0 0,-1 0 1 0 0,0 0 0 0 0,0 0 0 0 0,0 1-1 0 0,0-1 1 0 0,-1-4-416 0 0,0 9 47 0 0,-1 0-1 0 0,1 0 1 0 0,0 0-1 0 0,-1 0 1 0 0,1 0 0 0 0,-1 1-1 0 0,1-1 1 0 0,-1 0-1 0 0,0 0 1 0 0,1 1 0 0 0,-1-1-1 0 0,0 0 1 0 0,1 1-1 0 0,-1-1 1 0 0,0 0 0 0 0,0 1-1 0 0,0-1 1 0 0,0 1-1 0 0,1-1 1 0 0,-1 1 0 0 0,0 0-1 0 0,0-1 1 0 0,0 1-1 0 0,0 0 1 0 0,0 0-1 0 0,0-1 1 0 0,0 1 0 0 0,0 0-1 0 0,0 0 1 0 0,0 0-1 0 0,0 0 1 0 0,0 0 0 0 0,0 1-1 0 0,0-1 1 0 0,0 0-1 0 0,0 0 1 0 0,0 1 0 0 0,1-1-1 0 0,-1 0 1 0 0,0 1-1 0 0,0-1 1 0 0,0 1 0 0 0,0-1-1 0 0,0 1 1 0 0,1 0-1 0 0,-1-1 1 0 0,0 1-1 0 0,1 0 1 0 0,-1-1 0 0 0,0 1-1 0 0,1 0 1 0 0,-1 0-1 0 0,1 0 1 0 0,-1-1 0 0 0,1 1-1 0 0,-1 0 1 0 0,1 0-1 0 0,0 0 1 0 0,-1 0 0 0 0,1 0-1 0 0,0 0 1 0 0,0 0-47 0 0,-6 15 174 0 0,0 0 1 0 0,1 0 0 0 0,1 0 0 0 0,1 0-1 0 0,0 1 1 0 0,1 0 0 0 0,1-1-1 0 0,0 11-174 0 0,-2 23 236 0 0,3-46-209 0 0,1-1-1 0 0,-1 1 0 0 0,0 0 0 0 0,0-1 0 0 0,0 1 1 0 0,0 0-1 0 0,-1-1 0 0 0,1 1 0 0 0,-1 0 0 0 0,0-1 1 0 0,0 1-1 0 0,0-1 0 0 0,-1 1 0 0 0,1-1 0 0 0,-1 0 1 0 0,0 0-1 0 0,0 0 0 0 0,0 0 0 0 0,0 0 0 0 0,-1 0 1 0 0,1 0-1 0 0,-1 0 0 0 0,1-1 0 0 0,-1 0 1 0 0,0 1-1 0 0,0-1 0 0 0,0 0 0 0 0,0 0 0 0 0,-1-1 1 0 0,1 1-1 0 0,0-1 0 0 0,-1 1 0 0 0,1-1 0 0 0,-1 0 1 0 0,0-1-1 0 0,1 1 0 0 0,-3 0-26 0 0,-37-16-3205 0 0,34 3-2028 0 0,3-4-4670 0 0,5 11 362 0 0</inkml:trace>
  <inkml:trace contextRef="#ctx0" brushRef="#br0" timeOffset="1052.119">305 407 8890 0 0,'0'0'1608'0'0,"0"0"-343"0"0,0 0 55 0 0,0 0 192 0 0,0 0 40 0 0,0 0-159 0 0,0 0-257 0 0,54-13-280 0 0,-42 10-280 0 0,2 0-168 0 0,1 0-200 0 0,0 0-176 0 0,0 0-184 0 0,1 1-328 0 0,0 0-968 0 0,-6 0-2497 0 0,-2 1-7721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1:53.3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289 143 1896 0 0,'0'0'3025'0'0,"0"0"-1510"0"0,0 0-379 0 0,0 0 83 0 0,0 0 89 0 0,0 0 74 0 0,0 0-60 0 0,0 0-179 0 0,0 0-82 0 0,0 0-31 0 0,0 0-33 0 0,-1 3-47 0 0,-5 16 1607 0 0,7-27 1137 0 0,0 1-3654 0 0,1-1 0 0 0,-1 1 0 0 0,-1 0 1 0 0,0-1-1 0 0,0 1 0 0 0,0-1 0 0 0,-1 1 1 0 0,0 0-1 0 0,0-1 0 0 0,-1 1 0 0 0,0 0 1 0 0,0 0-1 0 0,-1 0 0 0 0,0 0 0 0 0,0 0 1 0 0,-1 1-1 0 0,1-1 0 0 0,-1 1 1 0 0,-1 0-1 0 0,1 0 0 0 0,-3-1-40 0 0,3 6 27 0 0,0 0 0 0 0,0 1 0 0 0,0-1 0 0 0,0 1 1 0 0,0 0-1 0 0,0 1 0 0 0,-1-1 0 0 0,1 1 0 0 0,0-1 0 0 0,0 1 0 0 0,0 0 0 0 0,0 1 0 0 0,0-1 0 0 0,0 1 0 0 0,1-1 1 0 0,-1 1-1 0 0,0 1 0 0 0,1-1 0 0 0,0 0 0 0 0,-1 1 0 0 0,1-1 0 0 0,0 1 0 0 0,0 0 0 0 0,0 0 0 0 0,1 0 1 0 0,-1 1-1 0 0,1-1 0 0 0,0 1 0 0 0,0-1 0 0 0,-2 5-27 0 0,1-5 61 0 0,-10 11 44 0 0,0 0 0 0 0,1 1 0 0 0,0 1 0 0 0,2-1 0 0 0,0 2 0 0 0,0 0 0 0 0,2 0 0 0 0,0 0 0 0 0,1 1 0 0 0,1 0 0 0 0,0 0 0 0 0,2 1 0 0 0,0 0 0 0 0,1 0 0 0 0,-1 17-105 0 0,4-32 34 0 0,0-1 0 0 0,1 0 1 0 0,-1 1-1 0 0,1-1 0 0 0,0 0 1 0 0,0 1-1 0 0,0-1 1 0 0,0 0-1 0 0,0 0 0 0 0,1 0 1 0 0,0 0-1 0 0,-1 0 1 0 0,1 0-1 0 0,0 0 0 0 0,0-1 1 0 0,1 1-1 0 0,-1-1 1 0 0,0 1-1 0 0,1-1 0 0 0,0 0 1 0 0,-1 0-1 0 0,1 0 1 0 0,0 0-1 0 0,0 0 0 0 0,0-1 1 0 0,0 0-1 0 0,0 1 0 0 0,1-1 1 0 0,-1 0-1 0 0,0 0 1 0 0,1-1-1 0 0,-1 1 0 0 0,0-1 1 0 0,1 0-1 0 0,-1 0 1 0 0,3 0-35 0 0,58-13-1687 0 0,-9-20-6264 0 0,-38 18-2652 0 0,-13 12 6547 0 0,-1-1-414 0 0</inkml:trace>
  <inkml:trace contextRef="#ctx0" brushRef="#br0" timeOffset="346.118">278 319 0 0 0,'0'0'3491'0'0,"0"0"-586"0"0,0 0-491 0 0,0 0-204 0 0,0 0-130 0 0,0 0-102 0 0,0 0-139 0 0,0 0-231 0 0,0 0-302 0 0,0 0-285 0 0,0 0-282 0 0,0 0-252 0 0,0 0-134 0 0,0-3 946 0 0,-3 13-583 0 0,1-7-651 0 0,0 0 0 0 0,0-1 1 0 0,1 1-1 0 0,-1 0 1 0 0,1 0-1 0 0,0 0 1 0 0,0 0-1 0 0,0 0 0 0 0,0 0 1 0 0,0 0-1 0 0,1 0 1 0 0,-1 0-1 0 0,1 1 1 0 0,0-1-1 0 0,0 0 1 0 0,0 0-1 0 0,0 0 0 0 0,1 1 1 0 0,0-1-1 0 0,-1 0 1 0 0,1 0-1 0 0,0 0 1 0 0,0 0-1 0 0,0 0 1 0 0,1 0-1 0 0,-1 0 0 0 0,1-1 1 0 0,0 1-1 0 0,-1 0 1 0 0,1-1-1 0 0,1 1 1 0 0,-1-1-1 0 0,0 0 1 0 0,0 0-1 0 0,1 0 0 0 0,-1 0 1 0 0,1 0-1 0 0,0 0 1 0 0,1 0-66 0 0,-2-1 26 0 0,0 0 1 0 0,0 0-1 0 0,1-1 1 0 0,-1 1-1 0 0,0-1 1 0 0,0 1-1 0 0,1-1 1 0 0,-1 0-1 0 0,0 0 1 0 0,0 0-1 0 0,1 0 1 0 0,-1-1-1 0 0,0 1 1 0 0,0 0-1 0 0,1-1 1 0 0,-1 0-1 0 0,0 1 1 0 0,0-1-1 0 0,0 0 1 0 0,0 0-1 0 0,0 0 1 0 0,0-1-1 0 0,0 1 1 0 0,0 0-1 0 0,0-1 1 0 0,-1 1-1 0 0,1-1 1 0 0,0 1-1 0 0,-1-1 1 0 0,0 0-1 0 0,1 0 1 0 0,-1 0-1 0 0,0 0 1 0 0,0 0-1 0 0,0 0 1 0 0,0 0-1 0 0,0 0 1 0 0,0 0-1 0 0,-1 0 1 0 0,1-1-1 0 0,-1 1 1 0 0,1 0-1 0 0,-1 0 1 0 0,0-1 0 0 0,0 1-1 0 0,0 0 1 0 0,0-1-1 0 0,-1 1 1 0 0,1 0-1 0 0,0 0 1 0 0,-1 0-1 0 0,0-1 1 0 0,1 1-1 0 0,-1 0 1 0 0,0 0-1 0 0,0 0 1 0 0,0 0-1 0 0,-1 0 1 0 0,1 0-1 0 0,0 0 1 0 0,-1 1-1 0 0,1-1 1 0 0,-1 0-1 0 0,0 0-26 0 0,-41-33-1547 0 0,50 35-14614 0 0,-4 1 5543 0 0</inkml:trace>
  <inkml:trace contextRef="#ctx0" brushRef="#br0" timeOffset="986.028">497 283 14171 0 0,'0'0'1748'0'0,"0"0"-177"0"0,0 0-170 0 0,0 0-65 0 0,0 0-120 0 0,0 0-121 0 0,0 0-173 0 0,0 0-257 0 0,0 0-207 0 0,0 0-184 0 0,0 0-138 0 0,0 0-10 0 0,0 0 15 0 0,-3 21 751 0 0,-7 102 962 0 0,13-131-1780 0 0,0 0 1 0 0,0 0-1 0 0,1 1 1 0 0,0-1-1 0 0,1 1 0 0 0,-1-1 1 0 0,1 2-1 0 0,1-1 0 0 0,-1 0 1 0 0,1 1-1 0 0,0 0 1 0 0,1 0-1 0 0,-1 1 0 0 0,1 0 1 0 0,0 0-1 0 0,1 1 1 0 0,-1-1-1 0 0,3 1-74 0 0,-8 5 1 0 0,0 0 0 0 0,0 0 0 0 0,0 1 0 0 0,0-1-1 0 0,0 1 1 0 0,-1-1 0 0 0,1 1 0 0 0,0 0 0 0 0,-1 0 0 0 0,1 0 0 0 0,-1 0 0 0 0,1 0 0 0 0,-1 0-1 0 0,0 0 1 0 0,0 0 0 0 0,0 1 0 0 0,0-1 0 0 0,-1 0 0 0 0,1 1 0 0 0,0-1 0 0 0,-1 0 0 0 0,0 1 0 0 0,0-1-1 0 0,1 1 1 0 0,-1-1 0 0 0,-1 0 0 0 0,1 1-1 0 0,5 18 53 0 0,-4-19-37 0 0,-1 0-1 0 0,1 0 0 0 0,0-1 0 0 0,0 1 1 0 0,-1 0-1 0 0,1 0 0 0 0,1-1 1 0 0,-1 1-1 0 0,0-1 0 0 0,0 1 1 0 0,1-1-1 0 0,-1 1 0 0 0,0-1 0 0 0,1 0 1 0 0,0 0-1 0 0,-1 1 0 0 0,1-1 1 0 0,0 0-1 0 0,-1-1 0 0 0,1 1 1 0 0,0 0-1 0 0,0 0 0 0 0,0-1 0 0 0,0 1 1 0 0,0-1-1 0 0,0 0 0 0 0,0 1 1 0 0,0-1-1 0 0,-1 0 0 0 0,1 0 1 0 0,0 0-1 0 0,0-1 0 0 0,0 1 0 0 0,0 0 1 0 0,0-1-1 0 0,0 1 0 0 0,0-1 1 0 0,0 0-1 0 0,0 1 0 0 0,-1-1 1 0 0,1 0-1 0 0,0 0 0 0 0,0 0 0 0 0,-1 0 1 0 0,1-1-1 0 0,-1 1 0 0 0,1 0 1 0 0,-1-1-1 0 0,0 1 0 0 0,1-1 0 0 0,-1 1 1 0 0,0-1-1 0 0,0 0-15 0 0,-1 2-146 0 0,7-7 978 0 0,-7 4-2867 0 0,0 1-3236 0 0,-1-1-4651 0 0,1 2-2185 0 0</inkml:trace>
  <inkml:trace contextRef="#ctx0" brushRef="#br0" timeOffset="2499.792">791 333 1568 0 0,'0'0'3181'0'0,"0"0"-682"0"0,0 0-410 0 0,0 0-190 0 0,0 0-154 0 0,0 0-58 0 0,0 0-50 0 0,0 0-101 0 0,-1-8-124 0 0,-5-44 1816 0 0,10 56 672 0 0,1 44-3426 0 0,-3-27-79 0 0,-2-18-340 0 0,1-1 0 0 0,-1 1-1 0 0,0 0 1 0 0,0 0 0 0 0,1-1 0 0 0,0 1 0 0 0,-1 0 0 0 0,1-1-1 0 0,0 1 1 0 0,0-1 0 0 0,1 1 0 0 0,-1-1 0 0 0,1 0 0 0 0,-1 1 0 0 0,1-1-1 0 0,-1 0 1 0 0,1 0 0 0 0,0 0 0 0 0,0 0 0 0 0,0 0 0 0 0,0 0 0 0 0,1-1-1 0 0,-1 1 1 0 0,0-1 0 0 0,1 0 0 0 0,-1 1 0 0 0,1-1 0 0 0,-1 0-1 0 0,1 0 1 0 0,0-1 0 0 0,0 1-55 0 0,1-4 46 0 0,0 0 0 0 0,0 0 0 0 0,0-1 0 0 0,-1 0 0 0 0,1 0 0 0 0,-1 0 0 0 0,0 0 0 0 0,0 0 0 0 0,-1 0 0 0 0,1-1 0 0 0,-1 0 0 0 0,0 1 0 0 0,0-1 0 0 0,-1 0 0 0 0,1 0 0 0 0,-1-4-46 0 0,3-1 2 0 0,-1-3-392 0 0,4-10-2407 0 0,-3 18-2477 0 0,2 3-3764 0 0,-4 1-1127 0 0</inkml:trace>
  <inkml:trace contextRef="#ctx0" brushRef="#br0" timeOffset="2912.729">1002 348 11074 0 0,'0'0'843'0'0,"0"0"-179"0"0,0 0 145 0 0,0 0 321 0 0,0 0 308 0 0,0 0 169 0 0,0 0-97 0 0,0 0-230 0 0,0 0-253 0 0,0 0-267 0 0,0 0-221 0 0,0 0-142 0 0,0 0-110 0 0,8-4-27 0 0,61-40 1004 0 0,-69 43-1241 0 0,0-1 0 0 0,0 0 0 0 0,1 0 0 0 0,-1 1 0 0 0,0-1 0 0 0,-1 0 0 0 0,1 0 0 0 0,0 0-1 0 0,0 1 1 0 0,-1-1 0 0 0,1 0 0 0 0,-1 1 0 0 0,0-1 0 0 0,1 0 0 0 0,-1 1 0 0 0,0-1 0 0 0,0 1 0 0 0,0-1-1 0 0,0 1 1 0 0,0 0 0 0 0,0-1 0 0 0,0 1 0 0 0,-1 0 0 0 0,1 0 0 0 0,0-1 0 0 0,-1 1 0 0 0,1 0 0 0 0,-1 1-1 0 0,1-1 1 0 0,-1 0 0 0 0,0 0 0 0 0,1 1 0 0 0,-1-1 0 0 0,0 1 0 0 0,1-1 0 0 0,-1 1 0 0 0,0 0 0 0 0,0-1-1 0 0,1 1 1 0 0,-1 0 0 0 0,0 0 0 0 0,0 0 0 0 0,1 1 0 0 0,-1-1 0 0 0,0 0 0 0 0,0 1 0 0 0,1-1 0 0 0,-1 1 0 0 0,0-1-1 0 0,1 1 1 0 0,-1 0 0 0 0,-1 1-23 0 0,-1 1 13 0 0,0 0 0 0 0,-1 1-1 0 0,1-1 1 0 0,0 1 0 0 0,1 0 0 0 0,-1 0-1 0 0,1 1 1 0 0,0-1 0 0 0,0 1 0 0 0,0 0-1 0 0,0 0 1 0 0,1 0 0 0 0,0 0 0 0 0,0 0-1 0 0,0 0 1 0 0,1 0 0 0 0,0 1 0 0 0,0-1-13 0 0,0-2 8 0 0,1-1 1 0 0,-1 0-1 0 0,1 1 1 0 0,0-1-1 0 0,0 0 1 0 0,0 1-1 0 0,0-1 1 0 0,1 0-1 0 0,-1 1 1 0 0,1-1-1 0 0,-1 0 1 0 0,1 1-1 0 0,0-1 1 0 0,0 0-1 0 0,0 0 1 0 0,0 0-1 0 0,0 0 1 0 0,0 0 0 0 0,0 0-1 0 0,1 0 1 0 0,-1 0-1 0 0,1 0 1 0 0,0 0-1 0 0,-1-1 1 0 0,1 1-1 0 0,0-1 1 0 0,0 0-1 0 0,0 1 1 0 0,0-1-1 0 0,0 0 1 0 0,0 0-1 0 0,0 0 1 0 0,1 0-1 0 0,-1 0 1 0 0,0-1-1 0 0,0 1 1 0 0,1-1-1 0 0,-1 0 1 0 0,0 1 0 0 0,1-1-1 0 0,1 0-8 0 0,59-10-1362 0 0,-44 1-4315 0 0,-2-4-7607 0 0,-14 10 6948 0 0</inkml:trace>
  <inkml:trace contextRef="#ctx0" brushRef="#br0" timeOffset="3347.881">1146 306 5921 0 0,'0'0'1657'0'0,"0"0"-469"0"0,0 0-139 0 0,0 0 238 0 0,0 0 275 0 0,0 0 238 0 0,0 0 66 0 0,0 0-163 0 0,0 0-251 0 0,0 0-265 0 0,0 0-216 0 0,0 0-157 0 0,0 9 942 0 0,29-68-165 0 0,-29 59-1596 0 0,0-1 0 0 0,1 0 0 0 0,-1 0 0 0 0,1 0 0 0 0,-1 0 0 0 0,1 0 0 0 0,-1 1 0 0 0,1-1 0 0 0,0 0 0 0 0,-1 1 0 0 0,1-1 0 0 0,0 0-1 0 0,0 1 1 0 0,0-1 0 0 0,-1 1 0 0 0,1-1 0 0 0,0 1 0 0 0,0-1 0 0 0,0 1 0 0 0,0 0 0 0 0,0-1 0 0 0,0 1 0 0 0,0 0 0 0 0,0 0 0 0 0,0 0 0 0 0,0 0 0 0 0,0 0 0 0 0,0 0 0 0 0,0 0-1 0 0,0 0 1 0 0,0 0 0 0 0,0 0 0 0 0,-1 1 0 0 0,1-1 0 0 0,0 0 0 0 0,0 0 0 0 0,0 1 0 0 0,0-1 0 0 0,0 1 0 0 0,0-1 0 0 0,0 1 0 0 0,-1-1 0 0 0,1 1 0 0 0,0 0 0 0 0,0-1 0 0 0,-1 1 0 0 0,1 0-1 0 0,-1 0 1 0 0,1-1 0 0 0,0 1 0 0 0,-1 0 5 0 0,33 43 105 0 0,-44 4 698 0 0,49-47-859 0 0,-14-5-700 0 0,6-1-2265 0 0,-11 1-4902 0 0,-12 2-3270 0 0</inkml:trace>
  <inkml:trace contextRef="#ctx0" brushRef="#br0" timeOffset="4028.729">1459 148 2433 0 0,'0'0'3120'0'0,"0"0"-922"0"0,0 0-330 0 0,1-9-2 0 0,12-32 1028 0 0,-2 5 6515 0 0,-15 82-7059 0 0,-4-12-1765 0 0,-27 171 377 0 0,30-169-1390 0 0,3-31-5114 0 0,5-23-8561 0 0,-2 13 6491 0 0</inkml:trace>
  <inkml:trace contextRef="#ctx0" brushRef="#br0" timeOffset="4278.99">1381 196 7009 0 0,'0'0'1641'0'0,"0"0"-161"0"0,0 0-154 0 0,0 0-1 0 0,0 0 61 0 0,0 0 30 0 0,0 0-145 0 0,0 0-244 0 0,0 0-207 0 0,0 0-121 0 0,0 0-3 0 0,0 0 14 0 0,0 0-33 0 0,0 7 403 0 0,49-11-265 0 0,11 0-1584 0 0,-35 3-4393 0 0,-14 0 712 0 0,-5 1-6211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10.1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23709 0 0,'0'0'688'0'0,"0"0"-8"0"0,0 0-72 0 0,0 0-143 0 0,0 0-129 0 0,0 0-152 0 0,0 0-176 0 0,0 0-120 0 0,0 0-200 0 0,0 0-160 0 0,0 0-257 0 0,0 0-751 0 0,0 0-2537 0 0,0 0-8922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18.4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 0 0 0,'0'0'544'0'0,"0"0"1585"0"0,0 0 295 0 0,0 0-206 0 0,0 0-200 0 0,0 0-215 0 0,0 0-204 0 0,-3 3 9014 0 0,102 0-8860 0 0,-101 6-6212 0 0,0-6-71 0 0,1-1-3675 0 0,0-1 298 0 0</inkml:trace>
  <inkml:trace contextRef="#ctx0" brushRef="#br0" timeOffset="254.047">0 71 9706 0 0,'0'0'1727'0'0,"0"0"-713"0"0,0 0-374 0 0,0 0 229 0 0,0 0 346 0 0,0 0 296 0 0,0 0 75 0 0,0 0-192 0 0,0 0-278 0 0,0 0-292 0 0,0 0-247 0 0,0 0-162 0 0,0 0-107 0 0,12 3-57 0 0,96 16-682 0 0,-102-19-588 0 0,1 0-1836 0 0,-2 1-3878 0 0,-2-1-4430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08.6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24 237 7602 0 0,'0'0'2367'0'0,"0"0"7"0"0,0 0-105 0 0,0 0-189 0 0,0 0-279 0 0,0 0-340 0 0,0 0-417 0 0,0 0-348 0 0,0 0-157 0 0,0 0-19 0 0,0 0 91 0 0,0 0 62 0 0,0 0-69 0 0,4 6-105 0 0,-3-3-446 0 0,1 0 0 0 0,-1 0 0 0 0,0 0 0 0 0,0 0 0 0 0,0 0 0 0 0,0 0 0 0 0,0 0 0 0 0,-1 0 0 0 0,1 0 0 0 0,-1 0 0 0 0,0 1 0 0 0,0-1 0 0 0,0 0 0 0 0,0 0 0 0 0,-1 0 0 0 0,1 1 0 0 0,-1-1 0 0 0,0 0 0 0 0,0 0-53 0 0,-32 84 837 0 0,36-99-848 0 0,1 1 0 0 0,0 0 0 0 0,1 1 0 0 0,0-1 0 0 0,0 1 0 0 0,1 0 0 0 0,1 0 0 0 0,0 0 0 0 0,0 1 0 0 0,1 0-1 0 0,0 1 1 0 0,0 0 0 0 0,1 0 0 0 0,0 0 0 0 0,1 1 0 0 0,5-3 11 0 0,-14 10-1 0 0,0-1 1 0 0,0 1-1 0 0,0 0 0 0 0,0-1 0 0 0,0 1 1 0 0,0 0-1 0 0,0-1 0 0 0,0 1 1 0 0,0 0-1 0 0,0 0 0 0 0,0 0 0 0 0,0 0 1 0 0,0 0-1 0 0,1 0 0 0 0,-1 0 0 0 0,0 1 1 0 0,0-1-1 0 0,0 0 0 0 0,0 1 1 0 0,0-1-1 0 0,0 0 0 0 0,0 1 0 0 0,0-1 1 0 0,0 1-1 0 0,0 0 0 0 0,0-1 0 0 0,0 1 1 0 0,-1 0-1 0 0,1-1 0 0 0,0 1 1 0 0,0 0-1 0 0,-1 0 0 0 0,1 0 0 0 0,0 0 1 0 0,-1 0-1 0 0,1 0 0 0 0,-1 0 1 0 0,1 0-1 0 0,-1 0 0 0 0,0 0 0 0 0,1 0 1 0 0,-1 0-1 0 0,0 0 0 0 0,0 0 0 0 0,0 0 1 0 0,0 0-1 0 0,1 0 0 0 0,-2 0 1 0 0,1 0-1 0 0,0 1 0 0 0,0-1 0 0 0,0 0 1 0 0,-11 61-27 0 0,10-59 60 0 0,-1 0 1 0 0,1 0-1 0 0,-1 0 1 0 0,0 0 0 0 0,0-1-1 0 0,0 1 1 0 0,0-1-1 0 0,-1 1 1 0 0,1-1-1 0 0,0 0 1 0 0,-1 0-1 0 0,0 0 1 0 0,1 0 0 0 0,-1-1-1 0 0,0 1 1 0 0,0-1-1 0 0,0 0 1 0 0,-2 1-34 0 0,15-23 204 0 0,-3 13-216 0 0,0-1-1 0 0,0 1 1 0 0,1 0 0 0 0,0 1 0 0 0,0-1 0 0 0,1 2-1 0 0,0-1 1 0 0,0 1 0 0 0,1 1 0 0 0,-1-1-1 0 0,1 2 1 0 0,4-2 12 0 0,-13 7-3 0 0,0 1-1 0 0,0-1 1 0 0,0 1 0 0 0,0-1-1 0 0,-1 1 1 0 0,1-1 0 0 0,-1 1-1 0 0,1-1 1 0 0,-1 1-1 0 0,1 0 1 0 0,-1-1 0 0 0,0 1-1 0 0,0 0 1 0 0,0 0 0 0 0,0-1-1 0 0,0 1 1 0 0,0 0-1 0 0,-1-1 1 0 0,1 1 0 0 0,0 0-1 0 0,-1-1 1 0 0,1 1-1 0 0,-1-1 1 0 0,0 1 0 0 0,0-1-1 0 0,1 1 1 0 0,-1-1 0 0 0,0 1-1 0 0,0-1 1 0 0,-1 2 3 0 0,-1 1-275 0 0,-17 53 425 0 0,25-33-3780 0 0,24-13-7338 0 0,-13-11 155 0 0,-11 0 9047 0 0</inkml:trace>
  <inkml:trace contextRef="#ctx0" brushRef="#br0" timeOffset="719.175">356 305 0 0 0,'0'0'1207'0'0,"5"-9"1514"0"0,2-1-1322 0 0,13-20 649 0 0,-10 5 7801 0 0,-14 24-6508 0 0,-17 13-2728 0 0,-22 48 366 0 0,43-59-968 0 0,-1 1 0 0 0,1 0 1 0 0,-1-1-1 0 0,1 1 0 0 0,0 0 0 0 0,0 0 0 0 0,0-1 0 0 0,0 1 0 0 0,0 0 0 0 0,0 0 0 0 0,1-1 0 0 0,-1 1 0 0 0,1 0 0 0 0,-1 0 0 0 0,1-1 0 0 0,-1 1 0 0 0,1-1 0 0 0,0 1 0 0 0,0 0 0 0 0,0-1 0 0 0,0 0 1 0 0,0 1-1 0 0,0-1 0 0 0,0 1 0 0 0,0-1 0 0 0,1 0 0 0 0,-1 0 0 0 0,0 0 0 0 0,1 0 0 0 0,-1 0 0 0 0,1 0 0 0 0,-1 0 0 0 0,1 0 0 0 0,0-1 0 0 0,-1 1 0 0 0,1-1 0 0 0,0 1 0 0 0,-1-1 0 0 0,1 1 1 0 0,0-1-13 0 0,36 3 90 0 0,-38-3-88 0 0,1 0-1 0 0,0 0 1 0 0,-1 0-1 0 0,1-1 0 0 0,-1 1 1 0 0,1 0-1 0 0,-1 0 1 0 0,1-1-1 0 0,-1 1 1 0 0,1 0-1 0 0,-1-1 1 0 0,1 1-1 0 0,-1 0 1 0 0,1-1-1 0 0,-1 1 1 0 0,1 0-1 0 0,-1-1 1 0 0,0 1-1 0 0,1-1 0 0 0,-1 1 1 0 0,0-1-1 0 0,1 1 1 0 0,-1-1-1 0 0,0 1 1 0 0,0-1-1 0 0,1 0 1 0 0,-1 1-1 0 0,0-1 1 0 0,0 1-1 0 0,0-1 1 0 0,0 1-1 0 0,0-1 0 0 0,0 0 1 0 0,0 1-1 0 0,0-1 1 0 0,0 1-1 0 0,0-1 1 0 0,0 0-1 0 0,0 1 1 0 0,0-1-1 0 0,-1 1 1 0 0,1-1-1 0 0,0 1 1 0 0,0-1-1 0 0,-1 1 1 0 0,1-1-1 0 0,0 1 0 0 0,-1-1 1 0 0,1 1-1 0 0,0-1 1 0 0,-1 1-1 0 0,1-1 1 0 0,-1 1-1 0 0,1 0 1 0 0,-1-1-1 0 0,1 1 1 0 0,-1 0-1 0 0,1-1 1 0 0,-1 1-1 0 0,-42-59-135 0 0,90 43-425 0 0,-43 15 520 0 0,283-7-492 0 0,-287 8 594 0 0,0-1 0 0 0,0 1 1 0 0,0 0-1 0 0,-1 0 0 0 0,1 0 1 0 0,0 0-1 0 0,0-1 1 0 0,0 1-1 0 0,-1 0 0 0 0,1 0 1 0 0,0 0-1 0 0,0-1 0 0 0,0 1 1 0 0,0 0-1 0 0,0 0 0 0 0,0-1 1 0 0,-1 1-1 0 0,1 0 1 0 0,0 0-1 0 0,0-1 0 0 0,0 1 1 0 0,0 0-1 0 0,0 0 0 0 0,0-1 1 0 0,0 1-1 0 0,0 0 1 0 0,0 0-1 0 0,0-1 0 0 0,0 1 1 0 0,0 0-63 0 0,-31-6 61 0 0,28 6-49 0 0,-5-1 73 0 0,-1 0-1 0 0,0 0 1 0 0,0 1-1 0 0,0 0 0 0 0,0 1 1 0 0,0 0-1 0 0,0 0 1 0 0,0 1-1 0 0,0 0 0 0 0,1 0 1 0 0,-1 1-1 0 0,1 0 1 0 0,-5 3-85 0 0,12-3 24 0 0,-1-1 1 0 0,1 1 0 0 0,0 0 0 0 0,-1 0-1 0 0,1 0 1 0 0,1 0 0 0 0,-1 0 0 0 0,0 0 0 0 0,1 0-1 0 0,-1 0 1 0 0,1 0 0 0 0,0 0 0 0 0,0 1 0 0 0,0-1-1 0 0,1 0 1 0 0,-1 0 0 0 0,1 0 0 0 0,-1 0 0 0 0,1 0-1 0 0,0 0 1 0 0,0 0 0 0 0,1 0 0 0 0,-1-1-1 0 0,1 1 1 0 0,-1 0 0 0 0,1-1 0 0 0,0 1 0 0 0,0-1-1 0 0,0 1 1 0 0,0-1 0 0 0,0 0 0 0 0,0 0 0 0 0,1 0-1 0 0,-1 0 1 0 0,1 0 0 0 0,0-1 0 0 0,-1 1 0 0 0,1-1-1 0 0,0 0 1 0 0,0 1 0 0 0,0-1 0 0 0,0-1-1 0 0,0 1 1 0 0,0 0 0 0 0,0-1 0 0 0,1 1-25 0 0,-1-1 38 0 0,0 0 1 0 0,1 0 0 0 0,-1-1 0 0 0,0 1-1 0 0,0-1 1 0 0,1 1 0 0 0,-1-1-1 0 0,0 0 1 0 0,0-1 0 0 0,0 1-1 0 0,0 0 1 0 0,0-1 0 0 0,0 1-1 0 0,0-1 1 0 0,-1 0 0 0 0,1 0-1 0 0,-1 0 1 0 0,1-1 0 0 0,-1 1-1 0 0,0 0 1 0 0,0-1 0 0 0,0 0 0 0 0,0 1-1 0 0,0-1 1 0 0,0 0 0 0 0,-1 0-1 0 0,0 0 1 0 0,1 0 0 0 0,-1 0-39 0 0,20-103 198 0 0,-15 63-105 0 0,-5 34-78 0 0,32-82 64 0 0,-50 133-133 0 0,8-18 7 0 0,2 1 0 0 0,0 1 0 0 0,1 0 0 0 0,1-1 0 0 0,2 2-1 0 0,1-1 1 0 0,0 0 0 0 0,3 13 47 0 0,-2-30-841 0 0,0 1 738 0 0,0-4-2732 0 0,2-1-2662 0 0,0-2-3900 0 0,0-2 1363 0 0</inkml:trace>
  <inkml:trace contextRef="#ctx0" brushRef="#br0" timeOffset="1267.586">807 229 14627 0 0,'0'0'1038'0'0,"0"0"-291"0"0,0 0-133 0 0,0 0 116 0 0,0 0 81 0 0,0 0-34 0 0,0 0-2 0 0,0 0-16 0 0,0 0 17 0 0,0 0 49 0 0,0 0-94 0 0,0 0-151 0 0,0 0-153 0 0,7 2-171 0 0,6 1-187 0 0,0 0 0 0 0,0-2 0 0 0,0 1-1 0 0,1-2 1 0 0,-1 1 0 0 0,0-2 0 0 0,0 0 0 0 0,0-1 0 0 0,0 0-1 0 0,13-4-68 0 0,-25 5 6 0 0,0 0 1 0 0,0 0-1 0 0,0 0 0 0 0,-1 0 0 0 0,1-1 0 0 0,0 1 0 0 0,0 0 0 0 0,-1 0 0 0 0,1-1 0 0 0,-1 1 0 0 0,1-1 0 0 0,-1 1 0 0 0,1 0 0 0 0,-1-1 1 0 0,0 1-1 0 0,0-1 0 0 0,0 1 0 0 0,0-1 0 0 0,0 1 0 0 0,0-1 0 0 0,0 1 0 0 0,0-1 0 0 0,-1 1 0 0 0,1-1 0 0 0,0 1 0 0 0,-1 0 0 0 0,1-1 1 0 0,-1 1-1 0 0,0 0 0 0 0,0-1 0 0 0,1 1 0 0 0,-1 0 0 0 0,0 0 0 0 0,0 0 0 0 0,0-1 0 0 0,0 1 0 0 0,0 0 0 0 0,0 0 0 0 0,0 1 0 0 0,-1-1 0 0 0,1 0 1 0 0,0 0-1 0 0,0 0 0 0 0,-1 1 0 0 0,1-1 0 0 0,-1 1 0 0 0,1-1 0 0 0,0 1 0 0 0,-1 0 0 0 0,1-1 0 0 0,-1 1 0 0 0,1 0 0 0 0,-1 0 0 0 0,0 0-6 0 0,-3-1 10 0 0,0 1 0 0 0,-1 0-1 0 0,1 0 1 0 0,0 1-1 0 0,0-1 1 0 0,0 1 0 0 0,0 0-1 0 0,1 0 1 0 0,-1 1 0 0 0,0-1-1 0 0,0 1 1 0 0,1 0-1 0 0,-1 1 1 0 0,1-1 0 0 0,-1 1-1 0 0,1 0 1 0 0,0 0-1 0 0,0 0 1 0 0,0 0 0 0 0,1 1-1 0 0,-1-1 1 0 0,1 1-1 0 0,0 0 1 0 0,0 0 0 0 0,0 0-1 0 0,1 1 1 0 0,-1-1 0 0 0,1 1-1 0 0,0-1 1 0 0,0 1-1 0 0,1 0 1 0 0,-1 0 0 0 0,1 0-1 0 0,0 1-9 0 0,3-1 15 0 0,0-2 0 0 0,1 1 0 0 0,0 0 0 0 0,-1 0 0 0 0,1-1 0 0 0,1 1 0 0 0,-1-1 0 0 0,0 0 0 0 0,1 0 0 0 0,0 0 0 0 0,-1-1 0 0 0,1 1-1 0 0,0-1 1 0 0,0 0 0 0 0,1 0 0 0 0,-1 0 0 0 0,0-1 0 0 0,1 0 0 0 0,-1 1 0 0 0,1-1 0 0 0,-1-1 0 0 0,1 1 0 0 0,-1-1 0 0 0,1 0 0 0 0,0 0 0 0 0,-1 0 0 0 0,1 0 0 0 0,0-1 0 0 0,0 0-15 0 0,47-12-5599 0 0,-45 8 4089 0 0,0 0 0 0 0,-1 0-1 0 0,0-1 1 0 0,0 0 0 0 0,0 0 0 0 0,-1 0 0 0 0,0-1 0 0 0,0 0 0 0 0,0 0-1 0 0,-1 0 1 0 0,0-1 0 0 0,-1 1 0 0 0,3-7 1510 0 0,12-29-3934 0 0,-5 9 3770 0 0,2 5 3439 0 0,-14 25-3069 0 0,42-65 6040 0 0,-4 34 5024 0 0,-37 39-8062 0 0,-7 19-1393 0 0,-15 25-617 0 0,-21 56 106 0 0,29-68-4518 0 0,1 0-3336 0 0,9-28-4856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05.7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81 270 2232 0 0,'0'0'1690'0'0,"0"0"-127"0"0,0 0 124 0 0,0 0 262 0 0,0 0 190 0 0,0 0 69 0 0,0 0-149 0 0,4-8-250 0 0,12-28-273 0 0,-18 19 2672 0 0,-22 26-3276 0 0,19-7-843 0 0,0 0 0 0 0,1 0 0 0 0,-1 1 0 0 0,1 0 0 0 0,0 0 0 0 0,0 0 0 0 0,0 0 0 0 0,0 1 0 0 0,0-1 0 0 0,1 1 0 0 0,-1 0 1 0 0,1 0-1 0 0,0 0 0 0 0,0 1 0 0 0,1-1 0 0 0,0 1 0 0 0,-1-1 0 0 0,1 1 0 0 0,1 0 0 0 0,-1 0 0 0 0,1 0 0 0 0,0 0 0 0 0,-1 4-89 0 0,4-6 44 0 0,1-1 0 0 0,-1 0-1 0 0,1-1 1 0 0,-1 1 0 0 0,1 0 0 0 0,0-1-1 0 0,-1 1 1 0 0,1-1 0 0 0,0 0 0 0 0,0 0-1 0 0,0 0 1 0 0,0-1 0 0 0,0 1-1 0 0,0 0 1 0 0,0-1 0 0 0,0 0 0 0 0,0 0-1 0 0,1 0 1 0 0,-1 0 0 0 0,0-1 0 0 0,0 1-1 0 0,0-1 1 0 0,0 1 0 0 0,0-1 0 0 0,0 0-1 0 0,0 0 1 0 0,-1-1 0 0 0,1 1-1 0 0,1-1-42 0 0,-2 2-29 0 0,1 0 0 0 0,-1-1 0 0 0,1 1 0 0 0,-1-1 0 0 0,1 0 0 0 0,-1 1 0 0 0,1-1 0 0 0,-1 0 0 0 0,1 0 0 0 0,-1-1 0 0 0,0 1 0 0 0,0 0 0 0 0,0-1 0 0 0,1 0 0 0 0,-2 1 0 0 0,1-1 0 0 0,0 0 0 0 0,0 0 0 0 0,0 0 0 0 0,-1 0 1 0 0,1 0-1 0 0,-1 0 0 0 0,0-1 0 0 0,0 1 0 0 0,0 0 0 0 0,0-1 0 0 0,0 1 0 0 0,0-1 0 0 0,0 1 0 0 0,-1-1 0 0 0,1 1 0 0 0,-1-1 0 0 0,0 0 0 0 0,0 1 0 0 0,0-1 0 0 0,0 1 0 0 0,0-1 0 0 0,-1 0 0 0 0,1 1 0 0 0,-1-1 0 0 0,1 1 1 0 0,-1-1-1 0 0,0 1 0 0 0,0 0 0 0 0,0-1 0 0 0,-1 1 0 0 0,1 0 0 0 0,0-1 0 0 0,-1 1 0 0 0,0 0 28 0 0,-5-6-621 0 0,1 1 14 0 0,3 4-2707 0 0,1 1-2282 0 0,1 1-3345 0 0,1 1 2089 0 0</inkml:trace>
  <inkml:trace contextRef="#ctx0" brushRef="#br0" timeOffset="494.696">208 332 10274 0 0,'0'0'2257'0'0,"0"0"-142"0"0,0 0 63 0 0,0 0 105 0 0,0 0-153 0 0,0 0-435 0 0,0 0-519 0 0,0 0-461 0 0,0 0-286 0 0,0 0-136 0 0,0 0-98 0 0,0 0-39 0 0,5-7-58 0 0,88-132 419 0 0,-59 86-356 0 0,-34 53-163 0 0,-4 24-158 0 0,-1 27 161 0 0,5-50 5 0 0,0 0 0 0 0,0 0 1 0 0,0 0-1 0 0,0 0 0 0 0,0 0 0 0 0,0 0 1 0 0,0 0-1 0 0,0 0 0 0 0,1 0 0 0 0,-1 1 1 0 0,0-1-1 0 0,1 0 0 0 0,-1-1 0 0 0,1 1 1 0 0,-1 0-1 0 0,1 0 0 0 0,-1 0 0 0 0,1 0 1 0 0,0 0-1 0 0,-1 0 0 0 0,1-1 0 0 0,0 1 1 0 0,0 0-1 0 0,-1-1 0 0 0,1 1 1 0 0,0 0-1 0 0,0-1 0 0 0,0 1 0 0 0,0-1 1 0 0,0 1-1 0 0,0-1 0 0 0,0 0 0 0 0,0 1 1 0 0,0-1-1 0 0,0 0 0 0 0,0 0 0 0 0,0 0 1 0 0,0 0-1 0 0,0 0 0 0 0,0 0 0 0 0,0 0 1 0 0,0 0-1 0 0,1 0 0 0 0,-1 0 0 0 0,0-1-6 0 0,25-28 961 0 0,-26 29-969 0 0,-10 22-66 0 0,8-21 90 0 0,1 1 0 0 0,-1 0-1 0 0,0 1 1 0 0,1-1-1 0 0,0 0 1 0 0,-1 0 0 0 0,1 0-1 0 0,0 1 1 0 0,0-1 0 0 0,0 1-1 0 0,0-1 1 0 0,1 1-1 0 0,-1-1 1 0 0,1 1 0 0 0,0-1-1 0 0,-1 1 1 0 0,1 0 0 0 0,0-1-1 0 0,0 1 1 0 0,1-1-1 0 0,-1 1 1 0 0,1 0 0 0 0,-1-1-1 0 0,1 1 1 0 0,0-1 0 0 0,0 0-1 0 0,0 1 1 0 0,0-1 0 0 0,0 1-1 0 0,0-1 1 0 0,1 0-1 0 0,-1 0 1 0 0,1 0 0 0 0,-1 0-1 0 0,1 0 1 0 0,0 0 0 0 0,0 0-1 0 0,0-1 1 0 0,0 1-1 0 0,0-1 1 0 0,1 1 0 0 0,-1-1-1 0 0,0 0 1 0 0,0 0 0 0 0,1 0-1 0 0,-1 0 1 0 0,1 0 0 0 0,-1-1-1 0 0,1 1 1 0 0,1 0-16 0 0,6-2 13 0 0,0 0-1 0 0,0 0 1 0 0,0 0 0 0 0,0-1 0 0 0,0-1 0 0 0,-1 0 0 0 0,1 0-1 0 0,-1-1 1 0 0,0 0 0 0 0,0 0 0 0 0,0-1 0 0 0,-1-1 0 0 0,1 1-1 0 0,3-5-12 0 0,9-14-5054 0 0,-8-4-5169 0 0,-12 22-1876 0 0</inkml:trace>
  <inkml:trace contextRef="#ctx0" brushRef="#br0" timeOffset="1141.318">733 288 960 0 0,'0'0'2063'0'0,"0"0"-180"0"0,0 0 42 0 0,0 0 98 0 0,0 0-15 0 0,0 0-111 0 0,0 0-184 0 0,4-9-268 0 0,19-44 777 0 0,-23 51-2111 0 0,1 0 0 0 0,-1 0 1 0 0,0 1-1 0 0,0-1 0 0 0,0 0 1 0 0,0 0-1 0 0,0 0 0 0 0,0 1 1 0 0,-1-1-1 0 0,1 0 0 0 0,0 0 1 0 0,-1 1-1 0 0,1-1 0 0 0,-1 0 1 0 0,0 1-1 0 0,0-1 0 0 0,0 1 1 0 0,1-1-1 0 0,-1 1 0 0 0,-1-1 1 0 0,1 1-1 0 0,0-1 0 0 0,0 1 1 0 0,0 0-1 0 0,-1 0 0 0 0,1 0 1 0 0,-1 0-1 0 0,1 0 0 0 0,-1 0 1 0 0,1 0-1 0 0,-1 0 0 0 0,0 0 1 0 0,1 1-1 0 0,-1-1 0 0 0,0 1 1 0 0,1-1-1 0 0,-1 1 0 0 0,0 0 1 0 0,0-1-1 0 0,1 1 0 0 0,-1 0 1 0 0,0 0-1 0 0,0 0 0 0 0,0 1 1 0 0,1-1-1 0 0,-1 0 0 0 0,0 1 1 0 0,0-1-1 0 0,1 1 0 0 0,-1 0 1 0 0,0-1-1 0 0,1 1 0 0 0,-1 0 1 0 0,0 0-113 0 0,-4 1 48 0 0,0-1 0 0 0,0 0 0 0 0,0 1 0 0 0,0 0 0 0 0,0 1 0 0 0,0-1 0 0 0,1 1 0 0 0,-1 0 0 0 0,1 0 0 0 0,0 1 0 0 0,0 0 0 0 0,0 0 0 0 0,1 0 0 0 0,-1 0-1 0 0,1 1 1 0 0,0-1 0 0 0,0 1 0 0 0,0 0 0 0 0,1 1 0 0 0,0-1 0 0 0,-2 5-47 0 0,6-8-1 0 0,0 1-1 0 0,1 0 1 0 0,-1 0-1 0 0,1-1 1 0 0,-1 1-1 0 0,1-1 1 0 0,0 0-1 0 0,0 1 1 0 0,0-1-1 0 0,0 0 1 0 0,1 0-1 0 0,-1 0 1 0 0,0 0-1 0 0,1-1 1 0 0,-1 1-1 0 0,1-1 1 0 0,0 1-1 0 0,0-1 1 0 0,-1 0-1 0 0,1 0 1 0 0,0 0-1 0 0,0-1 1 0 0,0 1-1 0 0,0-1 1 0 0,0 1-1 0 0,0-1 1 0 0,0 0-1 0 0,0 0 1 0 0,0 0 0 0 0,0-1-1 0 0,0 1 1 0 0,0-1-1 0 0,0 1 1 0 0,0-1-1 0 0,0 0 1 0 0,0 0-1 0 0,-1-1 1 0 0,1 1-1 0 0,0 0 1 0 0,-1-1-1 0 0,1 0 1 0 0,-1 1-1 0 0,1-1 1 0 0,1-2 1 0 0,2-49 169 0 0,-16 85-492 0 0,9-30 290 0 0,1 0 1 0 0,0 0-1 0 0,1 1 0 0 0,-1-1 0 0 0,0 0 0 0 0,0 0 0 0 0,1 0 1 0 0,0 0-1 0 0,-1 0 0 0 0,1 0 0 0 0,0 0 0 0 0,0 0 0 0 0,0 0 1 0 0,0 0-1 0 0,0 0 0 0 0,0-1 0 0 0,1 1 0 0 0,-1 0 0 0 0,1-1 1 0 0,-1 1-1 0 0,1-1 0 0 0,-1 1 0 0 0,1-1 0 0 0,0 0 0 0 0,0 0 1 0 0,0 0-1 0 0,0 0 0 0 0,0 0 0 0 0,0 0 0 0 0,0 0 0 0 0,0-1 1 0 0,1 1 32 0 0,22 4-5097 0 0,0-4-6729 0 0,-19-1 4882 0 0</inkml:trace>
  <inkml:trace contextRef="#ctx0" brushRef="#br0" timeOffset="1406.741">923 181 10282 0 0,'0'0'2717'0'0,"0"0"-723"0"0,0 0-569 0 0,0 0-186 0 0,0 0-96 0 0,0 0-55 0 0,0 0-109 0 0,0 0-128 0 0,-10 2-72 0 0,-30 7-104 0 0,37-8-591 0 0,0 0 1 0 0,0 0-1 0 0,0 0 1 0 0,0 0-1 0 0,0 1 1 0 0,0-1-1 0 0,0 1 1 0 0,0 0 0 0 0,1 0-1 0 0,-1 0 1 0 0,1 0-1 0 0,-1 0 1 0 0,1 0-1 0 0,0 1 1 0 0,0-1-1 0 0,0 1 1 0 0,0-1-1 0 0,0 1 1 0 0,1 0 0 0 0,-1 0-1 0 0,1 0 1 0 0,0 0-1 0 0,0 0 1 0 0,0 0-1 0 0,0 0 1 0 0,0 0-1 0 0,1 1-84 0 0,-1-2-33 0 0,1 0-1 0 0,0 1 0 0 0,0-1 1 0 0,1 0-1 0 0,-1 0 0 0 0,0 1 1 0 0,1-1-1 0 0,-1 0 0 0 0,1 0 1 0 0,0 1-1 0 0,0-1 0 0 0,0 0 0 0 0,0 0 1 0 0,0 0-1 0 0,0 0 0 0 0,0 0 1 0 0,1 0-1 0 0,-1-1 0 0 0,1 1 1 0 0,-1 0-1 0 0,1-1 0 0 0,0 1 1 0 0,0-1-1 0 0,-1 0 0 0 0,1 1 1 0 0,0-1-1 0 0,0 0 0 0 0,0 0 1 0 0,1 0-1 0 0,-1 0 0 0 0,0-1 1 0 0,0 1-1 0 0,0-1 0 0 0,1 1 34 0 0,62-5-7579 0 0,-25-16-6218 0 0,-34 17 10864 0 0</inkml:trace>
  <inkml:trace contextRef="#ctx0" brushRef="#br0" timeOffset="1689.221">1116 1 4201 0 0,'0'0'3405'0'0,"0"0"-206"0"0,0 0-449 0 0,0 0-342 0 0,0 0-367 0 0,0 0-529 0 0,0 0-513 0 0,0 0-384 0 0,0 0-183 0 0,0 0 84 0 0,0 0 167 0 0,0 0 84 0 0,-2 5-8 0 0,-15 33-60 0 0,1 2 0 0 0,3 0 1 0 0,1 1-1 0 0,2 0 1 0 0,2 0-1 0 0,-2 30-699 0 0,8-59-60 0 0,2-12-3530 0 0,10-17-8094 0 0,-5 12 5288 0 0,-1 1-357 0 0</inkml:trace>
  <inkml:trace contextRef="#ctx0" brushRef="#br0" timeOffset="2057.815">1156 193 7330 0 0,'0'0'2277'0'0,"0"0"-794"0"0,0 0-358 0 0,0 0 50 0 0,0 0 94 0 0,0 0 1 0 0,0 0-87 0 0,0 0-98 0 0,0 0-146 0 0,0 0-88 0 0,0 0-67 0 0,0 0-84 0 0,0 0-53 0 0,0 5-75 0 0,0-4-537 0 0,0 0 1 0 0,0 0-1 0 0,1 1 0 0 0,-1-1 0 0 0,0 0 0 0 0,0 0 0 0 0,1 0 1 0 0,-1 1-1 0 0,1-1 0 0 0,-1 0 0 0 0,1 0 0 0 0,0 0 0 0 0,-1 0 1 0 0,1 0-1 0 0,0 0 0 0 0,0 0 0 0 0,0 0 0 0 0,0 0 0 0 0,0-1 1 0 0,0 1-1 0 0,0 0 0 0 0,0 0 0 0 0,0-1 0 0 0,0 1 0 0 0,0-1 1 0 0,0 1-1 0 0,0-1 0 0 0,0 1 0 0 0,1-1 0 0 0,-1 0 0 0 0,0 1 1 0 0,0-1-1 0 0,1 0 0 0 0,-1 0 0 0 0,0 0 0 0 0,0 0 1 0 0,1 0-1 0 0,-1 0 0 0 0,0-1 0 0 0,0 1 0 0 0,0 0 0 0 0,1-1 1 0 0,-1 1-1 0 0,0 0 0 0 0,0-1 0 0 0,0 1 0 0 0,0-1 0 0 0,0 0 1 0 0,0 1-1 0 0,0-1 0 0 0,1 0-35 0 0,1 1 19 0 0,1 0 0 0 0,0 1-1 0 0,-1-2 1 0 0,1 1 0 0 0,0 0 0 0 0,-1-1 0 0 0,1 1 0 0 0,0-1-1 0 0,-1 0 1 0 0,1 0 0 0 0,-1-1 0 0 0,0 1 0 0 0,1-1 0 0 0,-1 0-1 0 0,0 0 1 0 0,0 0 0 0 0,0 0 0 0 0,0 0 0 0 0,0 0 0 0 0,0-1-1 0 0,-1 0 1 0 0,1 1 0 0 0,-1-1 0 0 0,0 0 0 0 0,0 0 0 0 0,0 0 0 0 0,0-1-1 0 0,0 1 1 0 0,-1 0 0 0 0,0-1 0 0 0,1 1 0 0 0,-1-1 0 0 0,0 1-1 0 0,-1-1 1 0 0,1 0 0 0 0,-1 1 0 0 0,1-1 0 0 0,-1 0 0 0 0,0 1-1 0 0,-1-3-18 0 0,1 4-1 0 0,-1 1 0 0 0,0-1 0 0 0,0 1-1 0 0,1-1 1 0 0,-1 1 0 0 0,0 0 0 0 0,0-1-1 0 0,-1 1 1 0 0,1 0 0 0 0,0 0 0 0 0,0-1-1 0 0,-1 1 1 0 0,1 0 0 0 0,0 0 0 0 0,-1 0-1 0 0,1 1 1 0 0,-1-1 0 0 0,1 0 0 0 0,-1 1-1 0 0,1-1 1 0 0,-1 1 0 0 0,0-1 0 0 0,1 1-1 0 0,-1 0 1 0 0,0-1 0 0 0,1 1 0 0 0,-1 0-1 0 0,0 0 1 0 0,0 0 0 0 0,1 0 0 0 0,-1 1-1 0 0,0-1 1 0 0,1 0 0 0 0,-1 1 0 0 0,1-1-1 0 0,-1 1 1 0 0,0 0 0 0 0,1-1-1 0 0,-1 1 1 0 0,1 0 0 0 0,-1 1 1 0 0,-60 41 337 0 0,59-42-287 0 0,1 1 0 0 0,0-1 0 0 0,0 1-1 0 0,0 0 1 0 0,0 0 0 0 0,0 0 0 0 0,0 0 0 0 0,1 1 0 0 0,-1-1 0 0 0,1 0 0 0 0,-1 1 0 0 0,1-1 0 0 0,0 1-1 0 0,0-1 1 0 0,0 1 0 0 0,0-1 0 0 0,0 1 0 0 0,1 0 0 0 0,-1 0 0 0 0,1-1 0 0 0,0 1 0 0 0,0 0 0 0 0,0 0 0 0 0,0-1-1 0 0,0 1 1 0 0,0 0 0 0 0,1 0 0 0 0,-1-1 0 0 0,1 1 0 0 0,0 0 0 0 0,0-1 0 0 0,0 1 0 0 0,0-1 0 0 0,1 1-1 0 0,-1-1 1 0 0,0 0 0 0 0,1 1 0 0 0,0-1 0 0 0,0 0 0 0 0,-1 0 0 0 0,1 0 0 0 0,0 0 0 0 0,1 0 0 0 0,-1-1 0 0 0,0 1-1 0 0,0-1 1 0 0,1 1 0 0 0,-1-1 0 0 0,1 0 0 0 0,1 1-50 0 0,9 1-93 0 0,1-1 1 0 0,-1-1-1 0 0,0 0 0 0 0,1-1 0 0 0,-1 0 1 0 0,0-1-1 0 0,0-1 0 0 0,8-1 93 0 0,22-6-3934 0 0,-3 0-5220 0 0,-35 8 7201 0 0,10-3-9794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02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133 135 10466 0 0,'0'0'1127'0'0,"0"0"92"0"0,0 0 33 0 0,0 0 41 0 0,0 0 75 0 0,-1-9 27 0 0,-1-2-753 0 0,0-7-63 0 0,1-3 4327 0 0,-23 105-2347 0 0,6-25-2185 0 0,2 0 1 0 0,3 0 0 0 0,2 1 0 0 0,1 27-375 0 0,-7-8 70 0 0,0-49-2410 0 0,17-39-14612 0 0,0 5 7869 0 0</inkml:trace>
  <inkml:trace contextRef="#ctx0" brushRef="#br0" timeOffset="280.851">28 301 11434 0 0,'0'0'1259'0'0,"0"0"-146"0"0,0 0-144 0 0,0 0 7 0 0,0 0 101 0 0,9-6 75 0 0,-4 3-1074 0 0,1-2 306 0 0,1 0-1 0 0,0 1 1 0 0,0 0 0 0 0,0 1-1 0 0,0-1 1 0 0,1 1 0 0 0,-1 1-1 0 0,1-1 1 0 0,0 1-1 0 0,0 1 1 0 0,0-1-384 0 0,-6 2 47 0 0,0 0 0 0 0,-1-1 0 0 0,1 1-1 0 0,0 0 1 0 0,0 0 0 0 0,-1 0 0 0 0,1 0 0 0 0,0 1 0 0 0,-1-1-1 0 0,1 0 1 0 0,0 1 0 0 0,-1-1 0 0 0,1 1 0 0 0,0-1 0 0 0,-1 1-1 0 0,1 0 1 0 0,-1 0 0 0 0,1 0 0 0 0,-1 0 0 0 0,0 0 0 0 0,1 0-1 0 0,-1 0 1 0 0,0 0 0 0 0,0 1 0 0 0,1-1 0 0 0,-1 0 0 0 0,0 1-1 0 0,0-1 1 0 0,-1 1 0 0 0,1-1 0 0 0,0 1 0 0 0,0-1 0 0 0,-1 1-1 0 0,1-1 1 0 0,-1 1 0 0 0,1 0 0 0 0,-1 0 0 0 0,0-1 0 0 0,0 1-1 0 0,0 0 1 0 0,0-1 0 0 0,0 1 0 0 0,0 0 0 0 0,0 0 0 0 0,0-1-1 0 0,-1 1 1 0 0,1 0 0 0 0,-1-1 0 0 0,1 1 0 0 0,-1-1 0 0 0,0 1-1 0 0,1 0 1 0 0,-1-1 0 0 0,0 0 0 0 0,0 1 0 0 0,0-1 0 0 0,0 1-1 0 0,-1-1 1 0 0,1 1-47 0 0,-5 4 14 0 0,-1 1-1 0 0,1-1 0 0 0,-1 0 1 0 0,0 0-1 0 0,0-1 0 0 0,-1 0 1 0 0,1-1-1 0 0,-1 1 0 0 0,0-1 1 0 0,-1-1-1 0 0,1 0 0 0 0,-1 0 1 0 0,1 0-1 0 0,-2-1-13 0 0,26-23-11380 0 0,-11 15 5250 0 0,0 1-1588 0 0</inkml:trace>
  <inkml:trace contextRef="#ctx0" brushRef="#br0" timeOffset="750.728">366 0 11098 0 0,'0'0'2190'0'0,"0"0"-694"0"0,0 0-227 0 0,0 0-81 0 0,0 0-77 0 0,0 0-123 0 0,0 0-205 0 0,0 0-278 0 0,0 0-105 0 0,0 0 74 0 0,0 0 145 0 0,0 0 134 0 0,-1 5-7 0 0,-77 215 2060 0 0,29-83-2657 0 0,53-168-701 0 0,30-24 324 0 0,-5 88 380 0 0,-20-28-103 0 0,-1-1 1 0 0,1-1 0 0 0,0 1-1 0 0,0-2 1 0 0,0 1-1 0 0,0-1 1 0 0,1 0 0 0 0,-1-1-1 0 0,1 0 1 0 0,-1-1-1 0 0,1 0 1 0 0,-1-1 0 0 0,0 1-1 0 0,6-2-49 0 0,-7 1-35 0 0,24-7-1996 0 0,-26 3-3068 0 0,-1 0-4406 0 0,-3 3-466 0 0</inkml:trace>
  <inkml:trace contextRef="#ctx0" brushRef="#br0" timeOffset="1216.367">706 197 9730 0 0,'0'0'1923'0'0,"0"0"-632"0"0,0 0-155 0 0,0 0 57 0 0,0 0 44 0 0,0 0 23 0 0,-9-5-117 0 0,-25-15-145 0 0,30 19-840 0 0,-1 0 0 0 0,1 0 1 0 0,0 0-1 0 0,-1 1 0 0 0,1-1 1 0 0,-1 1-1 0 0,1 1 0 0 0,0-1 0 0 0,-1 0 1 0 0,1 1-1 0 0,0 0 0 0 0,-1 0 0 0 0,1 0 1 0 0,0 1-1 0 0,0 0 0 0 0,0-1 1 0 0,0 1-1 0 0,0 1 0 0 0,0-1 0 0 0,1 0 1 0 0,-1 1-1 0 0,1 0 0 0 0,0 0 1 0 0,-1 0-1 0 0,1 0 0 0 0,1 0 0 0 0,-1 1 1 0 0,0-1-1 0 0,-1 4-158 0 0,4-7 15 0 0,-38 71 478 0 0,38-69-485 0 0,-1 0 0 0 0,1-1 0 0 0,0 1 0 0 0,0 0 0 0 0,0 0 0 0 0,0 0 0 0 0,0 0 0 0 0,1-1 0 0 0,-1 1 0 0 0,0 0 0 0 0,1 0 0 0 0,-1-1 0 0 0,1 1 0 0 0,0 0 0 0 0,0-1 0 0 0,0 1 0 0 0,0 0 0 0 0,0-1 0 0 0,0 1 0 0 0,0-1 0 0 0,0 0 0 0 0,0 1 0 0 0,1-1 0 0 0,-1 0 0 0 0,0 0 0 0 0,1 0 0 0 0,-1 0 0 0 0,1 0 0 0 0,0 0 0 0 0,-1 0 0 0 0,1 0 0 0 0,0-1 0 0 0,-1 1 0 0 0,1 0 0 0 0,0-1 0 0 0,0 0 0 0 0,0 1 0 0 0,-1-1 0 0 0,1 0 0 0 0,0 0 0 0 0,1 0-8 0 0,2 1 9 0 0,0-1 0 0 0,0 1 0 0 0,1-1-1 0 0,-1 0 1 0 0,0 0 0 0 0,0-1-1 0 0,0 1 1 0 0,0-1 0 0 0,1 0-1 0 0,-1-1 1 0 0,0 1 0 0 0,-1-1 0 0 0,1 0-1 0 0,0 0 1 0 0,0 0 0 0 0,-1-1-1 0 0,0 0 1 0 0,1 0 0 0 0,-1 0-1 0 0,0 0 1 0 0,0-1 0 0 0,-1 1 0 0 0,1-1-1 0 0,-1 0 1 0 0,0 0 0 0 0,0-1-1 0 0,0 1 1 0 0,0 0 0 0 0,-1-1 0 0 0,0 0-1 0 0,0 0 1 0 0,0 1 0 0 0,0-1-1 0 0,-1 0 1 0 0,0 0 0 0 0,0-1-1 0 0,0 1 1 0 0,-1 0 0 0 0,0 0 0 0 0,0-1-10 0 0,0 6-1 0 0,0 0 0 0 0,0 1 0 0 0,0-1-1 0 0,0 0 1 0 0,0 0 0 0 0,-1 0 0 0 0,1 1-1 0 0,0-1 1 0 0,0 0 0 0 0,0 0 0 0 0,0 1-1 0 0,-1-1 1 0 0,1 0 0 0 0,0 0-1 0 0,0 0 1 0 0,-1 0 0 0 0,1 0 0 0 0,0 1-1 0 0,0-1 1 0 0,-1 0 0 0 0,1 0 0 0 0,0 0-1 0 0,0 0 1 0 0,-1 0 0 0 0,1 0 0 0 0,0 0-1 0 0,-1 0 1 0 0,1 0 0 0 0,0 0-1 0 0,0 0 1 0 0,-1 0 0 0 0,1 0 0 0 0,0 0-1 0 0,0 0 1 0 0,-1 0 0 0 0,1 0 0 0 0,0 0-1 0 0,0-1 1 0 0,-1 1 0 0 0,1 0 0 0 0,0 0-1 0 0,0 0 1 0 0,-1 0 0 0 0,1-1-1 0 0,0 1 1 0 0,0 0 0 0 0,0 0 0 0 0,-1 0-1 0 0,1-1 1 0 0,0 1 0 0 0,0 0 0 0 0,0 0-1 0 0,0 0 1 0 0,0-1 0 0 0,-1 1 0 0 0,1 0 1 0 0,-12 24-132 0 0,12-22 115 0 0,-1 1 0 0 0,0-1 0 0 0,1 1 0 0 0,0-1 0 0 0,0 1 0 0 0,0-1-1 0 0,0 1 1 0 0,0-1 0 0 0,0 1 0 0 0,1-1 0 0 0,-1 1 0 0 0,1-1 0 0 0,-1 1-1 0 0,1-1 1 0 0,0 0 0 0 0,0 1 0 0 0,0-1 0 0 0,1 0 0 0 0,-1 0-1 0 0,0 0 1 0 0,1 0 0 0 0,-1 0 0 0 0,1 0 0 0 0,0 0 0 0 0,0 0 0 0 0,0-1-1 0 0,0 1 1 0 0,0 0 0 0 0,0-1 0 0 0,0 0 0 0 0,0 0 0 0 0,1 1 18 0 0,14 6-4607 0 0,2-3-4489 0 0,-15-4-1718 0 0</inkml:trace>
  <inkml:trace contextRef="#ctx0" brushRef="#br0" timeOffset="1649.746">805 265 13323 0 0,'0'0'1592'0'0,"0"0"-181"0"0,0 0-125 0 0,0 0-73 0 0,0 0-222 0 0,0 0-147 0 0,0 0-109 0 0,0 0-129 0 0,0 0-94 0 0,0 0-109 0 0,10-7-99 0 0,85-48 430 0 0,-93 54-723 0 0,0 1-1 0 0,0-1 0 0 0,0 0 0 0 0,0 0 1 0 0,0 0-1 0 0,0-1 0 0 0,0 1 0 0 0,-1 0 0 0 0,1-1 1 0 0,0 1-1 0 0,-1-1 0 0 0,1 1 0 0 0,-1-1 0 0 0,0 0 1 0 0,1 0-1 0 0,-1 0 0 0 0,0 0 0 0 0,0 0 1 0 0,0 0-1 0 0,0 0 0 0 0,-1 0 0 0 0,1 0 0 0 0,-1 0 1 0 0,1 0-1 0 0,-1 0 0 0 0,0 0 0 0 0,1-1 0 0 0,-1 1 1 0 0,0 0-1 0 0,0 0 0 0 0,-1 0 0 0 0,1-1 1 0 0,0 1-1 0 0,-1 0 0 0 0,0 0 0 0 0,1 0 0 0 0,-1 0 1 0 0,0 0-1 0 0,0 0 0 0 0,0 0 0 0 0,0 0-10 0 0,0 3-18 0 0,0-1-1 0 0,0 1 1 0 0,-1 0-1 0 0,1 0 1 0 0,1 0-1 0 0,-1 0 1 0 0,0 1-1 0 0,0-1 1 0 0,0 0-1 0 0,1 0 1 0 0,-1 0-1 0 0,0 1 1 0 0,1-1-1 0 0,-1 0 1 0 0,1 1-1 0 0,-1-1 1 0 0,1 0-1 0 0,0 1 1 0 0,0-1-1 0 0,0 0 1 0 0,0 1-1 0 0,0-1 1 0 0,0 1-1 0 0,0-1 1 0 0,0 0-1 0 0,0 1 1 0 0,0-1-1 0 0,1 1 1 0 0,-1-1 0 0 0,1 0-1 0 0,-1 1 1 0 0,1-1-1 0 0,0 0 1 0 0,-1 0-1 0 0,1 0 1 0 0,0 1-1 0 0,1 0 19 0 0,31 94 248 0 0,-35-94-204 0 0,0 0 0 0 0,0 0 0 0 0,-1 0 0 0 0,1 0 0 0 0,-1 0 0 0 0,1 0 1 0 0,-1-1-1 0 0,1 1 0 0 0,-1-1 0 0 0,0 0 0 0 0,0 0 0 0 0,0 0 0 0 0,0 0 0 0 0,0-1 0 0 0,0 1 0 0 0,0-1 0 0 0,0 1 0 0 0,0-1 0 0 0,0 0 0 0 0,0 0 0 0 0,0-1 0 0 0,0 1 0 0 0,0-1 1 0 0,0 1-1 0 0,0-1 0 0 0,0 0 0 0 0,0 0-44 0 0,-1-18-2525 0 0,15 8-6765 0 0,-7 9-437 0 0</inkml:trace>
  <inkml:trace contextRef="#ctx0" brushRef="#br0" timeOffset="2065.342">1030 251 10586 0 0,'0'0'1725'0'0,"0"0"-318"0"0,0 0-234 0 0,0 0 11 0 0,0 0-18 0 0,0 0-31 0 0,0 0-79 0 0,0 0-149 0 0,0 0-152 0 0,9-3-152 0 0,140-40 1118 0 0,-147 42-1708 0 0,0 0 1 0 0,-1 1-1 0 0,1-1 0 0 0,-1 0 0 0 0,1 0 0 0 0,-1 0 0 0 0,1 0 0 0 0,-1 0 0 0 0,0 0 0 0 0,0-1 0 0 0,1 1 0 0 0,-1 0 1 0 0,0-1-1 0 0,0 1 0 0 0,0 0 0 0 0,0-1 0 0 0,-1 0 0 0 0,1 1 0 0 0,0-1 0 0 0,-1 1 0 0 0,1-1 0 0 0,-1 0 0 0 0,1 1 1 0 0,-1-1-1 0 0,0 0 0 0 0,1 0 0 0 0,-1 1 0 0 0,0-1 0 0 0,0 0 0 0 0,-1 0 0 0 0,1 1 0 0 0,0-1 0 0 0,0 0 1 0 0,-1 1-1 0 0,1-1 0 0 0,-1 0 0 0 0,0 1 0 0 0,1-1 0 0 0,-1 0 0 0 0,0 1 0 0 0,0-1 0 0 0,0 1 0 0 0,0 0 0 0 0,0-1 1 0 0,0 1-1 0 0,-1 0 0 0 0,1 0 0 0 0,0-1 0 0 0,-1 1 0 0 0,1 0 0 0 0,-1 0 0 0 0,1 1 0 0 0,-1-1 0 0 0,1 0 0 0 0,-1 0 1 0 0,1 1-1 0 0,-1-1 0 0 0,0 1 0 0 0,0-1 0 0 0,1 1 0 0 0,-1 0 0 0 0,0 0 0 0 0,1 0 0 0 0,-1 0 0 0 0,0 0 1 0 0,0 0-14 0 0,-3-1 45 0 0,0 1 1 0 0,1-1 0 0 0,-1 1 0 0 0,0 0 0 0 0,1 0 0 0 0,-1 1 0 0 0,0-1 0 0 0,1 1 0 0 0,-1 0 0 0 0,1 1 0 0 0,-1-1 0 0 0,1 1 0 0 0,-1 0 0 0 0,1 0 0 0 0,0 0 0 0 0,0 0-1 0 0,0 1 1 0 0,0-1 0 0 0,0 1 0 0 0,1 0 0 0 0,-1 1 0 0 0,1-1 0 0 0,0 0 0 0 0,0 1 0 0 0,0 0 0 0 0,1 0 0 0 0,-1 0 0 0 0,1 0 0 0 0,0 0 0 0 0,0 0 0 0 0,0 1 0 0 0,0-1 0 0 0,1 1-1 0 0,0-1 1 0 0,0 1 0 0 0,0-1 0 0 0,1 1 0 0 0,-1 1-46 0 0,4-2 20 0 0,0 0 0 0 0,0 0 0 0 0,0 0 0 0 0,1-1 0 0 0,-1 1 1 0 0,1-1-1 0 0,0 0 0 0 0,0 0 0 0 0,0 0 0 0 0,1 0 0 0 0,-1-1 0 0 0,0 0 0 0 0,1 0 0 0 0,0 0 0 0 0,-1 0 0 0 0,1-1 0 0 0,0 0 0 0 0,0 0 0 0 0,0 0 0 0 0,0 0 0 0 0,0-1 0 0 0,0 0 0 0 0,0 0 0 0 0,0 0 0 0 0,0-1 1 0 0,0 0-1 0 0,0 0 0 0 0,0 0 0 0 0,0 0-20 0 0,25-7-2556 0 0,-20 4-1082 0 0,-1 0-3754 0 0,-4 0-4056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01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127 104 112 0 0,'0'0'2611'0'0,"0"0"64"0"0,0 0-157 0 0,0 0-124 0 0,0 0-157 0 0,0 0-198 0 0,0 0-236 0 0,0 0-231 0 0,0 0-212 0 0,0-8-191 0 0,-2-37 2159 0 0,2 44-2823 0 0,-17 25 581 0 0,14-20-994 0 0,-9 9 48 0 0,1 0 0 0 0,1 2 0 0 0,0-1 0 0 0,1 1 0 0 0,0 1 0 0 0,2-1 0 0 0,-1 2 0 0 0,2-1 0 0 0,0 1 1 0 0,1 0-1 0 0,1 0 0 0 0,1 0 0 0 0,-2 11-140 0 0,6-25-1 0 0,-1-1-1 0 0,0 1 1 0 0,1-1 0 0 0,0 1 0 0 0,-1-1-1 0 0,1 1 1 0 0,0-1 0 0 0,0 1-1 0 0,0-1 1 0 0,1 0 0 0 0,-1 0 0 0 0,0 1-1 0 0,1-1 1 0 0,0 0 0 0 0,-1 0 0 0 0,1-1-1 0 0,0 1 1 0 0,0 0 0 0 0,0 0 0 0 0,0-1-1 0 0,0 0 1 0 0,1 1 0 0 0,-1-1-1 0 0,0 0 1 0 0,1 0 0 0 0,-1 0 0 0 0,0 0-1 0 0,1 0 1 0 0,-1-1 0 0 0,1 1 0 0 0,-1-1-1 0 0,1 0 1 0 0,0 0 0 0 0,-1 0 0 0 0,1 0-1 0 0,-1 0 1 0 0,3 0 1 0 0,95-22-6094 0 0,-81 13 2222 0 0,-7 3-1840 0 0,-3 1-4869 0 0</inkml:trace>
  <inkml:trace contextRef="#ctx0" brushRef="#br0" timeOffset="608.798">389 1 12563 0 0,'0'0'1429'0'0,"0"0"-298"0"0,0 0-301 0 0,0 0 7 0 0,0 0 121 0 0,0 0 157 0 0,0 0 60 0 0,-8 7-64 0 0,-117 139 3583 0 0,16 34-3714 0 0,103-160-863 0 0,21-29-85 0 0,-11 4-28 0 0,-3 3-12 0 0,1 0 0 0 0,-1-1-1 0 0,1 1 1 0 0,0 0 0 0 0,0 0 0 0 0,-1 0 0 0 0,1 1-1 0 0,0-1 1 0 0,1 0 0 0 0,-1 1 0 0 0,0-1 0 0 0,0 1 0 0 0,1 0-1 0 0,-1 0 1 0 0,1 0 0 0 0,-1 0 0 0 0,1 0 0 0 0,-1 0 0 0 0,1 1-1 0 0,1-1 9 0 0,26 46-6 0 0,-23-40 21 0 0,0-1 1 0 0,0 0-1 0 0,0 0 1 0 0,0 0-1 0 0,1-1 1 0 0,0 0-1 0 0,-1-1 0 0 0,1 0 1 0 0,0 0-1 0 0,0-1 1 0 0,0 0-1 0 0,0 0 1 0 0,1-1-1 0 0,-1 0 1 0 0,0 0-1 0 0,0-1 1 0 0,0 0-1 0 0,0 0 1 0 0,0-1-1 0 0,0 0 1 0 0,0-1-1 0 0,-1 1 1 0 0,1-1-1 0 0,-1-1 0 0 0,7-3-15 0 0,-12 5 9 0 0,1 0-1 0 0,0 0 1 0 0,-1 0-1 0 0,1 0 1 0 0,-1-1-1 0 0,1 1 1 0 0,-1-1-1 0 0,0 0 0 0 0,0 1 1 0 0,-1-1-1 0 0,1 0 1 0 0,0 0-1 0 0,-1 0 1 0 0,0 0-1 0 0,0-1 0 0 0,0 1 1 0 0,0 0-1 0 0,0 0 1 0 0,0-1-1 0 0,-1 1 1 0 0,0 0-1 0 0,0-1 0 0 0,0 1 1 0 0,0-1-1 0 0,0 1 1 0 0,-1 0-1 0 0,1-1 1 0 0,-1 1-1 0 0,0 0 0 0 0,0 0 1 0 0,0-1-1 0 0,0 1 1 0 0,-1 0-1 0 0,1 0 1 0 0,-1 0-1 0 0,0 1 1 0 0,0-1-9 0 0,1 2-2 0 0,0 0 0 0 0,0 0 0 0 0,0 0 0 0 0,0 1 0 0 0,0-1 0 0 0,0 0 0 0 0,0 1 0 0 0,0-1 0 0 0,-1 1 0 0 0,1-1 0 0 0,0 1 1 0 0,0 0-1 0 0,-1-1 0 0 0,1 1 0 0 0,0 0 0 0 0,0 0 0 0 0,-1 0 0 0 0,1 0 0 0 0,0 0 0 0 0,0 0 0 0 0,-1 1 0 0 0,1-1 1 0 0,0 0-1 0 0,0 0 0 0 0,-1 1 0 0 0,1-1 0 0 0,0 1 0 0 0,0-1 0 0 0,0 1 0 0 0,0 0 0 0 0,0-1 0 0 0,0 1 0 0 0,0 0 0 0 0,0 0 1 0 0,0 0-1 0 0,0 0 0 0 0,0 0 0 0 0,0 0 0 0 0,0 0 2 0 0,-32 42-83 0 0,32-41 88 0 0,0 0 0 0 0,0 0-1 0 0,1 0 1 0 0,-1 0 0 0 0,1 0-1 0 0,-1 0 1 0 0,1 0 0 0 0,-1 0 0 0 0,1 0-1 0 0,0 0 1 0 0,0 0 0 0 0,0 0-1 0 0,1 1 1 0 0,-1-1 0 0 0,0 0 0 0 0,1 0-1 0 0,-1 0 1 0 0,1 0 0 0 0,0 0-1 0 0,-1 0 1 0 0,1 0 0 0 0,0-1-1 0 0,0 1 1 0 0,1 0 0 0 0,-1 0 0 0 0,0-1-1 0 0,0 1 1 0 0,1 0 0 0 0,-1-1-1 0 0,1 1 1 0 0,0-1 0 0 0,-1 0 0 0 0,1 0-1 0 0,0 0 1 0 0,0 0 0 0 0,0 0-1 0 0,-1 0 1 0 0,1 0 0 0 0,0 0 0 0 0,0-1-1 0 0,1 1-4 0 0,2 1-186 0 0,0-1 0 0 0,0 1 0 0 0,0-1-1 0 0,0 0 1 0 0,0-1 0 0 0,0 1 0 0 0,0-1-1 0 0,0 0 1 0 0,0 0 0 0 0,0-1 0 0 0,0 0 0 0 0,0 0-1 0 0,0 0 1 0 0,0 0 0 0 0,-1-1 0 0 0,1 1 0 0 0,2-2 186 0 0,-2-2-3356 0 0,-4 0-6789 0 0,-1 4-505 0 0</inkml:trace>
  <inkml:trace contextRef="#ctx0" brushRef="#br0" timeOffset="856.784">36 150 17068 0 0,'0'0'550'0'0,"0"0"-68"0"0,0 0-130 0 0,0 0 11 0 0,0 0 58 0 0,0 0 51 0 0,0 0 40 0 0,0 0 3 0 0,0 0-27 0 0,0 0-40 0 0,0 0-86 0 0,0 0-140 0 0,12-3-92 0 0,99-15-185 0 0,-28 11-4103 0 0,-60 5-2193 0 0,-6 1-4550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12.3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0 136 7514 0 0,'0'0'1285'0'0,"0"0"-59"0"0,0 0 63 0 0,2-9 114 0 0,7-42 1134 0 0,1 6 3119 0 0,-14 82-503 0 0,-6 117-4074 0 0,8-90-112 0 0,1-22-2419 0 0,1-34-7343 0 0,2-12 634 0 0,0 0-1540 0 0</inkml:trace>
  <inkml:trace contextRef="#ctx0" brushRef="#br0" timeOffset="370.227">66 228 14795 0 0,'0'0'1127'0'0,"0"0"-164"0"0,0 0-31 0 0,0 0 16 0 0,0 0-17 0 0,0 0 0 0 0,0 0-47 0 0,0 0-80 0 0,2-8-107 0 0,6-26-137 0 0,-7 32-511 0 0,0 0 0 0 0,0 0 1 0 0,-1 0-1 0 0,1 0 0 0 0,0 0 1 0 0,0 1-1 0 0,1-1 0 0 0,-1 0 1 0 0,0 1-1 0 0,1-1 0 0 0,-1 1 1 0 0,1-1-1 0 0,-1 1 0 0 0,1 0 0 0 0,-1 0 1 0 0,1-1-1 0 0,0 1 0 0 0,0 0 1 0 0,0 1-1 0 0,-1-1 0 0 0,1 0 1 0 0,0 0-1 0 0,0 1 0 0 0,0-1 1 0 0,0 1-1 0 0,0 0 0 0 0,0 0 1 0 0,1 0-1 0 0,-1 0 0 0 0,0 0 1 0 0,0 0-1 0 0,0 0 0 0 0,0 0 1 0 0,0 1-1 0 0,0-1 0 0 0,0 1 0 0 0,0 0 1 0 0,0-1-1 0 0,-1 1 0 0 0,1 0 1 0 0,0 0-1 0 0,0 0 0 0 0,-1 1 1 0 0,1-1-1 0 0,0 0 0 0 0,-1 1 1 0 0,1-1-1 0 0,-1 0 0 0 0,0 1 1 0 0,1 0-1 0 0,-1-1 0 0 0,0 1 1 0 0,0 0-1 0 0,0 1-49 0 0,71 119 693 0 0,-72-129-21501 0 0,0 5 14688 0 0</inkml:trace>
  <inkml:trace contextRef="#ctx0" brushRef="#br0" timeOffset="615.171">220 147 8754 0 0,'0'0'1740'0'0,"0"0"-441"0"0,0 0-123 0 0,0 0 103 0 0,0 0 126 0 0,0 0 71 0 0,0 0-89 0 0,0 0-177 0 0,0 0-185 0 0,-7 8-169 0 0,-64 69 2078 0 0,58-67-2958 0 0,-32 29 464 0 0,29-8-3755 0 0,16-28 277 0 0,4-2-7133 0 0,-3-1 8789 0 0,1 0-5669 0 0</inkml:trace>
  <inkml:trace contextRef="#ctx0" brushRef="#br0" timeOffset="986.472">230 49 13363 0 0,'0'0'1496'0'0,"0"0"-93"0"0,0 0-29 0 0,0 0-78 0 0,0 0-92 0 0,0 0-97 0 0,0 0-171 0 0,0 0-170 0 0,0 0-214 0 0,0 0-228 0 0,0 0-124 0 0,0 0-75 0 0,0 0 22 0 0,2 2 68 0 0,13 10 193 0 0,-5-3-275 0 0,0 0 0 0 0,1-1 1 0 0,0 0-1 0 0,0-1 0 0 0,1 0 0 0 0,-1-1 0 0 0,2 0 1 0 0,-1-1-1 0 0,7 2-133 0 0,48 5 312 0 0,-86 9 870 0 0,-7 3-1013 0 0,1 1 0 0 0,2 1 1 0 0,0 1-1 0 0,2 1 0 0 0,-18 30-169 0 0,35-47-5 0 0,2-4 355 0 0,0-2-3167 0 0,0-2-2724 0 0,0-2-3872 0 0,2 0-1616 0 0</inkml:trace>
  <inkml:trace contextRef="#ctx0" brushRef="#br0" timeOffset="2755.021">533 56 872 0 0,'0'0'1324'0'0,"0"0"74"0"0,0 0 302 0 0,0 0 388 0 0,0 0 312 0 0,0-9 179 0 0,0-14-1453 0 0,1 6 1641 0 0,-1 11 4183 0 0,-22 227-2717 0 0,22-177-5234 0 0,4-45-6165 0 0,-3 1 1738 0 0,0-1-5613 0 0</inkml:trace>
  <inkml:trace contextRef="#ctx0" brushRef="#br0" timeOffset="3035.974">607 166 11626 0 0,'0'0'1133'0'0,"0"0"-10"0"0,0 0 168 0 0,0 0 134 0 0,0 0-11 0 0,0 0-99 0 0,0 0-162 0 0,0 0-166 0 0,0 0-160 0 0,0 0-179 0 0,0 0-178 0 0,-4-8-150 0 0,-13-26-103 0 0,17 32-188 0 0,0 0 0 0 0,0 0 0 0 0,0 0 0 0 0,0 0 0 0 0,0 1 0 0 0,1-1 0 0 0,-1 0 0 0 0,1 0 1 0 0,-1 0-1 0 0,1 0 0 0 0,-1 1 0 0 0,1-1 0 0 0,0 0 0 0 0,0 0 0 0 0,0 1 0 0 0,0-1 0 0 0,0 1 0 0 0,1-1 0 0 0,-1 1 0 0 0,0-1 0 0 0,1 1 0 0 0,-1 0 0 0 0,1 0 0 0 0,0-1-29 0 0,1-1 87 0 0,-1 2-128 0 0,-1-1-1 0 0,1 1 0 0 0,-1 0 1 0 0,1-1-1 0 0,0 1 1 0 0,-1 0-1 0 0,1 0 0 0 0,0 0 1 0 0,0 1-1 0 0,0-1 1 0 0,0 0-1 0 0,0 1 0 0 0,0-1 1 0 0,0 1-1 0 0,0-1 1 0 0,0 1-1 0 0,0 0 0 0 0,0 0 1 0 0,0 0-1 0 0,0 0 0 0 0,0 1 1 0 0,1-1-1 0 0,-1 0 1 0 0,0 1-1 0 0,0-1 0 0 0,0 1 1 0 0,-1 0-1 0 0,1 0 1 0 0,0 0-1 0 0,0 0 0 0 0,0 0 1 0 0,-1 0-1 0 0,1 0 1 0 0,0 1-1 0 0,-1-1 0 0 0,1 0 1 0 0,-1 1-1 0 0,1-1 0 0 0,-1 1 1 0 0,0 0-1 0 0,0-1 1 0 0,0 1-1 0 0,0 0 0 0 0,0 1 42 0 0,0-2-102 0 0,16 14-4123 0 0,-5-5-5759 0 0,-8-7 1393 0 0</inkml:trace>
  <inkml:trace contextRef="#ctx0" brushRef="#br0" timeOffset="3402.344">759 83 6233 0 0,'0'0'1347'0'0,"0"0"2"0"0,0 0 246 0 0,0 0 248 0 0,0 0 168 0 0,-2-9 53 0 0,-6-34 1476 0 0,5 50-38 0 0,-7 27-2522 0 0,-15 168 1515 0 0,23-198-2469 0 0,1 1-1 0 0,-1-1 0 0 0,1 1 1 0 0,-1-1-1 0 0,-1 0 1 0 0,1 0-1 0 0,0 0 1 0 0,-1 0-1 0 0,0 0 0 0 0,0 0 1 0 0,0-1-1 0 0,-1 1 1 0 0,1-1-1 0 0,-1 0 1 0 0,1 0-1 0 0,-1-1 0 0 0,0 1 1 0 0,0-1-1 0 0,-1 1 1 0 0,1-1-1 0 0,0 0 1 0 0,-1-1-1 0 0,1 1 1 0 0,-1-1-1 0 0,0 0 0 0 0,1 0 1 0 0,-1-1-1 0 0,-4 1-25 0 0,8-1-28 0 0,0 0 0 0 0,0 0 0 0 0,0-1 0 0 0,0 1 0 0 0,0 0 1 0 0,0-1-1 0 0,0 1 0 0 0,0-1 0 0 0,0 1 0 0 0,0-1 0 0 0,0 1 0 0 0,0-1 0 0 0,1 1 0 0 0,-1-1 0 0 0,0 0 0 0 0,0 0 0 0 0,1 1 0 0 0,-1-1 0 0 0,0 0 0 0 0,1 0 0 0 0,-1 0 0 0 0,1 0 0 0 0,-1 0 0 0 0,1 0 0 0 0,-1 0 1 0 0,1 0-1 0 0,0 0 0 0 0,0 0 0 0 0,-1 0 0 0 0,1 0 0 0 0,0 0 0 0 0,0 0 0 0 0,0 0 0 0 0,0 0 0 0 0,0 0 0 0 0,0 0 0 0 0,0 0 0 0 0,0 0 0 0 0,1 0 0 0 0,-1 0 0 0 0,0 0 0 0 0,1 0 0 0 0,-1 0 0 0 0,1 0 0 0 0,-1 0 1 0 0,1 0-1 0 0,-1 0 0 0 0,1 1 0 0 0,0-2 28 0 0,14-28-7305 0 0,-9 24 160 0 0,-3 1-4203 0 0</inkml:trace>
  <inkml:trace contextRef="#ctx0" brushRef="#br0" timeOffset="6546.995">854 58 2761 0 0,'0'0'1557'0'0,"0"0"178"0"0,0 0 304 0 0,0 0 217 0 0,0 0 84 0 0,0 0-110 0 0,0 0-284 0 0,0 0-309 0 0,0 0-276 0 0,0 0-235 0 0,-3-8-195 0 0,-7-24 2245 0 0,15 42-3095 0 0,0-1 1 0 0,1 1-1 0 0,0-1 0 0 0,1 0 1 0 0,0 0-1 0 0,0-1 1 0 0,1 0-1 0 0,0 0 0 0 0,0-1 1 0 0,1 0-1 0 0,0-1 1 0 0,0 1-1 0 0,1-2 1 0 0,0 1-1 0 0,0-2 0 0 0,0 1 1 0 0,0-1-1 0 0,9 2-81 0 0,42 23 98 0 0,-135-11 859 0 0,58-8-870 0 0,0 1 1 0 0,1 0-1 0 0,0 1 0 0 0,0 0 0 0 0,2 2 1 0 0,-1-1-1 0 0,2 2 0 0 0,0 0 0 0 0,1 0 0 0 0,-8 14-87 0 0,18-27 4 0 0,-1 0-1 0 0,1 1 1 0 0,0-1-1 0 0,0 1 0 0 0,0-1 1 0 0,0 1-1 0 0,0 0 1 0 0,0-1-1 0 0,1 1 1 0 0,-1 0-1 0 0,1-1 0 0 0,0 1 1 0 0,0 0-1 0 0,0 0 1 0 0,0-1-1 0 0,1 1 0 0 0,-1 0 1 0 0,1 0-1 0 0,-1-1 1 0 0,1 1-1 0 0,0-1 1 0 0,0 1-1 0 0,0-1 0 0 0,0 1 1 0 0,1 0-4 0 0,13-6-3023 0 0,-11 0-955 0 0,-1-1-3971 0 0,-1 2-3618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26.6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45 13595 0 0,'0'0'1336'0'0,"0"0"79"0"0,0 0 77 0 0,0 0 19 0 0,0 0-37 0 0,0 0-86 0 0,0 0-137 0 0,1-8-142 0 0,7-29 2074 0 0,-4 280-1047 0 0,-26-139-1845 0 0,33-122-10753 0 0,-8 13 2526 0 0,0 0-3847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28.2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200 149 18316 0 0,'0'0'863'0'0,"0"0"42"0"0,0 0 82 0 0,0 0 51 0 0,0 0-59 0 0,0 0-207 0 0,0 0-269 0 0,0 0-201 0 0,0 0-68 0 0,0 0 50 0 0,0 0 45 0 0,0 0-14 0 0,-4 7-32 0 0,-20 95 307 0 0,25-85-614 0 0,-2 21-2702 0 0,-3-34-1507 0 0,0-3-2943 0 0,3 0-3741 0 0</inkml:trace>
  <inkml:trace contextRef="#ctx0" brushRef="#br0" timeOffset="232.442">56 232 10578 0 0,'0'0'2087'0'0,"0"0"-360"0"0,0 0-236 0 0,0 0-137 0 0,0 0-196 0 0,0 0-157 0 0,0 0-99 0 0,0 0-50 0 0,0 0 16 0 0,0 0-54 0 0,0 0-122 0 0,9 0-146 0 0,169 5 828 0 0,-170-1-2352 0 0,-7-3-3650 0 0,-1 0-4537 0 0,0-1-1508 0 0</inkml:trace>
  <inkml:trace contextRef="#ctx0" brushRef="#br0" timeOffset="668.299">244 147 7866 0 0,'0'0'2103'0'0,"0"0"-188"0"0,0 0-151 0 0,0 0-105 0 0,0 0-73 0 0,0 0-122 0 0,-9-8-147 0 0,-41-41 762 0 0,46 47-1913 0 0,1 0 1 0 0,-1 0 0 0 0,0 1-1 0 0,1 0 1 0 0,-1 0 0 0 0,0 0 0 0 0,0 0-1 0 0,0 0 1 0 0,0 1 0 0 0,0 0-1 0 0,0 0 1 0 0,0 0 0 0 0,0 0-1 0 0,0 1 1 0 0,0-1 0 0 0,0 1-1 0 0,0 0 1 0 0,1 0 0 0 0,-1 1 0 0 0,0-1-1 0 0,0 1 1 0 0,1 0 0 0 0,-1 0-1 0 0,1 0 1 0 0,0 0 0 0 0,0 0-1 0 0,-1 1 1 0 0,1-1 0 0 0,-1 3-167 0 0,-4 2 87 0 0,1 0-1 0 0,1 0 1 0 0,-1 0 0 0 0,1 1-1 0 0,0 0 1 0 0,1 0 0 0 0,0 1-1 0 0,0-1 1 0 0,1 1 0 0 0,0 0 0 0 0,-2 7-87 0 0,5-10 22 0 0,0 0 0 0 0,0 0 1 0 0,1 0-1 0 0,0 0 1 0 0,0-1-1 0 0,0 1 0 0 0,1 0 1 0 0,0 0-1 0 0,0 0 1 0 0,0-1-1 0 0,1 1 0 0 0,0 0 1 0 0,0-1-1 0 0,0 1 1 0 0,1-1-1 0 0,-1 0 1 0 0,1 0-1 0 0,1 0 0 0 0,-1 0 1 0 0,1-1-1 0 0,0 1 1 0 0,0-1-1 0 0,0 0 0 0 0,0 0 1 0 0,1 0-1 0 0,0-1 1 0 0,-1 1-1 0 0,1-1 0 0 0,1-1 1 0 0,-1 1-1 0 0,0-1 1 0 0,1 1-1 0 0,-1-1 1 0 0,1-1-1 0 0,0 1 0 0 0,5 0-22 0 0,-2 1 25 0 0,1 0 0 0 0,0 0 0 0 0,1-1-1 0 0,-1 0 1 0 0,0-1 0 0 0,1 0-1 0 0,-1 0 1 0 0,1-1 0 0 0,-1-1-1 0 0,1 0 1 0 0,-1 0 0 0 0,0-1 0 0 0,0 0-1 0 0,1-1 1 0 0,-1 0 0 0 0,-1-1-1 0 0,1 0 1 0 0,-1 0 0 0 0,7-5-25 0 0,-13 7 11 0 0,-1-1 0 0 0,0 0 0 0 0,0 1 1 0 0,0-1-1 0 0,-1 0 0 0 0,1 0 0 0 0,-1 0 0 0 0,1 0 0 0 0,-1 0 1 0 0,0 0-1 0 0,0 0 0 0 0,-1-1 0 0 0,1 1 0 0 0,0 0 0 0 0,-1-1 1 0 0,0 1-1 0 0,0 0 0 0 0,0-1 0 0 0,0 1 0 0 0,-1 0 1 0 0,1 0-1 0 0,-1-1 0 0 0,0 1 0 0 0,0 0 0 0 0,0 0 0 0 0,0 0 1 0 0,-1 0-1 0 0,1 0 0 0 0,-1 0 0 0 0,0-1-11 0 0,-65-79 5 0 0,62 78-34 0 0,-1 1 0 0 0,0-1 0 0 0,0 1 1 0 0,0 0-1 0 0,-1 1 0 0 0,0 0 0 0 0,1 0 0 0 0,-1 0 0 0 0,0 1 1 0 0,0 0-1 0 0,-1 0 0 0 0,1 1 0 0 0,0-1 0 0 0,0 2 0 0 0,-1-1 0 0 0,0 1 29 0 0,-7 15-2022 0 0,14 1-6215 0 0,1-12-3302 0 0</inkml:trace>
  <inkml:trace contextRef="#ctx0" brushRef="#br0" timeOffset="1717.872">689 79 8370 0 0,'0'0'940'0'0,"0"0"172"0"0,0 0 337 0 0,-3-9 378 0 0,3 6-1536 0 0,-12-40 2830 0 0,-6 20 3655 0 0,-9 70-4128 0 0,20-25-2523 0 0,0 0 1 0 0,2 0 0 0 0,1 1-1 0 0,1 0 1 0 0,0 0 0 0 0,2 0 0 0 0,1 0-1 0 0,1 13-125 0 0,0-34-99 0 0,-1 1-1 0 0,0-1 1 0 0,0 1-1 0 0,0-1 1 0 0,0 1-1 0 0,0-1 1 0 0,-1 1-1 0 0,1-1 1 0 0,-1 1-1 0 0,0-1 0 0 0,1 1 1 0 0,-1-1-1 0 0,0 0 1 0 0,0 0-1 0 0,-1 1 1 0 0,1-1-1 0 0,0 0 1 0 0,-1 0-1 0 0,1 0 1 0 0,-1 0-1 0 0,0 0 1 0 0,1-1-1 0 0,-1 1 1 0 0,0-1-1 0 0,0 1 1 0 0,-1 0 99 0 0,0-1-617 0 0,1 0 0 0 0,-1 0 1 0 0,0 0-1 0 0,0 0 1 0 0,0 0-1 0 0,0-1 0 0 0,0 1 1 0 0,0-1-1 0 0,0 0 0 0 0,0 0 1 0 0,0 0-1 0 0,0 0 1 0 0,0-1-1 0 0,0 1 0 0 0,0-1 1 0 0,0 0-1 0 0,0 1 0 0 0,1-1 1 0 0,-1-1-1 0 0,0 1 1 0 0,-1-1 616 0 0,-31-19-5376 0 0,3-7 3901 0 0,2-3 3889 0 0,5-1 3880 0 0,31 22-2317 0 0,28 5-3400 0 0,-29 4-112 0 0,78-9 1249 0 0,-1-4 0 0 0,0-3 0 0 0,34-14-1714 0 0,-112 30 114 0 0,-2 1-19 0 0,0-1 0 0 0,0 1 1 0 0,0 0-1 0 0,0-1 0 0 0,0 0 1 0 0,0 1-1 0 0,0-1 0 0 0,0 0 1 0 0,0 0-1 0 0,0 0 0 0 0,0-1 0 0 0,0 1 1 0 0,0 0-1 0 0,-1 0 0 0 0,1-1 1 0 0,-1 0-1 0 0,1 1 0 0 0,-1-1 1 0 0,0 0-1 0 0,1 1 0 0 0,-1-1 1 0 0,0 0-1 0 0,1-2-95 0 0,-41 2 881 0 0,34 3-863 0 0,0 1 0 0 0,-1 0 0 0 0,1 0 0 0 0,0 1 0 0 0,0-1 0 0 0,0 1-1 0 0,1 0 1 0 0,-1 0 0 0 0,1 1 0 0 0,0-1 0 0 0,-1 1 0 0 0,1 0-1 0 0,1 0 1 0 0,-1 1 0 0 0,1-1 0 0 0,0 1 0 0 0,0 0 0 0 0,0 0-1 0 0,0 0 1 0 0,1 0 0 0 0,0 0 0 0 0,0 0 0 0 0,1 0 0 0 0,-1 1 0 0 0,1-1-1 0 0,0 1 1 0 0,0-1 0 0 0,1 1 0 0 0,0 0 0 0 0,0-1 0 0 0,0 1-1 0 0,1-1 1 0 0,-1 1 0 0 0,1-1 0 0 0,1 1 0 0 0,-1-1 0 0 0,1 1-1 0 0,0-1 1 0 0,0 0 0 0 0,1 0 0 0 0,-1 0 0 0 0,1 0 0 0 0,0 0-1 0 0,0-1 1 0 0,1 1-18 0 0,46 27-1083 0 0,-32-28-3472 0 0,3-2-6126 0 0,-17-2-379 0 0</inkml:trace>
  <inkml:trace contextRef="#ctx0" brushRef="#br0" timeOffset="1968.593">884 150 5393 0 0,'0'0'5164'0'0,"0"0"-2065"0"0,0 0-820 0 0,0 0-469 0 0,0 0-448 0 0,0 0-391 0 0,0 0-309 0 0,0 0-144 0 0,0 0 9 0 0,0 0 54 0 0,0 0 1 0 0,0 0-89 0 0,0 0-114 0 0,5 4-102 0 0,12 12-1077 0 0,12 9 3330 0 0,-10-6-3609 0 0,-5-2-4196 0 0,-4 0-5932 0 0,-9-15 2941 0 0</inkml:trace>
  <inkml:trace contextRef="#ctx0" brushRef="#br0" timeOffset="2221.132">971 170 5025 0 0,'0'0'4857'0'0,"0"0"-1675"0"0,0 0-639 0 0,0 0-352 0 0,0 0-399 0 0,0 0-376 0 0,0 0-324 0 0,0 0-241 0 0,0 0-122 0 0,0 0-87 0 0,0 0-86 0 0,-9 4-103 0 0,-73 38 536 0 0,76-37-1146 0 0,-28 24 159 0 0,27-5-3341 0 0,14-19-1740 0 0,-2-3-4178 0 0,-2-2 769 0 0</inkml:trace>
  <inkml:trace contextRef="#ctx0" brushRef="#br0" timeOffset="2380.207">1028 130 9194 0 0,'0'0'2226'0'0,"0"0"-278"0"0,0 0-187 0 0,0 0-124 0 0,0 0-127 0 0,0 0-147 0 0,0 0-163 0 0,9 5-134 0 0,26 13-127 0 0,-33-17-815 0 0,-1 1 0 0 0,1 0 0 0 0,-1-1 0 0 0,1 1 0 0 0,-1 0 0 0 0,0 0 0 0 0,1 0 0 0 0,-1 0 0 0 0,0 0 0 0 0,0 0 0 0 0,-1 0 0 0 0,1 0 0 0 0,0 1 0 0 0,-1-1 0 0 0,1 0 0 0 0,-1 0 0 0 0,0 1 0 0 0,0-1 1 0 0,0 0-1 0 0,0 1 0 0 0,0-1 0 0 0,0 0 0 0 0,-1 0 0 0 0,1 1 0 0 0,-1 0-124 0 0,1-1 93 0 0,-2 4-56 0 0,1 0 0 0 0,-1 0 1 0 0,-1 0-1 0 0,1-1 1 0 0,-1 1-1 0 0,0-1 0 0 0,-1 1 1 0 0,1-1-1 0 0,-1 0 1 0 0,0 0-1 0 0,0-1 0 0 0,0 1 1 0 0,-1-1-1 0 0,0 0 1 0 0,0 0-1 0 0,0 0 0 0 0,0-1 1 0 0,0 1-1 0 0,-4 0-37 0 0,-8 8-456 0 0,17-12-4712 0 0,5-4-1065 0 0,-3 3 1153 0 0,0-1-4731 0 0</inkml:trace>
  <inkml:trace contextRef="#ctx0" brushRef="#br0" timeOffset="3033.15">1272 53 10290 0 0,'0'0'2038'0'0,"0"0"68"0"0,0 0-70 0 0,0 0-129 0 0,0 0-165 0 0,0 0-220 0 0,0 0-242 0 0,0 0-184 0 0,0 0-165 0 0,0 0-150 0 0,0 0-136 0 0,0 0-175 0 0,0 0-147 0 0,-2-7-108 0 0,-7-20-110 0 0,6 20-26 0 0,15 25 348 0 0,177 178 669 0 0,-181-183-919 0 0,-29-20 298 0 0,-1 0-404 0 0,10 8-29 0 0,-1 1 1 0 0,1 0-1 0 0,0 0 1 0 0,-1 2-1 0 0,1-1 1 0 0,0 2 0 0 0,1-1-1 0 0,-1 2 1 0 0,1-1-1 0 0,-2 3-42 0 0,-16 6 49 0 0,15-8-532 0 0,-91 51 1334 0 0,76-31-3372 0 0,5 5-3977 0 0,19-23-5735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27.6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 77 6737 0 0,'0'0'1952'0'0,"0"0"80"0"0,0 0-20 0 0,0 0-45 0 0,0 0-101 0 0,0 0-196 0 0,0 0-194 0 0,0 0-178 0 0,0 0-193 0 0,-1-9-164 0 0,-3-43 2019 0 0,5 52-2886 0 0,0 0-1 0 0,0 0 1 0 0,0 0-1 0 0,0 0 1 0 0,1 0-1 0 0,-1 0 0 0 0,0 1 1 0 0,0-1-1 0 0,0 0 1 0 0,0 1-1 0 0,0-1 1 0 0,0 1-1 0 0,0-1 1 0 0,0 1-1 0 0,0 0 1 0 0,0-1-1 0 0,0 1 1 0 0,0 0-1 0 0,-1 0 1 0 0,1 0-1 0 0,0 0 0 0 0,-1-1 1 0 0,1 1-1 0 0,0 0 1 0 0,-1 0-1 0 0,1 0 1 0 0,-1 0-1 0 0,1 0 1 0 0,-1 1-1 0 0,0-1 1 0 0,1 0-1 0 0,-1 0-73 0 0,0 0 51 0 0,2 2-93 0 0,37 59 424 0 0,-16-19-3061 0 0,-15-31-2056 0 0,-5-9-244 0 0,1-1-3902 0 0,-3-2 1397 0 0</inkml:trace>
  <inkml:trace contextRef="#ctx0" brushRef="#br0" timeOffset="317.249">215 1 2873 0 0,'0'0'3047'0'0,"0"0"64"0"0,0 0-118 0 0,0 0-238 0 0,0 0-428 0 0,0 0-604 0 0,0 0-614 0 0,0 0-401 0 0,0 0-149 0 0,0 0 35 0 0,0 0 120 0 0,0 0 29 0 0,0 0-65 0 0,-1 5-89 0 0,-2 8-120 0 0,1 7-211 0 0,0 0 0 0 0,-2 0 0 0 0,-1 0 1 0 0,0-1-1 0 0,-1 1 0 0 0,-1-1 0 0 0,-1 0 0 0 0,-1-1 1 0 0,0 0-1 0 0,-2-1 0 0 0,0 0 0 0 0,-1 0 0 0 0,0-1 1 0 0,-1-1-1 0 0,-14 13-258 0 0,-40-5 300 0 0,84-48-9178 0 0,-10 19 2191 0 0,-1 2-4697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22.4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0 103 9546 0 0,'0'0'1486'0'0,"0"0"139"0"0,0 0 108 0 0,0 0-42 0 0,2-10-68 0 0,32-79 5248 0 0,-23 85-4565 0 0,-9 26-1581 0 0,-8 32-361 0 0,6-53-332 0 0,-37 254 1260 0 0,68-266-5995 0 0,-24 7 1178 0 0,0 0-6387 0 0,-2 1-1242 0 0</inkml:trace>
  <inkml:trace contextRef="#ctx0" brushRef="#br0" timeOffset="2129.912">137 189 3649 0 0,'0'0'3941'0'0,"0"0"-1681"0"0,0 0-552 0 0,0 0-87 0 0,0 0-65 0 0,0 0-101 0 0,0 0-104 0 0,0 0-167 0 0,1-8-178 0 0,2-25-161 0 0,-3 31-751 0 0,0 0-1 0 0,1 0 1 0 0,-1 1-1 0 0,1-1 1 0 0,0 0-1 0 0,-1 0 1 0 0,1 1-1 0 0,0-1 1 0 0,0 1-1 0 0,0-1 1 0 0,0 1-1 0 0,0-1 0 0 0,0 1 1 0 0,1 0-1 0 0,-1-1 1 0 0,0 1-1 0 0,1 0 1 0 0,-1 0-1 0 0,1 0 1 0 0,-1 0-1 0 0,1 0 1 0 0,-1 0-1 0 0,1 1 1 0 0,0-1-1 0 0,0 0 1 0 0,-1 1-1 0 0,1-1 0 0 0,0 1 1 0 0,0 0-1 0 0,-1 0 1 0 0,1 0-1 0 0,0 0 1 0 0,0 0-1 0 0,0 0 1 0 0,0 0-1 0 0,-1 0 1 0 0,1 1-1 0 0,0-1 1 0 0,0 0-1 0 0,-1 1 1 0 0,1 0-1 0 0,0-1 0 0 0,-1 1 1 0 0,1 0-1 0 0,0 0 1 0 0,-1 0-1 0 0,1 1-93 0 0,73 122 1418 0 0,-53-96-1356 0 0,-12-17-5557 0 0,-10-10 918 0 0,0-1-2607 0 0,0 0-2009 0 0</inkml:trace>
  <inkml:trace contextRef="#ctx0" brushRef="#br0" timeOffset="2387.943">336 114 12147 0 0,'0'0'1672'0'0,"0"0"-256"0"0,0 0-174 0 0,0 0 13 0 0,0 0 49 0 0,0 0 12 0 0,0 0-133 0 0,0 0-169 0 0,0 0-155 0 0,0 0-155 0 0,-8 9-100 0 0,-68 67 1190 0 0,59-61-1462 0 0,-34 44-86 0 0,56-49-2971 0 0,3-15-8163 0 0,-5 3-186 0 0</inkml:trace>
  <inkml:trace contextRef="#ctx0" brushRef="#br0" timeOffset="3837.101">371 34 12723 0 0,'0'0'1737'0'0,"0"0"-76"0"0,0 0-100 0 0,0 0-71 0 0,0 0-90 0 0,0 0-109 0 0,0 0-160 0 0,0 0-161 0 0,0 0-163 0 0,0 0-182 0 0,0 0-125 0 0,0 0-117 0 0,0 0-79 0 0,-3-5-20 0 0,-7-14-43 0 0,47 61 2922 0 0,41 3-3102 0 0,-10-8-177 0 0,-71-37 112 0 0,0 1 0 0 0,-1-1 1 0 0,1 1-1 0 0,0-1 0 0 0,-1 1 1 0 0,1 0-1 0 0,0 0 0 0 0,0 1 0 0 0,0-1 1 0 0,0 1-1 0 0,0-1 0 0 0,0 1 1 0 0,0 0-1 0 0,0 0 0 0 0,1 0 1 0 0,-1 1-1 0 0,1-1 0 0 0,-2 2 4 0 0,-169 174-59 0 0,187-183-2636 0 0,7-3-1634 0 0,-10 2-3367 0 0,-5 3-3857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36.5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30 109 7858 0 0,'0'0'1053'0'0,"0"0"69"0"0,0 0 239 0 0,0 0 265 0 0,0 0 158 0 0,0-9 34 0 0,-1 2-1561 0 0,-1-27 1871 0 0,5-7 3645 0 0,4 83-3729 0 0,-7-3-1611 0 0,-1 1 0 0 0,-2-1 0 0 0,-1 1 0 0 0,-9 31-433 0 0,-1 11 341 0 0,12-42 0 0 0,4-68-5916 0 0,5 9-7352 0 0,-4 14 2191 0 0</inkml:trace>
  <inkml:trace contextRef="#ctx0" brushRef="#br0" timeOffset="397.123">93 265 17556 0 0,'0'0'529'0'0,"0"0"26"0"0,0 0 250 0 0,0 0 272 0 0,0 0 122 0 0,0 0-74 0 0,-2-8-239 0 0,-5-29-242 0 0,7 34-557 0 0,0 1 0 0 0,0-1 0 0 0,0 1 0 0 0,1 0 0 0 0,-1-1 1 0 0,1 1-1 0 0,-1 0 0 0 0,1 0 0 0 0,0-1 0 0 0,0 1 0 0 0,0 0 0 0 0,0 0 0 0 0,0 0 1 0 0,0 0-1 0 0,1 0 0 0 0,-1 0 0 0 0,1 0 0 0 0,-1 0 0 0 0,1 1 0 0 0,0-1 0 0 0,0 1 0 0 0,0-1 1 0 0,0 1-1 0 0,0 0 0 0 0,0-1 0 0 0,0 1 0 0 0,0 0 0 0 0,0 1 0 0 0,0-1 0 0 0,1 0 1 0 0,-1 0-1 0 0,0 1 0 0 0,1 0 0 0 0,-1-1 0 0 0,0 1 0 0 0,1 0 0 0 0,-1 0-87 0 0,3 3 62 0 0,0 1 0 0 0,0 0 0 0 0,-1 0-1 0 0,0 0 1 0 0,1 0 0 0 0,-2 1 0 0 0,1-1 0 0 0,0 1-1 0 0,-1 0 1 0 0,0 0 0 0 0,0 0 0 0 0,-1 1 0 0 0,1-1-1 0 0,-1 1 1 0 0,1 5-62 0 0,4 3 163 0 0,51 70 156 0 0,-56-95-10279 0 0,0 1-1530 0 0,-2 6 3932 0 0</inkml:trace>
  <inkml:trace contextRef="#ctx0" brushRef="#br0" timeOffset="647.972">267 147 6265 0 0,'0'0'3642'0'0,"0"0"-428"0"0,0 0-602 0 0,0 0-491 0 0,0 0-516 0 0,0 0-441 0 0,0 0-310 0 0,0 0-145 0 0,0 0-2 0 0,0 0-6 0 0,0 0-54 0 0,-7 8-75 0 0,-54 65 1022 0 0,-33 12-1742 0 0,92-80-1617 0 0,2-4-1962 0 0,1 0-4397 0 0,1 0-3431 0 0</inkml:trace>
  <inkml:trace contextRef="#ctx0" brushRef="#br0" timeOffset="1287.917">341 64 10586 0 0,'0'0'1507'0'0,"0"0"18"0"0,0 0 180 0 0,0 0 180 0 0,0 0 48 0 0,0 0-162 0 0,0 0-284 0 0,-2-9-274 0 0,-3-4-770 0 0,-6-28 2628 0 0,17 58-2845 0 0,0 1 0 0 0,2-1-1 0 0,-1-1 1 0 0,2 1 0 0 0,0-1 0 0 0,1-1 0 0 0,1 0 0 0 0,0 0 0 0 0,1-1-1 0 0,1 0 1 0 0,3 1-226 0 0,57 38 124 0 0,-84-65 256 0 0,11 11-379 0 0,-1 0 0 0 0,1 0 1 0 0,-1 0-1 0 0,1 0 0 0 0,-1 0 0 0 0,1 1 1 0 0,-1-1-1 0 0,1 0 0 0 0,-1 0 1 0 0,0 0-1 0 0,1 0 0 0 0,-1 1 0 0 0,0-1 1 0 0,0 0-1 0 0,0 1 0 0 0,0-1 1 0 0,1 1-1 0 0,-1-1 0 0 0,0 1 0 0 0,0-1 1 0 0,0 1-1 0 0,0 0 0 0 0,0-1 1 0 0,0 1-1 0 0,0 0 0 0 0,0 0 0 0 0,0 0 1 0 0,0 0-1 0 0,0 0 0 0 0,-1 0 1 0 0,1 0-1 0 0,0 0 0 0 0,0 0 0 0 0,0 0 1 0 0,0 1-1 0 0,0-1 0 0 0,0 0 1 0 0,0 1-1 0 0,0-1 0 0 0,0 1 1 0 0,1-1-1 0 0,-1 1 0 0 0,-1 0-1 0 0,-124 143 68 0 0,83-78 101 0 0,43-66-161 0 0,0 0-3 0 0,0 0-16 0 0,0 0 0 0 0,0 0-6 0 0,11-13-3301 0 0,-4 4-1717 0 0,-3 5-3037 0 0,-1 0-4211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21.1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 12547 0 0,'0'0'1303'0'0,"0"0"-154"0"0,0 0 29 0 0,0 0 89 0 0,0 0-30 0 0,0 0-119 0 0,0 0-209 0 0,0 0-244 0 0,0 0-267 0 0,0 0-196 0 0,0 0-106 0 0,0 0-38 0 0,0 0 33 0 0,6-1-3 0 0,52-9 148 0 0,-30 11-4086 0 0,-25 0-344 0 0,-2 1-3755 0 0,0 0 1400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3:06.4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0 325 8 0 0,'0'0'1860'0'0,"0"0"-274"0"0,0 0-31 0 0,0 0 224 0 0,0 0 211 0 0,0 0 104 0 0,0 0-138 0 0,0 0-298 0 0,0 0-315 0 0,0 0-271 0 0,0 0-183 0 0,2-5-94 0 0,9-20 2087 0 0,-8 30 2106 0 0,7 17-4243 0 0,1 112 368 0 0,-13-148-1867 0 0,3 13 643 0 0,-1 0-1 0 0,0-1 1 0 0,0 1 0 0 0,1 0-1 0 0,-1-1 1 0 0,0 1 0 0 0,0 0-1 0 0,-1-1 1 0 0,1 1 0 0 0,0 0-1 0 0,0 0 1 0 0,-1-1 0 0 0,1 1-1 0 0,-1 0 1 0 0,1 0 0 0 0,-1-1-1 0 0,1 1 1 0 0,-1 0 0 0 0,0 0 0 0 0,0 0-1 0 0,1 0 1 0 0,-1 0 0 0 0,0 0-1 0 0,0 0 1 0 0,0 0 0 0 0,0 0-1 0 0,0 0 1 0 0,0 1 0 0 0,0-1-1 0 0,-1 0 1 0 0,1 1 0 0 0,0-1-1 0 0,0 1 1 0 0,0-1 0 0 0,-1 1-1 0 0,1 0 1 0 0,0-1 0 0 0,-1 1 0 0 0,1 0-1 0 0,0 0 1 0 0,-1 0 0 0 0,1 0 111 0 0,13 1 6181 0 0,29 2-5930 0 0,269-7 113 0 0,-178-13-270 0 0,-132 17-140 0 0,0 0-1 0 0,-1-1 0 0 0,1 1 0 0 0,0-1 0 0 0,0 1 0 0 0,-1-1 0 0 0,1 0 0 0 0,0 1 1 0 0,0-1-1 0 0,0 1 0 0 0,0-1 0 0 0,-1 1 0 0 0,1-1 0 0 0,0 0 0 0 0,0 1 1 0 0,0-1-1 0 0,0 1 0 0 0,0-1 0 0 0,1 1 0 0 0,-1-1 0 0 0,0 0 0 0 0,0 1 1 0 0,0-1-1 0 0,0 1 0 0 0,1-1 0 0 0,-1 1 0 0 0,0-1 0 0 0,0 1 0 0 0,1-1 1 0 0,-1 1-1 0 0,1-1 0 0 0,-1 1 0 0 0,0 0 0 0 0,1-1 0 0 0,-1 1 0 0 0,1-1 1 0 0,-1 1-1 0 0,1 0 0 0 0,-1-1 0 0 0,1 1 0 0 0,-1 0 0 0 0,1 0 0 0 0,-1-1 1 0 0,1 1-1 0 0,-1 0 0 0 0,1 0 0 0 0,-1 0 0 0 0,1 0 0 0 0,0 0 0 0 0,-1 0 1 0 0,1 0-1 0 0,-1 0 0 0 0,1 0 0 0 0,-1 0 0 0 0,1 0 0 0 0,0 0 0 0 0,-1 0 1 0 0,1 0-1 0 0,0 1 47 0 0,-15-16-707 0 0,12 12 705 0 0,0 0 1 0 0,0 0-1 0 0,0 1 0 0 0,0-1 0 0 0,-1 1 0 0 0,1-1 1 0 0,-1 1-1 0 0,1 0 0 0 0,-1 0 0 0 0,0 0 0 0 0,0 0 1 0 0,0 1-1 0 0,0-1 0 0 0,0 1 0 0 0,-1 0 1 0 0,1 0-1 0 0,0 0 0 0 0,-2 0 2 0 0,21 14 284 0 0,100 13 449 0 0,-115-25-718 0 0,0 0 0 0 0,-1-1 0 0 0,1 1-1 0 0,0 0 1 0 0,-1 0 0 0 0,1 0 0 0 0,0-1-1 0 0,-1 1 1 0 0,1 0 0 0 0,-1 0 0 0 0,1 0-1 0 0,-1 0 1 0 0,0 0 0 0 0,1 0 0 0 0,-1 0-1 0 0,0 0 1 0 0,0 0 0 0 0,0 0 0 0 0,1 0-1 0 0,-1 0 1 0 0,0 0 0 0 0,-1 0 0 0 0,1 0-1 0 0,0 0 1 0 0,0 0 0 0 0,0 0 0 0 0,0 0-1 0 0,-1 0 1 0 0,1 0 0 0 0,-1 0 0 0 0,1 0-1 0 0,-1 0 1 0 0,1 0 0 0 0,-1 0 0 0 0,1 0-1 0 0,-1 0 1 0 0,0 0 0 0 0,1-1 0 0 0,-1 1-1 0 0,0 0 1 0 0,0-1 0 0 0,1 1 0 0 0,-1 0-1 0 0,0-1 1 0 0,0 1-15 0 0,-40 31 382 0 0,39-31-371 0 0,-34 16-1633 0 0,34-23-7259 0 0,1 5 3803 0 0,1-1-6110 0 0</inkml:trace>
  <inkml:trace contextRef="#ctx0" brushRef="#br0" timeOffset="947.235">102 86 7298 0 0,'0'0'1198'0'0,"0"0"-12"0"0,0 0 130 0 0,0 0 222 0 0,0 0 122 0 0,0 0-39 0 0,0 0-198 0 0,0 0-275 0 0,0 0-211 0 0,0 0-175 0 0,0 0-131 0 0,0 0-95 0 0,0 0-73 0 0,-1-4-22 0 0,1 1-303 0 0,0 1 1 0 0,0-1-1 0 0,0 0 1 0 0,1 0-1 0 0,-1 0 1 0 0,1 1-1 0 0,-1-1 0 0 0,1 0 1 0 0,0 1-1 0 0,0-1 1 0 0,0 1-1 0 0,0-1 1 0 0,1 1-1 0 0,-1-1 1 0 0,1 1-1 0 0,-1 0 0 0 0,1 0 1 0 0,0 0-1 0 0,0 0 1 0 0,0 0-1 0 0,0 0 1 0 0,0 0-1 0 0,1 0 0 0 0,-1 1 1 0 0,0-1-139 0 0,-1 1 32 0 0,0 0-1 0 0,0-1 1 0 0,0 1 0 0 0,0 0 0 0 0,0-1 0 0 0,0 1 0 0 0,0 0 0 0 0,0 0-1 0 0,0 0 1 0 0,0 0 0 0 0,1 0 0 0 0,-1 0 0 0 0,0 0 0 0 0,1 0-1 0 0,-1 1 1 0 0,1-1 0 0 0,-1 0 0 0 0,1 1 0 0 0,-1-1 0 0 0,1 1-1 0 0,0 0 1 0 0,-1-1 0 0 0,1 1 0 0 0,-1 0 0 0 0,1 0 0 0 0,0 0-1 0 0,-1 0 1 0 0,1 1 0 0 0,-1-1 0 0 0,1 0 0 0 0,0 1 0 0 0,-1-1-1 0 0,1 0 1 0 0,-1 1 0 0 0,1 0 0 0 0,-1-1 0 0 0,0 1 0 0 0,1 0-1 0 0,-1 0 1 0 0,1 0 0 0 0,-1 0 0 0 0,0 0 0 0 0,0 0 0 0 0,0 0-1 0 0,0 1 1 0 0,0-1 0 0 0,0 0 0 0 0,0 0 0 0 0,0 1 0 0 0,0-1-1 0 0,-1 1 1 0 0,1-1 0 0 0,0 1 0 0 0,-1-1 0 0 0,1 2-32 0 0,-15 65 665 0 0,0 3-410 0 0,14-70-247 0 0,0 0 0 0 0,0 0 1 0 0,0-1-1 0 0,1 1 0 0 0,-1 0 0 0 0,0 0 0 0 0,1-1 0 0 0,-1 1 0 0 0,0 0 1 0 0,1-1-1 0 0,-1 1 0 0 0,1 0 0 0 0,-1-1 0 0 0,1 1 0 0 0,-1-1 1 0 0,1 1-1 0 0,0-1 0 0 0,-1 1 0 0 0,1-1 0 0 0,0 1 0 0 0,-1-1 0 0 0,1 1 1 0 0,0-1-1 0 0,0 0 0 0 0,-1 0 0 0 0,1 1 0 0 0,0-1 0 0 0,0 0 1 0 0,0 0-1 0 0,-1 0 0 0 0,1 0 0 0 0,0 0 0 0 0,0 0 0 0 0,0 0 0 0 0,-1 0 1 0 0,1 0-1 0 0,0 0 0 0 0,0 0 0 0 0,0-1 0 0 0,-1 1 0 0 0,1 0 1 0 0,0-1-1 0 0,-1 1 0 0 0,1 0 0 0 0,0-1 0 0 0,0 1 0 0 0,-1-1 0 0 0,1 1-8 0 0,36-20 279 0 0,-30 16-268 0 0,1-1 1 0 0,-1 1 0 0 0,-1-2 0 0 0,1 1 0 0 0,-1-1 0 0 0,0 0 0 0 0,0 0 0 0 0,0-1 0 0 0,-1 1 0 0 0,0-1 0 0 0,-1 0 0 0 0,1-1 0 0 0,-1 1 0 0 0,-1-1-1 0 0,1 0 1 0 0,-1 0 0 0 0,-1 0 0 0 0,2-7-12 0 0,-28 97-29 0 0,24-80-40 0 0,0 0 0 0 0,0-1 1 0 0,0 1-1 0 0,1 0 0 0 0,-1 0 0 0 0,0-1 0 0 0,1 1 1 0 0,0 0-1 0 0,-1 0 0 0 0,1-1 0 0 0,0 1 1 0 0,0-1-1 0 0,0 1 0 0 0,0 0 0 0 0,0-1 1 0 0,0 0-1 0 0,0 1 0 0 0,0-1 0 0 0,1 0 0 0 0,-1 1 1 0 0,0-1-1 0 0,1 0 0 0 0,-1 0 0 0 0,1 0 1 0 0,-1 0-1 0 0,1-1 0 0 0,0 1 69 0 0,14 4-6751 0 0,2-3-7811 0 0,-15-2 8587 0 0</inkml:trace>
  <inkml:trace contextRef="#ctx0" brushRef="#br0" timeOffset="1383.235">481 107 0 0 0,'0'0'3867'0'0,"0"0"-1265"0"0,0 0-405 0 0,0 0 33 0 0,0 0-26 0 0,0 0-183 0 0,0 0-333 0 0,0 0-369 0 0,0 0-275 0 0,0 0-177 0 0,0 0-63 0 0,0 0-57 0 0,0 0-74 0 0,1-6-52 0 0,1-15-91 0 0,-25 23 2120 0 0,20 2-2514 0 0,0 0-1 0 0,1 1 0 0 0,-1-1 1 0 0,1 1-1 0 0,0 0 1 0 0,1 0-1 0 0,-1 0 1 0 0,1 0-1 0 0,0 0 0 0 0,0 0 1 0 0,0 0-1 0 0,1 0 1 0 0,0 0-1 0 0,0 0 0 0 0,0 0 1 0 0,1 1-1 0 0,0-1 1 0 0,-1 0-1 0 0,2 0 1 0 0,0 3-136 0 0,3 33 699 0 0,-7-39-701 0 0,0 0 1 0 0,0 0 0 0 0,1 0 0 0 0,-1 0 0 0 0,0 0-1 0 0,-1-1 1 0 0,1 1 0 0 0,0-1 0 0 0,0 1-1 0 0,-1-1 1 0 0,1 0 0 0 0,-1 0 0 0 0,1 0 0 0 0,-1 0-1 0 0,1 0 1 0 0,-1-1 0 0 0,1 1 0 0 0,-1-1-1 0 0,0 1 1 0 0,0-1 0 0 0,1 0 0 0 0,-1 0 0 0 0,0-1 1 0 0,1-15-6762 0 0,6 5-6725 0 0,-3 8 4292 0 0</inkml:trace>
  <inkml:trace contextRef="#ctx0" brushRef="#br0" timeOffset="28788.325">374 171 0 0 0,'0'0'1198'0'0,"0"0"447"0"0,0 0 301 0 0,0 0 146 0 0,0 0-30 0 0,0 0-161 0 0,0 0-265 0 0,0 0-302 0 0,0 0-313 0 0,-3-1 709 0 0,2 1 2136 0 0,37-3-1169 0 0,-12 1-1728 0 0,-9 2-3215 0 0,-2 1-2475 0 0,0 1-3378 0 0,-9-1-932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45.1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88 6185 0 0,'0'0'891'0'0,"0"0"81"0"0,0 0 365 0 0,0 0 434 0 0,0 0 285 0 0,0 0 43 0 0,0 0-228 0 0,0 0-337 0 0,0 0-294 0 0,0 0-233 0 0,0 0-160 0 0,1-6-111 0 0,2-27 559 0 0,-7 31 1604 0 0,-12 17-2789 0 0,5 5 22 0 0,0-1 0 0 0,1 1 0 0 0,1 1 0 0 0,1 0 1 0 0,1 0-1 0 0,0 0 0 0 0,2 1 0 0 0,1 0 0 0 0,0 0 0 0 0,1 8-132 0 0,2-22 18 0 0,0 0 1 0 0,1 1-1 0 0,0-1 0 0 0,1 0 0 0 0,-1 0 0 0 0,2 0 0 0 0,-1 0 1 0 0,1 0-1 0 0,0 0 0 0 0,1 0 0 0 0,-1-1 0 0 0,2 1 0 0 0,-1-1 0 0 0,1 1 1 0 0,0-1-1 0 0,1 0 0 0 0,-1-1 0 0 0,1 1 0 0 0,1-1 0 0 0,-1 0 0 0 0,1 0 1 0 0,0-1-1 0 0,1 0 0 0 0,-1 0 0 0 0,1 0 0 0 0,0-1 0 0 0,0 0 0 0 0,2 1-18 0 0,43 17-1513 0 0,-30-15-8917 0 0,-14-5-2401 0 0</inkml:trace>
  <inkml:trace contextRef="#ctx0" brushRef="#br0" timeOffset="13464.449">251 71 0 0 0,'0'0'1476'0'0,"0"0"345"0"0,0 0-28 0 0,0 0-143 0 0,0 0-151 0 0,0 0-76 0 0,0 0-31 0 0,3-9 1594 0 0,4-7 6232 0 0,-5-2-6111 0 0,4 28-1671 0 0,2 158-748 0 0,-9-175-3180 0 0,0 1-2863 0 0,0 1-4038 0 0,1 3-1856 0 0</inkml:trace>
  <inkml:trace contextRef="#ctx0" brushRef="#br0" timeOffset="13947.019">372 84 2937 0 0,'0'0'3427'0'0,"0"0"-1511"0"0,0 0-399 0 0,0 0 163 0 0,0 0 80 0 0,0 0-51 0 0,0 0-231 0 0,0 0-329 0 0,0 0-274 0 0,0 0-178 0 0,0 0-103 0 0,0 0-26 0 0,0 0-3 0 0,1-2 13 0 0,5-7-19 0 0,-5 7-62 0 0,-1 2-70 0 0,0 0-79 0 0,0 0-35 0 0,-12 25 1594 0 0,11-24-1868 0 0,0 1 0 0 0,1 0 0 0 0,-1-1 0 0 0,0 1 0 0 0,0 0 0 0 0,1-1 0 0 0,-1 1 0 0 0,1 0 0 0 0,0 0 0 0 0,-1-1 0 0 0,1 1 0 0 0,0 0 0 0 0,0 0 0 0 0,0 0 0 0 0,0 0 0 0 0,1-1 0 0 0,-1 1 0 0 0,0 0 0 0 0,1 0 1 0 0,-1-1-1 0 0,1 1 0 0 0,0 0 0 0 0,-1-1 0 0 0,1 1 0 0 0,0 0 0 0 0,0-1 0 0 0,0 1 0 0 0,0-1 0 0 0,0 1 0 0 0,0-1 0 0 0,1 0 0 0 0,-1 0 0 0 0,0 1 0 0 0,1-1 0 0 0,-1 0 0 0 0,1 0 0 0 0,-1 0 0 0 0,1-1 0 0 0,0 1 0 0 0,-1 0 0 0 0,1 0 0 0 0,0-1 0 0 0,-1 1 0 0 0,1-1 0 0 0,0 0 0 0 0,0 1 0 0 0,0-1 0 0 0,-1 0 0 0 0,1 0 0 0 0,0 0 0 0 0,0 0 0 0 0,0 0 0 0 0,-1-1 0 0 0,1 1 0 0 0,0-1 0 0 0,0 1 0 0 0,-1-1 0 0 0,1 1 0 0 0,0-1 0 0 0,-1 0 0 0 0,1 0 0 0 0,0 0 0 0 0,-1 0 0 0 0,0 0 0 0 0,1 0-39 0 0,-1-2-46 0 0,0 1 0 0 0,0-1 1 0 0,0 1-1 0 0,-1-1 1 0 0,1 1-1 0 0,-1-1 1 0 0,1 1-1 0 0,-1-1 0 0 0,0 0 1 0 0,0 1-1 0 0,0-1 1 0 0,0 1-1 0 0,-1-1 1 0 0,1 0-1 0 0,-1 1 0 0 0,0-1 1 0 0,1 1-1 0 0,-1-1 1 0 0,0 1-1 0 0,0 0 0 0 0,-1-1 1 0 0,1 1-1 0 0,0 0 1 0 0,-1 0-1 0 0,0 0 1 0 0,1 0-1 0 0,-1 0 0 0 0,0 0 1 0 0,0 0-1 0 0,0 1 1 0 0,0-1-1 0 0,0 1 0 0 0,0-1 1 0 0,-1 1-1 0 0,1 0 1 0 0,0 0-1 0 0,-1 0 1 0 0,1 0-1 0 0,-3-1 46 0 0,16 4-19120 0 0,-9-1 11981 0 0</inkml:trace>
  <inkml:trace contextRef="#ctx0" brushRef="#br0" timeOffset="14363.91">440 51 5337 0 0,'0'0'2450'0'0,"0"0"-180"0"0,0 0-34 0 0,0 0-79 0 0,0 0-197 0 0,0 0-302 0 0,0 0-398 0 0,0 0-353 0 0,0 0-266 0 0,0 0-223 0 0,0 0-142 0 0,0 0-67 0 0,0 0-3 0 0,2-2 56 0 0,-1 1-210 0 0,0 0 0 0 0,-1 1 0 0 0,1-1 0 0 0,0 1 0 0 0,0-1 0 0 0,0 1 0 0 0,0 0 0 0 0,0-1 0 0 0,0 1 0 0 0,0 0 0 0 0,0-1 0 0 0,0 1 0 0 0,0 0-1 0 0,0 0 1 0 0,-1 0 0 0 0,1 0 0 0 0,0 0 0 0 0,0 0 0 0 0,0 0 0 0 0,0 0 0 0 0,0 0 0 0 0,0 1 0 0 0,0-1 0 0 0,0 0 0 0 0,0 1 0 0 0,0-1 0 0 0,0 0 0 0 0,0 1-1 0 0,0-1 1 0 0,0 1 0 0 0,-1-1 0 0 0,1 1 0 0 0,0 0 0 0 0,0-1 0 0 0,0 2-52 0 0,11 4 258 0 0,94 36 619 0 0,-105-41-844 0 0,-1 1-1 0 0,1 0 1 0 0,-1 0 0 0 0,0 0-1 0 0,0 0 1 0 0,0 0 0 0 0,0 0-1 0 0,0 0 1 0 0,-1 0 0 0 0,1-1 0 0 0,0 1-1 0 0,-1 0 1 0 0,1 0 0 0 0,-1 0-1 0 0,0 0 1 0 0,0-1 0 0 0,0 1-1 0 0,0 0 1 0 0,0-1 0 0 0,0 1-1 0 0,0-1 1 0 0,0 1 0 0 0,0-1-1 0 0,-1 1 1 0 0,1-1 0 0 0,-1 0-1 0 0,1 0 1 0 0,-1 0 0 0 0,0 0-1 0 0,1 0 1 0 0,-1 0 0 0 0,0 0 0 0 0,1 0-1 0 0,-3 0-32 0 0,-2 4 37 0 0,-80 69 481 0 0,91-66-4789 0 0,10-11-9475 0 0,-12 1 4897 0 0</inkml:trace>
  <inkml:trace contextRef="#ctx0" brushRef="#br0" timeOffset="15414.932">968 75 8218 0 0,'0'0'3426'0'0,"0"0"-1063"0"0,0 0-721 0 0,0 0-351 0 0,0 0-214 0 0,0 0-53 0 0,0 0-15 0 0,0 0-24 0 0,0 0-58 0 0,0 0-103 0 0,0 0-122 0 0,0 0-152 0 0,0 4-91 0 0,-4 27 735 0 0,0 5-539 0 0,3-15-4363 0 0,1-21 1874 0 0,0 0-665 0 0,0-1-3987 0 0,1-1-1179 0 0,0 0 3511 0 0</inkml:trace>
  <inkml:trace contextRef="#ctx0" brushRef="#br0" timeOffset="15753.005">1010 30 5433 0 0,'0'0'2035'0'0,"0"0"-48"0"0,0 0-6 0 0,0 0-90 0 0,0 0-227 0 0,0 0-393 0 0,0 0-452 0 0,0 0-263 0 0,0 0-61 0 0,0 0 40 0 0,0 0 71 0 0,0 0 31 0 0,0 0-25 0 0,2 4-23 0 0,59 32 2492 0 0,-13-15-1745 0 0,-48-19-1295 0 0,0 0-1 0 0,0-1 1 0 0,0 1-1 0 0,0 0 1 0 0,0 0 0 0 0,0-1-1 0 0,0 1 1 0 0,-1 0-1 0 0,1 0 1 0 0,-1-1-1 0 0,1 1 1 0 0,-1 0-1 0 0,0-1 1 0 0,0 1 0 0 0,1 0-1 0 0,-1-1 1 0 0,0 1-1 0 0,0-1 1 0 0,-1 0-1 0 0,1 1 1 0 0,0-1 0 0 0,0 0-1 0 0,-1 0 1 0 0,1 0-1 0 0,-1 0 1 0 0,1 0-1 0 0,-1 0 1 0 0,1 0-1 0 0,-1 0 1 0 0,1 0 0 0 0,-2 0-41 0 0,1 0 29 0 0,-43 42 351 0 0,29-21-8526 0 0,14-20-2932 0 0,1-1 3107 0 0</inkml:trace>
  <inkml:trace contextRef="#ctx0" brushRef="#br0" timeOffset="16585.185">293 319 6601 0 0,'0'0'862'0'0,"0"0"-46"0"0,0 0 182 0 0,0 0 419 0 0,0 0 357 0 0,0 0 169 0 0,0 0-121 0 0,0 0-319 0 0,0 0-348 0 0,0 0-288 0 0,0 0-199 0 0,0 0-156 0 0,-2-2-108 0 0,-3-6 2152 0 0,26 12 1829 0 0,-1 0-4783 0 0,244 6 1409 0 0,-147-11-865 0 0,261 1 89 0 0,-346-5-72 0 0,-32 5-197 0 0,-22-1-3506 0 0,-8 2-2170 0 0,10 1-3016 0 0,14-1 4784 0 0,-2 0-3546 0 0</inkml:trace>
  <inkml:trace contextRef="#ctx0" brushRef="#br0" timeOffset="17617.529">528 503 4345 0 0,'0'0'2027'0'0,"0"0"-245"0"0,0 0 85 0 0,0 0 141 0 0,0 0 22 0 0,0 0-107 0 0,0 0-252 0 0,0 0-309 0 0,0 0-271 0 0,0 0-207 0 0,0 0-133 0 0,0 0-66 0 0,0 0-54 0 0,3-6-36 0 0,10-19-60 0 0,-13 24-485 0 0,1 1 0 0 0,0 0 1 0 0,-1-1-1 0 0,1 1 0 0 0,0 0 1 0 0,-1-1-1 0 0,1 1 0 0 0,0 0 1 0 0,-1 0-1 0 0,1 0 0 0 0,0-1 1 0 0,0 1-1 0 0,-1 0 0 0 0,1 0 1 0 0,0 0-1 0 0,0 0 0 0 0,-1 0 1 0 0,1 1-1 0 0,0-1 1 0 0,0 0-1 0 0,-1 0 0 0 0,1 0 1 0 0,0 1-1 0 0,0-1 0 0 0,-1 0 1 0 0,1 1-1 0 0,-1-1 0 0 0,1 1 1 0 0,0-1-1 0 0,-1 0 0 0 0,1 1 1 0 0,-1-1-1 0 0,1 1 0 0 0,-1 0 1 0 0,1-1-1 0 0,-1 1 1 0 0,1-1-1 0 0,-1 1 0 0 0,0 0 1 0 0,1-1-1 0 0,-1 1 0 0 0,0 0 1 0 0,1 0-1 0 0,-1-1 0 0 0,0 1 1 0 0,0 0-1 0 0,0 0 0 0 0,0-1 1 0 0,0 2-51 0 0,2 0 186 0 0,57 84 1217 0 0,-58-135-206 0 0,-10-52-1109 0 0,63 94-260 0 0,78 2 218 0 0,-132 5-34 0 0,0 0 4 0 0,0 0-4 0 0,0 0-17 0 0,0 0-8 0 0,0 0 2 0 0,0 0-4 0 0,0 0-2 0 0,0 0-15 0 0,0 0-43 0 0,0 0-39 0 0,-8 3-4951 0 0,2-2-153 0 0,1 1-5753 0 0,3-1 3065 0 0</inkml:trace>
  <inkml:trace contextRef="#ctx0" brushRef="#br0" timeOffset="18031.894">710 475 7017 0 0,'0'0'1841'0'0,"0"0"-138"0"0,0 0 237 0 0,0 0 329 0 0,0 0 27 0 0,0 0-357 0 0,0 0-556 0 0,0 0-468 0 0,0 0-289 0 0,0 0-164 0 0,0 0-47 0 0,0 0 3 0 0,0 0 10 0 0,2 0-11 0 0,0-1-366 0 0,0 0 1 0 0,0 0-1 0 0,0 0 0 0 0,0 0 0 0 0,0 1 0 0 0,0-1 0 0 0,0 1 1 0 0,0 0-1 0 0,0-1 0 0 0,0 1 0 0 0,0 0 0 0 0,0 0 1 0 0,0 0-1 0 0,0 1 0 0 0,0-1 0 0 0,0 0 0 0 0,0 1 1 0 0,0-1-1 0 0,0 1 0 0 0,0 0 0 0 0,0-1 0 0 0,0 1 0 0 0,-1 0 1 0 0,1 0-1 0 0,0 0 0 0 0,0 1 0 0 0,-1-1 0 0 0,1 0 1 0 0,-1 1-1 0 0,1-1 0 0 0,-1 1 0 0 0,0-1 0 0 0,0 1 1 0 0,1 0-1 0 0,-1-1 0 0 0,0 1 0 0 0,0 0 0 0 0,-1 0 0 0 0,1 0 1 0 0,0 0-1 0 0,0 0 0 0 0,-1 0 0 0 0,0 0 0 0 0,1 0 1 0 0,-1 0-1 0 0,0 0 0 0 0,0 0 0 0 0,0 0 0 0 0,0 0 1 0 0,0 0-1 0 0,0 0 0 0 0,-1 0 0 0 0,1 0 0 0 0,-1 0 0 0 0,1 0 1 0 0,-1 0-1 0 0,0 0 0 0 0,0-1 0 0 0,0 1 0 0 0,0 1-51 0 0,-36 29 325 0 0,91-34 327 0 0,-43 1-1581 0 0,29-5 2291 0 0,-28 2-5297 0 0,0-1-5309 0 0,-10 4-2462 0 0</inkml:trace>
  <inkml:trace contextRef="#ctx0" brushRef="#br0" timeOffset="18849.777">1284 36 8802 0 0,'0'0'1033'0'0,"0"0"149"0"0,0 0 265 0 0,0 0 283 0 0,0 0 119 0 0,0 0-134 0 0,0 0-330 0 0,0 0-354 0 0,0 0-273 0 0,0 0-161 0 0,0 0-112 0 0,0 0-45 0 0,0 0-2 0 0,-4 0 3349 0 0,14 10-3565 0 0,1 1 1 0 0,-1 0-1 0 0,-1 1 0 0 0,0 0 1 0 0,-1 1-1 0 0,0 0 0 0 0,-1 0 1 0 0,0 0-1 0 0,-1 1 0 0 0,-1 0 1 0 0,0 1-1 0 0,-1-1 0 0 0,0 1 1 0 0,-1 3-223 0 0,0-5 21 0 0,-1 1 0 0 0,0-1 1 0 0,-1 1-1 0 0,-1 0 0 0 0,0 0 1 0 0,-1 0-1 0 0,0 0 0 0 0,-1-1 1 0 0,-1 1-1 0 0,0-1 0 0 0,-1 1 1 0 0,0-1-1 0 0,-1 0 0 0 0,-1-1 1 0 0,0 1-1 0 0,0-1 0 0 0,-1 0 1 0 0,-1-1-1 0 0,0 1 0 0 0,-1-2 1 0 0,0 1-1 0 0,0-1 0 0 0,-1 0-21 0 0,-43 35 54 0 0,53-45-76 0 0,0 0 10 0 0,0 0-2 0 0,0 0-40 0 0,0 0-66 0 0,8-9-5007 0 0,-4 6-888 0 0,-4 3 4811 0 0,3-2-10803 0 0</inkml:trace>
  <inkml:trace contextRef="#ctx0" brushRef="#br0" timeOffset="62413.993">858 13 0 0 0,'0'0'1260'0'0,"0"0"310"0"0,0 0-47 0 0,0 0-133 0 0,0 0-71 0 0,-1-10 1712 0 0,1 8 1223 0 0,0 2 4145 0 0,1 113-5164 0 0,1-1-5422 0 0,-3-114-1893 0 0,0 1-2194 0 0,0-1-4781 0 0</inkml:trace>
  <inkml:trace contextRef="#ctx0" brushRef="#br0" timeOffset="63500.502">687 112 0 0 0,'0'0'1035'0'0,"0"0"896"0"0,0 0 125 0 0,0 0-290 0 0,0 0-271 0 0,0 0-189 0 0,0 0-125 0 0,0 0-62 0 0,0 0-49 0 0,0 0-26 0 0,-2 4 9670 0 0,51-1-9879 0 0,-107-3-381 0 0,114 5-721 0 0,-54-4 420 0 0,-2-1-9229 0 0,-1 0-2427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3:59.9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67 109 9538 0 0,'0'0'1412'0'0,"0"0"-153"0"0,0 0-33 0 0,0 0 181 0 0,0 0 171 0 0,0 0 43 0 0,0 0-107 0 0,0 0-231 0 0,0 0-255 0 0,0 0-178 0 0,0 0-148 0 0,0 0-112 0 0,0-5-93 0 0,1-13-102 0 0,0 13-76 0 0,-1 5-91 0 0,0 0-48 0 0,0 0-33 0 0,-11 20 614 0 0,3-8-626 0 0,1 0 0 0 0,1 0 0 0 0,-1 1 0 0 0,2 0 1 0 0,0 0-1 0 0,0 1 0 0 0,1-1 0 0 0,1 1 0 0 0,0 0 0 0 0,1 0 0 0 0,1 0 0 0 0,0 0 0 0 0,1 0 0 0 0,0 1 1 0 0,1-1-1 0 0,1 0 0 0 0,0 0 0 0 0,1 0 0 0 0,0-1 0 0 0,1 1 0 0 0,1-1 0 0 0,0 0 0 0 0,4 6-135 0 0,-3-11-73 0 0,0 1 0 0 0,0-2-1 0 0,1 1 1 0 0,0-1 0 0 0,1 0-1 0 0,-1 0 1 0 0,1-1 0 0 0,1 0-1 0 0,-1-1 1 0 0,10 5 73 0 0,-12-20-7475 0 0,-5 3 1684 0 0,0 5 672 0 0,0-2-5405 0 0</inkml:trace>
  <inkml:trace contextRef="#ctx0" brushRef="#br0" timeOffset="366.707">263 72 16315 0 0,'0'0'1331'0'0,"0"0"-138"0"0,0 0-105 0 0,0 0 15 0 0,0 0-26 0 0,0 0-78 0 0,0 0-197 0 0,0 0-265 0 0,0 0-203 0 0,0 0-138 0 0,0 0-11 0 0,0 0 51 0 0,0 0 55 0 0,12 15 718 0 0,-10 123 1144 0 0,-4-130-1438 0 0,1-2-6284 0 0,11-14-12254 0 0,-7 5 11651 0 0</inkml:trace>
  <inkml:trace contextRef="#ctx0" brushRef="#br0" timeOffset="1019.775">384 107 4625 0 0,'0'0'3118'0'0,"0"0"-664"0"0,0 0-351 0 0,0 0-132 0 0,0 0-192 0 0,0 0-356 0 0,0 0-385 0 0,0 0-310 0 0,0 0-179 0 0,0 0-61 0 0,0 0-12 0 0,0 0-22 0 0,-3 4-33 0 0,2-3-339 0 0,-1 0-1 0 0,1 1 1 0 0,0-1-1 0 0,0 0 1 0 0,0 1 0 0 0,0-1-1 0 0,0 1 1 0 0,0-1-1 0 0,0 1 1 0 0,0 0-1 0 0,1-1 1 0 0,-1 1-1 0 0,0 0 1 0 0,1-1 0 0 0,0 1-1 0 0,-1 0 1 0 0,1 0-1 0 0,0 0 1 0 0,0-1-1 0 0,0 1 1 0 0,0 0-1 0 0,0 0 1 0 0,0-1-1 0 0,1 1 1 0 0,-1 0 0 0 0,1 0-1 0 0,-1-1 1 0 0,1 1-1 0 0,-1 0 1 0 0,1-1-1 0 0,0 1 1 0 0,0 0-1 0 0,0-1 1 0 0,0 0-1 0 0,0 1 1 0 0,0-1 0 0 0,0 1-1 0 0,1-1 1 0 0,-1 0-1 0 0,0 0 1 0 0,1 0-1 0 0,-1 0 1 0 0,1 0-1 0 0,-1 0 1 0 0,1 0 0 0 0,0 0-1 0 0,0 0-81 0 0,-1 0 23 0 0,0 0-1 0 0,1-1 1 0 0,-1 1-1 0 0,1 0 1 0 0,-1 0-1 0 0,0-1 1 0 0,1 1-1 0 0,-1-1 1 0 0,1 1 0 0 0,0-1-1 0 0,-1 1 1 0 0,1-1-1 0 0,-1 0 1 0 0,1 0-1 0 0,-1 0 1 0 0,1 0-1 0 0,0 0 1 0 0,-1 0 0 0 0,1-1-1 0 0,-1 1 1 0 0,1 0-1 0 0,-1-1 1 0 0,1 1-1 0 0,-1-1 1 0 0,1 0-1 0 0,-1 1 1 0 0,1-1-1 0 0,-1 0 1 0 0,0 0 0 0 0,1 0-1 0 0,-1 0 1 0 0,0 0-1 0 0,0 0 1 0 0,0 0-1 0 0,0 0 1 0 0,0-1-1 0 0,0 1 1 0 0,0 0-1 0 0,0-1 1 0 0,0 1 0 0 0,-1 0-1 0 0,1-1 1 0 0,0 1-1 0 0,-1-1 1 0 0,1 1-1 0 0,-1-1 1 0 0,0 1-1 0 0,0-1 1 0 0,1 0 0 0 0,-1 1-1 0 0,0-1 1 0 0,0 1-1 0 0,0-1 1 0 0,-1 0-1 0 0,1 1 1 0 0,0-1-1 0 0,-1 1 1 0 0,1-1-1 0 0,-1 1 1 0 0,1-1 0 0 0,-1 1-1 0 0,0-1 1 0 0,1 1-1 0 0,-1 0 1 0 0,-1-1-23 0 0,-15-15-489 0 0,-9-11-730 0 0,19 10-3647 0 0,27 8-9517 0 0,-1 8 8502 0 0,-13 1 5793 0 0,2 1 2606 0 0,-2 7 13365 0 0,-2 1-8739 0 0,1-3-10339 0 0,150 43 6085 0 0,-154-47-2870 0 0,0-1 0 0 0,0 1 0 0 0,-1-1 0 0 0,1 1-1 0 0,0 0 1 0 0,0-1 0 0 0,-1 1 0 0 0,1 0 0 0 0,0 0 0 0 0,-1 0 0 0 0,1-1-1 0 0,-1 1 1 0 0,1 0 0 0 0,-1 0 0 0 0,1 0 0 0 0,-1 0 0 0 0,0 0 0 0 0,0 0 0 0 0,1 0-1 0 0,-1 0 1 0 0,0 0 0 0 0,0 0 0 0 0,0 0 0 0 0,0 0 0 0 0,0 0 0 0 0,0 0-1 0 0,0 0 1 0 0,0 0 0 0 0,-1 0 0 0 0,1 0 0 0 0,0 0 0 0 0,0 0 0 0 0,-1 0 0 0 0,1 0-1 0 0,-1 0 1 0 0,1 0 0 0 0,-1 0 0 0 0,1 0 0 0 0,-1-1 0 0 0,0 1 0 0 0,1 0-1 0 0,-1 0 1 0 0,0 0-20 0 0,-36 37 846 0 0,32-33-788 0 0,-77 73 637 0 0,83-78-780 0 0,-1 0 0 0 0,0 0 1 0 0,1-1-1 0 0,-1 1 0 0 0,0 0 1 0 0,0 0-1 0 0,1 0 0 0 0,-1 0 1 0 0,0 0-1 0 0,1 0 0 0 0,-1 0 1 0 0,0 0-1 0 0,0 0 0 0 0,1 1 1 0 0,-1-1-1 0 0,0 0 0 0 0,0 0 1 0 0,1 0-1 0 0,-1 0 0 0 0,0 0 1 0 0,0 0-1 0 0,1 0 0 0 0,-1 1 1 0 0,0-1-1 0 0,0 0 0 0 0,0 0 1 0 0,1 0-1 0 0,-1 1 1 0 0,0-1-1 0 0,0 0 0 0 0,0 0 1 0 0,0 1-1 0 0,1-1 0 0 0,-1 0 1 0 0,0 0-1 0 0,0 1 0 0 0,0-1 1 0 0,0 0-1 0 0,0 0 0 0 0,0 1 1 0 0,0-1-1 0 0,0 0 0 0 0,0 0 1 0 0,0 1-1 0 0,0-1 0 0 0,0 0 1 0 0,0 1-1 0 0,0-1 0 0 0,0 0 1 0 0,0 0-1 0 0,0 1 0 0 0,0-1 1 0 0,0 0 84 0 0,14-8-5378 0 0,-2 1-3600 0 0,-11 6 5337 0 0,4-2-1568 0 0</inkml:trace>
  <inkml:trace contextRef="#ctx0" brushRef="#br0" timeOffset="1721.915">787 149 7066 0 0,'0'0'1828'0'0,"0"0"-242"0"0,0 0 115 0 0,0 0 305 0 0,0 0 46 0 0,0 0-279 0 0,0 0-436 0 0,0 0-367 0 0,0 0-235 0 0,0 0-143 0 0,0 0-97 0 0,0 0-85 0 0,0 0-43 0 0,-2 1 3870 0 0,126 1-3262 0 0,-124-2-975 0 0,0 0 4 0 0,0 0-25 0 0,-11 10-600 0 0,9-8-5160 0 0,1-2-5885 0 0,3 0 1621 0 0</inkml:trace>
  <inkml:trace contextRef="#ctx0" brushRef="#br0" timeOffset="2035.196">1070 62 6129 0 0,'0'0'5223'0'0,"0"0"-2621"0"0,0 0-819 0 0,0 0 45 0 0,0 0 27 0 0,0 0-156 0 0,0 0-243 0 0,0 0-329 0 0,0 0-282 0 0,0 0-221 0 0,0 0-195 0 0,0 0-139 0 0,0-3 288 0 0,0 145 1911 0 0,-3-134-2193 0 0,2-7-2616 0 0,0-1-4382 0 0,1-1-6050 0 0,0 0 5273 0 0</inkml:trace>
  <inkml:trace contextRef="#ctx0" brushRef="#br0" timeOffset="2287.95">1185 83 12491 0 0,'0'0'1077'0'0,"0"0"-217"0"0,0 0 207 0 0,0 0 395 0 0,0 0 218 0 0,0 0-111 0 0,0 0-328 0 0,0 0-315 0 0,0 0-239 0 0,0 0-169 0 0,0 0-148 0 0,0 0-111 0 0,0 0-87 0 0,0 7-67 0 0,-3 52-1056 0 0,9-54-2638 0 0,-4-4-1027 0 0,1 0-4267 0 0,-1 0 2438 0 0</inkml:trace>
  <inkml:trace contextRef="#ctx0" brushRef="#br0" timeOffset="2566.915">1235 41 8682 0 0,'0'0'1460'0'0,"0"0"-256"0"0,0 0 31 0 0,0 0 152 0 0,0 0-6 0 0,0 0-173 0 0,0 0-245 0 0,0 0-167 0 0,0 0-55 0 0,0 0 12 0 0,0 0-20 0 0,0 0-66 0 0,0 0-72 0 0,3 5-85 0 0,50 31 927 0 0,-48-35-1376 0 0,-4-1-12 0 0,1 0-1 0 0,0-1 1 0 0,0 1 0 0 0,0 0-1 0 0,-1 0 1 0 0,1 0-1 0 0,0 0 1 0 0,0 0 0 0 0,0 0-1 0 0,-1 1 1 0 0,1-1-1 0 0,0 1 1 0 0,0-1-1 0 0,-1 1 1 0 0,1 0 0 0 0,0 0-1 0 0,-1-1 1 0 0,1 1-1 0 0,-1 0 1 0 0,1 0 0 0 0,-1 1-1 0 0,1-1 1 0 0,-1 0-1 0 0,0 0 1 0 0,0 1-1 0 0,1-1 1 0 0,-1 1 0 0 0,0-1-1 0 0,0 1 1 0 0,0-1-1 0 0,-1 1 1 0 0,1 0 0 0 0,0-1-1 0 0,-1 1 1 0 0,1 0-1 0 0,-1-1 1 0 0,1 1 0 0 0,-1 0-1 0 0,0 0 1 0 0,0 0-1 0 0,0-1 1 0 0,0 1-1 0 0,0 0 1 0 0,0 0 0 0 0,0 0-1 0 0,-1 0 1 0 0,1-1-1 0 0,-1 1 1 0 0,1 0 0 0 0,-1-1-1 0 0,0 1 1 0 0,1 0-1 0 0,-2 0-48 0 0,-90 93 38 0 0,78-82-4579 0 0,9-10-295 0 0,-1 0-3454 0 0,3-2-469 0 0</inkml:trace>
  <inkml:trace contextRef="#ctx0" brushRef="#br0" timeOffset="3070.791">437 341 19500 0 0,'0'0'352'0'0,"0"0"-60"0"0,0 0 180 0 0,0 0 319 0 0,-8 0 247 0 0,-35-3 977 0 0,155 18 1736 0 0,342-33-2964 0 0,-124 5-723 0 0,-361 14-2116 0 0,-8-1-3063 0 0,14 2-5602 0 0,17-1-461 0 0</inkml:trace>
  <inkml:trace contextRef="#ctx0" brushRef="#br0" timeOffset="3574.427">575 574 10154 0 0,'0'0'5823'0'0,"0"0"-4342"0"0,0 0-1190 0 0,0 0 233 0 0,0 0 419 0 0,0 0 324 0 0,0 0 31 0 0,0 0-267 0 0,0 0-289 0 0,0 0-204 0 0,0 0-113 0 0,0 0-55 0 0,8 4-38 0 0,76 36 883 0 0,-51-31-263 0 0,-48-40-432 0 0,12 23-521 0 0,-1 1 0 0 0,1-1 0 0 0,1 0-1 0 0,0 0 1 0 0,0 0 0 0 0,0 0 0 0 0,1 0 0 0 0,0 0 0 0 0,1-1 0 0 0,0 1-1 0 0,0 0 1 0 0,1 0 0 0 0,0-1 0 0 0,0-1 1 0 0,2 8 5 0 0,0-1-1 0 0,0 1 1 0 0,0 0-1 0 0,0 0 1 0 0,0 0-1 0 0,0 0 1 0 0,0 0 0 0 0,1 1-1 0 0,-1-1 1 0 0,1 1-1 0 0,-1 0 1 0 0,1 0-1 0 0,0 0 1 0 0,-1 1 0 0 0,1-1-1 0 0,0 1 1 0 0,-1 0-1 0 0,1 0 1 0 0,0 0 0 0 0,0 0-1 0 0,-1 1 1 0 0,1 0-1 0 0,0-1 1 0 0,0 2-5 0 0,15-2 29 0 0,113-1-361 0 0,-128 6-5136 0 0,-13 2-10094 0 0,6-6 8895 0 0</inkml:trace>
  <inkml:trace contextRef="#ctx0" brushRef="#br0" timeOffset="3907.728">783 516 12427 0 0,'0'0'1319'0'0,"0"0"-183"0"0,0 0 61 0 0,0 0 241 0 0,0 0 105 0 0,0 0-108 0 0,0 0-315 0 0,0 0-302 0 0,9-2-185 0 0,46-8 345 0 0,-53 10-936 0 0,0 0 0 0 0,-1 0 0 0 0,1 0 1 0 0,0 1-1 0 0,0-1 0 0 0,0 1 0 0 0,-1-1 0 0 0,1 1 1 0 0,0 0-1 0 0,-1 0 0 0 0,1-1 0 0 0,0 1 0 0 0,-1 1 1 0 0,1-1-1 0 0,-1 0 0 0 0,0 0 0 0 0,1 0 0 0 0,-1 1 1 0 0,0-1-1 0 0,0 1 0 0 0,0-1 0 0 0,1 1 0 0 0,-2-1 1 0 0,1 1-1 0 0,0-1 0 0 0,0 1 0 0 0,0 0 0 0 0,-1 0 1 0 0,1-1-1 0 0,-1 1 0 0 0,0 0 0 0 0,1 0 0 0 0,-1 0 1 0 0,0 0-1 0 0,0-1 0 0 0,0 1 0 0 0,0 0 0 0 0,0 0 1 0 0,-1 0-1 0 0,1 0 0 0 0,-1-1 0 0 0,1 1 0 0 0,-1 0 1 0 0,1 0-1 0 0,-1-1 0 0 0,0 1 0 0 0,0 0 0 0 0,0-1 1 0 0,0 1-1 0 0,0-1 0 0 0,0 1 0 0 0,0-1 1 0 0,-1 0-1 0 0,1 1 0 0 0,0-1 0 0 0,-1 0 0 0 0,1 0 1 0 0,-1 0-1 0 0,0 0 0 0 0,1 0 0 0 0,-1 0 0 0 0,0 0-42 0 0,-32 27 418 0 0,67-26 381 0 0,74-5-1804 0 0,-84 1-2763 0 0,0-1-3361 0 0,-17 2-4309 0 0</inkml:trace>
  <inkml:trace contextRef="#ctx0" brushRef="#br0" timeOffset="4635.775">1418 27 3441 0 0,'0'0'2807'0'0,"0"0"-788"0"0,0 0-243 0 0,0 0 41 0 0,0 0 83 0 0,0 0 10 0 0,0 0-158 0 0,0 0-249 0 0,0 0-230 0 0,0 0-182 0 0,0 0-131 0 0,0 0-129 0 0,0 0-161 0 0,-3-4-135 0 0,-9-14-93 0 0,9 14-40 0 0,3 4 17 0 0,0 0 25 0 0,0 0-17 0 0,29 10 1983 0 0,-18-3-2318 0 0,0-1 0 0 0,-1 1 0 0 0,0 0 0 0 0,0 1 0 0 0,-1 1 0 0 0,0-1 0 0 0,0 1 0 0 0,-1 1 0 0 0,-1 0 0 0 0,1 0 0 0 0,-1 0 0 0 0,-1 1 0 0 0,0 0 0 0 0,-1 0 0 0 0,0 0 0 0 0,0 1 0 0 0,-1 0 0 0 0,-1 0 0 0 0,2 7-92 0 0,-1 0 56 0 0,-1 1 0 0 0,-1-1 0 0 0,-1 0 0 0 0,0 1 0 0 0,-1-1 0 0 0,-1 1-1 0 0,-1-1 1 0 0,-1 0 0 0 0,-1 0 0 0 0,0 0 0 0 0,-2 0 0 0 0,-2 5-56 0 0,4-15 27 0 0,-1 1 0 0 0,-1-1-1 0 0,0 0 1 0 0,0 0 0 0 0,-1-1 0 0 0,0 1-1 0 0,0-2 1 0 0,-1 1 0 0 0,0-1 0 0 0,0 0-1 0 0,-2 1-26 0 0,-23 20-22 0 0,25-17-191 0 0,8-9-9108 0 0,1-2-2855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3:53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77 431 4993 0 0,'0'0'1331'0'0,"0"0"-81"0"0,0 0 162 0 0,0 0 267 0 0,0 0 197 0 0,0 0-27 0 0,0 0-237 0 0,0 0-285 0 0,0 0-257 0 0,0 0-213 0 0,0 0-137 0 0,-2 5 7331 0 0,2-5-8141 0 0,12 3 168 0 0,-1 0 0 0 0,1-1 0 0 0,0-1 1 0 0,0 0-1 0 0,0 0 0 0 0,0-1 0 0 0,0-1 1 0 0,-1 0-1 0 0,12-3-78 0 0,-18 2-78 0 0,-6 2-5905 0 0,-1 0-6172 0 0,2 0 1730 0 0</inkml:trace>
  <inkml:trace contextRef="#ctx0" brushRef="#br0" timeOffset="380.45">317 349 9610 0 0,'0'0'2758'0'0,"0"0"-1126"0"0,0 0-369 0 0,0 0 51 0 0,0 0 136 0 0,0 0 31 0 0,0 0-137 0 0,0 0-271 0 0,0 0-313 0 0,0 0-243 0 0,0 0-170 0 0,0 0-130 0 0,0 0-47 0 0,5-9 601 0 0,-9 185 2764 0 0,-8-186-7900 0 0,6 4 617 0 0,3 1-3393 0 0,2 5 3716 0 0,-1-3-6138 0 0</inkml:trace>
  <inkml:trace contextRef="#ctx0" brushRef="#br0" timeOffset="898.53">72 335 4849 0 0,'0'0'2148'0'0,"0"0"-686"0"0,0 0-126 0 0,0 0 217 0 0,0 0 258 0 0,0 0 99 0 0,0 0-161 0 0,0 0-326 0 0,0 0-356 0 0,0 0-217 0 0,0 0-138 0 0,0 0-76 0 0,0 0-3 0 0,1-6-38 0 0,2-18-43 0 0,-23 29 1770 0 0,15-1-2245 0 0,0 0 0 0 0,0 1 1 0 0,1 0-1 0 0,0 0 0 0 0,0 0 0 0 0,0 0 0 0 0,1 1 1 0 0,0-1-1 0 0,0 1 0 0 0,0 0 0 0 0,1 0 0 0 0,-1 0 0 0 0,2 0 1 0 0,-1 1-1 0 0,1-1 0 0 0,-1 0 0 0 0,2 1 0 0 0,-1-1 0 0 0,1 1 1 0 0,0-1-1 0 0,0 0 0 0 0,1 1 0 0 0,0-1 0 0 0,0 1 0 0 0,0-1 1 0 0,1 0-1 0 0,0 0 0 0 0,0 0 0 0 0,1 0 0 0 0,0 0 0 0 0,0 0 1 0 0,0 0-1 0 0,1-1 0 0 0,-1 0 0 0 0,1 0 0 0 0,1 0 0 0 0,-1 0 1 0 0,1 0-1 0 0,-1-1 0 0 0,1 0 0 0 0,0 0 0 0 0,1 0 1 0 0,-1-1-1 0 0,1 0 0 0 0,2 1-77 0 0,65 0-4532 0 0,-51-12-958 0 0,2-4-4344 0 0,-17 9 609 0 0</inkml:trace>
  <inkml:trace contextRef="#ctx0" brushRef="#br0" timeOffset="1230.034">401 308 12467 0 0,'0'0'1423'0'0,"0"0"-110"0"0,0 0-56 0 0,0 0-25 0 0,0 0-92 0 0,0 0-156 0 0,0 0-161 0 0,0 0-127 0 0,0 0-82 0 0,0 0-56 0 0,0 0-53 0 0,9 4-53 0 0,-3-1-338 0 0,0-1 0 0 0,0 1-1 0 0,0 0 1 0 0,0 1 0 0 0,-1 0 0 0 0,0-1 0 0 0,0 2 0 0 0,0-1 0 0 0,0 0 0 0 0,-1 1 0 0 0,1 0 0 0 0,-1 0 0 0 0,-1 1 0 0 0,1-1 0 0 0,-1 1 0 0 0,1 0-1 0 0,-2-1 1 0 0,1 1 0 0 0,-1 1 0 0 0,0-1 0 0 0,1 3-114 0 0,-4-2 66 0 0,0 1-1 0 0,0-1 0 0 0,-1 0 1 0 0,0 1-1 0 0,-1-1 1 0 0,1 0-1 0 0,-1 0 0 0 0,-1 0 1 0 0,1-1-1 0 0,-1 1 1 0 0,0-1-1 0 0,-1 0 0 0 0,1 0 1 0 0,-1 0-1 0 0,0-1 1 0 0,-1 0-1 0 0,0 0 0 0 0,1 0 1 0 0,-1-1-1 0 0,-1 1 1 0 0,1-1-1 0 0,-1-1 0 0 0,1 1 1 0 0,-1-1-1 0 0,0-1 1 0 0,-4 2-66 0 0,7-18-6487 0 0,7 2-4705 0 0,-1 8 1314 0 0</inkml:trace>
  <inkml:trace contextRef="#ctx0" brushRef="#br0" timeOffset="1750.686">640 21 3665 0 0,'0'0'927'0'0,"0"0"110"0"0,0 0 283 0 0,0 0 334 0 0,0 0 236 0 0,0 0 54 0 0,0 0-153 0 0,0 0-265 0 0,0 0-282 0 0,0 0-229 0 0,0 0-181 0 0,0 0-125 0 0,0 0-63 0 0,-2-4-57 0 0,1 3-511 0 0,0 0 0 0 0,0 0-1 0 0,0 0 1 0 0,1 0 0 0 0,-1 0-1 0 0,0 0 1 0 0,0 0 0 0 0,-1 0-1 0 0,1 0 1 0 0,0 0 0 0 0,0 0 0 0 0,0 1-1 0 0,0-1 1 0 0,-1 0 0 0 0,1 1-1 0 0,0-1 1 0 0,-1 1 0 0 0,1 0 0 0 0,0-1-1 0 0,-1 1 1 0 0,1 0 0 0 0,-1 0-1 0 0,1 0 1 0 0,0 0 0 0 0,-1 0-1 0 0,1 0 1 0 0,-1 0 0 0 0,1 0 0 0 0,0 1-1 0 0,-1-1 1 0 0,1 0 0 0 0,0 1-1 0 0,-1-1 1 0 0,1 1 0 0 0,0 0-1 0 0,0-1 1 0 0,-1 1 0 0 0,1 0 0 0 0,0 0-1 0 0,0 0 1 0 0,0 0 0 0 0,0 0-1 0 0,0 0 1 0 0,0 0 0 0 0,0 0-78 0 0,-3 3 121 0 0,0 0 1 0 0,1 0-1 0 0,-1 1 1 0 0,1-1 0 0 0,0 1-1 0 0,1 0 1 0 0,-1-1-1 0 0,1 1 1 0 0,0 0-1 0 0,0 1 1 0 0,0-1-1 0 0,0 0 1 0 0,1 0-1 0 0,0 1 1 0 0,1-1 0 0 0,-1 1-1 0 0,1-1 1 0 0,0 1-1 0 0,0-1 1 0 0,0 1-1 0 0,1-1 1 0 0,0 1-1 0 0,0-1 1 0 0,1 0-1 0 0,-1 0 1 0 0,1 1 0 0 0,0-1-1 0 0,0 0 1 0 0,1 0-122 0 0,-2-2 17 0 0,0 0 0 0 0,0-1 1 0 0,0 1-1 0 0,0 0 0 0 0,-1 0 1 0 0,1-1-1 0 0,-1 1 0 0 0,0 0 1 0 0,0 0-1 0 0,0 0 0 0 0,0 0 1 0 0,-1-1-1 0 0,1 1 0 0 0,-1 0 1 0 0,0 0-1 0 0,0 0 0 0 0,1-1 1 0 0,-2 1-1 0 0,1-1 0 0 0,0 1 1 0 0,-1-1-1 0 0,1 1 0 0 0,-1-1 1 0 0,1 0-1 0 0,-1 1 0 0 0,0-1 1 0 0,0 0-1 0 0,0 0 0 0 0,0-1 1 0 0,-1 1-1 0 0,1 0 0 0 0,0-1 1 0 0,-1 1-1 0 0,1-1 0 0 0,-1 0 1 0 0,0 0-1 0 0,1 0 0 0 0,-1 0 1 0 0,0 0-1 0 0,0 0 0 0 0,1-1 1 0 0,-1 0-1 0 0,0 1 0 0 0,0-1 1 0 0,0 0-1 0 0,0 0 0 0 0,0-1-17 0 0,-15-9-3340 0 0,11-3-6804 0 0,7 13 9936 0 0,-1-3-8894 0 0</inkml:trace>
  <inkml:trace contextRef="#ctx0" brushRef="#br0" timeOffset="2200.012">411 112 9178 0 0,'0'0'1458'0'0,"0"0"-385"0"0,0 0-225 0 0,0 0 38 0 0,0 0 162 0 0,0 0 139 0 0,0 0 44 0 0,0 0-115 0 0,0 0-189 0 0,0 0-169 0 0,8 0-130 0 0,270-2 2567 0 0,-276 2-3136 0 0,0 0 1 0 0,0 0-1 0 0,0 0 1 0 0,0 0-1 0 0,0-1 0 0 0,0 1 1 0 0,0 0-1 0 0,0-1 1 0 0,0 0-1 0 0,-1 1 0 0 0,1-1 1 0 0,0 0-1 0 0,0 0 1 0 0,-1 0-1 0 0,1 0 0 0 0,-1 0 1 0 0,1 0-1 0 0,-1 0 1 0 0,1 0-1 0 0,-1-1 0 0 0,1 1 1 0 0,-1-1-1 0 0,0 1 1 0 0,1-2-60 0 0,-3 2 23 0 0,-1 1 1 0 0,1 0 0 0 0,0 0 0 0 0,-1-1 0 0 0,1 1 0 0 0,0 0-1 0 0,0 0 1 0 0,-1 0 0 0 0,1 0 0 0 0,0 0 0 0 0,-1 1-1 0 0,1-1 1 0 0,0 0 0 0 0,-1 0 0 0 0,1 1 0 0 0,0-1-1 0 0,0 1 1 0 0,0-1 0 0 0,-1 1 0 0 0,1 0 0 0 0,0 0-1 0 0,0-1 1 0 0,0 1 0 0 0,0 0 0 0 0,0 0 0 0 0,0 0 0 0 0,0 0-1 0 0,0 0 1 0 0,1 0 0 0 0,-1 0 0 0 0,0 0 0 0 0,1 0-1 0 0,-1 1 1 0 0,0-1-24 0 0,-1 3-1 0 0,0-1-1 0 0,0 1 0 0 0,0 0 1 0 0,0 0-1 0 0,1 0 1 0 0,0 0-1 0 0,0 0 0 0 0,0 0 1 0 0,0 0-1 0 0,0 0 1 0 0,1 0-1 0 0,0 0 0 0 0,0 0 1 0 0,0 1-1 0 0,0-1 1 0 0,0 0-1 0 0,1 0 0 0 0,0 0 1 0 0,0 0-1 0 0,0 0 1 0 0,1 0-1 0 0,-1 0 1 0 0,1 0-1 0 0,0 0 0 0 0,0-1 1 0 0,0 1-1 0 0,0-1 1 0 0,1 1-1 0 0,0-1 0 0 0,-1 0 1 0 0,1 0-1 0 0,0 0 1 0 0,1-1-1 0 0,-1 1 0 0 0,0-1 1 0 0,3 2 1 0 0,2-4-5586 0 0,-1-4-10069 0 0,-5 2 11185 0 0</inkml:trace>
  <inkml:trace contextRef="#ctx0" brushRef="#br0" timeOffset="2452.094">762 140 2120 0 0,'0'0'3849'0'0,"0"0"-1083"0"0,0 0-376 0 0,0 0-73 0 0,0 0-145 0 0,0 0-238 0 0,0 0-370 0 0,0 0-416 0 0,0 0-303 0 0,0 0-213 0 0,0 0-124 0 0,0 0-57 0 0,0 0-29 0 0,5-1 2 0 0,-4 0-373 0 0,0 0-1 0 0,0 1 1 0 0,1-1-1 0 0,-1 1 0 0 0,0-1 1 0 0,1 1-1 0 0,-1-1 1 0 0,0 1-1 0 0,1 0 0 0 0,-1 0 1 0 0,1 0-1 0 0,-1 0 1 0 0,0 0-1 0 0,1 0 0 0 0,-1 0 1 0 0,1 0-1 0 0,-1 1 1 0 0,0-1-1 0 0,1 0 0 0 0,-1 1 1 0 0,0-1-1 0 0,1 1 1 0 0,-1 0-1 0 0,0-1 0 0 0,0 1 1 0 0,0 0-1 0 0,0 0 1 0 0,1 0-1 0 0,-1 0 0 0 0,0 0 1 0 0,0 0-1 0 0,-1 0 1 0 0,1 0-1 0 0,0 0-50 0 0,65 65 420 0 0,-65-63-2631 0 0,-3-1-10748 0 0,1-2 4125 0 0</inkml:trace>
  <inkml:trace contextRef="#ctx0" brushRef="#br0" timeOffset="2723.04">904 104 10962 0 0,'0'0'1606'0'0,"0"0"-319"0"0,0 0 4 0 0,0 0 184 0 0,0 0 99 0 0,0 0-78 0 0,0 0-285 0 0,0 0-279 0 0,0 0-216 0 0,0 0-160 0 0,0 0-53 0 0,-8 8-60 0 0,-71 64 1029 0 0,75-69-1733 0 0,-19 21 769 0 0,12-7-5249 0 0,11-16 3672 0 0,1 0-13676 0 0,0-1 9529 0 0</inkml:trace>
  <inkml:trace contextRef="#ctx0" brushRef="#br0" timeOffset="3055.24">905 63 10058 0 0,'0'0'2203'0'0,"0"0"-554"0"0,0 0-226 0 0,0 0-54 0 0,0 0-34 0 0,0 0-67 0 0,0 0-185 0 0,0 0-224 0 0,0 0-171 0 0,0 0-89 0 0,0 0-56 0 0,9 3-79 0 0,29 10-57 0 0,-34-11-327 0 0,-1 0 0 0 0,0 1 1 0 0,0-1-1 0 0,0 1 0 0 0,0 0 0 0 0,0 0 1 0 0,-1 0-1 0 0,1 0 0 0 0,-1 0 0 0 0,0 1 1 0 0,0-1-1 0 0,0 1 0 0 0,0-1 0 0 0,-1 1 1 0 0,1 0-1 0 0,-1 0 0 0 0,0 0 1 0 0,0-1-1 0 0,-1 1 0 0 0,1 0 0 0 0,-1 0 1 0 0,0 0-1 0 0,0 0 0 0 0,0 0 0 0 0,0 0 1 0 0,-1 0-1 0 0,0 3-80 0 0,0-2 54 0 0,0-1-1 0 0,-1 1 1 0 0,1-1 0 0 0,-1 0-1 0 0,0 1 1 0 0,0-1 0 0 0,-1 0-1 0 0,1 0 1 0 0,-1-1 0 0 0,0 1-1 0 0,0-1 1 0 0,0 1 0 0 0,0-1-1 0 0,-1 0 1 0 0,1 0 0 0 0,-1 0-1 0 0,0-1 1 0 0,1 1 0 0 0,-2-1-1 0 0,1 0 1 0 0,0 0 0 0 0,0 0-1 0 0,0-1 1 0 0,-1 1 0 0 0,-3 0-54 0 0,8-2 17 0 0,0 0-57 0 0,6-10-2962 0 0,-2 4-6328 0 0,-3 4-2171 0 0</inkml:trace>
  <inkml:trace contextRef="#ctx0" brushRef="#br0" timeOffset="4366.05">1074 331 0 0 0,'0'0'1612'0'0,"0"0"613"0"0,0 0 347 0 0,0 0 8 0 0,0 0-261 0 0,0 0-426 0 0,0 0-375 0 0,0 0-247 0 0,0 0-201 0 0,1-5-103 0 0,0-3-502 0 0,1-4-86 0 0,3-1 3404 0 0,-3 24 794 0 0,0 52-3765 0 0,2 93 215 0 0,-5-151-4022 0 0,2-12-2600 0 0,2-1-3892 0 0,-1 4-1506 0 0</inkml:trace>
  <inkml:trace contextRef="#ctx0" brushRef="#br0" timeOffset="4696.946">1176 384 6633 0 0,'0'0'3377'0'0,"0"0"-1606"0"0,0 0-393 0 0,0 0 143 0 0,0 0 173 0 0,0 0-19 0 0,0 0-198 0 0,0 0-299 0 0,0 0-257 0 0,0 0-179 0 0,0 0-127 0 0,0 0-91 0 0,7-7-62 0 0,18-21-41 0 0,-23 27-361 0 0,-1 0 0 0 0,1 0-1 0 0,0 0 1 0 0,-1 0 0 0 0,1 0-1 0 0,0 1 1 0 0,0-1 0 0 0,0 1-1 0 0,0-1 1 0 0,0 1 0 0 0,0 0-1 0 0,0 0 1 0 0,-1 0 0 0 0,1 0-1 0 0,0 0 1 0 0,0 0 0 0 0,0 0-1 0 0,0 1 1 0 0,0-1 0 0 0,0 1-1 0 0,0-1 1 0 0,-1 1 0 0 0,1 0-1 0 0,0 0 1 0 0,0 0 0 0 0,-1 0-1 0 0,1 0 1 0 0,0 0 0 0 0,-1 0-1 0 0,0 0 1 0 0,1 1 0 0 0,-1-1-1 0 0,1 1 1 0 0,-1-1 0 0 0,0 1-60 0 0,73 84 1100 0 0,-70-79-841 0 0,-1 2-2005 0 0,0-7-10653 0 0,-3-2 3244 0 0</inkml:trace>
  <inkml:trace contextRef="#ctx0" brushRef="#br0" timeOffset="4966.213">1371 338 10586 0 0,'0'0'1639'0'0,"0"0"-226"0"0,0 0-13 0 0,0 0 148 0 0,0 0 42 0 0,0 0-118 0 0,0 0-245 0 0,0 0-273 0 0,0 0-201 0 0,0 0-139 0 0,0 0-106 0 0,-9 9-86 0 0,-67 65 833 0 0,66-64-1299 0 0,-29 47-2017 0 0,44-56-6439 0 0,-3-1 1831 0 0,0-1-1438 0 0</inkml:trace>
  <inkml:trace contextRef="#ctx0" brushRef="#br0" timeOffset="5503.132">1391 304 11610 0 0,'0'0'1705'0'0,"0"0"-69"0"0,0 0-19 0 0,0 0 46 0 0,0 0 1 0 0,0 0-125 0 0,0 0-240 0 0,0 0-270 0 0,0 0-212 0 0,0 0-164 0 0,0 0-134 0 0,0 0-128 0 0,0 0-98 0 0,-1-4-66 0 0,2 5-178 0 0,-1-1 0 0 0,0 0 0 0 0,0 0 0 0 0,1 1 0 0 0,-1-1 1 0 0,0 0-1 0 0,0 0 0 0 0,1 0 0 0 0,-1 1 0 0 0,0-1 0 0 0,1 0 0 0 0,-1 0 1 0 0,0 0-1 0 0,1 0 0 0 0,-1 0 0 0 0,1 0 0 0 0,-1 0 0 0 0,0 0 0 0 0,1 0 1 0 0,-1 0-1 0 0,0 0 0 0 0,1 0 0 0 0,-1 0 0 0 0,0 0 0 0 0,1 0 0 0 0,-1 0 1 0 0,0 0-1 0 0,1 0 0 0 0,-1 0 0 0 0,0 0 0 0 0,1-1 0 0 0,-1 1 0 0 0,0 0 0 0 0,1 0 1 0 0,-1 0-1 0 0,0-1 0 0 0,1 1 0 0 0,-1 0 0 0 0,0 0 0 0 0,0-1 0 0 0,0 1 1 0 0,1 0-1 0 0,-1-1 0 0 0,0 1-49 0 0,18 14 190 0 0,137 64 265 0 0,-186-36-264 0 0,-94 48-73 0 0,123-85-2730 0 0,9-9-2755 0 0,-1-1-5424 0 0,-3 2-217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20.9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7 367 0 0 0,'0'0'1395'0'0,"0"0"661"0"0,0 0 341 0 0,0 0 70 0 0,0 0-156 0 0,0 0-289 0 0,0 0-376 0 0,0 0-347 0 0,0-8-226 0 0,1 3-976 0 0,3-37 2110 0 0,5 12 3570 0 0,-8 81-4332 0 0,-2 140-228 0 0,2-204-962 0 0,-1 8-269 0 0,1 0-1 0 0,-1 0 1 0 0,1 0-1 0 0,-1 0 1 0 0,-1 1 0 0 0,1-1-1 0 0,-1 0 1 0 0,0 0-1 0 0,0 0 1 0 0,0 0-1 0 0,-1 1 1 0 0,1-1 0 0 0,-1 1-1 0 0,0-1 1 0 0,-1 1-1 0 0,1 0 1 0 0,-1-1 0 0 0,0 1 14 0 0,3 4 51 0 0,0 0 1 0 0,0 0 0 0 0,0 1-1 0 0,0-1 1 0 0,0 0 0 0 0,0 1 0 0 0,0-1-1 0 0,0 0 1 0 0,0 0 0 0 0,0 1 0 0 0,0-1-1 0 0,0 0 1 0 0,0 0 0 0 0,0 1-1 0 0,0-1 1 0 0,0 0 0 0 0,0 0 0 0 0,0 1-1 0 0,0-1-51 0 0,51 4 132 0 0,2-3-1 0 0,-1-2 1 0 0,0-2-1 0 0,1-2-131 0 0,50-3 23 0 0,446-34 93 0 0,-461 33 164 0 0,-87 9 121 0 0,-1 0-538 0 0,0 0-45 0 0,0 0-19 0 0,0 0-42 0 0,0 0-25 0 0,0 0-13 0 0,0 0-30 0 0,-14-9-4192 0 0,3-36 4850 0 0,12 45-321 0 0,0 0 0 0 0,0 0-1 0 0,0 0 1 0 0,0-1 0 0 0,1 1-1 0 0,-1 0 1 0 0,0 0 0 0 0,0 0-1 0 0,0 0 1 0 0,0 1-1 0 0,0-1 1 0 0,0 0 0 0 0,0 0-1 0 0,0 1 1 0 0,0-1 0 0 0,0 0-1 0 0,-1 1 1 0 0,1-1 0 0 0,0 1-1 0 0,0-1 1 0 0,0 1-1 0 0,0 0 1 0 0,0-1 0 0 0,-1 1-1 0 0,1 0 1 0 0,0 0 0 0 0,-1-1-1 0 0,1 1 1 0 0,-1 0 0 0 0,1 0-1 0 0,0 0 1 0 0,-1 0-1 0 0,0 0 1 0 0,1 0 0 0 0,-1 0-1 0 0,0 0-25 0 0,3 3 119 0 0,-2 0 0 0 0,1-1 0 0 0,0 2 0 0 0,-1-1 0 0 0,0 0 0 0 0,0 0 0 0 0,0 0-1 0 0,0 0 1 0 0,-1 1 0 0 0,1-1 0 0 0,-1 0 0 0 0,0 1 0 0 0,-1-1 0 0 0,1 0 0 0 0,-1 1 0 0 0,0-1-1 0 0,0 0 1 0 0,0 0 0 0 0,0 0 0 0 0,-1 0 0 0 0,0 0 0 0 0,1 0 0 0 0,-2 0 0 0 0,1 0-1 0 0,-2 1-117 0 0,2-2-275 0 0,0 0 0 0 0,-1-1 0 0 0,1 1 0 0 0,-1-1 1 0 0,0 0-1 0 0,0 0 0 0 0,0 0 0 0 0,0 0 1 0 0,0 0-1 0 0,0 0 0 0 0,0-1 0 0 0,-1 0 0 0 0,1 1 1 0 0,0-1-1 0 0,-1-1 0 0 0,1 1 0 0 0,-1 0 1 0 0,0-1-1 0 0,1 0 0 0 0,-3 0 274 0 0,1 0-1296 0 0,-11 0-7618 0 0,9-1-2290 0 0</inkml:trace>
  <inkml:trace contextRef="#ctx0" brushRef="#br0" timeOffset="731.31">425 73 896 0 0,'0'0'3156'0'0,"0"0"-881"0"0,0 0-326 0 0,0 0-49 0 0,0 0-16 0 0,0 0-25 0 0,0 0-149 0 0,0 0-221 0 0,0 0-232 0 0,0 0-253 0 0,0 0-207 0 0,0 0-171 0 0,-1-2-145 0 0,1 1-392 0 0,0 0-1 0 0,0-1 0 0 0,0 1 1 0 0,-1 0-1 0 0,2 0 1 0 0,-1-1-1 0 0,0 1 1 0 0,0 0-1 0 0,0 0 0 0 0,0-1 1 0 0,1 1-1 0 0,-1 0 1 0 0,1 0-1 0 0,-1 0 0 0 0,1 0 1 0 0,-1-1-1 0 0,1 1 1 0 0,0 0-1 0 0,-1 0 0 0 0,1 0 1 0 0,0 0-1 0 0,0 0 1 0 0,0 1-1 0 0,0-1 0 0 0,0 0 1 0 0,0 0-1 0 0,0 1 1 0 0,0-1-1 0 0,0 0 1 0 0,0 1-1 0 0,0-1 0 0 0,0 1 1 0 0,0-1-1 0 0,1 1-88 0 0,51-36 1259 0 0,-52 69-951 0 0,-67 157 694 0 0,66-189-983 0 0,0 1 0 0 0,0-1 0 0 0,0 0 0 0 0,0 1 1 0 0,0-1-1 0 0,0 1 0 0 0,1-1 0 0 0,-1 0 0 0 0,0 1 1 0 0,1-1-1 0 0,-1 0 0 0 0,1 0 0 0 0,-1 1 0 0 0,1-1 0 0 0,-1 0 1 0 0,1 0-1 0 0,0 0 0 0 0,0 0 0 0 0,0 0 0 0 0,0 0 1 0 0,-1 0-1 0 0,1 0 0 0 0,1 0 0 0 0,-1 0 0 0 0,0 0 0 0 0,0 0 1 0 0,0-1-1 0 0,0 1 0 0 0,0-1 0 0 0,1 1 0 0 0,-1-1 1 0 0,0 1-1 0 0,1-1 0 0 0,-1 0 0 0 0,0 1 0 0 0,1-1 0 0 0,-1 0 1 0 0,0 0-1 0 0,1 0 0 0 0,-1 0 0 0 0,0 0 0 0 0,1 0 1 0 0,-1 0-1 0 0,0-1 0 0 0,1 1 0 0 0,-1 0 0 0 0,0-1 0 0 0,1 1 1 0 0,-1-1-1 0 0,0 0 0 0 0,0 1 0 0 0,0-1 0 0 0,0 0 1 0 0,1 0-1 0 0,-1 0 0 0 0,0 1 0 0 0,0-1 0 0 0,-1 0 0 0 0,1 0 1 0 0,1-1-20 0 0,10-3 23 0 0,0-1 1 0 0,-1 1-1 0 0,0-2 1 0 0,0 0-1 0 0,0 0 1 0 0,-1-1-1 0 0,0 0 1 0 0,0-1-1 0 0,-1 0 1 0 0,0 0-1 0 0,-1-1 1 0 0,0 0-1 0 0,0-1 1 0 0,-1 0-1 0 0,-1 0 1 0 0,0 0 0 0 0,0-1-1 0 0,-1 0 1 0 0,-1 0-1 0 0,0 0 1 0 0,0-1-1 0 0,-1-3-23 0 0,-22 32-101 0 0,13-8 100 0 0,1 1 0 0 0,1 0-1 0 0,0 1 1 0 0,0-1 0 0 0,1 1 0 0 0,0 0 0 0 0,0 0 0 0 0,1 0 0 0 0,1 0 0 0 0,-1 6 1 0 0,2-13 7 0 0,0-1 0 0 0,0 1 0 0 0,0 0 1 0 0,0-1-1 0 0,0 1 0 0 0,1 0 0 0 0,-1 0 1 0 0,1-1-1 0 0,0 1 0 0 0,0-1 0 0 0,-1 1 0 0 0,2-1 1 0 0,-1 1-1 0 0,0-1 0 0 0,1 1 0 0 0,-1-1 1 0 0,1 0-1 0 0,-1 0 0 0 0,1 0 0 0 0,0 0 1 0 0,0 0-1 0 0,0 0 0 0 0,0-1 0 0 0,0 1 0 0 0,1 0 1 0 0,-1-1-1 0 0,0 0 0 0 0,1 1 0 0 0,-1-1 1 0 0,1 0-1 0 0,-1-1 0 0 0,1 1 0 0 0,0 0 1 0 0,-1-1-1 0 0,1 1 0 0 0,0-1 0 0 0,-1 0 0 0 0,1 0 1 0 0,0 0-1 0 0,0 0 0 0 0,0 0-7 0 0,19-2-460 0 0,-17 1-4045 0 0,0-1-4455 0 0,-4 1-2776 0 0</inkml:trace>
  <inkml:trace contextRef="#ctx0" brushRef="#br0" timeOffset="12165.377">868 114 3841 0 0,'0'0'1855'0'0,"0"0"77"0"0,0 0 113 0 0,0 0 129 0 0,0 0 106 0 0,0 0 1 0 0,0 0-206 0 0,0 0-370 0 0,0 0-418 0 0,0 0-387 0 0,0 0-314 0 0,-3-5-207 0 0,1 3-373 0 0,2 3 13 0 0,0 0 0 0 0,0-1 0 0 0,0 1 0 0 0,0 0 0 0 0,0-1 0 0 0,0 1 0 0 0,0 0 0 0 0,0 0 0 0 0,-1-1 1 0 0,1 1-1 0 0,0-1 0 0 0,-1 1 0 0 0,1 0 0 0 0,0-1 0 0 0,-1 1 0 0 0,1-1 0 0 0,-1 1 0 0 0,1-1 0 0 0,-1 1 0 0 0,1-1 0 0 0,-1 1 0 0 0,1-1 0 0 0,-1 1 0 0 0,0-1 0 0 0,1 0 1 0 0,-1 1-1 0 0,1-1 0 0 0,-1 0 0 0 0,0 1 0 0 0,1-1 0 0 0,-1 0 0 0 0,0 0 0 0 0,1 0 0 0 0,-1 0 0 0 0,0 0 0 0 0,0 0 0 0 0,1 0 0 0 0,-1 0 0 0 0,0 0 0 0 0,1 0 1 0 0,-1 0-1 0 0,0 0 0 0 0,1 0 0 0 0,-1-1 0 0 0,0 1 0 0 0,1 0 0 0 0,-1 0 0 0 0,0-1 0 0 0,1 1 0 0 0,-1 0 0 0 0,0-1 0 0 0,1 1 0 0 0,-1-1 0 0 0,1 1 0 0 0,-1-1 0 0 0,1 1 1 0 0,-1-1-1 0 0,1 1 0 0 0,0-1 0 0 0,-1 0 0 0 0,1 1 0 0 0,0-1 0 0 0,-1 0 0 0 0,1 1 0 0 0,0-1 0 0 0,0 0 0 0 0,-1 1 0 0 0,1-1 0 0 0,0 0-19 0 0,-4 8 184 0 0,-1 1-1 0 0,1-1 1 0 0,1 1-1 0 0,0 0 1 0 0,0 1-1 0 0,0-1 0 0 0,1 0 1 0 0,0 1-1 0 0,1-1 1 0 0,0 1-1 0 0,0 0 1 0 0,1-1-1 0 0,0 1 1 0 0,1-1-1 0 0,0 1 1 0 0,0 2-184 0 0,-16 16-1172 0 0,5-21-1996 0 0,1-1-3606 0 0,7-5 5078 0 0,-1 2-9586 0 0</inkml:trace>
  <inkml:trace contextRef="#ctx0" brushRef="#br0" timeOffset="12409.268">725 226 13731 0 0,'0'0'760'0'0,"0"0"-296"0"0,0 0 120 0 0,0 0 489 0 0,0 0 255 0 0,0 0 40 0 0,0 0-232 0 0,0 0-311 0 0,61 0-257 0 0,-45-3-200 0 0,2 0-160 0 0,2 0-128 0 0,0 0-144 0 0,1 0-160 0 0,0 1-352 0 0,-2 0-1049 0 0,-5 2-4480 0 0,-5-1-5962 0 0</inkml:trace>
  <inkml:trace contextRef="#ctx0" brushRef="#br0" timeOffset="110441.387">438 505 10450 0 0,'0'0'688'0'0,"0"0"-261"0"0,0 0-240 0 0,0 0-166 0 0,0 0 23 0 0,0 0 84 0 0,0 0 80 0 0,0 0 38 0 0,0 0-17 0 0,-2-2-52 0 0,-6-6-118 0 0,6 6-156 0 0,2 2-171 0 0,0 0-190 0 0,0 0-198 0 0,-5 9-9299 0 0,4-7 8525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4:38.86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224 118 0 0 0,'-1'-16'75'0'0,"1"-23"1796"0"0,7-2 3970 0 0,-35 84-2288 0 0,-40 39-3696 0 0,56-68 395 0 0,-109 107 1079 0 0,121-121-1283 0 0,14-15 343 0 0,203-217 305 0 0,-167 197-716 0 0,-66 57 427 0 0,-166 196-223 0 0,182-218-189 0 0,0 1 0 0 0,0 0 0 0 0,0 0 1 0 0,0 0-1 0 0,0-1 0 0 0,0 1 0 0 0,0 0 0 0 0,0 0 1 0 0,1-1-1 0 0,-1 1 0 0 0,0 0 0 0 0,0 0 0 0 0,1-1 1 0 0,-1 1-1 0 0,1 0 0 0 0,-1-1 0 0 0,1 1 0 0 0,-1 0 1 0 0,1-1-1 0 0,-1 1 0 0 0,1-1 0 0 0,-1 1 0 0 0,1-1 1 0 0,0 1-1 0 0,-1-1 0 0 0,1 1 0 0 0,0-1 0 0 0,-1 0 1 0 0,1 1-1 0 0,0-1 0 0 0,0 0 0 0 0,-1 0 0 0 0,1 1 1 0 0,0-1-1 0 0,0 0 0 0 0,0 0 0 0 0,-1 0 0 0 0,1 0 1 0 0,0 0-1 0 0,0 0 0 0 0,-1 0 0 0 0,1 0 0 0 0,0-1 1 0 0,0 1-1 0 0,0 0 0 0 0,-1 0 0 0 0,1-1 0 0 0,0 1 1 0 0,-1 0-1 0 0,1-1 0 0 0,0 1 0 0 0,-1 0 0 0 0,1-1 1 0 0,0 1-1 0 0,-1-1 0 0 0,1 0 0 0 0,-1 1 0 0 0,1-1 1 0 0,-1 1-1 0 0,1-1 0 0 0,-1 0 0 0 0,1 1 0 0 0,-1-1 1 0 0,0 0-1 0 0,1 0 5 0 0,25-12 60 0 0,1-2 1 0 0,-2-2 0 0 0,0 0-1 0 0,-1-1 1 0 0,10-12-61 0 0,110-72 384 0 0,-144 102-371 0 0,0 1 1 0 0,0-1 0 0 0,0 0 0 0 0,0 1 0 0 0,0-1-1 0 0,-1 0 1 0 0,1 1 0 0 0,0-1 0 0 0,0 0 0 0 0,0 1 0 0 0,0-1-1 0 0,0 0 1 0 0,0 1 0 0 0,1-1 0 0 0,-1 0 0 0 0,0 1 0 0 0,0-1-1 0 0,0 0 1 0 0,0 1 0 0 0,0-1 0 0 0,0 0 0 0 0,0 1 0 0 0,1-1-1 0 0,-1 0 1 0 0,0 0 0 0 0,0 1 0 0 0,0-1 0 0 0,1 0 0 0 0,-1 0-1 0 0,0 1 1 0 0,0-1 0 0 0,1 0 0 0 0,-1 0 0 0 0,0 0 0 0 0,1 0-1 0 0,-1 1 1 0 0,0-1 0 0 0,1 0-14 0 0,-34 35 392 0 0,30-32-413 0 0,-39 39 79 0 0,-92 114-206 0 0,134-157 137 0 0,1 1 0 0 0,-1 0 0 0 0,1 0 0 0 0,-1 0 0 0 0,0 0 0 0 0,1 0 0 0 0,-1 0-1 0 0,1 0 1 0 0,-1 0 0 0 0,1 0 0 0 0,-1 0 0 0 0,0 0 0 0 0,1 0 0 0 0,-1 0 0 0 0,1 0-1 0 0,-1 0 1 0 0,1 0 0 0 0,-1 0 0 0 0,0 1 0 0 0,1-1 0 0 0,-1 0 0 0 0,1 0 0 0 0,-1 0-1 0 0,0 1 1 0 0,1-1 0 0 0,-1 0 0 0 0,0 1 0 0 0,1-1 0 0 0,-1 0 0 0 0,0 1 0 0 0,0-1-1 0 0,1 0 1 0 0,-1 1 0 0 0,0-1 0 0 0,0 0 0 0 0,0 1 0 0 0,1-1 0 0 0,-1 1 0 0 0,0-1 0 0 0,0 0-1 0 0,0 1 1 0 0,0-1 0 0 0,0 1 0 0 0,0-1 0 0 0,0 1 0 0 0,0-1 0 0 0,0 1 0 0 0,0-1-1 0 0,0 0 1 0 0,0 1 0 0 0,0-1 0 0 0,0 1 0 0 0,0-1 0 0 0,0 1 0 0 0,-1-1 0 0 0,1 0-1 0 0,0 1 1 0 0,0-1 0 0 0,0 0 0 0 0,-1 1 0 0 0,1-1 0 0 0,0 0 0 0 0,-1 1 0 0 0,1-1 0 0 0,0 0-1 0 0,-1 1 1 0 0,1-1 11 0 0,33-12-27 0 0,172-127 547 0 0,-305 236 2110 0 0,-25 28-2631 0 0,118-102-938 0 0,19-14-6659 0 0,-5-8-1909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4:40.56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539 8 9522 0 0,'0'0'400'0'0,"0"0"-8"0"0,0 0-20 0 0,0 0 48 0 0,0 0 62 0 0,0 0 77 0 0,0 0-6 0 0,0 0-108 0 0,0 0-118 0 0,0 0-136 0 0,0 0-78 0 0,-7-2-23 0 0,5 1-82 0 0,0 0 0 0 0,-1 0 0 0 0,1 0 0 0 0,-1 1 0 0 0,1-1 0 0 0,-1 1 0 0 0,0 0 0 0 0,1 0 0 0 0,-1 0 0 0 0,1 0 0 0 0,-1 0 0 0 0,1 0 0 0 0,-1 1 0 0 0,1-1 0 0 0,-1 1 0 0 0,1 0 1 0 0,-1 0-1 0 0,1 0 0 0 0,0 0 0 0 0,-1 0 0 0 0,1 0 0 0 0,0 1 0 0 0,0-1 0 0 0,0 1 0 0 0,0-1 0 0 0,-1 2-8 0 0,-125 106 476 0 0,5 6 0 0 0,-37 51-476 0 0,149-155 30 0 0,7-7-38 0 0,-1-1 0 0 0,2 1 0 0 0,-1 0 1 0 0,0 0-1 0 0,1 0 0 0 0,-1 1 0 0 0,1-1 0 0 0,1 1 0 0 0,-1 0 1 0 0,0 0-1 0 0,1 0 0 0 0,0 0 0 0 0,-1 4 8 0 0,5-7 2 0 0,0-1 0 0 0,-1 0 0 0 0,1 0 0 0 0,0 0 0 0 0,0 0 0 0 0,0 0 0 0 0,0 0 0 0 0,0-1 0 0 0,0 1 0 0 0,0-1-1 0 0,0 1 1 0 0,1-1 0 0 0,-1 0 0 0 0,0 0 0 0 0,0 0 0 0 0,0 0 0 0 0,0 0 0 0 0,0 0 0 0 0,0-1 0 0 0,1 1 0 0 0,-1-1 0 0 0,0 1 0 0 0,0-1 0 0 0,0 0-1 0 0,0 0 1 0 0,0 0 0 0 0,-1 0 0 0 0,1 0 0 0 0,1-1-2 0 0,54-26 129 0 0,-2-3-1 0 0,0-3 0 0 0,29-25-128 0 0,-50 36 29 0 0,87-67 39 0 0,-71 50 29 0 0,2 3 0 0 0,1 1 0 0 0,2 4 0 0 0,43-19-97 0 0,-60 38-51 0 0,-44 20 132 0 0,-9 10 183 0 0,-495 424 187 0 0,432-370-577 0 0,78-71 115 0 0,0 1 0 0 0,-1-1 0 0 0,1 0 0 0 0,0 1 0 0 0,0-1 0 0 0,0 1 0 0 0,0-1 0 0 0,0 0 0 0 0,0 1 0 0 0,0-1 0 0 0,0 1 0 0 0,0-1 0 0 0,0 1 0 0 0,0-1 0 0 0,0 1 0 0 0,0-1 0 0 0,0 0 0 0 0,0 1 0 0 0,0-1 0 0 0,0 1 0 0 0,0-1 0 0 0,1 0 0 0 0,-1 1 0 0 0,0-1 1 0 0,0 1-1 0 0,0-1 0 0 0,1 0 0 0 0,-1 1 0 0 0,0-1 0 0 0,1 0 0 0 0,-1 1 0 0 0,0-1 0 0 0,1 0 0 0 0,-1 0 0 0 0,0 1 0 0 0,1-1 0 0 0,-1 0 0 0 0,0 0 0 0 0,1 0 0 0 0,-1 1 0 0 0,1-1 0 0 0,-1 0 0 0 0,1 0 0 0 0,-1 0 0 0 0,0 0 0 0 0,1 0 0 0 0,-1 0 0 0 0,1 0 0 0 0,-1 0 0 0 0,1 0 1 0 0,-1 0-1 0 0,0 0 0 0 0,1 0 0 0 0,-1 0 0 0 0,1 0 0 0 0,-1-1 0 0 0,1 1 0 0 0,-1 0 0 0 0,0 0 0 0 0,1 0 0 0 0,-1-1 0 0 0,0 1 0 0 0,1 0 0 0 0,-1 0 0 0 0,0-1 0 0 0,1 1 0 0 0,-1 0 0 0 0,0-1 0 0 0,1 1 0 0 0,-1 0 11 0 0,35-12-70 0 0,209-131-121 0 0,-136 75 238 0 0,49-36-179 0 0,-79 51 296 0 0,3 3 0 0 0,77-35-164 0 0,-90 61-53 0 0,-83 43 182 0 0,-556 453 826 0 0,556-460-943 0 0,-40 48-28 0 0,56-58 5 0 0,1-1 1 0 0,-1 1 0 0 0,1-1-1 0 0,0 0 1 0 0,-1 0-1 0 0,1 0 1 0 0,0 0-1 0 0,-1 0 1 0 0,1 0 0 0 0,0 0-1 0 0,0-1 1 0 0,0 1-1 0 0,0-1 1 0 0,0 1-1 0 0,0-1 1 0 0,0 0-1 0 0,0 1 1 0 0,0-1 0 0 0,0 0-1 0 0,0 0 1 0 0,0-1-1 0 0,0 1 1 0 0,0 0-1 0 0,0-1 1 0 0,-1 1-1 0 0,1-1 1 0 0,0 0 0 0 0,0 1-1 0 0,0-1 11 0 0,37-11-52 0 0,0-2-1 0 0,-1-1 1 0 0,-1-2 0 0 0,0-1-1 0 0,19-15 53 0 0,-20 13-22 0 0,419-246 73 0 0,-342 216-135 0 0,-130 75 76 0 0,-174 123 524 0 0,126-102-458 0 0,1 4 0 0 0,-48 49-58 0 0,113-99-4 0 0,0 0 0 0 0,-1 0 0 0 0,1 0 0 0 0,0 0 0 0 0,0 1 0 0 0,0-1 0 0 0,-1 0 0 0 0,1 0 0 0 0,0 1 0 0 0,-1-1 0 0 0,1 0 0 0 0,0 1 0 0 0,-1-1 0 0 0,1 1 0 0 0,0-1 0 0 0,-1 1 0 0 0,1-1 0 0 0,-1 1 0 0 0,1-1 0 0 0,-1 1 0 0 0,1 0 0 0 0,-1-1 0 0 0,1 1 0 0 0,-1 0 0 0 0,0-1 0 0 0,1 1 0 0 0,-1 0 0 0 0,0 0 0 0 0,0-1 1 0 0,1 1-1 0 0,-1 0 0 0 0,0 0 0 0 0,0 0 0 0 0,0-1 0 0 0,0 1 0 0 0,0 0 0 0 0,0 0 0 0 0,0-1 0 0 0,0 1 0 0 0,0 0 0 0 0,-1 0 0 0 0,1 0 0 0 0,0-1 0 0 0,0 1 0 0 0,-1 0 0 0 0,1-1 0 0 0,0 1 0 0 0,-1 0 0 0 0,1-1 0 0 0,-1 1 0 0 0,1 0 0 0 0,-1-1 0 0 0,1 1 0 0 0,-1-1 0 0 0,1 1 0 0 0,-1-1 0 0 0,0 1 0 0 0,1-1 0 0 0,-1 1 0 0 0,0-1 0 0 0,1 0 0 0 0,-1 1 0 0 0,0-1 0 0 0,0 0 4 0 0,24-3 19 0 0,-1-1 0 0 0,0-1 1 0 0,1-1-1 0 0,-2-1 0 0 0,1-1 0 0 0,-1 0 0 0 0,7-6-19 0 0,1 1-28 0 0,469-237-18 0 0,-423 217-99 0 0,-100 57 222 0 0,-349 235 757 0 0,375-259-829 0 0,-1 0-1 0 0,1 0 1 0 0,-1 0 0 0 0,1 0 0 0 0,-1 0 0 0 0,1 0 0 0 0,-1 0 0 0 0,0 0-1 0 0,1 0 1 0 0,-1 0 0 0 0,1 1 0 0 0,-1-1 0 0 0,1 0 0 0 0,-1 0 0 0 0,0 1-1 0 0,1-1 1 0 0,-1 0 0 0 0,0 0 0 0 0,1 1 0 0 0,-1-1 0 0 0,0 1 0 0 0,1-1 0 0 0,-1 0-1 0 0,0 1 1 0 0,0-1 0 0 0,1 0 0 0 0,-1 1 0 0 0,0-1 0 0 0,0 1 0 0 0,0-1-1 0 0,0 1 1 0 0,0-1 0 0 0,1 1 0 0 0,-1-1 0 0 0,0 0 0 0 0,0 1 0 0 0,0-1-1 0 0,0 1 1 0 0,0-1 0 0 0,0 1 0 0 0,-1-1 0 0 0,1 1 0 0 0,0-1 0 0 0,0 1-1 0 0,0-1 1 0 0,0 0 0 0 0,0 1 0 0 0,-1-1 0 0 0,1 1 0 0 0,0-1 0 0 0,0 0-1 0 0,-1 1 1 0 0,1-1-5 0 0,47-4 93 0 0,243-80-310 0 0,-257 81 23 0 0,-34 3 186 0 0,1 0 0 0 0,0 0 0 0 0,-1 0 0 0 0,1 0 0 0 0,-1 0 0 0 0,1 0 0 0 0,0 1 0 0 0,-1-1 0 0 0,1 0 0 0 0,-1 0 0 0 0,1 0 0 0 0,0 0 0 0 0,-1 1 0 0 0,1-1 0 0 0,0 0 0 0 0,0 0 0 0 0,-1 1 0 0 0,1-1 0 0 0,0 0 1 0 0,-1 0-1 0 0,1 1 0 0 0,0-1 0 0 0,0 0 0 0 0,0 1 0 0 0,-1-1 0 0 0,1 0 0 0 0,0 1 0 0 0,0-1 0 0 0,0 1 0 0 0,0-1 0 0 0,0 0 0 0 0,-1 1 0 0 0,1-1 0 0 0,0 0 0 0 0,0 1 0 0 0,0-1 0 0 0,0 1 0 0 0,0-1 0 0 0,0 0 0 0 0,1 1 0 0 0,-1-1 0 0 0,0 1 0 0 0,0-1 0 0 0,0 0 0 0 0,0 1 0 0 0,0-1 0 0 0,0 0 0 0 0,1 1 0 0 0,-1-1 0 0 0,0 0 1 0 0,0 1-1 0 0,1-1 0 0 0,-1 0 0 0 0,0 1 0 0 0,0-1 0 0 0,1 0 0 0 0,-1 0 0 0 0,0 1 0 0 0,1-1 0 0 0,-1 0 0 0 0,0 0 0 0 0,1 0 0 0 0,-1 1 8 0 0,-69 48-1074 0 0,31-23-4906 0 0,21-14-3583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4:46.4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6 9570 0 0,'0'0'136'0'0,"0"0"-344"0"0,0 0-224 0 0,0 0-128 0 0,0 0-8 0 0,0 0 32 0 0,0 0 47 0 0,0 0-39 0 0,0 0-176 0 0,0 0-24 0 0,0 0-8 0 0,0 0 8 0 0,-4-5-32 0 0,5 6-497 0 0,-1 2-215 0 0,1-1 1472 0 0,-1 0 0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4:48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406 69 5993 0 0,'0'0'730'0'0,"0"0"-369"0"0,0 0-325 0 0,0 0-189 0 0,0 0-21 0 0,0 0 125 0 0,0 0 157 0 0,-9 3 90 0 0,-67 32 658 0 0,35 0-469 0 0,2 2 0 0 0,1 1 0 0 0,2 3 0 0 0,2 0 0 0 0,-21 36-387 0 0,56-77 39 0 0,-1 0 0 0 0,0 0 0 0 0,1 0 1 0 0,-1 0-1 0 0,1 1 0 0 0,-1-1 0 0 0,0 0 1 0 0,1 0-1 0 0,-1 0 0 0 0,0 1 0 0 0,1-1 1 0 0,-1 0-1 0 0,0 0 0 0 0,0 1 0 0 0,1-1 1 0 0,-1 0-1 0 0,0 1 0 0 0,0-1 0 0 0,1 0 0 0 0,-1 1 1 0 0,0-1-1 0 0,0 0 0 0 0,0 1 0 0 0,0-1 1 0 0,0 0-1 0 0,1 1 0 0 0,-1-1 0 0 0,0 1 1 0 0,0-1-1 0 0,0 0 0 0 0,0 1 0 0 0,0-1 1 0 0,0 1-1 0 0,0-1 0 0 0,0 0 0 0 0,0 1 0 0 0,-1-1 1 0 0,1 1-1 0 0,0-1 0 0 0,0 0 0 0 0,0 1 1 0 0,0-1-1 0 0,0 0 0 0 0,-1 1 0 0 0,1-1 1 0 0,0 0-1 0 0,-1 1-39 0 0,35-20 1108 0 0,73-59-1153 0 0,-4-4 0 0 0,-3-5-1 0 0,6-13 46 0 0,-82 76 615 0 0,-34 32 101 0 0,-157 152-782 0 0,70-63 128 0 0,-5-5 1 0 0,-59 40-63 0 0,158-130 74 0 0,-14 11-100 0 0,27-7-393 0 0,4-10 316 0 0,0-1-1 0 0,-1 0 0 0 0,1 0 0 0 0,-1-2 0 0 0,-1 0 1 0 0,1 0-1 0 0,-1-1 0 0 0,7-6 104 0 0,4-2-201 0 0,159-117-1154 0 0,-125 88 1647 0 0,2 2 1 0 0,1 3-1 0 0,3 2 1 0 0,19-6-293 0 0,-20 23 339 0 0,-75 44 544 0 0,-282 231-221 0 0,113-109-32 0 0,183-144-628 0 0,0-1 0 0 0,0 1 0 0 0,0 0 1 0 0,0-1-1 0 0,0 1 0 0 0,0 0 0 0 0,0-1 1 0 0,0 1-1 0 0,0-1 0 0 0,0 1 0 0 0,1-1 0 0 0,-1 0 1 0 0,0 0-1 0 0,0 1 0 0 0,0-1 0 0 0,1 0 0 0 0,-1 0 1 0 0,0 0-1 0 0,0 0 0 0 0,0 0 0 0 0,0 0 0 0 0,1-1 1 0 0,-1 1-1 0 0,0 0 0 0 0,0-1 0 0 0,0 1 1 0 0,0-1-1 0 0,0 1 0 0 0,0-1 0 0 0,0 1 0 0 0,0-1 1 0 0,0 0-1 0 0,0 1 0 0 0,0-1 0 0 0,1-1-2 0 0,59-27-242 0 0,-1-2 0 0 0,-1-3 1 0 0,37-30 241 0 0,-55 37-143 0 0,57-40-91 0 0,-48 30 371 0 0,2 2 0 0 0,2 3 0 0 0,1 2 0 0 0,1 2 0 0 0,6 1-137 0 0,-30 22 77 0 0,-31 5-71 0 0,-1 0 0 0 0,1 0 0 0 0,-1 1 0 0 0,1-1 0 0 0,-1 0 0 0 0,1 1-1 0 0,-1-1 1 0 0,0 0 0 0 0,1 1 0 0 0,-1-1 0 0 0,0 0 0 0 0,1 1 0 0 0,-1-1 0 0 0,0 1 0 0 0,0-1 0 0 0,1 1 0 0 0,-1-1 0 0 0,0 1 0 0 0,0-1 0 0 0,0 1 0 0 0,1-1 0 0 0,-1 1 0 0 0,0-1 0 0 0,0 1 0 0 0,0-1 0 0 0,0 1 0 0 0,0-1 0 0 0,0 1 0 0 0,0-1 0 0 0,0 1 0 0 0,0-1 0 0 0,0 1 0 0 0,-1-1 0 0 0,1 1 0 0 0,0-1 0 0 0,0 1 0 0 0,0-1 0 0 0,-1 1 0 0 0,1-1 0 0 0,0 0 0 0 0,0 1 0 0 0,-1-1 0 0 0,1 1 0 0 0,0-1 0 0 0,-1 0 0 0 0,1 1 0 0 0,-1-1 0 0 0,1 0 0 0 0,0 1 0 0 0,-1-1 0 0 0,1 0 0 0 0,-1 0 0 0 0,1 1 0 0 0,-1-1 0 0 0,1 0 0 0 0,-1 0 0 0 0,1 0 0 0 0,-1 0-6 0 0,-196 174 1052 0 0,-113 88-549 0 0,269-218-58 0 0,43-42-454 0 0,-1-1 0 0 0,0 0-1 0 0,1 0 1 0 0,-1 1 0 0 0,1-1-1 0 0,0 0 1 0 0,-1 0 0 0 0,1 0-1 0 0,0-1 1 0 0,-1 1 0 0 0,1 0-1 0 0,0-1 1 0 0,0 1 0 0 0,0-1-1 0 0,0 0 1 0 0,0 1 0 0 0,-1-1-1 0 0,1 0 1 0 0,0 0 0 0 0,0 0-1 0 0,0 0 1 0 0,0-1 0 0 0,0 1-1 0 0,0 0 1 0 0,0-1 0 0 0,-1 0-1 0 0,1 1 1 0 0,0-1 0 0 0,0 0 9 0 0,26-7-33 0 0,0-2 0 0 0,-1-1 0 0 0,0-2 0 0 0,-1 0 0 0 0,0-1 0 0 0,5-6 33 0 0,-4 4-60 0 0,432-305 598 0 0,-747 564 1389 0 0,258-216-1917 0 0,13-13-9 0 0,1 0 0 0 0,1 1 0 0 0,0 1 0 0 0,1 0 0 0 0,1 1 0 0 0,0 0 0 0 0,-3 8-1 0 0,16-25-14 0 0,-1 1-1 0 0,0 0 1 0 0,1 0-1 0 0,-1 0 1 0 0,1 0 0 0 0,-1 0-1 0 0,1 1 1 0 0,0-1-1 0 0,-1 0 1 0 0,1 0-1 0 0,0 0 1 0 0,0 0 0 0 0,0 0-1 0 0,0 0 1 0 0,0 1-1 0 0,0-1 1 0 0,0 0-1 0 0,0 0 1 0 0,0 0 0 0 0,0 0-1 0 0,1 0 1 0 0,-1 0-1 0 0,0 1 1 0 0,1-1-1 0 0,-1 0 1 0 0,1 0 0 0 0,-1 0-1 0 0,1 0 1 0 0,0 0-1 0 0,-1 0 1 0 0,1-1-1 0 0,0 1 1 0 0,0 0 0 0 0,-1 0-1 0 0,1 0 1 0 0,0-1-1 0 0,0 1 1 0 0,0 0-1 0 0,0-1 1 0 0,0 1 0 0 0,0-1-1 0 0,0 1 1 0 0,0-1-1 0 0,0 0 1 0 0,0 1-1 0 0,1-1 1 0 0,-1 0 0 0 0,0 0-1 0 0,0 0 1 0 0,0 0 14 0 0,61-1-332 0 0,-30-9 309 0 0,0-1 1 0 0,0-2 0 0 0,-1-1-1 0 0,-1-2 1 0 0,0-1 0 0 0,-1-1-1 0 0,23-19 23 0 0,-1 1 311 0 0,-2-3 0 0 0,-2-1 0 0 0,34-39-311 0 0,-120 98 1964 0 0,-49 49-1558 0 0,3 3 0 0 0,-21 28-406 0 0,103-97-22 0 0,2-1-36 0 0,-1 0 1 0 0,1-1-1 0 0,0 1 1 0 0,-1 0-1 0 0,1 0 1 0 0,0-1-1 0 0,-1 1 1 0 0,1 0-1 0 0,0 0 1 0 0,0 1-1 0 0,0-1 1 0 0,0 0-1 0 0,0 0 1 0 0,0 0-1 0 0,0 1 1 0 0,0-1-1 0 0,1 0 1 0 0,-1 1-1 0 0,0-1 1 0 0,1 1-1 0 0,-1-1 1 0 0,1 1-1 0 0,0-1 1 0 0,-1 1-1 0 0,1-1 1 0 0,0 1-1 0 0,0 0 1 0 0,0-1-1 0 0,0 1 1 0 0,0-1-1 0 0,0 1 1 0 0,1-1-1 0 0,-1 1 1 0 0,0-1-1 0 0,1 1 1 0 0,-1-1-1 0 0,1 1 1 0 0,0-1-1 0 0,-1 1 1 0 0,1-1 0 0 0,0 0-1 0 0,0 1 1 0 0,0-1-1 0 0,0 0 1 0 0,0 0-1 0 0,1 1 58 0 0,14 5-3060 0 0,-5-4-2334 0 0,0 0-4996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4:49.8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363 90 12075 0 0,'0'0'370'0'0,"0"0"48"0"0,0 0-86 0 0,0 0 9 0 0,0 0 39 0 0,0 0 51 0 0,0 0 56 0 0,0 0 73 0 0,-11 4 36 0 0,-68 39 394 0 0,-173 195 27 0 0,250-237-1009 0 0,2-1-3 0 0,-1 0-1 0 0,0 0 1 0 0,0 0 0 0 0,0 0 0 0 0,0 1 0 0 0,1-1 0 0 0,-1 0 0 0 0,0 0 0 0 0,0 1 0 0 0,1-1 0 0 0,-1 1 0 0 0,0-1 0 0 0,0 0 0 0 0,1 1 0 0 0,-1 0 0 0 0,0-1 0 0 0,1 1 0 0 0,-1-1 0 0 0,1 1 0 0 0,-1 0 0 0 0,1-1 0 0 0,-1 1 0 0 0,1 0 0 0 0,-1-1 0 0 0,1 1 0 0 0,0 0 0 0 0,-1 0 0 0 0,1 0 0 0 0,0-1 0 0 0,0 1 0 0 0,0 0 0 0 0,0 0 0 0 0,-1 0 0 0 0,1 0 0 0 0,0-1 0 0 0,0 1 0 0 0,0 0 0 0 0,1 0 0 0 0,-1 0 0 0 0,0 0 0 0 0,0-1 0 0 0,0 1 0 0 0,1 0 0 0 0,-1 0 0 0 0,0 0 0 0 0,1-1 0 0 0,-1 1 0 0 0,1 0 0 0 0,-1-1 0 0 0,1 1 0 0 0,-1 0 0 0 0,1-1 0 0 0,-1 1 0 0 0,1 0 0 0 0,-1-1 0 0 0,1 1 0 0 0,0-1 0 0 0,0 1 0 0 0,-1-1 0 0 0,1 0 0 0 0,0 1 0 0 0,0-1 0 0 0,-1 0 0 0 0,1 1 0 0 0,0-1 0 0 0,0 0 0 0 0,0 0-5 0 0,12-2 18 0 0,0-1 0 0 0,-1-1 0 0 0,1 0 0 0 0,-1-1 0 0 0,0 0 0 0 0,0-1 0 0 0,-1 0 0 0 0,8-6-18 0 0,3-1-32 0 0,49-30 128 0 0,-3-3 1 0 0,-2-3-1 0 0,-2-3 1 0 0,-2-2-1 0 0,29-36-96 0 0,-91 90 25 0 0,-1 0-1 0 0,1-1 0 0 0,0 1 1 0 0,-1 0-1 0 0,1 0 1 0 0,-1-1-1 0 0,1 1 0 0 0,0 0 1 0 0,-1-1-1 0 0,1 1 0 0 0,0 0 1 0 0,0-1-1 0 0,-1 1 0 0 0,1 0 1 0 0,0-1-1 0 0,0 1 1 0 0,-1 0-1 0 0,1-1 0 0 0,0 1 1 0 0,0-1-1 0 0,0 1 0 0 0,0-1 1 0 0,0 1-1 0 0,0 0 0 0 0,0-1 1 0 0,0 1-1 0 0,0-1 0 0 0,0 1 1 0 0,0-1-1 0 0,0 1 1 0 0,0 0-1 0 0,0-1 0 0 0,0 1 1 0 0,0-1-1 0 0,0 1 0 0 0,0-1 1 0 0,1 1-1 0 0,-1 0 0 0 0,0-1 1 0 0,0 1-1 0 0,0-1 1 0 0,1 1-1 0 0,-1 0 0 0 0,0-1 1 0 0,1 1-1 0 0,-1 0 0 0 0,0 0 1 0 0,1-1-1 0 0,-1 1 0 0 0,0 0 1 0 0,1 0-1 0 0,-1-1 0 0 0,1 1 1 0 0,-1 0-1 0 0,0 0 1 0 0,1 0-1 0 0,-1 0 0 0 0,1-1 1 0 0,-1 1-1 0 0,1 0-24 0 0,-146 87 105 0 0,72-37-124 0 0,3 2-1 0 0,2 4 1 0 0,-47 50 19 0 0,73-47-154 0 0,44-58 135 0 0,0 1-1 0 0,0-1 0 0 0,0 0 1 0 0,0 1-1 0 0,0-1 0 0 0,0 0 1 0 0,0 0-1 0 0,0-1 1 0 0,1 1-1 0 0,-1 0 0 0 0,0-1 1 0 0,1 1-1 0 0,-1-1 0 0 0,0 0 1 0 0,1 0-1 0 0,-1 0 0 0 0,0 0 1 0 0,1 0-1 0 0,-1 0 0 0 0,0-1 1 0 0,1 1-1 0 0,-1-1 0 0 0,0 1 1 0 0,0-1-1 0 0,0 0 1 0 0,1 0 19 0 0,50-16-224 0 0,0-1 1 0 0,-2-3-1 0 0,0-2 1 0 0,-2-2-1 0 0,36-25 224 0 0,196-120 612 0 0,-323 181-117 0 0,-336 181-422 0 0,364-184-82 0 0,4-4 5 0 0,1 1-1 0 0,-1 0 1 0 0,1 1-1 0 0,0 0 0 0 0,1 1 1 0 0,0 0-1 0 0,0 0 0 0 0,0 0 1 0 0,1 1-1 0 0,0 0 0 0 0,-2 4 5 0 0,8-11-18 0 0,0 1-1 0 0,1-1 0 0 0,-1 0 1 0 0,1 0-1 0 0,-1 0 0 0 0,1 0 1 0 0,0 0-1 0 0,-1 1 0 0 0,1-1 1 0 0,0 0-1 0 0,0 0 0 0 0,0 1 1 0 0,0-1-1 0 0,0 0 0 0 0,0 0 1 0 0,0 0-1 0 0,0 1 0 0 0,1-1 1 0 0,-1 0-1 0 0,0 0 0 0 0,1 0 1 0 0,-1 1-1 0 0,1-1 0 0 0,-1 0 1 0 0,1 0-1 0 0,0 0 0 0 0,-1 0 1 0 0,1 0-1 0 0,0 0 0 0 0,0 0 1 0 0,0 0-1 0 0,-1-1 0 0 0,1 1 1 0 0,0 0-1 0 0,0 0 0 0 0,0-1 1 0 0,0 1-1 0 0,1 0 0 0 0,-1-1 1 0 0,0 1-1 0 0,0-1 0 0 0,0 0 1 0 0,0 1-1 0 0,1-1 0 0 0,-1 0 1 0 0,0 0 18 0 0,59 8-739 0 0,-26-12 519 0 0,-1-1 0 0 0,0-1-1 0 0,0-2 1 0 0,-1-2 0 0 0,0 0 0 0 0,28-15 220 0 0,-15 8-81 0 0,369-140 181 0 0,-344 145 57 0 0,-78 24-97 0 0,-50 21 169 0 0,-1-2-1 0 0,-2-2 0 0 0,-1-4 1 0 0,-2-2-1 0 0,-43 9-228 0 0,79-23 159 0 0,-129 39 918 0 0,157-48-1079 0 0,0 0-1 0 0,0 1 1 0 0,0-1 0 0 0,1 0-1 0 0,-1 0 1 0 0,0 0 0 0 0,0 1-1 0 0,0-1 1 0 0,0 0-1 0 0,0 0 1 0 0,0 1 0 0 0,0-1-1 0 0,1 0 1 0 0,-1 0 0 0 0,0 1-1 0 0,0-1 1 0 0,0 0-1 0 0,0 0 1 0 0,0 1 0 0 0,0-1-1 0 0,0 0 1 0 0,0 0 0 0 0,0 1-1 0 0,0-1 1 0 0,-1 0-1 0 0,1 0 1 0 0,0 1 0 0 0,0-1-1 0 0,0 0 1 0 0,0 0 0 0 0,0 0 2 0 0,32-2 53 0 0,45-16-86 0 0,0-4 1 0 0,-1-3-1 0 0,18-10 33 0 0,-20 7-13 0 0,38-15 57 0 0,-28 10 64 0 0,2 3 0 0 0,1 3 1 0 0,37-3-109 0 0,-42 24 146 0 0,-82 7-129 0 0,0 0 0 0 0,0-1-1 0 0,0 1 1 0 0,0 0 0 0 0,0 0-1 0 0,0-1 1 0 0,0 1 0 0 0,0 0 0 0 0,0 0-1 0 0,0 0 1 0 0,0-1 0 0 0,0 1-1 0 0,-1 0 1 0 0,1-1 0 0 0,0 1 0 0 0,-1 0-1 0 0,1-1 1 0 0,0 1 0 0 0,-1 0-1 0 0,1-1 1 0 0,-1 1 0 0 0,1 0 0 0 0,-1-1-1 0 0,0 1 1 0 0,1-1 0 0 0,-1 1-1 0 0,1-1 1 0 0,-1 0 0 0 0,0 1 0 0 0,1-1-1 0 0,-1 1 1 0 0,0-1 0 0 0,1 0-1 0 0,-1 0 1 0 0,0 1 0 0 0,0-1-1 0 0,1 0 1 0 0,-1 0 0 0 0,0 0 0 0 0,0 0-1 0 0,0 0 1 0 0,0 0-17 0 0,1 0 13 0 0,-683 305 731 0 0,629-267-902 0 0,85-27-196 0 0,4-12 277 0 0,0-2-1 0 0,1-1 0 0 0,-1-1 1 0 0,0-2-1 0 0,-1-2 1 0 0,0-1-1 0 0,2-2 78 0 0,7-1-89 0 0,106-34-77 0 0,186-46 447 0 0,-262 86-181 0 0,-87 18 237 0 0,-316 103 251 0 0,221-82-585 0 0,-149 51 50 0 0,258-83-59 0 0,1 1-1 0 0,-1-1 0 0 0,1 0 1 0 0,-1 0-1 0 0,1 1 1 0 0,-1-1-1 0 0,0 0 1 0 0,1 1-1 0 0,-1-1 0 0 0,1 1 1 0 0,-1-1-1 0 0,0 1 1 0 0,0-1-1 0 0,1 0 0 0 0,-1 1 1 0 0,0-1-1 0 0,0 1 1 0 0,0-1-1 0 0,1 1 0 0 0,-1-1 1 0 0,0 1-1 0 0,0 0 1 0 0,0-1-1 0 0,0 1 0 0 0,0-1 1 0 0,0 1-1 0 0,0-1 1 0 0,0 1-1 0 0,0-1 1 0 0,0 1-1 0 0,0-1 0 0 0,-1 1 1 0 0,1-1-1 0 0,0 1 1 0 0,0-1-1 0 0,0 1 0 0 0,-1-1 1 0 0,1 1-1 0 0,0-1 1 0 0,-1 1-1 0 0,1-1 0 0 0,0 0 1 0 0,-1 1-1 0 0,1-1 1 0 0,0 0-1 0 0,-1 1 1 0 0,1-1-1 0 0,-1 0 0 0 0,1 1 1 0 0,-1-1-1 0 0,1 0 1 0 0,-1 0-1 0 0,1 1 0 0 0,-1-1 1 0 0,1 0-1 0 0,-1 0 1 0 0,1 0-1 0 0,-1 0 0 0 0,1 0 1 0 0,-1 0-1 0 0,1 0 1 0 0,-1 0-1 0 0,1 0 0 0 0,-1 0 1 0 0,1 0-1 0 0,-1 0 1 0 0,1 0-1 0 0,-1 0 7 0 0,41 7-336 0 0,12-9 161 0 0,1-3-1 0 0,-1-1 1 0 0,0-4-1 0 0,-1-1 1 0 0,19-8 175 0 0,0 1-174 0 0,263-60-91 0 0,-312 76 305 0 0,-26 11 160 0 0,-41 14-15 0 0,-1-3 0 0 0,-1-1 0 0 0,-1-3 0 0 0,-23 4-185 0 0,16-4 32 0 0,-109 29 1352 0 0,190-38-669 0 0,56-8-591 0 0,0-3 0 0 0,-1-4 0 0 0,32-9-124 0 0,-52 9-46 0 0,318-53-1696 0 0,-219 33-7492 0 0,-129 22-1274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21.4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8978 0 0,'0'0'1919'0'0,"0"0"-499"0"0,0 0-27 0 0,0 0 132 0 0,0 0 57 0 0,0 0-30 0 0,0 0-142 0 0,0 0-206 0 0,0 0-254 0 0,0 0-241 0 0,0 0-202 0 0,0 0-136 0 0,0 0-58 0 0,6 2-60 0 0,55 9 202 0 0,-38-14-1494 0 0,-5 1-2826 0 0,-1 0-7149 0 0,-11 2 2391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5:21.2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24 192 0 0,'0'0'424'0'0,"0"0"-57"0"0,0 0 42 0 0,0 0 198 0 0,0 0 357 0 0,0 0 418 0 0,0 0 313 0 0,0 0 101 0 0,0 0-83 0 0,0 0-248 0 0,0 0-300 0 0,0-4-293 0 0,-4-12-269 0 0,4 13-187 0 0,0 3-128 0 0,0 0-79 0 0,0 0-38 0 0,-3 25 1527 0 0,-2 21-250 0 0,73-38 37 0 0,202-16-714 0 0,-99 11-301 0 0,-104-10 153 0 0,-252 26-1297 0 0,-161-7 638 0 0,302-35-1511 0 0,68 36 626 0 0,185-9 1117 0 0,-117-8-196 0 0,138 8 66 0 0,-223-75 2120 0 0,-7 66-2106 0 0,1-10-203 0 0,-8 23-21 0 0,-1 10 228 0 0,-21 84 131 0 0,29-102-167 0 0,0 0 21 0 0,0 0 39 0 0,0 0 28 0 0,-6-10-1705 0 0,2 3-8457 0 0,1 5 645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5:24.6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4 11234 0 0,'0'0'348'0'0,"0"0"-89"0"0,0 0-31 0 0,0 0 151 0 0,0 0 282 0 0,0 0 245 0 0,0 0 108 0 0,0 0-76 0 0,0 0-196 0 0,0 0-227 0 0,0 0-207 0 0,-3-2-152 0 0,2 2-140 0 0,0-1 0 0 0,0 1 0 0 0,0 0 0 0 0,0 0 0 0 0,0-1 1 0 0,0 1-1 0 0,0 0 0 0 0,0 0 0 0 0,0 0 0 0 0,0 0 0 0 0,0 1 0 0 0,0-1 1 0 0,0 0-1 0 0,0 0 0 0 0,0 1 0 0 0,0-1 0 0 0,0 0 0 0 0,0 1 0 0 0,0-1 0 0 0,0 1 1 0 0,0-1-1 0 0,0 1 0 0 0,0 0 0 0 0,0-1 0 0 0,0 1 0 0 0,1 0 0 0 0,-1 0 1 0 0,0 0-1 0 0,1-1 0 0 0,-1 1 0 0 0,0 0 0 0 0,1 0 0 0 0,-1 0 0 0 0,1 0 0 0 0,0 0 1 0 0,-1 0-1 0 0,1 0 0 0 0,0 0 0 0 0,-1 0 0 0 0,1 0 0 0 0,0 1-16 0 0,1 0 45 0 0,-1 0-1 0 0,1 0 0 0 0,0 0 0 0 0,0 0 1 0 0,0 0-1 0 0,0-1 0 0 0,1 1 0 0 0,-1 0 1 0 0,0 0-1 0 0,1-1 0 0 0,-1 1 0 0 0,1-1 1 0 0,-1 1-1 0 0,1-1 0 0 0,0 0 0 0 0,0 1 1 0 0,0-1-1 0 0,0 0 0 0 0,0 0 0 0 0,0-1 1 0 0,0 1-1 0 0,0 0 0 0 0,0-1 1 0 0,0 1-1 0 0,0-1 0 0 0,0 1 0 0 0,0-1 1 0 0,1 0-1 0 0,-1 0 0 0 0,0 0 0 0 0,0 0 1 0 0,0 0-1 0 0,1-1 0 0 0,-1 1 0 0 0,0-1 1 0 0,0 0-1 0 0,0 1-44 0 0,2 0 4 0 0,493 4 551 0 0,-497-4-520 0 0,1 0 1 0 0,0 0 0 0 0,-1 1 0 0 0,1-1-1 0 0,0 0 1 0 0,0 0 0 0 0,-1 0-1 0 0,1 0 1 0 0,0 0 0 0 0,0 0-1 0 0,0 0 1 0 0,-1 0 0 0 0,1 0 0 0 0,0-1-1 0 0,-1 1 1 0 0,1 0 0 0 0,0 0-1 0 0,0-1 1 0 0,-1 1 0 0 0,1 0 0 0 0,0-1-1 0 0,-1 1 1 0 0,1-1 0 0 0,-1 1-1 0 0,1-1 1 0 0,0 1 0 0 0,-1-1-1 0 0,1 1 1 0 0,-1-1 0 0 0,1 1 0 0 0,-1-1-1 0 0,0 0 1 0 0,1 1 0 0 0,-1-1-1 0 0,0 0 1 0 0,1 1 0 0 0,-1-1-1 0 0,0 0 1 0 0,0 0 0 0 0,0 1 0 0 0,1-1-1 0 0,-1 0 1 0 0,0 0 0 0 0,0 1-1 0 0,0-1 1 0 0,0 0 0 0 0,0 0 0 0 0,0 1-1 0 0,-1-1 1 0 0,1 0 0 0 0,0 0-1 0 0,0 1 1 0 0,-1-1 0 0 0,1 0-1 0 0,0 1 1 0 0,-1-1 0 0 0,1 0 0 0 0,0 1-1 0 0,-1-1 1 0 0,1 0 0 0 0,-1 1-1 0 0,1-1 1 0 0,-1 1 0 0 0,1-1-1 0 0,-1 1 1 0 0,0-1 0 0 0,1 1 0 0 0,-1 0-1 0 0,0-1 1 0 0,1 1-36 0 0,-6-11-11 0 0,4 9-1258 0 0,0 2-6661 0 0,2 0 4901 0 0,0 0-7777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09.1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 0 0 0,'0'0'169'0'0,"-1"0"14065"0"0,1 0-6781 0 0,0 0-4885 0 0,-1-1-4144 0 0,1 1 3321 0 0,-9 129-1099 0 0,15-69-558 0 0,-6-60-74 0 0,-1-7-5728 0 0,0 1-7744 0 0,1 4 7289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0.0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25 0 0 0,'0'0'1704'0'0,"0"0"262"0"0,0 0 53 0 0,0 0-164 0 0,0 0-245 0 0,0 0-278 0 0,0 0-248 0 0,0 0-163 0 0,0 0-133 0 0,-6-7 6412 0 0,-14 53-4977 0 0,20-44-2184 0 0,0 0 0 0 0,1-1 1 0 0,-1 1-1 0 0,0 0 0 0 0,0-1 0 0 0,1 1 0 0 0,-1-1 0 0 0,0 1 0 0 0,1-1 0 0 0,0 1 0 0 0,-1-1 1 0 0,1 1-1 0 0,0-1 0 0 0,0 0 0 0 0,0 1 0 0 0,0-1 0 0 0,0 0 0 0 0,0 0 0 0 0,0 0 0 0 0,0 1 1 0 0,1-1-1 0 0,-1 0 0 0 0,0-1 0 0 0,0 1 0 0 0,1 0 0 0 0,-1 0 0 0 0,1 0 0 0 0,-1-1 0 0 0,1 1 1 0 0,-1-1-1 0 0,1 1 0 0 0,0-1 0 0 0,-1 0 0 0 0,1 0 0 0 0,-1 0 0 0 0,1 1 0 0 0,0-1 0 0 0,-1-1 1 0 0,1 1-1 0 0,-1 0 0 0 0,1 0 0 0 0,0-1 0 0 0,-1 1 0 0 0,2-1-39 0 0,0 1 53 0 0,-1-1-1 0 0,1 0 1 0 0,0 0-1 0 0,0 0 1 0 0,0 0 0 0 0,-1 0-1 0 0,1 0 1 0 0,0-1-1 0 0,-1 1 1 0 0,1-1-1 0 0,-1 0 1 0 0,0 0 0 0 0,1 0-1 0 0,-1 0 1 0 0,0 0-1 0 0,0 0 1 0 0,0 0-1 0 0,-1-1 1 0 0,1 1 0 0 0,-1-1-1 0 0,1 1 1 0 0,-1-1-1 0 0,0 0 1 0 0,0 0 0 0 0,1 0-54 0 0,-2 1 5 0 0,0 0-1 0 0,1 0 0 0 0,-1 1 0 0 0,0-1 0 0 0,0 0 0 0 0,0 0 1 0 0,0 0-1 0 0,-1 1 0 0 0,1-1 0 0 0,0 0 0 0 0,-1 0 0 0 0,1 1 0 0 0,-1-1 1 0 0,0 0-1 0 0,1 0 0 0 0,-1 1 0 0 0,0-1 0 0 0,0 1 0 0 0,0-1 1 0 0,0 1-1 0 0,0-1 0 0 0,0 1 0 0 0,-1 0 0 0 0,1-1 0 0 0,0 1 0 0 0,-1 0 1 0 0,1 0-1 0 0,-1 0 0 0 0,1 0 0 0 0,-1 0 0 0 0,0 1 0 0 0,1-1 1 0 0,-1 0-1 0 0,0 1 0 0 0,0-1 0 0 0,1 1 0 0 0,-1-1 0 0 0,0 1 0 0 0,0 0 1 0 0,0 0-1 0 0,1 0 0 0 0,-1 0 0 0 0,0 0 0 0 0,-1 0-3 0 0,2 0-356 0 0,1-1-5805 0 0,0 1-6459 0 0,0 0 5881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0.8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9650 0 0,'0'0'1420'0'0,"0"0"-266"0"0,0 0-4 0 0,0 0 215 0 0,0 0 193 0 0,0 0-18 0 0,0 0-106 0 0,0 0-210 0 0,0 0-260 0 0,0 0-248 0 0,0 0-213 0 0,0 0-143 0 0,0-3-90 0 0,-1 0-316 0 0,2 4 80 0 0,-1-1 0 0 0,0 0 0 0 0,0 0 0 0 0,0 0 0 0 0,1 0 1 0 0,-1 0-1 0 0,0 0 0 0 0,0 0 0 0 0,1 0 0 0 0,-1 0 0 0 0,0 0 0 0 0,0 0 1 0 0,1 0-1 0 0,-1 0 0 0 0,0 0 0 0 0,0 0 0 0 0,0 0 0 0 0,1 0 0 0 0,-1 0 1 0 0,0 0-1 0 0,0 0 0 0 0,1 0 0 0 0,-1 0 0 0 0,0-1-34 0 0,73 102 584 0 0,-61-89-454 0 0,-12-11 565 0 0,-10 2-552 0 0,5 0-141 0 0,0 0 0 0 0,0 0 0 0 0,1 1 0 0 0,-1-1 0 0 0,1 1 0 0 0,-1 0 0 0 0,1 0 0 0 0,0 0-1 0 0,1 1 1 0 0,-1-1 0 0 0,1 1 0 0 0,0 0 0 0 0,0 0 0 0 0,0 0 0 0 0,1 1 0 0 0,-1-1-1 0 0,1 0 1 0 0,1 1 0 0 0,-1 0 0 0 0,1-1 0 0 0,0 1 0 0 0,0 0-2 0 0,1-5 33 0 0,0 0 0 0 0,1 0 0 0 0,-1-1 0 0 0,0 1 0 0 0,0 0 0 0 0,1-1 0 0 0,-1 1 0 0 0,0 0 0 0 0,1 0 0 0 0,-1-1 0 0 0,1 1 0 0 0,-1-1 0 0 0,1 1 0 0 0,-1 0 0 0 0,1-1 0 0 0,-1 1 0 0 0,1-1 1 0 0,-1 1-1 0 0,1-1 0 0 0,0 1 0 0 0,-1-1 0 0 0,1 0 0 0 0,0 1 0 0 0,-1-1 0 0 0,1 0 0 0 0,0 0 0 0 0,0 1 0 0 0,-1-1 0 0 0,1 0 0 0 0,0 0 0 0 0,0 0 0 0 0,-1 0 0 0 0,1 0 0 0 0,0 0 0 0 0,0 0 0 0 0,0 0 0 0 0,-1 0 0 0 0,1 0 0 0 0,0-1 0 0 0,0 1 0 0 0,-1 0 0 0 0,1 0 0 0 0,0-1 0 0 0,0 1-33 0 0,-1-1-1190 0 0,1 1-2081 0 0,0-1-7267 0 0,0 1-855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1.8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24 0 0 0,'0'0'581'0'0,"0"0"1663"0"0,0 0 563 0 0,0 0-17 0 0,0 0-282 0 0,0 0-414 0 0,0 0-423 0 0,0 0-321 0 0,0 0-238 0 0,0 0-173 0 0,0-4-99 0 0,0-7-738 0 0,-1 3 3723 0 0,1 24-2027 0 0,-2 134 268 0 0,2-152-5002 0 0,0-2-1848 0 0,1 2-3493 0 0,0 0-2453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2.3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12 11490 0 0,'0'0'1135'0'0,"0"0"-254"0"0,0 0 5 0 0,0 0 220 0 0,0 0 168 0 0,0 0 25 0 0,0 0-57 0 0,0 0-187 0 0,0 0-240 0 0,0 0-191 0 0,0 0-164 0 0,0 0-106 0 0,0 0-61 0 0,-1-3-59 0 0,-9-2 323 0 0,-2 31 104 0 0,10-20-615 0 0,1-4-17 0 0,0-1 1 0 0,0 1 0 0 0,0 0-1 0 0,1-1 1 0 0,-1 1-1 0 0,0 0 1 0 0,1-1 0 0 0,-1 1-1 0 0,1 0 1 0 0,0 0-1 0 0,0 0 1 0 0,-1-1 0 0 0,1 1-1 0 0,0 0 1 0 0,1 0-1 0 0,-1 0 1 0 0,0-1 0 0 0,0 1-1 0 0,1 0 1 0 0,-1 0-1 0 0,1-1 1 0 0,0 1 0 0 0,-1 0-1 0 0,1-1 1 0 0,0 1-1 0 0,0 0 1 0 0,0-1 0 0 0,0 1-1 0 0,0-1 1 0 0,0 0-1 0 0,1 1 1 0 0,-1-1 0 0 0,0 0-1 0 0,1 0 1 0 0,-1 0-1 0 0,1 0 1 0 0,-1 0 0 0 0,1 0-1 0 0,0 0 1 0 0,-1 0-1 0 0,1-1 1 0 0,0 1 0 0 0,-1-1-1 0 0,1 1 1 0 0,0-1-1 0 0,0 0 1 0 0,0 1 0 0 0,-1-1-1 0 0,1 0 1 0 0,0 0-1 0 0,0 0 1 0 0,0-1 0 0 0,-1 1-1 0 0,1 0 1 0 0,0-1-1 0 0,0 1 1 0 0,-1-1-1 0 0,1 1 1 0 0,0-1 0 0 0,-1 0-1 0 0,1 0 1 0 0,1-1-30 0 0,-2 2 25 0 0,1-1-1 0 0,-1 0 1 0 0,1 0 0 0 0,-1-1-1 0 0,1 1 1 0 0,-1 0-1 0 0,1 0 1 0 0,-1-1 0 0 0,0 1-1 0 0,0-1 1 0 0,0 1 0 0 0,0-1-1 0 0,0 1 1 0 0,0-1 0 0 0,0 0-1 0 0,-1 0 1 0 0,1 1 0 0 0,0-1-1 0 0,-1 0 1 0 0,0 0-1 0 0,1 0 1 0 0,-1 1 0 0 0,0-1-1 0 0,0 0 1 0 0,0 0 0 0 0,0 0-1 0 0,0 0 1 0 0,0 0 0 0 0,-1 1-1 0 0,1-1 1 0 0,-1 0 0 0 0,1 0-1 0 0,-1 0 1 0 0,0 1-1 0 0,1-1 1 0 0,-1 0 0 0 0,0 1-1 0 0,0-1 1 0 0,0 1 0 0 0,-1-1-1 0 0,1 1 1 0 0,0-1 0 0 0,0 1-1 0 0,-1 0 1 0 0,1 0 0 0 0,-2-1-25 0 0,-25-18-1374 0 0,24 24-3630 0 0,2 6-4454 0 0,2-7 137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3.0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19 10458 0 0,'0'0'1050'0'0,"0"0"11"0"0,0 0 188 0 0,0 0 215 0 0,0 0 110 0 0,0 0-82 0 0,0 0-141 0 0,0 0-167 0 0,0 0-221 0 0,0 0-199 0 0,0 0-196 0 0,0 0-150 0 0,-2-3-81 0 0,-9-9-77 0 0,8 9-32 0 0,3 3-12 0 0,0 0-33 0 0,0 0-23 0 0,0 0-44 0 0,0 0-33 0 0,0 0-25 0 0,2 5 5 0 0,1 1 0 0 0,-1-1 0 0 0,1 0 0 0 0,0 0 0 0 0,0 0 0 0 0,0-1 0 0 0,1 1 0 0 0,0-1 0 0 0,0 0 0 0 0,0 0 0 0 0,0 0 0 0 0,0 0-1 0 0,1-1 1 0 0,0 1 0 0 0,0-1 0 0 0,2 0-63 0 0,46 18 250 0 0,-64-27 464 0 0,-9 4-950 0 0,16 4 243 0 0,0 0 0 0 0,1 0-1 0 0,-1 0 1 0 0,1 1-1 0 0,0-1 1 0 0,0 1 0 0 0,0 0-1 0 0,0 0 1 0 0,0 0-1 0 0,1 0 1 0 0,-1 0 0 0 0,1 1-1 0 0,0-1 1 0 0,0 1-1 0 0,0-1 1 0 0,0 1 0 0 0,1 0-1 0 0,0 0 1 0 0,-1 0-1 0 0,1 0 1 0 0,1 0 0 0 0,-1 0-1 0 0,1 0 1 0 0,-1 0-1 0 0,1 0 1 0 0,0 0 0 0 0,0 0-1 0 0,1 0 1 0 0,0 0-1 0 0,-1 0 1 0 0,1 0 0 0 0,0 0-1 0 0,1 0 1 0 0,-1 0-1 0 0,1 0 1 0 0,0-1 0 0 0,0 1-1 0 0,0 0-6 0 0,4-3-375 0 0,-5-5-7338 0 0,0 3-4252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8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2 189 0 0 0,'0'0'1212'0'0,"0"0"449"0"0,0 0 202 0 0,0 0 156 0 0,0 0 87 0 0,0 0-67 0 0,0 0-176 0 0,0 0-246 0 0,0 0-291 0 0,0 0-224 0 0,0 0-197 0 0,0-1-1214 0 0,-1-5 7846 0 0,168 6-6567 0 0,-132 2-918 0 0,-35-2-87 0 0,0 0 63 0 0,0 0 16 0 0,0 0 19 0 0,0 0 33 0 0,0 0-17 0 0,0 0-5 0 0,0 0 5 0 0,0 0-24 0 0,0 0-7 0 0,0 0-6 0 0,-5 7-6197 0 0,3-3 696 0 0,2-3-3927 0 0,0 0 3850 0 0</inkml:trace>
  <inkml:trace contextRef="#ctx0" brushRef="#br0" timeOffset="517.971">225 131 0 0 0,'0'0'1304'0'0,"0"0"666"0"0,0 0 261 0 0,0 0 22 0 0,0 0-38 0 0,0 0-119 0 0,0 0-183 0 0,0 0-268 0 0,0 0-306 0 0,0-9-236 0 0,1-28 317 0 0,0 18 4883 0 0,-10 277-4520 0 0,7-252-2331 0 0,-1-16-1479 0 0,0-5-3314 0 0,2 3-5151 0 0,1 8 1325 0 0</inkml:trace>
  <inkml:trace contextRef="#ctx0" brushRef="#br0" timeOffset="1455.172">235 27 1280 0 0,'0'0'1775'0'0,"0"0"-220"0"0,0 0-4 0 0,0 0 86 0 0,0 0 87 0 0,0 0 98 0 0,0 0-34 0 0,0 0-99 0 0,0 0-196 0 0,0 0-305 0 0,0 0-287 0 0,0 0-285 0 0,0 0-234 0 0,-4-2-129 0 0,1 0-442 0 0,-7-7 1171 0 0,31 7 1033 0 0,281 3-897 0 0,-298-1-1227 0 0,-4 0 124 0 0,0 0 0 0 0,1 0 0 0 0,-1 1 0 0 0,0-1 0 0 0,1 0 0 0 0,-1 0 0 0 0,0 0 0 0 0,1 1 0 0 0,-1-1 0 0 0,1 0 0 0 0,-1 0-1 0 0,0 0 1 0 0,1 0 0 0 0,-1 0 0 0 0,0 0 0 0 0,1 0 0 0 0,-1 0 0 0 0,1 0 0 0 0,-1 0 0 0 0,0 0 0 0 0,1 0 0 0 0,-1 0 0 0 0,1 0 0 0 0,-1 0 0 0 0,0 0 0 0 0,1-1 0 0 0,-1 1 0 0 0,0 0 0 0 0,1 0 0 0 0,-1 0-1 0 0,0-1 1 0 0,1 1 0 0 0,-1 0 0 0 0,0 0 0 0 0,1-1 0 0 0,-1 1 0 0 0,0 0 0 0 0,0 0 0 0 0,1-1 0 0 0,-1 1 0 0 0,0 0 0 0 0,0-1 0 0 0,0 1 0 0 0,0 0 0 0 0,1-1 0 0 0,-1 1 0 0 0,0-1 0 0 0,0 1 0 0 0,0 0 0 0 0,0-1-1 0 0,0 1 1 0 0,0 0 0 0 0,0-1 0 0 0,0 1 0 0 0,0-1 0 0 0,0 1 0 0 0,0 0 0 0 0,0-1 0 0 0,0 1 0 0 0,0-1 0 0 0,0 1 0 0 0,-1 0 0 0 0,1-1 0 0 0,0 1 0 0 0,0 0 0 0 0,0-1 0 0 0,-1 1 0 0 0,1 0 0 0 0,0-1-15 0 0,0 1 49 0 0,0 0-12 0 0,-14 49 495 0 0,13-45-466 0 0,-4 19 236 0 0,1-1 1 0 0,0 1 0 0 0,2 0 0 0 0,0 1 0 0 0,2-1 0 0 0,1 0 0 0 0,2 19-303 0 0,5 42 392 0 0,-8-84-369 0 0,0 0-42 0 0,0 0-11 0 0,0 0-25 0 0,-4-8-4634 0 0,2 1-1837 0 0,-4 2-5457 0 0,4 4 7563 0 0</inkml:trace>
  <inkml:trace contextRef="#ctx0" brushRef="#br0" timeOffset="1715.957">242 321 5049 0 0,'0'0'1248'0'0,"0"0"-302"0"0,0 0 79 0 0,0 0 441 0 0,0 0 354 0 0,0 0 112 0 0,0 0-252 0 0,0 0-495 0 0,0 0-436 0 0,0 0-239 0 0,0 0-37 0 0,0 0 35 0 0,0 0 53 0 0,15 1 1031 0 0,217-8 2545 0 0,-257 1-6840 0 0,12 3-2724 0 0,2 1-5407 0 0,7 1 4917 0 0</inkml:trace>
  <inkml:trace contextRef="#ctx0" brushRef="#br0" timeOffset="2080.611">260 160 8450 0 0,'0'0'1352'0'0,"0"0"-60"0"0,0 0 25 0 0,0 0 116 0 0,0 0 108 0 0,0 0 55 0 0,0 0-92 0 0,0 0-257 0 0,0 0-327 0 0,0 0-330 0 0,0 0-286 0 0,0 0-172 0 0,0 0-83 0 0,0-3 7 0 0,0-7 236 0 0,0 24 427 0 0,-3 28 356 0 0,1-32-1221 0 0,-5 24 478 0 0,10-16-4612 0 0,4-19-10688 0 0,-1-6 10122 0 0,-6 6 4885 0 0,2-2-39 0 0</inkml:trace>
  <inkml:trace contextRef="#ctx0" brushRef="#br0" timeOffset="2382.186">316 152 0 0 0,'0'0'725'0'0,"0"0"1937"0"0,0 0 423 0 0,0 0-260 0 0,0 0-485 0 0,0 0-503 0 0,0 0-440 0 0,0 0-334 0 0,0 0-145 0 0,0 0-42 0 0,0 0-96 0 0,4 2-99 0 0,-3-1-620 0 0,1 0 0 0 0,-1 0-1 0 0,0 0 1 0 0,1 0-1 0 0,-1 0 1 0 0,0 0-1 0 0,0 1 1 0 0,0-1-1 0 0,0 0 1 0 0,0 1 0 0 0,0-1-1 0 0,0 1 1 0 0,-1-1-1 0 0,1 1 1 0 0,0-1-1 0 0,-1 1 1 0 0,1-1 0 0 0,-1 1-1 0 0,0 0 1 0 0,1-1-1 0 0,-1 1 1 0 0,0 0-1 0 0,0-1 1 0 0,0 1-1 0 0,0 0 1 0 0,0 0 0 0 0,-1-1-1 0 0,1 1 1 0 0,0-1-1 0 0,-1 1 1 0 0,1 0-1 0 0,-1-1 1 0 0,0 1 0 0 0,0 0-61 0 0,-1 10-847 0 0,-5 19 521 0 0,2-22-5422 0 0,-3-2-5822 0 0,6-6 8812 0 0</inkml:trace>
  <inkml:trace contextRef="#ctx0" brushRef="#br0" timeOffset="2881.825">254 217 3273 0 0,'0'0'2970'0'0,"0"0"-1038"0"0,0 0-550 0 0,0 0 5 0 0,0 0 74 0 0,0 0 16 0 0,0 0-68 0 0,0 0-151 0 0,0 0-110 0 0,0 0-113 0 0,0 0-137 0 0,0 0-156 0 0,0 0-212 0 0,8 0-179 0 0,18-2-664 0 0,39-2 767 0 0,-44 5-4331 0 0,-2 1-3907 0 0,-14 0-1949 0 0</inkml:trace>
  <inkml:trace contextRef="#ctx0" brushRef="#br0" timeOffset="5880.898">655 168 0 0 0,'0'0'659'0'0,"0"0"940"0"0,0 0 229 0 0,-9 2-57 0 0,-3 1-985 0 0,-7 1-62 0 0,-2 4 5117 0 0,-11 12 4421 0 0,64-14-8699 0 0,372-10-266 0 0,-377 7-1048 0 0,-27-3-106 0 0,0 0 55 0 0,0 0 16 0 0,0 0-22 0 0,-29 3-33 0 0,16 16-3241 0 0,7-5-3105 0 0,2-4-3653 0 0,3-7 1464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22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3 106 0 0 0,'0'0'1254'0'0,"0"0"9"0"0,0 0 11 0 0,0 0 263 0 0,0 0 306 0 0,0 0 184 0 0,0 0-17 0 0,0 0-182 0 0,0 0-244 0 0,0 0-305 0 0,0 0-285 0 0,0 0-227 0 0,0 0-136 0 0,-2 1-35 0 0,4 2 4824 0 0,77-2-4476 0 0,126 2-552 0 0,-209-3 1925 0 0,-4 0-3652 0 0,0-11-15081 0 0,6 0 18630 0 0,3-33 2835 0 0,1 15 1776 0 0,-2 28-6453 0 0,0 1-165 0 0,-3 32 504 0 0,-11 174 710 0 0,14-239-3924 0 0,4-41-6843 0 0,-2 41 4803 0 0,2-17-63 0 0,-5 17 4924 0 0,-5 20 2025 0 0,-13 4 7035 0 0,19 9-8963 0 0,0 0-124 0 0,0 0-97 0 0,21 0 1922 0 0,187-10 257 0 0,-102 13-692 0 0,-110-5-738 0 0,-23 222 253 0 0,-2-223-10125 0 0,13 1-1714 0 0,11 1 2957 0 0</inkml:trace>
  <inkml:trace contextRef="#ctx0" brushRef="#br0" timeOffset="366.046">221 239 2801 0 0,'0'0'4721'0'0,"0"0"-3044"0"0,0 0-949 0 0,0 0 246 0 0,0 0 353 0 0,0 0 163 0 0,0 0-49 0 0,0 0-251 0 0,0 0-218 0 0,0 0-85 0 0,0 0-40 0 0,0 0-83 0 0,0 0-141 0 0,6 1-141 0 0,260-2 2969 0 0,-231 1-3138 0 0,-57 0-689 0 0,-18-2-4884 0 0,27 0-206 0 0,0 1-3595 0 0,8 0 4536 0 0</inkml:trace>
  <inkml:trace contextRef="#ctx0" brushRef="#br0" timeOffset="782.783">341 95 6689 0 0,'0'0'1394'0'0,"0"0"-15"0"0,0 0 209 0 0,0 0 271 0 0,0 0 177 0 0,0 0-83 0 0,0 0-392 0 0,0 0-516 0 0,0 0-470 0 0,0 0-270 0 0,0 0-50 0 0,0 0 57 0 0,0 0 90 0 0,0 4 20 0 0,-23 96 290 0 0,23-100-989 0 0,0 0 0 0 0,0 0-1 0 0,1-1 1 0 0,-1 1 0 0 0,0 0-1 0 0,0 0 1 0 0,0 0-1 0 0,0-1 1 0 0,1 1 0 0 0,-1 0-1 0 0,0 0 1 0 0,0 0 0 0 0,0-1-1 0 0,1 1 1 0 0,-1 0-1 0 0,0 0 1 0 0,0 0 0 0 0,1 0-1 0 0,-1 0 1 0 0,0-1-1 0 0,0 1 1 0 0,1 0 0 0 0,-1 0-1 0 0,0 0 1 0 0,0 0 0 0 0,1 0-1 0 0,-1 0 1 0 0,0 0-1 0 0,1 0 1 0 0,-1 0 0 0 0,0 0-1 0 0,0 0 1 0 0,1 0 0 0 0,-1 0-1 0 0,0 0 1 0 0,0 0-1 0 0,1 1 1 0 0,-1-1 0 0 0,0 0-1 0 0,0 0 1 0 0,1 0 0 0 0,-1 0-1 0 0,0 0 1 0 0,0 1-1 0 0,1-1 1 0 0,-1 0 0 0 0,0 0-1 0 0,0 0 1 0 0,0 1-1 0 0,0-1 1 0 0,1 0 0 0 0,-1 0-1 0 0,0 0 1 0 0,0 1 0 0 0,0-1 277 0 0,16-25-6024 0 0,-11 10 5762 0 0,23-48 860 0 0,0 29 8563 0 0,-23 39-889 0 0,-9 40-5992 0 0,0-22-2580 0 0,0 4 1925 0 0,0-9-3332 0 0,-2-6-3362 0 0,-1-4-4729 0 0,5-6 3790 0 0</inkml:trace>
  <inkml:trace contextRef="#ctx0" brushRef="#br0" timeOffset="990.067">311 158 7818 0 0,'0'0'2009'0'0,"0"0"-484"0"0,0 0-150 0 0,0 0 36 0 0,0 0 9 0 0,0 0-28 0 0,0 0-195 0 0,0 0-277 0 0,0 0-252 0 0,9-2-216 0 0,82-14-20 0 0,-49 11-9215 0 0,-35 5-1709 0 0</inkml:trace>
  <inkml:trace contextRef="#ctx0" brushRef="#br0" timeOffset="2319.204">656 92 0 0 0,'0'0'1532'0'0,"0"0"493"0"0,0 0 346 0 0,0 0 25 0 0,0 0-182 0 0,0 0-343 0 0,0 0-342 0 0,0 0-293 0 0,0 0-232 0 0,0 0-193 0 0,0 0-131 0 0,0 0-56 0 0,-4 1-34 0 0,-11 4-18 0 0,12-4-33 0 0,14 6 3436 0 0,19-6-3527 0 0,-29-1-229 0 0,336-1 1903 0 0,-330 0-3203 0 0,-10-4 5958 0 0,-2 4-5288 0 0,4 2-4345 0 0,3 2-6081 0 0,0-1-1328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22.3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23 3465 0 0,'0'0'1616'0'0,"0"0"-229"0"0,0 0-16 0 0,0 0 264 0 0,0 0 167 0 0,0 0 49 0 0,0 0-76 0 0,0 0-185 0 0,0 0-176 0 0,0 0-220 0 0,0 0-191 0 0,0 0-152 0 0,0 0-171 0 0,4-4-95 0 0,11-11-92 0 0,-11 12-69 0 0,-4 3-20 0 0,-21 7 375 0 0,15-4-778 0 0,0-1 0 0 0,0 0 1 0 0,1 1-1 0 0,-1 0 1 0 0,1 0-1 0 0,-1 1 0 0 0,1 0 1 0 0,1 0-1 0 0,-1 0 0 0 0,0 0 1 0 0,1 1-1 0 0,0-1 1 0 0,0 1-1 0 0,0 0 0 0 0,1 0 1 0 0,-1 1-1 0 0,1-1 1 0 0,1 1-1 0 0,-1 0 0 0 0,1 0 1 0 0,0 0-1 0 0,-1 4-1 0 0,50 37 127 0 0,-26-33-88 0 0,-20-13-38 0 0,1 0 1 0 0,-1 1-1 0 0,1-1 1 0 0,-1 0 0 0 0,0 1-1 0 0,0-1 1 0 0,0 1 0 0 0,0 0-1 0 0,0-1 1 0 0,0 1-1 0 0,0 0 1 0 0,-1-1 0 0 0,1 1-1 0 0,0 0 1 0 0,-1 0-1 0 0,0 0 1 0 0,1-1 0 0 0,-1 1-1 0 0,0 0 1 0 0,0 0 0 0 0,0 0-1 0 0,0 0 1 0 0,0 0-1 0 0,0-1 1 0 0,-1 1 0 0 0,1 0-1 0 0,-1 0 1 0 0,1 0-1 0 0,-1-1 1 0 0,0 1 0 0 0,1 0-1 0 0,-1-1 1 0 0,0 1 0 0 0,0 0-1 0 0,0-1 1 0 0,-1 1-1 0 0,1-1 1 0 0,0 0 0 0 0,0 1-1 0 0,-1-1 1 0 0,1 0 0 0 0,-1 0-1 0 0,1 0 1 0 0,-1 0-1 0 0,0 0 1 0 0,0 1-2 0 0,-82 40 108 0 0,75-37-391 0 0,39-9 272 0 0,1 0 13 0 0,-29 4 1 0 0,0 0 1 0 0,0 0-1 0 0,0 0 0 0 0,0 0 0 0 0,-1 1 0 0 0,1-1 0 0 0,0 1 0 0 0,0-1 1 0 0,0 1-1 0 0,0 0 0 0 0,0-1 0 0 0,0 1 0 0 0,-1 0 0 0 0,1 0 0 0 0,0 1 1 0 0,-1-1-1 0 0,1 0 0 0 0,-1 0 0 0 0,1 1 0 0 0,-1-1 0 0 0,0 1 1 0 0,1-1-1 0 0,-1 1 0 0 0,0 0 0 0 0,0-1 0 0 0,0 1 0 0 0,0 0 0 0 0,0 0 1 0 0,-1 0-1 0 0,1 0 0 0 0,-1 0 0 0 0,1 0 0 0 0,-1 0 0 0 0,0 0 0 0 0,1 0 1 0 0,-1 0-1 0 0,0 0 0 0 0,0 0 0 0 0,0 0 0 0 0,-1 0 0 0 0,1-1 1 0 0,0 1-1 0 0,-1 0 0 0 0,0 0 0 0 0,1 0 0 0 0,-1 0 0 0 0,0 1-3 0 0,-16 49 358 0 0,14-48-306 0 0,1 1 0 0 0,0-1 0 0 0,-1 1 0 0 0,2-1 0 0 0,-1 1 0 0 0,0 0 0 0 0,1-1 0 0 0,0 1-1 0 0,0 0 1 0 0,0 0 0 0 0,1 0 0 0 0,0 0 0 0 0,0 0 0 0 0,0 0 0 0 0,0 0 0 0 0,1 0 0 0 0,0 0 0 0 0,0 0 0 0 0,0 0 0 0 0,1 0 0 0 0,-1-1 0 0 0,1 1 0 0 0,0 0 0 0 0,1-1 0 0 0,-1 0 0 0 0,1 1 0 0 0,0-1 0 0 0,0 0 0 0 0,1 1-52 0 0,0-1 27 0 0,0 0 0 0 0,-1-1 0 0 0,1 1 0 0 0,1-1-1 0 0,-1 0 1 0 0,0-1 0 0 0,1 1 0 0 0,-1-1 0 0 0,1 0 0 0 0,0 0 0 0 0,0 0 0 0 0,0 0 0 0 0,0-1 0 0 0,0 0 0 0 0,0 0 0 0 0,0 0 0 0 0,0-1 0 0 0,4 0-27 0 0,1-14-1926 0 0,-7 2-5363 0 0,-2 9 1593 0 0,-1 0-6000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31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14 784 0 0,'0'0'1579'0'0,"0"0"110"0"0,0 0 452 0 0,0 0 327 0 0,0 0 27 0 0,0 0-224 0 0,0 0-380 0 0,0 0-332 0 0,0 0-285 0 0,0 0-258 0 0,0 0-187 0 0,0 0-135 0 0,0 0-63 0 0,-46 1 3644 0 0,10 3-3159 0 0,69-2-315 0 0,301-12 356 0 0,-314 10-1104 0 0,197-11 460 0 0,-215 12-3069 0 0,-11 1-1860 0 0,1 1-3289 0 0,6-1-3701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32.2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81 11330 0 0,'0'0'1777'0'0,"0"0"-138"0"0,0 0-44 0 0,0 0 79 0 0,0 0-54 0 0,0 0-156 0 0,0 0-238 0 0,0 0-281 0 0,0 0-274 0 0,0 0-243 0 0,0 0-202 0 0,0 0-114 0 0,1-3-27 0 0,0 2-69 0 0,-1 1 1 0 0,0-1-1 0 0,0 1 1 0 0,1-1-1 0 0,-1 1 1 0 0,0-1-1 0 0,1 1 1 0 0,-1 0-1 0 0,0-1 1 0 0,1 1-1 0 0,-1 0 0 0 0,1-1 1 0 0,-1 1-1 0 0,0 0 1 0 0,1 0-1 0 0,-1-1 1 0 0,1 1-1 0 0,-1 0 1 0 0,1 0-1 0 0,-1 0 1 0 0,1-1-1 0 0,-1 1 1 0 0,1 0-1 0 0,-1 0 0 0 0,1 0 1 0 0,-1 0-1 0 0,1 0 1 0 0,-1 0-1 0 0,1 0 1 0 0,-1 0-1 0 0,1 0 1 0 0,-1 1-1 0 0,1-1 1 0 0,-1 0-1 0 0,1 0 0 0 0,-1 0 1 0 0,1 0-1 0 0,-1 1 1 0 0,1-1-1 0 0,-1 0 1 0 0,1 1-1 0 0,-1-1 1 0 0,0 0-1 0 0,1 1 1 0 0,-1-1-1 0 0,0 0 1 0 0,1 1-1 0 0,-1-1 0 0 0,0 1 1 0 0,1-1-1 0 0,-1 0 1 0 0,0 1-1 0 0,0-1 1 0 0,1 1-1 0 0,-1-1 1 0 0,0 1-1 0 0,0-1 1 0 0,0 1-1 0 0,0-1 0 0 0,0 1 1 0 0,0-1-1 0 0,0 1 1 0 0,0 0-17 0 0,13 15 337 0 0,21 14 236 0 0,-34-30-492 0 0,0 0 10 0 0,0 0 38 0 0,0 0 25 0 0,0 0 23 0 0,0 0 26 0 0,0 0 0 0 0,-3-28 267 0 0,3-71-475 0 0,0 99 25 0 0,0 0-29 0 0,0 0 6 0 0,0 0-38 0 0,0 0-1 0 0,36 1-98 0 0,57-3 356 0 0,-94 2-2497 0 0,-6 7-12415 0 0,5-5 5686 0 0</inkml:trace>
  <inkml:trace contextRef="#ctx0" brushRef="#br0" timeOffset="491.068">134 73 8506 0 0,'0'0'2096'0'0,"0"0"-418"0"0,0 0-96 0 0,0 0 51 0 0,0 0-87 0 0,0 0-174 0 0,0 0-259 0 0,0 0-276 0 0,0 0-245 0 0,0 0-181 0 0,0 0-70 0 0,0 0-39 0 0,0 0 7 0 0,5-1 3 0 0,31-3 566 0 0,-36 4-856 0 0,1 0 1 0 0,-1 0 0 0 0,1 0 0 0 0,0 0 0 0 0,-1 0 0 0 0,1 0-1 0 0,0 0 1 0 0,-1 0 0 0 0,1 0 0 0 0,0 0 0 0 0,-1 0-1 0 0,1 0 1 0 0,-1 1 0 0 0,1-1 0 0 0,0 0 0 0 0,-1 0 0 0 0,1 1-1 0 0,-1-1 1 0 0,1 0 0 0 0,-1 1 0 0 0,1-1 0 0 0,-1 1-1 0 0,1-1 1 0 0,-1 1 0 0 0,1-1 0 0 0,-1 1 0 0 0,0-1 0 0 0,1 1-1 0 0,-1-1 1 0 0,0 1 0 0 0,1-1 0 0 0,-1 1 0 0 0,0 0-1 0 0,0-1 1 0 0,1 1 0 0 0,-1-1 0 0 0,0 1 0 0 0,0 0 0 0 0,0-1-1 0 0,0 1 1 0 0,0 0 0 0 0,0-1 0 0 0,0 1 0 0 0,0 0-1 0 0,0-1 1 0 0,0 1 0 0 0,-1-1 0 0 0,1 1 0 0 0,0 0 0 0 0,0-1-1 0 0,0 1 1 0 0,-1-1 0 0 0,1 1 0 0 0,0 0 0 0 0,-1-1-1 0 0,1 1 1 0 0,-1-1 0 0 0,1 1 0 0 0,0-1 0 0 0,-1 0 0 0 0,1 1-1 0 0,-1-1 1 0 0,1 1 0 0 0,-1-1-23 0 0,-32 31 551 0 0,61-30 410 0 0,13-7-224 0 0,4 1-4534 0 0,-45 5 300 0 0,0 0-3910 0 0,0 0-4213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29.5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41 11226 0 0,'0'0'1979'0'0,"0"0"-231"0"0,0 0-133 0 0,0 0-68 0 0,0 0-161 0 0,0 0-163 0 0,0 0-236 0 0,0 0-300 0 0,0 0-281 0 0,0 0-229 0 0,0 0-97 0 0,0 0 24 0 0,0 0 52 0 0,-1 2 61 0 0,-3 98 1797 0 0,1-92-3674 0 0,1-7-3875 0 0,0-2-6571 0 0,1 0 5855 0 0</inkml:trace>
  <inkml:trace contextRef="#ctx0" brushRef="#br0" timeOffset="220.257">1 103 1984 0 0,'0'0'2480'0'0,"0"0"-121"0"0,0 0 35 0 0,0 0 29 0 0,0 0-223 0 0,0 0-387 0 0,0 0-460 0 0,0 0-451 0 0,0 0-366 0 0,0 0-199 0 0,0 0-50 0 0,0 0 24 0 0,0 0-10 0 0,3-1-61 0 0,51-4-349 0 0,-29 5-7510 0 0,-15 0 939 0 0,-6 0 1168 0 0</inkml:trace>
  <inkml:trace contextRef="#ctx0" brushRef="#br0" timeOffset="504.563">196 23 7330 0 0,'0'0'2926'0'0,"0"0"-225"0"0,0 0-180 0 0,0 0-262 0 0,0 0-336 0 0,0 0-346 0 0,0 0-376 0 0,0 0-367 0 0,0 0-312 0 0,0 0-216 0 0,0 0-143 0 0,0 0-50 0 0,2-4 415 0 0,-9 101 1617 0 0,3-73-2875 0 0,3-23 818 0 0,1 1-6068 0 0,2-1-8342 0 0,-1-2 8217 0 0</inkml:trace>
  <inkml:trace contextRef="#ctx0" brushRef="#br0" timeOffset="764.393">287 34 10714 0 0,'0'0'2548'0'0,"0"0"-721"0"0,0 0-452 0 0,0 0-295 0 0,0 0-152 0 0,0 0 17 0 0,0 0-2 0 0,0 0-32 0 0,0 0-91 0 0,0 0-166 0 0,0 0-133 0 0,0 0-111 0 0,0 0-86 0 0,-2 8-17 0 0,-11 50 703 0 0,11-43-4853 0 0,2 0-4487 0 0,0-15 2550 0 0,0 0-1584 0 0</inkml:trace>
  <inkml:trace contextRef="#ctx0" brushRef="#br0" timeOffset="1281.835">357 0 5361 0 0,'0'0'3904'0'0,"0"0"-1325"0"0,0 0-611 0 0,0 0-170 0 0,0 0-230 0 0,0 0-286 0 0,0 0-283 0 0,0 0-260 0 0,0 0-263 0 0,0 0-195 0 0,0 0-69 0 0,0 0 7 0 0,0 0 29 0 0,-1 3 23 0 0,1-1-212 0 0,0 1 1 0 0,0-1-1 0 0,0 0 1 0 0,0 1-1 0 0,0-1 1 0 0,1 0-1 0 0,-1 0 1 0 0,1 1 0 0 0,0-1-1 0 0,0 0 1 0 0,-1 0-1 0 0,2 0 1 0 0,-1 0-1 0 0,0 1 1 0 0,0-2-1 0 0,0 1 1 0 0,1 0-1 0 0,-1 0 1 0 0,1 0 0 0 0,0-1-1 0 0,-1 1 1 0 0,1-1-1 0 0,0 1 1 0 0,0-1-1 0 0,0 0 1 0 0,0 1-1 0 0,0-1 1 0 0,0 0-1 0 0,0 0 1 0 0,1-1 0 0 0,-1 1-1 0 0,0 0 1 0 0,0-1-1 0 0,1 0 1 0 0,-1 1-1 0 0,0-1 1 0 0,1 0-1 0 0,-1 0 1 0 0,0 0-1 0 0,1 0 1 0 0,1-1-60 0 0,11 4 49 0 0,-40 16 628 0 0,23-17-645 0 0,-1-1-17 0 0,0 1-1 0 0,0-1 1 0 0,0 1 0 0 0,1 0-1 0 0,-1 0 1 0 0,1 1-1 0 0,-1-1 1 0 0,1 0 0 0 0,0 1-1 0 0,0-1 1 0 0,0 1-1 0 0,0 0 1 0 0,1 0 0 0 0,-1 0-1 0 0,1 0 1 0 0,-1 0-1 0 0,1 0 1 0 0,0 0 0 0 0,0 0-1 0 0,0 0 1 0 0,1 0 0 0 0,-1 1-1 0 0,1-1 1 0 0,0 1-15 0 0,18 10-2578 0 0,-8-11-3608 0 0,-6-1-1503 0 0,-2-1-1313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28.2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6 0 0 0,'0'0'3322'0'0,"0"-3"11970"0"0,0 2-13352 0 0,0 0-3450 0 0,-5 14 9265 0 0,-13 73-6833 0 0,18-82-2205 0 0,-2 11 4182 0 0,0-9-5349 0 0,0-7-3078 0 0,1-5-4198 0 0,1 5-1739 0 0</inkml:trace>
  <inkml:trace contextRef="#ctx0" brushRef="#br0" timeOffset="513.101">80 45 4273 0 0,'0'0'4580'0'0,"0"0"-2591"0"0,0 0-747 0 0,0 0 193 0 0,0 0 188 0 0,0 0 9 0 0,0 0-66 0 0,0 0-216 0 0,0 0-285 0 0,0 0-247 0 0,0 0-188 0 0,0 0-111 0 0,1-5-68 0 0,0-7-471 0 0,-4 17 2323 0 0,-1 4-2083 0 0,3-7-198 0 0,0-1-1 0 0,1 0 1 0 0,-1 1 0 0 0,0-1-1 0 0,0 1 1 0 0,1-1-1 0 0,-1 1 1 0 0,1-1 0 0 0,-1 1-1 0 0,1 0 1 0 0,0-1-1 0 0,-1 1 1 0 0,1 0 0 0 0,0-1-1 0 0,0 1 1 0 0,0-1-1 0 0,1 1 1 0 0,-1 0 0 0 0,0-1-1 0 0,0 1 1 0 0,1 0-1 0 0,-1-1 1 0 0,1 1 0 0 0,0-1-1 0 0,-1 1 1 0 0,1-1-1 0 0,0 1 1 0 0,0-1 0 0 0,0 0-1 0 0,0 1 1 0 0,0-1 0 0 0,0 0-1 0 0,0 0 1 0 0,0 0-1 0 0,1 0 1 0 0,-1 0 0 0 0,0 0-1 0 0,1 0 1 0 0,-1 0-1 0 0,1 0 1 0 0,-1-1 0 0 0,1 1-1 0 0,-1 0 1 0 0,1-1-1 0 0,-1 0 1 0 0,1 1 0 0 0,0-1-1 0 0,-1 0 1 0 0,1 0-1 0 0,0 0 1 0 0,-1 0 0 0 0,1 0-1 0 0,0 0 1 0 0,-1 0-1 0 0,1 0 1 0 0,-1-1 0 0 0,1 1-1 0 0,0-1 1 0 0,-1 1-1 0 0,1-1-21 0 0,0 1 18 0 0,0-1-1 0 0,-1 1 1 0 0,1 0-1 0 0,-1-1 1 0 0,1 1 0 0 0,-1-1-1 0 0,1 0 1 0 0,-1 1-1 0 0,1-1 1 0 0,-1 0-1 0 0,0 0 1 0 0,1 0-1 0 0,-1 0 1 0 0,0 0-1 0 0,0 0 1 0 0,1-1-1 0 0,-1 1 1 0 0,0 0-1 0 0,0 0 1 0 0,-1-1-1 0 0,1 1 1 0 0,0-1-1 0 0,0 1 1 0 0,-1-1-1 0 0,1 1 1 0 0,-1-1-1 0 0,1 1 1 0 0,-1-1-1 0 0,0 0 1 0 0,1 1-1 0 0,-1-1 1 0 0,0 1-1 0 0,0-1 1 0 0,0 0 0 0 0,0 1-1 0 0,0-1 1 0 0,-1 0-1 0 0,1 1 1 0 0,0-1-1 0 0,-1 1 1 0 0,0-1-1 0 0,1 1 1 0 0,-1-1-1 0 0,0 1 1 0 0,1-1-1 0 0,-1 1 1 0 0,0 0-1 0 0,0-1 1 0 0,0 1-1 0 0,0 0 1 0 0,0 0-1 0 0,-1 0 1 0 0,1-1-1 0 0,0 1 1 0 0,-1 1-1 0 0,1-1 1 0 0,0 0-1 0 0,-1 0 1 0 0,1 0-18 0 0,-32-10-1440 0 0,42 21-9281 0 0,-5-7 1139 0 0,-2-2 3319 0 0</inkml:trace>
  <inkml:trace contextRef="#ctx0" brushRef="#br0" timeOffset="987.934">196 0 9082 0 0,'0'0'2143'0'0,"0"0"-253"0"0,0 0-154 0 0,0 0-59 0 0,0 0-172 0 0,0 0-190 0 0,0 0-273 0 0,0 0-319 0 0,0 0-310 0 0,0 0-250 0 0,0 0-102 0 0,0 0-29 0 0,0 0 41 0 0,1 11 362 0 0,86 51 953 0 0,-130-37-77 0 0,41-23-1288 0 0,-2 0 18 0 0,0 0 0 0 0,1 1 0 0 0,-1-1 0 0 0,1 1 0 0 0,0 0 0 0 0,0 0 0 0 0,0 1 0 0 0,0-1 0 0 0,0 1 0 0 0,1-1-1 0 0,-1 1 1 0 0,1 0 0 0 0,0 0 0 0 0,0 0 0 0 0,1 0 0 0 0,-1 0 0 0 0,1 2-41 0 0,19-1-2750 0 0,-10-5-2210 0 0,-3 0-4934 0 0,-2-1 1790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33.8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60 113 0 0 0,'0'0'1278'0'0,"0"0"771"0"0,0 0 235 0 0,0 0-65 0 0,0 0-120 0 0,0 0-144 0 0,0 0-147 0 0,0 0-179 0 0,0 0-193 0 0,0 0-156 0 0,-1-6-157 0 0,1-11-747 0 0,0-6 4713 0 0,0 23-4705 0 0,0 0-113 0 0,0 0-91 0 0,0 0-92 0 0,-1 24 556 0 0,-1 77 1206 0 0,0-100-1499 0 0,1 0-785 0 0,1-1-3659 0 0,1 0-10860 0 0,0 0 6040 0 0</inkml:trace>
  <inkml:trace contextRef="#ctx0" brushRef="#br0" timeOffset="412.19">136 109 10698 0 0,'0'0'1873'0'0,"0"0"-388"0"0,0 0-123 0 0,0 0-98 0 0,0 0-130 0 0,0 0-101 0 0,0 0-136 0 0,0 0-123 0 0,0 0-123 0 0,0 0-136 0 0,0 0-92 0 0,0 0-55 0 0,0 0-40 0 0,-7 8-11 0 0,-20 28-18 0 0,28-37-252 0 0,0 0 0 0 0,0 0 0 0 0,1 0 0 0 0,-1 0 0 0 0,0 1 0 0 0,0-1-1 0 0,1 1 1 0 0,-1-1 0 0 0,1 1 0 0 0,-1-1 0 0 0,0 1 0 0 0,1 0 0 0 0,-1 0 0 0 0,1-1 0 0 0,-1 1 0 0 0,1 0 0 0 0,-1 0 0 0 0,0 0 0 0 0,1 1-1 0 0,-1-1 1 0 0,1 0 0 0 0,-1 1 0 0 0,0-1 0 0 0,1 0 0 0 0,-1 1 0 0 0,1 0 0 0 0,-1-1 0 0 0,0 1 0 0 0,0 0 0 0 0,0 0 0 0 0,1-1 0 0 0,-1 1 0 0 0,0 0-1 0 0,0 0 1 0 0,0 0 0 0 0,0 1 0 0 0,0-1 0 0 0,-1 0 0 0 0,1 0 0 0 0,0 0 0 0 0,0 1 0 0 0,-1-1 0 0 0,1 0 0 0 0,-1 1 0 0 0,1-1 0 0 0,-1 0-1 0 0,1 1 1 0 0,-1-1 0 0 0,0 1 0 0 0,0-1 0 0 0,0 1 0 0 0,0-1 0 0 0,0 0 0 0 0,0 1 0 0 0,0-1 0 0 0,0 1 0 0 0,-1-1 0 0 0,1 1 0 0 0,0-1-1 0 0,-1 0 1 0 0,0 1 0 0 0,1-1 0 0 0,-1 0 0 0 0,1 0 0 0 0,-1 1 0 0 0,0-1 0 0 0,0 0 0 0 0,0 0 0 0 0,0 0 0 0 0,0 1-47 0 0,2-4-16 0 0,0 1-1 0 0,0-1 1 0 0,0 1 0 0 0,0-1 0 0 0,0 1 0 0 0,0-1 0 0 0,0 1-1 0 0,-1-1 1 0 0,1 0 0 0 0,-1 1 0 0 0,1-1 0 0 0,-1 0 0 0 0,1 0 0 0 0,-1 0-1 0 0,0 1 1 0 0,0-1 0 0 0,0 0 0 0 0,0 0 0 0 0,0 0 0 0 0,0 1 0 0 0,-1-1-1 0 0,1 0 1 0 0,-1 0 0 0 0,1 1 0 0 0,-1-1 0 0 0,0 0 0 0 0,1 1-1 0 0,-1-1 1 0 0,0 1 0 0 0,0-1 0 0 0,0 1 0 0 0,0-1 0 0 0,0 1 0 0 0,-1-1-1 0 0,1 1 1 0 0,0 0 0 0 0,-1 0 0 0 0,1 0 0 0 0,-1 0 0 0 0,1 0-1 0 0,-1 0 1 0 0,1 0 0 0 0,-1 0 0 0 0,0 1 0 0 0,1-1 0 0 0,-1 0 0 0 0,0 1-1 0 0,1 0 1 0 0,-1-1 0 0 0,0 1 0 0 0,0 0 0 0 0,0 0 0 0 0,1 0 0 0 0,-2 0 16 0 0,1 8-5222 0 0,4-2-4672 0 0,0-4-824 0 0</inkml:trace>
  <inkml:trace contextRef="#ctx0" brushRef="#br0" timeOffset="1800.921">326 82 0 0 0,'0'0'1664'0'0,"0"0"761"0"0,0 0 281 0 0,0 0-28 0 0,0 0-283 0 0,0 0-333 0 0,0 0-341 0 0,0 0-310 0 0,0 0-205 0 0,0 0-178 0 0,1-3-126 0 0,1-1-993 0 0,0-4 1734 0 0,0 19-49 0 0,-1 1-1383 0 0,-1 37 1069 0 0,-10-23-4422 0 0,5-27-14283 0 0,5 0 13157 0 0</inkml:trace>
  <inkml:trace contextRef="#ctx0" brushRef="#br0" timeOffset="2066.797">286 117 1040 0 0,'0'0'4273'0'0,"0"0"-1591"0"0,0 0-843 0 0,0 0-129 0 0,0 0-74 0 0,0 0-172 0 0,0 0-251 0 0,0 0-353 0 0,0 0-263 0 0,0 0-83 0 0,0 0-7 0 0,0 0-5 0 0,0 0-78 0 0,3 0-123 0 0,57-2-387 0 0,-39 2-4040 0 0,0 0-5899 0 0,-15 0 4700 0 0</inkml:trace>
  <inkml:trace contextRef="#ctx0" brushRef="#br0" timeOffset="2330.813">488 44 7898 0 0,'0'0'2584'0'0,"0"0"-265"0"0,0 0-235 0 0,0 0-132 0 0,0 0-166 0 0,0 0-213 0 0,0 0-346 0 0,0 0-373 0 0,0 0-357 0 0,0 0-226 0 0,0 0-60 0 0,0 0 50 0 0,0 0 99 0 0,-3 26 1711 0 0,-1 66-1696 0 0,9-89-5209 0 0,-1-2-2558 0 0,-3-1 3092 0 0,1 0-5497 0 0</inkml:trace>
  <inkml:trace contextRef="#ctx0" brushRef="#br0" timeOffset="2585.942">579 74 9394 0 0,'0'0'2710'0'0,"0"0"-798"0"0,0 0-551 0 0,0 0-261 0 0,0 0-51 0 0,0 0 80 0 0,0 0 46 0 0,0 0-82 0 0,0 0-182 0 0,0 0-207 0 0,0 0-198 0 0,0 0-153 0 0,0 0-106 0 0,-1 5-91 0 0,0 0-1249 0 0,-2 27 3030 0 0,3-19-5961 0 0,1-1-5702 0 0,-1-11-720 0 0</inkml:trace>
  <inkml:trace contextRef="#ctx0" brushRef="#br0" timeOffset="3286.529">651 19 12859 0 0,'0'0'1117'0'0,"0"0"-247"0"0,0 0 61 0 0,0 0 260 0 0,0 0 172 0 0,0 0 24 0 0,0 0-174 0 0,0 0-310 0 0,0 0-303 0 0,0 0-241 0 0,0 0-127 0 0,0 0-32 0 0,0 0 28 0 0,-3 3 75 0 0,1-2-347 0 0,2 0 77 0 0,-1-1 1 0 0,1 0-1 0 0,-1 0 0 0 0,1 1 1 0 0,-1-1-1 0 0,1 0 0 0 0,-1 1 1 0 0,1-1-1 0 0,0 1 0 0 0,-1-1 1 0 0,1 0-1 0 0,0 1 0 0 0,-1-1 0 0 0,1 1 1 0 0,0-1-1 0 0,0 1 0 0 0,-1-1 1 0 0,1 1-1 0 0,0-1 0 0 0,0 1 1 0 0,0-1-1 0 0,0 1 0 0 0,-1-1 1 0 0,1 1-1 0 0,0 0 0 0 0,0-1 1 0 0,0 1-1 0 0,0-1 0 0 0,0 1 0 0 0,1-1 1 0 0,-1 1-1 0 0,0-1 0 0 0,0 1 1 0 0,0-1-1 0 0,0 1 0 0 0,1 0 1 0 0,-1-1-1 0 0,0 1 0 0 0,0-1 1 0 0,1 0-1 0 0,-1 1 0 0 0,0-1 0 0 0,1 1 1 0 0,-1-1-1 0 0,0 1 0 0 0,1-1 1 0 0,-1 0-1 0 0,1 1 0 0 0,-1-1 1 0 0,1 0-1 0 0,-1 0 0 0 0,1 1 1 0 0,-1-1-1 0 0,1 0 0 0 0,-1 0 1 0 0,1 0-1 0 0,0 1-33 0 0,102 43 979 0 0,-102-44-974 0 0,-1 1 0 0 0,0-1 0 0 0,1 0 0 0 0,-1 0 0 0 0,0 0 0 0 0,1 0 0 0 0,-1 1 0 0 0,0-1 0 0 0,1 0 0 0 0,-1 0 1 0 0,0 1-1 0 0,1-1 0 0 0,-1 0 0 0 0,0 1 0 0 0,0-1 0 0 0,1 0 0 0 0,-1 1 0 0 0,0-1 0 0 0,0 0 0 0 0,0 1 0 0 0,1-1 0 0 0,-1 0 0 0 0,0 1 1 0 0,0-1-1 0 0,0 1 0 0 0,0-1 0 0 0,0 0 0 0 0,0 1 0 0 0,0-1 0 0 0,0 1 0 0 0,0-1 0 0 0,0 0 0 0 0,0 1 0 0 0,0-1 0 0 0,0 1 0 0 0,0-1 0 0 0,0 0 1 0 0,0 1-1 0 0,-1-1 0 0 0,1 0 0 0 0,0 1 0 0 0,0-1 0 0 0,0 0 0 0 0,-1 1 0 0 0,1-1 0 0 0,0 0 0 0 0,0 1 0 0 0,-1-1 0 0 0,1 0 0 0 0,0 1 1 0 0,-1-1-1 0 0,1 0 0 0 0,0 0 0 0 0,-1 0 0 0 0,1 1 0 0 0,0-1 0 0 0,-1 0 0 0 0,1 0 0 0 0,0 0 0 0 0,-1 0 0 0 0,1 0 0 0 0,-1 0 0 0 0,1 0 1 0 0,0 1-1 0 0,-1-1-5 0 0,-34 19 482 0 0,28-15-419 0 0,-52 38 161 0 0,56-25-6672 0 0,-7-4-6674 0 0,8-12 5003 0 0</inkml:trace>
  <inkml:trace contextRef="#ctx0" brushRef="#br0" timeOffset="3909.818">116 129 0 0 0,'0'0'1350'0'0,"0"0"797"0"0,0 0 195 0 0,0 0-185 0 0,0 0-314 0 0,0 0-364 0 0,0 0-276 0 0,0 0-204 0 0,0 0-155 0 0,-10-2 4975 0 0,11 1-5744 0 0,0 0 0 0 0,0 0 0 0 0,-1 1 1 0 0,1-1-1 0 0,0 1 0 0 0,0-1 0 0 0,0 1 0 0 0,0-1 0 0 0,0 1 0 0 0,0-1 1 0 0,0 1-1 0 0,0 0 0 0 0,0 0 0 0 0,0-1 0 0 0,0 1 0 0 0,0 0 0 0 0,1 0 1 0 0,-1 0-1 0 0,0 0 0 0 0,0 0 0 0 0,0 0 0 0 0,0 1 0 0 0,0-1 0 0 0,0 0 0 0 0,0 1 1 0 0,0-1-1 0 0,0 0 0 0 0,0 1 0 0 0,0-1 0 0 0,0 1 0 0 0,0-1 0 0 0,0 1 1 0 0,-1 0-1 0 0,1-1 0 0 0,0 1 0 0 0,0 0 0 0 0,0 0 0 0 0,-1 0 0 0 0,1-1 1 0 0,-1 1-1 0 0,1 0 0 0 0,0 0 0 0 0,-1 0 0 0 0,1 0 0 0 0,-1 0 0 0 0,0 0 1 0 0,1 0-1 0 0,-1 0 0 0 0,0 0 0 0 0,0 0 0 0 0,0 0 0 0 0,0 0 0 0 0,0 1 1 0 0,0-1-1 0 0,0 0 0 0 0,0 0 0 0 0,0 0 0 0 0,0 0 0 0 0,0 0 0 0 0,-1 0 1 0 0,1 0-1 0 0,0 0 0 0 0,-1 0 0 0 0,1 0 0 0 0,-1 0 0 0 0,1 0 0 0 0,-1 0-75 0 0,2-2-14 0 0,0-1 1 0 0,-1 1-1 0 0,1 0 0 0 0,0-1 0 0 0,-1 1 0 0 0,1 0 0 0 0,-1-1 0 0 0,0 1 0 0 0,1-1 0 0 0,-1 1 0 0 0,0-1 0 0 0,0 1 1 0 0,0-1-1 0 0,0 1 0 0 0,0-1 0 0 0,0 1 0 0 0,-1-1 0 0 0,1 1 0 0 0,0 0 0 0 0,-1-1 0 0 0,1 1 0 0 0,-1-1 1 0 0,1 1-1 0 0,-1 0 0 0 0,0-1 0 0 0,0 1 0 0 0,1 0 0 0 0,-1 0 0 0 0,0 0 0 0 0,0 0 0 0 0,0 0 0 0 0,0 0 0 0 0,-1 0 1 0 0,1 0-1 0 0,0 0 14 0 0,-3 7-4263 0 0,3 0-5525 0 0,1-4-892 0 0</inkml:trace>
  <inkml:trace contextRef="#ctx0" brushRef="#br0" timeOffset="4409.77">46 308 4897 0 0,'0'0'5202'0'0,"0"0"-3244"0"0,0 0-955 0 0,0 0 159 0 0,0 0 234 0 0,0 0 134 0 0,0 0-17 0 0,0 0-190 0 0,0 0-228 0 0,0 0-253 0 0,0 0-222 0 0,0 0-191 0 0,0 0-151 0 0,-8-1-86 0 0,-22-2-39 0 0,23 2-24 0 0,7 1-17 0 0,0 0-16 0 0,0 0-13 0 0,97-1 2414 0 0,453-14-1533 0 0,-496 14-451 0 0,-56 1-1039 0 0,-11 1-3407 0 0,4 3-6498 0 0,5-2-1202 0 0</inkml:trace>
  <inkml:trace contextRef="#ctx0" brushRef="#br0" timeOffset="6141.681">174 0 2288 0 0,'0'0'2026'0'0,"0"0"-135"0"0,0 0 46 0 0,0 0 39 0 0,0 0 5 0 0,0 0-102 0 0,0 0-232 0 0,0 0-287 0 0,0 0-258 0 0,0 0-217 0 0,0 0-138 0 0,0 0-48 0 0,0 0-15 0 0,-3 7 3673 0 0,4-2-4320 0 0,1-1 1 0 0,0 1-1 0 0,0 0 1 0 0,0 0-1 0 0,0-1 1 0 0,1 1-1 0 0,-1-1 1 0 0,1 0-1 0 0,0 0 1 0 0,0 0-1 0 0,1 0 1 0 0,-1-1-1 0 0,1 1 1 0 0,0-1-1 0 0,0 0 1 0 0,0 0-1 0 0,3 1-37 0 0,22 9 155 0 0,-29-13-116 0 0,0 0 18 0 0,0 0-1 0 0,-42 88 663 0 0,4-18-408 0 0,38-69-1823 0 0,2-2-8192 0 0,-2 0 4535 0 0,1 0-5863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38.6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1 105 14915 0 0,'0'0'3494'0'0,"0"0"-2770"0"0,0 0-816 0 0,0 0 72 0 0,0 0 171 0 0,0 0 263 0 0,0 0 243 0 0,0 0 103 0 0,0 0-14 0 0,0 0-128 0 0,0 0-164 0 0,0 0-141 0 0,6 5-89 0 0,56 42 811 0 0,-43-47 799 0 0,-26-30-296 0 0,2 14-1880 0 0,-6-85 669 0 0,65 95 174 0 0,59 3-121 0 0,-113 8-8959 0 0,-1-2 1614 0 0,-1-2-2761 0 0</inkml:trace>
  <inkml:trace contextRef="#ctx0" brushRef="#br0" timeOffset="673.628">159 87 4865 0 0,'0'0'2790'0'0,"0"0"-615"0"0,0 0-229 0 0,0 0 74 0 0,0 0-67 0 0,0 0-232 0 0,0 0-355 0 0,0 0-382 0 0,0 0-224 0 0,0 0-139 0 0,0 0-79 0 0,0 0-39 0 0,0 0-32 0 0,6-1-8 0 0,-3 0-478 0 0,1 0 145 0 0,-1 0 0 0 0,1 0 0 0 0,-1 0-1 0 0,1 0 1 0 0,0 0 0 0 0,0 1-1 0 0,-1 0 1 0 0,1-1 0 0 0,0 1-1 0 0,0 1 1 0 0,-1-1 0 0 0,1 1 0 0 0,0-1-1 0 0,0 1 1 0 0,-1 0 0 0 0,1 0-1 0 0,-1 1 1 0 0,4 1-130 0 0,-8 0 44 0 0,1 0 0 0 0,-1 0 0 0 0,0-1 1 0 0,0 1-1 0 0,0 0 0 0 0,0 0 0 0 0,-1-1 0 0 0,1 1 0 0 0,-1 0 0 0 0,0-1 0 0 0,0 1 1 0 0,0-1-1 0 0,0 0 0 0 0,0 0 0 0 0,0 0 0 0 0,0 0 0 0 0,-1 0 0 0 0,1 0 0 0 0,-1-1 1 0 0,1 1-1 0 0,-1-1 0 0 0,0 0 0 0 0,0 1-44 0 0,-3 1 44 0 0,7-2-39 0 0,-1-1-1 0 0,0 0 1 0 0,1 0 0 0 0,-1 1-1 0 0,0-1 1 0 0,1 0 0 0 0,-1 0-1 0 0,0 1 1 0 0,1-1 0 0 0,-1 0-1 0 0,0 1 1 0 0,0-1 0 0 0,0 1-1 0 0,1-1 1 0 0,-1 0-1 0 0,0 1 1 0 0,0-1 0 0 0,0 1-1 0 0,0-1 1 0 0,0 0 0 0 0,0 1-1 0 0,0-1 1 0 0,0 1 0 0 0,0-1-1 0 0,0 1 1 0 0,0-1 0 0 0,0 0-1 0 0,0 1 1 0 0,0-1 0 0 0,0 1-1 0 0,0-1 1 0 0,0 0 0 0 0,0 1-1 0 0,-1-1 1 0 0,1 1 0 0 0,0-1-1 0 0,0 0 1 0 0,-1 1 0 0 0,1-1-1 0 0,0 0 1 0 0,0 1-1 0 0,-1-1 1 0 0,1 0 0 0 0,0 0-1 0 0,-1 1 1 0 0,1-1 0 0 0,0 0-1 0 0,-1 0-4 0 0,41-7 238 0 0,-31 5-1482 0 0,22-10 2456 0 0,-26 5-6960 0 0,-6-2-7044 0 0,-1 8 4344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6.6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9138 0 0,'0'0'1850'0'0,"0"0"-102"0"0,0 0-69 0 0,0 0-41 0 0,0 0-77 0 0,0 0-90 0 0,0 0-137 0 0,0 0-208 0 0,0 0-285 0 0,0 0-267 0 0,0 0-256 0 0,0 0-172 0 0,0 0-52 0 0,1-3 17 0 0,9-2 710 0 0,-9 36 991 0 0,0-17-1355 0 0,-3 96 914 0 0,2-110-1480 0 0,0 0-4055 0 0,-1-2-9668 0 0,1 2 3847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8.6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30 4249 0 0,'0'0'1320'0'0,"0"0"-276"0"0,0 0 43 0 0,0 0 324 0 0,0 0 288 0 0,0 0 191 0 0,0 0-64 0 0,0 0-253 0 0,0 0-307 0 0,0 0-238 0 0,0 0-164 0 0,0 0-123 0 0,-5-1-119 0 0,-16-3-61 0 0,15 3-53 0 0,6 1-58 0 0,0 0-26 0 0,0 0-43 0 0,0 0-35 0 0,0 0-24 0 0,0 0-41 0 0,0 0-13 0 0,0 0-24 0 0,0 0-40 0 0,0 0-29 0 0,0 0-32 0 0,0 0-26 0 0,0 0 16 0 0,0 0-5 0 0,0 0 15 0 0,0 0 4 0 0,14 7 2599 0 0,340-16-1653 0 0,5-9-775 0 0,-314 15-276 0 0,-61 12-8593 0 0,12-7-393 0 0,1-1-3011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9.7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0 141 10034 0 0,'0'0'888'0'0,"0"0"7"0"0,0 0 209 0 0,0 0 319 0 0,0 0 182 0 0,2-9 12 0 0,8-26-132 0 0,-10 34-1410 0 0,0 1 1 0 0,-1-1-1 0 0,1 1 1 0 0,0-1-1 0 0,0 1 1 0 0,0-1-1 0 0,0 1 1 0 0,0-1-1 0 0,-1 1 1 0 0,1-1-1 0 0,0 1 1 0 0,0-1-1 0 0,0 1 1 0 0,1-1-1 0 0,-1 0 1 0 0,0 1-1 0 0,0-1 1 0 0,0 1-1 0 0,0-1 1 0 0,0 1-1 0 0,1-1 1 0 0,-1 1-1 0 0,0-1 1 0 0,0 1-1 0 0,1 0 1 0 0,-1-1-1 0 0,0 1 1 0 0,1-1-1 0 0,-1 1 1 0 0,1-1-1 0 0,-1 1 1 0 0,0 0-1 0 0,1-1 1 0 0,-1 1 0 0 0,1 0-1 0 0,-1 0 1 0 0,1-1-1 0 0,-1 1 1 0 0,1 0-1 0 0,-1 0 1 0 0,1 0-1 0 0,-1 0 1 0 0,1-1-1 0 0,-1 1 1 0 0,1 0-1 0 0,0 0 1 0 0,-1 0-1 0 0,1 0 1 0 0,-1 0-1 0 0,1 0 1 0 0,-1 1-1 0 0,1-1 1 0 0,-1 0-1 0 0,1 0 1 0 0,-1 0-1 0 0,1 0 1 0 0,-1 1-1 0 0,1-1 1 0 0,-1 0-1 0 0,1 0 1 0 0,-1 1-1 0 0,1-1 1 0 0,-1 0-76 0 0,14 32 349 0 0,-11-25 11 0 0,44 66 788 0 0,-41-101 1102 0 0,0-134-2043 0 0,-7 161-300 0 0,1 1 0 0 0,0 0 0 0 0,-1 0 1 0 0,1 0-1 0 0,0-1 0 0 0,-1 1 0 0 0,1 0 0 0 0,0 0 0 0 0,-1 0 0 0 0,1 0 1 0 0,-1 0-1 0 0,1-1 0 0 0,0 1 0 0 0,-1 0 0 0 0,1 0 0 0 0,0 0 0 0 0,-1 0 1 0 0,1 0-1 0 0,-1 0 0 0 0,1 0 0 0 0,0 1 0 0 0,-1-1 0 0 0,1 0 0 0 0,0 0 1 0 0,-1 0-1 0 0,1 0 0 0 0,-1 0 0 0 0,1 1 0 0 0,0-1 0 0 0,-1 0 0 0 0,1 0 1 0 0,0 0-1 0 0,0 1 0 0 0,-1-1 0 0 0,1 0 0 0 0,0 1 0 0 0,-1-1 0 0 0,1 0 1 0 0,0 0-1 0 0,0 1 0 0 0,0-1 0 0 0,-1 0 0 0 0,1 1 0 0 0,0-1 0 0 0,0 1 1 0 0,0-1-1 0 0,0 0 0 0 0,0 1 0 0 0,0-1 0 0 0,0 0 0 0 0,0 1 0 0 0,0-1 1 0 0,0 1-1 0 0,0-1 0 0 0,0 0 0 0 0,0 1 0 0 0,0-1 0 0 0,0 1 0 0 0,0-1 1 0 0,0 0-1 0 0,0 1 0 0 0,1-1 93 0 0,-1 0 79 0 0,0 0 0 0 0,1 0 0 0 0,-1 0 1 0 0,0 0-1 0 0,0 0 0 0 0,1 0 0 0 0,-1 0 0 0 0,0 0 1 0 0,1 0-1 0 0,-1 0 0 0 0,0-1 0 0 0,1 1 0 0 0,-1 0 1 0 0,0 0-1 0 0,1 0 0 0 0,-1 0 0 0 0,0-1 0 0 0,0 1 1 0 0,1 0-1 0 0,-1 0 0 0 0,0 0 0 0 0,0-1 0 0 0,0 1 1 0 0,1 0-1 0 0,-1-1 0 0 0,0 1 0 0 0,0 0 0 0 0,0 0 1 0 0,0-1-1 0 0,0 1 0 0 0,1 0 0 0 0,-1-1 0 0 0,0 1 1 0 0,0 0-1 0 0,0-1 0 0 0,0 1 0 0 0,0 0 0 0 0,0-1 1 0 0,0 1-1 0 0,0 0 0 0 0,0-1 0 0 0,0 1 0 0 0,0 0 1 0 0,-1-1-1 0 0,1 1 0 0 0,0 0 0 0 0,0 0 0 0 0,0-1 1 0 0,0 1-1 0 0,-1-1-79 0 0,17 3 46 0 0,98-4 658 0 0,-114 2-711 0 0,0 0-10 0 0,0 0-16 0 0,0 0-18 0 0,0 0-1 0 0,0 0-11 0 0,-2 10-4678 0 0,0-5-6336 0 0,2-3 2548 0 0</inkml:trace>
  <inkml:trace contextRef="#ctx0" brushRef="#br0" timeOffset="532.709">155 103 8034 0 0,'0'0'1580'0'0,"0"0"-70"0"0,0 0 165 0 0,0 0 154 0 0,0 0 8 0 0,0 0-158 0 0,0 0-283 0 0,0 0-292 0 0,0 0-278 0 0,0 0-234 0 0,0 0-181 0 0,0 0-114 0 0,0 0-29 0 0,32-7 2590 0 0,-31 7-2832 0 0,0-1-1 0 0,1 1 1 0 0,-1-1-1 0 0,0 1 1 0 0,0-1-1 0 0,1 1 0 0 0,-1 0 1 0 0,0 0-1 0 0,1-1 1 0 0,-1 1-1 0 0,0 0 1 0 0,1 0-1 0 0,-1 0 1 0 0,0 1-1 0 0,1-1 1 0 0,-1 0-1 0 0,0 0 1 0 0,1 1-1 0 0,-1-1 1 0 0,0 1-1 0 0,1-1 0 0 0,-1 1 1 0 0,0-1-1 0 0,0 1 1 0 0,0 0-1 0 0,0 0 1 0 0,0 0-1 0 0,0-1 1 0 0,0 1-1 0 0,0 0 1 0 0,0 0-1 0 0,0 0 1 0 0,0 0-1 0 0,0 1 1 0 0,-1-1-1 0 0,1 0 1 0 0,-1 0-1 0 0,1 0 0 0 0,-1 1 1 0 0,1-1-1 0 0,-1 0 1 0 0,1 0-1 0 0,-1 1 1 0 0,0-1-1 0 0,0 0 1 0 0,0 1-1 0 0,0-1 1 0 0,0 1-1 0 0,0-1 1 0 0,0 0-1 0 0,0 1 1 0 0,0-1-1 0 0,-1 0 0 0 0,1 0 1 0 0,0 1-1 0 0,-1-1 1 0 0,0 0-1 0 0,1 0 1 0 0,-1 1-1 0 0,1-1 1 0 0,-1 0-1 0 0,-1 1-25 0 0,-57 46 523 0 0,88-48-30 0 0,75-17 321 0 0,-105 16-2763 0 0,-1 0-7629 0 0,2 1-2023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6.9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65 11186 0 0,'0'0'1894'0'0,"0"0"-200"0"0,0 0-154 0 0,0 0-22 0 0,0 0-105 0 0,0 0-175 0 0,0 0-219 0 0,0 0-296 0 0,0 0-256 0 0,0 0-154 0 0,0 0-44 0 0,0 0 53 0 0,0 0 40 0 0,8 19 1057 0 0,-8-12-2192 0 0,-1 25 3452 0 0,-1-24-7303 0 0,-4-4-6347 0 0,6-4-29 0 0</inkml:trace>
  <inkml:trace contextRef="#ctx0" brushRef="#br0" timeOffset="417.067">64 0 12955 0 0,'0'0'1512'0'0,"0"0"-214"0"0,0 0-151 0 0,0 0-98 0 0,0 0-135 0 0,0 0-126 0 0,0 0-152 0 0,0 0-105 0 0,0 0-50 0 0,0 0-19 0 0,0 0 23 0 0,0 0-15 0 0,0 0-66 0 0,1 6-60 0 0,1-1-254 0 0,-1 1 1 0 0,1-1-1 0 0,-1 0 1 0 0,2 0-1 0 0,-1 0 1 0 0,0-1-1 0 0,1 1 1 0 0,0 0-1 0 0,0-1 1 0 0,0 0-1 0 0,1 0 1 0 0,-1 0-1 0 0,1 0 1 0 0,0 0-1 0 0,0-1 1 0 0,0 1-1 0 0,1-1 1 0 0,-1 0-1 0 0,1-1 1 0 0,0 1-1 0 0,-1-1 1 0 0,1 0-1 0 0,5 1-90 0 0,-23-8 613 0 0,10 7-571 0 0,-1 0 1 0 0,1 0-1 0 0,-1 0 1 0 0,1 0-1 0 0,0 1 1 0 0,0 0-1 0 0,0-1 1 0 0,0 1-1 0 0,0 0 1 0 0,1 1-1 0 0,-1-1 1 0 0,1 0-1 0 0,0 1 1 0 0,0-1-1 0 0,0 1 1 0 0,1 0-1 0 0,-1-1 1 0 0,1 1-1 0 0,0 0 1 0 0,0 0-1 0 0,0 0 1 0 0,1 0-1 0 0,-1 3-42 0 0,12-1-149 0 0,-9-6-5027 0 0,-1-1-5336 0 0,-1 0-798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23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7170 0 0,'0'0'1636'0'0,"0"0"-110"0"0,0 0 139 0 0,0 0 205 0 0,0 0 49 0 0,0 0-17 0 0,0 0-221 0 0,0 0-312 0 0,0 0-384 0 0,0 0-375 0 0,0 0-283 0 0,0 0-142 0 0,0 0 28 0 0,8 9 985 0 0,-21 77 424 0 0,20-74-2095 0 0,-3-7-3628 0 0,-2-1-7116 0 0,-1-3 1130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5.9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52 0 0 0,'0'0'1336'0'0,"0"0"437"0"0,0 0 336 0 0,0 0 171 0 0,0 0-60 0 0,0 0-155 0 0,0 0-196 0 0,0 0-287 0 0,0 0-260 0 0,0 0-226 0 0,-5 2 2314 0 0,3-2 3607 0 0,151-5-7159 0 0,-155 8-4983 0 0,3-1 729 0 0,0-1-4355 0 0,2-1-914 0 0</inkml:trace>
  <inkml:trace contextRef="#ctx0" brushRef="#br0" timeOffset="413.85">57 3 1992 0 0,'0'0'1869'0'0,"0"0"94"0"0,0 0 119 0 0,0 0 164 0 0,0 0-31 0 0,0 0-171 0 0,0 0-273 0 0,0 0-308 0 0,0 0-291 0 0,0 0-275 0 0,0 0-173 0 0,0 0-101 0 0,0 0-86 0 0,-1-3-58 0 0,3 60 4727 0 0,0 8-9583 0 0,6-78-11654 0 0,-8 13 15719 0 0,3-2-6251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2.6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20 0 0 0,'0'0'633'0'0,"0"0"1225"0"0,0 0 316 0 0,0 0-14 0 0,0 0-67 0 0,0 0-65 0 0,0 0-167 0 0,0 0-206 0 0,0 0-196 0 0,0 0-231 0 0,-1-2-186 0 0,-3-12 69 0 0,2 10 3996 0 0,2 4-4808 0 0,0 0-48 0 0,0 0-14 0 0,0 0-30 0 0,0 0 15 0 0,0 0 20 0 0,0 0 1 0 0,0 0 25 0 0,0 0-14 0 0,-7 33 2180 0 0,-1 123-1940 0 0,1-165-3434 0 0,5 1-2876 0 0,2 1-5573 0 0,1 5 1974 0 0</inkml:trace>
  <inkml:trace contextRef="#ctx0" brushRef="#br0" timeOffset="677.258">154 85 9026 0 0,'0'0'1618'0'0,"0"0"-77"0"0,0 0 185 0 0,0 0 140 0 0,0 0-69 0 0,0 0-147 0 0,0 0-232 0 0,0 0-218 0 0,0 0-208 0 0,0 0-193 0 0,0 0-139 0 0,0 0-126 0 0,0 0-77 0 0,-2-3-61 0 0,1 2-362 0 0,1 0-1 0 0,-1 0 0 0 0,1 0 1 0 0,-1 1-1 0 0,1-1 1 0 0,-1 0-1 0 0,0 1 0 0 0,1-1 1 0 0,-1 0-1 0 0,0 1 1 0 0,0-1-1 0 0,1 1 0 0 0,-1-1 1 0 0,0 1-1 0 0,0-1 1 0 0,0 1-1 0 0,0-1 0 0 0,0 1 1 0 0,1 0-1 0 0,-1 0 1 0 0,0-1-1 0 0,0 1 1 0 0,0 0-1 0 0,0 0 0 0 0,0 0 1 0 0,0 0-1 0 0,0 0 1 0 0,0 0-1 0 0,0 1 0 0 0,0-1 1 0 0,0 0-1 0 0,0 0 1 0 0,0 1-1 0 0,0-1 0 0 0,1 0 1 0 0,-1 1-1 0 0,0-1 1 0 0,0 1-1 0 0,0-1 0 0 0,0 1 1 0 0,1-1-1 0 0,-1 1 1 0 0,0 0-1 0 0,1-1 0 0 0,-1 1 1 0 0,0 0-1 0 0,1 0 1 0 0,-1 0-1 0 0,1-1 1 0 0,-1 1-1 0 0,1 0 0 0 0,0 0 1 0 0,-1 0-1 0 0,1 0 1 0 0,0 0-1 0 0,-1 0 0 0 0,1 0 1 0 0,0 0-1 0 0,0-1 1 0 0,0 2-34 0 0,-1-1 21 0 0,-1 0 0 0 0,1 1 0 0 0,0-1 0 0 0,0 0 0 0 0,0 1 0 0 0,0-1 0 0 0,0 1 0 0 0,1-1 1 0 0,-1 1-1 0 0,0-1 0 0 0,1 1 0 0 0,-1 0 0 0 0,1-1 0 0 0,-1 1 0 0 0,1 0 0 0 0,0-1 0 0 0,0 1 0 0 0,0 0 1 0 0,0-1-1 0 0,0 1 0 0 0,0 0 0 0 0,0 0 0 0 0,0-1 0 0 0,1 1 0 0 0,-1 0 0 0 0,1-1 0 0 0,-1 1 0 0 0,1-1 1 0 0,0 1-1 0 0,0 0 0 0 0,-1-1 0 0 0,1 1 0 0 0,0-1 0 0 0,0 0 0 0 0,1 1 0 0 0,-1-1 0 0 0,0 0 0 0 0,0 0 1 0 0,1 0-1 0 0,-1 0 0 0 0,0 0 0 0 0,1 0 0 0 0,-1 0 0 0 0,1 0 0 0 0,-1 0 0 0 0,1-1 0 0 0,0 1 1 0 0,-1-1-1 0 0,1 1 0 0 0,0-1 0 0 0,0 1-21 0 0,0-2 2 0 0,0 1 1 0 0,0 0-1 0 0,0-1 0 0 0,-1 1 1 0 0,1-1-1 0 0,0 0 1 0 0,0 0-1 0 0,-1 0 1 0 0,1 0-1 0 0,-1 0 0 0 0,1 0 1 0 0,-1 0-1 0 0,1 0 1 0 0,-1 0-1 0 0,0-1 0 0 0,1 1 1 0 0,-1 0-1 0 0,0-1 1 0 0,0 1-1 0 0,0-1 1 0 0,0 0-1 0 0,0 1 0 0 0,0-1 1 0 0,-1 0-1 0 0,1 0 1 0 0,-1 1-1 0 0,1-1 0 0 0,-1 0 1 0 0,1 0-1 0 0,-1 0 1 0 0,0 0-1 0 0,0 1 1 0 0,0-1-1 0 0,0 0 0 0 0,0 0 1 0 0,-1 0-1 0 0,1 0 1 0 0,0 1-1 0 0,-1-1 0 0 0,1 0 1 0 0,-1 0-1 0 0,0 1 1 0 0,0-1-1 0 0,1 0 1 0 0,-1 1-1 0 0,0-1 0 0 0,-1 0 1 0 0,1 1-1 0 0,0 0 1 0 0,0-1-1 0 0,-1 1 0 0 0,1 0 1 0 0,0 0-1 0 0,-1-1 1 0 0,1 1-1 0 0,-1 0 1 0 0,0 0-1 0 0,1 1 0 0 0,-1-1 1 0 0,0 0-1 0 0,1 1 1 0 0,-1-1-1 0 0,0 1 0 0 0,0-1 1 0 0,0 1-1 0 0,0 0 1 0 0,1-1-1 0 0,-1 1 1 0 0,-1 0-3 0 0,-4 3-4630 0 0,6 3-6278 0 0,1-5-298 0 0</inkml:trace>
  <inkml:trace contextRef="#ctx0" brushRef="#br0" timeOffset="1881.284">238 41 1168 0 0,'0'0'2057'0'0,"0"0"70"0"0,0 0 196 0 0,0 0 163 0 0,0 0-31 0 0,0 0-174 0 0,0 0-306 0 0,0 0-278 0 0,0 0-263 0 0,0 0-263 0 0,0 0-171 0 0,0 0-162 0 0,0 0-112 0 0,-3-5-69 0 0,-18-18 1872 0 0,32 39 200 0 0,4 5-2849 0 0,47 24 321 0 0,-89-19-79 0 0,-40 64-88 0 0,67-90-32 0 0,0 0 8 0 0,0 0-18 0 0,0 0 22 0 0,0 0 2 0 0,0 0 13 0 0,0 0-16 0 0,0-5-1420 0 0,0 1-1620 0 0,-1 2-2899 0 0,0 0-6262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04.3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26 1520 0 0,'0'0'1506'0'0,"0"0"-420"0"0,0 0 55 0 0,0 0 393 0 0,0 0 378 0 0,0 0 221 0 0,0 0-56 0 0,0 0-278 0 0,0 0-329 0 0,0 0-334 0 0,0 0-289 0 0,0 0-209 0 0,0 0-128 0 0,-1 0-595 0 0,0 0 9270 0 0,153-3-8462 0 0,-30 1-751 0 0,-40 2 80 0 0,231-12 30 0 0,57 5-710 0 0,-377 6-6619 0 0,-1 1-5421 0 0,6 0 3973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06.3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40 16564 0 0,'0'0'1036'0'0,"0"0"-4"0"0,0 0 47 0 0,0 0 13 0 0,0 0-76 0 0,0 0-217 0 0,0 0-241 0 0,0 0-192 0 0,0 0-155 0 0,0 0-52 0 0,0 0-23 0 0,0 0 17 0 0,0 0 50 0 0,-1 4 10 0 0,-11 59 1724 0 0,9-31-9204 0 0,2-31 2459 0 0,1 1-2788 0 0,0-1 713 0 0</inkml:trace>
  <inkml:trace contextRef="#ctx0" brushRef="#br0" timeOffset="335.922">1 96 8106 0 0,'0'0'1621'0'0,"0"0"-114"0"0,0 0 214 0 0,0 0 166 0 0,0 0-83 0 0,0 0-267 0 0,0 0-388 0 0,0 0-370 0 0,0 0-288 0 0,0 0-234 0 0,0 0-105 0 0,0 0 26 0 0,0 0 94 0 0,23 1 1919 0 0,-6 0-2932 0 0,26-3 4948 0 0,-28 1-5575 0 0,1 0-4555 0 0,0 0-6466 0 0,-14 1 4951 0 0</inkml:trace>
  <inkml:trace contextRef="#ctx0" brushRef="#br0" timeOffset="804.547">219 37 11578 0 0,'0'0'1717'0'0,"0"0"-103"0"0,0 0 29 0 0,0 0 72 0 0,0 0-79 0 0,0 0-178 0 0,0 0-246 0 0,0 0-235 0 0,0 0-207 0 0,0 0-241 0 0,0 0-177 0 0,0 0-125 0 0,-1-7-4 0 0,1 5 3214 0 0,2 130-2953 0 0,-1-126-4249 0 0,0-6-1631 0 0,-1 1-3801 0 0,1 1-2017 0 0</inkml:trace>
  <inkml:trace contextRef="#ctx0" brushRef="#br0" timeOffset="1139.508">301 57 14067 0 0,'0'0'2008'0'0,"0"0"-339"0"0,0 0-174 0 0,0 0-112 0 0,0 0-203 0 0,0 0-213 0 0,0 0-223 0 0,0 0-239 0 0,0 0-171 0 0,0 0-119 0 0,0 0-34 0 0,0 0 59 0 0,0 0 56 0 0,1 2 67 0 0,3 43 1874 0 0,-3-24-6984 0 0,0-21-3014 0 0,2-2-572 0 0,-1 1 1290 0 0</inkml:trace>
  <inkml:trace contextRef="#ctx0" brushRef="#br0" timeOffset="1518.53">373 1 3409 0 0,'0'0'3770'0'0,"0"0"-960"0"0,0 0-698 0 0,0 0-477 0 0,0 0-384 0 0,0 0-261 0 0,0 0-183 0 0,0 0-62 0 0,0 0-55 0 0,0 0-54 0 0,0 0-38 0 0,0 0-31 0 0,0 0-5 0 0,0 3 6 0 0,3 2-356 0 0,-1 0 1 0 0,1 0-1 0 0,0 0 1 0 0,0-1 0 0 0,0 1-1 0 0,1-1 1 0 0,0 0-1 0 0,0 0 1 0 0,0 0-1 0 0,0 0 1 0 0,0-1-1 0 0,1 0 1 0 0,0 0-1 0 0,0 0 1 0 0,-1 0-1 0 0,2-1 1 0 0,-1 1 0 0 0,0-1-1 0 0,0-1 1 0 0,1 1-1 0 0,-1-1 1 0 0,1 0-1 0 0,-1 0 1 0 0,1-1-1 0 0,-1 1 1 0 0,1-1-1 0 0,5-1-212 0 0,-11 1 132 0 0,0 0 72 0 0,0 0 51 0 0,0 0-11 0 0,-38 17 715 0 0,-18 40-275 0 0,57-52-1756 0 0,0-4-4146 0 0,0-2-4846 0 0,-1 1-2020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05.0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29 7850 0 0,'0'0'4082'0'0,"0"0"-2246"0"0,0 0-563 0 0,0 0 159 0 0,0 0 127 0 0,0 0 13 0 0,0 0-128 0 0,0 0-190 0 0,0 0-158 0 0,0 0-169 0 0,0 0-155 0 0,0 0-166 0 0,0 0-167 0 0,-1-3-119 0 0,-5-9-126 0 0,5 9-74 0 0,-2 27 677 0 0,-5 94 874 0 0,4-106-5730 0 0,-6-16-8825 0 0,9 3 1207 0 0</inkml:trace>
  <inkml:trace contextRef="#ctx0" brushRef="#br0" timeOffset="408.285">105 66 14715 0 0,'0'0'1555'0'0,"0"0"-600"0"0,0 0-280 0 0,0 0-28 0 0,0 0 29 0 0,0 0 5 0 0,0 0-51 0 0,0 0-59 0 0,0 0-103 0 0,0 0-100 0 0,0 0-95 0 0,0 0-76 0 0,0 0-21 0 0,-4 5-5 0 0,3-5-110 0 0,0 1 1 0 0,0 0-1 0 0,0-1 0 0 0,0 1 0 0 0,-1 0 1 0 0,1 0-1 0 0,0 0 0 0 0,0 0 0 0 0,1 0 1 0 0,-1 0-1 0 0,0 0 0 0 0,0 0 0 0 0,0 1 1 0 0,1-1-1 0 0,-1 0 0 0 0,1 0 0 0 0,-1 1 1 0 0,1-1-1 0 0,-1 0 0 0 0,1 1 0 0 0,0-1 1 0 0,-1 0-1 0 0,1 1 0 0 0,0-1 0 0 0,0 1 1 0 0,0-1-1 0 0,0 0 0 0 0,0 1 0 0 0,1-1 1 0 0,-1 1-1 0 0,0-1 0 0 0,1 0 0 0 0,-1 1 1 0 0,1-1-1 0 0,-1 0 0 0 0,1 0 0 0 0,0 1 1 0 0,-1-1-1 0 0,1 0 0 0 0,0 0 0 0 0,0 0 1 0 0,0 0-1 0 0,0 0 0 0 0,0 0 0 0 0,0 0 1 0 0,0 0-1 0 0,0 0 0 0 0,0 0 0 0 0,0-1 1 0 0,1 1-1 0 0,-1 0 0 0 0,0-1 0 0 0,0 1 1 0 0,1-1-1 0 0,0 1-61 0 0,-1-1 30 0 0,0 0 1 0 0,0 1-1 0 0,0-1 0 0 0,0 0 1 0 0,0 1-1 0 0,0-1 0 0 0,0 0 1 0 0,0 0-1 0 0,0 0 0 0 0,1 0 1 0 0,-1 0-1 0 0,0 0 0 0 0,0 0 1 0 0,0-1-1 0 0,0 1 0 0 0,0 0 1 0 0,0 0-1 0 0,0-1 1 0 0,0 1-1 0 0,0-1 0 0 0,0 1 1 0 0,0-1-1 0 0,0 0 0 0 0,0 1 1 0 0,0-1-1 0 0,-1 0 0 0 0,1 1 1 0 0,0-1-1 0 0,0 0 0 0 0,-1 0 1 0 0,1 0-1 0 0,0 0 0 0 0,-1 0 1 0 0,1 1-1 0 0,-1-1 0 0 0,1 0 1 0 0,-1-1-1 0 0,0 1 1 0 0,1 0-1 0 0,-1 0 0 0 0,0 0 1 0 0,0 0-1 0 0,1 0 0 0 0,-1 0 1 0 0,0 0-1 0 0,0 0 0 0 0,0 0 1 0 0,-1 0-1 0 0,1 0 0 0 0,0-1 1 0 0,0 1-1 0 0,0 0 0 0 0,-1 0 1 0 0,1 0-1 0 0,-1 0 0 0 0,1 0 1 0 0,-1 0-1 0 0,1 0 0 0 0,-1 0 1 0 0,0 1-1 0 0,1-1 1 0 0,-1 0-1 0 0,0 0 0 0 0,1 0 1 0 0,-1 1-1 0 0,0-1 0 0 0,0 0 1 0 0,0 1-1 0 0,0-1 0 0 0,0 0-30 0 0,-57-30-2994 0 0,56 29 1734 0 0,5-2-17951 0 0,-2 3 14425 0 0</inkml:trace>
  <inkml:trace contextRef="#ctx0" brushRef="#br0" timeOffset="894.081">128 1 12563 0 0,'0'0'2227'0'0,"0"0"-293"0"0,0 0-274 0 0,0 0-158 0 0,0 0-190 0 0,0 0-256 0 0,0 0-252 0 0,0 0-274 0 0,0 0-213 0 0,0 0-164 0 0,0 0-99 0 0,0 0-6 0 0,0 0 19 0 0,15 18 805 0 0,94 28 509 0 0,-66-33-1103 0 0,-60 12 771 0 0,-34 36-375 0 0,31-35-470 0 0,21-14-4037 0 0,15-11-11640 0 0,-14-1 13230 0 0,2 0-4893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01.5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56 0 0 0,'0'0'1351'0'0,"0"0"915"0"0,0 0 438 0 0,0 0 14 0 0,0 0-220 0 0,0 0-300 0 0,0 0-331 0 0,0 0-261 0 0,0 0-222 0 0,0 0-202 0 0,0 0-152 0 0,0 0-125 0 0,-1-3-65 0 0,-4-13 1911 0 0,5 16-2311 0 0,0 0-85 0 0,0 0-114 0 0,0 0-78 0 0,0 0-34 0 0,14 22 525 0 0,54 54 35 0 0,-81-78-4176 0 0,8-2-2319 0 0,1 1-6099 0 0,3 1 5132 0 0</inkml:trace>
  <inkml:trace contextRef="#ctx0" brushRef="#br0" timeOffset="312.621">176 50 5193 0 0,'0'0'2846'0'0,"0"0"-723"0"0,0 0-302 0 0,0 0 52 0 0,0 0-70 0 0,0 0-144 0 0,0 0-196 0 0,0 0-289 0 0,0 0-270 0 0,0 0-272 0 0,0 0-194 0 0,0 0-90 0 0,-3 0-32 0 0,-73 56 2873 0 0,51-37-4010 0 0,24-22-7371 0 0,2-1-4882 0 0,1 3 9379 0 0</inkml:trace>
  <inkml:trace contextRef="#ctx0" brushRef="#br0" timeOffset="1351.582">131 23 7290 0 0,'0'0'1076'0'0,"0"0"-235"0"0,0 0 1 0 0,0 0 198 0 0,0 0 224 0 0,0 0 169 0 0,0 0 34 0 0,0 0-128 0 0,0 0-243 0 0,0 0-257 0 0,0 0-227 0 0,0 0-180 0 0,0 0-79 0 0,-4-4-45 0 0,-17-14 252 0 0,-24 21 3250 0 0,40 0-3714 0 0,1-1 0 0 0,0 1 1 0 0,0 0-1 0 0,1 0 0 0 0,-1 0 0 0 0,1 0 1 0 0,-1 0-1 0 0,1 1 0 0 0,0 0 0 0 0,0 0 1 0 0,0 0-1 0 0,1 0 0 0 0,0 0 0 0 0,-1 0 1 0 0,1 1-1 0 0,1-1 0 0 0,-1 1 0 0 0,1-1 1 0 0,-1 1-1 0 0,1 1-96 0 0,0-1 62 0 0,1-1-1 0 0,0 1 1 0 0,-1-1 0 0 0,1 1 0 0 0,1-1-1 0 0,-1 1 1 0 0,1-1 0 0 0,-1 1 0 0 0,1-1-1 0 0,1 1 1 0 0,-1-1 0 0 0,1 0-1 0 0,-1 0 1 0 0,1 0 0 0 0,0 0 0 0 0,1 0-1 0 0,-1 0 1 0 0,1 0 0 0 0,0-1 0 0 0,0 1-1 0 0,0-1 1 0 0,0 0 0 0 0,0 0-1 0 0,1 0 1 0 0,-1 0 0 0 0,1 0 0 0 0,0-1-1 0 0,0 0 1 0 0,0 0 0 0 0,0 0 0 0 0,0 0-1 0 0,0 0 1 0 0,1-1 0 0 0,-1 0-1 0 0,1 0 1 0 0,-1 0 0 0 0,1-1 0 0 0,-1 1-1 0 0,1-1 1 0 0,-1 0 0 0 0,1 0 0 0 0,4-1-62 0 0,-5 1 11 0 0,1 1 1 0 0,0-1-1 0 0,0 0 1 0 0,0 0-1 0 0,0 0 1 0 0,-1 0-1 0 0,1-1 1 0 0,0 0-1 0 0,0 0 1 0 0,-1-1-1 0 0,1 1 1 0 0,0-1-1 0 0,-1 0 1 0 0,1 0-1 0 0,-1 0 1 0 0,0-1-1 0 0,0 1 1 0 0,0-1-1 0 0,0 0 1 0 0,-1 0-1 0 0,1-1 1 0 0,-1 1-1 0 0,1-1 1 0 0,-1 0-1 0 0,0 0 1 0 0,-1 0-1 0 0,1 0 1 0 0,-1 0-1 0 0,0 0 1 0 0,0-1-1 0 0,0 1 1 0 0,0-1-1 0 0,-1 0 1 0 0,0 1-1 0 0,1-3-11 0 0,-2 4 2 0 0,1 0-1 0 0,-1-1 1 0 0,0 1-1 0 0,0-1 0 0 0,-1 1 1 0 0,1-1-1 0 0,-1 1 1 0 0,1 0-1 0 0,-1-1 1 0 0,0 1-1 0 0,0 0 0 0 0,-1 0 1 0 0,1-1-1 0 0,-1 1 1 0 0,1 0-1 0 0,-1 0 1 0 0,0 1-1 0 0,0-1 0 0 0,0 0 1 0 0,-1 1-1 0 0,1-1 1 0 0,0 1-1 0 0,-1 0 1 0 0,0-1-1 0 0,0 1 0 0 0,1 0 1 0 0,-1 1-1 0 0,-1-1-1 0 0,0-1-17 0 0,0 0 0 0 0,0 1 0 0 0,0 0-1 0 0,0-1 1 0 0,0 1 0 0 0,-1 1-1 0 0,1-1 1 0 0,-1 1 0 0 0,1 0 0 0 0,-1 0-1 0 0,1 0 1 0 0,-1 0 0 0 0,0 1 0 0 0,1 0-1 0 0,-1 0 1 0 0,0 0 0 0 0,1 1 0 0 0,-2-1 17 0 0,1 10-1919 0 0,5-6-1745 0 0,1-1-4184 0 0,1-2-3732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08.9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0 136 6345 0 0,'0'0'5868'0'0,"0"0"-3641"0"0,0 0-1032 0 0,0 0 23 0 0,0 0 109 0 0,0 0 12 0 0,0 0-99 0 0,0 0-253 0 0,0 0-316 0 0,0 0-227 0 0,2-2-132 0 0,-1 1-267 0 0,0 1 0 0 0,0-1 0 0 0,0 1 0 0 0,0 0 0 0 0,0-1 0 0 0,0 1 0 0 0,0 0 0 0 0,0 0 0 0 0,0-1 0 0 0,0 1 0 0 0,0 0 1 0 0,0 0-1 0 0,0 0 0 0 0,0 0 0 0 0,0 0 0 0 0,0 1 0 0 0,0-1 0 0 0,0 0 0 0 0,0 0 0 0 0,0 1 0 0 0,0-1 0 0 0,0 0 0 0 0,0 1 0 0 0,-1-1 0 0 0,1 1 0 0 0,0-1 0 0 0,0 1 0 0 0,0 0 0 0 0,0-1 0 0 0,-1 1 0 0 0,1 0 1 0 0,0 0-1 0 0,-1-1 0 0 0,1 1 0 0 0,0 0 0 0 0,-1 0 0 0 0,1 0 0 0 0,-1 0 0 0 0,0 0 0 0 0,1 0 0 0 0,-1 0 0 0 0,0 0 0 0 0,1 0 0 0 0,-1 0 0 0 0,0 0 0 0 0,0 0 0 0 0,0 0 0 0 0,0 0 0 0 0,0 0 0 0 0,0 1-45 0 0,27 37 1037 0 0,-27-39-937 0 0,5-27 1391 0 0,11-142-1573 0 0,-16 171 86 0 0,1-1-1 0 0,-1 1 1 0 0,1-1 0 0 0,-1 0-1 0 0,1 1 1 0 0,0-1-1 0 0,0 0 1 0 0,0 0-1 0 0,0 1 1 0 0,0-1 0 0 0,0 0-1 0 0,0 0 1 0 0,0 0-1 0 0,0 0 1 0 0,1 0-1 0 0,-1 0 1 0 0,0-1 0 0 0,1 1-1 0 0,-1 0 1 0 0,0-1-1 0 0,1 1 1 0 0,-1-1-1 0 0,1 1 1 0 0,-1-1 0 0 0,1 0-1 0 0,-1 0 1 0 0,1 1-1 0 0,-1-1 1 0 0,1 0-1 0 0,-1 0 1 0 0,1-1 0 0 0,-1 1-1 0 0,2 0-3 0 0,61-1 513 0 0,-59 0-1744 0 0,26-2 3487 0 0,-25 4-6652 0 0,-7 2-6667 0 0,0-2 800 0 0</inkml:trace>
  <inkml:trace contextRef="#ctx0" brushRef="#br0" timeOffset="355.992">164 95 14987 0 0,'0'0'1032'0'0,"0"0"-111"0"0,0 0 49 0 0,0 0 85 0 0,0 0-28 0 0,0 0-105 0 0,0 0-118 0 0,0 0-124 0 0,0 0-93 0 0,0 0-83 0 0,0 0-104 0 0,8-1-69 0 0,-3 1-297 0 0,-1-1 53 0 0,0 1 0 0 0,0-1 1 0 0,0 1-1 0 0,0 0 0 0 0,0 0 0 0 0,0 0 1 0 0,0 1-1 0 0,0 0 0 0 0,0-1 1 0 0,0 1-1 0 0,0 1 0 0 0,0-1 0 0 0,0 1 1 0 0,0-1-1 0 0,0 1 0 0 0,-1 0 0 0 0,1 1-86 0 0,-4-1 63 0 0,0 0 1 0 0,0 1-1 0 0,0-1 1 0 0,-1 0-1 0 0,1 0 1 0 0,-1 1-1 0 0,1-1 1 0 0,-1 0-1 0 0,0 0 1 0 0,0 1-1 0 0,0-1 1 0 0,0 0-1 0 0,0 0 1 0 0,0 0-1 0 0,-1 0 1 0 0,1-1-1 0 0,-1 1 1 0 0,1 0-1 0 0,-1 0 1 0 0,0-1 0 0 0,1 1-1 0 0,-1-1 1 0 0,0 0-1 0 0,0 1 1 0 0,0-1-1 0 0,-1 0-64 0 0,-1 3 34 0 0,4-4-12 0 0,1 0 0 0 0,0 0 1 0 0,-1 0-1 0 0,1 1 1 0 0,-1-1-1 0 0,1 0 1 0 0,-1 0-1 0 0,1 1 1 0 0,-1-1-1 0 0,1 0 0 0 0,-1 1 1 0 0,1-1-1 0 0,-1 0 1 0 0,1 1-1 0 0,-1-1 1 0 0,1 1-1 0 0,-1-1 1 0 0,0 1-1 0 0,1-1 1 0 0,-1 1-1 0 0,0-1 0 0 0,1 1 1 0 0,-1-1-1 0 0,0 1 1 0 0,0 0-1 0 0,0-1 1 0 0,1 1-1 0 0,-1-1 1 0 0,0 1-1 0 0,0 0 0 0 0,0-1 1 0 0,0 1-1 0 0,0-1 1 0 0,0 1-1 0 0,0 0 1 0 0,0-1-1 0 0,-1 1 1 0 0,1 0-1 0 0,0-1 0 0 0,0 1 1 0 0,0-1-1 0 0,-1 1 1 0 0,1-1-1 0 0,0 1 1 0 0,0-1-1 0 0,-1 1 1 0 0,1-1-1 0 0,-1 1 1 0 0,1-1-1 0 0,0 1 0 0 0,-1-1 1 0 0,1 1-1 0 0,-1-1 1 0 0,1 0-23 0 0,120-29 708 0 0,-121 29-5044 0 0,-2 0 1040 0 0,1 0-4594 0 0,0 0-4245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28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26 0 0 0,'0'0'561'0'0,"0"0"614"0"0,0 0 178 0 0,0 0 90 0 0,0 0 1 0 0,0 0-10 0 0,0 0-18 0 0,0 0-78 0 0,0 0-94 0 0,0 0-121 0 0,0 0-164 0 0,-1-2 8428 0 0,-1-2-4826 0 0,-6-13-4502 0 0,7 14 2486 0 0,1 3-2523 0 0,0 0-24 0 0,0 0-8 0 0,0 0-6 0 0,0 0 20 0 0,0 10-25 0 0,0 8-26 0 0,0 67 108 0 0,0-83-1996 0 0,0-6-8917 0 0,-1 3 3056 0 0,1 1-1654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29.5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 0 0 0,'0'0'986'0'0,"0"0"1095"0"0,0 0 399 0 0,0 0-49 0 0,0 0-267 0 0,0 0-242 0 0,0 0-238 0 0,0 0-198 0 0,0 0-199 0 0,0 0-190 0 0,0 0-124 0 0,0 0-109 0 0,-14 0 7878 0 0,208 0-8121 0 0,-194 0-572 0 0,0 0-16 0 0,0 0-40 0 0,0 0 10 0 0,0 0-18 0 0,0 0 8 0 0,0 0 14 0 0,0 0-14 0 0,0 0 2 0 0,0 0-33 0 0,0 0-6 0 0,0 0-12 0 0,0 0-16 0 0,-3-1-6183 0 0,1 1-2029 0 0,0 0-3243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0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21 1552 0 0,'0'0'2019'0'0,"0"0"-530"0"0,0 0-57 0 0,0 0 324 0 0,0 0 292 0 0,0 0 44 0 0,0 0-161 0 0,0 0-257 0 0,0 0-289 0 0,0 0-252 0 0,0 0-223 0 0,0 0-173 0 0,0 0-99 0 0,-4-9 407 0 0,4 6 2121 0 0,4 1-3085 0 0,0 1 0 0 0,0-1 0 0 0,0 1 0 0 0,0 0 0 0 0,0 0 0 0 0,1 1 0 0 0,-1 0 0 0 0,0-1 0 0 0,0 1 1 0 0,1 1-1 0 0,-1-1 0 0 0,0 0 0 0 0,1 1 0 0 0,-1 0 0 0 0,3 1-81 0 0,-6-1 7 0 0,1-1 0 0 0,-1 0 1 0 0,0 1-1 0 0,0-1 0 0 0,0 1 0 0 0,0-1 1 0 0,0 1-1 0 0,0-1 0 0 0,0 1 0 0 0,0 0 1 0 0,-1-1-1 0 0,1 1 0 0 0,0 0 0 0 0,0 0 1 0 0,0 0-1 0 0,-1 0 0 0 0,1 0 0 0 0,-1 0 1 0 0,1 0-1 0 0,0 0 0 0 0,-1 0 0 0 0,0 0 1 0 0,1 0-1 0 0,-1 0 0 0 0,0 0 0 0 0,1 0 1 0 0,-1 0-1 0 0,0 0 0 0 0,0 1 0 0 0,0-1 1 0 0,0 0-1 0 0,0 0 0 0 0,0 0 0 0 0,0 0 1 0 0,0 0-1 0 0,-1 1 0 0 0,1-1 0 0 0,0 0 1 0 0,-1 0-1 0 0,1 0 0 0 0,-1 0 0 0 0,1 0 1 0 0,-1 0-1 0 0,1 0 0 0 0,-1 0 0 0 0,0 0 1 0 0,0 0-1 0 0,1-1 0 0 0,-1 1 0 0 0,0 0 1 0 0,0 0-1 0 0,0-1 0 0 0,0 1-7 0 0,-47 47 295 0 0,14-22-187 0 0,70-26 331 0 0,71-2 19 0 0,-107 2-366 0 0,0 0 7 0 0,0 0-16 0 0,0 0-10 0 0,0 0-2 0 0,0 0-7 0 0,0 0-10 0 0,0 0-14 0 0,0 0-10 0 0,0 0 2 0 0,0 0-18 0 0,0 0 1 0 0,0 0-3 0 0,0 0-12 0 0,0 0 12 0 0,0 0-3 0 0,0 0-25 0 0,-4-2-4636 0 0,0 0-8210 0 0,3 2 1785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23.3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13083 0 0,'0'0'1135'0'0,"0"0"-199"0"0,0 0 107 0 0,0 0 204 0 0,0 0 46 0 0,0 0-131 0 0,0 0-206 0 0,0 0-249 0 0,0 0-204 0 0,0 0-125 0 0,0 0-55 0 0,0 0 1 0 0,-1 2 22 0 0,1-1-293 0 0,-1 0 0 0 0,1 0 0 0 0,0 0 0 0 0,0 0 0 0 0,0 0 0 0 0,0 0 0 0 0,0 0 0 0 0,0 1 0 0 0,0-1 0 0 0,1 0 0 0 0,-1 0 0 0 0,0 0 0 0 0,0 0 0 0 0,1 0 0 0 0,-1 0 0 0 0,1 0 0 0 0,-1 0 0 0 0,1 0 0 0 0,-1-1 0 0 0,1 1 0 0 0,0 0 0 0 0,-1 0 0 0 0,1 0 0 0 0,0-1 0 0 0,0 1 0 0 0,0 0 0 0 0,-1-1 0 0 0,1 1 0 0 0,0 0 0 0 0,0-1 0 0 0,0 1 0 0 0,0-1 0 0 0,0 0 0 0 0,0 1 0 0 0,0-1 0 0 0,0 0 0 0 0,0 0 0 0 0,0 1 0 0 0,0-1 0 0 0,0 0 0 0 0,0 0 0 0 0,1 0 0 0 0,-1 0 0 0 0,0 0 0 0 0,0-1 0 0 0,0 1-53 0 0,60-2 1189 0 0,81-27-2196 0 0,-139 32-2987 0 0,-3-1-2896 0 0,0-1-48 0 0,0-1-1296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2.0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10 0 0 0,'0'0'1186'0'0,"0"0"498"0"0,0 0 82 0 0,0 0 98 0 0,0 0 71 0 0,0 0-28 0 0,0 0-206 0 0,0 0-205 0 0,0 0-192 0 0,0 0-176 0 0,0 0-125 0 0,0 0-159 0 0,0 0-146 0 0,-1-7 1754 0 0,0 4 5193 0 0,-3 5-7631 0 0,0 0 0 0 0,1 0 0 0 0,-1 1-1 0 0,0-1 1 0 0,1 1 0 0 0,0 0 0 0 0,-1 0 0 0 0,1 0 0 0 0,1 0 0 0 0,-1 1 0 0 0,0-1 0 0 0,1 1 0 0 0,-1 0 0 0 0,1 0 0 0 0,0 0-1 0 0,0 2-13 0 0,-1-2 5 0 0,0 1 0 0 0,0-1 0 0 0,1 1 0 0 0,-1-1 0 0 0,1 1-1 0 0,1 0 1 0 0,-1 0 0 0 0,1 0 0 0 0,-1 0 0 0 0,1 0-1 0 0,1 0 1 0 0,-1 1 0 0 0,1-1 0 0 0,0 0 0 0 0,0 0-1 0 0,0 1 1 0 0,1-1 0 0 0,0 0 0 0 0,0 0 0 0 0,0 0-1 0 0,1 0 1 0 0,0 0 0 0 0,0 0 0 0 0,0 0 0 0 0,0-1 0 0 0,1 1-1 0 0,-1-1 1 0 0,1 1 0 0 0,1-1 0 0 0,-1 0 0 0 0,0 0-1 0 0,1-1 1 0 0,0 1 0 0 0,0-1 0 0 0,0 0 0 0 0,0 1-1 0 0,1-2 1 0 0,3 3-5 0 0,4-3-1076 0 0,-11-5-3298 0 0,0 0-3865 0 0,-1 2-1881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4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18004 0 0,'0'0'1559'0'0,"0"0"-478"0"0,0 0-192 0 0,0 0 27 0 0,0 0-49 0 0,0 0-110 0 0,0 0-159 0 0,0 0-173 0 0,0 0-133 0 0,0 0-93 0 0,0 0-20 0 0,0 0 35 0 0,0 3 44 0 0,11 126 1017 0 0,-14-128-6207 0 0,3-1 130 0 0,-1 0-3683 0 0,1 0-809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6.6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16 7314 0 0,'0'0'1777'0'0,"0"0"68"0"0,0 0 263 0 0,0 0 102 0 0,0 0-164 0 0,0 0-339 0 0,0 0-302 0 0,0 0-174 0 0,0 0-145 0 0,0 0-130 0 0,0 0-146 0 0,0 0-162 0 0,0 0-104 0 0,-2-2-88 0 0,-8-12 256 0 0,10 14-448 0 0,0 0-42 0 0,0 0-25 0 0,26 11 570 0 0,-22-8-749 0 0,1 0 0 0 0,-1 0 0 0 0,0 0 0 0 0,0 0 0 0 0,0 1 1 0 0,0-1-1 0 0,-1 1 0 0 0,1 0 0 0 0,-1 0 0 0 0,0 1 0 0 0,0-1 0 0 0,-1 0 1 0 0,1 1-1 0 0,-1 0 0 0 0,0 0 0 0 0,0-1 0 0 0,-1 1 0 0 0,1 0 0 0 0,-1 1 1 0 0,0-1-1 0 0,-1 0 0 0 0,1 0 0 0 0,-1 0 0 0 0,0 0 0 0 0,0 1 0 0 0,-1-1 1 0 0,1 0-1 0 0,-1 0 0 0 0,0 0 0 0 0,-1 0 0 0 0,1 0 0 0 0,-1 0 0 0 0,0 0 1 0 0,0 0-1 0 0,0-1 0 0 0,-1 1 0 0 0,0-1 0 0 0,0 1-18 0 0,-63 48 627 0 0,80-71-3921 0 0,-5 6-1906 0 0,1 2-6277 0 0,-7 7 1827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4.7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29 14675 0 0,'0'0'1562'0'0,"0"0"-586"0"0,0 0-308 0 0,0 0 6 0 0,0 0 12 0 0,0 0 25 0 0,0 0 29 0 0,0 0 35 0 0,0 0-1 0 0,0 0-34 0 0,0 0-93 0 0,0 0-131 0 0,0 0-89 0 0,0 5-67 0 0,0 68 134 0 0,-2-71-4929 0 0,0-2-6482 0 0,1 0 844 0 0</inkml:trace>
  <inkml:trace contextRef="#ctx0" brushRef="#br0" timeOffset="678.526">47 2 13331 0 0,'0'0'1551'0'0,"0"0"-43"0"0,0 0 93 0 0,0 0 4 0 0,0 0-173 0 0,0 0-273 0 0,0 0-282 0 0,0 0-237 0 0,0 0-212 0 0,0 0-161 0 0,0 0-130 0 0,0 0-78 0 0,-4-1 289 0 0,7 5-164 0 0,-1 0 0 0 0,2 0 0 0 0,-1 0 1 0 0,0-1-1 0 0,1 1 0 0 0,-1-1 0 0 0,1 0 1 0 0,0 0-1 0 0,0 0 0 0 0,0 0 0 0 0,0-1 1 0 0,1 1-1 0 0,-1-1 0 0 0,1 0 0 0 0,0 0 1 0 0,-1-1-1 0 0,1 0 0 0 0,0 1-184 0 0,39 17 146 0 0,-43-18-142 0 0,-1-1-1 0 0,1 1 1 0 0,0-1 0 0 0,0 0 0 0 0,-1 1-1 0 0,1 0 1 0 0,0-1 0 0 0,-1 1 0 0 0,1-1 0 0 0,0 1-1 0 0,-1 0 1 0 0,1 0 0 0 0,-1-1 0 0 0,1 1 0 0 0,-1 0-1 0 0,0 0 1 0 0,1-1 0 0 0,-1 1 0 0 0,0 0-1 0 0,1 0 1 0 0,-1 0 0 0 0,0 0 0 0 0,0 0 0 0 0,0 0-1 0 0,0-1 1 0 0,0 1 0 0 0,0 0 0 0 0,0 0 0 0 0,0 0-1 0 0,0 0 1 0 0,0 0 0 0 0,0 0 0 0 0,-1 0-1 0 0,1-1 1 0 0,0 1 0 0 0,-1 0 0 0 0,1 0 0 0 0,-1 0-1 0 0,1-1 1 0 0,-1 1 0 0 0,1 0 0 0 0,-1-1-1 0 0,1 1 1 0 0,-1 0 0 0 0,1-1 0 0 0,-1 1 0 0 0,0 0-1 0 0,0-1 1 0 0,1 1 0 0 0,-1-1 0 0 0,0 0 0 0 0,0 1-1 0 0,0-1 1 0 0,1 1 0 0 0,-1-1 0 0 0,0 0-1 0 0,0 0 1 0 0,0 0 0 0 0,0 1 0 0 0,0-1 0 0 0,1 0-1 0 0,-2 0-3 0 0,-101 59 226 0 0,101-58 96 0 0,-1 0-4520 0 0,3-5-8280 0 0,0 4 879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4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5 11995 0 0,'0'0'5030'0'0,"0"0"-3056"0"0,0 0-767 0 0,0 0 60 0 0,0 0-31 0 0,0 0-169 0 0,0 0-222 0 0,0 0-229 0 0,0 0-198 0 0,0 0-175 0 0,0 0-129 0 0,0 0-91 0 0,-4-5 82 0 0,10 106 1696 0 0,-6-101-1865 0 0,0 0-62 0 0,0 0-72 0 0,0 0-180 0 0,0 0-169 0 0,-4-3-6251 0 0,3 1-541 0 0,0 2-4048 0 0</inkml:trace>
  <inkml:trace contextRef="#ctx0" brushRef="#br0" timeOffset="265.319">0 52 12411 0 0,'0'0'1411'0'0,"0"0"-215"0"0,0 0 105 0 0,0 0 206 0 0,0 0-8 0 0,0 0-250 0 0,0 0-361 0 0,0 0-351 0 0,0 0-217 0 0,0 0-57 0 0,0 0 24 0 0,0 0 108 0 0,0 0 65 0 0,5 0 4 0 0,17 2-909 0 0,69 1 3396 0 0,-61-7-6609 0 0,-3-5-5456 0 0,-25 8-2055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2.6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34 9106 0 0,'0'0'2230'0'0,"0"0"-146"0"0,0 0 67 0 0,0 0 34 0 0,0 0-135 0 0,0 0-275 0 0,0 0-350 0 0,0 0-286 0 0,0 0-232 0 0,0 0-235 0 0,0 0-201 0 0,0 0-163 0 0,0 0-125 0 0,-1-3-59 0 0,-6-4 95 0 0,7 32 518 0 0,0-3-210 0 0,0-19-659 0 0,-7 49 1047 0 0,-2-30-5965 0 0,9-22 4901 0 0,0 0-1302 0 0,0 0-2786 0 0,0 0-4063 0 0,1 0-1589 0 0</inkml:trace>
  <inkml:trace contextRef="#ctx0" brushRef="#br0" timeOffset="443.917">113 53 11779 0 0,'0'0'2463'0'0,"0"0"-747"0"0,0 0-326 0 0,0 0-65 0 0,0 0-152 0 0,0 0-264 0 0,0 0-278 0 0,0 0-210 0 0,0 0-131 0 0,0 0-74 0 0,0 0-26 0 0,0 0 7 0 0,-3 4-1 0 0,-22 33 678 0 0,25-37-833 0 0,-1 1-1 0 0,1 0 1 0 0,-1 0-1 0 0,1-1 0 0 0,0 1 1 0 0,-1 0-1 0 0,1 0 0 0 0,0 0 1 0 0,0 0-1 0 0,0 0 0 0 0,-1-1 1 0 0,1 1-1 0 0,0 0 1 0 0,0 0-1 0 0,0 0 0 0 0,0 0 1 0 0,1 0-1 0 0,-1 0 0 0 0,0-1 1 0 0,0 1-1 0 0,0 0 0 0 0,1 0 1 0 0,-1 0-1 0 0,0 0 1 0 0,1-1-1 0 0,-1 1 0 0 0,1 0 1 0 0,-1 0-1 0 0,1-1 0 0 0,-1 1 1 0 0,1 0-1 0 0,0-1 1 0 0,-1 1-1 0 0,1 0 0 0 0,0-1 1 0 0,-1 1-1 0 0,1-1 0 0 0,0 1 1 0 0,0-1-1 0 0,-1 0 0 0 0,1 1 1 0 0,0-1-1 0 0,0 0 1 0 0,0 0-1 0 0,0 1 0 0 0,0-1 1 0 0,-1 0-1 0 0,1 0 0 0 0,0 0 1 0 0,0 0-1 0 0,0 0 0 0 0,0 0 1 0 0,0 0-1 0 0,0 0 1 0 0,-1-1-1 0 0,2 1-40 0 0,-1 0 52 0 0,1 1 1 0 0,-1-1-1 0 0,1 0 0 0 0,0 0 1 0 0,-1-1-1 0 0,1 1 0 0 0,-1 0 1 0 0,1 0-1 0 0,0-1 0 0 0,-1 1 1 0 0,1-1-1 0 0,-1 1 0 0 0,1-1 1 0 0,-1 0-1 0 0,0 0 0 0 0,1 1 1 0 0,-1-1-1 0 0,0 0 0 0 0,1 0 1 0 0,-1 0-1 0 0,0 0 0 0 0,0-1 1 0 0,0 1-1 0 0,0 0 0 0 0,0 0 1 0 0,0-1-1 0 0,0 1 0 0 0,-1-1 1 0 0,1 1-1 0 0,0-1 0 0 0,-1 1 1 0 0,1-1-1 0 0,-1 1 0 0 0,1-1 1 0 0,-1 1-1 0 0,0-1 0 0 0,0 1 1 0 0,0-1-1 0 0,0 0 1 0 0,0 1-1 0 0,0-1 0 0 0,0 1 1 0 0,0-1-1 0 0,-1 0-52 0 0,1 1-93 0 0,-1-1 0 0 0,0 0-1 0 0,0 0 1 0 0,1 1 0 0 0,-1-1 0 0 0,-1 0 0 0 0,1 1-1 0 0,0-1 1 0 0,0 1 0 0 0,0 0 0 0 0,-1-1 0 0 0,1 1-1 0 0,-1 0 1 0 0,1 0 0 0 0,-1 0 0 0 0,0 0 0 0 0,1 0 0 0 0,-1 0-1 0 0,0 0 1 0 0,1 0 0 0 0,-1 1 0 0 0,0-1 0 0 0,0 1-1 0 0,0 0 1 0 0,-1-1 93 0 0,1 1-1604 0 0,2 0-3048 0 0,0 1-4314 0 0,1-1-1816 0 0</inkml:trace>
  <inkml:trace contextRef="#ctx0" brushRef="#br0" timeOffset="974.248">196 6 13083 0 0,'0'0'1563'0'0,"0"0"-176"0"0,0 0-14 0 0,0 0 44 0 0,0 0-37 0 0,0 0-144 0 0,0 0-201 0 0,0 0-185 0 0,0 0-224 0 0,0 0-191 0 0,0 0-165 0 0,0 0-129 0 0,0 0-69 0 0,-2-6 49 0 0,77 63 1716 0 0,-24-26-1611 0 0,-84-5 373 0 0,-59 40-371 0 0,91-65-1971 0 0,9-1-15392 0 0,-5-1 8134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8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0 0 0 0,'0'0'719'0'0,"0"0"720"0"0,0 0-14 0 0,0 0-196 0 0,0 0-129 0 0,0 0-76 0 0,0 0-85 0 0,0 0-43 0 0,0 0-2 0 0,0 1 713 0 0,1 1 13754 0 0,-1-2-13363 0 0,0 0-3862 0 0,-5 3 1934 0 0,0 0 0 0 0,0 0-1 0 0,1 0 1 0 0,-1 1 0 0 0,1-1-1 0 0,0 1 1 0 0,0 0 0 0 0,0 0 0 0 0,1 0-1 0 0,-1 1 1 0 0,1-1 0 0 0,0 1 0 0 0,0 0-1 0 0,-2 5-69 0 0,4-7 43 0 0,-1 0 0 0 0,1 1 0 0 0,0-1 0 0 0,0 1 0 0 0,0 0-1 0 0,1-1 1 0 0,-1 1 0 0 0,1 0 0 0 0,0-1 0 0 0,0 1 0 0 0,0 0 0 0 0,1-1 0 0 0,-1 1-1 0 0,1 0 1 0 0,0-1 0 0 0,0 1 0 0 0,0-1 0 0 0,0 1 0 0 0,1-1 0 0 0,-1 0 0 0 0,1 1-1 0 0,0-1 1 0 0,0 0 0 0 0,0 0 0 0 0,0 0 0 0 0,1 0 0 0 0,-1-1 0 0 0,1 1 0 0 0,0-1-1 0 0,-1 1 1 0 0,1-1 0 0 0,0 0 0 0 0,1 0 0 0 0,-1 0-43 0 0,56 14 1472 0 0,-57-25-6117 0 0,0 6 247 0 0,-1 1-3538 0 0,0 1-3958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40.6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13883 0 0,'0'0'2867'0'0,"0"0"-1585"0"0,0 0-355 0 0,0 0 114 0 0,0 0 14 0 0,0 0-151 0 0,0 0-211 0 0,0 0-201 0 0,0 0-171 0 0,0 0-126 0 0,0 0-91 0 0,0 0-20 0 0,-1 25 1239 0 0,-2 76 40 0 0,1-96-4757 0 0,0-4-915 0 0,1 0-4453 0 0,0-1-1307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40.9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63 15835 0 0,'0'0'1411'0'0,"0"0"-777"0"0,0 0-251 0 0,0 0 63 0 0,0 0 54 0 0,0 0 1 0 0,0 0 17 0 0,0 0 74 0 0,0 0 54 0 0,0 0 23 0 0,0 0-42 0 0,0 0-132 0 0,0 0-123 0 0,0 4-97 0 0,0 3-1850 0 0,2 20 5395 0 0,-2-14-5163 0 0,0-1-4809 0 0,1-2-6813 0 0,-1-10 7276 0 0</inkml:trace>
  <inkml:trace contextRef="#ctx0" brushRef="#br0" timeOffset="386.397">84 42 10082 0 0,'0'0'3745'0'0,"0"0"-2526"0"0,0 0-702 0 0,0 0 158 0 0,0 0 140 0 0,0 0-22 0 0,0 0-114 0 0,0 0-116 0 0,0 0-25 0 0,0 0 60 0 0,0 0 61 0 0,0 0-3 0 0,0 0-66 0 0,3 2-144 0 0,87 32 1464 0 0,-90-32-1866 0 0,0 0 1 0 0,0 0-1 0 0,0 0 0 0 0,0 0 0 0 0,0 0 0 0 0,-1 0 0 0 0,1 0 1 0 0,-1 0-1 0 0,1 0 0 0 0,-1 0 0 0 0,0 0 0 0 0,0 0 0 0 0,1-1 1 0 0,-1 1-1 0 0,0 0 0 0 0,-1-1 0 0 0,1 1 0 0 0,0 0 0 0 0,0-1 1 0 0,-1 0-1 0 0,1 1 0 0 0,-1-1 0 0 0,1 0 0 0 0,-1 1-44 0 0,-1 1 52 0 0,-66 79 258 0 0,68-82-991 0 0,-4 4 852 0 0,3-4-4960 0 0,0-1-6592 0 0,2 0 2154 0 0</inkml:trace>
  <inkml:trace contextRef="#ctx0" brushRef="#br0" timeOffset="715.78">307 1 16596 0 0,'0'0'773'0'0,"0"0"90"0"0,0 0 185 0 0,0 0 156 0 0,0 0 33 0 0,0 0-146 0 0,0 0-222 0 0,0 0-193 0 0,0 0-210 0 0,0 0-154 0 0,0 0-128 0 0,0 0-84 0 0,0 0-31 0 0,16 4 143 0 0,-12 1-164 0 0,0 0 0 0 0,-1 0 0 0 0,1 0 0 0 0,-1 0 0 0 0,0 1 0 0 0,0 0 0 0 0,0-1 0 0 0,-1 1 0 0 0,0 0 0 0 0,0 0 0 0 0,-1 0 0 0 0,1 0-1 0 0,-1 1 1 0 0,-1-1 0 0 0,1 0 0 0 0,-1 0 0 0 0,0 1 0 0 0,0-1 0 0 0,-1 0 0 0 0,0 1 0 0 0,0-1 0 0 0,-1 0 0 0 0,1 0 0 0 0,-1 0 0 0 0,-1 0 0 0 0,1 0 0 0 0,-1-1 0 0 0,0 1 0 0 0,0-1 0 0 0,-1 0-1 0 0,1 1 1 0 0,-1-2 0 0 0,0 1 0 0 0,-1 0 0 0 0,1-1 0 0 0,-1 0 0 0 0,0 0 0 0 0,0 0 0 0 0,0 0 0 0 0,-1-1 0 0 0,1 0 0 0 0,-4 2-48 0 0,7-5-1123 0 0,-13 5 3420 0 0,11-5-6467 0 0,3-1-6834 0 0,2 0-622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9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45 13115 0 0,'0'0'1776'0'0,"0"0"-430"0"0,0 0 5 0 0,0 0 210 0 0,0 0 4 0 0,0 0-268 0 0,0 0-351 0 0,0 0-254 0 0,0 0-172 0 0,0 0-122 0 0,0 0-96 0 0,0 0-83 0 0,0 0-40 0 0,29 2 792 0 0,12 2-377 0 0,-1-1-2914 0 0,-40-3 3958 0 0,1 1-4361 0 0,-1-1-14341 0 0,0 0 10701 0 0</inkml:trace>
  <inkml:trace contextRef="#ctx0" brushRef="#br0" timeOffset="393.899">57 0 7042 0 0,'0'0'5637'0'0,"0"0"-2909"0"0,0 0-878 0 0,0 0-23 0 0,0 0-168 0 0,0 0-312 0 0,0 0-381 0 0,0 0-358 0 0,0 0-274 0 0,0 0-183 0 0,0 0-100 0 0,0 0-31 0 0,0 0 28 0 0,-5 20 719 0 0,3 26 1261 0 0,0-24-4551 0 0,1-11-2934 0 0,1 0-4049 0 0,0-9-71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17.5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158 141 6377 0 0,'0'0'1362'0'0,"0"0"44"0"0,0 0 67 0 0,0 0 141 0 0,0 0 28 0 0,0 0-127 0 0,0 0-184 0 0,0 0-206 0 0,0 0-199 0 0,0 0-229 0 0,0 0-199 0 0,0 0-177 0 0,0 0-120 0 0,-5 0-33 0 0,3 0-125 0 0,1-1-1 0 0,0 1 0 0 0,-1 0 1 0 0,1 0-1 0 0,-1 0 0 0 0,1 0 1 0 0,0 0-1 0 0,-1 0 0 0 0,1 0 1 0 0,0 1-1 0 0,-1-1 1 0 0,1 0-1 0 0,0 1 0 0 0,-1-1 1 0 0,1 1-1 0 0,0 0 0 0 0,0-1 1 0 0,-1 1-1 0 0,1 0 0 0 0,0 0 1 0 0,0 0-1 0 0,0-1 0 0 0,0 1 1 0 0,0 0-1 0 0,0 0 0 0 0,0 1 1 0 0,0-1-1 0 0,1 0 0 0 0,-1 0 1 0 0,0 0-1 0 0,1 1 0 0 0,-1 0-42 0 0,-9 13 698 0 0,6-6-490 0 0,-1-1-1 0 0,1 0 0 0 0,-2 0 1 0 0,1-1-1 0 0,-1 1 1 0 0,0-1-1 0 0,-1 0 0 0 0,1-1 1 0 0,-2 0-1 0 0,1 0 1 0 0,0 0-1 0 0,-1-1 0 0 0,0 0 1 0 0,0-1-1 0 0,-2 1-207 0 0,11-32-8096 0 0,5-15-5111 0 0,-5-1 8157 0 0,-1 9 6008 0 0,2 1 3667 0 0,8 10 2950 0 0,10 3-3608 0 0,54-20 41 0 0,-69 37-3930 0 0,-1 1-1 0 0,1 0 1 0 0,-1 0-1 0 0,1 0 1 0 0,0 0-1 0 0,0 1 1 0 0,0-1-1 0 0,0 1 1 0 0,0 0-1 0 0,0 1 0 0 0,0-1 1 0 0,0 1-1 0 0,0 0 1 0 0,0 1-1 0 0,0-1 1 0 0,0 1-1 0 0,0 0 1 0 0,0 0-1 0 0,0 0 1 0 0,-1 1-1 0 0,1 0 1 0 0,0 0-1 0 0,-1 0 0 0 0,1 0 1 0 0,-1 1-1 0 0,1 0 1 0 0,-1 0-1 0 0,0 0 1 0 0,-1 0-1 0 0,1 1 1 0 0,0-1-1 0 0,-1 1 1 0 0,0 0-1 0 0,0 0 0 0 0,0 0 1 0 0,0 1-1 0 0,0 1-77 0 0,-3 0 31 0 0,0-1-1 0 0,-1 1 0 0 0,0-1 0 0 0,0 1 0 0 0,0-1 0 0 0,0 0 1 0 0,-1 0-1 0 0,0 1 0 0 0,-1-1 0 0 0,1 0 0 0 0,-1-1 1 0 0,1 1-1 0 0,-2 0 0 0 0,1-1 0 0 0,0 0 0 0 0,-1 1 0 0 0,0-2 1 0 0,0 1-1 0 0,0 0 0 0 0,0-1 0 0 0,-1 1 0 0 0,1-1 1 0 0,-1-1-1 0 0,0 1 0 0 0,0 0 0 0 0,0-1 0 0 0,0 0 1 0 0,0-1-1 0 0,0 1 0 0 0,-2-1-30 0 0,46-27 352 0 0,-34 24-353 0 0,0 1 0 0 0,1 0 1 0 0,-1 1-1 0 0,0-1 0 0 0,0 1 1 0 0,0 0-1 0 0,1 0 0 0 0,-1 1 0 0 0,0-1 1 0 0,0 1-1 0 0,0 0 0 0 0,0 1 0 0 0,0-1 1 0 0,0 1-1 0 0,0 0 0 0 0,0 0 0 0 0,-1 1 1 0 0,1-1-1 0 0,-1 1 0 0 0,1 0 0 0 0,-1 0 1 0 0,0 1-1 0 0,0-1 0 0 0,-1 1 0 0 0,1 0 1 0 0,-1-1 0 0 0,0 1-1 0 0,0-1 0 0 0,0 1 1 0 0,-1 0-1 0 0,1 0 0 0 0,-1 0 1 0 0,0 0-1 0 0,0 0 0 0 0,0 0 1 0 0,-1 1-1 0 0,0-1 0 0 0,0 0 1 0 0,0 1-1 0 0,0-1 0 0 0,0 1 1 0 0,-1-1-1 0 0,0 1 0 0 0,0 4 1 0 0,-3-4 41 0 0,0 0-1 0 0,0-1 0 0 0,-1 1 0 0 0,1 0 1 0 0,-1-1-1 0 0,0 0 0 0 0,-1 0 0 0 0,1 0 1 0 0,0-1-1 0 0,-1 1 0 0 0,0-1 1 0 0,0 0-1 0 0,0 0 0 0 0,0-1 0 0 0,-1 1 1 0 0,1-1-1 0 0,0 0 0 0 0,-1-1 1 0 0,0 1-1 0 0,1-1 0 0 0,-1-1 0 0 0,0 1 1 0 0,0-1-1 0 0,1 1 0 0 0,-3-2-40 0 0,-24 0 647 0 0,24-5-1354 0 0,19-6-3603 0 0,-7 10-1783 0 0,0-1-5439 0 0</inkml:trace>
  <inkml:trace contextRef="#ctx0" brushRef="#br0" timeOffset="3313.271">443 229 968 0 0,'0'0'1675'0'0,"0"0"-194"0"0,0 0 80 0 0,0 0 281 0 0,0 0 148 0 0,0 0 9 0 0,0 0-139 0 0,0 0-270 0 0,0 0-262 0 0,0 0-196 0 0,0 0-182 0 0,-6 2 431 0 0,5-1 2476 0 0,37-18-3134 0 0,-32 16-692 0 0,0 1 0 0 0,0 0 0 0 0,1 1 0 0 0,-1-1 0 0 0,0 1-1 0 0,0 0 1 0 0,1 0 0 0 0,-1 0 0 0 0,0 0 0 0 0,0 1 0 0 0,0 0 0 0 0,-1-1 0 0 0,1 2-1 0 0,0-1 1 0 0,-1 0 0 0 0,2 2-31 0 0,-4-4 17 0 0,0 1 1 0 0,1 0-1 0 0,-1 0 0 0 0,0 0 1 0 0,0 0-1 0 0,0 1 0 0 0,0-1 0 0 0,0 0 1 0 0,0 0-1 0 0,0 1 0 0 0,0-1 1 0 0,0 1-1 0 0,-1-1 0 0 0,1 0 1 0 0,-1 1-1 0 0,1-1 0 0 0,-1 1 0 0 0,1-1 1 0 0,-1 1-1 0 0,0 0 0 0 0,0-1 1 0 0,0 1-1 0 0,0-1 0 0 0,0 1 1 0 0,0-1-1 0 0,0 1 0 0 0,0 0 0 0 0,-1-1 1 0 0,1 1-1 0 0,-1-1 0 0 0,1 1 1 0 0,-1-1-1 0 0,1 0 0 0 0,-1 1 0 0 0,0-1 1 0 0,0 1-1 0 0,0-1 0 0 0,0 0 1 0 0,0 0-1 0 0,0 0 0 0 0,0 1 1 0 0,0-1-1 0 0,0 0 0 0 0,-1 0-17 0 0,-79 66 482 0 0,82-65-455 0 0,-1 0 0 0 0,1-1 1 0 0,0 1-1 0 0,0-1 0 0 0,0 1 1 0 0,0-1-1 0 0,1 1 0 0 0,-1-1 1 0 0,0 0-1 0 0,0 1 0 0 0,1-1 1 0 0,-1 0-1 0 0,1 0 0 0 0,-1 0 1 0 0,1 0-1 0 0,0-1 0 0 0,-1 1 1 0 0,1 0-1 0 0,0 0 0 0 0,-1-1 1 0 0,1 1-1 0 0,0-1 0 0 0,0 0 1 0 0,-1 0-1 0 0,1 1 0 0 0,0-1 1 0 0,0 0-1 0 0,0 0 0 0 0,0-1 1 0 0,-1 1-1 0 0,1 0 0 0 0,0-1 1 0 0,0 1-1 0 0,-1-1 0 0 0,1 1 1 0 0,1-2-28 0 0,1 2 74 0 0,63-12-957 0 0,-45 4-4239 0 0,-2-2-5932 0 0,-14 7 981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8.6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8306 0 0,'0'0'4101'0'0,"0"0"-2114"0"0,0 0-538 0 0,0 0 229 0 0,0 0 120 0 0,0 0-102 0 0,0 0-216 0 0,0 0-250 0 0,0 0-206 0 0,0 0-189 0 0,0 0-168 0 0,0 0-135 0 0,0 0-152 0 0,0-3-81 0 0,9 111 1827 0 0,-10-98-1410 0 0,0-10-3118 0 0,2-1-3543 0 0,0-2-5139 0 0,0 2 211 0 0</inkml:trace>
  <inkml:trace contextRef="#ctx0" brushRef="#br0" timeOffset="361.38">125 45 15995 0 0,'0'0'1075'0'0,"0"0"-61"0"0,0 0 93 0 0,0 0 86 0 0,0 0-75 0 0,0 0-226 0 0,0 0-182 0 0,0 0-180 0 0,0 0-186 0 0,0 0-130 0 0,0 0-111 0 0,0 0-45 0 0,-5 1 10 0 0,4-2-41 0 0,-1 1 0 0 0,1 0 0 0 0,-1 1 1 0 0,1-1-1 0 0,-1 0 0 0 0,1 0 0 0 0,-1 1 0 0 0,1-1 0 0 0,-1 1 0 0 0,1-1 0 0 0,0 1 0 0 0,-1 0 0 0 0,1-1 0 0 0,0 1 0 0 0,-1 0 0 0 0,1 0 1 0 0,0 0-1 0 0,0 0 0 0 0,0 0 0 0 0,0 0 0 0 0,0 0 0 0 0,0 1 0 0 0,0-1 0 0 0,0 0 0 0 0,0 0 0 0 0,1 1 0 0 0,-1-1 0 0 0,0 1 0 0 0,1-1 1 0 0,-1 0-1 0 0,1 1 0 0 0,0-1 0 0 0,-1 1 0 0 0,1-1 0 0 0,0 1 0 0 0,0-1 0 0 0,0 1 0 0 0,0-1 0 0 0,0 1 0 0 0,0 0 0 0 0,0-1 0 0 0,1 1 1 0 0,-1-1-1 0 0,1 0 0 0 0,-1 1 0 0 0,1 1-27 0 0,0-2 50 0 0,0 0 0 0 0,0 0-1 0 0,0 0 1 0 0,0 0 0 0 0,0 0 0 0 0,0 0 0 0 0,0 0 0 0 0,0 0 0 0 0,0 0 0 0 0,0-1 0 0 0,1 1-1 0 0,-1 0 1 0 0,0-1 0 0 0,0 1 0 0 0,1-1 0 0 0,-1 1 0 0 0,0-1 0 0 0,1 0 0 0 0,-1 0 0 0 0,1 1-1 0 0,-1-1 1 0 0,0 0 0 0 0,1 0 0 0 0,-1 0 0 0 0,1 0 0 0 0,-1-1 0 0 0,0 1 0 0 0,1 0-1 0 0,-1-1 1 0 0,0 1 0 0 0,1-1 0 0 0,-1 1 0 0 0,0-1 0 0 0,1 1 0 0 0,-1-1 0 0 0,0 0 0 0 0,0 0-1 0 0,0 0 1 0 0,0 1 0 0 0,0-1 0 0 0,0 0 0 0 0,0-1 0 0 0,0 1 0 0 0,0 0 0 0 0,0 0 0 0 0,0 0-1 0 0,-1 0 1 0 0,1-1 0 0 0,0 1 0 0 0,-1 0 0 0 0,1-1 0 0 0,-1 1 0 0 0,0 0 0 0 0,1-1 0 0 0,-1 1-1 0 0,0 0 1 0 0,0-1 0 0 0,0 1 0 0 0,0-1 0 0 0,0 1 0 0 0,0 0 0 0 0,0-1 0 0 0,-1 1-1 0 0,1-2-49 0 0,-5-5-963 0 0,-2-2 2470 0 0,5 4-4562 0 0,2 2-4676 0 0,2 1-6681 0 0,0 3 10207 0 0</inkml:trace>
  <inkml:trace contextRef="#ctx0" brushRef="#br0" timeOffset="748.301">198 4 12563 0 0,'0'0'2175'0'0,"0"0"-349"0"0,0 0-177 0 0,0 0-54 0 0,0 0-190 0 0,0 0-273 0 0,0 0-256 0 0,0 0-215 0 0,0 0-227 0 0,0 0-165 0 0,0 0-119 0 0,4 4 387 0 0,95 52 1227 0 0,-97-56-1751 0 0,-1 0-1 0 0,0 1 1 0 0,0-1-1 0 0,0 1 1 0 0,0-1-1 0 0,0 1 1 0 0,-1 0-1 0 0,1-1 1 0 0,0 1-1 0 0,0 0 1 0 0,0-1-1 0 0,0 1 1 0 0,-1 0-1 0 0,1 0 0 0 0,0 0 1 0 0,-1 0-1 0 0,1 0 1 0 0,-1 0-1 0 0,1 0 1 0 0,-1 0-1 0 0,1 0 1 0 0,-1 0-1 0 0,0 0 1 0 0,1 0-1 0 0,-1 0 1 0 0,0 0-1 0 0,0 0 1 0 0,0 1-1 0 0,0-1 1 0 0,0 0-1 0 0,0 0 0 0 0,0 0 1 0 0,0 0-1 0 0,-1 0 1 0 0,1 0-1 0 0,0 0 1 0 0,-1 0-1 0 0,1 1 1 0 0,-1-1-1 0 0,1 0 1 0 0,-1-1-1 0 0,1 1 1 0 0,-1 0-1 0 0,1 0 1 0 0,-1 0-1 0 0,0 0 1 0 0,0 0-1 0 0,0-1 0 0 0,1 1 1 0 0,-1 0-1 0 0,0 0 1 0 0,0-1-1 0 0,0 1 1 0 0,0-1-1 0 0,0 1 1 0 0,0-1-1 0 0,-1 1-12 0 0,-92 52 784 0 0,94-55-6830 0 0,1 0-5283 0 0,-1 1 173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07.4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317 13 0 0 0,'0'0'1414'0'0,"0"0"177"0"0,0 0 156 0 0,0 0 40 0 0,0 0-78 0 0,0 0-140 0 0,0 0-158 0 0,0 0-190 0 0,0 0-228 0 0,-5-1-205 0 0,-23-2 805 0 0,39 4 4276 0 0,17 2-4639 0 0,460-11 1417 0 0,822 3-1353 0 0,-803 13-1097 0 0,-490-9-118 0 0,-19 4-1400 0 0,-7 2-92 0 0,-5 3-2567 0 0,4-3-4052 0 0,5-2-3089 0 0</inkml:trace>
  <inkml:trace contextRef="#ctx0" brushRef="#br0" timeOffset="991.193">252 91 0 0 0,'0'0'583'0'0,"0"0"668"0"0,0 0 205 0 0,0 0 182 0 0,0 0 281 0 0,0 0 311 0 0,0 0 121 0 0,0 0-83 0 0,0 0-258 0 0,0 0-391 0 0,0 0-335 0 0,-2-8-253 0 0,0-4-661 0 0,-1-5 73 0 0,-3-2 2768 0 0,4 26-113 0 0,-8 27-3030 0 0,2 118 728 0 0,10-159-731 0 0,-1 3-3803 0 0,0 0-5599 0 0,-1 3 6812 0 0,0 0-9334 0 0</inkml:trace>
  <inkml:trace contextRef="#ctx0" brushRef="#br0" timeOffset="1461.459">2 200 17196 0 0,'0'0'761'0'0,"0"0"1"0"0,0 0-21 0 0,0 0-2 0 0,0 0 26 0 0,0 0 81 0 0,0 0 68 0 0,0 0-14 0 0,0 0-115 0 0,0 0-162 0 0,0 0-176 0 0,0 0-171 0 0,0 0-119 0 0,0-5-78 0 0,-1-20 14 0 0,25 41 911 0 0,117 95 99 0 0,-134-107-1232 0 0,-6-3 165 0 0,-1 0 0 0 0,1 0 0 0 0,0 0 0 0 0,0-1 0 0 0,0 1 1 0 0,0 0-1 0 0,0-1 0 0 0,0 1 0 0 0,0-1 0 0 0,0 1 0 0 0,0-1 0 0 0,0 1 0 0 0,0-1 0 0 0,0 0 1 0 0,0 0-1 0 0,0 1 0 0 0,0-1 0 0 0,1 0 0 0 0,-1 0 0 0 0,0 0 0 0 0,0 0 0 0 0,0 0 0 0 0,0 0 1 0 0,0-1-1 0 0,0 1 0 0 0,1 0 0 0 0,-1-1 0 0 0,0 1 0 0 0,0 0 0 0 0,0-1 0 0 0,0 1 1 0 0,0-1-1 0 0,0 0 0 0 0,0 1 0 0 0,0-1 0 0 0,-1 0 0 0 0,1 0 0 0 0,0 1 0 0 0,0-2-36 0 0,133-110 604 0 0,-130 103-1200 0 0,-6 8-3618 0 0,0 0-4049 0 0,1 1-4537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04.2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34 63 10978 0 0,'0'0'662'0'0,"0"0"45"0"0,0 0 110 0 0,0 0 71 0 0,0 0 42 0 0,0 0-42 0 0,0 0-138 0 0,0 0-114 0 0,0 0-108 0 0,0 0-84 0 0,0 0-96 0 0,-1-3-107 0 0,-1 1-384 0 0,-4-6 502 0 0,4 1-3247 0 0,5 8-6099 0 0,-2-1 4182 0 0,0 0 2452 0 0</inkml:trace>
  <inkml:trace contextRef="#ctx0" brushRef="#br0" timeOffset="1767.217">0 46 0 0 0,'0'0'808'0'0,"0"0"120"0"0,1 4 2002 0 0,-1-1 10129 0 0,1-27-11270 0 0,0-4 281 0 0,-2 32 1259 0 0,4 137-1156 0 0,1-98-1977 0 0,9 209 187 0 0,-13-236 5 0 0,0-17-2162 0 0,0-3-3108 0 0,1-5-4331 0 0,-1 7-2387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5.0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20 4137 0 0,'0'0'2000'0'0,"0"0"-59"0"0,0 0 145 0 0,0 0 115 0 0,0 0-92 0 0,0 0-216 0 0,0 0-323 0 0,0 0-302 0 0,0 0-250 0 0,0 0-241 0 0,0 0-139 0 0,-1-3-95 0 0,-7-14 2268 0 0,8 17-2572 0 0,0 0-5 0 0,0 0-24 0 0,0 0-53 0 0,0 0-37 0 0,0 0-34 0 0,0 0-34 0 0,0 0 2 0 0,-3 27 292 0 0,-1 15 125 0 0,4 88 361 0 0,5-134 123 0 0,-5-5-3958 0 0,-2 3-4082 0 0,-1 4-5959 0 0,2 2 7428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5.4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 3441 0 0,'0'0'2276'0'0,"0"0"-155"0"0,0 0 182 0 0,0 0 131 0 0,0 0-119 0 0,0 0-232 0 0,0 0-375 0 0,0 0-353 0 0,0 0-296 0 0,0 0-261 0 0,0 0-196 0 0,0 0-136 0 0,0 0-107 0 0,-4 0-50 0 0,-14 2-49 0 0,90 5 3147 0 0,111-17-2329 0 0,-191 12-21348 0 0,6 0 12166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6.3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21 12507 0 0,'0'0'384'0'0,"0"0"-220"0"0,0 0 280 0 0,0 0 444 0 0,0 0 331 0 0,0 0 123 0 0,0 0-194 0 0,0 0-328 0 0,0 0-289 0 0,0 0-207 0 0,0 0-75 0 0,0 0-11 0 0,-1 3 6 0 0,0-2-139 0 0,0 1 0 0 0,0 0-1 0 0,-1 0 1 0 0,1-1 0 0 0,0 1 0 0 0,-1 0 0 0 0,1-1 0 0 0,-1 1 0 0 0,1-1 0 0 0,-1 0 0 0 0,0 0 0 0 0,1 1 0 0 0,-1-1 0 0 0,0 0 0 0 0,0 0 0 0 0,0-1-1 0 0,0 1 1 0 0,0 0 0 0 0,0-1 0 0 0,0 1 0 0 0,0-1 0 0 0,0 0 0 0 0,0 1 0 0 0,0-1 0 0 0,-1 0 0 0 0,1 0 0 0 0,0-1 0 0 0,0 1 0 0 0,0 0-1 0 0,0-1 1 0 0,0 1 0 0 0,0-1 0 0 0,0 0 0 0 0,-1 0-105 0 0,2 1 30 0 0,1 0-1 0 0,-1-1 1 0 0,1 1 0 0 0,-1-1 0 0 0,0 1-1 0 0,1-1 1 0 0,-1 1 0 0 0,1-1-1 0 0,-1 1 1 0 0,1-1 0 0 0,0 0-1 0 0,-1 1 1 0 0,1-1 0 0 0,-1 1-1 0 0,1-1 1 0 0,0 0 0 0 0,0 1-1 0 0,-1-1 1 0 0,1 0 0 0 0,0 0-1 0 0,0 1 1 0 0,0-1 0 0 0,0 0-1 0 0,0 0 1 0 0,0 1 0 0 0,0-1-1 0 0,0 0 1 0 0,0 0 0 0 0,0 1-1 0 0,0-1 1 0 0,0 0 0 0 0,1 1-1 0 0,-1-1 1 0 0,0 0 0 0 0,0 1-1 0 0,1-1 1 0 0,-1 0 0 0 0,0 1-1 0 0,1-1 1 0 0,-1 0 0 0 0,1 1-1 0 0,-1-1 1 0 0,1 1 0 0 0,-1-1 0 0 0,1 1-1 0 0,0-1 1 0 0,-1 1 0 0 0,1-1-1 0 0,-1 1 1 0 0,1 0 0 0 0,0-1-1 0 0,-1 1 1 0 0,1 0 0 0 0,0 0-1 0 0,0-1 1 0 0,0 1-30 0 0,41-14 491 0 0,-38 14-473 0 0,0 0 0 0 0,0 0 0 0 0,0 1 1 0 0,-1 0-1 0 0,1-1 0 0 0,0 1 1 0 0,0 0-1 0 0,-1 1 0 0 0,1-1 0 0 0,-1 1 1 0 0,1-1-1 0 0,-1 1 0 0 0,0 0 1 0 0,0 0-1 0 0,0 1 0 0 0,0-1 0 0 0,0 0 1 0 0,0 1-1 0 0,-1 0 0 0 0,1 0 1 0 0,-1 0-1 0 0,1 0 0 0 0,-1 0 0 0 0,0 0 1 0 0,-1 1-1 0 0,1-1 0 0 0,0 1 1 0 0,-1-1-1 0 0,0 1 0 0 0,0 0 0 0 0,0-1 1 0 0,0 1-1 0 0,-1 0 0 0 0,1 0 1 0 0,-1-1-1 0 0,0 1 0 0 0,0 0 0 0 0,-1 3-18 0 0,-2-2 23 0 0,0 0 0 0 0,-1 0 0 0 0,1-1-1 0 0,-1 1 1 0 0,0-1 0 0 0,-1 0 0 0 0,1 0-1 0 0,-1 0 1 0 0,0-1 0 0 0,0 1 0 0 0,0-1-1 0 0,0 0 1 0 0,0-1 0 0 0,-1 1 0 0 0,1-1-1 0 0,-1 0 1 0 0,0 0 0 0 0,-1-1-23 0 0,3 1 12 0 0,0-1-1 0 0,-1 1 1 0 0,1-1 0 0 0,-1 0 0 0 0,1-1 0 0 0,-1 1 0 0 0,1-1-1 0 0,-1 0 1 0 0,0 0 0 0 0,1 0 0 0 0,-1-1 0 0 0,1 1 0 0 0,-1-1-1 0 0,1 0 1 0 0,-4-2-12 0 0,8 2-6 0 0,-1 0-1 0 0,1-1 1 0 0,-1 1-1 0 0,1 0 1 0 0,0-1-1 0 0,-1 1 1 0 0,1 0-1 0 0,0-1 1 0 0,0 1-1 0 0,0 0 1 0 0,0-1-1 0 0,1 1 1 0 0,-1 0 0 0 0,0-1-1 0 0,0 1 1 0 0,1 0-1 0 0,-1-1 1 0 0,1 1-1 0 0,-1 0 1 0 0,1 0-1 0 0,0-1 1 0 0,-1 1-1 0 0,1 0 1 0 0,0 0-1 0 0,0 0 1 0 0,0 0-1 0 0,0 0 1 0 0,0 0-1 0 0,0 0 1 0 0,0 0-1 0 0,0 0 1 0 0,0 1-1 0 0,0-1 1 0 0,0 0-1 0 0,1 1 1 0 0,-1-1 0 0 0,0 1-1 0 0,0-1 1 0 0,1 1-1 0 0,-1 0 1 0 0,0-1-1 0 0,1 1 1 0 0,-1 0-1 0 0,1 0 1 0 0,-1 0-1 0 0,0 0 1 0 0,1 0-1 0 0,-1 0 1 0 0,0 0 6 0 0,109 46 267 0 0,-54-39-61 0 0,-44-12-5695 0 0,-1-4-5795 0 0,-10 8 398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4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9482 0 0,'0'0'4688'0'0,"0"0"-2625"0"0,0 0-742 0 0,0 0 40 0 0,0 0 43 0 0,0 0 4 0 0,0 0-81 0 0,0 0-184 0 0,0 0-267 0 0,0 0-253 0 0,0 0-196 0 0,0 0-180 0 0,0 0-78 0 0,2-3 4 0 0,10 0 541 0 0,-9 34 398 0 0,-3-27-1071 0 0,14 116 514 0 0,-13-118-1299 0 0,-1 1 608 0 0,0-2-3152 0 0,1-1-3125 0 0,1 0-4592 0 0,-1 0 3457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7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26 10098 0 0,'0'0'2375'0'0,"0"0"-337"0"0,0 0-270 0 0,0 0-129 0 0,0 0-43 0 0,0 0-41 0 0,0 0-135 0 0,0 0-203 0 0,0 0-214 0 0,0 0-225 0 0,0 0-191 0 0,0 0-170 0 0,0 0-150 0 0,-2-6-106 0 0,0 0-175 0 0,-3-7 223 0 0,3 35 448 0 0,9 112 614 0 0,-8-130-917 0 0,1-1-6140 0 0,3-4-5723 0 0,-2 0 128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1.5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15715 0 0,'0'0'1735'0'0,"0"0"-113"0"0,0 0-82 0 0,0 0-65 0 0,0 0-108 0 0,0 0-124 0 0,0 0-236 0 0,0 0-261 0 0,0 0-226 0 0,0 0-204 0 0,0 0-145 0 0,0 0-73 0 0,0 0 20 0 0,1 28 983 0 0,3 85-665 0 0,0-112-11206 0 0,-2-2 2910 0 0,-1 0-2720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3.3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15091 0 0,'0'0'2494'0'0,"0"0"-520"0"0,0 0-270 0 0,0 0-169 0 0,0 0-160 0 0,0 0-235 0 0,0 0-295 0 0,0 0-287 0 0,0 0-238 0 0,0 0-145 0 0,0 0-36 0 0,0 0 10 0 0,0 0 65 0 0,0 25 767 0 0,12 74-686 0 0,-15-92-1488 0 0,2-4-2410 0 0,0 1-9770 0 0,1-3 2553 0 0</inkml:trace>
  <inkml:trace contextRef="#ctx0" brushRef="#br0" timeOffset="263.23">83 28 13555 0 0,'0'0'2379'0'0,"0"0"-545"0"0,0 0-455 0 0,0 0-227 0 0,0 0-109 0 0,0 0-56 0 0,0 0-74 0 0,0 0-105 0 0,0 0-95 0 0,0 0-56 0 0,0 0-118 0 0,0 0-86 0 0,0 0-42 0 0,0 4-102 0 0,0 3-2055 0 0,1 19 5942 0 0,-1-13-5712 0 0,0-2-5330 0 0,0 0-7551 0 0,0-11 7574 0 0</inkml:trace>
  <inkml:trace contextRef="#ctx0" brushRef="#br0" timeOffset="528.866">119 0 8610 0 0,'0'0'2279'0'0,"0"0"-476"0"0,0 0-356 0 0,0 0-197 0 0,0 0-101 0 0,0 0-69 0 0,0 0-94 0 0,0 0-90 0 0,0 0-57 0 0,0 0-53 0 0,0 0-58 0 0,0 0-75 0 0,3 4-31 0 0,79 29 2378 0 0,-81-32-2963 0 0,0-1-1 0 0,0 0 0 0 0,0 1 1 0 0,1-1-1 0 0,-1 0 0 0 0,0 1 1 0 0,0 0-1 0 0,0-1 1 0 0,0 1-1 0 0,0 0 0 0 0,0-1 1 0 0,0 1-1 0 0,0 0 0 0 0,0 0 1 0 0,0 0-1 0 0,0 0 1 0 0,0 0-1 0 0,-1 0 0 0 0,1 0 1 0 0,0 0-1 0 0,-1 0 0 0 0,1 0 1 0 0,-1 1-1 0 0,1-1 0 0 0,-1 0 1 0 0,0 0-1 0 0,1 1 1 0 0,-1-1-1 0 0,0 0 0 0 0,0 0 1 0 0,0 1-1 0 0,0-1 0 0 0,0 0 1 0 0,0 0-1 0 0,0 1 1 0 0,0-1-1 0 0,-1 0 0 0 0,1 0 1 0 0,0 1-1 0 0,-1-1 0 0 0,1 0 1 0 0,-1 0-1 0 0,1 0 0 0 0,-1 0 1 0 0,0 1-1 0 0,0-1-36 0 0,-46 52 988 0 0,34-40-988 0 0,-5 16 290 0 0,16-23-4944 0 0,0 1-4975 0 0,2-7-2614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4.4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0 9698 0 0,'0'0'1224'0'0,"0"0"-21"0"0,0 0 46 0 0,0 0 57 0 0,0 0 41 0 0,0 0 27 0 0,0 0-79 0 0,0 0-239 0 0,0 0-300 0 0,0 0-270 0 0,0 0-145 0 0,0 0 30 0 0,0 0 80 0 0,-2 5 77 0 0,-5 11 20 0 0,-42 142 1993 0 0,48-153-2501 0 0,0 1 0 0 0,0-1 0 0 0,0 1 1 0 0,1 0-1 0 0,0 0 0 0 0,0-1 0 0 0,1 1 0 0 0,0 0 0 0 0,0-1 0 0 0,0 1 1 0 0,0-1-1 0 0,1 1 0 0 0,0-1 0 0 0,0 1 0 0 0,1-1 0 0 0,-1 0 0 0 0,1 0 1 0 0,0 0-1 0 0,1-1 0 0 0,-1 1 0 0 0,1-1 0 0 0,0 0 0 0 0,0 0 0 0 0,0 0 0 0 0,1 0 1 0 0,-1-1-1 0 0,2 1-40 0 0,20 4-649 0 0,-19-12-5701 0 0,-4-6-8721 0 0,-3 8 10283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1.8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50 11835 0 0,'0'0'3708'0'0,"0"0"-1749"0"0,0 0-868 0 0,0 0-312 0 0,0 0-59 0 0,0 0 108 0 0,0 0 99 0 0,0 0-12 0 0,0 0-79 0 0,0 0-157 0 0,0 0-148 0 0,0 0-128 0 0,0 0-106 0 0,0 6-65 0 0,0 1-1555 0 0,-1 35 3787 0 0,4-29-7719 0 0,3-4-7218 0 0,-5-9 3320 0 0</inkml:trace>
  <inkml:trace contextRef="#ctx0" brushRef="#br0" timeOffset="287.247">34 5 11482 0 0,'0'0'1905'0'0,"0"0"-578"0"0,0 0-403 0 0,0 0-137 0 0,0 0-75 0 0,0 0 43 0 0,0 0 37 0 0,0 0-19 0 0,0 0 1 0 0,0 0-65 0 0,0 0-95 0 0,0 0-106 0 0,5 4-83 0 0,89 43 1613 0 0,-93-47-1987 0 0,1 1-1 0 0,-1 0 1 0 0,1-1-1 0 0,-1 1 1 0 0,0 0-1 0 0,0 0 1 0 0,0 0-1 0 0,1 0 1 0 0,-1 0 0 0 0,0 0-1 0 0,0 0 1 0 0,0 0-1 0 0,0 1 1 0 0,-1-1-1 0 0,1 0 1 0 0,0 0-1 0 0,0 1 1 0 0,-1-1-1 0 0,1 1 1 0 0,-1-1-1 0 0,1 1 1 0 0,-1-1-1 0 0,0 0 1 0 0,0 1-1 0 0,1 0 1 0 0,-1-1 0 0 0,0 1-1 0 0,0-1 1 0 0,0 1-1 0 0,-1-1 1 0 0,1 1-1 0 0,0-1 1 0 0,-1 1-1 0 0,1-1 1 0 0,0 0-1 0 0,-1 1 1 0 0,0-1-1 0 0,1 1 1 0 0,-1-1-1 0 0,0 0 1 0 0,0 0-1 0 0,0 1 1 0 0,0-1 0 0 0,0 0-1 0 0,0 0 1 0 0,0 0-1 0 0,0 0 1 0 0,0 0-1 0 0,0 0 1 0 0,-1 0-1 0 0,1 0 1 0 0,0-1-1 0 0,-1 1-50 0 0,-1 3-12 0 0,-67 74 500 0 0,74-72-4755 0 0,10-12-11406 0 0,-11 4 7934 0 0</inkml:trace>
  <inkml:trace contextRef="#ctx0" brushRef="#br0" timeOffset="547.529">321 47 16780 0 0,'0'0'1113'0'0,"0"0"-342"0"0,0 0-167 0 0,0 0 102 0 0,0 0 184 0 0,0 0 141 0 0,0 0-24 0 0,0 0-153 0 0,0 0-157 0 0,0 0-149 0 0,0 0-148 0 0,0 0-97 0 0,0 0-107 0 0,5 8-62 0 0,25 34 32 0 0,-11-20-2513 0 0,-18-18-1745 0 0,0-3-1171 0 0,-1 0-5087 0 0,0-1 6202 0 0</inkml:trace>
  <inkml:trace contextRef="#ctx0" brushRef="#br0" timeOffset="800.905">379 58 8802 0 0,'0'0'3397'0'0,"0"0"-527"0"0,0 0-579 0 0,0 0-550 0 0,0 0-474 0 0,0 0-265 0 0,0 0-199 0 0,0 0-138 0 0,0 0-71 0 0,0 0-106 0 0,0 0-91 0 0,0 0-94 0 0,0 0-94 0 0,-8 6-65 0 0,-54 52-1800 0 0,61-54-1280 0 0,1-3-4283 0 0,0 0 3510 0 0,0-1-5744 0 0</inkml:trace>
  <inkml:trace contextRef="#ctx0" brushRef="#br0" timeOffset="1151.309">329 16 6745 0 0,'0'0'3338'0'0,"0"0"-620"0"0,0 0-529 0 0,0 0-411 0 0,0 0-309 0 0,0 0-206 0 0,0 0-184 0 0,0 0-159 0 0,0 0-145 0 0,-9 1-113 0 0,-28 4-92 0 0,34-4-483 0 0,0 0 0 0 0,0 1 0 0 0,1-1 0 0 0,-1 1-1 0 0,0-1 1 0 0,1 1 0 0 0,-1 0 0 0 0,1 0 0 0 0,0 0-1 0 0,0 1 1 0 0,0-1 0 0 0,0 0 0 0 0,0 1 0 0 0,0-1-1 0 0,1 1 1 0 0,-1 0 0 0 0,1 0 0 0 0,-1-1 0 0 0,1 1-1 0 0,0 0 1 0 0,0 0 0 0 0,1 0 0 0 0,-1 1-87 0 0,0 0 25 0 0,0-1 0 0 0,1 0 0 0 0,-1 1-1 0 0,1-1 1 0 0,0 1 0 0 0,0-1 0 0 0,0 0 0 0 0,1 1 0 0 0,-1-1 0 0 0,1 1 0 0 0,-1-1 0 0 0,1 0 0 0 0,0 0 0 0 0,1 1 0 0 0,-1-1-1 0 0,0 0 1 0 0,1 0 0 0 0,0 0 0 0 0,0 0 0 0 0,0-1 0 0 0,0 1 0 0 0,0 0 0 0 0,0-1 0 0 0,1 1 0 0 0,-1-1 0 0 0,1 0 0 0 0,0 0-1 0 0,0 0 1 0 0,0 0 0 0 0,0-1 0 0 0,0 1 0 0 0,0-1 0 0 0,0 1 0 0 0,0-1 0 0 0,0 0 0 0 0,1 0 0 0 0,1 0-25 0 0,0 0 51 0 0,-1 1 0 0 0,1-1 1 0 0,-1 0-1 0 0,1-1 1 0 0,0 1-1 0 0,0-1 0 0 0,0 0 1 0 0,-1 0-1 0 0,1 0 0 0 0,0 0 1 0 0,0-1-1 0 0,-1 0 0 0 0,1 0 1 0 0,0-1-1 0 0,-1 1 0 0 0,1-1 1 0 0,-1 0-1 0 0,0 0 0 0 0,0 0 1 0 0,1-1-1 0 0,-1 1 1 0 0,-1-1-1 0 0,1 0 0 0 0,0 0 1 0 0,-1 0-1 0 0,1-1 0 0 0,0-1-51 0 0,-3 0-8 0 0,0 0-1 0 0,0-1 1 0 0,-1 1 0 0 0,0 0-1 0 0,1-1 1 0 0,-2 1-1 0 0,1 0 1 0 0,-1-1 0 0 0,0 1-1 0 0,0 0 1 0 0,0 0-1 0 0,-1-1 1 0 0,0 1 0 0 0,0 0-1 0 0,0 1 1 0 0,0-1-1 0 0,-1 0 1 0 0,0 1 0 0 0,0-1-1 0 0,0 1 1 0 0,0 0-1 0 0,-1 0 1 0 0,0 0 0 0 0,0 0-1 0 0,0 1 1 0 0,0-1-1 0 0,0 1 1 0 0,-1 0 0 0 0,1 1-1 0 0,-5-3 9 0 0,9 5-453 0 0,7 13-6840 0 0,-2-8 904 0 0,-3-3 1391 0 0,1 1-3428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0.6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1 13243 0 0,'0'0'2103'0'0,"0"0"-293"0"0,0 0-198 0 0,0 0-74 0 0,0 0-147 0 0,0 0-232 0 0,0 0-347 0 0,0 0-340 0 0,0 0-136 0 0,0 0-5 0 0,0 0 81 0 0,0 0 60 0 0,0 5-36 0 0,8 120 1727 0 0,-8-131-11221 0 0,1 2-3510 0 0,-1 3 5904 0 0</inkml:trace>
  <inkml:trace contextRef="#ctx0" brushRef="#br0" timeOffset="639.531">24 79 3081 0 0,'0'0'3204'0'0,"0"0"-96"0"0,0 0-130 0 0,0 0-239 0 0,0 0-373 0 0,0 0-483 0 0,0 0-416 0 0,0 0-314 0 0,0 0-244 0 0,0 0-193 0 0,0 0-198 0 0,0 0-184 0 0,0 0-82 0 0,-6 0 20 0 0,-12 0 153 0 0,34 3 913 0 0,120-3 317 0 0,-133 0-4017 0 0,2 0-11466 0 0,-3 0 2492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9.4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0 0 0,'0'0'1843'0'0,"0"0"923"0"0,0 0 295 0 0,0 0 11 0 0,0 0-138 0 0,0 0-348 0 0,0 0-443 0 0,0 0-405 0 0,0 0-290 0 0,0 0-222 0 0,0 0-182 0 0,0 0-181 0 0,0 0-155 0 0,0-3-138 0 0,1 141 2809 0 0,1-124-4461 0 0,-1-11-4369 0 0,0 0-5178 0 0,-1-3-1062 0 0</inkml:trace>
  <inkml:trace contextRef="#ctx0" brushRef="#br0" timeOffset="344.736">75 55 15027 0 0,'0'0'1148'0'0,"0"0"-230"0"0,0 0 9 0 0,0 0 141 0 0,0 0 36 0 0,0 0-70 0 0,0 0-167 0 0,0 0-243 0 0,0 0-156 0 0,0 0-97 0 0,0 0-114 0 0,0 0-29 0 0,-3 8-18 0 0,-9 27-5 0 0,12-34-157 0 0,0 1-1 0 0,0-1 1 0 0,1 0 0 0 0,-1 1-1 0 0,1-1 1 0 0,-1 0 0 0 0,1 0-1 0 0,-1 1 1 0 0,1-1 0 0 0,0 0 0 0 0,-1 0-1 0 0,1 0 1 0 0,0 0 0 0 0,0 0-1 0 0,0 0 1 0 0,0 0 0 0 0,0 0-1 0 0,0 0 1 0 0,0 0 0 0 0,0 0-1 0 0,0-1 1 0 0,1 1 0 0 0,-1 0 0 0 0,0-1-1 0 0,0 1 1 0 0,1-1 0 0 0,-1 1-1 0 0,0-1 1 0 0,1 0 0 0 0,-1 0-1 0 0,0 0 1 0 0,1 1 0 0 0,-1-1-1 0 0,1 0 1 0 0,-1-1 0 0 0,0 1 0 0 0,1 0-1 0 0,0 0-47 0 0,-3-1 20 0 0,0 1 0 0 0,1 0 0 0 0,-1 0-1 0 0,1-1 1 0 0,-1 1 0 0 0,0-1-1 0 0,1 1 1 0 0,-1 0 0 0 0,1-1 0 0 0,-1 1-1 0 0,1-1 1 0 0,-1 1 0 0 0,1-1 0 0 0,-1 0-1 0 0,1 1 1 0 0,0-1 0 0 0,-1 1 0 0 0,1-1-1 0 0,0 0 1 0 0,0 1 0 0 0,-1-1 0 0 0,1 0-1 0 0,0 1 1 0 0,0-1 0 0 0,0 0 0 0 0,0 1-1 0 0,0-1 1 0 0,0 0 0 0 0,0 0 0 0 0,0 1-1 0 0,0-1 1 0 0,0 0 0 0 0,0 1 0 0 0,0-1-1 0 0,0 0 1 0 0,1 1 0 0 0,-1-1 0 0 0,0 0-1 0 0,1 1 1 0 0,-1-1 0 0 0,0 0 0 0 0,1 1-1 0 0,-1-1 1 0 0,1 1 0 0 0,-1-1 0 0 0,1 1-1 0 0,-1-1 1 0 0,1 1 0 0 0,-1-1 0 0 0,1 1-1 0 0,-1 0 1 0 0,1-1 0 0 0,0 1 0 0 0,-1 0-1 0 0,1-1 1 0 0,-1 1 0 0 0,1 0 0 0 0,0 0-1 0 0,0 0 1 0 0,-1-1 0 0 0,1 1-1 0 0,0 0-18 0 0,-4-2-780 0 0,-17-20 183 0 0,18 14-4538 0 0,5 0-6061 0 0,-1 6 1406 0 0</inkml:trace>
  <inkml:trace contextRef="#ctx0" brushRef="#br0" timeOffset="613.005">117 0 7938 0 0,'0'0'4534'0'0,"0"0"-2001"0"0,0 0-798 0 0,0 0-220 0 0,0 0-150 0 0,0 0-199 0 0,0 0-287 0 0,0 0-301 0 0,0 0-224 0 0,0 0-67 0 0,0 0 27 0 0,0 0 56 0 0,13 10 803 0 0,101 29 842 0 0,-114-37-1972 0 0,0 0 0 0 0,1 1 0 0 0,-1-1 0 0 0,0 0 0 0 0,0 0 0 0 0,0 0 0 0 0,0 1 0 0 0,0-1 0 0 0,-1 0 0 0 0,1 0 0 0 0,-1 0 0 0 0,1 0 0 0 0,-1 1 0 0 0,0-1 0 0 0,0 0 0 0 0,0 0 0 0 0,0 0 0 0 0,0-1 0 0 0,0 1-1 0 0,0 0 1 0 0,-1 0 0 0 0,1-1 0 0 0,-1 1 0 0 0,1 0 0 0 0,-1-1 0 0 0,0 0 0 0 0,0 1 0 0 0,1-1 0 0 0,-1 0 0 0 0,0 0 0 0 0,-2 1-43 0 0,1 1 49 0 0,-103 107-1427 0 0,104-110-1560 0 0,1 0-4843 0 0,0 0 5764 0 0,1 0-9493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7.6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55 15339 0 0,'0'0'2166'0'0,"0"0"-639"0"0,0 0-351 0 0,0 0-62 0 0,0 0-126 0 0,0 0-138 0 0,0 0-137 0 0,0 0-138 0 0,0 0-52 0 0,0 0-18 0 0,0 0-10 0 0,0 0-32 0 0,0 0-91 0 0,-1 6-58 0 0,0 8-470 0 0,-5 31 1433 0 0,5-15-5456 0 0,3-30-8243 0 0,-2 0 1430 0 0</inkml:trace>
  <inkml:trace contextRef="#ctx0" brushRef="#br0" timeOffset="429.741">101 7 9098 0 0,'0'0'2375'0'0,"0"0"-462"0"0,0 0-248 0 0,0 0 49 0 0,0 0-8 0 0,0 0-70 0 0,0 0-220 0 0,0 0-275 0 0,0 0-240 0 0,0 0-221 0 0,0 0-162 0 0,0 0-149 0 0,0 0-106 0 0,-6-1-69 0 0,-17-5-51 0 0,26 25 1057 0 0,78 50-25 0 0,-81-66-1158 0 0,0 0 0 0 0,1 0 0 0 0,-1 1 0 0 0,-1-1 0 0 0,1 0 0 0 0,0 0 0 0 0,-1 0 0 0 0,0 0-1 0 0,1 0 1 0 0,-1 0 0 0 0,0 0 0 0 0,-1 0 0 0 0,1 0 0 0 0,-1 0 0 0 0,1 0 0 0 0,-1-1 0 0 0,0 1 0 0 0,0-1 0 0 0,0 1-1 0 0,0-1 1 0 0,0 0 0 0 0,0 0 0 0 0,-1 1 0 0 0,1-2 0 0 0,-1 1 0 0 0,0 0 0 0 0,-1 0-17 0 0,-5 7 19 0 0,-24 31-699 0 0,41-36-4218 0 0,0-4-3379 0 0,-6 0 2498 0 0,1 0-3170 0 0</inkml:trace>
  <inkml:trace contextRef="#ctx0" brushRef="#br0" timeOffset="692.29">276 76 17108 0 0,'0'0'941'0'0,"0"0"-185"0"0,0 0-82 0 0,0 0 63 0 0,0 0 38 0 0,0 0 17 0 0,0 0-4 0 0,0 0-74 0 0,0 0-59 0 0,0 0-74 0 0,0 0-141 0 0,0 0-118 0 0,5 5-78 0 0,7 6-374 0 0,20 18 703 0 0,-15-8-4942 0 0,-17-21 6974 0 0,1 0-3335 0 0,-1 0-17204 0 0,0 0 13234 0 0,0-1 3858 0 0</inkml:trace>
  <inkml:trace contextRef="#ctx0" brushRef="#br0" timeOffset="928.661">350 72 0 0 0,'0'0'3002'0'0,"0"0"924"0"0,0 0-184 0 0,0 0-762 0 0,0 0-760 0 0,0 0-606 0 0,0 0-418 0 0,0 0-190 0 0,0 0-62 0 0,0 0-51 0 0,0 0-90 0 0,0 0-91 0 0,0 0-93 0 0,-9 7-104 0 0,-73 52 897 0 0,75-52-2229 0 0,6-5-4230 0 0,0 0-4960 0 0,1-1 294 0 0</inkml:trace>
  <inkml:trace contextRef="#ctx0" brushRef="#br0" timeOffset="1461.866">307 7 5201 0 0,'0'0'3009'0'0,"0"0"-770"0"0,0 0-207 0 0,0 0-55 0 0,0 0-112 0 0,0 0-192 0 0,0 0-273 0 0,0 0-272 0 0,-9 0-203 0 0,-25 4-165 0 0,30-2-600 0 0,1-1 0 0 0,-1 1 0 0 0,1 0 0 0 0,0 0 0 0 0,0 0 0 0 0,0 1 0 0 0,0-1 0 0 0,0 1 0 0 0,0-1 0 0 0,1 1 0 0 0,-1 0 0 0 0,1 0 0 0 0,0 0 0 0 0,0 0 0 0 0,0 1 0 0 0,0-1 0 0 0,0 0 0 0 0,1 1 0 0 0,-1 0 0 0 0,1-1 0 0 0,0 1 0 0 0,0 2-160 0 0,1-5 5 0 0,-2 2 38 0 0,1 1 0 0 0,0-1 0 0 0,0 1 0 0 0,0-1 0 0 0,0 1 0 0 0,1 0 0 0 0,-1 0 1 0 0,1-1-1 0 0,0 1 0 0 0,0 0 0 0 0,0 0 0 0 0,1-1 0 0 0,-1 1 0 0 0,1 0 1 0 0,0-1-1 0 0,0 1 0 0 0,0 0 0 0 0,1-1 0 0 0,-1 1 0 0 0,1-1 0 0 0,0 0 1 0 0,0 0-1 0 0,0 1 0 0 0,0-1 0 0 0,0 0 0 0 0,1-1 0 0 0,0 1 0 0 0,-1 0 1 0 0,1-1-1 0 0,0 1 0 0 0,0-1 0 0 0,0 0 0 0 0,1 0 0 0 0,-1 0 0 0 0,0-1 1 0 0,1 1-1 0 0,-1-1 0 0 0,1 0 0 0 0,-1 0 0 0 0,1 0 0 0 0,0 0 0 0 0,0-1 1 0 0,3 1-44 0 0,-3 0 12 0 0,-1 0 1 0 0,1 0-1 0 0,0 0 1 0 0,0 0-1 0 0,0-1 1 0 0,0 0-1 0 0,0 0 1 0 0,0 0-1 0 0,0 0 1 0 0,0 0-1 0 0,0-1 1 0 0,0 0-1 0 0,-1 0 1 0 0,1 0-1 0 0,0 0 1 0 0,0-1-1 0 0,-1 1 1 0 0,1-1-1 0 0,-1 0 1 0 0,1 0-1 0 0,-1 0 1 0 0,0-1 0 0 0,0 1-1 0 0,0-1 1 0 0,0 1-1 0 0,0-1 1 0 0,-1 0-1 0 0,1 0 1 0 0,-1-1-1 0 0,0 1 1 0 0,0 0-1 0 0,0-1 1 0 0,0 1-1 0 0,-1-1 1 0 0,1 0-1 0 0,-1 1 1 0 0,0-1-1 0 0,0 0 1 0 0,0 0-1 0 0,0 0 1 0 0,-1 0-1 0 0,0 0 1 0 0,0 0-1 0 0,0 0 1 0 0,0 0-1 0 0,-1 1 1 0 0,1-1-1 0 0,-1 0 1 0 0,0-1-13 0 0,0 1-28 0 0,-1 1 0 0 0,1-1 1 0 0,-1 1-1 0 0,0 0 0 0 0,0-1 0 0 0,0 1 0 0 0,0 0 0 0 0,0 0 1 0 0,-1 0-1 0 0,1 1 0 0 0,-1-1 0 0 0,0 0 0 0 0,0 1 1 0 0,0 0-1 0 0,0 0 0 0 0,0 0 0 0 0,0 0 0 0 0,-1 0 0 0 0,1 0 1 0 0,-1 1-1 0 0,1 0 0 0 0,-1 0 0 0 0,0 0 0 0 0,1 0 0 0 0,-1 0 1 0 0,0 1-1 0 0,0 0 0 0 0,1 0 0 0 0,-2 0 28 0 0,-3 23-4575 0 0,11-14-674 0 0,0-2-4296 0 0,-1-4 1519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5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68 14107 0 0,'0'0'1586'0'0,"0"0"-157"0"0,0 0 93 0 0,0 0 88 0 0,0 0-45 0 0,0 0-198 0 0,0 0-320 0 0,0 0-304 0 0,0 0-227 0 0,0 0-158 0 0,0 0-114 0 0,0 0-52 0 0,0 0-7 0 0,20-3 576 0 0,173-2 810 0 0,-204 10-2080 0 0,1-2-2943 0 0,2-2-3779 0 0,1-1-5760 0 0,5 0 8371 0 0</inkml:trace>
  <inkml:trace contextRef="#ctx0" brushRef="#br0" timeOffset="1259.991">145 9 0 0 0,'0'0'3537'0'0,"0"0"256"0"0,0 0-130 0 0,0 0-424 0 0,0 0-559 0 0,0 0-531 0 0,0 0-402 0 0,0 0-356 0 0,0 0-326 0 0,0 0-323 0 0,0 0-295 0 0,-1-5-147 0 0,1 6-256 0 0,0-1-1 0 0,-1 0 0 0 0,1 0 1 0 0,0 0-1 0 0,-1 0 1 0 0,1 0-1 0 0,0 0 0 0 0,0 0 1 0 0,-1 0-1 0 0,1 0 0 0 0,0 0 1 0 0,-1 0-1 0 0,1 0 0 0 0,0 0 1 0 0,-1-1-1 0 0,1 1 1 0 0,0 0-1 0 0,0 0 0 0 0,-1 0 1 0 0,1 0-1 0 0,0 0 0 0 0,0-1 1 0 0,-1 1-1 0 0,1 0 1 0 0,0 0-1 0 0,0 0 0 0 0,-1-1 1 0 0,1 1-1 0 0,0 0 0 0 0,0 0 1 0 0,0-1-1 0 0,0 1 1 0 0,-1 0-44 0 0,-4 45 2136 0 0,5-38-2040 0 0,-2 57-439 0 0,9-68-5372 0 0,-4 2-1960 0 0,0 0-3608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4.6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53 9810 0 0,'0'0'4709'0'0,"0"0"-2464"0"0,0 0-1061 0 0,0 0-213 0 0,0 0-31 0 0,0 0 75 0 0,0 0 85 0 0,0 0-66 0 0,0 0-161 0 0,0 0-163 0 0,0 0-138 0 0,0 0-108 0 0,-1 6-73 0 0,0 8-366 0 0,-4 37 1205 0 0,7-20-4060 0 0,-1-30-1997 0 0,0-1-6761 0 0,-1 0 3560 0 0</inkml:trace>
  <inkml:trace contextRef="#ctx0" brushRef="#br0" timeOffset="349.494">77 1 11787 0 0,'0'0'2053'0'0,"0"0"-496"0"0,0 0-420 0 0,0 0-198 0 0,0 0-56 0 0,0 0 57 0 0,0 0 24 0 0,0 0-54 0 0,0 0-139 0 0,0 0-139 0 0,0 0-105 0 0,0 0-87 0 0,0 0-30 0 0,2 5-37 0 0,-1-1-280 0 0,0 0 0 0 0,0-1 0 0 0,1 1 0 0 0,-1 0 1 0 0,1-1-1 0 0,0 0 0 0 0,0 1 0 0 0,0-1 1 0 0,1 0-1 0 0,-1 0 0 0 0,1 0 0 0 0,0 0 0 0 0,0-1 1 0 0,0 1-1 0 0,0-1 0 0 0,0 1 0 0 0,0-1 1 0 0,1 0-1 0 0,-1-1 0 0 0,1 1 0 0 0,2 1-93 0 0,46 8 456 0 0,-87 7 414 0 0,25-12-765 0 0,1 1 1 0 0,0 0-1 0 0,1 0 0 0 0,0 1 1 0 0,0 0-1 0 0,0 1 0 0 0,1 0 1 0 0,0 0-1 0 0,1 0 0 0 0,0 1 1 0 0,-3 7-106 0 0,9-16-3 0 0,-1 0-1 0 0,1-1 1 0 0,-1 1 0 0 0,1 0 0 0 0,0-1 0 0 0,0 1 0 0 0,-1 0-1 0 0,1-1 1 0 0,0 1 0 0 0,0 0 0 0 0,0 0 0 0 0,0-1-1 0 0,0 1 1 0 0,0 0 0 0 0,0 0 0 0 0,0-1 0 0 0,0 1 0 0 0,0 0-1 0 0,0 0 1 0 0,0-1 0 0 0,0 1 0 0 0,1 0 0 0 0,-1-1-1 0 0,0 1 1 0 0,0 0 0 0 0,1-1 0 0 0,-1 1 0 0 0,1 0-1 0 0,-1-1 1 0 0,1 1 0 0 0,-1-1 0 0 0,1 1 0 0 0,-1-1 0 0 0,1 1-1 0 0,-1-1 1 0 0,1 1 0 0 0,-1-1 0 0 0,1 1 0 0 0,0-1-1 0 0,-1 0 1 0 0,1 0 0 0 0,0 1 0 0 0,-1-1 0 0 0,1 0 0 0 0,0 0-1 0 0,0 1 1 0 0,-1-1 0 0 0,1 0 0 0 0,0 0 0 0 0,0 0-1 0 0,-1 0 1 0 0,1 0 0 0 0,0 0 0 0 0,0-1 0 0 0,-1 1 0 0 0,1 0-1 0 0,0 0 1 0 0,-1 0 0 0 0,1-1 0 0 0,0 1 0 0 0,-1 0-1 0 0,2-1 4 0 0,8-3-5147 0 0,-2-2-5021 0 0,-5 5-1692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2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40 16043 0 0,'0'0'906'0'0,"0"0"82"0"0,0 0 116 0 0,0 0 213 0 0,0 0 103 0 0,0 0-49 0 0,0 0-148 0 0,0 0-230 0 0,0 0-228 0 0,0 0-200 0 0,0 0-242 0 0,0 0-169 0 0,0 0-80 0 0,-2-3-57 0 0,-7-4 268 0 0,8 35 513 0 0,1-8-483 0 0,-1 58 167 0 0,1-55-3123 0 0,9-30-14530 0 0,-6 5 7840 0 0</inkml:trace>
  <inkml:trace contextRef="#ctx0" brushRef="#br0" timeOffset="298.955">126 63 12131 0 0,'0'0'1997'0'0,"0"0"-232"0"0,0 0-172 0 0,0 0-64 0 0,0 0-218 0 0,0 0-246 0 0,0 0-257 0 0,0 0-207 0 0,0 0-107 0 0,0 0-82 0 0,0 0-60 0 0,0 0-33 0 0,0 0-52 0 0,-8 7-20 0 0,-26 21-23 0 0,33-27-197 0 0,0 0 0 0 0,-1 0 0 0 0,1 0 0 0 0,0 0-1 0 0,0 1 1 0 0,0-1 0 0 0,0 0 0 0 0,0 0 0 0 0,0 1 0 0 0,0-1 0 0 0,1 1 0 0 0,-1-1 0 0 0,0 1 0 0 0,1-1 0 0 0,-1 1 0 0 0,1-1 0 0 0,0 1 0 0 0,-1 0 0 0 0,1-1 0 0 0,0 1 0 0 0,0-1 0 0 0,0 1 0 0 0,0 0 0 0 0,0-1 0 0 0,0 1-1 0 0,1 0 1 0 0,-1-1 0 0 0,1 1 0 0 0,-1-1 0 0 0,1 1 0 0 0,-1-1 0 0 0,1 1 0 0 0,0-1 0 0 0,0 1 0 0 0,-1-1 0 0 0,1 0 0 0 0,0 1 0 0 0,0-1 0 0 0,1 0 0 0 0,-1 0 0 0 0,0 0 0 0 0,0 0 0 0 0,0 0 0 0 0,1 0 0 0 0,-1 0 0 0 0,1 0-1 0 0,-1 0 1 0 0,1-1 0 0 0,-1 1 0 0 0,1-1 0 0 0,-1 1 0 0 0,1-1 0 0 0,-1 1 0 0 0,1-1 0 0 0,0 0 0 0 0,-1 0 0 0 0,1 0-27 0 0,58-6 815 0 0,-59 5-810 0 0,0 1-1 0 0,0 0 1 0 0,0-1-1 0 0,0 0 1 0 0,0 1-1 0 0,0-1 1 0 0,0 1 0 0 0,0-1-1 0 0,0 0 1 0 0,0 0-1 0 0,0 0 1 0 0,0 0-1 0 0,0 0 1 0 0,-1 1-1 0 0,1-1 1 0 0,0-1 0 0 0,-1 1-1 0 0,1 0 1 0 0,0 0-1 0 0,-1 0 1 0 0,0 0-1 0 0,1 0 1 0 0,-1 0-1 0 0,0-1 1 0 0,1 1 0 0 0,-1 0-1 0 0,0 0 1 0 0,0 0-1 0 0,0-1 1 0 0,0 1-1 0 0,0 0 1 0 0,0 0 0 0 0,0-1-1 0 0,-1 1 1 0 0,1 0-1 0 0,0 0 1 0 0,-1 0-1 0 0,1 0 1 0 0,-1-1-1 0 0,1 1 1 0 0,-1 0 0 0 0,0 0-1 0 0,1 0 1 0 0,-1 0-1 0 0,0 0-4 0 0,-9-15-1222 0 0,-3-6 1123 0 0,6 7-2876 0 0,4 2-3415 0 0,3-1-5107 0 0,1 11 6009 0 0</inkml:trace>
  <inkml:trace contextRef="#ctx0" brushRef="#br0" timeOffset="648.794">170 0 5185 0 0,'0'0'2871'0'0,"0"0"-623"0"0,0 0-429 0 0,0 0-58 0 0,0 0-66 0 0,0 0-121 0 0,0 0-239 0 0,0 0-288 0 0,0 0-231 0 0,0 0-165 0 0,0 0-87 0 0,0 0-79 0 0,0 0-55 0 0,0 6-35 0 0,0-5-352 0 0,-1 1 1 0 0,1 0-1 0 0,0-1 1 0 0,0 1-1 0 0,0 0 1 0 0,0-1-1 0 0,0 1 1 0 0,1-1-1 0 0,-1 1 1 0 0,0 0-1 0 0,1-1 1 0 0,-1 1-1 0 0,1-1 1 0 0,0 1-1 0 0,-1-1 1 0 0,1 1-1 0 0,0-1 1 0 0,0 1-1 0 0,0-1 1 0 0,0 0-1 0 0,0 0 1 0 0,0 1-1 0 0,0-1 1 0 0,1 0-1 0 0,-1 0 1 0 0,0 0-1 0 0,1 0 1 0 0,-1 0-1 0 0,0-1 1 0 0,1 1-1 0 0,-1 0 1 0 0,1-1-1 0 0,0 1 1 0 0,-1-1-44 0 0,92 35 756 0 0,-107 3 424 0 0,-71 52-110 0 0,97-85-8094 0 0,0-8-4566 0 0,-9 1 2843 0 0</inkml:trace>
  <inkml:trace contextRef="#ctx0" brushRef="#br0" timeOffset="942.787">432 57 15163 0 0,'0'0'1757'0'0,"0"0"-214"0"0,0 0-206 0 0,0 0-107 0 0,0 0-134 0 0,0 0-176 0 0,0 0-189 0 0,0 0-211 0 0,0 0-188 0 0,0 0-73 0 0,0 0-31 0 0,0 0 1 0 0,0 0 41 0 0,3 4-19 0 0,52 75 519 0 0,-52-70-939 0 0,-2-5-2335 0 0,-2-2-3169 0 0,0 0-4731 0 0,0-2 2518 0 0</inkml:trace>
  <inkml:trace contextRef="#ctx0" brushRef="#br0" timeOffset="1114.913">517 54 6473 0 0,'0'0'3666'0'0,"0"0"-941"0"0,0 0-724 0 0,0 0-405 0 0,0 0-288 0 0,0 0-102 0 0,0 0-57 0 0,0 0-123 0 0,0 0-147 0 0,0 0-176 0 0,0 0-151 0 0,0 0-112 0 0,-9 6-95 0 0,-66 58 523 0 0,72-61-1846 0 0,-7 9 2045 0 0,8-7-5226 0 0,1 0-5335 0 0,1-4-1399 0 0</inkml:trace>
  <inkml:trace contextRef="#ctx0" brushRef="#br0" timeOffset="1667.398">454 9 11394 0 0,'0'0'1407'0'0,"0"0"-69"0"0,0 0 100 0 0,0 0 2 0 0,0 0-93 0 0,0 0-113 0 0,0 0-169 0 0,0 0-171 0 0,-9 0-156 0 0,-26 5-165 0 0,33-5-498 0 0,0 1 0 0 0,1 0 0 0 0,-1 0 0 0 0,0 0 0 0 0,0 0 0 0 0,1 0 0 0 0,-1 0 0 0 0,0 1 0 0 0,1-1 0 0 0,-1 0 0 0 0,1 1 0 0 0,0-1 1 0 0,0 1-1 0 0,-1 0 0 0 0,1-1 0 0 0,0 1 0 0 0,0 0 0 0 0,0 0 0 0 0,1 0 0 0 0,-1 0 0 0 0,0 0 0 0 0,1-1 0 0 0,-1 1 0 0 0,1 0 0 0 0,0 0 1 0 0,-1 1-76 0 0,-1 4 325 0 0,1-3-269 0 0,-1 0-1 0 0,0-1 0 0 0,1 1 0 0 0,0 0 0 0 0,0 0 0 0 0,0-1 1 0 0,1 1-1 0 0,-1 0 0 0 0,1 0 0 0 0,0 0 0 0 0,0 0 0 0 0,0 0 1 0 0,1 0-1 0 0,-1 0 0 0 0,1 0 0 0 0,0-1 0 0 0,0 1 0 0 0,0 0 1 0 0,0 0-1 0 0,1-1 0 0 0,0 1 0 0 0,0-1 0 0 0,0 1 1 0 0,0-1-1 0 0,0 0 0 0 0,1 0 0 0 0,-1 0 0 0 0,1 0 0 0 0,0 0 1 0 0,0-1-1 0 0,0 1 0 0 0,0-1 0 0 0,0 0 0 0 0,0 1 0 0 0,1-2 1 0 0,-1 1-1 0 0,1 0 0 0 0,0-1 0 0 0,-1 1 0 0 0,1-1 0 0 0,0 0 1 0 0,0-1-1 0 0,0 1 0 0 0,0 0 0 0 0,0-1 0 0 0,0 0-55 0 0,1 1 27 0 0,0-1 0 0 0,1 0 0 0 0,-1 0 0 0 0,0 0-1 0 0,1 0 1 0 0,-1-1 0 0 0,0 0 0 0 0,0 0 0 0 0,0 0 0 0 0,1-1-1 0 0,-1 0 1 0 0,-1 0 0 0 0,1 0 0 0 0,0 0 0 0 0,0-1 0 0 0,-1 0-1 0 0,0 0 1 0 0,1 0 0 0 0,-1 0 0 0 0,0-1 0 0 0,-1 1 0 0 0,1-1-1 0 0,0 0 1 0 0,-1-1 0 0 0,0 1 0 0 0,0 0 0 0 0,-1-1 0 0 0,1 0-1 0 0,-1 1 1 0 0,0-1 0 0 0,0 0 0 0 0,0 0 0 0 0,0-4-27 0 0,-1 5-20 0 0,0 1 1 0 0,-1-1 0 0 0,0 1-1 0 0,1-1 1 0 0,-1 1 0 0 0,0-1-1 0 0,-1 1 1 0 0,1-1-1 0 0,-1 1 1 0 0,1 0 0 0 0,-1-1-1 0 0,0 1 1 0 0,0 0 0 0 0,0-1-1 0 0,-1 1 1 0 0,1 0-1 0 0,-1 0 1 0 0,0 0 0 0 0,0 0-1 0 0,0 0 1 0 0,0 1 0 0 0,0-1-1 0 0,-1 0 1 0 0,1 1 0 0 0,-1 0-1 0 0,0 0 1 0 0,0-1-1 0 0,1 2 1 0 0,-1-1 0 0 0,-1 0-1 0 0,1 1 1 0 0,0-1 0 0 0,0 1-1 0 0,0 0 1 0 0,-1 0-1 0 0,1 0 1 0 0,-1 0 0 0 0,1 1-1 0 0,-1-1 1 0 0,1 1 19 0 0,-13 18-2968 0 0,16-9-1563 0 0,2-1-4191 0 0,-1-5-2491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2.0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51 17972 0 0,'0'0'-1742'0'0,"0"0"-317"0"0,0 0 132 0 0,0 0 729 0 0,0 0 1133 0 0,0 0 770 0 0,0 0 244 0 0,0 0 2 0 0,0 0-133 0 0,0 0-167 0 0,0 0-145 0 0,-5-3-173 0 0,-20-10 58 0 0,25 12 14 0 0,-1 1-1576 0 0,1 0-5329 0 0,0 0-2519 0 0</inkml:trace>
  <inkml:trace contextRef="#ctx0" brushRef="#br0" timeOffset="9148.127">89 7 9874 0 0,'0'0'2633'0'0,"0"0"-297"0"0,0 0-142 0 0,0 0-214 0 0,0 0-290 0 0,0 0-287 0 0,0 0-231 0 0,0 0-174 0 0,0 0-170 0 0,0 0-150 0 0,0 0-130 0 0,0 0-127 0 0,0 0-80 0 0,-2-2-82 0 0,-7-3 98 0 0,9 25 229 0 0,0-6-409 0 0,7 88 585 0 0,-10-100-3774 0 0,-2-9-9963 0 0,5 5 2166 0 0</inkml:trace>
  <inkml:trace contextRef="#ctx0" brushRef="#br0" timeOffset="9770.868">0 74 7738 0 0,'0'0'2467'0'0,"0"0"-368"0"0,0 0-63 0 0,0 0 2 0 0,0 0-192 0 0,0 0-235 0 0,0 0-293 0 0,0 0-340 0 0,0 0-297 0 0,0 0-243 0 0,0 0-138 0 0,0 0 24 0 0,0 0 77 0 0,0 3 972 0 0,27 1-890 0 0,0-2-1 0 0,-1-1 1 0 0,1-2-1 0 0,0 0 1 0 0,-1-2-1 0 0,3-1-482 0 0,-29 1-1155 0 0,0 2-2405 0 0,0 0-3650 0 0,0 0-4383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9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32 9450 0 0,'0'0'5288'0'0,"0"0"-2926"0"0,0 0-867 0 0,0 0 8 0 0,0 0-58 0 0,0 0-146 0 0,0 0-137 0 0,0 0-185 0 0,0 0-184 0 0,0 0-165 0 0,0 0-190 0 0,0 0-134 0 0,0 0-102 0 0,-1-5-123 0 0,-4-12 22 0 0,5 36 466 0 0,11 125 858 0 0,-11-140-911 0 0,0 3-1437 0 0,1-3-2616 0 0,5-6-11147 0 0,-4 1 3802 0 0</inkml:trace>
  <inkml:trace contextRef="#ctx0" brushRef="#br0" timeOffset="313.984">104 61 11963 0 0,'0'0'1523'0'0,"0"0"-390"0"0,0 0-15 0 0,0 0 89 0 0,0 0-42 0 0,0 0-94 0 0,0 0-143 0 0,0 0-181 0 0,0 0-165 0 0,0 0-104 0 0,0 0-60 0 0,0 0-45 0 0,0 0-26 0 0,-5 8-43 0 0,-16 24-48 0 0,21-31-197 0 0,-1 0-1 0 0,1 1 1 0 0,0-1 0 0 0,0 0-1 0 0,-1 0 1 0 0,1 1 0 0 0,0-1-1 0 0,0 0 1 0 0,0 1 0 0 0,0-1-1 0 0,0 0 1 0 0,1 1 0 0 0,-1-1-1 0 0,0 0 1 0 0,1 1 0 0 0,-1-1-1 0 0,1 0 1 0 0,-1 0 0 0 0,1 1-1 0 0,-1-1 1 0 0,1 0 0 0 0,0 0-1 0 0,0 0 1 0 0,0 0 0 0 0,-1 0-1 0 0,1 0 1 0 0,0 0-1 0 0,0 0 1 0 0,0 0 0 0 0,0-1-1 0 0,1 1 1 0 0,-1 0 0 0 0,0-1-1 0 0,0 1 1 0 0,0-1 0 0 0,1 1-1 0 0,-1-1 1 0 0,0 1 0 0 0,0-1-1 0 0,1 0 1 0 0,-1 0 0 0 0,0 1-1 0 0,1-1 1 0 0,-1 0 0 0 0,0 0-1 0 0,1-1 1 0 0,-1 1 0 0 0,0 0-1 0 0,1 0 1 0 0,-1-1 0 0 0,0 1-1 0 0,0 0 1 0 0,1-1 0 0 0,-1 1-1 0 0,0-1 1 0 0,0 0 0 0 0,0 1-1 0 0,0-1 1 0 0,1 0 0 0 0,-1 0-1 0 0,0 0 1 0 0,-1 0 0 0 0,1 0-1 0 0,0 0-58 0 0,1 0 36 0 0,-1 0 0 0 0,0 0 0 0 0,0-1 0 0 0,0 1 0 0 0,0-1 0 0 0,-1 1 0 0 0,1 0 0 0 0,0-1 0 0 0,-1 1 0 0 0,1-1 0 0 0,-1 0 0 0 0,1 1 0 0 0,-1-1 0 0 0,1 1 0 0 0,-1-1 0 0 0,0 0 0 0 0,0 1 0 0 0,0-1 0 0 0,0 0 0 0 0,0 1 0 0 0,-1-1 0 0 0,1 0 0 0 0,0 1 0 0 0,-1-1 0 0 0,1 0 0 0 0,-1 1 0 0 0,1-1 0 0 0,-1 1 0 0 0,0-1 0 0 0,0 1 0 0 0,0 0 0 0 0,0-1 0 0 0,0 0-36 0 0,-8-22-4740 0 0,8 12-1547 0 0,4 0-3554 0 0,-2 10 2154 0 0</inkml:trace>
  <inkml:trace contextRef="#ctx0" brushRef="#br0" timeOffset="674.002">145 0 10450 0 0,'0'0'2137'0'0,"0"0"-474"0"0,0 0-202 0 0,0 0 12 0 0,0 0-61 0 0,0 0-148 0 0,0 0-222 0 0,0 0-238 0 0,0 0-224 0 0,0 0-105 0 0,0 0-43 0 0,0 0-37 0 0,0 0 41 0 0,2 3-16 0 0,42 31 1354 0 0,-41-33-1737 0 0,0 0 0 0 0,0 0 0 0 0,0 0 0 0 0,0 0 0 0 0,0 0 0 0 0,-1 1 0 0 0,1-1 0 0 0,-1 1 0 0 0,1 0 0 0 0,-1 0 0 0 0,1 0 0 0 0,-1 0 0 0 0,0 0 0 0 0,0 0 0 0 0,0 0 0 0 0,0 1 0 0 0,0-1 0 0 0,-1 1 0 0 0,1 0 0 0 0,-1-1 0 0 0,0 1 0 0 0,0 0 0 0 0,0 0 0 0 0,0 0 0 0 0,0 0 0 0 0,0 0 0 0 0,-1 0 0 0 0,1 0 0 0 0,-1 0-37 0 0,-2 2 52 0 0,0 1-1 0 0,-1-1 0 0 0,0 0 1 0 0,0 0-1 0 0,0 0 1 0 0,0 0-1 0 0,-1-1 0 0 0,1 1 1 0 0,-1-1-1 0 0,-1 0 1 0 0,1 0-1 0 0,0-1 0 0 0,-4 3-51 0 0,-6 7 59 0 0,8-7-1433 0 0,-5 9 4287 0 0,7-8-3337 0 0,4-2-3788 0 0,8-6-10583 0 0,-6 0 4669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7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17 10154 0 0,'0'0'2031'0'0,"0"0"-86"0"0,0 0 28 0 0,0 0-32 0 0,0 0-171 0 0,0 0-223 0 0,0 0-222 0 0,0 0-227 0 0,0 0-223 0 0,0 0-217 0 0,0 0-219 0 0,0 0-164 0 0,0 0-130 0 0,-2-4-71 0 0,0-1-124 0 0,-3-2 367 0 0,3 23 450 0 0,1 84 862 0 0,2-49-4410 0 0,7-57-5835 0 0,-4 4 494 0 0,-1 0-1272 0 0</inkml:trace>
  <inkml:trace contextRef="#ctx0" brushRef="#br0" timeOffset="421.113">96 73 5369 0 0,'0'0'5277'0'0,"0"0"-2324"0"0,0 0-971 0 0,0 0-199 0 0,0 0-216 0 0,0 0-248 0 0,0 0-259 0 0,0 0-265 0 0,0 0-226 0 0,0 0-195 0 0,0 0-132 0 0,0 0-63 0 0,0 0-4 0 0,-4 2 33 0 0,2-1-131 0 0,0 1 0 0 0,0-1 0 0 0,0 1 1 0 0,0-1-1 0 0,0 1 0 0 0,1 0 0 0 0,-1 0 1 0 0,0 0-1 0 0,1 0 0 0 0,0 0 0 0 0,-1 0 0 0 0,1 0 1 0 0,0 0-1 0 0,0 1 0 0 0,0-1 0 0 0,0 0 1 0 0,1 1-1 0 0,-1-1 0 0 0,1 1 0 0 0,-1-1 0 0 0,1 1 1 0 0,0-1-1 0 0,0 1 0 0 0,0-1 0 0 0,0 1 0 0 0,0-1 1 0 0,1 1-1 0 0,-1-1 0 0 0,1 1 0 0 0,0-1 1 0 0,0 2-78 0 0,1-3 52 0 0,0 1 1 0 0,0-1 0 0 0,0 0 0 0 0,0 0-1 0 0,0 0 1 0 0,0 0 0 0 0,0 0 0 0 0,0-1-1 0 0,1 1 1 0 0,-1 0 0 0 0,0-1 0 0 0,0 0-1 0 0,1 1 1 0 0,-1-1 0 0 0,0 0 0 0 0,1 0-1 0 0,-1-1 1 0 0,0 1 0 0 0,1 0 0 0 0,-1-1-1 0 0,0 1 1 0 0,0-1 0 0 0,1 0 0 0 0,-1 0-1 0 0,0 0 1 0 0,0 0 0 0 0,0 0 0 0 0,0 0-1 0 0,0 0 1 0 0,0-1 0 0 0,-1 1 0 0 0,1-1-1 0 0,0 1 1 0 0,-1-1 0 0 0,1 0 0 0 0,-1 0-1 0 0,1 0 1 0 0,-1 0 0 0 0,0 0 0 0 0,0 0-1 0 0,0 0 1 0 0,0 0 0 0 0,0 0 0 0 0,0 0-1 0 0,0-3-52 0 0,-3 3-66 0 0,0-1-1 0 0,0 0 0 0 0,0 1 0 0 0,0-1 1 0 0,0 1-1 0 0,0-1 0 0 0,-1 1 0 0 0,1 0 0 0 0,-1 0 1 0 0,1 0-1 0 0,-1 0 0 0 0,0 1 0 0 0,0-1 0 0 0,0 1 1 0 0,0 0-1 0 0,0-1 0 0 0,0 1 0 0 0,0 1 0 0 0,0-1 1 0 0,0 0-1 0 0,-1 1 0 0 0,1-1 0 0 0,0 1 1 0 0,-1 0-1 0 0,-1 1 67 0 0,5 7-6388 0 0,3-3-4493 0 0,-1-3 1200 0 0</inkml:trace>
  <inkml:trace contextRef="#ctx0" brushRef="#br0" timeOffset="898.493">162 25 7746 0 0,'0'0'3940'0'0,"0"0"-1470"0"0,0 0-547 0 0,0 0-89 0 0,0 0-152 0 0,0 0-226 0 0,0 0-216 0 0,0 0-235 0 0,0 0-232 0 0,0 0-233 0 0,0 0-209 0 0,0 0-155 0 0,0 0-99 0 0,-1-2-35 0 0,-5-7-2 0 0,10 16 407 0 0,18 18 497 0 0,72 24-329 0 0,-122-24-63 0 0,-57 45-219 0 0,98-67-8849 0 0,0-6-3482 0 0,-9 1 4346 0 0</inkml:trace>
  <inkml:trace contextRef="#ctx0" brushRef="#br0" timeOffset="1462.975">385 68 0 0 0,'0'0'1382'0'0,"0"0"870"0"0,0 0 221 0 0,0 0 219 0 0,0 0 45 0 0,0 0-175 0 0,0 0-279 0 0,0 0-425 0 0,0 0-399 0 0,0 0-278 0 0,0 0-210 0 0,0 0-125 0 0,0 0-88 0 0,-2-11 597 0 0,1 8 1922 0 0,5 9-3213 0 0,-1 0-1 0 0,1 1 1 0 0,0-2 0 0 0,0 1-1 0 0,0 0 1 0 0,1-1-1 0 0,0 0 1 0 0,0 0 0 0 0,0 0-1 0 0,1-1 1 0 0,0 0 0 0 0,-1 0-1 0 0,6 2-63 0 0,27 22 104 0 0,-38-37-4096 0 0,0 4-1226 0 0,-1 0-4093 0 0,1 3-1185 0 0</inkml:trace>
  <inkml:trace contextRef="#ctx0" brushRef="#br0" timeOffset="1754.976">508 52 3921 0 0,'0'0'4668'0'0,"0"0"-1829"0"0,0 0-760 0 0,0 0-153 0 0,0 0-245 0 0,0 0-335 0 0,0 0-226 0 0,0 0-188 0 0,0 0-161 0 0,0 0-117 0 0,0 0-112 0 0,0 0-75 0 0,0 0-32 0 0,-7 4-40 0 0,-103 62 1404 0 0,106-60-3650 0 0,4-4-4353 0 0,1-2-5875 0 0,0 0 6638 0 0</inkml:trace>
  <inkml:trace contextRef="#ctx0" brushRef="#br0" timeOffset="2277.016">467 17 1272 0 0,'0'0'2709'0'0,"0"0"-299"0"0,0 0-159 0 0,0 0-7 0 0,0 0-198 0 0,0 0-231 0 0,0 0-216 0 0,0 0-260 0 0,0 0-211 0 0,0 0-226 0 0,0 0-223 0 0,0 0-129 0 0,-6-3-79 0 0,-17-10-60 0 0,-18 29 1815 0 0,34-11-2041 0 0,1 1 0 0 0,0-1 0 0 0,0 1 0 0 0,0 0 0 0 0,1 1 0 0 0,0-1 0 0 0,0 1 0 0 0,1 0 0 0 0,0 1 0 0 0,0-1 0 0 0,-2 7-185 0 0,5-12 26 0 0,0 0 0 0 0,0 1 1 0 0,0-1-1 0 0,1 1 0 0 0,-1-1 0 0 0,1 0 1 0 0,0 1-1 0 0,-1-1 0 0 0,1 1 1 0 0,0-1-1 0 0,1 1 0 0 0,-1-1 0 0 0,0 1 1 0 0,1-1-1 0 0,-1 1 0 0 0,1-1 0 0 0,0 1 1 0 0,0-1-1 0 0,0 0 0 0 0,0 0 1 0 0,0 1-1 0 0,1-1 0 0 0,-1 0 0 0 0,1 0 1 0 0,-1 0-1 0 0,1 0 0 0 0,0-1 0 0 0,-1 1 1 0 0,1 0-1 0 0,0-1 0 0 0,0 1 1 0 0,0-1-1 0 0,0 0 0 0 0,1 1 0 0 0,-1-1 1 0 0,0 0-1 0 0,1 0 0 0 0,-1-1 1 0 0,0 1-1 0 0,2 0-26 0 0,1 1 38 0 0,1 0 0 0 0,-1-1 0 0 0,1 1 0 0 0,-1-1 0 0 0,1 0 0 0 0,0-1 0 0 0,-1 1 0 0 0,1-1 0 0 0,0 0 0 0 0,-1-1 0 0 0,1 1 0 0 0,0-1 0 0 0,-1 0 0 0 0,1-1 0 0 0,-1 1 0 0 0,1-1 0 0 0,-1 0 0 0 0,0-1 0 0 0,0 1-1 0 0,0-1 1 0 0,0 0 0 0 0,0 0 0 0 0,-1 0 0 0 0,1-1 0 0 0,-1 0 0 0 0,0 0 0 0 0,0 0 0 0 0,0 0 0 0 0,1-3-38 0 0,-4 3-10 0 0,-1 1 0 0 0,0-1 0 0 0,0 1 0 0 0,0-1-1 0 0,0 1 1 0 0,-1 0 0 0 0,1-1 0 0 0,-1 1 0 0 0,0-1-1 0 0,0 1 1 0 0,0 0 0 0 0,-1 0 0 0 0,1 0 0 0 0,-1 0-1 0 0,1 0 1 0 0,-1 0 0 0 0,0 0 0 0 0,0 0 0 0 0,-1 0-1 0 0,1 1 1 0 0,-1-1 0 0 0,1 1 0 0 0,-1 0 0 0 0,1 0-1 0 0,-1 0 1 0 0,0 0 0 0 0,0 0 0 0 0,-3 0 10 0 0,-15-16-999 0 0,21 18 163 0 0,0 0-488 0 0,1 0-3313 0 0,3 3-576 0 0,-4-3 333 0 0,2 1-5185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13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 14419 0 0,'0'0'136'0'0,"0"0"-136"0"0,0 0-184 0 0,0 0-216 0 0,0 0-40 0 0,0 0-56 0 0,0 0-168 0 0,0 0-385 0 0,0 0-679 0 0,0 0-792 0 0,0 0-1049 0 0,0 0 64 0 0,-29-4 3505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5.1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7 2008 0 0,'0'0'3373'0'0,"0"0"-836"0"0,0 0-118 0 0,0 0 179 0 0,0 0-103 0 0,0 0-385 0 0,0 0-491 0 0,0 0-407 0 0,0 0-269 0 0,0 0-203 0 0,0 0-136 0 0,0 0-78 0 0,0 0-68 0 0,-3-1-28 0 0,2 0-151 0 0,-9-3-401 0 0,6 8 2967 0 0,4-4-2767 0 0,0 0-14 0 0,0 0 7 0 0,0 0 1 0 0,0 0-20 0 0,0 0 8 0 0,0 0-17 0 0,0 0 13 0 0,162-5 1848 0 0,-224 15-2061 0 0,74-4-10233 0 0,-5-5 1857 0 0,-1-1-1861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4.7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7594 0 0,'0'0'2906'0'0,"0"0"-607"0"0,0 0-310 0 0,0 0-164 0 0,0 0-217 0 0,0 0-223 0 0,0 0-200 0 0,0 0-223 0 0,0 0-249 0 0,0 0-214 0 0,0 0-187 0 0,0 0-131 0 0,0 0-35 0 0,4-7 287 0 0,13 65-1116 0 0,-15-43-4851 0 0,-3-5-4604 0 0,0-6 2456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4.9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16 11122 0 0,'0'0'4480'0'0,"0"0"-2437"0"0,0 0-692 0 0,0 0 115 0 0,0 0 71 0 0,0 0-134 0 0,0 0-202 0 0,0 0-207 0 0,0 0-179 0 0,0 0-131 0 0,0 0-157 0 0,-3-3-136 0 0,-8-10-111 0 0,-19 31 370 0 0,24-11-599 0 0,-1 0 1 0 0,1 0-1 0 0,0 0 1 0 0,1 1-1 0 0,0-1 1 0 0,0 1-1 0 0,0 1 1 0 0,1-1 0 0 0,1 0-1 0 0,-1 1 1 0 0,1 0-1 0 0,1 0 1 0 0,0 0-1 0 0,0 0 1 0 0,0 0 0 0 0,2 1-1 0 0,-1-1 1 0 0,1 0-1 0 0,0 1 1 0 0,1-1-1 0 0,0 1-51 0 0,1-5-6 0 0,1 1 0 0 0,-1-2 0 0 0,1 1 0 0 0,0 0 0 0 0,0-1 0 0 0,1 1 0 0 0,-1-1 0 0 0,1 0 0 0 0,0 0 0 0 0,0 0 0 0 0,1-1 0 0 0,-1 1 0 0 0,1-1 0 0 0,-1 0 0 0 0,1 0 0 0 0,0-1 0 0 0,0 0 0 0 0,0 0 0 0 0,1 0 0 0 0,4 1 6 0 0,16 5-4647 0 0,-3-1-4793 0 0,-16-6-3522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5.7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4 19324 0 0,'0'0'738'0'0,"0"0"143"0"0,0 0 85 0 0,0 0 34 0 0,0 0-24 0 0,0 0-32 0 0,0 0-125 0 0,0 0-173 0 0,0 0-193 0 0,0 0-184 0 0,0 0-94 0 0,0-3-33 0 0,37 90 1259 0 0,-34-77-1377 0 0,-1 0 0 0 0,1-1 0 0 0,-2 1 0 0 0,0 0 0 0 0,0 0 1 0 0,0 0-1 0 0,-1 0 0 0 0,-1 0 0 0 0,0 0 0 0 0,0 0 0 0 0,-1 0 0 0 0,0 0 0 0 0,-1 0 0 0 0,0-1 0 0 0,-1 1 0 0 0,1-1 0 0 0,-2 0 0 0 0,1 0 0 0 0,-2 0 1 0 0,-1 2-25 0 0,-36 56-1138 0 0,51-66-7429 0 0,-6-3-438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6.8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0 0 0 0,'0'0'593'0'0,"0"0"1800"0"0,0 0 560 0 0,0 0-74 0 0,0 0-259 0 0,0 0-312 0 0,0 0-331 0 0,0 0-295 0 0,0 0-267 0 0,-3 0-200 0 0,-8 0 833 0 0,22 2 1874 0 0,12 1-744 0 0,-11-3-4259 0 0,81-2 1504 0 0,-94 2 1646 0 0,0-1-3794 0 0,-1-1-4037 0 0,-1 3-7771 0 0,2 0 3959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7.2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12155 0 0,'0'0'1867'0'0,"0"0"-250"0"0,0 0 57 0 0,0 0 64 0 0,0 0-106 0 0,0 0-282 0 0,0 0-374 0 0,0 0-315 0 0,0 0-222 0 0,0 0-107 0 0,0 0-25 0 0,0 0 33 0 0,9 8 1348 0 0,149-18-69 0 0,-162 13-4493 0 0,3-1-1895 0 0,0-1-94 0 0,1 0-4041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43.4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47 14787 0 0,'0'0'1590'0'0,"0"0"2"0"0,0 0-225 0 0,0 0-208 0 0,0 0-93 0 0,2-9-38 0 0,6-26-51 0 0,-8 35-917 0 0,1 0-1 0 0,-1 0 0 0 0,0 1 1 0 0,0-1-1 0 0,0 0 0 0 0,1 0 1 0 0,-1 0-1 0 0,0 0 0 0 0,0 0 1 0 0,1 1-1 0 0,-1-1 0 0 0,0 0 0 0 0,1 0 1 0 0,-1 0-1 0 0,0 0 0 0 0,0 0 1 0 0,1 0-1 0 0,-1 0 0 0 0,0 0 1 0 0,0 0-1 0 0,1 0 0 0 0,-1 0 1 0 0,0 0-1 0 0,1 0 0 0 0,-1-1 1 0 0,0 1-1 0 0,0 0 0 0 0,1 0 1 0 0,-1 0-1 0 0,0 0 0 0 0,0 0 0 0 0,1 0 1 0 0,-1-1-1 0 0,0 1 0 0 0,0 0 1 0 0,0 0-1 0 0,1 0 0 0 0,-1-1 1 0 0,0 1-1 0 0,0 0 0 0 0,0 0 1 0 0,0-1-1 0 0,0 1 0 0 0,1 0 1 0 0,-1 0-1 0 0,0-1 0 0 0,0 1-59 0 0,5 23 213 0 0,4 45-74 0 0,-3-39-5767 0 0,-5-25-1081 0 0,-1-2 2944 0 0,0-1-6839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43.7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16171 0 0,'0'0'1103'0'0,"0"0"-176"0"0,0 0-52 0 0,0 0 137 0 0,0 0 115 0 0,0 0-3 0 0,0 0-181 0 0,0 0-280 0 0,0 0-248 0 0,0 0-142 0 0,0 0-78 0 0,0 0-46 0 0,0 0-1 0 0,4 0-30 0 0,92 5-485 0 0,-75 0-3284 0 0,0 0-3466 0 0,-17-3-2142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44.1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 13171 0 0,'0'0'1593'0'0,"0"0"-198"0"0,0 0-226 0 0,0 0-112 0 0,0 0-113 0 0,0 0-146 0 0,0 0-127 0 0,0 0-96 0 0,0 0-95 0 0,0 0-94 0 0,9-3-76 0 0,65-9 406 0 0,-71 11-679 0 0,0 1-1 0 0,1 0 0 0 0,-1 0 0 0 0,0 0 1 0 0,0 0-1 0 0,0 0 0 0 0,1 1 0 0 0,-1-1 1 0 0,0 1-1 0 0,0 0 0 0 0,0 0 0 0 0,0 0 1 0 0,0 0-1 0 0,0 1 0 0 0,-1-1 0 0 0,1 1 1 0 0,0-1-1 0 0,-1 1 0 0 0,1 0 0 0 0,-1 0 1 0 0,1 0-1 0 0,-1 1 0 0 0,0-1 0 0 0,0 1 1 0 0,0-1-1 0 0,1 2-36 0 0,-4-1 66 0 0,1 1-1 0 0,-1-1 1 0 0,1 0 0 0 0,-1 0 0 0 0,0 0 0 0 0,0 1 0 0 0,-1-1-1 0 0,1 0 1 0 0,0-1 0 0 0,-1 1 0 0 0,0 0 0 0 0,0 0 0 0 0,0-1-1 0 0,0 1 1 0 0,0-1 0 0 0,0 1 0 0 0,-1-1 0 0 0,1 0-1 0 0,-1 0 1 0 0,0 0 0 0 0,1 0 0 0 0,-1-1 0 0 0,0 1 0 0 0,0-1-1 0 0,0 1 1 0 0,0-1 0 0 0,-1 0-66 0 0,-5 4 5 0 0,-39 27 900 0 0,77-29-390 0 0,90-19-1495 0 0,-93 11-2372 0 0,-22 4-220 0 0,-1 0-4785 0 0,-2 1-2792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53.9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93 17292 0 0,'0'0'1476'0'0,"0"0"-229"0"0,0 0-307 0 0,0 0-301 0 0,0 0-250 0 0,0 0-18 0 0,0 0 101 0 0,0 0 91 0 0,0 0 62 0 0,0 0-71 0 0,0 0-157 0 0,-3 9-141 0 0,-24 129-1168 0 0,27-134-34 0 0,1 9-2614 0 0,1-6-7880 0 0,-2-5 3077 0 0</inkml:trace>
  <inkml:trace contextRef="#ctx0" brushRef="#br0" timeOffset="284.441">86 122 13195 0 0,'0'0'608'0'0,"0"0"-155"0"0,0 0 74 0 0,0 0 416 0 0,0 0 277 0 0,0 0 90 0 0,0 0-66 0 0,0 0-176 0 0,0 0-211 0 0,-2 8-217 0 0,-6 73 509 0 0,9-81-1362 0 0,2 12-272 0 0,-2-9-2486 0 0,-1 1-3894 0 0,0-3-3719 0 0</inkml:trace>
  <inkml:trace contextRef="#ctx0" brushRef="#br0" timeOffset="686.01">106 101 3273 0 0,'0'0'4557'0'0,"0"0"-1795"0"0,0 0-654 0 0,0 0-150 0 0,0 0-230 0 0,0 0-277 0 0,0 0-241 0 0,0 0-229 0 0,0 0-234 0 0,0 0-223 0 0,0 0-193 0 0,0 0-134 0 0,0 0-70 0 0,0-1-533 0 0,1-3 5256 0 0,146 64-4741 0 0,-177-24 598 0 0,-5-11-352 0 0,28-21-344 0 0,0 1 0 0 0,1-1 0 0 0,-1 1 0 0 0,1 0-1 0 0,0 1 1 0 0,0-1 0 0 0,0 1 0 0 0,1 0 0 0 0,0 1-1 0 0,0-1 1 0 0,1 1 0 0 0,-1 0 0 0 0,2 0 0 0 0,-2 2-11 0 0,15-7-7862 0 0,-1-7-3609 0 0,-6 3 3083 0 0</inkml:trace>
  <inkml:trace contextRef="#ctx0" brushRef="#br0" timeOffset="991.004">199 0 18036 0 0,'0'0'867'0'0,"0"0"-191"0"0,0 0-213 0 0,0 0-63 0 0,0 0 104 0 0,0 0 163 0 0,0 0 127 0 0,10 6 13 0 0,92 76 1270 0 0,-97-76-2009 0 0,0 0 1 0 0,0 1-1 0 0,0-1 1 0 0,-1 1 0 0 0,0 0-1 0 0,0 0 1 0 0,-1 1-1 0 0,0-1 1 0 0,0 1-1 0 0,0-1 1 0 0,-1 1 0 0 0,-1 0-1 0 0,1 0 1 0 0,-1 0-1 0 0,-1 0 1 0 0,1 0-1 0 0,-1 0 1 0 0,-1 0 0 0 0,1 0-1 0 0,-1 0 1 0 0,-1 0-1 0 0,0 0 1 0 0,0 0-1 0 0,0 0 1 0 0,-1-1 0 0 0,0 1-1 0 0,0-1 1 0 0,-1 0-1 0 0,0 0 1 0 0,0 0-1 0 0,-1-1 1 0 0,0 1 0 0 0,0-1-1 0 0,-1 0 1 0 0,1 0-1 0 0,-3 1-68 0 0,-87 33 422 0 0,91-37-1710 0 0,3-2-8716 0 0,1-1-1932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50.7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0 110 9922 0 0,'0'0'5332'0'0,"0"0"-3365"0"0,0 0-1287 0 0,0 0-237 0 0,0 0-28 0 0,0 0 77 0 0,0 0 31 0 0,0 0-66 0 0,0 0-96 0 0,0 0-137 0 0,0 0-85 0 0,0 0-72 0 0,1 9-126 0 0,0 8-15 0 0,1 9-655 0 0,-1-5-9948 0 0,-1-18 1194 0 0</inkml:trace>
  <inkml:trace contextRef="#ctx0" brushRef="#br0" timeOffset="312.909">25 57 14883 0 0,'0'0'1375'0'0,"0"0"-384"0"0,0 0-359 0 0,0 0-265 0 0,0 0-186 0 0,0 0-3 0 0,0 0 136 0 0,0 0 158 0 0,0 0 78 0 0,0 0-30 0 0,0 0-112 0 0,0 0-113 0 0,10 5-60 0 0,88 35 442 0 0,-97-40-616 0 0,0 0-1 0 0,0 0 1 0 0,1 0 0 0 0,-1 1-1 0 0,0-1 1 0 0,0 0 0 0 0,0 1 0 0 0,0-1-1 0 0,0 1 1 0 0,0-1 0 0 0,0 1-1 0 0,0 0 1 0 0,0-1 0 0 0,0 1-1 0 0,0 0 1 0 0,0 0 0 0 0,0-1-1 0 0,-1 1 1 0 0,1 0 0 0 0,0 0 0 0 0,-1 0-1 0 0,1 0 1 0 0,0 0 0 0 0,-1 0-1 0 0,1 0 1 0 0,-1 0 0 0 0,0 0-1 0 0,1 1 1 0 0,-1-1 0 0 0,0 0-1 0 0,1 0 1 0 0,-1 0 0 0 0,0 0-1 0 0,0 1 1 0 0,0-1 0 0 0,0 0 0 0 0,0 0-1 0 0,-1 0 1 0 0,1 0 0 0 0,0 1-1 0 0,0-1 1 0 0,-1 0 0 0 0,1 0-1 0 0,-1 0 1 0 0,1 0 0 0 0,-1 0-1 0 0,1 0 1 0 0,-1 0 0 0 0,0 0 0 0 0,1 0-1 0 0,-1 0 1 0 0,0 0 0 0 0,0-1-1 0 0,0 1 1 0 0,0 0 0 0 0,1 0-1 0 0,-1-1 1 0 0,0 1 0 0 0,0-1-1 0 0,-1 1 1 0 0,1 0 0 0 0,0-1-1 0 0,0 0-59 0 0,-37 37 860 0 0,25-27-864 0 0,1 2 0 0 0,0 0 0 0 0,1 0 0 0 0,0 1 0 0 0,1 0 0 0 0,0 1 0 0 0,-3 8 3 0 0,12-11-3834 0 0,18-17-15490 0 0,-16 5 17607 0 0,3-1-150 0 0</inkml:trace>
  <inkml:trace contextRef="#ctx0" brushRef="#br0" timeOffset="617.958">230 0 0 0 0,'0'0'1276'0'0,"0"0"1788"0"0,0 0 266 0 0,0 0-554 0 0,0 0-746 0 0,0 0-668 0 0,0 0-358 0 0,0 0-7 0 0,0 0 138 0 0,0 0 87 0 0,0 0-79 0 0,0 0-168 0 0,0 0-126 0 0,-2 6-98 0 0,-24 137 3993 0 0,23-42-6090 0 0,0-103-9941 0 0,2 0 3771 0 0,0 0 1007 0 0</inkml:trace>
  <inkml:trace contextRef="#ctx0" brushRef="#br0" timeOffset="888.33">275 93 13611 0 0,'0'0'1558'0'0,"0"0"-456"0"0,0 0-308 0 0,0 0 67 0 0,0 0 61 0 0,0 0-55 0 0,0 0-108 0 0,0 0-147 0 0,0 0-131 0 0,0 0-85 0 0,0 0-46 0 0,-7 9 10 0 0,-17 27 21 0 0,24-35-330 0 0,0 1-1 0 0,0-1 0 0 0,0 1 0 0 0,0 0 1 0 0,0-1-1 0 0,0 1 0 0 0,0-1 1 0 0,0 1-1 0 0,1-1 0 0 0,-1 1 0 0 0,1-1 1 0 0,-1 0-1 0 0,1 1 0 0 0,-1-1 1 0 0,1 1-1 0 0,0-1 0 0 0,0 0 0 0 0,0 0 1 0 0,0 1-1 0 0,0-1 0 0 0,0 0 1 0 0,0 0-1 0 0,0 0 0 0 0,0 0 0 0 0,0 0 1 0 0,0 0-1 0 0,1-1 0 0 0,-1 1 1 0 0,0 0-1 0 0,1 0 0 0 0,-1-1 0 0 0,1 1 1 0 0,-1-1-1 0 0,1 0 0 0 0,0 1-50 0 0,-1-1 34 0 0,43 5 710 0 0,-44-5-740 0 0,1 0 0 0 0,0 0 0 0 0,-1 0 0 0 0,1-1 1 0 0,-1 1-1 0 0,1 0 0 0 0,0 0 0 0 0,-1-1 0 0 0,1 1 0 0 0,-1 0 0 0 0,1-1 0 0 0,-1 1 1 0 0,1-1-1 0 0,-1 1 0 0 0,1 0 0 0 0,-1-1 0 0 0,1 1 0 0 0,-1-1 0 0 0,1 0 1 0 0,-1 1-1 0 0,0-1 0 0 0,1 1 0 0 0,-1-1 0 0 0,0 1 0 0 0,0-1 0 0 0,1 0 1 0 0,-1 1-1 0 0,0-1 0 0 0,0 0 0 0 0,0 1 0 0 0,0-1 0 0 0,0 0 0 0 0,0 1 0 0 0,0-1 1 0 0,0 0-1 0 0,0 1 0 0 0,0-1 0 0 0,0 0 0 0 0,0 1 0 0 0,-1-1 0 0 0,1 0 1 0 0,0 1-1 0 0,0-1 0 0 0,-1 1 0 0 0,1-1 0 0 0,0 1 0 0 0,-1-1 0 0 0,1 0 1 0 0,0 1-1 0 0,-1-1 0 0 0,1 1 0 0 0,-1 0 0 0 0,1-1 0 0 0,-1 1 0 0 0,1-1 0 0 0,-1 1 1 0 0,0 0-1 0 0,1-1 0 0 0,-1 1 0 0 0,1 0 0 0 0,-2-1-4 0 0,-77-55-3395 0 0,76 51-742 0 0,3 3-778 0 0,1 1-3478 0 0,1 0 3389 0 0</inkml:trace>
  <inkml:trace contextRef="#ctx0" brushRef="#br0" timeOffset="1296.867">313 40 9122 0 0,'0'0'4553'0'0,"0"0"-2243"0"0,0 0-825 0 0,0 0-151 0 0,0 0-182 0 0,0 0-234 0 0,0 0-254 0 0,0 0-235 0 0,0 0-137 0 0,0 0-58 0 0,0 0-1 0 0,0 0 31 0 0,0 0-24 0 0,7 2-41 0 0,-3-2-164 0 0,13 3 67 0 0,-1 0 0 0 0,1 1 0 0 0,-1 0-1 0 0,0 2 1 0 0,-1 0 0 0 0,1 0 0 0 0,-1 2 0 0 0,8 5-102 0 0,-22-11 77 0 0,0 1 0 0 0,0 0 1 0 0,0 0-1 0 0,-1 0 0 0 0,1 0 1 0 0,-1-1-1 0 0,1 1 0 0 0,-1 0 1 0 0,0 0-1 0 0,0 0 0 0 0,-1 0 1 0 0,1 0-1 0 0,-1 0 0 0 0,1 0 1 0 0,-1-1-1 0 0,0 1 1 0 0,0 0-1 0 0,0 0 0 0 0,0-1 1 0 0,-1 1-1 0 0,1-1 0 0 0,-1 1 1 0 0,1-1-1 0 0,-1 0 0 0 0,0 1 1 0 0,0-1-1 0 0,0 0 0 0 0,0 0 1 0 0,-1 0-1 0 0,1-1 0 0 0,0 1 1 0 0,-1 0-1 0 0,1-1 1 0 0,-1 0-1 0 0,1 1 0 0 0,-3-1-77 0 0,-5 9 88 0 0,-59 64 50 0 0,71-68-3724 0 0,3-6-3130 0 0,-2 0 2305 0 0,-1 0-6837 0 0</inkml:trace>
  <inkml:trace contextRef="#ctx0" brushRef="#br0" timeOffset="1564.826">628 92 12715 0 0,'0'0'836'0'0,"0"0"131"0"0,0 0 260 0 0,0 0 188 0 0,0 0-48 0 0,0 0-196 0 0,0 0-198 0 0,0 0-131 0 0,0 0-86 0 0,0 0-95 0 0,0 0-109 0 0,0 0-116 0 0,0 0-122 0 0,4 9-90 0 0,22 77-8 0 0,-25-81-1093 0 0,2 4 1557 0 0,-3-4-3368 0 0,-2-1-3932 0 0,-1-2-5772 0 0,1-2 9617 0 0</inkml:trace>
  <inkml:trace contextRef="#ctx0" brushRef="#br0" timeOffset="1898.041">535 156 456 0 0,'0'0'3673'0'0,"0"0"-236"0"0,0 0-465 0 0,0 0-671 0 0,0 0-661 0 0,0 0-438 0 0,0 0-137 0 0,0 0 39 0 0,0 0-26 0 0,0 0-192 0 0,10 1-252 0 0,205 2 689 0 0,-214-3-1311 0 0,1 0-1 0 0,-1 1 0 0 0,1-1 0 0 0,-1 0 0 0 0,1 0 0 0 0,-1-1 1 0 0,1 1-1 0 0,-1 0 0 0 0,0 0 0 0 0,1-1 0 0 0,-1 1 1 0 0,1-1-1 0 0,-1 1 0 0 0,0-1 0 0 0,1 0 0 0 0,-1 0 1 0 0,0 1-1 0 0,0-1 0 0 0,0 0 0 0 0,1 0 0 0 0,-1 0 1 0 0,0 0-1 0 0,0 0 0 0 0,0 0 0 0 0,-1-1 0 0 0,1 1 1 0 0,0 0-1 0 0,0 0 0 0 0,-1-1 0 0 0,1 1 0 0 0,0 0 0 0 0,-1-1 1 0 0,0 1-1 0 0,1-1 0 0 0,-1 1 0 0 0,0 0 0 0 0,1-1 1 0 0,-1 1-1 0 0,0-1 0 0 0,0 1 0 0 0,0-1 0 0 0,-1 1 1 0 0,1-1-1 0 0,0 1 0 0 0,0-1 0 0 0,-1 1 0 0 0,1 0 1 0 0,-1-1-1 0 0,1 1 0 0 0,-1 0 0 0 0,0-1 0 0 0,1 1 1 0 0,-1 0-1 0 0,0 0 0 0 0,0-1 0 0 0,-1 0-11 0 0,-18-52 1933 0 0,20 53-1853 0 0,0 1-63 0 0,-1 30 506 0 0,20 104 1041 0 0,-15-115-1989 0 0,-3-15-4523 0 0,-1-3-5024 0 0,0-1-822 0 0</inkml:trace>
  <inkml:trace contextRef="#ctx0" brushRef="#br0" timeOffset="2171.939">877 91 10626 0 0,'0'0'2383'0'0,"0"0"-709"0"0,0 0-566 0 0,0 0-194 0 0,0 0 50 0 0,0 0 120 0 0,0 0 11 0 0,0 0-177 0 0,0 0-218 0 0,0 0-168 0 0,0 0-131 0 0,0 8-90 0 0,-3 42 64 0 0,10-26 389 0 0,-3-12-3307 0 0,-1-1-8110 0 0,-3-10 0 0 0</inkml:trace>
  <inkml:trace contextRef="#ctx0" brushRef="#br0" timeOffset="2496.088">999 88 10154 0 0,'0'0'2309'0'0,"0"0"-633"0"0,0 0-305 0 0,0 0-37 0 0,0 0-38 0 0,0 0-49 0 0,0 0-75 0 0,0 0-168 0 0,0 0-232 0 0,0 0-226 0 0,0 0-207 0 0,0 0-147 0 0,0 0-71 0 0,5-1 471 0 0,-3 13 70 0 0,8 77-1000 0 0,-12-85-4376 0 0,-1-2-4579 0 0,1-2-1149 0 0</inkml:trace>
  <inkml:trace contextRef="#ctx0" brushRef="#br0" timeOffset="2876.836">887 14 14363 0 0,'0'0'1347'0'0,"0"0"-180"0"0,0 0-43 0 0,0 0-33 0 0,0 0-143 0 0,0 0-242 0 0,0 0-237 0 0,0 0-135 0 0,0 0-40 0 0,0 0 69 0 0,0 0 91 0 0,0 0 42 0 0,0 0-16 0 0,5 3-84 0 0,39 20 385 0 0,-35-20-690 0 0,-1 0 1 0 0,1 1-1 0 0,-1 0 1 0 0,0 0-1 0 0,-1 1 1 0 0,1 0-1 0 0,-1 0 0 0 0,0 1 1 0 0,0 0-1 0 0,-1 0 1 0 0,3 4-92 0 0,-8-5 52 0 0,-1 0-1 0 0,1-1 1 0 0,-1 1 0 0 0,-1 0-1 0 0,1 0 1 0 0,-1 0 0 0 0,0 0-1 0 0,0-1 1 0 0,0 1 0 0 0,-1-1-1 0 0,1 1 1 0 0,-1-1 0 0 0,0 1-1 0 0,-1-1 1 0 0,1 0 0 0 0,-1 0-1 0 0,1 0 1 0 0,-1 0 0 0 0,-1 0-1 0 0,1-1 1 0 0,0 1 0 0 0,-1-1-1 0 0,0 0 1 0 0,0 0 0 0 0,1 0 0 0 0,-5 1-52 0 0,-2 5 4 0 0,-59 50 312 0 0,71-61-2948 0 0,2-3-7161 0 0,-3 4-1696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50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28 16820 0 0,'0'0'766'0'0,"0"0"-240"0"0,0 0 63 0 0,0 0 248 0 0,0 0 172 0 0,0 0 27 0 0,-4 9-141 0 0,2-5-1182 0 0,-24 92 3146 0 0,43-52-10315 0 0,-16-43 736 0 0,0 1-4154 0 0</inkml:trace>
  <inkml:trace contextRef="#ctx0" brushRef="#br0" timeOffset="283.302">0 108 12819 0 0,'0'0'2736'0'0,"0"0"-586"0"0,0 0-447 0 0,0 0-216 0 0,0 0-325 0 0,0 0-351 0 0,0 0-282 0 0,0 0-149 0 0,0 0-51 0 0,0 0-56 0 0,0 0-68 0 0,0 0-84 0 0,0 0-115 0 0,11 0-138 0 0,69 1-1601 0 0,-59 0-2461 0 0,-1-1-3482 0 0,-10 0-3300 0 0</inkml:trace>
  <inkml:trace contextRef="#ctx0" brushRef="#br0" timeOffset="284.302">242 1 18004 0 0,'0'0'2034'0'0,"0"0"-527"0"0,0 0-351 0 0,0 0-196 0 0,0 0-252 0 0,0 0-225 0 0,0 0-199 0 0,0 0-141 0 0,0 0 13 0 0,0 0 38 0 0,0 0 57 0 0,0 0 69 0 0,2 7-40 0 0,2 9-1571 0 0,15 80 4329 0 0,-17-62-8273 0 0,-5-3-8060 0 0,3-30 3598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5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15171 0 0,'0'0'972'0'0,"0"0"-230"0"0,0 0 15 0 0,0 0 197 0 0,0 0 172 0 0,0 0 31 0 0,0 0-117 0 0,0 0-201 0 0,0 0-189 0 0,0 0-168 0 0,0 0-116 0 0,0 0-85 0 0,0 0-66 0 0,1 8-42 0 0,14 68 61 0 0,-15-73-1213 0 0,1-3-4322 0 0,-2 1-5154 0 0,1-1 2031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48.0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1 144 10850 0 0,'0'0'2343'0'0,"0"0"-274"0"0,0 0-135 0 0,0 0-107 0 0,0 0-182 0 0,0 0-276 0 0,0 0-321 0 0,0 0-296 0 0,0 0-261 0 0,0 0-138 0 0,0 0-38 0 0,0 0 5 0 0,0 0 49 0 0,4-1-26 0 0,154 0-268 0 0,-150 4-3521 0 0,-4-2-5849 0 0,-3 0-2099 0 0</inkml:trace>
  <inkml:trace contextRef="#ctx0" brushRef="#br0" timeOffset="184.804">94 54 15923 0 0,'0'0'1941'0'0,"0"0"-306"0"0,0 0-379 0 0,0 0-330 0 0,0 0-218 0 0,0 0-100 0 0,0 0-11 0 0,0 0 16 0 0,0 0-35 0 0,0 0-74 0 0,0 0-112 0 0,-4 10-110 0 0,-13 85 223 0 0,17-91-1155 0 0,3 32 805 0 0,1-26-4903 0 0,3-2-6346 0 0,-6-6 963 0 0</inkml:trace>
  <inkml:trace contextRef="#ctx0" brushRef="#br0" timeOffset="459.7">241 1 16652 0 0,'0'0'1947'0'0,"0"0"-418"0"0,0 0-458 0 0,0 0-375 0 0,0 0-146 0 0,0 0 33 0 0,0 0 105 0 0,0 0 44 0 0,0 0-36 0 0,0 0-121 0 0,1 10-162 0 0,1 45 39 0 0,4 64-2475 0 0,-5-109-2202 0 0,0-7-319 0 0,0 0-3678 0 0,-1-2 652 0 0</inkml:trace>
  <inkml:trace contextRef="#ctx0" brushRef="#br0" timeOffset="743.722">365 57 15635 0 0,'0'0'1005'0'0,"0"0"-272"0"0,0 0-55 0 0,0 0 38 0 0,0 0 39 0 0,-9 7-50 0 0,-24 20-104 0 0,32-26-555 0 0,0 0-1 0 0,1 1 0 0 0,-1-1 1 0 0,0 0-1 0 0,1 1 1 0 0,-1-1-1 0 0,1 1 0 0 0,0-1 1 0 0,-1 0-1 0 0,1 1 0 0 0,0-1 1 0 0,0 1-1 0 0,0-1 0 0 0,0 1 1 0 0,0-1-1 0 0,0 1 0 0 0,1-1 1 0 0,-1 1-1 0 0,0-1 0 0 0,1 0 1 0 0,-1 1-1 0 0,1-1 0 0 0,-1 0 1 0 0,1 1-1 0 0,0-1 0 0 0,-1 0 1 0 0,1 1-1 0 0,0-1 0 0 0,0 0 1 0 0,0 0-1 0 0,0 0 0 0 0,0 0 1 0 0,0 0-1 0 0,0 0 0 0 0,0 0 1 0 0,1 0-1 0 0,-1-1 0 0 0,0 1 1 0 0,1 0-1 0 0,-1-1 0 0 0,0 1 1 0 0,1-1-1 0 0,-1 1 1 0 0,1-1-1 0 0,-1 0 0 0 0,0 1 1 0 0,1-1-1 0 0,-1 0 0 0 0,1 0 1 0 0,-1 0-1 0 0,1 0 0 0 0,-1-1 1 0 0,1 1-1 0 0,0 0-45 0 0,-1 1 7 0 0,1-1 0 0 0,-1 1 0 0 0,0 0 0 0 0,0 0 1 0 0,0 0-1 0 0,1-1 0 0 0,-1 1 0 0 0,0-1 0 0 0,0 1 0 0 0,1-1 0 0 0,-1 1 0 0 0,1-1 0 0 0,-1 0 1 0 0,0 0-1 0 0,1 0 0 0 0,-1 0 0 0 0,1 0 0 0 0,-1 0 0 0 0,0 0 0 0 0,1 0 0 0 0,-1 0 0 0 0,0-1 1 0 0,1 1-1 0 0,-1 0 0 0 0,0-1 0 0 0,1 0 0 0 0,-1 1 0 0 0,0-1 0 0 0,0 1 0 0 0,1-1 0 0 0,-1 0 1 0 0,0 0-1 0 0,0 0 0 0 0,0 0 0 0 0,0 0 0 0 0,0 0 0 0 0,0 0 0 0 0,0 0 0 0 0,-1 0 0 0 0,1 0 1 0 0,0-1-1 0 0,0 1 0 0 0,-1 0 0 0 0,1 0 0 0 0,-1-1 0 0 0,1 1 0 0 0,-1-1 0 0 0,0 1 1 0 0,0 0-1 0 0,1-1 0 0 0,-1 1 0 0 0,0 0 0 0 0,0-1 0 0 0,0 1 0 0 0,0-1 0 0 0,-1 1 0 0 0,1 0 1 0 0,0-1-1 0 0,-1 1 0 0 0,1-1-7 0 0,-7-7-1123 0 0,-6-10-4069 0 0,7 6-5696 0 0,5 9 4387 0 0</inkml:trace>
  <inkml:trace contextRef="#ctx0" brushRef="#br0" timeOffset="1044.157">389 11 11042 0 0,'0'0'1934'0'0,"0"0"-524"0"0,0 0-269 0 0,0 0-103 0 0,0 0-122 0 0,0 0-117 0 0,0 0-111 0 0,0 0-62 0 0,0 0 18 0 0,0 0 40 0 0,0 0-19 0 0,0 0-94 0 0,3 5-132 0 0,-2-2-407 0 0,1-1 0 0 0,-1 0-1 0 0,1 0 1 0 0,-1 0 0 0 0,1 0 0 0 0,0 0 0 0 0,-1-1 0 0 0,1 1 0 0 0,0 0 0 0 0,0-1 0 0 0,0 1-1 0 0,1-1 1 0 0,-1 0 0 0 0,0 0 0 0 0,0 0 0 0 0,1 0 0 0 0,-1 0 0 0 0,1 0 0 0 0,-1-1-1 0 0,1 1 1 0 0,1-1-32 0 0,13 3 112 0 0,-11-3-97 0 0,0 0 1 0 0,1 1-1 0 0,-1 0 1 0 0,0 0-1 0 0,1 1 0 0 0,-1-1 1 0 0,0 1-1 0 0,0 1 1 0 0,0-1-1 0 0,-1 1 1 0 0,1 0-1 0 0,-1 1 0 0 0,5 2-15 0 0,-10-3 106 0 0,0-1-1 0 0,0 1 0 0 0,-1 0 0 0 0,1-1 0 0 0,0 1 0 0 0,-1 0 0 0 0,0-1 1 0 0,1 1-1 0 0,-1 0 0 0 0,0-1 0 0 0,-1 1 0 0 0,1-1 0 0 0,0 0 1 0 0,-1 1-1 0 0,1-1 0 0 0,-1 0 0 0 0,0 0 0 0 0,1 0 0 0 0,-1 0 1 0 0,0 0-1 0 0,0 0 0 0 0,-1-1 0 0 0,1 1 0 0 0,0 0 0 0 0,0-1 1 0 0,-1 0-1 0 0,0 1-105 0 0,-4 3 129 0 0,-89 81 524 0 0,96-86-750 0 0,0 0 0 0 0,0 0-1 0 0,-1 1 1 0 0,1-1-1 0 0,0 0 1 0 0,0 0 0 0 0,0 1-1 0 0,-1-1 1 0 0,1 0-1 0 0,0 1 1 0 0,0-1 0 0 0,0 0-1 0 0,0 1 1 0 0,0-1-1 0 0,0 0 1 0 0,0 1 0 0 0,0-1-1 0 0,0 0 1 0 0,0 1-1 0 0,0-1 1 0 0,0 0 0 0 0,0 1-1 0 0,0-1 1 0 0,0 0-1 0 0,0 1 1 0 0,0-1 0 0 0,0 0-1 0 0,0 1 1 0 0,0-1-1 0 0,0 0 1 0 0,0 0 0 0 0,1 1-1 0 0,-1-1 1 0 0,0 0-1 0 0,0 1 1 0 0,0-1-1 0 0,1 0 1 0 0,-1 0 0 0 0,0 1-1 0 0,0-1 1 0 0,1 0-1 0 0,-1 0 1 0 0,0 0 0 0 0,1 1-1 0 0,-1-1 1 0 0,0 0-1 0 0,0 0 1 0 0,1 0 0 0 0,-1 0-1 0 0,0 0 1 0 0,1 0-1 0 0,-1 0 1 0 0,0 0 0 0 0,1 1-1 0 0,-1-1 1 0 0,0 0-1 0 0,1 0 1 0 0,-1-1 0 0 0,0 1-1 0 0,1 0 1 0 0,-1 0-1 0 0,0 0 1 0 0,1 0 0 0 0,-1 0-1 0 0,0 0 1 0 0,1 0-1 0 0,-1 0 1 0 0,0-1 0 0 0,1 1-1 0 0,-1 0 98 0 0,15-5-13283 0 0,-11 4 6184 0 0</inkml:trace>
  <inkml:trace contextRef="#ctx0" brushRef="#br0" timeOffset="1431.826">600 25 3121 0 0,'0'0'3704'0'0,"0"0"-152"0"0,0 0-467 0 0,0 0-576 0 0,0 0-634 0 0,0 0-548 0 0,0 0-365 0 0,0 0-143 0 0,0 0 2 0 0,0 0 10 0 0,0 0-49 0 0,0 0-129 0 0,0 0-125 0 0,2 9-124 0 0,0 74 275 0 0,-3-69-2112 0 0,1 20 4499 0 0,1-22-4828 0 0,2 1-4659 0 0,0-1-6600 0 0,-3-12 6940 0 0</inkml:trace>
  <inkml:trace contextRef="#ctx0" brushRef="#br0" timeOffset="1432.826">713 43 9786 0 0,'0'0'3792'0'0,"0"0"-1260"0"0,0 0-1006 0 0,0 0-497 0 0,0 0-233 0 0,0 0 7 0 0,0 0 51 0 0,0 0-43 0 0,0 0-157 0 0,0 0-196 0 0,-2 9-141 0 0,-1 2-1216 0 0,-11 50 2752 0 0,10-39-5327 0 0,1-1-5099 0 0,3-19-1396 0 0</inkml:trace>
  <inkml:trace contextRef="#ctx0" brushRef="#br0" timeOffset="1795.676">750 11 13979 0 0,'0'0'1700'0'0,"0"0"-442"0"0,0 0-305 0 0,0 0-215 0 0,0 0-211 0 0,0 0-128 0 0,0 0-105 0 0,0 0-66 0 0,0 0-13 0 0,0 0-2 0 0,0 0 17 0 0,0 0 3 0 0,0 0-25 0 0,2 7-36 0 0,-1-4-158 0 0,0 0-1 0 0,0-1 1 0 0,0 1-1 0 0,0-1 1 0 0,0 1-1 0 0,0-1 1 0 0,0 0-1 0 0,1 0 1 0 0,0 1-1 0 0,-1-1 1 0 0,1 0-1 0 0,0 0 1 0 0,0 0-1 0 0,0-1 1 0 0,0 1-1 0 0,0 0 1 0 0,0-1-1 0 0,1 1 1 0 0,-1-1-1 0 0,0 0 1 0 0,1 0-1 0 0,-1 0 1 0 0,1 0-1 0 0,-1 0 1 0 0,3 0-14 0 0,57 10 580 0 0,-85 13 2464 0 0,7-9-2531 0 0,3-6-402 0 0,0 2 0 0 0,1 0 1 0 0,0 0-1 0 0,1 1 0 0 0,1 0 1 0 0,0 1-1 0 0,0 0 0 0 0,1 1 1 0 0,1 0-1 0 0,-5 11-111 0 0,25-20-8829 0 0,3-8-304 0 0,-12 2 4233 0 0,2 1 827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45.5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22 0 0 0,'0'0'415'0'0,"0"0"1441"0"0,0 0 534 0 0,0 0 171 0 0,0 0 79 0 0,0 0-139 0 0,0 0-298 0 0,0 0-415 0 0,0 0-340 0 0,0 0-229 0 0,1-3-202 0 0,-1 3-525 0 0,4-10-594 0 0,-4 2 5501 0 0,-30 25-4055 0 0,21-7-1285 0 0,1 1-1 0 0,1 0 1 0 0,-1 0-1 0 0,2 1 1 0 0,0 0-1 0 0,0 0 1 0 0,1 0-1 0 0,1 1 1 0 0,0-1-1 0 0,0 1 1 0 0,1 0-1 0 0,1 1 0 0 0,0-1 1 0 0,1 11-59 0 0,2-19-1 0 0,0 0 0 0 0,0 0 0 0 0,0-1 0 0 0,1 1 0 0 0,0 0 0 0 0,0-1 0 0 0,0 1 0 0 0,1-1 0 0 0,0 0 0 0 0,-1 1 0 0 0,1-1 0 0 0,1-1 0 0 0,-1 1 0 0 0,0 0 0 0 0,1-1 0 0 0,0 0 0 0 0,0 0 0 0 0,0 0 0 0 0,0 0 0 0 0,0 0 0 0 0,1-1 0 0 0,-1 0 0 0 0,1 0 0 0 0,0 0-1 0 0,-1-1 1 0 0,1 1 0 0 0,0-1 0 0 0,0 0 0 0 0,0-1 0 0 0,0 1 0 0 0,0-1 0 0 0,0 0 0 0 0,0 0 0 0 0,2-1 1 0 0,-6-3-4456 0 0,-4 1-7875 0 0,1 2 1163 0 0</inkml:trace>
  <inkml:trace contextRef="#ctx0" brushRef="#br0" timeOffset="359.867">215 68 18404 0 0,'0'0'1208'0'0,"0"0"-45"0"0,0 0-72 0 0,0 0-72 0 0,0 0-95 0 0,0 0-130 0 0,0 0-202 0 0,0 0-227 0 0,0 0-135 0 0,0 0-54 0 0,0 0 1 0 0,0 0 39 0 0,0 0 15 0 0,-2 6-5 0 0,-14 118-715 0 0,20-116-3085 0 0,2-5-6147 0 0,-4-2 114 0 0</inkml:trace>
  <inkml:trace contextRef="#ctx0" brushRef="#br0" timeOffset="588.407">289 95 10610 0 0,'0'0'2115'0'0,"0"0"-573"0"0,0 0-406 0 0,0 0-42 0 0,0 0-17 0 0,0 0-83 0 0,0 0-163 0 0,0 0-212 0 0,0 0-198 0 0,0 0-136 0 0,0 0-89 0 0,-6 8-31 0 0,-19 25 0 0 0,25-32-141 0 0,0-1 1 0 0,0 1-1 0 0,0 0 1 0 0,0 0 0 0 0,0 0-1 0 0,0 0 1 0 0,0-1-1 0 0,0 1 1 0 0,0 0-1 0 0,0 0 1 0 0,0 0-1 0 0,1 0 1 0 0,-1-1-1 0 0,0 1 1 0 0,1 0-1 0 0,-1 0 1 0 0,0-1-1 0 0,1 1 1 0 0,-1 0-1 0 0,1-1 1 0 0,-1 1-1 0 0,1 0 1 0 0,0-1 0 0 0,-1 1-1 0 0,1-1 1 0 0,-1 1-1 0 0,1-1 1 0 0,0 1-1 0 0,0-1 1 0 0,-1 1-1 0 0,1-1 1 0 0,0 0-1 0 0,0 1 1 0 0,-1-1-1 0 0,1 0 1 0 0,0 0-1 0 0,0 0 1 0 0,0 0-1 0 0,-1 1 1 0 0,1-1 0 0 0,0 0-1 0 0,0 0 1 0 0,0-1-1 0 0,0 1 1 0 0,-1 0-1 0 0,2 0-24 0 0,-1 0 68 0 0,3 1 17 0 0,0 0-1 0 0,0 0 0 0 0,0-1 1 0 0,0 0-1 0 0,0 0 1 0 0,0 0-1 0 0,0 0 0 0 0,0 0 1 0 0,0-1-1 0 0,-1 0 1 0 0,1 1-1 0 0,0-2 1 0 0,0 1-1 0 0,0 0 0 0 0,-1-1 1 0 0,1 0-1 0 0,0 1 1 0 0,-1-1-1 0 0,0-1 0 0 0,3-1-84 0 0,-6 2-71 0 0,0 0-1 0 0,-1 0 0 0 0,1 0 0 0 0,-1 0 0 0 0,1 0 0 0 0,-1 0 0 0 0,0 0 0 0 0,0 1 1 0 0,0-1-1 0 0,0 0 0 0 0,0 0 0 0 0,0 1 0 0 0,0-1 0 0 0,0 1 0 0 0,-1-1 0 0 0,1 1 1 0 0,-1-1-1 0 0,1 1 0 0 0,-1 0 0 0 0,0 0 0 0 0,1 0 0 0 0,-1 0 0 0 0,0 0 0 0 0,0 0 0 0 0,0 0 1 0 0,1 1-1 0 0,-2-1 72 0 0,-11-9-2479 0 0,6 0-2136 0 0,5 2-4757 0 0,3 5 3644 0 0</inkml:trace>
  <inkml:trace contextRef="#ctx0" brushRef="#br0" timeOffset="955.043">340 15 3497 0 0,'0'0'4151'0'0,"0"0"-785"0"0,0 0-838 0 0,0 0-695 0 0,0 0-507 0 0,0 0-350 0 0,0 0-268 0 0,0 0-160 0 0,0 0-45 0 0,0 0 37 0 0,0 0 66 0 0,0 0 46 0 0,0 0-13 0 0,5 4-71 0 0,58 24 667 0 0,-49-27-1095 0 0,-8-1-118 0 0,-1 1-1 0 0,0-1 0 0 0,0 1 0 0 0,0 0 0 0 0,0 0 0 0 0,0 0 0 0 0,0 1 0 0 0,0-1 0 0 0,-1 1 1 0 0,1 0-1 0 0,0 1 0 0 0,-1-1 0 0 0,0 1 0 0 0,1 0 0 0 0,2 2-21 0 0,-7-2 91 0 0,0 0 1 0 0,0 0-1 0 0,0 0 0 0 0,-1-1 0 0 0,1 1 1 0 0,-1 0-1 0 0,1 0 0 0 0,-1 0 0 0 0,0-1 0 0 0,0 1 1 0 0,0-1-1 0 0,0 1 0 0 0,0-1 0 0 0,-1 1 1 0 0,1-1-1 0 0,-1 1 0 0 0,0-1 0 0 0,0 0 0 0 0,0 0 1 0 0,0 0-1 0 0,0 0 0 0 0,0 0 0 0 0,0-1 1 0 0,0 1-1 0 0,-1-1 0 0 0,-1 1-91 0 0,-5 7 193 0 0,-95 87 539 0 0,133-100-7135 0 0,-21 1 1557 0 0,-3 0-1513 0 0,-1 1-3463 0 0</inkml:trace>
  <inkml:trace contextRef="#ctx0" brushRef="#br0" timeOffset="1165.56">588 38 11795 0 0,'0'0'4178'0'0,"0"0"-2363"0"0,0 0-863 0 0,0 0-203 0 0,0 0-50 0 0,0 0 100 0 0,0 0 91 0 0,0 0 27 0 0,0 0-97 0 0,0 0-159 0 0,0 0-131 0 0,-3 9-130 0 0,-15 91 487 0 0,25-55-4696 0 0,-5-41 407 0 0,1-2-5936 0 0,-2-2-205 0 0</inkml:trace>
  <inkml:trace contextRef="#ctx0" brushRef="#br0" timeOffset="1450.68">651 60 11138 0 0,'0'0'2661'0'0,"0"0"-554"0"0,0 0-641 0 0,0 0-359 0 0,0 0-258 0 0,0 0-177 0 0,0 0-124 0 0,0 0-93 0 0,0 0-69 0 0,0 0-89 0 0,0 0-86 0 0,0 0-69 0 0,0 0-38 0 0,-4 7-28 0 0,-10 24-9 0 0,14-30-38 0 0,0 1 0 0 0,1-1-1 0 0,-1 1 1 0 0,0-1 0 0 0,0 1 0 0 0,1-1-1 0 0,-1 1 1 0 0,1-1 0 0 0,0 0 0 0 0,-1 1-1 0 0,1-1 1 0 0,0 0 0 0 0,0 1 0 0 0,-1-1 0 0 0,1 0-1 0 0,0 0 1 0 0,0 0 0 0 0,1 0 0 0 0,-1 0-1 0 0,0 0 1 0 0,0 0 0 0 0,0 0 0 0 0,1 0-1 0 0,-1-1 1 0 0,0 1 0 0 0,1 0 0 0 0,-1-1-1 0 0,1 1 1 0 0,-1-1 0 0 0,0 1 0 0 0,1-1 0 0 0,-1 0-1 0 0,1 0 1 0 0,-1 0 0 0 0,1 0 0 0 0,-1 0-1 0 0,2 0-28 0 0,-3 0 33 0 0,-1-1-1 0 0,1 1 0 0 0,-1-1 0 0 0,1 1 1 0 0,-1-1-1 0 0,1 1 0 0 0,0-1 1 0 0,-1 0-1 0 0,1 1 0 0 0,0-1 0 0 0,-1 1 1 0 0,1-1-1 0 0,0 0 0 0 0,0 1 1 0 0,0-1-1 0 0,-1 0 0 0 0,1 1 0 0 0,0-1 1 0 0,0 0-1 0 0,0 1 0 0 0,0-1 1 0 0,0 0-1 0 0,0 1 0 0 0,0-1 0 0 0,1 0 1 0 0,-1 1-1 0 0,0-1 0 0 0,0 0 1 0 0,0 1-1 0 0,1-1 0 0 0,-1 0 0 0 0,0 1 1 0 0,1-1-1 0 0,-1 1 0 0 0,1-1 1 0 0,-1 1-1 0 0,0-1 0 0 0,1 1 0 0 0,-1-1 1 0 0,1 1-1 0 0,-1-1 0 0 0,1 1 1 0 0,0-1-1 0 0,-1 1 0 0 0,1 0 0 0 0,-1 0 1 0 0,1-1-1 0 0,0 1 0 0 0,-1 0 1 0 0,1 0-1 0 0,0-1 0 0 0,-1 1 0 0 0,1 0-32 0 0,-13-6-363 0 0,-21-12-238 0 0,21 3-3148 0 0,13 9-1380 0 0,1 2-4047 0 0,1 2 3133 0 0</inkml:trace>
  <inkml:trace contextRef="#ctx0" brushRef="#br0" timeOffset="1834.564">708 8 12651 0 0,'0'0'1336'0'0,"0"0"-368"0"0,0 0-160 0 0,0 0-61 0 0,0 0-56 0 0,0 0 10 0 0,0 0 20 0 0,0 0 23 0 0,0 0 31 0 0,0 0-61 0 0,0 0-88 0 0,0 0-147 0 0,6 6-146 0 0,58 32 430 0 0,-63-38-750 0 0,0 0 37 0 0,1 0-1 0 0,-1 0 0 0 0,1-1 1 0 0,0 1-1 0 0,-1 0 1 0 0,1 1-1 0 0,-1-1 1 0 0,1 0-1 0 0,-1 0 1 0 0,1 1-1 0 0,-1-1 1 0 0,1 1-1 0 0,-1-1 0 0 0,0 1 1 0 0,1-1-1 0 0,-1 1 1 0 0,0 0-1 0 0,1 0 1 0 0,-1 0-1 0 0,0 0 1 0 0,0 0-1 0 0,1 0 0 0 0,-1 0 1 0 0,0 0-1 0 0,0 0 1 0 0,-1 0-1 0 0,1 1 1 0 0,0-1-1 0 0,0 0 1 0 0,0 1-1 0 0,-1-1 0 0 0,1 1 1 0 0,-1-1-1 0 0,1 1 1 0 0,-1-1-1 0 0,0 1 1 0 0,1-1-1 0 0,-1 1 1 0 0,0-1-1 0 0,0 1 0 0 0,0-1 1 0 0,0 1-1 0 0,0-1 1 0 0,-1 1-1 0 0,1-1 1 0 0,0 1-1 0 0,-1-1 1 0 0,1 1-1 0 0,-1-1 0 0 0,1 1 1 0 0,-1-1-1 0 0,0 0 1 0 0,0 1-50 0 0,-129 131 2198 0 0,128-126-2208 0 0,2-5-4272 0 0,-1-1-4519 0 0,1-2-2426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5.4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54 7850 0 0,'0'0'2930'0'0,"0"0"-782"0"0,0 0-257 0 0,0 0 8 0 0,0 0-36 0 0,0 0-125 0 0,0 0-186 0 0,1-9-251 0 0,1-35 598 0 0,-17 131 1353 0 0,12-55-4997 0 0,3-3-3427 0 0,1-24 31 0 0,0-2-1911 0 0,0-1-2161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6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 12899 0 0,'0'0'4074'0'0,"0"0"-2426"0"0,0 0-866 0 0,0 0-155 0 0,0 0 9 0 0,0 0 9 0 0,0 0 37 0 0,0 0-37 0 0,0 0-141 0 0,9-2-106 0 0,-6 1-378 0 0,3-1 41 0 0,-1 1-1 0 0,1-1 0 0 0,0 1 1 0 0,-1 0-1 0 0,1 0 1 0 0,0 1-1 0 0,0 0 1 0 0,0 0-1 0 0,-1 0 1 0 0,1 1-1 0 0,0-1 1 0 0,0 1-1 0 0,-1 1 1 0 0,1-1-1 0 0,-1 1 1 0 0,1 0-1 0 0,-1 0 1 0 0,0 1-1 0 0,1 0 1 0 0,-1-1-1 0 0,-1 2 1 0 0,5 2-61 0 0,-10-3 52 0 0,1 0 1 0 0,-1 1 0 0 0,1-1 0 0 0,-1 0 0 0 0,0 1 0 0 0,-1-1-1 0 0,1 0 1 0 0,-1 0 0 0 0,1 0 0 0 0,-1 0 0 0 0,0 0 0 0 0,0-1-1 0 0,0 1 1 0 0,0-1 0 0 0,0 1 0 0 0,-1-1 0 0 0,1 1 0 0 0,-1-1-1 0 0,0 0 1 0 0,1 0 0 0 0,-1-1 0 0 0,0 1 0 0 0,0 0 0 0 0,0-1-1 0 0,-1 0-52 0 0,0 2 35 0 0,-66 43 1304 0 0,105-44-682 0 0,0-6-1135 0 0,64-5 1161 0 0,-35 0-8483 0 0,-57 8 118 0 0,-3 1-4227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3.0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259 51 21165 0 0,'0'0'208'0'0,"0"0"-120"0"0,0 0-32 0 0,0 0-48 0 0,0 0 8 0 0,0 0 40 0 0,0 0-72 0 0,0 0 32 0 0,0 0 0 0 0,0 0-40 0 0,0 0-40 0 0,0 0-232 0 0,-13-29-345 0 0,13 29-639 0 0,0 1-1737 0 0,0 1-3072 0 0,0-1-4113 0 0</inkml:trace>
  <inkml:trace contextRef="#ctx0" brushRef="#br0" timeOffset="2656.938">1 5 16692 0 0,'0'0'1082'0'0,"0"0"-141"0"0,0 0 18 0 0,0 0 135 0 0,0 0 64 0 0,0 0-96 0 0,0 0-253 0 0,0 0-237 0 0,0 0-169 0 0,0 0-102 0 0,0 0-47 0 0,0 0-70 0 0,8 0-42 0 0,9-1-162 0 0,-6-1-38 0 0,0 1 0 0 0,1 1 0 0 0,-1 0 0 0 0,0 0 0 0 0,0 1 1 0 0,0 0-1 0 0,0 1 0 0 0,0 1 0 0 0,0 0 0 0 0,0 0 0 0 0,8 4 58 0 0,-12 1-2856 0 0,-4-2-5857 0 0,-2-3-2914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3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0 0 0,'0'0'974'0'0,"0"0"843"0"0,0 0 162 0 0,0 0-86 0 0,0 0-96 0 0,0 0-51 0 0,0 0-69 0 0,0 0-2516 0 0,-5 0 15818 0 0,5 1-12656 0 0,155 2-1747 0 0,-155-3-584 0 0,0 0 10 0 0,-20 3-468 0 0,8-1-3453 0 0,4 3-3498 0 0,-3 4-7892 0 0,11-9 14726 0 0,-2 2-639 0 0</inkml:trace>
  <inkml:trace contextRef="#ctx0" brushRef="#br0" timeOffset="519.448">48 59 0 0 0,'0'0'692'0'0,"0"0"2038"0"0,0 0 361 0 0,0 0-270 0 0,0 0-324 0 0,0 0-393 0 0,0 0-409 0 0,0 0-393 0 0,0 0-291 0 0,0 0-170 0 0,0 0-41 0 0,0 0 22 0 0,-7 5 49 0 0,-17 13 33 0 0,59-13 2587 0 0,51-11-2839 0 0,-88 3-3898 0 0,0 2-503 0 0,1 0-2012 0 0,0 0-5414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42.0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17092 0 0,'0'0'1707'0'0,"0"0"-583"0"0,0 0-492 0 0,0 0-232 0 0,0 0 52 0 0,0 0 186 0 0,0 0 165 0 0,0 0 22 0 0,0 0-103 0 0,0 10-149 0 0,8 80 775 0 0,0-24-1232 0 0,-7-52-5272 0 0,-1 0-5350 0 0,0-11-264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42.4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17916 0 0,'0'0'2126'0'0,"0"0"-1413"0"0,0 0-421 0 0,0 0 111 0 0,0 0 174 0 0,0 0 157 0 0,0 0 27 0 0,0 0-94 0 0,0 0-139 0 0,0 0-136 0 0,0 0-108 0 0,0 0-108 0 0,0 0-76 0 0,-2 9-46 0 0,-1 68-1963 0 0,3-72-853 0 0,0-2-3420 0 0,0 0-5311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42.7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80 9218 0 0,'0'0'2439'0'0,"0"0"-220"0"0,0 0-142 0 0,0 0-81 0 0,0 0-249 0 0,0 0-354 0 0,0 0-383 0 0,0 0-300 0 0,0 0-213 0 0,0 0-119 0 0,-9-2-65 0 0,-28-5-39 0 0,35 8-235 0 0,-1-1 1 0 0,1 1-1 0 0,-1-1 1 0 0,1 1 0 0 0,0 0-1 0 0,-1 0 1 0 0,1 0 0 0 0,0 0-1 0 0,0 0 1 0 0,0 1 0 0 0,0-1-1 0 0,0 1 1 0 0,0-1 0 0 0,0 1-1 0 0,0 0 1 0 0,1 0 0 0 0,-1-1-1 0 0,1 1 1 0 0,-1 0 0 0 0,1 1-1 0 0,0-1 1 0 0,-1 0 0 0 0,1 0-1 0 0,0 0 1 0 0,1 1 0 0 0,-1-1-1 0 0,0 1 1 0 0,1-1 0 0 0,-1 0-1 0 0,1 1 1 0 0,0-1-1 0 0,0 1 1 0 0,0-1 0 0 0,0 2-40 0 0,2-1 34 0 0,0 0 0 0 0,1 0 0 0 0,-1 0 0 0 0,1 0 0 0 0,0 0 1 0 0,0-1-1 0 0,0 0 0 0 0,0 1 0 0 0,0-1 0 0 0,1 0 0 0 0,-1 0 0 0 0,1-1 1 0 0,-1 1-1 0 0,1-1 0 0 0,-1 1 0 0 0,1-1 0 0 0,0-1 0 0 0,0 1 0 0 0,0 0 0 0 0,-1-1 1 0 0,1 0-1 0 0,0 0 0 0 0,0 0 0 0 0,0 0 0 0 0,0 0 0 0 0,0-1 0 0 0,-1 0 0 0 0,1 0 1 0 0,0 0-1 0 0,-1 0 0 0 0,1-1 0 0 0,3-1-34 0 0,-6 3 3 0 0,0 0-1 0 0,0-1 1 0 0,0 1-1 0 0,0 0 1 0 0,0-1 0 0 0,0 1-1 0 0,-1-1 1 0 0,1 1-1 0 0,0-1 1 0 0,0 1-1 0 0,0-1 1 0 0,0 0 0 0 0,-1 1-1 0 0,1-1 1 0 0,0 0-1 0 0,-1 1 1 0 0,1-1 0 0 0,-1 0-1 0 0,1 0 1 0 0,-1 0-1 0 0,1 0 1 0 0,-1 0-1 0 0,1 0 1 0 0,-1 0 0 0 0,0 1-1 0 0,0-1 1 0 0,1 0-1 0 0,-1 0 1 0 0,0 0-1 0 0,0 0 1 0 0,0 0 0 0 0,0 0-1 0 0,0 0 1 0 0,0 0-1 0 0,0 0 1 0 0,0 0 0 0 0,-1 0-1 0 0,1 0 1 0 0,0 0-1 0 0,-1 0 1 0 0,1 0-1 0 0,0 0 1 0 0,-1 0 0 0 0,1 0-1 0 0,-1 0 1 0 0,0 1-1 0 0,1-1 1 0 0,-1 0 0 0 0,0 0-3 0 0,-40-31-3529 0 0,38 31 2385 0 0,-5-3-2249 0 0,5 1-7916 0 0,3 2 3846 0 0</inkml:trace>
  <inkml:trace contextRef="#ctx0" brushRef="#br0" timeOffset="445">100 1 13171 0 0,'0'0'1962'0'0,"0"0"-281"0"0,0 0-199 0 0,0 0-144 0 0,0 0-202 0 0,0 0-255 0 0,0 0-283 0 0,0 0-262 0 0,0 0-195 0 0,0 0-57 0 0,0 0 28 0 0,0 0 66 0 0,0 0 35 0 0,7 0-12 0 0,8 0-80 0 0,1 1-1 0 0,-1 0 0 0 0,0 1 0 0 0,0 1 0 0 0,1 0 1 0 0,-2 1-1 0 0,1 1 0 0 0,9 4-120 0 0,-23-7 84 0 0,-1 0 1 0 0,1 0 0 0 0,-1 1-1 0 0,0-1 1 0 0,0 0-1 0 0,0 0 1 0 0,0 1 0 0 0,0-1-1 0 0,-1 0 1 0 0,1 0-1 0 0,-1 1 1 0 0,1-1 0 0 0,-1 0-1 0 0,0 0 1 0 0,0 0-1 0 0,0 0 1 0 0,0 0 0 0 0,0 0-1 0 0,0 0 1 0 0,0 0-1 0 0,-1-1 1 0 0,1 1 0 0 0,-1 0-1 0 0,1-1 1 0 0,-1 1-1 0 0,0-1 1 0 0,0 1 0 0 0,1-1-1 0 0,-1 0 1 0 0,0 0-85 0 0,-1 2 86 0 0,-25 26 519 0 0,8-10-526 0 0,1 0-1 0 0,1 2 1 0 0,1 0-1 0 0,1 2 1 0 0,-11 19-79 0 0,24-37-250 0 0,-2 3-872 0 0,4-6-3242 0 0,1-1-3462 0 0,0-1-3557 0 0</inkml:trace>
  <inkml:trace contextRef="#ctx0" brushRef="#br0" timeOffset="714.703">406 20 14435 0 0,'0'0'2698'0'0,"0"0"-1400"0"0,0 0-474 0 0,0 0-123 0 0,0 0-193 0 0,0 0-112 0 0,0 0 23 0 0,0 0 81 0 0,0 0 146 0 0,0 0 67 0 0,0 0-42 0 0,0 0-96 0 0,-1 8-179 0 0,-4 88 599 0 0,4-72-6017 0 0,1-3-5591 0 0,0-20 473 0 0</inkml:trace>
  <inkml:trace contextRef="#ctx0" brushRef="#br0" timeOffset="938.895">314 120 11755 0 0,'0'0'3835'0'0,"0"0"-2007"0"0,0 0-597 0 0,0 0 86 0 0,0 0-2 0 0,0 0-195 0 0,0 0-300 0 0,0 0-308 0 0,0 0-203 0 0,0 0-127 0 0,0 0-105 0 0,0 0-37 0 0,9-2-70 0 0,81-7-1515 0 0,-68 9-2599 0 0,-2-1-3509 0 0,-10 1-3316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41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63 9282 0 0,'0'0'4436'0'0,"0"0"-2280"0"0,0 0-738 0 0,0 0 9 0 0,0 0-51 0 0,0 0-233 0 0,0 0-283 0 0,0 0-268 0 0,0 0-136 0 0,0 0-68 0 0,0 0-34 0 0,4-2-13 0 0,6-1-362 0 0,1 0 0 0 0,-1 1 0 0 0,1 0 0 0 0,0 1 0 0 0,-1 0 0 0 0,1 0 0 0 0,0 1 0 0 0,0 1 0 0 0,0-1-1 0 0,9 4 22 0 0,-13-2-2520 0 0,-3 1-7214 0 0,-4-2-1702 0 0</inkml:trace>
  <inkml:trace contextRef="#ctx0" brushRef="#br0" timeOffset="218.439">73 1 13123 0 0,'0'0'2906'0'0,"0"0"-1058"0"0,0 0-562 0 0,0 0-255 0 0,0 0-277 0 0,0 0-231 0 0,0 0-119 0 0,0 0 30 0 0,0 0 114 0 0,0 0 72 0 0,0 0-12 0 0,0 0-124 0 0,-1 8-148 0 0,-6 119-865 0 0,12-116-3804 0 0,1-7-6888 0 0,-3-2 2399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5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7866 0 0,'0'0'1903'0'0,"0"0"-547"0"0,0 0-121 0 0,0 0 28 0 0,0 0 28 0 0,0 0 21 0 0,0 0-38 0 0,0 0-78 0 0,0 0-190 0 0,0 0-217 0 0,0 0-162 0 0,0 0-120 0 0,6-1-43 0 0,-4 0-394 0 0,0 0 1 0 0,1 0 0 0 0,-1 1-1 0 0,0-1 1 0 0,1 1 0 0 0,-1 0-1 0 0,1 0 1 0 0,-1 0 0 0 0,1 0 0 0 0,-1 0-1 0 0,0 1 1 0 0,1-1 0 0 0,-1 1-1 0 0,1-1 1 0 0,-1 1 0 0 0,0 0-1 0 0,1 0 1 0 0,-1 0 0 0 0,0 0-1 0 0,0 0 1 0 0,0 1 0 0 0,0-1-1 0 0,0 0 1 0 0,0 1 0 0 0,0 0-1 0 0,-1-1 1 0 0,1 1 0 0 0,0 0-1 0 0,-1 0 1 0 0,0 0 0 0 0,1 0 0 0 0,-1 0-1 0 0,0 0 1 0 0,1 2-71 0 0,4 9 90 0 0,-1 0 0 0 0,0 0 0 0 0,-1 0 0 0 0,0 1 0 0 0,-1 0 0 0 0,-1 0 0 0 0,0-1 0 0 0,0 1 0 0 0,-2 0 1 0 0,0 1-1 0 0,0-1 0 0 0,-1 0 0 0 0,-1-1 0 0 0,-1 1 0 0 0,0 1-90 0 0,2-10 60 0 0,-1 0-1 0 0,0 0 1 0 0,-1 0 0 0 0,1 0 0 0 0,-1 0-1 0 0,0 0 1 0 0,-1-1 0 0 0,1 0-1 0 0,-1 1 1 0 0,1-1 0 0 0,-1 0 0 0 0,0-1-1 0 0,-1 1 1 0 0,1-1 0 0 0,-1 0 0 0 0,1 0-1 0 0,-1 0 1 0 0,0 0 0 0 0,-3 0-60 0 0,16-16-1980 0 0,-4 4-2244 0 0,0 3-6000 0 0,-3 4-326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11.7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28 0 0 0,'0'0'1035'0'0,"0"0"741"0"0,0 0 286 0 0,0 0 0 0 0,0 0-159 0 0,0 0-295 0 0,0 0-341 0 0,0 0-292 0 0,0 0-211 0 0,0 0-126 0 0,0-2 6277 0 0,1-2-3506 0 0,4-17-2591 0 0,-11 138 1868 0 0,12-62-2362 0 0,-3-59-2791 0 0,-1 2-3397 0 0,0 1-3493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12.0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36 13635 0 0,'0'0'1179'0'0,"0"0"-104"0"0,0 0 58 0 0,0 0 149 0 0,0 0-6 0 0,0 0-140 0 0,0 0-225 0 0,0 0-231 0 0,0 0-170 0 0,0 0-158 0 0,0 0-115 0 0,0 0-46 0 0,0 0 0 0 0,3-5 41 0 0,-2 3-158 0 0,0 0 0 0 0,1 0 0 0 0,-1 0 1 0 0,1 0-1 0 0,0 0 0 0 0,0 0 0 0 0,0 0 0 0 0,0 1 1 0 0,0-1-1 0 0,0 1 0 0 0,0-1 0 0 0,0 1 0 0 0,1 0 0 0 0,-1 0 1 0 0,1 0-1 0 0,-1 0 0 0 0,1 0 0 0 0,-1 0 0 0 0,1 1 1 0 0,-1-1-1 0 0,1 1 0 0 0,-1 0 0 0 0,1 0 0 0 0,0 0 1 0 0,-1 0-1 0 0,1 0 0 0 0,2 1-74 0 0,-4-1 18 0 0,1-1 1 0 0,-1 1-1 0 0,1 0 1 0 0,0 0-1 0 0,-1 0 0 0 0,1 0 1 0 0,-1 0-1 0 0,1 0 1 0 0,-1 1-1 0 0,1-1 0 0 0,-1 1 1 0 0,1-1-1 0 0,-1 1 1 0 0,1-1-1 0 0,-1 1 1 0 0,1 0-1 0 0,-1 0 0 0 0,0 0 1 0 0,1-1-1 0 0,-1 1 1 0 0,0 1-1 0 0,0-1 0 0 0,0 0 1 0 0,1 0-1 0 0,-1 0 1 0 0,-1 0-1 0 0,1 1 1 0 0,0-1-1 0 0,0 1 0 0 0,0-1 1 0 0,-1 0-1 0 0,1 1 1 0 0,-1-1-1 0 0,1 1 1 0 0,-1 0-1 0 0,1-1 0 0 0,-1 1 1 0 0,0-1-1 0 0,0 1 1 0 0,0-1-1 0 0,0 1 0 0 0,0 0 1 0 0,0-1-1 0 0,0 1 1 0 0,-1-1-1 0 0,1 1 1 0 0,-1-1-1 0 0,1 1 0 0 0,-1-1 1 0 0,1 1-1 0 0,-1-1 1 0 0,0 1-1 0 0,0-1 0 0 0,1 0 1 0 0,-1 1-1 0 0,0-1 1 0 0,0 0-1 0 0,-1 1-18 0 0,-80 56 768 0 0,142-60-180 0 0,45-3-482 0 0,-109 3-2383 0 0,2 1-1179 0 0,0 1-3801 0 0,0-1-4889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43.962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77 14627 0 0,'0'0'1881'0'0,"0"0"-48"0"0,0 0-203 0 0,0 0-168 0 0,0 0-282 0 0,0 0-327 0 0,0 0-301 0 0,0 0-242 0 0,0 0-127 0 0,0 0-6 0 0,0 0 59 0 0,0 0 81 0 0,0 0 58 0 0,1 8-15 0 0,3 43 178 0 0,21 116 155 0 0,-18-142-2096 0 0,-6-20-2989 0 0,1 1-3964 0 0,-2-5-3428 0 0</inkml:trace>
  <inkml:trace contextRef="#ctx0" brushRef="#br0" timeOffset="352.614">133 158 20012 0 0,'0'0'336'0'0,"0"0"-37"0"0,0 0 127 0 0,0 0 180 0 0,0 0 78 0 0,0 0-10 0 0,0 0-91 0 0,0 0-135 0 0,-5 9-111 0 0,-12 26-95 0 0,17-32-233 0 0,-1-1 0 0 0,1 1 0 0 0,-1-1 0 0 0,1 0 1 0 0,0 1-1 0 0,0-1 0 0 0,0 1 0 0 0,0-1 1 0 0,0 1-1 0 0,1-1 0 0 0,-1 1 0 0 0,1-1 0 0 0,0 1 1 0 0,-1-1-1 0 0,1 0 0 0 0,0 1 0 0 0,0-1 1 0 0,1 0-1 0 0,-1 0 0 0 0,0 0 0 0 0,2 2-9 0 0,2 5-1028 0 0,-2-3-2615 0 0,0-2-6443 0 0,-3-2 3 0 0</inkml:trace>
  <inkml:trace contextRef="#ctx0" brushRef="#br0" timeOffset="353.614">267 154 17412 0 0,'0'0'641'0'0,"0"0"-155"0"0,0 0-6 0 0,0 0 187 0 0,0 0 185 0 0,0 0 67 0 0,0 0-89 0 0,0 0-131 0 0,0 0-151 0 0,-2 8-140 0 0,-8 41 53 0 0,17-20 315 0 0,-2-10-2872 0 0,-2-5-5130 0 0,-3-12-1253 0 0</inkml:trace>
  <inkml:trace contextRef="#ctx0" brushRef="#br0" timeOffset="755.286">246 41 17916 0 0,'0'0'699'0'0,"0"0"-6"0"0,0 0 61 0 0,0 0 3 0 0,0 0-90 0 0,0 0-138 0 0,0 0-138 0 0,0 0-16 0 0,0 0 38 0 0,0 0 34 0 0,0 0 2 0 0,0 0-86 0 0,8 7-92 0 0,79 51 182 0 0,-61-48-323 0 0,-17-7-75 0 0,0-1 0 0 0,-1 2 0 0 0,1-1 0 0 0,-1 1 0 0 0,0 0 1 0 0,0 1-1 0 0,0 0 0 0 0,-1 0 0 0 0,0 1 0 0 0,0-1 0 0 0,0 2 0 0 0,-1-1 0 0 0,1 1 0 0 0,-2 0 1 0 0,2 2-56 0 0,-7-4 118 0 0,0 0 0 0 0,0 0 0 0 0,-1 0-1 0 0,0 0 1 0 0,0 0 0 0 0,0 0 0 0 0,-1 0 0 0 0,0 0 0 0 0,1-1 0 0 0,-2 1 0 0 0,1 0 0 0 0,0-1 0 0 0,-1 0 0 0 0,0 1 0 0 0,0-1 0 0 0,0-1 0 0 0,-1 1 0 0 0,1 0 0 0 0,-1-1 0 0 0,0 1 0 0 0,0-1 0 0 0,0 0 0 0 0,-1-1 0 0 0,-3 3-118 0 0,-5 6 79 0 0,-7 6-15 0 0,11-10-58 0 0,1-1 0 0 0,0 1 0 0 0,0 1 0 0 0,1 0 0 0 0,0 0 0 0 0,0 0 0 0 0,1 1 0 0 0,0 0 0 0 0,0 0 0 0 0,1 2-6 0 0,5 0-1196 0 0,2-9-1938 0 0,3-3-3297 0 0,-3 0-5311 0 0</inkml:trace>
  <inkml:trace contextRef="#ctx0" brushRef="#br0" timeOffset="960.21">568 1 22789 0 0,'0'0'640'0'0,"0"0"-56"0"0,0 0-122 0 0,0 0-120 0 0,0 0-80 0 0,0 0 71 0 0,0 0 123 0 0,8 8 83 0 0,4 6-297 0 0,0 0-1 0 0,-1 0 1 0 0,0 1-1 0 0,-1 0 1 0 0,-1 1-1 0 0,0 0 1 0 0,1 7-242 0 0,-2-7 44 0 0,-2 1-1 0 0,0 0 1 0 0,-1 1-1 0 0,0-1 1 0 0,-2 1-1 0 0,0 0 1 0 0,-1 0-1 0 0,-1 0 1 0 0,0 0-1 0 0,-1 0 1 0 0,-2 0-1 0 0,0 0 1 0 0,0 0-1 0 0,-2-1 1 0 0,0 1-1 0 0,-1-1 1 0 0,-1 0-1 0 0,0 0 1 0 0,-1 0-1 0 0,-1-1 1 0 0,-1 0-1 0 0,0-1 1 0 0,-1 0-1 0 0,-3 2-43 0 0,-84 73-1740 0 0,74-74-2297 0 0,0 0-3358 0 0,7-7-5566 0 0</inkml:trace>
  <inkml:trace contextRef="#ctx0" brushRef="#br1" timeOffset="29003.552">169 496 5681 0 0,'0'0'2622'0'0,"0"0"-283"0"0,0 0-110 0 0,0 0 46 0 0,0 0-108 0 0,0 0-312 0 0,0 0-357 0 0,0 0-335 0 0,0 0-260 0 0,0 0-235 0 0,0 0-186 0 0,0 0-164 0 0,0 0-155 0 0,-1-5-78 0 0,0-13 13 0 0,4 34 753 0 0,-6 136 1774 0 0,3-152-5198 0 0,3-1-10659 0 0,-2 1 1727 0 0</inkml:trace>
  <inkml:trace contextRef="#ctx0" brushRef="#br1" timeOffset="29519.391">101 752 16131 0 0,'0'0'999'0'0,"0"0"-49"0"0,0 0 94 0 0,0 0 162 0 0,0 0 62 0 0,0 0-134 0 0,0 0-285 0 0,0 0-215 0 0,0 0-189 0 0,0 0-178 0 0,0 0-102 0 0,0 0-58 0 0,0 0-30 0 0,3-3 16 0 0,0 0-58 0 0,0 1 0 0 0,1 0-1 0 0,-1 0 1 0 0,1 0 0 0 0,0 1-1 0 0,0-1 1 0 0,-1 1 0 0 0,1 0-1 0 0,0 0 1 0 0,0 0 0 0 0,0 1 0 0 0,0 0-1 0 0,0-1 1 0 0,0 1 0 0 0,0 0-1 0 0,0 1 1 0 0,2-1-35 0 0,56 8 272 0 0,-94 14 175 0 0,-59 15-342 0 0,91-36-109 0 0,0 0 0 0 0,0 1-1 0 0,0-1 1 0 0,1 0 0 0 0,-1 0 0 0 0,1 0 0 0 0,-1 0-1 0 0,1 1 1 0 0,-1-1 0 0 0,1 0 0 0 0,0 0-1 0 0,0 0 1 0 0,-1 0 0 0 0,1 0 0 0 0,0 0 0 0 0,0-1-1 0 0,0 1 1 0 0,0 0 0 0 0,0 0 0 0 0,0-1-1 0 0,0 1 1 0 0,0 0 0 0 0,0-1 0 0 0,0 1 0 0 0,1-1-1 0 0,-1 0 1 0 0,0 1 0 0 0,0-1 0 0 0,0 0-1 0 0,1 0 1 0 0,-1 1 0 0 0,0-1 0 0 0,0 0 0 0 0,1 0-1 0 0,-1-1 1 0 0,0 1 0 0 0,0 0 0 0 0,1 0 0 0 0,-1-1-1 0 0,0 1 5 0 0,0 0-4 0 0,111 32 73 0 0,-139-20 1307 0 0,-105 6-1608 0 0,127-16-1120 0 0,4 0-1915 0 0,0-1-4150 0 0,1 1-5233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8.359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46 114 12539 0 0,'0'0'6380'0'0,"0"0"-3948"0"0,0 0-1202 0 0,0 0-134 0 0,0 0-90 0 0,0 0-76 0 0,0 0-104 0 0,0 0-165 0 0,0 0-162 0 0,0 0-175 0 0,0 0-148 0 0,0 0-81 0 0,2-4-58 0 0,-1 3-37 0 0,-1 2 1 0 0,0-1 0 0 0,0 1 1 0 0,0-1-1 0 0,0 1 0 0 0,0-1 1 0 0,0 1-1 0 0,1-1 0 0 0,-1 1 1 0 0,0-1-1 0 0,0 1 0 0 0,1-1 0 0 0,-1 1 1 0 0,0-1-1 0 0,0 1 0 0 0,1-1 1 0 0,-1 0-1 0 0,1 1 0 0 0,-1-1 1 0 0,0 1-1 0 0,1-1 0 0 0,-1 0 1 0 0,1 1-1 0 0,-1-1 0 0 0,1 0 1 0 0,-1 0-1 0 0,1 0 0 0 0,-1 1 1 0 0,1-1-1 0 0,-1 0 0 0 0,1 0 1 0 0,-1 0-1 0 0,1 0 0 0 0,-1 0 1 0 0,1 0-1 0 0,0 0 0 0 0,-1 0 1 0 0,1 0-1 0 0,-1 0 0 0 0,1 0 1 0 0,-1 0-1 0 0,1 0 0 0 0,-1 0 1 0 0,1 0-1 0 0,-1-1 0 0 0,1 1 0 0 0,-1 0 1 0 0,1 0-1 0 0,-1-1 0 0 0,1 1 1 0 0,-1 0-1 0 0,1-1 0 0 0,-1 1 1 0 0,0 0-1 0 0,1-1 0 0 0,-1 1 1 0 0,0-1-1 0 0,1 1 0 0 0,-1-1 1 0 0,0 1-1 0 0,1-1 0 0 0,-1 1 1 0 0,0-1-2 0 0,3 9-860 0 0,12 35 1997 0 0,-12-28-4817 0 0,-4-3-5163 0 0,0-10 1679 0 0,0 0-1739 0 0</inkml:trace>
  <inkml:trace contextRef="#ctx0" brushRef="#br0" timeOffset="381.128">0 167 12635 0 0,'0'0'2017'0'0,"0"0"-328"0"0,0 0-141 0 0,0 0-42 0 0,0 0-118 0 0,0 0-264 0 0,0 0-334 0 0,0 0-203 0 0,0 0-146 0 0,0 0-98 0 0,0 0-78 0 0,0 0-107 0 0,9-2-46 0 0,110-13-605 0 0,-66 11-7675 0 0,-41 3 944 0 0,-3 1-1494 0 0</inkml:trace>
  <inkml:trace contextRef="#ctx0" brushRef="#br0" timeOffset="382.128">296 41 15923 0 0,'0'0'2077'0'0,"0"0"-369"0"0,0 0-253 0 0,0 0-252 0 0,0 0-317 0 0,0 0-324 0 0,0 0-208 0 0,0 0-18 0 0,0 0 63 0 0,0 0 91 0 0,0 0 49 0 0,0 0-64 0 0,-2 9-52 0 0,5 76 894 0 0,-2-15-274 0 0,-3-51-5401 0 0,2 0-6470 0 0,0-17-1008 0 0</inkml:trace>
  <inkml:trace contextRef="#ctx0" brushRef="#br0" timeOffset="701.98">391 78 16468 0 0,'0'0'2169'0'0,"0"0"-1329"0"0,0 0-391 0 0,0 0 108 0 0,0 0 154 0 0,0 0 48 0 0,-9 4-34 0 0,-25 15-121 0 0,33-18-556 0 0,0 0 1 0 0,1 0-1 0 0,-1 0 0 0 0,0 0 0 0 0,0 0 0 0 0,1 0 1 0 0,-1 1-1 0 0,1-1 0 0 0,-1 0 0 0 0,1 0 0 0 0,-1 0 0 0 0,1 1 1 0 0,0-1-1 0 0,-1 0 0 0 0,1 0 0 0 0,0 1 0 0 0,0-1 0 0 0,0 0 1 0 0,0 0-1 0 0,0 1 0 0 0,0-1 0 0 0,1 0 0 0 0,-1 1 1 0 0,0-1-1 0 0,1 0 0 0 0,-1 0 0 0 0,0 0 0 0 0,1 1 0 0 0,0-1 1 0 0,-1 0-1 0 0,1 0 0 0 0,0 0 0 0 0,-1 0 0 0 0,1 0 0 0 0,0 0 1 0 0,0 0-1 0 0,0 0 0 0 0,0-1 0 0 0,0 1 0 0 0,0 0 1 0 0,0 0-1 0 0,0-1 0 0 0,0 1 0 0 0,0-1 0 0 0,1 1 0 0 0,-1-1 1 0 0,0 1-1 0 0,0-1-48 0 0,6 4 84 0 0,0-1 0 0 0,0-1 0 0 0,0 1 1 0 0,0-1-1 0 0,0-1 0 0 0,1 1 0 0 0,-1-1 0 0 0,1 0 0 0 0,-1-1 1 0 0,0 1-1 0 0,1-2 0 0 0,-1 1 0 0 0,1-1 0 0 0,-1 0 1 0 0,0-1-1 0 0,2 0-84 0 0,-8 2 6 0 0,-1 0 1 0 0,1 0 0 0 0,-1-1-1 0 0,1 1 1 0 0,-1 0 0 0 0,0 0-1 0 0,1-1 1 0 0,-1 1 0 0 0,1 0-1 0 0,-1-1 1 0 0,0 1-1 0 0,1 0 1 0 0,-1-1 0 0 0,0 1-1 0 0,0 0 1 0 0,1-1 0 0 0,-1 1-1 0 0,0-1 1 0 0,0 1 0 0 0,0-1-1 0 0,1 1 1 0 0,-1-1 0 0 0,0 1-1 0 0,0-1 1 0 0,0 1 0 0 0,0 0-1 0 0,0-1 1 0 0,0 1-1 0 0,0-1 1 0 0,0 1 0 0 0,0-1-1 0 0,0 1 1 0 0,0-1 0 0 0,0 1-1 0 0,0-1 1 0 0,-1 1 0 0 0,1-1-1 0 0,0 1 1 0 0,0-1 0 0 0,-1 1-1 0 0,1 0 1 0 0,0-1-1 0 0,0 1 1 0 0,-1-1 0 0 0,1 1-1 0 0,0 0 1 0 0,-1-1 0 0 0,1 1-1 0 0,0 0 1 0 0,-1 0 0 0 0,1-1-1 0 0,-1 1 1 0 0,1 0 0 0 0,0 0-1 0 0,-1-1 1 0 0,1 1-1 0 0,-1 0 1 0 0,1 0 0 0 0,-1 0-1 0 0,1 0 1 0 0,-1 0 0 0 0,1 0-7 0 0,-30-16-502 0 0,6 9-207 0 0,0-1-1681 0 0,10 2-3826 0 0,12 4-464 0 0,2 1-4177 0 0</inkml:trace>
  <inkml:trace contextRef="#ctx0" brushRef="#br0" timeOffset="984.274">557 56 17628 0 0,'0'0'1923'0'0,"0"0"-451"0"0,0 0-544 0 0,0 0-206 0 0,0 0-61 0 0,0 0 33 0 0,0 0 33 0 0,0 0-11 0 0,0 0-56 0 0,0 0-131 0 0,0 0-119 0 0,0 0-126 0 0,0 0-80 0 0,0 8-56 0 0,4 71-77 0 0,-4-72-796 0 0,1 6-1937 0 0,-1-9-2182 0 0,0 0-3524 0 0,0-2-2810 0 0</inkml:trace>
  <inkml:trace contextRef="#ctx0" brushRef="#br0" timeOffset="1235.851">589 0 20124 0 0,'0'0'1389'0'0,"0"0"-785"0"0,0 0-180 0 0,0 0 72 0 0,0 0 35 0 0,0 0-69 0 0,0 0-119 0 0,0 0-85 0 0,0 0 2 0 0,0 0 69 0 0,0 0 72 0 0,0 0 1 0 0,0 0-75 0 0,6 7-95 0 0,69 43 86 0 0,38 3-107 0 0,-112-51-175 0 0,-1 1-1 0 0,1-1 1 0 0,-1 1 0 0 0,0-1 0 0 0,0 1-1 0 0,0-1 1 0 0,0 1 0 0 0,0-1-1 0 0,0 1 1 0 0,-1-1 0 0 0,0 0-1 0 0,1 1 1 0 0,-1-1 0 0 0,0 1-1 0 0,0-1 1 0 0,0 0 0 0 0,0 0-1 0 0,0 0 1 0 0,-1 0 0 0 0,1 1-1 0 0,-1-2 1 0 0,1 1 0 0 0,-1 0-1 0 0,0 0 1 0 0,0 0 0 0 0,0-1-1 0 0,0 1 1 0 0,0-1 0 0 0,0 0-1 0 0,0 1 1 0 0,0-1 0 0 0,-1 0-1 0 0,1 0 1 0 0,0-1 0 0 0,-1 1-1 0 0,1 0 1 0 0,0-1 0 0 0,-2 1-36 0 0,-1 2 70 0 0,-22 13-637 0 0,-49 35 1974 0 0,55-29-4216 0 0,5 5-3777 0 0,13-23-5562 0 0</inkml:trace>
  <inkml:trace contextRef="#ctx0" brushRef="#br1" timeOffset="31788.953">441 378 7722 0 0,'0'0'1372'0'0,"0"0"183"0"0,0 0 205 0 0,0 0 87 0 0,0 0-60 0 0,0 0-181 0 0,0 0-252 0 0,0 0-278 0 0,0 0-227 0 0,0 0-176 0 0,0 0-148 0 0,0 0-56 0 0,0 0-12 0 0,3-38 3263 0 0,-6 185-2237 0 0,1-128-848 0 0,14-24-3904 0 0,-3 3-6043 0 0,-6 1-2436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6.641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155 7 19428 0 0,'0'0'691'0'0,"0"0"22"0"0,0 0 76 0 0,0 0 117 0 0,0 0 67 0 0,0 0-14 0 0,0 0-111 0 0,0 0-192 0 0,0 0-200 0 0,0 0-164 0 0,0 0-131 0 0,0 0-71 0 0,-9-2 2 0 0,3 1-68 0 0,3 0-16 0 0,1 1 1 0 0,0-1-1 0 0,0 1 1 0 0,0-1-1 0 0,0 1 1 0 0,0 0-1 0 0,-1 0 1 0 0,1 0-1 0 0,0 0 1 0 0,0 0 0 0 0,0 1-1 0 0,-1-1 1 0 0,1 0-1 0 0,0 1 1 0 0,0 0-1 0 0,0 0 1 0 0,0-1-1 0 0,0 1 1 0 0,0 0-1 0 0,0 0 1 0 0,0 1 0 0 0,1-1-1 0 0,-1 0 1 0 0,0 1-1 0 0,0 0-8 0 0,-8 10 80 0 0,0 0-1 0 0,0 1 1 0 0,2 0-1 0 0,0 0 1 0 0,0 1-1 0 0,1 0 1 0 0,1 1-1 0 0,0-1 1 0 0,0 4-80 0 0,4-12 17 0 0,1 0 0 0 0,0 1 0 0 0,0-1 0 0 0,0 0 0 0 0,1 1 0 0 0,0-1 0 0 0,0 0 0 0 0,0 1 0 0 0,1-1 0 0 0,0 0 0 0 0,0 0 0 0 0,1 0 0 0 0,0 0 0 0 0,0 0 0 0 0,0 0 0 0 0,1 0 0 0 0,0 0 0 0 0,0-1 0 0 0,0 1 0 0 0,1-1 0 0 0,-1 0 0 0 0,1 0 0 0 0,5 4-17 0 0,-1-1-37 0 0,1-1-1 0 0,0 0 1 0 0,0 0-1 0 0,1-1 1 0 0,0 0-1 0 0,0-1 1 0 0,0 0-1 0 0,0 0 1 0 0,6 0 37 0 0,8 1-3427 0 0,-1-4-3363 0 0,-18-2-4821 0 0</inkml:trace>
  <inkml:trace contextRef="#ctx0" brushRef="#br0" timeOffset="336.621">267 52 17484 0 0,'0'0'1732'0'0,"0"0"-48"0"0,0 0-155 0 0,0 0-157 0 0,0 0-157 0 0,0 0-144 0 0,0 0-186 0 0,0 0-231 0 0,0 0-219 0 0,0 0-195 0 0,0 0-142 0 0,0 0-44 0 0,1-3 27 0 0,-1 89 1551 0 0,6-8-3583 0 0,-3-74-2373 0 0,0-4-5239 0 0,-2 0-2260 0 0</inkml:trace>
  <inkml:trace contextRef="#ctx0" brushRef="#br0" timeOffset="624.685">393 59 17020 0 0,'0'0'904'0'0,"0"0"-149"0"0,0 0 23 0 0,0 0 97 0 0,0 0 16 0 0,-8 6-47 0 0,-28 18-133 0 0,34-22-644 0 0,1-1-1 0 0,0 1 1 0 0,0 0-1 0 0,0-1 1 0 0,0 1-1 0 0,0 0 1 0 0,0 0-1 0 0,0 0 1 0 0,1 0-1 0 0,-1-1 1 0 0,1 1-1 0 0,-1 0 1 0 0,1 0-1 0 0,0 0 1 0 0,0 0-1 0 0,0 0 1 0 0,0 0-1 0 0,0 0 1 0 0,0 0-1 0 0,0 0 1 0 0,1 0-1 0 0,-1 0 1 0 0,1 0-1 0 0,-1 0 1 0 0,1 0-1 0 0,0 0 1 0 0,0 0-1 0 0,0 0 1 0 0,0-1-1 0 0,0 1 1 0 0,0 0-1 0 0,0-1 1 0 0,1 1-1 0 0,-1-1 1 0 0,1 1-1 0 0,-1-1 1 0 0,1 0-1 0 0,-1 0 1 0 0,1 0-1 0 0,0 0 1 0 0,-1 0-1 0 0,1 0 1 0 0,0 0-1 0 0,0 0 1 0 0,0-1-1 0 0,0 1 1 0 0,0 0-1 0 0,0-1 1 0 0,0 0-1 0 0,0 0 1 0 0,1 1-67 0 0,60 2 743 0 0,-62-3-731 0 0,0 0 0 0 0,0 0 0 0 0,0 0 0 0 0,0-1 0 0 0,0 1 0 0 0,1 0 0 0 0,-1 0 0 0 0,0 0 0 0 0,0-1 0 0 0,0 1 0 0 0,0-1 0 0 0,-1 1 0 0 0,1-1 1 0 0,0 1-1 0 0,0-1 0 0 0,0 1 0 0 0,0-1 0 0 0,0 0 0 0 0,-1 0 0 0 0,1 1 0 0 0,0-1 0 0 0,0 0 0 0 0,-1 0 0 0 0,1 0 0 0 0,-1 0 0 0 0,1 0 0 0 0,-1 1 0 0 0,1-1 0 0 0,-1 0 0 0 0,0 0 0 0 0,1 0 0 0 0,-1-1 0 0 0,0 1 0 0 0,0 0 0 0 0,0 0 0 0 0,0 0 0 0 0,0 0 1 0 0,0 0-1 0 0,0 0 0 0 0,0 0 0 0 0,0 0 0 0 0,0 0 0 0 0,0 0 0 0 0,-1 0 0 0 0,1 0 0 0 0,0 0 0 0 0,-1 0 0 0 0,1 0 0 0 0,-1 0 0 0 0,1 0 0 0 0,-1 0 0 0 0,0 0 0 0 0,1 1 0 0 0,-1-1 0 0 0,0 0 0 0 0,0 0-12 0 0,-43-32-452 0 0,21 29-2411 0 0,24 5-4270 0 0,2 1 815 0 0,-1-1-4503 0 0</inkml:trace>
  <inkml:trace contextRef="#ctx0" brushRef="#br0" timeOffset="1444.736">557 79 17756 0 0,'0'0'1027'0'0,"0"0"-162"0"0,0 0-62 0 0,0 0 72 0 0,0 0-19 0 0,0 0-92 0 0,0 0-152 0 0,0 0-166 0 0,0 0-117 0 0,0 0-91 0 0,0 0-60 0 0,0 0-8 0 0,0 0 10 0 0,-5 8 26 0 0,-12 23 18 0 0,17-30-200 0 0,1 1-1 0 0,-1-1 0 0 0,1 1 1 0 0,-1-1-1 0 0,1 1 0 0 0,0-1 1 0 0,0 0-1 0 0,0 1 0 0 0,0-1 1 0 0,0 0-1 0 0,0 0 0 0 0,0 0 1 0 0,0 0-1 0 0,0 0 0 0 0,1 0 1 0 0,-1 0-1 0 0,0 0 0 0 0,1 0 1 0 0,-1-1-1 0 0,1 1 0 0 0,-1-1 1 0 0,1 1-1 0 0,-1-1 0 0 0,1 1 0 0 0,-1-1 1 0 0,1 0-1 0 0,-1 0 0 0 0,1 1 1 0 0,-1-1-1 0 0,2 0-23 0 0,-2 0 17 0 0,1 1 11 0 0,0 0 1 0 0,-1 0-1 0 0,1 0 1 0 0,0-1-1 0 0,0 1 1 0 0,0 0-1 0 0,0-1 1 0 0,0 0-1 0 0,0 1 1 0 0,0-1-1 0 0,0 0 1 0 0,0 0-1 0 0,0 0 1 0 0,0 0-1 0 0,0 0 1 0 0,0-1-1 0 0,0 1 1 0 0,0 0-1 0 0,0-1 1 0 0,0 0-1 0 0,0 1 1 0 0,0-1-1 0 0,0 0 1 0 0,-1 0 0 0 0,1 0-1 0 0,0 0 1 0 0,-1-1-1 0 0,1 1 1 0 0,0 0-1 0 0,-1-1 1 0 0,0 1-1 0 0,1-1 1 0 0,-1 1-1 0 0,1-2-28 0 0,-67-48-852 0 0,44 30-541 0 0,21 20 1129 0 0,-1 0 0 0 0,0 0 0 0 0,1 0 0 0 0,-1 0 0 0 0,1-1 0 0 0,0 1 0 0 0,-1 0 0 0 0,1 0 0 0 0,0-1 0 0 0,0 1 0 0 0,-1 0 0 0 0,1 0 0 0 0,0-1 0 0 0,0 1 0 0 0,1 0 0 0 0,-1-1 0 0 0,0 1 0 0 0,0 0 0 0 0,1 0 0 0 0,-1 0 0 0 0,0-1 0 0 0,1 1 0 0 0,-1 0 0 0 0,1 0 0 0 0,0 0 0 0 0,-1 0 0 0 0,1 0 0 0 0,0 0 0 0 0,0 0 0 0 0,-1 0 0 0 0,1 0 0 0 0,0 0 0 0 0,0 0 0 0 0,0 0 0 0 0,0 1 0 0 0,0-1 0 0 0,1 0-1 0 0,-1 1 1 0 0,0-1 0 0 0,0 1 0 0 0,0-1 0 0 0,0 1 0 0 0,1-1 0 0 0,-1 1 0 0 0,0 0 0 0 0,1 0 264 0 0,-1 12 8430 0 0,15 14-5584 0 0,84-1-662 0 0,-15-8-1630 0 0,-85-16-512 0 0,1 1 0 0 0,-1 0 0 0 0,1 0 1 0 0,-1 0-1 0 0,0 0 0 0 0,0 0 0 0 0,0 0 0 0 0,0 0 0 0 0,0 0 0 0 0,0 0 0 0 0,-1 0 1 0 0,1 0-1 0 0,-1 0 0 0 0,1-1 0 0 0,-1 1 0 0 0,0 0 0 0 0,0 0 0 0 0,0 0 0 0 0,1-1 1 0 0,-2 1-1 0 0,1 0 0 0 0,0-1 0 0 0,0 1 0 0 0,-1-1 0 0 0,1 0 0 0 0,0 1 0 0 0,-1-1 1 0 0,1 0-1 0 0,-1 0 0 0 0,0 0 0 0 0,1 0 0 0 0,-1 0 0 0 0,0 0 0 0 0,0 0 0 0 0,0-1 1 0 0,1 1-1 0 0,-2 0-42 0 0,-2 3 64 0 0,-133 122-84 0 0,137-125-833 0 0,0 1 611 0 0,0-2-4198 0 0,1 1-4252 0 0,0-1-2914 0 0</inkml:trace>
  <inkml:trace contextRef="#ctx0" brushRef="#br1" timeOffset="31518.167">461 276 0 0 0,'0'0'1283'0'0,"0"0"333"0"0,0 0 259 0 0,0 0 228 0 0,0 0 83 0 0,0 0-57 0 0,0 0-169 0 0,0 0-274 0 0,0 0-271 0 0,2 3 11172 0 0,-1-2-13561 0 0,4 210 1733 0 0,-4-185-1920 0 0,-2-34-1339 0 0,0 3 2331 0 0,-2 1-6867 0 0,-1 4-2484 0 0,2-1 1281 0 0</inkml:trace>
  <inkml:trace contextRef="#ctx0" brushRef="#br1" timeOffset="32037.646">403 501 9810 0 0,'0'0'3107'0'0,"0"0"-1270"0"0,0 0-576 0 0,0 0-115 0 0,0 0-32 0 0,0 0-78 0 0,0 0-205 0 0,0 0-253 0 0,0 0-188 0 0,0 0-154 0 0,0 0-39 0 0,0 0 1 0 0,0 0-18 0 0,24 22 1228 0 0,-22-20-1312 0 0,1 0 1 0 0,-1-1-1 0 0,1 0 0 0 0,0 0 1 0 0,0 0-1 0 0,-1 0 1 0 0,1 0-1 0 0,0-1 0 0 0,0 1 1 0 0,0-1-1 0 0,0 1 0 0 0,0-1 1 0 0,0 0-1 0 0,0 0 1 0 0,0-1-1 0 0,0 1 0 0 0,0-1 1 0 0,-1 1-1 0 0,1-1 0 0 0,0 0 1 0 0,0 0-1 0 0,0 0 1 0 0,-1 0-1 0 0,1-1 0 0 0,0 1 1 0 0,-1-1-1 0 0,0 0 0 0 0,1 1 1 0 0,-1-1-1 0 0,2-2-96 0 0,35-45 639 0 0,-39 48-728 0 0,1 1-5636 0 0,-2 2-997 0 0,1-1-4616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09.3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44 13427 0 0,'0'0'953'0'0,"0"0"-251"0"0,0 0-31 0 0,0 0 189 0 0,0 0 237 0 0,0 0 168 0 0,0 0-54 0 0,0 0-192 0 0,0 0-231 0 0,0 0-194 0 0,0 0-81 0 0,0 0-48 0 0,0 0-4 0 0,2-5 10 0 0,8-22 333 0 0,-41 28 303 0 0,27 0-1088 0 0,0 1 0 0 0,0-1 0 0 0,0 1 0 0 0,0 0 0 0 0,0 0 0 0 0,0 0-1 0 0,1 1 1 0 0,-1-1 0 0 0,1 1 0 0 0,0 0 0 0 0,0 0 0 0 0,0 0 0 0 0,0 0 0 0 0,0 0-1 0 0,1 1 1 0 0,-1 0 0 0 0,1-1 0 0 0,0 1 0 0 0,0 0 0 0 0,0 0 0 0 0,1 0 0 0 0,-1 0-1 0 0,1 0 1 0 0,0 0 0 0 0,0 0 0 0 0,1 2-19 0 0,2-4 19 0 0,1 1 0 0 0,-1-1 0 0 0,1 0 0 0 0,0 0 0 0 0,0 0 0 0 0,0 0 1 0 0,0-1-1 0 0,0 1 0 0 0,0-1 0 0 0,1 0 0 0 0,-1 0 0 0 0,0 0 0 0 0,1 0 0 0 0,-1 0 0 0 0,0-1 0 0 0,1 0 0 0 0,-1 0 0 0 0,1 1 0 0 0,-1-2 0 0 0,1 1 0 0 0,-1 0 1 0 0,1-1-1 0 0,-1 0 0 0 0,0 0 0 0 0,1 0 0 0 0,-1 0 0 0 0,1-1-19 0 0,-2 3 23 0 0,0-1-1 0 0,0 0 1 0 0,0 0 0 0 0,0 0 0 0 0,0 0 0 0 0,0 0-1 0 0,0-1 1 0 0,0 1 0 0 0,0-1 0 0 0,0 1 0 0 0,0-1-1 0 0,0 0 1 0 0,0 1 0 0 0,-1-1 0 0 0,1 0-1 0 0,0 0 1 0 0,0-1 0 0 0,-1 1 0 0 0,1 0 0 0 0,-1 0-1 0 0,1-1 1 0 0,-1 1 0 0 0,0-1 0 0 0,1 1 0 0 0,-1-1-1 0 0,0 0 1 0 0,0 1 0 0 0,0-1 0 0 0,0 0 0 0 0,-1 0-1 0 0,1 0 1 0 0,0 0 0 0 0,-1 0 0 0 0,1 0-1 0 0,-1 1 1 0 0,0-1 0 0 0,1 0 0 0 0,-1 0 0 0 0,0 0-1 0 0,0 0 1 0 0,-1 0 0 0 0,1 0 0 0 0,0 0 0 0 0,-1 0-1 0 0,1 0 1 0 0,-1-1-23 0 0,-36-40-2035 0 0,38 37-2684 0 0,1 4-3988 0 0,1 0-3230 0 0</inkml:trace>
  <inkml:trace contextRef="#ctx0" brushRef="#br0" timeOffset="20463.479">167 149 0 0 0,'0'0'2046'0'0,"0"0"161"0"0,0 0 56 0 0,0 0-150 0 0,0 0-261 0 0,0 0-294 0 0,0 0-282 0 0,0 0-180 0 0,0 0-165 0 0,7-10 8978 0 0,-5 7-10427 0 0,1 1 553 0 0,-1 1 0 0 0,0 0 1 0 0,0 0-1 0 0,0-1 0 0 0,1 1 0 0 0,-1 1 0 0 0,1-1 0 0 0,-1 0 0 0 0,1 1 0 0 0,-1-1 0 0 0,1 1 0 0 0,-1 0 0 0 0,1 0 0 0 0,-1 0 0 0 0,1 0 0 0 0,-1 0 1 0 0,1 0-1 0 0,-1 1 0 0 0,1-1 0 0 0,-1 1 0 0 0,1 0 0 0 0,-1-1 0 0 0,0 1 0 0 0,1 1 0 0 0,-1-1 0 0 0,0 0 0 0 0,0 0 0 0 0,0 1 0 0 0,0-1 0 0 0,1 2-34 0 0,-3-1 18 0 0,0 0 1 0 0,0 0 0 0 0,0 0 0 0 0,-1 1 0 0 0,1-1-1 0 0,-1 0 1 0 0,1 0 0 0 0,-1 0 0 0 0,0 0 0 0 0,0 0 0 0 0,0 0-1 0 0,0 0 1 0 0,0 0 0 0 0,0-1 0 0 0,0 1 0 0 0,-1 0 0 0 0,1-1-1 0 0,-1 1 1 0 0,1-1 0 0 0,-1 1 0 0 0,0-1 0 0 0,0 1-1 0 0,1-1 1 0 0,-1 0 0 0 0,0 0 0 0 0,0 0 0 0 0,-1 0-20 0 0,-22 22 173 0 0,52-24 187 0 0,42-8-184 0 0,-71 7-3957 0 0,-1 1-5892 0 0,1 0-2439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1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18 3545 0 0,'0'0'1253'0'0,"0"0"-135"0"0,0 0 290 0 0,0 0 386 0 0,0 0 130 0 0,0 0-145 0 0,0 0-362 0 0,0 0-348 0 0,0 0-221 0 0,0 0-178 0 0,0 0-113 0 0,4-2-55 0 0,38-11 1854 0 0,-41 13-2327 0 0,0 0-1 0 0,-1-1 1 0 0,1 1-1 0 0,0 0 1 0 0,0-1-1 0 0,0 1 1 0 0,-1 0-1 0 0,1 0 1 0 0,0 0-1 0 0,0 0 1 0 0,0-1-1 0 0,0 1 1 0 0,-1 1-1 0 0,1-1 1 0 0,0 0-1 0 0,0 0 1 0 0,0 0-1 0 0,0 0 1 0 0,-1 0-1 0 0,1 1 0 0 0,0-1 1 0 0,0 0-1 0 0,0 1 1 0 0,-1-1-1 0 0,1 1 1 0 0,0-1-1 0 0,-1 1 1 0 0,1-1-1 0 0,0 1 1 0 0,-1-1-1 0 0,1 1 1 0 0,-1 0-1 0 0,1-1 1 0 0,-1 1-1 0 0,1 0 1 0 0,-1-1-1 0 0,1 1 1 0 0,-1 0-1 0 0,0 0 1 0 0,1-1-1 0 0,-1 1 1 0 0,0 0-1 0 0,0 0 0 0 0,0 0 1 0 0,1 0-1 0 0,-1-1 1 0 0,0 1-1 0 0,0 0 1 0 0,0 0-1 0 0,0 0 1 0 0,0 0-1 0 0,-1-1 1 0 0,1 1-1 0 0,0 0 1 0 0,0 0-1 0 0,-1 0 1 0 0,1 0-1 0 0,0-1 1 0 0,-1 2-29 0 0,-28 37 1144 0 0,63-37 524 0 0,35-14-2605 0 0,-40 4-8999 0 0,-22 6-1684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2.2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3 912 0 0,'0'0'3386'0'0,"0"0"-952"0"0,0 0-463 0 0,0 0-50 0 0,0 0-88 0 0,0 0-278 0 0,0 0-380 0 0,0 0-300 0 0,0 0-219 0 0,0 0-126 0 0,0 0-46 0 0,2-2-36 0 0,-2 2-379 0 0,0 1-1 0 0,0 0 1 0 0,0-1 0 0 0,0 1 0 0 0,0 0-1 0 0,0-1 1 0 0,0 1 0 0 0,0 0-1 0 0,0-1 1 0 0,0 1 0 0 0,0 0 0 0 0,0 0-1 0 0,0-1 1 0 0,0 1 0 0 0,1 0 0 0 0,-1-1-1 0 0,0 1 1 0 0,0-1 0 0 0,1 1-1 0 0,-1 0 1 0 0,1-1 0 0 0,-1 1 0 0 0,0-1-1 0 0,1 1 1 0 0,-1-1 0 0 0,1 1 0 0 0,-1-1-1 0 0,1 1 1 0 0,0-1 0 0 0,-1 0-1 0 0,1 1 1 0 0,-1-1 0 0 0,1 0 0 0 0,0 1-1 0 0,-1-1 1 0 0,1 0 0 0 0,0 0-1 0 0,-1 0 1 0 0,1 1 0 0 0,0-1 0 0 0,-1 0-1 0 0,1 0 1 0 0,0 0 0 0 0,-1 0 0 0 0,1 0-1 0 0,0 0 1 0 0,-1-1 0 0 0,1 1-1 0 0,0 0 1 0 0,-1 0 0 0 0,1 0 0 0 0,0-1-1 0 0,-1 1 1 0 0,1 0 0 0 0,0-1 0 0 0,-1 1-1 0 0,1 0 1 0 0,-1-1 0 0 0,1 1-1 0 0,-1-1-68 0 0,-6 12-59 0 0,6-11 91 0 0,1 0 1 0 0,-1 0-1 0 0,1 0 0 0 0,0 0 1 0 0,-1-1-1 0 0,1 1 0 0 0,-1 0 1 0 0,1 0-1 0 0,0 0 1 0 0,-1 0-1 0 0,1 0 0 0 0,0 0 1 0 0,-1 1-1 0 0,1-1 0 0 0,0 0 1 0 0,-1 0-1 0 0,1 0 0 0 0,-1 1 1 0 0,1-1-1 0 0,0 0 0 0 0,-1 0 1 0 0,1 1-1 0 0,-1-1 0 0 0,1 1 1 0 0,-1-1-1 0 0,1 0 0 0 0,-1 1 1 0 0,0-1-1 0 0,1 1 0 0 0,-1-1 1 0 0,1 1-1 0 0,-1-1 0 0 0,0 1 1 0 0,1-1-1 0 0,-1 1 0 0 0,0 0 1 0 0,0-1-1 0 0,0 1 1 0 0,1-1-1 0 0,-1 1 0 0 0,0 0 1 0 0,0-1-1 0 0,0 1 0 0 0,0 0 1 0 0,0-1-1 0 0,0 1 0 0 0,0 0 1 0 0,0-1-1 0 0,0 1 0 0 0,0-1 1 0 0,-1 1-1 0 0,1 0 0 0 0,0-1 1 0 0,0 1-1 0 0,0-1 0 0 0,-1 1 1 0 0,1 0-1 0 0,0-1 0 0 0,-1 1 1 0 0,1-1-1 0 0,-1 1 0 0 0,1-1 1 0 0,-1 1-1 0 0,1-1 0 0 0,0 0 1 0 0,-1 1-1 0 0,0-1 1 0 0,1 0-1 0 0,-1 1-32 0 0,63-2 432 0 0,-49-1-4514 0 0,0-2-4297 0 0,-11 4-3388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10.5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59 6865 0 0,'0'0'2318'0'0,"0"0"-252"0"0,0 0-212 0 0,0 0 104 0 0,0 0 35 0 0,0 0-202 0 0,0 0-337 0 0,0 0-302 0 0,0 0-238 0 0,0 0-155 0 0,0 0-111 0 0,0 0-93 0 0,0 0-57 0 0,-3 0-68 0 0,3-1-405 0 0,-1 1 1 0 0,0-1 0 0 0,1 1-1 0 0,-1 0 1 0 0,1-1 0 0 0,-1 0 0 0 0,1 1-1 0 0,-1-1 1 0 0,1 1 0 0 0,-1-1-1 0 0,1 0 1 0 0,0 1 0 0 0,-1-1-1 0 0,1 0 1 0 0,0 1 0 0 0,0-1-1 0 0,0 0 1 0 0,-1 1 0 0 0,1-1-1 0 0,0 0 1 0 0,0 0 0 0 0,0 1-1 0 0,0-1 1 0 0,0 0 0 0 0,0 0-1 0 0,0 1 1 0 0,0-1 0 0 0,1 0 0 0 0,-1 0-1 0 0,0 1 1 0 0,0-1 0 0 0,1 0-1 0 0,-1 1 1 0 0,0-1 0 0 0,1 0-1 0 0,-1 1 1 0 0,0-1 0 0 0,1 1-1 0 0,-1-1 1 0 0,1 0 0 0 0,-1 1-1 0 0,1-1 1 0 0,0 1 0 0 0,-1 0-1 0 0,1-1 1 0 0,-1 1 0 0 0,1-1 0 0 0,0 1-1 0 0,-1 0 1 0 0,1-1 0 0 0,0 1-1 0 0,-1 0 1 0 0,1 0 0 0 0,0 0-1 0 0,0-1 1 0 0,-1 1 0 0 0,1 0-1 0 0,0 0-25 0 0,32-26 490 0 0,-34 57-30 0 0,-1 48 9 0 0,2-79-475 0 0,0 0 8 0 0,0 0-58 0 0,0 0-225 0 0,2-3-13423 0 0,-1 2 1474 0 0</inkml:trace>
  <inkml:trace contextRef="#ctx0" brushRef="#br0" timeOffset="20264.919">84 151 5089 0 0,'0'0'1722'0'0,"0"0"-255"0"0,0 0-26 0 0,0 0 234 0 0,0 0 139 0 0,0 0-84 0 0,0 0-338 0 0,0 0-369 0 0,0 0-271 0 0,0 0-197 0 0,0 0-103 0 0,18-10 1158 0 0,-17 9-1551 0 0,0 0 0 0 0,0 1 0 0 0,0-1 0 0 0,0 1 0 0 0,0-1 1 0 0,0 1-1 0 0,1 0 0 0 0,-1-1 0 0 0,0 1 0 0 0,0 0 0 0 0,0 0 0 0 0,1 0 0 0 0,-1 0 1 0 0,0 0-1 0 0,0 0 0 0 0,1 0 0 0 0,-1 0 0 0 0,0 0 0 0 0,0 1 0 0 0,0-1 1 0 0,1 0-1 0 0,-1 1 0 0 0,0-1 0 0 0,0 1 0 0 0,0 0 0 0 0,0-1 0 0 0,0 1 0 0 0,0 0 1 0 0,0-1-1 0 0,0 1 0 0 0,0 0 0 0 0,0 0 0 0 0,0 0 0 0 0,-1 0 0 0 0,1 0 0 0 0,0 0 1 0 0,-1 0-1 0 0,1 0 0 0 0,-1 0 0 0 0,1 0 0 0 0,-1 1 0 0 0,1-1 0 0 0,-1 0 1 0 0,0 0-1 0 0,1 0 0 0 0,-1 1 0 0 0,0-1 0 0 0,0 0 0 0 0,0 0 0 0 0,0 0 0 0 0,0 1 1 0 0,0-1-1 0 0,-1 0 0 0 0,1 0 0 0 0,0 1 0 0 0,0-1 0 0 0,-1 0 0 0 0,1 0 0 0 0,-1 0 1 0 0,1 0-1 0 0,-1 0 0 0 0,0 0 0 0 0,1 0 0 0 0,-1 0 0 0 0,0 1-59 0 0,-47 47 555 0 0,86-48 637 0 0,26-17-1659 0 0,-38 7-7761 0 0,-21 7-3364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7.2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0 0 0,'0'0'2160'0'0,"0"0"158"0"0,0 0 11 0 0,0 0-99 0 0,0 0-143 0 0,0 0-208 0 0,0 0-202 0 0,0 0-204 0 0,-5 4 2205 0 0,4-2 3417 0 0,92-8-6062 0 0,-93 14-7590 0 0,-2-3-6965 0 0,2-4 5642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6.2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3 4849 0 0,'0'0'952'0'0,"0"0"-365"0"0,0 0-51 0 0,0 0 451 0 0,0 0 549 0 0,0 0 322 0 0,0 0 36 0 0,0 0-244 0 0,0 0-408 0 0,0 0-379 0 0,0 0-296 0 0,0 0-202 0 0,0 0-94 0 0,-4 2-40 0 0,-40 10 2140 0 0,57-25-1320 0 0,-11 13-1020 0 0,0-1 0 0 0,1 0 1 0 0,-1 1-1 0 0,0-1 0 0 0,0 1 0 0 0,0-1 0 0 0,0 1 0 0 0,1 0 1 0 0,-1 0-1 0 0,0 0 0 0 0,0 1 0 0 0,1-1 0 0 0,-1 0 1 0 0,0 1-1 0 0,0-1 0 0 0,0 1 0 0 0,0 0 0 0 0,0 0 1 0 0,0 0-1 0 0,0 0 0 0 0,0 0 0 0 0,0 0 0 0 0,0 0 0 0 0,0 1 1 0 0,-1-1-1 0 0,1 1 0 0 0,0-1 0 0 0,-1 1 0 0 0,1 0 1 0 0,-1-1-1 0 0,0 1 0 0 0,0 0 0 0 0,1 0 0 0 0,-1 0 0 0 0,-1 0 1 0 0,1 0-1 0 0,0 0 0 0 0,0 0 0 0 0,-1 0 0 0 0,1 1 1 0 0,-1-1-1 0 0,0 0 0 0 0,1 0 0 0 0,-1 0 0 0 0,0 1 0 0 0,0-1 1 0 0,-1 0-32 0 0,-1 2 21 0 0,0 0 0 0 0,0 0 0 0 0,-1-1 0 0 0,1 1 0 0 0,-1-1 0 0 0,0 1 0 0 0,0-1 0 0 0,0 0 0 0 0,-1 0 1 0 0,1-1-1 0 0,-1 1 0 0 0,0-1 0 0 0,1 1 0 0 0,-1-1 0 0 0,0 0 0 0 0,-1-1-21 0 0,5 0-305 0 0,0-1-275 0 0,20-13-15589 0 0,-14 10 9610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7.4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 7170 0 0,'0'0'1893'0'0,"0"0"-522"0"0,0 0-197 0 0,0 0 222 0 0,0 0 236 0 0,0 0 85 0 0,0 0-153 0 0,0 0-332 0 0,0 0-319 0 0,0 0-251 0 0,0 0-220 0 0,0 0-154 0 0,9 0-124 0 0,-4-1-583 0 0,79-3 827 0 0,-53 3-4295 0 0,-3 2-5411 0 0,-20 0 876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7.7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16 17340 0 0,'0'0'863'0'0,"0"0"2"0"0,0 0 70 0 0,0 0 160 0 0,0 0 22 0 0,0 0-46 0 0,0 0-150 0 0,0 0-264 0 0,0 0-178 0 0,0 0-203 0 0,0 0-148 0 0,0 0-45 0 0,0 0-30 0 0,-1-4 18 0 0,-3-8 35 0 0,3 29 133 0 0,6 30-216 0 0,-2-31-1215 0 0,-3-11-2471 0 0,0 0-4640 0 0,0-3-2813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8.1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15147 0 0,'0'0'2081'0'0,"0"0"-864"0"0,0 0-302 0 0,0 0 100 0 0,0 0 99 0 0,0 0-25 0 0,0 0-166 0 0,0 0-291 0 0,0 0-224 0 0,0 0-84 0 0,0 0-46 0 0,0 0 27 0 0,0 0 9 0 0,3 1-48 0 0,16 3-71 0 0,0-2 0 0 0,1 0-1 0 0,-1-1 1 0 0,1-2 0 0 0,-1 0-1 0 0,0 0 1 0 0,12-4-195 0 0,-19 4 38 0 0,-15 1-3806 0 0,1 1-1625 0 0,0 2-4395 0 0,1-2 1308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8.5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7 8682 0 0,'0'0'5033'0'0,"0"0"-2989"0"0,0 0-766 0 0,0 0 101 0 0,0 0 73 0 0,0 0-37 0 0,0 0-249 0 0,0 0-294 0 0,0 0-252 0 0,0 0-281 0 0,0 0-151 0 0,0 0-71 0 0,0 0-35 0 0,13-6 414 0 0,0 8-229 0 0,-9-2-208 0 0,0 1-1 0 0,0-1 0 0 0,0 1 0 0 0,0 0 1 0 0,0 0-1 0 0,0 0 0 0 0,-1 0 0 0 0,1 0 0 0 0,0 1 1 0 0,0 0-1 0 0,-1 0 0 0 0,0 0 0 0 0,1 0 1 0 0,-1 0-1 0 0,0 1 0 0 0,0 0 0 0 0,1 0-58 0 0,-5 0 28 0 0,0 0-1 0 0,0 0 0 0 0,0 0 1 0 0,0 0-1 0 0,0 0 0 0 0,-1 0 1 0 0,1-1-1 0 0,-1 1 0 0 0,0 0 0 0 0,0-1 1 0 0,0 0-1 0 0,0 1 0 0 0,0-1 1 0 0,0 0-1 0 0,-1 0 0 0 0,1 0 1 0 0,-1 0-1 0 0,0-1 0 0 0,1 1 1 0 0,-1-1-1 0 0,0 0 0 0 0,0 1 0 0 0,0-1 1 0 0,-1 0-28 0 0,-1 2 16 0 0,-50 32 289 0 0,91-30 188 0 0,114-30-281 0 0,-149 24-1758 0 0,-1 0-6232 0 0,0 0-156 0 0,0 1-2910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9.9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118 28 8618 0 0,'0'0'2119'0'0,"0"0"-124"0"0,0 0-7 0 0,0 0-48 0 0,0 0-113 0 0,0 0-219 0 0,0 0-284 0 0,0 0-225 0 0,0 0-215 0 0,0 0-168 0 0,0 0-146 0 0,-4-6-155 0 0,-14-16-101 0 0,-7 39 599 0 0,18-9-817 0 0,0-1 1 0 0,0 1-1 0 0,1 1 1 0 0,0-1-1 0 0,1 1 1 0 0,0 0-1 0 0,0 0 0 0 0,1 1 1 0 0,0-1-1 0 0,1 1 1 0 0,0 0-1 0 0,0 0 1 0 0,1 0-1 0 0,0 0 1 0 0,1 1-1 0 0,1-1 1 0 0,-1 0-1 0 0,1 1 1 0 0,1-1-1 0 0,0 0 1 0 0,0 1-1 0 0,1-1 1 0 0,1 0-1 0 0,0 0 1 0 0,0 0-1 0 0,1-1 1 0 0,0 1-1 0 0,0-1 1 0 0,3 3-97 0 0,-6-11-87 0 0,42 42 147 0 0,-22-35-3813 0 0,-18-10-1045 0 0,-3 0-1493 0 0,1 1 3618 0 0,-1-1-8865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0.3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19356 0 0,'0'0'1378'0'0,"0"0"2"0"0,0 0-132 0 0,0 0-51 0 0,0 0-68 0 0,0 0-191 0 0,0 0-226 0 0,0 0-256 0 0,0 0-224 0 0,0 0-67 0 0,0 0-25 0 0,0 0 34 0 0,0 0 70 0 0,0 2-17 0 0,-12 134-830 0 0,15-127-1866 0 0,-1-7-1482 0 0,0 0-4620 0 0,-1-2-2987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1.8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18628 0 0,'0'0'1560'0'0,"0"0"-274"0"0,0 0-167 0 0,0 0-176 0 0,0 0-242 0 0,0 0-189 0 0,0 0-98 0 0,0 0-16 0 0,0 0 60 0 0,0 0 50 0 0,0 0-55 0 0,0 0-72 0 0,0 0-112 0 0,-1 8-85 0 0,-3 78 184 0 0,5-46-4023 0 0,-1-35-1708 0 0,0-3-3207 0 0,0 0-2024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6.3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 18500 0 0,'0'0'952'0'0,"0"0"28"0"0,0 0 5 0 0,0 0-1 0 0,0 0-183 0 0,0 0-125 0 0,0 0-61 0 0,0 0-71 0 0,9-1-24 0 0,26-3-47 0 0,-32 5-419 0 0,0 0 1 0 0,0 0-1 0 0,0 0 1 0 0,0 1-1 0 0,0-1 1 0 0,0 1-1 0 0,-1-1 1 0 0,1 1-1 0 0,-1 0 1 0 0,1 0-1 0 0,-1 0 1 0 0,0 0-1 0 0,0 0 1 0 0,0 1-1 0 0,0-1 1 0 0,0 1-1 0 0,0-1 1 0 0,-1 1-1 0 0,1 0 1 0 0,-1 0-1 0 0,0 0 1 0 0,1 1-55 0 0,-1-1 47 0 0,3 4-18 0 0,0 0-1 0 0,-1 1 1 0 0,0 0-1 0 0,0-1 1 0 0,-1 1-1 0 0,0 0 1 0 0,0 1-1 0 0,-1-1 0 0 0,0 0 1 0 0,0 0-1 0 0,-1 0 1 0 0,0 1-1 0 0,-1-1 1 0 0,0 0-1 0 0,0 0 0 0 0,0 0 1 0 0,-1 1-1 0 0,-1-2 1 0 0,1 1-1 0 0,-1 0 1 0 0,0 0-1 0 0,-1-1 1 0 0,0 0-1 0 0,0 0 0 0 0,-1 0 1 0 0,0 0-1 0 0,0-1 1 0 0,0 1-1 0 0,-1-1 1 0 0,0-1-1 0 0,-2 2-28 0 0,-16 14-1348 0 0,6-8-4948 0 0,10-6-5784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4.8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93 10954 0 0,'0'0'1026'0'0,"0"0"113"0"0,0 0 241 0 0,0 0 264 0 0,0 0 157 0 0,0 0-23 0 0,0 0-182 0 0,0 0-261 0 0,0 0-383 0 0,0 0-346 0 0,0 0-296 0 0,0 0-182 0 0,0 0 24 0 0,4-2 86 0 0,8 2 428 0 0,-19 22 633 0 0,-2 2-544 0 0,11 72-1319 0 0,-6-92-3745 0 0,0-3-4337 0 0,1-1-865 0 0</inkml:trace>
  <inkml:trace contextRef="#ctx0" brushRef="#br0" timeOffset="373.023">1 167 10154 0 0,'0'0'2309'0'0,"0"0"-312"0"0,0 0-234 0 0,0 0-156 0 0,0 0-329 0 0,0 0-264 0 0,0 0-216 0 0,0 0-201 0 0,0 0-152 0 0,0 0-117 0 0,10-2-109 0 0,88-13-531 0 0,-83 15-459 0 0,10 0-2815 0 0,-8-1-5329 0 0,-8 1-10 0 0</inkml:trace>
  <inkml:trace contextRef="#ctx0" brushRef="#br0" timeOffset="374.023">281 35 11666 0 0,'0'0'2921'0'0,"0"0"-1202"0"0,0 0-464 0 0,0 0 21 0 0,0 0-66 0 0,0 0-156 0 0,0 0-148 0 0,0 0-112 0 0,0 0-31 0 0,0 0 24 0 0,0 0-7 0 0,0 0-95 0 0,0 0-126 0 0,-1 10-124 0 0,4 82 748 0 0,8-51-829 0 0,1 2-1506 0 0,-9-15-9381 0 0,-3-26-1008 0 0</inkml:trace>
  <inkml:trace contextRef="#ctx0" brushRef="#br0" timeOffset="754.426">375 89 16500 0 0,'0'0'910'0'0,"0"0"124"0"0,0 0 56 0 0,0 0 83 0 0,0 0-87 0 0,0 0-231 0 0,0 0-231 0 0,0 0-212 0 0,0 0-156 0 0,0 0-104 0 0,0 0-57 0 0,0 0-19 0 0,9-3-6 0 0,80-11 70 0 0,-65 19-141 0 0,-38 2-56 0 0,-55 15-98 0 0,69-20 158 0 0,0 0 1 0 0,0 0-1 0 0,0 0 0 0 0,1-1 1 0 0,-1 1-1 0 0,1 0 0 0 0,-1 0 0 0 0,1 0 1 0 0,0 0-1 0 0,0 0 0 0 0,-1-1 1 0 0,1 1-1 0 0,0 0 0 0 0,1-1 1 0 0,-1 1-1 0 0,0 0 0 0 0,0-1 1 0 0,1 0-1 0 0,-1 1 0 0 0,1-1 1 0 0,-1 0-1 0 0,1 0 0 0 0,0 0 1 0 0,-1 0-1 0 0,1 0 0 0 0,0 0 1 0 0,0 0-1 0 0,0 0 0 0 0,0-1 1 0 0,-1 1-1 0 0,1-1 0 0 0,0 1 1 0 0,2-1-4 0 0,4 4 6 0 0,30 26 26 0 0,-37-29-17 0 0,-1 0-1 0 0,1-1 1 0 0,-1 1-1 0 0,1 0 1 0 0,-1 0-1 0 0,1 0 1 0 0,-1-1-1 0 0,0 1 1 0 0,1 0-1 0 0,-1 0 0 0 0,0 0 1 0 0,0 0-1 0 0,1-1 1 0 0,-1 1-1 0 0,0 0 1 0 0,0 0-1 0 0,0 0 1 0 0,0 0-1 0 0,0 0 1 0 0,0 0-1 0 0,-1-1 0 0 0,1 1 1 0 0,0 0-1 0 0,0 0 1 0 0,-1 0-1 0 0,1 0 1 0 0,0-1-1 0 0,-1 1 1 0 0,1 0-1 0 0,-1 0 1 0 0,1-1-1 0 0,-1 1 0 0 0,1 0 1 0 0,-1-1-1 0 0,1 1 1 0 0,-1 0-1 0 0,0-1 1 0 0,0 1-1 0 0,1-1 1 0 0,-1 1-1 0 0,0-1 1 0 0,0 1-1 0 0,1-1 0 0 0,-1 0 1 0 0,0 1-1 0 0,0-1 1 0 0,0 0-1 0 0,0 0 1 0 0,1 0-1 0 0,-1 1 1 0 0,0-1-1 0 0,-1 0-14 0 0,-10 3 9 0 0,-1 0 0 0 0,1 0 1 0 0,-1-1-1 0 0,0-1 0 0 0,0 0 0 0 0,0 0 0 0 0,0-2 1 0 0,0 1-1 0 0,-1-2-9 0 0,9 0-1803 0 0,4 0-6835 0 0,1 1-2963 0 0</inkml:trace>
  <inkml:trace contextRef="#ctx0" brushRef="#br0" timeOffset="1251.174">519 1 15995 0 0,'0'0'1406'0'0,"0"0"-476"0"0,0 0-29 0 0,0 0 163 0 0,0 0 45 0 0,0 0-67 0 0,0 0-193 0 0,0 0-205 0 0,0 0-128 0 0,0 0-107 0 0,0 0-41 0 0,0 0-28 0 0,0 0-38 0 0,4 3-23 0 0,15 14 34 0 0,1-2 0 0 0,1 0 0 0 0,0-1 0 0 0,1-1 0 0 0,23 10-313 0 0,-44-23 7 0 0,0 1 0 0 0,0-1-1 0 0,-1 0 1 0 0,1 1 0 0 0,0-1-1 0 0,0 1 1 0 0,0-1 0 0 0,0 1-1 0 0,-1 0 1 0 0,1-1-1 0 0,0 1 1 0 0,-1 0 0 0 0,1-1-1 0 0,0 1 1 0 0,-1 0 0 0 0,1 0-1 0 0,-1-1 1 0 0,1 1 0 0 0,-1 0-1 0 0,0 0 1 0 0,1 0 0 0 0,-1 0-1 0 0,0 0 1 0 0,1 0 0 0 0,-1 0-1 0 0,0 0 1 0 0,0 0 0 0 0,0 0-1 0 0,0 0 1 0 0,0 0 0 0 0,0-1-1 0 0,0 1 1 0 0,0 0 0 0 0,0 0-1 0 0,-1 0 1 0 0,1 0 0 0 0,0 0-1 0 0,-1 0 1 0 0,1 0 0 0 0,0 0-1 0 0,-1 0 1 0 0,1-1 0 0 0,-1 1-1 0 0,0 0 1 0 0,1 0 0 0 0,-1-1-1 0 0,1 1 1 0 0,-1 0-1 0 0,0-1 1 0 0,0 1 0 0 0,1 0-1 0 0,-1-1 1 0 0,0 1 0 0 0,0-1-1 0 0,0 0 1 0 0,0 1 0 0 0,0-1-1 0 0,1 1 1 0 0,-1-1 0 0 0,0 0-1 0 0,0 0 1 0 0,0 0 0 0 0,0 0-1 0 0,0 0 1 0 0,0 0 0 0 0,-1 0-7 0 0,-4 5 16 0 0,-127 134 26 0 0,129-137-3455 0 0,6-5-9985 0 0,-1 2 2008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2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132 33 13235 0 0,'0'0'620'0'0,"0"0"196"0"0,0 0 443 0 0,0 0 411 0 0,0 0 81 0 0,0 0-258 0 0,0 0-472 0 0,0 0-415 0 0,0 0-160 0 0,0 0-14 0 0,0 0 52 0 0,0 0 91 0 0,0 0 21 0 0,-1 4-41 0 0,-13 148 2064 0 0,5-141-6661 0 0,-2-10-7990 0 0,7-1 768 0 0</inkml:trace>
  <inkml:trace contextRef="#ctx0" brushRef="#br0" timeOffset="364.188">1 125 15211 0 0,'0'0'1187'0'0,"0"0"-427"0"0,0 0-126 0 0,0 0 263 0 0,0 0 264 0 0,0 0 124 0 0,0 0-27 0 0,0 0-158 0 0,0 0-201 0 0,0 0-142 0 0,10 2-230 0 0,77 12 179 0 0,-61-13-1451 0 0,63-1 1161 0 0,-59-2-4655 0 0,-1 0-4932 0 0,-22 1-2248 0 0</inkml:trace>
  <inkml:trace contextRef="#ctx0" brushRef="#br0" timeOffset="750.717">403 95 6513 0 0,'0'0'2428'0'0,"0"0"-233"0"0,0 0-147 0 0,0 0-134 0 0,0 0-211 0 0,0 0-191 0 0,0 0-217 0 0,0 0-157 0 0,0 0-187 0 0,9-3-165 0 0,29-6-124 0 0,-39 9-617 0 0,0 1 1 0 0,0 0-1 0 0,0-1 0 0 0,1 1 0 0 0,-1 0 1 0 0,0 0-1 0 0,1-1 0 0 0,-1 1 1 0 0,0 0-1 0 0,1 0 0 0 0,-1 0 0 0 0,1 0 1 0 0,0 0-1 0 0,-1 0 0 0 0,1 0 1 0 0,0 0-1 0 0,-1 0 0 0 0,1 0 0 0 0,0 0 1 0 0,0 0-1 0 0,0 0 0 0 0,0 0 1 0 0,0 0-1 0 0,0 0 0 0 0,0 0 0 0 0,0 0 1 0 0,1 1-1 0 0,-1-1 0 0 0,0 0 1 0 0,0 0-1 0 0,1 0 0 0 0,-1-1 0 0 0,1 1 1 0 0,-1 0-1 0 0,1 0 0 0 0,-1 0 1 0 0,1 0-1 0 0,0 0 0 0 0,-1 0 0 0 0,1-1 1 0 0,0 1-1 0 0,0 0 0 0 0,0-1 1 0 0,-1 1-1 0 0,1 0 0 0 0,0-1 0 0 0,0 1 1 0 0,0-1-1 0 0,0 0 0 0 0,0 1 1 0 0,0-1-1 0 0,0 0 0 0 0,0 1 0 0 0,0-1 1 0 0,0 0-1 0 0,0 0 0 0 0,0 0 1 0 0,0 0-1 0 0,0 0 0 0 0,1 0 0 0 0,-1 0 1 0 0,0 0-1 0 0,0-1 0 0 0,0 1 1 0 0,0 0-1 0 0,0 0 0 0 0,0-1 0 0 0,0 1 1 0 0,0-1-46 0 0,-91 59 521 0 0,91-57-516 0 0,-1 1 1 0 0,1-1-1 0 0,0 0 0 0 0,-1 0 1 0 0,1 0-1 0 0,0 0 0 0 0,0-1 1 0 0,-1 1-1 0 0,1 0 0 0 0,0 0 1 0 0,0 0-1 0 0,0-1 0 0 0,0 1 1 0 0,0 0-1 0 0,0-1 0 0 0,1 1 1 0 0,-1-1-1 0 0,0 1 0 0 0,0-1 1 0 0,0 0-1 0 0,0 1 0 0 0,1-1 0 0 0,-1 0 1 0 0,0 0-1 0 0,0 0 0 0 0,0 0 1 0 0,1 0-1 0 0,-1 0 0 0 0,0 0 1 0 0,0 0-1 0 0,1-1 0 0 0,-1 1 1 0 0,0 0-1 0 0,0-1 0 0 0,0 1 1 0 0,1-1-6 0 0,0 1-21 0 0,8 0-1105 0 0,29-2 1785 0 0,-27-1-5713 0 0,0-3-6307 0 0,-10 6 1281 0 0</inkml:trace>
  <inkml:trace contextRef="#ctx0" brushRef="#br0" timeOffset="1034.703">323 0 11242 0 0,'0'0'4293'0'0,"0"0"-2715"0"0,0 0-568 0 0,0 0 142 0 0,0 0-9 0 0,0 0-184 0 0,0 0-226 0 0,0 0-89 0 0,0 0 52 0 0,0 0 65 0 0,0 0-19 0 0,1 10-107 0 0,6 38 13 0 0,10 106 877 0 0,-17-144-2821 0 0,4 37 2895 0 0,1-34-7118 0 0,2-4-7139 0 0,-6-9 2771 0 0</inkml:trace>
  <inkml:trace contextRef="#ctx0" brushRef="#br0" timeOffset="1602.572">491 45 16628 0 0,'0'0'761'0'0,"0"0"-166"0"0,0 0-66 0 0,0 0 97 0 0,0 0 135 0 0,0 0 141 0 0,0 0 107 0 0,0 0-6 0 0,0 0-116 0 0,0 0-155 0 0,0 0-189 0 0,9 4-136 0 0,81 30 509 0 0,-17-7-155 0 0,-73-25-731 0 0,1 0 0 0 0,-1 0 1 0 0,0 0-1 0 0,0 0 0 0 0,0 0 0 0 0,0 0 0 0 0,-1 0 0 0 0,1 0 0 0 0,0 0 0 0 0,-1 0 0 0 0,0 0 0 0 0,1 0 0 0 0,-1 0 0 0 0,0 0 0 0 0,0 0 0 0 0,0 0 0 0 0,0-1 0 0 0,0 1 0 0 0,-1 0 0 0 0,1-1 0 0 0,-1 1 0 0 0,1-1 0 0 0,-1 1 0 0 0,1-1 0 0 0,-1 0 0 0 0,0 0 0 0 0,1 1 0 0 0,-1-1 0 0 0,0-1 0 0 0,-1 2-30 0 0,1 0 32 0 0,-132 104 184 0 0,144-103-7117 0 0,-5-5-899 0 0,-2 1-3388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6.5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13259 0 0,'0'0'2036'0'0,"0"0"-675"0"0,0 0-396 0 0,0 0-170 0 0,0 0 22 0 0,0 0 168 0 0,0 0 92 0 0,0 0-7 0 0,0 0-177 0 0,0 0-262 0 0,0 0-191 0 0,0 0-154 0 0,0 0-92 0 0,-2 10-39 0 0,-7 84 117 0 0,15-62-1641 0 0,-5-22-3533 0 0,-1 1-6285 0 0,0-8 3409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2.1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57 18180 0 0,'0'0'789'0'0,"0"0"-168"0"0,0 0 7 0 0,0 0 199 0 0,0 0 123 0 0,0 0 53 0 0,0 0-104 0 0,0 0-151 0 0,0 0-126 0 0,0 0-173 0 0,0 0-119 0 0,-3 9-104 0 0,-13 27-102 0 0,12 5-747 0 0,6-36-5063 0 0,0 1-5506 0 0,-1-5 2297 0 0</inkml:trace>
  <inkml:trace contextRef="#ctx0" brushRef="#br0" timeOffset="385.91">40 0 13507 0 0,'0'0'1009'0'0,"0"0"-234"0"0,0 0-95 0 0,0 0 87 0 0,0 0 68 0 0,0 0 80 0 0,0 0 34 0 0,0 0 10 0 0,0 0-29 0 0,0 0-141 0 0,0 0-127 0 0,0 0-155 0 0,0 0-126 0 0,7 8-29 0 0,22 22-80 0 0,61 14 1051 0 0,-90-41-1251 0 0,0-1 1 0 0,0 1-1 0 0,-1 0 0 0 0,1-1 1 0 0,-1 1-1 0 0,1-1 0 0 0,-1 1 1 0 0,0-1-1 0 0,0 0 0 0 0,0 1 1 0 0,0-1-1 0 0,0 0 0 0 0,0 1 0 0 0,-1-1 1 0 0,1 0-1 0 0,-1 0 0 0 0,1 0 1 0 0,-1 0-1 0 0,0-1 0 0 0,0 1 1 0 0,0 0-1 0 0,0-1 0 0 0,0 1 0 0 0,0-1 1 0 0,0 0-1 0 0,-1 1-72 0 0,-2 2 38 0 0,-94 79-1999 0 0,95-81-1168 0 0,2-2-976 0 0,1 0-4255 0 0,0 0-1615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1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95 1 18964 0 0,'0'0'676'0'0,"0"0"-70"0"0,0 0-98 0 0,0 0 13 0 0,0 0 74 0 0,0 0 73 0 0,0 0 98 0 0,0 0 15 0 0,0 0-85 0 0,0 0-137 0 0,-2 8-140 0 0,-3 118 701 0 0,8-103-2231 0 0,-4-19-4118 0 0,-1-2-4938 0 0,1-1-205 0 0</inkml:trace>
  <inkml:trace contextRef="#ctx0" brushRef="#br0" timeOffset="270.38">1 100 11682 0 0,'0'0'2844'0'0,"0"0"-1212"0"0,0 0-666 0 0,0 0-33 0 0,0 0 37 0 0,0 0-14 0 0,0 0-91 0 0,0 0-183 0 0,8-1-159 0 0,119-5 516 0 0,-97 6-5066 0 0,-3 0-4346 0 0,-19 0-2319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0.6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62 15139 0 0,'0'0'1330'0'0,"0"0"-347"0"0,0 0-174 0 0,0 0 117 0 0,0 0 85 0 0,0 0-34 0 0,0 0-131 0 0,0 0-213 0 0,0 0-170 0 0,-6 9-79 0 0,-16 24-77 0 0,21-32-259 0 0,1 0 1 0 0,0 0-1 0 0,0 0 1 0 0,0 0-1 0 0,0 0 0 0 0,0 0 1 0 0,0 0-1 0 0,0 0 1 0 0,0 0-1 0 0,1 0 1 0 0,-1 0-1 0 0,0 0 1 0 0,1-1-1 0 0,-1 1 0 0 0,0 0 1 0 0,1 0-1 0 0,-1 0 1 0 0,1 0-1 0 0,0 0 1 0 0,-1 0-1 0 0,1-1 1 0 0,-1 1-1 0 0,1 0 0 0 0,0-1 1 0 0,0 1-1 0 0,0 0 1 0 0,-1-1-1 0 0,1 1 1 0 0,0-1-1 0 0,0 1 1 0 0,0-1-1 0 0,0 1 0 0 0,0-1 1 0 0,0 0-1 0 0,0 0 1 0 0,0 1-1 0 0,0-1 1 0 0,0 0-1 0 0,0 0 1 0 0,0 0-1 0 0,0 0 0 0 0,0 0 1 0 0,0 0-1 0 0,0 0 1 0 0,0 0-1 0 0,0-1-48 0 0,0 1 35 0 0,0 1-1 0 0,0-1 1 0 0,0 0-1 0 0,0 0 0 0 0,0 0 1 0 0,0-1-1 0 0,0 1 1 0 0,0 0-1 0 0,0 0 0 0 0,0 0 1 0 0,1-1-1 0 0,-1 1 1 0 0,-1-1-1 0 0,1 1 1 0 0,0-1-1 0 0,0 1 0 0 0,0-1 1 0 0,0 1-1 0 0,0-1 1 0 0,0 0-1 0 0,-1 0 1 0 0,1 1-1 0 0,0-1 0 0 0,0 0 1 0 0,-1 0-1 0 0,1 0 1 0 0,-1 0-1 0 0,1 0 1 0 0,-1 0-1 0 0,1 0 0 0 0,-1 0 1 0 0,1 0-1 0 0,-1 0 1 0 0,0 0-1 0 0,0 0 1 0 0,0 0-1 0 0,1 0 0 0 0,-1 0 1 0 0,0 0-1 0 0,0 0 1 0 0,0 0-1 0 0,-1 0 0 0 0,1 0 1 0 0,0 0-1 0 0,0 0 1 0 0,-1 0-1 0 0,1 0 1 0 0,0 0-1 0 0,-1 0 0 0 0,1 0 1 0 0,-1 0-1 0 0,1 0 1 0 0,-1 0-1 0 0,0 0 1 0 0,1 0-1 0 0,-1 0 0 0 0,0 1 1 0 0,1-1-1 0 0,-1 0 1 0 0,0 0-1 0 0,0 1 1 0 0,0-1-1 0 0,0 1 0 0 0,0-1-34 0 0,-7-48-2302 0 0,15 35-3144 0 0,5 1-6263 0 0,-8 11 2927 0 0</inkml:trace>
  <inkml:trace contextRef="#ctx0" brushRef="#br0" timeOffset="482.016">83 0 8762 0 0,'0'0'3498'0'0,"0"0"-703"0"0,0 0-598 0 0,0 0-344 0 0,0 0-284 0 0,0 0-240 0 0,0 0-278 0 0,0 0-273 0 0,0 0-242 0 0,0 0-236 0 0,0 0-125 0 0,0 0-69 0 0,0 0-27 0 0,40 13 484 0 0,27 23-392 0 0,-65-35-146 0 0,-1 0-1 0 0,1 0 1 0 0,-1 1-1 0 0,1-1 0 0 0,-1 1 1 0 0,0-1-1 0 0,0 1 1 0 0,0 0-1 0 0,0-1 0 0 0,0 1 1 0 0,0 0-1 0 0,0 0 0 0 0,0 0 1 0 0,-1 0-1 0 0,1 0 1 0 0,-1 0-1 0 0,0 0 0 0 0,1 0 1 0 0,-1-1-1 0 0,0 1 1 0 0,0 0-1 0 0,0 0 0 0 0,0 0 1 0 0,-1 0-1 0 0,1 0 0 0 0,0 0 1 0 0,-1 0-1 0 0,1 0 1 0 0,-1 0-1 0 0,0 0 0 0 0,0 0 1 0 0,0-1-1 0 0,0 1 1 0 0,0 0-1 0 0,0 0 0 0 0,0 0-24 0 0,-9 10 287 0 0,-1-1 0 0 0,1 1-1 0 0,-2-2 1 0 0,0 0 0 0 0,0 0 0 0 0,0-1-1 0 0,-14 7-286 0 0,-34 28 615 0 0,63-44-4181 0 0,8-8-4576 0 0,-8 6-2883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9.3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 11522 0 0,'0'0'1610'0'0,"0"0"-19"0"0,0 0 51 0 0,0 0 96 0 0,0 0-82 0 0,0 0-290 0 0,0 0-362 0 0,0 0-301 0 0,0 0-191 0 0,0 0-130 0 0,0 0-87 0 0,3-1-56 0 0,65-7-301 0 0,-54 12-5281 0 0,-1 4-5314 0 0,-12-6 2459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9.5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11026 0 0,'0'0'1353'0'0,"0"0"-721"0"0,0 0-160 0 0,0 0 208 0 0,0 0 152 0 0,0 0 168 0 0,0 0-79 0 0,0 0-217 0 0,0 0-200 0 0,0 0-232 0 0,0 0-176 0 0,0 0-152 0 0,59 9-184 0 0,-43-10-384 0 0,1 0-1145 0 0,-3 0-3728 0 0,-4 0-4809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9.7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20108 0 0,'0'0'830'0'0,"0"0"34"0"0,0 0 72 0 0,0 0 58 0 0,0 0-55 0 0,0 0-181 0 0,0 0-264 0 0,0 0-246 0 0,0 0-157 0 0,0 0-62 0 0,0 0-13 0 0,0 0 16 0 0,0 0-7 0 0,-1 4-13 0 0,-2 39-3015 0 0,12 27-7719 0 0,-7-66-737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0.0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16828 0 0,'0'0'1247'0'0,"0"0"-139"0"0,0 0-51 0 0,0 0-12 0 0,0 0-139 0 0,0 0-233 0 0,0 0-176 0 0,0 0-92 0 0,11-1-75 0 0,198-13-390 0 0,-202 14-578 0 0,17 0-1310 0 0,-8 1-6226 0 0,-10 0-2838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0.4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10338 0 0,'0'0'2279'0'0,"0"0"-622"0"0,0 0-293 0 0,0 0 58 0 0,0 0 118 0 0,0 0-1 0 0,0 0-207 0 0,0 0-265 0 0,0 0-245 0 0,0 0-186 0 0,0 0-152 0 0,8 2-116 0 0,-3-2-357 0 0,67 24 1150 0 0,-70-23-1138 0 0,-1 0 1 0 0,1-1-1 0 0,-1 1 1 0 0,1 0-1 0 0,-1 0 1 0 0,0 0 0 0 0,1 0-1 0 0,-1 0 1 0 0,0 0-1 0 0,0 0 1 0 0,1 0-1 0 0,-1 0 1 0 0,0 1 0 0 0,0-1-1 0 0,0 0 1 0 0,-1 1-1 0 0,1-1 1 0 0,0 1-1 0 0,0-1 1 0 0,-1 1-1 0 0,1-1 1 0 0,-1 1 0 0 0,0 0-1 0 0,1-1 1 0 0,-1 1-1 0 0,0 0 1 0 0,0-1-1 0 0,0 1 1 0 0,0-1 0 0 0,0 1-1 0 0,0 0 1 0 0,0-1-1 0 0,-1 1 1 0 0,1 0-1 0 0,-1-1 1 0 0,1 1 0 0 0,-1-1-1 0 0,1 1 1 0 0,-1-1-1 0 0,0 1 1 0 0,0-1-1 0 0,0 0 1 0 0,0 1-1 0 0,0-1 1 0 0,0 0 0 0 0,0 1-1 0 0,-1-1-23 0 0,-77 60 659 0 0,80-60-649 0 0,-1 0 0 0 0,1 1 0 0 0,0-1 0 0 0,-1 0 0 0 0,1 0 0 0 0,0-1-1 0 0,0 1 1 0 0,0 0 0 0 0,0 0 0 0 0,0 0 0 0 0,0 0 0 0 0,0-1 0 0 0,0 1 0 0 0,0 0 0 0 0,0-1 0 0 0,0 1 0 0 0,0-1 0 0 0,0 0 0 0 0,1 1 0 0 0,-1-1-1 0 0,0 0 1 0 0,0 1 0 0 0,0-1 0 0 0,1 0 0 0 0,-1 0 0 0 0,0 0 0 0 0,0 0 0 0 0,1 0 0 0 0,-1-1 0 0 0,0 1 0 0 0,0 0 0 0 0,0 0 0 0 0,1-1 0 0 0,-1 1 0 0 0,0-1-1 0 0,1 0-9 0 0,0 1 14 0 0,95-8-400 0 0,-58-3-9212 0 0,-33 8-2318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1.9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23 528 0 0,'0'0'4149'0'0,"0"0"-958"0"0,0 0-571 0 0,0 0-281 0 0,0 0-227 0 0,0 0-323 0 0,0 0-389 0 0,0 0-368 0 0,0 0-364 0 0,0 0-368 0 0,0 0-294 0 0,0 0-152 0 0,0 0-50 0 0,-1-5 7 0 0,1 3 8 0 0,1-14-34 0 0,7 17-2495 0 0,5 2-3659 0 0,-8-2-3759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1.7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1 12947 0 0,'0'0'2538'0'0,"0"0"-774"0"0,0 0-320 0 0,0 0 102 0 0,0 0 38 0 0,0 0-198 0 0,0 0-354 0 0,0 0-410 0 0,0 0-273 0 0,0 0-74 0 0,0 0 46 0 0,0 0 82 0 0,-2 3 1 0 0,0 1-294 0 0,-2 2 20 0 0,1 1 0 0 0,-1-1-1 0 0,1 1 1 0 0,0 0 0 0 0,1 0-1 0 0,0 0 1 0 0,0 0 0 0 0,1 0 0 0 0,-1 1-1 0 0,2-1 1 0 0,-1 0 0 0 0,1 1-1 0 0,0 6-129 0 0,1-12-8 0 0,0-1-1 0 0,-1 0 1 0 0,1 1-1 0 0,0-1 1 0 0,0 0-1 0 0,0 0 1 0 0,0 0-1 0 0,0 1 1 0 0,0-1-1 0 0,1 0 1 0 0,-1 0-1 0 0,0-1 1 0 0,0 1-1 0 0,1 0 1 0 0,-1 0-1 0 0,0-1 1 0 0,1 1-1 0 0,-1 0 1 0 0,1-1-1 0 0,-1 0 1 0 0,1 1-1 0 0,-1-1 1 0 0,1 0-1 0 0,-1 0 1 0 0,1 0-1 0 0,-1 0 1 0 0,1 0-1 0 0,0 0 1 0 0,-1 0-1 0 0,1 0 1 0 0,-1-1-1 0 0,1 1 1 0 0,-1-1-1 0 0,1 1 1 0 0,-1-1-1 0 0,0 1 1 0 0,1-1-1 0 0,-1 0 1 0 0,0 0-1 0 0,1 0 9 0 0,16-11-3058 0 0,-6-5-3980 0 0,-8 1-5533 0 0,-2 11 7167 0 0</inkml:trace>
  <inkml:trace contextRef="#ctx0" brushRef="#br0" timeOffset="450.809">188 4 16476 0 0,'0'0'848'0'0,"0"0"-352"0"0,0 0 88 0 0,0 0 40 0 0,0 0-128 0 0,0 0-152 0 0,0 0-368 0 0,0 0-224 0 0,0 0-200 0 0,0 0-576 0 0,0 0-1753 0 0,0 0-3312 0 0,0 0-3169 0 0</inkml:trace>
  <inkml:trace contextRef="#ctx0" brushRef="#br0" timeOffset="763.653">140 80 13531 0 0,'0'0'1727'0'0,"0"0"-481"0"0,0 0-200 0 0,0 0 83 0 0,0 0 22 0 0,0 0-83 0 0,0 0-165 0 0,0 0-235 0 0,0 0-197 0 0,10 0-153 0 0,221-6 494 0 0,-180 1-290 0 0,-80-2 1804 0 0,27 7-2308 0 0,0 0 1 0 0,0 0 0 0 0,0 0-1 0 0,0 0 1 0 0,0 1-1 0 0,0-1 1 0 0,0 1 0 0 0,0-1-1 0 0,0 1 1 0 0,1 0-1 0 0,-1 0 1 0 0,0 0-1 0 0,0 0 1 0 0,1 0 0 0 0,-1 0-1 0 0,1 0 1 0 0,-1 0-1 0 0,1 1 1 0 0,-1-1 0 0 0,1 1-1 0 0,0-1 1 0 0,0 1-1 0 0,0-1 1 0 0,-1 1 0 0 0,2 0-1 0 0,-1-1 1 0 0,0 1-1 0 0,0 0 1 0 0,0 0 0 0 0,1 0-1 0 0,-1 0 1 0 0,1 0-1 0 0,0 0 1 0 0,0 0 0 0 0,-1 0-1 0 0,1-1 1 0 0,0 1-1 0 0,0 0 1 0 0,1 0 0 0 0,-1 0-1 0 0,0 0 1 0 0,1 0-1 0 0,-1 0 1 0 0,1 0 0 0 0,0 0-1 0 0,-1 0 1 0 0,1-1-1 0 0,0 1 1 0 0,0 0 0 0 0,0-1-1 0 0,0 1 1 0 0,1 0-1 0 0,-1-1 1 0 0,0 0-1 0 0,1 1 1 0 0,-1-1 0 0 0,1 0-1 0 0,-1 0 1 0 0,1 1-1 0 0,0-1 1 0 0,-1 0 0 0 0,1-1-1 0 0,0 1 1 0 0,0 0-1 0 0,0 0 1 0 0,-1-1 0 0 0,1 1-1 0 0,0-1 1 0 0,0 0-1 0 0,1 1-18 0 0,-1-1 29 0 0,0 1 0 0 0,0 0-1 0 0,1-1 1 0 0,-1 1-1 0 0,0-1 1 0 0,1 0 0 0 0,-1 0-1 0 0,1 0 1 0 0,-1 0 0 0 0,0 0-1 0 0,1 0 1 0 0,-1-1-1 0 0,0 1 1 0 0,1-1 0 0 0,-1 0-1 0 0,0 0 1 0 0,0 0 0 0 0,0 0-1 0 0,1 0 1 0 0,-1 0-1 0 0,0 0 1 0 0,0-1 0 0 0,-1 1-1 0 0,1-1 1 0 0,0 1 0 0 0,0-1-1 0 0,-1 0 1 0 0,1 1-1 0 0,-1-1 1 0 0,1 0 0 0 0,-1 0-1 0 0,0 0 1 0 0,0 0 0 0 0,0-1-1 0 0,0 1 1 0 0,0 0-1 0 0,0 0 1 0 0,-1-1 0 0 0,1 1-1 0 0,-1 0 1 0 0,0-1-1 0 0,1 1 1 0 0,-1 0 0 0 0,0-1-1 0 0,-1 1 1 0 0,1-1 0 0 0,0 1-1 0 0,0 0 1 0 0,-1-1-1 0 0,0 1 1 0 0,1 0 0 0 0,-2-2-29 0 0,-26-28-2089 0 0,18 22-1978 0 0,0 1-4837 0 0,5 5-3271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7.0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 8338 0 0,'0'0'1779'0'0,"0"0"-264"0"0,0 0-19 0 0,0 0-36 0 0,0 0-194 0 0,0 0-207 0 0,0 0-126 0 0,0 0-79 0 0,0 0-55 0 0,0 0-67 0 0,0 0-112 0 0,0 0-105 0 0,12-1-83 0 0,107-10 1011 0 0,-106 9-2487 0 0,39 0 2441 0 0,-37 4-6470 0 0,-2 3-6333 0 0,-12-4 4291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0.6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23 18148 0 0,'0'0'4202'0'0,"0"0"-3330"0"0,0 0-968 0 0,0 0 6 0 0,0 0 63 0 0,0 0 140 0 0,0 0 102 0 0,9-4-38 0 0,70-14-9 0 0,-77 18-388 0 0,69 5-969 0 0,-56-1-3724 0 0,-2 1-4420 0 0,-10-3 1306 0 0</inkml:trace>
  <inkml:trace contextRef="#ctx0" brushRef="#br0" timeOffset="604.968">0 38 7602 0 0,'0'0'2120'0'0,"0"0"-490"0"0,0 0-394 0 0,0 0-29 0 0,0 0 61 0 0,0 0 103 0 0,0 0 57 0 0,0 0-107 0 0,0 0-210 0 0,0 0-215 0 0,0 0-157 0 0,9 6-151 0 0,15 9-282 0 0,-14-10-92 0 0,1 0 1 0 0,-1 1 0 0 0,-1 0-1 0 0,1 1 1 0 0,-1 0 0 0 0,0 1-1 0 0,-1 0 1 0 0,1 0 0 0 0,-2 1-1 0 0,1 0 1 0 0,2 4-215 0 0,-10-8 58 0 0,0 1 0 0 0,-1-1-1 0 0,1 0 1 0 0,-1 0 0 0 0,0 0 0 0 0,-1 0 0 0 0,1 0 0 0 0,-1 0-1 0 0,0-1 1 0 0,0 1 0 0 0,0 0 0 0 0,-1-1 0 0 0,0 0-1 0 0,0 1 1 0 0,0-1 0 0 0,0 0 0 0 0,0 0 0 0 0,-1-1 0 0 0,0 1-1 0 0,0-1 1 0 0,0 0 0 0 0,0 0 0 0 0,0 0 0 0 0,-1 0-1 0 0,1-1 1 0 0,-1 0 0 0 0,-4 2-58 0 0,-16 14 365 0 0,24-18-352 0 0,0 1 1 0 0,0-1-1 0 0,0 1 0 0 0,0 0 1 0 0,0-1-1 0 0,0 1 1 0 0,0 0-1 0 0,0-1 0 0 0,0 1 1 0 0,1 0-1 0 0,-1 0 1 0 0,0 0-1 0 0,1 0 0 0 0,-1 0 1 0 0,0 0-1 0 0,1 0 0 0 0,-1 0 1 0 0,1 0-1 0 0,0 0 1 0 0,-1 0-1 0 0,1 0 0 0 0,0 0 1 0 0,-1 0-1 0 0,1 0 1 0 0,0 0-1 0 0,0 1 0 0 0,0-1 1 0 0,0 0-1 0 0,0 0 1 0 0,0 0-1 0 0,1 0 0 0 0,-1 0 1 0 0,0 0-1 0 0,0 1 1 0 0,1-1-1 0 0,-1 0 0 0 0,1 0 1 0 0,-1 0-1 0 0,1 0 1 0 0,-1 0-1 0 0,1 0 0 0 0,0 0 1 0 0,-1-1-1 0 0,1 1 1 0 0,0 0-1 0 0,0 0 0 0 0,0 0 1 0 0,0-1-1 0 0,-1 1 1 0 0,1 0-1 0 0,0-1 0 0 0,0 1 1 0 0,0-1-1 0 0,0 1 0 0 0,1-1 1 0 0,-1 0-1 0 0,0 1 1 0 0,0-1-1 0 0,0 0 0 0 0,0 0 1 0 0,0 0-1 0 0,0 0 1 0 0,0 0-1 0 0,1 0 0 0 0,-1 0 1 0 0,0 0-1 0 0,0 0 1 0 0,0 0-1 0 0,1-1-13 0 0,32 6 101 0 0,1-1 0 0 0,-1-2 0 0 0,1-1 1 0 0,-1-2-1 0 0,1-1 0 0 0,7-3-101 0 0,-23 0-218 0 0,-32 1-1973 0 0,2 6-615 0 0,3 0-3624 0 0,5-1-4973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5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0 118 19812 0 0,'0'0'995'0'0,"0"0"51"0"0,0 0 49 0 0,1-9 26 0 0,15-68 3556 0 0,-8 99-4197 0 0,-9 193-1229 0 0,5-189-2159 0 0,-1-18-1405 0 0,-1 0-4656 0 0,-1-4-2926 0 0</inkml:trace>
  <inkml:trace contextRef="#ctx0" brushRef="#br0" timeOffset="319.635">119 182 9514 0 0,'0'0'5820'0'0,"0"0"-3664"0"0,0 0-1095 0 0,0 0 99 0 0,0 0 108 0 0,0 0-13 0 0,0 0-164 0 0,0 0-290 0 0,0 0-240 0 0,0 0-181 0 0,0 0-118 0 0,0 0-75 0 0,0 0-51 0 0,-8 4-9 0 0,-22 12 25 0 0,51-13 1099 0 0,35-24-1027 0 0,16-31 360 0 0,-72 52-485 0 0,0 0-31 0 0,-8 13-15 0 0,7-12-51 0 0,-28 57 206 0 0,28-57-201 0 0,0 1 0 0 0,1-1 0 0 0,-1 1 0 0 0,0-1 0 0 0,1 1 0 0 0,0 0 0 0 0,-1-1 0 0 0,1 1 0 0 0,0-1 0 0 0,0 1 0 0 0,0 0 0 0 0,0-1 0 0 0,0 1 0 0 0,0 0 0 0 0,0-1 0 0 0,1 1 0 0 0,-1 0 0 0 0,1-1 0 0 0,-1 1 0 0 0,1-1 0 0 0,0 1 0 0 0,-1-1 0 0 0,1 1 0 0 0,0-1 0 0 0,0 0 0 0 0,0 1 0 0 0,0-1 0 0 0,0 0 0 0 0,0 0 0 0 0,1 1-1 0 0,-1-1 1 0 0,0 0 0 0 0,0 0 0 0 0,1 0 0 0 0,-1-1 0 0 0,2 2-7 0 0,-1-2-29 0 0,0 1 0 0 0,0-1 0 0 0,1 1 0 0 0,-1-1 0 0 0,0 0 0 0 0,0 0 0 0 0,0 0 0 0 0,0 0 0 0 0,0 0-1 0 0,1 0 1 0 0,-1-1 0 0 0,0 1 0 0 0,0-1 0 0 0,0 0 0 0 0,0 1 0 0 0,0-1 0 0 0,0 0 0 0 0,0 0 0 0 0,0 0-1 0 0,0-1 1 0 0,-1 1 0 0 0,1 0 0 0 0,1-2 29 0 0,5-5-4265 0 0,-3-2-4037 0 0,-4 6-4004 0 0</inkml:trace>
  <inkml:trace contextRef="#ctx0" brushRef="#br0" timeOffset="641.913">180 69 21733 0 0,'0'0'760'0'0,"0"0"-152"0"0,0 0 80 0 0,0 0 80 0 0,0 0-160 0 0,0 0-192 0 0,0 0-231 0 0,0 0-201 0 0,0 0-89 0 0,0 0-79 0 0,0 0-160 0 0,0 0-272 0 0,0 0-640 0 0,46-4-1689 0 0,-36 5-4400 0 0,-4 0-5138 0 0</inkml:trace>
  <inkml:trace contextRef="#ctx0" brushRef="#br0" timeOffset="903.836">362 1 20884 0 0,'0'0'879'0'0,"0"0"35"0"0,0 0-77 0 0,0 0-23 0 0,0 0-109 0 0,0 0-141 0 0,0 0-67 0 0,0 0-43 0 0,0 0-14 0 0,0 0-18 0 0,0 0-59 0 0,0 0-54 0 0,0 0-30 0 0,8 9-34 0 0,80 59 362 0 0,84-8 166 0 0,-171-60-757 0 0,0 0 0 0 0,0 0-1 0 0,0 1 1 0 0,0-1-1 0 0,1 0 1 0 0,-1 0-1 0 0,0 0 1 0 0,0 1 0 0 0,0-1-1 0 0,0 1 1 0 0,0-1-1 0 0,-1 0 1 0 0,1 1-1 0 0,0 0 1 0 0,0-1 0 0 0,0 1-1 0 0,0 0 1 0 0,0-1-1 0 0,-1 1 1 0 0,1 0-1 0 0,0 0 1 0 0,-1 0 0 0 0,1-1-1 0 0,0 1 1 0 0,-1 0-1 0 0,1 0 1 0 0,-1 0-1 0 0,0 0 1 0 0,1 0 0 0 0,-1 0-1 0 0,0 0 1 0 0,1 0-1 0 0,-1 0 1 0 0,0 0-1 0 0,0 0 1 0 0,0 0 0 0 0,0 1-1 0 0,0-1 1 0 0,0 0-1 0 0,0 0 1 0 0,-1 0 0 0 0,1 0-1 0 0,0 0 1 0 0,0 0-1 0 0,-1 0 1 0 0,1 0-1 0 0,-1 0 1 0 0,1 0 0 0 0,-1 0-1 0 0,1-1 1 0 0,-1 1-1 0 0,0 0 1 0 0,1 0-1 0 0,-1 0 1 0 0,0 0 0 0 0,0-1-1 0 0,1 1 1 0 0,-1 0-1 0 0,-1 0-15 0 0,-228 188 526 0 0,192-149-1545 0 0,13-13-4488 0 0,14-14-7059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4.2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21 163 4193 0 0,'0'0'2252'0'0,"0"0"-68"0"0,0 0 145 0 0,0 0 16 0 0,0 0-231 0 0,0 0-350 0 0,0 0-389 0 0,0 0-296 0 0,0 0-204 0 0,0 0-143 0 0,0 0-108 0 0,-3-3-69 0 0,-8-15 418 0 0,60-7 1597 0 0,-47 25-2549 0 0,0-1 0 0 0,0 1 0 0 0,0 0 0 0 0,0 0 0 0 0,1 0 0 0 0,-1 0-1 0 0,0 0 1 0 0,0 0 0 0 0,0 0 0 0 0,0 1 0 0 0,0-1 0 0 0,0 1 0 0 0,0 0 0 0 0,0-1 0 0 0,0 1-1 0 0,0 0 1 0 0,0 0 0 0 0,0 0 0 0 0,-1 1 0 0 0,1-1 0 0 0,0 0 0 0 0,-1 1 0 0 0,1-1-1 0 0,-1 1 1 0 0,1-1 0 0 0,-1 1 0 0 0,0 0 0 0 0,0-1 0 0 0,0 1 0 0 0,0 0 0 0 0,0 0 0 0 0,0 0-1 0 0,0 0 1 0 0,0 0 0 0 0,-1 0 0 0 0,1 0 0 0 0,-1 0 0 0 0,0 0 0 0 0,1 0 0 0 0,-1 0 0 0 0,0 0-1 0 0,0 1 1 0 0,0-1 0 0 0,-1 0 0 0 0,1 0 0 0 0,0 0 0 0 0,-1 0 0 0 0,1 0 0 0 0,-1 0 0 0 0,0 0-1 0 0,0 0 1 0 0,0 0 0 0 0,0 0 0 0 0,0 0 0 0 0,0-1 0 0 0,0 1 0 0 0,-1 0 0 0 0,1-1-1 0 0,-2 2-20 0 0,-97 76 729 0 0,138-82 254 0 0,109-3-2961 0 0,-147 6 739 0 0,0 0-610 0 0,-2 0-6624 0 0,1 0 2017 0 0,0 0-2457 0 0</inkml:trace>
  <inkml:trace contextRef="#ctx0" brushRef="#br0" timeOffset="362.952">144 40 12443 0 0,'0'0'1783'0'0,"0"0"-140"0"0,0 0-190 0 0,0 0-84 0 0,0 0-65 0 0,0 0-118 0 0,0 0-216 0 0,9-7-219 0 0,25-21-181 0 0,-33 28-545 0 0,0-1 0 0 0,0 1 0 0 0,0-1 0 0 0,0 1 0 0 0,0-1 0 0 0,0 1 0 0 0,0-1 1 0 0,0 1-1 0 0,0 0 0 0 0,0 0 0 0 0,0 0 0 0 0,0-1 0 0 0,0 1 0 0 0,0 0 0 0 0,0 0 1 0 0,0 0-1 0 0,0 1 0 0 0,1-1 0 0 0,-1 0 0 0 0,0 0 0 0 0,0 1 0 0 0,0-1 0 0 0,0 0 0 0 0,0 1 1 0 0,0-1-1 0 0,0 1 0 0 0,0-1 0 0 0,0 1 0 0 0,-1 0 0 0 0,1-1 0 0 0,0 1 0 0 0,0 0 1 0 0,0 0-1 0 0,-1 0 0 0 0,1 0 0 0 0,0-1 0 0 0,-1 1 0 0 0,1 0 0 0 0,-1 0 0 0 0,1 0 0 0 0,-1 0 1 0 0,1 0-1 0 0,-1 0 0 0 0,0 0 0 0 0,0 0 0 0 0,1 1 0 0 0,-1-1 0 0 0,0 0 0 0 0,0 0 1 0 0,0 0-1 0 0,0 0 0 0 0,0 0 0 0 0,0 0 0 0 0,0 0 0 0 0,-1 0 0 0 0,1 0 0 0 0,0 0 0 0 0,-1 0 1 0 0,1 1-1 0 0,-1-1 0 0 0,1-1 0 0 0,-1 1 0 0 0,1 0 0 0 0,-1 0 0 0 0,1 0 0 0 0,-2 1-25 0 0,-53 70 621 0 0,93-69 677 0 0,-9-8-1536 0 0,-5 0 989 0 0,-8 3-3067 0 0,-3 2-2850 0 0,-1 1-4041 0 0,-9 0-1665 0 0</inkml:trace>
  <inkml:trace contextRef="#ctx0" brushRef="#br0" timeOffset="575.109">214 218 16452 0 0,'0'0'1549'0'0,"0"0"-267"0"0,0 0-171 0 0,0 0 34 0 0,0 0-78 0 0,0 0-188 0 0,0 0-270 0 0,0 0-262 0 0,0 0-169 0 0,0 0-84 0 0,9-1-68 0 0,69 0-709 0 0,-40 1-9323 0 0,-33 0-755 0 0</inkml:trace>
  <inkml:trace contextRef="#ctx0" brushRef="#br0" timeOffset="844.894">417 156 11522 0 0,'0'0'3126'0'0,"0"0"-357"0"0,0 0-492 0 0,0 0-424 0 0,0 0-466 0 0,0 0-457 0 0,0 0-358 0 0,0 0-192 0 0,0 0-8 0 0,0 0 69 0 0,0 0 34 0 0,0 0-61 0 0,0 0-98 0 0,2 8-112 0 0,15 75-239 0 0,-15-64-1255 0 0,-2-13-1376 0 0,0 0-3307 0 0,0-4 3179 0 0,0 3-9502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1:43.7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83 5681 0 0,'0'0'1902'0'0,"0"0"-278"0"0,0 0-71 0 0,0 0 158 0 0,0 0 126 0 0,0 0 33 0 0,0 0-135 0 0,0 0-236 0 0,0 0-245 0 0,0 0-234 0 0,0 0-147 0 0,0-5-91 0 0,-3-23 576 0 0,-1 112 2990 0 0,0 9-3977 0 0,13-112-8237 0 0,3 3-5020 0 0,-8 12 4220 0 0</inkml:trace>
  <inkml:trace contextRef="#ctx0" brushRef="#br0" timeOffset="312.25">123 87 11434 0 0,'0'0'2304'0'0,"0"0"-251"0"0,0 0-284 0 0,0 0-218 0 0,0 0-284 0 0,0 0-284 0 0,0 0-319 0 0,0 0-222 0 0,0 0-116 0 0,0 0-55 0 0,0 0 30 0 0,0 0 7 0 0,0 0-17 0 0,-4 7-22 0 0,-12 19-54 0 0,15-25-182 0 0,0 0 1 0 0,1 0 0 0 0,-1-1-1 0 0,0 1 1 0 0,1 0 0 0 0,-1 0-1 0 0,1 1 1 0 0,0-1-1 0 0,-1 0 1 0 0,1 0 0 0 0,0 0-1 0 0,-1 0 1 0 0,1 0-1 0 0,0 0 1 0 0,0 0 0 0 0,0 1-1 0 0,0-1 1 0 0,0 0-1 0 0,0 0 1 0 0,1 0 0 0 0,-1 0-1 0 0,0 0 1 0 0,0 0-1 0 0,1 0 1 0 0,-1 0 0 0 0,1 0-1 0 0,-1 1 1 0 0,1-2-1 0 0,-1 1 1 0 0,1 0 0 0 0,0 0-1 0 0,0 0 1 0 0,-1 0 0 0 0,1 0-1 0 0,0 0 1 0 0,0-1-1 0 0,0 1 1 0 0,0 0 0 0 0,0-1-1 0 0,0 1 1 0 0,0-1-1 0 0,0 1 1 0 0,0-1 0 0 0,0 1-1 0 0,0-1 1 0 0,0 0-1 0 0,0 1 1 0 0,0-1 0 0 0,0 0-1 0 0,1 0-33 0 0,52-4 1455 0 0,-53 2-1427 0 0,0 1-1 0 0,0 0 1 0 0,0-1-1 0 0,0 1 1 0 0,0 0-1 0 0,0-1 1 0 0,0 1-1 0 0,-1-1 1 0 0,1 0-1 0 0,0 1 1 0 0,-1-1-1 0 0,1 1 1 0 0,-1-1-1 0 0,0 0 1 0 0,0 0-1 0 0,1 1 1 0 0,-1-1-1 0 0,0 0 1 0 0,0 1-1 0 0,-1-1 1 0 0,1 0-1 0 0,0 1 1 0 0,0-1-1 0 0,-1 0 1 0 0,1 1-1 0 0,-1-1 1 0 0,0 0-1 0 0,1 1 1 0 0,-1-1-1 0 0,0 1 1 0 0,0-1-1 0 0,0 1 0 0 0,0 0 1 0 0,0-1-1 0 0,0 1 1 0 0,0 0-1 0 0,-1 0 1 0 0,1 0-1 0 0,0 0 1 0 0,-1 0-1 0 0,1 0 1 0 0,-1 0-1 0 0,-1-1-27 0 0,-20-38-5225 0 0,31 30-2446 0 0,-1 6-1078 0 0,-5 3 6471 0 0,0-1-2564 0 0</inkml:trace>
  <inkml:trace contextRef="#ctx0" brushRef="#br0" timeOffset="722.194">201 0 10202 0 0,'0'0'2315'0'0,"0"0"-144"0"0,0 0-158 0 0,0 0-169 0 0,0 0-271 0 0,0 0-282 0 0,0 0-249 0 0,0 0-177 0 0,0 0-199 0 0,0 0-205 0 0,0 0-144 0 0,0 0-145 0 0,0 0-57 0 0,-10 0 347 0 0,13 8-323 0 0,0-2-1 0 0,1 1 1 0 0,0 0-1 0 0,0-1 0 0 0,0 1 1 0 0,1-1-1 0 0,0-1 1 0 0,0 1-1 0 0,1-1 0 0 0,0 0 1 0 0,0 0-1 0 0,0 0 0 0 0,0-1 1 0 0,1 0-1 0 0,0 0-138 0 0,51 45 118 0 0,-58-46-101 0 0,0-1-1 0 0,0 0 1 0 0,-1 0 0 0 0,1 0-1 0 0,-1 1 1 0 0,0-1-1 0 0,0 0 1 0 0,0 0-1 0 0,0 0 1 0 0,0 0-1 0 0,0 0 1 0 0,0 0 0 0 0,-1-1-1 0 0,1 1 1 0 0,-1 0-1 0 0,1-1 1 0 0,-1 1-1 0 0,0 0 1 0 0,1-1 0 0 0,-1 0-1 0 0,0 0 1 0 0,0 1-1 0 0,0-1 1 0 0,0 0-1 0 0,0 0 1 0 0,0-1 0 0 0,0 1-1 0 0,-1 0 1 0 0,1-1-1 0 0,0 1-16 0 0,-4 2 50 0 0,-26 13 140 0 0,-44 34 157 0 0,78-36-2520 0 0,4-15-1963 0 0,0-2-3279 0 0,-4 2-3887 0 0</inkml:trace>
  <inkml:trace contextRef="#ctx0" brushRef="#br0" timeOffset="1137.983">498 90 10530 0 0,'0'0'2001'0'0,"0"0"-62"0"0,0 0-23 0 0,0 0-111 0 0,0 0-253 0 0,0 0-323 0 0,0 0-367 0 0,0 0-335 0 0,0 0-216 0 0,0 0-86 0 0,0 0 26 0 0,0 0 105 0 0,2 3 61 0 0,71 69 1726 0 0,-71-70-1241 0 0,-1 0-3885 0 0,-1-2-3664 0 0,-1-3-3447 0 0,1 2 2852 0 0</inkml:trace>
  <inkml:trace contextRef="#ctx0" brushRef="#br0" timeOffset="1396.672">605 89 8122 0 0,'0'0'2411'0'0,"0"0"-249"0"0,0 0-205 0 0,0 0-109 0 0,0 0-244 0 0,0 0-263 0 0,0 0-242 0 0,0 0-238 0 0,0 0-164 0 0,0 0-134 0 0,0 0-104 0 0,0 0-45 0 0,-9 3-80 0 0,-75 44 618 0 0,56-14-1275 0 0,27-18-5398 0 0,2-14-3600 0 0,0-1-138 0 0</inkml:trace>
  <inkml:trace contextRef="#ctx0" brushRef="#br0" timeOffset="1872.484">529 41 10178 0 0,'0'0'1368'0'0,"0"0"10"0"0,0 0 53 0 0,0 0 73 0 0,0 0-11 0 0,-8-3-152 0 0,3 2-1287 0 0,1-1 206 0 0,0 0 0 0 0,0 0 1 0 0,0 0-1 0 0,0 1 0 0 0,0 0 0 0 0,0 0 1 0 0,-1 0-1 0 0,1 1 0 0 0,0-1 1 0 0,-1 1-1 0 0,1 0 0 0 0,-1 0 0 0 0,1 1 1 0 0,0-1-1 0 0,-1 1 0 0 0,1 0 1 0 0,-1 0-261 0 0,-1 4 124 0 0,1 0 1 0 0,-1 1 0 0 0,1 0-1 0 0,0 0 1 0 0,0 0 0 0 0,1 1-1 0 0,-1-1 1 0 0,1 1 0 0 0,1 0-1 0 0,0 0 1 0 0,0 0 0 0 0,0 1-1 0 0,1-1 1 0 0,0 1 0 0 0,0-1-1 0 0,1 1 1 0 0,0 0 0 0 0,0 0-1 0 0,1 0 1 0 0,0-1 0 0 0,0 1-1 0 0,1 0 1 0 0,1 4-125 0 0,-2-8 21 0 0,2 0 1 0 0,-1-1 0 0 0,0 1-1 0 0,1 0 1 0 0,-1-1-1 0 0,1 0 1 0 0,0 1-1 0 0,0-1 1 0 0,1 0-1 0 0,-1 0 1 0 0,1 0-1 0 0,-1 0 1 0 0,1 0-1 0 0,0-1 1 0 0,0 1-1 0 0,0-1 1 0 0,0 0 0 0 0,1 0-1 0 0,-1 0 1 0 0,1 0-1 0 0,-1-1 1 0 0,1 1-1 0 0,-1-1 1 0 0,1 0-1 0 0,0 0 1 0 0,0 0-1 0 0,-1 0 1 0 0,1-1-1 0 0,0 0 1 0 0,0 0 0 0 0,0 0-1 0 0,0 0 1 0 0,0 0-1 0 0,1-1-21 0 0,8 0 45 0 0,-1-1 1 0 0,1 0-1 0 0,-1-1 0 0 0,0 0 1 0 0,0-1-1 0 0,0 0 0 0 0,0-1 1 0 0,-1-1-1 0 0,0 0 0 0 0,3-1-45 0 0,-11 5 10 0 0,0-1 0 0 0,-1 1 0 0 0,1-1 0 0 0,-1 1 0 0 0,1-1 0 0 0,-1 0 0 0 0,0 0 0 0 0,0 1-1 0 0,0-2 1 0 0,0 1 0 0 0,-1 0 0 0 0,1 0 0 0 0,-1-1 0 0 0,0 1 0 0 0,0 0 0 0 0,0-1 0 0 0,0 1-1 0 0,0-1 1 0 0,-1 0 0 0 0,0 1 0 0 0,0-1 0 0 0,0 1 0 0 0,0-1 0 0 0,0 0 0 0 0,-1 1 0 0 0,1-1-1 0 0,-1 1 1 0 0,0-1 0 0 0,0 1 0 0 0,-1 0 0 0 0,1-1 0 0 0,-1 1 0 0 0,1 0 0 0 0,-1 0-1 0 0,0 0 1 0 0,-2-3-10 0 0,1 2-21 0 0,1 0-1 0 0,-1 0 0 0 0,0 0 0 0 0,0 1 0 0 0,0-1 0 0 0,-1 1 0 0 0,1-1 0 0 0,-1 1 1 0 0,0 0-1 0 0,0 1 0 0 0,0-1 0 0 0,0 1 0 0 0,0-1 0 0 0,0 1 0 0 0,-1 0 0 0 0,1 1 1 0 0,-1-1-1 0 0,0 1 0 0 0,1 0 0 0 0,-1 0 0 0 0,0 0 0 0 0,0 1 0 0 0,0 0 0 0 0,1 0 1 0 0,-1 0-1 0 0,0 0 0 0 0,-4 2 22 0 0,8-2-107 0 0,0 0 1 0 0,0 1-1 0 0,0-1 1 0 0,0 1-1 0 0,0 0 1 0 0,0-1-1 0 0,1 1 1 0 0,-1 0-1 0 0,0-1 1 0 0,0 1-1 0 0,0 0 1 0 0,1 0-1 0 0,-1 0 1 0 0,0 0-1 0 0,1 0 1 0 0,-1 0-1 0 0,1-1 1 0 0,-1 1 0 0 0,1 1-1 0 0,-1-1 1 0 0,1 0-1 0 0,0 0 1 0 0,0 0-1 0 0,-1 0 1 0 0,1 0-1 0 0,0 0 1 0 0,0 0-1 0 0,0 0 1 0 0,0 0-1 0 0,0 0 1 0 0,0 1-1 0 0,1-1 1 0 0,-1 0-1 0 0,0 0 1 0 0,0 0-1 0 0,1 0 1 0 0,-1 0-1 0 0,1 0 107 0 0,5 14-5096 0 0,1-4-4183 0 0,-4-7 711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1:49.4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82 7850 0 0,'0'0'4533'0'0,"0"0"-2696"0"0,0 0-724 0 0,0 0 120 0 0,0 0 66 0 0,0 0-48 0 0,0 0-140 0 0,0 0-340 0 0,0 0-339 0 0,0 0-160 0 0,0 0-33 0 0,0 0 75 0 0,0 0 85 0 0,1 4-16 0 0,-11 123 70 0 0,24-105-4034 0 0,-6-19-1347 0 0,2-2-3773 0 0,-7-1 2421 0 0</inkml:trace>
  <inkml:trace contextRef="#ctx0" brushRef="#br0" timeOffset="324.866">139 75 6217 0 0,'0'0'2821'0'0,"0"0"-823"0"0,0 0-738 0 0,0 0-216 0 0,0 0 126 0 0,0 0 229 0 0,0 0 5 0 0,-3 8-256 0 0,-25 135 531 0 0,28-139-2654 0 0,-1 15-603 0 0,0-14-3643 0 0,-3-2-5002 0 0,3-2 8080 0 0</inkml:trace>
  <inkml:trace contextRef="#ctx0" brushRef="#br0" timeOffset="325.866">20 191 2553 0 0,'0'0'2991'0'0,"0"0"-353"0"0,0 0-202 0 0,0 0-94 0 0,0 0-215 0 0,0 0-404 0 0,0 0-541 0 0,0 0-477 0 0,0 0-259 0 0,0 0-43 0 0,0 0 97 0 0,0 0 90 0 0,4-1 3 0 0,164-29 3193 0 0,-157 26-2532 0 0,-7 3-2683 0 0,-5 2-7440 0 0,0 0-2389 0 0</inkml:trace>
  <inkml:trace contextRef="#ctx0" brushRef="#br0" timeOffset="11245.437">316 0 19844 0 0,'0'0'244'0'0,"0"0"-142"0"0,0 0-12 0 0,0 0 114 0 0,0 0 187 0 0,0 0 204 0 0,0 0 114 0 0,0 0 44 0 0,0 0-16 0 0,9 5-74 0 0,27 17-64 0 0,-32-18-479 0 0,-1-1 0 0 0,1 1 0 0 0,-1 0 1 0 0,0 0-1 0 0,0 0 0 0 0,0 1 0 0 0,0-1 1 0 0,-1 1-1 0 0,0-1 0 0 0,0 1 0 0 0,0 0 1 0 0,-1 0-1 0 0,1 0 0 0 0,-1 0 0 0 0,0 0 0 0 0,-1 0 1 0 0,1 0-1 0 0,-1 0 0 0 0,0 3-120 0 0,0 3 52 0 0,0-1 0 0 0,-1 1 0 0 0,-1-1 0 0 0,1 1 0 0 0,-2-1 0 0 0,1 0 1 0 0,-2 1-1 0 0,1-1 0 0 0,-1-1 0 0 0,-1 1 0 0 0,0-1 0 0 0,0 0 0 0 0,-1 0 0 0 0,0 0 0 0 0,0 0 0 0 0,-1-1 0 0 0,0-1 0 0 0,0 1 0 0 0,-3 1-52 0 0,-58 52-7792 0 0,54-50-4322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1:47.8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226 82 1624 0 0,'0'0'1851'0'0,"0"0"98"0"0,0 0 131 0 0,0 0 109 0 0,0 0-11 0 0,0 0-78 0 0,0 0-148 0 0,0 0-235 0 0,0 0-298 0 0,0 0-312 0 0,0 0-361 0 0,1-7-337 0 0,5-15-216 0 0,-8 40 623 0 0,-5 11-162 0 0,4-20-561 0 0,1 1 0 0 0,-1-1 0 0 0,2 0 0 0 0,-1 0-1 0 0,1 1 1 0 0,1-1 0 0 0,0 1 0 0 0,0-1 0 0 0,1 1 0 0 0,1 5-93 0 0,5-5-2987 0 0,-3-9-1413 0 0,1-1-3567 0 0,-2-1-592 0 0</inkml:trace>
  <inkml:trace contextRef="#ctx0" brushRef="#br0" timeOffset="420.352">354 68 8450 0 0,'0'0'980'0'0,"0"0"-233"0"0,0 0 145 0 0,0 0 276 0 0,0 0 55 0 0,0 0-88 0 0,-2 10-183 0 0,-18 106-572 0 0,18-108-2825 0 0,1-2-3725 0 0,0-4-1142 0 0</inkml:trace>
  <inkml:trace contextRef="#ctx0" brushRef="#br0" timeOffset="687.38">188 166 8842 0 0,'0'0'872'0'0,"0"0"-616"0"0,0 0-56 0 0,0 0 232 0 0,0 0 376 0 0,0 0 449 0 0,0 0 119 0 0,0 0-168 0 0,0 0-304 0 0,0 0-303 0 0,61 2-273 0 0,-45-3-184 0 0,1-1-176 0 0,1 0-232 0 0,-2 1-417 0 0,0 0-1183 0 0,-5 0-2961 0 0,-4 1-4737 0 0</inkml:trace>
  <inkml:trace contextRef="#ctx0" brushRef="#br0" timeOffset="688.38">544 105 16075 0 0,'0'0'970'0'0,"0"0"-117"0"0,0 0-144 0 0,0 0-149 0 0,0 0-191 0 0,0 0-133 0 0,0 0-82 0 0,0 0 0 0 0,0 0 53 0 0,0 0 33 0 0,0 0 31 0 0,0 0-62 0 0,0 0-71 0 0,2 6-41 0 0,22 41-357 0 0,-17-37-3798 0 0,0 0-4059 0 0,-5-8-690 0 0</inkml:trace>
  <inkml:trace contextRef="#ctx0" brushRef="#br0" timeOffset="921.317">592 120 6457 0 0,'0'0'2598'0'0,"0"0"-297"0"0,0 0-346 0 0,0 0-260 0 0,0 0-287 0 0,0 0-232 0 0,0 0-185 0 0,-9 3-184 0 0,5-1-851 0 0,-1-1 60 0 0,0 0 0 0 0,0 1-1 0 0,0-1 1 0 0,0 1 0 0 0,0 1-1 0 0,0-1 1 0 0,1 1-1 0 0,0-1 1 0 0,-1 1 0 0 0,1 1-1 0 0,0-1 1 0 0,0 1-1 0 0,1-1 1 0 0,-1 1 0 0 0,1 0-1 0 0,0 0 1 0 0,0 0 0 0 0,-2 3-16 0 0,5-2-2546 0 0,3-2-6472 0 0,-2-2 956 0 0</inkml:trace>
  <inkml:trace contextRef="#ctx0" brushRef="#br0" timeOffset="1371.764">523 48 9610 0 0,'0'0'1954'0'0,"0"0"-330"0"0,0 0-292 0 0,0 0-214 0 0,0 0-158 0 0,-10 4-57 0 0,-73 55 2036 0 0,75-50-2754 0 0,1 1-1 0 0,1 0 0 0 0,-1 0 0 0 0,2 1 0 0 0,-1-1 0 0 0,2 1 0 0 0,-1 0 1 0 0,2 1-1 0 0,-1 2-184 0 0,3-11 26 0 0,0 0 0 0 0,1-1 0 0 0,-1 1 1 0 0,1 0-1 0 0,0 0 0 0 0,0 0 0 0 0,0 0 1 0 0,0 0-1 0 0,1 0 0 0 0,-1 0 0 0 0,1 0 0 0 0,0 0 1 0 0,-1 0-1 0 0,1 0 0 0 0,1 0 0 0 0,-1-1 1 0 0,0 1-1 0 0,1 0 0 0 0,-1-1 0 0 0,1 1 0 0 0,0-1 1 0 0,0 0-1 0 0,0 1 0 0 0,0-1 0 0 0,0 0 1 0 0,0 0-1 0 0,1 0 0 0 0,-1-1 0 0 0,1 1 0 0 0,-1-1 1 0 0,1 1-1 0 0,0-1 0 0 0,-1 0 0 0 0,1 0 1 0 0,0 0-1 0 0,0 0 0 0 0,0 0 0 0 0,1-1-26 0 0,9 3 51 0 0,0-1-1 0 0,-1 0 1 0 0,1-1 0 0 0,0-1-1 0 0,0 0 1 0 0,0-1-1 0 0,0 0 1 0 0,0-1 0 0 0,-1 0-1 0 0,1-1 1 0 0,0 0 0 0 0,-1-1-1 0 0,0-1 1 0 0,0 0-1 0 0,-1-1 1 0 0,1 0 0 0 0,-1 0-1 0 0,5-5-50 0 0,-13 9 18 0 0,-1 0 0 0 0,0-1-1 0 0,0 1 1 0 0,0-1 0 0 0,0 1 0 0 0,0-1 0 0 0,0 0-1 0 0,-1 1 1 0 0,1-1 0 0 0,-1 0 0 0 0,0 0-1 0 0,1 0 1 0 0,-2 0 0 0 0,1-1 0 0 0,0 1-1 0 0,-1 0 1 0 0,1 0 0 0 0,-1 0 0 0 0,0-1 0 0 0,0 1-1 0 0,0 0 1 0 0,0 0 0 0 0,-1 0 0 0 0,1-1-1 0 0,-1 1 1 0 0,0 0 0 0 0,0 0 0 0 0,0 0 0 0 0,0 0-1 0 0,-1 0 1 0 0,1 0 0 0 0,-1 0 0 0 0,0 1-1 0 0,0-1 1 0 0,0 1 0 0 0,0-1 0 0 0,-2-1-18 0 0,-1-2-6 0 0,0-1 1 0 0,-1 2-1 0 0,0-1 0 0 0,0 1 1 0 0,0 0-1 0 0,0 0 0 0 0,-1 0 1 0 0,0 1-1 0 0,0 0 1 0 0,0 1-1 0 0,-1 0 0 0 0,1 0 1 0 0,-1 0-1 0 0,1 1 1 0 0,-2 0 5 0 0,7 1-39 0 0,0 1 0 0 0,0-1 0 0 0,0 1 0 0 0,-1 0 1 0 0,1 0-1 0 0,0 0 0 0 0,0 0 0 0 0,0 0 1 0 0,0 1-1 0 0,0-1 0 0 0,0 1 0 0 0,0-1 0 0 0,-1 1 1 0 0,1 0-1 0 0,1 0 0 0 0,-1-1 0 0 0,0 1 1 0 0,0 1-1 0 0,0-1 0 0 0,0 0 0 0 0,1 0 0 0 0,-1 1 1 0 0,1-1-1 0 0,-1 1 0 0 0,1-1 0 0 0,-1 1 1 0 0,1 0 38 0 0,-2 16-4524 0 0,11 5-5986 0 0,-4-18 2012 0 0</inkml:trace>
  <inkml:trace contextRef="#ctx0" brushRef="#br0" timeOffset="12335.298">69 85 0 0 0,'0'0'761'0'0,"0"0"919"0"0,0 0 179 0 0,0 0 40 0 0,0 0 64 0 0,0 0 14 0 0,0 0-7 0 0,0 0-91 0 0,0 0-213 0 0,5-9-254 0 0,4-3-841 0 0,13-22 861 0 0,-9 9 3712 0 0,-18 20-2153 0 0,-24 8-2274 0 0,21 5-643 0 0,1 0 1 0 0,-1 0-1 0 0,2 1 1 0 0,-1 0-1 0 0,1 1 1 0 0,1-1-1 0 0,0 1 1 0 0,0 0 0 0 0,1 0-1 0 0,-3 11-74 0 0,4-15 21 0 0,0 0-1 0 0,1 1 1 0 0,0-1-1 0 0,1 1 0 0 0,-1-1 1 0 0,1 1-1 0 0,0 0 1 0 0,1-1-1 0 0,0 1 1 0 0,0 0-1 0 0,0 0 1 0 0,1-1-1 0 0,0 1 1 0 0,0 0-1 0 0,1-1 1 0 0,-1 1-1 0 0,1-1 1 0 0,1 0-1 0 0,0 0 1 0 0,-1 1-1 0 0,2-1 1 0 0,-1-1-1 0 0,1 1 0 0 0,0-1 1 0 0,0 1-1 0 0,0-1 1 0 0,1 0-1 0 0,0-1 1 0 0,0 1-1 0 0,0-1 1 0 0,0 0-1 0 0,1 0 1 0 0,0 0-1 0 0,0-1 1 0 0,0 0-1 0 0,0 0 1 0 0,2 0-21 0 0,13 5 217 0 0,-4-1-2491 0 0,-6-2-5578 0 0,-9-4-2333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02.8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64 3 5113 0 0,'0'0'1816'0'0,"0"0"20"0"0,0 0 48 0 0,0 0-97 0 0,0 0-72 0 0,0 0 8 0 0,0 0-124 0 0,0 0-224 0 0,0 0-352 0 0,0 0-414 0 0,0 0-278 0 0,-3-1-124 0 0,2 0-174 0 0,0 1 0 0 0,0 0 0 0 0,0 0 0 0 0,0 0 0 0 0,0 0 0 0 0,1 0 0 0 0,-1 0 0 0 0,0 0 0 0 0,0 0 0 0 0,0 0 0 0 0,0 0 0 0 0,0 0 0 0 0,0 1 0 0 0,0-1 0 0 0,0 0 0 0 0,0 1 0 0 0,1-1 0 0 0,-1 0 0 0 0,0 1 0 0 0,0-1 0 0 0,0 1 0 0 0,1 0 0 0 0,-1-1 0 0 0,0 1 0 0 0,1-1 0 0 0,-1 1 0 0 0,0 0 0 0 0,1 0 0 0 0,-1-1 0 0 0,1 1 0 0 0,-1 0 0 0 0,1 0 0 0 0,-1 0 0 0 0,1 0 0 0 0,0 0 0 0 0,0-1 0 0 0,-1 1 0 0 0,1 0 0 0 0,0 0 0 0 0,0 0 0 0 0,0 0 0 0 0,0 0 0 0 0,0 0 0 0 0,0 0 0 0 0,0 0-33 0 0,-3 8 198 0 0,-26 101 1174 0 0,29-106-1415 0 0,0 0-1 0 0,0-1 1 0 0,0 1-1 0 0,0 0 1 0 0,1 0 0 0 0,0 0-1 0 0,-1-1 1 0 0,1 1-1 0 0,1 0 1 0 0,-1-1-1 0 0,0 1 1 0 0,1-1 0 0 0,0 1-1 0 0,0-1 1 0 0,0 0-1 0 0,0 0 1 0 0,0 0-1 0 0,1 0 1 0 0,-1 0-1 0 0,1 0 1 0 0,0-1 0 0 0,0 1-1 0 0,0-1 1 0 0,0 0-1 0 0,0 0 1 0 0,1 0-1 0 0,-1 0 1 0 0,2 0 43 0 0,32 10-3718 0 0,-12-7-4665 0 0,-10-3-2373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03.8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26 14723 0 0,'0'0'1202'0'0,"0"0"-74"0"0,0 0 63 0 0,0 0 84 0 0,0 0 9 0 0,0 0-97 0 0,0 0-175 0 0,0 0-196 0 0,0 0-173 0 0,0 0-189 0 0,0 0-190 0 0,0 0-116 0 0,0 0-39 0 0,-4-3 24 0 0,-5-8 132 0 0,34 8 116 0 0,-7 2-284 0 0,13-2-909 0 0,9 0 3155 0 0,-19 2-3579 0 0,-12 1-3940 0 0,-12 2-5542 0 0,-1 0 573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04.1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 12403 0 0,'0'0'861'0'0,"0"0"-310"0"0,0 0 188 0 0,0 0 394 0 0,0 0 338 0 0,0 0 151 0 0,0 0-71 0 0,0 0-195 0 0,0 0-257 0 0,9 1-244 0 0,102-4 1283 0 0,-13-7-2179 0 0,-77 10-4818 0 0,-1 2-4852 0 0,-16-2-1457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1:45.9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 11626 0 0,'0'0'1554'0'0,"0"0"64"0"0,0 0-12 0 0,0 0-96 0 0,0 0-280 0 0,0 0-262 0 0,0 0-154 0 0,0 0-7 0 0,0 0 72 0 0,0 0 19 0 0,0 0-108 0 0,0 0-139 0 0,3 8-101 0 0,5 74 955 0 0,-5 41-408 0 0,-1-126-6959 0 0,3-9-7530 0 0,-3 9 4543 0 0</inkml:trace>
  <inkml:trace contextRef="#ctx0" brushRef="#br0" timeOffset="259.954">129 36 13427 0 0,'0'0'1352'0'0,"0"0"-217"0"0,0 0-117 0 0,0 0 99 0 0,0 0 11 0 0,0 0-63 0 0,0 0-118 0 0,0 0-162 0 0,0 0-117 0 0,0 0-142 0 0,-8 6-125 0 0,-24 21-88 0 0,31-26-267 0 0,0 0-1 0 0,0 0 1 0 0,0 1-1 0 0,0-1 1 0 0,1 0-1 0 0,-1 1 0 0 0,1-1 1 0 0,-1 1-1 0 0,1-1 1 0 0,-1 0-1 0 0,1 1 0 0 0,0-1 1 0 0,0 1-1 0 0,0-1 1 0 0,-1 1-1 0 0,2-1 1 0 0,-1 1-1 0 0,0-1 0 0 0,0 1 1 0 0,0-1-1 0 0,1 1 1 0 0,-1-1-1 0 0,0 0 0 0 0,1 1 1 0 0,0-1-1 0 0,-1 1 1 0 0,1-1-1 0 0,0 0 1 0 0,0 0-1 0 0,-1 1 0 0 0,1-1 1 0 0,0 0-1 0 0,0 0 1 0 0,0 0-1 0 0,1 0 0 0 0,-1 0 1 0 0,0 0-1 0 0,0 0 1 0 0,0-1-1 0 0,1 1 1 0 0,-1 0-1 0 0,0-1 0 0 0,1 1 1 0 0,-1-1-1 0 0,1 1 1 0 0,-1-1-1 0 0,1 1 0 0 0,-1-1 1 0 0,0 0-1 0 0,1 0 1 0 0,-1 0-1 0 0,1 0 1 0 0,-1 0-1 0 0,1 0-45 0 0,0 1 20 0 0,-1 0 0 0 0,1-1 0 0 0,-1 1 0 0 0,0 0 0 0 0,1 0 0 0 0,0-1 0 0 0,-1 1 0 0 0,1-1 0 0 0,-1 1 0 0 0,1-1 0 0 0,0 0 0 0 0,-1 1 0 0 0,1-1 0 0 0,0 0 0 0 0,-1 0 0 0 0,1 0 0 0 0,0-1 0 0 0,-1 1 0 0 0,1 0 0 0 0,-1 0 1 0 0,1-1-1 0 0,0 1 0 0 0,-1-1 0 0 0,1 0 0 0 0,-1 1 0 0 0,1-1 0 0 0,-1 0 0 0 0,0 0 0 0 0,1 0 0 0 0,-1 0 0 0 0,0 0 0 0 0,1 0 0 0 0,-1 0 0 0 0,0-1 0 0 0,0 1 0 0 0,0 0 0 0 0,0-1 0 0 0,0 1 0 0 0,-1 0 0 0 0,1-1 0 0 0,0 1 0 0 0,0-1 0 0 0,-1 0 0 0 0,1 1 0 0 0,-1-1 0 0 0,0 1 0 0 0,1-1 0 0 0,-1 0 0 0 0,0 1 0 0 0,0-1 0 0 0,0 0 0 0 0,0 1 0 0 0,0-1 0 0 0,-1 0 0 0 0,1 1 0 0 0,0-1 0 0 0,-1 1 1 0 0,1-1-1 0 0,-1 0 0 0 0,1 1 0 0 0,-2-2-20 0 0,-12-14-111 0 0,2 4-1129 0 0,6 4-2517 0 0,6 8 1662 0 0,1 1-8124 0 0,0 0 84 0 0</inkml:trace>
  <inkml:trace contextRef="#ctx0" brushRef="#br0" timeOffset="813.629">236 7 7594 0 0,'0'0'1991'0'0,"0"0"82"0"0,0 0-3 0 0,0 0-29 0 0,0 0-234 0 0,0 0-366 0 0,0 0-318 0 0,0 0-285 0 0,0 0-238 0 0,0 0-140 0 0,0 0-108 0 0,0 0 7 0 0,0 0 100 0 0,-2 1 45 0 0,2 0-456 0 0,-1 0 1 0 0,1 0-1 0 0,0 0 1 0 0,0 0-1 0 0,0 0 1 0 0,0 0 0 0 0,0 0-1 0 0,0 0 1 0 0,0 0-1 0 0,0 0 1 0 0,0 0-1 0 0,0 0 1 0 0,1 0-1 0 0,-1 0 1 0 0,0 0-1 0 0,1 0 1 0 0,-1 0-1 0 0,1 0 1 0 0,-1 0 0 0 0,1 0-1 0 0,-1 0 1 0 0,1-1-1 0 0,-1 1 1 0 0,1 0-1 0 0,0 0 1 0 0,0-1-1 0 0,-1 1 1 0 0,1 0-1 0 0,0-1 1 0 0,0 1 0 0 0,0-1-1 0 0,0 1 1 0 0,-1-1-1 0 0,1 1 1 0 0,0-1-1 0 0,0 0 1 0 0,0 1-1 0 0,0-1 1 0 0,0 0-1 0 0,0 0 1 0 0,0 0-1 0 0,0 0 1 0 0,0 0 0 0 0,0 0-1 0 0,0 0 1 0 0,0 0-1 0 0,0 0 1 0 0,0 0-1 0 0,1-1-48 0 0,-1 2-3 0 0,69 29 804 0 0,-70-28-762 0 0,0 0 1 0 0,0 0-1 0 0,0 0 0 0 0,0 1 0 0 0,0-1 0 0 0,-1 0 0 0 0,1 0 0 0 0,-1 0 0 0 0,0 0 0 0 0,1 0 0 0 0,-1 0 0 0 0,0 0 0 0 0,0 0 0 0 0,0 0 0 0 0,-1 0 0 0 0,1 0 0 0 0,0 0 0 0 0,-1-1 1 0 0,1 1-1 0 0,-1-1 0 0 0,1 1 0 0 0,-1-1 0 0 0,0 1 0 0 0,0-1 0 0 0,0 0 0 0 0,0 0 0 0 0,0 1-39 0 0,0-1 18 0 0,-46 47 91 0 0,40-36-4183 0 0,1 2-4233 0 0,5-12-3133 0 0</inkml:trace>
  <inkml:trace contextRef="#ctx0" brushRef="#br0" timeOffset="17446.669">372 3 9442 0 0,'0'0'663'0'0,"0"0"45"0"0,0 0 115 0 0,0 0 178 0 0,0 0 164 0 0,0 0 102 0 0,0 0-65 0 0,0 0-152 0 0,0 0-159 0 0,0 0-115 0 0,0 0 7 0 0,8-1-4 0 0,26 0-34 0 0,-32 2-668 0 0,-1 0 1 0 0,1 1-1 0 0,-1-1 0 0 0,1 1 0 0 0,-1-1 1 0 0,0 1-1 0 0,1-1 0 0 0,-1 1 1 0 0,0 0-1 0 0,0 0 0 0 0,0 0 0 0 0,-1 0 1 0 0,1-1-1 0 0,0 1 0 0 0,-1 0 0 0 0,1 0 1 0 0,-1 0-1 0 0,0 1 0 0 0,1-1 0 0 0,-1 0 1 0 0,0 0-1 0 0,0 0 0 0 0,-1 0 0 0 0,1 0 1 0 0,0 0-1 0 0,-1 0-77 0 0,1 3 158 0 0,1 4-53 0 0,-1 0 0 0 0,0 1 0 0 0,0-1 0 0 0,-1 0-1 0 0,0 0 1 0 0,-1 0 0 0 0,0 0 0 0 0,0 0 0 0 0,-1-1 0 0 0,0 1-1 0 0,0-1 1 0 0,-1 1 0 0 0,-1-1 0 0 0,1 0 0 0 0,-1-1 0 0 0,0 1-1 0 0,-1-1 1 0 0,0 0 0 0 0,0 0 0 0 0,-1-1 0 0 0,1 1-1 0 0,-1-2 1 0 0,-1 1 0 0 0,1-1 0 0 0,-3 2-105 0 0,18-22-5983 0 0,3 3-2549 0 0,-6 7-2084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9.9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0 15731 0 0,'0'0'726'0'0,"0"0"-66"0"0,0 0-99 0 0,0 0 1 0 0,0 0 74 0 0,0 0 132 0 0,0 0 130 0 0,0 0 50 0 0,0 0-56 0 0,0 0-133 0 0,0 0-170 0 0,3 12-122 0 0,1 1-406 0 0,3 12 256 0 0,0 1-1 0 0,-2 1 1 0 0,-1-1-1 0 0,-1 1 1 0 0,-1-1 0 0 0,-2 22-317 0 0,-5-24 61 0 0,-1 0 0 0 0,-1 0 1 0 0,-1-1-1 0 0,-1 0 0 0 0,-1 0 1 0 0,-7 10-62 0 0,16-32-2629 0 0,1-4-9112 0 0,0 2 10438 0 0,0 0-9550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11.3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1851 130 19732 0 0,'0'0'960'0'0,"0"0"-407"0"0,0 0-353 0 0,0 0-288 0 0,0 0-160 0 0,0 0-161 0 0,0 0-135 0 0,0 0-224 0 0,0 0-648 0 0,0 0-1697 0 0,0 0-2704 0 0,0 0-3225 0 0</inkml:trace>
  <inkml:trace contextRef="#ctx0" brushRef="#br0" timeOffset="-3799.083">723 336 2753 0 0,'0'0'1485'0'0,"0"0"-71"0"0,0 0 24 0 0,0 0 138 0 0,0 0 79 0 0,0 0 56 0 0,0 0-65 0 0,0 0-202 0 0,0 0-249 0 0,0 0-275 0 0,0 0-257 0 0,0 0-163 0 0,0 0-112 0 0,-6-7-48 0 0,-17-20 4 0 0,21 26-269 0 0,0 0 0 0 0,1 0 0 0 0,-1 0-1 0 0,0 0 1 0 0,0 1 0 0 0,0-1 0 0 0,0 0-1 0 0,0 1 1 0 0,0-1 0 0 0,0 1 0 0 0,0 0 0 0 0,0 0-1 0 0,0 0 1 0 0,0 0 0 0 0,0 0 0 0 0,0 0-1 0 0,-1 0 1 0 0,1 1 0 0 0,0-1 0 0 0,0 1 0 0 0,1-1-1 0 0,-1 1 1 0 0,0 0 0 0 0,0 0 0 0 0,0 0-1 0 0,0 0 1 0 0,-1 1-75 0 0,0 0 19 0 0,-1 1 0 0 0,1-1 0 0 0,0 1 0 0 0,-1 0 0 0 0,2 0 0 0 0,-1 0 0 0 0,0 0 0 0 0,0 0 0 0 0,1 1 0 0 0,0-1 0 0 0,0 1 0 0 0,0 0 0 0 0,0-1 0 0 0,0 1 0 0 0,1 0 0 0 0,0 0 0 0 0,-1 0-1 0 0,2 0 1 0 0,-1 1 0 0 0,0-1 0 0 0,1 0 0 0 0,0 0 0 0 0,0 0 0 0 0,0 0 0 0 0,0 1 0 0 0,1-1 0 0 0,-1 0 0 0 0,2 4-19 0 0,2-6 45 0 0,-1 0-1 0 0,1 0 1 0 0,-1 0 0 0 0,1-1 0 0 0,-1 1-1 0 0,1-1 1 0 0,0 0 0 0 0,0 0-1 0 0,0 0 1 0 0,0 0 0 0 0,-1-1-1 0 0,1 0 1 0 0,0 0 0 0 0,0 0-1 0 0,0 0 1 0 0,0 0 0 0 0,0-1 0 0 0,0 0-1 0 0,0 0 1 0 0,0 0 0 0 0,-1 0-1 0 0,1-1 1 0 0,0 1 0 0 0,-1-1-1 0 0,1 0 1 0 0,-1 0 0 0 0,0 0 0 0 0,0 0-1 0 0,1-1 1 0 0,-2 1 0 0 0,1-1-1 0 0,0 0 1 0 0,1-2-45 0 0,6-5 38 0 0,-2 0 0 0 0,1 0 0 0 0,-2-1 0 0 0,1 0 0 0 0,-1 0-1 0 0,-1 0 1 0 0,0-1 0 0 0,-1 0 0 0 0,0-1 0 0 0,-1 1 0 0 0,0-1 0 0 0,-1 0 0 0 0,0 1 0 0 0,-1-1 0 0 0,-1-1-1 0 0,0 1 1 0 0,-1 0 0 0 0,0 0 0 0 0,-1-2-38 0 0,1 15 5 0 0,0 1 0 0 0,0-1 0 0 0,0 0-1 0 0,0 1 1 0 0,0-1 0 0 0,0 1 0 0 0,0-1 0 0 0,0 0 0 0 0,0 1-1 0 0,0-1 1 0 0,0 0 0 0 0,0 1 0 0 0,0-1 0 0 0,0 0-1 0 0,0 1 1 0 0,0-1 0 0 0,-1 0 0 0 0,1 0 0 0 0,0 1 0 0 0,0-1-1 0 0,0 0 1 0 0,-1 1 0 0 0,1-1 0 0 0,0 0 0 0 0,0 0 0 0 0,-1 1-1 0 0,1-1 1 0 0,0 0 0 0 0,0 0 0 0 0,-1 0 0 0 0,1 0-1 0 0,0 1 1 0 0,-1-1 0 0 0,1 0 0 0 0,0 0 0 0 0,-1 0 0 0 0,1 0-1 0 0,0 0 1 0 0,-1 0 0 0 0,1 0 0 0 0,0 0 0 0 0,-1 0-1 0 0,1 0 1 0 0,0 0 0 0 0,-1 0 0 0 0,1 0 0 0 0,0 0 0 0 0,-1 0-1 0 0,1 0 1 0 0,0 0 0 0 0,-1 0 0 0 0,1-1 0 0 0,0 1-1 0 0,-1 0 1 0 0,1 0 0 0 0,0 0 0 0 0,-1-1 0 0 0,1 1-5 0 0,-14 34 106 0 0,8-18-116 0 0,1 0 0 0 0,0 1 0 0 0,1-1 0 0 0,1 1 0 0 0,1 0 0 0 0,0 0 0 0 0,1 0 0 0 0,1 0 0 0 0,1 0 0 0 0,0 0 0 0 0,4 15 10 0 0,-5-31-1465 0 0,0-2-5821 0 0,1 0 938 0 0,-1 0-3046 0 0</inkml:trace>
  <inkml:trace contextRef="#ctx0" brushRef="#br0" timeOffset="-3383.056">793 352 6145 0 0,'0'0'1430'0'0,"0"0"-441"0"0,0 0-246 0 0,0 0 110 0 0,0 0 115 0 0,0 0 11 0 0,0 0-19 0 0,0 0-68 0 0,0 0-28 0 0,0 0 3 0 0,0 0-63 0 0,0 0-152 0 0,0 0-152 0 0,7-2-125 0 0,126-45 1280 0 0,-133 47-1631 0 0,1 0-1 0 0,-1-1 1 0 0,0 1-1 0 0,1 0 1 0 0,-1 0-1 0 0,1-1 1 0 0,-1 1 0 0 0,0 0-1 0 0,1-1 1 0 0,-1 1-1 0 0,0 0 1 0 0,1-1-1 0 0,-1 1 1 0 0,0 0-1 0 0,1-1 1 0 0,-1 1 0 0 0,0-1-1 0 0,0 1 1 0 0,0-1-1 0 0,1 1 1 0 0,-1-1-1 0 0,0 1 1 0 0,0 0-1 0 0,0-1 1 0 0,0 1-1 0 0,0-1 1 0 0,0 1 0 0 0,0-1-1 0 0,0 1 1 0 0,0-1-1 0 0,0 1 1 0 0,0-1-1 0 0,0 1 1 0 0,0-1-1 0 0,0 1 1 0 0,-1-1-1 0 0,1 1 1 0 0,0-1 0 0 0,0 1-1 0 0,-1 0 1 0 0,1-1-1 0 0,0 1 1 0 0,0-1-1 0 0,-1 1 1 0 0,1 0-1 0 0,0-1 1 0 0,-1 1 0 0 0,1 0-1 0 0,0-1 1 0 0,-1 1-1 0 0,1 0 1 0 0,-1 0-1 0 0,1-1 1 0 0,-1 1-1 0 0,1 0 1 0 0,0 0-1 0 0,-1 0 1 0 0,1 0 0 0 0,-1-1-1 0 0,1 1 1 0 0,-1 0-1 0 0,1 0 1 0 0,-1 0-1 0 0,0 0-23 0 0,-31-5 198 0 0,28 5-162 0 0,0 0 0 0 0,-1 0-1 0 0,1 1 1 0 0,0 0 0 0 0,-1 0 0 0 0,1 0 0 0 0,0 0 0 0 0,0 1 0 0 0,0-1 0 0 0,0 1 0 0 0,0 0 0 0 0,0 1 0 0 0,1-1 0 0 0,-1 0 0 0 0,1 1 0 0 0,-1 0 0 0 0,1 0 0 0 0,0 0 0 0 0,0 0 0 0 0,0 1 0 0 0,1-1 0 0 0,-1 1 0 0 0,1 0 0 0 0,0-1 0 0 0,0 1 0 0 0,0 0 0 0 0,0 0 0 0 0,1 0 0 0 0,-1 1 0 0 0,1-1 0 0 0,0 0 0 0 0,1 0 0 0 0,-1 1 0 0 0,1-1 0 0 0,0 1-36 0 0,1-3-88 0 0,0 0 1 0 0,0 1 0 0 0,0-1 0 0 0,0 0 0 0 0,0 0 0 0 0,1 0-1 0 0,-1 0 1 0 0,1 0 0 0 0,0 0 0 0 0,-1 0 0 0 0,1-1-1 0 0,0 1 1 0 0,0-1 0 0 0,0 1 0 0 0,0-1 0 0 0,0 0 0 0 0,1 1-1 0 0,-1-1 1 0 0,0 0 0 0 0,1-1 0 0 0,-1 1 0 0 0,0 0 0 0 0,1-1-1 0 0,-1 1 1 0 0,1-1 0 0 0,-1 0 0 0 0,2 0 87 0 0,21 3-4566 0 0,-3-3-4356 0 0,-21 0 7960 0 0,6 0-4874 0 0</inkml:trace>
  <inkml:trace contextRef="#ctx0" brushRef="#br0" timeOffset="-2698.142">977 182 4985 0 0,'0'0'1590'0'0,"0"0"-243"0"0,0 0-392 0 0,0 0-347 0 0,0 0-195 0 0,0 0-107 0 0,0 0-73 0 0,0 0 11 0 0,0 0 85 0 0,0 0 141 0 0,0 0 154 0 0,0 0 80 0 0,0 0-12 0 0,20 0 787 0 0,-14 0-1334 0 0,0-1-1 0 0,0 0 1 0 0,0 0-1 0 0,0 0 1 0 0,0-1-1 0 0,0 0 1 0 0,-1 0-1 0 0,1 0 0 0 0,-1-1 1 0 0,1 1-1 0 0,-1-1 1 0 0,0-1-1 0 0,0 1 1 0 0,0-1-1 0 0,2-2-144 0 0,-7 6 78 0 0,0 0-1 0 0,-1 0 0 0 0,1 0 1 0 0,-1 1-1 0 0,1-1 0 0 0,-1 0 1 0 0,1 0-1 0 0,-1 0 0 0 0,1 0 1 0 0,-1 0-1 0 0,1 0 0 0 0,-1 0 1 0 0,1 0-1 0 0,-1 0 0 0 0,1 0 1 0 0,-1 0-1 0 0,1 0 0 0 0,-1 0 1 0 0,1 0-1 0 0,0 0 0 0 0,-1 0 0 0 0,1-1 1 0 0,-1 1-1 0 0,1 0 0 0 0,-1 0 1 0 0,1-1-1 0 0,-1 1 0 0 0,1 0 1 0 0,0-1-1 0 0,-1 1 0 0 0,1 0 1 0 0,0-1-1 0 0,-1 1 0 0 0,1 0 1 0 0,0-1-1 0 0,0 1 0 0 0,-1-1 1 0 0,1 1-1 0 0,0-1 0 0 0,0 1 1 0 0,0 0-1 0 0,-1-1 0 0 0,1 1 1 0 0,0-1-1 0 0,0 1 0 0 0,0-1 1 0 0,0 1-1 0 0,0-1 0 0 0,0 1 1 0 0,0-1-1 0 0,0 1 0 0 0,0-1 1 0 0,0 1-1 0 0,1-1-77 0 0,-11 17 249 0 0,2 1 0 0 0,0 0 0 0 0,1 0 0 0 0,0 1 0 0 0,2 0 0 0 0,0 0 0 0 0,1 0 0 0 0,0 7-249 0 0,-3 9 294 0 0,1-11-158 0 0,-7 91 226 0 0,39-133-1179 0 0,-25 18 791 0 0,1 0 1 0 0,-1 0-1 0 0,0 0 0 0 0,0 1 1 0 0,0-2-1 0 0,0 1 0 0 0,0 0 1 0 0,0 0-1 0 0,0 0 0 0 0,0 0 1 0 0,0-1-1 0 0,0 1 0 0 0,0 0 1 0 0,-1-1-1 0 0,1 1 0 0 0,-1-1 1 0 0,1 1-1 0 0,-1-1 0 0 0,1 1 1 0 0,-1-1-1 0 0,0 1 0 0 0,0-1 1 0 0,0 1-1 0 0,0-1 0 0 0,0 1 1 0 0,0-1-1 0 0,0 0 0 0 0,0 1 1 0 0,-1-1-1 0 0,1 1 0 0 0,-1-1 1 0 0,1 1-1 0 0,-1 0 0 0 0,1-1 1 0 0,-1 1-1 0 0,0-1 0 0 0,0 1 1 0 0,1 0-1 0 0,-1 0 0 0 0,0-1 1 0 0,0 1-1 0 0,-1 0 0 0 0,1 0 1 0 0,0 0-1 0 0,0 0 0 0 0,0 0 1 0 0,-1 1-1 0 0,1-1 0 0 0,0 0 1 0 0,-1 0-1 0 0,1 1 0 0 0,-1-1 1 0 0,1 1-1 0 0,-1-1 0 0 0,1 1 1 0 0,-1 0-1 0 0,0-1 26 0 0,-30 3 385 0 0,55-12-326 0 0,0 0 0 0 0,-1-2-1 0 0,-1-1 1 0 0,0 0 0 0 0,0-1-1 0 0,10-11-58 0 0,-31 25 79 0 0,-13 26 441 0 0,4-12-282 0 0,7-12-224 0 0,0 1 1 0 0,0-1-1 0 0,0 1 1 0 0,0-1 0 0 0,0 1-1 0 0,1 0 1 0 0,-1 0-1 0 0,1 0 1 0 0,0 0 0 0 0,0 0-1 0 0,0 0 1 0 0,0 1 0 0 0,1-1-1 0 0,-1 0 1 0 0,1 0-1 0 0,0 1 1 0 0,0-1 0 0 0,0 0-1 0 0,0 0 1 0 0,0 1-1 0 0,1-1 1 0 0,-1 0-15 0 0,34 4-1349 0 0,-22-11-1824 0 0,-1 0-3525 0 0,-11 4 5741 0 0,6-3-9763 0 0</inkml:trace>
  <inkml:trace contextRef="#ctx0" brushRef="#br0" timeOffset="-2488.79">1147 167 15411 0 0,'0'0'728'0'0,"0"0"-319"0"0,0 0-161 0 0,0 0 40 0 0,0 0 80 0 0,0 0 0 0 0,0 0-24 0 0,0 0-96 0 0,0 0-184 0 0,0 0-104 0 0,0 0-160 0 0,0 0-192 0 0,0 0-232 0 0,0 0-841 0 0,-40 16-3032 0 0,42-15-6417 0 0</inkml:trace>
  <inkml:trace contextRef="#ctx0" brushRef="#br0" timeOffset="-1305.731">1212 299 0 0 0,'0'0'2132'0'0,"0"0"321"0"0,0 0 4 0 0,0 0-137 0 0,0 0-298 0 0,0 0-326 0 0,4-9-236 0 0,9-23-201 0 0,-11 32 3699 0 0,-7 34-3578 0 0,-13 46-541 0 0,36-90 33 0 0,55-71-710 0 0,-77 134-407 0 0,4-51 246 0 0,1-1 1 0 0,-1 1-1 0 0,0 0 0 0 0,1-1 1 0 0,-1 1-1 0 0,1-1 0 0 0,-1 1 1 0 0,1-1-1 0 0,0 1 0 0 0,0-1 1 0 0,0 0-1 0 0,0 1 0 0 0,0-1 1 0 0,0 0-1 0 0,0 0 1 0 0,0 1-1 0 0,0-1 0 0 0,0 0 1 0 0,1 0-1 0 0,-1 0 0 0 0,0-1 1 0 0,1 1-1 0 0,-1 0 0 0 0,1 0 1 0 0,-1-1-1 0 0,1 1 0 0 0,-1-1 1 0 0,1 1-1 0 0,0-1 0 0 0,-1 0 1 0 0,1 0-1 0 0,-1 0 0 0 0,1 1 1 0 0,0-2-1 0 0,-1 1 0 0 0,1 0 1 0 0,0 0-1 0 0,-1 0 0 0 0,1-1 1 0 0,-1 1-1 0 0,1-1 0 0 0,-1 1 1 0 0,2-1-2 0 0,66-32 38 0 0,-55-12 350 0 0,-41 60-537 0 0,26-14 132 0 0,0 0 0 0 0,0-1 0 0 0,0 1 1 0 0,0 0-1 0 0,0 0 0 0 0,0 0 0 0 0,0 0 0 0 0,1 0 1 0 0,-1 0-1 0 0,0 1 0 0 0,1-1 0 0 0,-1 0 0 0 0,0 0 1 0 0,1 0-1 0 0,0 1 0 0 0,-1-1 0 0 0,1 0 0 0 0,0 0 1 0 0,0 1-1 0 0,-1-1 0 0 0,1 0 0 0 0,0 1 0 0 0,0-1 1 0 0,1 0-1 0 0,-1 1 0 0 0,0-1 0 0 0,0 0 0 0 0,1 0 1 0 0,-1 1-1 0 0,0-1 0 0 0,1 0 0 0 0,0 0 0 0 0,-1 1 1 0 0,1-1-1 0 0,-1 0 0 0 0,1 0 0 0 0,0 0 0 0 0,0 0 1 0 0,0 0-1 0 0,0 0 0 0 0,0 0 0 0 0,0 0 17 0 0,26 7-4661 0 0,-21-7 985 0 0,1-1-3389 0 0,-3 0-927 0 0</inkml:trace>
  <inkml:trace contextRef="#ctx0" brushRef="#br0" timeOffset="-1049.777">1402 188 13723 0 0,'0'0'336'0'0,"0"0"-248"0"0,0 0-24 0 0,0 0-16 0 0,0 0 0 0 0,0 0-440 0 0,0 0-456 0 0,0 0-440 0 0,0 0-953 0 0,0 0-1632 0 0,0 0-1792 0 0</inkml:trace>
  <inkml:trace contextRef="#ctx0" brushRef="#br0" timeOffset="-716.658">1555 122 15075 0 0,'0'0'740'0'0,"0"0"-122"0"0,0 0-47 0 0,0 0 101 0 0,0 0 89 0 0,-8 8 23 0 0,-26 24-14 0 0,29-26-600 0 0,1-1 0 0 0,0 1 0 0 0,0 0 0 0 0,1 0 0 0 0,0 0 1 0 0,0 0-1 0 0,0 1 0 0 0,1-1 0 0 0,0 1 0 0 0,0 0 0 0 0,0 0 0 0 0,1-1 0 0 0,0 1 1 0 0,0 2-172 0 0,0-2 28 0 0,1-5-11 0 0,-1 0 0 0 0,1-1-1 0 0,-1 1 1 0 0,1 0-1 0 0,-1 0 1 0 0,1-1-1 0 0,0 1 1 0 0,0 0-1 0 0,0 0 1 0 0,0 0-1 0 0,0 0 1 0 0,0-1-1 0 0,1 1 1 0 0,-1 0-1 0 0,1 0 1 0 0,-1-1 0 0 0,1 1-1 0 0,0 0 1 0 0,-1 0-1 0 0,1-1 1 0 0,0 1-1 0 0,0-1 1 0 0,0 1-1 0 0,0-1 1 0 0,0 1-1 0 0,1-1 1 0 0,-1 0-1 0 0,0 0 1 0 0,1 1-1 0 0,-1-1 1 0 0,1 0 0 0 0,-1 0-1 0 0,1 0 1 0 0,-1-1-1 0 0,1 1 1 0 0,0 0-1 0 0,0-1 1 0 0,-1 1-1 0 0,1-1 1 0 0,0 1-1 0 0,0-1 1 0 0,-1 0-1 0 0,1 1 1 0 0,0-1 0 0 0,0 0-1 0 0,0 0 1 0 0,0-1-1 0 0,-1 1 1 0 0,1 0-1 0 0,0-1 1 0 0,0 1-1 0 0,-1-1 1 0 0,1 1-1 0 0,1-2-15 0 0,3 1 6 0 0,0-1-1 0 0,0 0 0 0 0,-1 0 0 0 0,1 0 1 0 0,-1-1-1 0 0,0 0 0 0 0,0 0 0 0 0,0 0 1 0 0,0-1-1 0 0,0 1 0 0 0,-1-1 0 0 0,1 0 1 0 0,-1-1-1 0 0,0 1 0 0 0,0-1 0 0 0,-1 1 1 0 0,0-1-1 0 0,1-1-5 0 0,-28 36 432 0 0,23-29-430 0 0,0-1 0 0 0,1 1-1 0 0,-1 0 1 0 0,0-1 0 0 0,1 1 0 0 0,-1 0 0 0 0,0-1-1 0 0,1 1 1 0 0,-1 0 0 0 0,1 0 0 0 0,-1-1 0 0 0,1 1-1 0 0,0 0 1 0 0,-1 0 0 0 0,1 0 0 0 0,0 0-1 0 0,0 0 1 0 0,0 0 0 0 0,-1 0 0 0 0,1 0 0 0 0,0-1-1 0 0,0 1 1 0 0,0 0 0 0 0,0 0 0 0 0,1 0-1 0 0,-1 0 1 0 0,0 0 0 0 0,0 0 0 0 0,0 0 0 0 0,1 0-1 0 0,-1-1 1 0 0,0 1 0 0 0,1 0 0 0 0,-1 0 0 0 0,1 0-1 0 0,-1-1 1 0 0,1 1 0 0 0,0 0 0 0 0,-1 0-1 0 0,1-1 1 0 0,0 1 0 0 0,-1 0 0 0 0,1-1 0 0 0,0 1-1 0 0,0-1 1 0 0,-1 1 0 0 0,1-1 0 0 0,0 0 0 0 0,0 1-1 0 0,0-1 1 0 0,0 0 0 0 0,0 1 0 0 0,-1-1-1 0 0,1 0 1 0 0,0 0 0 0 0,0 0 0 0 0,0 0 0 0 0,0 0-1 0 0,0 0 1 0 0,0 0 0 0 0,0 0 0 0 0,0 0 0 0 0,0 0-1 0 0,0-1 1 0 0,-1 1 0 0 0,1 0 0 0 0,0-1-1 0 0,0 1-1 0 0,96-41-70 0 0,-102 79 925 0 0,33-43-1854 0 0,-20 1-2686 0 0,0-1-4676 0 0,-4 3-2817 0 0</inkml:trace>
  <inkml:trace contextRef="#ctx0" brushRef="#br0" timeOffset="-509.097">1639 162 19268 0 0,'0'0'696'0'0,"0"0"-192"0"0,0 0 16 0 0,0 0 17 0 0,0 0-185 0 0,0 0-160 0 0,0 0-200 0 0,0 0-144 0 0,0 0-72 0 0,0 0-232 0 0,0 0-433 0 0,65-37-1031 0 0,-49 34-3241 0 0,-5 2-6490 0 0</inkml:trace>
  <inkml:trace contextRef="#ctx0" brushRef="#br0" timeOffset="-5816.027">162 314 0 0 0,'0'0'1111'0'0,"0"0"871"0"0,0 0 245 0 0,0 0-92 0 0,0 0-199 0 0,0 0-251 0 0,0 0-285 0 0,-2-5-330 0 0,-5-12-386 0 0,-4 47 1187 0 0,5-12-1602 0 0,7-13-47 0 0,-2-1 0 0 0,1 1 0 0 0,0 0 0 0 0,-1-1 0 0 0,0 1 1 0 0,0 0-1 0 0,0-1 0 0 0,-1 0 0 0 0,1 1 0 0 0,-1-1 0 0 0,0 0 0 0 0,-1 1 0 0 0,1-1 0 0 0,-1-1 0 0 0,1 1 0 0 0,-1 0 0 0 0,0 0 0 0 0,-1-1 0 0 0,1 0 0 0 0,0 0 0 0 0,-1 0 0 0 0,0 0 0 0 0,0 0 0 0 0,0-1 0 0 0,0 0 0 0 0,0 1 0 0 0,0-2 0 0 0,-1 1 0 0 0,1 0 0 0 0,-1-1 0 0 0,1 0 0 0 0,-1 0 0 0 0,1 0 0 0 0,-1-1 0 0 0,-2 1-222 0 0,5-2-36 0 0,0-1 1 0 0,0 1-1 0 0,-1 0 0 0 0,1-1 1 0 0,1 0-1 0 0,-1 1 0 0 0,0-1 1 0 0,0 0-1 0 0,1 0 0 0 0,-1 0 1 0 0,1 0-1 0 0,-1 0 0 0 0,1 0 1 0 0,0-1-1 0 0,0 1 0 0 0,0 0 1 0 0,0-1-1 0 0,0 1 0 0 0,1-1 0 0 0,-1 1 1 0 0,1-1-1 0 0,-1 1 0 0 0,1-1 1 0 0,0 1-1 0 0,0-1 0 0 0,0 1 1 0 0,1-2 35 0 0,2-42-8975 0 0,-1 36 2798 0 0,0 3-1849 0 0</inkml:trace>
  <inkml:trace contextRef="#ctx0" brushRef="#br0" timeOffset="-5246.732">58 259 5169 0 0,'0'0'1060'0'0,"0"0"-55"0"0,0 0-43 0 0,0 0 23 0 0,0 0 115 0 0,0 0 189 0 0,2-9 92 0 0,7-27-65 0 0,-7 32-1093 0 0,0 0-1 0 0,0 1 1 0 0,1-1-1 0 0,-1 0 1 0 0,1 1 0 0 0,0-1-1 0 0,0 1 1 0 0,0 0-1 0 0,1 0 1 0 0,-1 0-1 0 0,1 0 1 0 0,-1 1 0 0 0,1-1-1 0 0,0 1 1 0 0,0 0-1 0 0,0 0 1 0 0,0 0 0 0 0,0 1-1 0 0,1 0 1 0 0,2-1-223 0 0,-4 0 18 0 0,0 1 0 0 0,-1 0 1 0 0,1-1-1 0 0,0 1 1 0 0,0 0-1 0 0,0 1 1 0 0,0-1-1 0 0,0 0 0 0 0,0 1 1 0 0,0 0-1 0 0,0-1 1 0 0,0 1-1 0 0,0 1 0 0 0,0-1 1 0 0,0 0-1 0 0,0 1 1 0 0,0-1-1 0 0,0 1 0 0 0,0 0 1 0 0,0 0-1 0 0,0 0 1 0 0,-1 0-1 0 0,1 1 0 0 0,0-1 1 0 0,-1 1-1 0 0,1 0 1 0 0,-1 0-1 0 0,1 0 1 0 0,-1 0-1 0 0,0 0 0 0 0,0 0 1 0 0,0 0-1 0 0,0 1 1 0 0,0-1-1 0 0,-1 1 0 0 0,1-1 1 0 0,-1 1-1 0 0,1 0 1 0 0,-1 0-1 0 0,0-1 0 0 0,0 1 1 0 0,0 0-1 0 0,-1 0 1 0 0,1 0-1 0 0,-1 0 1 0 0,1 0-1 0 0,-1 0 0 0 0,0 0 1 0 0,0 1-1 0 0,-1-1 1 0 0,1 0-1 0 0,-1 0 0 0 0,1 0 1 0 0,-1 0-1 0 0,0-1 1 0 0,0 1-19 0 0,-4 6 44 0 0,0 0 0 0 0,-1-1 0 0 0,1 1 0 0 0,-2-1 0 0 0,1-1 0 0 0,-1 1 0 0 0,-1-1 0 0 0,1-1 0 0 0,-1 1 0 0 0,0-1 0 0 0,-1-1 0 0 0,1 1 0 0 0,-8 2-44 0 0,85-45 569 0 0,-66 37-564 0 0,0 0 0 0 0,-1 0 0 0 0,1 0 1 0 0,0 1-1 0 0,-1-1 0 0 0,1 1 0 0 0,-1-1 0 0 0,1 1 0 0 0,-1 0 0 0 0,1 0 0 0 0,-1 0 1 0 0,1 1-1 0 0,-1-1 0 0 0,0 1 0 0 0,0-1 0 0 0,0 1 0 0 0,1-1 0 0 0,-2 1 0 0 0,1 0 0 0 0,0 0 1 0 0,0 0-1 0 0,-1 0 0 0 0,1 1 0 0 0,-1-1 0 0 0,1 0 0 0 0,-1 0 0 0 0,0 1 0 0 0,0-1 1 0 0,0 1-1 0 0,0-1 0 0 0,-1 1 0 0 0,1 0 0 0 0,-1-1 0 0 0,1 1 0 0 0,-1 0 0 0 0,0-1 0 0 0,0 1 1 0 0,0 0-1 0 0,0-1 0 0 0,-1 1 0 0 0,1-1 0 0 0,-1 1 0 0 0,0 0 0 0 0,1-1 0 0 0,-1 1 1 0 0,0-1-1 0 0,-1 1 0 0 0,1-1 0 0 0,0 0 0 0 0,-1 0 0 0 0,1 1 0 0 0,-1-1 0 0 0,0 0 0 0 0,1 0 1 0 0,-2 0-6 0 0,-3 4 179 0 0,0-1 1 0 0,0 0 0 0 0,-1-1 0 0 0,0 0-1 0 0,1 0 1 0 0,-1 0 0 0 0,-1 0 0 0 0,1-1 0 0 0,-1-1-1 0 0,1 1 1 0 0,-1-1 0 0 0,0 0 0 0 0,1-1 0 0 0,-1 0-1 0 0,0 0 1 0 0,-6-1-180 0 0,8-22-865 0 0,22-3-3395 0 0,10 5-8059 0 0,-20 16 7828 0 0,-1 0 2377 0 0</inkml:trace>
  <inkml:trace contextRef="#ctx0" brushRef="#br0" timeOffset="-4618.63">276 372 4697 0 0,'0'0'1788'0'0,"0"0"-190"0"0,0 0-120 0 0,0 0-83 0 0,0 0-20 0 0,0 0-50 0 0,0 0-114 0 0,0 0-196 0 0,0 0-260 0 0,0 0-198 0 0,0 0-149 0 0,4-8-88 0 0,11-25 5 0 0,-15 33-303 0 0,0 1 0 0 0,0-1 0 0 0,1 0 0 0 0,-1 1 1 0 0,0-1-1 0 0,1 0 0 0 0,-1 0 0 0 0,0 1 1 0 0,1-1-1 0 0,-1 0 0 0 0,0 0 0 0 0,1 1 1 0 0,-1-1-1 0 0,0 0 0 0 0,1 0 0 0 0,-1 0 0 0 0,1 0 1 0 0,-1 0-1 0 0,0 0 0 0 0,1 0 0 0 0,-1 0 1 0 0,1 1-1 0 0,-1-1 0 0 0,0 0 0 0 0,1-1 0 0 0,-1 1 1 0 0,1 0-1 0 0,-1 0 0 0 0,1 0 0 0 0,-1 0 1 0 0,0 0-1 0 0,1 0 0 0 0,-1 0 0 0 0,0-1 0 0 0,1 1 1 0 0,-1 0-1 0 0,0 0 0 0 0,1-1 0 0 0,-1 1 1 0 0,0 0-1 0 0,1 0 0 0 0,-1-1 0 0 0,0 1 1 0 0,1 0-1 0 0,-1-1 0 0 0,0 1 0 0 0,0 0 0 0 0,0-1 1 0 0,1 1-1 0 0,-1 0 0 0 0,0-1 0 0 0,0 1 1 0 0,0-1-1 0 0,0 1 0 0 0,0 0 0 0 0,0-1 0 0 0,0 1 1 0 0,0-1-1 0 0,0 1 0 0 0,0 0 0 0 0,0-1-22 0 0,4 28 356 0 0,-4-27-335 0 0,-1 2-12 0 0,0-1 0 0 0,1 1-1 0 0,-1-1 1 0 0,1 1 0 0 0,-1-1 0 0 0,1 1 0 0 0,0-1 0 0 0,-1 1 0 0 0,1 0-1 0 0,0-1 1 0 0,0 1 0 0 0,0-1 0 0 0,0 1 0 0 0,1 0 0 0 0,-1-1 0 0 0,0 1-1 0 0,1-1 1 0 0,-1 1 0 0 0,1-1 0 0 0,-1 1 0 0 0,1-1 0 0 0,0 1-1 0 0,0-1 1 0 0,-1 1 0 0 0,1-1 0 0 0,0 0 0 0 0,0 0 0 0 0,1 1 0 0 0,-1-1-1 0 0,0 0 1 0 0,0 0 0 0 0,0 0 0 0 0,1 0 0 0 0,-1 0 0 0 0,0-1 0 0 0,1 1-1 0 0,-1 0 1 0 0,1-1 0 0 0,-1 1 0 0 0,1-1 0 0 0,0 1 0 0 0,-1-1-1 0 0,1 0 1 0 0,-1 1 0 0 0,1-1 0 0 0,0 0 0 0 0,-1 0 0 0 0,1 0 0 0 0,-1 0-1 0 0,1-1 1 0 0,0 1 0 0 0,-1 0 0 0 0,1-1 0 0 0,-1 1 0 0 0,2-1-9 0 0,2-4 49 0 0,1 0 1 0 0,0 0 0 0 0,-1 0 0 0 0,0-1-1 0 0,-1 0 1 0 0,1 0 0 0 0,-1 0 0 0 0,0-1-1 0 0,0 1 1 0 0,-1-1 0 0 0,0 0 0 0 0,0 0-1 0 0,1-7-49 0 0,-1 6 98 0 0,-3 56 394 0 0,0-41-402 0 0,0 1 0 0 0,0-1 0 0 0,-1 1 0 0 0,1-1 0 0 0,-2 0 0 0 0,1 1 0 0 0,-1-1 0 0 0,0 0 0 0 0,-1 0 0 0 0,0 0 0 0 0,0 0 0 0 0,0-1 0 0 0,-1 1 0 0 0,0-1 0 0 0,0 0 0 0 0,-1 0 0 0 0,1 0 0 0 0,-1-1 0 0 0,-1 1 0 0 0,1-1 0 0 0,-1 0 0 0 0,0-1 0 0 0,0 0 0 0 0,0 0 0 0 0,0 0 0 0 0,-1 0 0 0 0,-4 1-90 0 0,9-4 6 0 0,0 0 1 0 0,-1 0 0 0 0,1 0-1 0 0,-1 0 1 0 0,0-1-1 0 0,1 1 1 0 0,-1-1-1 0 0,1 1 1 0 0,-1-1-1 0 0,0 0 1 0 0,0 0 0 0 0,1 0-1 0 0,-1 0 1 0 0,0-1-1 0 0,1 1 1 0 0,-1-1-1 0 0,1 1 1 0 0,-1-1-1 0 0,1 0 1 0 0,-1 0 0 0 0,1 0-1 0 0,-1-1 1 0 0,1 1-1 0 0,0 0 1 0 0,0-1-1 0 0,-1 0 1 0 0,1 1 0 0 0,0-1-1 0 0,0 0 1 0 0,1 0-1 0 0,-1 0 1 0 0,0 0-1 0 0,1 0 1 0 0,-1-1-1 0 0,1 1 1 0 0,0 0 0 0 0,-1-3-7 0 0,11-10-4112 0 0,1 7-4218 0 0,-8 7 6092 0 0,2-1-7457 0 0</inkml:trace>
  <inkml:trace contextRef="#ctx0" brushRef="#br0" timeOffset="2167.997">661 495 0 0 0,'0'0'814'0'0,"0"0"1202"0"0,0 0-16 0 0,0 0-378 0 0,0 0-288 0 0,0 0-222 0 0,0 0-104 0 0,5-4 4995 0 0,74 9-951 0 0,-19 0-4071 0 0,307-15 1310 0 0,-206-2-1650 0 0,-2-6 0 0 0,91-26-641 0 0,-220 36 22 0 0,0-1 1 0 0,-1-2 0 0 0,0-1-1 0 0,-1-1 1 0 0,-1-1 0 0 0,0-2-1 0 0,0-1-22 0 0,-23 14 6 0 0,0 0 0 0 0,-1 0 0 0 0,1-1 0 0 0,-1 1 0 0 0,1-1 0 0 0,-1 0 0 0 0,0 0 0 0 0,-1 0 0 0 0,1 0 0 0 0,-1-1 0 0 0,0 1 0 0 0,0-1 0 0 0,0 1 0 0 0,0-1 0 0 0,-1 0 0 0 0,0 0 0 0 0,0 0 0 0 0,0 0 0 0 0,-1 0 0 0 0,1 1 0 0 0,-1-1 0 0 0,0 0 0 0 0,-1 0 0 0 0,1 0 0 0 0,-1 0 0 0 0,0 0 0 0 0,0 0 0 0 0,-1 0 0 0 0,1 1-1 0 0,-1-1 1 0 0,0 0 0 0 0,-1 1 0 0 0,1 0 0 0 0,-1-1 0 0 0,1 1 0 0 0,-1 0 0 0 0,-1 0 0 0 0,-2-2-6 0 0,-9-8-55 0 0,-1 2 1 0 0,-1 0-1 0 0,0 2 0 0 0,0-1 0 0 0,-1 2 0 0 0,-1 0 0 0 0,1 2 1 0 0,-1 0-1 0 0,-2 0 55 0 0,-32-6-26 0 0,-1 1-1 0 0,0 4 1 0 0,0 1 0 0 0,-1 3 0 0 0,0 2 0 0 0,0 3 0 0 0,0 2-1 0 0,-48 9 27 0 0,-171 38-12 0 0,27 19-82 0 0,210-55 85 0 0,22-10 1 0 0,0 1 0 0 0,0 0 1 0 0,1 1-1 0 0,0 0 0 0 0,0 1 0 0 0,0 1 1 0 0,1 0-1 0 0,0 1 0 0 0,0 0 1 0 0,1 1-1 0 0,0 1 0 0 0,1-1 0 0 0,0 2 1 0 0,1 0-1 0 0,0 0 0 0 0,1 1 1 0 0,-3 7 7 0 0,9-17 4 0 0,1 1 1 0 0,-1 0 0 0 0,1 0-1 0 0,0 0 1 0 0,1 0-1 0 0,-1 0 1 0 0,1 1 0 0 0,0-1-1 0 0,0 0 1 0 0,0 1-1 0 0,0-1 1 0 0,1 1 0 0 0,0-1-1 0 0,0 1 1 0 0,0-1-1 0 0,0 1 1 0 0,1-1 0 0 0,-1 0-1 0 0,1 1 1 0 0,1-1 0 0 0,-1 0-1 0 0,0 1 1 0 0,1-1-1 0 0,0 0 1 0 0,0 0 0 0 0,0 0-1 0 0,1 0 1 0 0,-1-1-1 0 0,1 1 1 0 0,0-1 0 0 0,0 1-1 0 0,0-1 1 0 0,0 0-1 0 0,1 0 1 0 0,3 2-5 0 0,12 3-186 0 0,0-2 0 0 0,0 0 0 0 0,1-1 0 0 0,0 0 0 0 0,0-2 0 0 0,0 0 0 0 0,0-2 0 0 0,0 0 0 0 0,9-2 186 0 0,18 3-4519 0 0,-29-1-4278 0 0</inkml:trace>
  <inkml:trace contextRef="#ctx0" brushRef="#br0" timeOffset="10514.075">1892 93 12947 0 0,'0'0'1059'0'0,"0"0"32"0"0,0 0 93 0 0,0 0 19 0 0,0 0-108 0 0,0 0-132 0 0,0 0-195 0 0,0 0-146 0 0,0 0-103 0 0,0 0-95 0 0,9-7-64 0 0,28-20-52 0 0,-33 25-265 0 0,-1 0 0 0 0,1 0-1 0 0,0 1 1 0 0,-1 0-1 0 0,1-1 1 0 0,0 1-1 0 0,0 1 1 0 0,0-1-1 0 0,0 1 1 0 0,0-1 0 0 0,0 1-1 0 0,0 0 1 0 0,0 0-1 0 0,0 1 1 0 0,0-1-1 0 0,-1 1 1 0 0,1 0-1 0 0,0 0 1 0 0,0 0-1 0 0,0 1 1 0 0,0 0-43 0 0,-3-2-16 0 0,0 1 0 0 0,1-1 0 0 0,-1 1 0 0 0,0 0-1 0 0,1 0 1 0 0,-1 0 0 0 0,0 0 0 0 0,0 0 0 0 0,0 0 0 0 0,0 0 0 0 0,0 0 0 0 0,0 1 0 0 0,0-1-1 0 0,0 0 1 0 0,-1 0 0 0 0,1 1 0 0 0,0-1 0 0 0,-1 1 0 0 0,1-1 0 0 0,-1 1 0 0 0,1-1 0 0 0,-1 0 0 0 0,0 1-1 0 0,0 0 1 0 0,0-1 0 0 0,1 1 0 0 0,-1-1 0 0 0,-1 1 0 0 0,1-1 0 0 0,0 1 0 0 0,0-1 0 0 0,-1 1-1 0 0,1-1 1 0 0,0 1 0 0 0,-1-1 0 0 0,0 1 16 0 0,-6 16-2797 0 0,-3-2-3721 0 0,6-10-4175 0 0</inkml:trace>
  <inkml:trace contextRef="#ctx0" brushRef="#br0" timeOffset="10774.447">2009 271 22845 0 0,'0'0'1112'0'0,"0"0"-136"0"0,0 0-47 0 0,0 0-17 0 0,0 0-176 0 0,0 0-136 0 0,0 0-208 0 0,0 0-224 0 0,0 0-104 0 0,0 0-288 0 0,0 0-488 0 0,0 0-1232 0 0,0 0-6010 0 0,-8-27-5737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33.2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74 11947 0 0,'0'0'1128'0'0,"0"0"64"0"0,0 0 162 0 0,0 0 146 0 0,0 0 59 0 0,3-9-104 0 0,1-3-867 0 0,5-16 178 0 0,2 3 2764 0 0,-18 66-2281 0 0,-6 9-998 0 0,-8 31 155 0 0,16-25-4213 0 0,6-51-1361 0 0,1-2-4690 0 0,-1-2 1766 0 0</inkml:trace>
  <inkml:trace contextRef="#ctx0" brushRef="#br0" timeOffset="226.885">178 22 15715 0 0,'0'0'711'0'0,"0"0"-161"0"0,0 0-118 0 0,0 0 139 0 0,0 0 278 0 0,0 0 179 0 0,0 0-18 0 0,0 0-177 0 0,-3 9-198 0 0,-25 82 716 0 0,25-72-1793 0 0,0 3 1395 0 0,-1-9-3236 0 0,-2-2-3439 0 0,-3-3-4952 0 0,6-6 5157 0 0</inkml:trace>
  <inkml:trace contextRef="#ctx0" brushRef="#br0" timeOffset="831.29">5 149 6481 0 0,'0'0'2078'0'0,"0"0"-495"0"0,0 0-509 0 0,0 0-126 0 0,0 0 88 0 0,0 0 154 0 0,0 0 113 0 0,0 0 48 0 0,0 0-54 0 0,0 0-167 0 0,0 0-217 0 0,0 0-214 0 0,10 3-191 0 0,34 12-129 0 0,26-21 384 0 0,-51 1-679 0 0,1 0-985 0 0,1 0 3260 0 0,-7 3-4323 0 0,-3 0-4539 0 0,0 2-6390 0 0,-11 0 9978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37.7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8 15803 0 0,'0'0'1197'0'0,"0"0"-246"0"0,0 0 50 0 0,0 0 63 0 0,0 0-64 0 0,0 0-181 0 0,0 0-283 0 0,0 0-155 0 0,0 0-11 0 0,0 0 37 0 0,0 0 44 0 0,0 0-43 0 0,-3 9-96 0 0,-5 10-350 0 0,1 0-1 0 0,1 1 1 0 0,1 0 0 0 0,1 0 0 0 0,0 0 0 0 0,0 21 38 0 0,4-38-753 0 0,0 4-1652 0 0,1-2-3573 0 0,0-2-2916 0 0</inkml:trace>
  <inkml:trace contextRef="#ctx0" brushRef="#br0" timeOffset="277.209">168 54 11210 0 0,'0'0'4167'0'0,"0"0"-3112"0"0,0 0-742 0 0,0 0 123 0 0,0 0 188 0 0,0 0 164 0 0,-8 7 14 0 0,-26 22-66 0 0,33-28-682 0 0,0 0 0 0 0,-1 0 1 0 0,1 0-1 0 0,0 0 0 0 0,0 0 0 0 0,0 1 0 0 0,0-1 1 0 0,0 0-1 0 0,0 1 0 0 0,0-1 0 0 0,1 1 0 0 0,-1-1 1 0 0,0 1-1 0 0,1-1 0 0 0,-1 1 0 0 0,1-1 0 0 0,0 1 1 0 0,-1 0-1 0 0,1-1 0 0 0,0 1 0 0 0,0-1 0 0 0,0 1 1 0 0,0 0-1 0 0,0-1 0 0 0,1 1 0 0 0,-1-1 0 0 0,0 1 1 0 0,1 0-1 0 0,-1-1 0 0 0,1 1 0 0 0,0-1 0 0 0,-1 1 1 0 0,1-1-1 0 0,0 0 0 0 0,0 1 0 0 0,0-1 0 0 0,0 0 1 0 0,0 1-1 0 0,0-1 0 0 0,0 0 0 0 0,0 0 0 0 0,1 0 1 0 0,-1 0-1 0 0,0 0 0 0 0,1 0 0 0 0,-1 0 0 0 0,0-1 1 0 0,1 1-1 0 0,-1-1 0 0 0,1 1 0 0 0,0-1 0 0 0,-1 1 1 0 0,1-1-1 0 0,-1 0 0 0 0,1 1 0 0 0,0-1 0 0 0,-1 0 1 0 0,1 0-1 0 0,-1 0 0 0 0,1 0 0 0 0,0-1 0 0 0,-1 1 1 0 0,1 0-1 0 0,0-1-54 0 0,0 1 20 0 0,-1 1 0 0 0,1-1 0 0 0,-1 1 1 0 0,0-1-1 0 0,1 0 0 0 0,0 0 1 0 0,-1 1-1 0 0,1-1 0 0 0,-1 0 0 0 0,1-1 1 0 0,-1 1-1 0 0,1 0 0 0 0,-1 0 0 0 0,1-1 1 0 0,-1 1-1 0 0,0 0 0 0 0,1-1 0 0 0,-1 0 1 0 0,1 1-1 0 0,-1-1 0 0 0,0 0 0 0 0,0 0 1 0 0,1 1-1 0 0,-1-1 0 0 0,0 0 0 0 0,0 0 1 0 0,0-1-1 0 0,0 1 0 0 0,0 0 1 0 0,0 0-1 0 0,0 0 0 0 0,0-1 0 0 0,-1 1 1 0 0,1 0-1 0 0,0-1 0 0 0,-1 1 0 0 0,1-1 1 0 0,-1 1-1 0 0,1 0 0 0 0,-1-1 0 0 0,0 1 1 0 0,0-1-1 0 0,0 1 0 0 0,0-1 0 0 0,0 1 1 0 0,0-1-1 0 0,0 1 0 0 0,0-1 1 0 0,0 1-1 0 0,-1-1 0 0 0,1 1 0 0 0,-1-1 1 0 0,1 1-1 0 0,-1-1 0 0 0,1 1 0 0 0,-1 0 1 0 0,0-2-21 0 0,-15-14-847 0 0,-3-8-3230 0 0,15 16-1298 0 0,3-1-3322 0 0,1 6 2938 0 0</inkml:trace>
  <inkml:trace contextRef="#ctx0" brushRef="#br0" timeOffset="556.854">180 6 9346 0 0,'0'0'3361'0'0,"0"0"-581"0"0,0 0-833 0 0,0 0-484 0 0,-8-1-214 0 0,-40-4 675 0 0,77 24 1021 0 0,198 16-1812 0 0,-225-35-1104 0 0,-1 0 0 0 0,0 1 1 0 0,1-1-1 0 0,-1 0 0 0 0,0 1 0 0 0,0-1 0 0 0,0 1 0 0 0,1-1 0 0 0,-1 1 0 0 0,0 0 0 0 0,0 0 0 0 0,0-1 0 0 0,0 1 1 0 0,0 0-1 0 0,0 0 0 0 0,0 0 0 0 0,0 0 0 0 0,-1 0 0 0 0,1 0 0 0 0,0 0 0 0 0,-1 0 0 0 0,1 1 0 0 0,0-1 0 0 0,-1 0 1 0 0,1 0-1 0 0,-1 0 0 0 0,0 1 0 0 0,1-1 0 0 0,-1 0 0 0 0,0 1 0 0 0,0-1 0 0 0,0 0 0 0 0,0 1 0 0 0,0-1 0 0 0,0 0 1 0 0,0 0-1 0 0,0 1 0 0 0,-1-1 0 0 0,1 0 0 0 0,-1 1 0 0 0,1-1 0 0 0,0 0 0 0 0,-1 0 0 0 0,0 0 0 0 0,1 1 0 0 0,-1-1 1 0 0,0 0-1 0 0,0 0 0 0 0,1 0 0 0 0,-2 0-29 0 0,-49 50 1411 0 0,50-50-1408 0 0,-75 59 323 0 0,-25 21-240 0 0,38-21-5991 0 0,52-48-6233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36.9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4 15211 0 0,'0'0'846'0'0,"0"0"127"0"0,0 0 221 0 0,0 0 133 0 0,0 0-91 0 0,0 0-213 0 0,0 0-295 0 0,0 0-160 0 0,0 0 11 0 0,0 0 76 0 0,0 0 25 0 0,0 0-93 0 0,-1 9-168 0 0,-23 101 283 0 0,22-104-780 0 0,-7 73-1329 0 0,17-72-3282 0 0,-1-6-6112 0 0,-5-1 1048 0 0</inkml:trace>
  <inkml:trace contextRef="#ctx0" brushRef="#br0" timeOffset="1">195 1 13843 0 0,'0'0'1171'0'0,"0"0"-322"0"0,0 0-76 0 0,0 0 207 0 0,0 0 163 0 0,0 0-2 0 0,-4 8-193 0 0,-3 8-619 0 0,-1 1 0 0 0,2 0 0 0 0,0 0 0 0 0,1 1 0 0 0,1-1-1 0 0,1 1 1 0 0,0 3-329 0 0,3-20-244 0 0,-2 16-986 0 0,0-12-2883 0 0,0 0-4669 0 0,0-4 1 0 0</inkml:trace>
  <inkml:trace contextRef="#ctx0" brushRef="#br0" timeOffset="607.909">24 128 13435 0 0,'0'0'1420'0'0,"0"0"-133"0"0,0 0-112 0 0,0 0-21 0 0,0 0-55 0 0,0 0-181 0 0,0 0-213 0 0,0 0-192 0 0,0 0-85 0 0,0 0-55 0 0,11-3-90 0 0,82-21 48 0 0,-29 16-1005 0 0,-43 5-2132 0 0,-1 1-3646 0 0,-8 1-4745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36.0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142 79 19132 0 0,'0'0'364'0'0,"0"0"-108"0"0,0 0-140 0 0,0 0-53 0 0,0 0 33 0 0,0 0 76 0 0,0 0 56 0 0,0 0 3 0 0,0 0-15 0 0,0 0-23 0 0,0 0-47 0 0,6 9-48 0 0,39 46-53 0 0,-20-26-7054 0 0,-21-24 757 0 0,-2-3-1843 0 0</inkml:trace>
  <inkml:trace contextRef="#ctx0" brushRef="#br0" timeOffset="277.798">237 101 11218 0 0,'0'0'1754'0'0,"0"0"-216"0"0,0 0-283 0 0,0 0-48 0 0,0 0 20 0 0,0 0-82 0 0,0 0-206 0 0,-9 7-264 0 0,-73 66 502 0 0,78-67-1800 0 0,-5 7 512 0 0,7-9-3607 0 0,1 0-3721 0 0,1-2-1861 0 0</inkml:trace>
  <inkml:trace contextRef="#ctx0" brushRef="#br0" timeOffset="555.141">165 24 2921 0 0,'0'0'3680'0'0,"0"0"-963"0"0,0 0-575 0 0,-9 1-429 0 0,-64 22 1914 0 0,65-16-3273 0 0,0 0 1 0 0,1 0 0 0 0,0 1 0 0 0,0 0 0 0 0,1 1-1 0 0,0-1 1 0 0,1 1 0 0 0,0 0 0 0 0,0 0 0 0 0,1 1-1 0 0,0-1 1 0 0,-2 8-355 0 0,5-14 34 0 0,0 0 0 0 0,1 1 0 0 0,-1-1 1 0 0,0 0-1 0 0,1 1 0 0 0,0-1 0 0 0,0 0 0 0 0,0 1 0 0 0,0-1 0 0 0,0 0 0 0 0,1 1 0 0 0,0-1 0 0 0,-1 0 0 0 0,1 0 0 0 0,0 0 0 0 0,1 1 0 0 0,-1-1 0 0 0,1 0 0 0 0,-1-1 0 0 0,1 1 0 0 0,0 0 0 0 0,0 0 1 0 0,0-1-1 0 0,0 1 0 0 0,0-1 0 0 0,1 1 0 0 0,-1-1 0 0 0,1 0 0 0 0,0 0 0 0 0,-1 0 0 0 0,1-1 0 0 0,0 1 0 0 0,0-1 0 0 0,0 1 0 0 0,0-1 0 0 0,0 0 0 0 0,1 0 0 0 0,-1 0 0 0 0,0-1 0 0 0,2 1-34 0 0,5 1 161 0 0,-1 0 0 0 0,1-1-1 0 0,-1-1 1 0 0,1 1 0 0 0,0-2-1 0 0,0 1 1 0 0,-1-1-1 0 0,1-1 1 0 0,-1 1 0 0 0,1-2-1 0 0,-1 1 1 0 0,0-1-1 0 0,0-1 1 0 0,0 0 0 0 0,2-1-161 0 0,-6 3 57 0 0,-1-1 1 0 0,0 1-1 0 0,0-1 1 0 0,0 0-1 0 0,0 0 1 0 0,0 0-1 0 0,-1-1 1 0 0,0 1-1 0 0,1-1 1 0 0,-1 0-1 0 0,0 0 1 0 0,-1 0-1 0 0,1 0 1 0 0,-1 0-1 0 0,0-1 1 0 0,0 1-1 0 0,0-1 1 0 0,-1 1-1 0 0,1-1 1 0 0,-1 0-1 0 0,0 1 1 0 0,0-1-1 0 0,-1 0 1 0 0,0 0-1 0 0,0 0 1 0 0,0 0-1 0 0,0 0 1 0 0,-1 1-1 0 0,1-1 1 0 0,-2-4-58 0 0,-1 1 13 0 0,1 0 0 0 0,-2 0 0 0 0,1 0 0 0 0,-1 1 0 0 0,0-1 0 0 0,-1 1 0 0 0,0 0 0 0 0,0 0 0 0 0,0 0 1 0 0,-1 1-1 0 0,0-1 0 0 0,-1 1-13 0 0,5 4-35 0 0,0 0 0 0 0,0 0 0 0 0,0 0 0 0 0,-1 0 1 0 0,1 0-1 0 0,0 1 0 0 0,-1-1 0 0 0,0 1 0 0 0,1 0 0 0 0,-1 0 0 0 0,0 0 1 0 0,1 0-1 0 0,-1 0 0 0 0,0 0 0 0 0,0 1 0 0 0,0-1 0 0 0,0 1 0 0 0,0 0 1 0 0,0 0-1 0 0,0 0 0 0 0,1 0 0 0 0,-1 1 0 0 0,0-1 0 0 0,0 1 0 0 0,0 0 1 0 0,0 0-1 0 0,1 0 0 0 0,-1 0 0 0 0,0 0 0 0 0,1 0 0 0 0,-1 1 1 0 0,1-1-1 0 0,-1 1 0 0 0,1 0 0 0 0,0 0 0 0 0,-2 1 35 0 0,-8 18-2988 0 0,10-14-888 0 0,1 1-3384 0 0,1-2-4072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34.9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46 8546 0 0,'0'0'1336'0'0,"0"0"196"0"0,0 0 222 0 0,0 0 187 0 0,0 0-6 0 0,0 0-256 0 0,0 0-380 0 0,0 0-407 0 0,0 0-348 0 0,0 0-264 0 0,0 0-183 0 0,0 0-27 0 0,0 0 58 0 0,-9 6 374 0 0,-27 83 1137 0 0,24-33-1751 0 0,16-51-3482 0 0,0-4-5566 0 0,-3-1-2084 0 0</inkml:trace>
  <inkml:trace contextRef="#ctx0" brushRef="#br0" timeOffset="315.341">129 75 16035 0 0,'0'0'308'0'0,"0"0"-25"0"0,0 0 112 0 0,0 0 190 0 0,0 0 178 0 0,0 0 44 0 0,0 0-69 0 0,-8 8-150 0 0,-25 23-166 0 0,33-30-382 0 0,-1 0-1 0 0,1 0 0 0 0,-1 0 1 0 0,1 0-1 0 0,0 0 0 0 0,-1 0 0 0 0,1 0 1 0 0,0 0-1 0 0,0 0 0 0 0,0 0 0 0 0,0 0 1 0 0,0 0-1 0 0,0 0 0 0 0,0 0 0 0 0,0 0 1 0 0,0 0-1 0 0,0 0 0 0 0,0 0 0 0 0,1 0 1 0 0,-1 0-1 0 0,0 0 0 0 0,1 0 1 0 0,-1-1-1 0 0,1 1 0 0 0,-1 0 0 0 0,1 0 1 0 0,-1 0-1 0 0,1 0 0 0 0,0-1 0 0 0,-1 1 1 0 0,1 0-1 0 0,0 0 0 0 0,0-1 0 0 0,-1 1 1 0 0,1-1-1 0 0,0 1 0 0 0,0-1 0 0 0,0 1 1 0 0,0-1-1 0 0,0 1 0 0 0,0-1 0 0 0,0 0 1 0 0,0 1-1 0 0,0-1 0 0 0,0 0 1 0 0,0 0-1 0 0,0 0 0 0 0,0 0 0 0 0,0 0 1 0 0,0 0-1 0 0,0 0 0 0 0,0 0 0 0 0,0 0 1 0 0,0-1-1 0 0,0 1 0 0 0,0 0 0 0 0,0-1 1 0 0,0 1-1 0 0,0-1-39 0 0,49-11 789 0 0,-50 11-785 0 0,1 0 1 0 0,0 1-1 0 0,0-1 1 0 0,-1 1-1 0 0,1-1 1 0 0,0 0-1 0 0,-1 0 1 0 0,1 1-1 0 0,0-1 1 0 0,-1 0-1 0 0,1 0 1 0 0,-1 0-1 0 0,0 1 1 0 0,1-1-1 0 0,-1 0 1 0 0,1 0-1 0 0,-1 0 1 0 0,0 0 0 0 0,0 0-1 0 0,0 0 1 0 0,0 0-1 0 0,0 0 1 0 0,0 0-1 0 0,0 0 1 0 0,0 0-1 0 0,0 0 1 0 0,0 0-1 0 0,0 0 1 0 0,0 0-1 0 0,-1 0 1 0 0,1 1-1 0 0,0-1 1 0 0,-1 0-1 0 0,1 0 1 0 0,-1 0-1 0 0,1 0 1 0 0,-1 0 0 0 0,1 1-1 0 0,-1-1 1 0 0,0 0-1 0 0,1 0 1 0 0,-1 1-1 0 0,0-1 1 0 0,0 1-1 0 0,1-1 1 0 0,-1 0-1 0 0,0 1 1 0 0,0 0-1 0 0,0-1 1 0 0,0 1-5 0 0,-5-5-693 0 0,-10-10-2379 0 0,12 9-2188 0 0,2-1-4007 0 0,2 4 3303 0 0</inkml:trace>
  <inkml:trace contextRef="#ctx0" brushRef="#br0" timeOffset="703.864">161 15 14907 0 0,'0'0'1705'0'0,"0"0"-142"0"0,0 0-232 0 0,0 0-173 0 0,0 0-129 0 0,0 0-144 0 0,0 0-158 0 0,0 0-175 0 0,0 0-198 0 0,0 0-164 0 0,0 0-115 0 0,0 0-51 0 0,0 0 19 0 0,6-3 7 0 0,-3 2-43 0 0,1-1 0 0 0,-1 0-1 0 0,1 1 1 0 0,-1 0 0 0 0,1 0 0 0 0,0 0-1 0 0,-1 0 1 0 0,1 0 0 0 0,0 1 0 0 0,0 0-1 0 0,0 0 1 0 0,0 0 0 0 0,-1 0 0 0 0,1 1-1 0 0,0-1 1 0 0,0 1 0 0 0,1 0-7 0 0,-1-1 7 0 0,-1 0 0 0 0,0 1 0 0 0,0-1-1 0 0,1 0 1 0 0,-1 1 0 0 0,0 0 0 0 0,0 0 0 0 0,0 0 0 0 0,0 0 0 0 0,0 0 0 0 0,0 0 0 0 0,0 1-1 0 0,0 0 1 0 0,0-1 0 0 0,-1 1 0 0 0,1 0 0 0 0,-1 0 0 0 0,1 1 0 0 0,-1-1 0 0 0,0 0 0 0 0,0 1-1 0 0,0-1 1 0 0,0 1 0 0 0,0 0 0 0 0,-1 0 0 0 0,1 0 0 0 0,-1 0 0 0 0,0 0 0 0 0,0 0-1 0 0,0 0 1 0 0,0 0 0 0 0,0 0 0 0 0,-1 0 0 0 0,1 0 0 0 0,-1 1 0 0 0,0-1 0 0 0,0 0 0 0 0,0 0-1 0 0,-1 1 1 0 0,1-1 0 0 0,-1 0 0 0 0,1 0 0 0 0,-2 1-7 0 0,-4 8 100 0 0,-1 0 0 0 0,-1-1-1 0 0,0 0 1 0 0,-1 0 0 0 0,0-1 0 0 0,-1 0 0 0 0,0 0-1 0 0,0-1 1 0 0,-9 5-100 0 0,-42 43 316 0 0,56-41-1213 0 0,8-13-2669 0 0,3-2-4162 0 0,-3-1-3666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46.9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 80 12787 0 0,'0'0'1655'0'0,"0"0"-99"0"0,0 0-24 0 0,0 0-66 0 0,0 0-183 0 0,0 0-280 0 0,0 0-360 0 0,0 0-275 0 0,0 0-107 0 0,0 0 23 0 0,0 0 75 0 0,0 0 1 0 0,0 0-79 0 0,1 7-89 0 0,-8 78-13 0 0,1-47-2909 0 0,6-37 2023 0 0,0 1-1103 0 0,-1-2-7285 0 0,0 0-772 0 0</inkml:trace>
  <inkml:trace contextRef="#ctx0" brushRef="#br0" timeOffset="164.844">40 55 7482 0 0,'0'0'3751'0'0,"0"0"-1668"0"0,0 0-534 0 0,0 0-43 0 0,0 0-31 0 0,0 0-184 0 0,0 0-362 0 0,0 0-383 0 0,0 0-280 0 0,0 0-141 0 0,0 0-26 0 0,0 0 5 0 0,0 0 3 0 0,9-3-18 0 0,73-16-1 0 0,-16 27-3163 0 0,-66-6 2462 0 0,0 0 1 0 0,0-1-1 0 0,0 1 1 0 0,0 0-1 0 0,0-1 1 0 0,-1 1 0 0 0,1 0-1 0 0,-1-1 1 0 0,1 1-1 0 0,-1 0 1 0 0,1-1-1 0 0,-1 1 1 0 0,0-1 0 0 0,0 1-1 0 0,0-1 1 0 0,0 1-1 0 0,0-1 1 0 0,0 0-1 0 0,0 1 1 0 0,0-1-1 0 0,0 0 1 0 0,-1 0 0 0 0,1 0-1 0 0,0 0 1 0 0,-1 0-1 0 0,1 0 1 0 0,-2 0 612 0 0,0 2-1262 0 0,-4 3 645 0 0</inkml:trace>
  <inkml:trace contextRef="#ctx0" brushRef="#br0" timeOffset="759.901">1 204 0 0 0,'0'0'2351'0'0,"0"0"216"0"0,0 0-209 0 0,0 0-105 0 0,0 0 37 0 0,0 0-43 0 0,2 8-176 0 0,6 26-348 0 0,-6-32-1570 0 0,-1-1-1 0 0,0 1 1 0 0,1-1 0 0 0,-1 0-1 0 0,1 1 1 0 0,-1-1 0 0 0,1 0 0 0 0,0 0-1 0 0,-1 0 1 0 0,1-1 0 0 0,0 1 0 0 0,0 0-1 0 0,0-1 1 0 0,0 1 0 0 0,-1-1-1 0 0,1 1 1 0 0,0-1 0 0 0,0 0 0 0 0,0 0-1 0 0,0 0 1 0 0,0 0 0 0 0,0 0 0 0 0,0 0-1 0 0,1-1-152 0 0,3 1 340 0 0,67-3 1196 0 0,-25-5-4030 0 0,-48 7 1725 0 0,3 0-744 0 0,-3 1-2255 0 0,1-1-3933 0 0,-1 1 545 0 0</inkml:trace>
  <inkml:trace contextRef="#ctx0" brushRef="#br0" timeOffset="2153.761">297 0 19844 0 0,'0'0'344'0'0,"0"0"-152"0"0,0 0 16 0 0,0 0 116 0 0,0 0 95 0 0,0 0 111 0 0,0 0 42 0 0,0 0-35 0 0,9 4 1 0 0,31 16-42 0 0,-35-16-405 0 0,-1-1 1 0 0,0 1-1 0 0,0 0 0 0 0,-1 0 1 0 0,1 0-1 0 0,-1 0 0 0 0,0 1 1 0 0,0-1-1 0 0,-1 1 0 0 0,1 0 1 0 0,-1 0-1 0 0,0 0 1 0 0,0 0-1 0 0,0 0 0 0 0,-1 1-91 0 0,2 2 113 0 0,0 1-4 0 0,-1 0 0 0 0,0-1 1 0 0,0 1-1 0 0,-1 0 1 0 0,0 0-1 0 0,-1 0 0 0 0,0 0 1 0 0,0 0-1 0 0,-1 0 0 0 0,0 0 1 0 0,0 0-1 0 0,-1-1 0 0 0,-1 1 1 0 0,1 0-1 0 0,-1-1 0 0 0,-1 0 1 0 0,1 1-1 0 0,-1-1 0 0 0,-1-1 1 0 0,0 1-1 0 0,0 0-109 0 0,-63 66-1505 0 0,-14-18-8396 0 0,79-54-1795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45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255 22 16732 0 0,'0'0'536'0'0,"0"0"1"0"0,0 0 165 0 0,0 0 226 0 0,0 0 205 0 0,0 0 60 0 0,0 0-154 0 0,0 0-305 0 0,0 0-343 0 0,0 0-235 0 0,0 0-80 0 0,7-1 214 0 0,-24 70 446 0 0,7-37-878 0 0,-9 34 377 0 0,16-23-5760 0 0,6-40-1640 0 0,-1-3 283 0 0,1 0 1178 0 0</inkml:trace>
  <inkml:trace contextRef="#ctx0" brushRef="#br0" timeOffset="334.593">340 39 0 0 0,'0'0'1095'0'0,"0"0"1742"0"0,0 0 188 0 0,0 0-452 0 0,0 0-577 0 0,0 0-497 0 0,0 0-326 0 0,0 0-89 0 0,0 0 71 0 0,0 0-43 0 0,0 0-210 0 0,0 0-276 0 0,0 0-224 0 0,2 8-141 0 0,5 69 99 0 0,-8-72-844 0 0,-3 27 391 0 0,3-22-2848 0 0,-1 1-3739 0 0,1-9-1430 0 0</inkml:trace>
  <inkml:trace contextRef="#ctx0" brushRef="#br0" timeOffset="611.124">223 133 10962 0 0,'0'0'945'0'0,"0"0"-689"0"0,0 0-96 0 0,0 0 344 0 0,0 0 376 0 0,0 0 272 0 0,0 0-136 0 0,0 0-319 0 0,0 0-265 0 0,62-1-192 0 0,-44-1-136 0 0,3 0-104 0 0,0 0-104 0 0,1 0-208 0 0,0 0-449 0 0,0 1-1471 0 0,-7 0-3129 0 0,-4 0-3217 0 0</inkml:trace>
  <inkml:trace contextRef="#ctx0" brushRef="#br0" timeOffset="612.124">582 83 13411 0 0,'0'0'1215'0'0,"0"0"-347"0"0,0 0-259 0 0,0 0 82 0 0,0 0 137 0 0,0 0 91 0 0,0 0-44 0 0,0 0-184 0 0,0 0-196 0 0,0 0-161 0 0,0 0-120 0 0,5 9-91 0 0,30 42-187 0 0,-13-25-6371 0 0,-20-23 439 0 0,0-1-2782 0 0</inkml:trace>
  <inkml:trace contextRef="#ctx0" brushRef="#br0" timeOffset="861.71">643 104 4377 0 0,'0'0'3122'0'0,"0"0"-152"0"0,0 0-324 0 0,0 0-366 0 0,0 0-459 0 0,0 0-477 0 0,0 0-374 0 0,0 0-294 0 0,0 0-200 0 0,0 0-160 0 0,0 0-127 0 0,-9 3-67 0 0,-25 10-52 0 0,-14 31-1685 0 0,39-35-752 0 0,4-3-2236 0 0,2-3 390 0 0,0 0-4368 0 0</inkml:trace>
  <inkml:trace contextRef="#ctx0" brushRef="#br0" timeOffset="1482.752">565 23 8434 0 0,'0'0'4438'0'0,"0"0"-2688"0"0,0 0-599 0 0,0 0 142 0 0,0 0 17 0 0,0 0-104 0 0,0 0-288 0 0,-9-1-299 0 0,-29 2-157 0 0,35 0-401 0 0,1 0 0 0 0,-1 1-1 0 0,1-1 1 0 0,-1 0 0 0 0,1 1 0 0 0,-1-1 0 0 0,1 1 0 0 0,0 0 0 0 0,0 0 0 0 0,0 0 0 0 0,0 0 0 0 0,0 0 0 0 0,0 0 0 0 0,1 0 0 0 0,-1 1 0 0 0,1-1 0 0 0,-1 1 0 0 0,1-1 0 0 0,0 1 0 0 0,0 0-61 0 0,-4 5 176 0 0,-1 1-79 0 0,0 1 0 0 0,1 0 1 0 0,0 0-1 0 0,0 0 1 0 0,1 0-1 0 0,0 1 1 0 0,1-1-1 0 0,0 1 1 0 0,1 0-1 0 0,0 0 1 0 0,1 0-1 0 0,0 1 1 0 0,1 8-98 0 0,0-17 14 0 0,1 0 1 0 0,-1 0 0 0 0,1-1 0 0 0,0 1-1 0 0,0 0 1 0 0,0-1 0 0 0,1 1 0 0 0,-1-1 0 0 0,0 1-1 0 0,1-1 1 0 0,0 1 0 0 0,-1-1 0 0 0,1 0-1 0 0,0 0 1 0 0,0 0 0 0 0,0 0 0 0 0,1 0 0 0 0,-1 0-1 0 0,0-1 1 0 0,1 1 0 0 0,-1-1 0 0 0,1 0 0 0 0,0 1-1 0 0,-1-1 1 0 0,1 0 0 0 0,0-1 0 0 0,-1 1-1 0 0,1 0 1 0 0,0-1 0 0 0,0 0 0 0 0,0 1 0 0 0,2-1-15 0 0,90-18 785 0 0,-89 16-767 0 0,-1 0-1 0 0,1 0 0 0 0,-1 0 0 0 0,0-1 1 0 0,0 0-1 0 0,0 0 0 0 0,0 0 0 0 0,0-1 1 0 0,-1 0-1 0 0,1 0 0 0 0,-1 0 0 0 0,0 0 1 0 0,0-1-1 0 0,-1 1 0 0 0,1-1 0 0 0,-1 0 1 0 0,0 0-1 0 0,0 0 0 0 0,-1-1 0 0 0,1 1 1 0 0,-1-1-1 0 0,-1 1 0 0 0,1-1 0 0 0,-1 0 0 0 0,0 1 1 0 0,0-1-1 0 0,0 0 0 0 0,-1 0 0 0 0,0 0 1 0 0,0 0-1 0 0,-1 0 0 0 0,1 1 0 0 0,-1-1 1 0 0,-1 0-1 0 0,1 0 0 0 0,-1 1 0 0 0,0-1 1 0 0,0 1-1 0 0,-1-1 0 0 0,1 1 0 0 0,-1 0 1 0 0,-3-3-18 0 0,4 5-31 0 0,0 1 1 0 0,0 1 0 0 0,-1-1 0 0 0,1 0 0 0 0,-1 0-1 0 0,1 1 1 0 0,-1 0 0 0 0,0-1 0 0 0,0 1 0 0 0,0 0-1 0 0,1 0 1 0 0,-1 1 0 0 0,0-1 0 0 0,0 1 0 0 0,0-1-1 0 0,0 1 1 0 0,0 0 0 0 0,0 0 0 0 0,0 0 0 0 0,0 0-1 0 0,0 1 1 0 0,0-1 0 0 0,0 1 0 0 0,0 0 0 0 0,0 0-1 0 0,0 0 1 0 0,0 0 0 0 0,1 0 0 0 0,-1 1 0 0 0,0 0 30 0 0,-14 35-3187 0 0,17-26-507 0 0,0-5-2609 0 0,2 0-5081 0 0</inkml:trace>
  <inkml:trace contextRef="#ctx0" brushRef="#br0" timeOffset="2744.573">209 31 0 0 0,'0'0'1194'0'0,"0"0"670"0"0,0 0 291 0 0,0 0 154 0 0,0 0 64 0 0,0 0-136 0 0,0 0-269 0 0,0 0-322 0 0,0 0-319 0 0,0 0-225 0 0,0 0-180 0 0,0 0-148 0 0,0 0-98 0 0,-9-6-94 0 0,-31-19-72 0 0,9 36 256 0 0,26-7-630 0 0,-5 4-42 0 0,0 1 1 0 0,0 0-1 0 0,0 1 0 0 0,1-1 1 0 0,1 2-1 0 0,0-1 1 0 0,0 2-1 0 0,1-1 0 0 0,0 1 1 0 0,1-1-1 0 0,0 2 1 0 0,1-1-1 0 0,1 1 0 0 0,0 0 1 0 0,0 0-1 0 0,1 0 0 0 0,1 0 1 0 0,0 10-95 0 0,2-20-59 0 0,1 1 0 0 0,0 0 0 0 0,0 0 0 0 0,1-1 0 0 0,-1 1 0 0 0,1-1 0 0 0,-1 1 0 0 0,1-1 0 0 0,1 0 0 0 0,-1 1 0 0 0,0-1 0 0 0,1 0 0 0 0,-1-1 0 0 0,1 1 0 0 0,0 0 1 0 0,0-1-1 0 0,0 1 0 0 0,0-1 0 0 0,0 0 0 0 0,1 0 0 0 0,-1 0 0 0 0,1-1 0 0 0,-1 1 0 0 0,1-1 0 0 0,1 1 59 0 0,49 13-3338 0 0,-5-8-4861 0 0,-41-6 5935 0 0,12 1-6701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7.0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14 17012 0 0,'0'0'2015'0'0,"0"0"-166"0"0,0 0-314 0 0,0 0-242 0 0,0 0-266 0 0,0 0-298 0 0,0 0-281 0 0,0 0-192 0 0,0 0-65 0 0,0 0 17 0 0,0 0 21 0 0,0 0-25 0 0,-1 7-54 0 0,1 8-1045 0 0,-3 77 2180 0 0,1-61-5628 0 0,-2-2-5917 0 0,3-24-1113 0 0</inkml:trace>
  <inkml:trace contextRef="#ctx0" brushRef="#br0" timeOffset="266.064">152 43 18764 0 0,'0'0'790'0'0,"0"0"-206"0"0,0 0-160 0 0,0 0 75 0 0,0 0 123 0 0,0 0 48 0 0,-8 5-34 0 0,-27 18-120 0 0,33-22-480 0 0,0 0 0 0 0,1 1 0 0 0,-1-1 1 0 0,1 1-1 0 0,-1-1 0 0 0,1 1 0 0 0,0 0 0 0 0,-1-1 0 0 0,1 1 0 0 0,0 0 0 0 0,0 0 1 0 0,0 0-1 0 0,1 0 0 0 0,-1 0 0 0 0,0 0 0 0 0,1 0 0 0 0,-1 0 0 0 0,1 0 0 0 0,0 0 1 0 0,0 1-1 0 0,0-1 0 0 0,0 0 0 0 0,0 0 0 0 0,0 0 0 0 0,0 0 0 0 0,1 0 0 0 0,-1 0 1 0 0,1 0-1 0 0,-1 1 0 0 0,1-1 0 0 0,0-1 0 0 0,0 1 0 0 0,0 0 0 0 0,0 0 0 0 0,0 0 1 0 0,1 0-1 0 0,-1-1 0 0 0,0 1 0 0 0,1-1 0 0 0,-1 1 0 0 0,1-1 0 0 0,0 1 0 0 0,-1-1 1 0 0,1 0-1 0 0,0 0 0 0 0,0 0 0 0 0,0 0 0 0 0,0 0 0 0 0,0 0 0 0 0,0 0 0 0 0,0-1 1 0 0,0 1-1 0 0,0-1 0 0 0,0 1 0 0 0,0-1 0 0 0,1 0-36 0 0,-2 1 13 0 0,0-1-1 0 0,0 0 1 0 0,1 1-1 0 0,-1-1 1 0 0,0 0-1 0 0,0 0 1 0 0,0 0-1 0 0,0 1 1 0 0,0-1-1 0 0,0 0 1 0 0,1 0-1 0 0,-1-1 1 0 0,0 1-1 0 0,0 0 0 0 0,0 0 1 0 0,0-1-1 0 0,0 1 1 0 0,0 0-1 0 0,0-1 1 0 0,0 1-1 0 0,0-1 1 0 0,0 1-1 0 0,0-1 1 0 0,0 0-1 0 0,0 1 1 0 0,0-1-1 0 0,0 0 1 0 0,0 0-1 0 0,-1 0 1 0 0,1 1-1 0 0,0-1 1 0 0,0 0-1 0 0,-1 0 1 0 0,1 0-1 0 0,-1 0 1 0 0,1 0-1 0 0,-1 0 1 0 0,0 0-1 0 0,1-1 1 0 0,-1 1-1 0 0,0 0 1 0 0,1 0-1 0 0,-1 0 1 0 0,0 0-1 0 0,0-1-12 0 0,-5-37-2429 0 0,3 18-2835 0 0,6 1-8689 0 0,-2 15 9509 0 0</inkml:trace>
  <inkml:trace contextRef="#ctx0" brushRef="#br0" timeOffset="451.148">147 1 6113 0 0,'0'0'4263'0'0,"0"0"-865"0"0,-8 0-871 0 0,-55 6 3010 0 0,84 7-2992 0 0,100 4-1065 0 0,-102-17-1395 0 0,0 1 0 0 0,-1 1 0 0 0,1 1 0 0 0,-1 1 0 0 0,0 0 0 0 0,0 1 0 0 0,0 1 0 0 0,9 5-85 0 0,-26-10 31 0 0,1-1-1 0 0,-1 0 1 0 0,0 1-1 0 0,0-1 1 0 0,0 1 0 0 0,0-1-1 0 0,0 1 1 0 0,0-1 0 0 0,0 1-1 0 0,0 0 1 0 0,0 0-1 0 0,0-1 1 0 0,0 1 0 0 0,0 0-1 0 0,-1 0 1 0 0,1 0-1 0 0,0 0 1 0 0,0 0 0 0 0,-1 0-1 0 0,1 0 1 0 0,-1 0 0 0 0,1 0-1 0 0,-1 1 1 0 0,0-1-1 0 0,1 0 1 0 0,-1 0 0 0 0,0 0-1 0 0,0 0 1 0 0,0 1-1 0 0,1-1 1 0 0,-1 0 0 0 0,-1 0-1 0 0,1 1 1 0 0,0-1-1 0 0,0 0 1 0 0,0 0 0 0 0,-1 0-1 0 0,1 0 1 0 0,0 1 0 0 0,-1-1-1 0 0,1 0 1 0 0,-1 0-1 0 0,0 0 1 0 0,1 0 0 0 0,-1 0-1 0 0,0 0 1 0 0,1 0-1 0 0,-1 0 1 0 0,0 0 0 0 0,-1 0-31 0 0,-52 37 1218 0 0,-14-2-892 0 0,-24 12-457 0 0,34-13-4244 0 0,40-22-6974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6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154 53 20756 0 0,'0'0'363'0'0,"0"0"12"0"0,0 0 157 0 0,0 0 164 0 0,-9 5 71 0 0,-28 18-71 0 0,34-21-633 0 0,0 0-1 0 0,1 1 1 0 0,-1-1 0 0 0,1 1-1 0 0,-1 0 1 0 0,1 0-1 0 0,0 0 1 0 0,0 0-1 0 0,0 0 1 0 0,1 1 0 0 0,-1-1-1 0 0,1 0 1 0 0,-1 1-1 0 0,1-1 1 0 0,0 1 0 0 0,1 0-1 0 0,-1-1 1 0 0,1 1-1 0 0,-1 0 1 0 0,1-1 0 0 0,0 1-1 0 0,0 0 1 0 0,1-1-1 0 0,-1 1 1 0 0,1 0 0 0 0,0 1-63 0 0,0-3-228 0 0,-1 0 1 0 0,1 0-1 0 0,-1 0 1 0 0,1-1-1 0 0,0 1 1 0 0,0 0-1 0 0,0-1 1 0 0,0 1 0 0 0,0 0-1 0 0,0-1 1 0 0,0 1-1 0 0,1-1 1 0 0,-1 0-1 0 0,0 1 1 0 0,1-1 0 0 0,-1 0-1 0 0,1 0 1 0 0,0 0-1 0 0,-1 0 1 0 0,1 0-1 0 0,0 0 1 0 0,-1-1-1 0 0,1 1 1 0 0,0-1 0 0 0,0 1-1 0 0,0-1 1 0 0,0 1-1 0 0,0-1 1 0 0,-1 0-1 0 0,2 0 228 0 0,6-3-14453 0 0,-8 1 9917 0 0</inkml:trace>
  <inkml:trace contextRef="#ctx0" brushRef="#br0" timeOffset="311.176">83 91 0 0 0,'0'0'2894'0'0,"0"0"721"0"0,-7-9-138 0 0,-3-6-2070 0 0,-11-15 1019 0 0,5 6 3531 0 0,23 14-2058 0 0,25 8-3808 0 0,-27 2 279 0 0,18 0-183 0 0,-7-1-205 0 0,1 1 1 0 0,-1 1 0 0 0,1 0-1 0 0,-1 1 1 0 0,1 0 0 0 0,-1 2-1 0 0,14 4 18 0 0,-29-7-17 0 0,0 1 1 0 0,-1-1-1 0 0,1 0 0 0 0,-1 1 0 0 0,1-1 1 0 0,-1 1-1 0 0,1-1 0 0 0,-1 1 0 0 0,0-1 1 0 0,0 1-1 0 0,0 0 0 0 0,0-1 0 0 0,0 1 1 0 0,0-1-1 0 0,0 1 0 0 0,0-1 0 0 0,-1 1 1 0 0,1-1-1 0 0,-1 1 0 0 0,1-1 0 0 0,-1 1 1 0 0,1-1-1 0 0,-1 1 0 0 0,0-1 0 0 0,0 0 1 0 0,0 0-1 0 0,0 1 0 0 0,0-1 0 0 0,0 0 1 0 0,0 0-1 0 0,0 0 0 0 0,0 0 0 0 0,0 0 1 0 0,-1 0-1 0 0,1 0 0 0 0,0 0 0 0 0,-1-1 1 0 0,1 1-1 0 0,-1 0 0 0 0,1-1 0 0 0,-1 1 1 0 0,1-1-1 0 0,-1 0 0 0 0,1 1 0 0 0,-1-1 1 0 0,0 0 15 0 0,0 1-12 0 0,-55 35 28 0 0,39-27 3 0 0,1 1-1 0 0,-1 1 1 0 0,2 1 0 0 0,0 1 0 0 0,0 0 0 0 0,2 1 0 0 0,-13 13-18 0 0,26-26 36 0 0,0 0 1 0 0,0 0-1 0 0,1 0 1 0 0,-1 0-1 0 0,0 1 1 0 0,0-1-1 0 0,1 0 1 0 0,-1 0-1 0 0,0 0 1 0 0,1 1-1 0 0,-1-1 1 0 0,1 0-1 0 0,0 1 0 0 0,-1-1 1 0 0,1 0-1 0 0,0 1 1 0 0,0-1-1 0 0,0 0 1 0 0,0 1-1 0 0,0-1 1 0 0,0 1-1 0 0,0-1 1 0 0,0 0-1 0 0,1 1 1 0 0,-1-1-1 0 0,1 0 0 0 0,-1 1 1 0 0,1-1-1 0 0,-1 0 1 0 0,1 0-1 0 0,0 1 1 0 0,-1-1-1 0 0,1 0 1 0 0,0 0-1 0 0,0 0 1 0 0,0 0-1 0 0,0 0 1 0 0,0 0-1 0 0,0 0 0 0 0,0 0 1 0 0,0-1-1 0 0,0 1 1 0 0,0 0-1 0 0,1-1 1 0 0,-1 1-1 0 0,0-1 1 0 0,0 1-1 0 0,1-1 1 0 0,-1 1-1 0 0,1-1 0 0 0,-1 0 1 0 0,0 0-1 0 0,1 0 1 0 0,-1 1-1 0 0,0-1 1 0 0,1-1-1 0 0,-1 1 1 0 0,0 0-1 0 0,1 0 1 0 0,-1 0-1 0 0,1-1 1 0 0,0 0-37 0 0,115-7 206 0 0,-68 0-6453 0 0,-27 5 92 0 0,-12 1-5475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50.6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34 16027 0 0,'0'0'642'0'0,"0"0"69"0"0,0 0 16 0 0,0 0-3 0 0,0 0 20 0 0,0 0 48 0 0,0 0 27 0 0,0 0 13 0 0,0 0-69 0 0,0 0-167 0 0,0 0-180 0 0,0 0-192 0 0,0 0-116 0 0,2-7-25 0 0,6-19-16 0 0,-2 49 827 0 0,-6 10-306 0 0,-2-26-547 0 0,1 1-1 0 0,0 0 0 0 0,1 0 1 0 0,0-1-1 0 0,0 1 0 0 0,0 0 1 0 0,1 0-1 0 0,1 0 0 0 0,-1-1 1 0 0,1 1-1 0 0,0-1 0 0 0,1 1 1 0 0,0-1-1 0 0,0 0 1 0 0,0 0-1 0 0,1 0 0 0 0,0 0 1 0 0,0-1-1 0 0,1 1 0 0 0,0-1 1 0 0,0 0-1 0 0,1-1 0 0 0,-1 1 1 0 0,6 2-41 0 0,2 0 16 0 0,-20-9 101 0 0,6 1-121 0 0,0-1 0 0 0,0 0 0 0 0,0 1 0 0 0,0-1 0 0 0,0 1 0 0 0,-1-1 0 0 0,1 1 1 0 0,0 0-1 0 0,0-1 0 0 0,0 1 0 0 0,-1 0 0 0 0,1 0 0 0 0,0 0 0 0 0,0 0 0 0 0,0 0 0 0 0,-1 0 0 0 0,1 0 0 0 0,0 1 0 0 0,0-1 0 0 0,0 0 0 0 0,-1 0 0 0 0,1 1 0 0 0,0-1 0 0 0,0 1 0 0 0,0-1 0 0 0,0 1 1 0 0,0 0-1 0 0,0-1 0 0 0,0 1 0 0 0,0 0 0 0 0,0 0 0 0 0,0 0 0 0 0,0 0 0 0 0,1-1 0 0 0,-1 1 0 0 0,0 0 0 0 0,1 0 0 0 0,-1 1 0 0 0,0-1 0 0 0,1 0 0 0 0,-1 1 4 0 0,9 51 15 0 0,12-7-6 0 0,-12-31 81 0 0,-2-1 0 0 0,1 1 0 0 0,-2 1 0 0 0,0-1 0 0 0,-1 1 0 0 0,0 0 0 0 0,-2 0 0 0 0,1 11-90 0 0,-3-25 20 0 0,-1 0 0 0 0,0 1 0 0 0,0-1 0 0 0,0 0 0 0 0,0 0 0 0 0,0 1 0 0 0,0-1 0 0 0,-1 0 0 0 0,1 0 0 0 0,-1 0 0 0 0,1 0 0 0 0,-1-1 0 0 0,0 1 0 0 0,0 0 0 0 0,0-1 0 0 0,0 1 0 0 0,0-1 0 0 0,0 0 0 0 0,0 1 0 0 0,0-1 0 0 0,-1 0 0 0 0,1 0 0 0 0,0-1 0 0 0,-1 1 1 0 0,1 0-1 0 0,-1-1 0 0 0,1 1 0 0 0,-1-1 0 0 0,1 0 0 0 0,-1 0 0 0 0,1 0 0 0 0,-1 0 0 0 0,1-1 0 0 0,0 1 0 0 0,-1 0 0 0 0,0-1-20 0 0,1-14-3229 0 0,6 6-5851 0 0,-2 6-2484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5.6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153 60 18420 0 0,'0'0'919'0'0,"0"0"20"0"0,0 0-34 0 0,0 0-97 0 0,0 0-192 0 0,0 0-165 0 0,0 0-71 0 0,0 0 6 0 0,0 0 41 0 0,0 0-15 0 0,0 0-80 0 0,0 0-110 0 0,7 9-103 0 0,66 66-440 0 0,-44-55-2203 0 0,-23-17-2034 0 0,1 1-3748 0 0,-6-4-673 0 0</inkml:trace>
  <inkml:trace contextRef="#ctx0" brushRef="#br0" timeOffset="201.881">259 87 2280 0 0,'0'0'3353'0'0,"0"0"-125"0"0,0 0-326 0 0,0 0-382 0 0,0 0-395 0 0,0 0-440 0 0,0 0-390 0 0,0 0-220 0 0,0 0-149 0 0,-8 3-173 0 0,-64 38 995 0 0,33-8-2190 0 0,29-27-3505 0 0,0-1-3842 0 0,9-4-3123 0 0</inkml:trace>
  <inkml:trace contextRef="#ctx0" brushRef="#br0" timeOffset="540.847">100 31 11698 0 0,'0'0'1511'0'0,"0"0"-240"0"0,0 0-212 0 0,-9 4-18 0 0,3-1-802 0 0,0-1 1 0 0,1 1-1 0 0,0 0 1 0 0,-1 0-1 0 0,1 0 1 0 0,0 1-1 0 0,0 0 1 0 0,1 0-1 0 0,-1 0 1 0 0,1 0 0 0 0,0 1-1 0 0,0 0 1 0 0,0 0-1 0 0,1 0 1 0 0,0 0-1 0 0,0 0 1 0 0,0 1-1 0 0,0-1 1 0 0,1 1-1 0 0,0 0 1 0 0,-1 5-240 0 0,3-7 30 0 0,0 0 0 0 0,0 0 1 0 0,0 0-1 0 0,0 0 0 0 0,1 0 0 0 0,0 0 1 0 0,0 0-1 0 0,0 0 0 0 0,0 0 0 0 0,1 0 1 0 0,-1 0-1 0 0,1 0 0 0 0,0-1 0 0 0,0 1 0 0 0,1-1 1 0 0,-1 0-1 0 0,1 1 0 0 0,-1-1 0 0 0,1 0 1 0 0,0 0-1 0 0,0-1 0 0 0,0 1 0 0 0,1-1 1 0 0,-1 1-1 0 0,1-1 0 0 0,-1 0 0 0 0,1 0 1 0 0,0-1-1 0 0,-1 1 0 0 0,1-1 0 0 0,0 0 0 0 0,2 1-30 0 0,6 1 115 0 0,1 1-1 0 0,-1-2 0 0 0,1 1 0 0 0,0-2 0 0 0,-1 0 0 0 0,1 0 0 0 0,0-1 0 0 0,0-1 0 0 0,0 0 0 0 0,1-1-114 0 0,-11 2 62 0 0,1 0-1 0 0,-1 0 1 0 0,1 0-1 0 0,-1 0 1 0 0,1-1-1 0 0,-1 1 1 0 0,1-1-1 0 0,-1 0 1 0 0,1 0-1 0 0,-1 0 1 0 0,0-1 0 0 0,0 1-1 0 0,0-1 1 0 0,1 0-1 0 0,-2 0 1 0 0,1 0-1 0 0,0 0 1 0 0,0 0-1 0 0,-1-1 1 0 0,1 1-1 0 0,-1-1 1 0 0,1 1-1 0 0,-1-1 1 0 0,0 0-1 0 0,0 0 1 0 0,-1 0-1 0 0,1 0 1 0 0,-1-1-1 0 0,1 1 1 0 0,-1 0-1 0 0,0-1 1 0 0,0 1-1 0 0,0-1 1 0 0,-1 1-1 0 0,1-1 1 0 0,-1 1-1 0 0,0-1 1 0 0,0 1-1 0 0,0-1 1 0 0,0 1-1 0 0,-1-3-61 0 0,-6-6 17 0 0,-1-1-1 0 0,-1 2 1 0 0,1-1 0 0 0,-2 1-1 0 0,1 0 1 0 0,-2 1-1 0 0,1 0 1 0 0,-1 1 0 0 0,-1 0-1 0 0,0 0 1 0 0,0 1-1 0 0,-1 1-16 0 0,-15-13-417 0 0,46 24-5288 0 0,-7-3-2019 0 0,-4 1-3661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4.7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47 4609 0 0,'0'0'500'0'0,"0"0"-137"0"0,0 0 186 0 0,0 0 419 0 0,0 0 429 0 0,0 0 266 0 0,0 0 11 0 0,0 0-165 0 0,0 0-197 0 0,0 0-153 0 0,0 0-80 0 0,0 0-33 0 0,0 0-11 0 0,5-6-30 0 0,15-21-54 0 0,-12 13 4363 0 0,-14 23-4588 0 0,-88 258 477 0 0,91-250-3202 0 0,4-15-3532 0 0,1-1-4970 0 0,0-1 470 0 0</inkml:trace>
  <inkml:trace contextRef="#ctx0" brushRef="#br0" timeOffset="535.167">180 67 15003 0 0,'0'0'1020'0'0,"0"0"-99"0"0,0 0 37 0 0,0 0 91 0 0,-8 6 16 0 0,-44 31 725 0 0,51-35-1726 0 0,0-1 1 0 0,0 1-1 0 0,0 0 0 0 0,0 0 1 0 0,0 0-1 0 0,1 0 1 0 0,-1 0-1 0 0,0 0 0 0 0,1 0 1 0 0,-1 0-1 0 0,1 0 0 0 0,0 0 1 0 0,0 0-1 0 0,0 0 0 0 0,0 0 1 0 0,0 0-1 0 0,0 0 1 0 0,1 0-1 0 0,-1 0 0 0 0,1 0 1 0 0,-1 0-1 0 0,1 0 0 0 0,0 0 1 0 0,0 0-1 0 0,0 0 0 0 0,0 0 1 0 0,0 0-1 0 0,0-1 1 0 0,0 1-1 0 0,1 0 0 0 0,-1-1 1 0 0,0 1-1 0 0,1-1 0 0 0,-1 0 1 0 0,1 1-1 0 0,0-1 1 0 0,0 0-1 0 0,-1 0 0 0 0,1 0 1 0 0,0 0-1 0 0,0 0 0 0 0,0-1 1 0 0,0 1-1 0 0,0 0 0 0 0,0-1 1 0 0,0 0-1 0 0,0 1 1 0 0,0-1-1 0 0,0 0 0 0 0,0 0 1 0 0,0 0-1 0 0,0 0 0 0 0,0 0 1 0 0,1-1-1 0 0,-1 1 0 0 0,0-1 1 0 0,0 1-65 0 0,-1-2 12 0 0,-1 1-1 0 0,1 0 1 0 0,0 0 0 0 0,-1 0-1 0 0,1 0 1 0 0,-1-1 0 0 0,1 1 0 0 0,-1 0-1 0 0,1 0 1 0 0,-1-1 0 0 0,0 1 0 0 0,0 0-1 0 0,0-1 1 0 0,0 1 0 0 0,0 0 0 0 0,0 0-1 0 0,0-1 1 0 0,0 1 0 0 0,0 0-1 0 0,-1-1 1 0 0,1 1 0 0 0,0 0 0 0 0,-1 0-1 0 0,1-1 1 0 0,-1 1 0 0 0,1 0 0 0 0,-1 0-1 0 0,0 0 1 0 0,0 0 0 0 0,1 0 0 0 0,-1 0-1 0 0,0 0 1 0 0,0 0 0 0 0,0 0 0 0 0,-1-1-12 0 0,-11-13-56 0 0,-9-14-4860 0 0,16-8-6283 0 0,7 37 11372 0 0,-1 1 0 0 0,0-1 0 0 0,0 0 0 0 0,1 0 0 0 0,-1 1-1 0 0,0-1 1 0 0,1 0 0 0 0,-1 0 0 0 0,0 0 0 0 0,1 0 0 0 0,-1 1-1 0 0,0-1 1 0 0,1 0 0 0 0,-1 0 0 0 0,0 0 0 0 0,1 0-1 0 0,-1 0 1 0 0,0 0 0 0 0,1 0 0 0 0,-1 0 0 0 0,1 0 0 0 0,-1 0-1 0 0,0 0 1 0 0,1 0 0 0 0,-1 0 0 0 0,0 0 0 0 0,1-1 0 0 0,-1 1-1 0 0,0 0 1 0 0,1 0 0 0 0,-1 0 0 0 0,0 0 0 0 0,1-1 0 0 0,-1 1-1 0 0,0 0 1 0 0,1 0 0 0 0,-1-1 0 0 0,0 1 0 0 0,0 0 0 0 0,0 0-1 0 0,1-1 1 0 0,-1 1 0 0 0,0 0 0 0 0,0-1 0 0 0,0 1-1 0 0,1 0 1 0 0,-1-1 0 0 0,0 1 0 0 0,0 0 0 0 0,0-1 0 0 0,0 1-1 0 0,0 0 1 0 0,0-1 0 0 0,0 1 0 0 0,0 0 0 0 0,0-1 0 0 0,0 1-1 0 0,0-1 1 0 0,0 1 0 0 0,0 0 0 0 0,0-1 0 0 0,0 1 0 0 0,0 0-1 0 0,0-1 1 0 0,-1 1 0 0 0,1 0 0 0 0,0-1 0 0 0,0 1-173 0 0,11 6-520 0 0,146 46 4304 0 0,-156-51-3733 0 0,1-1 0 0 0,-1 1 1 0 0,0-1-1 0 0,0 1 0 0 0,0 0 0 0 0,0 0 0 0 0,0 0 1 0 0,0 0-1 0 0,0 0 0 0 0,0 0 0 0 0,0 0 0 0 0,0 0 1 0 0,-1 0-1 0 0,1 0 0 0 0,0 0 0 0 0,-1 0 1 0 0,1 0-1 0 0,-1 1 0 0 0,1-1 0 0 0,-1 0 0 0 0,1 0 1 0 0,-1 1-1 0 0,0-1 0 0 0,0 0 0 0 0,0 1 0 0 0,0-1 1 0 0,0 0-1 0 0,0 1 0 0 0,0-1 0 0 0,0 0 0 0 0,0 1 1 0 0,0-1-1 0 0,-1 0 0 0 0,1 1 0 0 0,-1-1 0 0 0,1 0 1 0 0,-1 0-1 0 0,1 0 0 0 0,-1 1 0 0 0,0-1 1 0 0,0 0-1 0 0,1 0 0 0 0,-1 0 0 0 0,0 0 0 0 0,0 0 1 0 0,0 0-1 0 0,0-1 0 0 0,0 1 0 0 0,0 0 0 0 0,-1 0-51 0 0,-55 48 905 0 0,-13 6-1208 0 0,69-49-3362 0 0,5-5-8456 0 0,-3-1 533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4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1 15059 0 0,'0'0'1226'0'0,"0"0"119"0"0,0 0 117 0 0,0 0 62 0 0,0 0-94 0 0,0 0-187 0 0,0 0-261 0 0,0 0-318 0 0,0 0-308 0 0,0 0-208 0 0,0 0-94 0 0,0 0-3 0 0,0 0 40 0 0,-2 2-2 0 0,-21 69-21 0 0,23-18-3583 0 0,4-41-990 0 0,2-6-6103 0 0,-4-5 3444 0 0</inkml:trace>
  <inkml:trace contextRef="#ctx0" brushRef="#br0" timeOffset="365.126">120 7 1808 0 0,'0'0'5099'0'0,"0"0"-1486"0"0,0 0-755 0 0,0 0-461 0 0,0 0-522 0 0,0 0-613 0 0,0 0-452 0 0,0 0-220 0 0,0 0-42 0 0,0 0 13 0 0,0 0-89 0 0,0 0-167 0 0,0 7-136 0 0,1 1-1141 0 0,-1 57 2654 0 0,-4-42-5812 0 0,-2-5-6079 0 0,4-17 1471 0 0</inkml:trace>
  <inkml:trace contextRef="#ctx0" brushRef="#br0" timeOffset="366.126">1 80 3713 0 0,'0'0'6121'0'0,"0"0"-4481"0"0,0 0-495 0 0,0 0-73 0 0,0 0 16 0 0,0 0-88 0 0,0 0-207 0 0,0 0-281 0 0,0 0-216 0 0,56-14-120 0 0,-43 12-104 0 0,3 0-120 0 0,1 0-208 0 0,1 1-480 0 0,-4-1-2601 0 0,-4 1-7706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1:41.7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860 28 14971 0 0,'0'0'-32'0'0,"0"0"-576"0"0,0 0-304 0 0,0 0-432 0 0,0 0-457 0 0,0 0-431 0 0,0 0-441 0 0,0 0-392 0 0,0 0 761 0 0,52-11 2304 0 0</inkml:trace>
  <inkml:trace contextRef="#ctx0" brushRef="#br0" timeOffset="67653.484">188 63 15707 0 0,'0'0'899'0'0,"0"0"52"0"0,0 0 75 0 0,0 0 111 0 0,0 0 15 0 0,0 0-9 0 0,0 0-120 0 0,0 0-217 0 0,0 0-243 0 0,0 0-221 0 0,-9-4-146 0 0,-31-7-69 0 0,38 12-109 0 0,-1 0-1 0 0,1-1 1 0 0,-1 1 0 0 0,1 0-1 0 0,-1 0 1 0 0,1 1 0 0 0,0-1 0 0 0,-1 1-1 0 0,1-1 1 0 0,0 1 0 0 0,0 0-1 0 0,0-1 1 0 0,0 1 0 0 0,1 0-1 0 0,-1 0 1 0 0,0 0 0 0 0,1 1-1 0 0,-1-1 1 0 0,1 0 0 0 0,0 1-1 0 0,-1 0-17 0 0,-4 7 92 0 0,-4 2-55 0 0,1 0 1 0 0,0 1-1 0 0,0 0 1 0 0,1 1-1 0 0,1 0 0 0 0,1 0 1 0 0,0 0-1 0 0,0 1 1 0 0,2 0-1 0 0,0 0 1 0 0,0 1-1 0 0,2-1 0 0 0,0 1 1 0 0,0-1-1 0 0,2 3-37 0 0,0-14-70 0 0,1 0 0 0 0,0 0 0 0 0,0 0-1 0 0,0 0 1 0 0,1 0 0 0 0,-1 0 0 0 0,1 0 0 0 0,0-1 0 0 0,0 1-1 0 0,0-1 1 0 0,1 1 0 0 0,-1-1 0 0 0,1 0 0 0 0,0 0-1 0 0,-1 0 1 0 0,2 0 0 0 0,-1 0 0 0 0,0-1 0 0 0,1 1 70 0 0,12 5-4039 0 0,1-4-3644 0 0,-11-3-3478 0 0</inkml:trace>
  <inkml:trace contextRef="#ctx0" brushRef="#br0" timeOffset="67936.433">233 125 17124 0 0,'0'0'904'0'0,"0"0"-348"0"0,0 0-165 0 0,0 0 114 0 0,0 0 217 0 0,0 0 223 0 0,0 0 47 0 0,0 0-122 0 0,0 0-178 0 0,-2 9-209 0 0,-5 13-1282 0 0,-16 59 2846 0 0,19-53-6438 0 0,5-5-5518 0 0,0-21-1007 0 0</inkml:trace>
  <inkml:trace contextRef="#ctx0" brushRef="#br0" timeOffset="68201.559">323 162 14899 0 0,'0'0'656'0'0,"0"0"-206"0"0,0 0 51 0 0,0 0 193 0 0,0 0 117 0 0,-6 8-5 0 0,-20 26-112 0 0,27-35-622 0 0,0-1 0 0 0,0 1 0 0 0,0 0 0 0 0,1 0 0 0 0,-1 0 0 0 0,0 0 0 0 0,1 0 1 0 0,-1 0-1 0 0,1 0 0 0 0,-1 0 0 0 0,1 0 0 0 0,-1 1 0 0 0,1-1 0 0 0,0 1 0 0 0,-1-1 0 0 0,1 1 0 0 0,0 0 0 0 0,-1-1 0 0 0,1 1 1 0 0,0 0-1 0 0,0 0 0 0 0,-1 0 0 0 0,1 0 0 0 0,0 1 0 0 0,0-1 0 0 0,-1 0 0 0 0,1 1 0 0 0,0-1 0 0 0,-1 1 0 0 0,1 0 0 0 0,-1-1 1 0 0,1 1-1 0 0,-1 0 0 0 0,1 0 0 0 0,-1 0 0 0 0,1 0 0 0 0,-1 0 0 0 0,0 0 0 0 0,0 1 0 0 0,1-1 0 0 0,-1 0 0 0 0,0 1 1 0 0,0-1-1 0 0,0 0 0 0 0,0 1 0 0 0,-1-1 0 0 0,1 1 0 0 0,0 0 0 0 0,-1-1 0 0 0,1 1 0 0 0,-1 0 0 0 0,1-1 0 0 0,-1 1 0 0 0,0 0 1 0 0,0-1-1 0 0,0 1 0 0 0,0 0-72 0 0,-12-42-370 0 0,2 15-3322 0 0,8 12-1596 0 0,4-1-3353 0 0,-1 9 3012 0 0</inkml:trace>
  <inkml:trace contextRef="#ctx0" brushRef="#br0" timeOffset="68484.566">375 78 5497 0 0,'0'0'3437'0'0,"0"0"-930"0"0,0 0-580 0 0,0 0-273 0 0,0 0-156 0 0,0 0-172 0 0,0 0-208 0 0,0 0-198 0 0,0 0-186 0 0,0 0-158 0 0,-6 8-123 0 0,-18 25-107 0 0,24-32-315 0 0,0 0 1 0 0,0 1 0 0 0,0-1-1 0 0,0 0 1 0 0,0 0-1 0 0,1 0 1 0 0,-1 0 0 0 0,0 0-1 0 0,0 0 1 0 0,1 0 0 0 0,-1 0-1 0 0,1 0 1 0 0,-1 0-1 0 0,1 0 1 0 0,-1 0 0 0 0,1 0-1 0 0,-1-1 1 0 0,1 1-1 0 0,0 0 1 0 0,-1 0 0 0 0,1 0-1 0 0,0-1 1 0 0,0 1 0 0 0,0 0-1 0 0,0-1 1 0 0,-1 1-1 0 0,1-1 1 0 0,0 1 0 0 0,0-1-1 0 0,0 0 1 0 0,0 1 0 0 0,0-1-1 0 0,0 0 1 0 0,0 1-1 0 0,0-1 1 0 0,0 0 0 0 0,1 0-1 0 0,-1 0 1 0 0,0 0 0 0 0,0 0-1 0 0,0 0 1 0 0,0 0-32 0 0,0 0 67 0 0,151 11 932 0 0,-151-10-971 0 0,-1 0 0 0 0,1 1 0 0 0,-1-1 0 0 0,0 0 0 0 0,1 1 0 0 0,-1-1 0 0 0,0 1 0 0 0,0-1 0 0 0,0 1-1 0 0,0-1 1 0 0,0 0 0 0 0,0 1 0 0 0,-1-1 0 0 0,1 1 0 0 0,0-1 0 0 0,-1 0 0 0 0,1 1 0 0 0,-1-1 0 0 0,1 0 0 0 0,-1 1 0 0 0,0-1 0 0 0,1 0 0 0 0,-1 0 0 0 0,0 0 0 0 0,0 1 0 0 0,0-1 0 0 0,0 0 0 0 0,0 0 0 0 0,0 0 0 0 0,0-1 0 0 0,0 1 0 0 0,0 0 0 0 0,-1 0 0 0 0,1-1 0 0 0,0 1 0 0 0,-1 0 0 0 0,1-1-28 0 0,-2 3 79 0 0,-121 112 718 0 0,124-99-4470 0 0,13-13-8786 0 0,-9-3 2293 0 0</inkml:trace>
  <inkml:trace contextRef="#ctx0" brushRef="#br0" timeOffset="68794.706">676 109 15219 0 0,'0'0'1343'0'0,"0"0"-612"0"0,0 0-390 0 0,0 0-31 0 0,0 0 189 0 0,0 0 237 0 0,0 0 92 0 0,0 0-67 0 0,0 0-156 0 0,0 0-185 0 0,3 9-160 0 0,48 87-1092 0 0,-43-88-1061 0 0,-2-1-5886 0 0,-3-5-2890 0 0</inkml:trace>
  <inkml:trace contextRef="#ctx0" brushRef="#br0" timeOffset="69684.277">745 139 14539 0 0,'0'0'1504'0'0,"0"0"-370"0"0,0 0-151 0 0,0 0 20 0 0,0 0-34 0 0,0 0-77 0 0,0 0-190 0 0,0 0-221 0 0,0 0-181 0 0,0 0-146 0 0,0 0-99 0 0,-8 8-66 0 0,3-3-1191 0 0,-29 34 2840 0 0,23-23-6404 0 0,5 1-6395 0 0,6-16 3947 0 0</inkml:trace>
  <inkml:trace contextRef="#ctx0" brushRef="#br0" timeOffset="69685.277">706 67 6753 0 0,'0'0'2310'0'0,"0"0"-241"0"0,0 0-208 0 0,0 0-63 0 0,-8-1-128 0 0,-27-2-250 0 0,31 4-1219 0 0,1 0 1 0 0,-1 0-1 0 0,1 0 0 0 0,-1 0 1 0 0,1 0-1 0 0,-1 1 0 0 0,1 0 0 0 0,0-1 1 0 0,0 1-1 0 0,0 1 0 0 0,0-1 0 0 0,0 0 1 0 0,0 1-1 0 0,1-1 0 0 0,-1 1 0 0 0,1 0 1 0 0,0 0-1 0 0,-1 0 0 0 0,1 0 1 0 0,1 0-202 0 0,-2 1 199 0 0,-1-1-150 0 0,1 1-1 0 0,-1 0 1 0 0,1-1-1 0 0,0 1 1 0 0,0 0-1 0 0,0 1 1 0 0,1-1-1 0 0,0 0 1 0 0,0 1-1 0 0,0-1 1 0 0,0 1-1 0 0,0 0 1 0 0,1-1-1 0 0,0 1 1 0 0,0 0-1 0 0,0 0 1 0 0,1 0-1 0 0,0 0 1 0 0,0 0-1 0 0,0 0 1 0 0,0 0-1 0 0,1 0 1 0 0,0 0-1 0 0,0 0 1 0 0,0-1 0 0 0,1 1-1 0 0,-1 0 1 0 0,1-1-1 0 0,0 1 1 0 0,1-1-1 0 0,-1 1 1 0 0,1-1-1 0 0,0 0 1 0 0,0 0-1 0 0,0 0 1 0 0,0-1-1 0 0,1 1 1 0 0,-1-1-1 0 0,1 0 1 0 0,0 0-1 0 0,0 0 1 0 0,2 1-49 0 0,1-2 50 0 0,1 0 0 0 0,-1 0-1 0 0,0 0 1 0 0,1-1 0 0 0,-1-1 0 0 0,0 1 0 0 0,1-1 0 0 0,-1 0-1 0 0,1-1 1 0 0,-1 0 0 0 0,0 0 0 0 0,1 0 0 0 0,-1-1 0 0 0,0 0-1 0 0,0-1 1 0 0,0 0 0 0 0,0 0 0 0 0,0 0 0 0 0,-1-1 0 0 0,0 0 0 0 0,1 0-1 0 0,-2 0 1 0 0,1-1 0 0 0,1-1-50 0 0,-5 1 19 0 0,0-1 0 0 0,-1 0-1 0 0,1 1 1 0 0,-1-1 0 0 0,0 0 0 0 0,-1 0 0 0 0,1 1-1 0 0,-1-1 1 0 0,0 0 0 0 0,-1 0 0 0 0,1 0 0 0 0,-1 1-1 0 0,-1-1 1 0 0,1 0 0 0 0,-1 1 0 0 0,0-1-1 0 0,0 1 1 0 0,0-1 0 0 0,-1 1 0 0 0,0 0 0 0 0,0 0-1 0 0,0 0 1 0 0,0 0 0 0 0,-1 1 0 0 0,0 0 0 0 0,0-1-1 0 0,0 1 1 0 0,-1 1 0 0 0,1-1 0 0 0,-1 0 0 0 0,0 1-1 0 0,0 0 1 0 0,0 0 0 0 0,-5-1-19 0 0,-10 0-718 0 0,16 8-3343 0 0,3 4-5645 0 0,1-5-1708 0 0</inkml:trace>
  <inkml:trace contextRef="#ctx0" brushRef="#br0" timeOffset="70404.792">289 194 0 0 0,'0'0'1343'0'0,"0"0"-80"0"0,0 0-207 0 0,0 0-157 0 0,0 0-58 0 0,0 0 0 0 0,0 0 0 0 0,0 0-42 0 0,-5 14 4833 0 0,2 41 451 0 0,5-54-5956 0 0,0 0 0 0 0,0-1 0 0 0,0 1 0 0 0,0-1 0 0 0,1 1 0 0 0,-1-1 0 0 0,0 0 0 0 0,1 0 0 0 0,-1 0 0 0 0,0-1 0 0 0,0 1 0 0 0,1 0 0 0 0,-1-1 0 0 0,0 0 0 0 0,0 1 0 0 0,0-1 0 0 0,0 0 0 0 0,0 0 0 0 0,0 0 0 0 0,0 0 0 0 0,0 0 0 0 0,0-1 0 0 0,1 0-127 0 0,-1 1 32 0 0,34-37-1378 0 0,-33 27-3071 0 0,-3-2-3991 0 0,-1 9 28 0 0</inkml:trace>
  <inkml:trace contextRef="#ctx0" brushRef="#br0" timeOffset="70718.384">915 79 8578 0 0,'0'0'2006'0'0,"0"0"13"0"0,0 0-24 0 0,0 0-21 0 0,0 0-115 0 0,0 0-167 0 0,0 0-313 0 0,0 0-374 0 0,0 0-371 0 0,0 0-269 0 0,0 0-86 0 0,0 0 33 0 0,4 15 1120 0 0,-28 149-221 0 0,23-151-2283 0 0,1-7-1772 0 0,0 0-5393 0 0,0-4-3117 0 0</inkml:trace>
  <inkml:trace contextRef="#ctx0" brushRef="#br0" timeOffset="71000.766">991 113 13891 0 0,'0'0'1506'0'0,"0"0"-757"0"0,0 0-237 0 0,0 0 188 0 0,0 0 167 0 0,0 0 75 0 0,0 0-49 0 0,0 0-186 0 0,0 0-148 0 0,0 0-131 0 0,-5 9-105 0 0,-13 27-61 0 0,18-35-219 0 0,-1 1-1 0 0,1-1 0 0 0,0 0 0 0 0,0 0 1 0 0,0 0-1 0 0,1 1 0 0 0,-1-1 0 0 0,0 0 1 0 0,0 0-1 0 0,1 1 0 0 0,-1-1 0 0 0,1 0 1 0 0,-1 0-1 0 0,1 0 0 0 0,-1 0 0 0 0,1 0 1 0 0,0 0-1 0 0,-1 0 0 0 0,1 0 0 0 0,0 0 1 0 0,0 0-1 0 0,0 0 0 0 0,0 0 0 0 0,0-1 0 0 0,0 1 1 0 0,0 0-1 0 0,0-1 0 0 0,0 1 0 0 0,0 0 1 0 0,0-1-1 0 0,0 0 0 0 0,1 1 0 0 0,-1-1 1 0 0,0 0-1 0 0,0 1 0 0 0,0-1 0 0 0,1 0 1 0 0,-1 0-1 0 0,0 0 0 0 0,0 0 0 0 0,1 0 1 0 0,-1 0-1 0 0,1-1-42 0 0,-1 1 23 0 0,-1 0 0 0 0,1 0 0 0 0,-1 0 0 0 0,0 0 0 0 0,1 0 0 0 0,-1 0 1 0 0,1 0-1 0 0,-1 0 0 0 0,1-1 0 0 0,-1 1 0 0 0,0 0 0 0 0,1 0 0 0 0,-1 0 0 0 0,0-1 0 0 0,1 1 0 0 0,-1 0 0 0 0,0 0 1 0 0,1-1-1 0 0,-1 1 0 0 0,0 0 0 0 0,1-1 0 0 0,-1 1 0 0 0,0 0 0 0 0,0-1 0 0 0,1 1 0 0 0,-1-1 0 0 0,0 1 1 0 0,0 0-1 0 0,0-1 0 0 0,0 1 0 0 0,0-1 0 0 0,1 1 0 0 0,-1-1 0 0 0,0 1 0 0 0,0 0 0 0 0,0-1 0 0 0,0 1 1 0 0,0-1-1 0 0,0 1 0 0 0,0-1 0 0 0,-1 1 0 0 0,1 0 0 0 0,0-1 0 0 0,0 1 0 0 0,0-1 0 0 0,0 1 0 0 0,0 0 0 0 0,-1-1 1 0 0,1 1-1 0 0,0-1 0 0 0,0 1 0 0 0,-1 0 0 0 0,1-1 0 0 0,0 1 0 0 0,-1 0 0 0 0,1-1 0 0 0,0 1 0 0 0,-1 0 1 0 0,1 0-1 0 0,0-1 0 0 0,-1 1 0 0 0,1 0 0 0 0,-1 0 0 0 0,1 0 0 0 0,0 0 0 0 0,-1-1 0 0 0,1 1 0 0 0,-1 0-23 0 0,-24-24-134 0 0,19 20-702 0 0,-9-8 998 0 0,11 7-3828 0 0,2-1-4058 0 0,2 5-3740 0 0</inkml:trace>
  <inkml:trace contextRef="#ctx0" brushRef="#br0" timeOffset="71381.35">1029 46 14211 0 0,'0'0'3882'0'0,"0"0"-2453"0"0,0 0-699 0 0,0 0 32 0 0,0 0-35 0 0,0 0-133 0 0,0 0-169 0 0,0 0-148 0 0,0 0-20 0 0,0 0 46 0 0,0 0 45 0 0,0 0 11 0 0,0 0-59 0 0,8 3-59 0 0,9 3-106 0 0,66 34 361 0 0,-81-39-466 0 0,0 0 0 0 0,0 1 0 0 0,0-1-1 0 0,0 1 1 0 0,0 0 0 0 0,-1-1 0 0 0,1 1-1 0 0,0 0 1 0 0,-1 0 0 0 0,0 0 0 0 0,1 0-1 0 0,-1 0 1 0 0,0 1 0 0 0,0-1 0 0 0,0 0-1 0 0,0 0 1 0 0,-1 1 0 0 0,1-1 0 0 0,-1 1-1 0 0,1-1 1 0 0,-1 0 0 0 0,0 1 0 0 0,0-1-1 0 0,0 1 1 0 0,0-1 0 0 0,0 1 0 0 0,0-1-1 0 0,-1 0 1 0 0,1 1 0 0 0,-1-1 0 0 0,0 1-1 0 0,0-1 1 0 0,0 0 0 0 0,0 0 0 0 0,-1 3-30 0 0,-82 82 1187 0 0,19-30-721 0 0,64-39-2244 0 0,7-16-2660 0 0,2-3-4726 0 0,-4-1-2403 0 0</inkml:trace>
  <inkml:trace contextRef="#ctx0" brushRef="#br0" timeOffset="71723.326">1173 1 12131 0 0,'0'0'2003'0'0,"0"0"-672"0"0,0 0-342 0 0,0 0-98 0 0,0 0-24 0 0,0 0 6 0 0,0 0 42 0 0,0 0 9 0 0,0 0-77 0 0,0 0-100 0 0,8 6-93 0 0,-1-1-492 0 0,-1-1 1 0 0,-1 1 0 0 0,1 0 0 0 0,-1 1 0 0 0,0 0-1 0 0,0-1 1 0 0,0 2 0 0 0,-1-1 0 0 0,0 0 0 0 0,0 1-1 0 0,-1 0 1 0 0,0 0 0 0 0,0 0 0 0 0,2 7-163 0 0,-4-4 42 0 0,0 1 1 0 0,-1 0 0 0 0,0-1-1 0 0,-1 1 1 0 0,0 0-1 0 0,0-1 1 0 0,-1 1 0 0 0,-1-1-1 0 0,0 1 1 0 0,0-1 0 0 0,-1 0-1 0 0,0 0 1 0 0,-1-1-1 0 0,0 1 1 0 0,0-1 0 0 0,-1 0-1 0 0,0 0 1 0 0,-1-1 0 0 0,0 0-1 0 0,0 0 1 0 0,-1-1-1 0 0,0 0 1 0 0,-1 1-43 0 0,3 1-1286 0 0,7-7-2257 0 0,3-1-3884 0 0,-1-1-4051 0 0</inkml:trace>
  <inkml:trace contextRef="#ctx0" brushRef="#br0" timeOffset="71724.326">1400 118 18108 0 0,'0'0'544'0'0,"0"0"-288"0"0,0 0-56 0 0,0 0 24 0 0,0 0-8 0 0,0 0-32 0 0,0 0-104 0 0,0 0-96 0 0,0 0-128 0 0,57-3-184 0 0,-44 3-352 0 0,0 0-752 0 0,0 2-1857 0 0,-4-1-2368 0 0,-4 0-2609 0 0</inkml:trace>
  <inkml:trace contextRef="#ctx0" brushRef="#br0" timeOffset="72117.647">1444 166 8170 0 0,'0'0'3431'0'0,"0"0"-856"0"0,0 0-578 0 0,0 0-353 0 0,0 0-296 0 0,0 0-243 0 0,0 0-218 0 0,0 0-139 0 0,0 0-52 0 0,0 0-72 0 0,0 0-121 0 0,0 0-169 0 0,0 0-177 0 0,8 3-171 0 0,78 8-2089 0 0,-70-14-2423 0 0,-4 2-6537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8.9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34 14099 0 0,'0'0'4585'0'0,"0"0"-4297"0"0,0 0-224 0 0,0 0-56 0 0,0 0-16 0 0,0 0 64 0 0,0 0 48 0 0,0 0 24 0 0,0 0-40 0 0,0 0-88 0 0,0 0-136 0 0,58-32-312 0 0,-40 31-560 0 0,-1 1-1329 0 0,-4-1-2976 0 0,-5 1-4857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9.2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15547 0 0,'0'0'520'0'0,"0"0"-312"0"0,0 0-15 0 0,0 0 151 0 0,0 0 176 0 0,0 0 144 0 0,0 0-48 0 0,0 0-216 0 0,0 0-264 0 0,0 0-344 0 0,49 24-376 0 0,-26-25-688 0 0,3-2-1489 0 0,-6 1-2848 0 0,-6 1-3105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3:02.4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82 18092 0 0,'0'0'861'0'0,"0"0"-70"0"0,2-9 24 0 0,-1 3-536 0 0,9-35 986 0 0,5 15 2936 0 0,-23 61-3415 0 0,-21 90-1201 0 0,23-70-9522 0 0,5-46-1672 0 0</inkml:trace>
  <inkml:trace contextRef="#ctx0" brushRef="#br0" timeOffset="258.875">155 132 19060 0 0,'0'0'1756'0'0,"0"0"-1182"0"0,0 0-321 0 0,0 0 147 0 0,0 0 199 0 0,0 0 84 0 0,-9 5-56 0 0,-26 14-195 0 0,35-19-422 0 0,-1 1 0 0 0,0-1 0 0 0,0 1-1 0 0,0-1 1 0 0,1 1 0 0 0,-1-1 0 0 0,0 1 0 0 0,1 0 0 0 0,-1-1 0 0 0,0 1 0 0 0,1 0 0 0 0,-1 0-1 0 0,1 0 1 0 0,-1-1 0 0 0,1 1 0 0 0,0 0 0 0 0,-1 0 0 0 0,1 0 0 0 0,0 0 0 0 0,0 0 0 0 0,-1 0-1 0 0,1 0 1 0 0,0 0 0 0 0,0-1 0 0 0,0 1 0 0 0,0 0 0 0 0,0 0 0 0 0,0 0 0 0 0,1 0 0 0 0,-1 0-1 0 0,0 0 1 0 0,0 0 0 0 0,1 0 0 0 0,-1 0 0 0 0,0 0 0 0 0,1-1 0 0 0,-1 1 0 0 0,1 0 0 0 0,-1 0-1 0 0,1 0 1 0 0,-1-1 0 0 0,1 1 0 0 0,0 0 0 0 0,-1-1 0 0 0,1 1 0 0 0,0-1 0 0 0,0 1 0 0 0,-1 0-1 0 0,1-1 1 0 0,0 0 0 0 0,0 1 0 0 0,0-1 0 0 0,0 1 0 0 0,0-1 0 0 0,-1 0 0 0 0,1 0 0 0 0,0 0 0 0 0,0 1-1 0 0,0-1 1 0 0,0 0 0 0 0,0 0 0 0 0,0 0 0 0 0,0 0 0 0 0,0-1 0 0 0,0 1-10 0 0,5 1 24 0 0,1 0 0 0 0,-1 0 0 0 0,1-1 0 0 0,-1 0 0 0 0,1 0 0 0 0,-1-1 0 0 0,1 0 0 0 0,-1 0 0 0 0,1-1 1 0 0,-1 1-1 0 0,0-1 0 0 0,0-1 0 0 0,0 1 0 0 0,0-1 0 0 0,0 0 0 0 0,3-2-24 0 0,-9 4 6 0 0,1 1-1 0 0,0-1 1 0 0,0 1 0 0 0,-1-1-1 0 0,1 1 1 0 0,-1-1-1 0 0,1 1 1 0 0,-1-1 0 0 0,1 0-1 0 0,-1 1 1 0 0,1-1 0 0 0,-1 0-1 0 0,1 0 1 0 0,-1 1-1 0 0,0-1 1 0 0,1 0 0 0 0,-1 0-1 0 0,0 1 1 0 0,0-1 0 0 0,0 0-1 0 0,1 0 1 0 0,-1 0-1 0 0,0 0 1 0 0,0 1 0 0 0,0-1-1 0 0,0 0 1 0 0,-1 0 0 0 0,1 0-1 0 0,0 1 1 0 0,0-1-1 0 0,0 0 1 0 0,-1 0 0 0 0,1 0-1 0 0,0 1 1 0 0,-1-1 0 0 0,1 0-1 0 0,-1 1 1 0 0,1-1-1 0 0,-1 0 1 0 0,1 1 0 0 0,-1-1-1 0 0,1 0 1 0 0,-1 1 0 0 0,1-1-1 0 0,-1 1 1 0 0,0-1-1 0 0,0 1 1 0 0,1-1 0 0 0,-1 1-1 0 0,0 0 1 0 0,1-1 0 0 0,-1 1-1 0 0,0 0 1 0 0,0 0-1 0 0,0-1 1 0 0,0 1-6 0 0,-46-13-439 0 0,38 12 142 0 0,-16 0-194 0 0,11 4-2635 0 0,12-2-526 0 0,1 0-2273 0 0,1 1-5008 0 0</inkml:trace>
  <inkml:trace contextRef="#ctx0" brushRef="#br0" timeOffset="432.715">228 97 16428 0 0,'0'0'1465'0'0,"0"0"-382"0"0,0 0-104 0 0,0 0 16 0 0,0 0-55 0 0,0 0-204 0 0,0 0-294 0 0,0 0-165 0 0,0 0-36 0 0,0 0 23 0 0,0 0 22 0 0,11-1-14 0 0,-9 1-267 0 0,6-2 123 0 0,-1 1 0 0 0,0 1 0 0 0,1-1 1 0 0,-1 1-1 0 0,1 0 0 0 0,-1 1 1 0 0,1 0-1 0 0,-1 0 0 0 0,0 1 0 0 0,0-1 1 0 0,1 2-1 0 0,-1-1 0 0 0,0 1 0 0 0,-1 0 1 0 0,1 0-1 0 0,-1 1 0 0 0,1 0 0 0 0,-1 0 1 0 0,3 3-129 0 0,-8-2 94 0 0,0-1 0 0 0,-1 0 0 0 0,0 0 0 0 0,0 0 0 0 0,0 1 0 0 0,0-1 0 0 0,-1 0 0 0 0,1 0 0 0 0,-1 0 0 0 0,0 0 0 0 0,-1 0 0 0 0,1 0 0 0 0,-1 0 0 0 0,1 0 0 0 0,-1 0-1 0 0,0 0 1 0 0,-1-1 0 0 0,1 1 0 0 0,-1-1 0 0 0,1 0 0 0 0,-1 0 0 0 0,0 0 0 0 0,0 0 0 0 0,0 0 0 0 0,-1 0 0 0 0,1-1 0 0 0,-1 0 0 0 0,-2 2-94 0 0,2 0 19 0 0,-96 77-511 0 0,56-50-3507 0 0,42-29 3635 0 0,-21 14-11334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3:01.1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166 92 16532 0 0,'0'0'905'0'0,"0"0"134"0"0,0 0 40 0 0,0 0 13 0 0,0 0-70 0 0,0 0-158 0 0,0 0-260 0 0,0 0-241 0 0,0 0-123 0 0,0 0-66 0 0,0 0-56 0 0,0 0-42 0 0,0 0-52 0 0,8 5-62 0 0,49 45-1987 0 0,-43-39-2619 0 0,-4-4-5850 0 0,-6-6 3563 0 0</inkml:trace>
  <inkml:trace contextRef="#ctx0" brushRef="#br0" timeOffset="1">245 92 5257 0 0,'0'0'3259'0'0,"0"0"-207"0"0,0 0-308 0 0,0 0-270 0 0,0 0-435 0 0,0 0-586 0 0,0 0-521 0 0,0 0-387 0 0,0 0-221 0 0,-8 1-134 0 0,-28 1-92 0 0,-9 33-550 0 0,39-27-258 0 0,-4 4-1504 0 0,1-1-6268 0 0,5-6-2027 0 0</inkml:trace>
  <inkml:trace contextRef="#ctx0" brushRef="#br0" timeOffset="954.918">130 32 15667 0 0,'0'0'682'0'0,"0"0"-14"0"0,0 0-45 0 0,-9 2 132 0 0,9-2-755 0 0,-6 1 277 0 0,0 1 1 0 0,0-1-1 0 0,0 1 1 0 0,0 1-1 0 0,0-1 1 0 0,0 1-1 0 0,1 0 1 0 0,-1 0-1 0 0,1 1 1 0 0,0-1-1 0 0,0 1 1 0 0,0 0-1 0 0,-3 5-277 0 0,4-6 49 0 0,1 0-1 0 0,-1 1 1 0 0,1-1 0 0 0,0 1 0 0 0,0 0-1 0 0,1 0 1 0 0,-1 0 0 0 0,1 0-1 0 0,0 0 1 0 0,0 0 0 0 0,0 1-1 0 0,0-1 1 0 0,1 1 0 0 0,0-1-1 0 0,0 1 1 0 0,0 0 0 0 0,1-1 0 0 0,-1 1-1 0 0,1 0 1 0 0,0-1 0 0 0,0 1-1 0 0,1 0 1 0 0,-1 0 0 0 0,1-1-1 0 0,0 1 1 0 0,1-1 0 0 0,-1 1-1 0 0,1-1 1 0 0,0 1 0 0 0,0-1-1 0 0,0 0 1 0 0,0 0 0 0 0,1 0 0 0 0,0 0-1 0 0,0 0 1 0 0,0-1 0 0 0,0 1-1 0 0,0-1 1 0 0,1 0 0 0 0,0 0-1 0 0,-1 0 1 0 0,1 0 0 0 0,2 0-49 0 0,7 1 63 0 0,-1 0 0 0 0,1-1 0 0 0,-1-1 0 0 0,1 0-1 0 0,0-1 1 0 0,0 0 0 0 0,0-1 0 0 0,0-1 0 0 0,-1 0 0 0 0,1 0 0 0 0,0-1 0 0 0,0-1 0 0 0,-1 0 0 0 0,0-1 0 0 0,1 0 0 0 0,-2-1-1 0 0,1-1 1 0 0,0 1 0 0 0,-1-2 0 0 0,0 0 0 0 0,0 0 0 0 0,2-3-63 0 0,-10 6 14 0 0,0-1 0 0 0,0 0 0 0 0,0 1-1 0 0,-1-1 1 0 0,1 0 0 0 0,-1 0 0 0 0,0 0 0 0 0,-1-1 0 0 0,1 1 0 0 0,-1 0-1 0 0,0-1 1 0 0,-1 1 0 0 0,1 0 0 0 0,-1-1 0 0 0,0 1 0 0 0,0-1-1 0 0,-1 1 1 0 0,1-1 0 0 0,-1 1 0 0 0,0 0 0 0 0,-1-1 0 0 0,0 1 0 0 0,1 0-1 0 0,-2 0 1 0 0,1 0 0 0 0,0 0 0 0 0,-1 0 0 0 0,0 1 0 0 0,0-1-1 0 0,-1 1 1 0 0,1 0 0 0 0,-1 0 0 0 0,0 0 0 0 0,0 0 0 0 0,0 1-1 0 0,0-1 1 0 0,-1 1 0 0 0,1 0 0 0 0,-1 1 0 0 0,0-1 0 0 0,0 1 0 0 0,0 0-1 0 0,0 0 1 0 0,0 0 0 0 0,-1 1 0 0 0,1 0 0 0 0,0 0 0 0 0,-1 0-1 0 0,1 0 1 0 0,-2 1-14 0 0,2-1-49 0 0,-1 1 0 0 0,0-1 0 0 0,1 1 0 0 0,-1 0 0 0 0,0 0 0 0 0,1 1 0 0 0,-1 0 0 0 0,0 0 0 0 0,1 0 0 0 0,-1 1 0 0 0,1-1 0 0 0,0 1 0 0 0,-1 1 0 0 0,1-1 0 0 0,0 1 0 0 0,0 0 0 0 0,0 0 0 0 0,0 1 49 0 0,-10 40-9959 0 0,15-38-1203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3:00.0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 27 12859 0 0,'0'0'3693'0'0,"0"0"-1838"0"0,0 0-452 0 0,0 0-16 0 0,0 0-63 0 0,0 0-171 0 0,0 0-275 0 0,0 0-278 0 0,0 0-243 0 0,0 0-103 0 0,0 0 14 0 0,0 0 59 0 0,0 0 79 0 0,-2 5 32 0 0,-47 161 1377 0 0,45-118-2020 0 0,7-29-2859 0 0,-1-15-1290 0 0,0-4-4764 0 0,-1 0-2606 0 0</inkml:trace>
  <inkml:trace contextRef="#ctx0" brushRef="#br0" timeOffset="671.162">194 50 18188 0 0,'0'0'819'0'0,"0"0"-72"0"0,0 0 62 0 0,-9 5 142 0 0,5-2-932 0 0,0-1 139 0 0,0 0 0 0 0,0 0 1 0 0,0 0-1 0 0,0 0 0 0 0,1 1 0 0 0,-1 0 0 0 0,1-1 1 0 0,-1 1-1 0 0,1 0 0 0 0,0 1 0 0 0,0-1 1 0 0,1 1-1 0 0,-1-1 0 0 0,1 1 0 0 0,0 0 1 0 0,-1 0-1 0 0,2 0 0 0 0,-1 0 0 0 0,0 0 0 0 0,1 0 1 0 0,0 0-1 0 0,0 1 0 0 0,0-1 0 0 0,0 1 1 0 0,1-1-1 0 0,0 5-158 0 0,2-7 34 0 0,0 0-1 0 0,0 1 1 0 0,0-1 0 0 0,0 0-1 0 0,1 0 1 0 0,-1-1 0 0 0,1 1-1 0 0,-1 0 1 0 0,1-1 0 0 0,-1 0-1 0 0,1 1 1 0 0,0-1 0 0 0,0 0 0 0 0,0 0-1 0 0,0-1 1 0 0,0 1 0 0 0,0-1-1 0 0,0 1 1 0 0,0-1 0 0 0,0 0-1 0 0,0 0 1 0 0,0 0 0 0 0,0 0-1 0 0,0-1 1 0 0,0 0 0 0 0,0 1 0 0 0,0-1-1 0 0,0 0 1 0 0,0 0 0 0 0,-1 0-1 0 0,1-1 1 0 0,0 1 0 0 0,-1-1-1 0 0,2 0-33 0 0,-3-1-22 0 0,0 0 0 0 0,0 0 0 0 0,-1 0 0 0 0,1 0 0 0 0,-1 0-1 0 0,0 0 1 0 0,0 0 0 0 0,0 0 0 0 0,0 0 0 0 0,0 0 0 0 0,-1 0-1 0 0,0 0 1 0 0,1 0 0 0 0,-1 1 0 0 0,0-1 0 0 0,0 0 0 0 0,0 0-1 0 0,-1 1 1 0 0,1-1 0 0 0,-1 0 0 0 0,1 1 0 0 0,-1 0-1 0 0,0-1 1 0 0,0 1 0 0 0,0 0 0 0 0,0 0 0 0 0,-1 0 0 0 0,1 0-1 0 0,0 0 1 0 0,-3-1 22 0 0,-1-4-377 0 0,-14-21-3612 0 0,22 15-2686 0 0,15 2-3495 0 0,-11 8 6755 0 0,15-5 1574 0 0,-10-2 4575 0 0,-15 6 6874 0 0,-4 3-4507 0 0,-19 4-567 0 0,28-3-4468 0 0,0 0 1 0 0,0 0 0 0 0,0 0 0 0 0,0 0-1 0 0,1 1 1 0 0,-1-1 0 0 0,0 0 0 0 0,0 1-1 0 0,0-1 1 0 0,0 1 0 0 0,0-1 0 0 0,0 1 0 0 0,0-1-1 0 0,0 1 1 0 0,-1 0 0 0 0,1-1 0 0 0,0 1-1 0 0,0 0 1 0 0,0 0 0 0 0,-1 0 0 0 0,1 0-1 0 0,0-1 1 0 0,-1 1 0 0 0,1 0 0 0 0,-1 0-1 0 0,1 0 1 0 0,-1 0 0 0 0,0 1 0 0 0,1-1-1 0 0,-1 0 1 0 0,0 0 0 0 0,0 0 0 0 0,1 0 0 0 0,-1 0-1 0 0,0 0 1 0 0,0 0 0 0 0,0 0 0 0 0,0 1-1 0 0,-1-1 1 0 0,1 0 0 0 0,0 0 0 0 0,0 0-1 0 0,-1 0 1 0 0,1 0 0 0 0,-1 0 0 0 0,1 0-1 0 0,-1 0 1 0 0,1 0 0 0 0,-1 0 0 0 0,1 0-1 0 0,-1 0 1 0 0,0 0 0 0 0,0-1 0 0 0,1 1 0 0 0,-1 0-1 0 0,0 0 1 0 0,0-1 0 0 0,0 1 0 0 0,0-1-1 0 0,0 1 1 0 0,0-1 0 0 0,0 1 0 0 0,0-1-1 0 0,0 1 1 0 0,0-1 0 0 0,0 0 0 0 0,-1 1-67 0 0,193 45 1092 0 0,-190-45-1070 0 0,0-1-1 0 0,0 0 1 0 0,0 1 0 0 0,-1-1 0 0 0,1 1 0 0 0,0-1 0 0 0,0 1-1 0 0,0-1 1 0 0,-1 1 0 0 0,1-1 0 0 0,0 1 0 0 0,0 0-1 0 0,-1-1 1 0 0,1 1 0 0 0,-1 0 0 0 0,1 0 0 0 0,-1 0 0 0 0,1-1-1 0 0,-1 1 1 0 0,1 0 0 0 0,-1 0 0 0 0,0 0 0 0 0,1 0-1 0 0,-1 0 1 0 0,0 0 0 0 0,0 0 0 0 0,0 0 0 0 0,0 0 0 0 0,0 0-1 0 0,0 0 1 0 0,0 0 0 0 0,0-1 0 0 0,0 1 0 0 0,0 0-1 0 0,0 0 1 0 0,-1 0 0 0 0,1 0 0 0 0,0 0 0 0 0,-1 0 0 0 0,1 0-1 0 0,-1 0 1 0 0,1-1 0 0 0,-1 1 0 0 0,1 0 0 0 0,-1 0 0 0 0,1 0-1 0 0,-1-1 1 0 0,0 1 0 0 0,1 0 0 0 0,-1-1 0 0 0,0 1-1 0 0,0-1-21 0 0,-46 38 915 0 0,41-34-872 0 0,-72 47 365 0 0,50-36-406 0 0,2 2 0 0 0,0 1-1 0 0,1 1 1 0 0,0 2-1 0 0,-20 21-1 0 0,35-20-2105 0 0,11-18-3405 0 0,3-3-4824 0 0,-3-1-1419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9.5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40 17596 0 0,'0'0'318'0'0,"0"0"9"0"0,0 0 105 0 0,0 0 280 0 0,0 0 306 0 0,2-9 214 0 0,2-22 2426 0 0,-31 101-3049 0 0,22-61-1012 0 0,1 0-1 0 0,0 0 0 0 0,0 0 0 0 0,1 1 0 0 0,0-1 0 0 0,1 1 0 0 0,0 0 0 0 0,0-1 0 0 0,1 1 0 0 0,0 2 404 0 0,1-11-283 0 0,0-1 0 0 0,0 1 0 0 0,0-1 0 0 0,0 1 0 0 0,0 0 0 0 0,0-1 0 0 0,1 1 0 0 0,-1-1 0 0 0,0 1 0 0 0,0-1 0 0 0,0 1 0 0 0,1-1 0 0 0,-1 1 0 0 0,0-1 0 0 0,1 1 0 0 0,-1-1 0 0 0,0 1 0 0 0,1-1 0 0 0,-1 1 0 0 0,1-1 0 0 0,-1 0 0 0 0,1 1 0 0 0,-1-1 0 0 0,1 0 0 0 0,-1 1 0 0 0,1-1 0 0 0,-1 0 0 0 0,1 0 0 0 0,-1 1 0 0 0,1-1 0 0 0,-1 0 0 0 0,1 0 0 0 0,0 0 0 0 0,-1 0 0 0 0,1 0 0 0 0,-1 0 0 0 0,1 0 0 0 0,-1 0 0 0 0,1 0 0 0 0,0 0 0 0 0,-1 0 0 0 0,1 0 0 0 0,-1 0 0 0 0,1 0-1 0 0,-1-1 1 0 0,1 1 0 0 0,0 0 0 0 0,-1 0 0 0 0,1-1 0 0 0,-1 1 0 0 0,1 0 0 0 0,-1-1 0 0 0,0 1 0 0 0,1-1 0 0 0,-1 1 0 0 0,1 0 0 0 0,-1-1 0 0 0,0 1 0 0 0,1-1 0 0 0,-1 1 283 0 0,18-14-6069 0 0,-7 3 7256 0 0,26-59-1256 0 0,-19 33 3583 0 0,3 3 7604 0 0,-21 41-5043 0 0,-1 9-4156 0 0,-2 33-2455 0 0,2-40-303 0 0,-3 20-1419 0 0,0-20-2649 0 0,-2-1-4218 0 0,5-7 4233 0 0</inkml:trace>
  <inkml:trace contextRef="#ctx0" brushRef="#br0" timeOffset="266.329">4 114 3561 0 0,'0'0'3287'0'0,"0"0"-370"0"0,0 0-425 0 0,0 0-285 0 0,0 0-294 0 0,0 0-474 0 0,0 0-552 0 0,0 0-410 0 0,0 0-206 0 0,0 0-71 0 0,0 0-24 0 0,8-3-53 0 0,82-15-368 0 0,-23 13-3643 0 0,-49 5-1515 0 0,-4-1-4755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8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57 0 0 0,'0'0'2159'0'0,"0"0"-425"0"0,0 0-86 0 0,0 0 169 0 0,0 0 164 0 0,0 0 101 0 0,0 0 0 0 0,0 0-164 0 0,0 0-297 0 0,0 0-294 0 0,0 0-253 0 0,0 0-199 0 0,0 0-150 0 0,2-5-146 0 0,5-12 194 0 0,-15 36 1176 0 0,1-1-1518 0 0,-44 147 1685 0 0,50-158-2082 0 0,0 0 0 0 0,1 0 0 0 0,-1 1 0 0 0,2-1 1 0 0,-1 0-1 0 0,1 0 0 0 0,0 1 0 0 0,0-1 0 0 0,1 0 0 0 0,0 0 0 0 0,0 0 1 0 0,1 0-1 0 0,0-1 0 0 0,0 1 0 0 0,1-1 0 0 0,0 1 0 0 0,0-1 0 0 0,0 0 0 0 0,0-1 1 0 0,1 1-1 0 0,0-1 0 0 0,2 2-34 0 0,17 8-28 0 0,-13-13-2433 0 0,-13-16-13983 0 0,2 13 14794 0 0,0-1-5409 0 0</inkml:trace>
  <inkml:trace contextRef="#ctx0" brushRef="#br0" timeOffset="251.478">252 0 16916 0 0,'0'0'854'0'0,"0"0"-189"0"0,0 0-165 0 0,0 0-78 0 0,0 0 152 0 0,0 0 203 0 0,0 0 106 0 0,0 0-4 0 0,0 0-149 0 0,0 0-166 0 0,0 0-131 0 0,0 0-155 0 0,0 0-85 0 0,-1 9-69 0 0,-5 64-73 0 0,5-37-3986 0 0,1-30 419 0 0,-1-2-1605 0 0,1-1-4934 0 0</inkml:trace>
  <inkml:trace contextRef="#ctx0" brushRef="#br0" timeOffset="504.613">132 344 16564 0 0,'0'0'710'0'0,"0"0"-179"0"0,0 0-71 0 0,0 0 128 0 0,0 0 139 0 0,0 0 44 0 0,0 0-74 0 0,0 0-154 0 0,0 0-171 0 0,0 0-154 0 0,0 0-136 0 0,0 0-98 0 0,0 0-120 0 0,10-2-140 0 0,35-2 369 0 0,-21 2-3775 0 0,0-1-7636 0 0,-19 3 4390 0 0</inkml:trace>
  <inkml:trace contextRef="#ctx0" brushRef="#br0" timeOffset="751.569">285 296 4473 0 0,'0'0'3911'0'0,"0"0"-1046"0"0,0 0-731 0 0,0 0-364 0 0,0 0-381 0 0,0 0-221 0 0,0 0-29 0 0,0 0-16 0 0,0 0-48 0 0,0 0-107 0 0,0 0-227 0 0,0 0-200 0 0,0 0-132 0 0,1 8-103 0 0,-4 69 215 0 0,3-76-1118 0 0,-1 16-349 0 0,2-13-3718 0 0,1-1-5218 0 0,0-2 1438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09.1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35 6665 0 0,'0'0'1127'0'0,"0"0"47"0"0,0 0 253 0 0,0 0 255 0 0,0 0 89 0 0,0 0-106 0 0,0 0-211 0 0,0 0-262 0 0,0 0-230 0 0,0 0-190 0 0,0 0-181 0 0,0 0-121 0 0,0 0-77 0 0,-1-3-60 0 0,0 2-277 0 0,1 0-1 0 0,0 0 1 0 0,0 0-1 0 0,-1 0 1 0 0,1 0-1 0 0,0 0 1 0 0,0 0 0 0 0,0 0-1 0 0,0 0 1 0 0,0 0-1 0 0,1 0 1 0 0,-1 0-1 0 0,0 0 1 0 0,0 0 0 0 0,1 0-1 0 0,-1 0 1 0 0,1 0-1 0 0,-1 0 1 0 0,0 0-1 0 0,1 0 1 0 0,0 0 0 0 0,-1 0-1 0 0,1 0 1 0 0,0 1-1 0 0,-1-1 1 0 0,1 0 0 0 0,0 1-1 0 0,0-1 1 0 0,-1 0-1 0 0,1 1 1 0 0,0-1-1 0 0,0 1 1 0 0,0-1 0 0 0,0 1-1 0 0,0-1 1 0 0,0 1-1 0 0,0 0 1 0 0,0 0-1 0 0,0-1 1 0 0,0 1 0 0 0,0 0-1 0 0,0 0 1 0 0,0 0-1 0 0,0 0 1 0 0,0 0-1 0 0,1 0-54 0 0,70 4 1049 0 0,-70-4-1027 0 0,-1 1 1 0 0,1 0 0 0 0,-1-1 0 0 0,1 1 0 0 0,-1 0-1 0 0,1-1 1 0 0,-1 1 0 0 0,0 0 0 0 0,0 0-1 0 0,1 0 1 0 0,-1 0 0 0 0,0 0 0 0 0,0 0 0 0 0,0 1-1 0 0,0-1 1 0 0,0 0 0 0 0,0 1 0 0 0,0-1-1 0 0,-1 0 1 0 0,1 1 0 0 0,0-1 0 0 0,-1 1 0 0 0,1-1-1 0 0,-1 1 1 0 0,0-1 0 0 0,1 1 0 0 0,-1-1-1 0 0,0 1 1 0 0,0 0 0 0 0,0-1 0 0 0,0 1 0 0 0,0-1-1 0 0,0 1 1 0 0,-1 0 0 0 0,1-1 0 0 0,0 1-1 0 0,-1-1 1 0 0,1 1 0 0 0,-1-1 0 0 0,0 1 0 0 0,1-1-1 0 0,-1 0 1 0 0,0 1 0 0 0,0-1-24 0 0,-81 89 540 0 0,147-82-545 0 0,16-11 69 0 0,-83 2-3280 0 0,-2 0-9030 0 0,3 1 778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11.4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62 0 0 0,'0'0'1619'0'0,"0"0"-9"0"0,0 0-125 0 0,0 0 296 0 0,0 0 319 0 0,0 0 175 0 0,0 0-74 0 0,0 0-295 0 0,0 0-273 0 0,0 0-232 0 0,0 0-171 0 0,0 0-157 0 0,0 0-154 0 0,2-7 3087 0 0,2-6-3069 0 0,39-28-119 0 0,-43 41-740 0 0,0 0-4 0 0,0 0-46 0 0,0 0-8 0 0,0 0 6 0 0,0 0-24 0 0,0 0 19 0 0,0 0-10 0 0,0 0-37 0 0,-3 26-7 0 0,-5 55 124 0 0,42-93 316 0 0,40-51-225 0 0,-74 63-178 0 0,0 0-21 0 0,0 0-12 0 0,0 0-21 0 0,6 30-66 0 0,-7-28 119 0 0,1 0 0 0 0,0 0 0 0 0,0 0 0 0 0,0 0 0 0 0,1 0 0 0 0,-1 0 0 0 0,0-1 0 0 0,1 1 0 0 0,-1 0 0 0 0,1 0 0 0 0,0 0 0 0 0,-1 0 0 0 0,1-1 0 0 0,0 1 0 0 0,0 0 0 0 0,0-1 0 0 0,0 1 0 0 0,1-1 0 0 0,-1 1 0 0 0,0-1 0 0 0,1 1 0 0 0,-1-1 0 0 0,1 0 0 0 0,-1 0 0 0 0,1 0 0 0 0,0 0 0 0 0,-1 0-1 0 0,1 0 1 0 0,0 0 0 0 0,0 0 0 0 0,-1-1 0 0 0,1 1 0 0 0,0-1 0 0 0,0 1 0 0 0,0-1 0 0 0,0 0 0 0 0,0 0 0 0 0,0 0 0 0 0,0 0 0 0 0,0 0 0 0 0,0 0 0 0 0,0 0 0 0 0,-1-1 0 0 0,1 1 0 0 0,0-1 0 0 0,0 1 0 0 0,0-1 0 0 0,0 0-3 0 0,46-28 431 0 0,-48 29-386 0 0,0 0-44 0 0,-6 1-2832 0 0,2 2-4984 0 0,3-2-3849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14.83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51 3 15779 0 0,'0'0'915'0'0,"0"0"47"0"0,0 0 37 0 0,0 0 30 0 0,0 0-69 0 0,0 0-113 0 0,0 0-197 0 0,0 0-249 0 0,0 0-153 0 0,0 0-78 0 0,0 0 10 0 0,0 0 69 0 0,0 0 47 0 0,-3 5 4 0 0,1-1-245 0 0,-5 9 110 0 0,1 0 0 0 0,0 0 0 0 0,0 0 0 0 0,2 1 0 0 0,-1 0 0 0 0,2 0 0 0 0,0 0 0 0 0,1 0 0 0 0,-1 12-165 0 0,49-29 506 0 0,28-14-501 0 0,-73 18 0 0 0,-1 0-1 0 0,0 0 1 0 0,1 0-1 0 0,-1 0 1 0 0,0 0-1 0 0,0 0 1 0 0,0 0-1 0 0,0 0 1 0 0,0 0-1 0 0,0 0 1 0 0,0 0-1 0 0,0 0 1 0 0,0 0-1 0 0,0 0 1 0 0,0 0-1 0 0,-1 0 0 0 0,1 1 1 0 0,-1-1-1 0 0,1-1 1 0 0,0 1-1 0 0,-1 0 1 0 0,0 0-1 0 0,1 0 1 0 0,-1 0-1 0 0,0 0 1 0 0,1 0-1 0 0,-1-1 1 0 0,0 1-1 0 0,0 0 1 0 0,1 0-1 0 0,-1-1 1 0 0,0 1-1 0 0,-1 0-4 0 0,-34 10-640 0 0,28-12-4375 0 0,2-2-4838 0 0,6 2-823 0 0</inkml:trace>
  <inkml:trace contextRef="#ctx0" brushRef="#br0" timeOffset="260.578">128 33 15859 0 0,'0'0'4313'0'0,"0"0"-3200"0"0,0 0-257 0 0,0 0-88 0 0,0 0-176 0 0,0 0-120 0 0,0 0-160 0 0,0 0-208 0 0,55-31-256 0 0,-43 30-1008 0 0,-2 1-6098 0 0,-3 0-5648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12.7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98 102 184 0 0,'0'0'2318'0'0,"0"0"-1305"0"0,0 0-439 0 0,0 0 254 0 0,0 0 415 0 0,0 0 300 0 0,0 0 27 0 0,0 0-269 0 0,0 0-414 0 0,0 0-359 0 0,0 0-224 0 0,5-6 7301 0 0,3-5-5618 0 0,-7 10-1956 0 0,-1 1 0 0 0,0-1 0 0 0,1 0 0 0 0,-1 0 0 0 0,0 1 0 0 0,0-1 0 0 0,1 0 0 0 0,-1 0 0 0 0,0 0 0 0 0,0 0 0 0 0,0 1 0 0 0,0-1 1 0 0,0 0-1 0 0,0 0 0 0 0,0 0 0 0 0,0 1 0 0 0,-1-1 0 0 0,1 0 0 0 0,0 0 0 0 0,0 0 0 0 0,-1 1 0 0 0,1-1 0 0 0,0 0 0 0 0,-1 0 0 0 0,1 1 0 0 0,-1-1 0 0 0,1 0 1 0 0,-1 1-1 0 0,1-1 0 0 0,-1 1 0 0 0,0-1 0 0 0,1 1 0 0 0,-1-1 0 0 0,0 1 0 0 0,1-1 0 0 0,-1 1 0 0 0,0-1 0 0 0,1 1 0 0 0,-1 0 0 0 0,0-1 0 0 0,0 1 0 0 0,0 0 0 0 0,1 0 1 0 0,-1 0-1 0 0,0 0 0 0 0,0-1 0 0 0,0 1 0 0 0,1 0 0 0 0,-1 1 0 0 0,0-1 0 0 0,0 0 0 0 0,0 0 0 0 0,0 0 0 0 0,1 0 0 0 0,-1 1 0 0 0,0-1 0 0 0,0 0 0 0 0,1 0 1 0 0,-1 1-1 0 0,0 0-31 0 0,-43 30 116 0 0,8 27-83 0 0,35-57-38 0 0,0 0-1 0 0,1 0 0 0 0,-1 1 1 0 0,1-1-1 0 0,0 0 0 0 0,-1 1 1 0 0,1-1-1 0 0,0 0 1 0 0,0 0-1 0 0,0 1 0 0 0,0-1 1 0 0,0 0-1 0 0,0 1 0 0 0,0-1 1 0 0,0 0-1 0 0,1 1 1 0 0,-1-1-1 0 0,0 0 0 0 0,1 1 1 0 0,-1-1-1 0 0,1 0 0 0 0,-1 0 1 0 0,1 0-1 0 0,0 0 1 0 0,0 0-1 0 0,-1 1 0 0 0,1-1 1 0 0,0 0-1 0 0,0-1 0 0 0,0 1 1 0 0,0 0-1 0 0,0 0 0 0 0,0 0 1 0 0,0 0-1 0 0,0-1 1 0 0,1 1-1 0 0,-1-1 0 0 0,0 1 1 0 0,0-1-1 0 0,1 1 0 0 0,-1-1 1 0 0,0 0-1 0 0,0 1 1 0 0,1-1-1 0 0,-1 0 0 0 0,0 0 1 0 0,1 0-1 0 0,-1 0 0 0 0,1 0 6 0 0,1 0-8 0 0,0 0 0 0 0,1 0 0 0 0,-1 0 0 0 0,0-1 0 0 0,0 1 0 0 0,0-1 0 0 0,1 0 0 0 0,-1 0 0 0 0,0 0-1 0 0,0 0 1 0 0,0 0 0 0 0,0-1 0 0 0,0 1 0 0 0,-1-1 0 0 0,1 0 0 0 0,0 0 0 0 0,-1 0 0 0 0,1 0 0 0 0,-1 0 0 0 0,0 0-1 0 0,0-1 1 0 0,0 1 0 0 0,0-1 0 0 0,0 0 0 0 0,0 0 0 0 0,-1 1 0 0 0,1-1 0 0 0,-1 0 0 0 0,1-3 8 0 0,-65 164 2407 0 0,63-157-2465 0 0,-1 0 1 0 0,1 0 0 0 0,0 0-1 0 0,-1-1 1 0 0,1 1 0 0 0,0 0-1 0 0,-1 0 1 0 0,1 0-1 0 0,0 0 1 0 0,0 0 0 0 0,0 0-1 0 0,0 0 1 0 0,0 0-1 0 0,0 0 1 0 0,0 0 0 0 0,0 0-1 0 0,0 0 1 0 0,1-1-1 0 0,-1 1 1 0 0,0 0 0 0 0,0 0-1 0 0,1 0 1 0 0,-1 0 0 0 0,1 0-1 0 0,-1-1 1 0 0,1 1-1 0 0,-1 0 1 0 0,1 0 0 0 0,-1 0-1 0 0,1-1 1 0 0,0 1-1 0 0,-1 0 1 0 0,1-1 0 0 0,0 1-1 0 0,0-1 1 0 0,-1 1-1 0 0,1-1 1 0 0,0 1 0 0 0,0-1-1 0 0,0 0 1 0 0,0 1 0 0 0,0-1-1 0 0,-1 0 1 0 0,1 0-1 0 0,0 1 1 0 0,0-1 0 0 0,0 0-1 0 0,0 0 1 0 0,0 0 57 0 0,15-3-5735 0 0,0-5-4812 0 0,-12 6 3846 0 0</inkml:trace>
  <inkml:trace contextRef="#ctx0" brushRef="#br0" timeOffset="786.607">175 137 0 0 0,'0'0'1927'0'0,"0"0"-188"0"0,0 0-96 0 0,0 0 127 0 0,0 0 49 0 0,0 0-52 0 0,0 0-156 0 0,0 0-255 0 0,0 0-266 0 0,0 0-274 0 0,0 0-203 0 0,0 0-124 0 0,0 0-68 0 0,2-5-8 0 0,31-37 2975 0 0,-33 43-3336 0 0,-1-1 1 0 0,1 0-1 0 0,0 1 1 0 0,-1-1-1 0 0,1 0 1 0 0,0 1-1 0 0,0-1 1 0 0,0 0-1 0 0,-1 1 1 0 0,1-1-1 0 0,0 0 1 0 0,0 1-1 0 0,0-1 1 0 0,0 1-1 0 0,0-1 1 0 0,0 0-1 0 0,0 1 1 0 0,0-1-1 0 0,0 1 1 0 0,0-1-1 0 0,0 0 1 0 0,0 1-1 0 0,0-1 1 0 0,0 1-1 0 0,0-1 1 0 0,0 0-1 0 0,0 1 1 0 0,0-1-1 0 0,0 0 1 0 0,1 1-1 0 0,-1-1 1 0 0,0 1-1 0 0,0-1 1 0 0,0 0-1 0 0,1 1 1 0 0,-1-1-1 0 0,0 0 1 0 0,1 0-1 0 0,-1 1 0 0 0,0-1 1 0 0,0 0-1 0 0,1 0 1 0 0,-1 1-1 0 0,1-1 1 0 0,-1 0-1 0 0,0 0 1 0 0,1 0-1 0 0,-1 0 1 0 0,0 1-1 0 0,1-1 1 0 0,-1 0-1 0 0,1 0 1 0 0,-1 0-1 0 0,0 0 1 0 0,1 0-1 0 0,-1 0 1 0 0,1 0-1 0 0,-1 0 1 0 0,0 0-53 0 0,-1 7 38 0 0,-1-6-17 0 0,1 1 1 0 0,0-1-1 0 0,1 1 0 0 0,-1-1 0 0 0,0 1 0 0 0,0-1 1 0 0,1 1-1 0 0,-1 0 0 0 0,1-1 0 0 0,-1 1 0 0 0,1 0 0 0 0,-1-1 1 0 0,1 1-1 0 0,0 0 0 0 0,0 0 0 0 0,0-1 0 0 0,0 1 1 0 0,0 0-1 0 0,1 0 0 0 0,-1-1 0 0 0,0 1 0 0 0,1 0 1 0 0,0-1-1 0 0,-1 1 0 0 0,1-1 0 0 0,0 1 0 0 0,-1 0 1 0 0,1-1-1 0 0,0 0 0 0 0,0 1 0 0 0,0-1 0 0 0,1 1 1 0 0,-1-1-1 0 0,0 0 0 0 0,0 0 0 0 0,1 0 0 0 0,-1 0 1 0 0,1 0-1 0 0,-1 0 0 0 0,1 0 0 0 0,-1 0 0 0 0,1-1 1 0 0,-1 1-1 0 0,1 0 0 0 0,0-1 0 0 0,-1 1 0 0 0,1-1 1 0 0,0 0-1 0 0,-1 0 0 0 0,1 0 0 0 0,0 1 0 0 0,0-2 1 0 0,-1 1-1 0 0,1 0 0 0 0,0 0 0 0 0,0 0 0 0 0,-1-1-21 0 0,7-1 44 0 0,-1-1-1 0 0,0 0 0 0 0,0 0 0 0 0,0 0 1 0 0,0-1-1 0 0,-1 0 0 0 0,0-1 0 0 0,0 1 1 0 0,0-1-1 0 0,0 0 0 0 0,-1-1 1 0 0,1 1-1 0 0,-1-1 0 0 0,-1 0 0 0 0,1-1 1 0 0,2-5-44 0 0,-13 21 3 0 0,5-8-23 0 0,-1 0 0 0 0,1 0 0 0 0,-1 0-1 0 0,1 1 1 0 0,-1-1 0 0 0,1 0 0 0 0,0 0 0 0 0,0 1-1 0 0,-1-1 1 0 0,1 1 0 0 0,0-1 0 0 0,0 1-1 0 0,0-1 1 0 0,1 1 0 0 0,-1-1 0 0 0,0 1-1 0 0,1 0 1 0 0,-1 0 0 0 0,1-1 0 0 0,-1 1-1 0 0,1 0 1 0 0,0 0 0 0 0,0 0 0 0 0,0-1-1 0 0,0 1 1 0 0,0 0 0 0 0,0 0 0 0 0,0 0 0 0 0,1-1-1 0 0,-1 1 1 0 0,1 0 0 0 0,-1 0 0 0 0,1-1-1 0 0,0 1 1 0 0,-1 0 0 0 0,1-1 0 0 0,0 1-1 0 0,0-1 1 0 0,0 1 0 0 0,1-1 0 0 0,-1 0-1 0 0,0 1 1 0 0,0-1 0 0 0,1 0 0 0 0,-1 0-1 0 0,1 0 1 0 0,-1 0 0 0 0,1 0 0 0 0,-1 0 0 0 0,1 0-1 0 0,0 0 21 0 0,28 2-4983 0 0,-10-3-1940 0 0,-10 0 1174 0 0,-3 0-1465 0 0</inkml:trace>
  <inkml:trace contextRef="#ctx0" brushRef="#br0" timeOffset="1252.975">519 1 6393 0 0,'0'0'1559'0'0,"0"0"127"0"0,0 0 189 0 0,0 0 119 0 0,0 0-47 0 0,0 0-219 0 0,0 0-342 0 0,0 0-363 0 0,0 0-362 0 0,0 0-314 0 0,0 0-175 0 0,0 0-19 0 0,0 0 90 0 0,-10 11 1120 0 0,-35 119 1070 0 0,47-126-1993 0 0,10-18-124 0 0,-9 12-323 0 0,0 0 1 0 0,0 0-1 0 0,1 0 0 0 0,-1 0 1 0 0,0 1-1 0 0,1-1 0 0 0,0 1 1 0 0,-1 0-1 0 0,1 0 1 0 0,-1 0-1 0 0,1 0 0 0 0,0 1 1 0 0,0 0-1 0 0,-1-1 1 0 0,1 1-1 0 0,0 1 0 0 0,0-1 1 0 0,-1 0-1 0 0,1 1 0 0 0,0 0 1 0 0,0 0-1 0 0,-1 0 1 0 0,1 0-1 0 0,-1 1 0 0 0,1-1 1 0 0,-1 1-1 0 0,1 1 7 0 0,-3-2 9 0 0,-1-1-1 0 0,1 1 0 0 0,-1 0 1 0 0,0 0-1 0 0,0 0 1 0 0,1 0-1 0 0,-1 0 1 0 0,0 0-1 0 0,0 0 0 0 0,0 0 1 0 0,0 0-1 0 0,0 0 1 0 0,0 0-1 0 0,0 0 0 0 0,0 0 1 0 0,-1 0-1 0 0,1 0 1 0 0,0 0-1 0 0,0 0 1 0 0,-1-1-1 0 0,1 1 0 0 0,-1 0 1 0 0,1 0-1 0 0,-1 0 1 0 0,1 0-1 0 0,-1-1 1 0 0,1 1-1 0 0,-1 0 0 0 0,0 0 1 0 0,1-1-1 0 0,-1 1 1 0 0,0 0-1 0 0,0-1 1 0 0,0 1-1 0 0,1-1 0 0 0,-1 1 1 0 0,0-1-1 0 0,0 0 1 0 0,0 1-1 0 0,0-1 0 0 0,0 0 1 0 0,0 0-1 0 0,0 1 1 0 0,0-1-9 0 0,-43 12 243 0 0,8-9-607 0 0,36-3-61 0 0,14-6-5535 0 0,3 1-4700 0 0,-12 3 1915 0 0</inkml:trace>
  <inkml:trace contextRef="#ctx0" brushRef="#br0" timeOffset="1663.482">686 94 12595 0 0,'0'0'1976'0'0,"0"0"-513"0"0,0 0-268 0 0,0 0-107 0 0,0 0-70 0 0,0 0-27 0 0,0 0-115 0 0,0 0-141 0 0,0 0-94 0 0,0 0-101 0 0,0 0-104 0 0,0 0-137 0 0,0 0-98 0 0,-2 5-52 0 0,-1 1-427 0 0,-12 27 917 0 0,11-9-4211 0 0,6-20-5878 0 0,-1-3-1436 0 0</inkml:trace>
  <inkml:trace contextRef="#ctx0" brushRef="#br0" timeOffset="1664.482">662 5 9522 0 0,'0'0'1048'0'0,"0"0"-240"0"0,0 0-191 0 0,0 0-465 0 0,0 0-496 0 0,0 0-281 0 0,0 0-487 0 0,0 0-1584 0 0,0 0-4674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09.7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103 26 4945 0 0,'0'0'1056'0'0,"0"0"-41"0"0,0 0 127 0 0,0 0 278 0 0,0 0 275 0 0,0 0 171 0 0,0 0 4 0 0,0 0-167 0 0,0 0-308 0 0,0 0-262 0 0,0 0-223 0 0,0 0-212 0 0,0 0-140 0 0,2-4-129 0 0,4-14-91 0 0,-5 14-26 0 0,-1 4-32 0 0,0 0-9 0 0,0 0-14 0 0,-11 25 1795 0 0,-34 137 33 0 0,45-160-1833 0 0,-3 11-13 0 0,5-4-4731 0 0,4-7-2366 0 0,4-5-3954 0 0,-6 2 5053 0 0</inkml:trace>
  <inkml:trace contextRef="#ctx0" brushRef="#br0" timeOffset="393.958">158 147 0 0 0,'0'0'1311'0'0,"0"0"716"0"0,0 0 542 0 0,0 0 313 0 0,0 0 29 0 0,0 0-252 0 0,0 0-548 0 0,0 0-628 0 0,0 0-532 0 0,0 0-366 0 0,0 0-207 0 0,0 0-71 0 0,0 0 5 0 0,-12 24 2040 0 0,11-24-2323 0 0,0 1 0 0 0,1 0-1 0 0,-1 0 1 0 0,0 0 0 0 0,1 0 0 0 0,-1 0-1 0 0,1 0 1 0 0,-1 0 0 0 0,1 1 0 0 0,0-1-1 0 0,-1 0 1 0 0,1 0 0 0 0,0 0 0 0 0,0 0-1 0 0,0 0 1 0 0,0 1 0 0 0,0-1 0 0 0,0 0-1 0 0,0 0 1 0 0,0 0 0 0 0,0 0 0 0 0,1 1-1 0 0,-1-1 1 0 0,0 0 0 0 0,1 0 0 0 0,-1 0-1 0 0,1 0 1 0 0,-1 0 0 0 0,1 0 0 0 0,-1 0-1 0 0,1 0 1 0 0,0 0 0 0 0,0 0 0 0 0,-1 0-1 0 0,1 0 1 0 0,0-1 0 0 0,0 1 0 0 0,0 0-1 0 0,0-1 1 0 0,0 1 0 0 0,0 0 0 0 0,0-1-1 0 0,0 1 1 0 0,0-1 0 0 0,0 0-1 0 0,0 1 1 0 0,1-1 0 0 0,-1 0 0 0 0,0 0-1 0 0,0 1 1 0 0,0-1 0 0 0,0 0 0 0 0,1 0-1 0 0,-1 0 1 0 0,0-1 0 0 0,0 1-29 0 0,2 0 71 0 0,-1 1 1 0 0,1-1-1 0 0,-1-1 1 0 0,1 1-1 0 0,-1 0 0 0 0,1 0 1 0 0,-1-1-1 0 0,1 0 1 0 0,-1 1-1 0 0,1-1 1 0 0,-1 0-1 0 0,0 0 0 0 0,0 0 1 0 0,1-1-1 0 0,-1 1 1 0 0,0-1-1 0 0,0 1 1 0 0,0-1-1 0 0,0 1 0 0 0,-1-1 1 0 0,1 0-1 0 0,0 0 1 0 0,-1 0-1 0 0,1 0 1 0 0,0-2-72 0 0,-2 3 46 0 0,0-1 0 0 0,0 1 1 0 0,0 0-1 0 0,0-1 1 0 0,-1 1-1 0 0,1 0 1 0 0,0 0-1 0 0,-1-1 0 0 0,1 1 1 0 0,-1 0-1 0 0,0 0 1 0 0,1 0-1 0 0,-1-1 1 0 0,0 1-1 0 0,1 0 0 0 0,-1 0 1 0 0,0 0-1 0 0,0 0 1 0 0,0 1-1 0 0,0-1 1 0 0,0 0-1 0 0,0 0 0 0 0,0 0 1 0 0,0 1-1 0 0,-1-1 1 0 0,1 0-1 0 0,0 1 1 0 0,0 0-1 0 0,-1-1 0 0 0,1 1 1 0 0,0-1-1 0 0,0 1 1 0 0,-1 0-1 0 0,0 0-46 0 0,-21-7-6364 0 0,9 3-9828 0 0,12 4 10936 0 0</inkml:trace>
  <inkml:trace contextRef="#ctx0" brushRef="#br0" timeOffset="866.188">3 101 6001 0 0,'0'0'928'0'0,"0"0"-117"0"0,0 0 74 0 0,0 0 299 0 0,0 0 249 0 0,0 0 160 0 0,0 0-58 0 0,0 0-315 0 0,0 0-437 0 0,0 0-399 0 0,0 0-228 0 0,0 0-35 0 0,0 0 85 0 0,-3 0 135 0 0,102-4 2850 0 0,-19-3-1898 0 0,-80 7-1035 0 0,0 0 81 0 0,0 0 13 0 0,0 0-45 0 0,-9 6-2586 0 0,10-2-2780 0 0,0-1-1927 0 0,0-2-2011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05.7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75 0 0 0,'0'0'432'0'0,"0"0"1052"0"0,0 0 79 0 0,0 0-289 0 0,0 0-310 0 0,0 0-197 0 0,0 0-23 0 0,0 0 20 0 0,0 0 37 0 0,0 4 1598 0 0,-2 3 6149 0 0,1-8-8500 0 0,0 0 0 0 0,0-1 0 0 0,0 1-1 0 0,1 0 1 0 0,-1-1 0 0 0,0 1 0 0 0,1 0 0 0 0,-1-1-1 0 0,1 1 1 0 0,-1-1 0 0 0,1 1 0 0 0,0-1 0 0 0,-1 0-1 0 0,1 1 1 0 0,0-1 0 0 0,0 1 0 0 0,0-1 0 0 0,0 1-1 0 0,1-1 1 0 0,-1 1 0 0 0,0-1 0 0 0,1 1 0 0 0,-1-1-1 0 0,1 1 1 0 0,-1-1 0 0 0,1 1 0 0 0,0 0-1 0 0,-1-1 1 0 0,1 1 0 0 0,0 0 0 0 0,0-1-48 0 0,2 0 1 0 0,0 0 0 0 0,0 0 0 0 0,0 0 0 0 0,0 0 0 0 0,0 0 0 0 0,1 1 0 0 0,-1-1 0 0 0,1 1 0 0 0,-1 0-1 0 0,1 0 1 0 0,-1 0 0 0 0,1 1 0 0 0,-1-1 0 0 0,1 1 0 0 0,0 0 0 0 0,-1 0 0 0 0,1 0 0 0 0,-1 0 0 0 0,1 1 0 0 0,0-1 0 0 0,-1 1 0 0 0,1 0 0 0 0,-1 0 0 0 0,1 0 0 0 0,-1 1 0 0 0,0-1 0 0 0,1 1 0 0 0,1 1-1 0 0,41 9 61 0 0,-44-11-22 0 0,1-1 1 0 0,-1 1-1 0 0,0 0 0 0 0,0-1 1 0 0,0 1-1 0 0,0-1 1 0 0,1 0-1 0 0,-1 0 0 0 0,0 0 1 0 0,0 0-1 0 0,0 0 1 0 0,1 0-1 0 0,-1 0 0 0 0,0-1 1 0 0,0 1-1 0 0,0-1 1 0 0,0 0-1 0 0,0 0 0 0 0,0 1 1 0 0,0-1-1 0 0,0 0 0 0 0,0-1 1 0 0,0 1-1 0 0,0 0 1 0 0,0-1-1 0 0,-1 1 0 0 0,1-1 1 0 0,-1 1-1 0 0,1-1 1 0 0,-1 0-1 0 0,1 1 0 0 0,-1-1 1 0 0,0 0-1 0 0,0 0 1 0 0,0 0-1 0 0,0 0 0 0 0,0 0 1 0 0,-1 0-1 0 0,1 0 0 0 0,-1-1 1 0 0,1 0-40 0 0,-1 2 0 0 0,-1 1 1 0 0,0-1-1 0 0,1 1 0 0 0,-1-1 1 0 0,1 1-1 0 0,-1-1 1 0 0,0 1-1 0 0,1 0 0 0 0,-1-1 1 0 0,0 1-1 0 0,0 0 0 0 0,1 0 1 0 0,-1 0-1 0 0,0-1 1 0 0,0 1-1 0 0,1 0 0 0 0,-1 0 1 0 0,0 0-1 0 0,0 0 1 0 0,1 0-1 0 0,-1 0 0 0 0,0 1 1 0 0,0-1-1 0 0,1 0 0 0 0,-1 0 1 0 0,0 0-1 0 0,0 1 1 0 0,1-1-1 0 0,-1 0 0 0 0,0 1 1 0 0,1-1-1 0 0,-1 1 0 0 0,1-1 1 0 0,-1 1-1 0 0,0-1 1 0 0,1 1-1 0 0,-1-1 0 0 0,1 1 1 0 0,-1-1-1 0 0,1 1 1 0 0,0 0-1 0 0,-1-1 0 0 0,1 1 1 0 0,-1 0-1 0 0,1-1 0 0 0,0 1 1 0 0,0 0-1 0 0,-1 0 1 0 0,1-1-1 0 0,-5 10 48 0 0,-1 0 0 0 0,1 0 0 0 0,1 1 1 0 0,0 0-1 0 0,1-1 0 0 0,0 1 0 0 0,0 0 0 0 0,1 0 1 0 0,0 1-1 0 0,1-1 0 0 0,1 0 0 0 0,0 1 1 0 0,0-1-49 0 0,0 2 57 0 0,0 1 1 0 0,-1-1-1 0 0,-1 0 1 0 0,0 0-1 0 0,-1 0 0 0 0,0 0 1 0 0,-1-1-1 0 0,0 1 1 0 0,-3 3-58 0 0,7-15 31 0 0,-1 1 0 0 0,-1 0 0 0 0,1-1 0 0 0,0 1 0 0 0,0-1 0 0 0,-1 1 0 0 0,1-1 0 0 0,0 0 0 0 0,-1 0 0 0 0,0 1 0 0 0,1-1 0 0 0,-1 0 0 0 0,0 0 0 0 0,1 0 0 0 0,-1-1 0 0 0,0 1 0 0 0,0 0 0 0 0,0-1 0 0 0,0 1 0 0 0,1-1 0 0 0,-1 0 0 0 0,0 1 0 0 0,0-1 0 0 0,0 0 0 0 0,0 0 0 0 0,0 0 0 0 0,0-1 0 0 0,0 1 0 0 0,0 0 0 0 0,0-1 1 0 0,0 1-1 0 0,0-1 0 0 0,1 0 0 0 0,-1 1 0 0 0,0-1 0 0 0,0 0 0 0 0,1 0 0 0 0,-1 0 0 0 0,0 0-31 0 0,-69-51 416 0 0,62 43-306 0 0,-1 3-280 0 0,-14-14 649 0 0,18 6-4478 0 0,11 11-9652 0 0,-4 3 5168 0 0</inkml:trace>
  <inkml:trace contextRef="#ctx0" brushRef="#br0" timeOffset="571.1">151 167 0 0 0,'0'0'2244'0'0,"0"0"-1155"0"0,0 0-154 0 0,0 0 448 0 0,0 0 412 0 0,0 0 170 0 0,0 0-100 0 0,0 0-377 0 0,0 0-452 0 0,0 0-404 0 0,0 0-338 0 0,0 0-206 0 0,0 0-21 0 0,5 0 1421 0 0,105-10 3082 0 0,-109 12-9251 0 0,-2 1-4673 0 0,1-2 2450 0 0</inkml:trace>
  <inkml:trace contextRef="#ctx0" brushRef="#br0" timeOffset="1506.706">291 264 6537 0 0,'0'0'3979'0'0,"0"0"-3019"0"0,0 0-910 0 0,0 0 69 0 0,0 0 215 0 0,0 0 310 0 0,0 0 275 0 0,0 0 85 0 0,0 0-64 0 0,0 0-191 0 0,0 0-172 0 0,0 0-68 0 0,-2 2 967 0 0,48-71 1652 0 0,-46 70-3126 0 0,0 1 0 0 0,0-1 0 0 0,0 1 0 0 0,0 0 1 0 0,1-1-1 0 0,-1 1 0 0 0,0 0 0 0 0,1-1 0 0 0,-1 1 1 0 0,1-1-1 0 0,0 1 0 0 0,0-1 0 0 0,-1 1 0 0 0,1-1 1 0 0,0 0-1 0 0,0 1 0 0 0,0-1 0 0 0,0 0 0 0 0,0 0 1 0 0,1 1-1 0 0,-1-1 0 0 0,0 0 0 0 0,0 0 0 0 0,1 0 1 0 0,-1-1-1 0 0,1 1 0 0 0,-1 0 0 0 0,1 0 0 0 0,-1-1 0 0 0,1 1 1 0 0,1-1-3 0 0,0 0 65 0 0,1 0 0 0 0,-1-1 1 0 0,0 0-1 0 0,1 0 0 0 0,-1 0 0 0 0,0 0 1 0 0,1 0-1 0 0,-1-1 0 0 0,0 1 0 0 0,0-1 1 0 0,0 0-1 0 0,0 0 0 0 0,-1 0 1 0 0,1 0-1 0 0,0-1 0 0 0,-1 1 0 0 0,0-1 1 0 0,1 1-1 0 0,1-4-65 0 0,-46 72 664 0 0,42-65-653 0 0,-1 0 0 0 0,1 1 1 0 0,-1-1-1 0 0,1 1 0 0 0,0-1 0 0 0,-1 1 0 0 0,1-1 0 0 0,0 1 0 0 0,0-1 1 0 0,0 1-1 0 0,0-1 0 0 0,1 1 0 0 0,-1-1 0 0 0,0 1 0 0 0,1-1 1 0 0,-1 0-1 0 0,0 1 0 0 0,1-1 0 0 0,0 1 0 0 0,-1-1 0 0 0,1 0 0 0 0,0 1 1 0 0,0-1-1 0 0,0 0 0 0 0,0 0 0 0 0,0 0 0 0 0,0 0 0 0 0,0 0 0 0 0,0 0 1 0 0,0 0-1 0 0,0 0 0 0 0,0 0 0 0 0,1 0 0 0 0,-1 0 0 0 0,0-1 1 0 0,1 1-1 0 0,-1-1 0 0 0,1 1 0 0 0,-1-1 0 0 0,1 1 0 0 0,-1-1 0 0 0,1 0 1 0 0,-1 0-1 0 0,1 0 0 0 0,-1 0 0 0 0,1 0 0 0 0,-1 0 0 0 0,1 0 0 0 0,-1 0 1 0 0,1-1-1 0 0,-1 1 0 0 0,0 0 0 0 0,1-1 0 0 0,-1 1 0 0 0,1-1 1 0 0,-1 0-1 0 0,0 0 0 0 0,1 1 0 0 0,-1-1 0 0 0,0 0 0 0 0,1 0-11 0 0,1-1 45 0 0,1 1 0 0 0,0-1-1 0 0,-1 0 1 0 0,0 0 0 0 0,1-1-1 0 0,-1 1 1 0 0,0 0 0 0 0,0-1 0 0 0,0 0-1 0 0,0 0 1 0 0,-1 0 0 0 0,1 0-1 0 0,-1 0 1 0 0,0-1 0 0 0,1 1 0 0 0,-2-1-1 0 0,1 1 1 0 0,0-1 0 0 0,-1 0-1 0 0,0 1 1 0 0,1-1 0 0 0,-1 0-1 0 0,-1 0 1 0 0,1 0 0 0 0,-1-1-45 0 0,-14 31-358 0 0,13-25 358 0 0,0 1-1 0 0,1-1 0 0 0,-1 0 1 0 0,0 1-1 0 0,1-1 0 0 0,-1 0 1 0 0,0 1-1 0 0,1-1 0 0 0,0 0 1 0 0,-1 1-1 0 0,1-1 0 0 0,0 1 1 0 0,0-1-1 0 0,0 1 0 0 0,0-1 1 0 0,0 1-1 0 0,0-1 0 0 0,0 1 1 0 0,0-1-1 0 0,1 1 0 0 0,-1-1 1 0 0,1 0-1 0 0,-1 1 0 0 0,1-1 0 0 0,-1 1 1 0 0,1-1-1 0 0,0 0 0 0 0,0 0 1 0 0,-1 1-1 0 0,1-1 0 0 0,0 0 1 0 0,0 0-1 0 0,0 0 0 0 0,0 0 1 0 0,1 0-1 0 0,-1 0 0 0 0,0 0 1 0 0,0-1-1 0 0,1 1 0 0 0,-1 0 1 0 0,0 0-1 0 0,1-1 0 0 0,-1 1 1 0 0,0-1-1 0 0,1 0 0 0 0,-1 1 1 0 0,1-1-1 0 0,-1 0 0 0 0,1 0 1 0 0,-1 0-1 0 0,1 0 0 0 0,-1 0 0 0 0,1 0 1 0 0,-1 0-1 0 0,1 0 0 0 0,-1-1 1 0 0,0 1-1 0 0,1-1 0 0 0,-1 1 1 0 0,1-1-1 0 0,-1 1 0 0 0,0-1 1 0 0,1 0 0 0 0,0 1 3 0 0,0-1 0 0 0,0 1 0 0 0,0 0 0 0 0,-1-1 0 0 0,1 1 0 0 0,0-1 0 0 0,0 0 0 0 0,-1 1 0 0 0,1-1 0 0 0,0 0 0 0 0,-1 0 0 0 0,1 0 0 0 0,-1 0 0 0 0,1 0 0 0 0,-1-1 0 0 0,0 1 0 0 0,1 0 1 0 0,-1-1-1 0 0,0 1 0 0 0,0-1 0 0 0,0 1 0 0 0,0-1 0 0 0,0 0 0 0 0,0 1 0 0 0,-1-1 0 0 0,1 0 0 0 0,0 1 0 0 0,-1-1 0 0 0,1 0 0 0 0,-1 0 0 0 0,0 0 0 0 0,0 1 0 0 0,0-1 0 0 0,0 0 0 0 0,0 0 0 0 0,0 0 0 0 0,0 0 0 0 0,0 0 0 0 0,-1 1 0 0 0,1-1 0 0 0,-1 0 1 0 0,1 0-1 0 0,-1 1 0 0 0,0-1 0 0 0,0 0 0 0 0,0 1 0 0 0,0-1 0 0 0,0 1 0 0 0,0-1 0 0 0,0 1 0 0 0,0-1 0 0 0,0 1 0 0 0,-1 0 0 0 0,1 0 0 0 0,-1-1 0 0 0,1 1 0 0 0,-1 0 0 0 0,1 0 0 0 0,-1 1 0 0 0,0-1 0 0 0,1 0 0 0 0,-1 0 0 0 0,0 1 0 0 0,0-1-3 0 0,-11-1-668 0 0,11 2-4154 0 0,1 1-4813 0 0,1 0-729 0 0</inkml:trace>
  <inkml:trace contextRef="#ctx0" brushRef="#br0" timeOffset="2185.84">653 200 13507 0 0,'0'0'875'0'0,"0"0"6"0"0,0 0 115 0 0,0 0 45 0 0,0 0-60 0 0,0 0-47 0 0,0 0-114 0 0,0 0-160 0 0,0 0-209 0 0,0 0-199 0 0,0 0-135 0 0,0 0-57 0 0,0 0 10 0 0,-4 22 1122 0 0,-18 71 779 0 0,22-93-1942 0 0,0 0 5 0 0,0 0 18 0 0,0 0 61 0 0,0 0 50 0 0,0 0 49 0 0,20-26 620 0 0,-7 6-845 0 0,38-33-230 0 0,-45 100 19 0 0,-9 7 239 0 0,5-55 3 0 0,0 1 0 0 0,0 0 0 0 0,0 0 0 0 0,0-1 0 0 0,0 0 0 0 0,0 1 0 0 0,0-1 0 0 0,0 0 0 0 0,0 0 0 0 0,0 0 1 0 0,0 0-1 0 0,0 0 0 0 0,-1 0 0 0 0,1-1 0 0 0,0 1 0 0 0,-1 0 0 0 0,1-1 0 0 0,-1 0 0 0 0,0 1 0 0 0,1-1 0 0 0,-1 0 1 0 0,0 1-1 0 0,0-1 0 0 0,0 0 0 0 0,0-2-18 0 0,2 1 10 0 0,37-46-38 0 0,-38 79-189 0 0,9 11-261 0 0,-5-36-4801 0 0,2-1-5226 0 0,-4-4 772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04.03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8 13771 0 0,'0'0'77'0'0,"0"0"-111"0"0,0 0-38 0 0,0 0 50 0 0,0 0 93 0 0,0 0 129 0 0,0 0 45 0 0,0 0 6 0 0,0 0-36 0 0,0 0-106 0 0,0 0-108 0 0,2-5-575 0 0,0 3-3428 0 0,1 2-3300 0 0,-2 0 4368 0 0</inkml:trace>
  <inkml:trace contextRef="#ctx0" brushRef="#br0" timeOffset="17237.857">1 36 0 0 0,'0'0'1739'0'0,"0"0"361"0"0,0 0 213 0 0,0 0 31 0 0,0 0-123 0 0,0 0-185 0 0,0 0-238 0 0,0 0-252 0 0,1-6-215 0 0,4-16-188 0 0,-3 16-152 0 0,-2 51 5479 0 0,1-1-5075 0 0,0 48-1356 0 0,3-79-2744 0 0,-1-13-1963 0 0,3-2-3409 0 0,-4 1-2923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9.07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5 13843 0 0,'0'0'480'0'0,"0"0"-168"0"0,0 0 0 0 0,0 0 24 0 0,0 0-24 0 0,0 0-40 0 0,0 0-56 0 0,0 0-64 0 0,0 0-104 0 0,0 0-176 0 0,0 0-144 0 0,0 0-104 0 0,0 0-120 0 0,0 0-232 0 0,6-5-944 0 0,-3 5-2081 0 0,0 0-1432 0 0,-1 0 1512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9.4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12 7442 0 0,'0'0'824'0'0,"0"0"-344"0"0,0 0 0 0 0,0 0 224 0 0,0 0 80 0 0,0 0 32 0 0,0 0-151 0 0,0 0-369 0 0,0 0-272 0 0,0 0-144 0 0,0 0-160 0 0,0 0-120 0 0,0 0-273 0 0,28-8-679 0 0,-21 8-1593 0 0,-1 0-1279 0 0,-2 0 1703 0 0</inkml:trace>
  <inkml:trace contextRef="#ctx0" brushRef="#br0" timeOffset="1">205 5 9458 0 0,'0'0'1064'0'0,"0"0"-176"0"0,0 0 265 0 0,0 0 135 0 0,0 0-128 0 0,0 0-192 0 0,0 0-367 0 0,0 0-249 0 0,0 0-280 0 0,0 0-184 0 0,0 0-112 0 0,0 0-137 0 0,0 0-55 0 0,0 0-240 0 0,4-4-680 0 0,0 4-1457 0 0,-3 0-1944 0 0,1 0-1632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0.8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43 13891 0 0,'0'0'1083'0'0,"0"0"29"0"0,0 0 92 0 0,0 0 78 0 0,0 0 25 0 0,0 0 24 0 0,0 0-107 0 0,0 0-234 0 0,0 0-272 0 0,0 0-271 0 0,0 0-223 0 0,0 0-108 0 0,0 0-25 0 0,0-3 33 0 0,5 84 2335 0 0,-7-55-2127 0 0,-1 16-3111 0 0,3-42 1077 0 0,3 0-12649 0 0,-2 0 5248 0 0</inkml:trace>
  <inkml:trace contextRef="#ctx0" brushRef="#br0" timeOffset="385.363">101 77 10482 0 0,'0'0'1625'0'0,"0"0"-162"0"0,0 0-156 0 0,0 0 1 0 0,0 0-31 0 0,0 0-151 0 0,0 0-188 0 0,0 0-190 0 0,0 0-186 0 0,0 0-113 0 0,0 0-99 0 0,0 0-90 0 0,0 0-48 0 0,-6 6-50 0 0,-19 18-44 0 0,25-23-75 0 0,-1 0 0 0 0,1 0 0 0 0,-1 0 0 0 0,1 1 0 0 0,0-1-1 0 0,0 0 1 0 0,0 0 0 0 0,-1 0 0 0 0,1 0 0 0 0,0 1 0 0 0,0-1 0 0 0,0 0-1 0 0,1 0 1 0 0,-1 0 0 0 0,0 0 0 0 0,0 0 0 0 0,1 1 0 0 0,-1-1-1 0 0,1 0 1 0 0,-1 0 0 0 0,1 0 0 0 0,-1 0 0 0 0,1 0 0 0 0,0 0-1 0 0,-1 0 1 0 0,1 0 0 0 0,0 0 0 0 0,0-1 0 0 0,-1 1 0 0 0,1 0 0 0 0,0 0-1 0 0,0-1 1 0 0,0 1 0 0 0,0 0 0 0 0,0-1 0 0 0,0 1 0 0 0,0-1-1 0 0,1 1 1 0 0,-1-1 0 0 0,0 0 0 0 0,0 0 0 0 0,0 1 0 0 0,0-1-1 0 0,0 0 1 0 0,1 0 0 0 0,-1 0 0 0 0,0 0 0 0 0,0 0 0 0 0,0 0-1 0 0,1 0 1 0 0,-1-1 0 0 0,0 1 0 0 0,0 0 0 0 0,0-1 0 0 0,0 1 0 0 0,0-1-1 0 0,1 0-42 0 0,-1 0-6 0 0,0-1 0 0 0,1 1 0 0 0,-2-1 0 0 0,1 1 0 0 0,0-1 0 0 0,0 1 0 0 0,0-1 0 0 0,-1 0 0 0 0,1 1 0 0 0,-1-1 0 0 0,1 0 0 0 0,-1 0 0 0 0,0 1 0 0 0,0-1 0 0 0,1 0 0 0 0,-1 0 0 0 0,-1 0 0 0 0,1 1 0 0 0,0-1 0 0 0,0 0 0 0 0,-1 0 0 0 0,1 1 0 0 0,-1-1 0 0 0,1 0 0 0 0,-1 0 0 0 0,0 1 0 0 0,1-1 0 0 0,-1 1 0 0 0,-1-2 6 0 0,-3-19-8896 0 0,5 18 2290 0 0,0 1-2547 0 0</inkml:trace>
  <inkml:trace contextRef="#ctx0" brushRef="#br0" timeOffset="781.301">123 2 8594 0 0,'0'0'1799'0'0,"0"0"-121"0"0,0 0 15 0 0,0 0 8 0 0,0 0-60 0 0,0 0-111 0 0,0 0-187 0 0,0 0-248 0 0,0 0-294 0 0,0 0-291 0 0,0 0-246 0 0,0 0-132 0 0,-2-2-52 0 0,155 62 2411 0 0,-178-25-256 0 0,-16 22-1947 0 0,34-44-5530 0 0,2 2-5522 0 0,5-13-865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7.5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1 128 15763 0 0,'0'0'830'0'0,"0"0"-333"0"0,0 0-307 0 0,0 0 40 0 0,0 0 173 0 0,0 0 227 0 0,0 0 122 0 0,0 0 16 0 0,0 0-80 0 0,0 0-156 0 0,0 0-148 0 0,0 0-113 0 0,0 0-95 0 0,7 7-33 0 0,37 29 62 0 0,-43-35-166 0 0,0 0 0 0 0,-1-1 1 0 0,1 1-1 0 0,0-1 0 0 0,1 1 0 0 0,-1-1 0 0 0,0 0 0 0 0,0 1 0 0 0,0-1 0 0 0,0 0 1 0 0,0 0-1 0 0,0 1 0 0 0,0-1 0 0 0,0 0 0 0 0,0 0 0 0 0,1 0 0 0 0,-1-1 1 0 0,0 1-1 0 0,0 0 0 0 0,0 0 0 0 0,0 0 0 0 0,0-1 0 0 0,0 1 0 0 0,0-1 0 0 0,0 1 1 0 0,0-1-1 0 0,0 1 0 0 0,0-1 0 0 0,0 0 0 0 0,0 1 0 0 0,0-1 0 0 0,0 0 1 0 0,-1 0-1 0 0,1 1 0 0 0,0-1 0 0 0,-1 0 0 0 0,1 0 0 0 0,0 0 0 0 0,-1 0 0 0 0,1 0 1 0 0,-1 0-1 0 0,1 0 0 0 0,-1 0 0 0 0,0 0 0 0 0,0 0 0 0 0,1-1 0 0 0,-1 1 1 0 0,0 0-1 0 0,0 0 0 0 0,0 0 0 0 0,0 0 0 0 0,0 0 0 0 0,0 0 0 0 0,0 0 0 0 0,-1-1 1 0 0,1 1-1 0 0,0 0 0 0 0,0 0 0 0 0,-1 0 0 0 0,1 0 0 0 0,-1 0 0 0 0,1 0 1 0 0,-1 0-1 0 0,0 0-39 0 0,-11-111 146 0 0,15 110-134 0 0,-1 0 0 0 0,0 0-1 0 0,1 1 1 0 0,-1-1 0 0 0,1 1-1 0 0,0-1 1 0 0,0 1 0 0 0,-1 0-1 0 0,1 0 1 0 0,0 0 0 0 0,0 1-1 0 0,0-1 1 0 0,0 1-1 0 0,0 0 1 0 0,0-1 0 0 0,0 1-1 0 0,0 1 1 0 0,0-1 0 0 0,0 0-12 0 0,6 0 29 0 0,87-7-57 0 0,-100 26-4506 0 0,-10-7-3549 0 0,13-11 5862 0 0,-3 3-3375 0 0,1-2 694 0 0</inkml:trace>
  <inkml:trace contextRef="#ctx0" brushRef="#br0" timeOffset="315.229">152 86 2777 0 0,'0'0'3507'0'0,"0"0"-1569"0"0,0 0-789 0 0,0 0-34 0 0,0 0 178 0 0,0 0 120 0 0,0 0-61 0 0,0 0-221 0 0,0 0-233 0 0,0 0-190 0 0,0 0-157 0 0,0 0-124 0 0,8 2-98 0 0,26 5-57 0 0,-33-7-231 0 0,0 1-1 0 0,0 0 1 0 0,0 0-1 0 0,0 0 1 0 0,0 0-1 0 0,0 0 1 0 0,0 0-1 0 0,-1 0 1 0 0,1 0-1 0 0,0 0 1 0 0,-1 1-1 0 0,1-1 1 0 0,0 0-1 0 0,-1 0 1 0 0,1 1-1 0 0,-1-1 1 0 0,0 0-1 0 0,0 1 1 0 0,1-1-1 0 0,-1 0 1 0 0,0 1-1 0 0,0-1 1 0 0,0 0-1 0 0,0 1 1 0 0,0-1-1 0 0,-1 0 1 0 0,1 1-1 0 0,0-1 1 0 0,-1 0-1 0 0,1 1 1 0 0,-1-1-1 0 0,1 0 1 0 0,-1 0-1 0 0,1 0 1 0 0,-1 1-1 0 0,0-1 1 0 0,0 0-1 0 0,1 0 1 0 0,-1 0-1 0 0,0 0 1 0 0,0 0-1 0 0,0 0 1 0 0,0-1-1 0 0,0 1 1 0 0,-1 0-1 0 0,1 0 1 0 0,0-1-1 0 0,0 1 1 0 0,0-1-1 0 0,-2 1-40 0 0,2 1 30 0 0,-4 16 1134 0 0,33-21 57 0 0,10-2-298 0 0,-6 2-3143 0 0,-12-2-9772 0 0,-19 4 1981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9.7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52 54 1688 0 0,'0'0'2537'0'0,"0"0"-290"0"0,0 0-30 0 0,0 0 190 0 0,0 0 37 0 0,0 0-169 0 0,0 0-301 0 0,0 0-351 0 0,0 0-305 0 0,0 0-303 0 0,0 0-301 0 0,0 0-251 0 0,0 0-199 0 0,-1-2-112 0 0,-6-10 277 0 0,17 26 602 0 0,14 19 15 0 0,28 12-828 0 0,-53-38-1306 0 0,-1-5-1953 0 0,-1-1-2866 0 0,1 0-4508 0 0,2-1 4804 0 0</inkml:trace>
  <inkml:trace contextRef="#ctx0" brushRef="#br0" timeOffset="332.951">141 55 136 0 0,'0'0'3393'0'0,"0"0"-353"0"0,0 0-410 0 0,0 0-449 0 0,0 0-322 0 0,0 0-168 0 0,0 0-183 0 0,0 0-184 0 0,0 0-191 0 0,0 0-177 0 0,0 0-152 0 0,0 0-125 0 0,-5 4-102 0 0,-72 49 848 0 0,69-43-2787 0 0,8-8-3754 0 0,1 0-4731 0 0,-1-1 2836 0 0</inkml:trace>
  <inkml:trace contextRef="#ctx0" brushRef="#br0" timeOffset="743.542">93 1 7706 0 0,'0'0'1455'0'0,"0"0"26"0"0,0 0 145 0 0,0 0 90 0 0,0 0-45 0 0,0 0-132 0 0,0 0-225 0 0,0 0-232 0 0,0 0-198 0 0,-8 2-189 0 0,-28 7-134 0 0,33-7-448 0 0,0-1-1 0 0,0 1 1 0 0,0 0 0 0 0,0 0 0 0 0,0 0-1 0 0,1 1 1 0 0,-1-1 0 0 0,1 1-1 0 0,-1-1 1 0 0,1 1 0 0 0,0 0 0 0 0,0 0-1 0 0,0 0 1 0 0,1 0 0 0 0,-1 0 0 0 0,1 0-1 0 0,0 0 1 0 0,-1 1 0 0 0,2-1-1 0 0,-1 0 1 0 0,0 1 0 0 0,1-1 0 0 0,-1 3-113 0 0,1-5 21 0 0,-1 3 12 0 0,0-1 1 0 0,1 1-1 0 0,-1-1 1 0 0,1 0-1 0 0,0 1 0 0 0,0-1 1 0 0,0 1-1 0 0,1-1 1 0 0,-1 0-1 0 0,1 1 1 0 0,0-1-1 0 0,0 0 0 0 0,0 1 1 0 0,0-1-1 0 0,1 0 1 0 0,-1 0-1 0 0,1 0 1 0 0,0 0-1 0 0,-1 0 0 0 0,2 0 1 0 0,-1-1-1 0 0,0 1 1 0 0,0-1-1 0 0,1 1 1 0 0,-1-1-1 0 0,1 0 1 0 0,0 0-1 0 0,0 0 0 0 0,0 0 1 0 0,0 0-1 0 0,0-1 1 0 0,0 0-1 0 0,0 1 1 0 0,0-1-1 0 0,1 0 0 0 0,-1 0 1 0 0,0-1-1 0 0,1 1 1 0 0,-1-1-1 0 0,1 0 1 0 0,-1 0-1 0 0,0 0 0 0 0,1 0 1 0 0,2-1-34 0 0,83-20 502 0 0,-86 19-484 0 0,-1 1 0 0 0,0-1 0 0 0,0 1 0 0 0,0-1 0 0 0,-1 0 0 0 0,1 0 0 0 0,0 0 0 0 0,-1 0 0 0 0,1 0 0 0 0,-1 0 0 0 0,1 0 1 0 0,-1-1-1 0 0,0 1 0 0 0,0 0 0 0 0,0-1 0 0 0,0 1 0 0 0,-1-1 0 0 0,1 1 0 0 0,-1-1 0 0 0,1 1 0 0 0,-1-1 0 0 0,0 1 0 0 0,0-1 0 0 0,0 0 0 0 0,0 1 1 0 0,-1-1-1 0 0,1 1 0 0 0,-1-1 0 0 0,1 1 0 0 0,-1-1 0 0 0,0 1 0 0 0,0-1 0 0 0,0 1 0 0 0,-1-1-18 0 0,1 0-23 0 0,0-1 0 0 0,0 1 0 0 0,0 0 0 0 0,-1 0 0 0 0,1-1 0 0 0,-1 1-1 0 0,0 0 1 0 0,0 1 0 0 0,0-1 0 0 0,0 0 0 0 0,-1 0 0 0 0,1 1 0 0 0,-1 0 0 0 0,0-1 0 0 0,1 1 0 0 0,-1 0 0 0 0,0 0-1 0 0,0 1 1 0 0,0-1 0 0 0,-1 0 0 0 0,1 1 0 0 0,0 0 0 0 0,-1 0 0 0 0,1 0 0 0 0,0 0 0 0 0,-1 1 0 0 0,1-1 0 0 0,-1 1 0 0 0,1 0-1 0 0,-1 0 1 0 0,1 0 0 0 0,-1 0 23 0 0,-2 20-3673 0 0,13-7-7448 0 0,-4-9 35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5.1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35 1192 0 0,'0'0'3753'0'0,"0"0"-1795"0"0,0 0-542 0 0,0 0 142 0 0,0 0 155 0 0,0 0 97 0 0,0 0 67 0 0,0 0-144 0 0,0 0-240 0 0,0 0-274 0 0,0 0-281 0 0,0 0-212 0 0,0 0-194 0 0,0-5-137 0 0,3-18 136 0 0,2 53 1749 0 0,-2 27-877 0 0,0-6-902 0 0,-4-45-995 0 0,1 0 2192 0 0,1-3-3341 0 0,1-1-3389 0 0,0-2-4757 0 0,-1 0-1587 0 0</inkml:trace>
  <inkml:trace contextRef="#ctx0" brushRef="#br0" timeOffset="378.703">117 61 8946 0 0,'0'0'1894'0'0,"0"0"-741"0"0,0 0-102 0 0,0 0 255 0 0,0 0 129 0 0,0 0-28 0 0,0 0-191 0 0,0 0-248 0 0,0 0-224 0 0,0 0-202 0 0,0 0-146 0 0,0 0-112 0 0,0 0-83 0 0,-7 5-41 0 0,-24 14-29 0 0,30-19-102 0 0,1 1 1 0 0,-1 0-1 0 0,1 0 0 0 0,-1 0 1 0 0,1-1-1 0 0,-1 1 0 0 0,1 0 1 0 0,0 0-1 0 0,-1 0 0 0 0,1 0 1 0 0,0 0-1 0 0,0 0 0 0 0,0 0 1 0 0,0 0-1 0 0,0 0 0 0 0,0 0 1 0 0,0 0-1 0 0,0 0 0 0 0,0 0 1 0 0,0 0-1 0 0,1-1 0 0 0,-1 1 1 0 0,0 0-1 0 0,1 0 0 0 0,-1 0 1 0 0,0 0-1 0 0,1 0 0 0 0,-1 0 1 0 0,1-1-1 0 0,-1 1 1 0 0,1 0-1 0 0,0 0 0 0 0,-1-1 1 0 0,1 1-1 0 0,0 0 0 0 0,0-1 1 0 0,-1 1-1 0 0,1-1 0 0 0,0 1 1 0 0,0-1-1 0 0,0 1 0 0 0,0-1 1 0 0,0 0-1 0 0,-1 1 0 0 0,1-1 1 0 0,0 0-1 0 0,0 0 0 0 0,0 0 1 0 0,0 0-1 0 0,0 0 0 0 0,0 0 1 0 0,0 0-1 0 0,0 0 0 0 0,1 0-29 0 0,-3 0 41 0 0,0-1 0 0 0,0 0-1 0 0,-1 1 1 0 0,1-1-1 0 0,0 0 1 0 0,0 1 0 0 0,0-1-1 0 0,1 0 1 0 0,-1 0-1 0 0,0 0 1 0 0,0 0 0 0 0,0 0-1 0 0,1 0 1 0 0,-1 0-1 0 0,0 0 1 0 0,1 0 0 0 0,-1 0-1 0 0,1-1 1 0 0,0 1-1 0 0,-1 0 1 0 0,1 0 0 0 0,0 0-1 0 0,-1-1 1 0 0,1 1 0 0 0,0 0-1 0 0,0 0 1 0 0,0-1-1 0 0,0 1 1 0 0,0 0 0 0 0,1 0-1 0 0,-1-1 1 0 0,0 1-1 0 0,0 0 1 0 0,1 0 0 0 0,-1 0-1 0 0,1 0 1 0 0,-1-1-1 0 0,1 1 1 0 0,0 0 0 0 0,-1 0-1 0 0,1 0 1 0 0,0 0-1 0 0,0 0 1 0 0,0 0 0 0 0,-1 1-1 0 0,1-1 1 0 0,0 0 0 0 0,0 0-1 0 0,0 0 1 0 0,0 1-1 0 0,1-1 1 0 0,-1 1 0 0 0,0-1-1 0 0,0 1 1 0 0,0-1-1 0 0,0 1 1 0 0,1 0 0 0 0,-1-1-1 0 0,0 1 1 0 0,0 0-1 0 0,1 0 1 0 0,-1 0 0 0 0,0 0-1 0 0,0 0 1 0 0,0 0-1 0 0,1 0 1 0 0,-1 1 0 0 0,0-1-1 0 0,1 0-40 0 0,-9-6 676 0 0,-7-6-4993 0 0,15 11-2752 0 0,9 6-4639 0 0,-8-4 7906 0 0</inkml:trace>
  <inkml:trace contextRef="#ctx0" brushRef="#br0" timeOffset="1031.212">195 19 2296 0 0,'0'0'2102'0'0,"0"0"-185"0"0,0 0 48 0 0,0 0 147 0 0,0 0 52 0 0,0 0-29 0 0,0 0-206 0 0,0 0-282 0 0,0 0-299 0 0,0 0-296 0 0,0 0-218 0 0,0 0-189 0 0,0 0-154 0 0,-3-3-107 0 0,-12-13 633 0 0,40 39-410 0 0,-18-17-512 0 0,1 1 0 0 0,0-1 0 0 0,1 0 0 0 0,0 0 1 0 0,0-1-1 0 0,0 0 0 0 0,0-1 0 0 0,1 0 0 0 0,-1-1 0 0 0,1 0 0 0 0,6 1-95 0 0,-75 36 1140 0 0,55-37-1139 0 0,0 1 1 0 0,0 0-1 0 0,0 1 0 0 0,1-1 1 0 0,-1 0-1 0 0,1 1 0 0 0,0 0 1 0 0,0 0-1 0 0,1 0 0 0 0,0 0 1 0 0,-1 0-1 0 0,2 0 0 0 0,-1 1 1 0 0,1-1-1 0 0,-1 6-1 0 0,19-14-4948 0 0,-6-1-6847 0 0,-8 2 1687 0 0</inkml:trace>
  <inkml:trace contextRef="#ctx0" brushRef="#br0" timeOffset="3597.183">58 86 0 0 0,'0'0'1086'0'0,"0"0"807"0"0,0 0 128 0 0,0 0-153 0 0,0 0-190 0 0,0 0-123 0 0,0 0-136 0 0,0 0-187 0 0,0 0-168 0 0,-1-6 482 0 0,0 4 2376 0 0,2 1-3844 0 0,-1-1 0 0 0,1 1 1 0 0,0 0-1 0 0,0-1 0 0 0,0 1 0 0 0,0 0 0 0 0,0 0 0 0 0,0-1 0 0 0,0 1 0 0 0,0 0 1 0 0,0 0-1 0 0,1 0 0 0 0,-1 0 0 0 0,0 0 0 0 0,1 1 0 0 0,-1-1 0 0 0,1 0 0 0 0,-1 1 1 0 0,1-1-1 0 0,-1 1 0 0 0,1-1 0 0 0,-1 1 0 0 0,1 0 0 0 0,0 0 0 0 0,-1-1 1 0 0,1 1-1 0 0,-1 0 0 0 0,1 1 0 0 0,0-1 0 0 0,-1 0 0 0 0,1 0 0 0 0,-1 1 0 0 0,1-1 1 0 0,-1 1-1 0 0,1-1 0 0 0,-1 1 0 0 0,1-1 0 0 0,-1 1 0 0 0,1 0 0 0 0,-1 0 0 0 0,0 0 1 0 0,0 0-1 0 0,1 0 0 0 0,-1 0 0 0 0,0 0 0 0 0,0 0 0 0 0,0 1 0 0 0,0-1 1 0 0,0 0-1 0 0,0 1 0 0 0,0-1 0 0 0,-1 0 0 0 0,1 1 0 0 0,-1-1 0 0 0,1 1 0 0 0,-1-1 1 0 0,1 1-1 0 0,-1 0 0 0 0,0-1 0 0 0,1 1 0 0 0,-1-1 0 0 0,0 1 0 0 0,0 0 0 0 0,0-1 1 0 0,-1 2-79 0 0,2-4-20 0 0,-1-1 1 0 0,1 1-1 0 0,-1 0 1 0 0,0-1 0 0 0,1 1-1 0 0,-1-1 1 0 0,0 1 0 0 0,0 0-1 0 0,0-1 1 0 0,0 1-1 0 0,0-1 1 0 0,0 1 0 0 0,0 0-1 0 0,-1-1 1 0 0,1 1 0 0 0,-1-1-1 0 0,1 1 1 0 0,-1 0-1 0 0,1-1 1 0 0,-1 1 0 0 0,1 0-1 0 0,-1 0 1 0 0,0 0 0 0 0,0-1-1 0 0,0 1 1 0 0,0 0-1 0 0,0 0 1 0 0,0 0 0 0 0,0 0-1 0 0,0 1 1 0 0,0-1-1 0 0,0 0 1 0 0,-1 0 0 0 0,1 1-1 0 0,0-1 1 0 0,0 0 0 0 0,-1 1-1 0 0,1 0 1 0 0,0-1-1 0 0,-1 1 1 0 0,1 0 0 0 0,-1-1-1 0 0,1 1 1 0 0,-1 0 0 0 0,1 0-1 0 0,0 0 1 0 0,-1 0-1 0 0,1 1 1 0 0,-1-1 0 0 0,1 0-1 0 0,-2 1 20 0 0,3 2-12073 0 0,0-2 1108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6.5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92 52 14915 0 0,'0'0'848'0'0,"0"0"-227"0"0,0 0-48 0 0,0 0 114 0 0,0 0 113 0 0,0 0 128 0 0,0 0 79 0 0,0 0-43 0 0,0 0-146 0 0,0 0-271 0 0,0 0-242 0 0,0 0-150 0 0,0-3-70 0 0,0 3-67 0 0,0 0 0 0 0,0 0 0 0 0,1 1-1 0 0,-1-1 1 0 0,0 0 0 0 0,0 0 0 0 0,0 0 0 0 0,0 0 0 0 0,1 0 0 0 0,-1 0-1 0 0,0 0 1 0 0,0 0 0 0 0,0 0 0 0 0,1 0 0 0 0,-1 0 0 0 0,0 0 0 0 0,0 0-1 0 0,0 0 1 0 0,1 0 0 0 0,-1 0 0 0 0,0 0 0 0 0,0 0 0 0 0,0 0-1 0 0,1 0 1 0 0,-1 0 0 0 0,0 0 0 0 0,0 0 0 0 0,0 0 0 0 0,1 0 0 0 0,-1 0-1 0 0,0 0 1 0 0,0 0 0 0 0,0-1 0 0 0,1 1 0 0 0,-1 0 0 0 0,0 0 0 0 0,0 0-1 0 0,0 0 1 0 0,0-1 0 0 0,0 1 0 0 0,0 0 0 0 0,1 0 0 0 0,-1 0 0 0 0,0 0-1 0 0,0-1-17 0 0,21 30 1061 0 0,-11-15-986 0 0,-6-1-1927 0 0,-4-10-3761 0 0,0 0-5027 0 0,0-2 7342 0 0,0-1-491 0 0</inkml:trace>
  <inkml:trace contextRef="#ctx0" brushRef="#br0" timeOffset="271.021">139 42 0 0 0,'0'0'2449'0'0,"0"0"826"0"0,0 0 127 0 0,0 0-348 0 0,0 0-611 0 0,0 0-748 0 0,0 0-528 0 0,0 0-284 0 0,0 0-95 0 0,0 0-28 0 0,0 0-76 0 0,0 0-79 0 0,-5 4-101 0 0,-65 54-320 0 0,68-52-2876 0 0,2-2-7178 0 0,0-3 539 0 0</inkml:trace>
  <inkml:trace contextRef="#ctx0" brushRef="#br0" timeOffset="1247.809">64 5 7674 0 0,'0'0'1239'0'0,"0"0"-39"0"0,0 0 267 0 0,0 0 236 0 0,0 0 63 0 0,0 0-89 0 0,0 0-275 0 0,0 0-311 0 0,0 0-282 0 0,0 0-203 0 0,-8 4-154 0 0,-25 16-88 0 0,12 26 1706 0 0,20-36-1652 0 0,1-7-361 0 0,-1 0-1 0 0,1 0 0 0 0,0 0 1 0 0,0 0-1 0 0,0 0 0 0 0,1 0 1 0 0,-1 0-1 0 0,1 0 0 0 0,-1 0 0 0 0,1 0 1 0 0,0-1-1 0 0,0 1 0 0 0,1 0 1 0 0,-1 0-1 0 0,0-1 0 0 0,1 1 1 0 0,0-1-1 0 0,-1 1 0 0 0,1-1 0 0 0,0 0 1 0 0,0 0-1 0 0,1 0 0 0 0,-1 0 1 0 0,0 0-1 0 0,1 0 0 0 0,-1-1 0 0 0,1 1 1 0 0,-1-1-1 0 0,1 1 0 0 0,0-1 1 0 0,-1 0-1 0 0,1 0 0 0 0,0 0 1 0 0,0-1-1 0 0,0 1 0 0 0,0-1 0 0 0,0 1 1 0 0,0-1-1 0 0,0 0 0 0 0,2 0-56 0 0,0 1 50 0 0,1-1 0 0 0,0 0 0 0 0,0 0 0 0 0,-1 0-1 0 0,1 0 1 0 0,0-1 0 0 0,-1 0 0 0 0,1 0 0 0 0,-1 0 0 0 0,1-1-1 0 0,-1 0 1 0 0,1 0 0 0 0,-1-1 0 0 0,0 1 0 0 0,0-1-1 0 0,0 0 1 0 0,-1 0 0 0 0,1-1 0 0 0,-1 1 0 0 0,1-1-1 0 0,1-2-49 0 0,-5 2 3 0 0,1 1 0 0 0,-1-1 0 0 0,0 0-1 0 0,0 0 1 0 0,0 1 0 0 0,-1-1 0 0 0,1 0-1 0 0,-1 0 1 0 0,0 0 0 0 0,0 1 0 0 0,0-1-1 0 0,-1 0 1 0 0,1 0 0 0 0,-1 0-1 0 0,0 1 1 0 0,0-1 0 0 0,0 0 0 0 0,-1 1-1 0 0,1-1 1 0 0,-1 1 0 0 0,0-1 0 0 0,0 1-1 0 0,0 0 1 0 0,0 0 0 0 0,-1 0-1 0 0,1 0 1 0 0,-1 0 0 0 0,0 1 0 0 0,0-1-1 0 0,0 1 1 0 0,0 0 0 0 0,0-1 0 0 0,0 1-1 0 0,-1 1 1 0 0,1-1 0 0 0,-1 0 0 0 0,1 1-1 0 0,-1 0 1 0 0,0 0 0 0 0,1 0-1 0 0,-1 0 1 0 0,-1 0-3 0 0,-46 15 430 0 0,35 4-3928 0 0,16-7-2128 0 0,8 2-3708 0 0,-6-10 11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1.7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46 50 5657 0 0,'0'0'1088'0'0,"0"0"-161"0"0,0 0 6 0 0,0 0 267 0 0,0 0 365 0 0,0 0 281 0 0,0 0 95 0 0,0 0-209 0 0,0 0-401 0 0,0 0-380 0 0,0 0-295 0 0,0 0-195 0 0,-4-11 957 0 0,0 15-1250 0 0,0-1 0 0 0,1 0 1 0 0,0 1-1 0 0,0 0 0 0 0,0 0 0 0 0,0 0 0 0 0,0 0 1 0 0,1 0-1 0 0,0 1 0 0 0,0-1 0 0 0,0 1 1 0 0,0-1-1 0 0,1 1 0 0 0,0 0 0 0 0,0-1 0 0 0,0 1 1 0 0,0 0-1 0 0,1 0 0 0 0,0 0 0 0 0,0 0 1 0 0,0-1-1 0 0,1 5-168 0 0,2-7 37 0 0,0 0 0 0 0,0-1 0 0 0,0 1 0 0 0,1-1 0 0 0,-1 0 0 0 0,0 0 0 0 0,1 0 0 0 0,-1 0 0 0 0,1-1 0 0 0,-1 1 0 0 0,1-1 0 0 0,-1 0 0 0 0,1 0 0 0 0,-1 0 0 0 0,1 0 0 0 0,-1-1 0 0 0,1 1 0 0 0,-1-1 0 0 0,1 0 0 0 0,-1 0 1 0 0,0 0-1 0 0,1-1 0 0 0,-1 1 0 0 0,0-1 0 0 0,0 0 0 0 0,0 1 0 0 0,0-2 0 0 0,0 1 0 0 0,-1 0 0 0 0,1 0 0 0 0,-1-1 0 0 0,1 1 0 0 0,-1-1 0 0 0,0 0 0 0 0,2-3-37 0 0,-4 4-7 0 0,1 0 0 0 0,0 0 0 0 0,-1 0 0 0 0,0-1 0 0 0,0 1 0 0 0,0 0 0 0 0,0 0 0 0 0,0-1 0 0 0,0 1 0 0 0,0 0 0 0 0,-1 0 0 0 0,1-1 0 0 0,-1 1-1 0 0,1 0 1 0 0,-1 0 0 0 0,0 0 0 0 0,0 0 0 0 0,0 0 0 0 0,0 0 0 0 0,0 0 0 0 0,-1 0 0 0 0,1 0 0 0 0,-1 0 0 0 0,1 1 0 0 0,-1-1 0 0 0,0 1 0 0 0,-1-2 7 0 0,-6-8-1633 0 0,8 9-231 0 0,2 1-12854 0 0,0 1 6420 0 0</inkml:trace>
  <inkml:trace contextRef="#ctx0" brushRef="#br0" timeOffset="578.27">153 1 6617 0 0,'0'0'1559'0'0,"0"0"18"0"0,0 0 119 0 0,0 0 137 0 0,0 0-34 0 0,0 0-148 0 0,0 0-192 0 0,0 0-231 0 0,0 0-288 0 0,0 0-312 0 0,0 0-285 0 0,0 0-206 0 0,0 0-105 0 0,-3-1-17 0 0,12 30 1966 0 0,28 23-892 0 0,31-12-622 0 0,-74-38-385 0 0,-1 0 1 0 0,1 0-1 0 0,0 1 1 0 0,-1 0-1 0 0,2 0 1 0 0,-1 0-1 0 0,0 1 0 0 0,0 0 1 0 0,1 0-1 0 0,0 0 1 0 0,0 1-1 0 0,0 0 1 0 0,1 0-1 0 0,-1 0 1 0 0,1 0-1 0 0,0 1 1 0 0,1 0-1 0 0,-1 0 1 0 0,1 0-83 0 0,-15 33-56 0 0,18-39 38 0 0,0 0-15 0 0,0 0-8 0 0,12-4-4038 0 0,-5 0-6131 0 0,-5 2-923 0 0</inkml:trace>
  <inkml:trace contextRef="#ctx0" brushRef="#br0" timeOffset="1776.417">408 62 1888 0 0,'0'0'3521'0'0,"0"0"-1223"0"0,0 0-559 0 0,0 0-21 0 0,0 0 6 0 0,0 0-37 0 0,0 0-16 0 0,0 0-124 0 0,0 0-237 0 0,0 0-277 0 0,0 0-295 0 0,0 0-261 0 0,0 0-213 0 0,-1-3-132 0 0,44 52 3112 0 0,-40-46-4480 0 0,10 8 3396 0 0,-11-8-6982 0 0,0-1-6368 0 0,-2-2 1767 0 0</inkml:trace>
  <inkml:trace contextRef="#ctx0" brushRef="#br0" timeOffset="2127.261">465 50 2192 0 0,'0'0'2460'0'0,"0"0"-132"0"0,0 0 33 0 0,0 0-38 0 0,0 0-213 0 0,0 0-381 0 0,0 0-402 0 0,0 0-361 0 0,0 0-273 0 0,0 0-138 0 0,0 0-87 0 0,0 0-30 0 0,0 0-9 0 0,-5 4-40 0 0,-70 70-42 0 0,74-72-2711 0 0,1-2-2425 0 0,0 1-4315 0 0,0-1 4246 0 0</inkml:trace>
  <inkml:trace contextRef="#ctx0" brushRef="#br0" timeOffset="3019.882">424 27 0 0 0,'0'0'1755'0'0,"0"0"283"0"0,0 0 117 0 0,0 0-47 0 0,0 0-63 0 0,0 0-109 0 0,0 0-242 0 0,0 0-287 0 0,0 0-294 0 0,0 0-263 0 0,0 0-161 0 0,-5-1-122 0 0,-23-7 359 0 0,23 11-678 0 0,1 0 0 0 0,0 0-1 0 0,-1 0 1 0 0,1 0 0 0 0,1 1 0 0 0,-1 0 0 0 0,0 0 0 0 0,1 0 0 0 0,0 0 0 0 0,0 0 0 0 0,0 1 0 0 0,1 0-1 0 0,-1-1 1 0 0,1 1 0 0 0,0 0 0 0 0,0 0 0 0 0,0 4-248 0 0,1-6 47 0 0,0 0 1 0 0,0-1-1 0 0,1 1 0 0 0,-1 0 1 0 0,1-1-1 0 0,0 1 0 0 0,0 0 1 0 0,0 0-1 0 0,0-1 0 0 0,0 1 1 0 0,0 0-1 0 0,1 0 0 0 0,-1-1 1 0 0,1 1-1 0 0,0 0 0 0 0,0-1 1 0 0,0 1-1 0 0,0-1 0 0 0,0 1 1 0 0,1-1-1 0 0,-1 1 0 0 0,1-1 1 0 0,0 0-1 0 0,-1 0 0 0 0,1 0 1 0 0,0 0-1 0 0,0 0 0 0 0,1 0 1 0 0,-1-1-1 0 0,0 1 0 0 0,0 0 1 0 0,1-1-1 0 0,-1 0 0 0 0,1 0 1 0 0,-1 0-1 0 0,1 0 0 0 0,0 0 1 0 0,-1 0-1 0 0,1-1 0 0 0,0 1 0 0 0,-1-1 1 0 0,1 0-1 0 0,2 1-47 0 0,2-2 48 0 0,-1 1-1 0 0,1-1 1 0 0,0 0-1 0 0,-1-1 1 0 0,1 1-1 0 0,-1-1 1 0 0,1-1 0 0 0,-1 1-1 0 0,0-1 1 0 0,0 0-1 0 0,0 0 1 0 0,-1-1-1 0 0,1 0 1 0 0,4-3-48 0 0,-8 5 15 0 0,0 0 0 0 0,0 0 0 0 0,0 0 0 0 0,-1 0 0 0 0,1 0 0 0 0,0 0 0 0 0,-1 0 0 0 0,1-1 0 0 0,-1 1 0 0 0,0-1 0 0 0,0 1 0 0 0,0-1 0 0 0,0 1 0 0 0,0-1 0 0 0,-1 0 0 0 0,1 1 0 0 0,-1-1 1 0 0,1 0-1 0 0,-1 0 0 0 0,0 1 0 0 0,0-1 0 0 0,0 0 0 0 0,-1 1 0 0 0,1-1 0 0 0,-1 0 0 0 0,1 0 0 0 0,-1 1 0 0 0,0-1 0 0 0,0 1 0 0 0,0-1 0 0 0,0 1 0 0 0,-1-1 0 0 0,1 1 0 0 0,-1 0 0 0 0,1-1 0 0 0,-2 1-15 0 0,3-1-20 0 0,-2 0 0 0 0,1 0 0 0 0,0 1 0 0 0,0-1 0 0 0,-1 1 0 0 0,0-1 0 0 0,1 1 1 0 0,-1 0-1 0 0,0-1 0 0 0,0 1 0 0 0,0 0 0 0 0,0 0 0 0 0,-1 0 0 0 0,1 1 0 0 0,0-1 0 0 0,-1 0 0 0 0,0 1 0 0 0,1 0 0 0 0,-1-1 0 0 0,0 1 0 0 0,1 0 0 0 0,-1 0 0 0 0,0 1 1 0 0,0-1-1 0 0,0 1 0 0 0,0-1 0 0 0,0 1 0 0 0,0 0 0 0 0,0 0 0 0 0,0 0 0 0 0,0 0 0 0 0,1 1 0 0 0,-1-1 0 0 0,0 1 0 0 0,0 0 0 0 0,0 0 0 0 0,0 0 0 0 0,1 0 0 0 0,-1 0 1 0 0,-1 2 19 0 0,-2 12-3567 0 0,6-10-1520 0 0,1 0-4801 0 0,1-4 2488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4.5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90 7578 0 0,'0'0'1921'0'0,"0"0"-668"0"0,0 0-377 0 0,0 0 121 0 0,0 0 154 0 0,0 0 119 0 0,0 0 31 0 0,0 0-148 0 0,0 0-192 0 0,0 0-185 0 0,0 0-175 0 0,0 0-137 0 0,0 0-91 0 0,-3 4-53 0 0,-15 18 286 0 0,35-37 3473 0 0,6-4-4120 0 0,39-63 462 0 0,-59 129 21 0 0,2 34-204 0 0,15-98 715 0 0,55-87-761 0 0,-74 143-224 0 0,-1-37 52 0 0,-1 0 0 0 0,1 1 0 0 0,0-1 0 0 0,0 0 1 0 0,0 1-1 0 0,0-1 0 0 0,0 0 0 0 0,0 1 0 0 0,0-1 1 0 0,1 0-1 0 0,-1 0 0 0 0,1 1 0 0 0,0-1 0 0 0,0 0 1 0 0,0 0-1 0 0,0 0 0 0 0,0 0 0 0 0,0 0 0 0 0,0 0 1 0 0,1 0-1 0 0,-1 0 0 0 0,1 0 0 0 0,-1-1 0 0 0,1 1 0 0 0,0-1 1 0 0,0 1-1 0 0,0-1 0 0 0,-1 1 0 0 0,1-1 0 0 0,0 0 1 0 0,1 0-1 0 0,-1 0 0 0 0,0 0 0 0 0,0-1 0 0 0,0 1 1 0 0,1-1-1 0 0,-1 1 0 0 0,0-1 0 0 0,0 1 0 0 0,1-1 1 0 0,-1 0-1 0 0,0 0 0 0 0,1-1 0 0 0,-1 1 0 0 0,0 0 1 0 0,1-1-1 0 0,-1 1 0 0 0,0-1 0 0 0,0 0 0 0 0,0 1 1 0 0,1-1-1 0 0,-1 0 0 0 0,0-1 0 0 0,0 1 0 0 0,0 0 1 0 0,0-1-21 0 0,14-24 519 0 0,-14 22-5265 0 0,-2 0-5198 0 0,1 6-2156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5.72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3 8266 0 0,'0'0'1768'0'0,"0"0"-130"0"0,0 0 0 0 0,0 0 157 0 0,0 0-42 0 0,0 0-228 0 0,0 0-312 0 0,0 0-319 0 0,0 0-262 0 0,0 0-207 0 0,0 0-151 0 0,-1 1 830 0 0,52-2 1810 0 0,-26-2-4219 0 0,1 5-6000 0 0,-24 0-4400 0 0,-2-2 6181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6.22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3585 0 0,'0'0'1894'0'0,"0"0"-430"0"0,0 0 72 0 0,0 0 322 0 0,0 0 120 0 0,0 0-81 0 0,0 0-323 0 0,0 0-364 0 0,0 0-259 0 0,0 0-201 0 0,0 0-168 0 0,0 0-167 0 0,0 0-135 0 0,3 0-94 0 0,42-1-869 0 0,-34 2-3625 0 0,-1 2-3989 0 0,-6-2 1425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7.7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30 8314 0 0,'0'0'1063'0'0,"0"0"-23"0"0,0 0 225 0 0,0 0 298 0 0,0 0 169 0 0,0 0 4 0 0,0 0-221 0 0,0 0-304 0 0,0 0-238 0 0,0 0-194 0 0,0 0-160 0 0,0 0-84 0 0,0 0-63 0 0,1-5-24 0 0,1-18 1456 0 0,1 22-4014 0 0,4 1-10055 0 0,-5 0 1271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8.0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 13987 0 0,'0'0'1072'0'0,"0"0"-328"0"0,0 0-7 0 0,0 0-41 0 0,0 0-80 0 0,0 0-104 0 0,0 0-192 0 0,0 0-224 0 0,0 0-144 0 0,0 0-88 0 0,0 0-192 0 0,0 0-360 0 0,0 0-913 0 0,30-2-1823 0 0,-25 3-2033 0 0,-2 0-1641 0 0</inkml:trace>
  <inkml:trace contextRef="#ctx0" brushRef="#br0" timeOffset="1">149 19 10042 0 0,'0'0'2505'0'0,"0"0"-753"0"0,0 0-232 0 0,0 0-183 0 0,0 0-273 0 0,0 0-200 0 0,0 0-256 0 0,0 0-248 0 0,0 0-280 0 0,0 0-216 0 0,0 0-176 0 0,0 0-240 0 0,0 0-552 0 0,0 0-2017 0 0,24-13-2952 0 0,-21 13-2761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9.8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17 4577 0 0,'0'0'3171'0'0,"0"0"-1602"0"0,0 0-434 0 0,0 0 69 0 0,0 0 57 0 0,0 0-60 0 0,0 0-138 0 0,0 0-211 0 0,0 0-195 0 0,0 0-114 0 0,0 0-80 0 0,0 0-107 0 0,0 18 607 0 0,5-16-839 0 0,0 0 1 0 0,0-1-1 0 0,0 1 1 0 0,1-1-1 0 0,-1 0 1 0 0,0 0-1 0 0,0-1 1 0 0,1 0 0 0 0,-1 0-1 0 0,0 0 1 0 0,1 0-1 0 0,-1-1 1 0 0,0 0-1 0 0,0 0 1 0 0,0-1-1 0 0,0 1 1 0 0,0-1-1 0 0,0 0-124 0 0,13-2 153 0 0,-1 0-48 0 0,-10 1-62 0 0,0 1 0 0 0,0 1 0 0 0,-1-1 0 0 0,1 1 0 0 0,0 0 0 0 0,0 0 0 0 0,0 1 0 0 0,0 0-1 0 0,0 1 1 0 0,0-1 0 0 0,0 1 0 0 0,0 0 0 0 0,0 1 0 0 0,6 2-43 0 0,-13-4 30 0 0,1 0 0 0 0,-1 1 0 0 0,1-1 0 0 0,-1 1-1 0 0,1-1 1 0 0,-1 0 0 0 0,1 1 0 0 0,-1-1-1 0 0,0 1 1 0 0,1-1 0 0 0,-1 1 0 0 0,0-1 0 0 0,1 1-1 0 0,-1-1 1 0 0,0 1 0 0 0,0-1 0 0 0,0 1 0 0 0,1-1-1 0 0,-1 1 1 0 0,0 0 0 0 0,0-1 0 0 0,0 1-1 0 0,0-1 1 0 0,0 1 0 0 0,0 0 0 0 0,0-1 0 0 0,0 1-1 0 0,0-1 1 0 0,0 1 0 0 0,-1-1 0 0 0,1 1 0 0 0,0 0-1 0 0,0-1 1 0 0,0 1 0 0 0,-1-1 0 0 0,1 1-1 0 0,0-1 1 0 0,-1 1 0 0 0,1-1 0 0 0,0 1 0 0 0,-1-1-1 0 0,1 0 1 0 0,-1 1 0 0 0,1-1 0 0 0,0 1 0 0 0,-1-1-1 0 0,0 0-29 0 0,17-3 555 0 0,8-5-541 0 0,2 1 0 0 0,-1 1 0 0 0,1 1 0 0 0,0 1 0 0 0,0 2 0 0 0,0 0 0 0 0,0 2 0 0 0,9 2-14 0 0,78-5 234 0 0,-36-7 329 0 0,-77 10-449 0 0,0 0 1 0 0,0 0-26 0 0,0 0-30 0 0,0 0-55 0 0,0 0-77 0 0,-12 6-4142 0 0,4-2-5616 0 0,6-2-1074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5.4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44 14307 0 0,'0'0'1574'0'0,"0"0"-309"0"0,0 0 60 0 0,0 0 230 0 0,0 0 24 0 0,0 0-242 0 0,0 0-317 0 0,0 0-287 0 0,0 0-193 0 0,0 0-116 0 0,0 0-69 0 0,0 0-51 0 0,0 0-44 0 0,4-9-27 0 0,7-17-73 0 0,-6 17 178 0 0,-8 27 524 0 0,-26 33 186 0 0,-1 13-585 0 0,31-63-484 0 0,-1 0 0 0 0,0 0 1 0 0,1 0-1 0 0,-1 0 0 0 0,1 0 0 0 0,-1 0 0 0 0,1 0 0 0 0,0 0 0 0 0,-1-1 0 0 0,1 1 0 0 0,0 0 0 0 0,0 0 0 0 0,0 0 0 0 0,-1-1 0 0 0,1 1 0 0 0,0 0 0 0 0,0-1 1 0 0,0 1-1 0 0,0-1 0 0 0,0 1 0 0 0,0-1 0 0 0,0 0 0 0 0,1 1 0 0 0,-1-1 0 0 0,0 0 0 0 0,0 0 0 0 0,0 1 0 0 0,0-1 0 0 0,0 0 0 0 0,0 0 0 0 0,0 0 0 0 0,1-1 1 0 0,-1 1-1 0 0,0 0 0 0 0,0 0 0 0 0,0-1 0 0 0,0 1 0 0 0,0 0 0 0 0,0-1 0 0 0,0 1 21 0 0,28-9-3734 0 0,-19 4-178 0 0,-4 2-1866 0 0,-6 3 5504 0 0,5-3-11552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3.6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1 150 584 0 0,'0'0'1315'0'0,"0"0"4"0"0,0 0 147 0 0,0 0 259 0 0,0 0 197 0 0,0 0 81 0 0,0 0-100 0 0,0 0-198 0 0,0 0-197 0 0,0 0-228 0 0,0 0-194 0 0,0-1 5487 0 0,23 97-5541 0 0,-9-147 878 0 0,6-142-2305 0 0,10 193 262 0 0,94 0 66 0 0,-117 3-745 0 0,-8 0-2533 0 0,-2 0-2648 0 0,0-1-4000 0 0,1-1 3400 0 0</inkml:trace>
  <inkml:trace contextRef="#ctx0" brushRef="#br0" timeOffset="384.945">116 122 14931 0 0,'0'0'855'0'0,"0"0"-259"0"0,0 0-164 0 0,0 0 46 0 0,0 0 171 0 0,0 0 162 0 0,0 0 8 0 0,0 0-76 0 0,0 0-179 0 0,0 0-173 0 0,0 0-117 0 0,11 0-106 0 0,34-2-46 0 0,-43 2-107 0 0,0 1 0 0 0,-1-1 0 0 0,1 0 0 0 0,-1 1 0 0 0,1-1 0 0 0,0 1-1 0 0,-1 0 1 0 0,1-1 0 0 0,-1 1 0 0 0,0 0 0 0 0,1 0 0 0 0,-1 0 0 0 0,0 0 0 0 0,1 0 0 0 0,-1 0 0 0 0,0 0 0 0 0,0 1 0 0 0,0-1 0 0 0,0 0 0 0 0,0 1 0 0 0,0-1 0 0 0,-1 0 0 0 0,1 1 0 0 0,0-1 0 0 0,-1 1 0 0 0,1 0 0 0 0,-1-1 0 0 0,1 1 0 0 0,-1-1 0 0 0,0 1 0 0 0,0 0 0 0 0,0-1 0 0 0,1 1 0 0 0,-2-1 0 0 0,1 1 0 0 0,0 0 0 0 0,0-1 0 0 0,0 1 0 0 0,-1 0 0 0 0,1-1 0 0 0,-1 1 0 0 0,1-1 0 0 0,-1 1 0 0 0,0-1-1 0 0,0 1 1 0 0,0-1 0 0 0,1 0 0 0 0,-1 1 0 0 0,0-1 0 0 0,-1 0 0 0 0,1 0 0 0 0,0 1 0 0 0,0-1 0 0 0,0 0 0 0 0,-1 0 0 0 0,1-1 0 0 0,-2 2-15 0 0,-21 28 450 0 0,59-29 746 0 0,30-11-407 0 0,3 0-4452 0 0,-64 9 674 0 0,-2 1-2783 0 0,0-1-5093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40.4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30 11819 0 0,'0'0'798'0'0,"0"0"17"0"0,0 0 135 0 0,0 0 263 0 0,0 0 205 0 0,0 0-28 0 0,0 0-211 0 0,0 0-241 0 0,0 0-243 0 0,0 0-187 0 0,0 0-149 0 0,0 0-102 0 0,0 0-22 0 0,7-15 1247 0 0,-7 15-1430 0 0,0 0 1 0 0,0 1 0 0 0,0-1 0 0 0,0 0-1 0 0,0 1 1 0 0,0-1 0 0 0,0 1-1 0 0,0-1 1 0 0,0 0 0 0 0,0 1-1 0 0,0-1 1 0 0,0 0 0 0 0,0 1-1 0 0,0-1 1 0 0,0 1 0 0 0,0-1 0 0 0,0 0-1 0 0,0 1 1 0 0,1-1 0 0 0,-1 0-1 0 0,0 1 1 0 0,0-1 0 0 0,0 0-1 0 0,1 0 1 0 0,-1 1 0 0 0,0-1-1 0 0,0 0 1 0 0,1 1 0 0 0,-1-1-1 0 0,0 0 1 0 0,1 0 0 0 0,-1 0 0 0 0,0 1-1 0 0,1-1 1 0 0,-1 0 0 0 0,0 0-1 0 0,1 0 1 0 0,-1 0 0 0 0,0 0-1 0 0,1 0 1 0 0,-1 0 0 0 0,1 0-1 0 0,-1 0 1 0 0,0 0 0 0 0,1 0 0 0 0,-1 0-1 0 0,0 0 1 0 0,1 0 0 0 0,-1 0-1 0 0,1 0 1 0 0,-1 0 0 0 0,0 0-1 0 0,1 0 1 0 0,-1 0 0 0 0,0-1-1 0 0,1 1 1 0 0,-1 0 0 0 0,0 0 0 0 0,1 0-1 0 0,-1-1 1 0 0,0 1-53 0 0,0 10 21 0 0,0 25 662 0 0,24-55-136 0 0,44-28-557 0 0,-66 81 10 0 0,-1-32 3 0 0,0 1 0 0 0,0 0 0 0 0,1-1 0 0 0,-1 1 0 0 0,0-1-1 0 0,1 0 1 0 0,-1 1 0 0 0,0-1 0 0 0,1 0 0 0 0,0 0 0 0 0,-1 0-1 0 0,1 0 1 0 0,0 0 0 0 0,0 0 0 0 0,-1-1 0 0 0,1 1 0 0 0,0-1 0 0 0,0 1-1 0 0,0-1 1 0 0,0 1 0 0 0,0-1 0 0 0,0 0 0 0 0,0 0 0 0 0,0 0-1 0 0,-1 0 1 0 0,1 0 0 0 0,0-1 0 0 0,1 1-3 0 0,9-2-4557 0 0,-2 0-4859 0 0,-7 1-2689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41.0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12891 0 0,'0'0'1545'0'0,"0"0"-391"0"0,0 0-252 0 0,0 0 32 0 0,0 0 93 0 0,0 0 74 0 0,0 0-68 0 0,0 0-210 0 0,0 0-210 0 0,0 0-167 0 0,0 0-94 0 0,22 2 1392 0 0,1-3-1488 0 0,5 1-1456 0 0,-19 0-3489 0 0,1 1-3655 0 0,-7-1-2244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41.3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16 14731 0 0,'0'0'1616'0'0,"0"0"-487"0"0,0 0-265 0 0,0 0-96 0 0,0 0-168 0 0,0 0-184 0 0,0 0-176 0 0,0 0-120 0 0,0 0-128 0 0,0 0-48 0 0,0 0-88 0 0,0 0-264 0 0,0 0-640 0 0,54-14-2161 0 0,-47 13-3032 0 0,-2 1-3129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41.7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48 25 18388 0 0,'0'0'1322'0'0,"0"0"-458"0"0,0 0-23 0 0,0 0 123 0 0,0 0 22 0 0,0 0-16 0 0,0 0-89 0 0,0 0-147 0 0,0 0-126 0 0,0 0-176 0 0,0 0-179 0 0,0 0-125 0 0,-2-4-90 0 0,-9-3 89 0 0,7 33 369 0 0,1-6-207 0 0,-18 136 882 0 0,15-137-888 0 0,6-19-4862 0 0,6-8-10192 0 0,-5 5 4346 0 0</inkml:trace>
  <inkml:trace contextRef="#ctx0" brushRef="#br0" timeOffset="430.048">190 71 10962 0 0,'0'0'2424'0'0,"0"0"-208"0"0,0 0-232 0 0,0 0-170 0 0,0 0-172 0 0,0 0-211 0 0,0 0-259 0 0,0 0-284 0 0,0 0-276 0 0,0 0-216 0 0,0 0-139 0 0,0 0-67 0 0,0 0-46 0 0,-2-2-5 0 0,2 1-100 0 0,-1 1 1 0 0,0 0-1 0 0,1-1 0 0 0,-1 1 0 0 0,0 0 1 0 0,1-1-1 0 0,-1 1 0 0 0,0 0 0 0 0,0 0 1 0 0,1-1-1 0 0,-1 1 0 0 0,0 0 1 0 0,0 0-1 0 0,0 0 0 0 0,1 0 0 0 0,-1 0 1 0 0,0 0-1 0 0,0 1 0 0 0,0-1 1 0 0,1 0-1 0 0,-1 0 0 0 0,0 0 0 0 0,0 1 1 0 0,1-1-1 0 0,-1 0 0 0 0,0 1 0 0 0,1-1 1 0 0,-1 1-1 0 0,0-1 0 0 0,1 1 1 0 0,-1-1-1 0 0,1 1 0 0 0,-1-1 0 0 0,0 1 1 0 0,1 0-1 0 0,0-1 0 0 0,-1 1 1 0 0,1 0-1 0 0,-1-1 0 0 0,1 1 0 0 0,0 0 1 0 0,-1-1-1 0 0,1 1 0 0 0,0 0 0 0 0,0 0 1 0 0,0 0-1 0 0,0-1 0 0 0,-1 1 1 0 0,1 0-1 0 0,0 0 0 0 0,0 0-39 0 0,-2 3 85 0 0,0-3-55 0 0,1 1-1 0 0,-1-1 0 0 0,0 1 1 0 0,1 0-1 0 0,-1 0 0 0 0,1-1 1 0 0,0 1-1 0 0,0 0 0 0 0,0 0 1 0 0,0 0-1 0 0,0 0 0 0 0,0 0 1 0 0,0 0-1 0 0,0 1 0 0 0,1-1 1 0 0,-1 0-1 0 0,1 0 0 0 0,0 1 1 0 0,0-1-1 0 0,0 0 1 0 0,0 0-1 0 0,0 1 0 0 0,0-1 1 0 0,0 0-1 0 0,1 0 0 0 0,-1 0 1 0 0,1 1-1 0 0,0-1 0 0 0,-1 0 1 0 0,1 0-1 0 0,0 0 0 0 0,0 0 1 0 0,1 0-1 0 0,-1 0 0 0 0,0 0 1 0 0,1-1-1 0 0,-1 1 0 0 0,1 0 1 0 0,-1-1-1 0 0,1 1 0 0 0,0-1 1 0 0,-1 1-1 0 0,1-1 0 0 0,0 0 1 0 0,0 0-1 0 0,0 0 0 0 0,0 0 1 0 0,0 0-1 0 0,1 0 0 0 0,-1-1 1 0 0,0 1-1 0 0,0-1 0 0 0,2 1-29 0 0,-1 0 16 0 0,-1-1-1 0 0,0 1 0 0 0,1-1 0 0 0,-1 1 1 0 0,1-1-1 0 0,-1 0 0 0 0,1 0 0 0 0,-1 0 1 0 0,1 0-1 0 0,-1 0 0 0 0,1-1 0 0 0,-1 1 1 0 0,1-1-1 0 0,-1 1 0 0 0,0-1 0 0 0,1 0 1 0 0,-1 0-1 0 0,0 0 0 0 0,0 0 0 0 0,0-1 1 0 0,0 1-1 0 0,0-1 0 0 0,0 1 0 0 0,0-1 1 0 0,0 0-1 0 0,0 1 0 0 0,-1-1 0 0 0,1 0 1 0 0,0 0-1 0 0,-1 0 0 0 0,0 0 0 0 0,0-1 0 0 0,0 1 1 0 0,0 0-1 0 0,0 0 0 0 0,0-1 0 0 0,0 1 1 0 0,-1-1-1 0 0,1 1 0 0 0,-1-1 0 0 0,1 1 1 0 0,-1 0-1 0 0,0-1 0 0 0,0 1 0 0 0,0-1 1 0 0,-1 1-1 0 0,1-1 0 0 0,-1 1 0 0 0,1-1 1 0 0,-1 1-1 0 0,0-2-15 0 0,0 0-42 0 0,-1 1 1 0 0,1-1-1 0 0,-1 1 1 0 0,1-1-1 0 0,-1 1 1 0 0,0 0-1 0 0,-1 0 1 0 0,1 0-1 0 0,0 0 1 0 0,-1 0-1 0 0,0 0 1 0 0,0 0-1 0 0,0 1 1 0 0,0 0-1 0 0,0-1 1 0 0,0 1-1 0 0,0 0 0 0 0,-1 1 1 0 0,1-1-1 0 0,-1 0 1 0 0,1 1-1 0 0,-2 0 42 0 0,1 20-4482 0 0,6-11 534 0 0,0-3-3374 0 0,0-1-4231 0 0</inkml:trace>
  <inkml:trace contextRef="#ctx0" brushRef="#br0" timeOffset="1211.57">306 174 15219 0 0,'0'0'1721'0'0,"0"0"-336"0"0,0 0-144 0 0,0 0-48 0 0,0 0-33 0 0,0 0-47 0 0,0 0-131 0 0,0 0-209 0 0,0 0-211 0 0,0 0-187 0 0,0 0-152 0 0,0 0-99 0 0,0 0-16 0 0,0-8 628 0 0,-16 77 742 0 0,16-69-1450 0 0,0 0-6 0 0,0 0 22 0 0,0 0 18 0 0,0 0 32 0 0,0 0 32 0 0,0 0 15 0 0,25-26 366 0 0,32-16-530 0 0,-53 73-77 0 0,-4-29 108 0 0,0 0 0 0 0,0 0 0 0 0,0 0 0 0 0,0-1 0 0 0,0 1 0 0 0,1 0 0 0 0,-1 0 0 0 0,1 0 0 0 0,-1-1-1 0 0,1 1 1 0 0,0 0 0 0 0,0-1 0 0 0,0 1 0 0 0,0 0 0 0 0,0-1 0 0 0,0 1 0 0 0,0-1 0 0 0,0 1 0 0 0,1-1 0 0 0,-1 0 0 0 0,0 0 0 0 0,1 0-1 0 0,-1 1 1 0 0,1-1 0 0 0,0 0 0 0 0,-1-1 0 0 0,1 1 0 0 0,0 0 0 0 0,-1 0 0 0 0,1-1 0 0 0,0 1 0 0 0,0-1 0 0 0,0 0 0 0 0,-1 1 0 0 0,1-1-1 0 0,0 0 1 0 0,0 0 0 0 0,0 0 0 0 0,0 0 0 0 0,0-1 0 0 0,-1 1 0 0 0,1 0 0 0 0,0-1 0 0 0,0 1 0 0 0,0-1 0 0 0,-1 0 0 0 0,1 1-1 0 0,0-1 1 0 0,-1 0 0 0 0,1 0-8 0 0,24-19 493 0 0,-23 14-5958 0 0,-2-2-5955 0 0,-1 8-238 0 0</inkml:trace>
  <inkml:trace contextRef="#ctx0" brushRef="#br0" timeOffset="1991.895">549 8 5825 0 0,'0'0'2279'0'0,"0"0"-157"0"0,0 0-4 0 0,0 0 5 0 0,0 0-112 0 0,0 0-150 0 0,0 0-225 0 0,0 0-240 0 0,0 0-274 0 0,0 0-249 0 0,0 0-233 0 0,0 0-215 0 0,0 0-140 0 0,-8-7 339 0 0,14 14-479 0 0,0 0 1 0 0,1-1-1 0 0,-1 1 0 0 0,2-2 0 0 0,-1 1 1 0 0,0-1-1 0 0,1 0 0 0 0,0 0 0 0 0,1-1 1 0 0,-1 0-1 0 0,0 0 0 0 0,1-1 0 0 0,0 0 1 0 0,0-1-1 0 0,0 0 0 0 0,0 0 0 0 0,0-1 1 0 0,8 0-146 0 0,2 3 55 0 0,-8-2-164 0 0,-11-2 129 0 0,-1 0-1 0 0,1 0 0 0 0,0 1 1 0 0,0-1-1 0 0,0 0 1 0 0,-1 0-1 0 0,1 0 1 0 0,0 1-1 0 0,0-1 0 0 0,0 0 1 0 0,0 0-1 0 0,0 1 1 0 0,-1-1-1 0 0,1 0 1 0 0,0 0-1 0 0,0 1 0 0 0,0-1 1 0 0,0 0-1 0 0,0 0 1 0 0,0 1-1 0 0,0-1 1 0 0,0 0-1 0 0,0 1 0 0 0,0-1 1 0 0,0 0-1 0 0,0 0 1 0 0,0 1-1 0 0,0-1 0 0 0,0 0 1 0 0,0 0-1 0 0,0 1 1 0 0,0-1-1 0 0,1 0 1 0 0,-1 0-1 0 0,0 1 0 0 0,0-1 1 0 0,0 0-1 0 0,0 0 1 0 0,0 1-1 0 0,1-1 1 0 0,-1 0-1 0 0,0 0 0 0 0,0 0 1 0 0,0 1-1 0 0,1-1 1 0 0,-1 0-1 0 0,0 0 1 0 0,0 0-1 0 0,1 0 0 0 0,-1 0 1 0 0,0 0-20 0 0,-4 4 21 0 0,-20 17 10 0 0,16-16 2 0 0,0 1-1 0 0,1 0 1 0 0,-1 0-1 0 0,1 1 1 0 0,1 0-1 0 0,-1 0 1 0 0,1 1-1 0 0,0 0 1 0 0,1 0-1 0 0,0 0 1 0 0,0 0 0 0 0,1 1-1 0 0,0 0 1 0 0,-1 4-33 0 0,11 12 427 0 0,-1-23-4167 0 0,3 0-4060 0 0,-7-2-4822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8.4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56 72 10650 0 0,'0'0'1421'0'0,"0"0"-297"0"0,0 0-11 0 0,0 0 160 0 0,0 0 103 0 0,0 0 8 0 0,0 0-87 0 0,0 0-169 0 0,0 0-191 0 0,0 0-215 0 0,0 0-210 0 0,0 0-171 0 0,-1-2-129 0 0,0 1-190 0 0,0 0 0 0 0,0 1-1 0 0,0-1 1 0 0,0 0-1 0 0,0 1 1 0 0,0-1 0 0 0,0 1-1 0 0,-1-1 1 0 0,1 1 0 0 0,0 0-1 0 0,0-1 1 0 0,0 1-1 0 0,0 0 1 0 0,0 0 0 0 0,-1 0-1 0 0,1 0 1 0 0,0 0-1 0 0,0 0 1 0 0,0 0 0 0 0,0 0-1 0 0,-1 1 1 0 0,1-1 0 0 0,0 0-1 0 0,0 1 1 0 0,0-1-1 0 0,0 1 1 0 0,0-1 0 0 0,0 1-1 0 0,0-1 1 0 0,0 1-1 0 0,0 0 1 0 0,0-1 0 0 0,0 1-1 0 0,0 0 1 0 0,0 0 0 0 0,1 0-1 0 0,-1 0 1 0 0,0 0-1 0 0,1 0 1 0 0,-1 0 0 0 0,0 0-1 0 0,1 0 1 0 0,-1 1-22 0 0,0-2 5 0 0,0 1 0 0 0,1 0 1 0 0,-1 0-1 0 0,0 0 0 0 0,0 0 0 0 0,1 0 0 0 0,-1 0 1 0 0,0 0-1 0 0,1 0 0 0 0,-1 0 0 0 0,1 0 1 0 0,-1 0-1 0 0,1 0 0 0 0,0 0 0 0 0,-1 0 1 0 0,1 0-1 0 0,0 0 0 0 0,0 1 0 0 0,0-1 0 0 0,0 0 1 0 0,0 0-1 0 0,0 0 0 0 0,0 0 0 0 0,0 1 1 0 0,0-1-1 0 0,1 0 0 0 0,-1 0 0 0 0,0 0 1 0 0,1 0-1 0 0,-1 0 0 0 0,1 0 0 0 0,-1 0 0 0 0,1 0 1 0 0,0 0-1 0 0,-1 0 0 0 0,1 0 0 0 0,0 0 1 0 0,-1 0-1 0 0,1 0 0 0 0,0-1 0 0 0,0 1 1 0 0,0 0-1 0 0,0-1 0 0 0,0 1 0 0 0,0 0 0 0 0,0-1 1 0 0,0 1-1 0 0,0-1 0 0 0,0 0 0 0 0,1 1-5 0 0,0 0 43 0 0,1 0 0 0 0,-1-1 0 0 0,0 1 0 0 0,1 0 0 0 0,-1-1 0 0 0,1 0 0 0 0,-1 1 0 0 0,1-1 0 0 0,-1 0-1 0 0,1 0 1 0 0,-1-1 0 0 0,1 1 0 0 0,-1 0 0 0 0,1-1 0 0 0,-1 0 0 0 0,1 1 0 0 0,-1-1 0 0 0,0 0 0 0 0,1 0-1 0 0,-1 0 1 0 0,0-1 0 0 0,0 1 0 0 0,1-1-43 0 0,-8-27 1994 0 0,-3 15-5326 0 0,7 7-2788 0 0,5 0-4239 0 0,-3 5 2508 0 0</inkml:trace>
  <inkml:trace contextRef="#ctx0" brushRef="#br0" timeOffset="374.809">138 0 13027 0 0,'0'0'1259'0'0,"0"0"128"0"0,0 0 117 0 0,0 0 20 0 0,0 0-139 0 0,0 0-294 0 0,0 0-318 0 0,0 0-309 0 0,0 0-226 0 0,0 0-117 0 0,0 0-48 0 0,0 0 10 0 0,0 0 52 0 0,-2 10 443 0 0,101 51 1357 0 0,-66-45-1665 0 0,-59 2 1361 0 0,-106 80-1164 0 0,125-90-43 0 0,4-3-614 0 0,1-3-2950 0 0,-1 0-2424 0 0,1-1-3485 0 0,0-1-1377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6.52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31 2176 0 0,'0'0'3924'0'0,"0"0"-1689"0"0,0 0-280 0 0,0 0 148 0 0,0 0-29 0 0,0 0-140 0 0,0 0-212 0 0,0 0-267 0 0,0 0-221 0 0,0 0-197 0 0,0 0-217 0 0,0 0-233 0 0,0-5-213 0 0,0-15-146 0 0,0 15-104 0 0,1 31 1462 0 0,-5 96 363 0 0,2-119-1005 0 0,0-2-6302 0 0,2-1 904 0 0,3-2-6445 0 0,-1 1 3149 0 0</inkml:trace>
  <inkml:trace contextRef="#ctx0" brushRef="#br0" timeOffset="469.189">101 61 3561 0 0,'0'0'2731'0'0,"0"0"-944"0"0,0 0-159 0 0,0 0 274 0 0,0 0 227 0 0,0 0 55 0 0,0 0-226 0 0,0 0-423 0 0,0 0-443 0 0,0 0-341 0 0,0 0-224 0 0,0 0-151 0 0,0 0-38 0 0,1-1 824 0 0,-22 51 681 0 0,21-49-1829 0 0,0 0 0 0 0,0 0 1 0 0,0 0-1 0 0,0 0 0 0 0,0 1 0 0 0,0-1 0 0 0,0 0 0 0 0,0 0 1 0 0,0 0-1 0 0,1 0 0 0 0,-1 0 0 0 0,0 0 0 0 0,1 0 0 0 0,-1 0 1 0 0,1 0-1 0 0,0 0 0 0 0,-1 0 0 0 0,1 0 0 0 0,-1 0 0 0 0,1 0 1 0 0,0 0-1 0 0,0-1 0 0 0,0 1 0 0 0,0 0 0 0 0,-1 0 0 0 0,1-1 1 0 0,0 1-1 0 0,0-1 0 0 0,0 1 0 0 0,0-1 0 0 0,0 1 0 0 0,0-1 1 0 0,1 0-1 0 0,-1 1 0 0 0,0-1 0 0 0,0 0 0 0 0,0 0 0 0 0,0 0 1 0 0,0 0-1 0 0,0 0 0 0 0,0 0 0 0 0,1 0 0 0 0,-1 0 0 0 0,0 0 1 0 0,0-1-15 0 0,55-13 842 0 0,-55 13-825 0 0,0 1 0 0 0,-1-1-1 0 0,1 0 1 0 0,0 1-1 0 0,0-1 1 0 0,-1 0 0 0 0,1 0-1 0 0,0 1 1 0 0,-1-1-1 0 0,1 0 1 0 0,-1 0 0 0 0,1 0-1 0 0,-1 0 1 0 0,1 0-1 0 0,-1 0 1 0 0,0 0-1 0 0,0 0 1 0 0,1 0 0 0 0,-1 0-1 0 0,0 0 1 0 0,0 0-1 0 0,0 0 1 0 0,0 0 0 0 0,0 0-1 0 0,0 0 1 0 0,0 0-1 0 0,0 0 1 0 0,-1 0 0 0 0,1 0-1 0 0,0 0 1 0 0,-1 0-1 0 0,1 0 1 0 0,0 0 0 0 0,-1 0-1 0 0,0 1 1 0 0,1-1-1 0 0,-1 0 1 0 0,1 0 0 0 0,-1 0-1 0 0,0 0 1 0 0,1 1-1 0 0,-1-1 1 0 0,0 0 0 0 0,0 1-1 0 0,0-1 1 0 0,0 1-1 0 0,1-1 1 0 0,-1 1-1 0 0,0-1 1 0 0,0 1 0 0 0,0 0-1 0 0,-1-1-16 0 0,-42-21-1199 0 0,52 33-4590 0 0,-4-8-602 0 0,-1-1-4268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2.69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15 127 3825 0 0,'0'0'1312'0'0,"0"0"-684"0"0,0 0-161 0 0,0 0 262 0 0,0 0 346 0 0,0 0 366 0 0,0 0 236 0 0,0 0 20 0 0,0 0-140 0 0,0 0-255 0 0,-3-2-338 0 0,3 2-988 0 0,0 0 84 0 0,0 1-1 0 0,0-1 1 0 0,0 0 0 0 0,0 0-1 0 0,0 1 1 0 0,0-1 0 0 0,0 0 0 0 0,0 1-1 0 0,0-1 1 0 0,0 0 0 0 0,0 1 0 0 0,0-1-1 0 0,0 0 1 0 0,0 1 0 0 0,0-1-1 0 0,0 0 1 0 0,0 1 0 0 0,0-1 0 0 0,-1 0-1 0 0,1 0 1 0 0,0 1 0 0 0,0-1 0 0 0,0 0-1 0 0,-1 0 1 0 0,1 1 0 0 0,0-1-1 0 0,0 0 1 0 0,-1 0 0 0 0,1 0 0 0 0,0 1-1 0 0,0-1 1 0 0,-1 0 0 0 0,1 0-1 0 0,0 0 1 0 0,-1 0 0 0 0,1 0 0 0 0,0 0-1 0 0,0 1 1 0 0,-1-1 0 0 0,1 0 0 0 0,0 0-1 0 0,-1 0 1 0 0,1 0 0 0 0,0 0-1 0 0,-1 0 1 0 0,1 0 0 0 0,0 0 0 0 0,-1 0-1 0 0,1-1 1 0 0,0 1 0 0 0,-1 0 0 0 0,1 0-1 0 0,0 0 1 0 0,0 0 0 0 0,-1 0-1 0 0,1 0 1 0 0,0-1 0 0 0,0 1 0 0 0,-1 0-60 0 0,3 2 111 0 0,0 0 1 0 0,1 0-1 0 0,-1 0 0 0 0,0-1 1 0 0,1 1-1 0 0,-1-1 1 0 0,1 1-1 0 0,0-1 1 0 0,-1 0-1 0 0,1 0 1 0 0,0 0-1 0 0,0-1 1 0 0,-1 1-1 0 0,1 0 1 0 0,0-1-1 0 0,0 0 0 0 0,0 0 1 0 0,0 0-1 0 0,0 0 1 0 0,0 0-1 0 0,0 0 1 0 0,-1-1-1 0 0,1 0 1 0 0,0 1-1 0 0,0-1 1 0 0,0 0-1 0 0,-1 0 1 0 0,1-1-112 0 0,3 1 30 0 0,2-2-11 0 0,1 1-1 0 0,-1 1 1 0 0,0-1-1 0 0,1 1 1 0 0,-1 0-1 0 0,0 1 1 0 0,1 0-1 0 0,-1 1 1 0 0,1-1-1 0 0,-1 2 1 0 0,0-1-1 0 0,1 1 1 0 0,-1 0-1 0 0,0 1 1 0 0,0 0-1 0 0,0 0 1 0 0,-1 1-1 0 0,7 4-18 0 0,-12 2 314 0 0,-1-1-1486 0 0,0-6-3132 0 0,1-2-2678 0 0,1-4-3991 0 0,-2 2 10432 0 0</inkml:trace>
  <inkml:trace contextRef="#ctx0" brushRef="#br0" timeOffset="1153.028">259 156 416 0 0,'0'0'2021'0'0,"0"0"-563"0"0,0 0-440 0 0,0 0-280 0 0,0 0 36 0 0,0 0 276 0 0,0 0 248 0 0,0 0 130 0 0,0 0-79 0 0,0 0-186 0 0,0 0-156 0 0,0 0-100 0 0,0 0-13 0 0,7-2 13 0 0,156-8 5080 0 0,305-3-2300 0 0,154 8-2412 0 0,224-14-994 0 0,-834 18-270 0 0,5 2-1 0 0,0-2 0 0 0,0 0-1 0 0,0-1 1 0 0,0 0 0 0 0,-1-2 0 0 0,1 0 0 0 0,-1-1 0 0 0,0 0-1 0 0,0-1 1 0 0,0-1-10 0 0,-15 6 26 0 0,0-1 0 0 0,0 1-1 0 0,1 0 1 0 0,-1-1 0 0 0,0 1-1 0 0,-1-1 1 0 0,1 1 0 0 0,0-1-1 0 0,0 1 1 0 0,-1-1 0 0 0,1 1-1 0 0,-1-1 1 0 0,1 0 0 0 0,-1 1-1 0 0,1-1 1 0 0,-1 0 0 0 0,0 0-1 0 0,0 1 1 0 0,0-1 0 0 0,0 0 0 0 0,0 1-1 0 0,-1-1 1 0 0,1 0 0 0 0,0 0-1 0 0,-1 1 1 0 0,1-1 0 0 0,-1 0-1 0 0,0 1 1 0 0,1-1 0 0 0,-1 1-1 0 0,0-1 1 0 0,0 1 0 0 0,0-1-1 0 0,0 1 1 0 0,0 0 0 0 0,-1-1-26 0 0,-21-10-2576 0 0,10 14-1089 0 0,4-1-3944 0 0,3 0-4048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0.2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0 4273 0 0,'0'0'2156'0'0,"0"0"-215"0"0,0 0 83 0 0,0 0 199 0 0,0 0-58 0 0,0 0-222 0 0,0 0-312 0 0,0 0-309 0 0,0 0-212 0 0,0 0-193 0 0,0 0-191 0 0,0 0-108 0 0,0 0-106 0 0,-11 4 1644 0 0,140-6 552 0 0,-129 2-2707 0 0,0 0-12 0 0,0 0 1 0 0,0 0-9 0 0,0 0-16 0 0,0 0-1 0 0,0 0-12 0 0,0 0-16 0 0,0 0-18 0 0,0 0-37 0 0,-7 1-9599 0 0,3 1-860 0 0,3-1 2872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0.6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5281 0 0,'0'0'1766'0'0,"0"0"-152"0"0,0 0 187 0 0,0 0 197 0 0,0 0 26 0 0,0 0-126 0 0,0 0-360 0 0,0 0-394 0 0,0 0-301 0 0,0 0-164 0 0,0 0-59 0 0,0 0 39 0 0,0 0 46 0 0,0 3-26 0 0,1-2-584 0 0,0 0-1 0 0,-1 0 1 0 0,1 1-1 0 0,0-1 1 0 0,0 0-1 0 0,0 0 1 0 0,-1 0-1 0 0,1 0 1 0 0,0-1 0 0 0,0 1-1 0 0,0 0 1 0 0,1 0-1 0 0,-1-1 1 0 0,0 1-1 0 0,0 0 1 0 0,0-1 0 0 0,0 1-1 0 0,1-1 1 0 0,-1 1-1 0 0,0-1 1 0 0,1 0-1 0 0,-1 0 1 0 0,0 0-1 0 0,0 1 1 0 0,1-1 0 0 0,-1 0-1 0 0,0 0 1 0 0,1-1-1 0 0,-1 1 1 0 0,0 0-1 0 0,1 0 1 0 0,-1-1 0 0 0,1 1-95 0 0,6 0 85 0 0,27-2 466 0 0,27 2-2973 0 0,-62-2-6899 0 0,0 1 2321 0 0,0 1-1263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52.5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21 124 9434 0 0,'0'0'1836'0'0,"0"0"-310"0"0,0 0-100 0 0,0 0 1 0 0,0 0-16 0 0,0 0-58 0 0,0 0-122 0 0,0 0-149 0 0,0 0-173 0 0,0 0-150 0 0,0 0-120 0 0,2-4-106 0 0,12-26 2157 0 0,-14 68-1451 0 0,-26 93-621 0 0,25-128-224 0 0,-1 8-3680 0 0,14-19-14880 0 0,-9 6 11111 0 0</inkml:trace>
  <inkml:trace contextRef="#ctx0" brushRef="#br0" timeOffset="303.957">133 131 4193 0 0,'0'0'2390'0'0,"0"0"-515"0"0,0 0-231 0 0,0 0-93 0 0,0 0-116 0 0,0 0-104 0 0,0 0-63 0 0,0 0-63 0 0,0 0-57 0 0,0 0-85 0 0,0 0-154 0 0,0 0-145 0 0,0 7-111 0 0,-15 86 2050 0 0,2-41-3793 0 0,8-51-6681 0 0,3-2 260 0 0,1 1-249 0 0</inkml:trace>
  <inkml:trace contextRef="#ctx0" brushRef="#br0" timeOffset="652.453">0 216 12323 0 0,'0'0'953'0'0,"0"0"-202"0"0,0 0 63 0 0,0 0 258 0 0,0 0 167 0 0,0 0-18 0 0,0 0-167 0 0,0 0-231 0 0,0 0-203 0 0,0 0-143 0 0,0 0-106 0 0,0 0-94 0 0,0 0-95 0 0,9-1-73 0 0,26-1 186 0 0,-6 0 254 0 0,-10 1-3109 0 0,-3 0-2636 0 0,-2-1-3714 0 0,-10 2 2446 0 0</inkml:trace>
  <inkml:trace contextRef="#ctx0" brushRef="#br0" timeOffset="901.032">210 48 8826 0 0,'0'0'2667'0'0,"0"0"-230"0"0,0 0-302 0 0,0 0-343 0 0,0 0-345 0 0,0 0-320 0 0,0 0-307 0 0,0 0-257 0 0,0 0-220 0 0,0 0-138 0 0,0 0-25 0 0,0 0 50 0 0,0 0 79 0 0,12 25 999 0 0,-3-6-969 0 0,-2-5 678 0 0,-3-5-3461 0 0,-3-1-3013 0 0,-2-1-4211 0 0,1-5 1492 0 0</inkml:trace>
  <inkml:trace contextRef="#ctx0" brushRef="#br0" timeOffset="1157.933">251 48 7226 0 0,'0'0'2395'0'0,"0"0"-535"0"0,0 0-402 0 0,0 0-182 0 0,0 0-117 0 0,0 0-79 0 0,0 0-53 0 0,0 0-101 0 0,0 0-134 0 0,0 0-160 0 0,0 0-135 0 0,0 0-115 0 0,0 0-88 0 0,-7 6-56 0 0,-52 47-1338 0 0,58-52 326 0 0,0 0-2030 0 0,1 0-7592 0 0,0 0 4228 0 0</inkml:trace>
  <inkml:trace contextRef="#ctx0" brushRef="#br0" timeOffset="1514.14">219 1 4681 0 0,'0'0'1818'0'0,"0"0"-118"0"0,0 0-125 0 0,0 0-28 0 0,0 0-89 0 0,0 0-135 0 0,0 0-139 0 0,0 0-171 0 0,0 0-183 0 0,0 0-169 0 0,0 0-155 0 0,0 0-83 0 0,-8 2-39 0 0,-27 7-16 0 0,33-8-255 0 0,-1 0 1 0 0,1 1-1 0 0,0-1 0 0 0,0 1 1 0 0,0 0-1 0 0,0 0 0 0 0,0 0 1 0 0,1-1-1 0 0,-1 2 0 0 0,0-1 1 0 0,1 0-1 0 0,0 0 0 0 0,-1 0 1 0 0,1 1-1 0 0,0-1 0 0 0,0 1 1 0 0,0-1-1 0 0,1 1 0 0 0,-1-1 1 0 0,0 1-1 0 0,1 1-113 0 0,-1-1 110 0 0,0 0-56 0 0,1 0 1 0 0,-1 0-1 0 0,1 0 1 0 0,-1-1 0 0 0,1 1-1 0 0,0 0 1 0 0,0 0-1 0 0,0 0 1 0 0,1 0-1 0 0,-1-1 1 0 0,1 1-1 0 0,0 0 1 0 0,-1 0 0 0 0,1 0-1 0 0,0-1 1 0 0,1 1-1 0 0,-1-1 1 0 0,0 1-1 0 0,1-1 1 0 0,-1 1 0 0 0,1-1-1 0 0,0 0 1 0 0,0 0-1 0 0,0 0 1 0 0,0 0-1 0 0,0 0 1 0 0,0 0-1 0 0,0 0 1 0 0,1-1 0 0 0,-1 1-1 0 0,1-1 1 0 0,-1 0-1 0 0,1 0 1 0 0,0 1-1 0 0,-1-2 1 0 0,1 1 0 0 0,0 0-1 0 0,0-1 1 0 0,0 1-1 0 0,-1-1 1 0 0,1 0-1 0 0,0 0 1 0 0,0 0-1 0 0,0 0 1 0 0,0 0 0 0 0,0-1-55 0 0,75-26 677 0 0,-76 26-666 0 0,0-1 0 0 0,-1 1-1 0 0,0 0 1 0 0,1-1-1 0 0,-1 1 1 0 0,0-1-1 0 0,1 1 1 0 0,-1-1 0 0 0,0 0-1 0 0,0 0 1 0 0,0 1-1 0 0,-1-1 1 0 0,1 0-1 0 0,0 0 1 0 0,-1 0-1 0 0,1 0 1 0 0,-1 0 0 0 0,0 0-1 0 0,1 0 1 0 0,-1 0-1 0 0,0 0 1 0 0,0 0-1 0 0,0 0 1 0 0,-1 1-1 0 0,1-1 1 0 0,0 0 0 0 0,-1 0-1 0 0,1 0 1 0 0,-1 0-1 0 0,0 0 1 0 0,0 0-1 0 0,1 0 1 0 0,-1 1-1 0 0,0-1 1 0 0,-1 0 0 0 0,1 1-1 0 0,0-1 1 0 0,0 1-1 0 0,-1-1 1 0 0,0 0-11 0 0,1 0-60 0 0,-1-1 0 0 0,0 0 1 0 0,0 1-1 0 0,-1 0 0 0 0,1-1 0 0 0,-1 1 1 0 0,1 0-1 0 0,-1 0 0 0 0,1 0 1 0 0,-1 0-1 0 0,0 1 0 0 0,0-1 0 0 0,0 1 1 0 0,0 0-1 0 0,0 0 0 0 0,0 0 1 0 0,0 0-1 0 0,-1 0 0 0 0,1 1 0 0 0,0-1 1 0 0,0 1-1 0 0,-1 0 0 0 0,1 0 60 0 0,-5 13-2874 0 0,7-3-4817 0 0,1-6 2888 0 0,0-1-4026 0 0</inkml:trace>
  <inkml:trace contextRef="#ctx0" brushRef="#br0" timeOffset="1956.417">363 4 10242 0 0,'0'0'2135'0'0,"0"0"-132"0"0,0 0-56 0 0,0 0-151 0 0,0 0-243 0 0,0 0-293 0 0,0 0-343 0 0,0 0-332 0 0,0 0-269 0 0,0 0-154 0 0,0 0-22 0 0,0 0 62 0 0,0 0 104 0 0,-1 3 42 0 0,-23 103 1794 0 0,24-106-2076 0 0,0 0 20 0 0,31-31 976 0 0,24-28-1106 0 0,-55 59 0 0 0,-1 23-134 0 0,0-21 181 0 0,0 0 0 0 0,0-1 1 0 0,1 1-1 0 0,-1 0 0 0 0,0 0 0 0 0,1 0 0 0 0,0-1 0 0 0,-1 1 0 0 0,1 0 0 0 0,0 0 0 0 0,0 0 0 0 0,0 0 0 0 0,0 0 0 0 0,0 0 0 0 0,1-1 0 0 0,-1 1 0 0 0,1 0 0 0 0,-1 0 0 0 0,1 0 0 0 0,-1 0 0 0 0,1-1 0 0 0,0 1 0 0 0,0 0 0 0 0,0-1 0 0 0,0 1 0 0 0,0-1 0 0 0,0 1 0 0 0,1-1 0 0 0,-1 1 0 0 0,0-1 0 0 0,1 0 0 0 0,-1 0 0 0 0,1 0 0 0 0,-1 0 1 0 0,1 0-1 0 0,0 0 0 0 0,-1 0 0 0 0,1 0 0 0 0,0-1 0 0 0,0 1 0 0 0,-1 0 0 0 0,1-1 0 0 0,0 0 0 0 0,0 1 0 0 0,0-1 0 0 0,0 0-3 0 0,1 0-516 0 0,16-2 1237 0 0,-14-2-3190 0 0,-2-1-3706 0 0,-3 4-4670 0 0</inkml:trace>
  <inkml:trace contextRef="#ctx0" brushRef="#br0" timeOffset="4487.331">576 85 8242 0 0,'0'0'2120'0'0,"0"0"-363"0"0,0 0-113 0 0,0 0 96 0 0,0 0 63 0 0,0 0-58 0 0,0 0-178 0 0,0 0-220 0 0,0 0-264 0 0,0 0-223 0 0,0 0-164 0 0,0-8-140 0 0,3-23-91 0 0,-2 23-79 0 0,-1 8-98 0 0,0 0-76 0 0,0 0-84 0 0,0 0-76 0 0,-27 201 1858 0 0,26-200-3541 0 0,-1 3 5156 0 0,1-3-5022 0 0,1-1-4787 0 0,0-1-6799 0 0,0 0 3452 0 0</inkml:trace>
  <inkml:trace contextRef="#ctx0" brushRef="#br0" timeOffset="4805.369">699 99 7882 0 0,'0'0'5661'0'0,"0"0"-3311"0"0,0 0-1083 0 0,0 0-179 0 0,0 0-179 0 0,0 0-114 0 0,0 0-123 0 0,0 0-138 0 0,0 0-71 0 0,0 0-74 0 0,0 0-28 0 0,0 0-22 0 0,0 0-57 0 0,-3 6-16 0 0,-1 1-155 0 0,-22 51 572 0 0,26-57-649 0 0,-1 1 0 0 0,1-1 0 0 0,0 0 1 0 0,0 1-1 0 0,-1-1 0 0 0,1 1 0 0 0,0-1 0 0 0,0 0 0 0 0,1 1 0 0 0,-1-1 1 0 0,0 1-1 0 0,0-1 0 0 0,1 0 0 0 0,-1 1 0 0 0,1-1 0 0 0,-1 0 1 0 0,1 1-1 0 0,-1-1 0 0 0,1 0 0 0 0,0 0 0 0 0,0 0 0 0 0,-1 1 1 0 0,1-1-1 0 0,0 0 0 0 0,0 0 0 0 0,0 0 0 0 0,0 0 0 0 0,0-1 0 0 0,1 1 1 0 0,-1 0-1 0 0,0 0 0 0 0,0-1 0 0 0,1 1 0 0 0,-1-1 0 0 0,0 1 1 0 0,1-1-1 0 0,-1 1 0 0 0,0-1 0 0 0,1 0 0 0 0,-1 1 0 0 0,0-1 0 0 0,1 0 1 0 0,-1 0-1 0 0,2 0-34 0 0,75-20 1521 0 0,-77 19-1502 0 0,1 1 0 0 0,-1-1 0 0 0,1 0-1 0 0,-1 0 1 0 0,1 0 0 0 0,-1 0 0 0 0,0 0-1 0 0,1-1 1 0 0,-1 1 0 0 0,0 0 0 0 0,0-1 0 0 0,0 1-1 0 0,0-1 1 0 0,0 1 0 0 0,-1-1 0 0 0,1 1-1 0 0,0-1 1 0 0,-1 1 0 0 0,1-1 0 0 0,-1 0-1 0 0,1 1 1 0 0,-1-1 0 0 0,0 0 0 0 0,1 0-1 0 0,-1 1 1 0 0,0-1 0 0 0,0 0 0 0 0,-1 0 0 0 0,1 1-1 0 0,0-1 1 0 0,-1 0 0 0 0,1 1 0 0 0,-1-1-1 0 0,1 0 1 0 0,-1 1 0 0 0,1-1 0 0 0,-1 1-1 0 0,0-1 1 0 0,0 1 0 0 0,0-1 0 0 0,0 1-1 0 0,0 0 1 0 0,0-1 0 0 0,-1 0-19 0 0,-1-1-104 0 0,1 0 1 0 0,-1 0-1 0 0,0 1 0 0 0,0-1 1 0 0,0 1-1 0 0,-1-1 0 0 0,1 1 1 0 0,0 0-1 0 0,-1 0 1 0 0,0 0-1 0 0,1 1 0 0 0,-1-1 1 0 0,0 1-1 0 0,0 0 0 0 0,0 0 1 0 0,1 0-1 0 0,-1 1 0 0 0,0-1 1 0 0,0 1-1 0 0,0 0 0 0 0,-4 0 104 0 0,2 8-3592 0 0,5-2-5260 0 0,1-2-2429 0 0</inkml:trace>
  <inkml:trace contextRef="#ctx0" brushRef="#br0" timeOffset="5483.995">843 249 15403 0 0,'0'0'989'0'0,"0"0"-73"0"0,0 0 49 0 0,0 0 158 0 0,0 0 17 0 0,0 0-101 0 0,0 0-136 0 0,0 0-175 0 0,0 0-176 0 0,0 0-153 0 0,0 0-163 0 0,0 0-84 0 0,2-9 2964 0 0,34-27-2832 0 0,-36 79-424 0 0,1-43 146 0 0,0 1 1 0 0,0-1 0 0 0,0 0 0 0 0,0 0 0 0 0,0 1 0 0 0,0-1-1 0 0,0 0 1 0 0,0 0 0 0 0,1 0 0 0 0,-1 0 0 0 0,0-1-1 0 0,0 1 1 0 0,0 0 0 0 0,0 0 0 0 0,0-1 0 0 0,0 1 0 0 0,0 0-1 0 0,0-1 1 0 0,0 1 0 0 0,0-1 0 0 0,0 1 0 0 0,0-1 0 0 0,0 0-1 0 0,0 1 1 0 0,0-1 0 0 0,0 0 0 0 0,0 0 0 0 0,-1 0-1 0 0,1 0 1 0 0,0 1 0 0 0,-1-1 0 0 0,1 0 0 0 0,-1 0 0 0 0,1 0-1 0 0,-1 0 1 0 0,1-1-7 0 0,1 0 4 0 0,21-17-12 0 0,-23 19-32 0 0,0 0 0 0 0,0 0 4 0 0,3 31-451 0 0,8-14-4073 0 0,-5-14-985 0 0,1 0-4635 0 0,-5-2 3022 0 0</inkml:trace>
  <inkml:trace contextRef="#ctx0" brushRef="#br0" timeOffset="6732.467">1013 46 0 0 0,'0'0'1583'0'0,"0"0"471"0"0,0 0 92 0 0,0 0-77 0 0,0 0-158 0 0,0 0-188 0 0,0 0-222 0 0,0 0-262 0 0,0 0-208 0 0,0 0-162 0 0,0 0-117 0 0,0 0-56 0 0,-2-2-653 0 0,-6-5 8209 0 0,7 5-7294 0 0,-11 5-2 0 0,23 14-825 0 0,-4-10-115 0 0,0-1-1 0 0,0 0 1 0 0,1 0-1 0 0,0 0 1 0 0,0-1 0 0 0,0 0-1 0 0,1-1 1 0 0,-1 0-1 0 0,1 0 1 0 0,0-1 0 0 0,0 0-1 0 0,0 0 1 0 0,1-1 0 0 0,-1-1-1 0 0,1 1 1 0 0,-1-1-1 0 0,8-1-15 0 0,-17 0 56 0 0,0 0-4 0 0,0-1-52 0 0,-1 1-1 0 0,1-1 1 0 0,0 0-1 0 0,-1 0 0 0 0,1 1 1 0 0,-1-1-1 0 0,0 1 1 0 0,1-1-1 0 0,-1 0 1 0 0,1 1-1 0 0,-1-1 0 0 0,0 1 1 0 0,1-1-1 0 0,-1 1 1 0 0,0 0-1 0 0,0-1 0 0 0,0 1 1 0 0,1 0-1 0 0,-1-1 1 0 0,0 1-1 0 0,0 0 1 0 0,0 0-1 0 0,1 0 0 0 0,-1 0 1 0 0,0 0-1 0 0,0 0 1 0 0,0 0-1 0 0,0 0 0 0 0,1 0 1 0 0,-1 0-1 0 0,0 0 1 0 0,0 1-1 0 0,0-1 1 0 0,1 0-1 0 0,-1 0 0 0 0,0 1 1 0 0,0-1-1 0 0,1 1 1 0 0,-1-1-1 0 0,0 1 1 0 0,1-1-1 0 0,-1 1 0 0 0,0-1 1 0 0,1 1-1 0 0,-1 0 1 0 0,1-1-1 0 0,-1 1 0 0 0,1 0 1 0 0,-1-1-1 0 0,1 1 1 0 0,-1 0-1 0 0,1-1 1 0 0,0 1-1 0 0,-1 0 0 0 0,1 0 1 0 0,-9 10-1 0 0,1 1 0 0 0,0 0 0 0 0,1 0 0 0 0,0 1 0 0 0,1 0 0 0 0,1 0 0 0 0,0 0 0 0 0,0 1 0 0 0,1 3 1 0 0,5-5-1604 0 0,2-13-3582 0 0,1-3-4960 0 0,-2 3-1164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53.1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1808 0 0,'0'0'3108'0'0,"0"0"-297"0"0,0 0-174 0 0,0 0-169 0 0,0 0-185 0 0,0 0-280 0 0,0 0-340 0 0,0 0-292 0 0,0 0-260 0 0,0 0-221 0 0,0 0-175 0 0,6-4 3968 0 0,2 7-4504 0 0,1-1 0 0 0,0 1 0 0 0,0-1-1 0 0,0-1 1 0 0,0 0 0 0 0,0 0 0 0 0,0-1-1 0 0,0 0 1 0 0,0-1 0 0 0,6-1-179 0 0,22 1 119 0 0,-38 1-1721 0 0,-10-2-4739 0 0,3 3-3479 0 0,5 0-1187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3.8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77 53 9658 0 0,'0'0'1619'0'0,"0"0"0"0"0,0 0 81 0 0,0 0-2 0 0,0 0-131 0 0,0 0-136 0 0,0 0-229 0 0,0 0-154 0 0,0 0-123 0 0,0 0-212 0 0,0 0-209 0 0,0 0-199 0 0,0 0-158 0 0,-4-8 614 0 0,6 13-550 0 0,0-1-1 0 0,1 1 1 0 0,0-1-1 0 0,0 1 1 0 0,0-1-1 0 0,0 0 1 0 0,1 0-1 0 0,0 0 1 0 0,-1-1 0 0 0,1 0-1 0 0,1 1 1 0 0,-1-1-1 0 0,0-1 1 0 0,3 2-211 0 0,24 18-1534 0 0,-34-21-3584 0 0,2-2-6101 0 0,1 1 1245 0 0</inkml:trace>
  <inkml:trace contextRef="#ctx0" brushRef="#br0" timeOffset="335.583">158 43 1184 0 0,'0'0'4619'0'0,"0"0"-1381"0"0,0 0-666 0 0,0 0-325 0 0,0 0-401 0 0,0 0-418 0 0,0 0-329 0 0,0 0-248 0 0,0 0-147 0 0,0 0-70 0 0,0 0-77 0 0,0 0-58 0 0,-6 2-51 0 0,-94 66 355 0 0,95-64-1543 0 0,0 0-2634 0 0,2-1-6522 0 0,3-3 1177 0 0</inkml:trace>
  <inkml:trace contextRef="#ctx0" brushRef="#br0" timeOffset="999.955">101 1 6201 0 0,'0'0'3793'0'0,"0"0"-1967"0"0,0 0-537 0 0,0 0 34 0 0,0 0 32 0 0,0 0-14 0 0,0 0-106 0 0,0 0-149 0 0,0 0-163 0 0,0 0-186 0 0,0 0-185 0 0,0 0-144 0 0,0 0-87 0 0,-8 0-9 0 0,-24 0 18 0 0,-3 33 1827 0 0,33-29-1951 0 0,-1-1-151 0 0,1 0 1 0 0,0 0-1 0 0,0-1 0 0 0,0 1 1 0 0,0 1-1 0 0,0-1 0 0 0,1 0 1 0 0,-1 0-1 0 0,1 1 1 0 0,0-1-1 0 0,0 0 0 0 0,0 1 1 0 0,0-1-1 0 0,1 1 1 0 0,0 0-1 0 0,-1-1 0 0 0,1 1 1 0 0,0-1-1 0 0,1 1 1 0 0,-1-1-1 0 0,1 1 0 0 0,0-1 1 0 0,-1 1-1 0 0,1-1 0 0 0,1 1 1 0 0,-1-1-1 0 0,0 0 1 0 0,1 0-1 0 0,0 1 0 0 0,0-1 1 0 0,0 0-1 0 0,0-1 1 0 0,0 1-1 0 0,1 0 0 0 0,-1-1 1 0 0,1 1-1 0 0,-1-1 1 0 0,1 0-1 0 0,0 0 0 0 0,0 0 1 0 0,0 0-1 0 0,0 0 0 0 0,1-1 1 0 0,-1 1-1 0 0,3 0-55 0 0,-1 0 29 0 0,0-1-1 0 0,1 0 1 0 0,-1 0-1 0 0,0 0 1 0 0,1 0-1 0 0,-1-1 1 0 0,1 0-1 0 0,-1 0 1 0 0,0-1-1 0 0,1 1 1 0 0,-1-1-1 0 0,0 0 1 0 0,1-1-1 0 0,-1 1 1 0 0,0-1-1 0 0,0 0 1 0 0,0 0-1 0 0,0-1 1 0 0,-1 0-1 0 0,1 1 1 0 0,0-1-1 0 0,-1-1 1 0 0,0 1-1 0 0,0-1 0 0 0,0 0 1 0 0,0 0-1 0 0,-1 0 1 0 0,0 0-1 0 0,1 0 1 0 0,-1-1-1 0 0,-1 0 1 0 0,1 1-1 0 0,-1-1 1 0 0,0 0-1 0 0,0 0 1 0 0,1-3-29 0 0,-4 4-8 0 0,1 0 0 0 0,0 0 0 0 0,-1 1 0 0 0,0-1 0 0 0,0 0 0 0 0,0 0 0 0 0,0 0 0 0 0,0 1 0 0 0,-1-1 0 0 0,0 1 0 0 0,0-1 0 0 0,0 1 0 0 0,0 0 0 0 0,0-1 0 0 0,-1 1 0 0 0,1 0 0 0 0,-1 0 0 0 0,0 1 0 0 0,0-1 0 0 0,0 1 0 0 0,0-1 0 0 0,0 1 0 0 0,-1 0 0 0 0,1 0 0 0 0,-1 1 0 0 0,1-1 0 0 0,-1 1 0 0 0,0-1 0 0 0,1 1 0 0 0,-1 0 0 0 0,0 0 0 0 0,0 1 0 0 0,0-1 0 0 0,0 1 0 0 0,0 0 0 0 0,0 0 0 0 0,1 0 0 0 0,-1 1 0 0 0,0-1 0 0 0,-2 2 8 0 0,5-2-270 0 0,-22 2 781 0 0,14 2-2684 0 0,5 1-3204 0 0,2 1-4661 0 0,2-4-1208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2.65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59 9602 0 0,'0'0'3598'0'0,"0"0"-1616"0"0,0 0-528 0 0,0 0 25 0 0,0 0 2 0 0,0 0-39 0 0,0 0-71 0 0,0 0-192 0 0,0 0-243 0 0,0 0-247 0 0,0 0-239 0 0,0 0-213 0 0,0 0-117 0 0,1-4-58 0 0,1-10 69 0 0,-4 29 834 0 0,-20 97 1175 0 0,24-92-4446 0 0,4-17-4278 0 0,6-8-4998 0 0,-10 4 2736 0 0</inkml:trace>
  <inkml:trace contextRef="#ctx0" brushRef="#br0" timeOffset="312.887">115 73 3417 0 0,'0'0'3735'0'0,"0"0"-858"0"0,0 0-567 0 0,0 0-277 0 0,0 0-342 0 0,0 0-356 0 0,0 0-322 0 0,0 0-272 0 0,0 0-129 0 0,0 0-21 0 0,0 0-6 0 0,0 0-6 0 0,0 0-36 0 0,-5 6-74 0 0,-29 45 731 0 0,33-50-1167 0 0,1 0 0 0 0,-1 0 0 0 0,0 0 0 0 0,1 0 0 0 0,-1 0 0 0 0,1 1 0 0 0,0-1 0 0 0,-1 0 0 0 0,1 0 0 0 0,0 0 0 0 0,0 1 0 0 0,0-1 0 0 0,0 0 0 0 0,0 0 0 0 0,0 1 0 0 0,0-1 0 0 0,0 0 0 0 0,0 0 0 0 0,0 1 0 0 0,1-1 0 0 0,-1 0 0 0 0,0 0 0 0 0,1 0 0 0 0,-1 0 1 0 0,1 0-1 0 0,0 1 0 0 0,-1-1 0 0 0,1 0 0 0 0,0 0 0 0 0,0 0 0 0 0,-1-1 0 0 0,1 1 0 0 0,0 0 0 0 0,0 0 0 0 0,0 0 0 0 0,0-1 0 0 0,0 1 0 0 0,0 0 0 0 0,0-1 0 0 0,1 1 0 0 0,-1-1 0 0 0,0 1 0 0 0,0-1 0 0 0,0 0 0 0 0,0 1 0 0 0,1-1 0 0 0,-1 0 0 0 0,0 0 0 0 0,0 0 0 0 0,1 0 0 0 0,-1 0 0 0 0,0 0 0 0 0,0 0 0 0 0,1 0 0 0 0,0-1-33 0 0,-1 2-4 0 0,1 0-1 0 0,0-1 1 0 0,-1 1 0 0 0,1-1 0 0 0,0 1-1 0 0,-1-1 1 0 0,1 0 0 0 0,0 0 0 0 0,0 0 0 0 0,0 1-1 0 0,-1-2 1 0 0,1 1 0 0 0,0 0 0 0 0,0 0-1 0 0,-1-1 1 0 0,1 1 0 0 0,0-1 0 0 0,-1 1-1 0 0,1-1 1 0 0,0 0 0 0 0,-1 1 0 0 0,1-1 0 0 0,-1 0-1 0 0,1 0 1 0 0,-1 0 0 0 0,1-1 0 0 0,-1 1-1 0 0,0 0 1 0 0,0 0 0 0 0,1-1 0 0 0,-1 1 0 0 0,0-1-1 0 0,0 1 1 0 0,0-1 0 0 0,-1 1 0 0 0,1-1-1 0 0,0 1 1 0 0,-1-1 0 0 0,1 0 0 0 0,-1 1 0 0 0,1-1-1 0 0,-1 0 1 0 0,0 0 0 0 0,1 1 0 0 0,-1-1-1 0 0,0 0 1 0 0,0 0 0 0 0,-1 0 0 0 0,1 1-1 0 0,0-1 1 0 0,0 0 0 0 0,-1 0 0 0 0,1 1 0 0 0,-1-1-1 0 0,0 0 1 0 0,1 1 0 0 0,-1-1 0 0 0,0 1-1 0 0,-1-2 5 0 0,-16-24-4862 0 0,13 18-111 0 0,1-1-3944 0 0,3 6 2372 0 0</inkml:trace>
  <inkml:trace contextRef="#ctx0" brushRef="#br0" timeOffset="932.914">153 1 6289 0 0,'0'0'2622'0'0,"0"0"-316"0"0,0 0-296 0 0,0 0-214 0 0,0 0-201 0 0,0 0-176 0 0,0 0-223 0 0,0 0-259 0 0,0 0-289 0 0,0 0-244 0 0,0 0-133 0 0,0 0-9 0 0,0 0 76 0 0,8 18 1399 0 0,126 59 463 0 0,-134-75-2154 0 0,-1 0 0 0 0,1 0 1 0 0,0 0-1 0 0,0 0 0 0 0,-1 0 1 0 0,1 0-1 0 0,-1 0 0 0 0,0 0 1 0 0,1 0-1 0 0,-1-1 0 0 0,0 1 1 0 0,0 0-1 0 0,0-1 0 0 0,0 1 1 0 0,0 0-1 0 0,-1-1 0 0 0,1 1 1 0 0,-1-1-1 0 0,1 0 1 0 0,0 1-1 0 0,-1-1 0 0 0,0 0 1 0 0,1 0-1 0 0,-1 0 0 0 0,0 0 1 0 0,-1 0-47 0 0,-3 5 84 0 0,-87 92 803 0 0,93-96-3975 0 0,4-5-5831 0 0,-4 2 6148 0 0,2-1-8377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1.73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36 0 0 0,'0'0'1944'0'0,"0"0"146"0"0,0 0 93 0 0,0 0-25 0 0,0 0-57 0 0,0 0-78 0 0,0 0-204 0 0,0 0-234 0 0,0 0-254 0 0,0 0-228 0 0,0 0-131 0 0,0 0-87 0 0,2-5-67 0 0,10-25 1879 0 0,-12 30-2210 0 0,0 0-99 0 0,0 0-88 0 0,0 0-88 0 0,0 0-49 0 0,0 0-58 0 0,0 21 767 0 0,-22 133-48 0 0,38-159-17306 0 0,-15 4 13603 0 0,3-1-4820 0 0</inkml:trace>
  <inkml:trace contextRef="#ctx0" brushRef="#br0" timeOffset="343.381">184 4 10914 0 0,'0'0'1678'0'0,"0"0"-487"0"0,0 0-360 0 0,0 0-98 0 0,0 0 99 0 0,0 0 227 0 0,0 0 127 0 0,0 0 17 0 0,0 0-106 0 0,0 0-202 0 0,0 0-164 0 0,0 0-132 0 0,0 0-94 0 0,-1 9-54 0 0,-19 85 937 0 0,2-32-1922 0 0,14-58-2188 0 0,-2-3-6918 0 0,5-1 6216 0 0,0 0-5549 0 0</inkml:trace>
  <inkml:trace contextRef="#ctx0" brushRef="#br0" timeOffset="615.319">9 116 11170 0 0,'0'0'1299'0'0,"0"0"-224"0"0,0 0-64 0 0,0 0 140 0 0,0 0 139 0 0,0 0 49 0 0,0 0-183 0 0,0 0-280 0 0,0 0-259 0 0,0 0-156 0 0,0 0-31 0 0,0 0-2 0 0,0 0 5 0 0,5 0-37 0 0,90-10 1145 0 0,-57 4-4981 0 0,-1 2-7770 0 0,-30 3 1187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8.8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18 15003 0 0,'0'0'2121'0'0,"0"0"-1617"0"0,0 0-40 0 0,0 0 144 0 0,0 0 48 0 0,0 0-96 0 0,0 0-208 0 0,0 0-432 0 0,0 0-288 0 0,0 0-144 0 0,0 0-176 0 0,0 0-208 0 0,0 0-545 0 0,0 0-1583 0 0,23-2-2385 0 0,-19 2-2441 0 0</inkml:trace>
  <inkml:trace contextRef="#ctx0" brushRef="#br0" timeOffset="1">118 6 9962 0 0,'0'0'1841'0'0,"0"0"-377"0"0,0 0 16 0 0,0 0-32 0 0,0 0-135 0 0,0 0-297 0 0,0 0-456 0 0,0 0-392 0 0,0 0-296 0 0,0 0-136 0 0,0 0-80 0 0,0 0-208 0 0,0 0-424 0 0,0 0-969 0 0,27-5-2728 0 0,-25 5-5697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9.1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7 10282 0 0,'0'0'4169'0'0,"0"0"-2817"0"0,0 0-111 0 0,0 0 31 0 0,0 0-160 0 0,0 0-336 0 0,0 0-336 0 0,0 0-432 0 0,0 0-280 0 0,0 0-152 0 0,0 0-224 0 0,0 0-344 0 0,0 0-1121 0 0,10-7-3624 0 0,-7 7-4729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14.19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49 1 0 0 0,'0'0'2970'0'0,"0"0"-760"0"0,0 0-258 0 0,0 0 145 0 0,0 0 47 0 0,0 0-54 0 0,0 0-203 0 0,0 0-289 0 0,0 0-255 0 0,0 0-234 0 0,0 0-178 0 0,-6 1-152 0 0,-21 1 329 0 0,11 9 3500 0 0,51-6-2756 0 0,104-24-1286 0 0,-179 53-7008 0 0,-87 50 8459 0 0,128-83-1935 0 0,-1 0 1 0 0,1 0 0 0 0,-1 0 0 0 0,1 0 0 0 0,0 0 0 0 0,-1 0 0 0 0,1 0-1 0 0,0 0 1 0 0,0 0 0 0 0,0 0 0 0 0,0 0 0 0 0,0-1 0 0 0,0 1-1 0 0,0 0 1 0 0,0-1 0 0 0,0 1 0 0 0,0-1 0 0 0,0 1 0 0 0,0-1 0 0 0,0 0-1 0 0,0 1 1 0 0,1-1 0 0 0,-1 0 0 0 0,0 0 0 0 0,0 0 0 0 0,0 0 0 0 0,1 0-1 0 0,-1 0 1 0 0,0 0 0 0 0,0 0 0 0 0,0 0 0 0 0,1 0 0 0 0,-1-1-1 0 0,0 1 1 0 0,0-1 0 0 0,0 1 0 0 0,1-1-83 0 0,0 1 107 0 0,188-19 1084 0 0,-195 16-1030 0 0,2 4-4796 0 0,2 2-6837 0 0,1-2-348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12.0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 66 9410 0 0,'0'0'2038'0'0,"0"0"-94"0"0,0 0-99 0 0,0 0-64 0 0,0 0-95 0 0,0 0-130 0 0,0 0-187 0 0,0 0-217 0 0,0 0-160 0 0,0 0-138 0 0,0 0-122 0 0,0 0-120 0 0,3-6-88 0 0,11-16-123 0 0,-10 16-121 0 0,-4 6-95 0 0,-11 24 295 0 0,-15 56-46 0 0,16-46-3062 0 0,9-27-3003 0 0,3-3-8161 0 0,0-4 7568 0 0</inkml:trace>
  <inkml:trace contextRef="#ctx0" brushRef="#br0" timeOffset="561.491">110 67 7586 0 0,'0'0'3014'0'0,"0"0"-519"0"0,0 0-565 0 0,0 0-510 0 0,0 0-332 0 0,0 0-148 0 0,0 0-36 0 0,0 0-19 0 0,0 0-50 0 0,0 0-113 0 0,0 0-143 0 0,0 0-135 0 0,0 0-108 0 0,-6 9-65 0 0,-20 27-30 0 0,26-34-188 0 0,-1-1 1 0 0,1 0-1 0 0,0 0 0 0 0,-1 0 0 0 0,1 0 0 0 0,0 0 0 0 0,0 1 0 0 0,-1-1 0 0 0,1 0 0 0 0,0 0 0 0 0,1 0 0 0 0,-1 1 1 0 0,0-1-1 0 0,0 0 0 0 0,0 0 0 0 0,1 0 0 0 0,-1 1 0 0 0,0-1 0 0 0,1 0 0 0 0,-1 0 0 0 0,1 0 0 0 0,-1 0 0 0 0,1 0 0 0 0,0 0 1 0 0,0 0-1 0 0,-1 0 0 0 0,1 0 0 0 0,0 0 0 0 0,0-1 0 0 0,0 1 0 0 0,0 0 0 0 0,0 0 0 0 0,0-1 0 0 0,0 1 0 0 0,0-1 1 0 0,0 1-1 0 0,0-1 0 0 0,0 1 0 0 0,0-1 0 0 0,1 0 0 0 0,-1 1 0 0 0,0-1 0 0 0,0 0 0 0 0,0 0 0 0 0,1 0 0 0 0,-1 0 0 0 0,0 0 1 0 0,0 0-1 0 0,0 0 0 0 0,0 0 0 0 0,1-1 0 0 0,-1 1 0 0 0,0 0 0 0 0,0-1 0 0 0,0 1 0 0 0,0-1 0 0 0,0 1 0 0 0,0-1 0 0 0,0 0 1 0 0,0 1-1 0 0,0-1 0 0 0,0 0 0 0 0,0 0 0 0 0,0 1 0 0 0,0-1 0 0 0,0 0 0 0 0,0-1-53 0 0,-14-30-923 0 0,0-4-3806 0 0,29-4-11620 0 0,-7 26 10979 0 0,-3-2 5751 0 0,-8 14 7645 0 0,-4 4-3819 0 0,-12 6-325 0 0,17-8-3172 0 0,-32 24 5490 0 0,33-23-6145 0 0,-1-1-1 0 0,1 1 1 0 0,0 0 0 0 0,0 0-1 0 0,-1-1 1 0 0,1 1 0 0 0,0 0-1 0 0,0-1 1 0 0,0 1 0 0 0,0 0-1 0 0,-1 0 1 0 0,1-1 0 0 0,0 1-1 0 0,1 0 1 0 0,-1 0 0 0 0,0-1-1 0 0,0 1 1 0 0,0 0 0 0 0,0 0-1 0 0,0-1 1 0 0,1 1 0 0 0,-1 0-1 0 0,0-1 1 0 0,1 1-1 0 0,-1 0 1 0 0,1-1 0 0 0,-1 1-1 0 0,0 0 1 0 0,1-1 0 0 0,-1 1-1 0 0,1-1 1 0 0,0 1 0 0 0,-1-1-1 0 0,1 1 1 0 0,-1-1 0 0 0,1 1-1 0 0,0-1 1 0 0,-1 0 0 0 0,1 1-1 0 0,0-1 1 0 0,-1 0 0 0 0,1 0-1 0 0,0 0 1 0 0,0 1 0 0 0,-1-1-1 0 0,1 0 1 0 0,0 0 0 0 0,0 0-1 0 0,-1 0 1 0 0,1 0 0 0 0,1 0-55 0 0,146 25 881 0 0,-147-23-820 0 0,-1 0 0 0 0,0 0 0 0 0,0 0-1 0 0,0 0 1 0 0,0 0 0 0 0,0 0 0 0 0,0-1 0 0 0,-1 1 0 0 0,1 0-1 0 0,-1 0 1 0 0,1 0 0 0 0,-1 0 0 0 0,0-1 0 0 0,1 1 0 0 0,-1 0-1 0 0,0-1 1 0 0,0 1 0 0 0,0 0 0 0 0,0-1 0 0 0,-1 1 0 0 0,1-1-1 0 0,0 0 1 0 0,-1 1 0 0 0,1-1 0 0 0,-1 0 0 0 0,1 0 0 0 0,-1 0-1 0 0,1 0 1 0 0,-1 0 0 0 0,0 0 0 0 0,0-1-61 0 0,-14 14-857 0 0,-40 40 3542 0 0,46-31-7024 0 0,6 4-6414 0 0,4-25-1763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11.0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20 7650 0 0,'0'0'2039'0'0,"0"0"104"0"0,0 0 75 0 0,0 0-14 0 0,0 0-126 0 0,0 0-258 0 0,0 0-423 0 0,0 0-452 0 0,0 0-337 0 0,0 0-212 0 0,0 0-41 0 0,0 0 39 0 0,0 0 52 0 0,2 2 36 0 0,0 1-392 0 0,-1 0 0 0 0,0 0 1 0 0,-1 0-1 0 0,1 0 0 0 0,0 0 0 0 0,-1 1 1 0 0,0-1-1 0 0,0 0 0 0 0,0 0 1 0 0,0 0-1 0 0,0 1 0 0 0,0-1 1 0 0,-1 0-1 0 0,0 0 0 0 0,1 0 0 0 0,-1 0 1 0 0,0 0-1 0 0,-1 0 0 0 0,1 0 1 0 0,-1 0-1 0 0,0 1-90 0 0,-11 46-152 0 0,14-45-444 0 0,1-3-3692 0 0,6-1-13133 0 0,-6-1 12807 0 0</inkml:trace>
  <inkml:trace contextRef="#ctx0" brushRef="#br0" timeOffset="502.028">136 0 8242 0 0,'0'0'2443'0'0,"0"0"-592"0"0,0 0-512 0 0,0 0-159 0 0,0 0 110 0 0,0 0 98 0 0,0 0-84 0 0,0 0-243 0 0,0 0-244 0 0,0 0-173 0 0,-2 10-161 0 0,-30 79 801 0 0,28-74-1525 0 0,-3 6-199 0 0,4-15-4098 0 0,-2-2-3952 0 0,3-3-1127 0 0</inkml:trace>
  <inkml:trace contextRef="#ctx0" brushRef="#br0" timeOffset="751.066">17 79 6897 0 0,'0'0'1849'0'0,"0"0"-83"0"0,0 0 61 0 0,0 0 125 0 0,0 0-70 0 0,0 0-249 0 0,0 0-428 0 0,0 0-452 0 0,0 0-298 0 0,0 0-156 0 0,0 0-54 0 0,0 0-20 0 0,0 0-38 0 0,9 0-40 0 0,84-4-743 0 0,-71 3-3844 0 0,-2 1-4224 0 0,-14 0 1042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9.7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36 86 17356 0 0,'0'0'1352'0'0,"0"0"-150"0"0,0 0 15 0 0,0 0 67 0 0,0 0-82 0 0,0 0-184 0 0,0 0-230 0 0,0 0-235 0 0,0 0-165 0 0,0 0-129 0 0,0 0-104 0 0,0 0-53 0 0,0 0-19 0 0,0-1 317 0 0,68 16 827 0 0,-90-41-453 0 0,2-9-805 0 0,20 35 40 0 0,0 0-35 0 0,0 0 0 0 0,11 22 21 0 0,62 65 551 0 0,-41-57-581 0 0,-38-39-8261 0 0,3 0-4513 0 0,2 6 4122 0 0</inkml:trace>
  <inkml:trace contextRef="#ctx0" brushRef="#br0" timeOffset="342.134">196 44 8522 0 0,'0'0'3187'0'0,"0"0"-702"0"0,0 0-773 0 0,0 0-492 0 0,0 0-189 0 0,0 0 28 0 0,0 0 88 0 0,0 0-8 0 0,0 0-118 0 0,0 0-147 0 0,0 0-133 0 0,0 0-79 0 0,0 0-78 0 0,-8 8-76 0 0,-65 61 962 0 0,6-6-2333 0 0,67-63 405 0 0,-1 3-446 0 0,1-3-3973 0 0,0 0-4529 0 0,0 0-1448 0 0</inkml:trace>
  <inkml:trace contextRef="#ctx0" brushRef="#br0" timeOffset="1006.601">136 12 11682 0 0,'0'0'1295'0'0,"0"0"-14"0"0,0 0 87 0 0,0 0 34 0 0,0 0-75 0 0,0 0-123 0 0,0 0-196 0 0,-9-2-182 0 0,-26-8-166 0 0,33 10-570 0 0,-1 0 0 0 0,1 0 0 0 0,0 1 0 0 0,0-1 0 0 0,-1 0 0 0 0,1 1 0 0 0,0-1 0 0 0,0 1 0 0 0,-1 0 0 0 0,1 0 0 0 0,0 0 0 0 0,0 0 0 0 0,0 0 1 0 0,0 0-1 0 0,0 0 0 0 0,1 1 0 0 0,-1-1 0 0 0,0 1 0 0 0,0 0 0 0 0,1-1 0 0 0,-1 1 0 0 0,1 0 0 0 0,0 0 0 0 0,-1 0 0 0 0,1 1-90 0 0,-6 5 371 0 0,4-6-302 0 0,0 1 1 0 0,1-1-1 0 0,-1 1 1 0 0,0 0-1 0 0,1 0 1 0 0,0 0-1 0 0,0 0 1 0 0,0 1-1 0 0,0-1 1 0 0,0 0-1 0 0,0 1 0 0 0,1 0 1 0 0,0-1-1 0 0,0 1 1 0 0,0 0-1 0 0,0 0 1 0 0,0-1-1 0 0,1 1 1 0 0,0 0-1 0 0,-1 0 1 0 0,2 0-1 0 0,-1 0 1 0 0,0 0-1 0 0,1-1 1 0 0,-1 1-1 0 0,1 0 1 0 0,0 0-1 0 0,1-1 1 0 0,-1 1-1 0 0,1-1 1 0 0,-1 1-1 0 0,1-1 1 0 0,0 1-1 0 0,0-1 1 0 0,1 0-1 0 0,-1 0 1 0 0,1 0-1 0 0,-1 0 1 0 0,1-1-1 0 0,0 1 1 0 0,0-1-1 0 0,0 1 1 0 0,0-1-1 0 0,0 0 1 0 0,1 0-1 0 0,-1 0 1 0 0,3 0-70 0 0,-1 0 23 0 0,-1 0 1 0 0,1 0-1 0 0,0 0 0 0 0,-1-1 1 0 0,1 1-1 0 0,0-1 1 0 0,0-1-1 0 0,0 1 1 0 0,0-1-1 0 0,0 0 0 0 0,0 0 1 0 0,0 0-1 0 0,0 0 1 0 0,0-1-1 0 0,0 0 1 0 0,-1 0-1 0 0,1-1 0 0 0,0 1 1 0 0,0-1-1 0 0,-1 0 1 0 0,1 0-1 0 0,-1 0 1 0 0,0-1-1 0 0,0 0 0 0 0,0 1 1 0 0,0-2-1 0 0,0 1 1 0 0,0 0-1 0 0,-1-1 1 0 0,1 1-1 0 0,-1-1 0 0 0,0 0 1 0 0,-1 0-1 0 0,1-1 1 0 0,-1 1-1 0 0,1 0 1 0 0,-1-1-1 0 0,0 0 1 0 0,-1 1-1 0 0,1-1 0 0 0,-1 0 1 0 0,1-4-24 0 0,-3 4-1 0 0,1 0 1 0 0,-1 0-1 0 0,0 0 0 0 0,0 0 1 0 0,-1 0-1 0 0,1 1 0 0 0,-1-1 1 0 0,0 0-1 0 0,0 1 0 0 0,-1-1 1 0 0,1 1-1 0 0,-1 0 0 0 0,0 0 1 0 0,-3-4 0 0 0,4 7-63 0 0,1-1 1 0 0,0 0 0 0 0,-1 1-1 0 0,1-1 1 0 0,-1 1 0 0 0,0-1-1 0 0,1 1 1 0 0,-1 0 0 0 0,0 0-1 0 0,0-1 1 0 0,0 1 0 0 0,0 1-1 0 0,0-1 1 0 0,0 0 0 0 0,0 0-1 0 0,0 1 1 0 0,0-1 0 0 0,0 1-1 0 0,0 0 1 0 0,-1 0 0 0 0,1-1-1 0 0,0 1 1 0 0,0 1-1 0 0,0-1 1 0 0,0 0 0 0 0,0 0-1 0 0,-1 1 1 0 0,1-1 0 0 0,0 1-1 0 0,0 0 1 0 0,0 0 0 0 0,0 0-1 0 0,0 0 1 0 0,1 0 0 0 0,-3 1 62 0 0,-5 8-3280 0 0,7-6-522 0 0,1 1-3405 0 0,1-3-3966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7.81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72 49 9682 0 0,'0'0'1694'0'0,"0"0"-93"0"0,0 0 40 0 0,0 0 30 0 0,0 0-66 0 0,0 0-200 0 0,0 0-392 0 0,0 0-393 0 0,0 0-273 0 0,0 0-93 0 0,0 0 28 0 0,0 0 73 0 0,0 0 93 0 0,3 3 7 0 0,60 71 943 0 0,-61-70-2383 0 0,0 1 49 0 0,-1-3-2598 0 0,1-1-2520 0 0,-1 0-3795 0 0,0-1 6736 0 0</inkml:trace>
  <inkml:trace contextRef="#ctx0" brushRef="#br0" timeOffset="318.081">153 63 0 0 0,'0'0'1427'0'0,"0"0"1575"0"0,0 0 328 0 0,0 0-289 0 0,0 0-490 0 0,0 0-636 0 0,0 0-663 0 0,0 0-409 0 0,0 0-105 0 0,0 0 4 0 0,0 0-44 0 0,0 0-69 0 0,-6 4-111 0 0,-100 72-536 0 0,105-75-703 0 0,-5 5-582 0 0,4-4-2910 0 0,2 0-4451 0 0,0-1 2897 0 0</inkml:trace>
  <inkml:trace contextRef="#ctx0" brushRef="#br0" timeOffset="715.67">113 0 10258 0 0,'0'0'1198'0'0,"0"0"-154"0"0,0 0-62 0 0,0 0 126 0 0,0 0 124 0 0,0 0 86 0 0,0 0-46 0 0,0 0-174 0 0,0 0-218 0 0,-9 2-189 0 0,-28 6-155 0 0,34-7-414 0 0,0 0 0 0 0,0 0 0 0 0,1 1 1 0 0,-1-1-1 0 0,1 1 0 0 0,-1 0 1 0 0,1 0-1 0 0,-1 0 0 0 0,1 0 1 0 0,0 0-1 0 0,0 0 0 0 0,0 1 0 0 0,0-1 1 0 0,1 1-1 0 0,-1-1 0 0 0,0 1 1 0 0,1 0-1 0 0,0 0 0 0 0,-1 2-122 0 0,-3 5 333 0 0,2-7-295 0 0,1 0-1 0 0,0 1 1 0 0,0-1-1 0 0,1 0 1 0 0,-1 1-1 0 0,1-1 1 0 0,0 1-1 0 0,0 0 1 0 0,0-1-1 0 0,0 1 0 0 0,0 0 1 0 0,1-1-1 0 0,0 1 1 0 0,0 0-1 0 0,0 0 1 0 0,0 0-1 0 0,0-1 1 0 0,1 1-1 0 0,0 0 1 0 0,-1-1-1 0 0,2 1 1 0 0,-1 0-1 0 0,0-1 1 0 0,1 1-1 0 0,-1-1 1 0 0,1 0-1 0 0,0 1 1 0 0,0-1-1 0 0,0 0 1 0 0,1 0-1 0 0,-1 0 1 0 0,1-1-1 0 0,0 1 0 0 0,-1 0 1 0 0,1-1-1 0 0,0 0 1 0 0,1 0-1 0 0,-1 0 1 0 0,0 0-1 0 0,1 0 1 0 0,-1-1-1 0 0,1 1 1 0 0,-1-1-1 0 0,1 0 1 0 0,-1 0-1 0 0,1 0 1 0 0,0-1-1 0 0,3 1-37 0 0,93-12 506 0 0,-98 10-492 0 0,1 1 0 0 0,-1-1 1 0 0,1 0-1 0 0,-1 0 1 0 0,1 0-1 0 0,-1 0 0 0 0,0-1 1 0 0,1 1-1 0 0,-1 0 0 0 0,0-1 1 0 0,0 0-1 0 0,0 1 1 0 0,0-1-1 0 0,0 0 0 0 0,-1 0 1 0 0,1 0-1 0 0,0 0 0 0 0,-1-1 1 0 0,0 1-1 0 0,1 0 1 0 0,-1-1-1 0 0,0 1 0 0 0,0 0 1 0 0,0-1-1 0 0,-1 1 0 0 0,1-1 1 0 0,-1 0-1 0 0,1 1 1 0 0,-1-1-1 0 0,0 1 0 0 0,0-1 1 0 0,0 0-1 0 0,0 1 0 0 0,0-1 1 0 0,-1 0-1 0 0,1 0-14 0 0,-3-2-41 0 0,0-1 0 0 0,0 1 0 0 0,0-1 0 0 0,-1 1 0 0 0,0 0 0 0 0,0 0 0 0 0,0 0-1 0 0,-1 1 1 0 0,1 0 0 0 0,-1 0 0 0 0,0 0 0 0 0,0 0 0 0 0,-1 1 0 0 0,1 0 0 0 0,-1 0 0 0 0,1 0 0 0 0,-1 1 0 0 0,0-1-1 0 0,0 2 1 0 0,0-1 0 0 0,-2 0 41 0 0,6 12-6720 0 0,9-1-3573 0 0,-3-6 1074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53.6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6081 0 0,'0'0'2589'0'0,"0"0"-407"0"0,0 0-125 0 0,0 0-8 0 0,0 0-99 0 0,0 0-269 0 0,0 0-348 0 0,0 0-309 0 0,0 0-244 0 0,0 0-151 0 0,0 0-95 0 0,0 0-31 0 0,0 0-1 0 0,-3 7 5116 0 0,21-4-5535 0 0,0-1 1 0 0,0-1 0 0 0,0 0 0 0 0,0-2 0 0 0,1 0-1 0 0,-1-1 1 0 0,0 0 0 0 0,11-4-84 0 0,-20 4 35 0 0,-5 3-4625 0 0,-1 2-7485 0 0,-2-3 123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5.33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30 4241 0 0,'0'0'2490'0'0,"0"0"-514"0"0,0 0-121 0 0,0 0 115 0 0,0 0-3 0 0,0 0-70 0 0,0 0-186 0 0,0 0-275 0 0,0 0-281 0 0,0 0-291 0 0,0 0-261 0 0,0 0-217 0 0,0 0-81 0 0,11-2 852 0 0,-47 142 850 0 0,42-132-6365 0 0,0-8-2057 0 0,-1-2-3602 0 0,-2 0 4787 0 0</inkml:trace>
  <inkml:trace contextRef="#ctx0" brushRef="#br0" timeOffset="212.921">126 28 5897 0 0,'0'0'3054'0'0,"0"0"-725"0"0,0 0-761 0 0,0 0-376 0 0,0 0-39 0 0,0 0 130 0 0,0 0 74 0 0,0 0-91 0 0,0 0-186 0 0,0 0-204 0 0,0 0-213 0 0,-1 10-184 0 0,-17 71 352 0 0,15-66-1466 0 0,0 0 1997 0 0,-1-6-3469 0 0,0-1-3657 0 0,-3-2-5218 0 0,6-5 6080 0 0</inkml:trace>
  <inkml:trace contextRef="#ctx0" brushRef="#br0" timeOffset="466.046">12 107 5425 0 0,'0'0'4638'0'0,"0"0"-2660"0"0,0 0-884 0 0,0 0-70 0 0,0 0 14 0 0,0 0 3 0 0,0 0-35 0 0,0 0-87 0 0,0 0-95 0 0,0 0-71 0 0,0 0-101 0 0,0 0-153 0 0,0 0-149 0 0,10-1-122 0 0,103-8 321 0 0,-74 6-4143 0 0,-4 0-5513 0 0,-27 3-210 0 0</inkml:trace>
  <inkml:trace contextRef="#ctx0" brushRef="#br0" timeOffset="781.267">326 15 3489 0 0,'0'0'4370'0'0,"0"0"-1468"0"0,0 0-522 0 0,0 0-199 0 0,0 0-278 0 0,0 0-305 0 0,0 0-318 0 0,0 0-310 0 0,0 0-268 0 0,0 0-218 0 0,0 0-138 0 0,0 0-6 0 0,-11 11 1831 0 0,5 0-1805 0 0,1 1-1 0 0,0 0 1 0 0,1 0 0 0 0,1 0-1 0 0,0 0 1 0 0,0 0 0 0 0,1 1-1 0 0,1 0 1 0 0,0-1 0 0 0,0 5-366 0 0,4-10-1037 0 0,0-5-2529 0 0,1-2-2279 0 0,-1-1-3423 0 0,-1 0 211 0 0</inkml:trace>
  <inkml:trace contextRef="#ctx0" brushRef="#br0" timeOffset="1080.429">407 35 11578 0 0,'0'0'1479'0'0,"0"0"-373"0"0,0 0-236 0 0,0 0 130 0 0,0 0 173 0 0,0 0 94 0 0,0 0-64 0 0,0 0-203 0 0,0 0-198 0 0,0 0-182 0 0,0 0-151 0 0,-7 9-98 0 0,-21 28-96 0 0,28-36-229 0 0,-1 1 1 0 0,0-1-1 0 0,0 0 0 0 0,1 0 0 0 0,-1 0 1 0 0,1 1-1 0 0,-1-1 0 0 0,1 0 0 0 0,-1 0 1 0 0,1 1-1 0 0,0-1 0 0 0,0 0 1 0 0,0 1-1 0 0,0-1 0 0 0,0 0 0 0 0,0 1 1 0 0,0-1-1 0 0,0 0 0 0 0,0 1 0 0 0,1-1 1 0 0,-1 0-1 0 0,0 1 0 0 0,1-1 1 0 0,-1 0-1 0 0,1 0 0 0 0,-1 1 0 0 0,1-1 1 0 0,0 0-1 0 0,0 0 0 0 0,-1 0 1 0 0,1 0-1 0 0,0 0 0 0 0,0 0 0 0 0,0 0 1 0 0,0 0-1 0 0,0 0 0 0 0,0-1 0 0 0,1 1 1 0 0,-1 0-1 0 0,0-1 0 0 0,0 1 1 0 0,0 0-1 0 0,1-1 0 0 0,-1 0 0 0 0,0 1 1 0 0,1-1-1 0 0,-1 0 0 0 0,0 0 0 0 0,1 1 1 0 0,-1-1-1 0 0,0 0 0 0 0,1 0 1 0 0,-1-1-1 0 0,0 1 0 0 0,1 0 0 0 0,-1 0 1 0 0,0-1-1 0 0,1 1 0 0 0,-1-1 1 0 0,0 1-1 0 0,0-1 0 0 0,1 1 0 0 0,-1-1 1 0 0,0 0-1 0 0,0 1 0 0 0,0-1 0 0 0,0 0 1 0 0,0 0-1 0 0,0 0 0 0 0,1-1-46 0 0,-1 1 17 0 0,0 0-1 0 0,0 0 0 0 0,0 0 1 0 0,0-1-1 0 0,0 1 0 0 0,0 0 0 0 0,0 0 1 0 0,0-1-1 0 0,0 1 0 0 0,0-1 1 0 0,-1 1-1 0 0,1-1 0 0 0,-1 1 1 0 0,1-1-1 0 0,-1 0 0 0 0,1 1 1 0 0,-1-1-1 0 0,0 1 0 0 0,0-1 1 0 0,0 0-1 0 0,0 1 0 0 0,0-1 0 0 0,0 0 1 0 0,0 1-1 0 0,-1-1 0 0 0,1 1 1 0 0,-1-1-1 0 0,1 1 0 0 0,-1-1 1 0 0,1 1-1 0 0,-1-1 0 0 0,0 1 1 0 0,0-1-1 0 0,0 1 0 0 0,0 0 0 0 0,0-1 1 0 0,0 1-1 0 0,0 0 0 0 0,0 0 1 0 0,-1 0-17 0 0,-10-30-6738 0 0,14 30-6950 0 0,-1 1 7009 0 0</inkml:trace>
  <inkml:trace contextRef="#ctx0" brushRef="#br0" timeOffset="1734.446">407 35 8314 0 0,'21'-21'2502'0'0,"-23"9"6488"0"0,0 11-4565 0 0,6 7-4480 0 0,62 35 1892 0 0,-30-26-1526 0 0,-36-13-271 0 0,1 0 0 0 0,-1-1 0 0 0,0 1 0 0 0,1 0 0 0 0,-1-1 0 0 0,0 1 0 0 0,0 0 0 0 0,0 0 1 0 0,0-1-1 0 0,0 1 0 0 0,0 0 0 0 0,-1-1 0 0 0,1 1 0 0 0,-1 0 0 0 0,1-1 0 0 0,-1 1 0 0 0,1-1 0 0 0,-1 1 0 0 0,0-1 0 0 0,0 1 0 0 0,0-1 0 0 0,0 1 0 0 0,0-1 0 0 0,0 0 0 0 0,0 1 0 0 0,0-1 0 0 0,-1 0 0 0 0,1 0 0 0 0,0 0 0 0 0,-1 0 0 0 0,1 0 0 0 0,-1 0 0 0 0,1 0 0 0 0,-1-1 0 0 0,0 1-40 0 0,-2 3 74 0 0,-80 76 342 0 0,83-79 296 0 0,1-1-3380 0 0,0-1-9783 0 0,0 0 827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15.7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85 55 1144 0 0,'0'0'2357'0'0,"0"0"-266"0"0,0 0-164 0 0,0 0-40 0 0,0 0-24 0 0,0 0-43 0 0,0 0-105 0 0,0 0-172 0 0,0 0-200 0 0,0 0-230 0 0,0 0-189 0 0,2-8-95 0 0,12-38 2084 0 0,-43 118 1550 0 0,1-5-4081 0 0,19-40-229 0 0,0 1 1 0 0,1-1-1 0 0,2 1 1 0 0,1 1-1 0 0,1-1 0 0 0,2 1-153 0 0,1-19 32 0 0,1 0 0 0 0,0 0 0 0 0,1 0 0 0 0,0 0 0 0 0,1-1-1 0 0,0 1 1 0 0,0 0 0 0 0,1-1 0 0 0,1 0 0 0 0,-1 1 0 0 0,1-1 0 0 0,1-1 0 0 0,0 1-1 0 0,0-1 1 0 0,0 1 0 0 0,1-2 0 0 0,1 1 0 0 0,-1-1 0 0 0,4 3-32 0 0,45 17 285 0 0,-54-27-225 0 0,-4-19-1396 0 0,2 11-2031 0 0,0 0-4562 0 0,1 5-3831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16.6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23 99 0 0 0,'0'0'1180'0'0,"0"0"1167"0"0,0 0 155 0 0,0 0-101 0 0,0 0-121 0 0,0 0-151 0 0,2-8-158 0 0,-1 0-1398 0 0,7-27 1708 0 0,-1 8 5204 0 0,-11 92-4445 0 0,-13 23-3982 0 0,18-86-1623 0 0,2-1-10033 0 0,-2-1 1026 0 0</inkml:trace>
  <inkml:trace contextRef="#ctx0" brushRef="#br0" timeOffset="284.438">143 50 13635 0 0,'0'0'831'0'0,"0"0"-168"0"0,0 0-10 0 0,0 0 201 0 0,0 0 190 0 0,0 0 104 0 0,0 0-46 0 0,0 0-185 0 0,-7 8-215 0 0,-28 44 163 0 0,34-51-812 0 0,0 1 1 0 0,0-1-1 0 0,0 0 0 0 0,0 0 0 0 0,1 1 1 0 0,-1-1-1 0 0,0 0 0 0 0,1 1 0 0 0,-1-1 1 0 0,1 1-1 0 0,0-1 0 0 0,-1 1 0 0 0,1-1 1 0 0,0 1-1 0 0,0-1 0 0 0,0 1 0 0 0,0-1 1 0 0,0 1-1 0 0,0-1 0 0 0,1 1 1 0 0,-1-1-1 0 0,0 1 0 0 0,1-1 0 0 0,-1 1 1 0 0,1-1-1 0 0,-1 0 0 0 0,1 1 0 0 0,0-1 1 0 0,0 0-1 0 0,0 1 0 0 0,-1-1 0 0 0,1 0 1 0 0,0 0-1 0 0,1 0 0 0 0,-1 0 0 0 0,0 0 1 0 0,0 0-1 0 0,0 0 0 0 0,0 0 0 0 0,1 0 1 0 0,-1-1-1 0 0,0 1 0 0 0,1-1 0 0 0,-1 1 1 0 0,1-1-1 0 0,-1 1 0 0 0,1-1 0 0 0,-1 0 1 0 0,1 1-1 0 0,-1-1 0 0 0,1 0 0 0 0,-1 0 1 0 0,1 0-1 0 0,-1 0 0 0 0,1 0 0 0 0,-1-1 1 0 0,1 1-1 0 0,-1 0 0 0 0,1-1 0 0 0,-1 1 1 0 0,2-1-54 0 0,-2 0 6 0 0,1 1 1 0 0,0 0-1 0 0,0-1 1 0 0,-1 1-1 0 0,1-1 1 0 0,0 0-1 0 0,-1 1 1 0 0,1-1-1 0 0,-1 0 1 0 0,1 0-1 0 0,-1 0 1 0 0,1 0-1 0 0,-1 0 1 0 0,1-1-1 0 0,-1 1 0 0 0,0 0 1 0 0,0-1-1 0 0,0 1 1 0 0,0-1-1 0 0,0 1 1 0 0,0-1-1 0 0,0 1 1 0 0,0-1-1 0 0,-1 0 1 0 0,1 1-1 0 0,0-1 1 0 0,-1 0-1 0 0,0 1 1 0 0,1-1-1 0 0,-1 0 1 0 0,0 0-1 0 0,0 0 1 0 0,0 1-1 0 0,0-1 1 0 0,0 0-1 0 0,0 0 1 0 0,-1 0-1 0 0,1 1 0 0 0,0-1 1 0 0,-1 0-1 0 0,0 1 1 0 0,1-1-1 0 0,-1 0 1 0 0,0 1-1 0 0,0-1 1 0 0,0 1-1 0 0,0-1 1 0 0,0 1-1 0 0,0-1 1 0 0,0 1-1 0 0,-1 0 1 0 0,1 0-1 0 0,0-1 1 0 0,-1 1-1 0 0,1 0 1 0 0,-1 0-7 0 0,-5-6-1024 0 0,-7-10-1074 0 0,11 10-2451 0 0,2 0-3729 0 0,1 4-1799 0 0</inkml:trace>
  <inkml:trace contextRef="#ctx0" brushRef="#br0" timeOffset="678.37">180 10 9170 0 0,'0'0'2391'0'0,"0"0"-614"0"0,0 0-403 0 0,0 0-84 0 0,0 0-54 0 0,0 0-87 0 0,0 0-140 0 0,0 0-158 0 0,0 0-192 0 0,0 0-112 0 0,0 0-37 0 0,0 0-60 0 0,0 0 10 0 0,0 5-16 0 0,0-4-407 0 0,0 1 0 0 0,0-1-1 0 0,0 0 1 0 0,0 1 0 0 0,0-1 0 0 0,1 0 0 0 0,-1 1 0 0 0,0-1-1 0 0,1 0 1 0 0,-1 0 0 0 0,1 1 0 0 0,-1-1 0 0 0,1 0-1 0 0,0 0 1 0 0,0 0 0 0 0,-1 0 0 0 0,1 1 0 0 0,0-1-1 0 0,0 0 1 0 0,0-1 0 0 0,0 1 0 0 0,0 0 0 0 0,0 0 0 0 0,0 0-1 0 0,0-1 1 0 0,1 1 0 0 0,-1 0 0 0 0,0-1 0 0 0,0 1-1 0 0,1-1 1 0 0,-1 1 0 0 0,0-1 0 0 0,1 0 0 0 0,-1 0 0 0 0,0 1-1 0 0,1-1 1 0 0,-1 0 0 0 0,1 0-37 0 0,99 19 808 0 0,-101-17-756 0 0,1 0 1 0 0,-1 0-1 0 0,0 0 1 0 0,0 0-1 0 0,0 0 0 0 0,0 0 1 0 0,-1 0-1 0 0,1 0 0 0 0,0 0 1 0 0,-1 0-1 0 0,0 0 0 0 0,1 0 1 0 0,-1 0-1 0 0,0 0 1 0 0,0 0-1 0 0,0 0 0 0 0,0 0 1 0 0,0-1-1 0 0,0 1 0 0 0,-1-1 1 0 0,1 1-1 0 0,-1-1 0 0 0,1 1 1 0 0,-1-1-1 0 0,1 0 1 0 0,-1 1-1 0 0,0-1 0 0 0,0 0-52 0 0,0 1 68 0 0,-127 121 1429 0 0,126-113-4038 0 0,31-14-11941 0 0,-24 3 3502 0 0</inkml:trace>
  <inkml:trace contextRef="#ctx0" brushRef="#br0" timeOffset="945.261">403 57 13259 0 0,'0'0'1591'0'0,"0"0"-442"0"0,0 0-304 0 0,0 0-29 0 0,0 0 132 0 0,0 0 184 0 0,0 0 70 0 0,0 0-137 0 0,0 0-179 0 0,0 0-190 0 0,0 0-175 0 0,0 0-115 0 0,-1 7-133 0 0,-8 71 114 0 0,7-59-3012 0 0,2-14-2236 0 0,0-1-3983 0 0,0-3-2 0 0</inkml:trace>
  <inkml:trace contextRef="#ctx0" brushRef="#br0" timeOffset="1324.188">345 129 7386 0 0,'0'0'2697'0'0,"0"0"-409"0"0,0 0-380 0 0,0 0-265 0 0,0 0-307 0 0,0 0-253 0 0,0 0-180 0 0,0 0-115 0 0,0 0-110 0 0,0 0-95 0 0,0 0-110 0 0,9-2-153 0 0,179-44-219 0 0,-186 45-48 0 0,-1 0-1 0 0,0 0 0 0 0,0 0 0 0 0,1 0 0 0 0,-1 0 0 0 0,0 0 1 0 0,0-1-1 0 0,0 1 0 0 0,0 0 0 0 0,0-1 0 0 0,0 1 1 0 0,0-1-1 0 0,-1 1 0 0 0,1-1 0 0 0,-1 0 0 0 0,1 1 0 0 0,-1-1 1 0 0,1 0-1 0 0,-1 1 0 0 0,0-1 0 0 0,0 0 0 0 0,0 1 1 0 0,0-1-1 0 0,0 0 0 0 0,0 1 0 0 0,0-1 0 0 0,-1 0 0 0 0,1 1 1 0 0,0-1-1 0 0,-1 0 0 0 0,0 1 0 0 0,0-2-52 0 0,-14 30 2405 0 0,12-18-2296 0 0,1-1 1 0 0,0 1-1 0 0,0-1 0 0 0,0 1 1 0 0,1 0-1 0 0,0 0 1 0 0,1 0-1 0 0,0-1 1 0 0,1 1-1 0 0,-1 0 1 0 0,2 0-1 0 0,-1 0 1 0 0,2 2-110 0 0,5-2-4770 0 0,-4-7-469 0 0,0-1-4245 0 0,-2-1 1292 0 0</inkml:trace>
  <inkml:trace contextRef="#ctx0" brushRef="#br0" timeOffset="1554.165">649 68 7738 0 0,'0'0'3844'0'0,"0"0"-1083"0"0,0 0-897 0 0,0 0-606 0 0,0 0-359 0 0,0 0-20 0 0,0 0 88 0 0,0 0 96 0 0,0 0-31 0 0,0 0-176 0 0,0 0-175 0 0,0 0-147 0 0,0 0-93 0 0,-1 7-86 0 0,-16 70-727 0 0,17-73-1485 0 0,0-3-2989 0 0,0-1-4508 0 0,1 0 611 0 0</inkml:trace>
  <inkml:trace contextRef="#ctx0" brushRef="#br0" timeOffset="2058.183">695 0 10554 0 0,'0'0'1783'0'0,"0"0"-441"0"0,0 0-434 0 0,0 0-101 0 0,0 0 76 0 0,0 0 125 0 0,0 0 35 0 0,0 0-130 0 0,0 0-152 0 0,0 0-131 0 0,0 0-141 0 0,0 0-87 0 0,2 9-55 0 0,7 25-34 0 0,-8-32-254 0 0,1 0-1 0 0,-1 0 0 0 0,0 0 0 0 0,1 0 0 0 0,-1-1 0 0 0,1 1 1 0 0,0-1-1 0 0,0 1 0 0 0,-1-1 0 0 0,1 1 0 0 0,0-1 1 0 0,0 0-1 0 0,0 0 0 0 0,0 0 0 0 0,0 0 0 0 0,0-1 0 0 0,1 1 1 0 0,-1 0-1 0 0,0-1 0 0 0,0 1 0 0 0,1-1 0 0 0,-1 0 1 0 0,2 0-59 0 0,3 1 162 0 0,46 7 769 0 0,-72 23 452 0 0,-7-7-801 0 0,20-20-647 0 0,0 0 1 0 0,0 1-1 0 0,1 0 0 0 0,-1 0 0 0 0,1 0 0 0 0,1 1 1 0 0,-1 0-1 0 0,1 0 0 0 0,0 0 0 0 0,0 1 0 0 0,0-1 1 0 0,1 1-1 0 0,0 0 0 0 0,1-1 0 0 0,0 1 1 0 0,0 1-1 0 0,0 0 65 0 0,1-4-2141 0 0,0-1-4635 0 0,0-2-2857 0 0</inkml:trace>
  <inkml:trace contextRef="#ctx0" brushRef="#br0" timeOffset="2677.06">43 318 10178 0 0,'0'0'895'0'0,"0"0"-72"0"0,0 0 292 0 0,0 0 416 0 0,0 0 238 0 0,0 0 71 0 0,0 0-225 0 0,0 0-333 0 0,0 0-247 0 0,0 0-230 0 0,0 0-175 0 0,0 0-102 0 0,-7 0-73 0 0,-21 0-15 0 0,21 0-10 0 0,7 0-41 0 0,0 0-5 0 0,0 0-30 0 0,26-1 1301 0 0,382-10-443 0 0,-55 6-1133 0 0,-352 6-72 0 0,-1-1 0 0 0,1 0 1 0 0,-1 0-1 0 0,1 1 0 0 0,-1-1 1 0 0,0 0-1 0 0,1 0 0 0 0,-1 0 1 0 0,1 0-1 0 0,-1 0 0 0 0,1 0 1 0 0,-1 0-1 0 0,1 0 0 0 0,-1 0 1 0 0,1 0-1 0 0,-1 0 0 0 0,1 0 1 0 0,-1 0-1 0 0,1 0 0 0 0,-1 0 1 0 0,1 0-1 0 0,-1 0 0 0 0,1-1 1 0 0,-1 1-1 0 0,1 0 0 0 0,-1 0 1 0 0,0-1-1 0 0,1 1 0 0 0,-1 0 1 0 0,1-1-1 0 0,-1 1 0 0 0,0 0 1 0 0,1-1-1 0 0,-1 1 0 0 0,0 0 1 0 0,1-1-1 0 0,-1 1 0 0 0,0-1 1 0 0,0 1-1 0 0,0-1 0 0 0,1 1 1 0 0,-1-1-1 0 0,0 1 0 0 0,0-1 1 0 0,0 1-1 0 0,0-1 0 0 0,0 1 1 0 0,0-1-1 0 0,0 1 0 0 0,0-1 1 0 0,0 1-1 0 0,0-1 0 0 0,0 1 1 0 0,0-1-1 0 0,0 1 0 0 0,0 0 1 0 0,0-1-1 0 0,-1 1 0 0 0,1-1 1 0 0,0 1-1 0 0,0-1 0 0 0,-1 1 1 0 0,1-1-1 0 0,0 1 0 0 0,-1 0 1 0 0,1-1-8 0 0,-24 12-1992 0 0,16 0-2578 0 0,3-5-2623 0 0,3-4-4339 0 0</inkml:trace>
  <inkml:trace contextRef="#ctx0" brushRef="#br0" timeOffset="3162.043">176 604 16388 0 0,'0'0'788'0'0,"0"0"-67"0"0,0 0 66 0 0,0 0 160 0 0,2-8 133 0 0,-2 4-781 0 0,8-36 928 0 0,7 17 2624 0 0,16 60-2675 0 0,21 12-766 0 0,-52-79 962 0 0,15-128-1265 0 0,-20 173-410 0 0,4-15 306 0 0,1 1 0 0 0,-1-1-1 0 0,0 0 1 0 0,1 1 0 0 0,0-1 0 0 0,-1 1 0 0 0,1-1 0 0 0,-1 1 0 0 0,1-1 0 0 0,0 1 0 0 0,-1-1 0 0 0,1 1 0 0 0,0 0 0 0 0,-1-1 0 0 0,1 1-1 0 0,0-1 1 0 0,0 1 0 0 0,0 0 0 0 0,0-1 0 0 0,0 1 0 0 0,-1 0 0 0 0,1-1 0 0 0,0 1 0 0 0,0 0 0 0 0,1-1 0 0 0,-1 1 0 0 0,0 0-1 0 0,0-1 1 0 0,0 1 0 0 0,0-1 0 0 0,0 1 0 0 0,1 0 0 0 0,-1-1 0 0 0,0 1 0 0 0,1-1 0 0 0,-1 1 0 0 0,0-1 0 0 0,1 1 0 0 0,-1-1 0 0 0,1 1-1 0 0,-1-1 1 0 0,0 1 0 0 0,1-1 0 0 0,-1 1 0 0 0,1-1 0 0 0,0 0 0 0 0,-1 1 0 0 0,1-1 0 0 0,-1 0 0 0 0,1 0 0 0 0,-1 1 0 0 0,1-1-1 0 0,0 0 1 0 0,-1 0 0 0 0,1 0 0 0 0,0 0 0 0 0,-1 0 0 0 0,1 0 0 0 0,0 0 0 0 0,0 0-3 0 0,155-21 228 0 0,-176 36-5433 0 0,14-6-5567 0 0,4-6-504 0 0</inkml:trace>
  <inkml:trace contextRef="#ctx0" brushRef="#br0" timeOffset="3543.237">343 553 13403 0 0,'0'0'1974'0'0,"0"0"-290"0"0,0 0-126 0 0,0 0 75 0 0,0 0-104 0 0,0 0-241 0 0,0 0-316 0 0,0 0-294 0 0,0 0-197 0 0,0 0-121 0 0,0 0-52 0 0,0 0-50 0 0,0 0-44 0 0,6-2-20 0 0,37 1 267 0 0,-42 1-444 0 0,0 0 0 0 0,0 0 0 0 0,0 0 1 0 0,0 0-1 0 0,1 1 0 0 0,-1-1 0 0 0,0 0 0 0 0,0 0 1 0 0,0 1-1 0 0,0-1 0 0 0,0 1 0 0 0,0-1 0 0 0,0 1 1 0 0,-1-1-1 0 0,1 1 0 0 0,0-1 0 0 0,0 1 0 0 0,0 0 1 0 0,0-1-1 0 0,-1 1 0 0 0,1 0 0 0 0,0 0 0 0 0,-1 0 1 0 0,1 0-1 0 0,-1 0 0 0 0,1 0 0 0 0,-1 0 0 0 0,1 0 1 0 0,-1 0-1 0 0,1 0 0 0 0,-1 0 0 0 0,0 0 0 0 0,0 0 1 0 0,0 0-1 0 0,1 0 0 0 0,-1 0 0 0 0,0 0 0 0 0,0 0 1 0 0,0 0-1 0 0,-1 0 0 0 0,1 0 0 0 0,0 0 0 0 0,0 0 1 0 0,-1 0-1 0 0,1 0 0 0 0,0 0 0 0 0,-1 1-17 0 0,-42 38 850 0 0,70-37-522 0 0,19-11-1162 0 0,-31 5-2103 0 0,0 0-3772 0 0,-8 2-5119 0 0</inkml:trace>
  <inkml:trace contextRef="#ctx0" brushRef="#br0" timeOffset="4486.255">937 66 0 0 0,'0'0'476'0'0,"0"0"946"0"0,0 0 526 0 0,0 0 277 0 0,0 0 159 0 0,0 0-13 0 0,0 0-174 0 0,0 0-251 0 0,0 0-259 0 0,0 0-250 0 0,-2-3-190 0 0,0-3-645 0 0,-3-5-175 0 0,-2 3 4896 0 0,16 24-2422 0 0,8 45-2576 0 0,-8-24-213 0 0,-2 0-1 0 0,-2 1 1 0 0,-1-1-1 0 0,-2 1 1 0 0,-2-1 0 0 0,-3 33-112 0 0,2-64 29 0 0,0 1 0 0 0,0-1 0 0 0,-1 1 0 0 0,0-1 0 0 0,0 0 0 0 0,0 0 0 0 0,-1 0 1 0 0,0 0-1 0 0,0 0 0 0 0,-1 0 0 0 0,1-1 0 0 0,-1 0 0 0 0,-1 0 0 0 0,1 0 0 0 0,-1 0 0 0 0,1 0 1 0 0,-1-1-1 0 0,-1 0 0 0 0,1 0 0 0 0,0 0 0 0 0,-1-1 0 0 0,0 0 0 0 0,0 0 0 0 0,0 0 0 0 0,0-1 1 0 0,0 0-1 0 0,-1 0 0 0 0,1-1 0 0 0,-1 1-29 0 0,26-19-4086 0 0,-8 9-24 0 0,-3 3-3930 0 0,-2 1-4012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34.5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9 20452 0 0,'0'0'1997'0'0,"0"0"-1228"0"0,0 0-271 0 0,0 0 95 0 0,0 0 159 0 0,0 0 81 0 0,0 0-75 0 0,0 0-146 0 0,0 0-161 0 0,0 0-115 0 0,0 0-85 0 0,0 0-114 0 0,-2-2-57 0 0,-5-4-9 0 0,8 5-867 0 0,10 4-1846 0 0,-10-2 2057 0 0,2-1-1764 0 0,-1 1-2468 0 0,1-1-6015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30.7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735 48 13283 0 0,'0'0'3370'0'0,"0"0"-2031"0"0,0 0-438 0 0,0 0 140 0 0,0 0 147 0 0,0 0 99 0 0,0 0-60 0 0,0 0-188 0 0,0 0-258 0 0,0 0-287 0 0,0 0-213 0 0,0 0-164 0 0,-2-4-50 0 0,-5-4 320 0 0,2 32 576 0 0,2-3-574 0 0,-1-5-410 0 0,-4 33 537 0 0,12-18-3271 0 0,-4-30 1120 0 0,0-1 3798 0 0,0 1-5792 0 0,0-1-1917 0 0,1 0-3474 0 0,-1 0 793 0 0</inkml:trace>
  <inkml:trace contextRef="#ctx0" brushRef="#br0" timeOffset="516.002">661 103 10634 0 0,'0'0'2183'0'0,"0"0"-374"0"0,0 0-161 0 0,0 0-36 0 0,0 0-95 0 0,0 0-248 0 0,0 0-372 0 0,0 0-364 0 0,0 0-292 0 0,0 0-113 0 0,0 0-29 0 0,0 0 36 0 0,0 0 84 0 0,-1 3 10 0 0,6-1-237 0 0,1 0 0 0 0,0 0 0 0 0,-1 0 0 0 0,1-1 0 0 0,0 1-1 0 0,0-1 1 0 0,0-1 0 0 0,0 1 0 0 0,0-1 0 0 0,0 0 0 0 0,0-1 0 0 0,0 1 0 0 0,0-1 0 0 0,0 0 0 0 0,0-1 0 0 0,3 0 8 0 0,-6 2 7 0 0,0 0 0 0 0,0 0 0 0 0,0 0 0 0 0,0 0 0 0 0,0 0 0 0 0,0 0 0 0 0,0-1 0 0 0,0 1 0 0 0,-1-1 0 0 0,1 0 0 0 0,0 0 0 0 0,0 0 0 0 0,-1 0 0 0 0,1 0 0 0 0,0-1 0 0 0,-1 1 0 0 0,1-1 0 0 0,-1 0 0 0 0,0 1 0 0 0,0-1 0 0 0,0 0 0 0 0,0 0 0 0 0,0-1 0 0 0,0 1 0 0 0,0 0 0 0 0,0-1 0 0 0,-1 1 0 0 0,0-1 0 0 0,1 0 0 0 0,-1 1 0 0 0,0-1 0 0 0,0 0 0 0 0,0 0 0 0 0,-1 1 0 0 0,1-1 0 0 0,0-1-7 0 0,-2 4 113 0 0,1 0 0 0 0,-1 0 0 0 0,1 0 0 0 0,-1 0-1 0 0,1 0 1 0 0,0 0 0 0 0,-1 0 0 0 0,1 0 0 0 0,-1 0 0 0 0,1 0 0 0 0,-1 0 0 0 0,1 0 0 0 0,0 0 0 0 0,-1 0 0 0 0,1 0 0 0 0,-1-1 0 0 0,1 1 0 0 0,0 0 0 0 0,-1 0 0 0 0,1 0 0 0 0,0-1 0 0 0,-1 1 0 0 0,1 0 0 0 0,0 0 0 0 0,-1-1 0 0 0,1 1 0 0 0,0 0 0 0 0,0-1 0 0 0,-1 1 0 0 0,1 0 0 0 0,0-1 0 0 0,0 1 0 0 0,-1-1 0 0 0,1 1 0 0 0,0 0 0 0 0,0-1 0 0 0,0 1-1 0 0,0-1 1 0 0,0 1-113 0 0,-16 41 1512 0 0,15 43-1267 0 0,10-77-4417 0 0,-1-7-7414 0 0,-7 0 8636 0 0,1 0-7780 0 0</inkml:trace>
  <inkml:trace contextRef="#ctx0" brushRef="#br0" timeOffset="816.959">917 65 15115 0 0,'0'0'1301'0'0,"0"0"-232"0"0,0 0 18 0 0,0 0 184 0 0,0 0 88 0 0,0 0-70 0 0,0 0-220 0 0,0 0-256 0 0,0 0-198 0 0,0 0-147 0 0,0 0-101 0 0,0 0-111 0 0,0 0-56 0 0,-3 8-51 0 0,3-7-261 0 0,-11 45 348 0 0,8-21-3536 0 0,6-21-4685 0 0,-2-3 1889 0 0,0 0-3075 0 0</inkml:trace>
  <inkml:trace contextRef="#ctx0" brushRef="#br0" timeOffset="1173.015">979 1 15819 0 0,'0'0'1390'0'0,"0"0"-278"0"0,0 0-92 0 0,0 0 55 0 0,0 0-5 0 0,0 0-77 0 0,0 0-231 0 0,0 0-239 0 0,0 0-131 0 0,0 0-96 0 0,0 0-56 0 0,0 0-21 0 0,-3 4-19 0 0,1-1-189 0 0,2-3 5 0 0,-1 1 1 0 0,1-1-1 0 0,-1 0 1 0 0,1 1-1 0 0,0-1 1 0 0,-1 1-1 0 0,1-1 1 0 0,-1 1-1 0 0,1 0 1 0 0,0-1-1 0 0,0 1 1 0 0,-1-1-1 0 0,1 1 1 0 0,0 0-1 0 0,0-1 1 0 0,0 1 0 0 0,-1-1-1 0 0,1 1 1 0 0,0 0-1 0 0,0-1 1 0 0,0 1-1 0 0,0 0 1 0 0,0-1-1 0 0,0 1 1 0 0,0 0-1 0 0,1-1 1 0 0,-1 1-1 0 0,0-1 1 0 0,0 1-1 0 0,0 0 1 0 0,1-1-1 0 0,-1 1 1 0 0,0-1-1 0 0,1 1 1 0 0,-1-1 0 0 0,0 1-1 0 0,1-1 1 0 0,-1 1-1 0 0,1-1 1 0 0,-1 1-1 0 0,1-1 1 0 0,-1 1-1 0 0,1-1 1 0 0,-1 0-1 0 0,1 1 1 0 0,-1-1-1 0 0,1 0 1 0 0,0 1-1 0 0,-1-1 1 0 0,1 0-1 0 0,-1 0 1 0 0,1 0 0 0 0,0 0-1 0 0,-1 0 1 0 0,1 1-1 0 0,0-1 1 0 0,-1 0-1 0 0,1 0-16 0 0,107 14 759 0 0,-134 25 669 0 0,12-26-1348 0 0,0 0-1 0 0,1 1 0 0 0,1 0 0 0 0,0 1 1 0 0,1 0-1 0 0,1 1 0 0 0,-4 8-79 0 0,1-3-2966 0 0,8-15-1712 0 0,-2-1-4940 0 0,4-3-1726 0 0</inkml:trace>
  <inkml:trace contextRef="#ctx0" brushRef="#br0" timeOffset="-1877.113">80 42 10098 0 0,'0'0'1813'0'0,"0"0"-74"0"0,0 0-128 0 0,0 0-74 0 0,0 0 21 0 0,0 0-43 0 0,0 0-119 0 0,0 0-161 0 0,0 0-205 0 0,0 0-178 0 0,0 0-205 0 0,0-3-178 0 0,1-7-483 0 0,-4 13 3121 0 0,0 3-2731 0 0,-9 17-244 0 0,1 1 0 0 0,1 0 1 0 0,1 1-1 0 0,1 0 0 0 0,1 0 1 0 0,1 0-1 0 0,2 1 0 0 0,0 0 1 0 0,2 0-1 0 0,1 0 0 0 0,1 0 1 0 0,1 0-1 0 0,1 0 0 0 0,3 10-132 0 0,-3-26 12 0 0,1-1-1 0 0,0 0 1 0 0,0 0 0 0 0,1 0-1 0 0,0-1 1 0 0,1 1-1 0 0,0-1 1 0 0,0 0-1 0 0,1 0 1 0 0,0-1 0 0 0,0 1-1 0 0,1-1 1 0 0,-1-1-1 0 0,2 1 1 0 0,-1-1-1 0 0,1 0 1 0 0,0-1 0 0 0,0 0-1 0 0,0 0 1 0 0,1-1-1 0 0,0 0 1 0 0,8 3-12 0 0,0-16-63 0 0,-25-2-6254 0 0,7 11 1297 0 0,1-1-4654 0 0</inkml:trace>
  <inkml:trace contextRef="#ctx0" brushRef="#br0" timeOffset="-990.384">248 112 4049 0 0,'0'0'1312'0'0,"0"0"-57"0"0,0 0 185 0 0,0 0 303 0 0,0 0 257 0 0,0 0 83 0 0,0 0-194 0 0,0 0-276 0 0,0 0-258 0 0,0 0-192 0 0,0 0-106 0 0,0 0-77 0 0,0 0-57 0 0,4-7-52 0 0,2-3-509 0 0,11-25 2598 0 0,-46 153 786 0 0,24-88-4970 0 0,10-25-4346 0 0,7-3-6849 0 0,-9-2 831 0 0</inkml:trace>
  <inkml:trace contextRef="#ctx0" brushRef="#br0" timeOffset="-313.221">381 84 9802 0 0,'0'0'4349'0'0,"0"0"-2722"0"0,0 0-844 0 0,0 0 73 0 0,0 0 190 0 0,0 0 127 0 0,0 0 51 0 0,0 0-153 0 0,0 0-228 0 0,0 0-203 0 0,-8 9-209 0 0,-23 26-146 0 0,30-35-256 0 0,0 0 0 0 0,0 1-1 0 0,1-1 1 0 0,-1 1 0 0 0,0-1-1 0 0,0 0 1 0 0,1 1-1 0 0,-1-1 1 0 0,0 1 0 0 0,1 0-1 0 0,-1-1 1 0 0,0 1 0 0 0,1-1-1 0 0,-1 1 1 0 0,1 0-1 0 0,-1 0 1 0 0,1-1 0 0 0,-1 1-1 0 0,1 0 1 0 0,0 0 0 0 0,-1 0-1 0 0,1-1 1 0 0,0 1-1 0 0,0 0 1 0 0,0 0 0 0 0,-1 0-1 0 0,1 0 1 0 0,0 0 0 0 0,0-1-1 0 0,0 1 1 0 0,0 0-1 0 0,0 0 1 0 0,1 0 0 0 0,-1 0-1 0 0,0 0 1 0 0,0-1 0 0 0,1 1-1 0 0,-1 0 1 0 0,0 0-1 0 0,1 0 1 0 0,-1-1 0 0 0,1 1-1 0 0,-1 0 1 0 0,1-1-1 0 0,-1 1 1 0 0,1 0 0 0 0,-1-1-1 0 0,1 1 1 0 0,0 0 0 0 0,-1-1-1 0 0,1 1 1 0 0,0-1-1 0 0,0 1 1 0 0,-1-1 0 0 0,1 0-1 0 0,0 1 1 0 0,0-1 0 0 0,0 0-1 0 0,-1 0 1 0 0,2 1-29 0 0,41-4 559 0 0,-40 1-821 0 0,-1 0-1 0 0,1-1 1 0 0,-1 1 0 0 0,0-1-1 0 0,1 1 1 0 0,-1-1 0 0 0,-1 0-1 0 0,1 0 1 0 0,0 0 0 0 0,-1 0-1 0 0,1 0 1 0 0,-1 0 0 0 0,0 0-1 0 0,0 0 1 0 0,0-1 0 0 0,0 1-1 0 0,-1 0 1 0 0,0-1-1 0 0,1 1 1 0 0,-1-1 0 0 0,0 1-1 0 0,-1 0 1 0 0,1-1 0 0 0,0 1-1 0 0,-1 0 1 0 0,0-1 0 0 0,0 1-1 0 0,0 0 1 0 0,-1-3 262 0 0,-13-34 396 0 0,15 40-324 0 0,1 1-1 0 0,-1-1 1 0 0,1 0 0 0 0,-1 1 0 0 0,1-1-1 0 0,-1 1 1 0 0,0-1 0 0 0,1 1 0 0 0,-1-1-1 0 0,0 1 1 0 0,1-1 0 0 0,-1 1 0 0 0,0 0-1 0 0,0-1 1 0 0,0 1 0 0 0,1-1 0 0 0,-1 1-1 0 0,0 0 1 0 0,0-1 0 0 0,0 1 0 0 0,0-1-1 0 0,0 1 1 0 0,0 0 0 0 0,0-1 0 0 0,0 1-1 0 0,-1-1 1 0 0,1 1 0 0 0,0 0 0 0 0,0-1-1 0 0,0 1 1 0 0,-1-1 0 0 0,1 1 0 0 0,0-1-1 0 0,0 1 1 0 0,-1 0 0 0 0,1-1 0 0 0,-1 0-1 0 0,1 1 1 0 0,0-1 0 0 0,-1 1 0 0 0,1-1-1 0 0,-1 1 1 0 0,1-1 0 0 0,-1 0 0 0 0,1 1-1 0 0,-1-1 1 0 0,1 0 0 0 0,-1 0 0 0 0,0 1-1 0 0,1-1 1 0 0,-1 0 0 0 0,1 0 0 0 0,-1 0-1 0 0,0 0 1 0 0,1 0 0 0 0,-1 0 0 0 0,1 0-1 0 0,-1 0 1 0 0,0 0 0 0 0,1 0 0 0 0,-1 0-1 0 0,1 0 1 0 0,-1 0 0 0 0,0 0 0 0 0,1 0 0 0 0,-1-1-73 0 0,5 5 110 0 0,1-1 0 0 0,0 0 0 0 0,0 0 0 0 0,0 0 0 0 0,0 0 0 0 0,1-1 0 0 0,-1 0 0 0 0,1 0 0 0 0,-1-1 0 0 0,1 1 0 0 0,0-1 0 0 0,-1-1 0 0 0,1 1-1 0 0,0-1 1 0 0,0 0 0 0 0,2 0-109 0 0,28 4 94 0 0,2 8-37 0 0,-62 3 1744 0 0,-94 129 83 0 0,108-120-2446 0 0,28-25-7115 0 0,-12-3 4102 0 0,0 0-4190 0 0,-1 0-2165 0 0</inkml:trace>
  <inkml:trace contextRef="#ctx0" brushRef="#br0" timeOffset="1938.124">377 338 20100 0 0,'0'0'763'0'0,"0"0"-312"0"0,-9-1-182 0 0,-6-1-147 0 0,-26-4 1167 0 0,13 4 2707 0 0,28 2-3898 0 0,22 4 740 0 0,293-17 498 0 0,-182 9-1276 0 0,174-20 55 0 0,-299 24-98 0 0,-17 4-3048 0 0,1 2-8458 0 0,8-5-164 0 0</inkml:trace>
  <inkml:trace contextRef="#ctx0" brushRef="#br0" timeOffset="2430.989">565 520 12739 0 0,'0'0'1352'0'0,"0"0"16"0"0,0 0 85 0 0,0 0 95 0 0,0 0-2 0 0,0 0-139 0 0,0 0-267 0 0,0 0-303 0 0,0 0-281 0 0,0 0-235 0 0,0 0-116 0 0,0 0 2 0 0,0 0 51 0 0,13 14 699 0 0,28 71 622 0 0,-40-128-99 0 0,-3 26-1480 0 0,1 1 0 0 0,0 0 0 0 0,1-1 1 0 0,1 1-1 0 0,1-1 0 0 0,0 1 0 0 0,1 0 0 0 0,2-6 0 0 0,46 45-36 0 0,79-24 323 0 0,-129 0-276 0 0,-20 7-1176 0 0,-6 3-4042 0 0,20-6 1862 0 0,2-1-2559 0 0,0 0-2818 0 0</inkml:trace>
  <inkml:trace contextRef="#ctx0" brushRef="#br0" timeOffset="2898.556">671 528 9218 0 0,'0'0'2706'0'0,"0"0"-314"0"0,0 0-199 0 0,0 0-103 0 0,0 0-241 0 0,0 0-327 0 0,0 0-424 0 0,0 0-400 0 0,0 0-211 0 0,0 0-101 0 0,0 0-37 0 0,0 0 14 0 0,0 0-31 0 0,7-1-53 0 0,-1-1-203 0 0,0 1 0 0 0,0 0 1 0 0,0 0-1 0 0,0 0 1 0 0,0 1-1 0 0,0 0 1 0 0,1 0-1 0 0,-1 1 1 0 0,0 0-1 0 0,0 0 1 0 0,0 0-1 0 0,0 1 1 0 0,0 0-1 0 0,0 0 0 0 0,-1 0 1 0 0,1 1-1 0 0,-1 0 1 0 0,4 2-77 0 0,-9-3 11 0 0,0 0-1 0 0,-1 1 1 0 0,1-1 0 0 0,0 1 0 0 0,-1-1-1 0 0,0 1 1 0 0,1-1 0 0 0,-1 0-1 0 0,0 0 1 0 0,0 1 0 0 0,0-1 0 0 0,0 0-1 0 0,-1 0 1 0 0,1 0 0 0 0,-1 0 0 0 0,1 0-1 0 0,-1 0 1 0 0,0-1 0 0 0,1 1 0 0 0,-1 0-1 0 0,0-1 1 0 0,0 1 0 0 0,0-1-1 0 0,0 0 1 0 0,0 0 0 0 0,-1 0 0 0 0,1 0-1 0 0,-3 1-10 0 0,4-1 1 0 0,-47 29 174 0 0,80-25 37 0 0,61-19-1174 0 0,-73 10-3605 0 0,-1-1-4212 0 0,-15 3-2514 0 0</inkml:trace>
  <inkml:trace contextRef="#ctx0" brushRef="#br0" timeOffset="3224.896">1202 43 15507 0 0,'0'0'933'0'0,"0"0"4"0"0,0 0-23 0 0,0 0 44 0 0,0 0 17 0 0,0 0 50 0 0,0 0 0 0 0,0 0-126 0 0,0 0-159 0 0,0 0-208 0 0,0 0-213 0 0,0 0-118 0 0,0 0-47 0 0,5-3 10 0 0,-5 2-150 0 0,0 1 1 0 0,1-1 0 0 0,-1 0-1 0 0,1 1 1 0 0,-1-1-1 0 0,1 1 1 0 0,0-1-1 0 0,-1 1 1 0 0,1-1 0 0 0,-1 1-1 0 0,1 0 1 0 0,0-1-1 0 0,0 1 1 0 0,-1 0 0 0 0,1-1-1 0 0,0 1 1 0 0,-1 0-1 0 0,1 0 1 0 0,0-1 0 0 0,0 1-1 0 0,0 0 1 0 0,-1 0-1 0 0,1 0 1 0 0,0 0 0 0 0,0 0-1 0 0,-1 0 1 0 0,1 1-1 0 0,0-1 1 0 0,0 0-1 0 0,0 0 1 0 0,-1 0 0 0 0,1 1-1 0 0,0-1 1 0 0,-1 0-1 0 0,1 1 1 0 0,0-1 0 0 0,-1 1-1 0 0,1-1 1 0 0,0 1-1 0 0,-1-1 1 0 0,1 1 0 0 0,-1-1-1 0 0,1 1 1 0 0,-1-1-1 0 0,1 1 1 0 0,-1 0 0 0 0,1-1-1 0 0,-1 1 1 0 0,0 0-1 0 0,1-1 1 0 0,-1 1-1 0 0,0 0 1 0 0,0 0 0 0 0,0-1-1 0 0,1 1 1 0 0,-1 0-1 0 0,0 0 1 0 0,0 0 0 0 0,0-1-1 0 0,0 1 1 0 0,0 0-1 0 0,0 0 1 0 0,0-1 0 0 0,-1 1-1 0 0,1 0 1 0 0,0 0-1 0 0,0-1 1 0 0,-1 1-15 0 0,10 32 122 0 0,-2 0 0 0 0,-1 0 0 0 0,-2 0 0 0 0,-1 0 0 0 0,-2 1 0 0 0,-1-1 0 0 0,-2 1 0 0 0,-1-1 0 0 0,-2 1 0 0 0,-1-1 0 0 0,-1-1 0 0 0,-7 18-122 0 0,11-43 46 0 0,0 0 1 0 0,-1 0-1 0 0,1 0 0 0 0,-1 0 0 0 0,-1-1 1 0 0,1 0-1 0 0,-1 0 0 0 0,-1 0 0 0 0,1 0 1 0 0,-1-1-1 0 0,1 0 0 0 0,-2 0 0 0 0,1 0 1 0 0,0-1-1 0 0,-3 1-46 0 0,15-22-4633 0 0,3 6-4030 0 0,-7 9 6091 0 0,1-2-9065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35.5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23 15123 0 0,'0'0'4617'0'0,"0"0"-3969"0"0,0 0-200 0 0,0 0-87 0 0,0 0 79 0 0,0 0-64 0 0,0 0-112 0 0,0 0-216 0 0,0 0-272 0 0,0 0-176 0 0,0 0-168 0 0,0 0-409 0 0,0 0-943 0 0,0 0-3305 0 0,23-10-6410 0 0</inkml:trace>
  <inkml:trace contextRef="#ctx0" brushRef="#br0" timeOffset="1">191 10 16155 0 0,'0'0'1633'0'0,"0"0"-433"0"0,0 0-16 0 0,0 0-47 0 0,0 0-297 0 0,0 0-232 0 0,0 0-320 0 0,0 0-272 0 0,0 0-128 0 0,0 0-192 0 0,0 0-192 0 0,0 0-400 0 0,0 0-1417 0 0,27-9-4256 0 0,-24 9-5378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37.4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411 92 12867 0 0,'0'0'1529'0'0,"0"0"-102"0"0,0 0-52 0 0,0 0 54 0 0,0 0-28 0 0,0 0-59 0 0,0 0-129 0 0,0 0-223 0 0,0 0-171 0 0,0 0-167 0 0,0 0-139 0 0,0 0-71 0 0,0 0-71 0 0,-1-3-34 0 0,-10-4 1266 0 0,-4 32-864 0 0,15-23-718 0 0,0 0 0 0 0,-1 1 0 0 0,1-1 0 0 0,1 0 0 0 0,-1 1-1 0 0,0-1 1 0 0,0 0 0 0 0,1 0 0 0 0,-1 1 0 0 0,1-1 0 0 0,0 0 0 0 0,0 0 0 0 0,0 0 0 0 0,0 0 0 0 0,0 0 0 0 0,0 0 0 0 0,0 0 0 0 0,1 0 0 0 0,-1 0-1 0 0,1-1 1 0 0,-1 1 0 0 0,1 0 0 0 0,0-1 0 0 0,-1 0 0 0 0,1 1 0 0 0,0-1 0 0 0,0 0 0 0 0,0 0 0 0 0,0 0 0 0 0,0 0 0 0 0,0 0 0 0 0,1 0 0 0 0,-1-1-1 0 0,0 1 1 0 0,0-1 0 0 0,1 1 0 0 0,-1-1 0 0 0,0 0 0 0 0,0 0 0 0 0,1 0 0 0 0,-1 0 0 0 0,0 0 0 0 0,0-1 0 0 0,1 1 0 0 0,-1-1 0 0 0,0 1 0 0 0,0-1-1 0 0,0 0 1 0 0,1 0 0 0 0,-1 0 0 0 0,0 0 0 0 0,0 0 0 0 0,-1-1 0 0 0,1 1 0 0 0,0 0 0 0 0,0-1 0 0 0,-1 0 0 0 0,1 1 0 0 0,-1-1 0 0 0,1 0 0 0 0,-1 0-1 0 0,1 0-20 0 0,-1-1-25 0 0,0 1 0 0 0,-1-1 0 0 0,1 0 0 0 0,-1 1 0 0 0,0-1 0 0 0,1 1 0 0 0,-1-1-1 0 0,-1 0 1 0 0,1 1 0 0 0,0-1 0 0 0,0 1 0 0 0,-1-1 0 0 0,0 1 0 0 0,1-1-1 0 0,-1 1 1 0 0,0-1 0 0 0,0 1 0 0 0,0-1 0 0 0,-1 1 0 0 0,1 0 0 0 0,0 0 0 0 0,-1 0-1 0 0,0 0 1 0 0,1 0 0 0 0,-1 0 0 0 0,0 0 0 0 0,0 0 0 0 0,0 1 0 0 0,0-1-1 0 0,0 1 1 0 0,-1-1 0 0 0,1 1 0 0 0,0 0 0 0 0,-1 0 0 0 0,1 0 0 0 0,-1 0 0 0 0,1 1-1 0 0,-1-1 1 0 0,-1 0 25 0 0,-3 16-5268 0 0,8-9 46 0 0,1-1-4125 0 0,0-2-182 0 0</inkml:trace>
  <inkml:trace contextRef="#ctx0" brushRef="#br0" timeOffset="-1252.069">101 89 6833 0 0,'0'0'1289'0'0,"0"0"-48"0"0,0 0 81 0 0,0 0 146 0 0,0 0 135 0 0,0 0 68 0 0,0 0-110 0 0,0 0-186 0 0,0 0-200 0 0,0 0-197 0 0,0 0-147 0 0,0 0-99 0 0,0 0-47 0 0,2-8-53 0 0,1-1-337 0 0,3-7-117 0 0,-5-1 2753 0 0,-1 16-2692 0 0,0 1-22 0 0,0 0-59 0 0,0 0-47 0 0,-13 22 307 0 0,-4 8-143 0 0,1 1-1 0 0,1 0 1 0 0,2 0-1 0 0,1 2 1 0 0,1-1-1 0 0,-1 16-274 0 0,10-35 34 0 0,1 1 1 0 0,0 0-1 0 0,1 0 0 0 0,1 0 0 0 0,0-1 0 0 0,1 1 0 0 0,0 0 0 0 0,1-1 0 0 0,0 1 0 0 0,1-1 0 0 0,1 0 1 0 0,0 0-1 0 0,1-1 0 0 0,0 1 0 0 0,1-1 0 0 0,1 0 0 0 0,-1-1 0 0 0,2 0 0 0 0,0 0 0 0 0,0-1 0 0 0,1 0 1 0 0,0-1-1 0 0,0 0 0 0 0,1 0 0 0 0,1-1 0 0 0,-1-1 0 0 0,1 0 0 0 0,8 3-34 0 0,-21-11-3 0 0,1 1 0 0 0,0-1 0 0 0,0 1 0 0 0,0-1 0 0 0,-1 0 0 0 0,1 1 0 0 0,0-1 0 0 0,0 0 0 0 0,0 1 0 0 0,0-1 0 0 0,0 0 0 0 0,0 0 0 0 0,0 1 0 0 0,1-1 0 0 0,-1 0 0 0 0,0 1 0 0 0,0-1 0 0 0,0 1 0 0 0,1-1 0 0 0,-1 0 0 0 0,0 1 0 0 0,1-1 0 0 0,-1 1 0 0 0,0-1 0 0 0,1 1 0 0 0,-1-1 0 0 0,1 1 0 0 0,-1-1 0 0 0,1 1 0 0 0,-1-1 0 0 0,1 1 0 0 0,-1-1 0 0 0,1 1 0 0 0,0 0 0 0 0,-1 0 0 0 0,1-1 0 0 0,0 1 0 0 0,-1 0 0 0 0,1 0 0 0 0,-1-1 0 0 0,1 1 0 0 0,0 0 0 0 0,-1 0 0 0 0,1 0-1 0 0,0 0 1 0 0,0 0 0 0 0,-1 0 0 0 0,1 0 0 0 0,0 0 0 0 0,-1 1 0 0 0,1-1 0 0 0,-1 0 0 0 0,1 0 0 0 0,0 0 0 0 0,-1 1 0 0 0,1-1 0 0 0,0 0 0 0 0,-1 1 0 0 0,1-1 0 0 0,-1 0 0 0 0,1 1 0 0 0,-1-1 0 0 0,1 1 0 0 0,-1-1 0 0 0,1 1 3 0 0,-2-5-594 0 0,-4-15-2249 0 0,5 5-7831 0 0,1 11-995 0 0</inkml:trace>
  <inkml:trace contextRef="#ctx0" brushRef="#br0" timeOffset="-472.984">288 89 1584 0 0,'0'0'2912'0'0,"0"0"-552"0"0,0 0-125 0 0,0 0 83 0 0,0 0 68 0 0,0 0-46 0 0,0 0-175 0 0,0 0-314 0 0,0 0-337 0 0,2-9-243 0 0,6-38 1478 0 0,-16 85 1435 0 0,-7 30-3629 0 0,-10 14 608 0 0,20-78-1161 0 0,4-3-4835 0 0,6-2-4208 0 0,-4 1 6915 0 0,2-1-9566 0 0</inkml:trace>
  <inkml:trace contextRef="#ctx0" brushRef="#br0" timeOffset="1400.31">620 49 1680 0 0,'0'0'2818'0'0,"0"0"-981"0"0,0 0-188 0 0,0 0 202 0 0,0 0 243 0 0,0 0 160 0 0,0 0-164 0 0,0 0-330 0 0,0 0-352 0 0,0 0-305 0 0,0 0-130 0 0,0 0-120 0 0,0 0-62 0 0,1-5-15 0 0,4-14-89 0 0,-4 14-86 0 0,-1 5-86 0 0,0 0-116 0 0,0 0-46 0 0,0 0-45 0 0,0 0-25 0 0,0 0 9 0 0,0 0-25 0 0,0 0-24 0 0,0 0-18 0 0,0 0-40 0 0,0 0-33 0 0,0 0-9 0 0,0 0-32 0 0,0 0-14 0 0,0 0-7 0 0,0 0-22 0 0,0 0 8 0 0,11 24 1661 0 0,-6-18-1754 0 0,0-1 0 0 0,1 1 1 0 0,0-1-1 0 0,0 0 0 0 0,1 0 0 0 0,0-1 0 0 0,-1 0 0 0 0,1 0 0 0 0,1-1 0 0 0,-1 0 0 0 0,0 0 1 0 0,1 0-1 0 0,0-1 0 0 0,-1 0 0 0 0,7 0 17 0 0,-29-14 257 0 0,11 13-258 0 0,0 1 1 0 0,0 0-1 0 0,0 0 0 0 0,0 0 0 0 0,0 1 0 0 0,0-1 1 0 0,1 1-1 0 0,-1 0 0 0 0,1 0 0 0 0,0 0 0 0 0,-1 1 1 0 0,2-1-1 0 0,-1 1 0 0 0,0-1 0 0 0,0 3 1 0 0,-6 5 6 0 0,-74 98-49 0 0,84-108-161 0 0,0 0 1 0 0,1 0-1 0 0,-1 1 0 0 0,0-1 1 0 0,0 0-1 0 0,0-1 0 0 0,1 1 0 0 0,-1 0 1 0 0,1 0-1 0 0,-1-1 0 0 0,0 1 1 0 0,1 0-1 0 0,-1-1 0 0 0,1 0 1 0 0,-1 1-1 0 0,1-1 0 0 0,-1 0 1 0 0,1 0-1 0 0,0 0 0 0 0,-1 0 1 0 0,1 0-1 0 0,-1 0 0 0 0,1 0 1 0 0,-1 0-1 0 0,1-1 0 0 0,-1 1 1 0 0,1 0-1 0 0,-1-1 0 0 0,1 0 1 0 0,-1 1-1 0 0,1-1 0 0 0,-1 0 0 0 0,1 0 204 0 0,16-5-3891 0 0,-7 1-2264 0 0,-7 4 3023 0 0,3-2-7692 0 0</inkml:trace>
  <inkml:trace contextRef="#ctx0" brushRef="#br0" timeOffset="1699.087">985 60 3945 0 0,'0'0'3062'0'0,"0"0"-1059"0"0,0 0-200 0 0,0 0 173 0 0,0 0 134 0 0,0 0-37 0 0,0 0-197 0 0,0 0-329 0 0,0 0-328 0 0,0 0-263 0 0,0 0-276 0 0,0 0-218 0 0,0 0-176 0 0,1-4-115 0 0,-1 5-44 0 0,0-1-1 0 0,1 0 1 0 0,-1 0-1 0 0,0 0 0 0 0,1 1 1 0 0,-1-1-1 0 0,0 0 1 0 0,0 0-1 0 0,1 0 1 0 0,-1 0-1 0 0,0 1 1 0 0,1-1-1 0 0,-1 0 1 0 0,0 0-1 0 0,1 0 1 0 0,-1 0-1 0 0,0 0-126 0 0,-27 128 1378 0 0,22-126-7111 0 0,2-4-6516 0 0,2 2 2534 0 0</inkml:trace>
  <inkml:trace contextRef="#ctx0" brushRef="#br0" timeOffset="2080.022">890 108 9458 0 0,'0'0'2099'0'0,"0"0"-499"0"0,0 0-222 0 0,0 0 14 0 0,0 0-25 0 0,0 0-161 0 0,0 0-363 0 0,0 0-298 0 0,0 0-99 0 0,0 0 15 0 0,0 0 85 0 0,0 0-25 0 0,5 1-74 0 0,18 3-202 0 0,0 0 0 0 0,0-2-1 0 0,0-1 1 0 0,1-1 0 0 0,-1 0 0 0 0,0-2 0 0 0,0-1 0 0 0,10-3-245 0 0,-30 6 57 0 0,0 0 0 0 0,-1-1 0 0 0,1 0 1 0 0,0 1-1 0 0,-1-1 0 0 0,1 0 0 0 0,-1 0 0 0 0,1-1 1 0 0,-1 1-1 0 0,0 0 0 0 0,1-1 0 0 0,-1 1 0 0 0,0-1 1 0 0,0 0-1 0 0,0 0 0 0 0,0 0 0 0 0,0 0 0 0 0,0 0 1 0 0,-1 0-1 0 0,1 0 0 0 0,-1-1 0 0 0,0 1 0 0 0,1-1 1 0 0,-1 1-1 0 0,0-1 0 0 0,0 1 0 0 0,-1-1 0 0 0,1 0 1 0 0,0 1-1 0 0,-1-1 0 0 0,0 0 0 0 0,1 1 0 0 0,-1-1 1 0 0,0 0-1 0 0,-1 0 0 0 0,1 1 0 0 0,0-1-57 0 0,-2 1 27 0 0,1 1 1 0 0,-1 0-1 0 0,1 0 0 0 0,-1 0 0 0 0,0 0 0 0 0,1 0 0 0 0,-1 0 0 0 0,0 0 0 0 0,0 0 0 0 0,1 1 1 0 0,-1-1-1 0 0,0 1 0 0 0,0-1 0 0 0,0 1 0 0 0,0 0 0 0 0,0 0 0 0 0,0-1 0 0 0,0 1 1 0 0,0 1-1 0 0,0-1 0 0 0,0 0 0 0 0,0 0 0 0 0,1 1 0 0 0,-1-1 0 0 0,0 1 0 0 0,0 0 0 0 0,0 0 1 0 0,0-1-1 0 0,1 1 0 0 0,-1 0 0 0 0,0 0 0 0 0,1 1 0 0 0,-1-1 0 0 0,1 0 0 0 0,-1 0 0 0 0,1 1 1 0 0,0-1-1 0 0,0 1 0 0 0,-1-1 0 0 0,1 1 0 0 0,0 0 0 0 0,0-1 0 0 0,1 1 0 0 0,-1 0 1 0 0,0 1-28 0 0,-2 4 63 0 0,0 0 1 0 0,0 0 0 0 0,1 0 0 0 0,1 0 0 0 0,-1 1 0 0 0,1-1 0 0 0,0 1-1 0 0,1-1 1 0 0,0 1 0 0 0,0-1 0 0 0,0 1 0 0 0,1-1 0 0 0,0 0 0 0 0,1 1-1 0 0,0-1 1 0 0,0 0 0 0 0,2 4-64 0 0,1 1-3478 0 0,-1-9-1779 0 0,0-1-4873 0 0,-1-2 305 0 0</inkml:trace>
  <inkml:trace contextRef="#ctx0" brushRef="#br0" timeOffset="2392.057">1237 84 11747 0 0,'0'0'2693'0'0,"0"0"-500"0"0,0 0-453 0 0,0 0-295 0 0,0 0-231 0 0,0 0-251 0 0,0 0-232 0 0,0 0-145 0 0,0 0-72 0 0,0 0 19 0 0,0 0 32 0 0,0 0-42 0 0,0 0-83 0 0,-2 6-87 0 0,2-5-446 0 0,-25 69 1082 0 0,18-54-4192 0 0,-1-2-3542 0 0,8-13-139 0 0,0 0-3420 0 0</inkml:trace>
  <inkml:trace contextRef="#ctx0" brushRef="#br0" timeOffset="2912.996">1306 0 16115 0 0,'0'0'1069'0'0,"0"0"-134"0"0,0 0-82 0 0,0 0 131 0 0,0 0 123 0 0,0 0-23 0 0,0 0-157 0 0,0 0-271 0 0,0 0-232 0 0,0 0-99 0 0,0 0-72 0 0,0 0-13 0 0,-6 4 23 0 0,3-3-262 0 0,4-1 15 0 0,0 0-1 0 0,0 0 1 0 0,0 1 0 0 0,-1-1-1 0 0,1 0 1 0 0,0 0 0 0 0,0 0-1 0 0,-1 0 1 0 0,1 1 0 0 0,0-1-1 0 0,-1 0 1 0 0,1 1 0 0 0,0-1-1 0 0,-1 0 1 0 0,1 1 0 0 0,0-1-1 0 0,-1 1 1 0 0,1-1 0 0 0,-1 1-1 0 0,1 0 1 0 0,-1-1 0 0 0,1 1-1 0 0,-1-1 1 0 0,1 1 0 0 0,-1 0-1 0 0,0-1 1 0 0,1 1 0 0 0,-1 0-1 0 0,0 0 1 0 0,0-1 0 0 0,1 1-1 0 0,-1 0 1 0 0,0 0 0 0 0,0-1-1 0 0,0 1 1 0 0,0 0 0 0 0,0 0-1 0 0,0-1 1 0 0,0 1 0 0 0,0 0-1 0 0,0 0 1 0 0,-1-1 0 0 0,1 1-1 0 0,0 0 1 0 0,0 0 0 0 0,-1-1-1 0 0,1 1 1 0 0,0 0 0 0 0,-1-1 0 0 0,1 1-1 0 0,-1 0 1 0 0,1-1 0 0 0,-1 1-1 0 0,1-1 1 0 0,-1 1 0 0 0,1-1-1 0 0,-1 1 1 0 0,1-1 0 0 0,-1 1-1 0 0,0-1 1 0 0,1 1 0 0 0,-1-1-1 0 0,0 0 1 0 0,1 0 0 0 0,-1 1-1 0 0,0-1 1 0 0,0 0 0 0 0,0 0-16 0 0,145 48 925 0 0,-179-14 334 0 0,-5-7-744 0 0,30-21-471 0 0,-1 0 0 0 0,2 1 0 0 0,-1 0 0 0 0,1 1 0 0 0,0-1 0 0 0,0 2 0 0 0,1-1 0 0 0,0 1 0 0 0,1 1 0 0 0,-6 8-44 0 0,12-15-308 0 0,-8 9-1741 0 0,4-11-3906 0 0,-1 0-5608 0 0,4-1 1997 0 0</inkml:trace>
  <inkml:trace contextRef="#ctx0" brushRef="#br0" timeOffset="3329.494">645 363 20124 0 0,'0'0'432'0'0,"0"0"-174"0"0,0 0-52 0 0,0 0 225 0 0,0 0 275 0 0,-9-2 221 0 0,-69-15 3756 0 0,78 17-4452 0 0,0 0 0 0 0,27 0 856 0 0,705 24-270 0 0,-707-28-784 0 0,-17 2-23 0 0,-15 2-56 0 0,-29 13-2516 0 0,21-5-1582 0 0,3-1-4171 0 0,7-4-3345 0 0</inkml:trace>
  <inkml:trace contextRef="#ctx0" brushRef="#br0" timeOffset="3798.593">718 592 14075 0 0,'0'0'4117'0'0,"0"0"-2549"0"0,0 0-781 0 0,0 0-40 0 0,0 0 120 0 0,0 0 10 0 0,0 0-57 0 0,0 0-161 0 0,0 0-232 0 0,0 0-110 0 0,0 0-51 0 0,0 0-26 0 0,0 0 29 0 0,7 4-1 0 0,47 43 555 0 0,-19-11 660 0 0,-35-63-671 0 0,-3 16-829 0 0,1-1 0 0 0,0 0 0 0 0,1 1 0 0 0,0-1 0 0 0,1 0 0 0 0,1 0 0 0 0,-1 1 0 0 0,2-1 0 0 0,0 0 0 0 0,0 1 0 0 0,1 0 0 0 0,0-1 0 0 0,4-8 17 0 0,-4 19 0 0 0,-1 0 0 0 0,0 0 0 0 0,0 0 0 0 0,1 0 0 0 0,-1 0 0 0 0,0 0 0 0 0,1 0 0 0 0,-1 1 0 0 0,1-1 0 0 0,-1 1 0 0 0,1 0 0 0 0,-1 0 0 0 0,1 0 0 0 0,-1 0 0 0 0,1 0 0 0 0,-1 0 0 0 0,1 1 0 0 0,-1-1 0 0 0,1 1 0 0 0,-1 0 0 0 0,1-1 0 0 0,-1 1 0 0 0,0 0 0 0 0,2 1 0 0 0,11 2-1 0 0,-1-2-1913 0 0,14 1 4184 0 0,0 1-566 0 0,-15-2-4919 0 0,-7 0-4180 0 0,-6-1-5784 0 0,-2 0 5708 0 0</inkml:trace>
  <inkml:trace contextRef="#ctx0" brushRef="#br0" timeOffset="4111.134">930 541 15003 0 0,'0'0'1911'0'0,"0"0"-457"0"0,0 0-258 0 0,0 0-88 0 0,0 0-91 0 0,0 0-77 0 0,0 0-195 0 0,0 0-179 0 0,0 0-125 0 0,0 0-111 0 0,0 0-25 0 0,8 1-25 0 0,-4-1-299 0 0,0-1 86 0 0,-1 1 1 0 0,0 0-1 0 0,1 0 1 0 0,-1 0-1 0 0,0 1 0 0 0,1-1 1 0 0,-1 1-1 0 0,0 0 0 0 0,1 0 1 0 0,-1 0-1 0 0,0 0 0 0 0,0 0 1 0 0,0 1-1 0 0,0-1 1 0 0,0 1-1 0 0,0 0 0 0 0,-1 0 1 0 0,1 0-1 0 0,0 0 0 0 0,-1 1 1 0 0,0-1-1 0 0,2 2-67 0 0,-5-1 31 0 0,1 1 0 0 0,-1-1 1 0 0,0 1-1 0 0,0-1 0 0 0,0 0 0 0 0,0 1 0 0 0,-1-1 1 0 0,1 0-1 0 0,-1 0 0 0 0,0 0 0 0 0,0 0 0 0 0,0 0 1 0 0,0 0-1 0 0,-1 0 0 0 0,1-1 0 0 0,-1 1 0 0 0,1-1 0 0 0,-1 0 1 0 0,0 0-1 0 0,0 0 0 0 0,0 0 0 0 0,0 0 0 0 0,0-1 1 0 0,-1 1-1 0 0,1-1 0 0 0,0 0 0 0 0,-1 0-31 0 0,-6 5 173 0 0,68-9 694 0 0,-25 0-1507 0 0,-1 0 1915 0 0,-10 0-3253 0 0,-4 0-3389 0 0,0 0-4828 0 0,-15 2-1541 0 0</inkml:trace>
  <inkml:trace contextRef="#ctx0" brushRef="#br0" timeOffset="4931.351">1526 67 2561 0 0,'0'0'2661'0'0,"0"0"-908"0"0,0 0-193 0 0,0 0 211 0 0,0 0 179 0 0,0 0 42 0 0,0 0-81 0 0,0 0-229 0 0,0 0-255 0 0,0 0-237 0 0,0 0-209 0 0,0 0-161 0 0,0 0-83 0 0,0-4-89 0 0,1-19 1682 0 0,-2 33 1245 0 0,43 85-3032 0 0,-29-71-500 0 0,0 2 0 0 0,-2-1 0 0 0,-1 1 0 0 0,-1 1 1 0 0,-1 0-1 0 0,-2 0 0 0 0,0 1 0 0 0,-2-1 1 0 0,-1 1-1 0 0,-1 24-43 0 0,-2-49 21 0 0,-1 0 0 0 0,0 0 0 0 0,1 0 0 0 0,-1 0 0 0 0,0 0 0 0 0,0 0 0 0 0,-1 0 0 0 0,1 0 0 0 0,-1 0 0 0 0,1 0 0 0 0,-1-1 0 0 0,0 1 0 0 0,0-1 0 0 0,0 1 0 0 0,0-1 0 0 0,-1 0 0 0 0,1 0 0 0 0,0 0 0 0 0,-1 0 0 0 0,0 0 0 0 0,1-1 0 0 0,-1 1 0 0 0,0-1 0 0 0,0 1 0 0 0,0-1 0 0 0,0 0 0 0 0,0 0 0 0 0,0-1 0 0 0,-3 1-21 0 0,-100 6 771 0 0,81-7-545 0 0,25 0-209 0 0,0 0-33 0 0,0 0 28 0 0,0 0-29 0 0,27 3-2884 0 0,-17 0-1279 0 0,-6-2-487 0 0,0 0-7877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59.7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17508 0 0,'0'0'1287'0'0,"0"0"-44"0"0,0 0-38 0 0,0 0-18 0 0,0 0-41 0 0,0 0-89 0 0,0 0-147 0 0,0 0-139 0 0,0 0-114 0 0,0 0-78 0 0,0 0-92 0 0,-1 2 2474 0 0,2 5-8962 0 0,4-4 1272 0 0,-3-2 121 0 0,-1 0 4 0 0,2 0-6452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00.7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5 4393 0 0,'0'0'4740'0'0,"0"0"-2671"0"0,0 0-691 0 0,0 0 314 0 0,0 0 397 0 0,0 0 127 0 0,0 0-199 0 0,0 0-441 0 0,0 0-418 0 0,0 0-246 0 0,0 0-139 0 0,0 0-86 0 0,0 0-36 0 0,-9 4 2010 0 0,3-7-2698 0 0,5 1-4393 0 0,1-1-6236 0 0,0 3-1053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00.9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1 4897 0 0,'0'0'1372'0'0,"0"0"35"0"0,0 0 274 0 0,0 0 368 0 0,0 0 120 0 0,0 0-194 0 0,0 0-392 0 0,0 0-411 0 0,0 0-186 0 0,0 0-37 0 0,0 0-8 0 0,0 0 20 0 0,0 0-23 0 0,0 4 2729 0 0,-1-3-5514 0 0,-1 0-3793 0 0,0-1-6202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02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46 1848 0 0,'0'0'1533'0'0,"0"0"-120"0"0,0 0 112 0 0,0 0 223 0 0,0 0 107 0 0,0 0-48 0 0,0 0-173 0 0,0 0-207 0 0,0 0-247 0 0,0 0-202 0 0,0 0-154 0 0,2-5-129 0 0,-1 3-560 0 0,13-26 780 0 0,4 18 2497 0 0,-12 48-2158 0 0,-49 134 310 0 0,64-185-4270 0 0,-10-1-3390 0 0,-7 8-1490 0 0,-2 3-1773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04.06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41 111 15219 0 0,'0'0'667'0'0,"0"0"-13"0"0,0 0 42 0 0,0 0 88 0 0,0 0 77 0 0,0 0-4 0 0,0 0-60 0 0,0 0-81 0 0,0 0-86 0 0,0 0-49 0 0,0 0-79 0 0,-4 6-77 0 0,-32 48 2900 0 0,36-53-3001 0 0,0-1 40 0 0,0 0 49 0 0,29-39 1129 0 0,96-93-1297 0 0,-123 166-309 0 0,-13 85 214 0 0,11-119-149 0 0,0 0-4 0 0,0 0 65 0 0,30-35 419 0 0,65-56-430 0 0,-85 127-81 0 0,-9-33 9 0 0,1 0 0 0 0,-1 0-1 0 0,1 0 1 0 0,0 0-1 0 0,0 0 1 0 0,0 0 0 0 0,0 0-1 0 0,0 0 1 0 0,1-1-1 0 0,-1 1 1 0 0,1-1-1 0 0,-1 0 1 0 0,1 0 0 0 0,0 0-1 0 0,0 0 1 0 0,0 0-1 0 0,0-1 1 0 0,1 1-1 0 0,-1-1 1 0 0,0 0 0 0 0,0 0-1 0 0,1 0 1 0 0,-1 0-1 0 0,1-1 1 0 0,-1 1 0 0 0,1-1-1 0 0,-1 0 1 0 0,1 0-1 0 0,-1 0 1 0 0,1 0-1 0 0,-1-1 1 0 0,1 0 0 0 0,-1 1-1 0 0,0-1 1 0 0,1 0-1 0 0,-1-1 1 0 0,0 1 0 0 0,0-1-1 0 0,0 1 1 0 0,0-1-1 0 0,0 0 1 0 0,0 0-1 0 0,0 0 1 0 0,0-1 0 0 0,-1 1-1 0 0,1 0 1 0 0,-1-1-1 0 0,0 0 1 0 0,1-1 21 0 0,4-6-1976 0 0,2-4-3268 0 0,-3 5-4646 0 0,-2 4-2009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06.4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19 23277 0 0,'0'0'1995'0'0,"0"0"-661"0"0,0 0-301 0 0,0 0-115 0 0,0 0-146 0 0,0 0-175 0 0,0 0-177 0 0,0 0-127 0 0,0 0-101 0 0,0 0-90 0 0,0 0-72 0 0,0 0-105 0 0,-1-3-92 0 0,-1-5 1 0 0,0 1-423 0 0,1 7-3718 0 0,1 3-3588 0 0,0-2-4516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04.5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210 54 19324 0 0,'0'0'611'0'0,"0"0"-22"0"0,0 0 25 0 0,0 0 130 0 0,0 0 102 0 0,0 0 99 0 0,0-8 39 0 0,2-37 1074 0 0,-2 45-1823 0 0,-8 26 313 0 0,1-6-194 0 0,-8 21 161 0 0,1 0 0 0 0,2 2 0 0 0,2-1 0 0 0,-3 36-515 0 0,11-70-1432 0 0,1-9-2860 0 0,-1-3-3818 0 0,1 3-3431 0 0</inkml:trace>
  <inkml:trace contextRef="#ctx0" brushRef="#br0" timeOffset="302.993">1 187 17276 0 0,'0'0'969'0'0,"0"0"-166"0"0,0 0-81 0 0,0 0 3 0 0,0 0-13 0 0,0 0-6 0 0,0 0-61 0 0,0 0-79 0 0,0 0-73 0 0,8-6-104 0 0,30-19-92 0 0,50 10 164 0 0,-27 14-2109 0 0,-48 2-3026 0 0,-1 1-4066 0 0,-7-1-962 0 0</inkml:trace>
  <inkml:trace contextRef="#ctx0" brushRef="#br0" timeOffset="944.854">242 249 12547 0 0,'0'0'1096'0'0,"0"0"-353"0"0,0 0-167 0 0,0 0 199 0 0,0 0 269 0 0,0 0 204 0 0,0 0-16 0 0,0 0-166 0 0,0 0-224 0 0,0 0-230 0 0,0 0-130 0 0,0 0-112 0 0,0 0-63 0 0,4 0 7 0 0,-2 0-233 0 0,1 0-1 0 0,-1 0 1 0 0,0 0-1 0 0,1 0 1 0 0,-1-1-1 0 0,0 1 0 0 0,1-1 1 0 0,-1 0-1 0 0,0 1 1 0 0,0-1-1 0 0,0 0 1 0 0,1 0-1 0 0,-1 0 1 0 0,0 0-1 0 0,0-1 0 0 0,-1 1 1 0 0,1-1-1 0 0,0 1 1 0 0,0-1-1 0 0,-1 0 1 0 0,1 1-1 0 0,-1-1 1 0 0,1 0-1 0 0,-1 0 1 0 0,0 0-1 0 0,0 0 0 0 0,0 0 1 0 0,0 0-1 0 0,0 0 1 0 0,0-1-1 0 0,0 1 1 0 0,-1 0-1 0 0,1-1 1 0 0,-1 1-81 0 0,0 2 10 0 0,0 1 1 0 0,-1-1-1 0 0,1 1 1 0 0,0-1-1 0 0,0 1 1 0 0,-1-1-1 0 0,1 1 1 0 0,0-1-1 0 0,-1 1 1 0 0,1-1-1 0 0,-1 0 1 0 0,1 1-1 0 0,-1-1 0 0 0,1 0 1 0 0,-1 1-1 0 0,1-1 1 0 0,-1 0-1 0 0,1 1 1 0 0,-1-1-1 0 0,1 0 1 0 0,-1 0-1 0 0,1 0 1 0 0,-1 0-1 0 0,1 0 1 0 0,-1 1-1 0 0,1-1 1 0 0,-1 0-1 0 0,0 0 1 0 0,1 0-1 0 0,-1 0 1 0 0,1-1-1 0 0,-1 1 1 0 0,1 0-1 0 0,-1 0 1 0 0,1 0-1 0 0,-1 0 1 0 0,0 0-1 0 0,1-1 1 0 0,-1 1-1 0 0,1 0 1 0 0,-1-1-1 0 0,1 1 1 0 0,0 0-1 0 0,-1-1 1 0 0,1 1-1 0 0,-1 0 1 0 0,1-1-1 0 0,0 1 1 0 0,-1-1-1 0 0,1 1 1 0 0,0-1-1 0 0,-1 1 1 0 0,1-1-1 0 0,0 1 1 0 0,0-1-1 0 0,-1 1 1 0 0,1-1-1 0 0,0 1 1 0 0,0-1-1 0 0,0 1 1 0 0,0-1-1 0 0,0 0 1 0 0,0 1-1 0 0,0-1 1 0 0,0 1-1 0 0,0-1 1 0 0,0 1-1 0 0,0-1-10 0 0,-33 36-23 0 0,32-34 44 0 0,0 0-1 0 0,0 0 0 0 0,-1 0 1 0 0,1 1-1 0 0,0-1 0 0 0,0 0 1 0 0,0 1-1 0 0,1-1 1 0 0,-1 0-1 0 0,0 1 0 0 0,0 0 1 0 0,1-1-1 0 0,-1 1 0 0 0,1-1 1 0 0,-1 1-1 0 0,1 0 0 0 0,0-1 1 0 0,0 1-1 0 0,-1-1 0 0 0,1 1 1 0 0,0 0-1 0 0,1 0 0 0 0,-1-1 1 0 0,0 1-1 0 0,0-1 0 0 0,1 1 1 0 0,-1 0-1 0 0,1-1 0 0 0,-1 1 1 0 0,1-1-1 0 0,0 1 1 0 0,0-1-1 0 0,-1 1 0 0 0,1-1 1 0 0,0 0-1 0 0,0 1 0 0 0,1-1 1 0 0,-1 0-1 0 0,0 0 0 0 0,0 0 1 0 0,0 1-1 0 0,1-1 0 0 0,-1-1 1 0 0,1 1-1 0 0,-1 0 0 0 0,1 0 1 0 0,-1 0-1 0 0,1-1 0 0 0,-1 1 1 0 0,1-1-1 0 0,-1 0 1 0 0,1 1-1 0 0,0-1 0 0 0,-1 0 1 0 0,1 0-1 0 0,0 0 0 0 0,-1 0 1 0 0,2 0-21 0 0,2 1 16 0 0,-1-1 0 0 0,1 1 0 0 0,0-1 0 0 0,0 0 0 0 0,0-1 1 0 0,-1 1-1 0 0,1-1 0 0 0,0 0 0 0 0,-1 0 0 0 0,1 0 0 0 0,-1-1 0 0 0,1 0 1 0 0,-1 0-1 0 0,0 0 0 0 0,1 0 0 0 0,-1-1 0 0 0,0 1 0 0 0,-1-1 0 0 0,1 0 1 0 0,0 0-1 0 0,-1 0 0 0 0,0-1 0 0 0,1 0 0 0 0,-1 1 0 0 0,-1-1 0 0 0,1 0 1 0 0,-1 0-1 0 0,1 0 0 0 0,-1-1 0 0 0,0 1 0 0 0,-1 0 0 0 0,1-1 1 0 0,-1 0-1 0 0,0 1 0 0 0,0-1 0 0 0,0 0 0 0 0,0-2-16 0 0,-2 6-15 0 0,0 0 0 0 0,1 0 0 0 0,-1 1 0 0 0,0-1 0 0 0,0 0 0 0 0,0 1 0 0 0,0-1 0 0 0,0 0-1 0 0,0 1 1 0 0,0-1 0 0 0,0 1 0 0 0,0 0 0 0 0,0-1 0 0 0,0 1 0 0 0,0 0 0 0 0,0 0 0 0 0,0-1 0 0 0,0 1 0 0 0,0 0 0 0 0,0 0 0 0 0,0 0 0 0 0,0 0-1 0 0,0 0 1 0 0,0 1 0 0 0,-1-1 0 0 0,1 0 0 0 0,0 0 0 0 0,0 1 0 0 0,0-1 0 0 0,0 1 0 0 0,0-1 0 0 0,0 1 0 0 0,1-1 0 0 0,-1 1 0 0 0,0-1-1 0 0,0 1 1 0 0,0 0 0 0 0,0 0 0 0 0,1-1 0 0 0,-1 1 0 0 0,0 0 0 0 0,1 0 0 0 0,-1 0 0 0 0,0 0 0 0 0,1 0 0 0 0,-1 0 0 0 0,1 0 0 0 0,0 0 0 0 0,-1 0-1 0 0,1 0 1 0 0,0 0 0 0 0,0 0 0 0 0,-1 1 15 0 0,50-1 104 0 0,21-23-16 0 0,-90 54-98 0 0,15-26-40 0 0,2-2 16 0 0,1-1-1 0 0,-1 0 1 0 0,0 1 0 0 0,1 0 0 0 0,0 0-1 0 0,0 0 1 0 0,0 0 0 0 0,0 0 0 0 0,1 0-1 0 0,-1 0 1 0 0,1 1 0 0 0,0-1-1 0 0,0 0 1 0 0,1 1 0 0 0,0-1 0 0 0,-1 1-1 0 0,1 1 35 0 0,11 2-4746 0 0,29-25-14362 0 0,-31 11 15857 0 0,-4 1 3148 0 0,-1 2 103 0 0</inkml:trace>
  <inkml:trace contextRef="#ctx0" brushRef="#br0" timeOffset="1740.527">551 199 0 0 0,'0'0'3891'0'0,"0"0"145"0"0,0 0-405 0 0,0 0-619 0 0,0 0-750 0 0,0 0-743 0 0,0 0-515 0 0,0 0-251 0 0,0 0-25 0 0,0 0 74 0 0,0 0 39 0 0,2 1-64 0 0,-1 0-710 0 0,0-1 0 0 0,0 1 0 0 0,0-1 0 0 0,-1 1 1 0 0,1 0-1 0 0,0-1 0 0 0,-1 1 0 0 0,1 0 0 0 0,0 0 1 0 0,-1-1-1 0 0,1 1 0 0 0,-1 0 0 0 0,1 0 0 0 0,-1 0 1 0 0,0 0-1 0 0,1 0 0 0 0,-1 0 0 0 0,0-1 0 0 0,0 1 1 0 0,1 0-1 0 0,-1 0 0 0 0,0 0 0 0 0,0 0 0 0 0,0 0 1 0 0,0 0-1 0 0,0 0 0 0 0,-1 0 0 0 0,1 0 0 0 0,0 0 1 0 0,0 0-1 0 0,-1 0 0 0 0,1 0 0 0 0,0 0 0 0 0,-1-1 1 0 0,1 1-1 0 0,-1 0 0 0 0,1 0 0 0 0,-1 0 0 0 0,1-1 1 0 0,-1 1-1 0 0,0 0-67 0 0,-2 9 368 0 0,-9 21 842 0 0,10-24-204 0 0,10-25-766 0 0,-6 13-267 0 0,0 0-1 0 0,0 0 0 0 0,1 1 0 0 0,-1-1 0 0 0,1 1 0 0 0,0-1 1 0 0,0 1-1 0 0,0 0 0 0 0,1 0 0 0 0,-1 0 0 0 0,1 1 0 0 0,0 0 1 0 0,0-1-1 0 0,0 1 0 0 0,1 0 0 0 0,-1 1 0 0 0,1-1 0 0 0,0 1 1 0 0,-1 0-1 0 0,1 0 0 0 0,0 1 0 0 0,0-1 0 0 0,0 1 0 0 0,1 0 28 0 0,-4 3 1 0 0,0 0-1 0 0,0 0 1 0 0,-1 1 0 0 0,1-1-1 0 0,-1 1 1 0 0,0-1-1 0 0,1 1 1 0 0,-1 0-1 0 0,0-1 1 0 0,0 1 0 0 0,-1 0-1 0 0,1 0 1 0 0,-1-1-1 0 0,1 1 1 0 0,-1 0-1 0 0,0 0 1 0 0,0 0 0 0 0,0 0-1 0 0,0 0 1 0 0,-1-1-1 0 0,1 1 1 0 0,-1 0-1 0 0,0 0 1 0 0,0 0-1 0 0,0-1 1 0 0,-1 3-1 0 0,-11 38 155 0 0,13-43-79 0 0,0 0 12 0 0,0 0 33 0 0,7-17 194 0 0,0 7-367 0 0,0 0 0 0 0,0 0 0 0 0,1 0 0 0 0,1 1 0 0 0,0 0 0 0 0,0 0 0 0 0,0 1 0 0 0,1 1 0 0 0,0 0 0 0 0,1 0 0 0 0,3-1 52 0 0,-13 9-4 0 0,0 1 0 0 0,-1-1 1 0 0,1 0-1 0 0,0 1 1 0 0,0-1-1 0 0,-1 1 0 0 0,1 0 1 0 0,-1-1-1 0 0,1 1 0 0 0,-1-1 1 0 0,0 1-1 0 0,1 0 1 0 0,-1-1-1 0 0,0 1 0 0 0,0 0 1 0 0,0-1-1 0 0,-1 1 0 0 0,1-1 1 0 0,0 1-1 0 0,0 0 0 0 0,-1-1 1 0 0,1 1-1 0 0,-1-1 1 0 0,0 1-1 0 0,1-1 0 0 0,-1 1 1 0 0,0-1-1 0 0,0 1 0 0 0,0-1 1 0 0,-1 1 3 0 0,1 3-38 0 0,2-6 44 0 0,-1-1-1 0 0,1 1 1 0 0,0 0 0 0 0,0-1-1 0 0,0 1 1 0 0,0 0 0 0 0,0 0-1 0 0,0 0 1 0 0,0-1 0 0 0,0 1-1 0 0,1 1 1 0 0,-1-1 0 0 0,0 0-1 0 0,1 0 1 0 0,-1 0 0 0 0,0 1-1 0 0,1-1 1 0 0,-1 0 0 0 0,1 1-1 0 0,-1-1 1 0 0,1 1 0 0 0,0 0-1 0 0,-1 0 1 0 0,1-1-1 0 0,-1 1 1 0 0,1 0 0 0 0,0 0-1 0 0,-1 1 1 0 0,1-1 0 0 0,-1 0-1 0 0,1 0 1 0 0,-1 1 0 0 0,1-1-1 0 0,-1 1 1 0 0,1-1 0 0 0,-1 1-1 0 0,1 0 1 0 0,-1 0 0 0 0,0 0-1 0 0,1-1 1 0 0,-1 1 0 0 0,0 0-1 0 0,0 0 1 0 0,0 1 0 0 0,0-1-1 0 0,1 0 1 0 0,-2 0 0 0 0,1 1-1 0 0,0-1 1 0 0,0 0 0 0 0,0 1-1 0 0,-1-1 1 0 0,1 1 0 0 0,0-1-1 0 0,-1 1 1 0 0,1-1 0 0 0,-1 1-1 0 0,0-1 1 0 0,0 1 0 0 0,0-1-1 0 0,1 1 1 0 0,-1-1-1 0 0,-1 1 1 0 0,1 0 0 0 0,0-1-1 0 0,0 1 1 0 0,0-1 0 0 0,-1 1-1 0 0,1-1 1 0 0,-1 2-6 0 0,15-20 6 0 0,-10 12-16 0 0,0-1 1 0 0,0 1-1 0 0,0 0 1 0 0,1 1-1 0 0,0-1 1 0 0,0 1-1 0 0,0 0 1 0 0,0 0-1 0 0,1 0 1 0 0,0 1 0 0 0,-1-1-1 0 0,6 0 10 0 0,3 52-13 0 0,-13-42-422 0 0,1 26 1181 0 0,-12-22-6286 0 0,10-10-338 0 0,0 0 2558 0 0,0 0 1459 0 0,0-1-9640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57.9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 1304 0 0,'0'0'1705'0'0,"0"0"-68"0"0,0 0 280 0 0,0 0 335 0 0,0 0 85 0 0,0 0-189 0 0,0 0-350 0 0,0 0-358 0 0,0 0-224 0 0,0 0-146 0 0,0 0-78 0 0,-10 7 7250 0 0,15-4-8195 0 0,-1-1 1 0 0,1 0-1 0 0,0 0 0 0 0,0-1 1 0 0,1 0-1 0 0,-1 0 1 0 0,0 0-1 0 0,0 0 0 0 0,1-1 1 0 0,-1 0-1 0 0,0 0 1 0 0,1 0-1 0 0,-1-1 0 0 0,0 0 1 0 0,0 0-1 0 0,0 0 0 0 0,5-2-47 0 0,10 0 145 0 0,-17 3-1221 0 0,-5 0-3918 0 0,-5 2-7536 0 0,4-1 2122 0 0</inkml:trace>
  <inkml:trace contextRef="#ctx0" brushRef="#br0" timeOffset="323.241">0 102 12683 0 0,'0'0'1607'0'0,"0"0"-495"0"0,0 0-212 0 0,0 0 256 0 0,0 0 202 0 0,0 0 40 0 0,0 0-197 0 0,0 0-283 0 0,0 0-198 0 0,0 0-107 0 0,0 0-70 0 0,0 0-65 0 0,0 0-50 0 0,8 1-56 0 0,140 2-392 0 0,-148-3-144 0 0,4-1-2218 0 0,-2-1-6621 0 0,-2 1-2683 0 0</inkml:trace>
  <inkml:trace contextRef="#ctx0" brushRef="#br0" timeOffset="14619.607">378 376 10242 0 0,'0'0'1522'0'0,"0"0"-34"0"0,0 0 127 0 0,0 0 216 0 0,0 0 154 0 0,3-8-56 0 0,1-5-1162 0 0,3-8 3 0 0,5-1 3056 0 0,0 50-2235 0 0,-11-23-1509 0 0,1 2-22 0 0,-1 1 0 0 0,1 0-1 0 0,1-1 1 0 0,-1 1 0 0 0,2-1 0 0 0,-1 0 0 0 0,1 0 0 0 0,-1 0 0 0 0,2-1 0 0 0,-1 1-1 0 0,1-1 1 0 0,0 0 0 0 0,3 2-60 0 0,5-48 1324 0 0,26-196-1376 0 0,-41 240-320 0 0,2-3 372 0 0,0-1-1 0 0,-1 1 1 0 0,1-1-1 0 0,0 0 1 0 0,0 1-1 0 0,0-1 1 0 0,-1 1-1 0 0,1-1 1 0 0,0 1-1 0 0,0-1 1 0 0,0 1 0 0 0,0-1-1 0 0,0 1 1 0 0,0-1-1 0 0,0 1 1 0 0,0-1-1 0 0,0 1 1 0 0,0-1-1 0 0,0 1 1 0 0,0-1 0 0 0,0 1-1 0 0,0-1 1 0 0,0 0-1 0 0,1 1 1 0 0,-1-1-1 0 0,0 1 1 0 0,0-1-1 0 0,1 1 1 0 0,-1-1 0 0 0,0 0-1 0 0,0 1 1 0 0,1-1-1 0 0,-1 0 1 0 0,0 1-1 0 0,1-1 1 0 0,-1 0-1 0 0,1 1 1 0 0,-1-1 0 0 0,0 0-1 0 0,1 0 1 0 0,-1 1-1 0 0,1-1 1 0 0,-1 0-1 0 0,1 0 1 0 0,-1 0-1 0 0,1 0 1 0 0,-1 0-1 0 0,1 1 1 0 0,-1-1 0 0 0,1 0-1 0 0,-1 0 1 0 0,1 0-1 0 0,-1 0 1 0 0,0-1-1 0 0,1 1 1 0 0,-1 0-1 0 0,1 0 1 0 0,-1 0 0 0 0,1 0 0 0 0,174-9 73 0 0,-175 9-69 0 0,0 0-19 0 0,0 0-26 0 0,0 0-35 0 0,0 0-55 0 0,0 0-71 0 0,0 0-79 0 0,-6 9-3562 0 0,4-5 85 0 0,0-1-3861 0 0,1-1-3616 0 0</inkml:trace>
  <inkml:trace contextRef="#ctx0" brushRef="#br0" timeOffset="15137.233">538 363 13819 0 0,'0'0'1483'0'0,"0"0"-143"0"0,0 0 27 0 0,0 0 136 0 0,0 0-88 0 0,0 0-257 0 0,0 0-313 0 0,0 0-249 0 0,0 0-149 0 0,0 0-95 0 0,0 0-50 0 0,0 0-21 0 0,8-2-4 0 0,-4 1-293 0 0,-1 0 83 0 0,0-1 1 0 0,0 1-1 0 0,1 0 0 0 0,-1 0 0 0 0,0 0 1 0 0,0 0-1 0 0,1 0 0 0 0,-1 1 0 0 0,0 0 1 0 0,1-1-1 0 0,-1 1 0 0 0,0 1 0 0 0,1-1 1 0 0,-1 0-1 0 0,0 1 0 0 0,1 0 1 0 0,-1-1-1 0 0,0 1 0 0 0,0 0 0 0 0,0 1 1 0 0,0-1-1 0 0,0 1 0 0 0,0-1 0 0 0,0 1 1 0 0,0 0-1 0 0,-1 0 0 0 0,1 0 0 0 0,1 2-67 0 0,-4-2 31 0 0,0 0-1 0 0,0 0 1 0 0,0 0-1 0 0,0 0 1 0 0,0 1-1 0 0,-1-1 1 0 0,1 0-1 0 0,-1 0 1 0 0,1 0-1 0 0,-1 0 1 0 0,0 0-1 0 0,0-1 1 0 0,0 1-1 0 0,0 0 1 0 0,0 0-1 0 0,0 0 1 0 0,0-1-1 0 0,-1 1 1 0 0,1-1 0 0 0,-1 1-1 0 0,1-1 1 0 0,-1 1-1 0 0,0-1 1 0 0,1 0-1 0 0,-1 0 1 0 0,0 0-1 0 0,-1 1-30 0 0,-23 29 154 0 0,68-24 330 0 0,41-27-2624 0 0,-81 17-745 0 0,-2 1-6600 0 0,-1 1-2431 0 0</inkml:trace>
  <inkml:trace contextRef="#ctx0" brushRef="#br0" timeOffset="15555.262">350 199 4153 0 0,'0'0'3763'0'0,"0"0"-1934"0"0,0 0-369 0 0,0 0 411 0 0,0 0 258 0 0,0 0-8 0 0,0 0-291 0 0,0 0-418 0 0,0 0-286 0 0,0 0-183 0 0,0 0-108 0 0,0 0-88 0 0,0 0-101 0 0,-2-6-86 0 0,-5-14-111 0 0,-26 26 895 0 0,26-4-1282 0 0,0 1 0 0 0,1 0 1 0 0,0 0-1 0 0,-1 1 1 0 0,1 0-1 0 0,1 0 0 0 0,-1 0 1 0 0,0 0-1 0 0,1 1 0 0 0,0 0 1 0 0,0 0-1 0 0,1 1 0 0 0,-1-1 1 0 0,1 1-1 0 0,0 0 0 0 0,1 0 1 0 0,0 1-1 0 0,0-1 0 0 0,0 1 1 0 0,0-1-1 0 0,1 1 0 0 0,0 0 1 0 0,1 0-1 0 0,-1 0 0 0 0,1 0 1 0 0,1 0-1 0 0,-1 0 0 0 0,1 0 1 0 0,1 0-1 0 0,-1 0 0 0 0,1 0 1 0 0,0 0-1 0 0,1 0 0 0 0,0 0 1 0 0,0 0-1 0 0,0 0 0 0 0,1-1 1 0 0,0 1-1 0 0,2 2-62 0 0,76 56 1007 0 0,-56-56-2971 0 0,2-2-4260 0 0,0-5-5940 0 0,-22-2 1860 0 0</inkml:trace>
  <inkml:trace contextRef="#ctx0" brushRef="#br0" timeOffset="16020.539">741 147 7586 0 0,'0'0'5840'0'0,"0"0"-3377"0"0,0 0-1119 0 0,0 0-66 0 0,0 0-69 0 0,0 0-101 0 0,0 0-75 0 0,0 0-134 0 0,0 0-161 0 0,0 0-110 0 0,0 0-54 0 0,0 0-50 0 0,0 0-32 0 0,9 5-17 0 0,28 18-30 0 0,-33-21-336 0 0,-1 1 0 0 0,0 0-1 0 0,0 1 1 0 0,0-1-1 0 0,0 0 1 0 0,-1 1 0 0 0,1 0-1 0 0,-1-1 1 0 0,0 1-1 0 0,0 0 1 0 0,0 0 0 0 0,-1 0-1 0 0,1 1 1 0 0,-1-1-1 0 0,0 3-108 0 0,2 0 129 0 0,-2 6-93 0 0,0 1 0 0 0,-1-1 0 0 0,0 1-1 0 0,-1-1 1 0 0,0 0 0 0 0,-1 1 0 0 0,-1-1 0 0 0,0 0 0 0 0,-1 0-1 0 0,0 0 1 0 0,-1-1 0 0 0,-1 0 0 0 0,0 0 0 0 0,0 0 0 0 0,-1 0-1 0 0,0-1 1 0 0,-1 0 0 0 0,-1-1 0 0 0,0 0 0 0 0,0 0 0 0 0,-1-1-1 0 0,0 0 1 0 0,-10 7-36 0 0,12-12-2113 0 0,17-20-8820 0 0,-9 15 9718 0 0,3-3-10309 0 0</inkml:trace>
  <inkml:trace contextRef="#ctx0" brushRef="#br0" timeOffset="16758.357">806 56 13547 0 0,'0'0'1023'0'0,"0"0"9"0"0,0 0 74 0 0,0 0 62 0 0,0 0-85 0 0,0 0-219 0 0,0 0-296 0 0,0 0-255 0 0,0 0-123 0 0,0 0-7 0 0,0 0 45 0 0,0 0 60 0 0,0 0 29 0 0,1 18 1081 0 0,1-9 3397 0 0,53-64-4192 0 0,-55 55-596 0 0,0 0-26 0 0,0 0-4 0 0,-2 26 61 0 0,0 99 40 0 0,31-153 501 0 0,19-49-491 0 0,-40 113-158 0 0,-8-31 81 0 0,1 0 1 0 0,0 0 0 0 0,0 0 0 0 0,0 0 0 0 0,0 0 0 0 0,1 0 0 0 0,0 0 0 0 0,0-1 0 0 0,0 1-1 0 0,1-1 1 0 0,-1 0 0 0 0,1 0 0 0 0,0 1 0 0 0,1-2 0 0 0,-1 2-12 0 0,12 4-4167 0 0,2-5-4474 0 0,-12-4-4296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1.4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174 68 3305 0 0,'0'0'2780'0'0,"0"0"-295"0"0,0 0-30 0 0,0 0 27 0 0,0 0-186 0 0,2-8-250 0 0,-2-1-1196 0 0,3-20 154 0 0,5 7 4910 0 0,-8 22-5505 0 0,-3 21 807 0 0,-4 5-1093 0 0,2 0 0 0 0,0 0 0 0 0,2 0 0 0 0,1 1 1 0 0,1-1-1 0 0,2 14-123 0 0,0-38 690 0 0,-1 0-4444 0 0,0-3-12853 0 0,0 0 8297 0 0</inkml:trace>
  <inkml:trace contextRef="#ctx0" brushRef="#br0" timeOffset="396.352">54 225 4193 0 0,'0'0'2459'0'0,"0"0"-89"0"0,0 0 88 0 0,0 0 14 0 0,0 0-193 0 0,-8 3-342 0 0,-37 14 1774 0 0,48-15-678 0 0,18 2-1707 0 0,286-17 517 0 0,-320 15-5362 0 0,9-1-1434 0 0,0 1-4778 0 0,2-1-147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6.8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84 55 4913 0 0,'0'0'3594'0'0,"0"0"-1521"0"0,0 0-321 0 0,0 0 94 0 0,0 0-62 0 0,0 0-109 0 0,5-8-148 0 0,26-39 1914 0 0,-126 170 1503 0 0,92-117-4920 0 0,-1 0-1 0 0,1 0 1 0 0,1 0 0 0 0,-1 0 0 0 0,1 1-1 0 0,0-1 1 0 0,0 1 0 0 0,1-1 0 0 0,0 1-1 0 0,0 0 1 0 0,0-1 0 0 0,1 1 0 0 0,0 0-1 0 0,1 0 1 0 0,-1-1 0 0 0,1 1 0 0 0,0 0-1 0 0,1-1 1 0 0,0 1 0 0 0,0-1 0 0 0,0 1-1 0 0,3 3-23 0 0,-3-6-53 0 0,1 0 1 0 0,-1-1-1 0 0,1 0 0 0 0,-1 0 0 0 0,1 0 0 0 0,0 0 0 0 0,0 0 0 0 0,1 0 0 0 0,-1-1 1 0 0,1 1-1 0 0,-1-1 0 0 0,1 0 0 0 0,0 0 0 0 0,-1 0 0 0 0,1-1 0 0 0,0 0 0 0 0,0 1 0 0 0,0-1 1 0 0,1-1-1 0 0,-1 1 0 0 0,0 0 0 0 0,0-1 0 0 0,2 0 53 0 0,3-5-4258 0 0,-5-1-5356 0 0,-2 4-2025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7.2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52 11042 0 0,'0'0'4657'0'0,"0"0"-2459"0"0,0 0-734 0 0,0 0-115 0 0,0 0-89 0 0,0 0-78 0 0,0 0-126 0 0,1-8-169 0 0,7-36 1260 0 0,-8 44-1875 0 0,0 0-96 0 0,0 0-37 0 0,0 0-19 0 0,0 0-31 0 0,0 29 1239 0 0,-32 131-65 0 0,29-153-5446 0 0,8-13-10316 0 0,-2 4 3096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7.57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32 35 5841 0 0,'0'0'4884'0'0,"0"0"-2374"0"0,0 0-1155 0 0,0 0-214 0 0,0 0 52 0 0,0 0 40 0 0,0 0-57 0 0,0 0-206 0 0,0 0-245 0 0,0 0-168 0 0,-5 8-151 0 0,-16 28-86 0 0,20-35-254 0 0,1 1 0 0 0,-1 0 0 0 0,0-1-1 0 0,0 1 1 0 0,1 0 0 0 0,-1 0-1 0 0,1-1 1 0 0,0 1 0 0 0,-1 0-1 0 0,1 0 1 0 0,0 0 0 0 0,0 0-1 0 0,0-1 1 0 0,0 1 0 0 0,0 0 0 0 0,1 0-1 0 0,-1 0 1 0 0,1-1 0 0 0,-1 1-1 0 0,1 0 1 0 0,-1 0 0 0 0,1-1-1 0 0,0 1 1 0 0,0 0 0 0 0,0-1 0 0 0,0 1-1 0 0,0-1 1 0 0,0 1 0 0 0,0-1-1 0 0,1 0 1 0 0,-1 0 0 0 0,1 1-1 0 0,-1-1 1 0 0,0 0 0 0 0,1 0-1 0 0,0 0 1 0 0,-1 0 0 0 0,1-1 0 0 0,0 1-1 0 0,-1 0 1 0 0,1-1 0 0 0,0 1-1 0 0,0-1 1 0 0,-1 1 0 0 0,1-1-1 0 0,0 0 1 0 0,0 0 0 0 0,0 0 0 0 0,0 0-1 0 0,-1 0 1 0 0,1 0 0 0 0,0-1-1 0 0,0 1 1 0 0,0 0 0 0 0,-1-1-1 0 0,1 0 1 0 0,0 1 0 0 0,0-1-1 0 0,-1 0 1 0 0,1 0 0 0 0,-1 0 0 0 0,1 0-1 0 0,-1 0 1 0 0,1 0 0 0 0,-1-1-66 0 0,1 2 18 0 0,0-1 0 0 0,0 0 0 0 0,-1 1 0 0 0,1-1 0 0 0,-1 0 1 0 0,1 0-1 0 0,0 0 0 0 0,-1-1 0 0 0,0 1 0 0 0,1 0 0 0 0,-1-1 1 0 0,0 1-1 0 0,0 0 0 0 0,1-1 0 0 0,-1 0 0 0 0,0 1 0 0 0,-1-1 1 0 0,1 1-1 0 0,0-1 0 0 0,0 0 0 0 0,-1 0 0 0 0,1 1 0 0 0,-1-1 0 0 0,1 0 1 0 0,-1 0-1 0 0,0 0 0 0 0,0 0 0 0 0,0 0 0 0 0,0 1 0 0 0,0-1 1 0 0,0 0-1 0 0,0 0 0 0 0,-1 0 0 0 0,1 0 0 0 0,-1 0 0 0 0,1 1 1 0 0,-1-1-1 0 0,0 0 0 0 0,0 1 0 0 0,0-1 0 0 0,0 0 0 0 0,0 1 0 0 0,0-1 1 0 0,0 1-1 0 0,0-1 0 0 0,0 1 0 0 0,-1 0 0 0 0,1 0 0 0 0,-1-1 1 0 0,1 1-1 0 0,-1 0 0 0 0,0 0-18 0 0,-9-11-1068 0 0,-3-2 2507 0 0,6 5-4058 0 0,4 1-4251 0 0,2 0-6080 0 0,2 7 7492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8.06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5177 0 0,'0'0'5352'0'0,"0"0"-1754"0"0,0 0-1059 0 0,0 0-469 0 0,0 0-367 0 0,0 0-375 0 0,0 0-402 0 0,0 0-367 0 0,0 0-251 0 0,0 0-130 0 0,0 0-24 0 0,0 0 31 0 0,0 0 46 0 0,16 14 536 0 0,-2-2-643 0 0,0-1 1 0 0,1 0-1 0 0,0-1 1 0 0,1-1-1 0 0,0 0 1 0 0,0-1-1 0 0,1-1 1 0 0,0 0-1 0 0,1-2 1 0 0,-1 0-1 0 0,4 0-124 0 0,-19-4 12 0 0,-30 19 1019 0 0,13-11-910 0 0,0 0 0 0 0,1 1 0 0 0,0 0-1 0 0,1 1 1 0 0,0 1 0 0 0,1 0 0 0 0,0 1 0 0 0,1 0-1 0 0,0 0 1 0 0,1 2 0 0 0,0-1 0 0 0,0 4-121 0 0,13-2-858 0 0,9-23-2564 0 0,-2-2-5253 0 0,-7 6-2890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8.35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39 1 13587 0 0,'0'0'2487'0'0,"0"0"-1200"0"0,0 0-335 0 0,0 0-4 0 0,0 0-53 0 0,0 0-31 0 0,0 0-89 0 0,0 0-120 0 0,0 0-32 0 0,0 0 8 0 0,0 0-32 0 0,0 0-79 0 0,3 7-82 0 0,3 65 819 0 0,-27 35-1173 0 0,9-101-6462 0 0,6-8-604 0 0,0-2-3601 0 0,4 3 7924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03.4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13 1104 0 0,'0'0'855'0'0,"0"0"179"0"0,0 0 467 0 0,0 0 500 0 0,0 0 237 0 0,0 0-29 0 0,0 0-235 0 0,0 0-302 0 0,0 0-247 0 0,0 0-240 0 0,0 0-250 0 0,0 0-192 0 0,0 0-144 0 0,-9-3-100 0 0,-25-7-55 0 0,33 10-363 0 0,-1 0 0 0 0,0 0-1 0 0,1 0 1 0 0,-1 1 0 0 0,0-1 0 0 0,1 0 0 0 0,-1 1 0 0 0,1-1 0 0 0,-1 1 0 0 0,1 0 0 0 0,-1-1 0 0 0,1 1 0 0 0,0 0-1 0 0,-1 0 1 0 0,1 0 0 0 0,0 0 0 0 0,-1 0 0 0 0,1 0 0 0 0,0 0 0 0 0,0 0 0 0 0,0 1 0 0 0,0-1 0 0 0,0 0 0 0 0,0 1-1 0 0,1-1 1 0 0,-1 1 0 0 0,0-1 0 0 0,0 1-81 0 0,0 0 139 0 0,1-1-97 0 0,-1 0-1 0 0,0 0 1 0 0,1 0-1 0 0,-1 0 1 0 0,1 0-1 0 0,-1 0 1 0 0,1 0-1 0 0,0 0 1 0 0,-1 0 0 0 0,1 0-1 0 0,0 0 1 0 0,0 0-1 0 0,-1 0 1 0 0,1 0-1 0 0,0 0 1 0 0,0 1-1 0 0,0-1 1 0 0,1 0-1 0 0,-1 0 1 0 0,0 0-1 0 0,0 0 1 0 0,1 0 0 0 0,-1 0-1 0 0,0 0 1 0 0,1 0-1 0 0,-1 0 1 0 0,1 0-1 0 0,-1 0 1 0 0,1 0-1 0 0,0 0 1 0 0,-1 0-1 0 0,1 0 1 0 0,0 0-1 0 0,0-1 1 0 0,0 1-1 0 0,-1 0 1 0 0,1-1 0 0 0,0 1-1 0 0,0 0 1 0 0,0-1-1 0 0,0 1 1 0 0,0-1-1 0 0,0 0 1 0 0,0 1-1 0 0,0-1 1 0 0,0 0-1 0 0,1 1 1 0 0,-1-1-1 0 0,0 0 1 0 0,0 0 0 0 0,0 0-1 0 0,0 0 1 0 0,0 0-1 0 0,1 0-41 0 0,67-1 859 0 0,-68 1-863 0 0,198-23-511 0 0,-205 30-4003 0 0,3 0-5222 0 0,3-7 6269 0 0,0 2-4205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8.73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0 104 3497 0 0,'0'0'3046'0'0,"0"0"-731"0"0,0 0-552 0 0,0 0-415 0 0,0 0-320 0 0,0 0-150 0 0,0 0-25 0 0,0 0 126 0 0,0 0 88 0 0,0 0-15 0 0,0 0-67 0 0,0 0-125 0 0,10 3-95 0 0,75 14 1013 0 0,-62-17-1437 0 0,-1 0-1 0 0,1-1 1 0 0,-1-2 0 0 0,1 0-1 0 0,-1-2 1 0 0,0 0 0 0 0,16-7-341 0 0,-36 11 37 0 0,0-1 1 0 0,0 0 0 0 0,0 0 0 0 0,0 0 0 0 0,-1-1-1 0 0,1 1 1 0 0,-1 0 0 0 0,1-1 0 0 0,-1 1 0 0 0,0-1-1 0 0,0 1 1 0 0,0-1 0 0 0,0 1 0 0 0,-1-1 0 0 0,1 0-1 0 0,-1 1 1 0 0,1-1 0 0 0,-1 0 0 0 0,0 0 0 0 0,0 1-1 0 0,0-1 1 0 0,-1 0 0 0 0,1 1 0 0 0,-1-1 0 0 0,1 0-1 0 0,-1 1 1 0 0,0-1 0 0 0,0 1 0 0 0,0-1 0 0 0,0 1-1 0 0,-1-1 1 0 0,1 1 0 0 0,-1 0 0 0 0,1-1 0 0 0,-1 1-1 0 0,0 0 1 0 0,0 0 0 0 0,-1-1-38 0 0,2 4 12 0 0,-1-1 0 0 0,1 1 1 0 0,0 0-1 0 0,-1 0 0 0 0,1-1 1 0 0,0 1-1 0 0,-1 0 0 0 0,1 0 0 0 0,0 0 1 0 0,0 0-1 0 0,0 0 0 0 0,0 1 0 0 0,0-1 1 0 0,0 0-1 0 0,0 0 0 0 0,0 1 0 0 0,1-1 1 0 0,-1 1-1 0 0,0-1 0 0 0,1 1 1 0 0,-1-1-1 0 0,1 0 0 0 0,-1 1 0 0 0,1 0 1 0 0,0-1-1 0 0,0 1 0 0 0,0-1 0 0 0,0 1 1 0 0,0-1-1 0 0,0 1-12 0 0,-7 171 845 0 0,11-173-8514 0 0,-1-1-1442 0 0,-1 0-1357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9.0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23 0 16444 0 0,'0'0'1421'0'0,"0"0"-405"0"0,0 0-365 0 0,0 0 24 0 0,0 0 189 0 0,0 0 174 0 0,0 0-2 0 0,0 0-173 0 0,0 0-178 0 0,0 0-143 0 0,-1 9-117 0 0,-20 104-297 0 0,21-110-3608 0 0,2-3-9031 0 0,-1 0 2714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9.5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54 0 5129 0 0,'0'0'3985'0'0,"0"0"-1522"0"0,0 0-853 0 0,0 0-326 0 0,0 0-132 0 0,0 0-51 0 0,0 0-97 0 0,0 0-151 0 0,0 0-138 0 0,0 0-113 0 0,-4 9-66 0 0,-12 26-23 0 0,16-33-442 0 0,0-1 0 0 0,0 1 0 0 0,0-1-1 0 0,0 1 1 0 0,0-1 0 0 0,0 1 0 0 0,1-1 0 0 0,-1 1-1 0 0,0-1 1 0 0,1 1 0 0 0,-1-1 0 0 0,1 1 0 0 0,0-1-1 0 0,0 0 1 0 0,-1 1 0 0 0,1-1 0 0 0,0 0 0 0 0,0 0-1 0 0,0 0 1 0 0,0 0 0 0 0,0 1 0 0 0,1-1 0 0 0,-1-1-1 0 0,0 1 1 0 0,0 0 0 0 0,1 0 0 0 0,-1 0 0 0 0,0-1-1 0 0,1 1 1 0 0,-1-1 0 0 0,1 1 0 0 0,-1-1 0 0 0,1 1-71 0 0,1 0 222 0 0,129 39 2335 0 0,-132-38-2519 0 0,1 0-1 0 0,-1-1 1 0 0,0 1-1 0 0,0-1 1 0 0,0 1-1 0 0,0 0 1 0 0,0-1 0 0 0,0 1-1 0 0,0 0 1 0 0,-1-1-1 0 0,1 1 1 0 0,-1 0 0 0 0,1-1-1 0 0,-1 1 1 0 0,1-1-1 0 0,-1 1 1 0 0,0-1 0 0 0,0 1-1 0 0,0-1 1 0 0,0 0-1 0 0,0 1 1 0 0,0-1 0 0 0,0 0-1 0 0,0 0 1 0 0,0 0-1 0 0,-1 0 1 0 0,1 0 0 0 0,0 0-1 0 0,-1 0 1 0 0,1 0-1 0 0,-1 0 1 0 0,1-1 0 0 0,-1 1-1 0 0,-1 0-37 0 0,2 0 29 0 0,-161 123 1238 0 0,156-116-2633 0 0,10-10-2181 0 0,2-3-3799 0 0,-3 2-4255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0.05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196 21 10010 0 0,'0'0'2325'0'0,"0"0"-101"0"0,0 0-255 0 0,0 0-214 0 0,0 0-140 0 0,0 0-204 0 0,0 0-274 0 0,0 0-270 0 0,0 0-208 0 0,-8-4-120 0 0,-27-12-82 0 0,-7 32 598 0 0,36-11-866 0 0,-5 3 26 0 0,1 0 0 0 0,0 1 0 0 0,0 1 0 0 0,1-1 0 0 0,0 2 0 0 0,1-1 0 0 0,0 1 0 0 0,0 1 0 0 0,-1 3-215 0 0,7-11 15 0 0,0 0-1 0 0,1-1 1 0 0,-1 1 0 0 0,1 0-1 0 0,0 0 1 0 0,0 0-1 0 0,0 0 1 0 0,0 1 0 0 0,1-1-1 0 0,0 0 1 0 0,0 0-1 0 0,0 0 1 0 0,0 1 0 0 0,0-1-1 0 0,1 0 1 0 0,0 0-1 0 0,0 0 1 0 0,0 0-1 0 0,0 0 1 0 0,1 0 0 0 0,0 0-1 0 0,-1 0 1 0 0,1-1-1 0 0,1 1 1 0 0,-1-1 0 0 0,0 1-1 0 0,1-1 1 0 0,0 0-1 0 0,0 0 1 0 0,0 0-1 0 0,1 1-14 0 0,64 38-585 0 0,-36-40-8449 0 0,-29-4 1842 0 0,-1 1-4196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0.7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89 0 7186 0 0,'0'0'5181'0'0,"0"0"-2866"0"0,0 0-846 0 0,0 0-67 0 0,0 0-86 0 0,0 0-69 0 0,0 0-152 0 0,0 0-247 0 0,0 0-169 0 0,0 0-103 0 0,0 0-28 0 0,9 2-2 0 0,30 6-19 0 0,7 35 1134 0 0,-42-36-1478 0 0,-2-4-146 0 0,1 1 0 0 0,-1 1 0 0 0,0-1 0 0 0,0 0 1 0 0,-1 0-1 0 0,1 1 0 0 0,-1-1 0 0 0,0 1 0 0 0,0-1 0 0 0,0 1 0 0 0,-1 0 0 0 0,0-1 0 0 0,0 1 0 0 0,0 0 0 0 0,0-1 1 0 0,-1 1-1 0 0,0-1 0 0 0,1 1 0 0 0,-2-1 0 0 0,1 1 0 0 0,-1-1 0 0 0,1 1 0 0 0,-1-1 0 0 0,0 0 0 0 0,-1 0 1 0 0,1 0-1 0 0,-1 0 0 0 0,1 0 0 0 0,-1-1 0 0 0,0 1 0 0 0,-1-1-37 0 0,-120 95-3660 0 0,99-82 969 0 0,11-7-3241 0 0,5-3-5513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1.0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57 10226 0 0,'0'0'2385'0'0,"0"0"-101"0"0,0 0-57 0 0,0 0-100 0 0,4-9-157 0 0,17-38 1158 0 0,-19 53 59 0 0,0 33-2032 0 0,-30 102-366 0 0,19-117-3072 0 0,5-14-8191 0 0,3-8-1566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1.8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24 17780 0 0,'0'0'559'0'0,"0"0"-53"0"0,0 0 92 0 0,0 0 201 0 0,0 0 157 0 0,0 0 7 0 0,0 0-150 0 0,-8 8-214 0 0,-23 27-190 0 0,29-33-367 0 0,1 0 0 0 0,-1 0-1 0 0,1 0 1 0 0,0 1 0 0 0,0-1-1 0 0,0 0 1 0 0,0 0 0 0 0,0 1-1 0 0,1-1 1 0 0,-1 0-1 0 0,1 1 1 0 0,-1-1 0 0 0,1 1-1 0 0,0-1 1 0 0,0 1 0 0 0,0-1-1 0 0,0 1 1 0 0,0-1 0 0 0,1 0-1 0 0,-1 1 1 0 0,1-1-1 0 0,0 1 1 0 0,-1-1 0 0 0,1 0-1 0 0,0 0 1 0 0,0 1 0 0 0,1-1-1 0 0,-1 0 1 0 0,0 0 0 0 0,1 0-1 0 0,-1 0 1 0 0,1-1-1 0 0,0 1 1 0 0,0 0 0 0 0,-1 0-1 0 0,1-1 1 0 0,0 0 0 0 0,0 1-1 0 0,0-1 1 0 0,1 0 0 0 0,-1 0-1 0 0,0 0 1 0 0,0 0-1 0 0,1 0 1 0 0,-1 0 0 0 0,0-1-1 0 0,1 1 1 0 0,-1-1 0 0 0,1 0-1 0 0,0 0-41 0 0,-1 1 15 0 0,-1-1 0 0 0,1 0 1 0 0,0 0-1 0 0,0 0 0 0 0,-1 0 0 0 0,1 0 0 0 0,0 0 0 0 0,0-1 0 0 0,0 1 0 0 0,-1-1 0 0 0,1 1 0 0 0,0-1 1 0 0,-1 1-1 0 0,1-1 0 0 0,0 0 0 0 0,-1 0 0 0 0,1 0 0 0 0,-1 0 0 0 0,1 0 0 0 0,-1 0 0 0 0,0 0 0 0 0,1-1 0 0 0,-1 1 1 0 0,0 0-1 0 0,0-1 0 0 0,0 1 0 0 0,0-1 0 0 0,0 1 0 0 0,0-1 0 0 0,0 0 0 0 0,-1 1 0 0 0,1-1 0 0 0,-1 0 1 0 0,1 1-1 0 0,-1-1 0 0 0,1 0 0 0 0,-1 0 0 0 0,0 1 0 0 0,0-1 0 0 0,0 0 0 0 0,0 0 0 0 0,0 0 0 0 0,0 1 1 0 0,-1-1-1 0 0,1 0 0 0 0,-1 0 0 0 0,1 1 0 0 0,-1-1 0 0 0,1 0 0 0 0,-1 1 0 0 0,0-1 0 0 0,0 0 0 0 0,0 1-15 0 0,-32-93-1311 0 0,33 94 1302 0 0,-1-1-1 0 0,0 1 0 0 0,0 0 0 0 0,0 0 0 0 0,0 0 0 0 0,0 0 0 0 0,0 0 0 0 0,0 0 0 0 0,1 0 1 0 0,-1 0-1 0 0,0 0 0 0 0,0 0 0 0 0,0 1 0 0 0,0-1 0 0 0,0 0 0 0 0,1 1 0 0 0,-1-1 0 0 0,0 0 1 0 0,0 1-1 0 0,0-1 0 0 0,1 1 0 0 0,-1-1 0 0 0,0 1 0 0 0,1 0 0 0 0,-1-1 0 0 0,0 1 0 0 0,1-1 1 0 0,-1 1-1 0 0,1 0 0 0 0,-1 0 0 0 0,1-1 0 0 0,-1 1 0 0 0,1 0 0 0 0,0 0 0 0 0,-1 0 0 0 0,1 0 1 0 0,0 0-1 0 0,0-1 0 0 0,-1 1 0 0 0,1 0 0 0 0,0 0 0 0 0,0 0 0 0 0,0 0 0 0 0,0 0 0 0 0,0 0 1 0 0,1 0-1 0 0,-1-1 0 0 0,0 1 0 0 0,0 0 0 0 0,0 0 0 0 0,1 0 0 0 0,-1 0 0 0 0,0 0 0 0 0,1-1 0 0 0,-1 1 1 0 0,1 0-1 0 0,-1 0 0 0 0,1-1 0 0 0,-1 1 0 0 0,1 0 10 0 0,4 3 17 0 0,1-1 1 0 0,-1 0-1 0 0,0 0 1 0 0,1-1-1 0 0,-1 1 1 0 0,1-1-1 0 0,0 0 1 0 0,0-1-1 0 0,0 1 1 0 0,0-1-1 0 0,0 0 1 0 0,0-1-1 0 0,0 1 1 0 0,0-1-1 0 0,0-1 1 0 0,1 1-18 0 0,22 2 45 0 0,48 8 83 0 0,-77 24 1571 0 0,-21 57-745 0 0,19-63-579 0 0,2-21-5995 0 0,1-1-6355 0 0,-1-6 1129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2.0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48 1 15163 0 0,'0'0'1845'0'0,"0"0"-29"0"0,0 0-216 0 0,0 0-261 0 0,0 0-269 0 0,0 0-327 0 0,0 0-269 0 0,0 0-152 0 0,0 0-22 0 0,0 0 43 0 0,0 0 5 0 0,0 0-55 0 0,-4 8-73 0 0,-27 115 292 0 0,31-113-1544 0 0,-2 23 1692 0 0,-1-24-6069 0 0,-2-3-6055 0 0,3-5 2321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2.2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12067 0 0,'0'0'1908'0'0,"0"0"-381"0"0,0 0-543 0 0,0 0-280 0 0,0 0-108 0 0,0 0 63 0 0,0 0 141 0 0,0 0 135 0 0,0 0 35 0 0,0 0-123 0 0,0 0-222 0 0,9 1-210 0 0,148 9 312 0 0,-121-10-3997 0 0,-2 0-3458 0 0,-27 0-4077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8.1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20308 0 0,'0'0'937'0'0,"0"0"-337"0"0,0 0-88 0 0,0 0-72 0 0,0 0 0 0 0,0 0-64 0 0,0 0-144 0 0,0 0-216 0 0,0 0-112 0 0,0 0-96 0 0,0 0-64 0 0,0 0-80 0 0,0 0-360 0 0,0 0-1193 0 0,17 3-2664 0 0,-14-1-4937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04.2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1 225 7042 0 0,'0'0'926'0'0,"0"0"-35"0"0,0 0 160 0 0,0 0 241 0 0,0 0 195 0 0,0 0 108 0 0,0 0-48 0 0,1-10-93 0 0,6-32-180 0 0,-7 42-1190 0 0,1 1 1 0 0,-1-1 0 0 0,1 0 0 0 0,-1 1 0 0 0,1-1 0 0 0,-1 0-1 0 0,1 0 1 0 0,-1 1 0 0 0,1-1 0 0 0,-1 0 0 0 0,1 0-1 0 0,-1 0 1 0 0,1 0 0 0 0,-1 0 0 0 0,1 0 0 0 0,-1 0 0 0 0,1 0-1 0 0,0 0 1 0 0,-1 0 0 0 0,1 0 0 0 0,-1 0 0 0 0,1 0-1 0 0,-1 0 1 0 0,1 0 0 0 0,-1 0 0 0 0,1-1 0 0 0,-1 1 0 0 0,1 0-1 0 0,-1 0 1 0 0,1-1 0 0 0,-1 1 0 0 0,1 0 0 0 0,-1-1-1 0 0,1 1 1 0 0,-1-1 0 0 0,0 1 0 0 0,1 0 0 0 0,-1-1 0 0 0,0 1-1 0 0,1-1 1 0 0,-1 1 0 0 0,0-1 0 0 0,0 1 0 0 0,1-1-1 0 0,-1 0-84 0 0,1 27 416 0 0,19 58 23 0 0,-5-114 1756 0 0,-6 3-2221 0 0,-1-1-1 0 0,-2 0 0 0 0,-1 0 1 0 0,-1 0-1 0 0,-1-1 0 0 0,-1 0 1 0 0,-3-20 26 0 0,7 80-515 0 0,4-27 542 0 0,0 0 1 0 0,0-1-1 0 0,0 0 1 0 0,0-1-1 0 0,1 0 1 0 0,-1 0-1 0 0,1-1 1 0 0,-1-1-1 0 0,1 0 0 0 0,-1 0 1 0 0,1-1-1 0 0,5-1-27 0 0,-4 1 47 0 0,26-1-42 0 0,-38 2-1 0 0,0 0-2 0 0,0 0-25 0 0,0 0-5 0 0,-23 17-4201 0 0,18-10-1032 0 0,2-3-2351 0 0,3-3 7048 0 0,-1 1-6830 0 0</inkml:trace>
  <inkml:trace contextRef="#ctx0" brushRef="#br0" timeOffset="585.235">145 197 9922 0 0,'0'0'1144'0'0,"0"0"-41"0"0,0 0 108 0 0,0 0 145 0 0,0 0-29 0 0,0 0-104 0 0,0 0-105 0 0,0 0-175 0 0,0 0-198 0 0,0 0-191 0 0,0 0-162 0 0,0 0-64 0 0,0 0-37 0 0,9-8-11 0 0,30-24 33 0 0,-37 31-269 0 0,0 0 0 0 0,0 0 0 0 0,0 0 0 0 0,0 0 0 0 0,0 0 1 0 0,0 1-1 0 0,1-1 0 0 0,-1 1 0 0 0,0-1 0 0 0,0 1 0 0 0,1 0 0 0 0,-1 0 0 0 0,0 0 0 0 0,0 0 0 0 0,0 1 0 0 0,1-1 0 0 0,-1 0 0 0 0,0 1 0 0 0,0 0 1 0 0,0-1-1 0 0,0 1 0 0 0,0 0 0 0 0,0 0 0 0 0,0 0 0 0 0,0 0 0 0 0,0 1 0 0 0,0-1 0 0 0,0 0 0 0 0,-1 1 0 0 0,1 0 0 0 0,-1-1 0 0 0,1 1 0 0 0,-1 0 1 0 0,0-1-1 0 0,1 1 0 0 0,-1 0 0 0 0,0 0 0 0 0,0 0 0 0 0,0 0 0 0 0,-1 0 0 0 0,1 0 0 0 0,0 1 0 0 0,-1-1 0 0 0,1 1-44 0 0,0 0 33 0 0,-1 1-1 0 0,1-1 1 0 0,-1 1-1 0 0,0-1 1 0 0,0 1-1 0 0,0 0 1 0 0,0-1-1 0 0,-1 1 1 0 0,1-1-1 0 0,-1 1 1 0 0,0-1-1 0 0,0 0 1 0 0,0 1-1 0 0,0-1 0 0 0,-1 0 1 0 0,1 1-1 0 0,-1-1 1 0 0,0 0-1 0 0,0 0 1 0 0,0-1-1 0 0,0 1 1 0 0,-1 0-1 0 0,1-1 1 0 0,-1 1-1 0 0,0-1 1 0 0,1 0-1 0 0,-1 0 1 0 0,0 0-1 0 0,-1 1-32 0 0,-4 1 48 0 0,1 0 0 0 0,-1 0 0 0 0,0 0 0 0 0,0-1-1 0 0,-1 0 1 0 0,1-1 0 0 0,-1 0 0 0 0,1 0 0 0 0,-1-1 0 0 0,0 0-1 0 0,-5 0-47 0 0,13-2 7 0 0,1 0-1 0 0,-1 0 0 0 0,1 0 0 0 0,-1 0 0 0 0,1 0 0 0 0,0 0 1 0 0,-1 0-1 0 0,1 0 0 0 0,0 0 0 0 0,0 0 0 0 0,0 0 0 0 0,0 0 1 0 0,0 0-1 0 0,0 0 0 0 0,0 0 0 0 0,0 0 0 0 0,0 0 0 0 0,0 0 0 0 0,1 0 1 0 0,-1 0-1 0 0,0 0 0 0 0,1 0 0 0 0,-1 0 0 0 0,0 0 0 0 0,1 0 1 0 0,-1 0-1 0 0,1 0 0 0 0,0 0 0 0 0,-1 1 0 0 0,1-1 0 0 0,0 0 0 0 0,0 0 1 0 0,-1 1-1 0 0,1-1 0 0 0,0 0 0 0 0,0 1 0 0 0,0-1 0 0 0,0 1 1 0 0,0-1-7 0 0,2-1 6 0 0,-1 1 1 0 0,0-1-1 0 0,1 1 1 0 0,-1-1 0 0 0,1 1-1 0 0,-1 0 1 0 0,1 0 0 0 0,-1 0-1 0 0,1 0 1 0 0,0 1 0 0 0,0-1-1 0 0,-1 1 1 0 0,1-1-1 0 0,0 1 1 0 0,0 0 0 0 0,-1 0-1 0 0,1 1 1 0 0,0-1 0 0 0,0 0-1 0 0,-1 1 1 0 0,1 0-1 0 0,0-1 1 0 0,-1 1 0 0 0,1 0-1 0 0,0 0 1 0 0,-1 1 0 0 0,1-1-1 0 0,-1 0 1 0 0,0 1 0 0 0,0 0-1 0 0,1-1 1 0 0,-1 1-1 0 0,0 0 1 0 0,0 0 0 0 0,-1 0-1 0 0,1 1 1 0 0,0-1 0 0 0,-1 0-1 0 0,2 2-6 0 0,-1-1 14 0 0,1 0 1 0 0,0-1-1 0 0,0 1 0 0 0,0-1 0 0 0,0 0 1 0 0,0 0-1 0 0,1 0 0 0 0,-1 0 0 0 0,1 0 0 0 0,-1-1 1 0 0,1 0-1 0 0,0 1 0 0 0,0-1 0 0 0,-1-1 0 0 0,1 1 1 0 0,0 0-1 0 0,0-1 0 0 0,0 0 0 0 0,0 0 0 0 0,0 0 1 0 0,0 0-1 0 0,-1-1 0 0 0,1 0 0 0 0,0 1 1 0 0,0-2-1 0 0,0 1 0 0 0,-1 0 0 0 0,1-1 0 0 0,-1 1 1 0 0,1-1-1 0 0,-1 0 0 0 0,2-1-14 0 0,-1-9-2816 0 0,-4 4-6282 0 0,0 8 7804 0 0,0-3-10397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8.3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7 16804 0 0,'0'0'1632'0'0,"0"0"-424"0"0,0 0-280 0 0,0 0-111 0 0,0 0-145 0 0,0 0-272 0 0,0 0-192 0 0,0 0-152 0 0,0 0-112 0 0,0 0-48 0 0,0 0-48 0 0,0 0-128 0 0,0 0-208 0 0,0 0-745 0 0,53-7-2127 0 0,-46 9-3274 0 0,-3-1-3784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8.8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17 15539 0 0,'0'0'1601'0'0,"0"0"-505"0"0,0 0-184 0 0,0 0-112 0 0,0 0-184 0 0,0 0-264 0 0,0 0-256 0 0,0 0-128 0 0,0 0-120 0 0,0 0-120 0 0,0 0-160 0 0,0 0-392 0 0,0 0-1144 0 0,39-7-2097 0 0,-33 8-2048 0 0,-3-1-1041 0 0</inkml:trace>
  <inkml:trace contextRef="#ctx0" brushRef="#br0" timeOffset="1">123 10 6081 0 0,'0'0'6618'0'0,"0"0"-3978"0"0,0 0-695 0 0,0 0-361 0 0,0 0-272 0 0,0 0-375 0 0,0 0-337 0 0,0 0-280 0 0,0 0-272 0 0,0 0-120 0 0,0 0-88 0 0,0 0-120 0 0,0 0-96 0 0,0 0-577 0 0,6-10-1943 0 0,-1 11-3570 0 0,-2 0-4416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9.2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129 0 6497 0 0,'0'0'3809'0'0,"0"0"-1076"0"0,0 0-251 0 0,0 0-153 0 0,0 0-321 0 0,0 0-400 0 0,0 0-422 0 0,0 0-344 0 0,0 0-231 0 0,0 0-129 0 0,0 0-66 0 0,0 0-23 0 0,0 0-5 0 0,-9 2 10 0 0,-60 33 746 0 0,64-30-1103 0 0,0 0-1 0 0,1-1 1 0 0,0 2 0 0 0,0-1 0 0 0,0 0 0 0 0,1 1 0 0 0,-1 0-1 0 0,1-1 1 0 0,1 1 0 0 0,-1 1 0 0 0,1-1 0 0 0,0 0-1 0 0,0 1 1 0 0,1-1 0 0 0,0 0 0 0 0,0 1 0 0 0,1 0 0 0 0,-1-1-1 0 0,1 1 1 0 0,1-1 0 0 0,-1 1 0 0 0,1-1 0 0 0,1 1-1 0 0,-1-1 1 0 0,1 1 0 0 0,0-1 0 0 0,0 0 0 0 0,1 0-1 0 0,0 0 1 0 0,0 0 0 0 0,0 0 0 0 0,1-1 0 0 0,0 1 0 0 0,0-1-1 0 0,0 0 1 0 0,0 0 0 0 0,1-1 0 0 0,3 3-41 0 0,36 19 389 0 0,-23-23-2580 0 0,-7-6-3370 0 0,-2-6-4897 0 0,-10 6-598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9.44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30 1 14075 0 0,'0'0'2303'0'0,"0"0"-308"0"0,0 0-270 0 0,0 0-166 0 0,0 0-239 0 0,0 0-275 0 0,0 0-316 0 0,0 0-280 0 0,0 0-66 0 0,0 0 36 0 0,0 0 35 0 0,0 0 34 0 0,1 4-59 0 0,-15 63 683 0 0,11-62-1226 0 0,1 0 0 0 0,-1 0 0 0 0,2 0 0 0 0,-1 0 1 0 0,0 0-1 0 0,1 1 0 0 0,0-1 0 0 0,0 1 0 0 0,1-1 0 0 0,0 0 0 0 0,0 1 0 0 0,0-1 0 0 0,0 1 0 0 0,1-1 0 0 0,0 1 0 0 0,0-1 0 0 0,1 2 114 0 0,6 3-4616 0 0,-1-6-6230 0 0,-4-4-240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30.0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34 42 11186 0 0,'0'0'3252'0'0,"0"0"-913"0"0,0 0-897 0 0,0 0-549 0 0,0 0-217 0 0,0 0 40 0 0,0 0 70 0 0,0 0 9 0 0,0 0-131 0 0,0 0-205 0 0,-5 8-142 0 0,-23 44 55 0 0,28-50-336 0 0,-1 1 0 0 0,1-1 0 0 0,0 1 0 0 0,0-1 0 0 0,0 0 0 0 0,0 1 1 0 0,1-1-1 0 0,-1 0 0 0 0,1 1 0 0 0,-1-1 0 0 0,1 0 0 0 0,0 1 0 0 0,0-1 0 0 0,0 0 0 0 0,0 0 0 0 0,0 0 0 0 0,0 0 0 0 0,1 0 0 0 0,-1 0 0 0 0,0 0 0 0 0,1 0 0 0 0,0 0 1 0 0,0-1-1 0 0,-1 1 0 0 0,1-1 0 0 0,0 1 0 0 0,0-1 0 0 0,0 0 0 0 0,0 0 0 0 0,1 0 0 0 0,-1 0 0 0 0,0 0 0 0 0,0 0 0 0 0,1-1 0 0 0,-1 1 0 0 0,0-1 0 0 0,1 1 0 0 0,-1-1 1 0 0,1 0-1 0 0,-1 0 0 0 0,0 0 0 0 0,1 0 0 0 0,-1 0 0 0 0,0-1 0 0 0,1 1 0 0 0,-1-1 0 0 0,0 0 0 0 0,1 1 0 0 0,-1-1-36 0 0,-1-2 27 0 0,0 1-1 0 0,0 0 1 0 0,0 0-1 0 0,0 0 0 0 0,-1 0 1 0 0,1 0-1 0 0,-1-1 1 0 0,1 1-1 0 0,-1 0 1 0 0,0 0-1 0 0,0-1 1 0 0,0 1-1 0 0,0 0 1 0 0,0-1-1 0 0,-1 1 1 0 0,1 0-1 0 0,-1 0 0 0 0,1-1 1 0 0,-1 1-1 0 0,0 0 1 0 0,0 0-1 0 0,0 0 1 0 0,0 0-1 0 0,0 0 1 0 0,0 0-1 0 0,-1 0 1 0 0,1 1-1 0 0,-1-1 1 0 0,-1-1-27 0 0,-1-4-41 0 0,-34-84-978 0 0,34 124 583 0 0,10-28 476 0 0,1 0 0 0 0,0-1 0 0 0,0 0 0 0 0,0 0-1 0 0,0 0 1 0 0,1-1 0 0 0,-1 0 0 0 0,1-1 0 0 0,0 0 0 0 0,-1 0 0 0 0,1 0 0 0 0,0-1-1 0 0,1 0-39 0 0,26 7 58 0 0,-18-4-48 0 0,-10-3-9 0 0,-1 0 0 0 0,1 1 0 0 0,-1 0 0 0 0,0 0 0 0 0,1 0 0 0 0,-1 1 0 0 0,0 0 1 0 0,-1 0-1 0 0,1 0 0 0 0,0 1 0 0 0,-1 0 0 0 0,2 2-1 0 0,-38 22 1855 0 0,-46 24-817 0 0,66-44-1033 0 0,1 1 0 0 0,0 0 1 0 0,0 0-1 0 0,1 1 0 0 0,0 0 0 0 0,1 0 1 0 0,0 1-1 0 0,0 0 0 0 0,-2 6-5 0 0,9-7-3991 0 0,4-9-1438 0 0,1-1-3552 0 0,-2-1-1093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30.29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129 50 19164 0 0,'0'0'539'0'0,"0"0"-143"0"0,0 0-108 0 0,0 0 107 0 0,0 0 220 0 0,0 0 183 0 0,0 0 65 0 0,0 0-127 0 0,0 0-185 0 0,-3 9-143 0 0,-16 93 223 0 0,21-71-4265 0 0,0 0-4578 0 0,-2-28-3198 0 0</inkml:trace>
  <inkml:trace contextRef="#ctx0" brushRef="#br0" timeOffset="277.468">1 132 11682 0 0,'0'0'1251'0'0,"0"0"-2"0"0,0 0-68 0 0,0 0-106 0 0,0 0-189 0 0,0 0-275 0 0,0 0-135 0 0,0 0 1 0 0,11-2-14 0 0,193-7 982 0 0,-190 8-1422 0 0,-3 2 6 0 0,-1-1 0 0 0,1 0 0 0 0,0-1 0 0 0,0 0 1 0 0,-1 0-1 0 0,1-1 0 0 0,-1-1 0 0 0,0 0 0 0 0,1 0 0 0 0,-1-1 1 0 0,0 0-1 0 0,-1-1 0 0 0,7-4-29 0 0,-14 8 72 0 0,-1-1-1 0 0,1 1 1 0 0,-1-1 0 0 0,0 0 0 0 0,1 1 0 0 0,-1-1 0 0 0,0 0-1 0 0,0 0 1 0 0,0 0 0 0 0,-1 0 0 0 0,1 0 0 0 0,0 0-1 0 0,-1 0 1 0 0,1 0 0 0 0,-1 0 0 0 0,0 0 0 0 0,0 0 0 0 0,1 0-1 0 0,-1 0 1 0 0,-1-1 0 0 0,1 1 0 0 0,0 0 0 0 0,0 0-1 0 0,-1 0 1 0 0,1 0 0 0 0,-1 0 0 0 0,0 0 0 0 0,0 0 0 0 0,0 0-1 0 0,0 0 1 0 0,0 0 0 0 0,0 1 0 0 0,0-1 0 0 0,0 0-1 0 0,-1 1 1 0 0,1-1 0 0 0,-1 0 0 0 0,1 1 0 0 0,-1 0 0 0 0,0-1-1 0 0,1 1 1 0 0,-1 0 0 0 0,0 0 0 0 0,0 0 0 0 0,0 0-1 0 0,0 0 1 0 0,0 1 0 0 0,0-1 0 0 0,0 0 0 0 0,0 1 0 0 0,0 0-1 0 0,0-1 1 0 0,0 1 0 0 0,0 0 0 0 0,-1 0 0 0 0,1 0-1 0 0,0 0 1 0 0,0 1 0 0 0,0-1 0 0 0,0 1 0 0 0,-2 0-72 0 0,0 3 57 0 0,1-1 0 0 0,-1 2-1 0 0,1-1 1 0 0,0 0 0 0 0,0 1 0 0 0,0-1 0 0 0,1 1 0 0 0,-1 0 0 0 0,1 0 0 0 0,0 0 0 0 0,1 0 0 0 0,-1 0 0 0 0,1 0-1 0 0,0 0 1 0 0,0 1 0 0 0,1-1 0 0 0,-1 0 0 0 0,1 1 0 0 0,1-1 0 0 0,-1 1 0 0 0,1 1-57 0 0,13 97-758 0 0,-9-99-4128 0 0,-1-4-6623 0 0,-3-1 1888 0 0</inkml:trace>
  <inkml:trace contextRef="#ctx0" brushRef="#br0" timeOffset="558.862">464 83 5105 0 0,'0'0'6787'0'0,"0"0"-3369"0"0,0 0-1723 0 0,0 0-664 0 0,0 0-160 0 0,0 0 70 0 0,0 0 130 0 0,0 0-5 0 0,0 0-209 0 0,0 0-217 0 0,0 0-198 0 0,0 0-149 0 0,-2 8-91 0 0,-1 1-1459 0 0,-14 49 3684 0 0,15-37-6824 0 0,4-3-6634 0 0,-1-16 870 0 0</inkml:trace>
  <inkml:trace contextRef="#ctx0" brushRef="#br0" timeOffset="868.767">540 36 14203 0 0,'0'0'1722'0'0,"0"0"-326"0"0,0 0-258 0 0,0 0-144 0 0,0 0-171 0 0,0 0-205 0 0,0 0-245 0 0,0 0-157 0 0,0 0-64 0 0,0 0 0 0 0,0 0 60 0 0,0 0 34 0 0,0 0 39 0 0,0 4 29 0 0,1-1-263 0 0,0 0 1 0 0,1 0-1 0 0,-1-1 1 0 0,0 1-1 0 0,1-1 1 0 0,0 1-1 0 0,-1-1 1 0 0,1 0-1 0 0,0 1 1 0 0,0-1-1 0 0,0 0 1 0 0,0 0-1 0 0,1 0 1 0 0,-1-1-1 0 0,0 1 1 0 0,1-1-1 0 0,0 1 1 0 0,-1-1-1 0 0,1 0 1 0 0,0 0-1 0 0,-1 0 1 0 0,1 0-1 0 0,0 0 1 0 0,3 0-52 0 0,113 33 1427 0 0,-139-17 234 0 0,7-10-1545 0 0,0 1-1 0 0,0 0 0 0 0,1 1 1 0 0,1 0-1 0 0,0 1 0 0 0,0 1 1 0 0,1-1-1 0 0,0 2 0 0 0,0-1 0 0 0,2 1 1 0 0,-7 12-116 0 0,12-18-348 0 0,4-3-3789 0 0,8-8-12629 0 0,-7 3 9580 0 0</inkml:trace>
  <inkml:trace contextRef="#ctx0" brushRef="#br0" timeOffset="1121.252">715 0 12963 0 0,'0'0'2332'0'0,"0"0"-759"0"0,0 0-641 0 0,0 0-368 0 0,0 0-108 0 0,0 0 224 0 0,0 0 308 0 0,0 0 194 0 0,3 10-24 0 0,12 33 28 0 0,-6-23-686 0 0,-2 0 0 0 0,0 0 0 0 0,-1 1 0 0 0,-1-1 0 0 0,-1 1 0 0 0,-1 1 0 0 0,0 13-500 0 0,-5-30 32 0 0,1 1-1 0 0,-1-1 1 0 0,0 1 0 0 0,-1-1 0 0 0,1 0 0 0 0,-1 1-1 0 0,0-1 1 0 0,0-1 0 0 0,-1 1 0 0 0,0 0 0 0 0,1-1-1 0 0,-2 0 1 0 0,1 0 0 0 0,0 0 0 0 0,-1 0-1 0 0,1-1 1 0 0,-1 0 0 0 0,0 0 0 0 0,0 0 0 0 0,-1 0-1 0 0,1-1 1 0 0,-2 1-32 0 0,-19 9-4168 0 0,1-2-4500 0 0,21-8-3708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2.5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33 12755 0 0,'0'0'1837'0'0,"0"0"33"0"0,0 0-79 0 0,0 0-86 0 0,0 0-206 0 0,0 0-263 0 0,0 0-287 0 0,0 0-287 0 0,0 0-237 0 0,0 0-187 0 0,0 0-56 0 0,0 0 34 0 0,0 0 66 0 0,0 23 879 0 0,-1 2-2240 0 0,-6 33 5070 0 0,1-16-6782 0 0,4-21-3727 0 0,1-1-4962 0 0,1-19 2549 0 0</inkml:trace>
  <inkml:trace contextRef="#ctx0" brushRef="#br0" timeOffset="185.044">114 56 5889 0 0,'0'0'4497'0'0,"0"0"-1511"0"0,0 0-885 0 0,0 0-681 0 0,0 0-505 0 0,0 0-223 0 0,0 0 13 0 0,0 0 81 0 0,0 0-1 0 0,0 0-144 0 0,0 0-203 0 0,0 0-170 0 0,0 0-106 0 0,-2 9-58 0 0,-1 7-212 0 0,-12 59-2215 0 0,14-71 13 0 0,0 2-5837 0 0,-1-2-1354 0 0</inkml:trace>
  <inkml:trace contextRef="#ctx0" brushRef="#br0" timeOffset="685.113">183 0 11090 0 0,'0'0'2793'0'0,"0"0"-1818"0"0,0 0-410 0 0,0 0 99 0 0,0 0 75 0 0,0 0 39 0 0,0 0-7 0 0,0 0-55 0 0,0 0-19 0 0,0 0-13 0 0,0 0-47 0 0,0 0-25 0 0,0 0-63 0 0,1 9-74 0 0,8 29-43 0 0,-7-36-381 0 0,0 0 0 0 0,1 1 0 0 0,-1-1 0 0 0,0 0 0 0 0,1 0-1 0 0,-1 0 1 0 0,1-1 0 0 0,0 1 0 0 0,-1-1 0 0 0,1 1 0 0 0,0-1 0 0 0,0 0 0 0 0,0 0 0 0 0,0 0 0 0 0,0 0 0 0 0,0-1 0 0 0,0 1-1 0 0,0-1 1 0 0,2 0-51 0 0,5 3 128 0 0,93 23 868 0 0,-103-24-947 0 0,0 0-1 0 0,0-1 1 0 0,0 1-1 0 0,0 0 1 0 0,0-1 0 0 0,-1 1-1 0 0,1 0 1 0 0,0-1-1 0 0,-1 1 1 0 0,1-1-1 0 0,-1 1 1 0 0,0-1 0 0 0,1 1-1 0 0,-1-1 1 0 0,0 1-1 0 0,0-1 1 0 0,0 0-1 0 0,0 1 1 0 0,0-1 0 0 0,0 0-1 0 0,0 0 1 0 0,-1 0-1 0 0,1 0 1 0 0,0 0-1 0 0,-1 0 1 0 0,1 0 0 0 0,0 0-1 0 0,-1 0 1 0 0,-1 0-49 0 0,1 1 73 0 0,-154 142 1240 0 0,155-145-4227 0 0,6-8-4474 0 0,-4 8 3283 0 0,1-3-7695 0 0</inkml:trace>
  <inkml:trace contextRef="#ctx0" brushRef="#br0" timeOffset="5296.283">447 63 18596 0 0,'0'0'1271'0'0,"0"0"33"0"0,0 0-113 0 0,0 0-149 0 0,0 0-121 0 0,0 0-131 0 0,0 0-123 0 0,0 0-138 0 0,0 0-128 0 0,0 0-85 0 0,10-6-60 0 0,29-18-45 0 0,-37 24-194 0 0,0-1 0 0 0,0 1 0 0 0,0 0 0 0 0,-1 0 0 0 0,1 0 0 0 0,0 0 0 0 0,0 0 0 0 0,0 1 0 0 0,0-1 0 0 0,0 0 0 0 0,-1 1 0 0 0,1 0 0 0 0,0-1 0 0 0,0 1 0 0 0,-1 0 0 0 0,1 0 0 0 0,0 0 0 0 0,-1 0 0 0 0,1 0 0 0 0,-1 0 0 0 0,1 0 0 0 0,-1 0 0 0 0,0 1 0 0 0,1-1 0 0 0,-1 1 0 0 0,0-1 0 0 0,1 2-17 0 0,2 1 48 0 0,0 0-30 0 0,1-1 1 0 0,-1 1-1 0 0,0 0 0 0 0,0 1 1 0 0,-1-1-1 0 0,1 0 0 0 0,-1 1 1 0 0,0 0-1 0 0,0 0 0 0 0,-1 0 1 0 0,1 0-1 0 0,-1 0 0 0 0,0 1 1 0 0,-1-1-1 0 0,1 1 1 0 0,-1-1-1 0 0,0 1 0 0 0,0 0 1 0 0,-1-1-1 0 0,0 1 0 0 0,0 0 1 0 0,0-1-1 0 0,-1 1 0 0 0,1 0 1 0 0,-1-1-1 0 0,-1 1 0 0 0,1-1 1 0 0,-1 1-1 0 0,0-1 0 0 0,0 0 1 0 0,-1 0-1 0 0,1 0 0 0 0,-1 0 1 0 0,0 0-1 0 0,0 0 0 0 0,-1-1 1 0 0,0 0-1 0 0,0 1 0 0 0,0-1 1 0 0,0-1-1 0 0,-2 2-18 0 0,-6 2 30 0 0,0-1-1 0 0,-1 0 1 0 0,0-1-1 0 0,0 0 1 0 0,0-1-1 0 0,-1-1 0 0 0,0 0 1 0 0,1-1-1 0 0,-1 0 1 0 0,-1-1-30 0 0,44-13-3654 0 0,-14 4-3941 0 0,-6 5-4188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34.3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1 12683 0 0,'0'0'3012'0'0,"0"0"-1826"0"0,0 0-483 0 0,0 0 196 0 0,0 0 209 0 0,0 0 57 0 0,0 0-142 0 0,0 0-304 0 0,0 0-280 0 0,0 0-139 0 0,-5 0 480 0 0,81 2 2373 0 0,-43-2-6037 0 0,-16 1-2203 0 0,-1 0-3374 0 0,-13-1-2277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34.7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5 16067 0 0,'0'0'1161'0'0,"0"0"-705"0"0,0 0-244 0 0,0 0 241 0 0,0 0 358 0 0,0 0 245 0 0,0 0 18 0 0,0 0-222 0 0,0 0-297 0 0,0 0-215 0 0,0 0-120 0 0,0 0-104 0 0,10-1-53 0 0,65-2-738 0 0,-56 3-4097 0 0,-2 0-4555 0 0,-10 1 665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39.06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44 383 23277 0 0,'0'0'360'0'0,"0"0"-28"0"0,0 0 24 0 0,0 0 91 0 0,-8-5 122 0 0,-25-18 73 0 0,32 22-612 0 0,1 1 0 0 0,0-1 0 0 0,-1 0 0 0 0,1 0 0 0 0,0 0 0 0 0,0 0 0 0 0,0 0 0 0 0,0 0-1 0 0,0 1 1 0 0,0-1 0 0 0,0 0 0 0 0,0 0 0 0 0,0 0 0 0 0,0 0 0 0 0,0 0 0 0 0,1 0 0 0 0,-1 1 0 0 0,0-1 0 0 0,1 0 0 0 0,-1 0 0 0 0,0 0 0 0 0,1 1 0 0 0,-1-1 0 0 0,1 0 0 0 0,-1 0 0 0 0,1 1 0 0 0,-1-1 0 0 0,1 1 0 0 0,0-1 0 0 0,-1 0-1 0 0,1 1 1 0 0,0-1 0 0 0,0 1 0 0 0,-1-1 0 0 0,1 1 0 0 0,0 0 0 0 0,0-1 0 0 0,0 1 0 0 0,0 0 0 0 0,-1 0 0 0 0,1-1 0 0 0,0 1 0 0 0,0 0 0 0 0,0 0 0 0 0,0 0 0 0 0,0 0 0 0 0,0 0 0 0 0,-1 0 0 0 0,1 0 0 0 0,0 0 0 0 0,0 1 0 0 0,0-1-1 0 0,1 0-29 0 0,-2 0 27 0 0,14-2-18 0 0,1 0 0 0 0,0 1 0 0 0,0 1 0 0 0,-1 0 0 0 0,1 1 0 0 0,0 0 0 0 0,0 1 0 0 0,-1 1 0 0 0,0 0 0 0 0,1 1 0 0 0,-1 1 0 0 0,0 0 0 0 0,-1 1 0 0 0,4 2-9 0 0,-16-8 1 0 0,1 1 1 0 0,-1 0-1 0 0,1 0 0 0 0,-1 0 0 0 0,0 0 0 0 0,1 1 0 0 0,-1-1 1 0 0,0 0-1 0 0,0 0 0 0 0,0 1 0 0 0,0-1 0 0 0,0 1 0 0 0,0-1 1 0 0,0 1-1 0 0,0-1 0 0 0,-1 1 0 0 0,1 0 0 0 0,0-1 1 0 0,-1 1-1 0 0,0 0 0 0 0,1-1 0 0 0,-1 1 0 0 0,0 0 0 0 0,0 0 1 0 0,0-1-1 0 0,0 1 0 0 0,0 0 0 0 0,0 0 0 0 0,0-1 0 0 0,-1 1 1 0 0,1 0-1 0 0,-1-1 0 0 0,1 1 0 0 0,-1 0 0 0 0,0-1 0 0 0,1 1 1 0 0,-1-1-1 0 0,0 1 0 0 0,0-1 0 0 0,0 1 0 0 0,0-1 0 0 0,-1 0 1 0 0,1 1-1 0 0,0-1 0 0 0,0 0 0 0 0,-2 1-1 0 0,-66 51 113 0 0,-64 25 674 0 0,132-77-782 0 0,1-1-1 0 0,-1 0 1 0 0,0 1 0 0 0,1 0 0 0 0,-1-1-1 0 0,1 1 1 0 0,-1-1 0 0 0,1 1 0 0 0,-1 0-1 0 0,1-1 1 0 0,-1 1 0 0 0,1 0 0 0 0,-1-1-1 0 0,1 1 1 0 0,0 0 0 0 0,-1 0 0 0 0,1 0-1 0 0,0-1 1 0 0,0 1 0 0 0,0 0 0 0 0,0 0-1 0 0,0 0 1 0 0,-1 0 0 0 0,1-1 0 0 0,1 1-1 0 0,-1 0 1 0 0,0 0 0 0 0,0 0 0 0 0,0 0-1 0 0,0-1 1 0 0,1 1 0 0 0,-1 0 0 0 0,0 0-1 0 0,1-1 1 0 0,-1 1 0 0 0,0 0 0 0 0,1 0-1 0 0,-1-1 1 0 0,1 1 0 0 0,-1 0 0 0 0,1-1-1 0 0,0 1 1 0 0,-1-1 0 0 0,1 1 0 0 0,-1-1-1 0 0,1 1 1 0 0,0-1 0 0 0,0 1 0 0 0,-1-1-1 0 0,1 0 1 0 0,0 1 0 0 0,0-1 0 0 0,-1 0-1 0 0,1 0 1 0 0,0 1 0 0 0,0-1 0 0 0,0 0-1 0 0,0 0 1 0 0,0 0-5 0 0,52 10 75 0 0,121-8-1341 0 0,-112-2-8914 0 0,-54 0-1861 0 0</inkml:trace>
  <inkml:trace contextRef="#ctx0" brushRef="#br0" timeOffset="520.346">66 189 11891 0 0,'0'0'1868'0'0,"0"0"-352"0"0,0 0-105 0 0,0 0 163 0 0,0 0 65 0 0,0 0-76 0 0,0 0-260 0 0,0 0-352 0 0,0 0-302 0 0,0 0-234 0 0,0 0-152 0 0,0 0-70 0 0,0 0-8 0 0,-3-1 38 0 0,3 1-205 0 0,0 0 0 0 0,0-1-1 0 0,0 1 1 0 0,0 0 0 0 0,0 0-1 0 0,0-1 1 0 0,0 1 0 0 0,1 0-1 0 0,-1 0 1 0 0,0-1 0 0 0,-1 1-1 0 0,1 0 1 0 0,0 0 0 0 0,0-1-1 0 0,0 1 1 0 0,0 0 0 0 0,0-1 0 0 0,0 1-1 0 0,0 0 1 0 0,0 0 0 0 0,0 0-1 0 0,0-1 1 0 0,-1 1 0 0 0,1 0-1 0 0,0 0 1 0 0,0-1 0 0 0,0 1-1 0 0,0 0 1 0 0,-1 0 0 0 0,1 0 0 0 0,0 0-1 0 0,0-1 1 0 0,-1 1 0 0 0,1 0-1 0 0,0 0 1 0 0,0 0 0 0 0,-1 0-1 0 0,1 0-17 0 0,38 1 750 0 0,-19-1-710 0 0,38 3 497 0 0,-15-1-3356 0 0,-14-2-6903 0 0,-22 0-1851 0 0</inkml:trace>
  <inkml:trace contextRef="#ctx0" brushRef="#br0" timeOffset="1198.256">277 71 17388 0 0,'0'0'648'0'0,"0"0"-77"0"0,0 0 93 0 0,0 0 220 0 0,0 0 187 0 0,0 0 80 0 0,0 0-178 0 0,0 0-301 0 0,0 0-274 0 0,0 0-193 0 0,0 0-82 0 0,0 0-11 0 0,0 0 39 0 0,6-3 61 0 0,-3 3-210 0 0,-3-1 16 0 0,1 0 0 0 0,0 1 0 0 0,0-1 0 0 0,0 1 0 0 0,0-1 1 0 0,0 1-1 0 0,0 0 0 0 0,0-1 0 0 0,0 1 0 0 0,0 0 0 0 0,0 0 1 0 0,0 0-1 0 0,1 0 0 0 0,-1 0 0 0 0,0 0 0 0 0,0 0 0 0 0,0 0 1 0 0,0 0-1 0 0,0 0 0 0 0,0 0 0 0 0,0 1 0 0 0,0-1 0 0 0,0 0 1 0 0,0 1-1 0 0,0-1 0 0 0,0 1 0 0 0,0-1 0 0 0,0 1 0 0 0,0 0 0 0 0,0-1 1 0 0,-1 1-1 0 0,1 0 0 0 0,0 0 0 0 0,0-1 0 0 0,-1 1 0 0 0,1 0 1 0 0,-1 0-1 0 0,1 0 0 0 0,0 0 0 0 0,-1 0 0 0 0,0 0 0 0 0,1 0 1 0 0,-1 0-1 0 0,0 0 0 0 0,1 0 0 0 0,-1 0 0 0 0,0 0 0 0 0,0 0 1 0 0,0 0-1 0 0,0 0 0 0 0,0 1-18 0 0,2 3 46 0 0,-1-1 0 0 0,0 0 1 0 0,0 1-1 0 0,0-1 0 0 0,0 1 0 0 0,-1-1 1 0 0,0 1-1 0 0,0-1 0 0 0,0 1 0 0 0,0-1 1 0 0,-1 1-1 0 0,0-1 0 0 0,0 1 0 0 0,0-1 1 0 0,0 1-1 0 0,-1-1 0 0 0,1 0 0 0 0,-1 0 1 0 0,0 0-1 0 0,-1 0 0 0 0,1 0 0 0 0,-1 0 1 0 0,1-1-1 0 0,-1 1 0 0 0,0-1 0 0 0,-1 1 1 0 0,1-1-1 0 0,-2 1-46 0 0,4-4 12 0 0,1 0 0 0 0,-1 0-1 0 0,0 0 1 0 0,1 0 0 0 0,-1 0 0 0 0,1 0 0 0 0,-1 0 0 0 0,0 0 0 0 0,1 0 0 0 0,-1-1-1 0 0,1 1 1 0 0,-1 0 0 0 0,1 0 0 0 0,-1-1 0 0 0,1 1 0 0 0,-1 0 0 0 0,1 0 0 0 0,-1-1-1 0 0,1 1 1 0 0,-1-1 0 0 0,1 1 0 0 0,-1 0 0 0 0,1-1 0 0 0,0 1 0 0 0,-1-1 0 0 0,1 1-1 0 0,0-1 1 0 0,-1 1 0 0 0,1-1 0 0 0,0 0 0 0 0,0 1 0 0 0,-1-1 0 0 0,1 1 0 0 0,0-1-1 0 0,0 1 1 0 0,0-1 0 0 0,0 0 0 0 0,0 1 0 0 0,0-1 0 0 0,0 1 0 0 0,0-1 0 0 0,0 0-1 0 0,0 1 1 0 0,0-1 0 0 0,0 1 0 0 0,1-1 0 0 0,-1 0 0 0 0,0 1 0 0 0,0-1-1 0 0,1 1 1 0 0,-1-1 0 0 0,0 1 0 0 0,1-1 0 0 0,-1 1 0 0 0,0-1-12 0 0,14-34-72 0 0,-10 28 66 0 0,0 1 1 0 0,0 0-1 0 0,0 0 0 0 0,1 0 0 0 0,0 0 0 0 0,0 1 0 0 0,1 0 0 0 0,-1 0 0 0 0,1 0 0 0 0,0 1 0 0 0,0 0 0 0 0,1 0 1 0 0,-1 0-1 0 0,1 1 0 0 0,0 0 0 0 0,0 1 0 0 0,0-1 0 0 0,0 1 0 0 0,0 0 0 0 0,1 1 0 0 0,-1 0 6 0 0,-5 2-4 0 0,0 1 1 0 0,-1-1-1 0 0,1 1 0 0 0,-1-1 0 0 0,0 1 0 0 0,1 0 0 0 0,-1 0 0 0 0,0-1 0 0 0,0 1 1 0 0,0 0-1 0 0,0 0 0 0 0,0 0 0 0 0,-1 0 0 0 0,1 0 0 0 0,-1 0 0 0 0,1 1 0 0 0,-1-1 1 0 0,0 0-1 0 0,0 0 0 0 0,0 0 0 0 0,0 0 0 0 0,0 0 0 0 0,0 1 0 0 0,0-1 0 0 0,-1 0 0 0 0,1 0 1 0 0,-1 0-1 0 0,0 0 0 0 0,1 0 0 0 0,-1 0 0 0 0,0 0 0 0 0,0 0 0 0 0,0 0 0 0 0,-1-1 1 0 0,1 1-1 0 0,0 0 0 0 0,-1-1 0 0 0,1 1 4 0 0,-2 5-26 0 0,2-6-23 0 0,1 0 0 0 0,0 0 0 0 0,-1 0 0 0 0,1 1 1 0 0,0-1-1 0 0,-1 0 0 0 0,1 0 0 0 0,0 0 0 0 0,0 0 0 0 0,0 0 0 0 0,0 0 1 0 0,0 0-1 0 0,0 0 0 0 0,0 0 0 0 0,0 0 0 0 0,1 1 0 0 0,-1-1 0 0 0,0 0 1 0 0,1 0-1 0 0,-1 0 0 0 0,0 0 0 0 0,1 0 0 0 0,0 0 0 0 0,-1 0 0 0 0,1-1 0 0 0,-1 1 1 0 0,1 0-1 0 0,0 0 0 0 0,0 0 0 0 0,-1-1 0 0 0,1 1 0 0 0,0 0 0 0 0,0-1 1 0 0,0 1-1 0 0,0 0 0 0 0,0-1 0 0 0,0 1 0 0 0,0-1 0 0 0,0 0 0 0 0,0 1 1 0 0,0-1-1 0 0,0 0 0 0 0,0 0 0 0 0,0 0 0 0 0,0 1 0 0 0,0-1 0 0 0,1 0 0 0 0,-1 0 1 0 0,0-1-1 0 0,0 1 0 0 0,0 0 0 0 0,0 0 0 0 0,0 0 0 0 0,0-1 0 0 0,0 1 1 0 0,0-1-1 0 0,0 1 0 0 0,0-1 0 0 0,0 1 0 0 0,0-1 0 0 0,0 1 0 0 0,0-1 1 0 0,0 0-1 0 0,0 0 49 0 0,8-2-187 0 0,-1-1 0 0 0,0 0 0 0 0,0 0 0 0 0,0 0 0 0 0,-1-1 0 0 0,1 0 0 0 0,-1-1 1 0 0,0 0-1 0 0,0 0 0 0 0,-1 0 0 0 0,0-1 0 0 0,0 0 0 0 0,-1 0 0 0 0,1-1 187 0 0,-3 4 158 0 0,-1-1 1 0 0,1 0-1 0 0,-1 0 0 0 0,0 0 0 0 0,0-1 0 0 0,0 1 0 0 0,-1 0 0 0 0,0-1 1 0 0,0 1-1 0 0,0-1 0 0 0,-1 1 0 0 0,1-1 0 0 0,-1 1 0 0 0,-1-1 1 0 0,1-1-159 0 0,-1 6 60 0 0,0 1 0 0 0,0-1 1 0 0,0 1-1 0 0,0-1 1 0 0,0 1-1 0 0,0 0 1 0 0,0 0-1 0 0,0-1 1 0 0,0 1-1 0 0,0 0 1 0 0,0 0-1 0 0,0 0 1 0 0,0 0-1 0 0,0 0 1 0 0,0 0-1 0 0,0 0 1 0 0,0 0-1 0 0,0 1 1 0 0,0-1-1 0 0,1 0 1 0 0,-1 0-1 0 0,0 1 1 0 0,0-1-1 0 0,0 1 1 0 0,0-1-1 0 0,0 1 1 0 0,0-1-1 0 0,1 1 1 0 0,-1 0-1 0 0,0-1 0 0 0,0 1 1 0 0,1 0-1 0 0,-1-1 1 0 0,0 1-1 0 0,1 0 1 0 0,-1 0-1 0 0,1 0 1 0 0,-1 0-1 0 0,1 0 1 0 0,0-1-1 0 0,-1 1 1 0 0,1 0-1 0 0,0 0 1 0 0,-1 0-1 0 0,1 0 1 0 0,0 0-61 0 0,0 0 27 0 0,-25 34 420 0 0,2 1 0 0 0,1 1 0 0 0,2 1-1 0 0,-9 23-446 0 0,-31 86-1939 0 0,55-133 1543 0 0,-2 6-3173 0 0,5-13-738 0 0,0-1-4025 0 0,2-3-2080 0 0</inkml:trace>
  <inkml:trace contextRef="#ctx0" brushRef="#br0" timeOffset="1592.803">529 238 12667 0 0,'0'0'775'0'0,"0"0"-167"0"0,0 0 163 0 0,0 0 449 0 0,0 0 344 0 0,0 0 44 0 0,0 0-286 0 0,0 0-414 0 0,0 0-298 0 0,0 0-150 0 0,0 0-27 0 0,0 0 51 0 0,0 0 19 0 0,4-1-4 0 0,-2-1-442 0 0,0 1-1 0 0,-1 0 1 0 0,1 0 0 0 0,0 0-1 0 0,0 0 1 0 0,0 0 0 0 0,0 1-1 0 0,0-1 1 0 0,0 1 0 0 0,-1-1-1 0 0,1 1 1 0 0,1-1 0 0 0,-1 1-1 0 0,0 0 1 0 0,0 0 0 0 0,0 0-1 0 0,0 0 1 0 0,0 1 0 0 0,0-1-1 0 0,0 0 1 0 0,0 1 0 0 0,0 0-1 0 0,0-1 1 0 0,-1 1-1 0 0,1 0 1 0 0,0 0 0 0 0,0 0-1 0 0,0 0 1 0 0,-1 0 0 0 0,1 0-1 0 0,-1 1 1 0 0,1-1 0 0 0,-1 0-1 0 0,1 1 1 0 0,-1-1 0 0 0,0 1-1 0 0,1 0 1 0 0,-1-1 0 0 0,0 1-1 0 0,0 0 1 0 0,-1 0 0 0 0,1 0-1 0 0,0 0 1 0 0,0 0 0 0 0,-1 0-1 0 0,1 0 1 0 0,-1 0 0 0 0,0 0-1 0 0,0 0-56 0 0,-44 67 1197 0 0,44-68-1180 0 0,1-1 0 0 0,-1 1 0 0 0,1 0 0 0 0,-1 0-1 0 0,1 0 1 0 0,-1 0 0 0 0,1-1 0 0 0,0 1 0 0 0,-1 0 0 0 0,1-1 0 0 0,0 1 0 0 0,-1 0 0 0 0,1-1 0 0 0,0 1 0 0 0,0-1 0 0 0,0 1 0 0 0,0-1 0 0 0,-1 0 0 0 0,1 1 0 0 0,0-1 0 0 0,0 0 0 0 0,0 0 0 0 0,0 1 0 0 0,0-1 0 0 0,0 0 0 0 0,0 0-1 0 0,0 0 1 0 0,0 0 0 0 0,0 0 0 0 0,0 0 0 0 0,0 0 0 0 0,0-1 0 0 0,-1 1 0 0 0,1 0 0 0 0,0 0 0 0 0,0-1 0 0 0,0 1 0 0 0,0-1 0 0 0,0 0-17 0 0,3 1 47 0 0,152-12-1298 0 0,-113 8-4228 0 0,-17 1-7014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0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19 0 0 0,'0'0'1151'0'0,"0"0"304"0"0,0 0-55 0 0,0 0 97 0 0,0 0 134 0 0,0 0 93 0 0,0 0-37 0 0,0 0-148 0 0,0 0-217 0 0,0 0-216 0 0,0 0-157 0 0,1-4-101 0 0,1-10-84 0 0,-6 26 8807 0 0,-8 13-7211 0 0,-6 15-3121 0 0,12-25 786 0 0,1 0 0 0 0,0 1 0 0 0,1 0 1 0 0,0 0-1 0 0,1 0 0 0 0,1 0 0 0 0,1 0 0 0 0,1 0 0 0 0,0 1 0 0 0,0-1 0 0 0,2 0 0 0 0,0 0 0 0 0,1 0 0 0 0,1 0 0 0 0,0 0 0 0 0,1-1 0 0 0,1 1 0 0 0,5 9-25 0 0,17 3-1184 0 0,-15-51-10214 0 0,-10 17 3549 0 0,-1 1-414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48.5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64 31 18668 0 0,'0'0'1223'0'0,"0"0"-218"0"0,0 0 20 0 0,0 0 143 0 0,0 0 87 0 0,0 0-103 0 0,0 0-214 0 0,0 0-256 0 0,0 0-232 0 0,0 0-155 0 0,0 0-102 0 0,0 0-48 0 0,0 0 5 0 0,-7 1 26 0 0,4 0-154 0 0,0 0 1 0 0,0 0 0 0 0,0 0-1 0 0,0 1 1 0 0,0-1 0 0 0,1 1-1 0 0,-1 0 1 0 0,0-1-1 0 0,1 1 1 0 0,-1 1 0 0 0,1-1-1 0 0,-1 0 1 0 0,1 0 0 0 0,0 1-1 0 0,0 0 1 0 0,0-1-1 0 0,1 1 1 0 0,-1 0 0 0 0,0 0-1 0 0,1 0 1 0 0,0 0 0 0 0,0 0-1 0 0,0 0 1 0 0,0 0-1 0 0,0 0 1 0 0,1 0 0 0 0,-1 1-1 0 0,1 0-22 0 0,0-1 7 0 0,0 0 0 0 0,0 0 0 0 0,0-1 0 0 0,0 1 0 0 0,1 0 0 0 0,-1-1 0 0 0,1 1 0 0 0,-1 0 0 0 0,1-1 0 0 0,0 1 0 0 0,0-1 0 0 0,1 1 0 0 0,-1-1 0 0 0,0 1 0 0 0,1-1 0 0 0,-1 0 0 0 0,1 0 0 0 0,0 0 0 0 0,0 0 0 0 0,0 0-1 0 0,0 0 1 0 0,0 0 0 0 0,0-1 0 0 0,0 1 0 0 0,1-1 0 0 0,-1 1 0 0 0,0-1 0 0 0,1 0 0 0 0,-1 0 0 0 0,1 0 0 0 0,0 0 0 0 0,-1-1 0 0 0,1 1 0 0 0,0-1 0 0 0,-1 1 0 0 0,1-1 0 0 0,0 0 0 0 0,0 0 0 0 0,-1 0 0 0 0,1-1 0 0 0,0 1 0 0 0,-1 0 0 0 0,1-1 0 0 0,0 0 0 0 0,-1 0 0 0 0,1 0 0 0 0,-1 0 0 0 0,1 0-1 0 0,-1 0 1 0 0,1-1 0 0 0,-1 1 0 0 0,0-1 0 0 0,0 1 0 0 0,2-2-7 0 0,-2 2-3 0 0,1 0 0 0 0,0 0 0 0 0,0 0 0 0 0,-1 0 0 0 0,1 0 0 0 0,-1-1 0 0 0,1 1 0 0 0,-1-1 0 0 0,1 1 0 0 0,-1-1 0 0 0,0 0 0 0 0,0 0 0 0 0,0 0 0 0 0,0 0 0 0 0,0-1 0 0 0,0 1 0 0 0,-1 0 0 0 0,1-1 0 0 0,-1 1 0 0 0,1-1 0 0 0,-1 0 0 0 0,0 1 0 0 0,0-1 0 0 0,0 0 0 0 0,-1 0 0 0 0,1 0 0 0 0,-1 1 0 0 0,1-1 0 0 0,-1 0 0 0 0,0 0 0 0 0,0 0 0 0 0,0 0 0 0 0,-1 0 0 0 0,1 0 0 0 0,-1 1 0 0 0,1-1 0 0 0,-1 0 0 0 0,0 0 0 0 0,0 0 0 0 0,0 1 0 0 0,0-1 0 0 0,-1 1 0 0 0,0-2 3 0 0,-57-33-3096 0 0,36 31-1439 0 0,1 1-4708 0 0,11 3-2776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48.9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6 263 13843 0 0,'0'0'1828'0'0,"0"0"-279"0"0,0 0-102 0 0,0 0-23 0 0,0 0-52 0 0,-1-10-86 0 0,-3-28-150 0 0,4 35-1032 0 0,1 0 0 0 0,0 0 0 0 0,0 0 0 0 0,0 0 0 0 0,0 1 0 0 0,0-1 0 0 0,1 0 0 0 0,-1 1 0 0 0,1-1 0 0 0,0 1 0 0 0,-1 0 0 0 0,1-1 0 0 0,0 1 0 0 0,0 0 0 0 0,1 0 0 0 0,-1 0 0 0 0,0 1 0 0 0,1-1 0 0 0,-1 0 0 0 0,1 1 0 0 0,0 0 0 0 0,-1 0 0 0 0,1-1 0 0 0,0 1 0 0 0,0 1 0 0 0,-1-1 0 0 0,1 0 0 0 0,0 1 0 0 0,0-1 0 0 0,0 1 0 0 0,0 0 0 0 0,2 0-105 0 0,-2 0 16 0 0,0-1 0 0 0,1 1 0 0 0,-1-1-1 0 0,0 1 1 0 0,0 0 0 0 0,0 0 0 0 0,0 0-1 0 0,1 1 1 0 0,-1-1 0 0 0,0 1 0 0 0,0 0-1 0 0,0 0 1 0 0,0 0 0 0 0,0 0 0 0 0,0 0-1 0 0,-1 1 1 0 0,1-1 0 0 0,0 1 0 0 0,-1 0-1 0 0,1 0 1 0 0,-1 0 0 0 0,1 0 0 0 0,-1 0-1 0 0,0 0 1 0 0,0 1 0 0 0,0-1 0 0 0,0 1-1 0 0,0-1 1 0 0,-1 1 0 0 0,1 0 0 0 0,-1 0-1 0 0,1-1 1 0 0,-1 1 0 0 0,0 0 0 0 0,-1 0-1 0 0,1 1 1 0 0,0-1 0 0 0,-1 0 0 0 0,1 0-1 0 0,-1 0 1 0 0,0 0 0 0 0,0 0 0 0 0,-1 1-1 0 0,1-1 1 0 0,-1 0 0 0 0,1 0 0 0 0,-1 0-1 0 0,0 0 1 0 0,0 0 0 0 0,-1 2-15 0 0,-6 8 13 0 0,0-1-1 0 0,-1 0 1 0 0,-1 0 0 0 0,0-1-1 0 0,0 0 1 0 0,-1-1 0 0 0,0 0 0 0 0,-1-1-1 0 0,0 0 1 0 0,-7 3-13 0 0,8-4 34 0 0,48 1 96 0 0,-7-9-732 0 0,40 0 787 0 0,-47-2-3977 0 0,-1-1-3950 0 0,-17 2-3843 0 0</inkml:trace>
  <inkml:trace contextRef="#ctx0" brushRef="#br0" timeOffset="395.144">164 0 15579 0 0,'0'0'1169'0'0,"0"0"-41"0"0,0 0-60 0 0,0 0-97 0 0,0 0-70 0 0,0 0-83 0 0,0 0-135 0 0,0 0-104 0 0,0 0-82 0 0,0 0-76 0 0,0 0-89 0 0,0 0-98 0 0,5 10-67 0 0,15 30-63 0 0,-19-37-97 0 0,-1 0 0 0 0,1 0 0 0 0,-1 0 0 0 0,0 0 0 0 0,0 0 0 0 0,0 1 0 0 0,-1-1 0 0 0,1 0 0 0 0,-1 0 1 0 0,1 0-1 0 0,-1 0 0 0 0,0 0 0 0 0,0-1 0 0 0,0 1 0 0 0,-1 0 0 0 0,1 0 0 0 0,-1-1 0 0 0,1 1 0 0 0,-1-1 1 0 0,0 1-8 0 0,-4 7 34 0 0,-5 6 503 0 0,12-29 706 0 0,2 3-1231 0 0,0 1-1 0 0,1-1 0 0 0,0 1 1 0 0,0 0-1 0 0,1 0 1 0 0,1 1-1 0 0,-1-1 1 0 0,1 1-1 0 0,1 0 1 0 0,0 1-1 0 0,0 0 1 0 0,0 0-1 0 0,1 0-11 0 0,-7 6 2 0 0,0 1 0 0 0,0-1 0 0 0,0 1 0 0 0,-1 0-1 0 0,1-1 1 0 0,0 1 0 0 0,0 0 0 0 0,0 0 0 0 0,0 0 0 0 0,0 0-1 0 0,0 0 1 0 0,0 0 0 0 0,0 0 0 0 0,0 0 0 0 0,-1 0-1 0 0,1 0 1 0 0,0 0 0 0 0,0 0 0 0 0,0 1 0 0 0,0-1 0 0 0,0 0-1 0 0,0 1 1 0 0,-1-1 0 0 0,1 1 0 0 0,0-1 0 0 0,0 1-1 0 0,0-1 1 0 0,-1 1 0 0 0,1 0 0 0 0,0-1 0 0 0,-1 1 0 0 0,1 0-1 0 0,-1-1 1 0 0,1 1 0 0 0,-1 0 0 0 0,1 0 0 0 0,-1-1-1 0 0,1 1 1 0 0,-1 0 0 0 0,0 0 0 0 0,1 0 0 0 0,-1 0 0 0 0,0 0-1 0 0,0 0 1 0 0,0 0-2 0 0,11 48-15 0 0,-10-46-5 0 0,9 57-1150 0 0,-5-40-3670 0 0,2-1-6538 0 0,-6-14 1963 0 0</inkml:trace>
  <inkml:trace contextRef="#ctx0" brushRef="#br0" timeOffset="679.223">214 300 19772 0 0,'0'0'874'0'0,"0"0"-225"0"0,0 0-179 0 0,0 0 40 0 0,0 0 81 0 0,0 0 21 0 0,0 0-85 0 0,10-4-169 0 0,99-19-154 0 0,-28 12-3218 0 0,-53 10 961 0 0,-21 2 428 0 0,0-1 0 0 0,0 0 0 0 0,0-1 0 0 0,0 1 0 0 0,0-1 0 0 0,0-1 0 0 0,-1 1 0 0 0,1-1 0 0 0,0-1 0 0 0,-1 1 0 0 0,1-1 0 0 0,4-3 1625 0 0,-1-18 885 0 0,-10 21 272 0 0,0 0 1 0 0,0 0-1 0 0,0-1 1 0 0,0 1-1 0 0,-1 0 1 0 0,1 0-1 0 0,-1 0 0 0 0,0 0 1 0 0,1 0-1 0 0,-2 0 1 0 0,1 0-1 0 0,0 0 0 0 0,-1 0 1 0 0,1 0-1 0 0,-1 1 1 0 0,0-1-1 0 0,1 1 0 0 0,-2-1 1 0 0,1 1-1 0 0,0 0 1 0 0,-1-1-1158 0 0,-6 30 2515 0 0,7 72-1189 0 0,3-43-8887 0 0,-2-47-4516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46.8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27 100 5849 0 0,'0'0'4395'0'0,"0"0"-1650"0"0,0 0-719 0 0,0 0-40 0 0,0 0-26 0 0,0 0-155 0 0,0 0-269 0 0,0 0-304 0 0,0 0-241 0 0,0 0-189 0 0,6-8-150 0 0,14-24-148 0 0,-15 24-113 0 0,-36 61 1466 0 0,5 5-1414 0 0,26-56-472 0 0,0-1 1 0 0,0 0-1 0 0,0 1 0 0 0,-1-1 0 0 0,1 0 0 0 0,1 0 0 0 0,-1 1 1 0 0,0-1-1 0 0,0 0 0 0 0,0 1 0 0 0,1-1 0 0 0,-1 0 0 0 0,0 0 1 0 0,1 0-1 0 0,0 1 0 0 0,-1-1 0 0 0,1 0 0 0 0,-1 0 0 0 0,1 0 1 0 0,0 0-1 0 0,0 0 0 0 0,0 0 0 0 0,0 0 0 0 0,0 0 0 0 0,0 0 1 0 0,0-1-1 0 0,0 1 0 0 0,0 0 0 0 0,0 0 0 0 0,0-1 0 0 0,0 1 1 0 0,0-1-1 0 0,1 1 0 0 0,-1-1 0 0 0,0 0 0 0 0,0 1 0 0 0,1-1 0 0 0,-1 0 1 0 0,0 0-1 0 0,0 0 0 0 0,1 0 0 0 0,-1 0 0 0 0,0 0 0 0 0,1 0 1 0 0,0 0 28 0 0,29-4-3765 0 0,-11-2-7037 0 0,-14 4-924 0 0</inkml:trace>
  <inkml:trace contextRef="#ctx0" brushRef="#br0" timeOffset="307.085">61 1 20692 0 0,'0'0'849'0'0,"0"0"-217"0"0,0 0-72 0 0,0 0 72 0 0,0 0 48 0 0,0 0-136 0 0,0 0-216 0 0,0 0-168 0 0,0 0-192 0 0,0 0-48 0 0,0 0-96 0 0,0 0-264 0 0,0 0-336 0 0,0 0-800 0 0,27 3-1617 0 0,-24-1-3880 0 0,1-1-4658 0 0</inkml:trace>
  <inkml:trace contextRef="#ctx0" brushRef="#br0" timeOffset="308.085">145 62 17092 0 0,'0'0'832'0'0,"0"0"-520"0"0,0 0-232 0 0,0 0 144 0 0,0 0 40 0 0,0 0 16 0 0,0 0-184 0 0,50-20-440 0 0,-39 19-488 0 0,-1 0-1193 0 0,-2 0-3216 0 0,-3 1-5497 0 0</inkml:trace>
  <inkml:trace contextRef="#ctx0" brushRef="#br0" timeOffset="696.153">161 128 14971 0 0,'0'0'2551'0'0,"0"0"-1353"0"0,0 0-554 0 0,0 0 106 0 0,0 0 106 0 0,0 0 43 0 0,0 0-140 0 0,0 0-282 0 0,0 0-193 0 0,0 0-137 0 0,10 2-78 0 0,94 5-555 0 0,-79-7-3423 0 0,-2 0-3781 0 0,-13-1-3830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44.9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70 55 15355 0 0,'0'0'1091'0'0,"0"0"49"0"0,0 0 43 0 0,0 0 28 0 0,0 0 12 0 0,0 0 19 0 0,0 0-57 0 0,0 0-154 0 0,0 0-168 0 0,0 0-224 0 0,0 0-211 0 0,-4-5-183 0 0,-13-13-139 0 0,31 38 713 0 0,-4-16-713 0 0,1 0 0 0 0,0-1 0 0 0,0 0-1 0 0,0-1 1 0 0,0 0 0 0 0,0-1 0 0 0,1 0 0 0 0,-1-1 0 0 0,0 0 0 0 0,0-1 0 0 0,3 0-106 0 0,21 0 68 0 0,345-8 122 0 0,-381 9-180 0 0,0 0 0 0 0,0 0 0 0 0,0-1 0 0 0,0 1 0 0 0,0-1 0 0 0,0 1 0 0 0,0-1 0 0 0,0 0 0 0 0,0 1 1 0 0,1-1-1 0 0,-1 0 0 0 0,0 1 0 0 0,0-1 0 0 0,1 0 0 0 0,-1 0 0 0 0,0 0 0 0 0,1 0 0 0 0,-1 0 0 0 0,1 1 1 0 0,-1-1-1 0 0,1 0 0 0 0,0 0 0 0 0,-1 0 0 0 0,1 0 0 0 0,0-1 0 0 0,-1 1 0 0 0,1 0 0 0 0,0 0 0 0 0,0 0 0 0 0,0 0 1 0 0,0 0-1 0 0,0 0 0 0 0,0 0 0 0 0,1 0 0 0 0,-1 0 0 0 0,0 0 0 0 0,0 0 0 0 0,1 0 0 0 0,-1 0 0 0 0,1 0 1 0 0,-1 0-1 0 0,1 0 0 0 0,-1 0 0 0 0,1 0 0 0 0,-1 0 0 0 0,1 0 0 0 0,0 1 0 0 0,0-1 0 0 0,-1 0 0 0 0,1 0 1 0 0,0 1-1 0 0,0-1 0 0 0,0 1 0 0 0,0-1 0 0 0,0 0 0 0 0,0 1 0 0 0,0 0 0 0 0,0-1 0 0 0,0 1 0 0 0,0 0 1 0 0,0-1-1 0 0,0 1 0 0 0,0 0 0 0 0,0 0 0 0 0,0 0 0 0 0,0 0 0 0 0,0 0 0 0 0,0 0 0 0 0,0 0 0 0 0,1 0-10 0 0,-4-1 0 0 0,0 0-1 0 0,0-1 0 0 0,-1 1 0 0 0,1 0 0 0 0,-1 0 0 0 0,1 0 1 0 0,-1 0-1 0 0,1 1 0 0 0,-1-1 0 0 0,1 1 0 0 0,-1-1 0 0 0,0 1 1 0 0,1 0-1 0 0,-1 0 0 0 0,0 0 0 0 0,1 0 0 0 0,-1 1 0 0 0,0-1 1 0 0,1 1-1 0 0,-1-1 0 0 0,1 1 0 0 0,-1 0 0 0 0,1 0 0 0 0,0 0 1 0 0,-1 1-1 0 0,1-1 0 0 0,0 0 0 0 0,-1 1 0 0 0,1-1 0 0 0,0 1 1 0 0,0 0-1 0 0,1 0 0 0 0,-1 0 0 0 0,0 0 0 0 0,1 0 0 0 0,-1 0 1 0 0,1 0-1 0 0,-1 1 0 0 0,1-1 0 0 0,0 0 0 0 0,-1 3 1 0 0,-34 107 32 0 0,45 14-3 0 0,-14-120-2464 0 0,-4-11-3888 0 0,3 0-1578 0 0,1 3-4269 0 0</inkml:trace>
  <inkml:trace contextRef="#ctx0" brushRef="#br0" timeOffset="673.772">48 88 20388 0 0,'0'0'518'0'0,"0"0"13"0"0,0 0-9 0 0,0 0 82 0 0,0 0 103 0 0,0 0 116 0 0,0 0 9 0 0,0 0-77 0 0,0 0-92 0 0,0 0-123 0 0,0 0-116 0 0,0 9-92 0 0,0 31-20 0 0,1-37-261 0 0,1 1-1 0 0,-1-1 1 0 0,1 0-1 0 0,-1 1 1 0 0,1-1-1 0 0,0 0 1 0 0,0 0-1 0 0,0-1 1 0 0,1 1-1 0 0,-1 0 1 0 0,1-1 0 0 0,-1 1-1 0 0,1-1 1 0 0,0 0-1 0 0,0 0 1 0 0,0 0-1 0 0,0 0 1 0 0,3 1-51 0 0,1 1 85 0 0,251 133 594 0 0,-256-137-676 0 0,0 1 0 0 0,0 0 0 0 0,0 0 0 0 0,-1 0 0 0 0,1 0 0 0 0,0 0 0 0 0,-1 0 0 0 0,1 0 0 0 0,-1 0 0 0 0,1 1 0 0 0,-1-1 0 0 0,1 0 0 0 0,-1 1 1 0 0,0 0-1 0 0,0-1 0 0 0,0 1 0 0 0,0 0 0 0 0,0-1 0 0 0,0 1 0 0 0,0 0 0 0 0,-1 0 0 0 0,1 0 0 0 0,0 0 0 0 0,-1 0 0 0 0,0 0 0 0 0,1 0 0 0 0,-1 0 0 0 0,0-1 0 0 0,0 1 0 0 0,0 0 0 0 0,-1 0 0 0 0,1 0 0 0 0,0 0 0 0 0,-1 0 0 0 0,1 0 0 0 0,-1 0 0 0 0,1 0 0 0 0,-1 0 0 0 0,0 0 0 0 0,0-1 1 0 0,0 1-1 0 0,0 0 0 0 0,0-1 0 0 0,0 1 0 0 0,-1-1 0 0 0,1 1 0 0 0,-1 0-3 0 0,-20 15 84 0 0,-1-1-1 0 0,-1 0 1 0 0,0-2 0 0 0,-1-1 0 0 0,-22 8-84 0 0,-3 3 46 0 0,-112 55 47 0 0,162-79-93 0 0,1 0-1 0 0,-1 0 1 0 0,0 0-1 0 0,1 0 0 0 0,-1 0 1 0 0,0 1-1 0 0,0-1 1 0 0,1 0-1 0 0,-1 0 0 0 0,0 0 1 0 0,0 0-1 0 0,1 0 1 0 0,-1 1-1 0 0,0-1 0 0 0,0 0 1 0 0,0 0-1 0 0,1 1 1 0 0,-1-1-1 0 0,0 0 0 0 0,0 0 1 0 0,0 1-1 0 0,0-1 0 0 0,1 0 1 0 0,-1 0-1 0 0,0 1 1 0 0,0-1-1 0 0,0 0 0 0 0,0 0 1 0 0,0 1-1 0 0,0-1 1 0 0,0 0-1 0 0,0 1 0 0 0,0-1 1 0 0,0 0-1 0 0,0 1 1 0 0,0-1-1 0 0,0 0 0 0 0,0 0 1 0 0,0 1-1 0 0,0-1 0 0 0,0 0 1 0 0,0 1-1 0 0,0-1 1 0 0,-1 0-1 0 0,1 0 0 0 0,0 1 1 0 0,0-1-1 0 0,0 0 1 0 0,0 0-1 0 0,-1 1 0 0 0,1-1 1 0 0,0 0-1 0 0,0 0 1 0 0,-1 0-1 0 0,1 1 0 0 0,0-1 1 0 0,0 0-1 0 0,-1 0 1 0 0,30 2 4 0 0,-27-2-5 0 0,265-22 49 0 0,108-11 218 0 0,-368 26 605 0 0,-36 13-3556 0 0,24 0-1150 0 0,3-3-390 0 0,1-1-3790 0 0,0-1-4120 0 0</inkml:trace>
  <inkml:trace contextRef="#ctx0" brushRef="#br0" timeOffset="923.29">666 534 21557 0 0,'0'0'592'0'0,"0"0"-176"0"0,0 0 24 0 0,0 0 192 0 0,0 0 176 0 0,0 0 32 0 0,0 0-215 0 0,0 0-281 0 0,0 0-200 0 0,0 0-112 0 0,0 0-104 0 0,0 0-152 0 0,0 0-425 0 0,0 0-1263 0 0,-2 50-4881 0 0,2-47-6402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51.2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94 9778 0 0,'0'0'1319'0'0,"0"0"-103"0"0,0 0-22 0 0,0 0 54 0 0,6-9 111 0 0,0-4-676 0 0,7-9-94 0 0,6 0 3924 0 0,-19 22-3817 0 0,0 0-217 0 0,0 0-157 0 0,0 0-70 0 0,0 0-23 0 0,0 0 35 0 0,0 0 36 0 0,0 0-5 0 0,0 0 1 0 0,0 0-24 0 0,0 0-27 0 0,0-1 1756 0 0,-4-25-337 0 0,4 26-1572 0 0,-1 27 79 0 0,-16 286 476 0 0,15-284-809 0 0,0 5-1409 0 0,2-11-5523 0 0,1-21 1046 0 0,0-2-5408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52.09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3 207 8578 0 0,'0'0'3779'0'0,"0"0"-1784"0"0,0 0-669 0 0,0 0 65 0 0,0 0 133 0 0,0 0 18 0 0,0 0-167 0 0,0 0-290 0 0,0 0-258 0 0,0 0-223 0 0,0 0-163 0 0,0 0-120 0 0,0 0-90 0 0,-2 0-30 0 0,88-42 795 0 0,-11 13-138 0 0,-75 29-583 0 0,-55 56 1011 0 0,19 6-816 0 0,36-61-466 0 0,-1 0 0 0 0,1 1-1 0 0,-1-1 1 0 0,1 1 0 0 0,0-1 0 0 0,0 0 0 0 0,-1 1 0 0 0,1-1-1 0 0,0 1 1 0 0,0-1 0 0 0,0 1 0 0 0,1-1 0 0 0,-1 0-1 0 0,0 1 1 0 0,0-1 0 0 0,1 1 0 0 0,-1-1 0 0 0,1 0 0 0 0,-1 1-1 0 0,1-1 1 0 0,0 0 0 0 0,-1 0 0 0 0,1 1 0 0 0,0-1 0 0 0,0 0-1 0 0,0 0 1 0 0,0 0 0 0 0,0 0 0 0 0,0 0 0 0 0,0 0 0 0 0,0 0-1 0 0,0 0 1 0 0,1-1 0 0 0,-1 1 0 0 0,0 0 0 0 0,0-1 0 0 0,1 1-1 0 0,-1-1 1 0 0,1 1 0 0 0,-1-1 0 0 0,0 0 0 0 0,1 0 0 0 0,-1 1-1 0 0,1-1 1 0 0,-1 0 0 0 0,1 0 0 0 0,0 0-4 0 0,66-12-1782 0 0,-47 1-3014 0 0,-2-3-5980 0 0,-14 10-1075 0 0</inkml:trace>
  <inkml:trace contextRef="#ctx0" brushRef="#br0" timeOffset="256.125">184 0 16404 0 0,'0'0'480'0'0,"0"0"-272"0"0,0 0-112 0 0,0 0 56 0 0,0 0-8 0 0,0 0-16 0 0,0 0-80 0 0,0 0-184 0 0,0 0-208 0 0,0 0-521 0 0,0 0-1431 0 0,0 0-3225 0 0,0 0-2977 0 0</inkml:trace>
  <inkml:trace contextRef="#ctx0" brushRef="#br0" timeOffset="430.175">342 20 21517 0 0,'0'0'517'0'0,"0"0"53"0"0,0 0 156 0 0,0 0 168 0 0,0 0 85 0 0,0 0-106 0 0,0 0-257 0 0,0 0-238 0 0,0 0-150 0 0,0 0-65 0 0,0 0 15 0 0,0 0 16 0 0,0 0 14 0 0,5 3 8 0 0,112 77 833 0 0,-84-66-949 0 0,54 37 595 0 0,-86-47-658 0 0,-1-1 0 0 0,1 0 0 0 0,-1 0 0 0 0,0 1 0 0 0,0-1 0 0 0,0 0 0 0 0,0 1 1 0 0,-1-1-1 0 0,1 0 0 0 0,-1 0 0 0 0,0 1 0 0 0,0-1 0 0 0,0 0 0 0 0,0 0 0 0 0,-1 0 0 0 0,1 0 0 0 0,-1 0 0 0 0,0 0 0 0 0,0-1 0 0 0,0 1 0 0 0,0-1 0 0 0,0 1 0 0 0,-1-1 0 0 0,1 0 1 0 0,-1 1-1 0 0,1-1 0 0 0,-1-1 0 0 0,0 1 0 0 0,0 0 0 0 0,0-1 0 0 0,0 1 0 0 0,0-1 0 0 0,0 0-37 0 0,-5 5 21 0 0,-77 55 139 0 0,-10 9-1294 0 0,36-21-8026 0 0,46-37-3841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3.5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16396 0 0,'0'0'129'0'0,"0"0"-208"0"0,0 0 29 0 0,0 0 214 0 0,0 0 280 0 0,0 0 321 0 0,0 0 149 0 0,0 0 2 0 0,0 0-91 0 0,0 0-184 0 0,0 0-175 0 0,0 0-147 0 0,0 0-107 0 0,8 1-59 0 0,20 1-65 0 0,15 2-195 0 0,-16 0-2977 0 0,-23-3 290 0 0,-2 1-3574 0 0,-1-1-3582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3.81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13747 0 0,'0'0'1418'0'0,"0"0"-338"0"0,0 0-19 0 0,0 0 144 0 0,0 0 71 0 0,0 0-23 0 0,0 0-151 0 0,0 0-220 0 0,0 0-225 0 0,0 0-218 0 0,0 0-206 0 0,0 0-138 0 0,9 1-138 0 0,46 2-989 0 0,-25-4-9357 0 0,-24 1-955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4.19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10 12659 0 0,'0'0'1112'0'0,"0"0"63"0"0,0 0 152 0 0,0 0 114 0 0,0 0-2 0 0,0 0-110 0 0,0 0-198 0 0,0 0-229 0 0,0 0-205 0 0,0 0-213 0 0,0 0-231 0 0,0 0-118 0 0,-3-3-49 0 0,0-3-115 0 0,-1 17 1157 0 0,11 98 793 0 0,-6-101-3285 0 0,-2-7-3350 0 0,1 0-4206 0 0,0-1-2136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4.6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0 16388 0 0,'0'0'1060'0'0,"0"0"-193"0"0,0 0 43 0 0,0 0 179 0 0,0 0 90 0 0,0 0-14 0 0,0 0-153 0 0,0 0-239 0 0,0 0-181 0 0,0 0-160 0 0,0 0-148 0 0,0 0-93 0 0,0 0-45 0 0,-6 0 10 0 0,-13 1 54 0 0,34 1 527 0 0,337 2 799 0 0,-352-4-1484 0 0,0 0 11 0 0,0 0-13 0 0,0 0-22 0 0,0 0-30 0 0,-15 4-3599 0 0,9-3-630 0 0,3 0-3866 0 0,1 0-3532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0.7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11955 0 0,'0'0'1455'0'0,"0"0"-121"0"0,0 0 41 0 0,0 0 88 0 0,0 0-8 0 0,0 0-78 0 0,0 0-249 0 0,0 0-319 0 0,0 0-308 0 0,0 0-229 0 0,0 0-74 0 0,0 0 24 0 0,0 0 62 0 0,0 3 69 0 0,-10 96 1392 0 0,4-84-8264 0 0,3-9-4750 0 0,2-4 3131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5.0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14 15579 0 0,'0'0'1818'0'0,"0"0"-874"0"0,0 0-246 0 0,0 0 109 0 0,0 0 83 0 0,0 0-35 0 0,0 0-53 0 0,0 0-98 0 0,0 0-85 0 0,0 0-108 0 0,0 0-134 0 0,9-2-77 0 0,27-6-69 0 0,-34 8-204 0 0,0-1 1 0 0,0 0-1 0 0,0 1 0 0 0,0-1 1 0 0,0 1-1 0 0,0 0 1 0 0,0 0-1 0 0,0 0 0 0 0,0 0 1 0 0,0 0-1 0 0,0 0 1 0 0,0 0-1 0 0,0 1 1 0 0,0-1-1 0 0,0 1 0 0 0,0-1 1 0 0,0 1-1 0 0,0 0 1 0 0,-1 0-1 0 0,1 0 0 0 0,0 0 1 0 0,0 0-1 0 0,-1 0 1 0 0,1 0-1 0 0,-1 1 1 0 0,1-1-1 0 0,-1 1 0 0 0,1-1 1 0 0,-1 1-1 0 0,0-1 1 0 0,0 1-1 0 0,0 0 0 0 0,0 0 1 0 0,0-1-1 0 0,0 1 1 0 0,0 0-1 0 0,0 0 0 0 0,-1 0 1 0 0,1 0-1 0 0,-1 0 1 0 0,0 0-1 0 0,1 0 1 0 0,-1 0-1 0 0,0 0 0 0 0,0 0 1 0 0,0 0-1 0 0,0 0 1 0 0,-1 0-1 0 0,1 0 0 0 0,-1 0 1 0 0,1 0-1 0 0,-1 2-27 0 0,-70 48 451 0 0,112-44 503 0 0,156-3 47 0 0,-197-5-989 0 0,0 0-20 0 0,0 0-21 0 0,-17-1-1595 0 0,8-1-1518 0 0,1 1-9193 0 0,4 0 495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5.97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103 8 13891 0 0,'0'0'1295'0'0,"0"0"-95"0"0,0 0 22 0 0,0 0 79 0 0,0 0-19 0 0,0 0-78 0 0,0 0-124 0 0,0 0-202 0 0,0 0-145 0 0,0 0-144 0 0,0 0-173 0 0,0 0-102 0 0,0 0-118 0 0,-3-3-69 0 0,3 3-106 0 0,-1-1-1 0 0,0 1 1 0 0,1-1 0 0 0,-1 1-1 0 0,0 0 1 0 0,1-1-1 0 0,-1 1 1 0 0,0 0 0 0 0,0-1-1 0 0,0 1 1 0 0,1 0-1 0 0,-1 0 1 0 0,0 0 0 0 0,0 0-1 0 0,0 0 1 0 0,0 0-1 0 0,1 0 1 0 0,-1 0 0 0 0,0 0-1 0 0,0 0 1 0 0,0 0-1 0 0,0 1 1 0 0,1-1-1 0 0,-1 0 1 0 0,0 0 0 0 0,0 1-1 0 0,1-1 1 0 0,-1 1-1 0 0,0-1 1 0 0,1 1 0 0 0,-1-1-1 0 0,0 1 1 0 0,1-1-1 0 0,-1 1 1 0 0,1-1 0 0 0,-1 1-1 0 0,1 0 1 0 0,-1-1-1 0 0,1 1 1 0 0,-1 0 0 0 0,1 0-1 0 0,0-1 1 0 0,-1 1-1 0 0,1 0 1 0 0,0 0 0 0 0,-1-1-1 0 0,1 1 1 0 0,0 0-1 0 0,0 0-20 0 0,-2 2 61 0 0,-5 4 34 0 0,1 0 1 0 0,0 0-1 0 0,0 0 0 0 0,1 0 1 0 0,0 1-1 0 0,0 0 1 0 0,1 0-1 0 0,0 0 0 0 0,1 1 1 0 0,-1 0-1 0 0,2-1 1 0 0,-1 1-1 0 0,1 0 0 0 0,0 0 1 0 0,1 0-1 0 0,0 0 1 0 0,1 1-1 0 0,0-1 0 0 0,0 0 1 0 0,1 0-1 0 0,0 0 0 0 0,1 0 1 0 0,0 0-1 0 0,0 0 1 0 0,1 0-1 0 0,0 0 0 0 0,0-1 1 0 0,1 0-1 0 0,0 1 1 0 0,2 1-96 0 0,-4-6 29 0 0,1 0 0 0 0,-1-1 0 0 0,1 1 0 0 0,0-1 0 0 0,0 1 0 0 0,0-1 0 0 0,0 0 0 0 0,0 0 0 0 0,1 0 0 0 0,-1-1 0 0 0,1 1 1 0 0,0-1-1 0 0,0 0 0 0 0,0 0 0 0 0,0 0 0 0 0,0-1 0 0 0,0 1 0 0 0,0-1 0 0 0,1 0 0 0 0,-1 0 0 0 0,0-1 0 0 0,1 1 0 0 0,-1-1 0 0 0,1 0 1 0 0,0 0-31 0 0,-1-5-1941 0 0,-3 0-2132 0 0,-1 1-4062 0 0,1 2-3617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8.5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94 0 20004 0 0,'0'0'838'0'0,"0"0"-118"0"0,0 0-79 0 0,0 0-56 0 0,0 0-59 0 0,0 0-48 0 0,0 0 9 0 0,0 0 45 0 0,0 0 29 0 0,0 0-15 0 0,0 0-92 0 0,0 0-122 0 0,-2 8-60 0 0,-1 75 510 0 0,2-49 22 0 0,-7-26-3173 0 0,-1-5-3649 0 0,-4-2-5268 0 0,10-1 2397 0 0</inkml:trace>
  <inkml:trace contextRef="#ctx0" brushRef="#br0" timeOffset="246.706">1 77 13435 0 0,'0'0'1867'0'0,"0"0"-520"0"0,0 0-180 0 0,0 0 76 0 0,0 0 88 0 0,0 0 36 0 0,0 0-91 0 0,0 0-196 0 0,0 0-217 0 0,0 0-223 0 0,0 0-204 0 0,9 1-126 0 0,-2-1-513 0 0,83 4 1126 0 0,-28-6-5341 0 0,-56 1-57 0 0,-2 0-2902 0 0,-1 0-3435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7.6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19 19340 0 0,'0'0'787'0'0,"0"0"-72"0"0,0 0 60 0 0,0 0 139 0 0,0 0 67 0 0,0 0-90 0 0,0 0-126 0 0,0 0-166 0 0,0 0-175 0 0,0 0-141 0 0,0 0-110 0 0,0 0-38 0 0,0 0 35 0 0,-1 23 872 0 0,16 108 14 0 0,-12-125-4023 0 0,-1-5-2011 0 0,1 0-4843 0 0,-1-1-1463 0 0</inkml:trace>
  <inkml:trace contextRef="#ctx0" brushRef="#br0" timeOffset="320.651">117 53 9874 0 0,'0'0'4094'0'0,"0"0"-2599"0"0,0 0-725 0 0,0 0 107 0 0,0 0 117 0 0,0 0 54 0 0,0 0-57 0 0,0 0-119 0 0,0 0-129 0 0,0 0-132 0 0,-8 8-120 0 0,-24 25-102 0 0,31-31-329 0 0,0-1 0 0 0,0 1 0 0 0,1-1 0 0 0,-1 1 0 0 0,1-1 0 0 0,-1 1 0 0 0,1-1 0 0 0,-1 1 0 0 0,1 0 0 0 0,0-1 0 0 0,0 1 0 0 0,0 0 0 0 0,0-1 0 0 0,0 1 0 0 0,0-1 0 0 0,0 1 0 0 0,0 0 0 0 0,1-1 0 0 0,-1 1 0 0 0,1 0 0 0 0,-1-1 0 0 0,1 1 0 0 0,0-1 0 0 0,-1 1 0 0 0,1-1 0 0 0,0 0 0 0 0,0 1 0 0 0,0-1 0 0 0,0 0 0 0 0,0 0 0 0 0,0 1 0 0 0,1-1 0 0 0,-1 0 0 0 0,0 0 0 0 0,1 0 0 0 0,-1 0 0 0 0,0-1 0 0 0,1 1 0 0 0,-1 0 0 0 0,1-1 0 0 0,-1 1 0 0 0,1 0 0 0 0,0-1 0 0 0,-1 0 1 0 0,1 1-1 0 0,0-1 0 0 0,-1 0 0 0 0,1 0 0 0 0,-1 0 0 0 0,2 0-60 0 0,-1 1 16 0 0,-1-1 1 0 0,0 1 0 0 0,1 0-1 0 0,-1-1 1 0 0,1 1-1 0 0,-1-1 1 0 0,1 0 0 0 0,-1 1-1 0 0,1-1 1 0 0,-1 0 0 0 0,1 0-1 0 0,-1 0 1 0 0,1 0 0 0 0,-1 0-1 0 0,1 0 1 0 0,-1-1 0 0 0,1 1-1 0 0,-1 0 1 0 0,1-1 0 0 0,-1 1-1 0 0,1-1 1 0 0,-1 1 0 0 0,0-1-1 0 0,1 0 1 0 0,-1 0-1 0 0,0 0 1 0 0,0 0 0 0 0,1 0-1 0 0,-1 0 1 0 0,0 0 0 0 0,0 0-1 0 0,0 0 1 0 0,0 0 0 0 0,0 0-1 0 0,0-1 1 0 0,-1 1 0 0 0,1 0-1 0 0,0-1 1 0 0,-1 1 0 0 0,1-1-1 0 0,-1 1 1 0 0,1 0-1 0 0,-1-1 1 0 0,0 1 0 0 0,1-1-1 0 0,-1 1 1 0 0,0-1 0 0 0,0 0-1 0 0,0 1 1 0 0,0-1 0 0 0,-1 1-1 0 0,1-1 1 0 0,0 1 0 0 0,-1-1-1 0 0,1 1 1 0 0,0-1 0 0 0,-1 1-1 0 0,0 0-16 0 0,-17-48-3603 0 0,17 38-1349 0 0,0-1-3791 0 0,1 9-1174 0 0</inkml:trace>
  <inkml:trace contextRef="#ctx0" brushRef="#br0" timeOffset="650.682">146 1 6649 0 0,'0'0'2520'0'0,"0"0"-311"0"0,0 0-161 0 0,0 0-141 0 0,0 0-166 0 0,0 0-264 0 0,0 0-293 0 0,0 0-343 0 0,0 0-287 0 0,0 0-137 0 0,0 0-46 0 0,0 0 40 0 0,0 0 52 0 0,2 3-17 0 0,69 37 1025 0 0,1-3-677 0 0,-72-35-748 0 0,0 1 0 0 0,0 0-1 0 0,0-1 1 0 0,0 1 0 0 0,0 0 0 0 0,-1-1 0 0 0,1 1 0 0 0,-1-1 0 0 0,1 1 0 0 0,-1 0 0 0 0,0-1 0 0 0,0 1 0 0 0,-1-1-1 0 0,1 0 1 0 0,0 1 0 0 0,-1-1 0 0 0,1 0 0 0 0,-1 0 0 0 0,0 0 0 0 0,1 0 0 0 0,-1 0 0 0 0,0 0 0 0 0,0-1-1 0 0,-1 1 1 0 0,1-1 0 0 0,0 1 0 0 0,0-1 0 0 0,-1 0 0 0 0,1 0 0 0 0,-1 0 0 0 0,-1 1-46 0 0,1 0 20 0 0,-68 50-43 0 0,70-49-628 0 0,1-2-2637 0 0,1-1-4554 0 0,0 0-3355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6.3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 17 19268 0 0,'0'0'1156'0'0,"0"0"-11"0"0,0 0 6 0 0,0 0-45 0 0,0 0-139 0 0,0 0-176 0 0,0 0-203 0 0,0 0-157 0 0,0 0-126 0 0,0 0-123 0 0,0 0-44 0 0,0 0-4 0 0,0 0 35 0 0,-1 3 86 0 0,-14 90 1584 0 0,12-32-1294 0 0,-1-55-409 0 0,1-6-2980 0 0,1-2-2804 0 0,3-3-4061 0 0,0 3-1764 0 0</inkml:trace>
  <inkml:trace contextRef="#ctx0" brushRef="#br0" timeOffset="404.608">121 63 12011 0 0,'0'0'2619'0'0,"0"0"-429"0"0,0 0-361 0 0,0 0-247 0 0,0 0-172 0 0,0 0-242 0 0,0 0-264 0 0,0 0-268 0 0,0 0-260 0 0,0 0-158 0 0,0 0-92 0 0,0 0-40 0 0,-14 22 539 0 0,13-21-584 0 0,0 1 0 0 0,0-1 0 0 0,0 0 0 0 0,0 0 0 0 0,0 0 0 0 0,0 0 0 0 0,0 1 0 0 0,0-1 0 0 0,1 1 0 0 0,-1-1 0 0 0,0 0 0 0 0,1 1 0 0 0,-1-1 0 0 0,1 1 0 0 0,0-1 0 0 0,0 1 0 0 0,-1-1 0 0 0,1 1 0 0 0,0-1 0 0 0,0 1 0 0 0,0-1 0 0 0,1 1 1 0 0,-1-1-1 0 0,0 1 0 0 0,0-1 0 0 0,1 1 0 0 0,-1-1 0 0 0,1 1 0 0 0,-1-1 0 0 0,1 1 0 0 0,0-1 0 0 0,0 0 0 0 0,0 1 0 0 0,-1-1 0 0 0,1 0 0 0 0,0 0 0 0 0,0 0 0 0 0,1 0 0 0 0,-1 0 0 0 0,0 0 0 0 0,0 0 0 0 0,0 0 0 0 0,1 0 0 0 0,-1 0 0 0 0,0-1 0 0 0,1 1 0 0 0,-1-1 0 0 0,1 1 0 0 0,-1-1 0 0 0,1 1 0 0 0,-1-1 0 0 0,1 0 0 0 0,1 1-41 0 0,59-21 719 0 0,-61 19-712 0 0,0 0 0 0 0,0 0 0 0 0,0 0 0 0 0,0 0 0 0 0,0 0 0 0 0,0 0 0 0 0,0 0 0 0 0,0 0 0 0 0,-1 0 0 0 0,1-1 0 0 0,0 1 0 0 0,-1 0 0 0 0,1 0 0 0 0,-1-1 0 0 0,1 1 1 0 0,-1 0-1 0 0,0-1 0 0 0,1 1 0 0 0,-1-1 0 0 0,0 1 0 0 0,0 0 0 0 0,0-1 0 0 0,0 1 0 0 0,0-1 0 0 0,-1 1 0 0 0,1 0 0 0 0,0-1 0 0 0,-1 1 0 0 0,1-1 0 0 0,0 1 0 0 0,-1 0 0 0 0,0 0 0 0 0,1-1 0 0 0,-1 1 0 0 0,0 0 0 0 0,0 0 0 0 0,1 0 0 0 0,-1 0 0 0 0,0 0 0 0 0,0 0 0 0 0,0 0 1 0 0,-1 0-1 0 0,0-1-7 0 0,-52-19-2588 0 0,52 25-4428 0 0,3-3 908 0 0,-1 0-5156 0 0</inkml:trace>
  <inkml:trace contextRef="#ctx0" brushRef="#br0" timeOffset="901.791">256 0 16740 0 0,'0'0'958'0'0,"0"0"28"0"0,0 0 152 0 0,0 0 122 0 0,0 0-43 0 0,0 0-159 0 0,0 0-259 0 0,0 0-246 0 0,0 0-195 0 0,0 0-154 0 0,0 0-86 0 0,0 0-15 0 0,0 0 4 0 0,2 13 401 0 0,123 66 1135 0 0,-152-45-1335 0 0,-94 38 61 0 0,125-73-14096 0 0,-3 0 2196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9.3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41 5289 0 0,'0'0'2737'0'0,"0"0"-530"0"0,0 0-68 0 0,0 0 44 0 0,0 0-38 0 0,0 0-117 0 0,0 0-224 0 0,0 0-210 0 0,0 0-223 0 0,2-8-220 0 0,7-25-224 0 0,-5 92 2712 0 0,-7 50-4267 0 0,3-109-255 0 0,0 0-441 0 0,2-2-11015 0 0,-1 1 700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9.6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11 13883 0 0,'0'0'2168'0'0,"0"0"-1129"0"0,0 0-279 0 0,0 0 166 0 0,0 0 113 0 0,0 0-22 0 0,0 0-120 0 0,0 0-192 0 0,0 0-159 0 0,0 0-108 0 0,0 0-68 0 0,0 0-54 0 0,-7 8-33 0 0,-24 26-27 0 0,31-33-227 0 0,-1 0 0 0 0,1 0 1 0 0,0 0-1 0 0,-1 0 1 0 0,1 0-1 0 0,0 1 1 0 0,0-1-1 0 0,-1 0 1 0 0,1 0-1 0 0,0 0 0 0 0,0 1 1 0 0,0-1-1 0 0,1 0 1 0 0,-1 0-1 0 0,0 0 1 0 0,0 0-1 0 0,1 1 1 0 0,-1-1-1 0 0,0 0 0 0 0,1 0 1 0 0,-1 0-1 0 0,1 0 1 0 0,0 0-1 0 0,-1 0 1 0 0,1 0-1 0 0,0 0 1 0 0,0 0-1 0 0,-1 0 0 0 0,1 0 1 0 0,0-1-1 0 0,0 1 1 0 0,0 0-1 0 0,0 0 1 0 0,0-1-1 0 0,0 1 1 0 0,0-1-1 0 0,0 1 0 0 0,0-1 1 0 0,1 1-1 0 0,-1-1 1 0 0,0 0-1 0 0,1 0-29 0 0,-1 1 73 0 0,1 1 11 0 0,1-1-1 0 0,-1 0 1 0 0,1 0-1 0 0,-1 0 1 0 0,1 0 0 0 0,0 0-1 0 0,-1 0 1 0 0,1-1-1 0 0,0 1 1 0 0,0-1 0 0 0,0 0-1 0 0,-1 0 1 0 0,1 0-1 0 0,0 0 1 0 0,0 0-1 0 0,0 0 1 0 0,-1-1 0 0 0,1 0-1 0 0,0 1 1 0 0,-1-1-1 0 0,1 0 1 0 0,0 0-1 0 0,-1-1 1 0 0,1 1 0 0 0,-1 0-1 0 0,0-1 1 0 0,1 0-1 0 0,-1 1 1 0 0,0-1-1 0 0,1-1-83 0 0,-4-1-27 0 0,-1 0 0 0 0,0 0-1 0 0,0 1 1 0 0,0-1-1 0 0,-1 1 1 0 0,1-1 0 0 0,-1 1-1 0 0,0 0 1 0 0,0 0-1 0 0,0 0 1 0 0,0 1 0 0 0,0-1-1 0 0,-1 1 1 0 0,1-1-1 0 0,-1 1 1 0 0,-2-1 27 0 0,1 0-139 0 0,0-1-398 0 0,-10-7-58 0 0,10 2-5912 0 0,11 6-8686 0 0,-4 3 10143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9.9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0 0 9098 0 0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0.1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38 9098 0 0,'20'-30'2138'0'0,"-22"23"7785"0"0,2 8-7021 0 0,7 3-3598 0 0,145 47 2836 0 0,-152-50-2088 0 0,1 1-1 0 0,-1 0 1 0 0,0 0-1 0 0,1 0 0 0 0,-1-1 1 0 0,0 1-1 0 0,0 0 0 0 0,-1 0 1 0 0,1 0-1 0 0,0 0 0 0 0,0-1 1 0 0,-1 1-1 0 0,1 0 0 0 0,-1 0 1 0 0,0-1-1 0 0,1 1 0 0 0,-1 0 1 0 0,0-1-1 0 0,0 1 1 0 0,0-1-1 0 0,0 1 0 0 0,-1-1 1 0 0,1 1-1 0 0,0-1 0 0 0,0 0 1 0 0,-1 0-1 0 0,1 0 0 0 0,-1 0 1 0 0,1 0-1 0 0,-1 0 0 0 0,1 0 1 0 0,-1 0-1 0 0,0 0 0 0 0,-1 0-51 0 0,-2 3 90 0 0,-103 90 810 0 0,116-96-7032 0 0,-3 0 1091 0 0,-3 1 1038 0 0,2 0-4853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0.37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0 16003 0 0,'0'0'1718'0'0,"0"0"-279"0"0,0 0-273 0 0,0 0-237 0 0,0 0-219 0 0,0 0-170 0 0,0 0-35 0 0,0 0 63 0 0,0 0 82 0 0,0 0 63 0 0,0 0-34 0 0,0 0-93 0 0,-1 9-102 0 0,-6 142 1616 0 0,9-141-1846 0 0,-1-9-5064 0 0,-1-2-5200 0 0,0 0-1557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1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23 13027 0 0,'0'0'1155'0'0,"0"0"-311"0"0,0 0-35 0 0,0 0 225 0 0,0 0 194 0 0,0 0 62 0 0,0 0-126 0 0,0 0-212 0 0,0 0-221 0 0,0 0-199 0 0,0 0-142 0 0,0 0-102 0 0,2-5-60 0 0,6-13-42 0 0,-1 37 1435 0 0,-22 62-236 0 0,17-85-4013 0 0,11-10-11869 0 0,-10 10 4758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0.6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0 15115 0 0,'0'0'1731'0'0,"0"0"-366"0"0,0 0-183 0 0,0 0-21 0 0,0 0-98 0 0,0 0-170 0 0,0 0-203 0 0,0 0-141 0 0,0 0-86 0 0,0 0-18 0 0,0 0 7 0 0,0 0-32 0 0,0 0-29 0 0,-2 7-39 0 0,-15 76 722 0 0,16-74-3194 0 0,0-7-2973 0 0,1 0-4378 0 0,-1-2-1191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1.0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 15251 0 0,'0'0'687'0'0,"0"0"-156"0"0,0 0 20 0 0,0 0 130 0 0,0 0 138 0 0,0 0 81 0 0,0 0 43 0 0,0 0-5 0 0,0 0-48 0 0,0 0-85 0 0,0 0-141 0 0,0 0-145 0 0,0 0-125 0 0,7 6-123 0 0,63 42 332 0 0,-60-45-510 0 0,-9-3-72 0 0,1 0 1 0 0,0-1-1 0 0,0 1 1 0 0,0 0 0 0 0,0 0-1 0 0,-1 0 1 0 0,1 1-1 0 0,0-1 1 0 0,0 0 0 0 0,0 1-1 0 0,-1-1 1 0 0,1 1-1 0 0,0-1 1 0 0,-1 1 0 0 0,1 0-1 0 0,0 0 1 0 0,-1 0-1 0 0,1 0 1 0 0,-1 0-1 0 0,1 0 1 0 0,-1 0 0 0 0,0 1-1 0 0,1-1 1 0 0,-1 0-1 0 0,0 1 1 0 0,0-1 0 0 0,0 1-1 0 0,0-1 1 0 0,0 1-1 0 0,0-1 1 0 0,-1 1 0 0 0,1 0-1 0 0,0 0 1 0 0,-1-1-1 0 0,0 1 1 0 0,1 0 0 0 0,-1 0-1 0 0,0-1 1 0 0,0 1-1 0 0,0 0 1 0 0,0 0 0 0 0,0 0-1 0 0,0 0 1 0 0,0-1-1 0 0,-1 1 1 0 0,1 0-1 0 0,0 0 1 0 0,-1-1 0 0 0,0 2-22 0 0,-124 89 1144 0 0,103-80-1001 0 0,19-11-4744 0 0,1-3-4889 0 0,2 1-2208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1.49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16692 0 0,'0'0'1621'0'0,"0"0"-160"0"0,0 0-130 0 0,0 0-63 0 0,0 0-137 0 0,0 0-220 0 0,0 0-269 0 0,0 0-250 0 0,0 0-169 0 0,0 0-84 0 0,0 0-16 0 0,0 0 37 0 0,0 0 49 0 0,1 4 48 0 0,17 95 1158 0 0,-15-92-309 0 0,-3-4-4387 0 0,-2-3-4402 0 0,-4-4-4421 0 0,4 2 6091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1.7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7 736 0 0,'0'0'3610'0'0,"0"0"-506"0"0,0 0-269 0 0,0 0-165 0 0,0 0-283 0 0,0 0-399 0 0,0 0-431 0 0,0 0-397 0 0,0 0-271 0 0,0 0-142 0 0,0 0-87 0 0,0 0-11 0 0,3 0-33 0 0,116-6 2126 0 0,-55 6-3848 0 0,-48 0-3069 0 0,-11 0-521 0 0,-1 0-3783 0 0,-1 0 585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2.0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 18724 0 0,'0'0'1052'0'0,"0"0"-40"0"0,0 0 42 0 0,0 0 93 0 0,0 0 8 0 0,0 0-75 0 0,0 0-145 0 0,0 0-242 0 0,0 0-212 0 0,0 0-188 0 0,0 0-132 0 0,0 0-98 0 0,0 0-36 0 0,2-2-14 0 0,9 2 110 0 0,-13 24 337 0 0,0-5-155 0 0,5 147 867 0 0,-3-161-2550 0 0,0-5-2488 0 0,-1-3-3315 0 0,1 2-4615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2.1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6 4377 0 0,'0'0'2239'0'0,"0"0"-258"0"0,0 0 94 0 0,0 0 150 0 0,0 0-12 0 0,0 0-187 0 0,0 0-217 0 0,0 0-222 0 0,0 0-264 0 0,0 0-234 0 0,0 0-221 0 0,0 0-183 0 0,0 0-101 0 0,-1-5 218 0 0,1 4 3288 0 0,24 176-3927 0 0,-23-176-2791 0 0,0-5-3238 0 0,2-1-6539 0 0,-2 5 3168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4.1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 10106 0 0,'0'0'2353'0'0,"0"0"-342"0"0,0 0-25 0 0,0 0 77 0 0,0 0-71 0 0,0 0-233 0 0,0 0-384 0 0,0 0-380 0 0,0 0-326 0 0,0 0-269 0 0,0 0-165 0 0,0 0-120 0 0,1-2-60 0 0,11 124 2695 0 0,-12-113-2827 0 0,0-2 976 0 0,0-2-3218 0 0,0-2-2878 0 0,1 0-4044 0 0,0-3-2384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4.7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9450 0 0,'0'0'4766'0'0,"0"0"-2332"0"0,0 0-647 0 0,0 0-42 0 0,0 0-152 0 0,0 0-194 0 0,0 0-256 0 0,0 0-249 0 0,0 0-257 0 0,0 0-245 0 0,0 0-153 0 0,0 0-123 0 0,0 0-64 0 0,10 1 171 0 0,-18 100-22 0 0,9-97-2681 0 0,0-4-2484 0 0,-1 0-4355 0 0,1 0-989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5.1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 3 10650 0 0,'0'0'4812'0'0,"0"0"-2848"0"0,0 0-718 0 0,0 0 116 0 0,0 0 61 0 0,0 0-111 0 0,0 0-240 0 0,0 0-261 0 0,0 0-244 0 0,0 0-203 0 0,0 0-144 0 0,0 0-108 0 0,0 0-63 0 0,-1-2 74 0 0,136 65 1892 0 0,-160-33-1870 0 0,-91 61 46 0 0,119-84-5448 0 0,5-6-4444 0 0,-7-1 7141 0 0,2 0-8360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5.4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1 17588 0 0,'0'0'1248'0'0,"0"0"-390"0"0,0 0-281 0 0,0 0-194 0 0,0 0-27 0 0,0 0 167 0 0,0 0 163 0 0,0 0 155 0 0,0 0 39 0 0,0 0-81 0 0,0 0-115 0 0,0 0-127 0 0,0 0-106 0 0,-1 10-90 0 0,-13 88 754 0 0,13-83-1600 0 0,-1 20 919 0 0,-5-16-9719 0 0,6-18 3581 0 0,0-1-2698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1.5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1 15219 0 0,'0'0'838'0'0,"0"0"75"0"0,0 0 140 0 0,0 0 163 0 0,0 0 36 0 0,0 0-72 0 0,0 0-207 0 0,0 0-272 0 0,0 0-225 0 0,0 0-183 0 0,0 0-104 0 0,0 0-11 0 0,0 0 29 0 0,6 11 333 0 0,-1 8-361 0 0,1 1 0 0 0,-2 0 1 0 0,-1 1-1 0 0,-1-1 0 0 0,0 1 0 0 0,-1-1 0 0 0,-2 1 1 0 0,0-1-1 0 0,-1 1 0 0 0,-1-1 0 0 0,-1 0 0 0 0,0 0 0 0 0,-2 0 1 0 0,-7 18-180 0 0,10-28 35 0 0,0 0 1 0 0,0 0 0 0 0,0 0-1 0 0,-2-1 1 0 0,1 1 0 0 0,-1-1-1 0 0,0 0 1 0 0,-1 0 0 0 0,0 0-1 0 0,-1-1 1 0 0,1 0 0 0 0,-3 1-36 0 0,10-36-6724 0 0,2 23 4958 0 0,3-11-8246 0 0,-2 9 349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5.69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 92 13571 0 0,'0'0'1431'0'0,"0"0"-718"0"0,0 0-403 0 0,0 0 169 0 0,0 0 343 0 0,0 0 316 0 0,0 0 120 0 0,0 0-88 0 0,0 0-181 0 0,0 0-213 0 0,0 0-201 0 0,0 0-141 0 0,-3 9-115 0 0,-14 78-935 0 0,17-82-1962 0 0,0-2-6817 0 0,0-1-1281 0 0</inkml:trace>
  <inkml:trace contextRef="#ctx0" brushRef="#br0" timeOffset="412.708">106 48 11442 0 0,'0'0'1207'0'0,"0"0"-180"0"0,0 0 75 0 0,0 0 247 0 0,0 0 100 0 0,0 0-34 0 0,0 0-175 0 0,0 0-286 0 0,0 0-286 0 0,0 0-311 0 0,0 0-234 0 0,0 0-74 0 0,0 0 22 0 0,-10 1 438 0 0,37 17 742 0 0,62 22 91 0 0,-113-13-362 0 0,-75 56-424 0 0,98-82-2284 0 0,4-1-16309 0 0,-2-1 14671 0 0,-1 1 3952 0 0,2 0-5132 0 0</inkml:trace>
  <inkml:trace contextRef="#ctx0" brushRef="#br0" timeOffset="863.548">235 9 7418 0 0,'0'0'5257'0'0,"0"0"-3488"0"0,0 0-699 0 0,0 0 253 0 0,0 0 184 0 0,0 0-3 0 0,0 0-259 0 0,0 0-320 0 0,0 0-265 0 0,0 0-213 0 0,0 0-115 0 0,0 0-68 0 0,0 0-24 0 0,7-2 2 0 0,23-5-36 0 0,-27 8-171 0 0,1 0 0 0 0,-1-1 0 0 0,0 1 0 0 0,0 1 0 0 0,-1-1-1 0 0,1 0 1 0 0,0 1 0 0 0,0-1 0 0 0,-1 1 0 0 0,1 0 0 0 0,0 0 0 0 0,-1 0 0 0 0,0 0 0 0 0,0 0-1 0 0,1 1 1 0 0,-1-1 0 0 0,0 0 0 0 0,-1 1 0 0 0,1 0 0 0 0,0-1 0 0 0,-1 1 0 0 0,0 0-1 0 0,0 0 1 0 0,1 0 0 0 0,-2 0 0 0 0,2 3-35 0 0,0 2 90 0 0,0 0 0 0 0,-1 1-1 0 0,0-1 1 0 0,0 0 0 0 0,-1 1 0 0 0,0-1 0 0 0,0 1-1 0 0,-1-1 1 0 0,0 0 0 0 0,-1 1 0 0 0,1-1-1 0 0,-2 0 1 0 0,1 0 0 0 0,-1 0 0 0 0,-1 0 0 0 0,1-1-1 0 0,-1 1 1 0 0,0-1 0 0 0,-1 0 0 0 0,0 0-1 0 0,0 0 1 0 0,0-1 0 0 0,-1 0 0 0 0,0 0 0 0 0,0 0-1 0 0,-1-1 1 0 0,0 0 0 0 0,-6 5-90 0 0,10-10-2156 0 0,5-1-5566 0 0,-2 0-3837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3.39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125 0 19620 0 0,'0'0'914'0'0,"0"0"-10"0"0,0 0-61 0 0,0 0-51 0 0,0 0-104 0 0,0 0-128 0 0,0 0-149 0 0,0 0-114 0 0,0 0-86 0 0,0 0-31 0 0,0 0 21 0 0,0 0 17 0 0,0 0 33 0 0,-1 5-19 0 0,-6 102-71 0 0,0-94-3490 0 0,2-10-765 0 0,1 0-3774 0 0,1-2-3148 0 0</inkml:trace>
  <inkml:trace contextRef="#ctx0" brushRef="#br0" timeOffset="179.851">1 69 14363 0 0,'0'0'2234'0'0,"0"0"-516"0"0,0 0-419 0 0,0 0-157 0 0,0 0-119 0 0,0 0-74 0 0,0 0-81 0 0,0 0-109 0 0,0 0-155 0 0,10-1-168 0 0,179 3 183 0 0,-172 0-1350 0 0,16 1-633 0 0,-21-2-2666 0 0,-1-1-3446 0 0,-7 0-4033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2.7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54 75 5353 0 0,'0'0'2989'0'0,"0"0"-870"0"0,0 0-253 0 0,0 0 145 0 0,0 0-27 0 0,0 0-178 0 0,0 0-223 0 0,0 0-262 0 0,0 0-252 0 0,0 0-200 0 0,0 0-162 0 0,0 0-140 0 0,-7-8 905 0 0,-36 66-327 0 0,42-56-1111 0 0,1-1 1 0 0,-1 1-1 0 0,1-1 1 0 0,-1 1-1 0 0,1-1 1 0 0,0 1 0 0 0,0-1-1 0 0,0 1 1 0 0,0 0-1 0 0,0-1 1 0 0,0 1-1 0 0,0-1 1 0 0,0 1-1 0 0,1 0 1 0 0,-1-1-1 0 0,1 1 1 0 0,-1-1 0 0 0,1 1-1 0 0,-1-1 1 0 0,1 0-1 0 0,0 1 1 0 0,0-1-1 0 0,0 1 1 0 0,0-1-1 0 0,0 0 1 0 0,0 0-1 0 0,0 0 1 0 0,0 0 0 0 0,0 0-1 0 0,1 0 1 0 0,-1 0-1 0 0,0 0 1 0 0,1 0-1 0 0,-1 0 1 0 0,0-1-1 0 0,1 1 1 0 0,-1 0-1 0 0,1-1 1 0 0,0 0 0 0 0,-1 1-1 0 0,1-1 1 0 0,-1 0-1 0 0,1 0 1 0 0,0 1-35 0 0,0-1 19 0 0,0 0 1 0 0,0 1 0 0 0,0-1-1 0 0,0 0 1 0 0,0 0 0 0 0,0 0-1 0 0,0 0 1 0 0,0 0 0 0 0,0 0-1 0 0,0-1 1 0 0,0 1 0 0 0,0-1-1 0 0,0 1 1 0 0,0-1-1 0 0,-1 0 1 0 0,1 0 0 0 0,0 0-1 0 0,0 0 1 0 0,0 0 0 0 0,-1 0-1 0 0,1 0 1 0 0,-1-1 0 0 0,1 1-1 0 0,-1 0 1 0 0,1-1 0 0 0,-1 0-1 0 0,0 1 1 0 0,0-1 0 0 0,0 0-1 0 0,0 1 1 0 0,0-1-1 0 0,0 0 1 0 0,0 0 0 0 0,-1 0-1 0 0,1 0 1 0 0,-1 0 0 0 0,1 0-1 0 0,-1 0 1 0 0,0 0 0 0 0,1 0-1 0 0,-1 0 1 0 0,0 0 0 0 0,0 0-1 0 0,-1 0 1 0 0,1 0 0 0 0,0 0-1 0 0,-1 0 1 0 0,1 0-1 0 0,-1 0 1 0 0,0 1 0 0 0,1-1-1 0 0,-1 0 1 0 0,0 0 0 0 0,0 0-1 0 0,0 1 1 0 0,-1-2-20 0 0,-2-6-1160 0 0,-2-10 1901 0 0,4 6-3146 0 0,3 3-4410 0 0,3 1-6587 0 0,-2 7 6962 0 0</inkml:trace>
  <inkml:trace contextRef="#ctx0" brushRef="#br0" timeOffset="404.811">100 1 14963 0 0,'0'0'1047'0'0,"0"0"-188"0"0,0 0 134 0 0,0 0 152 0 0,0 0 32 0 0,0 0-56 0 0,0 0-225 0 0,0 0-265 0 0,0 0-271 0 0,0 0-236 0 0,0 0-78 0 0,0 0 28 0 0,0 0 88 0 0,2 11 847 0 0,129 42 800 0 0,-129-52-1797 0 0,-1 0-1 0 0,0 0 1 0 0,0 0-1 0 0,0 1 1 0 0,0-1-1 0 0,-1 0 1 0 0,1 0-1 0 0,0 1 1 0 0,0-1-1 0 0,-1 1 1 0 0,1-1-1 0 0,-1 1 1 0 0,1-1-1 0 0,-1 1 1 0 0,0-1-1 0 0,0 1 1 0 0,1-1-1 0 0,-1 1 1 0 0,0-1 0 0 0,0 1-1 0 0,0-1 1 0 0,-1 1-1 0 0,1 0 1 0 0,0-1-1 0 0,-1 1 1 0 0,1-1-1 0 0,-1 0 1 0 0,1 1-1 0 0,-1-1 1 0 0,0 1-1 0 0,1-1 1 0 0,-1 0-1 0 0,0 1 1 0 0,0-1-1 0 0,0 0 1 0 0,0 0-1 0 0,0 0 1 0 0,-1 1-12 0 0,-42 45 573 0 0,-30 9-79 0 0,76-60-10973 0 0,0 2 3104 0 0,-1 1-2692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2.3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10 18132 0 0,'0'0'1299'0'0,"0"0"-242"0"0,0 0-178 0 0,0 0-108 0 0,0 0-136 0 0,0 0-96 0 0,0 0-42 0 0,0 0-15 0 0,0 0 20 0 0,0 0 16 0 0,0 0-29 0 0,0 0-35 0 0,0 0-50 0 0,-1 6-60 0 0,-6 107 0 0 0,5-111-3336 0 0,2-2-1313 0 0,-1 0-3712 0 0,1 0-3463 0 0</inkml:trace>
  <inkml:trace contextRef="#ctx0" brushRef="#br0" timeOffset="8793.88">101 14 2913 0 0,'0'0'2806'0'0,"0"0"-346"0"0,0 0-161 0 0,0 0-112 0 0,0 0-113 0 0,0 0-149 0 0,0 0-194 0 0,0 0-171 0 0,0 0-190 0 0,0 0-197 0 0,0 0-198 0 0,-3-2-171 0 0,-10-7-148 0 0,10 7-140 0 0,3 2-126 0 0,0 0-122 0 0,0 0-71 0 0,0 0-37 0 0,0 0-29 0 0,0 0-26 0 0,21 21 573 0 0,100 34 73 0 0,-121-54-730 0 0,0 1-1 0 0,0 0 1 0 0,-1-1 0 0 0,1 1 0 0 0,0-1 0 0 0,-1 1 0 0 0,0 0 0 0 0,1-1 0 0 0,-1 1 0 0 0,0-1-1 0 0,0 1 1 0 0,0-1 0 0 0,0 0 0 0 0,0 1 0 0 0,0-1 0 0 0,0 0 0 0 0,-1 0 0 0 0,1 0 0 0 0,0 0 0 0 0,-1 0-1 0 0,1 0 1 0 0,0 0 0 0 0,-1 0 0 0 0,1 0 0 0 0,-1-1 0 0 0,0 1 0 0 0,0 0-21 0 0,-1 0 28 0 0,-111 77 393 0 0,119-82-10562 0 0,2 1-488 0 0,-4 1 2257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0:47.9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24 19708 0 0,'0'0'702'0'0,"0"0"-27"0"0,0 0-78 0 0,0 0-68 0 0,0 0-46 0 0,0 0 3 0 0,0 0 40 0 0,0 0 59 0 0,0 0-11 0 0,0 0-59 0 0,0 0-77 0 0,0 0-129 0 0,-5 10-66 0 0,-15 29-66 0 0,19-35-135 0 0,0 0 1 0 0,0 1-1 0 0,0-1 1 0 0,0 0-1 0 0,1 1 1 0 0,-1-1-1 0 0,1 0 1 0 0,0 1-1 0 0,1-1 1 0 0,-1 0-1 0 0,1 1 1 0 0,0-1-1 0 0,0 0 1 0 0,0 0-1 0 0,0 1 1 0 0,1-1-1 0 0,0 0 0 0 0,1 2-41 0 0,1 5 81 0 0,-4-11-699 0 0,5 12 2823 0 0,-4-8-3837 0 0,-1-1-4063 0 0,-1-2-5679 0 0,2-1 1088 0 0</inkml:trace>
  <inkml:trace contextRef="#ctx0" brushRef="#br0" timeOffset="225.949">145 75 7314 0 0,'0'0'1772'0'0,"0"0"-280"0"0,0 0-199 0 0,0 0 44 0 0,0 0 26 0 0,0 0-80 0 0,0 0-132 0 0,0 0-172 0 0,0 0-164 0 0,0 0-126 0 0,-8 8-71 0 0,-25 28-28 0 0,33-34-511 0 0,-1-1 0 0 0,1 0 0 0 0,-1 0 0 0 0,1 1 0 0 0,0-1 0 0 0,-1 0 0 0 0,1 1 0 0 0,0-1 0 0 0,0 0 0 0 0,0 1 0 0 0,0-1 0 0 0,0 0 0 0 0,0 1 0 0 0,0-1 0 0 0,1 0 0 0 0,-1 1-1 0 0,0-1 1 0 0,1 0 0 0 0,-1 0 0 0 0,1 1 0 0 0,-1-1 0 0 0,1 0 0 0 0,0 0 0 0 0,-1 0 0 0 0,1 0 0 0 0,0 1 0 0 0,0-1 0 0 0,0 0 0 0 0,0-1 0 0 0,0 1 0 0 0,0 0 0 0 0,0 0 0 0 0,0 0 0 0 0,0-1-1 0 0,0 1 1 0 0,1 0 0 0 0,-1-1 0 0 0,0 1 0 0 0,0-1 0 0 0,1 1 0 0 0,-1-1 0 0 0,0 0 0 0 0,1 0 0 0 0,-1 0 0 0 0,0 1 0 0 0,1-1-79 0 0,-1 1 16 0 0,0-1 0 0 0,0 1 0 0 0,0 0 0 0 0,1 0 0 0 0,-1 0-1 0 0,0-1 1 0 0,0 1 0 0 0,0-1 0 0 0,0 1 0 0 0,1-1 0 0 0,-1 1 0 0 0,0-1 0 0 0,1 0 0 0 0,-1 1 0 0 0,0-1 0 0 0,1 0 0 0 0,-1 0 0 0 0,0 0 0 0 0,1 0 0 0 0,-1 0 0 0 0,0 0-1 0 0,1-1 1 0 0,-1 1 0 0 0,0 0 0 0 0,0-1 0 0 0,1 1 0 0 0,-1-1 0 0 0,0 1 0 0 0,0-1 0 0 0,0 0 0 0 0,1 1 0 0 0,-1-1 0 0 0,0 0 0 0 0,0 0 0 0 0,0 0 0 0 0,0 0-1 0 0,-1 0 1 0 0,1 0 0 0 0,0 0 0 0 0,0 0 0 0 0,0 0 0 0 0,-1 0 0 0 0,1 0 0 0 0,-1 0 0 0 0,1-1 0 0 0,-1 1 0 0 0,1 0 0 0 0,-1 0 0 0 0,0-1 0 0 0,1 1 0 0 0,-1 0-1 0 0,0-1 1 0 0,0 1 0 0 0,0 0 0 0 0,0-1 0 0 0,0 1 0 0 0,0 0 0 0 0,-1-1 0 0 0,1 1-16 0 0,-1-5-415 0 0,-1-31-5813 0 0,11 15-7005 0 0,-7 17 7841 0 0</inkml:trace>
  <inkml:trace contextRef="#ctx0" brushRef="#br0" timeOffset="536.77">212 43 0 0 0,'0'0'2587'0'0,"0"0"306"0"0,0 0-62 0 0,0 0-238 0 0,-9 0-264 0 0,-4 0-1362 0 0,-11-1 213 0 0,0 4 3991 0 0,50 8-2425 0 0,192 35-1638 0 0,-243-14-306 0 0,-8-10-146 0 0,24-17-590 0 0,0 0 0 0 0,0 1 0 0 0,0 0 0 0 0,1 1 0 0 0,-1 0 0 0 0,2 0 0 0 0,-1 0 0 0 0,1 1 0 0 0,0 1 0 0 0,1-1 1 0 0,0 1-1 0 0,0 0 0 0 0,0 2-66 0 0,7 8-599 0 0,9-14-2599 0 0,1-6-3359 0 0,1-2-5123 0 0,-8 2 6992 0 0</inkml:trace>
  <inkml:trace contextRef="#ctx0" brushRef="#br0" timeOffset="800.705">458 1 8938 0 0,'0'0'2419'0'0,"0"0"38"0"0,0 0-484 0 0,0 0-638 0 0,0 0-497 0 0,0 0-182 0 0,0 0 77 0 0,0 0 130 0 0,0 0 50 0 0,0 0-47 0 0,0 0-113 0 0,9 10-129 0 0,29 31-122 0 0,-34-36-399 0 0,-1 0-1 0 0,0 0 0 0 0,0 0 0 0 0,-1 0 0 0 0,1 0 1 0 0,-1 1-1 0 0,0-1 0 0 0,-1 1 0 0 0,1 0 0 0 0,-1-1 1 0 0,0 1-1 0 0,0 0 0 0 0,-1 0 0 0 0,0-1 0 0 0,0 5-102 0 0,0-4 98 0 0,0 0-25 0 0,0 0 0 0 0,0 0-1 0 0,0 0 1 0 0,-1 1 0 0 0,0-1-1 0 0,0 0 1 0 0,-1 0 0 0 0,1 0-1 0 0,-1 0 1 0 0,-1-1 0 0 0,1 1-1 0 0,-1 0 1 0 0,0-1 0 0 0,-1 2-73 0 0,-46 34-823 0 0,44-38-92 0 0,-2 1-1940 0 0,0 0-3817 0 0,1 0-5701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0:45.6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210 16 17084 0 0,'0'0'428'0'0,"0"0"-19"0"0,0 0 11 0 0,0 0 123 0 0,-10-1 133 0 0,3 0-397 0 0,-1 1-1 0 0,1 0 1 0 0,-1 0 0 0 0,1 0-1 0 0,0 1 1 0 0,-1 0-1 0 0,1 1 1 0 0,0 0 0 0 0,-1 0-1 0 0,1 0 1 0 0,-6 4-279 0 0,4-1 252 0 0,0 0-1 0 0,1 0 1 0 0,-1 1 0 0 0,1 0 0 0 0,1 1-1 0 0,-1 0 1 0 0,1 0 0 0 0,0 1 0 0 0,1 0 0 0 0,-6 8-252 0 0,10-13 35 0 0,0 0 0 0 0,0 0 0 0 0,1 1 0 0 0,-1-1 0 0 0,1 0 0 0 0,0 1 1 0 0,0-1-1 0 0,0 1 0 0 0,0-1 0 0 0,0 1 0 0 0,1-1 0 0 0,0 1 1 0 0,0 0-1 0 0,0-1 0 0 0,0 1 0 0 0,0 0 0 0 0,1-1 0 0 0,-1 1 0 0 0,1-1 1 0 0,0 1-1 0 0,0-1 0 0 0,1 1 0 0 0,-1-1 0 0 0,1 0 0 0 0,0 0 1 0 0,-1 1-1 0 0,1-1 0 0 0,1 0 0 0 0,-1-1 0 0 0,0 1 0 0 0,3 2-35 0 0,1 1-38 0 0,-1-1-1 0 0,1 0 0 0 0,0-1 0 0 0,1 1 1 0 0,-1-1-1 0 0,1-1 0 0 0,0 1 1 0 0,0-1-1 0 0,0 0 0 0 0,0 0 1 0 0,8 1 38 0 0,6-2-4899 0 0,-1-5-4783 0 0,-17 2-1544 0 0</inkml:trace>
  <inkml:trace contextRef="#ctx0" brushRef="#br0" timeOffset="363.155">266 45 17316 0 0,'0'0'660'0'0,"0"0"-109"0"0,0 0-150 0 0,0 0-69 0 0,0 0 56 0 0,0 0 178 0 0,0 0 160 0 0,0 0 125 0 0,0 0 8 0 0,0 0-121 0 0,0 0-121 0 0,0 0-126 0 0,-1 9-83 0 0,-9 101 1377 0 0,9-83-6859 0 0,0-4-5935 0 0,1-22 403 0 0</inkml:trace>
  <inkml:trace contextRef="#ctx0" brushRef="#br0" timeOffset="742.206">381 82 12387 0 0,'0'0'983'0'0,"0"0"-173"0"0,0 0-44 0 0,0 0 93 0 0,0 0 62 0 0,0 0 9 0 0,0 0-62 0 0,0 0-97 0 0,-9 5-127 0 0,-26 19-139 0 0,34-23-445 0 0,-1 1 0 0 0,1-1 0 0 0,0 0 0 0 0,0 0 0 0 0,0 0-1 0 0,0 1 1 0 0,0-1 0 0 0,0 1 0 0 0,0-1 0 0 0,0 1-1 0 0,1-1 1 0 0,-1 1 0 0 0,1-1 0 0 0,-1 1 0 0 0,1-1 0 0 0,-1 1-1 0 0,1 0 1 0 0,0-1 0 0 0,0 1 0 0 0,0 0 0 0 0,0 0 0 0 0,0-1-1 0 0,0 1 1 0 0,0 0 0 0 0,0-1 0 0 0,1 1 0 0 0,-1-1 0 0 0,1 1-1 0 0,-1 0 1 0 0,1-1 0 0 0,0 1 0 0 0,0-1 0 0 0,-1 1 0 0 0,1-1-1 0 0,0 0 1 0 0,0 1 0 0 0,1-1 0 0 0,-1 0 0 0 0,0 0 0 0 0,0 0-1 0 0,0 1 1 0 0,1-1 0 0 0,-1-1 0 0 0,1 1 0 0 0,-1 0-1 0 0,1 0 1 0 0,-1 0 0 0 0,1-1 0 0 0,-1 1 0 0 0,1-1 0 0 0,-1 1-1 0 0,1-1 1 0 0,0 0 0 0 0,-1 1 0 0 0,1-1 0 0 0,0 0 0 0 0,-1 0-1 0 0,1 0-59 0 0,0 1 46 0 0,0-1-1 0 0,0 1 0 0 0,1 0 0 0 0,-1 0 0 0 0,0-1 0 0 0,0 0 0 0 0,0 1 0 0 0,1-1 1 0 0,-1 0-1 0 0,0 0 0 0 0,0 0 0 0 0,1 0 0 0 0,-1-1 0 0 0,0 1 0 0 0,0 0 1 0 0,0-1-1 0 0,1 0 0 0 0,-1 1 0 0 0,0-1 0 0 0,0 0 0 0 0,0 0 0 0 0,0 0 0 0 0,0 0 1 0 0,-1-1-1 0 0,1 1 0 0 0,0-1 0 0 0,0 1 0 0 0,-1-1 0 0 0,1 1 0 0 0,-1-1 0 0 0,1 0 1 0 0,-1 0-1 0 0,0 1 0 0 0,0-1 0 0 0,0 0 0 0 0,0 0 0 0 0,0 0 0 0 0,0-1 0 0 0,0 1 1 0 0,-1 0-1 0 0,1 0 0 0 0,-1 0 0 0 0,0 0 0 0 0,1-1 0 0 0,-1 1 0 0 0,0 0 1 0 0,0 0-1 0 0,-1-1 0 0 0,1 1 0 0 0,0 0 0 0 0,-1 0 0 0 0,1 0 0 0 0,-1-1 0 0 0,0 1 1 0 0,0 0-1 0 0,0-2-45 0 0,-2 1-91 0 0,1 0 0 0 0,-1 0 0 0 0,1 0 0 0 0,-1 0-1 0 0,0 0 1 0 0,0 1 0 0 0,0-1 0 0 0,-1 1 0 0 0,1 0 0 0 0,0 0 0 0 0,-1 0 0 0 0,0 0 0 0 0,1 1 0 0 0,-1-1 0 0 0,0 1 0 0 0,0 0 0 0 0,0 0 0 0 0,0 0 0 0 0,0 1 91 0 0,2 5-5688 0 0,2-1-2861 0 0,0-4 8172 0 0,1 2-9721 0 0</inkml:trace>
  <inkml:trace contextRef="#ctx0" brushRef="#br0" timeOffset="1093.16">488 41 15043 0 0,'0'0'1350'0'0,"0"0"-670"0"0,0 0-91 0 0,0 0 134 0 0,0 0 68 0 0,0 0-60 0 0,0 0-139 0 0,0 0-128 0 0,0 0-20 0 0,0 0 54 0 0,0 0 59 0 0,0 0 1 0 0,0 0-90 0 0,2 1-122 0 0,55 14 86 0 0,21 12 41 0 0,-77-26-463 0 0,0 0 0 0 0,0 0 0 0 0,0 0 1 0 0,-1 0-1 0 0,1 0 0 0 0,-1 0 0 0 0,1 0 1 0 0,-1 0-1 0 0,1 0 0 0 0,-1 1 0 0 0,1-1 1 0 0,-1 0-1 0 0,0 0 0 0 0,0 1 0 0 0,0-1 1 0 0,1 0-1 0 0,-1 0 0 0 0,-1 1 0 0 0,1-1 1 0 0,0 0-1 0 0,0 0 0 0 0,0 0 0 0 0,-1 1 1 0 0,1-1-1 0 0,0 0 0 0 0,-1 0 0 0 0,1 0 1 0 0,-1 0-1 0 0,0 0 0 0 0,1 1 0 0 0,-1-1 1 0 0,0 0-1 0 0,1 0 0 0 0,-1-1 0 0 0,0 1 1 0 0,0 0-1 0 0,0 0 0 0 0,0 0 1 0 0,-1 0-12 0 0,-43 35 530 0 0,39-32-497 0 0,-113 80 337 0 0,132-82-3843 0 0,-5-5-609 0 0,-2 2-3500 0 0,-3-1-3345 0 0</inkml:trace>
  <inkml:trace contextRef="#ctx0" brushRef="#br0" timeOffset="1406.302">761 68 9210 0 0,'0'0'1204'0'0,"0"0"141"0"0,0 0 156 0 0,0 0 85 0 0,0 0-67 0 0,0 0-171 0 0,0 0-212 0 0,0 0-245 0 0,0 0-244 0 0,0 0-247 0 0,0 0-217 0 0,0 0-82 0 0,0 0 15 0 0,4 7 1341 0 0,88 57 926 0 0,-90-61-4834 0 0,-5-1-8619 0 0,1-1 684 0 0</inkml:trace>
  <inkml:trace contextRef="#ctx0" brushRef="#br0" timeOffset="1682.153">876 59 4417 0 0,'0'0'2933'0'0,"0"0"-354"0"0,0 0-316 0 0,0 0-288 0 0,0 0-376 0 0,0 0-357 0 0,0 0-251 0 0,0 0-109 0 0,0 0-65 0 0,0 0-80 0 0,0 0-134 0 0,-9 3-134 0 0,-30 8-110 0 0,35-9-310 0 0,1-1 0 0 0,-1 1 0 0 0,1-1-1 0 0,-1 1 1 0 0,1 0 0 0 0,0 1 0 0 0,-1-1 0 0 0,1 0 0 0 0,0 1 0 0 0,1 0 0 0 0,-1 0-1 0 0,0 0 1 0 0,1 0 0 0 0,0 0 0 0 0,-1 0 0 0 0,1 1 0 0 0,1-1 0 0 0,-2 3-49 0 0,-3 20-7640 0 0,6-23 1356 0 0,1-2-2538 0 0</inkml:trace>
  <inkml:trace contextRef="#ctx0" brushRef="#br0" timeOffset="2030.188">842 4 7170 0 0,'0'0'1545'0'0,"0"0"69"0"0,0 0 0 0 0,-8-1-79 0 0,1 0-1089 0 0,0 0 1 0 0,0 1-1 0 0,0 0 1 0 0,0 0-1 0 0,1 0 1 0 0,-1 1-1 0 0,0 0 1 0 0,0 1 0 0 0,1-1-1 0 0,-1 1 1 0 0,0 0-1 0 0,1 1 1 0 0,-1 0-447 0 0,3-2 102 0 0,1 1 1 0 0,-1 0 0 0 0,0-1 0 0 0,0 1-1 0 0,1 1 1 0 0,-1-1 0 0 0,1 0-1 0 0,0 1 1 0 0,0 0 0 0 0,0 0-1 0 0,0 0 1 0 0,0 0 0 0 0,1 0-1 0 0,-1 1 1 0 0,1-1 0 0 0,0 1-1 0 0,0-1 1 0 0,0 1 0 0 0,0 0 0 0 0,1 0-1 0 0,0 0 1 0 0,0 0 0 0 0,0 0-1 0 0,0 0 1 0 0,0 0 0 0 0,1 0-1 0 0,0 0 1 0 0,0 1 0 0 0,0-1-1 0 0,0 0 1 0 0,1 0 0 0 0,-1 0 0 0 0,1 0-1 0 0,0 0 1 0 0,0 0 0 0 0,1 0-1 0 0,-1 0 1 0 0,1 0 0 0 0,0-1-1 0 0,0 1 1 0 0,0 0 0 0 0,0-1-1 0 0,1 0 1 0 0,0 1 0 0 0,-1-1-1 0 0,1 0 1 0 0,3 2-103 0 0,2 0 66 0 0,-1-1 0 0 0,0 0-1 0 0,1 0 1 0 0,0 0 0 0 0,0-1 0 0 0,0-1-1 0 0,0 1 1 0 0,1-1 0 0 0,-1-1-1 0 0,1 1 1 0 0,-1-1 0 0 0,1-1 0 0 0,-1 0-1 0 0,1 0 1 0 0,0-1 0 0 0,-1 0 0 0 0,1 0-1 0 0,-1-1 1 0 0,0 0 0 0 0,1 0-1 0 0,4-3-65 0 0,-9 0 20 0 0,-1 1-1 0 0,1-1 0 0 0,-1 1 0 0 0,-1-1 0 0 0,1 0 0 0 0,-1 0 0 0 0,0-1 0 0 0,0 1 0 0 0,0 0 0 0 0,-1-1 0 0 0,1 1 0 0 0,-1-1 1 0 0,-1 1-1 0 0,1-1 0 0 0,-1 0 0 0 0,0 1 0 0 0,0-1 0 0 0,-1 1 0 0 0,0-1 0 0 0,0 0 0 0 0,0 1 0 0 0,0 0 0 0 0,-1-1 1 0 0,0 1-1 0 0,0 0 0 0 0,-1 0 0 0 0,1 0 0 0 0,-1 0 0 0 0,0 0 0 0 0,0 1 0 0 0,-1-1 0 0 0,-3-3-19 0 0,-15-12-519 0 0,27 29-8018 0 0,-4-6 1915 0 0,2 0-3800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0:42.6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210 44 0 0 0,'0'0'2108'0'0,"0"0"432"0"0,0 0-70 0 0,0 0-294 0 0,0 0-294 0 0,0 0-219 0 0,0 0-175 0 0,0 0-154 0 0,0-5-107 0 0,1 0-588 0 0,0-5-253 0 0,0-1 6016 0 0,-1 11-6046 0 0,0 0-68 0 0,0 0-47 0 0,0 0-49 0 0,0 0-96 0 0,-7 23 19 0 0,-15 157 1101 0 0,22-176-826 0 0,0 3-3522 0 0,6-11-7341 0 0,-2 1 5241 0 0,-1 0-3140 0 0</inkml:trace>
  <inkml:trace contextRef="#ctx0" brushRef="#br0" timeOffset="271.005">330 45 10874 0 0,'0'0'1402'0'0,"0"0"-291"0"0,0 0-226 0 0,0 0-52 0 0,0 0-3 0 0,0 0 37 0 0,0 0-35 0 0,0 0-46 0 0,0 0-13 0 0,0 0-7 0 0,0 0 2 0 0,0 0-50 0 0,0 0-145 0 0,-2 9-85 0 0,-22 100 1311 0 0,22-91-2528 0 0,0 4 3146 0 0,-2-8-3591 0 0,-1-6-3955 0 0,-4-3-5554 0 0,8-5 1676 0 0</inkml:trace>
  <inkml:trace contextRef="#ctx0" brushRef="#br0" timeOffset="571.107">167 166 12595 0 0,'0'0'1127'0'0,"0"0"-118"0"0,0 0 47 0 0,0 0 75 0 0,0 0-6 0 0,0 0-39 0 0,0 0-129 0 0,0 0-147 0 0,0 0-163 0 0,0 0-163 0 0,0 0-121 0 0,0 0-124 0 0,10-1-91 0 0,85-9-19 0 0,-61 10-1383 0 0,-23 1-1723 0 0,0 0-3483 0 0,-5-1-4595 0 0</inkml:trace>
  <inkml:trace contextRef="#ctx0" brushRef="#br0" timeOffset="831.162">482 97 15115 0 0,'0'0'1224'0'0,"0"0"-74"0"0,0 0-55 0 0,0 0-23 0 0,0 0-130 0 0,0 0-139 0 0,0 0-130 0 0,0 0-148 0 0,0 0-131 0 0,0 0-114 0 0,0 0-69 0 0,0 0-25 0 0,3 1-26 0 0,74 56-17 0 0,-74-50-4110 0 0,-3-5-604 0 0,0 0-3552 0 0,0-1 811 0 0</inkml:trace>
  <inkml:trace contextRef="#ctx0" brushRef="#br0" timeOffset="1096.857">584 79 8586 0 0,'0'0'2814'0'0,"0"0"-647"0"0,0 0-548 0 0,0 0-295 0 0,0 0-193 0 0,0 0-56 0 0,0 0-48 0 0,0 0-86 0 0,0 0-144 0 0,-9 5-195 0 0,-83 47 845 0 0,90-51-2560 0 0,-21 19 3624 0 0,19-12-7374 0 0,7 0-8371 0 0,-2-7 6403 0 0</inkml:trace>
  <inkml:trace contextRef="#ctx0" brushRef="#br0" timeOffset="1439.53">541 9 9146 0 0,'0'0'1372'0'0,"0"0"-33"0"0,0 0 44 0 0,0 0-19 0 0,0 0-107 0 0,0 0-110 0 0,-8-1-158 0 0,-26-6-174 0 0,31 7-698 0 0,0 0 0 0 0,-1 0 1 0 0,1 1-1 0 0,0-1 0 0 0,0 1 0 0 0,0 0 0 0 0,0-1 0 0 0,0 1 0 0 0,1 1 1 0 0,-1-1-1 0 0,0 0 0 0 0,0 1 0 0 0,1 0 0 0 0,-1-1 0 0 0,1 1 1 0 0,-1 0-1 0 0,1 0 0 0 0,0 0 0 0 0,0 1 0 0 0,0-1 0 0 0,0 0 1 0 0,-1 3-118 0 0,-3 2 232 0 0,0-1-78 0 0,0 1 1 0 0,1 1 0 0 0,0-1-1 0 0,0 0 1 0 0,1 1-1 0 0,0 0 1 0 0,0 0-1 0 0,1 1 1 0 0,0-1-1 0 0,0 0 1 0 0,1 1 0 0 0,-1 7-155 0 0,2-13 42 0 0,1 0 0 0 0,0 0 0 0 0,0 0 0 0 0,0 1 0 0 0,0-1 1 0 0,0 0-1 0 0,0 0 0 0 0,1 0 0 0 0,0 0 0 0 0,0 1 1 0 0,0-1-1 0 0,0 0 0 0 0,0 0 0 0 0,0 0 0 0 0,1-1 1 0 0,-1 1-1 0 0,1 0 0 0 0,0-1 0 0 0,0 1 0 0 0,0-1 1 0 0,0 1-1 0 0,0-1 0 0 0,1 0 0 0 0,-1 0 0 0 0,1 0 1 0 0,-1 0-1 0 0,1 0 0 0 0,0-1 0 0 0,0 1 0 0 0,0-1 1 0 0,0 0-1 0 0,0 1 0 0 0,0-1 0 0 0,0-1 0 0 0,3 2-42 0 0,2-1 65 0 0,0 0 1 0 0,-1 0-1 0 0,1 0 0 0 0,0-1 0 0 0,0 0 0 0 0,0 0 0 0 0,0-1 0 0 0,0 0 1 0 0,-1-1-1 0 0,1 0 0 0 0,0 0 0 0 0,-1 0 0 0 0,1-1 0 0 0,-1 0 0 0 0,0-1 1 0 0,4-2-66 0 0,-7 4 20 0 0,-1 0 1 0 0,0-1 0 0 0,0 1 0 0 0,0-1 0 0 0,0 1 0 0 0,0-1 0 0 0,0 0 0 0 0,-1 0 0 0 0,0-1 0 0 0,1 1 0 0 0,-1 0 0 0 0,0-1 0 0 0,0 1 0 0 0,-1-1 0 0 0,1 0 0 0 0,-1 1 0 0 0,0-1 0 0 0,0 0 0 0 0,0 0 0 0 0,0 0 0 0 0,-1 0 0 0 0,0 0-1 0 0,0 0 1 0 0,0 0 0 0 0,0 0 0 0 0,0 0 0 0 0,-1 0 0 0 0,0 0 0 0 0,1 0 0 0 0,-2 0 0 0 0,1 1 0 0 0,0-1 0 0 0,-1-1-21 0 0,0 2-16 0 0,0 0-1 0 0,1-1 1 0 0,-1 1 0 0 0,0 0-1 0 0,-1 0 1 0 0,1 0 0 0 0,0 1 0 0 0,-1-1-1 0 0,0 1 1 0 0,0-1 0 0 0,1 1-1 0 0,-1 0 1 0 0,-1 0 0 0 0,1 0-1 0 0,0 0 1 0 0,0 1 0 0 0,-1-1-1 0 0,1 1 1 0 0,-1 0 0 0 0,1 0-1 0 0,-1 0 1 0 0,1 0 0 0 0,-1 1 0 0 0,0-1-1 0 0,1 1 1 0 0,-1 0 0 0 0,0 0-1 0 0,1 1 1 0 0,-1-1 0 0 0,-1 1 16 0 0,-3 17-3695 0 0,15-4-7754 0 0,-4-10 611 0 0</inkml:trace>
  <inkml:trace contextRef="#ctx0" brushRef="#br0" timeOffset="1797.739">700 41 15739 0 0,'0'0'1375'0'0,"0"0"-85"0"0,0 0-115 0 0,0 0-198 0 0,0 0-270 0 0,0 0-253 0 0,0 0-146 0 0,0 0-42 0 0,0 0 4 0 0,0 0 46 0 0,0 0-1 0 0,0 0-58 0 0,-3 8-42 0 0,1-4-313 0 0,-2 6-16 0 0,0 0 0 0 0,1 0 0 0 0,-1 1 0 0 0,2-1 0 0 0,0 1 0 0 0,0-1 0 0 0,1 1 0 0 0,0-1 1 0 0,1 1-1 0 0,0 0 0 0 0,1 1 114 0 0,3-5-4060 0 0,1-4-6061 0 0,-2-2 1989 0 0</inkml:trace>
  <inkml:trace contextRef="#ctx0" brushRef="#br0" timeOffset="2234.747">822 11 7066 0 0,'0'0'2008'0'0,"0"0"-566"0"0,0 0-324 0 0,0 0 97 0 0,0 0 266 0 0,0 0 102 0 0,0 0-202 0 0,0 0-295 0 0,-3 8-243 0 0,-41 128 1151 0 0,37-124-5210 0 0,4-9-1331 0 0,-1 0-3723 0 0,2-3 3086 0 0</inkml:trace>
  <inkml:trace contextRef="#ctx0" brushRef="#br0" timeOffset="2235.747">681 114 6361 0 0,'0'0'1837'0'0,"0"0"-428"0"0,0 0-190 0 0,0 0 47 0 0,0 0 69 0 0,0 0 64 0 0,0 0-67 0 0,0 0-244 0 0,0 0-291 0 0,8-2-221 0 0,80-11 717 0 0,-47 11-3080 0 0,-45 4-8048 0 0,2-1 2433 0 0</inkml:trace>
  <inkml:trace contextRef="#ctx0" brushRef="#br0" timeOffset="2526.028">171 6 11787 0 0,'0'0'390'0'0,"0"0"-4"0"0,0 0 14 0 0,0 0 88 0 0,-9-1 148 0 0,-27-3 188 0 0,31 5-547 0 0,0 0 0 0 0,0 0 0 0 0,0 0 0 0 0,0 0 0 0 0,0 1-1 0 0,0 0 1 0 0,0 0 0 0 0,0 0 0 0 0,1 1 0 0 0,-1-1 0 0 0,1 1 0 0 0,0 0 0 0 0,0 1-1 0 0,0-1 1 0 0,0 1 0 0 0,1-1 0 0 0,-1 1 0 0 0,-1 3-277 0 0,2-4 50 0 0,-1 0 0 0 0,1 0 0 0 0,0 0-1 0 0,0 0 1 0 0,0 1 0 0 0,1-1 0 0 0,-1 1 0 0 0,1 0 0 0 0,0-1 0 0 0,0 1-1 0 0,0 0 1 0 0,1 1 0 0 0,-1-1 0 0 0,1 0 0 0 0,0 0 0 0 0,0 1 0 0 0,0-1-1 0 0,1 0 1 0 0,0 1 0 0 0,-1-1 0 0 0,2 0 0 0 0,-1 1 0 0 0,0-1 0 0 0,1 1 0 0 0,0-1-1 0 0,0 0 1 0 0,0 0 0 0 0,1 1 0 0 0,-1-1 0 0 0,1 0 0 0 0,0 0 0 0 0,0 0-1 0 0,0-1 1 0 0,1 1 0 0 0,-1 0 0 0 0,1-1 0 0 0,0 0 0 0 0,0 0 0 0 0,0 1-1 0 0,1-2 1 0 0,0 2-50 0 0,7 3-99 0 0,1-1-1 0 0,0 0 0 0 0,0 0 0 0 0,1-1 0 0 0,-1-1 0 0 0,1 0 0 0 0,0-1 1 0 0,8 1 99 0 0,21 3-2863 0 0,-2-3-3568 0 0,-21-2-4088 0 0</inkml:trace>
  <inkml:trace contextRef="#ctx0" brushRef="#br0" timeOffset="2808.873">835 19 14787 0 0,'0'0'242'0'0,"0"0"-158"0"0,0 0-32 0 0,0 0 108 0 0,0 0 216 0 0,0 0 198 0 0,0 0 132 0 0,8 0 17 0 0,27 1-60 0 0,-33-1-582 0 0,0 1 0 0 0,0 0 0 0 0,1 0 1 0 0,-1 0-1 0 0,-1 0 0 0 0,1 0 1 0 0,0 1-1 0 0,0-1 0 0 0,0 1 0 0 0,-1-1 1 0 0,1 1-1 0 0,-1-1 0 0 0,1 1 1 0 0,-1 0-1 0 0,0 0 0 0 0,1 0 0 0 0,-1 0 1 0 0,0 0-1 0 0,0 0 0 0 0,0 0 1 0 0,-1 0-1 0 0,1 0 0 0 0,0 0 1 0 0,-1 3-82 0 0,2-1 118 0 0,-1 1-31 0 0,1 1-1 0 0,-1-1 0 0 0,0 1 0 0 0,-1 0 0 0 0,0 0 1 0 0,1-1-1 0 0,-2 1 0 0 0,1 0 0 0 0,-1 0 0 0 0,0-1 0 0 0,0 1 1 0 0,0 0-1 0 0,-1-1 0 0 0,0 1 0 0 0,0-1 0 0 0,0 0 1 0 0,-1 1-1 0 0,0-1 0 0 0,0 0 0 0 0,0-1 0 0 0,-1 1 1 0 0,1-1-1 0 0,-1 1 0 0 0,0-1 0 0 0,0 0 0 0 0,-1 0 0 0 0,1-1 1 0 0,-1 1-1 0 0,0-1 0 0 0,0 0 0 0 0,0 0 0 0 0,0-1 1 0 0,0 0-1 0 0,-1 0 0 0 0,0 0-86 0 0,-7 6-368 0 0,16-8-2570 0 0,6-3-3797 0 0,-4 1-2220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1:42.5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43 0 0 0,'0'0'2100'0'0,"0"0"100"0"0,0 0-21 0 0,0 0 20 0 0,0 0 40 0 0,0 0-79 0 0,0 0-219 0 0,0 0-309 0 0,0 0-257 0 0,0 0-207 0 0,0 0-155 0 0,1-6-104 0 0,6-25 2024 0 0,-7 31-2365 0 0,0 0-85 0 0,0 0-99 0 0,0 0-68 0 0,0 0-49 0 0,0 0-61 0 0,0 0-39 0 0,0 0-43 0 0,-2 25 656 0 0,-29 118 1015 0 0,44-154-10705 0 0,-5 1-2439 0 0,-5 7 2470 0 0</inkml:trace>
  <inkml:trace contextRef="#ctx0" brushRef="#br0" timeOffset="369.527">107 63 5417 0 0,'0'0'3264'0'0,"0"0"-412"0"0,0 0-602 0 0,0 0-422 0 0,0 0-370 0 0,0 0-322 0 0,0 0-240 0 0,0 0-175 0 0,0 0-105 0 0,0 0-78 0 0,0 0-40 0 0,0 0-59 0 0,0 0-61 0 0,-5 5-27 0 0,-28 42 651 0 0,33-46-964 0 0,-1-1-1 0 0,0 1 0 0 0,1 0 1 0 0,-1 0-1 0 0,1 0 0 0 0,-1 0 1 0 0,1 0-1 0 0,-1 0 0 0 0,1 0 1 0 0,0 0-1 0 0,0 0 0 0 0,-1 0 1 0 0,1 0-1 0 0,0 1 0 0 0,0-1 1 0 0,0 0-1 0 0,0 0 0 0 0,0 0 1 0 0,0 0-1 0 0,1 0 0 0 0,-1 0 1 0 0,0 0-1 0 0,1 0 0 0 0,-1 0 1 0 0,0 0-1 0 0,1 0 0 0 0,-1 0 1 0 0,1 0-1 0 0,-1 0 0 0 0,1 0 1 0 0,0 0-1 0 0,-1 0 0 0 0,1-1 1 0 0,0 1-1 0 0,0 0 0 0 0,0 0 1 0 0,-1-1-1 0 0,1 1 0 0 0,0 0 1 0 0,0-1-1 0 0,0 1 0 0 0,0-1 1 0 0,0 0-1 0 0,0 1 0 0 0,0-1 1 0 0,0 0-1 0 0,0 1 0 0 0,0-1 1 0 0,1 0-1 0 0,-1 0 0 0 0,0 0 1 0 0,0 0-1 0 0,0 0 0 0 0,0 0 1 0 0,0 0-1 0 0,0 0 0 0 0,0-1 1 0 0,1 1-38 0 0,0 0 33 0 0,0 0 1 0 0,0 0 0 0 0,0-1 0 0 0,0 1 0 0 0,0-1 0 0 0,0 1 0 0 0,0-1-1 0 0,0 1 1 0 0,0-1 0 0 0,-1 0 0 0 0,1 0 0 0 0,0 0 0 0 0,0 0 0 0 0,-1 0-1 0 0,1 0 1 0 0,-1-1 0 0 0,1 1 0 0 0,-1 0 0 0 0,1-1 0 0 0,-1 0 0 0 0,0 1-1 0 0,0-1 1 0 0,0 1 0 0 0,0-1 0 0 0,0 0 0 0 0,0 0 0 0 0,0 0-1 0 0,0 0 1 0 0,-1 1 0 0 0,1-1 0 0 0,-1 0 0 0 0,0 0 0 0 0,1 0 0 0 0,-1 0-1 0 0,0 0 1 0 0,0 0 0 0 0,0 0 0 0 0,0 0 0 0 0,-1 0 0 0 0,1 0 0 0 0,0 0-1 0 0,-1 0 1 0 0,0 0 0 0 0,1 0 0 0 0,-1 0 0 0 0,0 0 0 0 0,0 1 0 0 0,0-1-1 0 0,0 0 1 0 0,0 0 0 0 0,0 1 0 0 0,-1-1 0 0 0,1 1 0 0 0,0-1 0 0 0,-1 1-1 0 0,1 0 1 0 0,-1 0 0 0 0,0 0 0 0 0,1-1 0 0 0,-1 1 0 0 0,0 1 0 0 0,0-2-34 0 0,0 1-134 0 0,-5-5-3220 0 0,8 5-2055 0 0,2 0-3829 0 0,-2 1-536 0 0</inkml:trace>
  <inkml:trace contextRef="#ctx0" brushRef="#br0" timeOffset="853.584">179 11 12123 0 0,'0'0'2149'0'0,"0"0"-306"0"0,0 0-373 0 0,0 0-187 0 0,0 0-65 0 0,0 0-50 0 0,0 0-93 0 0,0 0-162 0 0,0 0-199 0 0,0 0-198 0 0,0 0-177 0 0,0 0-149 0 0,0 0-76 0 0,-3-3-30 0 0,-4-4-91 0 0,12 10 729 0 0,0 1-537 0 0,131 67 1035 0 0,-180-45 675 0 0,42-24-1889 0 0,-45 52 56 0 0,38-11 308 0 0,19-40-1208 0 0,-6-3-3814 0 0,-1 0-5788 0 0,-2-1-1818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1:45.0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31 0 0 0,'0'0'1079'0'0,"0"0"768"0"0,0 0 365 0 0,0 0 202 0 0,0 0 128 0 0,0 0-141 0 0,0 0-345 0 0,0 0-410 0 0,0 0-275 0 0,0 0-118 0 0,3-9 689 0 0,-2 7 6156 0 0,-26 131-6859 0 0,19-109-1322 0 0,9-29-5393 0 0,1-1-143 0 0,0 4-2826 0 0,-1 2-2032 0 0</inkml:trace>
  <inkml:trace contextRef="#ctx0" brushRef="#br0" timeOffset="544.246">90 78 10050 0 0,'0'0'2103'0'0,"0"0"-594"0"0,0 0-300 0 0,0 0 54 0 0,0 0 107 0 0,0 0 25 0 0,0 0-207 0 0,0 0-303 0 0,0 0-279 0 0,0 0-189 0 0,0 0-46 0 0,0 0-24 0 0,0 0 16 0 0,-1 6 763 0 0,1-2 2551 0 0,56-59-2612 0 0,-56 89-775 0 0,-14 41 324 0 0,14-75-612 0 0,0 0 1 0 0,0 0-40 0 0,0 0-29 0 0,0 0 13 0 0,11-20-8636 0 0,-7 15 4667 0 0,1-1-3814 0 0,-2 2-1314 0 0</inkml:trace>
  <inkml:trace contextRef="#ctx0" brushRef="#br0" timeOffset="1120.273">247 8 13523 0 0,'0'0'2100'0'0,"0"0"-338"0"0,0 0-330 0 0,0 0-46 0 0,0 0-2 0 0,0 0-34 0 0,0 0-153 0 0,0 0-219 0 0,0 0-223 0 0,0 0-198 0 0,0 0-138 0 0,0 0-94 0 0,0 0-6 0 0,-10-8 1934 0 0,11 12-2238 0 0,0 0 1 0 0,0 0 0 0 0,0 0 0 0 0,0 0-1 0 0,1 0 1 0 0,0 0 0 0 0,0-1 0 0 0,0 1-1 0 0,0-1 1 0 0,0 1 0 0 0,1-1 0 0 0,-1 0-1 0 0,1 0 1 0 0,0 0 0 0 0,0 0 0 0 0,0 0-1 0 0,0-1 1 0 0,0 1 0 0 0,1-1 0 0 0,-1 0-1 0 0,1 0 1 0 0,0 0 0 0 0,0 0 0 0 0,-1-1-1 0 0,1 0 1 0 0,1 1-16 0 0,-33 25 375 0 0,-60 67-319 0 0,112-106-11098 0 0,-19 8 3391 0 0,-1 1-3972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1:09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59 500 13507 0 0,'0'0'467'0'0,"0"0"-63"0"0,0 0-48 0 0,0 0 25 0 0,0 0 129 0 0,0 0 154 0 0,0 0 89 0 0,0 0 26 0 0,0 0-83 0 0,0 0-166 0 0,1-8-1500 0 0,1 11-51 0 0,0-2-1790 0 0,0 1-5250 0 0,-1-2 1877 0 0</inkml:trace>
  <inkml:trace contextRef="#ctx0" brushRef="#br0" timeOffset="5794.916">28 516 0 0 0,'0'0'115'0'0,"0"0"341"0"0,0 0 3 0 0,0 0-11 0 0,0 0 113 0 0,-2 0 12192 0 0,-2 0-6585 0 0,-2 0-4600 0 0,-8 1-4432 0 0,12-1 4789 0 0,39 0 4028 0 0,6 1-4557 0 0,56 0-1637 0 0,116-1 497 0 0,5-8-200 0 0,-220 8-57 0 0,0 0 26 0 0,0 0-10 0 0,0 0-1 0 0,0 0-2 0 0,0 0-9 0 0,0 0 16 0 0,0 0-18 0 0,0 0 6 0 0,0 0 1 0 0,-8-4-2091 0 0,5 2-1647 0 0,1 1-4456 0 0,1 0-3102 0 0</inkml:trace>
  <inkml:trace contextRef="#ctx0" brushRef="#br0" timeOffset="6464.669">620 388 2000 0 0,'0'0'2830'0'0,"0"0"-975"0"0,0 0-216 0 0,0 0 183 0 0,0 0 115 0 0,0 0 22 0 0,0 0-135 0 0,-1-8-236 0 0,-4-25-261 0 0,6 13 3645 0 0,-1 28-1200 0 0,-2 205-1617 0 0,-1-89-2012 0 0,3-103-5150 0 0,0-22 4345 0 0,0-6-4232 0 0,0 3-2981 0 0,1 1-3334 0 0</inkml:trace>
  <inkml:trace contextRef="#ctx0" brushRef="#br0" timeOffset="7105.933">609 317 2296 0 0,'0'0'2193'0'0,"0"0"-53"0"0,0 0 25 0 0,0 0-37 0 0,0 0-103 0 0,0 0-190 0 0,0 0-262 0 0,0 0-274 0 0,0 0-228 0 0,0 0-185 0 0,0 0-150 0 0,0 0-101 0 0,0 0-54 0 0,-3-3-49 0 0,-12-13 2140 0 0,61 21-921 0 0,296-1-694 0 0,-337-5-3653 0 0,-18 4-16395 0 0,11-1 13003 0 0</inkml:trace>
  <inkml:trace contextRef="#ctx0" brushRef="#br0" timeOffset="7942.745">1002 324 4201 0 0,'0'0'3502'0'0,"0"0"-1692"0"0,0 0-465 0 0,0 0 108 0 0,0 0 116 0 0,0 0-68 0 0,0 0-133 0 0,0 0-158 0 0,0 0-236 0 0,0 0-193 0 0,0 0-159 0 0,0 0-114 0 0,-1-4-51 0 0,-3-12 504 0 0,4 16-411 0 0,0 0 3 0 0,0 0-16 0 0,0 0-71 0 0,0 0-78 0 0,0 0-61 0 0,0 0-54 0 0,0 0-18 0 0,0 0-14 0 0,0 0-5 0 0,5 34 1997 0 0,-11 198-756 0 0,5-79-1313 0 0,0-157-5626 0 0,-3-2-807 0 0,-3 1-4083 0 0,4 4 2473 0 0</inkml:trace>
  <inkml:trace contextRef="#ctx0" brushRef="#br0" timeOffset="8682.813">547 709 0 0 0,'0'0'1818'0'0,"0"0"314"0"0,0 0 131 0 0,0 0-149 0 0,0 0-322 0 0,0 0-359 0 0,0 0-377 0 0,0 0-297 0 0,0 0-171 0 0,0 0-41 0 0,-8 6 1587 0 0,3-3 2445 0 0,18 8 787 0 0,26-10-4981 0 0,-30-1 50 0 0,219-11 693 0 0,-78 7-980 0 0,-152 0-6123 0 0,-1 2-4940 0 0,2 1-576 0 0</inkml:trace>
  <inkml:trace contextRef="#ctx0" brushRef="#br0" timeOffset="13362.532">691 432 0 0 0,'0'0'930'0'0,"0"0"1034"0"0,0 0 136 0 0,0 0-139 0 0,0 0-133 0 0,0 0-111 0 0,0 0-102 0 0,0 0-130 0 0,0 0-106 0 0,3-2-67 0 0,9-7 925 0 0,-3 4 3870 0 0,-9 5-5930 0 0,11 25 1422 0 0,-11-17-1419 0 0,0 1 0 0 0,0 0 0 0 0,-1 0 0 0 0,0-1 0 0 0,-1 1 0 0 0,0-1 0 0 0,0 1 0 0 0,-1-1 0 0 0,0 0 0 0 0,0 0 0 0 0,-4 7-180 0 0,-13 35 458 0 0,27-45-8121 0 0,3-10-402 0 0,-6 2 2831 0 0,-1 2-2653 0 0</inkml:trace>
  <inkml:trace contextRef="#ctx0" brushRef="#br0" timeOffset="13761.519">837 436 4425 0 0,'0'0'2675'0'0,"0"0"-240"0"0,0 0-186 0 0,0 0-147 0 0,0 0-101 0 0,0 0-150 0 0,0 0-308 0 0,0 0-354 0 0,0 0-365 0 0,0 0-321 0 0,0 0-234 0 0,0 0-108 0 0,7-3 726 0 0,-14 19-51 0 0,0-1-430 0 0,1 1 0 0 0,1 0 0 0 0,0 0 0 0 0,1 0 0 0 0,0 1 0 0 0,2-1 0 0 0,-1 14-406 0 0,3-36-6331 0 0,0-5-2371 0 0,0 5-1039 0 0,0 3 7723 0 0</inkml:trace>
  <inkml:trace contextRef="#ctx0" brushRef="#br0" timeOffset="14071.541">767 525 0 0 0,'0'0'2039'0'0,"0"0"846"0"0,0 0 117 0 0,0 0-260 0 0,0 0-417 0 0,0 0-483 0 0,0 0-366 0 0,0 0-293 0 0,0 0-189 0 0,0 0-126 0 0,0 0-93 0 0,0 0-66 0 0,-5-1-66 0 0,-23-5 1199 0 0,28 6-1573 0 0,0 0-54 0 0,0 0-26 0 0,0 0-3 0 0,0 0-21 0 0,0 0-6 0 0,0 0-8 0 0,27 3 1986 0 0,75-2-1595 0 0,-111 11-5550 0 0,7-8 659 0 0,0-2-3338 0 0,0 0-2607 0 0</inkml:trace>
  <inkml:trace contextRef="#ctx0" brushRef="#br0" timeOffset="29795.498">1044 501 0 0 0,'-1'1'169'0'0,"-3"2"3339"0"0,1 0 4750 0 0,2-2 6019 0 0,35 2-12054 0 0,227-3-1556 0 0,-137-1-628 0 0,-124 1-35 0 0,0 0 1 0 0,0 0-2 0 0,-3 0-1575 0 0,-2 0-1278 0 0,1 0-1877 0 0,1 0-5243 0 0</inkml:trace>
  <inkml:trace contextRef="#ctx0" brushRef="#br0" timeOffset="49386.976">1391 25 0 0 0,'0'0'533'0'0,"0"0"1993"0"0,0 0 258 0 0,0 0-385 0 0,0 0-333 0 0,0 0-247 0 0,0 0-219 0 0,0 0-206 0 0,0 0-180 0 0,0 0-195 0 0,-1-3 4391 0 0,-3-8-165 0 0,-41 168-3812 0 0,45-146-2489 0 0,8-23-5256 0 0,1-1-8230 0 0,-7 10 7010 0 0</inkml:trace>
  <inkml:trace contextRef="#ctx0" brushRef="#br0" timeOffset="49811.601">1469 63 10826 0 0,'0'0'2291'0'0,"0"0"-343"0"0,0 0-355 0 0,0 0-151 0 0,0 0-110 0 0,0 0-166 0 0,0 0-231 0 0,0 0-274 0 0,0 0-241 0 0,0 0-144 0 0,0 0-58 0 0,0 0 22 0 0,0 0 40 0 0,-3 2 36 0 0,0-1-240 0 0,1 0 1 0 0,-1 1 0 0 0,1-1-1 0 0,-1 1 1 0 0,1-1-1 0 0,0 1 1 0 0,0 0 0 0 0,-1 0-1 0 0,1 0 1 0 0,1 0-1 0 0,-1 0 1 0 0,0 0 0 0 0,0 0-1 0 0,1 1 1 0 0,-1-1 0 0 0,1 1-1 0 0,0-1 1 0 0,0 1-1 0 0,0-1 1 0 0,0 1 0 0 0,0 0-1 0 0,1 0 1 0 0,-1-1-1 0 0,1 1 1 0 0,0 0 0 0 0,-1 0-1 0 0,1 0 1 0 0,0-1-1 0 0,1 1 1 0 0,-1 0 0 0 0,1 0-1 0 0,-1 0 1 0 0,1-1-1 0 0,0 1 1 0 0,0 0 0 0 0,1 1-77 0 0,0-2 60 0 0,0-1 0 0 0,1 0 0 0 0,-1 0 0 0 0,0 0 0 0 0,1 0 0 0 0,-1 0 0 0 0,1 0 0 0 0,-1-1 0 0 0,1 1 0 0 0,-1-1 0 0 0,1 0 0 0 0,0 1 0 0 0,-1-1 0 0 0,1-1 0 0 0,-1 1 1 0 0,1 0-1 0 0,0-1 0 0 0,-1 1 0 0 0,1-1 0 0 0,-1 0 0 0 0,0 1 0 0 0,1-1 0 0 0,-1 0 0 0 0,1-1 0 0 0,1 0-60 0 0,-3 1 16 0 0,0 1-1 0 0,1-1 1 0 0,-1 0-1 0 0,0 0 1 0 0,0 1-1 0 0,0-1 1 0 0,0 0-1 0 0,0 0 1 0 0,0 0-1 0 0,0 0 1 0 0,0 0-1 0 0,0 0 1 0 0,0 0 0 0 0,0-1-1 0 0,-1 1 1 0 0,1 0-1 0 0,-1 0 1 0 0,1-1-1 0 0,-1 1 1 0 0,1 0-1 0 0,-1-1 1 0 0,0 1-1 0 0,1 0 1 0 0,-1-1-1 0 0,0 1 1 0 0,0-1 0 0 0,0 1-1 0 0,0 0 1 0 0,0-1-1 0 0,0 1 1 0 0,-1-1-1 0 0,1 1 1 0 0,0 0-1 0 0,-1-1 1 0 0,1 1-1 0 0,-1 0 1 0 0,1 0-1 0 0,-1-1 1 0 0,0 1 0 0 0,1 0-1 0 0,-1 0 1 0 0,0 0-1 0 0,0 0 1 0 0,0 0-1 0 0,0 0 1 0 0,0 0-1 0 0,0 0 1 0 0,-1 0-16 0 0,-55-35-806 0 0,101 36-25959 0 0,-39 0 25523 0 0,-2 0 1106 0 0</inkml:trace>
  <inkml:trace contextRef="#ctx0" brushRef="#br0" timeOffset="50242.813">1539 34 0 0 0,'0'0'1606'0'0,"0"0"1938"0"0,0 0 144 0 0,0 0-527 0 0,0 0-553 0 0,0 0-521 0 0,0 0-401 0 0,0 0-364 0 0,0 0-297 0 0,0 0-267 0 0,0 0-229 0 0,0 0-158 0 0,1-3-147 0 0,-1 2-201 0 0,1 1 1 0 0,-1-1-1 0 0,0 1 1 0 0,0-1-1 0 0,0 1 1 0 0,0 0-1 0 0,1-1 0 0 0,-1 1 1 0 0,0-1-1 0 0,0 1 1 0 0,1 0-1 0 0,-1-1 1 0 0,0 1-1 0 0,1-1 1 0 0,-1 1-1 0 0,0 0 0 0 0,1 0 1 0 0,-1-1-1 0 0,0 1 1 0 0,1 0-1 0 0,-1 0 1 0 0,1-1-1 0 0,-1 1 1 0 0,1 0-1 0 0,-1 0 0 0 0,0 0 1 0 0,1 0-1 0 0,-1 0 1 0 0,1 0-1 0 0,-1-1 1 0 0,1 1-1 0 0,-1 0 1 0 0,1 0-1 0 0,-1 1 0 0 0,1-1 1 0 0,-1 0-1 0 0,1 0 1 0 0,-1 0-1 0 0,0 0 1 0 0,1 0-1 0 0,-1 0 1 0 0,1 1-1 0 0,-1-1 0 0 0,1 0 1 0 0,-1 0-1 0 0,0 1 1 0 0,1-1-1 0 0,-1 0 1 0 0,0 0-1 0 0,1 1 1 0 0,-1-1-1 0 0,0 0 1 0 0,1 1-1 0 0,-1-1 0 0 0,0 1-23 0 0,18 8 705 0 0,54 16 56 0 0,-101 17 501 0 0,-80 59-155 0 0,104-83-1863 0 0,16-14-2905 0 0,1-4-2380 0 0,-1-2-3490 0 0,-6 1 1787 0 0</inkml:trace>
  <inkml:trace contextRef="#ctx0" brushRef="#br0" timeOffset="50540.563">1827 53 9826 0 0,'0'0'4278'0'0,"0"0"-1809"0"0,0 0-750 0 0,0 0-231 0 0,0 0-181 0 0,0 0-161 0 0,0 0-249 0 0,0 0-301 0 0,0 0-298 0 0,0 0-178 0 0,0 0-47 0 0,0 0 26 0 0,0 0 76 0 0,-2 3 65 0 0,-29 109 48 0 0,20-103-6606 0 0,-3-9-10348 0 0,12-1 14631 0 0</inkml:trace>
  <inkml:trace contextRef="#ctx0" brushRef="#br0" timeOffset="50897.632">1743 121 0 0 0,'0'0'1455'0'0,"0"0"1735"0"0,0 0 33 0 0,0 0-506 0 0,0 0-465 0 0,0 0-350 0 0,0 0-346 0 0,0 0-385 0 0,0 0-361 0 0,0 0-361 0 0,0 0-249 0 0,0 0-32 0 0,0 0 56 0 0,4-2 98 0 0,2-1-134 0 0,1 1 0 0 0,0-1 0 0 0,0 2 1 0 0,0-1-1 0 0,0 1 0 0 0,1 0 0 0 0,-1 0 0 0 0,0 1 1 0 0,0 0-1 0 0,1 0 0 0 0,-1 1 0 0 0,0-1-188 0 0,45 0 490 0 0,-49 0-438 0 0,-1 1-1 0 0,1-1 1 0 0,-1 0-1 0 0,1 0 1 0 0,-1 0-1 0 0,1 0 0 0 0,-1 0 1 0 0,1-1-1 0 0,-1 1 1 0 0,1-1-1 0 0,-1 0 0 0 0,0 0 1 0 0,1 0-1 0 0,-1 0 1 0 0,0 0-1 0 0,0 0 1 0 0,1 0-1 0 0,-1-1 0 0 0,0 1 1 0 0,0-1-1 0 0,0 0 1 0 0,-1 1-1 0 0,1-1 0 0 0,0 0 1 0 0,-1 0-1 0 0,1 0 1 0 0,-1 0-1 0 0,0 0 1 0 0,1-1-1 0 0,-1 1 0 0 0,0 0 1 0 0,0-1-1 0 0,-1 1 1 0 0,1 0-1 0 0,0-1 1 0 0,-1 1-1 0 0,0-1 0 0 0,1 1 1 0 0,-1-1-1 0 0,0 1 1 0 0,0-1-1 0 0,0 1 0 0 0,-1-1 1 0 0,1 1-1 0 0,-1-2-51 0 0,-16 34 1307 0 0,13-17-1216 0 0,1-1 0 0 0,1 1 0 0 0,0 0 0 0 0,1 0 0 0 0,1-1 0 0 0,0 1 0 0 0,0 0 0 0 0,1 0 0 0 0,1 1-91 0 0,-2-13-485 0 0,2 5-1900 0 0,-1-4-2210 0 0,1-2-4345 0 0,-2 0-1402 0 0</inkml:trace>
  <inkml:trace contextRef="#ctx0" brushRef="#br0" timeOffset="51225.684">2025 62 9530 0 0,'0'0'2933'0'0,"0"0"-710"0"0,0 0-712 0 0,0 0-524 0 0,0 0-175 0 0,0 0 123 0 0,0 0 126 0 0,0 0 12 0 0,0 0-156 0 0,0 0-239 0 0,0 0-161 0 0,0 0-94 0 0,-3 9-101 0 0,-23 87-610 0 0,26-91-2910 0 0,0-5-1270 0 0,0 1-3594 0 0,0 0 156 0 0</inkml:trace>
  <inkml:trace contextRef="#ctx0" brushRef="#br0" timeOffset="51600.124">2086 0 11114 0 0,'0'0'1927'0'0,"0"0"-314"0"0,0 0-413 0 0,0 0-162 0 0,0 0-121 0 0,0 0-97 0 0,0 0-160 0 0,0 0-157 0 0,0 0-115 0 0,0 0-50 0 0,0 0 4 0 0,0 0 43 0 0,0 0 41 0 0,-2 4 24 0 0,2-2-408 0 0,-1-1 1 0 0,1 0 0 0 0,-1 0 0 0 0,1 0-1 0 0,0 1 1 0 0,0-1 0 0 0,-1 0 0 0 0,1 0-1 0 0,0 0 1 0 0,0 1 0 0 0,0-1 0 0 0,1 0-1 0 0,-1 0 1 0 0,0 1 0 0 0,0-1 0 0 0,1 0-1 0 0,-1 0 1 0 0,0 0 0 0 0,1 0 0 0 0,-1 0-1 0 0,1 1 1 0 0,0-1 0 0 0,-1 0 0 0 0,1 0-1 0 0,0 0 1 0 0,0 0 0 0 0,-1-1 0 0 0,1 1-1 0 0,0 0 1 0 0,0 0 0 0 0,0 0 0 0 0,0-1-1 0 0,0 1 1 0 0,0 0 0 0 0,0-1 0 0 0,1 1 0 0 0,-1-1-1 0 0,0 1 1 0 0,0-1 0 0 0,0 0 0 0 0,1 0-1 0 0,-1 1 1 0 0,0-1 0 0 0,0 0 0 0 0,0 0-1 0 0,1 0 1 0 0,-1 0 0 0 0,0 0 0 0 0,0-1-1 0 0,1 1 1 0 0,-1 0 0 0 0,0 0 0 0 0,1-1-43 0 0,46 8 500 0 0,-66 19 469 0 0,-93 112-317 0 0,95-121-4552 0 0,10-13-1186 0 0,-2-1-4090 0 0,5-2 830 0 0</inkml:trace>
  <inkml:trace contextRef="#ctx0" brushRef="#br0" timeOffset="52041.648">1466 278 6441 0 0,'0'0'4431'0'0,"0"0"-2296"0"0,0 0-716 0 0,0 0 84 0 0,0 0 176 0 0,0 0 21 0 0,0 0-185 0 0,0 0-332 0 0,0 0-323 0 0,0 0-249 0 0,0 0-162 0 0,0 0-119 0 0,-7-1-46 0 0,-22-1-13 0 0,21 2-7 0 0,8 0 14 0 0,0 0-14 0 0,0 0-19 0 0,0 0-11 0 0,0 0-20 0 0,28 0 2662 0 0,393-18-2242 0 0,-311 10-594 0 0,-122 13-4390 0 0,-1 1-612 0 0,5-3-2462 0 0,3-2-3836 0 0</inkml:trace>
  <inkml:trace contextRef="#ctx0" brushRef="#br0" timeOffset="52665.786">1600 443 16708 0 0,'0'0'1397'0'0,"0"0"-246"0"0,0 0-92 0 0,0 0 48 0 0,0 0-4 0 0,0 0-132 0 0,0 0-202 0 0,0 0-185 0 0,0 0-192 0 0,0 0-124 0 0,0 0-60 0 0,0 0-33 0 0,3-2 20 0 0,-1 1-159 0 0,-1 1 0 0 0,0-1 0 0 0,1 1 0 0 0,-1-1 0 0 0,1 1 0 0 0,-1-1 0 0 0,1 1 0 0 0,-1 0 0 0 0,1 0 0 0 0,-1 0 0 0 0,1 0 0 0 0,0 0 0 0 0,-1 0 1 0 0,1 0-1 0 0,-1 0 0 0 0,1 0 0 0 0,-1 1 0 0 0,1-1 0 0 0,-1 1 0 0 0,0-1 0 0 0,1 1 0 0 0,-1 0 0 0 0,1-1 0 0 0,-1 1 0 0 0,0 0 0 0 0,0 0 0 0 0,1 0 0 0 0,-1 0 0 0 0,0 0 0 0 0,0 0 0 0 0,0 0 0 0 0,0 1 0 0 0,0-1 0 0 0,0 0 0 0 0,-1 0 0 0 0,1 1 1 0 0,0 0-37 0 0,49 38 1372 0 0,-48-70-684 0 0,-2 18-697 0 0,1-1 1 0 0,0 0-1 0 0,1 1 1 0 0,1 0-1 0 0,0-1 0 0 0,0 1 1 0 0,1 0-1 0 0,1 0 1 0 0,1-2 8 0 0,24 13-76 0 0,113-8 149 0 0,-142 9-97 0 0,-16 10-8573 0 0,5-4-4244 0 0,7-4 4902 0 0</inkml:trace>
  <inkml:trace contextRef="#ctx0" brushRef="#br0" timeOffset="53084.682">1798 410 12475 0 0,'0'0'2391'0'0,"0"0"-572"0"0,0 0-480 0 0,0 0-162 0 0,0 0-143 0 0,0 0-147 0 0,0 0-127 0 0,0 0-145 0 0,0 0-122 0 0,0 0-95 0 0,0 0-86 0 0,0 0-28 0 0,8 1-27 0 0,-4-1-246 0 0,-1 0 51 0 0,0 0-1 0 0,0 0 0 0 0,1 0 1 0 0,-1 0-1 0 0,0 1 0 0 0,0-1 1 0 0,1 1-1 0 0,-1 0 0 0 0,0 0 1 0 0,0 0-1 0 0,0 0 0 0 0,0 1 0 0 0,0-1 1 0 0,0 1-1 0 0,-1 0 0 0 0,1 0 1 0 0,0 0-1 0 0,-1 0 0 0 0,1 0 1 0 0,0 1-62 0 0,-4 0 38 0 0,1 0 0 0 0,-1 0 0 0 0,0 0 0 0 0,0 0-1 0 0,-1 0 1 0 0,1 0 0 0 0,0-1 0 0 0,-1 1 0 0 0,0 0 0 0 0,1-1 0 0 0,-1 0 0 0 0,0 1 0 0 0,0-1 0 0 0,-1 0 0 0 0,1 0 0 0 0,0 0 0 0 0,-1 0 0 0 0,1 0 0 0 0,-1-1 0 0 0,1 1 0 0 0,-1-1 0 0 0,0 0-1 0 0,0 0 1 0 0,0 1 0 0 0,0-2-38 0 0,-4 4-4 0 0,-32 23 173 0 0,76-25 734 0 0,135-13 1060 0 0,-181 14-4890 0 0,5-1-723 0 0,0 0-3708 0 0,2 0-4420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5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1 15699 0 0,'0'0'2393'0'0,"0"0"-1425"0"0,0 0 24 0 0,0 0 241 0 0,0 0 47 0 0,0 0-200 0 0,0 0-408 0 0,0 0-328 0 0,0 0-216 0 0,0 0-176 0 0,0 0-96 0 0,0 0-136 0 0,0 0-256 0 0,-26 11-600 0 0,33-6-1521 0 0,-1-1-4480 0 0,-2-2-5306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2.0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15 5729 0 0,'0'0'3644'0'0,"0"0"-2143"0"0,0 0-519 0 0,0 0 223 0 0,0 0 260 0 0,0 0 91 0 0,0 0-17 0 0,0 0-139 0 0,0 0-250 0 0,0 0-255 0 0,0 0-242 0 0,0 0-165 0 0,0 0-55 0 0,1-9 291 0 0,0 7 2138 0 0,132-2-2109 0 0,-147 10-5647 0 0,9-3-3664 0 0,4-3 6563 0 0,0 1-8833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09.3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1 147 17524 0 0,'0'0'1433'0'0,"0"0"-206"0"0,0 0-1 0 0,0 0 13 0 0,0 0-114 0 0,0 0-238 0 0,0 0-331 0 0,0 0-224 0 0,0 0-113 0 0,0 0-57 0 0,0 0 32 0 0,0 0 1 0 0,2 3-28 0 0,8 8-28 0 0,1 1 1 0 0,0-2-1 0 0,1 0 1 0 0,0 0-1 0 0,0-1 1 0 0,1-1-1 0 0,0 0 1 0 0,6 2-140 0 0,0-66 1836 0 0,35-125-1698 0 0,-16 182-205 0 0,79-2-1648 0 0,-117 12-6924 0 0,-2-7 285 0 0,1-2-2447 0 0</inkml:trace>
  <inkml:trace contextRef="#ctx0" brushRef="#br0" timeOffset="518.591">255 97 9082 0 0,'0'0'2801'0'0,"0"0"-554"0"0,0 0-264 0 0,0 0 41 0 0,0 0-165 0 0,0 0-342 0 0,0 0-463 0 0,0 0-388 0 0,0 0-198 0 0,0 0-103 0 0,0 0-50 0 0,0 0 13 0 0,0 0-30 0 0,4 1-26 0 0,7 0-114 0 0,68 20 1680 0 0,-79-19-1801 0 0,0 0 0 0 0,-1 0 0 0 0,1 0 1 0 0,0 0-1 0 0,-1 0 0 0 0,1 1 0 0 0,-1-1 0 0 0,0 0 0 0 0,1 0 0 0 0,-1 0 0 0 0,0 0 0 0 0,0-1 0 0 0,-1 1 0 0 0,1 0 0 0 0,0 0 1 0 0,0-1-1 0 0,-1 1 0 0 0,1-1 0 0 0,-1 1 0 0 0,0-1 0 0 0,1 1 0 0 0,-1-1 0 0 0,0 0 0 0 0,0 0 0 0 0,0 0 0 0 0,0 0 1 0 0,0 0-1 0 0,-1 0-37 0 0,-3 3 43 0 0,-24 22 497 0 0,59-23 367 0 0,12-3-540 0 0,-22 2-77 0 0,-1-2 0 0 0,1 0 1 0 0,-1-1-1 0 0,0-1 0 0 0,1-1 1 0 0,-1 0-1 0 0,6-3-290 0 0,-19 2 968 0 0,-4 2-4001 0 0,0 0-7693 0 0,0 2-1620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1:47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6 187 0 0 0,'0'0'1236'0'0,"0"0"802"0"0,0 0 400 0 0,0 0 94 0 0,0 0-130 0 0,0 0-448 0 0,0 0-423 0 0,0 0-367 0 0,0 0-242 0 0,0 0-59 0 0,0 0-3 0 0,0 0 71 0 0,-2 1 902 0 0,-2 1 6198 0 0,371-7-6848 0 0,-246-4-1201 0 0,-136 7-2434 0 0,9 1-1899 0 0,0-1-5203 0 0,4 1-2269 0 0</inkml:trace>
  <inkml:trace contextRef="#ctx0" brushRef="#br0" timeOffset="1107.033">445 31 0 0 0,'0'0'2471'0'0,"0"0"27"0"0,0 0-144 0 0,0 0-206 0 0,0 0-258 0 0,0 0-178 0 0,0 0-163 0 0,0 0-186 0 0,0 0-110 0 0,1-5-150 0 0,4-19 2053 0 0,0 30 1175 0 0,5 29-2790 0 0,-10 180 175 0 0,-3-128-1385 0 0,3-73-8338 0 0,2-19 4448 0 0,2-6-9109 0 0,-2 7 7486 0 0</inkml:trace>
  <inkml:trace contextRef="#ctx0" brushRef="#br0" timeOffset="2250.949">489 16 0 0 0,'0'0'1758'0'0,"0"0"418"0"0,0 0-17 0 0,0 0-288 0 0,0 0-342 0 0,0 0-260 0 0,0 0-127 0 0,0 0-95 0 0,0 0-48 0 0,-16 4 4781 0 0,17-3-5586 0 0,0 1 1 0 0,0-1-1 0 0,0 1 1 0 0,1-1 0 0 0,-1 0-1 0 0,0 0 1 0 0,1 0 0 0 0,-1 0-1 0 0,0 0 1 0 0,1 0-1 0 0,0 0 1 0 0,-1 0 0 0 0,1-1-1 0 0,-1 1 1 0 0,1-1 0 0 0,0 1-1 0 0,-1-1 1 0 0,1 1-1 0 0,0-1 1 0 0,0 0 0 0 0,-1 0-1 0 0,1 0 1 0 0,0 0 0 0 0,1 0-195 0 0,-2 0 104 0 0,235-2 1693 0 0,-75 1-1340 0 0,-122 7-440 0 0,-39-6 15 0 0,0 0 0 0 0,0 0-17 0 0,0 0-8 0 0,-26-18-505 0 0,-23-5 417 0 0,24 92 482 0 0,18 150 1944 0 0,3-138-2136 0 0,0-78-3939 0 0,2-3-1433 0 0,0-2-3574 0 0,1 1-2431 0 0</inkml:trace>
  <inkml:trace contextRef="#ctx0" brushRef="#br0" timeOffset="2874.999">414 388 9562 0 0,'0'0'1279'0'0,"0"0"-199"0"0,0 0 127 0 0,0 0 297 0 0,0 0 131 0 0,0 0-100 0 0,0 0-293 0 0,0 0-290 0 0,0 0-244 0 0,0 0-203 0 0,0 0-135 0 0,0 0-91 0 0,0 0-18 0 0,-2-4 2344 0 0,9 7-2350 0 0,0-1 0 0 0,0 0 1 0 0,0 0-1 0 0,0-1 0 0 0,1 0 0 0 0,-1 0 0 0 0,0-1 1 0 0,0 0-1 0 0,1 0 0 0 0,-1-1 0 0 0,0 1 1 0 0,1-2-1 0 0,-1 1 0 0 0,1-1-255 0 0,15-2 265 0 0,217-10 227 0 0,-249 8-6538 0 0,2 2-4785 0 0,4 3 190 0 0</inkml:trace>
  <inkml:trace contextRef="#ctx0" brushRef="#br0" timeOffset="3240.442">580 165 5017 0 0,'0'0'1791'0'0,"0"0"-152"0"0,0 0 190 0 0,0 0 282 0 0,0 0 92 0 0,0 0-45 0 0,0 0-325 0 0,0 0-402 0 0,0 0-348 0 0,0 0-309 0 0,0 0-244 0 0,0 0-176 0 0,0 0-117 0 0,0-4-43 0 0,-1 0-257 0 0,0-4 623 0 0,0 21 686 0 0,-9 43 1009 0 0,3-29-3474 0 0,4 0-7351 0 0,4-26-2488 0 0,0-1 4723 0 0</inkml:trace>
  <inkml:trace contextRef="#ctx0" brushRef="#br0" timeOffset="3400.101">676 140 9258 0 0,'0'0'2703'0'0,"0"0"-630"0"0,0 0-524 0 0,0 0-351 0 0,0 0-183 0 0,0 0-22 0 0,0 0 28 0 0,0 0-45 0 0,0 0-83 0 0,0 0-166 0 0,0 0-197 0 0,0 0-105 0 0,-2 7-74 0 0,-22 101-418 0 0,20-102-3174 0 0,0-3-6865 0 0,3-2 216 0 0</inkml:trace>
  <inkml:trace contextRef="#ctx0" brushRef="#br0" timeOffset="3726.09">544 224 9282 0 0,'0'0'2877'0'0,"0"0"-1109"0"0,0 0-380 0 0,0 0 87 0 0,0 0-22 0 0,0 0-205 0 0,0 0-355 0 0,0 0-335 0 0,0 0-199 0 0,0 0-102 0 0,0 0-49 0 0,0 0-47 0 0,8-1-69 0 0,86-5-463 0 0,-72 5-3283 0 0,-2 1-3566 0 0,-13 0-3554 0 0</inkml:trace>
  <inkml:trace contextRef="#ctx0" brushRef="#br0" timeOffset="4632.289">871 178 0 0 0,'0'0'1446'0'0,"0"0"478"0"0,0 0 558 0 0,0 0 263 0 0,0 0-77 0 0,0 0-371 0 0,0 0-530 0 0,0 0-448 0 0,0 0-318 0 0,0 0-202 0 0,0 0-98 0 0,0 0-78 0 0,-4-1-53 0 0,-17-3 395 0 0,28 7 4547 0 0,10 3-4446 0 0,210-5 430 0 0,99-6-1164 0 0,-263-4-312 0 0,-74 9-2089 0 0,-1 0-5959 0 0,8 1-4198 0 0</inkml:trace>
  <inkml:trace contextRef="#ctx0" brushRef="#br0" timeOffset="19053.956">1243 413 192 0 0,'0'0'2463'0'0,"0"0"-146"0"0,0 0 35 0 0,0 0-1 0 0,0 0-149 0 0,0 0-204 0 0,0 0-314 0 0,0 0-322 0 0,0 0-203 0 0,0 0-190 0 0,0 0-130 0 0,-1-4-116 0 0,0 0-365 0 0,-2-5-342 0 0,-2-3 2979 0 0,6 26 1577 0 0,-4 24-4526 0 0,1-16 346 0 0,-1 7-358 0 0,-1 8 304 0 0,7-34-8158 0 0,-1-6 1783 0 0,0 1-5355 0 0</inkml:trace>
  <inkml:trace contextRef="#ctx0" brushRef="#br0" timeOffset="19695.216">1353 409 15059 0 0,'0'0'1806'0'0,"0"0"-299"0"0,0 0-252 0 0,0 0-283 0 0,0 0-170 0 0,0 0-161 0 0,0 0-141 0 0,0 0-65 0 0,0 0-64 0 0,0 0-55 0 0,0 0-47 0 0,0 0-72 0 0,-8 8-26 0 0,-26 22-9 0 0,33-29-136 0 0,0-1 1 0 0,0 1 0 0 0,0 0 0 0 0,-1-1 0 0 0,1 1-1 0 0,0 0 1 0 0,0 0 0 0 0,1 0 0 0 0,-1-1 0 0 0,0 1-1 0 0,0 0 1 0 0,0 0 0 0 0,1 0 0 0 0,-1 0 0 0 0,0 1-1 0 0,1-1 1 0 0,-1 0 0 0 0,1 0 0 0 0,-1 0 0 0 0,1 0-1 0 0,0 1 1 0 0,-1-1 0 0 0,1 0 0 0 0,0 0 0 0 0,0 1-1 0 0,0-1 1 0 0,0 0 0 0 0,0 1 0 0 0,0-1 0 0 0,0 0-1 0 0,0 0 1 0 0,1 1 0 0 0,-1-1 0 0 0,0 0 0 0 0,1 0-1 0 0,-1 0 1 0 0,1 0 0 0 0,0 1 0 0 0,-1-1 0 0 0,1 0-1 0 0,0 0 1 0 0,-1 0 0 0 0,1 0 0 0 0,0 0 0 0 0,0 0-1 0 0,0-1 1 0 0,0 1 0 0 0,0 0 0 0 0,0 0 0 0 0,0-1-1 0 0,0 1 1 0 0,1 0-27 0 0,37 2 1023 0 0,-35-7-1053 0 0,-1 1 1 0 0,1-1-1 0 0,-1 0 1 0 0,0 0-1 0 0,0-1 0 0 0,-1 1 1 0 0,1-1-1 0 0,-1 1 1 0 0,0-1-1 0 0,0 0 0 0 0,-1 0 1 0 0,0 0-1 0 0,1 0 1 0 0,-1 0-1 0 0,-1 0 0 0 0,1 0 1 0 0,-1 0-1 0 0,0 0 1 0 0,0 0-1 0 0,-1 0 0 0 0,1 0 1 0 0,-1-1-1 0 0,0 1 1 0 0,0 0-1 0 0,-1 1 0 0 0,0-1 1 0 0,1 0-1 0 0,-2 0 0 0 0,1 1 1 0 0,-2-4 29 0 0,4 9-1 0 0,1 0 0 0 0,0 0 0 0 0,0 0 0 0 0,-1 0 0 0 0,1 0 1 0 0,-1 0-1 0 0,1 0 0 0 0,-1 0 0 0 0,1 0 0 0 0,-1 0 0 0 0,0 0 0 0 0,1 1 0 0 0,-1-1 0 0 0,0 0 1 0 0,0 0-1 0 0,0 0 0 0 0,0 0 0 0 0,0 1 0 0 0,0-1 0 0 0,0 0 0 0 0,0 0 0 0 0,-1 0 0 0 0,1 0 1 0 0,0 1-1 0 0,-1-1 0 0 0,1 0 0 0 0,-1 0 0 0 0,1 0 0 0 0,-1 0 0 0 0,1 0 0 0 0,-1 0 0 0 0,0 0 1 0 0,0 0-1 0 0,1 0 0 0 0,-1-1 0 0 0,0 1 0 0 0,0 0 0 0 0,0 0 0 0 0,0-1 0 0 0,0 1 0 0 0,0 0 1 0 0,0-1-1 0 0,0 1 0 0 0,0-1 0 0 0,0 0 0 0 0,0 1 0 0 0,0-1 0 0 0,-1 0 0 0 0,1 1 0 0 0,0-1 1 0 0,0 0-1 0 0,0 0 0 0 0,0 0 0 0 0,-1 0 0 0 0,1 0 0 0 0,0 0 0 0 0,0-1 0 0 0,0 1 0 0 0,0 0 1 0 0,-1-1-1 0 0,1 1 0 0 0,0 0 0 0 0,0-1 0 0 0,0 1 0 0 0,0-1 0 0 0,0 0 0 0 0,0 1 0 0 0,0-1 1 0 0,0 0 0 0 0,87 35 384 0 0,-63-28-344 0 0,50 10 38 0 0,-93 17 832 0 0,-85 76 150 0 0,111-95-4588 0 0,9-17-7366 0 0,-11 2-125 0 0</inkml:trace>
  <inkml:trace contextRef="#ctx0" brushRef="#br0" timeOffset="19885.486">1572 459 16379 0 0,'0'0'1339'0'0,"0"0"-176"0"0,0 0 2 0 0,0 0 84 0 0,0 0-101 0 0,0 0-242 0 0,0 0-317 0 0,0 0-279 0 0,0 0-153 0 0,0 0-89 0 0,0 0-22 0 0,0 0 23 0 0,0 0-29 0 0,9-1-20 0 0,65-3 636 0 0,-52 4-2745 0 0,1 1-4075 0 0,-1 1-5630 0 0,-18-2 6537 0 0</inkml:trace>
  <inkml:trace contextRef="#ctx0" brushRef="#br0" timeOffset="20198.082">1763 425 232 0 0,'0'0'3065'0'0,"0"0"-135"0"0,0 0-63 0 0,0 0-41 0 0,0 0-134 0 0,0 0-303 0 0,3-9-379 0 0,3-3-1321 0 0,7-24 2885 0 0,-20 71 2971 0 0,-5 73-5369 0 0,11-91-762 0 0,0-9-1317 0 0,1 0-3883 0 0,0-8 2582 0 0,0 0-6476 0 0,1-2 2195 0 0,0 1-1866 0 0</inkml:trace>
  <inkml:trace contextRef="#ctx0" brushRef="#br0" timeOffset="20481.997">1853 401 8642 0 0,'0'0'3207'0'0,"0"0"-421"0"0,0 0-519 0 0,0 0-378 0 0,0 0-386 0 0,0 0-348 0 0,0 0-321 0 0,0 0-165 0 0,0 0-41 0 0,0 0 33 0 0,0 0 37 0 0,0 0-80 0 0,1 5-97 0 0,-9 72 816 0 0,6-57-1997 0 0,2-17-4931 0 0,0-1-5572 0 0,0-2 1162 0 0</inkml:trace>
  <inkml:trace contextRef="#ctx0" brushRef="#br0" timeOffset="20890.037">1941 338 5337 0 0,'0'0'5776'0'0,"0"0"-2402"0"0,0 0-1275 0 0,0 0-565 0 0,0 0-339 0 0,0 0-232 0 0,0 0-115 0 0,0 0-101 0 0,0 0-142 0 0,0 0-102 0 0,0 0-95 0 0,0 0-76 0 0,0 0-4 0 0,-6 5-16 0 0,-15 13-16 0 0,20-16-252 0 0,1-1-1 0 0,0 0 0 0 0,0 0 1 0 0,0 0-1 0 0,0 1 1 0 0,0-1-1 0 0,0 0 0 0 0,0 0 1 0 0,0 1-1 0 0,0-1 1 0 0,1 0-1 0 0,-1 0 0 0 0,0 0 1 0 0,1 0-1 0 0,-1 0 1 0 0,1 1-1 0 0,0-1 0 0 0,-1 0 1 0 0,1 0-1 0 0,0 0 1 0 0,-1 0-1 0 0,1-1 0 0 0,0 1 1 0 0,0 0-1 0 0,0 0 0 0 0,0 0 1 0 0,0-1-1 0 0,0 1 1 0 0,0 0-1 0 0,0-1 0 0 0,0 1 1 0 0,0-1-1 0 0,0 1 1 0 0,0-1-1 0 0,1 0 0 0 0,-1 1 1 0 0,0-1-1 0 0,0 0 1 0 0,1 0-44 0 0,90 13 552 0 0,-99 22 224 0 0,-47 34 324 0 0,11-22-897 0 0,45-36-2520 0 0,-1-7-1762 0 0,1-1-4056 0 0,-1-2 4547 0 0,-1 0-7274 0 0</inkml:trace>
  <inkml:trace contextRef="#ctx0" brushRef="#br0" timeOffset="21397.069">1293 636 13251 0 0,'0'0'2467'0'0,"0"0"-1151"0"0,0 0-403 0 0,0 0 144 0 0,-8 0 183 0 0,-3-1-724 0 0,-5 1 52 0 0,-2 0 2557 0 0,18 0-2670 0 0,0 0-162 0 0,0 0-113 0 0,1 2-22 0 0,0-1 0 0 0,1 0-1 0 0,-1 0 1 0 0,1 0 0 0 0,-1 0-1 0 0,1 0 1 0 0,0 0-1 0 0,0 0 1 0 0,-1 0 0 0 0,1 0-1 0 0,0-1 1 0 0,0 1-1 0 0,0-1 1 0 0,-1 1 0 0 0,1-1-1 0 0,0 0 1 0 0,0 0 0 0 0,0 0-1 0 0,0 0 1 0 0,0 0-1 0 0,0 0 1 0 0,0-1 0 0 0,0 1-1 0 0,0-1-157 0 0,3 1 216 0 0,430-17 789 0 0,-286 14-910 0 0,-167 14-4597 0 0,7-3 119 0 0,1-3-5201 0 0,5-2-2131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20.0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6 0 0 0,'0'0'799'0'0,"0"0"1073"0"0,0 0 357 0 0,0 0 30 0 0,0 0-27 0 0,0 0-107 0 0,0 0-182 0 0,0 0-233 0 0,0 0-239 0 0,0 0-189 0 0,-8 1-176 0 0,-23 1-107 0 0,47-3 5016 0 0,4 1-3586 0 0,63-4-2643 0 0,-71 1-85 0 0,-21 4-4923 0 0,0 4-1344 0 0,4-1-2284 0 0,3-3 1530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20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 4153 0 0,'0'0'1500'0'0,"0"0"-225"0"0,0 0 68 0 0,0 0 332 0 0,0 0 240 0 0,0 0 62 0 0,0 0-130 0 0,0 0-294 0 0,0 0-303 0 0,0 0-238 0 0,0 0-216 0 0,0 0-132 0 0,0 0-78 0 0,-5 2-45 0 0,-15 8 26 0 0,24-8 3545 0 0,25 1-3553 0 0,104-7 73 0 0,-134 2-3747 0 0,1 1-733 0 0,0 0-3299 0 0,0 1-3483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29.9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6 211 19468 0 0,'0'0'624'0'0,"0"0"-52"0"0,-1-9 65 0 0,-1 0-561 0 0,-1-80 5263 0 0,42 138-3812 0 0,29 47-1288 0 0,-59-128 1561 0 0,31-185-1732 0 0,-40 218-157 0 0,1-1 0 0 0,-1 0-1 0 0,0 0 1 0 0,0 0-1 0 0,0 0 1 0 0,1 0-1 0 0,-1 1 1 0 0,0-1 0 0 0,0 0-1 0 0,1 0 1 0 0,-1 0-1 0 0,0 0 1 0 0,0 0-1 0 0,1 0 1 0 0,-1 0-1 0 0,0 0 1 0 0,0 0 0 0 0,1 0-1 0 0,-1 0 1 0 0,0 0-1 0 0,0 0 1 0 0,1 0-1 0 0,-1 0 90 0 0,4 31-6770 0 0,-32-34 7016 0 0,5-2 3352 0 0,41 0-1086 0 0,160-6-1828 0 0,-173 23-3662 0 0,-13-3-8144 0 0,5-7-196 0 0</inkml:trace>
  <inkml:trace contextRef="#ctx0" brushRef="#br0" timeOffset="362.148">173 133 15731 0 0,'0'0'1337'0'0,"0"0"-237"0"0,0 0-73 0 0,0 0 101 0 0,0 0-20 0 0,0 0-102 0 0,0 0-209 0 0,0 0-193 0 0,0 0-122 0 0,0 0-141 0 0,0 0-66 0 0,0 0-42 0 0,0 0-42 0 0,9-2 26 0 0,28-7-7 0 0,-35 8-187 0 0,-1 0-1 0 0,1 1 1 0 0,-1-1 0 0 0,1 1 0 0 0,-1 0 0 0 0,1-1-1 0 0,-1 1 1 0 0,1 0 0 0 0,0 0 0 0 0,-1 0 0 0 0,1 0 0 0 0,-1 0-1 0 0,1 0 1 0 0,-1 0 0 0 0,1 1 0 0 0,-1-1 0 0 0,1 1-1 0 0,-1-1 1 0 0,1 1 0 0 0,-1-1 0 0 0,1 1 0 0 0,-1 0-1 0 0,0 0 1 0 0,1 0 0 0 0,-1 0 0 0 0,0 0 0 0 0,0 0-1 0 0,1 0 1 0 0,-1 0 0 0 0,0 0 0 0 0,0 0 0 0 0,0 1 0 0 0,-1-1-1 0 0,1 0 1 0 0,0 1 0 0 0,0-1 0 0 0,-1 1 0 0 0,1-1-1 0 0,-1 1 1 0 0,1-1 0 0 0,-1 1 0 0 0,0-1 0 0 0,1 1-1 0 0,-1-1 1 0 0,0 1 0 0 0,0 0 0 0 0,0-1 0 0 0,0 1-1 0 0,-1-1 1 0 0,1 1 0 0 0,0-1 0 0 0,-1 1 0 0 0,1 0-1 0 0,-1-1 1 0 0,1 0 0 0 0,-1 1 0 0 0,0-1 0 0 0,1 1 0 0 0,-2 0-24 0 0,-63 58 364 0 0,91-58 3 0 0,-23-3-764 0 0,58-11 1944 0 0,-34 5-3524 0 0,-9 1-3647 0 0,-1-1-5128 0 0,-13 5 100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26.1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86 0 0 0,'0'0'1536'0'0,"0"0"205"0"0,0 0 263 0 0,0 0 265 0 0,0 0 166 0 0,0 0 17 0 0,0 0-201 0 0,0 0-319 0 0,0 0-289 0 0,2-8-227 0 0,1 0-873 0 0,9-24 804 0 0,-8 9 4338 0 0,-4 23-5290 0 0,0 0-113 0 0,0 0-98 0 0,-4 19 279 0 0,-43 210 1139 0 0,46-224-1332 0 0,1 0-4714 0 0,0-5-1372 0 0,1-3-3354 0 0,1 1-1850 0 0</inkml:trace>
  <inkml:trace contextRef="#ctx0" brushRef="#br0" timeOffset="329.187">206 96 16099 0 0,'0'0'1347'0'0,"0"0"-182"0"0,0 0-192 0 0,0 0-147 0 0,0 0-163 0 0,0 0-61 0 0,0 0-43 0 0,0 0-16 0 0,0 0-7 0 0,0 0-85 0 0,0 0-73 0 0,-5 9-83 0 0,1-3-279 0 0,-1 0 89 0 0,1 0 1 0 0,0 1-1 0 0,0 0 0 0 0,0 0 0 0 0,1 0 1 0 0,0 0-1 0 0,1 0 0 0 0,-1 0 0 0 0,1 1 1 0 0,1 0-1 0 0,-1 2-105 0 0,3-8 48 0 0,0 0 0 0 0,0-1 0 0 0,0 1 0 0 0,0 0 0 0 0,0-1 0 0 0,0 0 0 0 0,0 1 0 0 0,1-1 0 0 0,-1 0 0 0 0,1 1 0 0 0,-1-1 1 0 0,1 0-1 0 0,-1 0 0 0 0,1 0 0 0 0,0 0 0 0 0,-1-1 0 0 0,1 1 0 0 0,0 0 0 0 0,0-1 0 0 0,-1 1 0 0 0,1-1 0 0 0,0 1 0 0 0,0-1 0 0 0,0 0 0 0 0,0 0 0 0 0,0 0 0 0 0,0 0 0 0 0,-1 0 1 0 0,1 0-1 0 0,0-1 0 0 0,0 1 0 0 0,0-1 0 0 0,0 1 0 0 0,-1-1 0 0 0,1 0 0 0 0,0 1 0 0 0,0-1 0 0 0,-1 0 0 0 0,1 0 0 0 0,-1 0 0 0 0,1-1 0 0 0,-1 1 0 0 0,1 0 0 0 0,-1 0 0 0 0,0-1 1 0 0,1 1-1 0 0,-1-1 0 0 0,0 1 0 0 0,0-1 0 0 0,0 0 0 0 0,0 1 0 0 0,-1-1 0 0 0,1 0 0 0 0,0-1-48 0 0,-1 0 37 0 0,1-1 0 0 0,-1 0 0 0 0,0 1 0 0 0,-1-1-1 0 0,1 0 1 0 0,-1 1 0 0 0,1-1 0 0 0,-1 1 0 0 0,0-1 0 0 0,0 1 0 0 0,-1-1-1 0 0,1 1 1 0 0,-1 0 0 0 0,0-1 0 0 0,1 1 0 0 0,-2 0 0 0 0,0-1-37 0 0,-14-30-4830 0 0,15 17-3065 0 0,6-1-5299 0 0,-2 16 10280 0 0</inkml:trace>
  <inkml:trace contextRef="#ctx0" brushRef="#br0" timeOffset="674.308">247 22 5121 0 0,'0'0'5184'0'0,"0"0"-2067"0"0,0 0-970 0 0,0 0-331 0 0,0 0-281 0 0,0 0-224 0 0,0 0-195 0 0,0 0-233 0 0,0 0-219 0 0,0 0-157 0 0,0 0-143 0 0,0 0-60 0 0,-6 2-21 0 0,-14 9-46 0 0,19-10-202 0 0,1 0-1 0 0,0 0 0 0 0,0 0 0 0 0,0 0 1 0 0,0 0-1 0 0,0 0 0 0 0,0 0 0 0 0,0 0 1 0 0,0 0-1 0 0,0 0 0 0 0,0 0 0 0 0,1 0 1 0 0,-1 0-1 0 0,0-1 0 0 0,1 1 0 0 0,-1 0 1 0 0,0 0-1 0 0,1 0 0 0 0,-1 0 0 0 0,1 0 1 0 0,0 0-1 0 0,-1-1 0 0 0,1 1 0 0 0,0 0 1 0 0,-1 0-1 0 0,1-1 0 0 0,0 1 0 0 0,0-1 1 0 0,0 1-1 0 0,-1-1 0 0 0,1 1 0 0 0,0-1 1 0 0,0 1-1 0 0,0-1-34 0 0,-1 0 1 0 0,49 25 635 0 0,24 22-323 0 0,-73-44-279 0 0,0 0 0 0 0,0 0 0 0 0,0 1-1 0 0,0-1 1 0 0,-1 0 0 0 0,1 0 0 0 0,-1 0-1 0 0,0 0 1 0 0,1 0 0 0 0,-2 0 0 0 0,1 0 0 0 0,0 0-1 0 0,0 0 1 0 0,-1-1 0 0 0,0 1 0 0 0,0 0-1 0 0,1-1 1 0 0,-1 1 0 0 0,-1-1 0 0 0,1 0-1 0 0,0 0 1 0 0,0 0 0 0 0,-1 0 0 0 0,-1 1-34 0 0,-1 3 76 0 0,-96 95 870 0 0,108-97-4790 0 0,2-8-5220 0 0,-6 3-2428 0 0</inkml:trace>
  <inkml:trace contextRef="#ctx0" brushRef="#br0" timeOffset="1090.93">466 183 8018 0 0,'0'0'5945'0'0,"0"0"-3787"0"0,0 0-947 0 0,0 0 177 0 0,0 0 136 0 0,0 0-69 0 0,0 0-186 0 0,0 0-237 0 0,0 0-279 0 0,0 0-198 0 0,0 0-183 0 0,0 0-114 0 0,0 0-14 0 0,-4-1-26 0 0,-12-5 4 0 0,12 5-16 0 0,35 1 1037 0 0,82-12-573 0 0,-95 9-2727 0 0,-39-3-3204 0 0,14 4 148 0 0,0 0-4169 0 0,4 1 2254 0 0</inkml:trace>
  <inkml:trace contextRef="#ctx0" brushRef="#br0" timeOffset="1419.946">536 62 3601 0 0,'0'0'3331'0'0,"0"0"-373"0"0,0 0-508 0 0,0 0-376 0 0,0 0-369 0 0,0 0-368 0 0,0 0-238 0 0,0 0-155 0 0,0 0-100 0 0,0 0-40 0 0,0 0-22 0 0,0 0-54 0 0,0 0-37 0 0,-3 6-55 0 0,-44 139 2510 0 0,48-120-4670 0 0,2-20-2773 0 0,0-1-3775 0 0,-2-3-3149 0 0</inkml:trace>
  <inkml:trace contextRef="#ctx0" brushRef="#br0" timeOffset="1657.909">722 34 18228 0 0,'0'0'1085'0'0,"0"0"-124"0"0,0 0-106 0 0,0 0-55 0 0,0 0-97 0 0,0 0-87 0 0,0 0-79 0 0,0 0-67 0 0,0 0-30 0 0,0 0 26 0 0,0 0-10 0 0,0 0-23 0 0,0 0-43 0 0,0 8-90 0 0,-17 139 1098 0 0,16-143-2774 0 0,-3 8 4042 0 0,2-7-7369 0 0,2-3-9956 0 0,1-2 4593 0 0</inkml:trace>
  <inkml:trace contextRef="#ctx0" brushRef="#br0" timeOffset="1888.074">808 74 12043 0 0,'0'0'2265'0'0,"0"0"-454"0"0,0 0-446 0 0,0 0-305 0 0,0 0-191 0 0,0 0-19 0 0,0 0 52 0 0,0 0 39 0 0,0 0-21 0 0,0 0-98 0 0,0 0-133 0 0,0 0-145 0 0,0 0-85 0 0,-3 9-71 0 0,-25 82 737 0 0,16-48-9869 0 0,12-43 6576 0 0,0 0-3234 0 0,0 0 2518 0 0,0 0-4971 0 0</inkml:trace>
  <inkml:trace contextRef="#ctx0" brushRef="#br0" timeOffset="2394.207">856 1 7170 0 0,'0'0'5018'0'0,"0"0"-2690"0"0,0 0-975 0 0,0 0-253 0 0,0 0-141 0 0,0 0-11 0 0,0 0-5 0 0,0 0-51 0 0,0 0-98 0 0,0 0-174 0 0,0 0-116 0 0,0 0-88 0 0,-2 6-37 0 0,-7 20 25 0 0,10-24-345 0 0,-1 0 1 0 0,1 0 0 0 0,-1-1-1 0 0,1 1 1 0 0,0 0-1 0 0,0-1 1 0 0,0 1 0 0 0,0-1-1 0 0,0 1 1 0 0,0-1 0 0 0,0 1-1 0 0,1-1 1 0 0,-1 0-1 0 0,0 1 1 0 0,1-1 0 0 0,-1 0-1 0 0,1 0 1 0 0,-1 0-1 0 0,1 0 1 0 0,0-1 0 0 0,-1 1-1 0 0,1 0 1 0 0,0-1-1 0 0,-1 1 1 0 0,2 0-60 0 0,0 0 107 0 0,81 33 876 0 0,-106 1-235 0 0,-26 5-370 0 0,35-30-374 0 0,1 0 1 0 0,0 0-1 0 0,0 1 1 0 0,1 1-1 0 0,1 0 1 0 0,0 0-1 0 0,1 1 1 0 0,-1 1-5 0 0,6-3-328 0 0,1-3-190 0 0,1-3-2816 0 0,-2-2-2581 0 0,-1-1-3806 0 0,3-2 1967 0 0</inkml:trace>
  <inkml:trace contextRef="#ctx0" brushRef="#br0" timeOffset="2967.04">40 396 6369 0 0,'0'0'1705'0'0,"0"0"-258"0"0,0 0-22 0 0,0 0 226 0 0,0 0 210 0 0,0 0 91 0 0,0 0-163 0 0,0 0-290 0 0,0 0-271 0 0,0 0-252 0 0,0 0-154 0 0,0 0-112 0 0,0 0-95 0 0,-7-2-44 0 0,-16-2-468 0 0,13 0 768 0 0,18 3 2855 0 0,405-23-3174 0 0,84-17-235 0 0,-491 48-3004 0 0,-14 3-3017 0 0,3-5-1636 0 0,2-1-4509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31.2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14 20412 0 0,'0'0'2522'0'0,"0"0"-1522"0"0,0 0-425 0 0,0 0 148 0 0,0 0 85 0 0,0 0 18 0 0,0 0-50 0 0,0 0-172 0 0,0 0-156 0 0,0 0-141 0 0,0 0-123 0 0,0 0-80 0 0,0 0-47 0 0,-2-2-49 0 0,-5-7-5 0 0,5 6-47 0 0,2 3-75 0 0,0 0-87 0 0,0 0-137 0 0,4 6-5100 0 0,-1-2-2021 0 0,-1-3-4177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31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9 415 15147 0 0,'0'0'3624'0'0,"0"0"-2447"0"0,0 0-610 0 0,0 0 152 0 0,0 0 189 0 0,0 0 66 0 0,0 0-46 0 0,0 0-108 0 0,0 0-157 0 0,0 0-142 0 0,0 0-141 0 0,0 0-160 0 0,0 0-56 0 0,-3-1-12 0 0,-3-2-619 0 0,13-3 3838 0 0,217-19-2678 0 0,198 4-693 0 0,-163-1 62 0 0,-251 19-1278 0 0,-15 2-185 0 0,-21 1-6133 0 0,23 0 2940 0 0,-1 0-7147 0 0</inkml:trace>
  <inkml:trace contextRef="#ctx0" brushRef="#br0" timeOffset="401.624">158 37 17812 0 0,'0'0'955'0'0,"0"0"81"0"0,0 0 80 0 0,0 0 148 0 0,0 0 30 0 0,0 0-87 0 0,0 0-171 0 0,0 0-286 0 0,0 0-280 0 0,0 0-198 0 0,0 0-102 0 0,0 0 1 0 0,-2 2 82 0 0,-5 10-102 0 0,0 0 0 0 0,1 1-1 0 0,0 0 1 0 0,1 0 0 0 0,1 1 0 0 0,0 0 0 0 0,1-1 0 0 0,0 1-1 0 0,1 0 1 0 0,1 0 0 0 0,0 1-151 0 0,-4 23-1216 0 0,3-33 178 0 0,1 1-2683 0 0,1-3-8320 0 0,0-2 592 0 0</inkml:trace>
  <inkml:trace contextRef="#ctx0" brushRef="#br0" timeOffset="679.466">227 77 15739 0 0,'0'0'1130'0'0,"0"0"-274"0"0,0 0-20 0 0,0 0 82 0 0,0 0 85 0 0,0 0-12 0 0,0 0-102 0 0,0 0-123 0 0,0 0-156 0 0,-7 8-120 0 0,-23 26-115 0 0,29-32-329 0 0,0-1 0 0 0,1 1 0 0 0,-1 0 0 0 0,1-1 0 0 0,-1 1 0 0 0,1 0 1 0 0,-1 0-1 0 0,1 0 0 0 0,0 0 0 0 0,0-1 0 0 0,0 1 0 0 0,0 0 0 0 0,0 0 1 0 0,0 0-1 0 0,1 0 0 0 0,-1-1 0 0 0,1 1 0 0 0,-1 0 0 0 0,1 0 0 0 0,0-1 1 0 0,-1 1-1 0 0,1 0 0 0 0,0-1 0 0 0,0 1 0 0 0,0-1 0 0 0,0 1 0 0 0,1-1 1 0 0,-1 1-1 0 0,0-1 0 0 0,1 0 0 0 0,-1 0 0 0 0,1 1 0 0 0,-1-1 0 0 0,1 0 1 0 0,-1-1-1 0 0,1 1 0 0 0,0 0 0 0 0,-1 0 0 0 0,1-1 0 0 0,0 1 0 0 0,0-1 1 0 0,-1 1-1 0 0,1-1 0 0 0,0 0 0 0 0,1 1-46 0 0,63-3 1096 0 0,-65 2-1080 0 0,1-1-1 0 0,-1 1 1 0 0,0-1-1 0 0,0 0 1 0 0,0 1-1 0 0,0-1 1 0 0,0 0-1 0 0,0 0 1 0 0,0 0-1 0 0,0 0 1 0 0,0 0-1 0 0,0 0 1 0 0,0 0-1 0 0,0 0 1 0 0,-1 0 0 0 0,1 0-1 0 0,0 0 1 0 0,-1-1-1 0 0,1 1 1 0 0,-1 0-1 0 0,0 0 1 0 0,1-1-1 0 0,-1 1 1 0 0,0 0-1 0 0,0-1 1 0 0,0 1-1 0 0,1 0 1 0 0,-1-1-1 0 0,-1 1 1 0 0,1 0-1 0 0,0-1 1 0 0,0 1-1 0 0,0 0 1 0 0,-1-1 0 0 0,1 1-1 0 0,-1 0 1 0 0,1 0-1 0 0,-1-1 1 0 0,1 1-1 0 0,-1 0 1 0 0,0 0-1 0 0,0 0 1 0 0,1 0-1 0 0,-1 0 1 0 0,0 0-1 0 0,0 0 1 0 0,-1 0-16 0 0,-52-53-1446 0 0,59 43-6436 0 0,4 9-3712 0 0,-9 2 11473 0 0,3-1-7341 0 0</inkml:trace>
  <inkml:trace contextRef="#ctx0" brushRef="#br0" timeOffset="1094.753">289 40 3985 0 0,'0'0'3297'0'0,"0"0"-401"0"0,0 0-302 0 0,0 0-203 0 0,0 0-338 0 0,0 0-365 0 0,0 0-361 0 0,0 0-349 0 0,0 0-276 0 0,0 0-207 0 0,0 0-104 0 0,0 0-40 0 0,0 0 35 0 0,-2 3 77 0 0,2-2-427 0 0,0-1 0 0 0,-1 1 1 0 0,1 0-1 0 0,0 0 0 0 0,0 0 0 0 0,0 0 0 0 0,-1 0 0 0 0,1 0 1 0 0,0 0-1 0 0,1 0 0 0 0,-1 0 0 0 0,0 0 0 0 0,0 0 0 0 0,0 0 0 0 0,0 0 1 0 0,1 0-1 0 0,-1-1 0 0 0,0 1 0 0 0,1 0 0 0 0,-1 0 0 0 0,1 0 0 0 0,-1 0 1 0 0,1-1-1 0 0,-1 1 0 0 0,1 0 0 0 0,0 0 0 0 0,-1-1 0 0 0,1 1 1 0 0,0 0-1 0 0,0-1 0 0 0,-1 1 0 0 0,1-1 0 0 0,0 1 0 0 0,0-1 0 0 0,0 0 1 0 0,0 1-1 0 0,0-1 0 0 0,-1 0 0 0 0,1 1 0 0 0,0-1 0 0 0,0 0 1 0 0,0 0-1 0 0,0 0 0 0 0,0 0 0 0 0,0 0 0 0 0,0 0 0 0 0,0 0 0 0 0,0 0 1 0 0,0 0-1 0 0,0 0 0 0 0,0-1 0 0 0,0 1 0 0 0,0 0 0 0 0,-1-1 1 0 0,2 1-37 0 0,23 5 397 0 0,-18-4-339 0 0,1 0-1 0 0,-1 1 1 0 0,1-1 0 0 0,-1 2 0 0 0,1-1-1 0 0,-1 1 1 0 0,0 0 0 0 0,0 0-1 0 0,0 1 1 0 0,-1 0 0 0 0,5 4-58 0 0,-10-5 51 0 0,-1 0 0 0 0,1 1-1 0 0,-1-1 1 0 0,0 0 0 0 0,0 1 0 0 0,0-1 0 0 0,-1 0 0 0 0,1 0 0 0 0,-1 1 0 0 0,0-1-1 0 0,0 0 1 0 0,0 0 0 0 0,0 0 0 0 0,0 0 0 0 0,-1 0 0 0 0,1 0 0 0 0,-1 0 0 0 0,0 0-1 0 0,0-1 1 0 0,0 1 0 0 0,0-1 0 0 0,0 1 0 0 0,-1-1 0 0 0,1 0 0 0 0,-1 0 0 0 0,1 0-1 0 0,-1 0 1 0 0,0 0 0 0 0,0-1 0 0 0,-1 2-51 0 0,-4 3 30 0 0,-31 27 224 0 0,-39 43 183 0 0,79-76-467 0 0,-1 0 1 0 0,0 0-1 0 0,0 0 0 0 0,1 0 1 0 0,-1 0-1 0 0,0 0 0 0 0,1 0 0 0 0,-1 0 1 0 0,0 1-1 0 0,0-1 0 0 0,1 0 1 0 0,-1 0-1 0 0,0 0 0 0 0,0 0 1 0 0,1 0-1 0 0,-1 0 0 0 0,0 1 1 0 0,0-1-1 0 0,0 0 0 0 0,1 0 1 0 0,-1 0-1 0 0,0 1 0 0 0,0-1 1 0 0,0 0-1 0 0,0 0 0 0 0,0 1 1 0 0,1-1-1 0 0,-1 0 0 0 0,0 0 1 0 0,0 1-1 0 0,0-1 0 0 0,0 0 1 0 0,0 1-1 0 0,0-1 0 0 0,0 0 0 0 0,0 0 1 0 0,0 1-1 0 0,0-1 0 0 0,0 0 1 0 0,0 0-1 0 0,0 1 0 0 0,0-1 1 0 0,0 0-1 0 0,0 1 30 0 0,13-11-3630 0 0,-5 3-5162 0 0,-4 4-2640 0 0</inkml:trace>
  <inkml:trace contextRef="#ctx0" brushRef="#br0" timeOffset="1458.54">487 173 7546 0 0,'0'0'3222'0'0,"0"0"-1290"0"0,0 0-393 0 0,0 0 156 0 0,0 0 68 0 0,0 0-95 0 0,0 0-197 0 0,0 0-302 0 0,0 0-276 0 0,0 0-183 0 0,0 0-158 0 0,0 0-83 0 0,0 0-22 0 0,0-2 3264 0 0,133-7-3065 0 0,-132 8-581 0 0,-1 0-5950 0 0,-1 1-6135 0 0,1 0 579 0 0</inkml:trace>
  <inkml:trace contextRef="#ctx0" brushRef="#br0" timeOffset="1874.569">760 28 14355 0 0,'0'0'1590'0'0,"0"0"-150"0"0,0 0-85 0 0,0 0-41 0 0,0 0 3 0 0,0 0 2 0 0,0 0-136 0 0,0 0-211 0 0,0 0-250 0 0,0 0-294 0 0,0 0-211 0 0,0 0-115 0 0,0 0-41 0 0,4-4 363 0 0,-11 45 1015 0 0,-15 131-187 0 0,22-170-2773 0 0,-1 5 3458 0 0,0-5-3910 0 0,0-1-4272 0 0,0-2-5993 0 0,1 1 2788 0 0</inkml:trace>
  <inkml:trace contextRef="#ctx0" brushRef="#br0" timeOffset="2159.519">891 67 16099 0 0,'0'0'1099'0'0,"0"0"-210"0"0,0 0-105 0 0,0 0 235 0 0,0 0 186 0 0,0 0 66 0 0,0 0-64 0 0,0 0-229 0 0,0 0-193 0 0,-5 8-149 0 0,-16 26-169 0 0,16 26 607 0 0,7-47-1120 0 0,-2-4 525 0 0,1 3-5559 0 0,2-12-1853 0 0,2-5-4030 0 0,-4 3 5993 0 0</inkml:trace>
  <inkml:trace contextRef="#ctx0" brushRef="#br0" timeOffset="2616.07">943 0 4985 0 0,'0'0'3021'0'0,"0"0"-301"0"0,0 0-473 0 0,0 0-353 0 0,0 0-277 0 0,0 0-205 0 0,0 0-173 0 0,0 0-162 0 0,0 0-124 0 0,-8 3-169 0 0,-25 10-143 0 0,32-11-565 0 0,0-1 0 0 0,0 0 0 0 0,0 0 0 0 0,0 0 0 0 0,1 0 0 0 0,-1 1 1 0 0,0-1-1 0 0,1 0 0 0 0,-1 0 0 0 0,1 1 0 0 0,-1-1 0 0 0,1 1 0 0 0,0-1 0 0 0,0 0 0 0 0,-1 1 0 0 0,1-1 0 0 0,0 1 0 0 0,0-1 0 0 0,0 1 0 0 0,1-1 0 0 0,-1 0 0 0 0,0 1 0 0 0,0-1 0 0 0,1 0 0 0 0,-1 1 0 0 0,1-1 0 0 0,-1 0 1 0 0,1 1-1 0 0,0-1 0 0 0,0 0 0 0 0,-1 0 0 0 0,1 1 0 0 0,0-1 0 0 0,0 0 0 0 0,0 0 0 0 0,0 0 0 0 0,0 0 0 0 0,0 0 0 0 0,0-1 0 0 0,1 1 0 0 0,-1 0 0 0 0,1 0-76 0 0,110 37 1561 0 0,-131-8-975 0 0,-5-7-802 0 0,-65 68 1290 0 0,52-14-7123 0 0,36-73 4283 0 0,-2 7-8616 0 0,2-7-210 0 0</inkml:trace>
  <inkml:trace contextRef="#ctx0" brushRef="#br0" timeOffset="3019.684">349 609 11050 0 0,'0'0'4840'0'0,"0"0"-2793"0"0,0 0-716 0 0,0 0-47 0 0,0 0-73 0 0,-2-9-100 0 0,-7-26-109 0 0,9 35-931 0 0,1 0 1 0 0,-1 1 0 0 0,1-1-1 0 0,-1 0 1 0 0,1 0 0 0 0,-1 1-1 0 0,1-1 1 0 0,-1 0-1 0 0,1 0 1 0 0,0 0 0 0 0,-1 0-1 0 0,1 0 1 0 0,-1 0 0 0 0,1 0-1 0 0,-1 0 1 0 0,1 0-1 0 0,0 0 1 0 0,-1 0 0 0 0,1 0-1 0 0,-1 0 1 0 0,1-1 0 0 0,-1 1-1 0 0,1 0 1 0 0,-1 0 0 0 0,1-1-1 0 0,-1 1 1 0 0,1 0-1 0 0,-1-1 1 0 0,1 1 0 0 0,-1 0-1 0 0,0-1 1 0 0,1 1 0 0 0,-1-1-1 0 0,1 1 1 0 0,-1 0-1 0 0,0-1 1 0 0,1 1 0 0 0,-1-1-1 0 0,0 1 1 0 0,0-1 0 0 0,0 1-1 0 0,1-1 1 0 0,-1 0 0 0 0,0 1-1 0 0,0-1 1 0 0,0 1-1 0 0,0-1 1 0 0,0 1 0 0 0,0-1-1 0 0,0 0 1 0 0,0 1 0 0 0,0-1-72 0 0,18 29 463 0 0,52 57 120 0 0,-67-115 626 0 0,-3-7-1166 0 0,-2 18-37 0 0,2 0 1 0 0,0 1-1 0 0,1-1 0 0 0,1 1 0 0 0,1-1 1 0 0,0 1-1 0 0,2 0 0 0 0,4-14-6 0 0,-7 31-1 0 0,0-1 0 0 0,0 1 0 0 0,0 0 1 0 0,1-1-1 0 0,-1 1 0 0 0,0 0 0 0 0,1 0 0 0 0,-1 1 0 0 0,1-1 0 0 0,-1 0 1 0 0,1 1-1 0 0,-1 0 0 0 0,1-1 0 0 0,-1 1 0 0 0,1 0 0 0 0,-1 0 0 0 0,1 0 1 0 0,0 1-1 0 0,-1-1 0 0 0,1 1 0 0 0,-1-1 0 0 0,0 1 0 0 0,1 0 0 0 0,-1 0 1 0 0,2 0 0 0 0,15 3 2 0 0,92-1-566 0 0,-114 5-7616 0 0,1-5-182 0 0,0-1-3222 0 0</inkml:trace>
  <inkml:trace contextRef="#ctx0" brushRef="#br0" timeOffset="3388.638">535 523 14459 0 0,'0'0'1716'0'0,"0"0"-277"0"0,0 0-82 0 0,0 0-22 0 0,0 0-178 0 0,0 0-121 0 0,0 0-141 0 0,0 0-149 0 0,0 0-123 0 0,0 0-142 0 0,0 0-101 0 0,9-1-48 0 0,31-5-42 0 0,-38 5-245 0 0,0 0-1 0 0,0 1 1 0 0,0 0 0 0 0,0-1 0 0 0,0 1 0 0 0,0 0 0 0 0,0 0 0 0 0,0 0 0 0 0,1 0 0 0 0,-1 0 0 0 0,0 0 0 0 0,0 1 0 0 0,0-1 0 0 0,0 1-1 0 0,0 0 1 0 0,0-1 0 0 0,0 1 0 0 0,0 0 0 0 0,0 0 0 0 0,-1 0 0 0 0,1 0 0 0 0,0 1 0 0 0,-1-1 0 0 0,1 0 0 0 0,0 1 0 0 0,-1-1 0 0 0,0 1-1 0 0,1 0 1 0 0,-1-1 0 0 0,0 1 0 0 0,0 0 0 0 0,0 0 0 0 0,0-1 0 0 0,0 1 0 0 0,0 0 0 0 0,0 0 0 0 0,-1 0 0 0 0,1 0 0 0 0,-1 1 0 0 0,0-1-1 0 0,1 0 1 0 0,-1 0 0 0 0,0 0 0 0 0,0 0 0 0 0,0 0 0 0 0,0 0 0 0 0,-1 0 0 0 0,1 0 0 0 0,-1 0 0 0 0,1 0 0 0 0,-1 0 0 0 0,0 0-1 0 0,0 0 1 0 0,1 0 0 0 0,-1 0 0 0 0,-1 0 0 0 0,0 1-45 0 0,-37 43 888 0 0,88-38 45 0 0,44-26-679 0 0,-55 5-4413 0 0,-36 12-1907 0 0,-2 1-6396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42.8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14 5817 0 0,'0'0'1667'0'0,"0"0"208"0"0,0 0 346 0 0,0 0 185 0 0,0 0-82 0 0,0 0-273 0 0,0 0-400 0 0,0 0-345 0 0,0 0-285 0 0,0 0-243 0 0,0 0-199 0 0,-6 0-165 0 0,-9 0-228 0 0,16-1 882 0 0,17-1-502 0 0,105-9 16 0 0,-140 25-9285 0 0,3-7-2789 0 0,9-5 5175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43.1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1528 0 0,'0'0'3256'0'0,"0"0"-1767"0"0,0 0-610 0 0,0 0 295 0 0,0 0 447 0 0,0 0 405 0 0,0 0 183 0 0,0 0-129 0 0,0 0-275 0 0,0 0-368 0 0,0 0-338 0 0,0 0-225 0 0,0 0-182 0 0,9 4-127 0 0,33 13-107 0 0,53-18 28 0 0,-85 1-947 0 0,20-2-1802 0 0,-10 1-6168 0 0,-11 0-2892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2.3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10018 0 0,'0'0'1546'0'0,"0"0"-425"0"0,0 0 16 0 0,0 0 234 0 0,0 0 90 0 0,0 0-82 0 0,0 0-213 0 0,0 0-185 0 0,0 0-139 0 0,0 0-94 0 0,0 0-81 0 0,0 0-118 0 0,0 0-74 0 0,8 2-48 0 0,71 9 1092 0 0,-12-10-827 0 0,-71-7-8155 0 0,3 4-1932 0 0,0 1 154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43.4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17 19596 0 0,'0'0'507'0'0,"0"0"24"0"0,0 0 88 0 0,0 0 151 0 0,0 0 77 0 0,0 0 9 0 0,0 0-61 0 0,0 0-183 0 0,0 0-192 0 0,0 0-181 0 0,0 0-185 0 0,0 0-70 0 0,0 0-7 0 0,-1-4 15 0 0,-2-9 58 0 0,4 31-17 0 0,5 34-31 0 0,-1-20-524 0 0,-4-22-2915 0 0,0 0-4730 0 0,-1-6-3118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43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14779 0 0,'0'0'744'0'0,"0"0"-140"0"0,0 0 87 0 0,0 0 243 0 0,0 0 211 0 0,0 0 112 0 0,0 0-76 0 0,0 0-266 0 0,11-1-248 0 0,222-18 1653 0 0,-183 18-1984 0 0,-74 18-3574 0 0,12-11-1869 0 0,5-2-3416 0 0,3-2-182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44.0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53 15219 0 0,'0'0'1148'0'0,"0"0"-19"0"0,0 0 115 0 0,0 0 84 0 0,0 0-42 0 0,0 0-167 0 0,0 0-268 0 0,0 0-217 0 0,0 0-180 0 0,0 0-157 0 0,0 0-133 0 0,0 0-77 0 0,0 0-31 0 0,1-6 11 0 0,-1 4-51 0 0,1 0 0 0 0,0 0 0 0 0,-1 0 0 0 0,1 0 0 0 0,0 0-1 0 0,0 0 1 0 0,1 0 0 0 0,-1 0 0 0 0,0 0 0 0 0,0 0 0 0 0,1 1 0 0 0,-1-1 0 0 0,1 0 0 0 0,0 1 0 0 0,-1-1 0 0 0,1 1 0 0 0,0 0 0 0 0,0 0 0 0 0,0-1 0 0 0,0 1 0 0 0,0 0 0 0 0,0 1 0 0 0,0-1 0 0 0,0 0 0 0 0,1 1 0 0 0,-1-1 0 0 0,0 1 0 0 0,0 0 0 0 0,0-1 0 0 0,1 1 0 0 0,-1 0-1 0 0,1 0-15 0 0,-1-1 20 0 0,0 1-1 0 0,0-1 1 0 0,0 0-1 0 0,0 0 1 0 0,0 1-1 0 0,0-1 1 0 0,0 1-1 0 0,0 0 1 0 0,0-1-1 0 0,1 1 0 0 0,-1 0 1 0 0,0 0-1 0 0,0 1 1 0 0,0-1-1 0 0,0 0 1 0 0,0 1-1 0 0,0-1 1 0 0,0 1-1 0 0,0-1 1 0 0,0 1-1 0 0,0 0 1 0 0,0 0-1 0 0,0 0 0 0 0,0 0 1 0 0,-1 1-1 0 0,1-1 1 0 0,0 0-1 0 0,-1 1 1 0 0,1-1-1 0 0,-1 1 1 0 0,1-1-1 0 0,-1 1 1 0 0,0 0-1 0 0,0-1 0 0 0,0 1 1 0 0,0 0-1 0 0,0 0 1 0 0,0 0-1 0 0,0 0 1 0 0,-1 0-1 0 0,1 0 1 0 0,-1 0-1 0 0,1 0 1 0 0,-1 0-1 0 0,0 0 0 0 0,0 0 1 0 0,0 1-1 0 0,0-1 1 0 0,0 0-1 0 0,0 0 1 0 0,0 0-1 0 0,-1 0 1 0 0,1 0-1 0 0,-1 0 1 0 0,0 0-1 0 0,0 1-19 0 0,-112 105 1902 0 0,114-107-1859 0 0,0 0-1 0 0,0 0 1 0 0,0 0 0 0 0,-1 0 0 0 0,1 0-1 0 0,0 0 1 0 0,0-1 0 0 0,0 1 0 0 0,0 0-1 0 0,1 0 1 0 0,-1-1 0 0 0,0 1 0 0 0,0-1-1 0 0,0 1 1 0 0,0-1 0 0 0,1 0 0 0 0,-1 1-1 0 0,0-1 1 0 0,0 0 0 0 0,1 0 0 0 0,-1 0-1 0 0,0 0 1 0 0,0 0 0 0 0,1 0 0 0 0,-1 0-1 0 0,0 0 1 0 0,0-1 0 0 0,1 1 0 0 0,-1 0-1 0 0,0-1 1 0 0,0 1 0 0 0,0-1 0 0 0,1 1-1 0 0,-1-1 1 0 0,0 0 0 0 0,0 0-43 0 0,34-5-3 0 0,12-3-491 0 0,-15 4-5680 0 0,-24 4-6205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56.0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6 3081 0 0,'0'0'3220'0'0,"0"0"-582"0"0,0 0-352 0 0,0 0-96 0 0,0 0-198 0 0,0 0-283 0 0,0 0-245 0 0,0 0-198 0 0,0 0-182 0 0,0 0-153 0 0,0 0-108 0 0,0 0-101 0 0,-2-1-75 0 0,-1 0-307 0 0,-3 0-145 0 0,0 1 3555 0 0,6 0-3495 0 0,0 0-35 0 0,0 0-48 0 0,0 0-39 0 0,0 0-41 0 0,0 0-20 0 0,0 0 8 0 0,0 0-14 0 0,24 1 250 0 0,135-1-63 0 0,-166 0 432 0 0,1-1-3325 0 0,5 0-3382 0 0,7 0-4877 0 0,-4 0-222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57.6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15835 0 0,'0'0'2109'0'0,"0"0"-933"0"0,0 0-154 0 0,0 0 129 0 0,0 0-59 0 0,0 0-161 0 0,0 0-209 0 0,0 0-225 0 0,0 0-68 0 0,0 0 27 0 0,0 0 51 0 0,0 0 64 0 0,0 0-45 0 0,-1 9-72 0 0,-14 176 1578 0 0,24-163-2812 0 0,-4-19-3709 0 0,3-7-5730 0 0,-6 2-1210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56.6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 16235 0 0,'0'0'1447'0'0,"0"0"-12"0"0,0 0-28 0 0,0 0-36 0 0,0 0-154 0 0,0 0-235 0 0,0 0-304 0 0,0 0-274 0 0,0 0-128 0 0,0 0 19 0 0,0 0 73 0 0,0 0 76 0 0,0 0 43 0 0,1 8-27 0 0,-6 207 2007 0 0,-6-159-3406 0 0,11-55 166 0 0,8-10-8571 0 0,-6 7 3351 0 0,1-1-5483 0 0</inkml:trace>
  <inkml:trace contextRef="#ctx0" brushRef="#br0" timeOffset="257.151">128 97 12995 0 0,'0'0'2383'0'0,"0"0"-1247"0"0,0 0-498 0 0,0 0 90 0 0,0 0 188 0 0,0 0 88 0 0,0 0-60 0 0,0 0-153 0 0,-5 8-163 0 0,-23 43 303 0 0,28-53-859 0 0,1 1 0 0 0,-1-1 0 0 0,0 0 0 0 0,0 0-1 0 0,1 0 1 0 0,-1 1 0 0 0,1-1 0 0 0,-1 0 0 0 0,1 1 0 0 0,0-1-1 0 0,0 0 1 0 0,0 1 0 0 0,0-1 0 0 0,0 1 0 0 0,0 0-1 0 0,0-1 1 0 0,0 1 0 0 0,1 0 0 0 0,-1-1 0 0 0,0 1 0 0 0,1 0-1 0 0,-1 0 1 0 0,1 0 0 0 0,0 0 0 0 0,-1 1 0 0 0,1-1 0 0 0,-1 0-1 0 0,1 1 1 0 0,0-1 0 0 0,0 1 0 0 0,-1-1 0 0 0,1 1-1 0 0,0 0 1 0 0,0 0 0 0 0,0 0 0 0 0,-1 0 0 0 0,1 0 0 0 0,0 0-1 0 0,0 0 1 0 0,0 1 0 0 0,-1-1 0 0 0,1 1 0 0 0,0-1 0 0 0,-1 1-1 0 0,1-1 1 0 0,0 1 0 0 0,-1 0 0 0 0,1 0 0 0 0,-1 0-1 0 0,1 0 1 0 0,-1 0 0 0 0,1 0 0 0 0,-1 1 0 0 0,0-1 0 0 0,0 0-1 0 0,1 1 1 0 0,-1-1 0 0 0,0 1 0 0 0,0-1 0 0 0,-1 1 0 0 0,1-1-1 0 0,0 1 1 0 0,0 0 0 0 0,-1-1 0 0 0,1 1 0 0 0,-1 0-1 0 0,0 0 1 0 0,1 0 0 0 0,-1-1 0 0 0,0 3-72 0 0,-9-42-86 0 0,1 15-737 0 0,7 8-3101 0 0,3 2-2667 0 0,4 1-3936 0 0,-3 9 4356 0 0</inkml:trace>
  <inkml:trace contextRef="#ctx0" brushRef="#br0" timeOffset="596.023">208 0 9970 0 0,'0'0'3469'0'0,"0"0"-919"0"0,0 0-779 0 0,0 0-354 0 0,0 0-247 0 0,0 0-202 0 0,0 0-162 0 0,0 0-161 0 0,0 0-130 0 0,0 0-79 0 0,0 0-48 0 0,0 0-25 0 0,0 0-15 0 0,-2 5-29 0 0,1-3-291 0 0,1-1 1 0 0,0 1 0 0 0,-1-1 0 0 0,1 1-1 0 0,0-1 1 0 0,0 1 0 0 0,0-1-1 0 0,0 1 1 0 0,0-1 0 0 0,0 1 0 0 0,0-1-1 0 0,1 1 1 0 0,-1-1 0 0 0,1 1 0 0 0,-1-1-1 0 0,1 1 1 0 0,-1-1 0 0 0,1 1-1 0 0,0-1 1 0 0,0 0 0 0 0,-1 1 0 0 0,1-1-1 0 0,0 0 1 0 0,0 0 0 0 0,1 0-1 0 0,-1 0 1 0 0,0 0 0 0 0,0 0 0 0 0,0 0-1 0 0,1 0 1 0 0,-1 0 0 0 0,0 0-1 0 0,1-1 1 0 0,-1 1 0 0 0,1-1 0 0 0,-1 1-1 0 0,1-1 1 0 0,-1 1 0 0 0,1-1-1 0 0,-1 0 1 0 0,1 0 0 0 0,-1 0 0 0 0,1 0-29 0 0,135 52 692 0 0,-137-49-635 0 0,1-1-1 0 0,-1 1 1 0 0,1 0 0 0 0,-1-1 0 0 0,0 1-1 0 0,0 0 1 0 0,0 0 0 0 0,-1 0 0 0 0,1-1 0 0 0,-1 1-1 0 0,1 0 1 0 0,-1-1 0 0 0,0 1 0 0 0,0-1-1 0 0,0 1 1 0 0,-1-1 0 0 0,1 1 0 0 0,0-1 0 0 0,-1 0-1 0 0,0 1 1 0 0,1-1 0 0 0,-1 0 0 0 0,0 0-1 0 0,0 0 1 0 0,0 0 0 0 0,0-1 0 0 0,0 1 0 0 0,-1-1-1 0 0,1 1 1 0 0,-1-1 0 0 0,1 0 0 0 0,-1 1 0 0 0,-1-1-58 0 0,0 2 36 0 0,-106 83 588 0 0,111-86-651 0 0,-1 0-1 0 0,0 0 1 0 0,0-1 0 0 0,1 1-1 0 0,-1 0 1 0 0,0 0-1 0 0,1 0 1 0 0,-1 0 0 0 0,0 0-1 0 0,0 0 1 0 0,1 0 0 0 0,-1 0-1 0 0,0 0 1 0 0,1 1 0 0 0,-1-1-1 0 0,0 0 1 0 0,0 0 0 0 0,1 0-1 0 0,-1 0 1 0 0,0 0-1 0 0,0 0 1 0 0,1 0 0 0 0,-1 1-1 0 0,0-1 1 0 0,0 0 0 0 0,1 0-1 0 0,-1 0 1 0 0,0 1 0 0 0,0-1-1 0 0,0 0 1 0 0,1 0 0 0 0,-1 1-1 0 0,0-1 1 0 0,0 0 0 0 0,0 0-1 0 0,0 1 1 0 0,0-1-1 0 0,0 0 1 0 0,0 1 0 0 0,1-1-1 0 0,-1 0 1 0 0,0 0 0 0 0,0 1-1 0 0,0-1 1 0 0,0 0 0 0 0,0 1-1 0 0,0-1 1 0 0,0 0 0 0 0,-1 0-1 0 0,1 1 1 0 0,0-1-1 0 0,0 0 1 0 0,0 1 0 0 0,0-1-1 0 0,0 0 1 0 0,0 1 28 0 0,25-12-5327 0 0,-18 7-171 0 0,-2 0-5433 0 0</inkml:trace>
  <inkml:trace contextRef="#ctx0" brushRef="#br0" timeOffset="3339.285">128 114 0 0 0,'0'0'1624'0'0,"0"0"10"0"0,0 0-228 0 0,0 0-171 0 0,0 0-80 0 0,-1-1 1312 0 0,-8-4 10582 0 0,6 3-12625 0 0,0 3-282 0 0,0 1 0 0 0,0 0 1 0 0,-1 0-1 0 0,1 0 0 0 0,1 1 0 0 0,-1-1 0 0 0,0 1 0 0 0,1 0 0 0 0,-1-1 0 0 0,1 1 0 0 0,0 0 0 0 0,0 0 1 0 0,0 1-1 0 0,0-1 0 0 0,0 0 0 0 0,1 1 0 0 0,-1-1 0 0 0,1 1 0 0 0,0-1 0 0 0,0 1 0 0 0,1-1 0 0 0,-1 1 1 0 0,1 0-1 0 0,-1-1 0 0 0,1 1 0 0 0,0 0 0 0 0,1 0 0 0 0,-1-1 0 0 0,1 4-142 0 0,1-5 26 0 0,-1 0-1 0 0,1 0 1 0 0,0-1 0 0 0,0 1-1 0 0,-1-1 1 0 0,1 1 0 0 0,0-1-1 0 0,0 1 1 0 0,1-1 0 0 0,-1 0-1 0 0,0 0 1 0 0,0 0-1 0 0,0 0 1 0 0,1-1 0 0 0,-1 1-1 0 0,1-1 1 0 0,-1 1 0 0 0,0-1-1 0 0,1 0 1 0 0,-1 0 0 0 0,1 0-1 0 0,-1 0 1 0 0,0 0-1 0 0,1 0 1 0 0,-1-1 0 0 0,1 1-1 0 0,-1-1 1 0 0,0 0 0 0 0,0 0-1 0 0,1 0 1 0 0,-1 0 0 0 0,0 0-1 0 0,0 0 1 0 0,0 0-1 0 0,0-1 1 0 0,0 1 0 0 0,0-1-1 0 0,0 1 1 0 0,-1-1 0 0 0,1 0-1 0 0,-1 0 1 0 0,1 0 0 0 0,-1 0-1 0 0,1 0 1 0 0,-1 0-1 0 0,0 0 1 0 0,0 0 0 0 0,0-1-1 0 0,0-1-25 0 0,0 2-18 0 0,-1 0 0 0 0,1 0-1 0 0,-1 0 1 0 0,0 0 0 0 0,1 0 0 0 0,-1 0-1 0 0,0 0 1 0 0,0 0 0 0 0,0 0-1 0 0,-1 0 1 0 0,1 1 0 0 0,0-1-1 0 0,-1 0 1 0 0,1 0 0 0 0,-1 0-1 0 0,0 0 1 0 0,0 0 0 0 0,0 0 0 0 0,0 1-1 0 0,0-1 1 0 0,0 0 0 0 0,0 1-1 0 0,0-1 1 0 0,-1 1 0 0 0,1-1-1 0 0,0 1 1 0 0,-1 0 0 0 0,1 0 0 0 0,-1-1-1 0 0,0 1 1 0 0,1 0 0 0 0,-1 0-1 0 0,0 1 1 0 0,0-1 0 0 0,0 0-1 0 0,0 1 1 0 0,1-1 0 0 0,-1 1-1 0 0,0-1 1 0 0,0 1 0 0 0,0 0 0 0 0,0 0-1 0 0,0 0 1 0 0,-2 0 18 0 0,-2 4-2693 0 0,3 0-7145 0 0,3-2-1732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57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75 14915 0 0,'0'0'1915'0'0,"0"0"-394"0"0,0 0-345 0 0,0 0-271 0 0,0 0-167 0 0,0 0 65 0 0,0 0 98 0 0,0 0 74 0 0,0 0 0 0 0,0 0-142 0 0,0 0-166 0 0,0 0-144 0 0,-1 9-86 0 0,-12 82 1211 0 0,13-63-1105 0 0,1-23-5031 0 0,-1-1-5198 0 0,0-5-1686 0 0</inkml:trace>
  <inkml:trace contextRef="#ctx0" brushRef="#br0" timeOffset="625.575">93 1 17684 0 0,'0'0'2044'0'0,"0"0"-1101"0"0,0 0-239 0 0,0 0 122 0 0,0 0 69 0 0,0 0-37 0 0,0 0-156 0 0,0 0-231 0 0,0 0-157 0 0,0 0-102 0 0,0 0-7 0 0,0 0 45 0 0,0 0 12 0 0,-1 4 7 0 0,0-1-239 0 0,1-1-1 0 0,0 1 1 0 0,0-1 0 0 0,0 0-1 0 0,0 1 1 0 0,1-1 0 0 0,-1 1 0 0 0,1-1-1 0 0,0 0 1 0 0,-1 1 0 0 0,1-1-1 0 0,0 0 1 0 0,0 0 0 0 0,0 1-1 0 0,1-1 1 0 0,-1 0 0 0 0,0 0 0 0 0,1 0-1 0 0,0-1 1 0 0,-1 1 0 0 0,1 0-1 0 0,0-1 1 0 0,0 1 0 0 0,0-1-1 0 0,0 1 1 0 0,0-1 0 0 0,0 0-1 0 0,0 0 1 0 0,0 0 0 0 0,1 0-30 0 0,111 57 747 0 0,-140-24 554 0 0,-27 4-802 0 0,36-27-444 0 0,1 0 0 0 0,0 1 1 0 0,1 1-1 0 0,0 1 0 0 0,1 0 1 0 0,0 0-1 0 0,-7 12-55 0 0,16-21-1030 0 0,5-11-3127 0 0,1-3-6293 0 0,-1 7-1504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2.5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 18164 0 0,'0'0'1192'0'0,"0"0"-69"0"0,0 0-53 0 0,0 0-108 0 0,0 0-187 0 0,0 0-159 0 0,0 0-141 0 0,0 0 4 0 0,0 0 85 0 0,0 0 56 0 0,0 0 32 0 0,0 0-85 0 0,0 0-129 0 0,0 9-64 0 0,-14 181 1456 0 0,1-85-1619 0 0,9-123-7094 0 0,4 11-1512 0 0,0 3-3078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3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0 17108 0 0,'0'0'1435'0'0,"0"0"113"0"0,0 0 35 0 0,0 0-120 0 0,0 0-285 0 0,0 0-345 0 0,0 0-296 0 0,0 0-78 0 0,0 0 55 0 0,0 0 103 0 0,0 0 53 0 0,0 0-90 0 0,-2 9-105 0 0,-12 167 1606 0 0,6-97-1711 0 0,8-79-1830 0 0,7-16-3913 0 0,0 3-5630 0 0,-4 9-820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4.8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4 512 0 0,'0'0'2673'0'0,"0"0"-67"0"0,0 0 248 0 0,0 0 179 0 0,0 0-117 0 0,0 0-396 0 0,0 0-461 0 0,0 0-378 0 0,0 0-276 0 0,0 0-178 0 0,0 0-177 0 0,0 0-166 0 0,2 6 4096 0 0,190-8-4832 0 0,-201-5 359 0 0,-4 22-3067 0 0,12-11 382 0 0,1-2-2364 0 0,0 0-8362 0 0,0-2 4033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6.1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96 6961 0 0,'0'0'1330'0'0,"0"0"-346"0"0,0 0 119 0 0,0 0 398 0 0,0 0 267 0 0,0 0 44 0 0,0 0-241 0 0,0 0-332 0 0,0 0-264 0 0,0 0-259 0 0,0 0-181 0 0,0 0-134 0 0,0 0-98 0 0,-2 2 5146 0 0,2-3-5443 0 0,-1 0-1 0 0,0 0 1 0 0,1-1-1 0 0,0 1 1 0 0,-1 0 0 0 0,1-1-1 0 0,0 1 1 0 0,-1-1-1 0 0,1 1 1 0 0,0 0-1 0 0,0-1 1 0 0,0 1-1 0 0,0-1 1 0 0,0 1-1 0 0,1-1 1 0 0,-1 1-1 0 0,0 0 1 0 0,1-1-1 0 0,-1 1 1 0 0,1 0-1 0 0,-1-1 1 0 0,1 1-1 0 0,0 0 1 0 0,-1 0-1 0 0,1-1 1 0 0,0 1 0 0 0,0 0-1 0 0,0 0 1 0 0,0 0-1 0 0,0 0 1 0 0,1 0-6 0 0,1-6 12 0 0,15-43 316 0 0,-36 74-238 0 0,17-22-75 0 0,-9 15 90 0 0,2 0-1 0 0,-1 0 1 0 0,2 1 0 0 0,0 0 0 0 0,2 0 0 0 0,0 0 0 0 0,0 1 0 0 0,2 0 0 0 0,0 0 0 0 0,2 0 0 0 0,0 0-1 0 0,1 6-104 0 0,35 33 612 0 0,-34-57-684 0 0,0 0 0 0 0,0 0 1 0 0,0 0-1 0 0,1-1 0 0 0,-1 1 0 0 0,0 0 1 0 0,0 0-1 0 0,0-1 0 0 0,1 1 0 0 0,-1 0 1 0 0,0-1-1 0 0,1 0 0 0 0,-1 1 1 0 0,1-1-1 0 0,-1 0 0 0 0,0 1 0 0 0,1-1 1 0 0,-1 0-1 0 0,1 0 0 0 0,-1 0 1 0 0,1-1-1 0 0,-1 1 0 0 0,0 0 0 0 0,1 0 1 0 0,-1-1-1 0 0,1 1 0 0 0,-1-1 0 0 0,0 1 1 0 0,1-1-1 0 0,-1 1 0 0 0,0-1 1 0 0,0 0-1 0 0,0 0 0 0 0,1 0 0 0 0,-1 0 1 0 0,0 0-1 0 0,0 0 0 0 0,0 0 0 0 0,0 0 1 0 0,-1 0-1 0 0,1 0 0 0 0,0 0 1 0 0,0 0-1 0 0,0-2 72 0 0,5-8-2813 0 0,-2 4-516 0 0,0 0-3755 0 0,-1 3-3885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5.5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14531 0 0,'0'0'1102'0'0,"0"0"17"0"0,0 0 146 0 0,0 0 198 0 0,0 0 128 0 0,0 0 30 0 0,0 0-171 0 0,0 0-253 0 0,4-8-229 0 0,19-34 355 0 0,-16 68 715 0 0,-8 219-314 0 0,6-230-3033 0 0,1-23-3880 0 0,3-6-6149 0 0,-5 10-634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6.5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15275 0 0,'0'0'1454'0'0,"0"0"16"0"0,0 0-6 0 0,0 0 28 0 0,0 0-39 0 0,0 0-100 0 0,0 0-215 0 0,0 0-309 0 0,0 0-253 0 0,0 0-230 0 0,0 0-88 0 0,0 0 16 0 0,9 3 419 0 0,-6 59 1033 0 0,-8 120-623 0 0,1-157-1244 0 0,3-25-5213 0 0,1-5-5549 0 0,0 3-1050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6.9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0 235 13115 0 0,'0'0'1878'0'0,"0"0"-221"0"0,0 0-106 0 0,0 0 42 0 0,0 0 20 0 0,0 0-96 0 0,0 0-262 0 0,0 0-294 0 0,0 0-242 0 0,0 0-170 0 0,0 0-118 0 0,0 0-56 0 0,0 0-51 0 0,11 1 1402 0 0,-3 120-467 0 0,-7-120-2196 0 0,-1-1-2241 0 0,-1-5-3160 0 0,0 1-3971 0 0,1 2 548 0 0</inkml:trace>
  <inkml:trace contextRef="#ctx0" brushRef="#br0" timeOffset="602.412">101 161 15107 0 0,'0'0'1116'0'0,"0"0"-50"0"0,0 0-19 0 0,0 0 13 0 0,0 0-12 0 0,0 0-95 0 0,0 0-168 0 0,0 0-139 0 0,0 0-100 0 0,0 0-47 0 0,0 0-41 0 0,0 0-84 0 0,0 0-38 0 0,-4 6-28 0 0,2-2-276 0 0,1-4-18 0 0,0 1 0 0 0,0-1 0 0 0,1 1 0 0 0,-1 0 0 0 0,0-1 0 0 0,1 1 0 0 0,-1 0 0 0 0,1 0 0 0 0,-1 0 0 0 0,1 0 0 0 0,-1-1 0 0 0,1 1 0 0 0,0 0 1 0 0,-1 0-1 0 0,1 0 0 0 0,0 0 0 0 0,0 0 0 0 0,-1 0 0 0 0,1 0 0 0 0,0 0 0 0 0,0 0 0 0 0,0 0 0 0 0,0 0 0 0 0,1 0 0 0 0,-1 0 0 0 0,0 0 0 0 0,0 0 0 0 0,0 0 0 0 0,1-1 0 0 0,-1 1 0 0 0,0 0 0 0 0,1 0 1 0 0,-1 0-1 0 0,1 0 0 0 0,-1 0 0 0 0,1-1 0 0 0,0 1 0 0 0,-1 0 0 0 0,1 0 0 0 0,0-1 0 0 0,-1 1 0 0 0,1-1 0 0 0,0 1 0 0 0,0 0 0 0 0,0-1 0 0 0,-1 1 0 0 0,1-1 0 0 0,0 0 0 0 0,0 1 0 0 0,0-1 1 0 0,0 0-1 0 0,0 1 0 0 0,0-1-14 0 0,209 68 1421 0 0,-243-48 282 0 0,7 0-1598 0 0,2 1 0 0 0,0 1 0 0 0,1 1 0 0 0,2 2 0 0 0,0 0 0 0 0,-11 18-105 0 0,29-38 12 0 0,-24 35 104 0 0,33-53-6582 0 0,-2 5-5143 0 0,-2 4-292 0 0</inkml:trace>
  <inkml:trace contextRef="#ctx0" brushRef="#br0" timeOffset="932.85">361 1 20764 0 0,'0'0'291'0'0,"0"0"-1"0"0,0 0-26 0 0,0 0 100 0 0,0 0 166 0 0,0 0 117 0 0,0 0 28 0 0,0 0-137 0 0,0 0-189 0 0,0 0-132 0 0,0 0-66 0 0,0 0 10 0 0,4 0 53 0 0,4 3-150 0 0,1 0 0 0 0,-1 0 1 0 0,0 1-1 0 0,0 0 1 0 0,0 1-1 0 0,0 0 0 0 0,-1 0 1 0 0,0 0-1 0 0,0 1 0 0 0,0 0 1 0 0,-1 1-1 0 0,0-1 0 0 0,4 6-64 0 0,-2-3 37 0 0,6 6 65 0 0,-1 0 1 0 0,0 1-1 0 0,-2 0 0 0 0,1 1 0 0 0,-2 0 0 0 0,-1 1 0 0 0,0 0 0 0 0,-1 1 1 0 0,-1 0-1 0 0,-1 0 0 0 0,0 0 0 0 0,-2 1 0 0 0,0 0 0 0 0,-1 0 0 0 0,-1 0 1 0 0,-1 0-1 0 0,-1 20-102 0 0,-1-31 80 0 0,-1 0 0 0 0,1-1 0 0 0,-1 1 0 0 0,-1-1 0 0 0,0 0 0 0 0,0 1 0 0 0,0-1-1 0 0,-1-1 1 0 0,0 1 0 0 0,-1 0 0 0 0,0-1 0 0 0,0 0 0 0 0,0 0 0 0 0,-1-1 0 0 0,0 1 0 0 0,0-1 0 0 0,-1-1 0 0 0,0 1 0 0 0,0-1 0 0 0,0 0-80 0 0,-15 8 311 0 0,0 0 0 0 0,-1-2 0 0 0,0-1 0 0 0,0 0 0 0 0,-1-2-1 0 0,-8 1-310 0 0,69-27 214 0 0,-21 8-2997 0 0,-4 0-4244 0 0,-10 7-5048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5.8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36 105 17348 0 0,'0'0'1620'0'0,"0"0"-240"0"0,0 0-78 0 0,0 0-100 0 0,0 0-144 0 0,0 0-160 0 0,0 0-235 0 0,0 0-179 0 0,0 0-75 0 0,0 0-5 0 0,0 0 40 0 0,0 0-5 0 0,0 0-51 0 0,-1 7-53 0 0,-33 130 481 0 0,34-126-2582 0 0,1-10-2389 0 0,1-2-3571 0 0,-1 1-3752 0 0</inkml:trace>
  <inkml:trace contextRef="#ctx0" brushRef="#br0" timeOffset="291.934">118 1 19964 0 0,'0'0'628'0'0,"0"0"23"0"0,0 0 49 0 0,0 0 87 0 0,0 0 28 0 0,0 0-63 0 0,0 0-109 0 0,0 0-102 0 0,0 0-71 0 0,0 0-47 0 0,0 0-50 0 0,0 0-56 0 0,0 0-39 0 0,6 8-51 0 0,23 28-70 0 0,46 1 138 0 0,34 3-3 0 0,-109-39-256 0 0,0 1 0 0 0,0-1 0 0 0,-1 1 0 0 0,1-1 0 0 0,-1 1 0 0 0,1-1 0 0 0,-1 1 0 0 0,1-1 0 0 0,-1 0 0 0 0,0 1 1 0 0,0-1-1 0 0,0 0 0 0 0,0 1 0 0 0,0-1 0 0 0,0 0 0 0 0,0 0 0 0 0,0 0 0 0 0,0 0 0 0 0,0 0 0 0 0,-1 0 0 0 0,1 0 0 0 0,0-1 0 0 0,-1 1 1 0 0,1 0-1 0 0,-1-1 0 0 0,1 1 0 0 0,-2 0-36 0 0,2-1 11 0 0,-184 138 704 0 0,181-132-2862 0 0,11-11-2233 0 0,-1 0-4406 0 0,-3 2-2713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3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86 15915 0 0,'0'0'1195'0'0,"0"0"-185"0"0,0 0-53 0 0,0 0 28 0 0,0 0-9 0 0,0 0 24 0 0,0 0-38 0 0,0 0-102 0 0,0 0-80 0 0,0 0-119 0 0,0 0-131 0 0,0 0-98 0 0,-4 10-76 0 0,-25 89 1184 0 0,30-97-1505 0 0,0 0-1 0 0,0-1 0 0 0,1 1 0 0 0,-1 0 0 0 0,0-1 1 0 0,1 1-1 0 0,-1-1 0 0 0,1 0 0 0 0,-1 1 0 0 0,1-1 1 0 0,0 0-1 0 0,0 0 0 0 0,-1 0 0 0 0,1 0 0 0 0,0 0 1 0 0,0 0-1 0 0,0-1 0 0 0,0 1 0 0 0,0-1 0 0 0,0 1 1 0 0,0-1-1 0 0,0 0 0 0 0,0 1 0 0 0,0-1 0 0 0,0 0 1 0 0,1-1-1 0 0,-1 1 0 0 0,0 0 0 0 0,0 0 0 0 0,0-1 1 0 0,0 0-1 0 0,0 1 0 0 0,0-1 0 0 0,0 0 0 0 0,-1 0 1 0 0,1 0-1 0 0,0 0 0 0 0,0 0 0 0 0,-1 0 1 0 0,1 0-1 0 0,0-1 0 0 0,-1 1 0 0 0,1-1 0 0 0,-1 1 1 0 0,0-1-1 0 0,0 0 0 0 0,1 1 0 0 0,-1-1 0 0 0,0 0 1 0 0,0 0-1 0 0,0-1-34 0 0,-15-45 290 0 0,-1 3-2606 0 0,20 17-9653 0 0,-3 25 429 0 0</inkml:trace>
  <inkml:trace contextRef="#ctx0" brushRef="#br0" timeOffset="422.224">97 0 17692 0 0,'0'0'1300'0'0,"0"0"-52"0"0,0 0-37 0 0,0 0-76 0 0,0 0-175 0 0,0 0-185 0 0,0 0-237 0 0,0 0-184 0 0,0 0-39 0 0,0 0-13 0 0,0 0 27 0 0,0 0-1 0 0,0 0-63 0 0,9 4-43 0 0,255 90 841 0 0,-264-93-1032 0 0,0 1 1 0 0,1-1 0 0 0,-1 1-1 0 0,0-1 1 0 0,0 1-1 0 0,0-1 1 0 0,0 1 0 0 0,-1 0-1 0 0,1-1 1 0 0,0 1 0 0 0,-1-1-1 0 0,1 1 1 0 0,-1-1 0 0 0,1 1-1 0 0,-1-1 1 0 0,0 0-1 0 0,1 1 1 0 0,-1-1 0 0 0,0 0-1 0 0,0 1 1 0 0,0-1 0 0 0,0 0-1 0 0,0 0 1 0 0,0 0 0 0 0,-1 0-1 0 0,1 0 1 0 0,0 0-1 0 0,0 0 1 0 0,-1 0 0 0 0,1-1-1 0 0,-1 1 1 0 0,1 0 0 0 0,0-1-1 0 0,-1 1 1 0 0,1-1-1 0 0,-1 0 1 0 0,0 1 0 0 0,1-1-1 0 0,-1 0 1 0 0,0 0-32 0 0,-4 4 31 0 0,-195 163 370 0 0,193-166-3441 0 0,9-11-7092 0 0,0 7-1637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2.7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56 17132 0 0,'0'0'1347'0'0,"0"0"-282"0"0,0 0-223 0 0,0 0-135 0 0,0 0-89 0 0,0 0 106 0 0,0 0 119 0 0,0 0 40 0 0,0 0 17 0 0,0 0-150 0 0,0 0-186 0 0,0 0-120 0 0,-1 10-120 0 0,-10 78 814 0 0,10-81-1334 0 0,-2 16 450 0 0,2-8-3429 0 0,2-14-4915 0 0,-1-1 4024 0 0,1 0-7350 0 0</inkml:trace>
  <inkml:trace contextRef="#ctx0" brushRef="#br0" timeOffset="453.583">107 0 12219 0 0,'0'0'4567'0'0,"0"0"-2844"0"0,0 0-792 0 0,0 0-15 0 0,0 0-37 0 0,0 0-60 0 0,0 0-97 0 0,0 0-152 0 0,0 0-111 0 0,0 0-51 0 0,0 0-8 0 0,0 0 0 0 0,0 0-8 0 0,1 3-39 0 0,73 53 807 0 0,-41-37-900 0 0,-30-19-238 0 0,0 1 1 0 0,-1 0-1 0 0,0 0 0 0 0,1 0 1 0 0,-1 0-1 0 0,0 0 0 0 0,1 0 1 0 0,-1 1-1 0 0,0-1 0 0 0,0 1 1 0 0,0 0-1 0 0,0-1 1 0 0,0 1-1 0 0,0 0 0 0 0,-1 0 1 0 0,1 0-1 0 0,-1 0 0 0 0,1 1 1 0 0,-1-1-1 0 0,0 0 0 0 0,0 1 1 0 0,0-1-1 0 0,0 1 0 0 0,0-1 1 0 0,-1 1-1 0 0,1-1 1 0 0,-1 1-1 0 0,1-1 0 0 0,-1 1 1 0 0,0-1-1 0 0,0 1 0 0 0,0 0 1 0 0,0-1-1 0 0,-1 1 0 0 0,1-1 1 0 0,-1 1-1 0 0,0-1 1 0 0,1 1-1 0 0,-1-1 0 0 0,0 1 1 0 0,0-1-1 0 0,-1 0 0 0 0,1 1-22 0 0,-13 12 194 0 0,0-1 0 0 0,0-1 0 0 0,-2-1-1 0 0,1 0 1 0 0,-2-1 0 0 0,-14 8-194 0 0,-34 24 188 0 0,40-25-90 0 0,25-18-90 0 0,0 0-22 0 0,0 0-42 0 0,0 0-54 0 0,8-14-7251 0 0,-3 9 140 0 0,-4 4 4036 0 0,2-2-8416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1.8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1 106 0 0 0,'0'0'890'0'0,"0"0"878"0"0,0 0 299 0 0,0 0 200 0 0,0 0 71 0 0,0 0-159 0 0,0 0-264 0 0,0 0-294 0 0,0 0-269 0 0,0 0-212 0 0,0 0-225 0 0,2 0 5985 0 0,4 0-3535 0 0,28 3-3214 0 0,172-12 86 0 0,-225 7-2904 0 0,7 1-2480 0 0,2 0-5947 0 0,7 1 897 0 0</inkml:trace>
  <inkml:trace contextRef="#ctx0" brushRef="#br0" timeOffset="361.972">135 1 14507 0 0,'0'0'1626'0'0,"0"0"-90"0"0,0 0-150 0 0,0 0-82 0 0,0 0-24 0 0,0 0-98 0 0,0 0-122 0 0,0 0-214 0 0,0 0-286 0 0,0 0-210 0 0,0 0-157 0 0,0 0-12 0 0,0 0 98 0 0,-4 6 507 0 0,-22 106 1099 0 0,10 3-1776 0 0,23-124-14671 0 0,-4 7 3007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27.8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0 0 0 0,'0'0'1798'0'0,"0"0"613"0"0,0 0-73 0 0,0 0-278 0 0,0 0-243 0 0,0 0-178 0 0,0 0-158 0 0,-19 9 11106 0 0,21-7-12509 0 0,0-1 0 0 0,0 1 0 0 0,0-1 0 0 0,0 1 1 0 0,0-1-1 0 0,1 0 0 0 0,-1 0 0 0 0,0 0 0 0 0,1 0 0 0 0,-1 0 0 0 0,0 0 0 0 0,1-1 1 0 0,-1 1-1 0 0,1-1 0 0 0,-1 0 0 0 0,1 0 0 0 0,-1 0 0 0 0,1 0 0 0 0,-1 0 0 0 0,1 0 0 0 0,0-1-77 0 0,-1 1 21 0 0,106-12 433 0 0,-108 12-441 0 0,0 0-18 0 0,0 0 11 0 0,0 0 5 0 0,-12-2-3529 0 0,7 2-588 0 0,2-1-3540 0 0,1 1-2165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28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10434 0 0,'0'0'2505'0'0,"0"0"-1348"0"0,0 0-287 0 0,0 0 269 0 0,0 0 217 0 0,0 0 38 0 0,0 0-209 0 0,0 0-333 0 0,0 0-170 0 0,0 0-45 0 0,0 0 28 0 0,0 0 21 0 0,0 3-45 0 0,1-2-573 0 0,-1 1 0 0 0,1-1 0 0 0,0 0 0 0 0,-1 0 0 0 0,1 0 0 0 0,0 1 1 0 0,0-1-1 0 0,0 0 0 0 0,0 0 0 0 0,0 0 0 0 0,0-1 0 0 0,0 1 1 0 0,1 0-1 0 0,-1 0 0 0 0,0-1 0 0 0,0 1 0 0 0,1 0 0 0 0,-1-1 1 0 0,0 1-1 0 0,1-1 0 0 0,-1 0 0 0 0,0 1 0 0 0,1-1 0 0 0,-1 0 1 0 0,1 0-1 0 0,-1 0 0 0 0,0 0 0 0 0,1 0 0 0 0,-1 0 0 0 0,1 0 0 0 0,-1-1 1 0 0,0 1-1 0 0,1 0 0 0 0,-1-1 0 0 0,1 0-68 0 0,7 1 135 0 0,145-10 1264 0 0,-148 8-1434 0 0,-6 0-2326 0 0,0 0-3390 0 0,0 0 1971 0 0,0 0-8550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48.9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91 4681 0 0,'0'0'2433'0'0,"0"0"-194"0"0,0 0-330 0 0,0 0-207 0 0,0 0-16 0 0,0 0 60 0 0,0 0-9 0 0,0 0-131 0 0,0 0-226 0 0,0 0-225 0 0,0 0-205 0 0,0 0-170 0 0,0 0-112 0 0,0-7-91 0 0,0-21-105 0 0,8 129 3172 0 0,-14 43-2947 0 0,2-145-4369 0 0,4-4-1349 0 0,0 1-3371 0 0,1 2-3689 0 0</inkml:trace>
  <inkml:trace contextRef="#ctx0" brushRef="#br0" timeOffset="481.425">179 139 14619 0 0,'0'0'1704'0'0,"0"0"-157"0"0,0 0-158 0 0,0 0-80 0 0,0 0-75 0 0,0 0-118 0 0,0 0-180 0 0,0 0-214 0 0,0 0-185 0 0,0 0-163 0 0,0 0-134 0 0,0 0-89 0 0,0 0-51 0 0,-4 0-19 0 0,1 1-28 0 0,0-1 0 0 0,0 1 0 0 0,0 0 0 0 0,0 0 0 0 0,0 0 0 0 0,0 0 0 0 0,1 0 0 0 0,-1 1 0 0 0,0-1 0 0 0,1 1 1 0 0,-1 0-1 0 0,1-1 0 0 0,0 1 0 0 0,-1 0 0 0 0,1 1 0 0 0,0-1 0 0 0,0 0 0 0 0,0 1 0 0 0,1-1 0 0 0,-1 1 0 0 0,1-1 0 0 0,-1 1 0 0 0,1 0-53 0 0,0-2 28 0 0,-1 0-1 0 0,1 1 1 0 0,0-1-1 0 0,0 0 0 0 0,0 1 1 0 0,0-1-1 0 0,0 1 1 0 0,0-1-1 0 0,1 1 1 0 0,-1-1-1 0 0,0 1 1 0 0,1-1-1 0 0,-1 1 0 0 0,1 0 1 0 0,0-1-1 0 0,-1 1 1 0 0,1 0-1 0 0,0-1 1 0 0,0 1-1 0 0,0 0 1 0 0,0-1-1 0 0,1 1 1 0 0,-1 0-1 0 0,0-1 0 0 0,1 1 1 0 0,-1 0-1 0 0,1-1 1 0 0,-1 1-1 0 0,1-1 1 0 0,0 1-1 0 0,0-1 1 0 0,-1 1-1 0 0,1-1 1 0 0,0 1-1 0 0,0-1 0 0 0,1 0 1 0 0,-1 0-1 0 0,0 1 1 0 0,0-1-1 0 0,1 0 1 0 0,-1 0-1 0 0,0 0 1 0 0,1-1-1 0 0,-1 1 1 0 0,1 0-1 0 0,-1 0 0 0 0,1-1 1 0 0,0 1-1 0 0,-1-1 1 0 0,1 1-1 0 0,0-1 1 0 0,-1 0-1 0 0,2 0-27 0 0,76-18 753 0 0,-77 18-735 0 0,0-1 1 0 0,-1 0 0 0 0,1 0 0 0 0,0 0-1 0 0,-1 0 1 0 0,0 0 0 0 0,1 0-1 0 0,-1-1 1 0 0,0 1 0 0 0,1 0 0 0 0,-1-1-1 0 0,0 1 1 0 0,0-1 0 0 0,0 1 0 0 0,0-1-1 0 0,0 1 1 0 0,-1-1 0 0 0,1 0-1 0 0,0 0 1 0 0,-1 1 0 0 0,1-1 0 0 0,-1 0-1 0 0,0 0 1 0 0,1 0 0 0 0,-1 1 0 0 0,0-1-1 0 0,0 0 1 0 0,0 0 0 0 0,-1 0-1 0 0,1 0 1 0 0,0 1 0 0 0,-1-1 0 0 0,1 0-1 0 0,-1 0 1 0 0,1 1 0 0 0,-1-1 0 0 0,0 0-1 0 0,0 1 1 0 0,0-1 0 0 0,0 1-1 0 0,0-1 1 0 0,0 0-19 0 0,-46-33-1684 0 0,47 35 746 0 0,0 1-255 0 0,0 6-7745 0 0,1-4 1726 0 0,-1-1-3096 0 0</inkml:trace>
  <inkml:trace contextRef="#ctx0" brushRef="#br0" timeOffset="903.255">357 129 8226 0 0,'0'0'5765'0'0,"0"0"-3722"0"0,0 0-1035 0 0,0 0-31 0 0,0 0 147 0 0,0 0 184 0 0,0 0 79 0 0,0 0-96 0 0,0 0-266 0 0,0 0-247 0 0,0 0-169 0 0,0 0-124 0 0,1-6-40 0 0,3-15-9 0 0,1 126 2401 0 0,-3-97-2591 0 0,4-5-4169 0 0,-2-10 401 0 0,0 2-769 0 0,-1 1-3037 0 0,-1 1-3598 0 0</inkml:trace>
  <inkml:trace contextRef="#ctx0" brushRef="#br0" timeOffset="1349.384">469 12 8114 0 0,'0'0'3290'0'0,"0"0"-1027"0"0,0 0-439 0 0,0 0-187 0 0,0 0-132 0 0,0 0-128 0 0,0 0-197 0 0,0 0-225 0 0,0 0-223 0 0,0 0-225 0 0,0 0-183 0 0,0 0-147 0 0,0 0-90 0 0,-5-3-25 0 0,-16-6-4 0 0,23 38 947 0 0,8-21-795 0 0,-1-1 1 0 0,1 0-1 0 0,1-1 0 0 0,-1 0 0 0 0,1 0 0 0 0,0-1 0 0 0,0-1 0 0 0,1 0 0 0 0,-1-1 0 0 0,9 2-210 0 0,-4 0 78 0 0,47 18 133 0 0,-88 10 388 0 0,-23-1-172 0 0,36-25-354 0 0,0 0 0 0 0,0 1 0 0 0,0 0 0 0 0,1 1 0 0 0,0 0 1 0 0,1 1-1 0 0,0 0 0 0 0,0 0 0 0 0,1 1 0 0 0,1 1 0 0 0,0-1 0 0 0,0 1 1 0 0,-4 11-74 0 0,13 8 572 0 0,5-28-4843 0 0,3-2-4624 0 0,-6-1-3678 0 0</inkml:trace>
  <inkml:trace contextRef="#ctx0" brushRef="#br0" timeOffset="3544.355">81 339 0 0 0,'0'0'1039'0'0,"0"0"729"0"0,0 0 315 0 0,0 0 74 0 0,0 0-138 0 0,0 0-284 0 0,0 0-363 0 0,0 0-318 0 0,0 0-246 0 0,2 0 6119 0 0,3 0-3520 0 0,22-1-3088 0 0,127-8 401 0 0,-118 4-332 0 0,-35 5-272 0 0,-1 0-16 0 0,0 0-10 0 0,0 0-10 0 0,0 0-31 0 0,0 0-5 0 0,0 0-20 0 0,0 0-37 0 0,0 0 10 0 0,-26 4-404 0 0,-180 23-140 0 0,206-27 544 0 0,1 0-1 0 0,-1 0 0 0 0,0 0 1 0 0,0 0-1 0 0,0 0 0 0 0,0 0 1 0 0,1 0-1 0 0,-1 1 1 0 0,0-1-1 0 0,0 0 0 0 0,0 0 1 0 0,0 0-1 0 0,0 0 0 0 0,1 1 1 0 0,-1-1-1 0 0,0 0 0 0 0,0 0 1 0 0,0 0-1 0 0,0 0 0 0 0,0 1 1 0 0,0-1-1 0 0,0 0 0 0 0,0 0 1 0 0,0 1-1 0 0,0-1 0 0 0,0 0 1 0 0,0 0-1 0 0,0 0 0 0 0,0 1 1 0 0,0-1-1 0 0,0 0 0 0 0,0 0 1 0 0,0 0-1 0 0,0 1 1 0 0,0-1-1 0 0,0 0 0 0 0,0 0 1 0 0,0 0-1 0 0,0 1 0 0 0,-1-1 4 0 0,25 2 142 0 0,160-21 256 0 0,-182 21-1536 0 0,-6 3-5642 0 0,3-3-4496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6.3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0 14803 0 0,'0'0'1538'0'0,"0"0"-122"0"0,0 0-156 0 0,0 0-94 0 0,0 0-119 0 0,0 0-154 0 0,0 0-212 0 0,0 0-145 0 0,0 0-31 0 0,0 0 6 0 0,0 0 17 0 0,0 0-51 0 0,0 0-103 0 0,-2 8-91 0 0,-21 69 486 0 0,16-43-2002 0 0,6-27-4137 0 0,1 1-4887 0 0,0-6 330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56.4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13 1280 0 0,'0'0'3237'0'0,"0"0"-1321"0"0,0 0-479 0 0,0 0 247 0 0,0 0 354 0 0,0 0 198 0 0,0 0-110 0 0,0 0-463 0 0,0 0-523 0 0,0 0-413 0 0,0 0-247 0 0,0 0-98 0 0,1-3 8 0 0,3-1 2342 0 0,-5 5-2690 0 0,1 0 0 0 0,-1-1 1 0 0,0 1-1 0 0,1 0 1 0 0,-1 0-1 0 0,1 0 0 0 0,0 0 1 0 0,-1 0-1 0 0,1 0 0 0 0,0 0 1 0 0,-1 0-1 0 0,1 0 0 0 0,0 0 1 0 0,0 0-1 0 0,0 0 0 0 0,0 0 1 0 0,0 0-1 0 0,0 0 0 0 0,0 0 1 0 0,0 0-1 0 0,0 0 0 0 0,1 0 1 0 0,-1-1-1 0 0,0 1 0 0 0,1 0 1 0 0,-1 0-1 0 0,0 0 0 0 0,1 0 1 0 0,-1 0-1 0 0,1 0 0 0 0,0 0 1 0 0,-1-1-1 0 0,1 1 0 0 0,-1 0 1 0 0,1-1-1 0 0,0 1 0 0 0,0 0 1 0 0,0-1-1 0 0,-1 1 0 0 0,1-1 1 0 0,0 1-1 0 0,0-1 0 0 0,0 1 1 0 0,0-1-1 0 0,0 0 0 0 0,0 1 1 0 0,0-1-1 0 0,0 0 1 0 0,0 0-1 0 0,0 0 0 0 0,0 1 1 0 0,0-1-1 0 0,0 0 0 0 0,0-1 1 0 0,0 1-1 0 0,0 0-42 0 0,0-1 28 0 0,-1 1-1 0 0,1-1 1 0 0,0 0 0 0 0,0 0-1 0 0,-1 0 1 0 0,1 0 0 0 0,-1 0-1 0 0,1 0 1 0 0,-1 0 0 0 0,1 0-1 0 0,-1 0 1 0 0,0 0 0 0 0,1 0-1 0 0,-1 0 1 0 0,0 0 0 0 0,0 0-1 0 0,0 0 1 0 0,0-1 0 0 0,0 1-1 0 0,0 0 1 0 0,0 0 0 0 0,0 0-1 0 0,0 0 1 0 0,-1 0 0 0 0,1 0-1 0 0,0 0 1 0 0,-1 0 0 0 0,1 0-1 0 0,-1 0 1 0 0,1 0 0 0 0,-1 0-1 0 0,1 0 1 0 0,-1 0 0 0 0,0 0-1 0 0,1 0 1 0 0,-1 0 0 0 0,0 1-1 0 0,0-1 1 0 0,0 0 0 0 0,0 1-1 0 0,0-1 1 0 0,1 0 0 0 0,-1 1-1 0 0,0-1 1 0 0,0 1 0 0 0,0-1-1 0 0,-1 1 1 0 0,0 0-28 0 0,-1 13 820 0 0,5-12-4416 0 0,2-3-4347 0 0,-3 1-4568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54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682 338 17908 0 0,'0'0'1389'0'0,"0"0"-214"0"0,0 0-118 0 0,0 0-123 0 0,0 0-157 0 0,0 0-121 0 0,0 0-44 0 0,0 0-4 0 0,0 0 31 0 0,0 0 13 0 0,0 0-68 0 0,-1 8-88 0 0,-12 49 357 0 0,-11 84-1452 0 0,25-139-2656 0 0,1-2-4201 0 0,-2 0 3367 0 0,1 0-7780 0 0</inkml:trace>
  <inkml:trace contextRef="#ctx0" brushRef="#br0" timeOffset="266.085">776 381 16347 0 0,'0'0'1618'0'0,"0"0"-832"0"0,0 0-196 0 0,0 0 153 0 0,0 0 135 0 0,0 0 30 0 0,-8 9-76 0 0,-22 26-137 0 0,32-36-635 0 0,-1 0-1 0 0,0 0 1 0 0,0 0-1 0 0,1 1 1 0 0,-1-1-1 0 0,0 0 1 0 0,1 0 0 0 0,-1 1-1 0 0,1-1 1 0 0,-1 1-1 0 0,1-1 1 0 0,-1 1 0 0 0,1 0-1 0 0,-1 0 1 0 0,1 0-1 0 0,0 0 1 0 0,-1 0-1 0 0,1 0 1 0 0,-1 0 0 0 0,1 0-1 0 0,-1 0 1 0 0,1 1-1 0 0,-1-1 1 0 0,1 1 0 0 0,-1-1-1 0 0,1 1 1 0 0,-1-1-1 0 0,1 1 1 0 0,-1 0-1 0 0,0 0 1 0 0,0 0 0 0 0,1 0-1 0 0,-1 0 1 0 0,0 0-1 0 0,0 0 1 0 0,0 0 0 0 0,0 0-1 0 0,0 1 1 0 0,0-1-1 0 0,0 0 1 0 0,0 1-1 0 0,-1-1 1 0 0,1 0 0 0 0,0 1-1 0 0,-1-1 1 0 0,0 1-1 0 0,1-1 1 0 0,-1 1 0 0 0,0 0-1 0 0,1-1 1 0 0,-1 1-1 0 0,0-1 1 0 0,0 1-1 0 0,0-1 1 0 0,-1 1 0 0 0,1-1-1 0 0,0 1 1 0 0,0 0-1 0 0,-1-1 1 0 0,1 1 0 0 0,-1-1-1 0 0,1 0 1 0 0,-1 1-1 0 0,0-1 1 0 0,0 1-1 0 0,0-1 1 0 0,1 0 0 0 0,-2 1-60 0 0,4-4 17 0 0,0 1 1 0 0,-1-1 0 0 0,1 0-1 0 0,-1 0 1 0 0,1 1 0 0 0,-1-1-1 0 0,0 0 1 0 0,1 0 0 0 0,-1-1-1 0 0,0 1 1 0 0,0 0 0 0 0,-1 0-1 0 0,1 0 1 0 0,0-1 0 0 0,-1 1-1 0 0,1 0 1 0 0,-1-1 0 0 0,0 1 0 0 0,0 0-1 0 0,0-1 1 0 0,0 1 0 0 0,0 0-1 0 0,-1-1 1 0 0,1 1 0 0 0,-1 0-1 0 0,1-1 1 0 0,-1 1 0 0 0,0 0-1 0 0,0 0 1 0 0,0 0 0 0 0,0-1-1 0 0,0 1 1 0 0,0 0 0 0 0,-1-1-18 0 0,-8-26-6290 0 0,10 3-9342 0 0,2 21 9504 0 0</inkml:trace>
  <inkml:trace contextRef="#ctx0" brushRef="#br0" timeOffset="555.044">808 275 14331 0 0,'0'0'1604'0'0,"0"0"-341"0"0,0 0-225 0 0,0 0-53 0 0,0 0-67 0 0,0 0-70 0 0,0 0-92 0 0,0 0-74 0 0,0 0-41 0 0,0 0-59 0 0,0 0-70 0 0,0 0-53 0 0,1 8-83 0 0,4 26-39 0 0,36 1 497 0 0,-30-30-718 0 0,79 41 585 0 0,-90-43-642 0 0,0 0-1 0 0,0 0 0 0 0,0 0 1 0 0,0 0-1 0 0,-1 0 1 0 0,1 0-1 0 0,-1 0 1 0 0,0 0-1 0 0,0 0 1 0 0,0 0-1 0 0,0 0 0 0 0,0 0 1 0 0,0-1-1 0 0,-1 1 1 0 0,0 0-1 0 0,1-1 1 0 0,-1 1-1 0 0,0-1 1 0 0,0 0-1 0 0,0 0 0 0 0,-1 0 1 0 0,1 0-1 0 0,0 0 1 0 0,-1 0-1 0 0,0 0 1 0 0,1-1-1 0 0,-1 1 1 0 0,0-1-1 0 0,-1 1-58 0 0,0 0 32 0 0,-119 94 474 0 0,118-96-3250 0 0,5-7-9948 0 0,1 4 720 0 0</inkml:trace>
  <inkml:trace contextRef="#ctx0" brushRef="#br0" timeOffset="-6931.186">180 229 1952 0 0,'0'0'2348'0'0,"0"0"-109"0"0,0 0 1 0 0,0 0-15 0 0,0 0-21 0 0,0 0-117 0 0,3-9-232 0 0,1 1-1249 0 0,11-28 1124 0 0,-10 9 3839 0 0,-5 27-5503 0 0,-1 0 1 0 0,0-1 0 0 0,1 1 0 0 0,-1-1-1 0 0,0 1 1 0 0,1 0 0 0 0,-1-1-1 0 0,0 1 1 0 0,1 0 0 0 0,-1 0 0 0 0,0 0-1 0 0,0-1 1 0 0,1 1 0 0 0,-1 0-1 0 0,0 0 1 0 0,0 0 0 0 0,1 0 0 0 0,-1 0-1 0 0,0 0 1 0 0,0 1 0 0 0,1-1-1 0 0,-1 0 1 0 0,0 0 0 0 0,0 0 0 0 0,1 1-1 0 0,-1-1 1 0 0,0 0 0 0 0,1 1-1 0 0,-1-1 1 0 0,0 1 0 0 0,1-1-1 0 0,-1 1 1 0 0,1-1 0 0 0,-1 1 0 0 0,1-1-1 0 0,-1 1 1 0 0,1-1 0 0 0,-1 1-1 0 0,1 0 1 0 0,-1-1 0 0 0,1 1-67 0 0,-22 27 120 0 0,1 1 0 0 0,2 0 1 0 0,0 2-1 0 0,3 0 0 0 0,0 1 0 0 0,2 1 0 0 0,-6 21-120 0 0,14-42 28 0 0,1 1-1 0 0,0-1 0 0 0,1 1 0 0 0,1 0 0 0 0,0 1 0 0 0,0-1 1 0 0,1 0-1 0 0,1 1 0 0 0,0-1 0 0 0,1 1 0 0 0,1 0 0 0 0,0-1 1 0 0,0 1-1 0 0,2-1 0 0 0,0 0 0 0 0,0 0 0 0 0,1 0 0 0 0,0 0 1 0 0,2 0-1 0 0,-1-1 0 0 0,1 0 0 0 0,1 0 0 0 0,0-1 0 0 0,1 1 1 0 0,0-2-1 0 0,1 1 0 0 0,7 6-27 0 0,-15-16 1 0 0,3 3-1 0 0,1 1 1 0 0,-1-1-1 0 0,1 0 0 0 0,0 0 1 0 0,0-1-1 0 0,1 0 1 0 0,-1 0-1 0 0,1 0 1 0 0,0 0-1 0 0,-1-1 0 0 0,1 0 1 0 0,0 0-1 0 0,1-1 1 0 0,0 1-1 0 0,-10-19-2759 0 0,-1 7-1991 0 0,2 6-1267 0 0,1 1-5556 0 0</inkml:trace>
  <inkml:trace contextRef="#ctx0" brushRef="#br0" timeOffset="-1528.643">194 438 7402 0 0,'0'0'3419'0'0,"0"0"-860"0"0,0 0-474 0 0,0 0-70 0 0,0 0-108 0 0,2-9-195 0 0,4-32 196 0 0,-2 15 4113 0 0,-31 176-4767 0 0,25-134-2012 0 0,-1 7 2825 0 0,5-20-7132 0 0,4-10-8513 0 0,-4 4 1734 0 0</inkml:trace>
  <inkml:trace contextRef="#ctx0" brushRef="#br0" timeOffset="-1161.46">332 409 18076 0 0,'0'0'1387'0'0,"0"0"-459"0"0,0 0-185 0 0,0 0 29 0 0,0 0 51 0 0,0 0-54 0 0,0 0-90 0 0,0 0-49 0 0,0 0-80 0 0,0 0-89 0 0,-8 8-85 0 0,-24 28-102 0 0,30-35-245 0 0,1 1 0 0 0,-1-1 0 0 0,1 0 0 0 0,0 1 0 0 0,0-1 0 0 0,-1 1 0 0 0,1-1 0 0 0,0 1 0 0 0,0 0 0 0 0,1-1 0 0 0,-1 1 0 0 0,0 0 0 0 0,0 0 0 0 0,1 0 0 0 0,-1-1 0 0 0,1 1 0 0 0,0 0 0 0 0,0 0 0 0 0,-1 0 0 0 0,1 0 0 0 0,0 0 0 0 0,1 0 0 0 0,-1 0 0 0 0,0-1 0 0 0,0 1 1 0 0,1 0-1 0 0,-1 0 0 0 0,1 0 0 0 0,0 0 0 0 0,-1-1 0 0 0,1 1 0 0 0,0 0 0 0 0,0-1 0 0 0,0 1 0 0 0,0 0 0 0 0,1-1 0 0 0,-1 1 0 0 0,0-1 0 0 0,1 0 0 0 0,-1 1 0 0 0,0-1 0 0 0,1 0 0 0 0,0 0 0 0 0,-1 0 0 0 0,1 0 0 0 0,0 0 0 0 0,-1-1 0 0 0,1 1 0 0 0,0 0 0 0 0,0-1 0 0 0,0 1 0 0 0,0-1 0 0 0,-1 0 0 0 0,1 1 0 0 0,0-1 0 0 0,0 0 0 0 0,0 0 0 0 0,0 0 0 0 0,0-1 0 0 0,0 1 0 0 0,0 0 0 0 0,-1-1 0 0 0,1 1 0 0 0,0-1 0 0 0,0 1 0 0 0,0-1 0 0 0,-1 0 0 0 0,2 0-29 0 0,-1 0 21 0 0,1 1 0 0 0,-1-1 0 0 0,1 1 1 0 0,0-1-1 0 0,-1 0 0 0 0,0 0 0 0 0,1 0 1 0 0,-1 0-1 0 0,0 0 0 0 0,1-1 0 0 0,-1 1 0 0 0,0-1 1 0 0,0 1-1 0 0,0-1 0 0 0,0 0 0 0 0,0 0 1 0 0,-1 0-1 0 0,1 0 0 0 0,0 0 0 0 0,-1 0 0 0 0,0-1 1 0 0,1 1-1 0 0,-1 0 0 0 0,0-1 0 0 0,0 1 1 0 0,0-1-1 0 0,-1 1 0 0 0,1-1 0 0 0,-1 1 1 0 0,1-1-1 0 0,-1 0 0 0 0,0 1 0 0 0,0-1 0 0 0,0 1 1 0 0,0-1-1 0 0,0 0 0 0 0,-1 1 0 0 0,1-1 1 0 0,-1 1-1 0 0,0-1 0 0 0,0 1 0 0 0,0-1 0 0 0,0 1 1 0 0,0-1-1 0 0,0 1 0 0 0,-1 0 0 0 0,1 0 1 0 0,-2-2-22 0 0,1 2-128 0 0,1-1-1 0 0,-2 1 1 0 0,1 0 0 0 0,0 0 0 0 0,0 0 0 0 0,-1 0 0 0 0,1 0 0 0 0,-1 1 0 0 0,1-1 0 0 0,-1 1 0 0 0,0-1 0 0 0,1 1-1 0 0,-1 0 1 0 0,0 0 0 0 0,0 0 0 0 0,0 1 0 0 0,0-1 0 0 0,0 1 0 0 0,0-1 0 0 0,0 1 0 0 0,0 0 0 0 0,-1 0 128 0 0,1 5-3451 0 0,2-2-3639 0 0,1-1-4530 0 0</inkml:trace>
  <inkml:trace contextRef="#ctx0" brushRef="#br0" timeOffset="-279.614">431 371 10602 0 0,'0'0'2163'0'0,"0"0"-212"0"0,0 0-35 0 0,0 0 13 0 0,0 0-163 0 0,0 0-231 0 0,0 0-267 0 0,0 0-253 0 0,0 0-229 0 0,0 0-238 0 0,0 0-188 0 0,0 0-139 0 0,0 0-99 0 0,-1-5-52 0 0,-5-14 393 0 0,9 23-377 0 0,-1-1 1 0 0,1 0-1 0 0,0 0 0 0 0,0 0 0 0 0,0-1 1 0 0,1 1-1 0 0,-1-1 0 0 0,1 0 1 0 0,-1 0-1 0 0,1 0 0 0 0,0 0 0 0 0,-1-1 1 0 0,1 1-1 0 0,0-1 0 0 0,0 0 1 0 0,0 0-1 0 0,0 0 0 0 0,1-1 0 0 0,0 0-86 0 0,52 22 111 0 0,-56-19-104 0 0,0-1 1 0 0,-1 1-1 0 0,1 0 0 0 0,-1-1 1 0 0,0 1-1 0 0,1 0 0 0 0,-1 0 1 0 0,0-1-1 0 0,-1 1 1 0 0,1 0-1 0 0,-1-1 0 0 0,1 1 1 0 0,-1 0-1 0 0,0-1 1 0 0,0 1-1 0 0,0 0 0 0 0,0-1 1 0 0,0 1-1 0 0,0-1 1 0 0,-1 0-1 0 0,1 0 0 0 0,-1 1 1 0 0,0-1-1 0 0,0 0 1 0 0,0 0-1 0 0,0 0 0 0 0,0-1 1 0 0,0 1-1 0 0,0 0 0 0 0,0-1 1 0 0,-1 1-8 0 0,-2 3 27 0 0,-140 119 188 0 0,162-137-5513 0 0,-7 5 1007 0 0,-2 1-3503 0 0,-4 2-3551 0 0</inkml:trace>
  <inkml:trace contextRef="#ctx0" brushRef="#br0" timeOffset="64092.126">222 694 1896 0 0,'0'0'2384'0'0,"0"0"-300"0"0,0 0-113 0 0,0 0-81 0 0,0 0-3 0 0,0 0 81 0 0,0 0-27 0 0,0 0-206 0 0,0 0-282 0 0,0 0-288 0 0,0 0-233 0 0,8 1 5289 0 0,25 0-5573 0 0,439-33 491 0 0,-442 31-1114 0 0,18-1 42 0 0,-17 2 167 0 0,-38 0-2915 0 0,-4-1-3000 0 0,4 1-3413 0 0,3 0-2538 0 0</inkml:trace>
  <inkml:trace contextRef="#ctx0" brushRef="#br0" timeOffset="64868.242">448 63 0 0 0,'0'0'1684'0'0,"0"0"660"0"0,0 0 147 0 0,0 0-117 0 0,0 0-103 0 0,0 0-141 0 0,0 0-229 0 0,0 0-319 0 0,0 0-327 0 0,0 0-240 0 0,0 0-207 0 0,-2-7-147 0 0,-4-17-143 0 0,-12 38 721 0 0,16-12-1191 0 0,1-1 0 0 0,0 0 0 0 0,0 0 0 0 0,0 1 0 0 0,0-1 1 0 0,0 1-1 0 0,1-1 0 0 0,-1 1 0 0 0,0-1 0 0 0,1 1 0 0 0,-1-1 0 0 0,1 1 1 0 0,-1 0-1 0 0,1-1 0 0 0,0 1 0 0 0,-1 0 0 0 0,1-1 0 0 0,0 1 0 0 0,0 0 0 0 0,1-1 1 0 0,-1 1-1 0 0,0 0 0 0 0,0-1 0 0 0,1 1 0 0 0,-1-1 0 0 0,1 1 0 0 0,-1 0 1 0 0,1-1-1 0 0,0 1 0 0 0,0-1 0 0 0,0 1 0 0 0,0-1 0 0 0,0 0 0 0 0,0 1 0 0 0,0-1 1 0 0,0 0-1 0 0,0 0 0 0 0,0 0 0 0 0,1 0 0 0 0,-1 0 0 0 0,1 0 0 0 0,-1 0 1 0 0,0 0-1 0 0,1 0 0 0 0,-1-1 0 0 0,1 1 0 0 0,0-1 0 0 0,-1 1 0 0 0,1-1 1 0 0,0 1-1 0 0,-1-1 0 0 0,1 0 0 0 0,0 0-48 0 0,59-18 1797 0 0,-60 17-1783 0 0,0 0 1 0 0,0 0 0 0 0,0 1-1 0 0,0-1 1 0 0,0 0-1 0 0,-1 0 1 0 0,1 0 0 0 0,0 0-1 0 0,-1 0 1 0 0,1 0-1 0 0,0 0 1 0 0,-1-1-1 0 0,1 1 1 0 0,-1 0 0 0 0,0 0-1 0 0,1 0 1 0 0,-1-1-1 0 0,0 1 1 0 0,0 0-1 0 0,0 0 1 0 0,0 0 0 0 0,0-1-1 0 0,0 1 1 0 0,0 0-1 0 0,0 0 1 0 0,0 0-1 0 0,-1-1 1 0 0,1 1 0 0 0,-1 0-1 0 0,1 0 1 0 0,0 0-1 0 0,-1 0 1 0 0,0 0-1 0 0,1-1 1 0 0,-1 1 0 0 0,0 0-1 0 0,1 1 1 0 0,-1-1-1 0 0,0 0 1 0 0,0 0 0 0 0,0 0-1 0 0,0 0 1 0 0,0 1-1 0 0,0-1 1 0 0,0 0-1 0 0,0 1 1 0 0,0-1 0 0 0,0 1-1 0 0,-1-1-14 0 0,-9-8-3846 0 0,20 10-7725 0 0,-1 1 6724 0 0,-3-1-2224 0 0</inkml:trace>
  <inkml:trace contextRef="#ctx0" brushRef="#br0" timeOffset="65146.974">615 9 4737 0 0,'0'0'3573'0'0,"0"0"-398"0"0,0 0-642 0 0,0 0-500 0 0,0 0-447 0 0,0 0-342 0 0,0 0-282 0 0,0 0-310 0 0,0 0-233 0 0,0 0-167 0 0,0 0-113 0 0,0 0-10 0 0,-3 1-9 0 0,2 0-100 0 0,-1 0 1 0 0,1 0-1 0 0,0-1 1 0 0,-1 1-1 0 0,1 0 0 0 0,0 0 1 0 0,0 0-1 0 0,0 1 1 0 0,0-1-1 0 0,0 0 0 0 0,0 0 1 0 0,0 1-1 0 0,0-1 1 0 0,1 0-1 0 0,-1 1 0 0 0,0-1 1 0 0,1 1-1 0 0,-1-1 1 0 0,1 0-1 0 0,0 1 1 0 0,-1 0-1 0 0,1-1 0 0 0,0 1 1 0 0,0-1-1 0 0,0 1 1 0 0,0-1-1 0 0,0 1 0 0 0,0-1 1 0 0,1 1-1 0 0,-1-1 1 0 0,0 1-1 0 0,1-1 0 0 0,-1 1 1 0 0,1-1-1 0 0,-1 1 1 0 0,1-1-1 0 0,0 0 0 0 0,0 1 1 0 0,0-1-1 0 0,0 0 1 0 0,0 0-1 0 0,0 1 0 0 0,0-1-20 0 0,2 0 146 0 0,1 1 0 0 0,0-1 0 0 0,0 1 0 0 0,0-1 0 0 0,0 0 0 0 0,0-1 0 0 0,0 1 0 0 0,0-1 0 0 0,0 0 0 0 0,0 0 0 0 0,0 0 0 0 0,0 0 0 0 0,0-1 0 0 0,0 1 0 0 0,0-1 0 0 0,0 0 0 0 0,0 0 0 0 0,-1-1 0 0 0,1 1 0 0 0,0-1 0 0 0,-1 0 0 0 0,1 0-1 0 0,-1 0 1 0 0,1 0 0 0 0,-1-1 0 0 0,0 0 0 0 0,1 0-146 0 0,-4 1 21 0 0,1 1-1 0 0,-1-1 1 0 0,0 1 0 0 0,0-1-1 0 0,0 1 1 0 0,0-1-1 0 0,0 0 1 0 0,0 1 0 0 0,0-1-1 0 0,-1 1 1 0 0,1-1-1 0 0,0 1 1 0 0,-1-1 0 0 0,1 1-1 0 0,-1-1 1 0 0,0 1-1 0 0,1-1 1 0 0,-1 1-1 0 0,0 0 1 0 0,0-1 0 0 0,0 1-1 0 0,0 0 1 0 0,0 0-1 0 0,0 0 1 0 0,0 0 0 0 0,-1 0-1 0 0,1 0 1 0 0,0 0-1 0 0,0 0 1 0 0,-1 0 0 0 0,1 0-1 0 0,-1 1 1 0 0,1-1-1 0 0,-1 1 1 0 0,1-1-1 0 0,-1 1 1 0 0,1-1 0 0 0,-1 1-21 0 0,-39-5-2768 0 0,33 11-1921 0 0,4-1-4355 0 0,3-2-1610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05.8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69 2585 0 0,'0'0'3024'0'0,"0"0"-414"0"0,0 0-91 0 0,0 0 7 0 0,0 0-160 0 0,0 0-358 0 0,0 0-457 0 0,0 0-349 0 0,0 0-266 0 0,0 0-182 0 0,0 0-129 0 0,0 0-102 0 0,0 0-58 0 0,-3 0-38 0 0,-13-1 327 0 0,16 1-453 0 0,21 8 2746 0 0,128-7-1768 0 0,-151-2-6151 0 0,-6-2-703 0 0,3 1-3643 0 0,3 2-619 0 0</inkml:trace>
  <inkml:trace contextRef="#ctx0" brushRef="#br0" timeOffset="453.693">79 1 11658 0 0,'0'0'2257'0'0,"0"0"-466"0"0,0 0-311 0 0,0 0-97 0 0,0 0-77 0 0,0 0-157 0 0,0 0-236 0 0,0 0-202 0 0,0 0-89 0 0,0 0 5 0 0,0 0 53 0 0,0 0 16 0 0,0 0-45 0 0,1 6-31 0 0,-3 89 1695 0 0,1-63-2539 0 0,0-4 1989 0 0,-2-10-3517 0 0,-1-4-3391 0 0,-3 0-4724 0 0,5-13-1875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04.4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67 138 14787 0 0,'0'0'1943'0'0,"0"0"-404"0"0,0 0-164 0 0,0 0-56 0 0,0 0-83 0 0,0 0-210 0 0,0 0-285 0 0,0 0-231 0 0,0 0-157 0 0,0 0-90 0 0,0 0-23 0 0,0 0-12 0 0,-8 1-20 0 0,-26 3-1 0 0,33-3-182 0 0,-1 0 1 0 0,0 0 0 0 0,1 0-1 0 0,-1 1 1 0 0,1-1-1 0 0,-1 1 1 0 0,1-1-1 0 0,0 1 1 0 0,0-1 0 0 0,-1 1-1 0 0,1-1 1 0 0,0 1-1 0 0,1 0 1 0 0,-1 0-1 0 0,0 0 1 0 0,0-1 0 0 0,1 1-1 0 0,-1 0 1 0 0,1 0-1 0 0,0 0 1 0 0,-1 0-1 0 0,1 0 1 0 0,0 0 0 0 0,0 0-1 0 0,0 0 1 0 0,0 0-1 0 0,1 1-25 0 0,-1-1 29 0 0,-1-1 13 0 0,1 0 1 0 0,0 1 0 0 0,-1-1 0 0 0,1 1-1 0 0,0-1 1 0 0,0 0 0 0 0,0 1 0 0 0,0-1-1 0 0,0 1 1 0 0,0-1 0 0 0,0 1 0 0 0,1-1-1 0 0,-1 0 1 0 0,0 1 0 0 0,1-1 0 0 0,-1 0-1 0 0,1 1 1 0 0,0-1 0 0 0,-1 0 0 0 0,1 0-1 0 0,0 1 1 0 0,0-1 0 0 0,-1 0-1 0 0,1 0 1 0 0,0 0 0 0 0,0 0 0 0 0,1 0-1 0 0,-1 0 1 0 0,0 0 0 0 0,0 0 0 0 0,0-1-1 0 0,0 1 1 0 0,1 0 0 0 0,-1-1 0 0 0,0 1-1 0 0,1-1 1 0 0,-1 1 0 0 0,0-1 0 0 0,1 0-1 0 0,-1 0 1 0 0,1 1 0 0 0,-1-1 0 0 0,1 0-1 0 0,-1 0 1 0 0,0 0 0 0 0,1-1 0 0 0,-1 1-1 0 0,1 0 1 0 0,-1 0 0 0 0,0-1-1 0 0,1 1 1 0 0,-1-1 0 0 0,0 1 0 0 0,1-1-1 0 0,-1 0 1 0 0,0 1 0 0 0,0-1 0 0 0,1 0-1 0 0,-1 0 1 0 0,0 0 0 0 0,0 0 0 0 0,0-1-43 0 0,2-57 1541 0 0,-7 30-5695 0 0,5 15-2267 0 0,3 0-4067 0 0,-2 11 666 0 0</inkml:trace>
  <inkml:trace contextRef="#ctx0" brushRef="#br0" timeOffset="699.981">111 1 18548 0 0,'0'0'1159'0'0,"0"0"-86"0"0,0 0 56 0 0,0 0 67 0 0,0 0-69 0 0,0 0-218 0 0,0 0-305 0 0,0 0-253 0 0,0 0-143 0 0,0 0-70 0 0,0 0 11 0 0,0 0 39 0 0,-5 2 3 0 0,5-1-190 0 0,-1-1 11 0 0,0 0 0 0 0,1 0 0 0 0,-1 1-1 0 0,0-1 1 0 0,0 1 0 0 0,0-1 0 0 0,1 0 0 0 0,-1 1 0 0 0,0 0 0 0 0,1-1-1 0 0,-1 1 1 0 0,1-1 0 0 0,-1 1 0 0 0,0 0 0 0 0,1-1 0 0 0,-1 1 0 0 0,1 0-1 0 0,0 0 1 0 0,-1-1 0 0 0,1 1 0 0 0,0 0 0 0 0,-1 0 0 0 0,1 0 0 0 0,0-1-1 0 0,0 1 1 0 0,0 0 0 0 0,-1 0 0 0 0,1 0 0 0 0,0 0 0 0 0,0 0 0 0 0,0-1-1 0 0,1 1 1 0 0,-1 0 0 0 0,0 0 0 0 0,0 0 0 0 0,0 0 0 0 0,1-1 0 0 0,-1 1-1 0 0,0 0 1 0 0,1 0 0 0 0,-1 0 0 0 0,1-1 0 0 0,-1 1 0 0 0,1 0 0 0 0,-1-1 0 0 0,1 1-1 0 0,-1 0 1 0 0,1-1 0 0 0,-1 1 0 0 0,1-1 0 0 0,0 1 0 0 0,0-1 0 0 0,-1 1-1 0 0,1-1 1 0 0,0 1-12 0 0,149 111 554 0 0,-149-111-539 0 0,0 0 1 0 0,0 0-1 0 0,0 0 1 0 0,0 0-1 0 0,0 0 1 0 0,0 1 0 0 0,-1-1-1 0 0,1 0 1 0 0,-1 0-1 0 0,1 1 1 0 0,-1-1-1 0 0,1 0 1 0 0,-1 1-1 0 0,0-1 1 0 0,1 1-1 0 0,-1-1 1 0 0,0 0 0 0 0,0 1-1 0 0,0-1 1 0 0,0 1-1 0 0,0-1 1 0 0,-1 1-1 0 0,1-1 1 0 0,0 0-1 0 0,-1 1 1 0 0,1-1 0 0 0,-1 0-1 0 0,1 1 1 0 0,-1-1-1 0 0,0 0 1 0 0,1 0-1 0 0,-1 1 1 0 0,0-1-1 0 0,0 0 1 0 0,0 0-1 0 0,0 0 1 0 0,0 0 0 0 0,0 0-1 0 0,0 0-15 0 0,-52 41 728 0 0,42-34-646 0 0,-9 5 105 0 0,8-5-107 0 0,-1 1 1 0 0,1 0-1 0 0,1 0 0 0 0,-1 2 0 0 0,2-1 0 0 0,-1 1 0 0 0,2 0 0 0 0,-5 7-80 0 0,11 5 482 0 0,8-17-2996 0 0,0-6-3364 0 0,3-4-4945 0 0,-5 3-865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03.7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67 10634 0 0,'0'0'2071'0'0,"0"0"-100"0"0,0 0-22 0 0,0 0-1 0 0,0 0 9 0 0,0 0-150 0 0,1-9-283 0 0,-1 4-1153 0 0,3-30 985 0 0,-3 18 2538 0 0,-12 215-2555 0 0,-1-97-837 0 0,10-89-1859 0 0,11-37-4320 0 0,-2 16 1950 0 0,-1 2-3537 0 0,-1 2-4442 0 0</inkml:trace>
  <inkml:trace contextRef="#ctx0" brushRef="#br0" timeOffset="377.211">168 99 13171 0 0,'0'0'1718'0'0,"0"0"-195"0"0,0 0 6 0 0,0 0 121 0 0,0 0 44 0 0,0 0-147 0 0,0 0-327 0 0,0 0-343 0 0,0 0-295 0 0,0 0-199 0 0,0 0-135 0 0,0 0-64 0 0,0 0-35 0 0,-4 0 14 0 0,2 0-131 0 0,0 0 1 0 0,-1 1 0 0 0,1-1 0 0 0,0 1-1 0 0,-1 0 1 0 0,1-1 0 0 0,0 1-1 0 0,0 0 1 0 0,-1 0 0 0 0,1 0 0 0 0,0 1-1 0 0,0-1 1 0 0,1 1 0 0 0,-1-1 0 0 0,0 1-1 0 0,0-1 1 0 0,1 1 0 0 0,-1 0-1 0 0,1 0 1 0 0,-1 0 0 0 0,1 0 0 0 0,0 0-1 0 0,0 0 1 0 0,0 0 0 0 0,0 0 0 0 0,0 1-33 0 0,-1-1 20 0 0,1-1 1 0 0,0 1 0 0 0,0-1 0 0 0,-1 1-1 0 0,1 0 1 0 0,1 0 0 0 0,-1 0-1 0 0,0 0 1 0 0,0 0 0 0 0,1 0 0 0 0,-1 0-1 0 0,1 0 1 0 0,-1 0 0 0 0,1 0 0 0 0,0 0-1 0 0,0 0 1 0 0,0 0 0 0 0,0 0 0 0 0,0 0-1 0 0,1 0 1 0 0,-1 0 0 0 0,1 0 0 0 0,-1 0-1 0 0,1 0 1 0 0,-1 0 0 0 0,1 0 0 0 0,0-1-1 0 0,0 1 1 0 0,0 0 0 0 0,0 0 0 0 0,0-1-1 0 0,1 1 1 0 0,-1-1 0 0 0,1 1-1 0 0,-1-1 1 0 0,1 1 0 0 0,-1-1 0 0 0,1 0-1 0 0,-1 0 1 0 0,1 0 0 0 0,0 0 0 0 0,0 0-1 0 0,0 0 1 0 0,0 0 0 0 0,0 0 0 0 0,-1-1-1 0 0,1 1 1 0 0,0-1 0 0 0,0 0 0 0 0,1 1-1 0 0,-1-1 1 0 0,0 0 0 0 0,0 0 0 0 0,0 0-1 0 0,0 0 1 0 0,0-1 0 0 0,0 1 0 0 0,0-1-1 0 0,0 1 1 0 0,0-1 0 0 0,0 0 0 0 0,-1 1-1 0 0,1-1 1 0 0,0 0 0 0 0,0 0-1 0 0,0 0 1 0 0,-1-1-21 0 0,2 1 2 0 0,-1 0 0 0 0,0 0 0 0 0,1 0 1 0 0,-1 0-1 0 0,0-1 0 0 0,0 1 0 0 0,0-1 0 0 0,0 0 0 0 0,0 0 0 0 0,0 1 0 0 0,-1-1 0 0 0,1 0 0 0 0,0-1 1 0 0,-1 1-1 0 0,0 0 0 0 0,1 0 0 0 0,-1-1 0 0 0,0 1 0 0 0,0 0 0 0 0,-1-1 0 0 0,1 1 0 0 0,0-1 0 0 0,-1 1 0 0 0,1-1 1 0 0,-1 1-1 0 0,0-1 0 0 0,0 0 0 0 0,0 1 0 0 0,0-1 0 0 0,0 1 0 0 0,-1-1 0 0 0,1 1 0 0 0,-1-1 0 0 0,0 1 1 0 0,0-1-1 0 0,0 1 0 0 0,0-1 0 0 0,0 1 0 0 0,0 0 0 0 0,0 0 0 0 0,-1-1 0 0 0,1 1 0 0 0,-1 0 0 0 0,0 0 0 0 0,0 0 1 0 0,1 1-1 0 0,-1-1 0 0 0,0 0 0 0 0,0 1 0 0 0,-1-1 0 0 0,1 1 0 0 0,0 0 0 0 0,0 0 0 0 0,-1 0 0 0 0,1 0 1 0 0,-1 0-3 0 0,0 3-5371 0 0,12 4-7392 0 0,-6-5 1901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06.5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142 183 17708 0 0,'0'0'891'0'0,"0"0"-137"0"0,0 0 59 0 0,0 0 203 0 0,0 0 131 0 0,0 0-72 0 0,0 0-262 0 0,0 0-298 0 0,0 0-231 0 0,0 0-89 0 0,0 0 15 0 0,0 0 48 0 0,0 0 47 0 0,3 0 15 0 0,143-8 1057 0 0,-144 8-2021 0 0,-2 0-4635 0 0,0 0-5337 0 0,0 0-526 0 0</inkml:trace>
  <inkml:trace contextRef="#ctx0" brushRef="#br0" timeOffset="286.793">346 109 10882 0 0,'0'0'4392'0'0,"0"0"-2036"0"0,0 0-687 0 0,0 0-104 0 0,0 0-135 0 0,0 0-278 0 0,0 0-386 0 0,0 0-322 0 0,0 0-143 0 0,0 0 1 0 0,0 0 99 0 0,0 0 75 0 0,0 0-12 0 0,0 6-44 0 0,-6 119-305 0 0,2-121-4970 0 0,-1-4-2644 0 0,3 0 1168 0 0,0 0-2119 0 0</inkml:trace>
  <inkml:trace contextRef="#ctx0" brushRef="#br0" timeOffset="571.821">172 1 15419 0 0,'0'0'1186'0'0,"0"0"-89"0"0,0 0-107 0 0,0 0 84 0 0,0 0 84 0 0,-9 2-53 0 0,3 0-880 0 0,-1-1 0 0 0,1 1 1 0 0,0 1-1 0 0,0-1 1 0 0,0 1-1 0 0,0 0 0 0 0,1 1 1 0 0,-1-1-1 0 0,1 1 1 0 0,0 0-1 0 0,0 1 0 0 0,-3 3-225 0 0,-2 3 260 0 0,0 0 0 0 0,1 1 0 0 0,1 0 0 0 0,0 0 0 0 0,1 1 0 0 0,0 0 0 0 0,1 1 0 0 0,0-1 0 0 0,2 1 0 0 0,-2 4-260 0 0,5-14-2 0 0,0 1-1 0 0,0 0 1 0 0,0 0 0 0 0,1 0 0 0 0,-1 0-1 0 0,1 0 1 0 0,1 0 0 0 0,-1 0-1 0 0,1 0 1 0 0,-1 0 0 0 0,1 0-1 0 0,1 0 1 0 0,-1 0 0 0 0,1 0 0 0 0,0-1-1 0 0,0 1 1 0 0,0-1 0 0 0,1 1-1 0 0,-1-1 1 0 0,1 0 0 0 0,0 0-1 0 0,0 0 1 0 0,1 0 0 0 0,-1 0 0 0 0,1-1-1 0 0,0 0 1 0 0,0 0 0 0 0,0 0-1 0 0,0 0 1 0 0,0 0 0 0 0,2-1 2 0 0,65 23-2403 0 0,-46-23-2067 0 0,0-2-4886 0 0,-16 0-1677 0 0</inkml:trace>
  <inkml:trace contextRef="#ctx0" brushRef="#br0" timeOffset="1415.247">425 17 18028 0 0,'0'0'948'0'0,"0"0"-136"0"0,0 0 43 0 0,0 0 223 0 0,0 0 146 0 0,0 0-60 0 0,8 10-206 0 0,62 94 1580 0 0,-68-98-2462 0 0,-1-1 0 0 0,1 1 0 0 0,-1-1 0 0 0,-1 1 0 0 0,1-1 0 0 0,-1 1 0 0 0,0 0 0 0 0,0-1 0 0 0,-1 1 0 0 0,0-1 0 0 0,0 1 0 0 0,0-1 0 0 0,0 1 0 0 0,-1-1 0 0 0,0 0 1 0 0,0 1-1 0 0,0-1 0 0 0,-1 0 0 0 0,0 0 0 0 0,0-1 0 0 0,0 1 0 0 0,-1-1 0 0 0,1 1 0 0 0,-1-1-76 0 0,-50 48-2424 0 0,-2-10-10053 0 0,53-40 11296 0 0,-2 2-10471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03.636"/>
    </inkml:context>
    <inkml:brush xml:id="br0">
      <inkml:brushProperty name="width" value="0.025" units="cm"/>
      <inkml:brushProperty name="height" value="0.025" units="cm"/>
      <inkml:brushProperty name="color" value="#AB008B"/>
    </inkml:brush>
    <inkml:brush xml:id="br1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801 7 0 0 0,'0'0'503'0'0,"0"0"842"0"0,0 0 134 0 0,0 0-102 0 0,0 0-93 0 0,0 0-50 0 0,2 0 2517 0 0,0 0 7203 0 0,-36 18-7622 0 0,27-13-3255 0 0,1 1 1 0 0,0 0 0 0 0,0 0 0 0 0,0 1-1 0 0,1-1 1 0 0,0 1 0 0 0,0 0-1 0 0,0 1 1 0 0,1-1 0 0 0,1 1-1 0 0,-1 0 1 0 0,1 0 0 0 0,0 0-1 0 0,1 0 1 0 0,0 1 0 0 0,0-1 0 0 0,1 0-1 0 0,0 1 1 0 0,0 0 0 0 0,1-1-1 0 0,1 1 1 0 0,-1-1 0 0 0,1 1-78 0 0,0-3 24 0 0,0-1 1 0 0,0 0-1 0 0,1 1 1 0 0,0-1 0 0 0,0 0-1 0 0,0 0 1 0 0,1 0-1 0 0,-1 0 1 0 0,1 0-1 0 0,1-1 1 0 0,-1 1-1 0 0,0-1 1 0 0,1 0-1 0 0,0 0 1 0 0,0 0 0 0 0,0 0-1 0 0,1-1 1 0 0,-1 1-1 0 0,1-1 1 0 0,0-1-1 0 0,-1 1 1 0 0,3 0-25 0 0,-6-5-6524 0 0,-2 0-3252 0 0,1 1-1510 0 0</inkml:trace>
  <inkml:trace contextRef="#ctx0" brushRef="#br0" timeOffset="1584.195">1082 68 11178 0 0,'0'0'1858'0'0,"0"0"-510"0"0,0 0-118 0 0,0 0 78 0 0,0 0 34 0 0,0 0-60 0 0,0 0-98 0 0,0 0-84 0 0,0 0-146 0 0,0 0-229 0 0,0 0-170 0 0,0 0-164 0 0,0 0-119 0 0,-3-2-32 0 0,-10-5-62 0 0,10 5-27 0 0,3 2-7 0 0,0 0-49 0 0,0 0-11 0 0,38 36 1428 0 0,39-2-1030 0 0,-97-1-365 0 0,-63 39 98 0 0,76-67-681 0 0,7-5-3764 0 0,2-1-5399 0 0,-1 1 8749 0 0,0-1-10500 0 0</inkml:trace>
  <inkml:trace contextRef="#ctx0" brushRef="#br0" timeOffset="605.954">923 68 10082 0 0,'0'0'1067'0'0,"0"0"19"0"0,0 0 194 0 0,0 0 212 0 0,0 0 81 0 0,0 0-45 0 0,0 0-134 0 0,0 0-185 0 0,0 0-213 0 0,0 0-202 0 0,0 0-187 0 0,0 0-147 0 0,-6 0 1968 0 0,-4 127 26 0 0,10-126-4038 0 0,-2 1 4462 0 0,1-1-4859 0 0,1-1-4878 0 0,-1 0-6890 0 0,2-1 6594 0 0</inkml:trace>
  <inkml:trace contextRef="#ctx0" brushRef="#br0" timeOffset="1014.921">987 115 10546 0 0,'0'0'1566'0'0,"0"0"-182"0"0,0 0 59 0 0,0 0 99 0 0,0 0-71 0 0,0 0-134 0 0,0 0-204 0 0,0 0-261 0 0,0 0-247 0 0,0 0-243 0 0,0 0-160 0 0,0 0-103 0 0,0 0-48 0 0,-12 10 552 0 0,11-9-575 0 0,-1 0 1 0 0,1 0 0 0 0,0 0 0 0 0,0 0-1 0 0,0 0 1 0 0,0 0 0 0 0,0 0 0 0 0,1 0-1 0 0,-1 1 1 0 0,0-1 0 0 0,0 0 0 0 0,1 1-1 0 0,-1-1 1 0 0,1 0 0 0 0,-1 1-1 0 0,1-1 1 0 0,0 1 0 0 0,-1-1 0 0 0,1 1-1 0 0,0-1 1 0 0,0 1 0 0 0,0-1 0 0 0,0 1-1 0 0,0-1 1 0 0,1 1 0 0 0,-1-1 0 0 0,0 1-1 0 0,1-1 1 0 0,-1 0 0 0 0,1 1 0 0 0,-1-1-1 0 0,1 0 1 0 0,0 1 0 0 0,-1-1 0 0 0,1 0-1 0 0,0 1 1 0 0,0-1 0 0 0,0 0-1 0 0,0 0 1 0 0,0 0 0 0 0,0 0 0 0 0,0 0-1 0 0,1 0 1 0 0,-1 0 0 0 0,0-1 0 0 0,0 1-1 0 0,1 0 1 0 0,-1-1 0 0 0,0 1 0 0 0,1-1-1 0 0,-1 1 1 0 0,1-1 0 0 0,-1 0 0 0 0,1 1-1 0 0,-1-1 1 0 0,1 0 0 0 0,-1 0 0 0 0,1 0-1 0 0,-1 0 1 0 0,1 0 0 0 0,-1-1-1 0 0,1 1 1 0 0,-1 0 0 0 0,1-1-49 0 0,-3 1 19 0 0,0 0 0 0 0,0 0 0 0 0,0-1 1 0 0,-1 1-1 0 0,1 0 0 0 0,0-1 0 0 0,0 1 0 0 0,0-1 0 0 0,0 1 0 0 0,0-1 1 0 0,0 0-1 0 0,0 1 0 0 0,0-1 0 0 0,1 0 0 0 0,-1 0 0 0 0,0 1 1 0 0,0-1-1 0 0,1 0 0 0 0,-1 0 0 0 0,0 0 0 0 0,1 0 0 0 0,-1 0 0 0 0,1 0 1 0 0,-1 0-1 0 0,1 0 0 0 0,-1 0 0 0 0,1-1 0 0 0,0 1 0 0 0,0 0 0 0 0,-1 0 1 0 0,1 0-1 0 0,0 0 0 0 0,0 0 0 0 0,0-1 0 0 0,0 1 0 0 0,1 0 0 0 0,-1 0 1 0 0,0 0-1 0 0,0 0 0 0 0,1 0 0 0 0,-1-1 0 0 0,0 1 0 0 0,1 0 0 0 0,-1 0 1 0 0,1 0-1 0 0,0 0 0 0 0,-1 0 0 0 0,1 0 0 0 0,0 1 0 0 0,-1-1 1 0 0,1 0-1 0 0,0 0 0 0 0,0 0 0 0 0,0 1 0 0 0,0-1 0 0 0,0 0 0 0 0,0 1 1 0 0,0-1-1 0 0,0 1 0 0 0,0-1 0 0 0,0 1 0 0 0,0 0 0 0 0,0-1 0 0 0,0 1 1 0 0,1 0-1 0 0,-1 0 0 0 0,1-1-19 0 0,-9-2 283 0 0,-4-1-1212 0 0,8 1-2721 0 0,6 0-2479 0 0,5 1-3705 0 0,-5 1 2355 0 0</inkml:trace>
  <inkml:trace contextRef="#ctx0" brushRef="#br0" timeOffset="2767.913">958 146 0 0 0,'0'0'353'0'0,"0"0"649"0"0,0 0 177 0 0,0 0 16 0 0,0 0-39 0 0,2-2-76 0 0,-2 1-940 0 0,1 0 0 0 0,-1 0 0 0 0,1 1-1 0 0,0-1 1 0 0,-1 0 0 0 0,1 0 0 0 0,0 1 0 0 0,0-1-1 0 0,-1 0 1 0 0,1 1 0 0 0,0-1 0 0 0,0 1-1 0 0,0-1 1 0 0,0 1 0 0 0,0 0 0 0 0,0-1 0 0 0,0 1-1 0 0,0 0 1 0 0,0-1 0 0 0,0 1 0 0 0,0 0-1 0 0,0 0 1 0 0,0 0 0 0 0,0 0 0 0 0,0 0 0 0 0,0 0-1 0 0,0 0 1 0 0,0 1 0 0 0,0-1 0 0 0,0 0-1 0 0,0 0 1 0 0,-1 1 0 0 0,1-1 0 0 0,0 0 0 0 0,0 1-1 0 0,0-1 1 0 0,0 1 0 0 0,0 0 0 0 0,0-1-1 0 0,-1 1 1 0 0,1-1 0 0 0,0 1 0 0 0,-1 0 0 0 0,1 0-1 0 0,0 0 1 0 0,-1-1 0 0 0,1 1 0 0 0,-1 0-1 0 0,1 0 1 0 0,-1 0 0 0 0,1 0 0 0 0,-1 0 0 0 0,0 0-140 0 0,1 0 58 0 0,-1 1 1 0 0,0 0 0 0 0,0-1 0 0 0,0 1 0 0 0,0-1 0 0 0,0 1 0 0 0,0 0 0 0 0,0-1 0 0 0,0 1-1 0 0,0-1 1 0 0,-1 1 0 0 0,1 0 0 0 0,-1-1 0 0 0,1 1 0 0 0,-1-1 0 0 0,0 0 0 0 0,1 1 0 0 0,-1-1-1 0 0,0 1 1 0 0,0-1 0 0 0,0 0 0 0 0,0 0 0 0 0,0 1 0 0 0,0-1 0 0 0,-1 0 0 0 0,1 0-1 0 0,0 0 1 0 0,-1 0 0 0 0,1-1 0 0 0,0 1 0 0 0,-1 0 0 0 0,0 0-59 0 0,-1-1-2479 0 0,3-2-7679 0 0,0 1 7537 0 0</inkml:trace>
  <inkml:trace contextRef="#ctx0" brushRef="#br0" timeOffset="4850.898">1290 124 0 0 0,'0'0'1676'0'0,"0"0"689"0"0,0 0 6 0 0,0 0-256 0 0,0 0-265 0 0,0 0-280 0 0,0 0-235 0 0,0 0-167 0 0,0 0-141 0 0,-1 1-431 0 0,-2 2 7680 0 0,81 7-7143 0 0,-57-11-1008 0 0,40-2 82 0 0,-67 1-6905 0 0,-3 0-6218 0 0,7 2 6716 0 0</inkml:trace>
  <inkml:trace contextRef="#ctx0" brushRef="#br0" timeOffset="5263.166">1344 58 2649 0 0,'0'0'1504'0'0,"0"0"14"0"0,0 0 109 0 0,0 0 261 0 0,0 0 162 0 0,0 0 50 0 0,0 0-89 0 0,0 0-301 0 0,0 0-384 0 0,0 0-377 0 0,0 0-353 0 0,0 0-229 0 0,0 0-140 0 0,-3-8 314 0 0,5 94 3802 0 0,0 0-3518 0 0,-2-86-844 0 0,0 0-22 0 0,0 0-51 0 0,0 0-64 0 0,-5-5-6129 0 0,3 2-6596 0 0,1 2 6124 0 0</inkml:trace>
  <inkml:trace contextRef="#ctx0" brushRef="#br0" timeOffset="6816.254">1560 66 7017 0 0,'0'0'1295'0'0,"0"0"-153"0"0,0 0 74 0 0,0 0 333 0 0,0 0 267 0 0,0 0 63 0 0,0 0-104 0 0,0 0-236 0 0,0 0-271 0 0,0 0-225 0 0,0 0-201 0 0,0 0-177 0 0,0 0-110 0 0,1-3-106 0 0,1 129 3358 0 0,-1-118-3980 0 0,0 19 625 0 0,-8-19-3385 0 0,7-12-9701 0 0,0 3 8691 0 0,0-1-4683 0 0</inkml:trace>
  <inkml:trace contextRef="#ctx0" brushRef="#br0" timeOffset="9515.919">1133 440 7762 0 0,'0'0'983'0'0,"0"0"-195"0"0,0 0 140 0 0,0 0 306 0 0,0 0 226 0 0,0 0 120 0 0,0 0-48 0 0,0 0-133 0 0,0 0-154 0 0,0 0-177 0 0,0 0-196 0 0,0 0-196 0 0,0 0-177 0 0,-4 0-143 0 0,-14 1-65 0 0,45 9 2896 0 0,279-22-1713 0 0,-99-3-1327 0 0,-207 15-1027 0 0,-8 0-3716 0 0,1 2-5899 0 0,6-1-1015 0 0</inkml:trace>
  <inkml:trace contextRef="#ctx0" brushRef="#br0" timeOffset="10162.737">1204 683 9754 0 0,'0'0'5828'0'0,"0"0"-4362"0"0,0 0-1134 0 0,0 0 145 0 0,0 0 226 0 0,0 0 230 0 0,0 0 106 0 0,0 0-30 0 0,0 0-116 0 0,0 0-218 0 0,0 0-204 0 0,0 0-189 0 0,0 0-130 0 0,0-4-52 0 0,9-6 192 0 0,10 35 352 0 0,-13-16-509 0 0,42 43 786 0 0,-48-92 566 0 0,15-100-1442 0 0,23 151-84 0 0,51-6-685 0 0,-88-3-352 0 0,-1-1-3197 0 0,0-1-6064 0 0,0 0-628 0 0</inkml:trace>
  <inkml:trace contextRef="#ctx0" brushRef="#br0" timeOffset="10583.12">1344 654 11554 0 0,'0'0'1457'0'0,"0"0"-388"0"0,0 0-196 0 0,0 0 93 0 0,0 0 83 0 0,0 0 22 0 0,0 0-33 0 0,0 0-80 0 0,0 0-119 0 0,0 0-182 0 0,0 0-150 0 0,0 0-104 0 0,9 0-98 0 0,43 1 167 0 0,-50-1-446 0 0,-1 0-1 0 0,0 0 0 0 0,0 1 0 0 0,1-1 1 0 0,-1 1-1 0 0,0-1 0 0 0,0 1 0 0 0,1-1 1 0 0,-1 1-1 0 0,0 0 0 0 0,0 0 0 0 0,0 0 1 0 0,0-1-1 0 0,0 1 0 0 0,0 0 0 0 0,0 0 1 0 0,0 0-1 0 0,-1 0 0 0 0,1 1 0 0 0,0-1 1 0 0,-1 0-1 0 0,1 0 0 0 0,0 0 0 0 0,-1 1 1 0 0,1-1-1 0 0,-1 0 0 0 0,0 0 0 0 0,0 1 1 0 0,1-1-1 0 0,-1 0 0 0 0,0 1 1 0 0,0-1-1 0 0,0 0 0 0 0,0 1 0 0 0,0-1 1 0 0,-1 0-1 0 0,1 1 0 0 0,0-1 0 0 0,-1 0 1 0 0,1 1-1 0 0,0-1 0 0 0,-1 0 0 0 0,0 0 1 0 0,1 0-1 0 0,-1 1 0 0 0,0-1 0 0 0,1 0 1 0 0,-1 0-1 0 0,0 0 0 0 0,0 0 0 0 0,0 0 1 0 0,0 0-1 0 0,0-1 0 0 0,0 1 0 0 0,0 0 1 0 0,0 0-1 0 0,-1-1 0 0 0,1 1 0 0 0,0-1 1 0 0,0 1-1 0 0,-1-1 0 0 0,1 1 0 0 0,0-1 1 0 0,-1 0-1 0 0,1 0 0 0 0,-1 1-25 0 0,-35 22 303 0 0,67-23 408 0 0,0-4-1791 0 0,43-6 3075 0 0,-48 8-7083 0 0,0 1-6344 0 0,-22 1 1138 0 0</inkml:trace>
  <inkml:trace contextRef="#ctx0" brushRef="#br0" timeOffset="7131.102">1667 82 14251 0 0,'0'0'1187'0'0,"0"0"-227"0"0,0 0-97 0 0,0 0 25 0 0,0 0 10 0 0,0 0-43 0 0,0 0-98 0 0,0 0-35 0 0,0 0-40 0 0,0 0-37 0 0,0 0-52 0 0,0 0-52 0 0,0 0-63 0 0,0 4-62 0 0,1 12-111 0 0,-2 49-10 0 0,1-64-767 0 0,-1-1-3004 0 0,1 1-8377 0 0,0-1 2318 0 0</inkml:trace>
  <inkml:trace contextRef="#ctx0" brushRef="#br0" timeOffset="7631.852">1743 33 12795 0 0,'0'0'1196'0'0,"0"0"-28"0"0,0 0 95 0 0,0 0 120 0 0,0 0-24 0 0,0 0-133 0 0,0 0-185 0 0,0 0-217 0 0,0 0-230 0 0,0 0-246 0 0,0 0-180 0 0,0 0-68 0 0,0 0-12 0 0,-12 4 476 0 0,15 0-405 0 0,0 0 0 0 0,0-1-1 0 0,0 1 1 0 0,0-1 0 0 0,1 0-1 0 0,0 0 1 0 0,-1 0 0 0 0,1 0 0 0 0,0 0-1 0 0,0-1 1 0 0,0 0 0 0 0,1 0-1 0 0,-1 0 1 0 0,0-1 0 0 0,1 1-1 0 0,0-1 1 0 0,-1 0 0 0 0,2 0-159 0 0,57 30 407 0 0,-63-28-387 0 0,0 0 0 0 0,0 0 0 0 0,0 0 0 0 0,0 0 0 0 0,0 0 1 0 0,-1 0-1 0 0,1 0 0 0 0,-1 0 0 0 0,1 0 0 0 0,-1 0 0 0 0,0 0 1 0 0,-1 0-1 0 0,1-1 0 0 0,0 1 0 0 0,-1 0 0 0 0,1-1 0 0 0,-1 1 1 0 0,0-1-1 0 0,0 0 0 0 0,0 1 0 0 0,0-1 0 0 0,0 0 0 0 0,-1 0 1 0 0,1 0-1 0 0,0-1 0 0 0,-1 1 0 0 0,0-1 0 0 0,1 1 0 0 0,-1-1 1 0 0,0 0-1 0 0,0 0 0 0 0,-2 1-20 0 0,-2 2-16 0 0,-55 43 157 0 0,61-46-803 0 0,1-2-13173 0 0,0 0 3438 0 0</inkml:trace>
  <inkml:trace contextRef="#ctx0" brushRef="#br0" timeOffset="8833.857">1962 10 0 0 0,'0'0'1194'0'0,"0"0"870"0"0,0 0 207 0 0,0 0-69 0 0,0 0-74 0 0,0 0-154 0 0,0 0-168 0 0,0 0-203 0 0,0 0-188 0 0,0 0-138 0 0,-2-9 3062 0 0,8 16-4104 0 0,0 0 0 0 0,0 1-1 0 0,-1 0 1 0 0,0 0 0 0 0,0 1 0 0 0,-1-1 0 0 0,0 1 0 0 0,-1 0 0 0 0,0 0 0 0 0,0 0-1 0 0,-1 0 1 0 0,0 1 0 0 0,-1-1 0 0 0,0 1 0 0 0,0-1 0 0 0,-1 5-235 0 0,-1-10 40 0 0,-1 0 1 0 0,1 0 0 0 0,-1 0-1 0 0,1-1 1 0 0,-1 1-1 0 0,0-1 1 0 0,-1 1 0 0 0,1-1-1 0 0,-1 0 1 0 0,1 1-1 0 0,-1-1 1 0 0,0 0-1 0 0,0-1 1 0 0,0 1 0 0 0,-1-1-1 0 0,1 1 1 0 0,-1-1-1 0 0,1 0 1 0 0,-1 0 0 0 0,0-1-1 0 0,1 1 1 0 0,-1-1-1 0 0,0 1 1 0 0,0-1-1 0 0,0-1 1 0 0,0 1 0 0 0,0 0-1 0 0,-1-1-40 0 0,5 0-99 0 0,0 0-66 0 0,0 0-123 0 0,0 0-156 0 0,9-9-12279 0 0,-7 8 7279 0 0,0-1-2560 0 0</inkml:trace>
  <inkml:trace contextRef="#ctx0" brushRef="#br0" timeOffset="11665.888">2311 263 9474 0 0,'0'0'1952'0'0,"0"0"-262"0"0,0 0-187 0 0,0 0 60 0 0,0 0 37 0 0,0 0-10 0 0,0 0-134 0 0,0 0-215 0 0,0 0-206 0 0,0 0-214 0 0,0 0-190 0 0,0 0-156 0 0,0 0-131 0 0,8-6 553 0 0,60 86 1066 0 0,-59-70-1529 0 0,-10-6-2871 0 0,-1-2-3395 0 0,-4-1-4973 0 0,6-1 1210 0 0</inkml:trace>
  <inkml:trace contextRef="#ctx0" brushRef="#br0" timeOffset="11909.866">2388 257 8994 0 0,'0'0'2279'0'0,"0"0"-274"0"0,0 0-140 0 0,0 0-139 0 0,0 0-262 0 0,0 0-302 0 0,0 0-234 0 0,0 0-184 0 0,0 0-162 0 0,0 0-102 0 0,0 0-59 0 0,0 0-51 0 0,0 0-20 0 0,-5 4-23 0 0,-60 54 862 0 0,50-44-6494 0 0,2-1-5926 0 0,13-13 2881 0 0</inkml:trace>
  <inkml:trace contextRef="#ctx0" brushRef="#br0" timeOffset="12599.151">2288 224 7570 0 0,'0'0'1225'0'0,"0"0"-22"0"0,0 0 164 0 0,0 0 187 0 0,0 0 74 0 0,0 0-34 0 0,0 0-103 0 0,0 0-202 0 0,0 0-247 0 0,0 0-254 0 0,0 0-253 0 0,0 0-184 0 0,0 0-105 0 0,-5-1-50 0 0,-17-3 10 0 0,-3 33 1734 0 0,22-26-1835 0 0,0 1 0 0 0,1 0-1 0 0,0 0 1 0 0,-1 0 0 0 0,1 0-1 0 0,1 0 1 0 0,-1 1 0 0 0,1-1 0 0 0,0 1-1 0 0,0-1 1 0 0,0 1 0 0 0,0-1-1 0 0,1 1 1 0 0,0-1 0 0 0,0 1-1 0 0,0 0 1 0 0,0-1 0 0 0,1 1 0 0 0,0-1-1 0 0,0 1 1 0 0,0-1 0 0 0,0 1-1 0 0,1-1 1 0 0,0 0 0 0 0,0 1 0 0 0,0-1-1 0 0,0 0 1 0 0,1-1 0 0 0,-1 1-1 0 0,1 0 1 0 0,0-1 0 0 0,0 1-1 0 0,0-1 1 0 0,1 0 0 0 0,-1 0 0 0 0,1 0-1 0 0,0 0 1 0 0,0-1 0 0 0,1 1-105 0 0,3 0 40 0 0,0 1 1 0 0,1-2 0 0 0,0 1-1 0 0,0-1 1 0 0,0 0 0 0 0,0-1-1 0 0,0 0 1 0 0,0-1 0 0 0,0 0-1 0 0,0 0 1 0 0,0-1 0 0 0,0 0-1 0 0,0 0 1 0 0,0-1 0 0 0,0 0 0 0 0,-1-1-1 0 0,1 0 1 0 0,-1 0 0 0 0,1-1-1 0 0,-1 0 1 0 0,0-1 0 0 0,0 1-1 0 0,-1-2 1 0 0,7-4-41 0 0,-12 6 3 0 0,0 0 1 0 0,0 1-1 0 0,0-1 1 0 0,0 0-1 0 0,-1 0 0 0 0,0 0 1 0 0,0 0-1 0 0,0 0 1 0 0,0 0-1 0 0,-1-1 0 0 0,1 1 1 0 0,-1 0-1 0 0,0 0 1 0 0,0 0-1 0 0,-1-1 1 0 0,1 1-1 0 0,-1 0 0 0 0,0 0 1 0 0,0 0-1 0 0,0 0 1 0 0,-1 0-1 0 0,1 0 0 0 0,-1 0 1 0 0,0 1-1 0 0,0-1 1 0 0,0 0-1 0 0,-1 1 1 0 0,1 0-1 0 0,-1 0 0 0 0,0-1 1 0 0,0 1-1 0 0,0 1 1 0 0,0-1-1 0 0,-1 0 0 0 0,1 1 1 0 0,-1 0-1 0 0,1 0 1 0 0,-1 0-1 0 0,0 0 1 0 0,0 0-1 0 0,-2 0-3 0 0,-66-8-215 0 0,44 16-4158 0 0,26-4-274 0 0,1-1-5299 0 0,1 0-298 0 0</inkml:trace>
  <inkml:trace contextRef="#ctx0" brushRef="#br0" timeOffset="18644.055">3040 355 10410 0 0,'0'0'5261'0'0,"0"0"-3980"0"0,0 0-1073 0 0,0 0 130 0 0,0 0 263 0 0,0 0 273 0 0,0 0 220 0 0,0 0 50 0 0,0 0-96 0 0,0 0-193 0 0,0 0-241 0 0,0 0-218 0 0,0 0-159 0 0,-3-1-110 0 0,-13-2-40 0 0,12 3-5 0 0,4 0-4 0 0,0 0 34 0 0,0 0 18 0 0,0 0 24 0 0,0 0 27 0 0,0 0 19 0 0,0 0 13 0 0,0 0 1 0 0,0 0-11 0 0,0 0-3 0 0,0 0-3 0 0,0 0-10 0 0,0 0-6 0 0,0 0-16 0 0,0 0-26 0 0,0 0-15 0 0,0 0 2 0 0,0 0-8 0 0,0 0-11 0 0,0 0-7 0 0,0 0-15 0 0,0 0 3 0 0,0 0 4 0 0,0 0-6 0 0,0 0-1 0 0,-27 6 312 0 0,-54 5 4 0 0,159-8 348 0 0,661-21-454 0 0,-727 16-136 0 0,5 2-937 0 0,-28 9-3480 0 0,8-8 3163 0 0,-7 4-7227 0 0,5-3-3423 0 0</inkml:trace>
  <inkml:trace contextRef="#ctx0" brushRef="#br0" timeOffset="19246.125">3197 593 18388 0 0,'0'0'353'0'0,"0"0"-110"0"0,0 0 62 0 0,0 0 220 0 0,0 0 169 0 0,0 0 117 0 0,0 0-23 0 0,0 0-127 0 0,0 0-135 0 0,0 0-120 0 0,0 0-70 0 0,0 0-57 0 0,5 3-55 0 0,82 62 1756 0 0,-85-67-1902 0 0,-1 0 0 0 0,1 0-1 0 0,-1 0 1 0 0,0 0 0 0 0,0 0 0 0 0,0 0 0 0 0,0-1 0 0 0,0 1-1 0 0,0 0 1 0 0,-1-1 0 0 0,1 1 0 0 0,-1 0 0 0 0,1-1 0 0 0,-1 1-1 0 0,0-1 1 0 0,0 1 0 0 0,0-1 0 0 0,0 1 0 0 0,-1-1 0 0 0,1 1-1 0 0,-1 0 1 0 0,1-1-78 0 0,-1 1 55 0 0,-6-152 24 0 0,32 158-54 0 0,90-7 79 0 0,-114 2-3410 0 0,-5 3-13281 0 0,3 0 7986 0 0</inkml:trace>
  <inkml:trace contextRef="#ctx0" brushRef="#br0" timeOffset="19609.111">3370 525 9122 0 0,'0'0'2466'0'0,"0"0"-859"0"0,0 0-440 0 0,0 0-12 0 0,0 0-3 0 0,0 0 35 0 0,0 0 14 0 0,0 0-62 0 0,0 0-141 0 0,0 0-191 0 0,0 0-172 0 0,0 0-145 0 0,9 2-92 0 0,-5-2-422 0 0,2 1 152 0 0,-1-1-1 0 0,0 1 1 0 0,0 0-1 0 0,0 0 1 0 0,0 0-1 0 0,0 1 1 0 0,-1 0-1 0 0,1 0 0 0 0,0 0 1 0 0,-1 1-1 0 0,1-1 1 0 0,-1 1-1 0 0,0 0 1 0 0,0 0-1 0 0,0 1-127 0 0,-4-2 35 0 0,1 0 0 0 0,-1 0-1 0 0,0 0 1 0 0,0 0 0 0 0,-1 0-1 0 0,1 0 1 0 0,0 0 0 0 0,-1 0 0 0 0,1 0-1 0 0,-1 0 1 0 0,1 0 0 0 0,-1-1 0 0 0,0 1-1 0 0,0 0 1 0 0,0 0 0 0 0,0 0-1 0 0,0-1 1 0 0,0 1 0 0 0,-1-1 0 0 0,1 1-1 0 0,0-1 1 0 0,-1 1 0 0 0,1-1-1 0 0,-1 0 1 0 0,0 0 0 0 0,1 0 0 0 0,-1 1-1 0 0,0-2 1 0 0,0 1 0 0 0,1 0 0 0 0,-1 0-1 0 0,0-1 1 0 0,0 1 0 0 0,0-1-1 0 0,0 1-34 0 0,-17 11 563 0 0,54-9 225 0 0,-28-3-1459 0 0,69-7 1876 0 0,-51 7-6377 0 0,1 2-8146 0 0,-22-2 3296 0 0</inkml:trace>
  <inkml:trace contextRef="#ctx0" brushRef="#br0" timeOffset="15160.677">3381 88 9522 0 0,'0'0'1772'0'0,"0"0"-37"0"0,0 0 48 0 0,0 0 51 0 0,0 0-125 0 0,0 0-174 0 0,0 0-227 0 0,0 0-209 0 0,0 0-248 0 0,0 0-249 0 0,0 0-231 0 0,0 0-189 0 0,0 0-76 0 0,-7 2 152 0 0,19 82 780 0 0,-16-79-6583 0 0,1-3-6589 0 0,3-2 4108 0 0</inkml:trace>
  <inkml:trace contextRef="#ctx0" brushRef="#br0" timeOffset="15630.817">3305 146 3817 0 0,'0'0'3861'0'0,"0"0"-1488"0"0,0 0-472 0 0,0 0-22 0 0,0 0-223 0 0,0 0-326 0 0,0 0-263 0 0,0 0-174 0 0,0 0-48 0 0,0 0-51 0 0,0 0-100 0 0,0 0-106 0 0,8 0-139 0 0,206-19 1082 0 0,-212 18-1499 0 0,-1 1-1 0 0,0-1 0 0 0,1 1 0 0 0,-1-1 1 0 0,0 1-1 0 0,0-1 0 0 0,0 1 0 0 0,1-1 1 0 0,-1 0-1 0 0,0 0 0 0 0,0 0 0 0 0,0 0 1 0 0,0 0-1 0 0,0 0 0 0 0,0 0 1 0 0,0 0-1 0 0,-1 0 0 0 0,1 0 0 0 0,0 0 1 0 0,-1 0-1 0 0,1-1 0 0 0,0 1 0 0 0,-1 0 1 0 0,0-1-1 0 0,1 1 0 0 0,-1 0 0 0 0,0-1 1 0 0,1 1-1 0 0,-1 0 0 0 0,0-1 0 0 0,0 1 1 0 0,0-1-1 0 0,0 1 0 0 0,-1 0 0 0 0,1-1 1 0 0,0 1-1 0 0,-1 0 0 0 0,1-1 0 0 0,0 1 1 0 0,-1 0-1 0 0,0 0 0 0 0,1-1 0 0 0,-1 1 1 0 0,0 0-1 0 0,1 0 0 0 0,-1 0 0 0 0,0 0 1 0 0,0 0-1 0 0,0 0 0 0 0,0 0 0 0 0,0 0 1 0 0,0 0-1 0 0,0 0 0 0 0,0 1 1 0 0,-1-1-1 0 0,1 0 0 0 0,0 1 0 0 0,0-1 1 0 0,-1 1-1 0 0,1-1 0 0 0,0 1 0 0 0,-1 0 1 0 0,1-1-1 0 0,-2 1-31 0 0,-16 47 1357 0 0,29 46-2269 0 0,-7-89-2869 0 0,-1-4-4224 0 0,-1 0-1036 0 0</inkml:trace>
  <inkml:trace contextRef="#ctx0" brushRef="#br0" timeOffset="15881.773">3633 84 11819 0 0,'0'0'3916'0'0,"0"0"-1949"0"0,0 0-786 0 0,0 0-145 0 0,0 0-147 0 0,0 0-114 0 0,0 0-55 0 0,0 0-62 0 0,0 0-42 0 0,0 0-68 0 0,0 0-80 0 0,0 0-52 0 0,0 0-86 0 0,-1 6-41 0 0,2 26 227 0 0,0 5-880 0 0,-3-15-4126 0 0,1-18 745 0 0,0-1-3282 0 0,0-1-3491 0 0</inkml:trace>
  <inkml:trace contextRef="#ctx0" brushRef="#br0" timeOffset="17758.88">3716 65 1592 0 0,'0'0'3248'0'0,"0"0"-918"0"0,0 0-154 0 0,0 0 90 0 0,0 0 32 0 0,0 0-142 0 0,0 0-334 0 0,0 0-330 0 0,0 0-330 0 0,0 0-321 0 0,0 0-278 0 0,0 0-244 0 0,0 0-153 0 0,-3-1-11 0 0,-5 0 712 0 0,21 14 276 0 0,26 16 239 0 0,18 0-916 0 0,-82-5 28 0 0,-79 59-218 0 0,100-77-1269 0 0,2-3-3748 0 0,-1 0-7568 0 0,2-3 3138 0 0</inkml:trace>
  <inkml:trace contextRef="#ctx0" brushRef="#br0" timeOffset="13749.581">2864 82 5121 0 0,'0'0'1454'0'0,"0"0"23"0"0,0 0 194 0 0,0 0 271 0 0,0 0 87 0 0,0 0-13 0 0,0 0-166 0 0,0 0-275 0 0,0 0-243 0 0,0 0-242 0 0,0 0-225 0 0,0 0-161 0 0,-2-4-166 0 0,-6-10-137 0 0,6 10-126 0 0,2 4-126 0 0,0 0-51 0 0,-1 27 1118 0 0,0 100 760 0 0,0-122-1883 0 0,0-2-3148 0 0,0 0-9373 0 0,1-3 1063 0 0</inkml:trace>
  <inkml:trace contextRef="#ctx0" brushRef="#br0" timeOffset="14130.192">2976 90 12827 0 0,'0'0'3380'0'0,"0"0"-2101"0"0,0 0-662 0 0,0 0-25 0 0,0 0 5 0 0,0 0-17 0 0,0 0 46 0 0,0 0 23 0 0,0 0-46 0 0,0 0-91 0 0,0 0-128 0 0,0 0-120 0 0,-5 8-58 0 0,-15 23-56 0 0,21-32-95 0 0,0-1-1 0 0,0 1 0 0 0,1 0 0 0 0,-1 0 1 0 0,1 0-1 0 0,-1 0 0 0 0,0 0 0 0 0,1 0 1 0 0,0 0-1 0 0,-1 0 0 0 0,1 1 0 0 0,0-1 1 0 0,-1 1-1 0 0,1-1 0 0 0,0 1 0 0 0,-1 0 1 0 0,1-1-1 0 0,0 1 0 0 0,0 0 0 0 0,-1 0 1 0 0,1 0-1 0 0,0 1 0 0 0,0-1 0 0 0,-1 0 1 0 0,1 1-1 0 0,0-1 0 0 0,-1 1 0 0 0,1-1 1 0 0,0 1-1 0 0,-1 0 0 0 0,1 0 0 0 0,-1-1 0 0 0,1 1 1 0 0,-1 0-1 0 0,1 1 0 0 0,-1-1 0 0 0,0 0 1 0 0,1 0-1 0 0,-1 0 0 0 0,0 1 0 0 0,0-1 1 0 0,0 1-1 0 0,0-1 0 0 0,0 1 0 0 0,-1-1 1 0 0,1 1-1 0 0,0 0 0 0 0,-1-1 0 0 0,1 1 1 0 0,-1 0-1 0 0,1-1 0 0 0,-1 1 0 0 0,0 0 1 0 0,0 0-1 0 0,0-1 0 0 0,0 1 0 0 0,0 0 1 0 0,0 0-1 0 0,0-1 0 0 0,-1 1 0 0 0,1 0 1 0 0,0-1-1 0 0,-1 1 0 0 0,0 0 0 0 0,0 0-54 0 0,1-4-38 0 0,0-1-1 0 0,0 1 0 0 0,0-1 1 0 0,-1 1-1 0 0,1-1 0 0 0,-1 1 1 0 0,0-1-1 0 0,0 1 0 0 0,0-1 0 0 0,0 1 1 0 0,0 0-1 0 0,0-1 0 0 0,-1 1 1 0 0,1 0-1 0 0,-1 0 0 0 0,0 0 1 0 0,1 0-1 0 0,-1 1 0 0 0,0-1 0 0 0,0 0 1 0 0,0 1-1 0 0,0-1 0 0 0,0 1 1 0 0,-1-1-1 0 0,0 1 39 0 0,-1-3-905 0 0,3 3 1176 0 0,2 1-18574 0 0,0 0 11415 0 0</inkml:trace>
  <inkml:trace contextRef="#ctx0" brushRef="#br0" timeOffset="14543.866">3038 89 12635 0 0,'0'0'1293'0'0,"0"0"-70"0"0,0 0 28 0 0,0 0 117 0 0,0 0-17 0 0,0 0-77 0 0,0 0-154 0 0,0 0-232 0 0,0 0-259 0 0,0 0-300 0 0,0 0-232 0 0,0 0-58 0 0,0 0 2 0 0,-3 0 101 0 0,25 18 1274 0 0,38 26-1017 0 0,-60-39-349 0 0,0-1 0 0 0,-1 0 0 0 0,0 0 0 0 0,0 0-1 0 0,0 0 1 0 0,-1 0 0 0 0,1 0 0 0 0,-1 0 0 0 0,0 0 0 0 0,0 0 0 0 0,0 0 0 0 0,-1-1 0 0 0,1 1 0 0 0,-1-1 0 0 0,0 0 0 0 0,0 0 0 0 0,0 0 0 0 0,0 0-1 0 0,-1-1 1 0 0,1 1 0 0 0,-1-1 0 0 0,0 0 0 0 0,1 0 0 0 0,-1 0 0 0 0,-1 0-50 0 0,-45 31 531 0 0,52-36-7911 0 0,0 1 625 0 0,-1 1-4296 0 0</inkml:trace>
  <inkml:trace contextRef="#ctx0" brushRef="#br0" timeOffset="16877.883">2960 146 0 0 0,'0'0'887'0'0,"0"0"800"0"0,0 0 217 0 0,0 0-31 0 0,0 0-146 0 0,0 0-214 0 0,0 0-248 0 0,0 0-229 0 0,0 0-120 0 0,0 0-98 0 0,0 0-50 0 0,0-3 7 0 0,-26-26 5845 0 0,6 34-6306 0 0,18-3-267 0 0,0-1 0 0 0,0 1 0 0 0,1 0 0 0 0,-1 0 0 0 0,1 0 0 0 0,-1-1 0 0 0,1 1 0 0 0,0 0 0 0 0,-1 1 0 0 0,1-1 0 0 0,0 0 0 0 0,0 0 0 0 0,1 0 0 0 0,-1 1 0 0 0,0-1 0 0 0,1 0 0 0 0,0 1-1 0 0,-1-1 1 0 0,1 1 0 0 0,0-1 0 0 0,0 0 0 0 0,0 1 0 0 0,1-1 0 0 0,-1 1 0 0 0,0-1 0 0 0,1 0 0 0 0,0 1 0 0 0,-1-1 0 0 0,1 0 0 0 0,0 0 0 0 0,0 0 0 0 0,0 1 0 0 0,1-1 0 0 0,-1 0 0 0 0,0 0 0 0 0,1-1 0 0 0,-1 1-1 0 0,1 0 1 0 0,0 0 0 0 0,0-1 0 0 0,-1 1 0 0 0,1-1 0 0 0,0 1 0 0 0,0-1 0 0 0,1 0 0 0 0,-1 0 0 0 0,0 0 0 0 0,0 0 0 0 0,1 0-47 0 0,-1-1 24 0 0,0 1 0 0 0,0-1 0 0 0,0 0-1 0 0,0 0 1 0 0,0 0 0 0 0,0 0 0 0 0,0 0 0 0 0,0-1 0 0 0,0 1 0 0 0,0 0 0 0 0,0-1 0 0 0,-1 1 0 0 0,1-1-1 0 0,0 0 1 0 0,0 0 0 0 0,0 0 0 0 0,0 0 0 0 0,-1 0 0 0 0,1 0 0 0 0,-1 0 0 0 0,1 0 0 0 0,0-1 0 0 0,-1 1-1 0 0,0-1 1 0 0,1 1 0 0 0,-1-1 0 0 0,0 1 0 0 0,0-1 0 0 0,0 0 0 0 0,0 0 0 0 0,0 0 0 0 0,0 1 0 0 0,-1-1-1 0 0,1 0 1 0 0,-1 0 0 0 0,1 0 0 0 0,-1 0 0 0 0,0 0 0 0 0,1 0 0 0 0,-1 0 0 0 0,0 0 0 0 0,0 0-1 0 0,-1 0 1 0 0,1 0 0 0 0,0 0 0 0 0,-1 0 0 0 0,1 0 0 0 0,-1 0 0 0 0,1 0 0 0 0,-2-1-24 0 0,-5-2-58 0 0,5 4-4851 0 0,2 0-5194 0 0,0 1-426 0 0</inkml:trace>
  <inkml:trace contextRef="#ctx0" brushRef="#br1" timeOffset="516584.987">1610 851 6993 0 0,'0'0'537'0'0,"0"0"-569"0"0,0 0-328 0 0,0 0-425 0 0,0 0-903 0 0,0 0-1217 0 0,0 0 1145 0 0</inkml:trace>
  <inkml:trace contextRef="#ctx0" brushRef="#br1" timeOffset="528320.888">265 267 12171 0 0,'0'0'1333'0'0,"0"0"37"0"0,0 0 65 0 0,0 0 8 0 0,0 0-70 0 0,0 0-150 0 0,0 0-248 0 0,0 0-217 0 0,0 0-206 0 0,0 0-156 0 0,0 0-68 0 0,0 0-29 0 0,0 0 41 0 0,25-1 1127 0 0,91 3-1926 0 0,-111 7-5250 0 0,-12 1-6874 0 0,4-7 5871 0 0</inkml:trace>
  <inkml:trace contextRef="#ctx0" brushRef="#br1" timeOffset="528542.556">255 341 2296 0 0,'0'0'3008'0'0,"0"0"-538"0"0,0 0-382 0 0,0 0-270 0 0,0 0-72 0 0,0 0 95 0 0,0 0 86 0 0,0 0-49 0 0,0 0-315 0 0,0 0-416 0 0,0 0-374 0 0,0 0-290 0 0,10 0-181 0 0,82-2 730 0 0,-48 0-2339 0 0,-4 1-4354 0 0,-33 1-3813 0 0</inkml:trace>
  <inkml:trace contextRef="#ctx0" brushRef="#br1" timeOffset="527328.882">184 1137 0 0 0,'0'0'792'0'0,"0"0"724"0"0,0 0 277 0 0,0 0 119 0 0,4-9 122 0 0,-1 3-1755 0 0,15-41 4110 0 0,-11 6 6902 0 0,-7 41-10993 0 0,-7 26 367 0 0,-14 35 362 0 0,13-42-929 0 0,0 0 0 0 0,2 0 0 0 0,1 1 0 0 0,0 0 0 0 0,1 0 0 0 0,1 0 0 0 0,1 2-98 0 0,10-17-5323 0 0,-2-7-4165 0 0,-3 1-1639 0 0</inkml:trace>
  <inkml:trace contextRef="#ctx0" brushRef="#br1" timeOffset="527596.309">324 1082 6953 0 0,'0'0'3719'0'0,"0"0"-2280"0"0,0 0-889 0 0,0 0 96 0 0,0 0 407 0 0,0 0 344 0 0,0 0 116 0 0,0 0-88 0 0,-4 9-273 0 0,-29 78 1432 0 0,28-69-3241 0 0,-2 2 2944 0 0,1-8-4120 0 0,-1-6-4381 0 0,-2-2-6175 0 0,6-4 8764 0 0</inkml:trace>
  <inkml:trace contextRef="#ctx0" brushRef="#br1" timeOffset="528050.883">157 1202 3193 0 0,'0'0'3804'0'0,"0"0"-1151"0"0,0 0-906 0 0,0 0-476 0 0,0 0-156 0 0,0 0 63 0 0,0 0 195 0 0,0 0 167 0 0,0 0-51 0 0,0 0-262 0 0,0 0-330 0 0,9 1-341 0 0,93-11-343 0 0,-78 6-4177 0 0,-1 0-4023 0 0,-14 2-2318 0 0</inkml:trace>
  <inkml:trace contextRef="#ctx0" brushRef="#br1" timeOffset="529152.87">455 1135 10090 0 0,'0'0'2117'0'0,"0"0"-118"0"0,0 0-78 0 0,0 0-152 0 0,0 0-233 0 0,0 0-345 0 0,0 0-396 0 0,0 0-347 0 0,0 0-243 0 0,0 0-95 0 0,0 0-12 0 0,12 8 465 0 0,5 17 125 0 0,-1-3-2157 0 0,-8-6-7559 0 0,-6-14-1965 0 0</inkml:trace>
  <inkml:trace contextRef="#ctx0" brushRef="#br1" timeOffset="529493.058">532 1124 13843 0 0,'0'0'1448'0'0,"0"0"-98"0"0,0 0-44 0 0,0 0-78 0 0,0 0-189 0 0,0 0-191 0 0,0 0-176 0 0,0 0-139 0 0,0 0-111 0 0,0 0-113 0 0,0 0-87 0 0,-9 3-64 0 0,5-1-238 0 0,-3-1 31 0 0,1 1 1 0 0,0-1-1 0 0,0 1 1 0 0,0 1-1 0 0,0-1 1 0 0,1 1-1 0 0,-1 0 1 0 0,1 0-1 0 0,-1 1 1 0 0,1 0-1 0 0,0 0 0 0 0,0 0 1 0 0,1 0-1 0 0,-1 1 1 0 0,1-1-1 0 0,0 1 1 0 0,-3 6 48 0 0,7-3-3892 0 0,5-2-10065 0 0,-4-6 9333 0 0</inkml:trace>
  <inkml:trace contextRef="#ctx0" brushRef="#br1" timeOffset="529831.28">507 1045 8714 0 0,'0'0'2618'0'0,"0"0"-218"0"0,0 0-365 0 0,0 0-452 0 0,0 0-472 0 0,0 0-337 0 0,0 0-202 0 0,-9-2-93 0 0,-29-5-42 0 0,36 7-379 0 0,-1 1 0 0 0,1-1 0 0 0,-1 1 0 0 0,1-1 0 0 0,0 1 0 0 0,-1 0 0 0 0,1-1 0 0 0,0 1 0 0 0,-1 1 0 0 0,1-1 1 0 0,0 0-1 0 0,0 0 0 0 0,0 1 0 0 0,0-1 0 0 0,0 1 0 0 0,0 0 0 0 0,0-1 0 0 0,1 1 0 0 0,-1 0 0 0 0,1 0 0 0 0,-2 1-58 0 0,-1 3 136 0 0,-49 83 1030 0 0,52-86-1138 0 0,1 0 0 0 0,-1 0 1 0 0,0 0-1 0 0,1 0 1 0 0,0 0-1 0 0,-1 0 1 0 0,1 0-1 0 0,1 0 0 0 0,-1 0 1 0 0,0 0-1 0 0,1 0 1 0 0,-1 0-1 0 0,1 0 0 0 0,0 0 1 0 0,0 0-1 0 0,0 0 1 0 0,0 0-1 0 0,1 0 1 0 0,-1-1-1 0 0,1 1 0 0 0,-1-1 1 0 0,1 1-1 0 0,0-1 1 0 0,0 0-1 0 0,0 1 1 0 0,1-1-1 0 0,-1 0 0 0 0,0 0 1 0 0,1-1-1 0 0,-1 1 1 0 0,1 0-1 0 0,1 0-28 0 0,7 2 79 0 0,0 0 0 0 0,0-1-1 0 0,0 0 1 0 0,1-1 0 0 0,-1 0 0 0 0,1-1-1 0 0,0 0 1 0 0,-1-1 0 0 0,1 0 0 0 0,0-1-1 0 0,-1 0 1 0 0,1-1 0 0 0,-1 0 0 0 0,1-1-1 0 0,-1 0 1 0 0,0-1 0 0 0,0 0 0 0 0,0-1-1 0 0,9-5-78 0 0,-18 9 13 0 0,0 0 0 0 0,1-1 0 0 0,-1 0 0 0 0,0 1 0 0 0,0-1 0 0 0,0 0-1 0 0,0 0 1 0 0,0 0 0 0 0,0 0 0 0 0,-1-1 0 0 0,1 1 0 0 0,-1 0-1 0 0,1-1 1 0 0,-1 1 0 0 0,0-1 0 0 0,0 1 0 0 0,0-1 0 0 0,0 0 0 0 0,-1 1-1 0 0,1-1 1 0 0,-1 0 0 0 0,0 0 0 0 0,1 1 0 0 0,-1-1 0 0 0,0 0 0 0 0,-1 0-1 0 0,1 1 1 0 0,0-1 0 0 0,-1 0 0 0 0,0 0 0 0 0,1 1 0 0 0,-1-1-1 0 0,0 1 1 0 0,0-1 0 0 0,-1 0 0 0 0,1 1 0 0 0,-2-2-13 0 0,0-3-1 0 0,-1 1 0 0 0,-1 0 0 0 0,1 0 0 0 0,-1 1 1 0 0,0-1-1 0 0,0 1 0 0 0,-1 0 0 0 0,1 0 0 0 0,-1 1 0 0 0,0 0 0 0 0,0 0 0 0 0,-1 0 1 0 0,-5-2 0 0 0,7 4-27 0 0,0 0 1 0 0,0 0 0 0 0,0 1-1 0 0,0-1 1 0 0,-1 1 0 0 0,1 0-1 0 0,-1 1 1 0 0,1-1 0 0 0,0 1-1 0 0,-1 0 1 0 0,1 1 0 0 0,-1-1-1 0 0,1 1 1 0 0,0 0 0 0 0,-1 0-1 0 0,1 1 1 0 0,0 0 0 0 0,0-1-1 0 0,-4 4 27 0 0,8-5-101 0 0,0 1 0 0 0,0 0 0 0 0,1 0 0 0 0,-1-1 0 0 0,1 1 0 0 0,-1 0 0 0 0,0 0 0 0 0,1 0 0 0 0,0 0 0 0 0,-1 0 0 0 0,1 0 0 0 0,-1 0 0 0 0,1 0 0 0 0,0 0 0 0 0,0 0 0 0 0,0 0 0 0 0,0 0 0 0 0,0 0 0 0 0,0 0 0 0 0,0 0 0 0 0,0 0 0 0 0,0 0 0 0 0,0 0 1 0 0,0 0-1 0 0,0 0 0 0 0,1 0 0 0 0,-1 0 0 0 0,0 0 0 0 0,1-1 0 0 0,-1 1 0 0 0,1 0 0 0 0,-1 0 0 0 0,1 0 0 0 0,0 0 0 0 0,0 0 100 0 0,7 9-4272 0 0,0-2-3296 0 0,-2-3-2667 0 0</inkml:trace>
  <inkml:trace contextRef="#ctx0" brushRef="#br1" timeOffset="530039.971">788 1051 17668 0 0,'0'0'1043'0'0,"0"0"61"0"0,0 0 77 0 0,0 0-46 0 0,0 0-181 0 0,0 0-243 0 0,0 0-268 0 0,0 0-182 0 0,0 0-66 0 0,0 0 7 0 0,0 0 64 0 0,0 0 59 0 0,0 0-14 0 0,-6 10-42 0 0,-45 89 255 0 0,48-90-625 0 0,0-2-15 0 0,0 0 0 0 0,0 0 0 0 0,1 1 0 0 0,0-1 0 0 0,0 1 0 0 0,1 0 0 0 0,0 0 0 0 0,0-1 0 0 0,1 1 0 0 0,0 0 0 0 0,0 0 0 0 0,1 0 0 0 0,0 0 116 0 0,18-18-21361 0 0,-16 6 17739 0 0</inkml:trace>
  <inkml:trace contextRef="#ctx0" brushRef="#br1" timeOffset="530246.931">900 1057 104 0 0,'0'0'4180'0'0,"0"0"-530"0"0,0 0-724 0 0,0 0-733 0 0,0 0-584 0 0,0 0-330 0 0,0 0-98 0 0,0 0 50 0 0,0 0 8 0 0,0 0-152 0 0,0 0-244 0 0,1 9-211 0 0,-12 68 588 0 0,3-50-1048 0 0,3-6 1161 0 0,0-8-3236 0 0,0-4-2855 0 0,-1-2-3950 0 0,4-6-802 0 0</inkml:trace>
  <inkml:trace contextRef="#ctx0" brushRef="#br1" timeOffset="530487.901">748 1150 12811 0 0,'0'0'2023'0'0,"0"0"-312"0"0,0 0-179 0 0,0 0-201 0 0,0 0-292 0 0,0 0-168 0 0,0 0-136 0 0,0 0-132 0 0,0 0-102 0 0,0 0-124 0 0,11-1-97 0 0,122-10 260 0 0,-73 9-9100 0 0,-54 2-2769 0 0</inkml:trace>
  <inkml:trace contextRef="#ctx0" brushRef="#br1" timeOffset="531522.9">167 1029 12179 0 0,'0'0'924'0'0,"0"0"-21"0"0,0 0 101 0 0,0 0 52 0 0,0 0-2 0 0,0 0-45 0 0,0 0-133 0 0,0 0-135 0 0,0 0-117 0 0,0 0-103 0 0,-9 1-62 0 0,-30 9-42 0 0,-12 33 781 0 0,44-32-978 0 0,-50 98 980 0 0,56-104-1190 0 0,0-1 1 0 0,0 0 0 0 0,1 1-1 0 0,-1-1 1 0 0,1 0 0 0 0,0 1 0 0 0,0-1-1 0 0,1 0 1 0 0,-1 1 0 0 0,1-1-1 0 0,0 0 1 0 0,0 1 0 0 0,0-1-1 0 0,1 0 1 0 0,0 0 0 0 0,-1 0-1 0 0,1 0 1 0 0,1 0 0 0 0,-1 0-1 0 0,0-1 1 0 0,1 1 0 0 0,0-1 0 0 0,0 0-1 0 0,0 0 1 0 0,0 0 0 0 0,3 2-11 0 0,91 37-1021 0 0,-62-35-2449 0 0,-1-2-4397 0 0,-17-3-3614 0 0</inkml:trace>
  <inkml:trace contextRef="#ctx0" brushRef="#br1" timeOffset="531906.297">932 1040 12379 0 0,'0'0'1195'0'0,"0"0"186"0"0,0 0 96 0 0,0 0-87 0 0,0 0-277 0 0,0 0-312 0 0,0 0-241 0 0,0 0-86 0 0,0 0-3 0 0,0 0-46 0 0,0 0-30 0 0,9 1-43 0 0,66 27 475 0 0,-71-25-797 0 0,0 1 0 0 0,0-1 1 0 0,0 1-1 0 0,0 0 0 0 0,0 1 0 0 0,-1-1 1 0 0,0 0-1 0 0,0 1 0 0 0,0 0 1 0 0,0 0-1 0 0,-1 0 0 0 0,0 0 1 0 0,0 0-1 0 0,0 0 0 0 0,-1 1 1 0 0,1-1-1 0 0,-1 0 0 0 0,-1 1 1 0 0,1-1-1 0 0,-1 1 0 0 0,0-1 0 0 0,0 1 1 0 0,0-1-1 0 0,-1 1 0 0 0,0-1 1 0 0,0 1-1 0 0,0-1 0 0 0,-1 0 1 0 0,0 1-1 0 0,0-1 0 0 0,0 0 1 0 0,-1 0-1 0 0,1 0 0 0 0,-1-1 0 0 0,0 1 1 0 0,-1-1-1 0 0,1 1 0 0 0,-1-1 1 0 0,0 0-1 0 0,0-1 0 0 0,0 1 1 0 0,0-1-1 0 0,-1 1 0 0 0,-3 1-30 0 0,-109 37 344 0 0,145-55-5534 0 0,-21 9 604 0 0,0 1-6450 0 0</inkml:trace>
  <inkml:trace contextRef="#ctx0" brushRef="#br1" timeOffset="532321.387">1384 1011 16668 0 0,'0'0'790'0'0,"0"0"-308"0"0,0 0 21 0 0,0 0 201 0 0,0 0 183 0 0,0 0 105 0 0,0 0-52 0 0,0 0-164 0 0,0 0-184 0 0,0 0-173 0 0,-9-2-124 0 0,-29-3-76 0 0,-4 31 300 0 0,36-19-389 0 0,-2 2-8 0 0,1 0 0 0 0,-1 0 1 0 0,2 0-1 0 0,-1 1 0 0 0,1 0 0 0 0,1 0 0 0 0,0 0 0 0 0,0 1 1 0 0,1-1-1 0 0,-1 8-122 0 0,4-14 13 0 0,0 0 1 0 0,0 0-1 0 0,0 0 1 0 0,1 0-1 0 0,0 0 1 0 0,0 0-1 0 0,0 0 0 0 0,0 0 1 0 0,1 0-1 0 0,-1 0 1 0 0,1-1-1 0 0,0 1 1 0 0,0 0-1 0 0,1 0 1 0 0,-1 0-1 0 0,1-1 1 0 0,0 1-1 0 0,0-1 1 0 0,0 1-1 0 0,0-1 0 0 0,0 0 1 0 0,1 0-1 0 0,0 0 1 0 0,-1 0-1 0 0,1 0 1 0 0,0-1-1 0 0,1 1 1 0 0,-1-1-1 0 0,0 0 1 0 0,1 0-1 0 0,2 2-13 0 0,87 18-910 0 0,-72-24-3914 0 0,-2-4-4529 0 0,-15 4-1859 0 0</inkml:trace>
  <inkml:trace contextRef="#ctx0" brushRef="#br1" timeOffset="532703.237">1533 1007 16548 0 0,'0'0'1177'0'0,"0"0"-13"0"0,0 0 46 0 0,0 0 1 0 0,0 0-35 0 0,0 0-70 0 0,0 0-199 0 0,0 0-255 0 0,0 0-266 0 0,0 0-204 0 0,0 0-95 0 0,0 0-3 0 0,-4 4 524 0 0,-28 155 1231 0 0,31-154-2358 0 0,0 3 792 0 0,1-6-5025 0 0,2-1-4580 0 0,-1-1-2154 0 0</inkml:trace>
  <inkml:trace contextRef="#ctx0" brushRef="#br1" timeOffset="532992.209">1685 1026 10962 0 0,'0'0'3500'0'0,"0"0"-2515"0"0,0 0-706 0 0,0 0 114 0 0,0 0 208 0 0,0 0 201 0 0,0 0 120 0 0,-8 2-27 0 0,-26 11-106 0 0,31-13-722 0 0,1 1 0 0 0,0 0-1 0 0,-1 0 1 0 0,1 0-1 0 0,0 0 1 0 0,0 0 0 0 0,0 1-1 0 0,0-1 1 0 0,0 0-1 0 0,0 1 1 0 0,0 0 0 0 0,0-1-1 0 0,1 1 1 0 0,-1 0 0 0 0,1 0-1 0 0,-1 0 1 0 0,1 0-1 0 0,0 0 1 0 0,0 0 0 0 0,0 0-1 0 0,0 1 1 0 0,0-1-1 0 0,0 0 1 0 0,0 1 0 0 0,1-1-1 0 0,-1 0 1 0 0,1 1-1 0 0,0-1 1 0 0,0 1 0 0 0,0-1-1 0 0,0 0 1 0 0,0 1 0 0 0,0-1-1 0 0,1 1 1 0 0,-1-1-1 0 0,1 0 1 0 0,0 1 0 0 0,-1-1-1 0 0,1 0 1 0 0,0 1-1 0 0,0-1 1 0 0,1 0 0 0 0,-1 0-1 0 0,0 0 1 0 0,1 0 0 0 0,-1 0-1 0 0,1-1 1 0 0,0 1-1 0 0,0 0 1 0 0,-1-1 0 0 0,1 1-1 0 0,0-1 1 0 0,0 1-1 0 0,0-1 1 0 0,1 0 0 0 0,-1 0-1 0 0,0 0 1 0 0,0 0-1 0 0,2 0-66 0 0,-3-1 31 0 0,1 1-1 0 0,0-1 0 0 0,-1 0 0 0 0,1 0 0 0 0,0 0 0 0 0,-1 0 0 0 0,1 0 0 0 0,0 0 0 0 0,-1-1 0 0 0,1 1 0 0 0,0 0 1 0 0,-1-1-1 0 0,1 1 0 0 0,0-1 0 0 0,-1 0 0 0 0,1 0 0 0 0,-1 1 0 0 0,1-1 0 0 0,-1 0 0 0 0,0 0 0 0 0,1 0 0 0 0,-1-1 1 0 0,0 1-1 0 0,0 0 0 0 0,0 0 0 0 0,0-1 0 0 0,0 1 0 0 0,0 0 0 0 0,0-1 0 0 0,0 1 0 0 0,0-1 0 0 0,-1 0 0 0 0,1 1 1 0 0,0-1-1 0 0,-1 1 0 0 0,0-1 0 0 0,1 0 0 0 0,-1 1 0 0 0,0-1 0 0 0,0 0 0 0 0,0 0 0 0 0,0 1 0 0 0,0-1 0 0 0,0 0 1 0 0,0 1-1 0 0,-1-1 0 0 0,1 0 0 0 0,-1 1 0 0 0,1-1 0 0 0,-1 1 0 0 0,0-1 0 0 0,1 1 0 0 0,-1-1 0 0 0,0 1 0 0 0,0-1-30 0 0,-10-33-1769 0 0,8 11-7533 0 0,3 18-43 0 0</inkml:trace>
  <inkml:trace contextRef="#ctx0" brushRef="#br1" timeOffset="533308.899">1689 966 8594 0 0,'0'0'5472'0'0,"0"0"-3427"0"0,0 0-807 0 0,0 0 133 0 0,0 0-17 0 0,0 0-193 0 0,0 0-297 0 0,0 0-329 0 0,0 0-149 0 0,0 0-65 0 0,0 0-28 0 0,0 0 34 0 0,0 0-40 0 0,5 2-34 0 0,17 3-22 0 0,-5-2-148 0 0,0 1 0 0 0,0 1 0 0 0,-1 1-1 0 0,1 0 1 0 0,-1 1 0 0 0,0 0 0 0 0,10 8-83 0 0,-25-14 14 0 0,1 0-1 0 0,-1 0 1 0 0,0 0 0 0 0,0 0 0 0 0,0 0-1 0 0,0 1 1 0 0,-1-1 0 0 0,1 0-1 0 0,0 0 1 0 0,0 1 0 0 0,-1-1 0 0 0,1 0-1 0 0,-1 1 1 0 0,1-1 0 0 0,-1 1-1 0 0,0-1 1 0 0,1 1 0 0 0,-1-1 0 0 0,0 1-1 0 0,0-1 1 0 0,0 1 0 0 0,0-1-1 0 0,0 1 1 0 0,0-1 0 0 0,-1 0-1 0 0,1 1 1 0 0,0-1 0 0 0,-1 1 0 0 0,1-1-1 0 0,-1 1 1 0 0,0-1 0 0 0,1 0-1 0 0,-1 0 1 0 0,0 1 0 0 0,0-1 0 0 0,0 0-1 0 0,0 0 1 0 0,0 0 0 0 0,-1 1-14 0 0,-48 44 684 0 0,44-41-645 0 0,-112 87 463 0 0,155-87-6892 0 0,-20-8 2089 0 0,-6 0-1699 0 0,-9 2 3673 0 0,5 0-5727 0 0</inkml:trace>
  <inkml:trace contextRef="#ctx0" brushRef="#br1" timeOffset="620321.496">1467 1315 0 0 0,'0'0'968'0'0,"0"0"446"0"0,0 0 254 0 0,0 0 190 0 0,0 0 145 0 0,0 0 29 0 0,0 0-108 0 0,0 0-225 0 0,0 0-267 0 0,0 0-261 0 0,-4-1-202 0 0,1 0-494 0 0,0 0-1 0 0,0 0 1 0 0,0 0-1 0 0,0 0 1 0 0,0 1-1 0 0,0 0 0 0 0,0-1 1 0 0,0 1-1 0 0,0 0 1 0 0,-1 1-1 0 0,1-1 1 0 0,0 0-1 0 0,0 1 1 0 0,0 0-1 0 0,0 0 1 0 0,0 0-1 0 0,0 0 0 0 0,0 0 1 0 0,1 1-1 0 0,-1-1 1 0 0,0 1-475 0 0,39 8 2280 0 0,164-25-1921 0 0,-204 20-1582 0 0,3-1-2300 0 0,-1 0-3515 0 0,2-2-4790 0 0</inkml:trace>
  <inkml:trace contextRef="#ctx0" brushRef="#br1" timeOffset="534390.02">2476 955 18588 0 0,'0'0'707'0'0,"0"0"-102"0"0,0 0 65 0 0,0 0 153 0 0,0 0 130 0 0,0 0 94 0 0,0 0-53 0 0,0 0-146 0 0,0 0-161 0 0,0 0-161 0 0,-8 10-128 0 0,-23 30-94 0 0,29-37-256 0 0,0 1 1 0 0,0-1-1 0 0,1 1 1 0 0,-1-1 0 0 0,1 1-1 0 0,-1 0 1 0 0,1-1-1 0 0,0 1 1 0 0,1 0-1 0 0,-1 0 1 0 0,1 0 0 0 0,-1 0-1 0 0,1 0 1 0 0,0 0-1 0 0,1-1 1 0 0,-1 1-1 0 0,1 0-48 0 0,0 12 84 0 0,-2-9-355 0 0,2 22 778 0 0,2-14-4479 0 0,-2-14-117 0 0,0-1-1590 0 0,0 0 1930 0 0,-1 0-7057 0 0</inkml:trace>
  <inkml:trace contextRef="#ctx0" brushRef="#br1" timeOffset="534612.118">2552 1018 10514 0 0,'0'0'2198'0'0,"0"0"-536"0"0,0 0-531 0 0,0 0-42 0 0,0 0 93 0 0,0 0 90 0 0,0 0-36 0 0,0 0-197 0 0,0 0-209 0 0,0 0-217 0 0,0 0-202 0 0,0 0-111 0 0,0 0-119 0 0,-5 6-62 0 0,-15 20-11 0 0,13 3 858 0 0,8-18-3912 0 0,0-1-9924 0 0,-1-8 3835 0 0</inkml:trace>
  <inkml:trace contextRef="#ctx0" brushRef="#br1" timeOffset="534976.823">2613 963 12635 0 0,'0'0'1496'0'0,"0"0"-54"0"0,0 0-101 0 0,0 0-70 0 0,0 0-223 0 0,0 0-254 0 0,0 0-98 0 0,0 0-46 0 0,0 0-12 0 0,0 0-31 0 0,0 0-125 0 0,0 0-114 0 0,7 0-106 0 0,6 2-136 0 0,0-1-1 0 0,0 2 0 0 0,-1 0 0 0 0,1 0 0 0 0,-1 1 1 0 0,0 1-1 0 0,0 0 0 0 0,-1 1 0 0 0,9 5-125 0 0,-19-9 71 0 0,-1 1-1 0 0,1 0 0 0 0,-1 0 0 0 0,1 0 0 0 0,-1 0 1 0 0,0 0-1 0 0,0 0 0 0 0,0 0 0 0 0,-1 0 0 0 0,1 0 1 0 0,-1 0-1 0 0,0 0 0 0 0,1 0 0 0 0,-1 0 1 0 0,-1 0-1 0 0,1-1 0 0 0,0 1 0 0 0,-1 0 0 0 0,1-1 1 0 0,-1 1-1 0 0,0-1 0 0 0,0 0 0 0 0,0 1 0 0 0,0-1 1 0 0,0 0-1 0 0,0 0 0 0 0,0 0 0 0 0,-1-1 0 0 0,1 1 1 0 0,-1 0-1 0 0,0-1 0 0 0,1 0 0 0 0,-3 1-70 0 0,-1 4 81 0 0,-124 114 591 0 0,128-105-1578 0 0,6-13-4409 0 0,3-5-6832 0 0,-6 1 2588 0 0</inkml:trace>
  <inkml:trace contextRef="#ctx0" brushRef="#br1" timeOffset="535260.906">2847 945 13059 0 0,'0'0'2475'0'0,"0"0"-1092"0"0,0 0-355 0 0,0 0-166 0 0,0 0-240 0 0,0 0-157 0 0,0 0 35 0 0,0 0 141 0 0,0 0 90 0 0,0 0 8 0 0,0 0-63 0 0,5 9-91 0 0,1 0-397 0 0,-1 1-1 0 0,-1 0 0 0 0,1 0 0 0 0,-1 1 1 0 0,-1-1-1 0 0,0 1 0 0 0,-1-1 0 0 0,0 1 1 0 0,0 0-1 0 0,-1 3-187 0 0,-1-8 53 0 0,0 1 0 0 0,-1 0-1 0 0,0-1 1 0 0,0 1 0 0 0,0-1 0 0 0,-1 1 0 0 0,0-1 0 0 0,0 1 0 0 0,-1-1-1 0 0,0 0 1 0 0,0 0 0 0 0,0-1 0 0 0,-1 1 0 0 0,0-1 0 0 0,0 1 0 0 0,0-1 0 0 0,0 0-1 0 0,-1-1 1 0 0,0 1 0 0 0,0-1 0 0 0,0 0 0 0 0,-1 0 0 0 0,0 0 0 0 0,1-1 0 0 0,-1 0-1 0 0,0 0 1 0 0,-1-1 0 0 0,0 1-53 0 0,6-3-70 0 0,-17 8-282 0 0,7-3-5751 0 0,6-3-5569 0 0</inkml:trace>
  <inkml:trace contextRef="#ctx0" brushRef="#br1" timeOffset="533637.146">2069 998 15699 0 0,'0'0'1107'0'0,"0"0"-129"0"0,0 0-229 0 0,0 0-186 0 0,0 0-108 0 0,0 0 18 0 0,0 0 135 0 0,0 0 118 0 0,0 0 54 0 0,0 0-34 0 0,0 0-162 0 0,0 0-148 0 0,0 0-89 0 0,3 8-59 0 0,51 77 382 0 0,-49-80-1486 0 0,10 12 1140 0 0,-10-10-4475 0 0,-1-1-4877 0 0,-3-4-2326 0 0</inkml:trace>
  <inkml:trace contextRef="#ctx0" brushRef="#br1" timeOffset="533894.051">2157 1040 9410 0 0,'0'0'4176'0'0,"0"0"-2444"0"0,0 0-721 0 0,0 0 102 0 0,0 0 129 0 0,0 0 33 0 0,0 0-113 0 0,0 0-205 0 0,-8 2-237 0 0,-42 15 96 0 0,13 23-327 0 0,34-30-4178 0 0,4 0-3805 0 0,0-8 970 0 0,1-1 128 0 0</inkml:trace>
  <inkml:trace contextRef="#ctx0" brushRef="#br1" timeOffset="534165.974">2135 945 5401 0 0,'0'0'5224'0'0,"0"0"-3274"0"0,0 0-949 0 0,0 0 1 0 0,-9 0 71 0 0,-29 1 64 0 0,34 0-853 0 0,0 0 1 0 0,-1 1 0 0 0,1 0 0 0 0,0-1 0 0 0,0 1 0 0 0,0 1 0 0 0,0-1 0 0 0,0 1-1 0 0,0-1 1 0 0,1 1 0 0 0,-1 0 0 0 0,1 0 0 0 0,0 1 0 0 0,0-1 0 0 0,0 1 0 0 0,0-1-1 0 0,1 1 1 0 0,-2 2-285 0 0,3-4 82 0 0,-2 1-18 0 0,0 0 0 0 0,0 1 0 0 0,0-1 0 0 0,1 1 0 0 0,0 0 1 0 0,0 0-1 0 0,0 0 0 0 0,0 0 0 0 0,0 0 0 0 0,1 0 0 0 0,0 0 1 0 0,0 1-1 0 0,0-1 0 0 0,0 0 0 0 0,1 1 0 0 0,-1-1 0 0 0,1 1 1 0 0,0-1-1 0 0,1 0 0 0 0,-1 1 0 0 0,1-1 0 0 0,0 1 0 0 0,0-1 0 0 0,0 0 1 0 0,1 0-1 0 0,-1 0 0 0 0,1 0 0 0 0,0 0 0 0 0,0 0 0 0 0,1 0 1 0 0,-1 0-1 0 0,1-1 0 0 0,-1 1 0 0 0,1-1 0 0 0,1 0 0 0 0,-1 0 1 0 0,3 3-65 0 0,0-2 48 0 0,0-1 0 0 0,-1 1 0 0 0,1-1 0 0 0,0 0 0 0 0,1 0 1 0 0,-1-1-1 0 0,0 0 0 0 0,1 0 0 0 0,0 0 0 0 0,-1-1 1 0 0,1 0-1 0 0,0 0 0 0 0,0-1 0 0 0,-1 0 0 0 0,1 0 1 0 0,0-1-1 0 0,0 1 0 0 0,-1-1 0 0 0,1-1 0 0 0,0 1 0 0 0,-1-1 1 0 0,0-1-1 0 0,1 1 0 0 0,-1-1 0 0 0,0 0 0 0 0,0 0 1 0 0,0-1-1 0 0,-1 0 0 0 0,1 0 0 0 0,1-1-48 0 0,-6 0-8 0 0,1 0-1 0 0,-1 1 1 0 0,0-1-1 0 0,0 0 1 0 0,0 0-1 0 0,-1 0 1 0 0,0 1-1 0 0,0-1 1 0 0,0 0-1 0 0,0 0 1 0 0,-1 0-1 0 0,0 0 1 0 0,0 1-1 0 0,0-1 1 0 0,0 0-1 0 0,-1 1 1 0 0,0-1-1 0 0,0 1 1 0 0,0-1-1 0 0,-1 1 1 0 0,1 0 0 0 0,-1 0-1 0 0,0 0 1 0 0,0 0-1 0 0,0 1 1 0 0,-1-1-1 0 0,1 1 1 0 0,-1 0-1 0 0,0 0 1 0 0,0 0-1 0 0,0 1 1 0 0,0-1-1 0 0,0 1 1 0 0,-1 0-1 0 0,1 0 1 0 0,-5-1 8 0 0,16 8-5045 0 0,-3-1-1973 0 0,-1-2-4294 0 0</inkml:trace>
  <inkml:trace contextRef="#ctx0" brushRef="#br1" timeOffset="704377.035">2209 951 0 0 0,'0'0'1163'0'0,"0"0"663"0"0,0 0 201 0 0,0 0-76 0 0,0 0-259 0 0,0 0-284 0 0,0 0-278 0 0,18-22 6988 0 0,-12 16-7001 0 0,25-28 1616 0 0,53-39-2397 0 0,-51 62-317 0 0,0 2-1 0 0,0 1 1 0 0,1 1-1 0 0,0 3 1 0 0,0 0-1 0 0,1 2 1 0 0,-1 2-1 0 0,0 1 1 0 0,1 2-1 0 0,-1 1 1 0 0,0 1-1 0 0,-1 2 1 0 0,31 11-19 0 0,27 0 8 0 0,351 69 396 0 0,-110-43-139 0 0,-292-39-171 0 0,-40-5-46 0 0,0 0 23 0 0,0 0 22 0 0,0 0 41 0 0,0 0 27 0 0,0 0 3 0 0,0 0 3 0 0,-19-15-114 0 0,-32-29-82 0 0,63 68-833 0 0,5-7 900 0 0,-16-17-33 0 0,1 1 0 0 0,0 0 0 0 0,0 0-1 0 0,-1 0 1 0 0,1 0 0 0 0,0 0 0 0 0,-1 0 0 0 0,1 0 0 0 0,-1 0 0 0 0,1 1 0 0 0,-1-1 0 0 0,0 0 0 0 0,1 1 0 0 0,-1-1 0 0 0,0 1 0 0 0,0 0 0 0 0,0-1 0 0 0,0 1 0 0 0,-1 0 0 0 0,1 0-1 0 0,0 0 1 0 0,-1-1 0 0 0,1 1 0 0 0,-1 0 0 0 0,1 0 0 0 0,-1 0 0 0 0,0 0 0 0 0,0 0 0 0 0,0 0 0 0 0,0 0 0 0 0,0 0 0 0 0,-1 0 0 0 0,1-1 0 0 0,0 1 0 0 0,-1 0 0 0 0,0 0 0 0 0,1 0 0 0 0,-1 0-1 0 0,0-1 1 0 0,0 1 0 0 0,0 0 0 0 0,0-1 0 0 0,0 1 0 0 0,0-1 0 0 0,0 1 0 0 0,-1-1 0 0 0,1 1 0 0 0,-2 0-5 0 0,-67 24 295 0 0,74-15-3387 0 0,4-6-7463 0 0,-5-4-777 0 0</inkml:trace>
  <inkml:trace contextRef="#ctx0" brushRef="#br1" timeOffset="729390.914">1145 1352 0 0 0,'0'0'424'0'0,"0"0"952"0"0,0 0 189 0 0,0 0-102 0 0,0 0-102 0 0,0 0-158 0 0,-3-1-187 0 0,1 1-771 0 0,0 0 0 0 0,0 0 0 0 0,0 0 0 0 0,0 0 0 0 0,0 0 0 0 0,0 0 0 0 0,-1 0 0 0 0,1 1 0 0 0,0-1 0 0 0,0 1 0 0 0,0-1 0 0 0,0 1 0 0 0,0 0 0 0 0,0 0 0 0 0,0 0 0 0 0,0 0-1 0 0,1 0 1 0 0,-1 0 0 0 0,0 1 0 0 0,1-1 0 0 0,-1 0 0 0 0,0 1 0 0 0,1 0 0 0 0,-1 0-245 0 0,-6 6 3 0 0,6 3 7775 0 0,15-10-6882 0 0,167-22 616 0 0,411-45 267 0 0,-81 26-1486 0 0,30 2-251 0 0,-497 35-64 0 0,29 0-22 0 0,-163 12 79 0 0,-339 25-16 0 0,131 7-289 0 0,158-23 184 0 0,-70 5-41 0 0,150-17 112 0 0,-343 41-270 0 0,114-31 41 0 0,235-6 168 0 0,55-10 57 0 0,26-2 44 0 0,464-52 248 0 0,-313 39-145 0 0,680-58 24 0 0,-530 51-139 0 0,-266 16-40 0 0,25 0-138 0 0,-618 20-1885 0 0,419-1-1650 0 0,75-7-310 0 0,2 1-3406 0 0,15-3-1263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21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34 6009 0 0,'0'0'3468'0'0,"0"0"-1529"0"0,0 0-378 0 0,0 0 69 0 0,0 0 54 0 0,0 0-40 0 0,0 0-136 0 0,0 0-227 0 0,0 0-224 0 0,0 0-165 0 0,0 0-149 0 0,2-7-86 0 0,3-20-35 0 0,-21 57 3921 0 0,-18 38-4356 0 0,27 25 1320 0 0,27-56-3945 0 0,-2-28-2868 0 0,9-9-3976 0 0,-24-1-2079 0 0</inkml:trace>
  <inkml:trace contextRef="#ctx0" brushRef="#br0" timeOffset="417.579">127 73 13835 0 0,'0'0'1502'0'0,"0"0"-194"0"0,0 0-136 0 0,0 0-42 0 0,0 0-67 0 0,0 0-143 0 0,0 0-156 0 0,0 0-131 0 0,0 0-91 0 0,0 0-90 0 0,0 0-72 0 0,0 0-51 0 0,-5 9-34 0 0,-15 28-17 0 0,19-36-245 0 0,0 0 0 0 0,0 0 0 0 0,0 0 0 0 0,0 0 1 0 0,1 1-1 0 0,-1-1 0 0 0,0 0 0 0 0,1 1 0 0 0,-1-1 1 0 0,1 0-1 0 0,-1 1 0 0 0,1-1 0 0 0,0 1 1 0 0,-1-1-1 0 0,1 0 0 0 0,0 1 0 0 0,0-1 0 0 0,0 1 1 0 0,0-1-1 0 0,0 1 0 0 0,1-1 0 0 0,-1 0 0 0 0,0 1 1 0 0,1-1-1 0 0,-1 1 0 0 0,1-1 0 0 0,-1 0 0 0 0,1 1 1 0 0,0-1-1 0 0,-1 0 0 0 0,1 0 0 0 0,0 0 0 0 0,0 1 1 0 0,0-1-1 0 0,0 0 0 0 0,0 0 0 0 0,0 0 0 0 0,0 0 1 0 0,0-1-1 0 0,1 1 0 0 0,-1 0 0 0 0,0 0 1 0 0,0-1-1 0 0,1 1 0 0 0,-1-1 0 0 0,0 1 0 0 0,2 0-33 0 0,58-5 949 0 0,-59 3-945 0 0,0 0 0 0 0,0-1 1 0 0,0 1-1 0 0,0-1 0 0 0,0 0 0 0 0,0 1 0 0 0,0-1 0 0 0,-1 0 0 0 0,1 0 0 0 0,-1 0 0 0 0,0 0 0 0 0,1-1 0 0 0,-1 1 0 0 0,0 0 0 0 0,0 0 0 0 0,0-1 0 0 0,-1 1 0 0 0,1 0 0 0 0,-1-1 0 0 0,1 1 0 0 0,-1-1 0 0 0,0 1 0 0 0,0-1 0 0 0,0 1 0 0 0,0-1 0 0 0,0 1 0 0 0,0-1 0 0 0,-1 1 0 0 0,1-1 0 0 0,-1 1 0 0 0,0 0 0 0 0,0-1 0 0 0,0 1 0 0 0,0 0 0 0 0,0 0 0 0 0,0 0 0 0 0,0-1 0 0 0,-1 1 0 0 0,1 0 0 0 0,-1 1 0 0 0,0-1 0 0 0,1 0 0 0 0,-1 0 0 0 0,0 1 0 0 0,0-1 0 0 0,0 1 0 0 0,0-1 0 0 0,0 1 1 0 0,-1 0-1 0 0,1 0 0 0 0,0 0 0 0 0,-1 0 0 0 0,1 1 0 0 0,0-1 0 0 0,-1 0 0 0 0,1 1 0 0 0,-1 0 0 0 0,1-1 0 0 0,-1 1 0 0 0,1 0 0 0 0,-1 1 0 0 0,1-1 0 0 0,-2 0-4 0 0,-10 8-3741 0 0,14-2-1287 0 0,3 0-4132 0 0,-1-4-277 0 0</inkml:trace>
  <inkml:trace contextRef="#ctx0" brushRef="#br0" timeOffset="674.986">231 141 14683 0 0,'0'0'1087'0'0,"0"0"-339"0"0,0 0-100 0 0,0 0 169 0 0,0 0 208 0 0,0 0 27 0 0,0 0-164 0 0,0 0-222 0 0,0 0-173 0 0,0 0-81 0 0,0 0-75 0 0,0 0-68 0 0,0 0-24 0 0,2 7-47 0 0,4 20-36 0 0,-6-25-149 0 0,0 0-1 0 0,-1 1 0 0 0,1-1 1 0 0,-1 0-1 0 0,1 0 1 0 0,-1 0-1 0 0,0 1 0 0 0,0-1 1 0 0,0 0-1 0 0,0 0 0 0 0,0 0 1 0 0,-1 0-1 0 0,1-1 0 0 0,0 1 1 0 0,-1 0-1 0 0,1-1 0 0 0,-1 1 1 0 0,0 0-1 0 0,0-1 0 0 0,1 0 1 0 0,-1 1-1 0 0,0-1 0 0 0,0 0-12 0 0,-5 4-118 0 0,2-1-757 0 0,-8 6 769 0 0,10-7-4676 0 0,2-1-4620 0 0,1-2 671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22.9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69 14355 0 0,'0'0'1910'0'0,"0"0"-286"0"0,0 0-294 0 0,0 0-229 0 0,0 0-248 0 0,0 0-225 0 0,0 0-130 0 0,0 0-45 0 0,0 0 32 0 0,0 0-4 0 0,0 0-70 0 0,0 0-73 0 0,-3 9-57 0 0,-23 85 668 0 0,26-92-2196 0 0,0 16 3235 0 0,1-13-6884 0 0,0-3-7455 0 0,-1-2 3160 0 0</inkml:trace>
  <inkml:trace contextRef="#ctx0" brushRef="#br0" timeOffset="843.797">69 0 16323 0 0,'0'0'1235'0'0,"0"0"-45"0"0,0 0-110 0 0,0 0-78 0 0,0 0-133 0 0,0 0-171 0 0,0 0-117 0 0,0 0-94 0 0,0 0-35 0 0,0 0-22 0 0,0 0-74 0 0,0 0-28 0 0,9 9-66 0 0,28 28-48 0 0,-34-33-202 0 0,0-1 0 0 0,0 1 0 0 0,0 0 0 0 0,-1 0 0 0 0,1 0 0 0 0,-1 0 0 0 0,0 0 0 0 0,0 1 0 0 0,-1-1 0 0 0,1 0-1 0 0,-1 1 1 0 0,0 0 0 0 0,0-1 0 0 0,0 1 0 0 0,-1-1 0 0 0,0 1 0 0 0,1 0 0 0 0,-2 0 0 0 0,1-1 0 0 0,-1 1 0 0 0,1 0 0 0 0,-1-1 0 0 0,-1 1 0 0 0,1-1 0 0 0,0 1 0 0 0,-1-1 0 0 0,0 0 0 0 0,0 0 0 0 0,-1 1 0 0 0,1-1 0 0 0,-1-1 0 0 0,0 1 0 0 0,0 0 0 0 0,0-1 0 0 0,0 1 0 0 0,0-1 0 0 0,-1 0 0 0 0,0 0 0 0 0,0 0 0 0 0,1-1 0 0 0,-2 0 0 0 0,1 1 0 0 0,-4 0-12 0 0,-16 11-2319 0 0,19-12-1845 0 0,0 1-3408 0 0,4-2-3683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28.0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22 111 4273 0 0,'0'0'2063'0'0,"0"0"-520"0"0,0 0 15 0 0,0 0 197 0 0,0 0 170 0 0,0 0 79 0 0,0 0-153 0 0,0 0-338 0 0,0 0-324 0 0,0 0-259 0 0,0 0-183 0 0,-3-3-92 0 0,-12-9-51 0 0,12 9-57 0 0,3 3-56 0 0,0 0-75 0 0,0 0-79 0 0,0 0-69 0 0,0 0-46 0 0,0 0-25 0 0,0 0-24 0 0,0 0-6 0 0,0 0-11 0 0,0 0-25 0 0,0 0-14 0 0,0 0 6 0 0,0 0-2 0 0,26 12 2262 0 0,172-23-1576 0 0,302-38-703 0 0,-385 18 119 0 0,-112 18 135 0 0,-5 24-2218 0 0,9-1-835 0 0,-1-4-3249 0 0,-2-3-5778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6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25 15043 0 0,'0'0'1056'0'0,"0"0"-283"0"0,0 0-1 0 0,0 0 243 0 0,0 0 113 0 0,0 0-29 0 0,0 0-207 0 0,0 0-267 0 0,0 0-168 0 0,0 0-115 0 0,0 0-94 0 0,0 0-37 0 0,0 0-39 0 0,-4 6-23 0 0,-11 19-7 0 0,14-24-114 0 0,1 1-1 0 0,0-1 1 0 0,0 0 0 0 0,0 0-1 0 0,0 1 1 0 0,0-1 0 0 0,0 0 0 0 0,0 0-1 0 0,1 1 1 0 0,-1-1 0 0 0,0 0-1 0 0,1 0 1 0 0,-1 0 0 0 0,1 0 0 0 0,-1 0-1 0 0,1 1 1 0 0,0-1 0 0 0,-1 0-1 0 0,1 0 1 0 0,0 0 0 0 0,0 0-1 0 0,-1-1 1 0 0,1 1 0 0 0,0 0 0 0 0,0 0-1 0 0,0 0 1 0 0,0-1 0 0 0,0 1-1 0 0,1 0 1 0 0,-1-1 0 0 0,0 1 0 0 0,0-1-1 0 0,0 0 1 0 0,0 1 0 0 0,1-1-1 0 0,-1 0 1 0 0,0 0 0 0 0,0 1 0 0 0,0-1-1 0 0,1 0 1 0 0,-1 0 0 0 0,0-1-1 0 0,0 1 1 0 0,1 0 0 0 0,-1 0 0 0 0,0 0-1 0 0,0-1 1 0 0,0 1 0 0 0,1-1-1 0 0,0 0-27 0 0,0 2 25 0 0,-1-1-1 0 0,1 0 0 0 0,0 0 0 0 0,0 0 0 0 0,0 0 0 0 0,-1 0 0 0 0,1 0 0 0 0,0-1 0 0 0,0 1 0 0 0,-1-1 0 0 0,1 1 0 0 0,0-1 0 0 0,-1 1 0 0 0,1-1 0 0 0,0 0 0 0 0,-1 0 0 0 0,1 0 0 0 0,-1 0 0 0 0,1 0 1 0 0,-1 0-1 0 0,0 0 0 0 0,1-1 0 0 0,-1 1 0 0 0,0 0 0 0 0,0-1 0 0 0,0 1 0 0 0,0-1 0 0 0,0 1 0 0 0,0-1 0 0 0,0 0 0 0 0,-1 1 0 0 0,1-1 0 0 0,-1 0 0 0 0,1 1 0 0 0,-1-1 0 0 0,1 0 0 0 0,-1 0 1 0 0,0 0-1 0 0,0 1 0 0 0,0-1 0 0 0,0 0 0 0 0,0 0 0 0 0,0 1 0 0 0,-1-1 0 0 0,1 0 0 0 0,-1 0 0 0 0,1 1 0 0 0,-1-1 0 0 0,1 0 0 0 0,-1 1 0 0 0,0-1 0 0 0,0 0 0 0 0,0 1 0 0 0,0-1 0 0 0,-1 0-24 0 0,-1 0-63 0 0,0-1-1 0 0,0 1 0 0 0,0 1 1 0 0,0-1-1 0 0,0 0 1 0 0,-1 1-1 0 0,1-1 0 0 0,-1 1 1 0 0,1 0-1 0 0,-1 0 0 0 0,1 1 1 0 0,-1-1-1 0 0,1 1 0 0 0,-1-1 1 0 0,0 1-1 0 0,1 0 1 0 0,-1 1-1 0 0,0-1 0 0 0,1 0 1 0 0,-1 1-1 0 0,0 0 0 0 0,1 0 1 0 0,-1 0-1 0 0,1 1 0 0 0,-1 0 64 0 0,2 7-5550 0 0,2-6-714 0 0,0-1-4883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25.5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79 0 0 0,'0'0'1932'0'0,"0"0"313"0"0,0 0 107 0 0,0 0 24 0 0,0 0 55 0 0,0 0-31 0 0,0 0-201 0 0,0 0-332 0 0,0 0-325 0 0,0 0-236 0 0,0 0-191 0 0,4-4-111 0 0,13-15-85 0 0,-13 11 2790 0 0,-15 13-3269 0 0,5 0-336 0 0,1 1 0 0 0,1 1 1 0 0,-1-1-1 0 0,1 1 1 0 0,0-1-1 0 0,0 1 0 0 0,1 0 1 0 0,0 1-1 0 0,0-1 1 0 0,1 1-1 0 0,0-1 1 0 0,0 1-1 0 0,1-1 0 0 0,0 1 1 0 0,0 0-1 0 0,1 3-104 0 0,0-7 11 0 0,0-1 0 0 0,0 1-1 0 0,1-1 1 0 0,-1 1 0 0 0,1-1 0 0 0,0 1-1 0 0,0-1 1 0 0,0 0 0 0 0,0 1 0 0 0,1-1-1 0 0,-1 0 1 0 0,1 0 0 0 0,0 0 0 0 0,0 0-1 0 0,0 0 1 0 0,0-1 0 0 0,0 1 0 0 0,1 0 0 0 0,-1-1-1 0 0,1 0 1 0 0,-1 0 0 0 0,1 0 0 0 0,0 0-1 0 0,0 0 1 0 0,0 0 0 0 0,0-1 0 0 0,1 1-1 0 0,-1-1 1 0 0,0 0 0 0 0,1 0 0 0 0,-1 0-1 0 0,0 0 1 0 0,1-1 0 0 0,-1 1 0 0 0,1-1-1 0 0,2 0-10 0 0,-3 0-791 0 0,17 0 1382 0 0,-15-1-4220 0 0,-2-1-4787 0 0,-2 1-3616 0 0</inkml:trace>
  <inkml:trace contextRef="#ctx0" brushRef="#br0" timeOffset="1539.626">149 123 0 0 0,'0'0'728'0'0,"0"0"1578"0"0,0 0 423 0 0,0 0-60 0 0,0 0-236 0 0,0 0-358 0 0,0 0-336 0 0,0 0-292 0 0,0 0-199 0 0,0 0-165 0 0,1-4-115 0 0,1-1-473 0 0,1-4-216 0 0,4 1 3482 0 0,-25 28 786 0 0,16-19-4547 0 0,0 1 0 0 0,1-1 0 0 0,-1 1 1 0 0,1 0-1 0 0,-1-1 0 0 0,1 1 1 0 0,0 0-1 0 0,0 0 0 0 0,0 0 0 0 0,0 0 1 0 0,0 0-1 0 0,0 0 0 0 0,0 0 1 0 0,1 0-1 0 0,-1 0 0 0 0,1 0 0 0 0,-1 0 1 0 0,1 1-1 0 0,0-1 0 0 0,0 0 1 0 0,0 0-1 0 0,0 0 0 0 0,0 1 0 0 0,0-1 1 0 0,1 0-1 0 0,-1 0 0 0 0,1 0 1 0 0,0 0-1 0 0,-1 0 0 0 0,1 0 0 0 0,1 1 0 0 0,1-2 26 0 0,1-1-1 0 0,-1 1 0 0 0,1-1 0 0 0,-1 0 0 0 0,1 0 0 0 0,-1 0 0 0 0,1-1 1 0 0,-1 1-1 0 0,1-1 0 0 0,-1 0 0 0 0,1 0 0 0 0,-1 0 0 0 0,0 0 0 0 0,1-1 1 0 0,-1 1-1 0 0,0-1 0 0 0,0 0 0 0 0,0 0 0 0 0,0 0 0 0 0,-1 0 0 0 0,1 0 1 0 0,0-1-1 0 0,-1 1 0 0 0,0-1 0 0 0,1 0 0 0 0,-1 0 0 0 0,0 0-25 0 0,-2 0-16 0 0,1-1-1 0 0,-1 0 0 0 0,1 1 1 0 0,-1-1-1 0 0,0 0 0 0 0,0 0 1 0 0,-1 1-1 0 0,1-1 1 0 0,-1 0-1 0 0,0 1 0 0 0,0-1 1 0 0,0 1-1 0 0,0-1 0 0 0,-1 1 1 0 0,0-1-1 0 0,1 1 0 0 0,-1 0 1 0 0,0 0-1 0 0,0 0 1 0 0,-1 0-1 0 0,1 0 0 0 0,-1 0 1 0 0,1 1-1 0 0,-1-1 0 0 0,0 1 1 0 0,0 0-1 0 0,0-1 0 0 0,0 2 1 0 0,-1-1-1 0 0,1 0 1 0 0,0 1-1 0 0,-1-1 0 0 0,1 1 1 0 0,-1 0-1 0 0,0 0 0 0 0,1 0 1 0 0,-1 1-1 0 0,-2-1 17 0 0,-20-1-2254 0 0,17 1-1669 0 0,0 1-4455 0 0,9 0 7761 0 0,-4 0-11485 0 0</inkml:trace>
  <inkml:trace contextRef="#ctx0" brushRef="#br0" timeOffset="3662.367">268 182 5801 0 0,'0'0'3986'0'0,"0"0"-1852"0"0,0 0-584 0 0,0 0 14 0 0,0 0 139 0 0,0 0 30 0 0,0 0-177 0 0,0 0-356 0 0,0 0-376 0 0,0 0-296 0 0,0 0-198 0 0,4-3-97 0 0,-3 2-274 0 0,-1 2 74 0 0,0-1 1 0 0,0 0-1 0 0,0 1 1 0 0,0-1 0 0 0,0 0-1 0 0,0 1 1 0 0,0-1-1 0 0,0 0 1 0 0,1 1 0 0 0,-1-1-1 0 0,0 0 1 0 0,0 0-1 0 0,0 1 1 0 0,1-1-1 0 0,-1 0 1 0 0,0 0 0 0 0,0 1-1 0 0,1-1 1 0 0,-1 0-1 0 0,0 0 1 0 0,0 0 0 0 0,1 1-1 0 0,-1-1 1 0 0,0 0-1 0 0,1 0 1 0 0,-1 0-1 0 0,0 0 1 0 0,1 0 0 0 0,-1 0-1 0 0,0 0 1 0 0,1 0-1 0 0,-1 0 1 0 0,0 1 0 0 0,1-1-1 0 0,-1-1 1 0 0,0 1-1 0 0,1 0 1 0 0,-1 0-1 0 0,0 0 1 0 0,1 0 0 0 0,-1 0-1 0 0,0 0 1 0 0,0 0-1 0 0,1 0 1 0 0,-1 0 0 0 0,0-1-1 0 0,1 1 1 0 0,-1 0-1 0 0,0 0 1 0 0,0 0-1 0 0,1-1 1 0 0,-1 1 0 0 0,0 0-1 0 0,0 0 1 0 0,1-1-1 0 0,-1 1-33 0 0,-35 38 907 0 0,5-10-3514 0 0,30-24-1074 0 0,2-1-7212 0 0,-1-3 2186 0 0</inkml:trace>
  <inkml:trace contextRef="#ctx0" brushRef="#br0" timeOffset="3976.903">359 109 10530 0 0,'0'0'2191'0'0,"0"0"-202"0"0,0 0-191 0 0,0 0-50 0 0,0 0-92 0 0,0 0-250 0 0,0 0-371 0 0,0 0-412 0 0,0 0-254 0 0,0 0-22 0 0,0 0 42 0 0,0 0 57 0 0,0 0-6 0 0,3 2-103 0 0,5 34 436 0 0,-10-19-734 0 0,1-2 290 0 0,1-7 40 0 0,-1-3-3299 0 0,1-1-2719 0 0,0 0-3835 0 0,0-3 733 0 0</inkml:trace>
  <inkml:trace contextRef="#ctx0" brushRef="#br0" timeOffset="4315.292">417 19 12323 0 0,'0'0'1525'0'0,"0"0"12"0"0,0 0-37 0 0,0 0-10 0 0,0 0-59 0 0,0 0-205 0 0,0 0-239 0 0,0 0-169 0 0,0 0-138 0 0,0 0-96 0 0,0 0-68 0 0,0 0-94 0 0,0 0-54 0 0,-7-3-44 0 0,-19-10-51 0 0,20 10-21 0 0,6 3-26 0 0,0 0-22 0 0,0 0-8 0 0,0 0-16 0 0,0 0-8 0 0,0 0-16 0 0,0 0-4 0 0,0 0-1 0 0,0 0-9 0 0,0 0-11 0 0,0 0-6 0 0,0 0-13 0 0,0 0-14 0 0,0 0-16 0 0,0 0-31 0 0,21 23 687 0 0,-12-15-717 0 0,-1 0 0 0 0,0 0 0 0 0,-1 1 1 0 0,0 0-1 0 0,0 0 0 0 0,0 1 0 0 0,-2-1 1 0 0,1 1-1 0 0,-1 1 0 0 0,0-1 0 0 0,-1 1 1 0 0,-1 0-1 0 0,1 0 0 0 0,-2 0 0 0 0,0 0 1 0 0,0 1-1 0 0,0 6-21 0 0,-3-15 25 0 0,0 0 0 0 0,-1 1-1 0 0,1-1 1 0 0,-1 0 0 0 0,0 0 0 0 0,1 0 0 0 0,-1 0 0 0 0,-1 0-1 0 0,1-1 1 0 0,0 1 0 0 0,-1-1 0 0 0,1 1 0 0 0,-1-1 0 0 0,0 0-1 0 0,0 0 1 0 0,0 0 0 0 0,0 0 0 0 0,0 0 0 0 0,0-1 0 0 0,0 1-1 0 0,0-1 1 0 0,-1 0 0 0 0,1 0 0 0 0,-1 0 0 0 0,-2 0-25 0 0,-38 10-2383 0 0,10-3-6024 0 0,31-7-3355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32.5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23 122 15147 0 0,'0'0'1701'0'0,"0"0"-574"0"0,0 0-190 0 0,0 0 21 0 0,0 0 71 0 0,0 0-17 0 0,0 0-157 0 0,0 0-217 0 0,0 0-197 0 0,0 0-141 0 0,0 0-70 0 0,0 0-5 0 0,0 0 22 0 0,0-9 267 0 0,0 7 3289 0 0,-11 82-3148 0 0,0-1-2033 0 0,12-74-2018 0 0,1-5-966 0 0,1 0-4190 0 0,-2-1-2947 0 0</inkml:trace>
  <inkml:trace contextRef="#ctx0" brushRef="#br0" timeOffset="339.463">119 0 17452 0 0,'0'0'952'0'0,"0"0"-464"0"0,0 0-15 0 0,0 0 222 0 0,0 0 223 0 0,0 0 103 0 0,0 0-111 0 0,0 0-243 0 0,0 0-186 0 0,0 0-119 0 0,-7 9-62 0 0,-21 27-10 0 0,27-35-260 0 0,1 1-1 0 0,-1-1 0 0 0,1 0 0 0 0,0 1 0 0 0,0-1 1 0 0,0 1-1 0 0,0-1 0 0 0,0 1 0 0 0,0-1 1 0 0,0 1-1 0 0,0-1 0 0 0,1 1 0 0 0,-1-1 1 0 0,0 1-1 0 0,1-1 0 0 0,0 1 0 0 0,-1-1 0 0 0,1 0 1 0 0,0 1-1 0 0,-1-1 0 0 0,1 0 0 0 0,0 0 1 0 0,0 0-1 0 0,0 1 0 0 0,0-1 0 0 0,0 0 1 0 0,0 0-1 0 0,1 0 0 0 0,-1-1 0 0 0,0 1 0 0 0,0 0 1 0 0,1 0-1 0 0,0 0-29 0 0,2 2 94 0 0,46 33 461 0 0,-40-30-513 0 0,0 0 1 0 0,-1 1-1 0 0,1 0 1 0 0,-2 0 0 0 0,1 1-1 0 0,-1 0 1 0 0,0 1-1 0 0,-1 0 1 0 0,0 0-1 0 0,0 1-42 0 0,-7-6 46 0 0,0 1-1 0 0,0 0 0 0 0,-1 0 1 0 0,0-1-1 0 0,0 1 1 0 0,0 0-1 0 0,0-1 0 0 0,-1 1 1 0 0,0-1-1 0 0,0 0 0 0 0,0 1 1 0 0,0-1-1 0 0,-1 0 0 0 0,1 0 1 0 0,-1 0-1 0 0,0-1 0 0 0,-1 1 1 0 0,1-1-1 0 0,0 1 0 0 0,-1-1 1 0 0,0 0-1 0 0,0-1 1 0 0,0 1-1 0 0,0 0 0 0 0,0-1 1 0 0,0 0-1 0 0,-1 0 0 0 0,1-1 1 0 0,-1 1-1 0 0,1-1-45 0 0,-11 8 34 0 0,-23 13 49 0 0,-54 45-54 0 0,82-37-1821 0 0,15-17-7389 0 0,-3-10-2808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31.8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75 13635 0 0,'0'0'1479'0'0,"0"0"-16"0"0,0 0-36 0 0,0 0 37 0 0,3-10 63 0 0,2-10-858 0 0,1 0 433 0 0,1-5 2559 0 0,-39 115-1278 0 0,-4 14-2421 0 0,30-34-4694 0 0,7-64 437 0 0,0-3-3581 0 0,0-1-3945 0 0</inkml:trace>
  <inkml:trace contextRef="#ctx0" brushRef="#br0" timeOffset="409.997">182 84 13467 0 0,'0'0'4514'0'0,"0"0"-3386"0"0,0 0-794 0 0,0 0 239 0 0,0 0 283 0 0,0 0 159 0 0,0 0-33 0 0,-9 8-206 0 0,-24 24-226 0 0,31-31-504 0 0,0 1 1 0 0,0 0 0 0 0,1-1 0 0 0,-1 1-1 0 0,1 0 1 0 0,-1 0 0 0 0,1 0 0 0 0,0 0 0 0 0,0 1-1 0 0,0-1 1 0 0,0 0 0 0 0,0 0 0 0 0,1 1 0 0 0,-1-1-1 0 0,1 1 1 0 0,-1-1 0 0 0,1 0 0 0 0,0 1 0 0 0,0-1-1 0 0,0 1 1 0 0,0-1 0 0 0,0 0 0 0 0,1 1 0 0 0,-1-1-1 0 0,1 1 1 0 0,-1-1 0 0 0,1 0 0 0 0,0 1 0 0 0,0-1-1 0 0,0 0 1 0 0,0 0 0 0 0,0 0 0 0 0,1 0 0 0 0,-1 0-1 0 0,1 0 1 0 0,-1 0 0 0 0,1 0 0 0 0,0-1 0 0 0,0 1-1 0 0,0-1 1 0 0,0 1 0 0 0,0-1 0 0 0,0 0 0 0 0,0 1-1 0 0,0-1 1 0 0,0 0 0 0 0,0 0 0 0 0,1-1-1 0 0,-1 1 1 0 0,0 0 0 0 0,1-1 0 0 0,-1 0 0 0 0,1 1-1 0 0,-1-1 1 0 0,0 0 0 0 0,2 0-47 0 0,-2 0 36 0 0,0 0-1 0 0,1 0 1 0 0,-1 0 0 0 0,0 0-1 0 0,0-1 1 0 0,1 1 0 0 0,-1-1-1 0 0,0 1 1 0 0,0-1 0 0 0,0 0-1 0 0,0 0 1 0 0,1 0 0 0 0,-1 0-1 0 0,0 0 1 0 0,-1 0 0 0 0,1-1-1 0 0,0 1 1 0 0,0-1 0 0 0,-1 1-1 0 0,1-1 1 0 0,-1 0 0 0 0,1 1-1 0 0,-1-1 1 0 0,1 0-1 0 0,-1 0 1 0 0,0 0 0 0 0,0 0-1 0 0,0 0 1 0 0,0 0 0 0 0,-1-1-1 0 0,1 1 1 0 0,0 0 0 0 0,-1 0-1 0 0,0-1 1 0 0,1 1 0 0 0,-1 0-1 0 0,0 0 1 0 0,0-1 0 0 0,0 1-1 0 0,-1 0 1 0 0,1-2-36 0 0,-1 1-154 0 0,1 0 0 0 0,-1 0-1 0 0,1 0 1 0 0,-1 0 0 0 0,0 0 0 0 0,0 0-1 0 0,0 0 1 0 0,-1 0 0 0 0,1 0 0 0 0,-1 0 0 0 0,0 0-1 0 0,0 1 1 0 0,0-1 0 0 0,0 1 0 0 0,0-1-1 0 0,0 1 1 0 0,0 0 0 0 0,-1 0 0 0 0,-2-2 154 0 0,3 3-1983 0 0,0 1-6238 0 0,2 0-2313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34.4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74 8354 0 0,'0'0'1713'0'0,"0"0"-112"0"0,0 0 53 0 0,0 0 205 0 0,0 0 48 0 0,0 0-190 0 0,0 0-312 0 0,0 0-321 0 0,0 0-200 0 0,0 0-121 0 0,0 0-98 0 0,-4 0-92 0 0,-11-2-107 0 0,11 2-95 0 0,4 0-80 0 0,26 5 1977 0 0,167-2-1565 0 0,-193-3-979 0 0,0 0-104 0 0,-25 0-11728 0 0,16-2 1223 0 0,6 1 6256 0 0</inkml:trace>
  <inkml:trace contextRef="#ctx0" brushRef="#br0" timeOffset="415.61">158 1 4097 0 0,'0'0'3322'0'0,"0"0"-377"0"0,0 0-230 0 0,0 0-148 0 0,0 0-224 0 0,0 0-329 0 0,0 0-418 0 0,0 0-411 0 0,0 0-365 0 0,0 0-280 0 0,0 0-133 0 0,0 0-5 0 0,0 0 69 0 0,-4 1 87 0 0,2 0-476 0 0,0 1 1 0 0,0-1-1 0 0,0 1 1 0 0,1 0 0 0 0,-1-1-1 0 0,0 1 1 0 0,1 0 0 0 0,-1 0-1 0 0,1 0 1 0 0,0 0 0 0 0,-1 0-1 0 0,1 0 1 0 0,0 0 0 0 0,0 1-1 0 0,0-1 1 0 0,1 0 0 0 0,-1 1-1 0 0,1-1 1 0 0,-1 0-1 0 0,1 1 1 0 0,0-1 0 0 0,0 3-83 0 0,-3 7 141 0 0,-7 27-647 0 0,0 5 2505 0 0,4-15-3659 0 0,3-4-3884 0 0,2-1-5478 0 0,1-21-186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36.9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140 35 12259 0 0,'0'0'1811'0'0,"0"0"-291"0"0,0 0-104 0 0,0 0 55 0 0,0 0-29 0 0,0 0-132 0 0,0 0-226 0 0,0 0-245 0 0,0 0-186 0 0,0 0-139 0 0,0 0-93 0 0,0 0-53 0 0,-9-3-19 0 0,-26-7-12 0 0,2 32 486 0 0,29-17-702 0 0,-2 2-64 0 0,0 0 1 0 0,0 1-1 0 0,1 0 1 0 0,0 0-1 0 0,0 0 1 0 0,1 1 0 0 0,0 0-1 0 0,0 0 1 0 0,1 0-1 0 0,0 0 1 0 0,1 0-1 0 0,0 1 1 0 0,0-1-1 0 0,1 1 1 0 0,0-1-1 0 0,1 1 1 0 0,0-1 0 0 0,1 1-1 0 0,0-1 1 0 0,1 6-58 0 0,0-12-82 0 0,0 1 1 0 0,0 0 0 0 0,0-1 0 0 0,1 0 0 0 0,-1 1 0 0 0,1-1 0 0 0,0 0-1 0 0,0 0 1 0 0,0-1 0 0 0,0 1 0 0 0,1-1 0 0 0,-1 1 0 0 0,1-1 0 0 0,0 0-1 0 0,-1 0 1 0 0,1-1 0 0 0,0 1 0 0 0,0-1 0 0 0,0 0 0 0 0,3 1 81 0 0,12 1-5267 0 0,0-2-4794 0 0,-13-2-877 0 0</inkml:trace>
  <inkml:trace contextRef="#ctx0" brushRef="#br0" timeOffset="269.052">139 175 17340 0 0,'0'0'1145'0'0,"0"0"-155"0"0,0 0-27 0 0,0 0 62 0 0,0 0-55 0 0,0 0-265 0 0,0 0-294 0 0,0 0-232 0 0,0 0-126 0 0,0 0-25 0 0,0 0-27 0 0,0 0-57 0 0,10 0-73 0 0,55-1-1209 0 0,-47 0-3322 0 0,0 1-4173 0 0,-13 0 39 0 0</inkml:trace>
  <inkml:trace contextRef="#ctx0" brushRef="#br0" timeOffset="468.481">299 109 11474 0 0,'0'0'2458'0'0,"0"0"-477"0"0,0 0-232 0 0,0 0 30 0 0,0 0-70 0 0,0 0-266 0 0,0 0-394 0 0,0 0-419 0 0,0 0-311 0 0,0 0-149 0 0,0 0-22 0 0,0 0 76 0 0,0 0 79 0 0,-5 18 513 0 0,3 32 488 0 0,1-30-4749 0 0,0 1-9670 0 0,1-19 2143 0 0</inkml:trace>
  <inkml:trace contextRef="#ctx0" brushRef="#br0" timeOffset="1041.791">419 0 20412 0 0,'0'0'638'0'0,"0"0"-141"0"0,0 0-122 0 0,0 0 148 0 0,0 0 193 0 0,0 0 153 0 0,0 0 32 0 0,0 0-160 0 0,0 0-170 0 0,4 10-126 0 0,4 7-240 0 0,-1 1-1 0 0,0 0 0 0 0,-2 0 0 0 0,0 0 1 0 0,-1 1-1 0 0,-1 0 0 0 0,-1 1-204 0 0,-1-10 11 0 0,-2-1-1 0 0,1 1 1 0 0,-1-1-1 0 0,-1 1 1 0 0,1-1-1 0 0,-2 0 1 0 0,1 1-1 0 0,-1-1 1 0 0,-1 0-1 0 0,1-1 1 0 0,-2 1-1 0 0,1-1 1 0 0,-1 0-1 0 0,0 0 1 0 0,-5 6-11 0 0,-50 15-5348 0 0,55-29 417 0 0,2 0-4704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39.3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9 5337 0 0,'0'0'2283'0'0,"0"0"-134"0"0,0 0 38 0 0,0 0 79 0 0,0 0-38 0 0,0 0-209 0 0,0 0-401 0 0,0 0-484 0 0,0 0-418 0 0,0 0-268 0 0,0 0-115 0 0,0 0 37 0 0,0 0 90 0 0,-8 1 41 0 0,8-1-495 0 0,-3 0 46 0 0,0 0 0 0 0,0 1-1 0 0,0-1 1 0 0,0 1 0 0 0,0 0 0 0 0,0 0 0 0 0,0 0-1 0 0,1 0 1 0 0,-1 0 0 0 0,0 1 0 0 0,1-1 0 0 0,-1 1 0 0 0,1-1-1 0 0,0 1 1 0 0,-1 0 0 0 0,1 0 0 0 0,0 0 0 0 0,0 1-1 0 0,0-1 1 0 0,0 0 0 0 0,1 1 0 0 0,-1-1 0 0 0,0 3-52 0 0,-6 7 21 0 0,0 1 0 0 0,2-1 0 0 0,-1 1 0 0 0,2 1 0 0 0,0-1 0 0 0,0 1 1 0 0,1 0-1 0 0,1 0 0 0 0,1 0 0 0 0,0 1 0 0 0,0-1 0 0 0,1 8-21 0 0,9 0-1798 0 0,2-10-7304 0 0,-7-10-2065 0 0</inkml:trace>
  <inkml:trace contextRef="#ctx0" brushRef="#br0" timeOffset="329.282">170 53 16804 0 0,'0'0'649'0'0,"0"0"-139"0"0,0 0-54 0 0,0 0 198 0 0,0 0 168 0 0,0 0 25 0 0,0 0-98 0 0,-9 7-213 0 0,-28 21-190 0 0,35-26-321 0 0,0 0 0 0 0,0 1 0 0 0,0-1 0 0 0,0 1 0 0 0,0-1 0 0 0,1 1 0 0 0,-1 0 0 0 0,1 0 0 0 0,0-1 0 0 0,0 1 0 0 0,0 0 0 0 0,0 0 0 0 0,0 0 0 0 0,1 0 0 0 0,-1 0 0 0 0,1 1 0 0 0,0-1 0 0 0,0 0 0 0 0,0 0 0 0 0,0 0 0 0 0,1 0 0 0 0,-1 0 0 0 0,1 0 0 0 0,0 0 0 0 0,0 0 0 0 0,0 0 0 0 0,0 0 0 0 0,0 0 0 0 0,1 0 0 0 0,-1-1 0 0 0,1 2-25 0 0,0-2 45 0 0,0-1 0 0 0,0 1-1 0 0,1 0 1 0 0,-1 0 0 0 0,0-1 0 0 0,1 0 0 0 0,-1 1 0 0 0,1-1 0 0 0,-1 0 0 0 0,1 0 0 0 0,-1 0 0 0 0,1 0 0 0 0,0-1 0 0 0,0 1 0 0 0,-1-1 0 0 0,1 0 0 0 0,0 1 0 0 0,0-1 0 0 0,-1-1 0 0 0,1 1 0 0 0,0 0 0 0 0,0-1 0 0 0,-1 1 0 0 0,1-1-1 0 0,0 0 1 0 0,-1 0 0 0 0,1 0 0 0 0,-1 0 0 0 0,1 0 0 0 0,-1 0 0 0 0,1-1 0 0 0,-1 1 0 0 0,0-1 0 0 0,0 0 0 0 0,0 0 0 0 0,0 0 0 0 0,0 0 0 0 0,0 0 0 0 0,0 0 0 0 0,-1 0 0 0 0,1 0 0 0 0,-1-1 0 0 0,1 1 0 0 0,-1-1 0 0 0,0 1-1 0 0,0-1 1 0 0,0 0 0 0 0,-1 1 0 0 0,1-1 0 0 0,0 0 0 0 0,-1 1 0 0 0,0-1 0 0 0,0 0 0 0 0,0 0 0 0 0,0 0 0 0 0,0 1 0 0 0,0-1 0 0 0,-1 0 0 0 0,1 0 0 0 0,-1 1 0 0 0,0-1 0 0 0,0 0 0 0 0,0 1 0 0 0,0-1 0 0 0,-1 0-45 0 0,1 1-38 0 0,0 0 0 0 0,-1 0-1 0 0,1 0 1 0 0,-1 0 0 0 0,1 0 0 0 0,-1 0 0 0 0,0 1 0 0 0,0-1 0 0 0,1 1 0 0 0,-1-1 0 0 0,0 1 0 0 0,0 0 0 0 0,-1-1 0 0 0,1 1 0 0 0,0 0 0 0 0,0 1 0 0 0,-1-1 0 0 0,1 0 0 0 0,0 1 0 0 0,-1-1 0 0 0,1 1 0 0 0,0 0 0 0 0,-1-1 0 0 0,1 1 0 0 0,-1 1 0 0 0,1-1 0 0 0,0 0 0 0 0,-1 0 0 0 0,-1 1 38 0 0,0 14-3677 0 0,7-4-6545 0 0,-1-7-846 0 0</inkml:trace>
  <inkml:trace contextRef="#ctx0" brushRef="#br0" timeOffset="610.035">327 164 19972 0 0,'0'0'731'0'0,"0"0"-197"0"0,0 0-85 0 0,0 0 120 0 0,0 0 184 0 0,0 0 91 0 0,0 0-87 0 0,0 0-201 0 0,0 0-222 0 0,0 0-160 0 0,0 0-79 0 0,-5 9-37 0 0,-54 73-347 0 0,45-69-577 0 0,-5 5-2346 0 0,8-6-9318 0 0,10-9 3601 0 0</inkml:trace>
  <inkml:trace contextRef="#ctx0" brushRef="#br0" timeOffset="851.064">416 91 11955 0 0,'0'0'3618'0'0,"0"0"-1717"0"0,0 0-807 0 0,0 0-307 0 0,0 0-200 0 0,0 0 13 0 0,0 0 84 0 0,0 0 47 0 0,0 0 14 0 0,0 0-114 0 0,0 0-175 0 0,0 0-147 0 0,0 0-108 0 0,1 9-75 0 0,3 89-1185 0 0,-5-87-2206 0 0,0-7-814 0 0,1-1-3515 0 0,-1-1-834 0 0</inkml:trace>
  <inkml:trace contextRef="#ctx0" brushRef="#br0" timeOffset="1147.735">491 0 17732 0 0,'0'0'1044'0'0,"0"0"-108"0"0,0 0-130 0 0,0 0-46 0 0,0 0-83 0 0,0 0 0 0 0,0 0-36 0 0,0 0-88 0 0,0 0-51 0 0,0 0-101 0 0,7 9-75 0 0,24 27-56 0 0,-28-31-226 0 0,0 0 0 0 0,0 0 0 0 0,-1 0 0 0 0,0 1 0 0 0,0-1 0 0 0,0 1 0 0 0,0 0 0 0 0,-1-1-1 0 0,0 1 1 0 0,0 0 0 0 0,-1 0 0 0 0,1 0 0 0 0,-1-1 0 0 0,-1 1 0 0 0,1 0 0 0 0,-1 0-1 0 0,0 0 1 0 0,0-1 0 0 0,0 1 0 0 0,-1 0 0 0 0,0-1 0 0 0,-2 4-44 0 0,1-2 3 0 0,0-1-1 0 0,-1 1 1 0 0,0-1 0 0 0,0 0-1 0 0,0 0 1 0 0,-1 0 0 0 0,0 0-1 0 0,0-1 1 0 0,0 0 0 0 0,-1 0-1 0 0,0 0 1 0 0,-2 0-3 0 0,-27 19-2729 0 0,16-12-582 0 0,19-11 108 0 0,0-1-2883 0 0,1 0-4548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43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17452 0 0,'0'0'2027'0'0,"0"0"-332"0"0,0 0-319 0 0,0 0-196 0 0,0 0-137 0 0,0 0-191 0 0,0 0-243 0 0,0 0-205 0 0,0 0-103 0 0,0 0-14 0 0,0 0 49 0 0,0 0 24 0 0,0 0-20 0 0,2 5-49 0 0,1 125 555 0 0,-7-101-5174 0 0,-2-2-4637 0 0,6-24-2852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43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24 1400 0 0,'0'0'3893'0'0,"0"0"-863"0"0,0 0-513 0 0,0 0-121 0 0,0 0-154 0 0,0 0-192 0 0,0 0-250 0 0,0 0-252 0 0,0 0-203 0 0,0 0-193 0 0,0 0-186 0 0,0 0-165 0 0,3-5-151 0 0,8-14-148 0 0,-14 61 2029 0 0,0-22-2259 0 0,-5 21-2543 0 0,5-39 458 0 0,2-1-5471 0 0,1-1 546 0 0,0 0-4251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44.0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15 101 15963 0 0,'0'0'670'0'0,"0"0"-246"0"0,0 0 59 0 0,0 0 204 0 0,0 0 130 0 0,0 0-2 0 0,0 0-131 0 0,0 0-158 0 0,0 0-108 0 0,0 0-75 0 0,-3 8-44 0 0,-8 26-31 0 0,11-32-194 0 0,0 0 0 0 0,0-1 1 0 0,1 1-1 0 0,-1 0 0 0 0,0-1 1 0 0,1 1-1 0 0,-1 0 0 0 0,1-1 0 0 0,0 1 1 0 0,-1-1-1 0 0,1 1 0 0 0,0-1 1 0 0,0 1-1 0 0,0-1 0 0 0,0 1 0 0 0,0-1 1 0 0,1 0-1 0 0,-1 0 0 0 0,0 1 1 0 0,0-1-1 0 0,1 0 0 0 0,-1 0 1 0 0,1 0-1 0 0,-1-1 0 0 0,1 1 0 0 0,-1 0 1 0 0,1 0-1 0 0,0-1 0 0 0,-1 1 1 0 0,1-1-1 0 0,0 0 0 0 0,0 1 0 0 0,-1-1 1 0 0,1 0-1 0 0,0 0 0 0 0,-1 0 1 0 0,1 0-1 0 0,0 0 0 0 0,0-1 0 0 0,-1 1 1 0 0,2-1-75 0 0,-2 1 35 0 0,0 0 0 0 0,0 0 1 0 0,0-1-1 0 0,0 1 0 0 0,0 0 1 0 0,-1-1-1 0 0,1 1 0 0 0,0-1 0 0 0,0 1 1 0 0,0-1-1 0 0,-1 1 0 0 0,1-1 1 0 0,0 1-1 0 0,-1-1 0 0 0,1 0 0 0 0,-1 1 1 0 0,1-1-1 0 0,-1 0 0 0 0,1 0 1 0 0,-1 1-1 0 0,1-1 0 0 0,-1 0 1 0 0,1 0-1 0 0,-1 0 0 0 0,0 0 0 0 0,0 0 1 0 0,1 1-1 0 0,-1-1 0 0 0,0 0 1 0 0,0 0-1 0 0,0 0 0 0 0,0 0 0 0 0,0 0 1 0 0,0 0-1 0 0,0 0 0 0 0,-1 0 1 0 0,1 0-1 0 0,0 1 0 0 0,0-1 1 0 0,-1 0-1 0 0,1 0 0 0 0,0 0 0 0 0,-1 0 1 0 0,1 1-1 0 0,-1-1 0 0 0,0 0-35 0 0,-22-38 26 0 0,18 34-756 0 0,-10-12 1446 0 0,13 12-4190 0 0,1 0-3869 0 0,2 5-1836 0 0</inkml:trace>
  <inkml:trace contextRef="#ctx0" brushRef="#br0" timeOffset="419.71">67 0 20452 0 0,'0'0'806'0'0,"0"0"49"0"0,0 0 126 0 0,0 0 43 0 0,0 0-138 0 0,0 0-306 0 0,0 0-289 0 0,0 0-132 0 0,0 0-22 0 0,0 0 63 0 0,0 0 57 0 0,0 0-25 0 0,10 6-21 0 0,23 11-57 0 0,-11-7-58 0 0,-1 1 0 0 0,0 1 0 0 0,-1 1 1 0 0,0 0-1 0 0,-1 2 0 0 0,1 1-96 0 0,-18-14 27 0 0,0 0 1 0 0,0-1-1 0 0,-1 1 1 0 0,1 0-1 0 0,0 0 1 0 0,-1 0-1 0 0,1 0 1 0 0,-1 1-1 0 0,0-1 1 0 0,1 0-1 0 0,-1 0 0 0 0,0 1 1 0 0,0-1-1 0 0,-1 1 1 0 0,1-1-1 0 0,0 1 1 0 0,-1-1-1 0 0,0 1 1 0 0,1 0-1 0 0,-1-1 1 0 0,0 1-1 0 0,-1-1 1 0 0,1 1-1 0 0,0 0 0 0 0,-1-1 1 0 0,1 1-1 0 0,-1-1 1 0 0,0 1-1 0 0,0-1 1 0 0,0 0-1 0 0,0 1 1 0 0,0-1-1 0 0,0 0 1 0 0,-1 1-1 0 0,1-1 0 0 0,-1 0 1 0 0,1 0-1 0 0,-1 0 1 0 0,0-1-1 0 0,0 1 1 0 0,0 0-1 0 0,0-1 1 0 0,0 1-1 0 0,-1 0-27 0 0,-51 23 85 0 0,11-6 1527 0 0,18-3-3542 0 0,7 0-3199 0 0,5 4-4427 0 0,11-16-2912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41.3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1 18100 0 0,'0'0'660'0'0,"0"0"-64"0"0,0 0 79 0 0,0 0 173 0 0,-8 5 108 0 0,-28 15-15 0 0,33-17-792 0 0,-1 1 0 0 0,1-1 0 0 0,0 1 0 0 0,0-1 0 0 0,0 1 0 0 0,0 0 0 0 0,1 0 0 0 0,-1 1 0 0 0,1-1 0 0 0,0 0 0 0 0,0 1 0 0 0,1-1 0 0 0,-1 1 0 0 0,1 0 0 0 0,0 3-149 0 0,-2 2 112 0 0,-6 84 273 0 0,9-91-475 0 0,0 0 0 0 0,0 0 0 0 0,0 0 0 0 0,1 0 0 0 0,-1 0 0 0 0,1 0 0 0 0,0-1 0 0 0,0 1 0 0 0,0 0 0 0 0,0 0 0 0 0,0-1 0 0 0,0 1-1 0 0,1-1 1 0 0,0 1 0 0 0,-1-1 0 0 0,1 1 0 0 0,0-1 0 0 0,0 0 0 0 0,0 0 0 0 0,0 0 0 0 0,1 0 0 0 0,-1 0 0 0 0,0-1 0 0 0,1 1 0 0 0,0-1-1 0 0,-1 0 1 0 0,1 1 0 0 0,0-1 0 0 0,-1 0 0 0 0,3 0 90 0 0,7 0-3411 0 0,-5-3-5808 0 0,-4 1-957 0 0</inkml:trace>
  <inkml:trace contextRef="#ctx0" brushRef="#br0" timeOffset="464.117">140 53 14763 0 0,'0'0'2010'0'0,"0"0"-512"0"0,0 0-137 0 0,0 0 41 0 0,0 0-46 0 0,0 0-252 0 0,0 0-361 0 0,0 0-355 0 0,0 0-212 0 0,0 0-49 0 0,0 0 12 0 0,0 0 22 0 0,0 0-9 0 0,-5 6-44 0 0,-31 66-59 0 0,32-35-2376 0 0,4-29-2109 0 0,0-1-3586 0 0,1-4-2730 0 0</inkml:trace>
  <inkml:trace contextRef="#ctx0" brushRef="#br0" timeOffset="816.351">219 158 18092 0 0,'0'0'647'0'0,"0"0"-170"0"0,0 0 111 0 0,0 0 231 0 0,0 0 77 0 0,0 0-90 0 0,0 0-251 0 0,0 0-254 0 0,0 0-157 0 0,0 0-89 0 0,-8 9-33 0 0,-36 42-283 0 0,20-22-7030 0 0,22-26 776 0 0,-1-1-2820 0 0</inkml:trace>
  <inkml:trace contextRef="#ctx0" brushRef="#br0" timeOffset="817.351">319 84 14763 0 0,'0'0'428'0'0,"0"0"-68"0"0,0 0 200 0 0,0 0 277 0 0,0 0 141 0 0,-9 8-32 0 0,-29 23-194 0 0,40-32-703 0 0,0 0 1 0 0,0 0-1 0 0,-1 0 0 0 0,1 1 1 0 0,0-1-1 0 0,0 1 0 0 0,0 0 0 0 0,0-1 1 0 0,0 1-1 0 0,0 0 0 0 0,0 0 1 0 0,0 0-1 0 0,0 0 0 0 0,0 1 0 0 0,0-1 1 0 0,0 0-1 0 0,0 1 0 0 0,0-1 1 0 0,0 1-1 0 0,0 0 0 0 0,-1 0 0 0 0,1 0 1 0 0,0 0-1 0 0,-1 0 0 0 0,1 0 1 0 0,0 0-1 0 0,-1 0 0 0 0,1 1 0 0 0,-1-1 1 0 0,0 1-1 0 0,1-1 0 0 0,-1 1 1 0 0,0-1-1 0 0,0 1 0 0 0,0 0 0 0 0,0 0 1 0 0,0-1-1 0 0,0 1 0 0 0,-1 0 1 0 0,1 0-1 0 0,-1 0 0 0 0,1 0 0 0 0,-1 0 1 0 0,0 0-1 0 0,1 0 0 0 0,-1 0 1 0 0,0 0-1 0 0,0 0 0 0 0,-1 0 0 0 0,1 0 1 0 0,0 0-1 0 0,-1 0 0 0 0,1 0 1 0 0,-1 0-1 0 0,1-1 0 0 0,-1 1 0 0 0,0 0 1 0 0,0 0-1 0 0,0 0 0 0 0,0-1 1 0 0,0 1-1 0 0,0-1 0 0 0,-1 1 0 0 0,1-1 1 0 0,0 1-1 0 0,-1-1 0 0 0,1 0 1 0 0,-1 1-1 0 0,0-1-49 0 0,31-20 125 0 0,-32-24-639 0 0,-5 27-4265 0 0,-2 1-4376 0 0,7 12 453 0 0</inkml:trace>
  <inkml:trace contextRef="#ctx0" brushRef="#br0" timeOffset="1231.29">409 2 17716 0 0,'0'0'977'0'0,"0"0"-56"0"0,0 0-127 0 0,0 0-27 0 0,0 0-52 0 0,0 0-23 0 0,0 0-17 0 0,0 0-88 0 0,0 0-71 0 0,9 6-87 0 0,-3-2-377 0 0,0 0 0 0 0,-1 1 1 0 0,1 0-1 0 0,-1 0 0 0 0,0 0 0 0 0,0 0 0 0 0,0 1 0 0 0,-1 0 0 0 0,0 0 0 0 0,0 0 0 0 0,0 0 0 0 0,-1 1 0 0 0,0-1 0 0 0,0 1 1 0 0,-1 0-1 0 0,0 0 0 0 0,0 0 0 0 0,0 1-52 0 0,-3-1-86 0 0,1 0 0 0 0,-1 0 0 0 0,0 0 1 0 0,0 0-1 0 0,0-1 0 0 0,-1 1 0 0 0,0 0 0 0 0,-1-1 1 0 0,0 0-1 0 0,0 1 0 0 0,0-1 0 0 0,0 0 0 0 0,-1-1 0 0 0,0 1 1 0 0,0-1-1 0 0,-1 1 0 0 0,0-1 0 0 0,-5 4 86 0 0,-12 11-5095 0 0,-1-3-4482 0 0,17-13 67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7.2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0 17844 0 0,'0'0'377'0'0,"0"0"3"0"0,0 0 156 0 0,0 0 238 0 0,0 0 170 0 0,0 0 83 0 0,0 0-93 0 0,0 0-200 0 0,0 0-186 0 0,0 0-145 0 0,0 0-55 0 0,0 0 7 0 0,5 4 1 0 0,-2-1-267 0 0,1 1 0 0 0,-1 0 0 0 0,1 0-1 0 0,-1 0 1 0 0,-1 0 0 0 0,1 1 0 0 0,-1-1 0 0 0,1 1-1 0 0,-1-1 1 0 0,-1 1 0 0 0,1 0 0 0 0,0 0 0 0 0,-1 0-1 0 0,0 0 1 0 0,-1 0 0 0 0,1 0 0 0 0,-1 3-89 0 0,2 13 82 0 0,-1-1 0 0 0,-1 1-1 0 0,-1 0 1 0 0,-1-1 0 0 0,-1 1 0 0 0,-1-1 0 0 0,0 0 0 0 0,-2 0 0 0 0,0 0-1 0 0,-1-1 1 0 0,-1 1 0 0 0,-1-2 0 0 0,-7 12-82 0 0,-18-1 329 0 0,34-29-366 0 0,0 0-40 0 0,3-24-7381 0 0,-1 19 853 0 0,1 1-4968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58.9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153 75 8002 0 0,'0'0'1457'0'0,"0"0"52"0"0,0 0 231 0 0,0 0 246 0 0,0 0 40 0 0,0 0-134 0 0,0 0-298 0 0,0 0-315 0 0,-7-8-255 0 0,-22-27-215 0 0,13 3 4486 0 0,35 46-5044 0 0,0 8-186 0 0,-1 1 0 0 0,-1 0 0 0 0,-2 1 0 0 0,0 1 0 0 0,-1 0 0 0 0,-1 1 0 0 0,-2 0 0 0 0,-1 1 0 0 0,-1 1 1 0 0,-1-1-1 0 0,3 22-65 0 0,-9-42 18 0 0,0 1 0 0 0,0-1 0 0 0,-1 1 0 0 0,0 0 0 0 0,0 0 0 0 0,-1-1 0 0 0,0 1-1 0 0,0 0 1 0 0,-1 0 0 0 0,0-1 0 0 0,0 1 0 0 0,-1 0 0 0 0,0-1 0 0 0,0 0 0 0 0,-1 1 0 0 0,0-1 0 0 0,0 0 0 0 0,-1 0 0 0 0,0 0 0 0 0,0-1 0 0 0,-1 0 0 0 0,1 1 0 0 0,-1-1 0 0 0,-1-1 0 0 0,1 1 0 0 0,-1-1 0 0 0,-3 3-18 0 0,-94 48 828 0 0,32-21-2583 0 0,28-6-5409 0 0,42-28-962 0 0,1-1-4170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2.2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2 13651 0 0,'0'0'2063'0'0,"0"0"-185"0"0,0 0-145 0 0,0 0-130 0 0,0 0-144 0 0,0 0-242 0 0,0 0-317 0 0,0 0-285 0 0,0 0-262 0 0,0 0-169 0 0,0 0-52 0 0,0 0-8 0 0,0 0 14 0 0,-8 3 11 0 0,3-1-130 0 0,1-1 0 0 0,0 1 1 0 0,0 1-1 0 0,0-1 0 0 0,0 0 0 0 0,0 1 0 0 0,0 0 1 0 0,1 0-1 0 0,-1 0 0 0 0,1 1 0 0 0,0-1 0 0 0,0 1 1 0 0,0-1-1 0 0,0 1 0 0 0,0 0-19 0 0,-2 5-12 0 0,0 1-1 0 0,1-1 1 0 0,0 1-1 0 0,0-1 1 0 0,1 1-1 0 0,0 0 1 0 0,1 0-1 0 0,0 1 1 0 0,1-1-1 0 0,0 0 1 0 0,0 8 12 0 0,26 28-5041 0 0,-19-42 745 0 0,-2-3-1895 0 0,-1 1-4631 0 0</inkml:trace>
  <inkml:trace contextRef="#ctx0" brushRef="#br0" timeOffset="415.781">150 47 11474 0 0,'0'0'1893'0'0,"0"0"-387"0"0,0 0-282 0 0,0 0-28 0 0,0 0-8 0 0,0 0-103 0 0,0 0-177 0 0,0 0-200 0 0,-8 9-163 0 0,-23 25-77 0 0,33-35-413 0 0,-1 0-1 0 0,1 0 0 0 0,0 0 0 0 0,0 1 0 0 0,0-1 1 0 0,0 1-1 0 0,0-1 0 0 0,0 1 0 0 0,0 0 0 0 0,0 0 1 0 0,0 0-1 0 0,0 0 0 0 0,0 0 0 0 0,0 0 1 0 0,0 0-1 0 0,0 1 0 0 0,0-1 0 0 0,0 1 0 0 0,0-1 1 0 0,0 1-1 0 0,0 0 0 0 0,0 0 0 0 0,-1 0 0 0 0,1 0 1 0 0,0 0-1 0 0,-1 0 0 0 0,1 1 0 0 0,0-1 0 0 0,-1 0 1 0 0,0 1-1 0 0,1-1 0 0 0,-1 1 0 0 0,0 0 0 0 0,0-1 1 0 0,0 1-1 0 0,0 0 0 0 0,0 0 0 0 0,0-1 0 0 0,0 1 1 0 0,0 0-1 0 0,-1 0 0 0 0,1 0 0 0 0,-1 0 1 0 0,0 0-1 0 0,0 0 0 0 0,1 0 0 0 0,-1 0 0 0 0,0 0 1 0 0,-1 0-1 0 0,1 0 0 0 0,0 0 0 0 0,0 0 0 0 0,-1 0 1 0 0,0 0-1 0 0,1 0 0 0 0,-1 0 0 0 0,0 0 0 0 0,0 0 1 0 0,0 0-1 0 0,0-1 0 0 0,0 1 0 0 0,0 0 0 0 0,0-1 1 0 0,-1 1-1 0 0,1-1 0 0 0,-1 1 0 0 0,1-1 1 0 0,-1 1-55 0 0,4-3 5 0 0,0 0 1 0 0,0 0 0 0 0,0 0 0 0 0,0 0 0 0 0,0-1 0 0 0,0 1 0 0 0,-1 0 0 0 0,1-1 0 0 0,0 1 0 0 0,-1-1 0 0 0,1 0 0 0 0,-1 1 0 0 0,1-1 0 0 0,-1 0 0 0 0,0 0 0 0 0,0 0 0 0 0,0 0 0 0 0,0 0 0 0 0,0 0 0 0 0,0-1 0 0 0,-1 1 0 0 0,1 0 0 0 0,-1 0 0 0 0,0 0 0 0 0,1-1 0 0 0,-1 1 0 0 0,0 0 0 0 0,0 0 0 0 0,0-1 0 0 0,-1 1 0 0 0,1 0 0 0 0,0 0-1 0 0,-1-1 1 0 0,1 1 0 0 0,-1 0 0 0 0,0 0 0 0 0,0 0 0 0 0,0 0 0 0 0,0 0 0 0 0,0 0 0 0 0,0 0 0 0 0,-1 0 0 0 0,1 0 0 0 0,-1 1 0 0 0,1-1 0 0 0,-1 0 0 0 0,0 1 0 0 0,1 0 0 0 0,-1-1 0 0 0,0 1 0 0 0,0 0 0 0 0,0 0 0 0 0,0 0 0 0 0,0 0 0 0 0,0 0 0 0 0,0 0 0 0 0,-1 1 0 0 0,1-1 0 0 0,0 1 0 0 0,0-1 0 0 0,-2 1-6 0 0,-20 14-2233 0 0,18-6-1364 0 0,3 0-4075 0 0,1-4-3728 0 0</inkml:trace>
  <inkml:trace contextRef="#ctx0" brushRef="#br0" timeOffset="722.009">248 165 19220 0 0,'0'0'879'0'0,"0"0"-206"0"0,0 0-176 0 0,0 0 71 0 0,0 0 82 0 0,0 0-28 0 0,0 0-135 0 0,0 0-185 0 0,0 0-154 0 0,0 0-92 0 0,0 0-53 0 0,0 0-76 0 0,-8 8-130 0 0,-36 37-676 0 0,32-33-3230 0 0,0 0-3916 0 0,9-9-2791 0 0</inkml:trace>
  <inkml:trace contextRef="#ctx0" brushRef="#br0" timeOffset="723.009">327 79 15635 0 0,'0'0'1657'0'0,"0"0"-276"0"0,0 0-278 0 0,0 0-180 0 0,0 0-243 0 0,0 0-170 0 0,0 0-121 0 0,0 0-66 0 0,0 0 17 0 0,0 0-64 0 0,0 0-69 0 0,0 0-51 0 0,0 0-76 0 0,2 9-28 0 0,-1-5-956 0 0,7 46 2572 0 0,-9-29-5565 0 0,-3 0-6246 0 0,3-20-293 0 0</inkml:trace>
  <inkml:trace contextRef="#ctx0" brushRef="#br0" timeOffset="1632.261">420 1 10946 0 0,'0'0'5111'0'0,"0"0"-3440"0"0,0 0-1115 0 0,0 0-48 0 0,0 0 100 0 0,0 0 119 0 0,0 0 78 0 0,0 0-75 0 0,0 0-161 0 0,0 0-131 0 0,0 0-91 0 0,7 9-46 0 0,-3-3-278 0 0,1 1 52 0 0,0 0 0 0 0,0 0 0 0 0,-1 0 0 0 0,0 1-1 0 0,0 0 1 0 0,-1-1 0 0 0,0 1 0 0 0,-1 0 0 0 0,1 0 0 0 0,-1 1 0 0 0,0 3-75 0 0,-3-6-21 0 0,1-1 0 0 0,-1 1 0 0 0,0-1 1 0 0,-1 0-1 0 0,1 1 0 0 0,-1-1 0 0 0,0 0 0 0 0,-1 0 0 0 0,1 0 1 0 0,-1-1-1 0 0,0 1 0 0 0,0-1 0 0 0,0 1 0 0 0,-1-1 0 0 0,1 0 1 0 0,-1 0-1 0 0,0 0 0 0 0,0-1 0 0 0,0 0 0 0 0,-1 1 1 0 0,0-1-1 0 0,-1 0 21 0 0,-18 13-4411 0 0,1-3-4357 0 0,14-8 4182 0 0,6-3-1355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0.2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0 147 0 0 0,'0'0'1140'0'0,"0"0"150"0"0,0 0 62 0 0,1 0 11293 0 0,2 2-5021 0 0,1-1-3546 0 0,2 1-4349 0 0,144-4-445 0 0,-160 4-6137 0 0,1-1-6612 0 0,6-1 6641 0 0</inkml:trace>
  <inkml:trace contextRef="#ctx0" brushRef="#br0" timeOffset="386.643">73 86 11835 0 0,'0'0'2168'0'0,"0"0"-241"0"0,0 0-264 0 0,0 0-155 0 0,0 0-207 0 0,0 0-368 0 0,0 0-370 0 0,0 0-178 0 0,0 0-10 0 0,0 0 96 0 0,0 0 60 0 0,0 0-39 0 0,0 0-81 0 0,0 8-101 0 0,0 110-1106 0 0,1-110-1774 0 0,1-3-3756 0 0,-1-3-2070 0 0</inkml:trace>
  <inkml:trace contextRef="#ctx0" brushRef="#br0" timeOffset="724.458">322 126 20564 0 0,'0'0'610'0'0,"0"0"-141"0"0,0 0 42 0 0,0 0 97 0 0,0 0-5 0 0,0 0-107 0 0,0 0-208 0 0,0 0-177 0 0,0 0-76 0 0,0 0-43 0 0,0 0-36 0 0,8 1-35 0 0,37 2 289 0 0,-19 0-6651 0 0,-14-1-587 0 0,-8-2-3853 0 0</inkml:trace>
  <inkml:trace contextRef="#ctx0" brushRef="#br0" timeOffset="725.458">461 82 9602 0 0,'0'0'2455'0'0,"0"0"-284"0"0,0 0-300 0 0,0 0-200 0 0,0 0-298 0 0,0 0-434 0 0,0 0-398 0 0,0 0-153 0 0,0 0 27 0 0,0 0 108 0 0,0 0 74 0 0,0 0-35 0 0,0 0-60 0 0,0 7-70 0 0,2 87-914 0 0,-4-90-2641 0 0,0-2-6212 0 0,2-2 7988 0 0,-1 1-8408 0 0</inkml:trace>
  <inkml:trace contextRef="#ctx0" brushRef="#br0" timeOffset="972.344">348 1 14283 0 0,'0'0'1047'0'0,"0"0"-106"0"0,0 0 9 0 0,0 0 226 0 0,-9 4 178 0 0,-29 16-30 0 0,34-17-1108 0 0,-1 0 1 0 0,1 1-1 0 0,1-1 0 0 0,-1 1 0 0 0,0 0 0 0 0,1 0 1 0 0,0 0-1 0 0,0 1 0 0 0,0-1 0 0 0,1 1 0 0 0,-1-1 1 0 0,1 1-1 0 0,0 0 0 0 0,0 0 0 0 0,1 0 0 0 0,-1 3-216 0 0,0-3 129 0 0,0-1-141 0 0,0-1 0 0 0,0 1 1 0 0,0 0-1 0 0,1 1 0 0 0,-1-1 1 0 0,1 0-1 0 0,0 0 0 0 0,0 1 1 0 0,0-1-1 0 0,1 0 1 0 0,0 1-1 0 0,-1-1 0 0 0,2 1 1 0 0,-1-1-1 0 0,0 0 0 0 0,1 1 1 0 0,0-1-1 0 0,0 0 0 0 0,0 1 1 0 0,1-1-1 0 0,-1 0 0 0 0,1 0 1 0 0,0 0-1 0 0,0 0 1 0 0,0 0-1 0 0,1-1 0 0 0,-1 1 1 0 0,1-1-1 0 0,0 1 0 0 0,0-1 1 0 0,0 0-1 0 0,1 0 0 0 0,-1 0 1 0 0,1-1-1 0 0,-1 1 0 0 0,1-1 1 0 0,1 1 11 0 0,24 4-2806 0 0,-9-6-6709 0 0,-12 0-1724 0 0</inkml:trace>
  <inkml:trace contextRef="#ctx0" brushRef="#br0" timeOffset="1746.36">565 44 17996 0 0,'0'0'945'0'0,"0"0"-458"0"0,0 0-235 0 0,0 0 255 0 0,0 0 333 0 0,0 0 155 0 0,0 0-25 0 0,3 8-236 0 0,0-1-648 0 0,0-1-1 0 0,0 0 0 0 0,-1 0 0 0 0,0 1 0 0 0,0 0 0 0 0,0-1 1 0 0,-1 1-1 0 0,0 0 0 0 0,-1-1 0 0 0,0 1 0 0 0,0 0 0 0 0,0 0 1 0 0,0 0-1 0 0,-1-1 0 0 0,-1 1 0 0 0,1 0 0 0 0,-1-1 0 0 0,0 1 1 0 0,0-1-1 0 0,-1 1 0 0 0,0-1 0 0 0,-2 3-85 0 0,-38 20-3157 0 0,32-27-1999 0 0,-1-1-4023 0 0,9-1 1071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7.1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0 16548 0 0,'0'0'1508'0'0,"0"0"-75"0"0,0 0 8 0 0,0 0 6 0 0,0 0-106 0 0,0 0-203 0 0,0 0-326 0 0,0 0-297 0 0,0 0-228 0 0,0 0-137 0 0,0 0-22 0 0,0 0 36 0 0,0 0 51 0 0,-5 3 9 0 0,3-2-206 0 0,0 0 0 0 0,-1 0 0 0 0,1 0 0 0 0,0 0 0 0 0,1 1 0 0 0,-1-1 0 0 0,0 1 0 0 0,0-1 0 0 0,1 1 0 0 0,-1 0 1 0 0,1 0-1 0 0,-1 0 0 0 0,1-1 0 0 0,0 1 0 0 0,0 1 0 0 0,0-1 0 0 0,0 0 0 0 0,0 0 0 0 0,0 0 0 0 0,0 0 0 0 0,1 1 0 0 0,-1-1 0 0 0,1 0 0 0 0,0 1 0 0 0,-1 0-18 0 0,-1 31-3 0 0,-2 11-456 0 0,0-31-3867 0 0,-1-2-3651 0 0,4-11-3683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7.5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 21765 0 0,'0'0'413'0'0,"0"0"-133"0"0,0 0-90 0 0,0 0 174 0 0,0 0 182 0 0,0 0 99 0 0,0 0-35 0 0,0 0-186 0 0,0 0-153 0 0,0 0-106 0 0,0 0-70 0 0,0 0-40 0 0,-1 9-39 0 0,1 1-712 0 0,-2 29 1473 0 0,0-24-4162 0 0,-1-2-3848 0 0,2-10-4292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7.7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 20036 0 0,'0'0'383'0'0,"0"0"-168"0"0,0 0 106 0 0,0 0 218 0 0,0 0 174 0 0,0 0 13 0 0,0 0-159 0 0,0 0-193 0 0,0 0-154 0 0,-2 9-91 0 0,-8 50 47 0 0,8-25-2649 0 0,2-33 1551 0 0,0 1-1650 0 0,0 0-2306 0 0,0-1-6163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8.0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19332 0 0,'0'0'435'0'0,"0"0"9"0"0,0 0 35 0 0,0 0 165 0 0,0 0 96 0 0,0 0-53 0 0,0 0-155 0 0,0 0-167 0 0,0 0-71 0 0,0 0-5 0 0,0 0-17 0 0,0 0-24 0 0,0 0-25 0 0,12 7-31 0 0,92 47 193 0 0,-81-47-293 0 0,-15-5-44 0 0,0 0 0 0 0,1 1 0 0 0,-1 0 0 0 0,-1 0 0 0 0,1 1 0 0 0,0 0 0 0 0,-1 0 0 0 0,0 1-1 0 0,0-1 1 0 0,0 2 0 0 0,3 2-48 0 0,-10-5 76 0 0,0 0-1 0 0,-1 0 0 0 0,1 0 0 0 0,-1 0 1 0 0,1-1-1 0 0,-1 1 0 0 0,0 0 0 0 0,0-1 1 0 0,0 1-1 0 0,0 0 0 0 0,-1-1 1 0 0,1 1-1 0 0,-1-1 0 0 0,1 0 0 0 0,-1 1 1 0 0,0-1-1 0 0,0 0 0 0 0,0 0 0 0 0,0 0 1 0 0,0-1-1 0 0,0 1 0 0 0,-1 0 1 0 0,1-1-1 0 0,-1 1 0 0 0,1-1 0 0 0,-1 0 1 0 0,1 0-1 0 0,-1 0 0 0 0,0 0 0 0 0,1 0 1 0 0,-1-1-1 0 0,0 1 0 0 0,0-1 1 0 0,-2 0-76 0 0,-4 4 38 0 0,-99 65-415 0 0,89-49-3778 0 0,2 3-4012 0 0,12-17-4223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4.1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12 111 16508 0 0,'0'0'4496'0'0,"0"0"-3087"0"0,0 0-804 0 0,0 0 122 0 0,0 0 115 0 0,0 0 12 0 0,0 0-156 0 0,0 0-266 0 0,0 0-251 0 0,0 0-293 0 0,0 0-120 0 0,0 0-25 0 0,-3-4 28 0 0,-1-5-358 0 0,0 5 43 0 0,4 8-4341 0 0,0 5-4424 0 0,1-7-1288 0 0</inkml:trace>
  <inkml:trace contextRef="#ctx0" brushRef="#br0" timeOffset="1">146 1 15555 0 0,'0'0'954'0'0,"0"0"41"0"0,0 0 57 0 0,0 0 139 0 0,0 0 40 0 0,0 0-119 0 0,0 0-280 0 0,0 0-321 0 0,0 0-228 0 0,0 0-149 0 0,0 0-66 0 0,0 0-2 0 0,0 0 12 0 0,-7 4 10 0 0,-43 48 185 0 0,46-45-316 0 0,0 0 1 0 0,1 0 0 0 0,0 0 0 0 0,0 0-1 0 0,1 0 1 0 0,0 0 0 0 0,0 1 0 0 0,1-1-1 0 0,-1 1 1 0 0,2-1 0 0 0,-1 1 0 0 0,1 0-1 0 0,0-1 1 0 0,1 1 0 0 0,0-1 0 0 0,0 1-1 0 0,0-1 1 0 0,1 1 0 0 0,0-1 0 0 0,1 0-1 0 0,0 0 1 0 0,3 7 42 0 0,10-5-3208 0 0,-11-8-959 0 0,1-1-3465 0 0,-3 1-854 0 0</inkml:trace>
  <inkml:trace contextRef="#ctx0" brushRef="#br0" timeOffset="836.212">221 61 11154 0 0,'0'0'3196'0'0,"0"0"-1527"0"0,0 0-614 0 0,0 0-36 0 0,0 0 4 0 0,0 0-44 0 0,0 0-92 0 0,0 0-158 0 0,0 0-139 0 0,0 0-147 0 0,0 0-157 0 0,0 0-95 0 0,0 0-63 0 0,-2 8-75 0 0,-12 48-250 0 0,10-24-2852 0 0,4-31 2593 0 0,-1 5-2945 0 0,1-3-2588 0 0,-1 1-4321 0 0</inkml:trace>
  <inkml:trace contextRef="#ctx0" brushRef="#br0" timeOffset="1255.361">270 173 7762 0 0,'0'0'3782'0'0,"0"0"-1994"0"0,0 0-702 0 0,0 0 73 0 0,0 0 68 0 0,0 0-99 0 0,0 0-269 0 0,0 0-331 0 0,0 0-239 0 0,0 0-161 0 0,0 0-84 0 0,-9 6-52 0 0,-42 31-241 0 0,38-26-4144 0 0,0 0-4478 0 0,11-10 2612 0 0</inkml:trace>
  <inkml:trace contextRef="#ctx0" brushRef="#br0" timeOffset="1256.361">353 99 11378 0 0,'0'0'1391'0'0,"0"0"-474"0"0,0 0-269 0 0,0 0 196 0 0,0 0 269 0 0,0 0 170 0 0,0 0-53 0 0,0 0-315 0 0,0 0-312 0 0,0 0-218 0 0,0 0-148 0 0,0 0-83 0 0,-2 9-62 0 0,-6 42 35 0 0,6-36-4424 0 0,1-1-4565 0 0,0-12 704 0 0</inkml:trace>
  <inkml:trace contextRef="#ctx0" brushRef="#br0" timeOffset="2710.641">397 31 13467 0 0,'0'0'1256'0'0,"0"0"-77"0"0,0 0-64 0 0,0 0-3 0 0,0 0-60 0 0,0 0-137 0 0,0 0-195 0 0,0 0-175 0 0,0 0-151 0 0,0 0-67 0 0,0 0-27 0 0,8 6-24 0 0,27 24 8 0 0,-22 22 270 0 0,-13-40-460 0 0,0-3-150 0 0,-1 1 0 0 0,0 0 0 0 0,0 0-1 0 0,-1-1 1 0 0,0 1 0 0 0,-1-1 0 0 0,0 0-1 0 0,0 0 1 0 0,-1 0 0 0 0,0 0 0 0 0,-1 0 0 0 0,1-1-1 0 0,-5 5 57 0 0,-11 11-4192 0 0,-3-3-3833 0 0,14-14-2617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12.7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6 3977 0 0,'0'0'1267'0'0,"0"0"9"0"0,0 0 336 0 0,0 0 508 0 0,0 0 292 0 0,0 0-31 0 0,0 0-377 0 0,0 0-485 0 0,0 0-348 0 0,0 0-286 0 0,0 0-223 0 0,-3-1-178 0 0,-12-2-121 0 0,11 2-95 0 0,14 3 526 0 0,8 0-464 0 0,9-1-947 0 0,3 0 1759 0 0,-10 1-3393 0 0,-3 0-3629 0 0,-1 2-5217 0 0,-12-3 6275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13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23 9914 0 0,'0'0'848'0'0,"0"0"-464"0"0,0 0-112 0 0,0 0 433 0 0,0 0 415 0 0,0 0-16 0 0,0 0-232 0 0,0 0-320 0 0,0 0-328 0 0,56-8-152 0 0,-42 5-192 0 0,2 1-288 0 0,2-1-256 0 0,1 1-816 0 0,-1 0-1489 0 0,-4 0-2376 0 0,-4 1 264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8.8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 5873 0 0,'0'0'1554'0'0,"0"0"-246"0"0,0 0 150 0 0,0 0 353 0 0,0 0 213 0 0,0 0 34 0 0,0 0-189 0 0,0 0-293 0 0,0 0-345 0 0,0 0-383 0 0,0 0-343 0 0,0 0-235 0 0,0 0-77 0 0,6-5 57 0 0,16-11 75 0 0,-25 55 950 0 0,-2 16 270 0 0,5-31-6583 0 0,0-5-7966 0 0,0-17 5073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01.026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74 0 0 0,'0'0'1779'0'0,"0"0"47"0"0,0 0 188 0 0,0 0 234 0 0,0 0 182 0 0,0 0 21 0 0,0 0-209 0 0,0 0-360 0 0,0 0-409 0 0,0 0-276 0 0,0 0-180 0 0,3-7-99 0 0,12-22-86 0 0,-12 21-59 0 0,-3 8-69 0 0,0 0-103 0 0,0 0-116 0 0,0 0-126 0 0,-8 16 578 0 0,3-10-848 0 0,-1 1-1 0 0,1 0 1 0 0,1 0-1 0 0,0 0 1 0 0,0 1-1 0 0,0 0 1 0 0,1 0-1 0 0,0 0 1 0 0,0 0 0 0 0,1 0-1 0 0,0 0 1 0 0,0 1-1 0 0,1-1 1 0 0,0 1-1 0 0,1-1 1 0 0,0 1-1 0 0,0 0 1 0 0,1-1-1 0 0,0 1 1 0 0,0-1-1 0 0,1 0 1 0 0,0 1-1 0 0,1-1 1 0 0,0 0-1 0 0,0 0 1 0 0,1 0-1 0 0,0-1 1 0 0,0 1-1 0 0,2 1-88 0 0,24 6-2337 0 0,-20-19-2890 0 0,0-4-4964 0 0,-7 5-789 0 0</inkml:trace>
  <inkml:trace contextRef="#ctx0" brushRef="#br0" timeOffset="477.999">126 124 9058 0 0,'0'0'2103'0'0,"0"0"-339"0"0,0 0-271 0 0,0 0-126 0 0,0 0-76 0 0,0 0-112 0 0,0 0-198 0 0,0 0-191 0 0,0 0-156 0 0,0 0-103 0 0,0 0-76 0 0,0 0-44 0 0,-5 8-30 0 0,-17 27-31 0 0,21-34-290 0 0,1 1 1 0 0,-1 0 0 0 0,1 0 0 0 0,0-1 0 0 0,0 1 0 0 0,-1 0 0 0 0,1 0 0 0 0,1-1 0 0 0,-1 1 0 0 0,0 0 0 0 0,0 0 0 0 0,1-1 0 0 0,-1 1 0 0 0,1 0-1 0 0,-1 0 1 0 0,1-1 0 0 0,0 1 0 0 0,-1-1 0 0 0,1 1 0 0 0,0 0 0 0 0,0-1 0 0 0,0 0 0 0 0,1 1 0 0 0,-1-1 0 0 0,0 0 0 0 0,0 1 0 0 0,1-1 0 0 0,-1 0 0 0 0,1 0-1 0 0,-1 0 1 0 0,1 0 0 0 0,-1 0 0 0 0,1-1 0 0 0,-1 1 0 0 0,1 0 0 0 0,0-1 0 0 0,0 1 0 0 0,-1-1 0 0 0,1 0 0 0 0,0 1 0 0 0,0-1 0 0 0,-1 0 0 0 0,1 0-1 0 0,0 0 1 0 0,0 0 0 0 0,0-1 0 0 0,-1 1 0 0 0,1 0-61 0 0,0 0 26 0 0,-1 0 0 0 0,1 0 0 0 0,-1 0 0 0 0,1 0 0 0 0,0 0 0 0 0,-1 0 0 0 0,1 0 0 0 0,-1 0-1 0 0,1 0 1 0 0,-1-1 0 0 0,1 1 0 0 0,-1-1 0 0 0,1 1 0 0 0,-1-1 0 0 0,1 1 0 0 0,-1-1 0 0 0,1 0 0 0 0,-1 0 0 0 0,0 0 0 0 0,0 0 0 0 0,1 0 0 0 0,-1 0-1 0 0,0 0 1 0 0,0 0 0 0 0,0-1 0 0 0,0 1 0 0 0,0 0 0 0 0,0 0 0 0 0,-1-1 0 0 0,1 1 0 0 0,0-1 0 0 0,-1 1 0 0 0,1-1 0 0 0,-1 1 0 0 0,1-1-1 0 0,-1 1 1 0 0,0-1 0 0 0,0 1 0 0 0,1-1 0 0 0,-1 0 0 0 0,0 1 0 0 0,0-1 0 0 0,-1 1 0 0 0,1-1 0 0 0,0 1 0 0 0,-1-1 0 0 0,1 0 0 0 0,0 1-1 0 0,-1-1 1 0 0,0 1 0 0 0,1 0 0 0 0,-1-1 0 0 0,0 1 0 0 0,0-1 0 0 0,0 1 0 0 0,0 0 0 0 0,0 0 0 0 0,0 0 0 0 0,0 0 0 0 0,0-1 0 0 0,0 1 0 0 0,-1 1-1 0 0,1-1 1 0 0,0 0 0 0 0,-1 0 0 0 0,0 0-26 0 0,-1-2-85 0 0,0 1-1 0 0,0 0 1 0 0,0 0 0 0 0,0 0-1 0 0,0 0 1 0 0,-1 1-1 0 0,1-1 1 0 0,-1 1-1 0 0,1 0 1 0 0,-1 0 0 0 0,1 0-1 0 0,-1 0 1 0 0,1 1-1 0 0,-1 0 1 0 0,0-1-1 0 0,1 1 1 0 0,-1 0 0 0 0,0 1-1 0 0,-3 0 86 0 0,7 10-5929 0 0,6-5-4279 0 0,-4-4 545 0 0</inkml:trace>
  <inkml:trace contextRef="#ctx0" brushRef="#br0" timeOffset="1024.465">287 189 12771 0 0,'0'0'2991'0'0,"0"0"-572"0"0,0 0-388 0 0,0 0-254 0 0,0 0-240 0 0,0 0-239 0 0,0 0-258 0 0,0 0-222 0 0,0 0-173 0 0,0 0-133 0 0,0 0-98 0 0,0 0-94 0 0,0 0-67 0 0,0-3-69 0 0,-2-12 19 0 0,2 15-166 0 0,0 0-30 0 0,0 0-36 0 0,0 0-51 0 0,0 0-22 0 0,10 15-1506 0 0,-3-16 2641 0 0,10 10-942 0 0,-17-7-95 0 0,0 1 0 0 0,0-1 0 0 0,0 1 0 0 0,0-1 0 0 0,0 1 0 0 0,-1-1 0 0 0,1 1 0 0 0,-1-1 0 0 0,0 1 0 0 0,0-1 0 0 0,0 0 0 0 0,0 1 0 0 0,0-1 0 0 0,0 0 0 0 0,0 0 0 0 0,-1 0 0 0 0,1 0 0 0 0,-1 0 0 0 0,0 0-1 0 0,0 0 1 0 0,1-1 0 0 0,-1 1 0 0 0,0-1 0 0 0,0 1 0 0 0,-1-1 0 0 0,1 0 0 0 0,0 1 0 0 0,0-1 0 0 0,-1 0 0 0 0,1-1 0 0 0,0 1 0 0 0,-1 0 0 0 0,-1 0 4 0 0,-13 8-995 0 0,23-9-10037 0 0,-2-1 3783 0 0,-1 0-1904 0 0</inkml:trace>
  <inkml:trace contextRef="#ctx0" brushRef="#br0" timeOffset="1349.254">407 122 4433 0 0,'0'0'4298'0'0,"0"0"-1852"0"0,0 0-582 0 0,0 0 4 0 0,0 0 9 0 0,0 0-187 0 0,0 0-362 0 0,0 0-416 0 0,0 0-362 0 0,0 0-213 0 0,0 0-71 0 0,0 0-6 0 0,-4 1 29 0 0,2-1-213 0 0,0 1-1 0 0,0 1 1 0 0,1-1-1 0 0,-1 0 1 0 0,0 0-1 0 0,0 1 1 0 0,1-1-1 0 0,-1 1 1 0 0,1-1-1 0 0,-1 1 1 0 0,1 0-1 0 0,-1 0 1 0 0,1-1-1 0 0,0 1 1 0 0,0 0-1 0 0,0 0 1 0 0,0 0-1 0 0,0 0 1 0 0,1 1-1 0 0,-1-1 1 0 0,1 0-1 0 0,-1 0 1 0 0,1 0-1 0 0,0 0 1 0 0,0 1-1 0 0,0-1 1 0 0,0 0-1 0 0,0 0 1 0 0,0 3-76 0 0,2-3 56 0 0,-1-1-1 0 0,0 1 1 0 0,0 0 0 0 0,1 0-1 0 0,-1-1 1 0 0,1 1 0 0 0,-1 0-1 0 0,1-1 1 0 0,0 0 0 0 0,0 1-1 0 0,0-1 1 0 0,0 0 0 0 0,0 0-1 0 0,0 0 1 0 0,0 0 0 0 0,0 0-1 0 0,0-1 1 0 0,0 1 0 0 0,0-1-1 0 0,0 1 1 0 0,1-1 0 0 0,-1 0 0 0 0,0 0-1 0 0,0 0 1 0 0,0 0 0 0 0,1 0-1 0 0,-1 0 1 0 0,0 0 0 0 0,0-1-1 0 0,0 0 1 0 0,1 1 0 0 0,-1-1-1 0 0,0 0 1 0 0,0 0 0 0 0,0 0-1 0 0,0 0 1 0 0,0 0 0 0 0,-1 0-1 0 0,1-1 1 0 0,0 1 0 0 0,0-1-1 0 0,-1 1 1 0 0,1-1 0 0 0,-1 1-1 0 0,1-1 1 0 0,-1 0 0 0 0,0 0-1 0 0,1-1-55 0 0,-7-37 281 0 0,-4 23-3481 0 0,3 7-3152 0 0,1 0-4824 0 0,4 8 4343 0 0</inkml:trace>
  <inkml:trace contextRef="#ctx0" brushRef="#br0" timeOffset="1725.891">440 12 12395 0 0,'0'0'2029'0'0,"0"0"-263"0"0,0 0-202 0 0,0 0-166 0 0,0 0-204 0 0,0 0-217 0 0,0 0-230 0 0,0 0-179 0 0,0 0-94 0 0,0 0-44 0 0,8-3-34 0 0,27-6-25 0 0,-32 10-303 0 0,1-1 0 0 0,-1 1 0 0 0,1 0 0 0 0,-1 0 0 0 0,0 0 0 0 0,1 1 0 0 0,-1-1 0 0 0,0 1 0 0 0,0 0 0 0 0,0-1 0 0 0,0 1 0 0 0,0 1 0 0 0,0-1 0 0 0,0 0-1 0 0,-1 1 1 0 0,1 0 0 0 0,-1-1 0 0 0,0 1 0 0 0,0 0 0 0 0,0 0 0 0 0,1 2-68 0 0,0 0 58 0 0,0 1 0 0 0,0-1 0 0 0,0 1 0 0 0,-1 0 0 0 0,0 0 0 0 0,0 0 0 0 0,0 0 0 0 0,-1 0 0 0 0,0 1 0 0 0,0-1 0 0 0,0 0 0 0 0,-1 0-1 0 0,0 1 1 0 0,-1-1 0 0 0,1 0 0 0 0,-1 1 0 0 0,0-1 0 0 0,-1 0 0 0 0,1 0 0 0 0,-1 0 0 0 0,0 0 0 0 0,-1 0 0 0 0,1-1 0 0 0,-1 1 0 0 0,-1 0 0 0 0,1-1 0 0 0,-1 0 0 0 0,0 0 0 0 0,0 0 0 0 0,0-1-1 0 0,0 1 1 0 0,-1-1 0 0 0,0 0 0 0 0,0 0 0 0 0,0 0 0 0 0,-1-1 0 0 0,1 0 0 0 0,-1 0 0 0 0,1-1 0 0 0,-7 3-58 0 0,-42 14 688 0 0,53-19-699 0 0,1 0-17 0 0,0 0-10 0 0,28-12-4863 0 0,-21 9 650 0 0,-3 1-3319 0 0,-1 0-4245 0 0</inkml:trace>
  <inkml:trace contextRef="#ctx0" brushRef="#br1" timeOffset="76429.348">88 219 0 0 0,'0'0'0'0'0,"0"0"0"0"0,0 0 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26.7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20692 0 0,'0'0'657'0'0,"0"0"-39"0"0,0 0-26 0 0,0 0 1 0 0,0 0-21 0 0,0 0-39 0 0,0 0-125 0 0,0 0-73 0 0,0 0-6 0 0,0 0-3 0 0,0 0 23 0 0,0 0-42 0 0,-2 9-76 0 0,-34 182-119 0 0,38-165-1478 0 0,0-17-2568 0 0,1-1-5163 0 0,-3-5-2472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27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5 21429 0 0,'0'0'190'0'0,"0"0"-100"0"0,0 0 3 0 0,0 0 144 0 0,0 0 158 0 0,-8 7 120 0 0,-28 23 36 0 0,34-29-522 0 0,1 0 0 0 0,-1 1 0 0 0,1 0 0 0 0,0-1 0 0 0,-1 1 0 0 0,1 0-1 0 0,0-1 1 0 0,0 1 0 0 0,0 0 0 0 0,0 0 0 0 0,0 0 0 0 0,1 0 0 0 0,-1 0 0 0 0,0 0 0 0 0,1 0 0 0 0,0 0 0 0 0,-1 0 0 0 0,1 0 0 0 0,0 0 0 0 0,0 0 0 0 0,0 0 0 0 0,0 1 0 0 0,1-1 0 0 0,-1 0 0 0 0,1 0 0 0 0,-1 0 0 0 0,1 0 0 0 0,-1 0 0 0 0,1 0 0 0 0,0 0 0 0 0,0-1 0 0 0,0 1 0 0 0,0 0 0 0 0,1 0 0 0 0,-1-1 0 0 0,0 1 0 0 0,1 0 0 0 0,-1-1 0 0 0,1 0 0 0 0,-1 1 0 0 0,1-1 0 0 0,0 0-1 0 0,-1 0 1 0 0,1 0 0 0 0,0 0 0 0 0,0 0 0 0 0,0 0 0 0 0,0 0 0 0 0,0-1 0 0 0,0 1 0 0 0,0-1 0 0 0,0 1 0 0 0,0-1 0 0 0,0 0 0 0 0,0 0 0 0 0,1 0 0 0 0,-1 0 0 0 0,0 0-29 0 0,3 0 37 0 0,0 0 1 0 0,-1 0-1 0 0,1 0 1 0 0,0-1-1 0 0,0 1 1 0 0,0-1-1 0 0,0 0 0 0 0,-1-1 1 0 0,1 1-1 0 0,-1-1 1 0 0,1 0-1 0 0,-1 0 0 0 0,0-1 1 0 0,4-2-38 0 0,-6 4 13 0 0,-1 0 0 0 0,0 0 0 0 0,1 0 1 0 0,-1-1-1 0 0,0 1 0 0 0,0-1 0 0 0,0 1 0 0 0,0-1 0 0 0,0 1 1 0 0,0-1-1 0 0,-1 0 0 0 0,1 1 0 0 0,0-1 0 0 0,-1 0 0 0 0,1 1 1 0 0,-1-1-1 0 0,0 0 0 0 0,0 0 0 0 0,1 0 0 0 0,-1 1 1 0 0,0-1-1 0 0,-1 0 0 0 0,1 0 0 0 0,0 0 0 0 0,0 1 0 0 0,-1-1 1 0 0,1 0-1 0 0,-1 1 0 0 0,0-1 0 0 0,1 0 0 0 0,-1 1 0 0 0,0-1 1 0 0,0 0-1 0 0,0 1 0 0 0,0 0 0 0 0,0-1 0 0 0,0 1 1 0 0,0-1-1 0 0,-1 1 0 0 0,0-1-13 0 0,-1-1-87 0 0,0-1 0 0 0,0 1 0 0 0,0 0 0 0 0,0 0 0 0 0,-1 0 0 0 0,1 0 0 0 0,-1 1 0 0 0,1-1 0 0 0,-1 1 1 0 0,0 0-1 0 0,0 0 0 0 0,0 1 0 0 0,0-1 0 0 0,-1 1 0 0 0,1 0 0 0 0,0 0 0 0 0,-1 0 0 0 0,1 0 0 0 0,0 1 0 0 0,-1 0 0 0 0,-1 0 87 0 0,2 6-4870 0 0,7 1-5755 0 0,-2-4 1715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27.5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85 18300 0 0,'0'0'629'0'0,"0"0"109"0"0,0 0 154 0 0,0 0 218 0 0,0 0 117 0 0,0 0-114 0 0,0 0-281 0 0,0 0-301 0 0,0 0-231 0 0,0 0-104 0 0,0 0-52 0 0,0 0-9 0 0,0 0 12 0 0,-6 4-37 0 0,5-4-109 0 0,-1 2 6 0 0,0-1 0 0 0,-1 0 0 0 0,1 1 0 0 0,0-1 0 0 0,-1 1 0 0 0,1 0 0 0 0,0 0 0 0 0,0 0 0 0 0,0 0 0 0 0,1 0 0 0 0,-1 0 0 0 0,0 1 0 0 0,1-1 0 0 0,0 0 0 0 0,-1 1 0 0 0,1-1 0 0 0,0 1 0 0 0,0 0 0 0 0,0-1 0 0 0,1 1 0 0 0,-1 2-7 0 0,-6 57-876 0 0,6-48-4541 0 0,1-1-5167 0 0,0-10 909 0 0</inkml:trace>
  <inkml:trace contextRef="#ctx0" brushRef="#br0" timeOffset="570.07">129 0 24421 0 0,'0'0'136'0'0,"0"0"-41"0"0,0 0-47 0 0,0 0-8 0 0,0 0 35 0 0,0 0 57 0 0,0 0 68 0 0,0 0 30 0 0,0 0-8 0 0,0 0-10 0 0,0 0-45 0 0,0 0-25 0 0,9 10-3 0 0,77 84 196 0 0,-85-93-328 0 0,3 2 1 0 0,-1-1-1 0 0,1 1 1 0 0,-1 0-1 0 0,0 1 1 0 0,0-1 0 0 0,0 0-1 0 0,0 1 1 0 0,-1 0-1 0 0,1 0 1 0 0,-1 0 0 0 0,0 0-1 0 0,0 0 1 0 0,0 0-1 0 0,-1 0 1 0 0,1 1 0 0 0,-1-1-1 0 0,0 0 1 0 0,-1 1-1 0 0,1-1 1 0 0,-1 1 0 0 0,1-1-1 0 0,-1 1 1 0 0,-1 0-1 0 0,1-1 1 0 0,-1 1 0 0 0,1-1-1 0 0,-2 0 1 0 0,1 1-1 0 0,0-1 1 0 0,-1 0 0 0 0,1 1-1 0 0,-1-1 1 0 0,0 0-1 0 0,-1 0 1 0 0,-1 1-8 0 0,-41 22 607 0 0,27-19-4165 0 0,1 2-7893 0 0,15-8-382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55.712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1906 92 11298 0 0,'0'0'2021'0'0,"0"0"-211"0"0,0 0-191 0 0,0 0-87 0 0,0 0-117 0 0,0 0-188 0 0,0 0-292 0 0,0 0-335 0 0,0 0-248 0 0,0 0-77 0 0,0 0 61 0 0,0 0 94 0 0,0 25 1570 0 0,-3 83 175 0 0,2-104-5598 0 0,-1-9-13477 0 0,3 2 9198 0 0</inkml:trace>
  <inkml:trace contextRef="#ctx0" brushRef="#br0" timeOffset="397.31">1951 18 13067 0 0,'0'0'1747'0'0,"0"0"-153"0"0,0 0-73 0 0,0 0-122 0 0,0 0-240 0 0,0 0-287 0 0,0 0-333 0 0,0 0-235 0 0,0 0-41 0 0,0 0 61 0 0,0 0 85 0 0,0 0 47 0 0,0 0-24 0 0,7 8-37 0 0,0-1-246 0 0,0-1-1 0 0,-1 1 0 0 0,0 1 1 0 0,-1-1-1 0 0,0 1 1 0 0,0 0-1 0 0,0 1 1 0 0,-1-1-1 0 0,-1 1 0 0 0,1 0 1 0 0,-1-1-1 0 0,-1 2 1 0 0,1-1-1 0 0,0 9-148 0 0,-3-13 77 0 0,0 0 1 0 0,0 1-1 0 0,0-1 0 0 0,-1 1 1 0 0,0-1-1 0 0,0 0 0 0 0,0 0 1 0 0,-1 1-1 0 0,1-1 1 0 0,-1 0-1 0 0,-1 0 0 0 0,1 0 1 0 0,-1-1-1 0 0,1 1 0 0 0,-1-1 1 0 0,-1 1-1 0 0,1-1 0 0 0,-1 0 1 0 0,1 0-1 0 0,-1 0 0 0 0,0-1 1 0 0,-1 0-1 0 0,1 1 0 0 0,0-1 1 0 0,-1-1-1 0 0,0 1 0 0 0,0-1 1 0 0,0 1-1 0 0,0-2 0 0 0,0 1 1 0 0,0 0-1 0 0,-3 0-77 0 0,17-14-5204 0 0,-5 8-3161 0 0,-1 2-3227 0 0</inkml:trace>
  <inkml:trace contextRef="#ctx0" brushRef="#br0" timeOffset="-25926.68">287 447 16404 0 0,'0'0'568'0'0,"0"0"-172"0"0,0 0 93 0 0,0-9 323 0 0,0 2-609 0 0,1-36 1808 0 0,6 13 2611 0 0,-2 70-3615 0 0,-21 153 615 0 0,16-193-1601 0 0,0 0 26 0 0,0 0 29 0 0,4-22 610 0 0,-5-24-781 0 0,1 45 84 0 0,-1 0-1 0 0,1 0 0 0 0,0 1 1 0 0,-1-1-1 0 0,1 0 1 0 0,-1 0-1 0 0,1 1 0 0 0,-1-1 1 0 0,0 0-1 0 0,1 0 0 0 0,-1 1 1 0 0,0-1-1 0 0,1 1 0 0 0,-1-1 1 0 0,0 1-1 0 0,0-1 1 0 0,0 1-1 0 0,1-1 0 0 0,-1 1 1 0 0,0 0-1 0 0,0-1 0 0 0,0 1 1 0 0,0 0-1 0 0,0 0 0 0 0,0 0 1 0 0,0 0-1 0 0,0-1 1 0 0,1 1-1 0 0,-1 1 0 0 0,0-1 1 0 0,0 0-1 0 0,0 0 0 0 0,0 0 1 0 0,0 0-1 0 0,0 1 0 0 0,0-1 1 0 0,0 0-1 0 0,1 1 1 0 0,-1-1-1 0 0,0 1 0 0 0,0-1 1 0 0,0 1-1 0 0,1-1 0 0 0,-1 1 1 0 0,0-1-1 0 0,0 1 12 0 0,-76 45-112 0 0,125-35 235 0 0,183-31 309 0 0,-231 20-419 0 0,0 0-5 0 0,0 0-31 0 0,0 0 1 0 0,0 0 2 0 0,0 0-31 0 0,0 0-1 0 0,0 0-45 0 0,0 0-90 0 0,-5 3-4929 0 0,3-1-345 0 0,2-2 1812 0 0,-1 1-7894 0 0</inkml:trace>
  <inkml:trace contextRef="#ctx0" brushRef="#br0" timeOffset="-25198.226">190 741 16107 0 0,'0'0'563'0'0,"0"0"-360"0"0,0 0-90 0 0,0 0 341 0 0,0 0 414 0 0,0 0 241 0 0,0 0 18 0 0,0 0-216 0 0,0 0-257 0 0,0 0-184 0 0,0 0-75 0 0,0 0-43 0 0,8 2-30 0 0,25 8-6 0 0,-32-10-274 0 0,0 1 0 0 0,0-1 0 0 0,-1 1 0 0 0,1-1 0 0 0,0 1 0 0 0,0-1 0 0 0,-1 1 0 0 0,1 0-1 0 0,0-1 1 0 0,-1 1 0 0 0,1 0 0 0 0,-1 0 0 0 0,1-1 0 0 0,-1 1 0 0 0,1 0 0 0 0,-1 0 0 0 0,0 0 0 0 0,1 0 0 0 0,-1 0 0 0 0,0-1 0 0 0,0 1 0 0 0,0 0 0 0 0,1 0 0 0 0,-1 0 0 0 0,0 0 0 0 0,0 0 0 0 0,0 0 0 0 0,0 0 0 0 0,-1 0 0 0 0,1 0 0 0 0,0 0 0 0 0,0-1 0 0 0,0 1 0 0 0,-1 0 0 0 0,1 0 0 0 0,-1 0 0 0 0,1 0 0 0 0,0-1 0 0 0,-1 1-1 0 0,1 0 1 0 0,-1 0 0 0 0,0-1 0 0 0,1 1 0 0 0,-1 0 0 0 0,0-1 0 0 0,1 1 0 0 0,-1 0 0 0 0,0-1 0 0 0,0 1 0 0 0,1-1 0 0 0,-1 0 0 0 0,0 1 0 0 0,0-1 0 0 0,0 1 0 0 0,0-1 0 0 0,0 0 0 0 0,0 0 0 0 0,1 0 0 0 0,-1 0 0 0 0,0 1 0 0 0,0-1 0 0 0,0 0 0 0 0,0 0 0 0 0,0-1-42 0 0,-69 13 401 0 0,68-11-393 0 0,1-1 0 0 0,-1 0 0 0 0,1-1 0 0 0,0 1-1 0 0,-1 0 1 0 0,1 0 0 0 0,-1 0 0 0 0,1-1 0 0 0,0 1-1 0 0,-1-1 1 0 0,1 1 0 0 0,0-1 0 0 0,0 0 0 0 0,0 1-1 0 0,-1-1 1 0 0,1 0 0 0 0,0 0 0 0 0,0 0 0 0 0,0 0-1 0 0,0 0 1 0 0,0 0 0 0 0,0 0 0 0 0,0 0 0 0 0,1 0-1 0 0,-1 0 1 0 0,0-1 0 0 0,1 1 0 0 0,-1 0 0 0 0,1 0-1 0 0,-1-1 1 0 0,1 1 0 0 0,-1 0 0 0 0,1-1 0 0 0,0 1-1 0 0,0-1 1 0 0,0 1 0 0 0,0 0 0 0 0,0-1 0 0 0,0 1-1 0 0,0-1 1 0 0,0 1 0 0 0,0 0 0 0 0,1-1 0 0 0,-1 1-1 0 0,0 0 1 0 0,1-1 0 0 0,0 1 0 0 0,-1 0-8 0 0,2-3 2 0 0,0 0 0 0 0,1 0 0 0 0,-1 1 1 0 0,1-1-1 0 0,0 1 0 0 0,0 0 0 0 0,0 0 0 0 0,0 0 0 0 0,1 0 1 0 0,-1 0-1 0 0,1 1 0 0 0,-1 0 0 0 0,1 0 0 0 0,0 0 0 0 0,0 0 1 0 0,0 0-1 0 0,0 1 0 0 0,0-1 0 0 0,0 1 0 0 0,1 0 0 0 0,-1 1 1 0 0,0-1-1 0 0,1 1 0 0 0,-1-1 0 0 0,0 1 0 0 0,1 1 0 0 0,-1-1 1 0 0,0 1-1 0 0,1-1 0 0 0,-1 1 0 0 0,0 1 0 0 0,0-1 1 0 0,0 0-1 0 0,1 1 0 0 0,-2 0 0 0 0,1 0 0 0 0,0 0 0 0 0,0 1 1 0 0,-1-1-1 0 0,1 1 0 0 0,-1 0 0 0 0,0 0 0 0 0,2 1-2 0 0,-2-1 9 0 0,0 1 0 0 0,-1 0 0 0 0,1-1-1 0 0,-1 1 1 0 0,1 0 0 0 0,-1 0 0 0 0,0 0 0 0 0,-1 0 0 0 0,1 0-1 0 0,-1 1 1 0 0,0-1 0 0 0,0 0 0 0 0,0 1 0 0 0,0-1-1 0 0,-1 1 1 0 0,0-1 0 0 0,0 1 0 0 0,0-1 0 0 0,0 1 0 0 0,-1-1-1 0 0,0 1 1 0 0,0-1 0 0 0,0 0 0 0 0,0 1 0 0 0,-1-1-1 0 0,1 0 1 0 0,-1 0 0 0 0,0 0 0 0 0,-1 0 0 0 0,1 0 0 0 0,-1-1-1 0 0,0 2-8 0 0,-5 5 29 0 0,0 1-1 0 0,-1-1 0 0 0,-1-1 1 0 0,1 1-1 0 0,-1-2 0 0 0,-1 1 1 0 0,0-2-1 0 0,0 1 0 0 0,0-2 1 0 0,-6 3-29 0 0,11-6 14 0 0,1 0 10 0 0,0 0 0 0 0,0 0 1 0 0,-1-1-1 0 0,1 0 0 0 0,0 0 0 0 0,-1 0 1 0 0,1-1-1 0 0,-1 1 0 0 0,0-1 0 0 0,1-1 1 0 0,-1 1-1 0 0,0-1 0 0 0,-5 0-24 0 0,10-2 7 0 0,0 1-1 0 0,1-1 1 0 0,-1 0-1 0 0,0 1 1 0 0,1-1 0 0 0,-1 1-1 0 0,0-1 1 0 0,1 0-1 0 0,0 0 1 0 0,-1 1-1 0 0,1-1 1 0 0,0 0 0 0 0,0 0-1 0 0,0 1 1 0 0,0-1-1 0 0,0 0 1 0 0,1 0 0 0 0,-1 1-1 0 0,0-1 1 0 0,1 0-1 0 0,-1 1 1 0 0,1-1-1 0 0,0 0 1 0 0,0 1 0 0 0,-1-1-1 0 0,1 1 1 0 0,0-1-1 0 0,0 1 1 0 0,1-1 0 0 0,-1 1-1 0 0,0 0 1 0 0,1-1-7 0 0,0-1-1 0 0,0 1 1 0 0,0-1-1 0 0,1 1 1 0 0,-1 0 0 0 0,1 0-1 0 0,0 0 1 0 0,-1 0-1 0 0,1 0 1 0 0,0 1-1 0 0,0-1 1 0 0,0 1 0 0 0,0 0-1 0 0,0 0 1 0 0,1 0-1 0 0,-1 0 1 0 0,0 0-1 0 0,0 1 1 0 0,1-1 0 0 0,-1 1-1 0 0,0 0 1 0 0,1 0-1 0 0,-1 0 1 0 0,0 1-1 0 0,1-1 1 0 0,-1 1 0 0 0,0 0-1 0 0,0 0 1 0 0,0 0-1 0 0,1 0 1 0 0,-1 0-1 0 0,0 1 1 0 0,0-1-1 0 0,-1 1 1 0 0,1 0 0 0 0,0 0-1 0 0,-1 0 1 0 0,1 0-1 0 0,-1 0 1 0 0,1 1-1 0 0,-1-1 1 0 0,0 1 0 0 0,0-1-1 0 0,1 3 1 0 0,0 1 11 0 0,0-1 0 0 0,0 0 0 0 0,1 0 0 0 0,0 0 0 0 0,0-1 0 0 0,0 1 0 0 0,0-1 0 0 0,1 0 0 0 0,0 0 0 0 0,0 0 0 0 0,0-1 0 0 0,0 0 0 0 0,0 0 0 0 0,1 0 0 0 0,-1 0 0 0 0,1-1 0 0 0,0 0 0 0 0,0 0 0 0 0,0-1 0 0 0,0 0 0 0 0,0 0 0 0 0,0 0 0 0 0,0 0 0 0 0,0-1 0 0 0,0 0 0 0 0,0-1 0 0 0,1 1 0 0 0,-1-1 0 0 0,0 0 0 0 0,3-2-11 0 0,17-14-2368 0 0,-19 10-2333 0 0,0-1-5014 0 0,-3 4-2437 0 0</inkml:trace>
  <inkml:trace contextRef="#ctx0" brushRef="#br0" timeOffset="-22503.037">798 175 0 0 0,'0'0'1952'0'0,"0"0"376"0"0,0 0 155 0 0,0 0-115 0 0,0 0-263 0 0,0 0-328 0 0,0 0-344 0 0,0 0-266 0 0,6-6-148 0 0,1-1-556 0 0,7-7-124 0 0,-4-3 4248 0 0,-23 51 2050 0 0,-1 28-6727 0 0,5-23 414 0 0,-43 150-112 0 0,22-88-102 0 0,4 2 1 0 0,-6 71-111 0 0,28-152 21 0 0,2-1 0 0 0,0 1 0 0 0,2-1 0 0 0,0 1 0 0 0,1-1 0 0 0,2 1 1 0 0,0-1-1 0 0,1 1 0 0 0,1-1 0 0 0,1-1 0 0 0,1 1 0 0 0,1-1 0 0 0,0 0 0 0 0,2-1 0 0 0,0 0 0 0 0,1 0 0 0 0,1-1 1 0 0,1-1-1 0 0,0 0 0 0 0,2-1 0 0 0,-1 0 0 0 0,2-1 0 0 0,0-1 0 0 0,1 0 0 0 0,0-1 0 0 0,1-1 0 0 0,18 9-21 0 0,38-5-1111 0 0,-66-27-1959 0 0,-7 2-6429 0 0,-1 8 8222 0 0,1-3-11115 0 0</inkml:trace>
  <inkml:trace contextRef="#ctx0" brushRef="#br0" timeOffset="-18426.723">1194 665 5385 0 0,'0'0'1818'0'0,"0"0"-511"0"0,0 0 53 0 0,0 0 376 0 0,0 0 278 0 0,0 0 104 0 0,0 0-214 0 0,0 0-394 0 0,0 0-372 0 0,0 0-345 0 0,0 0-283 0 0,-7 0-182 0 0,-14 2 281 0 0,40-6 1929 0 0,88-15-1186 0 0,-96 24-3160 0 0,-5-1-2862 0 0,1-1-6274 0 0,-6-3 1946 0 0</inkml:trace>
  <inkml:trace contextRef="#ctx0" brushRef="#br0" timeOffset="-18056.542">1427 558 14523 0 0,'0'0'1192'0'0,"0"0"-77"0"0,0 0 91 0 0,0 0 183 0 0,0 0 52 0 0,0 0-93 0 0,0 0-294 0 0,0 0-354 0 0,0 0-251 0 0,0 0-193 0 0,0 0-85 0 0,0 0-15 0 0,0 0 25 0 0,3-3 78 0 0,-3 3-244 0 0,0 1-1 0 0,0-1 1 0 0,0 0 0 0 0,1 0 0 0 0,-1 1-1 0 0,0-1 1 0 0,0 0 0 0 0,0 0-1 0 0,0 1 1 0 0,1-1 0 0 0,-1 0-1 0 0,0 0 1 0 0,0 1 0 0 0,1-1-1 0 0,-1 0 1 0 0,0 0 0 0 0,1 0 0 0 0,-1 0-1 0 0,0 0 1 0 0,0 1 0 0 0,1-1-1 0 0,-1 0 1 0 0,0 0 0 0 0,1 0-1 0 0,-1 0 1 0 0,0 0 0 0 0,1 0-1 0 0,-1 0 1 0 0,0 0 0 0 0,1 0 0 0 0,-1 0-1 0 0,0 0 1 0 0,1 0 0 0 0,-1 0-1 0 0,0 0 1 0 0,0-1 0 0 0,1 1-1 0 0,-1 0 1 0 0,0 0 0 0 0,1 0-1 0 0,-1 0 1 0 0,0 0 0 0 0,0-1 0 0 0,1 1-1 0 0,-1 0 1 0 0,0 0 0 0 0,0-1-1 0 0,0 1 1 0 0,1 0 0 0 0,-1 0-1 0 0,0-1 1 0 0,0 1 0 0 0,0 0-1 0 0,0 0 1 0 0,1-1 0 0 0,-1 1-1 0 0,0 0 1 0 0,0-1 0 0 0,0 1 0 0 0,0 0-1 0 0,0-1-14 0 0,-5 39 958 0 0,-40 112 261 0 0,44-147-2857 0 0,1-8-5242 0 0,0 2-915 0 0,0 1-3845 0 0</inkml:trace>
  <inkml:trace contextRef="#ctx0" brushRef="#br0" timeOffset="-17719.409">1172 498 11346 0 0,'0'0'603'0'0,"0"0"19"0"0,0 0 227 0 0,0 0 391 0 0,0 0 341 0 0,0 0 179 0 0,1-9-121 0 0,-1-4-1076 0 0,1-4 182 0 0,-1-2 2908 0 0,-19 37-2500 0 0,17-15-1122 0 0,-10 7 100 0 0,0 1-1 0 0,1 0 1 0 0,1 1 0 0 0,0 0 0 0 0,1 1-1 0 0,0 0 1 0 0,1 1 0 0 0,0 0 0 0 0,1 0-1 0 0,1 0 1 0 0,0 1 0 0 0,1 0-1 0 0,0 0 1 0 0,1 0 0 0 0,1 1 0 0 0,0 8-131 0 0,4-19 20 0 0,-1-1 1 0 0,1 1 0 0 0,1-1 0 0 0,-1 1-1 0 0,1-1 1 0 0,0 0 0 0 0,0 0 0 0 0,0 0-1 0 0,0 0 1 0 0,1 0 0 0 0,-1 0-1 0 0,1-1 1 0 0,0 1 0 0 0,0-1 0 0 0,1 0-1 0 0,-1 0 1 0 0,1 0 0 0 0,-1 0 0 0 0,1-1-1 0 0,0 1 1 0 0,0-1 0 0 0,0 0 0 0 0,0 0-1 0 0,1-1 1 0 0,-1 1 0 0 0,4 0-21 0 0,120 17-4419 0 0,-113-20 249 0 0,0 0-5357 0 0,-5 0-773 0 0</inkml:trace>
  <inkml:trace contextRef="#ctx0" brushRef="#br0" timeOffset="-17470.016">1529 453 22357 0 0,'0'0'323'0'0,"0"0"-90"0"0,0 0-20 0 0,0 0 85 0 0,0 0 111 0 0,0 0 106 0 0,0 0 34 0 0,0 0-53 0 0,8 5-69 0 0,0-2-322 0 0,-1 1-1 0 0,-1 0 0 0 0,1 1 1 0 0,-1-1-1 0 0,1 1 0 0 0,-1 0 1 0 0,-1 1-1 0 0,1 0 0 0 0,-1 0 1 0 0,0 0-1 0 0,0 0 0 0 0,2 5-104 0 0,-3-5 75 0 0,-1 1-1 0 0,0 0 1 0 0,0 0-1 0 0,0 0 0 0 0,-1 0 1 0 0,0 1-1 0 0,-1-1 0 0 0,1 1 1 0 0,-1-1-1 0 0,-1 1 0 0 0,1-1 1 0 0,-1 1-1 0 0,-1 0 1 0 0,0-1-1 0 0,0 1 0 0 0,0-1 1 0 0,-1 1-1 0 0,0-1 0 0 0,0 0 1 0 0,-1 0-1 0 0,1 0 0 0 0,-2 0 1 0 0,0 2-75 0 0,-62 80 80 0 0,14-35-2861 0 0,6-6-2991 0 0,40-41-6296 0 0</inkml:trace>
  <inkml:trace contextRef="#ctx0" brushRef="#br0" timeOffset="-1769.051">1544 11 0 0 0,'0'0'1958'0'0,"0"0"-49"0"0,0 0-168 0 0,0 0-102 0 0,0 0 15 0 0,0-3 59 0 0,2-4-218 0 0,-5 6 4990 0 0,-8 17 4429 0 0,6-9-10320 0 0,1-1-3390 0 0,-5 6 2898 0 0,1 0 1 0 0,0 1-1 0 0,1 0 0 0 0,0 0 1 0 0,1 1-1 0 0,1 0 0 0 0,0 0 1 0 0,-1 9-103 0 0,4-18 18 0 0,1-1 1 0 0,0 1 0 0 0,1 0 0 0 0,-1-1 0 0 0,1 1 0 0 0,0 0 0 0 0,0 0 0 0 0,0-1-1 0 0,1 1 1 0 0,-1 0 0 0 0,1-1 0 0 0,0 1 0 0 0,1 0 0 0 0,-1-1 0 0 0,1 0-1 0 0,0 1 1 0 0,0-1 0 0 0,0 0 0 0 0,1 0 0 0 0,-1 0 0 0 0,1 0 0 0 0,0 0-1 0 0,0-1 1 0 0,1 1 0 0 0,-1-1 0 0 0,1 0 0 0 0,-1 0 0 0 0,3 1-19 0 0,24-2-779 0 0,-26-7-3167 0 0,0-2-3543 0 0,-1 3 1600 0 0,-1 1-4661 0 0</inkml:trace>
  <inkml:trace contextRef="#ctx0" brushRef="#br0" timeOffset="-1244.072">1632 124 8298 0 0,'0'0'1767'0'0,"0"0"-242"0"0,0 0 52 0 0,0 0 181 0 0,0 0 105 0 0,0 0-43 0 0,0 0-305 0 0,0 0-365 0 0,0 0-274 0 0,0 0-183 0 0,0 0-82 0 0,0 0-56 0 0,0 0-63 0 0,0-5-36 0 0,0-16-84 0 0,-20 30 912 0 0,18-8-1260 0 0,0 0 0 0 0,0 0-1 0 0,0 1 1 0 0,1-1-1 0 0,-1 1 1 0 0,0-1-1 0 0,1 1 1 0 0,-1-1 0 0 0,1 1-1 0 0,0 0 1 0 0,-1 0-1 0 0,1-1 1 0 0,0 1-1 0 0,0 0 1 0 0,0 0 0 0 0,1 0-1 0 0,-1 0 1 0 0,0 1-1 0 0,1-1 1 0 0,-1 0-1 0 0,1 0 1 0 0,0 0 0 0 0,0 0-1 0 0,0 1 1 0 0,0-1-1 0 0,0 0 1 0 0,0 0 0 0 0,0 0-1 0 0,1 0 1 0 0,-1 1-1 0 0,1-1 1 0 0,0 0-1 0 0,-1 0 1 0 0,1 0 0 0 0,0 0-1 0 0,0 0 1 0 0,0 0-1 0 0,1-1 1 0 0,-1 1-1 0 0,0 0 1 0 0,1 0 0 0 0,-1-1-1 0 0,1 1 1 0 0,-1-1-1 0 0,1 1 1 0 0,0-1-1 0 0,0 0 1 0 0,0 0 0 0 0,-1 0-1 0 0,1 0 1 0 0,0 0-1 0 0,0 0 1 0 0,1 0 0 0 0,-1-1-1 0 0,0 1 1 0 0,2-1-24 0 0,-3 1 27 0 0,1 0 1 0 0,0-1 0 0 0,0 0-1 0 0,-1 1 1 0 0,1-1 0 0 0,0 0-1 0 0,0 0 1 0 0,0 0 0 0 0,0 0 0 0 0,-1-1-1 0 0,1 1 1 0 0,0 0 0 0 0,0-1-1 0 0,0 1 1 0 0,-1-1 0 0 0,1 0-1 0 0,0 1 1 0 0,-1-1 0 0 0,1 0-1 0 0,-1 0 1 0 0,1 0 0 0 0,-1 0 0 0 0,1 0-1 0 0,-1-1 1 0 0,0 1 0 0 0,1 0-1 0 0,-1-1 1 0 0,0 1 0 0 0,0-1-1 0 0,0 1 1 0 0,0-1 0 0 0,0 1-1 0 0,0-1 1 0 0,-1 0 0 0 0,1 1-1 0 0,0-1 1 0 0,-1 0 0 0 0,0 0 0 0 0,1 1-1 0 0,-1-1 1 0 0,0 0 0 0 0,0 0-1 0 0,0 0 1 0 0,0 0 0 0 0,0 1-1 0 0,0-1 1 0 0,0 0 0 0 0,-1 0-1 0 0,1 0 1 0 0,-1 1 0 0 0,1-1 0 0 0,-1 0-1 0 0,0 1 1 0 0,0-1 0 0 0,-1-1-28 0 0,0 0-43 0 0,0-1 0 0 0,0 1 0 0 0,0 0 0 0 0,-1 0 0 0 0,0 1 0 0 0,0-1 0 0 0,1 1 0 0 0,-1-1 0 0 0,-1 1 1 0 0,1 0-1 0 0,0 0 0 0 0,0 0 0 0 0,-1 0 0 0 0,1 1 0 0 0,-1-1 0 0 0,0 1 0 0 0,0 0 43 0 0,4 11-4185 0 0,4-3-4811 0 0,-2-5-2428 0 0</inkml:trace>
  <inkml:trace contextRef="#ctx0" brushRef="#br0" timeOffset="-745.682">1786 110 1320 0 0,'0'0'1598'0'0,"0"0"-408"0"0,0 0 7 0 0,0 0 210 0 0,0 0 173 0 0,0 0 30 0 0,0 0-220 0 0,0 0-294 0 0,0 0-186 0 0,0 0-57 0 0,0 0 51 0 0,0 0 75 0 0,0 0 81 0 0,2-2 50 0 0,-1 1-2685 0 0,8-8 7140 0 0,-8 11-8562 0 0,0 3-4021 0 0,-1-4-4281 0 0</inkml:trace>
  <inkml:trace contextRef="#ctx0" brushRef="#br0" timeOffset="-422.001">1767 229 7722 0 0,'0'0'1625'0'0,"0"0"-736"0"0,0 0-240 0 0,0 0 406 0 0,0 0 443 0 0,0 0 159 0 0,0 0-175 0 0,0 0-467 0 0,0 0-419 0 0,0 0-177 0 0,0 0-47 0 0,0 0-18 0 0,0 0-24 0 0,-3-14 2232 0 0,4 13-2536 0 0,-1 1 0 0 0,1-1 0 0 0,0 1 0 0 0,0-1 0 0 0,-1 1 0 0 0,1-1 0 0 0,0 1 0 0 0,0-1 0 0 0,0 1 0 0 0,-1 0 0 0 0,1 0 0 0 0,0-1 0 0 0,0 1 0 0 0,0 0 0 0 0,0 0 0 0 0,0 0 0 0 0,0 0 0 0 0,-1 0 0 0 0,1 0 0 0 0,0 0 0 0 0,0 0 0 0 0,0 0 0 0 0,0 0 0 0 0,0 1 0 0 0,0-1 0 0 0,-1 0 0 0 0,1 1 0 0 0,0-1 0 0 0,0 0 0 0 0,0 1 0 0 0,-1-1 0 0 0,1 1 0 0 0,0 0 0 0 0,-1-1 0 0 0,1 1 0 0 0,0-1 0 0 0,-1 1 0 0 0,1 0 0 0 0,-1-1 0 0 0,1 1 0 0 0,-1 0 0 0 0,1 0 0 0 0,-1-1 0 0 0,0 1 0 0 0,1 0 0 0 0,-1 0 0 0 0,0 0 0 0 0,1 0 0 0 0,-1 0 0 0 0,0-1 0 0 0,0 1 0 0 0,0 0 0 0 0,0 1-26 0 0,-23 42 2419 0 0,-28-16-1823 0 0,51-28-650 0 0,0 0-19 0 0,0 0-56 0 0,0 0-81 0 0,10-10-4720 0 0,-4 6 152 0 0,-5 3 131 0 0,2-2-6814 0 0</inkml:trace>
  <inkml:trace contextRef="#ctx0" brushRef="#br1" timeOffset="77683.77">160 1410 16636 0 0,'0'0'800'0'0,"0"0"28"0"0,0 0 132 0 0,0 0 124 0 0,0 0 83 0 0,0 0-45 0 0,0 0-278 0 0,0 0-307 0 0,0 0-259 0 0,0 0-187 0 0,0 0-15 0 0,0 0 6 0 0,0 0-8 0 0,-2 3 7 0 0,0 3-151 0 0,-1-1 1 0 0,1 1-1 0 0,0-1 0 0 0,1 1 1 0 0,-1 0-1 0 0,1 0 0 0 0,0-1 1 0 0,1 1-1 0 0,-1 0 1 0 0,1 0-1 0 0,0 0 0 0 0,1 0 1 0 0,0 0-1 0 0,-1 0 0 0 0,3 3 70 0 0,3 12-5452 0 0,4-1-5048 0 0,-8-16 2837 0 0</inkml:trace>
  <inkml:trace contextRef="#ctx0" brushRef="#br1" timeOffset="78063.537">1 1593 17508 0 0,'0'0'1144'0'0,"0"0"-736"0"0,0 0-296 0 0,0 0-8 0 0,0 0 136 0 0,0 0 136 0 0,0 0-24 0 0,0 0 24 0 0,53-23-184 0 0,-37 20-104 0 0,1 0-16 0 0,2 1-216 0 0,0-1-168 0 0,0 1-448 0 0,-1 1-864 0 0,-2 0-1497 0 0,-4 0-2968 0 0,-4 1-2833 0 0</inkml:trace>
  <inkml:trace contextRef="#ctx0" brushRef="#br1" timeOffset="78865.151">140 1619 11474 0 0,'0'0'1750'0'0,"0"0"-117"0"0,0 0 36 0 0,0 0-94 0 0,0 0-345 0 0,0 0-431 0 0,0 0-265 0 0,0 0-89 0 0,0 0-21 0 0,0 0-50 0 0,8-3-83 0 0,-4 1-254 0 0,-1 0-5 0 0,0 0 0 0 0,0 1-1 0 0,0-1 1 0 0,0 1 0 0 0,1-1-1 0 0,-1 1 1 0 0,0 0 0 0 0,0 0-1 0 0,1 1 1 0 0,-1-1 0 0 0,1 1-1 0 0,-1-1 1 0 0,1 1 0 0 0,-1 0-1 0 0,1 1 1 0 0,-1-1 0 0 0,1 0-1 0 0,-1 1 1 0 0,0 0 0 0 0,1 0-1 0 0,-1 0 1 0 0,0 0 0 0 0,2 1-32 0 0,-4-1 7 0 0,-1 0 0 0 0,1 0 1 0 0,0 0-1 0 0,0 0 1 0 0,0 0-1 0 0,-1 0 0 0 0,1 0 1 0 0,0 0-1 0 0,-1 0 1 0 0,1 0-1 0 0,-1 0 0 0 0,0 1 1 0 0,1-1-1 0 0,-1 0 0 0 0,0 0 1 0 0,0 1-1 0 0,1-1 1 0 0,-1 0-1 0 0,0 0 0 0 0,0 1 1 0 0,0-1-1 0 0,-1 0 1 0 0,1 0-1 0 0,0 1 0 0 0,0-1 1 0 0,-1 0-1 0 0,1 0 1 0 0,-1 0-1 0 0,1 1 0 0 0,-1-1 1 0 0,1 0-1 0 0,-1 0 1 0 0,0 0-1 0 0,0 0 0 0 0,1 0 1 0 0,-1 0-1 0 0,0 0 0 0 0,0 0 1 0 0,0-1-1 0 0,-1 2-7 0 0,-48 36 122 0 0,33-27-142 0 0,18-11 22 0 0,-1 0 0 0 0,0-1 0 0 0,0 1 0 0 0,1 0 1 0 0,-1 0-1 0 0,0 0 0 0 0,1 0 0 0 0,-1 0 0 0 0,1 0 0 0 0,-1-1 0 0 0,0 1 0 0 0,1 0 1 0 0,-1 0-1 0 0,0 0 0 0 0,1 0 0 0 0,-1 0 0 0 0,0 0 0 0 0,1 1 0 0 0,-1-1 0 0 0,1 0 1 0 0,-1 0-1 0 0,0 0 0 0 0,1 0 0 0 0,-1 0 0 0 0,0 0 0 0 0,1 1 0 0 0,-1-1 0 0 0,0 0 0 0 0,0 0 1 0 0,1 0-1 0 0,-1 1 0 0 0,0-1 0 0 0,1 0 0 0 0,-1 1 0 0 0,0-1 0 0 0,0 0 0 0 0,0 0 1 0 0,1 1-1 0 0,-1-1 0 0 0,0 0 0 0 0,0 1 0 0 0,0-1 0 0 0,0 0 0 0 0,0 1 0 0 0,0-1 1 0 0,0 1-1 0 0,1-1 0 0 0,-1 0 0 0 0,0 1 0 0 0,0-1 0 0 0,0 0 0 0 0,0 1 0 0 0,-1-1 1 0 0,1 0-1 0 0,0 1-2 0 0,38-6-596 0 0,21-5-3051 0 0,-15 2-6769 0 0,-34 6 1597 0 0</inkml:trace>
  <inkml:trace contextRef="#ctx0" brushRef="#br1" timeOffset="79558.038">671 1339 13379 0 0,'0'0'637'0'0,"0"0"-94"0"0,0 0 61 0 0,0 0 208 0 0,0 0 207 0 0,0 0 110 0 0,0 0-92 0 0,0 0-229 0 0,0 0-225 0 0,0 0-190 0 0,0 0-40 0 0,0 0 45 0 0,-11 5 21 0 0,-58 45 329 0 0,58-38-637 0 0,1 1-1 0 0,0-1 0 0 0,1 2 1 0 0,1-1-1 0 0,0 1 0 0 0,1 1 1 0 0,0 0-1 0 0,1-1 0 0 0,1 2 1 0 0,0-1-1 0 0,1 1 0 0 0,1-1 1 0 0,1 1-1 0 0,0 0 0 0 0,0 10-110 0 0,6-18-22 0 0,1 0 1 0 0,-1-1-1 0 0,1 0 0 0 0,1 0 0 0 0,-1 0 0 0 0,1-1 0 0 0,0 0 0 0 0,1 0 1 0 0,-1 0-1 0 0,1-1 0 0 0,0 0 0 0 0,1 0 0 0 0,-1-1 0 0 0,1 0 0 0 0,0 0 1 0 0,0-1-1 0 0,0 0 0 0 0,1 0 0 0 0,-1-1 0 0 0,1 0 0 0 0,-1-1 1 0 0,1 0-1 0 0,-1 0 0 0 0,1-1 0 0 0,0 0 0 0 0,2 0 22 0 0,56 2-3357 0 0,-45-3-603 0 0,-1-1-3542 0 0,-9 0-1628 0 0</inkml:trace>
  <inkml:trace contextRef="#ctx0" brushRef="#br1" timeOffset="83736.226">903 1516 5681 0 0,'0'0'1922'0'0,"0"0"97"0"0,0 0 271 0 0,0 0 149 0 0,3-8-4 0 0,2-5-1444 0 0,2-7 93 0 0,-4-3 3417 0 0,-16 93-476 0 0,-3 49-4112 0 0,27-85-1066 0 0,-3-25-2848 0 0,1-2-5208 0 0,-6-5-1976 0 0</inkml:trace>
  <inkml:trace contextRef="#ctx0" brushRef="#br1" timeOffset="84087.103">1107 1495 9162 0 0,'0'0'5250'0'0,"0"0"-3254"0"0,0 0-927 0 0,0 0-47 0 0,0 0 14 0 0,0 0-52 0 0,0 0-174 0 0,0 0-144 0 0,0 0-154 0 0,0 0-163 0 0,0 0-75 0 0,-7 9-86 0 0,-25 31-33 0 0,31-38-126 0 0,-1 0 0 0 0,1 0 0 0 0,0 0 0 0 0,1 1 1 0 0,-1-1-1 0 0,0 0 0 0 0,1 0 0 0 0,-1 1 0 0 0,1-1 0 0 0,-1 1 0 0 0,1-1 0 0 0,0 0 1 0 0,0 1-1 0 0,0-1 0 0 0,1 0 0 0 0,-1 1 0 0 0,0-1 0 0 0,1 1 0 0 0,0-1 0 0 0,-1 0 1 0 0,1 0-1 0 0,0 0 0 0 0,0 1 0 0 0,0-1 0 0 0,1 0 0 0 0,-1 0 0 0 0,0 0 0 0 0,1 0 0 0 0,-1-1 1 0 0,1 1-1 0 0,0 0 0 0 0,0-1 0 0 0,-1 1 0 0 0,1-1 0 0 0,0 1 0 0 0,0-1 0 0 0,0 0 1 0 0,1 0-1 0 0,-1 0 0 0 0,0 0 0 0 0,0 0 0 0 0,0-1 0 0 0,1 1 0 0 0,-1-1 0 0 0,1 1 0 0 0,-1-1 1 0 0,0 0-1 0 0,1 0 0 0 0,-1 0 0 0 0,0 0 0 0 0,1 0 0 0 0,-1 0 0 0 0,1-1 0 0 0,-1 1 1 0 0,0-1-1 0 0,0 0 0 0 0,1 0 0 0 0,-1 0 0 0 0,0 0 0 0 0,1 0-29 0 0,-1 0 28 0 0,-1 0 0 0 0,1 0 0 0 0,-1 0 0 0 0,1 0 0 0 0,0 0 0 0 0,-1 0 0 0 0,0 0 0 0 0,1-1 0 0 0,-1 1 0 0 0,0 0 0 0 0,0-1 0 0 0,0 1 0 0 0,1-1 0 0 0,-2 1 0 0 0,1-1 0 0 0,0 0 0 0 0,0 1 0 0 0,0-1 0 0 0,-1 0 0 0 0,1 0 0 0 0,-1 1 0 0 0,1-1 0 0 0,-1 0 0 0 0,0 0 0 0 0,0 0 0 0 0,0 0 0 0 0,0 0 0 0 0,0 1 0 0 0,0-1 0 0 0,0 0 0 0 0,-1 0 0 0 0,1 0 0 0 0,-1 1 0 0 0,1-1 0 0 0,-1 0 0 0 0,0 0 0 0 0,0 1 0 0 0,1-1 0 0 0,-1 0 0 0 0,-1 0-28 0 0,0-2-10 0 0,0 0-1 0 0,-1 0 1 0 0,1 0 0 0 0,-1 0-1 0 0,0 1 1 0 0,0-1-1 0 0,0 1 1 0 0,0-1-1 0 0,-1 1 1 0 0,1 0 0 0 0,-1 1-1 0 0,0-1 1 0 0,0 1-1 0 0,0-1 1 0 0,0 1 0 0 0,-2 0 10 0 0,6 2-80 0 0,-1-1 1 0 0,1 1 0 0 0,0 0-1 0 0,-1 0 1 0 0,1 0 0 0 0,-1 0 0 0 0,1 0-1 0 0,-1 0 1 0 0,1 0 0 0 0,0 0-1 0 0,-1 0 1 0 0,1 0 0 0 0,-1 0 0 0 0,1 0-1 0 0,-1 1 1 0 0,1-1 0 0 0,0 0-1 0 0,-1 0 1 0 0,1 0 0 0 0,-1 0 0 0 0,1 1-1 0 0,0-1 1 0 0,-1 0 0 0 0,1 0-1 0 0,0 1 1 0 0,-1-1 0 0 0,1 0 0 0 0,0 1-1 0 0,0-1 1 0 0,-1 0 0 0 0,1 1-1 0 0,0-1 1 0 0,0 0 0 0 0,0 1 0 0 0,-1-1-1 0 0,1 1 1 0 0,0-1 0 0 0,0 0-1 0 0,0 1 1 0 0,0-1 0 0 0,0 1 0 0 0,0-1-1 0 0,0 1 1 0 0,0-1 0 0 0,0 0-1 0 0,0 1 1 0 0,0-1 0 0 0,0 1 0 0 0,0-1-1 0 0,0 1 1 0 0,0-1 0 0 0,0 0-1 0 0,0 1 1 0 0,1-1 0 0 0,-1 1 0 0 0,0-1-1 0 0,0 0 1 0 0,1 1 0 0 0,-1-1 0 0 0,0 0-1 0 0,0 1 1 0 0,1-1 0 0 0,-1 0-1 0 0,0 1 1 0 0,1-1 0 0 0,-1 0 0 0 0,0 0-1 0 0,1 1 1 0 0,-1-1 0 0 0,1 0 79 0 0,9 17-12096 0 0,-7-13 3568 0 0</inkml:trace>
  <inkml:trace contextRef="#ctx0" brushRef="#br1" timeOffset="84399.354">1317 1548 13115 0 0,'0'0'1669'0'0,"0"0"-275"0"0,0 0-62 0 0,0 0 147 0 0,0 0-61 0 0,0 0-248 0 0,0 0-322 0 0,0 0-348 0 0,0 0-184 0 0,-8-3-121 0 0,-25-5-83 0 0,32 9-98 0 0,0-1 1 0 0,-1 1-1 0 0,1-1 1 0 0,0 1-1 0 0,0 0 1 0 0,0 0-1 0 0,0 0 1 0 0,0-1-1 0 0,1 1 1 0 0,-1 0-1 0 0,0 0 1 0 0,0 0-1 0 0,1 0 1 0 0,-1 1-1 0 0,0-1 1 0 0,1 0-1 0 0,-1 0 1 0 0,1 0-1 0 0,-1 0 1 0 0,1 1-1 0 0,0-1 1 0 0,0 0-1 0 0,-1 0 1 0 0,1 1-1 0 0,0-1 1 0 0,0 0-1 0 0,0 1 1 0 0,0-1-1 0 0,1 0 1 0 0,-1 0-1 0 0,0 1 0 0 0,0-1 1 0 0,1 0-1 0 0,-1 0 1 0 0,1 0-1 0 0,-1 1 1 0 0,1-1-1 0 0,-1 0-14 0 0,3 2 49 0 0,1 1 0 0 0,-1-1 0 0 0,0 0 0 0 0,1 0 0 0 0,-1-1-1 0 0,1 1 1 0 0,0-1 0 0 0,0 1 0 0 0,0-1 0 0 0,0 0 0 0 0,0-1-1 0 0,1 1 1 0 0,-1-1 0 0 0,0 0 0 0 0,1 0 0 0 0,-1 0 0 0 0,1-1-1 0 0,-1 1 1 0 0,1-1 0 0 0,-1 0 0 0 0,1-1 0 0 0,0 1 0 0 0,-1-1-1 0 0,0 1 1 0 0,1-2 0 0 0,-1 1 0 0 0,1 0 0 0 0,-1-1 0 0 0,0 0-1 0 0,0 0 1 0 0,2-1-49 0 0,-5 2 12 0 0,0 1 0 0 0,-1-1 0 0 0,1 1 0 0 0,0-1 0 0 0,-1 0 0 0 0,1 1 0 0 0,-1-1 0 0 0,1 0 0 0 0,-1 0 0 0 0,1 0 0 0 0,-1 1 0 0 0,0-1 0 0 0,1 0 0 0 0,-1 0 0 0 0,0 0 0 0 0,0 0 0 0 0,0 1 0 0 0,1-1 0 0 0,-1 0 0 0 0,0 0 0 0 0,0 0 0 0 0,0 0 0 0 0,-1 0 0 0 0,1 0 0 0 0,0 0 0 0 0,0 1 0 0 0,0-1 0 0 0,-1 0 0 0 0,1 0 0 0 0,0 0 0 0 0,-1 0 0 0 0,1 1 0 0 0,0-1 0 0 0,-1 0 0 0 0,1 0 0 0 0,-1 1 0 0 0,0-1 0 0 0,1 0 0 0 0,-1 1 0 0 0,1-1 0 0 0,-1 0 0 0 0,0 1 0 0 0,0-1 0 0 0,1 1 0 0 0,-1-1 0 0 0,0 1 0 0 0,0 0 0 0 0,0-1 0 0 0,1 1 0 0 0,-2 0-12 0 0,-39-23-645 0 0,34 20-627 0 0,-20-10 914 0 0,21 7-5005 0 0,5-1-5921 0 0,2 5 3994 0 0</inkml:trace>
  <inkml:trace contextRef="#ctx0" brushRef="#br1" timeOffset="84871.465">1432 1459 16043 0 0,'0'0'935'0'0,"0"0"-257"0"0,0 0-126 0 0,0 0 173 0 0,0 0 162 0 0,0 0 95 0 0,0 0 3 0 0,0 0-140 0 0,0 0-113 0 0,0 0-140 0 0,0 0-128 0 0,0 0-48 0 0,9 7-71 0 0,28 26-10 0 0,-33-30-248 0 0,0 0 0 0 0,-1 0 1 0 0,0 1-1 0 0,0-1 0 0 0,0 1 0 0 0,0 0 0 0 0,0 0 0 0 0,-1 0 1 0 0,0 0-1 0 0,0 1 0 0 0,0-1 0 0 0,0 0 0 0 0,-1 1 0 0 0,1 0 1 0 0,-1-1-1 0 0,0 1 0 0 0,-1 0 0 0 0,1-1 0 0 0,-1 1 0 0 0,0 0 1 0 0,0 0-1 0 0,-1-1 0 0 0,1 1 0 0 0,-1 0 0 0 0,0-1 0 0 0,0 1 0 0 0,-2 4-86 0 0,-18 42-3470 0 0,9-23-2113 0 0,10-22-5899 0 0</inkml:trace>
  <inkml:trace contextRef="#ctx0" brushRef="#br1" timeOffset="90817.185">1785 1572 18092 0 0,'0'0'625'0'0,"0"0"-34"0"0,0 0 113 0 0,0 0 174 0 0,0 0 133 0 0,0 0 57 0 0,0 0-141 0 0,0 0-239 0 0,0 0-196 0 0,0 0-175 0 0,0 0-71 0 0,1-3 13 0 0,3 0-207 0 0,0 0 1 0 0,1 0 0 0 0,-1 1 0 0 0,1-1-1 0 0,-1 1 1 0 0,1 0 0 0 0,0 0 0 0 0,0 1 0 0 0,0-1-1 0 0,0 1 1 0 0,0 0 0 0 0,1 1 0 0 0,-1-1 0 0 0,0 1-1 0 0,0 0 1 0 0,0 0 0 0 0,3 1-53 0 0,7-2 21 0 0,102-1-457 0 0,-93 2-3330 0 0,0 0-3517 0 0,-20 0-2903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29.3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3 131 10218 0 0,'0'0'1028'0'0,"0"0"121"0"0,0 0 231 0 0,0 0 288 0 0,0 0 201 0 0,0 0-57 0 0,0 0-277 0 0,0 0-399 0 0,0 0-342 0 0,0 0-257 0 0,0 0-202 0 0,0 0-70 0 0,0 0 2 0 0,-2-1 32 0 0,119-18 2209 0 0,42 8-2373 0 0,-164 23-5145 0 0,-2-7-671 0 0,2-3-3939 0 0,4-1 2996 0 0</inkml:trace>
  <inkml:trace contextRef="#ctx0" brushRef="#br0" timeOffset="361.522">166 1 9106 0 0,'0'0'1231'0'0,"0"0"116"0"0,0 0 157 0 0,0 0 191 0 0,0 0 147 0 0,0 0-104 0 0,0 0-409 0 0,0 0-483 0 0,0 0-397 0 0,0 0-178 0 0,0 0 24 0 0,0 0 89 0 0,0 0 78 0 0,-5 9-9 0 0,-28 73 392 0 0,21 45-602 0 0,11-100-4391 0 0,2 0-4211 0 0,-1-20-3022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1.4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33 106 0 0 0,'0'0'629'0'0,"0"0"496"0"0,0 0 263 0 0,0 0 270 0 0,0 0 341 0 0,0 0 251 0 0,0-9 47 0 0,3-25 62 0 0,17-29 7693 0 0,-20 95-8604 0 0,-50 220 138 0 0,44-202-2327 0 0,6-55-15775 0 0,0 2 6982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1.9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0 13267 0 0,'0'0'1380'0'0,"0"0"20"0"0,0 0 33 0 0,0 0 46 0 0,0 0-27 0 0,0 0-124 0 0,0 0-282 0 0,0 0-371 0 0,0 0-306 0 0,0 0-214 0 0,0 0-49 0 0,0 0 45 0 0,0 0 12 0 0,-2 5 229 0 0,1 0-589 0 0,-14 65 1048 0 0,15-24-7342 0 0,1-42-443 0 0,1-1-4467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3.3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21 9090 0 0,'0'0'1758'0'0,"0"0"-30"0"0,0 0 200 0 0,0 0 185 0 0,0 0-78 0 0,0 0-373 0 0,0 0-421 0 0,0 0-297 0 0,0 0-159 0 0,0 0-81 0 0,0 0-85 0 0,0 0-55 0 0,-4-3-68 0 0,-14-12-87 0 0,139 13 1865 0 0,49 2-3404 0 0,-163 2-2163 0 0,-7-1-1582 0 0,-3 0-3916 0 0,2 0-1470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2.3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95 13323 0 0,'0'0'3433'0'0,"0"0"-2737"0"0,0 0-730 0 0,0 0 69 0 0,0 0 142 0 0,0 0 160 0 0,0 0 137 0 0,0 0 40 0 0,-5 9-50 0 0,-17 26-107 0 0,22-34-327 0 0,0 0 0 0 0,0 1 0 0 0,0-1 0 0 0,0 0 0 0 0,0 1 0 0 0,0-1 0 0 0,0 0 0 0 0,0 1-1 0 0,0-1 1 0 0,1 0 0 0 0,-1 1 0 0 0,0-1 0 0 0,1 0 0 0 0,-1 0 0 0 0,1 1 0 0 0,0-1 0 0 0,-1 0 0 0 0,1 0 0 0 0,0 0-1 0 0,0 0 1 0 0,0 0 0 0 0,0 0 0 0 0,-1 0 0 0 0,1 0 0 0 0,1 0 0 0 0,-1 0 0 0 0,0-1 0 0 0,0 1 0 0 0,0 0 0 0 0,0-1-1 0 0,0 1 1 0 0,1-1 0 0 0,-1 1 0 0 0,0-1 0 0 0,1 0 0 0 0,-1 1 0 0 0,0-1 0 0 0,0 0 0 0 0,1 0 0 0 0,-1 0 0 0 0,0 0-1 0 0,2 0-29 0 0,-1 1 40 0 0,0-1-1 0 0,0 1 0 0 0,0-1 0 0 0,0 1 0 0 0,0-1 0 0 0,0 0 0 0 0,0 0 0 0 0,0 1 0 0 0,0-2 0 0 0,0 1 0 0 0,0 0 0 0 0,0 0 0 0 0,0-1 0 0 0,0 1 0 0 0,0-1 0 0 0,0 1 0 0 0,0-1 0 0 0,0 0 0 0 0,0 0 0 0 0,-1 0 0 0 0,1 0 0 0 0,0 0 0 0 0,0 0 0 0 0,-1-1 0 0 0,1 1 0 0 0,-1 0 0 0 0,1-1 0 0 0,-1 1 0 0 0,0-1 0 0 0,1 0 0 0 0,-1 1 0 0 0,0-1 0 0 0,0 0 0 0 0,0 0 0 0 0,0 0 0 0 0,-1 0 0 0 0,1 0 0 0 0,-1 0 0 0 0,1 0 0 0 0,-1 0 0 0 0,1 0 0 0 0,-1 0 0 0 0,0 0 0 0 0,0 0 0 0 0,0 0 0 0 0,0 0 0 0 0,0 0 0 0 0,-1 0 0 0 0,1 0 0 0 0,-1 0 0 0 0,1 0 0 0 0,-1 0 0 0 0,0 0 0 0 0,1 0 0 0 0,-1 0 0 0 0,0 0 0 0 0,0 1 0 0 0,-1-1 0 0 0,1 0 0 0 0,-1-1-39 0 0,-37-25-905 0 0,29 25-3788 0 0,0 1-4510 0 0,8 2 631 0 0</inkml:trace>
  <inkml:trace contextRef="#ctx0" brushRef="#br0" timeOffset="368.752">122 1 18684 0 0,'0'0'443'0'0,"0"0"-99"0"0,0 0-57 0 0,0 0 86 0 0,0 0 156 0 0,0 0 102 0 0,0 0 25 0 0,0 0-88 0 0,0 0-130 0 0,9 0-85 0 0,30 0-62 0 0,-34 2-212 0 0,0-1-1 0 0,0 1 1 0 0,0 0-1 0 0,-1 0 1 0 0,1 0 0 0 0,-1 1-1 0 0,1 0 1 0 0,-1 0-1 0 0,0 0 1 0 0,0 0 0 0 0,0 1-1 0 0,0-1 1 0 0,0 1 0 0 0,-1 0-1 0 0,0 0 1 0 0,0 1-1 0 0,1 1-78 0 0,-1-3 32 0 0,-1 1-1 0 0,1 0 0 0 0,-1-1 0 0 0,0 1 1 0 0,0 0-1 0 0,-1 0 0 0 0,1 0 0 0 0,-1 0 1 0 0,0 0-1 0 0,0 1 0 0 0,0-1 1 0 0,0 0-1 0 0,-1 0 0 0 0,0 1 0 0 0,0-1 1 0 0,0 0-1 0 0,0 1 0 0 0,-1-1 0 0 0,0 0 1 0 0,0 1-1 0 0,0-1 0 0 0,0 0 1 0 0,-1 0-1 0 0,1 0 0 0 0,-1 0 0 0 0,0 0 1 0 0,0-1-1 0 0,0 1 0 0 0,-1 0 0 0 0,0-1 1 0 0,1 0-1 0 0,-1 1 0 0 0,0-1 1 0 0,0 0-1 0 0,-1-1 0 0 0,1 1 0 0 0,-1-1 1 0 0,0 1-32 0 0,-81 66-1045 0 0,80-58-1571 0 0,5-4-6515 0 0,1-3-2591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9.1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13995 0 0,'0'0'1363'0'0,"0"0"-560"0"0,0 0-186 0 0,0 0 226 0 0,0 0 203 0 0,0 0 74 0 0,0 0-101 0 0,0 0-230 0 0,0 0-153 0 0,0 0-46 0 0,0 0-13 0 0,0 0-46 0 0,0 0-100 0 0,9 1-88 0 0,161 0 602 0 0,-168-1-859 0 0,8 0-1091 0 0,-12 1-4094 0 0,-11 6-9138 0 0,12-5 8844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5.7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3 7346 0 0,'0'0'846'0'0,"0"0"165"0"0,0 0 243 0 0,0 0 276 0 0,0 0 251 0 0,0 0 49 0 0,0 0-267 0 0,0 0-403 0 0,0 0-444 0 0,0 0-256 0 0,0 0 26 0 0,2-3 115 0 0,-9 88 2373 0 0,4-69-3041 0 0,0-7-100 0 0,0 0 0 0 0,1 0 0 0 0,0 1-1 0 0,1-1 1 0 0,0 1 0 0 0,1-1 0 0 0,0 1 0 0 0,0 0 0 0 0,1-1-1 0 0,1 5 168 0 0,1-7-6489 0 0,-2-6 3400 0 0,0 1-8168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6.0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19460 0 0,'0'0'119'0'0,"0"0"-134"0"0,0 0-18 0 0,0 0 88 0 0,0 0 165 0 0,0 0 176 0 0,-5 9 88 0 0,-25 78 831 0 0,29-73-1696 0 0,1-7-2571 0 0,0 0-5846 0 0,0-4-1072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7.4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 31 3057 0 0,'0'0'384'0'0,"0"0"-368"0"0,0 0-56 0 0,0 0-16 0 0,0 0 48 0 0,0 0 72 0 0,0 0-56 0 0,0 0-248 0 0,0 0-296 0 0,0 0-25 0 0,0 0 49 0 0,0 0 168 0 0,0 0 216 0 0,0 0-128 0 0,-8 5-336 0 0,8-2 336 0 0,0 0 256 0 0,0-1 0 0 0</inkml:trace>
  <inkml:trace contextRef="#ctx0" brushRef="#br0" timeOffset="1">38 31 4665 0 0,'-27'-5'1539'0'0,"26"5"-1304"0"0,1 0 1 0 0,-1 0-1 0 0,1 0 0 0 0,-1-1 0 0 0,1 1 1 0 0,-1 0-1 0 0,1 0 0 0 0,-1-1 1 0 0,1 1-1 0 0,-1 0 0 0 0,1-1 0 0 0,0 1 1 0 0,-1 0-1 0 0,1-1 0 0 0,-1 1 1 0 0,1 0-1 0 0,0-1 0 0 0,-1 1 0 0 0,1-1 1 0 0,0 1-1 0 0,0-1 0 0 0,-1 1 1 0 0,1-1-1 0 0,0 1 0 0 0,0-1 1 0 0,0 1-1 0 0,0-1 0 0 0,0 1 0 0 0,-1-1 1 0 0,1 0-1 0 0,0 1 0 0 0,0-1 1 0 0,0 1-1 0 0,0-1 0 0 0,1 1 0 0 0,-1-1 1 0 0,0 1-1 0 0,0-1 0 0 0,0 1 1 0 0,0-1-1 0 0,0 1 0 0 0,1-1 0 0 0,-1 1 1 0 0,0-1-1 0 0,1 1 0 0 0,-1-1 1 0 0,0 1-1 0 0,1-1 0 0 0,-1 1 0 0 0,0 0 1 0 0,1-1-1 0 0,-1 1 0 0 0,1 0 1 0 0,-1-1-1 0 0,1 1-235 0 0,5-2 1005 0 0,1 4-792 0 0,-1 0-1 0 0,0 0 1 0 0,-1 1 0 0 0,1 0 0 0 0,0 1 0 0 0,-1-1 0 0 0,0 1 0 0 0,0 0-1 0 0,0 0 1 0 0,0 0 0 0 0,0 1 0 0 0,-1 0 0 0 0,0 0 0 0 0,0 0 0 0 0,0 0 0 0 0,-1 1-1 0 0,0-1 1 0 0,0 1 0 0 0,0 0 0 0 0,-1 0 0 0 0,2 5-213 0 0,2 0 47 0 0,0 1 0 0 0,-1-1 0 0 0,-1 1 0 0 0,0 0 0 0 0,0 1 0 0 0,-1-1 0 0 0,-1 0 0 0 0,0 1 0 0 0,0 0 0 0 0,-2-1 0 0 0,1 1-1 0 0,-2 0 1 0 0,0-1 0 0 0,0 1 0 0 0,-1 0 0 0 0,0-1 0 0 0,-1 0 0 0 0,-1 1 0 0 0,0-1 0 0 0,-1 0 0 0 0,0-1 0 0 0,-1 1 0 0 0,0-1 0 0 0,0 0 0 0 0,-2-1 0 0 0,1 0 0 0 0,-1 0 0 0 0,-3 2-47 0 0,-8 5-2189 0 0,13-12-1866 0 0,-2-1-4592 0 0,6-2-2397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6.3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13 133 18316 0 0,'0'0'217'0'0,"0"0"-134"0"0,0 0-56 0 0,0 0 126 0 0,0 0 254 0 0,0 0 212 0 0,0 0 61 0 0,0 0-79 0 0,0 0-162 0 0,0 0-170 0 0,-1 9-106 0 0,-8 58-14 0 0,8-49-4418 0 0,0-2-4507 0 0,1-12-302 0 0</inkml:trace>
  <inkml:trace contextRef="#ctx0" brushRef="#br0" timeOffset="745.748">98 0 20604 0 0,'0'0'99'0'0,"0"0"-47"0"0,0 0-111 0 0,0 0-25 0 0,0 0 78 0 0,0 0 111 0 0,0 0 142 0 0,0 0 88 0 0,0 0-21 0 0,0 0-44 0 0,0 0-84 0 0,10 4-60 0 0,12 6-47 0 0,-3-2 31 0 0,-1 0 0 0 0,0 2 0 0 0,0 0 1 0 0,0 0-1 0 0,-2 2 0 0 0,11 9-110 0 0,-25-20 30 0 0,-1 1 0 0 0,1 0-1 0 0,-1 0 1 0 0,0 1 0 0 0,1-1 0 0 0,-1 0 0 0 0,0 0-1 0 0,0 0 1 0 0,-1 1 0 0 0,1-1 0 0 0,0 0 0 0 0,-1 1 0 0 0,1-1-1 0 0,-1 1 1 0 0,0-1 0 0 0,0 1 0 0 0,0-1 0 0 0,0 1 0 0 0,0-1-1 0 0,-1 0 1 0 0,1 1 0 0 0,-1-1 0 0 0,0 1 0 0 0,1-1-1 0 0,-1 0 1 0 0,0 0 0 0 0,0 1 0 0 0,0-1 0 0 0,-1 0 0 0 0,1 0-1 0 0,-1 0 1 0 0,1 0 0 0 0,-1 0 0 0 0,-1 1-30 0 0,-71 62 647 0 0,59-53-662 0 0,-6 4 47 0 0,-57 59-295 0 0,74-60-815 0 0,5-5-6650 0 0,1-7-3281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42.2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71 255 1528 0 0,'0'0'592'0'0,"0"0"219"0"0,0 0 167 0 0,0 0 62 0 0,-9-6-38 0 0,-42-26 855 0 0,40 30 665 0 0,16 7-2075 0 0,19 7-52 0 0,152-4 4929 0 0,-128-9-4704 0 0,1860-95 4220 0 0,-746 26-4050 0 0,-1138 68-783 0 0,2902-68 784 0 0,-2791 71-833 0 0,-16 0 25 0 0,0 4 1 0 0,84 17 16 0 0,-160-8-121 0 0,-68-2 133 0 0,-245 16 227 0 0,188-24-206 0 0,-1485 79-48 0 0,1425-76 20 0 0,-2474 184 30 0 0,1993-139-64 0 0,-570 35-711 0 0,1171-86-99 0 0,-52 7 231 0 0,50-2-3511 0 0,3 2-4253 0 0,16-5-578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44.01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200 247 10378 0 0,'0'0'555'0'0,"0"0"-40"0"0,0 0-102 0 0,0 0-137 0 0,0 0-202 0 0,0 0-233 0 0,0 0-73 0 0,0 0 24 0 0,0 0 150 0 0,0 0 224 0 0,0 0 83 0 0,-3 1 79 0 0,3 1-263 0 0,-1-1-1 0 0,1 0 1 0 0,-1 0 0 0 0,1 1-1 0 0,0-1 1 0 0,-1 0-1 0 0,1 0 1 0 0,0 1-1 0 0,0-1 1 0 0,0 0 0 0 0,0 1-1 0 0,0-1 1 0 0,0 0-1 0 0,1 1 1 0 0,-1-1-1 0 0,0 0 1 0 0,1 0-1 0 0,-1 1 1 0 0,1-1 0 0 0,-1 0-1 0 0,1 0 1 0 0,-1 0-1 0 0,1 0 1 0 0,0 1-1 0 0,0-1 1 0 0,-1 0 0 0 0,1 0-1 0 0,0 0 1 0 0,0-1-1 0 0,0 1 1 0 0,0 0-1 0 0,0 0 1 0 0,0 0 0 0 0,1-1-1 0 0,-1 1 1 0 0,0-1-1 0 0,0 1 1 0 0,0-1-1 0 0,1 1 1 0 0,-1-1 0 0 0,1 1-65 0 0,9 4 383 0 0,1 1 0 0 0,0-2 0 0 0,0 1 0 0 0,0-2 0 0 0,0 1 0 0 0,0-2 0 0 0,1 0 0 0 0,-1 0 0 0 0,1-1 0 0 0,0 0 0 0 0,-1-2 0 0 0,1 1 0 0 0,10-3-383 0 0,16 2 334 0 0,521-9 1453 0 0,279-31-1101 0 0,169-5-333 0 0,657-5 199 0 0,-307-1 80 0 0,-1284 50-617 0 0,106-5 55 0 0,0-7 0 0 0,14-11-70 0 0,-109-1 397 0 0,-85 25-387 0 0,-1-1 0 0 0,0 1 0 0 0,1-1 0 0 0,-1 0 0 0 0,0 1 0 0 0,0-1 0 0 0,0 1 0 0 0,0 0 1 0 0,0-1-1 0 0,0 1 0 0 0,-1 0 0 0 0,1 0 0 0 0,0 0 0 0 0,-1 0 0 0 0,1 0 0 0 0,-1 0 0 0 0,1 0 0 0 0,-1 0 0 0 0,1 0 0 0 0,-1 1 0 0 0,0-1 0 0 0,1 1 0 0 0,-1-1 1 0 0,0 1-1 0 0,1-1 0 0 0,-1 1 0 0 0,0 0 0 0 0,0 0 0 0 0,1 0 0 0 0,-1 0 0 0 0,-1 1-10 0 0,-89-12-37 0 0,0 4 0 0 0,-67 5 37 0 0,40 1 2 0 0,-2111 20-187 0 0,745 71 15 0 0,-273 102 170 0 0,1163-109-345 0 0,586-79-35 0 0,23-1 272 0 0,22-1 146 0 0,454-44 267 0 0,-341 29-200 0 0,2466-200 155 0 0,-1680 164-143 0 0,467-1 82 0 0,-593 34-1333 0 0,-850 21-4664 0 0,31-3 2053 0 0,-5 0-7217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5:37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22 13099 0 0,'0'0'-240'0'0,"0"0"-328"0"0,0 0-465 0 0,0 0-327 0 0,0 0 8 0 0,0 0 304 0 0,0 0 87 0 0,0 0-55 0 0,0 0-368 0 0,0 0-417 0 0,0 0-263 0 0,0 0 1792 0 0,-10 6 272 0 0,9-4 0 0 0</inkml:trace>
  <inkml:trace contextRef="#ctx0" brushRef="#br0" timeOffset="2186.16">6 36 0 0 0,'0'0'252'0'0,"0"0"962"0"0,0 0 183 0 0,0 0-31 0 0,0 0-56 0 0,0 0-49 0 0,0 0-66 0 0,-1-1 860 0 0,-3-5-2372 0 0,4 4 4791 0 0,-1 2 4868 0 0,345-27-8250 0 0,-224 33-1010 0 0,-181-2-1574 0 0,47-3-2495 0 0,1 1-3364 0 0,8-2-3422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5:43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26 0 0 0,'0'0'261'0'0,"0"0"245"0"0,0 0 339 0 0,0 0 261 0 0,0 0 113 0 0,0 0-90 0 0,0 0-248 0 0,0 0-273 0 0,-6 2 9363 0 0,4-2-9856 0 0,-10-5 910 0 0,27 7-768 0 0,8 2-84 0 0,112-3 228 0 0,-116-30 1809 0 0,-19 29-2207 0 0,0 0-26 0 0,0 0-6 0 0,0 0-45 0 0,0 0-31 0 0,0 0-32 0 0,0 0-33 0 0,0 0-4 0 0,-13 26-70 0 0,-129 187 989 0 0,133-205 1158 0 0,9-8-1931 0 0,0 0 3 0 0,0 0 2 0 0,0 0 4 0 0,0 0-9 0 0,0 0-17 0 0,0 0 17 0 0,29-5 156 0 0,101-1 664 0 0,-113 6-6326 0 0,-12 0-6166 0 0,-7 0 5808 0 0</inkml:trace>
  <inkml:trace contextRef="#ctx0" brushRef="#br0" timeOffset="367.254">207 93 0 0 0,'0'0'749'0'0,"0"0"253"0"0,0 0 132 0 0,0 0 225 0 0,0 0 272 0 0,0 0 306 0 0,0 0 184 0 0,0 0-77 0 0,0 0-335 0 0,0 0-526 0 0,0 0-538 0 0,0 0-390 0 0,0-3-210 0 0,-6-5 370 0 0,-7 29 284 0 0,6-8-491 0 0,-60 92 3062 0 0,73-106-8256 0 0,3-1-5394 0 0,-7 1 5340 0 0</inkml:trace>
  <inkml:trace contextRef="#ctx0" brushRef="#br0" timeOffset="1093.367">266 258 4265 0 0,'0'0'1294'0'0,"0"0"-188"0"0,0 0 61 0 0,0 0 247 0 0,0 0 221 0 0,0 0 24 0 0,0 0-91 0 0,0 0-182 0 0,0 0-260 0 0,0 0-286 0 0,0 0-268 0 0,0 0-176 0 0,0 0-99 0 0,4-5-35 0 0,-2 2-144 0 0,0 0 1 0 0,0 0-1 0 0,1 1 1 0 0,-1-1-1 0 0,1 1 1 0 0,0 0-1 0 0,0-1 0 0 0,0 1 1 0 0,0 0-1 0 0,0 1 1 0 0,0-1-1 0 0,1 1 1 0 0,-1-1-1 0 0,1 1 1 0 0,-1 0-1 0 0,1 0 1 0 0,-1 0-1 0 0,1 1 1 0 0,-1-1-1 0 0,1 1 1 0 0,0 0-1 0 0,-1 0 1 0 0,1 0-1 0 0,1 1-118 0 0,-4 1 30 0 0,0-1-1 0 0,0 1 1 0 0,-1 0 0 0 0,1 0-1 0 0,-1 0 1 0 0,1 0 0 0 0,-1 0 0 0 0,0 0-1 0 0,0 0 1 0 0,0 0 0 0 0,0 0-1 0 0,0 0 1 0 0,0 0 0 0 0,0 0-1 0 0,-1 0 1 0 0,1-1 0 0 0,-1 1-1 0 0,0 0 1 0 0,1 0 0 0 0,-1 0 0 0 0,0 0-1 0 0,0-1 1 0 0,0 1 0 0 0,0 0-1 0 0,0-1 1 0 0,-1 1 0 0 0,1-1-1 0 0,0 1 1 0 0,-1-1 0 0 0,1 0-1 0 0,-1 0 1 0 0,1 1 0 0 0,-1-1 0 0 0,-1 1-30 0 0,-69 66 464 0 0,104-62 218 0 0,60-7-207 0 0,-94-4-1912 0 0,-3 1-8186 0 0,5 4 3857 0 0,-1-1-1869 0 0</inkml:trace>
  <inkml:trace contextRef="#ctx0" brushRef="#br0" timeOffset="1877.785">401 161 6185 0 0,'0'0'1602'0'0,"0"0"-308"0"0,0 0-55 0 0,0 0 2 0 0,0 0 39 0 0,0 0 75 0 0,0 0 51 0 0,0 0-22 0 0,0 0-153 0 0,0 0-283 0 0,0 0-321 0 0,0 0-297 0 0,0 0-212 0 0,0-4-116 0 0,0-1-6 0 0,-1-4-11 0 0,1 22 212 0 0,-3 19 241 0 0,5 1 3167 0 0,1-41-3595 0 0,1 0 1 0 0,0 0 0 0 0,0 1 0 0 0,1-1 0 0 0,0 1 0 0 0,0 1 0 0 0,1-1 0 0 0,0 1 0 0 0,0-1 0 0 0,0 2 0 0 0,1-1-11 0 0,-2 35-199 0 0,-5-17 209 0 0,-1-8 1 0 0,0-1-1 0 0,1 0 0 0 0,0 1 0 0 0,0-1 0 0 0,0 1 0 0 0,0-1 0 0 0,1 1 0 0 0,-1-1 0 0 0,1 1 0 0 0,0-1 0 0 0,0 0 0 0 0,0 0 0 0 0,0 1 0 0 0,0-1 0 0 0,1 0 0 0 0,0 0 0 0 0,0 0 0 0 0,-1 0 0 0 0,2 0 0 0 0,0 1-10 0 0,34-18 1601 0 0,-31 8-6794 0 0,-4 0-5589 0 0,-2 6 561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5:56.6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139 146 0 0 0,'0'0'898'0'0,"0"0"311"0"0,0 0 154 0 0,0 0 27 0 0,0 0-71 0 0,0 0-140 0 0,0 0-186 0 0,0 0-127 0 0,0 0-94 0 0,0 0-47 0 0,3-5-49 0 0,11-13-54 0 0,-15 17-549 0 0,1 1 0 0 0,0-1 0 0 0,0 0 0 0 0,-1 0 0 0 0,1 1 0 0 0,-1-1 0 0 0,1 0 0 0 0,-1 1 0 0 0,1-1 0 0 0,-1 0 0 0 0,1 1 0 0 0,-1-1 0 0 0,1 1 0 0 0,-1-1 0 0 0,0 1 1 0 0,1-1-1 0 0,-1 1 0 0 0,0 0 0 0 0,1-1 0 0 0,-1 1 0 0 0,0 0 0 0 0,0-1 0 0 0,1 1 0 0 0,-1 0 0 0 0,0 0 0 0 0,0 0 0 0 0,0 0 0 0 0,1-1 0 0 0,-1 1 0 0 0,0 0 0 0 0,0 1 0 0 0,0-1 0 0 0,0 0 0 0 0,1 0 0 0 0,-1 0 0 0 0,0 0 0 0 0,0 1 0 0 0,1-1 0 0 0,-1 0 0 0 0,0 1 0 0 0,0-1 1 0 0,1 0-1 0 0,-1 1-73 0 0,-6 0 337 0 0,-47 17 1934 0 0,40 11-1725 0 0,66 35 303 0 0,-75-42 26 0 0,-34-14 580 0 0,34-26 441 0 0,23 7-3681 0 0,5 6-3513 0 0,6 2-4889 0 0,-9 3 4075 0 0</inkml:trace>
  <inkml:trace contextRef="#ctx0" brushRef="#br0" timeOffset="885.874">94 239 3793 0 0,'0'0'1795'0'0,"0"0"-1100"0"0,0 0-453 0 0,0 0 112 0 0,0 0 313 0 0,0 0 398 0 0,0 0 299 0 0,0 0 19 0 0,0 0-157 0 0,0 0-243 0 0,0 0-247 0 0,0 0-178 0 0,0 0-137 0 0,9-2-94 0 0,83-21 1061 0 0,-90 23-1337 0 0,-1 0 0 0 0,1 1 1 0 0,0-1-1 0 0,-1 0 0 0 0,1-1 0 0 0,-1 1 1 0 0,1 0-1 0 0,-1 0 0 0 0,1-1 0 0 0,-1 1 1 0 0,1-1-1 0 0,-1 1 0 0 0,0-1 0 0 0,1 0 1 0 0,-1 1-1 0 0,0-1 0 0 0,1 0 0 0 0,-1 0 1 0 0,0 0-1 0 0,0 0 0 0 0,0 0 0 0 0,0 0 1 0 0,0 0-1 0 0,0 0 0 0 0,0-1 0 0 0,0 1 1 0 0,0 0-1 0 0,0-1 0 0 0,-1 1 0 0 0,1 0 0 0 0,0-1 1 0 0,-1 1-1 0 0,0-1 0 0 0,1 1 0 0 0,-1-1 1 0 0,0 1-1 0 0,1-1 0 0 0,-1 1 0 0 0,0-1 1 0 0,0 1-1 0 0,-1-1 0 0 0,1 1 0 0 0,0-1 1 0 0,0 1-1 0 0,-1-1 0 0 0,1 1 0 0 0,-1-1 1 0 0,1 1-1 0 0,-1-1 0 0 0,1 1 0 0 0,-1 0 1 0 0,0-1-1 0 0,0 1 0 0 0,0 0 0 0 0,0 0 1 0 0,0-1-1 0 0,0 1 0 0 0,0 0 0 0 0,0 0-51 0 0,0 0-3 0 0,-1 0 0 0 0,1 1 1 0 0,0-1-1 0 0,0 0 0 0 0,0 1 0 0 0,-1-1 0 0 0,1 1 0 0 0,0-1 0 0 0,-1 1 0 0 0,1-1 0 0 0,-1 1 0 0 0,1 0 1 0 0,0 0-1 0 0,-1 0 0 0 0,1 0 0 0 0,0 0 0 0 0,-1 0 0 0 0,1 0 0 0 0,-1 0 0 0 0,1 1 0 0 0,0-1 0 0 0,-1 0 0 0 0,1 1 1 0 0,0-1-1 0 0,-1 1 0 0 0,1 0 0 0 0,0-1 0 0 0,0 1 0 0 0,0 0 0 0 0,-1 0 0 0 0,1 0 0 0 0,0 0 0 0 0,0 0 1 0 0,0 0-1 0 0,0 0 0 0 0,1 0 0 0 0,-1 0 0 0 0,0 0 0 0 0,0 1 3 0 0,-24 51 96 0 0,25-51-66 0 0,0-1 1 0 0,-1 1-1 0 0,1 0 0 0 0,0 0 1 0 0,0 0-1 0 0,0 0 0 0 0,0-1 1 0 0,0 1-1 0 0,0 0 0 0 0,0 0 1 0 0,1 0-1 0 0,-1 0 0 0 0,1-1 1 0 0,-1 1-1 0 0,1 0 0 0 0,0-1 1 0 0,-1 1-1 0 0,1 0 1 0 0,0-1-1 0 0,0 1 0 0 0,0-1 1 0 0,1 1-1 0 0,-1-1 0 0 0,0 0 1 0 0,0 1-1 0 0,1-1 0 0 0,-1 0 1 0 0,1 0-1 0 0,-1 0 0 0 0,1 0 1 0 0,-1 0-1 0 0,1 0 0 0 0,0 0 1 0 0,-1-1-1 0 0,1 1 0 0 0,0-1 1 0 0,0 1-1 0 0,0-1 0 0 0,-1 0 1 0 0,1 1-1 0 0,0-1 1 0 0,0 0-1 0 0,0 0 0 0 0,0-1 1 0 0,-1 1-1 0 0,1 0 0 0 0,0 0 1 0 0,0-1-1 0 0,0 1 0 0 0,-1-1 1 0 0,1 0-1 0 0,0 1 0 0 0,1-2-30 0 0,6-1 40 0 0,1 0 0 0 0,-1 0-1 0 0,1-1 1 0 0,-1 0 0 0 0,0-1 0 0 0,-1 0-1 0 0,1-1 1 0 0,-1 0 0 0 0,0 0-1 0 0,-1 0 1 0 0,1-1 0 0 0,-1 0 0 0 0,-1-1-1 0 0,1 1 1 0 0,-1-1 0 0 0,0-1-1 0 0,-1 1 1 0 0,1-3-40 0 0,28-84 177 0 0,-34 95-198 0 0,-30 102-460 0 0,23-27 1357 0 0,6-56-2327 0 0,0-17-3762 0 0,-2-25-10447 0 0,3 20 15107 0 0</inkml:trace>
  <inkml:trace contextRef="#ctx0" brushRef="#br0" timeOffset="1302.587">303 135 0 0 0,'0'0'321'0'0,"0"0"1017"0"0,0 0 332 0 0,0 0 57 0 0,0 0 13 0 0,0 0-106 0 0,0 0-163 0 0,0 0-219 0 0,0 0-408 0 0,0 0-466 0 0,0 0-305 0 0,-4 0-60 0 0,-10 1 368 0 0,29-1 1077 0 0,36 0 479 0 0,93-12 2006 0 0,-144 12-3559 0 0,0 0 66 0 0,0 0 34 0 0,0 0-49 0 0,-2 0 1356 0 0,-7-3-5956 0 0,11 10-9969 0 0,0-5 8709 0 0</inkml:trace>
  <inkml:trace contextRef="#ctx0" brushRef="#br0" timeOffset="2397.684">625 178 2817 0 0,'0'0'1608'0'0,"0"0"-146"0"0,0 0 35 0 0,0 0 110 0 0,0 0 50 0 0,0 0 14 0 0,0 0-76 0 0,0 0-174 0 0,0 0-192 0 0,0 0-260 0 0,0 0-238 0 0,0 0-214 0 0,0 0-173 0 0,-3-2-104 0 0,1 1-220 0 0,1 0-1 0 0,0 0 0 0 0,0 0 1 0 0,-1 1-1 0 0,1-1 0 0 0,0 0 1 0 0,-1 1-1 0 0,1-1 0 0 0,-1 1 1 0 0,1 0-1 0 0,-1-1 0 0 0,1 1 1 0 0,0 0-1 0 0,-1 0 0 0 0,1 0 1 0 0,-1 0-1 0 0,1 0 0 0 0,-1 0 1 0 0,1 0-1 0 0,-1 1 0 0 0,1-1 1 0 0,-1 0-1 0 0,1 1 0 0 0,-1 0 1 0 0,1-1-1 0 0,0 1 0 0 0,-1 0 1 0 0,1-1-1 0 0,0 1 0 0 0,0 0 1 0 0,0 0-1 0 0,0 0 0 0 0,-1 0 0 0 0,1 0 1 0 0,0 0-1 0 0,1 0 0 0 0,-1 1 1 0 0,0-1-1 0 0,0 0 0 0 0,0 0 1 0 0,1 1-1 0 0,-1-1 0 0 0,1 1 1 0 0,-1-1-1 0 0,1 0 0 0 0,-1 1 1 0 0,1 0-20 0 0,-1 0 31 0 0,0 0 1 0 0,1-1 0 0 0,-1 1-1 0 0,0 0 1 0 0,1 0 0 0 0,0 0-1 0 0,-1 0 1 0 0,1 0 0 0 0,0 0-1 0 0,0 0 1 0 0,0 0-1 0 0,0 0 1 0 0,0 0 0 0 0,0 0-1 0 0,1 0 1 0 0,-1 0 0 0 0,1-1-1 0 0,0 1 1 0 0,-1 0 0 0 0,1 0-1 0 0,0 0 1 0 0,0-1 0 0 0,0 1-1 0 0,0 0 1 0 0,0-1 0 0 0,0 1-1 0 0,1-1 1 0 0,-1 1 0 0 0,0-1-1 0 0,1 0 1 0 0,-1 1 0 0 0,1-1-1 0 0,0 0 1 0 0,-1 0-1 0 0,1 0 1 0 0,0 0 0 0 0,0-1-1 0 0,-1 1 1 0 0,1 0 0 0 0,0-1-1 0 0,0 1 1 0 0,0-1 0 0 0,0 1-1 0 0,0-1 1 0 0,0 0 0 0 0,0 0-1 0 0,0 0 1 0 0,0 0 0 0 0,0 0-1 0 0,0-1 1 0 0,-1 1 0 0 0,1-1-1 0 0,0 1 1 0 0,0-1-1 0 0,0 1 1 0 0,0-1 0 0 0,-1 0-1 0 0,1 0 1 0 0,0 0 0 0 0,0-1-32 0 0,1 1-2 0 0,-1 0 0 0 0,1 0 0 0 0,-1 0 0 0 0,1-1 0 0 0,-1 1 0 0 0,0-1 0 0 0,0 1 0 0 0,0-1-1 0 0,0 0 1 0 0,0 0 0 0 0,0 0 0 0 0,0 0 0 0 0,-1 0 0 0 0,1-1 0 0 0,-1 1 0 0 0,1 0 0 0 0,-1-1 0 0 0,0 1 0 0 0,0-1 0 0 0,0 1 0 0 0,0-1 0 0 0,0 0 0 0 0,-1 1 0 0 0,1-1 0 0 0,-1 0 0 0 0,0 0 0 0 0,0 1 0 0 0,0-1 0 0 0,0 0 0 0 0,0 1 0 0 0,-1-1 0 0 0,1 0 0 0 0,-1 0 0 0 0,0 1 0 0 0,1-1 0 0 0,-1 1 0 0 0,0-1 0 0 0,-1 1 0 0 0,1-1 0 0 0,0 1 0 0 0,-1 0 0 0 0,1-1 0 0 0,-1 1 0 0 0,0 0 0 0 0,0 0-1 0 0,0 0 1 0 0,0 0 0 0 0,-1 0 2 0 0,3 1-18 0 0,0 0 0 0 0,-1 0 0 0 0,1 1 1 0 0,0-1-1 0 0,0 0 0 0 0,-1 0 0 0 0,1 1 0 0 0,-1-1 0 0 0,1 0 0 0 0,0 1 0 0 0,-1-1 0 0 0,0 0 0 0 0,1 1 0 0 0,-1-1 0 0 0,1 1 0 0 0,-1-1 0 0 0,0 1 0 0 0,1-1 0 0 0,-1 1 0 0 0,0-1 0 0 0,1 1 0 0 0,-1 0 0 0 0,0-1 0 0 0,0 1 0 0 0,1 0 0 0 0,-1 0 0 0 0,0 0 0 0 0,0-1 0 0 0,0 1 0 0 0,1 0 0 0 0,-1 0 1 0 0,0 0-1 0 0,0 0 0 0 0,0 0 0 0 0,1 1 0 0 0,-1-1 0 0 0,0 0 0 0 0,0 0 0 0 0,0 0 0 0 0,1 1 0 0 0,-1-1 0 0 0,0 0 0 0 0,1 1 0 0 0,-1-1 0 0 0,0 1 0 0 0,1-1 0 0 0,-1 1 0 0 0,0-1 0 0 0,1 1 0 0 0,-1-1 0 0 0,1 1 0 0 0,-1-1 0 0 0,1 1 0 0 0,-1 0 0 0 0,1-1 0 0 0,-1 1 0 0 0,1 0 0 0 0,0 0 0 0 0,-1-1 1 0 0,1 1-1 0 0,0 0 0 0 0,0 0 0 0 0,-1 0 0 0 0,1-1 0 0 0,0 1 0 0 0,0 0 0 0 0,0 0 0 0 0,0 0 18 0 0,3 2 20 0 0,0-1 1 0 0,0 0 0 0 0,0 0-1 0 0,0 0 1 0 0,1 0 0 0 0,-1 0-1 0 0,0 0 1 0 0,1-1 0 0 0,-1 0 0 0 0,1 1-1 0 0,0-1 1 0 0,-1-1 0 0 0,1 1-1 0 0,0 0 1 0 0,0-1 0 0 0,0 0-1 0 0,-1 0 1 0 0,1 0 0 0 0,0-1-1 0 0,0 1 1 0 0,-1-1 0 0 0,1 0-1 0 0,0 1 1 0 0,-1-2 0 0 0,1 1-1 0 0,2-2-20 0 0,-2 2 22 0 0,-1 1 1 0 0,0-2-1 0 0,1 1 0 0 0,-1 0 0 0 0,0-1 0 0 0,0 1 0 0 0,0-1 0 0 0,0 0 1 0 0,0 0-1 0 0,0 0 0 0 0,-1-1 0 0 0,1 1 0 0 0,-1 0 0 0 0,1-1 1 0 0,-1 0-1 0 0,0 0 0 0 0,0 1 0 0 0,0-1 0 0 0,-1 0 0 0 0,1-1 0 0 0,-1 1 1 0 0,1-1-23 0 0,6-51 708 0 0,-27 130-38 0 0,-30 131 1133 0 0,49-205-1792 0 0,-1 1 1 0 0,1-1-1 0 0,0 0 0 0 0,0 0 0 0 0,0 1 0 0 0,0-1 1 0 0,0 0-1 0 0,0 0 0 0 0,1 1 0 0 0,-1-1 1 0 0,0 0-1 0 0,1 0 0 0 0,-1 0 0 0 0,1 1 1 0 0,-1-1-1 0 0,1 0 0 0 0,-1 0 0 0 0,1 0 1 0 0,0 0-1 0 0,0 0 0 0 0,-1 0 0 0 0,1 0 1 0 0,0 0-1 0 0,0 0 0 0 0,0-1 0 0 0,0 1 1 0 0,0 0-1 0 0,0-1 0 0 0,0 1 0 0 0,0 0 0 0 0,1-1 1 0 0,-1 1-1 0 0,0-1 0 0 0,0 0 0 0 0,0 1 1 0 0,1-1-1 0 0,-1 0 0 0 0,0 0 0 0 0,0 0 1 0 0,1 0-1 0 0,-1 0 0 0 0,0 0 0 0 0,0 0 1 0 0,1 0-1 0 0,-1 0 0 0 0,0 0 0 0 0,0-1 1 0 0,0 1-1 0 0,1-1 0 0 0,-1 1 0 0 0,0-1 0 0 0,0 1 1 0 0,0-1-1 0 0,0 0 0 0 0,0 1 0 0 0,0-1 1 0 0,0 0-1 0 0,0 0 0 0 0,0 0 0 0 0,0 0 1 0 0,0 0-1 0 0,-1 0 0 0 0,1 0 0 0 0,0 0 1 0 0,-1 0-1 0 0,1 0 0 0 0,-1 0 0 0 0,1 0 1 0 0,-1 0-1 0 0,1-2-11 0 0,0 2-8 0 0,0 1 0 0 0,0-1 0 0 0,0 0-1 0 0,0 0 1 0 0,0 0 0 0 0,0 0 0 0 0,-1 0 0 0 0,1-1 0 0 0,0 1 0 0 0,-1 0 0 0 0,1 0 0 0 0,-1 0 0 0 0,1-1 0 0 0,-1 1-1 0 0,1 0 1 0 0,-1 0 0 0 0,0-1 0 0 0,0 1 0 0 0,0 0 0 0 0,1-1 0 0 0,-1 1 0 0 0,-1 0 0 0 0,1-1 0 0 0,0 1 0 0 0,0 0-1 0 0,0-1 1 0 0,-1 1 0 0 0,1 0 0 0 0,-1-1 0 0 0,1 1 0 0 0,-1 0 0 0 0,1 0 0 0 0,-1 0 0 0 0,0 0 0 0 0,1-1-1 0 0,-1 1 1 0 0,0 0 0 0 0,0 0 0 0 0,0 0 0 0 0,0 1 0 0 0,0-1 0 0 0,0 0 0 0 0,0 0 0 0 0,0 0 0 0 0,0 1 0 0 0,0-1-1 0 0,-1 1 1 0 0,1-1 0 0 0,0 1 0 0 0,0-1 0 0 0,-1 1 0 0 0,1 0 0 0 0,0-1 0 0 0,-1 1 0 0 0,1 0 0 0 0,0 0 0 0 0,-1 0-1 0 0,1 0 1 0 0,0 0 0 0 0,-1 0 0 0 0,1 0 0 0 0,-1 1 8 0 0,-24-12 62 0 0,25 10-62 0 0,0 1 1 0 0,1-1 0 0 0,-1 1-1 0 0,1-1 1 0 0,-1 1 0 0 0,1-1-1 0 0,0 1 1 0 0,-1-1-1 0 0,1 1 1 0 0,-1-1 0 0 0,1 0-1 0 0,0 1 1 0 0,0-1-1 0 0,-1 0 1 0 0,1 1 0 0 0,0-1-1 0 0,0 0 1 0 0,0 0 0 0 0,0 1-1 0 0,0-1 1 0 0,0 0-1 0 0,0 1 1 0 0,0-1 0 0 0,0 0-1 0 0,0 1 1 0 0,0-1 0 0 0,0 0-1 0 0,0 0 1 0 0,1 1-1 0 0,-1-1 1 0 0,0 0 0 0 0,1 1-1 0 0,-1-1 1 0 0,0 1 0 0 0,1-1-1 0 0,-1 0 1 0 0,1 1-1 0 0,-1-1 1 0 0,1 1 0 0 0,-1-1-1 0 0,1 1 1 0 0,-1-1 0 0 0,1 1-1 0 0,-1 0 1 0 0,1-1-1 0 0,0 1 1 0 0,-1 0 0 0 0,1-1-1 0 0,-1 1 1 0 0,1 0 0 0 0,0 0-1 0 0,0-1 0 0 0,36-18-82 0 0,47-5 178 0 0,-84 24-92 0 0,0 0-4 0 0,0 0 19 0 0,0 0 18 0 0,0 0-46 0 0,0 0-48 0 0,0 0-66 0 0,0 0-36 0 0,0 0-82 0 0,0 0-102 0 0,-1 0-1812 0 0,1 0-2657 0 0,0 0-4719 0 0,0 0 1448 0 0</inkml:trace>
  <inkml:trace contextRef="#ctx0" brushRef="#br0" timeOffset="3947.972">1063 179 0 0 0,'0'0'940'0'0,"0"0"34"0"0,0 0-29 0 0,0 0 90 0 0,0 0 183 0 0,0 0 243 0 0,0 0 154 0 0,0 0-21 0 0,0 0-179 0 0,0 0-325 0 0,0 0-314 0 0,0 0-252 0 0,0 0-147 0 0,2-2-49 0 0,0 0-521 0 0,-1 2 287 0 0,0-1 0 0 0,0 1-1 0 0,0 0 1 0 0,0-1 0 0 0,1 1 0 0 0,-1-1 0 0 0,0 1-1 0 0,0-1 1 0 0,0 0 0 0 0,0 1 0 0 0,-1-1-1 0 0,1 0 1 0 0,0 0 0 0 0,0 0 0 0 0,0 1 0 0 0,-1-1-1 0 0,1 0 1 0 0,0 0 0 0 0,-1 0 0 0 0,1 0-1 0 0,-1 0 1 0 0,1 0 0 0 0,-1-1 0 0 0,1 1 0 0 0,-1 0-1 0 0,0 0 1 0 0,1 0 0 0 0,-1 0 0 0 0,0 0-1 0 0,0-1 1 0 0,0 1 0 0 0,0 0 0 0 0,0 0 0 0 0,0 0-1 0 0,0 0 1 0 0,-1-1 0 0 0,1 1 0 0 0,0 0-1 0 0,-1 0 1 0 0,1 0 0 0 0,-1 0 0 0 0,1 0 0 0 0,-1 0-1 0 0,1 0 1 0 0,-1 0 0 0 0,0 0 0 0 0,1 0-1 0 0,-1 0 1 0 0,0 0 0 0 0,0 0 0 0 0,0 1 0 0 0,0-1-1 0 0,0 0-93 0 0,-6 2 55 0 0,1 1 0 0 0,0-1-1 0 0,-1 1 1 0 0,1 1 0 0 0,0-1-1 0 0,0 1 1 0 0,1 0-1 0 0,-1 1 1 0 0,0-1 0 0 0,1 1-1 0 0,0 0 1 0 0,0 0-1 0 0,0 1 1 0 0,1-1 0 0 0,-1 1-1 0 0,1 0 1 0 0,0 1 0 0 0,0-1-1 0 0,1 1 1 0 0,0-1-1 0 0,0 1 1 0 0,0 0 0 0 0,-1 4-55 0 0,3-9 21 0 0,1 0 0 0 0,-1 0 0 0 0,0 1 0 0 0,0-1 0 0 0,1 0 0 0 0,-1 1 1 0 0,1-1-1 0 0,-1 0 0 0 0,1 1 0 0 0,0-1 0 0 0,-1 1 0 0 0,1-1 0 0 0,0 0 0 0 0,0 1 1 0 0,0-1-1 0 0,0 1 0 0 0,0-1 0 0 0,0 1 0 0 0,1-1 0 0 0,-1 0 0 0 0,0 1 1 0 0,1-1-1 0 0,-1 0 0 0 0,1 1 0 0 0,-1-1 0 0 0,1 0 0 0 0,0 1 0 0 0,0-1 0 0 0,-1 0 1 0 0,1 0-1 0 0,0 0 0 0 0,0 0 0 0 0,0 0 0 0 0,0 0 0 0 0,0 0 0 0 0,0 0 0 0 0,1 0 1 0 0,-1 0-1 0 0,0-1 0 0 0,0 1 0 0 0,1 0 0 0 0,-1-1 0 0 0,0 1 0 0 0,1-1 0 0 0,-1 0 1 0 0,2 1-22 0 0,64-18 1205 0 0,-64 14-1154 0 0,1 0-1 0 0,0-1 0 0 0,-1 1 0 0 0,0 0 0 0 0,0-1 0 0 0,0 0 0 0 0,0 0 0 0 0,0 0 0 0 0,-1 0 0 0 0,0 0 0 0 0,0 0 0 0 0,0-1 0 0 0,0 1 0 0 0,-1-1 0 0 0,1 0 0 0 0,-1 1 0 0 0,0-1 0 0 0,-1 0 0 0 0,1 1 0 0 0,-1-1 0 0 0,0-4-50 0 0,0 9 47 0 0,-15 36-527 0 0,14-33 488 0 0,-1 0 0 0 0,1 1 0 0 0,0-1 0 0 0,0 1 0 0 0,0 0 0 0 0,0-1 0 0 0,1 1 0 0 0,0 0 0 0 0,-1 0-1 0 0,1-1 1 0 0,1 1 0 0 0,-1 0 0 0 0,0-1 0 0 0,1 1 0 0 0,0 0 0 0 0,0-1 0 0 0,0 1 0 0 0,0 0 0 0 0,1-1 0 0 0,-1 0 0 0 0,1 1 0 0 0,0-1 0 0 0,0 0 0 0 0,0 0 0 0 0,0 0 0 0 0,1 0 0 0 0,0 1-8 0 0,26-10 916 0 0,7-29-619 0 0,-26 23-288 0 0,0-1 1 0 0,-1 0-1 0 0,-1 0 0 0 0,0-1 0 0 0,-1 0 0 0 0,0-1 0 0 0,-1 1 0 0 0,-1-1 1 0 0,-1-1-1 0 0,0 1 0 0 0,0 0 0 0 0,-2-1 0 0 0,0 0 0 0 0,0-10-9 0 0,-20 63-595 0 0,8-13 623 0 0,2 0 0 0 0,0 0 1 0 0,2 1-1 0 0,1-1 0 0 0,0 2 0 0 0,2-1 0 0 0,1 0 0 0 0,1 5-28 0 0,1-29 12 0 0,0 0 1 0 0,0 0-1 0 0,0 0 1 0 0,0 0-1 0 0,0 1 1 0 0,0-1-1 0 0,0 0 1 0 0,0 0-1 0 0,1 0 1 0 0,-1 0-1 0 0,0 0 1 0 0,1 0-1 0 0,-1 0 1 0 0,0 0-1 0 0,1 0 1 0 0,-1-1-1 0 0,1 1 1 0 0,0 0-1 0 0,-1 0 1 0 0,1 0-1 0 0,0 0 1 0 0,-1-1-1 0 0,1 1 1 0 0,0 0-1 0 0,0-1 1 0 0,0 1-1 0 0,0 0 1 0 0,0-1-1 0 0,0 1 1 0 0,0-1-1 0 0,0 0 1 0 0,0 1-1 0 0,0-1 1 0 0,0 0-1 0 0,0 1 1 0 0,0-1-1 0 0,0 0 1 0 0,0 0-1 0 0,0 0 1 0 0,0 0-1 0 0,0 0 1 0 0,0 0-1 0 0,0 0 1 0 0,0-1-1 0 0,0 1 1 0 0,0 0-1 0 0,0 0 1 0 0,0-1-1 0 0,0 1 1 0 0,0-1-1 0 0,0 1 1 0 0,0-1-1 0 0,0 1 1 0 0,0-1-1 0 0,0 0 1 0 0,-1 1-1 0 0,1-1 1 0 0,0 0-1 0 0,0 0-12 0 0,54-42 248 0 0,-42 29-272 0 0,-1-2-1 0 0,0 0 0 0 0,-1 0 1 0 0,0-1-1 0 0,-2 0 1 0 0,0-1-1 0 0,-1 0 1 0 0,0-1-1 0 0,-2 0 1 0 0,0-2 24 0 0,-38 79 29 0 0,29-51-32 0 0,0 0 0 0 0,0 0 0 0 0,1 0-1 0 0,0 0 1 0 0,0 1 0 0 0,1-1 0 0 0,0 1 0 0 0,0-1 0 0 0,1 1 0 0 0,0-1 0 0 0,0 1-1 0 0,1 0 1 0 0,0-1 0 0 0,0 1 0 0 0,0-1 0 0 0,1 0 0 0 0,1 1 0 0 0,-1-1-1 0 0,1 0 1 0 0,1 0 3 0 0,18-11-4327 0 0,-9-9-5481 0 0,-12 12 7226 0 0,2-2-5714 0 0</inkml:trace>
  <inkml:trace contextRef="#ctx0" brushRef="#br0" timeOffset="4445.08">1504 161 8090 0 0,'0'0'892'0'0,"0"0"-45"0"0,0 0 24 0 0,0 0 132 0 0,0 0 146 0 0,0 0 50 0 0,0 0-84 0 0,0 0-176 0 0,0 0-235 0 0,0 0-199 0 0,0 0-110 0 0,0 0-36 0 0,0 0 30 0 0,18-2 768 0 0,104-39 1203 0 0,-125 44-2252 0 0,-1 0 0 0 0,1 0-1 0 0,0 0 1 0 0,0 1 0 0 0,0-1 0 0 0,0 1 0 0 0,1 0-1 0 0,0 0 1 0 0,-1 0 0 0 0,1 0 0 0 0,0 0-1 0 0,1 0 1 0 0,-1 1 0 0 0,1-1 0 0 0,0 0 0 0 0,0 1-1 0 0,0 3-107 0 0,1-7-1 0 0,0 0-1 0 0,0-1 0 0 0,0 1 0 0 0,0 0 0 0 0,0 0 1 0 0,0-1-1 0 0,0 1 0 0 0,0 0 0 0 0,0-1 0 0 0,0 1 1 0 0,1 0-1 0 0,-1-1 0 0 0,0 1 0 0 0,0 0 0 0 0,1-1 0 0 0,-1 1 1 0 0,1-1-1 0 0,-1 1 0 0 0,0 0 0 0 0,1-1 0 0 0,-1 1 1 0 0,1-1-1 0 0,-1 1 0 0 0,1-1 0 0 0,-1 1 0 0 0,1-1 1 0 0,0 0-1 0 0,-1 1 0 0 0,1-1 0 0 0,0 0 0 0 0,-1 1 1 0 0,1-1-1 0 0,0 0 0 0 0,-1 0 0 0 0,1 0 0 0 0,0 0 1 0 0,-1 1-1 0 0,1-1 0 0 0,0 0 0 0 0,0 0 0 0 0,-1 0 0 0 0,1-1 1 0 0,0 1-1 0 0,-1 0 0 0 0,1 0 0 0 0,0 0 0 0 0,-1 0 1 0 0,2-1 1 0 0,9-4-4611 0 0,-1-2-6634 0 0,-7 5 3381 0 0</inkml:trace>
  <inkml:trace contextRef="#ctx0" brushRef="#br0" timeOffset="4695.785">1640 70 5617 0 0,'0'0'1593'0'0,"0"0"-385"0"0,0 0-136 0 0,0 0-40 0 0,0 0-208 0 0,0 0-215 0 0,0 0-209 0 0,0 0-280 0 0,0 0-376 0 0,0 0-513 0 0,0 0-431 0 0,0 0-576 0 0,0 0-1249 0 0,-5-21-632 0 0,8 22 1865 0 0</inkml:trace>
  <inkml:trace contextRef="#ctx0" brushRef="#br0" timeOffset="5260.028">1707 97 5465 0 0,'0'0'1650'0'0,"0"0"-187"0"0,0 0-176 0 0,0 0-78 0 0,0 0-43 0 0,0 0-32 0 0,0 0-54 0 0,0 0-12 0 0,0 0-57 0 0,0 0-120 0 0,0 0-135 0 0,0 0-164 0 0,0 0-109 0 0,-2 9-86 0 0,-20 109 1910 0 0,22-117-2224 0 0,0-1 0 0 0,0 0 38 0 0,0 0 48 0 0,0 0 36 0 0,0 0 59 0 0,0 0 6 0 0,13-19 352 0 0,-10 14-625 0 0,0-1-17 0 0,1 1 0 0 0,-1-1 1 0 0,1 1-1 0 0,1 0 0 0 0,-1 0 1 0 0,1 1-1 0 0,0-1 0 0 0,0 1 1 0 0,0 0-1 0 0,0 0 0 0 0,1 1 1 0 0,0-1-1 0 0,3 0 20 0 0,2 48 148 0 0,-11-32-163 0 0,8 10-708 0 0,12-29-12662 0 0,1-22 1645 0 0,-11 13 13938 0 0,16-43-2275 0 0,4-7 1177 0 0,-2 29 8667 0 0,-25 42-796 0 0,-14 30-7770 0 0,9-29-306 0 0,-42 171 1527 0 0,37-164-4140 0 0,3-32-9442 0 0,1 5 1171 0 0,2 9 8577 0 0</inkml:trace>
  <inkml:trace contextRef="#ctx0" brushRef="#br0" timeOffset="5517.558">1800 57 1112 0 0,'0'0'2631'0'0,"0"0"-562"0"0,0 0-317 0 0,0 0-63 0 0,0 0 7 0 0,0 0-2 0 0,0 0-75 0 0,0 0-96 0 0,0 0-164 0 0,0 0-244 0 0,0 0-265 0 0,0 0-291 0 0,0 0-187 0 0,-6 0-46 0 0,-4 0-271 0 0,-1-1 466 0 0,30-2 348 0 0,23-2-338 0 0,71-5-2306 0 0,-113 16-8854 0 0,-1-5 2611 0 0</inkml:trace>
  <inkml:trace contextRef="#ctx0" brushRef="#br0" timeOffset="6560.677">1963 177 11995 0 0,'0'0'514'0'0,"0"0"-114"0"0,0 0 22 0 0,0 0 197 0 0,0 0 190 0 0,0 0 79 0 0,0 0-23 0 0,0 0-92 0 0,0 0-57 0 0,0 0-74 0 0,0 0-128 0 0,0 0-107 0 0,5-1-124 0 0,96-25 1043 0 0,-101 26-1310 0 0,1-1 0 0 0,0 1 1 0 0,-1-1-1 0 0,1 0 1 0 0,-1 1-1 0 0,1-1 0 0 0,0 0 1 0 0,-1 1-1 0 0,1-1 1 0 0,-1 0-1 0 0,0 1 0 0 0,1-1 1 0 0,-1 0-1 0 0,0 0 1 0 0,1 1-1 0 0,-1-1 0 0 0,0 0 1 0 0,0 0-1 0 0,1 0 1 0 0,-1 0-1 0 0,0 1 0 0 0,0-1 1 0 0,0 0-1 0 0,0 0 1 0 0,0 0-1 0 0,-1 0 0 0 0,1 1 1 0 0,0-1-1 0 0,0 0 1 0 0,0 0-1 0 0,-1 0 0 0 0,1 1 1 0 0,0-1-1 0 0,-1 0 1 0 0,1 0-1 0 0,-1 1 0 0 0,1-1 1 0 0,-1 0-1 0 0,1 1 1 0 0,-1-1-1 0 0,1 0 0 0 0,-1 1 1 0 0,0-1-1 0 0,1 1 1 0 0,-1-1-1 0 0,0 1 0 0 0,0-1 1 0 0,1 1-1 0 0,-1 0 1 0 0,0-1-1 0 0,0 1 0 0 0,0 0-16 0 0,-44-18-134 0 0,42 18 141 0 0,0 0-1 0 0,0 0 1 0 0,0 1-1 0 0,0 0 1 0 0,0-1-1 0 0,0 1 1 0 0,0 0-1 0 0,0 1 1 0 0,0-1-1 0 0,1 0 1 0 0,-1 1-1 0 0,0 0 1 0 0,1-1-1 0 0,-1 1 1 0 0,1 0-1 0 0,0 0 0 0 0,0 1 1 0 0,0-1-1 0 0,0 0 1 0 0,0 1-1 0 0,0-1 1 0 0,0 1-1 0 0,1 0 1 0 0,-1 1-7 0 0,0-2 24 0 0,1 0 0 0 0,0 0 0 0 0,-1 0 0 0 0,1 1 0 0 0,0-1 0 0 0,0 0 0 0 0,1 1 0 0 0,-1-1 0 0 0,0 1 0 0 0,1-1 0 0 0,-1 1 0 0 0,1-1 0 0 0,0 1 0 0 0,0 0 0 0 0,0-1 0 0 0,0 1 0 0 0,1-1 0 0 0,-1 1 0 0 0,1-1 0 0 0,-1 1 0 0 0,1-1 0 0 0,0 1 0 0 0,0-1 0 0 0,0 0 0 0 0,0 1-1 0 0,0-1 1 0 0,1 0 0 0 0,-1 0 0 0 0,1 0 0 0 0,-1 0 0 0 0,1 0 0 0 0,0 0 0 0 0,0-1 0 0 0,0 1 0 0 0,0 0 0 0 0,0-1 0 0 0,0 1 0 0 0,0-1 0 0 0,0 0 0 0 0,1 0 0 0 0,-1 0 0 0 0,0 0 0 0 0,1 0 0 0 0,-1 0 0 0 0,1-1-24 0 0,9 2 63 0 0,-1-1-1 0 0,1-1 0 0 0,-1 0 1 0 0,0 0-1 0 0,1-1 0 0 0,-1-1 1 0 0,1 0-1 0 0,-1 0 0 0 0,0-1 1 0 0,0 0-1 0 0,0-1 0 0 0,-1-1 0 0 0,1 0 1 0 0,-1 0-1 0 0,7-5-62 0 0,-16 10 1 0 0,1 0 1 0 0,-1-1-1 0 0,0 1 0 0 0,0-1 0 0 0,1 1 1 0 0,-1-1-1 0 0,0 0 0 0 0,0 1 1 0 0,1-1-1 0 0,-1 0 0 0 0,0 0 0 0 0,0 0 1 0 0,0 0-1 0 0,0 0 0 0 0,0 0 0 0 0,-1 0 1 0 0,1 0-1 0 0,0 0 0 0 0,0 0 0 0 0,-1-1 1 0 0,1 1-1 0 0,0 0 0 0 0,-1 0 1 0 0,1-1-1 0 0,-1 1 0 0 0,0-1 0 0 0,0 1 1 0 0,1 0-1 0 0,-1-1 0 0 0,0 1 0 0 0,0 0 1 0 0,0-1-1 0 0,0 1 0 0 0,0-1 1 0 0,-1 1-1 0 0,1 0 0 0 0,0-1 0 0 0,-1 1 1 0 0,1 0-1 0 0,-1-1 0 0 0,1 1 0 0 0,-1 0 1 0 0,1 0-1 0 0,-1 0 0 0 0,0-1 0 0 0,0 1 1 0 0,0 0-1 0 0,0 0 0 0 0,0 0 1 0 0,0 0-1 0 0,0 0 0 0 0,0 0 0 0 0,0 1 1 0 0,0-1-1 0 0,0 0 0 0 0,0 0 0 0 0,-1 1 1 0 0,1-1-1 0 0,0 1 0 0 0,-1-1-1 0 0,-1 1-13 0 0,0 0-1 0 0,0 0 0 0 0,0 0 1 0 0,0 0-1 0 0,0 0 1 0 0,0 1-1 0 0,1-1 1 0 0,-1 1-1 0 0,0 0 1 0 0,0-1-1 0 0,0 2 0 0 0,1-1 1 0 0,-1 0-1 0 0,1 0 1 0 0,-1 1-1 0 0,1-1 1 0 0,-1 1-1 0 0,1 0 0 0 0,0 0 1 0 0,0 0-1 0 0,0 0 1 0 0,0 0-1 0 0,0 0 1 0 0,0 1-1 0 0,0-1 0 0 0,1 1 1 0 0,-1-1-1 0 0,1 1 1 0 0,0 0-1 0 0,0-1 1 0 0,0 1-1 0 0,0 0 1 0 0,0 0-1 0 0,1 0 0 0 0,-1 0 14 0 0,3-1 7 0 0,0-1 0 0 0,0-1-1 0 0,0 1 1 0 0,0 0-1 0 0,0 0 1 0 0,0-1-1 0 0,0 1 1 0 0,0-1 0 0 0,0 0-1 0 0,0 0 1 0 0,0 1-1 0 0,0-1 1 0 0,1-1-1 0 0,-1 1 1 0 0,0 0-1 0 0,0 0 1 0 0,0-1 0 0 0,0 1-1 0 0,0-1 1 0 0,0 0-1 0 0,0 0 1 0 0,0 1-1 0 0,0-1 1 0 0,0-1 0 0 0,-1 1-1 0 0,1 0 1 0 0,1-1-7 0 0,31-25-162 0 0,-34 51-50 0 0,-11 142 527 0 0,9-164-259 0 0,0 0 0 0 0,-1 0-1 0 0,1 0 1 0 0,-1 0 0 0 0,0 0 0 0 0,0-1-1 0 0,1 1 1 0 0,-1-1 0 0 0,0 1-1 0 0,0-1 1 0 0,-1 0 0 0 0,1-1 0 0 0,0 1-1 0 0,0 0 1 0 0,0-1 0 0 0,-1 0 0 0 0,1 1-1 0 0,0-1 1 0 0,0-1 0 0 0,0 1 0 0 0,-1 0-1 0 0,1-1 1 0 0,0 0 0 0 0,0 1-1 0 0,0-1 1 0 0,0-1 0 0 0,0 1 0 0 0,0 0-1 0 0,0-1-55 0 0,-56-23 993 0 0,77 18-14437 0 0,-16 6 8928 0 0,2 0-3914 0 0</inkml:trace>
  <inkml:trace contextRef="#ctx0" brushRef="#br0" timeOffset="7975.027">2263 214 968 0 0,'0'0'1220'0'0,"0"0"-245"0"0,0 0-5 0 0,0 0 373 0 0,0 0 409 0 0,0 0 213 0 0,0 0-37 0 0,0 0-349 0 0,0 0-476 0 0,0 0-399 0 0,0 0-310 0 0,0 0-145 0 0,0 0-16 0 0,4-2-9 0 0,82-49 1973 0 0,-87 52-2161 0 0,1 0 1 0 0,-1 0-1 0 0,0-1 0 0 0,1 1 1 0 0,-1-1-1 0 0,0 1 0 0 0,0-1 1 0 0,0 1-1 0 0,0-1 1 0 0,0 1-1 0 0,1-1 0 0 0,-1 0 1 0 0,0 0-1 0 0,0 1 0 0 0,0-1 1 0 0,0 0-1 0 0,0 0 1 0 0,0 0-1 0 0,0 0 0 0 0,0 0 1 0 0,0 0-1 0 0,0 0 0 0 0,0 0 1 0 0,0 0-1 0 0,0-1 1 0 0,0 1-1 0 0,0 0 0 0 0,0-1 1 0 0,0 1-1 0 0,1-1 0 0 0,-1 1 1 0 0,0-1-1 0 0,0 1 1 0 0,0-1-1 0 0,1 1 0 0 0,-1-1 1 0 0,0 0-1 0 0,1 1 0 0 0,-1-1 1 0 0,0 0-1 0 0,1 0 1 0 0,-1 0-1 0 0,1 1 0 0 0,-1-1 1 0 0,1 0-1 0 0,0 0 0 0 0,-1 0 1 0 0,1 0-1 0 0,0 0 1 0 0,-1 0-1 0 0,1 0 0 0 0,0 0 1 0 0,0 0-1 0 0,0 0 0 0 0,0 0 1 0 0,0 0-1 0 0,0 0 1 0 0,0 1-1 0 0,0-1 0 0 0,1 0 1 0 0,-1 0-1 0 0,0 0 0 0 0,0 0 1 0 0,1 0-1 0 0,-1 0 1 0 0,1 0-1 0 0,-1 0 0 0 0,1 1 1 0 0,0-2-37 0 0,-4 3 30 0 0,1 1 1 0 0,0-1 0 0 0,0 1-1 0 0,0-1 1 0 0,0 1 0 0 0,0 0 0 0 0,0-1-1 0 0,0 1 1 0 0,1 0 0 0 0,-1 0-1 0 0,1 0 1 0 0,-1 1 0 0 0,1-1-1 0 0,0 0 1 0 0,0 1 0 0 0,0-1-1 0 0,0 0 1 0 0,0 1 0 0 0,0-1 0 0 0,1 1-1 0 0,-1-1 1 0 0,1 1 0 0 0,0 0-1 0 0,0-1 1 0 0,0 1 0 0 0,0-1-1 0 0,0 1 1 0 0,0 0 0 0 0,1-1 0 0 0,-1 1-1 0 0,1-1 1 0 0,0 1 0 0 0,0-1-1 0 0,0 0 1 0 0,0 1 0 0 0,0-1-1 0 0,0 0 1 0 0,1 1 0 0 0,-1-1-1 0 0,1 0 1 0 0,-1 0 0 0 0,1 0 0 0 0,0-1-1 0 0,0 1 1 0 0,0 0 0 0 0,0-1-1 0 0,0 1 1 0 0,0-1 0 0 0,1 1-1 0 0,-1-1 1 0 0,0 0 0 0 0,1 0-1 0 0,-1 0 1 0 0,1 0 0 0 0,-1-1 0 0 0,1 1-1 0 0,-1-1 1 0 0,1 1 0 0 0,-1-1-1 0 0,1 0 1 0 0,-1 0 0 0 0,2 0-31 0 0,1-3 57 0 0,0 0-1 0 0,0 0 1 0 0,-1 0 0 0 0,1 0 0 0 0,-1-1-1 0 0,0 0 1 0 0,0 0 0 0 0,0 0 0 0 0,-1 0-1 0 0,1-1 1 0 0,-1 1 0 0 0,0-1 0 0 0,0 0-1 0 0,-1 0 1 0 0,1 0 0 0 0,-1 0 0 0 0,0 0 0 0 0,-1-1-1 0 0,1 1 1 0 0,-1 0 0 0 0,0-1 0 0 0,0 1-1 0 0,-1-2-56 0 0,4-31-100 0 0,-4 38 20 0 0,0 0-54 0 0,0 0-98 0 0,5 27-598 0 0,-3-25 852 0 0,0 0 0 0 0,1-1 1 0 0,-1 1-1 0 0,1-1 0 0 0,-1 0 0 0 0,1 1 0 0 0,-1-1 0 0 0,1-1 0 0 0,0 1 1 0 0,-1 0-1 0 0,1-1 0 0 0,0 1 0 0 0,0-1 0 0 0,0 0 0 0 0,-1 1 1 0 0,1-2-1 0 0,0 1 0 0 0,0 0 0 0 0,0 0 0 0 0,-1-1 0 0 0,1 0 0 0 0,0 1 1 0 0,0-1-1 0 0,-1 0 0 0 0,1-1-22 0 0,24-1-22 0 0,-34 24 252 0 0,0-8-57 0 0,5-11-160 0 0,0 0 0 0 0,0 0 0 0 0,0 1 0 0 0,0-1 1 0 0,1 1-1 0 0,-1-1 0 0 0,1 1 0 0 0,0 0 1 0 0,0-1-1 0 0,0 1 0 0 0,0 0 0 0 0,0 0 1 0 0,1 0-1 0 0,-1 0 0 0 0,1 0 0 0 0,0 0 0 0 0,0 0 1 0 0,0 0-1 0 0,0 0 0 0 0,0-1 0 0 0,1 1 1 0 0,0 2-14 0 0,1-4 58 0 0,0-1 1 0 0,1 1-1 0 0,-1-1 1 0 0,1 0 0 0 0,-1 1-1 0 0,0-1 1 0 0,1-1-1 0 0,-1 1 1 0 0,1 0 0 0 0,-1 0-1 0 0,0-1 1 0 0,1 0 0 0 0,-1 1-1 0 0,0-1 1 0 0,1 0-1 0 0,-1 0 1 0 0,0 0 0 0 0,0 0-1 0 0,0-1 1 0 0,0 1-1 0 0,0 0 1 0 0,1-2-59 0 0,-2 2-4 0 0,7-3 32 0 0,0-1 0 0 0,-1 0 0 0 0,1 0 0 0 0,-1-1 0 0 0,-1 0 0 0 0,1 0-1 0 0,-1 0 1 0 0,0-1 0 0 0,0 0 0 0 0,-1 0 0 0 0,1-2-28 0 0,-7 10-27 0 0,1 0 0 0 0,-1 1 0 0 0,1-1 0 0 0,0 1 0 0 0,-1-1 0 0 0,1 0 0 0 0,0 1-1 0 0,0-1 1 0 0,0 1 0 0 0,0-1 0 0 0,0 1 0 0 0,0-1 0 0 0,1 0 0 0 0,-1 1 0 0 0,0-1 0 0 0,1 1 0 0 0,-1-1 0 0 0,1 0 0 0 0,-1 1 0 0 0,1-1 0 0 0,0 0 0 0 0,0 0-1 0 0,-1 1 1 0 0,1-1 0 0 0,0 0 0 0 0,0 0 0 0 0,0 0 0 0 0,0 0 0 0 0,0 0 0 0 0,1 0 0 0 0,-1 0 0 0 0,0-1 0 0 0,0 1 0 0 0,1 0 0 0 0,-1-1 0 0 0,1 1 27 0 0,22 27 171 0 0,-69-17 1736 0 0,44-11-2685 0 0,-25-2 1614 0 0,24 0-5765 0 0,4-1-4822 0 0,-1 2-1455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5:46.1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21 236 0 0 0,'0'0'982'0'0,"0"0"671"0"0,0 0 332 0 0,0 0 42 0 0,0 0-59 0 0,0 0-135 0 0,0 0-258 0 0,0 0-226 0 0,0 0-197 0 0,0 0-198 0 0,-3-3-118 0 0,-14-15 2190 0 0,35 25-45 0 0,21-2-2719 0 0,-21-4 24 0 0,161 3 521 0 0,-176-5-336 0 0,-2 0-3498 0 0,-2 0-2866 0 0,0 1-4032 0 0,0 0 4623 0 0</inkml:trace>
  <inkml:trace contextRef="#ctx0" brushRef="#br0" timeOffset="470.684">247 165 1792 0 0,'0'0'1445'0'0,"0"0"-689"0"0,0 0-112 0 0,0 0 294 0 0,0 0 306 0 0,0 0 188 0 0,0 0-5 0 0,0 0-232 0 0,0 0-321 0 0,0 0-288 0 0,0 0-200 0 0,0 0-49 0 0,-3 1 34 0 0,3-1-339 0 0,0 0 1 0 0,1 0-1 0 0,-1 0 1 0 0,0 1-1 0 0,1-1 0 0 0,-1 0 1 0 0,0 0-1 0 0,0 0 1 0 0,0 0-1 0 0,1 1 0 0 0,-1-1 1 0 0,0 0-1 0 0,0 0 1 0 0,0 1-1 0 0,1-1 1 0 0,-1 0-1 0 0,0 0 0 0 0,0 1 1 0 0,0-1-1 0 0,0 0 1 0 0,0 1-1 0 0,0-1 0 0 0,0 0 1 0 0,0 0-1 0 0,1 1 1 0 0,-1-1-1 0 0,0 0 1 0 0,0 1-1 0 0,0-1 0 0 0,0 0 1 0 0,-1 1-1 0 0,1-1 1 0 0,0 0-1 0 0,0 0 0 0 0,0 1 1 0 0,0-1-1 0 0,0 0 1 0 0,0 1-1 0 0,0-1 1 0 0,0 0-1 0 0,-1 0 0 0 0,1 1 1 0 0,0-1-1 0 0,0 0 1 0 0,0 0-1 0 0,-1 0 0 0 0,1 1 1 0 0,0-1-1 0 0,0 0 1 0 0,-1 0-1 0 0,1 0 1 0 0,0 1-1 0 0,0-1 0 0 0,-1 0 1 0 0,1 0-1 0 0,0 0 1 0 0,-1 0-1 0 0,1 0 0 0 0,0 0 1 0 0,0 0-1 0 0,-1 0 1 0 0,1 0-1 0 0,0 0 0 0 0,-1 0 1 0 0,1 0-1 0 0,0 0 1 0 0,-1 0-1 0 0,1 0-32 0 0,29 13 2568 0 0,41 20-1081 0 0,-70-31-1427 0 0,0-1 0 0 0,0 1 0 0 0,0 0 0 0 0,-1 0 0 0 0,1 0 0 0 0,-1 0 0 0 0,1 0 0 0 0,-1-1 0 0 0,0 1 0 0 0,0 0 0 0 0,1-1 0 0 0,-1 1 0 0 0,0 0 0 0 0,0-1 0 0 0,-1 1 0 0 0,1-1 0 0 0,0 0 0 0 0,0 1 0 0 0,-1-1 0 0 0,1 0 0 0 0,-1 0 0 0 0,1 0 0 0 0,-1 0 0 0 0,0 0 0 0 0,1 0 0 0 0,-1 0 0 0 0,0 0 0 0 0,0 0-60 0 0,0-1 19 0 0,-78 59 1453 0 0,83-55-2671 0 0,-1-3-2466 0 0,-1 0-4042 0 0,-1-1 7607 0 0,1 0-10086 0 0</inkml:trace>
  <inkml:trace contextRef="#ctx0" brushRef="#br0" timeOffset="8767.154">516 154 0 0 0,'0'0'1263'0'0,"0"0"252"0"0,0 0-75 0 0,0 0-142 0 0,0 0-130 0 0,3-10 4339 0 0,5-10-2535 0 0,4-12-198 0 0,-15 51-789 0 0,-58 155-362 0 0,83-241 150 0 0,-14 41-2011 0 0,-1-1-1 0 0,-2-1 1 0 0,0 1-1 0 0,-2-1 1 0 0,-2 1-1 0 0,0-3 239 0 0,-2 28-31 0 0,0 0 0 0 0,0 1-1 0 0,0-1 1 0 0,0 0 0 0 0,-1 1-1 0 0,1 0 1 0 0,-1-1 0 0 0,1 1-1 0 0,-1 0 1 0 0,1 0 0 0 0,-1-1-1 0 0,0 1 1 0 0,1 1 0 0 0,-1-1-1 0 0,0 0 1 0 0,0 0 0 0 0,0 1-1 0 0,1-1 1 0 0,-1 1 0 0 0,0-1-1 0 0,0 1 1 0 0,0 0 0 0 0,0 0-1 0 0,0 0 1 0 0,0 0 0 0 0,0 0 0 0 0,0 0-1 0 0,0 0 1 0 0,0 1 0 0 0,0-1-1 0 0,0 1 1 0 0,0-1 0 0 0,1 1-1 0 0,-1 0 1 0 0,0 0 0 0 0,0 0-1 0 0,1 0 1 0 0,-1 0 0 0 0,1 0-1 0 0,-1 0 1 0 0,1 1 0 0 0,-1-1-1 0 0,1 1 1 0 0,-1-1 0 0 0,1 1-1 0 0,0-1 1 0 0,0 1 0 0 0,0-1-1 0 0,0 2 32 0 0,2-2 11 0 0,0 0 1 0 0,-1 1-1 0 0,1-1 0 0 0,0 0 0 0 0,1 0 0 0 0,-1 0 0 0 0,0 0 1 0 0,0 0-1 0 0,0 0 0 0 0,1 0 0 0 0,-1-1 0 0 0,0 1 0 0 0,1 0 0 0 0,-1-1 1 0 0,1 1-1 0 0,-1-1 0 0 0,0 1 0 0 0,1-1 0 0 0,-1 0 0 0 0,1 1 0 0 0,-1-1 1 0 0,1 0-1 0 0,0 0 0 0 0,-1 0 0 0 0,1 0 0 0 0,-1 0 0 0 0,1-1 0 0 0,-1 1 1 0 0,2-1-12 0 0,-2 1-8 0 0,193-5 522 0 0,-196 5-517 0 0,1 0 0 0 0,0 0 1 0 0,-1 0-1 0 0,1 0 0 0 0,0 0 0 0 0,-1 0 1 0 0,1 0-1 0 0,0 0 0 0 0,-1 1 0 0 0,1-1 1 0 0,0 0-1 0 0,0 1 0 0 0,-1-1 0 0 0,1 1 1 0 0,0-1-1 0 0,0 1 0 0 0,0 0 1 0 0,0 0-1 0 0,0-1 0 0 0,-1 1 0 0 0,2 0 1 0 0,-1 0-1 0 0,0 0 0 0 0,0 0 0 0 0,0 0 1 0 0,0 0-1 0 0,0 0 0 0 0,1 1 0 0 0,-1-1 1 0 0,1 0-1 0 0,-1 0 0 0 0,1 0 0 0 0,-1 1 1 0 0,1-1-1 0 0,0 0 0 0 0,-1 1 3 0 0,0 1 36 0 0,-48 161 1757 0 0,35-120-1369 0 0,14-44-398 0 0,0 0 14 0 0,0 0-8 0 0,0 0-8 0 0,0 0 15 0 0,0 0-14 0 0,0 0-11 0 0,0 0 0 0 0,0 0-22 0 0,0 0-5 0 0,0 0-8 0 0,0 0 18 0 0,0 0-12 0 0,-4 8 446 0 0,4-13-449 0 0,-1 1 0 0 0,1-1 0 0 0,0 1 0 0 0,0-1 0 0 0,0 1 0 0 0,1-1 0 0 0,0 1 0 0 0,0-1 0 0 0,0 1 0 0 0,0 0 0 0 0,1-1 0 0 0,-1 1 0 0 0,1 0 0 0 0,0 0 0 0 0,1 0 0 0 0,-1 0 0 0 0,1 0 0 0 0,-1 1 0 0 0,1-1 0 0 0,0 1 0 0 0,1 0 0 0 0,-1-1 0 0 0,0 2 0 0 0,1-1 0 0 0,0 0 0 0 0,-1 1 0 0 0,1-1 0 0 0,0 1 0 0 0,1 0 0 0 0,-1 1 0 0 0,0-1 0 0 0,2 0 18 0 0,-5 1 2 0 0,0 1 0 0 0,0-1 0 0 0,0 0-1 0 0,0 1 1 0 0,0-1 0 0 0,0 1 0 0 0,0-1 0 0 0,0 1 0 0 0,1-1-1 0 0,-1 1 1 0 0,0 0 0 0 0,0 0 0 0 0,1-1 0 0 0,-1 1 0 0 0,0 0-1 0 0,0 0 1 0 0,1 0 0 0 0,-1 1 0 0 0,0-1 0 0 0,0 0 0 0 0,0 0-1 0 0,1 1 1 0 0,-1-1 0 0 0,0 0 0 0 0,0 1 0 0 0,0-1 0 0 0,0 1 0 0 0,0 0-1 0 0,0-1 1 0 0,0 1 0 0 0,0 0 0 0 0,0 0 0 0 0,0 0 0 0 0,0-1-1 0 0,0 1 1 0 0,0 0 0 0 0,0 0 0 0 0,-1 0 0 0 0,1 0 0 0 0,-1 1-1 0 0,1-1 1 0 0,0 0 0 0 0,-1 0 0 0 0,0 0 0 0 0,1 0 0 0 0,-1 1-1 0 0,0-1 1 0 0,0 0 0 0 0,1 0 0 0 0,-1 0 0 0 0,0 1 0 0 0,0-1 0 0 0,0 0-1 0 0,0 0 1 0 0,-1 1 0 0 0,1-1 0 0 0,0 0 0 0 0,-1 1-2 0 0,-12 84 280 0 0,13-85-250 0 0,0-1-28 0 0,0 0-26 0 0,0 0 40 0 0,0 0-23 0 0,-2-8-4425 0 0,2 3-4117 0 0,0 3 3418 0 0,0 1-506 0 0</inkml:trace>
  <inkml:trace contextRef="#ctx0" brushRef="#br0" timeOffset="9408.787">735 232 1416 0 0,'0'0'396'0'0,"0"0"-252"0"0,0 0 86 0 0,0 0 417 0 0,0 0 542 0 0,0 0 334 0 0,0 0 104 0 0,0 0-85 0 0,0 0-242 0 0,0 0-234 0 0,0 0-239 0 0,0 0-183 0 0,0 0-95 0 0,7 0-70 0 0,70-15 2852 0 0,-75 14-3277 0 0,0 1-1 0 0,0-1 0 0 0,0 0 0 0 0,0 1 1 0 0,0-1-1 0 0,0 0 0 0 0,0 0 1 0 0,0 0-1 0 0,0 0 0 0 0,0-1 0 0 0,0 1 1 0 0,-1 0-1 0 0,1-1 0 0 0,-1 1 1 0 0,1-1-1 0 0,-1 0 0 0 0,1 0 0 0 0,-1 1 1 0 0,0-1-1 0 0,0 0 0 0 0,0 0 1 0 0,0 0-1 0 0,0 0 0 0 0,0 0 0 0 0,-1 0 1 0 0,1 0-1 0 0,-1 0 0 0 0,1-1 1 0 0,-1 1-1 0 0,0 0 0 0 0,0 0 0 0 0,0 0 1 0 0,0-1-1 0 0,0 1 0 0 0,0 0 1 0 0,-1 0-1 0 0,1 0 0 0 0,-1 0 0 0 0,1 0 1 0 0,-1 0-1 0 0,0-1 0 0 0,0 1 1 0 0,0 1-1 0 0,0-1 0 0 0,0 0 1 0 0,-2-2-55 0 0,-1 3 1 0 0,1 1-1 0 0,-1-1 0 0 0,0 1 0 0 0,0 0 0 0 0,0 0 1 0 0,0 0-1 0 0,0 0 0 0 0,0 1 0 0 0,1-1 0 0 0,-1 1 1 0 0,0 0-1 0 0,0 0 0 0 0,1 1 0 0 0,-1-1 0 0 0,1 1 0 0 0,-1 0 1 0 0,1-1-1 0 0,-1 2 0 0 0,1-1 0 0 0,0 0 0 0 0,0 1 1 0 0,0-1-1 0 0,1 1 0 0 0,-1 0 0 0 0,0 0 0 0 0,1 0 1 0 0,0 0-1 0 0,0 0 0 0 0,0 1 0 0 0,0-1 0 0 0,0 1 0 0 0,1-1 1 0 0,-1 1-1 0 0,1 0 0 0 0,0-1 0 0 0,0 1 0 0 0,1 0 1 0 0,-1 0-1 0 0,1 0 0 0 0,0 0 0 0 0,0 0 1 0 0,0-1 61 0 0,0 0-1 0 0,0-1 1 0 0,0 1 0 0 0,0-1-1 0 0,1 1 1 0 0,0-1 0 0 0,-1 1-1 0 0,1-1 1 0 0,0 1 0 0 0,0-1-1 0 0,0 1 1 0 0,1-1-1 0 0,-1 0 1 0 0,0 0 0 0 0,1 0-1 0 0,0 0 1 0 0,-1 0 0 0 0,1 0-1 0 0,0 0 1 0 0,0 0 0 0 0,0-1-1 0 0,0 1 1 0 0,0-1-1 0 0,1 1 1 0 0,-1-1 0 0 0,0 0-1 0 0,1 0 1 0 0,-1 0 0 0 0,1 0-1 0 0,-1 0 1 0 0,1-1 0 0 0,-1 1-1 0 0,1-1 1 0 0,-1 0-1 0 0,1 1 1 0 0,0-1 0 0 0,-1 0-1 0 0,1-1-60 0 0,103-10 1421 0 0,-101 6-2031 0 0,-8 6-3660 0 0,-1 0-4006 0 0,3-1-1621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2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14 12531 0 0,'0'0'1207'0'0,"0"0"112"0"0,0 0 130 0 0,0 0 110 0 0,0 0-4 0 0,0 0-89 0 0,0 0-151 0 0,0 0-235 0 0,0 0-217 0 0,0 0-202 0 0,0 0-230 0 0,0 0-99 0 0,0 0-69 0 0,0-3-27 0 0,-4-7 346 0 0,9 19 1110 0 0,2 0-1638 0 0,-1 0 1 0 0,0 1-1 0 0,-1-1 1 0 0,0 1-1 0 0,0 1 1 0 0,-1-1-1 0 0,-1 1 0 0 0,1-1 1 0 0,-2 1-1 0 0,1 0 1 0 0,-2 0-1 0 0,1 0 1 0 0,-2 0-1 0 0,1 0 1 0 0,-2 1-1 0 0,1-1 1 0 0,-1 0-1 0 0,-1 0 1 0 0,0 0-1 0 0,-1 0 1 0 0,0-1-1 0 0,0 1 0 0 0,-1-1 1 0 0,-1 0-1 0 0,0 1 1 0 0,0-2-1 0 0,-1 1 1 0 0,0-1-1 0 0,-1 0 1 0 0,0 0-1 0 0,-3 3-54 0 0,-31 19 214 0 0,41-31-196 0 0,0 0-2 0 0,0 0 0 0 0,0 0 24 0 0,0 0 7 0 0,0 0 22 0 0,0 0 6 0 0,0 0-36 0 0,0 0-2 0 0,0 0-32 0 0,0 0-38 0 0,0 0 5 0 0,0-5-2452 0 0,-1 2-7259 0 0,0 2-2169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09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1 121 3393 0 0,'0'0'1276'0'0,"0"0"74"0"0,0 0 151 0 0,0 0 212 0 0,0 0 135 0 0,0 0-106 0 0,0 0-217 0 0,0 0-272 0 0,0 0-292 0 0,0 0-255 0 0,0 0-218 0 0,0 0-112 0 0,0 0-48 0 0,3-5 3 0 0,-2 2-219 0 0,1 1-1 0 0,0-1 1 0 0,-1 1 0 0 0,1 0 0 0 0,1-1 0 0 0,-1 1 0 0 0,0 0 0 0 0,0 0-1 0 0,1 1 1 0 0,-1-1 0 0 0,1 0 0 0 0,0 1 0 0 0,-1-1 0 0 0,1 1 0 0 0,0 0-1 0 0,0 0 1 0 0,0 0 0 0 0,0 1 0 0 0,0-1 0 0 0,0 0 0 0 0,0 1 0 0 0,0 0-1 0 0,0 0 1 0 0,2 0-112 0 0,-4-1 35 0 0,1 1-1 0 0,-1-1 0 0 0,1 1 1 0 0,-1-1-1 0 0,1 1 1 0 0,0 0-1 0 0,-1 0 0 0 0,1 0 1 0 0,-1 0-1 0 0,1 0 1 0 0,0 0-1 0 0,-1 0 0 0 0,1 0 1 0 0,0 1-1 0 0,-1-1 0 0 0,1 1 1 0 0,-1-1-1 0 0,1 1 1 0 0,-1-1-1 0 0,1 1 0 0 0,-1 0 1 0 0,0 0-1 0 0,1 0 1 0 0,-1 0-1 0 0,0 0 0 0 0,0 0 1 0 0,1 0-1 0 0,-1 0 0 0 0,0 1 1 0 0,0-1-1 0 0,0 0 1 0 0,0 0-1 0 0,-1 1 0 0 0,1-1 1 0 0,0 1-1 0 0,-1-1 1 0 0,1 1-1 0 0,-1-1 0 0 0,1 1 1 0 0,-1-1-1 0 0,1 1 1 0 0,-1 0-1 0 0,0-1 0 0 0,0 1 1 0 0,0 0-1 0 0,0-1 0 0 0,0 1 1 0 0,0-1-1 0 0,-1 1 1 0 0,1 0-1 0 0,0-1 0 0 0,-1 1 1 0 0,1-1-1 0 0,-1 1 1 0 0,0-1-1 0 0,0 2-34 0 0,-36 38 751 0 0,33-38-696 0 0,-1 1 0 0 0,1 0 1 0 0,0 1-1 0 0,0-1 0 0 0,0 1 0 0 0,0-1 0 0 0,1 1 0 0 0,0 0 1 0 0,0 1-1 0 0,0-1 0 0 0,1 0 0 0 0,0 1 0 0 0,-2 5-55 0 0,4-10 35 0 0,0 0 0 0 0,0 0 0 0 0,0 1 0 0 0,1-1-1 0 0,-1 0 1 0 0,0 0 0 0 0,1 0 0 0 0,-1 0-1 0 0,1 0 1 0 0,-1 0 0 0 0,1 0 0 0 0,-1 0 0 0 0,1 0-1 0 0,0 0 1 0 0,-1 0 0 0 0,1 0 0 0 0,0 0 0 0 0,0 0-1 0 0,0 0 1 0 0,0-1 0 0 0,0 1 0 0 0,0 0 0 0 0,0-1-1 0 0,0 1 1 0 0,0-1 0 0 0,0 1 0 0 0,0-1 0 0 0,0 1-1 0 0,0-1 1 0 0,0 0 0 0 0,1 1 0 0 0,-1-1 0 0 0,0 0-1 0 0,0 0 1 0 0,0 0 0 0 0,1 0 0 0 0,-1 0 0 0 0,0 0-1 0 0,0-1 1 0 0,0 1 0 0 0,0 0-35 0 0,58-7 349 0 0,-54 6-431 0 0,16-4 205 0 0,-14 0-2455 0 0,-3 1-3121 0 0,0-2-4610 0 0,-2 4 1225 0 0</inkml:trace>
  <inkml:trace contextRef="#ctx0" brushRef="#br0" timeOffset="520">196 14 9298 0 0,'0'0'1475'0'0,"0"0"-185"0"0,0 0-193 0 0,0 0-73 0 0,0 0 5 0 0,0 0-33 0 0,0 0-96 0 0,0 0-248 0 0,0 0-282 0 0,0 0-198 0 0,0 0-86 0 0,0 0 6 0 0,0 0 66 0 0,9 26 1070 0 0,-9-21-778 0 0,1-4-336 0 0,-1 0 0 0 0,1 1-1 0 0,-1-1 1 0 0,1 0 0 0 0,-1 0 0 0 0,0 1 0 0 0,0-1 0 0 0,0 0 0 0 0,0 1 0 0 0,0-1 0 0 0,0 1 0 0 0,0-1 0 0 0,0 0 0 0 0,0 1 0 0 0,-1-1 0 0 0,1 0 0 0 0,0 1 0 0 0,-1-1 0 0 0,1 0 0 0 0,-1 0 0 0 0,0 0 0 0 0,1 1 0 0 0,-1-1 0 0 0,0 0-1 0 0,0 0 1 0 0,0 0 0 0 0,0 0 0 0 0,0 0 0 0 0,0 0 0 0 0,0 0 0 0 0,0 0 0 0 0,0-1 0 0 0,0 1-114 0 0,0-2 25 0 0,0-1 1 0 0,1 1-1 0 0,-1-1 0 0 0,1 1 0 0 0,-1-1 1 0 0,1 1-1 0 0,0-1 0 0 0,0 1 0 0 0,-1-1 1 0 0,1 1-1 0 0,0-1 0 0 0,0 1 0 0 0,1-1 0 0 0,-1 0 1 0 0,0 1-1 0 0,0-1 0 0 0,1 1 0 0 0,-1-1 1 0 0,1 1-1 0 0,-1-1 0 0 0,1 1 0 0 0,0 0 1 0 0,-1-1-1 0 0,1 1 0 0 0,0 0 0 0 0,1-2-25 0 0,-1 1-14 0 0,-1 0 0 0 0,1-1 0 0 0,0 1 0 0 0,0 0 0 0 0,0-1 0 0 0,0 1 0 0 0,1 0 0 0 0,-1 0 0 0 0,0 0 0 0 0,1 0 0 0 0,0 0 0 0 0,-1 1 0 0 0,1-1 0 0 0,0 0 0 0 0,0 1 0 0 0,0-1 0 0 0,0 1 0 0 0,0 0 0 0 0,0 0 0 0 0,1 0 1 0 0,-1 0-1 0 0,0 0 0 0 0,0 0 0 0 0,1 0 0 0 0,-1 1 0 0 0,1-1 0 0 0,-1 1 0 0 0,1 0 0 0 0,-1 0 0 0 0,0-1 0 0 0,1 2 0 0 0,-1-1 0 0 0,1 0 0 0 0,-1 0 0 0 0,1 1 0 0 0,-1 0 0 0 0,0-1 0 0 0,1 1 0 0 0,-1 0 0 0 0,0 0 0 0 0,0 0 0 0 0,1 0 0 0 0,-1 1 0 0 0,0-1 0 0 0,0 0 0 0 0,0 1 0 0 0,1 1 14 0 0,5 60 181 0 0,-16-35-5715 0 0,7-26-157 0 0,1 0-5061 0 0</inkml:trace>
  <inkml:trace contextRef="#ctx0" brushRef="#br0" timeOffset="1095.049">379 268 21365 0 0,'0'0'669'0'0,"0"0"-104"0"0,0 0 21 0 0,0 0 155 0 0,0 0 57 0 0,0 0-85 0 0,0 0-146 0 0,0 0-179 0 0,0 0-134 0 0,0 0-109 0 0,0 0-117 0 0,0 0-88 0 0,-1-4-1093 0 0,1 2-3801 0 0,0 1-6253 0 0,1 1 1762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07.4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59 146 3377 0 0,'0'0'1672'0'0,"0"0"-134"0"0,0 0-193 0 0,0 0-74 0 0,0 0 82 0 0,0 0 127 0 0,0 0 52 0 0,0 0-69 0 0,0 0-197 0 0,0 0-235 0 0,0 0-188 0 0,-1-4-186 0 0,0-12-156 0 0,1 12-155 0 0,0 4-139 0 0,-11 24 726 0 0,-34 87 1066 0 0,45-111-1929 0 0,0 0 78 0 0,0 0 96 0 0,0 0 58 0 0,0 0 65 0 0,16-18 1061 0 0,69-62-1916 0 0,-85 94-155 0 0,0 3 748 0 0,-26 64 141 0 0,32-92 588 0 0,13-10-890 0 0,-10 11 89 0 0,41-34-570 0 0,-46 77 229 0 0,-4-32 315 0 0,-1 0 0 0 0,1 0 0 0 0,-1 1 0 0 0,1-1 1 0 0,0 0-1 0 0,0 0 0 0 0,-1 0 0 0 0,1 1 1 0 0,0-1-1 0 0,0 0 0 0 0,0 0 0 0 0,0 1 1 0 0,1-1-1 0 0,-1 0 0 0 0,0 0 0 0 0,1 0 0 0 0,-1 1 1 0 0,0-1-1 0 0,1 0 0 0 0,-1 0 0 0 0,1 0 1 0 0,0 0-1 0 0,-1 0 0 0 0,1 0 0 0 0,0 0 0 0 0,0 0 1 0 0,-1 0-1 0 0,1 0 0 0 0,0 0 0 0 0,0-1 1 0 0,0 1-1 0 0,0 0 0 0 0,0-1 0 0 0,0 1 0 0 0,0 0 1 0 0,0-1-1 0 0,1 1 0 0 0,-1-1 0 0 0,0 0 1 0 0,0 1-1 0 0,0-1 0 0 0,1 0 0 0 0,-1 0 0 0 0,0 0 1 0 0,0 0-1 0 0,0 0 0 0 0,1 0 0 0 0,-1 0 1 0 0,0 0-1 0 0,0 0 0 0 0,1-1 0 0 0,-1 1 0 0 0,0 0 1 0 0,0-1-1 0 0,0 1 0 0 0,0-1 0 0 0,0 1 1 0 0,0-1-1 0 0,0 0 0 0 0,1 0-7 0 0,4-2 14 0 0,1-1 0 0 0,-1 0 1 0 0,-1 0-1 0 0,1 0 0 0 0,-1-1 0 0 0,1 0 1 0 0,-1 0-1 0 0,-1 0 0 0 0,1-1 0 0 0,-1 1 0 0 0,0-1 1 0 0,0 0-1 0 0,-1 0 0 0 0,1-1 0 0 0,0-2-14 0 0,-12 25-487 0 0,7-15 484 0 0,0 0 0 0 0,-1 0 0 0 0,1 0 0 0 0,0 0 0 0 0,0 0 0 0 0,0 0 0 0 0,0 0 0 0 0,1 1 0 0 0,-1-1 0 0 0,0 0 0 0 0,0 1 0 0 0,1-1 0 0 0,-1 0 1 0 0,1 1-1 0 0,-1-1 0 0 0,1 1 0 0 0,0-1 0 0 0,-1 1 0 0 0,1-1 0 0 0,0 1 0 0 0,0-1 0 0 0,0 1 0 0 0,0-1 0 0 0,0 1 0 0 0,1-1 0 0 0,-1 1 0 0 0,0-1 0 0 0,1 1 0 0 0,-1-1 0 0 0,1 1 0 0 0,-1-1 0 0 0,1 0 0 0 0,0 1 0 0 0,0-1 0 0 0,-1 0 0 0 0,1 0 0 0 0,0 1 0 0 0,0-1 1 0 0,0 0-1 0 0,0 0 0 0 0,0 0 0 0 0,1 0 0 0 0,-1 0 0 0 0,0-1 0 0 0,0 1 0 0 0,1 0 0 0 0,-1 0 0 0 0,2 0 3 0 0,-2 0-1 0 0,1-1 0 0 0,0 1 0 0 0,-1 0-1 0 0,1-1 1 0 0,0 1 0 0 0,-1-1 0 0 0,1 1 0 0 0,0-1 0 0 0,0 0 0 0 0,0 0 0 0 0,-1 0 0 0 0,1 0-1 0 0,0 0 1 0 0,0 0 0 0 0,-1 0 0 0 0,1-1 0 0 0,0 1 0 0 0,0 0 0 0 0,-1-1 0 0 0,1 0-1 0 0,0 1 1 0 0,-1-1 0 0 0,1 0 0 0 0,-1 0 0 0 0,1 0 0 0 0,-1 0 0 0 0,1 0 0 0 0,-1 0 0 0 0,0 0-1 0 0,1-1 1 0 0,-1 1 0 0 0,0 0 0 0 0,0-1 0 0 0,0 1 0 0 0,0-1 0 0 0,0 0 0 0 0,0 1 0 0 0,-1-1-1 0 0,1 1 1 0 0,0-1 0 0 0,-1 0 0 0 0,1 0 0 0 0,-1 1 0 0 0,0-1 0 0 0,0 0 0 0 0,1 0 0 0 0,-1 1-1 0 0,0-1 1 0 0,-1 0 0 0 0,1 0 0 0 0,0 0 0 0 0,0 1 0 0 0,-1-1 0 0 0,1 0 0 0 0,-1 0 1 0 0,-1 0-43 0 0,0-1 1 0 0,0 0 0 0 0,0 1 0 0 0,-1-1-1 0 0,1 1 1 0 0,-1 0 0 0 0,1 0 0 0 0,-1 0-1 0 0,0 0 1 0 0,0 0 0 0 0,0 1 0 0 0,0-1 0 0 0,0 1-1 0 0,0 0 1 0 0,0 0 0 0 0,-1 0 0 0 0,1 0-1 0 0,-3 0 43 0 0,6 1-190 0 0,23 2-558 0 0,175-7 638 0 0,-251 30 818 0 0,50-24-715 0 0,0 1-1 0 0,1 0 0 0 0,-1-1 1 0 0,1 1-1 0 0,-1 0 0 0 0,1 0 1 0 0,0 0-1 0 0,0 0 0 0 0,0 1 1 0 0,0-1-1 0 0,0 1 0 0 0,0-1 1 0 0,0 1-1 0 0,1 0 0 0 0,0-1 1 0 0,-1 1-1 0 0,1 0 0 0 0,0 0 1 0 0,0 0-1 0 0,1 0 0 0 0,-1 0 1 0 0,1 0-1 0 0,-1 0 0 0 0,1 1 8 0 0,2-3 29 0 0,-1-1-1 0 0,1 1 1 0 0,0 0-1 0 0,-1-1 1 0 0,1 1 0 0 0,0-1-1 0 0,-1 0 1 0 0,1 0-1 0 0,0 1 1 0 0,0-1-1 0 0,-1 0 1 0 0,1 0-1 0 0,0-1 1 0 0,0 1 0 0 0,-1 0-1 0 0,1-1 1 0 0,0 1-1 0 0,-1-1 1 0 0,1 1-1 0 0,0-1 1 0 0,-1 0-1 0 0,1 1 1 0 0,-1-1-1 0 0,1 0 1 0 0,-1 0 0 0 0,1 0-1 0 0,-1 0-28 0 0,9-7 32 0 0,-1-1 0 0 0,0 0 0 0 0,-1 0 0 0 0,0 0 0 0 0,0-1 0 0 0,-1 0 0 0 0,0-1 0 0 0,0 0 0 0 0,-2 0-1 0 0,1 0 1 0 0,-1-1 0 0 0,-1 1 0 0 0,0-1 0 0 0,-1 0 0 0 0,0 0 0 0 0,-1-1 0 0 0,0 1 0 0 0,-1-4-32 0 0,-40 86-355 0 0,35-63 357 0 0,1 1 1 0 0,0 1-1 0 0,0-1 0 0 0,1 0 0 0 0,0 1 1 0 0,1-1-1 0 0,-1 1 0 0 0,2 0 0 0 0,-1-1 1 0 0,1 1-1 0 0,1 0 0 0 0,0-1 1 0 0,0 2-3 0 0,0-8 12 0 0,-1-1 1 0 0,1 0-1 0 0,0 0 1 0 0,-1 0-1 0 0,1 0 1 0 0,0 0-1 0 0,0 0 1 0 0,0 0-1 0 0,0 0 1 0 0,0 0-1 0 0,0 0 1 0 0,0-1-1 0 0,0 1 1 0 0,1 0-1 0 0,-1-1 1 0 0,0 1-1 0 0,0-1 1 0 0,1 1-1 0 0,-1-1 1 0 0,0 1-1 0 0,1-1 1 0 0,-1 0-1 0 0,0 0 1 0 0,1 0-1 0 0,-1 0 1 0 0,0 0-1 0 0,1 0 1 0 0,-1 0-1 0 0,0 0 1 0 0,1 0-1 0 0,-1-1 1 0 0,0 1-1 0 0,1 0 1 0 0,-1-1-1 0 0,0 1 1 0 0,0-1-1 0 0,0 0 1 0 0,1 1-1 0 0,-1-1 0 0 0,0 0 1 0 0,0 0-1 0 0,0 0 1 0 0,0 0-13 0 0,49-38 223 0 0,-4-26-135 0 0,-63 138-568 0 0,17-71 483 0 0,1-1 1 0 0,-1 0 0 0 0,0 1 0 0 0,1-1-1 0 0,-1 1 1 0 0,1-1 0 0 0,-1 0-1 0 0,1 1 1 0 0,0-1 0 0 0,0 0 0 0 0,-1 0-1 0 0,1 0 1 0 0,0 1 0 0 0,0-1 0 0 0,0 0-1 0 0,0 0 1 0 0,0 0 0 0 0,0-1 0 0 0,1 1-1 0 0,-1 0 1 0 0,0 0 0 0 0,0-1 0 0 0,1 1-1 0 0,-1 0 1 0 0,0-1 0 0 0,1 1-1 0 0,-1-1 1 0 0,1 0 0 0 0,-1 1 0 0 0,0-1-1 0 0,1 0 1 0 0,-1 0 0 0 0,1 0 0 0 0,-1 0-1 0 0,1 0 1 0 0,-1 0 0 0 0,1-1 0 0 0,-1 1-1 0 0,1-1-3 0 0,57-16 144 0 0,-56 15-131 0 0,0-1 0 0 0,-1 1 1 0 0,1-1-1 0 0,-1 0 0 0 0,0 0 0 0 0,0 0 0 0 0,0-1 1 0 0,0 1-1 0 0,-1 0 0 0 0,1-1 0 0 0,-1 1 0 0 0,0-1 1 0 0,0 1-1 0 0,0-1 0 0 0,0 1 0 0 0,-1-1 0 0 0,1 0 1 0 0,-1 1-1 0 0,0-3-13 0 0,0 6-4 0 0,-6 26-560 0 0,6-24 510 0 0,-1-1 0 0 0,1 1 1 0 0,0-1-1 0 0,-1 1 0 0 0,1-1 1 0 0,0 1-1 0 0,0-1 1 0 0,0 1-1 0 0,0-1 0 0 0,0 1 1 0 0,0-1-1 0 0,1 1 1 0 0,-1-1-1 0 0,0 1 0 0 0,1-1 1 0 0,-1 1-1 0 0,1-1 0 0 0,0 1 1 0 0,-1-1-1 0 0,1 0 1 0 0,0 1-1 0 0,0-1 0 0 0,0 0 1 0 0,0 0-1 0 0,0 0 0 0 0,0 0 1 0 0,0 0-1 0 0,0 0 1 0 0,0 0-1 0 0,1 0 0 0 0,-1 0 1 0 0,1 0 53 0 0,14 3-5805 0 0,4-3-6712 0 0,-16-1 7964 0 0</inkml:trace>
  <inkml:trace contextRef="#ctx0" brushRef="#br0" timeOffset="699.24">902 58 0 0 0,'0'0'465'0'0,"0"0"1471"0"0,4-9 489 0 0,0-1-1541 0 0,15-28 3531 0 0,-16 41 3742 0 0,-10 36-5421 0 0,-15 13-1092 0 0,17-42-1544 0 0,-1 0 1 0 0,2 1-1 0 0,0 0 0 0 0,0 0 1 0 0,1 0-1 0 0,0 1 0 0 0,1-1 0 0 0,0 1 1 0 0,1-1-1 0 0,0 7-100 0 0,2-17 17 0 0,0-1 1 0 0,0 0-1 0 0,1 0 0 0 0,-1 1 1 0 0,0-1-1 0 0,0 0 0 0 0,0 0 0 0 0,1 0 1 0 0,-1 0-1 0 0,0 0 0 0 0,0 0 1 0 0,1-1-1 0 0,-1 1 0 0 0,0 0 0 0 0,0-1 1 0 0,0 1-1 0 0,1-1 0 0 0,-1 1 1 0 0,0-1-1 0 0,0 1 0 0 0,0-1 0 0 0,0 0 1 0 0,0 0-1 0 0,0 1 0 0 0,0-1 1 0 0,-1 0-1 0 0,1 0 0 0 0,0 0 1 0 0,0 0-1 0 0,0 0-17 0 0,57-59-468 0 0,-71 91-212 0 0,13-30 690 0 0,1 1 1 0 0,-1-1-1 0 0,1 1 0 0 0,-1-1 1 0 0,1 0-1 0 0,0 0 0 0 0,-1 1 1 0 0,1-1-1 0 0,0 0 0 0 0,0 0 1 0 0,0 0-1 0 0,0 0 0 0 0,0 0 1 0 0,0 0-1 0 0,0 0 0 0 0,0 0 0 0 0,0 0 1 0 0,0 0-1 0 0,1-1 0 0 0,-1 1 1 0 0,0 0-1 0 0,0-1 0 0 0,1 1 1 0 0,-1-1-1 0 0,0 0 0 0 0,1 1 1 0 0,-1-1-1 0 0,1 0 0 0 0,-1 0 1 0 0,1 0-1 0 0,-1 0 0 0 0,1 0-10 0 0,44-6 503 0 0,-45 5-487 0 0,0 1-1 0 0,-1-1 1 0 0,1 1-1 0 0,0 0 1 0 0,0-1-1 0 0,-1 0 1 0 0,1 1-1 0 0,0-1 1 0 0,-1 1 0 0 0,1-1-1 0 0,-1 0 1 0 0,1 1-1 0 0,-1-1 1 0 0,1 0-1 0 0,-1 1 1 0 0,1-1 0 0 0,-1 0-1 0 0,0 0 1 0 0,1 0-1 0 0,-1 1 1 0 0,0-1-1 0 0,0 0 1 0 0,0 0-1 0 0,1 0 1 0 0,-1 0 0 0 0,0 0-1 0 0,0 1 1 0 0,0-1-1 0 0,0 0 1 0 0,-1 0-1 0 0,1 0 1 0 0,0 0-1 0 0,0 0 1 0 0,0 1 0 0 0,-1-1-1 0 0,1 0 1 0 0,0 0-1 0 0,-1 0 1 0 0,1 1-1 0 0,-1-1 1 0 0,1 0 0 0 0,-1 1-1 0 0,1-1 1 0 0,-1 0-1 0 0,0 1 1 0 0,1-1-1 0 0,-1 1 1 0 0,0-1-1 0 0,1 1 1 0 0,-1-1 0 0 0,0 0-16 0 0,-42-18-886 0 0,43 26-4298 0 0,1-2-4087 0 0,1-4-51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11.8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35 0 0 0,'0'0'1142'0'0,"0"0"-128"0"0,0 0 32 0 0,0 0 133 0 0,0 0 283 0 0,0 0 315 0 0,0 0 210 0 0,0 0 55 0 0,0 0-179 0 0,0 0-333 0 0,0 0-373 0 0,0 0-315 0 0,0 0-247 0 0,4-6-151 0 0,13-16-87 0 0,-13 16-74 0 0,-4 6-40 0 0,-22 12 645 0 0,-44 35-177 0 0,87-17-246 0 0,-1-11-197 0 0,-20-16-240 0 0,-1 1-1 0 0,0-1 1 0 0,0 1 0 0 0,0-1-1 0 0,0 0 1 0 0,-1 1-1 0 0,1-1 1 0 0,-1 0 0 0 0,0 0-1 0 0,0 0 1 0 0,0 0-1 0 0,0-1 1 0 0,0 1-1 0 0,-1 0 1 0 0,1-1 0 0 0,-1 0-1 0 0,0 1 1 0 0,0-1-1 0 0,0 0 1 0 0,0-1 0 0 0,0 1-1 0 0,0 0 1 0 0,0-1-1 0 0,-1 0 1 0 0,1 0 0 0 0,0 0-1 0 0,-1 0 1 0 0,1 0-28 0 0,-8 4 175 0 0,59-7-87 0 0,-47 1-90 0 0,1 1 0 0 0,-1 0 0 0 0,0-1 0 0 0,0 1 0 0 0,1 0 0 0 0,-1 0 0 0 0,0 0 0 0 0,0 0-1 0 0,1 0 1 0 0,-1 0 0 0 0,0 1 0 0 0,0-1 0 0 0,0 0 0 0 0,1 1 0 0 0,-1-1 0 0 0,0 0 0 0 0,0 1-1 0 0,0 0 1 0 0,0-1 0 0 0,0 1 0 0 0,0 0 0 0 0,0-1 0 0 0,0 1 0 0 0,0 0 0 0 0,0 0 0 0 0,0 0-1 0 0,0 0 1 0 0,0 0 0 0 0,-1 0 0 0 0,1 0 0 0 0,0 0 0 0 0,-1 0 0 0 0,1 0 0 0 0,-1 0 0 0 0,1 1-1 0 0,-1-1 1 0 0,0 0 0 0 0,1 0 0 0 0,-1 0 0 0 0,0 1 0 0 0,0-1 0 0 0,0 0 0 0 0,0 0 0 0 0,0 1-1 0 0,0-1 1 0 0,0 0 0 0 0,0 0 0 0 0,-1 1 0 0 0,1-1 0 0 0,0 0 0 0 0,-1 0 0 0 0,1 0 0 0 0,-1 0-1 0 0,1 1 1 0 0,-1-1 0 0 0,0 0 0 0 0,1 0 0 0 0,-1 0 0 0 0,0 0 0 0 0,0 0 2 0 0,-12 47 217 0 0,13-47-215 0 0,0 0 1 0 0,0 0-1 0 0,1 0 0 0 0,-1-1 0 0 0,0 1 0 0 0,0 0 1 0 0,0 0-1 0 0,1 0 0 0 0,-1-1 0 0 0,0 1 0 0 0,1 0 1 0 0,-1 0-1 0 0,0 0 0 0 0,1-1 0 0 0,-1 1 0 0 0,1 0 0 0 0,-1-1 1 0 0,1 1-1 0 0,0-1 0 0 0,-1 1 0 0 0,1 0 0 0 0,0-1 1 0 0,-1 1-1 0 0,1-1 0 0 0,0 0 0 0 0,0 1 0 0 0,-1-1 1 0 0,1 0-1 0 0,0 1 0 0 0,0-1 0 0 0,0 0 0 0 0,-1 0 1 0 0,1 0-1 0 0,0 1 0 0 0,0-1 0 0 0,0 0 0 0 0,0 0 0 0 0,-1 0 1 0 0,1 0-1 0 0,0-1 0 0 0,0 1 0 0 0,0 0 0 0 0,0 0 1 0 0,-1 0-1 0 0,1-1 0 0 0,0 1 0 0 0,0 0 0 0 0,-1-1 1 0 0,1 1-1 0 0,0-1 0 0 0,0 1 0 0 0,-1-1 0 0 0,1 1 0 0 0,0-1 1 0 0,-1 0-1 0 0,1 0-2 0 0,12-8-1686 0 0,-11 5-3284 0 0,-1-2-6337 0 0,-1 5 6725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16.7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36 141 0 0 0,'0'0'1691'0'0,"0"0"219"0"0,0 0 118 0 0,0 0-7 0 0,0 0-218 0 0,0 0-339 0 0,0 0-304 0 0,0 0-198 0 0,0 0-153 0 0,0 0-78 0 0,0 0-67 0 0,2-8-110 0 0,5-25-61 0 0,-6 32-434 0 0,0 0 0 0 0,0 0 0 0 0,0 0 0 0 0,0 0 0 0 0,1 0 0 0 0,-1 0 0 0 0,0 0 1 0 0,0 0-1 0 0,1 0 0 0 0,-1 1 0 0 0,0-1 0 0 0,1 1 0 0 0,-1-1 0 0 0,0 1 0 0 0,1-1 0 0 0,-1 1 0 0 0,1 0 0 0 0,-1 0 0 0 0,1 0 0 0 0,-1 0 0 0 0,1 0 0 0 0,-1 0 0 0 0,1 0 0 0 0,-1 0 0 0 0,1 1 0 0 0,-1-1 0 0 0,0 0 1 0 0,1 1-1 0 0,-1-1 0 0 0,1 1 0 0 0,-1 0 0 0 0,0-1 0 0 0,0 1 0 0 0,1 0 0 0 0,-1 0 0 0 0,0 0-59 0 0,0 3 84 0 0,0 0 0 0 0,-1 0 1 0 0,0 0-1 0 0,0 0 0 0 0,0 0 0 0 0,0 0 0 0 0,-1-1 1 0 0,1 1-1 0 0,-1 0 0 0 0,0 0 0 0 0,0 0 1 0 0,0 0-1 0 0,-1-1 0 0 0,0 1 0 0 0,1-1 0 0 0,-1 1 1 0 0,0-1-1 0 0,-1 0 0 0 0,1 1 0 0 0,0-1 1 0 0,-1 0-1 0 0,0-1 0 0 0,0 1 0 0 0,0 0 0 0 0,0-1 1 0 0,0 1-1 0 0,0-1 0 0 0,-1 0 0 0 0,0 0-84 0 0,4-2 0 0 0,-9 7 134 0 0,7-6-81 0 0,-1 1 0 0 0,1-1 1 0 0,0 1-1 0 0,-1-1 0 0 0,1 1 0 0 0,0 0 1 0 0,0 0-1 0 0,0 0 0 0 0,0 0 0 0 0,0 0 1 0 0,1 1-1 0 0,-1-1 0 0 0,1 0 0 0 0,-1 1 1 0 0,1-1-1 0 0,0 1 0 0 0,0 0 0 0 0,0-1 1 0 0,0 1-1 0 0,0 0 0 0 0,0 2-53 0 0,59 5 2275 0 0,-56-10-2323 0 0,45-3 54 0 0,-19-6-3086 0 0,-25 7-101 0 0,-3 0-4609 0 0,0 1-2502 0 0</inkml:trace>
  <inkml:trace contextRef="#ctx0" brushRef="#br0" timeOffset="590.697">185 1 12075 0 0,'0'0'1252'0'0,"0"0"-15"0"0,0 0-154 0 0,0 0-209 0 0,0 0-213 0 0,0 0-213 0 0,0 0-188 0 0,0 0-167 0 0,0 0-52 0 0,0 0 22 0 0,0 0 66 0 0,0 0 88 0 0,0 0 5 0 0,-1 5-28 0 0,-18 71 913 0 0,19-76-877 0 0,0 0 140 0 0,0 0 108 0 0,0 0 82 0 0,0 0 55 0 0,24-41 618 0 0,7 14-1539 0 0,-24 60-243 0 0,17-8-409 0 0,-12-21-4114 0 0,-1-2-6460 0 0,-8-2 6507 0 0</inkml:trace>
  <inkml:trace contextRef="#ctx0" brushRef="#br0" timeOffset="1214.947">210 185 3961 0 0,'0'0'2118'0'0,"0"0"-37"0"0,0 0 163 0 0,0 0 105 0 0,0 0-173 0 0,0 0-347 0 0,0 0-292 0 0,0 0-262 0 0,0 0-222 0 0,0 0-213 0 0,0 0-181 0 0,0 0-153 0 0,-3 2 1134 0 0,26-1-1988 0 0,11-1 2248 0 0,-11-1-3933 0 0,-5-3-4393 0 0,-3-3-6275 0 0,-14 5 8810 0 0,0 1 3122 0 0</inkml:trace>
  <inkml:trace contextRef="#ctx0" brushRef="#br0" timeOffset="1608.833">354 133 0 0 0,'0'0'1348'0'0,"0"0"1269"0"0,0 0 202 0 0,0 0-102 0 0,0 0-206 0 0,0 0-289 0 0,0 0-390 0 0,0 0-468 0 0,0 0-450 0 0,0 0-371 0 0,0 0-297 0 0,0 0-142 0 0,0 0-6 0 0,-9 35 3041 0 0,4 11-1644 0 0,7-28-5220 0 0,2-17-6094 0 0,-3-1 4586 0 0,1 0 41 0 0</inkml:trace>
  <inkml:trace contextRef="#ctx0" brushRef="#br0" timeOffset="2227.806">436 14 8266 0 0,'0'0'1260'0'0,"0"0"-92"0"0,0 0 81 0 0,0 0 148 0 0,0 0 100 0 0,0 0-11 0 0,0 0-163 0 0,0 0-230 0 0,0 0-292 0 0,0 0-310 0 0,0 0-244 0 0,0 0-210 0 0,0 0-110 0 0,-5-3-35 0 0,-5-2-20 0 0,2 0 400 0 0,28 9 721 0 0,86 14 785 0 0,-129 16-1634 0 0,21-33-142 0 0,0 1-1 0 0,0-1 1 0 0,0 0 0 0 0,0 1 0 0 0,0-1-1 0 0,0 1 1 0 0,0 0 0 0 0,1-1-1 0 0,-1 1 1 0 0,1 0 0 0 0,-1 0 0 0 0,1 0-1 0 0,0 0 1 0 0,0 0 0 0 0,0 1-1 0 0,0-1 1 0 0,0 0 0 0 0,0 0 0 0 0,0 1-1 0 0,1-1 1 0 0,-1 0 0 0 0,1 1-1 0 0,0-1 1 0 0,0 1 0 0 0,0-1 0 0 0,0 1-1 0 0,0-1 1 0 0,0 0 0 0 0,1 1 0 0 0,-1-1-1 0 0,1 0 1 0 0,0 1 0 0 0,0-1-1 0 0,-1 0 1 0 0,1 0 0 0 0,1 1 0 0 0,-1-1-1 0 0,0 0 1 0 0,0 0 0 0 0,1 0-1 0 0,-1-1 1 0 0,1 1 0 0 0,0 0 0 0 0,0 0-1 0 0,-1-1 1 0 0,1 1 0 0 0,0-1-1 0 0,0 0 1 0 0,0 0 0 0 0,1 1 0 0 0,-1-1-1 0 0,2 0-1 0 0,56 7-465 0 0,-77-17-1856 0 0,15 10 2287 0 0,1-1 0 0 0,-1 0 0 0 0,0 0 0 0 0,1 1 0 0 0,-1-1 0 0 0,0 1 0 0 0,1 0 0 0 0,-1-1 0 0 0,1 1 0 0 0,-1 0 0 0 0,1 0 0 0 0,-1 0 0 0 0,1 0 0 0 0,0 0 0 0 0,-1 0 0 0 0,1 0 0 0 0,0 1 0 0 0,0-1 0 0 0,0 0 0 0 0,0 1 0 0 0,0-1 0 0 0,0 1 0 0 0,0-1 0 0 0,0 1 0 0 0,1-1 0 0 0,-1 1 0 0 0,1 0 0 0 0,-1-1 0 0 0,1 1-1 0 0,-1 0 1 0 0,1-1 0 0 0,0 1 0 0 0,0 0 0 0 0,0 0 0 0 0,0-1 0 0 0,0 1 0 0 0,0 0 0 0 0,1 0 34 0 0,9 67 109 0 0,-10-68-83 0 0,1 0-1 0 0,0 0 1 0 0,-1 0 0 0 0,1-1-1 0 0,-1 1 1 0 0,1 0-1 0 0,-1 1 1 0 0,1-1-1 0 0,-1 0 1 0 0,0 0 0 0 0,1 0-1 0 0,-1 0 1 0 0,0 0-1 0 0,0 0 1 0 0,0 0 0 0 0,0 0-1 0 0,0 0 1 0 0,0 1-1 0 0,0-1 1 0 0,0 0 0 0 0,-1 0-1 0 0,1 0 1 0 0,0 0-1 0 0,-1 0 1 0 0,1 0 0 0 0,0 0-1 0 0,-1 0 1 0 0,0 0-1 0 0,1 0 1 0 0,-1 0 0 0 0,1 0-1 0 0,-1 0 1 0 0,0 0-1 0 0,0-1 1 0 0,1 1 0 0 0,-1 0-1 0 0,0 0 1 0 0,0-1-1 0 0,0 1 1 0 0,0-1 0 0 0,0 1-1 0 0,0-1 1 0 0,0 1-1 0 0,0-1 1 0 0,0 1 0 0 0,0-1-1 0 0,0 0 1 0 0,0 0-1 0 0,-1 1 1 0 0,1-1 0 0 0,0 0-1 0 0,0 0 1 0 0,0 0-1 0 0,0 0 1 0 0,0-1 0 0 0,0 1-1 0 0,-1 0-25 0 0,-2 0-416 0 0,-4 0-936 0 0,2-1-4591 0 0,4 1-4452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14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55 112 12195 0 0,'0'0'786'0'0,"0"0"-201"0"0,0 0-97 0 0,0 0 130 0 0,0 0 87 0 0,0 0-19 0 0,0 0-120 0 0,0 0-214 0 0,0 0-221 0 0,0 0-173 0 0,0 0-123 0 0,0 0-75 0 0,12 1-1800 0 0,-5 0-6908 0 0,-5 0 3271 0 0</inkml:trace>
  <inkml:trace contextRef="#ctx0" brushRef="#br0" timeOffset="319.273">179 112 3849 0 0,'0'0'3585'0'0,"0"0"-2593"0"0,0 0-584 0 0,0 0-184 0 0,0 0-256 0 0,0 0-424 0 0,0 0-136 0 0,0 0-128 0 0,0 0-161 0 0,0 0-631 0 0,0 0-1449 0 0,0 0 1057 0 0</inkml:trace>
  <inkml:trace contextRef="#ctx0" brushRef="#br0" timeOffset="543.009">298 117 6057 0 0,'0'0'1601'0'0,"0"0"-617"0"0,0 0-184 0 0,0 0-8 0 0,0 0-328 0 0,0 0-456 0 0,0 0-472 0 0,0 0-264 0 0,0 0-256 0 0,0 0-496 0 0,0 0-1697 0 0,0 0-696 0 0</inkml:trace>
  <inkml:trace contextRef="#ctx0" brushRef="#br0" timeOffset="544.009">416 124 5777 0 0,'0'0'1561'0'0,"0"0"-497"0"0,0 0-80 0 0,0 0 56 0 0,0 0-232 0 0,0 0-327 0 0,0 0-313 0 0,0 0-401 0 0,0 0-647 0 0,0 0-432 0 0,0 0-840 0 0,0 0-1689 0 0,0 0 376 0 0</inkml:trace>
  <inkml:trace contextRef="#ctx0" brushRef="#br0" timeOffset="1057.152">0 43 9338 0 0,'0'0'902'0'0,"0"0"-182"0"0,0 0-43 0 0,0 0 202 0 0,0 0 241 0 0,0 0 191 0 0,0 0 73 0 0,0 0-114 0 0,0 0-207 0 0,0 0-256 0 0,0 0-254 0 0,0 0-173 0 0,9-7-98 0 0,29-20-38 0 0,-37 26-217 0 0,1 0 0 0 0,-1 0 1 0 0,1 0-1 0 0,-1 0 0 0 0,1 1 1 0 0,0-1-1 0 0,-1 0 0 0 0,1 1 0 0 0,0-1 1 0 0,0 1-1 0 0,0 0 0 0 0,-1 0 1 0 0,1 0-1 0 0,0-1 0 0 0,0 2 1 0 0,0-1-1 0 0,-1 0 0 0 0,1 0 0 0 0,0 0 1 0 0,0 1-1 0 0,0-1 0 0 0,-1 1 1 0 0,1 0-1 0 0,0-1 0 0 0,-1 1 0 0 0,1 0 1 0 0,-1 0-1 0 0,1 0 0 0 0,-1 0 1 0 0,1 0-1 0 0,-1 0 0 0 0,1 1 1 0 0,-1-1-1 0 0,0 0 0 0 0,0 1 0 0 0,0-1 1 0 0,0 1-1 0 0,0-1 0 0 0,0 1 1 0 0,0-1-1 0 0,0 1 0 0 0,-1 0 0 0 0,1 0 1 0 0,-1-1-1 0 0,1 1 0 0 0,-1 0 1 0 0,0 0-1 0 0,1-1 0 0 0,-1 1 1 0 0,0 0-1 0 0,0 0 0 0 0,0 0 0 0 0,0 0 1 0 0,-1-1-1 0 0,1 1 0 0 0,-1 0 1 0 0,1 0-1 0 0,-1-1 0 0 0,1 1 0 0 0,-1 0-27 0 0,-58 54 484 0 0,20-26-363 0 0,78-22 975 0 0,13-8-452 0 0,-30-1-2909 0 0,-6 1-3684 0 0,-1-1-5310 0 0,-11 1 5820 0 0</inkml:trace>
  <inkml:trace contextRef="#ctx0" brushRef="#br0" timeOffset="1375.104">280 146 9250 0 0,'0'0'841'0'0,"0"0"-332"0"0,0 0 160 0 0,0 0 398 0 0,0 0 313 0 0,0 0 125 0 0,0 0-161 0 0,0 0-325 0 0,0 0-279 0 0,0 0-216 0 0,0 0-93 0 0,0 0-47 0 0,0 0-60 0 0,-21 4 481 0 0,21-4-812 0 0,1-1 1 0 0,0 1-1 0 0,0-1 0 0 0,-1 1 0 0 0,1-1 0 0 0,0 1 0 0 0,0-1 0 0 0,0 1 0 0 0,0 0 0 0 0,0-1 0 0 0,-1 1 0 0 0,1 0 0 0 0,0 0 0 0 0,0 0 0 0 0,0 0 0 0 0,0 0 0 0 0,0 0 0 0 0,0 0 0 0 0,0 0 0 0 0,0 0 0 0 0,0 0 0 0 0,0 0 0 0 0,-1 1 0 0 0,1-1 0 0 0,0 0 0 0 0,0 0 0 0 0,0 1 0 0 0,0-1 1 0 0,-1 1-1 0 0,1-1 0 0 0,0 1 0 0 0,0-1 0 0 0,-1 1 0 0 0,1 0 0 0 0,0-1 0 0 0,-1 1 0 0 0,1 0 0 0 0,0-1 0 0 0,-1 1 0 0 0,1 0 0 0 0,-1 0 0 0 0,0 0 0 0 0,1-1 0 0 0,-1 1 0 0 0,1 0 0 0 0,-1 0 0 0 0,0 0 0 0 0,0 0 0 0 0,0 0 0 0 0,0 0 0 0 0,1 0 0 0 0,-1-1 0 0 0,0 1 0 0 0,-1 1 7 0 0,-31 40 126 0 0,27-40 425 0 0,2-1-3665 0 0,2 0-9269 0 0,2-1 6787 0 0</inkml:trace>
  <inkml:trace contextRef="#ctx0" brushRef="#br0" timeOffset="1585.075">478 149 11298 0 0,'0'0'1113'0'0,"0"0"-329"0"0,0 0 40 0 0,0 0 104 0 0,0 0-48 0 0,0 0-175 0 0,0 0-305 0 0,0 0-256 0 0,0 0-392 0 0,0 0-529 0 0,0 0-335 0 0,0 0-568 0 0,0 0-937 0 0,6-6-1600 0 0,-2 6-816 0 0,-2 0 3641 0 0</inkml:trace>
  <inkml:trace contextRef="#ctx0" brushRef="#br0" timeOffset="1872.132">556 142 13051 0 0,'0'0'1763'0'0,"0"0"-359"0"0,0 0-136 0 0,0 0 35 0 0,0 0-102 0 0,0 0-183 0 0,0 0-217 0 0,0 0-236 0 0,0 0-169 0 0,0 0-226 0 0,0 0-338 0 0,0 0-255 0 0,-4-4-1806 0 0,12 4-4334 0 0,-5 0-433 0 0,-1 0 435 0 0</inkml:trace>
  <inkml:trace contextRef="#ctx0" brushRef="#br0" timeOffset="2262.324">672 142 13243 0 0,'0'0'1999'0'0,"0"0"-377"0"0,0 0-323 0 0,0 0-213 0 0,0 0-173 0 0,0 0-200 0 0,0 0-191 0 0,0 0-162 0 0,0 0-158 0 0,0 0-54 0 0,0 0-9 0 0,0 0 24 0 0,0 0 77 0 0,-3 4 4 0 0,-70 84 539 0 0,69-82-3044 0 0,3-5-2054 0 0,0 0-3686 0 0,1 0-1098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13.4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16436 0 0,'0'0'936'0'0,"0"0"-147"0"0,0 0-122 0 0,0 0-90 0 0,0 0-56 0 0,0 0-81 0 0,0 0-80 0 0,0 0-48 0 0,0 0-32 0 0,0 0 7 0 0,0 0 33 0 0,0 0 8 0 0,0 0-8 0 0,-1 6-37 0 0,-6 114-65 0 0,5-113-3779 0 0,1-5-865 0 0,0 1-3702 0 0,1-2 1169 0 0</inkml:trace>
  <inkml:trace contextRef="#ctx0" brushRef="#br0" timeOffset="312.627">109 99 13899 0 0,'0'0'405'0'0,"0"0"-138"0"0,0 0 148 0 0,0 0 321 0 0,0 0 215 0 0,0 0 8 0 0,0 0-107 0 0,0 0-139 0 0,0 0-127 0 0,0 0-95 0 0,0 0-106 0 0,0 0-94 0 0,0 0-52 0 0,6 7-39 0 0,19 24-10 0 0,-24-29-164 0 0,-1 0 0 0 0,1 0 1 0 0,-1-1-1 0 0,0 1 0 0 0,0 0 0 0 0,0 0 0 0 0,0 0 0 0 0,0 0 0 0 0,0 0 0 0 0,0 0 0 0 0,-1 0 0 0 0,1 0 0 0 0,0 0 0 0 0,-1 0 1 0 0,0-1-1 0 0,1 1 0 0 0,-1 0 0 0 0,0 0 0 0 0,0-1 0 0 0,0 1 0 0 0,0 0 0 0 0,0-1 0 0 0,-1 1 0 0 0,1-1 0 0 0,0 0 0 0 0,-1 1 1 0 0,1-1-1 0 0,-1 0 0 0 0,1 0 0 0 0,-1 0 0 0 0,0 0 0 0 0,0 0 0 0 0,1 0 0 0 0,-1 0 0 0 0,0-1 0 0 0,0 1 0 0 0,0 0 0 0 0,0-1 1 0 0,1 0-1 0 0,-1 1 0 0 0,0-1 0 0 0,0 0 0 0 0,-1 0-26 0 0,-10 2-235 0 0,11-2-4297 0 0,1-1-4721 0 0,1 1 572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12.9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44 2737 0 0,'0'0'1901'0'0,"0"0"-147"0"0,0 0 81 0 0,0 0 166 0 0,0 0 59 0 0,0 0-77 0 0,0 0-223 0 0,0 0-219 0 0,0 0-201 0 0,0 0-202 0 0,0 0-173 0 0,0 0-171 0 0,0 0-157 0 0,1-8-115 0 0,1-24-154 0 0,-8 29-9 0 0,-8 16-421 0 0,12-11 75 0 0,0-1-1 0 0,1 1 1 0 0,-1 0-1 0 0,0 0 1 0 0,1 0-1 0 0,-1 0 1 0 0,1 0-1 0 0,0 1 1 0 0,-1-1-1 0 0,1 0 1 0 0,0 0-1 0 0,1 1 1 0 0,-1-1-1 0 0,0 1 1 0 0,1-1-1 0 0,-1 1 1 0 0,1-1-1 0 0,0 1 1 0 0,-1-1-1 0 0,1 1 1 0 0,1-1-1 0 0,-1 1 1 0 0,0 0-1 0 0,1-1 1 0 0,-1 1-1 0 0,1-1 1 0 0,0 0-1 0 0,-1 1 1 0 0,1-1-1 0 0,0 0 1 0 0,1 1-1 0 0,-1-1 1 0 0,0 0-1 0 0,1 0 1 0 0,-1 0-1 0 0,1 0 1 0 0,0 0-1 0 0,-1 0 1 0 0,1 0-1 0 0,0-1 1 0 0,0 1-1 0 0,0-1 1 0 0,1 1-1 0 0,-1-1 1 0 0,0 0-1 0 0,0 0 1 0 0,1 0 0 0 0,-1 0-1 0 0,0 0 1 0 0,3 0-13 0 0,-3-1 23 0 0,0 0 0 0 0,0 0 0 0 0,1 0 1 0 0,-1 0-1 0 0,0 0 0 0 0,0 0 0 0 0,0 0 1 0 0,0-1-1 0 0,0 1 0 0 0,0-1 0 0 0,0 0 1 0 0,0 0-1 0 0,0 1 0 0 0,0-1 0 0 0,0 0 1 0 0,-1-1-1 0 0,1 1 0 0 0,0 0 0 0 0,-1 0 1 0 0,1-1-1 0 0,-1 1 0 0 0,1-1 0 0 0,-1 1 1 0 0,1-1-1 0 0,-1 0 0 0 0,0 0 0 0 0,0 1 1 0 0,0-1-1 0 0,0 0 0 0 0,0 0 0 0 0,-1 0 1 0 0,1 0-1 0 0,0 0 0 0 0,-1 0 1 0 0,0 0-1 0 0,1 0 0 0 0,-1-1 0 0 0,0 1 1 0 0,0 0-1 0 0,0 0 0 0 0,0 0 0 0 0,-1 0 1 0 0,1 0-1 0 0,0 0 0 0 0,-1 0 0 0 0,0 0 1 0 0,1 0-1 0 0,-1 0 0 0 0,0 0 0 0 0,0 0 1 0 0,0 0-1 0 0,0 0 0 0 0,0 1 0 0 0,-1-1 1 0 0,1 0-1 0 0,0 1 0 0 0,-1-1-23 0 0,-1-2-1794 0 0,-7-7 4772 0 0,7 8-4867 0 0,1 1-4922 0 0,1 1-6997 0 0,3 3 9548 0 0</inkml:trace>
  <inkml:trace contextRef="#ctx0" brushRef="#br0" timeOffset="330.194">195 96 12899 0 0,'0'0'1712'0'0,"0"0"-1173"0"0,0 0-328 0 0,0 0 221 0 0,0 0 336 0 0,0 0 249 0 0,0 0 61 0 0,0 0-79 0 0,0 0-200 0 0,0 0-217 0 0,0 0-161 0 0,0 0-152 0 0,-3 6-94 0 0,-57 70-343 0 0,53-66-2048 0 0,7-7-2938 0 0,1 0-5863 0 0,1-3 7671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5.0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161 22 0 0 0,'0'0'935'0'0,"0"0"410"0"0,0 0 94 0 0,0 0-44 0 0,0 0-8 0 0,0 0 142 0 0,0 0 180 0 0,0 0 68 0 0,0 0-57 0 0,0 0-229 0 0,0 0-365 0 0,2-4-339 0 0,5-13 968 0 0,-131 91-697 0 0,123-73-1055 0 0,1 0 0 0 0,-1-1 0 0 0,1 1-1 0 0,0 0 1 0 0,-1 0 0 0 0,1 0-1 0 0,0 0 1 0 0,0-1 0 0 0,-1 1-1 0 0,1 0 1 0 0,0 0 0 0 0,0 0 0 0 0,0 0-1 0 0,0 0 1 0 0,0 0 0 0 0,0 0-1 0 0,0 0 1 0 0,0 0 0 0 0,1-1-1 0 0,-1 1 1 0 0,0 0 0 0 0,0 0-1 0 0,1 0 1 0 0,-1 0 0 0 0,1 0 0 0 0,-1-1-1 0 0,1 1 1 0 0,-1 0 0 0 0,1 0-1 0 0,-1-1 1 0 0,1 1 0 0 0,0 0-1 0 0,-1-1 1 0 0,1 1 0 0 0,0-1 0 0 0,-1 1-1 0 0,1-1 1 0 0,0 1 0 0 0,0-1-1 0 0,0 1 1 0 0,-1-1 0 0 0,1 0-1 0 0,0 0 1 0 0,0 1 0 0 0,0-1-1 0 0,0 0 1 0 0,0 0 0 0 0,0 0 0 0 0,0 0-1 0 0,-1 0 1 0 0,1 0 0 0 0,0 0-1 0 0,0 0 1 0 0,0 0 0 0 0,0 0-1 0 0,0-1 1 0 0,0 1 0 0 0,0 0 0 0 0,-1-1-1 0 0,1 1 1 0 0,0 0 0 0 0,0-1-3 0 0,30 12 34 0 0,-64 29 433 0 0,-39 15 171 0 0,110-47-260 0 0,-37-9-377 0 0,0 1 0 0 0,0 0 0 0 0,0 0 0 0 0,0 0 0 0 0,1 0 0 0 0,-1 0 0 0 0,0 0 0 0 0,0 0 1 0 0,0 1-1 0 0,0-1 0 0 0,0 0 0 0 0,0 0 0 0 0,0 1 0 0 0,0-1 0 0 0,0 1 0 0 0,0-1 0 0 0,0 1 0 0 0,0-1 0 0 0,0 1 0 0 0,0 0 0 0 0,0 0 0 0 0,-1-1 1 0 0,1 1-1 0 0,0 0 0 0 0,0 0 0 0 0,-1 0 0 0 0,1 0 0 0 0,-1 0 0 0 0,1-1 0 0 0,-1 1 0 0 0,1 0 0 0 0,-1 1 0 0 0,1-1 0 0 0,-1 0 0 0 0,0 0 0 0 0,0 0 1 0 0,1 0-1 0 0,-1 0 0 0 0,0 0 0 0 0,0 0 0 0 0,0 0 0 0 0,0 1-1 0 0,-16 55 484 0 0,3-15-2 0 0,15-40-577 0 0,-1 0 0 0 0,1-1 0 0 0,-1 1 0 0 0,1 0 0 0 0,0-1 0 0 0,0 1 0 0 0,-1-1 1 0 0,1 1-1 0 0,0-1 0 0 0,0 0 0 0 0,1 0 0 0 0,-1 0 0 0 0,0 0 0 0 0,0 0 0 0 0,0-1 0 0 0,1 1 0 0 0,-1-1 0 0 0,0 1 1 0 0,1-1-1 0 0,-1 0 0 0 0,0 0 0 0 0,1 0 0 0 0,-1 0 0 0 0,0 0 0 0 0,1 0 0 0 0,-1-1 0 0 0,0 1 0 0 0,2-1 95 0 0,3 0-1463 0 0,5 1-2030 0 0,-3 0-1881 0 0,-3 0-3787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7.1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777 1 0 0 0,'0'0'1444'0'0,"0"0"661"0"0,0 0 266 0 0,0 0-164 0 0,0 0-367 0 0,0 0-394 0 0,0 0-356 0 0,0 0-265 0 0,-7 0 5722 0 0,-20 2-6100 0 0,-319 6 1037 0 0,83 18-1332 0 0,262-26-153 0 0,-6 0-33 0 0,-1 1 0 0 0,1 0 0 0 0,0 0 0 0 0,0 0 0 0 0,0 1 1 0 0,1 0-1 0 0,-1 0 0 0 0,0 0 0 0 0,1 1 0 0 0,-1 0 0 0 0,1 1 0 0 0,0-1 1 0 0,-4 4 33 0 0,4 11-1948 0 0,13-32 25 0 0,-6-43 2620 0 0,-17 81-15 0 0,15-24-651 0 0,-1 1-1 0 0,1 0 0 0 0,-1 0 1 0 0,1 0-1 0 0,0 0 0 0 0,0 1 1 0 0,0-1-1 0 0,-1 0 0 0 0,1 0 0 0 0,0 1 1 0 0,1-1-1 0 0,-1 0 0 0 0,0 1 1 0 0,0-1-1 0 0,0 1 0 0 0,1-1 1 0 0,-1 1-1 0 0,1 0 0 0 0,0-1 0 0 0,-1 1 1 0 0,1-1-1 0 0,0 1 0 0 0,0 0 1 0 0,0-1-1 0 0,0 1 0 0 0,0 0 1 0 0,0-1-1 0 0,0 1 0 0 0,1 0 1 0 0,-1-1-1 0 0,0 1 0 0 0,1-1 0 0 0,0 1 1 0 0,-1-1-1 0 0,1 1 0 0 0,0-1 1 0 0,0 1-1 0 0,0-1 0 0 0,0 0 1 0 0,0 1-1 0 0,0-1 0 0 0,0 0 0 0 0,0 0 1 0 0,0 0-1 0 0,1 0 0 0 0,-1 0 1 0 0,0 0-1 0 0,1 0 0 0 0,-1 0 1 0 0,1 0-1 0 0,-1-1 0 0 0,1 1 0 0 0,-1 0 1 0 0,2-1-31 0 0,25 1-4184 0 0,-18-1-2348 0 0,-2 0-3414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8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 51 0 0 0,'0'0'1490'0'0,"0"0"-133"0"0,0 0-40 0 0,0 0 151 0 0,0 0 290 0 0,0 0 235 0 0,0 0 30 0 0,0 0-181 0 0,0 0-261 0 0,0 0-301 0 0,0 0-243 0 0,1-6-202 0 0,6-25 954 0 0,-27 18 1828 0 0,-16 32-3039 0 0,6 42-250 0 0,30-59-313 0 0,-1-1 0 0 0,1 1 0 0 0,0-1 0 0 0,0 0 0 0 0,0 1 0 0 0,0-1 0 0 0,0 1 0 0 0,1-1 0 0 0,-1 1 0 0 0,0-1 0 0 0,0 1 0 0 0,1-1 0 0 0,-1 0 0 0 0,1 1 0 0 0,0-1 0 0 0,-1 0 1 0 0,1 1-1 0 0,0-1 0 0 0,0 0 0 0 0,0 0 0 0 0,0 0 0 0 0,0 0 0 0 0,0 0 0 0 0,0 0 0 0 0,0 0 0 0 0,0 0 0 0 0,0 0 0 0 0,0 0 0 0 0,1 0 0 0 0,-1-1 0 0 0,0 1 0 0 0,1-1 0 0 0,-1 1 0 0 0,0-1 0 0 0,1 1 0 0 0,-1-1 0 0 0,1 0 0 0 0,-1 1 0 0 0,1-1 0 0 0,-1 0 0 0 0,1 0 0 0 0,-1 0 0 0 0,1-1 0 0 0,-1 1 0 0 0,1 0-15 0 0,1 1 22 0 0,0-1-1 0 0,-1 0 0 0 0,1 1 1 0 0,0-1-1 0 0,0 0 0 0 0,0-1 1 0 0,0 1-1 0 0,0 0 0 0 0,0-1 1 0 0,0 0-1 0 0,0 1 0 0 0,0-1 1 0 0,-1 0-1 0 0,1-1 0 0 0,0 1 1 0 0,-1 0-1 0 0,1-1 0 0 0,0 1 1 0 0,-1-1-1 0 0,0 0 0 0 0,0 0 1 0 0,1 0-1 0 0,-1 0 0 0 0,0 0 1 0 0,0-1-1 0 0,-1 1 0 0 0,1 0 1 0 0,0-1-1 0 0,-1 0 0 0 0,0 1 1 0 0,1-1-1 0 0,-1 0 0 0 0,0 0 1 0 0,-1 1-1 0 0,1-1 0 0 0,0 0 1 0 0,-1 0-1 0 0,1 0 0 0 0,-1 0 1 0 0,0 0-1 0 0,0 0 0 0 0,0 0 1 0 0,-1 0-1 0 0,1 0 1 0 0,-1 0-1 0 0,1 0 0 0 0,-1 0 1 0 0,0 1-1 0 0,0-1 0 0 0,0 0 1 0 0,-1 0-1 0 0,1 1 0 0 0,-1-1 1 0 0,1 1-1 0 0,-1-1 0 0 0,0 1 1 0 0,0 0-1 0 0,0 0 0 0 0,0 0 1 0 0,0 0-22 0 0,-25 0-2404 0 0,25 11-2431 0 0,6 3-4614 0 0,-2-9-113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1.0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1 8490 0 0,'0'0'1663'0'0,"0"0"136"0"0,0 0 88 0 0,0 0 3 0 0,0 0-138 0 0,0 0-220 0 0,0 0-303 0 0,0 0-297 0 0,0 0-245 0 0,0 0-226 0 0,0 0-151 0 0,0 0-44 0 0,0 0 34 0 0,-6 4 76 0 0,-53 79 1358 0 0,54-75-1672 0 0,0 0 1 0 0,1-1-1 0 0,0 2 1 0 0,0-1-1 0 0,1 0 0 0 0,0 1 1 0 0,0 0-1 0 0,1 0 0 0 0,0 0 1 0 0,1 0-1 0 0,0 0 1 0 0,0 0-1 0 0,1 0 0 0 0,0 0 1 0 0,1 0-1 0 0,0 0 0 0 0,0 0 1 0 0,1 0-1 0 0,0 0 0 0 0,0 0 1 0 0,1-1-1 0 0,0 1 1 0 0,1-1-1 0 0,0 0 0 0 0,0 0 1 0 0,1 0-1 0 0,0 0 0 0 0,1-1 1 0 0,-1 0-1 0 0,3 3-62 0 0,18-1-3337 0 0,-17-10-1931 0 0,-1-2-4928 0 0,-4 1 1818 0 0</inkml:trace>
  <inkml:trace contextRef="#ctx0" brushRef="#br0" timeOffset="327.597">225 16 13723 0 0,'0'0'860'0'0,"0"0"-188"0"0,0 0-64 0 0,0 0 114 0 0,0 0 97 0 0,0 0 73 0 0,0 0-28 0 0,0 0-134 0 0,0 0-129 0 0,0 0-146 0 0,-9 11-135 0 0,-29 35-47 0 0,38-44-226 0 0,-1-1-1 0 0,0 1 0 0 0,0 0 0 0 0,1-1 1 0 0,-1 1-1 0 0,1 0 0 0 0,-1 0 1 0 0,1 0-1 0 0,0-1 0 0 0,0 1 0 0 0,0 0 1 0 0,0 0-1 0 0,0 0 0 0 0,0 0 1 0 0,0 0-1 0 0,0-1 0 0 0,1 1 0 0 0,-1 0 1 0 0,1 0-1 0 0,0-1 0 0 0,-1 1 1 0 0,1 0-1 0 0,0-1 0 0 0,0 1 0 0 0,0 0 1 0 0,0-1-1 0 0,0 1 0 0 0,0-1 0 0 0,1 0 1 0 0,-1 1-1 0 0,0-1 0 0 0,1 0 1 0 0,-1 0-1 0 0,1 0 0 0 0,-1 0 0 0 0,1 0 1 0 0,0 0-1 0 0,-1 0 0 0 0,1-1 1 0 0,0 1-1 0 0,0 0 0 0 0,-1-1 0 0 0,1 0 1 0 0,0 1-1 0 0,0-1 0 0 0,0 0 1 0 0,0 0-1 0 0,0 0 0 0 0,-1 0 0 0 0,1 0 1 0 0,0-1-47 0 0,0 2 36 0 0,0-1 0 0 0,0 1 1 0 0,0-1-1 0 0,0 0 0 0 0,0 0 1 0 0,0 0-1 0 0,0 0 0 0 0,-1 0 1 0 0,1 0-1 0 0,0-1 0 0 0,0 1 1 0 0,0-1-1 0 0,0 1 0 0 0,0-1 1 0 0,-1 0-1 0 0,1 1 0 0 0,0-1 1 0 0,-1 0-1 0 0,1 0 0 0 0,0 0 0 0 0,-1-1 1 0 0,1 1-1 0 0,-1 0 0 0 0,0 0 1 0 0,1-1-1 0 0,-1 1 0 0 0,0-1 1 0 0,0 1-1 0 0,0-1 0 0 0,0 0 1 0 0,0 1-1 0 0,0-1 0 0 0,-1 0 1 0 0,1 0-1 0 0,0 0 0 0 0,-1 1 1 0 0,1-1-1 0 0,-1 0 0 0 0,0 0 1 0 0,0 0-1 0 0,0 0 0 0 0,0 0 0 0 0,0 0 1 0 0,0 0-1 0 0,0 1 0 0 0,-1-1 1 0 0,1 0-1 0 0,0 0 0 0 0,-1 0 1 0 0,0 0-1 0 0,1 1 0 0 0,-1-1 1 0 0,0 0-1 0 0,0 1 0 0 0,0-1 1 0 0,0 0-1 0 0,0 1 0 0 0,-1-1 1 0 0,1 1-1 0 0,0 0-36 0 0,-26-25 202 0 0,14 22-3963 0 0,6 19-9932 0 0,7-11 4866 0 0</inkml:trace>
  <inkml:trace contextRef="#ctx0" brushRef="#br0" timeOffset="631.145">226 266 15859 0 0,'0'0'1578'0'0,"0"0"-160"0"0,0 0-47 0 0,0 0 20 0 0,0 0-142 0 0,0 0-249 0 0,0 0-294 0 0,0 0-277 0 0,0 0-169 0 0,0 0-64 0 0,0 0-18 0 0,0 0 26 0 0,0 0 36 0 0,-1 4-17 0 0,-14 87 171 0 0,21-91-7829 0 0,-3-1-2108 0 0,-1 0-175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9.2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20 0 0 0,'0'0'1568'0'0,"0"0"7"0"0,0 0 71 0 0,0 0 189 0 0,0 0 63 0 0,0 0-56 0 0,0 0-186 0 0,0 0-288 0 0,0 0-249 0 0,0 0-228 0 0,0 0-171 0 0,0 0-96 0 0,-1-3-74 0 0,1 2-453 0 0,0 0-1 0 0,-1 1 1 0 0,1-1 0 0 0,0 0 0 0 0,-1 0 0 0 0,1 0 0 0 0,-1 0-1 0 0,1 1 1 0 0,-1-1 0 0 0,1 0 0 0 0,-1 1 0 0 0,0-1 0 0 0,1 0 0 0 0,-1 1-1 0 0,0-1 1 0 0,0 1 0 0 0,1-1 0 0 0,-1 1 0 0 0,0-1 0 0 0,0 1-1 0 0,0-1 1 0 0,0 1 0 0 0,1 0 0 0 0,-1 0 0 0 0,0-1 0 0 0,0 1 0 0 0,0 0-1 0 0,0 0 1 0 0,0 0 0 0 0,0 0 0 0 0,0 0 0 0 0,0 0 0 0 0,0 0-1 0 0,0 0 1 0 0,1 1 0 0 0,-1-1 0 0 0,0 0 0 0 0,0 0 0 0 0,0 1-1 0 0,0-1 1 0 0,0 1 0 0 0,1-1 0 0 0,-1 1 0 0 0,0-1 0 0 0,0 1 0 0 0,1-1-1 0 0,-1 1 1 0 0,0-1 0 0 0,1 1 0 0 0,-1 0 0 0 0,0 0 0 0 0,1-1-1 0 0,-1 1 1 0 0,1 0 0 0 0,-1 0-97 0 0,0 0 31 0 0,0 0-1 0 0,-1 0 1 0 0,1 0 0 0 0,0 0-1 0 0,-1 1 1 0 0,1-1-1 0 0,0 0 1 0 0,0 1 0 0 0,0-1-1 0 0,0 0 1 0 0,1 1-1 0 0,-1-1 1 0 0,0 1 0 0 0,0 0-1 0 0,1-1 1 0 0,-1 1-1 0 0,1 0 1 0 0,0-1 0 0 0,-1 1-1 0 0,1 0 1 0 0,0-1 0 0 0,0 1-1 0 0,0 0 1 0 0,0-1-1 0 0,0 1 1 0 0,0 0 0 0 0,1 0-1 0 0,-1-1 1 0 0,1 1-1 0 0,-1 0 1 0 0,1-1 0 0 0,-1 1-1 0 0,1-1 1 0 0,0 1-1 0 0,0-1 1 0 0,0 1 0 0 0,0-1-1 0 0,0 0 1 0 0,0 1-1 0 0,0-1 1 0 0,0 0 0 0 0,1 0-1 0 0,-1 0 1 0 0,0 0-1 0 0,1 0 1 0 0,-1 0 0 0 0,1 0-1 0 0,-1 0 1 0 0,1 0-1 0 0,-1-1 1 0 0,1 1 0 0 0,0-1-1 0 0,-1 1 1 0 0,1-1 0 0 0,0 0-1 0 0,-1 1 1 0 0,1-1-1 0 0,0 0 1 0 0,0 0 0 0 0,1 0-31 0 0,-2 0 23 0 0,1 0 1 0 0,-1 0 0 0 0,1-1 0 0 0,-1 1-1 0 0,1 0 1 0 0,-1 0 0 0 0,1-1 0 0 0,-1 1 0 0 0,0-1-1 0 0,1 1 1 0 0,-1-1 0 0 0,0 0 0 0 0,1 1-1 0 0,-1-1 1 0 0,0 0 0 0 0,0 0 0 0 0,0 0 0 0 0,0 0-1 0 0,0 0 1 0 0,0 0 0 0 0,0 0 0 0 0,0 0-1 0 0,0 0 1 0 0,0-1 0 0 0,0 1 0 0 0,-1 0-1 0 0,1 0 1 0 0,0-1 0 0 0,-1 1 0 0 0,0-1 0 0 0,1 1-1 0 0,-1 0 1 0 0,0-1 0 0 0,1 1 0 0 0,-1-1-1 0 0,0 1 1 0 0,0-1 0 0 0,0 1 0 0 0,0-1 0 0 0,-1 1-1 0 0,1-1 1 0 0,0 1 0 0 0,0 0 0 0 0,-1-1-1 0 0,0 1-23 0 0,-15-25-2050 0 0,16 25 771 0 0,0 1-569 0 0,0 5-10487 0 0,2-3 4323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9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 10082 0 0,'0'0'1777'0'0,"0"0"-537"0"0,0 0-288 0 0,0 0-24 0 0,0 0-16 0 0,0 0-111 0 0,0 0-185 0 0,0 0-224 0 0,0 0-296 0 0,0 0-304 0 0,0 0-312 0 0,0 0-249 0 0,0 0-175 0 0,0 0-336 0 0,10-12-600 0 0,-4 12-1321 0 0,-2 0-1240 0 0,0 0-112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9.7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2 360 0 0,'0'0'3934'0'0,"0"0"-1700"0"0,0 0-616 0 0,0 0 50 0 0,0 0 46 0 0,0 0-143 0 0,0 0-282 0 0,0 0-370 0 0,0 0-417 0 0,0 0-397 0 0,0 0-341 0 0,0 0-271 0 0,0 0-205 0 0,16-1-3046 0 0,-6 0-3325 0 0,-7 1 3465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0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34 3009 0 0,'0'0'2923'0'0,"0"0"-307"0"0,0 0-338 0 0,0 0-232 0 0,0 0-226 0 0,0 0-174 0 0,0 0-231 0 0,0 0-233 0 0,0 0-162 0 0,0 0-181 0 0,0 0-160 0 0,0 0-130 0 0,-3-6-122 0 0,-11-17-80 0 0,13 22-315 0 0,0 0 1 0 0,0 1 0 0 0,0 0-1 0 0,0-1 1 0 0,-1 1 0 0 0,1-1 0 0 0,0 1-1 0 0,0 0 1 0 0,0 0 0 0 0,-1 0 0 0 0,1 0-1 0 0,0 0 1 0 0,0 0 0 0 0,0 0-1 0 0,-1 0 1 0 0,1 0 0 0 0,0 1 0 0 0,0-1-1 0 0,0 0 1 0 0,0 1 0 0 0,0-1 0 0 0,-1 1-1 0 0,1-1 1 0 0,0 1 0 0 0,0 0-1 0 0,0-1 1 0 0,0 1 0 0 0,1 0 0 0 0,-1 0-1 0 0,0 0 1 0 0,0 0 0 0 0,0 0-1 0 0,1 0 1 0 0,-1 0 0 0 0,0 0 0 0 0,1 0-1 0 0,-1 0 1 0 0,1 0 0 0 0,-1 0-33 0 0,0 1 12 0 0,0 0 0 0 0,0 0 1 0 0,0 1-1 0 0,0-1 0 0 0,0 0 1 0 0,1 0-1 0 0,-1 0 0 0 0,1 1 0 0 0,-1-1 1 0 0,1 0-1 0 0,0 0 0 0 0,0 1 1 0 0,0-1-1 0 0,0 0 0 0 0,0 1 0 0 0,1-1 1 0 0,-1 0-1 0 0,1 0 0 0 0,-1 1 1 0 0,1-1-1 0 0,0 0 0 0 0,0 0 1 0 0,0 0-1 0 0,0 0 0 0 0,0 0 0 0 0,1 0 1 0 0,-1 0-1 0 0,0 0 0 0 0,1-1 1 0 0,0 1-1 0 0,-1-1 0 0 0,1 1 0 0 0,0-1 1 0 0,0 1-1 0 0,0-1 0 0 0,0 0 1 0 0,0 0-1 0 0,0 0 0 0 0,0 0 1 0 0,0 0-1 0 0,0 0 0 0 0,0-1 0 0 0,1 1 1 0 0,-1-1-1 0 0,0 1 0 0 0,0-1 1 0 0,1 0-1 0 0,-1 0 0 0 0,0 0 0 0 0,1 0 1 0 0,-1 0-1 0 0,0-1 0 0 0,0 1 1 0 0,1-1-1 0 0,-1 1 0 0 0,0-1 0 0 0,0 0 1 0 0,0 0-1 0 0,0 0 0 0 0,0 0 1 0 0,0 0-1 0 0,0-1 0 0 0,0 1 1 0 0,0 0-1 0 0,-1-1 0 0 0,1 0 0 0 0,0 1 1 0 0,-1-1-1 0 0,1 0-12 0 0,-1 0 4 0 0,1 1-1 0 0,-1-1 1 0 0,0 1 0 0 0,0-1-1 0 0,0 0 1 0 0,-1 1 0 0 0,1-1-1 0 0,0 0 1 0 0,-1 0 0 0 0,1 1-1 0 0,-1-1 1 0 0,1 0 0 0 0,-1 0-1 0 0,0 0 1 0 0,0 0 0 0 0,0 0-1 0 0,0 0 1 0 0,0 1 0 0 0,0-1-1 0 0,0 0 1 0 0,-1 0 0 0 0,1 0-1 0 0,-1 0 1 0 0,1 1-1 0 0,-1-1 1 0 0,0 0 0 0 0,0 1-1 0 0,1-1 1 0 0,-1 0 0 0 0,-1 1-1 0 0,1-1 1 0 0,0 1 0 0 0,0-1-1 0 0,0 1 1 0 0,-1 0 0 0 0,1-1-1 0 0,-1 1 1 0 0,1 0 0 0 0,-1 0-1 0 0,1 0 1 0 0,-1 0 0 0 0,0 0-1 0 0,1 1 1 0 0,-1-1 0 0 0,0 0-1 0 0,-1 1-3 0 0,-15 0-4087 0 0,2 12-3875 0 0,14-9-2420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0.9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 0 0 0,'0'0'2915'0'0,"0"0"-1048"0"0,0 0-413 0 0,0 0-114 0 0,0 0 18 0 0,0 0 53 0 0,0 0-27 0 0,0 0-186 0 0,0 0-295 0 0,0 0-315 0 0,0 0-278 0 0,0 0-167 0 0,0 0-64 0 0,-1-1 805 0 0,4 3-706 0 0,1 0 0 0 0,-1-1 0 0 0,0 1 0 0 0,1-1 0 0 0,0 1 0 0 0,-1-1-1 0 0,1 0 1 0 0,0 0 0 0 0,-1-1 0 0 0,1 1 0 0 0,0-1 0 0 0,0 0 0 0 0,0 0 0 0 0,-1 0 0 0 0,1-1 0 0 0,0 1 0 0 0,0-1 0 0 0,-1 0 0 0 0,1 0-1 0 0,0 0 1 0 0,-1 0 0 0 0,1-1 0 0 0,-1 1 0 0 0,4-3-178 0 0,38-7 642 0 0,-41 10-618 0 0,1 0 1 0 0,0 1-1 0 0,-1-1 0 0 0,1 1 1 0 0,0 0-1 0 0,-1 1 1 0 0,1-1-1 0 0,0 1 1 0 0,-1 0-1 0 0,1 0 0 0 0,-1 1 1 0 0,1-1-1 0 0,-1 1 1 0 0,0 0-1 0 0,1 0 1 0 0,-1 0-1 0 0,0 1 0 0 0,0-1 1 0 0,2 4-25 0 0,-5-5 5 0 0,-1 0 0 0 0,0 0 0 0 0,1 0 0 0 0,-1 0 0 0 0,0 0 0 0 0,0 0 0 0 0,0 0 0 0 0,0 0 0 0 0,0 0 0 0 0,0 0 0 0 0,0 0 0 0 0,0 0 0 0 0,0 0 0 0 0,-1 0 0 0 0,1 0 0 0 0,0 0 0 0 0,-1 0 0 0 0,1 0 0 0 0,-1 0 0 0 0,1 0 0 0 0,-1 0 0 0 0,1 0 0 0 0,-1 0 0 0 0,0 0 0 0 0,1-1 0 0 0,-1 1 0 0 0,0 0 0 0 0,0-1 0 0 0,0 1 0 0 0,1 0 0 0 0,-1-1 0 0 0,0 1 0 0 0,0-1 0 0 0,-1 1-5 0 0,-4 5 317 0 0,15-13-310 0 0,1 1 0 0 0,0 1 0 0 0,0 0 0 0 0,1 0 1 0 0,0 1-1 0 0,-1 0 0 0 0,1 1 0 0 0,1 0 0 0 0,-1 0 0 0 0,0 2 1 0 0,1-1-1 0 0,-1 1 0 0 0,8 1-7 0 0,-5 0-1333 0 0,19-1 4224 0 0,-12 1-7966 0 0,-6 0-7337 0 0,-15 0 6551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1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28 6633 0 0,'0'0'918'0'0,"0"0"-349"0"0,0 0-122 0 0,0 0 176 0 0,0 0 407 0 0,0 0 400 0 0,0 0 195 0 0,0 0-50 0 0,0 0-258 0 0,0 0-304 0 0,0 0-287 0 0,0 0-239 0 0,4-5-165 0 0,12-18-97 0 0,-14 57 2062 0 0,-9 12-417 0 0,31-67-994 0 0,-24 20-874 0 0,2-1-3 0 0,0 0 0 0 0,0 0 1 0 0,0 0-1 0 0,0 0 0 0 0,1 0 0 0 0,-1 1 0 0 0,0-1 0 0 0,1 1 1 0 0,-1-1-1 0 0,1 1 0 0 0,0 0 0 0 0,-1 0 0 0 0,1 0 0 0 0,0 0 1 0 0,0 1-1 0 0,-1-1 0 0 0,1 1 0 0 0,0 0 0 0 0,0 0 0 0 0,2 0 1 0 0,7 15-30 0 0,10 0-2511 0 0,-1-17-3678 0 0,-8-2-3357 0 0,-8 2 3984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2.1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0 5377 0 0,'0'0'670'0'0,"0"0"-384"0"0,0 0-231 0 0,0 0 278 0 0,0 0 485 0 0,0 0 289 0 0,0 0 142 0 0,0 0-40 0 0,0 0-145 0 0,0 0-175 0 0,0 0-214 0 0,0 0-145 0 0,0 0-85 0 0,1 14 1757 0 0,3-24-116 0 0,-4 10-2087 0 0,1 0-1 0 0,-1-1 1 0 0,1 1 0 0 0,-1 0-1 0 0,1 0 1 0 0,-1-1 0 0 0,1 1-1 0 0,-1 0 1 0 0,1 0 0 0 0,-1 0-1 0 0,1 0 1 0 0,0 0-1 0 0,-1 0 1 0 0,1 0 0 0 0,-1 0-1 0 0,1 0 1 0 0,-1 0 0 0 0,1 0-1 0 0,0 0 1 0 0,-1 0-1 0 0,1 0 1 0 0,-1 0 0 0 0,1 0-1 0 0,-1 1 1 0 0,1-1 0 0 0,-1 0-1 0 0,1 1 1 0 0,-1-1 0 0 0,1 0-1 0 0,-1 1 1 0 0,1-1-1 0 0,-1 0 1 0 0,1 1 0 0 0,-1-1-1 0 0,0 1 1 0 0,1-1 0 0 0,-1 0-1 0 0,0 1 1 0 0,1-1 0 0 0,-1 1-1 0 0,0 0 1 0 0,0-1-1 0 0,1 1 1 0 0,-1-1 0 0 0,0 1-1 0 0,0-1 1 0 0,0 1 0 0 0,0-1-1 0 0,0 1 1 0 0,0 0 0 0 0,0-1-1 0 0,0 1 1 0 0,0-1-1 0 0,0 1 1 0 0,0 0 1 0 0,0 2 3 0 0,-1 1 1 0 0,1 0-1 0 0,-1 0 0 0 0,0 0 1 0 0,0 0-1 0 0,0-1 0 0 0,-1 1 1 0 0,1 0-1 0 0,-1-1 0 0 0,0 1 1 0 0,0-1-1 0 0,0 0 0 0 0,0 1 1 0 0,-1-1-1 0 0,1 0 0 0 0,-1 0 1 0 0,0-1-1 0 0,0 1 0 0 0,0-1 1 0 0,0 1-1 0 0,0-1 0 0 0,-1 0 1 0 0,1 0-1 0 0,-4 1-3 0 0,5-1-1384 0 0,2-2-3275 0 0,0 1-4425 0 0,0-1 5211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2.5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0 4465 0 0,'0'0'4157'0'0,"0"0"-2275"0"0,0 0-638 0 0,0 0 3 0 0,0 0 56 0 0,0 0-58 0 0,0 0-208 0 0,0 0-308 0 0,0 0-262 0 0,0 0-138 0 0,0 0-58 0 0,0 0 8 0 0,0 0 2 0 0,-4 3-45 0 0,-25 34 438 0 0,28-36-631 0 0,1 0 1 0 0,-1 0-1 0 0,1 0 0 0 0,-1 0 0 0 0,1 0 0 0 0,-1 0 0 0 0,1 0 0 0 0,-1 1 0 0 0,1-1 0 0 0,0 0 1 0 0,0 0-1 0 0,0 0 0 0 0,0 0 0 0 0,0 0 0 0 0,0 0 0 0 0,0 0 0 0 0,0 1 0 0 0,0-1 1 0 0,0 0-1 0 0,0 0 0 0 0,1 0 0 0 0,-1 0 0 0 0,0 0 0 0 0,1 0 0 0 0,-1 0 0 0 0,1 0 0 0 0,-1 0 1 0 0,1 0-1 0 0,0 0 0 0 0,-1 0 0 0 0,1 0 0 0 0,0 0 0 0 0,0-1 0 0 0,0 1 0 0 0,-1 0 0 0 0,1 0 1 0 0,0-1-1 0 0,0 1 0 0 0,0-1 0 0 0,0 1 0 0 0,0-1 0 0 0,0 1 0 0 0,0-1 0 0 0,0 1 0 0 0,1-1 1 0 0,-1 0-1 0 0,0 0-43 0 0,1 1 28 0 0,0-1 0 0 0,0 1 1 0 0,-1-1-1 0 0,1 0 0 0 0,0 0 1 0 0,0 0-1 0 0,0 0 0 0 0,-1 0 1 0 0,1 0-1 0 0,0-1 0 0 0,0 1 1 0 0,0-1-1 0 0,-1 1 0 0 0,1-1 1 0 0,0 1-1 0 0,-1-1 1 0 0,1 0-1 0 0,0 0 0 0 0,-1 0 1 0 0,1 0-1 0 0,-1 0 0 0 0,1 0 1 0 0,-1 0-1 0 0,0-1 0 0 0,1 1 1 0 0,-1 0-1 0 0,0-1 0 0 0,0 1 1 0 0,0-1-1 0 0,0 1 0 0 0,0-1 1 0 0,-1 0-1 0 0,1 1 0 0 0,0-1 1 0 0,-1 0-1 0 0,1 0 0 0 0,-1 1 1 0 0,1-1-1 0 0,-1 0 0 0 0,0 0 1 0 0,0 0-1 0 0,0 0 0 0 0,0 1 1 0 0,0-1-1 0 0,0 0 1 0 0,-1 0-1 0 0,1 0 0 0 0,-1 1 1 0 0,1-1-1 0 0,-1 0 0 0 0,1 0 1 0 0,-1 1-1 0 0,0-1 0 0 0,0 1 1 0 0,0-1-1 0 0,0 1 0 0 0,0-1 1 0 0,0 1-1 0 0,0-1 0 0 0,-1 1 1 0 0,1 0-1 0 0,0 0 0 0 0,-1-1 1 0 0,1 1-1 0 0,-1 0 0 0 0,1 1 1 0 0,-3-2-29 0 0,6 12-9381 0 0,3-1-1264 0 0,-3-7 6899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3.0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10 1208 0 0,'0'0'2437'0'0,"0"0"-203"0"0,0 0-38 0 0,0 0-42 0 0,0 0-119 0 0,0 0-201 0 0,0 0-387 0 0,0 0-388 0 0,0 0-298 0 0,0 0-226 0 0,0 0-156 0 0,0 0-119 0 0,0 0-63 0 0,-2-2-32 0 0,1 1-140 0 0,1 1-1 0 0,-1-1 0 0 0,0 1 0 0 0,0 0 0 0 0,0-1 0 0 0,0 1 0 0 0,1 0 0 0 0,-1-1 1 0 0,0 1-1 0 0,0 0 0 0 0,0 0 0 0 0,0 0 0 0 0,0 0 0 0 0,0 0 0 0 0,0 0 1 0 0,0 0-1 0 0,0 0 0 0 0,0 0 0 0 0,0 1 0 0 0,0-1 0 0 0,1 0 0 0 0,-1 0 1 0 0,0 1-1 0 0,0-1 0 0 0,0 1 0 0 0,0-1 0 0 0,0 1 0 0 0,1-1 0 0 0,-1 1 1 0 0,0-1-1 0 0,1 1 0 0 0,-1 0 0 0 0,0-1 0 0 0,1 1 0 0 0,-1 0 0 0 0,1 0 0 0 0,-1-1 1 0 0,1 1-1 0 0,-1 0 0 0 0,1 0 0 0 0,-1 0 0 0 0,1 0 0 0 0,0 0 0 0 0,0 0 1 0 0,-1-1-1 0 0,1 1 0 0 0,0 0 0 0 0,0 0 0 0 0,0 0 0 0 0,0 1-24 0 0,-1-1 38 0 0,1 1 1 0 0,-1-1-1 0 0,1 0 0 0 0,-1 1 0 0 0,1-1 0 0 0,0 0 0 0 0,-1 1 0 0 0,1-1 1 0 0,0 0-1 0 0,0 1 0 0 0,0-1 0 0 0,0 1 0 0 0,0-1 0 0 0,0 0 1 0 0,1 1-1 0 0,-1-1 0 0 0,0 1 0 0 0,1-1 0 0 0,-1 0 0 0 0,1 0 0 0 0,-1 1 1 0 0,1-1-1 0 0,0 0 0 0 0,-1 0 0 0 0,1 1 0 0 0,0-1 0 0 0,0 0 0 0 0,0 0 1 0 0,0 0-1 0 0,0 0 0 0 0,0 0 0 0 0,0 0 0 0 0,0-1 0 0 0,0 1 1 0 0,0 0-1 0 0,1 0 0 0 0,-1-1 0 0 0,0 1 0 0 0,1-1 0 0 0,-1 1 0 0 0,0-1 1 0 0,1 0-1 0 0,-1 1 0 0 0,0-1 0 0 0,1 0 0 0 0,0 0-38 0 0,0 1 94 0 0,1-1-1 0 0,0 0 1 0 0,0 1 0 0 0,0-1-1 0 0,0 0 1 0 0,0 0-1 0 0,0-1 1 0 0,0 1 0 0 0,-1-1-1 0 0,1 1 1 0 0,0-1-1 0 0,0 0 1 0 0,0 0 0 0 0,-1 0-1 0 0,1 0 1 0 0,-1-1-1 0 0,1 1 1 0 0,-1-1 0 0 0,1 0-1 0 0,-1 1 1 0 0,0-1-1 0 0,2-2-93 0 0,-4 2-9 0 0,1 1-1 0 0,-1-1 0 0 0,0 0 0 0 0,0 0 1 0 0,0 0-1 0 0,0 0 0 0 0,0 0 0 0 0,0 0 1 0 0,-1 0-1 0 0,1 0 0 0 0,0 0 0 0 0,-1 0 0 0 0,0 1 1 0 0,1-1-1 0 0,-1 0 0 0 0,0 0 0 0 0,0 1 1 0 0,0-1-1 0 0,0 0 0 0 0,0 1 0 0 0,-1-1 1 0 0,1 1-1 0 0,0-1 0 0 0,-1 1 0 0 0,1 0 0 0 0,-1 0 1 0 0,1-1-1 0 0,-1 1 0 0 0,1 0 0 0 0,-1 0 1 0 0,0 1-1 0 0,0-1 0 0 0,0 0 0 0 0,1 1 1 0 0,-1-1-1 0 0,0 1 0 0 0,0-1 0 0 0,0 1 0 0 0,0 0 1 0 0,0 0-1 0 0,0 0 0 0 0,0 0 0 0 0,0 0 10 0 0,-3 11-4355 0 0,5-2-5926 0 0,0-9 10180 0 0,1 2-8664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3.7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 12411 0 0,'0'0'1104'0'0,"0"0"-272"0"0,0 0-128 0 0,0 0-16 0 0,0 0-72 0 0,0 0-159 0 0,0 0-225 0 0,0 0-168 0 0,0 0-184 0 0,0 0-224 0 0,0 0-201 0 0,0 0-287 0 0,0 0-264 0 0,16-9-432 0 0,-12 9-705 0 0,0 1-1288 0 0,-2-1-711 0 0,1 1 1575 0 0</inkml:trace>
  <inkml:trace contextRef="#ctx0" brushRef="#br0" timeOffset="1">69 5 3545 0 0,'0'0'2024'0'0,"0"0"-279"0"0,0 0 103 0 0,0 0 72 0 0,0 0-311 0 0,0 0-385 0 0,0 0-448 0 0,0 0-456 0 0,0 0-320 0 0,0 0-336 0 0,0 0-288 0 0,0 0-344 0 0,0 0-593 0 0,0 0-1351 0 0,27-5-1529 0 0,-24 5 272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7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26 25301 0 0,'0'0'312'0'0,"0"0"-45"0"0,0 0 83 0 0,0 0 132 0 0,0 0 93 0 0,0 0-29 0 0,0 0-116 0 0,0 0-135 0 0,0 0-126 0 0,0 0-66 0 0,0 0-90 0 0,-3-4-93 0 0,-9-14-57 0 0,28 14-3716 0 0,-4 5-4259 0 0,-7-1-3636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9.6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0 190 10682 0 0,'0'0'4605'0'0,"0"0"-3234"0"0,0 0-981 0 0,0 0 47 0 0,0 0 249 0 0,0 0 231 0 0,0 0 153 0 0,0 0 2 0 0,0 0-153 0 0,0 0-194 0 0,0 0-206 0 0,0 0-191 0 0,0 0-93 0 0,6-7-54 0 0,16-23-14 0 0,-21 30-148 0 0,0 0 0 0 0,-1 0 1 0 0,1 0-1 0 0,0 0 0 0 0,0 0 1 0 0,0 0-1 0 0,0 0 0 0 0,-1 0 0 0 0,1 0 1 0 0,0 0-1 0 0,0 0 0 0 0,0 0 0 0 0,0 1 1 0 0,-1-1-1 0 0,1 0 0 0 0,0 1 1 0 0,0-1-1 0 0,-1 1 0 0 0,1-1 0 0 0,0 1 1 0 0,-1-1-1 0 0,1 1 0 0 0,0-1 1 0 0,-1 1-1 0 0,1-1 0 0 0,-1 1 0 0 0,1 0 1 0 0,-1-1-1 0 0,1 1 0 0 0,-1 0 0 0 0,1 0 1 0 0,-1-1-1 0 0,0 1 0 0 0,1 0 1 0 0,-1 0-1 0 0,0 0 0 0 0,0-1 0 0 0,0 1 1 0 0,1 0-1 0 0,-1 1-19 0 0,1 1 84 0 0,38 51 800 0 0,-22-97 587 0 0,-9-2-1402 0 0,27-82-161 0 0,-34 126 73 0 0,0 0 0 0 0,0 0-1 0 0,0 0 1 0 0,1 0 0 0 0,-1 0 0 0 0,0 0 0 0 0,1 0-1 0 0,-1 0 1 0 0,0 0 0 0 0,1 1 0 0 0,-1-1-1 0 0,1 0 1 0 0,-1 1 0 0 0,1-1 0 0 0,-1 1-1 0 0,1 0 1 0 0,-1 0 0 0 0,1-1 0 0 0,0 1-1 0 0,-1 0 1 0 0,1 0 0 0 0,-1 1 0 0 0,1-1 0 0 0,0 0-1 0 0,-1 0 1 0 0,1 1 0 0 0,-1-1 0 0 0,1 1-1 0 0,-1-1 1 0 0,1 1 0 0 0,-1 0 0 0 0,1-1-1 0 0,-1 1 1 0 0,0 0 0 0 0,0 0 0 0 0,1 0-1 0 0,-1 0 1 0 0,0 0 0 0 0,0 1 0 0 0,0-1-1 0 0,1 1 20 0 0,11 7-3675 0 0,-2 1-3597 0 0,-7-6 1705 0 0,-1-2-4621 0 0</inkml:trace>
  <inkml:trace contextRef="#ctx0" brushRef="#br0" timeOffset="374.175">199 109 12283 0 0,'0'0'2048'0'0,"0"0"-938"0"0,0 0-358 0 0,0 0 131 0 0,0 0 161 0 0,0 0 127 0 0,0 0-40 0 0,0 0-174 0 0,0 0-230 0 0,0 0-197 0 0,0 0-126 0 0,0 0-114 0 0,11-1-64 0 0,31 0-30 0 0,-41 1-178 0 0,0 0 0 0 0,1 0 0 0 0,-1 1 0 0 0,0-1 0 0 0,0 0 0 0 0,0 1 0 0 0,0-1 0 0 0,0 1 0 0 0,1-1 0 0 0,-1 1 0 0 0,0-1 0 0 0,0 1 0 0 0,0 0 0 0 0,0 0 0 0 0,-1-1 0 0 0,1 1 0 0 0,0 0 0 0 0,0 0 0 0 0,0 0 0 0 0,-1 0 0 0 0,1 0 0 0 0,0 0 0 0 0,-1 0 0 0 0,1 0 0 0 0,-1 0 0 0 0,1 0 0 0 0,-1 0 0 0 0,0 1 0 0 0,1-1 0 0 0,-1 0 0 0 0,0 0 0 0 0,0 0 0 0 0,0 1 0 0 0,0-1 0 0 0,0 0 0 0 0,0 0 0 0 0,0 0 0 0 0,0 1 0 0 0,0-1 0 0 0,-1 0 0 0 0,1 0 0 0 0,0 0 0 0 0,-1 0 0 0 0,1 0 0 0 0,-1 1 0 0 0,0-1 0 0 0,1 0 0 0 0,-1 0 0 0 0,0 0 0 0 0,1 0 1 0 0,-1-1-1 0 0,0 1 0 0 0,0 0 0 0 0,0 0 0 0 0,0 0 0 0 0,0-1 0 0 0,0 1 0 0 0,0 0 0 0 0,0-1 0 0 0,0 1 0 0 0,-1 0-18 0 0,-26 26 678 0 0,60-25 388 0 0,30-17-362 0 0,-49 11-4165 0 0,-1 0-3763 0 0,-11 4-4221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4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64 0 0 0,'0'0'1580'0'0,"0"0"814"0"0,0 0 121 0 0,0 0-383 0 0,0 0-544 0 0,0 0-553 0 0,0 0-419 0 0,0 0-233 0 0,0 0-54 0 0,0 0 75 0 0,0 11 5935 0 0,33-20-2712 0 0,-30 7-3531 0 0,0 1 0 0 0,1-1 0 0 0,-1 0 1 0 0,0 0-1 0 0,0 0 0 0 0,0 0 0 0 0,0-1 1 0 0,-1 1-1 0 0,1-1 0 0 0,-1 0 0 0 0,1 0 0 0 0,-1 1 1 0 0,0-2-1 0 0,0 1 0 0 0,0 0 0 0 0,-1 0 1 0 0,1-1-1 0 0,-1 1 0 0 0,0 0 0 0 0,0-1 0 0 0,0 1 1 0 0,0-3-97 0 0,-1 6 65 0 0,0 0-57 0 0,0 0-79 0 0,-8 26-135 0 0,19 51-84 0 0,-11-61-4994 0 0,-2-11-121 0 0,-2-1-3489 0 0,3-3 3912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4.6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 0 0 0,'0'0'1514'0'0,"0"0"745"0"0,0 0 69 0 0,0 0-85 0 0,0 0-78 0 0,0 0-185 0 0,0 0-317 0 0,0 0-337 0 0,0 0-258 0 0,0 0-114 0 0,0 0-18 0 0,0 0-8 0 0,0 0-61 0 0,2 1-158 0 0,70-4 993 0 0,-25-6-3661 0 0,-39 7-743 0 0,-6 0-1073 0 0,0 1-4292 0 0,-1 0 1928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5.7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34 96 0 0,'0'0'2921'0'0,"0"0"-974"0"0,0 0-272 0 0,0 0 102 0 0,0 0 167 0 0,0 0 83 0 0,0 0-175 0 0,0 0-382 0 0,0 0-467 0 0,0 0-467 0 0,0 0-315 0 0,0 0-134 0 0,0 0 37 0 0,-12 13 908 0 0,12-12-958 0 0,-1 1 1 0 0,1 0-1 0 0,-1-1 0 0 0,1 1 1 0 0,-1 0-1 0 0,1-1 0 0 0,0 1 1 0 0,0 0-1 0 0,0 0 0 0 0,0-1 1 0 0,0 1-1 0 0,0 0 0 0 0,0 0 1 0 0,1-1-1 0 0,-1 1 0 0 0,1 0 1 0 0,-1-1-1 0 0,1 1 0 0 0,0 0 1 0 0,-1-1-1 0 0,1 1 0 0 0,0-1 1 0 0,0 1-1 0 0,0-1 0 0 0,0 0 1 0 0,0 1-1 0 0,1-1 0 0 0,-1 0 1 0 0,0 0-1 0 0,1 0 0 0 0,-1 0 1 0 0,0 0-1 0 0,1 0 0 0 0,-1 0 1 0 0,1 0-1 0 0,0 0 0 0 0,-1-1 1 0 0,1 1-1 0 0,0-1 0 0 0,-1 1 1 0 0,1-1-1 0 0,0 0 0 0 0,-1 0 1 0 0,1 0-1 0 0,0 1 0 0 0,0-2 0 0 0,-1 1 1 0 0,1 0-1 0 0,0 0 0 0 0,0 0 1 0 0,-1-1-1 0 0,1 1 0 0 0,0-1-73 0 0,87-26 412 0 0,43-4-282 0 0,-132 31-128 0 0,1 0 0 0 0,0 0 0 0 0,0 0 0 0 0,-1 0 0 0 0,1 0-1 0 0,0 0 1 0 0,0 0 0 0 0,-1 1 0 0 0,1-1 0 0 0,0 0 0 0 0,0 0 0 0 0,-1 0 0 0 0,1 1 0 0 0,0-1 0 0 0,-1 0 0 0 0,1 1 0 0 0,0-1 0 0 0,-1 1 0 0 0,1-1 0 0 0,-1 1 0 0 0,1-1 0 0 0,-1 1 0 0 0,1-1 0 0 0,-1 1 0 0 0,1-1 0 0 0,-1 1 0 0 0,1 0 0 0 0,-1-1 0 0 0,0 1 0 0 0,1 0 0 0 0,-1 0 0 0 0,0-1 0 0 0,0 1 0 0 0,1 0 0 0 0,-1-1 0 0 0,0 1 0 0 0,0 0 0 0 0,0 0 0 0 0,0-1 0 0 0,0 1 0 0 0,0 0 0 0 0,0 0 0 0 0,0-1 0 0 0,0 1 0 0 0,-1 0 0 0 0,1 0 0 0 0,0-1 0 0 0,0 1-1 0 0,-1 0 1 0 0,1-1 0 0 0,0 1 0 0 0,-1 0 0 0 0,1-1 0 0 0,-1 1 0 0 0,1 0 0 0 0,-1-1 0 0 0,0 1-3 0 0,-25 37 315 0 0,54-46 6 0 0,-8 0-317 0 0,1 0-1 0 0,-1 1 1 0 0,1 1 0 0 0,0 1-1 0 0,0 1 1 0 0,1 1 0 0 0,-1 1-1 0 0,1 1 1 0 0,0 0-1 0 0,-1 2 1 0 0,2 1-4 0 0,-19-2 16 0 0,-1 0 0 0 0,1 1 1 0 0,-1-1-1 0 0,1 0 0 0 0,-1-1 0 0 0,1 1 0 0 0,-1-1 0 0 0,1 1 1 0 0,-1-1-1 0 0,1 0 0 0 0,-1-1 0 0 0,0 1 0 0 0,0 0 0 0 0,1-1 0 0 0,-1 0 1 0 0,0 0-1 0 0,0 0 0 0 0,-1 0 0 0 0,1 0 0 0 0,0 0 0 0 0,2-3-16 0 0,6-9-3976 0 0,0-2-4043 0 0,-9 12-2854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6.6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 15195 0 0,'0'0'1111'0'0,"0"0"-72"0"0,0 0-159 0 0,0 0-96 0 0,0 0-106 0 0,0 0-118 0 0,0 0-91 0 0,0 0-70 0 0,0 0 12 0 0,0 0 6 0 0,0 0-29 0 0,0 0-62 0 0,-4 8-102 0 0,2-5-213 0 0,-4 5 47 0 0,1 1 0 0 0,0 0 0 0 0,1 0 0 0 0,0 0 0 0 0,0 1 0 0 0,1-1 0 0 0,0 1 0 0 0,1 0 0 0 0,0 0 0 0 0,1 0-58 0 0,23-24 1192 0 0,28-39-1143 0 0,-40 90-130 0 0,-9-36 38 0 0,0 1-1 0 0,0-1 1 0 0,0 1 0 0 0,0-1 0 0 0,1 1-1 0 0,-1-1 1 0 0,0 0 0 0 0,1 1 0 0 0,-1-1-1 0 0,1 0 1 0 0,-1 0 0 0 0,1 0 0 0 0,0 0-1 0 0,-1 0 1 0 0,1-1 0 0 0,0 1 0 0 0,-1 0-1 0 0,1-1 1 0 0,0 0 0 0 0,0 1 0 0 0,0-1-1 0 0,0 0 1 0 0,0 0 0 0 0,-1 0-1 0 0,1 0 1 0 0,0 0 0 0 0,0 0 0 0 0,0 0-1 0 0,0-1 1 0 0,0 1 0 0 0,-1-1 0 0 0,1 1-1 0 0,0-1 1 0 0,0 0 0 0 0,-1 0 0 0 0,2 0 43 0 0,22-8-3750 0 0,-5 1-4161 0 0,-16 6 4819 0 0,4-1-5230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7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18 3385 0 0,'0'0'2450'0'0,"0"0"-757"0"0,0 0-136 0 0,0 0 134 0 0,0 0 98 0 0,0 0-66 0 0,0 0-194 0 0,0 0-249 0 0,0 0-248 0 0,0 0-213 0 0,0 0-199 0 0,0 0-196 0 0,0 0-136 0 0,-4-4-105 0 0,-15-9-44 0 0,-13 36 384 0 0,30-21-495 0 0,1-1 0 0 0,0 1 0 0 0,-1 0 1 0 0,1 0-1 0 0,0-1 0 0 0,0 1 1 0 0,0 0-1 0 0,0 0 0 0 0,0 0 1 0 0,0 0-1 0 0,1 0 0 0 0,-1 0 1 0 0,1 0-1 0 0,0 0 0 0 0,-1 1 0 0 0,1-1 1 0 0,0 0-1 0 0,0 0 0 0 0,0 0 1 0 0,0 0-1 0 0,1 0 0 0 0,-1 1 1 0 0,1-1-1 0 0,-1 0 0 0 0,1 0 1 0 0,0 0-1 0 0,-1 0 0 0 0,1 0 0 0 0,0 0 1 0 0,1-1-1 0 0,-1 1 0 0 0,0 0 1 0 0,0 0-1 0 0,1-1 0 0 0,-1 1 1 0 0,1-1-1 0 0,-1 1 0 0 0,1-1 1 0 0,0 0-1 0 0,-1 1 0 0 0,1-1 0 0 0,0 0 1 0 0,0 0-1 0 0,0 0 0 0 0,0-1 1 0 0,0 1-1 0 0,0 0 0 0 0,0-1 1 0 0,0 1-1 0 0,0-1 0 0 0,0 0 1 0 0,1 0-1 0 0,-1 0 0 0 0,0 0 0 0 0,0 0 1 0 0,0 0-1 0 0,0 0 0 0 0,0-1 1 0 0,0 1-1 0 0,1-1 0 0 0,-1 1 1 0 0,1-2-29 0 0,-2 2 43 0 0,0 0 1 0 0,0 0 0 0 0,1 0 0 0 0,-1 0 0 0 0,0 0-1 0 0,0-1 1 0 0,0 1 0 0 0,1-1 0 0 0,-1 1 0 0 0,0-1-1 0 0,0 1 1 0 0,0-1 0 0 0,0 1 0 0 0,0-1 0 0 0,0 0-1 0 0,0 0 1 0 0,0 0 0 0 0,0 0 0 0 0,0 1 0 0 0,-1-1-1 0 0,1 0 1 0 0,0 0 0 0 0,-1 0 0 0 0,1-1-1 0 0,0 1 1 0 0,-1 0 0 0 0,1 0 0 0 0,-1 0 0 0 0,0 0-1 0 0,1-1 1 0 0,-1 1 0 0 0,0 0 0 0 0,0 0 0 0 0,0 0-1 0 0,0-1 1 0 0,0 1 0 0 0,0 0 0 0 0,0 0 0 0 0,0-1-1 0 0,0 1 1 0 0,0 0 0 0 0,-1 0 0 0 0,1 0 0 0 0,-1-1-1 0 0,1 1 1 0 0,-1 0-44 0 0,-35-47-1686 0 0,36 48 501 0 0,7 8-11931 0 0,-4-6 4209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7.4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4 2857 0 0,'0'0'3343'0'0,"0"0"-1509"0"0,0 0-350 0 0,0 0 136 0 0,0 0 98 0 0,0 0-135 0 0,0 0-285 0 0,0 0-294 0 0,0 0-240 0 0,0 0-201 0 0,0 0-151 0 0,0 0-117 0 0,0 0-79 0 0,-8 1-36 0 0,-22 5-7 0 0,28-5-123 0 0,0 0-1 0 0,1 1 1 0 0,-1-1 0 0 0,1 0-1 0 0,0 0 1 0 0,-1 1-1 0 0,1-1 1 0 0,0 0 0 0 0,0 1-1 0 0,0 0 1 0 0,0-1-1 0 0,0 1 1 0 0,0-1 0 0 0,0 1-1 0 0,1 0 1 0 0,-1 0-1 0 0,0-1 1 0 0,1 1 0 0 0,0 0-1 0 0,-1 0 1 0 0,1 0-1 0 0,0 0 1 0 0,0 0 0 0 0,0-1-1 0 0,0 1 1 0 0,0 0-1 0 0,0 0 1 0 0,1 0 0 0 0,-1 0-1 0 0,1 0 1 0 0,-1-1-1 0 0,1 1 1 0 0,0 0 0 0 0,0-1-1 0 0,-1 1 1 0 0,2 1-50 0 0,0-2 62 0 0,0-1 0 0 0,-1 1 1 0 0,1 0-1 0 0,0-1 0 0 0,0 1 0 0 0,0-1 1 0 0,0 1-1 0 0,0-1 0 0 0,0 0 0 0 0,-1 0 1 0 0,1 0-1 0 0,0 0 0 0 0,0 0 0 0 0,0-1 1 0 0,0 1-1 0 0,0 0 0 0 0,0-1 1 0 0,0 0-1 0 0,-1 1 0 0 0,1-1 0 0 0,0 0 1 0 0,-1 0-1 0 0,1 0 0 0 0,0 0 0 0 0,-1 0 1 0 0,1 0-1 0 0,-1 0 0 0 0,1-1 0 0 0,-1 1 1 0 0,0-1-1 0 0,0 1 0 0 0,1-1 0 0 0,-1 1 1 0 0,0-1-1 0 0,0 1 0 0 0,-1-1 0 0 0,1 0 1 0 0,0 0-1 0 0,0 0 0 0 0,-1 1 1 0 0,1-1-1 0 0,-1 0 0 0 0,0 0 0 0 0,1 0 1 0 0,-1 0-1 0 0,0 0 0 0 0,0 0 0 0 0,0 0 1 0 0,-1 1-1 0 0,1-1 0 0 0,0 0 0 0 0,-1 0 1 0 0,1 0-1 0 0,-1 0-62 0 0,1 1-794 0 0,-4-11 1044 0 0,4 9-4433 0 0,2 1-5767 0 0,0 1 135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7.8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9938 0 0,'0'0'3990'0'0,"0"0"-2249"0"0,0 0-661 0 0,0 0 32 0 0,0 0-45 0 0,0 0-205 0 0,0 0-309 0 0,0 0-341 0 0,0 0-365 0 0,0 0-170 0 0,0 0-136 0 0,2-1-202 0 0,16-5-2227 0 0,-10 6-1116 0 0,0 1-3339 0 0,-4 0 2619 0 0</inkml:trace>
  <inkml:trace contextRef="#ctx0" brushRef="#br0" timeOffset="1">80 8 4713 0 0,'0'0'4637'0'0,"0"0"-1708"0"0,0 0-798 0 0,0 0-255 0 0,0 0-314 0 0,0 0-297 0 0,0 0-319 0 0,0 0-254 0 0,0 0-205 0 0,0 0-246 0 0,0 0-197 0 0,0 0-190 0 0,0 0-160 0 0,4-7-1230 0 0,22 8-5687 0 0,-17-1 875 0 0,-5 1 384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8.1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22 2977 0 0,'0'0'3042'0'0,"0"0"-234"0"0,0 0-285 0 0,0 0-293 0 0,0 0-257 0 0,0 0-281 0 0,0 0-226 0 0,0 0-161 0 0,0 0-194 0 0,0 0-187 0 0,0 0-197 0 0,0 0-196 0 0,0 0-154 0 0,0-4-123 0 0,1-10-66 0 0,-1 11-36 0 0,-3 31 1383 0 0,0 59-991 0 0,0-83-3098 0 0,2-4-2806 0 0,0 0-4783 0 0,1 0 1841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8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0 9210 0 0,'0'0'1530'0'0,"0"0"-122"0"0,0 0-13 0 0,0 0 16 0 0,0 0-152 0 0,0 0-195 0 0,0 0-217 0 0,0 0-186 0 0,0 0-131 0 0,0 0-134 0 0,0 0-91 0 0,0 0-74 0 0,-8 6-64 0 0,-23 19-14 0 0,29-24-101 0 0,1 0-1 0 0,0 0 1 0 0,0 1 0 0 0,0-1 0 0 0,0 0-1 0 0,0 1 1 0 0,1-1 0 0 0,-1 0 0 0 0,0 1-1 0 0,1-1 1 0 0,-1 1 0 0 0,1-1-1 0 0,-1 1 1 0 0,1 0 0 0 0,0-1 0 0 0,-1 1-1 0 0,1-1 1 0 0,0 1 0 0 0,0 0-1 0 0,0-1 1 0 0,1 1 0 0 0,-1-1 0 0 0,0 1-1 0 0,1 0 1 0 0,-1-1 0 0 0,0 1-1 0 0,1-1 1 0 0,0 1 0 0 0,-1-1 0 0 0,1 1-1 0 0,0-1 1 0 0,0 0 0 0 0,0 1-1 0 0,0-1 1 0 0,0 0 0 0 0,0 0 0 0 0,0 0-1 0 0,0 1 1 0 0,1-1 0 0 0,-1 0-1 0 0,0-1 1 0 0,1 1 0 0 0,-1 0 0 0 0,0 0-1 0 0,1-1 1 0 0,-1 1 0 0 0,1 0-1 0 0,0-1 1 0 0,-1 0 0 0 0,2 1-52 0 0,-1-1 60 0 0,1 0 0 0 0,-1 0-1 0 0,0-1 1 0 0,1 1 0 0 0,-1 0 0 0 0,0-1 0 0 0,1 0-1 0 0,-1 0 1 0 0,0 1 0 0 0,0-1 0 0 0,0 0 0 0 0,0-1 0 0 0,0 1-1 0 0,0 0 1 0 0,0-1 0 0 0,0 1 0 0 0,-1-1 0 0 0,1 1-1 0 0,0-1 1 0 0,-1 0 0 0 0,1 0 0 0 0,-1 0 0 0 0,0 0-1 0 0,1 0 1 0 0,-1 0 0 0 0,0 0 0 0 0,0 0 0 0 0,-1 0 0 0 0,1 0-1 0 0,0-1 1 0 0,-1 1 0 0 0,1 0 0 0 0,-1 0 0 0 0,0-1-1 0 0,0 1 1 0 0,0 0 0 0 0,0-1 0 0 0,0 1 0 0 0,0 0 0 0 0,-1-1-1 0 0,1 1 1 0 0,-1 0 0 0 0,1-1 0 0 0,-1 1 0 0 0,0 0-1 0 0,0 0 1 0 0,0-1-60 0 0,-27-3-2397 0 0,19 10-1274 0 0,1 1-3976 0 0,4-2-3562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9.4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0 6129 0 0,'0'0'1554'0'0,"0"0"90"0"0,0 0 123 0 0,0 0 82 0 0,0 0-109 0 0,0 0-270 0 0,0 0-345 0 0,0 0-343 0 0,0 0-249 0 0,0 0-166 0 0,0 0-118 0 0,0 0-66 0 0,0 0-29 0 0,-7 4-18 0 0,-21 9-10 0 0,28-12-80 0 0,-1 0-1 0 0,1 0 0 0 0,-1-1 1 0 0,1 1-1 0 0,0 0 0 0 0,-1 0 0 0 0,1 0 1 0 0,0 0-1 0 0,-1 0 0 0 0,1 0 1 0 0,0 0-1 0 0,0 0 0 0 0,0 0 1 0 0,0 0-1 0 0,0-1 0 0 0,0 1 1 0 0,0 0-1 0 0,0 0 0 0 0,0 0 1 0 0,1 0-1 0 0,-1 0 0 0 0,0 0 1 0 0,1 0-1 0 0,-1 0 0 0 0,0 0 0 0 0,1-1 1 0 0,-1 1-1 0 0,1 0 0 0 0,-1 0 1 0 0,1 0-1 0 0,0-1 0 0 0,-1 1 1 0 0,1 0-1 0 0,0-1 0 0 0,-1 1 1 0 0,1-1-1 0 0,0 1 0 0 0,0-1 1 0 0,0 1-1 0 0,-1-1 0 0 0,1 1 1 0 0,0-1-1 0 0,0 0 0 0 0,0 1 0 0 0,0-1 1 0 0,0 0-1 0 0,0 0 0 0 0,0 0 1 0 0,0 0-1 0 0,0 0-45 0 0,13 2 161 0 0,0-2-1 0 0,0 1 1 0 0,0-2-1 0 0,0 0 1 0 0,0-1-1 0 0,-1 0 0 0 0,1-1 1 0 0,0 0-1 0 0,12-6-160 0 0,14-1 115 0 0,-18 4-98 0 0,74-5 83 0 0,-90 33-30 0 0,-7-22-65 0 0,1 0 0 0 0,0 1-1 0 0,0-1 1 0 0,-1 1 0 0 0,1-1 0 0 0,0 1-1 0 0,0-1 1 0 0,-1 1 0 0 0,1-1-1 0 0,0 1 1 0 0,0-1 0 0 0,0 1 0 0 0,0-1-1 0 0,0 1 1 0 0,0-1 0 0 0,0 1-1 0 0,0-1 1 0 0,0 1 0 0 0,0 0 0 0 0,0-1-1 0 0,0 1 1 0 0,1-1 0 0 0,-1 1-1 0 0,0-1 1 0 0,0 1 0 0 0,0-1-1 0 0,1 1 1 0 0,-1-1 0 0 0,0 0 0 0 0,0 1-1 0 0,1-1 1 0 0,-1 1 0 0 0,1-1-1 0 0,-1 0 1 0 0,0 1 0 0 0,1-1 0 0 0,-1 0-1 0 0,1 1 1 0 0,-1-1 0 0 0,1 0-1 0 0,-1 0 1 0 0,1 1 0 0 0,-1-1 0 0 0,1 0-1 0 0,-1 0 1 0 0,1 0 0 0 0,-1 0-1 0 0,1 0 1 0 0,-1 1 0 0 0,1-1-5 0 0,229-10 537 0 0,-228 11-894 0 0,32 2 636 0 0,-23-5-4464 0 0,-2-3-6286 0 0,-8 3 612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7.7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119 0 10106 0 0,'0'0'1458'0'0,"0"0"-5"0"0,0 0 92 0 0,0 0 47 0 0,0 0-8 0 0,0 0-71 0 0,0 0-177 0 0,0 0-212 0 0,0 0-265 0 0,0 0-296 0 0,0 0-262 0 0,0 0-113 0 0,0 0 39 0 0,0 18 1011 0 0,-14 48 371 0 0,-2 33-551 0 0,13-91-2232 0 0,-2-13-3556 0 0,-4-14-13254 0 0,9 15 14118 0 0</inkml:trace>
  <inkml:trace contextRef="#ctx0" brushRef="#br0" timeOffset="281.989">0 85 2312 0 0,'0'0'4065'0'0,"0"0"-1653"0"0,0 0-704 0 0,0 0 38 0 0,0 0 3 0 0,0 0-142 0 0,0 0-238 0 0,0 0-344 0 0,0 0-214 0 0,0 0-65 0 0,0 0 3 0 0,0 0 29 0 0,0 3-8 0 0,1-2-705 0 0,-1 1 0 0 0,0-1 0 0 0,1 0 0 0 0,-1 0-1 0 0,1 0 1 0 0,-1 1 0 0 0,1-1 0 0 0,0 0 0 0 0,-1 0 0 0 0,1 0-1 0 0,0 0 1 0 0,0 0 0 0 0,0 0 0 0 0,0-1 0 0 0,0 1-1 0 0,0 0 1 0 0,0 0 0 0 0,0-1 0 0 0,0 1 0 0 0,0 0 0 0 0,0-1-1 0 0,0 1 1 0 0,1-1 0 0 0,-1 1 0 0 0,0-1 0 0 0,0 0-1 0 0,1 0 1 0 0,-1 1 0 0 0,0-1 0 0 0,0 0 0 0 0,1 0 0 0 0,-1 0-1 0 0,0 0 1 0 0,1-1 0 0 0,-1 1 0 0 0,0 0 0 0 0,0 0-1 0 0,1-1-64 0 0,9 2 214 0 0,134 2 1922 0 0,-145-7-887 0 0,-5 3-4659 0 0,1 0-5400 0 0,4 1-2550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9.8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3 2040 0 0,'0'0'2993'0'0,"0"0"-984"0"0,0 0-146 0 0,0 0 314 0 0,0 0 152 0 0,0 0-98 0 0,0 0-305 0 0,0 0-350 0 0,0 0-321 0 0,0 0-312 0 0,0 0-291 0 0,0 0-283 0 0,0 0-197 0 0,2-2-86 0 0,-41 66 1186 0 0,70-83-700 0 0,29-20-522 0 0,-41 74-157 0 0,16-18-2650 0 0,-23-16-961 0 0,1-1-3326 0 0,-6 0-3517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0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10978 0 0,'0'0'1153'0'0,"0"0"-393"0"0,0 0 56 0 0,0 0 64 0 0,0 0-208 0 0,0 0-280 0 0,0 0-360 0 0,0 0-360 0 0,0 0-264 0 0,0 0-400 0 0,0 0-512 0 0,0 0-1049 0 0,0 0-1864 0 0,0 0-880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0.5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7042 0 0,'0'0'3088'0'0,"0"0"-2008"0"0,0 0-503 0 0,0 0-25 0 0,0 0-256 0 0,0 0-472 0 0,0 0-296 0 0,0 0-281 0 0,0 0-239 0 0,0 0-376 0 0,0 0-1217 0 0,0 0-1271 0 0,0 0 1423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1.2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 10282 0 0,'0'0'1929'0'0,"0"0"-521"0"0,0 0-120 0 0,0 0-168 0 0,0 0-391 0 0,0 0-377 0 0,0 0-288 0 0,0 0-240 0 0,0 0-248 0 0,0 0-265 0 0,0 0-391 0 0,0 0-480 0 0,0 0-657 0 0,0 0-583 0 0,41-16-1217 0 0,-36 16-192 0 0,-1 0 4209 0 0</inkml:trace>
  <inkml:trace contextRef="#ctx0" brushRef="#br0" timeOffset="1">114 5 4977 0 0,'0'0'3988'0'0,"0"0"-886"0"0,0 0-685 0 0,0 0-591 0 0,0 0-487 0 0,0 0-288 0 0,0 0-203 0 0,0 0-189 0 0,0 0-175 0 0,0 0-159 0 0,0 0-159 0 0,0 0-145 0 0,0 0-160 0 0,-6-4-633 0 0,5 3-3587 0 0,3 1-165 0 0,0 0-4084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4.8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30 4881 0 0,'0'0'2128'0'0,"0"0"-172"0"0,0 0-84 0 0,0 0 43 0 0,0 0 64 0 0,0 0-18 0 0,0 0-170 0 0,0 0-236 0 0,0 0-234 0 0,0 0-225 0 0,0 0-225 0 0,1-6-232 0 0,0-5-471 0 0,0-2 108 0 0,-8 33 39 0 0,7-20-324 0 0,-18 74 372 0 0,15-42-4220 0 0,5-25-2503 0 0,2-5-2062 0 0,-2-1 1983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5.7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8098 0 0,'0'0'1816'0'0,"0"0"-360"0"0,0 0-23 0 0,0 0 7 0 0,0 0-344 0 0,0 0-424 0 0,0 0-271 0 0,0 0-297 0 0,0 0-305 0 0,0 0-487 0 0,0 0-400 0 0,0 0-256 0 0,0 0-281 0 0,0 0-367 0 0,3-7-1145 0 0,1 7-823 0 0,0 0 1479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6.1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0 6281 0 0,'0'0'2904'0'0,"0"0"-229"0"0,0 0-223 0 0,0 0-310 0 0,0 0-453 0 0,0 0-533 0 0,0 0-484 0 0,0 0-367 0 0,0 0-158 0 0,0 0-7 0 0,0 0 51 0 0,0 0 87 0 0,0 0-1 0 0,-2 4-43 0 0,-15 57 236 0 0,14-31-4807 0 0,3-24 518 0 0,0-2-1816 0 0,-1-1-2587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6.7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13971 0 0,'0'0'701'0'0,"0"0"-80"0"0,0 0-36 0 0,0 0 41 0 0,0 0 8 0 0,0 0-91 0 0,0 0-144 0 0,0 0-128 0 0,0 0-117 0 0,0 0-67 0 0,0 0-38 0 0,0 0-38 0 0,0 0 21 0 0,-1 2 3 0 0,0-1-14 0 0,0 0 0 0 0,1 0 0 0 0,-1 0 0 0 0,1 0 0 0 0,-1 0 0 0 0,1 0 0 0 0,0 0 0 0 0,-1 0 0 0 0,1 0 0 0 0,0 0 0 0 0,0 0 0 0 0,0 0 0 0 0,0 0 0 0 0,0 0 0 0 0,0 0 0 0 0,0 0 0 0 0,0 0 0 0 0,0 0 0 0 0,0 0 0 0 0,0 1 0 0 0,1-1 0 0 0,-1 0 0 0 0,0 0 0 0 0,1 0 0 0 0,-1-1 0 0 0,1 1 0 0 0,-1 0 0 0 0,1 0 0 0 0,0 0 0 0 0,-1 0 0 0 0,1 0 0 0 0,0-1 0 0 0,0 1 0 0 0,-1 0 0 0 0,1 0 0 0 0,0-1 0 0 0,0 1 0 0 0,0-1 0 0 0,0 1 0 0 0,0-1 0 0 0,0 1 0 0 0,0-1 0 0 0,0 1 0 0 0,0-1 0 0 0,0 0 0 0 0,0 0 0 0 0,0 0 0 0 0,0 1 0 0 0,0-1 0 0 0,0 0 0 0 0,0 0 0 0 0,0 0 0 0 0,0-1 0 0 0,1 1-20 0 0,70-4 1043 0 0,-64 3-1144 0 0,107-8 244 0 0,-114 9-146 0 0,-1 1 0 0 0,1 0 1 0 0,-1-1-1 0 0,0 1 0 0 0,1 0 1 0 0,-1 0-1 0 0,0 0 0 0 0,0-1 1 0 0,1 1-1 0 0,-1 0 0 0 0,0 0 1 0 0,0 0-1 0 0,0-1 0 0 0,0 1 0 0 0,0 0 1 0 0,0 0-1 0 0,0 0 0 0 0,-1 0 1 0 0,1-1-1 0 0,0 1 0 0 0,0 0 1 0 0,-1 0-1 0 0,1-1 0 0 0,0 1 1 0 0,-1 0-1 0 0,1 0 0 0 0,-1-1 1 0 0,1 1-1 0 0,-1 0 0 0 0,1-1 0 0 0,-1 1 1 0 0,1-1-1 0 0,-1 1 0 0 0,0-1 1 0 0,1 1-1 0 0,-1-1 0 0 0,0 1 1 0 0,1-1-1 0 0,-1 1 0 0 0,0-1 1 0 0,0 0-1 0 0,1 0 0 0 0,-1 1 0 0 0,0-1 1 0 0,0 0-1 0 0,0 0 0 0 0,1 0 1 0 0,-1 0-1 0 0,0 0 0 0 0,0 0 1 0 0,0 0 1 0 0,-4 4-68 0 0,34-4 422 0 0,77-21-203 0 0,-79 14-148 0 0,1 1 0 0 0,0 1 1 0 0,1 2-1 0 0,-1 0 0 0 0,1 2 0 0 0,-1 1 0 0 0,20 3-3 0 0,7 6-1092 0 0,-56-9-3087 0 0,0-1 1618 0 0,0 1-2424 0 0,0 0-3513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7.3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25 4641 0 0,'0'0'1299'0'0,"0"0"-149"0"0,0 0 268 0 0,0 0 359 0 0,0 0 170 0 0,0 0-40 0 0,0 0-277 0 0,0 0-310 0 0,0 0-298 0 0,0 0-268 0 0,0 0-207 0 0,0 0-148 0 0,5-5-107 0 0,17-15-81 0 0,-20 47 969 0 0,-11-8-1020 0 0,6-10 900 0 0,21-18-625 0 0,70-24-704 0 0,-74 58-749 0 0,-2-16-1961 0 0,-3-6-4063 0 0,-5-2-1950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7.8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0 14427 0 0,'0'0'416'0'0,"0"0"79"0"0,0 0 109 0 0,0 0 184 0 0,0 0 182 0 0,0 0 123 0 0,0 0-18 0 0,0 0-188 0 0,0 0-323 0 0,0 0-356 0 0,0 0-285 0 0,0 0-90 0 0,0 0 37 0 0,-13 46 678 0 0,13-45-531 0 0,-1 1 1 0 0,1 0-1 0 0,0 0 1 0 0,-1-1-1 0 0,1 1 1 0 0,0 0-1 0 0,0 0 1 0 0,0 0-1 0 0,0-1 1 0 0,1 1-1 0 0,-1 0 1 0 0,0 0-1 0 0,1 0 1 0 0,-1-1-1 0 0,1 1 1 0 0,0 0-1 0 0,-1-1 1 0 0,1 1-1 0 0,0 0 1 0 0,0-1-1 0 0,0 1 1 0 0,0-1-1 0 0,0 0 1 0 0,1 1-1 0 0,-1-1 1 0 0,0 0-1 0 0,1 1 1 0 0,-1-1-1 0 0,1 0 1 0 0,-1 0-1 0 0,1 0 1 0 0,-1-1-1 0 0,1 1-17 0 0,-2-1 285 0 0,0 0-296 0 0,-1 0 1 0 0,1 0-1 0 0,0 0 0 0 0,0 0 1 0 0,-1 0-1 0 0,1 0 1 0 0,0 0-1 0 0,-1 0 1 0 0,1 0-1 0 0,0 0 0 0 0,-1 0 1 0 0,1 0-1 0 0,0 0 1 0 0,-1 0-1 0 0,1-1 1 0 0,0 1-1 0 0,0 0 1 0 0,-1 0-1 0 0,1 0 0 0 0,0 0 1 0 0,0-1-1 0 0,-1 1 1 0 0,1 0-1 0 0,0 0 1 0 0,0 0-1 0 0,-1-1 0 0 0,1 1 1 0 0,0 0-1 0 0,0 0 1 0 0,0-1-1 0 0,0 1 1 0 0,-1 0-1 0 0,1-1 0 0 0,0 1 1 0 0,0 0-1 0 0,0-1 1 0 0,0 1-1 0 0,0 0 1 0 0,0 0-1 0 0,0-1 0 0 0,0 1 1 0 0,0 0-1 0 0,0-1 1 0 0,0 1-1 0 0,0 0 1 0 0,0-1-1 0 0,0 1 0 0 0,0 0 1 0 0,0-1-1 0 0,0 1 1 0 0,1 0-1 0 0,-1 0 1 0 0,0-1-1 0 0,0 1 0 0 0,0 0 1 0 0,0-1-1 0 0,1 1 1 0 0,-1 0-1 0 0,0 0 1 0 0,0-1 10 0 0,-6 10-6 0 0,0 0 1 0 0,1 0 0 0 0,0 0-1 0 0,0 0 1 0 0,1 1-1 0 0,1 0 1 0 0,-1 0 0 0 0,1 0-1 0 0,1 0 1 0 0,0 0 0 0 0,0 9 5 0 0,0 70 349 0 0,2-88-312 0 0,-1 0-1 0 0,1 0 0 0 0,0 0 0 0 0,-1 0 0 0 0,1 1 0 0 0,-1-1 0 0 0,1 0 1 0 0,-1 0-1 0 0,0 0 0 0 0,1 0 0 0 0,-1 0 0 0 0,0-1 0 0 0,0 1 0 0 0,1 0 1 0 0,-1 0-1 0 0,0 0 0 0 0,0-1 0 0 0,0 1 0 0 0,0 0 0 0 0,0-1 1 0 0,0 1-1 0 0,0-1 0 0 0,0 1 0 0 0,-1-1 0 0 0,1 0 0 0 0,0 1 0 0 0,0-1 1 0 0,0 0-1 0 0,0 0 0 0 0,-1 0 0 0 0,1 0 0 0 0,0 0 0 0 0,0 0 0 0 0,0 0 1 0 0,0 0-1 0 0,-1 0 0 0 0,1 0 0 0 0,0-1 0 0 0,-1 1-36 0 0,-21-2-8362 0 0,17 1 2329 0 0,2 0-3201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3.8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0 130 17044 0 0,'0'0'793'0'0,"0"0"-97"0"0,0 0 110 0 0,0 0 186 0 0,0 0 67 0 0,0 0-30 0 0,0 0-214 0 0,0 0-276 0 0,0 0-206 0 0,0 0-142 0 0,0 0-37 0 0,0 0 16 0 0,0 0 6 0 0,3 4-6 0 0,45 94 959 0 0,-38-142 266 0 0,12-143-2108 0 0,-22 187 717 0 0,0 0-19 0 0,0 0-38 0 0,5 22-50 0 0,0-20 130 0 0,0-1 0 0 0,0 1-1 0 0,0-1 1 0 0,0 0 0 0 0,-1 0 0 0 0,2 0 0 0 0,-1 0-1 0 0,0-1 1 0 0,0 0 0 0 0,0 0 0 0 0,0-1 0 0 0,0 1 0 0 0,0-1-1 0 0,0 0 1 0 0,3-1-27 0 0,10-1-89 0 0,-16 3-908 0 0,21-2 1194 0 0,-17 3-5665 0 0,-3 1-6615 0 0,-3 0 3510 0 0</inkml:trace>
  <inkml:trace contextRef="#ctx0" brushRef="#br0" timeOffset="389.678">156 85 2505 0 0,'0'0'4290'0'0,"0"0"-2147"0"0,0 0-621 0 0,0 0 259 0 0,0 0 217 0 0,0 0-35 0 0,0 0-312 0 0,0 0-428 0 0,0 0-351 0 0,0 0-269 0 0,0 0-140 0 0,0 0-59 0 0,5 0-49 0 0,51 14 1148 0 0,-55-14-1476 0 0,0 1 1 0 0,0-1 0 0 0,0 1 0 0 0,0-1-1 0 0,0 1 1 0 0,0 0 0 0 0,0-1-1 0 0,0 1 1 0 0,0 0 0 0 0,0 0-1 0 0,0 0 1 0 0,0-1 0 0 0,0 1-1 0 0,-1 0 1 0 0,1 0 0 0 0,0 0-1 0 0,-1 0 1 0 0,1 1 0 0 0,0-1-1 0 0,-1 0 1 0 0,0 0 0 0 0,1 0 0 0 0,-1 0-1 0 0,0 1 1 0 0,1-1 0 0 0,-1 0-1 0 0,0 0 1 0 0,0 0 0 0 0,0 1-1 0 0,0-1 1 0 0,0 0 0 0 0,0 0-1 0 0,0 0 1 0 0,-1 1 0 0 0,1-1-1 0 0,0 0 1 0 0,-1 0 0 0 0,1 0-1 0 0,-1 0 1 0 0,1 1 0 0 0,-1-1-1 0 0,0 0 1 0 0,1 0 0 0 0,-1 0 0 0 0,0 0-1 0 0,0-1 1 0 0,0 1 0 0 0,1 0-1 0 0,-1 0 1 0 0,0 0-28 0 0,-63 53 364 0 0,97-50 483 0 0,53-34-414 0 0,-81 25-2897 0 0,-2 1-2406 0 0,0 0-5909 0 0,-2 3 2588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5.2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 8714 0 0,'0'0'1496'0'0,"0"0"-57"0"0,0 0-111 0 0,0 0-69 0 0,0 0-194 0 0,0 0-229 0 0,0 0-209 0 0,0 0-175 0 0,0 0-90 0 0,0 0-47 0 0,0 0 1 0 0,0 0 24 0 0,0 0 14 0 0,-2 4 2 0 0,-20 79 1355 0 0,19-69-1872 0 0,0-1-3930 0 0,2-5-6710 0 0,1-6 4884 0 0</inkml:trace>
  <inkml:trace contextRef="#ctx0" brushRef="#br0" timeOffset="305.091">104 106 11610 0 0,'0'0'521'0'0,"0"0"-225"0"0,0 0-56 0 0,0 0 184 0 0,0 0-80 0 0,0 0-296 0 0,0 0-416 0 0,0 0-440 0 0,0 0-385 0 0,0 0-415 0 0,0 0-921 0 0,0 0-1279 0 0,0 0 639 0 0</inkml:trace>
  <inkml:trace contextRef="#ctx0" brushRef="#br0" timeOffset="306.091">238 106 5241 0 0,'0'0'1568'0'0,"0"0"-823"0"0,0 0-193 0 0,0 0-72 0 0,0 0-312 0 0,0 0-392 0 0,0 0-408 0 0,0 0-289 0 0,0 0-335 0 0,0 0-656 0 0,0 0-897 0 0,0 0 1809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00.3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13 0 0 0,'0'0'1256'0'0,"0"0"254"0"0,0 0-98 0 0,0 0-190 0 0,0 0-190 0 0,-4-2-144 0 0,2 0-438 0 0,-8-4-379 0 0,2 4 3753 0 0,-2 8 1058 0 0,28 21-1342 0 0,5-23-3169 0 0,0-1 1 0 0,0-1-1 0 0,0-1 0 0 0,0-1 0 0 0,1-1 1 0 0,-1-1-1 0 0,10-3-371 0 0,56-2 254 0 0,468 0 599 0 0,56-5-311 0 0,-184 15-273 0 0,-20-6 208 0 0,-414 9-9455 0 0,5-5 4405 0 0,-2 1-6501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02.9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0 152 1976 0 0,'0'0'693'0'0,"0"0"-220"0"0,0 0-29 0 0,0 0 308 0 0,0 0 323 0 0,0 0 157 0 0,0 0-73 0 0,0 0-262 0 0,0 0-227 0 0,0 0-142 0 0,0 0-74 0 0,1 2 435 0 0,1 3 9747 0 0,18-21-10228 0 0,3-5-198 0 0,1 1-1 0 0,1 1 1 0 0,1 1 0 0 0,0 2 0 0 0,1 0 0 0 0,1 2-1 0 0,8-3-209 0 0,-35 16 47 0 0,-2 1-4715 0 0,0 0-4788 0 0,1 0-221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03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27 1104 0 0,'0'0'1822'0'0,"0"0"-606"0"0,0 0-221 0 0,0 0 15 0 0,0 0 187 0 0,0 0 293 0 0,0 0 230 0 0,0 0 81 0 0,0 0-128 0 0,0 0-260 0 0,0 0-300 0 0,0 0-278 0 0,0 0-209 0 0,3-6-194 0 0,9-15-104 0 0,-36 23 505 0 0,-65 49-13 0 0,89-50-820 0 0,0 1 0 0 0,0-1 0 0 0,0 0-1 0 0,1 1 1 0 0,-1-1 0 0 0,0 0 0 0 0,1 0 0 0 0,0 1-1 0 0,-1-1 1 0 0,1 0 0 0 0,-1 0 0 0 0,1 0-1 0 0,0 0 1 0 0,0 0 0 0 0,0 0 0 0 0,0 0 0 0 0,0 0-1 0 0,0 0 1 0 0,0 0 0 0 0,0 0 0 0 0,0 0 0 0 0,0-1-1 0 0,0 1 1 0 0,0 0 0 0 0,1-1 0 0 0,-1 1-1 0 0,0-1 1 0 0,1 0 0 0 0,-1 1 0 0 0,0-1 0 0 0,0 0-1 0 0,1 0 1 0 0,-1 0 0 0 0,1 0 0 0 0,-1 0-1 0 0,0 0 1 0 0,1 0 0 0 0,-1 0 0 0 0,1 0 0 0 0,12 3-2 0 0,-13-2 1 0 0,-1-1-1 0 0,1 1 1 0 0,0-1 0 0 0,0 1 0 0 0,0-1 0 0 0,0 1 0 0 0,-1-1 0 0 0,1 1 0 0 0,0 0-1 0 0,-1-1 1 0 0,1 1 0 0 0,0 0 0 0 0,-1-1 0 0 0,1 1 0 0 0,-1 0 0 0 0,1 0-1 0 0,-1 0 1 0 0,0 0 0 0 0,1 0 0 0 0,-1-1 0 0 0,0 1 0 0 0,1 0 0 0 0,-1 0 0 0 0,0 0-1 0 0,0 0 1 0 0,0 0 0 0 0,0 0 0 0 0,0 0 0 0 0,0 0 0 0 0,0 0 0 0 0,0 0-1 0 0,-1 0 1 0 0,1 0 0 0 0,0 0 0 0 0,0 0 0 0 0,-1-1 0 0 0,1 1 0 0 0,0 0 0 0 0,-1 0-1 0 0,1 0 1 0 0,-1 0 0 0 0,0-1 0 0 0,1 1 0 0 0,-1 0 0 0 0,1 0 0 0 0,-1-1-1 0 0,0 1 1 0 0,0-1 0 0 0,1 1 0 0 0,-1 0 0 0 0,0-1 0 0 0,0 1 0 0 0,0-1 1 0 0,-44 34-76 0 0,18-22 108 0 0,40-24-127 0 0,-13 13 99 0 0,0 0-1 0 0,0 0 1 0 0,-1 0-1 0 0,1 0 1 0 0,0 0-1 0 0,0 0 1 0 0,0 0-1 0 0,0 0 1 0 0,0 0 0 0 0,0 0-1 0 0,0 0 1 0 0,0 0-1 0 0,1 0 1 0 0,-1 0-1 0 0,0 0 1 0 0,0 0-1 0 0,1 0 1 0 0,-1 0 0 0 0,1 0-1 0 0,-1-1 1 0 0,1 1-1 0 0,-1 0 1 0 0,1 0-1 0 0,0 0 1 0 0,-1 0-1 0 0,1-1 1 0 0,0 1 0 0 0,0 0-1 0 0,0-1 1 0 0,-1 1-1 0 0,1-1 1 0 0,0 1-1 0 0,0-1 1 0 0,0 1-1 0 0,0-1 1 0 0,0 1 0 0 0,0-1-1 0 0,0 0 1 0 0,0 0-1 0 0,0 1 1 0 0,0-1-1 0 0,0 0 1 0 0,0 0-1 0 0,0 0 1 0 0,0 0 0 0 0,0 0-1 0 0,0 0 1 0 0,0-1-1 0 0,0 1 1 0 0,0 0-1 0 0,0 0 1 0 0,0-1-1 0 0,0 1 1 0 0,0-1 0 0 0,0 1-1 0 0,0-1 1 0 0,0 1-1 0 0,0-1 1 0 0,-1 1-1 0 0,1-1 1 0 0,0 0-1 0 0,0 1 1 0 0,-1-1 0 0 0,1 0-1 0 0,0 0 1 0 0,0 0-4 0 0,-30 76 162 0 0,31-74-321 0 0,0 0-1 0 0,0 0 0 0 0,0 0 0 0 0,0 0 1 0 0,0 0-1 0 0,1 0 0 0 0,-1-1 0 0 0,0 1 0 0 0,0-1 1 0 0,1 1-1 0 0,-1-1 0 0 0,0 0 0 0 0,0 0 1 0 0,1 0-1 0 0,-1 0 0 0 0,0 0 0 0 0,0-1 0 0 0,1 1 1 0 0,-1-1-1 0 0,0 1 0 0 0,0-1 0 0 0,0 0 1 0 0,1 0-1 0 0,-1 0 0 0 0,0 0 0 0 0,1-1 160 0 0,43-27-16462 0 0,-42 26 16462 0 0</inkml:trace>
  <inkml:trace contextRef="#ctx0" brushRef="#br0" timeOffset="407.219">179 130 0 0 0,'0'0'645'0'0,"0"0"1268"0"0,0 0 294 0 0,1-9-61 0 0,3-24-86 0 0,-8 25 3841 0 0,-13 23-4317 0 0,15-14-1550 0 0,1 0 1 0 0,-1 0 0 0 0,1 1 0 0 0,-1-1 0 0 0,1 0 0 0 0,0 1 0 0 0,-1-1 0 0 0,1 0 0 0 0,0 1-1 0 0,0 0 1 0 0,0-1 0 0 0,0 1 0 0 0,0 0 0 0 0,1-1 0 0 0,-1 1 0 0 0,0 0 0 0 0,1 0 0 0 0,0 0-1 0 0,-1 0 1 0 0,1-1 0 0 0,0 1 0 0 0,0 0 0 0 0,0 0 0 0 0,0 0 0 0 0,0 0 0 0 0,0 0 0 0 0,0 0-1 0 0,1-1 1 0 0,-1 1 0 0 0,1 0 0 0 0,-1 0 0 0 0,1 0 0 0 0,0-1 0 0 0,0 1 0 0 0,0 0 0 0 0,0-1-1 0 0,0 1 1 0 0,0-1 0 0 0,0 1 0 0 0,0-1 0 0 0,1 1 0 0 0,-1-1 0 0 0,1 0 0 0 0,-1 0 0 0 0,1 0-1 0 0,-1 0 1 0 0,1 0 0 0 0,0 0 0 0 0,-1 0 0 0 0,1 0 0 0 0,0 0 0 0 0,0-1 0 0 0,-1 1 0 0 0,1-1-1 0 0,0 0 1 0 0,0 1 0 0 0,0-1 0 0 0,0 0 0 0 0,0 0 0 0 0,0 0 0 0 0,0 0 0 0 0,0-1-35 0 0,64-34 975 0 0,-65 34-929 0 0,1-1 0 0 0,-1 1 0 0 0,0 0 1 0 0,0 0-1 0 0,0-1 0 0 0,0 1 0 0 0,-1 0 1 0 0,1-1-1 0 0,0 1 0 0 0,0-1 0 0 0,-1 1 1 0 0,1-1-1 0 0,-1 1 0 0 0,1-1 0 0 0,-1 1 1 0 0,0-1-1 0 0,0 0 0 0 0,0 1 0 0 0,0-1 1 0 0,0 0-1 0 0,0 1 0 0 0,0-1 0 0 0,0 1 1 0 0,-1-1-1 0 0,1 0 0 0 0,0 1 0 0 0,-1-1 1 0 0,0 1-1 0 0,1-1 0 0 0,-1 1 0 0 0,0-1 1 0 0,0 1-1 0 0,1 0 0 0 0,-1-1 0 0 0,0 1 1 0 0,-1 0-1 0 0,1 0 0 0 0,0 0 0 0 0,0 0 1 0 0,0 0-1 0 0,-1 0 0 0 0,1 0 0 0 0,0 0 1 0 0,-1 0-47 0 0,-54-13 748 0 0,33 21-3299 0 0,23 19-8697 0 0,2-22 2670 0 0</inkml:trace>
  <inkml:trace contextRef="#ctx0" brushRef="#br0" timeOffset="633.547">318 165 11618 0 0,'0'0'1529'0'0,"0"0"-328"0"0,0 0-223 0 0,0 0-7 0 0,0 0 88 0 0,0 0 1 0 0,0 0-116 0 0,0 0-201 0 0,0 0-212 0 0,0 0-166 0 0,0 0-130 0 0,0 0-106 0 0,0 0-58 0 0,-8 5-26 0 0,-36 26-21 0 0,28 1-2017 0 0,16-25-3548 0 0,4-1-4859 0 0,-3-5 6831 0 0</inkml:trace>
  <inkml:trace contextRef="#ctx0" brushRef="#br0" timeOffset="826.534">414 51 5969 0 0,'0'0'2173'0'0,"0"0"-10"0"0,0 0-129 0 0,0 0-175 0 0,0 0-155 0 0,0 0-233 0 0,0 0-343 0 0,0 0-326 0 0,0 0-257 0 0,0 0-117 0 0,0 0 12 0 0,0 0 15 0 0,3 23 1018 0 0,-4-14-1479 0 0,-6 48 1021 0 0,8-20-5160 0 0,0-34-401 0 0,1-2-3509 0 0,-2-1 1148 0 0</inkml:trace>
  <inkml:trace contextRef="#ctx0" brushRef="#br0" timeOffset="1343.461">514 3 7834 0 0,'0'0'1405'0'0,"0"0"136"0"0,0 0-34 0 0,0 0-58 0 0,0 0-3 0 0,0 0-67 0 0,0 0-124 0 0,0 0-218 0 0,0 0-296 0 0,0 0-276 0 0,0 0-261 0 0,0 0-137 0 0,-10-1 122 0 0,9 2-195 0 0,0 0 0 0 0,-1 0 0 0 0,1 0 0 0 0,0 1 0 0 0,0-1 0 0 0,0 0 0 0 0,0 1 0 0 0,0-1 0 0 0,0 1 1 0 0,0-1-1 0 0,0 1 0 0 0,0-1 0 0 0,1 1 0 0 0,-1 0 0 0 0,1 0 0 0 0,-1-1 0 0 0,1 1 0 0 0,0 0 0 0 0,0 0 0 0 0,-1-1 0 0 0,1 1 0 0 0,0 0 0 0 0,1 0 0 0 0,-1-1 0 0 0,0 1 0 0 0,0 0 0 0 0,1 0 0 0 0,-1-1 0 0 0,1 1 1 0 0,0 0-1 0 0,-1-1 0 0 0,1 1 0 0 0,0-1 0 0 0,0 1 0 0 0,0-1 0 0 0,0 1 0 0 0,0-1 0 0 0,0 0 0 0 0,1 1 0 0 0,-1-1 0 0 0,0 0 0 0 0,1 0 0 0 0,-1 0 0 0 0,1 0 0 0 0,-1 0 0 0 0,1 0 0 0 0,-1 0 0 0 0,1-1 0 0 0,0 1 1 0 0,-1 0-1 0 0,1-1 0 0 0,0 0 0 0 0,-1 1 0 0 0,3-1 6 0 0,3-5-485 0 0,-18 11-127 0 0,8-2 582 0 0,1 1-1 0 0,-1-1 0 0 0,1 1 0 0 0,0-1 1 0 0,1 1-1 0 0,-1 0 0 0 0,1-1 0 0 0,0 1 0 0 0,0 0 1 0 0,0 0-1 0 0,1 0 0 0 0,0 0 0 0 0,0 0 0 0 0,0 0 1 0 0,0 0-1 0 0,1-1 0 0 0,0 1 0 0 0,0 0 1 0 0,0 0-1 0 0,1 0 0 0 0,0-1 0 0 0,0 1 0 0 0,0-1 1 0 0,0 1-1 0 0,3 2 31 0 0,-6-5-92 0 0,1 1 1 0 0,-1-1 0 0 0,0 0-1 0 0,1 0 1 0 0,-1 0-1 0 0,0 0 1 0 0,0 0-1 0 0,-1 0 1 0 0,1-1-1 0 0,0 1 1 0 0,0 0-1 0 0,-1 0 1 0 0,1-1-1 0 0,-1 1 1 0 0,0-1 0 0 0,1 1-1 0 0,-1-1 1 0 0,0 0-1 0 0,0 0 1 0 0,0 0-1 0 0,0 0 1 0 0,0 0-1 0 0,0 0 1 0 0,0 0-1 0 0,0-1 1 0 0,0 1-1 0 0,0-1 1 0 0,0 1 0 0 0,-1-1-1 0 0,1 0 1 0 0,0 0-1 0 0,0 0 1 0 0,0 0-1 0 0,-1 0 1 0 0,0-1 91 0 0,-11 4-2928 0 0,-4 3-4710 0 0,12-4 3073 0 0</inkml:trace>
  <inkml:trace contextRef="#ctx0" brushRef="#br0" timeOffset="1518.774">183 347 3233 0 0,'0'0'2824'0'0,"0"0"-807"0"0,0 0-594 0 0,0 0-79 0 0,0 0 170 0 0,0 0 229 0 0,0 0 34 0 0,0 0-202 0 0,0 0-304 0 0,9 0-357 0 0,288-45 2452 0 0,-191 33-3681 0 0,-35 5-2989 0 0,-69 7 3131 0 0,37-4-8066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45.2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37 0 0 0,'0'0'412'0'0,"0"0"674"0"0,0 0 89 0 0,0 0-131 0 0,-2-2-116 0 0,-4-4 893 0 0,24 2 10418 0 0,-1 3-13256 0 0,295-2 3979 0 0,-149 8-2455 0 0,219-13 266 0 0,391-9-37 0 0,-143 18-377 0 0,-339-2-466 0 0,-301 5-6411 0 0,2-3 492 0 0,1 0-4132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46.2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47 2112 0 0,'0'0'1415'0'0,"0"0"-193"0"0,0 0-290 0 0,0 0-116 0 0,0 0 23 0 0,0 0 39 0 0,0 0 30 0 0,0 0 31 0 0,0 0-11 0 0,0 0-1 0 0,0 0-35 0 0,0 0-52 0 0,0-4-41 0 0,-2-11-103 0 0,26 11 2116 0 0,399 1 495 0 0,977-3-2776 0 0,-794-7-401 0 0,-413 12-704 0 0,-212 14-14884 0 0,13-11 9567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47.3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0 122 4433 0 0,'0'0'5298'0'0,"0"0"-3643"0"0,0 0-1076 0 0,0 0-241 0 0,0 0-165 0 0,0 0-42 0 0,0 0 62 0 0,0 0 138 0 0,0 0 206 0 0,0 0 151 0 0,0 0 45 0 0,0 0-88 0 0,0 0-126 0 0,7-5-131 0 0,23-15-99 0 0,29 14 2234 0 0,374-11 820 0 0,-327 10-3073 0 0,1032-48-60 0 0,-889 48-169 0 0,425 3 188 0 0,-291 4-113 0 0,-379 2-1915 0 0,-13 2-4986 0 0,5-2 1840 0 0,0 0-5188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8:09.8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68 287 0 0 0,'-20'5'37'0'0,"-24"0"2341"0"0,41-12 4877 0 0,18-21-7299 0 0,-2 7 400 0 0,1 1 1 0 0,1 1-1 0 0,1 0 0 0 0,0 1 1 0 0,1 1-1 0 0,1 0 0 0 0,1 1 1 0 0,0 1-1 0 0,1 1 0 0 0,1 1 1 0 0,20-10-357 0 0,-41 24 14 0 0,-1-1 0 0 0,1 1 1 0 0,0 0-1 0 0,0-1 0 0 0,0 1 1 0 0,0 0-1 0 0,0-1 0 0 0,0 1 1 0 0,0 0-1 0 0,0-1 0 0 0,0 1 1 0 0,0-1-1 0 0,1 1 0 0 0,-1 0 1 0 0,0-1-1 0 0,0 1 0 0 0,1 0 1 0 0,-1-1-1 0 0,0 1 0 0 0,1-1 1 0 0,-1 1-1 0 0,0-1 0 0 0,1 1 1 0 0,-1-1-1 0 0,1 1 0 0 0,-1-1 1 0 0,1 1-1 0 0,-1-1 1 0 0,1 0-1 0 0,-1 1 0 0 0,1-1 1 0 0,-1 0-1 0 0,1 1 0 0 0,0-1 1 0 0,-1 0-1 0 0,1 0 0 0 0,-1 0 1 0 0,1 1-1 0 0,0-1 0 0 0,-1 0 1 0 0,1 0-1 0 0,0 0 0 0 0,-1 0 1 0 0,1 0-1 0 0,0 0 0 0 0,-1 0 1 0 0,1 0-1 0 0,-1-1 0 0 0,1 1-14 0 0,-52 65 140 0 0,-3-3 0 0 0,-2-2 0 0 0,-9 3-140 0 0,94-66-825 0 0,246-203 1280 0 0,-264 198-457 0 0,0-1 2 0 0,1 1 1 0 0,0 0-1 0 0,0 1 1 0 0,0 0-1 0 0,1 1 1 0 0,0 0-1 0 0,0 1 0 0 0,0 0 1 0 0,1 2-1 0 0,3-2 0 0 0,-16 5 1 0 0,-1 0-1 0 0,1 0 0 0 0,-1 0 0 0 0,1 0 1 0 0,-1 0-1 0 0,1 0 0 0 0,-1 0 0 0 0,1 0 0 0 0,-1 0 1 0 0,1 0-1 0 0,-1 0 0 0 0,1 0 0 0 0,-1 0 1 0 0,1 0-1 0 0,-1 0 0 0 0,1 1 0 0 0,-1-1 1 0 0,1 0-1 0 0,-1 0 0 0 0,0 1 0 0 0,1-1 1 0 0,-1 0-1 0 0,1 0 0 0 0,-1 1 0 0 0,0-1 0 0 0,1 0 1 0 0,-1 1-1 0 0,0-1 0 0 0,1 1 0 0 0,-1-1 1 0 0,0 0-1 0 0,0 1 0 0 0,0-1 0 0 0,1 1 1 0 0,-1-1-1 0 0,0 1 0 0 0,0-1 0 0 0,0 1 0 0 0,0-1 1 0 0,0 1-1 0 0,0-1 0 0 0,0 1 0 0 0,0-1 1 0 0,0 1-1 0 0,0-1 0 0 0,0 1 0 0 0,0-1 1 0 0,0 1-1 0 0,0-1 0 0 0,0 1 0 0 0,0-1 0 0 0,0 0 1 0 0,-1 1-1 0 0,1-1 0 0 0,0 1 0 0 0,0-1 1 0 0,-1 1-1 0 0,1-1 0 0 0,0 0 0 0 0,-1 1 1 0 0,1-1-1 0 0,0 0 0 0 0,-1 1 0 0 0,1-1 0 0 0,-24 33 74 0 0,21-29-71 0 0,-92 99 224 0 0,-67 29 231 0 0,134-107-1047 0 0,63-28 31 0 0,0-15 606 0 0,-1-2-1 0 0,-1-1 1 0 0,0-2 0 0 0,-2-1 0 0 0,13-15-48 0 0,-14 13 64 0 0,1 1-1 0 0,1 2 1 0 0,1 1-1 0 0,1 1 1 0 0,11-3-64 0 0,46 2-72 0 0,-90 23 82 0 0,0 0 0 0 0,0 0 0 0 0,0 1 0 0 0,0-1 0 0 0,-1 1-1 0 0,1-1 1 0 0,0 1 0 0 0,-1-1 0 0 0,1 1 0 0 0,-1-1 0 0 0,1 1 0 0 0,-1-1 0 0 0,0 1 0 0 0,0-1 0 0 0,0 1 0 0 0,0 0-1 0 0,0-1 1 0 0,0 1 0 0 0,0-1 0 0 0,0 1 0 0 0,-1 0 0 0 0,1-1 0 0 0,0 1 0 0 0,-1-1 0 0 0,0 1 0 0 0,1-1-1 0 0,-1 1 1 0 0,0-1 0 0 0,0 0 0 0 0,0 1 0 0 0,1-1 0 0 0,-1 0 0 0 0,-1 0 0 0 0,1 1 0 0 0,0-1 0 0 0,0 0-1 0 0,0 0 1 0 0,-1 0 0 0 0,1 0 0 0 0,-1 0-10 0 0,-25 33 153 0 0,-1-1 0 0 0,-2-2 0 0 0,-1 0 0 0 0,-1-2 0 0 0,-2-2 0 0 0,0-1 0 0 0,-2-1 0 0 0,-34 16-153 0 0,105-54-564 0 0,168-133 751 0 0,-154 107-149 0 0,1 2-1 0 0,1 2 1 0 0,47-23-38 0 0,-96 57-5 0 0,3-2-17 0 0,0 0 0 0 0,0 0-1 0 0,0 1 1 0 0,0 0-1 0 0,0 0 1 0 0,1 0-1 0 0,-1 1 1 0 0,0-1 0 0 0,1 1-1 0 0,-1 1 1 0 0,1-1-1 0 0,0 1 1 0 0,-1 0-1 0 0,1 0 1 0 0,3 1 22 0 0,-8 0 2 0 0,-1 0-1 0 0,1 1 1 0 0,-1-1-1 0 0,1 0 1 0 0,-1 0-1 0 0,0 1 1 0 0,1-1-1 0 0,-1 0 1 0 0,0 1-1 0 0,0-1 1 0 0,0 0 0 0 0,0 1-1 0 0,0-1 1 0 0,0 1-1 0 0,-1-1 1 0 0,1 0-1 0 0,0 1 1 0 0,0-1-1 0 0,-1 0 1 0 0,1 0-1 0 0,-1 1 1 0 0,0-1 0 0 0,1 0-1 0 0,-1 0 1 0 0,0 0-1 0 0,0 0 1 0 0,1 0-1 0 0,-1 0 1 0 0,0 0-1 0 0,0 0 1 0 0,0 0-1 0 0,-1 0-1 0 0,1 2 8 0 0,-36 43 97 0 0,-2 0-1 0 0,-2-3 0 0 0,-2-1 0 0 0,-1-3 1 0 0,-3-1-1 0 0,-27 16-104 0 0,112-67-291 0 0,296-227 22 0 0,-311 224 220 0 0,-12 6 30 0 0,0 1 0 0 0,0 1 0 0 0,1 0 1 0 0,0 0-1 0 0,1 1 0 0 0,-1 1 0 0 0,2 0 0 0 0,-1 0 1 0 0,0 2-1 0 0,1 0 0 0 0,0 0 0 0 0,0 1 0 0 0,2 1 19 0 0,-15 2-8 0 0,-1 0-1 0 0,1 0 1 0 0,0 0-1 0 0,0 0 1 0 0,-1 0-1 0 0,1 1 1 0 0,0-1-1 0 0,0 0 1 0 0,-1 0-1 0 0,1 1 1 0 0,0-1-1 0 0,-1 0 1 0 0,1 1-1 0 0,0-1 1 0 0,-1 1-1 0 0,1-1 1 0 0,-1 1-1 0 0,1-1 1 0 0,-1 1-1 0 0,1 0 1 0 0,-1-1-1 0 0,1 1 1 0 0,-1 0-1 0 0,1-1 1 0 0,-1 1-1 0 0,0 0 1 0 0,0-1-1 0 0,1 1 1 0 0,-1 0-1 0 0,0 0 1 0 0,0-1-1 0 0,0 1 1 0 0,0 0-1 0 0,0 0 1 0 0,0-1-1 0 0,0 1 1 0 0,0 0-1 0 0,0 0 1 0 0,0-1-1 0 0,0 1 1 0 0,0 0-1 0 0,0 0 1 0 0,-1-1-1 0 0,1 1 1 0 0,0 0-1 0 0,-1 0 1 0 0,1-1-1 0 0,0 1 1 0 0,-1-1-1 0 0,1 1 9 0 0,-20 39 181 0 0,18-38-198 0 0,-17 29 84 0 0,-3-1 0 0 0,0-1 1 0 0,-2-1-1 0 0,0-2 0 0 0,-2 0 0 0 0,-2-1 0 0 0,0-2 1 0 0,-1-1-1 0 0,-1-1 0 0 0,-28 14-67 0 0,101-62-164 0 0,0-3 0 0 0,-2-1 0 0 0,-1-2 0 0 0,2-6 164 0 0,-11 9-5 0 0,2 2 1 0 0,1 0 0 0 0,1 3 0 0 0,2 1 0 0 0,0 1 0 0 0,25-10 4 0 0,4 22-483 0 0,-66 13 488 0 0,0 1 0 0 0,1-1 0 0 0,-1 0 0 0 0,0 1 0 0 0,0-1 0 0 0,0 0 0 0 0,0 0 0 0 0,-1 1 0 0 0,1-1 0 0 0,0 0 0 0 0,-1 0 0 0 0,0 1 0 0 0,0-1 0 0 0,1 0 0 0 0,-1 0 0 0 0,0 0 0 0 0,-1 0 0 0 0,1 0 0 0 0,0 0 0 0 0,-1 0 0 0 0,1-1 0 0 0,-1 1 0 0 0,1 0 0 0 0,-1-1 0 0 0,0 1 0 0 0,-1 0-5 0 0,0 2-25 0 0,-30 36 185 0 0,0-1 0 0 0,-3-2 0 0 0,-1-2 0 0 0,-2-1 0 0 0,-1-2 0 0 0,-1-2 0 0 0,-24 12-160 0 0,99-48-681 0 0,18-19 597 0 0,-2-4 0 0 0,-1-1 0 0 0,37-30 84 0 0,123-73-39 0 0,-206 132 37 0 0,4-3-28 0 0,0 0 1 0 0,0 1-1 0 0,0 0 1 0 0,1 0-1 0 0,0 0 1 0 0,-1 1 0 0 0,1 0-1 0 0,0 1 1 0 0,0 0-1 0 0,0 0 1 0 0,0 0-1 0 0,7 1 30 0 0,-14 2 9 0 0,0-1-1 0 0,0 1 1 0 0,-1 0 0 0 0,1-1-1 0 0,-1 1 1 0 0,1 0 0 0 0,-1 0-1 0 0,0-1 1 0 0,0 1 0 0 0,0 0-1 0 0,0 0 1 0 0,0-1 0 0 0,0 1-1 0 0,0 0 1 0 0,0 0 0 0 0,-1-1-1 0 0,1 1 1 0 0,0 0 0 0 0,-1-1-1 0 0,0 1 1 0 0,1 0 0 0 0,-1-1-1 0 0,0 1 1 0 0,0-1 0 0 0,0 1-1 0 0,0-1 1 0 0,0 0 0 0 0,0 1-1 0 0,0-1 1 0 0,-1 0 0 0 0,1 0-1 0 0,0 0 1 0 0,-1 1-9 0 0,0 0-11 0 0,-29 37 146 0 0,-1-2 1 0 0,-2-2-1 0 0,-1-1 0 0 0,-2-1 1 0 0,-14 7-136 0 0,-39 37 842 0 0,76-62-892 0 0,23-14 52 0 0,26-18 305 0 0,84-66-601 0 0,-3-5 1 0 0,44-48 293 0 0,-145 124 11 0 0,-8 4 3 0 0,0 1 0 0 0,1 0 0 0 0,0 1 0 0 0,1-1 0 0 0,0 2 0 0 0,0-1 0 0 0,0 1 1 0 0,0 1-1 0 0,1 0 0 0 0,4-2-14 0 0,-30 36 504 0 0,-17 15-377 0 0,-2-1-1 0 0,-1-2 1 0 0,-2-1 0 0 0,-3-2-1 0 0,0-2 1 0 0,-3-2 0 0 0,-31 19-127 0 0,68-43-242 0 0,37-25 356 0 0,45-37-222 0 0,-4-4 0 0 0,48-46 108 0 0,52-43-36 0 0,-101 106-27 0 0,-81 64 516 0 0,-43 44-463 0 0,-3-2 0 0 0,-59 54 10 0 0,38-42-81 0 0,33-30-15 0 0,65-59-61 0 0,128-125 85 0 0,71-52-432 0 0,-213 181 488 0 0,0 0 0 0 0,1 1 1 0 0,0 0-1 0 0,0 0 1 0 0,0 1-1 0 0,1-1 0 0 0,-1 1 1 0 0,1 1-1 0 0,0 0 1 0 0,0 0-1 0 0,0 0 0 0 0,0 1 1 0 0,6 0 15 0 0,-13 3-5 0 0,0-1 0 0 0,0 1 0 0 0,0 0 0 0 0,0 0 0 0 0,0-1 0 0 0,0 1 0 0 0,-1 0 0 0 0,1 0 0 0 0,-1 0 0 0 0,1 0 0 0 0,-1 0 0 0 0,0 0 0 0 0,1 0 0 0 0,-1 0 0 0 0,0 0 0 0 0,-1 0 0 0 0,1 0 0 0 0,0 0 0 0 0,0 0 0 0 0,-1 0 0 0 0,1 0 0 0 0,-1 0 0 0 0,0 0 0 0 0,0 0 0 0 0,1 0 0 0 0,-1 0 0 0 0,0-1 0 0 0,-1 1 0 0 0,1 0 0 0 0,0-1 0 0 0,0 1 0 0 0,-1-1 0 0 0,1 1 0 0 0,-2 0 5 0 0,3-1-2 0 0,-32 48 7 0 0,-2-2 0 0 0,-2-1 1 0 0,-2-2-1 0 0,-33 30-5 0 0,20-35 682 0 0,93-59-784 0 0,338-285-561 0 0,-315 267 606 0 0,-81 63 473 0 0,-30 24-385 0 0,-1-1-1 0 0,-3-3 0 0 0,-1-2 1 0 0,-3-2-1 0 0,-29 16-30 0 0,295-219-319 0 0,-158 118 31 0 0,-33 25 250 0 0,1 1 1 0 0,0 0-1 0 0,2 2 0 0 0,0 1 0 0 0,1 1 0 0 0,0 0 1 0 0,1 2-1 0 0,5 0 38 0 0,-32 12-9 0 0,1 1 1 0 0,0 0-1 0 0,-1 0 1 0 0,1-1-1 0 0,0 1 1 0 0,-1 0-1 0 0,1 0 1 0 0,0 0-1 0 0,0-1 1 0 0,0 1-1 0 0,0 0 1 0 0,0 0 0 0 0,0 0-1 0 0,0 0 1 0 0,0-1-1 0 0,0 1 1 0 0,0 0-1 0 0,0 0 1 0 0,0 0-1 0 0,0 0 1 0 0,1-1-1 0 0,-1 1 1 0 0,0 0-1 0 0,1 0 1 0 0,-1-1-1 0 0,1 1 1 0 0,-1 0-1 0 0,0-1 1 0 0,1 1 0 0 0,0 0-1 0 0,-1-1 1 0 0,1 1-1 0 0,-1-1 1 0 0,1 1-1 0 0,0-1 1 0 0,-1 1-1 0 0,1-1 1 0 0,0 1-1 0 0,0-1 1 0 0,-1 0-1 0 0,1 1 1 0 0,0-1-1 0 0,0 0 1 0 0,0 0-1 0 0,-1 1 1 0 0,1-1-1 0 0,0 0 1 0 0,0 0 0 0 0,0 0-1 0 0,0 0 1 0 0,-1 0-1 0 0,1 0 1 0 0,0 0-1 0 0,0-1 1 0 0,0 1-1 0 0,0 0 1 0 0,-1 0-1 0 0,1-1 1 0 0,0 1-1 0 0,0 0 1 0 0,-1-1-1 0 0,1 1 1 0 0,0-1-1 0 0,-1 1 1 0 0,1-1-1 0 0,0 1 1 0 0,-1-1 0 0 0,1 0 8 0 0,-19 32-17 0 0,-2-2 0 0 0,-2 0 0 0 0,0-2 0 0 0,-2 0 0 0 0,-9 6 17 0 0,15-13-73 0 0,7-8 130 0 0,-1 0-1 0 0,0-1 0 0 0,0-1 1 0 0,-1 0-1 0 0,-1 0 0 0 0,0-1 1 0 0,0-1-1 0 0,-5 2-56 0 0,46-17-935 0 0,10-17 847 0 0,0-1 0 0 0,-1-2 0 0 0,-2-2 0 0 0,26-28 88 0 0,107-82-164 0 0,-133 124 121 0 0,-48 39 587 0 0,-246 239-368 0 0,213-221-9 0 0,160-114 111 0 0,-29-1-299 0 0,-60 49 17 0 0,2 2-1 0 0,0 0 1 0 0,2 2-1 0 0,0 1 1 0 0,8-3 4 0 0,-7 13-100 0 0,-29 9 102 0 0,0 0 0 0 0,1 0 0 0 0,-1 0 0 0 0,1 0-1 0 0,-1 0 1 0 0,0 0 0 0 0,1 0 0 0 0,-1 0 0 0 0,1 0 0 0 0,-1 0 0 0 0,0 0 0 0 0,1 0 0 0 0,-1 0 0 0 0,0 0 0 0 0,1 0 0 0 0,-1 1 0 0 0,1-1 0 0 0,-1 0 0 0 0,0 0 0 0 0,0 0 0 0 0,1 1 0 0 0,-1-1 0 0 0,0 0 0 0 0,1 1 0 0 0,-1-1 0 0 0,0 0 0 0 0,0 1 0 0 0,1-1 0 0 0,-1 0 0 0 0,0 1 0 0 0,0-1 0 0 0,0 0 0 0 0,0 1 0 0 0,1-1 0 0 0,-1 0 0 0 0,0 1 0 0 0,0-1 0 0 0,0 1 0 0 0,0-1 0 0 0,0 0 0 0 0,0 1 0 0 0,0-1 0 0 0,0 1 0 0 0,0-1 0 0 0,0 0 0 0 0,0 1 0 0 0,0-1 0 0 0,-1 0 0 0 0,1 1 0 0 0,0-1 0 0 0,0 1 0 0 0,0-1 0 0 0,0 0 0 0 0,-1 1 0 0 0,1-1 0 0 0,0 0 0 0 0,0 1 0 0 0,-1-1 0 0 0,1 0 0 0 0,0 0 0 0 0,0 1 0 0 0,-1-1 0 0 0,1 0 0 0 0,0 0 0 0 0,-1 0 0 0 0,1 1 0 0 0,0-1 0 0 0,-1 0 0 0 0,1 0 0 0 0,-1 0-2 0 0,-192 216 590 0 0,178-200-628 0 0,-38 60-25 0 0,54-75 71 0 0,0 0 0 0 0,0 0 1 0 0,-1 0-1 0 0,1 0 0 0 0,0 0 0 0 0,0 0 0 0 0,0-1 0 0 0,0 1 1 0 0,0 0-1 0 0,0 0 0 0 0,0-1 0 0 0,0 1 0 0 0,0-1 0 0 0,1 1 1 0 0,-1-1-1 0 0,0 1 0 0 0,0-1 0 0 0,0 1 0 0 0,1-1 1 0 0,-1 0-1 0 0,0 0 0 0 0,0 0 0 0 0,1 0 0 0 0,-1 0 0 0 0,0 0 1 0 0,1 0-1 0 0,-1 0 0 0 0,0 0 0 0 0,0-1 0 0 0,1 1 1 0 0,-1-1-1 0 0,0 1 0 0 0,0 0 0 0 0,0-1 0 0 0,0 0 0 0 0,0 1 1 0 0,1-1-1 0 0,-1 0 0 0 0,0 0 0 0 0,0 1 0 0 0,-1-1 1 0 0,1 0-1 0 0,0 0 0 0 0,0 0 0 0 0,0 0-8 0 0,42-28-26 0 0,-2-1 1 0 0,-1-2-1 0 0,-1-2 0 0 0,-2-1 1 0 0,5-9 25 0 0,20-17-80 0 0,-46 44 65 0 0,71-50 78 0 0,-100 97 150 0 0,-204 191-185 0 0,153-161-128 0 0,48-44 106 0 0,10-9 49 0 0,-1 0 0 0 0,0 0 0 0 0,0-1 0 0 0,-1 0 0 0 0,1 0 0 0 0,-1-1 0 0 0,0 0 0 0 0,-1 0 0 0 0,1-1 1 0 0,-3 1-56 0 0,10-6-4 0 0,1-1 1 0 0,-1 1-1 0 0,1 0 1 0 0,0 0-1 0 0,0-1 1 0 0,0 1-1 0 0,0 0 1 0 0,-1-1-1 0 0,2 1 1 0 0,-1 0-1 0 0,0-1 1 0 0,0 1-1 0 0,0 0 1 0 0,1 0-1 0 0,-1-1 1 0 0,0 1 0 0 0,1 0-1 0 0,-1 0 1 0 0,1 0-1 0 0,0-1 1 0 0,-1 1-1 0 0,1 0 1 0 0,0 0-1 0 0,0 0 1 0 0,-1 0-1 0 0,1 0 1 0 0,0 0-1 0 0,0 0 1 0 0,0 1-1 0 0,0-1 1 0 0,0 0 0 0 0,1 0-1 0 0,-1 1 1 0 0,0-1-1 0 0,0 1 1 0 0,0-1 3 0 0,1 0 73 0 0,66-75-437 0 0,3 2 1 0 0,66-49 363 0 0,-129 116-11 0 0,-1 0 9 0 0,0 0 0 0 0,1 1 1 0 0,0 0-1 0 0,0 0 0 0 0,0 1 0 0 0,1 0 1 0 0,0 0-1 0 0,0 1 0 0 0,0 0 0 0 0,0 0 0 0 0,1 1 1 0 0,7-1 1 0 0,-16 4-3 0 0,0 0 1 0 0,0 0-1 0 0,0 0 1 0 0,0 1 0 0 0,0-1-1 0 0,0 0 1 0 0,0 1-1 0 0,-1-1 1 0 0,1 0-1 0 0,0 1 1 0 0,0-1 0 0 0,0 1-1 0 0,-1-1 1 0 0,1 1-1 0 0,0-1 1 0 0,-1 1-1 0 0,1 0 1 0 0,0-1 0 0 0,-1 1-1 0 0,1 0 1 0 0,-1 0-1 0 0,1-1 1 0 0,-1 1 0 0 0,1 0-1 0 0,-1 0 1 0 0,0 0-1 0 0,1 0 1 0 0,-1-1-1 0 0,0 1 1 0 0,0 0 0 0 0,0 0-1 0 0,1 0 1 0 0,-1 0-1 0 0,0 0 1 0 0,0 0-1 0 0,0 0 1 0 0,-1 0 0 0 0,1 0-1 0 0,0-1 1 0 0,0 1-1 0 0,0 0 1 0 0,-1 0-1 0 0,1 0 1 0 0,0 0 0 0 0,-1 0-1 0 0,1-1 1 0 0,-1 1-1 0 0,1 0 1 0 0,-1 0 2 0 0,-19 47 189 0 0,-132 206-657 0 0,153-254 471 0 0,-1-1 0 0 0,1 1 0 0 0,0-1-1 0 0,0 1 1 0 0,0 0 0 0 0,-1 0 0 0 0,1-1-1 0 0,0 1 1 0 0,0 0 0 0 0,0 0 0 0 0,-1 0 0 0 0,1 0-1 0 0,0 0 1 0 0,0 0 0 0 0,0 0 0 0 0,0 0-1 0 0,0 1 1 0 0,-1-1 0 0 0,1 0 0 0 0,0 0 0 0 0,0 1-1 0 0,-1-1 1 0 0,1 0 0 0 0,0 1 0 0 0,0-1-1 0 0,-1 1 1 0 0,1-1 0 0 0,0 1 0 0 0,-1-1-1 0 0,1 1 1 0 0,0-1 0 0 0,-1 1 0 0 0,1 0 0 0 0,-1-1-1 0 0,1 1 1 0 0,-1 0 0 0 0,0 0 0 0 0,1-1-1 0 0,-1 1 1 0 0,0 0 0 0 0,1 0 0 0 0,-1 0 0 0 0,0-1-1 0 0,0 1 1 0 0,0 0 0 0 0,0 0 0 0 0,0 0-1 0 0,0 0 1 0 0,0-1 0 0 0,0 1 0 0 0,0 0 0 0 0,0 0-1 0 0,0 0 1 0 0,0 0 0 0 0,0-1 0 0 0,-1 1-1 0 0,1 0 1 0 0,0 0 0 0 0,-1-1 0 0 0,1 1-1 0 0,-1 0 1 0 0,1 0 0 0 0,-1-1 0 0 0,1 1 0 0 0,-1 0-1 0 0,1-1 1 0 0,-1 1 0 0 0,0-1 0 0 0,1 1-3 0 0,60-30 179 0 0,2-13-262 0 0,-1-3-1 0 0,-3-3 1 0 0,35-36 83 0 0,-21 19 25 0 0,-29 31 1 0 0,-50 51 212 0 0,-197 256 327 0 0,205-273-565 0 0,-1 0-1 0 0,1 0 1 0 0,0-1-1 0 0,0 1 1 0 0,0 0-1 0 0,0 0 1 0 0,-1 0-1 0 0,1 0 1 0 0,0 0-1 0 0,0 0 0 0 0,0 0 1 0 0,0 0-1 0 0,0 1 1 0 0,-1-1-1 0 0,1 0 1 0 0,0 0-1 0 0,0 1 1 0 0,0-1-1 0 0,-1 1 1 0 0,1-1-1 0 0,0 0 1 0 0,-1 1-1 0 0,1-1 1 0 0,0 1-1 0 0,-1 0 1 0 0,1-1-1 0 0,0 1 1 0 0,-1 0-1 0 0,1-1 1 0 0,-1 1-1 0 0,1 0 1 0 0,-1-1-1 0 0,0 1 1 0 0,1 0-1 0 0,-1 0 1 0 0,0 0-1 0 0,1-1 1 0 0,-1 1-1 0 0,0 0 1 0 0,0 0-1 0 0,0 0 1 0 0,0 0-1 0 0,0-1 1 0 0,0 1-1 0 0,0 0 0 0 0,0 0 1 0 0,0 0-1 0 0,0 0 1 0 0,0 0-1 0 0,0-1 1 0 0,-1 1-1 0 0,1 0 1 0 0,0 0-1 0 0,-1 0 1 0 0,1-1-1 0 0,-1 1 1 0 0,1 0-1 0 0,0 0 1 0 0,-1-1-1 0 0,0 1 1 0 0,1-1-1 0 0,-1 1 1 0 0,1 0-1 0 0,-1-1 1 0 0,0 1-1 0 0,1-1 1 0 0,-1 1-1 0 0,0-1 1 0 0,0 0-1 0 0,0 1 1 0 0,66-19-247 0 0,8-16-3495 0 0,-52 24-827 0 0,-4 3-3039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8:12.5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135 131 10714 0 0,'0'0'-120'0'0,"0"0"82"0"0,0 0-188 0 0,0 0-195 0 0,0 0-109 0 0,0 0 32 0 0,0 0 91 0 0,0 0 137 0 0,0 0 142 0 0,0 0 84 0 0,0 0 75 0 0,-5 6 32 0 0,-117 162 653 0 0,122-168-684 0 0,-1 0 1 0 0,1 0 0 0 0,-1 1-1 0 0,1-1 1 0 0,-1 0-1 0 0,1 1 1 0 0,-1-1-1 0 0,1 1 1 0 0,0-1-1 0 0,-1 0 1 0 0,1 1-1 0 0,0-1 1 0 0,-1 1 0 0 0,1-1-1 0 0,0 1 1 0 0,-1-1-1 0 0,1 1 1 0 0,0 0-1 0 0,0-1 1 0 0,0 1-1 0 0,-1-1 1 0 0,1 1-1 0 0,0-1 1 0 0,0 1 0 0 0,0 0-1 0 0,0-1 1 0 0,0 1-1 0 0,0-1 1 0 0,0 1-1 0 0,0 0 1 0 0,0-1-1 0 0,1 1 1 0 0,-1-1-1 0 0,0 1 1 0 0,0-1 0 0 0,0 1-1 0 0,1 0 1 0 0,-1-1-1 0 0,0 1 1 0 0,1-1-1 0 0,-1 1 1 0 0,0-1-1 0 0,1 0 1 0 0,-1 1-1 0 0,1-1 1 0 0,-1 1 0 0 0,1-1-1 0 0,-1 0 1 0 0,0 1-1 0 0,1-1 1 0 0,0 0-1 0 0,-1 1-32 0 0,35-10 1691 0 0,127-68-1342 0 0,67-63-1082 0 0,-144 93 1088 0 0,-95 68 664 0 0,-229 268-132 0 0,235-284-793 0 0,-6 6 544 0 0,18-14-111 0 0,339-284-333 0 0,-333 275-192 0 0,63-38 119 0 0,-87 75 126 0 0,-242 251 42 0 0,192-204-290 0 0,59-71 5 0 0,114-89 695 0 0,187-155-1190 0 0,-290 235 459 0 0,-3 2 18 0 0,0 0-1 0 0,0 0 1 0 0,1 1-1 0 0,0 0 1 0 0,0 0-1 0 0,1 1 1 0 0,-1 0 0 0 0,1 0-1 0 0,0 1 1 0 0,0 0-1 0 0,8-1 15 0 0,-17 5 0 0 0,1 1 0 0 0,0-1 0 0 0,-1 0 0 0 0,0 1 0 0 0,1-1 0 0 0,-1 1-1 0 0,0-1 1 0 0,0 1 0 0 0,0-1 0 0 0,0 1 0 0 0,0-1 0 0 0,0 1 0 0 0,0-1 0 0 0,0 1 0 0 0,-1-1 0 0 0,1 1 0 0 0,-1-1-1 0 0,1 1 1 0 0,-1-1 0 0 0,1 0 0 0 0,-1 1 0 0 0,0-1 0 0 0,0 0 0 0 0,0 0 0 0 0,0 1 0 0 0,0-1 0 0 0,0 0 0 0 0,0 0-1 0 0,-1 1 1 0 0,-271 353-210 0 0,273-355 224 0 0,0 0-1 0 0,0 0 1 0 0,1 0 0 0 0,-1 0 0 0 0,0-1 0 0 0,1 1-1 0 0,-1 0 1 0 0,0 0 0 0 0,0 0 0 0 0,1 0 0 0 0,-1 0-1 0 0,0 0 1 0 0,1 0 0 0 0,-1 0 0 0 0,0 0-1 0 0,1 0 1 0 0,-1 0 0 0 0,0 0 0 0 0,0 0 0 0 0,1 0-1 0 0,-1 0 1 0 0,0 0 0 0 0,1 1 0 0 0,-1-1 0 0 0,0 0-1 0 0,0 0 1 0 0,1 0 0 0 0,-1 0 0 0 0,0 0 0 0 0,0 1-1 0 0,1-1 1 0 0,-1 0 0 0 0,0 0 0 0 0,0 0 0 0 0,0 1-1 0 0,1-1 1 0 0,-1 0 0 0 0,0 0 0 0 0,0 1 0 0 0,0-1-1 0 0,0 0 1 0 0,0 1 0 0 0,0-1 0 0 0,1 0 0 0 0,-1 0-1 0 0,0 1-13 0 0,33-23 202 0 0,-30 19-217 0 0,392-321-423 0 0,-308 267 536 0 0,-87 58-100 0 0,1-1 0 0 0,0 1 0 0 0,-1 0 0 0 0,1 0 0 0 0,-1-1 0 0 0,1 1 0 0 0,-1 0 0 0 0,1 0 0 0 0,-1 0 0 0 0,1-1 0 0 0,-1 1 0 0 0,0 0 0 0 0,1 0 0 0 0,-1 0 0 0 0,0 0 0 0 0,0 0 0 0 0,0 0 0 0 0,0 0 0 0 0,0 0 0 0 0,0 0 0 0 0,0 0 0 0 0,0 0 0 0 0,0-1 0 0 0,0 1 0 0 0,0 0 0 0 0,-1 0 0 0 0,1 0 0 0 0,0 0 0 0 0,-1 0 0 0 0,1 0 0 0 0,-1 0 0 0 0,1-1 0 0 0,-1 1 0 0 0,1 0 0 0 0,-1 0 0 0 0,1-1 0 0 0,-1 1 0 0 0,0 0 0 0 0,1-1 0 0 0,-1 1 0 0 0,0-1 0 0 0,0 1 2 0 0,-261 338-251 0 0,242-298 421 0 0,46-50 510 0 0,41-37-705 0 0,-3-2 0 0 0,-1-4 0 0 0,32-36 25 0 0,-83 76-4 0 0,20-18-19 0 0,-9 8 51 0 0,1 0 0 0 0,1 1 0 0 0,1 1 1 0 0,0 2-1 0 0,10-5-28 0 0,-35 22-1 0 0,-1 1 0 0 0,0-1 0 0 0,0 1 0 0 0,0-1 0 0 0,1 0 0 0 0,-1 1 0 0 0,0-1 0 0 0,1 1 0 0 0,-1-1 0 0 0,1 1 0 0 0,-1-1 1 0 0,0 1-1 0 0,1 0 0 0 0,-1-1 0 0 0,1 1 0 0 0,-1-1 0 0 0,1 1 0 0 0,-1 0 0 0 0,1-1 0 0 0,-1 1 0 0 0,1 0 0 0 0,0 0 0 0 0,-1 0 0 0 0,1-1 1 0 0,-1 1-1 0 0,1 0 0 0 0,0 0 0 0 0,-1 0 0 0 0,1 0 0 0 0,-1 0 0 0 0,1 0 0 0 0,0 0 0 0 0,-1 0 0 0 0,1 0 0 0 0,0 0 0 0 0,-1 1 0 0 0,1-1 0 0 0,-1 0 1 0 0,1 0-1 0 0,-1 0 0 0 0,1 1 0 0 0,0-1 0 0 0,-1 0 0 0 0,1 1 0 0 0,-1-1 0 0 0,1 0 0 0 0,-1 1 0 0 0,0-1 0 0 0,1 1 0 0 0,-1-1 0 0 0,1 1 1 0 0,-1-1-1 0 0,0 1 0 0 0,1-1 0 0 0,-1 1 0 0 0,0-1 0 0 0,0 1 0 0 0,1 0 0 0 0,-1-1 0 0 0,0 1 0 0 0,0-1 0 0 0,0 1 0 0 0,0 0 0 0 0,0-1 0 0 0,0 1 1 0 0,0-1-1 0 0,0 1 0 0 0,0 0 0 0 0,0-1 0 0 0,0 1 1 0 0,-20 41 181 0 0,-106 116-74 0 0,93-121-262 0 0,2 1 0 0 0,1 1-1 0 0,2 2 1 0 0,-1 5 155 0 0,20-26 159 0 0,20-21 434 0 0,370-332-703 0 0,-370 323 94 0 0,-2 2 30 0 0,1 0 1 0 0,-1 0-1 0 0,1 1 1 0 0,0 0-1 0 0,1 0 1 0 0,0 1-1 0 0,0 1 1 0 0,0 0-1 0 0,8-2-14 0 0,-27 38 198 0 0,-98 99 223 0 0,85-108-532 0 0,0 0 0 0 0,2 1 0 0 0,1 1 0 0 0,1 1 1 0 0,1 1-1 0 0,0 2 111 0 0,7 10 58 0 0,30-47 599 0 0,359-284-784 0 0,-293 244 179 0 0,-83 57-141 0 0,-14 14 307 0 0,-202 244-376 0 0,201-230 260 0 0,34-47 561 0 0,374-286-1046 0 0,-321 249 533 0 0,-86 74-200 0 0,-259 281-134 0 0,251-263 384 0 0,58-61 495 0 0,308-249-1180 0 0,-319 249 577 0 0,-38 41-128 0 0,-10 3 81 0 0,0 0 1 0 0,-2 0 0 0 0,-2-2 0 0 0,0-1 0 0 0,-11 8-46 0 0,-44 47-251 0 0,34-12 398 0 0,69-72 729 0 0,34-30-940 0 0,-2-2 0 0 0,-2-4 0 0 0,12-12 64 0 0,-5 4-152 0 0,2-1 454 0 0,-82 76-406 0 0,-172 163 182 0 0,190-189-65 0 0,1-1 1 0 0,-1 1-1 0 0,1 0 0 0 0,-1 0 1 0 0,1 0-1 0 0,-1 0 0 0 0,1 0 0 0 0,-1 0 1 0 0,1 0-1 0 0,-1 0 0 0 0,1 0 0 0 0,-1 0 1 0 0,1 1-1 0 0,-1-1 0 0 0,1 0 1 0 0,-1 0-1 0 0,1 0 0 0 0,-1 1 0 0 0,1-1 1 0 0,-1 0-1 0 0,1 0 0 0 0,-1 1 0 0 0,0-1 1 0 0,1 0-1 0 0,-1 1 0 0 0,0-1 1 0 0,1 1-1 0 0,-1-1 0 0 0,0 0 0 0 0,1 1 1 0 0,-1-1-1 0 0,0 1 0 0 0,0-1 0 0 0,1 1 1 0 0,-1-1-1 0 0,0 1 0 0 0,0-1 1 0 0,0 1-1 0 0,0-1 0 0 0,0 1 0 0 0,0-1 1 0 0,0 1-1 0 0,0-1 0 0 0,0 1 0 0 0,0-1 1 0 0,0 1-1 0 0,0-1 0 0 0,0 1 1 0 0,0-1-1 0 0,0 1 0 0 0,0-1 0 0 0,-1 1 1 0 0,1-1-1 0 0,0 1 0 0 0,0-1 0 0 0,-1 1 1 0 0,1-1-1 0 0,0 1 0 0 0,0-1 1 0 0,-1 0-1 0 0,1 1 0 0 0,-1-1 0 0 0,1 1 1 0 0,0-1-1 0 0,-1 0 0 0 0,1 0 1 0 0,-1 1-1 0 0,1-1 0 0 0,-1 0-13 0 0,43-10 645 0 0,-40 9-725 0 0,68-26-1112 0 0,-1-3 0 0 0,-2-2 0 0 0,60-41 1192 0 0,-72 38-2390 0 0,-19 10-3255 0 0,-19 13-3773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9:50.7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10 3817 0 0,'0'0'2952'0'0,"0"0"-2880"0"0,0 0-104 0 0,0 0-88 0 0,0 0-32 0 0,0 0 112 0 0,0 0 48 0 0,0 0 56 0 0,0 0-24 0 0,0 0-152 0 0,0 0-256 0 0,0 0-112 0 0,-20-10-128 0 0,21 12-256 0 0,2-1-856 0 0,-2 1-737 0 0,0-1 2457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2.9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85 9490 0 0,'0'0'629'0'0,"0"0"41"0"0,0 0 258 0 0,0 0 335 0 0,4-10 271 0 0,2-5-739 0 0,7-15 139 0 0,-7 0 4632 0 0,-22 89-2366 0 0,-5 32-3021 0 0,25-73 129 0 0,7-15-4619 0 0,0-13-4197 0 0,-3-6-3777 0 0,-8 14 11893 0 0</inkml:trace>
  <inkml:trace contextRef="#ctx0" brushRef="#br0" timeOffset="284.004">90 128 0 0 0,'0'0'529'0'0,"0"0"1776"0"0,0 0 314 0 0,0 0-236 0 0,0 0-241 0 0,-11 8-265 0 0,-55 42 2405 0 0,65-50-4165 0 0,0 1 0 0 0,0-1 0 0 0,1 1 0 0 0,-1-1 0 0 0,0 1 0 0 0,1-1 0 0 0,-1 1 0 0 0,0-1-1 0 0,1 1 1 0 0,-1 0 0 0 0,1-1 0 0 0,-1 1 0 0 0,1 0 0 0 0,-1 0 0 0 0,1-1 0 0 0,0 1 0 0 0,-1 0 0 0 0,1 0 0 0 0,0 0 0 0 0,-1-1 0 0 0,1 1 0 0 0,0 0 0 0 0,0 0 0 0 0,0 0 0 0 0,0 0 0 0 0,0 0 0 0 0,0-1 0 0 0,0 1 0 0 0,0 0 0 0 0,0 0 0 0 0,1 0 0 0 0,-1 0 0 0 0,0 0 0 0 0,0-1 0 0 0,1 1 0 0 0,-1 0 0 0 0,0 0 0 0 0,1-1 0 0 0,-1 1-1 0 0,1 0 1 0 0,-1 0 0 0 0,1-1 0 0 0,0 1 0 0 0,-1 0 0 0 0,1-1 0 0 0,-1 1 0 0 0,1-1 0 0 0,0 1 0 0 0,0-1 0 0 0,-1 1 0 0 0,1-1 0 0 0,0 0 0 0 0,0 1 0 0 0,0-1 0 0 0,-1 0 0 0 0,1 0 0 0 0,0 1 0 0 0,0-1 0 0 0,0 0 0 0 0,0 0 0 0 0,0 0-117 0 0,59 5 1833 0 0,-58-5-1798 0 0,182-16 1164 0 0,-190 20-9467 0 0,0-1-2942 0 0,5-1 4349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9:57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42 0 0 0,'0'6'336'0'0,"-1"1"-32"0"0,1 0 4939 0 0,0-7-4370 0 0,0 0 98 0 0,0 0 43 0 0,0 0 11 0 0,0 0-59 0 0,-10-27 1439 0 0,-7-7 2487 0 0,17 34-4730 0 0,0 0-25 0 0,0 0-20 0 0,0 0-2 0 0,0 0-15 0 0,0 0-4 0 0,0 0-4 0 0,0 0-13 0 0,0 0 3 0 0,0 0-10 0 0,0 0-12 0 0,0 0-1 0 0,0 0-14 0 0,0 0 2 0 0,0 0 1 0 0,0 0 1 0 0,0 0 5 0 0,0 0-6 0 0,0 0-8 0 0,0 0-8 0 0,0 0-8 0 0,0 0-5 0 0,0 0 2 0 0,29-1 586 0 0,223 12 21 0 0,-23-1-179 0 0,61 0 11 0 0,-159-9-322 0 0,-139 34-17 0 0,1 10 250 0 0,7-45-359 0 0,0 0 0 0 0,0 0-23 0 0,6 2-2428 0 0,-1-1-3920 0 0,-5-1 4257 0 0,3 0-8844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04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290 104 0 0 0,'0'0'732'0'0,"0"0"1355"0"0,0 0 275 0 0,0 0-229 0 0,0 0-296 0 0,0 0-346 0 0,0 0-372 0 0,-5-10 2619 0 0,5 7-367 0 0,2-1-3206 0 0,0 0 1 0 0,-1 0 0 0 0,0 0 0 0 0,0-1 0 0 0,0 1 0 0 0,-1 0 0 0 0,1 0 0 0 0,-1-1 0 0 0,0 1 0 0 0,0 0 0 0 0,0 0 0 0 0,-1-1 0 0 0,0 1 0 0 0,0 0 0 0 0,0 0 0 0 0,0 0 0 0 0,0 0 0 0 0,-1 0 0 0 0,0 0 0 0 0,-1-3-166 0 0,0 7 20 0 0,0 1 1 0 0,0 0-1 0 0,0 0 1 0 0,1-1-1 0 0,-1 2 1 0 0,1-1-1 0 0,-1 0 1 0 0,0 0-1 0 0,1 1 1 0 0,0-1-1 0 0,-1 1 1 0 0,1 0-1 0 0,0 0 1 0 0,0 0-1 0 0,0 0 1 0 0,0 0-1 0 0,0 0 1 0 0,1 1-1 0 0,-1-1 1 0 0,1 0-1 0 0,-1 1 1 0 0,1 0-1 0 0,0-1 1 0 0,0 1-1 0 0,0 0 1 0 0,0-1 0 0 0,1 1-1 0 0,-1 0 1 0 0,0 2-21 0 0,-45 216 926 0 0,46-219-896 0 0,-1 1-1 0 0,1-1 0 0 0,-1 0 0 0 0,0 0 0 0 0,0 0 1 0 0,0 0-1 0 0,0 0 0 0 0,0 0 0 0 0,0 0 0 0 0,-1-1 0 0 0,1 1 1 0 0,-1 0-1 0 0,1-1 0 0 0,-1 1 0 0 0,0-1 0 0 0,1 1 1 0 0,-1-1-1 0 0,0 0 0 0 0,0 0 0 0 0,0 0 0 0 0,0 0 1 0 0,0 0-1 0 0,0 0 0 0 0,0 0 0 0 0,0-1 0 0 0,-1 1 0 0 0,1-1 1 0 0,0 1-1 0 0,0-1 0 0 0,0 0 0 0 0,-1 0 0 0 0,1 0 1 0 0,0 0-1 0 0,0-1 0 0 0,-1 1 0 0 0,1 0 0 0 0,0-1 0 0 0,0 0 1 0 0,0 1-1 0 0,0-1 0 0 0,0 0 0 0 0,0 0 0 0 0,0 0 1 0 0,0-1-1 0 0,0 1 0 0 0,0 0 0 0 0,1-1 0 0 0,-1 1 1 0 0,0-1-1 0 0,1 1 0 0 0,-1-1 0 0 0,0-1-29 0 0,-11-7-1654 0 0,-27-19 5474 0 0,24 20-5344 0 0,6 3-5023 0 0,3 4-7124 0 0,10 2 8019 0 0</inkml:trace>
  <inkml:trace contextRef="#ctx0" brushRef="#br0" timeOffset="518.798">31 162 4913 0 0,'0'0'1171'0'0,"0"0"-291"0"0,0 0 91 0 0,0 0 464 0 0,0 0 412 0 0,0 0 147 0 0,0 0-238 0 0,0 0-422 0 0,0 0-419 0 0,0 0-349 0 0,0 0-229 0 0,0 0-129 0 0,0 0-35 0 0,0-2 1346 0 0,24 8-1302 0 0,1-1-1 0 0,0-2 1 0 0,0 0-1 0 0,0-2 1 0 0,25-1-217 0 0,-39 0 53 0 0,-6-1 1269 0 0,-1-1-3806 0 0,0 0-4580 0 0,1 1-5658 0 0,-4 1 12515 0 0</inkml:trace>
  <inkml:trace contextRef="#ctx0" brushRef="#br0" timeOffset="1155.412">265 152 0 0 0,'0'0'589'0'0,"0"0"1335"0"0,0 0 587 0 0,0 0 89 0 0,0 0-181 0 0,0 0-349 0 0,0 0-373 0 0,0 0-309 0 0,0 0-261 0 0,0 0-190 0 0,0 0-136 0 0,3-8 1751 0 0,-24 55-919 0 0,19-44-1578 0 0,1 0 0 0 0,0 0 0 0 0,0 0 0 0 0,0 1 0 0 0,1-1 0 0 0,-1 0 0 0 0,1 1-1 0 0,0-1 1 0 0,0 0 0 0 0,0 1 0 0 0,0-1 0 0 0,0 1 0 0 0,1-1 0 0 0,0 0 0 0 0,-1 1-1 0 0,1-1 1 0 0,0 0 0 0 0,1 0 0 0 0,-1 0 0 0 0,1 0 0 0 0,-1 0 0 0 0,2 2-55 0 0,14 2 583 0 0,-13-9-533 0 0,0 0 0 0 0,1 0 0 0 0,-1 0 1 0 0,0 0-1 0 0,0 0 0 0 0,-1-1 0 0 0,1 0 1 0 0,0 1-1 0 0,-1-1 0 0 0,0-1 0 0 0,1 1 1 0 0,-1 0-1 0 0,-1-1 0 0 0,1 0 0 0 0,0 0 1 0 0,1-3-51 0 0,11-51 429 0 0,-15 58-401 0 0,0 0-12 0 0,0 0-12 0 0,-15 34-147 0 0,14-32 133 0 0,0 1 0 0 0,0 0 0 0 0,1-1 0 0 0,-1 1 0 0 0,0 0 0 0 0,1-1-1 0 0,0 1 1 0 0,0 0 0 0 0,0 0 0 0 0,0-1 0 0 0,0 1 0 0 0,0 0 0 0 0,1-1 0 0 0,-1 1-1 0 0,1 0 1 0 0,0-1 0 0 0,0 1 0 0 0,0-1 0 0 0,0 1 0 0 0,1 1 10 0 0,25-6-5939 0 0,-15-6-5782 0 0,-10 7 8173 0 0,0-1-219 0 0</inkml:trace>
  <inkml:trace contextRef="#ctx0" brushRef="#br0" timeOffset="1717.744">422 163 0 0 0,'0'0'935'0'0,"0"0"571"0"0,0 0 195 0 0,0 0 273 0 0,0 0 308 0 0,0 0 108 0 0,0 0-174 0 0,0 0-397 0 0,0 0-459 0 0,0 0-341 0 0,0 0-288 0 0,0 0-216 0 0,0 0-90 0 0,5-10 1050 0 0,-28 126 2538 0 0,24-122-3975 0 0,0 1-1 0 0,0 0 1 0 0,1 0-1 0 0,0 0 1 0 0,0 0-1 0 0,0 0 1 0 0,1 0 0 0 0,0 0-1 0 0,0 1 1 0 0,0-1-1 0 0,0 1 1 0 0,1 0-1 0 0,-1 0 1 0 0,1 0-1 0 0,0 1 1 0 0,1-1-1 0 0,-1 1 1 0 0,0 0-1 0 0,1 0 1 0 0,0 0 0 0 0,0 1-1 0 0,-1 0 1 0 0,2 0-1 0 0,-1 0 1 0 0,0 0-1 0 0,0 1 1 0 0,4-1-38 0 0,-7 4 14 0 0,0 1 0 0 0,0-1 0 0 0,-1 0 0 0 0,1 1 0 0 0,0-1 0 0 0,-1 1 0 0 0,0-1 0 0 0,1 1 0 0 0,-1 0 0 0 0,0-1 0 0 0,0 1 0 0 0,-1 0 0 0 0,1 0 0 0 0,0 0 0 0 0,-1 0 0 0 0,0 0 0 0 0,0 0 0 0 0,0 0 0 0 0,0 0 0 0 0,0-1 0 0 0,0 1 0 0 0,-1 0 0 0 0,0 0 0 0 0,1 0 0 0 0,-1 0 0 0 0,0 0 0 0 0,0-1 0 0 0,-1 1 0 0 0,1 0 0 0 0,0-1 0 0 0,-2 2-14 0 0,-1 10 14 0 0,3-12-424 0 0,0-3-3498 0 0,1-5-11188 0 0,0 5 8687 0 0</inkml:trace>
  <inkml:trace contextRef="#ctx0" brushRef="#br0" timeOffset="8743.643">667 201 0 0 0,'0'0'946'0'0,"0"0"-186"0"0,0 0 192 0 0,0 0 583 0 0,0 0 540 0 0,0 0 243 0 0,0 0-112 0 0,0 0-318 0 0,0 0-320 0 0,0 0-202 0 0,0 0-211 0 0,0 0-192 0 0,0 0-134 0 0,3-5-159 0 0,8-16-70 0 0,-37 14 1839 0 0,24 7-2418 0 0,0 1-1 0 0,0-1 1 0 0,0 1-1 0 0,0 0 1 0 0,1 0-1 0 0,-1 0 1 0 0,0 0-1 0 0,0 0 1 0 0,1 0-1 0 0,-1 0 1 0 0,0 0-1 0 0,1 1 1 0 0,-1-1-1 0 0,1 1 1 0 0,0-1-1 0 0,-1 1 1 0 0,1-1-1 0 0,0 1 1 0 0,0 0-1 0 0,0 0 1 0 0,0 0-1 0 0,0-1 1 0 0,1 1-1 0 0,-1 0 1 0 0,0 0-1 0 0,1 0 1 0 0,0 0-1 0 0,-1 0 1 0 0,1 0-1 0 0,0 0 1 0 0,0 0-1 0 0,0 1 1 0 0,0-1-1 0 0,0 0 1 0 0,1 0-1 0 0,-1 0 1 0 0,1 0-1 0 0,-1 0 1 0 0,1 0-1 0 0,0-1 1 0 0,-1 1-1 0 0,1 0 1 0 0,0 0-1 0 0,0 0 1 0 0,1-1-1 0 0,-1 1 1 0 0,0 0-1 0 0,1-1 1 0 0,-1 1-1 0 0,0-1 1 0 0,1 0-1 0 0,0 1 1 0 0,-1-1-1 0 0,1 0 1 0 0,0 0-1 0 0,0 0 1 0 0,-1 0-1 0 0,1 0 1 0 0,0 0-21 0 0,4 0-42 0 0,0 0 1 0 0,-1 0 0 0 0,1 0 0 0 0,0 0-1 0 0,-1-1 1 0 0,1 0 0 0 0,0 0 0 0 0,0-1-1 0 0,-1 1 1 0 0,1-1 0 0 0,0 0 0 0 0,-1-1-1 0 0,1 0 1 0 0,-1 0 0 0 0,0 0 0 0 0,1 0-1 0 0,-1-1 1 0 0,0 1 0 0 0,-1-2 0 0 0,1 1-1 0 0,0 0 1 0 0,-1-1 0 0 0,0 0 0 0 0,1 0-1 0 0,-2 0 1 0 0,1 0 0 0 0,0-1 0 0 0,-1 0-1 0 0,0 1 1 0 0,0-1 0 0 0,0-2 41 0 0,44-119 969 0 0,-86 231 338 0 0,31-9-1531 0 0,-14-158-4358 0 0,22 60 4600 0 0,-1 0 0 0 0,0 0 0 0 0,0 0-1 0 0,0 1 1 0 0,0-1 0 0 0,0 0 0 0 0,0 0-1 0 0,0 1 1 0 0,0-1 0 0 0,-1 1 0 0 0,1-1 0 0 0,-1 1-1 0 0,1-1 1 0 0,-1 1 0 0 0,1 0 0 0 0,-1 0 0 0 0,0 0-1 0 0,0 0 1 0 0,1 0 0 0 0,-1 0 0 0 0,0 0-1 0 0,0 1 1 0 0,0-1 0 0 0,0 1 0 0 0,0-1 0 0 0,0 1-1 0 0,0 0 1 0 0,0 0 0 0 0,0 0 0 0 0,0 0 0 0 0,0 0-1 0 0,0 0 1 0 0,0 1 0 0 0,0-1 0 0 0,-1 1-18 0 0,3-1 11 0 0,-1 0 0 0 0,1 0 0 0 0,-1 0 0 0 0,1 0 0 0 0,-1 0 1 0 0,1 0-1 0 0,0 0 0 0 0,-1 0 0 0 0,1 0 0 0 0,-1 0 0 0 0,1 1 0 0 0,0-1 1 0 0,-1 0-1 0 0,1 0 0 0 0,-1 0 0 0 0,1 1 0 0 0,0-1 0 0 0,-1 0 0 0 0,1 1 0 0 0,0-1 1 0 0,0 0-1 0 0,-1 1 0 0 0,1-1 0 0 0,0 0 0 0 0,0 1 0 0 0,-1-1 0 0 0,1 0 1 0 0,0 1-1 0 0,0-1 0 0 0,0 1 0 0 0,0-1 0 0 0,0 0 0 0 0,-1 1 0 0 0,1-1 1 0 0,0 1-1 0 0,0-1 0 0 0,0 1 0 0 0,0-1 0 0 0,0 1 0 0 0,0-1 0 0 0,0 0 1 0 0,1 1-1 0 0,-1-1 0 0 0,0 1 0 0 0,0-1 0 0 0,0 0 0 0 0,0 1 0 0 0,0-1 1 0 0,1 1-1 0 0,-1-1 0 0 0,0 0 0 0 0,0 1 0 0 0,1-1 0 0 0,-1 0 0 0 0,0 1 1 0 0,1-1-1 0 0,-1 0 0 0 0,0 1 0 0 0,1-1 0 0 0,-1 0 0 0 0,0 0 0 0 0,1 0 1 0 0,-1 1-1 0 0,1-1 0 0 0,-1 0 0 0 0,0 0 0 0 0,1 0 0 0 0,-1 0 0 0 0,1 0-11 0 0,29 11 512 0 0,144-17 906 0 0,-175 12 584 0 0,-7 15-1559 0 0,5-13-229 0 0,-2 33-1933 0 0,13-41-8467 0 0,-6-1 2844 0 0,1 0 938 0 0</inkml:trace>
  <inkml:trace contextRef="#ctx0" brushRef="#br0" timeOffset="9005.834">962 168 4697 0 0,'0'0'2000'0'0,"0"0"-471"0"0,0 0-97 0 0,0 0 24 0 0,0 0-167 0 0,0 0-377 0 0,0 0-432 0 0,0 0-416 0 0,0 0-576 0 0,0 0-392 0 0,0 0-521 0 0,0 0-807 0 0,0 0-1097 0 0,0 0-856 0 0,-12-11 2913 0 0</inkml:trace>
  <inkml:trace contextRef="#ctx0" brushRef="#br0" timeOffset="9911.717">1066 208 7866 0 0,'0'0'1392'0'0,"0"0"-48"0"0,0 0 343 0 0,0 0 290 0 0,0 0-69 0 0,0 0-441 0 0,0 0-501 0 0,0 0-325 0 0,0 0-139 0 0,0 0-49 0 0,-8 1-22 0 0,-28 5-55 0 0,35-6-346 0 0,-1 1 1 0 0,1-1-1 0 0,0 1 0 0 0,0-1 1 0 0,0 1-1 0 0,0 0 1 0 0,0 0-1 0 0,0-1 0 0 0,0 1 1 0 0,0 0-1 0 0,0 0 1 0 0,1 0-1 0 0,-1 0 1 0 0,0 0-1 0 0,0 0 0 0 0,1 0 1 0 0,-1 1-1 0 0,1-1 1 0 0,-1 0-1 0 0,1 0 0 0 0,-1 0 1 0 0,1 0-1 0 0,0 1 1 0 0,0-1-1 0 0,-1 0 0 0 0,1 0 1 0 0,0 1-1 0 0,0-1 1 0 0,0 0-1 0 0,1 1 0 0 0,-1-1 1 0 0,0 0-1 0 0,0 0 1 0 0,1 0-1 0 0,-1 1 0 0 0,0-1 1 0 0,1 0-1 0 0,-1 0 1 0 0,1 0-1 0 0,0 0 1 0 0,-1 0-1 0 0,1 0 0 0 0,0 0 1 0 0,0 0-1 0 0,0 0 1 0 0,-1 0-1 0 0,1 0 0 0 0,0 0 1 0 0,0 0-1 0 0,0-1 1 0 0,0 1-1 0 0,1 0 0 0 0,-1-1 1 0 0,0 1-1 0 0,1 0-30 0 0,0 0 26 0 0,0 0-1 0 0,0 0 1 0 0,0 0-1 0 0,0 0 1 0 0,0 0-1 0 0,0-1 1 0 0,0 1 0 0 0,1-1-1 0 0,-1 1 1 0 0,0-1-1 0 0,0 0 1 0 0,1 0-1 0 0,-1 0 1 0 0,0 0-1 0 0,1 0 1 0 0,-1 0-1 0 0,0-1 1 0 0,0 1 0 0 0,1-1-1 0 0,-1 0 1 0 0,0 1-1 0 0,0-1 1 0 0,0 0-1 0 0,0 0 1 0 0,0-1-1 0 0,0 1 1 0 0,0 0-1 0 0,0-1 1 0 0,0 1 0 0 0,-1-1-1 0 0,1 1 1 0 0,-1-1-1 0 0,1 0 1 0 0,-1 0-1 0 0,0 1 1 0 0,1-1-1 0 0,-1 0 1 0 0,0 0-1 0 0,0 0 1 0 0,0-1 0 0 0,-1 1-1 0 0,1 0 1 0 0,0 0-1 0 0,-1 0 1 0 0,1-3-26 0 0,-1 4 3 0 0,1-1 0 0 0,-1 1 0 0 0,0-1-1 0 0,0 1 1 0 0,0-1 0 0 0,0 1 0 0 0,0-1 0 0 0,0 1 0 0 0,0-1 0 0 0,0 1 0 0 0,-1-1 0 0 0,1 1 0 0 0,-1-1 0 0 0,1 1 0 0 0,-1 0 0 0 0,1-1 0 0 0,-1 1 0 0 0,0 0-1 0 0,0-1 1 0 0,1 1 0 0 0,-1 0 0 0 0,0 0 0 0 0,0 0 0 0 0,0 0 0 0 0,-1 0 0 0 0,1 0 0 0 0,0 0 0 0 0,0 0 0 0 0,0 0 0 0 0,-1 0 0 0 0,1 1 0 0 0,0-1 0 0 0,-1 1 0 0 0,1-1-1 0 0,-1 1 1 0 0,1-1 0 0 0,-1 1 0 0 0,1 0 0 0 0,0 0 0 0 0,-1-1 0 0 0,1 1 0 0 0,-1 0 0 0 0,1 0 0 0 0,-1 1 0 0 0,1-1 0 0 0,-1 0 0 0 0,1 0 0 0 0,-1 1 0 0 0,1-1-1 0 0,-1 1 1 0 0,1-1 0 0 0,0 1 0 0 0,-1 0 0 0 0,1-1 0 0 0,0 1 0 0 0,0 0 0 0 0,-1 0 0 0 0,1 0 0 0 0,0 0 0 0 0,0 0 0 0 0,0 0 0 0 0,0 0 0 0 0,0 0 0 0 0,0 1-1 0 0,0 0-2 0 0,1-2 1 0 0,-1 1-1 0 0,1 0 0 0 0,0-1 1 0 0,0 1-1 0 0,0 0 0 0 0,-1 0 1 0 0,1 0-1 0 0,0-1 0 0 0,0 1 0 0 0,0 0 1 0 0,0 0-1 0 0,0 0 0 0 0,0-1 1 0 0,1 1-1 0 0,-1 0 0 0 0,0 0 0 0 0,0-1 1 0 0,0 1-1 0 0,1 0 0 0 0,-1 0 1 0 0,0-1-1 0 0,1 1 0 0 0,-1 0 1 0 0,1-1-1 0 0,-1 1 0 0 0,1 0 0 0 0,-1-1 1 0 0,1 1-1 0 0,-1-1 0 0 0,1 1 1 0 0,0-1-1 0 0,-1 1 0 0 0,1-1 0 0 0,-1 0 1 0 0,1 1-1 0 0,0-1 0 0 0,0 1 1 0 0,-1-1-1 0 0,1 0 0 0 0,0 0 1 0 0,0 0-1 0 0,-1 1 0 0 0,1-1 0 0 0,0 0 1 0 0,0 0-1 0 0,0 0 0 0 0,-1 0 1 0 0,1 0-1 0 0,0 0 0 0 0,0-1 1 0 0,-1 1-1 0 0,1 0 0 0 0,0 0 0 0 0,0 0 0 0 0,45-5 115 0 0,30-27 303 0 0,-81 63 47 0 0,-5 22-74 0 0,37-67 389 0 0,40-42-656 0 0,-73 89-63 0 0,6-32-50 0 0,0 1 1 0 0,0 0-1 0 0,0-1 0 0 0,0 1 0 0 0,0-1 0 0 0,0 1 1 0 0,0 0-1 0 0,1-1 0 0 0,-1 1 0 0 0,1-1 0 0 0,-1 1 0 0 0,1-1 1 0 0,-1 1-1 0 0,1-1 0 0 0,0 0 0 0 0,0 1 0 0 0,-1-1 1 0 0,1 0-1 0 0,0 1 0 0 0,0-1 0 0 0,1 0 0 0 0,-1 0 0 0 0,0 0 1 0 0,0 0-1 0 0,0 0 0 0 0,1 0 0 0 0,-1 0 0 0 0,1 0 1 0 0,-1-1-1 0 0,0 1 0 0 0,1 0 0 0 0,-1-1 0 0 0,1 1 0 0 0,0-1 1 0 0,-1 0-1 0 0,1 1 0 0 0,-1-1 0 0 0,1 0 0 0 0,-1 0 0 0 0,1 0 1 0 0,0 0-1 0 0,-1 0 0 0 0,1-1 0 0 0,-1 1 0 0 0,1 0 1 0 0,-1-1-1 0 0,1 1 0 0 0,-1-1 0 0 0,1 0 0 0 0,-1 1 0 0 0,1-1 1 0 0,-1 0-1 0 0,0 0 0 0 0,1 0 0 0 0,-1 0 0 0 0,0 0 1 0 0,0 0-1 0 0,0 0 0 0 0,1 0 0 0 0,-1-1-11 0 0,24-18 111 0 0,-22 17-109 0 0,0-1-1 0 0,1 1 1 0 0,0 0-1 0 0,-1 0 1 0 0,1 0-1 0 0,0 1 1 0 0,1-1-1 0 0,-1 1 1 0 0,0 0-1 0 0,1 0 1 0 0,-1 1-1 0 0,1-1 1 0 0,-1 1-1 0 0,1 0 0 0 0,0 0-1 0 0,-8 36 213 0 0,-16-14-681 0 0,13-18-3293 0 0,0-1-3645 0 0,4-1-4127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08.2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37 104 3793 0 0,'0'0'863'0'0,"0"0"-311"0"0,0 0-61 0 0,0 0 398 0 0,0 0 511 0 0,0 0 369 0 0,0 0 60 0 0,0 0-244 0 0,0 0-361 0 0,0 0-321 0 0,0 0-216 0 0,0 0-158 0 0,-6 3-98 0 0,-25 14 681 0 0,38-17 2621 0 0,20-15-3230 0 0,70-65 93 0 0,-100 118-296 0 0,-24 101 284 0 0,27-139-572 0 0,0 0 23 0 0,0 0 38 0 0,0 0 47 0 0,19-31 663 0 0,-7 14-740 0 0,-8 10-42 0 0,0 0 0 0 0,0 0 0 0 0,0 1 0 0 0,1 0 0 0 0,0 0 0 0 0,1 0 0 0 0,-1 1 0 0 0,1-1 0 0 0,0 1 0 0 0,1 1 0 0 0,-1-1 0 0 0,1 1 0 0 0,-1 0 0 0 0,4 0-1 0 0,-7 51 79 0 0,-5 12-1 0 0,2-58-64 0 0,0 0-1 0 0,0 0 0 0 0,0 0 0 0 0,0 0 0 0 0,1 0 0 0 0,-1 0 0 0 0,0 0 0 0 0,0 0 0 0 0,1 0 0 0 0,-1 0 0 0 0,1 0 0 0 0,-1 0 0 0 0,1 0 0 0 0,-1 0 0 0 0,1 0 0 0 0,0 0 0 0 0,-1 0 0 0 0,1-1 0 0 0,0 1 0 0 0,0 0 0 0 0,-1-1 0 0 0,1 1 0 0 0,0 0 0 0 0,0-1 0 0 0,0 1 0 0 0,0-1 0 0 0,0 1 0 0 0,0-1 0 0 0,0 0 0 0 0,0 1 0 0 0,0-1 1 0 0,0 0-1 0 0,0 0 0 0 0,0 0 0 0 0,0 0 0 0 0,0 1 0 0 0,0-1 0 0 0,0-1 0 0 0,0 1 0 0 0,0 0 0 0 0,0 0 0 0 0,1 0 0 0 0,-1-1 0 0 0,0 1 0 0 0,0 0 0 0 0,0-1 0 0 0,-1 1 0 0 0,1-1 0 0 0,0 1 0 0 0,0-1 0 0 0,0 1 0 0 0,0-2-13 0 0,3 0 75 0 0,0 0-1 0 0,0 0 1 0 0,0-1 0 0 0,-1 1-1 0 0,1-1 1 0 0,-1 0-1 0 0,0 0 1 0 0,0 0 0 0 0,0-1-1 0 0,0 1 1 0 0,-1-1-1 0 0,1 0 1 0 0,-1 1 0 0 0,0-1-1 0 0,0 0 1 0 0,0-1-75 0 0,-2 4 10 0 0,0 1-42 0 0,0 0-30 0 0,0 0-77 0 0,-3 4-5808 0 0,2-1-2549 0 0,1-2-2664 0 0</inkml:trace>
  <inkml:trace contextRef="#ctx0" brushRef="#br0" timeOffset="593.192">351 145 6529 0 0,'0'0'5284'0'0,"0"0"-3639"0"0,0 0-987 0 0,0 0 225 0 0,0 0 315 0 0,0 0 133 0 0,0 0-155 0 0,0 0-365 0 0,0 0-367 0 0,0 0-235 0 0,0 0-125 0 0,0 0-50 0 0,0 0-1 0 0,22-4 62 0 0,1 5-694 0 0,7 0-4191 0 0,-10-4-7166 0 0,-16 2 8887 0 0</inkml:trace>
  <inkml:trace contextRef="#ctx0" brushRef="#br0" timeOffset="2236.922">531 92 11402 0 0,'0'0'822'0'0,"0"0"-147"0"0,0 0 244 0 0,0 0 390 0 0,0 0 280 0 0,0 0-1 0 0,0 0-277 0 0,0 0-394 0 0,0 0-360 0 0,0 0-241 0 0,0 0-183 0 0,0 0-104 0 0,0 0-1 0 0,0-7 404 0 0,1 118 1534 0 0,-1-110-1951 0 0,0 0-1 0 0,0-1 1 0 0,0 1-1 0 0,1 0 0 0 0,-1-1 1 0 0,0 1-1 0 0,0 0 1 0 0,0-1-1 0 0,1 1 1 0 0,-1-1-1 0 0,0 1 1 0 0,1 0-1 0 0,-1-1 1 0 0,1 1-1 0 0,-1-1 1 0 0,0 1-1 0 0,1-1 1 0 0,-1 1-1 0 0,1-1 1 0 0,-1 0-1 0 0,1 1 1 0 0,0-1-1 0 0,-1 0 0 0 0,1 1 1 0 0,-1-1-1 0 0,1 0 1 0 0,0 1-1 0 0,-1-1 1 0 0,1 0-1 0 0,-1 0 1 0 0,1 0-1 0 0,0 0 1 0 0,-1 0-1 0 0,1 0 1 0 0,0 0-1 0 0,-1 0 1 0 0,1 0-1 0 0,0 0 1 0 0,-1 0-1 0 0,1 0 0 0 0,0 0 1 0 0,-1 0-1 0 0,1-1 1 0 0,0 1-1 0 0,-1 0 1 0 0,1-1-1 0 0,-1 1 1 0 0,1 0-1 0 0,-1-1 1 0 0,1 1-1 0 0,-1 0 1 0 0,1-1-1 0 0,-1 1 1 0 0,1-1-1 0 0,-1 1 1 0 0,1-1-1 0 0,-1 1 1 0 0,0-1-1 0 0,1 0 0 0 0,-1 1 1 0 0,0-1-1 0 0,1 1 1 0 0,-1-1-1 0 0,0 0 1 0 0,0 1-1 0 0,0-1 1 0 0,0 0-1 0 0,1 0-14 0 0,25-42 184 0 0,-8-29-113 0 0,-18 72-74 0 0,0 0 1 0 0,0 0-1 0 0,0 1 1 0 0,0-1-1 0 0,0 0 1 0 0,0 1-1 0 0,0-1 0 0 0,0 0 1 0 0,0 1-1 0 0,0-1 1 0 0,0 0-1 0 0,0 0 0 0 0,0 1 1 0 0,-1-1-1 0 0,1 0 1 0 0,0 1-1 0 0,0-1 1 0 0,0 0-1 0 0,0 0 0 0 0,0 1 1 0 0,-1-1-1 0 0,1 0 1 0 0,0 0-1 0 0,0 1 1 0 0,0-1-1 0 0,-1 0 0 0 0,1 0 1 0 0,0 0-1 0 0,0 1 1 0 0,-1-1-1 0 0,1 0 0 0 0,0 0 1 0 0,0 0-1 0 0,-1 0 1 0 0,1 0-1 0 0,0 0 1 0 0,-1 0-1 0 0,1 1 0 0 0,0-1 1 0 0,-1 0-1 0 0,1 0 1 0 0,0 0-1 0 0,0 0 0 0 0,-1 0 1 0 0,1 0-1 0 0,0 0 1 0 0,-1-1-1 0 0,1 1 1 0 0,0 0-1 0 0,-1 0 0 0 0,1 0 1 0 0,0 0-1 0 0,0 0 1 0 0,-1 0-1 0 0,1-1 0 0 0,0 1 1 0 0,0 0-1 0 0,-1 0 1 0 0,1 0-1 0 0,0 0 1 0 0,0-1-1 0 0,-1 1 0 0 0,1 0 3 0 0,2 2 1 0 0,1 1 0 0 0,-1-1 0 0 0,1 0 0 0 0,0 1 0 0 0,0-1 0 0 0,0 0 0 0 0,0-1 0 0 0,0 1 0 0 0,0 0 0 0 0,0-1 0 0 0,0 0 0 0 0,1 0 0 0 0,-1 0 0 0 0,0 0-1 0 0,1 0 1 0 0,-1-1 0 0 0,1 1 0 0 0,-1-1 0 0 0,1 0 0 0 0,-1 0 0 0 0,1 0 0 0 0,-1-1 0 0 0,1 1 0 0 0,-1-1 0 0 0,0 0 0 0 0,1 0 0 0 0,1-1-1 0 0,40-9 140 0 0,-45 10-130 0 0,0 0 0 0 0,0 1 0 0 0,0-1 0 0 0,-1 0 0 0 0,1 0 0 0 0,0 0 0 0 0,-1 0 1 0 0,1 1-1 0 0,-1-1 0 0 0,1 0 0 0 0,-1 0 0 0 0,1 1 0 0 0,-1-1 0 0 0,1 0 0 0 0,-1 1 0 0 0,0-1 0 0 0,1 0 0 0 0,-1 1 1 0 0,0-1-1 0 0,1 1 0 0 0,-1 0 0 0 0,0-1 0 0 0,0 1 0 0 0,0-1 0 0 0,1 1 0 0 0,-1 0 0 0 0,0 0 0 0 0,0-1 1 0 0,0 1-1 0 0,0 0 0 0 0,0 0 0 0 0,0 0 0 0 0,1 0 0 0 0,-1 0 0 0 0,0 0 0 0 0,0 0 0 0 0,0 0 0 0 0,0 1 1 0 0,0-1-1 0 0,0 0 0 0 0,1 0 0 0 0,-2 1-10 0 0,-1 0-1 0 0,-1 1 1 0 0,1 0-1 0 0,0-1 1 0 0,0 1-1 0 0,0 0 0 0 0,0 1 1 0 0,0-1-1 0 0,0 1 1 0 0,1-1-1 0 0,-1 1 1 0 0,1 0-1 0 0,0-1 1 0 0,-1 1-1 0 0,1 1 1 0 0,1-1-1 0 0,-1 0 0 0 0,0 0 1 0 0,1 1-1 0 0,0-1 1 0 0,-1 1-1 0 0,2-1 1 0 0,-1 1-1 0 0,0-1 1 0 0,1 1-1 0 0,-1 0 0 0 0,1-1 1 0 0,0 1-1 0 0,0 0 1 0 0,0 0 0 0 0,2-3 13 0 0,0 0 1 0 0,0 1-1 0 0,-1-1 0 0 0,1 0 1 0 0,0 0-1 0 0,0 0 1 0 0,0 0-1 0 0,0 0 0 0 0,0-1 1 0 0,0 1-1 0 0,0 0 1 0 0,0-1-1 0 0,1 0 0 0 0,-1 1 1 0 0,0-1-1 0 0,0 0 0 0 0,0 0 1 0 0,0 0-1 0 0,1-1 1 0 0,-1 1-1 0 0,0 0 0 0 0,0-1 1 0 0,0 0-1 0 0,0 1 1 0 0,0-1-1 0 0,0 0 0 0 0,0 0 1 0 0,0 0-1 0 0,0 0 1 0 0,0 0-1 0 0,0 0 0 0 0,-1-1 1 0 0,1 1-1 0 0,-1-1 1 0 0,1 1-1 0 0,-1-1 0 0 0,1 0 1 0 0,-1 1-1 0 0,0-1 0 0 0,0 0 1 0 0,0 0-1 0 0,0 0 1 0 0,0 0-1 0 0,0 0 0 0 0,0 0 1 0 0,-1 0-1 0 0,1-2-13 0 0,1-19 89 0 0,-14 35-100 0 0,11-11 12 0 0,0 0 0 0 0,1 0 1 0 0,-1 0-1 0 0,0 0 1 0 0,0 0-1 0 0,0 1 1 0 0,1-1-1 0 0,-1 0 1 0 0,1 0-1 0 0,-1 0 0 0 0,1 1 1 0 0,-1-1-1 0 0,1 0 1 0 0,0 1-1 0 0,-1-1 1 0 0,1 1-1 0 0,0-1 0 0 0,0 0 1 0 0,0 1-1 0 0,0-1 1 0 0,0 0-1 0 0,1 1 1 0 0,-1-1-1 0 0,0 0 1 0 0,1 1-1 0 0,-1-1 0 0 0,1 0 1 0 0,-1 1-1 0 0,1-1 1 0 0,-1 0-1 0 0,1 0 1 0 0,0 0-1 0 0,0 1 0 0 0,0-1 1 0 0,-1 0-1 0 0,1 0 1 0 0,0 0-1 0 0,0-1 1 0 0,1 1-1 0 0,-1 0 0 0 0,0 0 1 0 0,0 0-1 0 0,0-1 1 0 0,0 1-1 0 0,1-1 1 0 0,-1 1-1 0 0,0-1 1 0 0,1 1-1 0 0,-1-1 0 0 0,0 0 1 0 0,1 1-1 0 0,-1-1 1 0 0,0 0-1 0 0,1 0 1 0 0,-1 0-1 0 0,1 0 0 0 0,-1 0 1 0 0,0-1-1 0 0,1 1 1 0 0,-1 0-1 0 0,0-1 1 0 0,1 1-1 0 0,-1-1 0 0 0,0 1 1 0 0,0-1-1 0 0,1 1-1 0 0,1-2 7 0 0,1 0-1 0 0,0 0 1 0 0,-1-1-1 0 0,0 1 1 0 0,1-1-1 0 0,-1 1 1 0 0,0-1-1 0 0,0 0 1 0 0,0 0-1 0 0,-1-1 0 0 0,1 1 1 0 0,-1 0-1 0 0,0-1 1 0 0,0 0-1 0 0,0 1 1 0 0,0-1-1 0 0,-1 0 1 0 0,1 0-1 0 0,-1 0 1 0 0,0 0-1 0 0,0 0 1 0 0,-1 0-1 0 0,1 0 1 0 0,-1 0-1 0 0,0-1 0 0 0,0 1 1 0 0,0 0-1 0 0,0 0 1 0 0,-1 0-1 0 0,0 0 1 0 0,0 0-1 0 0,0 0 1 0 0,-1-1-7 0 0,2 5-4 0 0,0 0 1 0 0,0 1-1 0 0,0-1 0 0 0,0 0 1 0 0,0 0-1 0 0,0 1 1 0 0,-1-1-1 0 0,1 0 1 0 0,0 0-1 0 0,0 0 0 0 0,0 1 1 0 0,-1-1-1 0 0,1 0 1 0 0,0 0-1 0 0,0 0 1 0 0,0 1-1 0 0,-1-1 0 0 0,1 0 1 0 0,0 0-1 0 0,0 0 1 0 0,-1 0-1 0 0,1 0 1 0 0,0 0-1 0 0,-1 0 0 0 0,1 0 1 0 0,0 0-1 0 0,0 1 1 0 0,-1-1-1 0 0,1 0 1 0 0,0 0-1 0 0,-1-1 0 0 0,1 1 1 0 0,0 0-1 0 0,0 0 1 0 0,-1 0-1 0 0,1 0 1 0 0,0 0-1 0 0,-1 0 0 0 0,1 0 1 0 0,0 0-1 0 0,0 0 1 0 0,-1-1-1 0 0,1 1 1 0 0,0 0-1 0 0,0 0 0 0 0,0 0 1 0 0,-1 0-1 0 0,1-1 1 0 0,0 1-1 0 0,0 0 1 0 0,0 0-1 0 0,-1-1 0 0 0,1 1 1 0 0,0 0-1 0 0,0 0 1 0 0,0-1-1 0 0,0 1 1 0 0,0 0 3 0 0,-3 27-101 0 0,5-25 105 0 0,0-1 0 0 0,0 1 0 0 0,0 0-1 0 0,0-1 1 0 0,0 1 0 0 0,1-1 0 0 0,-1 0 0 0 0,1 1 0 0 0,-1-1 0 0 0,1 0 0 0 0,-1-1 0 0 0,1 1 0 0 0,-1 0 0 0 0,1-1 0 0 0,0 0 0 0 0,-1 1 0 0 0,1-1 0 0 0,0 0 0 0 0,-1 0 0 0 0,1 0 0 0 0,0-1 0 0 0,0 1 0 0 0,-1-1 0 0 0,1 0 0 0 0,-1 1 0 0 0,1-1 0 0 0,-1 0 0 0 0,1 0 0 0 0,-1-1 0 0 0,1 1 0 0 0,-1 0-1 0 0,0-1 1 0 0,0 0 0 0 0,0 1 0 0 0,0-1 0 0 0,2-2-4 0 0,-5 6 43 0 0,-1 1-42 0 0,0 0 0 0 0,0 0 0 0 0,0 0 0 0 0,0 0 0 0 0,1 0 1 0 0,-1 1-1 0 0,1-1 0 0 0,0 0 0 0 0,0 1 0 0 0,0-1 0 0 0,1 1 1 0 0,-1-1-1 0 0,1 1 0 0 0,0 0 0 0 0,0-1 0 0 0,0 1 0 0 0,0-1 1 0 0,1 1-1 0 0,-1-1 0 0 0,1 1 0 0 0,0-1 0 0 0,0 1-1 0 0,3-2 7 0 0,-1-1 0 0 0,1 0 0 0 0,0 0-1 0 0,-1-1 1 0 0,1 1 0 0 0,-1-1-1 0 0,1 0 1 0 0,0 0 0 0 0,0 0 0 0 0,-1 0-1 0 0,1-1 1 0 0,-1 1 0 0 0,1-1-1 0 0,0 0 1 0 0,-1 0 0 0 0,1-1 0 0 0,-1 1-1 0 0,0-1 1 0 0,1 1 0 0 0,-1-1-1 0 0,0 0 1 0 0,0 0 0 0 0,0 0 0 0 0,0-1-1 0 0,-1 1 1 0 0,1-1 0 0 0,0-1-7 0 0,8-62 102 0 0,-32 90-198 0 0,19-23 64 0 0,1 1-1 0 0,0 0 1 0 0,-1 0-1 0 0,1-1 0 0 0,0 1 1 0 0,0 0-1 0 0,1 0 1 0 0,-1 0-1 0 0,0 0 1 0 0,1 0-1 0 0,-1 0 0 0 0,1 1 1 0 0,-1-1-1 0 0,1 0 1 0 0,0 0-1 0 0,0 0 0 0 0,0 0 1 0 0,0 0-1 0 0,1 1 1 0 0,-1-1-1 0 0,0 0 1 0 0,1 0-1 0 0,0 0 0 0 0,-1 0 1 0 0,1 0-1 0 0,0 0 1 0 0,0 0-1 0 0,0 0 0 0 0,0-1 1 0 0,0 1-1 0 0,1 0 1 0 0,-1 0-1 0 0,0-1 1 0 0,1 1-1 0 0,0-1 0 0 0,-1 1 1 0 0,1-1-1 0 0,0 0 1 0 0,-1 0-1 0 0,1 0 0 0 0,0 0 1 0 0,0 0-1 0 0,0 0 1 0 0,2 1 32 0 0,4-7-4295 0 0,-3 0-3334 0 0,-4 4 3756 0 0,0-1-5645 0 0</inkml:trace>
  <inkml:trace contextRef="#ctx0" brushRef="#br0" timeOffset="2499.818">964 19 12683 0 0,'0'0'624'0'0,"0"0"-144"0"0,0 0 216 0 0,0 0 192 0 0,0 0 32 0 0,0 0-231 0 0,0 0-497 0 0,0 0-488 0 0,0 0-345 0 0,0 0-367 0 0,0 0-648 0 0,0 0-897 0 0,0 0-1544 0 0,0 0-752 0 0,3 8 2777 0 0</inkml:trace>
  <inkml:trace contextRef="#ctx0" brushRef="#br0" timeOffset="3303.501">1077 81 3737 0 0,'0'0'5258'0'0,"0"0"-3124"0"0,0 0-832 0 0,0 0 195 0 0,0 0 220 0 0,0 0-42 0 0,0 0-295 0 0,0 0-293 0 0,0 0-234 0 0,0 0-144 0 0,0 0-133 0 0,0 0-96 0 0,0 0-64 0 0,-3-3-80 0 0,-13-12 139 0 0,13 16-433 0 0,0 1 1 0 0,-1 0 0 0 0,1 1-1 0 0,0-1 1 0 0,0 0 0 0 0,0 1-1 0 0,0 0 1 0 0,0 0 0 0 0,1-1-1 0 0,-1 2 1 0 0,1-1 0 0 0,0 0 0 0 0,0 0-1 0 0,0 1 1 0 0,0-1 0 0 0,-1 4-43 0 0,-8 40 55 0 0,10-46-49 0 0,1 0 0 0 0,0-1 0 0 0,0 1 0 0 0,0 0 0 0 0,0 0 0 0 0,0 0 0 0 0,0 0 0 0 0,0 0 0 0 0,0-1 0 0 0,0 1 0 0 0,0 0 0 0 0,0 0 1 0 0,0 0-1 0 0,1 0 0 0 0,-1-1 0 0 0,0 1 0 0 0,1 0 0 0 0,-1 0 0 0 0,1-1 0 0 0,-1 1 0 0 0,1 0 0 0 0,-1 0 0 0 0,1-1 0 0 0,-1 1 0 0 0,1-1 0 0 0,0 1 0 0 0,-1 0 0 0 0,1-1 0 0 0,0 1 0 0 0,-1-1 0 0 0,1 0 1 0 0,0 1-1 0 0,0-1 0 0 0,0 0 0 0 0,-1 1 0 0 0,1-1 0 0 0,0 0 0 0 0,0 0 0 0 0,0 0 0 0 0,0 1 0 0 0,-1-1 0 0 0,1 0 0 0 0,0 0 0 0 0,0 0 0 0 0,0-1 0 0 0,0 1 0 0 0,0 0 0 0 0,-1 0 0 0 0,1 0 0 0 0,0-1 1 0 0,0 1-1 0 0,0 0 0 0 0,0-1-6 0 0,1 0 22 0 0,0-1 0 0 0,1 1 1 0 0,-1-1-1 0 0,0 0 0 0 0,0 0 0 0 0,0 0 1 0 0,0 0-1 0 0,0-1 0 0 0,0 1 1 0 0,-1 0-1 0 0,1-1 0 0 0,-1 1 1 0 0,0-1-1 0 0,0 1 0 0 0,1-1 1 0 0,-2 0-1 0 0,1 0 0 0 0,0 1 1 0 0,0-1-1 0 0,-1 0 0 0 0,0 0 0 0 0,0 0 1 0 0,1 0-1 0 0,-2 1 0 0 0,1-1 1 0 0,0-1-23 0 0,0 4 36 0 0,-2 27-303 0 0,9-15 1699 0 0,2-6-3681 0 0,-8-6 1395 0 0,1 0 0 0 0,-1 1 0 0 0,1-1-1 0 0,-1 0 1 0 0,1 0 0 0 0,-1 0-1 0 0,1 0 1 0 0,-1-1 0 0 0,1 1 0 0 0,-1 0-1 0 0,1-1 1 0 0,-1 1 0 0 0,1-1 0 0 0,-1 1-1 0 0,0-1 1 0 0,1 1 0 0 0,-1-1-1 0 0,0 0 1 0 0,1 0 0 0 0,-1 0 0 0 0,0 0-1 0 0,0 0 1 0 0,0 0 0 0 0,0 0 0 0 0,0 0-1 0 0,0 0 1 0 0,0-1 0 0 0,0 1 1 0 0,0-1 853 0 0,7-15 549 0 0,-2-19-202 0 0,4-13 3721 0 0,13 8 8803 0 0,-24 44-9408 0 0,-1 23-1207 0 0,-26 99-169 0 0,23-122-1465 0 0,8-28-729 0 0,35-13-336 0 0,-37 37 441 0 0,0 0-1 0 0,0 1 0 0 0,0-1 0 0 0,0 0 1 0 0,0 1-1 0 0,0-1 0 0 0,0 1 0 0 0,0-1 0 0 0,0 1 1 0 0,0-1-1 0 0,0 1 0 0 0,1 0 0 0 0,-1-1 1 0 0,0 1-1 0 0,0 0 0 0 0,0 0 0 0 0,1 0 1 0 0,-1 0-1 0 0,0 0 0 0 0,0 0 0 0 0,0 1 0 0 0,0-1 1 0 0,1 0-1 0 0,-1 1 0 0 0,0-1 0 0 0,0 0 1 0 0,0 1-1 0 0,0-1 0 0 0,0 1 0 0 0,0 0 0 0 0,0-1 1 0 0,0 1-1 0 0,0 0 0 0 0,0 0 0 0 0,0-1 1 0 0,0 1-1 0 0,-1 0 0 0 0,1 0 0 0 0,0 0 1 0 0,0 0-1 0 0,-1 0 0 0 0,1 1 3 0 0,0 0-28 0 0,-1 1 0 0 0,1 0-1 0 0,-1-1 1 0 0,0 1 0 0 0,0 0 0 0 0,0-1-1 0 0,0 1 1 0 0,0 0 0 0 0,0-1 0 0 0,-1 1-1 0 0,0 0 1 0 0,1-1 0 0 0,-1 1 0 0 0,0-1-1 0 0,0 1 1 0 0,0-1 0 0 0,0 1 0 0 0,-1-1-1 0 0,1 0 1 0 0,-1 1 0 0 0,0-1 0 0 0,1 0 0 0 0,-1 0-1 0 0,0 0 1 0 0,0-1 0 0 0,0 1 0 0 0,0 0-1 0 0,0-1 1 0 0,-1 1 0 0 0,1-1 0 0 0,0 0-1 0 0,-1 0 1 0 0,1 1 0 0 0,-1-2 0 0 0,0 1-1 0 0,1 0 1 0 0,-1-1 0 0 0,1 1 0 0 0,-1-1-1 0 0,-3 1 29 0 0,19-26-17009 0 0,-9 20 12833 0 0,-1 1 1443 0 0</inkml:trace>
  <inkml:trace contextRef="#ctx0" brushRef="#br0" timeOffset="4110.264">1264 19 0 0 0,'0'0'2490'0'0,"0"0"409"0"0,0 0 6 0 0,0 0-303 0 0,0 0-451 0 0,0 0-402 0 0,0 0-294 0 0,0 0-233 0 0,0 0-171 0 0,0 0-148 0 0,0 0-140 0 0,4 3-94 0 0,-3-3-664 0 0,0 1 45 0 0,0-1 0 0 0,0 0-1 0 0,0 1 1 0 0,0-1 0 0 0,0 1 0 0 0,0-1-1 0 0,0 1 1 0 0,0 0 0 0 0,0-1 0 0 0,0 1-1 0 0,0 0 1 0 0,0 0 0 0 0,-1 0-1 0 0,1-1 1 0 0,0 1 0 0 0,-1 0 0 0 0,1 0-1 0 0,0 0 1 0 0,-1 0 0 0 0,1 0 0 0 0,-1 0-1 0 0,0 0 1 0 0,1 1 0 0 0,-1-1-1 0 0,0 0 1 0 0,0 0 0 0 0,0 0 0 0 0,1 0-1 0 0,-1 0 1 0 0,0 0 0 0 0,-1 1 0 0 0,1-1-1 0 0,0 0 1 0 0,0 0 0 0 0,0 0-1 0 0,-1 0 1 0 0,1 0 0 0 0,0 0 0 0 0,-1 0-1 0 0,1 0 1 0 0,-1 0 0 0 0,0 1-50 0 0,-17 37 1039 0 0,-7 45-263 0 0,28-81-740 0 0,-1 0 0 0 0,1-1 0 0 0,-1 1-1 0 0,1-1 1 0 0,0 0 0 0 0,0 1 0 0 0,0-1 0 0 0,0-1 0 0 0,0 1 0 0 0,1 0 0 0 0,-1-1-1 0 0,1 1 1 0 0,-1-1 0 0 0,1 0 0 0 0,-1 0 0 0 0,1-1 0 0 0,0 1 0 0 0,-1-1 0 0 0,1 0-1 0 0,0 0 1 0 0,-1 0 0 0 0,1 0 0 0 0,0 0 0 0 0,-1-1 0 0 0,1 0 0 0 0,-1 0 0 0 0,1 0-1 0 0,-1 0 1 0 0,1 0 0 0 0,1-2-36 0 0,-1 1 6 0 0,0 0 0 0 0,0 0 1 0 0,0-1-1 0 0,0 0 0 0 0,0 0 0 0 0,0 0 0 0 0,-1 0 0 0 0,1 0 0 0 0,-1-1 0 0 0,0 0 0 0 0,0 1 0 0 0,-1-1 1 0 0,1 0-1 0 0,-1 0 0 0 0,0-1 0 0 0,0 1 0 0 0,0 0 0 0 0,0-1 0 0 0,-1 1 0 0 0,0-1 0 0 0,0 0 0 0 0,0 1 1 0 0,0-1-1 0 0,-1 0 0 0 0,0 0 0 0 0,0-2-6 0 0,-32 22-84 0 0,30-14 85 0 0,0 0 0 0 0,0 0 0 0 0,0 0 1 0 0,0 0-1 0 0,0 0 0 0 0,0 0 0 0 0,0 1 0 0 0,0-1 1 0 0,0 1-1 0 0,0-1 0 0 0,1 1 0 0 0,-1 0 0 0 0,1 0 0 0 0,-1 0 1 0 0,1 0-1 0 0,0 0 0 0 0,0 0 0 0 0,0 0 0 0 0,0 0 1 0 0,0 0-1 0 0,0 0 0 0 0,0 1 0 0 0,1-1 0 0 0,-1 0 0 0 0,1 1 1 0 0,0-1-1 0 0,0 0 0 0 0,0 1 0 0 0,0-1 0 0 0,0 1 1 0 0,0-1-1 0 0,0 0 0 0 0,1 1 0 0 0,-1-1 0 0 0,1 0 0 0 0,0 0 1 0 0,0 1-1 0 0,0-1 0 0 0,0 0 0 0 0,0 0 0 0 0,0 0 1 0 0,0 0-1 0 0,1 0 0 0 0,-1 0 0 0 0,1-1 0 0 0,-1 1 0 0 0,1 0 1 0 0,0-1-1 0 0,0 1 0 0 0,0-1 0 0 0,0 0 0 0 0,0 1 1 0 0,0-1-2 0 0,18 4 59 0 0,1-1 0 0 0,-1-1 0 0 0,0 0 0 0 0,1-2 0 0 0,-1 0 0 0 0,1-2 0 0 0,0 0 0 0 0,19-4-59 0 0,10-2 396 0 0,-50 7-216 0 0,0 0 9 0 0,0 0 5 0 0,0 0-70 0 0,0-2-4152 0 0,1 1-7356 0 0,0 1-21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20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66 119 4345 0 0,'0'0'1746'0'0,"0"0"-595"0"0,0 0 91 0 0,0 0 494 0 0,0 0 488 0 0,0 0 207 0 0,0 0-230 0 0,0 0-440 0 0,0 0-418 0 0,0 0-332 0 0,0 0-243 0 0,0 0-214 0 0,-3-6-167 0 0,-10-20-114 0 0,-15 47 626 0 0,26-19-882 0 0,1-1 1 0 0,-1 1 0 0 0,0-1-1 0 0,1 1 1 0 0,-1 0-1 0 0,1-1 1 0 0,0 1 0 0 0,-1 0-1 0 0,1 0 1 0 0,0 0 0 0 0,0 0-1 0 0,0 0 1 0 0,0 0-1 0 0,1 0 1 0 0,-1 1 0 0 0,1-1-1 0 0,-1 0 1 0 0,1 0-1 0 0,0 0 1 0 0,-1 1 0 0 0,1-1-1 0 0,0 0 1 0 0,1 0 0 0 0,-1 1-1 0 0,0-1 1 0 0,1 0-1 0 0,-1 0 1 0 0,1 0 0 0 0,0 1-1 0 0,-1-1 1 0 0,1 0-1 0 0,0 0 1 0 0,0 0 0 0 0,1 0-1 0 0,-1 0 1 0 0,0-1 0 0 0,1 1-1 0 0,-1 0 1 0 0,1-1-1 0 0,-1 1 1 0 0,1-1 0 0 0,0 1-1 0 0,0-1 1 0 0,0 0-1 0 0,0 1 1 0 0,-1-1 0 0 0,2 0-1 0 0,-1-1 1 0 0,0 1 0 0 0,0 0-1 0 0,0 0 1 0 0,0-1-1 0 0,1 1-17 0 0,1-1 21 0 0,0 1 0 0 0,0-1 0 0 0,0 0-1 0 0,1 0 1 0 0,-1-1 0 0 0,0 1 0 0 0,0-1 0 0 0,0 0-1 0 0,0 0 1 0 0,0 0 0 0 0,0-1 0 0 0,0 1 0 0 0,0-1-1 0 0,0 0 1 0 0,0 0 0 0 0,-1 0 0 0 0,1-1-1 0 0,-1 1 1 0 0,0-1 0 0 0,0 0 0 0 0,0 0 0 0 0,0 0-1 0 0,0 0 1 0 0,-1-1 0 0 0,1 1 0 0 0,-1-1-1 0 0,0 1 1 0 0,0-1 0 0 0,0 0 0 0 0,0 0 0 0 0,-1 0-1 0 0,0 0 1 0 0,1 0 0 0 0,-2 0 0 0 0,1 0 0 0 0,0-4-21 0 0,-30 19 90 0 0,28-10-91 0 0,-1-1-1 0 0,1 1 0 0 0,-1 0 0 0 0,1 0 1 0 0,-1 0-1 0 0,1-1 0 0 0,0 2 1 0 0,-1-1-1 0 0,1 0 0 0 0,0 0 1 0 0,0 0-1 0 0,0 1 0 0 0,0-1 1 0 0,0 0-1 0 0,0 1 0 0 0,0-1 0 0 0,0 1 1 0 0,0-1-1 0 0,1 1 0 0 0,-1 0 1 0 0,1-1-1 0 0,-1 1 0 0 0,1 0 1 0 0,0-1-1 0 0,-1 1 0 0 0,1 0 1 0 0,0-1-1 0 0,0 1 0 0 0,0 0 1 0 0,0-1-1 0 0,1 1 0 0 0,-1 0 0 0 0,0-1 1 0 0,1 1-1 0 0,-1 0 0 0 0,1-1 1 0 0,0 1-1 0 0,-1-1 0 0 0,1 1 1 0 0,0-1-1 0 0,0 1 0 0 0,0-1 1 0 0,0 1-1 0 0,0-1 0 0 0,0 0 0 0 0,0 0 1 0 0,1 0-1 0 0,-1 1 0 0 0,0-1 1 0 0,1 0-1 0 0,-1-1 0 0 0,1 1 1 0 0,-1 0-1 0 0,1 0 0 0 0,-1-1 1 0 0,1 1-1 0 0,0 0 0 0 0,-1-1 1 0 0,1 0-1 0 0,1 1 2 0 0,46-9-150 0 0,-42-10-2962 0 0,-39 1-14877 0 0,14 14 12725 0 0,8 1 6036 0 0,5 1-772 0 0,2 0 0 0 0</inkml:trace>
  <inkml:trace contextRef="#ctx0" brushRef="#br0" timeOffset="706.133">126 132 0 0 0,'0'0'1092'0'0,"9"-3"726"0"0,-4 1-2128 0 0,19-6 2275 0 0,24-1 5665 0 0,-7 22 88 0 0,-31 18-5598 0 0,-9-27-2013 0 0,-1-1 1 0 0,0 0-1 0 0,0 1 1 0 0,-1-1-1 0 0,1 1 1 0 0,-1-1-1 0 0,1 0 1 0 0,-1 1-1 0 0,0-1 1 0 0,-1 0-1 0 0,1 0 1 0 0,0 0 0 0 0,-1 1-1 0 0,0-2 1 0 0,0 1-1 0 0,0 0 1 0 0,0 0-1 0 0,0 0 1 0 0,0-1-1 0 0,-1 0 1 0 0,1 1-1 0 0,-1-1 1 0 0,0 0-1 0 0,-2 2-107 0 0,41-43 230 0 0,-30 33-259 0 0,-3 2 22 0 0,0 1-1 0 0,0-1 1 0 0,0 1-1 0 0,0 0 1 0 0,1 0-1 0 0,0 0 1 0 0,0 0 0 0 0,0 0-1 0 0,0 1 1 0 0,0 0-1 0 0,0 0 1 0 0,0 0 0 0 0,1 1-1 0 0,-1-1 1 0 0,1 1-1 0 0,-1 0 1 0 0,3 0 7 0 0,-6 2 21 0 0,0 1 0 0 0,0-1 0 0 0,0 1 0 0 0,0 0-1 0 0,0-1 1 0 0,-1 1 0 0 0,1 0 0 0 0,-1 0 0 0 0,1-1 0 0 0,-1 1 0 0 0,0 0 0 0 0,0 0 0 0 0,1 0 0 0 0,-1 0 0 0 0,0 0-1 0 0,-1-1 1 0 0,1 1 0 0 0,0 0 0 0 0,-1 0 0 0 0,1 0 0 0 0,-1 0 0 0 0,1-1 0 0 0,-1 1 0 0 0,0 0 0 0 0,0 0-21 0 0,-1 7 112 0 0,2-8-102 0 0,0 0 0 0 0,0 0 1 0 0,0 0-1 0 0,0 0 0 0 0,1 0 0 0 0,-1-1 1 0 0,0 1-1 0 0,0 0 0 0 0,1 0 1 0 0,-1 0-1 0 0,0 0 0 0 0,1-1 1 0 0,-1 1-1 0 0,1 0 0 0 0,-1 0 0 0 0,1-1 1 0 0,-1 1-1 0 0,1 0 0 0 0,-1-1 1 0 0,1 1-1 0 0,0 0 0 0 0,-1-1 0 0 0,1 1 1 0 0,0-1-1 0 0,0 0 0 0 0,-1 1 1 0 0,1-1-1 0 0,0 1 0 0 0,0-1 0 0 0,0 0 1 0 0,0 0-1 0 0,-1 1 0 0 0,1-1 1 0 0,0 0-1 0 0,0 0 0 0 0,0 0 0 0 0,0 0 1 0 0,0 0-1 0 0,0 0 0 0 0,-1 0 1 0 0,1 0-1 0 0,0 0 0 0 0,0-1 0 0 0,0 1 1 0 0,0 0-1 0 0,0-1 0 0 0,-1 1 1 0 0,1 0-1 0 0,0-1 0 0 0,0 1 0 0 0,-1-1 1 0 0,1 1-1 0 0,0-1 0 0 0,0 0-10 0 0,47-23 141 0 0,-26 1-74 0 0,-20 20-69 0 0,0 0 1 0 0,0 0-1 0 0,1 0 0 0 0,-1 0 1 0 0,1 0-1 0 0,-1 1 0 0 0,1-1 1 0 0,0 1-1 0 0,0 0 0 0 0,0 0 1 0 0,1 0-1 0 0,-1 0 0 0 0,0 1 1 0 0,1-1-1 0 0,-1 1 1 0 0,1 0-1 0 0,-1 0 0 0 0,1 0 2 0 0,-2 3 11 0 0,0 1 0 0 0,1-1 0 0 0,-2 0 0 0 0,1 1 0 0 0,0-1-1 0 0,0 1 1 0 0,-1 0 0 0 0,1 0 0 0 0,-1-1 0 0 0,0 1 0 0 0,0 0 0 0 0,0 0-1 0 0,0 0 1 0 0,-1 0 0 0 0,1 0 0 0 0,-1 1 0 0 0,0-1 0 0 0,0 0 0 0 0,0 0-1 0 0,0 0 1 0 0,0 0-11 0 0,-21 20-989 0 0,10-25-8204 0 0,10-1-2741 0 0,1 1 7766 0 0</inkml:trace>
  <inkml:trace contextRef="#ctx0" brushRef="#br0" timeOffset="1019.847">637 1 8882 0 0,'0'0'2104'0'0,"0"0"-305"0"0,0 0-156 0 0,0 0-89 0 0,0 0-88 0 0,0 0-130 0 0,0 0-181 0 0,0 0-131 0 0,0 0-140 0 0,0 0-126 0 0,0 0-113 0 0,0 0-129 0 0,0 9-71 0 0,-15 77 535 0 0,6-55-909 0 0,-1 3-942 0 0,0-14-3625 0 0,5-14-905 0 0,1-3-3136 0 0,2-1 2580 0 0</inkml:trace>
  <inkml:trace contextRef="#ctx0" brushRef="#br0" timeOffset="1195.855">483 80 12747 0 0,'0'0'765'0'0,"0"0"-282"0"0,0 0-242 0 0,0 0 23 0 0,0 0 154 0 0,0 0 79 0 0,0 0 3 0 0,0 0-129 0 0,0 0-191 0 0,9-3-140 0 0,81-13-2842 0 0,-19 21-10330 0 0,-63-3 12560 0 0</inkml:trace>
  <inkml:trace contextRef="#ctx0" brushRef="#br0" timeOffset="2109.709">763 105 776 0 0,'0'0'2707'0'0,"0"0"-674"0"0,0 0 90 0 0,0 0 317 0 0,0 0-30 0 0,0 0-323 0 0,0 0-438 0 0,-8 3-322 0 0,3-1-1293 0 0,0-1 237 0 0,0 0 1 0 0,1 0-1 0 0,-1 1 1 0 0,0-1-1 0 0,1 1 1 0 0,-1 1-1 0 0,1-1 1 0 0,-1 1-1 0 0,1-1 0 0 0,0 1 1 0 0,0 0-1 0 0,0 1 1 0 0,1-1-1 0 0,-1 1 1 0 0,1-1-1 0 0,0 1 1 0 0,0 0-1 0 0,0 0 1 0 0,0 1-1 0 0,1-1 1 0 0,0 1-1 0 0,-1-1 1 0 0,2 1-1 0 0,-1 0-271 0 0,3-4 35 0 0,1 0 0 0 0,-1 0 0 0 0,1 0 1 0 0,-1 0-1 0 0,1 0 0 0 0,-1 0 0 0 0,1 0 0 0 0,0 0 0 0 0,-1 0 0 0 0,1-1 0 0 0,0 1 0 0 0,0-1 1 0 0,-1 0-1 0 0,1 1 0 0 0,0-1 0 0 0,0 0 0 0 0,0 0 0 0 0,0 0 0 0 0,-1 0 0 0 0,1 0 0 0 0,0-1 0 0 0,0 1 1 0 0,0 0-1 0 0,-1-1 0 0 0,1 0 0 0 0,0 1 0 0 0,0-1 0 0 0,-1 0 0 0 0,1 0 0 0 0,-1 0 0 0 0,1 0 1 0 0,-1 0-1 0 0,1 0 0 0 0,0-1-35 0 0,47-46 137 0 0,-65 91-60 0 0,16-42-71 0 0,0 0-1 0 0,-1-1 0 0 0,1 1 0 0 0,0 0 0 0 0,0 0 0 0 0,0-1 0 0 0,0 1 0 0 0,0 0 0 0 0,0 0 0 0 0,0 0 0 0 0,0-1 1 0 0,0 1-1 0 0,0 0 0 0 0,0 0 0 0 0,0-1 0 0 0,1 1 0 0 0,-1 0 0 0 0,0 0 0 0 0,0-1 0 0 0,1 1 0 0 0,-1 0 0 0 0,1-1 1 0 0,-1 1-1 0 0,1-1 0 0 0,-1 1 0 0 0,1 0 0 0 0,-1-1 0 0 0,1 1 0 0 0,-1-1 0 0 0,1 1 0 0 0,-1-1 0 0 0,1 0 0 0 0,0 1 1 0 0,-1-1-1 0 0,1 1 0 0 0,0-1 0 0 0,0 0 0 0 0,-1 0 0 0 0,1 1 0 0 0,0-1 0 0 0,0 0 0 0 0,-1 0 0 0 0,1 0 0 0 0,0 0 1 0 0,0 0-1 0 0,-1 0 0 0 0,1 0 0 0 0,0 0 0 0 0,0 0 0 0 0,-1 0 0 0 0,1-1 0 0 0,0 1 0 0 0,0 0 0 0 0,-1 0 0 0 0,1-1 1 0 0,0 1-1 0 0,-1 0 0 0 0,1-1 0 0 0,0 1 0 0 0,-1-1 0 0 0,1 0-5 0 0,47-22-277 0 0,-19 1 293 0 0,-29 53 110 0 0,73-29-2119 0 0,-59-2 1727 0 0,-11 1 172 0 0,0-1 1 0 0,0 0-1 0 0,0 1 1 0 0,-1-1-1 0 0,1 0 1 0 0,0-1-1 0 0,0 1 0 0 0,0 0 1 0 0,-1-1-1 0 0,1 1 1 0 0,0-1-1 0 0,0 0 1 0 0,-1 0-1 0 0,1 0 1 0 0,-1-1-1 0 0,1 1 1 0 0,-1 0-1 0 0,0-1 1 0 0,1 0-1 0 0,-1 1 1 0 0,0-1-1 0 0,0 0 0 0 0,0 0 1 0 0,0 0-1 0 0,0 0 1 0 0,0-1 93 0 0,25-40 383 0 0,1-1 150 0 0,-27 43-496 0 0,-1 1 0 0 0,0-1 0 0 0,0 1 0 0 0,1-1 0 0 0,-1 1 0 0 0,0-1 0 0 0,0 1 0 0 0,0-1 0 0 0,0 1 0 0 0,0-1 0 0 0,0 1 0 0 0,0-1 0 0 0,0 1 0 0 0,0-1 0 0 0,0 1-1 0 0,0-1 1 0 0,0 1 0 0 0,0-1 0 0 0,0 1 0 0 0,0-1 0 0 0,0 1 0 0 0,-1-1 0 0 0,1 1 0 0 0,0 0 0 0 0,0-1 0 0 0,-1 1 0 0 0,1-1 0 0 0,0 1 0 0 0,0-1 0 0 0,-1 1 0 0 0,1 0 0 0 0,-1-1 0 0 0,1 1 0 0 0,0 0 0 0 0,-1-1 0 0 0,1 1 0 0 0,-1 0 0 0 0,1 0 0 0 0,-1-1 0 0 0,1 1 0 0 0,0 0 0 0 0,-1 0 0 0 0,1 0 0 0 0,-1 0-1 0 0,1 0 1 0 0,-1 0 0 0 0,1 0 0 0 0,-1 0 0 0 0,1 0 0 0 0,-1 0 0 0 0,1 0 0 0 0,-1 0 0 0 0,1 0 0 0 0,-1 0 0 0 0,1 0 0 0 0,-1 0 0 0 0,1 0 0 0 0,-1 0 0 0 0,1 1 0 0 0,-1-1 0 0 0,1 0 0 0 0,-1 0 0 0 0,1 1-37 0 0,-35 11 485 0 0,33-10-463 0 0,0 0 0 0 0,1 0 0 0 0,-1 0-1 0 0,1 0 1 0 0,0 0 0 0 0,-1 0 0 0 0,1 0 0 0 0,0 1 0 0 0,0-1 0 0 0,0 0-1 0 0,1 1 1 0 0,-1-1 0 0 0,1 1 0 0 0,-1-1 0 0 0,1 1 0 0 0,0-1 0 0 0,0 1-1 0 0,0-1 1 0 0,0 1 0 0 0,0-1 0 0 0,0 1 0 0 0,1-1 0 0 0,0 1 0 0 0,-1-1 0 0 0,1 0-1 0 0,0 1 1 0 0,0-1 0 0 0,0 0 0 0 0,0 0 0 0 0,0 1 0 0 0,1-1 0 0 0,-1 0-1 0 0,1 0 1 0 0,0 0 0 0 0,-1-1 0 0 0,1 1 0 0 0,0 0 0 0 0,0-1 0 0 0,0 1-1 0 0,0-1 1 0 0,0 1 0 0 0,2 0-22 0 0,1 3 19 0 0,-4-3-23 0 0,-1-1 0 0 0,1 0 0 0 0,-1 0 0 0 0,1 0 0 0 0,-1 0-1 0 0,0 1 1 0 0,0-1 0 0 0,0 0 0 0 0,0 0 0 0 0,0 0 0 0 0,0 1-1 0 0,0-1 1 0 0,0 0 0 0 0,0 0 0 0 0,0 1 0 0 0,-1-1 0 0 0,1 0-1 0 0,0 0 1 0 0,-1 0 0 0 0,1 0 0 0 0,-1 0 0 0 0,1 1 0 0 0,-1-1-1 0 0,0 0 1 0 0,1 0 0 0 0,-1 0 0 0 0,0-1 0 0 0,0 1 0 0 0,0 0-1 0 0,0 0 1 0 0,0 0 0 0 0,0-1 0 0 0,0 1 0 0 0,0 0 0 0 0,0-1-1 0 0,0 1 1 0 0,-1 0 4 0 0,-4 5-130 0 0,5-6-27 0 0,1 0-60 0 0,0 0-70 0 0,17-21-10781 0 0,3-1 186 0 0,0 2 6915 0 0,-2 2 4743 0 0,40-25 10398 0 0,-29 27-8806 0 0,-8 6-3351 0 0,-8 3-3977 0 0,-5 4-2214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19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45 7602 0 0,'0'0'1849'0'0,"0"0"-382"0"0,0 0 64 0 0,0 0 251 0 0,0 0 40 0 0,0 0-181 0 0,0 0-331 0 0,0 0-315 0 0,0 0-191 0 0,0 0-113 0 0,0 0-86 0 0,0 0-64 0 0,0 0-75 0 0,-3-7-64 0 0,-8-23-62 0 0,10 29-317 0 0,1 1 0 0 0,-1-1 0 0 0,0 1 0 0 0,1-1 0 0 0,-1 0 0 0 0,0 1 0 0 0,0-1 0 0 0,1 1 0 0 0,-1 0 0 0 0,0-1 0 0 0,0 1 0 0 0,0-1 0 0 0,0 1 0 0 0,0 0 0 0 0,1 0 0 0 0,-1 0 0 0 0,0 0 0 0 0,0-1-1 0 0,0 1 1 0 0,0 0 0 0 0,0 0 0 0 0,0 1 0 0 0,0-1 0 0 0,0 0 0 0 0,1 0 0 0 0,-1 0 0 0 0,0 0 0 0 0,0 1 0 0 0,0-1 0 0 0,0 1 0 0 0,0-1 0 0 0,1 0 0 0 0,-1 1 0 0 0,0-1 0 0 0,0 1 0 0 0,1 0 0 0 0,-1-1 0 0 0,0 1 0 0 0,1 0 0 0 0,-1-1 0 0 0,1 1 0 0 0,-1 0-23 0 0,0 0 47 0 0,-3 1-25 0 0,0 0-1 0 0,1 0 1 0 0,-1 1-1 0 0,1 0 1 0 0,0-1-1 0 0,-1 1 1 0 0,1 0-1 0 0,1 1 1 0 0,-1-1-1 0 0,0 0 1 0 0,1 1-1 0 0,0-1 1 0 0,0 1-1 0 0,0 0 1 0 0,0 0 0 0 0,0 0-1 0 0,1 0 1 0 0,0 0-1 0 0,0 0 1 0 0,0 0-1 0 0,0 1 1 0 0,1-1-1 0 0,-1 0 1 0 0,1 0-1 0 0,0 1 1 0 0,1-1-1 0 0,-1 1-21 0 0,2-3 15 0 0,1-1 0 0 0,-1 1 0 0 0,1-1 0 0 0,-1 0-1 0 0,1 1 1 0 0,0-1 0 0 0,-1-1 0 0 0,1 1 0 0 0,0 0 0 0 0,0-1-1 0 0,0 1 1 0 0,-1-1 0 0 0,1 0 0 0 0,0 0 0 0 0,0 0-1 0 0,0 0 1 0 0,0-1 0 0 0,0 1 0 0 0,-1-1 0 0 0,1 1-1 0 0,0-1 1 0 0,0 0 0 0 0,-1 0 0 0 0,1-1 0 0 0,-1 1-1 0 0,1 0 1 0 0,-1-1 0 0 0,1 1 0 0 0,-1-1 0 0 0,0 0 0 0 0,0 0-1 0 0,0 0 1 0 0,0 0 0 0 0,0 0 0 0 0,0 0 0 0 0,-1-1-1 0 0,1 1 1 0 0,0-2-15 0 0,27-57 306 0 0,-29 61-274 0 0,0 0-14 0 0,-10 29-40 0 0,9-28 30 0 0,0 0 1 0 0,0 1 0 0 0,1-1 0 0 0,-1 0 0 0 0,0 1 0 0 0,0-1-1 0 0,1 1 1 0 0,-1-1 0 0 0,1 1 0 0 0,0-1 0 0 0,-1 1 0 0 0,1 0-1 0 0,0-1 1 0 0,0 1 0 0 0,0-1 0 0 0,0 1 0 0 0,0 0 0 0 0,0-1-1 0 0,0 1 1 0 0,0-1 0 0 0,1 1 0 0 0,-1-1 0 0 0,1 1-1 0 0,-1-1 1 0 0,1 1 0 0 0,0-1 0 0 0,-1 1 0 0 0,1-1 0 0 0,0 0-1 0 0,0 1 1 0 0,0-1 0 0 0,0 0 0 0 0,0 0 0 0 0,0 0 0 0 0,1 0-1 0 0,-1 0 1 0 0,0 0 0 0 0,0 0 0 0 0,1 0 0 0 0,-1 0 0 0 0,1-1-1 0 0,-1 1 1 0 0,1 0 0 0 0,-1-1 0 0 0,1 1 0 0 0,-1-1 0 0 0,1 0-1 0 0,-1 1 1 0 0,1-1 0 0 0,0 0-9 0 0,53-60 300 0 0,-56 61-300 0 0,1 0 0 0 0,0 0 0 0 0,0 0 0 0 0,0 0 0 0 0,0 0 0 0 0,0 0-1 0 0,0 0 1 0 0,0 0 0 0 0,0 0 0 0 0,0 0 0 0 0,1 0 0 0 0,-1 0 0 0 0,0 0 0 0 0,1 0 0 0 0,-1 0 0 0 0,0 0-1 0 0,1 0 1 0 0,-1-1 0 0 0,1 1 0 0 0,0 0 0 0 0,-1 0 0 0 0,1 0 0 0 0,0-1 0 0 0,-1 1 0 0 0,1 0 0 0 0,0-1-1 0 0,0 1 1 0 0,0 0 0 0 0,0-1 0 0 0,-1 1 0 0 0,1-1 0 0 0,0 1 0 0 0,0-1 0 0 0,0 0 0 0 0,0 1 0 0 0,0-1-1 0 0,0 0 1 0 0,0 0 0 0 0,0 0 0 0 0,0 0 0 0 0,0 0 0 0 0,0 0 0 0 0,0 0 0 0 0,1 0 0 0 0,-1 0 0 0 0,0 0-1 0 0,0 0 1 0 0,0-1 0 0 0,0 1 0 0 0,-1 0 0 0 0,1-1 0 0 0,0 1 0 0 0,0-1 0 0 0,0 1 0 0 0,0-1 0 0 0,0 0-1 0 0,0 1 1 0 0,-1-1 0 0 0,1 0 0 0 0,0 1 0 0 0,0-1 0 0 0,-1 0 0 0 0,1 0 0 0 0,-1 0 0 0 0,1 0 0 0 0,-1 1-1 0 0,1-1 1 0 0,-3 11-132 0 0,2-9 78 0 0,-1-1 0 0 0,1 1-1 0 0,0 0 1 0 0,-1 0 0 0 0,1-1 0 0 0,0 1-1 0 0,0 0 1 0 0,0 0 0 0 0,-1 0-1 0 0,1-1 1 0 0,0 1 0 0 0,0 0-1 0 0,0 0 1 0 0,0 0 0 0 0,0 0 0 0 0,1-1-1 0 0,-1 1 1 0 0,0 0 0 0 0,0 0-1 0 0,0 0 1 0 0,1-1 0 0 0,-1 1-1 0 0,0 0 1 0 0,1 0 0 0 0,-1-1-1 0 0,1 1 1 0 0,-1 0 0 0 0,1-1 0 0 0,-1 1-1 0 0,1 0 1 0 0,-1-1 0 0 0,1 1-1 0 0,0-1 1 0 0,-1 1 0 0 0,1-1-1 0 0,0 1 1 0 0,-1-1 0 0 0,1 1 0 0 0,0-1-1 0 0,0 0 1 0 0,0 0 0 0 0,-1 1-1 0 0,1-1 1 0 0,0 0 0 0 0,0 0-1 0 0,0 0 1 0 0,-1 0 0 0 0,1 0 0 0 0,0 0-1 0 0,0 0 1 0 0,0 0 0 0 0,0 0-1 0 0,-1 0 1 0 0,1 0 0 0 0,0 0-1 0 0,0-1 1 0 0,0 1 54 0 0,21-1-6382 0 0,-8-1-3059 0 0,-9 1 1419 0 0</inkml:trace>
  <inkml:trace contextRef="#ctx0" brushRef="#br0" timeOffset="469.165">322 57 6585 0 0,'0'0'1434'0'0,"0"0"-448"0"0,0 0 175 0 0,0 0 354 0 0,0 0 135 0 0,0 0-158 0 0,0 0-414 0 0,0 0-323 0 0,0 0-142 0 0,0 0-42 0 0,0 0-2 0 0,0 0-43 0 0,-1 4-38 0 0,1-3-444 0 0,1 0 0 0 0,-1 0 0 0 0,0 0 1 0 0,0 0-1 0 0,0 0 0 0 0,1 0 0 0 0,-1 0 0 0 0,1 0 0 0 0,-1 0 1 0 0,1 0-1 0 0,-1 0 0 0 0,1 0 0 0 0,-1 0 0 0 0,1 0 1 0 0,0-1-1 0 0,-1 1 0 0 0,1 0 0 0 0,0 0 0 0 0,0-1 1 0 0,0 1-1 0 0,0 0 0 0 0,0-1 0 0 0,0 1 0 0 0,-1-1 0 0 0,1 1 1 0 0,0-1-1 0 0,1 1 0 0 0,-1-1 0 0 0,0 0 0 0 0,0 0 1 0 0,0 1-1 0 0,0-1 0 0 0,0 0 0 0 0,0 0 0 0 0,0 0 1 0 0,0 0-1 0 0,0 0 0 0 0,0-1 0 0 0,0 1 0 0 0,0 0 0 0 0,1 0 1 0 0,-1-1-1 0 0,0 1 0 0 0,0 0 0 0 0,0-1 0 0 0,0 1 1 0 0,-1-1-1 0 0,1 1 0 0 0,0-1 0 0 0,0 0 0 0 0,0 1 1 0 0,0-1-1 0 0,0 0-44 0 0,48-16 930 0 0,-48 17-899 0 0,0-1 0 0 0,0 1 1 0 0,0 0-1 0 0,0 0 0 0 0,-1-1 1 0 0,1 1-1 0 0,0 0 0 0 0,0-1 1 0 0,0 1-1 0 0,-1-1 0 0 0,1 1 1 0 0,0-1-1 0 0,-1 1 1 0 0,1-1-1 0 0,0 0 0 0 0,-1 1 1 0 0,1-1-1 0 0,-1 0 0 0 0,1 1 1 0 0,-1-1-1 0 0,1 0 0 0 0,-1 0 1 0 0,0 1-1 0 0,1-1 0 0 0,-1 0 1 0 0,0 0-1 0 0,1 0 1 0 0,-1 0-1 0 0,0 0 0 0 0,0 1 1 0 0,0-1-1 0 0,0 0 0 0 0,0 0 1 0 0,0 0-1 0 0,0 0 0 0 0,0 0 1 0 0,0 0-1 0 0,-1 1 0 0 0,1-1 1 0 0,0 0-1 0 0,0 0 1 0 0,-1 0-1 0 0,1 1 0 0 0,-1-1 1 0 0,1 0-1 0 0,-1 0 0 0 0,1 1 1 0 0,-1-1-1 0 0,1 0 0 0 0,-1 1 1 0 0,1-1-1 0 0,-1 0 0 0 0,0 1 1 0 0,1-1-1 0 0,-1 1 1 0 0,0-1-32 0 0,-3 0 35 0 0,1 0 1 0 0,-1 0-1 0 0,0 1 1 0 0,0-1 0 0 0,1 1-1 0 0,-1-1 1 0 0,0 1-1 0 0,0 1 1 0 0,0-1 0 0 0,1 0-1 0 0,-1 1 1 0 0,0 0-1 0 0,0 0 1 0 0,1 0 0 0 0,-1 0-1 0 0,1 1 1 0 0,-1-1-1 0 0,1 1 1 0 0,0 0 0 0 0,-1 0-1 0 0,1 0 1 0 0,0 0-1 0 0,0 1 1 0 0,0-1 0 0 0,1 1-1 0 0,-1 0 1 0 0,1 0-1 0 0,-1 0 1 0 0,1 0 0 0 0,0 0-1 0 0,0 0 1 0 0,0 1-1 0 0,1-1 1 0 0,-1 0 0 0 0,1 1-1 0 0,-1 2-35 0 0,2-4 18 0 0,0 0 0 0 0,0 0 0 0 0,0-1 0 0 0,0 1 0 0 0,0 0 0 0 0,1-1 0 0 0,-1 1 0 0 0,1 0 0 0 0,-1-1-1 0 0,1 1 1 0 0,0 0 0 0 0,0-1 0 0 0,0 1 0 0 0,-1-1 0 0 0,1 1 0 0 0,1-1 0 0 0,-1 0 0 0 0,0 0 0 0 0,0 1 0 0 0,0-1 0 0 0,1 0 0 0 0,-1 0-1 0 0,0 0 1 0 0,1 0 0 0 0,-1 0 0 0 0,1 0 0 0 0,0-1 0 0 0,-1 1 0 0 0,1 0 0 0 0,-1-1 0 0 0,1 1 0 0 0,0-1 0 0 0,0 0 0 0 0,-1 0 0 0 0,1 1 0 0 0,0-1-1 0 0,-1 0 1 0 0,1 0 0 0 0,0-1 0 0 0,0 1-18 0 0,74-8-4559 0 0,-71 7 3252 0 0,7-3-1898 0 0,-4 2-3635 0 0,-3 0-3618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15.8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60 195 0 0 0,'0'0'0'0'0,"0"0"0"0"0,0 0 0 0 0,0 0 0 0 0,0 0 0 0 0,0 0 0 0 0,0 0 0 0 0,0 0 0 0 0,0 0 0 0 0,0 0 0 0 0,0 0 0 0 0</inkml:trace>
  <inkml:trace contextRef="#ctx0" brushRef="#br0" timeOffset="1248.606">92 70 0 0 0,'0'0'704'0'0,"0"0"775"0"0,0 0 229 0 0,0 0 48 0 0,0 0-5 0 0,0 0-27 0 0,0 0-60 0 0,3-8-113 0 0,0 1-1175 0 0,9-26 2042 0 0,2 12 4158 0 0,-29 63-4246 0 0,8-24-2295 0 0,1 0-1 0 0,0 0 1 0 0,1 1-1 0 0,2 0 1 0 0,0 0-1 0 0,0 0 1 0 0,1 18-35 0 0,17-27-4670 0 0,5-18-8316 0 0,-16 6 6363 0 0</inkml:trace>
  <inkml:trace contextRef="#ctx0" brushRef="#br0" timeOffset="2026.977">245 9 10978 0 0,'0'0'1106'0'0,"0"0"-611"0"0,0 0-233 0 0,0 0 341 0 0,0 0 523 0 0,0 0 346 0 0,0 0 14 0 0,0 0-218 0 0,0 0-238 0 0,-4 9-204 0 0,-77 171 3203 0 0,67-129-3795 0 0,14-50-206 0 0,0-1 14 0 0,14-25 232 0 0,-14 23-276 0 0,0 1 0 0 0,1 0 0 0 0,-1 0 1 0 0,0 0-1 0 0,1 0 0 0 0,0 0 0 0 0,-1 1 1 0 0,1-1-1 0 0,-1 0 0 0 0,1 0 0 0 0,0 0 0 0 0,0 0 1 0 0,-1 1-1 0 0,1-1 0 0 0,0 0 0 0 0,0 0 1 0 0,0 1-1 0 0,0-1 0 0 0,0 1 0 0 0,0-1 0 0 0,0 1 1 0 0,0-1-1 0 0,0 1 0 0 0,0 0 0 0 0,0 0 1 0 0,0-1-1 0 0,0 1 0 0 0,0 0 0 0 0,0 0 0 0 0,0 0 1 0 0,0 0-1 0 0,0 0 0 0 0,1 0 0 0 0,-1 0 1 0 0,0 1-1 0 0,0-1 0 0 0,0 0 0 0 0,0 1 0 0 0,0-1 1 0 0,0 0-1 0 0,0 1 0 0 0,0-1 0 0 0,0 1 1 0 0,0 0-1 0 0,0-1 0 0 0,-1 1 0 0 0,1 0 0 0 0,0-1 1 0 0,0 1-1 0 0,0 0 0 0 0,-1 0 0 0 0,1 0 1 0 0,-1 0-1 0 0,1 0 0 0 0,0 0 0 0 0,-1 0 0 0 0,0 0 1 0 0,1 0-1 0 0,-1 0 0 0 0,0 0 0 0 0,1 0 1 0 0,-1 0-1 0 0,0 0 2 0 0,1 1-25 0 0,-1-1 0 0 0,1 1-1 0 0,-1-1 1 0 0,1 0 0 0 0,0 1 0 0 0,-1-1 0 0 0,1 0 0 0 0,0 0 0 0 0,0 0 0 0 0,0 0 0 0 0,0 1 0 0 0,0-1-1 0 0,0 0 1 0 0,0-1 0 0 0,1 1 0 0 0,-1 0 0 0 0,0 0 0 0 0,1 0 0 0 0,-1-1 0 0 0,0 1 0 0 0,1-1 0 0 0,-1 1-1 0 0,0-1 1 0 0,1 1 0 0 0,-1-1 0 0 0,1 0 0 0 0,-1 0 0 0 0,1 0 0 0 0,-1 0 0 0 0,1 0 0 0 0,-1 0 0 0 0,1 0 0 0 0,-1 0-1 0 0,1-1 1 0 0,-1 1 0 0 0,0 0 0 0 0,1-1 0 0 0,-1 1 0 0 0,1-1 0 0 0,-1 0 0 0 0,0 1 0 0 0,0-1 0 0 0,1 0-1 0 0,0-1 26 0 0,-3-3-738 0 0,0 0-1 0 0,0 0 1 0 0,0 0-1 0 0,-1 0 1 0 0,1 1-1 0 0,-1-1 0 0 0,-1 0 1 0 0,1 1-1 0 0,-1-1 1 0 0,1 1-1 0 0,-1 0 0 0 0,0 0 1 0 0,-1 0-1 0 0,1 0 1 0 0,-1 0-1 0 0,-1 0 739 0 0,-3-6-1221 0 0,1 2 1178 0 0,-1 0 0 0 0,1 1 0 0 0,-1-1 0 0 0,-1 1 1 0 0,1 1-1 0 0,-1 0 0 0 0,-1 0 0 0 0,1 0 0 0 0,-1 1 1 0 0,-1 0 42 0 0,4 3 519 0 0,0-1 1 0 0,0 1-1 0 0,0 0 1 0 0,0 1 0 0 0,0 0-1 0 0,0 0 1 0 0,0 0-1 0 0,0 1 1 0 0,-1 0-1 0 0,1 0 1 0 0,0 1 0 0 0,0 0-1 0 0,0 0 1 0 0,0 1-1 0 0,-6 2-519 0 0,13-3 60 0 0,0-1 0 0 0,0 1-1 0 0,1 0 1 0 0,-1 0 0 0 0,0 0 0 0 0,0-1-1 0 0,0 1 1 0 0,1 0 0 0 0,-1 0-1 0 0,0-1 1 0 0,1 1 0 0 0,-1 0 0 0 0,1-1-1 0 0,-1 1 1 0 0,1 0 0 0 0,-1-1-1 0 0,1 1 1 0 0,-1-1 0 0 0,1 1 0 0 0,-1-1-1 0 0,1 1 1 0 0,0-1 0 0 0,-1 1-1 0 0,1-1 1 0 0,0 0 0 0 0,0 1 0 0 0,-1-1-1 0 0,1 0 1 0 0,0 0 0 0 0,0 1-1 0 0,-1-1 1 0 0,1 0 0 0 0,0 0 0 0 0,0 0-1 0 0,0 0 1 0 0,-1 0 0 0 0,1 0 0 0 0,0 0-1 0 0,0 0 1 0 0,-1 0 0 0 0,1-1-1 0 0,0 1 1 0 0,0 0 0 0 0,0 0 0 0 0,0-1-60 0 0,49 6 902 0 0,-1-2 0 0 0,1-3 0 0 0,0-1 0 0 0,39-8-902 0 0,-93 9 1762 0 0,-12-1-4893 0 0,13 5-3730 0 0,9 7-4624 0 0,-4-9 6535 0 0</inkml:trace>
  <inkml:trace contextRef="#ctx0" brushRef="#br0" timeOffset="2446.988">377 178 8490 0 0,'0'0'800'0'0,"0"0"-203"0"0,0 0 382 0 0,0 0 580 0 0,0 0 298 0 0,0 0-49 0 0,0 0-432 0 0,0 0-414 0 0,0 0-231 0 0,0 0-155 0 0,0 0-68 0 0,0 0-97 0 0,-4 0-111 0 0,2 0-226 0 0,0 0 0 0 0,-1 0 1 0 0,1 0-1 0 0,0 0 0 0 0,-1 1 1 0 0,1 0-1 0 0,0-1 0 0 0,-1 1 1 0 0,1 0-1 0 0,0 0 0 0 0,0 0 1 0 0,0 0-1 0 0,0 0 0 0 0,0 1 1 0 0,0-1-1 0 0,0 1 0 0 0,0-1 1 0 0,0 1-1 0 0,1-1 0 0 0,-1 1 1 0 0,1 0-1 0 0,-1 0 0 0 0,1 0 1 0 0,0 0-1 0 0,0 0 0 0 0,0 1-74 0 0,-1-3 18 0 0,1 1 1 0 0,0-1-1 0 0,0 1 0 0 0,0 0 0 0 0,0-1 0 0 0,0 1 1 0 0,0 0-1 0 0,0 0 0 0 0,0 0 0 0 0,0 0 0 0 0,1 0 0 0 0,-1 0 1 0 0,0 0-1 0 0,1 0 0 0 0,-1 0 0 0 0,0 0 0 0 0,1 0 1 0 0,-1 1-1 0 0,1-1 0 0 0,0 0 0 0 0,-1 0 0 0 0,1 1 0 0 0,0-1 1 0 0,0 0-1 0 0,0 0 0 0 0,0 1 0 0 0,0-1 0 0 0,0 0 1 0 0,0 0-1 0 0,0 1 0 0 0,1-1 0 0 0,-1 0 0 0 0,0 0 1 0 0,1 1-1 0 0,-1-1 0 0 0,1 0 0 0 0,-1 0 0 0 0,1 0 0 0 0,0 0 1 0 0,-1 0-1 0 0,1 0 0 0 0,0 0 0 0 0,0 0 0 0 0,0 0 1 0 0,-1 0-1 0 0,1 0 0 0 0,0 0 0 0 0,0-1 0 0 0,1 1 0 0 0,-1 0 1 0 0,0-1-1 0 0,0 1 0 0 0,0-1 0 0 0,0 1 0 0 0,0-1 1 0 0,1 1-1 0 0,-1-1 0 0 0,0 0 0 0 0,0 0 0 0 0,1 0 1 0 0,-1 1-1 0 0,0-1 0 0 0,1-1 0 0 0,-1 1 0 0 0,0 0 0 0 0,2 0-18 0 0,1-1 34 0 0,0-1-1 0 0,0 1 1 0 0,0-1-1 0 0,0 0 1 0 0,0 0-1 0 0,0 0 1 0 0,-1 0-1 0 0,1-1 0 0 0,-1 1 1 0 0,1-1-1 0 0,-1 0 1 0 0,0 0-1 0 0,0 0 1 0 0,0-1-1 0 0,-1 1 0 0 0,1-1 1 0 0,-1 1-1 0 0,0-1 1 0 0,0 0-1 0 0,0 0 1 0 0,0 0-1 0 0,0 0 1 0 0,-1 0-1 0 0,0-1 0 0 0,0 1 1 0 0,0 0-1 0 0,-1-2-33 0 0,-11 46 2 0 0,11-39-123 0 0,0 0 0 0 0,0 0 0 0 0,0 0 0 0 0,0 0 0 0 0,1 0 0 0 0,-1 0 0 0 0,0 0 0 0 0,0 0 0 0 0,1 0 0 0 0,-1 0 0 0 0,1 0 0 0 0,-1 0 0 0 0,1 0 0 0 0,0 0 0 0 0,-1-1 0 0 0,1 1 0 0 0,0 0 0 0 0,-1 0 0 0 0,1 0 0 0 0,0-1 0 0 0,0 1 0 0 0,0-1 0 0 0,0 1 0 0 0,0 0 0 0 0,0-1 0 0 0,-1 1 0 0 0,1-1 0 0 0,0 0 0 0 0,0 1 0 0 0,1-1 0 0 0,-1 0 0 0 0,0 0 0 0 0,0 0 0 0 0,0 1 0 0 0,0-1 0 0 0,0 0 121 0 0,13-1-6409 0 0,-2-1-4698 0 0,-8 1 7988 0 0</inkml:trace>
  <inkml:trace contextRef="#ctx0" brushRef="#br0" timeOffset="2731.798">513 107 360 0 0,'0'0'2706'0'0,"0"0"133"0"0,0 0 153 0 0,0 0-18 0 0,0 0-254 0 0,0 0-443 0 0,0 0-552 0 0,0 0-515 0 0,0 0-370 0 0,0 0-265 0 0,0 0-84 0 0,0 0 21 0 0,0 0 16 0 0,3 2 844 0 0,-25 101-1988 0 0,21-92-3209 0 0,0-7-405 0 0,0-1-3446 0 0,1-1-98 0 0</inkml:trace>
  <inkml:trace contextRef="#ctx0" brushRef="#br0" timeOffset="2980.688">419 124 11594 0 0,'0'0'1877'0'0,"0"0"-1185"0"0,0 0-433 0 0,0 0 166 0 0,0 0 243 0 0,0 0 136 0 0,0 0-29 0 0,0 0-191 0 0,0 0-206 0 0,0 0-138 0 0,0 0-108 0 0,9-1-64 0 0,81-7-2451 0 0,-55 7-2454 0 0,-4 2-3674 0 0,-23-1 5746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9:53.0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24 0 0 0,'0'0'316'0'0,"0"0"575"0"0,0 0 225 0 0,0 0 154 0 0,0 0 177 0 0,0 0 138 0 0,0 0 81 0 0,0 0-35 0 0,0 0-136 0 0,0 0-203 0 0,0-4-247 0 0,0-11-217 0 0,0 11-211 0 0,0 4-162 0 0,0 0-94 0 0,0 0-57 0 0,0 0 11 0 0,0 0 29 0 0,0 0 8 0 0,0 0 23 0 0,0 0-8 0 0,0 0-19 0 0,0 0-11 0 0,0 0-21 0 0,0 0 11 0 0,0 0-15 0 0,0 0-20 0 0,0 0-14 0 0,0 0-45 0 0,1 7 2750 0 0,0 20-2028 0 0,0 35-67 0 0,-12 151 30 0 0,-13-61-653 0 0,1-32 4 0 0,6 64-223 0 0,16 52 102 0 0,35-72-47 0 0,-30-127-42 0 0,-6-46-3351 0 0,1 4-1088 0 0,0 0-4251 0 0,1 2-2213 0 0</inkml:trace>
  <inkml:trace contextRef="#ctx0" brushRef="#br0" timeOffset="5811.348">375 208 888 0 0,'0'0'79'0'0,"0"0"9"0"0,0 0 275 0 0,0 0 510 0 0,0 0 435 0 0,0 0 217 0 0,0 0-60 0 0,0 0-220 0 0,0 0-189 0 0,0 0-105 0 0,-9-33 7357 0 0,9 33-8269 0 0,1 0-1 0 0,-1 0 1 0 0,0 0-1 0 0,1 0 1 0 0,-1 0 0 0 0,0 0-1 0 0,0 0 1 0 0,1 0-1 0 0,-1-1 1 0 0,0 1-1 0 0,0 0 1 0 0,1 0 0 0 0,-1 0-1 0 0,0 0 1 0 0,0 0-1 0 0,1 0 1 0 0,-1 0-1 0 0,0-1 1 0 0,0 1-1 0 0,1 0 1 0 0,-1 0 0 0 0,0 0-1 0 0,0-1 1 0 0,0 1-1 0 0,1 0 1 0 0,-1 0-1 0 0,0-1 1 0 0,0 1 0 0 0,0 0-1 0 0,0 0 1 0 0,0-1-1 0 0,0 1 1 0 0,0 0-1 0 0,1 0 1 0 0,-1-1-1 0 0,0 1 1 0 0,0 0 0 0 0,0-1-1 0 0,0 1 1 0 0,0 0-1 0 0,0 0 1 0 0,0-1-1 0 0,0 1 1 0 0,-1 0 0 0 0,1 0-1 0 0,0-1 1 0 0,0 1-1 0 0,0 0 1 0 0,0-1-1 0 0,0 1 1 0 0,0 0 0 0 0,0 0-1 0 0,-1 0 1 0 0,1-1-39 0 0,12 3 24 0 0,724 16 1971 0 0,-443-1-1976 0 0,-194-24 117 0 0,-99 7-129 0 0,4 26-402 0 0,-4-24-2372 0 0,0-2-3400 0 0,0 1-4605 0 0</inkml:trace>
  <inkml:trace contextRef="#ctx0" brushRef="#br0" timeOffset="34662.035">173 412 3385 0 0,'0'0'1103'0'0,"0"0"-275"0"0,0 0 68 0 0,0 0 340 0 0,0 0 339 0 0,0 0 270 0 0,0 0 6 0 0,0 0-260 0 0,0 0-330 0 0,0 0-344 0 0,-23 24 3285 0 0,22-18-330 0 0,18-18-2936 0 0,27-20-902 0 0,7-6 169 0 0,-57 70 190 0 0,3-22-354 0 0,0 0 0 0 0,1 1-1 0 0,1-1 1 0 0,-1 0 0 0 0,2 1-1 0 0,-1-1 1 0 0,2 0 0 0 0,-1 1-1 0 0,3 9-38 0 0,-2-20 36 0 0,1 0-1 0 0,0 0 0 0 0,0 0 1 0 0,-1 0-1 0 0,1-1 0 0 0,0 1 1 0 0,-1 0-1 0 0,1-1 1 0 0,-1 0-1 0 0,1 1 0 0 0,0-1 1 0 0,-1 0-1 0 0,0 1 0 0 0,1-1 1 0 0,-1 0-1 0 0,1 0 0 0 0,-1 0 1 0 0,0-1-1 0 0,0 1 0 0 0,1 0 1 0 0,-1 0-1 0 0,0-1 1 0 0,0 1-1 0 0,0-1 0 0 0,0 0-35 0 0,-1 2 1 0 0,82-89 55 0 0,-85 126-182 0 0,3 19 206 0 0,0-55-60 0 0,1 1 0 0 0,-1-1-1 0 0,0 0 1 0 0,0 0 0 0 0,1 0 0 0 0,-1 0-1 0 0,0 0 1 0 0,1 0 0 0 0,0 0 0 0 0,-1 0 0 0 0,1 0-1 0 0,-1 0 1 0 0,1 0 0 0 0,0 0 0 0 0,0 0-1 0 0,-1-1 1 0 0,1 1 0 0 0,0 0 0 0 0,0 0 0 0 0,0-1-1 0 0,0 1 1 0 0,0-1 0 0 0,0 1 0 0 0,0-1-1 0 0,0 1 1 0 0,0-1 0 0 0,0 1 0 0 0,0-1 0 0 0,0 0-1 0 0,1 0 1 0 0,-1 0 0 0 0,0 0 0 0 0,0 0 0 0 0,0 0-1 0 0,0 0 1 0 0,0 0 0 0 0,0 0 0 0 0,1 0-1 0 0,-1 0 1 0 0,0-1 0 0 0,0 1 0 0 0,0 0 0 0 0,0-1-1 0 0,0 1 1 0 0,0-1 0 0 0,0 1 0 0 0,0-1-20 0 0,19-20 873 0 0,-18 8-4057 0 0,6 11-9987 0 0,-7 2 9081 0 0,1 0-4639 0 0</inkml:trace>
  <inkml:trace contextRef="#ctx0" brushRef="#br0" timeOffset="35099.908">486 460 12827 0 0,'0'0'2258'0'0,"0"0"-1022"0"0,0 0-219 0 0,0 0 212 0 0,0 0 143 0 0,0 0-66 0 0,0 0-308 0 0,0 0-397 0 0,0 0-305 0 0,0 0-202 0 0,0 0-111 0 0,0 0-38 0 0,26 1-1586 0 0,-16-1-89 0 0,4 0-2906 0 0,-6 0-2765 0 0,-2-1-353 0 0</inkml:trace>
  <inkml:trace contextRef="#ctx0" brushRef="#br0" timeOffset="37524.913">650 426 2064 0 0,'0'0'2465'0'0,"0"0"-941"0"0,0 0-201 0 0,0 0 350 0 0,0 0 284 0 0,0 0 108 0 0,0 0-135 0 0,2-9-366 0 0,-1 2-1133 0 0,6-29 855 0 0,5 10 3521 0 0,-12 65-3609 0 0,-1-24-1119 0 0,0-10-58 0 0,0-1 0 0 0,0 0 1 0 0,1 0-1 0 0,0 1 1 0 0,0-1-1 0 0,0 0 0 0 0,0 1 1 0 0,1-1-1 0 0,0 0 1 0 0,0 0-1 0 0,0 0 0 0 0,0 1 1 0 0,1-1-1 0 0,-1 0 0 0 0,1-1 1 0 0,0 1-1 0 0,0 0 1 0 0,1 0-22 0 0,10-41 582 0 0,9-28-647 0 0,33 78-78 0 0,-42-11 148 0 0,0 0-1 0 0,-1-1 0 0 0,1-1 0 0 0,0 0 1 0 0,0-1-1 0 0,0 0 0 0 0,-1-1 1 0 0,1 0-1 0 0,-1-1 0 0 0,8-3-4 0 0,-19 6 3 0 0,-1-1 0 0 0,1 0 0 0 0,-1 0 0 0 0,1 0 0 0 0,-1 1 0 0 0,1-1 0 0 0,-1 0 0 0 0,1 0 1 0 0,-1 0-1 0 0,0 0 0 0 0,0 0 0 0 0,1 0 0 0 0,-1 0 0 0 0,0 0 0 0 0,0 0 0 0 0,0 0 0 0 0,0 0 0 0 0,0 0 0 0 0,0 0 0 0 0,0 0 0 0 0,-1 0 0 0 0,1 1 0 0 0,0-1 0 0 0,0 0 0 0 0,-1 0 0 0 0,1 0 1 0 0,-1 0-1 0 0,1 0 0 0 0,-1 0 0 0 0,1 1 0 0 0,-1-1 0 0 0,1 0 0 0 0,-1 0 0 0 0,0 1 0 0 0,1-1 0 0 0,-1 0 0 0 0,0 1 0 0 0,0-1 0 0 0,1 1 0 0 0,-1-1 0 0 0,0 1 0 0 0,0-1 0 0 0,0 1 0 0 0,0-1 1 0 0,0 1-1 0 0,0 0 0 0 0,1 0 0 0 0,-1-1 0 0 0,0 1 0 0 0,0 0 0 0 0,0 0 0 0 0,0 0 0 0 0,0 0 0 0 0,0 0 0 0 0,-1 0-3 0 0,-4 2 1 0 0,0 1 0 0 0,-1 0 0 0 0,1 0 0 0 0,0 0 0 0 0,1 0 0 0 0,-1 1 0 0 0,1 0 0 0 0,-1 0 0 0 0,1 0 0 0 0,0 1 0 0 0,1 0 0 0 0,-1 0 0 0 0,-1 3-1 0 0,5-8 1 0 0,-1 1 0 0 0,1 0 0 0 0,-1 0 0 0 0,1 0 1 0 0,0 0-1 0 0,0 1 0 0 0,-1-1 0 0 0,1 0 0 0 0,0 0 0 0 0,0 1 0 0 0,0-1 0 0 0,0 1 0 0 0,1-1 0 0 0,-1 1 0 0 0,0-1 0 0 0,1 1 0 0 0,-1-1 0 0 0,1 1 0 0 0,-1 0 0 0 0,1-1 0 0 0,0 1 0 0 0,0 0 0 0 0,-1-1 0 0 0,1 1 0 0 0,0 0 0 0 0,1-1 0 0 0,-1 1 0 0 0,0 0 0 0 0,0-1 0 0 0,1 1 0 0 0,-1 0 0 0 0,1-1 0 0 0,-1 1 0 0 0,1-1 0 0 0,0 1 0 0 0,0-1 0 0 0,0 1 0 0 0,0-1 0 0 0,0 1 0 0 0,0-1 0 0 0,0 0 0 0 0,0 0 0 0 0,0 1 0 0 0,0-1 0 0 0,1 0 0 0 0,-1 0 0 0 0,1 0 0 0 0,-1 0 0 0 0,0-1 0 0 0,1 1 0 0 0,1 0-1 0 0,1-1 19 0 0,1 0-1 0 0,-1-1 0 0 0,0 0 0 0 0,0 0 0 0 0,0 0 0 0 0,0 0 0 0 0,0-1 1 0 0,0 1-1 0 0,0-1 0 0 0,0 0 0 0 0,0 0 0 0 0,-1-1 0 0 0,1 1 0 0 0,-1-1 0 0 0,1 0 1 0 0,-1 0-1 0 0,0 0 0 0 0,0 0 0 0 0,-1 0 0 0 0,1-1 0 0 0,-1 1 0 0 0,1-1 1 0 0,-1 0-1 0 0,0 1 0 0 0,-1-1 0 0 0,1 0 0 0 0,0 0 0 0 0,-1 0 0 0 0,0-1 1 0 0,0 1-19 0 0,-12 25-63 0 0,11-19-35 0 0,0 0 0 0 0,-1 1 0 0 0,1-1 0 0 0,0 0-1 0 0,1 0 1 0 0,-1 0 0 0 0,0 0 0 0 0,1 0 0 0 0,-1 0 0 0 0,1 0 0 0 0,-1 0 0 0 0,1 0 0 0 0,0 0 0 0 0,0 0 0 0 0,0 0-1 0 0,0 0 1 0 0,0 0 0 0 0,0-1 0 0 0,1 1 0 0 0,-1 0 0 0 0,1-1 0 0 0,-1 1 0 0 0,2 0 98 0 0,12 7-7153 0 0,2-5-8177 0 0,-14-4 14186 0 0</inkml:trace>
  <inkml:trace contextRef="#ctx0" brushRef="#br0" timeOffset="38199.988">970 408 0 0 0,'0'0'1692'0'0,"0"0"398"0"0,0 0 51 0 0,0 0-206 0 0,0 0-275 0 0,5-8-249 0 0,20-26-168 0 0,-24 33-1064 0 0,1-1 0 0 0,-1 1 0 0 0,0 0 1 0 0,1 0-1 0 0,-1 0 0 0 0,1 0 0 0 0,-1 0 0 0 0,1 0 0 0 0,0 0 1 0 0,-1 1-1 0 0,1-1 0 0 0,0 0 0 0 0,0 1 0 0 0,-1 0 0 0 0,1-1 0 0 0,0 1 1 0 0,0 0-1 0 0,0 0 0 0 0,0 0 0 0 0,-1 0 0 0 0,1 0 0 0 0,0 0 1 0 0,0 1-1 0 0,0-1 0 0 0,-1 0 0 0 0,1 1 0 0 0,0 0 0 0 0,0-1 1 0 0,-1 1-1 0 0,1 0 0 0 0,-1 0 0 0 0,1 0 0 0 0,0 0 0 0 0,-1 0 1 0 0,0 0-1 0 0,1 0 0 0 0,-1 1 0 0 0,0-1 0 0 0,0 0 0 0 0,1 1 0 0 0,-1-1 1 0 0,0 1-1 0 0,-1 0 0 0 0,2 1-179 0 0,-9 47 2198 0 0,-2-17-1546 0 0,48-37-311 0 0,41-43-29 0 0,-85 76 203 0 0,4-27-1545 0 0,-4 16 2917 0 0,7-15-6267 0 0,3-2-6813 0 0,-5-1 1836 0 0</inkml:trace>
  <inkml:trace contextRef="#ctx0" brushRef="#br0" timeOffset="38460.012">1161 316 14251 0 0,'-4'-2'904'0'0,"-1"0"-256"0"0,0 0 33 0 0,2 0 207 0 0,1 2 56 0 0,1-1-112 0 0,1 1-392 0 0,0 0-472 0 0,0 0-232 0 0,2 0-152 0 0,1 1-120 0 0,2 0-296 0 0,0 1-1145 0 0,0-1-3024 0 0,-1 0-5529 0 0</inkml:trace>
  <inkml:trace contextRef="#ctx0" brushRef="#br0" timeOffset="38645.173">1319 377 14515 0 0,'-2'-4'562'0'0,"-18"-13"7753"0"0,7 28-8366 0 0,10-8 90 0 0,0-1-1 0 0,0 0 1 0 0,0 1 0 0 0,1-1 0 0 0,-1 1-1 0 0,1 0 1 0 0,0 0 0 0 0,0 0 0 0 0,0 0-1 0 0,0 0 1 0 0,0 1 0 0 0,1-1-1 0 0,-1 0 1 0 0,1 1 0 0 0,0-1 0 0 0,0 1-1 0 0,0-1 1 0 0,1 1 0 0 0,-1 0 0 0 0,1-1-1 0 0,0 1 1 0 0,0 0 0 0 0,0-1-1 0 0,1 1 1 0 0,0 3-39 0 0,1-6 20 0 0,0 0 0 0 0,1 0-1 0 0,-1-1 1 0 0,1 1-1 0 0,-1 0 1 0 0,1-1 0 0 0,-1 0-1 0 0,1 1 1 0 0,-1-1 0 0 0,1 0-1 0 0,-1 0 1 0 0,1-1 0 0 0,-1 1-1 0 0,1 0 1 0 0,-1-1 0 0 0,1 0-1 0 0,-1 1 1 0 0,0-1 0 0 0,1 0-1 0 0,-1 0 1 0 0,0 0 0 0 0,0-1-1 0 0,0 1 1 0 0,1 0-1 0 0,-1-1 1 0 0,-1 0 0 0 0,1 1-1 0 0,0-1 1 0 0,0 0 0 0 0,-1 0-1 0 0,1 0 1 0 0,-1 0 0 0 0,1 0-1 0 0,0-2-19 0 0,-2 4 34 0 0,0 0-82 0 0,6 20-2993 0 0,5-14-3228 0 0,-3-4-2366 0 0,-4-2 1617 0 0</inkml:trace>
  <inkml:trace contextRef="#ctx0" brushRef="#br0" timeOffset="38994.863">1470 308 1552 0 0,'0'0'2382'0'0,"0"0"307"0"0,0 0 310 0 0,0 0 30 0 0,0 0-278 0 0,0 0-528 0 0,0 0-681 0 0,0 0-595 0 0,0 0-387 0 0,0 0-136 0 0,0 0 20 0 0,0 0 87 0 0,0 0 48 0 0,1 15 589 0 0,-22 82-205 0 0,29-109-433 0 0,-5 9-544 0 0,-1 0 0 0 0,1 0 0 0 0,0 1 0 0 0,0 0 0 0 0,1-1 0 0 0,-1 1 0 0 0,0 0 0 0 0,1 0 0 0 0,-1 1 0 0 0,1-1 0 0 0,0 1 0 0 0,-1 0 0 0 0,1 0 0 0 0,0 0 0 0 0,0 0 0 0 0,0 1 0 0 0,-1-1 0 0 0,1 1 0 0 0,0 0 0 0 0,3 1 14 0 0,-6 0 11 0 0,0 0 0 0 0,0 0-1 0 0,0 0 1 0 0,-1 0 0 0 0,1 0 0 0 0,0 1-1 0 0,0-1 1 0 0,-1 0 0 0 0,1 1-1 0 0,-1-1 1 0 0,1 0 0 0 0,-1 1-1 0 0,0-1 1 0 0,0 1 0 0 0,1-1 0 0 0,-1 0-1 0 0,0 1 1 0 0,0-1 0 0 0,0 1-1 0 0,0-1 1 0 0,-1 1 0 0 0,1-1 0 0 0,0 0-1 0 0,-1 1 1 0 0,1-1 0 0 0,-1 0-1 0 0,1 1 1 0 0,-1-1 0 0 0,0 0-1 0 0,1 1 1 0 0,-1-1 0 0 0,0 0 0 0 0,0 0-1 0 0,0 0 1 0 0,0 0 0 0 0,0 0-1 0 0,0 0 1 0 0,0 0 0 0 0,0 0-1 0 0,0 0-10 0 0,-65 31-1361 0 0,88-55-18058 0 0,-16 18 15505 0 0,-1 1 3147 0 0</inkml:trace>
  <inkml:trace contextRef="#ctx0" brushRef="#br0" timeOffset="39343.669">1640 273 3833 0 0,'0'0'4070'0'0,"0"0"-1440"0"0,0 0-951 0 0,0 0-279 0 0,0 0-22 0 0,0 0 128 0 0,0 0-13 0 0,0 0-157 0 0,0 0-185 0 0,0 0-190 0 0,0 0-179 0 0,0 8-116 0 0,-10 70 1514 0 0,-19 4-2456 0 0,33-80-5245 0 0,2-3-6786 0 0,-4 0 5346 0 0</inkml:trace>
  <inkml:trace contextRef="#ctx0" brushRef="#br0" timeOffset="39687.289">1688 401 8746 0 0,'0'0'1555'0'0,"0"0"-858"0"0,0 0-130 0 0,0 0 441 0 0,0 0 311 0 0,0 0 54 0 0,0 0-198 0 0,0 0-317 0 0,0 0-111 0 0,0 0-33 0 0,0 0-4 0 0,0 0-57 0 0,0 0-157 0 0,4 1-87 0 0,1 0-293 0 0,-1 1 0 0 0,1-1 0 0 0,0-1 0 0 0,0 1-1 0 0,-1-1 1 0 0,1 0 0 0 0,0 0 0 0 0,0 0 0 0 0,0 0 0 0 0,-1-1 0 0 0,1 0-1 0 0,0 0 1 0 0,-1 0 0 0 0,1-1 0 0 0,0 1 0 0 0,-1-1 0 0 0,0 0-1 0 0,1 0 1 0 0,-1-1 0 0 0,0 1 0 0 0,0-1 0 0 0,-1 0 0 0 0,3-2-116 0 0,-6 4 7 0 0,1 1 0 0 0,-1-1 1 0 0,1 0-1 0 0,-1 0 0 0 0,1 0 0 0 0,-1 0 1 0 0,0 0-1 0 0,1 0 0 0 0,-1 0 0 0 0,0 0 1 0 0,0 0-1 0 0,0 0 0 0 0,0 0 0 0 0,0 0 1 0 0,0 0-1 0 0,0 0 0 0 0,0 0 0 0 0,0 0 1 0 0,0 0-1 0 0,-1 0 0 0 0,1 0 0 0 0,0 0 1 0 0,-1 0-1 0 0,1 0 0 0 0,-1 0 0 0 0,1 0 1 0 0,-1 0-1 0 0,1 0 0 0 0,-1 0 0 0 0,0 1 1 0 0,1-1-1 0 0,-1 0 0 0 0,0 0 0 0 0,0 1 1 0 0,1-1-1 0 0,-1 0 0 0 0,0 1 1 0 0,0-1-1 0 0,0 1 0 0 0,0-1 0 0 0,0 1 1 0 0,0 0-1 0 0,0-1 0 0 0,0 1 0 0 0,0 0 1 0 0,0 0-1 0 0,0 0 0 0 0,0-1 0 0 0,0 1-7 0 0,-53 6 162 0 0,0 50 687 0 0,53-54-813 0 0,0-1-1 0 0,0 0 1 0 0,0 1-1 0 0,1-1 0 0 0,-1 1 1 0 0,0-1-1 0 0,1 1 1 0 0,0-1-1 0 0,-1 1 1 0 0,1 0-1 0 0,0-1 1 0 0,0 1-1 0 0,0-1 1 0 0,0 1-1 0 0,0 0 1 0 0,0-1-1 0 0,0 1 1 0 0,0 0-1 0 0,1-1 1 0 0,-1 1-1 0 0,1-1 0 0 0,-1 1 1 0 0,1-1-1 0 0,0 1 1 0 0,-1-1-1 0 0,1 0 1 0 0,0 1-1 0 0,0-1 1 0 0,0 0-1 0 0,0 1 1 0 0,0-1-1 0 0,0 0 1 0 0,1 0-1 0 0,-1 0 1 0 0,0 0-1 0 0,1 0 0 0 0,-1 0 1 0 0,0 0-1 0 0,1-1 1 0 0,-1 1-1 0 0,1 0 1 0 0,-1-1-1 0 0,1 1 1 0 0,-1-1-1 0 0,1 0 1 0 0,0 1-36 0 0,74 0-142 0 0,-51-8-3990 0 0,-3-2-6045 0 0,-16 6-1286 0 0</inkml:trace>
  <inkml:trace contextRef="#ctx0" brushRef="#br0" timeOffset="51778.039">242 801 4545 0 0,'0'0'896'0'0,"0"0"-64"0"0,0 0 151 0 0,0 0 261 0 0,0 0 238 0 0,-8 4 92 0 0,-25 11-146 0 0,76-39 6175 0 0,-33 18-7485 0 0,1-1 0 0 0,-1 0 0 0 0,0-1 0 0 0,-1 0 0 0 0,0 0 0 0 0,0-1 0 0 0,0 0 0 0 0,-1-1 0 0 0,-1 0 0 0 0,0 0 0 0 0,2-4-118 0 0,-19 38 269 0 0,1 1 0 0 0,2 0 0 0 0,0 1 1 0 0,2-1-1 0 0,0 1 0 0 0,2 0 0 0 0,1 0 1 0 0,1 1-1 0 0,3 25-269 0 0,-2-27-1083 0 0,-1-22-3950 0 0,-1-3-4816 0 0,1-1 1506 0 0</inkml:trace>
  <inkml:trace contextRef="#ctx0" brushRef="#br0" timeOffset="52404.896">159 885 6073 0 0,'0'0'370'0'0,"0"0"-237"0"0,0 0-89 0 0,0 0 201 0 0,0 0 430 0 0,0 0 423 0 0,0 0 258 0 0,0 0 30 0 0,0 0-230 0 0,0 0-285 0 0,0 0-223 0 0,0 0-157 0 0,8 2-67 0 0,70 1 831 0 0,-58-8-791 0 0,-7 3-279 0 0,0 0 0 0 0,0-1 0 0 0,-1-1 0 0 0,1 0 0 0 0,-1-1-1 0 0,0 0 1 0 0,0-1 0 0 0,0-1 0 0 0,-1 1 0 0 0,0-2 0 0 0,-1 0 0 0 0,1 0 0 0 0,-1-1 0 0 0,-1 0 0 0 0,1-1-185 0 0,-10 10 87 0 0,-1 0 0 0 0,1 0 0 0 0,-1 0 1 0 0,1 0-1 0 0,-1 0 0 0 0,1 0 0 0 0,-1 0 1 0 0,1 0-1 0 0,-1 0 0 0 0,0-1 0 0 0,1 1 0 0 0,-1 0 1 0 0,1 0-1 0 0,0 0 0 0 0,-1-1 0 0 0,1 1 0 0 0,-1 0 1 0 0,1-1-1 0 0,-1 1 0 0 0,1 0 0 0 0,-1-1 0 0 0,1 1 1 0 0,0 0-1 0 0,-1-1 0 0 0,1 1 0 0 0,0-1 1 0 0,0 1-1 0 0,-1-1 0 0 0,1 1 0 0 0,0-1 0 0 0,0 1 1 0 0,-1-1-1 0 0,1 1 0 0 0,0-1 0 0 0,0 1 0 0 0,0-1 1 0 0,0 1-1 0 0,0-1 0 0 0,0 1 0 0 0,0-1 1 0 0,0 1-1 0 0,0-1 0 0 0,0 0-87 0 0,-31 63 386 0 0,30-60-379 0 0,1-1 0 0 0,-1 1 0 0 0,0 0 0 0 0,1 0 0 0 0,-1 0 0 0 0,1 0 0 0 0,0 0 0 0 0,0 0 0 0 0,-1 0 0 0 0,1 0 0 0 0,1 0 0 0 0,-1-1 0 0 0,0 1 0 0 0,0 0 0 0 0,1 0 0 0 0,-1 0 0 0 0,1 0 0 0 0,-1 0 0 0 0,1 0 0 0 0,0-1 0 0 0,0 1 0 0 0,0 0 0 0 0,0-1 0 0 0,0 1 0 0 0,0 0 0 0 0,0-1 0 0 0,1 1 0 0 0,-1-1 0 0 0,0 0 0 0 0,1 0 0 0 0,-1 1 0 0 0,1-1 0 0 0,0 0-7 0 0,2-1 15 0 0,-1 0 0 0 0,1 0-1 0 0,0 0 1 0 0,0 0-1 0 0,-1-1 1 0 0,1 1 0 0 0,0-1-1 0 0,-1 0 1 0 0,1-1-1 0 0,-1 1 1 0 0,1 0-1 0 0,-1-1 1 0 0,0 0 0 0 0,1 0-1 0 0,-1 0 1 0 0,0 0-1 0 0,0 0 1 0 0,0-1 0 0 0,-1 1-1 0 0,1-1 1 0 0,-1 0-1 0 0,1 0 1 0 0,-1 0 0 0 0,0 0-1 0 0,0 0 1 0 0,0 0-1 0 0,-1 0 1 0 0,1-1-1 0 0,0-1-14 0 0,9-11 119 0 0,-29 68 10 0 0,22-29-2959 0 0,0-19-3395 0 0,0-3-4328 0 0,-3 0 5660 0 0</inkml:trace>
  <inkml:trace contextRef="#ctx0" brushRef="#br0" timeOffset="52776.484">599 811 2144 0 0,'0'0'5190'0'0,"0"0"-2585"0"0,0 0-1056 0 0,0 0-248 0 0,0 0-171 0 0,0 0-3 0 0,0 0 66 0 0,0 0-30 0 0,0 0-56 0 0,0 0-201 0 0,0 0-239 0 0,0 0-127 0 0,0 0-52 0 0,0 7-39 0 0,1-4-364 0 0,-1 0 0 0 0,0 0 0 0 0,0 0 0 0 0,0 0 0 0 0,0 0 1 0 0,0 0-1 0 0,0 0 0 0 0,-1 0 0 0 0,1 0 0 0 0,-1 0 0 0 0,0 0 0 0 0,0-1 0 0 0,0 1 0 0 0,0 0 0 0 0,-1 0 0 0 0,1-1 0 0 0,-1 1 0 0 0,0 0 0 0 0,1-1 0 0 0,-1 0 0 0 0,0 1 0 0 0,0-1 0 0 0,-1 0 0 0 0,1 0 0 0 0,0 0 0 0 0,-1-1 0 0 0,1 1 0 0 0,-1 0 0 0 0,0-1 0 0 0,-1 1-85 0 0,4-2 74 0 0,25-28 106 0 0,-20 22-222 0 0,-3 3 31 0 0,0 0 0 0 0,1 0 1 0 0,-1 0-1 0 0,1 1 0 0 0,-1-1 0 0 0,1 1 1 0 0,0-1-1 0 0,0 1 0 0 0,0 0 0 0 0,0 0 0 0 0,1 0 1 0 0,-1 1-1 0 0,1-1 0 0 0,-1 1 0 0 0,1 0 1 0 0,-1 0-1 0 0,1 0 0 0 0,-1 0 0 0 0,1 0 1 0 0,0 1-1 0 0,2 0 11 0 0,1 32 708 0 0,-8-13-4047 0 0,3-11-2116 0 0,3-3-3610 0 0,-1-4 4362 0 0,-1 0 2461 0 0</inkml:trace>
  <inkml:trace contextRef="#ctx0" brushRef="#br0" timeOffset="53131.987">795 816 2385 0 0,'0'0'3094'0'0,"0"0"-435"0"0,0 0-252 0 0,0 0-63 0 0,0 0-278 0 0,0 0-496 0 0,0 0-541 0 0,0 0-423 0 0,0 0-234 0 0,0 0-100 0 0,0 0-17 0 0,0 0-13 0 0,0 0-29 0 0,-6 2-20 0 0,-21 9-12 0 0,26-11-177 0 0,0 1 0 0 0,0 0 0 0 0,0-1 1 0 0,0 1-1 0 0,0 0 0 0 0,0-1 0 0 0,0 1 0 0 0,0 0 0 0 0,0 0 0 0 0,0 0 0 0 0,1 0 0 0 0,-1 0 0 0 0,0 0 0 0 0,0 0 0 0 0,1 0 0 0 0,-1 1 0 0 0,1-1 0 0 0,-1 0 1 0 0,1 0-1 0 0,0 0 0 0 0,-1 1 0 0 0,1-1 0 0 0,0 0 0 0 0,0 0 0 0 0,0 1 0 0 0,0-1 0 0 0,0 0 0 0 0,0 1 0 0 0,0-1 0 0 0,0 0 0 0 0,0 0 0 0 0,1 1 0 0 0,-1-1 1 0 0,0 0-1 0 0,1 0 0 0 0,-1 0 0 0 0,1 1 0 0 0,0-1 0 0 0,-1 0 0 0 0,1 0 0 0 0,0 0 0 0 0,0 0 0 0 0,-1 0 0 0 0,1 0 0 0 0,0 0 0 0 0,0-1 0 0 0,0 1 0 0 0,0 0 0 0 0,0 0 1 0 0,0-1-1 0 0,1 1 0 0 0,-1-1 0 0 0,0 1 0 0 0,0-1 0 0 0,0 1 0 0 0,1-1 0 0 0,-1 0 0 0 0,0 1 0 0 0,0-1 0 0 0,1 0 0 0 0,-1 0-4 0 0,4-2-46 0 0,-1 0 1 0 0,0 0-1 0 0,0 0 0 0 0,0-1 0 0 0,0 1 0 0 0,0-1 0 0 0,-1 0 0 0 0,1 0 0 0 0,-1-1 0 0 0,0 1 0 0 0,0-1 1 0 0,0 1-1 0 0,0-1 0 0 0,-1 0 0 0 0,1 0 0 0 0,-1 0 0 0 0,0 0 0 0 0,0-1 0 0 0,-1 1 0 0 0,1-1 46 0 0,7-12-23 0 0,67-105 1002 0 0,-89 155-454 0 0,-22 74-858 0 0,32-82-5412 0 0,1-1-5723 0 0,2-20 8315 0 0</inkml:trace>
  <inkml:trace contextRef="#ctx0" brushRef="#br0" timeOffset="53596.057">803 781 7074 0 0,'0'0'865'0'0,"0"0"-75"0"0,0 0 208 0 0,0 0 248 0 0,0 0-51 0 0,0 0-287 0 0,0 0-378 0 0,0 0-237 0 0,0 0 32 0 0,0 0 62 0 0,0 0-31 0 0,0 0-74 0 0,6 1-97 0 0,110-7-242 0 0,-29-3 4230 0 0,-101 37-605 0 0,6 60-2014 0 0,9-92-19949 0 0,0 2 12118 0 0</inkml:trace>
  <inkml:trace contextRef="#ctx0" brushRef="#br0" timeOffset="53854.788">1050 724 2913 0 0,'0'0'464'0'0,"0"0"-680"0"0,0 0-312 0 0,0 0 47 0 0,0 0-47 0 0,0 0-320 0 0,0 0 72 0 0,0 0 776 0 0</inkml:trace>
  <inkml:trace contextRef="#ctx0" brushRef="#br0" timeOffset="54091.851">1178 796 8946 0 0,'0'0'1133'0'0,"0"0"145"0"0,0 0 316 0 0,0 0 290 0 0,0 0-25 0 0,0 0-301 0 0,0 0-437 0 0,0 0-368 0 0,0 0-247 0 0,0 0-166 0 0,0 0-99 0 0,0 0-57 0 0,0 0-38 0 0,-8-3 5 0 0,-27-6 5 0 0,33 9-135 0 0,1 1 1 0 0,-1-1-1 0 0,0 1 1 0 0,1 0-1 0 0,-1-1 0 0 0,1 1 1 0 0,-1 0-1 0 0,1 0 0 0 0,-1 0 1 0 0,1 0-1 0 0,0 0 1 0 0,-1 0-1 0 0,1 1 0 0 0,0-1 1 0 0,0 0-1 0 0,0 1 1 0 0,0-1-1 0 0,0 1 0 0 0,0-1 1 0 0,0 1-1 0 0,1-1 0 0 0,-1 1 1 0 0,0 0-1 0 0,1-1 1 0 0,-1 1-1 0 0,1 1-21 0 0,0-3 0 0 0,-1 2 24 0 0,0-1 0 0 0,1 1-1 0 0,0-1 1 0 0,-1 1 0 0 0,1 0 0 0 0,0-1 0 0 0,-1 1-1 0 0,1 0 1 0 0,0-1 0 0 0,0 1 0 0 0,1 0 0 0 0,-1-1-1 0 0,0 1 1 0 0,0 0 0 0 0,1-1 0 0 0,-1 1 0 0 0,1-1-1 0 0,-1 1 1 0 0,1-1 0 0 0,0 1 0 0 0,0-1 0 0 0,0 1-1 0 0,0-1 1 0 0,0 0 0 0 0,0 1 0 0 0,0-1-1 0 0,0 0 1 0 0,0 0 0 0 0,0 0 0 0 0,1 0 0 0 0,-1 0-1 0 0,0 0 1 0 0,1 0 0 0 0,-1 0 0 0 0,1-1 0 0 0,-1 1-1 0 0,1 0 1 0 0,0-1 0 0 0,-1 1 0 0 0,1-1 0 0 0,-1 0-1 0 0,1 1 1 0 0,0-1 0 0 0,-1 0 0 0 0,1 0-1 0 0,0 0 1 0 0,-1 0 0 0 0,1-1 0 0 0,0 1 0 0 0,-1 0-1 0 0,1-1 1 0 0,-1 1 0 0 0,1-1 0 0 0,-1 1 0 0 0,1-1-1 0 0,0 0-23 0 0,-1-1-38 0 0,1 0 1 0 0,-1-1-1 0 0,0 1 0 0 0,0 0 0 0 0,0-1 0 0 0,0 1 0 0 0,0-1 0 0 0,0 1 0 0 0,-1-1 0 0 0,1 0 0 0 0,-1 1 0 0 0,0-1 0 0 0,0 1 0 0 0,0-1 0 0 0,0 0 0 0 0,0 1 0 0 0,-1-1 0 0 0,1 1 0 0 0,-1-1 0 0 0,1 0 0 0 0,-1 1 1 0 0,0-1-1 0 0,0 1 0 0 0,0 0 0 0 0,0-1 0 0 0,-1 1 38 0 0,-4-26-9065 0 0,6 22 3048 0 0,0 2-1653 0 0</inkml:trace>
  <inkml:trace contextRef="#ctx0" brushRef="#br0" timeOffset="54628.91">1252 770 8082 0 0,'0'0'955'0'0,"0"0"-61"0"0,0 0 512 0 0,0 0 404 0 0,0 0 26 0 0,0 0-238 0 0,0 0-327 0 0,0 0-232 0 0,0 0-226 0 0,0 0-171 0 0,1 8-126 0 0,-1 26-120 0 0,-26 14 846 0 0,20-43-952 0 0,5-5-220 0 0,1 0 67 0 0,25-38 247 0 0,30-16-643 0 0,-53 83 329 0 0,-12 28 235 0 0,12-57-280 0 0,-1 1 0 0 0,1 0-1 0 0,-1-1 1 0 0,1 1 0 0 0,-1-1 0 0 0,1 0-1 0 0,0 1 1 0 0,-1-1 0 0 0,1 0 0 0 0,-1 0-1 0 0,1 0 1 0 0,0 0 0 0 0,-1 0 0 0 0,1 0-1 0 0,-1 0 1 0 0,1-1 0 0 0,0 1 0 0 0,-1-1-1 0 0,1 1 1 0 0,-1-1 0 0 0,1 0 0 0 0,-1 1 0 0 0,1-1-1 0 0,-1 0 1 0 0,0 0 0 0 0,1 0 0 0 0,-1 0-1 0 0,0 0 1 0 0,0 0 0 0 0,0-1-25 0 0,61-64-23 0 0,-38 105-13 0 0,-22-36-448 0 0,5 14-9495 0 0,-7-17-970 0 0</inkml:trace>
  <inkml:trace contextRef="#ctx0" brushRef="#br0" timeOffset="54888.613">1631 871 22325 0 0,'0'0'1200'0'0,"0"0"-408"0"0,0 0 184 0 0,0 0 201 0 0,0 0-177 0 0,0 0-224 0 0,0 0-320 0 0,0 0-248 0 0,0 0-136 0 0,0 0-128 0 0,0 0-152 0 0,0 0-8 0 0,0 0-280 0 0,0 0-648 0 0,10 9-1457 0 0,-6-7-5953 0 0,-3 0-4985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35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49 0 0 0,'0'0'631'0'0,"0"0"1277"0"0,0 0 453 0 0,0 0 21 0 0,0 0-137 0 0,0 0-250 0 0,0 0-305 0 0,0 0-250 0 0,0 0-218 0 0,3-8-148 0 0,10-32 885 0 0,-20 58 2224 0 0,-1 16-3268 0 0,1-4-505 0 0,-24 103-16 0 0,31-134-499 0 0,0 1 0 0 0,-1-1-1 0 0,1 0 1 0 0,0 1 0 0 0,-1-1 0 0 0,1 1-1 0 0,-1-1 1 0 0,1 0 0 0 0,-1 1-1 0 0,1-1 1 0 0,-1 1 0 0 0,1-1 0 0 0,-1 1-1 0 0,1 0 1 0 0,-1-1 0 0 0,0 1-1 0 0,1-1 1 0 0,-1 1 0 0 0,0 0 0 0 0,1 0-1 0 0,-1-1 1 0 0,0 1 0 0 0,0 0-1 0 0,1 0 1 0 0,-1 0 0 0 0,0 0 0 0 0,0 0-1 0 0,1 0 1 0 0,-1 0 0 0 0,0 0-1 0 0,0 0 1 0 0,1 0 0 0 0,-1 0 0 0 0,0 0-1 0 0,1 1 1 0 0,-1-1 0 0 0,0 0-1 0 0,1 0 1 0 0,-1 1 0 0 0,0-1 0 0 0,1 1-1 0 0,-1-1 1 0 0,0 0 0 0 0,1 1-1 0 0,-1-1 1 0 0,1 1 0 0 0,-1-1 0 0 0,1 1-1 0 0,-1 0 1 0 0,1-1 0 0 0,0 1-1 0 0,-1 0 1 0 0,1-1 0 0 0,0 1 0 0 0,-1 0-1 0 0,1-1 1 0 0,0 1 105 0 0,0-4-28 0 0,0 0 0 0 0,0-1 0 0 0,1 1 0 0 0,-1 0-1 0 0,1-1 1 0 0,0 1 0 0 0,0 0 0 0 0,0 0 0 0 0,1 0 0 0 0,-1 0 0 0 0,1 0 0 0 0,-1 0-1 0 0,1 0 1 0 0,0 1 0 0 0,0-1 0 0 0,0 0 0 0 0,1 1 0 0 0,-1 0 0 0 0,1-1 0 0 0,-1 1-1 0 0,1 0 1 0 0,0 0 0 0 0,-1 1 0 0 0,1-1 0 0 0,2 0 28 0 0,-2 0 95 0 0,1 0 0 0 0,-1 0 0 0 0,1 1 0 0 0,0 0 0 0 0,0-1 1 0 0,0 1-1 0 0,-1 1 0 0 0,1-1 0 0 0,0 0 0 0 0,0 1 0 0 0,0 0 0 0 0,0 0 0 0 0,0 0 0 0 0,0 1 1 0 0,0-1-1 0 0,0 1 0 0 0,0 0 0 0 0,0 0 0 0 0,-1 0 0 0 0,1 0 0 0 0,0 1 0 0 0,-1 0 0 0 0,1 0 1 0 0,-1 0-1 0 0,0 0 0 0 0,1 0 0 0 0,-1 0 0 0 0,0 1 0 0 0,0 0 0 0 0,0-1 0 0 0,-1 1 0 0 0,3 3-94 0 0,-5-3 78 0 0,-1 0 1 0 0,1-1 0 0 0,-1 1 0 0 0,0-1 0 0 0,0 1 0 0 0,0-1 0 0 0,0 1 0 0 0,0-1 0 0 0,0 0 0 0 0,-1 0 0 0 0,1 0 0 0 0,-1 1 0 0 0,0-1 0 0 0,1-1 0 0 0,-1 1 0 0 0,0 0 0 0 0,0 0 0 0 0,0-1 0 0 0,0 1 0 0 0,-1-1 0 0 0,1 1 0 0 0,0-1 0 0 0,-1 0 0 0 0,1 0 0 0 0,-1 0 0 0 0,1 0 0 0 0,-1-1 0 0 0,1 1 0 0 0,-1-1 0 0 0,1 1 0 0 0,-1-1 0 0 0,0 0 0 0 0,1 0-80 0 0,-3 1 52 0 0,-57 12 257 0 0,76-32-5577 0 0,4 4-4904 0 0,-15 13 7823 0 0,1-1-4011 0 0</inkml:trace>
  <inkml:trace contextRef="#ctx0" brushRef="#br0" timeOffset="5114.664">200 158 6793 0 0,'0'0'1307'0'0,"0"0"-260"0"0,0 0-83 0 0,0 0 153 0 0,0 0 99 0 0,0 0-45 0 0,0 0-192 0 0,0 0-230 0 0,0 0-175 0 0,0 0-133 0 0,0 0-81 0 0,-2 2-40 0 0,3-2-275 0 0,-1 0 0 0 0,0 0 0 0 0,1 0 1 0 0,-1 0-1 0 0,0 0 0 0 0,1 0 0 0 0,-1 0 0 0 0,0 0 0 0 0,1 0 0 0 0,-1 1 0 0 0,0-1 0 0 0,0 0 0 0 0,1 0 0 0 0,-1 0 0 0 0,0 1 0 0 0,0-1 0 0 0,1 0 0 0 0,-1 0 1 0 0,0 1-1 0 0,0-1 0 0 0,0 0 0 0 0,1 0 0 0 0,-1 1 0 0 0,0-1 0 0 0,0 0 0 0 0,0 1 0 0 0,0-1 0 0 0,0 0 0 0 0,0 1 0 0 0,1-1 0 0 0,-1 0 0 0 0,0 1 0 0 0,0-1 0 0 0,0 0 1 0 0,0 1-1 0 0,0-1 0 0 0,0 0 0 0 0,-1 1 0 0 0,1-1 0 0 0,0 0 0 0 0,0 1 0 0 0,0-1 0 0 0,0 0 0 0 0,0 0 0 0 0,0 1 0 0 0,0-1 0 0 0,-1 0 0 0 0,1 1-45 0 0,37-8 611 0 0,14-13-3939 0 0,-34 12-1311 0 0,-1 0-3785 0 0,-10 5 5003 0 0</inkml:trace>
  <inkml:trace contextRef="#ctx0" brushRef="#br0" timeOffset="5793.247">319 122 0 0 0,'0'0'616'0'0,"0"0"1459"0"0,0 0 396 0 0,0 0-222 0 0,0 0-471 0 0,0 0-463 0 0,0 0-251 0 0,0 0-167 0 0,0 0-151 0 0,0 0-135 0 0,0 0-86 0 0,0 0-49 0 0,-21-9 2721 0 0,16 10-3075 0 0,0 1 0 0 0,1 1 0 0 0,-1-1 0 0 0,0 0 0 0 0,1 1 0 0 0,0 0 0 0 0,-1 0 1 0 0,1 1-1 0 0,0-1 0 0 0,1 1 0 0 0,-1 0 0 0 0,1-1 0 0 0,-1 2 0 0 0,1-1 0 0 0,0 0 0 0 0,1 1 0 0 0,-1-1 0 0 0,1 1 0 0 0,0 0 1 0 0,0 0-1 0 0,0 0 0 0 0,1 1-122 0 0,0-5 25 0 0,1 0 0 0 0,-1 0 0 0 0,1 0 1 0 0,0 0-1 0 0,-1 0 0 0 0,1 0 0 0 0,0 0 0 0 0,0 0 1 0 0,0 0-1 0 0,0 0 0 0 0,0 0 0 0 0,0 0 0 0 0,0 0 1 0 0,0 0-1 0 0,0 0 0 0 0,0 0 0 0 0,0 0 0 0 0,1 0 1 0 0,-1 0-1 0 0,0 0 0 0 0,1 0 0 0 0,-1 0 0 0 0,1 0 1 0 0,-1 0-1 0 0,1 0 0 0 0,0-1 0 0 0,-1 1 0 0 0,1 0 1 0 0,0 0-1 0 0,-1-1 0 0 0,1 1 0 0 0,0 0 1 0 0,0-1-1 0 0,0 1 0 0 0,0 0 0 0 0,0-1 0 0 0,-1 0 1 0 0,1 1-1 0 0,0-1 0 0 0,0 1 0 0 0,0-1 0 0 0,0 0 1 0 0,0 0-1 0 0,0 0 0 0 0,0 0 0 0 0,0 1 0 0 0,0-1 1 0 0,1 0-1 0 0,-1-1 0 0 0,0 1 0 0 0,0 0 0 0 0,0 0 1 0 0,0 0-1 0 0,0-1-25 0 0,54-19 983 0 0,-52 18-922 0 0,-1 0 0 0 0,1 0 1 0 0,-1 0-1 0 0,1-1 0 0 0,-1 1 0 0 0,0-1 0 0 0,0 0 0 0 0,0 1 0 0 0,0-1 0 0 0,0 0 0 0 0,-1 0 0 0 0,1 0 0 0 0,-1 0 1 0 0,0 0-1 0 0,0-1 0 0 0,0 1 0 0 0,0 0 0 0 0,-1-1 0 0 0,1 1 0 0 0,-1 0 0 0 0,0-2-61 0 0,-17 30-133 0 0,13 31 596 0 0,12-46-2699 0 0,5-3-4227 0 0,4-6-5823 0 0,-13-1 8608 0 0</inkml:trace>
  <inkml:trace contextRef="#ctx0" brushRef="#br0" timeOffset="6209.145">479 35 2000 0 0,'0'0'1615'0'0,"0"0"-93"0"0,0 0 89 0 0,0 0 383 0 0,0 0 281 0 0,0 0 96 0 0,0 0-206 0 0,0 0-406 0 0,0 0-407 0 0,0 0-348 0 0,0 0-264 0 0,0 0-249 0 0,2-4-187 0 0,-2 4-204 0 0,0 0 0 0 0,0 0 0 0 0,1 0 0 0 0,-1 0 0 0 0,0 1 0 0 0,1-1 0 0 0,-1 0 0 0 0,0 0 0 0 0,1 0 0 0 0,-1 0 0 0 0,0 0 0 0 0,1 0-1 0 0,-1 0 1 0 0,0 0 0 0 0,1 0 0 0 0,-1 0 0 0 0,1 0-100 0 0,-67 220 2614 0 0,63-213-5216 0 0,3-18-3606 0 0,2 1-5029 0 0,-1 7 5768 0 0</inkml:trace>
  <inkml:trace contextRef="#ctx0" brushRef="#br0" timeOffset="6888.261">456 172 2441 0 0,'0'0'1635'0'0,"0"0"-120"0"0,0 0 254 0 0,0 0 261 0 0,0 0-90 0 0,0 0-379 0 0,0 0-558 0 0,0 0-459 0 0,0 0-274 0 0,0 0-92 0 0,0 0 43 0 0,0 0 94 0 0,0 0 98 0 0,3 0 51 0 0,8-1-24 0 0,1-1 0 0 0,-1 0 0 0 0,0 0 0 0 0,0-1-1 0 0,0-1 1 0 0,0 1 0 0 0,0-2 0 0 0,-1 0 0 0 0,6-3-440 0 0,-16 8 35 0 0,-1 0 0 0 0,1-1 0 0 0,0 1-1 0 0,0 0 1 0 0,-1 0 0 0 0,1 0 0 0 0,0 0 0 0 0,0-1 0 0 0,-1 1 0 0 0,1 0 0 0 0,0 0 0 0 0,0-1 0 0 0,-1 1 0 0 0,1 0 0 0 0,0 0 0 0 0,0-1 0 0 0,0 1 0 0 0,0 0 0 0 0,0-1 0 0 0,-1 1 0 0 0,1 0 0 0 0,0 0 0 0 0,0-1-1 0 0,0 1 1 0 0,0 0 0 0 0,0-1 0 0 0,0 1 0 0 0,0 0 0 0 0,0-1 0 0 0,0 1 0 0 0,0 0 0 0 0,0-1 0 0 0,0 1 0 0 0,0 0 0 0 0,0-1 0 0 0,1 1 0 0 0,-1 0 0 0 0,0 0 0 0 0,0-1 0 0 0,0 1 0 0 0,0 0 0 0 0,1-1 0 0 0,-1 1-1 0 0,0 0 1 0 0,0 0 0 0 0,0-1 0 0 0,1 1 0 0 0,-1 0 0 0 0,0 0 0 0 0,0 0 0 0 0,1 0 0 0 0,-1-1 0 0 0,0 1-35 0 0,-30 2-83 0 0,26 0 89 0 0,-1-1 0 0 0,1 1 1 0 0,0 0-1 0 0,-1 0 0 0 0,1 0 0 0 0,1 0 0 0 0,-1 1 0 0 0,0-1 0 0 0,0 1 0 0 0,1 0 0 0 0,0 0 0 0 0,-1 1 0 0 0,1-1 0 0 0,0 1 0 0 0,1 0 0 0 0,-1-1 0 0 0,1 1 0 0 0,-1 0 0 0 0,1 0 0 0 0,1 1 0 0 0,-1-1 1 0 0,0 0-1 0 0,1 1 0 0 0,0-1 0 0 0,0 1 0 0 0,0 4-6 0 0,1-8 24 0 0,1 0 1 0 0,-1 1-1 0 0,1-1 1 0 0,0 0-1 0 0,0 0 1 0 0,-1 0-1 0 0,1 1 1 0 0,0-1-1 0 0,0 0 1 0 0,0 0-1 0 0,0 0 1 0 0,0 0-1 0 0,0 0 1 0 0,1-1-1 0 0,-1 1 0 0 0,0 0 1 0 0,0 0-1 0 0,1-1 1 0 0,-1 1-1 0 0,0-1 1 0 0,1 1-1 0 0,-1-1 1 0 0,0 0-1 0 0,1 1 1 0 0,-1-1-1 0 0,1 0 1 0 0,-1 0-1 0 0,0 0 1 0 0,1 0-1 0 0,-1 0 1 0 0,1 0-1 0 0,-1-1 1 0 0,1 1-1 0 0,-1 0 1 0 0,0-1-1 0 0,1 1 1 0 0,-1-1-1 0 0,1 0-24 0 0,50-24 619 0 0,-23-21 64 0 0,-29 46-660 0 0,0 0-71 0 0,-13 27-295 0 0,11 25-128 0 0,9-46-4874 0 0,4-6-5377 0 0,-9 0 3211 0 0</inkml:trace>
  <inkml:trace contextRef="#ctx0" brushRef="#br0" timeOffset="7408.081">679 114 5297 0 0,'0'0'2025'0'0,"0"0"-305"0"0,0 0-136 0 0,0 0-26 0 0,0 0-55 0 0,0 0-91 0 0,0 0-166 0 0,0 0-173 0 0,0 0-183 0 0,0 0-139 0 0,0 0-75 0 0,0 0-60 0 0,1 9-15 0 0,-11 71 1448 0 0,-11-45-1089 0 0,21-35-847 0 0,0 0 60 0 0,0 0 27 0 0,43-63-28 0 0,-41 60-178 0 0,1-1 1 0 0,-1 1 0 0 0,1 1 0 0 0,0-1-1 0 0,0 0 1 0 0,0 1 0 0 0,0-1 0 0 0,0 1-1 0 0,1 0 1 0 0,-1 0 0 0 0,1 0-1 0 0,-1 0 1 0 0,1 1 0 0 0,0 0 0 0 0,0-1-1 0 0,0 1 1 0 0,-1 1 0 0 0,5-1 5 0 0,-3 52 165 0 0,-15-25-1896 0 0,6-21-3373 0 0,0 0-4468 0 0,4-4 1290 0 0</inkml:trace>
  <inkml:trace contextRef="#ctx0" brushRef="#br0" timeOffset="7950.928">863 128 5073 0 0,'0'0'1810'0'0,"0"0"-314"0"0,0 0-14 0 0,0 0 275 0 0,0 0 197 0 0,0 0-109 0 0,0 0-328 0 0,0 0-406 0 0,0 0-397 0 0,0 0-285 0 0,0 0-194 0 0,0 0-120 0 0,0 0-31 0 0,-11-4 149 0 0,-25 42 1463 0 0,35-36-1654 0 0,0-1 0 0 0,1 0-1 0 0,-1 1 1 0 0,1-1-1 0 0,-1 1 1 0 0,1-1 0 0 0,0 1-1 0 0,-1-1 1 0 0,1 1-1 0 0,0-1 1 0 0,0 1 0 0 0,0-1-1 0 0,0 1 1 0 0,0 0-1 0 0,0-1 1 0 0,1 1 0 0 0,-1-1-1 0 0,0 1 1 0 0,1-1 0 0 0,-1 1-1 0 0,1-1 1 0 0,0 0-1 0 0,-1 1 1 0 0,1-1 0 0 0,0 0-1 0 0,0 1 1 0 0,0-1-1 0 0,0 0 1 0 0,0 0 0 0 0,0 0-1 0 0,0 0 1 0 0,0 0 0 0 0,1 0-1 0 0,-1 0 1 0 0,0 0-1 0 0,0 0 1 0 0,1-1 0 0 0,-1 1-1 0 0,1 0 1 0 0,-1-1-1 0 0,1 1 1 0 0,-1-1 0 0 0,1 0-1 0 0,-1 1 1 0 0,1-1 0 0 0,1 0-42 0 0,73-3 680 0 0,-72 2-662 0 0,-1 0-1 0 0,1-1 0 0 0,-1 1 0 0 0,0-1 0 0 0,1 0 0 0 0,-1 0 0 0 0,0 0 0 0 0,0 0 1 0 0,-1 0-1 0 0,1-1 0 0 0,0 1 0 0 0,-1-1 0 0 0,1 0 0 0 0,-1 0 0 0 0,0 1 0 0 0,0-2 1 0 0,0 1-1 0 0,0 0 0 0 0,-1 0 0 0 0,1-1 0 0 0,-1 1 0 0 0,0 0 0 0 0,0-1 0 0 0,0 0 1 0 0,0 1-1 0 0,-1-1 0 0 0,1 1 0 0 0,-1-1 0 0 0,0 0 0 0 0,0 1 0 0 0,-1-2-17 0 0,0 4-9 0 0,-1 0-1 0 0,1-1 0 0 0,-1 1 0 0 0,1 0 1 0 0,-1 0-1 0 0,0 1 0 0 0,1-1 0 0 0,-1 0 1 0 0,0 0-1 0 0,0 1 0 0 0,0-1 0 0 0,0 1 1 0 0,1 0-1 0 0,-1 0 0 0 0,0-1 0 0 0,0 1 1 0 0,0 0-1 0 0,0 1 0 0 0,0-1 1 0 0,0 0-1 0 0,0 0 0 0 0,1 1 0 0 0,-1-1 1 0 0,0 1-1 0 0,0 0 0 0 0,0-1 0 0 0,1 1 1 0 0,-1 0-1 0 0,0 0 0 0 0,1 0 0 0 0,-1 0 1 0 0,1 0-1 0 0,-1 1 0 0 0,1-1 1 0 0,0 0-1 0 0,-1 1 0 0 0,1-1 0 0 0,0 1 1 0 0,0-1-1 0 0,-1 2 10 0 0,1-2-12 0 0,0 0-1 0 0,-1 0 1 0 0,1 1 0 0 0,0-1 0 0 0,0 0 0 0 0,-1 1-1 0 0,1-1 1 0 0,0 1 0 0 0,1-1 0 0 0,-1 1 0 0 0,0 0-1 0 0,0-1 1 0 0,1 1 0 0 0,-1 0 0 0 0,1-1 0 0 0,-1 1-1 0 0,1 0 1 0 0,0 0 0 0 0,-1-1 0 0 0,1 1-1 0 0,0 0 1 0 0,0 0 0 0 0,1 0 0 0 0,-1-1 0 0 0,0 1-1 0 0,0 0 1 0 0,1 0 0 0 0,-1-1 0 0 0,1 1 0 0 0,0 0-1 0 0,0-1 1 0 0,-1 1 0 0 0,1 0 0 0 0,0-1 0 0 0,0 1-1 0 0,0-1 1 0 0,0 0 0 0 0,1 1 0 0 0,-1-1 0 0 0,0 0-1 0 0,1 0 1 0 0,-1 1 0 0 0,1-1 0 0 0,-1 0-1 0 0,1-1 1 0 0,-1 1 0 0 0,1 0 0 0 0,0 0 0 0 0,-1-1-1 0 0,1 1 1 0 0,0-1 0 0 0,-1 1 0 0 0,1-1 0 0 0,0 0-1 0 0,0 1 1 0 0,0-1 0 0 0,-1 0 0 0 0,3-1 12 0 0,44 5-3573 0 0,-16-4-6560 0 0,-23 0 4487 0 0,-3 0 1418 0 0</inkml:trace>
  <inkml:trace contextRef="#ctx0" brushRef="#br0" timeOffset="8397.993">1117 137 3033 0 0,'0'0'2176'0'0,"0"0"-125"0"0,0 0 107 0 0,0 0 44 0 0,0 0-130 0 0,0 0-274 0 0,0 0-368 0 0,0 0-347 0 0,0 0-245 0 0,0 0-123 0 0,0 0-55 0 0,0 0-24 0 0,2-3-18 0 0,6-12-78 0 0,-38 10 752 0 0,26 6-1295 0 0,0-1 1 0 0,0 1-1 0 0,0 0 0 0 0,0 1 0 0 0,0-1 0 0 0,0 0 0 0 0,1 1 0 0 0,-1 0 0 0 0,0 0 0 0 0,1 0 1 0 0,0 0-1 0 0,-1 1 0 0 0,1 0 0 0 0,0-1 0 0 0,0 1 0 0 0,1 0 0 0 0,-1 0 0 0 0,1 0 1 0 0,-1 1-1 0 0,1-1 0 0 0,0 1 0 0 0,0-1 0 0 0,0 1 0 0 0,1 0 0 0 0,-1-1 0 0 0,1 1 0 0 0,0 0 1 0 0,0 0-1 0 0,1 0 0 0 0,-1 0 0 0 0,0 2 3 0 0,3-4 12 0 0,0 0-1 0 0,0-1 1 0 0,1 1 0 0 0,-1 0 0 0 0,0-1-1 0 0,1 0 1 0 0,-1 1 0 0 0,0-1 0 0 0,1 0-1 0 0,0 0 1 0 0,-1 0 0 0 0,1-1 0 0 0,-1 1-1 0 0,1-1 1 0 0,0 1 0 0 0,0-1 0 0 0,-1 0-1 0 0,1 0 1 0 0,0 0 0 0 0,-1 0 0 0 0,1 0-1 0 0,0-1 1 0 0,-1 1 0 0 0,1-1 0 0 0,0 0-1 0 0,-1 0 1 0 0,1 0 0 0 0,-1 0 0 0 0,1 0-1 0 0,-1-1 1 0 0,0 1 0 0 0,1-1 0 0 0,-1 1-1 0 0,0-1 1 0 0,0 0 0 0 0,0 0-12 0 0,8-7 17 0 0,-1 0 0 0 0,-1-1 0 0 0,1 0 0 0 0,-2 0 0 0 0,1-1 0 0 0,-2 0 0 0 0,1 0 1 0 0,-1 0-1 0 0,-1-1 0 0 0,0 0 0 0 0,2-8-17 0 0,17-37 204 0 0,-30 71-227 0 0,0 1 0 0 0,1-1 0 0 0,0 1 0 0 0,2 0 1 0 0,-1 0-1 0 0,2 0 0 0 0,0 0 0 0 0,1 0 0 0 0,0 12 23 0 0,3 9-3286 0 0,3 0-3447 0 0,-4-30-4005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5:11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16604 0 0,'0'0'5065'0'0,"0"0"-4289"0"0,0 0 8 0 0,0 0 72 0 0,0 0-56 0 0,0 0-256 0 0,0 0-199 0 0,0 0-169 0 0,0 0-280 0 0,0 0-377 0 0,0 0-591 0 0,0 0-2056 0 0,0 0-9947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5:45.78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489 111 0 258400 43409,'0'0'0'0'0,"0"0"0"0"0,0 0 0 0 0,0 0 0 0 0,0 0 0 0 0,0 0 0 0 0,0 0 0 0 0,0 0 0 0 0,0 0 0 0 0,0 0 536 0 0,0 0 424 969 95,-8-4 1-969-95,-3-1-33 0 0,0 0-56 0 0,1 2-8 0 0,2 0-80 0 0,2 1-88 0 0,2 1-47 0 0,1 1-73 0 0,2 0-32 0 0,0 0-16 0 0,0 0-40 0 0,0 0 8 0 0,1 1-16 0 0,0-1-16 0 0,-1 0-24 0 0,1 0-88 0 0,0 0-71 0 0,0 0-81 0 0,0 0-104 0 0,0 0-72 0 0,0 0-64 0 0,0 0 0 0 0,0 0 56 0 0,0 0 40 0 0,0 1 72 0 0,1 0 40 0 0,0-1 24 0 0,0 1 32 0 0,1 1 0 0 0,-1-1 0 0 0,2 0 0 0 0,-1 1-8 0 0,1-1 0 0 0,0 1 32 0 0,1-1 0 0 0,0 1 8 0 0,1-1 32 0 0,1 0-32 0 0,0 0 8 0 0,1 0 8 0 0,0-1-88 0 0,2 0 24 0 0,1 1-23 0 0,0-1-9 0 0,2 0 48 0 0,2 0-24 0 0,2 0 8 0 0,1-1 0 0 0,3 1 0 0 0,2-1 8 968 87,2 0-32-968-87,2 0-16 0 0,3 0-24 0 0,2 0-40 0 0,1 0-8 0 0,1 0-8 0 0,2 1-24 0 0,0-1 0 0 0,2 1-8 0 0,0 0-24 0 0,-1 0 24 0 0,1 0-24 0 0,-1 1-16 0 0,0 0 32 0 0,0 0-32 0 0,-2 0 24 0 0,1 0 16 0 0,-1 0-64 0 0,0 1 40 967 78,-1-1-48-967-78,-1 0 0 0 0,-1 0 72 0 0,-1 0-56 0 0,-1 0 16 0 0,-2 0 0 0 0,-1 0-64 0 0,-1 0 48 0 0,-2-1-8 0 0,-1 1-8 0 0,-2 0 48 0 0,-1 0-48 0 0,-2-1 24 0 0,-2 1 8 0 0,-2-1-40 0 0,-3 0 24 967 70,-1 0-16-967-70,-2 1 16 0 0,-3-1 72 0 0,-1 0 64 0 0,-1 0 64 0 0,-2 0 8 0 0,0 0-72 0 0,0 0-40 0 0,-1-1-120 0 0,0 1-40 0 0,0-1 16 0 0,-1 1-56 0 0,-1-1 0 0 0,0 0 32 0 0,-1 0-32 967 61,-1 1 40-967-61,-2 0 8 0 0,0-1-8 0 0,-1 1 40 0 0,-2 0 0 0 0,0 1-8 0 0,-1-1 24 0 0,0 1-8 0 0,-1-1-24 0 0,0 1 40 0 0,0 0-16 0 0,0 0 0 0 0,0 0 32 0 0,0-1-32 0 0,-1 1 0 0 0,0 0 32 0 0,0 0-56 0 0,-1 1 48 0 0,-1-1-8 0 0,-1 1-24 0 0,0 0 32 0 0,-2 0-48 0 0,-1 0 8 0 0,-2 1 0 0 0,-1 0-8 0 0,-1 0 8 0 0,-1 0-8 0 0,-2 0 0 0 0,0-1 16 0 0,-1 1-16 0 0,0-1 24 0 0,-1 0 8 0 0,0 0-32 0 0,0 0 56 0 0,0 0-16 0 0,-1 0-16 0 0,0-1 32 0 0,0 1-32 0 0,0-1 0 0 0,0 1 32 0 0,0 0-40 0 0,1 0 40 0 0,-1 0-8 0 0,1 0-8 0 0,0 0 40 0 0,-1 0-56 0 0,1 1 32 0 0,-1-1 0 0 0,1 1-64 0 0,-1-1 64 0 0,1 1-24 0 0,0-1 8 0 0,1 1 72 0 0,0 0-64 0 0,2-1 32 0 0,1 0-16 0 0,1 1-56 0 0,1-1 40 0 0,2 0-24 0 0,1 0 8 0 0,2 0 48 0 0,0 0-48 0 0,2 0 32 0 0,2-1-8 0 0,0 1-48 0 0,2 0 24 0 0,0-1-8 0 0,2 1-8 0 0,0-1 56 0 0,1 1-24 0 0,1-1 0 0 0,1 0 16-967-61,1 0-32 967 61,1-1 8 0 0,0 1-16 0 0,2-1-32 0 0,0 0 40 0 0,2 1-40 0 0,-1-1-32 0 0,1 0 56 0 0,1 0-40 0 0,-1 0 96 0 0,2 1 56 0 0,1-1-8 0 0,1 0 64 0 0,2 0-40 0 0,2 0-16 0 0,1 0 40 0 0,3 0-64 0 0,3-1 16 0 0,2 1 0 0 0,3-1-48 0 0,2 0 40 0 0,2 0-8 0 0,3 0-24 0 0,1 1 16 0 0,3-1-16 0 0,1 1-24 0 0,1 0 16 0 0,2 0 0 0 0,2 0-16 0 0,0 0 24 0 0,1 1-32 0 0,1 0 0 967 61,0 1 24-967-61,0 0-40 0 0,-1 0 40 0 0,1 1-16 0 0,0-1 0 0 0,0 0 8 0 0,0 0-24 0 0,0 0 8 0 0,-1 0 16 0 0,1 0-16 0 0,-2-1 16 0 0,1 1-8 0 0,-1-1-24 0 0,0 0 16 0 0,-1 0-24 0 0,0 1 8 966 53,-2-1 16-768-1043,0 0-8-198 990,-2 0 0 0 0,-1 1 24 0 0,-2-1-40 0 0,-1 0 24 0 0,-3 0-24 0 0,-1 0-24 0 0,-1 0 32 0 0,-3 0-8 0 0,-2-1 24 0 0,-2 0 32 0 0,-3 0-56 934 42,-2 0 32-934-42,-2 0 0 0 0,-2 0 0 0 0,-2-1 88 0 0,-2 1-8 0 0,-1-1 24 0 0,-1 0-8 0 0,-1 0-88 0 0,0-1-24 0 0,-1 1-56 0 0,-1 0-56 0 0,-1-1 16 933 34,-1 1-24-933-34,-2 0 32 0 0,-1 0 40 0 0,-2 1-24 0 0,-2-1 40 0 0,-2 1-8 0 0,-2 0-24 0 0,-1 0 56 0 0,-2 0-56 0 0,-1 0-24 0 0,-2 0-24 0 0,-1 0-80 0 0,-2 0-16 0 0,-1 0-40 0 0,-2 0-8 0 0,-2 0 40 0 0,-1 0 8 0 0,-2 0 48 0 0,-2 0 56 0 0,0 0-16 0 0,-1 0 56 0 0,0 0 0 0 0,0-1-8 0 0,0 1 56 0 0,0 0-88 0 0,1 0-88 0 0,0 1-128 0 0,0-1-272 0 0,1 1-193 0 0,0 0-215 0 0,2 1-232 0 0,1-1-192 0 0,1 1-209 0 0,1 0-87 0 0,2-1-49 0 0,1 0 129 0 0,1 0 256 0 0,2 0 264 0 0,1-1 311 0 0,1 1 161 0 0,2-2 40 0 0,2 0 8 0 0,1 0 552 0 0,1-1 48 0 0,3 0 0 0 0,0-1 0 0 0,2 0 0 0 0,2-1 0-933-34,0 0 0 933 34,2 0 0 0 0,0-1 0 0 0,1 0 0 0 0,0 0 0 0 0,0-1 0 0 0,1 0 0 0 0,0 0 0 0 0,-1-1 0 0 0,0 1 0 0 0,0-1 0 0 0,0-1 0 0 0,-1 0 0 0 0,0 0 0 0 0,0 0 0 0 0,0-1 0 0 0,0 0 0 0 0,0 0 0 0 0,-1 0 0 0 0,1 0 0 0 0,0 0 0 0 0,1 1 152 0 0,0-1 992 0 0,0 1-15 0 0,1 1 119 0 0,0 0 56 0 0,1 1 8 0 0,0 1 25-934-42,1 1-153 934 42,-1 1-184 0 0,1 1-264 0 0,0 0-328 0 0,0 2-232 0 0,0-1-128 0 0,1 2 0 0 0,-1 0 160 0 0,0 0 105 0 0,-1 2 127-198 990,0 1 40 198-990,-1 1-48 0 0,0 1 8 0 0,-1 1-56 0 0,1 1-40 0 0,-1 0 24 0 0,0 1 0 0 0,0 1 16 0 0,1 1 88 0 0,0 1-16 0 0,-1 0 1 0 0,2 2 7 0 0,-1 1-64 0 0,0 0 16 0 0,0 2-48 0 0,0 0-56-966-53,1 0-16 966 53,-1 1-56 0 0,1-1-16 0 0,0-1 8 0 0,1 1-24 0 0,0-1 32 0 0,0-1-48 0 0,1 0-32 0 0,-1 0 8 0 0,1 0-56 0 0,0-1-16 0 0,0 1 24 0 0,0-1-31 0 0,0 1-9 0 0,0 0 8 0 0,0 0-40 0 0,0 0 0 0 0,0-1-8 0 0,-1 1-24 0 0,1-1 16-967-61,-1-1 0 967 61,0 0 0 0 0,0-2 8 0 0,0-1-24 0 0,-1-2 0 0 0,1-2 16 0 0,0-1-32 0 0,1-1 80 0 0,-1-2 48 0 0,1-1 112 0 0,-1-1 120 0 0,1 0-56 0 0,0 0-56 0 0,0-1-128 0 0,-1-1-160 0 0,0-2-8 0 0,0 0-48 0 0,-1-2 0 0 0,0-2 8 0 0,0-2-48 0 0,-1-1-8 0 0,0-2-8 0 0,0 0-40 0 0,1-2 0 0 0,0-1 0-967-70,0 0-56 967 70,1-2 64-304 976,1 0 0 304-976,0-1 7-314 975,1 0 81 314-975,1-1-24 0 0,0-1 40 0 0,1 0 40 0 0,1 0-32 0 0,0 1 56 0 0,1-1-16 314-975,-1 1 16-314 975,1 1 64 304-976,-1 1-24-304 976,0 3 48 0 0,-2 2 8 0 0,1 3-56 0 0,-2 2 40 0 0,0 3-32 0 0,-1 1-16 0 0,0 2 24 0 0,0 0-80 0 0,-1 2-24 0 0,1 0-48 0 0,-1 0-64 0 0,1 1 80 0 0,0-1 32 0 0,-1 2 40 0 0,0 0 80 0 0,0 1-48 0 0,0 1 16 0 0,0 1-8 0 0,0 1-32 0 0,0 1 56 0 0,-1 2 8 0 0,1 2 8 0 0,0 1 40 0 0,0 0-40 0 0,-1 1-8 0 0,1 1 32 0 0,0 1-64 0 0,-1-1 24 0 0,1 1 8 0 0,0 1-24 0 0,-1 0 64 0 0,2 0-15 0 0,-1 0-25 0 0,1 0 32 0 0,-1 1-72 0 0,1 0 32 0 0,0 1 8 0 0,0-1-16 0 0,1 1 56 0 0,-2 0-16 0 0,1 1-8 0 0,-1-1 32 0 0,1 1-16 0 0,-2-1-24 0 0,1 0 40-304 976,-1 0-40 304-976,1 0 0-314 975,-2 0 48 314-975,1 0-40 0 0,0 0 32 0 0,-1 1-16 0 0,0-1-24 0 0,1 1 8 0 0,-1 0-48 0 0,1 0 8 0 0,-1-1-16 0 0,0 1 0 0 0,1 0 24 0 0,-1-1 0 0 0,0 0 24 0 0,0 0-16 0 0,0 0-24 0 0,-1-1 0 0 0,1 1-16 0 0,-1-1 8 0 0,1-1 0 0 0,0 1 16-1393 878,0-1 8 1393-878,0 0-16 0 0,0 0 24 0 0,1 0-48 0 0,-1 0 8 0 0,1-1-16 0 0,-1 0-16 0 0,1 0 48 0 0,0 0-24 0 0,0 0 16 0 0,0 0 24 0 0,-1 0-40 0 0,1 0 32 0 0,0 0-24 0 0,0 0 0 0 0,0-1 16 0 0,0 1-32 0 0,1-1 8 0 0,0 0 16 0 0,0 0-16-373 965,0 0 24 373-965,0-1-16-386 964,1 1 8 386-964,0-1-8 0 0,0 0-8 0 0,-1 0 0 0 0,1 0-8 0 0,0 0 0-1138-120,0 0 32 1138 120,-1 0-8 0 0,0 0-16 0 0,1-1 24 0 0,0 1-40 0 0,0-2 32 0 0,-1 0-8 0 0,1 0-8 0 0,1-2 32 0 0,-1-1-24 0 0,1 0 0 0 0,0-2 16 0 0,0 1-32 0 0,1-1 16-439 954,-1-1 0 439-954,1 1-8-455 952,-1-1 16 455-952,0 1-8 0 0,1-1 0 0 0,0 1 0 0 0,0-1-8 0 0,-1 0-8 0 0,1 0 8 0 0,0-1 0 0 0,0 0-8 0 0,-1 0 24-473 949,1 0-16 473-949,-1-1 8 0 0,0 0 0 0 0,-1 0-32 0 0,1 0 24 0 0,-1 0 0 0 0,0 0-8 0 0,0-1 32 0 0,0 1-8 0 0,0-1-16 0 0,0 1 0 0 0,0-1-16 0 0,0 0 16 0 0,0 0-8 0 0,0 0 0 0 0,0-1 32 0 0,0 0-48-493 947,1 0 16 493-947,-1 0 8 0 0,0 0-56 0 0,0-1 32 0 0,0 1 0 0 0,1-1-8 0 0,-1 0 48 0 0,0 1-32 0 0,0-1 8 0 0,1 0 32 0 0,-1 0-48 0 0,0 0 48 0 0,0 0 16 0 0,0 0-48 0 0,0 0 48 0 0,0 0-40 0 0,0 0 8 0 0,0 0 24 0 0,0 0-32 0 0,0 0 24 0 0,0 0 0 0 0,0 0-32 0 0,0 0 32 0 0,0 0-16 0 0,0 0-32 0 0,1 0 48-514 944,0 0-16 514-944,0 0 0 0 0,1-1 32 0 0,1 1-16 0 0,0-1-8 0 0,2 0 0 0 0,0 0-24 0 0,0 0 8 0 0,2 0 0 0 0,0 0 8 0 0,2 1 8 0 0,0-2 0 0 0,1 1 8 0 0,2 0-8 0 0,0 0 0 0 0,2 0 16 0 0,2-1 0 0 0,0 1 0 0 0,3-1 0 0 0,1 1-32 0 0,2 0-24 0 0,1 0 40 0 0,2 0 0 0 0,0 0 24 0 0,2 1 32 0 0,1-1-56 0 0,0 1 8 1336 164,1-1-16-1336-164,0 0-24 0 0,1 1 32 0 0,0-2 8 0 0,1 1-16 0 0,-1 0 24 0 0,1 0-24 0 0,0-1-8 0 0,0 1 16 0 0,1-1-40 0 0,-1 1 40 0 0,0-1 8 0 0,0 0-48 0 0,-1 1 32-492 951,0-1-32 492-951,-1 1-8 0 0,1-1 40 0 0,-2 1-16 0 0,1-1 24 0 0,-1 1 0 0 0,-1 0-8 0 0,0 0 8 0 0,-1-1-16 0 0,0 1 8 0 0,-1 0 0 0 0,-1 0 0 0 0,-1-1 0 0 0,0 1 0 0 0,-2 0-8 0 0,0-1-8 0 0,-1 0 0 1388 158,-1 1 8-1388-158,0-2 24 0 0,-2 1-16 0 0,0-1 8 0 0,-2 1 0 0 0,-1-1-16 0 0,-1 1 48 0 0,-1-1-32 0 0,-3 1 16 0 0,-1-1 40 0 0,-2 0-48 0 0,-1 1 72 0 0,-1-1 32 1397 141,-1 1-40-1397-141,-2-1 32 0 0,0 0-40 0 0,0-1-16 0 0,-1 1 32 0 0,0-1-32 0 0,-1 0 0 0 0,0 1 0 0 0,0-1-48 0 0,0 0 32 0 0,0 1-32 0 0,-1-1 0 0 0,0 1 24 0 0,1 0-32 1403 124,-1-1 16-1403-124,0 1 0 0 0,0-1-24 0 0,0 1 32 0 0,0-1-32 0 0,0 0 0 0 0,-1 0 24 0 0,1 0-24 354-975,-1 0 24-354 975,0-1 16 0 0,1 0-48 0 0,-1-1 40 0 0,0 0-24 0 0,0-1-16 0 0,0-1 40 0 0,1-1-40 0 0,-1-2 32 0 0,1-1 8 0 0,0-1-16 0 0,0-2 32 0 0,0-2-8 0 0,0-2-32 0 0,0-1 16 0 0,-1-2-16 0 0,0-2 8 0 0,0-1 32 0 0,0-1-40 0 0,0-2-8 0 0,0-2 40 0 0,1 0-32 0 0,0 0 40 0 0,1-1 8 1361 101,-1 0-32-1361-101,2 0 16 0 0,-1 1-24 0 0,1 0-16 0 0,-1 1 32 0 0,1-1-24 291-983,-1 2 32-291 983,0-1-8 0 0,0 1-24 0 0,0 0 24 0 0,0 1-40 0 0,0 0 8 0 0,0 0 32 0 0,1 0-24 0 0,0 1 40 0 0,0 0 0 0 0,0 1-48 0 0,0 0 40 278-984,1 0-32-278 984,0 1-8 0 0,1 1 32 0 0,-1 1-8 0 0,1 2 24 0 0,1 1-16 1273 77,0 1-24-1273-77,0 2 0 0 0,0 1-16 0 0,0 1 8 0 0,0 1 24 0 0,0 2 0 0 0,0 0 0 0 0,0 2-8 223-990,-1 0-16-223 990,1 0-24 0 0,-1 1 16 0 0,0 1 0 0 0,0-1 16 0 0,0 0 8 0 0,0 0-24 0 0,-1 0 8 214-990,0-1-16 974 1045,1 0-8-1023-1049,-1 1 32-165 994,-1-1-32 0 0,1 0 32 0 0,-1 0 0 0 0,1 1-40 0 0,-1-1 40 0 0,0 0-32 0 0,0 1 32 0 0,0-1-8 0 0,1 1-16 158-994,-1-1 16-158 994,1 1-8 153-994,0 0-16-153 994,0 1 32 0 0,0 0-16 1071 35,0 0-16-1071-35,0 1 56 0 0,0 1-48 0 0,-1 0 24 0 0,1 1 8 0 0,-1 0-56 0 0,0 1 48 0 0,0 1-32 0 0,0 0-32 0 0,0 0 64 0 0,0 1-56 0 0,0 0 8 0 0,-1 0 24 0 0,1 1-80 0 0,0 0 32 111-997,-1 0-8-111 997,1 0-32 1035 23,0 0 56-1035-23,-1 0-40 0 0,1 0 0 0 0,-1 0 32 0 0,1 0-48 0 0,-1 0 56 0 0,0 0 0 0 0,0 0 0 0 0,0 0 48 0 0,-1 1-40 0 0,0 0 16 0 0,0 0 8 0 0,0 0-16 0 0,0 1 24 0 0,-1-1 8 0 0,0 1-16 0 0,0-1 40 0 0,1 1-16 0 0,-1-1-8 71-998,-1 1 32-71 998,1-1-56 69-999,0 0 32-69 999,0 1 8 0 0,-1-1-24 0 0,0 0 40 965 12,1 0 0-965-12,-1-1-24 0 0,0 1 24 0 0,0 0-32 0 0,-1-1 0 0 0,0 0 16 0 0,-1 1-24 0 0,0-1 32 0 0,-2 0 8 0 0,-1 0-32 0 0,-1 0 40 0 0,-1 0-32 0 0,-1 0-16 0 0,-2 0 24 0 0,0 0-32 0 0,-2 0 24 0 0,-1 0 16 0 0,0 0-24 0 0,-2 0 16 0 0,-1 0 0 0 0,0 0-24 0 0,-1-1 40 0 0,-1 0-24 0 0,-1 0-8 33-1000,-1-1 32-33 1000,-1 0-48 0 0,0 1 16 0 0,-1-1 24 0 0,-1 0-32 0 0,-1 0 24 0 0,0 0-8 0 0,-1 1-24 0 0,-2-1 40 0 0,1 1-32 0 0,-2 0 0 0 0,0 0 24 0 0,0 1-32 0 0,0-1 24 0 0,1 1 0 0 0,0 0-24 0 0,1-1 32 0 0,0 1-16 0 0,2-1-8 0 0,1 1 32 0 0,1-1-16 0 0,2 0 8 0 0,2-1 24 0 0,2 1-48 0 0,1 0 32 0 0,2-1-16-932-11,2 1-40 932 11,1 0 64 0 0,3 0-24 0 0,0 1 0 0 0,3-1 16 0 0,2 1-72 0 0,1 0-24 0 0,2 0-16 0 0,2 0-16 0 0,0 0 80 0 0,1 1 8 0 0,1 0 16 0 0,1 1 32 0 0,1-1-72 0 0,0 1 40 0 0,0 0 8 0 0,1 0-32 0 0,0 0 48 0 0,0-1 0 0 0,0 1-32 0 0,1-1 32 0 0,-1 1-40 0 0,-1-1 0 0 0,0-1 32 0 0,0 1-16 0 0,-1 0 40 0 0,0-1-16 0 0,-1 1-24-933-19,0-1 8 933 19,-1 0-24 0 0,0 0 0 0 0,0 0 32 0 0,0 0-24 0 0,0 0 32 0 0,0 0-16 0 0,0 0-16 0 0,0 0 0 0 0,0 0-40 0 0,0 0 0 0 0,0 0 16 0 0,0 0-16 0 0,0 0 16 0 0,0 0 32 0 0,0 0-32 0 0,0 1 40 0 0,0-1-24 0 0,0 0-8 0 0,0 0 24 0 0,0 1-32 0 0,0-1 24 96-998,0 0 16-96 998,-1 0-40 94-997,0 1 24-94 997,-1-1-32 0 0,0 1-48 0 0,-1-1 0 0 0,0 1-80 0 0,-1 0-72 0 0,-1 1-73 0 0,-1-1-111 0 0,0 1-24 0 0,0 0-88 0 0,-1 0-80 0 0,1 0-64 0 0,-1 0-56 0 0,0 1 48 0 0,0-1 127 0 0,0 0 121 0 0,0 0 128 0 0,0 1 120 0 0,0-1 24 0 0,-1 0 88 0 0,1 0 40 0 0,0 0 0 0 0,0 0 80 0 0,0 0-16 0 0,0 0 16 0 0,1 1 48 0 0,0-1-72 0 0,0 0 40 0 0,2 0-24 0 0,0 0-40 0 0,0-1 56-870-23,2 1-32 870 23,0 0 32 0 0,1-1 112 0 0,1 0 32 0 0,1 0 168 0 0,1 0 64 0 0,2 0 1 0 0,2 0 55 0 0,2-1-96 0 0,4 0-16 0 0,3 0-24 0 0,3 0-104 0 0,3 1 8 0 0,3-1-32 0 0,3 0-64 0 0,2 1 56 0 0,2 1-64 0 0,2-1-16 870 23,3 1 0-870-23,0 1-56 0 0,2-1 8 0 0,1 1-16 0 0,2 0-40 0 0,0 0 32 0 0,1 1-16 0 0,1-1-8 0 0,0 0 8 0 0,1 1-56 0 0,-1-1 32 0 0,-1 1-8 0 0,0-1 0 0 0,-1 0 40 0 0,-1 0-24 0 0,-1 0-16 0 0,-2 0 16 0 0,-2 0-40 0 0,-1 0 16 0 0,-4 0 8 869 16,-3 0-16-869-16,-2 0 16 0 0,-5 0-8 0 0,-2 0-24 0 0,-4 0-16 0 0,-4-1-8 0 0,-3 0 16 0 0,-2-1 40 0 0,-2 0 24 0 0,-3 0 8 0 0,-2-1-8 0 0,-2 0-32 0 0,-3-1-24 0 0,-3 1 0 0 0,-3-1-8 0 0,-3 1 24 0 0,-2-1 8 0 0,-3-1-16 0 0,-3 1 40 0 0,-2 0-24 0 0,-2-1-8 870 10,-2 1 40-870-10,-2 0-40 0 0,-1 1 40 0 0,-2-1-32 0 0,-1 1-24 0 0,-1 0 32 0 0,0 1-32 0 0,-2 1 24 0 0,-1 0 8 0 0,0 1-24 0 0,-1 1 32 0 0,1 0-16 0 0,0 1-24 0 0,2 0 24 0 0,0 0-24 0 0,1-1 24 0 0,1 1 16 0 0,1 0-8 0 0,2 0 16 0 0,1-1 0 0 0,2 0-16-870-10,1 1 24 870 10,2-1-16 0 0,3 0-16 0 0,1 1 40 0 0,3-1-40 0 0,3 0 8 0 0,2 0 16 0 0,2 0-120 0 0,4-1 40 0 0,2 0-24 0 0,2 0 16 0 0,3-1 144 0 0,3 0 0 0 0,4 0 48 0 0,3 0 8 0 0,3-1-104 0 0,6-1-8 0 0,4 1-16 0 0,4-2-32 0 0,4 0 40 0 0,4 0 8 0 0,3 0 0 0 0,3 0 16 0 0,1 0-32 0 0,2 0 0 0 0,0 1 0 0 0,0 0-24 0 0,1 0 40 0 0,-1 0 8 839 1009,0 0-16-839-1009,0 1 40-33 1000,-1 0-56 33-1000,0 0 8 0 0,-2 0 16 0 0,0 1-48 0 0,-1-1 56 0 0,-1 1-24 0 0,-2-1-8 0 0,0 1 48 0 0,-3-1-72 0 0,-1 0 40 0 0,-3 0-8 0 0,-3 0-32 0 0,-3 0 48 0 0,-3 0-32 0 0,-5-1-16 0 0,-2 0 32 0 0,-5 1-32 0 0,-2-1-8 0 0,-4 0-8 0 0,-3 0-24 0 0,-4-1-8 0 0,-3 1 16 0 0,-4-1 0 0 0,-4 0 0 0 0,-4-1 32 0 0,-4 1 0 0 0,-3-1 40 0 0,-3 0 0 0 0,-3 0-8 0 0,-3 0 24 0 0,-1-1-32 0 0,-1 2-16 0 0,-2-1 32 0 0,0 1-16 0 0,-2 0 24 0 0,1 1 8 0 0,-1 0-16 0 0,0 1 0 0 0,0 0-32 0 0,1 1 8 0 0,1 0 16 0 0,1 2-16 0 0,0-1 32 0 0,2 1-8 0 0,1 0-16 0 0,2 0 32 0 0,2 0-8 0 0,3 0-16 0 0,2 1 32 0 0,2-1-48 0 0,4 0 0 0 0,3 1 24-33 1000,4-1-80 33-1000,3-1 0 0 0,3 1-40 0 0,3-1-8 0 0,3 0 120 0 0,4 0 0 0 0,3 0 72 0 0,4-1 24 0 0,4 0-88 0 0,4-1 24 0 0,5 0-48 0 0,4 0-8 0 0,4-1 64 0 0,5 0-24 0 0,3 0 0 0 0,3 0 16 0 0,2 0-40 0 0,3 0 8 0 0,0 0 0 0 0,0 1-16 0 0,1 0 32 0 0,0 0 0 0 0,-1 1 0 0 0,-1 0 16 0 0,-1 0-32 0 0,-1 1 32 0 0,-1-1 0 0 0,-2 0-8 0 0,-1 0 8 0 0,-1 0-16 0 0,-2 0-8 0 0,-2 0 16 0 0,-2-1-48 0 0,-3 0 16 0 0,-3 0-24 0 0,-3 0-8 0 0,-2 0 40 0 0,-4 0-8 0 0,-4-1 0 0 0,-3 0 32 0 0,-3 0-40 0 0,-2 0 0 0 0,-4 0 0 0 0,-2 0-48 0 0,-4 0 32 0 0,-3 0 0 0 0,-4-1-40 0 0,-4 1 24 0 0,-5-1-40 0 0,-4 1 0 0 0,-3-1 56 33-1000,-4 0 0-66 2000,-4 0 8 33-1000,-2 0 24 0 0,-1-1-40 0 0,-3 1 32 0 0,0 0 24 0 0,-2 0-24 0 0,-1 0 40 0 0,0 0-16 0 0,0 1-16 0 0,0 1 48 0 0,0 0-40 0 0,1 1 24 0 0,1 0 0 0 0,0 1-56 0 0,3 0 32 0 0,2 1-16 0 0,2 0-8 0 0,3 0 56 0 0,4 0-40 0 0,3 0 8 0 0,3 0 8 0 0,5 0-64 0 0,4 0 24 0 0,3 0-24 0 0,5 0-16 0 0,4-1 88 0 0,3 1 8 0 0,3-1 24 0 0,5 0 48 0 0,4 1-56 0 0,5-1 8 0 0,4-1 0 0 0,5 1-72 0 0,5-2 40 0 0,3 1-32 0 0,4-1-16 0 0,3 0 64 0 0,2 1-88 0 0,2-1 40 0 0,1 1 16 0 0,0-1-72 0 0,1 2 48 0 0,0-1 8 0 0,-1 1-32 0 0,-1 0 80 0 0,-2 0 0 0 0,-2 0-16 0 0,-1 0 16 33-1000,-3 1-72-33 1000,-2-2 0 0 0,-2 1 16 0 0,-3-1-16 0 0,-3 0 24 0 0,-3 0 16 0 0,-4-1-8 0 0,-2-1 24 0 0,-4 0-16 0 0,-4 1 0 0 0,-2-2 16 0 0,-3 1-40 0 0,-4 0 16 0 0,-2-1-48 0 0,-3 0-40 0 0,-4 0 40 0 0,-3 0-56 0 0,-4-1 32 0 0,-3 0 32 0 0,-5 0-32 0 0,-2 0 72 0 0,-4 1-8 0 0,-2-1 0 0 0,-3 0 0 0 0,-1 0-48 0 0,-2 1 8 0 0,-1-1 8 0 0,-1 2 8 0 0,0-1 32 0 0,-1 1 16 0 0,-1 0-16 0 0,1 1 24 0 0,1 0-32 0 0,0 1 0 0 0,0 1 8 0 0,2 0-8 0 0,1 0 24 0 0,3 1 16 0 0,1 0-32 0 0,4-1 8 0 0,2 1-8 0 0,5 0-32 0 0,3 0 24-932-11,4 0-48 932 11,4-1-24 0 0,5 0 32 0 0,2 0-8 0 0,4 0 56 0 0,5 0 32 0 0,3-1 8 0 0,4 1 8 0 0,6-2-16 0 0,3 1 8 0 0,6-1-16 0 0,3 0-16 0 0,4-1 8 0 0,2 1-16 0 0,3-1-32 0 0,2 1 16 0 0,1-1 8 0 0,0 1-8 0 0,1 0 40 0 0,0 0-16 0 0,0 0 16 0 0,0 0 56 0 0,-1 1-56 0 0,-2-1 32 0 0,0 0-24 0 0,-2 0-56 0 0,-1 0 48 0 0,-3 0-24 0 0,-2 0-16 0 0,-3 0 64 0 0,-4 1-80 0 0,-3-1 24 0 0,-3 0-8 0 0,-5-1-32 0 0,-4 1 96 0 0,-3-1 40 0 0,-4 0-16 0 0,-2 0 0 0 0,-4 0-80 0 0,-4-1-72 0 0,-4 1 8 0 0,-4-1-40 0 0,-4 0 16 0 0,-6 0-24 0 0,-4-1 16 0 0,-5 1 40 0 0,-3 0 24 0 0,-4-1 0 0 0,-3 0 8 0 0,-2-1 16 0 0,-2 1 24 0 0,-1 0 24 0 0,-1 0 8 0 0,0 1 16 0 0,0-1-24 0 0,0 2 24 0 0,0-1 0 0 0,2 1-24 0 0,1 0 32 0 0,1 0-16 0 0,3 1-8 0 0,2 1 32 0 0,3-1-24 0 0,5 1 24 0 0,4 0 16 0 0,5-1-48 0 0,6 1-24 0 0,4 0-16 0 0,6-1 16 0 0,4 1 64 0 0,6 0 16 0 0,4 0 8 0 0,5 0-40 0 0,4 0-64 0 0,6 0 16 0 0,4 0-32 0 0,4-1-8 0 0,3 0 0 0 0,3 0-16 0 0,3 0 8 0 0,2-1-24 0 0,1 0-8 0 0,2 1 0-66 999,1-1 8 66-999,0 0 16 0 0,2 0 24 0 0,-1 1 8 0 0,0-1 0 0 0,0 0 24 0 0,-1 0 8 0 0,-1 0 0 0 0,-1 0 0 0 0,-2 0-8 0 0,-2 0-8 0 0,-3 0 8 0 0,-2 0-32 0 0,-4 0 32 0 0,-3 0-8 0 0,-4 0-8 0 0,-4-1 32 0 0,-3 1 0 0 0,-4-1 64 0 0,-3 0 96 0 0,-4 0-56 66-999,-2 0-32-66 999,-3 0-88 0 0,-4 0-144 0 0,-2 0 64 0 0,-4 0 0 0 0,-4 1 0 0 0,-3-1 40 0 0,-5 1-64 0 0,-4 0 8 0 0,-4 0 8 0 0,-4 0-56 0 0,-3 0 64 0 0,-4 0-16 0 0,-2 0 8 0 0,-2 0 88-66 999,-2 0-40 66-999,-1 0 48 0 0,-1 0 0 0 0,0 0-64 0 0,-1 0 64 0 0,1 1-8 0 0,1 1-16 0 0,2-1 80 0 0,2 1-72 0 0,3 0 0 0 0,4 0 32 0 0,4 0-80 0 0,5 0 48 0 0,5 0-24 0 0,6 0-104 0 0,5-1-24 0 0,4 1-56 0 0,5-1 24 0 0,4 1 88 0 0,4-1 16 0 0,4 0 40 0 0,4 0 0 0 0,4 0-16 0 0,4-1 96 0 0,3 0-32 0 0,4 0 0 0 0,4-1 16 0 0,2 0-104 0 0,4 0 16 0 0,1-1-8 0 0,3-1-48 0 0,1 1 48 0 0,2-1-16 0 0,1-1-24 0 0,1 0 72 0 0,0-1 0 0 0,-1 0 16 0 0,-1-2 48 0 0,0 0-16 0 0,-3 0 0 0 0,-1-1 16 0 0,-4-1-16 0 0,-3 1-8 0 0,-3-2 32 0 0,-4 1-16 0 0,-4-1 56 0 0,-2 1 32 0 0,-4 0 8 0 0,-2 1 48 0 0,-3-1-16 0 0,-2 1 16 0 0,-2 1 8 0 0,-3 0-56 0 0,-1 0 8 0 0,-1 1-32 0 0,-2 0-56 0 0,0 0 8 0 0,-1 1-48 0 0,-1-1 24 0 0,0 1 8 0 0,0 0 0 965 12,-1 1 40-965-12,0-1 8 0 0,0 2-16 0 0,0-1 0 0 0,1 2-40 0 0,-1-1-32 0 0,1 2-8 0 0,0 0-24 0 0,0 0-64 0 0,1 1 0 0 0,0 0 8 0 0,-1 0 16 0 0,1 2 80 0 0,-1 1 8 0 0,0 1 72 0 0,-1 1-32 0 0,0 2 24 0 0,-1 2 8 0 0,0 1-72 0 0,0 1 32 33-1000,-1 2-16-33 1000,0 1 8 0 0,0 1 64 0 0,-1 2-40 0 0,1 1 32 0 0,-1 1 16 0 0,1 1-56 0 0,0 0 56 0 0,0 2-16 0 0,0 1-32 0 0,-1 1 56 0 0,1 2-56 0 0,-1 1 0 0 0,0 1 8 0 0,-1 1-64 0 0,1 1 32-33 1000,-1 1-32 33-1000,0-1 0 0 0,0 0 56 0 0,1-2-40 0 0,0 0 0 0 0,1-1 0 0 0,1-2-32 0 0,0-1 16 0 0,2-2 0 0 0,0 0 0 0 0,1-2 16 0 0,0-1 0 0 0,1-2-8 0 0,0-1-8 0 0,-1-1-16 0 0,1-1-24 0 0,-1-2 32 0 0,0-2-8 0 0,0-1 8 0 0,-1-2 24 0 0,0-2-32 0 0,0-1 16 966 4,0-2 32-966-4,1 0 80 0 0,-1-2 48 0 0,0 0-16 0 0,-1-1-72 0 0,1-1-88 0 0,-1-3-88 0 0,0-1 0 0 1000,0-2 40 0-1000,-1-4-16 0 1000,0-1 48 0-1000,0-3-16 0 0,-1-2-32 0 0,1-1 0 0 0,-1-3-48 0 0,1 0 0 0 0,0-2-16 0 0,0 0-32 0 0,1-2 40 0 0,0 0-16 0 0,0 0 48 0 0,1-1 112 0 0,0 0 0 0 0,1 2 88 0 0,0 2 48 0 0,0 2-40 0 0,0 3 72 0 0,0 4-32 0 0,0 3-64 0 0,1 3-48 0 0,-1 3-200 0 0,0 3-24 0 0,1 1 32 0 0,0 3 24 0 0,0 3 160 0 0,0 1 40 0 0,-1 3 0 0 0,1 2 40 0 0,-1 2-48 0 0,0 3-24 0 0,-1 1 16 0 0,1 3-56 0 0,-1 0 40 0 0,0 2-8 0 0,0 2-56 0 0,0 0 24 0 0,0 1-16 0 0,1 1-16 0 0,-1 0 32 0 0,0 1-24 0 0,0 0 0 0 0,1 0 8 0 0,-2-1-32 0 0,1 0-8 0 0,0-2 0 0 0,0-2-16 0 0,0-3 0 0 0,0-2 24 0 0,0-2-24 0 0,0-4 56 0 0,1-3 24 0 1000,0-2 144 0-1000,0-3 40 0 0,-1-2-8 0 0,0-2-56 0 0,-1-3-144 0 0,0-2-32 0 0,-1-2 8 0 0,-1-3-16-1072-5,0-2 32 1072 5,-1-3-24 0 0,0-3-24 0 0,-1-2 8 0 0,0-3-48 0 0,1-2 0 0 0,-1-2 8 0 0,0-2-16 0 0,1 0 24 0 0,-1-2 32 0 0,2-1 0 0 0,-1 1 56 0 0,2-1 32 0 0,-1 1 24 0 0,1 1 48 0 0,-1 1 0 0 0,0 4-8 0 0,0 2-16 0 0,-1 4-56 0 0,-1 4-24 0 0,-1 3-56 0 0,-1 3-40 0 0,-2 3 16 0 0,0 2-24 0 0,-2 1 48 0 0,0 2 8 0 0,-3 2 0 0 0,0 0 8 0 0,-3 1 8 0 0,-2 2 8 0 0,-2 1 16 0 0,-3 0 8 0 0,-1 2-8 0 0,-2 0 40 0 0,-1 0-8 0 0,-1 1 16 0 0,-2 1 32 0 0,0 0 0 0 0,0 0 32 0 0,-1 1-8 0 0,-1 0-24 0 0,-1 1 0 0 0,0 0-32 36-1000,0 0-8-36 1000,0 1 16 0 0,1-1 0 0 0,1 1 8 0 0,3 0 24 0 0,1-1-48 0 0,4-1 16 0 0,4-2-8 0 0,4 0-40 0 0,4-2 24 0 0,4-2-56 0 0,3 0 48-1035-14,4-2 96 1035 14,2 0 24 0 0,3 0 72 0 0,4-1-24 0 0,3 0-104 0 0,4-2 0 0 0,3 0-72 0 0,5-1-24 0 0,3-1 16 0 0,3-1-40 0 0,3-1 24 0 0,3 0-16 0 0,2-1-32 0 0,3 0 16 0 0,1-1 0 0 0,2 0 16 0 0,2 0 48 0 0,0-1 8 0 0,2 1 8 0 0,0-1 24 0 0,0 1-48 0 0,0 0 8 0 0,-2 0 16 0 0,-2 1-40 0 0,-3 1 56 0 0,-3 0-16 0 0,-3 1-16 0 0,-5 0 24 0 0,-4 1-48 0 0,-5 1 24 0 0,-5 0 56 0 0,-5 1-48 0 0,-3 0-16 0 0,-5 0-104 0 0,-4-1-88 0 0,-3 0 48 0 0,-6-1 16 0 0,-3 0 72 0 0,-5-1 64 0 0,-4 0-16 0 0,-3 0 24 0 0,-3 0 16 0 0,-4 0-8 0 0,-1 0 24 0 0,-3 0 40 0 0,-2 1-8 0 0,-1 0 32 0 0,-1 1-24 0 0,-1 1 16 0 0,0 1 8 0 0,0 0-40 0 0,1 1 8 0 0,1 1-24 0 0,2 0-8 0 0,3 1 8 0 0,2 1-24 0 0,5 0-16 0 0,3 1-16-74 999,5 0-32 74-999,4 0-24 0 0,6 1 0 0 0,3-1 40 0 0,6 1 24 0 0,4 0 48 0 0,5 0 8 0 0,6 0-40 74-999,4 0 16-74 999,5-1-48 0 0,5 0-16 0 0,4-2 8 0 0,4 0-24 0 0,3 0-16 0 0,2-1-16 0 0,2-1 0 0 0,2 0 24 0 0,0 0 48 0 0,1-1 8 0 0,0-1 16 0 0,-2 0-24 0 0,-1 0-32 0 0,-3 0-56 0 0,-3 0-24 0 0,-4 0-56 0 0,-4 0-16 0 0,-5 0 48 0 0,-3-1 16 0 0,-5 0 160 0 0,-5 0-8 0 0,-4 0-80 0 0,-4 0-32 0 0,-5-1-136 0 0,-5 0 32 0 0,-6 0 112 0 0,-4 0 40 0 0,-6 0 40 0 0,-6 1 32 0 0,-3-1-8 0 0,-5 1 40 0 0,-4 1 16 0 0,-3-1 8-74 999,-2 1 40 74-999,-2 1-48 0 0,-2 0 56 0 0,1 1 8 0 0,-1-1 0 0 0,1 1 96 0 0,2 1-16 0 0,2-1 32 0 0,4 1 8 0 0,5 0-112 0 0,5 0 16 0 0,6 0-88 0 0,6 0-96 0 0,6 0 24 0 0,5 0-64 0 0,4 0 64 0 0,6 0 56 0 0,4 0-8 0 0,5 0 16 0 0,4-1-40 0 0,6 0-56 0 0,4 0 32 0 0,5-2-40 0 0,4 1-24 0 0,3-2-8 0 0,3 1-24 0 0,2-1-24 0 0,3 0 32 0 0,0 1 8 0 0,1-1 8 0 0,1 1 48 0 0,-1 0-24 0 0,-1 1 24 0 0,-2 0-24 0 0,-2 1 16 0 0,-3 0 0 0 0,-5 1-64 0 0,-5 1-40 0 0,-5 1-120 0 0,-5 0-80 0 0,-5 1 64 0 0,-5 1 56 0 0,-6 0 128 0 0,-4 1 112 0 0,-6 0-16 0 0,-5 2-16 0 0,-5 0-24 0 0,-6 1-40 0 0,-6 1 32 0 0,-5 0-8 0 0,-4 0 24 0 0,-4 1 24 0 0,-3 0 16 0 0,-3-1 16 0 0,-1 0 24 0 0,-1-1-8 0 0,0 1 16 0 0,1-1 80 0 0,1-1 8 0 0,4 0 48 0 0,4-1 24 0 0,5 0-72 0 0,6-1-40 0 0,5-1-80 74-999,7 0-64-74 999,6-1 32 0 0,5-1 56 0 0,6-1 80 0 0,5 0 48 0 0,6-1-32 0 0,6-1-64 0 0,6-1-112 0 0,5 0-56 0 0,7-2 8 0 0,4-1-24 0 0,4-1 24 0 0,4 0-8 0 0,4 0-56 0 0,2-1-8 0 0,2 0-8 0 0,2-1-8 0 0,1 1 40 0 0,1-1 8 0 0,-1 1 24 0 0,0-1 48 1035 14,-3 1-32-1035-14,-3 1 40 0 0,-3 1 16 0 0,-3 0-32 0 0,-6 1 72 0 0,-5 2-72 0 0,-7 0-32 0 0,-5 1-128 0 0,-6 0-208 0 0,-5 1 56 0 0,-6 1 56 0 0,-5-1 152 0 0,-6 2 192 0 0,-5 0-48 0 0,-5 0-24 0 0,-6 1-24 0 0,-5 0-48 0 0,-5 0 31 0 0,-4 1 25 0 0,-4 0 16 0 0,-3-1 64 0 0,-2 0 1 0 0,-2 1 15 0 0,-2-2 32 0 0,1 1-8 0 0,-1-1 40 0 0,3 0 16 0 0,2-1 8 0 0,5 0 24 0 0,3-1 8 36-999,6 0-16-36 999,6-1 48 34-1000,5 0 56-34 1000,6 0 64 0 0,5-2-72 0 0,5 1-136 0 0,4-2-152 0 0,4 0-128 0 0,5-2 24 0 0,3 0 96 0 0,5-1 24 0 0,3 0 16 0 0,4-2 24 0 0,3 1-32 0 0,4-1 8 0 0,3 0 0 0 0,4 0-16 0 0,2 1 24 966 4,2 1 8-966-4,1 0-16 0 0,1 2 32 0 0,-1 1-16 0 0,-1 1-24 0 0,-2 1 48 0 0,-4 1-40 0 0,-2 1 8 0 0,-4 2 24 0 0,-4 1-56 0 0,-5 2 16 0 0,-4 0-16 0 0,-5 1-48 0 0,-4 2 72 0 0,-3-1-8 0 0,-5 1 40 0 0,-3 1 48 0 0,-4 0-32 0 0,-4 0 16 0 0,-3 0-16 0 0,-4 0-48 0 0,-2-1 32 0 0,-3 0-32 0 0,-2-1 0 0 0,-2-1 24 0 0,-1-2-32 0 0,-2-1 24 0 0,0-1 0 0 0,-2 0-40 0 0,0-2 40 0 0,-1 0-56 0 0,0-1-8 0 0,0 0 32 0 0,0 0-56 0 0,3-1 32 0 0,1-1 24 0 0,2-1-40 0 0,2-2 40 0 0,3 0 0 0 0,2-1-16 0 0,4-2 64 0 0,2-1-24 0 0,3-1-40 0 0,3 0-24 0 0,2-1-120 0 0,2 1-56 0 0,1-1-16 0 0,2 1-40 0 0,1-1 56 0 0,0 2 72 0 0,0-1 8 0 0,1 2 32 0 0,-2 1-72 0 0,0 0-89 0 0,-1 2-23 0 0,-2 0-40 0 0,-1 1 40 0 0,-2 1 96 0 0,-1 0 0 0 0,-2 0 64 0 0,-1 1 40 0 0,-1 0 0 0 0,-1 1 80 0 0,-1 0 24-966-4,-1 1 24 966 4,-1 0 40 0 0,0 0-8 0 0,0 0 16 0 0,-1 1-16 0 0,1 0-16 0 0,1 0 24 0 0,0 1-16 0 0,1 0-8 0 0,0 1 16 0 0,2-1-56 0 0,1 1 8 0 0,2 0-40 0 0,1 0 8 0 0,3 0 80 0 0,2 0 80 0 0,2 0 120 0 0,4 0 72 0 0,2 0-40 0 0,5 0-64 0 0,3 0-72 0 0,5-1-95 0 0,4 0-1 0 0,4 0-8 0 0,3-1-32 0 0,4 0 40 0 0,3 1-24 0 0,2-1-32 0 0,3 0 32 0 0,1 0-40 0 0,2 1 24 0 0,0-1-8 0 0,2 1-40 0 0,0 1 16 0 0,0-1-16 0 0,0 1-8 0 0,-2 0 24 0 0,-1 1-32 0 0,-4-1 0 0 0,-3 1-9 0 0,-3-1 1 0 0,-4 1 8 0 0,-4-1 8 0 0,-4 1-8 0 0,-5-1-16 0 0,-4 0-88 0 0,-3 0 0 0 0,-4-1 48 0 0,-4 0 40 0 0,-3 0 128 0 0,-4 0 8 0 0,-4 0-56 0 0,-3 0 16 0 0,-4 0-64 0 0,-4 0-32 0 0,-3 0 8 0 0,-3 0-40 0 0,-4-1 48 0 0,-2 0 24 0 0,-3 0 0 0 0,-3 0 64 0 0,-1-1-8 0 0,-1 0 0 0 0,-2-1 24 0 0,0 0-40 0 0,-1 0 24 0 0,1 1 0 0 0,1-1-16 0 0,1 1 24 0 0,2-1 8 0 0,2 1-8 0 0,5 1 24 0 0,4-1-24 0 0,5 1-16 0 0,5 0-72 0 0,6 1-24 0 0,5 0 16 0 0,5 0 48 0 0,4 1 64 0 0,6 1 8 0 0,5 0-48 0 0,6 0-56 0 0,5-1-8 0 0,4 1-56 0 0,6-1 16 0 0,3-1-8 0 0,4 1-32 0 0,2-2 16 0 0,3 1-32 0 0,2-2 0 0 0,2 1 48 0 0,0 0 0 0 0,1 0 48 0 0,0 0 24 0 0,-2 0 8 966 4,-1 1 40-966-4,-3 0-16 0 0,-2 0 8 0 0,-3 1-8 0 0,-5 0-40 0 0,-3 0-8 0 0,-5 0-24 0 0,-5 0-8 0 0,-5 0 0 0 0,-4-1-56 0 0,-4 0-40 0 0,-4 0 48 0 0,-3 0 48 0 0,-3-1 64 0 0,-4 0 80 0 0,-3 0-16 0 0,-3 0-24 0 0,-4 0 32 0 0,-3 0-40 0 0,-3 0 8 0 0,-2 0-8 0 0,-2 1-16 0 0,-1-1 24 0 0,0 1 0 0 0,-1 0 24 0 0,2 0 32 0 0,1 1-16 0 0,3 0-8 0 1000,2 0-40 0-1000,3 1-56 0 1000,3 0-32 0-1000,3-1-32 0 0,4 1 40 0 0,2-1 96 0 0,2 0 80 0 0,4-1 64 0 0,1-1-16 0 0,3 0-72 0 0,3 0-40 0 0,1-1-24 0 0,3-1-8 0 0,1-1 16 0 0,2 0-32 0 0,1-2 8 0 0,1 0-16 0 0,1-1-40 0 0,-1 0 40 0 0,1 0-32 0 0,-1-1-8 0 0,-1 1 56 0 0,-1-1-32 0 0,-1-1 56 0 0,-2 1 40 0 0,-2 1-16 0 0,-1-1 104 0 0,-2 1-8 0 0,-1 1 41 0 0,-2 1 15 0 0,-1 0-88 0 0,-1 1-96 0 0,-1 1-144 0 0,-1 1-16 0 0,0 0 96 0 0,-1 2 120 0 0,-1 2 144 0 0,-1 1 48 0 0,0 3-72 0 0,-1 1-24 0 0,-2 3-56 0 0,0 2-64 0 0,0 2 32 0 0,-1 2-32 0 0,1 1-32 0 0,0 2 16 0 0,1 0-48 0 0,1 1 0 0 0,1 0 0 0 0,0 1-24 0 0,2 0 8 0 0,0-1 8 0 0,0 0-24 0 0,2-2 0 0 0,-1-1 0 0 0,2-1-8 0 1000,-1-1 0 0-1000,1-2 0 0 0,0-1-8 0 0,-1-1-24 0 0,0-2-24 0 0,0-1 0 0 0,-1-3-48 0 0,0 0-16 0 0,-1-3 24 0 0,0-1 40 0 0,0-1 88 0 0,0-1 56 0 0,0-1 8 0 0,0-1-96 0 0,-1-1-104 0 0,1-2-112 0 0,-1-2-48 0 0,0-1 40 0 0,1-3 31 0 0,0-2 105 0 0,-1-1 32 0 0,1-1 40 0 0,1-2 48 0 0,0 0 0 0 0,1 0 48 0 0,-1-1 56 0 0,1 1 56 0 0,-1 2 73 0 0,1 2 47 0 0,-1 2-24 0 0,0 2-120 0 0,-1 3-256 0 0,0 3-80 0 0,0 1 0 0 0,0 2 88 0 0,0 2 240 0 0,-1 2 40 0 0,0 2-24 0 0,0 1 0 0 0,-1 2-32 0 0,1 1-24 0 0,0 1-8 0 0,0 1-40 0 0,0 1 0 0 0,0 0-16 0 1000,1 0-40 0-1000,0 1 40 0 1000,0 0-24 0-1000,0 0-32 0 0,0 0-8 0 0,1-1-16 0 0,-1 0-8 0 0,0-2 48 0 0,1 0 0 0 0,-1-1 0 0 0,0-2 16 0 0,-1 0-24 0 0,0-2-8 0 0,0-1 8 0 0,-1-1 16 0 0,-1-1 16 0 0,-1-1 16 0 0,-1 0 0 0 0,-1-1 0 0 0,-2 0-8 0 0,-2-1-8 0 0,-1 0 8 0 0,-2-1-16 0 0,-3 0 16 0 0,-1 0 0 0 0,-1-1 0 0 0,-2 0-8 0 0,-1-1 0 0 0,-2 1 32 0 0,-1 0 16 0 0,0 0 24 0 0,-2 0 8 0 0,-1 1 0 0 0,0 0 0 0 0,-2 0 0 0 0,0 2-24 0 0,-1 0-16 0 0,-1 0-16 0 0,0 2-16 0 0,0-1 8 0 0,-1 2 8 0 0,1-1 8 0 0,-1 1 24 0 0,1 0-24 0 0,0 0 0 0 0,0-1 0 0 0,1 1-48-1150-6,0 0 24 1150 6,1-1 0 0 0,1 1-16 0 0,2 0 16 0 0,1-1-16 0 0,2 1 0 0 0,2-1 16 0 0,2 0 0 0 0,3-1 0 0 0,3 0-8 0 0,4-1-32 0 0,2-1 16 0 0,2-1-24 0 0,3 1 24 0 0,1-1-16 0 0,0-1-8 0 0,2 1 96 0 0,-1 0-48 0 0,1-1-8-1150-17,1 0-8 1150 17,-1-1-80 0 0,1 0 32 0 0,0-1 48 0 0,1-1-8 0 0,0 0 32 0 0,0 0 0 0 0,0-1-16 0 0,1 1 40 0 0,-2 0-16 0 0,1 0 0 0 0,-1 1 32 0 0,0-1-32 0 0,-1 0 32 0 0,0 0 24 0 0,0-1-32 0 0,-1 0 40 0 0,0-1-48 0 0,0-1 0 0 0,0-1 32 0 0,0-1-48 0 0,0 0 24 0 0,0-2 24 0 0,0-1-56 0 0,1-1 8 0 0,1-1 0 0 0,0-2-32-83 999,0-1 24 83-999,1-2 8 0 0,0-1-16 0 0,0-2 16 0 0,1 0-32 83-999,0-2 0-83 999,-1-2 24 0 0,0 0 0 0 0,0 0 24 0 0,-1 1 16 0 0,-1 0-8 0 0,0 1 16 0 0,-1 2 0 0 0,-1 3 0 0 0,-1 1 0 0 0,-1 4-40 0 0,-1 1-16 0 0,-1 3-32 0 0,0 1-48 0 0,-1 2 32 0 0,0 1-40 0 0,-1 2-16 0 0,-1 0 40 0 0,0 1-40-1150-28,0 1 56 1150 28,-1 1 32 0 0,1 0-32 0 0,0 1 16 0 0,1 1-32 0 0,0 0-32 0 0,1 1 24 0 0,1 0-8 0 0,2 1 40 0 0,1 0 24 0 0,1 1 24 0 0,3 0 40 0 0,1 0 24 0 0,4-1 32 0 0,3 1 16 0 0,4 0-16 0 0,3-1-24 0 0,5 0-64 0 0,4 0-48 0 0,3 0 0 0 0,5-1 0 0 0,2 0 8 0 0,4 0 32 0 0,2 0-8 0 0,1-1-8 0 0,3 0-16 0 0,0 0-16 0 0,1 0 8 0 0,-1 0 0 0 0,0-1 40 0 0,-1 1 0 0 0,-2-1-8 0 0,-1 0-8 0 0,-3-1 8 0 0,-1 0-8 0 0,-4-1 0 0 0,-2 0 24 0 0,-4 1-32 0 0,-2-1 8 0 0,-4 1-8 0 0,-4 0-40 0 0,-4 0 0 0 0,-4 1-72 0 0,-4 0-16 0 0,-3 0 64 0 0,-4 0-24 0 0,-4 0 56 0 0,-3 1-16-124 996,-6-1-104 124-996,-4 1 24-129 996,-5 0-48 129-996,-4 0 8 0 0,-4-1 88 0 0,-4 1-16 0 0,-4-1 56 0 0,-3 0 24 0 0,-4 0-40 0 0,-2 0 56 0 0,-2-1 0 0 0,-2 1 16 0 0,0 0 40 0 0,1 0-24 0 0,0 0 8 0 0,3 1 8 0 0,2 0-8 0 0,5 1 0 0 0,4 0 0 0 0,6 0-8 0 0,5 1-16 0 0,7-1-56 0 0,5 0-48 0 0,6 0 32 1234 33,5 0-8-1234-33,5 0 112 0 0,4 0 24 0 0,5 0-72 0 0,5-1 32 0 0,5 1-64 0 0,5-2 8 86-998,4 1 64-86 998,5-1-56 83-999,4-1 32-83 999,3 0-16 0 0,4 0-16 0 0,1 0 32 0 0,3 0-16 0 0,0 1 0 0 0,1-1 0 0 0,-1 1-24 0 0,-1 0 0 0 0,-1 1 16 0 0,-2 0-8 0 0,-3-1 24 0 0,-3 2 8 0 0,-3-1-24 0 0,-4 0 24 0 0,-4 1-16 0 0,-5 0-56 0 0,-5 0-32 0 0,-5-1-112 0 0,-5 1 24 0 0,-5 0 56 0 0,-6 0 48 0 0,-4-1 104 0 0,-6 1-32 0 0,-6-1-64 0 0,-6 1-24 1150 17,-6 0-48-1150-17,-5 0-16 0 0,-5-1 24 0 0,-5 1 24 0 0,-4 0 48 0 0,-4-1 56 0 0,-2 0 40 0 0,-3 0 0 0 0,0 0 32 0 0,-1 0 0 0 0,2 0 24 0 0,2 0 56 0 0,3 1 0 0 0,5-1 40 0 0,5 1-16 0 0,6 0-48 0 0,7 1-40 0 0,7-1-104 0 0,7 1 0 0 0,6-1 24 0 0,5 1 8 0 0,6 1 88 0 0,6-1-16 0 0,5 1-48 0 0,6-1-24 0 0,5 0-40 0 0,5 0 16 0 0,6-1 0 0 0,3 0-24 0 0,4-1 24 0 0,4 0-56 0 0,1 0 8 0 0,3-1 16 0 0,0 1-40 0 0,1 0 72 0 0,-1-1-48 0 0,-1 1-16 0 0,-2 0 24 0 0,-3 0-64 0 0,-5 1 32 0 0,-4 0-24 0 0,-4 0-32 0 0,-6 1 0 0 0,-5-1-72 0 0,-6 1-56 0 0,-5-1 72 0 0,-5 1 72 0 0,-5-1 128 0 0,-6 0 120 0 0,-5-1-40 0 0,-6 1-8 0 0,-5 1-24 0 0,-6-1-16 39-999,-4 0 24-39 999,-4 0-8 39-1000,-5 0 0-39 1000,-2 0 16 0 0,-3-1 0 0 0,-1 1 24 0 0,-1 0 8 0 0,1-1 0 0 0,2 1 48 0 0,2 0-32 0 0,4 1-8 0 0,5 0-16 0 0,6 0-64 0 0,6 0-32 0 0,7 0-32 0 0,5 1 16 0 0,6-1 64 0 0,5 0 48-1073-15,7 1 16 2146 30,4-1-40-1073-15,7 0-64 0 0,5 0-24 0 0,4-1-24 0 0,5-1 16 0 0,4 0-16 0 0,2-1 16 0 0,3 1-16 0 0,1-1 0 0 0,2 0 0 0 0,0 0-16 0 0,1 1 8 0 0,-1-1 0 0 0,0 0 24 0 0,-2 0 16 0 0,-2 0-16 0 0,-2 1 24 0 0,-4-1-16 0 0,-3 1 0 0 0,-4 0-8 0 0,-4 0 0 0 0,-5 0-16 0 0,-4-1 8 0 0,-5 1-48 0 0,-4-1 0 0 0,-4 1 16 0 0,-4-1-8 0 0,-4 0 40 0 0,-6 0-24 0 0,-5 0-24 0 0,-6 1-8 0 0,-5-1 0 0 0,-6 2 0 0 0,-4-1 32 0 0,-4 0 8 0 0,-5 1 24 0 0,-2 0 24 0 0,-2 0 8 0 0,-2 0 48 0 0,0 0 0 0 0,1 0 0 0 0,2 1 32 0 0,3 0-40 0 0,3 0 8 0 0,6 1-8 0 0,5 1-32 0 0,5 0-8 0 0,7 0-32 0 0,6 1-24 0 0,5 0-8 0 0,6 0-16 0 0,5-1 24 0 0,5 1 0 0 0,5-1-40-39 1000,5 0-48 39-1000,4-1-56-39 999,5-1-40 39-999,4-1-8 0 0,3-1-25 0 0,3-1 9 0 0,2 0-24 0 0,2-2-32 0 0,1 0 0 0 0,2-2 32 0 0,1 0 64 0 0,-1 0 96 0 0,0-1 56 0 0,-1 0 56 0 0,-1 1 32 0 0,-3-1 24 0 0,-2 0 40 0 0,-3 2 24 0 0,-4-1 0 0 0,-4 2 24 0 0,-4-1 16 0 0,-5 2 96 0 0,-3-1 152 0 0,-5 1-48 0 0,-2 0-48 0 0,-4 1-127 0 0,-3-1-169 0 0,-3 0 40 0 0,-3 1 48 0 0,-3 0-8 0 0,-2-1 24 0 0,-3 2-16 0 0,-1 0-32 0 0,0 1-8 0 0,-2 1-40 0 0,0 1-16 0 0,0 0 0 0 0,0 1-48 1150 6,0 1 0-1150-6,-1 1-48 0 0,-1 1-88 0 0,-1 0-32 0 0,-1 1-73 0 0,-1 0-15 0 0,-1 1-8 0 0,0 0 16 0 0,0-1 64 0 0,0-1 56 0 0,1 0 24 0 0,1-1 64 0 0,0 0-16 0 0,1-2 16 0 0,1 0 24 0 0,1 0-32 0 0,1-2 64 0 0,2 1 16 0 0,1-2 8 0 0,3 0 80 0 0,2 0-40 0 0,3-1-8 0 0,3 0-48 0 0,3 0-56 0 0,3-1 32 0 0,4 0 8 0 0,4 0 24 0 0,4 0 40 0 0,5 0-32 0 0,5-1 0 0 0,3 0 24 0 0,3-1-8 0 0,4 1-24 0 0,1 0 8 0 0,2 0-24 0 0,1 1 0 0 0,1 0 16 0 0,1-1-8 0 0,0 1 40 0 0,0 0-40 0 0,0 0 24 0 0,1 1 8 0 0,-2-1-8 0 0,1 0 40 0 1000,-2 0-24 0-1000,0 0-16 0 1000,-2 0 0 0-1000,-2 1-16 0 0,-2 0 0 0 0,-3 0 16 0 0,-4 1-8 0 0,-3-1-16 0 0,-3 1 0 0 0,-5-1-72 0 0,-3 0-64 0 0,-3 0 96 0 0,-4 0 64 0 0,-3 0 112 0 0,-4 0 104 0 0,-4 0-88 0 0,-4-1-24 0 0,-4 2-56 0 0,-4-1-16 0 0,-5 0 24 0 0,-3 0-40 0 0,-3 1 32 0 0,-2-1 48 0 0,-2-1 24 0 0,0 1 96 0 0,1-1 32 0 0,0 0 8 0 0,3 0 8 0 0,1 0-104 0 0,3 0-48 0 0,3 1-40 0 0,2 0-72 0 0,4 0 0 0 0,3 1-16 0 0,4 0-56 0 0,2 0-32 0 0,3-1-88-1235-7,2 1-80 1235 7,3 0 8 0 0,1-1 24 0 0,1 1 72 0 0,3-1 56 0 0,0 1 0 0 0,3 0 0 0 0,1 0-32 0 0,2 0 0 0 0,1 1-8 0 0,1 0-48 0 0,0-1-40 0 0,0 1-96 0 0,0 0-128 0 0,-2 0-136 0 0,-1 0-153 0 0,-3 0-55 0 0,-1 0 152 0 0,-2-1 216 0 0,-3 0 272 0 0,-3 0 224 0 0,-3-1 64 0 0,-2 0 40 0 0,-4-1 48 0 0,-3 1 72 0 0,-3-1 152 0 0,-3-1 80 0 0,-1 0 112 0 0,-3 0 73 0 0,-1 0-33 0 0,-3 0-16 0 0,0 1-88 0 0,-2-1-112 0 0,-1 2-56 0 0,0 0-88 0 0,-1 2-24 0 0,0-1 16 0 0,2 2 24 0 0,1 0 33 0 0,2 1-1 0 0,2 0-40 0 0,4 0-88 43-999,2 0-64-43 999,5-1-64 42-1000,3 0-56-42 1000,3-1-48 0 0,4-1-24 0 0,2 0-16 0 0,3 0 0 0 0,0 0 16 0 0,2-1 0 0 0,0 0-8-42 1000,0 1 8 42-1000,0-1 8-43 999,0 0 48 43-999,1 0 64 0 0,-2-1 64 0 0,1 0 96 0 0,0 0 56 0 0,-1 1-16 0 0,1-2-48 0 0,-1 1-88 0 0,1-2-72 0 0,0 0-24 0 0,0-1-8 0 0,0-1 8 43-999,0-1-8-43 999,0 0-16 42-1000,0-2-8-42 1000,-1 0-8 0 0,0-1 0 0 0,0 0 16 0 0,0-1-8 0 0,0-2 8 0 0,0 0 0 0 0,0-1-24 0 0,0-1 0-42 1000,1-2 16 42-1000,1-1-8-43 999,0-2 32 43-999,0 0-16 0 0,0-1-24 0 0,0-1 24 0 0,1 0-40 0 0,-1 0 16 0 0,-1 0 8 0 0,1 0-24 43-999,-1 0 16-43 999,0 0-16 42-1000,0 0 0-42 1000,0 0-8 0 0,0 1-8 0 0,0-1 0 0 0,-1 1 8 0 0,0 0-16 0 0,0 1 40 0 0,0 0-8 0 0,0 0-8 0 0,0 0 16 0 0,0 1-24 0 0,1 0 32 0 0,-1 1 0 0 0,1 0-16 0 0,0 1 16 0 0,0 1-32 0 0,1 0 0 0 0,-1 1 32 0 0,1 0-56 0 0,0 0 8 0 0,0 2 16 0 0,-1 0-32 0 0,1 1 48 0 0,-1 2 0 0 0,-1 1-32 0 0,1 1 0 0 0,-1 2-48 0 0,0 1-64 0 0,0 1-24 0 0,0 1-88 0 0,0 0-24 0 0,0 1 32 0 0,0 0 24 0 0,-1 0 56 39-999,1 0 64-39 999,0 0 8 39-1000,-1 0 40-39 1000,0 0 16 0 0,0 0 16 0 0,-1-1 32 0 0,0 0-8 0 0,0 0 16 0 0,0-1 8 0 0,-1 1-24 0 0,0-1 32 0 0,0-1-16 0 0,0 0-8 0 0,0-1 16 0 0,-1 0-48 0 0,0 0 32 0 0,0-2-8 0 0,1 0-40 0 0,-1-1 32 0 0,1 0-32 0 0,1-1-40 0 0,0-1 24 0 0,1 0-64 0 0,0-1-8 0 0,0-1 24 0 0,1 0-32 0 0,0-1 48 0 0,0-1 0 0 0,0 0-32 0 0,0 0 32 0 0,0-1-25 0 0,0 0 41 0 0,0-1 16 0 0,0 0-16 0 0,0 0 32 0 0,0 0-32 0 0,-1 0-16 0 0,0 0 8 0 0,1 1-16 36-1000,-1 0-40-36 1000,1 0 32 0 0,-1 0-16 0 0,1 1 16 0 0,0-1 16 0 0,-1 1 0 0 0,0-1 0 0 0,1 1 0 0 0,-1-1 16 0 0,0 1 24 0 0,-1 0 0 0 0,1 1 32 0 0,0-1-40 0 0,0 2-24 0 0,1-1-8 0 0,0 1-32 0 0,-1 0-32 0 0,1 1 0 0 0,0-1-32 0 0,0 0-8 0 0,1 1 40 36-999,-1-1-16-36 999,0 1 16 34-1000,0 0 8-34 1000,0 1-16 0 0,0-1 40 0 0,0 1 8 0 0,-1 0 8 0 0,1 1 32 0 0,0 0 0 0 0,-1 0-8 0 0,0 0 40 0 0,0 1-40 0 0,0 0-48 0 0,-1 0-56 0 0,0 1-121 0 0,0 0-63 0 0,-1 1-56 0 0,1-1-56 0 0,-1 1 16 0 0,1 0 0 0 0,0 0 48 0 0,0-1 88 0 0,1 0 56 33-1000,1 1 96-33 1000,-1-1 56 0 0,1 0 40 0 0,-1 0 56 0 0,0 0-24 0 0,0 1 16 0 0,0 0-8 0 0,-1 0-24 0 0,0 1 40 0 0,0 0-16 0 0,0 1 8 0 0,0 0 0 0 0,0 0-32 0 0,-1 1-16 0 0,1 0-32 33-1000,-1 1-32-33 1000,0-1 8 31-999,0 1 0-31 999,1 1 7 0 0,-1-1 9 0 0,0 0-40 0 0,0 1-24 0 0,1 0-32 0 0,-1 0-8 0 0,0 0 16 0 0,0 0 16 0 0,0 0 0 0 0,0 1 32 0 0,0 0 32 0 0,0 1 8 0 0,0-1 32 0 0,0 1 16 0 0,0 0-8 0 0,0 0 48 0 0,1 1 8 0 0,-1-1-8 0 0,0 0 40 30-1000,1 1-24-30 1000,-1-1 24 0 0,0 1 24 0 0,1 0-8 0 0,-1 0 16 0 0,0 0-8 0 0,0 0-8 0 0,0 0 16 0 0,0 0-24 0 0,-1 0 16 0 0,1 0 0 0 0,1 0-24 0 0,-1 0 40 0 0,1-1 16 0 0,1 0-8 0 0,-1 0 48 0 0,1-1-40 0 0,0 1 8 0 0,0-1 32 0 0,0 0-8 0 0,0 0 88 0 0,0 0 56 0 0,0-1 8 0 0,0 1 40 0 0,0-1-56-839-9,-1 0-8 839 9,1 0 9 0 0,-1 0-17 0 0,1-1 48 0 0,0 1-40 0 0,-1-1 8 0 0,1 0 16 0 0,0 0-72 0 0,0-1 16 0 0,0 1-16 0 0,0-1-72 0 0,0 1 32 0 0,0-1-48 0 0,-1 1-8 0 0,1-1 8 0 0,-1 1-16 0 0,1 0 24 0 0,-1 0 16 0 0,0 0-24 0 0,1 0 0 0 0,-1 1-24 0 0,1-1-40 0 0,0 1 16 0 0,-1 0-16 0 0,1 0 0 0 0,-1 0 24 0 0,0 0-8 0 0,0 0 24 0 0,-1 1 0-840-15,1-1 8 840 15,0 1 32 0 0,-1 0 40 0 0,1-1 40 0 0,0 1 48 0 0,0-1-16 0 0,1 1-8 0 0,0-1-32 0 0,0 0-63 0 0,1 1-1 0 0,0-1-96 0 0,0 0-32 0 0,0 0 24 0 0,0 0-16 0 0,-1 1 40 0 0,1 0 32 0 0,0 1-32 0 0,-1 1 32 0 0,0 0 8 0 0,0 0-8 0 0,0 1 56 0 0,-1 1 8 0 0,0 0 16 0 0,1 0 40 0 0,-1 1 0 0 0,1 0 32 0 0,-1 0 40 0 0,1 1-8 0 0,0 0 24 0 0,0 0-24 0 0,0 1-8 0 0,0 0 24 0 0,0 1-8 0 0,-1 0 0 0 0,1 1 16 0 0,-1 0-40 0 0,0 0 8 0 0,0 0-32 0 0,0 1-24 0 0,0 0 17 0 0,0 0-41 0 0,-1 1 0 0 0,1 0-16 0 0,0-1-24 0 0,0 1 24 0 0,0 0-32 0 0,0-1 8 0 0,0 1 24 0 0,0 0-32 0 0,0 0 8 0 0,0 0 0-90 998,1 1-64 90-998,-1 0 0 0 0,0 1-8 0 0,1-1 0 0 0,-1 1 8 0 0,0 0 24 0 0,0 0-40 0 0,1-1 8 0 0,-1 1-24 0 0,1-1 0-870-23,0-1 32 870 23,0 0-16 0 0,1-1 24 0 0,-1 0 8 0 0,0-1-48 0 0,1 0 32 0 0,-1-1-32 0 0,1 0-8 0 0,-1-1 24 0 0,0 0-16 0 0,0 0 16 0 0,-1-1 16 0 0,1 1-24 0 0,-1-1 16 0 0,0 1-8 0 0,0-1 0 0 0,0 1 40 0 0,0 0-40 0 0,1 1 40 0 0,-1 0 8 0 0,1 0-64-125 996,0 1 56 125-996,-1 0-40-1061 961,1 0 0 1061-961,0 0 56 0 0,0 1-48 0 0,0-1 8 0 0,0 1 0 0 0,0-1-80 0 0,1 0 48 0 0,-1-1 8 0 0,0 1 0 0 0,0-2 64 0 0,1 1-48 0 0,-1-1 16 0 0,0 0-8 0 0,0 0-56 0 0,0 0 32 0 0,1 0-8 0 0,-1 0 0 0 0,0 0 48 0 0,0 1-32 0 0,1-1 0 0 0,-1 1 0-934-42,0-1-40 934 42,0 1 16 0 0,0 0 8 0 0,0 0-24 0 0,0 0 32 0 0,0 1-16 0 0,0 0-8 0 0,0 0 16-198 990,0 0-24 198-990,1 0 24 0 0,-1-1 0 0 0,1 1-24 0 0,0-1 24 0 0,0 0 0 0 0,0 0-16 0 0,-1 0 16 0 0,1 0-8 0 0,-1 1 0 0 0,0-1 8 0 0,0 2-16 0 0,0-1-8 0 0,0 1 24-966-53,0 0-24 966 53,0 1 0 0 0,0-1 16 0 0,1 0-56 0 0,0 0 48 0 0,0-1-8 0 0,0 1-8 0 0,0-1 48 0 0,0-1-56 0 0,0 0 16-238 986,0 0 16 238-986,0 0-40-246 984,0-1 32 246-984,0 1 8 0 0,0-1-40 0 0,0 0 48 0 0,-1 1-40 0 0,1-1 8 0 0,0 0 16 0 0,0 0-32 0 0,0 0 32 0 0,0-1 0 0 0,0 0-24-255 984,1 0 32 255-984,0-1-24 0 0,-1 0 8 0 0,1 0 16 0 0,0 0-8 0 0,0 0 8-1070-75,0 0-8 1070 75,-1 0-8 0 0,1 1 0 0 0,-1 0 8 0 0,1-1-16 0 0,-1 1 8 0 0,1 0 16 0 0,-1-1-16 0 0,0 0 16 0 0,1 0-16 0 0,0 0 0 0 0,-1-1 8 0 0,1-1-16 0 0,-1 0 24 0 0,1 0-16 0 0,-1-1 0 0 0,0 0 24 0 0,1 0-8 0 0,-1-1 16 0 0,0 1-16 0 0,0-1-16 0 0,1 1 16 0 0,-1 0-40 0 0,0-1 32 0 0,1 1 16-301 978,-1 0-24 301-978,1 0 33-312 977,-1 0-17 312-977,0 0-32 0 0,1 0 32 0 0,-1-1-32 0 0,0 1 16 0 0,1-1 8 0 0,-1 0 0 0 0,0-1 8 0 0,1 1 0 0 0,-1-1-16 0 0,1 1 16 0 0,-1-1-16 0 0,1 0 8 0 0,-1 0 0 0 0,0 1 0 0 0,0 1 24 0 0,1 0 0 0 0,-1 1 16 0 0,1 0 8 0 0,0 2-16 0 0,-1-1 8 0 0,1 2 8 0 0,0 0-16 0 0,0 1 24 0 0,1-1-32 0 0,-1 0 0 0 0,0 0-8 0 0,1-1-8 0 0,0-1 0 0 0,-1 0 0-324 975,1-1 32 324-975,-1-1-8-338 975,0-2 32 338-975,0 1 48 0 0,0-2 48 0 0,-1 0 88 0 0,0 0 32 0 0,0 0 16 0 0,0 0-8 0 0,0 0-48 0 0,0 0-48 0 0,0 0-64 0 0,0 0-64 0 0,0-1-32 0 0,0-1-24 0 0,-1 0 8 0 0,1 0 8-352 973,-1 0-32 352-973,0 1 32 0 0,1-1-16 0 0,-1 0-24 0 0,0 1 32 0 0,1-1-16 0 0,-1 1-8 0 0,1-1 16 0 0,-1 1 0 0 0,1-1-16 0 0,-1 0 8 0 0,1-1-24 0 0,-1 0-8 0 0,0 0 16 0 0,0-1 8 0 0,1-1 24 0 0,-1 0-8 0 0,1-1-8 0 0,-1 0 0 0 0,0-1-32 0 0,0 0 8 0 0,1-1 16 0 0,-1-1-16 0 0,1 1 24 0 0,-1-2-24 0 0,1 0 8 0 0,-1 0 8 0 0,0-1-24 0 0,0 0 40 0 0,0-1-24 0 0,0-1 0 0 0,0-1 24 0 0,-1-1-40 0 0,1 0 40 0 0,-1-2-8 0 0,0 1-16 0 0,0-1 40 0 0,0-1-40 0 0,0 1 0 0 0,0-1 8 0 0,0-1-32 0 0,0 0 16 0 0,-1 0 8 0 0,0-2-16 0 0,1-1 0 0 0,0-1 24-1262-118,0-1-32 1262 118,0 0 16 0 0,0-1 0 0 0,1-1-40 0 0,1-1 24 0 0,-1 0-40 0 0,1-1 16 0 0,1-1 0 393-966,0 1-16-393 966,0-2 16 0 0,1 1-32 0 0,0 0 8 0 0,-1 0 16 0 0,1 0-8 0 0,0 1 24 0 0,-1 0 0 0 0,0 1 0 0 0,0 0 16 0 0,0 1-8 0 0,0 1 0 0 0,0-1 8 0 0,0 2-48 0 0,0-1 0 1221 111,1 2-8-883-1086,0-1-32-338 975,0 2 16 324-975,0-1 8-324 975,1 2-24 0 0,-1 0-8 0 0,1 0 8 0 0,-1 1-32 0 0,0 1 40 0 0,1 1-8 0 0,-1 0 0 0 0,0 1 24 0 0,-1 1-40 0 0,1 0 24 312-977,-1 1-9-312 977,0 2 1 301-978,0 1-16-301 978,-1 1-32 0 0,0 1-16 0 0,-1 1 24 0 0,0 1-8 0 0,-1 1 40 0 0,0 0 40 0 0,0 0-24 0 0,0 1 56 0 0,1 0-8 0 0,-1 1-8 0 0,1 0 48 0 0,-1 0-24 0 0,1 0 24 291-979,1 1 24-291 979,-1 0-40 0 0,1 0 32 1034 70,-1 2-8-1034-70,1-1-24 0 0,0 2 40 0 0,0 0-24 0 0,0 0-32 0 0,0 1 24 0 0,0 0-24 0 0,0 0 24 0 0,0 0 16 0 0,0 0-8 0 0,0 0 24 0 0,0 0 0 246-984,0 0 16-246 984,0 0 8 238-986,0 0 0-238 986,0 0-8 0 0,0 0-16 0 0,0 0-8 0 0,0 0 16 0 0,0-1-16 0 0,0 1 32 0 0,1-1-8 0 0,1 1-8 0 0,0-2 0 0 0,1 1-16 0 0,0 0-16 0 0,0-1 32 0 0,0 1 0 0 0,0 0 8 0 0,0 0 24 0 0,-1 0-32 0 0,1 0-8 0 0,-2 1 16 0 0,1-1-32 0 0,0 1 56 0 0,-1 0-8 0 0,1-1 0 0 0,-1 1 40 0 0,1-1-40 230-986,0 0 24-230 986,0 0 8 0 0,0 0-8 0 0,-1 0 24 0 0,0 0-8 0 0,0 0-24 0 0,0-1 8 0 0,0 1-16 0 0,-1 0-16 0 0,0-1 8 0 0,0 1-16 934 49,0-1-8-934-49,0 1 8 0 0,0-1-24 0 0,0 1 16 0 0,-1-1 0 0 0,1 1-16 0 0,-1-1 32 0 0,1 0 0 0 0,-1 1-24 0 0,1 0 24 0 0,-1-1-24 0 0,0 1 0 0 0,1 1 24 0 0,0-1-16 0 0,-1 0 16 0 0,1 1-8 0 0,0-1-8 192-990,0 1 0-192 990,0 0-16 186-991,1-1-16-186 991,-1 1 24 0 0,2-1-16 0 0,-1 1 8 0 0,2-1 24 0 0,1 0-32 0 0,0 0 24 0 0,1 1 0 0 0,1-1-24 0 0,1 0 40 0 0,1 0-24 0 0,1 0 0 0 0,0 1 24 0 0,0-1-48 0 0,1 1 40 0 0,0 0-40 0 0,0 0-8 0 0,0-1 56 0 0,1 1-40 0 0,-1 0 32 0 0,1 0 16 0 0,1 1-64 0 0,-1-1 56 0 0,1 0-32 871 36,1 0-8-871-36,0-1 56 0 0,1 1-40 0 0,0 0 24 0 0,1-1 0 150-994,-1 1-32-150 994,0-1 16 0 0,0 1-16 0 0,-1-1-8 0 0,0 1 32 0 0,0-1-8 0 0,-1 1 0 0 0,0 0 0 0 0,0 0-16 0 0,0 0-16 0 0,-1 0 8 0 0,1 0-16 0 0,-1 0 24 0 0,-1 0 8 841 28,1 0 0-841-28,0 0 16 0 0,-1 0-48 0 0,0 0 32 0 0,0 0 0 0 0,-1 0-16 0 0,1 1 48 0 0,-1-1-32 0 0,0 1 0 0 0,0-1 16 0 0,1 0-48 0 0,0 0 24 0 0,0 1 16 0 0,0-1-24 0 0,1 0 48 0 0,0 0-32 840 21,1 0 0-840-21,0 0 16 0 0,-1 0-24 0 0,1 0 8 0 0,0 0 8 0 0,0 0-24 0 0,0 0 16 0 0,0 0 16 0 0,-1 0-48 88-998,1 0 32-88 998,-2 0 0 85-998,1 0-16-85 998,-1 0 32 0 0,0 1 0 0 0,-1-1-24 0 0,1 1 24 782 13,0-1-24-782-13,0 1 16 0 0,1-1 0 0 0,0 1-8 0 0,1-1 24 0 0,1 0-24 0 0,1 0-8 0 0,1 0 24 0 0,1 0-24 0 0,0 0 16 0 0,2 0 8 0 0,0 0-24 0 0,1 0 24 0 0,0 0-8 782 7,-1 0-8-782-7,0 0 0 0 0,-1 1-16 0 0,-2-1 0 0 0,0 1 32 0 0,-2 0-24 0 0,-1 1 24 0 0,0-1 8 0 0,-2 0-64 0 0,0 0 48 0 0,0 0-24 0 0,-1 0 0 0 0,0-1 64 0 0,1 1-56 0 0,0-1 24 781 3,1 0 16-781-3,1 0-64 0 0,0 0 48 0 0,0 0-24 0 0,1 0-8 0 0,0-1 32 0 0,0 0-8 0 0,1 0 0 0 0,-1 0 24 0 0,0 0-24 0 0,0-1-8 0 0,0 1 8 0 0,-1 0-32 0 0,-1 1 32 0 0,0-1-16 0 0,-2 1-8 0 0,0 0 32 0 0,-1 0-48 0 0,-1 0 24 0 0,-1 0 8 0 0,-1 0-16 0 0,-1 0 24 0 0,0 0 8 0 0,0 0-8 0 0,-1 0 24 0 0,0 0-16 0 0,0 0-8 781-3,-1-1 8-781 3,1 1-16 0 0,0-1 24 0 0,-1 0-24 0 0,0 0 8 0 0,-1 1 16 0 0,1-1-40 0 0,-1 1 32 0 0,0-1-16 0 0,1 1-8 0 0,-1-1 40 0 0,0 1-32 0 0,0-1-8 0 0,1 1 8 0 0,0-1-32 782-7,0 1 16-782 7,-1-1 24 0 0,1 1-8 0 0,0 0 16 0 0,1 0-8 0 0,-1-1-24 0 0,1 1 8 0 0,0 0-16 0 0,-1 0 16 0 0,1 0 16 0 0,0 0-16 0 0,0 0 16 0 0,0 0-8 0 0,-1 0-16 0 0,1 1 8 0 0,-1-1-16 0 0,-1 0 0 782-13,1 1 24-782 13,0 0-8 0 0,-1-1 32 0 0,1 1-8 0 0,0 0-24 0 0,0 0 16 0 0,0-1-24 0 0,-1 1 0 0 0,1 0 16 0 0,0-1-8 0 0,-1 1 8 0 0,0-1 8 0 0,0 1-8 0 0,0-1 0 0 0,0 0 8 0 0,-1 1-32 0 0,0-1 24 85 998,0 0 0-85-998,0 0-24 88 998,0 0 24-88-998,1 0-32 0 0,-1 1 8 840-21,0-1 32-840 21,1 1-32 0 0,-1-1 24 0 0,0 1 8 0 0,1 0-48 0 0,-1 1 48 0 0,0-1-16 0 0,1 0-8 0 0,-1 0 56 0 0,0 1-48 0 0,1-1 16 0 0,0 0 8 0 0,-1 1-48 0 0,1-1 40 0 0,0 0-16 0 0,-1 0 0 0 0,1 1 32 0 0,-1 0-24 0 0,1-1 8 0 0,0 2 0 0 0,-1-1-32 0 0,1 1 24 0 0,-1 0-8 0 0,0 0-16 0 0,0 1 56 0 0,0 0-40 0 0,1 0 8 0 0,-1 0 32 0 0,0 1-48 0 0,0 0 16 0 0,0 0 16 0 0,0 0-48 0 0,-1 1 48 0 0,1 0 0 841-28,-1 0-8-841 28,-1 1 40 0 0,1 0-56 0 0,-1 0-16 0 0,0 1 32 0 0,0 1-40 0 0,0-1 48 0 0,0 1 16 0 0,-1 0-40 0 0,1 1 32 0 0,0-1-16 0 0,0 1-48 0 0,1 0 56 0 0,-1 1-32 0 0,1-1 8 0 0,0 1 40 0 0,0 0-48 0 0,0-1 24 0 0,1 0-8 0 0,-1 0-32 0 0,0 0 40 0 0,0 0-32 0 0,0 0 24 0 0,0 0 32 0 0,0 1-48 0 0,0-1 16 0 0,-1 1-8 0 0,1 1-16-841 28,0-1 24 841-28,-1 1-16 0 0,1 0 8 0 0,-1 0 8 0 0,1 0-32 0 0,0 0 32 0 0,-1 1 8 0 0,0 0-16 0 0,1 0 24 0 0,-1 1-8 0 0,0-1-24 0 0,1 1 32 0 0,-1 0-32 0 0,1 1-8 0 0,0-1 40 0 0,0-1-32 0 0,0 1 24 121 996,0-1 0-121-996,1 1-40 0 0,-2-1 32 0 0,1 1-16 0 0,0-1-8 0 0,-1 0 48 0 0,1 1-48 0 0,-1-1 32 0 0,1 0 8 0 0,-1 1-40 0 0,2-1 40 0 0,-1 0-24 0 0,1 0-24 0 0,0 0 48 0 0,0-1-40 0 0,0 0 24-871 23,0 1 16 871-23,0-1-32 0 0,0 0 32 0 0,0 0-16 0 0,0-1-16 0 0,0 0 48 0 0,0 0-48 0 0,0-1 16 0 0,0 0 0 0 0,0 0-32 0 0,0 0 24 0 0,0 1 0 94 997,0-1 8-94-997,-1 1 40 96 998,1 0-32-96-998,-1 0-16 0 0,0 1 16 0 0,0-1-32 0 0,-1 1 32 0 0,0-1-8 0 0,0 1 0-933 19,-1-1 0 933-19,0 1-16 0 0,0-1 0 0 0,0 1 16 0 0,0-1-8 0 0,0 1 24 0 0,1 1-8 0 0,0-1 8 0 0,1 1-8 0 0,1 0 0 0 0,0 0-16 0 0,0-1 8 0 0,2 0 8 66 999,0-2-8-66-999,1 0 16 0 0,0 0-8-965 12,0-2-8 965-12,0 0 0 0 0,0 0-8 0 0,-1-1 8 0 0,1 0 8 0 0,-1 0-24 0 0,0 0 32 0 0,-1 0-24 0 0,0 1-8 0 0,0-1 32 34 1000,0 1-32-34-1000,-1 0-16 36 999,1-1 8-36-999,-1 1-8 0 0,0-1 8 0 0,0 0 16 0 0,-1 0-16 0 0,1 0 16 0 0,0-1-8 0 0,-1 1 16 0 0,1-1 8 0 0,-1 1-16 0 0,1 0 24 0 0,-1 0-24-1036 5,1 1-16 1036-5,0-1 16 0 0,0 1-24 0 0,0 0 16 0 0,0-1 0 0 1000,0 1-24 0-1000,0 0 24 0 0,1-1-32 0 0,-1 1-8 0 0,1-2 40 0 0,-1 0-16 0 0,1-1 16 0 0,0 0 16 0 0,0-1-16 0 0,0-1 16 0 0,-1 0 0 0 0,1-1-8 0 0,0 0 8 0 0,-1 0 8 0 0,0 0-16 0 0,1 0 8 0 0,-1 0-16 0 0,0-1 0 0 0,0 0 16 0 0,-1 1 0 0 0,0-1 16 0 0,0 0 16 0 0,-1 0 0 0 0,-1-1 8 0 0,0 0-24 0 0,0 1 16 0 1000,-2-2 0 0-1000,1 1 0 0 1000,-2-1 16 0-1000,0 0-24 0 0,0 0 8 0 0,-1 0 8 0 0,0-1-16 0 0,0 1-8 0 0,-1 0 0 0 0,0 0-8 0 0,0 0 0 0 0,-1 0 16 0 0,0 1-24 0 0,-1-1 8 0 0,0 1-8 0 0,-1 0-32 0 0,-1 0 16 0 0,0 1 16 0 0,-1-1 0 0 0,-1 1 32 0 0,0 0-40 0 0,-1 0 0 0 0,0 0 16 0 0,0 0-24 0 0,-1 0 32 0 0,0 0-8 0 0,-1 1-16 0 0,0-1 8-1150-6,0 0-8 1150 6,0 0 0 0 0,0 0 40 0 0,0 1-8 0 0,0-1 8 0 0,0 1 0 0 0,-1 0-56 0 0,0 0 32 0 0,0 0-32 0 0,0 0 8 0 0,-1 1 16-42 1000,0-1-32 42-1000,0-1 32-43 999,-1 1-8 43-999,0-1 0 0 0,0 0 56 0 0,-1 0-64 0 0,1 0 32 0 0,-2-1 0 0 0,1 1-64 0 0,-2-1 48 0 0,1 0 16 0 0,-2 0-16 0 0,1 0 48 0 0,0 0-48 0 0,-1 0 0 0 0,1 0 16 0 0,0-1-40 0 0,1 1 64 0 0,1 0 8 0 0,1-1-16-1234-19,0 1 40 1234 19,2 0-48 0 0,1 0 0 0 0,1 0 32 0 0,0 0-40 0 0,1 0 16 0 0,0 0-16 0 0,0 1-24 0 0,0-1 16 0 0,0 1 0 0 0,1 0-16 0 0,0 0 24 0 0,0 0-16 0 0,-1 0 0 0 0,0 0 8 0 0,1 0 0 0 0,-1 0-8 0 0,0 0 16 0 0,0 1-16 0 0,1-1 0-90 998,0 0 24 90-998,1 0-32-1279-34,0 0 32 1279 34,1 0-24 0 0,1 0-16 0 0,0 0 16 0 0,1 0-24 0 0,0 0 24 0 0,1 0 0 0 0,-1 0 0 0 0,1-1 16 0 0,0 1-16 0 0,0 0-16 0 0,1 0 24 0 0,-1-1-16 0 0,1 1 16 0 0,0 0 16 0 0,0 0-24 0 0,1 0 8 0 0,-1 0-16 0 0,1 1-8 0 0,0-1 16-1276-49,0 1 0 1276 49,0-1 0 0 0,1 1 16 0 0,1-1-16-188 993,1 0 0 188-993,0-1 8 0 0,2 1-32 0 0,0-1 8 0 0,1 0 0 0 0,0 0-32 0 0,1 0 24 0 0,0 0-8-1320-67,0 0 0 1320 67,1 0 32 0 0,-1 0-24 0 0,0 0 16 0 0,0 0-16 0 0,0 0 8 0 0,-1 1 0 0 0,1-1 16 0 0,-1 1 0 0 0,-1 0-8 0 0,1 0 8 0 0,0 0 8 0 0,-1 0 16 0 0,1 0 0-1318-81,-1 0 0 1318 81,1 0 8 0 0,0-1 0 0 0,-1 1 0 0 0,1-1-16 0 0,-1 0 8 0 0,1 0-16 0 0,-1 0 0 0 0,0-1 40 0 0,0 1-16 0 0,0-1 0 0 0,1 0 24-291 983,-1-1-40 291-983,1 1-8 0 0,0-2-8-1361-101,0 0-72 1361 101,1 0 0 0 0,0-2-40 0 0,1-1-16 0 0,0 0 40 0 0,1-2-16 0 0,0-1 48 0 0,1 0 24 0 0,-1 0 0 0 0,1-1 32 338-977,0 1 16-338 977,0 0 32 0 0,-1 1 40 0 0,1 1 24 0 0,-2 0-8 0 0,1 2-8 0 0,0 0-8 0 0,-1 1-16 0 0,0 1 48 0 0,0 1 8-1311-111,0 0 32 1311 111,-1 0-7 0 0,1 1-41 0 0,-1 0-40 0 0,0 1-56 0 0,0 0-16 0 0,0 0-16 0 0,0 0-24 0 0,0 0 16 0 0,0 0-24 0 0,0 0 0 0 0,0 0 24 0 0,0 0-16 0 0,0 0 40 0 0,0 0 16 0 0,0 0-8 0 0,0 0 16 0 0,0 0-32 0 0,0 0 24 367-971,0 0 0-367 971,0 0-16 0 0,0 0 24 0 0,0 0-24 0 0,0 0-16 0 0,0 0-16 0 0,0 0 0 0 0,0 0-16 0 0,0 0 7 0 0,0 0 25 0 0,0 0-8 0 0,0 0 64 0 0,0 0 41-1262-118,0 0 55 1262 118,0 0 80 0 0,0 0-24 0 0,1-2-32 0 0,0-1-56 0 0,1-1-56 0 0,1-3-24 0 0,0-2-8 0 0,2-2 16 0 0,-1-3-40 0 0,1-1 32 0 0,-1-2-16 0 0,0-2-24 0 0,0-2 16 0 0,-1-2-48 0 0,0-1 0 0 0,0-3 0 0 0,-1-2-16 0 0,1-2 32 0 0,-1-3 8 0 0,1-2 16 0 0,0-1 16 0 0,0-1 8 0 0,1-1 16 0 0,0 1-16 0 0,0-1 40 0 0,0 2-40 1262 118,0 0 16-1262-118,0 1 8 352-973,1 1-40-352 973,-1 3 48 0 0,0 2 0 0 0,0 2-24 0 0,-1 4 48 0 0,1 2-40 0 0,-2 5 16 0 0,0 2 8 0 0,-1 3-16 0 0,0 2 8 0 0,0 3-8 0 0,-1 1-32 0 0,1 2-8 0 0,-1 1-16 0 0,0 2-72 338-975,0 0-88-338 975,0 0-32 324-975,0 2 8-324 975,0 1 56 0 0,0 1 96 0 0,0 3 32 0 0,-1 2 8 0 0,-1 2-8 0 0,0 3 32 0 0,0 2-16 0 0,-1 3-16 0 0,0 2 16 0 0,0 1-72 0 0,0 2 40 0 0,1 1-32 0 0,0 1-32 0 0,0 0 40 0 0,1 1-72 0 0,0 0-1 0 0,0-1 17 0 0,1 1-64 0 0,0-2 40 0 0,0-1-16 0 0,0-1-24 0 0,1-2 64 0 0,-1-2 0 0 0,1-4 40 0 0,0-3 112 0 0,0-3 176 0 0,-1-3 88 0 0,1-3-16 0 0,-1-2-48 1144 86,0-3-151-1144-86,0-3-65 0 0,0-2 8 0 0,0-3 16 0 0,0-3-24 0 0,-1-2-16 0 0,2-2 32 0 0,-1-3-32 0 0,1-2-16 0 0,0-2-8 0 0,-1-3-48 0 0,1-2-8 0 0,0-1-9 0 0,0-3 1 0 0,0 0 40 0 0,1-1-24 275-983,-1-1 32-275 983,1 0-8 264-983,0 0-16-264 983,1 1 8 0 0,1 0-8 0 0,-1 2 8 0 0,1 2 24 0 0,0 3 16 0 0,0 4 16 0 0,-1 4 32 0 0,-1 4-40 0 0,0 5-176 0 0,-1 4-112 0 0,0 4-64 0 0,-2 3 56 0 0,0 3 168 0 0,0 4 96 0 0,-2 3 72 0 0,-1 4-24 0 0,-1 3 24 0 0,-2 5 16 0 0,0 3-48 0 0,-1 3 0 0 0,0 2-24 0 0,-1 3-32 0 0,0 1 24 0 0,0 0-32 0 0,0 0 32 0 0,1 1 16 0 0,1-1-8 0 0,1-1-8 0 0,0-1-48 0 0,2 0-24 0 0,0-3-16 0 0,1-2 8 0 0,1-2 8 0 0,1-4 8 0 0,0-4 32 0 0,1-2-16 0 0,1-5 24 0 0,-1-2 32 0 0,1-3 144 0 0,0-3 128 0 0,0-1 0 0 0,0-2-24 0 0,-1-2-176 0 0,0-3-112 0 0,0-3-8 0 0,0-4 0-1070-75,0-2 72 1070 75,0-5 8 0 0,-1-3 16 0 0,1-4 16 0 0,0-2-80 0 0,1-3 24 0 0,1-2-24 0 0,1-2-48 0 0,1-1 48 0 0,1-1-48 0 0,2 0-8 0 0,1-2 8 0 0,1 0-64 0 0,1 1 64 0 0,0 0-8 1070 75,1 1 40-1070-75,-1 2 32 0 0,-1 3 0 0 0,0 2 8 255-984,-2 3 24-255 984,-1 4 8 0 0,-1 3-8 0 0,-1 5 32 0 0,-1 4-8 0 0,-2 3-160 0 0,0 4-232 0 0,0 2-88 0 0,-1 3-16 0 0,0 2 144 0 0,0 3 216 0 0,0 3 96 246-984,0 3 24-246 984,0 3 8 238-986,-2 2 8-238 986,0 4-32 0 0,-2 2-8 0 0,0 3-32 0 0,-2 3 0 0 0,-1 2 8 0 0,0 2-24 0 0,0 1 24 0 0,0 1-24 0 0,1 0-40 0 0,1-1-8 0 0,1-3 0 0 0,1-3-16 0 0,1-4 39 0 0,2-4 33 0 0,1-4 8 0 0,1-4 96 0 0,0-3 145 966 53,1-4 127-1170 937,0-2 88 204-990,0-2-80-212 988,-1-2-120 212-988,0-2-136 0 0,1-3-104 0 0,-1-2 24 0 0,0-2-40 0 0,1-3-16 212-988,1-3 16-212 988,-1-2-72 204-990,2-3-40-204 990,0-3-104 0 0,0-3-144 0 0,1-1-40 0 0,1-1-97 0 0,0-2 9 0 0,1 0 96 0 0,0-1 56 0 0,1 1 136 0 0,0 1 88 0 0,0 1 32 0 0,-1 1 96 0 0,0 4 32 0 0,-1 2 40 0 0,-2 5 64 0 0,-1 4-48 0 0,-1 4-104 0 0,-2 3-520 0 0,-1 3-248 0 0,1 3-16 0 0,-2 1 71 0 0,0 2 505 0 0,0 3 272 0 0,-1 2 32 0 0,-1 1-8 0 0,0 3 32 0 0,-1 2-96 198-990,0 0-8-198 990,0 2 0 0 0,1-1-32 0 0,1 0 32 0 0,0-3 0 0 0,1-1 32 0 0,2-2 64 0 0,0-2 24 0 0,1-2 16 0 0,1-1-15 0 0,0-1-33 0 0,1-1-16 0 0,0-1-16 0 0,0 0-40 0 0,1 0 24 0 0,-1-2-32 0 0,1 0-40 0 0,-1-1-48 0 0,0-1-137 934 42,-1-2-95-934-42,0-1-40 0 0,-1-2-8 0 0,-1-2 104 0 0,0-1 112 0 0,0-1 56 0 0,-1-1 104 0 0,0 0 24 0 0,-1 0 72 0 0,0 1 72 0 0,0 1 80 0 0,-1 2 56 160-993,1 2-56-160 993,-1 2-24 155-994,0 2-128-155 994,0 1-96 0 0,0 2 8 0 0,0 1 16 0 0,-1 3 136 0 0,0 2 145 0 0,-1 2 111 0 0,-1 4 72 0 0,-1 4-8 0 0,-1 2-40 0 0,-1 4-104 0 0,0 2-112 0 0,-1 3-72 0 0,0 2-64 0 0,0 2 0 0 0,0 1-16 0 0,1 2 8 0 0,-1 0 0 0 0,1 1-40 0 0,0 1 32 0 0,0-1-24 0 0,0 0-16 0 0,0-1 40-155 994,0-2-72 155-994,0-1 16-160 993,2-3 0 160-993,0-2-40 0 0,1-3 16 0 0,2-3 0 0 0,0-4 0 0 0,2-3 256 0 0,0-4 440 0 0,1-3 185 0 0,-1-3 23 0 0,1-2-232 0 0,1-5-456 0 0,-1-2-208 0 0,0-4-40 0 0,1-3 8 0 0,0-3-24 0 0,2-4 0 0 0,0-2-32 0 0,1-2-112 0 0,1-3-24 0 0,1-2-48 0 0,1-1-80 0 0,0-2 8 0 0,2-1-112 0 0,-1-1-49 0 0,1-1-7 0 0,0 1-24 0 0,0-1 128 0 0,1 2 96 0 0,-1-1 80 0 0,-1 3 136 0 0,1 0 0 0 0,-2 4 32 0 0,-1 2 48 0 0,-1 5-32 0 0,-1 4 48 0 0,-2 4-32 0 0,-1 4-128 0 0,0 3-520 0 0,-1 3-128 0 0,-1 2 39 0 0,1 2 161 0 0,-1 2 544 0 0,0 3 136 160-993,-1 2 32-160 993,-1 2-40 155-994,-1 2-16-155 994,1 2-8 0 0,-2 1-40 0 0,1 2 24 0 0,0 0-8 0 0,2 0-16 0 0,0 0 48 0 0,1-2 40 0 0,3-2 104 0 0,2-2 120 0 0,2-3 33 0 0,4-1 47 0 0,1-2-72 0 0,4-2-80 0 0,2-1-48 0 0,3-1-72 0 0,3-2-40 0 0,2 0 0 0 0,3-2-56 0 0,1 0 0 0 0,3-1-40 0 0,2 0-40 0 0,1-1 0 871 30,2 0-32-871-30,1-1-32 0 0,2 0 24 0 0,1-1-48 0 0,1 0 32 0 0,0-1 40 0 0,0 0 0 0 0,0 0 80 0 0,-2 0 16 0 0,-1 2-16 870 23,-3 0 16-870-23,-2 2-32 0 0,-4 1-32 0 0,-4 1 32 0 0,-2 1-48 0 0,-4 0 32 0 0,-3 1 16 0 0,-2 1-16 0 0,-3-1 40 0 0,-1 1 8 0 0,-2-1-24 0 0,0 1 48 869 16,-2-1 0-869-16,-2 0 8 0 0,-1 0-56 0 0,-1 0-152 0 0,-3-1-88 0 0,-2 1-96 61-999,-3-1-25-61 999,-3 0 97 0 0,-3 0 8 0 0,-5 0 64 0 0,-3 0 72 839 9,-4 0-24-839-9,-4 0 56 0 0,-4 0 24 0 0,-2-1 8 0 0,-2 1 72 0 0,-3-1 8 0 0,0 0 8 0 0,-2 1 24 0 0,1-1-64 0 0,-1 1 8 0 0,0 0 16 0 0,0 0-32 0 0,2 1 40 0 0,0 0 8 0 0,1 0-8 0 0,2 1 24 0 0,2 0-16 0 0,3 0-24 0 0,1 0 24 0 0,4-1-32 0 0,1 1 32 0 0,4-1 0 0 0,2-1-8 0 0,3 1 56 0 0,2-1 40 0 0,4 0 104 0 0,3 0-24 839 3,2-1-168-839-3,2 0-168 0 0,3-1-168 0 0,3 0-56 0 0,3-1 88 0 0,3 0 64 0 0,3-2 24 0 0,4 1 64 0 0,2-1 8 0 0,3 1 8 0 0,3-1 24 0 0,1 1-16 0 0,3 0 40 0 0,0 2 24 0 0,3 0 8 0 0,0 0 40 0 0,2 2-8 0 0,0 0-8 0 0,1 1 40 0 0,0 0-40 0 0,1 1 0 0 0,-1 1 8 0 0,1 0-24 0 0,-1 1 16 0 0,0 1 0 0 0,0 1-40 0 0,-1 0 32 0 0,0 1-8 0 0,-1 0-8 0 0,0 1 48 0 0,-1 1-64 0 0,-2 0 0 0 0,-1 0-32 0 0,-2 1-64 0 0,-3-1-32 0 0,-2 1-128 839-3,-3-1-152-839 3,-4 1-216 0 0,-4 0-297 0 0,-4-1-111 0 0,-3 0 16 0 0,-4-1 160 0 0,-3 1 328 0 0,-3-2 248 0 0,-3 0 168 0 0,-3-1 144 0 0,-2-1 0 0 0,-2 0 64 0 0,-2 0 24 0 0,-2 0-24 0 0,-2 0 64 0 0,-1-1 32 0 0,-3 1 24 0 0,0 0 80 0 0,-2 1-16 839-9,0-1 40-839 9,0 1 32 0 0,1 0-16 0 0,1 1 48 0 0,3-1-8 0 0,2-1-24 0 0,3 0 16-839 9,4 0 144 869 991,4-2 256-30-1000,3 0 25 0 0,4-1-41 0 0,4-1-224 0 0,3 0-304 0 0,3-2-112 0 0,5 0-40 0 0,4 0-8 0 0,3-2-24 0 0,4 0-16 870-10,3 0-16-870 10,3 0-40 0 0,2-1 16 0 0,2 0-8 0 0,2 1 16 0 0,0-1 40 0 0,0 0-24 0 0,1-1 16 0 0,-1 1 16 0 0,-2-1-32 0 0,-1 1 32 0 0,-4 0-40 0 0,-4 0-104 0 0,-4 2-336 0 0,-6 1-88 0 0,-5 1 80 0 0,-5 2 103 0 0,-7 0 369-61-999,-6 3 104 61 999,-8 1-24 0 0,-6 2 8 0 0,-7 1 49 61 999,-6 2 63-61-999,-5 2 56 0 0,-6 2 72 0 0,-4 2-8 0 0,-4 2 32 0 0,-2 1 40 0 0,-4 1 24 0 0,-1 2 56 0 0,-1 0 24 0 0,-1 2 32 0 0,1 0 0 0 0,-1 0-40 0 0,3 0-15 0 0,1-1-65 0 0,4 0-32-870 10,3-2 32 870-10,5-1-48 0 0,5-1-16 0 0,7-3-24 0 0,6-1-112 0 0,6-2-32 0 0,8-3-40 0 0,5-1-48 0 0,6-3 8-869 3,3 0-40 869-3,5-2 32 0 0,2 0-8 0 1000,4-2-48 0-1000,2-1 8 0 1000,3-3-112 0-1000,3-1-32 0 0,2-3 56 0 0,3-3-32 0 0,1-2 40 0 0,2-3-16 0 0,1-2-56 0 0,0-2 0 0 0,0-1-32 0 0,-1-2 0 0 0,0-2 40 0 0,0-2 8 0 0,-1-1 48 0 0,-2 0 72 0 0,0-1-40 0 0,-3 0 120 0 0,-1 2 40 0 0,-3 3 24 0 0,-4 3 64 0 0,-3 3-136 0 0,-4 5-152 0 0,-3 3-80-933-4,-3 4-64 933 4,-3 3 144 0 0,-3 4 200 0 0,-4 3 128 0 0,-3 3 168 0 0,-4 4-40 0 0,-3 4-80 0 0,-3 4-80 0 0,-3 3-128 0 0,-2 2-48 0 0,-2 3 0 0 0,-1 1-48 0 0,0 1 16 0 0,-1 0 0 0 0,2-1-48 0 0,1 1 48 0 0,2-1-40-932-11,3-2-16 932 11,3-1 8 0 0,3-2-56 0 0,4-3-24 0 0,5-3 8 0 0,4-4 48 0 0,3-3 136 0 0,4-4 88 0 0,3-3 40 0 0,3-3-48-933-19,4-3-152 933 19,2-2-104 0 0,3-2-72 0 0,2-2-64 0 0,3-2-8-99 997,2-3-8 99-997,2-2-24 0 0,2-3 0 0 0,2-1 8 0 0,0-3-16 0 0,2-1 104 0 0,0-1 32 0 0,0-1 48-966-28,1-1 96 966 28,-1-1-16 0 0,-1 1 48 0 0,-1 0 24 0 0,-2 1-16 0 0,-2 2 40 0 0,-5 4 8 0 0,-3 4-408 0 0,-6 3-72 0 0,-4 5-96 0 0,-6 2-16 0 0,-4 5 408 0 0,-5 2 88 0 0,-4 4 112 0 0,-5 2 56 0 0,-3 3 48 0 0,-4 4 80 0 0,-3 2 16 0 0,-3 2 24 0 0,-1 1-8 0 0,-2 3-40 0 0,-1 0 0 0 0,0 2-32 0 0,0-1-16 0 0,2 1-8 0 0,1 0-40 0 0,3 0-24 0 0,2-2-48 0 0,4-1-56 0 0,2-2-8 0 0,5-2-40 0 0,3-4-48-966-37,4-3 72 966 37,3-3 24 0 0,3-3 72 0 0,3-3 80 0 0,1-1-96 0 0,3-2-32 0 0,2-1-112 0 0,2-2-104 0 0,2-1 0 0 0,3-3-96 0 0,1-3-48 0 0,2-2-40 0 0,1-2-104 0 0,1-3-24 0 0,1-2-48-967-45,0-2-48 967 45,0-2 24 0 0,0-2 0 0 0,-1-1 39 0 0,-1-1 113 0 0,-1 0 40 0 0,-1-2 112 0 0,-3 1 104 0 0,-1 1 104 0 0,-2 1 176 0 0,-2 3 120 0 0,-4 4-8 0 0,-2 3-88 0 0,-2 4-176 0 0,-4 4-64 0 0,-1 4 48 0 0,-2 2 96 0 0,-2 3 185 0 0,-2 3 103 0 0,-1 3 80 0 0,-1 3 96 0 0,-2 3-56 0 0,-2 4-80 0 0,0 3-88 0 0,-1 2-144 0 0,0 2-40 0 0,0 1-48 0 0,0 1-56 0 0,1 0 8 0 0,2-1-24 0 0,1 0-32 0 0,3-2 0 0 0,2-1-16 0 0,2-4 0 0 0,3-2 48 0 0,3-3 8 0 0,2-4 40 0 0,2-2 48 0 0,2-2-8 0 0,1-2 64 0 0,1-2-24 0 0,1-2-72 0 0,1-1 8-966-53,1-3-88 966 53,1-2 0 0 0,0-4-16 0 0,2-1-72 0 0,0-3-24 0 0,0-3-72 0 0,0-1-96 0 0,1-2-16 0 0,-1-2-88 0 0,-1 0-8 0 0,1-1 64 0 0,-1-1 40 0 0,0 0 120 0 0,-1-1 104 0 0,0 1 40 0 0,-2 0 96 0 0,0 3 72 0 0,-2 2 48 0 0,-2 3 32 0 0,-2 5-136 0 0,-1 3-144 0 0,-2 4-88 0 0,-2 3-56 0 0,-2 4 104 0 0,-2 2 88 0 0,-1 4 48 0 0,-2 3 88 0 0,-1 3-48 0 0,-1 2 0 0 0,-2 3-16 0 0,1 2-104 0 0,-1 0 48 0 0,0 2-24 0 0,1-2-16 0 0,0 1 56 0 0,2-2-32 0 0,0-1-8 0 0,2-1 16 0 0,1-2-40 0 0,2-2 0 0 0,2-2 64 0 0,2-3 72 0 0,1-2 128-967-61,2-2 56 967 61,3-3-80 0 0,1-1-72 0 0,2-2-136 0 0,3-1-56 0 0,0-2-32 0 0,3-2-32-271 981,0-1-16 271-981,2-1-16-280 980,1-2-56 280-980,1-2 32 0 0,0 0-16 0 0,2-2 40 0 0,0 0 112 0 0,0-1 56 280-980,0 2 96-280 980,-1 1 16 271-981,-3 1-104-271 981,-2 4-176 967 61,-3 2-64-967-61,-4 4 24 0 0,-3 3 192 0 0,-4 3 232 0 0,-2 3 160 0 0,-4 4 56 0 0,-3 4-40 0 0,-3 2-48 0 0,-2 3-80 0 0,-3 3-72 0 0,-1 2 0-238 986,0 2-32 238-986,-2 1-8-246 984,1 1-15-788-1054,0 0-57 1034 70,1 0-32 0 0,1-1-16 0 0,1 1-48 0 0,2-2 16 0 0,1-1-8 0 0,3-1-40 0 0,1-1 24 0 0,2-3-48 0 0,3-2-16 0 0,2-3 24 0 0,1-3-16 0 0,2-4 56 0 0,2-2 40 0 0,0-3 16 0 0,2-2 40 0 0,1-2-24 0 0,1-2-48 0 0,1-2-56 0 0,1-2-72 0 0,2-3-41 0 0,0-1-55 0 0,1-3-48 0 0,1-1-48 0 0,-1-1-80-1359 893,0-2-32 1359-893,0 0 64 0 0,-1-1 48 0 0,0 1 176 0 0,-2 0 168 0 0,-1 1 88 0 0,-2 2 152 0 0,-1 3-48 0 0,-1 3-192 0 0,-2 2-96 0 0,-2 2-128 0 0,-1 3 64 0 0,-2 3 192 0 0,-3 3 112 0 0,-1 3 104 0 0,-2 3-8 0 0,-2 2-40 0 0,-2 3-24 0 0,0 1-72 0 0,0 2-32 0 0,-1 0-8 0 0,1 1-40 0 0,1 0 8 0 0,1-1-8 0 0,2 0-24 0 0,2 0-8 0 0,1-2-24 0 0,2 0-24 0 0,1-3 0 0 0,2 0-16 0 0,1-3-16 0 0,2-1-16 0 0,1-1-40-337 973,1-2-16 337-973,1-2-16-350 970,1-1-24 350-970,1-1 16 0 0,0-1-40 0 0,2-1-8 0 0,0-2 0 0 0,1-2-56 0 0,1-1 16 0 0,0-3-8 0 0,0-1 48 0 0,0-1 136-1140-109,-1-1 96 1140 109,-2-1 120 0 0,-1 1 48 0 0,-1 1 40 0 0,-3 2 8 0 0,0 0-72 0 0,-2 3-72 0 0,-2 1-80 0 0,0 1-24 0 0,-3 1 64 0 0,-1 2 8 0 0,-1 2 40 0 0,-2 2 16 0 0,-1 1-16 0 0,-1 2 8 0 0,0 1-8 0 0,-1 1-16 0 0,1 0-32 0 0,0 1-16 0 0,1 1-8 0 0,2-1-40 0 0,0 1 16 0 0,2 0-48-401 962,1 0-16 401-962,2 1 0-417 960,1-1-56 417-960,1 0-16 0 0,2-1-16 0 0,2-1 0 0 0,2-2 56 0 0,2-2 24 0 0,2-2 16 0 0,1-2-8 0 0,2-2-56 0 0,1-1-32 0 0,2-2-56 0 0,0-2-64 0 0,2 0 24 0 0,-1-2-24 0 0,0-1 32 0 0,0-1 64 0 0,0 0 32 0 0,-2-2 88 0 0,0 1 56 0 0,-1-1 32 0 0,-2 2 88 0 0,-2 0 48 0 0,-2 1 48 0 0,-3 3 16 0 0,-1 1-136 0 0,-2 1-72 0 0,-1 1-56 0 0,-3 2-8 0 0,-2 0 128 0 0,-2 1 8 0 0,-2 2 0 0 0,-2 1-16 0 0,-2 1-56 0 0,-1 2-8 0 0,-2 1 0 0 0,-1 1-8 0 0,-1 1 32 0 0,1 0-8 0 0,0 0 16 0 0,1 0-8 0 0,1-1-24 0 0,2 1-8 0 0,2-1-24 0 0,2-1-24 0 0,2-1-8 0 0,3 0-16 0 0,1-1 8 0 0,2-2 24 0 0,2 0 32 0 0,2-1 40 0 0,2-2 8 0 0,1 0-16 0 0,4-1-16 0 0,2-2-32 0 0,2 0-48 0 0,2-3-24 0 0,3 0-32 0 0,1-1-64 0 0,2 0-32 0 0,1-1-40 0 0,2-1-8 0 0,-1 0 64 0 0,2 1 48 0 0,0-1 56 0 0,-1 0 32 0 0,1 0-8 0 0,0 1 24 0 0,0-1 8 0 0,-1 0-16 0 0,1 1 48 0 0,0 0-48 0 0,-1 0 0 0 0,0 1 24 0 0,0-1-40 1217 124,0 1 32-1217-124,-2 0 8 0 0,-2 0-16 0 0,-2 2 24 0 0,-3 1-56 0 0,-2 1-80 0 0,-5 1-24 0 0,-2 1-24 0 0,-4 2 64 0 0,-3 2 96 0 0,-3 0 40 0 0,-4 1 56 1221 111,-1 1-24-1221-111,-4 1-16 0 0,-1 0 8 0 0,-2 0-24 0 0,-2-1 24 0 0,-1 0 8 0 0,0 0 8 0 0,-1-1 40 0 0,0-1-16 0 0,1-1-8 0 0,1 0 24 0 0,2-1-32 0 0,2 0 0 0 0,2-1-8 0 0,2 0-56 0 0,3-1-64 0 0,1 0-88 0 0,3 0-32 0 0,1-1 48 0 0,2 1 56 0 0,2 0 56 0 0,1-1 8 0 0,3 1-64 0 0,2-1-56 0 0,3 1-8 0 0,2-1-32 0 0,2-1-8 0 0,2 1-16 0 0,3-1-56 0 0,1-1-40 0 0,1 1-8 0 0,2-1-8 0 0,0 0 47 0 0,1 0 17 0 0,-1 0 8 0 0,0 1 16 1224 97,-1 0-8-1224-97,-1 0 48 0 0,-1 0 32 0 0,-2 1 24 0 0,-2 0 16 0 0,-2-1-32 0 0,-2 1-64 0 0,-2 0-48 0 0,-3 0-24 0 0,-2 0 64 0 0,-2 0 160 0 0,-2 0 200 0 0,-2 0 24 0 0,-1 0-72 0 0,0 0-160 0 0,-2 0-224 0 0,0 0-104 0 0,0-1-152 0 0,-1 0-352 0 0,0 0-865 0 0,0 0-879 0 0,0 1 7 0 0,1-1 2633 0 0,0 1 0 0 0</inkml:trace>
  <inkml:trace contextRef="#ctx0" brushRef="#br0" timeOffset="400.817">637 1357 7290 265401 48908,'0'0'104'0'0,"0"0"184"0"0,0 0-288 0 0,0 0-216 0 0,0 0-88 0 0,0 0 79 0 0,0 0 153 0 0,9-3 144 0 0,5-2 73 0 0,4 1 15 0 0,4 0 8 0 0,1 1-64 0 0,3 1-48 0 0,0 1-8 0 0,1 1-48 0 0,2 1 24 0 0,0 0 0 0 0,1 1-16 1149 41,0 0 40-1149-41,0 1-40 0 0,-1 0-8 0 0,-1 0 16 0 0,-2 0-16 0 0,-2 0 0 0 0,-2 0 8-124 996,-2-1-16 124-996,-2 1 24-129 996,-4-1 0 129-996,-1-1-8 0 0,-4 1 32 0 0,-2-1 136 0 0,-2 0 272 0 0,-3-1 280 0 0,0 0-56 0 0,-2 0-128-1232-45,-2 0-272 1232 45,0-1-232 0 0,-2-1 56 0 0,-1 0 48 0 0,-1-1 48 1232 45,-1 1 32-1232-45,-1-1-8 0 0,0 0 9 0 0,-1 0-41 0 0,1 1-32 0 0,0 0-24 0 0,2 0-56 0 0,0 0-24 0 0,1 1-80 0 0,1 0-232 0 0,2 0-369 0 0,0 0-239 0 0,2 1-280 0 0,1 0-312 0 0,2 1-793 0 0,0 0-1128 0 0,1 1 1057 0 0,0-1 2328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3.6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0 0 0,'0'0'1647'0'0,"0"0"864"0"0,0 0-65 0 0,0 0-336 0 0,0 0-235 0 0,0 0-237 0 0,0 0-170 0 0,0 0-166 0 0,-1 0-351 0 0,-1 4 9221 0 0,82 0-8577 0 0,-55-4-2683 0 0,-20 2-3628 0 0,-7-1 2840 0 0,-2 1-1918 0 0,1-1-3887 0 0,1 1-879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7:58.95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4 0 0 0,'-2'-3'21'0'0,"2"2"135"0"0,0 1 208 0 0,0 0 3 0 0,0 0-29 0 0,0 0-26 0 0,0 0-54 0 0,0 0-50 0 0,0 0-49 0 0,0 0-44 0 0,0 0-6 0 0,0 0-2 0 0,31 8 1900 0 0,156-2 2794 0 0,201 4-3538 0 0,47-22 1524 0 0,-16 11-1487 0 0,-38 11-531 0 0,153-18-487 0 0,274 25 0 0 0,-246 10 361 0 0,-412-16-661 0 0,-147-6-2721 0 0,-10-1-4640 0 0,3-3 867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8:00.0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73 6393 0 0,'0'0'431'0'0,"0"0"-176"0"0,0 0-254 0 0,0 0-256 0 0,0 0-101 0 0,0 0 59 0 0,0 0 152 0 0,0 0 177 0 0,0 0 110 0 0,0 0 62 0 0,0 0 78 0 0,9-3 102 0 0,161-28 4300 0 0,454-4-741 0 0,-535 32-3803 0 0,733 11 1351 0 0,143 7-1219 0 0,-224-8-71 0 0,-349 19-183 0 0,-391-24-2173 0 0,-60 4-8877 0 0,55-5 10265 0 0,-10 0-3099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8:00.7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31 0 0 0,'370'-28'648'0'0,"183"25"-1296"0"0,-526 4 648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8:04.88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 6993 0 0,'0'0'342'0'0,"0"0"-133"0"0,0 0-158 0 0,0 0-178 0 0,0 0-145 0 0,0 0-13 0 0,0 0 26 0 0,0 0 26 0 0,0 0 33 0 0,0 0-20 0 0,0 0-3 0 0,5-4-139 0 0,9 15-4764 0 0,-12-10 4838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8:06.75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 24 0 0 0,'-5'-8'412'0'0,"25"7"6389"0"0,-9 3-6450 0 0,152 3 5148 0 0,-14-1-4252 0 0,134 11 1318 0 0,68-14-2565 0 0,-181-2 273 0 0,271-29 491 0 0,209 20 149 0 0,-91 24-431 0 0,-110-9-278 0 0,-20-3 183 0 0,-323-1-248 0 0,-47-1 258 0 0,0 2 0 0 0,0 3 1 0 0,44 9-398 0 0,-91-7-1298 0 0,-11-4-2298 0 0,-5 1-3672 0 0,1-3-1799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4:50.899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  <inkml:brush xml:id="br2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5975 54 0 0 0,'0'0'996'0'0,"0"0"143"0"0,0 0-495 0 0,0 0-268 0 0,0 0 202 0 0,0 0 414 0 0,0 0 388 0 0,0 0 215 0 0,0 0-50 0 0,0 0-206 0 0,0 0-234 0 0,-1 2-150 0 0,-1 2-2463 0 0,1 1 3428 0 0,-2 2 7886 0 0,3-10-6153 0 0,0-6-3637 0 0,1 6-6 0 0,-1 1 1 0 0,1-1-1 0 0,-1 0 0 0 0,0 0 1 0 0,0 0-1 0 0,0 0 0 0 0,0 0 1 0 0,-1 0-1 0 0,1 1 1 0 0,-1-1-1 0 0,0 0 0 0 0,0 0 1 0 0,0 1-1 0 0,0-1 0 0 0,0 0 1 0 0,0 1-1 0 0,-1-1 0 0 0,1 1 1 0 0,-1 0-1 0 0,0-1 0 0 0,0 1-10 0 0,-12 27-288 0 0,-72 263 516 0 0,87-286-210 0 0,-1 0 0 0 0,0-1 0 0 0,0 1 0 0 0,0 0 0 0 0,0-1 0 0 0,0 1 0 0 0,0 0 1 0 0,0-1-1 0 0,-1 1 0 0 0,1 0 0 0 0,-1-1 0 0 0,1 1 0 0 0,-1 0 0 0 0,1-1 0 0 0,-1 1 0 0 0,0-1 0 0 0,0 0 0 0 0,0 1 0 0 0,0-1 0 0 0,0 1 0 0 0,0-1 0 0 0,0 0 0 0 0,0 0 0 0 0,0 0 0 0 0,-1 0 0 0 0,1 0 0 0 0,-1 0 0 0 0,1 0 0 0 0,0 0 0 0 0,-1 0 0 0 0,1-1 0 0 0,-1 1 0 0 0,0 0 0 0 0,1-1 0 0 0,-1 0 0 0 0,0 1 0 0 0,1-1 0 0 0,-1 0 0 0 0,0 0 0 0 0,1 0 0 0 0,-1 0 0 0 0,0 0 0 0 0,1 0 0 0 0,-1 0 0 0 0,0 0 0 0 0,1-1 0 0 0,-1 1 0 0 0,1-1 0 0 0,-2 0-18 0 0,-49-27 229 0 0,44 22-229 0 0,0 1 0 0 0,0 0 0 0 0,0 1 0 0 0,0 0 0 0 0,-1 0 0 0 0,1 1 0 0 0,-1 0 0 0 0,0 0 0 0 0,0 1 0 0 0,-1 0 0 0 0,1 1 1 0 0,0 0-1 0 0,-10 0 0 0 0,19 2-43 0 0,-1 0 0 0 0,0 0 0 0 0,1 0 0 0 0,-1 0 0 0 0,0 0 0 0 0,1 0 0 0 0,-1 0 0 0 0,1 0 0 0 0,0 0 0 0 0,-1 1 0 0 0,1-1 0 0 0,0 0 1 0 0,0 0-1 0 0,0 0 0 0 0,0 1 0 0 0,0-1 0 0 0,0 0 0 0 0,0 0 0 0 0,0 0 0 0 0,0 1 0 0 0,1-1 0 0 0,-1 0 0 0 0,0 0 0 0 0,1 0 0 0 0,-1 0 0 0 0,1 0 0 0 0,-1 0 1 0 0,1 1-1 0 0,0-1 0 0 0,-1 0 0 0 0,1-1 0 0 0,0 1 0 0 0,0 0 0 0 0,0 0 0 0 0,-1 0 0 0 0,1 0 0 0 0,0-1 0 0 0,0 1 0 0 0,0 0 0 0 0,0-1 0 0 0,0 1 1 0 0,1 0 42 0 0,29 12-5778 0 0,-9-11-7319 0 0,-17-2 5974 0 0</inkml:trace>
  <inkml:trace contextRef="#ctx0" brushRef="#br0" timeOffset="384.535">5765 212 9434 0 0,'0'0'3543'0'0,"0"0"-1893"0"0,0 0-462 0 0,0 0 50 0 0,0 0 2 0 0,0 0-98 0 0,0 0-234 0 0,0 0-295 0 0,0 0-238 0 0,0 0-156 0 0,0 0-87 0 0,0 0-31 0 0,0 0-25 0 0,7-3-13 0 0,81-11-299 0 0,-86 14 76 0 0,26 0-2089 0 0,-9 1-6938 0 0,-11 0-903 0 0</inkml:trace>
  <inkml:trace contextRef="#ctx0" brushRef="#br0" timeOffset="999.536">5967 305 14611 0 0,'0'0'1142'0'0,"0"0"-466"0"0,0 0-131 0 0,0 0 69 0 0,0 0 150 0 0,0 0 61 0 0,0 0-79 0 0,0 0-118 0 0,0 0-160 0 0,0 0-140 0 0,0 0-78 0 0,-7 8-78 0 0,-21 27-34 0 0,28-33-115 0 0,-1 0-1 0 0,1-1 1 0 0,-1 1-1 0 0,1 0 1 0 0,0-1 0 0 0,-1 1-1 0 0,1 0 1 0 0,0 0-1 0 0,0-1 1 0 0,0 1-1 0 0,0 0 1 0 0,1 0-1 0 0,-1-1 1 0 0,0 1-1 0 0,1 0 1 0 0,-1-1-1 0 0,1 1 1 0 0,0 0-1 0 0,0-1 1 0 0,-1 1-1 0 0,1-1 1 0 0,0 1-1 0 0,0-1 1 0 0,0 0 0 0 0,0 1-1 0 0,1-1 1 0 0,-1 0-1 0 0,0 0 1 0 0,1 0-1 0 0,-1 1 1 0 0,0-2-1 0 0,1 1 1 0 0,-1 0-1 0 0,1 0 1 0 0,0 0-1 0 0,-1-1 1 0 0,1 1-23 0 0,0 0 48 0 0,0 0 1 0 0,0 0 0 0 0,0 0-1 0 0,1 0 1 0 0,-1 0 0 0 0,0-1-1 0 0,0 1 1 0 0,0-1 0 0 0,1 1-1 0 0,-1-1 1 0 0,0 0-1 0 0,1 0 1 0 0,-1 0 0 0 0,0 0-1 0 0,1-1 1 0 0,-1 1 0 0 0,0-1-1 0 0,0 1 1 0 0,0-1 0 0 0,1 0-1 0 0,-1 1 1 0 0,0-1-1 0 0,0 0 1 0 0,0-1 0 0 0,0 1-1 0 0,0 0 1 0 0,0 0 0 0 0,-1-1-1 0 0,1 1 1 0 0,0-1-1 0 0,-1 0 1 0 0,1 0 0 0 0,-1 1-1 0 0,0-1 1 0 0,1 0 0 0 0,-1 0-1 0 0,0 0 1 0 0,0 0 0 0 0,0 0-1 0 0,0 0 1 0 0,-1-1-1 0 0,1 1 1 0 0,-1 0 0 0 0,1 0-1 0 0,-1-1 1 0 0,0 1 0 0 0,0 0-1 0 0,0-1 1 0 0,0 1 0 0 0,0 0-1 0 0,0 0 1 0 0,0-1-1 0 0,-1 1 1 0 0,0 0 0 0 0,1 0-1 0 0,-1-1 1 0 0,0 1 0 0 0,0 0-1 0 0,0 0 1 0 0,0 0-1 0 0,0 0 1 0 0,-1 0-49 0 0,-46-30-1257 0 0,45 35-3424 0 0,3 1-3735 0 0,0-4 6857 0 0,0 2-8284 0 0</inkml:trace>
  <inkml:trace contextRef="#ctx0" brushRef="#br0" timeOffset="3550.471">7067 216 4241 0 0,'0'0'1209'0'0,"0"0"-54"0"0,0 0 176 0 0,0 0 280 0 0,0 0 151 0 0,0 0-59 0 0,0 0-324 0 0,0 0-381 0 0,0 0-293 0 0,0 0-214 0 0,0 0-119 0 0,0 0-53 0 0,0 0-37 0 0,5-3 2 0 0,15-7-20 0 0,63-46 3660 0 0,-83 56-3899 0 0,0-1 0 0 0,0 0-1 0 0,0 0 1 0 0,-1 0 0 0 0,1 1 0 0 0,0-1 0 0 0,-1 0 0 0 0,1 1-1 0 0,-1-1 1 0 0,1 0 0 0 0,-1 1 0 0 0,1-1 0 0 0,-1 0-1 0 0,1 1 1 0 0,-1-1 0 0 0,0 1 0 0 0,1-1 0 0 0,-1 1 0 0 0,0-1-1 0 0,1 1 1 0 0,-1 0 0 0 0,0-1 0 0 0,0 1 0 0 0,0 0-1 0 0,1 0 1 0 0,-1-1 0 0 0,0 1 0 0 0,0 0 0 0 0,0 0 0 0 0,1 0-1 0 0,-1 0 1 0 0,0 0 0 0 0,0 0 0 0 0,0 0 0 0 0,1 0-1 0 0,-1 0 1 0 0,0 1 0 0 0,0-1 0 0 0,0 0 0 0 0,1 0-1 0 0,-1 1 1 0 0,0-1 0 0 0,0 0 0 0 0,1 1 0 0 0,-1-1 0 0 0,0 1-1 0 0,1-1 1 0 0,-1 1 0 0 0,0-1 0 0 0,1 1 0 0 0,-1 0-1 0 0,1-1 1 0 0,-1 1 0 0 0,1 0 0 0 0,-1-1 0 0 0,1 1-25 0 0,-6 3-1 0 0,0-1 0 0 0,1 1 1 0 0,-1-1-1 0 0,1 2 1 0 0,0-1-1 0 0,0 0 0 0 0,0 1 1 0 0,1 0-1 0 0,0 0 1 0 0,0 1-1 0 0,0-1 0 0 0,0 1 1 0 0,1 0-1 0 0,0 0 1 0 0,0 0-1 0 0,1 0 0 0 0,-1 0 1 0 0,2 1-1 0 0,-1-1 1 0 0,0 1-1 0 0,1-1 0 0 0,1 1 1 0 0,0-6 14 0 0,0 0 0 0 0,0 0 0 0 0,0 0 0 0 0,0 0 0 0 0,1 0-1 0 0,-1-1 1 0 0,0 1 0 0 0,1 0 0 0 0,-1 0 0 0 0,1 0 0 0 0,-1 0 0 0 0,1 0 0 0 0,-1-1-1 0 0,1 1 1 0 0,0 0 0 0 0,-1 0 0 0 0,1-1 0 0 0,0 1 0 0 0,0-1 0 0 0,-1 1-1 0 0,1-1 1 0 0,0 1 0 0 0,0-1 0 0 0,0 1 0 0 0,0-1 0 0 0,0 1 0 0 0,0-1-1 0 0,-1 0 1 0 0,1 0 0 0 0,0 0 0 0 0,0 1 0 0 0,0-1 0 0 0,0 0 0 0 0,0 0-1 0 0,0 0 1 0 0,0 0 0 0 0,0 0 0 0 0,0-1 0 0 0,0 1 0 0 0,0 0 0 0 0,0 0-1 0 0,0-1 1 0 0,0 1 0 0 0,0-1 0 0 0,0 1 0 0 0,0-1-14 0 0,40-22 792 0 0,-38 20-718 0 0,1 0 0 0 0,-1-1 0 0 0,1 1 0 0 0,-1-1-1 0 0,0 1 1 0 0,0-1 0 0 0,-1 0 0 0 0,1 0 0 0 0,-1 0 0 0 0,0-1 0 0 0,0 1 0 0 0,0-1-1 0 0,-1 1 1 0 0,0-1 0 0 0,1-1-74 0 0,-2 6 19 0 0,0 0-64 0 0,-7 27-338 0 0,7-25 376 0 0,0-1 0 0 0,-1 1 1 0 0,1-1-1 0 0,0 1 0 0 0,0 0 1 0 0,0-1-1 0 0,0 1 0 0 0,0-1 1 0 0,1 1-1 0 0,-1-1 0 0 0,0 1 1 0 0,1-1-1 0 0,-1 0 0 0 0,1 1 1 0 0,-1-1-1 0 0,1 1 0 0 0,0-1 1 0 0,0 0-1 0 0,0 1 0 0 0,-1-1 1 0 0,1 0-1 0 0,0 0 0 0 0,0 0 1 0 0,1 0-1 0 0,-1 0 0 0 0,0 0 1 0 0,0 0-1 0 0,0 0 0 0 0,1 0 1 0 0,-1-1-1 0 0,0 1 0 0 0,1 0 0 0 0,-1-1 1 0 0,1 1-1 0 0,-1-1 0 0 0,1 1 1 0 0,-1-1-1 0 0,1 0 0 0 0,-1 0 1 0 0,1 0-1 0 0,-1 0 0 0 0,1 0 1 0 0,-1 0-1 0 0,1 0 0 0 0,-1 0 1 0 0,1-1-1 0 0,-1 1 0 0 0,1 0 1 0 0,-1-1-1 0 0,1 1 0 0 0,0-2 7 0 0,16-1-4263 0 0,-2-3-4207 0 0,-13 5-2639 0 0</inkml:trace>
  <inkml:trace contextRef="#ctx0" brushRef="#br0" timeOffset="4798.791">7574 185 0 0 0,'0'0'1146'0'0,"0"0"931"0"0,0 0 336 0 0,0 0-57 0 0,0 0-206 0 0,0 0-321 0 0,0 0-297 0 0,3-8-247 0 0,1 0-662 0 0,10-26 364 0 0,-9 9 6199 0 0,-20 35-6091 0 0,10-6-1085 0 0,0-1 1 0 0,0 2 0 0 0,0-1-1 0 0,0 0 1 0 0,1 1 0 0 0,0 0-1 0 0,0 0 1 0 0,1 0 0 0 0,-1 1-1 0 0,1-1 1 0 0,0 1 0 0 0,0 0-1 0 0,1 0 1 0 0,0 0 0 0 0,0 0-1 0 0,0 0 1 0 0,1 0 0 0 0,0 1-1 0 0,0-1 1 0 0,0 0 0 0 0,1 1-1 0 0,0-1 1 0 0,0 0 0 0 0,1 1-1 0 0,0-1-10 0 0,2-4 49 0 0,1 0 0 0 0,-1 0 0 0 0,1-1-1 0 0,-1 1 1 0 0,1-1 0 0 0,0 0 0 0 0,0 0-1 0 0,-1-1 1 0 0,1 1 0 0 0,0-1 0 0 0,0 0-1 0 0,0 0 1 0 0,0 0 0 0 0,0 0 0 0 0,0-1-1 0 0,-1 1 1 0 0,1-1 0 0 0,0 0 0 0 0,0 0 0 0 0,-1-1-1 0 0,1 1 1 0 0,-1-1 0 0 0,1 0 0 0 0,-1 0-1 0 0,1 0 1 0 0,-1 0 0 0 0,0 0 0 0 0,0-1-1 0 0,0 1 1 0 0,-1-1 0 0 0,1 0 0 0 0,1-2-49 0 0,0 2 47 0 0,0 0 0 0 0,0-1 0 0 0,0 1 0 0 0,-1-1 1 0 0,1 0-1 0 0,-1 0 0 0 0,0-1 0 0 0,0 1 0 0 0,-1-1 0 0 0,1 1 1 0 0,-1-1-1 0 0,0 0 0 0 0,0 0 0 0 0,-1 0 0 0 0,0 0 0 0 0,1-3-47 0 0,-19 30-537 0 0,-5 35 430 0 0,22-56 109 0 0,-1 0 0 0 0,1 1 0 0 0,0-1 0 0 0,0 0 0 0 0,0 0 0 0 0,0 0 0 0 0,0 0 0 0 0,1 1 0 0 0,-1-1 0 0 0,0 0 0 0 0,0 0 0 0 0,1 0 0 0 0,-1 0 0 0 0,1 0 0 0 0,-1 0 0 0 0,1 0 0 0 0,-1 0 0 0 0,1 0 0 0 0,0 0 0 0 0,0 0 0 0 0,-1 0 0 0 0,1 0 0 0 0,0 0 0 0 0,0 0 0 0 0,0-1 0 0 0,0 1 0 0 0,0 0 0 0 0,0-1 0 0 0,0 1 0 0 0,0 0 0 0 0,0-1 0 0 0,0 0 0 0 0,0 1 0 0 0,0-1 0 0 0,0 0 0 0 0,1 1 0 0 0,-1-1 0 0 0,0 0 0 0 0,0 0 0 0 0,0 0 0 0 0,0 0 0 0 0,1 0 0 0 0,-1 0 0 0 0,0 0 0 0 0,0-1 0 0 0,0 1 0 0 0,0 0 0 0 0,1 0 0 0 0,-1-1-2 0 0,3 0 9 0 0,-1 0 0 0 0,0 0 0 0 0,0 0 0 0 0,0-1 0 0 0,0 1 0 0 0,0-1 0 0 0,0 0 0 0 0,0 0 1 0 0,-1 0-1 0 0,1 0 0 0 0,0 0 0 0 0,-1 0 0 0 0,0-1 0 0 0,0 1 0 0 0,1-1 0 0 0,-1 0 0 0 0,-1 0 0 0 0,1 1 0 0 0,0-1 1 0 0,-1 0-1 0 0,0-1 0 0 0,1 1 0 0 0,-1 0 0 0 0,0 0 0 0 0,-1 0 0 0 0,1-1 0 0 0,-1 1 0 0 0,1 0 0 0 0,-1-1 1 0 0,0 1-1 0 0,0 0 0 0 0,0-1 0 0 0,-1 1 0 0 0,1 0 0 0 0,-1-1 0 0 0,0 1 0 0 0,0 0 0 0 0,0 0 0 0 0,0-1 0 0 0,-1 1 1 0 0,1 0-1 0 0,-1 0 0 0 0,1 1 0 0 0,-1-1-9 0 0,1 2-22 0 0,-1 1 1 0 0,1-1-1 0 0,0 0 0 0 0,0 1 1 0 0,0 0-1 0 0,-1-1 0 0 0,1 1 1 0 0,0 0-1 0 0,0 0 1 0 0,-1-1-1 0 0,1 1 0 0 0,0 0 1 0 0,-1 0-1 0 0,1 1 0 0 0,0-1 1 0 0,0 0-1 0 0,-1 0 0 0 0,1 0 1 0 0,0 1-1 0 0,0-1 1 0 0,-1 1-1 0 0,1-1 0 0 0,0 1 1 0 0,0 0-1 0 0,0-1 0 0 0,0 1 1 0 0,0 0-1 0 0,0 0 1 0 0,0-1-1 0 0,0 1 0 0 0,0 0 1 0 0,0 0-1 0 0,0 0 0 0 0,1 0 1 0 0,-1 0-1 0 0,0 0 1 0 0,1 1-1 0 0,-1-1 0 0 0,1 0 1 0 0,-1 0-1 0 0,1 0 0 0 0,-1 1 1 0 0,1-1-1 0 0,0 0 1 0 0,0 0-1 0 0,0 1 0 0 0,0-1 1 0 0,0 0-1 0 0,0 1 0 0 0,0-1 1 0 0,0 0-1 0 0,0 0 0 0 0,0 1 1 0 0,1-1-1 0 0,-1 1 22 0 0,5 0 16 0 0,-1-1 0 0 0,1 0 0 0 0,0 0 0 0 0,-1 0 0 0 0,1-1 0 0 0,0 0 0 0 0,-1 1 0 0 0,1-2 0 0 0,0 1 0 0 0,0 0 0 0 0,-1-1-1 0 0,1 0 1 0 0,0 0 0 0 0,-1 0 0 0 0,1-1 0 0 0,-1 0 0 0 0,0 0 0 0 0,1 0 0 0 0,-1 0 0 0 0,1-1-16 0 0,29-15 63 0 0,-36 45-373 0 0,-7 45 338 0 0,49-89 956 0 0,53-47-934 0 0,-96 93-393 0 0,3-28 337 0 0,-1 0 0 0 0,0 0 0 0 0,0 1 1 0 0,0-1-1 0 0,1 0 0 0 0,-1 1 0 0 0,0-1 0 0 0,1 1 0 0 0,-1-1 0 0 0,1 1 1 0 0,0-1-1 0 0,0 1 0 0 0,-1-1 0 0 0,1 1 0 0 0,0-1 0 0 0,0 1 0 0 0,0-1 1 0 0,1 1-1 0 0,-1-1 0 0 0,0 1 0 0 0,1-1 0 0 0,-1 1 0 0 0,0-1 0 0 0,1 1 0 0 0,0-1 1 0 0,-1 0-1 0 0,1 1 0 0 0,0-1 0 0 0,0 0 0 0 0,0 1 0 0 0,0-1 0 0 0,0 0 1 0 0,0 0-1 0 0,0 0 0 0 0,0 0 0 0 0,0 0 0 0 0,0 0 0 0 0,1 0 0 0 0,-1 0 1 0 0,0-1-1 0 0,1 1 0 0 0,-1 0 0 0 0,0-1 0 0 0,1 1 0 0 0,-1-1 0 0 0,1 1 0 0 0,-1-1 1 0 0,1 0-1 0 0,-1 0 0 0 0,1 0 0 0 0,-1 0 0 0 0,1 0 0 0 0,0 0 0 0 0,-1 0 1 0 0,1 0-1 0 0,-1-1 0 0 0,1 1 0 0 0,-1 0 0 0 0,1-1 0 0 0,-1 1 0 0 0,0-1 1 0 0,1 0-1 0 0,0 0 6 0 0,11-8-2465 0 0,-5 3-5719 0 0,-5 3-3240 0 0</inkml:trace>
  <inkml:trace contextRef="#ctx0" brushRef="#br0" timeOffset="5288.539">8182 171 7546 0 0,'0'0'1393'0'0,"0"0"-551"0"0,0 0-26 0 0,0 0 213 0 0,0 0 149 0 0,0 0 37 0 0,0 0-111 0 0,0 0-140 0 0,0 0-139 0 0,0 0-188 0 0,0 0-151 0 0,0 0-152 0 0,0 0-139 0 0,-7-5-68 0 0,-20-14-50 0 0,25 19-64 0 0,1-1-1 0 0,0 1 1 0 0,0 0 0 0 0,-1-1-1 0 0,1 1 1 0 0,0 0-1 0 0,0 0 1 0 0,-1 0 0 0 0,1 0-1 0 0,0 0 1 0 0,0 0 0 0 0,-1 1-1 0 0,1-1 1 0 0,0 0-1 0 0,0 0 1 0 0,0 1 0 0 0,-1-1-1 0 0,1 1 1 0 0,0 0 0 0 0,0-1-1 0 0,0 1 1 0 0,0 0-1 0 0,0-1 1 0 0,0 1 0 0 0,0 0-1 0 0,0 0 1 0 0,0 0 0 0 0,0 0-1 0 0,1 0 1 0 0,-1 0-1 0 0,0 0 1 0 0,1 0 0 0 0,-1 0-1 0 0,0 0 1 0 0,1 0 0 0 0,0 1-1 0 0,-1-1 1 0 0,1 0 0 0 0,0 0-1 0 0,-1 1 1 0 0,1-1-1 0 0,0 0 1 0 0,0 0 0 0 0,0 1-1 0 0,0-1 1 0 0,0 0 0 0 0,0 0-1 0 0,1 1 1 0 0,-1 0-13 0 0,65 65 1060 0 0,-66-65-996 0 0,0 0-1 0 0,0-1 1 0 0,-1 1-1 0 0,1 0 1 0 0,0-1-1 0 0,-1 0 1 0 0,1 1-1 0 0,-1-1 1 0 0,1 0-1 0 0,-1 0 1 0 0,0 0-1 0 0,1 0 1 0 0,-1 0 0 0 0,0 0-1 0 0,0 0 1 0 0,0 0-1 0 0,0-1 1 0 0,0 1-1 0 0,0-1 1 0 0,1 0-1 0 0,-1 1 1 0 0,0-1-1 0 0,0 0 1 0 0,0 0-1 0 0,0 0 1 0 0,0 0 0 0 0,0-1-1 0 0,-2 1-63 0 0,0 0 198 0 0,1 0-49 0 0,-1 1-1 0 0,0-1 1 0 0,1 0-1 0 0,-1 0 1 0 0,0 0 0 0 0,1 0-1 0 0,-1-1 1 0 0,0 0-1 0 0,1 1 1 0 0,-1-1 0 0 0,1-1-1 0 0,-1 1 1 0 0,1 0-1 0 0,-1-1 1 0 0,1 0 0 0 0,0 1-1 0 0,0-2 1 0 0,-1 1-149 0 0,5 0-240 0 0,0 0 0 0 0,0-1 0 0 0,0 1 1 0 0,0 0-1 0 0,0 0 0 0 0,1 0 0 0 0,-1 0 1 0 0,1 0-1 0 0,-1 0 0 0 0,1 0 0 0 0,0 1 1 0 0,-1-1-1 0 0,1 1 0 0 0,0-1 0 0 0,0 1 1 0 0,0-1-1 0 0,0 1 0 0 0,1 0 0 0 0,-1 0 1 0 0,0 0-1 0 0,0 0 0 0 0,1 1 0 0 0,-1-1 240 0 0,4-2-1272 0 0,43-24-15733 0 0,-41 22 15698 0 0</inkml:trace>
  <inkml:trace contextRef="#ctx0" brushRef="#br0" timeOffset="5711.019">8297 56 0 0 0,'0'0'3265'0'0,"0"0"681"0"0,0 0-420 0 0,0 0-848 0 0,0 0-874 0 0,0 0-789 0 0,0 0-571 0 0,0 0-266 0 0,0 0 38 0 0,0 0 200 0 0,0 0 236 0 0,0 0 139 0 0,0 0 2 0 0,0 8-86 0 0,-32 124 1862 0 0,18-67-3016 0 0,3-77-17231 0 0,3 1 13378 0 0,4 4 3725 0 0,-15-58-401 0 0,9 22 3767 0 0,0 16 7423 0 0,15 26-6992 0 0,20-1-2958 0 0,-10 2-548 0 0,34 1 82 0 0,-17 0-7652 0 0,-24 0 679 0 0</inkml:trace>
  <inkml:trace contextRef="#ctx0" brushRef="#br0" timeOffset="6259.544">8429 153 7922 0 0,'0'0'1909'0'0,"0"0"-220"0"0,0 0-9 0 0,0 0-26 0 0,0 0-169 0 0,0 0-278 0 0,0 0-318 0 0,0 0-247 0 0,0 0-144 0 0,0 0-77 0 0,0 0-10 0 0,0 0 8 0 0,-9 4-8 0 0,-27 12-10 0 0,33-15-328 0 0,1 0-1 0 0,-1 0 1 0 0,1 0-1 0 0,-1 0 1 0 0,1 1-1 0 0,0-1 1 0 0,0 1 0 0 0,0 0-1 0 0,-1 0 1 0 0,2 0-1 0 0,-1 0 1 0 0,0 0-1 0 0,0 0 1 0 0,1 0 0 0 0,-1 0-1 0 0,1 1 1 0 0,-1-1-1 0 0,1 1 1 0 0,0-1-1 0 0,0 1 1 0 0,0-1 0 0 0,1 1-1 0 0,-1 0 1 0 0,0-1-1 0 0,1 1 1 0 0,0 0 0 0 0,0 0-1 0 0,0-1 1 0 0,0 1-1 0 0,0 0 1 0 0,0 0-1 0 0,1-1 1 0 0,-1 1 0 0 0,1 0-1 0 0,0-1 1 0 0,0 1-1 0 0,0 0 1 0 0,0-1-73 0 0,3-1 61 0 0,0-1 0 0 0,0 0 0 0 0,0 0 0 0 0,-1 0 0 0 0,1-1 0 0 0,0 1 0 0 0,0-1 0 0 0,0 0 0 0 0,0 0 0 0 0,0 0 1 0 0,-1-1-1 0 0,1 1 0 0 0,0-1 0 0 0,-1 0 0 0 0,0 0 0 0 0,1 0 0 0 0,-1 0 0 0 0,0-1 0 0 0,0 1 0 0 0,0-1 0 0 0,0 0 0 0 0,-1 0 0 0 0,1 0 0 0 0,-1 0 0 0 0,0 0 0 0 0,1-1 1 0 0,-2 1-1 0 0,1 0 0 0 0,0-1 0 0 0,-1 0 0 0 0,1-1-61 0 0,-1 4 18 0 0,1-2 64 0 0,10-13-344 0 0,-13 32-288 0 0,-5 33 576 0 0,6-49-18 0 0,0 1 0 0 0,0 0 0 0 0,0-1 0 0 0,0 1 1 0 0,0 0-1 0 0,0 0 0 0 0,0-1 0 0 0,1 1 1 0 0,-1 0-1 0 0,0-1 0 0 0,0 1 0 0 0,0 0 1 0 0,1-1-1 0 0,-1 1 0 0 0,0 0 0 0 0,1-1 1 0 0,-1 1-1 0 0,1 0 0 0 0,-1-1 0 0 0,0 1 0 0 0,1-1 1 0 0,-1 1-1 0 0,1-1 0 0 0,0 1 0 0 0,-1-1 1 0 0,1 0-1 0 0,-1 1 0 0 0,1-1 0 0 0,0 0 1 0 0,-1 1-1 0 0,1-1 0 0 0,0 0 0 0 0,-1 0 0 0 0,1 1 1 0 0,0-1-1 0 0,-1 0 0 0 0,1 0 0 0 0,0 0 1 0 0,0 0-1 0 0,-1 0 0 0 0,1 0 0 0 0,0 0 1 0 0,-1 0-1 0 0,1 0 0 0 0,0-1 0 0 0,0 1 1 0 0,-1 0-1 0 0,1 0 0 0 0,0-1 0 0 0,-1 1 0 0 0,1 0 1 0 0,-1-1-1 0 0,1 1 0 0 0,0 0 0 0 0,-1-1 1 0 0,1 1-1 0 0,-1-1 0 0 0,1 1 0 0 0,-1-1 1 0 0,1 0-1 0 0,-1 1 0 0 0,0-1 0 0 0,1 1 1 0 0,-1-1-9 0 0,68-73-40 0 0,-69 107-778 0 0,2-9-2872 0 0,26-9-7915 0 0,-23-15 1628 0 0</inkml:trace>
  <inkml:trace contextRef="#ctx0" brushRef="#br0" timeOffset="6655.128">8729 41 9738 0 0,'0'0'1562'0'0,"0"0"-78"0"0,0 0 196 0 0,0 0 230 0 0,0 0 36 0 0,0 0-146 0 0,0 0-377 0 0,0 0-473 0 0,0 0-407 0 0,0 0-354 0 0,0 0-176 0 0,0 0-15 0 0,0 0 47 0 0,-4 5 363 0 0,-31 189 1590 0 0,33-189-4306 0 0,1-5-2856 0 0,-1-1-4652 0 0,2 0 1417 0 0</inkml:trace>
  <inkml:trace contextRef="#ctx0" brushRef="#br0" timeOffset="6913.925">8678 114 13171 0 0,'0'0'1944'0'0,"0"0"-407"0"0,0 0-361 0 0,0 0-24 0 0,0 0-176 0 0,0 0-120 0 0,0 0-143 0 0,0 0-241 0 0,0 0-168 0 0,0 0-176 0 0,0 0-128 0 0,0 0-32 0 0,0 0-184 0 0,0 0-472 0 0,55-2-1209 0 0,-44 3-4256 0 0,-3-1-5930 0 0</inkml:trace>
  <inkml:trace contextRef="#ctx0" brushRef="#br0" timeOffset="1988.738">6396 237 0 0 0,'0'0'1502'0'0,"0"0"-42"0"0,0 0-81 0 0,0 0 180 0 0,0 0 193 0 0,0 0 67 0 0,0 0-68 0 0,0 0-194 0 0,0 0-230 0 0,0 0-208 0 0,-8 6-203 0 0,-26 16-176 0 0,15-2 2713 0 0,19-20-3017 0 0,0 0 59 0 0,0 0 39 0 0,0 0 49 0 0,0 0 8 0 0,21-14 1596 0 0,112-83-1684 0 0,-148 152-276 0 0,3 14-102 0 0,26-74-4213 0 0,-4-3-4854 0 0,-9 6 5011 0 0,2 0-5123 0 0</inkml:trace>
  <inkml:trace contextRef="#ctx0" brushRef="#br0" timeOffset="2266.665">6528 128 2897 0 0,'0'0'3360'0'0,"0"0"-2672"0"0,0 0-311 0 0,0 0-153 0 0,0 0-64 0 0,0 0-136 0 0,0 0-248 0 0,0 0-248 0 0,0 0-217 0 0,0 0-431 0 0,0 0-1560 0 0,0 0 135 0 0</inkml:trace>
  <inkml:trace contextRef="#ctx0" brushRef="#br0" timeOffset="2614.085">6636 205 9994 0 0,'0'0'1015'0'0,"0"0"-44"0"0,0 0-24 0 0,0 0 53 0 0,0 0 59 0 0,0 0-11 0 0,0 0-105 0 0,0 0-184 0 0,0 0-174 0 0,0 0-149 0 0,5-9-97 0 0,22-35 189 0 0,-28 43-505 0 0,0 0-1 0 0,0 0 1 0 0,0 0-1 0 0,0 0 1 0 0,0 0-1 0 0,-1 0 1 0 0,1 1 0 0 0,0-1-1 0 0,0 0 1 0 0,-1 1-1 0 0,1-1 1 0 0,0 1-1 0 0,-1 0 1 0 0,1-1-1 0 0,0 1 1 0 0,-1 0 0 0 0,1 0-1 0 0,-1 0 1 0 0,1 0-1 0 0,0 0 1 0 0,-1 0-1 0 0,1 0 1 0 0,-1 0-1 0 0,1 0 1 0 0,0 1-1 0 0,-1-1 1 0 0,1 1 0 0 0,0-1-1 0 0,-1 1 1 0 0,1-1-1 0 0,0 1 1 0 0,0 0-1 0 0,-1 0-22 0 0,-1 0-10 0 0,1 0-1 0 0,-1-1 1 0 0,1 1-1 0 0,0 0 1 0 0,-1 0 0 0 0,1 1-1 0 0,0-1 1 0 0,0 0-1 0 0,-1 1 1 0 0,1 0-1 0 0,1-1 1 0 0,-1 1-1 0 0,0 0 1 0 0,0 0-1 0 0,0 0 1 0 0,1 0-1 0 0,0 0 1 0 0,-1 0-1 0 0,1 1 1 0 0,0-1-1 0 0,0 0 1 0 0,0 1 0 0 0,0-1-1 0 0,0 1 1 0 0,1-1-1 0 0,-1 1 1 0 0,1-1-1 0 0,-1 1 1 0 0,1-1-1 0 0,0 1 1 0 0,0 0-1 0 0,0-1 1 0 0,1 1-1 0 0,-1-1 1 0 0,0 1-1 0 0,1-1 1 0 0,0 1-1 0 0,0-1 1 0 0,0 1 0 0 0,0-1-1 0 0,0 0 1 0 0,0 1-1 0 0,0-1 1 0 0,1 0-1 0 0,-1 0 1 0 0,1 0-1 0 0,1 2 11 0 0,34 40 84 0 0,-73-38 2616 0 0,27-6-2211 0 0,4 1-301 0 0,-1-1 1 0 0,0 1-1 0 0,1-1 1 0 0,-1 0-1 0 0,1-1 1 0 0,-1 0-1 0 0,1 1 1 0 0,-1-2-1 0 0,1 1 0 0 0,0-1 1 0 0,-1 1-1 0 0,1-1 1 0 0,-5-3-189 0 0,37 0-8145 0 0,-19 5 810 0 0,-2-1-2784 0 0</inkml:trace>
  <inkml:trace contextRef="#ctx0" brushRef="#br0" timeOffset="7539.837">9033 112 9762 0 0,'0'0'3596'0'0,"0"0"-2875"0"0,0 0-844 0 0,0 0 30 0 0,0 0 169 0 0,0 0 271 0 0,0 0 302 0 0,0 0 301 0 0,0 0 223 0 0,0 0 60 0 0,0 0-59 0 0,-10 4 1894 0 0,27-13-2516 0 0,-9 6-420 0 0,-1 0 0 0 0,1 0 1 0 0,-1-1-1 0 0,0 0 0 0 0,0-1 0 0 0,-1 1 0 0 0,1-1 0 0 0,-1-1 1 0 0,0 1-1 0 0,0-1 0 0 0,-1 0 0 0 0,1 0 0 0 0,-1-1 1 0 0,-1 0-1 0 0,1 0 0 0 0,-1 0 0 0 0,1-4-132 0 0,-71 185 53 0 0,52-119 29 0 0,-2 9-300 0 0,0-25-4469 0 0,15-38 2681 0 0,0 0-1324 0 0,1 0-1946 0 0,0-1-4674 0 0</inkml:trace>
  <inkml:trace contextRef="#ctx0" brushRef="#br0" timeOffset="8086.474">8983 193 7274 0 0,'0'0'557'0'0,"0"0"-90"0"0,0 0 65 0 0,0 0 152 0 0,0 0 158 0 0,0 0 179 0 0,0 0 142 0 0,0 0 101 0 0,0 0 49 0 0,0 0-32 0 0,0 0-81 0 0,0 0-125 0 0,0 0-149 0 0,2 5-145 0 0,-2-4-746 0 0,1 0 0 0 0,-1 1 0 0 0,1-1 0 0 0,-1 0 0 0 0,1 0 0 0 0,-1 0 1 0 0,1 1-1 0 0,0-1 0 0 0,0 0 0 0 0,0 0 0 0 0,0 0 0 0 0,0 0 0 0 0,0 0 0 0 0,0 0 0 0 0,0-1 0 0 0,0 1 0 0 0,0 0 0 0 0,0 0 0 0 0,1-1 0 0 0,-1 1 0 0 0,0-1 0 0 0,0 1 0 0 0,1-1 0 0 0,-1 0 0 0 0,0 1 0 0 0,1-1 0 0 0,-1 0 0 0 0,0 0 0 0 0,1 0 0 0 0,-1 0 0 0 0,1 0 0 0 0,-1 0 0 0 0,0 0 0 0 0,1 0 0 0 0,-1-1 0 0 0,0 1 0 0 0,1 0 0 0 0,-1-1 0 0 0,0 1 0 0 0,0-1 0 0 0,1 0 0 0 0,-1 1 0 0 0,0-1 0 0 0,0 0 0 0 0,0 0 0 0 0,0 0-35 0 0,27-5 283 0 0,-17 5-215 0 0,0-1 1 0 0,0 0-1 0 0,1 0 0 0 0,-2-1 0 0 0,1-1 1 0 0,0 0-1 0 0,-1 0 0 0 0,1-1 0 0 0,-1 0 1 0 0,0-1-1 0 0,-1 0 0 0 0,0-1 0 0 0,0 0 1 0 0,0 0-1 0 0,0-1 0 0 0,-1 0 0 0 0,6-8-68 0 0,-48 44 224 0 0,32-25-223 0 0,-1 1 12 0 0,-1 0-1 0 0,1 0 0 0 0,0 0 0 0 0,0 1 0 0 0,0-1 0 0 0,0 1 0 0 0,1 0 0 0 0,0 0 0 0 0,0 0 0 0 0,0 0 0 0 0,1 0 0 0 0,-1 1 0 0 0,1-1 0 0 0,1 0 0 0 0,-1 1 0 0 0,1-1 0 0 0,0 2-12 0 0,2-5 57 0 0,0-1 0 0 0,0 1 0 0 0,0-1 0 0 0,1 1 0 0 0,-1-1 1 0 0,1 0-1 0 0,-1 0 0 0 0,1 0 0 0 0,-1-1 0 0 0,1 1 0 0 0,-1 0 0 0 0,1-1 0 0 0,0 0 1 0 0,-1 0-1 0 0,1 0 0 0 0,0 0 0 0 0,-1 0 0 0 0,1 0 0 0 0,-1 0 0 0 0,1-1 1 0 0,0 0-1 0 0,-1 1 0 0 0,1-1 0 0 0,-1 0 0 0 0,1 0 0 0 0,-1 0 0 0 0,0-1 0 0 0,1 1 1 0 0,-1 0-1 0 0,0-1 0 0 0,1 0-57 0 0,2-1 46 0 0,-1 0-1 0 0,1 0 1 0 0,0 0 0 0 0,-1 0 0 0 0,0-1 0 0 0,0 0 0 0 0,0 0-1 0 0,0 0 1 0 0,0 0 0 0 0,-1 0 0 0 0,0-1 0 0 0,0 0-1 0 0,0 1 1 0 0,-1-1 0 0 0,1 0 0 0 0,-1 0 0 0 0,1-5-46 0 0,-22 66-741 0 0,31-26-1189 0 0,-3-24-3024 0 0,2-1-5291 0 0,-7-4 1701 0 0</inkml:trace>
  <inkml:trace contextRef="#ctx0" brushRef="#br0" timeOffset="8461.501">9437 124 4153 0 0,'0'0'3546'0'0,"0"0"-1266"0"0,0 0-1115 0 0,0 0-661 0 0,0 0-139 0 0,0 0 257 0 0,0 0 375 0 0,0 0 221 0 0,0 0-5 0 0,0 0-174 0 0,0 0-172 0 0,-4 8-121 0 0,-38 96 2690 0 0,49-112-398 0 0,13-9-3125 0 0,-11 10 226 0 0,61-48-201 0 0,-63 102-709 0 0,13-14-2211 0 0,-9-26-3462 0 0,2-3-5852 0 0,-9-4 9610 0 0</inkml:trace>
  <inkml:trace contextRef="#ctx0" brushRef="#br0" timeOffset="9188.775">9653 140 0 0 0,'0'0'3379'0'0,"0"0"137"0"0,0 0-165 0 0,0 0-424 0 0,0 0-653 0 0,0 0-699 0 0,0 0-680 0 0,0 0-537 0 0,0 0-269 0 0,0 0-69 0 0,0 0 19 0 0,0 0 50 0 0,-2 1 23 0 0,0 0-73 0 0,0 0 0 0 0,0 0 0 0 0,0 0 0 0 0,1 1 0 0 0,-1-1 0 0 0,0 1 0 0 0,1-1 0 0 0,-1 1 0 0 0,1-1 0 0 0,0 1 0 0 0,-1 0 0 0 0,1 0 0 0 0,0 0 0 0 0,0 0 0 0 0,0-1 0 0 0,0 1-1 0 0,1 1 1 0 0,-1-1 0 0 0,0 0 0 0 0,1 0 0 0 0,0 0 0 0 0,-1 0 0 0 0,1 0 0 0 0,0 0 0 0 0,0 1 0 0 0,0-1 0 0 0,0 0 0 0 0,1 0 0 0 0,-1 0 0 0 0,0 0 0 0 0,1 0 0 0 0,0 0 0 0 0,-1 1 0 0 0,1-1 0 0 0,0-1 0 0 0,0 1 0 0 0,0 0 0 0 0,0 0 0 0 0,1 0 0 0 0,-1 0 0 0 0,0-1 0 0 0,1 1 0 0 0,-1-1 0 0 0,1 1 0 0 0,0-1 0 0 0,-1 1 0 0 0,1-1 0 0 0,0 0 0 0 0,0 0 0 0 0,0 0 0 0 0,0 0-1 0 0,0 0 1 0 0,0 0 0 0 0,1 0-39 0 0,4-3 82 0 0,0-1-1 0 0,-1 1 0 0 0,1-1 1 0 0,-1 0-1 0 0,0-1 0 0 0,0 0 0 0 0,0 0 1 0 0,0 0-1 0 0,0 0 0 0 0,-1-1 1 0 0,0 0-1 0 0,0 0 0 0 0,0-1 0 0 0,-1 1 1 0 0,0-1-1 0 0,0 0 0 0 0,0 0 1 0 0,-1 0-1 0 0,0-1 0 0 0,0 1 0 0 0,0-1 1 0 0,-1 0-1 0 0,0 1 0 0 0,-1-1 1 0 0,1-3-82 0 0,10-19 99 0 0,-2 7-17 0 0,-14 30-710 0 0,-1 4 491 0 0,0 0 0 0 0,1 1 0 0 0,1 0 0 0 0,0-1 0 0 0,0 1 0 0 0,2 1 0 0 0,-1-1 0 0 0,2 0 0 0 0,0 4 137 0 0,-24-23-3300 0 0,-42-29 4575 0 0,66 35-1019 0 0,29-2 84 0 0,109-15 1707 0 0,-144 60 207 0 0,4 24-2938 0 0,7-67-5581 0 0,-2-1-2632 0 0,-2-1 790 0 0</inkml:trace>
  <inkml:trace contextRef="#ctx0" brushRef="#br0" timeOffset="9452.876">9884 72 5153 0 0,'0'0'2033'0'0,"0"0"-225"0"0,0 0-208 0 0,0 0-215 0 0,0 0-409 0 0,0 0-416 0 0,0 0-440 0 0,0 0-408 0 0,0 0-216 0 0,0 0-136 0 0,0 0-121 0 0,0 0-551 0 0,0 0-2137 0 0,0 0-3232 0 0</inkml:trace>
  <inkml:trace contextRef="#ctx0" brushRef="#br0" timeOffset="10154.741">9971 152 6721 0 0,'0'0'4588'0'0,"0"0"-2395"0"0,0 0-722 0 0,0 0 29 0 0,0 0-34 0 0,0 0-217 0 0,0 0-285 0 0,0 0-304 0 0,0 0-273 0 0,0 0-188 0 0,0 0-128 0 0,0 0-55 0 0,0 0-11 0 0,-6 0-10 0 0,4-1 12 0 0,0 1 1 0 0,-1 0 0 0 0,1 0 0 0 0,0 1-1 0 0,0-1 1 0 0,0 0 0 0 0,0 1 0 0 0,0-1 0 0 0,0 1-1 0 0,0-1 1 0 0,0 1 0 0 0,0 0 0 0 0,0 0-1 0 0,0 0 1 0 0,0 0 0 0 0,0 1 0 0 0,0-1 0 0 0,1 0-1 0 0,-1 1 1 0 0,1-1 0 0 0,-1 1 0 0 0,1 0-1 0 0,-1-1 1 0 0,1 1 0 0 0,0 0 0 0 0,0 0-1 0 0,0 0 1 0 0,0 0 0 0 0,0 0 0 0 0,0 0 0 0 0,1 0-1 0 0,-1 0 1 0 0,1 0 0 0 0,-1 0 0 0 0,1 0-1 0 0,0 0 1 0 0,0 0 0 0 0,0 1 0 0 0,0-1 0 0 0,0 0-1 0 0,0 0-7 0 0,2 0 68 0 0,-1 0-1 0 0,1-1 0 0 0,0 0 1 0 0,-1 1-1 0 0,1-1 0 0 0,0 0 1 0 0,0 0-1 0 0,0 0 0 0 0,0 0 0 0 0,0 0 1 0 0,0 0-1 0 0,0-1 0 0 0,0 1 1 0 0,1-1-1 0 0,-1 1 0 0 0,0-1 1 0 0,0 0-1 0 0,0 0 0 0 0,1 0 1 0 0,-1 0-1 0 0,0 0 0 0 0,0 0 1 0 0,0-1-1 0 0,0 1 0 0 0,1-1 0 0 0,-1 0 1 0 0,0 1-1 0 0,0-1 0 0 0,0 0 1 0 0,0 0-1 0 0,0 0 0 0 0,-1-1 1 0 0,1 1-1 0 0,0 0 0 0 0,0-1 1 0 0,-1 1-1 0 0,1-1 0 0 0,0-1-67 0 0,0 1 14 0 0,0-1 1 0 0,-1 0-1 0 0,1 1 0 0 0,-1-1 1 0 0,0 0-1 0 0,0 0 0 0 0,0 0 0 0 0,0 1 1 0 0,-1-1-1 0 0,1 0 0 0 0,-1 0 0 0 0,0 0 1 0 0,0 0-1 0 0,0 0 0 0 0,0-1 0 0 0,0 1 1 0 0,0 0-1 0 0,-1 0 0 0 0,0 1 0 0 0,1-1 1 0 0,-1 0-1 0 0,0 0 0 0 0,-1-2-14 0 0,0 6-42 0 0,0-1 0 0 0,1 1-1 0 0,-1 0 1 0 0,1 0 0 0 0,-1-1 0 0 0,1 1-1 0 0,-1 0 1 0 0,1 0 0 0 0,0 0-1 0 0,-1 0 1 0 0,1 1 0 0 0,0-1 0 0 0,0 0-1 0 0,0 0 1 0 0,0 1 0 0 0,0-1 0 0 0,0 1-1 0 0,0-1 1 0 0,0 1 0 0 0,1-1-1 0 0,-1 1 1 0 0,1-1 0 0 0,-1 1 0 0 0,1 0-1 0 0,-1-1 1 0 0,1 1 0 0 0,0 1 42 0 0,2-2 39 0 0,0 1-1 0 0,0-1 1 0 0,0 1 0 0 0,0-1 0 0 0,0 0 0 0 0,0 0-1 0 0,1 0 1 0 0,-1 0 0 0 0,0 0 0 0 0,1 0 0 0 0,-1-1-1 0 0,0 1 1 0 0,1-1 0 0 0,-1 0 0 0 0,1 1 0 0 0,-1-1-1 0 0,1 0 1 0 0,-1 0 0 0 0,1-1 0 0 0,-1 1 0 0 0,1-1-1 0 0,-1 1 1 0 0,0-1 0 0 0,1 0 0 0 0,-1 0 0 0 0,0 1-1 0 0,0-2 1 0 0,1 1 0 0 0,-1 0 0 0 0,0 0 0 0 0,1-2-39 0 0,52-21-26 0 0,-57 50-512 0 0,-14 30 842 0 0,41-71 1424 0 0,10-14-1529 0 0,3-2-127 0 0,-46 63-1131 0 0,8-31 1078 0 0,-1 1 1 0 0,1-1 0 0 0,-1 0-1 0 0,1 0 1 0 0,-1 1-1 0 0,1-1 1 0 0,0 0 0 0 0,0 1-1 0 0,0-1 1 0 0,-1 0-1 0 0,1 1 1 0 0,1-1 0 0 0,-1 0-1 0 0,0 0 1 0 0,0 1 0 0 0,0-1-1 0 0,1 0 1 0 0,-1 1-1 0 0,0-1 1 0 0,1 0 0 0 0,0 0-1 0 0,-1 0 1 0 0,1 1-1 0 0,0-1 1 0 0,-1 0 0 0 0,1 0-1 0 0,0 0 1 0 0,0 0-1 0 0,0 0 1 0 0,0 0 0 0 0,0 0-1 0 0,0-1 1 0 0,0 1-1 0 0,0 0 1 0 0,0 0 0 0 0,0-1-1 0 0,1 1 1 0 0,-1-1 0 0 0,0 1-1 0 0,0-1 1 0 0,1 0-1 0 0,-1 1 1 0 0,0-1 0 0 0,0 0-1 0 0,1 0 1 0 0,-1 0-1 0 0,0 0 1 0 0,1 0 0 0 0,-1 0-1 0 0,0 0 1 0 0,1 0-1 0 0,-1-1 1 0 0,0 1 0 0 0,1 0-1 0 0,-1-1 1 0 0,0 1-1 0 0,0-1 1 0 0,0 1 0 0 0,1-1-1 0 0,-1 0 1 0 0,0 1 0 0 0,0-1-1 0 0,0 0 1 0 0,0 0-20 0 0,38-39 41 0 0,-35 28-4033 0 0,-3 0-4099 0 0,-1 10-3752 0 0</inkml:trace>
  <inkml:trace contextRef="#ctx0" brushRef="#br0" timeOffset="11705.044">5699 780 7746 0 0,'0'0'809'0'0,"0"0"-135"0"0,0 0-68 0 0,0 0 92 0 0,0 0 199 0 0,0 0 242 0 0,0 0 167 0 0,0 0 22 0 0,0 0-55 0 0,0 0-143 0 0,0 0-196 0 0,23-16 2133 0 0,20-10-1591 0 0,-31 20-1320 0 0,-1 0 0 0 0,1-1 1 0 0,-1 0-1 0 0,-1-1 0 0 0,1 0 0 0 0,-1 0 0 0 0,-1-1 0 0 0,0-1 0 0 0,0 0 0 0 0,4-6-156 0 0,-14 17 27 0 0,1-1-1 0 0,-1 0 1 0 0,0 1-1 0 0,1-1 1 0 0,-1 0-1 0 0,0 0 1 0 0,1 1-1 0 0,-1-1 1 0 0,0 0 0 0 0,0 0-1 0 0,1 0 1 0 0,-1 0-1 0 0,0 0 1 0 0,0 0-1 0 0,1 0 1 0 0,-1 0 0 0 0,0 0-1 0 0,0 0 1 0 0,1 0-1 0 0,-1 0 1 0 0,0-1-1 0 0,1 1 1 0 0,-1 0-1 0 0,0-1 1 0 0,1 1 0 0 0,-1 0-1 0 0,0-1 1 0 0,1 1-1 0 0,-1-1 1 0 0,1 1-1 0 0,-1-1 1 0 0,0 1 0 0 0,1-1-1 0 0,-1 1 1 0 0,1-1-1 0 0,0 0 1 0 0,-1 1-1 0 0,1-1 1 0 0,0 0-1 0 0,-1 1 1 0 0,1-1 0 0 0,0 0-1 0 0,-1 1 1 0 0,1-1-1 0 0,0 0 1 0 0,0 0-1 0 0,0 1 1 0 0,0-1 0 0 0,0 0-27 0 0,-12 17 37 0 0,2 0 0 0 0,0 1 0 0 0,1 1 0 0 0,0-1 0 0 0,1 2 0 0 0,1-1 0 0 0,1 1 0 0 0,1 0 0 0 0,1 0 0 0 0,0 0 0 0 0,1 1 0 0 0,2-1 0 0 0,0 1 0 0 0,0 0 0 0 0,2-1 0 0 0,1 8-37 0 0,-3-27 58 0 0,-1 1 1 0 0,0-1-1 0 0,0 1 0 0 0,0-1 1 0 0,0 0-1 0 0,0 0 1 0 0,1 0-1 0 0,-1 0 0 0 0,0-1 1 0 0,0 1-1 0 0,0 0 1 0 0,0-1-1 0 0,1 1 1 0 0,-1-1-1 0 0,0 0 0 0 0,0 1 1 0 0,1-1-1 0 0,-1 0 1 0 0,0 0-1 0 0,1 0 1 0 0,-1 0-1 0 0,1 0 0 0 0,0-1 1 0 0,-1 1-1 0 0,1 0 1 0 0,-1-1-59 0 0,-26-27-65 0 0,26 26-75 0 0,0 0-1 0 0,-1 0 0 0 0,1 0 0 0 0,-1 0 0 0 0,0 0 0 0 0,0 0 0 0 0,0 1 0 0 0,0 0 0 0 0,-1 0 1 0 0,1-1-1 0 0,0 2 0 0 0,-1-1 0 0 0,1 0 0 0 0,-1 1 0 0 0,0 0 0 0 0,0-1 0 0 0,0 2 0 0 0,1-1 1 0 0,-1 0-1 0 0,-4 1 141 0 0,74-15-3380 0 0,-31 14-522 0 0,-1 1-5816 0 0,-25 0 5641 0 0,1 0-21 0 0</inkml:trace>
  <inkml:trace contextRef="#ctx0" brushRef="#br0" timeOffset="12280.096">5832 965 4953 0 0,'0'0'3968'0'0,"0"0"-2395"0"0,0 0-642 0 0,0 0 173 0 0,0 0 370 0 0,0 0 328 0 0,0 0 161 0 0,0 0-137 0 0,0 0-314 0 0,0 0-309 0 0,0 0-287 0 0,0 0-265 0 0,0 0-235 0 0,40-35 537 0 0,30-31 442 0 0,-70 66-1236 0 0,-5 26 60 0 0,-56 207 1028 0 0,57-216-627 0 0,6-27-1196 0 0,8-6-3837 0 0,-2 7-3459 0 0,-6 7 4645 0 0,2-2-8394 0 0</inkml:trace>
  <inkml:trace contextRef="#ctx0" brushRef="#br0" timeOffset="13474.102">6256 886 6001 0 0,'0'0'1279'0'0,"0"0"-20"0"0,0 0-39 0 0,0 0 81 0 0,0 0 70 0 0,0 0 46 0 0,0 0-55 0 0,0 0-146 0 0,0 0-190 0 0,0 0-170 0 0,0 0-65 0 0,0 0-2 0 0,0 0 54 0 0,-4 5 29 0 0,-1 0-836 0 0,-4 7 1234 0 0,26-20 14 0 0,116-99-464 0 0,-165 170-564 0 0,31-62-251 0 0,-1 3 3 0 0,0 0 1 0 0,0 0-1 0 0,0 1 1 0 0,0-1-1 0 0,1 1 1 0 0,-1-1-1 0 0,1 1 1 0 0,0 0-1 0 0,1-1 1 0 0,-1 1-1 0 0,1 0 1 0 0,0 0-1 0 0,0-1 1 0 0,1 1-1 0 0,-1 0-8 0 0,2-4 44 0 0,1-1-1 0 0,-1 0 1 0 0,0 0-1 0 0,0 1 1 0 0,0-2-1 0 0,1 1 1 0 0,-1 0-1 0 0,0 0 1 0 0,0-1-1 0 0,0 1 0 0 0,0-1 1 0 0,1 0-1 0 0,-1 1 1 0 0,0-1-1 0 0,0 0 1 0 0,0 0-1 0 0,0 0 1 0 0,-1-1-1 0 0,1 1 1 0 0,0 0-1 0 0,0-1 1 0 0,-1 1-1 0 0,1-1 0 0 0,-1 0 1 0 0,1 0-44 0 0,3-2 27 0 0,28-23 38 0 0,49-25-37 0 0,-81 52-33 0 0,0 0 1 0 0,0 0-1 0 0,0 1 0 0 0,1-1 0 0 0,-1 0 0 0 0,0 0 0 0 0,0 1 0 0 0,0-1 0 0 0,0 0 1 0 0,0 1-1 0 0,0-1 0 0 0,0 1 0 0 0,0-1 0 0 0,0 1 0 0 0,0 0 0 0 0,0 0 0 0 0,0-1 0 0 0,0 1 1 0 0,0 0-1 0 0,0 0 0 0 0,-1 0 0 0 0,1 0 0 0 0,0 0 0 0 0,-1 0 0 0 0,1 0 0 0 0,-1 0 1 0 0,1 0-1 0 0,-1 0 0 0 0,1 0 0 0 0,-1 0 0 0 0,0 0 0 0 0,0 0 0 0 0,1 1 0 0 0,-1-1 1 0 0,0 0-1 0 0,0 0 0 0 0,0 0 0 0 0,0 1 0 0 0,0-1 0 0 0,-1 0 0 0 0,1 0 0 0 0,0 0 0 0 0,-1 1 5 0 0,-20 51 66 0 0,-8-46-923 0 0,20-7-3108 0 0,-1-1-5246 0 0,6 1-2324 0 0</inkml:trace>
  <inkml:trace contextRef="#ctx0" brushRef="#br0" timeOffset="13894.93">6387 692 19644 0 0,'0'0'544'0'0,"0"0"-16"0"0,0 0-39 0 0,0 0-9 0 0,0 0-16 0 0,0 0-24 0 0,0 0-128 0 0,0 0-168 0 0,0 0-208 0 0,0 0-104 0 0,0 0-56 0 0,0 0-112 0 0,0 0-312 0 0,0 0-1849 0 0,27-9-4392 0 0,-18 11-5202 0 0</inkml:trace>
  <inkml:trace contextRef="#ctx0" brushRef="#br0" timeOffset="14414.563">6970 797 7450 0 0,'0'0'864'0'0,"0"0"11"0"0,0 0 74 0 0,0 0 178 0 0,0 0 201 0 0,-8 1 73 0 0,-3 0-827 0 0,-32 12 2869 0 0,68-7 567 0 0,2-11-3748 0 0,1 0-1 0 0,-1-2 1 0 0,-1-1 0 0 0,1-1 0 0 0,21-12-262 0 0,-43 20 22 0 0,34-28 738 0 0,-80 27-673 0 0,33 5-82 0 0,0 1 1 0 0,0 0 0 0 0,0 0-1 0 0,0 1 1 0 0,1-1 0 0 0,0 2-1 0 0,0-1 1 0 0,0 1 0 0 0,0 0-1 0 0,1 0 1 0 0,0 1 0 0 0,1 0-1 0 0,-1 0 1 0 0,1 0 0 0 0,1 1-1 0 0,-1 0 1 0 0,1-1 0 0 0,1 2-1 0 0,-1-1 1 0 0,1 2-6 0 0,2-9 13 0 0,1 0 0 0 0,0 1 0 0 0,-1-1 1 0 0,1 0-1 0 0,0 1 0 0 0,-1-1 0 0 0,1 1 0 0 0,0-1 0 0 0,0 0 1 0 0,0 1-1 0 0,0-1 0 0 0,1 1 0 0 0,-1-1 0 0 0,0 0 0 0 0,0 1 1 0 0,1-1-1 0 0,-1 1 0 0 0,1-1 0 0 0,-1 0 0 0 0,1 0 0 0 0,0 1 1 0 0,0-1-1 0 0,-1 0 0 0 0,1 0 0 0 0,0 0 0 0 0,0 0 0 0 0,0 0 0 0 0,0 0 1 0 0,0 0-1 0 0,0 0 0 0 0,0 0 0 0 0,1 0 0 0 0,-1-1 0 0 0,0 1 1 0 0,0 0-1 0 0,1-1 0 0 0,-1 1 0 0 0,0-1 0 0 0,1 1 0 0 0,-1-1 1 0 0,1 0-1 0 0,-1 0 0 0 0,0 1 0 0 0,1-1 0 0 0,-1 0 0 0 0,1 0 1 0 0,-1-1-1 0 0,1 1 0 0 0,-1 0 0 0 0,0 0 0 0 0,1-1 0 0 0,-1 1-13 0 0,74-28 744 0 0,-73 27-707 0 0,1-1 1 0 0,-1 1-1 0 0,1-1 0 0 0,-1 0 0 0 0,0 0 0 0 0,0 0 1 0 0,0 0-1 0 0,0 0 0 0 0,0 0 0 0 0,0 0 0 0 0,-1-1 0 0 0,1 1 1 0 0,-1-1-1 0 0,1 1 0 0 0,-1-1 0 0 0,0 1 0 0 0,0-1 1 0 0,0 0-1 0 0,0 0 0 0 0,-1 1 0 0 0,1-1 0 0 0,-1 0 1 0 0,0 0-1 0 0,0 0 0 0 0,0 0 0 0 0,0 0 0 0 0,0-1-37 0 0,-1 3 2 0 0,1 1-1 0 0,-1-1 1 0 0,1 0-1 0 0,-1 1 1 0 0,1-1-1 0 0,-1 1 1 0 0,1 0-1 0 0,-1-1 1 0 0,0 1-1 0 0,1-1 1 0 0,-1 1-1 0 0,0 0 1 0 0,1-1-1 0 0,-1 1 1 0 0,0 0-1 0 0,0 0 1 0 0,1 0-1 0 0,-1-1 1 0 0,0 1-1 0 0,0 0 0 0 0,1 0 1 0 0,-1 0-1 0 0,0 0 1 0 0,0 0-1 0 0,1 0 1 0 0,-1 1-1 0 0,0-1 1 0 0,1 0-1 0 0,-1 0 1 0 0,0 0-1 0 0,0 1 1 0 0,1-1-1 0 0,-1 0 1 0 0,0 1-1 0 0,1-1 1 0 0,-1 1-1 0 0,1-1 1 0 0,-1 1-1 0 0,0-1 1 0 0,1 1-1 0 0,-1-1 1 0 0,1 1-1 0 0,-1-1 1 0 0,1 1-1 0 0,0 0 0 0 0,-1-1 1 0 0,1 1-1 0 0,0 0 1 0 0,-1-1-1 0 0,1 1 1 0 0,0 0-1 0 0,0-1 1 0 0,-1 1-1 0 0,1 0 1 0 0,0 0-1 0 0,0-1 1 0 0,0 1-1 0 0,0 0 1 0 0,0 0-1 0 0,0-1 1 0 0,0 1-1 0 0,0 0 1 0 0,1 0-1 0 0,-1 0-1 0 0,0 2-13 0 0,0 0 0 0 0,0-1 0 0 0,0 1 0 0 0,0 0 0 0 0,1 0 0 0 0,-1 0 0 0 0,1 0 0 0 0,0 0 0 0 0,0 0 0 0 0,0 0 0 0 0,0-1 0 0 0,0 1 0 0 0,1 0 0 0 0,-1-1 0 0 0,1 1 0 0 0,0-1 0 0 0,-1 0 0 0 0,1 0 0 0 0,0 1 0 0 0,1-1 0 0 0,-1 0 0 0 0,0 0 0 0 0,0-1 0 0 0,1 1 0 0 0,-1-1 0 0 0,1 1 0 0 0,0-1 0 0 0,-1 0 0 0 0,1 0 0 0 0,0 0 0 0 0,0 0 0 0 0,2 1 13 0 0,16 4-5251 0 0,0-3-5287 0 0,-17-3-96 0 0</inkml:trace>
  <inkml:trace contextRef="#ctx0" brushRef="#br0" timeOffset="15662.702">7519 790 12131 0 0,'0'0'908'0'0,"0"0"-125"0"0,0 0-35 0 0,0 0 223 0 0,0 0 277 0 0,0 0 174 0 0,0 0-46 0 0,0 0-208 0 0,0 0-206 0 0,0 0-190 0 0,0 0-167 0 0,0 0-145 0 0,0 0-146 0 0,3-18 98 0 0,42-18-314 0 0,-33 27-53 0 0,0 0 0 0 0,0 0 0 0 0,-1-1 0 0 0,-1-1 0 0 0,0 0 0 0 0,0 0 0 0 0,-1-1 0 0 0,-1 0 0 0 0,0-1-45 0 0,14-34 928 0 0,-22 47-775 0 0,-3 12-429 0 0,-28 53 400 0 0,25-57-109 0 0,1 2 0 0 0,0-1-1 0 0,0 0 1 0 0,1 1 0 0 0,0 0 0 0 0,0 0-1 0 0,1 1 1 0 0,1-1 0 0 0,0 0 0 0 0,0 1-1 0 0,1-1 1 0 0,0 1 0 0 0,1 0 0 0 0,0-1-1 0 0,1 1 1 0 0,0 0-15 0 0,-1-9 9 0 0,0-1-1 0 0,1 1 1 0 0,-1-1-1 0 0,0 1 1 0 0,1-1 0 0 0,0 1-1 0 0,-1-1 1 0 0,1 1-1 0 0,0-1 1 0 0,0 0-1 0 0,0 1 1 0 0,0-1 0 0 0,0 0-1 0 0,0 0 1 0 0,0 0-1 0 0,0 0 1 0 0,0 0-1 0 0,1 0 1 0 0,-1 0 0 0 0,0 0-1 0 0,1 0 1 0 0,-1 0-1 0 0,1-1 1 0 0,-1 1-1 0 0,1-1 1 0 0,-1 1 0 0 0,1-1-1 0 0,-1 1 1 0 0,1-1-1 0 0,-1 0 1 0 0,1 0-1 0 0,0 0 1 0 0,-1 0 0 0 0,1 0-1 0 0,-1 0 1 0 0,1 0-1 0 0,-1-1 1 0 0,1 1-1 0 0,0 0 1 0 0,-1-1 0 0 0,1 1-1 0 0,-1-1 1 0 0,0 0-1 0 0,1 0 1 0 0,-1 1-1 0 0,1-1 1 0 0,-1 0-1 0 0,0 0 1 0 0,0 0 0 0 0,0 0-1 0 0,1 0 1 0 0,-1-1-1 0 0,0 1 1 0 0,0 0-1 0 0,-1 0 1 0 0,1-1 0 0 0,0 1-1 0 0,0-1 1 0 0,-1 1-1 0 0,1-1 1 0 0,0 1-1 0 0,-1-1 1 0 0,0 1 0 0 0,1-1-1 0 0,-1 1 1 0 0,0-1-9 0 0,2-2-11 0 0,0 0 1 0 0,-1 1 0 0 0,1-1 0 0 0,-1 0-1 0 0,0 0 1 0 0,0 0 0 0 0,0 0 0 0 0,-1 0-1 0 0,1 0 1 0 0,-1 0 0 0 0,0 0 0 0 0,0 0-1 0 0,-1 0 1 0 0,1 0 0 0 0,-1 0 0 0 0,0 0-1 0 0,0 0 1 0 0,0 0 0 0 0,0 0 0 0 0,-1 1-1 0 0,1-1 1 0 0,-1 0 0 0 0,0 1-1 0 0,0-1 1 0 0,-1 1 0 0 0,-1-2 10 0 0,5 5-15 0 0,-1 1 0 0 0,0 0 0 0 0,1-1 0 0 0,-1 1 0 0 0,0 0 0 0 0,0 0-1 0 0,0-1 1 0 0,1 1 0 0 0,-1 0 0 0 0,0 0 0 0 0,0-1 0 0 0,0 1 0 0 0,0 0 0 0 0,0 0 0 0 0,0 0 0 0 0,-1-1 0 0 0,1 1 0 0 0,0 0 0 0 0,0 0 0 0 0,0-1 0 0 0,-1 1-1 0 0,1 0 1 0 0,0-1 0 0 0,-1 1 0 0 0,1 0 0 0 0,-1-1 0 0 0,1 1 0 0 0,-1 0 0 0 0,1-1 0 0 0,-1 1 0 0 0,1-1 0 0 0,-1 1 0 0 0,0-1 0 0 0,1 1 0 0 0,-1-1-1 0 0,1 0 1 0 0,-1 1 0 0 0,0-1 0 0 0,0 0 0 0 0,1 1 0 0 0,-1-1 0 0 0,0 0 0 0 0,0 0 0 0 0,1 0 0 0 0,-1 1 0 0 0,0-1 0 0 0,0 0 15 0 0,29 3 41 0 0,0 0 0 0 0,-1-2 1 0 0,1-1-1 0 0,0-1 0 0 0,0-1 0 0 0,23-6-41 0 0,-30 6 9 0 0,55-12 186 0 0,-101 5 99 0 0,20 9-299 0 0,-1 0 0 0 0,1 0 1 0 0,0 0-1 0 0,0 1 0 0 0,-1 0 0 0 0,1 0 0 0 0,0 0 0 0 0,0 1 0 0 0,0 0 0 0 0,0 0 0 0 0,0 0 0 0 0,1 0 1 0 0,-1 1-1 0 0,1 0 0 0 0,-1 0 0 0 0,1 0 0 0 0,0 0 0 0 0,0 1 0 0 0,0-1 0 0 0,1 1 0 0 0,-1 0 0 0 0,1 0 0 0 0,0 1 1 0 0,0-1-1 0 0,1 1 0 0 0,-1-1 0 0 0,1 1 0 0 0,0 0 0 0 0,0 0 0 0 0,0 0 0 0 0,0 3 5 0 0,2-7 3 0 0,-1 0 0 0 0,1 0 0 0 0,0 0 0 0 0,0 0 0 0 0,0 0 0 0 0,-1 0 0 0 0,1 0 0 0 0,0 0 0 0 0,0 0 0 0 0,0 0 0 0 0,0 0 0 0 0,1 0 0 0 0,-1 0 0 0 0,0 0 0 0 0,0 0 0 0 0,1 0 0 0 0,-1 0 0 0 0,0 0 0 0 0,1 0 0 0 0,-1 0 0 0 0,1 0 0 0 0,0 0 0 0 0,-1-1-1 0 0,1 1 1 0 0,-1 0 0 0 0,1 0 0 0 0,0 0 0 0 0,0-1 0 0 0,0 1 0 0 0,-1 0 0 0 0,1-1 0 0 0,0 1 0 0 0,0-1 0 0 0,0 1 0 0 0,0-1 0 0 0,0 0 0 0 0,0 1 0 0 0,0-1 0 0 0,0 0 0 0 0,0 1 0 0 0,0-1 0 0 0,0 0 0 0 0,0 0 0 0 0,0 0 0 0 0,0 0 0 0 0,0 0 0 0 0,0 0 0 0 0,0 0 0 0 0,0-1 0 0 0,0 1 0 0 0,0 0 0 0 0,0 0 0 0 0,0-1 0 0 0,0 1 0 0 0,0-1-1 0 0,0 1 1 0 0,0-1 0 0 0,0 0-3 0 0,59-30 148 0 0,-19-12-50 0 0,-43 45-137 0 0,1 0 1 0 0,0 0-1 0 0,0 0 1 0 0,0 0-1 0 0,0 0 1 0 0,1 0-1 0 0,-1 1 1 0 0,0-1-1 0 0,1 0 1 0 0,0 0-1 0 0,-1 0 1 0 0,1 1-1 0 0,0-1 0 0 0,0 0 1 0 0,0 0-1 0 0,0 1 1 0 0,1-1-1 0 0,-1 0 1 0 0,1 0-1 0 0,-1 0 1 0 0,1 0-1 0 0,0 1 1 0 0,0-1-1 0 0,0 0 1 0 0,0 0-1 0 0,0 0 1 0 0,0-1-1 0 0,1 1 1 0 0,-1 0-1 0 0,0 0 1 0 0,1-1-1 0 0,0 1 1 0 0,-1-1-1 0 0,1 1 1 0 0,0-1-1 0 0,0 0 1 0 0,0 1-1 0 0,0-1 1 0 0,0 0-1 0 0,0 0 1 0 0,0-1-1 0 0,0 1 1 0 0,0 0-1 0 0,0-1 1 0 0,0 1-1 0 0,1-1 1 0 0,-1 0-1 0 0,0 0 1 0 0,2 1 38 0 0,17-3-4953 0 0,-7-1-5996 0 0,-10 1 2188 0 0</inkml:trace>
  <inkml:trace contextRef="#ctx0" brushRef="#br0" timeOffset="16078.99">8121 684 10874 0 0,'0'0'791'0'0,"0"0"-89"0"0,0 0 206 0 0,0 0 352 0 0,0 0 283 0 0,0 0 48 0 0,0 0-243 0 0,0 0-383 0 0,0 0-391 0 0,0 0-258 0 0,0 0-165 0 0,0 0-81 0 0,5-4-16 0 0,106-70 454 0 0,-108 70-414 0 0,-1 0 0 0 0,1-1 0 0 0,-1 1 0 0 0,0-1 0 0 0,0 1 0 0 0,-1-1 0 0 0,1 1 0 0 0,-1-1 0 0 0,0 0 0 0 0,-1 0 0 0 0,1 0 0 0 0,-1 0 0 0 0,0 0 0 0 0,0 1 0 0 0,0-1 0 0 0,-1 0 0 0 0,0-1-94 0 0,1 6 19 0 0,-1-1-1 0 0,0 1 1 0 0,1-1-1 0 0,-1 1 1 0 0,0 0-1 0 0,1-1 1 0 0,-1 1-1 0 0,0 0 1 0 0,0 0 0 0 0,1 0-1 0 0,-1-1 1 0 0,0 1-1 0 0,0 0 1 0 0,1 0-1 0 0,-1 0 1 0 0,0 0 0 0 0,0 0-1 0 0,0 0 1 0 0,1 1-1 0 0,-1-1 1 0 0,0 0-1 0 0,0 0 1 0 0,1 0 0 0 0,-1 1-1 0 0,0-1 1 0 0,1 0-1 0 0,-1 1 1 0 0,0-1-1 0 0,1 1 1 0 0,-1-1 0 0 0,0 1-1 0 0,1-1 1 0 0,-1 1-1 0 0,1-1 1 0 0,-1 1-1 0 0,1 0 1 0 0,-1-1-1 0 0,1 1 1 0 0,0 0 0 0 0,-1-1-1 0 0,1 1 1 0 0,0 0-1 0 0,-1 0 1 0 0,1-1-1 0 0,0 1 1 0 0,0 0 0 0 0,0 0-1 0 0,0-1 1 0 0,0 1-1 0 0,0 0 1 0 0,0 0-1 0 0,0 0-18 0 0,-3 2 111 0 0,-8 11-48 0 0,1 0-1 0 0,0 1 1 0 0,1 0-1 0 0,1 1 1 0 0,0 0-1 0 0,1 0 1 0 0,1 1-1 0 0,0 0 1 0 0,1 0-1 0 0,1 0 1 0 0,1 1-1 0 0,0-1 1 0 0,2 1-1 0 0,-1 6-62 0 0,12-8-2501 0 0,-1-14-2955 0 0,2-1-3827 0 0,-10-1 8182 0 0,3 0-5762 0 0</inkml:trace>
  <inkml:trace contextRef="#ctx0" brushRef="#br0" timeOffset="16501.712">8405 722 13139 0 0,'0'0'1380'0'0,"0"0"-120"0"0,0 0-66 0 0,0 0-48 0 0,0 0-90 0 0,0 0-157 0 0,0 0-162 0 0,0 0-154 0 0,0 0-152 0 0,-8-3-129 0 0,-27-13-114 0 0,33 16-170 0 0,0 0-1 0 0,0-1 0 0 0,0 1 0 0 0,1 0 0 0 0,-1 0 0 0 0,0 0 0 0 0,0 0 0 0 0,0 0 0 0 0,0 0 1 0 0,0 1-1 0 0,0-1 0 0 0,0 1 0 0 0,1-1 0 0 0,-1 1 0 0 0,0 0 0 0 0,0-1 0 0 0,0 1 0 0 0,1 0 0 0 0,-1 0 1 0 0,1 0-1 0 0,-1 1 0 0 0,1-1 0 0 0,-1 0 0 0 0,1 0 0 0 0,0 1-17 0 0,-5 2 102 0 0,3-1-29 0 0,0-2-34 0 0,0 0 0 0 0,-1 1 0 0 0,1 0 1 0 0,1 0-1 0 0,-1 0 0 0 0,0 0 0 0 0,0 0 1 0 0,1 1-1 0 0,-1-1 0 0 0,1 1 1 0 0,0-1-1 0 0,0 1 0 0 0,0 0 0 0 0,0 0 1 0 0,0 0-1 0 0,0 0 0 0 0,1 0 0 0 0,0 0 1 0 0,-1 1-1 0 0,1-1 0 0 0,1 0 0 0 0,-1 1 1 0 0,0-1-1 0 0,1 1 0 0 0,0-1 0 0 0,-1 3-39 0 0,4-4 40 0 0,0-1-1 0 0,0 1 0 0 0,0-1 0 0 0,0 0 1 0 0,0 1-1 0 0,0-2 0 0 0,0 1 0 0 0,0 0 1 0 0,0 0-1 0 0,0-1 0 0 0,0 0 0 0 0,1 0 0 0 0,-1 0 1 0 0,0 0-1 0 0,0 0 0 0 0,0-1 0 0 0,0 1 1 0 0,1-1-1 0 0,-1 0 0 0 0,0 0 0 0 0,0 0 1 0 0,0 0-1 0 0,0 0 0 0 0,-1-1 0 0 0,1 1 1 0 0,0-1-1 0 0,0 0 0 0 0,-1 0 0 0 0,0 0 0 0 0,1 0 1 0 0,0-2-40 0 0,32-42 693 0 0,-35 46-661 0 0,0 0-74 0 0,-3 56-795 0 0,18-28-3315 0 0,-7-20-1849 0 0,0-1-5545 0 0,-6-6 8244 0 0</inkml:trace>
  <inkml:trace contextRef="#ctx0" brushRef="#br0" timeOffset="17000.515">8458 751 0 0 0,'0'0'942'0'0,"7"-8"1799"0"0,20-27 484 0 0,-10 23 5259 0 0,-12 26-5309 0 0,-8 22-851 0 0,-37 46 671 0 0,51-111-670 0 0,-6 22-2355 0 0,0 0 1 0 0,1 1-1 0 0,0 0 1 0 0,0 0-1 0 0,0 0 0 0 0,0 1 1 0 0,1 0-1 0 0,0 0 1 0 0,0 1-1 0 0,0 0 0 0 0,1 0 1 0 0,0 0-1 0 0,-1 1 1 0 0,1 0-1 0 0,0 1 1 0 0,7-2 28 0 0,-10 56-216 0 0,-9-37-460 0 0,-2 15 1075 0 0,7-21-4867 0 0,3 0-4602 0 0,-2-7-1894 0 0</inkml:trace>
  <inkml:trace contextRef="#ctx0" brushRef="#br0" timeOffset="17665.636">8740 723 4977 0 0,'0'0'2189'0'0,"0"0"-390"0"0,0 0-163 0 0,0 0 34 0 0,0 0-11 0 0,0 0-56 0 0,0 0-87 0 0,0 0-120 0 0,0 0-174 0 0,0 0-207 0 0,0 0-251 0 0,0 0-261 0 0,2-6-202 0 0,9-23-101 0 0,-55 107 1167 0 0,44-76-1329 0 0,0 0 0 0 0,-1 0-1 0 0,1 1 1 0 0,0-1 0 0 0,0 0 0 0 0,0 0-1 0 0,1 0 1 0 0,-1 0 0 0 0,0 0 0 0 0,1 1-1 0 0,-1-1 1 0 0,1 0 0 0 0,0 0 0 0 0,0 0-1 0 0,0 0 1 0 0,0 0 0 0 0,0-1 0 0 0,0 1-1 0 0,0 0 1 0 0,1 0 0 0 0,-1-1 0 0 0,0 1-1 0 0,1-1 1 0 0,0 1 0 0 0,-1-1 0 0 0,1 1-1 0 0,0-1 1 0 0,0 0 0 0 0,0 0 0 0 0,0 0-1 0 0,0 0 1 0 0,0 0 0 0 0,0-1 0 0 0,0 1-1 0 0,0 0 1 0 0,0-1 0 0 0,0 0 0 0 0,0 1-1 0 0,1-1-37 0 0,3 2 33 0 0,0-1 0 0 0,0 0-1 0 0,0 0 1 0 0,0 0 0 0 0,0-1-1 0 0,1 1 1 0 0,-1-1 0 0 0,0-1-1 0 0,0 1 1 0 0,0-1 0 0 0,0-1-1 0 0,0 1 1 0 0,0-1 0 0 0,0 0 0 0 0,0 0-1 0 0,0 0 1 0 0,-1-1 0 0 0,1 0-1 0 0,-1 0 1 0 0,0 0 0 0 0,0-1-1 0 0,0 0 1 0 0,0 0 0 0 0,-1 0-1 0 0,0-1 1 0 0,0 1 0 0 0,0-1-1 0 0,0 0 1 0 0,-1 0 0 0 0,1 0-1 0 0,-1-1 1 0 0,-1 1 0 0 0,1-1-1 0 0,-1 0 1 0 0,0 1 0 0 0,0-1-1 0 0,0 0 1 0 0,-1-1-33 0 0,-31 14-511 0 0,-20 37 474 0 0,49-43 46 0 0,1 0 0 0 0,-1 0 0 0 0,0 0-1 0 0,1 0 1 0 0,-1 0 0 0 0,0 0 0 0 0,1 0-1 0 0,-1 0 1 0 0,1 0 0 0 0,0 0 0 0 0,-1 0 0 0 0,1 0-1 0 0,0 1 1 0 0,0-1 0 0 0,0 0 0 0 0,0 0-1 0 0,0 0 1 0 0,0 0 0 0 0,0 1 0 0 0,0-1 0 0 0,0 0-1 0 0,0 0 1 0 0,1 0 0 0 0,-1 0 0 0 0,0 0-1 0 0,1 1 1 0 0,-1-1 0 0 0,1 0 0 0 0,-1 0 0 0 0,1 0-1 0 0,0 0 1 0 0,-1 0 0 0 0,1 0 0 0 0,0-1-1 0 0,0 1 1 0 0,0 0 0 0 0,0 0 0 0 0,0 0-1 0 0,0-1 1 0 0,0 1 0 0 0,0-1 0 0 0,0 1 0 0 0,0 0-1 0 0,0-1 1 0 0,0 0 0 0 0,0 1 0 0 0,0-1-1 0 0,0 0 1 0 0,0 1 0 0 0,1-1 0 0 0,-1 0 0 0 0,0 0-1 0 0,1 0-8 0 0,82 6-150 0 0,-56-9-4497 0 0,-1-1-6732 0 0,-21 3 1107 0 0</inkml:trace>
  <inkml:trace contextRef="#ctx0" brushRef="#br0" timeOffset="18559.752">9221 757 17204 0 0,'0'0'381'0'0,"0"0"-17"0"0,0 0 123 0 0,0 0 174 0 0,0 0 113 0 0,0 0-30 0 0,0 0-146 0 0,0 0-150 0 0,0 0-134 0 0,3-8-87 0 0,11-28-71 0 0,51-16 104 0 0,-54 45-128 0 0,-2-1 1 0 0,1 0-1 0 0,-1 0 0 0 0,0-1 1 0 0,0 0-1 0 0,-1-1 0 0 0,-1 0 1 0 0,0 0-1 0 0,2-3-132 0 0,-58 104 1524 0 0,25-50-1291 0 0,2 0 0 0 0,1 2 0 0 0,3 1 1 0 0,-12 41-234 0 0,25 10 345 0 0,6-94-338 0 0,1-1 1 0 0,-1 0-1 0 0,1 0 0 0 0,-1 1 1 0 0,1-1-1 0 0,-1 0 0 0 0,1 0 1 0 0,-1-1-1 0 0,1 1 0 0 0,-1 0 0 0 0,0 0 1 0 0,1-1-1 0 0,-1 1 0 0 0,1-1 1 0 0,-1 1-1 0 0,0-1 0 0 0,1 0 1 0 0,-1 1-1 0 0,0-1 0 0 0,0 0 1 0 0,1 0-1 0 0,-1 0 0 0 0,0 0 1 0 0,0 0-1 0 0,0 0 0 0 0,0 0 1 0 0,0 0-1 0 0,0-1 0 0 0,-1 1 1 0 0,1 0-1 0 0,0 0 0 0 0,-1-1 0 0 0,1 1 1 0 0,-1 0-1 0 0,1-1 0 0 0,-1 1 1 0 0,1-1-8 0 0,1-1-39 0 0,1 0 0 0 0,-1 0 0 0 0,0 0 0 0 0,0 0 0 0 0,0-1 0 0 0,0 1 0 0 0,0-1 0 0 0,-1 1 0 0 0,1-1 0 0 0,-1 1 0 0 0,0-1-1 0 0,-1 0 1 0 0,1 0 0 0 0,0 0 0 0 0,-1 1 0 0 0,0-1 0 0 0,0 0 0 0 0,0 0 0 0 0,0 0 0 0 0,-1 0 0 0 0,0 0 0 0 0,1 1 0 0 0,-1-1 0 0 0,-1 0 0 0 0,1 1 0 0 0,0-1 0 0 0,-1 1 0 0 0,0-1 0 0 0,0 1 0 0 0,0 0 0 0 0,0-1 0 0 0,0 1 0 0 0,-1 0 0 0 0,1 1 0 0 0,-1-1 0 0 0,0 0 0 0 0,0 1 0 0 0,0-1 0 0 0,0 1 0 0 0,0 0 0 0 0,-1 0 0 0 0,1 0 0 0 0,-1 1 0 0 0,1-1 0 0 0,-1 1 0 0 0,-3-1 39 0 0,-58 5-74 0 0,88-1 154 0 0,1-6-25 0 0,0-2-1 0 0,0 0 1 0 0,0-1-1 0 0,-1-2 0 0 0,0 0 1 0 0,-1-1-1 0 0,0-2 0 0 0,-1 0 1 0 0,17-13-55 0 0,-25 14 345 0 0,-20 16-87 0 0,-32 49-287 0 0,39-53 31 0 0,-1 0 1 0 0,1 0-1 0 0,0 0 1 0 0,-1 0-1 0 0,1 1 1 0 0,0-1-1 0 0,0 0 1 0 0,-1 0-1 0 0,1 0 1 0 0,0 0-1 0 0,0 1 1 0 0,0-1-1 0 0,1 0 1 0 0,-1 0-1 0 0,0 0 1 0 0,0 0-1 0 0,1 0 1 0 0,-1 1-1 0 0,0-1 1 0 0,1 0-1 0 0,-1 0 1 0 0,1 0-1 0 0,-1 0 1 0 0,1 0-1 0 0,0 0 1 0 0,0 0-1 0 0,-1 0 1 0 0,1-1-1 0 0,0 1 1 0 0,0 0-1 0 0,0 0 1 0 0,0-1-1 0 0,0 1 1 0 0,0 0 0 0 0,0-1-1 0 0,0 1 1 0 0,0-1-1 0 0,0 1 1 0 0,0-1-1 0 0,0 0 1 0 0,0 1-1 0 0,0-1 1 0 0,1 0-1 0 0,-1 0 1 0 0,0 0-1 0 0,0 0 1 0 0,0 0-1 0 0,0 0 1 0 0,1 0-1 0 0,-1 0 1 0 0,0 0-1 0 0,0-1 1 0 0,0 1-1 0 0,0 0-2 0 0,6 0 22 0 0,-1-1 0 0 0,0 1 1 0 0,1-1-1 0 0,-1 0 0 0 0,0 0 0 0 0,0-1 0 0 0,0 0 0 0 0,0 0 0 0 0,0 0 0 0 0,0-1 0 0 0,-1 1 1 0 0,1-1-1 0 0,-1-1 0 0 0,0 1 0 0 0,0-1 0 0 0,0 0 0 0 0,0 0 0 0 0,-1-1 0 0 0,1 1 0 0 0,-1-1 1 0 0,0 0-1 0 0,-1 0 0 0 0,1 0 0 0 0,-1-1 0 0 0,0 1 0 0 0,0-1-22 0 0,-23 55-460 0 0,25-25 334 0 0,0-15-3025 0 0,0-3-3641 0 0,1-3-5488 0 0,-4-3 8222 0 0</inkml:trace>
  <inkml:trace contextRef="#ctx0" brushRef="#br0" timeOffset="18937.461">9627 765 0 0 0,'0'0'2080'0'0,"0"0"688"0"0,0 0 32 0 0,0 0-397 0 0,0 0-519 0 0,0 0-571 0 0,0 0-455 0 0,0 0-169 0 0,0 0 63 0 0,0 0 129 0 0,0 0 72 0 0,7 0-62 0 0,20 2-115 0 0,-30 37 2237 0 0,-7-20-1307 0 0,11-31 875 0 0,2 7-2621 0 0,-1 0-1 0 0,1-1 0 0 0,1 1 1 0 0,-1 0-1 0 0,1 0 1 0 0,0 1-1 0 0,0-1 0 0 0,0 1 1 0 0,1 0-1 0 0,-1 0 1 0 0,1 0-1 0 0,0 1 0 0 0,0 0 1 0 0,0 0-1 0 0,1 0 1 0 0,-1 0-1 0 0,1 1 0 0 0,-1 0 1 0 0,1 0-1 0 0,0 1 41 0 0,4 52-843 0 0,-3-20-4460 0 0,-1-23-858 0 0,2-1-3858 0 0,-5-5 6809 0 0</inkml:trace>
  <inkml:trace contextRef="#ctx0" brushRef="#br0" timeOffset="19671.929">9881 749 0 0 0,'0'0'753'0'0,"0"0"2245"0"0,0 0 630 0 0,0 0-211 0 0,0 0-359 0 0,0 0-547 0 0,0 0-676 0 0,0 0-648 0 0,0 0-555 0 0,0 0-359 0 0,0 0-186 0 0,0 0-44 0 0,-3-2-22 0 0,2 1-17 0 0,0 1 1 0 0,0 0-1 0 0,0-1 0 0 0,0 1 0 0 0,0 0 1 0 0,0 0-1 0 0,0 0 0 0 0,0 0 0 0 0,-1 0 1 0 0,1 0-1 0 0,0 0 0 0 0,0 0 0 0 0,0 0 1 0 0,0 0-1 0 0,0 1 0 0 0,0-1 0 0 0,0 0 1 0 0,0 1-1 0 0,0-1 0 0 0,0 1 0 0 0,0-1 1 0 0,1 1-1 0 0,-1 0 0 0 0,0-1 0 0 0,0 1 1 0 0,0 0-1 0 0,1-1 0 0 0,-1 1 0 0 0,0 0 1 0 0,1 0-1 0 0,-1 0 0 0 0,0 0 0 0 0,1 0 1 0 0,-1 0-1 0 0,1 0 0 0 0,0 0 0 0 0,-1 0 1 0 0,1 0-1 0 0,0 0 0 0 0,-1 0 0 0 0,1 0 1 0 0,0 0-1 0 0,0 0 0 0 0,0 0 0 0 0,0 0 1 0 0,0 0-1 0 0,0 0 0 0 0,0 0 0 0 0,1 0 1 0 0,-1 0-1 0 0,0 0 0 0 0,0 0 0 0 0,1 0 1 0 0,-1 0-1 0 0,1 0 0 0 0,-1 0 0 0 0,1 0 1 0 0,-1 0-1 0 0,1 0-4 0 0,-1 1 32 0 0,0 0 0 0 0,0-1 0 0 0,1 1 0 0 0,-1 0 0 0 0,0 0 0 0 0,1-1 0 0 0,-1 1 0 0 0,1 0 0 0 0,0-1 1 0 0,-1 1-1 0 0,1 0 0 0 0,0-1 0 0 0,0 1 0 0 0,0-1 0 0 0,0 0 0 0 0,0 1 0 0 0,0-1 0 0 0,1 0 0 0 0,-1 1 0 0 0,0-1 0 0 0,1 0 1 0 0,-1 0-1 0 0,0 0 0 0 0,1 0 0 0 0,0-1 0 0 0,-1 1 0 0 0,1 0 0 0 0,-1 0 0 0 0,1-1 0 0 0,0 1 0 0 0,-1-1 0 0 0,1 0 0 0 0,0 0 1 0 0,0 1-1 0 0,-1-1 0 0 0,1 0 0 0 0,0 0 0 0 0,0 0 0 0 0,0-1 0 0 0,-1 1 0 0 0,1 0 0 0 0,0-1-32 0 0,71-28 1129 0 0,-58 11-1054 0 0,-1-1-1 0 0,-1 0 1 0 0,0 0-1 0 0,-1-1 1 0 0,-2-1 0 0 0,0 0-1 0 0,4-12-74 0 0,-5 11 105 0 0,-10 24-219 0 0,-6 12 17 0 0,1 0 0 0 0,0 0 0 0 0,1 1-1 0 0,1 0 1 0 0,0 0 0 0 0,1 1 0 0 0,0-1 0 0 0,1 1 0 0 0,1 11 97 0 0,18 6-244 0 0,-17-33 144 0 0,-18-11-1247 0 0,-58-34 1639 0 0,98 41-359 0 0,16-2 211 0 0,131-32 1959 0 0,-187 71-1030 0 0,1 45-585 0 0,19-61-4223 0 0,3 0-4085 0 0,-5-16-3319 0 0</inkml:trace>
  <inkml:trace contextRef="#ctx0" brushRef="#br0" timeOffset="19928.818">10207 658 6161 0 0,'0'0'6250'0'0,"0"0"-5786"0"0,0 0-272 0 0,0 0-104 0 0,0 0-192 0 0,0 0-120 0 0,0 0-88 0 0,0 0-40 0 0,0 0 32 0 0,0 0-81 0 0,0 0-839 0 0,0 0-2689 0 0,0 0-2344 0 0</inkml:trace>
  <inkml:trace contextRef="#ctx0" brushRef="#br0" timeOffset="20556.653">10351 737 7802 0 0,'0'0'4411'0'0,"0"0"-2248"0"0,0 0-497 0 0,0 0 53 0 0,0 0-116 0 0,0 0-312 0 0,0 0-392 0 0,0 0-347 0 0,0 0-252 0 0,0 0-147 0 0,0 0-76 0 0,0 0-21 0 0,0 0-7 0 0,-8 2-1 0 0,-27 5-1 0 0,32-5-31 0 0,0-1 0 0 0,1 1 0 0 0,-1 0 0 0 0,1 0 0 0 0,-1-1 0 0 0,1 2 1 0 0,0-1-1 0 0,0 0 0 0 0,0 0 0 0 0,0 1 0 0 0,0-1 0 0 0,0 1 1 0 0,1-1-1 0 0,-1 1 0 0 0,1 0 0 0 0,0 0 0 0 0,0 0 0 0 0,0-1 0 0 0,0 1 1 0 0,0 0-1 0 0,1 0 0 0 0,-1 0 0 0 0,1 0 0 0 0,0 1 0 0 0,0-1 0 0 0,0 0 1 0 0,0 0-17 0 0,2-1 39 0 0,0 0 1 0 0,1 0 0 0 0,-1 0 0 0 0,0 0-1 0 0,1 0 1 0 0,-1-1 0 0 0,1 0 0 0 0,0 1-1 0 0,0-1 1 0 0,-1 0 0 0 0,1 0 0 0 0,0 0-1 0 0,0-1 1 0 0,0 1 0 0 0,0-1 0 0 0,0 0-1 0 0,0 1 1 0 0,0-1 0 0 0,0 0 0 0 0,0-1-1 0 0,0 1 1 0 0,0-1 0 0 0,0 1 0 0 0,0-1-1 0 0,-1 0 1 0 0,1 0 0 0 0,0 0 0 0 0,0 0-1 0 0,-1-1 1 0 0,1 1 0 0 0,1-2-40 0 0,1 0 10 0 0,-1 0-1 0 0,-1 0 1 0 0,1 0-1 0 0,0-1 1 0 0,-1 0 0 0 0,0 1-1 0 0,0-1 1 0 0,0 0-1 0 0,0 0 1 0 0,-1-1 0 0 0,1 1-1 0 0,-1-1 1 0 0,0 1-1 0 0,-1-1 1 0 0,1 0 0 0 0,-1 1-1 0 0,0-1 1 0 0,0 0 0 0 0,0 0-1 0 0,0 0 1 0 0,-1 0-1 0 0,0 0 1 0 0,0 0 0 0 0,-1 0-10 0 0,1 4-5 0 0,0 1 1 0 0,0-1 0 0 0,-1 0 0 0 0,1 0 0 0 0,0 1 0 0 0,0-1 0 0 0,-1 0 0 0 0,1 1-1 0 0,0-1 1 0 0,-1 0 0 0 0,1 1 0 0 0,-1-1 0 0 0,1 1 0 0 0,-1-1 0 0 0,1 1 0 0 0,-1-1-1 0 0,0 1 1 0 0,1-1 0 0 0,-1 1 0 0 0,1 0 0 0 0,-1-1 0 0 0,0 1 0 0 0,1 0-1 0 0,-1-1 1 0 0,0 1 0 0 0,0 0 0 0 0,1 0 0 0 0,-1 0 0 0 0,0 0 0 0 0,0 0 0 0 0,1 0-1 0 0,-1 0 1 0 0,0 0 0 0 0,1 0 0 0 0,-1 0 0 0 0,0 0 0 0 0,0 0 0 0 0,1 0 0 0 0,-1 0-1 0 0,0 1 1 0 0,1-1 0 0 0,-1 0 0 0 0,0 1 0 0 0,1-1 0 0 0,-1 0 0 0 0,0 1-1 0 0,1-1 1 0 0,-1 1 0 0 0,1-1 0 0 0,-1 1 0 0 0,1-1 0 0 0,-1 1 4 0 0,-32 25-200 0 0,32-26 201 0 0,1 1 1 0 0,-1 0 0 0 0,0-1-1 0 0,1 1 1 0 0,-1 0 0 0 0,1-1-1 0 0,-1 1 1 0 0,1 0 0 0 0,-1-1-1 0 0,1 1 1 0 0,-1 0-1 0 0,1 0 1 0 0,-1 0 0 0 0,1-1-1 0 0,0 1 1 0 0,0 0 0 0 0,0 0-1 0 0,-1 0 1 0 0,1 0-1 0 0,0 0 1 0 0,0 0 0 0 0,0 0-1 0 0,0-1 1 0 0,0 1 0 0 0,0 0-1 0 0,1 0 1 0 0,-1 0-1 0 0,0 0 1 0 0,0 0 0 0 0,1-1-1 0 0,-1 1 1 0 0,0 0 0 0 0,1 0-1 0 0,-1 0 1 0 0,1-1 0 0 0,-1 1-1 0 0,1 0 1 0 0,-1 0-1 0 0,1-1 1 0 0,0 1 0 0 0,-1-1-1 0 0,1 1 1 0 0,0 0 0 0 0,-1-1-1 0 0,1 1 1 0 0,0-1-1 0 0,0 0 1 0 0,0 1 0 0 0,-1-1-1 0 0,1 0 1 0 0,0 1 0 0 0,0-1-1 0 0,0 0 1 0 0,0 0-2 0 0,50 1 313 0 0,46-50-46 0 0,-97 49-340 0 0,-12 26-317 0 0,-22 45 549 0 0,63-81 754 0 0,69-61-683 0 0,-103 105-684 0 0,16-3 18 0 0,-2-24-2722 0 0,1-2-4347 0 0,-5-3-3864 0 0</inkml:trace>
  <inkml:trace contextRef="#ctx0" brushRef="#br1" timeOffset="59557.861">5644 2927 10122 0 0,'0'0'408'0'0,"0"0"144"0"0,0 0-240 0 0,0 0-136 0 0,0 0-112 0 0,0 0-104 0 0,0 0-24 0 0,0 0-80 0 0,0 0-104 0 0,0 0-80 0 0,0 0-176 0 0,0 0-96 0 0,0-16-96 0 0,1 16-240 0 0,2 0-913 0 0,-2 0-1247 0 0,0 0-33 0 0</inkml:trace>
  <inkml:trace contextRef="#ctx0" brushRef="#br1" timeOffset="60747.679">4969 2968 7434 0 0,'0'0'888'0'0,"0"0"-99"0"0,0 0-34 0 0,0 0 23 0 0,0 0 150 0 0,0 0 237 0 0,0 0 102 0 0,0 0-40 0 0,0 0-173 0 0,0 0-287 0 0,0 0-253 0 0,0 0-207 0 0,0 0-108 0 0,-4-4 91 0 0,4 3 2890 0 0,127 17 109 0 0,-81-15-3135 0 0,520-2 364 0 0,-202 8-290 0 0,-86-3-72 0 0,-284-4-3746 0 0,0 1-962 0 0,2-1-3802 0 0,1 0-1037 0 0</inkml:trace>
  <inkml:trace contextRef="#ctx0" brushRef="#br1" timeOffset="61076.605">6235 2878 3593 0 0,'0'0'1907'0'0,"0"0"-932"0"0,0 0-255 0 0,0 0 196 0 0,0 0 384 0 0,0 0 227 0 0,0 0-88 0 0,0 0-374 0 0,0 0-507 0 0,0 0-294 0 0,0 0-10 0 0,0 0 117 0 0,0 0 199 0 0,10 17 2152 0 0,0-11-2391 0 0,0 0 0 0 0,1 0 0 0 0,0-1 0 0 0,0 0 0 0 0,1-1 0 0 0,-1 0 0 0 0,1-1 0 0 0,0 0 0 0 0,7 0-331 0 0,57 18 351 0 0,-99-12 1207 0 0,-46 3-815 0 0,56-12-742 0 0,1 2 0 0 0,-1-1 0 0 0,0 2 0 0 0,0 0 0 0 0,1 0 0 0 0,0 1 0 0 0,0 1 0 0 0,0 0 0 0 0,-9 6-1 0 0,0 9-2256 0 0,15-12-1500 0 0,1 0-3841 0 0,2-3-2615 0 0</inkml:trace>
  <inkml:trace contextRef="#ctx0" brushRef="#br1" timeOffset="63894.012">8572 2940 0 0 0,'0'0'1015'0'0,"0"0"780"0"0,0 0 15 0 0,0 0-65 0 0,0 0 21 0 0,0 0 25 0 0,0 0-96 0 0,0 0-227 0 0,0 0-261 0 0,0 0-225 0 0,0-10 368 0 0,0 8 5284 0 0,112 13-4665 0 0,-58-10-1816 0 0,248 12 67 0 0,-76-4-203 0 0,59-16 23 0 0,-263 4 755 0 0,-18 1-3811 0 0,-6 2-2032 0 0,-5 1-3383 0 0,6-1-1526 0 0</inkml:trace>
  <inkml:trace contextRef="#ctx0" brushRef="#br1" timeOffset="64420.626">9589 2860 4169 0 0,'0'0'4722'0'0,"0"0"-2943"0"0,0 0-843 0 0,0 0 107 0 0,0 0 148 0 0,0 0 3 0 0,0 0-127 0 0,0 0-287 0 0,0 0-283 0 0,0 0-171 0 0,0 0-106 0 0,0 0-15 0 0,0 0 21 0 0,2 0 3 0 0,92 49 1970 0 0,-36-31-899 0 0,-77 0 169 0 0,-53 21-585 0 0,-29 24-727 0 0,86-45-1669 0 0,9-11-8241 0 0,5-5-1222 0 0</inkml:trace>
  <inkml:trace contextRef="#ctx0" brushRef="#br1" timeOffset="80078.886">5451 3265 0 0 0,'0'0'1810'0'0,"0"0"78"0"0,0 0 71 0 0,0 0 80 0 0,0 0 16 0 0,0 0-148 0 0,0 0-261 0 0,0 0-263 0 0,0 0-251 0 0,1-4-195 0 0,0-1-947 0 0,-5-22 7190 0 0,-13 23-6879 0 0,14 4-259 0 0,0 0 1 0 0,0 0-1 0 0,0 1 0 0 0,0-1 1 0 0,0 1-1 0 0,-1 0 1 0 0,1 0-1 0 0,1 0 1 0 0,-1 0-1 0 0,0 0 1 0 0,0 1-1 0 0,0-1 1 0 0,1 1-1 0 0,-1 0 1 0 0,0-1-1 0 0,1 1 1 0 0,0 1-1 0 0,-1-1 1 0 0,1 0-1 0 0,0 0 1 0 0,0 1-1 0 0,0 0 1 0 0,1-1-1 0 0,-1 1 1 0 0,1 0-1 0 0,-1-1 1 0 0,1 1-1 0 0,0 0 1 0 0,0 0-1 0 0,0 0 1 0 0,0 0-1 0 0,1 0 1 0 0,-1 1-1 0 0,1-1 1 0 0,0 0-1 0 0,0 0 1 0 0,0 0-1 0 0,0 0 1 0 0,1 0-1 0 0,-1 1 1 0 0,1-1-1 0 0,0 0 1 0 0,0 0-1 0 0,0 0 1 0 0,1 2-43 0 0,2-3 42 0 0,-1 0-1 0 0,1 0 1 0 0,0-1 0 0 0,0 1-1 0 0,0-1 1 0 0,0 0 0 0 0,0 0-1 0 0,1-1 1 0 0,-1 1 0 0 0,0-1-1 0 0,0 0 1 0 0,0 0 0 0 0,1 0-1 0 0,-1-1 1 0 0,0 1 0 0 0,0-1-1 0 0,0 0 1 0 0,0 0 0 0 0,0 0-1 0 0,0-1 1 0 0,0 0 0 0 0,0 1-1 0 0,-1-1 1 0 0,1-1 0 0 0,0 1-1 0 0,-1 0 1 0 0,0-1 0 0 0,0 0-1 0 0,1 0-41 0 0,-4 2 16 0 0,1 0-1 0 0,-1 0 1 0 0,1 0-1 0 0,-1 0 1 0 0,1 0-1 0 0,-1 0 1 0 0,1 0-1 0 0,-1 0 1 0 0,0 0 0 0 0,0 0-1 0 0,0 0 1 0 0,1 0-1 0 0,-1 0 1 0 0,0 0-1 0 0,0 0 1 0 0,-1 0-1 0 0,1 0 1 0 0,0-1-1 0 0,0 1 1 0 0,0 0-1 0 0,-1 0 1 0 0,1 0-1 0 0,0 0 1 0 0,-1 0 0 0 0,1 0-1 0 0,-1 0 1 0 0,1 0-1 0 0,-1 0 1 0 0,0 0-1 0 0,1 1 1 0 0,-1-1-1 0 0,0 0 1 0 0,0 0-1 0 0,0 1 1 0 0,1-1-1 0 0,-1 0 1 0 0,0 1-1 0 0,0-1 1 0 0,0 1 0 0 0,0-1-1 0 0,0 1 1 0 0,-1-1-16 0 0,-7-3-3331 0 0,0 2-3512 0 0,9 2-143 0 0,0 0-3854 0 0</inkml:trace>
  <inkml:trace contextRef="#ctx0" brushRef="#br1" timeOffset="80564.757">5611 3250 8074 0 0,'0'0'2116'0'0,"0"0"-377"0"0,0 0-120 0 0,0 0 42 0 0,0 0 48 0 0,0 0-91 0 0,0 0-275 0 0,0 0-314 0 0,0 0-270 0 0,0 0-160 0 0,0 0-85 0 0,0 0-78 0 0,0 0-16 0 0,1-2-48 0 0,-1 2-352 0 0,0 0 0 0 0,-1 0 1 0 0,1 0-1 0 0,0 0 0 0 0,0 1 0 0 0,0-1 1 0 0,-1 0-1 0 0,1 0 0 0 0,0 0 0 0 0,0 0 1 0 0,-1 0-1 0 0,1 0 0 0 0,0 0 0 0 0,0 0 1 0 0,-1 0-1 0 0,1 0 0 0 0,0 0 0 0 0,0 0 1 0 0,-1 0-1 0 0,1 0 0 0 0,0 0 0 0 0,0 0 1 0 0,-1 0-1 0 0,1 0 0 0 0,0 0 0 0 0,0-1 1 0 0,-1 1-1 0 0,1 0 0 0 0,0 0 1 0 0,0 0-1 0 0,0 0 0 0 0,-1 0 0 0 0,1-1 1 0 0,0 1-1 0 0,0 0 0 0 0,0 0 0 0 0,0 0 1 0 0,-1 0-1 0 0,1-1 0 0 0,0 1 0 0 0,0 0 1 0 0,0 0-1 0 0,0-1 0 0 0,0 1 0 0 0,0 0 1 0 0,0 0-1 0 0,0-1 0 0 0,0 1 0 0 0,0 0 1 0 0,-1 0-1 0 0,1-1 0 0 0,0 1 0 0 0,1 0 1 0 0,-1 0-1 0 0,0-1 0 0 0,0 1 0 0 0,0 0 1 0 0,0 0-1 0 0,0-1 0 0 0,0 1 0 0 0,0 0-20 0 0,-21 19 961 0 0,20-18-944 0 0,0 0-1 0 0,0 0 1 0 0,-1 0 0 0 0,1 0-1 0 0,0 0 1 0 0,0 0-1 0 0,0 0 1 0 0,0 0-1 0 0,1 1 1 0 0,-1-1 0 0 0,0 0-1 0 0,0 0 1 0 0,1 1-1 0 0,-1-1 1 0 0,1 1-1 0 0,-1-1 1 0 0,1 0 0 0 0,0 1-1 0 0,-1-1 1 0 0,1 1-1 0 0,0-1 1 0 0,0 1-1 0 0,0-1 1 0 0,0 1 0 0 0,0-1-1 0 0,1 1 1 0 0,-1-1-1 0 0,0 1 1 0 0,1-1-1 0 0,-1 0 1 0 0,1 1 0 0 0,-1-1-1 0 0,1 1 1 0 0,-1-1-1 0 0,1 0 1 0 0,0 0-1 0 0,0 1 1 0 0,0-1 0 0 0,0 0-1 0 0,0 0 1 0 0,0 0-1 0 0,0 0 1 0 0,0 0-1 0 0,0 0 1 0 0,1 0 0 0 0,-1-1-1 0 0,0 1 1 0 0,0 0-1 0 0,1-1 1 0 0,-1 1-1 0 0,1 0 1 0 0,-1-1 0 0 0,0 0-1 0 0,1 1 1 0 0,-1-1-1 0 0,1 0 1 0 0,-1 0-1 0 0,1 0 1 0 0,-1 0 0 0 0,1 0-1 0 0,0 0-16 0 0,0 0 16 0 0,-1 1 0 0 0,1-1 0 0 0,-1 0 0 0 0,1 0 0 0 0,-1 0 0 0 0,1 0 0 0 0,-1 0 0 0 0,1 0 0 0 0,-1 0-1 0 0,1 0 1 0 0,-1 0 0 0 0,1-1 0 0 0,-1 1 0 0 0,0-1 0 0 0,1 1 0 0 0,-1-1 0 0 0,1 1 0 0 0,-1-1 0 0 0,0 0 0 0 0,1 0 0 0 0,-1 0 0 0 0,0 0 0 0 0,0 0-1 0 0,0 0 1 0 0,0 0 0 0 0,0 0 0 0 0,0 0 0 0 0,0 0 0 0 0,0 0 0 0 0,0-1 0 0 0,-1 1 0 0 0,1 0 0 0 0,0-1 0 0 0,-1 1 0 0 0,1-1 0 0 0,-1 1 0 0 0,1-1 0 0 0,-1 1-1 0 0,0-1 1 0 0,0 1 0 0 0,0-1 0 0 0,0 1 0 0 0,0-1 0 0 0,0 1 0 0 0,0-1 0 0 0,0 1 0 0 0,0-1 0 0 0,-1 1 0 0 0,1 0 0 0 0,-1-1 0 0 0,1 1 0 0 0,-1-1-1 0 0,1 1 1 0 0,-1 0 0 0 0,0-1-16 0 0,-5-14-3294 0 0,10 11-3946 0 0,6 3-4858 0 0,-7 1 6639 0 0</inkml:trace>
  <inkml:trace contextRef="#ctx0" brushRef="#br1" timeOffset="81032.531">5740 3270 6073 0 0,'0'0'2562'0'0,"0"0"-551"0"0,0 0-298 0 0,0 0-24 0 0,0 0 18 0 0,0 0-74 0 0,0 0-254 0 0,0 0-304 0 0,0 0-259 0 0,0 0-195 0 0,0 0-105 0 0,0 0-92 0 0,5-3-50 0 0,-3 2-371 0 0,4-1 318 0 0,0 0-1 0 0,0-1 1 0 0,-1 0-1 0 0,1 0 1 0 0,-1 0-1 0 0,0-1 1 0 0,0 0-1 0 0,0 0 1 0 0,0 0-1 0 0,-1-1 1 0 0,1 1-1 0 0,-1-1 1 0 0,0 0 0 0 0,-1 0-1 0 0,1-1 1 0 0,-1 0-321 0 0,-6 14 116 0 0,0 0 0 0 0,0 1 1 0 0,1-1-1 0 0,0 1 1 0 0,0-1-1 0 0,1 1 0 0 0,0 0 1 0 0,1-1-1 0 0,0 1 1 0 0,0 0-1 0 0,1 0 0 0 0,0-1 1 0 0,0 1-1 0 0,2 3-116 0 0,-5-10-852 0 0,0-4-2197 0 0,-1 0-3824 0 0,3 2 2460 0 0,-2-1-7842 0 0</inkml:trace>
  <inkml:trace contextRef="#ctx0" brushRef="#br1" timeOffset="89473.593">5400 3582 1224 0 0,'0'0'2455'0'0,"0"0"15"0"0,0 0-69 0 0,0 0-141 0 0,0 0-142 0 0,0 0-275 0 0,0 0-324 0 0,0 0-297 0 0,0 0-251 0 0,0 0-166 0 0,2-3-125 0 0,-1 0-346 0 0,4-5-261 0 0,-3 0 2957 0 0,-34 10-2107 0 0,-16 38-729 0 0,47-39-179 0 0,0 0-1 0 0,0 0 1 0 0,1 0 0 0 0,-1 0-1 0 0,0 0 1 0 0,1 0-1 0 0,-1 0 1 0 0,1 1-1 0 0,-1-1 1 0 0,1 0-1 0 0,0 0 1 0 0,-1 1-1 0 0,1-1 1 0 0,0 0-1 0 0,0 0 1 0 0,0 1-1 0 0,0-1 1 0 0,0 0-1 0 0,0 1 1 0 0,0-1 0 0 0,0 0-1 0 0,1 0 1 0 0,-1 1-1 0 0,0-1 1 0 0,1 0-1 0 0,-1 0 1 0 0,1 1-1 0 0,0-1 1 0 0,-1 0-1 0 0,1 0 1 0 0,0 0-1 0 0,-1 0 1 0 0,1 0-1 0 0,0 0 1 0 0,0 0-1 0 0,0 0 1 0 0,0 0-1 0 0,0-1 1 0 0,0 1 0 0 0,0 0-1 0 0,0 0 1 0 0,1-1-1 0 0,-1 1 1 0 0,0-1-1 0 0,0 1 1 0 0,1-1-15 0 0,0 1 46 0 0,0 1 1 0 0,-1-1-1 0 0,1 0 1 0 0,0 0-1 0 0,0 0 1 0 0,1 0 0 0 0,-1-1-1 0 0,0 1 1 0 0,0-1-1 0 0,0 1 1 0 0,0-1-1 0 0,1 0 1 0 0,-1 1-1 0 0,0-1 1 0 0,0 0 0 0 0,0-1-1 0 0,1 1 1 0 0,-1 0-1 0 0,0-1 1 0 0,0 1-1 0 0,0-1 1 0 0,0 0-1 0 0,1 1 1 0 0,-1-1-1 0 0,0 0 1 0 0,0 0 0 0 0,-1 0-1 0 0,1-1 1 0 0,0 1-1 0 0,0 0 1 0 0,0-1-1 0 0,-1 1 1 0 0,1-1-1 0 0,-1 0 1 0 0,0 0 0 0 0,1 1-1 0 0,-1-1 1 0 0,0 0-1 0 0,0 0 1 0 0,0 0-1 0 0,0 0 1 0 0,0 0-1 0 0,0 0 1 0 0,-1 0 0 0 0,1-1-1 0 0,-1 1 1 0 0,1 0-1 0 0,-1 0 1 0 0,0 0-1 0 0,0-1 1 0 0,0 1-1 0 0,0 0 1 0 0,-1-1-47 0 0,3-35-2218 0 0,8 33-4101 0 0,6 3-6297 0 0,-12 2 6111 0 0</inkml:trace>
  <inkml:trace contextRef="#ctx0" brushRef="#br1" timeOffset="89845.614">5594 3532 10082 0 0,'0'0'2621'0'0,"0"0"-295"0"0,0 0-315 0 0,0 0-252 0 0,0 0-299 0 0,0 0-316 0 0,0 0-372 0 0,0 0-337 0 0,0 0-176 0 0,0 0-54 0 0,0 0 27 0 0,0 0 64 0 0,0 0 38 0 0,-1 3 11 0 0,-7 100 1629 0 0,5-96-3384 0 0,1-5-2191 0 0,1-1-4389 0 0,-1 0-3256 0 0</inkml:trace>
  <inkml:trace contextRef="#ctx0" brushRef="#br1" timeOffset="90147.62">5747 3560 13051 0 0,'0'0'785'0'0,"0"0"-170"0"0,0 0 67 0 0,0 0 252 0 0,0 0 212 0 0,0 0-12 0 0,0 0-278 0 0,0 0-285 0 0,0 0-175 0 0,0 0-28 0 0,0 0 38 0 0,0 0-29 0 0,0 0 3 0 0,-2 3 1 0 0,0 2-324 0 0,-15 42 2146 0 0,17-46-2138 0 0,0 0-1 0 0,0 0 1 0 0,0 0-1 0 0,0 0 1 0 0,1 0-1 0 0,-1 0 0 0 0,0 0 1 0 0,0 0-1 0 0,1 0 1 0 0,-1 0-1 0 0,0 0 1 0 0,1 0-1 0 0,-1 0 0 0 0,1 0 1 0 0,-1 0-1 0 0,1 0 1 0 0,0 0-1 0 0,-1 0 1 0 0,1-1-1 0 0,0 1 1 0 0,-1 0-1 0 0,1-1 0 0 0,0 1 1 0 0,0 0-1 0 0,0-1 1 0 0,0 1-1 0 0,0-1 1 0 0,0 1-1 0 0,0-1 0 0 0,0 1 1 0 0,0-1-1 0 0,0 0 1 0 0,0 0-1 0 0,0 1 1 0 0,0-1-1 0 0,0 0 0 0 0,0 0 1 0 0,0 0-1 0 0,0 0 1 0 0,0 0-1 0 0,0 0 1 0 0,0-1-1 0 0,0 1 0 0 0,0 0 1 0 0,0 0-1 0 0,0-1 1 0 0,0 1-1 0 0,1-1-64 0 0,-1 1 34 0 0,1 0 0 0 0,0 0-1 0 0,0-1 1 0 0,-1 1 0 0 0,1-1-1 0 0,0 1 1 0 0,0-1 0 0 0,-1 1-1 0 0,1-1 1 0 0,0 0 0 0 0,-1 0-1 0 0,1 0 1 0 0,-1 0 0 0 0,1 0-1 0 0,-1 0 1 0 0,0-1 0 0 0,1 1-1 0 0,-1 0 1 0 0,0-1 0 0 0,0 1-1 0 0,0 0 1 0 0,0-1 0 0 0,0 0-1 0 0,0 1 1 0 0,0-1 0 0 0,-1 0-1 0 0,1 1 1 0 0,-1-1 0 0 0,1 0-1 0 0,-1 1 1 0 0,1-1 0 0 0,-1 0-1 0 0,0 0 1 0 0,0 0 0 0 0,0 0-1 0 0,0 1 1 0 0,0-1 0 0 0,0 0 0 0 0,-1 0-1 0 0,1 1 1 0 0,-1-3-34 0 0,-36-32-1908 0 0,21 34-699 0 0,5 1-4880 0 0,5 1-4246 0 0</inkml:trace>
  <inkml:trace contextRef="#ctx0" brushRef="#br1" timeOffset="98018.504">5331 3939 4225 0 0,'0'0'2339'0'0,"0"0"-245"0"0,0 0-186 0 0,0 0-42 0 0,0 0-8 0 0,0 0-166 0 0,0 0-376 0 0,0 0-422 0 0,0 0-343 0 0,0 0-193 0 0,0 0-95 0 0,4-6 6918 0 0,13-18-6999 0 0,13-26 239 0 0,-30 79-196 0 0,-20 90-1 0 0,20-118-1624 0 0,-1 1 4176 0 0,0 0-2911 0 0,1-1-3792 0 0,0 0-10774 0 0,0-1 4491 0 0</inkml:trace>
  <inkml:trace contextRef="#ctx0" brushRef="#br1" timeOffset="98484.62">5538 3894 15675 0 0,'0'0'1250'0'0,"0"0"-286"0"0,0 0-193 0 0,0 0 14 0 0,0 0 78 0 0,0 0-24 0 0,0 0-220 0 0,0 0-290 0 0,0 0-181 0 0,0 0-58 0 0,0 0 23 0 0,0 0 18 0 0,0 0 18 0 0,0 3-2 0 0,-1 0-113 0 0,0-2-6 0 0,1 0 0 0 0,-1 1 1 0 0,0-1-1 0 0,0 0 0 0 0,0 1 1 0 0,1-1-1 0 0,-1 1 0 0 0,1-1 1 0 0,-1 1-1 0 0,1-1 0 0 0,0 1 1 0 0,0-1-1 0 0,-1 1 0 0 0,1-1 1 0 0,0 1-1 0 0,0 0 0 0 0,0-1 1 0 0,1 1-1 0 0,-1-1 0 0 0,0 1 1 0 0,1-1-1 0 0,-1 1 0 0 0,1-1 1 0 0,-1 1-1 0 0,1-1 0 0 0,0 1 1 0 0,-1-1-1 0 0,1 0 0 0 0,0 1 1 0 0,0-1-1 0 0,0 0 0 0 0,0 0 1 0 0,0 0-1 0 0,0 0 0 0 0,1 0 1 0 0,-1 0-1 0 0,0 0 0 0 0,0 0 1 0 0,1 0-1 0 0,-1 0 0 0 0,1-1 1 0 0,-1 1-1 0 0,1-1 0 0 0,-1 1 1 0 0,1-1-1 0 0,-1 1 0 0 0,1-1 1 0 0,-1 0-1 0 0,1 0 0 0 0,-1 0 1 0 0,1 0-1 0 0,-1 0 1 0 0,1 0-1 0 0,0 0 0 0 0,0 0-28 0 0,0 0 36 0 0,-1 0-1 0 0,1 0 0 0 0,0 0 1 0 0,0 0-1 0 0,-1-1 1 0 0,1 1-1 0 0,-1 0 1 0 0,1-1-1 0 0,0 1 0 0 0,-1-1 1 0 0,1 1-1 0 0,-1-1 1 0 0,1 0-1 0 0,-1 1 0 0 0,1-1 1 0 0,-1 0-1 0 0,1 0 1 0 0,-1 0-1 0 0,0 0 1 0 0,0-1-1 0 0,0 1 0 0 0,1 0 1 0 0,-1 0-1 0 0,0-1 1 0 0,-1 1-1 0 0,1-1 0 0 0,0 1 1 0 0,0-1-1 0 0,0 1 1 0 0,-1-1-1 0 0,1 1 1 0 0,-1-1-1 0 0,1 0 0 0 0,-1 1 1 0 0,0-1-1 0 0,0 1 1 0 0,0-1-1 0 0,0 0 0 0 0,0 0 1 0 0,0 1-1 0 0,0-1 1 0 0,0 0-1 0 0,-1 1 1 0 0,1-1-1 0 0,0 1 0 0 0,-1-1 1 0 0,0 0-1 0 0,1 1 1 0 0,-1-1-1 0 0,0 1 0 0 0,0 0 1 0 0,0-1-1 0 0,0 1 1 0 0,0-1-1 0 0,0 1 1 0 0,0 0-1 0 0,0 0 0 0 0,-1 0 1 0 0,1 0-1 0 0,0 0 1 0 0,-1-1-36 0 0,-27-4 152 0 0,18 9-4732 0 0,10 2-1790 0 0,6 2-3830 0 0,-3-5 4572 0 0</inkml:trace>
  <inkml:trace contextRef="#ctx0" brushRef="#br1" timeOffset="98852.664">5713 3888 3665 0 0,'0'0'3397'0'0,"0"0"-712"0"0,0 0-389 0 0,0 0-100 0 0,0 0-101 0 0,0 0-254 0 0,0 0-348 0 0,0 0-322 0 0,0 0-236 0 0,0 0-190 0 0,0 0-178 0 0,0 0-179 0 0,0 0-154 0 0,2-2-105 0 0,4-8-25 0 0,-14 21-5 0 0,0 32 184 0 0,9-42-225 0 0,0 0 1 0 0,0 0 0 0 0,0 0-1 0 0,0 0 1 0 0,0 0 0 0 0,0-1 0 0 0,0 1-1 0 0,1 0 1 0 0,-1 0 0 0 0,0-1-1 0 0,0 1 1 0 0,1-1 0 0 0,-1 1 0 0 0,1-1-1 0 0,-1 0 1 0 0,0 1 0 0 0,1-1-1 0 0,-1 0 1 0 0,1 0 0 0 0,-1 0 0 0 0,1 0-1 0 0,-1 0 1 0 0,1 0 0 0 0,-1-1-1 0 0,0 1 1 0 0,1 0 0 0 0,-1-1 0 0 0,1 1-1 0 0,-1-1 1 0 0,0 1 0 0 0,1-1 0 0 0,-1 0-1 0 0,0 0 1 0 0,0 1 0 0 0,0-1-1 0 0,0 0 1 0 0,1 0 0 0 0,-1 0 0 0 0,0 0-1 0 0,0 0 1 0 0,-1 0 0 0 0,1-1-1 0 0,0 1 1 0 0,0 0 0 0 0,-1 0 0 0 0,1-1-1 0 0,0 1 1 0 0,-1 0 0 0 0,1-1-1 0 0,-1 1 1 0 0,0-1 0 0 0,0 1 0 0 0,1-1-1 0 0,-1 1 1 0 0,0 0 0 0 0,0-1-1 0 0,0 1 1 0 0,0-1 0 0 0,-1 1 0 0 0,1-1-1 0 0,0 1 1 0 0,0 0 0 0 0,-1-1 0 0 0,1 1-1 0 0,-1-1 1 0 0,0 1 0 0 0,1 0-1 0 0,-1 0 1 0 0,0-1-59 0 0,-7-11-2596 0 0,-13 3-7257 0 0,19 10-1815 0 0</inkml:trace>
  <inkml:trace contextRef="#ctx0" brushRef="#br1" timeOffset="104640.85">5332 4221 0 0 0,'0'0'729'0'0,"0"0"137"0"0,0 0 104 0 0,0 0 327 0 0,0 0 449 0 0,0 0 248 0 0,0 0-117 0 0,0 0-363 0 0,0 0-415 0 0,0 0-308 0 0,0 0-102 0 0,1 16 5532 0 0,-1-9 2460 0 0,41-96-8514 0 0,-55 168-69 0 0,-14 13 196 0 0,28-100-5473 0 0,2-2-5404 0 0,0 6-648 0 0</inkml:trace>
  <inkml:trace contextRef="#ctx0" brushRef="#br1" timeOffset="104956.794">5521 4241 13387 0 0,'0'0'1048'0'0,"0"0"-318"0"0,0 0-8 0 0,0 0 351 0 0,0 0 390 0 0,0 0 110 0 0,0 0-211 0 0,0 0-381 0 0,0 0-326 0 0,0 0-183 0 0,0 0-106 0 0,0 0-41 0 0,0 0-7 0 0,5-1-9 0 0,63-49 1421 0 0,-51 35-1296 0 0,-13 33 432 0 0,-18 54-389 0 0,11-66-236 0 0,1-2-24 0 0,1-2-2883 0 0,0 0-2386 0 0,1 0-3379 0 0,0-1-2897 0 0</inkml:trace>
  <inkml:trace contextRef="#ctx0" brushRef="#br1" timeOffset="105372.845">5765 4201 8994 0 0,'0'0'2298'0'0,"0"0"-1254"0"0,0 0-453 0 0,0 0 92 0 0,0 0 271 0 0,0 0 189 0 0,0 0 0 0 0,0 0-167 0 0,0 0-191 0 0,0 0-149 0 0,0 0-81 0 0,0 0-23 0 0,0 0 10 0 0,0 3 48 0 0,5 6 1745 0 0,10-29 695 0 0,-7 8-3385 0 0,26-16 805 0 0,-30 56-33 0 0,-9 38 200 0 0,1-53-5306 0 0,0-1-5084 0 0,3-11-2117 0 0</inkml:trace>
  <inkml:trace contextRef="#ctx0" brushRef="#br1" timeOffset="120390.902">5311 4648 0 0 0,'0'0'1572'0'0,"0"0"-62"0"0,0 0-48 0 0,0 0 101 0 0,0 0 154 0 0,0 0 130 0 0,0 0-78 0 0,0 0-188 0 0,0 0-192 0 0,0 0-216 0 0,0 0-136 0 0,4-6-95 0 0,1-2-515 0 0,5-6-76 0 0,-4-3 3096 0 0,-10 9-489 0 0,-26 22-2408 0 0,28-13-532 0 0,1 0 0 0 0,-1 1 0 0 0,0-1 0 0 0,1 0 0 0 0,-1 1 0 0 0,1-1 0 0 0,-1 0 1 0 0,1 1-1 0 0,0 0 0 0 0,0-1 0 0 0,0 1 0 0 0,0 0 0 0 0,0 0 0 0 0,0-1 0 0 0,0 1 0 0 0,0 0 1 0 0,1 0-1 0 0,-1 0 0 0 0,1 0 0 0 0,-1 0 0 0 0,1 0 0 0 0,0 0 0 0 0,0 0 0 0 0,0 0 0 0 0,0 0 1 0 0,0 0-1 0 0,0 0 0 0 0,1 0 0 0 0,-1 0 0 0 0,0 0 0 0 0,1 0 0 0 0,0 0 0 0 0,0 0 0 0 0,-1 0 1 0 0,1 0-1 0 0,0-1 0 0 0,0 1 0 0 0,1 0 0 0 0,-1 0 0 0 0,0-1 0 0 0,0 1 0 0 0,1-1 0 0 0,-1 0 1 0 0,1 1-1 0 0,0-1 0 0 0,-1 0 0 0 0,1 0 0 0 0,0 0 0 0 0,0 0 0 0 0,-1 0 0 0 0,1 0 0 0 0,0 0 1 0 0,0-1-1 0 0,0 1 0 0 0,0-1 0 0 0,0 1 0 0 0,0-1-18 0 0,1 0 15 0 0,-1 1 1 0 0,0-1-1 0 0,0 0 0 0 0,0 0 1 0 0,0 0-1 0 0,1-1 0 0 0,-1 1 1 0 0,0 0-1 0 0,0-1 1 0 0,0 1-1 0 0,0-1 0 0 0,0 0 1 0 0,0 0-1 0 0,0 0 0 0 0,0 0 1 0 0,0 0-1 0 0,0 0 0 0 0,-1 0 1 0 0,1-1-1 0 0,0 1 0 0 0,-1 0 1 0 0,1-1-1 0 0,-1 0 1 0 0,1 1-1 0 0,-1-1 0 0 0,0 0 1 0 0,0 0-1 0 0,0 0 0 0 0,0 1 1 0 0,0-1-1 0 0,0 0 0 0 0,0 0 1 0 0,-1-1-1 0 0,1 1 1 0 0,-1 0-1 0 0,1 0 0 0 0,-1 0 1 0 0,0 0-1 0 0,0 0 0 0 0,0 0 1 0 0,0-1-1 0 0,0 1 0 0 0,-1 0 1 0 0,1 0-1 0 0,-1 0 0 0 0,1 0 1 0 0,-1 0-1 0 0,0 0 1 0 0,1 0-1 0 0,-1 0 0 0 0,0 0 1 0 0,-1 0-1 0 0,1 0 0 0 0,0 0 1 0 0,0 1-1 0 0,-1-1 0 0 0,1 1 1 0 0,-1-1-1 0 0,1 1 0 0 0,-1-1 1 0 0,0 1-1 0 0,0 0-15 0 0,-13-3-1482 0 0,14 8-2347 0 0,3 2-3636 0 0,0-3-3701 0 0</inkml:trace>
  <inkml:trace contextRef="#ctx0" brushRef="#br1" timeOffset="120785.493">5601 4606 15995 0 0,'0'0'678'0'0,"0"0"73"0"0,0 0 260 0 0,0 0 257 0 0,0 0 92 0 0,0 0-170 0 0,0 0-369 0 0,0 0-315 0 0,-8-1-236 0 0,-25-4-116 0 0,31 5-135 0 0,1 0 1 0 0,0 1 0 0 0,0-1-1 0 0,0 1 1 0 0,0 0 0 0 0,0-1-1 0 0,0 1 1 0 0,0 0 0 0 0,1-1-1 0 0,-1 1 1 0 0,0 0 0 0 0,0 0-1 0 0,0 0 1 0 0,1 0 0 0 0,-1 0-1 0 0,1 0 1 0 0,-1 0 0 0 0,0 0-1 0 0,1 0 1 0 0,0 0 0 0 0,-1 0-1 0 0,1 0 1 0 0,0 0 0 0 0,-1 0-1 0 0,1 1 1 0 0,0-1 0 0 0,0 0-1 0 0,0 0 1 0 0,0 0 0 0 0,0 0-1 0 0,0 0 1 0 0,0 1 0 0 0,1-1-1 0 0,-1 0 1 0 0,0 1-20 0 0,1 0 35 0 0,-2 0 4 0 0,1 0 0 0 0,0 0 0 0 0,1 0 0 0 0,-1 0 0 0 0,0 0 0 0 0,1 0 0 0 0,-1 0 0 0 0,1 0 0 0 0,0 0 0 0 0,-1 0 0 0 0,1 0 0 0 0,0 0 0 0 0,0 0 0 0 0,0-1 0 0 0,0 1 0 0 0,1 0 0 0 0,-1-1 0 0 0,0 1 0 0 0,1-1 0 0 0,-1 1 0 0 0,1-1 0 0 0,0 0 0 0 0,-1 1 0 0 0,1-1 0 0 0,0 0 0 0 0,0 0 0 0 0,0 0 0 0 0,0 0 0 0 0,-1-1 0 0 0,1 1 0 0 0,0 0 0 0 0,0-1 0 0 0,1 0 0 0 0,-1 1 0 0 0,0-1 0 0 0,0 0 0 0 0,0 0-1 0 0,0 0 1 0 0,0 0 0 0 0,0 0 0 0 0,0-1 0 0 0,0 1 0 0 0,0-1 0 0 0,0 1 0 0 0,0-1 0 0 0,0 0 0 0 0,0 0 0 0 0,0 0 0 0 0,0 0 0 0 0,-1 0 0 0 0,1 0 0 0 0,0 0 0 0 0,-1-1 0 0 0,1 1-39 0 0,0-1 25 0 0,-1 1-1 0 0,0 0 0 0 0,0-1 0 0 0,0 1 0 0 0,0-1 1 0 0,0 1-1 0 0,0-1 0 0 0,0 0 0 0 0,0 1 0 0 0,-1-1 1 0 0,1 0-1 0 0,-1 0 0 0 0,1 1 0 0 0,-1-1 0 0 0,0 0 1 0 0,1 0-1 0 0,-1 0 0 0 0,0 0 0 0 0,0 1 1 0 0,0-1-1 0 0,-1 0 0 0 0,1 0 0 0 0,0 0 0 0 0,-1 1 1 0 0,1-1-1 0 0,-1 0 0 0 0,0 0 0 0 0,1 1 0 0 0,-1-1 1 0 0,0 0-1 0 0,0 1 0 0 0,0-1 0 0 0,0 1 0 0 0,0-1 1 0 0,-1 1-1 0 0,1 0 0 0 0,-1-1-24 0 0,-9-20-1292 0 0,10 21-1233 0 0,3 0-12107 0 0,-2 1 14536 0 0,1 0-9087 0 0</inkml:trace>
  <inkml:trace contextRef="#ctx0" brushRef="#br1" timeOffset="121411.545">5764 4609 0 0 0,'0'0'1498'0'0,"0"0"994"0"0,0 0 397 0 0,0 0 163 0 0,0 0-91 0 0,0 0-388 0 0,0 0-521 0 0,0 0-490 0 0,0 0-330 0 0,0 0-192 0 0,0 0-126 0 0,0 0-95 0 0,0 0-142 0 0,1-4-162 0 0,3-10 2 0 0,-5 29 852 0 0,-9 44-425 0 0,8-46-5937 0 0,0 0-5380 0 0,2-12-1367 0 0</inkml:trace>
  <inkml:trace contextRef="#ctx0" brushRef="#br1" timeOffset="129204.957">7719 4214 5865 0 0,'0'0'1854'0'0,"0"0"-379"0"0,0 0 29 0 0,0 0 315 0 0,0 0 240 0 0,0 0 17 0 0,0 0-269 0 0,0 0-430 0 0,0 0-342 0 0,0 0-236 0 0,5-6-170 0 0,72-101 4038 0 0,-106 212-3048 0 0,27-95-1615 0 0,1 0 0 0 0,0 0 1 0 0,0 0-1 0 0,1 1 0 0 0,0-1 1 0 0,1 0-1 0 0,0 0 0 0 0,0 0 1 0 0,1 0-1 0 0,1 0 0 0 0,0 0 1 0 0,2 4-5 0 0,-5-7-1727 0 0,-3-5-5663 0 0,2-1-4424 0 0</inkml:trace>
  <inkml:trace contextRef="#ctx0" brushRef="#br1" timeOffset="133402.643">7793 4696 7578 0 0,'0'0'1745'0'0,"0"0"-106"0"0,0 0 199 0 0,0 0 227 0 0,0 0-25 0 0,0 0-316 0 0,0 0-429 0 0,0 0-344 0 0,0 0-241 0 0,0 0-138 0 0,0 0-96 0 0,0 0-71 0 0,0 0-51 0 0,-6-4-66 0 0,-18-12-47 0 0,23 16-208 0 0,-1 0 0 0 0,1 0 1 0 0,0 0-1 0 0,-1 0 0 0 0,1 0 0 0 0,0 0 0 0 0,-1 1 0 0 0,1-1 0 0 0,0 0 0 0 0,0 1 1 0 0,-1-1-1 0 0,1 1 0 0 0,0 0 0 0 0,0-1 0 0 0,0 1 0 0 0,-1 0 0 0 0,1-1 1 0 0,0 1-1 0 0,0 0 0 0 0,0 0 0 0 0,0 0 0 0 0,1 0 0 0 0,-1 0 0 0 0,0 0 1 0 0,0 0-1 0 0,0 1 0 0 0,1-1 0 0 0,-1 0 0 0 0,1 0 0 0 0,-1 1 0 0 0,1-1 1 0 0,-1 0-1 0 0,1 1-33 0 0,-1 1 62 0 0,1 0-1 0 0,-1 0 1 0 0,1 0 0 0 0,-1 0 0 0 0,1 0 0 0 0,0 0 0 0 0,0 0 0 0 0,1 0 0 0 0,-1 0 0 0 0,1 0 0 0 0,-1 0 0 0 0,1 0-1 0 0,0 0 1 0 0,0 0 0 0 0,0 0 0 0 0,1 0 0 0 0,-1-1 0 0 0,1 1 0 0 0,-1 0 0 0 0,1-1 0 0 0,0 0 0 0 0,0 1 0 0 0,0-1-1 0 0,0 0 1 0 0,0 0 0 0 0,1 0 0 0 0,-1 0 0 0 0,1 0 0 0 0,-1-1 0 0 0,1 1 0 0 0,0-1 0 0 0,-1 1 0 0 0,1-1 0 0 0,0 0-1 0 0,0 0 1 0 0,0-1 0 0 0,0 1 0 0 0,0 0 0 0 0,0-1 0 0 0,0 0 0 0 0,0 0 0 0 0,0 0 0 0 0,0 0 0 0 0,0 0 0 0 0,0-1-1 0 0,0 1 1 0 0,0-1 0 0 0,0 0 0 0 0,0 0 0 0 0,0 0 0 0 0,-1 0 0 0 0,1 0 0 0 0,0-1 0 0 0,0 1 0 0 0,-1-1 0 0 0,1 1-1 0 0,0-2-61 0 0,-1 1 3 0 0,-1 0 0 0 0,1 0-1 0 0,-1 1 1 0 0,0-1-1 0 0,0 0 1 0 0,0 0 0 0 0,0-1-1 0 0,0 1 1 0 0,0 0-1 0 0,0 0 1 0 0,-1 0 0 0 0,1-1-1 0 0,-1 1 1 0 0,1 0-1 0 0,-1 0 1 0 0,0-1-1 0 0,0 1 1 0 0,0 0 0 0 0,0-1-1 0 0,-1 1 1 0 0,1 0-1 0 0,-1 0 1 0 0,1-1 0 0 0,-1 1-1 0 0,0 0 1 0 0,0 0-1 0 0,0 0 1 0 0,0 0 0 0 0,0 0-1 0 0,0 0 1 0 0,0 0-1 0 0,-1 0 1 0 0,1 0 0 0 0,-2-1-3 0 0,-10-10-3580 0 0,-1 4-3415 0 0,9 7-5157 0 0</inkml:trace>
  <inkml:trace contextRef="#ctx0" brushRef="#br1" timeOffset="123205.54">6501 4161 1120 0 0,'0'0'1413'0'0,"0"0"-6"0"0,0 0 198 0 0,0 0 234 0 0,0 0 158 0 0,0 0-38 0 0,0 0-255 0 0,0 0-348 0 0,0 0-307 0 0,0 0-243 0 0,0 0-128 0 0,2-3-57 0 0,-1 1-433 0 0,1 0 0 0 0,-1 1 0 0 0,0-1 0 0 0,0 0 0 0 0,0 0-1 0 0,0 0 1 0 0,-1 0 0 0 0,1 0 0 0 0,0 0 0 0 0,-1 0 0 0 0,0 0-1 0 0,1 0 1 0 0,-1 0 0 0 0,0 0 0 0 0,0 0 0 0 0,0 0 0 0 0,0 0-1 0 0,0 0 1 0 0,-1 0 0 0 0,1-1 0 0 0,0 1 0 0 0,-1 0 0 0 0,0 0-1 0 0,0 0 1 0 0,1 1 0 0 0,-1-1 0 0 0,0 0 0 0 0,0 0-1 0 0,-1 0 1 0 0,1 1 0 0 0,0-1 0 0 0,0 0 0 0 0,-1 1 0 0 0,1-1-1 0 0,-1 1 1 0 0,0 0 0 0 0,1 0 0 0 0,-3-2-188 0 0,2 5 45 0 0,0-1 0 0 0,0 1 0 0 0,0 0 0 0 0,1-1 0 0 0,-1 1 0 0 0,0 0 0 0 0,1 0 0 0 0,-1 0 0 0 0,1 0 0 0 0,0 1 0 0 0,0-1 0 0 0,0 0 0 0 0,0 0 0 0 0,0 1 0 0 0,0-1 1 0 0,0 1-1 0 0,1-1 0 0 0,-1 0 0 0 0,1 1 0 0 0,0-1 0 0 0,0 1 0 0 0,0-1 0 0 0,0 1 0 0 0,0-1 0 0 0,0 1 0 0 0,1 0-45 0 0,-2 130 1104 0 0,1-131-1165 0 0,-1 0 0 0 0,1 0 0 0 0,0 0 0 0 0,-1 0 0 0 0,1 0 0 0 0,-1 0 0 0 0,0 0 0 0 0,0 0 0 0 0,0 0 0 0 0,0 0 0 0 0,0 0 0 0 0,0-1 0 0 0,0 1 0 0 0,0 0 0 0 0,-1-1 0 0 0,1 1 0 0 0,-1-1 0 0 0,1 1 0 0 0,-1-1 0 0 0,0 0 0 0 0,1 0 0 0 0,-1 0 0 0 0,0 0 0 0 0,0 0 0 0 0,0 0 0 0 0,0 0 0 0 0,0 0 0 0 0,0-1 0 0 0,0 1 0 0 0,0-1 0 0 0,-1 1 61 0 0,-1-9-9484 0 0,4 6 4437 0 0,-1-1-5498 0 0</inkml:trace>
  <inkml:trace contextRef="#ctx0" brushRef="#br1" timeOffset="123564.81">6357 4202 8386 0 0,'0'0'1659'0'0,"0"0"-270"0"0,0 0 13 0 0,0 0 217 0 0,0 0 67 0 0,0 0-193 0 0,0 0-426 0 0,0 0-384 0 0,0 0-147 0 0,0 0 7 0 0,0 0 45 0 0,0 0-6 0 0,0 0-60 0 0,9-1-64 0 0,5 1-501 0 0,71-3 1521 0 0,-28 5-3697 0 0,-53-1-1607 0 0,-2 1-6555 0 0,-2-1 2759 0 0</inkml:trace>
  <inkml:trace contextRef="#ctx0" brushRef="#br1" timeOffset="123971.108">6538 4287 9858 0 0,'0'0'991'0'0,"0"0"-220"0"0,0 0 176 0 0,0 0 380 0 0,0 0 208 0 0,0 0-60 0 0,0 0-340 0 0,0 0-341 0 0,0 0-179 0 0,0 0-83 0 0,0 0-50 0 0,0 0-44 0 0,0 0-41 0 0,-2 5-32 0 0,1-3-294 0 0,0-1 0 0 0,0 1 1 0 0,0 0-1 0 0,0 0 0 0 0,0-1 0 0 0,1 1 0 0 0,-1 0 0 0 0,0 0 1 0 0,1 0-1 0 0,0 0 0 0 0,-1 0 0 0 0,1 0 0 0 0,0 0 1 0 0,0 0-1 0 0,0 0 0 0 0,0 0 0 0 0,1 0 0 0 0,-1-1 0 0 0,0 1 1 0 0,1 0-1 0 0,-1 0 0 0 0,1 0 0 0 0,0 0 0 0 0,0 0 1 0 0,-1-1-1 0 0,1 1 0 0 0,0 0 0 0 0,1-1 0 0 0,-1 1 0 0 0,0-1 1 0 0,0 1-1 0 0,1-1 0 0 0,-1 1 0 0 0,1-1 0 0 0,-1 0 0 0 0,1 0 1 0 0,-1 0-1 0 0,1 0 0 0 0,0 0 0 0 0,0 0 0 0 0,-1 0 1 0 0,1-1-1 0 0,0 1 0 0 0,0 0 0 0 0,0-1 0 0 0,0 0 0 0 0,0 1 1 0 0,0-1-72 0 0,0 0 24 0 0,0 0 0 0 0,0 0 1 0 0,0 0-1 0 0,0 0 1 0 0,-1 0-1 0 0,1-1 0 0 0,0 1 1 0 0,0-1-1 0 0,0 1 1 0 0,0-1-1 0 0,-1 0 0 0 0,1 1 1 0 0,0-1-1 0 0,-1 0 0 0 0,1 0 1 0 0,0 0-1 0 0,-1 0 1 0 0,1-1-1 0 0,-1 1 0 0 0,0 0 1 0 0,1-1-1 0 0,-1 1 1 0 0,0-1-1 0 0,0 1 0 0 0,0-1 1 0 0,0 1-1 0 0,0-1 0 0 0,0 0 1 0 0,-1 0-1 0 0,1 1 1 0 0,0-1-1 0 0,-1 0 0 0 0,1 0 1 0 0,-1 0-1 0 0,0 0 1 0 0,0 0-1 0 0,0 1 0 0 0,0-1 1 0 0,0 0-1 0 0,0 0 1 0 0,0 0-1 0 0,0 0 0 0 0,-1 0 1 0 0,1 0-1 0 0,-1 1 0 0 0,0-1 1 0 0,1 0-1 0 0,-1 0 1 0 0,0 1-1 0 0,0-1 0 0 0,0 0 1 0 0,0 1-1 0 0,0-1 1 0 0,0 1-1 0 0,-1-1 0 0 0,1 1 1 0 0,0 0-1 0 0,-1 0 0 0 0,1-1 1 0 0,-1 1-1 0 0,0 0 1 0 0,1 0-1 0 0,-2 0-24 0 0,-18-9-149 0 0,18 8-5743 0 0,0 1-6191 0 0,5 2 3592 0 0</inkml:trace>
  <inkml:trace contextRef="#ctx0" brushRef="#br1" timeOffset="124324.863">6794 4145 11186 0 0,'0'0'1094'0'0,"0"0"30"0"0,0 0 214 0 0,0 0 269 0 0,0 0 135 0 0,0 0-121 0 0,0 0-398 0 0,0 0-440 0 0,0 0-327 0 0,0 0-188 0 0,0 0-70 0 0,0 0 11 0 0,0 0 55 0 0,-4 2 29 0 0,-3 2-170 0 0,1 0-1 0 0,0 1 0 0 0,1 0 0 0 0,-1 0 0 0 0,1 0 1 0 0,0 0-1 0 0,0 1 0 0 0,1 0 0 0 0,0 0 1 0 0,0 0-1 0 0,0 0 0 0 0,0 1 0 0 0,0 3-122 0 0,3-8-14 0 0,0 0-1 0 0,-1 1 0 0 0,2-1 0 0 0,-1 0 0 0 0,0 0 1 0 0,0 1-1 0 0,1-1 0 0 0,-1 0 0 0 0,1 1 1 0 0,0-1-1 0 0,0 0 0 0 0,0 1 0 0 0,0-1 0 0 0,0 1 1 0 0,0-1-1 0 0,1 0 0 0 0,-1 1 0 0 0,1-1 1 0 0,0 0-1 0 0,0 0 0 0 0,-1 1 0 0 0,1-1 1 0 0,1 0-1 0 0,-1 0 0 0 0,0 0 0 0 0,0 0 0 0 0,1 0 1 0 0,-1 0-1 0 0,1 0 0 0 0,0-1 0 0 0,-1 1 1 0 0,1-1-1 0 0,0 1 0 0 0,0-1 0 0 0,0 0 0 0 0,0 1 1 0 0,0-1-1 0 0,1 0 0 0 0,-1 0 0 0 0,0 0 1 0 0,0-1-1 0 0,1 1 0 0 0,-1-1 0 0 0,0 1 1 0 0,1-1 14 0 0,19 3-3636 0 0,-8-2-7052 0 0,-10-1 681 0 0</inkml:trace>
  <inkml:trace contextRef="#ctx0" brushRef="#br1" timeOffset="124645.721">6887 4187 9706 0 0,'0'0'1642'0'0,"0"0"-259"0"0,0 0 52 0 0,0 0 117 0 0,0 0-73 0 0,0 0-263 0 0,0 0-344 0 0,0 0-277 0 0,0 0-177 0 0,0 0-108 0 0,0 0-39 0 0,0 0-33 0 0,0 0-32 0 0,-5 8 20 0 0,-18 23 3 0 0,23-30-194 0 0,0 0 0 0 0,1 0 0 0 0,-1 0-1 0 0,0 1 1 0 0,0-1 0 0 0,0 0 0 0 0,1 0 0 0 0,-1 0 0 0 0,1 0-1 0 0,-1 0 1 0 0,1 0 0 0 0,-1 0 0 0 0,1 0 0 0 0,-1 0 0 0 0,1 0 0 0 0,0 0-1 0 0,0 0 1 0 0,-1 0 0 0 0,1-1 0 0 0,0 1 0 0 0,0 0 0 0 0,0 0 0 0 0,0-1-1 0 0,0 1 1 0 0,0-1 0 0 0,0 1 0 0 0,0-1 0 0 0,0 1 0 0 0,0-1-1 0 0,0 0 1 0 0,1 1 0 0 0,-1-1 0 0 0,0 0 0 0 0,0 0 0 0 0,0 0 0 0 0,0 0-1 0 0,1 0 1 0 0,-1 0 0 0 0,0 0-35 0 0,-1 0 5 0 0,2 1 24 0 0,-1 0-1 0 0,0-1 0 0 0,1 1 0 0 0,-1 0 1 0 0,1-1-1 0 0,-1 1 0 0 0,1-1 0 0 0,0 1 1 0 0,-1-1-1 0 0,1 0 0 0 0,-1 0 0 0 0,1 0 1 0 0,0 0-1 0 0,-1 0 0 0 0,1 0 0 0 0,0 0 1 0 0,-1 0-1 0 0,1 0 0 0 0,-1-1 0 0 0,1 1 1 0 0,-1-1-1 0 0,1 1 0 0 0,-1-1 0 0 0,1 0 1 0 0,-1 0-1 0 0,1 0 0 0 0,-1 1 1 0 0,0-1-1 0 0,1 0 0 0 0,-1-1 0 0 0,0 1 1 0 0,0 0-1 0 0,0 0 0 0 0,0 0 0 0 0,0-1 1 0 0,0 1-1 0 0,0 0 0 0 0,0-1 0 0 0,-1 1 1 0 0,1-1-1 0 0,0 1 0 0 0,-1-1 0 0 0,1 1 1 0 0,-1-1-1 0 0,0 0 0 0 0,1 1 0 0 0,-1-1 1 0 0,0 1-1 0 0,0-1 0 0 0,0 0 0 0 0,0 1 1 0 0,0-1-1 0 0,-1 0 0 0 0,1 1 1 0 0,0-1-1 0 0,-1 1 0 0 0,1-1 0 0 0,-2-1-28 0 0,0 1-37 0 0,0 0-1 0 0,0 0 0 0 0,0 0 1 0 0,0 1-1 0 0,-1-1 1 0 0,1 0-1 0 0,-1 1 0 0 0,1 0 1 0 0,-1 0-1 0 0,0-1 1 0 0,0 1-1 0 0,1 1 0 0 0,-1-1 1 0 0,0 0-1 0 0,0 1 1 0 0,0 0-1 0 0,0-1 0 0 0,0 1 1 0 0,1 0-1 0 0,-4 1 38 0 0,4 8-4935 0 0,11-1-7967 0 0,-5-6 6710 0 0</inkml:trace>
  <inkml:trace contextRef="#ctx0" brushRef="#br1" timeOffset="124989.932">7035 4201 3697 0 0,'0'0'4745'0'0,"0"0"-2479"0"0,0 0-641 0 0,0 0 129 0 0,0 0 1 0 0,0 0-276 0 0,0 0-451 0 0,0 0-402 0 0,0 0-248 0 0,0 0-148 0 0,0 0-50 0 0,0 0-16 0 0,0 0-8 0 0,-5 0 57 0 0,3 0-180 0 0,1 0 0 0 0,-1 0 0 0 0,1 0-1 0 0,-1 0 1 0 0,1 0 0 0 0,0 0 0 0 0,-1 1-1 0 0,1-1 1 0 0,-1 0 0 0 0,1 1 0 0 0,-1-1-1 0 0,1 1 1 0 0,0 0 0 0 0,-1-1 0 0 0,1 1 0 0 0,0 0-1 0 0,0 0 1 0 0,0 0 0 0 0,-1 0 0 0 0,1 0-1 0 0,0 0 1 0 0,0 0 0 0 0,0 0 0 0 0,1 0-1 0 0,-1 0 1 0 0,0 1 0 0 0,0-1 0 0 0,1 0-1 0 0,-1 1 1 0 0,0-1 0 0 0,1 0 0 0 0,0 1-1 0 0,-1-1 1 0 0,1 1 0 0 0,0-1 0 0 0,0 1-1 0 0,-1-1 1 0 0,1 1 0 0 0,0-1 0 0 0,0 1 0 0 0,1-1-1 0 0,-1 1 1 0 0,0-1 0 0 0,1 1 0 0 0,-1-1-1 0 0,1 1-32 0 0,0 0 58 0 0,0 0-1 0 0,1 0 0 0 0,-1 0 0 0 0,1-1 0 0 0,-1 1 1 0 0,1 0-1 0 0,0-1 0 0 0,0 1 0 0 0,0-1 0 0 0,0 0 1 0 0,0 0-1 0 0,0 0 0 0 0,0 0 0 0 0,0 0 1 0 0,0 0-1 0 0,1 0 0 0 0,-1 0 0 0 0,0-1 0 0 0,1 1 1 0 0,-1-1-1 0 0,0 0 0 0 0,1 0 0 0 0,-1 0 0 0 0,0 0 1 0 0,1 0-1 0 0,-1 0 0 0 0,0-1 0 0 0,1 1 1 0 0,-1-1-1 0 0,0 0 0 0 0,0 1 0 0 0,1-1 0 0 0,-1 0 1 0 0,0 0-1 0 0,0-1 0 0 0,0 1 0 0 0,0 0 0 0 0,0-1 1 0 0,-1 1-1 0 0,2-1-57 0 0,-3 0-33 0 0,0-1 0 0 0,0 1-1 0 0,0 0 1 0 0,-1 0 0 0 0,1 0 0 0 0,-1 0 0 0 0,1-1 0 0 0,-1 1 0 0 0,0 0-1 0 0,0 0 1 0 0,0 0 0 0 0,0 1 0 0 0,0-1 0 0 0,0 0 0 0 0,0 0 0 0 0,-1 0-1 0 0,1 1 1 0 0,-1-1 0 0 0,1 1 0 0 0,-1-1 0 0 0,0 1 0 0 0,1 0 0 0 0,-1-1-1 0 0,0 1 1 0 0,0 0 0 0 0,0 0 0 0 0,0 0 0 0 0,0 1 0 0 0,0-1 0 0 0,0 0-1 0 0,0 1 1 0 0,0-1 0 0 0,-1 1 0 0 0,0 0 33 0 0,3 4-6221 0 0,3 0-3588 0 0,-1-2 2874 0 0</inkml:trace>
  <inkml:trace contextRef="#ctx0" brushRef="#br1" timeOffset="125280.717">7161 4221 6409 0 0,'0'0'1971'0'0,"0"0"-469"0"0,0 0 54 0 0,0 0 239 0 0,0 0-15 0 0,0 0-337 0 0,0 0-462 0 0,0 0-363 0 0,0 0-186 0 0,0 0-52 0 0,0 0-18 0 0,0 0-32 0 0,0 0-42 0 0,-5 4-59 0 0,-18 14-14 0 0,22-17-166 0 0,1 0 0 0 0,-1 0 0 0 0,1 0 1 0 0,0 0-1 0 0,-1 0 0 0 0,1 0 0 0 0,0 0 0 0 0,0 0 0 0 0,0 0 1 0 0,0 0-1 0 0,0 0 0 0 0,0 0 0 0 0,0 0 0 0 0,0 0 0 0 0,0 0 1 0 0,0 0-1 0 0,0 0 0 0 0,1 0 0 0 0,-1 0 0 0 0,0 0 0 0 0,1 0 0 0 0,-1 0 1 0 0,1 0-1 0 0,-1 0 0 0 0,1 0 0 0 0,0 0 0 0 0,-1 0 0 0 0,1-1 1 0 0,0 1-1 0 0,-1 0 0 0 0,1 0 0 0 0,0-1 0 0 0,0 1 0 0 0,0 0 0 0 0,0-1 1 0 0,0 1-1 0 0,0-1 0 0 0,0 0 0 0 0,0 1 0 0 0,0-1 0 0 0,0 0 1 0 0,0 1-1 0 0,0-1 0 0 0,0 0 0 0 0,0 0 0 0 0,0 0 0 0 0,0 0 1 0 0,0 0-1 0 0,0 0 0 0 0,1 0-49 0 0,-1-1 17 0 0,0 1 1 0 0,0-1-1 0 0,1 1 0 0 0,-1-1 1 0 0,0 0-1 0 0,0 0 0 0 0,0 1 1 0 0,0-1-1 0 0,0 0 0 0 0,-1 0 1 0 0,1 0-1 0 0,0 0 0 0 0,0 0 1 0 0,-1 0-1 0 0,1 0 0 0 0,0 0 1 0 0,-1-1-1 0 0,1 1 0 0 0,-1 0 1 0 0,1 0-1 0 0,-1 0 0 0 0,0-1 1 0 0,0 1-1 0 0,1 0 1 0 0,-1 0-1 0 0,0-1 0 0 0,0 1 1 0 0,0 0-1 0 0,0-1 0 0 0,-1 1 1 0 0,1 0-1 0 0,0 0 0 0 0,0-1 1 0 0,-1 1-1 0 0,1 0 0 0 0,-1 0 1 0 0,1 0-1 0 0,-1 0 0 0 0,1-1 1 0 0,-1 1-1 0 0,0 0 0 0 0,0 0 1 0 0,1 0-1 0 0,-1 0 0 0 0,0 0 1 0 0,0 1-1 0 0,-1-2-17 0 0,-4-20-5647 0 0,6 10-5534 0 0,0 8 4445 0 0</inkml:trace>
  <inkml:trace contextRef="#ctx0" brushRef="#br1" timeOffset="126347.988">7232 4138 14259 0 0,'0'0'1206'0'0,"0"0"-269"0"0,0 0-17 0 0,0 0 253 0 0,0 0 184 0 0,0 0-46 0 0,0 0-257 0 0,0 0-294 0 0,0 0-212 0 0,0 0-123 0 0,8 7-119 0 0,29 22-82 0 0,-35-27-206 0 0,0-1-1 0 0,-1 0 1 0 0,1 1 0 0 0,0 0 0 0 0,0-1 0 0 0,-1 1-1 0 0,1 0 1 0 0,-1 0 0 0 0,0 0 0 0 0,1 0-1 0 0,-1 0 1 0 0,0 0 0 0 0,0 1 0 0 0,0-1 0 0 0,-1 0-1 0 0,1 0 1 0 0,0 1 0 0 0,-1-1 0 0 0,0 0-1 0 0,1 1 1 0 0,-1-1 0 0 0,0 0 0 0 0,0 1 0 0 0,0-1-1 0 0,-1 1 1 0 0,1-1 0 0 0,-1 0 0 0 0,1 1-1 0 0,-1-1 1 0 0,0 0 0 0 0,0 0 0 0 0,0 1 0 0 0,0-1-1 0 0,0 0 1 0 0,0 0 0 0 0,0 0 0 0 0,-1 0-1 0 0,0 0-17 0 0,-64 52-2792 0 0,57-49 1274 0 0,0 0-1770 0 0,4-2-2041 0 0,1 0-5075 0 0</inkml:trace>
  <inkml:trace contextRef="#ctx0" brushRef="#br1" timeOffset="126688.471">7438 4206 4065 0 0,'0'0'1710'0'0,"0"0"-110"0"0,0 0 275 0 0,0 0 349 0 0,0 0 32 0 0,0 0-245 0 0,0 0-431 0 0,0 0-416 0 0,0 0-250 0 0,0 0-149 0 0,0 0-131 0 0,0 0-97 0 0,0 0-73 0 0,3-1 3069 0 0,106 6-2095 0 0,-109-5-1377 0 0,0 0 10 0 0,0 0 3 0 0,0 0 4 0 0,0 0-30 0 0,0 0-12 0 0,0 0-22 0 0,0 0-24 0 0,0 0-14 0 0,0 0-38 0 0,0 0-34 0 0,-15 5-9547 0 0,10-3 709 0 0,3-1 551 0 0</inkml:trace>
  <inkml:trace contextRef="#ctx0" brushRef="#br1" timeOffset="127310.659">7409 4264 0 0 0,'0'0'2214'0'0,"0"0"453"0"0,0 0 183 0 0,0 0 5 0 0,0 0-253 0 0,0 0-412 0 0,0 0-448 0 0,0 0-307 0 0,0 0-136 0 0,0 0-99 0 0,0 0-139 0 0,0 0-188 0 0,4 1-185 0 0,134 11 1494 0 0,-143-11-7702 0 0,3 0-660 0 0,0 0-5289 0 0</inkml:trace>
  <inkml:trace contextRef="#ctx0" brushRef="#br1" timeOffset="128111.131">6201 4109 1448 0 0,'0'0'1841'0'0,"0"0"2"0"0,0 0 34 0 0,0 0 91 0 0,0 0-55 0 0,0 0-234 0 0,0 0-366 0 0,0 0-365 0 0,0 0-240 0 0,0 0-145 0 0,0 0-56 0 0,0 0-18 0 0,0 0 23 0 0,-7-1 28 0 0,-23-6 8 0 0,28 7-421 0 0,-1 1-1 0 0,1-1 1 0 0,0 1-1 0 0,-1-1 0 0 0,1 1 1 0 0,0 0-1 0 0,0 0 0 0 0,-1-1 1 0 0,1 2-1 0 0,0-1 1 0 0,0 0-1 0 0,0 0 0 0 0,0 1 1 0 0,0-1-1 0 0,1 1 1 0 0,-1 0-1 0 0,0-1 0 0 0,1 1 1 0 0,-1 0-1 0 0,1 0 1 0 0,0 0-1 0 0,-1 0 0 0 0,1 0 1 0 0,0 0-1 0 0,0 2-126 0 0,-3 1 212 0 0,2-1-130 0 0,0 0 0 0 0,1 0-1 0 0,-1 1 1 0 0,1-1 0 0 0,0 0 0 0 0,0 0 0 0 0,0 1 0 0 0,0-1 0 0 0,1 1 0 0 0,0-1 0 0 0,0 1 0 0 0,0-1-1 0 0,0 1 1 0 0,1-1 0 0 0,0 0 0 0 0,0 1 0 0 0,0-1 0 0 0,0 0 0 0 0,1 1 0 0 0,-1-1 0 0 0,1 0 0 0 0,0 0 0 0 0,1 0-1 0 0,-1-1 1 0 0,1 1 0 0 0,0 0-82 0 0,21 76 613 0 0,-26-75-599 0 0,-1 0 0 0 0,0 0 0 0 0,0 0 0 0 0,-1 0 0 0 0,1 0 0 0 0,-1-1 0 0 0,0 1 0 0 0,0-1 0 0 0,-1 0 0 0 0,1 0 0 0 0,-1-1 0 0 0,0 1 0 0 0,0-1 0 0 0,0 0 0 0 0,0 0 0 0 0,0-1 0 0 0,-1 0 0 0 0,1 0 0 0 0,-1 0 0 0 0,-2 0-14 0 0,1 1 13 0 0,-5 2 5 0 0,6-2 51 0 0,19-1 55 0 0,-11-2-111 0 0,3 2 51 0 0,-1 1 0 0 0,0-1 0 0 0,0 1-1 0 0,0 0 1 0 0,0 0 0 0 0,-1 1 0 0 0,1-1 0 0 0,-1 1 0 0 0,0 0-1 0 0,0-1 1 0 0,0 1 0 0 0,0 1 0 0 0,-1-1 0 0 0,0 0 0 0 0,1 1 0 0 0,-2-1-1 0 0,1 1 1 0 0,0 0 0 0 0,-1-1 0 0 0,0 1 0 0 0,0 0 0 0 0,-1 0-1 0 0,1 5-63 0 0,-13 204 1963 0 0,17-170-1744 0 0,-2-1-1 0 0,-2 1 1 0 0,-2 0-1 0 0,-2 0 1 0 0,-4 9-219 0 0,6-46 22 0 0,-1-3-19 0 0,0-1 1 0 0,1 1-1 0 0,-1 0 1 0 0,1 0 0 0 0,0 0-1 0 0,0 0 1 0 0,0 0-1 0 0,1 0 1 0 0,-1 0-1 0 0,1 0 1 0 0,0 1 0 0 0,0-1-1 0 0,0 0 1 0 0,1 0-1 0 0,0 0 1 0 0,-1 0 0 0 0,2 0-1 0 0,-1 0 1 0 0,0 0-1 0 0,1 0 1 0 0,-1-1 0 0 0,1 1-1 0 0,0 0 1 0 0,0-1-1 0 0,1 1 1 0 0,-1-1-1 0 0,1 0 1 0 0,0 0 0 0 0,0 0-1 0 0,0 0 1 0 0,0 0-1 0 0,0-1 1 0 0,0 1 0 0 0,1-1-1 0 0,-1 0 1 0 0,1 0-1 0 0,3 1-3 0 0,65 3-942 0 0,-49-10-3771 0 0,0-2-6383 0 0,-16 4-1247 0 0</inkml:trace>
  <inkml:trace contextRef="#ctx0" brushRef="#br1" timeOffset="129843.753">6518 4716 10178 0 0,'0'0'1264'0'0,"0"0"-221"0"0,0 0 14 0 0,0 0 283 0 0,0 0 259 0 0,0 0 63 0 0,1-8-195 0 0,0 6-1374 0 0,0-2 182 0 0,0 1-1 0 0,0 0 1 0 0,0 0-1 0 0,-1-1 0 0 0,1 1 1 0 0,-1-1-1 0 0,0 1 0 0 0,0 0 1 0 0,0-1-1 0 0,0 1 0 0 0,0-1 1 0 0,-1 1-1 0 0,1 0 0 0 0,-1-1 1 0 0,0 1-1 0 0,0 0 0 0 0,-1 0 1 0 0,1 0-1 0 0,-1-1-274 0 0,1 3 39 0 0,1 1 0 0 0,-1-1 0 0 0,0 0 0 0 0,0 1 0 0 0,0-1 1 0 0,0 1-1 0 0,0-1 0 0 0,0 1 0 0 0,0 0 0 0 0,0-1 0 0 0,-1 1 0 0 0,1 0 0 0 0,0 0 0 0 0,0 0 0 0 0,0 0 0 0 0,0 0 1 0 0,0 0-1 0 0,0 0 0 0 0,0 0 0 0 0,-1 0 0 0 0,1 0 0 0 0,0 1 0 0 0,0-1 0 0 0,0 0 0 0 0,0 1 0 0 0,0-1 0 0 0,0 1 1 0 0,0-1-1 0 0,0 1 0 0 0,0-1 0 0 0,0 1 0 0 0,0 0 0 0 0,1 0 0 0 0,-1-1 0 0 0,0 1 0 0 0,0 0 0 0 0,1 0 0 0 0,-1 0 1 0 0,0 0-1 0 0,1 0 0 0 0,-1 0 0 0 0,1 0 0 0 0,-1 0 0 0 0,1 0 0 0 0,0 0 0 0 0,-1 0 0 0 0,1 0 0 0 0,0 0 0 0 0,0 0 1 0 0,0 0-1 0 0,0 1 0 0 0,0-1-39 0 0,-7 62 561 0 0,15 75 279 0 0,-9-137-814 0 0,1 0-1 0 0,-1 1 1 0 0,1-1 0 0 0,-1 1 0 0 0,0-1-1 0 0,1 0 1 0 0,-1 0 0 0 0,0 1-1 0 0,0-1 1 0 0,0 0 0 0 0,0 0 0 0 0,0 0-1 0 0,0 0 1 0 0,0 0 0 0 0,-1 0-1 0 0,1 0 1 0 0,0-1 0 0 0,0 1-1 0 0,-1 0 1 0 0,1-1 0 0 0,0 1 0 0 0,-1-1-1 0 0,1 1 1 0 0,-1-1 0 0 0,1 0-1 0 0,-1 1 1 0 0,1-1 0 0 0,-1 0-1 0 0,1 0 1 0 0,-1 0 0 0 0,1 0 0 0 0,-2 0-26 0 0,-19-5-2665 0 0,7-1-3861 0 0,4-3-5609 0 0,8 6 4288 0 0</inkml:trace>
  <inkml:trace contextRef="#ctx0" brushRef="#br1" timeOffset="130229.59">6363 4815 8218 0 0,'0'0'1984'0'0,"0"0"-391"0"0,0 0 30 0 0,0 0 206 0 0,0 0 132 0 0,0 0-124 0 0,0 0-360 0 0,0 0-357 0 0,9-2-281 0 0,140-23 693 0 0,-149 25-1550 0 0,18 0-3537 0 0,-12 0-543 0 0,-1 0-3341 0 0,0 0-1464 0 0</inkml:trace>
  <inkml:trace contextRef="#ctx0" brushRef="#br1" timeOffset="130877.656">6561 4948 5065 0 0,'0'0'1314'0'0,"0"0"-386"0"0,0 0 240 0 0,0 0 625 0 0,0 0 472 0 0,0 0 137 0 0,0 0-275 0 0,0 0-484 0 0,0 0-373 0 0,0 0-269 0 0,0 0-187 0 0,0 0-166 0 0,0 0-93 0 0,3-2-47 0 0,3-2-236 0 0,0 0 1 0 0,-1 0-1 0 0,1-1 0 0 0,-1 1 1 0 0,0-1-1 0 0,-1-1 0 0 0,1 1 1 0 0,-1-1-1 0 0,0 1 0 0 0,0-1 1 0 0,-1 0-1 0 0,0-1 0 0 0,0 1 1 0 0,1-3-273 0 0,-7 76 1163 0 0,7 15-614 0 0,-4-82-599 0 0,0 0-49 0 0,0 0-97 0 0,7-9-5228 0 0,-4 5 1792 0 0,0 0-3633 0 0,0 1-4263 0 0</inkml:trace>
  <inkml:trace contextRef="#ctx0" brushRef="#br1" timeOffset="131190.589">6836 4695 14299 0 0,'0'0'1360'0'0,"0"0"-243"0"0,0 0 24 0 0,0 0 206 0 0,0 0 144 0 0,0 0-56 0 0,0 0-269 0 0,0 0-382 0 0,0 0-261 0 0,0 0-147 0 0,0 0-80 0 0,0 0-14 0 0,-9 4-19 0 0,-28 12-28 0 0,35-14-191 0 0,-1 1-1 0 0,1 0 1 0 0,-1-1 0 0 0,1 1-1 0 0,0 0 1 0 0,0 0-1 0 0,0 0 1 0 0,0 0 0 0 0,1 1-1 0 0,-1-1 1 0 0,1 0 0 0 0,0 1-1 0 0,0-1 1 0 0,0 1 0 0 0,0-1-1 0 0,1 1 1 0 0,-1-1 0 0 0,1 1-1 0 0,0 0 1 0 0,0-1-44 0 0,-1 3 60 0 0,1-1-25 0 0,-1 1 0 0 0,1-1 0 0 0,0 0 0 0 0,0 0 0 0 0,0 0 0 0 0,1 0 0 0 0,0 0 0 0 0,0 0 0 0 0,0 0 0 0 0,1 0 0 0 0,0 0 0 0 0,0 0 0 0 0,0-1 0 0 0,0 1 0 0 0,3 3-35 0 0,19 14-2418 0 0,0-12-3322 0 0,5-7-4864 0 0,-25-3 1793 0 0</inkml:trace>
  <inkml:trace contextRef="#ctx0" brushRef="#br1" timeOffset="131456.737">6923 4714 11522 0 0,'0'0'1153'0'0,"0"0"-214"0"0,0 0 162 0 0,0 0 277 0 0,0 0 61 0 0,0 0-176 0 0,0 0-314 0 0,0 0-293 0 0,-7 10-178 0 0,-23 28-95 0 0,29-36-322 0 0,0-1 0 0 0,1 1 1 0 0,-1-1-1 0 0,1 1 0 0 0,0-1 1 0 0,-1 1-1 0 0,1 0 1 0 0,0-1-1 0 0,0 1 0 0 0,0 0 1 0 0,0-1-1 0 0,0 1 0 0 0,1-1 1 0 0,-1 1-1 0 0,0 0 1 0 0,1-1-1 0 0,-1 1 0 0 0,1-1 1 0 0,0 1-1 0 0,-1-1 0 0 0,1 1 1 0 0,0-1-1 0 0,0 1 1 0 0,0-1-1 0 0,0 0 0 0 0,0 0 1 0 0,0 1-1 0 0,0-1 0 0 0,0 0 1 0 0,1 0-1 0 0,-1 0 1 0 0,0 0-1 0 0,1 0 0 0 0,-1-1 1 0 0,1 1-1 0 0,-1 0 0 0 0,1-1 1 0 0,-1 1-1 0 0,1-1 1 0 0,-1 1-1 0 0,1-1 0 0 0,0 0 1 0 0,-1 1-1 0 0,1-1 1 0 0,0 0-63 0 0,0 0 29 0 0,-1 1 0 0 0,1 0-1 0 0,-1-1 1 0 0,1 0-1 0 0,-1 1 1 0 0,1-1-1 0 0,0 0 1 0 0,-1 0-1 0 0,1 1 1 0 0,-1-1-1 0 0,1-1 1 0 0,-1 1-1 0 0,1 0 1 0 0,0 0-1 0 0,-1 0 1 0 0,1-1 0 0 0,-1 1-1 0 0,1-1 1 0 0,-1 1-1 0 0,1-1 1 0 0,-1 0-1 0 0,0 0 1 0 0,1 1-1 0 0,-1-1 1 0 0,0 0-1 0 0,0 0 1 0 0,1 0-1 0 0,-1 0 1 0 0,0-1-1 0 0,0 1 1 0 0,0 0 0 0 0,0 0-1 0 0,0-1 1 0 0,-1 1-1 0 0,1 0 1 0 0,0-1-1 0 0,-1 1 1 0 0,1-1-1 0 0,-1 1 1 0 0,1-1-1 0 0,-1 1 1 0 0,1-1-1 0 0,-1 1 1 0 0,0-1-1 0 0,0 0 1 0 0,0 1-1 0 0,0-1 1 0 0,0 1 0 0 0,0-1-1 0 0,-1 1 1 0 0,1-1-1 0 0,0 0 1 0 0,-1 1-1 0 0,1-1 1 0 0,-1 1-1 0 0,0 0 1 0 0,1-1-1 0 0,-1 1 1 0 0,0-1-1 0 0,0 1 1 0 0,0 0-1 0 0,0-1-27 0 0,-33-43-1657 0 0,49 42-17234 0 0,-11 3 13710 0 0</inkml:trace>
  <inkml:trace contextRef="#ctx0" brushRef="#br1" timeOffset="131664.426">7074 4717 11931 0 0,'0'0'2469'0'0,"0"0"-658"0"0,0 0-305 0 0,0 0-18 0 0,0 0-98 0 0,0 0-256 0 0,0 0-273 0 0,0 0-258 0 0,-8 2-170 0 0,-28 6-86 0 0,34-7-326 0 0,1-1 1 0 0,-1 1-1 0 0,0 0 0 0 0,1-1 0 0 0,-1 1 1 0 0,1 0-1 0 0,-1 0 0 0 0,1 0 1 0 0,-1 0-1 0 0,1 0 0 0 0,0 1 0 0 0,-1-1 1 0 0,1 0-1 0 0,0 1 0 0 0,0-1 0 0 0,0 0 1 0 0,0 1-1 0 0,0-1 0 0 0,0 1 1 0 0,1 0-1 0 0,-1-1 0 0 0,0 1 0 0 0,1 0 1 0 0,0-1-1 0 0,-1 1 0 0 0,1 0 0 0 0,0 0 1 0 0,0-1-1 0 0,-1 1 0 0 0,2 0 0 0 0,-1 0 1 0 0,0-1-1 0 0,0 1 0 0 0,0 0 1 0 0,1 0-1 0 0,-1-1 0 0 0,1 1 0 0 0,-1 0 1 0 0,1-1-1 0 0,0 1 0 0 0,0-1 0 0 0,0 1 1 0 0,0-1-1 0 0,0 1 0 0 0,0-1 0 0 0,0 1 1 0 0,0-1-1 0 0,0 0 0 0 0,1 0 1 0 0,-1 0-1 0 0,0 0 0 0 0,1 0 0 0 0,-1 0 1 0 0,1 0-1 0 0,-1 0 0 0 0,1 0 0 0 0,0-1 1 0 0,0 1-22 0 0,61 6 288 0 0,-62-7-286 0 0,1 0-1 0 0,-1-1 1 0 0,0 1-1 0 0,0 0 1 0 0,0 0-1 0 0,0-1 0 0 0,0 1 1 0 0,0-1-1 0 0,0 1 1 0 0,0-1-1 0 0,0 1 1 0 0,0-1-1 0 0,0 1 1 0 0,0-1-1 0 0,0 0 0 0 0,-1 0 1 0 0,1 1-1 0 0,0-1 1 0 0,0 0-1 0 0,-1 0 1 0 0,1 0-1 0 0,-1 0 1 0 0,1 0-1 0 0,-1 0 1 0 0,1 0-1 0 0,-1 0 0 0 0,1 0 1 0 0,-1 0-1 0 0,0 0 1 0 0,0 0-1 0 0,1 0 1 0 0,-1 0-1 0 0,0-1 1 0 0,0 1-1 0 0,0 0 0 0 0,0 0 1 0 0,0 0-1 0 0,-1 0 1 0 0,1 0-1 0 0,0 0 1 0 0,0 0-1 0 0,-1 0 1 0 0,1 0-1 0 0,-1 0 0 0 0,1 0 1 0 0,-1 0-1 0 0,1 0 1 0 0,-1 0-1 0 0,1 0 1 0 0,-1 0-1 0 0,0 0 1 0 0,0 0-1 0 0,1 1 0 0 0,-2-2-1 0 0,-11-11-179 0 0,-6-12-3685 0 0,40 22-16039 0 0,-18 3 18276 0 0</inkml:trace>
  <inkml:trace contextRef="#ctx0" brushRef="#br1" timeOffset="132181.507">7165 4725 3193 0 0,'0'0'3516'0'0,"0"0"-810"0"0,0 0-447 0 0,0 0-178 0 0,0 0-146 0 0,0 0-153 0 0,0 0-199 0 0,0 0-327 0 0,0 0-310 0 0,0 0-226 0 0,0 0-166 0 0,0 0-107 0 0,0 0-63 0 0,-3 6-24 0 0,-9 18-13 0 0,13-23-294 0 0,-1 0-1 0 0,1 1 1 0 0,0-1 0 0 0,-1 0-1 0 0,1 0 1 0 0,0 0 0 0 0,0 1-1 0 0,0-1 1 0 0,0 0 0 0 0,0 0-1 0 0,0 0 1 0 0,0 0 0 0 0,0-1-1 0 0,0 1 1 0 0,0 0 0 0 0,0 0-1 0 0,1-1 1 0 0,-1 1 0 0 0,0 0-1 0 0,0-1 1 0 0,1 1 0 0 0,-1-1-1 0 0,1 0 1 0 0,-1 1 0 0 0,0-1-1 0 0,1 0 1 0 0,-1 0 0 0 0,1 0-1 0 0,0 0-52 0 0,-2 0 11 0 0,46-2 427 0 0,-45 2-434 0 0,0 0 1 0 0,-1 0 0 0 0,1 0-1 0 0,0 0 1 0 0,-1 0 0 0 0,1-1-1 0 0,0 1 1 0 0,-1 0-1 0 0,1 0 1 0 0,-1-1 0 0 0,1 1-1 0 0,-1 0 1 0 0,1-1-1 0 0,-1 1 1 0 0,1-1 0 0 0,-1 1-1 0 0,1 0 1 0 0,-1-1 0 0 0,1 1-1 0 0,-1-1 1 0 0,1 1-1 0 0,-1-1 1 0 0,0 0 0 0 0,1 1-1 0 0,-1-1 1 0 0,0 1 0 0 0,0-1-1 0 0,1 0 1 0 0,-1 1-1 0 0,0-1 1 0 0,0 1 0 0 0,0-1-1 0 0,0 0 1 0 0,0 1-1 0 0,0-1 1 0 0,0 0 0 0 0,0 1-1 0 0,0-1 1 0 0,0 0 0 0 0,0 1-1 0 0,0-1 1 0 0,-1 1-1 0 0,1-1 1 0 0,0 0 0 0 0,0 1-1 0 0,-1-1 1 0 0,1 1 0 0 0,0-1-1 0 0,-1 0 1 0 0,1 1-1 0 0,0-1 1 0 0,-1 1 0 0 0,1 0-1 0 0,-1-1 1 0 0,1 1-1 0 0,-1-1 1 0 0,1 1 0 0 0,-1 0-1 0 0,1-1 1 0 0,-1 1 0 0 0,0 0-1 0 0,1-1 1 0 0,-1 1-1 0 0,1 0 1 0 0,-1 0 0 0 0,0 0-5 0 0,-72-44-3613 0 0,74 42-10005 0 0,7-1 6969 0 0,18-3 4179 0 0,7 10 16456 0 0,-11 16-6983 0 0,-20-16-6824 0 0,0-1 0 0 0,0 0 0 0 0,-1 1 1 0 0,0 0-1 0 0,1-1 0 0 0,-1 1 0 0 0,0 0 0 0 0,-1-1 1 0 0,1 1-1 0 0,-1 0 0 0 0,0 0 0 0 0,1 0 0 0 0,-2 0 1 0 0,1-1-1 0 0,0 1 0 0 0,-1 0 0 0 0,0 0 0 0 0,0 0 0 0 0,0-1 1 0 0,0 1-1 0 0,-1-1 0 0 0,1 1 0 0 0,-1-1 0 0 0,0 2-179 0 0,-58 57-1024 0 0,71-60-17160 0 0,-7-4 12103 0 0</inkml:trace>
  <inkml:trace contextRef="#ctx0" brushRef="#br1" timeOffset="133074.449">7457 4697 13467 0 0,'0'0'1638'0'0,"0"0"-973"0"0,0 0-209 0 0,0 0 178 0 0,0 0 128 0 0,0 0-41 0 0,0 0-229 0 0,0 0-239 0 0,0 0-166 0 0,0 0-98 0 0,0 0-117 0 0,0 0-219 0 0,8 0-294 0 0,27 0-491 0 0,-18 4-2693 0 0,-12 0-2037 0 0,-3-1 978 0 0,-1-2 2539 0 0</inkml:trace>
  <inkml:trace contextRef="#ctx0" brushRef="#br1" timeOffset="133075.449">7424 4751 1864 0 0,'0'0'3514'0'0,"0"0"-299"0"0,0 0-310 0 0,0 0-293 0 0,0 0-356 0 0,0 0-519 0 0,0 0-513 0 0,0 0-300 0 0,0 0-153 0 0,0 0-58 0 0,0 0-50 0 0,0 0-127 0 0,-2 3-161 0 0,2-3-365 0 0,0 1 0 0 0,0 0 1 0 0,0 0-1 0 0,0-1 0 0 0,0 1 0 0 0,0 0 1 0 0,0 0-1 0 0,1-1 0 0 0,-1 1 0 0 0,0 0 1 0 0,0-1-1 0 0,1 1 0 0 0,-1 0 0 0 0,0-1 0 0 0,1 1 1 0 0,-1 0-1 0 0,1-1 0 0 0,-1 1 0 0 0,1-1 1 0 0,-1 1-1 0 0,1 0 0 0 0,-1-1 0 0 0,1 1 1 0 0,-1-1-1 0 0,1 0 0 0 0,0 1 0 0 0,-1-1 1 0 0,1 1-1 0 0,0-1 0 0 0,-1 0 0 0 0,1 0 0 0 0,0 1 1 0 0,0-1-1 0 0,-1 0 0 0 0,1 0 0 0 0,0 0 1 0 0,-1 0-1 0 0,1 0 0 0 0,0 0 0 0 0,0 0 1 0 0,0 0-1 0 0,-1 0 0 0 0,1 0 0 0 0,0 0 1 0 0,-1-1-1 0 0,1 1 0 0 0,0 0 0 0 0,0 0 0 0 0,-1-1 1 0 0,1 1-1 0 0,0 0 0 0 0,-1-1 0 0 0,1 1 1 0 0,-1-1-1 0 0,1 1 0 0 0,0-1-10 0 0,13 0-44 0 0,-5 1-361 0 0,37 0-2569 0 0,-31 0-1786 0 0,0-1-3773 0 0,-8 0 1367 0 0</inkml:trace>
  <inkml:trace contextRef="#ctx0" brushRef="#br2" timeOffset="320888.81">8970 1533 1680 0 0,'0'0'1445'0'0,"0"0"-232"0"0,0 0 44 0 0,0 0 323 0 0,0 0 308 0 0,0 0 158 0 0,0 0-76 0 0,0 0-275 0 0,0 0-314 0 0,0 0-284 0 0,0 0-237 0 0,-7-3-172 0 0,-1-1-377 0 0,-27-6 2416 0 0,35 10-2454 0 0,0 0-38 0 0,0 0-48 0 0,0 0-15 0 0,0 0-23 0 0,0 0-29 0 0,0 0-5 0 0,0 0-16 0 0,0 0-10 0 0,0 0-1 0 0,0 0 1 0 0,30 0 1229 0 0,21-3-828 0 0,-41 1-420 0 0,0 0 0 0 0,-1 2 1 0 0,1-1-1 0 0,0 1 0 0 0,0 1 0 0 0,-1-1 1 0 0,1 2-1 0 0,0-1 0 0 0,-1 1 1 0 0,1 1-1 0 0,1 0-70 0 0,-9-2 14 0 0,-1-1-1 0 0,0 1 1 0 0,0 0 0 0 0,0-1 0 0 0,1 1 0 0 0,-1 0-1 0 0,0 0 1 0 0,0 0 0 0 0,0 0 0 0 0,0 0 0 0 0,0 0-1 0 0,-1 0 1 0 0,1 0 0 0 0,0 0 0 0 0,0 0 0 0 0,-1 0-1 0 0,1 0 1 0 0,0 0 0 0 0,-1 1 0 0 0,0-1 0 0 0,1 0-1 0 0,-1 1 1 0 0,0-1 0 0 0,1 0 0 0 0,-1 1-1 0 0,0-1 1 0 0,0 0 0 0 0,0 1 0 0 0,0-1 0 0 0,0 0-1 0 0,0 1 1 0 0,-1-1 0 0 0,1 0 0 0 0,0 1 0 0 0,-1-1-1 0 0,1 0 1 0 0,-1 0 0 0 0,1 1 0 0 0,-1-1 0 0 0,0 0-1 0 0,1 0 1 0 0,-1 0 0 0 0,0 0 0 0 0,-1 1-14 0 0,-40 43 788 0 0,18-28-579 0 0,14-10-138 0 0,0-1-1 0 0,1 1 1 0 0,0 1 0 0 0,0 0 0 0 0,0 0-1 0 0,1 1 1 0 0,1 0 0 0 0,-1 0-1 0 0,2 1 1 0 0,-1-1 0 0 0,-1 6-71 0 0,8-13 20 0 0,1 0-1 0 0,-1 0 1 0 0,1-1 0 0 0,0 1 0 0 0,0 0 0 0 0,0-1 0 0 0,0 1 0 0 0,0 0 0 0 0,1-1-1 0 0,-1 0 1 0 0,0 1 0 0 0,1-1 0 0 0,-1 0 0 0 0,1 1 0 0 0,-1-1 0 0 0,1 0 0 0 0,0 0 0 0 0,-1-1-1 0 0,1 1 1 0 0,0 0 0 0 0,0 0 0 0 0,0-1 0 0 0,-1 1 0 0 0,1-1 0 0 0,0 1 0 0 0,0-1-1 0 0,0 0 1 0 0,0 0 0 0 0,0 0 0 0 0,0 0 0 0 0,0 0 0 0 0,0 0 0 0 0,0-1 0 0 0,-1 1-1 0 0,1-1 1 0 0,0 1 0 0 0,0-1 0 0 0,0 0 0 0 0,0 0-20 0 0,6 1 32 0 0,206-7 376 0 0,-214 7-475 0 0,-14 0-1487 0 0,9 0-1528 0 0,1-1-3594 0 0,3 0-2063 0 0</inkml:trace>
  <inkml:trace contextRef="#ctx0" brushRef="#br2" timeOffset="322658.625">9167 1321 6033 0 0,'0'0'1909'0'0,"0"0"68"0"0,0 0-21 0 0,0 0-32 0 0,0 0-105 0 0,0 0-152 0 0,0 0-184 0 0,0 0-205 0 0,0 0-191 0 0,0 0-198 0 0,0 0-213 0 0,0 0-172 0 0,-2-4-149 0 0,-3-12-98 0 0,4 13-50 0 0,1 3-39 0 0,0 0-14 0 0,0 0-36 0 0,0 0-42 0 0,0 24 522 0 0,-1 90 1018 0 0,-11-142-560 0 0,12 22-1064 0 0,0 0-1 0 0,0-1 1 0 0,1 1-1 0 0,0 0 1 0 0,1 0-1 0 0,-1-1 1 0 0,1 1-1 0 0,0 0 1 0 0,1 1-1 0 0,-1-1 0 0 0,1 0 1 0 0,0 1-1 0 0,1-1 1 0 0,-1 1-1 0 0,1 0 1 0 0,0 0-1 0 0,0 0 1 0 0,1 1-1 0 0,0 0 1 0 0,-1-1-1 0 0,1 2 1 0 0,1-1-1 0 0,-1 0 1 0 0,0 1-1 0 0,1 0 1 0 0,0 1-1 0 0,0-1 1 0 0,0 1 8 0 0,-3 2-7 0 0,-1 1 1 0 0,1 0 0 0 0,-1 0 0 0 0,1 0-1 0 0,-1 0 1 0 0,0 1 0 0 0,1-1 0 0 0,-1 1 0 0 0,0-1-1 0 0,0 1 1 0 0,0 0 0 0 0,0-1 0 0 0,0 1 0 0 0,0 0-1 0 0,-1 1 1 0 0,1-1 0 0 0,0 0 0 0 0,-1 0 0 0 0,0 1-1 0 0,0-1 1 0 0,1 1 0 0 0,-2-1 0 0 0,1 1-1 0 0,0-1 1 0 0,0 1 0 0 0,-1-1 0 0 0,1 1 0 0 0,-1 0-1 0 0,0-1 1 0 0,0 1 0 0 0,0 0 0 0 0,0 0 0 0 0,0-1-1 0 0,-1 1 1 0 0,1 0 0 0 0,-1-1 0 0 0,0 1-1 0 0,0 1 8 0 0,-1 0 4 0 0,0 0 1 0 0,1 0 0 0 0,-1-1 0 0 0,1 1 0 0 0,0 0 0 0 0,1 0 0 0 0,-1 0 0 0 0,1 0 0 0 0,-1 0 0 0 0,1 0 0 0 0,0 0 0 0 0,1 0-1 0 0,-1 1 1 0 0,1-1 0 0 0,0-1 0 0 0,1 4-6 0 0,53-11 823 0 0,-45-2-563 0 0,-8 4-5164 0 0,-3 2-5315 0 0,2 0-1080 0 0</inkml:trace>
  <inkml:trace contextRef="#ctx0" brushRef="#br2" timeOffset="324167.912">9403 1331 0 0 0,'0'0'1626'0'0,"0"0"438"0"0,0 0 205 0 0,0 0 103 0 0,0 0-134 0 0,0 0-262 0 0,0 0-367 0 0,0 0-362 0 0,0 0-239 0 0,0 0-183 0 0,0 0-83 0 0,0 0-66 0 0,0 0-51 0 0,-13-1 2644 0 0,57 11 691 0 0,-11-13-2421 0 0,-33 3-1411 0 0,0 0-8 0 0,0 0-16 0 0,0 0-43 0 0,0 0-28 0 0,0 0-19 0 0,0 0-29 0 0,0 0-22 0 0,0 0-17 0 0,0 0-32 0 0,9 0-13141 0 0,-7 0 7251 0 0,0 0-3134 0 0</inkml:trace>
  <inkml:trace contextRef="#ctx0" brushRef="#br2" timeOffset="324689.101">9592 1327 10370 0 0,'0'0'1783'0'0,"0"0"-446"0"0,0 0-304 0 0,0 0 47 0 0,0 0 59 0 0,0 0 5 0 0,0 0-79 0 0,0 0-174 0 0,0 0-238 0 0,0 0-212 0 0,0 0-130 0 0,9-3-80 0 0,63-30 1692 0 0,-71 33-1884 0 0,0-1-1 0 0,-1 1 1 0 0,1-1-1 0 0,0 0 1 0 0,-1 1 0 0 0,1-1-1 0 0,-1 0 1 0 0,1 0-1 0 0,-1 0 1 0 0,1 1 0 0 0,-1-1-1 0 0,1 0 1 0 0,-1 0-1 0 0,0 0 1 0 0,1 0 0 0 0,-1 0-1 0 0,0 1 1 0 0,0-1-1 0 0,0 0 1 0 0,0 0 0 0 0,0 0-1 0 0,0 0 1 0 0,0 0-1 0 0,0 0 1 0 0,0 0 0 0 0,0 0-1 0 0,-1 0 1 0 0,1 1-1 0 0,0-1 1 0 0,-1 0 0 0 0,1 0-1 0 0,0 0 1 0 0,-1 0-1 0 0,1 1 1 0 0,-1-1 0 0 0,1 0-1 0 0,-1 0 1 0 0,0 1-1 0 0,1-1 1 0 0,-1 0 0 0 0,0 1-1 0 0,1-1 1 0 0,-1 1-1 0 0,0-1 1 0 0,0 1 0 0 0,1-1-1 0 0,-1 1 1 0 0,0-1-1 0 0,0 1 1 0 0,0 0 0 0 0,0 0-1 0 0,0-1 1 0 0,0 1-39 0 0,-3 3 4 0 0,1 0 0 0 0,0 0 1 0 0,1 1-1 0 0,-1-1 0 0 0,1 1 1 0 0,-1-1-1 0 0,1 1 0 0 0,0 0 0 0 0,0 0 1 0 0,1 0-1 0 0,-1 0 0 0 0,1 0 1 0 0,0 0-1 0 0,0 1 0 0 0,0-1 1 0 0,1 0-1 0 0,-1 0 0 0 0,1 4-4 0 0,16 68 1252 0 0,-11-72-2240 0 0,0-3-7629 0 0,-3-1 3333 0 0,-1 0-6267 0 0</inkml:trace>
  <inkml:trace contextRef="#ctx0" brushRef="#br2" timeOffset="325160.013">9805 1559 14363 0 0,'0'0'1000'0'0,"0"0"73"0"0,0 0 87 0 0,0 0 168 0 0,0 0 47 0 0,0 0 4 0 0,0 0-127 0 0,0 0-221 0 0,0 0-200 0 0,0 0-255 0 0,0 0-248 0 0,0 0-154 0 0,-1-3-114 0 0,-7-3 315 0 0,2 38 496 0 0,4-19-700 0 0,-4 90 980 0 0,-4-92-2123 0 0,5-9-2628 0 0,0-2-4480 0 0,3 0-3413 0 0</inkml:trace>
  <inkml:trace contextRef="#ctx0" brushRef="#br2" timeOffset="325461.964">9692 1623 9834 0 0,'0'0'3190'0'0,"0"0"-1620"0"0,0 0-394 0 0,0 0 192 0 0,0 0 83 0 0,0 0-130 0 0,0 0-295 0 0,0 0-285 0 0,0 0-171 0 0,0 0-121 0 0,0 0-92 0 0,0 0-94 0 0,9 0-98 0 0,91-1-546 0 0,-75 2-3721 0 0,-4 0-3990 0 0,-13-1-2814 0 0</inkml:trace>
  <inkml:trace contextRef="#ctx0" brushRef="#br2" timeOffset="326087.56">9971 1596 10922 0 0,'0'0'1387'0'0,"0"0"-150"0"0,0 0 114 0 0,0 0 184 0 0,0 0 34 0 0,0 0-131 0 0,8-3-321 0 0,123-45 2151 0 0,-128 46-3216 0 0,-1 0 1 0 0,0 0 0 0 0,0 0 0 0 0,0 0-1 0 0,0 0 1 0 0,0 0 0 0 0,0-1 0 0 0,-1 1-1 0 0,1 0 1 0 0,-1-1 0 0 0,1 0-1 0 0,-1 1 1 0 0,0-1 0 0 0,0 0 0 0 0,0 1-1 0 0,0-1 1 0 0,-1 0 0 0 0,1 0 0 0 0,-1 0-1 0 0,0 0 1 0 0,0 0 0 0 0,0 0-1 0 0,0 1 1 0 0,0-1 0 0 0,0 0 0 0 0,-1 0-1 0 0,0 0 1 0 0,0 0-53 0 0,1 2 12 0 0,0 1 0 0 0,0-1 1 0 0,-1 1-1 0 0,1-1 0 0 0,0 1 0 0 0,-1 0 0 0 0,1-1 0 0 0,-1 1 0 0 0,1 0 1 0 0,0-1-1 0 0,-1 1 0 0 0,1 0 0 0 0,-1 0 0 0 0,1-1 0 0 0,-1 1 1 0 0,1 0-1 0 0,-1 0 0 0 0,1 0 0 0 0,-1 0 0 0 0,1-1 0 0 0,-1 1 0 0 0,0 0 1 0 0,1 0-1 0 0,-1 0 0 0 0,1 0 0 0 0,-1 0 0 0 0,1 0 0 0 0,-1 1 1 0 0,1-1-1 0 0,-1 0 0 0 0,1 0 0 0 0,-1 0 0 0 0,1 0 0 0 0,-1 1 0 0 0,1-1 1 0 0,-1 0-1 0 0,1 0 0 0 0,-1 1 0 0 0,1-1 0 0 0,0 0 0 0 0,-1 1 1 0 0,1-1-1 0 0,-1 0 0 0 0,1 1 0 0 0,0-1 0 0 0,-1 1 0 0 0,1-1 0 0 0,0 1 1 0 0,0-1-1 0 0,-1 1 0 0 0,1-1 0 0 0,0 1 0 0 0,0-1 0 0 0,0 1 1 0 0,0-1-1 0 0,-1 1 0 0 0,1-1 0 0 0,0 1 0 0 0,0 0-12 0 0,-12 31 161 0 0,9-19 0 0 0,0 1 1 0 0,2-1 0 0 0,-1 1 0 0 0,2 0-1 0 0,0 0 1 0 0,1-1 0 0 0,0 1 0 0 0,1 0 0 0 0,0-1-1 0 0,1 1 1 0 0,1-1 0 0 0,0 0 0 0 0,1 1-162 0 0,-6-12-221 0 0,0-1 0 0 0,0 1 0 0 0,0 0 0 0 0,0-1 0 0 0,0 1 0 0 0,0-1 0 0 0,-1 1 0 0 0,1-1 1 0 0,-1 1-1 0 0,1-1 0 0 0,-1 0 0 0 0,1 0 0 0 0,-1 0 0 0 0,0 0 0 0 0,1 0 0 0 0,-1 0 0 0 0,0 0 0 0 0,0 0 1 0 0,0-1-1 0 0,0 1 0 0 0,0-1 0 0 0,0 0 0 0 0,0 1 0 0 0,0-1 0 0 0,0 0 0 0 0,0 0 0 0 0,0 0 0 0 0,0 0 0 0 0,0 0 1 0 0,0-1-1 0 0,-1 0 221 0 0,-19 5 630 0 0,22-4-541 0 0,0 1-1 0 0,0-1 1 0 0,1 0 0 0 0,-1 0-1 0 0,0 1 1 0 0,0-1-1 0 0,0 0 1 0 0,1 0-1 0 0,-1 1 1 0 0,0-1-1 0 0,0 0 1 0 0,0 1 0 0 0,0-1-1 0 0,0 0 1 0 0,0 1-1 0 0,0-1 1 0 0,0 0-1 0 0,1 1 1 0 0,-1-1-1 0 0,0 0 1 0 0,0 1 0 0 0,-1-1-1 0 0,1 0 1 0 0,0 1-1 0 0,0-1 1 0 0,0 0-1 0 0,0 1 1 0 0,0-1 0 0 0,0 0-1 0 0,0 1 1 0 0,0-1-1 0 0,-1 0 1 0 0,1 1-1 0 0,0-1 1 0 0,0 0-1 0 0,0 0 1 0 0,-1 1 0 0 0,1-1-1 0 0,0 0 1 0 0,0 0-1 0 0,-1 1 1 0 0,1-1-1 0 0,0 0 1 0 0,-1 0-1 0 0,1 0-88 0 0,35 5 1546 0 0,130-27 556 0 0,-154 16-1426 0 0,-12 5-3830 0 0,-1 1-3549 0 0,1 0-5162 0 0</inkml:trace>
  <inkml:trace contextRef="#ctx0" brushRef="#br2" timeOffset="330786.137">8102 1508 2144 0 0,'0'0'1014'0'0,"0"0"92"0"0,0 0 219 0 0,0 0 282 0 0,0 0 180 0 0,0 0-25 0 0,0 0-115 0 0,0 0-197 0 0,0 0-243 0 0,0 0-255 0 0,0 0-237 0 0,-1-5-155 0 0,0-5-632 0 0,-25-62 6158 0 0,23 69-5991 0 0,-1-1 1 0 0,0 1-1 0 0,0 0 0 0 0,0-1 0 0 0,-1 2 0 0 0,1-1 1 0 0,-1 1-1 0 0,1-1 0 0 0,-1 1 0 0 0,0 0 0 0 0,0 1 0 0 0,0-1 1 0 0,0 1-1 0 0,0 0 0 0 0,0 0 0 0 0,0 1 0 0 0,-1 0 1 0 0,1 0-1 0 0,0 0 0 0 0,0 0 0 0 0,0 1 0 0 0,-1 0 0 0 0,1 0 1 0 0,0 0-1 0 0,0 0 0 0 0,0 1 0 0 0,1 0 0 0 0,-1 0 1 0 0,0 1-1 0 0,1-1 0 0 0,-1 1 0 0 0,1 0 0 0 0,0 0 0 0 0,0 0 1 0 0,0 1-1 0 0,0-1 0 0 0,1 1 0 0 0,-2 2-95 0 0,-5 3 44 0 0,1 0 0 0 0,1 0 0 0 0,0 1 0 0 0,0 0 1 0 0,1 1-1 0 0,0-1 0 0 0,1 1 0 0 0,0 1 0 0 0,1-1 0 0 0,0 1 0 0 0,1 0 0 0 0,0 0 0 0 0,1 1 0 0 0,1-1 0 0 0,-1 1 0 0 0,2-1 1 0 0,0 9-45 0 0,1-18 18 0 0,1 0 1 0 0,-1 0 0 0 0,1-1 0 0 0,0 1 0 0 0,0-1-1 0 0,0 1 1 0 0,1 0 0 0 0,-1-1 0 0 0,1 0 0 0 0,-1 1-1 0 0,1-1 1 0 0,0 0 0 0 0,-1 0 0 0 0,1 0 0 0 0,1 0-1 0 0,-1 0 1 0 0,0 0 0 0 0,0-1 0 0 0,1 1 0 0 0,-1-1 0 0 0,0 0-1 0 0,1 1 1 0 0,0-1 0 0 0,-1 0 0 0 0,1 0 0 0 0,0-1-1 0 0,-1 1 1 0 0,1-1 0 0 0,0 1 0 0 0,0-1 0 0 0,-1 0-1 0 0,1 0 1 0 0,0 0 0 0 0,0 0 0 0 0,1-1-19 0 0,96-22 702 0 0,-91 19-683 0 0,0-1 0 0 0,-1-1-1 0 0,0 0 1 0 0,0 0 0 0 0,0 0 0 0 0,-1-1 0 0 0,1 0 0 0 0,-2 0 0 0 0,1-1 0 0 0,-1 0 0 0 0,0 0-1 0 0,-1-1 1 0 0,0 1 0 0 0,0-1 0 0 0,-1 0 0 0 0,0 0 0 0 0,-1-1 0 0 0,0 1 0 0 0,0-1-1 0 0,-1 0 1 0 0,0 0 0 0 0,-1 0 0 0 0,0 0 0 0 0,-1 0 0 0 0,0 0 0 0 0,0-1-19 0 0,0 10-42 0 0,0 0 1 0 0,0 0 0 0 0,0-1-1 0 0,0 1 1 0 0,0 0 0 0 0,-1 0 0 0 0,1 0-1 0 0,0-1 1 0 0,-1 1 0 0 0,1 0-1 0 0,-1 0 1 0 0,1 0 0 0 0,-1 0 0 0 0,1 0-1 0 0,-1 0 1 0 0,0 0 0 0 0,1 0-1 0 0,-1 0 1 0 0,0 0 0 0 0,0 0-1 0 0,0 0 1 0 0,0 1 0 0 0,0-1 0 0 0,0 0-1 0 0,0 0 1 0 0,0 1 0 0 0,0-1-1 0 0,0 1 1 0 0,0-1 0 0 0,0 1-1 0 0,0 0 1 0 0,-1-1 0 0 0,1 1 0 0 0,0 0-1 0 0,0 0 1 0 0,0 0 0 0 0,-1 0-1 0 0,1 0 1 0 0,0 0 0 0 0,0 0 0 0 0,0 0-1 0 0,-1 0 1 0 0,1 0 0 0 0,0 1-1 0 0,0-1 1 0 0,0 1 0 0 0,0-1-1 0 0,-1 1 1 0 0,1-1 41 0 0,-29 15-3751 0 0,8 2-3378 0 0,15-10 1423 0 0,2-3-2335 0 0</inkml:trace>
  <inkml:trace contextRef="#ctx0" brushRef="#br2" timeOffset="331254.667">7909 1576 11130 0 0,'0'0'2240'0'0,"0"0"-151"0"0,0 0-230 0 0,0 0-114 0 0,0 0-86 0 0,0 0-128 0 0,0 0-219 0 0,0 0-237 0 0,0 0-223 0 0,0 0-190 0 0,0 0-134 0 0,0 0-119 0 0,0 0-101 0 0,-2-7-58 0 0,-5-23-72 0 0,35 57 810 0 0,52 42-114 0 0,18 23-555 0 0,-91-104-7390 0 0,-4 0-4828 0 0,0 7 861 0 0</inkml:trace>
  <inkml:trace contextRef="#ctx0" brushRef="#br2" timeOffset="332857.53">8401 1588 9146 0 0,'0'0'1938'0'0,"0"0"-195"0"0,0 0 74 0 0,0 0 128 0 0,0 0-138 0 0,0 0-279 0 0,0 0-315 0 0,0 0-260 0 0,0 0-178 0 0,0 0-164 0 0,-2-1-143 0 0,42 1 3667 0 0,6 1-3911 0 0,-46-1-178 0 0,0 0-5 0 0,0 0-9 0 0,0 0-29 0 0,0 0-1 0 0,0 0-2 0 0,0 0 11 0 0,0 0-32 0 0,0 0-42 0 0,0 0-70 0 0,0 0-91 0 0,0 0-75 0 0,0 4-6007 0 0,0-2-5463 0 0,0-2 2146 0 0</inkml:trace>
  <inkml:trace contextRef="#ctx0" brushRef="#br2" timeOffset="333140.535">8395 1658 4945 0 0,'0'0'3302'0'0,"0"0"-1319"0"0,0 0-498 0 0,0 0 186 0 0,0 0 137 0 0,0 0-58 0 0,0 0-238 0 0,0 0-288 0 0,0 0-220 0 0,0 0-134 0 0,0 0-51 0 0,0 0-82 0 0,0 0-74 0 0,3 2-33 0 0,6 1-350 0 0,0 0 1 0 0,0-1 0 0 0,0 0 0 0 0,0 0 0 0 0,1-1 0 0 0,-1 0 0 0 0,0-1 0 0 0,1 0 0 0 0,-1 0 0 0 0,0-1 0 0 0,1-1 0 0 0,5-1-281 0 0,-14 2-819 0 0,-1 0-6066 0 0,0 0-1305 0 0,0 1-3690 0 0</inkml:trace>
  <inkml:trace contextRef="#ctx0" brushRef="#br0" timeOffset="-55682.973">51 1253 0 0 0,'0'0'440'0'0,"0"0"223"0"0,0 0 177 0 0,0 0 56 0 0,0 0-13 0 0,0 0-57 0 0,0 0 22 0 0,0 0 139 0 0,0 0 169 0 0,-4 0 131 0 0,-17-3 1093 0 0,20 3-1505 0 0,1 0-269 0 0,0 0-202 0 0,0 0-77 0 0,0 0-43 0 0,0 0 0 0 0,0 0-14 0 0,7 1 4317 0 0,21 4-3231 0 0,734 3 2061 0 0,-71-17-2622 0 0,1100 40 346 0 0,-1142-16-2048 0 0,-675-13-3051 0 0,15-1-1496 0 0,9-1 4297 0 0,-5 0-9774 0 0</inkml:trace>
  <inkml:trace contextRef="#ctx0" brushRef="#br0" timeOffset="-58212.186">2265 884 4681 0 0,'0'0'1607'0'0,"0"0"-143"0"0,0 0-38 0 0,0 0 142 0 0,0 0 135 0 0,0 0 30 0 0,0 0-125 0 0,0 0-245 0 0,0 0-256 0 0,0 0-244 0 0,0 0-226 0 0,0 0-135 0 0,0 0-89 0 0,8-7-52 0 0,28-22-16 0 0,-35 28-296 0 0,1 1 1 0 0,-1-1 0 0 0,0 0-1 0 0,1 1 1 0 0,-1-1 0 0 0,1 1-1 0 0,-1 0 1 0 0,1-1 0 0 0,0 1-1 0 0,-1 0 1 0 0,1 0 0 0 0,-1 0-1 0 0,1 0 1 0 0,-1 0 0 0 0,1 1 0 0 0,0-1-1 0 0,-1 0 1 0 0,1 1 0 0 0,-1-1-1 0 0,1 1 1 0 0,-1-1 0 0 0,0 1-1 0 0,1 0 1 0 0,-1 0 0 0 0,1 0-1 0 0,-1-1 1 0 0,0 1 0 0 0,0 0-1 0 0,0 1 1 0 0,0-1 0 0 0,1 0 0 0 0,-1 0-1 0 0,-1 0 1 0 0,1 1 0 0 0,0-1-1 0 0,0 0 1 0 0,0 1 0 0 0,-1-1-1 0 0,1 1 1 0 0,-1-1 0 0 0,1 1-1 0 0,-1-1 1 0 0,1 1 0 0 0,-1-1-1 0 0,0 1-49 0 0,2 3 173 0 0,39 83 802 0 0,-40-85 1364 0 0,0 0-3733 0 0,1 0-4272 0 0,-1-7-13693 0 0,-1 2 18675 0 0</inkml:trace>
  <inkml:trace contextRef="#ctx0" brushRef="#br0" timeOffset="-57660.449">2451 835 0 0 0,'0'0'1904'0'0,"0"0"981"0"0,0 0-107 0 0,0 0-440 0 0,0 0-540 0 0,0 0-480 0 0,0 0-263 0 0,0 0-18 0 0,0 0 92 0 0,0 0 34 0 0,0 0-85 0 0,0 0-181 0 0,0 0-178 0 0,-7 8-116 0 0,-67 68 1393 0 0,12-2-1400 0 0,63-70-3356 0 0,4-5-9612 0 0,-4 0 4210 0 0</inkml:trace>
  <inkml:trace contextRef="#ctx0" brushRef="#br0" timeOffset="-57166.876">2485 966 7258 0 0,'0'0'1959'0'0,"0"0"-231"0"0,0 0-185 0 0,0 0-65 0 0,0 0-114 0 0,0 0-145 0 0,0 0-134 0 0,0 0-119 0 0,0 0-145 0 0,0 0-114 0 0,0 0-149 0 0,0 0-122 0 0,5-6-48 0 0,16-20-60 0 0,-20 25-287 0 0,0 0-1 0 0,0 0 1 0 0,0 0 0 0 0,0 0-1 0 0,0 0 1 0 0,0 0 0 0 0,0 1-1 0 0,1-1 1 0 0,-1 0 0 0 0,0 1-1 0 0,0-1 1 0 0,1 1 0 0 0,-1-1-1 0 0,0 1 1 0 0,1 0 0 0 0,-1-1-1 0 0,1 1 1 0 0,-1 0 0 0 0,1 0-1 0 0,-1 0 1 0 0,0 0 0 0 0,1 0-1 0 0,-1 0 1 0 0,1 0 0 0 0,-1 1-1 0 0,0-1 1 0 0,1 1 0 0 0,-1-1-1 0 0,0 1 1 0 0,1-1 0 0 0,-1 1-1 0 0,0 0 1 0 0,0-1 0 0 0,1 1-1 0 0,-1 0 1 0 0,0 0 0 0 0,0 0-1 0 0,0 0 1 0 0,0 0 0 0 0,0 0-1 0 0,0 0 1 0 0,-1 0-1 0 0,1 0 1 0 0,0 1 0 0 0,0-1-1 0 0,-1 0 1 0 0,1 0 0 0 0,-1 1-1 0 0,1-1 1 0 0,-1 1 0 0 0,0-1-41 0 0,0 4 44 0 0,0-1 0 0 0,-1 1 0 0 0,0 0 0 0 0,0-1 0 0 0,0 1 0 0 0,-1-1 0 0 0,1 1 0 0 0,-1-1 1 0 0,0 0-1 0 0,-1 0 0 0 0,1 0 0 0 0,-1 0 0 0 0,1 0 0 0 0,-1 0 0 0 0,0-1 0 0 0,0 1 0 0 0,-1-1 0 0 0,1 0 0 0 0,-1 0 0 0 0,-1 1-44 0 0,-9 9 114 0 0,15-12-86 0 0,0 0 0 0 0,0 0 1 0 0,0 0-1 0 0,0 0 0 0 0,0 0 1 0 0,1-1-1 0 0,-1 1 1 0 0,0 0-1 0 0,0-1 0 0 0,0 1 1 0 0,1 0-1 0 0,-1-1 0 0 0,0 0 1 0 0,1 1-1 0 0,-1-1 0 0 0,0 0 1 0 0,1 0-1 0 0,-1 0 1 0 0,1 0-1 0 0,-1 0 0 0 0,0 0 1 0 0,1 0-1 0 0,-1 0 0 0 0,0 0 1 0 0,1-1-1 0 0,-1 1 0 0 0,0-1 1 0 0,1 1-1 0 0,-1-1 1 0 0,1 0-29 0 0,95-15-1828 0 0,-93 14-645 0 0,-3 1-6375 0 0,0 1-1897 0 0</inkml:trace>
  <inkml:trace contextRef="#ctx0" brushRef="#br0" timeOffset="-59936.276">1532 880 296 0 0,'0'0'1994'0'0,"0"0"-71"0"0,0 0 89 0 0,0 0 141 0 0,0 0-25 0 0,0 0-145 0 0,0 0-238 0 0,0 0-281 0 0,0 0-242 0 0,0 0-201 0 0,0 0-235 0 0,0 0-152 0 0,0 0-109 0 0,-3-4-79 0 0,-6-16-20 0 0,9 19-361 0 0,0 0 0 0 0,0 0 0 0 0,0 0 0 0 0,0 0 0 0 0,-1 1 0 0 0,2-1-1 0 0,-1 0 1 0 0,0 0 0 0 0,0 0 0 0 0,0 0 0 0 0,0 1 0 0 0,0-1 0 0 0,1 0 0 0 0,-1 0 0 0 0,0 1 0 0 0,1-1 0 0 0,-1 0 0 0 0,0 0 0 0 0,1 1 0 0 0,-1-1 0 0 0,1 0 0 0 0,0 1 0 0 0,-1-1 0 0 0,1 1 0 0 0,-1-1 0 0 0,1 0 0 0 0,0 1 0 0 0,-1 0 0 0 0,1-1 0 0 0,0 1-1 0 0,0-1 1 0 0,-1 1 0 0 0,1 0 0 0 0,0-1 0 0 0,0 1 0 0 0,-1 0 0 0 0,1 0 0 0 0,0 0 0 0 0,0 0 0 0 0,0 0 0 0 0,0 0 0 0 0,-1 0 0 0 0,1 0 0 0 0,0 0 0 0 0,0 0 0 0 0,0 0 0 0 0,-1 0 0 0 0,1 0 0 0 0,0 1 0 0 0,0-1 0 0 0,0 0 0 0 0,-1 1 0 0 0,1-1 0 0 0,0 1 0 0 0,0-1-65 0 0,5 8 139 0 0,1 1 1 0 0,-2-1 0 0 0,1 1-1 0 0,-1 0 1 0 0,-1 1 0 0 0,0-1-1 0 0,0 1 1 0 0,-1 0 0 0 0,0-1 0 0 0,0 4-140 0 0,10 26 335 0 0,4-8-1653 0 0,-7-55-17836 0 0,-9 21 14410 0 0,0-1 3897 0 0</inkml:trace>
  <inkml:trace contextRef="#ctx0" brushRef="#br0" timeOffset="-59551.061">1675 853 0 0 0,'0'0'2191'0'0,"0"0"200"0"0,0 0 101 0 0,0 0-16 0 0,0 0-179 0 0,0 0-372 0 0,0 0-412 0 0,0 0-377 0 0,0 0-309 0 0,0 0-178 0 0,0 0-65 0 0,0 0 18 0 0,-7 3 30 0 0,-48 39 1646 0 0,-39 65 920 0 0,97-110-18806 0 0,-2 2 6025 0 0</inkml:trace>
  <inkml:trace contextRef="#ctx0" brushRef="#br0" timeOffset="-58728.288">1683 1006 12931 0 0,'0'0'296'0'0,"0"0"-185"0"0,0 0 49 0 0,0 0 373 0 0,0 0 469 0 0,0 0 350 0 0,0 0 108 0 0,0 0-193 0 0,0 0-337 0 0,0 0-342 0 0,0 0-262 0 0,0 0-116 0 0,3-2-46 0 0,68-90 2710 0 0,-74 143-1393 0 0,10 33-1274 0 0,-8-82-249 0 0,0 0 0 0 0,0 1 0 0 0,0-1 0 0 0,-1 0 0 0 0,1 0 0 0 0,0 0 0 0 0,-1-1-1 0 0,0 1 1 0 0,1 0 0 0 0,-1 0 0 0 0,0-1 0 0 0,0 0 0 0 0,0 1 0 0 0,0-1 0 0 0,0 0 0 0 0,0 0 0 0 0,0 0 0 0 0,-1 0-1 0 0,1 0 1 0 0,0 0 0 0 0,-1-1 0 0 0,1 1 0 0 0,0-1 0 0 0,-1 1 0 0 0,1-1 0 0 0,-1 0 0 0 0,1 0 0 0 0,0 0 0 0 0,-1 0-1 0 0,1-1 1 0 0,-1 1 0 0 0,-1-1 42 0 0,4 1 32 0 0,32 0 156 0 0,18-5 316 0 0,-46 1-4898 0 0,2-1-7927 0 0,-5 4 3767 0 0</inkml:trace>
  <inkml:trace contextRef="#ctx0" brushRef="#br0" timeOffset="-76301.523">817 877 0 0 0,'0'0'1046'0'0,"0"0"295"0"0,0 0 167 0 0,0 0 133 0 0,0 0 98 0 0,0 0-59 0 0,0 0-127 0 0,0 0-153 0 0,0 0-205 0 0,0 0-179 0 0,-4 1-164 0 0,-2 1-631 0 0,-1 1 570 0 0,-1 0 5725 0 0,20-28-4816 0 0,-11 23-1674 0 0,0 1 1 0 0,0-1-1 0 0,-1 0 1 0 0,1 1-1 0 0,0 0 1 0 0,0-1-1 0 0,0 1 1 0 0,1 0-1 0 0,-1-1 1 0 0,0 1-1 0 0,0 0 1 0 0,1 0-1 0 0,-1 0 1 0 0,1 0-1 0 0,-1 0 1 0 0,1 0-1 0 0,-1 0 1 0 0,1 1-1 0 0,-1-1 1 0 0,1 1-1 0 0,0-1 1 0 0,-1 1-1 0 0,1-1 1 0 0,0 1-1 0 0,-1 0 1 0 0,1 0-1 0 0,0 0 1 0 0,0 0-1 0 0,-1 0 1 0 0,1 0-1 0 0,0 0 1 0 0,0 1-1 0 0,-1-1 1 0 0,1 1 0 0 0,-1-1-1 0 0,1 1 1 0 0,0 0-1 0 0,-1-1 1 0 0,1 1-1 0 0,-1 0 1 0 0,1 0-1 0 0,-1 0 1 0 0,0 0-1 0 0,1 0 1 0 0,-1 1-1 0 0,0-1 1 0 0,0 0-1 0 0,0 1 1 0 0,0-1-1 0 0,0 0 1 0 0,1 2-27 0 0,8 34 270 0 0,25 37 203 0 0,-2-80 356 0 0,-32 0-6019 0 0,-5-1-5659 0 0,3 6 1821 0 0</inkml:trace>
  <inkml:trace contextRef="#ctx0" brushRef="#br0" timeOffset="-75679.088">926 861 0 0 0,'0'0'1027'0'0,"0"0"560"0"0,0 0 299 0 0,0 0 133 0 0,0 0 93 0 0,0 0-70 0 0,0 0-252 0 0,0 0-278 0 0,0 0-288 0 0,0 0-224 0 0,0 0-163 0 0,0-3-105 0 0,-2-10-218 0 0,-2 9 3421 0 0,-14 32-3140 0 0,-84 87 825 0 0,94-114-1549 0 0,6-3-4033 0 0,-2 2-5611 0 0,3 0-1171 0 0</inkml:trace>
  <inkml:trace contextRef="#ctx0" brushRef="#br0" timeOffset="-60711">989 969 9010 0 0,'0'0'1302'0'0,"0"0"-164"0"0,0 0-119 0 0,0 0 36 0 0,0 0 111 0 0,0 0 145 0 0,0 0 33 0 0,0 0-93 0 0,0 0-160 0 0,0 0-242 0 0,0 0-211 0 0,-2-5 3052 0 0,-5 23-3130 0 0,3-13-498 0 0,1 0 0 0 0,0 1 0 0 0,0 0 0 0 0,1 0-1 0 0,-1 0 1 0 0,1 0 0 0 0,1 0 0 0 0,-1 0 0 0 0,1 1-1 0 0,0-1 1 0 0,1 1 0 0 0,-1-1 0 0 0,1 0 0 0 0,1 1-1 0 0,-1-1 1 0 0,1 1 0 0 0,0-1 0 0 0,0 0 0 0 0,1 0-1 0 0,0 1-61 0 0,-1-6 23 0 0,-1 0 0 0 0,1 0-1 0 0,0 0 1 0 0,0 0 0 0 0,-1 0-1 0 0,1 0 1 0 0,0-1-1 0 0,0 1 1 0 0,0 0 0 0 0,0 0-1 0 0,0-1 1 0 0,0 1 0 0 0,0-1-1 0 0,0 1 1 0 0,1-1 0 0 0,-1 1-1 0 0,0-1 1 0 0,0 0-1 0 0,0 0 1 0 0,0 1 0 0 0,1-1-1 0 0,-1 0 1 0 0,0 0 0 0 0,0 0-1 0 0,0 0 1 0 0,1-1-1 0 0,-1 1 1 0 0,0 0 0 0 0,0 0-1 0 0,0-1 1 0 0,0 1 0 0 0,0 0-1 0 0,1-1 1 0 0,-1 1 0 0 0,0-1-1 0 0,0 0 1 0 0,0 1-1 0 0,0-1 1 0 0,0 0 0 0 0,-1 0-1 0 0,1 0 1 0 0,0 1 0 0 0,0-1-1 0 0,0 0 1 0 0,-1 0 0 0 0,1 0-1 0 0,0 0-22 0 0,36-47 305 0 0,-35 46-308 0 0,0 0 0 0 0,0 0 0 0 0,0 0 0 0 0,-1-1 0 0 0,1 1 0 0 0,-1 0 0 0 0,0-1 0 0 0,0 1 0 0 0,0-1 0 0 0,0 0 0 0 0,0 1 1 0 0,0-1-1 0 0,-1 0 0 0 0,1 1 0 0 0,-1-1 0 0 0,0 0 0 0 0,0 0 0 0 0,0 0 0 0 0,0 1 0 0 0,0-1 0 0 0,-1 0 0 0 0,1 0 0 0 0,-1 1 0 0 0,1-1 1 0 0,-1 0-1 0 0,0 1 0 0 0,0-1 0 0 0,-1 1 0 0 0,1-1 0 0 0,0 1 0 0 0,-1 0 0 0 0,0-1 0 0 0,1 1 0 0 0,-1 0 0 0 0,0 0 0 0 0,0 0 0 0 0,0 0 1 0 0,0 1-1 0 0,0-1 0 0 0,-1 0 0 0 0,1 1 0 0 0,0 0 0 0 0,-1-1 0 0 0,0 1 0 0 0,1 0 0 0 0,-1 0 0 0 0,1 0 0 0 0,-1 1 0 0 0,0-1 0 0 0,0 1 1 0 0,1-1-1 0 0,-4 1 3 0 0,1 0-811 0 0,-9 1 437 0 0,11 2-3836 0 0,2 1-4389 0 0,1-3-683 0 0</inkml:trace>
  <inkml:trace contextRef="#ctx0" brushRef="#br0" timeOffset="-53605.316">3014 357 3169 0 0,'0'0'442'0'0,"0"0"-37"0"0,0 0 69 0 0,0 0 162 0 0,0 0 258 0 0,0 0 288 0 0,0 0 235 0 0,0 0 137 0 0,0 0-34 0 0,0 0-198 0 0,1-6-265 0 0,-1-20-282 0 0,-15 98 5445 0 0,-3 19-4453 0 0,-9 261 683 0 0,-9 100-1227 0 0,6 137-695 0 0,12-192 64 0 0,18 38-592 0 0,-1 118 335 0 0,22-93-70 0 0,-16-300-146 0 0,-16 152-119 0 0,1-87 19 0 0,1 304-25 0 0,18-407 73 0 0,-1-45-41 0 0,-4 1-1 0 0,-4 0 0 0 0,-4 18-25 0 0,-1-82-584 0 0,2-30-2145 0 0,1-2-4942 0 0,2 13 2768 0 0,-1-2-6928 0 0</inkml:trace>
  <inkml:trace contextRef="#ctx0" brushRef="#br0" timeOffset="-52377.995">4040 1310 0 0 0,'0'0'357'0'0,"0"0"1272"0"0,0 0 299 0 0,0 0-106 0 0,0 0-116 0 0,0 0-141 0 0,0 0-152 0 0,0 0-145 0 0,0 0-148 0 0,0 0-122 0 0,0 0-130 0 0,5 2 3782 0 0,16 6-3350 0 0,252-15 1232 0 0,-35 5-1742 0 0,-206-4-350 0 0,-30 5-3943 0 0,-6 1-3890 0 0,1 0-3608 0 0</inkml:trace>
  <inkml:trace contextRef="#ctx0" brushRef="#br0" timeOffset="-51028.308">912 1417 0 0 0,'0'0'1110'0'0,"0"0"602"0"0,0 0 146 0 0,0 0-131 0 0,0 0-200 0 0,0 0-219 0 0,0 0-222 0 0,1-26 8081 0 0,-5 25-9033 0 0,-1 0 0 0 0,0 0 0 0 0,1 0-1 0 0,-1 1 1 0 0,1 0 0 0 0,-1 0 0 0 0,0 0 0 0 0,1 0 0 0 0,-1 1 0 0 0,1-1 0 0 0,-1 1 0 0 0,1 1 0 0 0,-1-1-1 0 0,1 1 1 0 0,0-1 0 0 0,0 1 0 0 0,-1 0 0 0 0,1 1 0 0 0,1-1 0 0 0,-1 1 0 0 0,0-1 0 0 0,0 1 0 0 0,1 0 0 0 0,0 1-1 0 0,0-1 1 0 0,0 1 0 0 0,0-1 0 0 0,0 1 0 0 0,1 0 0 0 0,-1 0 0 0 0,1 0 0 0 0,-1 3-134 0 0,2-5 17 0 0,-1 0-1 0 0,1 0 1 0 0,0 0 0 0 0,0 0 0 0 0,0 0-1 0 0,0 1 1 0 0,0-1 0 0 0,1 0 0 0 0,-1 1-1 0 0,0-1 1 0 0,1 0 0 0 0,0 1 0 0 0,0-1-1 0 0,0 1 1 0 0,0-1 0 0 0,0 0 0 0 0,0 1-1 0 0,1-1 1 0 0,-1 1 0 0 0,1-1 0 0 0,-1 0-1 0 0,1 1 1 0 0,0-1 0 0 0,0 0 0 0 0,0 0-1 0 0,0 0 1 0 0,0 0 0 0 0,1 0 0 0 0,-1 0 0 0 0,1 0-1 0 0,-1 0 1 0 0,1 0 0 0 0,0-1 0 0 0,0 1-1 0 0,0 0 1 0 0,0-1 0 0 0,0 0 0 0 0,0 1-1 0 0,0-1 1 0 0,0 0 0 0 0,0 0 0 0 0,0 0-1 0 0,1-1 1 0 0,-1 1 0 0 0,0 0 0 0 0,1-1-1 0 0,-1 0 1 0 0,1 1 0 0 0,-1-1 0 0 0,0 0-1 0 0,1 0 1 0 0,-1 0 0 0 0,1-1-17 0 0,3 1 39 0 0,0 0 0 0 0,0 0 0 0 0,0 0 1 0 0,0-1-1 0 0,0 0 0 0 0,0 0 0 0 0,0-1 0 0 0,-1 0 0 0 0,1 0 0 0 0,-1 0 0 0 0,1-1 1 0 0,-1 1-1 0 0,0-1 0 0 0,0-1 0 0 0,0 1 0 0 0,0-1 0 0 0,0 1 0 0 0,-1-1 1 0 0,0-1-1 0 0,2-1-39 0 0,-6 3 2 0 0,0 1 0 0 0,0-1-1 0 0,0 0 1 0 0,0 0 0 0 0,0 1 0 0 0,0-1 0 0 0,-1 0 0 0 0,0 1 0 0 0,1-1 0 0 0,-1 0-1 0 0,0 1 1 0 0,0-1 0 0 0,0 1 0 0 0,-1 0 0 0 0,1-1 0 0 0,-1 1 0 0 0,1 0 0 0 0,-1 0 0 0 0,0-1-1 0 0,0 2 1 0 0,0-1 0 0 0,0 0 0 0 0,0 0 0 0 0,0 0 0 0 0,0 1 0 0 0,-1-1 0 0 0,1 1-1 0 0,0 0 1 0 0,-1 0 0 0 0,1 0 0 0 0,-1 0 0 0 0,0 0 0 0 0,1 0 0 0 0,-1 1 0 0 0,0-1 0 0 0,1 1-1 0 0,-1 0 1 0 0,0 0 0 0 0,0 0 0 0 0,1 0 0 0 0,-1 0 0 0 0,0 1 0 0 0,1-1 0 0 0,-1 1-1 0 0,0 0 1 0 0,1 0 0 0 0,-1 0 0 0 0,1 0 0 0 0,-1 0 0 0 0,1 0 0 0 0,-1 1-2 0 0,0 17-3754 0 0,14-10-7654 0 0,-6-6 1023 0 0</inkml:trace>
  <inkml:trace contextRef="#ctx0" brushRef="#br0" timeOffset="-50400.166">1621 1415 856 0 0,'0'0'3546'0'0,"0"0"-1309"0"0,0 0-432 0 0,0 0 77 0 0,0 0 20 0 0,0 0-115 0 0,0 0-169 0 0,0 0-203 0 0,0 0-208 0 0,0 0-187 0 0,0 0-191 0 0,0 0-163 0 0,0 0-119 0 0,-7-3-93 0 0,-38-12 513 0 0,43 15-934 0 0,1 0-1 0 0,-1 0 0 0 0,0 0 1 0 0,0 0-1 0 0,0 0 1 0 0,0 0-1 0 0,1 1 1 0 0,-1-1-1 0 0,0 1 0 0 0,0-1 1 0 0,1 1-1 0 0,-1-1 1 0 0,0 1-1 0 0,1 0 0 0 0,-1 0 1 0 0,1 0-1 0 0,-1 0 1 0 0,1 0-1 0 0,-1 0 1 0 0,1 0-1 0 0,0 1 0 0 0,0-1 1 0 0,-1 0-1 0 0,1 1 1 0 0,0-1-1 0 0,0 1 1 0 0,0-1-1 0 0,1 1 0 0 0,-1 0 1 0 0,0-1-1 0 0,1 1 1 0 0,-1 0-1 0 0,1-1 0 0 0,-1 1 1 0 0,1 0-1 0 0,0 0 1 0 0,-1 0-1 0 0,1-1 1 0 0,0 1-1 0 0,0 0 0 0 0,1 0 1 0 0,-1 0-1 0 0,0-1 1 0 0,1 1-1 0 0,-1 0 0 0 0,1 0 1 0 0,-1-1-1 0 0,1 1 1 0 0,0 0-1 0 0,0-1 1 0 0,-1 1-1 0 0,1-1 0 0 0,0 1 1 0 0,1-1-1 0 0,-1 1 1 0 0,0-1-1 0 0,0 0 0 0 0,1 0 1 0 0,-1 1-1 0 0,0-1 1 0 0,1 0-1 0 0,-1 0 1 0 0,1 0-1 0 0,0-1 0 0 0,-1 1 1 0 0,1 0-1 0 0,0 0 1 0 0,1-1-33 0 0,3 1 51 0 0,-1 0 1 0 0,1-1-1 0 0,0 0 1 0 0,0-1 0 0 0,0 1-1 0 0,0-1 1 0 0,-1 0-1 0 0,1-1 1 0 0,0 1 0 0 0,-1-1-1 0 0,1 0 1 0 0,-1-1-1 0 0,0 1 1 0 0,1-1 0 0 0,-1 0-1 0 0,3-3-51 0 0,-8 4 2 0 0,0 0 0 0 0,0 0-1 0 0,0 1 1 0 0,0-1 0 0 0,0 0 0 0 0,-1 0-1 0 0,1 0 1 0 0,-1 0 0 0 0,0 0 0 0 0,1 1-1 0 0,-1-1 1 0 0,0 0 0 0 0,0 1 0 0 0,0-1 0 0 0,0 0-1 0 0,0 1 1 0 0,0-1 0 0 0,-1 1 0 0 0,1 0-1 0 0,-1-1 1 0 0,1 1 0 0 0,0 0 0 0 0,-1 0-1 0 0,0 0 1 0 0,1 0 0 0 0,-1 0 0 0 0,0 0-1 0 0,1 1 1 0 0,-1-1 0 0 0,0 0 0 0 0,0 1-1 0 0,0-1 1 0 0,0 1 0 0 0,0 0 0 0 0,1 0-1 0 0,-1 0 1 0 0,0 0 0 0 0,0 0 0 0 0,0 0-1 0 0,0 0 1 0 0,0 0-2 0 0,12 12-6265 0 0,-5-9-1027 0 0,-1-1-3711 0 0</inkml:trace>
  <inkml:trace contextRef="#ctx0" brushRef="#br0" timeOffset="-49725.469">2371 1380 3945 0 0,'0'0'1464'0'0,"0"0"-177"0"0,0 0 69 0 0,0 0 281 0 0,0 0 200 0 0,0 0 84 0 0,0 0-139 0 0,0 0-262 0 0,0 0-273 0 0,0 0-234 0 0,0 0-176 0 0,0 0-160 0 0,0-3-91 0 0,0 2-548 0 0,0 0 0 0 0,0 0 1 0 0,0 0-1 0 0,0 1 0 0 0,0-1 0 0 0,-1 0 1 0 0,1 0-1 0 0,0 0 0 0 0,0 1 1 0 0,-1-1-1 0 0,1 0 0 0 0,-1 0 1 0 0,1 1-1 0 0,0-1 0 0 0,-1 0 1 0 0,1 1-1 0 0,-1-1 0 0 0,0 0 1 0 0,1 1-1 0 0,-1-1 0 0 0,1 1 1 0 0,-1-1-1 0 0,0 1 0 0 0,1-1 1 0 0,-1 1-1 0 0,0-1 0 0 0,0 1 1 0 0,1 0-1 0 0,-1 0 0 0 0,0-1 1 0 0,0 1-1 0 0,0 0 0 0 0,0 0 1 0 0,1 0-1 0 0,-1 0 0 0 0,0 0 1 0 0,0 0-1 0 0,0 0 0 0 0,0 0 1 0 0,1 0-1 0 0,-1 0 0 0 0,0 0 1 0 0,0 0-1 0 0,0 1 0 0 0,1-1 1 0 0,-1 0-1 0 0,0 1 0 0 0,0-1 1 0 0,1 1-1 0 0,-1-1 0 0 0,0 1 1 0 0,1-1-1 0 0,-1 1 0 0 0,0-1 1 0 0,1 1-1 0 0,-1-1 0 0 0,1 1 1 0 0,-1 0-1 0 0,1-1 0 0 0,-1 1 1 0 0,1 0-1 0 0,0 0 0 0 0,-1-1 1 0 0,1 1-1 0 0,0 0 0 0 0,-1 0-38 0 0,-36 60 1086 0 0,36-59-1058 0 0,1 0 0 0 0,0-1 0 0 0,0 1 0 0 0,0-1 1 0 0,0 1-1 0 0,0-1 0 0 0,0 1 0 0 0,1-1 0 0 0,-1 1 1 0 0,0 0-1 0 0,1-1 0 0 0,-1 0 0 0 0,1 1 0 0 0,0-1 1 0 0,0 1-1 0 0,-1-1 0 0 0,1 0 0 0 0,0 1 0 0 0,0-1 1 0 0,0 0-1 0 0,0 0 0 0 0,0 0 0 0 0,0 0 0 0 0,1 0 1 0 0,-1 0-1 0 0,0 0 0 0 0,1 0 0 0 0,-1 0 0 0 0,0 0 1 0 0,1-1-1 0 0,-1 1 0 0 0,1-1 0 0 0,-1 1 0 0 0,1-1 1 0 0,-1 0-1 0 0,1 1 0 0 0,-1-1 0 0 0,1 0 0 0 0,-1 0 0 0 0,1 0 1 0 0,0 0-1 0 0,-1 0 0 0 0,1 0 0 0 0,0-1-28 0 0,75-22 1296 0 0,-76 22-1281 0 0,0 0-1 0 0,1 0 0 0 0,-1 0 1 0 0,0 0-1 0 0,1 0 1 0 0,-1 0-1 0 0,0 0 1 0 0,0 0-1 0 0,0-1 0 0 0,0 1 1 0 0,0 0-1 0 0,0-1 1 0 0,-1 1-1 0 0,1-1 0 0 0,0 1 1 0 0,-1-1-1 0 0,1 1 1 0 0,-1-1-1 0 0,0 1 1 0 0,1-1-1 0 0,-1 0 0 0 0,0 1 1 0 0,0-1-1 0 0,0 0 1 0 0,0 1-1 0 0,0-1 0 0 0,0 1 1 0 0,0-1-1 0 0,-1 0 1 0 0,1 1-1 0 0,-1-1 0 0 0,1 1 1 0 0,-1-1-1 0 0,0 1 1 0 0,1-1-1 0 0,-1 1 1 0 0,0-1-1 0 0,0 1 0 0 0,0 0 1 0 0,0 0-1 0 0,0-1 1 0 0,0 1-1 0 0,0 0 0 0 0,-1 0 1 0 0,1 0-1 0 0,-2-1-14 0 0,1 0-93 0 0,-1-1 0 0 0,-1 1 0 0 0,1 0-1 0 0,0 0 1 0 0,-1 0 0 0 0,1 0 0 0 0,-1 0 0 0 0,1 1-1 0 0,-1 0 1 0 0,0 0 0 0 0,1 0 0 0 0,-1 0-1 0 0,0 0 1 0 0,0 1 0 0 0,0 0 0 0 0,0 0-1 0 0,-2 0 94 0 0,-18 3-4775 0 0,2 3-6050 0 0,14-3 87 0 0</inkml:trace>
  <inkml:trace contextRef="#ctx0" brushRef="#br0" timeOffset="-48736.147">877 1787 0 0 0,'0'0'261'0'0,"0"0"976"0"0,0 0 127 0 0,0 0 127 0 0,0 0 251 0 0,0 0 191 0 0,0 0 128 0 0,0 0-49 0 0,0 0-207 0 0,0 0-285 0 0,0 0-292 0 0,0 0-265 0 0,0 0-205 0 0,-1-5-125 0 0,0-22 935 0 0,0 26-1458 0 0,-1-1-1 0 0,0 1 0 0 0,0 1 0 0 0,0-1 1 0 0,1 0-1 0 0,-1 0 0 0 0,0 1 0 0 0,0-1 1 0 0,0 1-1 0 0,0 0 0 0 0,-1-1 0 0 0,1 1 1 0 0,0 0-1 0 0,0 0 0 0 0,0 0 0 0 0,0 1 1 0 0,0-1-1 0 0,0 0 0 0 0,0 1 0 0 0,0 0 1 0 0,0-1-1 0 0,0 1 0 0 0,0 0 0 0 0,-1 0-109 0 0,-2 2 44 0 0,-1-1 1 0 0,0 1-1 0 0,1 0 0 0 0,0 0 0 0 0,0 1 0 0 0,0 0 0 0 0,0 0 1 0 0,0 0-1 0 0,1 0 0 0 0,0 1 0 0 0,0-1 0 0 0,0 1 0 0 0,0 0 0 0 0,1 1 1 0 0,-1-1-1 0 0,2 0 0 0 0,-1 1 0 0 0,0 0 0 0 0,1 0 0 0 0,0 0 1 0 0,1 0-1 0 0,-1 0 0 0 0,1 0 0 0 0,0 0 0 0 0,1 0 0 0 0,-1 0 1 0 0,1 6-45 0 0,4-9 47 0 0,-1 1 0 0 0,1-1 0 0 0,0 0 0 0 0,-1 0 0 0 0,2 0 0 0 0,-1-1 1 0 0,0 1-1 0 0,0-1 0 0 0,1 0 0 0 0,-1 0 0 0 0,1-1 0 0 0,-1 1 0 0 0,1-1 0 0 0,0 0 1 0 0,0 0-1 0 0,0-1 0 0 0,-1 1 0 0 0,1-1 0 0 0,0 0 0 0 0,0 0 0 0 0,0-1 1 0 0,0 1-1 0 0,0-1 0 0 0,-1 0 0 0 0,1-1 0 0 0,0 1 0 0 0,-1-1 0 0 0,1 0 1 0 0,3-2-48 0 0,-6 3 13 0 0,0 1 1 0 0,0-1 0 0 0,0 0 0 0 0,0 0-1 0 0,0 0 1 0 0,0 0 0 0 0,0 0 0 0 0,0 0-1 0 0,-1-1 1 0 0,1 1 0 0 0,-1-1 0 0 0,1 1 0 0 0,-1-1-1 0 0,1 1 1 0 0,-1-1 0 0 0,0 0 0 0 0,0 0-1 0 0,0 0 1 0 0,0 0 0 0 0,0 1 0 0 0,0-1 0 0 0,0 0-1 0 0,-1 0 1 0 0,1-1 0 0 0,-1 1 0 0 0,1 0-1 0 0,-1 0 1 0 0,0 0 0 0 0,0 0 0 0 0,0 0-1 0 0,0 0 1 0 0,0-1 0 0 0,-1 1 0 0 0,1 0 0 0 0,-1 0-1 0 0,1 0 1 0 0,-1 0 0 0 0,0 0 0 0 0,1 0-1 0 0,-1 0 1 0 0,0 0 0 0 0,0 1 0 0 0,-1-1 0 0 0,1 0-1 0 0,0 0 1 0 0,-1 1 0 0 0,1-1 0 0 0,-1 1-1 0 0,1-1 1 0 0,-1 1 0 0 0,0 0 0 0 0,0-1-14 0 0,0 0-43 0 0,1 0 1 0 0,-1 1 0 0 0,0-1 0 0 0,0 1 0 0 0,0-1-1 0 0,0 1 1 0 0,0 0 0 0 0,0 0 0 0 0,0-1 0 0 0,0 2-1 0 0,-1-1 1 0 0,1 0 0 0 0,0 0 0 0 0,-1 1 0 0 0,1-1-1 0 0,-1 1 1 0 0,1 0 0 0 0,0-1 0 0 0,-1 1 0 0 0,1 1-1 0 0,-1-1 1 0 0,1 0 0 0 0,-1 0 0 0 0,1 1 0 0 0,0-1-1 0 0,-1 1 1 0 0,1 0 0 0 0,-2 1 42 0 0,10 21-5927 0 0,7-12-5594 0 0,-8-8 3677 0 0</inkml:trace>
  <inkml:trace contextRef="#ctx0" brushRef="#br0" timeOffset="-48215.358">1553 1800 9786 0 0,'0'0'991'0'0,"0"0"-49"0"0,0 0 103 0 0,0 0 191 0 0,0 0 49 0 0,0 0-78 0 0,0 0-131 0 0,0 0-125 0 0,0 0-127 0 0,0 0-125 0 0,0 0-131 0 0,0 0-176 0 0,0 0-125 0 0,-4-2-98 0 0,2 1-141 0 0,0 1 0 0 0,1-1 0 0 0,-1 1 0 0 0,0-1 0 0 0,1 1 0 0 0,-1 0 0 0 0,0 0 0 0 0,1-1 0 0 0,-1 1 0 0 0,0 0 0 0 0,1 1 0 0 0,-1-1 0 0 0,0 0 0 0 0,0 0-1 0 0,1 1 1 0 0,-1-1 0 0 0,0 1 0 0 0,1-1 0 0 0,-1 1 0 0 0,1 0 0 0 0,-1 0 0 0 0,1-1 0 0 0,-1 1 0 0 0,1 0 0 0 0,0 1 0 0 0,-1-1 0 0 0,1 0 0 0 0,0 0 0 0 0,0 0 0 0 0,0 1 0 0 0,0-1 0 0 0,0 0 0 0 0,0 1 0 0 0,0-1 0 0 0,0 1 0 0 0,1 0 0 0 0,-1-1 0 0 0,0 1 0 0 0,1-1 0 0 0,-1 2-28 0 0,1 0 43 0 0,0-1 0 0 0,0 1 1 0 0,0-1-1 0 0,1 1 0 0 0,-1-1 1 0 0,1 0-1 0 0,-1 1 0 0 0,1-1 0 0 0,0 1 1 0 0,0-1-1 0 0,0 0 0 0 0,0 0 1 0 0,0 1-1 0 0,1-1 0 0 0,-1 0 1 0 0,1 0-1 0 0,-1 0 0 0 0,1 0 0 0 0,0-1 1 0 0,0 1-1 0 0,-1 0 0 0 0,1-1 1 0 0,1 1-1 0 0,-1-1 0 0 0,0 0 1 0 0,0 0-1 0 0,0 0 0 0 0,1 0 0 0 0,-1 0 1 0 0,0 0-1 0 0,1 0 0 0 0,-1-1 1 0 0,1 1-1 0 0,-1-1 0 0 0,1 0 0 0 0,-1 0 1 0 0,1 0-1 0 0,-1 0 0 0 0,1 0 1 0 0,-1 0-1 0 0,1-1 0 0 0,-1 1 1 0 0,0-1-1 0 0,1 0 0 0 0,-1 1 0 0 0,1-1 1 0 0,-1 0-1 0 0,0-1 0 0 0,0 1 1 0 0,0 0-1 0 0,0-1 0 0 0,0 1 0 0 0,0-1 1 0 0,0 1-1 0 0,0-1 0 0 0,0 0 1 0 0,-1 0-1 0 0,1-1-43 0 0,-2 0-10 0 0,0 0 1 0 0,0 1-1 0 0,0-1 0 0 0,-1 0 0 0 0,0 0 1 0 0,1 0-1 0 0,-1 0 0 0 0,0 1 0 0 0,0-1 1 0 0,-1 0-1 0 0,1 1 0 0 0,0-1 0 0 0,-1 1 0 0 0,0-1 1 0 0,0 1-1 0 0,1 0 0 0 0,-1 0 0 0 0,0 0 1 0 0,-1 0-1 0 0,1 0 0 0 0,0 0 0 0 0,-1 0 1 0 0,1 1-1 0 0,-1-1 0 0 0,1 1 0 0 0,-1 0 1 0 0,0 0-1 0 0,1 0 0 0 0,-1 0 0 0 0,0 0 1 0 0,0 1-1 0 0,0-1 10 0 0,14 8-4884 0 0,-1-1-2481 0 0,-5-4-2966 0 0</inkml:trace>
  <inkml:trace contextRef="#ctx0" brushRef="#br0" timeOffset="-47746.095">2138 1786 6857 0 0,'0'0'203'0'0,"0"0"-57"0"0,0 0 436 0 0,0 0 552 0 0,0 0 253 0 0,0 0 105 0 0,0 0-2 0 0,0 0-77 0 0,0 0-79 0 0,0 0-126 0 0,0 0-163 0 0,0 0-153 0 0,8 3-127 0 0,25 5-95 0 0,-29-8-486 0 0,-1 0 0 0 0,1 0 0 0 0,-1-1 0 0 0,0 1 0 0 0,1-1 0 0 0,-1 0 0 0 0,0 1 1 0 0,1-2-1 0 0,-1 1 0 0 0,0 0 0 0 0,0 0 0 0 0,0-1 0 0 0,0 0 0 0 0,0 0 0 0 0,0 0 0 0 0,-1 0 0 0 0,1 0 1 0 0,-1 0-1 0 0,1-1 0 0 0,-1 1 0 0 0,1-2-184 0 0,4-3 297 0 0,48-54 1536 0 0,-58 90-1531 0 0,0-18-228 0 0,1 0 0 0 0,1 1-1 0 0,0-1 1 0 0,0 1 0 0 0,1-1 0 0 0,1 0-1 0 0,0 1 1 0 0,0-1 0 0 0,1 1-1 0 0,1-1 1 0 0,-1 0 0 0 0,4 6-74 0 0,-2-11-566 0 0,-5-9-2430 0 0,-2-3-4969 0 0,2 4-3508 0 0</inkml:trace>
  <inkml:trace contextRef="#ctx0" brushRef="#br0" timeOffset="-46914.428">782 2205 3737 0 0,'0'0'927'0'0,"0"0"-223"0"0,0 0 149 0 0,0 0 348 0 0,0 0 371 0 0,0 0 214 0 0,0 0-66 0 0,0 0-256 0 0,0 0-307 0 0,0 0-255 0 0,0 0-163 0 0,0 0-72 0 0,0 0-29 0 0,1-6 14 0 0,6-28 1575 0 0,-8 33-2170 0 0,0 0-1 0 0,0 0 1 0 0,0 1 0 0 0,0-1-1 0 0,0 1 1 0 0,0-1 0 0 0,0 1 0 0 0,0-1-1 0 0,0 1 1 0 0,0 0 0 0 0,0-1-1 0 0,-1 1 1 0 0,1 0 0 0 0,0 0 0 0 0,0 0-1 0 0,0 0 1 0 0,0 0 0 0 0,-1 0-1 0 0,1 0 1 0 0,0 0 0 0 0,0 1 0 0 0,0-1-1 0 0,0 0 1 0 0,-1 1 0 0 0,1-1-1 0 0,0 1 1 0 0,0-1 0 0 0,0 1 0 0 0,0 0-1 0 0,0-1 1 0 0,0 1 0 0 0,0 0-1 0 0,1 0 1 0 0,-2 0-57 0 0,-2 3 40 0 0,0 1 0 0 0,0-1-1 0 0,0 1 1 0 0,1 0 0 0 0,-1 0-1 0 0,1 0 1 0 0,1 1 0 0 0,-1-1-1 0 0,1 1 1 0 0,0-1 0 0 0,0 1-1 0 0,0 0 1 0 0,1 0 0 0 0,0 0-1 0 0,0 1-39 0 0,1-5 34 0 0,0 1-1 0 0,0-1 1 0 0,0 0 0 0 0,0 1-1 0 0,0-1 1 0 0,1 1-1 0 0,-1-1 1 0 0,1 1 0 0 0,0-1-1 0 0,0 0 1 0 0,-1 0-1 0 0,1 1 1 0 0,1-1-1 0 0,-1 0 1 0 0,0 0 0 0 0,1 0-1 0 0,-1 0 1 0 0,1 0-1 0 0,-1 0 1 0 0,1-1 0 0 0,0 1-1 0 0,0 0 1 0 0,0-1-1 0 0,0 1 1 0 0,0-1-1 0 0,0 0 1 0 0,0 0 0 0 0,0 0-1 0 0,1 0 1 0 0,-1 0-1 0 0,0 0 1 0 0,1-1 0 0 0,-1 1-1 0 0,1-1 1 0 0,-1 1-1 0 0,0-1 1 0 0,1 0-34 0 0,3 1 54 0 0,0 0 1 0 0,0 0-1 0 0,-1-1 1 0 0,1 0-1 0 0,0 0 1 0 0,0-1-1 0 0,0 1 1 0 0,-1-1-1 0 0,1 0 0 0 0,0-1 1 0 0,-1 1-1 0 0,1-1 1 0 0,-1-1-1 0 0,0 1 1 0 0,1-1-1 0 0,-1 1 1 0 0,0-1-1 0 0,2-2-54 0 0,-6 3 15 0 0,-1 1 0 0 0,1-1-1 0 0,0 1 1 0 0,-1-1 0 0 0,1 1 0 0 0,-1-1 0 0 0,1 0-1 0 0,-1 1 1 0 0,0-1 0 0 0,0 1 0 0 0,0-1-1 0 0,0 0 1 0 0,0 1 0 0 0,0-1 0 0 0,0 0 0 0 0,-1 1-1 0 0,1-1 1 0 0,0 1 0 0 0,-1-1 0 0 0,1 0-1 0 0,-1 1 1 0 0,0-1 0 0 0,0 1 0 0 0,1 0 0 0 0,-1-1-1 0 0,0 1 1 0 0,0 0 0 0 0,0-1 0 0 0,0 1-1 0 0,-1 0 1 0 0,1 0 0 0 0,0 0 0 0 0,0 0 0 0 0,-1 0-1 0 0,0-1-14 0 0,-51-30-179 0 0,34 34-2464 0 0,21 4-1605 0 0,5 0-3381 0 0,-3-3-3321 0 0</inkml:trace>
  <inkml:trace contextRef="#ctx0" brushRef="#br0" timeOffset="-46343.542">1365 2202 15411 0 0,'0'0'-348'0'0,"0"0"-184"0"0,0 0 132 0 0,0 0 456 0 0,0 0 471 0 0,0 0 349 0 0,0 0 132 0 0,0 0-18 0 0,0 0-91 0 0,0 0-129 0 0,0 0-149 0 0,0 0-132 0 0,7-1-82 0 0,-1 0-203 0 0,0 0 0 0 0,-1-1 0 0 0,1 0 0 0 0,-1 1 0 0 0,1-2 0 0 0,-1 1 0 0 0,0 0 0 0 0,0-1 0 0 0,0 0 0 0 0,0-1 0 0 0,0 1 0 0 0,-1-1 0 0 0,1 1 0 0 0,-1-1 0 0 0,0-1 0 0 0,3-3-204 0 0,18-32 1062 0 0,-25 40-1021 0 0,0 31 162 0 0,-3 112 400 0 0,5-141-2227 0 0,0-4-5329 0 0,0 1 2286 0 0,-1 1-6396 0 0</inkml:trace>
  <inkml:trace contextRef="#ctx0" brushRef="#br0" timeOffset="-45715.073">2152 2144 0 0 0,'0'0'1070'0'0,"0"0"1057"0"0,0 0 289 0 0,0 0-61 0 0,0 0-38 0 0,0 0-215 0 0,0 0-238 0 0,0 0-220 0 0,0 0-265 0 0,0 0-178 0 0,0 0-152 0 0,0 0-139 0 0,4-3-122 0 0,12-8-129 0 0,-12 8-122 0 0,-4 3-110 0 0,0 0-94 0 0,0 0-70 0 0,0 0-66 0 0,0 0-47 0 0,-13 25 519 0 0,12-23-627 0 0,-1 0 1 0 0,1 0-1 0 0,0 0 0 0 0,-1 0 1 0 0,1 0-1 0 0,0 1 0 0 0,0-1 0 0 0,0 0 1 0 0,1 1-1 0 0,-1-1 0 0 0,0 1 0 0 0,1-1 1 0 0,0 0-1 0 0,0 1 0 0 0,-1-1 0 0 0,1 1 1 0 0,1-1-1 0 0,-1 1 0 0 0,0-1 0 0 0,1 1 1 0 0,-1-1-1 0 0,1 1 0 0 0,0-1 0 0 0,-1 0 1 0 0,1 1-1 0 0,0-1 0 0 0,1 0 0 0 0,-1 0 1 0 0,0 0-1 0 0,1 0 0 0 0,-1 0 0 0 0,1 0 1 0 0,0 0-1 0 0,-1 0 0 0 0,1-1 1 0 0,0 1-1 0 0,0-1 0 0 0,0 1 0 0 0,0-1 1 0 0,0 0-1 0 0,1 1 0 0 0,-1-1 0 0 0,0 0 1 0 0,0-1-1 0 0,1 1 0 0 0,-1 0 0 0 0,1-1 1 0 0,0 1-43 0 0,0 0 27 0 0,0 0 1 0 0,1 0 0 0 0,-1 0 0 0 0,1-1 0 0 0,0 1 0 0 0,-1-1-1 0 0,1 0 1 0 0,-1 0 0 0 0,1 0 0 0 0,0-1 0 0 0,-1 1-1 0 0,1-1 1 0 0,-1 0 0 0 0,1 0 0 0 0,-1 0 0 0 0,0 0 0 0 0,1-1-1 0 0,-1 1 1 0 0,0-1 0 0 0,0 0 0 0 0,0 0 0 0 0,0 0-1 0 0,0 0 1 0 0,0 0 0 0 0,-1-1 0 0 0,1 1 0 0 0,-1-1-1 0 0,0 0 1 0 0,1 0 0 0 0,-1 0 0 0 0,-1 0 0 0 0,1 0 0 0 0,0 0-1 0 0,-1 0 1 0 0,1-1 0 0 0,-1 1 0 0 0,0-1 0 0 0,0 1-1 0 0,-1-1 1 0 0,1 1 0 0 0,-1-1 0 0 0,1 1 0 0 0,-1-1 0 0 0,0 1-1 0 0,0-1 1 0 0,-1 0 0 0 0,1 1 0 0 0,-1-1 0 0 0,-1-2-28 0 0,0 2-57 0 0,-1 1 0 0 0,0 0 0 0 0,0-1 1 0 0,0 1-1 0 0,-1 1 0 0 0,1-1 0 0 0,-1 0 0 0 0,1 1 1 0 0,-1 0-1 0 0,0-1 0 0 0,0 2 0 0 0,0-1 1 0 0,0 0-1 0 0,0 1 0 0 0,0 0 0 0 0,-1 0 1 0 0,1 0-1 0 0,0 0 0 0 0,-1 1 0 0 0,1-1 0 0 0,-1 1 1 0 0,1 0-1 0 0,0 1 0 0 0,-1-1 0 0 0,1 1 1 0 0,0 0-1 0 0,-1 0 0 0 0,1 0 0 0 0,-1 1 57 0 0,-23 5-4818 0 0,4 3-4310 0 0,18-7-2304 0 0</inkml:trace>
  <inkml:trace contextRef="#ctx0" brushRef="#br0" timeOffset="-45041.078">839 2528 3409 0 0,'0'0'1747'0'0,"0"0"-151"0"0,0 0-8 0 0,0 0 123 0 0,0 0-26 0 0,0 0-51 0 0,0 0-147 0 0,0 0-222 0 0,0 0-189 0 0,0 0-234 0 0,0 0-182 0 0,0 0-147 0 0,-7-3-120 0 0,-22-7-57 0 0,-13 31 825 0 0,38-17-1010 0 0,2-3-116 0 0,0 0-1 0 0,-1 0 1 0 0,2 0 0 0 0,-1 0 0 0 0,0 1 0 0 0,0-1-1 0 0,0 0 1 0 0,0 1 0 0 0,1-1 0 0 0,-1 1 0 0 0,1 0-1 0 0,-1-1 1 0 0,1 1 0 0 0,0 0 0 0 0,0 0 0 0 0,-1 0-1 0 0,1 0 1 0 0,1 0 0 0 0,-1 0 0 0 0,0 0 0 0 0,0 0-1 0 0,1 1 1 0 0,-1-1 0 0 0,1 0 0 0 0,0 0 0 0 0,0 0-1 0 0,0 1 1 0 0,0-1 0 0 0,0 0 0 0 0,0 0 0 0 0,0 1-1 0 0,1-1 1 0 0,-1 0 0 0 0,1 0 0 0 0,0 0 0 0 0,-1 1-1 0 0,1-1 1 0 0,0 0 0 0 0,0 0 0 0 0,1 0 0 0 0,-1-1-1 0 0,0 1 1 0 0,1 0 0 0 0,-1 0 0 0 0,1-1 0 0 0,-1 1-1 0 0,1-1 1 0 0,0 1 0 0 0,-1-1 0 0 0,1 0 0 0 0,0 1-1 0 0,0-1 1 0 0,0 0 0 0 0,1 0-35 0 0,2 0 51 0 0,0 1 0 0 0,0-1 0 0 0,0-1 0 0 0,0 1-1 0 0,0-1 1 0 0,0 0 0 0 0,0 0 0 0 0,1 0 0 0 0,-1-1 0 0 0,0 1 0 0 0,0-1 0 0 0,0-1 0 0 0,0 1 0 0 0,0-1-1 0 0,-1 1 1 0 0,1-1 0 0 0,0-1 0 0 0,-1 1 0 0 0,1-1 0 0 0,-1 0 0 0 0,0 0 0 0 0,0 0 0 0 0,0 0 0 0 0,1-2-51 0 0,-4 2-27 0 0,-1 0 0 0 0,1 0 0 0 0,-1 0 0 0 0,1 0 0 0 0,-1 0 0 0 0,0 0 0 0 0,0 0 0 0 0,-1 0 0 0 0,1 0 0 0 0,0 0 0 0 0,-1 0 0 0 0,0 0 0 0 0,0 0 0 0 0,0 0 0 0 0,0 0 0 0 0,0 0 0 0 0,0 1 0 0 0,-1-1 0 0 0,0 0 0 0 0,1 1 0 0 0,-1-1 0 0 0,0 1 0 0 0,0 0 0 0 0,0-1 0 0 0,0 1 0 0 0,-1 0 0 0 0,1 0 0 0 0,-1 1 0 0 0,1-1 0 0 0,-1 0 0 0 0,0 1 0 0 0,1 0 0 0 0,-1-1 0 0 0,0 1 0 0 0,-2 0 27 0 0,8 10-16159 0 0,-2-6 8908 0 0</inkml:trace>
  <inkml:trace contextRef="#ctx0" brushRef="#br0" timeOffset="-44355.347">1365 2549 3585 0 0,'0'0'60'0'0,"0"0"-80"0"0,0 0 480 0 0,0 0 725 0 0,0 0 446 0 0,0 0 165 0 0,0 0-57 0 0,0 0-108 0 0,0 0-167 0 0,0 0-166 0 0,0 0-212 0 0,0 0-187 0 0,0 0-135 0 0,8-4-98 0 0,-3 3-699 0 0,67-48 3704 0 0,-46 19-1743 0 0,-30 59-1297 0 0,-6 46-57 0 0,12-24-304 0 0,3-39-3919 0 0,11-15-7889 0 0,-12 1 1440 0 0</inkml:trace>
  <inkml:trace contextRef="#ctx0" brushRef="#br0" timeOffset="-44052.054">2126 2522 9570 0 0,'0'0'1151'0'0,"0"0"-740"0"0,0 0-273 0 0,0 0 116 0 0,0 0 214 0 0,0 0 272 0 0,0 0 191 0 0,0 0 201 0 0,0 0 162 0 0,0 0 23 0 0,0 0-23 0 0,0 0-168 0 0,0 0-236 0 0,3 3-201 0 0,-1-3-626 0 0,0 1 0 0 0,0 0 0 0 0,-1-1 0 0 0,1 1 0 0 0,0-1 0 0 0,0 1 0 0 0,0-1 0 0 0,0 0 0 0 0,0 0 1 0 0,0 0-1 0 0,0 0 0 0 0,0 0 0 0 0,-1 0 0 0 0,1-1 0 0 0,0 1 0 0 0,0 0 0 0 0,0-1 0 0 0,0 0 0 0 0,0 1 0 0 0,-1-1 1 0 0,1 0-1 0 0,0 0 0 0 0,-1 0 0 0 0,1 0 0 0 0,-1 0 0 0 0,1-1 0 0 0,-1 1 0 0 0,1 0 0 0 0,0-1-63 0 0,67-78 1495 0 0,-70 80-1473 0 0,1 0-1 0 0,0 0 0 0 0,0 1 1 0 0,0-1-1 0 0,-1 0 0 0 0,1 0 1 0 0,0 1-1 0 0,0-1 1 0 0,0 0-1 0 0,0 1 0 0 0,-1-1 1 0 0,1 0-1 0 0,0 1 0 0 0,0-1 1 0 0,0 0-1 0 0,0 1 0 0 0,0-1 1 0 0,0 0-1 0 0,0 1 0 0 0,0-1 1 0 0,0 0-1 0 0,0 1 1 0 0,0-1-1 0 0,0 0 0 0 0,0 1 1 0 0,1-1-1 0 0,-1 0 0 0 0,0 1 1 0 0,0-1-1 0 0,0 0 0 0 0,0 0 1 0 0,0 1-1 0 0,1-1 0 0 0,-1 0 1 0 0,0 1-1 0 0,0-1 1 0 0,1 0-1 0 0,-1 0 0 0 0,0 1 1 0 0,0-1-1 0 0,1 0 0 0 0,-1 0 1 0 0,0 0-1 0 0,1 0 0 0 0,-1 1 1 0 0,0-1-1 0 0,0 0 1 0 0,1 0-1 0 0,-1 0 0 0 0,0 0 1 0 0,1 0-1 0 0,-1 0 0 0 0,1 0 1 0 0,-1 0-1 0 0,0 0 0 0 0,1 0 1 0 0,-1 0-1 0 0,0 0 0 0 0,1 0-21 0 0,-8 44 293 0 0,6-38-209 0 0,1 77 543 0 0,2-35-3806 0 0,-2-47-4329 0 0,0-1-3621 0 0</inkml:trace>
  <inkml:trace contextRef="#ctx0" brushRef="#br0" timeOffset="-42996.478">759 2984 7138 0 0,'0'0'910'0'0,"0"0"-233"0"0,0 0 93 0 0,0 0 265 0 0,0 0 168 0 0,0 0 97 0 0,0 0-11 0 0,0 0-125 0 0,0 0-142 0 0,0 0-189 0 0,0 0-201 0 0,-5 5-112 0 0,-23 20 412 0 0,53-49 3262 0 0,24-26-3632 0 0,-45 44-591 0 0,10-10 454 0 0,-12 30 7 0 0,-27 173 661 0 0,27-177-2588 0 0,1-11-2779 0 0,2-2-3999 0 0,-2 1-3115 0 0</inkml:trace>
  <inkml:trace contextRef="#ctx0" brushRef="#br0" timeOffset="-42421.047">1489 2965 15771 0 0,'0'0'645'0'0,"0"0"-348"0"0,0 0-108 0 0,0 0 98 0 0,0 0 177 0 0,0 0 172 0 0,0 0 190 0 0,0 0 89 0 0,0 0-27 0 0,-1-8-95 0 0,-4-35 370 0 0,-27 63 247 0 0,30-18-1403 0 0,0 0-1 0 0,0 0 1 0 0,0 0 0 0 0,1 1 0 0 0,-1-1 0 0 0,1 1-1 0 0,0-1 1 0 0,-1 1 0 0 0,1-1 0 0 0,0 1 0 0 0,1 0-1 0 0,-1-1 1 0 0,0 1 0 0 0,1 0 0 0 0,-1 0 0 0 0,1 0-1 0 0,0-1 1 0 0,0 1 0 0 0,0 0 0 0 0,1 0-1 0 0,-1 0 1 0 0,1-1 0 0 0,-1 1 0 0 0,1 0 0 0 0,0 0-1 0 0,0-1 1 0 0,0 1 0 0 0,0-1 0 0 0,0 1 0 0 0,1-1-1 0 0,-1 1 1 0 0,1-1 0 0 0,0 0 0 0 0,0 0 0 0 0,0 0-1 0 0,0 0 1 0 0,0 0 0 0 0,0 0 0 0 0,0 0-1 0 0,1-1 1 0 0,-1 1 0 0 0,0-1 0 0 0,1 0 0 0 0,-1 1-1 0 0,1-1 1 0 0,0 0 0 0 0,-1-1 0 0 0,1 1 0 0 0,0 0-1 0 0,0-1 1 0 0,0 1 0 0 0,-1-1 0 0 0,1 0 0 0 0,1 0-7 0 0,-2 1 20 0 0,0-1 1 0 0,0 1 0 0 0,0 0-1 0 0,0-1 1 0 0,0 1-1 0 0,0-1 1 0 0,0 0 0 0 0,1 0-1 0 0,-1 0 1 0 0,0 0 0 0 0,0 0-1 0 0,0 0 1 0 0,0 0 0 0 0,0-1-1 0 0,0 1 1 0 0,0-1 0 0 0,0 0-1 0 0,0 1 1 0 0,0-1 0 0 0,0 0-1 0 0,0 0 1 0 0,0 0 0 0 0,0 0-1 0 0,0-1 1 0 0,-1 1-1 0 0,1-1 1 0 0,-1 1 0 0 0,1-1-1 0 0,-1 1 1 0 0,1-1 0 0 0,-1 0-1 0 0,0 1 1 0 0,0-1 0 0 0,0 0-1 0 0,0 0 1 0 0,0 0 0 0 0,0 0-1 0 0,-1 0 1 0 0,1 0 0 0 0,0 0-1 0 0,-1 0 1 0 0,0 0-1 0 0,1 0 1 0 0,-1-1 0 0 0,0 1-1 0 0,0 0 1 0 0,0 0 0 0 0,-1 0-1 0 0,1 0 1 0 0,0 0 0 0 0,-1 0-1 0 0,0 0 1 0 0,1 0 0 0 0,-1 0-1 0 0,0 0 1 0 0,0 0 0 0 0,0 0-1 0 0,0 0-20 0 0,-1-2-74 0 0,-1 0-1 0 0,1 1 1 0 0,-1-1-1 0 0,0 1 1 0 0,0 0-1 0 0,0 0 1 0 0,-1 0 0 0 0,1 0-1 0 0,-1 1 1 0 0,1-1-1 0 0,-1 1 1 0 0,0 0-1 0 0,0 0 1 0 0,0 0-1 0 0,0 0 1 0 0,0 1-1 0 0,0 0 1 0 0,-3-1 74 0 0,8 10-6491 0 0,3-3-1480 0 0,-1-2-2075 0 0</inkml:trace>
  <inkml:trace contextRef="#ctx0" brushRef="#br0" timeOffset="-41847.42">2262 2905 3961 0 0,'0'0'1385'0'0,"0"0"-275"0"0,0 0 16 0 0,0 0 275 0 0,0 0 181 0 0,0 0 34 0 0,0 0-45 0 0,0 0-133 0 0,0 0-131 0 0,0 0-130 0 0,0 0-187 0 0,0 0-199 0 0,-5-4-143 0 0,-14-12-124 0 0,18 15-446 0 0,0 1-1 0 0,0 0 1 0 0,0-1-1 0 0,0 1 1 0 0,-1 0-1 0 0,1 0 1 0 0,0-1 0 0 0,0 1-1 0 0,0 0 1 0 0,0 0-1 0 0,0 0 1 0 0,-1 0-1 0 0,1 1 1 0 0,0-1-1 0 0,0 0 1 0 0,0 0 0 0 0,0 1-1 0 0,0-1 1 0 0,0 1-1 0 0,0-1 1 0 0,0 1-1 0 0,0-1 1 0 0,0 1-1 0 0,0 0 1 0 0,0-1 0 0 0,0 1-1 0 0,0 0 1 0 0,0 0-1 0 0,1 0 1 0 0,-1-1-1 0 0,0 1 1 0 0,0 1-78 0 0,-2 1 299 0 0,-2 0-200 0 0,1 0 1 0 0,-1 0-1 0 0,1 1 1 0 0,-1-1-1 0 0,1 1 1 0 0,0 0-1 0 0,1 1 1 0 0,-1-1 0 0 0,1 1-1 0 0,0-1 1 0 0,0 1-1 0 0,0 0 1 0 0,1 0-1 0 0,-1 0 1 0 0,1 1-1 0 0,0-1 1 0 0,1 0-1 0 0,-1 1 1 0 0,1-1-1 0 0,1 1 1 0 0,-1 0-1 0 0,0 1-99 0 0,4-4 64 0 0,0-1-1 0 0,0 0 0 0 0,0 0 1 0 0,0 0-1 0 0,0 0 0 0 0,0-1 0 0 0,0 1 1 0 0,0-1-1 0 0,1 1 0 0 0,-1-1 0 0 0,0-1 1 0 0,1 1-1 0 0,-1 0 0 0 0,1-1 0 0 0,-1 1 1 0 0,1-1-1 0 0,-1 0 0 0 0,1 0 0 0 0,-1-1 1 0 0,1 1-1 0 0,-1-1 0 0 0,1 0 1 0 0,-1 0-1 0 0,1 0 0 0 0,-1 0 0 0 0,0 0 1 0 0,1-1-1 0 0,-1 1 0 0 0,0-1 0 0 0,0 0 1 0 0,0 0-1 0 0,1-1-63 0 0,-2 1 1 0 0,0 1 0 0 0,1 0 0 0 0,-1-1 0 0 0,0 1 0 0 0,0-1 0 0 0,0 0 0 0 0,0 0 0 0 0,0 0 0 0 0,0 0 0 0 0,0 0 0 0 0,-1 0 0 0 0,1-1 0 0 0,-1 1 0 0 0,0 0 0 0 0,0-1 0 0 0,1 1 0 0 0,-1-1 0 0 0,-1 0 0 0 0,1 1 0 0 0,0-1 0 0 0,-1 0 0 0 0,1 1 0 0 0,-1-1 0 0 0,0 0 0 0 0,0 1 0 0 0,0-1 0 0 0,0 0 0 0 0,-1 0 0 0 0,1 1 0 0 0,-1-1 0 0 0,1 0 0 0 0,-1 1 0 0 0,0-1 0 0 0,0 1 0 0 0,0-1 0 0 0,0 1 0 0 0,-1-1 0 0 0,1 1 0 0 0,-1 0 0 0 0,1 0 0 0 0,-1 0 0 0 0,0 0 0 0 0,0 0 0 0 0,0 0 0 0 0,0 0 0 0 0,0 0 0 0 0,0 1 0 0 0,0-1 0 0 0,-1 1 0 0 0,1-1 0 0 0,-1 1 0 0 0,-1 0-1 0 0,-31 7-2553 0 0,15 7-6020 0 0,14-9-2822 0 0</inkml:trace>
  <inkml:trace contextRef="#ctx0" brushRef="#br0" timeOffset="-40911.305">735 3454 3153 0 0,'0'0'2233'0'0,"0"0"-555"0"0,0 0-167 0 0,0 0 152 0 0,0 0 116 0 0,0 0-12 0 0,0 0-137 0 0,0 0-179 0 0,0 0-209 0 0,0 0-222 0 0,0 0-160 0 0,0 0-177 0 0,0 0-140 0 0,0-3-103 0 0,0 0-325 0 0,0 1 1 0 0,1-1 0 0 0,-1 1-1 0 0,1-1 1 0 0,-1 1 0 0 0,1 0 0 0 0,0-1-1 0 0,0 1 1 0 0,0 0 0 0 0,0 0-1 0 0,1 0 1 0 0,-1 0 0 0 0,0 0 0 0 0,1 0-1 0 0,-1 0 1 0 0,1 0 0 0 0,0 0 0 0 0,0 1-1 0 0,0-1 1 0 0,0 1 0 0 0,1-2-116 0 0,1 0-38 0 0,26-28 1396 0 0,-29 31-1213 0 0,-1 0-82 0 0,-1 17 51 0 0,-27 157 948 0 0,35-155-2325 0 0,-1-18-3166 0 0,4-5-4862 0 0,-7 2-2169 0 0</inkml:trace>
  <inkml:trace contextRef="#ctx0" brushRef="#br0" timeOffset="-40444.355">1533 3398 14043 0 0,'0'0'753'0'0,"0"0"-198"0"0,0 0 84 0 0,0 0 272 0 0,0 0 128 0 0,0 0 0 0 0,0 0-107 0 0,0 0-187 0 0,0 0-140 0 0,0 0-145 0 0,0 0-150 0 0,0 0-91 0 0,0 0-56 0 0,-8 0-10 0 0,-24 1 5 0 0,5 38 359 0 0,26-38-483 0 0,0 1 1 0 0,-1 0-1 0 0,1 0 0 0 0,0 1 1 0 0,1-1-1 0 0,-1 0 0 0 0,0 0 1 0 0,0 0-1 0 0,1 0 0 0 0,0 1 1 0 0,-1-1-1 0 0,1 0 0 0 0,0 1 1 0 0,0-1-1 0 0,0 0 0 0 0,0 1 1 0 0,1-1-1 0 0,-1 0 0 0 0,0 0 1 0 0,1 1-1 0 0,0-1 0 0 0,0 0 0 0 0,-1 0 1 0 0,1 0-1 0 0,0 0 0 0 0,1 0 1 0 0,-1 0-1 0 0,0 0 0 0 0,1 0 1 0 0,-1 0-1 0 0,1-1 0 0 0,-1 1 1 0 0,1 0-1 0 0,0-1 0 0 0,0 0 1 0 0,-1 1-1 0 0,1-1 0 0 0,0 0 1 0 0,0 0-1 0 0,1 0 0 0 0,-1 0 1 0 0,0 0-1 0 0,0 0 0 0 0,0-1 1 0 0,0 1-1 0 0,1-1 0 0 0,-1 0 1 0 0,0 1-1 0 0,1-1 0 0 0,0 0-34 0 0,0 0 24 0 0,-1 1-1 0 0,1 0 0 0 0,-1-1 0 0 0,1 1 1 0 0,0-1-1 0 0,-1 0 0 0 0,1 0 1 0 0,0 0-1 0 0,-1 0 0 0 0,1-1 1 0 0,-1 1-1 0 0,1 0 0 0 0,-1-1 0 0 0,1 0 1 0 0,-1 0-1 0 0,1 0 0 0 0,-1 0 1 0 0,1 0-1 0 0,-1 0 0 0 0,0-1 0 0 0,0 1 1 0 0,0-1-1 0 0,0 1 0 0 0,0-1 1 0 0,0 0-1 0 0,0 0 0 0 0,0 0 0 0 0,-1 0 1 0 0,1 0-1 0 0,-1 0 0 0 0,1 0 1 0 0,-1-1-1 0 0,0 1 0 0 0,0 0 0 0 0,0-1 1 0 0,0 1-1 0 0,0-1 0 0 0,-1 0 1 0 0,1 1-1 0 0,-1-1 0 0 0,0 1 1 0 0,1-1-1 0 0,-1 0 0 0 0,0 1 0 0 0,-1-1 1 0 0,1 1-1 0 0,0-1 0 0 0,-1 0 1 0 0,0 1-1 0 0,1-1 0 0 0,-1 1 0 0 0,0-1 1 0 0,0 1-1 0 0,0 0 0 0 0,-1-1 1 0 0,1 1-24 0 0,-2-2-82 0 0,1 1 1 0 0,-1 0-1 0 0,0 0 1 0 0,0 0 0 0 0,0 0-1 0 0,0 1 1 0 0,-1-1-1 0 0,1 1 1 0 0,-1 0-1 0 0,0-1 1 0 0,1 2 0 0 0,-1-1-1 0 0,0 0 1 0 0,0 1-1 0 0,0 0 1 0 0,0 0-1 0 0,0 0 1 0 0,-1 0 0 0 0,0 1 81 0 0,-1 4-3469 0 0,5 2-5105 0 0,1-3-2498 0 0</inkml:trace>
  <inkml:trace contextRef="#ctx0" brushRef="#br0" timeOffset="-39767.633">2121 3412 9058 0 0,'0'0'1180'0'0,"0"0"-340"0"0,0 0 65 0 0,0 0 229 0 0,0 0 161 0 0,0 0 47 0 0,0 0-80 0 0,0 0-113 0 0,0 0-81 0 0,0 0-30 0 0,0 0-36 0 0,0 0-60 0 0,-3 3-60 0 0,-5 7 101 0 0,20-17 410 0 0,62-69 53 0 0,-75 120-582 0 0,12 127-214 0 0,-12-165-1946 0 0,-1-11-7634 0 0,2 3-2708 0 0</inkml:trace>
  <inkml:trace contextRef="#ctx0" brushRef="#br0" timeOffset="-38407.999">735 3898 0 0 0,'0'0'716'0'0,"0"0"1134"0"0,0 0 540 0 0,0 0 137 0 0,0 0-149 0 0,0 0-314 0 0,0 0-375 0 0,0 0-282 0 0,0 0-191 0 0,3-5-127 0 0,0-1-653 0 0,13-16 2765 0 0,-15 22-2582 0 0,-1 0-171 0 0,0 0-147 0 0,0 83 2784 0 0,-13 33-2034 0 0,13-116-1091 0 0,0 0-28 0 0,0 0-77 0 0,0 0-109 0 0,0 0-186 0 0,9-8-7432 0 0,-5 5 784 0 0,-1 0-3472 0 0</inkml:trace>
  <inkml:trace contextRef="#ctx0" brushRef="#br0" timeOffset="-38004.311">1464 3888 13315 0 0,'0'0'1962'0'0,"0"0"-909"0"0,0 0-259 0 0,0 0 131 0 0,0 0 129 0 0,0 0 55 0 0,0 0-56 0 0,0 0-196 0 0,0 0-253 0 0,0 0-252 0 0,0 0-138 0 0,0 0-14 0 0,0 0 73 0 0,-2 2 86 0 0,-5 89 2406 0 0,8-61-2253 0 0,-3-9 89 0 0,1-9 385 0 0,0-7-3102 0 0,2-4-2551 0 0,1-3-3520 0 0,-1 0-3254 0 0</inkml:trace>
  <inkml:trace contextRef="#ctx0" brushRef="#br0" timeOffset="-37729.122">1994 3894 15171 0 0,'0'0'628'0'0,"0"0"-178"0"0,0 0-17 0 0,0 0 189 0 0,0 0 219 0 0,0 0 201 0 0,0 0 83 0 0,0 0-58 0 0,0 0-148 0 0,0 0-197 0 0,0 0-201 0 0,0 0-188 0 0,0 0-151 0 0,0-4-86 0 0,0 4-90 0 0,0 0 0 0 0,0 1 0 0 0,-1-1 0 0 0,1 0 0 0 0,0 0 0 0 0,0 0 0 0 0,-1 0 0 0 0,1 0 0 0 0,0 1 0 0 0,0-1 0 0 0,-1 0 0 0 0,1 0 0 0 0,0 0 0 0 0,-1 0 0 0 0,1 0-1 0 0,0 0 1 0 0,0 0 0 0 0,-1 0 0 0 0,1 0 0 0 0,0 0 0 0 0,-1 0 0 0 0,1 0 0 0 0,0 0 0 0 0,0 0 0 0 0,-1 0 0 0 0,1 0 0 0 0,0-1 0 0 0,-1 1 0 0 0,1 0 0 0 0,0 0 0 0 0,0 0 0 0 0,-1 0 0 0 0,1-1 0 0 0,0 1 0 0 0,0 0 0 0 0,0 0 0 0 0,-1 0 0 0 0,1-1 0 0 0,0 1 0 0 0,0 0 0 0 0,0 0 0 0 0,0 0 0 0 0,-1-1 0 0 0,1 1 0 0 0,0 0 0 0 0,0-1 0 0 0,0 1 0 0 0,0 0 0 0 0,0 0 0 0 0,0-1 0 0 0,0 1 0 0 0,0 0 0 0 0,0-1 0 0 0,0 1 0 0 0,0 0 0 0 0,0 0-6 0 0,-18 32 437 0 0,17-29-401 0 0,-1 0 1 0 0,2 1-1 0 0,-1-1 0 0 0,0 0 1 0 0,1 0-1 0 0,-1 1 0 0 0,1-1 0 0 0,0 0 1 0 0,0 0-1 0 0,1 1 0 0 0,-1-1 1 0 0,0 0-1 0 0,1 0 0 0 0,0 1 1 0 0,0-1-1 0 0,0 0 0 0 0,0 0 1 0 0,0 0-1 0 0,1 0 0 0 0,0 0 0 0 0,-1 0 1 0 0,1-1-1 0 0,0 1 0 0 0,0-1 1 0 0,0 1-1 0 0,1-1 0 0 0,-1 1 1 0 0,1-1-1 0 0,-1 0 0 0 0,1 0 1 0 0,0-1-1 0 0,-1 1 0 0 0,1 0 0 0 0,0-1 1 0 0,0 0-1 0 0,0 1 0 0 0,0-1 1 0 0,1 0-1 0 0,-1-1 0 0 0,0 1 1 0 0,0-1-1 0 0,1 1 0 0 0,-1-1 1 0 0,0 0-1 0 0,0 0 0 0 0,1 0 0 0 0,-1-1 1 0 0,0 1-1 0 0,2-1-36 0 0,98-19 1023 0 0,-101 19-1010 0 0,1-1-1 0 0,-1 1 1 0 0,0 0 0 0 0,0 0-1 0 0,0-1 1 0 0,0 0 0 0 0,0 1-1 0 0,0-1 1 0 0,0 0-1 0 0,0 0 1 0 0,-1 0 0 0 0,1 0-1 0 0,-1 0 1 0 0,1 0 0 0 0,-1 0-1 0 0,0-1 1 0 0,0 1 0 0 0,0 0-1 0 0,0-1 1 0 0,0 1 0 0 0,-1-1-1 0 0,1 1 1 0 0,-1-1 0 0 0,1 1-1 0 0,-1-1 1 0 0,0 1 0 0 0,0-1-1 0 0,0 0 1 0 0,0 1 0 0 0,-1-1-1 0 0,1 1 1 0 0,-1-1-1 0 0,1 1 1 0 0,-1-1 0 0 0,0 1-1 0 0,0 0 1 0 0,0-1 0 0 0,0 1-1 0 0,-1 0-12 0 0,0-2-76 0 0,0 0-1 0 0,0 1 0 0 0,0-1 0 0 0,-1 1 1 0 0,0 0-1 0 0,1 0 0 0 0,-1 0 0 0 0,0 0 1 0 0,0 0-1 0 0,-1 1 0 0 0,1-1 0 0 0,-1 1 1 0 0,1 0-1 0 0,-1 0 0 0 0,0 0 0 0 0,0 1 1 0 0,1-1-1 0 0,-1 1 0 0 0,0 0 0 0 0,0 0 1 0 0,-1 0-1 0 0,1 1 0 0 0,0 0 0 0 0,0-1 0 0 0,0 1 1 0 0,0 1-1 0 0,-1-1 77 0 0,-20 3-4395 0 0,0 3-3622 0 0,17-3-3542 0 0</inkml:trace>
  <inkml:trace contextRef="#ctx0" brushRef="#br0" timeOffset="-35233.229">697 4419 6793 0 0,'0'0'2174'0'0,"0"0"-785"0"0,0 0-432 0 0,0 0 87 0 0,0 0 202 0 0,0 0 165 0 0,0 0 4 0 0,0 0-191 0 0,0 0-236 0 0,0 0-238 0 0,0 0-190 0 0,0 0-157 0 0,1-4-82 0 0,3-11-53 0 0,-3 11-29 0 0,-1 4-8 0 0,0 0-37 0 0,0 0-32 0 0,18 10 3885 0 0,-16-2-3899 0 0,0 0-1 0 0,0 0 0 0 0,-1 0 0 0 0,-1 0 1 0 0,1 0-1 0 0,-1 1 0 0 0,-1-1 1 0 0,1 0-1 0 0,-1 0 0 0 0,-1 0 1 0 0,0 4-148 0 0,0-4 69 0 0,-11 72 575 0 0,16-82-7510 0 0,0-2-1223 0 0,-1 2-3546 0 0</inkml:trace>
  <inkml:trace contextRef="#ctx0" brushRef="#br0" timeOffset="-34764.122">1377 4396 16628 0 0,'0'0'688'0'0,"0"0"-166"0"0,0 0 101 0 0,0 0 216 0 0,0 0 139 0 0,0 0-7 0 0,0 0-186 0 0,0 0-234 0 0,0 0-164 0 0,0 0-57 0 0,0 0 40 0 0,0 0 59 0 0,0 0 45 0 0,1 5 2 0 0,-7 162 2548 0 0,15-169-12658 0 0,-4-3 1086 0 0,-1 2-1345 0 0</inkml:trace>
  <inkml:trace contextRef="#ctx0" brushRef="#br0" timeOffset="-33990.42">2026 4338 11082 0 0,'0'0'2536'0'0,"0"0"-875"0"0,0 0-328 0 0,0 0 64 0 0,0 0 38 0 0,0 0-56 0 0,0 0-184 0 0,0 0-308 0 0,0 0-263 0 0,0 0-159 0 0,0 0-27 0 0,0 0 41 0 0,1 4 21 0 0,-8 92 1819 0 0,4-85-2278 0 0,1 0 1 0 0,0 1-1 0 0,1-1 0 0 0,0 1 1 0 0,1-1-1 0 0,0 1 0 0 0,1-1 1 0 0,1 1-1 0 0,-1-1 0 0 0,2 0 1 0 0,0 0-1 0 0,1 3-41 0 0,1-3-447 0 0,0 1-1930 0 0,-2-4-6199 0 0,-2-7-3081 0 0</inkml:trace>
  <inkml:trace contextRef="#ctx0" brushRef="#br0" timeOffset="-33201.554">43 4869 4505 0 0,'0'0'535'0'0,"0"0"-287"0"0,0 0 155 0 0,0 0 438 0 0,0 0 446 0 0,0 0 344 0 0,0 0 71 0 0,0 0-135 0 0,0 0-215 0 0,0 0-238 0 0,0 0-177 0 0,0 0-146 0 0,0 0-112 0 0,-7 1-87 0 0,-28 2 279 0 0,311 1 4554 0 0,138 14-3911 0 0,15 1-1096 0 0,680 6 129 0 0,-502-8-480 0 0,526-3 31 0 0,-361-36 249 0 0,-893 21-2973 0 0,91 3 710 0 0,6-1-1364 0 0,8-1-1758 0 0,0 1-6228 0 0</inkml:trace>
  <inkml:trace contextRef="#ctx0" brushRef="#br0" timeOffset="-27468.299">3336 731 7674 0 0,'0'0'1303'0'0,"0"0"-79"0"0,0 0-41 0 0,0 0 73 0 0,0 0 151 0 0,0 0 84 0 0,0 0-107 0 0,0 0-166 0 0,0 0-222 0 0,0 0-217 0 0,0 0-200 0 0,-4-2-183 0 0,-10-3-156 0 0,10 4-113 0 0,4 1-69 0 0,9 13 1459 0 0,-2-12-1419 0 0,0-1 0 0 0,0 0 1 0 0,1 0-1 0 0,-1-1 1 0 0,0 1-1 0 0,0-2 0 0 0,0 1 1 0 0,0-1-1 0 0,0 0 0 0 0,-1 0 1 0 0,1-1-1 0 0,-1 0 1 0 0,1 0-1 0 0,-1-1 0 0 0,0 1 1 0 0,0-1-1 0 0,0-1 1 0 0,0 0-99 0 0,-4 3 17 0 0,0 0 0 0 0,0-1 0 0 0,0 1 0 0 0,0-1 0 0 0,-1 0 1 0 0,1 0-1 0 0,-1 0 0 0 0,1 0 0 0 0,-1 0 0 0 0,0 0 1 0 0,0 0-1 0 0,-1 0 0 0 0,1 0 0 0 0,-1 0 0 0 0,1-1 0 0 0,-1 1 1 0 0,0 0-1 0 0,0 0 0 0 0,0 0 0 0 0,-1-1 0 0 0,1 1 0 0 0,-1 0 1 0 0,0 0-1 0 0,0 0 0 0 0,0 0 0 0 0,0 0 0 0 0,0 0 0 0 0,-1 0 1 0 0,1 0-1 0 0,-1 0 0 0 0,0 1 0 0 0,1-1 0 0 0,-2-1-17 0 0,1 4-5 0 0,1-1 0 0 0,0 0-1 0 0,-1 1 1 0 0,1-1-1 0 0,-1 1 1 0 0,1-1-1 0 0,-1 1 1 0 0,1 0-1 0 0,-1-1 1 0 0,1 1 0 0 0,-1 0-1 0 0,1 0 1 0 0,-1 0-1 0 0,0 0 1 0 0,1 1-1 0 0,-1-1 1 0 0,1 0 0 0 0,-1 0-1 0 0,1 1 1 0 0,-1-1-1 0 0,1 1 1 0 0,0 0-1 0 0,-1-1 1 0 0,1 1-1 0 0,0 0 1 0 0,-1 0 0 0 0,1 0-1 0 0,0 0 1 0 0,0 0-1 0 0,0 0 1 0 0,0 0-1 0 0,0 0 1 0 0,0 0 0 0 0,0 1-1 0 0,0-1 1 0 0,0 0-1 0 0,0 1 1 0 0,1-1-1 0 0,-1 0 1 0 0,0 2 5 0 0,-23 57 332 0 0,14-16-11 0 0,3 0 1 0 0,1 0-1 0 0,2 1 1 0 0,3 0-1 0 0,2 20-321 0 0,-1-57 12 0 0,0-6 7 0 0,1-1 0 0 0,-1 1-1 0 0,0-1 1 0 0,0 1 0 0 0,0-1 0 0 0,0 1-1 0 0,0-1 1 0 0,0 1 0 0 0,0-1-1 0 0,0 0 1 0 0,0 1 0 0 0,-1-1 0 0 0,1 1-1 0 0,-1-1 1 0 0,1 1 0 0 0,-1-1 0 0 0,1 0-1 0 0,-1 1 1 0 0,0-1 0 0 0,0 0 0 0 0,1 0-1 0 0,-1 0 1 0 0,0 1 0 0 0,0-1 0 0 0,0 0-1 0 0,0 0 1 0 0,-1 0 0 0 0,1-1-1 0 0,0 1 1 0 0,0 0 0 0 0,-1 0 0 0 0,1-1-1 0 0,0 1 1 0 0,-1 0 0 0 0,1-1 0 0 0,0 1-1 0 0,-1-1 1 0 0,1 0 0 0 0,-1 0 0 0 0,1 1-1 0 0,-1-1 1 0 0,1 0 0 0 0,-1 0 0 0 0,1 0-1 0 0,-1-1 1 0 0,1 1 0 0 0,-1 0-1 0 0,1 0 1 0 0,0-1 0 0 0,-1 1 0 0 0,1-1-1 0 0,-1 1 1 0 0,1-1 0 0 0,0 0 0 0 0,0 1-1 0 0,-1-1 1 0 0,1 0 0 0 0,0 0 0 0 0,-1-1-19 0 0,-106-21 262 0 0,108 23-274 0 0,0 0-12 0 0,0 0-17 0 0,0 0-24 0 0,0 0-33 0 0,0 0-32 0 0,0 0-17 0 0,0 0-22 0 0,22-6-8796 0 0,-12 1-1288 0 0,-6 3 1886 0 0</inkml:trace>
  <inkml:trace contextRef="#ctx0" brushRef="#br0" timeOffset="-27039.207">3236 861 9578 0 0,'0'0'1368'0'0,"0"0"-110"0"0,0 0-60 0 0,0 0 98 0 0,0 0 116 0 0,0 0 12 0 0,0 0-135 0 0,0 0-292 0 0,0 0-322 0 0,0 0-279 0 0,0 0-226 0 0,0 0-102 0 0,0 0 8 0 0,-11-4 244 0 0,103 6 1471 0 0,-27-6-339 0 0,-65 4-1179 0 0,0 0-14 0 0,0 0-19 0 0,0 0-45 0 0,0 0-40 0 0,0 0-31 0 0,0 0-42 0 0,0 0-32 0 0,0 0-30 0 0,0 0-42 0 0,0 0-40 0 0,-1 0-2263 0 0,1 0-2050 0 0,0 0-3834 0 0,0 0-2828 0 0</inkml:trace>
  <inkml:trace contextRef="#ctx0" brushRef="#br0" timeOffset="-23569.235">3468 1010 0 0 0,'0'0'1159'0'0,"0"0"932"0"0,0 0 23 0 0,0 0-87 0 0,0 0-49 0 0,0 0-49 0 0,0 0-178 0 0,0 0-269 0 0,0 0-251 0 0,0 0-229 0 0,0 0-142 0 0,0 0-49 0 0,0 0-39 0 0,1-3 1 0 0,5-8-5 0 0,-4 8-33 0 0,-2 3-32 0 0,0 0-88 0 0,0 0-79 0 0,0 0-80 0 0,0 0-101 0 0,0 0-72 0 0,-23 23 443 0 0,17-17-666 0 0,0-1 0 0 0,0 1 0 0 0,1 1 0 0 0,0-1-1 0 0,0 1 1 0 0,0 0 0 0 0,1 0 0 0 0,0 0 0 0 0,0 0 0 0 0,1 1-1 0 0,0 0 1 0 0,0 0 0 0 0,1 0 0 0 0,-1 7-60 0 0,4-14 45 0 0,1 0 0 0 0,-1 0 1 0 0,1 0-1 0 0,0 0 0 0 0,0 0 0 0 0,-1 0 1 0 0,1-1-1 0 0,0 1 0 0 0,0-1 0 0 0,0 1 1 0 0,0-1-1 0 0,0 0 0 0 0,0 0 1 0 0,0 0-1 0 0,-1 0 0 0 0,1 0 0 0 0,0 0 1 0 0,0 0-1 0 0,0-1 0 0 0,0 1 0 0 0,0 0 1 0 0,0-1-1 0 0,0 0 0 0 0,-1 1 0 0 0,1-1 1 0 0,0 0-1 0 0,-1 0 0 0 0,1 0 0 0 0,0 0 1 0 0,-1-1-1 0 0,1 1 0 0 0,-1-1-45 0 0,3 1 30 0 0,-1-1 0 0 0,0 0-1 0 0,0 0 1 0 0,-1 0 0 0 0,1-1-1 0 0,0 1 1 0 0,-1-1 0 0 0,1 1-1 0 0,-1-1 1 0 0,0 0 0 0 0,0 0-1 0 0,0 0 1 0 0,0 0 0 0 0,0 0-1 0 0,-1-1 1 0 0,0 1 0 0 0,1 0-1 0 0,-1-1 1 0 0,-1 1 0 0 0,1-1-1 0 0,0 0 1 0 0,-1 1 0 0 0,1-1-1 0 0,-1 0-29 0 0,-2-36-3784 0 0,2 38-886 0 0,0 1-1355 0 0,0 0-5715 0 0</inkml:trace>
  <inkml:trace contextRef="#ctx0" brushRef="#br0" timeOffset="-22738.32">4223 781 0 0 0,'0'0'2091'0'0,"0"0"-204"0"0,0 0 2 0 0,0 0 94 0 0,0 0 74 0 0,0 0-43 0 0,0 0-185 0 0,0 0-270 0 0,0 0-299 0 0,0 0-228 0 0,0 0-201 0 0,-4 1-158 0 0,-20 4 442 0 0,34-14 4789 0 0,11-13-4740 0 0,3-5-1334 0 0,-15 21 190 0 0,-2 0-1 0 0,1-1 1 0 0,-1 0 0 0 0,0 0 0 0 0,-1-1 0 0 0,1 0-1 0 0,-2 0 1 0 0,1 0 0 0 0,-1 0 0 0 0,0-1 0 0 0,-1 0-1 0 0,0 0 1 0 0,0-1 0 0 0,-1 1 0 0 0,0-1-1 0 0,-1 1 1 0 0,0-1 0 0 0,-1 0 0 0 0,1-6-20 0 0,-2 15-2 0 0,0 0 0 0 0,-1 0 0 0 0,1 0 0 0 0,0 0 0 0 0,0 0 0 0 0,-1 0 0 0 0,1 0 0 0 0,-1 0 0 0 0,1 1 0 0 0,0-1 0 0 0,-1 0-1 0 0,0 0 1 0 0,1 0 0 0 0,-1 1 0 0 0,1-1 0 0 0,-1 0 0 0 0,0 1 0 0 0,0-1 0 0 0,1 1 0 0 0,-1-1 0 0 0,0 1 0 0 0,0-1 0 0 0,0 1 0 0 0,1-1 0 0 0,-1 1 0 0 0,0 0 0 0 0,0-1 0 0 0,0 1 0 0 0,0 0 0 0 0,0 0 0 0 0,0 0 0 0 0,0 0 0 0 0,0 0 0 0 0,0 0 0 0 0,0 0 0 0 0,0 0 0 0 0,1 0 0 0 0,-1 0 0 0 0,0 0 0 0 0,0 1 0 0 0,0-1 0 0 0,0 0 0 0 0,0 1 0 0 0,0-1-1 0 0,0 1 1 0 0,1-1 0 0 0,-1 1 0 0 0,0-1 0 0 0,0 1 0 0 0,1-1 0 0 0,-1 1 0 0 0,0 0 0 0 0,1-1 0 0 0,-1 2 2 0 0,-41 33-80 0 0,32-24 82 0 0,1 0 0 0 0,1 1 0 0 0,0 0 0 0 0,1 1 0 0 0,0-1 0 0 0,1 1-1 0 0,0 0 1 0 0,1 1 0 0 0,1-1 0 0 0,0 1 0 0 0,1 0 0 0 0,0 0 0 0 0,1 1-1 0 0,1-1 1 0 0,0 0 0 0 0,1 1 0 0 0,0-1 0 0 0,1 0 0 0 0,1 1 0 0 0,1-1-1 0 0,0 0 1 0 0,0 0 0 0 0,4 6-2 0 0,-6-19 9 0 0,0 0-1 0 0,0 1 1 0 0,0-1-1 0 0,0 1 1 0 0,0-1-1 0 0,0 1 1 0 0,0-1-1 0 0,-1 1 1 0 0,1-1-1 0 0,-1 1 1 0 0,1 0-1 0 0,-1-1 1 0 0,1 1-1 0 0,-1 0 1 0 0,0-1-1 0 0,0 1 1 0 0,0 0-1 0 0,0 0 1 0 0,0-1-1 0 0,0 1 1 0 0,0 0-1 0 0,-1 0 1 0 0,1-1-1 0 0,0 1 1 0 0,-1 0-1 0 0,0-1 1 0 0,1 1-1 0 0,-1-1 1 0 0,0 1-1 0 0,0-1 1 0 0,0 1-1 0 0,0-1 1 0 0,0 1-1 0 0,0-1 1 0 0,0 0-1 0 0,0 0 1 0 0,-1 0-1 0 0,1 1 1 0 0,0-1-1 0 0,-1 0 1 0 0,1-1-1 0 0,-1 1 1 0 0,1 0-1 0 0,-1 0 0 0 0,0-1 1 0 0,1 1-1 0 0,-1-1 1 0 0,0 1-1 0 0,1-1 1 0 0,-1 1-1 0 0,0-1 1 0 0,0 0-1 0 0,1 0 1 0 0,-3 0-9 0 0,-2 0 53 0 0,0-1 0 0 0,-1 0 0 0 0,1 0 0 0 0,0 0 0 0 0,0 0 0 0 0,0-1 0 0 0,0 0 0 0 0,0 0 0 0 0,0-1 0 0 0,1 0 0 0 0,-1 0 0 0 0,1 0 0 0 0,0-1 0 0 0,0 1 0 0 0,0-1 0 0 0,-3-4-53 0 0,29-4-7583 0 0,-14 9 491 0 0,-2 1 589 0 0,-2 1-973 0 0</inkml:trace>
  <inkml:trace contextRef="#ctx0" brushRef="#br0" timeOffset="-22427.393">4129 863 10482 0 0,'0'0'1599'0'0,"0"0"-253"0"0,0 0-145 0 0,0 0 12 0 0,0 0-21 0 0,0 0-124 0 0,0 0-249 0 0,0 0-252 0 0,0 0-182 0 0,0 0-110 0 0,0 0-38 0 0,0 0-58 0 0,8-4-56 0 0,77-23-730 0 0,-42 23-6317 0 0,-35 4 1561 0 0,-3 0-2429 0 0</inkml:trace>
  <inkml:trace contextRef="#ctx0" brushRef="#br0" timeOffset="-21886.852">4326 1001 4993 0 0,'0'0'1872'0'0,"0"0"-178"0"0,0 0 49 0 0,0 0 224 0 0,0 0 195 0 0,0 0 29 0 0,0 0-289 0 0,0 0-478 0 0,0 0-433 0 0,0 0-343 0 0,0 0-234 0 0,0 0-100 0 0,0 0-43 0 0,5-3 9 0 0,74-74 1761 0 0,-72 90-920 0 0,-13 31-951 0 0,5-33-86 0 0,-1 83 49 0 0,-29-92-589 0 0,-40 25 588 0 0,100-14 467 0 0,125-31-65 0 0,-154 18-666 0 0,0 0-93 0 0,-1 5-4625 0 0,1-3-4284 0 0,0 0-2373 0 0</inkml:trace>
  <inkml:trace contextRef="#ctx0" brushRef="#br0" timeOffset="-17763.337">3214 1396 0 0 0,'0'0'2227'0'0,"0"0"119"0"0,0 0-74 0 0,0 0-151 0 0,0 0-135 0 0,0 0-155 0 0,0 0-190 0 0,0 0-279 0 0,0 0-298 0 0,-5-1 2433 0 0,13 0 2340 0 0,27-29-5463 0 0,-29 23-347 0 0,-6 7-19 0 0,0 0 1 0 0,0 1-1 0 0,1-1 0 0 0,-1 1 1 0 0,0-1-1 0 0,0 0 1 0 0,0 1-1 0 0,0-1 1 0 0,0 0-1 0 0,0 1 1 0 0,1-1-1 0 0,-1 0 0 0 0,0 0 1 0 0,0 1-1 0 0,1-1 1 0 0,-1 0-1 0 0,0 1 1 0 0,0-1-1 0 0,1 0 0 0 0,-1 0 1 0 0,0 0-1 0 0,0 1 1 0 0,1-1-1 0 0,-1 0 1 0 0,0 0-1 0 0,1 0 1 0 0,-1 0-1 0 0,1 0 0 0 0,-1 1 1 0 0,0-1-1 0 0,1 0 1 0 0,-1 0-1 0 0,0 0 1 0 0,1 0-1 0 0,-1 0 1 0 0,0 0-1 0 0,1 0 0 0 0,-1 0 1 0 0,0 0-1 0 0,1 0 1 0 0,-1-1-1 0 0,1 1 1 0 0,-1 0-1 0 0,0 0 0 0 0,1 0 1 0 0,-1 0-1 0 0,0 0 1 0 0,1-1-9 0 0,-15 139 892 0 0,14-134-1967 0 0,0 1 3687 0 0,1-2-3661 0 0,-1-2-4295 0 0,0-3-6073 0 0,0 1 112 0 0</inkml:trace>
  <inkml:trace contextRef="#ctx0" brushRef="#br0" timeOffset="-16927.174">3182 1752 0 0 0,'0'0'1138'0'0,"0"0"714"0"0,0 0 75 0 0,0 0-49 0 0,0 0-22 0 0,0 0 10 0 0,0 0-131 0 0,0 0-279 0 0,0 0-235 0 0,-1 4-168 0 0,-1 3-2465 0 0,0 6 11306 0 0,11-23-8202 0 0,51-66-660 0 0,-61 111-697 0 0,-14 105 381 0 0,15-140-688 0 0,0 0-14 0 0,0 0-32 0 0,0 0-23 0 0,0 0 17 0 0,0-9-4266 0 0,1 3-5584 0 0,0 5-1391 0 0</inkml:trace>
  <inkml:trace contextRef="#ctx0" brushRef="#br0" timeOffset="-16302.49">3149 2138 6761 0 0,'0'0'1257'0'0,"0"0"-321"0"0,0 0-24 0 0,0 0 274 0 0,0 0 286 0 0,0 0 158 0 0,0 0-113 0 0,0 0-246 0 0,0 0-265 0 0,0 0-229 0 0,0 0-155 0 0,0 0-137 0 0,0 0-74 0 0,-3 4-22 0 0,-9 12 1250 0 0,33-34 1619 0 0,7-8-3001 0 0,0-7 469 0 0,-28 33-638 0 0,0 0-22 0 0,-8 142 941 0 0,8-139-1008 0 0,1 0 365 0 0,-1-2-3121 0 0,0-2-2819 0 0,0 0-4033 0 0,0 0-485 0 0</inkml:trace>
  <inkml:trace contextRef="#ctx0" brushRef="#br0" timeOffset="-15629.369">3124 2536 808 0 0,'0'0'1530'0'0,"0"0"-238"0"0,0 0-86 0 0,0 0 205 0 0,0 0 294 0 0,0 0 212 0 0,0 0 35 0 0,0 0-101 0 0,0 0-256 0 0,0 0-244 0 0,0 0-203 0 0,0 0-151 0 0,0 0-44 0 0,-3 3-39 0 0,-7 10-34 0 0,40-45 3119 0 0,3-1-3300 0 0,-37 87 519 0 0,1-39-1066 0 0,-3 96 571 0 0,9-133-888 0 0,-2 13-5198 0 0,0 3-6093 0 0,-1 5 139 0 0</inkml:trace>
  <inkml:trace contextRef="#ctx0" brushRef="#br0" timeOffset="-14271.352">3052 2972 0 0 0,'0'0'1138'0'0,"0"0"169"0"0,0 0 58 0 0,0 0 19 0 0,0 0 41 0 0,0 0-1 0 0,0 0-61 0 0,0 0-36 0 0,0 0-43 0 0,0 0-96 0 0,0 0-129 0 0,-3 3-145 0 0,1-1-454 0 0,-8 6-386 0 0,7 2 3569 0 0,3-10-2868 0 0,0 0 31 0 0,4-3 2110 0 0,13-13-2433 0 0,-17 16-466 0 0,83-99 639 0 0,-81 136-151 0 0,-24 153 1645 0 0,28-206-3256 0 0,-2 10-4264 0 0,1 3-6818 0 0,-3 3 3189 0 0</inkml:trace>
  <inkml:trace contextRef="#ctx0" brushRef="#br0" timeOffset="-13599.473">3084 3451 0 0 0,'0'0'939'0'0,"0"0"289"0"0,0 0 70 0 0,0 0 134 0 0,0 0 116 0 0,0 0 95 0 0,0 0-5 0 0,0 0-98 0 0,0 0-99 0 0,0 0-92 0 0,0 0-52 0 0,0 0 7 0 0,0 0-22 0 0,-6 9 917 0 0,49-56 1272 0 0,-4-4-1613 0 0,-41 90-1025 0 0,-1-24-671 0 0,1-6-69 0 0,0 1 0 0 0,0-1 0 0 0,1 1 0 0 0,1 0 0 0 0,-1-1 0 0 0,1 1 0 0 0,1 0 0 0 0,0-1 0 0 0,0 1 0 0 0,1-1 0 0 0,1 1 0 0 0,0 1-93 0 0,-3-10 815 0 0,2 2-4059 0 0,2-5-11495 0 0,-4 2 4329 0 0</inkml:trace>
  <inkml:trace contextRef="#ctx0" brushRef="#br0" timeOffset="-13025.71">3079 3914 5105 0 0,'0'0'768'0'0,"0"0"-144"0"0,0 0 98 0 0,0 0 358 0 0,0 0 303 0 0,0 0 169 0 0,0 0-34 0 0,0 0-171 0 0,0 0-169 0 0,-2 9-204 0 0,-13 35 579 0 0,22-44 4951 0 0,29-31-5525 0 0,32-45 388 0 0,-65 109-777 0 0,-11 130-67 0 0,8-160-1846 0 0,0 8 3011 0 0,-1-8-6947 0 0,0-1-6688 0 0,1-2 1021 0 0</inkml:trace>
  <inkml:trace contextRef="#ctx0" brushRef="#br0" timeOffset="-12406.114">3106 4464 4433 0 0,'0'0'1510'0'0,"0"0"-274"0"0,0 0 97 0 0,0 0 343 0 0,0 0 192 0 0,0 0-62 0 0,0 0-283 0 0,0 0-334 0 0,0 0-271 0 0,0 0-193 0 0,0 0-125 0 0,0 0-97 0 0,-4 5-37 0 0,-8 17-17 0 0,24-25 3180 0 0,57-79-1558 0 0,-69 114-591 0 0,-1-27-1433 0 0,-4 21 187 0 0,0 1 0 0 0,2 0 0 0 0,2 0 0 0 0,0 0 0 0 0,1 1 0 0 0,2-1 0 0 0,4 17-234 0 0,3-9-754 0 0,-3-50-10032 0 0,-5 12 5387 0 0,1-2-6706 0 0</inkml:trace>
  <inkml:trace contextRef="#ctx0" brushRef="#br0" timeOffset="-8407.49">4148 1446 0 0 0,'0'0'832'0'0,"0"0"874"0"0,0 0 234 0 0,0 0-102 0 0,0 0-198 0 0,0 0-185 0 0,0 0-177 0 0,0 0-146 0 0,0 0-88 0 0,-2 0 7952 0 0,-1-2-4561 0 0,-15-6-3784 0 0,16 7-636 0 0,0 1-1 0 0,1 0 0 0 0,-1 0 1 0 0,0 0-1 0 0,0 0 1 0 0,1 0-1 0 0,-1 0 1 0 0,0 0-1 0 0,1 1 0 0 0,-1-1 1 0 0,0 0-1 0 0,1 1 1 0 0,-1 0-1 0 0,1-1 1 0 0,-1 1-1 0 0,1 0 1 0 0,-1 0-1 0 0,1 0 0 0 0,-1 0 1 0 0,1 0-1 0 0,0 0 1 0 0,0 0-1 0 0,-1 0 1 0 0,1 0-1 0 0,0 1 1 0 0,0-1-1 0 0,0 0 0 0 0,0 1 1 0 0,1-1-1 0 0,-1 1 1 0 0,0-1-1 0 0,0 1 1 0 0,1 0-1 0 0,-1-1 1 0 0,1 2-15 0 0,-2-1 13 0 0,1 1 1 0 0,0-1 0 0 0,0 0-1 0 0,0 1 1 0 0,1-1 0 0 0,-1 1-1 0 0,0-1 1 0 0,1 1 0 0 0,0-1-1 0 0,0 1 1 0 0,-1-1 0 0 0,1 1 0 0 0,1 0-1 0 0,-1-1 1 0 0,0 1 0 0 0,1-1-1 0 0,-1 1 1 0 0,1-1 0 0 0,0 1-1 0 0,0-1 1 0 0,0 0 0 0 0,0 1-1 0 0,0-1 1 0 0,0 0 0 0 0,1 0 0 0 0,-1 1-1 0 0,1-1 1 0 0,-1 0 0 0 0,1-1-1 0 0,0 1 1 0 0,0 0 0 0 0,0 0-1 0 0,0-1 1 0 0,0 1 0 0 0,0-1-1 0 0,0 0 1 0 0,1 0 0 0 0,-1 0-1 0 0,0 0 1 0 0,1 0 0 0 0,-1 0 0 0 0,1 0-1 0 0,-1-1 1 0 0,1 1 0 0 0,-1-1-1 0 0,1 0 1 0 0,0 0 0 0 0,-1 0-1 0 0,1 0 1 0 0,-1 0 0 0 0,1 0-1 0 0,-1-1 1 0 0,1 1 0 0 0,-1-1 0 0 0,1 0-1 0 0,-1 0 1 0 0,1 0 0 0 0,-1 0-1 0 0,0 0 1 0 0,2-1-14 0 0,-2 0 3 0 0,0 1 0 0 0,1 0 0 0 0,-1-1 0 0 0,0 0 0 0 0,0 1 0 0 0,0-1 0 0 0,0 0 1 0 0,-1 0-1 0 0,1 0 0 0 0,0 0 0 0 0,-1 0 0 0 0,1 0 0 0 0,-1-1 0 0 0,0 1 0 0 0,0-1 0 0 0,0 1 0 0 0,0 0 0 0 0,0-1 0 0 0,0 0 0 0 0,-1 1 0 0 0,0-1 0 0 0,1 1 0 0 0,-1-1 1 0 0,0 0-1 0 0,0 1 0 0 0,0-1 0 0 0,0 0 0 0 0,-1 1 0 0 0,1-1 0 0 0,-1 1 0 0 0,1-1 0 0 0,-1 1 0 0 0,0-1 0 0 0,0 1 0 0 0,0-1 0 0 0,-1 1 0 0 0,1 0 0 0 0,0-1 0 0 0,-1 1 1 0 0,0 0-1 0 0,1 0 0 0 0,-1 0 0 0 0,0 0 0 0 0,0 1 0 0 0,0-1 0 0 0,0 0 0 0 0,0 1 0 0 0,0 0 0 0 0,-1-1 0 0 0,1 1 0 0 0,-1 0 0 0 0,1 0 0 0 0,0 0 0 0 0,-2 0-3 0 0,-12 14-3110 0 0,15 4-4369 0 0,1-14 4662 0 0,0 1-6839 0 0</inkml:trace>
  <inkml:trace contextRef="#ctx0" brushRef="#br0" timeOffset="-7480.973">4042 1848 0 0 0,'0'0'476'0'0,"0"0"1546"0"0,0 0 444 0 0,0 0-171 0 0,0 0-269 0 0,0 0-259 0 0,0 0-191 0 0,0 0-144 0 0,6 1 8689 0 0,-5-1-9738 0 0,51-80 2454 0 0,-52 134-2411 0 0,3 21 297 0 0,-3-75-678 0 0,0 0-5 0 0,1-1-801 0 0,-1-1-2377 0 0,1 0-4677 0 0,1 2-3721 0 0</inkml:trace>
  <inkml:trace contextRef="#ctx0" brushRef="#br0" timeOffset="-6595.053">4081 2218 0 0 0,'0'0'970'0'0,"0"0"530"0"0,0 0 226 0 0,0 0 213 0 0,0 0 158 0 0,0 0-17 0 0,0 0-229 0 0,0 0-316 0 0,0 0-292 0 0,0 0-233 0 0,0 0-156 0 0,0 0-47 0 0,0 0 48 0 0,-5 3 3878 0 0,42-79-1253 0 0,-40 150-2561 0 0,7-1-1499 0 0,-4-73-48 0 0,0 0-315 0 0,0 0-412 0 0,0 0-752 0 0,0 0-1634 0 0,0 0-3332 0 0,0 0-4099 0 0</inkml:trace>
  <inkml:trace contextRef="#ctx0" brushRef="#br0" timeOffset="-5864.439">4113 2662 4881 0 0,'0'0'2323'0'0,"0"0"-389"0"0,0 0-271 0 0,0 0-16 0 0,0 0 24 0 0,0 0-35 0 0,0 0-145 0 0,0 0-236 0 0,0 0-192 0 0,0 0-152 0 0,0 0-141 0 0,0 0-109 0 0,0 0-97 0 0,-2-6-56 0 0,-7-17-61 0 0,9 23-412 0 0,-1 0 0 0 0,0-1 0 0 0,1 1 0 0 0,-1 0 0 0 0,1-1 0 0 0,-1 1 0 0 0,0 0 0 0 0,1-1 0 0 0,-1 1 0 0 0,0 0 0 0 0,1 0 0 0 0,-1 0 0 0 0,0 0 0 0 0,0 0 0 0 0,1 0 0 0 0,-1 0 0 0 0,0 0 0 0 0,1 0 1 0 0,-1 0-1 0 0,0 0 0 0 0,1 0 0 0 0,-1 1 0 0 0,0-1 0 0 0,1 0 0 0 0,-1 0 0 0 0,0 1 0 0 0,1-1 0 0 0,-1 0 0 0 0,0 1 0 0 0,1-1 0 0 0,-1 1 0 0 0,1-1 0 0 0,-1 1 0 0 0,1-1 0 0 0,-1 1 0 0 0,1-1 0 0 0,0 1 0 0 0,-1-1 0 0 0,1 1 0 0 0,-1-1 0 0 0,1 1 0 0 0,0 0 0 0 0,0-1 0 0 0,-1 1-35 0 0,1 0 93 0 0,-4 3-5 0 0,0 1-1 0 0,1-1 1 0 0,0 1 0 0 0,0 0 0 0 0,0 0 0 0 0,0 0 0 0 0,1 1 0 0 0,0-1 0 0 0,0 0 0 0 0,0 1 0 0 0,1-1 0 0 0,0 1-1 0 0,0 0 1 0 0,0-1 0 0 0,1 1 0 0 0,0 0 0 0 0,0 3-88 0 0,0-6 23 0 0,1-1 0 0 0,-1 1 1 0 0,1 0-1 0 0,-1-1 0 0 0,1 1 0 0 0,0-1 0 0 0,0 1 0 0 0,0-1 0 0 0,0 1 1 0 0,0-1-1 0 0,1 1 0 0 0,-1-1 0 0 0,1 0 0 0 0,0 0 0 0 0,-1 0 1 0 0,1 0-1 0 0,0 0 0 0 0,0 0 0 0 0,0 0 0 0 0,0-1 0 0 0,1 1 1 0 0,-1-1-1 0 0,0 0 0 0 0,1 1 0 0 0,-1-1 0 0 0,1 0 0 0 0,-1-1 0 0 0,1 1 1 0 0,0 0-1 0 0,-1-1 0 0 0,1 1 0 0 0,0-1 0 0 0,-1 0 0 0 0,1 0 1 0 0,0 0-1 0 0,-1 0 0 0 0,2 0-23 0 0,0-2 25 0 0,0 1 0 0 0,-1-1 0 0 0,1 0 1 0 0,-1 0-1 0 0,1 0 0 0 0,-1 0 0 0 0,0 0 0 0 0,1-1 1 0 0,-1 0-1 0 0,-1 1 0 0 0,1-1 0 0 0,0 0 0 0 0,-1 0 1 0 0,1-1-1 0 0,-1 1 0 0 0,0-1 0 0 0,0 1 0 0 0,0-1 1 0 0,-1 0-1 0 0,1 1 0 0 0,-1-1 0 0 0,0 0 0 0 0,0 0 1 0 0,0 0-1 0 0,-1 0 0 0 0,1 0 0 0 0,-1 0 0 0 0,0 0 1 0 0,0 0-1 0 0,0 0 0 0 0,-1 0 0 0 0,1 0 0 0 0,-1 0 1 0 0,0 0-1 0 0,0 0 0 0 0,-1 0 0 0 0,1 1 0 0 0,-1-1 1 0 0,0 0-1 0 0,0 1 0 0 0,0-1 0 0 0,0 1 0 0 0,0 0 1 0 0,-1 0-1 0 0,0 0 0 0 0,1 0 0 0 0,-1 0 0 0 0,-2-1-25 0 0,5 4-34 0 0,-1 0-1 0 0,1-1 1 0 0,-1 1-1 0 0,0 0 1 0 0,1-1-1 0 0,-1 1 1 0 0,1 0-1 0 0,-1 0 0 0 0,0 0 1 0 0,1 0-1 0 0,-1-1 1 0 0,0 1-1 0 0,1 0 1 0 0,-1 0-1 0 0,0 0 1 0 0,1 0-1 0 0,-1 0 1 0 0,0 1-1 0 0,1-1 0 0 0,-1 0 1 0 0,1 0-1 0 0,-1 0 1 0 0,0 1-1 0 0,1-1 1 0 0,-1 0-1 0 0,1 0 1 0 0,-1 1-1 0 0,1-1 1 0 0,-1 1-1 0 0,1-1 0 0 0,-1 0 1 0 0,1 1-1 0 0,-1-1 1 0 0,1 1-1 0 0,-1-1 1 0 0,1 1-1 0 0,0-1 1 0 0,-1 1-1 0 0,1 0 0 0 0,0-1 1 0 0,-1 1-1 0 0,1-1 1 0 0,0 1-1 0 0,0 0 1 0 0,0-1-1 0 0,0 1 1 0 0,-1-1-1 0 0,1 1 1 0 0,0 0-1 0 0,0-1 0 0 0,0 1 1 0 0,0 0-1 0 0,0-1 1 0 0,1 1-1 0 0,-1 0 35 0 0,-3 22-4518 0 0,3-6-8557 0 0,0-17 12188 0 0,0 6-7352 0 0</inkml:trace>
  <inkml:trace contextRef="#ctx0" brushRef="#br0" timeOffset="-4826.979">4042 3085 0 0 0,'0'0'1076'0'0,"0"0"630"0"0,0 0 76 0 0,0 0 61 0 0,0 0 70 0 0,0 0 3 0 0,0 0-67 0 0,0 0-184 0 0,0 0-196 0 0,0 0-234 0 0,0 0-260 0 0,0 0-249 0 0,-2-1-261 0 0,-7 2 2444 0 0,16-5 467 0 0,6-15-3549 0 0,-10 15 450 0 0,29-62 271 0 0,-39 99 70 0 0,3-19-454 0 0,0 1-1 0 0,1 0 1 0 0,1 0-1 0 0,0 0 1 0 0,2 1 0 0 0,-1-1-1 0 0,2 0 1 0 0,0 0-1 0 0,1 6-163 0 0,6-42 1050 0 0,-3 13-4563 0 0,-1 2-4887 0 0,-1 5-3119 0 0</inkml:trace>
  <inkml:trace contextRef="#ctx0" brushRef="#br0" timeOffset="-3541.102">4037 3512 0 0 0,'0'0'308'0'0,"0"0"711"0"0,0 0 317 0 0,0 0 285 0 0,0 0 250 0 0,0 0 130 0 0,0 0-72 0 0,0 0-243 0 0,0 0-272 0 0,0 0-217 0 0,0 0-209 0 0,0 0-152 0 0,0 0-89 0 0,1-4-51 0 0,-1 2-914 0 0,1 1 340 0 0,-1 1 0 0 0,1-1 0 0 0,-1 0 0 0 0,1 0 0 0 0,-1 0 1 0 0,0 0-1 0 0,1 1 0 0 0,-1-1 0 0 0,0 0 0 0 0,1 0 0 0 0,-1 0 0 0 0,0 0 0 0 0,0 0 0 0 0,0 0 0 0 0,0 0 0 0 0,0 0 0 0 0,0 0 0 0 0,0 1 0 0 0,0-1 0 0 0,0 0 0 0 0,0 0 0 0 0,-1 0 1 0 0,1 0-1 0 0,0 0 0 0 0,0 0 0 0 0,-1 0 0 0 0,1 1 0 0 0,-1-1 0 0 0,1 0 0 0 0,-1 0 0 0 0,1 0 0 0 0,-1 1 0 0 0,0-1 0 0 0,1 0 0 0 0,-1 1 0 0 0,0-1 0 0 0,1 1 0 0 0,-1-1 0 0 0,0 1 1 0 0,0-1-1 0 0,0 1 0 0 0,1-1 0 0 0,-1 1 0 0 0,0 0 0 0 0,0-1 0 0 0,0 1 0 0 0,0 0 0 0 0,0 0 0 0 0,0 0 0 0 0,0-1 0 0 0,0 1 0 0 0,0 0 0 0 0,0 0 0 0 0,1 1 0 0 0,-1-1 0 0 0,0 0 1 0 0,0 0-1 0 0,-1 1-122 0 0,-1 1 52 0 0,-1 0 0 0 0,1 0 1 0 0,0 0-1 0 0,0 1 0 0 0,0 0 1 0 0,1-1-1 0 0,-1 1 0 0 0,0 0 1 0 0,1 1-1 0 0,0-1 0 0 0,0 0 1 0 0,0 1-1 0 0,0-1 0 0 0,0 1 1 0 0,1-1-1 0 0,0 1 0 0 0,-1 0 1 0 0,1 0-1 0 0,0 2-52 0 0,1-4 17 0 0,-1 0 0 0 0,1-1-1 0 0,0 1 1 0 0,0 0 0 0 0,0 0 0 0 0,0 0-1 0 0,0 0 1 0 0,0-1 0 0 0,0 1 0 0 0,0 0-1 0 0,1 0 1 0 0,-1 0 0 0 0,1-1 0 0 0,-1 1 0 0 0,1 0-1 0 0,0-1 1 0 0,0 1 0 0 0,0 0 0 0 0,0-1-1 0 0,0 1 1 0 0,0-1 0 0 0,0 1 0 0 0,0-1-1 0 0,1 0 1 0 0,-1 0 0 0 0,1 1 0 0 0,-1-1-1 0 0,1 0 1 0 0,-1 0 0 0 0,1 0 0 0 0,-1 0-1 0 0,1-1 1 0 0,0 1 0 0 0,-1 0 0 0 0,1-1-1 0 0,0 1 1 0 0,0-1 0 0 0,0 0 0 0 0,-1 1-1 0 0,1-1 1 0 0,2 0-17 0 0,2 0 66 0 0,1 0-1 0 0,-1-1 1 0 0,1 1-1 0 0,-1-1 1 0 0,1-1-1 0 0,-1 1 1 0 0,0-1-1 0 0,0 0 1 0 0,0-1-1 0 0,0 1 1 0 0,0-1-1 0 0,0 0 1 0 0,4-4-66 0 0,-8 6 21 0 0,0 0-1 0 0,0 0 1 0 0,0-1 0 0 0,-1 1-1 0 0,1-1 1 0 0,-1 1 0 0 0,1-1 0 0 0,-1 0-1 0 0,1 1 1 0 0,-1-1 0 0 0,0 0-1 0 0,0 0 1 0 0,0 0 0 0 0,0 0-1 0 0,0 0 1 0 0,0 0 0 0 0,-1 0 0 0 0,1 0-1 0 0,-1 0 1 0 0,1-1 0 0 0,-1 1-1 0 0,0 0 1 0 0,0 0 0 0 0,0 0-1 0 0,0-1 1 0 0,0 1 0 0 0,0 0 0 0 0,-1 0-1 0 0,1 0 1 0 0,-1-1 0 0 0,0 1-1 0 0,1 0 1 0 0,-1 0 0 0 0,0 0-1 0 0,0 0 1 0 0,0 0 0 0 0,-1 1 0 0 0,1-1-1 0 0,0 0 1 0 0,-1 0 0 0 0,0 0-21 0 0,1 0-23 0 0,1 1 0 0 0,-1 0 1 0 0,0-1-1 0 0,0 1 1 0 0,0 0-1 0 0,0 0 1 0 0,0 0-1 0 0,0 0 0 0 0,-1 0 1 0 0,1 0-1 0 0,0 0 1 0 0,0 0-1 0 0,-1 0 0 0 0,1 0 1 0 0,-1 1-1 0 0,1-1 1 0 0,-1 0-1 0 0,1 1 1 0 0,-1-1-1 0 0,1 1 0 0 0,-1 0 1 0 0,1 0-1 0 0,-1-1 1 0 0,1 1-1 0 0,-1 0 0 0 0,0 0 1 0 0,1 1-1 0 0,-1-1 1 0 0,1 0-1 0 0,-1 0 0 0 0,1 1 1 0 0,-1-1-1 0 0,1 1 1 0 0,-1-1-1 0 0,1 1 1 0 0,-1 0-1 0 0,1-1 0 0 0,-1 1 23 0 0,-9 15-3830 0 0,7 7-4931 0 0,4-17-2409 0 0</inkml:trace>
  <inkml:trace contextRef="#ctx0" brushRef="#br0" timeOffset="-3003.983">4078 3924 8890 0 0,'0'0'1604'0'0,"0"0"-123"0"0,0 0 59 0 0,0 0 98 0 0,0 0 39 0 0,0 0-171 0 0,0 0-366 0 0,0 0-374 0 0,0 0-293 0 0,0 0-169 0 0,0 0-88 0 0,0 0 20 0 0,0 0 46 0 0,-5 5 3 0 0,2-1-205 0 0,0 0 1 0 0,0-1-1 0 0,0 1 0 0 0,0 0 0 0 0,1 0 1 0 0,-1 1-1 0 0,1-1 0 0 0,0 1 0 0 0,0-1 1 0 0,1 1-1 0 0,-1-1 0 0 0,1 1 1 0 0,0 0-1 0 0,0 0 0 0 0,1-1 0 0 0,-1 6-80 0 0,1-11 53 0 0,1-1 0 0 0,-1 1 0 0 0,0 0-1 0 0,0-1 1 0 0,1 1 0 0 0,-1 0 0 0 0,1-1 0 0 0,-1 1-1 0 0,1 0 1 0 0,-1 0 0 0 0,1 0 0 0 0,0-1 0 0 0,0 1-1 0 0,-1 0 1 0 0,1 0 0 0 0,0 0 0 0 0,0 0-1 0 0,0 0 1 0 0,0 1 0 0 0,0-1 0 0 0,0 0 0 0 0,1 0-1 0 0,-1 1 1 0 0,0-1 0 0 0,0 0 0 0 0,1 1-1 0 0,-1-1 1 0 0,0 1 0 0 0,0 0 0 0 0,1-1 0 0 0,-1 1-1 0 0,0 0 1 0 0,1 0 0 0 0,-1 0 0 0 0,1 0 0 0 0,-1 0-1 0 0,0 0 1 0 0,1 0 0 0 0,-1 1 0 0 0,0-1-1 0 0,1 0 1 0 0,-1 1 0 0 0,0-1 0 0 0,0 1 0 0 0,1-1-1 0 0,-1 1 1 0 0,0 0 0 0 0,0-1 0 0 0,0 1-1 0 0,0 0 1 0 0,0 0 0 0 0,0 0 0 0 0,0 0 0 0 0,0 0-1 0 0,0 0 1 0 0,0 0 0 0 0,0 0 0 0 0,-1 0 0 0 0,1 0-1 0 0,0 1 1 0 0,-1-1 0 0 0,1 0 0 0 0,-1 0-1 0 0,1 1 1 0 0,-1-1 0 0 0,0 0 0 0 0,0 1 0 0 0,1-1-1 0 0,-1 2-52 0 0,1-7 32 0 0,1-1 0 0 0,-1 1 0 0 0,0 0 0 0 0,0 0 0 0 0,0 0 0 0 0,-1-1 0 0 0,1 1 0 0 0,-1 0-1 0 0,0-1 1 0 0,-1 1 0 0 0,1 0 0 0 0,-1-1 0 0 0,1 1 0 0 0,-1 0 0 0 0,0 0 0 0 0,-1 0-1 0 0,1 0 1 0 0,-1 0 0 0 0,0 0 0 0 0,0 0 0 0 0,0 0 0 0 0,-1 1-32 0 0,2 3-157 0 0,-1 0 0 0 0,0 0-1 0 0,1 1 1 0 0,-1-1 0 0 0,0 1 0 0 0,1 0 0 0 0,-1-1 0 0 0,1 1 0 0 0,-1 0 0 0 0,1 0-1 0 0,-1 0 1 0 0,1 0 0 0 0,0 0 0 0 0,-1 0 0 0 0,1 1 0 0 0,0-1 0 0 0,0 0-1 0 0,0 1 1 0 0,0-1 0 0 0,0 1 0 0 0,0-1 0 0 0,0 1 0 0 0,0-1 0 0 0,1 1-1 0 0,-1 0 1 0 0,1-1 0 0 0,-1 1 0 0 0,1 0 0 0 0,0-1 0 0 0,-1 1 0 0 0,1 0 0 0 0,0-1-1 0 0,0 1 1 0 0,0 0 0 0 0,0 0 157 0 0,-1 12-4696 0 0,1-4-1950 0 0,0-3-4178 0 0</inkml:trace>
  <inkml:trace contextRef="#ctx0" brushRef="#br0" timeOffset="-2326.373">4095 4541 4161 0 0,'0'0'3185'0'0,"0"0"-2173"0"0,0 0-449 0 0,0 0 421 0 0,0 0 563 0 0,0 0 411 0 0,0 0 91 0 0,0 0-220 0 0,0 0-401 0 0,0 0-340 0 0,0 0-244 0 0,0 0-179 0 0,0 0-155 0 0,5-2-90 0 0,2-2-141 0 0,1-1 0 0 0,-1 0 1 0 0,0 0-1 0 0,0 0 0 0 0,0-1 0 0 0,-1 0 0 0 0,0-1 0 0 0,0 1 0 0 0,0-1 0 0 0,-1-1 0 0 0,0 1 0 0 0,-1 0 0 0 0,4-9-279 0 0,-10 48 1492 0 0,-7 8-1053 0 0,4-21-326 0 0,0 1-1 0 0,2 0 0 0 0,0 1 0 0 0,1-1 0 0 0,1 0 0 0 0,1 1 0 0 0,1-1 0 0 0,1 1 0 0 0,0 1-112 0 0,-5-28-1131 0 0,-1-1-1132 0 0,0 0-4133 0 0,3 3-4871 0 0</inkml:trace>
  <inkml:trace contextRef="#ctx0" brushRef="#br2" timeOffset="784926.673">4406 465 0 0 0,'0'0'767'0'0,"0"0"280"0"0,0 0 177 0 0,0 0-12 0 0,0 0-166 0 0,3-5 1436 0 0,-3 4-9657 0 0,1 2 6572 0 0</inkml:trace>
  <inkml:trace contextRef="#ctx0" brushRef="#br2" timeOffset="786196.662">4301 399 776 0 0,'0'0'1499'0'0,"0"0"-231"0"0,0 0-235 0 0,0 0-17 0 0,0 0 39 0 0,0 0 13 0 0,0 0-73 0 0,0 0-98 0 0,0 0-36 0 0,0 0-24 0 0,0 0 22 0 0,0 0-3 0 0,-2 17 3303 0 0,1-13 4295 0 0,-12-244-7632 0 0,13 229-1284 0 0,1-1 1846 0 0,-3 7-4081 0 0,0 5-4061 0 0,-3 4-5771 0 0,3-2 7136 0 0</inkml:trace>
  <inkml:trace contextRef="#ctx0" brushRef="#br2" timeOffset="787244.829">4261 297 0 0 0,'0'0'1023'0'0,"0"0"245"0"0,0 0 198 0 0,0 0 189 0 0,0 0 109 0 0,0 0-1 0 0,0 0-90 0 0,0 0-176 0 0,0 0-211 0 0,0 0-199 0 0,3 4-183 0 0,-1 1-546 0 0,9 14 2475 0 0,-21-23 3589 0 0,-17 3-5171 0 0,-6-1-1647 0 0,31 1 432 0 0,0 1 0 0 0,1-1 0 0 0,-1 1 0 0 0,1-1 0 0 0,-1 0 0 0 0,1 1 0 0 0,-1-1 0 0 0,1 0 0 0 0,-1 0 0 0 0,1 0 0 0 0,0 0 0 0 0,0 0 0 0 0,-1 0 0 0 0,1 0 0 0 0,0-1 0 0 0,0 1 0 0 0,0 0 1 0 0,0-1-1 0 0,0 1 0 0 0,1-1 0 0 0,-1 1 0 0 0,0-1 0 0 0,1 1 0 0 0,-1-1 0 0 0,1 1 0 0 0,-1-1 0 0 0,1 0 0 0 0,0-1-36 0 0,21 18-67 0 0,-1 0 113 0 0,-10-9-41 0 0,-2-1 0 0 0,1 2 0 0 0,-1-1 1 0 0,0 2-1 0 0,0-1 0 0 0,-1 1 0 0 0,0 0 1 0 0,0 0-1 0 0,-1 1 0 0 0,0 0 0 0 0,-1 0 0 0 0,3 5-5 0 0,32-51 1446 0 0,29-36-602 0 0,-69 75-8203 0 0,0 0 505 0 0,0 0-5494 0 0</inkml:trace>
  <inkml:trace contextRef="#ctx0" brushRef="#br2" timeOffset="789643.78">7451 2735 2433 0 0,'0'0'1294'0'0,"0"0"-125"0"0,0 0-94 0 0,0 0 120 0 0,0 0 87 0 0,0 0 19 0 0,0 0-124 0 0,0 0-220 0 0,0 0-167 0 0,0 0-143 0 0,0 0-100 0 0,0 30 3847 0 0,19-30-644 0 0,13-20-3311 0 0,-28 18-221 0 0,40-53 587 0 0,-43 53-786 0 0,-1 1-1 0 0,1-1 0 0 0,-1 1 0 0 0,1-1 0 0 0,-1 0 0 0 0,0 1 1 0 0,0-1-1 0 0,0 0 0 0 0,0 1 0 0 0,0-1 0 0 0,0 1 1 0 0,0-1-1 0 0,-1 0 0 0 0,1 1 0 0 0,-1-1 0 0 0,1 1 1 0 0,-1-1-1 0 0,1 1 0 0 0,-1-1 0 0 0,0 1 0 0 0,0-1 0 0 0,0 1 1 0 0,0 0-1 0 0,0-1 0 0 0,0 1 0 0 0,0 0 0 0 0,0 0 1 0 0,0 0-1 0 0,0 0 0 0 0,-1 0 0 0 0,1 0 0 0 0,0 0 1 0 0,-1 0-1 0 0,1 1 0 0 0,-1-1 0 0 0,1 0 0 0 0,-1 1 0 0 0,1-1 1 0 0,-1 1-1 0 0,0 0 0 0 0,1-1 0 0 0,-1 1-18 0 0,0 0 18 0 0,0-1-1 0 0,0 1 1 0 0,0-1-1 0 0,0 1 1 0 0,0 0-1 0 0,0 0 1 0 0,0-1-1 0 0,0 2 1 0 0,0-1-1 0 0,0 0 1 0 0,0 0-1 0 0,0 1 1 0 0,0-1-1 0 0,0 1 1 0 0,0-1-1 0 0,0 1 1 0 0,0 0-1 0 0,0 0 1 0 0,1 0-1 0 0,-1 0 1 0 0,0 0 0 0 0,1 0-1 0 0,-1 1 1 0 0,0-1-1 0 0,1 1 1 0 0,0-1-1 0 0,-1 1 1 0 0,1-1-1 0 0,0 1 1 0 0,0 0-1 0 0,0-1 1 0 0,0 1-1 0 0,0 0 1 0 0,0 0-1 0 0,0 0 1 0 0,0 1-18 0 0,-17 80 875 0 0,16-66-796 0 0,-4 285 1728 0 0,6-301-1795 0 0,0 0 0 0 0,0 1 0 0 0,0-1 1 0 0,-1 0-1 0 0,1 0 0 0 0,0 0 0 0 0,-1 0 1 0 0,1 1-1 0 0,-1-1 0 0 0,1 0 0 0 0,-1 0 1 0 0,1 0-1 0 0,-1 0 0 0 0,0 0 0 0 0,0 0 1 0 0,1 0-1 0 0,-1 0 0 0 0,0-1 0 0 0,0 1 1 0 0,0 0-1 0 0,0 0 0 0 0,0-1 0 0 0,0 1 1 0 0,0 0-1 0 0,0-1 0 0 0,0 1 0 0 0,0-1 1 0 0,-1 1-1 0 0,1-1 0 0 0,0 0 0 0 0,0 0 0 0 0,0 1 1 0 0,0-1-1 0 0,-1 0 0 0 0,1 0 0 0 0,0 0 1 0 0,0 0-1 0 0,-1 0 0 0 0,1-1 0 0 0,0 1 1 0 0,0 0-1 0 0,0 0 0 0 0,0-1 0 0 0,-1 1 1 0 0,1-1-1 0 0,0 1 0 0 0,0-1-12 0 0,-56-21 361 0 0,-28-20 72 0 0,95 35-7575 0 0,-4 5 1242 0 0,-4 2 2153 0 0,1-1-7094 0 0</inkml:trace>
  <inkml:trace contextRef="#ctx0" brushRef="#br2" timeOffset="790028.553">7303 2926 9114 0 0,'0'0'4309'0'0,"0"0"-2626"0"0,0 0-815 0 0,0 0 98 0 0,0 0 191 0 0,0 0 46 0 0,0 0-112 0 0,0 0-283 0 0,0 0-297 0 0,0 0-200 0 0,0 0-134 0 0,0 0-48 0 0,16-5 285 0 0,154 4 806 0 0,-167-2-945 0 0,-3 3-5550 0 0,0-1-5468 0 0,0 1 2525 0 0</inkml:trace>
  <inkml:trace contextRef="#ctx0" brushRef="#br2" timeOffset="791141.844">7529 3055 15827 0 0,'0'0'897'0'0,"0"0"-321"0"0,0 0-168 0 0,0 0 145 0 0,0 0 269 0 0,0 0 214 0 0,0 0 51 0 0,0 0-148 0 0,0 0-212 0 0,0 0-209 0 0,0 0-142 0 0,0 0-100 0 0,0 0-90 0 0,15-9 177 0 0,-10 7-247 0 0,0 0 1 0 0,0-1-1 0 0,-1 0 1 0 0,1 0-1 0 0,0 0 1 0 0,-1 0-1 0 0,0-1 1 0 0,0 1-1 0 0,0-1 1 0 0,0 0-1 0 0,0-1 1 0 0,-1 1-1 0 0,0-1 1 0 0,0 1-1 0 0,0-1 1 0 0,0 0-1 0 0,-1 0 1 0 0,0 0-1 0 0,0 0 1 0 0,0 0-1 0 0,-1-1 1 0 0,1 0-117 0 0,-24 156 879 0 0,26-87-715 0 0,-34-55-6238 0 0,21-6 6130 0 0,-27 4 538 0 0,2 0 3351 0 0,21 0-2983 0 0,3-1-66 0 0,5-4 1235 0 0,317-3-1597 0 0,-304-4-71 0 0,-8 6-2788 0 0,3 4-4772 0 0,-2-3-4991 0 0</inkml:trace>
  <inkml:trace contextRef="#ctx0" brushRef="#br2" timeOffset="829043.796">4708 768 6897 0 0,'0'0'621'0'0,"0"0"13"0"0,0 0 200 0 0,0 0 414 0 0,0 0 371 0 0,0 0 184 0 0,0 0-101 0 0,0 0-314 0 0,0 0-306 0 0,0 0-287 0 0,0 0-266 0 0,-2-1-216 0 0,-8 1-34 0 0,17 3 1544 0 0,24-3 993 0 0,-27-2-2766 0 0,0 1 0 0 0,0 0 1 0 0,0-1-1 0 0,-1 0 0 0 0,1 0 1 0 0,0 0-1 0 0,-1 0 1 0 0,0-1-1 0 0,0 1 0 0 0,0-1 1 0 0,0 0-1 0 0,0 0 0 0 0,0 0 1 0 0,-1 0-1 0 0,1 0 1 0 0,-1-1-1 0 0,0 1 0 0 0,0-1 1 0 0,0 0-1 0 0,0 1 0 0 0,-1-1 1 0 0,0 0-1 0 0,1 0 1 0 0,-2 0-1 0 0,1 0 0 0 0,0 0 1 0 0,-1 0-1 0 0,1 0 0 0 0,-1 0 1 0 0,-1 0-1 0 0,1 0 0 0 0,0 0 1 0 0,-1-1-1 0 0,0 1 1 0 0,0 0-1 0 0,0 1 0 0 0,0-1 1 0 0,-1 0-1 0 0,1 0 0 0 0,-1 0 1 0 0,0 1-1 0 0,0-1 1 0 0,-1 1-1 0 0,0-2-50 0 0,2 4-3 0 0,0 0-1 0 0,0 0 1 0 0,0 1-1 0 0,-1-1 1 0 0,1 0 0 0 0,0 0-1 0 0,0 1 1 0 0,0-1-1 0 0,-1 1 1 0 0,1-1 0 0 0,0 1-1 0 0,0 0 1 0 0,-1-1-1 0 0,1 1 1 0 0,0 0 0 0 0,-1 0-1 0 0,1 0 1 0 0,0 0-1 0 0,-1 0 1 0 0,1 0-1 0 0,0 0 1 0 0,-1 1 0 0 0,1-1-1 0 0,0 0 1 0 0,-1 1-1 0 0,1-1 1 0 0,0 1 0 0 0,0-1-1 0 0,-1 1 1 0 0,1 0-1 0 0,0-1 1 0 0,0 1 0 0 0,0 0-1 0 0,0 0 1 0 0,0 0-1 0 0,0 0 1 0 0,0 0 0 0 0,0 0-1 0 0,1 0 1 0 0,-1 0-1 0 0,0 0 1 0 0,0 0 0 0 0,1 1-1 0 0,-1-1 1 0 0,0 1 3 0 0,-27 57-36 0 0,24-43 94 0 0,0 1 0 0 0,2-1 0 0 0,0 1 0 0 0,0-1 0 0 0,2 1 0 0 0,0 0 0 0 0,1 0 0 0 0,0-1 0 0 0,2 1 0 0 0,0-1 0 0 0,2 8-58 0 0,0 1 111 0 0,-5-24-128 0 0,0 0 1 0 0,0 1-1 0 0,0-1 0 0 0,0 0 0 0 0,-1 0 0 0 0,1 1 0 0 0,0-1 1 0 0,-1 0-1 0 0,1 0 0 0 0,0 1 0 0 0,-1-1 0 0 0,0 0 1 0 0,1 0-1 0 0,-1 0 0 0 0,0 0 0 0 0,1 0 0 0 0,-1 0 1 0 0,0 0-1 0 0,0 0 0 0 0,0 0 0 0 0,0 0 0 0 0,0 0 1 0 0,0-1-1 0 0,0 1 0 0 0,0 0 0 0 0,0-1 0 0 0,0 1 1 0 0,-1-1-1 0 0,1 1 0 0 0,0-1 0 0 0,0 1 0 0 0,-1-1 0 0 0,1 0 1 0 0,0 0-1 0 0,0 1 0 0 0,-1-1 0 0 0,1 0 0 0 0,0 0 1 0 0,-1 0-1 0 0,1-1 0 0 0,0 1 0 0 0,0 0 0 0 0,-1 0 1 0 0,1-1-1 0 0,0 1 0 0 0,0-1 0 0 0,0 1 0 0 0,-1-1 1 0 0,1 1-1 0 0,0-1 0 0 0,0 0 0 0 0,0 0 0 0 0,0 1 0 0 0,0-1 1 0 0,0 0-1 0 0,0 0 0 0 0,0 0 0 0 0,1 0 0 0 0,-1 0 1 0 0,0 0-1 0 0,1 0 0 0 0,-1 0 0 0 0,0-1 0 0 0,1 1 1 0 0,-1 0-1 0 0,1 0 0 0 0,0 0 0 0 0,-1-1 17 0 0,-2-28-8218 0 0,3 11-5819 0 0,1 15 10276 0 0</inkml:trace>
  <inkml:trace contextRef="#ctx0" brushRef="#br2" timeOffset="829296.055">4618 833 8906 0 0,'0'0'1908'0'0,"0"0"-145"0"0,0 0-141 0 0,0 0 62 0 0,0 0 54 0 0,0 0-180 0 0,0 0-397 0 0,0 0-415 0 0,0 0-325 0 0,0 0-195 0 0,0 0-77 0 0,0 0-54 0 0,0 0-33 0 0,8-2-42 0 0,61-10-1271 0 0,-52 11-3438 0 0,0 0-4191 0 0,-12 1 1641 0 0</inkml:trace>
  <inkml:trace contextRef="#ctx0" brushRef="#br2" timeOffset="829600.649">4794 945 11354 0 0,'0'0'2010'0'0,"0"0"-614"0"0,0 0-281 0 0,0 0 139 0 0,0 0 272 0 0,0 0 141 0 0,0 0-110 0 0,0 0-322 0 0,0 0-340 0 0,0 0-273 0 0,0 0-225 0 0,0 0-149 0 0,0 0-65 0 0,4-5-23 0 0,51-74 1055 0 0,-63 143-544 0 0,16 4-394 0 0,-8-70-1156 0 0,-7-16-10699 0 0,7 15 2030 0 0</inkml:trace>
  <inkml:trace contextRef="#ctx0" brushRef="#br2" timeOffset="830102.714">4839 602 9050 0 0,'0'0'3517'0'0,"0"0"-2206"0"0,0 0-278 0 0,0 0 460 0 0,0 0 395 0 0,0 0 151 0 0,0 0-89 0 0,0 0-251 0 0,0 0-327 0 0,0 0-309 0 0,0 0-255 0 0,0 0-257 0 0,0 0-184 0 0,-10-6 139 0 0,31-40 163 0 0,14-25-75 0 0,-31 59-5680 0 0,-2 2-5583 0 0,-2 13-1686 0 0</inkml:trace>
  <inkml:trace contextRef="#ctx0" brushRef="#br2" timeOffset="831734.799">4606 1504 0 0 0,'0'0'2506'0'0,"0"0"373"0"0,0 0-13 0 0,0 0-265 0 0,0 0-364 0 0,0 0-373 0 0,0 0-313 0 0,-2 4-254 0 0,-10 21 1733 0 0,23-44 2428 0 0,3-16-4246 0 0,5-9-1354 0 0,-25 112 581 0 0,-4 49-538 0 0,13-118-5985 0 0,-3 1 2608 0 0,1 0-8270 0 0</inkml:trace>
  <inkml:trace contextRef="#ctx0" brushRef="#br2" timeOffset="832383.561">4577 1892 8114 0 0,'0'0'4042'0'0,"0"0"-2160"0"0,0 0-725 0 0,0 0 60 0 0,0 0 229 0 0,0 0 137 0 0,0 0-36 0 0,0 0-248 0 0,0 0-292 0 0,0 0-199 0 0,0 0-130 0 0,0 0-77 0 0,0 0-98 0 0,1-19 637 0 0,45-99 519 0 0,-42 210-1410 0 0,13 3 231 0 0,-12-103-1339 0 0,-2 4-1862 0 0,-1 2-1660 0 0,0-1-7612 0 0</inkml:trace>
  <inkml:trace contextRef="#ctx0" brushRef="#br2" timeOffset="833545.775">4560 2243 3249 0 0,'0'0'2975'0'0,"0"0"-1649"0"0,0 0-552 0 0,0 0 141 0 0,0 0 406 0 0,0 0 374 0 0,0 0 108 0 0,0 0-200 0 0,0 0-310 0 0,0 0-275 0 0,0 0-173 0 0,-4 5-152 0 0,-8 14-120 0 0,17-25 5371 0 0,23-37-5759 0 0,-7 4-71 0 0,-21 39-96 0 0,0 18-31 0 0,-3 32 265 0 0,2-40-204 0 0,0 1-1 0 0,0-1 0 0 0,1 1 1 0 0,0-1-1 0 0,1 0 0 0 0,0 1 0 0 0,1-1 1 0 0,0 0-1 0 0,0 0 0 0 0,3 4-47 0 0,-1 2-1274 0 0,-3-10-7467 0 0,0-4-2819 0 0</inkml:trace>
  <inkml:trace contextRef="#ctx0" brushRef="#br2" timeOffset="834165.634">4520 2665 3465 0 0,'0'0'2924'0'0,"0"0"-1765"0"0,0 0-475 0 0,0 0 242 0 0,0 0 410 0 0,0 0 338 0 0,0 0 126 0 0,0 0-102 0 0,-4 9-256 0 0,-2 2-862 0 0,-3 8-65 0 0,1 6 2801 0 0,22-45 2941 0 0,17-26-6526 0 0,-6 6 688 0 0,-32 75 248 0 0,3-28-582 0 0,2 1-1 0 0,-1-1 1 0 0,1 1 0 0 0,0 0 0 0 0,0 0 0 0 0,1 0 0 0 0,0 0-1 0 0,1 0 1 0 0,-1 0 0 0 0,2 0 0 0 0,-1 0 0 0 0,1 0 0 0 0,0 0-1 0 0,1 0 1 0 0,0 0 0 0 0,0 0 0 0 0,1-1 0 0 0,2 6-85 0 0,-4-25-1848 0 0,1 2-5818 0 0,0 7-4370 0 0</inkml:trace>
  <inkml:trace contextRef="#ctx0" brushRef="#br2" timeOffset="835038.608">4571 3199 4273 0 0,'0'0'1575'0'0,"0"0"139"0"0,0 0 114 0 0,0 0 112 0 0,0 0 64 0 0,0 0-104 0 0,0 0-188 0 0,0 0-215 0 0,0 0-256 0 0,-4-9-175 0 0,-9-24-178 0 0,-10 15 1675 0 0,-24 55-2073 0 0,46-37-478 0 0,1 1 0 0 0,-1 0 1 0 0,1 0-1 0 0,-1 0 0 0 0,1 0 0 0 0,-1-1 1 0 0,1 1-1 0 0,0 0 0 0 0,-1 0 1 0 0,1 0-1 0 0,0 0 0 0 0,0 0 1 0 0,0 0-1 0 0,0 0 0 0 0,0 0 1 0 0,0 0-1 0 0,0 0 0 0 0,0 0 0 0 0,0 0 1 0 0,0 0-1 0 0,1 0 0 0 0,-1 0 1 0 0,0 0-1 0 0,1 0 0 0 0,-1 0 1 0 0,0-1-1 0 0,1 1 0 0 0,0 0 0 0 0,-1 0 1 0 0,1 0-1 0 0,-1 0 0 0 0,1-1 1 0 0,0 1-1 0 0,-1 0 0 0 0,1-1 1 0 0,0 1-1 0 0,0-1 0 0 0,0 1 1 0 0,-1-1-1 0 0,1 1 0 0 0,0-1 0 0 0,0 1 1 0 0,0-1-1 0 0,0 0 0 0 0,0 1 1 0 0,0-1-1 0 0,0 0 0 0 0,0 0 1 0 0,0 0-1 0 0,0 0 0 0 0,0 0 1 0 0,0 0-1 0 0,0 0 0 0 0,0 0 0 0 0,0 0-12 0 0,57-8 921 0 0,-56 7-902 0 0,0 1 0 0 0,0-1 0 0 0,0-1 0 0 0,-1 1 0 0 0,1 0 0 0 0,0 0 0 0 0,-1-1 0 0 0,1 1 0 0 0,-1-1 0 0 0,1 1 0 0 0,-1-1 0 0 0,0 0 0 0 0,1 0 0 0 0,-1 1 0 0 0,0-1 0 0 0,0 0 0 0 0,-1 0-1 0 0,1 0 1 0 0,0 0 0 0 0,0 0 0 0 0,-1 0 0 0 0,0 0 0 0 0,1-1 0 0 0,-1 1 0 0 0,0 0 0 0 0,0 0 0 0 0,0 0 0 0 0,0 0 0 0 0,0 0 0 0 0,-1 0 0 0 0,1-1 0 0 0,-1 1 0 0 0,1 0 0 0 0,-1 0 0 0 0,0 0 0 0 0,1 0 0 0 0,-1 0 0 0 0,0 1 0 0 0,-1-1-1 0 0,1 0 1 0 0,0 0 0 0 0,0 1 0 0 0,-1-1 0 0 0,1 0 0 0 0,-1 1 0 0 0,1 0 0 0 0,-1-1 0 0 0,0 1 0 0 0,0 0 0 0 0,1 0 0 0 0,-1 0 0 0 0,0 0 0 0 0,0 0 0 0 0,0 0 0 0 0,0 0 0 0 0,0 1 0 0 0,0-1 0 0 0,0 1 0 0 0,-1 0 0 0 0,1-1 0 0 0,-2 1-19 0 0,-22 15-1713 0 0,23-5-1453 0 0,0 1-3493 0 0,2-6-4567 0 0</inkml:trace>
  <inkml:trace contextRef="#ctx0" brushRef="#br2" timeOffset="835511.492">4529 3520 10794 0 0,'0'0'1639'0'0,"0"0"27"0"0,0 0 16 0 0,0 0 35 0 0,0 0-27 0 0,0 0-170 0 0,0 0-241 0 0,-7-8-272 0 0,-22-25-212 0 0,28 32-731 0 0,-1 0 0 0 0,0 0-1 0 0,1 0 1 0 0,-1 1 0 0 0,0-1 0 0 0,0 0 0 0 0,0 1-1 0 0,0 0 1 0 0,0-1 0 0 0,0 1 0 0 0,1 0-1 0 0,-1 0 1 0 0,0 0 0 0 0,0 0 0 0 0,0 0 0 0 0,0 0-1 0 0,0 1 1 0 0,0-1 0 0 0,0 1 0 0 0,0-1-1 0 0,0 1 1 0 0,1 0 0 0 0,-1 0 0 0 0,0-1 0 0 0,0 1-1 0 0,1 1 1 0 0,-1-1 0 0 0,1 0 0 0 0,-1 0-1 0 0,1 0 1 0 0,-1 1 0 0 0,1-1 0 0 0,0 1 0 0 0,0-1-1 0 0,0 1 1 0 0,0 0 0 0 0,0-1 0 0 0,0 1-1 0 0,0 0 1 0 0,0 1-64 0 0,-1-1 17 0 0,0-1-1 0 0,1 1 1 0 0,-1-1-1 0 0,1 1 0 0 0,0 0 1 0 0,0 0-1 0 0,-1 0 1 0 0,1 0-1 0 0,0 0 1 0 0,1 0-1 0 0,-1 0 0 0 0,0 0 1 0 0,0 0-1 0 0,1 0 1 0 0,-1 0-1 0 0,1 0 1 0 0,0 0-1 0 0,0 1 0 0 0,0-1 1 0 0,0 0-1 0 0,0 0 1 0 0,0 0-1 0 0,1 1 1 0 0,-1-1-1 0 0,0 0 1 0 0,1 0-1 0 0,0 0 0 0 0,0 0 1 0 0,0 0-1 0 0,-1 0 1 0 0,2 0-1 0 0,-1 0 1 0 0,0 0-1 0 0,0-1 0 0 0,1 1 1 0 0,-1 0-1 0 0,1-1 1 0 0,-1 1-1 0 0,1-1 1 0 0,0 1-1 0 0,-1-1 0 0 0,1 0 1 0 0,0 0-1 0 0,0 0 1 0 0,0 0-1 0 0,0 0 1 0 0,0 0-1 0 0,0 0 0 0 0,0-1 1 0 0,2 1-17 0 0,75-15 459 0 0,-77 13-445 0 0,0 0-1 0 0,0 1 1 0 0,0-1-1 0 0,0 0 1 0 0,0 0-1 0 0,0 0 1 0 0,0 0 0 0 0,-1-1-1 0 0,1 1 1 0 0,0-1-1 0 0,0 1 1 0 0,-1-1-1 0 0,1 1 1 0 0,-1-1-1 0 0,0 0 1 0 0,1 0-1 0 0,-1 1 1 0 0,0-1-1 0 0,0 0 1 0 0,0 0-1 0 0,0 0 1 0 0,-1 0-1 0 0,1-1 1 0 0,0 1-1 0 0,-1 0 1 0 0,0 0-1 0 0,1 0 1 0 0,-1 0-1 0 0,0-1 1 0 0,0 1-1 0 0,0 0 1 0 0,0 0-1 0 0,-1 0 1 0 0,1-2-14 0 0,-2 1-30 0 0,0 0 0 0 0,1 0 1 0 0,-1 1-1 0 0,0-1 0 0 0,-1 0 1 0 0,1 1-1 0 0,0-1 0 0 0,-1 1 1 0 0,1 0-1 0 0,-1-1 0 0 0,0 1 1 0 0,0 1-1 0 0,0-1 0 0 0,0 0 1 0 0,0 1-1 0 0,0-1 0 0 0,0 1 1 0 0,-1 0-1 0 0,1 0 0 0 0,0 0 1 0 0,-1 1-1 0 0,1-1 0 0 0,-1 1 1 0 0,1 0-1 0 0,-1 0 0 0 0,1 0 1 0 0,0 0-1 0 0,-1 1 0 0 0,0-1 30 0 0,-1 8-2299 0 0,5-1-3631 0 0,0-5 1418 0 0,0 2-7286 0 0</inkml:trace>
  <inkml:trace contextRef="#ctx0" brushRef="#br2" timeOffset="836045.605">4507 3844 10674 0 0,'0'0'1742'0'0,"0"0"-98"0"0,0 0 35 0 0,0 0 84 0 0,0 0-102 0 0,0 0-234 0 0,0 0-279 0 0,0 0-273 0 0,0 0-168 0 0,0 0-135 0 0,0 0-131 0 0,0 0-73 0 0,0 0-76 0 0,-7-2-30 0 0,-21-3-10 0 0,26 6-213 0 0,0 0 1 0 0,1 0-1 0 0,-1 0 0 0 0,0 0 1 0 0,1 0-1 0 0,-1 1 0 0 0,1-1 1 0 0,-1 0-1 0 0,1 1 0 0 0,0-1 1 0 0,0 1-1 0 0,-1 0 1 0 0,1-1-1 0 0,0 1 0 0 0,0 0 1 0 0,1 0-1 0 0,-1-1 0 0 0,0 1 1 0 0,1 0-1 0 0,-1 0 0 0 0,1 0 1 0 0,-1 0-1 0 0,1 0 1 0 0,0 0-1 0 0,0 0 0 0 0,0 0 1 0 0,0 0-1 0 0,0 0 0 0 0,0 0-39 0 0,1 0 20 0 0,-1-1 0 0 0,0 0-1 0 0,0 0 1 0 0,1 1 0 0 0,-1-1-1 0 0,1 0 1 0 0,-1 0-1 0 0,1 0 1 0 0,0 1 0 0 0,-1-1-1 0 0,1 0 1 0 0,0 0 0 0 0,0 0-1 0 0,0 0 1 0 0,-1 0 0 0 0,1-1-1 0 0,0 1 1 0 0,0 0-1 0 0,0 0 1 0 0,1 0 0 0 0,-1-1-1 0 0,0 1 1 0 0,0-1 0 0 0,0 1-1 0 0,0-1 1 0 0,1 1 0 0 0,-1-1-1 0 0,0 0 1 0 0,1 1 0 0 0,-1-1-1 0 0,0 0 1 0 0,0 0-1 0 0,1 0 1 0 0,-1 0 0 0 0,0 0-1 0 0,1 0 1 0 0,-1-1 0 0 0,0 1-1 0 0,0 0 1 0 0,1-1-20 0 0,52-14 321 0 0,-52 13-320 0 0,0 0-1 0 0,-1 0 0 0 0,1-1 0 0 0,0 1 1 0 0,-1-1-1 0 0,1 1 0 0 0,-1-1 0 0 0,0 0 1 0 0,0 0-1 0 0,0 0 0 0 0,0 1 1 0 0,-1-1-1 0 0,1 0 0 0 0,-1 0 0 0 0,1 0 1 0 0,-1 0-1 0 0,0 0 0 0 0,0 0 0 0 0,-1 0 1 0 0,1 0-1 0 0,0 0 0 0 0,-1 0 1 0 0,0 0-1 0 0,0 1 0 0 0,0-1 0 0 0,0 0 1 0 0,0 0-1 0 0,0 1 0 0 0,-1-1 0 0 0,1 1 1 0 0,-1-1-1 0 0,0 1 0 0 0,0 0 1 0 0,0-1-1 0 0,0 1 0 0 0,0 0 0 0 0,0 0 1 0 0,-1 1-1 0 0,1-1 0 0 0,-1 0 0 0 0,1 1 1 0 0,-1-1-1 0 0,1 1 0 0 0,-2-1 0 0 0,-2 2-3332 0 0,6 4-5586 0 0,0-2-2854 0 0</inkml:trace>
  <inkml:trace contextRef="#ctx0" brushRef="#br2" timeOffset="836560.637">4488 4425 13819 0 0,'0'0'1360'0'0,"0"0"-65"0"0,0 0-1 0 0,0 0 91 0 0,0 0 53 0 0,0 0-108 0 0,0 0-205 0 0,0 0-226 0 0,0 0-211 0 0,0 0-177 0 0,0 0-163 0 0,0 0-103 0 0,-8-1-32 0 0,-25 0-1 0 0,18 40 364 0 0,15-34-504 0 0,6 93 451 0 0,-5-95-508 0 0,-1-1-1 0 0,1 1 1 0 0,0-1-1 0 0,0 1 1 0 0,0-1-1 0 0,1 0 1 0 0,-1 0-1 0 0,1 1 1 0 0,-1-1-1 0 0,1 0 1 0 0,0 0-1 0 0,-1 0 1 0 0,1-1-1 0 0,0 1 1 0 0,0 0-1 0 0,0-1 1 0 0,1 1-1 0 0,-1-1 1 0 0,0 0-1 0 0,0 0 1 0 0,1 0-1 0 0,-1 0 1 0 0,1 0-1 0 0,-1 0 1 0 0,1-1-1 0 0,-1 1 1 0 0,1-1-1 0 0,0 1 1 0 0,-1-1-1 0 0,1 0 1 0 0,-1 0-1 0 0,1-1 1 0 0,0 1-1 0 0,-1 0 1 0 0,3-1-15 0 0,-1-1 7 0 0,0 1 0 0 0,-1 0-1 0 0,1-1 1 0 0,-1 0 0 0 0,1 1 0 0 0,-1-2 0 0 0,0 1 0 0 0,0 0 0 0 0,0 0 0 0 0,0-1 0 0 0,0 0 0 0 0,0 0 0 0 0,-1 0 0 0 0,1 0 0 0 0,-1 0 0 0 0,0 0 0 0 0,0 0 0 0 0,0-1 0 0 0,-1 1 0 0 0,1-1 0 0 0,-1 1 0 0 0,1-1 0 0 0,-1 0-1 0 0,0 0 1 0 0,-1 0 0 0 0,1 1 0 0 0,-1-1 0 0 0,0 0 0 0 0,0 0 0 0 0,0 0 0 0 0,0 0 0 0 0,0 0 0 0 0,-1 1 0 0 0,0-1 0 0 0,0 0 0 0 0,0 0 0 0 0,0 1 0 0 0,-1-1 0 0 0,1 0 0 0 0,-1 1 0 0 0,0 0 0 0 0,0-1 0 0 0,0 1 0 0 0,0 0-1 0 0,-1 0 1 0 0,1 0 0 0 0,-3-1-7 0 0,-29-22-1378 0 0,21 20-1592 0 0,-1 2-3541 0 0,7 2-5476 0 0</inkml:trace>
  <inkml:trace contextRef="#ctx0" brushRef="#br2" timeOffset="847112.393">4714 2807 9666 0 0,'0'0'1151'0'0,"0"0"-101"0"0,0 0-126 0 0,0 0 84 0 0,0 0 175 0 0,0 0 61 0 0,0 0-89 0 0,0 0-168 0 0,0 0-162 0 0,0 0-124 0 0,0 0-125 0 0,-3 4-90 0 0,-13 29 2458 0 0,16-33-2567 0 0,11-5 2606 0 0,7-11-2642 0 0,-8 8-67 0 0,267-214 578 0 0,-263 204-204 0 0,-31 24-2460 0 0,11-2-383 0 0,-1 1-3388 0 0,2-2-6076 0 0,5-2 3533 0 0</inkml:trace>
  <inkml:trace contextRef="#ctx0" brushRef="#br2" timeOffset="847356.528">4935 2574 4817 0 0,'0'0'3974'0'0,"0"0"-382"0"0,0 0-733 0 0,0 0-539 0 0,0 0-421 0 0,0 0-437 0 0,0 0-352 0 0,0 0-263 0 0,0 0-163 0 0,0 0-48 0 0,0 0-68 0 0,0 0-69 0 0,0 0-41 0 0,9-4-69 0 0,29-12-29 0 0,-37 15-326 0 0,0 1 0 0 0,0-1 0 0 0,0 1 0 0 0,0-1 1 0 0,0 1-1 0 0,1-1 0 0 0,-1 1 0 0 0,0-1 0 0 0,0 1 1 0 0,0 0-1 0 0,1 0 0 0 0,-1 0 0 0 0,0 0 0 0 0,0 0 1 0 0,1 0-1 0 0,-1 0 0 0 0,0 0 0 0 0,0 0 0 0 0,1 1 1 0 0,-1-1-1 0 0,0 0 0 0 0,0 1 0 0 0,0-1 0 0 0,1 1 1 0 0,-1-1-1 0 0,0 1 0 0 0,0 0 0 0 0,0 0 0 0 0,0-1 1 0 0,0 1-1 0 0,0 0 0 0 0,0 0 0 0 0,-1 0 0 0 0,1 0 1 0 0,0 0-1 0 0,0 0 0 0 0,-1 0 0 0 0,1 0 0 0 0,-1 0 1 0 0,1 0-1 0 0,-1 1 0 0 0,1-1 0 0 0,-1 0 0 0 0,1 0 1 0 0,-1 0-1 0 0,0 1 0 0 0,0-1 0 0 0,0 0 0 0 0,0 0 1 0 0,0 1-1 0 0,0-1 0 0 0,0 0 0 0 0,0 0 0 0 0,0 1 1 0 0,-1-1-1 0 0,1 0 0 0 0,0 0 0 0 0,-1 0 0 0 0,1 1 1 0 0,-1-1-1 0 0,1 0 0 0 0,-2 1-34 0 0,-7 15-492 0 0,0 0-2588 0 0,3-5-5977 0 0,3-6-3411 0 0</inkml:trace>
  <inkml:trace contextRef="#ctx0" brushRef="#br2" timeOffset="850024.593">5291 2181 0 0 0,'0'0'769'0'0,"0"0"513"0"0,0 0-48 0 0,0 0-199 0 0,0 0-95 0 0,0 0-346 0 0,2 1 13968 0 0,-15 2-11089 0 0,20-35-2459 0 0,-2 27-990 0 0,0 2 0 0 0,0-1 1 0 0,0 1-1 0 0,1-1 0 0 0,-1 2 1 0 0,1-1-1 0 0,-1 0 0 0 0,1 1 1 0 0,0 0-1 0 0,0 1 0 0 0,0-1 1 0 0,0 1-1 0 0,1 0 0 0 0,-1 1 1 0 0,0-1-1 0 0,0 1 0 0 0,0 0 1 0 0,1 1-1 0 0,-1 0 0 0 0,1 0-24 0 0,-3 2 42 0 0,-1 0 0 0 0,0 0 0 0 0,0 0-1 0 0,0 0 1 0 0,0 1 0 0 0,0-1-1 0 0,-1 1 1 0 0,1 0 0 0 0,-1-1-1 0 0,0 1 1 0 0,-1 0 0 0 0,1 1-1 0 0,0-1 1 0 0,-1 0 0 0 0,0 0 0 0 0,0 1-1 0 0,-1-1 1 0 0,1 0 0 0 0,-1 1-1 0 0,0-1 1 0 0,0 1 0 0 0,0-1-1 0 0,-1 0 1 0 0,1 1 0 0 0,-1-1 0 0 0,0 0-1 0 0,0 1 1 0 0,-1-1 0 0 0,1 0-1 0 0,-1 0 1 0 0,0 0 0 0 0,0 0-1 0 0,0 0 1 0 0,-1-1 0 0 0,0 1 0 0 0,1-1-1 0 0,-1 1 1 0 0,0-1 0 0 0,0 0-1 0 0,-1 0 1 0 0,1 0 0 0 0,-1-1-1 0 0,1 1 1 0 0,-1-1 0 0 0,-4 2-42 0 0,-4 3 108 0 0,4-2-70 0 0,0-1 0 0 0,1 1 1 0 0,-1-2-1 0 0,0 1 0 0 0,-1-1 1 0 0,1 0-1 0 0,-1-1 0 0 0,1 0 1 0 0,-1 0-1 0 0,0-1 1 0 0,1 0-1 0 0,-4-1-38 0 0,11 0 4 0 0,0-1 0 0 0,-1 0 0 0 0,1 0 1 0 0,0 0-1 0 0,-1 0 0 0 0,1-1 0 0 0,0 1 0 0 0,0 0 0 0 0,0 0 0 0 0,0-1 1 0 0,0 1-1 0 0,0-1 0 0 0,0 1 0 0 0,1-1 0 0 0,-1 1 0 0 0,0-1 0 0 0,1 1 1 0 0,-1-1-1 0 0,1 0 0 0 0,0 1 0 0 0,-1-1 0 0 0,1 0 0 0 0,0 1 0 0 0,0-1 1 0 0,0 0-1 0 0,0 1 0 0 0,1-1 0 0 0,-1 0 0 0 0,0 1 0 0 0,1-1 0 0 0,-1 0 1 0 0,1 1-1 0 0,-1-1 0 0 0,1 1 0 0 0,0-1 0 0 0,0 1 0 0 0,0-1 0 0 0,0 1 1 0 0,0 0-1 0 0,0-1 0 0 0,0 1 0 0 0,0 0 0 0 0,0 0 0 0 0,0 0 0 0 0,1 0 1 0 0,-1 0-1 0 0,1 0 0 0 0,-1 0 0 0 0,0 0 0 0 0,1 0 0 0 0,0 1 0 0 0,-1-1 1 0 0,1 1-1 0 0,-1-1 0 0 0,1 1 0 0 0,0-1-4 0 0,1 0 0 0 0,-1 0 1 0 0,1-1-1 0 0,0 1 1 0 0,-1 0-1 0 0,1 1 1 0 0,0-1-1 0 0,0 0 1 0 0,0 1-1 0 0,-1-1 1 0 0,1 1-1 0 0,0 0 0 0 0,0 0 1 0 0,0 0-1 0 0,0 1 1 0 0,-1-1-1 0 0,1 0 1 0 0,0 1-1 0 0,0 0 1 0 0,0 0-1 0 0,-1 0 1 0 0,1 0-1 0 0,-1 0 1 0 0,1 0-1 0 0,-1 1 0 0 0,1-1 1 0 0,-1 1-1 0 0,0 0 1 0 0,1 0-1 0 0,-1 0 1 0 0,0 0-1 0 0,0 0 1 0 0,-1 0-1 0 0,1 0 1 0 0,0 1-1 0 0,0 0 0 0 0,0 0 36 0 0,-1-1-1 0 0,1 1 1 0 0,0-1-1 0 0,0 0 1 0 0,0 0 0 0 0,0 0-1 0 0,0 0 1 0 0,1 0-1 0 0,-1 0 1 0 0,1-1 0 0 0,-1 1-1 0 0,1-1 1 0 0,0 1 0 0 0,-1-1-1 0 0,1 0 1 0 0,0 0-1 0 0,0 0 1 0 0,0-1 0 0 0,0 1-1 0 0,0-1 1 0 0,-1 0-1 0 0,1 1 1 0 0,0-1 0 0 0,0 0-1 0 0,0-1 1 0 0,0 1-1 0 0,0-1 1 0 0,0 1 0 0 0,0-1-1 0 0,0 0 1 0 0,0 0-1 0 0,-1 0 1 0 0,1 0 0 0 0,0 0-1 0 0,-1-1 1 0 0,1 1 0 0 0,-1-1-1 0 0,1 0 1 0 0,-1 0-1 0 0,1-1-35 0 0,3-11 770 0 0,-14 10-2975 0 0,2 1-2976 0 0,0-1-4326 0 0,5 3-2052 0 0</inkml:trace>
  <inkml:trace contextRef="#ctx0" brushRef="#br2" timeOffset="853124.216">5440 1896 0 0 0,'0'0'1106'0'0,"0"0"386"0"0,0 0 207 0 0,0 0-11 0 0,0 0-199 0 0,0 0-244 0 0,0 0-249 0 0,0 0-217 0 0,0 0-137 0 0,4-3-97 0 0,10-6-13 0 0,-12 28 6690 0 0,-4-17-7106 0 0,1 0 0 0 0,-1-1 0 0 0,0 0 0 0 0,1 1 1 0 0,-1-1-1 0 0,0 0 0 0 0,0 0 0 0 0,0 0 0 0 0,0 0 0 0 0,0 0 0 0 0,0 0 0 0 0,0-1 1 0 0,0 1-1 0 0,0-1 0 0 0,0 1 0 0 0,0-1 0 0 0,0 0 0 0 0,0 0 0 0 0,0 0 1 0 0,-1 0-1 0 0,1 0 0 0 0,0-1 0 0 0,0 1 0 0 0,0 0 0 0 0,0-1 0 0 0,0 0 1 0 0,0 1-1 0 0,0-1 0 0 0,0 0 0 0 0,0 0 0 0 0,0 0 0 0 0,0 0 0 0 0,1-1 1 0 0,-1 1-1 0 0,0-1-116 0 0,2 0 18 0 0,1 0 0 0 0,0 0 0 0 0,0 0 0 0 0,0 0 0 0 0,0 0 1 0 0,0 0-1 0 0,0 1 0 0 0,0-1 0 0 0,1 0 0 0 0,-1 0 0 0 0,1 1 0 0 0,-1-1 1 0 0,1 1-1 0 0,-1-1 0 0 0,1 1 0 0 0,0 0 0 0 0,0 0 0 0 0,0 0 0 0 0,0 0 1 0 0,0 0-1 0 0,0 0 0 0 0,0 0 0 0 0,0 1 0 0 0,0-1 0 0 0,0 1 0 0 0,0-1 1 0 0,0 1-1 0 0,2 0-18 0 0,-1 0 23 0 0,1 1 0 0 0,-1-1 0 0 0,0 1 1 0 0,0 0-1 0 0,1 0 0 0 0,-1 0 0 0 0,0 0 1 0 0,0 1-1 0 0,0-1 0 0 0,-1 1 0 0 0,1 0 0 0 0,0 0 1 0 0,-1 0-1 0 0,1 0 0 0 0,-1 0 0 0 0,1 1 0 0 0,-1-1 1 0 0,0 1-1 0 0,0-1 0 0 0,0 1 0 0 0,0 0 1 0 0,-1 0-1 0 0,1 0 0 0 0,-1 0 0 0 0,0 0 0 0 0,0 0 1 0 0,0 0-1 0 0,0 0 0 0 0,0 0 0 0 0,-1 1 0 0 0,1-1 1 0 0,-1 0-1 0 0,0 1 0 0 0,0-1 0 0 0,0 0 1 0 0,0 0-1 0 0,-1 1 0 0 0,0-1 0 0 0,1 0 0 0 0,-1 0 1 0 0,0 1-1 0 0,0-1 0 0 0,-1 0 0 0 0,1 0 1 0 0,-1 0-1 0 0,1-1 0 0 0,-1 1 0 0 0,0 0 0 0 0,-2 2-23 0 0,-39 13 981 0 0,43-18-947 0 0,0 0-10 0 0,0 0 8 0 0,0 0 7 0 0,0 0-16 0 0,0 0 26 0 0,0 0 14 0 0,0 0 3 0 0,1-2-69 0 0,1 0 1 0 0,0 0-1 0 0,0 1 0 0 0,0-1 0 0 0,0 0 0 0 0,0 1 0 0 0,0-1 0 0 0,1 1 0 0 0,-1 0 0 0 0,0 0 1 0 0,1 0-1 0 0,-1 0 0 0 0,1 0 0 0 0,-1 0 0 0 0,1 1 0 0 0,0-1 0 0 0,-1 1 0 0 0,1 0 1 0 0,-1 0-1 0 0,1 0 0 0 0,0 0 0 0 0,-1 0 0 0 0,1 0 0 0 0,-1 1 0 0 0,1-1 0 0 0,0 1 0 0 0,-1 0 1 0 0,1 0-1 0 0,-1 0 0 0 0,0 0 0 0 0,2 1 3 0 0,-2-2 3 0 0,0 1 0 0 0,-1 0-1 0 0,0-1 1 0 0,1 1 0 0 0,-1 0 0 0 0,1 0 0 0 0,-1 0-1 0 0,0 0 1 0 0,0 0 0 0 0,1 0 0 0 0,-1 0-1 0 0,0 1 1 0 0,0-1 0 0 0,0 0 0 0 0,0 0 0 0 0,0 1-1 0 0,-1-1 1 0 0,1 1 0 0 0,0-1 0 0 0,-1 1 0 0 0,1-1-1 0 0,-1 1 1 0 0,1 0 0 0 0,-1-1 0 0 0,0 1 0 0 0,0-1-1 0 0,0 1 1 0 0,1 0 0 0 0,-2-1 0 0 0,1 1 0 0 0,0-1-1 0 0,0 1 1 0 0,0 0 0 0 0,-1-1 0 0 0,1 1 0 0 0,-1-1-1 0 0,1 1 1 0 0,-1-1 0 0 0,0 1 0 0 0,0-1-1 0 0,1 1 1 0 0,-1-1 0 0 0,0 0 0 0 0,0 1 0 0 0,0-1-1 0 0,-1 0 1 0 0,1 0 0 0 0,0 0 0 0 0,0 0 0 0 0,-1 0-1 0 0,1 0 1 0 0,0 0 0 0 0,-2 0-3 0 0,0 2 31 0 0,0 0-1 0 0,-1 0 1 0 0,0-1-1 0 0,0 1 1 0 0,0-1-1 0 0,0 0 1 0 0,0 0-1 0 0,0 0 1 0 0,0-1-1 0 0,-1 1 1 0 0,1-1-1 0 0,0 0 1 0 0,-1 0-1 0 0,1-1 1 0 0,-1 1-1 0 0,0-1 1 0 0,1 0-1 0 0,-1-1 1 0 0,1 1-1 0 0,-1-1 1 0 0,1 1 0 0 0,-1-1-1 0 0,1-1 1 0 0,0 1-1 0 0,-1-1 1 0 0,1 1-1 0 0,0-1 1 0 0,0 0-1 0 0,0-1 1 0 0,0 1-1 0 0,1-1 1 0 0,-1 0-1 0 0,1 0 1 0 0,-1 0-1 0 0,1 0 1 0 0,-1-1-31 0 0,5-2-2507 0 0,5 4-5879 0 0,-3 2 2635 0 0,0-1-4931 0 0</inkml:trace>
  <inkml:trace contextRef="#ctx0" brushRef="#br2" timeOffset="853720.542">5576 1997 0 0 0,'0'0'1847'0'0,"0"0"65"0"0,0 0 109 0 0,0 0 322 0 0,0 0 275 0 0,0 0 37 0 0,0 0-325 0 0,0 0-607 0 0,0 0-501 0 0,0 0-325 0 0,0 0-177 0 0,0 0-80 0 0,0 0-27 0 0,6 1 5217 0 0,17 3-5588 0 0,-11-4-1638 0 0,22 0 4701 0 0,-19-1-8253 0 0,-10 1-8669 0 0,-5 0 2660 0 0</inkml:trace>
  <inkml:trace contextRef="#ctx0" brushRef="#br2" timeOffset="854260.168">5750 1978 11154 0 0,'0'0'1657'0'0,"0"0"-114"0"0,0 0-207 0 0,0 0-13 0 0,0 0 31 0 0,0 0-78 0 0,0 0-189 0 0,0 0-246 0 0,0 0-231 0 0,0 0-158 0 0,0 0-115 0 0,0 0-63 0 0,0 0-24 0 0,5-4-23 0 0,46-43 1236 0 0,-50 45-1404 0 0,0-1 0 0 0,0 1 1 0 0,0-1-1 0 0,0 1 0 0 0,0-1 0 0 0,-1 1 0 0 0,0-1 1 0 0,1 1-1 0 0,-1-1 0 0 0,0 0 0 0 0,0 1 0 0 0,0-1 0 0 0,-1 1 1 0 0,1-1-1 0 0,-1 0 0 0 0,1 1 0 0 0,-1-1 0 0 0,0 1 1 0 0,0 0-1 0 0,0-1 0 0 0,-1-1-59 0 0,-20 32-92 0 0,18-13 224 0 0,0 1 1 0 0,0 0-1 0 0,2 0 1 0 0,0 0-1 0 0,1 0 1 0 0,0 0-1 0 0,1 0 0 0 0,2 10-132 0 0,-1 15 607 0 0,-1-41-547 0 0,0 0-10 0 0,0 0 1 0 0,0 0-4 0 0,0 0 31 0 0,0 0-15 0 0,-2-10-1748 0 0,2 3-4307 0 0,0 7 3466 0 0,0-2-6723 0 0</inkml:trace>
  <inkml:trace contextRef="#ctx0" brushRef="#br2" timeOffset="855054.516">5858 2191 0 0 0,'0'0'464'0'0,"0"0"1363"0"0,0 0 564 0 0,0 0 158 0 0,0 0-126 0 0,0 0-288 0 0,0 0-322 0 0,0 0-310 0 0,0 0-202 0 0,0 0-211 0 0,0 0-194 0 0,0 0-103 0 0,-8-3 354 0 0,7 3 1834 0 0,100-12-154 0 0,-99 12-2973 0 0,0 0-143 0 0,-5 7-8889 0 0,3-4 1842 0 0,0-1-1855 0 0</inkml:trace>
  <inkml:trace contextRef="#ctx0" brushRef="#br2" timeOffset="855306.563">5844 2246 4577 0 0,'0'0'1920'0'0,"0"0"-486"0"0,0 0-222 0 0,0 0 173 0 0,0 0 167 0 0,0 0 28 0 0,0 0-123 0 0,0 0-199 0 0,0 0-129 0 0,0 0-94 0 0,0 0-154 0 0,0 0-223 0 0,4 1-221 0 0,53 3-327 0 0,-44-4-3760 0 0,0 0-3618 0 0,-7 0-2439 0 0</inkml:trace>
  <inkml:trace contextRef="#ctx0" brushRef="#br2" timeOffset="855843.696">6141 2204 10138 0 0,'0'0'1252'0'0,"0"0"15"0"0,0 0 35 0 0,0 0 157 0 0,0 0 79 0 0,0 0-83 0 0,0 0-194 0 0,0 0-241 0 0,0 0-201 0 0,0 0-185 0 0,0 0-197 0 0,0 0-146 0 0,-4-9-115 0 0,-12-26-64 0 0,16 34-98 0 0,0 0-1 0 0,0 0 1 0 0,0-1 0 0 0,1 1 0 0 0,-1 0-1 0 0,1 0 1 0 0,-1 0 0 0 0,1 0 0 0 0,-1 0-1 0 0,1 0 1 0 0,-1 0 0 0 0,1 0 0 0 0,0 0-1 0 0,0 0 1 0 0,-1 0 0 0 0,1 1 0 0 0,0-1-1 0 0,0 0 1 0 0,0 0 0 0 0,0 1 0 0 0,0-1-1 0 0,0 1 1 0 0,0-1 0 0 0,0 1 0 0 0,0-1-1 0 0,0 1 1 0 0,1 0 0 0 0,-1-1 0 0 0,0 1-1 0 0,0 0 1 0 0,0 0 0 0 0,0 0 0 0 0,1 0-1 0 0,-1 0 1 0 0,0 0 0 0 0,1 0-14 0 0,1 0 56 0 0,-1-2-19 0 0,1 1 0 0 0,0 0 0 0 0,-1 0 0 0 0,1 0 1 0 0,0 1-1 0 0,0-1 0 0 0,0 1 0 0 0,0-1 0 0 0,-1 1 1 0 0,1 0-1 0 0,0 0 0 0 0,0 0 0 0 0,0 1 0 0 0,0-1 1 0 0,0 1-1 0 0,-1-1 0 0 0,1 1 0 0 0,0 0 0 0 0,0 0 1 0 0,-1 0-1 0 0,1 0 0 0 0,-1 1 0 0 0,1-1 0 0 0,-1 1 1 0 0,1 0-1 0 0,-1-1 0 0 0,0 1 0 0 0,0 0 0 0 0,0 0 1 0 0,0 0-1 0 0,0 1 0 0 0,0-1 0 0 0,-1 0 0 0 0,1 1 1 0 0,-1-1-1 0 0,1 1 0 0 0,-1 0 0 0 0,0-1 0 0 0,0 1 0 0 0,0 0 1 0 0,-1 0-1 0 0,1 0 0 0 0,-1-1 0 0 0,1 1 0 0 0,-1 2-37 0 0,-2 1 28 0 0,1 0 0 0 0,-1 0 0 0 0,0 0-1 0 0,-1-1 1 0 0,0 1 0 0 0,1 0 0 0 0,-2-1-1 0 0,1 0 1 0 0,-1 1 0 0 0,0-2 0 0 0,0 1 0 0 0,0 0-1 0 0,0-1 1 0 0,-1 1 0 0 0,0-1 0 0 0,0-1-1 0 0,0 1 1 0 0,0-1 0 0 0,-1 0 0 0 0,0 0-1 0 0,1 0 1 0 0,-1-1 0 0 0,0 0 0 0 0,0 0-1 0 0,0 0 1 0 0,0-1 0 0 0,-3 1-28 0 0,167-15 1140 0 0,-152 4-1958 0 0,-7 4-3036 0 0,0 1-4551 0 0,1 3-2944 0 0</inkml:trace>
  <inkml:trace contextRef="#ctx0" brushRef="#br2" timeOffset="856259">6239 2015 14043 0 0,'0'0'533'0'0,"0"0"14"0"0,0 0 137 0 0,0 0 239 0 0,0 0 220 0 0,0 0 108 0 0,0 0-79 0 0,0 0-203 0 0,8-8-249 0 0,25-25-215 0 0,-31 32-476 0 0,-1 0-1 0 0,1 0 0 0 0,-1 1 1 0 0,1-1-1 0 0,0 1 0 0 0,-1-1 1 0 0,1 1-1 0 0,0 0 1 0 0,-1 0-1 0 0,1-1 0 0 0,0 1 1 0 0,-1 0-1 0 0,1 0 1 0 0,0 1-1 0 0,-1-1 0 0 0,1 0 1 0 0,0 1-1 0 0,-1-1 1 0 0,1 1-1 0 0,-1-1 0 0 0,1 1 1 0 0,0 0-1 0 0,-1-1 0 0 0,0 1 1 0 0,1 0-1 0 0,-1 0 1 0 0,1 0-1 0 0,-1 0 0 0 0,0 0 1 0 0,0 1-1 0 0,0-1 1 0 0,0 0-1 0 0,0 1 0 0 0,0-1 1 0 0,0 0-1 0 0,0 1 1 0 0,0-1-1 0 0,0 1 0 0 0,-1 0 1 0 0,1-1-1 0 0,-1 1 1 0 0,1-1-1 0 0,-1 1 0 0 0,0 0 1 0 0,1-1-1 0 0,-1 1 0 0 0,0 0 1 0 0,0-1-1 0 0,0 1 1 0 0,-1 0-1 0 0,1-1 0 0 0,0 2-28 0 0,-23 52 771 0 0,62-50 831 0 0,51-12-1921 0 0,-83 17-4713 0 0,-6-6-122 0 0,-1 0-3396 0 0,0-2 1266 0 0</inkml:trace>
  <inkml:trace contextRef="#ctx0" brushRef="#br2" timeOffset="856844.745">5707 2532 5065 0 0,'0'0'2043'0'0,"0"0"-321"0"0,0 0-376 0 0,0 0-98 0 0,0 0 88 0 0,0 0 70 0 0,0 0-18 0 0,0 0-52 0 0,0 0-78 0 0,0 0-169 0 0,0 0-186 0 0,0 0-189 0 0,0 0-163 0 0,8-1-75 0 0,98 0 511 0 0,-98 8-4051 0 0,-7-4-1524 0 0,0 1-3887 0 0,-1-2 1734 0 0</inkml:trace>
  <inkml:trace contextRef="#ctx0" brushRef="#br2" timeOffset="857088.633">5712 2598 3545 0 0,'0'0'2100'0'0,"0"0"-651"0"0,0 0-445 0 0,0 0 228 0 0,0 0 351 0 0,0 0 185 0 0,0 0-49 0 0,0 0-346 0 0,0 0-289 0 0,0 0-193 0 0,0 0-208 0 0,0 0-161 0 0,0 0-180 0 0,5 1-127 0 0,64 2-617 0 0,-38-4-9789 0 0,-30 1 9822 0 0,4 0-8179 0 0</inkml:trace>
  <inkml:trace contextRef="#ctx0" brushRef="#br2" timeOffset="857576.481">6029 2457 14179 0 0,'0'0'1526'0'0,"0"0"-69"0"0,0 0-111 0 0,0 0-15 0 0,0 0 39 0 0,0 0-38 0 0,0 0-181 0 0,0 0-275 0 0,0 0-263 0 0,0 0-197 0 0,0 0-154 0 0,0 0-138 0 0,0 0-59 0 0,3-3-25 0 0,11-6 96 0 0,-26 27 451 0 0,-5 0-408 0 0,13-14-156 0 0,0-1-1 0 0,0 1 0 0 0,0 1 1 0 0,0-1-1 0 0,1 0 0 0 0,0 1 1 0 0,0 0-1 0 0,0-1 0 0 0,0 1 1 0 0,1 0-1 0 0,0 1 0 0 0,0-1 0 0 0,-1 4-22 0 0,48-2 705 0 0,70-18-1197 0 0,-115 11-41 0 0,0 0-181 0 0,-23 0-16569 0 0,18-9 12297 0 0,3-4 3884 0 0,2-2 3691 0 0,0 1 3499 0 0,1 0 5417 0 0,-1 14-10706 0 0,-9 23 1564 0 0,-21 74 707 0 0,26-63-4678 0 0,2 1-3896 0 0,2-32-6471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49:57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235 38 0 0 0,'0'0'275'0'0,"0"0"1012"0"0,0 0 148 0 0,0 0-119 0 0,1-1-685 0 0,2-11 10910 0 0,-3 10-9815 0 0,-4-1-1570 0 0,0 0 0 0 0,-1 1 0 0 0,0-1 0 0 0,1 1 0 0 0,-1 0 0 0 0,0 1 0 0 0,0-1 0 0 0,0 1 0 0 0,0 0 1 0 0,0 0-1 0 0,0 1 0 0 0,0-1 0 0 0,0 1 0 0 0,0 0 0 0 0,0 0 0 0 0,0 1 0 0 0,0 0 0 0 0,0 0 0 0 0,0 0 0 0 0,0 0 1 0 0,0 1-1 0 0,-2 0-156 0 0,0 1 81 0 0,0-1 0 0 0,0 1 0 0 0,0 0 0 0 0,1 0 1 0 0,-1 1-1 0 0,1 0 0 0 0,0 0 0 0 0,0 1 1 0 0,1 0-1 0 0,-1 0 0 0 0,1 0 0 0 0,0 0 0 0 0,0 1 1 0 0,1 0-1 0 0,0 0 0 0 0,0 0 0 0 0,0 1 0 0 0,0-1 1 0 0,1 1-82 0 0,0 3 175 0 0,-1-1 1 0 0,2 1 0 0 0,-1 1-1 0 0,1-1 1 0 0,1 0 0 0 0,0 0-1 0 0,0 1 1 0 0,1-1 0 0 0,0 0-1 0 0,1 1 1 0 0,1 4-176 0 0,0-10 70 0 0,-1 0 1 0 0,1 0-1 0 0,0-1 0 0 0,1 1 1 0 0,-1-1-1 0 0,1 0 0 0 0,0 1 1 0 0,0-1-1 0 0,0-1 0 0 0,0 1 0 0 0,1 0 1 0 0,-1-1-1 0 0,1 1 0 0 0,0-1 1 0 0,0 0-1 0 0,1-1 0 0 0,-1 1 1 0 0,0-1-1 0 0,1 1 0 0 0,0-1 1 0 0,-1-1-1 0 0,1 1 0 0 0,0-1 0 0 0,0 0 1 0 0,3 1-71 0 0,1-1 97 0 0,0 0-1 0 0,0-1 1 0 0,0 0 0 0 0,0-1 0 0 0,0 0 0 0 0,0 0-1 0 0,-1 0 1 0 0,1-1 0 0 0,0-1 0 0 0,-1 0 0 0 0,1 0 0 0 0,-1 0-1 0 0,0-1 1 0 0,0 0 0 0 0,2-2-97 0 0,54-58 359 0 0,-62 59-347 0 0,1 0 0 0 0,-1 0 0 0 0,0 0 0 0 0,0-1 0 0 0,-1 1 1 0 0,0 0-1 0 0,0-1 0 0 0,0 1 0 0 0,0-1 0 0 0,-1 1 0 0 0,0-1 0 0 0,0 1 0 0 0,0-1 1 0 0,-1 1-1 0 0,-1-5-12 0 0,1-1 6 0 0,1 7-66 0 0,0 1 0 0 0,0-1 0 0 0,-1 1 1 0 0,1-1-1 0 0,-1 1 0 0 0,0 0 0 0 0,0-1 0 0 0,0 1 0 0 0,0 0 1 0 0,-1 0-1 0 0,1 0 0 0 0,-1 0 0 0 0,0 0 0 0 0,0 0 0 0 0,0 0 1 0 0,0 1-1 0 0,0-1 0 0 0,-1 1 0 0 0,1-1 0 0 0,-1 1 0 0 0,1 0 1 0 0,-1 0-1 0 0,0 0 0 0 0,0 0 0 0 0,0 1 0 0 0,0-1 0 0 0,0 1 1 0 0,-1 0-1 0 0,-2-1 60 0 0,2 3-6836 0 0,3 0-4956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49:59.6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206 35 0 0 0,'0'0'1256'0'0,"0"0"-388"0"0,0 0-67 0 0,0 0 234 0 0,0 0 330 0 0,0 0 210 0 0,0 0 11 0 0,0 0-186 0 0,0 0-241 0 0,0 0-196 0 0,0 0-191 0 0,-2-4-136 0 0,0 1-283 0 0,-1 0 0 0 0,0 1 1 0 0,0-1-1 0 0,1 1 0 0 0,-1 0 0 0 0,-1 0 0 0 0,1 0 0 0 0,0 0 0 0 0,0 0 1 0 0,-1 1-1 0 0,1 0 0 0 0,-1-1 0 0 0,0 1 0 0 0,1 0 0 0 0,-1 1 0 0 0,0-1 1 0 0,1 1-1 0 0,-1-1 0 0 0,0 1 0 0 0,1 0-353 0 0,-4 2 114 0 0,0-1 0 0 0,1 1 1 0 0,-1 0-1 0 0,1 0 0 0 0,-1 0 0 0 0,1 1 0 0 0,0 0 0 0 0,0 1 0 0 0,0-1 1 0 0,1 1-1 0 0,-1 0 0 0 0,1 0 0 0 0,0 1 0 0 0,0 0 0 0 0,0 0 1 0 0,1 0-1 0 0,0 0 0 0 0,0 1 0 0 0,0-1 0 0 0,0 1 0 0 0,1 0 1 0 0,0 0-1 0 0,1 1 0 0 0,-1-1 0 0 0,1 1 0 0 0,0-1 0 0 0,1 1 0 0 0,-1-1 1 0 0,2 1-1 0 0,-1 0 0 0 0,0 0 0 0 0,1 0 0 0 0,1-1 0 0 0,-1 1 1 0 0,2 4-115 0 0,-2-7 48 0 0,1-1 1 0 0,0 1-1 0 0,0-1 1 0 0,1 1 0 0 0,-1-1-1 0 0,1 0 1 0 0,-1 1 0 0 0,1-1-1 0 0,0 0 1 0 0,0 0-1 0 0,1 0 1 0 0,-1-1 0 0 0,1 1-1 0 0,-1 0 1 0 0,1-1 0 0 0,0 0-1 0 0,0 1 1 0 0,0-1-1 0 0,0 0 1 0 0,0-1 0 0 0,0 1-1 0 0,1-1 1 0 0,-1 1-1 0 0,1-1 1 0 0,-1 0 0 0 0,1 0-1 0 0,0 0-48 0 0,100 5 907 0 0,-98-6-860 0 0,-1-1 1 0 0,1 0 0 0 0,-1 0 0 0 0,0 0 0 0 0,0 0-1 0 0,1-1 1 0 0,-1 0 0 0 0,0 0 0 0 0,0-1-1 0 0,-1 1 1 0 0,1-1 0 0 0,0 0 0 0 0,-1 0-1 0 0,0-1 1 0 0,1 1 0 0 0,-1-1 0 0 0,-1 0 0 0 0,1 0-1 0 0,-1 0 1 0 0,1 0 0 0 0,-1-1 0 0 0,0 0-1 0 0,-1 1 1 0 0,1-1 0 0 0,-1 0 0 0 0,0 0-1 0 0,0 0 1 0 0,-1-1 0 0 0,1 1 0 0 0,-1 0 0 0 0,0-1-1 0 0,-1 1 1 0 0,1-5-48 0 0,-36-29 292 0 0,24 36-5412 0 0,1 3-5363 0 0,8 1-884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16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141 81 0 0 0,'-1'0'219'0'0,"1"0"885"0"0,0 0 252 0 0,0 0-38 0 0,0 0-83 0 0,0 0-131 0 0,0 0-116 0 0,0 0-120 0 0,0 0-101 0 0,0 0-72 0 0,0 0-69 0 0,0 0-54 0 0,0 0-10 0 0,0 0-8 0 0,0 0 22 0 0,0 0 25 0 0,-7-4 7150 0 0,-21-11-6681 0 0,-22-21 1524 0 0,49 39-6303 0 0,-4 12-16967 0 0,5-14 20501 0 0</inkml:trace>
  <inkml:trace contextRef="#ctx0" brushRef="#br0" timeOffset="369.246">34 59 0 0 0,'0'0'593'0'0,"0"0"1040"0"0,0 0 139 0 0,0 0-199 0 0,0 0-224 0 0,0 0-198 0 0,0 0-167 0 0,0 0-148 0 0,-3-2 8857 0 0,-10-4-8861 0 0,-5-38 1370 0 0,69 41-2174 0 0,-30 1 213 0 0,-5 1-1854 0 0,-6 1-3999 0 0,-7 0-5033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24.7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6113 0 0,'0'0'1823'0'0,"0"0"-498"0"0,0 0-96 0 0,0 0 350 0 0,0 0 266 0 0,0 0 70 0 0,0 0-175 0 0,0 0-353 0 0,0 0-335 0 0,0 0-257 0 0,0 0-161 0 0,0 0-98 0 0,0 0-52 0 0,4-10 1790 0 0,-2 59 709 0 0,-1-38-7615 0 0,-1-4-8449 0 0,0-8 3080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3.8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7482 0 0,'0'0'2168'0'0,"0"0"-377"0"0,0 0 66 0 0,0 0 68 0 0,0 0-126 0 0,0 0-209 0 0,0 0-335 0 0,0 0-286 0 0,0 0-167 0 0,0 0-114 0 0,0 0-22 0 0,0 0-33 0 0,0 0-57 0 0,5 3-44 0 0,79 17 1821 0 0,-21-27-1637 0 0,-63 4-4720 0 0,0 2-149 0 0,0-1-4962 0 0,0 1-1415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28.2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10 3801 0 0,'0'0'1387'0'0,"0"0"-438"0"0,0 0-26 0 0,0 0 380 0 0,0 0 303 0 0,0 0 121 0 0,0 0-115 0 0,0 0-301 0 0,0 0-212 0 0,0 0-124 0 0,0 0-59 0 0,0 0-58 0 0,0 0-65 0 0,1-2-87 0 0,-1 3-642 0 0,0-1 0 0 0,0 1 0 0 0,0-1 0 0 0,-1 1 0 0 0,1-1 0 0 0,0 1 0 0 0,0-1 0 0 0,-1 1 0 0 0,1-1 0 0 0,0 1 0 0 0,-1-1 0 0 0,1 1-1 0 0,-1-1 1 0 0,1 0 0 0 0,0 1 0 0 0,-1-1 0 0 0,1 0 0 0 0,-1 1 0 0 0,1-1 0 0 0,-1 0 0 0 0,1 0 0 0 0,-1 1 0 0 0,1-1 0 0 0,-1 0 0 0 0,0 0 0 0 0,1 0 0 0 0,-1 0 0 0 0,1 0 0 0 0,-1 0 0 0 0,1 0 0 0 0,-1 0 0 0 0,1 0 0 0 0,-1 0 0 0 0,0 0 0 0 0,1 0 0 0 0,-1 0 0 0 0,1 0 0 0 0,-1 0 0 0 0,1-1 0 0 0,-1 1 0 0 0,1 0 0 0 0,-1 0 0 0 0,1-1 0 0 0,-1 1 0 0 0,1 0 0 0 0,-1-1 0 0 0,1 1 0 0 0,-1 0 0 0 0,1-1 0 0 0,0 1 0 0 0,-1-1 0 0 0,1 1 0 0 0,0-1 0 0 0,-1 1 0 0 0,1-1 0 0 0,0 1 0 0 0,0-1 0 0 0,-1 1 0 0 0,1-1 0 0 0,0 0-64 0 0,0 2 26 0 0,-1 1 0 0 0,1-1 0 0 0,0 0 0 0 0,0 1 0 0 0,0-1 0 0 0,0 0 0 0 0,0 1 0 0 0,0-1 0 0 0,0 0 0 0 0,0 0 0 0 0,0 1 0 0 0,1-1 0 0 0,-1 0 0 0 0,1 0 0 0 0,-1 1 0 0 0,1-1 0 0 0,-1 0 0 0 0,1 0 0 0 0,-1 0 0 0 0,1 0 0 0 0,0 0 0 0 0,0 1 0 0 0,0-2 0 0 0,0 1 0 0 0,0 0 0 0 0,0 0 0 0 0,0 0 0 0 0,0 0 0 0 0,0-1 0 0 0,0 1 0 0 0,0 0 0 0 0,0-1 0 0 0,0 1 0 0 0,1-1 0 0 0,-1 1 0 0 0,0-1 0 0 0,0 0 0 0 0,1 1 0 0 0,-1-1 0 0 0,0 0 0 0 0,1 0 0 0 0,-1 0 0 0 0,0 0 0 0 0,1 0 0 0 0,-1 0 0 0 0,0 0 0 0 0,0-1 0 0 0,1 1 0 0 0,-1 0 0 0 0,0-1 0 0 0,0 1 0 0 0,1-1 0 0 0,-1 1 0 0 0,0-1 0 0 0,0 0 0 0 0,0 1 0 0 0,0-1 0 0 0,0 0 0 0 0,0 0 0 0 0,0 0 0 0 0,0 0 0 0 0,0 0-26 0 0,-6-20 606 0 0,1 7-5176 0 0,6 14-6683 0 0,-1 0 1053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28.6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52 10082 0 0,'0'0'1922'0'0,"0"0"-496"0"0,0 0-168 0 0,0 0 129 0 0,0 0 8 0 0,0 0-148 0 0,0 0-185 0 0,0 0-198 0 0,0 0-205 0 0,0 0-210 0 0,0 0-142 0 0,0 0-102 0 0,0 0-34 0 0,-19 2 744 0 0,19-3-858 0 0,1 1 0 0 0,-1-1 0 0 0,0 0 0 0 0,1 0 0 0 0,-1 0-1 0 0,1 1 1 0 0,-1-1 0 0 0,1 0 0 0 0,0 1 0 0 0,-1-1 0 0 0,1 0 0 0 0,0 1 0 0 0,-1-1 0 0 0,1 1 0 0 0,0-1 0 0 0,0 1-1 0 0,0-1 1 0 0,-1 1 0 0 0,1 0 0 0 0,0-1 0 0 0,0 1 0 0 0,0 0 0 0 0,0 0 0 0 0,0 0 0 0 0,-1 0 0 0 0,1-1 0 0 0,0 1-1 0 0,0 0 1 0 0,0 1 0 0 0,0-1 0 0 0,0 0 0 0 0,0 0 0 0 0,0 0 0 0 0,-1 0 0 0 0,1 1 0 0 0,0-1 0 0 0,0 0 0 0 0,0 1-1 0 0,0-1 1 0 0,-1 1 0 0 0,1-1 0 0 0,0 1 0 0 0,0-1 0 0 0,-1 1 0 0 0,1-1 0 0 0,-1 1 0 0 0,1 0 0 0 0,0-1 0 0 0,-1 1-1 0 0,1 0 1 0 0,-1 0 0 0 0,1-1 0 0 0,-1 1 0 0 0,0 0 0 0 0,1 0-57 0 0,-3-12-2652 0 0,2 8-1844 0 0,0-1-4798 0 0,0 2-743 0 0</inkml:trace>
  <inkml:trace contextRef="#ctx0" brushRef="#br0" timeOffset="265.085">47 0 7826 0 0,'0'0'1959'0'0,"0"0"-352"0"0,0 0-60 0 0,0 0 32 0 0,0 0-16 0 0,0 0-46 0 0,0 0-166 0 0,0 0-250 0 0,0 0-212 0 0,7 0-158 0 0,23 1-135 0 0,-27 0-501 0 0,0 0 0 0 0,-1 0 1 0 0,1 0-1 0 0,-1 0 0 0 0,1 1 0 0 0,-1 0 1 0 0,0-1-1 0 0,0 1 0 0 0,1 0 0 0 0,-1 0 0 0 0,-1 0 1 0 0,1 0-1 0 0,0 0 0 0 0,0 1 0 0 0,-1-1 0 0 0,1 0 1 0 0,-1 1-1 0 0,0 0 0 0 0,0-1 0 0 0,0 1 0 0 0,0-1 1 0 0,0 1-1 0 0,0 0 0 0 0,-1 0 0 0 0,0 0 0 0 0,1-1 1 0 0,-1 1-1 0 0,0 0 0 0 0,0 0 0 0 0,0 0 0 0 0,-1 1-95 0 0,1-1 31 0 0,-1 0-1 0 0,1 0 0 0 0,-1 0 0 0 0,0 1 1 0 0,0-1-1 0 0,0 0 0 0 0,0 0 1 0 0,0 0-1 0 0,-1 0 0 0 0,1-1 0 0 0,-1 1 1 0 0,0 0-1 0 0,0-1 0 0 0,0 1 1 0 0,0-1-1 0 0,0 1 0 0 0,0-1 0 0 0,-1 0 1 0 0,1 0-1 0 0,-1 0 0 0 0,0 0 0 0 0,0-1 1 0 0,1 1-1 0 0,-1-1 0 0 0,-3 1-30 0 0,-12 5-5317 0 0,1-2-5709 0 0,16-5 1395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26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83 13763 0 0,'0'0'2084'0'0,"0"0"-395"0"0,0 0-74 0 0,0 0 20 0 0,0 0-131 0 0,0 0-198 0 0,0 0-210 0 0,0 0-232 0 0,0 0-192 0 0,0 0-117 0 0,0 0-82 0 0,0 0-38 0 0,0 0-20 0 0,2-1 419 0 0,-1 0-5084 0 0,-1 1-5607 0 0,1-1-2968 0 0</inkml:trace>
  <inkml:trace contextRef="#ctx0" brushRef="#br0" timeOffset="968.237">77 7 0 0 0,'0'0'2003'0'0,"0"0"20"0"0,0 0-236 0 0,0 0-206 0 0,0 0-69 0 0,4-4 3040 0 0,-3 2 6546 0 0,-3 4-11043 0 0,0 0 0 0 0,0 0 0 0 0,0 1-1 0 0,0-1 1 0 0,0 1 0 0 0,0-1 0 0 0,0 1 0 0 0,1 0 0 0 0,-1-1 0 0 0,1 1-1 0 0,0 0 1 0 0,0 0 0 0 0,0 0 0 0 0,0 0 0 0 0,1 0 0 0 0,-1 0 0 0 0,1 0 0 0 0,0 0-1 0 0,0 0 1 0 0,0 1 0 0 0,0-1 0 0 0,0 0 0 0 0,1 0 0 0 0,-1 0 0 0 0,1 0 0 0 0,0 0-1 0 0,0 0 1 0 0,1 2-55 0 0,23 29 661 0 0,-17-32-5169 0 0,-1-6-4902 0 0,-7 4-1737 0 0</inkml:trace>
  <inkml:trace contextRef="#ctx0" brushRef="#br0" timeOffset="1404.461">170 27 4873 0 0,'0'0'1996'0'0,"0"0"-212"0"0,0 0 60 0 0,0 0 52 0 0,0 0-177 0 0,0 0-336 0 0,0 0-384 0 0,0 0-317 0 0,0 0-218 0 0,0 0-117 0 0,0 0-22 0 0,0 0 20 0 0,0 0 23 0 0,-3 2-5 0 0,2-2-308 0 0,0 0 0 0 0,0 0-1 0 0,0 1 1 0 0,0-1 0 0 0,0 0 0 0 0,0 1-1 0 0,0-1 1 0 0,0 1 0 0 0,0-1 0 0 0,0 1-1 0 0,0-1 1 0 0,1 1 0 0 0,-1-1-1 0 0,0 1 1 0 0,0 0 0 0 0,1-1 0 0 0,-1 1-1 0 0,0 0 1 0 0,1 0 0 0 0,-1 0 0 0 0,1 0-1 0 0,-1-1 1 0 0,1 1 0 0 0,-1 0 0 0 0,1 0-1 0 0,-1 0 1 0 0,1 0 0 0 0,0 0 0 0 0,0 0-1 0 0,0 0 1 0 0,-1 0 0 0 0,1 0 0 0 0,0 0-1 0 0,0 0 1 0 0,0 0 0 0 0,0 0-1 0 0,1 0 1 0 0,-1 0 0 0 0,0 0 0 0 0,0 0-1 0 0,1 0 1 0 0,-1 0 0 0 0,0 0 0 0 0,1 0-1 0 0,-1 0 1 0 0,1 0 0 0 0,-1 0 0 0 0,1 0-1 0 0,0-1 1 0 0,-1 1 0 0 0,1 0 0 0 0,0 0-1 0 0,0-1 1 0 0,-1 1 0 0 0,1 0 0 0 0,0-1-1 0 0,0 1 1 0 0,0-1 0 0 0,0 1-1 0 0,0-1 1 0 0,0 0 0 0 0,0 1 0 0 0,0-1-1 0 0,0 0 1 0 0,0 0 0 0 0,0 1-55 0 0,-2-2 25 0 0,0 1 0 0 0,0 0 0 0 0,0-1 0 0 0,0 1 0 0 0,0-1 0 0 0,0 0 0 0 0,0 1-1 0 0,0-1 1 0 0,0 0 0 0 0,1 1 0 0 0,-1-1 0 0 0,0 0 0 0 0,0 0 0 0 0,1 0 0 0 0,-1 0 0 0 0,0 0 0 0 0,1 0 0 0 0,-1 0 0 0 0,1 0 0 0 0,-1 0 0 0 0,1 0 0 0 0,0 0 0 0 0,-1 0 0 0 0,1 0 0 0 0,0 0 0 0 0,0 0-1 0 0,0 0 1 0 0,0 0 0 0 0,0 0 0 0 0,0-1 0 0 0,0 1 0 0 0,0 0 0 0 0,0 0 0 0 0,0 0 0 0 0,1 0 0 0 0,-1 0 0 0 0,0 0 0 0 0,1 0 0 0 0,-1 0 0 0 0,1 0 0 0 0,-1 0 0 0 0,1 0 0 0 0,-1 0 0 0 0,1 0 0 0 0,0 0-1 0 0,0 0 1 0 0,-1 1 0 0 0,1-1 0 0 0,0 0 0 0 0,0 0 0 0 0,0 1 0 0 0,0-1 0 0 0,0 1 0 0 0,0-1 0 0 0,0 1 0 0 0,0-1 0 0 0,0 1 0 0 0,0-1 0 0 0,0 1 0 0 0,0 0 0 0 0,0 0 0 0 0,0 0 0 0 0,0-1-1 0 0,1 1 1 0 0,-1 0 0 0 0,0 0 0 0 0,0 1 0 0 0,0-1-25 0 0,-5-1-2821 0 0,2 2-2718 0 0,2 1-3648 0 0,0-1 2037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25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65 0 0 0,'0'0'775'0'0,"0"0"1299"0"0,0 0 246 0 0,0 0-253 0 0,0 0-304 0 0,0 0-248 0 0,0 0-168 0 0,0 0-161 0 0,0 0-126 0 0,0 0-104 0 0,0-13 5418 0 0,-22 12-3377 0 0,21 2-2974 0 0,-1 0 0 0 0,0 1 0 0 0,1-1 0 0 0,-1 0 0 0 0,1 1 0 0 0,-1-1-1 0 0,1 1 1 0 0,0 0 0 0 0,-1-1 0 0 0,1 1 0 0 0,0 0 0 0 0,0 0 0 0 0,0 0 0 0 0,0 0 0 0 0,1 0 0 0 0,-1 0 0 0 0,0 0 0 0 0,1 0 0 0 0,0 0 0 0 0,-1 0 0 0 0,1 0 0 0 0,0 0 0 0 0,0 0 0 0 0,0 0 0 0 0,0 0 0 0 0,1 1-23 0 0,-1-2 23 0 0,1 0 1 0 0,0 0-1 0 0,1 0 1 0 0,-1 0-1 0 0,0 0 1 0 0,0-1-1 0 0,0 1 1 0 0,0 0-1 0 0,1 0 1 0 0,-1-1-1 0 0,0 1 1 0 0,1-1-1 0 0,-1 1 1 0 0,0-1-1 0 0,1 0 1 0 0,-1 1-1 0 0,1-1 1 0 0,-1 0-1 0 0,0 0 1 0 0,1 0-1 0 0,-1 0 1 0 0,1 0-1 0 0,-1-1 1 0 0,0 1-1 0 0,1 0 1 0 0,-1 0-1 0 0,1-1 1 0 0,-1 1-1 0 0,0-1 1 0 0,0 0-1 0 0,1 1 1 0 0,-1-1-1 0 0,0 0 1 0 0,0 0-1 0 0,0 1 1 0 0,1-1-1 0 0,-1 0 1 0 0,0 0-1 0 0,0 0 1 0 0,-1 0-1 0 0,1-1 1 0 0,0 1-1 0 0,0 0 1 0 0,0 0-1 0 0,-1 0 1 0 0,1-1-1 0 0,-1 1 1 0 0,1 0-1 0 0,-1-1 1 0 0,1 1-1 0 0,-1-1 1 0 0,0 1-1 0 0,0 0 1 0 0,1-1-1 0 0,-1 1 1 0 0,0-1-1 0 0,-1 1 1 0 0,1-2-24 0 0,-3-1-1353 0 0,-14-8 3859 0 0,12 10-4286 0 0,0 4-4306 0 0,3 5-6067 0 0,2-6 4625 0 0</inkml:trace>
  <inkml:trace contextRef="#ctx0" brushRef="#br0" timeOffset="500.905">92 5 2609 0 0,'0'0'2688'0'0,"0"0"-1109"0"0,0 0-280 0 0,0 0 333 0 0,0 0 288 0 0,0 0 139 0 0,0 0-118 0 0,0 0-382 0 0,0 0-372 0 0,0 0-301 0 0,0 0-215 0 0,0 0-118 0 0,0 0-108 0 0,10-4 1335 0 0,-7 6-1707 0 0,-1 1 0 0 0,1 0 0 0 0,-1 0 1 0 0,1 1-1 0 0,-1-1 0 0 0,0 0 1 0 0,0 1-1 0 0,0 0 0 0 0,-1-1 1 0 0,1 1-1 0 0,-1 0 0 0 0,0 0 1 0 0,0-1-1 0 0,0 1 0 0 0,-1 0 1 0 0,1 0-1 0 0,-1 0 0 0 0,0 0 0 0 0,0 0 1 0 0,0 0-1 0 0,-1 0 0 0 0,0 0 1 0 0,1 0-1 0 0,-1 0 0 0 0,0 0 1 0 0,-1 0-1 0 0,1-1 0 0 0,-1 1 1 0 0,0 0-1 0 0,0-1 0 0 0,0 0 1 0 0,0 1-1 0 0,0-1 0 0 0,-1 0 0 0 0,1 0 1 0 0,-1 0-1 0 0,0 0-73 0 0,-16 8 918 0 0,14-10-4060 0 0,7-3-1949 0 0,3-3-3345 0 0,-4 3-1333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19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88 9 0 0 0,'0'0'595'0'0,"0"0"878"0"0,0 0 230 0 0,0 0-29 0 0,0 0-64 0 0,0 0-78 0 0,-1-2-543 0 0,-2-4 10181 0 0,2 5-9238 0 0,-3 2-1837 0 0,0 0 0 0 0,0-1-1 0 0,0 2 1 0 0,0-1 0 0 0,1 0 0 0 0,-1 1-1 0 0,0 0 1 0 0,1 0 0 0 0,-1 0-1 0 0,1 0 1 0 0,-1 0 0 0 0,1 1 0 0 0,0-1-1 0 0,0 1 1 0 0,0 0 0 0 0,0 0 0 0 0,1 0-1 0 0,-1 0 1 0 0,1 1 0 0 0,0-1-1 0 0,0 1 1 0 0,0 0 0 0 0,0-1 0 0 0,1 1-1 0 0,-1 0 1 0 0,1 0 0 0 0,0 0 0 0 0,0 0-1 0 0,0 0 1 0 0,1 0 0 0 0,0 0-1 0 0,-1 3-94 0 0,4-4 56 0 0,-1 1-1 0 0,0-1 0 0 0,1 0 1 0 0,0 0-1 0 0,0 0 0 0 0,0 0 1 0 0,0 0-1 0 0,0-1 0 0 0,0 1 1 0 0,1-1-1 0 0,-1 0 0 0 0,1 0 1 0 0,0 0-1 0 0,-1-1 0 0 0,1 1 1 0 0,0-1-1 0 0,0 0 0 0 0,0 0 1 0 0,0 0-1 0 0,0-1 0 0 0,0 1 1 0 0,0-1-1 0 0,0 0 0 0 0,0 0 1 0 0,1 0-1 0 0,-1-1 0 0 0,1 0-55 0 0,-5 1 11 0 0,0 0 6 0 0,0 0 0 0 0,0 0-17 0 0,0 0 0 0 0,0 0-22 0 0,0 0-26 0 0,0 0-36 0 0,0 0-76 0 0,0 0-66 0 0,0 0-115 0 0,0 0-215 0 0,-1-1-3177 0 0,0 1-842 0 0,1-1-2732 0 0,0 0-2889 0 0</inkml:trace>
  <inkml:trace contextRef="#ctx0" brushRef="#br0" timeOffset="4620">182 33 0 0 0,'0'0'1063'0'0,"0"0"460"0"0,0 0-115 0 0,0 0-290 0 0,0 0-158 0 0,0 0-21 0 0,-1-1 6571 0 0,-2 0-3470 0 0,-12-7-1255 0 0,14 8-2732 0 0,-1 0 0 0 0,0 0 0 0 0,1 0 0 0 0,-1 1 1 0 0,0-1-1 0 0,0 0 0 0 0,1 1 0 0 0,-1 0 0 0 0,1-1 0 0 0,-1 1 0 0 0,0 0 1 0 0,1 0-1 0 0,-1-1 0 0 0,1 1 0 0 0,0 0 0 0 0,-1 1 0 0 0,1-1 0 0 0,0 0 1 0 0,0 0-1 0 0,-1 0 0 0 0,1 1 0 0 0,0-1 0 0 0,0 1 0 0 0,0-1 0 0 0,1 1 1 0 0,-1-1-1 0 0,0 1 0 0 0,1-1 0 0 0,-1 1 0 0 0,1 0 0 0 0,-1-1 0 0 0,1 1 1 0 0,0 0-1 0 0,-1 0 0 0 0,1-1 0 0 0,0 1 0 0 0,0 0 0 0 0,0 0 0 0 0,1-1 1 0 0,-1 1-1 0 0,0 0 0 0 0,1-1 0 0 0,-1 1 0 0 0,1 0 0 0 0,-1-1 0 0 0,1 1 1 0 0,0-1-1 0 0,0 1 0 0 0,0-1 0 0 0,0 1 0 0 0,0-1 0 0 0,0 1 0 0 0,0-1 1 0 0,0 0-1 0 0,0 0 0 0 0,1 0 0 0 0,-1 0 0 0 0,1 1 0 0 0,-1-2 0 0 0,0 1 1 0 0,1 0-1 0 0,0 0 0 0 0,-1 0 0 0 0,1-1 0 0 0,-1 1 0 0 0,1-1-53 0 0,0 1 23 0 0,0-1 0 0 0,-1 1 0 0 0,1-1 0 0 0,0 1 0 0 0,0-1 0 0 0,-1 0 0 0 0,1 0 0 0 0,0 0 0 0 0,0 0 0 0 0,0 0 0 0 0,-1 0 0 0 0,1-1 0 0 0,0 1 0 0 0,0-1 0 0 0,-1 1 0 0 0,1-1 0 0 0,0 1 0 0 0,-1-1 0 0 0,1 0 0 0 0,0 0 0 0 0,-1 0 0 0 0,1 0 0 0 0,-1 0 0 0 0,0 0 0 0 0,1 0 0 0 0,-1-1 0 0 0,0 1 0 0 0,0 0 0 0 0,1-1 0 0 0,-1 1 0 0 0,0-1 0 0 0,-1 1 0 0 0,1-1 0 0 0,0 1 0 0 0,0-1 0 0 0,-1 0 0 0 0,1 0 0 0 0,-1 1 0 0 0,1-1-1 0 0,-1 0 1 0 0,0 0 0 0 0,1 1 0 0 0,-1-1 0 0 0,0 0 0 0 0,0 0 0 0 0,-1 0 0 0 0,1 1 0 0 0,0-1 0 0 0,0 0 0 0 0,-1 0 0 0 0,1 1 0 0 0,-1-2-23 0 0,-26-16-275 0 0,16 23-4828 0 0,11 0-8205 0 0,0-3 5946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31.6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0 0 0,'0'0'1231'0'0,"0"0"699"0"0,0 0 287 0 0,0 0-36 0 0,0 0-243 0 0,0 0-382 0 0,0 0-440 0 0,0 0-386 0 0,0 0-293 0 0,0 0-203 0 0,3-1 782 0 0,-2 23 823 0 0,-1-11-3600 0 0,0 0-7862 0 0,0-10 4582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31.8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1824 0 0,'0'0'1510'0'0,"0"0"-359"0"0,0 0-188 0 0,0 0 32 0 0,0 0 174 0 0,0 0 178 0 0,0 0 24 0 0,0 0-179 0 0,0 0-303 0 0,0 0-276 0 0,0 0-163 0 0,0 0-76 0 0,0 0-55 0 0,-1 5-39 0 0,1 26 141 0 0,0-23-4239 0 0,0 0-3877 0 0,0-7 4340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32.4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9 0 0 0,'0'0'1908'0'0,"0"0"13"0"0,0 0-171 0 0,0 0-209 0 0,0 0-123 0 0,0 0-97 0 0,0 0-88 0 0,0 0-92 0 0,-6-8 2955 0 0,5 8-4025 0 0,-1 1-1 0 0,1 0 1 0 0,0 0 0 0 0,0 0 0 0 0,0 0 0 0 0,0 0-1 0 0,0 0 1 0 0,0 1 0 0 0,0-1 0 0 0,0 0 0 0 0,0 0-1 0 0,0 1 1 0 0,1-1 0 0 0,-1 1 0 0 0,0-1 0 0 0,1 0-1 0 0,0 1 1 0 0,-1-1 0 0 0,1 1 0 0 0,0-1 0 0 0,-1 1-1 0 0,1 0 1 0 0,0-1 0 0 0,0 1 0 0 0,0-1 0 0 0,1 1-1 0 0,-1-1 1 0 0,0 1 0 0 0,0-1 0 0 0,1 1 0 0 0,-1-1-1 0 0,1 1 1 0 0,-1-1 0 0 0,1 0 0 0 0,0 1 0 0 0,0-1-1 0 0,0 0 1 0 0,-1 1 0 0 0,1-1 0 0 0,0 0-1 0 0,0 0 1 0 0,1 0 0 0 0,-1 0 0 0 0,0 0 0 0 0,0 0-1 0 0,0 0 1 0 0,1 0 0 0 0,-1-1 0 0 0,0 1 0 0 0,1 0-1 0 0,-1-1 1 0 0,1 1 0 0 0,-1-1 0 0 0,1 1 0 0 0,-1-1-1 0 0,1 0 1 0 0,-1 0 0 0 0,1 1-71 0 0,0-1 44 0 0,-1 0 0 0 0,1 1 0 0 0,-1-1 0 0 0,1 0 0 0 0,-1 0 0 0 0,1 0 0 0 0,-1 0 0 0 0,1 0 0 0 0,-1 0 0 0 0,1-1 0 0 0,-1 1 0 0 0,1 0 0 0 0,-1-1 0 0 0,0 1-1 0 0,1-1 1 0 0,-1 1 0 0 0,0-1 0 0 0,1 0 0 0 0,-1 0 0 0 0,0 1 0 0 0,0-1 0 0 0,1 0 0 0 0,-1 0 0 0 0,0 0 0 0 0,0 0 0 0 0,0 0 0 0 0,0-1 0 0 0,0 1 0 0 0,-1 0 0 0 0,1 0 0 0 0,0-1 0 0 0,-1 1 0 0 0,1 0 0 0 0,0-1 0 0 0,-1 1 0 0 0,0-1 0 0 0,1 1 0 0 0,-1-1 0 0 0,0 1 0 0 0,0 0 0 0 0,0-1 0 0 0,0 1-1 0 0,0-1 1 0 0,0 1 0 0 0,0-1 0 0 0,0 1 0 0 0,0-1 0 0 0,-1 1 0 0 0,1-1 0 0 0,-1 1 0 0 0,1 0 0 0 0,-1-1 0 0 0,0 1 0 0 0,1 0 0 0 0,-1-1 0 0 0,0 1 0 0 0,0 0 0 0 0,0 0-44 0 0,-8-4-1997 0 0,2 5-7028 0 0,5 2-1642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44.11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5 8842 242534 51721,'0'0'136'0'0,"0"0"-304"0"0,0 0-248 0 0,0 0-120 0 0,0 0 72 0 0,0 0 232-1266-329,0 0 176 354 1122,0 0 64 912-793,0 0-72 0 0,0 0-177 0 0,0 0-199 0 0,0 0-424 0 0,1-1-1144 0 0,1 0-1009 0 0,0-1 2537 0 0,-1 2 480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46.78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135 222 0 232186 52744,'0'0'0'0'0,"0"0"0"0"0,0 0 0 0 0,0 0 0 1276 465,0 0 0-1276-465,0 0 0 0 0,0 0 0 0 0,0 0 0 0 0,0 0 0 0 0,0 0 0 0 0,0 0 824 0 0,0 0 208 0 0,0 0 49 0 0,0 0 31 0 0,0 0-56 0 0,0 0-80 0 0,0 0-64 0 0,0 0-87 0 0,0 0-49 0 0,0 0-72 0 0,0 0-80 0 0,0 0-8 0 0,0 0-16 0 0,0 0 49 0 0,0 1 23 0 0,0-1 0 0 0,0 0-8 0 0,0 0-40 0 0,0 0-32 0 0,0 0-32 0 0,0 0-48 0 0,0 0-15 0 0,0 0-49 0 0,1 0-40 0 0,-1 0-24 0 0,0 0-8 0 0,0 0-32 0 0,0 0-48 0 0,0 0-24 0 0,0 0-24 0 0,0 0-24 1299 450,1 0 40-1299-450,-1 0-32 0 0,0 0 8 0 0,0 0-24 0 0,0 0-24 0 0,0 0 16 0 0,0 0-31 0 0,0 0-1 0 0,0 0 8 0 0,0 0-40 0 0,0 0 16 0 0,0 0 16 0 0,0 0-24 0 0,0 0 32 0 0,0 0-16 0 0,0 0-8 0 0,0 0 16 0 0,0 0-56 0 0,0 0-48 0 0,0 0-32 0 0,0-1-40 0 0,0 0 16 0 0,0 0 16 0 0,0 0 0 0 0,0 0 8 0 0,-1-1-16 0 0,1 1 0 0 0,0 0-8 0 0,0 0 0 0 0,-1 0 8 0 0,1 0 0 0 0,0 0-8 0 0,0-1 8 0 0,0 1-16 0 0,0 0 0 0 0,0 0 0 0 0,0 0 8 0 0,0 0 0 0 0,0 0 24 0 0,0 0-24 0 0,0 0-8 0 0,0-1 8 0 0,0 1-8 0 0,0 0-8 0 0,0 0 32 0 0,0-1-48 0 0,0 1 32 0 0,0 0 8 0 0,0-1-32 0 0,0 1 40 0 0,0 0-24 0 0,0 0-16 0 0,0 0 32 0 0,0-1-32 0 0,0 1 24 0 0,0 0 0 0 0,0-1-8 0 0,0 0 8 0 0,0 0 0 0 0,-1 0 0 1051-727,1-1 0-1051 727,0 1-16 0 0,0 0 0 0 0,-1 0 0 0 0,1-1 8 0 0,-1 1 8 0 0,1 0 0 0 0,-1 0-8 1302 415,1 0 0-1302-415,-1-1 8 0 0,0 1-8 0 0,0 0 8 0 0,0 0 0 0 0,0 0-8 0 0,0 0 32 0 0,-1-1-24 0 0,1 1-8 0 0,0 0 24 0 0,0-1-48 0 0,0 1 32 0 0,0 0 0 0 0,-1-1-16 0 0,1 1 8 0 0,-1-1 8 0 0,1 1-8 0 0,-1 0 0 0 0,0-1 0 0 0,1 1-8 0 0,-1-1 24 0 0,1 1-32 0 0,-1-1 16 0 0,0 1 16 0 0,0-1-32 0 0,1 1 40 0 0,-1-1 0 0 0,1 1-24 0 0,-1 0 16 0 0,1-1-32 0 0,-1 1 0 0 0,1-1 24 0 0,-1 1-8 0 0,1 0 16 0 0,-1-1 32 0 0,1 1-40 0 0,-1-1 0 0 0,1 1 8 1323 398,-1 0-48-1323-398,1 0 32 0 0,-1-1 24 0 0,1 1-32 0 0,-1 0 48 0 0,1 0-24 0 0,0 0-8 0 0,0 0 16 0 0,-1 1-32 0 0,1-1 16 0 0,0 0 8 0 0,0 0-16 0 0,-1 0 16 0 0,1 0-8 0 0,0 0-16 0 0,-1 1 32 0 0,1-1-16 0 0,-1 0 0 0 0,1 1 16 0 0,0-1-8 0 0,-1 1-8 0 0,1 0 8 0 0,0-1-16 0 0,0 1 8 0 0,0 0 8 0 0,0 0-8 0 0,0 0 0 0 0,0 0 0 0 0,0 0-8 0 0,0 0 8 0 0,1 0 0 0 0,-1 0 0 0 0,0 1 24 0 0,0-1-40 0 0,1 1 16 0 0,-1-1-16-1323-398,1 1-16 1323 398,-1 0 40 0 0,1 0-16 0 0,0 0 8 0 0,0 0 24 0 0,0 0-40 0 0,0 0 0 0 0,0 0 16 0 0,0 0-32 0 0,0 0 24 0 0,0 0 8 0 0,0 0-24 0 0,0 0 32 0 0,0 0-8 0 0,0 0-24 0 0,0 0 40 0 0,-1 0-24 0 0,1 0 0 0 0,0 0 16 0 0,0 0-32 0 0,0 0 8 0 0,0 0 0 0 0,0 0-16 0 0,0 0 16 0 0,0 0 0 0 0,0 0-16 0 0,0 0 16 0 0,0 0-16 0 0,0 0-16 0 0,0 0 16 0 0,0 0 0 0 0,0 0 8-1031 746,0 0 24 1031-746,0 0-32 0 0,0 0-16 0 0,0 0 16 0 0,0 0-24 0 0,0 0 8 0 0,0 0 0 0 0,0 0-24 0 0,0 0 24 0 0,0 0-40 0 0,0 0-32 0 0,0 0 64 0 0,0 1-8 0 0,0 0 64 0 0,0 1 56 0 0,0 0-48 0 0,-1 2 56 0 0,1-1-72 0 0,-1 1-8 0 0,1 1 16 0 0,-1 0-56 0 0,0-1 56 0 0,-1 1 16 0 0,1 1-24 0 0,0-1 32 0 0,-1 1-40 1031-746,0-1-8-1031 746,1 1 16 0 0,-1-1-8 0 0,0 0 0 0 0,0 0 16 0 0,1 0-16 0 0,-1-1-24 0 0,1 1 32 0 0,-1-2-16 0 0,1 1 24 0 0,0-1 32 0 0,0-1-48 0 0,0 0 8 0 0,0 0 0 0 0,1-1-40 0 0,-1 0 48 0 0,1 0 8 0 0,0-1-8 0 0,0 0 64 0 0,0 1-16 0 0,0-1 8 0 0,0 0 40 0 0,0 0-16 0 0,0 0 48 0 0,0-1 16 0 0,0 1-48 0 0,0 0-24 0 0,0-1-64 0 0,-1 0-40 0 0,1-1 32 0 0,-1-1-24 0 0,1 1 16 0 0,-1-2 8 0 0,1 1-32 0 0,0-1 32 0 0,-1 0-24 0 0,1 0 0 0 0,0-1 8 0 0,0 0-8 0 0,0-1 8 0 0,0 1 8 0 0,0-1 0 0 0,0 1-16 0 0,0-1 40 0 0,0 0-32 0 0,0 1 8 0 0,1 0 49 0 0,-1 0-57-1302-415,0 0 8 1302 415,0 1 0 0 0,0 1-48 0 0,0 0 56 0 0,0 0-8 0 0,0 0-8 0 0,0 1 48 0 0,1 0-56 0 0,-1 0-8 0 0,0 0 16 0 0,1 0-40 0 0,-1 1 40 0 0,0 0 24 0 0,0 0-24 0 0,1 0 32 0 0,-1 0-32 0 0,0 1-8 0 0,0 0 24 0 0,0-1-24 0 0,0 1 8 0 0,0 0 8 0 0,0 0-40 0 0,0 0 8 0 0,0 0 0 0 0,0 0-17 0 0,0 0 17 0 0,0 0 8 0 0,0 0-16 0 0,0 0 16 0 0,0 0-8 0 0,0 0-24 0 0,0 0 40 0 0,0 0-24 0 0,0 0 8 0 0,1 0 56 0 0,-1 0-8 0 0,1 1 24-1051 727,1-1 8 1051-727,-1 1-48 0 0,2-1 24 0 0,0 1-8 0 0,0 0 0 0 0,0-1 1 0 0,0 1-1 0 0,0 0-16 0 0,1-1 24 0 0,0 1-24 0 0,0-1 16 0 0,0 0 16 0 0,0 1-32 1322 434,0-1 16-1322-434,1 0-8 0 0,-1 0-24 0 0,1 1 24 0 0,-1-1-16 0 0,0 0 0 0 0,-1 1 32 0 0,1-1-32 0 0,-2 0 16 0 0,1 0 0 0 0,-2 0-32 0 0,1 1 32 0 0,-1-1-16 0 0,-1 0 8 0 0,0 0 48 0 0,0 0-16 0 0,0 0 32 0 0,0 0 0 0 0,0 0-8 0 0,0 0 24 0 0,0 0 0 0 0,0 0-16 0 0,0 0 8 0 0,0 0-32 0 0,0 0-8 0 0,0 0-16 0 0,0 0-8 0 0,0 0-48 0 0,0 0-24 1344 418,0 0-104-1344-418,0 0-112 1010-766,0 1-112-1010 766,0-1-433 0 0,1 1-1199 0 0,1 1-5066 0 0,-1-1-5912 0 0,1 0 10025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6.8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44 4233 0 0,'0'0'1824'0'0,"0"0"-50"0"0,0 0-84 0 0,0 0-17 0 0,0 0 45 0 0,0 0 46 0 0,0 0-71 0 0,0 0-161 0 0,0 0-205 0 0,0 0-161 0 0,0 0-158 0 0,1-7-147 0 0,2-23-107 0 0,-2 23-146 0 0,-12 36 1454 0 0,-21 115-155 0 0,32-144-1899 0 0,0 0 43 0 0,0 0 9 0 0,0 0 14 0 0,15-29-3821 0 0,-9 20-1333 0 0,-3 7 461 0 0,0 0-3405 0 0,-2 2 1707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57.96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30 27 0 247917 50882,'0'0'0'0'0,"0"0"0"0"0,0 0 0 0 0,0 0 0 0 0,0 0 0 0 0,0 0 0 0 0,0 0 0 0 0,0 0 160 0 0,0 0 1240 0 0,0 0-103 0 0,0 0-105 0 0,0 0-184 0 0,-4-1-96 0 0,0 0-64 0 0,0-1-103 0 0,1 1-25 0 0,0 1 8 0 0,2-1-56 0 0,0 1-48 0 0,0 0-64 0 0,1 0-64 0 0,0 0-39 0 0,-1 0-41 712-878,1 0-16-712 878,-1 0 8 0 0,1 0-24 0 0,0 0 8 0 0,-1 0 0 0 0,1 0-32 0 0,-1 0-8 0 0,0 0 8 0 0,1 0-24 0 0,-1 0 16 0 0,1 0-8 0 0,0 0-23 0 0,-1 0-9 0 0,1 0-32 0 0,0 1-24 0 0,-1-1-32 0 0,1 0-24 0 0,0 0-32 0 0,0 0-16 0 0,0 0-16 0 0,0 0 8 0 0,-1 0-24 1217 227,1 1-8-1217-227,1-1 8 0 0,-1 0-16 0 0,0 0 0 0 0,0 0 32 0 0,0 0-24 0 0,0 0 24 0 0,0 0 16 0 0,0 0-40 0 0,0 0 8 0 0,0 0-24 0 0,0 0-8 0 0,0 0 48 0 0,1 0 8 0 0,-1 1 24 0 0,1-1 8 655-895,-1 0-24-655 895,1 0-8 0 0,1 1 1 0 0,-1-1-25 0 0,0 1 24 0 0,1-1-8 0 0,0 0-8 0 0,0 0-8 0 0,0 1 0 0 0,1-1-16 0 0,-1 0 16 0 0,1 0-16 0 0,-1 0 8 0 0,1 1-8 0 0,0-1-16 0 0,1 0 0 0 0,-1 0-8 0 0,1 0-16 0 0,0 0 24 0 0,0 0-16 0 0,0 0-16 0 0,0 0 8 0 0,1 0-16 0 0,0-1-16 0 0,0 1 48 0 0,1 0-32 0 0,0-1 24 0 0,0 1 0 0 0,1 0-56 0 0,0 0 40 0 0,0 0-40 0 0,1 0 0 0 0,-1 0 48 0 0,0 0-40 0 0,0 0 8 0 0,-1 0 16 0 0,1 0-48 1190 201,0 0 32-1190-201,-1 0 8 0 0,1 0-16 0 0,1 0 56 0 0,0 0-24 0 0,0 0-8 0 0,1 0 24 0 0,0 0-24 0 0,0 0-8 0 0,1 0 8 0 0,0 0-16 0 0,0 0-16 0 0,0 0 24 0 0,0-1-16 0 0,0 1 16 0 0,-1 0 0 0 0,1 0-24 0 0,-1 0 16 0 0,1-1-8 0 0,-1 1-32 0 0,0 0 40 0 0,0 0-32 0 0,0 0 0 0 0,0 0 24 0 0,-1 0-32 0 0,1 0 32 0 0,-1 0 8 0 0,0 1-24 1196 188,-1-1 16-1196-188,1 0-16 0 0,-1 0-16 0 0,0 0 48 0 0,0 0-32 0 0,0 0 16 564-923,0 0 16-564 923,1 0-32 545-926,-1 0 16-545 926,1 0 0 0 0,-1 0-8 0 0,1 0 16 0 0,-1 0-16 0 0,1 0 24 0 0,-1 0-24 0 0,0 0 8 1131 155,0 0-8-1131-155,0 0 0 1133 144,0 0-8-1133-144,0 0 32 0 0,0 0-16 0 0,0 0 0 0 0,1 0 0 0 0,0 0-16 0 0,-1 0 8 0 0,2 0 8 0 0,-1 0-8 0 0,1 0-8 0 0,0 0 16 0 0,0 0-24 0 0,1 0 8 0 0,0 0 40 0 0,0 0-48 0 0,0 0 32 0 0,0 0 8 0 0,0 0-56 1136 132,0 0 40-1136-132,0 0-24 0 0,0 0-24 0 0,-1 0 48 0 0,1 0-24 0 0,-1 0 24 0 0,1 0 24 0 0,-1 0-56 0 0,1 0 32 0 0,-1 0-40 0 0,0 0 0 0 0,1 0 40 0 0,-1 0-24 0 0,1 0 24 0 0,0 0 16 0 0,-1 0-32 0 0,1 0 16 0 0,0 0-8 0 0,-1 0-16 0 0,1 0 16 0 0,-1 0 0 0 0,0 0 0 0 0,1 0 8 0 0,-1 0 0 1138 120,0 0-16-1138-120,1-1 16 0 0,-1 1 8 0 0,0 0-32 0 0,-1-1 24 0 0,1 1-16 0 0,-1-1-8 0 0,0 1 24 0 0,0-1-16 0 0,0 1 16 0 0,0-1 8 0 0,0 0-24 0 0,0 1 8 0 0,1-1-24 0 0,-1 1-8 0 0,1 0 16 0 0,0 0-8 1140 109,0-1 24-1140-109,-1 1 8 0 0,1 1-8 0 0,0-1-8 0 0,0 0-8 0 0,0 0-16 0 0,-1 0 24 0 0,0 0-16 0 0,-1 0 16 0 0,0 0 17 0 0,0-1-17 0 0,0 1 8 0 0,0 0 0 0 0,-1-1-16 0 0,1 1 16 0 0,0-1-8 0 0,0 0-8 0 0,0 1 16 0 0,0-1-16 0 0,0 1-8 0 0,0 0 24 0 0,-1 0-8 0 0,1-1-8 0 0,0 1 24 1142 98,0 0-40-1142-98,0 0 0 0 0,1 0 32 0 0,-1 0-24 0 0,1 0 32 0 0,-1-1 8 0 0,1 1-32 0 0,0-1 24 0 0,0 1-24 0 0,0-1 8 0 0,0 1 8 0 0,1-1 8 0 0,-1 1 0 0 0,1 0-16 0 0,0 0 16 0 0,0-1-16 0 0,0 1 0 0 0,0 0 0 0 0,-1 0-24 0 0,1 0 16 0 0,-1 0 8 0 0,-1-1 0 0 0,1 1 24 0 0,0 0-24 0 0,0 0 0 0 0,0 0 0 0 0,1-1-8 0 0,-1 1 16 0 0,1 0-8 0 0,0 0 0 0 0,0 0-8 0 0,-1-1 0 0 0,1 1 24 0 0,-1 0-8 0 0,0-1 32 1144 86,-1 1-24-1144-86,0-1-24 0 0,-1 1 8 0 0,0-1-40 0 0,-1 1 24 0 0,-1 0 32-285 981,-1 0-16 285-981,0 0 56-297 980,-1-1-24 297-980,-1 1-24 0 0,0 0 32 0 0,-1 0-40 0 0,0 0 32 0 0,0 0 16 0 0,0 0-32 0 0,0 0 24 0 0,0 0-24 0 0,0 0-16 0 0,0 0 16 0 0,0 0-8 0 0,0 0-8 0 0,0 0 0 0 0,0 0-32 0 0,0 0-24 1227 85,0 0 24-1227-85,0 0-8 0 0,0 0 16 0 0,0 0-8 0 0,0 0-40 0 0,0 0-56 0 0,0 0-40 0 0,-1 0-64 0 0,1 0-73 0 0,-2 1-111 0 0,1-1-256 0 0,-1 1-488 0 0,0 1-744 0 0,-1-1-1705 0 0,-1 1-3425 0 0,1 0-3872 0 0,0 0 10898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59.79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1 362 0 233092 50918,'0'0'0'0'0,"0"0"0"0"0,0 0 112 0 0,0 0 792 0 0,0 0 320 0 0,0 0 321 0 0,0 0 111 1038-691,0 0-96-1038 691,0 0-175 0 0,0 0-297 0 0,0 0-256 0 0,0 0-216 0 0,0 0-128 0 0,0 0-15 0 0,0 0 23 0 0,0 0 56 0 0,0 0 104 0 0,0 1 56 0 0,0-1-48 0 0,0 0-32 1011-702,0 0-96-1011 702,0 0-47 0 0,0 0-1 0 0,0 0-32 0 0,0 0 8 0 0,0 0-16 0 0,0 0-56 0 0,0 0-16 0 0,0 0-56 0 0,0 0-24 0 0,1 0-32 0 0,-1 0-48 0 0,0 0-32 0 0,0 0-32 0 0,1 0-32 985-713,-1 0 0-985 713,1 0 0 0 0,0 0 17 0 0,0 0 23 0 0,0-1-8 0 0,1 0-8 0 0,1 0 0 0 0,0-1-24 0 0,0 0-16 0 0,1 0 8 0 0,1-1-24 0 0,1 0 8 0 0,0-1 8 0 0,1 0 0 0 0,0-1 16 0 0,1 0 0 0 0,1-1-16 0 0,0 0 24 0 0,2-1 0 0 0,-1 0-40 0 0,2-1 32 961-724,1 0-48-961 724,0-1-16 0 0,1-1 16 0 0,1 0-24 0 0,0-1 0 0 0,1 1 24 0 0,1-2-40 0 0,-1 1 8 0 0,2 0-16 1163 366,-1 0 0-1163-366,1 1 8 0 0,-1-1 0 0 0,-1 2 16 0 0,-1 0 8 0 0,-1 0-8 0 0,-2 2 8 0 0,-1 0-16 0 0,-2 1-16 0 0,0 0 40 0 0,-3 2-24 0 0,0-1 40 0 0,-1 2 24 0 0,-2-1-16 2073-417,0 1 16-2073 417,-1 1 16 0 0,-1 0-8 0 0,0 1 32 0 0,0 0 0 0 0,-1 0-24 0 0,0 1 0 0 0,0-1-24 0 0,-1 1-56 0 0,1 0 24 0 0,0 0-64 0 0,0 0-24 0 0,0 1 32 1162 321,0-1-56-1162-321,0 0 8 0 0,0 0 32 0 0,0 0-40 0 0,0 0 40 852-794,0 0 8-852 794,0 0-24 0 0,0 0 24 0 0,0 0-40 0 0,0 0 0 0 0,0 0 16 0 0,0 0 24 0 0,0 0 24 0 0,0 0 16 0 0,0 0-40 0 0,0 0 16 1147 292,0 0 0-1147-292,0 0 8 0 0,0 0 24 0 0,0 0-16 0 0,0 0 24 0 0,0 0-8 0 0,0 0-8 0 0,0 0 32 0 0,0 0-32 0 0,0 0-15 805-819,0 0 39-805 819,0 0-24 783-826,0 0 8-783 826,0 0-8 0 0,0 0-8 0 0,0 0-16 0 0,0 0 16 0 0,0 0-16 0 0,0 0-32 0 0,0 0 24 0 0,0 0-48 1102 250,0 0-8-1102-250,0 0 8 0 0,0 0-80 0 0,0 0-17 0 0,0 0-39 0 0,0 0-104 0 0,0 0-32 0 0,0 0-168 0 0,0 0-160 0 0,0 0-128 0 0,-1 0-232 0 0,0 0-169 0 0,0 0-319 0 0,0 1-552 0 0,0 0-601 0 0,0 0-864 0 0,0 1-856 0 0,0-1 57 0 0,0 1 1815 0 0,0-1 2489 0 0,1 0 0 0 0</inkml:trace>
  <inkml:trace contextRef="#ctx0" brushRef="#br0" timeOffset="454.061">336 88 0 247626 44759,'0'0'0'0'0,"0"0"64"0"0,0 0 2793 0 0,0 0-73 0 0,0 0-279 0 0,0 0-417 0 0,0 0-343 0 0,0 0-273 0 0,0 0-256 0 0,0 0-216 0 0,0 0-183 0 0,0 0-257 0 0,0 0-248 0 0,0 0-248 0 0,-5-1-224 0 0,-1 0 24 0 0,1 0 80 0 0,2-1 184 0 0,1 2 152 0 0,3-1 32 0 0,2 1-16 0 0,2 0-56 0 0,1-1-16 0 0,1 1-64 0 0,1-1-8 0 0,0 1-40 0 0,1-1-16 0 0,-1 0 0 0 0,1 1-24 0 0,-1-1-16 0 0,0 0 8 0 0,-1 1-24 0 0,-1 0-8 0 0,-1 0 32 0 0,0 0-56 0 0,-2 0 8 0 0,0 0-8 0 0,-2 0-32 0 0,0 0 64 0 0,-1 0 56 0 0,0 1 96 0 0,0 0 120 0 0,0 0 24 0 0,0 1 56 0 0,-1 0-71 0 0,0 1-33 0 0,0 0-40 0 0,0 0-64 0 0,-1 1 0 0 0,1 0-72 0 0,-1-1 0 0 0,0 1-8 0 0,1 0-24 0 0,-1-1 32 0 0,0 1-8 0 0,1 0-8 0 0,-1 0-16 0 0,0 1 8 0 0,0-1-16 0 0,1 0 0 0 0,-1 0 8 0 0,0 0 0 0 0,1 0-24 0 0,-1-1 8 0 0,0 0-40 0 0,1 0-16 0 0,-1 0 8 0 0,1-1-32 0 0,0 0 32-716 854,1-1 8 716-854,0 0-24-736 848,-1 0 8 736-848,1 0-40 0 0,0-1-16 0 0,0 1-8 0 0,0-1-64 0 0,0 0-48 0 0,0 0-80 0 0,0 0-120 0 0,0 0-80 0 0,0 1-152 0 0,0-1-217 0 0,1 0-303 0 0,-1 0-488 0 0,2 0-785 0 0,0 0-855 0 0,1-1-1161 0 0,0 0-248 0 0,1-1 1448 0 0,0 0 3209 0 0,-1 0 0 0 0</inkml:trace>
  <inkml:trace contextRef="#ctx0" brushRef="#br0" timeOffset="909.99">560 37 0 246174 46461,'0'0'0'0'0,"0"0"0"0"0,0 0 0 0 0,0 0 0 0 0,0 0 2200 0 0,0 0 177 0 0,0 0-57 736-848,0 0-15-736 848,0 0-185 716-854,0 0-247-716 854,0 0-265 0 0,0 0-240 0 0,0 0-175 0 0,2-6-185 0 0,1-1-136 0 0,0 0-104 0 0,-1 1-160 0 0,-1 2-79 0 0,0 1-113 0 0,-2 2-136 0 0,1 0-56 0 0,-1 1-80 0 0,0 0-16 0 0,1 1-24 0 0,-2-1-48 0 0,1 1 8 0 0,-1 0-8 696-860,0 1 8-696 860,-1 1 40 0 0,1 0-24 0 0,-1 1 16 0 0,0 0-8 0 0,-1 0-32 0 0,2 1 16 0 0,-1-1-24 0 0,1 1-8 0 0,0 1 8 0 0,1-1-32 0 0,-1 0-8 0 0,2 0 16 0 0,-1-1-24 0 0,1 1 16 0 0,0-1 16 0 0,1 1-16 0 0,1-1 16 0 0,0-1-24 0 0,1 0-8 0 0,0 0 48 0 0,0 0-32 0 0,1-1 40 0 0,0 0 16 0 0,1-1-24 0 0,0 0 40 0 0,0-1-8 0 0,0 0 8 0 0,0-1 32 0 0,0-1-8 0 0,0 0-8 0 0,0-1 8 0 0,0-1-8 0 0,0 1 16 0 0,-1-1 24 0 0,-1-1-8 0 0,0 1 16 0 0,-1-1 0 0 0,0 0-32 0 0,-1-1 8 0 0,-1 1-40 0 0,0 0-32 0 0,0-1 32 0 0,-2 1-72 0 0,1 0 9 0 0,-2 0 7 0 0,1 1-40 0 0,-1 0 16 0 0,0 1-32 1026 199,1 0-89-1026-199,-1 1-79 0 0,1 1-176 0 0,1 1-160 0 0,0 0-136 0 0,-1 1-240 0 0,2 2-512 0 0,-1 0-1153 0 0,1 2-3328 0 0,-1 0-6074 0 0,1-1 10843 0 0</inkml:trace>
  <inkml:trace contextRef="#ctx0" brushRef="#br0" timeOffset="2126.95">735 409 0 240922 50262,'0'0'672'0'0,"0"0"296"0"0,0 0-207 0 0,0 0 175 0 0,0 0 328 0 0,0 0 440 0 0,0 0 249 0 0,0 0-65 0 0,0 0-95 0 0,0 0-321 0 0,0 0-312 0 0,0 0-120 0 0,0 0-183 0 0,0 0-57 0 0,-1 0-24 0 0,1 1-16 0 0,0-1-32 0 0,0 0-40 0 0,0 0-56 0 0,0 1-103 0 0,1-2-121 0 0,-1 1-72 0 0,0-1-64-907 786,1-1 16 907-786,-1 0 0 0 0,1-1-16 0 0,-1 0-16 1253 344,1 0-32-1253-344,-1-1 16 0 0,1 0-48 0 0,0-1-8 883-802,-1 0-32-883 802,1-1-40 0 0,0 0 32 0 0,0-1-40 0 0,-1 0 0 0 0,1-1 0 0 0,0-1-56 0 0,0 0 8 0 0,-1 0-16 0 0,1-1-32 0 0,-1-1 16 0 0,0 0-24 0 0,0 0 0 0 0,1-1 0 0 0,-1 0-8 0 0,0 1 40 0 0,1 1 8 0 0,-1 1-8 0 0,0 1-8 0 0,1 2-24 0 0,-1 1-32 855-811,1 2 32-855 811,-1 1-16 0 0,0 0 32 0 0,0 1-8 0 0,0 1-48 0 0,0 0-48 0 0,0 0-88 0 0,0 0-32 0 0,0 1 48 0 0,0-1 40 0 0,0 1 88 0 0,0 1 40 0 0,0-1-8 0 0,0 2-16 0 0,0-1 8 0 0,0 1-8 0 0,0 0 16 0 0,0-1 16 0 0,0 1-24 0 0,0 0 8 0 0,0-1-8 0 0,0 0-8 0 0,0 0 8 0 0,0 1-8 0 0,0-1-32 0 0,0 0 8 0 0,0-1-40 0 0,-1 1-8 0 0,1 0 0 828-818,-1 0-16-828 818,1-1-16 0 0,0 0 8 0 0,0 0-40 0 0,0 0-8 0 0,0 0-8 0 0,0-1 0 0 0,0 1 16 0 0,-1-1 24 0 0,1 0 56 0 0,0 0 16 0 0,0 0 64 0 0,0 0-16 0 0,-1 0-40 0 0,1-1-8 0 0,-1 0-88 0 0,1 0 48 0 0,-1 0 8 0 0,1-1 8 0 0,-1 0 80 0 0,0-1-40 0 0,1 1 16 0 0,-1-1 16 0 0,0 1-32 0 0,1-1 48 0 0,-1 2-8 0 0,1-1 32 0 0,-1 1 16 0 0,0 0-48 0 0,1 1-24 0 0,0 0-40 0 0,-1 0 0 0 0,1 0-8 0 0,-1 1 8 0 0,-1 0 24 0 0,1 1 8 0 0,-1 1 16 0 0,-1 0 32 0 0,1 1-8 0 0,-1 0-8 804-826,1 0 0-804 826,-1 0-24 0 0,1 1 16 0 0,-1-1 8 0 0,1 0 0 1160 266,0-1 16-1160-266,0 0-8 0 0,1 0-8 0 0,0-2 16 0 0,0 1-8 0 0,1-1 16 0 0,-1-1 0 0 0,1 1 16 0 0,0-1 8 0 0,0 0 24 0 0,0 0 24 0 0,0 0 48 0 0,0 0 40 0 0,0 0 40 0 0,0 0-24 0 0,0 0-56 0 0,0-1-72 0 0,1 0-56 0 0,-1 0-16 0 0,0-1 0 0 0,1 0 8 0 0,0-1-8 0 0,0-1-8 0 0,1 0-8 0 0,-1 0 16 0 0,1-1 16 0 0,-1 1 16 0 0,1-1-24 0 0,-1 1 24 0 0,1 1-32 0 0,-1-1 0 0 0,0 2 24 0 0,0 0-32 0 0,0 0 40 0 0,0 1-8 0 0,-1 1-40 0 0,0 0-8 0 0,1-1-48 0 0,-1 1-32 0 0,0 1 24 0 0,0-1 8 0 0,1 0 48 0 0,-1 0 32 0 0,1 0 8 0 0,0 1 0 0 0,0-1-8 0 0,1 1 8 0 0,0 1 8 0 0,0-1-16 0 0,1 0 8 0 0,0 1 0 0 0,0 0-8 0 0,1 1 16 0 0,-1-1 0 0 0,0 2 0 0 0,1-1-8 0 0,-1 0 8 0 0,1 1-16 0 0,0-1 0 0 0,0 0 0 0 0,0 0-8 0 0,-1 0 16 0 0,1-1 0 0 0,-2 0-16 0 0,1 0 16 0 0,-1-1-16 0 0,-1 0-16 0 0,0 0 32 0 0,0-1-16 0 0,-1 0 56 0 0,0 0 32 0 0,0 0 8 0 0,0 0 56 0 0,0 0-40 0 0,0 0-56 0 0,-1 0-32 0 0,1 0-104 0 0,-1-1-80 0 0,0 1-80 0 0,0-1-192 0 0,0-1-336 0 0,0 1-553 0 0,-1-1-1095 0 0,1 0-2425 0 0,-1 0-5505 0 0,1 0 7177 0 0</inkml:trace>
  <inkml:trace contextRef="#ctx0" brushRef="#br0" timeOffset="2630.888">731 63 5057 246551 47553,'0'0'1208'0'0,"0"0"-103"730"-855,0 0-329-730 855,0 0-136 0 0,0 0-56 0 0,0 0 80 0 0,0 0 184 0 0,0 0 105 0 0,0 0-1 0 0,0 0-64 0 0,0 0-160 0 0,0 0-160 0 0,0 0-96 0 0,0 0-120 0 0,3-1-48 0 0,2-2-7 0 0,1 1-57 0 0,0-1 8 0 0,-1 0-48 0 0,0 0-40 0 0,0 0 32 0 0,-2 0-16 0 0,1 0 8 0 0,-2 1 40 0 0,1-1-48 0 0,-1 0 32 0 0,-1 1-8 709-861,1-1 0-709 861,-1 0 56 689-866,0 1-8-689 866,-1-1 24 0 0,1 1 56 0 0,-1 0 56 0 0,0 0 48 0 0,0 1-15 0 0,0 0-81 0 0,0 0-152 0 0,0 1-176 0 0,0 0-96 0 0,0 0-32 0 0,0 1 80 0 0,0 1 56 0 0,0 2 80 0 0,0 0 32 0 0,-1 1-56 0 0,1 1 16 0 0,-1 1-32 0 0,1 1-24 0 0,-1-1 32 0 0,1 0-16 0 0,0 0 32 0 0,0-1 0 0 0,1 0-16 0 0,0-1 24 0 0,-1-1-48 0 0,1 0 24 0 0,0-1 0 0 0,0 0-16 669-873,0 0 8-669 873,-1-1 0 0 0,1-1-16 0 0,-1 0-16 0 0,0 0-16 0 0,1 0-16 0 0,-1-1 24 0 0,0 1-16 0 0,0-1 16 0 0,0 0 0 0 0,0 0-48 0 0,0 0-8 0 0,0 0-72 0 0,0 0-56 0 0,1 0-64 0 0,-1 0-176 0 0,1 1-304 0 0,0-1-817 0 0,1 1-2064 0 0,1 1-3848 0 0,-1-1-1065-669 873,1 0 8506 669-873</inkml:trace>
  <inkml:trace contextRef="#ctx0" brushRef="#br0" timeOffset="3823.517">1386 403 0 243814 52035,'0'0'0'0'0,"0"0"0"0"0,0 0 0 0 0,0 0 1456 0 0,0 0 449 0 0,0 0 79 0 0,0 0-127 0 0,0 0-89 0 0,0 0-272 0 0,0 0-247 0 0,0 0-249 0 0,0 0-184 0 0,0 0-104 0 0,0 0-40 0 0,4-1-32 0 0,2 1 8 0 0,0 0-63-858 828,-2 0-33 858-828,0 0-16 0 0,-2 0-48 0 0,-1 0 32 0 0,-1 0-16 0 0,0 0 0 0 0,0 0 0 0 0,0 0-40 0 0,-1 0-7 0 0,1 0-25 1323 315,0 0 8-1323-315,0 0 24 0 0,0 0-80 0 0,0 0-88 0 0,-1-1-80 0 0,1 0-112 0 0,-1 0-8 0 0,-1-1 8 0 0,0-1-24 0 0,-1 0-8 0 0,-1-1-16 0 0,0 0 16 828-843,-2-2-32-828 843,-1 0 0 0 0,-2 0 0 0 0,-1-1-24 0 0,-2-1 16 0 0,-1-1-16 0 0,-3-1 0 0 0,0 0 8 0 0,-3 0-16 0 0,-1-1 16 0 0,-1-1 8 0 0,0 0 0 0 0,-1-1 48 0 0,1 1-16 0 0,1 0 56 0 0,0 0 40 0 0,1 1 8 0 0,2 0 40 798-851,1 2-32-798 851,2 2-32 0 0,1 0-24 0 0,2 1-23 0 0,1 1-9 0 0,1 1 0 0 0,1 0 0 0 0,2 1-8 0 0,1 1-24 0 0,0 0 32 0 0,3 0-48 0 0,0 1-56 0 0,1 1-48 0 0,1-1-72 0 0,0 1-48 0 0,0 0 24 0 0,0 0 39 0 0,1 1 49 0 0,-1-1 56 0 0,1 1-8 0 0,1 0 8 0 0,-1 0 8 0 0,1 1-8 0 0,-1-1 8 0 0,0 1 8 0 0,0-1-8 0 0,0 0 0 0 0,0 0 16 0 0,-1-1-16 0 0,0 1-8 0 0,1 0 16 0 0,-1-1-32 0 0,0 1 40 0 0,0-1 0 0 0,1 1-24 0 0,-1-1 24 0 0,0 1-40 0 0,0-1 16 0 0,0 1 8 0 0,1 0-16 0 0,-1-1 16 0 0,0 1-16 770-857,0 0-16-770 857,1-1 8 0 0,-1 1-16 0 0,0 0-8 0 0,0-1 16 0 0,0 0 8 0 0,0 1 0 0 0,1-1 40 0 0,-1 0-24 0 0,0 0 24 0 0,0 0 0 0 0,0 0-32 0 0,0 0 24 0 0,0 0-40 0 0,-1 0-16 0 0,1 0 8 0 0,-1 0-32 0 0,1 0 24 0 0,-2 0 24 0 0,1 0 8 0 0,-1 0 16 0 0,0 0 16 0 0,0 0-8 0 0,1-1 24 0 0,0 1-8 0 0,0 0-24 0 0,0 0 16 0 0,1 0-16 0 0,0 0-16 0 0,0 0-16 0 0,0 0-72 0 0,0 0 0 0 0,0 0 16 0 0,1 0 16 0 0,0 1 80 0 0,0 0 16 0 0,1 0-8 0 0,1 1 16 0 0,0 0-8 0 0,1 0-32 0 0,0 0 48 0 0,1 1-24 0 0,0-1 16 0 0,0 0 24 0 0,0-1-56 0 0,0 1 0 0 0,0-1-24 0 0,0 0-72 0 0,-2-1-8 0 0,0 1-112 0 0,0-1-184 0 0,-2 0-352 0 0,0 1-720 0 0,-1-1-953 0 0,-1 0-1880-1232-269,0 1-2272 1232 269,-1-1-1353 773-849,0 1 7938-773 849</inkml:trace>
  <inkml:trace contextRef="#ctx0" brushRef="#br0" timeOffset="4266.199">923 30 9954 247419 49764,'0'0'800'0'0,"0"0"-280"0"0,0 0-39 0 0,0 0 119 0 0,0 0 216 0 0,0 0 232 718-870,0 0 120-718 870,0 0 33 0 0,0 0-137 0 0,0 0-216 0 0,0 0-256 0 0,0 0-240 0 0,0 0-232 0 0,0 0-56 0 0,-7-4-56 0 0,-1 0-40 695-875,-1 1 88-695 875,1 2-24 673-881,2 2 56-673 881,2 1 48 0 0,0 3-64 0 0,2 0 24 0 0,1 0-24 0 0,0 1-40 0 0,1 0 56 0 0,1 0 0 0 0,-1-1 24 0 0,2 0 40 0 0,0 0 0 0 0,1-2 16 0 0,1 1 33 0 0,0-1-1 0 0,1-1 16 0 0,1 0 8 1118 202,1-1-32-1118-202,1-1 16 0 0,0 0-56 0 0,1-1-32 0 0,-1 0 8 0 0,0-1-24 0 0,-1 0 32 0 0,0 0 80 0 0,-2-1 16 0 0,-1 1 32 0 0,-2-1-8 0 0,0-1-64 622-898,-1 0-24-622 898,-2 0-32 603-903,0-1-96-603 903,-2 1-24 0 0,-1-1-64 0 0,0 0-88 0 0,-1 1 64 0 0,-1 0-32 0 0,0 0-8 0 0,-1 1 16 0 0,1 0-160 0 0,0 1-112 0 0,0 1-184 0 0,1 0-264 0 0,0 1-185 0 0,0 1-375 0 0,1 1-568 0 0,-1 0-889 0 0,1 1-1784 0 0,0 0-1072 0 0,0 0 1360 0 0,1-1 4329 0 0</inkml:trace>
  <inkml:trace contextRef="#ctx0" brushRef="#br0" timeOffset="5640.955">1054 0 15283 250790 45360,'0'0'888'0'0,"0"0"-167"0"0,0 0-153 0 0,0 0-104 0 0,0 0-48 0 0,0 0 16 0 0,0 0-24 0 0,0 0 48 614-896,0 0-56-614 896,0 0-112 0 0,0 0-16 0 0,0 0 168 0 0,10 9 1137 0 0,4 4-1297 0 0,-1 3-8 0 0,-2 0 0 0 0,-4 0 40 0 0,-3-1-24 0 0,-4 0-8 0 0,-3-2-16 0 0,-1 0-8 0 0,-2-2 24 0 0,-1-1 16 0 0,0-2 16 0 0,0 0-7 0 0,1-2-9 0 0,0-1-48 0 0,1-1-48 0 0,1-1-8-614 896,0-1-56 614-896,1-1 8 0 0,1 0-16 0 0,0 0-32 0 0,2-1 8 0 0,-1 0-56 0 0,1 0-40 0 0,0 0 40 0 0,0 0-64 0 0,0 0 8 0 0,0 0-32 0 0,1 0-168 0 0,-1-1-120 0 0,0 1-264 0 0,1 0-377 0 0,0 0-687 0 0,0-1-1897 0 0,0 1-6529 0 0,0 0-144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0.86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0 23261 253000 43720,'0'0'-144'-567'912,"0"0"120"567"-912,0 0-312 0 0,0 0-232 1029 158,0 0-336-1029-158,0 0-361 0 0,0 0-415-554 917,0 0-761 554-917,0 0-1119 0 0,0 0-1834 0 0,0 0-1551 0 0,0 0 6945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3.40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5 0 14595 257159 46276,'0'0'232'0'0,"0"0"48"0"0,0 0-352 0 0,0 0-128 0 0,0 0-96-442 950,0 0-8 442-950,0 0 88-457 949,0 0 0 457-949,0 0 48 0 0,0 0 48 1136 132,0 0 8-1136-132,0 0 104 0 0,-1 2 32 0 0,-1 1 48 0 0,1 0 24 0 0,1 0-8 0 0,0 1 48 0 0,1 0 0-439 954,0 1-8 439-954,0-1 24-455 952,1 1-56 455-952,-1 0-32 0 0,1 0 32 0 0,-1 1-56 0 0,1-1 0 0 0,-1 1 8 1214 136,0-1-32-1214-136,0 1-8 0 0,0-1 24 0 0,0 0-16 0 0,0 0 0 0 0,0 0 32 0 0,0 0-8 0 0,-1-1 8 0 0,1 1 0-434 959,0-1-8 434-959,-1-1-16 0 0,1 1-16 0 0,-1-1 8 0 0,1 0 0 0 0,-1 0-16 0 0,1-1 24 0 0,-1 0 8 0 0,0 0-16 0 0,1 0 0 0 0,-1-1 0 0 0,0 0-32 0 0,0 0 32 0 0,0 0 8 0 0,0 0-8 1258 131,0-1 40-1668 833,0 1-48 410-964,0-1 0 0 0,0 0 8 0 0,0 0-16 0 0,0 0 56 0 0,0 0-32 0 0,0 1-8 0 0,0-1 32 0 0,0 0-48 0 0,0 0 24 0 0,0 0 8 0 0,0 0-24 0 0,0 0 48 0 0,0 0-16 0 0,0 0-16 0 0,0 0 16 0 0,0 1-32 0 0,0-1 32 0 0,0 0 16 0 0,0-1 0-428 962,0 1 0 428-962,0 0-16 0 0,0 0-32 0 0,0 0-16 0 0,0 0 16 0 0,0 0-32 0 0,0 0 16 0 0,0 0 8 0 0,0 0-56 0 0,0 0 48 0 0,0 0-8 0 0,0 0-16 0 0,0 0 56 0 0,0 0-24 0 0,0 0 8 0 0,0 0 16 0 0,0 0-32 0 0,0 0 16 1350 133,0 0-16-1350-133,0 0-32 0 0,0 0 32 0 0,0 0-48 0 0,0 0-24 0 0,0 0-32 0 0,0 0-136 0 0,0 0-120 0 0,0 0-376 0 0,0 0-896-401 969,0 0-2521 401-969,0 0-4137 0 0,0 0 8298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5.721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140 33 0 240731 53334,'0'0'0'0'0,"0"0"1048"0"0,0 0 697 0 0,0 0 167 0 0,0 0 136 0 0,0 0 73 0 0,0 0-145 0 0,0 0-199 0 0,0 0-225 0 0,0 0-272 0 0,0 0-175 917-802,0 0-145-917 802,2-2-104 0 0,0-1-48 0 0,0 0-32 0 0,0 0-16 1308 331,-1 0-47-1308-331,0 1-65 0 0,-1 1-40 0 0,0-1-80 0 0,-1 0-32 0 0,-1 1-24 0 0,0 0-88 0 0,-1-1-48 0 0,0 1-80 0 0,-1 0-72 0 0,-1 1-16 858-828,-2-1-32-858 828,0 2-31 0 0,-1 0 15 0 0,0 0 0 0 0,-2 2 0 0 0,0 0 0 0 0,0 2-16 0 0,0 0-16 0 0,-1 1-8 0 0,2 0-32 0 0,0 1 0 0 0,1 1-16 0 0,1 0 0 0 0,1 0-24 0 0,2 0-8 1293 300,1 1 0-1293-300,1-1-24 0 0,2-1 40 0 0,1 1-8 0 0,2-1 24 0 0,1 0-8 0 0,3-1-16 0 0,0 0 32 0 0,3-2-32 0 0,0 0 32 0 0,2-2 16 0 0,1-1-24 0 0,1 0 24 0 0,0-2-24 0 0,0-1-16 0 0,0-2 32 0 0,-1 0-24 0 0,-1 0 40 0 0,-1-2 32 0 0,-2 1 16 0 0,-2-1 32 0 0,-2 0 8 0 0,-1-1-24 0 0,-2 0-16 0 0,-1 0-40 0 0,-1-1-16 798-851,-2 0-24-798 851,0-1-8 0 0,-2 1-8 0 0,-1 0-24 0 0,-1 0 0 0 0,0 0-16 0 0,-2 1-8 0 0,1 1 8 0 0,-1 1-8 0 0,1 1-16 0 0,0 1-40 0 0,1 1-8 0 0,1 1-56 0 0,0 0-72 0 0,2 2-16 0 0,0-1-72 0 0,0 2-32 0 0,2 1-72 0 0,-1 0-177 0 0,2 1-191 0 0,-1 1-264 0 0,2 0-360 0 0,0 1-425 0 0,1 0-815 0 0,1-1-1553 0 0,1 0-1664 0 0,0 0-1809 0 0,0-2 7674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6.42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8 3 7378 248462 52007,'0'0'2472'1294'240,"0"0"-159"-1294"-240,0 0-113 0 0,0 0-63 0 0,0 0-193 0 0,0 0-256 0 0,0 0-311 0 0,0 0-265 0 0,0 0-304 0 0,0 0-272 0 0,0 0-184 670-899,0 0-200-670 899,0 0-80 0 0,0 0-16 0 0,-1-2 32 0 0,-1 1 104 0 0,1 1 96 0 0,-1 2 24 0 0,2 2-15 0 0,-1 1-17 0 0,1 1-72 0 0,0 1 8 0 0,0 1-24 0 0,0 0-32 0 0,0-1 0 0 0,0 1-56 0 0,1-1 0 0 0,-1-1 0 0 0,1 0-24 0 0,-1-1 16 0 0,1 0-16 0 0,-1-1-40 0 0,0-1 8 0 0,0 0-32 0 0,0-1-24 0 0,0 0 32 0 0,0 0-16-670 899,0-1 8 670-899,0 0 24 0 0,0-1-40 0 0,0 1-16 0 0,0-1-16 0 0,0 0-72 0 0,0 1-48 0 0,-1-1-80 0 0,1 0-176 0 0,0 0-232 0 0,0 0-313 0 0,0 0-575 0 0,-1 0-792 0 0,1-1-2305 0 0,0 1-2889 0 0,0-1-1704 0 0,0 0 9218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6.97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43 36 0 253693 52874,'0'0'0'0'0,"0"0"0"0"0,0 0 0 0 0,0 0 0 555-933,0 0 0-555 933,0 0 0 0 0,0 0 0 0 0,0 0 0 0 0,0 0 0 0 0,0 0 0 0 0,0 0 1400 0 0,0 0 297 0 0,0 0 127 0 0,0 0 32 0 0,0-1-23 0 0,1 0-113 0 0,-1 0-151 0 0,1 0-145 0 0,-1 0-160 0 0,0-1-144 0 0,1 1-103 1288 168,-1 0-33-1288-168,0 0-32 0 0,0-1-48 0 0,0 1-40 0 0,0 0-63 0 0,0 0-89 0 0,0-1-56 0 0,0 1-72 0 0,0 1-88 0 0,-1-1-48 0 0,1 0-72 0 0,-1 1-80 0 0,0-1-32 0 0,0 1-64 0 0,0 0-72 0 0,0 0-40 0 0,0 0-56 0 0,-1 1-24 0 0,-1 0 24 0 0,0 1 0 0 0,0 2 24 0 0,-1 0 8 0 0,0 2-7 0 0,0 0-17 0 0,0 1-24 0 0,0 0-24 0 0,1 1 24 0 0,1-1-8 0 0,1 1 24 0 0,0-1 40 0 0,1-1-24 0 0,2 0 24 0 0,0 0 0 0 0,1-1-24 0 0,2 0 24 0 0,0-1 24 0 0,1-1-8 0 0,2-1 32 1294 154,1 0-8-1294-154,0-1-8 0 0,0-1 16 0 0,0 0-40 0 0,1-2 8-1294-154,-1 0 40 1294 154,0-1 8 0 0,-2-1 40 0 0,1-1 16 0 0,-2 0-40 0 0,-1-1 16 0 0,-1 0-32 0 0,-1-1-24 0 0,0 0-16 0 0,-2-1-40 0 0,0 0-40 0 0,-1-1-16 0 0,-1 1-16 0 0,-1 0 8 0 0,0 1-32 0 0,-2 0-48 0 0,1 1-88 0 0,-2 1-144 0 0,0 1-152 0 0,0 1-184 0 0,-1 2-361 0 0,0-1-703 0 0,-1 2-1657 0 0,1 1-4264 0 0,-1 1-4986 0 0,2 0 12363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8.21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26 9026 246964 48654,'0'0'1336'0'0,"0"0"73"0"0,0 0-169 0 0,0 0-72 1173 240,0 0-16-1173-240,0 0-79 0 0,0 0-185 0 0,0 0-176 0 0,0 0-112 0 0,0 0-104 0 0,0 0-128 0 0,0 0-168 0 0,-1-1-88 0 0,1-1-8 0 0,1 1 40 1179 227,1 0 64-1179-227,3 0 56 0 0,2 0-32 0 0,4 1-24 0 0,2 0-7 0 0,3 0-65 0 0,4 0 8 0 0,3 0-8 0 0,2-1-32 0 0,3 1-16 0 0,3 0-64 0 0,1-1-32 0 0,1 1 24 1185 215,2 0-24-1185-215,0 0 56 0 0,0 0 24 0 0,0 0-32 0 0,-1 0 24 0 0,-2 0-24 0 0,-2 1-24 0 0,-3-1 32 0 0,-2 0-8 0 0,-4 1 16 0 0,-3-1 40 0 0,-3 0-16 0 0,-4 0 72 0 0,-3 0 128 0 0,-2 0 120 0 0,-3 0 144 0 0,-1 0 40 0 0,-2 0-72 0 0,0-1-120 0 0,0 0-96 1190 201,-1 0-71-1190-201,0 0-33 0 0,0-1-40 0 0,0 0-80 0 0,-1 0-40 0 0,0 0-80 0 0,0 1-80 0 0,0-1-40 0 0,-1 0-137 0 0,1 1-135 0 0,-1 0-200 0 0,1 1-296 0 0,1 0-432 0 0,-1 1-777 0 0,1 0-1704 0 0,0 1-2936 0 0,1 0-2609 0 0,0 0 9394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9.48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92 4441 249756 52247,'0'0'688'0'0,"0"0"-224"0"0,0 0-64 0 0,0 0 184 0 0,0 0 185 0 0,0 0 135 0 0,0 0 144 0 0,0 0 72 0 0,0 0 16 0 0,0 0-79 0 0,0 0-121 0 0,0 0-104 0 0,0 0-120 0 0,3-6-40 0 0,1-2-15 0 0,0-2-33 0 0,0 1-32 0 0,-1 1-16 0 0,0 1-40 0 0,-1 1-16 0 0,0 0 56 0 0,0 1 0 670-899,-1 1 56-670 899,0 1 33 0 0,-1 0-81 0 0,1 0-56 0 0,-1 2-136 0 0,1 0-168 0 0,-1 0-80 0 0,0 1-136 0 0,0 0-72 0 0,0 0 32 0 0,0 1-16 0 0,0 1 64 0 0,0 1 72 0 0,0 1-32 0 0,0 2 48 0 0,0 1-24 0 0,0 1-8 0 0,0 1 24 0 0,0 0-40 0 0,0 1 24 1266 212,0 0 0-1266-212,0-1-24 0 0,1 0 24 0 0,-1 0-40 0 0,1-1-8 0 0,0-1 48 0 0,0-1-24 0 0,0-1 24 0 0,0-1-8 0 0,-1-1-24 0 0,1 0 16 0 0,-1-1-16 0 0,1-1 32 0 0,-1-1 56 0 0,0 1 80 0 0,0-1 80 0 0,0 0 65 0 0,0 0 15 0 0,0 0-72 0 0,0-1-72 0 0,0-1-104 0 0,0 0-88 0 0,0-1-24 0 0,0-1-24 0 0,0-1-16 0 0,0-1 8 0 0,0-1-32 0 0,0 0 24 0 0,0 0 8 0 0,0 0-8 0 0,0 1 24 0 0,1 0-16 0 0,-1 1 16 0 0,0 1 16 1274 197,0 1-16-1274-197,0 0 24 1282 184,0 1-24-1282-184,0 1-16 0 0,0 0 40 0 0,0 1-48 0 0,-1 0 16 0 0,1-1 16 0 0,0 2-40 0 0,0-1 8 0 0,0 0-8 0 0,0 0-40 0 0,0 0 16 0 0,0 0-8 0 0,0 0-24 0 0,0 0 32 0 0,0 0 8 0 0,1 0 24 0 0,0 0 16 0 0,0 0 8 0 0,1 0 24 0 0,0 0-16 0 0,1 0 24 0 0,1 0 16 0 0,0 0-24 1288 168,1-1 8-1288-168,1 1-16 0 0,1-1-32 0 0,1 1 32 0 0,1-1-8 0 0,2 0 8 0 0,1 0 32 0 0,1 1-48 0 0,1-1 16 0 0,2 0-16 0 0,1 1-24 493-947,1 0 16-493 947,2 0 8 0 0,0 0 0 0 0,2 0 0 0 0,0 0 16 0 0,2 0-32 1253 146,-1 0 16-1253-146,1 0 24 0 0,0 0-32 0 0,-2 0 40 0 0,0 1-24 0 0,-2-1-16 0 0,-1 1 32 0 0,-1 0-40 0 0,-3 0 32 0 0,-1 0 32 0 0,-2-1-48 0 0,-2 1 24 0 0,-2-1-16 0 0,-2 1-16 0 0,-2-1 88 0 0,-1 0 40 0 0,-2 0 40 0 0,0 0 48 0 0,-1 0-24 0 0,0 0 0 0 0,-1 0-40 0 0,1 0-40 0 0,0 0-8 0 0,-1 0-16 0 0,1-1-40 0 0,0 1 0 0 0,-1 0-32 0 0,1 0-40 0 0,0 0 16 0 0,-1 0-24 1258 131,1 0-48-1258-131,0-1 16 0 0,0 2-72 0 0,0-1 0 0 0,0 0 8 0 0,0 0-48 0 0,0-1 56 0 0,-1 1-16 0 0,1 0 0 0 0,-1 0 32 0 0,0 0-16 0 0,0-1 16 0 0,-1 0 0 0 0,0 0 16 0 0,0 0 24 0 0,0 0 40 0 0,-1-1 8 0 0,0 1 0 0 0,0-2 8 0 0,1 1-48 0 0,-1-1 64 0 0,0 0-16 0 0,0 0 8 0 0,0 0 80 0 0,0 1-64 393-966,1-1 8-393 966,-1 1 0 0 0,2 0-64 0 0,0 0 48 0 0,0 1 0 0 0,0 1-16 0 0,1-1 8 0 0,0 1-88 0 0,0 0-88 0 0,0 0-9 0 0,0 1-15 0 0,1-1 64 0 0,0 1 120 0 0,1 0 8 0 0,0 0 32 0 0,1 1 8 0 0,1 0-8 0 0,1 1 48 0 0,1-1 8 0 0,1 1-40 0 0,1-1 8 0 0,0 1-32 378-968,0-1-16-378 968,0 0 32 363-969,0 1-16-363 969,0-1 24 0 0,-2 0 8-363 969,0 0-24 363-969,-2 0-16-378 968,-1 0-16 378-968,-2 0-8 0 0,0 0 64 0 0,-1 1 16 0 0,-1-1 49 0 0,-1 1 63 1221 111,-2 1-48-1221-111,-1 0 0 0 0,-2 0-16 0 0,-1 1-56 0 0,-1 0 24 0 0,0 0 0 0 0,-1-1 0 0 0,1 1 16 0 0,0-2-24-1221-111,1 1-40 1221 111,0-1 8 0 0,2-1-32 0 0,0 1 0 0 0,2-1 16 1221 111,0 0-48-1221-111,1-1-8 0 0,1 1-24 0 0,1-1-48 0 0,0 0-32 0 0,0 1-72-1221-111,1-1-88 1221 111,0 1-97 0 0,0-1-167 0 0,1 1-280 0 0,1 0-440 0 0,1-1-689 0 0,1 0-1463 0 0,1 0-2778 0 0,0-1-4960 0 0,0 1 11178 0 0</inkml:trace>
  <inkml:trace contextRef="#ctx0" brushRef="#br0" timeOffset="652.55">711 51 6497 260154 50584,'0'0'1593'0'0,"0"0"-105"0"0,0 0 160 0 0,0 0 233 0 0,0 0 55 0 0,0 0-183 338-975,0 0-305-338 975,0 0-240 324-975,0 0-200-324 975,0 0-175 0 0,0 0-169 0 0,0 0-96 0 0,0 0-128 0 0,0 0-48 0 0,-2-2-56 0 0,-1 0-48 1144 86,0-1 16-1144-86,1 1-16 0 0,0 0-16 0 0,1 1 16 0 0,0 0-32 0 0,1 0-48 0 0,0 1 1 0 0,0-1-57 0 0,0 1-8 0 0,0-1 0 0 0,0 0-40 0 0,1 0-8 0 0,-1 0-8 0 0,1 0-16 0 0,0 0 8 0 0,0-1 0 0 0,0 1-32 0 0,1-1 8 0 0,-1 0-48 0 0,1 0-24 0 0,0 0 32 0 0,1 0-24 0 0,0 0 24 0 0,0 0 32 0 0,1 0-48 0 0,0 0 16 0 0,2 0-32 0 0,0 0-32 0 0,0 1 56 0 0,1-1-24 0 0,0 1 40 0 0,1 1 8 0 0,-1-1-32 0 0,0 1 16 0 0,-1 0-32 275-983,0 1-16-550 1966,0 0 32 550-1966,-1 1 0-275 983,0 0-8 0 0,-1 0 16 264-983,-1 2-24-264 983,0-1 0 0 0,0 2 16 0 0,-1-1-8 0 0,-1 2-16 0 0,0 0 48 0 0,-1 0-24-264 983,-1 1 8 264-983,-1 1 56-275 983,-2-1-48 275-983,0 1 24 0 0,-2 1 16 0 0,-1-1-64 0 0,-1 0 48 0 0,0 0-24 0 0,0-1-32 0 0,-1 0 80 0 0,1-1-48 0 0,1 0 24 0 0,0-1 40 0 0,0 0-80 0 0,2-1 40 0 0,0-1-32 0 0,2 0-24 0 0,0 0 32 0 0,0-1-16 0 0,2 0 8 0 0,0-1 24 1146 74,0 0-32-1146-74,0 0 8 0 0,1 0-24 0 0,0 0-8 0 0,0-1 16 0 0,0 1 0 0 0,1-1 24 0 0,-1 1 40 0 0,1-1 0 0 0,1 1 16 0 0,1-1 32 0 0,1 0-16 0 0,1 1 8 0 0,1-1-8 0 0,1 0-56-1146-74,2 0 16 1146 74,0 0-8 0 0,1 0-8 0 0,0-1 32 0 0,0 0-24 0 0,0 1-64 0 0,0-1 64 0 0,-1 0-24 1146 74,1 1 8-1146-74,-2-1 56 0 0,0 0-56 0 0,0 1 24 0 0,-2 0 8 0 0,-1-1-48 0 0,-1 1 40 0 0,-1 0-40 0 0,-1 0-24 0 0,0 0 56 0 0,-1 0-72 0 0,-1 0 8 0 0,1 0-48 0 0,-1 0-160 0 0,0 0-152 0 0,1 1-488 0 0,-1 0-1017 0 0,0 1-3232 0 0,0 0-8258 0 0,0 0 6882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32.24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41 54 0 235566 51784,'0'0'0'0'0,"0"0"0"0"0,0 0 0 0 0,0 0 0 0 0,0 0 1072 0 0,0 0 505 0 0,0 0-289 0 0,0 0-136 0 0,0 0-56 0 0,0 0 9 0 0,0 0-17 0 0,0 0-16 0 0,0-1 32 0 0,0-2-48 0 0,0 0-55 0 0,-1 1-73 0 0,1-1-112 0 0,0 0-80 1006-729,0 0-56-1006 729,0 1-39 0 0,0-1-17 0 0,0 1-40 0 0,0-1-40 0 0,0 1 16 0 0,0 0-64 0 0,0-1 24 0 0,0 1 16 0 0,-1 0-24 0 0,1 1 17 0 0,-1-1-113 0 0,1 2-120 0 0,0-1-112 0 0,-1 1-112 0 0,1 0-72 0 0,0 0 0 0 0,0 0 8 0 0,0 2 56 0 0,-1 1 80 0 0,0 1 8 978-740,0 2 40-978 740,0 2-24 0 0,-1 1-64 0 0,-1 1 0 0 0,1 1-24 0 0,0 0-8 0 0,0 1 16 1225 374,0-1-8-1225-374,1 0-32 0 0,-1 0 0 0 0,1-2-40 0 0,1 0 0 0 0,-1-1 16 0 0,1-1-8 0 0,0-1 16 0 0,0 0 0 0 0,0-1-24 0 0,0 0 8 0 0,0-1-8 0 0,0 0-16 0 0,0-2 16 0 0,0 1-32 0 0,0-1-16 0 0,0-1-16 0 0,0 1-56 0 0,0-2-32 0 0,0 1-144 0 0,0-1-200 0 0,0 0-312 0 0,0 0-409 0 0,0 0-695 0 0,1-1-1465 0 0,0-1-2280 0 0,0 0-968 0 0,1-1 3528 0 0,0 0 3089 0 0</inkml:trace>
  <inkml:trace contextRef="#ctx0" brushRef="#br0" timeOffset="213.221">99 0 4241 238775 50689,'0'0'920'0'0,"0"0"-504"0"0,0 0 104 0 0,0 0 425 0 0,0 0 399 0 0,0 0 288 0 0,0 0-32 0 0,0 0-143 0 0,0 0-249 0 0,-1 8-256 0 0,0 3-216 0 0,-1 2-191 0 0,0-1-105 0 0,0 0-80 0 0,0-1-88 0 0,0-1-40 0 0,1-1-72 0 0,-1-1-80 0 0,1 0-16 0 0,0 0-56 0 0,1-1-8 0 0,-1-1 8 0 0,0 0-24 0 0,1-1-16 0 0,-1-1-64 0 0,1 1-104 0 0,-1-2-144 0 0,1 0-216 0 0,0 0-377 0 0,-1 0-847 0 0,1-1-1377 0 0,-1-1-1816 0 0,0 1-1056 0 0,1-1 6033 0 0</inkml:trace>
  <inkml:trace contextRef="#ctx0" brushRef="#br0" timeOffset="402.021">0 128 7082 238775 50689,'0'0'936'0'0,"0"0"-456"0"0,0 0-176 0 0,0 0 40 0 0,0 0 104 0 0,0 0 120 0 0,0 0 0 0 0,0 0 72 0 0,0 0 9 0 0,0 0-41 0 0,0 0-56 0 0,0 0-176 0 0,0 0-184 0 0,0 0-160 0 0,7-1-144 0 0,2-1-176 0 0,2 0-200 0 0,0 0-312 0 0,-1 0-377 0 0,-2 0-639 0 0,0 1-1553 0 0,-2 0-640 0 0,-1 1 2289 0 0,-1-1 1720 0 0</inkml:trace>
  <inkml:trace contextRef="#ctx0" brushRef="#br0" timeOffset="607.086">97 95 0 238775 50689,'0'0'0'0'0,"0"0"2064"0"0,0 0-87 0 0,0 0-249 0 0,0 0-375 0 0,0 0-161 0 0,0 0-96 1240 359,0 0-184-333-1145,0 0-264-907 786,0 0-200 0 0,0 0-47 0 0,0 0 31 0 0,0 0 88 0 0,0 0 0 0 0,1 1-104 0 0,1 1-80 0 0,1 0-136 0 0,-1 1-48 0 0,1 0-56 0 0,0 0-48 0 0,0 0-32 0 0,0 0-24 0 0,-1 0-40 0 0,1 0-56-1217-341,0 0-112 1217 341,-1-1-232 0 0,0 1-288 0 0,0 0-384 0 0,0-1-553 0 0,-1 1-967 0 0,0-1-1121 0 0,0 0-40 0 0,-1-1 3801 0 0,1 0 0 0 0</inkml:trace>
  <inkml:trace contextRef="#ctx0" brushRef="#br0" timeOffset="783.566">142 101 0 239705 49921,'0'0'0'0'0,"0"0"360"0"0,0 0 2185 0 0,0 0-345 0 0,0 0-440 0 0,0 0-375 0 0,0 0-161 0 0,0 0-152 0 0,0 0-80 0 0,0 0-127 0 0,0 0-209 0 0,0 0-208 0 0,0 0-160 0 0,0 0-152 0 0,-4 4-56 0 0,-2 1-72 0 0,-1 1-80 0 0,2-1-120 0 0,0 1-192 0 0,1-2-200 0 0,2 0-240 0 0,0 0-273 0 0,0-1-343 0 0,1-1-544 0 0,1 0-977 0 0,0-1-488 0 0,0 0 2417 0 0,0 0 1032 0 0,0-1 0 0 0</inkml:trace>
  <inkml:trace contextRef="#ctx0" brushRef="#br0" timeOffset="1147.132">125 60 0 239705 49921,'0'0'0'0'0,"0"0"0"0"0,0 0 776 0 0,0 0 1737 0 0,0 0-89 0 0,0 0-351 0 0,0 0-417 0 0,0 0-464 0 0,0 0-312 0 0,0 0-63 0 0,0 0-49 0 0,0 0 0 0 0,0 0-64 0 0,0 0-128 0 0,-5 5-40 0 0,-3 2-88 0 0,0 2-55 0 0,1 1-25 0 0,1-1-48 0 0,2 1-40 0 0,0-1-40 0 0,2 0-56 0 0,1-1-24 0 0,0 0-8 0 0,1 0 0 0 0,1-2 16 0 0,1 0 16 0 0,0 0-24 0 0,1-2 24 0 0,0 0 8 0 0,1 0 16 0 0,1-1 40 0 0,0-2 24 0 0,1 1 24 0 0,0-2-8 0 0,1-1-16 0 0,0-1-15 0 0,0-1 7 0 0,-1-1-32 0 0,1-1 32 0 0,0-1-16 0 0,-1 0-32 0 0,-1-1 16 0 0,0-1-56 0 0,-1 0 0 0 0,-1-1 8 0 0,-1 0-32 0 0,-1 0 8 0 0,0-1-24 0 0,-2 0-24 0 0,-1 0-24 0 0,-1 0 0 0 0,-1 0-16 0 0,-1 1 16 0 0,-1 1-24 0 0,0 1 0 0 0,1 1-32 0 0,-1 2-96 0 0,0 1-24 0 0,0 1-96 0 0,1 2-80 0 0,-1 1-48 0 0,0 2-128 0 0,1 2-160 0 0,-1 1-344 0 0,1 2-729 0 0,1 1-1904 0 0,0-1-5016 0 0,1 0 1175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7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 8562 0 0,'0'0'1520'0'0,"0"0"150"0"0,0 0 244 0 0,0 0 79 0 0,0 0-50 0 0,0 0-300 0 0,0 0-389 0 0,0 0-331 0 0,0 0-330 0 0,0 0-201 0 0,0 0-127 0 0,0 0-71 0 0,-4 1 4 0 0,3-2-172 0 0,0 1 0 0 0,1 0 1 0 0,-1 0-1 0 0,0 0 1 0 0,0 0-1 0 0,1 0 1 0 0,-1 0-1 0 0,0 0 0 0 0,0 0 1 0 0,1 0-1 0 0,-1 0 1 0 0,0 0-1 0 0,0 0 0 0 0,1 1 1 0 0,-1-1-1 0 0,0 0 1 0 0,1 1-1 0 0,-1-1 0 0 0,0 0 1 0 0,1 1-1 0 0,-1-1 1 0 0,1 1-1 0 0,-1-1 1 0 0,0 1-1 0 0,1-1 0 0 0,-1 1 1 0 0,1-1-1 0 0,0 1 1 0 0,-1-1-1 0 0,1 1 0 0 0,-1 0 1 0 0,1-1-1 0 0,0 1 1 0 0,-1 0-1 0 0,1-1 1 0 0,0 1-1 0 0,0 0 0 0 0,0 0 1 0 0,-1-1-1 0 0,1 1 1 0 0,0 0-1 0 0,0 0 0 0 0,0-1 1 0 0,0 1-1 0 0,0 0 1 0 0,1-1-1 0 0,-1 1 1 0 0,0 0-1 0 0,0 0 0 0 0,0-1 1 0 0,1 1-1 0 0,-1 0-26 0 0,7 2 153 0 0,0-1-1 0 0,1 1 1 0 0,0-1-1 0 0,-1-1 0 0 0,1 0 1 0 0,0 0-1 0 0,-1 0 1 0 0,1-1-1 0 0,0 0 1 0 0,0 0-1 0 0,0-1 1 0 0,-1 0-1 0 0,1-1 0 0 0,5-1-152 0 0,-7 2 49 0 0,80-10-775 0 0,-86 16-4439 0 0,-1-2 394 0 0,1-2-534 0 0,0 1-5348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34.59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47 114 3361 239188 56090,'0'0'1888'0'0,"0"0"-480"0"0,0 0 105 997-794,0 0 103-997 794,0 0 32 0 0,0 0-127 0 0,0 0-273 0 0,0 0-360 0 0,0 0-352 0 0,0 0-280 0 0,0 0-112 959-802,0 0 88-959 802,-1-1 113 0 0,-1 1 119 0 0,-1 1 32 0 0,1 3-104 0 0,0 2-104 0 0,-1 2-88 0 0,1 1-96 0 0,0 1-16 0 0,1 1-56-1364-366,-1 0-32 2315-428,0-1 40-951 794,1 0-64 0 0,-1-1 8 0 0,1-1-8 0 0,0 0-128 0 0,1-3-40 0 0,-1 0-104 0 0,1-1-48 0 0,0 0-128 0 0,0-2-272 0 0,0 1-521 0 0,0-2-783 0 0,1 0-1089 0 0,0 0-1344 0 0,0 0-176 0 0,1-1 3801 917-802,-1 0 856-917 802</inkml:trace>
  <inkml:trace contextRef="#ctx0" brushRef="#br0" timeOffset="204.138">106 107 0 241648 52532,'0'0'0'0'0,"0"0"0"0"0,0 0 2104 0 0,0 0-383 886-811,0 0-665-886 811,0 0-184 0 0,0 0 264 0 0,0 0 353 0 0,0 0 167 0 0,0 0-216 0 0,0 0-399 0 0,0 0-393 0 0,0 0-232 0 0,-2 9-144 0 0,-1 3-104 0 0,-1 3-64 0 0,1-1-32 0 0,-1 0-16-1266-329,1-2-64 1266 329,0-1-48 0 0,0-1-40 0 0,1-2-72 0 0,0-1-64 0 0,0-1-120 0 0,0-2-136 0 0,0 0-160 0 0,0-1-305 0 0,-1 0-431 0 0,0-1-880 0 0,-1-1-977 0 0,0 0-320 0 0,0 0 2761 883-802,0-1 800-883 802,-1 0 0 0 0,2 0 0 0 0</inkml:trace>
  <inkml:trace contextRef="#ctx0" brushRef="#br0" timeOffset="352.815">0 200 0 242151 50590,'0'0'0'0'0,"0"0"0"0"0,0 0 0 0 0,0 0 776 0 0,0 0-192 0 0,0 0-176 0 0,0 0 160 0 0,0 0 233 0 0,0 0 79 0 0,0 0-24 0 0,0 0-56 0 0,0 0-112 0 0,0 0-152 0 0,0 0-103 0 0,8 1-129 0 0,2 0-104 0 0,2-1-64 0 0,0 1-104 0 0,-1 0-72 0 0,-2-1-160 0 0,-1 0-184 0 0,-2 0-297 0 0,-1 1-703 0 0,0-1-1609 0 0,-2 0 673 0 0,0 0 2320 0 0</inkml:trace>
  <inkml:trace contextRef="#ctx0" brushRef="#br0" timeOffset="586.106">156 47 6529 243006 49779,'0'0'1481'0'0,"0"0"-529"0"0,0 0-504 1213 297,0 0-328-1213-297,0 0-24 0 0,0 0 192 0 0,0 0 288 0 0,0 0 144 802-834,0 0 9-802 834,0 0-89 0 0,0 0-168 0 0,0 0-128 0 0,0 0-144 0 0,0 0-104 0 0,2 7-32 0 0,2 2-104 0 0,-1 2-80 0 0,1-2-112 0 0,-1 0-224 0 0,0-2-256 0 0,0-1-449 0 0,-1-1-831 0 0,-1 0-1721 0 0,0-1-808 0 0,0-1 3713 0 0,0 0 808 0 0</inkml:trace>
  <inkml:trace contextRef="#ctx0" brushRef="#br0" timeOffset="810.039">208 64 360 246964 48654,'0'0'2313'0'0,"0"0"151"0"0,0 0-135 0 0,0 0-281 0 0,0 0-472 0 0,0 0-351 0 0,0 0-345 0 0,0 0-144 0 0,0 0-72 0 0,0 0-96 725-862,0 0-80-725 862,0 0-144 702-868,0 0-104-702 868,-5 3-79 0 0,-3 2-97 0 0,0 0-56 0 0,1 1-8 1114 214,1 0-48-1114-214,1-1-57 0 0,2 0-55 0 0,0 0-136 0 0,1-1-112 0 0,1-1-176 0 0,0 0-264 0 0,1 0-280 0 0,0-1-337 0 0,0 0-431 0 0,0 0-745 0 0,1-1-895 0 0,1-1 183 0 0,-1 1 3353 0 0,0-1 0 0 0</inkml:trace>
  <inkml:trace contextRef="#ctx0" brushRef="#br0" timeOffset="1159.927">175 14 0 249505 47138,'0'0'0'0'0,"0"0"0"0"0,0 0 696 0 0,0 0 1841 653-886,0 0-97-653 886,0 0-439 632-892,0 0-385-632 892,0 0-424 0 0,-7-3-320 0 0,-4 0-167 0 0,-1 1-177 0 0,0 3-24 0 0,1 1-64 0 0,2 3-48 0 0,1 1 8 0 0,0 1-88 0 0,3 1-48 0 0,0 1-32 0 0,1 1-64 0 0,1 0 8-1056-189,1 1-16 1056 189,1-1-8 0 0,1 0 24 0 0,1 0-16 0 0,2-1-8 0 0,1-1 41 0 0,1-1 7 0 0,1 0-8 0 0,2-1 32 0 0,1 0-32 0 0,1-2-24 0 0,0-1 16 0 0,2 0-16-662 879,0-1 0 662-879,0-2 40-681 874,0 0-48 681-874,0 0 16 0 0,-1-2 0 0 0,0-1-32 0 0,-1 0 128 0 0,-2-2 8 0 0,0 1 64 0 0,-2-1 64 1114 214,-1-1-104-1114-214,-2 0-8 0 0,0-1-88 0 0,-2-1-104 0 0,-1 1-15 0 0,-1-2-73 0 0,-1 0-32 0 0,-2 0-8 653-886,0 0-41-653 886,-1 0-23 632-892,-1 1 8-632 892,-1-1-16 0 0,1 2-32 0 0,-1 0-48 0 0,1 2-80 0 0,0 0-144 0 0,0 2-152 0 0,1 2-168 0 0,1 0-144 0 0,0 1-168 0 0,1 2-249 0 0,1 0-399 0 0,0 2-577 0 0,1 0-1071 0 0,1 0-1009 0 0,0 0 568 0 0,1-1 3769 0 0</inkml:trace>
  <inkml:trace contextRef="#ctx0" brushRef="#br0" timeOffset="1614.187">271 28 856 251404 44464,'0'0'1665'0'0,"0"0"15"0"0,0 0 56 0 0,0 0-31 0 0,0 0-25 0 0,0 0 0 1029 168,0 0-135-1029-168,0 0-105 0 0,0 0-288 0 0,0 0-344 0 0,0 0-295 0 0,0 0-305 0 0,0 0-216 567-912,0 0-48-567 912,-2-5-16 551-915,0 0 72-551 915,1 0 80 0 0,2 0-24 0 0,2 2 40 0 0,1 0-8 0 0,1 2-40 0 0,2 1 32 0 0,0-1-24 0 0,1 2-24 0 0,0-1 32 0 0,0 0-16 0 0,0 0 0 0 0,0 0 8 0 0,-2 1-40 0 0,0-1 0 0 0,-1 1-16 0 0,-1-1-40 0 0,-1 2 40 0 0,-1-1 56 0 0,-1 1 104 0 0,-1 0 128 0 0,0 1 72 0 0,-1 0-8 0 0,-2 0-40 0 0,1 1-88 0 0,-2 1-80 0 0,0-1-24 0 0,0 0-56 0 0,1 1-8 0 0,-1-2 0 0 0,1 1-48 0 0,1-2 24 0 0,0 1-16 0 0,1-1-16 0 0,1 0 16-971-148,0 0-8 971 148,1 0 24 0 0,1 0 32 0 0,0 0 0 0 0,1 0 16 0 0,1 1 0 0 0,0-1-32 0 0,1 1 32 0 0,0-1-56 0 0,1 1-8 0 0,0-1 32 0 0,0 1-40 971 148,-1-1 8-971-148,0 1 24 0 0,-1-1-24 0 0,-2 0 40 0 0,0 0 104 0 0,0 0 136 0 0,-2-1 121 0 0,-1 1 47 0 0,-2 0-96 0 0,0 1-136 0 0,-3-1-112 0 0,0 1-104 0 0,-2 0-16 0 0,-1 1-40 0 0,-1-1-88 0 0,1 0-72 0 0,0 0-216 0 0,0 0-401 0 0,1 0-775 0 0,1 0-2081 0 0,1 0-8193 0 0,2-1 8305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38.16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0 0 235812 52932,'0'0'0'0'0,"0"0"0"0"0,0 0 0 0 0,0 0 0 0 0,0 0 0 0 0,0 0 0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53.42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275 43 0 247730 52887,'0'0'1320'0'0,"0"0"617"0"0,0 0 87 0 0,0 0 265 0 0,0 0 63 0 0,0 0-127 0 0,0 0-249 0 0,0 0-360 0 0,0 0-351 0 0,0 0-233 0 0,0 0-128 0 0,0 0-120 0 0,0 0-40 0 0,0 0-87 0 0,0-1-73 732-880,0 0-88-732 880,0 0-120 0 0,0 0-80 0 0,0 0-64 0 0,0 1-56 0 0,0 0-24 0 0,0-1-16 0 0,0 1-40 1294 240,0 1-24-1294-240,0-1-16 0 0,0 0-24 0 0,0 1 72 0 0,0-1 24 0 0,0 2 24 0 0,0-1 24 0 0,1 1-40 0 0,-1 1 0 0 0,1 0 0 0 0,-1 0 8 0 0,1 1-8 0 0,0 0-24 0 0,-1 0-8 0 0,1 0-40 0 0,0 0 8-696 893,-1 0 8 696-893,1 0-8 0 0,-1 0 32 0 0,1 0-31 0 0,-1 0-1 0 0,0-1-24 0 0,0 1-32 0 0,0-1 16 0 0,0 0-24 0 0,0 0 48 0 0,0-1-8 0 0,1 0-16 0 0,-1 1 16 0 0,0-2-40 0 0,0 1 16 0 0,0-1 0 0 0,0 0-16 0 0,0 0 24 0 0,0 0-56 0 0,0 0 32 0 0,0-1 16 0 0,0 0-24 0 0,0 1 72 0 0,0-1-64 0 0,0 0-16 0 0,0 0 24 0 0,0 0-80 0 0,0 0 64 0 0,0 0 32 0 0,0 0-16 0 0,0 0 56 0 0,0 0-56 0 0,0 0-56 0 0,0 0-72 0 0,0 0-152 0 0,0-1-121 0 0,0 1-223 0 0,0-1-304 0 0,0 0-384 0 0,0-1-545 0 0,1 0-1047 0 0,0 0-1849 0 0,0 0-1528 0 0,1 0-769 0 0,0 1 7034 0 0</inkml:trace>
  <inkml:trace contextRef="#ctx0" brushRef="#br0" timeOffset="1326.003">602 86 3761 249756 52247,'0'0'3713'0'0,"0"0"-2089"0"0,0 0-184 0 0,0 0 193 0 0,0 0 23 0 0,0 0-128 0 0,0 0-327 0 0,0 0-353-696 893,0 0-232 696-893,0 0-160 0 0,0 0-96 0 0,0 0-64 0 0,0 0-56 0 0,0 0 16 0 0,-3 1 16 0 0,0 1 16 0 0,0-1 40 0 0,2 1-8 0 0,0-1 9 0 0,2 0-17 0 0,0 0-40 0 0,1-1-8 0 0,0 1-56 0 0,1-1-40 0 0,0 0 24 0 0,-1-1 8 0 0,0 1 88 0 0,0-1 104 0 0,0 0 48 0 0,-1 0 40 0 0,-1 0 0 0 0,0 0-40 0 0,1-1-16 0 0,-2 1-7 0 0,1-1-33 0 0,-1 0-8 0 0,0 1-40 0 0,-1-1-24 0 0,1 0-32 0 0,-1 1-72 0 0,0 0-8 0 0,0 0-64 0 0,0 0-40 0 0,0 0 0 0 0,1 1-40 0 0,0-1-8 0 0,0 1-8 0 0,1 0-32 0 0,-1 0 8 0 0,1 0-32 0 0,0 0-32 0 0,0 0-48 0 0,0 0-72 0 0,1 0-40 0 0,-1 0-72 0 0,0 0-112 0 0,0 1-232 0 0,1 0-448 0 0,0 0-865 0 0,1 0-2024 0 0,-1 1-6913 0 0,0-1 1816 0 0</inkml:trace>
  <inkml:trace contextRef="#ctx0" brushRef="#br0" timeOffset="536.948">409 60 0 249060 53140,'0'0'0'0'0,"0"0"368"-1330"-253,0 0 1136 1330 253,0 0 377 0 0,0 0 199 0 0,0 0 113 0 0,0 0-185 0 0,0 0-327 0 0,0 0-273 0 0,0 0-272 0 0,0 0-208 0 0,0 0-136 0 0,0 0-95 0 0,0 0-17 0 0,0-2-24 0 0,-1 0-56 0 0,0-1-80 0 0,-1 1-80 0 0,1 0-80 0 0,-1 1-80 0 0,0 1-40 732-880,0-1-40-732 880,0 1-24 0 0,0 0-24 0 0,0 1 1-732 880,0-1-25 732-880,-1 2 24 0 0,0-1-8 0 0,0 1-8 0 0,0 1-8 0 0,0 0-8 0 0,0 0 0 0 0,0 1-32 0 0,1-1 16 0 0,-1 1-16 0 0,1 1-16 0 0,0-1 16 0 0,1 0 8 0 0,-1 0-16 0 0,2 0 16 0 0,-1 0-8 0 0,1 0-8 0 0,0-1 16 0 0,1 0-8 0 0,1 0 0 0 0,0 0 16 0 0,1-1 24 0 0,0 0 16 0 0,0-1-8 0 0,1 0-8 0 0,1 0-48 0 0,0-1-8 0 0,0 0 0 0 0,0 0-16 0 0,1-1 16 0 0,0 0-32 0 0,-1 0 32 0 0,1-1-8 0 0,-1 0-8 0 0,0-1 32 0 0,-2 1-24 0 0,1-1 24 0 0,-2 1 8 0 0,0-1-48 0 0,-1 0 16 0 0,0 0-48 0 0,-1-1-24 0 0,-1 1 0 0 0,0-1-56 0 0,-1 0-8 0 0,0 0-8 0 0,-1 0-32 0 0,0 0-24 0 0,-1 0-40 0 0,1 1-64 0 0,-1 0-88 0 0,1 1-168 0 0,0 0-288 0 0,1 0-488 0 0,1 1-913 0 0,0 0-1608 0 0,0 1-2224 0 0,1 0-3113 0 0,0 0 9130 0 0</inkml:trace>
  <inkml:trace contextRef="#ctx0" brushRef="#br0" timeOffset="913.756">461 12 5873 247730 52887,'0'0'1641'0'0,"0"0"-209"732"-880,0 0-72-732 880,0 0 65 0 0,0 0-25 0 0,0 0-8 0 0,0 0-136 1294 240,0 0-255-1294-240,0 0-177 0 0,0 0-144 0 0,0 0-112 0 0,0 0-40 0 0,7 1-48 0 0,4 2-48 0 0,1 1 16 0 0,-1 1-55 0 0,-1 2 7 0 0,-3 0-16 0 0,-1 1-56 0 0,-2 1 0 0 0,-1 0-96 0 0,-2 1-56 0 0,0 1 8 0 0,-1 0-56 0 0,-2 0-16 0 0,0 0 16 0 0,-2 0-64 0 0,0 0 32 0 0,-1-1 24 0 0,0-1 0 1303 224,-1-1 56-1303-224,0-1 0 0 0,0-1 24 0 0,0 0 24 0 0,0-2-40 0 0,1 0 0 0 0,0-1-16 0 0,1-1-40 0 0,1 0-32 0 0,0-1 0 0 0,2 0-48 0 0,0-1 8 0 0,0 0 0 0 0,1 0-23 0 0,0 0 39 0 0,0 0-40 0 0,0 0-32 0 0,0 0-96 0 0,0-1-161 0 0,1 0-135 0 0,-1 0-152 0 0,0-1-288 0 0,1-1-464 0 0,1 0-897 0 0,0 0-2136 0 0,0 0-2552 0 0,1 0-2161 0 0,-1 0 9042 0 0</inkml:trace>
  <inkml:trace contextRef="#ctx0" brushRef="#br0" timeOffset="-2247.288">89 19 0 244642 51201,'0'0'0'0'0,"0"0"0"0"0,0 0 0 0 0,0 0 0 0 0,0 0 0 0 0,0 0 0 0 0,0 0 152 0 0,0 0 1312 0 0,0 0-223 0 0,0 0-169 0 0,0 0-64 0 0,0 0 48 0 0,0 0 113 0 0,0 0 103 0 0,0 0-8 0 0,0 0-80-1251-299,0 0-135 1251 299,0 0-193 0 0,0 0-176 0 0,0 0-128 0 0,0 0-80 0 0,0 0-48 0 0,0 0-88 0 0,0 0-64 0 0,-1 0-24 0 0,1 0 24 0 0,-1 0 89 0 0,-1 0 79 0 0,1 0-8 0 0,0 0 8 0 0,0 0-56 0 0,-1 0-80 0 0,1 0-8 0 0,0 0-40 0 0,-1 0 8 0 0,0 1 32 0 0,0-1 0 0 0,0 0 0 0 0,0 0-8 0 0,0 1-48 0 0,0-1-16 0 0,0 1-7 0 0,0 0-25 0 0,0 0-8 0 0,0 0 0 0 0,0 0-16 0 0,0 0 0 0 0,0 0 0 0 0,-1 1-24 0 0,1 0 16 0 0,-1 0 0 0 0,1 0-8 1251 299,-1 0 8-1251-299,1 1-24 0 0,-1 0 0 0 0,0 1 0 0 0,1-1-48 0 0,-1 1 32 0 0,1 0-16 0 0,0 1 0 0 0,-1-1 40 0 0,1 1-56 0 0,1 0-8 0 0,-1 0 24 0 0,0 1-64 0 0,0-1 40 0 0,1 1 32 0 0,-1 0-40 0 0,1 0 40 0 0,0 0-32 0 0,0 0-32 0 0,0 0 40 0 0,0 0-40 0 0,1-1 16 0 0,0 1 32 0 0,1-1-40 0 0,0 1 24 0 0,1-2-8 0 0,0 1-8 0 0,0 0 24 0 0,1-1 16 0 0,1 0-24 0 0,-1-1 0 0 0,2 1-8 0 0,0-1-40 0 0,0 0 25 0 0,1 0-9 0 0,0-1-24-828 834,0 0 16 828-834,0 0-24 0 0,1-1 8 0 0,-1-1 8 0 0,0 1 0 0 0,-1-1-8 0 0,-1 0 8 0 0,0 0-24 0 0,-1 0 16 0 0,0-1-24 0 0,-2 1-8 0 0,0-1 16 0 0,0 1-40 0 0,-1-1-16 0 0,1 0-48 0 0,-1 1-137 0 0,0-1-119 0 0,0 0-216 0 0,0 0-368 0 0,0 0-472 0 0,0 0-745 0 0,1-1-1663 0 0,-1 1-2618 0 0,1 0-3576 0 0,0 0 10010 0 0</inkml:trace>
  <inkml:trace contextRef="#ctx0" brushRef="#br0" timeOffset="-498.938">167 60 0 245905 51484,'0'0'0'0'0,"0"0"0"0"0,0 0 0 0 0,0 0 296 0 0,0 0 1809 0 0,0 0 39 0 0,0 0-232 0 0,0 0-359 0 0,0 0-265 0 0,0 0-136 0 0,0 0-96 0 0,0 0-31 0 0,0 0-73 0 0,0 0-72 0 0,-1-2-80 0 0,0-1-120 0 0,-1 1-79 0 0,0 0-81 0 0,0 0-72 0 0,0 1-24 0 0,0 1-8 0 0,0-1-24 0 0,0 1-8 0 0,-1 0-32 0 0,1 0-48 0 0,-1 1-16 0 0,0-1-56 0 0,1 0-24 0 0,-1 0-8 0 0,0 1-48 0 0,1-1-16 0 0,-1 1-24 0 0,1 0-15 0 0,0 1 15 0 0,-1-1 24 0 0,1 1-16 0 0,-1-1 8 0 0,1 2-16 0 0,-1-1-48 0 0,0 1 48 0 0,1-1-16 0 0,0 1-24-798 851,0 0 72 798-851,0 1-56 0 0,1-1 8 0 0,0 0 16 0 0,0 1-88 0 0,1-1 72 0 0,0 0-16 0 0,-1 0-24 0 0,2 1 64 0 0,-1-1-48 0 0,1 0-8 0 0,0-1 48 0 0,1 1-40 0 0,0 0 24 0 0,1-1 24 0 0,0 0-32 0 0,1 0 16 0 0,0 0-8 0 0,0 0-24 0 0,1-1 0 0 0,0 0-16 0 0,0 0 0 0 0,0-1 0 0 0,1 0 8 0 0,-1 1-8 0 0,0-1 8 0 0,0-1-8 0 0,0 1-8 0 0,-1-1 24 0 0,1 0-16 0 0,-1-1 24 0 0,-1 0 8 0 0,1 0-40 0 0,-1 0 40 0 0,0 0-24 0 0,-1 0 8 0 0,0-1 56 0 0,0 1-56 0 0,0-1 8 0 0,-1 0 0 0 0,0 0-72 0 0,0 0 56 1306 284,0-1-8-1306-284,-1 1-40 0 0,0-1 64 0 0,-1 0-56 0 0,1-1-24 0 0,-2 1 32 0 0,0 0-48 0 0,0-1 32 0 0,0 1 8 0 0,-1 1-40 0 0,0-1 32 0 0,1 2-32 0 0,-1-1-8 0 0,0 1 8 0 0,1 1-24 0 0,0-1-8 0 0,1 2-16 0 0,0-1-72 0 0,0 1-112 0 0,0 0-96 0 0,1 0-96 0 0,-1 0-80 0 0,1 0-96 0 0,0 1-264 0 0,0 1-449 0 0,-1 0-687 0 0,2 0-1273 0 0,0 1-2016 0 0,0-1-744 0 0,1 0 1896 0 0,-1 0 4153 0 0</inkml:trace>
  <inkml:trace contextRef="#ctx0" brushRef="#br0" timeOffset="31082.743">59 228 0 244219 50076,'0'0'0'0'0,"0"0"0"0"0,0 0 568 0 0,0 0 1168 0 0,0 0 169 0 0,0 0 191 0 0,0 0-103 0 0,0 0-121 0 0,0 0-111 0 0,0 0-265 0 0,0 0-224 0 0,0 0-168 0 0,-2-1-159 0 0,0 1-49 0 0,0-1-80 0 0,0 1-112 0 0,1 0-48 0 0,1-1-104 0 0,-1 1-56 0 0,1 0-47 1224 282,0 0-81-1224-282,0 0 32 0 0,0 0-16 0 0,0 0-24 0 0,0 0 40 0 0,1 0-48 0 0,-1 0-24 0 0,0 0 24 0 0,0 0-64 0 0,1 0 16 0 0,-1 1 8 0 0,0-1-72 0 0,0 0-16 0 0,0 0-55 0 0,1 0-49 0 0,-1 0 8 0 0,0 0-32 0 0,0 0 0 0 0,0 0-24 0 0,0 0-40 0 0,0 0-16 0 0,0 0 16 0 0,0 0-8 0 0,0 0 8 0 0,0 0 40 0 0,0 0-56 0 0,0 0 24 0 0,0 0 8 0 0,0 0-56 0 0,0 0 64 0 0,0 0-8 0 0,0 0-24 0 0,1 0 48 0 0,-1 0-64 0 0,0 0 0 0 0,0 0 24 0 0,0 0-40 0 0,1 0 40 0 0,0 0 16 0 0,0 0-32 0 0,0 0 16 0 0,1 1-24 0 0,-1-1 0 0 0,1 0 16 0 0,1 0-8 0 0,0 1 16 0 0,0-1 24 0 0,0 0-16 0 0,1 0 16 0 0,0 0-8 0 0,1 1-32 0 0,-1-1 16 0 0,1 0-16 0 0,1 0 0 0 0,-1 0 24 0 0,0 0-24 1232 269,0 0 8-1232-269,0 0 0 0 0,0 0-24 0 0,0 0 32 0 0,1 0-8 0 0,-1 0-8 0 0,0 0 16 0 0,0 0-16 0 0,0 0 16 0 0,-1-1 8 0 0,1 1-16 0 0,-1 0 0 0 0,0-1 0 0 0,1 1-8 0 0,-1-1-8 0 0,0 1 16 0 0,0 0-32 0 0,1-1 32 0 0,-1 1 8 0 0,1 0-32 1242 255,0 0 16-1242-255,0 0-24 0 0,0 0-8 0 0,1 0 32 0 0,-1 0-8 0 0,1 0 16 0 0,0 0 16 0 0,-1-1-48 0 0,1 1 32 0 0,0 0-24 0 0,0 0-8 0 0,-1 0 24 0 0,1-1-16 0 0,0 1 8 0 0,-1-1 16 0 0,1 1-16 0 0,0 0 0 0 0,0-1 8 0 0,0 1-8 0 0,0 0 0 0 0,-1-1 0 0 0,1 1-8 0 0,-1-1 8 0 0,0 0 0 0 0,0 1 0 0 0,0-1 8 0 0,-1 1-16 0 0,0 0 8 0 0,0-1-8 0 0,0 1 0 0 0,0 0 8 0 0,0-1 0 0 0,0 1 8 0 0,0 0-8 0 0,0 0-8 0 0,1 0 0 0 0,-1 0-8 0 0,0-1 8 0 0,1 1 0 0 0,-1 0 0 0 0,0 0 0 0 0,0 0 8 0 0,0 0 8 1250 240,0 0-24-1250-240,0 0 16 0 0,0 0 0 0 0,0 0-40 0 0,0-1 48 0 0,1 1-24 0 0,-1 0 8 0 0,0 0 24 0 0,0 0-40 0 0,1-1 48 0 0,-1 1-32 0 0,0 0-16 0 0,0 0 32 0 0,0-1-40 0 0,-1 1 24 0 0,1 0 8 0 0,-1 0-8 0 0,1-1 32 0 0,-2 1-16 0 0,1 0-24 0 0,-1 0 0 0 0,0 0 16 1259 226,0 0-16-1259-226,-1 0 0 0 0,0 0 16 0 0,-1 0-16 0 0,0 0 24 0 0,1 0 24 0 0,-1 0-32 0 0,0 0 32 0 0,0 0-16 0 0,-1 0-8 0 0,1 0 16 0 0,0 0 8 0 0,0 0 8 0 0,0 0 8 0 0,0 0-16 0 0,0 0-16 0 0,0 0-16 0 0,0 0-16 1266 212,0 0 8-1266-212,0 0 0 0 0,0 0-64 0 0,0 0-72 609-915,0 0-184-609 915,0 0-424 0 0,0 0-696 0 0,-1 0-1921 0 0,1 0-9946 0 0,-1 0 4153 0 0</inkml:trace>
  <inkml:trace contextRef="#ctx0" brushRef="#br0" timeOffset="45706.746">644 39 2192 241268 51392,'0'0'849'0'0,"0"0"-33"0"0,0 0 264 0 0,0 0 432 0 0,0 0 497 0 0,0 0 255 0 0,0 0-263 0 0,0 0-417 0 0,0 0-432 0 0,0 0-304 0 0,0 0-55 0 0,0 0-25 0 0,0 0-72 0 0,0 0-24 0 0,0 0-56 0 0,0-1-80 0 0,1 1-24 0 0,-1-1-143 0 0,0 1-65 0 0,0 0-24 0 0,0 0-40 0 0,0 0 72 0 0,0 0-16 0 0,-1 0-48 0 0,1 0-24 0 0,0 0-72 0 0,-1 0-24 0 0,0 1-16 0 0,-1-1-24 0 0,0 2 24 0 0,-1-1 24 0 0,0 2 0 0 0,0 0 32 0 0,-1 0 0 0 0,-1 2 16 0 0,1 0-8 0 0,0 0-24 0 0,-1 2-24 0 0,1 0 8 0 0,1 0 0 0 0,0 0-8 0 0,2 0 8 883-802,-1 0-40-883 802,2 0 1 0 0,0 0-17 0 0,1 0-32 0 0,1-1 24 0 0,0 0 0 0 0,1 0 0 0 0,1-1 24 0 0,0 0-40 0 0,1 0-32 0 0,0 0 24 0 0,0-1-48 0 0,1 0 32 0 0,-1-1-8 0 0,1 0-32 0 0,-1 0 32 0 0,0-2-40 0 0,0 0-8 0 0,-1 0 32 0 0,0 0-32 0 0,-2-1 24 0 0,1 0 16 0 0,-2-1-24 0 0,1 1 0 0 0,-2-1-72 0 0,0 0-72 0 0,1-1-104 0 0,-1 0-137 0 0,-1 0-231 0 0,1 0-264 0 0,0-1-376 0 0,0 1-489 0 0,0-1-831 0 0,0 0-1537 0 0,-1 0-1848 0 0,1 0-2273 855-811,0 1 8242-855 811</inkml:trace>
  <inkml:trace contextRef="#ctx0" brushRef="#br0" timeOffset="46255.071">711 88 0 244219 50076,'0'0'1120'0'0,"0"0"1033"0"0,0 0-129 0 0,0 0 177 0 0,0 0 15 0 0,0 0-23 0 0,0 0-137 0 0,0 0-288 0 0,0 0-279 0 0,0 0-257 0 0,0 0-136 0 0,0 0-208 0 0,0 0-175 0 0,-2-3-49 0 0,-1-1-200 0 0,1 0-48 0 0,0 1-32 0 0,0 1-56 0 0,0 0 32 0 0,1 2-24 0 0,-1-1-56 0 0,2 1 0 0 0,-1 1-56 0 0,0-1-32 0 0,1 0 16 0 0,-1 0-64 0 0,1 0 32 0 0,0 0-23 0 0,-1 0-33 0 0,1 0 24 0 0,0 0-48 0 0,1 0-8 1224 282,-1 0 8-1224-282,0 0-56 0 0,0 0 16 0 0,0 0 0 0 0,-1 1-24 0 0,1-1 24 0 0,0 0-24 0 0,0 1 0 0 0,-1 0 16 0 0,1 0-24 0 0,-1 1 8 0 0,0 0 8 0 0,0 0-8 0 0,0 1-8 0 0,1-1 16 0 0,-1 1-16 0 0,0 0 8 0 0,1 1 16 0 0,-1-1-32 0 0,1 1 8 0 0,0 0-8 0 0,0-1-32 0 0,0 1 48 0 0,1 0 0 0 0,0 0-16 0 0,1-1 48 0 0,0 0-40 0 0,0 0 8 0 0,1 0 40 0 0,0-1-56 0 0,1 0 40 0 0,0 0 16 0 0,1-1-56 0 0,0-1 64 0 0,0 1-56 0 0,1-1-24 0 0,1-1 56 0 0,-1-1-48 0 0,1 1 32 0 0,0-2 16 0 0,-1 1-48 0 0,0-1 24 1232 269,-1-1 0-1232-269,0 1-8 0 0,-2-1 24 0 0,0 0 8 0 0,-1 0-16 0 0,0 0-8 0 0,-2-1 0 0 0,0 0-48 0 0,0 0 16 0 0,-2 0 0 0 0,-1 0-16 0 0,-1 0 0 0 0,0 0-40 0 0,-1 0 8 0 0,-1 1-8 0 0,0 0-16 0 0,0 0 32 0 0,-1 1-32 0 0,1 1-16 0 0,-1 1 24 0 0,1 1-56 0 0,1 0-16 0 0,0 0-16 0 0,0 1-72 0 0,1 1-32 0 0,1 1-80 0 0,0 0-169 0 0,1 0-167 0 0,0 1-256 0 0,2 1-360 0 0,-1-1-424 0 0,2 1-873 0 0,0-1-2016 0 0,2 0-1728 0 0,-1 0-1273 0 0,1-2 7602 0 0</inkml:trace>
  <inkml:trace contextRef="#ctx0" brushRef="#br0" timeOffset="46972.421">887 73 0 247917 50882,'0'0'0'0'0,"0"0"0"0"0,0 0 0 0 0,0 0 0 0 0,0 0 784 0 0,0 0 1129 0 0,0 0 31 0 0,0 0-88 0 0,0 0-127 0 0,0 0-25 0 0,0 0-16 0 0,0 0-63 0 0,0 0-153 0 0,0 0-176 0 0,1-3-159 0 0,0-2-121 0 0,0 1-88-1242-255,-1 1-112 1242 255,0 0-120 0 0,-2 1-135 0 0,1 1-129 0 0,-1 1-72 0 0,0-1-56 0 0,-1 2-80 0 0,0-1-8 0 0,0 1-56 0 0,0 1-40 0 0,1 0-8 0 0,-1 0-48 0 0,1 1 8 1242 255,0 0 16-1242-255,0 1-16 0 0,1-1 8 0 0,0 1-16 0 0,0 0-24 0 0,1 0 0 0 0,0 0 0 0 0,1 0 16 0 0,0-1 16 0 0,1 0 24-1242-255,0 0-16 1242 255,1-1 24 0 0,0 0 16 0 0,1-1-16 0 0,0 0 32 744-863,0 0-16-744 863,1-1-24 0 0,-1 0 24 0 0,1-1-40 0 0,-1 0 32 0 0,0-1 32 0 0,0 0-24 0 0,0 0 24 0 0,-1-1 8 0 0,0 0-40 0 0,-1 0 9 0 0,0-1-25-744 863,-1 1-8 744-863,-1-1 0 0 0,0 0-24 0 0,0 0 8 0 0,-1 1-16 0 0,-1-1-32 0 0,0 0 8 0 0,-1 1-48 0 0,1 0 8 0 0,-1 0-16 0 0,0 1-32 0 0,1 1-8 0 0,0-1-56 0 0,0 2-72 0 0,0-1-89 0 0,1 1-95 0 0,0 0-96 0 0,0 1-104 0 0,1 0-152 0 0,0 1-328 0 0,0 0-593 0 0,1 0-1231 0 0,0 1-2721 0 0,1-1-6098 0 0,0 0 11235 0 0</inkml:trace>
  <inkml:trace contextRef="#ctx0" brushRef="#br0" timeOffset="47282.223">986 50 4745 246675 50627,'0'0'2425'0'0,"0"0"-177"0"0,0 0-96 1242 255,0 0-47-1242-255,0 0-201 0 0,0 0-247 0 0,0 0-273 0 0,0 0-296 0 0,0 0-296 0 0,0 0-336 0 0,0 0-231 0 0,0 0-65 0 0,0 0 48 0 0,0 0 104 0 0,0 1 112 0 0,0 0 8 0 0,-1 2-24 0 0,0 0-48 0 0,0 1-64 0 0,0 1 0 0 0,0 0-56 0 0,0 0-16 0 0,0 0-32 0 0,0 0-56 712-878,1 0-8-712 878,0 0-48 0 0,-1-1-16 0 0,1 0-16 0 0,0 0-16 0 0,0-1 0 0 0,1 0-16 0 0,-1 0 0 0 0,0-1-16 0 0,1 0-32 0 0,-1 0-24 0 0,0 0-40 0 0,1-1-48 0 0,-1 0-96 0 0,0 0-176 0 0,0 0-232 0 0,1 0-408 0 0,-1 0-505 0 0,0-1-623 0 0,0 0-1265 0 0,0 1-2256 0 0,0-1-3993 0 0,1-1 9698 0 0</inkml:trace>
  <inkml:trace contextRef="#ctx0" brushRef="#br0" timeOffset="47499.94">1024 0 3649 249846 50231,'0'0'2176'0'0,"0"0"-183"0"0,0 0-449 0 0,0 0-440 0 0,0 0-304 0 0,0 0-31 0 0,0 0 263 0 0,0 0 320 0 0,0 0 24 0 0,0 0-111 0 0,0 0-257 0 0,0 0-256 0 0,0 0-144 0 0,4 12 728 1224 214,1 5-975-1224-214,1 2-49 0 0,-2-1-48 0 0,-1-1-120 0 0,-3-1-56 0 0,0-3-56 0 0,-3 0-80 0 0,-1-2-32 0 0,-1 0-96 0 0,-1-2-168 0 0,-1 0-329 0 0,-1-1-839 0 0,0 0-2273 0 0,1-2-8033 0 0,0-2 8289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1.12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10 58 20452 235132 60389,'0'0'921'0'0,"0"0"-121"0"0,0 0 136 0 0,0 0 232 0 0,0 0 136 0 0,0 0-263 0 0,0 0-321 0 0,0 0-232 0 0,0 0-208 0 0,0 0-104 1197-761,0 0-120-1197 761,0 0-88 0 0,0 0-88 0 0,0 0-56 0 0,-3-1-136 0 0,0 1-208 0 0,0-1-232 0 0,3 1-513 0 0,1 0-615 0 0,1 1-1217 1146-773,2 0-2592-1146 773,0 0-6810 1097-783,0-1 10499-1097 783</inkml:trace>
  <inkml:trace contextRef="#ctx0" brushRef="#br0" timeOffset="322.46">79 3 4369 236329 59628,'0'0'5529'0'0,"0"0"-3368"0"0,0 0 63 0 0,0 0 257 0 0,0 0-177 0 0,0 0-520 0 0,0 0-575 0 0,0 0-425 0 0,0 0-224 1146-773,0 0-160-1146 773,0 0-16 1097-783,0 0-40-1097 783,0 0-80 0 0,-5 2 8 0 0,-3 2-104 0 0,-1 1-64 0 0,3 1 8 0 0,0 1-96 0 0,3 1 24 0 0,2 0 48 0 0,1-1-96 0 0,1 0 88 0 0,3 0-32 0 0,0-1-72 0 0,1 0 105 0 0,1-1-81 0 0,1-1 48 1050-794,1-1 40-1050 794,0-1-40 0 0,1 0 80 0 0,-1-2-40 0 0,0 0-8 0 0,0-1 16 0 0,-1-1-40 0 0,-1-1 8 0 0,-1 0 40 0 0,-1-1-16 0 0,-1 0-8 1499 387,-1-1 16-1499-387,-1 1-64 0 0,0-2-16 0 0,-1 1 16 0 0,-2-1-72 0 0,0 0 24 0 0,-1 0 0 0 0,-1 0-72 0 0,0 0 48 976-822,-1 0-40-976 822,0 1-120 0 0,1 1-16 0 0,0 0-248 0 0,0 2-329 0 0,2 0-511 0 0,0 1-1088 0 0,0 1-2193 0 0,1 0-7146 0 0,1 0 6778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0.36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29 28 3545 190358 73749,'0'0'1840'0'0,"0"0"-416"2525"-1162,0 0 241-2525 1162,0 0 455 3086-228,0 0 169-3086 228,0 0-73 3003-275,0 0-447-3003 275,0 0-457 2909-319,0 0-272-2909 319,0 0-280 2807-362,0 0-96-2807 362,0 0-103 0 0,0 0-169 2699-403,0 0-88-2699 403,-7-1-16 2587-440,-1 1 16-2587 440,1-1 40 0 0,3 1 80 2474-475,2 0-64-2474 475,3 0-24 0 0,4 0-64 2361-508,1 0-96-112-31,3 0-24-2249 539,0 0-96 2140-568,2 0-32-2140 568,1-1-8 0 0,0 0-48 0 0,0 0-8 2034-593,0 1-48-2034 593,-1-1-128 0 0,0 1-120 1933-618,-2 0-272-1933 618,-2 0-352 0 0,-1 1-409 0 0,-1 0-607 0 0,-3 1-745 1835-641,0 0-1047-1835 641,-3 0-1673 0 0,-1 1-89 0 0,-1 0 3962 1743-662,1-1 1568-1743 662</inkml:trace>
  <inkml:trace contextRef="#ctx0" brushRef="#br0" timeOffset="167.824">21 75 0 228398 65275,'0'0'1808'0'0,"0"0"385"1572"-698,0 0-185-1572 698,0 0-15 0 0,0 0-89 0 0,0 0-192 0 0,0 0-175 0 0,0 0-209 0 0,0 0-160 1494-716,0 0-95-1494 716,0 0-177 0 0,0 0-136 0 0,0 0-88 0 0,0 0-192 0 0,4 4-64 1421-731,4 2-136-1421 731,2-1-152 0 0,2-1-16 0 0,2-1-112 0 0,0-2-88 0 0,1-1-64 0 0,1 0-200 0 0,-1-2-184 1351-745,1 1-368-1351 745,-1 0-760 0 0,0-1-1193 0 0,-2 2-2496 0 0,-2-1-3209 0 0,-2 0 8562 0 0</inkml:trace>
  <inkml:trace contextRef="#ctx0" brushRef="#br0" timeOffset="572.989">308 66 0 232567 61873,'0'0'0'1312'-736,"0"0"152"-1312"736,0 0 2361 0 0,0 0 495 0 0,0 0 1 0 0,0 0-393 0 0,0 0-471 0 0,0 0-513 0 0,0 0-279 0 0,0 0-129 0 0,1-8-176 0 0,-1-3 16 1253-748,1-1-88-1253 748,0 2-87 0 0,-1 2-41 0 0,0 1-136 0 0,0 3-96 0 0,0 1-72 0 0,0 1-128 0 0,-1 1-80 0 0,0 1-112 0 0,0 0-88 0 0,-1 1-80 0 0,-1 1-40 0 0,0 1 32 0 0,-1 1-8 0 0,-1 1 48 0 0,1 2-7 0 0,-1 0-25 0 0,0 0-24 1197-761,1 1 0-1197 761,1 1-8 0 0,1-1 8 0 0,1-1-16 0 0,0 1 32 0 0,1-2-48 0 0,2 1 8 0 0,0-1 80 0 0,1-2-56 0 0,2 1 88 1146-773,0-2 24-1146 773,1-1-72 1097-783,0 0 96-1097 783,1-2-96 0 0,0 0 64 0 0,0 0 16 0 0,0-2-96 0 0,0 0 96 0 0,-1-1-104 0 0,-1 0 24 0 0,-1-1 80 0 0,-1 0-88 0 0,-1 0 48 0 0,-1-1-40 0 0,-1 0-24 0 0,0 0 0 0 0,-2 0-72 1050-794,0 0-32-1050 794,-1 0-32 0 0,0 0-80 0 0,-1 1-48 0 0,0 0-208 0 0,1 1-376 0 0,0 0-761 0 0,1 1-1191 0 0,1 1-2041 0 0,1 0-3217 0 0,1 1-944 0 0,0 0 8954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48.29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31 101 14955 231194 62595,'0'0'960'0'0,"0"0"-215"1373"-722,0 0 255-1373 722,0 0 320 0 0,0 0 184 0 0,0 0-63 0 0,0 0-161 0 0,0 0-304 0 0,0 0-264 0 0,0 0-128 0 0,0 0-199 0 0,0 0-97 0 0,0 0-48 0 0,0 0-136 0 0,2-5 16 0 0,0-1 32 0 0,0 1 16 1669 512,-1 3 48-1669-512,-1 3 0 0 0,0 2-64 0 0,-1 3-24 0 0,-1 1-56 0 0,0 1-56 0 0,-1 2-8 0 0,0-1-48 0 0,0 1-16 0 0,0 0-80 0 0,0-1-200 0 0,0 1-320 0 0,0-2-521-1669-512,0 1-903 1669 512,0-1-2241 0 0,0-2-8658 0 0,1-1 7018 0 0</inkml:trace>
  <inkml:trace contextRef="#ctx0" brushRef="#br0" timeOffset="1487.968">76 0 19756 232567 61873,'0'0'400'0'0,"0"0"-104"0"0,0 0-8 0 0,0 0 273 0 0,0 0 223 1669 512,0 0 152-1669-512,0 0-80 1287-758,0 0-176-1287 758,0 0-136 0 0,0 0-184 0 0,4 9-96 0 0,1 4-63 0 0,-1 3-105 0 0,1 1 8 0 0,-2-1-48-1287 758,-2 1-88 1287-758,-1-1 0 0 0,-1 0-168 0 0,-2 1-313 0 0,-1-1-479 0 0,-2 0-1024 1724 491,-1 0-2209-1724-491,0-1-4121 0 0,0-2-1480 0 0,1-3 9826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44.30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210 118 0 228656 53560,'0'0'168'0'0,"0"0"1248"-1186"629,0 0 289 1186-629,0 0 535 0 0,0 0 337 0 0,0 0-73 0 0,0 0-359 0 0,0 0-465 0 0,0 0-400 0 0,0 0-247 0 0,0 0-225 0 0,0 0-88-1218 614,-1-1-80 1218-614,0 0-112-1252 601,0 0-40 1252-601,0 0-88 0 0,1 0-56 0 0,0-1-32 0 0,1 1 17 0 0,0-1-25 0 0,0 0 0 0 0,0 0-40 0 0,0-1-24 0 0,1 1 16 0 0,-1-1-24 0 0,0 0 8 0 0,0 1 16 0 0,0-1-48 0 0,-1 0-8 0 0,1 0-48 0 0,0 0-16 0 0,0 0 16 0 0,-1 0-8 0 0,0 0 32 0 0,0 0 8 0 0,1 0-48 0 0,-1 0 32 0 0,0 1 0-1286 585,0-1 24 1286-585,0 1 24 0 0,-1 1-31 0 0,1-1-17 0 0,-1 1-48 0 0,0 1-24 0 0,0-1-8 0 0,0 1-16 0 0,-1 0-16 0 0,0 0-16 0 0,-1 1-8 0 0,-1 1-48 0 0,0 1 8 1286 608,-2 1-8-1286-608,0 1 0 0 0,0 2 64 0 0,0 0-16 0 0,0 1 8 0 0,0 0-16 0 0,1 1-48 0 0,0 1 24 0 0,1-1-8 0 0,0 1 8 0 0,1 0 40 0 0,1-1-24-1325 592,1 0-8 1325-592,0-1 8 0 0,1-1-32 0 0,1 0 24 0 0,1-1 16 0 0,0-1 0 0 0,1 0-8 0 0,1-2 24 0 0,1 0-16 0 0,1 0 48 0 0,0-2 32 0 0,1 0-16 0 0,0-2 64 0 0,1 0-64 0 0,1-1-16 0 0,-1-1 16 0 0,0 0-56 0 0,0-2 40 0 0,-1 0 24-1283-629,-1-1 0 1283 629,0 0 56 0 0,-2-1-80 0 0,0 0-8-1359 554,-1 0-8 1359-554,-1-1-32 1278 652,-1 0 56-1278-652,-1 0-8 0 0,0 0-16 0 0,-2 0 8 0 0,0 0-64 0 0,-2 1-32 0 0,0 0 16 0 0,0 1-16 0 0,-1 1-8 0 0,1 0 24 0 0,0 2-56 0 0,0 1-56 0 0,1 0-16 0 0,0 1-128 0 0,1 1-32 0 0,1 1-80 0 0,-1 0-152 0 0,1 2-185 0 0,0 0-319 0 0,1 2-424 0 0,-1 0-632 0 0,2 0-1065 0 0,0 1-2408 0 0,1-1-6274 0 0,-1-1 11355 0 0</inkml:trace>
  <inkml:trace contextRef="#ctx0" brushRef="#br0" timeOffset="790.978">347 136 0 222222 58985,'0'0'0'0'0,"0"0"128"0"0,0 0 2048 0 0,0 0 489 0 0,0 0 200 1364 644,0 0-41-1364-644,0 0-431 0 0,0 0-385 0 0,0 0-319 0 0,0 0-305 0 0,0 0-136 0 0,0 0-192 0 0,0 0-103 0 0,0 0-57 0 0,0-8-112 0 0,0-2-40 0 0,0 0-80 0 0,0 1-112 0 0,0 2-48 0 0,0 2-39 0 0,0 2-89 0 0,0 1-24 0 0,0 2-80 0 0,0-1-88 0 0,0 2-8 0 0,0-1-48 0 0,0 0-16 0 0,0 0-8 0 0,0 1-64 0 0,0-1 0 0 0,0 0-8 0 0,0 0 24 0 0,0 0-8 0 0,0 0 40 0 0,0 0-32 1414-605,0 0 32-1414 605,0 0 0 0 0,0 0-8 0 0,0 0 16 0 0,0 0-24 0 0,0 0 24 0 0,0 0 8 0 0,0 0-24 0 0,0 0-8 0 0,0 0-24 0 0,0 0-16 0 0,0 0 16 0 0,0 0 0 0 0,0 0-16 0 0,0 0 0 0 0,0 0-16 0 0,0 0 16 1414 605,0 0 16-1414-605,0 1-40 0 0,0-1 40 0 0,-1 0-72 0 0,1 0 8 0 0,0 0 32 0 0,0 1-32 0 0,0-1 48 0 0,-1 2 8 0 0,1-1-24 0 0,-1 2 24 0 0,0 0-24 0 0,0 0-8 0 0,0 1-24 0 0,0 1 16 0 0,0 1-8 0 0,-1 0 8 0 0,1 1 24 0 0,0 0-8 0 0,-1 1 24 0 0,1 0-8 0 0,-1 0-56 0 0,1 0 48 0 0,-1 0-72 0 0,1 0 24 0 0,0 0 56 0 0,0-1-64 0 0,-1-1 80 0 0,1 0-8 0 0,1-1-64 0 0,-1 0 72 0 0,0-1-88 0 0,1-2 32-2828 0,0 1 48 2828 0,0-2-64 0 0,0 0 72 0 0,0 0-32 0 0,0-1 8 0 0,0 0 16 0 0,0 0-24 0 0,0 0 24 0 0,0 0-8 0 0,0-1-32 0 0,0 1-8 0 0,0 0 0 0 0,0 0-56 0 0,0 0-64 0 0,0-1-112 0 0,0 0-232 0 0,0 0-176 0 0,0-1-224 0 0,0 0-304 0 0,1-1-305 0 0,0-1-647 0 0,1 1-985 0 0,1-2-2288 0 0,0 1-1793 0 0,1-1 473 0 0,-1 2 6721 0 0</inkml:trace>
  <inkml:trace contextRef="#ctx0" brushRef="#br0" timeOffset="1182.56">428 118 10810 223586 59629,'0'0'2161'0'0,"0"0"-793"0"0,0 0-8 0 0,0 0 345 0 0,0 0 127 0 0,0 0-216 0 0,0 0-351 0 0,0 0-329 0 0,0 0-296 0 0,0 0-136 0 0,0 0-160 0 0,0 0-128 0 0,0 0-32 0 0,0 0-80 0 0,-1-3-8 0 0,0 1 0 0 0,0 0 8 0 0,-1 2 48 0 0,-1 2-16 0 0,0 2 1 0 0,-1 1-1 0 0,1 2-32 0 0,-1 0-8 0 0,0 0 8 0 0,1 1-56 0 0,0-1 0 0 0,1 0 0 0 0,0 0-40 0 0,1-1 32 0 0,1-1 8 0 0,0 0-40 0 0,1-1 40 0 0,1 0-48 0 0,0-1 24 0 0,1-1 40 0 0,1 0 24 0 0,1-1 40 0 0,0-1 8 0 0,1 0-16 0 0,1-1-24-1364-644,1-1-24 1364 644,0 0 0 0 0,0-2-8 0 0,-1 0 24 0 0,0 0 0 0 0,0-1-16 0 0,-2-1 16 0 0,0 1-40 0 0,-2-2 40 0 0,0 1-24 0 0,-1-1 8 0 0,-1 0 0 0 0,-1 0-56 0 0,-1 0 32 0 0,-1 0-56 0 0,-2 1-8 0 0,0 0 24 0 0,-1 1-96 0 0,0 0 40 0 0,-1 2-64 0 0,0 0-72 0 0,0 2 8 0 0,1 0-152 0 0,-1 1-104 0 0,1 2-192 0 0,1 0-337 0 0,0 1-431 0 0,1 1-848 0 0,1 1-1737 0 0,1 0-3329 0 0,1-1-2920 0 0,0 0 10226 0 0</inkml:trace>
  <inkml:trace contextRef="#ctx0" brushRef="#br0" timeOffset="2480.703">584 141 24749 233557 59901,'0'0'240'0'0,"0"0"-64"0"0,0 0-8-1274 726,0 0 192 1274-726,0 0 137 0 0,0 0 175 0 0,0 0-16 0 0,0 0-160 0 0,0 0-112 0 0,0 0-200 0 0,0 0-64 0 0,0 0-48 0 0,0 0-88 0 0,0 0 72 0 0,0-5-96 0 0,-1-1-32 0 0,0 0 48 0 0,1 1-112 0 0,0 2 88 0 0,0 2-72 0 0,0 1-56-1331 713,1 1-64 1331-713,0 0-232 0 0,0 2-184 0 0,0 0-352 0 0,0 0-497 0 0,1 0-871 0 0,0 0-1985 0 0,-1 0-3321-1564-552,0-1-2216 1564 552,0 0 9898 0 0</inkml:trace>
  <inkml:trace contextRef="#ctx0" brushRef="#br0" timeOffset="3260.708">768 103 7690 230952 61340,'0'0'4769'0'0,"0"0"-3929"0"0,0 0-384 0 0,0 0 424 0 0,0 0 408 0 0,0 0 321 1331-713,0 0 39-1331 713,0 0-328 0 0,0 0-279 0 0,0 0-273 0 0,0 0-176 0 0,0 0-56 0 0,0 0-128 0 0,0 0-72 0 0,-2-4-64 0 0,0-2-96 0 0,0 0-32 0 0,-1 2-32 0 0,-1 1-8 0 0,0 3-16 0 0,-1 2 0 0 0,-1 2 8 0 0,0 1 0-1331 713,0 1-8 1331-713,0 1-24 0 0,0 1-8 0 0,0 0 0 0 0,1 0-32 0 0,0 0-16 0 0,2-1 24 0 0,0 1-16 0 0,1-1 0 0 0,1-1 9-1564-552,1 0-1 1564 552,0 0 24 0 0,2-2 8 0 0,0 0 56 0 0,2-1-16 0 0,0-1-8 0 0,1 0 40 0 0,1-1-64 0 0,1-1 32 0 0,0-1 24 0 0,1 0-32 0 0,1-2 80 0 0,-1-1-32 0 0,0 0-48 0 0,0-1 40 0 0,-2 0-72 0 0,0 0 24 0 0,-1-1 72 0 0,-1 0-88 0 0,-1-1 80 0 0,-1 1-56 0 0,-1-1-72 0 0,-1 1 40 0 0,-2-1-48 0 0,0 0 8 0 0,-1 0 8 0 0,-1 1-40 0 0,-1 0-16 0 0,0 1-16 0 0,-1 0-24 0 0,1 1-8 0 0,-1 1-64 0 0,1 0-48 0 0,0 2-136 0 0,2 0-224 0 0,0 1-305 0 0,1 0-407 0 0,1 1-520 0 0,0 2-873 0 0,2 0-1424 0 0,0 1-2496 0 0,0 0-2625 0 0,1-1 9202 0 0</inkml:trace>
  <inkml:trace contextRef="#ctx0" brushRef="#br0" timeOffset="3707.281">879 101 10578 229388 60788,'0'0'1537'1564'552,"0"0"-513"-1564"-552,0 0 120 0 0,0 0 376 0 0,0 0 257 0 0,0 0-121 0 0,0 0-336 0 0,0 0-279 0 0,0 0-297 0 0,0 0-128 0 0,0 0-64 0 0,0 0-112 0 0,0 0 0 0 0,-1-6-112 0 0,-1-1-72 0 0,1 0-24 0 0,0 2-128 0 0,0 1 0 0 0,0 1 0 0 0,0 2-72 0 0,1 1 64 0 0,-2 2-16 0 0,1 0-7 0 0,-1 1 23 0 0,-1 2-40 0 0,0 0 32 0 0,-1 0 24 0 0,0 2-24 0 0,0-1 32 0 0,0 1-64 0 0,0 0-8 0 0,1 0-8 0 0,0-1-32 0 0,1 1 40 0 0,0-1-16 0 0,2-1 16 0 0,0 0 8 0 0,0-1 0 0 0,2 0-8 0 0,0-1 24 0 0,1 0 24 0 0,1-1 0 0 0,0 0 16 0 0,0-1 8 0 0,1 0-48 0 0,1-1 24 0 0,-1-1 0 0 0,1 0-40 0 0,0-1 72 0 0,0-1-56 0 0,-1 0 0 0 0,0 0 88 0 0,-1-1-112 0 0,0 0 64 0 0,-1-1 48-1391 699,-1 0-120 1391-699,0 0 88 0 0,-1-1-40 0 0,-1 0-128 0 0,-1 1 80 0 0,0-1-96 0 0,-1 0 24 0 0,-1 0 32 0 0,-1 0-32 1391-699,0 0-24-1391 699,0 1-24 0 0,0 1-80 0 0,1 1-48 0 0,0 0-96 0 0,0 1-256 0 0,1 1-296 0 0,1 0-345 0 0,0 1-391 0 0,1 1-472 0 0,0 1-905 0 0,0 0-2000 0 0,1 1-1737 0 0,0 1-71 1615 533,0-2 6777-1615-533</inkml:trace>
  <inkml:trace contextRef="#ctx0" brushRef="#br0" timeOffset="4488.951">131 3 11803 235132 60389,'0'0'1288'0'0,"0"0"-328"0"0,0 0 288 0 0,0 0 193 0 0,0 0 127 0 0,0 0-104 0 0,0 0-368 0 0,0 0-287 0 0,0 0-297 0 0,0 0-192 0 0,0 0-72 0 0,0 0-88 0 0,-7-2 8 0 0,-5 1 24 0 0,-2 2-32 0 0,1 2 8 0 0,0 3-24 0 0,1 3-56 0 0,1 1 16 0 0,1 2-40 0 0,1 2-48 0 0,0-1 16-1575-488,3 2-32 1575 488,0-1-8 0 0,2 0 0 0 0,1 0-40 0 0,2-1 8 0 0,1 0-80 0 0,1-1-64 0 0,3 0-120 0 0,0-2-232-1274 726,3 0-336 1274-726,0-1-449 0 0,2 0-783 0 0,0-1-1065 0 0,2-1-2488 0 0,-2-2-4025 0 0,-1-1 9682 0 0</inkml:trace>
  <inkml:trace contextRef="#ctx0" brushRef="#br0" timeOffset="4889.589">473 38 2905 232283 60627,'0'0'2056'0'0,"0"0"-680"0"0,0 0-175 0 0,0 0 431-1549-529,0 0 304 1549 529,0 0 177 0 0,0 0-249 0 0,0 0-455 0 0,0 0-377 0 0,0 0-248 0 0,0 0-80 0 0,0 0-16 0 0,0 0-24 0 0,5 1-32 0 0,2 2-23 0 0,1 1-97 0 0,-2 3-80 0 0,-1 1-40 0 0,-1 1-144 0 0,-2 2-24 0 0,0 0-40 0 0,-1 1-96 0 0,-1 0 32 0 0,-1 1-72 0 0,-1-1-48 0 0,0 1 16 0 0,-1-1-48 0 0,-1 1 24 0 0,-1-1-24 0 0,0 0-80 0 0,-1 0-48 0 0,0-1-152 0 0,0 0-112-1346 690,0-2-128 1346-690,0 0-256 0 0,1-2-449 0 0,1-1-1015 0 0,1-2-1833 0 0,1 0-2368 0 0,1-1-849 0 0,1-2 7322 0 0</inkml:trace>
  <inkml:trace contextRef="#ctx0" brushRef="#br0" timeOffset="5262.831">703 50 6929 232283 60627,'0'0'1177'0'0,"0"0"-169"0"0,0 0 168 0 0,0 0 521 0 0,0 0 319 0 0,0 0 8 0 0,0 0-415 0 0,0 0-617 0 0,0 0-480 0 0,0 0-240 0 0,0 0-96 0 0,0 0 112 0 0,0 0 120 0 0,0 0 16 0 0,-4 5 41 0 0,-1 4-57 0 0,-2 2-64 0 0,0 2 0 0 0,1 1-80 0 0,-1 1-8 0 0,1 0-24 0 0,0 0-72 0 0,1-1-16 0 0,1 1-80 0 0,1-1-40-1331 713,1-1-24 1331-713,0-1-32 0 0,2 0-8 0 0,0-2-56 0 0,2-1-112 0 0,1-2-256 0 0,2 0-296 0 0,1-2-305 0 0,0 0-551 0 0,3-2-1024 0 0,0 0-2714 0 0,0-1-5784 0 0,-1-2 11138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4.88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10 15107 247442 65315,'0'0'2673'0'0,"0"0"-1265"0"0,0 0-296-2047-341,0 0-55 2047 341,0 0-201 0 0,0 0-448 0 0,0 0-184 0 0,0 0-64 0 0,0 0-128 0 0,0 0 0 2047 341,0 0-136-2047-341,0 0-176 0 0,7-2-200 0 0,4-1-376 0 0,2 1-537 0 0,-2 0-951 0 0,0 1-1561 0 0,-3 1-2184 0 0,-1 1-1529-1020 896,-3-1 7618 1020-896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5.04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5 2689 248395 64411,'0'0'4569'0'0,"0"0"-1569"0"0,0 0-383 0 0,0 0-49 0 0,0 0-343 0 0,0 0-377 0 0,0 0-416 0 0,0 0-159 0 0,0 0-177 0 0,0 0-248 0 0,0 0-128 0 0,0 0-304 892-909,0 0-200-892 909,0 0-32 0 0,6 1-168 0 0,5-1-32 0 0,2 0-168 0 0,1 0-320 0 0,1-1-432 0 0,-1 0-832 0 0,0 0-1577 0 0,-1 0-3712 0 0,-2 0-4850 0 0,-3 0 11907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5.34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46 14 12107 249287 63502,'0'0'2072'0'0,"0"0"-56"-892"909,0 0 137 892-909,0 0-89 0 0,0 0-375 0 0,0 0-321 0 0,0 0-312 0 0,0 0-208 0 0,0 0-199 0 0,0 0-177 0 0,0 0-80 0 0,0 0-40 0 0,0 0-32 0 0,-5 1 24 0 0,-2 2-88 0 0,-1 1-80 0 0,1 2-48 0 0,0 1-64 0 0,2 0-8 0 0,2 1-8 0 0,0 0 8 2023 295,2 0-8-2023-295,1 0 40 822-925,1-1-32-822 925,2-1 0-1953-279,1 0 32 1953 279,1 0-8 0 0,1-2 88 0 0,1 0 8 0 0,1-1-32 0 0,1-1 40 0 0,1-1-112 0 0,0-1 0 837-914,0-1 64-837 914,0 0-72 0 0,-1-1 136 1886 263,-1-2-23-1886-263,-2 0-113 0 0,-1-1 72 0 0,-2-1-136 0 0,-1 0 0 0 0,-1-2 80 0 0,-1 1-120 0 0,-2-2 88 0 0,-2 0-96 0 0,-1 0-144 0 0,-2 0-161 0 0,-3 0-455 0 0,-2 2-760 0 0,-1 0-2593 0 0,-1 1-9922-770 930,3 2 4513 770-930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9.3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24 5513 0 0,'0'0'3857'0'0,"0"0"-1838"0"0,0 0-471 0 0,0 0 139 0 0,0 0 35 0 0,0 0-1 0 0,0 0-133 0 0,0 0-201 0 0,0 0-199 0 0,0 0-282 0 0,0 0-246 0 0,0 0-247 0 0,1-6-225 0 0,4-11 19 0 0,-9 36 1013 0 0,-47 175 1890 0 0,52-188-6019 0 0,4-6-8384 0 0,-4 0 9935 0 0,1 0-9960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3.74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56 16 18564 239571 63790,'0'0'1056'0'0,"0"0"48"1888"420,0 0-15-1888-420,0 0 31 1942 395,0 0-120-1942-395,0 0-248 0 0,0 0-264 0 0,0 0-96 0 0,0 0-151 0 0,0 0-57 0 0,0 0 32 0 0,0 0-24 0 0,0 0 32 0 0,0 0-16 0 0,-1 3-64 0 0,1 2-8 0 0,-1 2-48 0 0,1 0-16 0 0,-1 1-8 0 0,1 0-40 0 0,0 0-32 0 0,0-1-8 0 0,0 0 16 0 0,-1-1-40 0 0,1 0 24 1079-865,0-1-112-1079 865,0 0-136 0 0,-1-1-104 0 0,0 0-200 0 0,1-1-225 0 0,-1-1-311 0 0,0 0-592 0 0,0 0-953 0 0,0-1-1896 0 0,0 0-2328 1015-874,0-1-1417-1015 874,0 0 8290 0 0</inkml:trace>
  <inkml:trace contextRef="#ctx0" brushRef="#br0" timeOffset="196.117">0 61 12883 246452 61985,'0'0'2144'0'0,"0"0"-287"0"0,0 0-1 0 0,0 0 96 0 0,0 0-271 0 0,0 0-377 0 0,0 0-336 0 0,0 0-328 0 0,0 0-200 0 0,0 0-103 0 0,0 0-145 0 0,0 0-8 0 0,0 0 0 0 0,6-1-112 0 0,2-2 80 0 0,3 0-88 0 0,1 1-104 0 0,1 0 56 0 0,0 1-208 0 0,-1 0-96 0 0,0 1-144 0 0,-1-1-441 0 0,0 1-391 0 0,-2 1-704 0 0,-1-1-1097 0 0,-1 0-1760 0 0,-1 0-1848 904-887,-2 0-633-904 887,-1 0 7306 0 0</inkml:trace>
  <inkml:trace contextRef="#ctx0" brushRef="#br0" timeOffset="504.401">251 0 6457 245495 62866,'0'0'4401'0'0,"0"0"-1512"0"0,0 0-417 0 0,0 0-143 0 0,0 0-425 0 0,0 0-431 0 0,0 0-377 0 0,0 0-288 0 0,0 0-256 0 0,0 0-48-2903 499,0 0-48 2903-499,0 0-80-1841-400,0 0 73 1841 400,0 0-73 0 0,-6 3-128 0 0,-4 1 24 0 0,0 2-160 0 0,1 1 0 0 0,1 1 40 0 0,1 0-104 0 0,3 0 56 1116-834,1 0-24-1116 834,1 0-88 0 0,2-1 80 0 0,1 0-48 0 0,1 0 16 0 0,1-1 24 0 0,2-1-16 0 0,0 0 0 0 0,2-1 8 0 0,0-1 24 0 0,1-1-24 0 0,1-1 16 1057-843,0-1-32-1057 843,1 0-32 0 0,-1-2 24 0 0,-1 0-24 0 0,0-1 40 0 0,-2 0 40 0 0,0-2-40 0 0,-3 1 48 0 0,0-2-56 0 0,-2 0-88 0 0,0-1 48 0 0,-2 1-72 0 0,-1-2-8 0 0,-1 1 32 0 0,-1 0-96 0 0,0-1 0 0 0,-1 2-80 0 0,0 0-208-1057 843,1 1-248 1057-843,1 1-497 0 0,0 1-927 0 0,1 1-1617 0 0,1 1-3752 0 0,1 1-4810 0 0,0 0 12283 0 0</inkml:trace>
  <inkml:trace contextRef="#ctx0" brushRef="#br0" timeOffset="682.764">334 85 15587 243401 64605,'0'0'4985'0'0,"0"0"-4136"0"0,0 0 159 0 0,0 0 288 0 0,0 0-136 0 0,0 0-215 0 0,0 0-409 1079-865,0 0-320-1079 865,0 0-88 0 0,0 0-208 0 0,0 0-64 0 0,0 0-16 1935 349,0 0-176-1935-349,0-1-81 0 0,0 1-319 0 0,1 1-464 0 0,0-1-584 0 0,2 0-1081 0 0,0 1-1672 0 0,0 0-2104 0 0,0-1-1169 956-892,0 0 7810-956 892</inkml:trace>
  <inkml:trace contextRef="#ctx0" brushRef="#br0" timeOffset="916.461">428 4 632 247371 63197,'0'0'4049'0'0,"0"0"-320"0"0,0 0-192 0 0,0 0-225-956 892,0 0-551 956-892,0 0-625 0 0,0 0-703 0 0,0 0-417 0 0,0 0-112 0 0,0 0-96 0 0,0 0 80 0 0,0 0-119 0 0,0 0-225 0 0,0 0-8 0 0,-1 6-184 0 0,1 3-64 0 0,-1 2 8 0 0,-1 1-144 0 0,1-1 8 0 0,-1-1-56 0 0,0-1-64 0 0,1 0 8 956-892,0-1-24-956 892,0-1-32 0 0,0-1 0 0 0,0 0-16 1916 305,1-2-32-1916-305,0 0 16 0 0,0 0-24 0 0,0-1-104 0 0,0-1-96 0 0,0 0-288 0 0,0 0-376 0 0,0-1-425 0 0,0 0-823 837-914,0 0-1465-837 914,1-1-3728 0 0,-1 0-4498 0 0,1 0 11867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2.37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53 56 0 236448 64136,'0'0'4033'0'0,"0"0"-1913"0"0,0 0-167 0 0,0 0 287 0 0,0 0 105 0 0,0 0-41 0 0,0 0-207 0 0,0 0-297 0 0,0 0-344 0 0,2-7-295 0 0,1-3-257 0 0,0 1-280 0 0,0 1-232 0 0,-1 3-144 0 0,-1 1-96 0 0,-1 3-8 0 0,1 2 48 0 0,-1 1-24 1290-791,0 1-32-1290 791,-1 2-16 0 0,1 1-104 0 0,0 0 16 0 0,0 0 32 0 0,-1 1-80 0 0,1 0 32 0 0,-1 0-40 0 0,0 1-160 1221-803,0-1-80-1221 803,0-1-288 0 0,-1 1-392 0 0,1 0-576 0 0,-1-1-1169 0 0,-1 0-1848 0 0,1 0-2072 0 0,0-1-769 0 0,0-2 7378 0 0</inkml:trace>
  <inkml:trace contextRef="#ctx0" brushRef="#br0" timeOffset="227.395">1 102 5369 241217 60905,'0'0'2569'0'0,"0"0"-193"0"0,0 0-63 1044-833,0 0-9-1044 833,0 0-199 994-842,0 0-473-994 842,0 0-504 0 0,0 0-248 0 0,0 0-239 0 0,0 0-169 0 0,0 0 24 0 0,0 0-96 0 0,0 0 0 0 0,7-3 24 0 0,5-2-120 0 0,2 0 16 0 0,-1 1-80 0 0,1 1-136 0 0,-3 1 32 0 0,0 1-104 0 0,-1 1-32 0 0,-2-1 48 946-850,-1 2-88-946 850,0-1 0 0 0,-2 0-48 0 0,-1 1-120 0 0,0-1-56 0 0,-2 1-160 0 0,1 0-184 0 0,-1 0-264 0 0,0 0-393 0 0,-1 1-631 0 0,1-1-905 0 0,-1 1-1511 0 0,1-1-1626 0 0,-1 1 1 0 0,0-1 5937 0 0</inkml:trace>
  <inkml:trace contextRef="#ctx0" brushRef="#br0" timeOffset="517.119">217 14 5873 243255 59230,'0'0'2737'0'0,"0"0"-177"0"0,0 0 81 0 0,0 0 48 0 0,0 0-281 0 0,0 0-440-994 842,0 0-455 994-842,0 0-497-1044 833,0 0-408 1044-833,0 0-216 0 0,0 0-56 0 0,0 0 88 0 0,0 0 96 0 0,0 0 9 0 0,0 1-73 0 0,0 3-56 0 0,-1 2-104 0 0,0 2-24 0 0,-1 2-8 0 0,-1 0-104 0 0,0 2 64 0 0,-1-1-96 1044-833,1 0-32-1044 833,0 0 0 994-842,0-1-96-994 842,1-1 32 0 0,0-1 8 0 0,1 0-32 0 0,1-2 48 0 0,-1-1-40 1622 346,1 0-40-1622-346,0-1 24 0 0,0-1-72 0 0,0-1-40 0 0,0 0 0 905-867,1 0-168-905 867,-1-2-104 0 0,0 1-160 0 0,0-1-320 0 0,-1 0-441 0 0,1-1-1031 0 0,0 0-2057 0 0,0-1-3265 0 0,0 0-3016 0 0,0 0 10674 0 0</inkml:trace>
  <inkml:trace contextRef="#ctx0" brushRef="#br0" timeOffset="701.043">267 94 12475 242924 61288,'0'0'8081'0'0,"0"0"-6800"0"0,0 0-121 1002-852,0 0 112-1002 852,0 0 112 951-860,0 0-247-951 860,0 0-393 0 0,0 0-136 0 0,0 0-224 0 0,0 0-120 0 0,0 0-40 0 0,0 0-120 0 0,0 0-48-1622-346,0 0 8 1622 346,-3-4-80 0 0,0 0-40 0 0,0-1-72 0 0,1 2-192 0 0,1 0-200 0 0,2 1-328 0 0,0 1-608 0 0,2 1-969 946-850,1 0-2416-946 850,0 0-8298 0 0,-1 0 7650 0 0</inkml:trace>
  <inkml:trace contextRef="#ctx0" brushRef="#br0" timeOffset="1070.571">377 8 12907 238321 64603,'0'0'2072'0'0,"0"0"-127"0"0,0 0 31 0 0,0 0-120 0 0,0 0-351-1326 802,0 0-441 1326-802,0 0-296 0 0,0 0-280 0 0,0 0-176 0 0,0 0-48 0 0,0 0-112 0 0,0 0 24 0 0,0 0-16 0 0,-6 2-15 0 0,-4 2-33 1326-802,0 1-64-1326 802,2 2-32 0 0,1 1 0 0 0,3 0-40 0 0,2 1 32 0 0,1 0 24 0 0,1-1-64 0 0,2 0 88 1250-813,1-1-56-1250 813,1 0 8 0 0,1-2 64 0 0,0 0-40 0 0,2-1 40 0 0,-1-1 8 0 0,1-1-56 0 0,0-1 64 1180-825,1-1-16-1180 825,-1-1 16 0 0,-1 0 64 0 0,1-1-48 0 0,-2-1 48 0 0,0 0-8 0 0,-2-2-80 0 0,0 1 40 0 0,-1-2-48 1116-834,-1 0-24-1116 834,-1 0 24 0 0,-2-2-48 0 0,0 1 8 0 0,-2-1-24 0 0,0-1-24 0 0,-2 2 8 0 0,0-1-8 1793 380,0 2-16-1793-380,0 0-40 1835 355,1 1-48-2850 519,0 1-152 1015-874,0 2-240 0 0,2 0-377 0 0,1 1-639 0 0,0 1-1000 0 0,1 2-2434 0 0,1-1-7576 0 0,0 1 8817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00.65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44 15 17028 229388 60788,'0'0'720'1564'552,"0"0"-264"-1564"-552,0 0 96 0 0,0 0 360 0 0,0 0 256 0 0,0 0 97 0 0,0 0-161 0 0,0 0-320 0 0,0 0-232 0 0,0 0-104 0 0,0 0-104 0 0,0 0 8 0 0,0 0 33 0 0,0 0-1 0 0,-1-3 8 0 0,1 0-24 0 0,0 0-72 0 0,-1 1-40 0 0,1 0-40 0 0,0 1-40 0 0,0 0-16 0 0,0 1-72 0 0,0 0-16 0 0,0 0-56 0 0,0 1 0 0 0,0 0 24 0 0,-1 1 48 0 0,1 1 16 0 0,-1 2-8 0 0,-1 0 32 0 0,0 2-64 0 0,0 1 32 0 0,-1 0-8 0 0,0 1-40 0 0,0 1 40 0 0,0 1-48 0 0,0-1 0 0 0,0 1 0 0 0,0 0-40 0 0,0 0-24 0 0,1 0 8 0 0,0-2 16 0 0,0 0 8 0 0,1-2 40 0 0,0-1-48 0 0,0-1-24 0 0,1 0-8 0 0,-1-2-40 0 0,1 0-48 0 0,0-1-104 0 0,0 0-112 0 0,0-1-192 0 0,0 0-216 0 0,1-1-208 0 0,0 1-297 0 0,0-1-439 0 0,1-1-736 0 0,2-1-1393 0 0,-1 0-2857 0 0,2 0-3928 0 0,-2 0 10602 0 0</inkml:trace>
  <inkml:trace contextRef="#ctx0" brushRef="#br0" timeOffset="279.76">147 41 10858 232567 61873,'0'0'2625'0'0,"0"0"-1121"0"0,0 0-248 0 0,0 0 145 0 0,0 0 47 0 0,0 0-104 0 0,0 0-295 0 0,0 0-297 0 0,0 0-184 0 0,0 0-128 0 0,-6 7-72 0 0,-3 4-48 0 0,0 1-72 0 0,1-1-56 0 0,1-1-24 0 0,3-1-32 0 0,1-2-32 0 0,2-1 24 0 0,2-1-16 0 0,0-1 32 0 0,2-1 48 0 0,0-1 24 0 0,1 0 17 0 0,2-2-33 0 0,0 1 0 0 0,1-2-32 0 0,0-1 8 0 0,1-1 8 0 0,0 0 8 0 0,0-2 24 0 0,0 1-8 0 0,-2-1 0 0 0,-1 0-24 0 0,0-1-40 0 0,-2 1-32 0 0,-1 0-48 0 0,-1 0 8 0 0,-1 1-40 0 0,-2 0 0 0 0,0 0-16 0 0,-2 1-80 0 0,-1 0 0 0 0,0 1-48 0 0,-1 1-96 0 0,0 0-88 0 0,0 1-272 0 0,0-1-568 0 0,2 1-937 0 0,1 1-2192 0 0,1-1-8290 0 0,1 0 5682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9.84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98 47 7690 229093 58326,'0'0'1384'0'0,"0"0"-64"0"0,0 0 337 0 0,0 0 463 0 0,0 0 241 0 0,0 0-145 0 0,0 0-360 1269-674,0 0-447 165 1195,0 0-329-1434-521,0 0-216 0 0,2-7-192 0 0,0-3-80 0 0,0 0-88 0 0,-1 2-87 0 0,0 2-73 0 0,-1 2-136 0 0,-1 3-80 0 0,-1 1-24 0 0,-1 3-24 0 0,-1 2 24 0 0,-2 3 8 0 0,-1 1 0 0 0,-1 3-8 0 0,-1 2-8 0 0,0 1-8 0 0,-1 2-24 0 0,0 0 0 0 0,2 1-40 0 0,0 0 0 0 0,1-1 32 0 0,2 1-40-1257 696,1-2 64 1257-696,1 0-40 0 0,2-2-56-1446-543,0-1 40 1446 543,2-1-80 0 0,1-2 16 0 0,1-1 8 0 0,2-1-80 0 0,0-2-64 0 0,0 0-152 0 0,2-1-288 0 0,-1-1-401 0 0,1-1-647 0 0,0-1-1192 0 0,-1-1-2794 0 0,0 0-6944-1315 659,-1-1 9737 1315-659</inkml:trace>
  <inkml:trace contextRef="#ctx0" brushRef="#br0" timeOffset="375.901">187 99 16171 227778 58985,'0'0'1001'1455'565,"0"0"-169"-1455"-565,0 0 280 0 0,0 0 288 0 0,0 0-7 0 0,0 0-217 0 0,0 0-440 0 0,0 0-296 0 0,0 0-128 0 0,0 0-32 0 0,-9 4-32 0 0,-3 3-16 0 0,-1 2-16 0 0,1 1-40 0 0,1 0 1 0 0,2 1-17 0 0,2 0-48 0 0,2 1 16 0 0,1-1-56 0 0,2 0-48 0 0,1-1 40 0 0,1 0-72 0 0,2-2 24 0 0,1-1 48 0 0,2-1-16-1357 667,0 0 72 1357-667,1-3-8 0 0,1 0-8 0 0,1-1 16 0 0,0-2-32 0 0,1 0 0 0 0,0-2 16 0 0,1-2-40 0 0,-1 0 24 0 0,0-1-16 0 0,-1-1-16 0 0,0-1 24 0 0,-1-1-32 0 0,-1 0 8 0 0,-2 0 8 0 0,-1-2-40 1512 571,-2 1 8-1512-571,-1-1-8 0 0,-2 0-48 0 0,-1 0 24 0 0,-2 1-48 0 0,-1 1-24 0 0,0 0-16 0 0,-2 2-48 0 0,1 1-32 0 0,0 2-64 0 0,0 1-96 0 0,0 2-224 0 0,2 0-313 0 0,1 2-479 0 0,1 1-872 0 0,1 1-1801 0 0,2 1-3289 0 0,0 0-3224 0 0,0-1 10530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14.94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39 48 7954 252869 47709,'0'0'936'0'0,"0"0"-40"0"0,0 0 40 0 0,0 0-32 0 0,0 0 17 0 0,0 0-121 0 0,0 0-88 0 0,0 0-40 0 0,0 0-40 0 0,0 0-32 0 0,0 0-39 0 0,6-8-81 0 0,3-2-40 0 0,3 0-16 0 0,1 2-56 0 0,0 2-24 0 0,0 2-72 0 0,-1 3-56-579 916,0 1-32 579-916,-2 3-56-599 912,-1 1 8 599-912,0 1 0 0 0,-2 1-16 1196 188,-2 2 72-1196-188,0 0 88 0 0,-3 1 40 0 0,0 1 48 0 0,-3 1-23 0 0,-2 0-81 0 0,-2 2-32 0 0,-2 0-56 0 0,-3 1-40 0 0,-2 1 0 0 0,-2-1-48 0 0,-2 1-16 0 0,0-1-16 0 0,-1-1-16 0 0,1-1 32 0 0,1-2 32 0 0,2-1 32 0 0,2-2 48 0 0,3-2-32 0 0,1-1-24 0 0,3-1-56 0 0,2-1-64 0 0,1-1 40 0 0,1 0 80 0 0,1 0 96-586 920,1-1 80 586-920,2 1-16 0 0,2-1-40 0 0,1 0-88 0 0,3-1-56 0 0,1 0-32 0 0,1 0-24 0 0,1-1-32 0 0,0 0-32 0 0,1 0 0 0 0,-1 1-88 0 0,-1-1-72 0 0,-1 0-216 0 0,-1 1-496 0 0,-1 0-776 0 0,-1 1-1649 1237 186,-2 0-3224-1237-186,0-1-5330 1242 172,-3 1 11867-1242-172</inkml:trace>
  <inkml:trace contextRef="#ctx0" brushRef="#br0" timeOffset="383.502">276 232 10466 256029 51162,'0'0'5785'-493'947,"0"0"-4184"493"-947,0 0-249 0 0,0 0-160 0 0,0 0-127 0 0,0 0-89 0 0,0 0-88 0 0,0 0-240 0 0,0 0-216 1294 154,0 0-152-1294-154,0 0-152 0 0,0 0-64 0 0,0 0 32 0 0,0 0-56 0 0,1-2 40 0 0,0 0 16 0 0,0 2-48 0 0,-1 2 104 0 0,-1 1-8 0 0,-1 2 0 0 0,-2 2 41 0 0,0 0-81 0 0,-2 1-16 0 0,0 1-24 0 0,-1 1-48 1300 140,0-1 16-1300-140,-1 1-8 0 0,0-1 8 0 0,1 0-8 0 0,0 0 0 0 0,1-2-16 0 0,0 0-8 0 0,2-2 0 0 0,2-1 0 0 0,0-1 8 0 0,1-1 0 0 0,1 0-8 410-964,0-1 48 852 1082,2 0 24-1262-118,1-1 40 0 0,1 0 32 0 0,2 0-40 0 0,2 0-16 0 0,1 0-24 0 0,2-2-40 0 0,0 1 0 0 0,1-1-8 0 0,-1-1-32 0 0,0 1 8 0 0,0 0-88 0 0,-2-1-48 0 0,-1 1-160 0 0,-1 0-272 0 0,-1 0-281 0 0,-1 0-447 0 0,-1 0-520 0 0,-1 1-729 0 0,-1-1-1280 0 0,-1 0-1872 0 0,0 0-136 0 0,-1 1 1912 0 0,0-1 3929 0 0</inkml:trace>
  <inkml:trace contextRef="#ctx0" brushRef="#br0" timeOffset="542.094">319 273 320 259802 51557,'0'0'4289'0'0,"0"0"-136"0"0,0 0-888 0 0,0 0-817 0 0,0 0-616 0 0,0 0-639 0 0,0 0-385 0 0,0 0 16 0 0,0 0 112 0 0,0 0 161 0 0,0 0 47 0 0,0 0-224 0 0,0 0-232 0 0,0 0-200 0 0,-2 9-160 0 0,-1 4-104 0 0,0 2-96 0 0,0 0-48 0 0,1 0-32 0 0,0-1-88 0 0,1 0-192 0 0,0-1-952 0 0,1 0-4009 0 0,1-1-7794 0 0,-1-3 7410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13.51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16 65 8674 245905 51484,'0'0'816'0'0,"0"0"-16"0"0,0 0-16 0 0,0 0 129 0 0,0 0 303 0 0,0 0 176 0 0,0 0 72 0 0,0 0-143 0 0,0 0-305 0 0,0 0-272 0 0,0 0-296 0 0,0 0-176 0 0,-6-5-72 0 0,1-2-24 0 0,1-1 40 0 0,3 0 56 0 0,4 1 0 0 0,4 1 17 0 0,3 1-9 0 0,2 0-32 770-857,2 2 0 472 1112,1-1-24-1242-255,2 2-24 0 0,0 0 16 0 0,0 0-24 0 0,0 2-48 0 0,0 0-8 0 0,-1 2-64 0 0,-1 0-16 0 0,-1 2-24 0 0,-3 0 8 0 0,-1 1 16 0 0,-3 1 0 0 0,-2 1 48 0 0,-2 0 80 0 0,-2 2 48 0 0,-3 0 8 0 0,-3 2 8 0 0,-3 1-80 0 0,-2 1-40 0 0,-3 0-40 0 0,-2 1-32 0 0,-1 1 8 0 0,-2-1 0 0 0,0-1 0 0 0,0-1 32 0 0,1 0 0 0 0,2-2 32 1250 240,1-1-8-1250-240,3-1-48 0 0,2 0-8 0 0,2-2-23 0 0,2 0-25 0 0,3-1 24 0 0,1-1-24 0 0,1 0-16 0 0,3 0 56 0 0,1 0-8 0 0,1-1 32 0 0,2 0 32 0 0,2-1-16 0 0,0-1 8 0 0,2 0 0 0 0,0 0-40 0 0,1-1 0 0 0,-1-1-16 0 0,-1 0-8 0 0,0-1-8 0 0,-1 1 32 0 0,-2-1-40 0 0,-2 0 16 0 0,-1 1 16 0 0,-1-1-48 0 0,-1 1 0 0 0,-2 0-96 0 0,1 0-136 0 0,-1 1-232 0 0,0-1-425 0 0,-1 1-703 0 0,1 0-1369 0 0,0-1-2144 0 0,0 1-2048 0 0,0 0-1289 0 0,0 0 8434 0 0</inkml:trace>
  <inkml:trace contextRef="#ctx0" brushRef="#br0" timeOffset="706.605">215 308 2481 250426 51348,'0'0'2104'0'0,"0"0"-264"0"0,0 0-247 0 0,0 0-17 0 0,0 0 144 0 0,0 0 33 0 0,0 0-129 0 0,0 0-216 0 0,0 0-311 0 0,0 0-241 0 0,0 0-256 0 0,0 0-208 0 0,0 0-80 0 0,0 0-48 0 0,-1-1 32 0 0,1-1 88 0 0,-1 1 24 0 0,0 0 41 0 0,1 0-25 0 0,0 0-32 0 0,0 1 0 0 0,0 0-32 0 0,0 0-16 0 0,0 0-8-1259-226,0 0-104 1259 226,0 0-24 0 0,0-1-48 0 0,0 1-48 0 0,0-1 8 0 0,0 0-24 0 0,0 0-32 0 0,0 0 16 0 0,0-1-32 0 0,1 1-16 0 0,-1 0 8 0 0,1-1-40 0 0,1 1 16 0 0,-1 0 0 0 0,1-1-16 0 0,1 1 16 0 0,-1 0 0 0 0,1-1 0 0 0,-1 1 8 0 0,1 0-24 0 0,0 1 16 0 0,0-1-16 0 0,1 0 0 0 0,-1 1 0 0 0,0 0 0 0 0,0 0-16 0 0,0 0 0 0 0,0 1 32 0 0,0 0-32 0 0,0 1 24 0 0,0 0 16 0 0,-1 0-24 0 0,0 1 16 0 0,0 0-32 0 0,-1 0 8 0 0,-1 1 24 0 0,0-1-8 0 0,-1 1 32 0 0,-1 1-8 0 0,-2-1-16 0 0,-1 1 0 0 0,-1 1-16 0 0,-1 0-16 0 0,-1-1 16 0 0,0 1-8 0 0,1-1 16 679-891,0-1 16-679 891,1 0-8 0 0,1-2-8 0 0,1 0 0 0 0,2-1-8 0 0,1 0-8 0 0,0-1-8 0 0,1 0-16 0 0,0 0 8 0 0,1-1 8 0 0,0 1 0 0 0,2 0 24 0 0,1 0 0 0 0,1 0 0 0 0,2-1 8 0 0,0 1-24 0 0,1-1 0 0 0,1 2-24 0 0,-1-1 16 0 0,0 2 24 0 0,0 0-8 0 0,-1 1 32 0 0,0 0-32 0 0,-1 0 0 0 0,-2 1-8 0 0,0-1 16 0 0,-1 1 8 0 0,-2-1 56 0 0,0 1 64 0 0,-1-1 56 0 0,-2 0 40 0 0,-1 1-8 0 0,-1-1-23-679 891,-2 1-25 679-891,-2-1-48 0 0,0 0 0 0 0,-1 0-16 0 0,-1 0-40 0 0,1-2 0 0 0,0 1-40 0 0,0-1-8 0 0,1-1 40 0 0,1 0-48 0 0,1 0 0 0 0,1-1-56 0 0,1 0-192 0 0,1-1-465 0 0,2 0-1111 0 0,0 0-3601 0 0,0-1-7730 0 0,1 1 7770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01.13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62 59 23381 235523 61627,'0'0'384'0'0,"0"0"-160"0"0,0 0 16 1226-771,0 0 232-1226 771,0 0 216 1663 447,0 0 89-1663-447,0 0-113 0 0,0 0-192 0 0,4 9-128 0 0,2 7-136 0 0,0 2-120 0 0,0 2-24 0 0,-3 1-64-1195 792,-3 0-8 1195-792,-2 0-8 0 0,-3 1-160 0 0,-4 1-328 0 0,-3-1-656 0 0,-3 1-1609 0 0,0 0-5273 0 0,-1-3-5257 0 0,3-4 11267 0 0</inkml:trace>
  <inkml:trace contextRef="#ctx0" brushRef="#br0" timeOffset="17329.896">189 74 0 229093 58326,'0'0'0'0'0,"0"0"0"0"0,0 0 0 0 0,0 0 216 0 0,0 0 3137 0 0,0 0-25 0 0,0 0-367 1269-674,0 0-480-1269 674,6-7-433 0 0,4-4-288 0 0,-1 0-231 0 0,-1 1-145 0 0,-1 2-112 0 0,-3 1-143 0 0,-1 1-89 0 0,-2 1-112 0 0,0 2-112 0 0,-1 0-72 0 0,0 2-136 0 0,-1-1-135 0 0,0 2-121 0 0,-1 1-152 1225-687,0 1-40-1225 687,-1 2 8 1183-700,-2 1-16-1183 700,0 4 32 0 0,-2 1-40 0 0,0 2-48 1403 478,-1 1-8-1403-478,0 2-40 0 0,0 1-16 0 0,1 0-8 0 0,1 1 16 0 0,0-1-32 0 0,2 0 24-1166 722,1-1 8 1166-722,2 0-56-1211 708,0-2 40 1211-708,1 0-32 0 0,2-2-24 0 0,1-1 32 0 0,1-1-32 0 0,1-2 24 0 0,1-1-16 0 0,1 0-56 0 0,0-2-24 0 0,0-1-216 0 0,0-1-312 0 0,0 0-497 0 0,0-1-1007 0 0,-1-2-2145 0 0,-1 1-3809 0 0,0-2-2880 0 0,-2 1 10970 0 0</inkml:trace>
  <inkml:trace contextRef="#ctx0" brushRef="#br0" timeOffset="18430.018">304 111 0 235132 60389,'0'0'0'0'0,"0"0"0"0"0,0 0 176 0 0,0 0 2097 0 0,0 0 319 0 0,0 0-7 0 0,0 0-401 0 0,0 0-416 0 0,0 0-295 0 0,0 0-177 0 0,0 0-72 0 0,0 0-31 0 0,0 0-1 0 0,0 0-16 0 0,1-4-88 0 0,1-2-103 0 0,-1 0-193 0 0,0 1-80 0 0,-1 1-80 0 0,0 2-128 0 0,-1 0-40 0 0,-1 1-120 0 0,0 1-112 0 0,0 0 0 0 0,-2 2-96 0 0,0 0 8 0 0,0 1 24 0 0,0 1-48 0 0,-1 1 25 0 0,-1 1-17 0 0,1 0-32 0 0,1 1-16 0 0,-1 1-32 0 0,1-1 8 0 0,1 1 0 0 0,1-1-32 0 0,1 0 32 0 0,1 0-32 0 0,1-1-24 0 0,1-1 32 0 0,1 0-24 0 0,2 0 8 0 0,0-1 40 0 0,2-1-16 0 0,1-1 0 0 0,0-1 24 0 0,0-1 8 0 0,1 0 16 0 0,1-2-8 0 0,0 0 0 0 0,-1-1-8 0 0,0-1 8 0 0,0-1 8 0 0,-2 0 8 1617 467,0-1 32-1617-467,-1 0-16 0 0,-2-1 32 0 0,-1 0-16 0 0,-1-1-56 0 0,-2 0 0 0 0,-1 0-64 0 0,-1 0 0 0 0,-1 0 32 0 0,-2 0-80 0 0,-1 1 48 0 0,-1 1-24 0 0,-1 1-88 0 0,-1 2 24 0 0,1 0-136 0 0,0 2-88 0 0,0 0-80 0 0,1 2-152 0 0,1 1-169 0 0,2 1-327 0 0,0 1-512 0 0,3 1-817 0 0,0 0-1439 0 0,2 1-2722 0 0,1-1-3864 0 0,0-1 10386 0 0</inkml:trace>
  <inkml:trace contextRef="#ctx0" brushRef="#br0" timeOffset="18693.933">456 76 10818 236749 60856,'0'0'4921'0'0,"0"0"-4056"0"0,0 0 55 0 0,0 0 312 1170-782,0 0 272-1170 782,0 0 97 0 0,0 0-249 0 0,0 0-488 0 0,0 0-368 0 0,0 0-240 0 0,0 0-72 0 0,0 0 80 0 0,0 0 40 0 0,0 0 33 0 0,-1 1-49 0 0,1 2-48 0 0,-1 1-24 0 0,-1 3-64 0 0,0 0-16 0 0,0 2-48 0 0,0 0-48 0 0,-1 0-16 0 0,0 0-32 0 0,0-1 16 0 0,1 0-48 0 0,0-1-16 1629 426,0-1-24-1629-426,0 0-136 0 0,1-1-96 0 0,0 0-248 0 0,0-1-385 0 0,1-1-599 0 0,-1 1-1097 0 0,1-2-2400 0 0,0 1-7169 0 0,-1-2 8753 0 0</inkml:trace>
  <inkml:trace contextRef="#ctx0" brushRef="#br0" timeOffset="19028.068">568 62 17836 241662 58864,'0'0'352'0'0,"0"0"-184"0"0,0 0 176 0 0,0 0 264 0 0,0 0 240-1031 822,0 0 32 1031-822,0 0-191-1083 814,0 0-241 1083-814,-7 9-200 0 0,-3 4-104 0 0,0 2-56 0 0,1-1-24 0 0,2-1-40 0 0,2-2 24 0 0,3-1-24 0 0,1-2-24 0 0,2-1 32 0 0,2-2-16 0 0,2 0 40 0 0,1-2 40 0 0,1 0 16 0 0,0-1 56-1629-426,2-1 8 1629 426,-1-1 48 0 0,1-1 32 1629 426,-1-1 0-1629-426,0 0 24 0 0,0-2 16 0 0,-2 0-24 0 0,0-1 0 0 0,-2 0-32 0 0,0 0-39 0 0,-2-1-49 0 0,0 0-40 0 0,-1 0-64 0 0,-2-1-24 0 0,-1 1-72 0 0,-1 0-56 0 0,-2 0-96 0 0,-1 0-177 0 0,-1 2-175 0 0,0 0-320 0 0,-1 0-576 0 0,1 1-985 0 0,0 1-2104 0 0,1 0-2464 0 0,1 0-1529 0 0,1 1 8530 0 0</inkml:trace>
  <inkml:trace contextRef="#ctx0" brushRef="#br0" timeOffset="19203.177">634 12 12219 241662 58864,'0'0'5313'0'0,"0"0"-4753"0"0,0 0-48 0 0,0 0 208 0 0,0 0 352 0 0,0 0 129 0 0,0 0-73 0 0,7 7-240 0 0,4 3-208 0 0,2 3-152 0 0,-2 0-152 0 0,-1 2-128 0 0,-2-1-72 0 0,-3 0-55 0 0,-2 0-65 0 0,-3 0-96 0 0,-3 0-217 0 0,-2 1-391 0 0,-4 0-792 0 0,-1 0-1593 0 0,-3-1-3984 0 0,1-1-5570 0 0,2-3 11811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1.20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6 8730 226466 60869,'0'0'2985'0'0,"0"0"-1889"0"0,0 0-280 0 0,0 0 392 0 0,0 0 361 0 0,0 0 119-1466 635,0 0-264 1466-635,0 0-512 0 0,0 0-488 0 0,0 0-232 0 0,0 0-55 0 0,0 0 31 0 0,0 0 112 0 0,0 0 16 0 0,0-1 40 0 0,2 1-16 0 0,1-1-80 0 0,3 0 8 0 0,3 1-80 0 0,0 0-96 0 0,3-1 24 0 0,0 1-128 0 0,0-1-8 0 0,0 1-32 0 0,0 0-152 0 0,-1 0-200 0 0,0 0-376 0 0,-2 0-785 0 0,0 1-1159 0 0,-1 0-2017 0 0,-2-1-1745 0 0,-1 1 289 0 0,-1-1 6217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1.35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0 5633 225000 61504,'0'0'1136'0'0,"0"0"-695"0"0,0 0-321-1524 618,0 0 152 1524-618,0 0 304 0 0,0 0 272 0 0,0 0 176 0 0,0 0-24 0 0,0 0-255 0 0,0 0-225 0 0,0 0-240 0 0,0 0-144 0 0,0 0-48 0 0,9 2-136 0 0,5 0-120 0 0,2 0-304 0 0,2-2-633 0 0,1 1-1359 0 0,-2-2-1809 0 0,-3 0-16 0 0,-2 0 4289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1.80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95 65 10226 226589 63388,'0'0'688'0'0,"0"0"-304"0"0,0 0 481 0 0,0 0 559 0 0,0 0 376 0 0,0 0 113 0 0,0 0-257 0 0,0 0-384 0 0,-1-7-223 0 0,0-4-137 0 0,-1-1-160 0 0,-1 2-64 0 0,1 1-56 0 0,-2 3-128 0 0,0 1-48 0 0,0 2-128 0 0,-1 2-103 0 0,-1 1-33 0 0,0 1-80 0 0,-1 3-16 0 0,0 0 24 0 0,0 2-64 0 0,0 2 48 0 0,0 1-40 0 0,0 0-64 0 0,2 2 24 0 0,1-1-48 0 0,1 1 24 0 0,1 0 16 0 0,2-1-16 0 0,1-1 16 0 0,2 0 8 0 0,2-1-40 0 0,1-2 32 0 0,1 0-24 0 0,1-2-40 0 0,1-1 80 0 0,1-1-32 0 0,0-2 24 0 0,1-1 32 0 0,0-1-24 0 0,-1-1 48 0 0,0-2 0 0 0,-2 0 16 0 0,-2-1 8 0 0,-2 0-16 0 0,-1-1-8 0 0,-2 0-8 0 0,-1-1-24 0 0,-1 1-8 0 0,-2-1-8 0 0,-1 0-56 0 0,-1 0-80 0 0,-1 1-40 0 0,0 0-120 0 0,0 1-104 0 0,0 1-152 0 0,0 1-433 0 0,2 1-791 0 0,0 1-1289 0 0,2 1-3120 0 0,1 0-6370 0 0,1 1 10971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4.0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11306 0 0,'0'0'2446'0'0,"0"0"-328"0"0,0 0-359 0 0,0 0-288 0 0,0 0-243 0 0,0 0-234 0 0,0 0-266 0 0,0 0-181 0 0,0 0-134 0 0,0 0-69 0 0,0 0-29 0 0,0 0-34 0 0,0 0-7 0 0,-1 4-23 0 0,0-2-224 0 0,0-1 1 0 0,1 1-1 0 0,0-1 1 0 0,-1 1-1 0 0,1-1 0 0 0,0 1 1 0 0,0-1-1 0 0,0 1 1 0 0,0-1-1 0 0,0 1 1 0 0,0-1-1 0 0,0 1 1 0 0,1-1-1 0 0,-1 0 1 0 0,0 1-1 0 0,1-1 1 0 0,-1 1-1 0 0,1-1 1 0 0,0 0-1 0 0,-1 1 1 0 0,1-1-1 0 0,0 0 1 0 0,0 0-1 0 0,0 1 1 0 0,0-1-1 0 0,0 0 1 0 0,0 0-1 0 0,0 0 1 0 0,0 0-1 0 0,0 0 1 0 0,1 0-1 0 0,-1-1 1 0 0,0 1-1 0 0,1 0 1 0 0,-1-1-1 0 0,0 1 1 0 0,1-1-1 0 0,-1 1 0 0 0,1-1 1 0 0,-1 0-1 0 0,2 1-27 0 0,142 31 762 0 0,-144-31-742 0 0,-1 0-1 0 0,0 0 1 0 0,0 0-1 0 0,0 0 1 0 0,1 0-1 0 0,-1 0 1 0 0,0 0-1 0 0,0 0 1 0 0,-1 0 0 0 0,1 0-1 0 0,0 0 1 0 0,0 0-1 0 0,0 0 1 0 0,-1 0-1 0 0,1 0 1 0 0,-1 0 0 0 0,1 0-1 0 0,-1 0 1 0 0,1 0-1 0 0,-1 0 1 0 0,1 0-1 0 0,-1 0 1 0 0,0 0-1 0 0,1-1 1 0 0,-1 1 0 0 0,0 0-1 0 0,0 0 1 0 0,0-1-1 0 0,0 1 1 0 0,1-1-1 0 0,-1 1 1 0 0,0-1 0 0 0,0 1-1 0 0,0-1 1 0 0,0 1-1 0 0,0-1 1 0 0,-1 0-20 0 0,0 2 39 0 0,-53 34 647 0 0,45-31-624 0 0,1 0 0 0 0,-1 1 1 0 0,1 0-1 0 0,1 0 0 0 0,-1 1 0 0 0,1 0 0 0 0,0 1 1 0 0,1 0-1 0 0,0 0 0 0 0,-5 8-62 0 0,11-16 2 0 0,1 1-1 0 0,-1 0 1 0 0,1 0 0 0 0,0-1 0 0 0,-1 1-1 0 0,1 0 1 0 0,0 0 0 0 0,0 0-1 0 0,0-1 1 0 0,0 1 0 0 0,-1 0 0 0 0,1 0-1 0 0,0 0 1 0 0,0 0 0 0 0,1 0-1 0 0,-1-1 1 0 0,0 1 0 0 0,0 0-1 0 0,0 0 1 0 0,1 0 0 0 0,-1 0 0 0 0,0-1-1 0 0,1 1 1 0 0,-1 0 0 0 0,0 0-1 0 0,1-1 1 0 0,-1 1 0 0 0,1 0 0 0 0,-1-1-1 0 0,1 1 1 0 0,0 0 0 0 0,-1-1-1 0 0,1 1 1 0 0,0-1 0 0 0,-1 1-1 0 0,1-1 1 0 0,0 1 0 0 0,-1-1 0 0 0,1 0-1 0 0,0 1 1 0 0,0-1 0 0 0,0 0-1 0 0,0 0 1 0 0,-1 1 0 0 0,1-1 0 0 0,0 0-1 0 0,0 0 1 0 0,0 0 0 0 0,0 0-1 0 0,-1 0 1 0 0,1 0 0 0 0,0 0-1 0 0,0 0 1 0 0,0-1 0 0 0,0 1 0 0 0,-1 0-1 0 0,1 0-1 0 0,30-2-3122 0 0,-9-2-8717 0 0,-18 3 165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4.01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8 17 4641 242251 65462,'0'0'2417'0'0,"0"0"-289"0"0,0 0-48 0 0,0 0 97 0 0,0 0 7 0 0,0 0-167 0 0,0 0-241 0 0,0 0-344 0 0,0 0-311 0 0,0 0-129 0 0,0 0-264 0 0,0 0-184 2056 389,0 0-128-2056-389,0 0-144 0 0,0-4-48 0 0,1-1 32 0 0,-1 1 40 0 0,1 1 33 0 0,-1 3 23 0 0,0 2-80 0 0,0 2-72 0 0,0 3-64 0 0,0 0-72 0 0,0 2 8 0 0,-1 0-56 0 0,1 2-24 0 0,-1-1-48 0 0,0 1-160 0 0,0 0-144 0 0,0-1-433 0 0,0 1-751 0 0,0-1-1416 0 0,0 0-3626 0 0,0-2-6201 0 0,1-1 10955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5.00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5 1 21373 246422 66211,'0'0'864'0'0,"0"0"-136"0"0,0 0 104 0 0,0 0 120 0 0,0 0 24 0 0,0 0-271 0 0,0 0-289 0 0,0 0-168 0 0,0 0-176 0 0,0 0-128 0 0,0 0-104 0 0,0 0-128 0 0,0 0-112 0 0,0 0-177 0 0,-2 0-479 0 0,0 0-792 0 0,2 1-1553 0 0,0 0-3200 0 0,1 1-5714 0 0,0-1 11851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5.471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12 17 3529 248594 66541,'0'0'5713'0'0,"0"0"-3361"0"0,0 0 41 0 0,0 0 136 0 0,0 0-89 0 0,0 0-327 0 0,0 0-497 0 0,0 0-512 0 0,0 0-416 0 0,0 0-216 0 0,0 0-48 0 0,0 0-23 0 0,0 0 103 0 0,2-2-24 0 0,1 0-64 0 0,0 1-8 0 0,-1 2-120 0 0,-1 1-56 0 0,1 1-16 0 0,-2 1-104 0 0,0-1 24 0 0,0 1 56 0 0,0-1-104 0 0,-1-1 80 0 0,0 1-56 0 0,1-2-112 0 0,-1 0 64 0 0,1 0-80 0 0,-1 0 0 0 0,1-1 96 0 0,-1 0-96 0 0,1 0 48 0 0,0 0 8 0 0,0 0-64 0 0,0 0 48 0 0,0 0-24 0 0,0 0 0 0 0,-1 1 32 0 0,1-1-16 0 0,-1 1-40 2226 299,0 1 32-2226-299,-1-1-8 0 0,0 2 0 0 0,0-1 40 0 0,0 2-64 0 0,-1 0 24 0 0,1 1-32 0 0,1 1 0 0 0,0 0 32 0 0,0 0-16 0 0,1 0 16 0 0,1 0-56 0 0,0 0 48 0 0,2-1-8 0 0,1 0 16 0 0,1-2 24 0 0,0 1-24 0 0,2-2 16 0 0,0 0-16 0 0,0-1 40 0 0,1-1-16 0 0,-1 0-56 0 0,1 0 56 0 0,-1-2-72 0 0,0 0 40 0 0,-1-1 80 0 0,-1-1-56 0 0,-1-1 72-2226-299,-1-1-32 2226 299,-1 0-64 0 0,-1-1 48 0 0,-1 0-80 0 0,-2 0 24 0 0,0-1 48 0 0,-2 0-72 0 0,-1 0 48 0 0,0 0-8 2226 299,-1 1-72-2226-299,-1-1 24 0 0,1 2-72 0 0,-1 0-104 0 0,2 1-144 0 0,0 1-312 0 0,2 1-456 0 0,1 2-449 0 0,0 0-823 0 0,2 2-1993 0 0,1 1-3265 0 0,1 1-3056 0 0,0-1 10722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5.64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10 20516 250820 66840,'0'0'368'0'0,"0"0"-127"0"0,0 0 23 0 0,0 0 224 0 0,0 0 88 0 0,0 0-48 2276 267,0 0-192-2276-267,0 0-248 0 0,0 0-176 0 0,0 0-112 0 0,0 0-176 0 0,0 0-248 0 0,0 0-441 0 0,8-3-831 0 0,3 0-1105 0 0,0 1-1600 0 0,0 1-1384 0 0,-2 1 416 0 0,-3 0 5569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5.80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 1 2697 255418 67341,'0'0'4216'0'0,"0"0"-631"0"0,0 0-720 0 0,0 0-265 0 0,0 0-455 0 0,0 0-481 0 0,0 0-448 0 0,0 0-399 0 0,0 0-257 0 0,0 0-184 0 0,0 0-56 0 0,0 0 0 0 0,0 0-40 0 0,0 0-64 0 0,-3 2-64 0 0,2 0-128 0 0,4 1-104 0 0,2-1-128 0 0,5 1-136 0 0,3-1-320 0 0,2 0-736 0 0,2 0-1953 0 0,1 0-3977 0 0,-1-1-3344 0 0,-4 1 10674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6.59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13 141 20748 255418 67341,'0'0'256'0'0,"0"0"25"0"0,0 0 199 0 0,0 0 256 0 0,0 0 216 0 0,0 0-88 0 0,0 0-184 0 0,0 0-192 0 0,0 0-183 0 0,0 0-9 0 0,0 0-72 0 0,0 0-72 0 0,0 0 0 0 0,6-4-48 0 0,3-1 16 0 0,1-2 40 0 0,1 1-16 0 0,-1-1 16 0 0,-1 0 0 0 0,0 1-24 0 0,-2-1 24 0 0,0 1-16 0 0,0-1-48 0 0,-2 0-8 0 0,1-1-32 0 0,-1 1-32 0 0,-1-1 48 2364 199,1-1 8-2364-199,-1 1-16 0 0,0 0 32 0 0,0 1-8 0 0,-1 1 0 0 0,-1 1-8 0 0,-1 2-40 0 0,0 1-16 0 0,0 1 0 0 0,-1 1-40 0 0,0 1 40 0 0,-1 2-16 0 0,-1 2-40 0 0,0 1 72 0 0,-1 2-64 0 0,0 2 48 0 0,-1 1 16 0 0,0 1-64 0 0,0 1 72 0 0,1 1-48 0 0,-1-1-32 0 0,2 1 64 0 0,0-1-48 0 0,0-1 0 0 0,1-1 16 0 0,1-1-32 0 0,0-1 16 0 0,0 0-24 0 0,0-2-24 0 0,0-1-24 0 0,0-1-56 0 0,0-1-24 0 0,0 0-48 0 0,1-1-40 0 0,-1-1 16 0 0,-1-1-24 0 0,1 0 48 0 0,-1 0 32 0 0,0-1 64-621 970,0 0 32 621-970,-1 0-16 0 0,0 0 64 0 0,-1 0-32 0 0,0-1 80 0 0,1 1 16 0 0,-1 0-24 2515 175,-1 0 32-2515-175,1 0-40 0 0,0 0 16 0 0,-1 0 40 0 0,1 0-16 0 0,-1 0 48 0 0,1 0 0 0 0,0 1-24 0 0,-1 0 24 0 0,1-1-8 0 0,0 1 8 0 0,0 0 56 0 0,1 0-8 0 0,-1 0 40 0 0,0 0 24 0 0,1 0-72 0 0,-1 0 56 0 0,1 0-40 0 0,0 0 8 0 0,-1-1 56 0 0,1 1-40 0 0,0 0 8 0 0,-1 0-16 0 0,1 0-48-551 979,0 0 16 551-979,-1 0-32 0 0,1 0 16 0 0,0 0 8 0 0,0 0 16 0 0,0 0-32 0 0,0 0 0 0 0,1 0 8 0 0,0-1-56 0 0,0 1 64 0 0,1-1-24 0 0,0 0-40 0 0,0 1 40 0 0,0-1-88 0 0,0 0 24 0 0,0 0 24 0 0,0 0-40 0 0,0 0 97 0 0,1 0-9 0 0,1 0-16 0 0,1 1 48 0 0,1-1-80 0 0,2 0-24 0 0,1 1 32 0 0,1-1-32 0 0,2 0 48 0 0,2 0 0 0 0,1 0-48 0 0,1 0 40 0 0,3 0-72 0 0,0-1 8 0 0,3 0 88 0 0,1 0-64 0 0,1-1 80 0 0,0 1-8 0 0,0-1-64 0 0,-1-1 56 0 0,0 1 0 0 0,-2-1 8 0 0,-2 1 48 0 0,-3-1-16 0 0,-1 0 8 0 0,-3 0 16 0 0,-2 1-40 0 0,-2 0 16 0 0,-2 1 0 0 0,-2 0-104 0 0,-1 0-24 0 0,-1 1 0 0 0,0 0 0 0 0,0 0 0 0 0,-1 0 0 0 0,1 0 0 2681 146,-2 0 0-2681-146,0 1 0 0 0,-1 1-216 0 0,0 0-144 0 0,-1 1-320 0 0,-1 0-304 0 0,0 1-529 0 0,0 0-1792 0 0,1 0-8777 0 0,0-1-1545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4.39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107 0 15075 244307 65851,'0'0'1080'0'0,"0"0"-95"0"0,0 0 39 0 0,0 0 64 0 0,0 0 64 0 0,0 0-191 0 0,0 0-137 0 0,0 0-64 0 0,0 0-128 0 0,0 0 32 0 0,0 0-168 0 0,0 0-168 0 0,0 0-104-2056-389,0 0-72 2056 389,-1 8-48 0 0,0 5-32 0 0,0 0-8 0 0,-1 0-96 0 0,0 0 8 0 0,0-2-40 0 0,0-2-104 0 0,0-1-48 0 0,0-1-280 0 0,0 0-384 0 0,0-2-496 0 0,0 0-809 0 0,0-1-1031 0 0,-1 0-1713 0 0,1-1-1369 0 0,-1 0 497 0 0,2-1 5801 0 0</inkml:trace>
  <inkml:trace contextRef="#ctx0" brushRef="#br0" timeOffset="442.507">1 80 12219 244307 65851,'0'0'2184'0'0,"0"0"-488"0"0,0 0-103 0 0,0 0-137 0 0,0 0-272 0 0,0 0-415 0 0,0 0-313 0 0,0 0-88 0 0,0 0-24 0 0,0 0 8 0 0,0 0-56 0 0,0 0-80 0 0,10-2-56 0 0,5 0-8 0 0,4-1-24 0 0,1 0-40 0 0,1 1 56 0 0,0 0-56 0 0,-1 1 8 0 0,-1 0-8 0 0,0-1-64 0 0,-1 1 40 0 0,0-1-48 0 0,-1 0 32 0 0,0 0 24 0 0,-2-1-56 0 0,0 0 64 0 0,-1-1-24 0 0,-2-1-32 0 0,-1 1 88 0 0,-2-1-16 0 0,-2 0 104 0 0,-1 1 72 0 0,-3-1 8 2115 360,0 2 65-2115-360,-3-1-49 0 0,0 1-8 0 0,-2 1-24 0 0,-2 0-80 0 0,0 1-16 0 0,-2 0-56 0 0,-2 0-56 0 0,0 1 0 0 0,-2 1 0 0 0,-1 1 0 0 0,0 2 40 0 0,0 0 0 0 0,0 2-56 0 0,1 1 0 0 0,1 0-8 0 0,1 1-24 0 0,1 1 40 0 0,2 0-32 0 0,1 0-16 0 0,2 0 8 0 0,1 0-32 0 0,1 0 32 0 0,2 0 24 0 0,1-2-16 0 0,2 0 56 0 0,2-1-24 0 0,2 0-48 0 0,0-2 48 0 0,1-1-72 0 0,2 0 32 0 0,-1-2 96 0 0,1 0-88 0 0,-1-1 96 0 0,0-2-16 0 0,-1 0-72 0 0,-1-1 72 0 0,-2 0-64 0 0,-1-2 24 0 0,-2 0 48 0 0,-1-1-64 0 0,-1-1 8 0 0,-1 0-32 0 0,-1-2-48 0 0,-1 1-56 0 0,-1-1-48 0 0,0 0-88 0 0,-1 1-192 0 0,0 0-144 0 0,0 2-344 0 0,0 0-529 0 0,1 2-1103 0 0,1 0-2041 0 0,0 2-2825 0 0,0 1-2920 0 0,1 1 10322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2.71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117 10 22045 231768 65139,'0'0'552'0'0,"0"0"-24"0"0,0 0 24 0 0,0 0 112 0 0,0 0-48 0 0,0 0-144 0 0,0 0-79 0 0,0 0-105 0 0,0 0 16 0 0,0 0-8 0 0,0 0-112 1472-740,0 0-48-1472 740,-4 9-96 0 0,-2 6-40 0 0,1 3 56 0 0,-1 0-56 0 0,2-1 32 0 0,1-1-48-1472 740,0-2-64 1472-740,1-1-32 0 0,1-2-96 0 0,0-2-64 0 0,1-1-112 0 0,-1-1-153 0 0,0-1-263 0 0,0-2-288 0 0,0 0-368 0 0,0-1-641 0 0,-1-1-815 0 0,-1 0-1929 0 0,1-1-1585 0 0,-1-1 497 0 0,0 0 5929 0 0</inkml:trace>
  <inkml:trace contextRef="#ctx0" brushRef="#br0" timeOffset="180.999">0 111 8562 231768 65139,'0'0'4617'0'0,"0"0"-3345"0"0,0 0-536 0 0,0 0 48 0 0,0 0 193 0 0,0 0 119 0 0,0 0 24 0 0,0 0-104 0 0,0 0-160 0 0,0 0-143 0 0,0 0-121 0 0,0 0-48 0 0,0 0-128 0 0,9 1-120 0 0,4 0-64 0 0,3 0-96 0 0,0 0-48 0 0,0 0-48 1872 540,-1-1-96-1872-540,0 0-104 0 0,-2-1-216 0 0,0 1-504 0 0,-2-1-929 0 0,0-1-1759 0 0,-2 1-3202 0 0,-1 0-3704 0 0,-3 0 10474 0 0</inkml:trace>
  <inkml:trace contextRef="#ctx0" brushRef="#br0" timeOffset="428.011">269 0 14395 236995 65405,'0'0'1704'0'0,"0"0"-423"0"0,0 0-177 0 0,0 0 0 0 0,0 0-8 0 0,0 0-183 0 0,0 0-57 0 0,0 0-64 0 0,0 0-72 0 0,0 0 0 0 0,0 0-152 0 0,0 0-152 0 0,0 0-47 0 0,-2 9-57 0 0,-2 4-40 0 0,-1 2-24 0 0,1-1-72 0 0,0 0-56 1981 465,1-2-56-1981-465,1-1-64 2049 439,0-1 0-2049-439,0-2-24 0 0,1-1-24 0 0,0-1 16 0 0,1 0-112 0 0,-1-2-136 0 0,0 1-200 0 0,1-2-369 0 0,-1 0-559 0 0,1 0-880 0 0,-1 0-2009 0 0,1-1-3257 0 0,0 0-2272 0 0,-1-1 9826 0 0</inkml:trace>
  <inkml:trace contextRef="#ctx0" brushRef="#br0" timeOffset="623.295">332 110 21269 241025 66309,'0'0'1160'0'0,"0"0"-360"0"0,0 0-40 0 0,0 0 144 0 0,0 0 25 0 0,0 0-153 0 0,0 0-232 0 0,0 0-248 0 0,0 0-184 0 0,0 0-112 0 0,0 0-128 0 0,0 0-32 0 0,0 0-24 0 0,0 0-96 0 0,-1-2-152 0 0,-1-1-489 0 0,1 1-935 0 0,1 0-1913 0 0,2 2-3856 0 0,-1 0-4570 0 0,1 1 12195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2.12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11 76 20108 228244 63992,'0'0'1449'0'0,"0"0"-649"0"0,0 0-96 0 0,0 0 128 0 0,0 0 120 0 0,0 0-23 0 0,0 0-249 0 0,0 0-208 0 0,0 0-160 0 0,0 0-136 0 0,0 0-48 0 0,0 0-56 0 0,0 0-96 0 0,0 0-32 0 0,-2-1-56 0 0,0 0-24 0 0,0 0 16 0 0,0 0-56 0 0,1 1-40 0 0,0 1-104 0 0,1 0-184 0 0,0 1-249 0 0,1 0-559 0 0,1 0-872-1583 674,0 0-1577 1583-674,0 0-3089 0 0,-1-1-4240 0 0,1 0 11090 0 0</inkml:trace>
  <inkml:trace contextRef="#ctx0" brushRef="#br0" timeOffset="336.866">114 1 16764 229970 64577,'0'0'672'0'0,"0"0"-136"0"0,0 0 72 0 0,0 0 264 0 0,0 0 160 0 0,0 0-143 0 0,0 0-265 0 0,0 0-240 0 0,0 0-160 0 0,-8 3-16 0 0,-2 4-72 0 0,-1 1-32 0 0,2 0 16 0 0,2 1-32 0 0,2 0 16 0 0,2 0-8 0 0,1 0-24 0 0,2-1-32 0 0,1-1 8 0 0,1-1-24 0 0,0 0 8 0 0,2-1 32 0 0,0 0 24 0 0,1-2 40 0 0,0-1 40 0 0,0 0 40 0 0,1-1 24 0 0,-1-1 8-1572 698,1 0-8 1572-698,0-2-16 0 0,-1 0-8 0 0,1-1 0 0 0,-1-1 9 0 0,-1 0-25 0 0,-1 0-8 0 0,0-1-16 0 0,-2 0-80 0 0,0-1 8 0 0,-2 0-72 0 0,0 0-32 0 0,-1-1 16 0 0,-1 1-88 0 0,-1-1 40 0 0,0 0-56 0 0,0 1-144 1572-698,1 1-40-1572 698,-1-1-297 0 0,1 2-615 0 0,2 1-984 0 0,0 0-2033 0 0,1 1-3209 0 0,2 1-2912 0 0,-1 1 10330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2.26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16 8234 240015 51048,'0'0'1176'0'0,"0"0"-40"0"0,0 0 57 0 0,0 0 263 0 0,0 0 320 0 0,0 0 73 0 0,0 0-153 1253 344,0 0-264-1253-344,0 0-303 0 0,0 0-201 0 0,0 0-192 0 0,0 0-128 0 0,0-3-72-912 793,0 0-24 912-793,0 0-48 0 0,0 0-40 0 0,0 2-56 0 0,0-1-95 0 0,0 2-41 0 0,0 0-48 0 0,0 0-56 0 0,0 0-8 0 0,0 0-48 0 0,0 0-8 0 0,0 0 24 0 0,1 1 24 0 0,-1-1 48 0 0,2 1 32 0 0,-1 0-16 0 0,1 0-32 0 0,1 1-16 0 0,0-1-16 0 0,0 1-8 0 0,0 0 0 0 0,1 0-16 0 0,-1-1 0 0 0,1 1-24 1292 347,-1 0 0-1292-347,0 1-8 0 0,0-1-32 0 0,0 1 40 0 0,1 0-24 0 0,-1 0 16 0 0,1 1-8 0 0,0 1-32 0 0,0-1 64 0 0,0 2-48 0 0,0 0-8 0 0,0 1 24 0 0,1 0-72 0 0,0 1 64 0 0,1 1 0 1308 331,1 0 8-1308-331,1 1 40 0 0,1 0-32 0 0,2 0 8 0 0,1 1-8 0 0,1 1-40 0 0,2 0 16 0 0,2 0-32 0 0,1 0 24 0 0,1 0 0-889 819,1 0 16 889-819,2 0-8 0 0,1 1-16 0 0,1-1 8 0 0,1 0-16 1353 332,1 1-16-1353-332,0-1 56 0 0,1-1-88 0 0,0 0 32 0 0,0 0 8-894 829,0-1-24 894-829,-1-1 64 0 0,0-1-24 0 0,-2-1 0 0 0,0 0-8 0 0,-1-1-16 0 0,-1-1 16 0 0,-2-1-16 1403 332,-2-1 8-1403-332,0 0 8-897 838,-3-1 8 897-838,-1-1 0 0 0,-2-1 8 0 0,-2 0 16 0 0,-2 0-56 0 0,-2 0 24 0 0,-1-1 40 0 0,-2 0 0 0 0,-1-1 40 0 0,-1 1-16-935 830,-1-1-24 935-830,0 0-32 0 0,0 1-24 1491 350,0-1 0-1491-350,-1 0 16 0 0,1 1-8 0 0,-1-1 32 0 0,0 1-40 0 0,0 0-24 0 0,0 0-16 0 0,0 0-40-941 839,0 0-16 941-839,0 1 24 0 0,0 0-48 0 0,0-1 40 0 0,1 1 8 0 0,-1 0-48 0 0,1-1 56 0 0,-1 1-56 1554 348,1-1 0-1554-348,0 1 16 0 0,0-1-40 0 0,0 0 0 0 0,0 0 16 0 0,0 0 0-946 850,0 0 48 946-850,0 0 40 0 0,1-1 16 0 0,0 1 24 0 0,0 0 8 0 0,0 0-40 0 0,1 1 8 0 0,-1-1 32 0 0,0 1-32 0 0,0-1 64 0 0,0 1 8 0 0,0 1-56 0 0,0 0 64 0 0,0 0-32 0 0,0 1 16 0 0,-1 1 40 0 0,1 0-24-994 842,0 1 56 994-842,0 0-8-1044 833,-1 1-32 1044-833,1-1 48 0 0,-1 0-56 1707 383,1 0 8-1707-383,-1 0 32 0 0,0-1-40 0 0,0 0 48 0 0,0 0-56 0 0,0-1-32 0 0,-1 0 16 0 0,0-1-80 0 0,0 1 48 0 0,-1-1-56 0 0,-1 0-144 0 0,-1 0-304 0 0,0 0-824 0 0,-2 0-1689 0 0,-1-1-5929 0 0,1 0-4545 0 0,0 0 12139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6.1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199 5 18436 0 0,'0'0'640'0'0,"0"0"-206"0"0,0 0 71 0 0,0 0 296 0 0,0 0 264 0 0,0 0 122 0 0,0 0-154 0 0,0 0-267 0 0,0 0-258 0 0,0 0-212 0 0,0 0-108 0 0,0 0-49 0 0,0 0 29 0 0,3-2 40 0 0,6-1 211 0 0,-17 23 26 0 0,-20 28 58 0 0,21-38-486 0 0,0 0 0 0 0,0 0 0 0 0,-1-1 1 0 0,0 0-1 0 0,-1-1 0 0 0,0 0 0 0 0,0 0 1 0 0,-1-1-1 0 0,0 0 0 0 0,0-1 0 0 0,-1 0 1 0 0,1 0-1 0 0,-1-1 0 0 0,-1-1 0 0 0,1 0 1 0 0,-7 1-18 0 0,17-6 2 0 0,0 0 1 0 0,0-1 0 0 0,0 1 0 0 0,1-1 0 0 0,-1 1-1 0 0,0-1 1 0 0,1 0 0 0 0,-1 1 0 0 0,1-1 0 0 0,0 0-1 0 0,-1 1 1 0 0,1-1 0 0 0,0 0 0 0 0,0 0-1 0 0,0 1 1 0 0,0-1 0 0 0,0 0 0 0 0,1 1 0 0 0,-1-1-1 0 0,0 0 1 0 0,1 1 0 0 0,-1-1 0 0 0,1 0-1 0 0,0 1 1 0 0,0-1 0 0 0,-1 1 0 0 0,1-1 0 0 0,0 1-1 0 0,0 0 1 0 0,0-1 0 0 0,1 1 0 0 0,-1 0 0 0 0,0-1-1 0 0,1 1-2 0 0,1-4 9 0 0,0 0-1 0 0,0 0 1 0 0,0 0-1 0 0,1 0 1 0 0,0 1-1 0 0,0 0 1 0 0,0 0-1 0 0,0 0 1 0 0,1 0-1 0 0,-1 1 0 0 0,1-1 1 0 0,0 1-1 0 0,0 0 1 0 0,1 1-1 0 0,-1-1 1 0 0,0 1-1 0 0,1 0 1 0 0,-1 0-1 0 0,1 1 1 0 0,2-1-9 0 0,-6 4 19 0 0,1 0 1 0 0,-1 0 0 0 0,1 1-1 0 0,-1-1 1 0 0,0 0 0 0 0,0 1-1 0 0,0 0 1 0 0,0-1 0 0 0,0 1-1 0 0,0 0 1 0 0,-1 0 0 0 0,0 0-1 0 0,1 0 1 0 0,-1 0 0 0 0,0 0-1 0 0,0 0 1 0 0,-1 0 0 0 0,1 0-1 0 0,-1 1 1 0 0,1-1-1 0 0,-1 0 1 0 0,0 1 0 0 0,-1 2-20 0 0,6 19 167 0 0,-4-23-174 0 0,0 1 1 0 0,0-1-1 0 0,0 0 1 0 0,1 1-1 0 0,-1-1 1 0 0,1 0-1 0 0,-1 0 1 0 0,1 0 0 0 0,0 0-1 0 0,0 0 1 0 0,0 0-1 0 0,0 0 1 0 0,0-1-1 0 0,1 1 1 0 0,-1-1 0 0 0,0 1-1 0 0,1-1 1 0 0,-1 0-1 0 0,1 0 1 0 0,0 0-1 0 0,-1 0 1 0 0,1-1-1 0 0,0 1 1 0 0,-1-1 0 0 0,1 1-1 0 0,0-1 1 0 0,-1 0-1 0 0,1 0 1 0 0,0 0-1 0 0,0-1 1 0 0,-1 1 0 0 0,1-1-1 0 0,0 1 1 0 0,-1-1-1 0 0,1 0 1 0 0,-1 0-1 0 0,1 0 1 0 0,-1 0 0 0 0,1-1-1 0 0,-1 1 1 0 0,0 0-1 0 0,1-1 1 0 0,-1 0-1 0 0,0 0 1 0 0,0 1-1 0 0,1-3 7 0 0,5-10-4988 0 0,-6 10-1117 0 0,0 1-6004 0 0</inkml:trace>
  <inkml:trace contextRef="#ctx0" brushRef="#br0" timeOffset="1104.117">293 246 12587 0 0,'0'0'2087'0'0,"0"0"-339"0"0,0 0-15 0 0,0 0-22 0 0,0 0-203 0 0,0 0-343 0 0,0 0-328 0 0,0 0-233 0 0,0 0-152 0 0,0 0-85 0 0,0 0-41 0 0,0 0-4 0 0,0 0 3 0 0,7-8-9 0 0,21-27-26 0 0,-27 34-264 0 0,0 0 0 0 0,0 0 0 0 0,1 0 0 0 0,-1 0 0 0 0,0 1 0 0 0,0-1 1 0 0,1 1-1 0 0,-1-1 0 0 0,0 1 0 0 0,1-1 0 0 0,-1 1 0 0 0,1 0 0 0 0,-1-1 0 0 0,1 1 1 0 0,-1 0-1 0 0,1 0 0 0 0,-1 0 0 0 0,0 0 0 0 0,1 0 0 0 0,-1 1 0 0 0,1-1 0 0 0,-1 0 1 0 0,1 1-1 0 0,-1-1 0 0 0,0 1 0 0 0,1-1 0 0 0,-1 1 0 0 0,0 0 0 0 0,1 0 1 0 0,-1-1-1 0 0,0 1 0 0 0,0 0 0 0 0,0 0 0 0 0,0 0 0 0 0,0 0 0 0 0,0 0 0 0 0,0 0 1 0 0,0 1-1 0 0,0-1 0 0 0,-1 0 0 0 0,1 0 0 0 0,0 1 0 0 0,-1-1 0 0 0,1 0 0 0 0,-1 1 1 0 0,1-1-1 0 0,-1 1 0 0 0,0-1 0 0 0,1 1 0 0 0,-1-1 0 0 0,0 0 0 0 0,0 1 1 0 0,0-1-1 0 0,0 2-26 0 0,-3 6 47 0 0,0 0 1 0 0,0 0 0 0 0,-1 0-1 0 0,0-1 1 0 0,0 1 0 0 0,-1-1 0 0 0,0 0-1 0 0,0 0 1 0 0,-1-1 0 0 0,0 0 0 0 0,-1 0-1 0 0,1 0 1 0 0,-1 0 0 0 0,-1-1-1 0 0,1-1 1 0 0,-7 5-48 0 0,2-1 61 0 0,4 5 502 0 0,31-19-71 0 0,-15 3-522 0 0,129-26-2107 0 0,-127 25-371 0 0,-3 0-4756 0 0,-4 2-4608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3.3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37 5849 0 0,'0'0'4253'0'0,"0"0"-2076"0"0,0 0-536 0 0,0 0 106 0 0,0 0 22 0 0,0 0-57 0 0,0 0-141 0 0,0 0-203 0 0,0 0-193 0 0,0 0-212 0 0,0 0-185 0 0,0 0-202 0 0,0 0-185 0 0,2-8-107 0 0,0-2-265 0 0,1-8 285 0 0,-12 38 485 0 0,-42 126 456 0 0,50-143-1847 0 0,-3 16-1687 0 0,6-13-2963 0 0,3-2-4684 0 0,-2-4-596 0 0</inkml:trace>
  <inkml:trace contextRef="#ctx0" brushRef="#br0" timeOffset="253.218">165 66 17260 0 0,'0'0'1417'0'0,"0"0"-258"0"0,0 0-108 0 0,0 0-75 0 0,0 0-71 0 0,0 0-68 0 0,0 0-146 0 0,0 0-94 0 0,0 0-63 0 0,0 0-82 0 0,0 0-36 0 0,0 0-103 0 0,0 0-73 0 0,-3 6-24 0 0,-30 60-30 0 0,39-47-3844 0 0,0-16-1901 0 0,2-2-4916 0 0,-5-1 2917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5.47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7 6 25782 242924 61288,'0'0'688'0'0,"0"0"-144"0"0,0 0 56 0 0,0 0 160 0 0,0 0 24 0 0,0 0-128 0 0,0 0-232 0 0,0 0-223 0 0,0 0-121 0 0,0 0-64 0 0,0 0-48 0 0,0 0 0 0 0,0 0-8 0 0,0 0-25 0 0,-2-1-55 0 0,0-1-136 0 0,0 0-184 0 0,2 2-216 0 0,0 0-416 0 0,2 1-520 0 0,0 1-873 0 0,0 0-1968 0 0,1-1-3745 0 0,-1 0-2976 0 0,-1 0 11154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6.72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22 1 16868 249919 60485,'0'0'3008'0'0,"0"0"-1535"0"0,0 0-185 0 0,0 0 48 0 0,0 0-88 0 0,0 0-375 0 0,0 0-401 0 0,0 0-192 0 0,0 0-72 0 0,0 0 56 0 0,0 0 72 0 0,0 0 0 0 0,0 0-56 0 0,0 0-72 0 0,-2 5-88 0 0,-2 3-48 0 0,1 1-48 0 0,-1 1-32 0 0,2-1-8 0 0,-1 0-16 0 0,2-1-72 0 0,0 0-24 1734 258,0-1-136-1734-258,1-1-288 0 0,-1 1-296 0 0,1-2-577 0 0,1 1-743 0 0,-1-1-1161 0 0,0-1-3168 0 0,0 0-5842 0 0,0-1 11355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6.93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24 0 14003 251653 60743,'0'0'3025'0'0,"0"0"-873"0"0,0 0-360 0 0,0 0-207 0 0,0 0-345 0 0,0 0-400 0 0,0 0-256 0 0,0 0-88 0 0,0 0-23 0 0,0 0-1 0 0,0 0-56 0 0,0 0-144 0 0,0 0-80 0 0,0 0-24 0 0,-1 8-104 0 0,-1 3 16 0 0,-1 2-24 0 0,0-1-96 0 0,1-1-24 0 0,-1-1-144 0 0,0-1-168 0 0,1-2-296 0 0,0 0-553 0 0,1-2-823 0 0,0 0-1585 0 0,1-2-3776 0 0,0 0-4826 0 0,-1-1 12235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7.11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19 0 18620 253412 60979,'0'0'1168'0'0,"0"0"-272"0"0,0 0-55 0 0,0 0 167 642-942,0 0 136-642 942,0 0-56 0 0,0 0-264 0 0,0 0-151 0 0,3 8-121 0 0,0 3-152 0 0,1 3-56 0 0,-1 0-136 0 0,0 1-72 0 0,-2-1-40 1719 200,0-1-56-1719-200,0 1 8 0 0,-3-1-104 0 0,0-1-48 0 0,-1 1-176-579 954,-2 0-488 579-954,-1 0-1033 0 0,-1-2-2824 0 0,0 0-8866 0 0,2-3 6530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7.731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15 16836 220439 62039,'0'0'2288'0'0,"0"0"-1872"0"0,0 0-16 0 0,0 0 232 0 0,0 0 249 0 0,0 0 87 0 0,0 0-104 0 0,0 0-264 0 0,0 0-240 0 0,0 0-96 0 0,0 0-96 0 0,0 0-56 0 0,2-2-8 1453 682,4-1-72-1453-682,1-1 16 0 0,3 2 0 0 0,1 0-96 0 0,2 1-64 0 0,0 1-256 0 0,2 0-488 0 0,-1 1-768 0 0,1 0-1577 0 0,-2 0-3744 0 0,-1 0-4922 1519 667,-2-1 11867-1519-667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7.90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13 17364 225000 64036,'0'0'712'1589'-648,"0"0"-504"-1589"648,0 0 0 0 0,0 0 288 0 0,0 0 360 0 0,0 0 200 0 0,0 0-119 1519-667,0 0-281-1519 667,0 0-312 0 0,7-1-232 0 0,7 0-16 0 0,3-1-112 0 0,3 1-24 0 0,1-1-16 1453-682,1 1-240 180 1238,1-1-360-1633-556,-1 1-961 0 0,-1 0-2560 0 0,-2 1-8033 0 0,-5-1 8233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5.84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81 14 14083 244877 59576,'0'0'904'0'0,"0"0"-112"0"0,0 0 137 0 0,0 0 351 0 0,0 0 240 0 0,0 0 57 0 0,0 0-233 0 0,0 0-280 905-867,0 0-240-905 867,0 0-200 0 0,0 0-120 0 0,0 0-143 0 0,0 0-97 0 0,0 0 8 0 0,3-4-40 0 0,-1-1 32 0 0,-2 1 24 0 0,-1 4-32 0 0,-4 3-64 0 0,-1 2 16 0 0,-2 3-64 0 0,-2 2-16 1606 308,0 2 8-1606-308,0 1-96 1632 287,1 0 16-1632-287,1 2 0 0 0,1-1-40 0 0,2 1 56 0 0,1-1-40 0 0,2 0-40 0 0,2-1 40 0 0,1-1-64 0 0,2-1 24 0 0,1 0 24-810 900,2-1-32 810-900,1-1 8 0 0,1-1-80 0 0,1 0-48 0 0,0-1-72 0 0,1-1-256 0 0,1-1-232 0 0,-1-1-425-1680-303,0-1-687 1680 303,-1-2-920 0 0,0 1-2482 1680 303,-1-2-6872-1680-303,-3 0 8185 0 0</inkml:trace>
  <inkml:trace contextRef="#ctx0" brushRef="#br0" timeOffset="672.915">168 42 15211 248210 60204,'0'0'1889'0'0,"0"0"-513"0"0,0 0-40 0 0,0 0 153 0 0,0 0-33 0 0,0 0-360 0 0,0 0-376 0 0,0 0-264 0 0,0 0-184 0 0,0 0-40 0 0,-8 0-15 0 0,-3 0-33 0 0,-1 3-8 0 0,1 1-48 0 0,2 2 16 0 0,2 1-40 0 0,1 1 16 0 0,3 1-16 0 0,1-1-40 0 0,1 1 32 0 0,2-1-16 0 0,1-1 8 0 0,0 0 48 0 0,2-1-24 0 0,0 0 24 0 0,1-2 0 0 0,0 0 8 0 0,1-2 24 0 0,0 0-16 0 0,-1-1 56 0 0,0-1-64 0 0,0-1 24 0 0,0-1 8 0 0,-1 0-72 0 0,0-2 24 0 0,-1-1-40 0 0,-1 0-56 0 0,-1-1 24 0 0,0 0-64 0 0,-1-1 24 0 0,-1-1 0 0 0,-1 0-32 0 0,0 1 0 0 0,-2-1-72 0 0,1 1-48 0 0,0 1-72 0 0,-1 0-112 0 0,2 2-256 0 0,0 0-512 0 0,1 2-473 0 0,1 0-631 0 0,1 1-833 0 0,3 1-2072 1709 281,0 1-2152-1709-281,1-1-329 0 0,0 1 7578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4.71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29 31 16091 240118 61728,'0'0'2689'0'0,"0"0"-1361"0"0,0 0-223 0 0,0 0 167 0 0,0 0 56 0 0,0 0-184 0 0,0 0-255 0 0,0 0-345 0 0,0 0-240-1706-425,0 0-112 1706 425,0 0-32 0 0,0 0 80 0 0,0 0 72 0 0,0 0 40 0 0,1 0-16 0 0,0 0-48 0 0,0 2-56 0 0,0 2-56 0 0,-1 2-32 0 0,-1 0-48 0 0,0 2-24 0 0,-2 0-40 0 0,0 1 0 0 0,-1 0-32 0 0,1 0 8 0 0,-1 1-48 0 0,0-1-16 0 0,1-1-80 0 0,1-1-128 0 0,0 0-112 0 0,0-1-232 0 0,1 0-304 0 0,1-2-425 0 0,0 0-639 0 0,1 0-769 0 0,0-2-1719 0 0,1 0-2482 0 0,-1 0-2560 0 0,1-2 9506 0 0</inkml:trace>
  <inkml:trace contextRef="#ctx0" brushRef="#br0" timeOffset="290.844">108 43 10810 240118 61728,'0'0'2497'0'0,"0"0"-553"0"0,0 0-263 0 0,0 0-169 0 0,0 0-272 0 0,0 0-336 0 0,0 0-303 0 0,0 0-121 0 0,0 0-152 0 0,0 0-16 0 0,0 0-32 0 0,0 0-112 0 0,0 0 32 0 0,0 0-80 0 0,-6 7-8 0 0,-1 3 8 0 0,0 1-16 0 0,2 0 48 0 0,3-3 16 0 0,3-1 24 0 0,2-1 48 0 0,2-2-16 0 0,2 0-8 1099-823,1-2 0-1099 823,0-1-32 0 0,0 0 16 0 0,-1-1 24 0 0,1-1 16 0 0,-2 0 17 0 0,-1-1 23 0 0,-1 0-16 0 0,-1-1-32 1707 383,-1-1-16-1707-383,-1 1-96 0 0,-1-2-32 0 0,0 1-48 0 0,-2-1-64 0 0,0 0 56 0 0,-2-1-56 0 0,1 1-32 0 0,-2 0-16 0 0,1 1-96 0 0,-1-1-80 0 0,1 1-128 0 0,0 1-289 0 0,2 0-615 0 0,0 1-992 0 0,2 0-1497 0 0,0 1-3217 0 0,0 0-4272 0 0,1 0 11258 0 0</inkml:trace>
  <inkml:trace contextRef="#ctx0" brushRef="#br0" timeOffset="526.691">228 0 18748 242924 61288,'0'0'1192'0'0,"0"0"-552"0"0,0 0-168 0 0,0 0 97 0 0,0 0 199 0 0,0 0 264 0 0,0 0-104 0 0,0 0-72 0 0,0 0-191 0 0,0 0-169 0 0,4 8-88 0 0,1 4-152 0 0,1 3-56 0 0,-2 0-16 0 0,-1 1-56 0 0,-3-1-8 1745 360,-1-1-32-1745-360,-3 0-16 1783 337,-1 0 0-1783-337,-2-2-24 0 0,-1-2-24 0 0,0 0-40 0 0,1-2-56 0 0,0-1-24 0 0,0-2-72 0 0,2 0-168 0 0,0-2-216 0 0,2 1-473-957 881,0-2-695 957-881,1 0-1225 0 0,1 0-4320 0 0,1-1-5370 0 0,0-1 11499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3.60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75 28 16 234173 56743,'0'0'1872'0'0,"0"0"-151"1434"461,0 0 367-1434-461,0 0 553 0 0,0 0 239 0 0,0 0-127 0 0,0 0-465 0 0,0 0-511 0 0,0 0-361 0 0,0 0-224 0 0,0 0-143 0 0,0 0-97 1103-753,4-4-80-1103 753,0-2-96 0 0,1 1-40 0 0,-1 0-120 0 0,-2 1-55 0 0,0 2-57 0 0,-1 1-192 0 0,-1 0-56 0 0,0 1-120 0 0,-1 1-80 1442 423,-1 1 64-1442-423,-1 1-32 0 0,-1 2 0 0 0,-2 2 0 0 0,-1 2-48 0 0,-2 2 16 0 0,0 1 8 0 0,-1 2 8 0 0,0 1-24 0 0,1 0 0 0 0,1 1-8 0 0,1-1-8 0 0,1 1 0-1079 773,3-1-40 1079-773,1-1 16 1499 425,1-1-8-1499-425,3 0-32 0 0,1-2 48 0 0,2-1-48 0 0,2-1-24 0 0,1 0-16 0 0,2-2-120 0 0,0-1-128 0 0,2-1-280 0 0,0-1-464 0 0,0-1-561 0 0,0-1-871 0 0,-1 0-1977 0 0,-1-2-3057 0 0,-1 0-2280-1097 783,-2 0 9810 1097-783</inkml:trace>
  <inkml:trace contextRef="#ctx0" brushRef="#br0" timeOffset="868.217">202 100 0 236749 60856,'0'0'0'0'0,"0"0"360"0"0,0 0 1320 0 0,0 0 385 0 0,0 0 399 0 0,0 0 81 0 0,0 0-241 0 0,0 0-255 1663 447,0 0-305-1663-447,0 0-159 0 0,0 0-57 0 0,0 0-176 0 0,0 0-112 0 0,0 0-159 0 0,1-6-177 0 0,0-3-112 0 0,-1 1-120 0 0,-1 1-112 0 0,0 1-80 0 0,-1 2-95 0 0,0 1-41 0 0,-1 1-64 0 0,-1 1-48 0 0,0 1-24 0 0,-1 0-72 0 0,-1 2-24 0 0,0 0 8 0 0,-1 1-56 0 0,0 2 24 0 0,1 0 8 0 0,0 1-40 0 0,0 1 16 0 0,1 1-24 0 0,1 0-32 0 0,2 1 40 0 0,0-1-24 0 0,1 0-8 0 0,1 1 32 0 0,1-1-48 0 0,1 0 8 0 0,2 0 32 0 0,1-1-8 0 0,1-1 32 0 0,1 0 48 0 0,2-2-48 0 0,0 0-8 0 0,1-1 16 0 0,0-1-56 0 0,0-1 64 0 0,1-1 16 0 0,-2 0-32 0 0,0-2 80 0 0,-1 0-56 0 0,-1-1-32 0 0,-1-1 64 0 0,-2 0-120 1706 425,0-2 56-1706-425,-2 0 8 0 0,-1-2-48 0 0,0 0 24 0 0,-1-1-32 0 0,-2 0-56 0 0,0-1 16 0 0,-1 1-32 0 0,-1 0-40 0 0,0 1 0 0 0,0 1-96 0 0,1 1-72 0 0,0 1-144 0 0,0 1-344 0 0,1 2-456 0 0,1 0-393 0 0,2 2-447 0 0,0-1-521 0 0,2 2-1232 0 0,1 0-2528 0 0,0 0-3497 0 0,0 1 9826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8.96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91 42 7730 231194 62595,'0'0'2976'1691'535,"0"0"-671"-1691"-535,0 0-225 0 0,0 0 57 0 0,0 0-41 0 0,0 0-247 0 0,0 0-329 0 0,0 0-344 0 0,-3-7-304 0 0,-1-3-208 0 0,-1 0-191 0 0,-1 2-153 0 0,1 3-72 1351-745,-1 3-56-1351 745,0 4-32 0 0,-1 3 24 0 0,-1 1-40 0 0,0 3-48 0 0,0 0 16 0 0,1 1-64 0 0,0-1 0 0 0,2 1 32-1351 745,2-1-80 1351-745,1-1 48 0 0,1 0-16 0 0,2 0-32 1751 514,2-1 88-1751-514,1-1-72 0 0,1 0 56 0 0,1-2 8 0 0,1-1-24 0 0,0 0 56 0 0,1-2-8 0 0,-1 0 0 0 0,1-2 40 0 0,-1 0-8 0 0,-1-1-8 0 0,0-1 0 0 0,-1-1 0 0 0,-1-1-64 0 0,-2 0 16 0 0,0-1-8 0 0,-2 0-72 0 0,0-1 72 0 0,-1 0-96 0 0,0 0-16 0 0,-2 0 8 0 0,0 0-96 0 0,1 0 8 1812 492,-1 1-112-1812-492,1 2-232 0 0,0 0-328 0 0,1 1-416 0 0,1 0-489 0 0,1 2-535 0 0,1 0-785 0 0,1 2-2128 0 0,2 0-2009 0 0,0 0 265 0 0,0 0 6889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2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93 10658 0 0,'0'0'2701'0'0,"0"0"-1177"0"0,0 0-282 0 0,0 0 139 0 0,0 0-54 0 0,0 0-158 0 0,0 0-236 0 0,0 0-342 0 0,0 0-195 0 0,0 0-40 0 0,0 0 15 0 0,0 0 46 0 0,0 0-10 0 0,2 3-60 0 0,42 69 1832 0 0,-39-104-421 0 0,-5 18-1774 0 0,-1 7 2 0 0,1-1 1 0 0,-1 1-1 0 0,1-1 1 0 0,1 0-1 0 0,0 1 1 0 0,0-1-1 0 0,0 1 1 0 0,1-1-1 0 0,0 1 0 0 0,1 0 1 0 0,-1 0-1 0 0,1 0 1 0 0,1 0-1 0 0,2-4 14 0 0,-4 10-21 0 0,0 0 0 0 0,0 0 0 0 0,1 0-1 0 0,-1 0 1 0 0,1 0 0 0 0,-1 1 0 0 0,0-1-1 0 0,1 1 1 0 0,-1-1 0 0 0,1 1 0 0 0,-1 0-1 0 0,1 0 1 0 0,-1 0 0 0 0,1 1 0 0 0,-1-1 0 0 0,1 1-1 0 0,-1-1 1 0 0,1 1 0 0 0,-1 0 0 0 0,0 0-1 0 0,1 0 1 0 0,1 1 21 0 0,32 13-3335 0 0,-25-8-832 0 0,-4-2-3659 0 0,-7-4 7230 0 0,3 1-10436 0 0</inkml:trace>
  <inkml:trace contextRef="#ctx0" brushRef="#br0" timeOffset="366.6">125 122 9394 0 0,'0'0'1943'0'0,"0"0"-636"0"0,0 0-324 0 0,0 0 110 0 0,0 0 86 0 0,0 0 83 0 0,0 0-95 0 0,0 0-220 0 0,0 0-175 0 0,0 0-163 0 0,10-2-130 0 0,34-5-125 0 0,-45 7-327 0 0,0 0 1 0 0,0 1-1 0 0,0-1 1 0 0,0 1-1 0 0,0-1 1 0 0,0 1-1 0 0,0 0 1 0 0,1-1 0 0 0,-1 1-1 0 0,0 0 1 0 0,0-1-1 0 0,0 1 1 0 0,1 0-1 0 0,-1 0 1 0 0,0 0-1 0 0,1 0 1 0 0,-1 0 0 0 0,1 0-1 0 0,-1 0 1 0 0,1 0-1 0 0,0 0 1 0 0,-1 0-1 0 0,1 0 1 0 0,0 0-1 0 0,0 0 1 0 0,-1 0 0 0 0,1 0-1 0 0,0 0 1 0 0,0 1-1 0 0,0-1 1 0 0,1 0-1 0 0,-1 0 1 0 0,0 0-1 0 0,0 0 1 0 0,0 0 0 0 0,1 0-1 0 0,-1 0 1 0 0,1 0-1 0 0,-1 0 1 0 0,1 0-1 0 0,-1 0 1 0 0,1 0-1 0 0,-1 0 1 0 0,1 0 0 0 0,0 0-1 0 0,0-1 1 0 0,-1 1-1 0 0,1 0 1 0 0,0 0-1 0 0,0-1 1 0 0,0 1-1 0 0,0-1 1 0 0,0 1 0 0 0,0 0-1 0 0,0-1 1 0 0,0 0-1 0 0,0 1 1 0 0,0-1-1 0 0,0 0 1 0 0,0 1-1 0 0,0-1 1 0 0,0 0 0 0 0,0 0-1 0 0,0 0 1 0 0,0 0-1 0 0,1 0 1 0 0,-1 0-1 0 0,0 0-27 0 0,-72 46 662 0 0,71-46-647 0 0,0 1 1 0 0,-1-1 0 0 0,1 0-1 0 0,0 1 1 0 0,-1-1 0 0 0,1 0-1 0 0,0 1 1 0 0,-1-1 0 0 0,1 1-1 0 0,0-1 1 0 0,0 1 0 0 0,0-1 0 0 0,-1 0-1 0 0,1 1 1 0 0,0-1 0 0 0,0 1-1 0 0,0-1 1 0 0,0 1 0 0 0,0-1-1 0 0,0 1 1 0 0,0-1 0 0 0,0 1-1 0 0,0-1 1 0 0,0 1 0 0 0,0-1-1 0 0,0 1 1 0 0,0-1 0 0 0,1 1-1 0 0,-1-1 1 0 0,0 0 0 0 0,0 1-1 0 0,0-1 1 0 0,1 1 0 0 0,-1-1-1 0 0,0 1 1 0 0,0-1 0 0 0,1 0-1 0 0,-1 1 1 0 0,0-1 0 0 0,1 0-1 0 0,-1 1 1 0 0,1-1 0 0 0,-1 0-1 0 0,0 0 1 0 0,1 1 0 0 0,-1-1-1 0 0,1 0 1 0 0,-1 0 0 0 0,1 0-1 0 0,-1 1 1 0 0,1-1 0 0 0,-1 0-1 0 0,0 0 1 0 0,1 0 0 0 0,-1 0-1 0 0,1 0 1 0 0,-1 0 0 0 0,1 0-1 0 0,-1 0 1 0 0,1 0 0 0 0,-1 0-1 0 0,1 0 1 0 0,0-1-16 0 0,38 3 691 0 0,-35-2-704 0 0,0 0-145 0 0,57-3 760 0 0,-26-9-5158 0 0,-33 11-375 0 0,-2 0 404 0 0,1 1-6496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0.431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8 0 19980 244307 65851,'0'0'1793'0'0,"0"0"-505"0"0,0 0-280 0 0,0 0 40 2115 360,0 0-151-2115-360,0 0-305 0 0,0 0-96 1020-896,0 0-72-1020 896,0 0-8 0 0,0 0 88 0 0,0 0-104 0 0,0 0-40 0 0,0 0-80 0 0,-1 8-104 0 0,-1 4-16 0 0,0 2-88 0 0,1-1-40 0 0,0 0-24 0 0,1-2-40 0 0,0 0 48-1020 896,0-2-88 1020-896,1 0-16 0 0,0 0-64 0 0,-1-2-232 0 0,1 1-152 0 0,-1-1-368 0 0,1-1-576 0 0,-1 0-753 0 0,0-1-1768 1020-896,-1-1-4128-1020 896,0-1-3810 0 0,0-1 11939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0.63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6 5 24341 249538 65627,'0'0'1040'0'0,"0"0"-183"0"0,0 0-49 0 0,0 0 128 0 0,0 0-144 0 0,0 0-216 0 0,0 0-248 0 0,0 0-192 0 0,0 0-80 0 0,0 0-96 0 0,0 0-8 0 0,0 0-40 0 0,0 0-88 0 0,0 0-104-944 914,-2-1-216 944-914,-1-2-320 0 0,2 2-536 0 0,2 1-785 0 0,0 1-1384 0 0,2 1-4088 0 0,0-1-5082 0 0,0 1 12075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0.89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15 0 16500 250820 66840,'0'0'2376'0'0,"0"0"-976"861"-931,0 0-95-861 931,0 0 111 0 0,0 0-40 0 0,0 0-272 0 0,0 0-343 0 0,0 0-273 0 0,0 0-136 0 0,0 0-8 0 0,0 0 48 0 0,0 0 8 0 0,0 0 0 0 0,0 0-72 0 0,0 5-64 0 0,0 3-32 0 0,0 2-96 0 0,0 0-24 0 0,0 1-16 0 0,0-1-80 0 0,0 1 16 0 0,0-1 8 0 0,0-1-104 0 0,0 0 32 2186 251,0 0-120-2186-251,-1-1-176 0 0,0-1-160 0 0,-1 0-384 0 0,0-1-408 0 0,0 0-721 0 0,0-1-1151 0 0,1-1-3882 0 0,-1 0-5753 0 0,1-1 11107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2.40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7 1 18044 260645 66723,'0'0'3441'0'0,"0"0"-2017"0"0,0 0-400 0 0,0 0-152 0 0,0 0-176 0 0,0 0-119 0 0,0 0-57 0 0,0 0-16 0 0,0 0-40 0 0,0 0-144 0 0,0 0-88 0 0,0 0-56 0 0,-2 8-96 0 0,0 6 16 0 0,0 1-96 0 0,1 0-8 0 0,1 0 24 0 0,2-2-72 0 0,-1 0 8 0 0,1-2-88 0 0,0-1-152 0 0,0-1-120 0 0,-1-1-264 0 0,0-1-376 0 0,0-1-561 0 0,-1 0-935 0 0,0-2-2826 0 0,-1 0-7280 0 0,1-2 9001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2.81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15 19284 258354 66568,'0'0'824'0'0,"0"0"-144"0"0,0 0-103 0 0,0 0 95 0 0,0 0-72 0 0,0 0-160 0 0,0 0-216 0 0,0 0-152 0 0,0 0-112 0 0,0 0-88 0 0,0 0-168 0 0,8-3-392 0 0,3-2-505 0 0,2 2-1159 0 0,-1 0-3033 0 0,-2 2-6522 0 0,-3 1 10523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2.98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 11859 258354 66568,'0'0'4545'2291'155,"0"0"-3497"-2291"-155,0 0-160 0 0,0 0 200 0 0,0 0 64 0 0,0 0-175 0 0,0 0-313 0 0,0 0-248 0 0,0 0-160 0 0,0 0-136 0 0,0 0-112 0 0,0 0-160 0 0,0 0-112 0 0,9 0-360 0 0,7 1-473 0 0,2 1-791 0 0,2 0-1969 0 0,-1-1-2648 0 0,-2 1-2129 0 0,-5-1 8634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3.32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26 69 11867 260645 66723,'0'0'2216'2317'121,"0"0"-304"-2317"-121,0 0-503 0 0,0 0 15 0 0,0 0-88 0 0,0 0-231 0 0,0 0-281 0 0,0 0-208 0 0,0 0-168 0 0,0 0-112 0 0,0 0-80 0 0,0 0-64 0 0,0 0 0 0 0,0 0 16 0 0,-7 0 8 0 0,0 1 24 0 0,0 0-48 0 0,3 0-16 0 0,3 1-8 0 0,3 1-48 0 0,2-1 48 0 0,2 0-31 0 0,1-1-73 0 0,1 1 56 0 0,0-2-88 0 0,0 0 24 2335 86,0-1 96-2335-86,-1-1-64 0 0,-1-1 112 0 0,0-1-16 0 0,-2-1-64 0 0,0 0 48 0 0,0-1-48 0 0,-2-1 0 0 0,1 1 48 0 0,-1-2-24 0 0,-1 1 16 0 0,1 1 40 0 0,-1-1-24 0 0,0 2-8 0 0,-1 0-24 0 0,1 2-72 0 0,-1 1-40 0 0,0 1-24 0 0,1 1-56 0 0,-1 0 24 0 0,0 1 8 0 0,-1 2 8 0 0,1 2 32 0 0,-1 1-8 0 0,0 1-24 218-995,-1 2-24-218 995,1 2-48 0 0,0 0-96 0 0,0 2-64 0 0,-1 0-176 0 0,1 0-288 0 0,0 0-425-218 995,-1 0-703 218-995,1-1-1017 0 0,-1 0-2600 0 0,0-2-7121 0 0,0-3 9657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3.46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26 15771 265297 66930,'0'0'2761'0'0,"0"0"-753"218"-995,0 0-375-218 995,0 0 87 0 0,0 0-208 0 0,0 0-423 0 0,0 0-281 0 0,0 0-264 0 0,0 0-56 0 0,0 0-104 0 0,8-5-152 0 0,7 0-24 0 0,6-1-160 0 0,5 1-16 0 0,5 2-48 0 0,4 2-224 0 0,5 0-488 202-996,1 2-2257-202 996,-1 0-11130 0 0,-9 0 2961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1.19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66 14539 251681 65909,'0'0'5041'0'0,"0"0"-3881"0"0,0 0-255 0 0,0 0 119 0 0,0 0 64 0 0,0 0-232 0 0,0 0-248 0 0,0 0-168 0 0,0 0-103 0 0,0 0 39 0 0,0 0-40 0 0,0 0-88 2186 251,0 0-32-2186-251,0 0-160 0 0,5 0 16 0 0,3-1 16 0 0,2 1-96 0 0,2 0 88 0 0,-1 1-88 0 0,1-1-112 0 0,-1 1 0 0 0,-1 0-176 0 0,-1 1-152 0 0,-1-1-176 0 0,-1 0-385 0 0,-2-1-343 0 0,-2 1-360 0 0,0-1-697 0 0,-2 0-1512 0 0,-2 0-2416 0 0,1-1-2769 0 0,-2 1 9106 0 0</inkml:trace>
  <inkml:trace contextRef="#ctx0" brushRef="#br0" timeOffset="616.05">59 31 7426 256093 66381,'0'0'3384'0'0,"0"0"-919"0"0,0 0-233 0 0,0 0 73 0 0,0 0-137 0 0,0 0-407 0 0,0 0-401 0 0,0 0-304 0 0,0 0-392 0 0,0 0-216 2261 187,0 0-96-2261-187,0 0-95 0 0,0 0 143 0 0,0 0 0 0 0,-2 1-8 0 0,0 0-40 0 0,-1 3-128 0 0,1 1-16 0 0,0 1-48 0 0,0 2-48 0 0,0-1-40 0 0,1 1-48 0 0,0 1-48 0 0,0-1 8 0 0,0 0-48 0 0,1 0-104 0 0,-1-1-160 0 0,1 0-304 0 0,-1 0-496 0 0,1-1-729 0 0,-1 0-1232 0 0,0-1-3808 0 0,1-1-5738 0 0,-1-1 11251 0 0</inkml:trace>
  <inkml:trace contextRef="#ctx0" brushRef="#br0" timeOffset="792.888">257 10 16988 256093 66381,'0'0'1544'0'0,"0"0"-272"0"0,0 0 89 0 0,0 0 231 0 0,0 0-168 0 0,0 0-280 0 0,0 0-399 0 0,0 0-217 0 0,0 0-88 0 0,0 0-136 0 0,-8-4 0 0 0,-4 0-80 0 0,-1 2-72 0 0,1 2 8 0 0,2 3-40 0 0,2 2-16 0 0,1 2 0 0 0,3 2-32 0 0,1 0-16 0 0,1 0-8 0 0,2 0-16-2226-221,1 0 24 2226 221,2-1-24 0 0,0 0 8 0 0,3 0-24 0 0,0-1 16 0 0,1 0-32 0 0,2-2 40 0 0,0 0 56 0 0,0-1-40 0 0,1-1 48-771 947,1-1 0 771-947,-2-1-56 0 0,0-2 24 0 0,-1 0-8 2322 234,-1-1-8-2322-234,-1-1 32 0 0,-2-2-40 0 0,-1 0-24 0 0,-1 0 32 0 0,-1-2-88 0 0,-1 0 32 0 0,-1-1-32 0 0,-1 0-72 0 0,-2-1 40 0 0,0 1-128 0 0,-1 1-64 0 0,0 0-144 0 0,0 0-224 0 0,1 2-256 0 0,0 1-633 675-960,2 0-831-675 960,0 2-1241 0 0,2 1-3584 0 0,0 0-5202 0 0,1 1 12187 0 0</inkml:trace>
  <inkml:trace contextRef="#ctx0" brushRef="#br0" timeOffset="959.034">339 55 20036 256093 66381,'0'0'1841'0'0,"0"0"-369"2261"187,0 0-152-2261-187,0 0-7 0 0,0 0-217 0 0,0 0-288 0 0,0 0-320 0 0,0 0-136 0 0,0 0-112 0 0,0 0-136 0 0,0 0-56 0 0,0 0-104 0 0,0 0-120 0 0,0 0-120 0 0,-1-2-208 0 0,0-2-464 0 0,2 1-801 0 0,1 2-1439 0 0,2 0-4762 0 0,0 1-5033 0 0,0 1 11835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9.98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97 6 8194 238321 64603,'0'0'2768'0'0,"0"0"-663"1250"-813,0 0-265-1250 813,0 0 113 0 0,0 0-41 0 0,0 0-224 0 0,0 0-271 0 0,0 0-241 0 0,0 0-248 0 0,0 0-136 0 0,0 0-120 0 0,0 0-183 0 0,0 0-89 0 0,0 0-128 0 0,1-2-8 0 0,0-1 64 0 0,-1 2 24 0 0,0 2 40 0 0,0 2-48 0 0,-1 2-64 0 0,-1 2-16 0 0,0 0-40 0 0,0 1-72 0 0,0 0 0 0 0,1 1-80 0 0,-1-1-16 0 0,1 0 48 0 0,0-1-80 0 0,0 1 32 0 0,1-2-24 0 0,-1 0-72 0 0,1 0 64 0 0,0-1-72 0 0,0-1-40-1250 813,-1 0 24 1250-813,1-1-160 0 0,0 0-144 0 0,0-1-248 0 0,-1 0-416 0 0,1 0-472 0 0,0-1-697 0 0,-1 0-1440 0 0,0-1-3816 0 0,-1 0-4986 0 0,1 0 12443 0 0</inkml:trace>
  <inkml:trace contextRef="#ctx0" brushRef="#br0" timeOffset="187.082">1 63 14627 238321 64603,'0'0'1736'0'0,"0"0"-703"0"0,0 0 31 0 0,0 0 248 0 0,0 0 33 0 0,0 0-145 0 0,0 0-296 0 0,0 0-248 0 0,0 0-104 0 0,8 0-88 0 0,6-1-40 0 0,2 1-80 0 0,1-1-103 0 0,0 0-65 0 0,-1 0-88 0 0,-1 1-32 0 0,-1-1-64 0 0,-1 1-104 0 0,-1-1-192 0 0,-1 1-401 0 0,-2 0-695 1935 443,0 0-1096-1935-443,-1 0-2818 1995 416,-2-1-7248-1995-416,-1 1 9241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1.3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1 13467 0 0,'0'0'2504'0'0,"0"0"-773"0"0,0 0-190 0 0,0 0 52 0 0,0 0-143 0 0,0 0-234 0 0,0 0-287 0 0,0 0-336 0 0,0 0-232 0 0,0 0-134 0 0,0 0-79 0 0,0 0 28 0 0,0 0 19 0 0,-4 4 4 0 0,-26 60 689 0 0,29-34-642 0 0,1-9 506 0 0,-1-7-3349 0 0,-1-4-2874 0 0,-1-1-4035 0 0,1-7-1136 0 0</inkml:trace>
  <inkml:trace contextRef="#ctx0" brushRef="#br0" timeOffset="213.272">0 206 11210 0 0,'0'0'5359'0'0,"0"0"-3313"0"0,0 0-935 0 0,0 0 102 0 0,0 0 33 0 0,0 0-134 0 0,0 0-180 0 0,0 0-214 0 0,0 0-162 0 0,0 0-115 0 0,0 0-146 0 0,0 0-100 0 0,11 0-74 0 0,24-1-669 0 0,7-1 2879 0 0,-12 1-4076 0 0,-6 1-4049 0 0,-3 0-5635 0 0,-19 0 2059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9.14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33 96 19684 236448 64136,'0'0'3129'0'0,"0"0"-1697"0"0,0 0-256 0 0,0 0 73 0 0,0 0-41 0 0,0 0-280 0 0,0 0-296 0 0,0 0-192 0 0,0 0-144 0 0,0 0-47 0 0,0 0-65 0 0,0 0-128 0 0,0 0-8 0 0,0 0-152 0 0,-7-2-48 0 0,-2-1 23 0 0,0 0-151 0 0,4 1 16 0 0,2 1-192-1364 778,3 2-320 1364-778,3-1-248 0 0,2 2-456 0 0,1-1-489 0 0,2 1-567 0 0,0-1-1289 0 0,0 1-2929 0 0,0-1-4208 0 0,-2-1 10962 0 0</inkml:trace>
  <inkml:trace contextRef="#ctx0" brushRef="#br0" timeOffset="300.014">154 42 10970 235084 64914,'0'0'2857'0'0,"0"0"-585"0"0,0 0-247 0 0,0 0-41 1364-778,0 0-271-1364 778,0 0-385 0 0,0 0-456 0 0,0 0-296 0 0,0 0-144 0 0,0 0-88 0 0,0 0 16 0 0,0 0-15 0 0,0 0-73 0 0,-7 2 48 0 0,-4 1-104 0 0,1 2-32 0 0,0 2 32 0 0,2 0-120 0 0,3 0 32 0 0,1 1-32 0 0,3-1-80-1364 778,2 0 56 1364-778,1 0-16 0 0,1-1 8 0 0,2 0 40 0 0,1-1-24 0 0,1 0 8 0 0,1-2-16 0 0,1 0 8 0 0,0-1-16 0 0,1-1 24 0 0,0-1 8 0 0,-1-1-32 0 0,0-1 24 0 0,-1-1-24 0 0,-1 0 8 0 0,-1-2 32 0 0,-2 0-24 0 0,-1-1 16 0 0,-2-1-32 0 0,-1 0-64 0 0,-2-2 32 0 0,-1 0-88 0 0,-2 0 16 0 0,-1-1 48 0 0,-2 0-72 0 0,0 1 32 0 0,0 0-72 0 0,0 1-88 0 0,1 1-64 0 0,0 2-224 0 0,1 1-376 0 0,2 1-537 1364-778,1 1-951-1364 778,1 2-1665 0 0,2 1-3689 0 0,0 1-3936 0 0,0 0 11634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14.0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35 26 0 0 0,'0'0'1431'0'0,"0"0"197"0"0,0 0-53 0 0,0 0-128 0 0,0 0-100 0 0,0 0-85 0 0,-5-3 7104 0 0,-3-2-450 0 0,133-7-6566 0 0,-45 7-1137 0 0,-79 5-230 0 0,-1 0 6 0 0,0 0 23 0 0,0 0 15 0 0,0 0 6 0 0,0 0-38 0 0,0 0-18 0 0,0 0-20 0 0,0 0 27 0 0,0 0 26 0 0,0 0-34 0 0,-20 0-6725 0 0,12 0 1348 0 0,4 0-3521 0 0,2 0 3516 0 0</inkml:trace>
  <inkml:trace contextRef="#ctx0" brushRef="#br0" timeOffset="616.985">9 20 0 0 0,'0'0'681'0'0,"0"0"724"0"0,0 0 128 0 0,0 0 80 0 0,0 0 114 0 0,0 0 39 0 0,0 0-42 0 0,0 0-142 0 0,0 0-211 0 0,0 0-261 0 0,0 0-309 0 0,0 0-232 0 0,0 0-188 0 0,-9-1 1493 0 0,34 8 1695 0 0,22-8-3056 0 0,-35 0-247 0 0,123-10 678 0 0,-133 11-2017 0 0,-3 3-4618 0 0,1-3-5221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0.8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65 0 0 0,'0'0'3541'0'0,"0"0"-1519"0"0,0 0-479 0 0,0 0 94 0 0,0 0 286 0 0,0 0 146 0 0,0 0-84 0 0,0 0-305 0 0,0 0-342 0 0,0 0-267 0 0,0 0-229 0 0,4 3 7189 0 0,-3-2-8518 0 0,8-4 515 0 0,0-1 1 0 0,0 0-1 0 0,-1 0 0 0 0,0-1 0 0 0,0 0 1 0 0,0 0-1 0 0,-1-1 0 0 0,1 1 0 0 0,-1-2 1 0 0,-1 1-1 0 0,3-4-28 0 0,-9 10 1 0 0,0 0 0 0 0,-1 0 0 0 0,1 0 0 0 0,0 0 0 0 0,-1 0 0 0 0,1 0 1 0 0,0 0-1 0 0,-1 0 0 0 0,1 0 0 0 0,0 0 0 0 0,-1 0 0 0 0,1 0 0 0 0,0 0 0 0 0,-1 0 0 0 0,1 0 0 0 0,-1 0 0 0 0,1 0 1 0 0,0 0-1 0 0,0-1 0 0 0,-1 1 0 0 0,1 0 0 0 0,0 0 0 0 0,-1 0 0 0 0,1-1 0 0 0,0 1 0 0 0,0 0 0 0 0,-1 0 0 0 0,1-1 1 0 0,0 1-1 0 0,0 0 0 0 0,-1-1 0 0 0,1 1 0 0 0,0 0-1 0 0,-3 5 62 0 0,1 1 1 0 0,-1 0-1 0 0,1 0 0 0 0,0 0 1 0 0,1 1-1 0 0,-1-1 1 0 0,1 0-1 0 0,1 0 0 0 0,-1 1 1 0 0,1-1-1 0 0,0 1 0 0 0,0-1 1 0 0,1 0-1 0 0,0 4-62 0 0,1 17 130 0 0,-1-25-117 0 0,0-1 0 0 0,0 1 1 0 0,0-1-1 0 0,0 0 1 0 0,1 1-1 0 0,-1-1 0 0 0,1 0 1 0 0,-1 0-1 0 0,1 0 0 0 0,-1 0 1 0 0,1 0-1 0 0,-1 0 1 0 0,1-1-1 0 0,0 1 0 0 0,0 0 1 0 0,-1-1-1 0 0,1 0 0 0 0,0 1 1 0 0,0-1-1 0 0,0 0 0 0 0,-1 0 1 0 0,1 0-1 0 0,0 0 1 0 0,0 0-1 0 0,0 0 0 0 0,0 0 1 0 0,-1-1-1 0 0,1 1 0 0 0,0-1 1 0 0,0 1-1 0 0,-1-1 0 0 0,1 0 1 0 0,0 0-1 0 0,-1 1 1 0 0,1-1-1 0 0,-1 0 0 0 0,1 0 1 0 0,-1-1-1 0 0,1 1 0 0 0,-1 0 1 0 0,0 0-1 0 0,0-1 0 0 0,1 1 1 0 0,-1-1-1 0 0,0 1 1 0 0,0-1-1 0 0,0-1-13 0 0,0-8-947 0 0,-2 7-3159 0 0,-2-3-9072 0 0,3 6 2236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1.33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 6961 0 0,'0'0'1451'0'0,"0"0"-48"0"0,0 0-92 0 0,0 0 72 0 0,0 0 86 0 0,0 0-61 0 0,0 0-225 0 0,0 0-286 0 0,0 0-235 0 0,0 0-137 0 0,0 0-81 0 0,0 0-22 0 0,0 0 5 0 0,-2 2-9 0 0,1-1-334 0 0,0 0-1 0 0,1-1 0 0 0,-1 1 0 0 0,0 0 1 0 0,1 0-1 0 0,-1 0 0 0 0,1 0 0 0 0,-1 0 1 0 0,1 0-1 0 0,-1 0 0 0 0,1 0 0 0 0,0 0 0 0 0,-1 0 1 0 0,1 0-1 0 0,0 0 0 0 0,0 0 0 0 0,0 1 1 0 0,0-1-1 0 0,0 0 0 0 0,0 0 0 0 0,0 0 1 0 0,0 0-1 0 0,0 0 0 0 0,1 0 0 0 0,-1 0 1 0 0,0 0-1 0 0,1 0 0 0 0,-1 0 0 0 0,1 0 1 0 0,-1 0-1 0 0,1 0 0 0 0,-1 0 0 0 0,1 0 1 0 0,0 0-1 0 0,-1 0 0 0 0,1 0 0 0 0,0-1 0 0 0,0 1 1 0 0,0 0-1 0 0,0-1 0 0 0,-1 1 0 0 0,1 0 1 0 0,0-1-1 0 0,0 1 0 0 0,0-1 0 0 0,0 0 1 0 0,0 1-1 0 0,1-1-83 0 0,-6-32 1954 0 0,-11 28-2152 0 0,13 9-2861 0 0,3 3-3868 0 0,0-5-4546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3.8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49 32 9770 0 0,'0'0'3259'0'0,"0"0"-1378"0"0,0 0-395 0 0,0 0-6 0 0,0 0 25 0 0,0 0-54 0 0,0 0-192 0 0,0 0-233 0 0,0 0-199 0 0,0 0-163 0 0,0 0-100 0 0,0 0-92 0 0,0 0-48 0 0,-3-6 4 0 0,-1 0-241 0 0,-3-3-44 0 0,1-2 2743 0 0,10 16-2838 0 0,1-1-1 0 0,-1 0 1 0 0,1 0 0 0 0,0 0 0 0 0,0-1 0 0 0,0 1 0 0 0,1-1 0 0 0,-1 0 0 0 0,1-1 0 0 0,-1 1-1 0 0,1-1 1 0 0,0 0 0 0 0,0-1 0 0 0,0 1 0 0 0,5-1-48 0 0,8 5 45 0 0,66 22 43 0 0,-78-18-445 0 0,-48 19 371 0 0,-146 111 354 0 0,185-140 605 0 0,4-4-4041 0 0,-1 1-8512 0 0,-1 2-1284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9.1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55 29 0 0 0,'0'0'771'0'0,"0"0"689"0"0,0 0 218 0 0,0 0 132 0 0,0 0 227 0 0,0 0 148 0 0,0 0-25 0 0,0 0-177 0 0,0 0-301 0 0,0 0-312 0 0,0-4-263 0 0,0 0-564 0 0,-1-7-328 0 0,-3 2 4465 0 0,-3 10-2266 0 0,-9 26-2295 0 0,13-18-70 0 0,0-3-23 0 0,-1-1-1 0 0,2 2 0 0 0,-1-1 1 0 0,0 0-1 0 0,1 0 0 0 0,0 1 1 0 0,1-1-1 0 0,0 1 0 0 0,0 0 0 0 0,0-1 1 0 0,0 1-1 0 0,1 0 0 0 0,0 0 1 0 0,1-1-1 0 0,0 1 0 0 0,0 0 1 0 0,0-1-1 0 0,1 1 0 0 0,0-1 1 0 0,0 1-1 0 0,2 2-25 0 0,-2-8 36 0 0,1 0 0 0 0,0 0 0 0 0,0 0 0 0 0,0-1 0 0 0,0 1 0 0 0,0-1 0 0 0,-1 0 0 0 0,1 0 0 0 0,0 0 0 0 0,0 0-1 0 0,0-1 1 0 0,0 1 0 0 0,0-1 0 0 0,0 1 0 0 0,-1-1 0 0 0,1 0 0 0 0,0 0 0 0 0,-1 0 0 0 0,1-1 0 0 0,0 1 0 0 0,-1-1 0 0 0,0 1 0 0 0,1-1 0 0 0,-1 0 0 0 0,0 0 0 0 0,0 0 0 0 0,0 0-1 0 0,0 0 1 0 0,0-1 0 0 0,0 1 0 0 0,-1 0 0 0 0,1-1 0 0 0,-1 0 0 0 0,0 1 0 0 0,0-1 0 0 0,0 0 0 0 0,0 1 0 0 0,0-1 0 0 0,0 0 0 0 0,-1 0 0 0 0,1 0 0 0 0,-1-2-36 0 0,1-3-77 0 0,-1 1 1 0 0,0-1 0 0 0,-1 0 0 0 0,1 1 0 0 0,-2-1-1 0 0,1 1 1 0 0,-1 0 0 0 0,0-1 0 0 0,0 1-1 0 0,-1 0 1 0 0,0 0 0 0 0,0 0 0 0 0,-3-3 76 0 0,6 9-710 0 0,8 9-12841 0 0,-6-5 2490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9.6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162 1 17812 0 0,'0'0'896'0'0,"0"0"-156"0"0,0 0-21 0 0,0 0 17 0 0,0 0 0 0 0,0 0-70 0 0,0 0-103 0 0,0 0-75 0 0,0 0-96 0 0,0 0-95 0 0,0 0-58 0 0,0 0-51 0 0,-7 3-31 0 0,-17 11 63 0 0,-1 1 0 0 0,2 1 0 0 0,0 1 0 0 0,1 1 1 0 0,-16 17-222 0 0,80-7 1573 0 0,81 44-1438 0 0,-124-76-2790 0 0,0 2-1814 0 0,1 0-6128 0 0,0 2 887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0.1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12 16412 0 0,'0'0'808'0'0,"0"0"-299"0"0,0 0-70 0 0,0 0 194 0 0,0 0 192 0 0,0 0 137 0 0,0 0-40 0 0,0 0-202 0 0,0 0-240 0 0,0 0-242 0 0,0 0-121 0 0,0 0-30 0 0,0 0 30 0 0,14 3 839 0 0,53-10 239 0 0,0-1-4768 0 0,-65 9-9113 0 0,-1 0 3525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0.6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57 17332 0 0,'0'0'216'0'0,"0"0"-76"0"0,0 0 92 0 0,0 0 207 0 0,0 0 235 0 0,0 0 155 0 0,0 0-20 0 0,0 0-126 0 0,0 0-196 0 0,0 0-195 0 0,0 0-107 0 0,0 0-49 0 0,4-3-28 0 0,75-50 1519 0 0,-110 121 492 0 0,30-67-2108 0 0,1 0 0 0 0,-1 1 0 0 0,0-1 0 0 0,0 1 0 0 0,1 0 0 0 0,-1-1 0 0 0,1 1 0 0 0,0-1 0 0 0,-1 1 0 0 0,1 0-1 0 0,0-1 1 0 0,0 1 0 0 0,0 0 0 0 0,0-1 0 0 0,0 1 0 0 0,1 0 0 0 0,-1-1 0 0 0,0 1 0 0 0,1 0 0 0 0,-1-1 0 0 0,1 1 0 0 0,0-1 0 0 0,-1 1-1 0 0,1-1 1 0 0,0 1 0 0 0,0-1 0 0 0,0 0 0 0 0,0 1 0 0 0,0-1 0 0 0,0 0 0 0 0,0 0 0 0 0,0 0 0 0 0,1 0 0 0 0,-1 0 0 0 0,0 0-1 0 0,1 0 1 0 0,-1 0 0 0 0,1 0 0 0 0,-1-1 0 0 0,1 1 0 0 0,-1 0 0 0 0,1-1 0 0 0,0 1 0 0 0,-1-1 0 0 0,1 0 0 0 0,0 0 0 0 0,-1 0-1 0 0,1 1 1 0 0,0-2 0 0 0,-1 1 0 0 0,1 0 0 0 0,0 0 0 0 0,0 0-11 0 0,25-9-1121 0 0,-18 5-2787 0 0,-2-2-5093 0 0,-5 4-2720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0.9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 12659 0 0,'0'0'4329'0'0,"0"0"-3889"0"0,0 0-88 0 0,0 0 104 0 0,0 0 88 0 0,0 0 8 0 0,0 0-112 0 0,0 0-280 0 0,0 0-376 0 0,0 0-280 0 0,0 0-128 0 0,0 0-176 0 0,0 0-288 0 0,0 0-1553 0 0,7-2-3096 0 0,-3 3-2593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0.8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0 14555 0 0,'0'0'2094'0'0,"0"0"-627"0"0,0 0-162 0 0,0 0 74 0 0,0 0-81 0 0,0 0-179 0 0,0 0-288 0 0,0 0-311 0 0,0 0-252 0 0,0 0-107 0 0,0 0 21 0 0,0 0 35 0 0,0 0 36 0 0,-2 5 9 0 0,-19 105 457 0 0,21-106-1480 0 0,0 6-2592 0 0,-1-8-2201 0 0,-1 0-4114 0 0,0-2 2374 0 0</inkml:trace>
  <inkml:trace contextRef="#ctx0" brushRef="#br0" timeOffset="250.768">0 74 3569 0 0,'0'0'5221'0'0,"0"0"-2246"0"0,0 0-872 0 0,0 0-96 0 0,0 0-248 0 0,0 0-365 0 0,0 0-356 0 0,0 0-340 0 0,0 0-125 0 0,0 0-3 0 0,0 0 6 0 0,0 0 2 0 0,3 2-117 0 0,98 7-564 0 0,-79-10-3768 0 0,-2-1-3466 0 0,-12 2-3650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1.2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134 1 15595 0 0,'0'0'1171'0'0,"0"0"-321"0"0,0 0-81 0 0,0 0 198 0 0,0 0 173 0 0,0 0 82 0 0,0 0-78 0 0,0 0-261 0 0,0 0-287 0 0,0 0-256 0 0,0 0-184 0 0,0 0-74 0 0,3-1 284 0 0,-55 36 445 0 0,44-31-806 0 0,0 1 0 0 0,0-1-1 0 0,0 2 1 0 0,1-1-1 0 0,0 1 1 0 0,0 0 0 0 0,0 0-1 0 0,1 1 1 0 0,0 0-1 0 0,0 0 1 0 0,0 1-5 0 0,6-5 26 0 0,1 0 0 0 0,0 0 0 0 0,-1 0 0 0 0,1 0 0 0 0,0 0 0 0 0,1 0 0 0 0,-1 0 0 0 0,0 0 0 0 0,1-1 0 0 0,0 1 0 0 0,-1 0 0 0 0,1-1 0 0 0,0 0 0 0 0,0 1 0 0 0,1-1 0 0 0,-1 0 0 0 0,0 0 0 0 0,1 0 0 0 0,-1 0 0 0 0,1-1 0 0 0,0 1 0 0 0,-1-1 0 0 0,1 0 0 0 0,0 1 0 0 0,0-1 0 0 0,0 0 0 0 0,0-1 0 0 0,0 1 0 0 0,0 0 0 0 0,0-1 0 0 0,0 0 1 0 0,0 0-1 0 0,1 0-26 0 0,8 4-11 0 0,50 19 198 0 0,-62-23-179 0 0,-4-1-4653 0 0,-1-1-9333 0 0,4 2 5415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1.5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6 8122 0 0,'0'0'2899'0'0,"0"0"-1143"0"0,0 0-639 0 0,0 0-46 0 0,0 0 62 0 0,0 0 70 0 0,0 0 13 0 0,0 0-41 0 0,0 0-101 0 0,0 0-170 0 0,0 0-181 0 0,0 0-152 0 0,0 0-77 0 0,8 1-55 0 0,109-1 1752 0 0,-106 0-2841 0 0,3-1 1958 0 0,-4 0-3214 0 0,-3 0-3546 0 0,0-2-5085 0 0,-5 2 1686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3.7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 12931 0 0,'0'0'1966'0'0,"0"0"-193"0"0,0 0-252 0 0,0 0-93 0 0,0 0-87 0 0,0 0-84 0 0,0 0-118 0 0,0 0-162 0 0,0 0-227 0 0,0 0-244 0 0,0 0-201 0 0,0 0-173 0 0,1-3-78 0 0,7 148 2072 0 0,-5-135-3357 0 0,-2-3-5682 0 0,-1-5-3379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2.1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1 244 16275 0 0,'0'0'1273'0'0,"0"0"-442"0"0,0 0-201 0 0,0 0 4 0 0,0 0 42 0 0,0 0 55 0 0,0 0 32 0 0,0 0-11 0 0,0 0-96 0 0,0 0-164 0 0,5-7-132 0 0,20-23-105 0 0,-24 29-214 0 0,1-1 0 0 0,0 1 0 0 0,1 0 0 0 0,-1 0 1 0 0,0 0-1 0 0,0 0 0 0 0,0 0 0 0 0,1 1 0 0 0,-1-1 0 0 0,0 1 1 0 0,1-1-1 0 0,-1 1 0 0 0,0 0 0 0 0,1 0 0 0 0,-1 0 0 0 0,1 0 1 0 0,-1 1-1 0 0,0-1 0 0 0,1 0 0 0 0,-1 1 0 0 0,2 0-41 0 0,1 0 104 0 0,-3-1-86 0 0,0-1-1 0 0,0 1 1 0 0,0 0-1 0 0,1 0 1 0 0,-1 0-1 0 0,0 0 1 0 0,0 1-1 0 0,0-1 0 0 0,0 1 1 0 0,1-1-1 0 0,-1 1 1 0 0,0 0-1 0 0,0-1 1 0 0,0 1-1 0 0,0 0 1 0 0,0 1-1 0 0,-1-1 1 0 0,1 0-1 0 0,0 0 1 0 0,0 1-1 0 0,-1-1 1 0 0,1 1-1 0 0,-1-1 1 0 0,1 1-1 0 0,-1 0 1 0 0,0 0-1 0 0,0-1 1 0 0,0 1-1 0 0,0 0 1 0 0,0 0-1 0 0,0 0 1 0 0,0 0-1 0 0,-1 0 1 0 0,1 1-1 0 0,0-1 1 0 0,-1 0-1 0 0,0 0 1 0 0,0 0-1 0 0,0 0 1 0 0,0 1-1 0 0,0-1 1 0 0,0 0-1 0 0,0 0 1 0 0,-1 0-1 0 0,1 0 1 0 0,-1 0-1 0 0,1 1 1 0 0,-1-1-1 0 0,0 0 1 0 0,0 0-1 0 0,0-1 1 0 0,0 2-18 0 0,-101 77 312 0 0,135-68 420 0 0,80-22-217 0 0,-114 5-4810 0 0,-2 0-3700 0 0,3 4 2810 0 0,-1 0-5105 0 0</inkml:trace>
  <inkml:trace contextRef="#ctx0" brushRef="#br0" timeOffset="556.015">149 11 14931 0 0,'0'0'862'0'0,"0"0"-203"0"0,0 0-186 0 0,0 0-90 0 0,0 0 14 0 0,0 0 142 0 0,0 0 136 0 0,0 0 53 0 0,0 0-51 0 0,0 0-62 0 0,0 0-96 0 0,0 0-99 0 0,0 0-57 0 0,6 7-61 0 0,17 24-32 0 0,-21-28-188 0 0,0 0-1 0 0,-1 0 1 0 0,1 1 0 0 0,-1-1 0 0 0,1 1 0 0 0,-1-1-1 0 0,0 1 1 0 0,0-1 0 0 0,-1 1 0 0 0,1-1 0 0 0,-1 1-1 0 0,0 0 1 0 0,0-1 0 0 0,0 1 0 0 0,0 0 0 0 0,-1-1-1 0 0,1 1 1 0 0,-1-1 0 0 0,0 1 0 0 0,0-1 0 0 0,-1 2-82 0 0,2-5 30 0 0,-1 1 1 0 0,0 0 0 0 0,0-1-1 0 0,1 1 1 0 0,-1-1 0 0 0,0 1 0 0 0,0-1-1 0 0,0 1 1 0 0,0-1 0 0 0,0 1-1 0 0,0-1 1 0 0,0 0 0 0 0,0 0 0 0 0,0 0-1 0 0,0 1 1 0 0,0-1 0 0 0,0 0-1 0 0,0 0 1 0 0,0 0 0 0 0,0 0 0 0 0,0-1-1 0 0,0 1 1 0 0,0 0 0 0 0,0 0 0 0 0,0 0-1 0 0,0-1 1 0 0,1 1 0 0 0,-1-1-1 0 0,0 1 1 0 0,0-1 0 0 0,0 1 0 0 0,0-1-1 0 0,0 1 1 0 0,1-1 0 0 0,-1 0-1 0 0,0 1 1 0 0,1-1 0 0 0,-1 0 0 0 0,0 0-1 0 0,1 1 1 0 0,-1-1 0 0 0,1 0-1 0 0,-1 0 1 0 0,1 0 0 0 0,-1 0 0 0 0,1 0-1 0 0,0 0 1 0 0,-1 0 0 0 0,1 0-1 0 0,0 0 1 0 0,0 0 0 0 0,0 0 0 0 0,0 0-1 0 0,0 0 1 0 0,0 0 0 0 0,0 0-1 0 0,0 0 1 0 0,0 0 0 0 0,1 0-31 0 0,1-6-1 0 0,1-1 0 0 0,0 1-1 0 0,0 0 1 0 0,1 1 0 0 0,0-1 0 0 0,0 0 0 0 0,0 1 0 0 0,1 0 0 0 0,0 0-1 0 0,0 1 1 0 0,1-1 0 0 0,0 1 0 0 0,0 0 0 0 0,0 1 0 0 0,6-4 1 0 0,-11 7-2 0 0,0 0 0 0 0,0 1 0 0 0,1-1 0 0 0,-1 1-1 0 0,0 0 1 0 0,0-1 0 0 0,0 1 0 0 0,0 0 0 0 0,1-1 0 0 0,-1 1 0 0 0,0 0 0 0 0,0 0 0 0 0,0 0 0 0 0,0 0 0 0 0,1 0 0 0 0,-1 1 0 0 0,0-1 0 0 0,0 0 0 0 0,0 0 0 0 0,1 1 0 0 0,-1-1 0 0 0,0 1 0 0 0,0-1 0 0 0,0 1 0 0 0,0-1 0 0 0,0 1 0 0 0,0 0 0 0 0,0-1 0 0 0,0 1 0 0 0,0 0 0 0 0,0 0 0 0 0,-1 0 0 0 0,1 0 0 0 0,0 0 0 0 0,-1 0 0 0 0,1 0 0 0 0,0 0 0 0 0,-1 0-1 0 0,1 0 1 0 0,-1 0 0 0 0,1 0 0 0 0,-1 0 0 0 0,0 0 0 0 0,1 2 2 0 0,14 61 49 0 0,-13-51-74 0 0,1 20 992 0 0,-3-19-3719 0 0,-1-5-2909 0 0,1-1-4291 0 0,0-7 1090 0 0</inkml:trace>
  <inkml:trace contextRef="#ctx0" brushRef="#br0" timeOffset="1370.339">269 319 1920 0 0,'0'0'2161'0'0,"0"0"-94"0"0,0 0 264 0 0,0 0 172 0 0,0 0-190 0 0,0 0-313 0 0,0 0-330 0 0,0 0-244 0 0,0 0-197 0 0,0 0-214 0 0,0 0-165 0 0,0 0-141 0 0,0 0-105 0 0,-6-3 1871 0 0,62-1 484 0 0,-31-1-4132 0 0,-8 1-3413 0 0,-2-2-4549 0 0,-13 5-1923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2.5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573 281 480 0 0,'0'0'1474'0'0,"0"0"26"0"0,0 0 148 0 0,0 0 317 0 0,0 0 269 0 0,0 0 58 0 0,0 0-191 0 0,0 0-376 0 0,0 0-360 0 0,0 0-240 0 0,0 0-170 0 0,-1-4-89 0 0,0-1-526 0 0,0-13 2848 0 0,-1 46 1583 0 0,-6 17-3489 0 0,-1 15-1320 0 0,8-13 356 0 0,-3 19-2571 0 0,7-71-2373 0 0,0 2-2520 0 0,-1 1-4715 0 0</inkml:trace>
  <inkml:trace contextRef="#ctx0" brushRef="#br0" timeOffset="29242.806">24 251 1432 0 0,'0'0'1757'0'0,"0"0"-68"0"0,0 0-78 0 0,0 0 20 0 0,0 0 46 0 0,0 0 35 0 0,0 0-60 0 0,0 0-111 0 0,2-7-184 0 0,4-6-881 0 0,5-16 1756 0 0,-3 8 2541 0 0,-17 80-2167 0 0,-1-24-2033 0 0,-21 129 619 0 0,31-164-1252 0 0,0 0-36 0 0,10-18-4087 0 0,0 3-1803 0 0,0-1-5289 0 0,-6 10 4964 0 0</inkml:trace>
  <inkml:trace contextRef="#ctx0" brushRef="#br0" timeOffset="29487.717">149 194 5025 0 0,'0'0'3870'0'0,"0"0"-1823"0"0,0 0-948 0 0,0 0-325 0 0,0 0 78 0 0,0 0 281 0 0,0 0 216 0 0,0 0 59 0 0,0 0-76 0 0,0 0-150 0 0,1 7-176 0 0,-7 82 1974 0 0,-25 30-1649 0 0,23-111-3439 0 0,4-7-2591 0 0,0-1-4728 0 0,2 0 273 0 0</inkml:trace>
  <inkml:trace contextRef="#ctx0" brushRef="#br0" timeOffset="29659.799">12 347 12059 0 0,'0'0'1240'0'0,"0"0"-160"0"0,0 0-136 0 0,0 0 91 0 0,0 0 132 0 0,0 0 9 0 0,0 0-106 0 0,0 0-106 0 0,0 0-73 0 0,0 0-31 0 0,0 0-66 0 0,0 0-185 0 0,0 0-173 0 0,8 0-142 0 0,69 0 1058 0 0,-47-1-4022 0 0,-2 1-6113 0 0,-24 0-2526 0 0</inkml:trace>
  <inkml:trace contextRef="#ctx0" brushRef="#br0" timeOffset="30873.977">232 67 11891 0 0,'0'0'1931'0'0,"0"0"-67"0"0,0 0-198 0 0,0 0-109 0 0,0 0-103 0 0,0 0-182 0 0,0 0-197 0 0,0 0-180 0 0,0 0-153 0 0,0 0-165 0 0,0 0-177 0 0,0 0-129 0 0,-1-3-134 0 0,-1-2-134 0 0,-1-2 151 0 0,13 15 372 0 0,-5-4-500 0 0,33 51-1308 0 0,-40-53-3843 0 0,0-2-4944 0 0,2 0 7732 0 0,-1 0-5291 0 0</inkml:trace>
  <inkml:trace contextRef="#ctx0" brushRef="#br0" timeOffset="31124.767">303 44 9682 0 0,'0'0'2291'0'0,"0"0"-393"0"0,0 0-294 0 0,0 0-62 0 0,0 0-71 0 0,0 0-180 0 0,0 0-312 0 0,0 0-314 0 0,0 0-223 0 0,0 0-120 0 0,0 0-28 0 0,0 0-14 0 0,0 0 16 0 0,-4 4 12 0 0,-88 64 923 0 0,89-64-2812 0 0,3-3-4409 0 0,1-1-5659 0 0,-1-1 6273 0 0</inkml:trace>
  <inkml:trace contextRef="#ctx0" brushRef="#br0" timeOffset="31578.559">254 10 8850 0 0,'0'0'1431'0'0,"0"0"-32"0"0,0 0 34 0 0,0 0 100 0 0,0 0 14 0 0,0 0-111 0 0,0 0-218 0 0,0 0-263 0 0,0 0-243 0 0,-7-2-178 0 0,-23-6-148 0 0,-6 30 1392 0 0,32-18-1500 0 0,-1 2-134 0 0,1 0 0 0 0,-1 0-1 0 0,1 0 1 0 0,0 1-1 0 0,1-1 1 0 0,0 1 0 0 0,0 0-1 0 0,0 0 1 0 0,1 0 0 0 0,0 1-1 0 0,0-1 1 0 0,1 0-1 0 0,-1 5-143 0 0,2-9 17 0 0,0 0 0 0 0,0-1 0 0 0,0 1 0 0 0,0-1 0 0 0,0 1 0 0 0,1 0 0 0 0,-1-1 0 0 0,1 1 0 0 0,0-1 0 0 0,0 1 0 0 0,0-1 0 0 0,0 0 0 0 0,0 1 0 0 0,0-1 0 0 0,1 0 0 0 0,-1 0 0 0 0,1 0 0 0 0,-1 0 0 0 0,1 0 0 0 0,0 0 0 0 0,0 0 0 0 0,0 0 0 0 0,0-1 0 0 0,0 1 0 0 0,0-1 0 0 0,0 0 0 0 0,1 1 0 0 0,-1-1 0 0 0,0 0 0 0 0,1 0-1 0 0,-1-1 1 0 0,1 1 0 0 0,-1 0 0 0 0,1-1 0 0 0,0 1 0 0 0,-1-1 0 0 0,1 0 0 0 0,-1 0 0 0 0,1 0 0 0 0,0 0-17 0 0,3 1 36 0 0,0 0 0 0 0,0-1 0 0 0,0 0 0 0 0,0 0 0 0 0,0 0 0 0 0,0 0 0 0 0,0-1 0 0 0,0 0 0 0 0,0 0 0 0 0,0-1-1 0 0,0 0 1 0 0,0 0 0 0 0,-1 0 0 0 0,1-1 0 0 0,-1 0 0 0 0,0 0 0 0 0,0 0 0 0 0,0 0 0 0 0,0-1 0 0 0,0 0 0 0 0,0 0 0 0 0,-1 0 0 0 0,0-1-1 0 0,0 1 1 0 0,0-1 0 0 0,-1 0 0 0 0,0 0 0 0 0,0-1 0 0 0,0 1 0 0 0,0-1 0 0 0,-1 1 0 0 0,0-1 0 0 0,2-5-36 0 0,-4 8-36 0 0,0-1 0 0 0,0 1 1 0 0,0 0-1 0 0,0 0 0 0 0,-1-1 1 0 0,1 1-1 0 0,-1 0 0 0 0,0 0 0 0 0,0 0 1 0 0,0 0-1 0 0,0 0 0 0 0,0 0 1 0 0,-1 0-1 0 0,0 0 0 0 0,1 0 0 0 0,-1 1 1 0 0,0-1-1 0 0,0 0 0 0 0,0 1 1 0 0,-1 0-1 0 0,1 0 0 0 0,-1-1 1 0 0,1 1-1 0 0,-1 1 0 0 0,1-1 0 0 0,-1 0 1 0 0,0 1-1 0 0,0-1 0 0 0,0 1 1 0 0,0 0-1 0 0,0 0 0 0 0,0 0 0 0 0,-1 0 1 0 0,1 1-1 0 0,0-1 0 0 0,0 1 1 0 0,0 0-1 0 0,-1 0 0 0 0,1 0 1 0 0,-3 1 35 0 0,-6 13-3169 0 0,11-8-786 0 0,2 0-3614 0 0,-1-2-3364 0 0</inkml:trace>
  <inkml:trace contextRef="#ctx0" brushRef="#br0" timeOffset="32188.844">407 35 13915 0 0,'0'0'1087'0'0,"0"0"-92"0"0,0 0 44 0 0,0 0 161 0 0,0 0 131 0 0,0 0 1 0 0,0 0-165 0 0,0 0-215 0 0,0 0-240 0 0,0 0-209 0 0,0 0-169 0 0,0 0-130 0 0,0 0-72 0 0,2-3-44 0 0,4-6 109 0 0,-8 17 249 0 0,-14 30 597 0 0,6-15-720 0 0,1 28 286 0 0,9-51-579 0 0,0 0 34 0 0,0 0 20 0 0,20-32 978 0 0,46-43-1043 0 0,-63 112-53 0 0,-3-35 46 0 0,0 1 0 0 0,0-1-1 0 0,0 0 1 0 0,0 1 0 0 0,1-1 0 0 0,-1 0-1 0 0,1 1 1 0 0,0-1 0 0 0,-1 0-1 0 0,1 1 1 0 0,0-1 0 0 0,0 0 0 0 0,0 0-1 0 0,1 0 1 0 0,-1 0 0 0 0,0 0 0 0 0,1 0-1 0 0,0-1 1 0 0,-1 1 0 0 0,1 0-1 0 0,0-1 1 0 0,0 1 0 0 0,0-1 0 0 0,0 0-1 0 0,0 1 1 0 0,0-1 0 0 0,0 0 0 0 0,0 0-1 0 0,0 0 1 0 0,1-1 0 0 0,-1 1-1 0 0,0 0 1 0 0,0-1 0 0 0,2 1-12 0 0,11-17 293 0 0,-10 7-3726 0 0,-1 3-5654 0 0,-3 3-3454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02.9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 13275 0 0,'0'0'2255'0'0,"0"0"-977"0"0,0 0-417 0 0,0 0-49 0 0,0 0 96 0 0,0 0 75 0 0,0 0-88 0 0,0 0-201 0 0,0 0-141 0 0,0 0-107 0 0,0 0-73 0 0,25-3 707 0 0,35 8-2075 0 0,-58-3-2152 0 0,-2 0-4615 0 0,0-1-3163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03.2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9 14307 0 0,'0'0'1519'0'0,"0"0"-361"0"0,0 0-167 0 0,0 0 233 0 0,0 0 207 0 0,0 0 17 0 0,0 0-280 0 0,0 0-372 0 0,0 0-242 0 0,0 0-187 0 0,0 0-111 0 0,7 0-51 0 0,47-4 869 0 0,-20 1-2957 0 0,-3 1-9316 0 0,-26 2-649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06.5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331 4 0 0 0,'0'0'1139'0'0,"0"0"239"0"0,0 0 82 0 0,0 0 43 0 0,0 0 8 0 0,0 0-112 0 0,0 0-91 0 0,0 0-108 0 0,0 0-166 0 0,0 0-149 0 0,1-1-862 0 0,3-1 9540 0 0,-3 2-8104 0 0,-4 112 565 0 0,10-44-1291 0 0,-13-57-1077 0 0,-1-9-3505 0 0,1-4-2953 0 0,1-3-4272 0 0,4 3 6524 0 0</inkml:trace>
  <inkml:trace contextRef="#ctx0" brushRef="#br0" timeOffset="619.799">320 6 0 0 0,'0'0'1335'0'0,"0"0"333"0"0,0 0-139 0 0,0 0-309 0 0,0 0-265 0 0,0 0-111 0 0,0 0-16 0 0,0 0 42 0 0,0 0 31 0 0,-19 22 5334 0 0,-33 30-1933 0 0,69-77-2620 0 0,-16 24-1655 0 0,-1-1 0 0 0,1 0 0 0 0,0 1 0 0 0,0-1 0 0 0,-1 0 0 0 0,1 1-1 0 0,0-1 1 0 0,1 1 0 0 0,-1-1 0 0 0,0 1 0 0 0,0 0 0 0 0,0 0 0 0 0,1-1-1 0 0,-1 1 1 0 0,1 0 0 0 0,-1 0 0 0 0,1 0 0 0 0,-1 0 0 0 0,1 1 0 0 0,0-1-1 0 0,-1 0 1 0 0,1 1 0 0 0,0-1 0 0 0,0 1 0 0 0,-1 0 0 0 0,1-1 0 0 0,0 1-1 0 0,0 0 1 0 0,0 0 0 0 0,0 0 0 0 0,-1 0 0 0 0,1 0 0 0 0,1 1-27 0 0,90 30 2251 0 0,-91-30-2155 0 0,-1-1-1430 0 0,0 1-10332 0 0,-1 0-145 0 0</inkml:trace>
  <inkml:trace contextRef="#ctx0" brushRef="#br0" timeOffset="28640.107">37 118 0 0 0,'0'0'1296'0'0,"0"0"307"0"0,0 0 144 0 0,0 0-29 0 0,0 0-178 0 0,0 0-177 0 0,0 0-258 0 0,0 0-407 0 0,0 0-331 0 0,0-4-267 0 0,-1-14-180 0 0,-29 47 4406 0 0,30-29-4308 0 0,-1 0-1 0 0,1 0 1 0 0,0 1 0 0 0,-1-1-1 0 0,1 0 1 0 0,0 1-1 0 0,-1-1 1 0 0,1 0-1 0 0,0 1 1 0 0,-1-1-1 0 0,1 0 1 0 0,0 1-1 0 0,0-1 1 0 0,-1 1-1 0 0,1-1 1 0 0,0 1-1 0 0,0-1 1 0 0,0 0-1 0 0,0 1 1 0 0,-1-1 0 0 0,1 1-1 0 0,0-1 1 0 0,0 1-1 0 0,0-1 1 0 0,0 1-1 0 0,0-1 1 0 0,0 1-1 0 0,0-1 1 0 0,0 1-1 0 0,1-1 1 0 0,-1 1-1 0 0,0-1 1 0 0,0 1-1 0 0,0-1 1 0 0,0 0 0 0 0,1 1-1 0 0,-1-1 1 0 0,0 1-1 0 0,0-1 1 0 0,1 0-1 0 0,-1 1 1 0 0,0-1-1 0 0,1 1 1 0 0,-1-1-1 0 0,0 0 1 0 0,1 0-1 0 0,-1 1 1 0 0,1-1-1 0 0,-1 0 1 0 0,0 0 0 0 0,1 1-1 0 0,-1-1 1 0 0,1 0-1 0 0,-1 0 1 0 0,1 0-1 0 0,-1 0 1 0 0,1 0-1 0 0,-1 0 1 0 0,1 0-1 0 0,-1 1 1 0 0,1-1-1 0 0,-1-1 1 0 0,1 1-1 0 0,-1 0 1 0 0,1 0 0 0 0,-1 0-1 0 0,0 0 1 0 0,1 0-1 0 0,0 0-17 0 0,34 4 897 0 0,370 1-184 0 0,-280-4-643 0 0,-108-18 2799 0 0,-17 6-4393 0 0,0 3-2557 0 0,0 7-5215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40.6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206 25 4417 0 0,'0'0'2096'0'0,"0"0"-54"0"0,0 0-221 0 0,0 0-68 0 0,0 0-10 0 0,0 0-50 0 0,0 0-210 0 0,0 0-275 0 0,0 0-196 0 0,0 0-186 0 0,0 0-178 0 0,-6-5-153 0 0,-19-15-175 0 0,12 39 265 0 0,11-9-530 0 0,2 0 0 0 0,-1-1 0 0 0,1 1 0 0 0,1 0 0 0 0,0 0 0 0 0,0-1 1 0 0,1 1-1 0 0,0-1 0 0 0,0 1 0 0 0,1-1 0 0 0,1 0 0 0 0,-1 0 0 0 0,5 7-55 0 0,-8-15 0 0 0,-1 1 81 0 0,0 0 0 0 0,-1 0-1 0 0,1 0 1 0 0,-1 0 0 0 0,0 0-1 0 0,0-1 1 0 0,0 1 0 0 0,0 0-1 0 0,0-1 1 0 0,0 1 0 0 0,0-1-1 0 0,0 0 1 0 0,-1 0 0 0 0,1 0-1 0 0,0 0 1 0 0,-1 0 0 0 0,1 0-1 0 0,-1-1 1 0 0,1 1-1 0 0,-1-1 1 0 0,1 0 0 0 0,-1 0-1 0 0,1 0 1 0 0,-1 0 0 0 0,0 0-1 0 0,1 0 1 0 0,-1 0 0 0 0,1-1-1 0 0,-1 0 1 0 0,0 0-81 0 0,0 1 83 0 0,-110-10 1219 0 0,116 2-5792 0 0,5 3-1630 0 0,-6 4 1603 0 0,2-1-6787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40.8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24 12691 0 0,'0'0'7185'0'0,"0"0"-6729"0"0,0 0-184 0 0,0 0-8 0 0,0 0-7 0 0,0 0 39 0 0,0 0-64 0 0,0 0-192 0 0,0 0-80 0 0,0 0-152 0 0,0 0-80 0 0,0 0-65 0 0,0 0-231 0 0,11-23-384 0 0,1 26-1072 0 0,-1 1-2249 0 0,-3-1-2473 0 0,-3-1 457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0.2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40 114 4681 0 0,'0'0'2112'0'0,"0"0"-115"0"0,0 0 142 0 0,0 0 68 0 0,0 0-40 0 0,0 0-205 0 0,0 0-326 0 0,0 0-321 0 0,0 0-257 0 0,0 0-170 0 0,0 0-117 0 0,0 0-94 0 0,0 0-83 0 0,0-4-130 0 0,0 2-470 0 0,-1 3 22 0 0,1-1 0 0 0,0 0 0 0 0,0 1 0 0 0,-1-1 0 0 0,1 0 0 0 0,0 0 0 0 0,-1 1 0 0 0,1-1 0 0 0,0 0 0 0 0,-1 0 0 0 0,1 0 0 0 0,0 0 0 0 0,-1 1 0 0 0,1-1 0 0 0,0 0 0 0 0,-1 0 0 0 0,1 0 0 0 0,-1 0 0 0 0,1 0 0 0 0,0 0 0 0 0,-1 0 0 0 0,1 0 0 0 0,-1 0 0 0 0,1 0 0 0 0,0 0 0 0 0,-1 0 0 0 0,1 0 0 0 0,-1-1 0 0 0,1 1 0 0 0,0 0 0 0 0,-1 0 0 0 0,1 0 0 0 0,0 0 0 0 0,-1-1 0 0 0,1 1 0 0 0,0 0 0 0 0,-1 0 0 0 0,1-1 0 0 0,0 1 0 0 0,0 0 0 0 0,-1-1 0 0 0,1 1 0 0 0,0 0 0 0 0,0-1 0 0 0,0 1 0 0 0,-1 0 0 0 0,1-1 0 0 0,0 1 0 0 0,0 0 0 0 0,0-1 0 0 0,0 1 0 0 0,0-1 0 0 0,0 1 0 0 0,0 0 0 0 0,0-1 0 0 0,0 1 0 0 0,0 0 0 0 0,0-1 0 0 0,0 1 0 0 0,0-1 0 0 0,0 1 0 0 0,0 0 0 0 0,0-1 0 0 0,0 1-17 0 0,-2 1 19 0 0,1 0-1 0 0,-1 0 0 0 0,1 0 0 0 0,-1 0 0 0 0,1 1 0 0 0,-1-1 0 0 0,1 1 0 0 0,0-1 0 0 0,-1 1 0 0 0,1-1 0 0 0,0 1 0 0 0,0 0 0 0 0,0 0 0 0 0,0 0 0 0 0,1-1 0 0 0,-1 1 0 0 0,0 0 0 0 0,1 0 0 0 0,-1 0 0 0 0,1 0 0 0 0,0 0 0 0 0,0 0 0 0 0,0 0 0 0 0,0 0 0 0 0,0 0 0 0 0,0 0 0 0 0,0 0 0 0 0,0 0 0 0 0,1 0 0 0 0,-1 0 0 0 0,1 0 0 0 0,0 0 0 0 0,0 0 0 0 0,-1-1 0 0 0,1 1 0 0 0,0 0 0 0 0,0 0 0 0 0,1-1 0 0 0,-1 1 0 0 0,0-1 0 0 0,0 1 0 0 0,1-1 0 0 0,-1 1 0 0 0,1-1 0 0 0,0 0 0 0 0,-1 0 0 0 0,1 0 0 0 0,0 0 0 0 0,-1 0 0 0 0,1 0 0 0 0,0 0 0 0 0,0 0 0 0 0,0-1 0 0 0,0 1 0 0 0,0-1 0 0 0,0 0 0 0 0,0 1 0 0 0,0-1 0 0 0,0 0 0 0 0,0 0 0 0 0,0 0-17 0 0,1-1 6 0 0,-1 0 1 0 0,1 0-1 0 0,-1-1 0 0 0,0 1 1 0 0,0 0-1 0 0,0-1 0 0 0,0 0 0 0 0,0 1 1 0 0,0-1-1 0 0,0 0 0 0 0,0 0 1 0 0,-1 0-1 0 0,1 0 0 0 0,-1 0 1 0 0,1 0-1 0 0,-1-1 0 0 0,0 1 0 0 0,0 0 1 0 0,0-1-1 0 0,0 1 0 0 0,0-1 1 0 0,-1 1-1 0 0,1-1 0 0 0,-1 0 1 0 0,0 1-1 0 0,1-1 0 0 0,-1 1 0 0 0,-1-1 1 0 0,1 1-1 0 0,0-1 0 0 0,0 0 1 0 0,-1 1-1 0 0,0-1 0 0 0,1 1 0 0 0,-1-1 1 0 0,0 1-1 0 0,0 0 0 0 0,0-1 1 0 0,-1 0-7 0 0,-4-32-7166 0 0,11 5-10039 0 0,-3 26 14607 0 0</inkml:trace>
  <inkml:trace contextRef="#ctx0" brushRef="#br0" timeOffset="377.984">109 0 704 0 0,'0'0'4001'0'0,"0"0"-1190"0"0,0 0-813 0 0,0 0-216 0 0,0 0-103 0 0,0 0-76 0 0,0 0-96 0 0,0 0-236 0 0,0 0-234 0 0,0 0-177 0 0,0 0-159 0 0,0 0-80 0 0,-1 5-46 0 0,0-2-472 0 0,1-1 1 0 0,-1 1-1 0 0,1-1 1 0 0,0 1-1 0 0,0-1 1 0 0,0 1-1 0 0,0-1 1 0 0,0 1-1 0 0,1-1 1 0 0,-1 0-1 0 0,1 1 1 0 0,-1-1-1 0 0,1 1 1 0 0,0-1-1 0 0,0 0 1 0 0,0 1-1 0 0,1-1 1 0 0,-1 0-1 0 0,0 0 1 0 0,1 0-1 0 0,-1 0 1 0 0,1 0-1 0 0,0 0 1 0 0,0-1-1 0 0,-1 1 1 0 0,1-1-1 0 0,0 1 1 0 0,1-1-104 0 0,98 46 1176 0 0,-122-19 16 0 0,-17 7-588 0 0,24-25-551 0 0,1 1-1 0 0,1 1 0 0 0,0 0 0 0 0,1 1 0 0 0,0 0 1 0 0,1 1-1 0 0,-4 7-52 0 0,13-20-63 0 0,1-1 0 0 0,0 1 0 0 0,0-1 0 0 0,-1 1-1 0 0,1-1 1 0 0,0 1 0 0 0,0-1 0 0 0,0 1 0 0 0,0-1 0 0 0,0 1 0 0 0,0-1 0 0 0,0 1 0 0 0,0-1 0 0 0,0 1 0 0 0,0-1-1 0 0,0 1 1 0 0,0 0 0 0 0,0-1 0 0 0,0 1 0 0 0,0-1 0 0 0,1 1 0 0 0,-1-1 0 0 0,0 0 0 0 0,0 1 0 0 0,1-1 0 0 0,-1 1-1 0 0,0-1 1 0 0,1 1 0 0 0,-1-1 0 0 0,0 0 0 0 0,1 1 0 0 0,-1-1 0 0 0,0 0 0 0 0,1 1 0 0 0,-1-1 0 0 0,1 0 0 0 0,-1 1 0 0 0,1-1-1 0 0,-1 0 1 0 0,1 0 0 0 0,-1 0 0 0 0,1 1 0 0 0,-1-1 0 0 0,1 0 0 0 0,-1 0 0 0 0,1 0 0 0 0,-1 0 0 0 0,1 0 0 0 0,-1 0-1 0 0,1 0 1 0 0,-1 0 0 0 0,1 0 0 0 0,-1 0 0 0 0,1 0 0 0 0,-1-1 0 0 0,1 1 0 0 0,-1 0 0 0 0,1 0 63 0 0,11-1-4591 0 0,-4-1-3297 0 0,-2 1-3184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41.1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 1 7930 0 0,'0'0'1984'0'0,"0"0"-2184"0"0,0 0-248 0 0,0 0-224 0 0,0 0-240 0 0,0 0-705 0 0,0 0-1551 0 0,0 0 271 0 0</inkml:trace>
  <inkml:trace contextRef="#ctx0" brushRef="#br0" timeOffset="477.8">1 114 13715 0 0,'0'0'1150'0'0,"0"0"-213"0"0,0 0-223 0 0,0 0-125 0 0,0 0-114 0 0,0 0-134 0 0,0 0-107 0 0,0 0-58 0 0,0 0-22 0 0,0 0-32 0 0,0 0-33 0 0,9-2-25 0 0,186-33 88 0 0,-198 27 3476 0 0,-29 12-2579 0 0,31-3-1041 0 0,-1 0 1 0 0,0 0-1 0 0,1 1 0 0 0,-1-1 0 0 0,1 1 1 0 0,-1-1-1 0 0,1 1 0 0 0,0-1 1 0 0,0 1-1 0 0,0 0 0 0 0,0 0 0 0 0,0 0 1 0 0,0-1-1 0 0,0 1 0 0 0,0 0 0 0 0,1 0 1 0 0,-1 0-1 0 0,1 0 0 0 0,-1 0 1 0 0,1 1-1 0 0,0-1 0 0 0,0 0 0 0 0,0 0 1 0 0,0 0-1 0 0,0 0 0 0 0,1 0 0 0 0,-1 0 1 0 0,0 0-1 0 0,1 0 0 0 0,0 0 1 0 0,-1 0-1 0 0,1 0 0 0 0,0 0 0 0 0,0 0 1 0 0,0-1-1 0 0,0 1 0 0 0,1 0 0 0 0,-1-1 1 0 0,0 1-1 0 0,1 0 0 0 0,-1-1 1 0 0,1 0-1 0 0,-1 1 0 0 0,1-1 0 0 0,0 0 1 0 0,-1 0-1 0 0,1 0 0 0 0,0 0 0 0 0,0 0 1 0 0,0 0-1 0 0,0 0 0 0 0,0-1 1 0 0,0 1-1 0 0,1-1-8 0 0,4 0 80 0 0,0 0 0 0 0,0-1 0 0 0,0 0 0 0 0,0 0 0 0 0,0-1 0 0 0,-1 0 1 0 0,1 0-1 0 0,0-1 0 0 0,-1 0 0 0 0,0 0 0 0 0,0 0 0 0 0,0-1 0 0 0,0 0-80 0 0,-4 3 30 0 0,0 0 0 0 0,0 0 0 0 0,0-1-1 0 0,0 1 1 0 0,0-1 0 0 0,-1 1 0 0 0,1-1 0 0 0,-1 0 0 0 0,1 1-1 0 0,-1-1 1 0 0,1 0 0 0 0,-1 0 0 0 0,0 0 0 0 0,0 0 0 0 0,0-1-1 0 0,0 1 1 0 0,-1 0 0 0 0,1 0 0 0 0,0 0 0 0 0,-1-1-1 0 0,0 1 1 0 0,1 0 0 0 0,-1-1 0 0 0,0 1 0 0 0,0 0 0 0 0,-1-1-1 0 0,1 1 1 0 0,0 0 0 0 0,-1-1 0 0 0,1 1 0 0 0,-1 0 0 0 0,0 0-1 0 0,1 0 1 0 0,-1-1 0 0 0,0 1 0 0 0,-1 0 0 0 0,1 0-1 0 0,0 0 1 0 0,-2-1-30 0 0,1 1-44 0 0,-1-1-1 0 0,1 1 0 0 0,-1 0 0 0 0,0-1 1 0 0,1 1-1 0 0,-1 1 0 0 0,0-1 0 0 0,0 0 1 0 0,-1 1-1 0 0,1 0 0 0 0,0-1 0 0 0,0 1 1 0 0,-1 1-1 0 0,1-1 0 0 0,-1 0 0 0 0,1 1 1 0 0,-1-1-1 0 0,1 1 0 0 0,0 0 1 0 0,-1 1-1 0 0,0-1 45 0 0,-11 4-4445 0 0,3 5-4182 0 0,10-7-2330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45.27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 50 7690 0 0,'0'0'1789'0'0,"0"0"322"0"0,0 0 118 0 0,0 0-54 0 0,0 0-188 0 0,0 0-273 0 0,0 0-322 0 0,0 0-365 0 0,0 0-375 0 0,0 0-285 0 0,0 0-167 0 0,0-4 21 0 0,-6-1 592 0 0,3 42 346 0 0,1-14-813 0 0,-5 162-1294 0 0,9-175-2956 0 0,0-7-701 0 0,1-1-4207 0 0,-1-2 1209 0 0</inkml:trace>
  <inkml:trace contextRef="#ctx0" brushRef="#br0" timeOffset="448.28">155 139 14643 0 0,'0'0'846'0'0,"0"0"-14"0"0,0 0 9 0 0,0 0 109 0 0,0 0 107 0 0,0 0 13 0 0,0 0-146 0 0,0 0-194 0 0,0 0-198 0 0,0 0-204 0 0,0 0-161 0 0,0 0-98 0 0,-1-4-73 0 0,1 4 3 0 0,0-1 1 0 0,0 0-1 0 0,0 0 1 0 0,0 0-1 0 0,0 0 1 0 0,0 1-1 0 0,0-1 1 0 0,1 0-1 0 0,-1 0 1 0 0,0 1-1 0 0,0-1 1 0 0,1 0-1 0 0,-1 0 1 0 0,0 1-1 0 0,1-1 1 0 0,-1 0-1 0 0,1 0 1 0 0,-1 1-1 0 0,1-1 1 0 0,-1 1-1 0 0,1-1 0 0 0,-1 0 1 0 0,1 1-1 0 0,-1-1 1 0 0,1 1-1 0 0,0-1 1 0 0,0 1-1 0 0,-1 0 1 0 0,1-1-1 0 0,0 1 1 0 0,-1 0-1 0 0,1-1 1 0 0,0 1-1 0 0,0 0 1 0 0,0 0-1 0 0,-1 0 1 0 0,1 0-1 0 0,0 0 1 0 0,0 0-1 0 0,0 0 1 0 0,-1 0-1 0 0,1 0 1 0 0,0 0-1 0 0,0 0 1 0 0,0 0-1 0 0,-1 0 0 0 0,1 1 1 0 0,0-1-1 0 0,0 0 1 0 0,-1 1-1 0 0,1-1 1 0 0,0 1 0 0 0,9-1-2 0 0,26 1 202 0 0,-51 26 165 0 0,10-11-200 0 0,2 0-1 0 0,-1 0 1 0 0,2 0 0 0 0,0 1-1 0 0,1-1 1 0 0,1 1 0 0 0,0-1-1 0 0,3 15-164 0 0,-2 58 646 0 0,-3-86-592 0 0,-1 0 0 0 0,0 0 1 0 0,1-1-1 0 0,-1 1 0 0 0,0-1 0 0 0,0 0 0 0 0,0 0 0 0 0,-1 0 0 0 0,1 0 0 0 0,-1 0 1 0 0,1-1-1 0 0,-1 1 0 0 0,1-1 0 0 0,-1 0 0 0 0,0 0 0 0 0,1 0 0 0 0,-1-1 1 0 0,0 0-1 0 0,0 1 0 0 0,0-1 0 0 0,1 0 0 0 0,-1-1 0 0 0,0 1 0 0 0,0-1 0 0 0,1 1 1 0 0,-1-1-1 0 0,-2-1-54 0 0,6 2 0 0 0,-7-1-3 0 0,1 1 0 0 0,-1-1 0 0 0,1 0 1 0 0,0-1-1 0 0,-1 1 0 0 0,1-1 0 0 0,0 0 1 0 0,0-1-1 0 0,0 0 0 0 0,0 0 0 0 0,1 0 0 0 0,-1 0 1 0 0,1-1-1 0 0,-1-1 3 0 0,-6-33-9251 0 0,14 32-1476 0 0</inkml:trace>
  <inkml:trace contextRef="#ctx0" brushRef="#br0" timeOffset="629.839">182 3 21173 0 0,'0'0'368'0'0,"0"0"-264"0"0,0 0-32 0 0,0 0 0 0 0,0 0 32 0 0,0 0-24 0 0,0 0-184 0 0,0 0-160 0 0,0 0-264 0 0,0 0-313 0 0,0 0-551 0 0,0 0-1217 0 0,0 0-2136 0 0,0 0-2968 0 0,21-3 3936 0 0</inkml:trace>
  <inkml:trace contextRef="#ctx0" brushRef="#br0" timeOffset="948.01">322 16 17108 0 0,'0'0'782'0'0,"0"0"-104"0"0,0 0 86 0 0,0 0 52 0 0,0 0-57 0 0,0 0-189 0 0,0 0-250 0 0,0 0-154 0 0,0 0-60 0 0,0 0-9 0 0,0 0 6 0 0,10 1-2 0 0,4 1-44 0 0,1 0-1 0 0,-1 2 1 0 0,0 0 0 0 0,0 0 0 0 0,0 2-1 0 0,0-1 1 0 0,-1 2 0 0 0,0 0-1 0 0,0 0 1 0 0,5 5-57 0 0,-15-10 55 0 0,0 0 0 0 0,-1 0 0 0 0,0 1 0 0 0,1-1 1 0 0,-1 0-1 0 0,0 1 0 0 0,0-1 0 0 0,0 1 0 0 0,0 0 0 0 0,-1 0 0 0 0,1-1 1 0 0,-1 1-1 0 0,0 0 0 0 0,1 0 0 0 0,-1 1 0 0 0,-1-1 0 0 0,1 0 0 0 0,0 0 0 0 0,-1 0 1 0 0,0 1-1 0 0,1-1 0 0 0,-1 0 0 0 0,-1 0 0 0 0,1 1 0 0 0,0-1 0 0 0,-1 0 1 0 0,0 0-1 0 0,1 0 0 0 0,-1 0 0 0 0,0 0 0 0 0,-1 0 0 0 0,1 0 0 0 0,-1 0 0 0 0,1 0 1 0 0,-2 2-56 0 0,-117 131 2218 0 0,71-88-1822 0 0,-78 90-332 0 0,112-111-1087 0 0,10-8-5651 0 0,3-13-2548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53.23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1596 682 15331 0 0,'0'0'1762'0'0,"0"0"-346"0"0,0 0-346 0 0,0 0-190 0 0,0 0-138 0 0,0 0-97 0 0,0 0-108 0 0,0 0-26 0 0,0 0 64 0 0,0 0 22 0 0,0 0 8 0 0,0 0-88 0 0,1 7-160 0 0,1 11-439 0 0,6 43 1109 0 0,-9-22-4441 0 0,0-36-248 0 0,0-2-417 0 0,0 0-3857 0 0,0 0 537 0 0</inkml:trace>
  <inkml:trace contextRef="#ctx0" brushRef="#br0" timeOffset="629.042">1662 628 16003 0 0,'0'0'682'0'0,"0"0"-161"0"0,0 0-2 0 0,0 0 291 0 0,0 0 343 0 0,0 0 127 0 0,7 8-87 0 0,1 0-952 0 0,-1 0 0 0 0,1 1 1 0 0,-1 0-1 0 0,-1 0 0 0 0,0 1 1 0 0,0-1-1 0 0,-1 1 0 0 0,0 1 0 0 0,-1-1 1 0 0,0 1-1 0 0,0 0 0 0 0,-2 0 1 0 0,1 0-1 0 0,-1 0 0 0 0,0 8-241 0 0,-4-7-81 0 0,-1-2-1 0 0,-1 1 1 0 0,0 0-1 0 0,0-1 0 0 0,-1 1 1 0 0,0-1-1 0 0,-1-1 1 0 0,0 1-1 0 0,-1-1 1 0 0,0 0-1 0 0,-4 4 82 0 0,-27 30-9316 0 0,25-29-2650 0 0</inkml:trace>
  <inkml:trace contextRef="#ctx0" brushRef="#br0" timeOffset="-43268.942">203 672 0 0 0,'0'0'779'0'0,"0"0"640"0"0,0 0 134 0 0,0 0 73 0 0,0 0 136 0 0,0 0 110 0 0,0 0-75 0 0,0 0-248 0 0,0 0-351 0 0,0 0-373 0 0,0 0-318 0 0,4-2-211 0 0,10-6-70 0 0,-42 31 3628 0 0,23-20-3705 0 0,-1 0 0 0 0,1 0 0 0 0,0-1 0 0 0,-1 0 1 0 0,1 0-1 0 0,-1-1 0 0 0,1 1 0 0 0,-1-1 0 0 0,0 0 0 0 0,0-1 0 0 0,0 1 1 0 0,1-1-1 0 0,-1 0 0 0 0,0-1 0 0 0,0 1 0 0 0,0-1 0 0 0,1 0 0 0 0,-1-1 1 0 0,0 1-1 0 0,1-1 0 0 0,-1 0 0 0 0,1-1 0 0 0,0 1 0 0 0,-3-3-149 0 0,7 4 19 0 0,0 0 0 0 0,0-1 1 0 0,0 1-1 0 0,1 0 0 0 0,-1-1 0 0 0,1 1 0 0 0,-1 0 0 0 0,1-1 0 0 0,-1 1 1 0 0,1 0-1 0 0,0-1 0 0 0,0 1 0 0 0,-1-1 0 0 0,1 1 0 0 0,0-1 0 0 0,1 1 1 0 0,-1-1-1 0 0,0 1 0 0 0,0-1 0 0 0,0 1 0 0 0,1 0 0 0 0,-1-1 0 0 0,1 1 1 0 0,-1-1-1 0 0,1 1 0 0 0,0 0 0 0 0,-1 0 0 0 0,1-1 0 0 0,0 1 0 0 0,0 0 1 0 0,0 0-1 0 0,0 0 0 0 0,0 0 0 0 0,0 0 0 0 0,0 0 0 0 0,0 0 0 0 0,0 0 1 0 0,1 0-1 0 0,-1 1 0 0 0,0-1 0 0 0,1 0 0 0 0,-1 1 0 0 0,0-1 0 0 0,1 1 1 0 0,-1-1-20 0 0,66-17-40 0 0,-62 17 44 0 0,0 1 1 0 0,1 0-1 0 0,-1 0 0 0 0,0 0 1 0 0,0 1-1 0 0,0-1 1 0 0,1 1-1 0 0,-1 1 1 0 0,0-1-1 0 0,0 1 0 0 0,-1 0 1 0 0,1 0-1 0 0,0 0 1 0 0,-1 0-1 0 0,1 1 1 0 0,-1 0-1 0 0,0 0 0 0 0,0 0 1 0 0,0 1-1 0 0,0-1 1 0 0,0 1-1 0 0,-1 0 1 0 0,1 0-1 0 0,-1 0 0 0 0,0 0 1 0 0,-1 1-1 0 0,1-1 1 0 0,-1 1-1 0 0,0 0 1 0 0,0 0-1 0 0,0 0 0 0 0,-1 0 1 0 0,1 0-1 0 0,-1 0 1 0 0,-1 0-1 0 0,1 0 0 0 0,-1 0 1 0 0,0 1-1 0 0,0-1 1 0 0,0 0-1 0 0,-1 0 1 0 0,1 0-1 0 0,-1 0 0 0 0,-1 0 1 0 0,1 0-1 0 0,-1 0 1 0 0,0 2-5 0 0,-4 2 49 0 0,0-1 0 0 0,-1 1 0 0 0,0-1 1 0 0,0-1-1 0 0,-1 1 0 0 0,1-1 0 0 0,-2-1 1 0 0,1 1-1 0 0,-1-1 0 0 0,0-1 0 0 0,0 0 0 0 0,-1 0 1 0 0,1-1-1 0 0,-1 0 0 0 0,0 0 0 0 0,0-1 1 0 0,0-1-1 0 0,-1 1 0 0 0,1-2 0 0 0,-1 1 1 0 0,1-2-1 0 0,-1 1 0 0 0,-5-2-49 0 0,15 1 11 0 0,1 1 0 0 0,-1-1-1 0 0,0 0 1 0 0,1 0 0 0 0,-1 0 0 0 0,0 0 0 0 0,0 0 0 0 0,1 0-1 0 0,-1 0 1 0 0,0 0 0 0 0,1 0 0 0 0,-1 0 0 0 0,0 0 0 0 0,0-1-1 0 0,1 1 1 0 0,-1 0 0 0 0,0 0 0 0 0,1-1 0 0 0,-1 1 0 0 0,1 0-1 0 0,-1-1 1 0 0,0 1 0 0 0,1-1 0 0 0,-1 1 0 0 0,1-1 0 0 0,-1 1-1 0 0,1-1 1 0 0,-1 1 0 0 0,1-1 0 0 0,0 1 0 0 0,-1-1 0 0 0,1 0-1 0 0,0 1 1 0 0,-1-1 0 0 0,1 0 0 0 0,0 1 0 0 0,0-1 0 0 0,-1 0-1 0 0,1 1 1 0 0,0-1 0 0 0,0 0 0 0 0,0 0 0 0 0,0 1 0 0 0,0-1-1 0 0,0 0 1 0 0,0 1 0 0 0,0-1 0 0 0,0 0 0 0 0,1 0-1 0 0,-1 1 1 0 0,0-1 0 0 0,0 0 0 0 0,1 1 0 0 0,-1-1 0 0 0,0 1-1 0 0,1-1 1 0 0,-1 0 0 0 0,0 1 0 0 0,1-1 0 0 0,-1 1 0 0 0,1-1-11 0 0,34-29-237 0 0,-30 28 238 0 0,0 1-1 0 0,0 0 1 0 0,0 1 0 0 0,0-1-1 0 0,0 1 1 0 0,0 0 0 0 0,0 0-1 0 0,0 1 1 0 0,0-1 0 0 0,0 1-1 0 0,0 0 1 0 0,0 1 0 0 0,0-1-1 0 0,-1 1 1 0 0,1 0 0 0 0,0 0-1 0 0,-1 0 1 0 0,0 1 0 0 0,1 0-1 0 0,-1 0 1 0 0,0 0 0 0 0,0 0-1 0 0,-1 0 1 0 0,1 1 0 0 0,2 3-1 0 0,-1-2 3 0 0,0-1 0 0 0,1 1 0 0 0,-1-1 1 0 0,1 0-1 0 0,0 0 0 0 0,0-1 1 0 0,0 0-1 0 0,1 0 0 0 0,-1 0 1 0 0,1-1-1 0 0,-1 0 0 0 0,1 0 0 0 0,0 0 1 0 0,5 0-4 0 0,-7-15-3386 0 0,-5 2-3574 0 0,0 8 1930 0 0,0 0-5085 0 0</inkml:trace>
  <inkml:trace contextRef="#ctx0" brushRef="#br0" timeOffset="-42952.966">1 444 10794 0 0,'0'0'3016'0'0,"0"0"-2326"0"0,0 0-767 0 0,0 0-7 0 0,0 0 417 0 0,0 0 441 0 0,0 0 249 0 0,0 0 26 0 0,0 0-123 0 0,0 0-222 0 0,0 0-226 0 0,7-1-162 0 0,107 4 1199 0 0,-87 0-5940 0 0,-4 0-5192 0 0,-21-3 2202 0 0</inkml:trace>
  <inkml:trace contextRef="#ctx0" brushRef="#br0" timeOffset="-42068.955">273 317 13451 0 0,'0'0'697'0'0,"0"0"-129"0"0,0 0-194 0 0,0 0-106 0 0,0 0-3 0 0,0 0 18 0 0,0 0-14 0 0,0 0-63 0 0,0 0-75 0 0,0 0-27 0 0,0 0 20 0 0,0 0 42 0 0,0 0 40 0 0,0 4 26 0 0,2 7 37 0 0,-1 0 0 0 0,0 0 0 0 0,-1 0-1 0 0,0 0 1 0 0,-1 0 0 0 0,0 0 0 0 0,0 0 0 0 0,-1-1 0 0 0,-3 10-269 0 0,3-24 3034 0 0,-2-16-2854 0 0,5 12-189 0 0,0 1-1 0 0,1 0 1 0 0,-1 0-1 0 0,1 1 1 0 0,1-1-1 0 0,-1 0 1 0 0,1 0 0 0 0,0 1-1 0 0,1 0 1 0 0,0 0-1 0 0,0 0 1 0 0,0 0-1 0 0,0 0 1 0 0,1 1-1 0 0,0 0 1 0 0,0 0-1 0 0,1 0 1 0 0,-1 1-1 0 0,1-1 1 0 0,0 1 0 0 0,4-2 9 0 0,-9 6-8 0 0,1-1 0 0 0,-1 1 0 0 0,0 0 1 0 0,0-1-1 0 0,1 1 0 0 0,-1 0 1 0 0,0 0-1 0 0,0 0 0 0 0,1 0 1 0 0,-1 0-1 0 0,0 0 0 0 0,1 0 1 0 0,-1 0-1 0 0,0 0 0 0 0,0 0 0 0 0,1 1 1 0 0,-1-1-1 0 0,0 1 0 0 0,0-1 1 0 0,1 1-1 0 0,-1-1 0 0 0,0 1 1 0 0,0 0-1 0 0,0-1 0 0 0,0 1 1 0 0,0 0-1 0 0,0 0 0 0 0,0 0 0 0 0,0 0 1 0 0,0 0-1 0 0,-1 0 0 0 0,1 0 1 0 0,0 0-1 0 0,-1 0 0 0 0,1 0 1 0 0,0 0-1 0 0,-1 1 0 0 0,0-1 1 0 0,1 0-1 0 0,-1 0 0 0 0,0 1 0 0 0,1-1 1 0 0,-1 1 7 0 0,3 64-34 0 0,-3-44 9 0 0,2-20 30 0 0,0 0 1 0 0,0 0-1 0 0,1 0 0 0 0,-1-1 0 0 0,1 1 0 0 0,-1-1 1 0 0,1 0-1 0 0,0 1 0 0 0,0-1 0 0 0,0-1 0 0 0,-1 1 1 0 0,1 0-1 0 0,0-1 0 0 0,0 1 0 0 0,0-1 0 0 0,0 0 1 0 0,0 0-1 0 0,0 0 0 0 0,0 0 0 0 0,0 0 0 0 0,0-1 1 0 0,0 0-1 0 0,0 1 0 0 0,0-1 0 0 0,-1 0 0 0 0,1 0 1 0 0,0-1-1 0 0,0 1 0 0 0,-1 0 0 0 0,1-1-5 0 0,5 0 8 0 0,0 1-1 0 0,0-1 1 0 0,0-1-1 0 0,-1 1 1 0 0,1-1-1 0 0,-1-1 1 0 0,0 1 0 0 0,0-1-1 0 0,0 0 1 0 0,0-1-1 0 0,-1 0 1 0 0,0 0-1 0 0,0 0 1 0 0,0-1-1 0 0,0 1 1 0 0,-1-2 0 0 0,0 1-1 0 0,0 0 1 0 0,-1-1-1 0 0,0 0 1 0 0,0 0-1 0 0,-1 0 1 0 0,1-1 0 0 0,-1 1-1 0 0,-1-1 1 0 0,0 1-1 0 0,1-5-7 0 0,-4 12-7 0 0,0 0 0 0 0,1 0 0 0 0,-1-1 0 0 0,0 1 0 0 0,0 0 0 0 0,1 0 0 0 0,-1 0 0 0 0,0 0 0 0 0,0 0 0 0 0,0 0 0 0 0,1 0 0 0 0,-1 1 0 0 0,0-1 0 0 0,0 0 0 0 0,1 0 0 0 0,-1 1 0 0 0,0-1 0 0 0,1 0 0 0 0,-1 1 0 0 0,0-1 0 0 0,1 0 0 0 0,-1 1-1 0 0,0-1 1 0 0,1 1 0 0 0,-1 0 0 0 0,1-1 0 0 0,-1 1 0 0 0,1-1 0 0 0,-1 1 0 0 0,1 0 0 0 0,-1-1 0 0 0,1 1 0 0 0,0 0 0 0 0,-1-1 0 0 0,1 1 0 0 0,0 0 0 0 0,0 0 0 0 0,0-1 0 0 0,-1 1 0 0 0,1 0 0 0 0,0 0 0 0 0,0-1 0 0 0,0 1 0 0 0,0 0 7 0 0,-73 172 821 0 0,-18 20 473 0 0,89-188-2485 0 0,-4 6 3849 0 0,3-7-2962 0 0,3-3-3323 0 0,2-7-9278 0 0,-1 4 3718 0 0</inkml:trace>
  <inkml:trace contextRef="#ctx0" brushRef="#br0" timeOffset="-41655.735">549 512 6281 0 0,'0'0'4981'0'0,"0"0"-2941"0"0,0 0-940 0 0,0 0-167 0 0,0 0 19 0 0,0 0 39 0 0,0 0 28 0 0,0 0-100 0 0,0 0-195 0 0,0 0-200 0 0,0 0-194 0 0,0 0-118 0 0,0 0-60 0 0,6-3-63 0 0,20-11-5 0 0,-25 13-68 0 0,1 1 0 0 0,-1 0 1 0 0,1-1-1 0 0,-1 1 0 0 0,1 0 0 0 0,-1 0 0 0 0,1 0 0 0 0,-1 0 0 0 0,1 0 0 0 0,-1 0 0 0 0,1 1 0 0 0,-1-1 1 0 0,1 1-1 0 0,-1-1 0 0 0,0 1 0 0 0,1-1 0 0 0,-1 1 0 0 0,0 0 0 0 0,1-1 0 0 0,-1 1 0 0 0,0 0 0 0 0,0 0 1 0 0,1 0-1 0 0,-1 0 0 0 0,0 0 0 0 0,0 0 0 0 0,0 0 0 0 0,0 1 0 0 0,-1-1 0 0 0,1 0 0 0 0,0 1 1 0 0,0-1-1 0 0,-1 0 0 0 0,1 1 0 0 0,-1-1 0 0 0,1 1 0 0 0,-1-1 0 0 0,0 1 0 0 0,1-1 0 0 0,-1 2-16 0 0,-47 61 974 0 0,74-59 1061 0 0,104-26-552 0 0,-130 21-1821 0 0,6-2 78 0 0,-5 1-2569 0 0,0 0-3833 0 0,0 0-5579 0 0</inkml:trace>
  <inkml:trace contextRef="#ctx0" brushRef="#br0" timeOffset="-15198.903">960 541 8170 0 0,'0'0'804'0'0,"0"0"-12"0"0,0 0 46 0 0,0 0 171 0 0,0 0 205 0 0,0 0 174 0 0,0 0 72 0 0,0 0-43 0 0,0 0-144 0 0,0 0-230 0 0,0 0-295 0 0,5-14 290 0 0,184-7 329 0 0,-124 6-886 0 0,-65 14-422 0 0,-1-1 0 0 0,1 1-1 0 0,-1 0 1 0 0,0 0-1 0 0,1 0 1 0 0,-1 0 0 0 0,0-1-1 0 0,0 1 1 0 0,0 0 0 0 0,0 1-1 0 0,0-1 1 0 0,0 0 0 0 0,0 0-1 0 0,0 0 1 0 0,0 1-1 0 0,0-1 1 0 0,-1 0 0 0 0,1 1-1 0 0,0-1 1 0 0,0 1 0 0 0,-1-1-1 0 0,1 1 1 0 0,0 0 0 0 0,-1 0-1 0 0,1-1 1 0 0,0 1-1 0 0,-1 0 1 0 0,1 0 0 0 0,-1 0-1 0 0,1 1 1 0 0,0-1 0 0 0,-1 0-59 0 0,-1 2 10 0 0,0 0 0 0 0,-1 0-1 0 0,1 0 1 0 0,0 1 0 0 0,0-1 0 0 0,1 1 0 0 0,-1 0 0 0 0,0 0 0 0 0,1 0 0 0 0,0 0 0 0 0,-1 0 0 0 0,1 1 0 0 0,1-1 0 0 0,-1 1 0 0 0,0-1 0 0 0,1 1-1 0 0,0-1 1 0 0,0 1 0 0 0,-1 1-10 0 0,1-2 20 0 0,-14 113 117 0 0,15-116-149 0 0,0 0-23 0 0,-16 0-6090 0 0,10-2 165 0 0,5 2 2871 0 0,-3-1-6954 0 0</inkml:trace>
  <inkml:trace contextRef="#ctx0" brushRef="#br0" timeOffset="-14699.115">932 548 10402 0 0,'0'0'866'0'0,"0"0"-57"0"0,0 0-217 0 0,0 0 90 0 0,0 0 226 0 0,0 0 136 0 0,0 0-28 0 0,0 0-181 0 0,0 0-188 0 0,0 0-115 0 0,0 0-38 0 0,0 0 14 0 0,0 0-12 0 0,-1 4 7 0 0,2-1-440 0 0,-1-1 1 0 0,0 0-1 0 0,1 0 1 0 0,-1 0-1 0 0,1 0 0 0 0,0 0 1 0 0,-1 0-1 0 0,1 0 1 0 0,0 0-1 0 0,0-1 1 0 0,0 1-1 0 0,1 0 1 0 0,-1 0-1 0 0,0-1 1 0 0,1 1-1 0 0,-1-1 1 0 0,1 1-1 0 0,-1-1 1 0 0,1 0-1 0 0,0 1 0 0 0,-1-1 1 0 0,1 0-1 0 0,0 0 1 0 0,0 0-1 0 0,0 0 1 0 0,0-1-1 0 0,0 1 1 0 0,1 0-64 0 0,4 3 91 0 0,-3-3-70 0 0,0 1 1 0 0,0-1-1 0 0,0 1 0 0 0,-1 0 1 0 0,1 0-1 0 0,0 1 0 0 0,-1-1 1 0 0,0 1-1 0 0,1 0 0 0 0,-1 0 1 0 0,0 0-1 0 0,-1 0 0 0 0,1 0 1 0 0,0 1-1 0 0,-1-1 0 0 0,0 1 1 0 0,0 0-1 0 0,0 0 0 0 0,0 0 1 0 0,0 0-1 0 0,-1 0 0 0 0,0 0 1 0 0,0 0-1 0 0,0 0 1 0 0,0 0-1 0 0,-1 1 0 0 0,0-1 1 0 0,0 0-1 0 0,0 0 0 0 0,0 1 1 0 0,0-1-1 0 0,-1 0 0 0 0,0 0 1 0 0,0 0-1 0 0,0 1 0 0 0,0-1 1 0 0,-1 0-1 0 0,0 0 0 0 0,0-1 1 0 0,0 1-1 0 0,0 0 0 0 0,-1 0-21 0 0,-11 11 161 0 0,0-1 0 0 0,-1 0 0 0 0,0-1 0 0 0,-2-1 0 0 0,1-1 0 0 0,-1 0 0 0 0,-3 0-161 0 0,-74 54 1272 0 0,93-64-1268 0 0,0-1-1 0 0,1 0 1 0 0,-1 1-1 0 0,0-1 1 0 0,1 1-1 0 0,-1-1 0 0 0,0 1 1 0 0,1-1-1 0 0,-1 1 1 0 0,1-1-1 0 0,-1 1 0 0 0,1 0 1 0 0,-1-1-1 0 0,1 1 1 0 0,-1 0-1 0 0,1-1 1 0 0,-1 1-1 0 0,1 0 0 0 0,0 0 1 0 0,-1-1-1 0 0,1 1 1 0 0,0 0-1 0 0,0 0 0 0 0,0 0 1 0 0,0-1-1 0 0,0 1 1 0 0,0 0-1 0 0,0 0 1 0 0,0 0-1 0 0,0-1 0 0 0,0 1 1 0 0,0 0-1 0 0,0 0 1 0 0,0 0-1 0 0,1-1 0 0 0,-1 1 1 0 0,0 0-1 0 0,1 0 1 0 0,-1-1-1 0 0,0 1 1 0 0,1 0-1 0 0,-1-1 0 0 0,1 1 1 0 0,-1 0-1 0 0,1-1 1 0 0,0 1-1 0 0,-1-1 1 0 0,1 1-1 0 0,-1-1 0 0 0,1 1 1 0 0,0-1-1 0 0,0 1 1 0 0,-1-1-1 0 0,1 0 0 0 0,0 1 1 0 0,0-1-1 0 0,-1 0 1 0 0,1 0-1 0 0,0 1 1 0 0,0-1-1 0 0,0 0 0 0 0,-1 0 1 0 0,1 0-1 0 0,0 0-3 0 0,60 8 145 0 0,-57-7-139 0 0,385-7 305 0 0,-389 5-280 0 0,0 1 0 0 0,0 0 0 0 0,0-1 0 0 0,0 1 1 0 0,-1 0-1 0 0,1-1 0 0 0,0 1 0 0 0,0 0 1 0 0,0-1-1 0 0,0 1 0 0 0,0 0 0 0 0,0-1 0 0 0,0 1 1 0 0,0 0-1 0 0,0-1 0 0 0,1 1 0 0 0,-1-1 1 0 0,0 1-1 0 0,0 0 0 0 0,0-1 0 0 0,0 1 0 0 0,0 0 1 0 0,0 0-1 0 0,1-1 0 0 0,-1 1 0 0 0,0 0 1 0 0,0-1-1 0 0,1 1 0 0 0,-1 0 0 0 0,0 0 0 0 0,0-1 1 0 0,1 1-1 0 0,-1 0 0 0 0,0 0 0 0 0,1 0 1 0 0,-1-1-1 0 0,0 1 0 0 0,1 0 0 0 0,-1 0 0 0 0,0 0 1 0 0,1 0-1 0 0,-1 0-31 0 0,-34-6-2029 0 0,32 12-5171 0 0,2-5 1481 0 0,-1 1-6030 0 0</inkml:trace>
  <inkml:trace contextRef="#ctx0" brushRef="#br0" timeOffset="-10842.957">905 209 7826 0 0,'0'0'584'0'0,"0"0"-67"0"0,0 0-2 0 0,0 0 134 0 0,0 0 233 0 0,0 0 232 0 0,0 0 119 0 0,8-6-19 0 0,28-17-159 0 0,-35 21-969 0 0,1 1-1 0 0,0-1 1 0 0,0 1 0 0 0,0 0 0 0 0,0 0 0 0 0,0 0 0 0 0,0 0 0 0 0,0 0 0 0 0,1 1 0 0 0,-1-1 0 0 0,0 1 0 0 0,0-1-1 0 0,0 1 1 0 0,1 0 0 0 0,-1 0 0 0 0,0 0 0 0 0,1 0 0 0 0,-1 0 0 0 0,0 0 0 0 0,0 1 0 0 0,1-1 0 0 0,-1 1-1 0 0,0-1 1 0 0,0 1 0 0 0,0 0 0 0 0,0 0 0 0 0,0 0 0 0 0,0 0 0 0 0,0 0 0 0 0,0 1 0 0 0,0-1 0 0 0,0 0-1 0 0,-1 1 1 0 0,1 0 0 0 0,0-1 0 0 0,-1 1 0 0 0,0 0 0 0 0,1 0 0 0 0,-1 0 0 0 0,0 0 0 0 0,0 0 0 0 0,0 0 0 0 0,0 0-1 0 0,0 0 1 0 0,0 0 0 0 0,-1 0 0 0 0,1 1 0 0 0,-1-1 0 0 0,0 0 0 0 0,1 0 0 0 0,-1 1 0 0 0,0-1 0 0 0,0 0-1 0 0,-1 1 1 0 0,1-1 0 0 0,0 0 0 0 0,-1 0 0 0 0,0 1-86 0 0,-84 94 1911 0 0,84-96-1899 0 0,1-1 0 0 0,0 1 0 0 0,-1 0 0 0 0,1-1 0 0 0,0 1 0 0 0,0 0 0 0 0,-1-1 0 0 0,1 1 0 0 0,0 0 0 0 0,0-1 0 0 0,0 1 0 0 0,0 0 0 0 0,0 0 0 0 0,0-1 0 0 0,0 1 1 0 0,0 0-1 0 0,0-1 0 0 0,1 1 0 0 0,-1 0 0 0 0,0 0 0 0 0,0-1 0 0 0,1 1 0 0 0,-1 0 0 0 0,0-1 0 0 0,1 1 0 0 0,-1-1 0 0 0,1 1 0 0 0,-1 0 0 0 0,0-1 0 0 0,1 1 0 0 0,-1-1 0 0 0,1 1 0 0 0,0-1 0 0 0,-1 0 0 0 0,1 1 0 0 0,-1-1 0 0 0,1 1 0 0 0,0-1 0 0 0,-1 0 0 0 0,1 0 0 0 0,0 1 0 0 0,-1-1 0 0 0,1 0 0 0 0,0 0 0 0 0,0 0 0 0 0,-1 0 0 0 0,1 0 0 0 0,0 0 0 0 0,-1 0 0 0 0,1 0 0 0 0,0 0 0 0 0,0 0 0 0 0,-1 0 0 0 0,1 0 0 0 0,0 0-12 0 0,43-1 287 0 0,-36 0-1689 0 0,34-9 3386 0 0,-31 3-7629 0 0,-7-2-7825 0 0,-4 7 8573 0 0</inkml:trace>
  <inkml:trace contextRef="#ctx0" brushRef="#br0" timeOffset="-10433.083">1017 55 6489 0 0,'0'0'869'0'0,"0"0"172"0"0,0 0 31 0 0,0 0-11 0 0,0-7 8 0 0,-1-23 22 0 0,10 12 2701 0 0,11 38-2743 0 0,-18-18-970 0 0,-1 0 0 0 0,0 1 0 0 0,0-1 0 0 0,0 1 0 0 0,0-1 0 0 0,0 1-1 0 0,-1-1 1 0 0,1 1 0 0 0,-1-1 0 0 0,0 1 0 0 0,1 0 0 0 0,-1-1 0 0 0,0 1 0 0 0,-1 0 0 0 0,1-1 0 0 0,0 1 0 0 0,-1 0-1 0 0,0-1 1 0 0,1 1 0 0 0,-1-1 0 0 0,0 1 0 0 0,0-1 0 0 0,-1 1 0 0 0,1-1 0 0 0,0 0 0 0 0,-1 0 0 0 0,1 0 0 0 0,-1 0 0 0 0,0 0-1 0 0,0 0 1 0 0,0 0 0 0 0,0 0 0 0 0,0 0 0 0 0,0-1 0 0 0,-1 1-79 0 0,2-3 59 0 0,0 0 1 0 0,1 0-1 0 0,-1-1 1 0 0,1 1-1 0 0,-1 0 1 0 0,1-1-1 0 0,-1 1 0 0 0,1 0 1 0 0,0-1-1 0 0,0 1 1 0 0,0 0-1 0 0,0-1 1 0 0,0 1-1 0 0,0-1 1 0 0,0 1-1 0 0,0 0 0 0 0,0-1 1 0 0,1 1-1 0 0,-1 0 1 0 0,1-1-1 0 0,-1 1 1 0 0,1 0-1 0 0,-1-1 0 0 0,1 1 1 0 0,0 0-1 0 0,-1 0 1 0 0,1 0-1 0 0,0 0 1 0 0,0 0-1 0 0,0-1-59 0 0,1-1 10 0 0,-1 0-9 0 0,1-1 0 0 0,-1 0 0 0 0,1 1 1 0 0,0 0-1 0 0,0-1 0 0 0,1 1 0 0 0,-1 0 0 0 0,0 0 1 0 0,1 0-1 0 0,0 1 0 0 0,0-1 0 0 0,0 0 0 0 0,0 1 1 0 0,0 0-1 0 0,0 0 0 0 0,0 0 0 0 0,1 0 0 0 0,-1 0 0 0 0,1 1 1 0 0,0 0-1 0 0,-1-1 0 0 0,3 1-1 0 0,-3 3 3 0 0,-1 0-1 0 0,0 1 1 0 0,1 0 0 0 0,-1-1-1 0 0,-1 1 1 0 0,1 0 0 0 0,0 0-1 0 0,-1 0 1 0 0,1 0 0 0 0,-1 0 0 0 0,0 0-1 0 0,0 0 1 0 0,0 0 0 0 0,0 0-1 0 0,-1 1 1 0 0,1-1 0 0 0,-1 0-1 0 0,0 3-2 0 0,1-3-39 0 0,6 55-3135 0 0,-5-40-1397 0 0,0 0-3814 0 0,-1-12 2392 0 0</inkml:trace>
  <inkml:trace contextRef="#ctx0" brushRef="#br0" timeOffset="-10063.82">1106 264 12731 0 0,'0'0'1035'0'0,"0"0"-423"0"0,0 0-284 0 0,0 0-12 0 0,0 0 75 0 0,0 0 126 0 0,0 0 78 0 0,0 0-20 0 0,0 0-63 0 0,0 0-119 0 0,8-1-97 0 0,16 1-106 0 0,-4 0-117 0 0,1-1 0 0 0,-1 0 0 0 0,1-2 0 0 0,-1 0 0 0 0,0-1 0 0 0,0-2-1 0 0,15-5-72 0 0,-33 10 146 0 0,0 0-1 0 0,0 0 1 0 0,0-1-1 0 0,0 1 1 0 0,-1-1-1 0 0,1 1 1 0 0,0-1-1 0 0,-1 0 1 0 0,1 0-1 0 0,-1 1 1 0 0,1-1-1 0 0,-1 0 1 0 0,0 0-1 0 0,0-1 0 0 0,0 1 1 0 0,0 0-1 0 0,0 0 1 0 0,-1 0-1 0 0,1-1 1 0 0,-1 1-1 0 0,1 0 1 0 0,-1-1-1 0 0,0 1 1 0 0,0 0-1 0 0,0-1 1 0 0,0 1-1 0 0,0 0 1 0 0,0-1-1 0 0,-1 1 0 0 0,1 0 1 0 0,-1-1-1 0 0,0 1 1 0 0,1 0-1 0 0,-1 0 1 0 0,0 0-1 0 0,-1-1 1 0 0,1 1-1 0 0,-1-1-145 0 0,0 3 39 0 0,1 0-1 0 0,-1 1 0 0 0,0-1 0 0 0,1 1 1 0 0,-1 0-1 0 0,1-1 0 0 0,-1 1 0 0 0,1 0 1 0 0,-1 0-1 0 0,1 0 0 0 0,-1 0 0 0 0,1 0 1 0 0,0 0-1 0 0,0 0 0 0 0,0 0 0 0 0,-1 1 1 0 0,1-1-1 0 0,0 0 0 0 0,1 1 0 0 0,-1-1 1 0 0,0 1-1 0 0,0-1 0 0 0,1 1 0 0 0,-1-1 1 0 0,0 1-1 0 0,1 0 0 0 0,0-1 0 0 0,-1 1-38 0 0,0 0 81 0 0,-2 5-58 0 0,1-1-1 0 0,-1 1 1 0 0,1 0-1 0 0,0-1 0 0 0,1 1 1 0 0,-1 0-1 0 0,1 0 0 0 0,1 0 1 0 0,0 0-1 0 0,0 1 0 0 0,0-1 1 0 0,0 0-1 0 0,1 0 1 0 0,1 0-1 0 0,-1-1 0 0 0,1 3-22 0 0,18 41-2478 0 0,-15-39-2060 0 0,-2-5-3547 0 0,-1 0-2853 0 0</inkml:trace>
  <inkml:trace contextRef="#ctx0" brushRef="#br0" timeOffset="-250.526">1410 773 12683 0 0,'0'0'999'0'0,"0"0"-194"0"0,0 0-99 0 0,0 0 247 0 0,0 0 323 0 0,0 0 105 0 0,0 0-173 0 0,0 0-328 0 0,0 0-352 0 0,0 0-220 0 0,0 0-124 0 0,-5 1 566 0 0,46 2 2498 0 0,-24-3-2444 0 0,-1 1-3685 0 0,-5 1-2201 0 0,-2 2-3311 0 0,-8-4-1964 0 0</inkml:trace>
  <inkml:trace contextRef="#ctx0" brushRef="#br0" timeOffset="237.302">1480 637 14155 0 0,'0'0'931'0'0,"-7"1"-27"0"0,-3 1-248 0 0,0 0 0 0 0,0 1 0 0 0,1 0 0 0 0,-1 0 0 0 0,1 1 0 0 0,0 0 0 0 0,0 1 0 0 0,0 0 0 0 0,0 1 0 0 0,1-1 0 0 0,0 1 0 0 0,-7 7-656 0 0,12-10 21 0 0,-1 0-1 0 0,1 0 0 0 0,0 1 1 0 0,0-1-1 0 0,1 1 0 0 0,-1-1 1 0 0,1 1-1 0 0,-1 0 0 0 0,1 0 1 0 0,0 0-1 0 0,1 0 0 0 0,-1 0 1 0 0,1 1-1 0 0,0-1 0 0 0,0 0 1 0 0,0 1-1 0 0,0-1 0 0 0,1 1 1 0 0,0-1-1 0 0,0 1 0 0 0,0-1 1 0 0,0 1-1 0 0,1-1 0 0 0,-1 0 1 0 0,1 1-1 0 0,1-1 0 0 0,-1 0 0 0 0,0 1 1 0 0,1-1-1 0 0,0 0 0 0 0,0 0 1 0 0,0 0-1 0 0,1-1 0 0 0,-1 1 1 0 0,1 0-1 0 0,0-1 0 0 0,0 0 1 0 0,0 1-1 0 0,0-1 0 0 0,1 0 1 0 0,-1-1-1 0 0,1 1 0 0 0,0-1 1 0 0,-1 1-1 0 0,1-1 0 0 0,3 0-20 0 0,46 10-1957 0 0,-35-11-1484 0 0,0-2-3962 0 0,-10 0-3609 0 0</inkml:trace>
  <inkml:trace contextRef="#ctx0" brushRef="#br0" timeOffset="1606.095">1575 451 7954 0 0,'0'0'1303'0'0,"0"0"-166"0"0,0 0-145 0 0,0 0 46 0 0,0 0 76 0 0,0 0 36 0 0,0 0-27 0 0,0 0-126 0 0,0 0-179 0 0,0 0-233 0 0,0 0-248 0 0,-3-2-230 0 0,-5-1-165 0 0,15 1 1055 0 0,-4 2-777 0 0,2 1-83 0 0,0-1 0 0 0,1 0 0 0 0,-1 0 1 0 0,0 0-1 0 0,0-1 0 0 0,0 0 1 0 0,0 0-1 0 0,0 0 0 0 0,0 0 1 0 0,-1-1-1 0 0,1 0 0 0 0,0 0 0 0 0,-1 0 1 0 0,1 0-1 0 0,-1-1 0 0 0,1 0 1 0 0,-1 0-1 0 0,0 0 0 0 0,-1 0 1 0 0,2-1-139 0 0,-18 10 1382 0 0,-8 65-1227 0 0,20-70-130 0 0,1 1 1 0 0,0-1-1 0 0,0 1 1 0 0,0-1 0 0 0,0 1-1 0 0,1 0 1 0 0,-1-1-1 0 0,0 1 1 0 0,1-1-1 0 0,-1 1 1 0 0,1-1 0 0 0,-1 1-1 0 0,1-1 1 0 0,0 1-1 0 0,0-1 1 0 0,-1 0 0 0 0,1 1-1 0 0,0-1 1 0 0,0 0-1 0 0,0 0 1 0 0,0 0-1 0 0,1 0 1 0 0,-1 0 0 0 0,0 0-1 0 0,0 0 1 0 0,1 0-1 0 0,-1 0 1 0 0,0 0 0 0 0,1-1-1 0 0,-1 1 1 0 0,1-1-1 0 0,-1 1 1 0 0,1-1-1 0 0,-1 1 1 0 0,1-1 0 0 0,0 0-1 0 0,-1 0 1 0 0,1 0-1 0 0,-1 0 1 0 0,1 0 0 0 0,-1 0-1 0 0,1 0 1 0 0,0 0-25 0 0,29-9-889 0 0,-22-2-8775 0 0,-9 9-1397 0 0</inkml:trace>
  <inkml:trace contextRef="#ctx0" brushRef="#br0" timeOffset="1868.052">1689 334 11618 0 0,'0'0'4758'0'0,"0"0"-3199"0"0,0 0-830 0 0,0 0 86 0 0,0 0 106 0 0,0 0 62 0 0,0 0-32 0 0,0 0-139 0 0,0 0-229 0 0,0 0-219 0 0,0 0-202 0 0,0 0-212 0 0,0 0-151 0 0,-4-7-121 0 0,-8-13 663 0 0,8 11-1779 0 0,12 17-6194 0 0,-6-5-3064 0 0</inkml:trace>
  <inkml:trace contextRef="#ctx0" brushRef="#br0" timeOffset="2034.035">1764 469 14955 0 0,'0'0'4663'0'0,"0"0"-3084"0"0,0 0-899 0 0,0 0-64 0 0,0 0-8 0 0,0 0-21 0 0,0 0-106 0 0,0 0-127 0 0,0 0-156 0 0,0 0-156 0 0,0 0-126 0 0,0 0-128 0 0,0 0-121 0 0,1-3-139 0 0,-1 1-590 0 0,5-6 1548 0 0,-3 7-5154 0 0,2 2-5615 0 0,-2 0 2148 0 0</inkml:trace>
  <inkml:trace contextRef="#ctx0" brushRef="#br0" timeOffset="2516.932">1892 441 13995 0 0,'0'0'1043'0'0,"0"0"-275"0"0,0 0-311 0 0,0 0-76 0 0,0 0 148 0 0,0 0 172 0 0,0 0 42 0 0,0 0-100 0 0,0 0-173 0 0,0 0-157 0 0,0 0-109 0 0,0 0-76 0 0,0 0-36 0 0,3 3-11 0 0,-4-3-48 0 0,0 0-1 0 0,1 0 1 0 0,-1-1-1 0 0,0 1 1 0 0,0 0-1 0 0,1 0 1 0 0,-1 0-1 0 0,0 0 1 0 0,0 0-1 0 0,0 0 1 0 0,1 0-1 0 0,-1 0 1 0 0,0 1-1 0 0,0-1 1 0 0,1 0-1 0 0,-1 0 1 0 0,0 1-1 0 0,0-1 0 0 0,1 0 1 0 0,-1 1-1 0 0,0-1 1 0 0,1 1-1 0 0,-1-1 1 0 0,1 1-1 0 0,-1-1 1 0 0,0 1-1 0 0,1-1 1 0 0,-1 1-1 0 0,1-1 1 0 0,0 1-1 0 0,-1 0 1 0 0,1-1-1 0 0,-1 1 1 0 0,1 0-1 0 0,0 0 1 0 0,0-1-1 0 0,-1 1 1 0 0,1 0-1 0 0,0 0 0 0 0,0-1 1 0 0,0 1-1 0 0,0 0 1 0 0,0 0-1 0 0,0-1 1 0 0,0 1-1 0 0,0 0 1 0 0,0 0-1 0 0,0-1 1 0 0,0 1-1 0 0,0 0 1 0 0,1 0-1 0 0,-1-1 1 0 0,0 1-1 0 0,0 0 1 0 0,1 0-1 0 0,-1-1 1 0 0,1 1-1 0 0,-1 0 1 0 0,1-1-1 0 0,-1 1 1 0 0,1-1-1 0 0,-1 1 0 0 0,1-1 1 0 0,-1 1-1 0 0,1-1 1 0 0,0 1-1 0 0,-1-1 1 0 0,1 1-33 0 0,0-1 10 0 0,0 1 0 0 0,0-1 0 0 0,0 1 0 0 0,0-1-1 0 0,0 1 1 0 0,0-1 0 0 0,0 0 0 0 0,0 0 0 0 0,0 0 0 0 0,0 1 0 0 0,0-1 0 0 0,0 0 0 0 0,0 0 0 0 0,0 0 0 0 0,0 0 0 0 0,0-1 0 0 0,0 1 0 0 0,0 0-1 0 0,0 0 1 0 0,0-1 0 0 0,0 1 0 0 0,0 0 0 0 0,0-1 0 0 0,0 1 0 0 0,0-1 0 0 0,0 1 0 0 0,0-1 0 0 0,-1 0 0 0 0,1 1 0 0 0,0-1 0 0 0,0 0 0 0 0,-1 0-1 0 0,1 1 1 0 0,0-1 0 0 0,-1 0 0 0 0,1 0 0 0 0,-1 0 0 0 0,1 0 0 0 0,-1 0 0 0 0,1 0 0 0 0,-1 0 0 0 0,0 0 0 0 0,1 0 0 0 0,-1 0 0 0 0,0 0 0 0 0,0 0-1 0 0,0 0 1 0 0,0 0 0 0 0,0 0 0 0 0,0 0 0 0 0,0 0 0 0 0,0 0 0 0 0,0 0 0 0 0,-1 0 0 0 0,1 0 0 0 0,0 0 0 0 0,-1 0 0 0 0,1 0 0 0 0,0 0 0 0 0,-1 0-1 0 0,1 0 1 0 0,-1 1 0 0 0,0-2-10 0 0,4 6 45 0 0,0-1 1 0 0,-1 1-1 0 0,1 0 0 0 0,-1 0 0 0 0,0 0 0 0 0,0 0 0 0 0,0 1 0 0 0,-1-1 0 0 0,0 0 1 0 0,0 1-1 0 0,0-1 0 0 0,0 1 0 0 0,0-1 0 0 0,-1 1 0 0 0,0 0 0 0 0,0-1 0 0 0,0 1 0 0 0,-1-1 1 0 0,1 1-1 0 0,-1-1 0 0 0,0 1 0 0 0,-1-1 0 0 0,1 1 0 0 0,-1-1 0 0 0,0 0 0 0 0,0 0 1 0 0,0 0-1 0 0,0 0 0 0 0,-1 0 0 0 0,1 0 0 0 0,-1-1 0 0 0,0 1 0 0 0,0-1 0 0 0,-1 0 1 0 0,1 0-1 0 0,-2 2-45 0 0,-83 12 162 0 0,51-18-6411 0 0,37 0-868 0 0,-1 0-4238 0 0</inkml:trace>
  <inkml:trace contextRef="#ctx0" brushRef="#br0" timeOffset="2881.917">1907 343 23605 0 0,'0'0'432'0'0,"0"0"144"0"0,0 0-40 0 0,0 0 0 0 0,0 0 1 0 0,0 0 7 0 0,0 0-144 0 0,0 0-96 0 0,0 0-152 0 0,0 0-152 0 0,0 0-104 0 0,0 0-240 0 0,0 0-376 0 0,0 0-1121 0 0,20-22-5608 0 0,-19 26-5866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09.2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15 2585 0 0,'0'0'1880'0'0,"0"0"-268"0"0,0 0 25 0 0,0 0 103 0 0,0 0 132 0 0,0 0 125 0 0,0 0-163 0 0,0 0-230 0 0,0 0-237 0 0,0 0-298 0 0,0 0-170 0 0,0 0-117 0 0,0 0-85 0 0,0-3-46 0 0,1 0-937 0 0,0-5 2080 0 0,-1 21 191 0 0,10 149 43 0 0,-7-155-2193 0 0,-4-18-2496 0 0,1 3-2312 0 0,0 3-3919 0 0,1 2-2164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0.0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17 10074 0 0,'0'0'1539'0'0,"0"0"-280"0"0,0 0-179 0 0,0 0 65 0 0,0 0 63 0 0,0 0-48 0 0,0 0-118 0 0,0 0-194 0 0,0 0-233 0 0,0 0-215 0 0,0 0-191 0 0,0 0-112 0 0,0 0-46 0 0,19-3 877 0 0,-13 4-665 0 0,1-1 0 0 0,0 1 0 0 0,-1-1 0 0 0,1-1-1 0 0,-1 1 1 0 0,1-1 0 0 0,-1 0 0 0 0,1 0 0 0 0,-1-1 0 0 0,0 0-1 0 0,1 0 1 0 0,-1-1 0 0 0,0 1-263 0 0,-23 10 1176 0 0,-15 53-941 0 0,31-59-212 0 0,1-1 0 0 0,-1 1 0 0 0,1-1 0 0 0,0 0 1 0 0,0 1-1 0 0,0-1 0 0 0,0 1 0 0 0,0-1 0 0 0,0 1 0 0 0,0-1 0 0 0,0 1 0 0 0,1-1 0 0 0,-1 0 0 0 0,0 1 0 0 0,1-1 0 0 0,-1 1 1 0 0,1-1-1 0 0,-1 0 0 0 0,1 0 0 0 0,0 1 0 0 0,0-1 0 0 0,0 0 0 0 0,0 0 0 0 0,0 0 0 0 0,0 0 0 0 0,0 0 0 0 0,0 0 0 0 0,0 0 1 0 0,0 0-1 0 0,0 0 0 0 0,0 0 0 0 0,1-1 0 0 0,-1 1 0 0 0,0 0 0 0 0,1-1 0 0 0,-1 1 0 0 0,1-1 0 0 0,-1 0 0 0 0,0 1 0 0 0,1-1 1 0 0,-1 0-1 0 0,1 0 0 0 0,-1 0 0 0 0,1 0 0 0 0,0 0-23 0 0,37-12 1114 0 0,-38 4-6227 0 0,-5-2-5715 0 0,4 9-395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0.2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11 19092 0 0,'0'0'875'0'0,"0"0"-138"0"0,0 0-100 0 0,0 0 21 0 0,0 0 57 0 0,0 0 25 0 0,0 0-32 0 0,0 0-74 0 0,0 0-139 0 0,0 0-155 0 0,0 0-143 0 0,0 0-143 0 0,-2-1-118 0 0,-4-7-91 0 0,4 7-111 0 0,2 1-59 0 0,5 6-3272 0 0,-1-1-5883 0 0,-2-3-1811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0.9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10 15979 0 0,'0'0'1682'0'0,"0"0"-814"0"0,0 0-253 0 0,0 0 85 0 0,0 0 127 0 0,0 0 71 0 0,0 0 24 0 0,0 0-24 0 0,0 0-128 0 0,0 0-180 0 0,0 0-199 0 0,0 0-211 0 0,0 0-101 0 0,-8-9-71 0 0,10 13 86 0 0,1 0-1 0 0,-1 0 1 0 0,1 0 0 0 0,0-1 0 0 0,0 1-1 0 0,1-1 1 0 0,-1 1 0 0 0,1-1 0 0 0,0 0 0 0 0,0-1-1 0 0,0 1 1 0 0,0-1 0 0 0,0 1 0 0 0,0-1-1 0 0,1-1 1 0 0,-1 1 0 0 0,1 0 0 0 0,-1-1-1 0 0,3 0-93 0 0,51 13 357 0 0,-78 14 29 0 0,-108 76 420 0 0,128-104-842 0 0,-5 2-173 0 0,6-5-5469 0 0,0 1 1176 0 0,-1 1-7457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05.3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39 93 0 0 0,'2'5'15945'0'0,"0"0"-9064"0"0,1 23-5725 0 0,7 109-678 0 0,-7-48-249 0 0,-11-76-469 0 0,6-12-5340 0 0,0-3-5675 0 0,2 1 3641 0 0</inkml:trace>
  <inkml:trace contextRef="#ctx0" brushRef="#br0" timeOffset="504.189">198 116 11971 0 0,'0'0'1178'0'0,"0"0"-152"0"0,0 0-186 0 0,0 0-76 0 0,0 0 22 0 0,0 0 15 0 0,0 0 0 0 0,0 0-69 0 0,0 0-101 0 0,0 0-106 0 0,0 0-82 0 0,0 0-62 0 0,0 0-39 0 0,0 3-37 0 0,-12 224 4880 0 0,6-216-6575 0 0,3-16-3723 0 0,-2-2-5778 0 0,4 5 1574 0 0</inkml:trace>
  <inkml:trace contextRef="#ctx0" brushRef="#br0" timeOffset="951.13">3 267 8522 0 0,'0'0'1356'0'0,"0"0"-192"0"0,0 0-87 0 0,0 0 92 0 0,0 0 141 0 0,0 0 27 0 0,0 0-76 0 0,0 0-194 0 0,0 0-291 0 0,0 0-273 0 0,0 0-234 0 0,0 0-184 0 0,0 0-77 0 0,-2-1 10 0 0,161-13 4468 0 0,-151 8-8052 0 0,-2 0-1832 0 0,-2 1-4698 0 0,-1 3 4748 0 0</inkml:trace>
  <inkml:trace contextRef="#ctx0" brushRef="#br0" timeOffset="1322.084">291 62 6793 0 0,'0'0'3045'0'0,"0"0"-1351"0"0,0 0-422 0 0,0 0-14 0 0,0 0 9 0 0,0 0-10 0 0,0 0-21 0 0,0 0-86 0 0,0 0-186 0 0,0 0-249 0 0,0 0-244 0 0,0 0-199 0 0,0 0-115 0 0,0-3-37 0 0,1 3-88 0 0,-1-1 0 0 0,0 1 0 0 0,1-1 0 0 0,-1 1 0 0 0,0 0 0 0 0,1-1 0 0 0,-1 1 0 0 0,0-1 0 0 0,1 1 0 0 0,-1 0 0 0 0,0-1 0 0 0,1 1 0 0 0,-1 0 0 0 0,1 0 0 0 0,-1-1 0 0 0,1 1 0 0 0,-1 0 0 0 0,1 0 0 0 0,-1 0 0 0 0,1-1 0 0 0,-1 1 0 0 0,1 0 1 0 0,-1 0-1 0 0,1 0 0 0 0,-1 0 0 0 0,1 0 0 0 0,0 0 0 0 0,-1 0 0 0 0,1 0 0 0 0,-1 0 0 0 0,1 0 0 0 0,-1 1 0 0 0,1-1 0 0 0,-1 0 0 0 0,1 0 0 0 0,-1 0 0 0 0,1 1 0 0 0,-1-1 0 0 0,1 0 0 0 0,-1 0 0 0 0,0 1 0 0 0,1-1 0 0 0,-1 1 0 0 0,1-1 0 0 0,-1 0 0 0 0,0 1 0 0 0,1-1 0 0 0,-1 1 0 0 0,0-1 0 0 0,0 0 0 0 0,1 1 0 0 0,-1-1 0 0 0,0 1 0 0 0,0-1 0 0 0,0 1 0 0 0,1-1 0 0 0,-1 1 0 0 0,0 0 0 0 0,0-1 0 0 0,0 1 0 0 0,0 0-32 0 0,9 7 368 0 0,31 32 608 0 0,-46-37-5945 0 0,3-3-770 0 0,1-1-5850 0 0,2 0 8918 0 0</inkml:trace>
  <inkml:trace contextRef="#ctx0" brushRef="#br0" timeOffset="1586.991">379 43 4273 0 0,'0'0'2494'0'0,"0"0"-278"0"0,0 0-229 0 0,0 0-80 0 0,0 0-189 0 0,0 0-244 0 0,0 0-275 0 0,0 0-275 0 0,0 0-229 0 0,0 0-210 0 0,0 0-138 0 0,0 0-50 0 0,0 0-22 0 0,-5 3-3 0 0,-90 60 2154 0 0,91-57-4438 0 0,3-4-3587 0 0,1-1-4975 0 0,0-1 5770 0 0</inkml:trace>
  <inkml:trace contextRef="#ctx0" brushRef="#br0" timeOffset="2466.797">347 18 2529 0 0,'0'0'1520'0'0,"0"0"-124"0"0,0 0 4 0 0,0 0 98 0 0,0 0 82 0 0,0 0 41 0 0,0 0-76 0 0,0 0-226 0 0,0 0-286 0 0,0 0-271 0 0,0 0-257 0 0,0 0-159 0 0,0 0-91 0 0,-2-2-64 0 0,0 0-30 0 0,0 0 0 0 0,-1 1 0 0 0,1-1 0 0 0,0 1 0 0 0,-1 0 1 0 0,1 0-1 0 0,-1 0 0 0 0,0 0 0 0 0,1 0 0 0 0,-1 0 0 0 0,0 1 0 0 0,1-1 1 0 0,-1 1-1 0 0,0 0 0 0 0,1 0 0 0 0,-1 0 0 0 0,0 0 0 0 0,0 0 1 0 0,1 0-1 0 0,-1 1 0 0 0,0 0 0 0 0,1-1 0 0 0,-1 1 0 0 0,-2 1-161 0 0,2 0 112 0 0,-1 1 0 0 0,0-1 0 0 0,1 1 0 0 0,0 0 0 0 0,-1-1 0 0 0,1 2 0 0 0,0-1 0 0 0,1 0 0 0 0,-1 1 0 0 0,0-1 0 0 0,1 1 0 0 0,0 0 0 0 0,0 0 0 0 0,0-1 0 0 0,0 2 0 0 0,1-1 0 0 0,0 0 0 0 0,-1 0 0 0 0,1 0 0 0 0,1 1 0 0 0,-1-1 0 0 0,1 0 0 0 0,0 1 0 0 0,0-1 0 0 0,0 0 0 0 0,0 1 0 0 0,1 1-112 0 0,1-3 88 0 0,-1 0 0 0 0,1 1 0 0 0,1-1 0 0 0,-1 0 0 0 0,0 0 0 0 0,1-1 0 0 0,-1 1 0 0 0,1 0 0 0 0,0-1 0 0 0,0 0 0 0 0,0 1 0 0 0,0-1 0 0 0,0 0 0 0 0,0-1 1 0 0,1 1-1 0 0,-1-1 0 0 0,1 1 0 0 0,-1-1 0 0 0,1 0 0 0 0,-1 0 0 0 0,1-1 0 0 0,0 1 0 0 0,-1-1 0 0 0,1 1 0 0 0,0-1 0 0 0,0 0 0 0 0,-1-1 0 0 0,1 1 0 0 0,1-1-88 0 0,-1 1 20 0 0,-1 1 0 0 0,0-1 0 0 0,1 0 0 0 0,-1 0 0 0 0,1-1 0 0 0,-1 1 0 0 0,0-1 0 0 0,1 0 0 0 0,-1 0 0 0 0,0 0 0 0 0,0 0 0 0 0,0 0 0 0 0,1-1 0 0 0,-1 1 0 0 0,-1-1 0 0 0,1 0 0 0 0,0 0 0 0 0,0 0-1 0 0,-1 0 1 0 0,1 0 0 0 0,-1-1 0 0 0,1 1 0 0 0,-1-1 0 0 0,0 0 0 0 0,0 0 0 0 0,-1 0 0 0 0,1 1 0 0 0,0-2 0 0 0,-1 1 0 0 0,0 0 0 0 0,1 0 0 0 0,-1 0 0 0 0,-1-1 0 0 0,1 1 0 0 0,0 0 0 0 0,-1-1 0 0 0,0 1 0 0 0,0 0-1 0 0,0-1 1 0 0,0 1 0 0 0,0-1 0 0 0,-1 1 0 0 0,1 0 0 0 0,-1-1 0 0 0,0 1 0 0 0,0 0 0 0 0,0 0 0 0 0,-1-1 0 0 0,1 1 0 0 0,-1-1-20 0 0,-49-30-474 0 0,47 33 298 0 0,2 0-2216 0 0,7 2-11952 0 0,-5 0 3788 0 0</inkml:trace>
  <inkml:trace contextRef="#ctx0" brushRef="#br0" timeOffset="3200.58">476 28 10090 0 0,'0'0'1387'0'0,"0"0"-212"0"0,0 0-149 0 0,0 0 54 0 0,0 0 84 0 0,0 0 103 0 0,0 0 12 0 0,0 0-104 0 0,0 0-238 0 0,0 0-302 0 0,0 0-244 0 0,0 0-207 0 0,0 0-97 0 0,3 0 577 0 0,2 91 2689 0 0,-23-95-2177 0 0,18 1-1187 0 0,-1 0-1 0 0,1 0 1 0 0,0 0 0 0 0,-1 0-1 0 0,1 1 1 0 0,1-1 0 0 0,-1 0 0 0 0,0 0-1 0 0,1 0 1 0 0,-1 1 0 0 0,1-1-1 0 0,0 0 1 0 0,0 0 0 0 0,0 1 0 0 0,0-1-1 0 0,0 1 1 0 0,1-1 0 0 0,-1 1 0 0 0,1-1-1 0 0,0 1 1 0 0,-1 0 0 0 0,1 0-1 0 0,0 0 1 0 0,0 0 0 0 0,1 0 0 0 0,-1 0-1 0 0,0 1 1 0 0,1-1 0 0 0,-1 1-1 0 0,1-1 1 0 0,-1 1 0 0 0,1 0 0 0 0,-1 0-1 0 0,1 0 1 0 0,0 0 0 0 0,0 1 0 0 0,-1-1-1 0 0,1 1 1 0 0,0 0 0 0 0,0-1-1 0 0,0 1 1 0 0,0 0 0 0 0,-1 1 0 0 0,1-1-1 0 0,0 1 1 0 0,2 0 11 0 0,-4-1 1 0 0,0 1 0 0 0,0 0 0 0 0,0 0-1 0 0,0 0 1 0 0,0 0 0 0 0,0 0 0 0 0,0 0 0 0 0,0 0 0 0 0,-1 0-1 0 0,1 1 1 0 0,0-1 0 0 0,-1 0 0 0 0,1 0 0 0 0,-1 1 0 0 0,1-1 0 0 0,-1 0-1 0 0,0 1 1 0 0,1-1 0 0 0,-1 0 0 0 0,0 1 0 0 0,0-1 0 0 0,0 0-1 0 0,0 1 1 0 0,0-1 0 0 0,0 1 0 0 0,0-1 0 0 0,-1 0 0 0 0,1 1-1 0 0,0-1 1 0 0,-1 0 0 0 0,1 1 0 0 0,-1-1 0 0 0,0 0 0 0 0,0 1-1 0 0,1 33 164 0 0,16-31-346 0 0,-13-7-3964 0 0,-3-1-4118 0 0,0 3-3447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5.62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54 32 0 0 0,'0'0'2291'0'0,"0"0"19"0"0,0 0-136 0 0,0 0-250 0 0,0 0-174 0 0,0 0-183 0 0,0-2-157 0 0,2-7-249 0 0,-1-10 10332 0 0,-1 19-11325 0 0,-21 28 655 0 0,16-20-772 0 0,0 0 0 0 0,1 0-1 0 0,0 1 1 0 0,1 0 0 0 0,0 0 0 0 0,0 0 0 0 0,0 0-1 0 0,1 0 1 0 0,1 0 0 0 0,0 0 0 0 0,0 1-1 0 0,1-1 1 0 0,0 1-51 0 0,0-9 19 0 0,0 1-1 0 0,1-1 0 0 0,-1 1 1 0 0,1-1-1 0 0,-1 1 0 0 0,1-1 1 0 0,0 1-1 0 0,0-1 0 0 0,-1 0 1 0 0,1 1-1 0 0,0-1 1 0 0,0 0-1 0 0,0 0 0 0 0,1 0 1 0 0,-1 0-1 0 0,0 0 0 0 0,0 0 1 0 0,1 0-1 0 0,-1 0 0 0 0,0 0 1 0 0,1 0-1 0 0,-1-1 0 0 0,1 1 1 0 0,-1-1-1 0 0,1 1 1 0 0,-1-1-1 0 0,1 1 0 0 0,-1-1 1 0 0,1 0-1 0 0,0 0 0 0 0,-1 0 1 0 0,1 0-1 0 0,-1 0 0 0 0,2 0-18 0 0,2-4 27 0 0,-1-1-1 0 0,0 0 1 0 0,-1 0 0 0 0,1 0-1 0 0,-1 0 1 0 0,0 0-1 0 0,0-1 1 0 0,0 1-1 0 0,-1-1 1 0 0,0 0-1 0 0,0 1 1 0 0,0-1-1 0 0,-1 0 1 0 0,0 0 0 0 0,0-1-1 0 0,0 1 1 0 0,-1 0-1 0 0,0 0 1 0 0,0 0-1 0 0,-1 0 1 0 0,0-2-27 0 0,1 5-7 0 0,0-1 0 0 0,0 1-1 0 0,0 0 1 0 0,0-1 0 0 0,-1 1 0 0 0,0 0 0 0 0,1-1 0 0 0,-1 1-1 0 0,0 0 1 0 0,-1 0 0 0 0,1 0 0 0 0,-1 0 0 0 0,1 0 0 0 0,-1 0-1 0 0,0 0 1 0 0,0 0 0 0 0,0 1 0 0 0,-1-2 7 0 0,-25 8-4080 0 0,23 0-2185 0 0,4-2-2697 0 0,0-1-515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6.56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99 12 672 0 0,'0'0'2979'0'0,"0"0"-1486"0"0,0 0-404 0 0,0 0 297 0 0,0 0 378 0 0,0 0 293 0 0,0 0 73 0 0,0 0-181 0 0,0 0-334 0 0,0 0-357 0 0,0 0-306 0 0,0 0-216 0 0,0 0-124 0 0,2-2-59 0 0,0-7 905 0 0,-21 20 703 0 0,-1 2-2114 0 0,-43 23 789 0 0,86-14 1028 0 0,63 57-1776 0 0,-86-80-737 0 0,-3-2-2176 0 0,2 2-2170 0 0,0 1-3875 0 0,0 0-1490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8.0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0 134 12699 0 0,'0'0'644'0'0,"0"0"-83"0"0,0 0 266 0 0,0 0 339 0 0,0 0 303 0 0,0 0 156 0 0,0 0-148 0 0,0 0-212 0 0,0 0-285 0 0,0 0-319 0 0,0 0-223 0 0,0 0-212 0 0,0 0-98 0 0,2-8-17 0 0,6-22-17 0 0,12 69 868 0 0,29 32-232 0 0,-43-98 1149 0 0,21-150-2139 0 0,21 180 300 0 0,57-8-59 0 0,-105 5-119 0 0,-26 19-5389 0 0,17-12 717 0 0,1-1-3938 0 0,4-4 268 0 0</inkml:trace>
  <inkml:trace contextRef="#ctx0" brushRef="#br0" timeOffset="486.108">155 110 7770 0 0,'0'0'2285'0'0,"0"0"-758"0"0,0 0-161 0 0,0 0 294 0 0,0 0 103 0 0,0 0-135 0 0,0 0-303 0 0,0 0-342 0 0,0 0-227 0 0,0 0-166 0 0,0 0-100 0 0,0 0-46 0 0,0 0-38 0 0,7 0 6 0 0,0-1-410 0 0,-2 0 164 0 0,0 0 0 0 0,0 0 1 0 0,0 1-1 0 0,0-1 0 0 0,0 1 0 0 0,0 0 0 0 0,0 1 0 0 0,0-1 0 0 0,0 1 0 0 0,0 0 0 0 0,0 0 0 0 0,0 1 1 0 0,-1 0-1 0 0,1-1 0 0 0,0 2 0 0 0,-1-1 0 0 0,1 1-166 0 0,-5-1 32 0 0,0 1-1 0 0,0 0 1 0 0,0 0 0 0 0,0-1-1 0 0,-1 1 1 0 0,0 0-1 0 0,1-1 1 0 0,-1 1 0 0 0,0 0-1 0 0,0-1 1 0 0,0 1 0 0 0,-1-1-1 0 0,1 0 1 0 0,-1 1 0 0 0,1-1-1 0 0,-1 0 1 0 0,0 0 0 0 0,0 0-1 0 0,0 0 1 0 0,0 0-1 0 0,0 0 1 0 0,0-1 0 0 0,0 1-1 0 0,-1-1 1 0 0,1 1 0 0 0,-2 0-32 0 0,-5 5 60 0 0,-23 23 45 0 0,67-27 239 0 0,53-18 87 0 0,-88 13-4807 0 0,0 1-6009 0 0,0 0-1096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7.2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21 6041 0 0,'0'0'5252'0'0,"0"0"-3106"0"0,0 0-1017 0 0,0 0 142 0 0,0 0 190 0 0,0 0 15 0 0,0 0-136 0 0,0 0-290 0 0,0 0-266 0 0,0 0-155 0 0,0 0-111 0 0,0 0-98 0 0,0 0-35 0 0,0 2 4176 0 0,159-17-4547 0 0,-161 12-354 0 0,-3-1-6469 0 0,4 3-39 0 0,0 1-4775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9.7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12 0 0 0,'0'0'1683'0'0,"0"0"100"0"0,0 0-157 0 0,0 0-217 0 0,0 0-172 0 0,0 0-158 0 0,0 0-185 0 0,0 0-155 0 0,0 0-97 0 0,0 0 990 0 0,1 2 11369 0 0,-1-2-11478 0 0,0 0-3343 0 0,37-13 2120 0 0,-5 23-464 0 0,-32-10 141 0 0,-9 23 394 0 0,-3-6-277 0 0,-12 45 88 0 0,26-61-122 0 0,0 1 0 0 0,0-1 1 0 0,0 0-1 0 0,0 0 0 0 0,0 0 0 0 0,0-1 0 0 0,0 1 0 0 0,0 0 0 0 0,0-1 0 0 0,1 1 1 0 0,-1-1-1 0 0,0 0 0 0 0,0 0 0 0 0,0 0 0 0 0,1 0 0 0 0,-1 0 0 0 0,0 0 0 0 0,0-1 0 0 0,0 1 1 0 0,1-1-1 0 0,-1 1 0 0 0,0-1 0 0 0,0 0 0 0 0,0 0 0 0 0,0 0 0 0 0,0 0-60 0 0,5-1-1088 0 0,10-6 3110 0 0,-17 4-6465 0 0,-4-2-5885 0 0,3 5-1145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9.9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10 21677 0 0,'0'0'322'0'0,"0"0"-47"0"0,0 0 30 0 0,0 0 110 0 0,0 0 79 0 0,0 0 7 0 0,0 0-87 0 0,0 0-144 0 0,0 0-139 0 0,0 0-191 0 0,0 0-241 0 0,0 0-313 0 0,0 0-254 0 0,-2-2-238 0 0,-5-6-48 0 0,6 8-2389 0 0,5 7-6089 0 0,-2-4 2106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0.4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126 1 18012 0 0,'0'0'824'0'0,"0"0"-102"0"0,0 0 83 0 0,0 0 89 0 0,0 0 6 0 0,0 0-121 0 0,0 0-169 0 0,0 0-163 0 0,0 0-156 0 0,0 0-114 0 0,0 0-97 0 0,0 0-72 0 0,-16 14 428 0 0,-93 52 191 0 0,133-35 164 0 0,76 33-68 0 0,-100-65-3005 0 0,0-1-3294 0 0,0 0 986 0 0,0 1-7063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1.6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16 13531 0 0,'0'0'761'0'0,"0"0"-140"0"0,0 0 25 0 0,0 0 90 0 0,0 0 139 0 0,0 0 80 0 0,0 0-27 0 0,0 0-105 0 0,0 0-207 0 0,8-3-185 0 0,25-8-125 0 0,-32 11-267 0 0,0 1 1 0 0,0-1 0 0 0,0 0 0 0 0,0 0 0 0 0,0 1 0 0 0,1-1 0 0 0,-1 1 0 0 0,0-1 0 0 0,0 1 0 0 0,0-1 0 0 0,0 1 0 0 0,-1 0 0 0 0,1 0 0 0 0,0-1 0 0 0,0 1-1 0 0,0 0 1 0 0,0 0 0 0 0,-1 0 0 0 0,1 0 0 0 0,0 0 0 0 0,-1 0 0 0 0,1 0 0 0 0,-1 0 0 0 0,1 0 0 0 0,-1 0 0 0 0,0 0 0 0 0,1 0 0 0 0,-1 0 0 0 0,0 0 0 0 0,0 1-1 0 0,0-1 1 0 0,0 0 0 0 0,0 0 0 0 0,0 0 0 0 0,0 0 0 0 0,0 0 0 0 0,0 1 0 0 0,0-1 0 0 0,-1 0 0 0 0,1 0 0 0 0,0 0 0 0 0,-1 0 0 0 0,1 0 0 0 0,-1 0-1 0 0,1 0 1 0 0,-1 0 0 0 0,0 0 0 0 0,1 0 0 0 0,-1 0 0 0 0,0 0 0 0 0,0 0 0 0 0,0 0-40 0 0,1-2 57 0 0,0 1-1 0 0,0-1 1 0 0,-1 1 0 0 0,1 0 0 0 0,0-1-1 0 0,0 1 1 0 0,0-1 0 0 0,-1 1 0 0 0,1 0-1 0 0,0-1 1 0 0,0 1 0 0 0,-1-1 0 0 0,1 1-1 0 0,0 0 1 0 0,-1-1 0 0 0,1 1 0 0 0,0 0-1 0 0,-1 0 1 0 0,1-1 0 0 0,0 1 0 0 0,-1 0-1 0 0,1 0 1 0 0,-1-1 0 0 0,1 1 0 0 0,-1 0-1 0 0,1 0 1 0 0,0 0 0 0 0,-1 0 0 0 0,1 0-1 0 0,-1 0 1 0 0,1 0 0 0 0,-1 0-1 0 0,1 0 1 0 0,-1 0 0 0 0,1 0 0 0 0,-1 0-1 0 0,1 0 1 0 0,-1 0 0 0 0,1 0 0 0 0,0 0-1 0 0,-1 1 1 0 0,1-1 0 0 0,-1 0 0 0 0,1 0-1 0 0,0 0 1 0 0,-1 1 0 0 0,1-1 0 0 0,-1 0-1 0 0,1 1 1 0 0,0-1 0 0 0,-1 0 0 0 0,1 1-1 0 0,0-1-56 0 0,39-37-236 0 0,-37 36 223 0 0,-1 0-1 0 0,1 0 1 0 0,-1 1 0 0 0,1-1 0 0 0,-1 0 0 0 0,1 1-1 0 0,0-1 1 0 0,-1 1 0 0 0,1 0 0 0 0,-1-1 0 0 0,1 1-1 0 0,0 0 1 0 0,0 0 0 0 0,-1 0 0 0 0,1 0-1 0 0,0 1 1 0 0,-1-1 0 0 0,1 0 0 0 0,0 1 0 0 0,-1-1-1 0 0,1 1 1 0 0,-1-1 0 0 0,1 1 0 0 0,-1 0 0 0 0,1 0-1 0 0,-1-1 1 0 0,1 1 0 0 0,-1 0 0 0 0,0 1-1 0 0,1-1 1 0 0,-1 0 0 0 0,0 0 0 0 0,0 0 0 0 0,0 1-1 0 0,0-1 1 0 0,0 0 0 0 0,0 1 0 0 0,0-1-1 0 0,-1 1 1 0 0,1-1 0 0 0,0 1 0 0 0,-1 0 0 0 0,1-1-1 0 0,-1 1 1 0 0,0 0 0 0 0,0-1 0 0 0,1 2 13 0 0,-7 24 397 0 0,2-17-2404 0 0,2 2-5587 0 0,2-10 1525 0 0,1-1-4113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3.0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3 13467 0 0,'0'0'1430'0'0,"0"0"-150"0"0,0 0 61 0 0,0 0 88 0 0,0 0-34 0 0,0 0-108 0 0,0 0-207 0 0,0 0-193 0 0,0 0-164 0 0,0 0-166 0 0,0 0-109 0 0,0 0-63 0 0,3-3 2648 0 0,-11 104-2363 0 0,8-48-245 0 0,0-53-384 0 0,0 0 10 0 0,0 0 4 0 0,0 0-22 0 0,0 0 12 0 0,0 0 26 0 0,0 0-26 0 0,0 0 3 0 0,0 0-20 0 0,0 0-29 0 0,0 0 13 0 0,0 0-11 0 0,0 0 13 0 0,-2-4-3460 0 0,0 1-7147 0 0,0 2-1543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4.4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49 2601 0 0,'0'0'3740'0'0,"0"0"-2422"0"0,0 0-790 0 0,0 0 347 0 0,0 0 517 0 0,0 0 385 0 0,0 0 118 0 0,0 0-147 0 0,0 0-280 0 0,0 0-298 0 0,0 0-233 0 0,0 0-203 0 0,0 0-153 0 0,1 3 5609 0 0,145-16-5031 0 0,583-2 876 0 0,-455 1-1670 0 0,71 10-287 0 0,-348 1-2958 0 0,-2 1-6830 0 0,3 2-2226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1.0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25 12731 0 0,'0'0'2947'0'0,"0"0"-1441"0"0,0 0-391 0 0,0 0 41 0 0,0 0-24 0 0,0 0-105 0 0,0 0-170 0 0,0 0-175 0 0,0 0-178 0 0,0 0-201 0 0,0 0-157 0 0,0 0-48 0 0,0 0-37 0 0,4-4 17 0 0,-3 2-52 0 0,1 0 1 0 0,0 0 0 0 0,0 1 0 0 0,0-1 0 0 0,0 1 0 0 0,0-1 0 0 0,0 1-1 0 0,0 0 1 0 0,0 0 0 0 0,0 0 0 0 0,1 0 0 0 0,-1 0 0 0 0,0 1 0 0 0,1-1-1 0 0,-1 1 1 0 0,1-1 0 0 0,-1 1 0 0 0,1 0 0 0 0,-1 0 0 0 0,0 0 0 0 0,1 0-1 0 0,-1 0 1 0 0,1 1 0 0 0,-1-1 0 0 0,0 1 0 0 0,1 0 0 0 0,-1 0 0 0 0,0-1-1 0 0,1 1 1 0 0,-1 1 0 0 0,0-1 0 0 0,0 0 0 0 0,0 0 0 0 0,0 1 0 0 0,0-1-1 0 0,1 2-26 0 0,-3 1 23 0 0,0-1 0 0 0,-1 1 0 0 0,1-1 0 0 0,-1 0 0 0 0,0 1 0 0 0,0-1 0 0 0,0 0 0 0 0,-1 1 0 0 0,1-1 0 0 0,-1 0 0 0 0,1 0 0 0 0,-1 0 0 0 0,0 0 0 0 0,0 0 0 0 0,0-1 0 0 0,-1 1 0 0 0,1-1 0 0 0,-1 1 0 0 0,1-1 0 0 0,-1 0 0 0 0,0 0 0 0 0,0 0 0 0 0,0 0 0 0 0,0-1 0 0 0,0 1 0 0 0,-2 0-23 0 0,3 0 15 0 0,-6 2 1 0 0,-24 27 84 0 0,72-22 1100 0 0,62-8 67 0 0,-102-1-1213 0 0,0 0-22 0 0,0 0 22 0 0,0 0-29 0 0,0 0-10 0 0,0 0-13 0 0,0 0-32 0 0,-15-9-6648 0 0,8 6 1909 0 0,4 1-3404 0 0,-1 0-864 0 0</inkml:trace>
  <inkml:trace contextRef="#ctx0" brushRef="#br0" timeOffset="1332.948">215 68 0 0 0,'0'0'1899'0'0,"0"0"220"0"0,0 0 168 0 0,0 0 198 0 0,0 0-54 0 0,0 0-294 0 0,0 0-396 0 0,0 0-383 0 0,0 0-327 0 0,0 0-187 0 0,0 0-104 0 0,0 0-57 0 0,0 0 12 0 0,7-1 5795 0 0,23 1-6219 0 0,17 0 323 0 0,-47 0-545 0 0,0 0 6 0 0,0 0 15 0 0,0 0-32 0 0,0 0-6 0 0,0 0-27 0 0,0 0-33 0 0,0 0 4 0 0,0 0-16 0 0,0 0-20 0 0,0 0-17 0 0,0 0-65 0 0,0 0-68 0 0,2-2-10472 0 0,-1 2 2873 0 0,0 0-1173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5.9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0 0 0,'0'0'681'0'0,"0"0"1207"0"0,0 0 501 0 0,0 0 119 0 0,0 0-97 0 0,0 0-300 0 0,0 0-419 0 0,0 0-466 0 0,0 0-377 0 0,0 0 431 0 0,0 0 6330 0 0,73 5-5385 0 0,-30-5-1744 0 0,-59 2-12006 0 0,9 1 2592 0 0,4-2 2040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6.3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5385 0 0,'0'0'3384'0'0,"0"0"-1860"0"0,0 0-667 0 0,0 0 84 0 0,0 0 192 0 0,0 0 194 0 0,0 0 63 0 0,0 0-125 0 0,0 0-258 0 0,0 0-292 0 0,0 0-182 0 0,0 0-87 0 0,0 0-11 0 0,28 7 2255 0 0,105-10 1014 0 0,-133 3-3818 0 0,0-1-5502 0 0,1 1-5264 0 0,-1 0 754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5.1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0 0 0,'0'0'520'0'0,"0"0"1563"0"0,0 0 462 0 0,0 0-99 0 0,0 0-87 0 0,0 0-161 0 0,0 0-275 0 0,0 0-283 0 0,0 0-356 0 0,0 0-315 0 0,0 0-224 0 0,7 0 2803 0 0,22 0-3111 0 0,-20 0-1155 0 0,19 1 677 0 0,-19 1-3988 0 0,-1 3-4399 0 0,-6-4-1045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7.59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62 6369 0 0,'0'0'1462'0'0,"0"0"-284"0"0,0 0-109 0 0,0 0 109 0 0,0 0 90 0 0,0 0 30 0 0,0 0-111 0 0,0 0-191 0 0,0 0-183 0 0,0 0-154 0 0,0 0-133 0 0,0 0-104 0 0,0 0-63 0 0,-4 0-30 0 0,-32-7 2580 0 0,36 6-2864 0 0,-1 1 0 0 0,0 0-1 0 0,1 0 1 0 0,-1-1 0 0 0,1 1-1 0 0,-1 0 1 0 0,0 0 0 0 0,1-1-1 0 0,-1 1 1 0 0,1-1 0 0 0,-1 1-1 0 0,1-1 1 0 0,-1 1 0 0 0,1 0-1 0 0,-1-1 1 0 0,1 0 0 0 0,0 1-1 0 0,-1-1 1 0 0,1 1 0 0 0,0-1-1 0 0,-1 1 1 0 0,1-1 0 0 0,0 0-1 0 0,0 1 1 0 0,-1-1 0 0 0,1 0-1 0 0,0 1 1 0 0,0-1 0 0 0,0 0-1 0 0,0 1 1 0 0,0-1 0 0 0,0 0-1 0 0,0 1 1 0 0,0-1 0 0 0,0 0-1 0 0,0 1 1 0 0,1-1 0 0 0,-1 0-1 0 0,0 1 1 0 0,0-1 0 0 0,1 1-1 0 0,-1-1 1 0 0,0 0 0 0 0,1 1 0 0 0,-1-1-1 0 0,0 1 1 0 0,1-1 0 0 0,-1 1-1 0 0,1-1 1 0 0,-1 1 0 0 0,1-1-1 0 0,-1 1 1 0 0,1 0 0 0 0,-1-1-1 0 0,1 1 1 0 0,0 0 0 0 0,-1-1-1 0 0,1 1 1 0 0,-1 0 0 0 0,1 0-1 0 0,0-1 1 0 0,-1 1-45 0 0,4-2 28 0 0,-1-1 0 0 0,0 1 0 0 0,0-1 0 0 0,1 1 0 0 0,-1 0 0 0 0,1 1 0 0 0,0-1 0 0 0,-1 1 0 0 0,1-1 0 0 0,0 1 0 0 0,0 0 0 0 0,0 0 0 0 0,0 1 0 0 0,0-1 0 0 0,0 1 0 0 0,0 0 0 0 0,0 0 0 0 0,0 0 0 0 0,0 1 0 0 0,0 0 0 0 0,0-1 0 0 0,0 1 0 0 0,0 0-1 0 0,0 1 1 0 0,0-1 0 0 0,-1 1 0 0 0,1 0 0 0 0,-1 0 0 0 0,1 0 0 0 0,-1 0 0 0 0,0 0 0 0 0,1 1 0 0 0,-1 0 0 0 0,0-1 0 0 0,-1 1 0 0 0,1 0 0 0 0,0 1 0 0 0,-1-1 0 0 0,0 0 0 0 0,0 1 0 0 0,0-1 0 0 0,0 1 0 0 0,0 0 0 0 0,-1-1 0 0 0,0 1 0 0 0,0 0 0 0 0,0 0 0 0 0,0 0 0 0 0,0 0 0 0 0,-1 2-28 0 0,-2 0 37 0 0,-1-1 0 0 0,0 1 1 0 0,-1 0-1 0 0,1-1 0 0 0,-1 0 1 0 0,0 0-1 0 0,0 0 0 0 0,-1 0 0 0 0,1 0 1 0 0,-1-1-1 0 0,0 0 0 0 0,0 0 1 0 0,-1-1-1 0 0,1 1 0 0 0,-1-1 0 0 0,0 0 1 0 0,0-1-1 0 0,0 1 0 0 0,0-1 0 0 0,0 0 1 0 0,-7 1-38 0 0,13-3 8 0 0,-1 1-1 0 0,0 0 1 0 0,1-1 0 0 0,-1 1 0 0 0,0-1 0 0 0,0 1-1 0 0,0-1 1 0 0,1 0 0 0 0,-1 1 0 0 0,0-1-1 0 0,0 0 1 0 0,0 1 0 0 0,0-1 0 0 0,0 0 0 0 0,0 0-1 0 0,0 0 1 0 0,0 0 0 0 0,0 0 0 0 0,0 0 0 0 0,0 0-1 0 0,1 0 1 0 0,-1 0 0 0 0,0 0 0 0 0,0-1 0 0 0,0 1-1 0 0,0 0 1 0 0,0-1 0 0 0,0 1 0 0 0,0 0 0 0 0,1-1-1 0 0,-1 1 1 0 0,0-1 0 0 0,0 1 0 0 0,1-1 0 0 0,-1 0-1 0 0,0 1 1 0 0,1-1 0 0 0,-1 0 0 0 0,0 0-1 0 0,1 1 1 0 0,-1-1 0 0 0,1 0 0 0 0,-1 0 0 0 0,1 0-1 0 0,0 1 1 0 0,-1-1 0 0 0,1 0 0 0 0,0 0 0 0 0,0 0-1 0 0,-1 0 1 0 0,1 0 0 0 0,0 0 0 0 0,0 0 0 0 0,0 0-1 0 0,0 0 1 0 0,0 0 0 0 0,0 0 0 0 0,1 1 0 0 0,-1-1-1 0 0,0 0 1 0 0,0 0 0 0 0,1 0 0 0 0,-1 0 0 0 0,1-1-8 0 0,1 0-3 0 0,0 0 0 0 0,0-1 1 0 0,0 1-1 0 0,1 0 1 0 0,-1 0-1 0 0,1 0 1 0 0,-1 1-1 0 0,1-1 1 0 0,0 1-1 0 0,0-1 1 0 0,-1 1-1 0 0,1 0 0 0 0,0 0 1 0 0,0 0-1 0 0,0 0 1 0 0,1 1-1 0 0,-1-1 1 0 0,0 1-1 0 0,0 0 1 0 0,0 0-1 0 0,0 0 1 0 0,0 0-1 0 0,0 0 1 0 0,1 1-1 0 0,-1-1 0 0 0,0 1 1 0 0,0 0-1 0 0,0 0 1 0 0,0 0-1 0 0,-1 1 1 0 0,1-1-1 0 0,0 1 1 0 0,0-1-1 0 0,-1 1 1 0 0,1 0-1 0 0,-1 0 0 0 0,1 0 1 0 0,-1 0-1 0 0,0 0 1 0 0,0 1-1 0 0,0-1 1 0 0,0 1-1 0 0,1 1 3 0 0,1 1-35 0 0,-3-3 35 0 0,0 0 0 0 0,0 0 0 0 0,0-1 0 0 0,0 1-1 0 0,0 0 1 0 0,0-1 0 0 0,1 1 0 0 0,-1-1-1 0 0,1 1 1 0 0,-1-1 0 0 0,1 0 0 0 0,-1 0-1 0 0,1 0 1 0 0,0 0 0 0 0,-1 0 0 0 0,1 0 0 0 0,0 0-1 0 0,0 0 1 0 0,0 0 0 0 0,0-1 0 0 0,0 1-1 0 0,0-1 1 0 0,0 0 0 0 0,0 1 0 0 0,0-1 0 0 0,0 0-1 0 0,0 0 1 0 0,0 0 0 0 0,0-1 0 0 0,0 1-1 0 0,0 0 1 0 0,0-1 0 0 0,0 1 0 0 0,0-1-1 0 0,0 0 1 0 0,-1-11-3376 0 0,-2 6-506 0 0,0 0-7106 0 0,0 4 1914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8.3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3 104 0 0 0,'0'0'1531'0'0,"0"0"585"0"0,0 0 266 0 0,0 0 24 0 0,0 0-124 0 0,0 0-227 0 0,0 0-299 0 0,0 0-266 0 0,0 0-242 0 0,0 0-203 0 0,0 0-172 0 0,-2-1-111 0 0,14-3 5915 0 0,50 3-7105 0 0,-51 1 1157 0 0,-11 0-1033 0 0,-1-1-3633 0 0,1 1-984 0 0,0 0-4172 0 0,0 0 424 0 0</inkml:trace>
  <inkml:trace contextRef="#ctx0" brushRef="#br0" timeOffset="1120.086">138 32 2649 0 0,'0'0'3894'0'0,"0"0"-1887"0"0,0 0-662 0 0,0 0-18 0 0,0 0 54 0 0,0 0 11 0 0,0 0-12 0 0,0 0-89 0 0,0 0-216 0 0,0 0-228 0 0,0 0-196 0 0,0 0-162 0 0,0 0-81 0 0,4-3-29 0 0,12-10-6 0 0,-14 12-288 0 0,-1 2-1 0 0,0-1 0 0 0,0 0 0 0 0,1 0 1 0 0,-1 0-1 0 0,0 1 0 0 0,1-1 0 0 0,-1 0 0 0 0,0 1 1 0 0,0-1-1 0 0,1 1 0 0 0,-1 0 0 0 0,0-1 1 0 0,0 1-1 0 0,0 0 0 0 0,0 0 0 0 0,0-1 0 0 0,0 1 1 0 0,0 0-1 0 0,0 0 0 0 0,0 0 0 0 0,-1 0 0 0 0,1 1 1 0 0,0-1-1 0 0,-1 0 0 0 0,1 0 0 0 0,0 0 1 0 0,-1 0-1 0 0,0 1 0 0 0,1-1 0 0 0,-1 0 0 0 0,0 1 1 0 0,1-1-1 0 0,-1 0 0 0 0,0 0 0 0 0,0 1 1 0 0,0-1-1 0 0,0 0 0 0 0,0 1 0 0 0,-1-1-84 0 0,2 1 50 0 0,0-1 0 0 0,-1 1 1 0 0,1-1-1 0 0,-1 1 0 0 0,1 0 0 0 0,-1-1 0 0 0,0 1 0 0 0,0-1 1 0 0,1 1-1 0 0,-1 0 0 0 0,0-1 0 0 0,-1 1 0 0 0,1 0 0 0 0,0-1 1 0 0,0 1-1 0 0,-1-1 0 0 0,1 1 0 0 0,-1 0 0 0 0,1-1 0 0 0,-1 1 0 0 0,0-1 1 0 0,0 0-1 0 0,1 1 0 0 0,-1-1 0 0 0,0 1 0 0 0,0-1 0 0 0,0 0 1 0 0,0 0-1 0 0,-1 0 0 0 0,1 0 0 0 0,0 0 0 0 0,-1 0 0 0 0,1 0 1 0 0,0 0-1 0 0,-1 0 0 0 0,1 0 0 0 0,-1-1 0 0 0,1 1 0 0 0,-1-1 0 0 0,1 1 1 0 0,-2-1-51 0 0,4-43 37 0 0,0 40-52 0 0,0 0 1 0 0,1 0-1 0 0,-1 0 1 0 0,1 0-1 0 0,-1 0 0 0 0,1 0 1 0 0,0 0-1 0 0,0 1 1 0 0,1-1-1 0 0,-1 1 0 0 0,0 0 1 0 0,1-1-1 0 0,0 1 1 0 0,-1 0-1 0 0,1 0 0 0 0,0 1 1 0 0,0-1-1 0 0,0 1 1 0 0,0-1-1 0 0,0 1 0 0 0,0 0 1 0 0,1 0-1 0 0,-1 0 1 0 0,0 1-1 0 0,1-1 0 0 0,-1 1 1 0 0,0-1-1 0 0,1 1 1 0 0,-1 1-1 0 0,0-1 1 0 0,1 0-1 0 0,-1 1 0 0 0,0-1 1 0 0,1 1-1 0 0,-1 0 1 0 0,3 1 14 0 0,-5 0 6 0 0,-1-1 0 0 0,1 0 1 0 0,0 0-1 0 0,0 1 1 0 0,-1-1-1 0 0,1 1 1 0 0,-1-1-1 0 0,0 1 1 0 0,1-1-1 0 0,-1 1 1 0 0,0-1-1 0 0,0 1 1 0 0,0-1-1 0 0,0 1 1 0 0,0-1-1 0 0,0 1 1 0 0,0-1-1 0 0,0 1 1 0 0,-1-1-1 0 0,1 1 1 0 0,-1-1-1 0 0,1 1 1 0 0,-1-1-1 0 0,0 0 1 0 0,1 1-1 0 0,-1-1 1 0 0,0 0-1 0 0,0 1 1 0 0,0-1-1 0 0,0 1-6 0 0,-7 39 64 0 0,11-39-39 0 0,1-1-1 0 0,-1 1 0 0 0,1-1 1 0 0,-1 0-1 0 0,1 0 0 0 0,0 0 1 0 0,-1-1-1 0 0,1 1 0 0 0,0-1 1 0 0,0 0-1 0 0,-1 0 1 0 0,1 0-1 0 0,0 0 0 0 0,0-1 1 0 0,-1 0-1 0 0,1 1 0 0 0,0-1 1 0 0,-1-1-1 0 0,2 1-24 0 0,-1 0 8 0 0,-1 0-1 0 0,1-1 1 0 0,0 1 0 0 0,0 0-1 0 0,-1-1 1 0 0,1 0 0 0 0,-1 0-1 0 0,1 0 1 0 0,-1-1 0 0 0,0 1-1 0 0,0-1 1 0 0,0 1 0 0 0,0-1-1 0 0,0 0 1 0 0,-1 0 0 0 0,1 0 0 0 0,-1-1-1 0 0,0 1 1 0 0,0-1 0 0 0,0 1-1 0 0,0-1 1 0 0,-1 1 0 0 0,1-1-1 0 0,-1 0 1 0 0,0 0 0 0 0,0 0-1 0 0,-1 0 1 0 0,1 0 0 0 0,-1 0-1 0 0,0 0 1 0 0,0 0 0 0 0,0 0-1 0 0,-1-2-7 0 0,0 6-4 0 0,0 0 0 0 0,0 0 0 0 0,-1 0 0 0 0,1 0 0 0 0,0 0 0 0 0,0 1 0 0 0,-1-1 0 0 0,1 0 0 0 0,0 1 0 0 0,0-1-1 0 0,0 1 1 0 0,0-1 0 0 0,-1 1 0 0 0,1 0 0 0 0,0-1 0 0 0,0 1 0 0 0,0 0 0 0 0,0 0 0 0 0,1 0 0 0 0,-1 0 0 0 0,0 0 0 0 0,0 0-1 0 0,0 0 1 0 0,1 0 0 0 0,-1 0 0 0 0,0 0 0 0 0,1 0 0 0 0,-1 0 0 0 0,1 0 0 0 0,0 1 0 0 0,-1-1 0 0 0,1 0 4 0 0,-68 198 1503 0 0,62-190-2091 0 0,7-20-6553 0 0,-1 9 6068 0 0,0 0-5323 0 0,2 0-4763 0 0</inkml:trace>
  <inkml:trace contextRef="#ctx0" brushRef="#br0" timeOffset="1771.399">395 156 5385 0 0,'0'0'2339'0'0,"0"0"-785"0"0,0 0-259 0 0,0 0 155 0 0,0 0 86 0 0,0 0-9 0 0,0 0-69 0 0,0 0-229 0 0,0 0-277 0 0,0 0-266 0 0,0 0-191 0 0,0 0-81 0 0,0 0-26 0 0,2-4 9 0 0,0 2-225 0 0,0-1-1 0 0,0 1 1 0 0,0-1 0 0 0,0 1 0 0 0,1 0 0 0 0,-1 0 0 0 0,0 0 0 0 0,1 0 0 0 0,-1 1 0 0 0,1-1 0 0 0,0 1 0 0 0,0-1 0 0 0,0 1 0 0 0,0 0 0 0 0,-1 0 0 0 0,1 0 0 0 0,1 1 0 0 0,-1-1 0 0 0,0 1 0 0 0,0-1 0 0 0,0 1 0 0 0,0 0 0 0 0,0 0 0 0 0,0 1 0 0 0,0-1 0 0 0,0 1 0 0 0,2 0-172 0 0,-3 1 27 0 0,-1-1 0 0 0,0 1 0 0 0,0 0 0 0 0,1 0 0 0 0,-1 0 0 0 0,0 0 0 0 0,0 1 0 0 0,-1-1 0 0 0,1 0-1 0 0,0 0 1 0 0,-1 0 0 0 0,0 1 0 0 0,1-1 0 0 0,-1 0 0 0 0,0 1 0 0 0,0-1 0 0 0,0 0 0 0 0,0 0 0 0 0,-1 1 0 0 0,1-1 0 0 0,-1 0 0 0 0,1 0 0 0 0,-1 1 0 0 0,0-1-1 0 0,0 0 1 0 0,1 0 0 0 0,-2 0 0 0 0,1 0 0 0 0,0 0 0 0 0,0 0 0 0 0,-1 0 0 0 0,1-1 0 0 0,-1 1 0 0 0,1 0 0 0 0,-1-1 0 0 0,0 1 0 0 0,0-1 0 0 0,0 1 0 0 0,0-1-1 0 0,0 0 1 0 0,-1 0-27 0 0,-36 20 331 0 0,38-21-314 0 0,1 0 13 0 0,0 0-1 0 0,0 0-6 0 0,0 0 9 0 0,0 0-19 0 0,0 0-22 0 0,29-1 172 0 0,65-9 115 0 0,-97 11-462 0 0,-3 0-2707 0 0,2 0-6006 0 0,2 0-2657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1.4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120 36 2208 0 0,'0'0'2374'0'0,"0"0"-1141"0"0,0 0-26 0 0,0 0 333 0 0,0 0 246 0 0,0 0 142 0 0,0 0-4 0 0,0 0-165 0 0,0 0-181 0 0,0 0-215 0 0,0 0-259 0 0,-1-5-204 0 0,-1-14-169 0 0,18 29 2227 0 0,58-1-1975 0 0,53-14-689 0 0,-147-19 306 0 0,19 24-606 0 0,0-1 1 0 0,-1 1-1 0 0,1 0 1 0 0,0 0-1 0 0,-1 0 1 0 0,1 0-1 0 0,0 0 1 0 0,-1 0-1 0 0,1 0 1 0 0,-1 1-1 0 0,1-1 1 0 0,0 0 0 0 0,0 1-1 0 0,-1-1 1 0 0,1 1-1 0 0,0-1 1 0 0,0 1-1 0 0,-1 0 1 0 0,1-1-1 0 0,0 1 1 0 0,0 0-1 0 0,0 0 1 0 0,0 0-1 0 0,0 0 1 0 0,0 0-1 0 0,0 0 1 0 0,0 0-1 0 0,1 0 1 0 0,-1 0-1 0 0,0 1 1 0 0,1-1 0 0 0,-1 0-1 0 0,1 0 1 0 0,-1 1-1 0 0,1-1 1 0 0,-1 0-1 0 0,1 1 1 0 0,0-1-1 0 0,0 0 1 0 0,0 1-1 0 0,0-1 1 0 0,0 1-1 0 0,0 0 6 0 0,6 60 284 0 0,-11-61-10024 0 0,1-4 1093 0 0,2 2 516 0 0</inkml:trace>
  <inkml:trace contextRef="#ctx0" brushRef="#br0" timeOffset="1067.142">71 30 4457 0 0,'0'0'4252'0'0,"0"0"-2408"0"0,0 0-626 0 0,0 0 186 0 0,0 0 235 0 0,0 0 101 0 0,0 0-106 0 0,0 0-314 0 0,0 0-405 0 0,0 0-368 0 0,0 0-287 0 0,0 0-145 0 0,0 0-29 0 0,-4 0 62 0 0,-10 12 1098 0 0,40 12 929 0 0,1-6-1205 0 0,-18-14-875 0 0,-2 0 0 0 0,1 0-1 0 0,0 1 1 0 0,-1 0 0 0 0,0 1 0 0 0,0 0 0 0 0,-1 0 0 0 0,1 0 0 0 0,-1 1 0 0 0,-1 0 0 0 0,1 0 0 0 0,-1 1 0 0 0,-1-1 0 0 0,3 5-95 0 0,-8-6 33 0 0,0 1 1 0 0,0-1-1 0 0,-1 0 0 0 0,0 1 1 0 0,0-1-1 0 0,0 0 0 0 0,-1 0 1 0 0,0 0-1 0 0,0 0 0 0 0,0-1 1 0 0,-1 1-1 0 0,0-1 0 0 0,0 0 1 0 0,0 0-1 0 0,-1 0 0 0 0,1 0 1 0 0,-1-1-1 0 0,0 0 0 0 0,-1 0 1 0 0,1 0-1 0 0,-1-1 0 0 0,1 0 1 0 0,-1 0-1 0 0,-2 1-33 0 0,0 1-13 0 0,-94 75 106 0 0,150-79 543 0 0,230-9-317 0 0,-270 9-610 0 0,4 0 645 0 0,-9-5-5829 0 0,-5-9 4223 0 0,-2-30 2668 0 0,2 106 2897 0 0,3-61-4585 0 0,0-2-2833 0 0,-2-2-8750 0 0,1 1 256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6.1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229 69 2393 0 0,'0'0'2176'0'0,"0"0"-565"0"0,0 0-333 0 0,0 0-19 0 0,0 0 13 0 0,0 0-39 0 0,0 0-114 0 0,0 0-154 0 0,0 0-116 0 0,0 0-103 0 0,0 0-125 0 0,0 0-109 0 0,0 0-98 0 0,0 11 1158 0 0,1-8 6216 0 0,26-86-5365 0 0,-35 163-2136 0 0,7-34-71 0 0,-11 92 107 0 0,10-137-301 0 0,0 1 0 0 0,0-1 0 0 0,1 0-1 0 0,-1 0 1 0 0,0 0 0 0 0,0 0 0 0 0,0-1 0 0 0,0 1 0 0 0,-1 0 0 0 0,1-1-1 0 0,0 0 1 0 0,0 1 0 0 0,0-1 0 0 0,0 0 0 0 0,-1 0 0 0 0,1 0 0 0 0,0 0 0 0 0,0 0-1 0 0,0-1 1 0 0,0 1 0 0 0,0-1 0 0 0,0 1 0 0 0,-1-1 0 0 0,1 0 0 0 0,0 0 0 0 0,1 0-1 0 0,-1 0 1 0 0,0 0 0 0 0,0 0 0 0 0,0-1 0 0 0,1 1 0 0 0,-1 0 0 0 0,0-1 0 0 0,0-1-22 0 0,-6-1-5 0 0,-1-1 13 0 0,-1 0 1 0 0,0 1 0 0 0,0 0-1 0 0,0 0 1 0 0,-1 1 0 0 0,1 0-1 0 0,-1 1 1 0 0,1 1 0 0 0,-1-1-1 0 0,0 2 1 0 0,0-1 0 0 0,-6 2-9 0 0,1 8-835 0 0,27-9-6556 0 0,-5-4 3069 0 0,-2 2-1394 0 0,0 0-5248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6.4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6 16428 0 0,'0'0'924'0'0,"0"0"-56"0"0,0 0-49 0 0,0 0-22 0 0,0 0 27 0 0,0 0-9 0 0,0 0-87 0 0,0 0-114 0 0,0 0-157 0 0,0 0-153 0 0,0 0-124 0 0,0 0-118 0 0,-10-6-1068 0 0,15 11-1012 0 0,-3-2-1347 0 0,0-1-3889 0 0,0 0-2923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6.7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11386 0 0,'0'0'1453'0'0,"0"0"-460"0"0,0 0-173 0 0,0 0 174 0 0,0 0 204 0 0,0 0 115 0 0,0 0-82 0 0,0 0-253 0 0,0 0-278 0 0,0 0-231 0 0,0 0-94 0 0,0 0-7 0 0,0 0 10 0 0,2 1 8 0 0,94 7 1927 0 0,-96-8-2485 0 0,0 0-51 0 0,0 0-81 0 0,0 0-121 0 0,-9 2-20295 0 0,8-1 17209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7.0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4713 0 0,'0'0'2917'0'0,"0"0"-698"0"0,0 0-321 0 0,0 0-7 0 0,0 0 2 0 0,0 0-110 0 0,0 0-264 0 0,0 0-314 0 0,0 0-332 0 0,0 0-190 0 0,0 0-75 0 0,0 0-14 0 0,0 0 15 0 0,1 1-34 0 0,5 2-389 0 0,-1-2 1 0 0,1 1 0 0 0,-1 0-1 0 0,1-1 1 0 0,-1 0 0 0 0,1-1-1 0 0,0 1 1 0 0,0-1 0 0 0,-1 0-1 0 0,1 0 1 0 0,0-1-1 0 0,0 0 1 0 0,-1 0 0 0 0,4-1-187 0 0,27-1 437 0 0,-35 1-3161 0 0,-4 1-2412 0 0,1 0-4563 0 0,1 1 228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7.8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57 30 2160 0 0,'0'0'2457'0'0,"0"0"-291"0"0,0 0-54 0 0,0 0 138 0 0,0 0 97 0 0,0 0-104 0 0,0 0-230 0 0,0 0-356 0 0,0 0-351 0 0,0 0-250 0 0,0 0-216 0 0,0 0-165 0 0,0 0-89 0 0,0-4-81 0 0,-2-15-21 0 0,2 18-439 0 0,-1 1 0 0 0,1-1 0 0 0,0 1 0 0 0,-1-1 0 0 0,1 1 0 0 0,-1 0 0 0 0,1-1 0 0 0,-1 1 1 0 0,1 0-1 0 0,-1-1 0 0 0,1 1 0 0 0,-1 0 0 0 0,0-1 0 0 0,1 1 0 0 0,-1 0 0 0 0,1 0 0 0 0,-1 0 0 0 0,0 0 0 0 0,1 0 0 0 0,-1 0 0 0 0,1 0 0 0 0,-1 0 0 0 0,0 0 0 0 0,1 0 0 0 0,-1 0 0 0 0,1 0 0 0 0,-1 0 0 0 0,0 0 0 0 0,1 0 0 0 0,-1 1 0 0 0,1-1 0 0 0,-1 0 0 0 0,0 0 0 0 0,1 1 0 0 0,-1-1 0 0 0,1 0 0 0 0,-1 1 0 0 0,1-1 0 0 0,-1 1 0 0 0,1-1 0 0 0,0 0 0 0 0,-1 1 0 0 0,1-1 0 0 0,0 1 0 0 0,-1-1 0 0 0,1 1 0 0 0,0 0 0 0 0,-1-1 0 0 0,1 1 0 0 0,0-1-45 0 0,-3 2 37 0 0,1 0 0 0 0,0 1-1 0 0,-1-1 1 0 0,1 0-1 0 0,0 1 1 0 0,0-1-1 0 0,0 1 1 0 0,1-1 0 0 0,-1 1-1 0 0,1 0 1 0 0,-1 0-1 0 0,1 0 1 0 0,0 0-1 0 0,0 0 1 0 0,0 0 0 0 0,1 0-1 0 0,-1 0 1 0 0,1 0-1 0 0,-1 0 1 0 0,1 1-1 0 0,0-1 1 0 0,0 0 0 0 0,1 0-1 0 0,-1 0 1 0 0,1 0-1 0 0,-1 1 1 0 0,1-1-1 0 0,0 0 1 0 0,0 0 0 0 0,0 0-1 0 0,1-1 1 0 0,-1 1-1 0 0,1 0 1 0 0,-1 0-1 0 0,1-1 1 0 0,0 1 0 0 0,0-1-1 0 0,0 1 1 0 0,1-1-1 0 0,-1 0 1 0 0,0 0-1 0 0,1 0 1 0 0,0 0 0 0 0,-1-1-1 0 0,1 1 1 0 0,0 0-1 0 0,0-1 1 0 0,0 0-1 0 0,0 0 1 0 0,0 0 0 0 0,0 0-1 0 0,0 0-36 0 0,0-1 10 0 0,0 0 0 0 0,-1 0 0 0 0,1 0 0 0 0,0 0-1 0 0,-1 0 1 0 0,1 0 0 0 0,0-1 0 0 0,-1 1 0 0 0,1-1 0 0 0,-1 0 0 0 0,1 0-1 0 0,-1 0 1 0 0,1 0 0 0 0,-1 0 0 0 0,1 0 0 0 0,-1-1 0 0 0,0 1-1 0 0,0-1 1 0 0,0 0 0 0 0,0 0 0 0 0,0 0 0 0 0,0 0 0 0 0,0 0 0 0 0,-1 0-1 0 0,1 0 1 0 0,-1 0 0 0 0,1-1 0 0 0,-1 1 0 0 0,0 0 0 0 0,0-1-1 0 0,0 1 1 0 0,0-1 0 0 0,-1 0 0 0 0,1 1 0 0 0,0-1 0 0 0,-1 1 0 0 0,0-1-1 0 0,0 0 1 0 0,0 0 0 0 0,0 1 0 0 0,0-1 0 0 0,-1 0 0 0 0,1 1-1 0 0,-1-1 1 0 0,1 1 0 0 0,-1-1 0 0 0,0 1 0 0 0,0-1 0 0 0,0 1 0 0 0,0-1-1 0 0,-1 1 1 0 0,1 0 0 0 0,-1-1 0 0 0,1 1 0 0 0,-1 0 0 0 0,0 0-1 0 0,0 0 1 0 0,0 1 0 0 0,0-1 0 0 0,-1-1-10 0 0,-31-19-730 0 0,18 19-8836 0 0,16 3 2293 0 0,0 0-4215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0.39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 14691 0 0,'0'0'1479'0'0,"0"0"-189"0"0,0 0-21 0 0,0 0-10 0 0,0 0-48 0 0,0 0-89 0 0,0 0-153 0 0,0 0-179 0 0,0 0-249 0 0,0 0-225 0 0,0 0-146 0 0,0 0-125 0 0,0 0-16 0 0,-2 0 179 0 0,8 67 3029 0 0,-2-40-5270 0 0,-2-5-8711 0 0,-2-23-536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9.09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21 112 0 0 0,'0'0'1478'0'0,"0"0"861"0"0,0 0 220 0 0,0 0-132 0 0,0 0-226 0 0,0 0-288 0 0,0 0-348 0 0,0 0-330 0 0,0 0-236 0 0,0 0-151 0 0,-3-2-92 0 0,3 2-530 0 0,-15-5 215 0 0,13 0 2946 0 0,4 2-3217 0 0,0 1-1 0 0,1-1 1 0 0,0 1-1 0 0,-1 0 1 0 0,1 0-1 0 0,0 0 1 0 0,0 0-1 0 0,0 1 1 0 0,0-1-1 0 0,0 1 1 0 0,1 0-1 0 0,-1 0 1 0 0,0 0-1 0 0,1 0 1 0 0,-1 1 0 0 0,0-1-1 0 0,3 1-169 0 0,-6 0 9 0 0,1-1-1 0 0,0 1 1 0 0,0 0 0 0 0,0 0 0 0 0,0 0-1 0 0,0-1 1 0 0,0 1 0 0 0,0 0-1 0 0,0 0 1 0 0,0 0 0 0 0,0 1-1 0 0,-1-1 1 0 0,1 0 0 0 0,0 0-1 0 0,0 0 1 0 0,0 1 0 0 0,0-1-1 0 0,0 0 1 0 0,0 1 0 0 0,-1-1-1 0 0,1 1 1 0 0,0-1 0 0 0,0 1 0 0 0,-1-1-1 0 0,1 1 1 0 0,0 0 0 0 0,-1-1-1 0 0,1 1 1 0 0,0 0 0 0 0,-1-1-1 0 0,1 1 1 0 0,-1 0 0 0 0,1 0-1 0 0,-1 0 1 0 0,0-1 0 0 0,1 1-1 0 0,-1 0 1 0 0,0 0 0 0 0,0 0 0 0 0,1 0-1 0 0,-1 0 1 0 0,0 0 0 0 0,0 0-1 0 0,0 0 1 0 0,0 0 0 0 0,0-1-1 0 0,0 1 1 0 0,0 0 0 0 0,-1 0-1 0 0,1 0 1 0 0,0 0 0 0 0,0 0-1 0 0,-1 0 1 0 0,1 0 0 0 0,0-1 0 0 0,-1 1-1 0 0,0 1-8 0 0,-29 47 423 0 0,-10-8-181 0 0,70-43 569 0 0,58-1-320 0 0,-88 3-486 0 0,0 0-15 0 0,0 0-25 0 0,0 0-4 0 0,0 0-3 0 0,0 0-32 0 0,-4-2-4623 0 0,0 1-4265 0 0,3 1-109 0 0</inkml:trace>
  <inkml:trace contextRef="#ctx0" brushRef="#br0" timeOffset="569.901">111 15 3609 0 0,'0'0'3873'0'0,"0"0"-1849"0"0,0 0-544 0 0,0 0 14 0 0,0 0 32 0 0,0 0 14 0 0,0 0-21 0 0,0 0-124 0 0,0 0-268 0 0,0 0-327 0 0,0 0-297 0 0,0 0-248 0 0,0-3-166 0 0,0-8-24 0 0,0 11 64 0 0,-4 58 2890 0 0,10-73-548 0 0,-5 13-2485 0 0,0-1-1 0 0,0 1 0 0 0,0 0 0 0 0,1 0 0 0 0,-1 0 0 0 0,0 0 1 0 0,1 0-1 0 0,0 0 0 0 0,-1 0 0 0 0,1 1 0 0 0,0-1 0 0 0,0 1 1 0 0,0-1-1 0 0,0 1 0 0 0,0-1 0 0 0,0 1 0 0 0,0 0 0 0 0,0 0 1 0 0,0 0-1 0 0,1 0 0 0 0,1 0 15 0 0,4 41-79 0 0,-8-34-493 0 0,1 8-582 0 0,0-9-3938 0 0,2-1-4728 0 0,-1-3-70 0 0</inkml:trace>
  <inkml:trace contextRef="#ctx0" brushRef="#br0" timeOffset="912.105">204 125 8626 0 0,'0'0'1626'0'0,"0"0"-253"0"0,0 0 87 0 0,0 0 174 0 0,0 0 21 0 0,0 0-159 0 0,0 0-250 0 0,0 0-251 0 0,0 0-247 0 0,0 0-172 0 0,0 0-142 0 0,0 0-89 0 0,0 0-1 0 0,34 1 3630 0 0,-25-1-4407 0 0,15-1 1435 0 0,-17 3-4246 0 0,-2 1-3663 0 0,-5-3 171 0 0,0 0-3478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5.3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3129 0 0,'0'0'1907'0'0,"0"0"-822"0"0,0 0-253 0 0,0 0 306 0 0,0 0 312 0 0,0 0 225 0 0,0 0 34 0 0,0 0-151 0 0,0 0-243 0 0,0 0-301 0 0,0 0-293 0 0,0 0-271 0 0,0 0-216 0 0,9 2-135 0 0,45 4-306 0 0,-25-6-2805 0 0,-19 0-2604 0 0,-3 0-3865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5.6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12 968 0 0,'0'0'2449'0'0,"0"0"-218"0"0,0 0-25 0 0,0 0 6 0 0,0 0-73 0 0,0 0-124 0 0,0 0-278 0 0,0 0-293 0 0,0 0-301 0 0,0 0-292 0 0,0 0-216 0 0,0 0-175 0 0,0 0-119 0 0,0-2 639 0 0,62-3 1632 0 0,-14 0-1990 0 0,-48 5-518 0 0,0 0 66 0 0,0 0 18 0 0,0 0-7 0 0,0 0-3 0 0,-17 10 192 0 0,15-9-341 0 0,1 1-1 0 0,0-1 0 0 0,-1 1 1 0 0,1-1-1 0 0,0 1 0 0 0,0-1 1 0 0,0 1-1 0 0,0 0 0 0 0,1 0 1 0 0,-1-1-1 0 0,0 1 0 0 0,1 0 1 0 0,-1 0-1 0 0,1 0 0 0 0,0 0 1 0 0,0 0-1 0 0,-1 0 0 0 0,1 0 1 0 0,1 0-1 0 0,-1 0 0 0 0,0-1 1 0 0,0 1-1 0 0,1 0 0 0 0,-1 0 1 0 0,1 0-1 0 0,-1 0 0 0 0,1 0 1 0 0,0-1-1 0 0,0 1 0 0 0,0 0 1 0 0,0-1-1 0 0,0 1 0 0 0,0 0 1 0 0,0-1-1 0 0,0 1 0 0 0,1-1 1 0 0,-1 0-1 0 0,1 1 0 0 0,-1-1 1 0 0,1 0-1 0 0,-1 0 0 0 0,1 0 1 0 0,0 0-1 0 0,-1 0 0 0 0,1-1 1 0 0,0 1-1 0 0,0 0 0 0 0,0-1 1 0 0,0 1-1 0 0,0-1 0 0 0,-1 0 1 0 0,1 1-1 0 0,0-1 0 0 0,0 0 1 0 0,0 0-1 0 0,0 0 0 0 0,0-1 1 0 0,0 1-1 0 0,0 0 0 0 0,0-1 1 0 0,0 1-1 0 0,-1-1 0 0 0,1 0 1 0 0,0 0-1 0 0,0 0-28 0 0,5-8-1907 0 0,-8 5-2274 0 0,-1 0-4198 0 0,2 3-2783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6.0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18 14211 0 0,'0'0'2063'0'0,"0"0"-262"0"0,0 0-242 0 0,0 0-262 0 0,0 0-175 0 0,0 0-146 0 0,0 0-133 0 0,0 0-119 0 0,0 0-204 0 0,0 0-159 0 0,0 0-123 0 0,0 0-159 0 0,0 0-62 0 0,-1-2-60 0 0,0 0 33 0 0,1 2 14 0 0,0 1 1 0 0,0-1-1 0 0,1 0 1 0 0,-1 0-1 0 0,0 0 1 0 0,0 0 0 0 0,1 0-1 0 0,-1 0 1 0 0,0 0-1 0 0,1 0 1 0 0,-1 0-1 0 0,0 0 1 0 0,0 0-1 0 0,1 0 1 0 0,-1 0-1 0 0,0 0 1 0 0,0 0-1 0 0,1 0 1 0 0,-1 0 0 0 0,0-1-1 0 0,0 1 1 0 0,1 0-1 0 0,-1 0 1 0 0,0 0-1 0 0,0 0 1 0 0,0 0-1 0 0,1-1 1 0 0,-1 1-1 0 0,0 0 1 0 0,0 0-1 0 0,0 0 1 0 0,0-1 0 0 0,1 1-1 0 0,-1 0 1 0 0,0 0-1 0 0,0-1 1 0 0,0 1-1 0 0,0 0 1 0 0,0 0-1 0 0,0-1 1 0 0,0 1-1 0 0,0 0 1 0 0,0 0 0 0 0,0-1-1 0 0,1 1 1 0 0,-1 0-1 0 0,-1 0 1 0 0,1-1-1 0 0,0 1 1 0 0,0 0-1 0 0,0 0 1 0 0,0-1-1 0 0,0 1 1 0 0,0 0-1 0 0,0 0 1 0 0,0-1 0 0 0,0 1-1 0 0,0 0 1 0 0,-1 0-5 0 0,2 0 89 0 0,-1 0 26 0 0,0 0 7 0 0,-7-5-1101 0 0,13 13-4780 0 0,-2-3-5860 0 0,-3-3 3624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7.7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2 19132 0 0,'0'0'1086'0'0,"0"0"-35"0"0,0 0 43 0 0,0 0 103 0 0,0 0 24 0 0,0 0-56 0 0,0 0-151 0 0,0 0-167 0 0,0 0-147 0 0,0 0-145 0 0,0 0-108 0 0,0 0-100 0 0,0 0-82 0 0,-2-1-764 0 0,0 0-4061 0 0,1 1-4034 0 0,1 2-3089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6.6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40 0 0 0,'0'0'1464'0'0,"0"0"775"0"0,0 0 219 0 0,0 0-1 0 0,0 0-55 0 0,0 0-146 0 0,0 0-279 0 0,0 0-384 0 0,0 0-332 0 0,0 0-289 0 0,0 0-209 0 0,0 0-98 0 0,0 0-93 0 0,12-6 3901 0 0,-24 3-3471 0 0,12 4-4315 0 0,6 2-10167 0 0,-4-2 3719 0 0</inkml:trace>
  <inkml:trace contextRef="#ctx0" brushRef="#br0" timeOffset="678.988">179 22 3881 0 0,'0'0'2120'0'0,"0"0"-69"0"0,0 0 101 0 0,0 0 75 0 0,0 0-100 0 0,0 0-212 0 0,0 0-261 0 0,0 0-300 0 0,0 0-263 0 0,0 0-222 0 0,0 0-131 0 0,0 0-63 0 0,0 0-44 0 0,-2-3-43 0 0,-10-16 1557 0 0,12 54-340 0 0,11 77-954 0 0,-13-110-813 0 0,0 1 1 0 0,-1-1-1 0 0,1 1 0 0 0,-1-1 0 0 0,0 0 1 0 0,0 0-1 0 0,0 0 0 0 0,0 0 0 0 0,0-1 1 0 0,0 1-1 0 0,0-1 0 0 0,-1 0 0 0 0,1 0 1 0 0,0 0-1 0 0,-1 0 0 0 0,1-1 0 0 0,-1 1 1 0 0,1-1-1 0 0,-1 0 0 0 0,1 0 0 0 0,-1 0 1 0 0,1-1-1 0 0,-1 1 0 0 0,1-1 0 0 0,-3 0-38 0 0,-14-13 975 0 0,15 4-3667 0 0,5 2-4095 0 0,2 1-5916 0 0,-1 6 4080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3.87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32 9562 0 0,'0'0'2775'0'0,"0"0"-490"0"0,0 0-414 0 0,0 0-215 0 0,0 0-158 0 0,0 0-203 0 0,0 0-196 0 0,0 0-219 0 0,0 0-249 0 0,0 0-225 0 0,0 0-175 0 0,0 0-104 0 0,0 0-56 0 0,0 28 1736 0 0,11 36-247 0 0,-11-64-1560 0 0,0 0 12 0 0,0 0-4 0 0,0 0-28 0 0,0 0 3 0 0,0 0-26 0 0,0 0-40 0 0,0 0-38 0 0,0 0-107 0 0,-7-3-6827 0 0,3 1-3106 0 0,2 1 115 0 0</inkml:trace>
  <inkml:trace contextRef="#ctx0" brushRef="#br0" timeOffset="951.616">45 0 13747 0 0,'0'0'1290'0'0,"0"0"-340"0"0,0 0-161 0 0,0 0 31 0 0,0 0 63 0 0,0 0 74 0 0,0 0-38 0 0,0 0-121 0 0,0 0-89 0 0,0 0-81 0 0,8 3-64 0 0,25 10-53 0 0,-30-11-404 0 0,0 0-1 0 0,-1 1 1 0 0,1-1-1 0 0,0 1 1 0 0,-1 0-1 0 0,0 0 1 0 0,0 0-1 0 0,0 0 1 0 0,0 0-1 0 0,0 0 1 0 0,0 0-1 0 0,-1 1 1 0 0,0-1-1 0 0,1 1 1 0 0,-1-1-1 0 0,-1 1 1 0 0,1-1-1 0 0,0 1 1 0 0,-1 0-1 0 0,0-1 1 0 0,0 4-107 0 0,1-2 76 0 0,0 0 1 0 0,-1-1 0 0 0,0 1-1 0 0,0 0 1 0 0,0 0 0 0 0,0-1 0 0 0,-1 1-1 0 0,0 0 1 0 0,0 0 0 0 0,0-1 0 0 0,0 1-1 0 0,-1-1 1 0 0,0 1 0 0 0,0-1-1 0 0,0 0 1 0 0,0 0 0 0 0,-1 0 0 0 0,0 0-1 0 0,0 0 1 0 0,0 0 0 0 0,0-1 0 0 0,0 0-1 0 0,-1 1 1 0 0,1-1 0 0 0,-1 0-1 0 0,0-1 1 0 0,0 1 0 0 0,0-1 0 0 0,0 1-1 0 0,-2-1-76 0 0,6-20-4209 0 0,2 10-37 0 0,0 3-3786 0 0,0 2-3144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3.53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139 104 2353 0 0,'0'0'3323'0'0,"0"0"-1145"0"0,0 0-414 0 0,0 0 15 0 0,0 0 79 0 0,0 0-23 0 0,0 0-139 0 0,0 0-213 0 0,0 0-295 0 0,0 0-250 0 0,0 0-159 0 0,0 0-100 0 0,8 0 5171 0 0,25 0-5458 0 0,-3-2 298 0 0,-23 2-3564 0 0,-1 0-3537 0 0,0 0-2209 0 0,-4 0-2260 0 0</inkml:trace>
  <inkml:trace contextRef="#ctx0" brushRef="#br0" timeOffset="930.48">145 20 1496 0 0,'0'0'2075'0'0,"0"0"-246"0"0,0 0-51 0 0,0 0 81 0 0,0 0 102 0 0,0 0 53 0 0,0 0-100 0 0,0 0-284 0 0,0 0-325 0 0,0 0-287 0 0,0 0-246 0 0,0 0-128 0 0,-1-2-80 0 0,1 0-467 0 0,-1 1-1 0 0,0 0 0 0 0,0 0 1 0 0,0 0-1 0 0,0 0 0 0 0,0 0 1 0 0,0 0-1 0 0,0 0 1 0 0,0 0-1 0 0,0 0 0 0 0,0 0 1 0 0,0 1-1 0 0,-1-1 1 0 0,1 0-1 0 0,0 1 0 0 0,-1-1 1 0 0,1 1-1 0 0,0 0 1 0 0,-1-1-1 0 0,1 1 0 0 0,0 0 1 0 0,-1 0-1 0 0,1 0 1 0 0,-1 0-1 0 0,1 0 0 0 0,0 0 1 0 0,-1 0-1 0 0,1 0 0 0 0,-1 1 1 0 0,1-1-1 0 0,0 0 1 0 0,-1 1-1 0 0,1-1 0 0 0,0 1 1 0 0,0 0-1 0 0,-1 0-96 0 0,-4 0 97 0 0,1 0 0 0 0,0 1-1 0 0,0 0 1 0 0,0 0 0 0 0,0 1-1 0 0,0-1 1 0 0,1 1 0 0 0,-1 0 0 0 0,1 0-1 0 0,-1 0 1 0 0,1 1 0 0 0,0 0-1 0 0,0 0 1 0 0,1 0 0 0 0,-1 0-1 0 0,1 0 1 0 0,0 1 0 0 0,0-1 0 0 0,1 1-1 0 0,-1 0 1 0 0,1 0 0 0 0,0 0-1 0 0,0 0 1 0 0,1 0 0 0 0,-1 0 0 0 0,1 1-1 0 0,0-1 1 0 0,1 0 0 0 0,-1 1-1 0 0,1-1 1 0 0,0 1 0 0 0,0-1-1 0 0,1 0 1 0 0,0 1 0 0 0,0-1 0 0 0,0 0-1 0 0,1 2-96 0 0,1-3 11 0 0,0 1 0 0 0,0 0-1 0 0,1-1 1 0 0,0 0-1 0 0,-1 0 1 0 0,1 0 0 0 0,1 0-1 0 0,-1-1 1 0 0,1 1-1 0 0,-1-1 1 0 0,1 0 0 0 0,0-1-1 0 0,0 1 1 0 0,0-1-1 0 0,0 0 1 0 0,1 0 0 0 0,-1 0-1 0 0,1-1 1 0 0,4 1-11 0 0,15 2-3767 0 0,-1-3-3651 0 0,-18-1-4033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51.95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10 11562 0 0,'0'0'2656'0'0,"0"0"-776"0"0,0 0-332 0 0,0 0-98 0 0,0 0-74 0 0,0 0-74 0 0,0 0-87 0 0,0 0-107 0 0,0 0-170 0 0,0 0-232 0 0,0 0-195 0 0,0 0-153 0 0,0 0-105 0 0,0-9 1878 0 0,10 18-2030 0 0,1 0 0 0 0,-1 0 0 0 0,1-1 0 0 0,1 0-1 0 0,0-1 1 0 0,0-1 0 0 0,0 0 0 0 0,12 4-101 0 0,30 7 181 0 0,-53-17-185 0 0,-1 0 15 0 0,0 1 0 0 0,0-1-1 0 0,0 0-14 0 0,0 0-1 0 0,0 0 6 0 0,0 0-11 0 0,-25 29 46 0 0,-87 81 68 0 0,107-103 47 0 0,4-6-7306 0 0,0-1-5123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50.22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 44 8746 0 0,'0'0'2064'0'0,"0"0"-26"0"0,0 0-130 0 0,0 0-140 0 0,0 0-147 0 0,0 0-154 0 0,0 0-153 0 0,0 0-158 0 0,0 0-94 0 0,0 0-125 0 0,0 0-149 0 0,0-5-121 0 0,-1-2-708 0 0,-1-5 1047 0 0,1 30-22 0 0,12 132 679 0 0,-14-142-2365 0 0,4-10-4901 0 0,3-2-6687 0 0,-2 2 1737 0 0</inkml:trace>
  <inkml:trace contextRef="#ctx0" brushRef="#br0" timeOffset="632.888">126 137 14171 0 0,'0'0'1394'0'0,"0"0"-273"0"0,0 0 1 0 0,0 0 131 0 0,0 0 61 0 0,0 0-54 0 0,0 0-214 0 0,0 0-269 0 0,0 0-282 0 0,0 0-204 0 0,0 0-83 0 0,0 0-41 0 0,0 0 27 0 0,4-2 65 0 0,34-27 3390 0 0,-38 29-3556 0 0,4 29-33 0 0,25 123 212 0 0,-30-149-240 0 0,-1 0 0 0 0,0 0 0 0 0,-1-1 0 0 0,1 1 0 0 0,0-1 0 0 0,-1 0 0 0 0,1 1 0 0 0,-1-1 0 0 0,0 0-1 0 0,0 0 1 0 0,1-1 0 0 0,-1 1 0 0 0,-1-1 0 0 0,1 1 0 0 0,0-1 0 0 0,0 0 0 0 0,0 0 0 0 0,-1 0 0 0 0,1-1 0 0 0,0 1 0 0 0,-1-1-1 0 0,1 0 1 0 0,-1 0 0 0 0,1 0 0 0 0,0 0 0 0 0,-1-1 0 0 0,1 1 0 0 0,0-1 0 0 0,-1 0 0 0 0,1 0 0 0 0,-2-1-32 0 0,-21-14-2 0 0,24 6-4267 0 0,1-2-6271 0 0,1 10-944 0 0</inkml:trace>
  <inkml:trace contextRef="#ctx0" brushRef="#br0" timeOffset="914.366">172 11 18460 0 0,'0'0'1029'0'0,"0"0"-78"0"0,0 0-22 0 0,0 0 37 0 0,0 0-21 0 0,0 0-73 0 0,0 0-103 0 0,0 0-185 0 0,0 0-173 0 0,0 0-164 0 0,0 0-180 0 0,0 0-123 0 0,0 0-131 0 0,-1-2-108 0 0,1-6-981 0 0,5 11-2971 0 0,3 4-6791 0 0,-7-5 1907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59.0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38 67 8170 0 0,'0'0'1708'0'0,"0"0"-68"0"0,0 0-83 0 0,0 0 8 0 0,0 0 1 0 0,0 0-8 0 0,0 0-90 0 0,0 0-156 0 0,0 0-181 0 0,0 0-223 0 0,0 0-175 0 0,1-3-120 0 0,-1 3-528 0 0,-1 0 0 0 0,1 0 1 0 0,0 0-1 0 0,-1 0 0 0 0,1 0 0 0 0,0 0 0 0 0,-1 0 1 0 0,1 0-1 0 0,0 0 0 0 0,-1 0 0 0 0,1 0 0 0 0,0-1 1 0 0,-1 1-1 0 0,1 0 0 0 0,0 0 0 0 0,0 0 0 0 0,-1 0 1 0 0,1-1-1 0 0,0 1 0 0 0,0 0 0 0 0,-1 0 0 0 0,1-1 1 0 0,0 1-1 0 0,0 0 0 0 0,0 0 0 0 0,0-1 0 0 0,-1 1 0 0 0,1 0 1 0 0,0-1-1 0 0,0 1 0 0 0,0 0 0 0 0,0-1 0 0 0,0 1 1 0 0,0-1-86 0 0,-18 36 1155 0 0,5 38-679 0 0,13-71-458 0 0,1 0 0 0 0,-1 0 0 0 0,0 0 0 0 0,1 0 0 0 0,-1-1 0 0 0,1 1 0 0 0,-1 0 0 0 0,1 0 0 0 0,0-1 0 0 0,0 1 1 0 0,0 0-1 0 0,0-1 0 0 0,0 1 0 0 0,0-1 0 0 0,0 1 0 0 0,0-1 0 0 0,1 0 0 0 0,-1 1 0 0 0,0-1 0 0 0,1 0 0 0 0,-1 0 0 0 0,1 0 0 0 0,0 0 0 0 0,-1 0 0 0 0,1 0 0 0 0,0-1 0 0 0,0 1 0 0 0,-1 0 0 0 0,1-1 0 0 0,0 0 0 0 0,0 1 0 0 0,0-1 0 0 0,0 0 0 0 0,0 0 0 0 0,-1 0 0 0 0,3 0-18 0 0,-1 0 19 0 0,1 0 0 0 0,-1 0 0 0 0,0 0 0 0 0,1 0 0 0 0,-1-1 0 0 0,0 1 0 0 0,1-1 1 0 0,-1 0-1 0 0,0 0 0 0 0,0 0 0 0 0,0 0 0 0 0,0-1 0 0 0,0 1 0 0 0,0-1 0 0 0,0 0 0 0 0,0 0 0 0 0,0 0 0 0 0,-1 0 0 0 0,1 0 0 0 0,-1-1 0 0 0,0 1 0 0 0,0-1 0 0 0,0 0 0 0 0,0 1 0 0 0,0-1 0 0 0,0 0 0 0 0,-1 0 0 0 0,1 0 0 0 0,-1 0 0 0 0,0-1 0 0 0,0 1 0 0 0,0 0 0 0 0,0 0 1 0 0,-1-1-1 0 0,1 1 0 0 0,-1 0 0 0 0,0-1 0 0 0,0 1 0 0 0,0-1 0 0 0,-1 1-19 0 0,2-2-44 0 0,0 1 1 0 0,-1-1-1 0 0,0 0 1 0 0,0 1 0 0 0,0-1-1 0 0,0 0 1 0 0,-1 1-1 0 0,0-1 1 0 0,0 1 0 0 0,0-1-1 0 0,0 1 1 0 0,-1-1-1 0 0,0 1 1 0 0,0 0 0 0 0,0 0-1 0 0,0 0 1 0 0,-1 0-1 0 0,1 0 1 0 0,-1 0 0 0 0,0 1-1 0 0,0-1 1 0 0,-1 1-1 0 0,1 0 1 0 0,-1 0 0 0 0,1 0-1 0 0,-1 0 1 0 0,0 1-1 0 0,0-1 1 0 0,0 1 0 0 0,-1 0-1 0 0,0 0 44 0 0,-4 17-5637 0 0,9-5 838 0 0,0-7 1097 0 0,0 1-4617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15.53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29 8 0 0 0,'0'0'1476'0'0,"0"0"-74"0"0,0 0 100 0 0,0 0 469 0 0,0 0 397 0 0,0 0 133 0 0,0 0-145 0 0,0 0-383 0 0,0 0-373 0 0,0 0-285 0 0,0 0-240 0 0,0 0-268 0 0,-5-1-211 0 0,-13-4-147 0 0,13 4-99 0 0,5 1 4 0 0,0 0-18 0 0,0 0-27 0 0,0 0-32 0 0,31 4 2015 0 0,50-1-2864 0 0,-82 2-14352 0 0,0-4 5111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4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24997 0 0,'0'0'881'0'0,"0"0"-153"0"0,0 0 0 0 0,0 0 120 0 0,0 0-136 0 0,0 0-216 0 0,0 0-192 0 0,0 0-184 0 0,0 0-128 0 0,0 0-72 0 0,0 0-104 0 0,0 0-176 0 0,0 0-416 0 0,0 0-1064 0 0,-11 4-4082 0 0,15-2-7929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15.8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4273 0 0,'0'0'1622'0'0,"0"0"-97"0"0,0 0 333 0 0,0 0 392 0 0,0 0 112 0 0,0 0-161 0 0,0 0-530 0 0,0 0-557 0 0,0 0-395 0 0,0 0-236 0 0,0 0-63 0 0,0 0 22 0 0,0 0 55 0 0,13 11 1948 0 0,115-9 419 0 0,-128-2-2868 0 0,0 0 24 0 0,0 0 1 0 0,0 0 35 0 0,0 0 8 0 0,-3-3-420 0 0,3 3-3584 0 0,-1-1-3820 0 0,1 1-3814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19.4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51 16 432 0 0,'0'0'1442'0'0,"0"0"106"0"0,0 0 351 0 0,0 0 367 0 0,0 0 232 0 0,0 0-7 0 0,0 0-304 0 0,0 0-409 0 0,0 0-370 0 0,0 0-286 0 0,0 0-223 0 0,-3-2-167 0 0,0 0-380 0 0,-15-4 2488 0 0,17 6-2526 0 0,1 0-67 0 0,0 0-46 0 0,0 0-36 0 0,0 0-39 0 0,0 0-25 0 0,0 0-26 0 0,0 0-22 0 0,0 0-24 0 0,0 0-3 0 0,0 0 6 0 0,0 0 6 0 0,0 0 1 0 0,32 4 855 0 0,124-7-262 0 0,-157 3-619 0 0,1 0 1 0 0,0 1-1 0 0,0-1 1 0 0,-1 0-1 0 0,1 0 1 0 0,0 0 0 0 0,-1 0-1 0 0,1 0 1 0 0,0 1-1 0 0,-1-1 1 0 0,1 0-1 0 0,0 0 1 0 0,-1 0-1 0 0,1 0 1 0 0,0 0-1 0 0,-1 0 1 0 0,1 0 0 0 0,0 0-1 0 0,-1 0 1 0 0,1 0-1 0 0,0-1 1 0 0,-1 1-1 0 0,1 0 1 0 0,0 0-1 0 0,-1 0 1 0 0,1 0-1 0 0,0 0 1 0 0,0-1 0 0 0,-1 1-1 0 0,1 0 1 0 0,0 0-1 0 0,0 0 1 0 0,-1-1-1 0 0,1 1 1 0 0,0 0-1 0 0,0 0 1 0 0,-1-1-1 0 0,1 1 1 0 0,0 0 0 0 0,0-1-1 0 0,0 1 1 0 0,0 0-1 0 0,0 0 1 0 0,-1-1-1 0 0,1 1 1 0 0,0 0-1 0 0,0-1 1 0 0,0 1-1 0 0,0 0 1 0 0,0-1 0 0 0,0 1-14 0 0,2 70-14 0 0,-2-62-2072 0 0,-1-6-2716 0 0,0-1-5517 0 0,0-1-17 0 0</inkml:trace>
  <inkml:trace contextRef="#ctx0" brushRef="#br0" timeOffset="663.915">26 19 5833 0 0,'0'0'1863'0'0,"0"0"-148"0"0,0 0-69 0 0,0 0 96 0 0,0 0 101 0 0,0 0-28 0 0,0 0-235 0 0,0 0-358 0 0,0 0-374 0 0,0 0-296 0 0,0 0-199 0 0,0 0-88 0 0,0 0 25 0 0,-5 2 65 0 0,-15 9 76 0 0,39 21 2563 0 0,22-8-1723 0 0,-38-24-1252 0 0,0 1 0 0 0,0-1-1 0 0,0 1 1 0 0,0-1 0 0 0,0 1-1 0 0,0 0 1 0 0,0 0 0 0 0,-1 0-1 0 0,1 1 1 0 0,0-1 0 0 0,-1 1-1 0 0,1-1 1 0 0,-1 1-1 0 0,0 0 1 0 0,1 0 0 0 0,-1 0-1 0 0,0 0 1 0 0,0 1 0 0 0,0-1-1 0 0,-1 0 1 0 0,1 1 0 0 0,0-1-1 0 0,-1 1 1 0 0,0 0 0 0 0,1-1-1 0 0,-1 1 1 0 0,0 0 0 0 0,-1 0-1 0 0,1 0 1 0 0,0 0 0 0 0,-1 0-1 0 0,0 0 1 0 0,1 0 0 0 0,-1 0-1 0 0,0 0 1 0 0,-1 0 0 0 0,1 0-1 0 0,0 0 1 0 0,-1-1 0 0 0,0 1-1 0 0,0 0 1 0 0,0 0 0 0 0,0 0-1 0 0,0 0 1 0 0,-1 1-19 0 0,-101 102 416 0 0,102-106-413 0 0,1 1 1 0 0,0-1-1 0 0,0 1 0 0 0,0-1 0 0 0,0 1 1 0 0,0-1-1 0 0,0 1 0 0 0,0-1 1 0 0,0 1-1 0 0,0 0 0 0 0,0-1 0 0 0,0 1 1 0 0,0-1-1 0 0,0 1 0 0 0,0-1 1 0 0,0 1-1 0 0,0-1 0 0 0,1 1 0 0 0,-1-1 1 0 0,0 1-1 0 0,0-1 0 0 0,1 1 1 0 0,-1-1-1 0 0,0 1 0 0 0,1-1 0 0 0,-1 1 1 0 0,0-1-1 0 0,1 1 0 0 0,-1-1 1 0 0,1 0-1 0 0,-1 1 0 0 0,1-1 0 0 0,-1 0 1 0 0,1 0-1 0 0,-1 1 0 0 0,1-1 1 0 0,-1 0-1 0 0,1 0 0 0 0,-1 0 0 0 0,1 1 1 0 0,-1-1-1 0 0,1 0 0 0 0,-1 0 0 0 0,1 0 1 0 0,0 0-1 0 0,-1 0 0 0 0,1 0 1 0 0,-1 0-1 0 0,1 0 0 0 0,-1 0 0 0 0,1-1 1 0 0,-1 1-1 0 0,1 0 0 0 0,-1 0 1 0 0,1 0-4 0 0,45-1 160 0 0,-40 1-181 0 0,178-23 230 0 0,-194 25-59 0 0,5-1-3672 0 0,2 0-4899 0 0,2-1-3164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16.78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41 264 13427 0 0,'0'0'-81'0'0,"0"0"-205"0"0,0 0-45 0 0,0 0 177 0 0,0 0 336 0 0,0 0 364 0 0,0 0 237 0 0,0 0 145 0 0,0 0 19 0 0,0 0-84 0 0,0 0-95 0 0,0 0-148 0 0,-30 0 3246 0 0,30-1-3793 0 0,0-1 1 0 0,0 1-1 0 0,0 0 0 0 0,0-1 0 0 0,0 1 1 0 0,0-1-1 0 0,1 1 0 0 0,-1-1 0 0 0,0 1 1 0 0,1 0-1 0 0,-1-1 0 0 0,1 1 0 0 0,-1 0 1 0 0,1-1-1 0 0,0 1 0 0 0,0 0 1 0 0,-1 0-1 0 0,1 0 0 0 0,0 0 0 0 0,0-1 1 0 0,0 1-1 0 0,0 0 0 0 0,0 1 0 0 0,0-1 1 0 0,1 0-1 0 0,-1 0 0 0 0,0 0 0 0 0,0 1 1 0 0,1-1-1 0 0,-1 0 0 0 0,0 1 1 0 0,2-1-74 0 0,0 0 49 0 0,0-1 0 0 0,0 0 0 0 0,0 1 0 0 0,0 0 1 0 0,0 0-1 0 0,0 0 0 0 0,1 0 0 0 0,-1 0 1 0 0,0 1-1 0 0,1-1 0 0 0,-1 1 0 0 0,1 0 0 0 0,-1 0 1 0 0,0 0-1 0 0,1 0 0 0 0,-1 1 0 0 0,1 0 0 0 0,-1-1 1 0 0,0 1-1 0 0,1 0 0 0 0,-1 1 0 0 0,0-1 1 0 0,0 0-1 0 0,0 1 0 0 0,0 0 0 0 0,0 0 0 0 0,-1 0 1 0 0,1 0-1 0 0,0 0 0 0 0,-1 0 0 0 0,1 1 1 0 0,-1-1-1 0 0,0 1 0 0 0,0 0 0 0 0,0 0 0 0 0,0 0 1 0 0,-1 0-1 0 0,1 0 0 0 0,-1 0 0 0 0,1 0 0 0 0,-1 0 1 0 0,0 3-50 0 0,0-1 35 0 0,0-1 0 0 0,0 1 0 0 0,-1 0-1 0 0,0-1 1 0 0,0 1 0 0 0,0 0 0 0 0,0-1 0 0 0,-1 1 0 0 0,0-1 0 0 0,0 1 0 0 0,0-1 0 0 0,-1 1 0 0 0,1-1 0 0 0,-1 0 0 0 0,0 0 0 0 0,0 0 0 0 0,0 0 0 0 0,-1 0 0 0 0,0 0 0 0 0,1 0 0 0 0,-1-1 0 0 0,-1 1-1 0 0,1-1 1 0 0,0 0 0 0 0,-1 0 0 0 0,1 0 0 0 0,-1-1 0 0 0,0 1 0 0 0,0-1 0 0 0,0 0 0 0 0,-1 0 0 0 0,1 0 0 0 0,0-1 0 0 0,-1 1 0 0 0,1-1 0 0 0,-1 0 0 0 0,1 0 0 0 0,-1-1 0 0 0,-2 1-35 0 0,6-2 5 0 0,0 1 0 0 0,0-1 1 0 0,1 1-1 0 0,-1-1 1 0 0,0 1-1 0 0,1-1 0 0 0,-1 0 1 0 0,1 1-1 0 0,-1-1 1 0 0,1 0-1 0 0,-1 1 1 0 0,1-1-1 0 0,-1 0 0 0 0,1 0 1 0 0,0 1-1 0 0,-1-1 1 0 0,1 0-1 0 0,0 0 0 0 0,0 0 1 0 0,0 0-1 0 0,-1 1 1 0 0,1-1-1 0 0,0 0 0 0 0,0 0 1 0 0,0 0-1 0 0,0 0 1 0 0,1 0-1 0 0,-1 1 0 0 0,0-1 1 0 0,0 0-1 0 0,0 0 1 0 0,1 0-1 0 0,-1 0 0 0 0,0 1 1 0 0,1-1-1 0 0,-1 0 1 0 0,1 0-1 0 0,-1 1 1 0 0,1-1-1 0 0,-1 0 0 0 0,1 1 1 0 0,-1-1-1 0 0,1 1 1 0 0,0-1-1 0 0,-1 0 0 0 0,1 1 1 0 0,0-1-1 0 0,0 1 1 0 0,-1 0-1 0 0,1-1 0 0 0,0 1 1 0 0,0 0-1 0 0,0-1 1 0 0,-1 1-1 0 0,2 0-5 0 0,1-2 4 0 0,0 1 0 0 0,1 0 0 0 0,-1 0 0 0 0,1 0 0 0 0,-1 1-1 0 0,1-1 1 0 0,-1 1 0 0 0,1 0 0 0 0,-1 0 0 0 0,1 0 0 0 0,-1 0 0 0 0,1 0 0 0 0,-1 1 0 0 0,1 0 0 0 0,-1 0-1 0 0,1 0 1 0 0,-1 0 0 0 0,0 0 0 0 0,0 1 0 0 0,1-1 0 0 0,-1 1 0 0 0,0 0 0 0 0,0 0 0 0 0,1 1-4 0 0,56 18 649 0 0,-70-32-4888 0 0,6 5-1184 0 0,2 0-4679 0 0,1 3 973 0 0</inkml:trace>
  <inkml:trace contextRef="#ctx0" brushRef="#br0" timeOffset="401.711">0 84 6401 0 0,'0'0'1365'0'0,"0"0"-96"0"0,0 0 101 0 0,0 0 273 0 0,0 0 164 0 0,0 0 69 0 0,0 0-179 0 0,0 0-374 0 0,0 0-339 0 0,0 0-299 0 0,0 0-197 0 0,0 0-109 0 0,0 0-67 0 0,3 0 2110 0 0,64 1-268 0 0,-63 3-3487 0 0,0-1-3927 0 0,2-1-5770 0 0,-4-2 2478 0 0</inkml:trace>
  <inkml:trace contextRef="#ctx0" brushRef="#br0" timeOffset="1232.496">175 16 6473 0 0,'0'0'1821'0'0,"0"0"-160"0"0,0 0-80 0 0,0 0 39 0 0,0 0 16 0 0,0 0-47 0 0,0 0-230 0 0,0 0-386 0 0,0 0-353 0 0,0 0-263 0 0,0 0-128 0 0,0 0-36 0 0,0 0 22 0 0,4 0 48 0 0,-3 1-190 0 0,1-1-1 0 0,0 1 1 0 0,0-1 0 0 0,-1 1 0 0 0,1 0-1 0 0,-1-1 1 0 0,1 1 0 0 0,0 0 0 0 0,-1 0 0 0 0,0 0-1 0 0,1 0 1 0 0,-1 0 0 0 0,1 1 0 0 0,-1-1-1 0 0,0 0 1 0 0,0 1 0 0 0,0-1 0 0 0,0 1 0 0 0,0-1-1 0 0,0 1 1 0 0,0-1 0 0 0,-1 1 0 0 0,1 0 0 0 0,0-1-1 0 0,-1 1 1 0 0,1 0 0 0 0,-1-1 0 0 0,0 1-1 0 0,0 0 1 0 0,0 0 0 0 0,1-1 0 0 0,-2 1 0 0 0,1 2-73 0 0,1-4 47 0 0,-1 1 0 0 0,1 0 0 0 0,-1 0 0 0 0,0 0 1 0 0,1 0-1 0 0,-1 0 0 0 0,0 0 0 0 0,0 0 1 0 0,0 0-1 0 0,0 0 0 0 0,0 0 0 0 0,0 0 0 0 0,0 0 1 0 0,0 0-1 0 0,0 0 0 0 0,0 0 0 0 0,0 0 0 0 0,-1 0 1 0 0,1 0-1 0 0,0 0 0 0 0,-1 0 0 0 0,1 0 1 0 0,0 0-1 0 0,-1 0 0 0 0,0-1 0 0 0,1 1 0 0 0,-1 0 1 0 0,1 0-1 0 0,-1 0 0 0 0,0-1 0 0 0,0 1 0 0 0,1 0 1 0 0,-1-1-1 0 0,0 1 0 0 0,0-1 0 0 0,0 1 1 0 0,0-1-1 0 0,0 1 0 0 0,0-1 0 0 0,1 0 0 0 0,-1 1 1 0 0,0-1-1 0 0,0 0 0 0 0,0 0 0 0 0,0 1 0 0 0,0-1 1 0 0,-1 0-48 0 0,2-2 11 0 0,-1 0 1 0 0,1 0-1 0 0,-1 1 1 0 0,1-1-1 0 0,0 0 1 0 0,0 0-1 0 0,0 0 0 0 0,0 1 1 0 0,0-1-1 0 0,0 0 1 0 0,1 0-1 0 0,-1 0 1 0 0,0 1-1 0 0,1-1 1 0 0,0 0-1 0 0,-1 1 1 0 0,1-1-1 0 0,0 0 1 0 0,0 1-1 0 0,0-1 0 0 0,0 1 1 0 0,0-1-1 0 0,0 1 1 0 0,1-1-12 0 0,-2 1 5 0 0,4-5-45 0 0,-3 3 22 0 0,0 0 0 0 0,0 1 0 0 0,0-1 0 0 0,0 1 1 0 0,1-1-1 0 0,-1 1 0 0 0,1 0 0 0 0,-1 0 0 0 0,1-1 0 0 0,0 1 0 0 0,0 0 0 0 0,0 0 0 0 0,0 1 1 0 0,0-1-1 0 0,0 0 0 0 0,0 1 0 0 0,1-1 0 0 0,-1 1 0 0 0,1 0 0 0 0,-1 0 0 0 0,1 0 0 0 0,-1 0 1 0 0,1 0-1 0 0,0 0 0 0 0,-1 1 0 0 0,1-1 0 0 0,0 1 18 0 0,6 56-236 0 0,-10-54 238 0 0,1 0 1 0 0,0-1-1 0 0,-1 1 0 0 0,1 0 0 0 0,0 0 1 0 0,0 0-1 0 0,1 0 0 0 0,-1 0 1 0 0,0-1-1 0 0,1 1 0 0 0,-1 0 0 0 0,1 0 1 0 0,-1 0-1 0 0,1-1 0 0 0,0 1 1 0 0,0 0-1 0 0,0-1 0 0 0,0 1 1 0 0,0-1-1 0 0,0 1 0 0 0,0-1 0 0 0,0 1 1 0 0,0-1-1 0 0,1 0 0 0 0,-1 1 1 0 0,1-1-1 0 0,-1 0 0 0 0,1 0 0 0 0,-1 0 1 0 0,1 0-1 0 0,0-1 0 0 0,0 1 1 0 0,-1 0-1 0 0,1-1 0 0 0,0 1 0 0 0,0-1 1 0 0,0 1-1 0 0,-1-1 0 0 0,1 0 1 0 0,0 0-1 0 0,0 0 0 0 0,0 0 1 0 0,0 0-1 0 0,0 0 0 0 0,-1-1 0 0 0,1 1 1 0 0,0-1-1 0 0,0 1 0 0 0,0-1 1 0 0,0 0-3 0 0,66-35-12 0 0,-66 35 18 0 0,-1-1 0 0 0,1 1 1 0 0,-1-1-1 0 0,1 1 0 0 0,-1-1 0 0 0,0 1 0 0 0,0-1 1 0 0,0 0-1 0 0,0 0 0 0 0,0 1 0 0 0,0-1 1 0 0,0 0-1 0 0,0 0 0 0 0,-1 0 0 0 0,1 0 0 0 0,-1 0 1 0 0,1 0-1 0 0,-1 0 0 0 0,0 0 0 0 0,0 0 1 0 0,0 0-1 0 0,0 0 0 0 0,0 0 0 0 0,0-1 0 0 0,-1 1 1 0 0,1 0-1 0 0,-1 0 0 0 0,1 1 0 0 0,-1-1 0 0 0,0 0 1 0 0,0 0-1 0 0,0 0 0 0 0,0 0 0 0 0,0 0 1 0 0,0 1-1 0 0,-1-1-6 0 0,1 2 2 0 0,-1 0 1 0 0,0 0 0 0 0,1 1 0 0 0,-1-1-1 0 0,0 1 1 0 0,1-1 0 0 0,-1 1-1 0 0,1-1 1 0 0,-1 1 0 0 0,0 0-1 0 0,1 0 1 0 0,0 0 0 0 0,-1 0 0 0 0,1 0-1 0 0,0 0 1 0 0,-1 0 0 0 0,1 0-1 0 0,0 1 1 0 0,0-1 0 0 0,0 0 0 0 0,0 1-1 0 0,0-1 1 0 0,0 1 0 0 0,1-1-1 0 0,-1 1 1 0 0,0-1 0 0 0,1 1-1 0 0,-1 0 1 0 0,1-1 0 0 0,-1 1 0 0 0,1 0-1 0 0,0-1 1 0 0,0 1 0 0 0,0 0-1 0 0,0 1-2 0 0,-38 169 1765 0 0,29-135-1284 0 0,9-37-485 0 0,0 0 15 0 0,0 0 8 0 0,0 0 2 0 0,0 0-36 0 0,5-13-5848 0 0,1 6-4804 0 0,-4 4-234 0 0</inkml:trace>
  <inkml:trace contextRef="#ctx0" brushRef="#br0" timeOffset="1652.695">425 120 2833 0 0,'0'0'3422'0'0,"0"0"-1387"0"0,0 0-580 0 0,0 0-32 0 0,0 0 40 0 0,0 0 62 0 0,0 0 8 0 0,0 0-210 0 0,0 0-278 0 0,0 0-250 0 0,0 0-187 0 0,0 0-109 0 0,9-3-79 0 0,27-10-53 0 0,-37 14-335 0 0,0 0-1 0 0,1-1 1 0 0,-1 1 0 0 0,1 0 0 0 0,-1 0 0 0 0,1-1 0 0 0,-1 1 0 0 0,1 0-1 0 0,0 0 1 0 0,-1 0 0 0 0,1 0 0 0 0,0 0 0 0 0,0 0 0 0 0,-1 0-1 0 0,1 0 1 0 0,0 0 0 0 0,0-1 0 0 0,0 1 0 0 0,0 0 0 0 0,0 0 0 0 0,1 0-1 0 0,-1 0 1 0 0,0 0 0 0 0,0 0 0 0 0,1 0 0 0 0,-1 0 0 0 0,0 0-1 0 0,1 0 1 0 0,-1-1 0 0 0,1 1 0 0 0,-1 0 0 0 0,1 0 0 0 0,-1-1 0 0 0,1 1-1 0 0,0 0 1 0 0,-1 0 0 0 0,1-1 0 0 0,0 1 0 0 0,-1-1 0 0 0,1 1-1 0 0,0-1 1 0 0,0 1 0 0 0,0-1 0 0 0,0 1 0 0 0,-1-1 0 0 0,1 0 0 0 0,0 0-1 0 0,0 1 1 0 0,0-1 0 0 0,0 0 0 0 0,0 0 0 0 0,0 0 0 0 0,0 0-1 0 0,0 0 1 0 0,0 0 0 0 0,0 0 0 0 0,0 0 0 0 0,0 0 0 0 0,0-1 0 0 0,-1 1-1 0 0,1 0 1 0 0,0 0 0 0 0,0-1 0 0 0,0 1 0 0 0,0-1 0 0 0,0 1-1 0 0,0-1-30 0 0,-59 50 705 0 0,104-42 972 0 0,44-20-1062 0 0,-90 12-1903 0 0,0 1-2075 0 0,0 0-7539 0 0,0 0 571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14.3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87 10442 0 0,'0'0'3670'0'0,"0"0"-1828"0"0,0 0-659 0 0,0 0 4 0 0,0 0 52 0 0,0 0 30 0 0,0 0-38 0 0,0 0-158 0 0,0 0-217 0 0,0 0-215 0 0,0 0-178 0 0,0 0-158 0 0,1-5-86 0 0,1-3-341 0 0,0-1 873 0 0,-10 28 413 0 0,-2 65 179 0 0,10-82-1320 0 0,1 0 0 0 0,-1 1 0 0 0,0-1 0 0 0,1 0 0 0 0,0 0 0 0 0,-1 0 0 0 0,1 0 0 0 0,0 0 0 0 0,0 0 1 0 0,0 0-1 0 0,0 0 0 0 0,1 0 0 0 0,-1 0 0 0 0,0-1 0 0 0,1 1 0 0 0,-1-1 0 0 0,1 1 0 0 0,0-1 0 0 0,0 1 0 0 0,-1-1 0 0 0,1 0 0 0 0,0 0 0 0 0,0 0 0 0 0,0 0 1 0 0,0 0-1 0 0,0 0 0 0 0,0 0 0 0 0,0-1 0 0 0,1 1 0 0 0,-1-1 0 0 0,0 0 0 0 0,0 1 0 0 0,0-1 0 0 0,1 0 0 0 0,-1 0 0 0 0,2-1-23 0 0,-1 0 12 0 0,0 0 0 0 0,0-1 1 0 0,0 0-1 0 0,0 0 0 0 0,0 0 0 0 0,0 0 0 0 0,0 0 0 0 0,-1 0 0 0 0,1-1 0 0 0,-1 1 0 0 0,1-1 0 0 0,-1 0 0 0 0,0 0 0 0 0,0 0 0 0 0,0 0 0 0 0,-1 0 0 0 0,1 0 0 0 0,-1 0 1 0 0,0 0-1 0 0,0-1 0 0 0,0 1 0 0 0,0-1 0 0 0,0 1 0 0 0,-1 0 0 0 0,1-1 0 0 0,-1 1 0 0 0,0-1 0 0 0,0 0 0 0 0,-1 1 0 0 0,1 0 0 0 0,-1-1 0 0 0,1 1 0 0 0,-1-1 0 0 0,0 1 0 0 0,0 0 1 0 0,-1-1-1 0 0,1 1 0 0 0,-1 0 0 0 0,1 0 0 0 0,-1 0 0 0 0,0 0 0 0 0,0 0 0 0 0,-1 1 0 0 0,0-2-12 0 0,-50-18-1827 0 0,54 28-6077 0 0,1-3-469 0 0,-1-2-2960 0 0</inkml:trace>
  <inkml:trace contextRef="#ctx0" brushRef="#br0" timeOffset="528.582">218 8 14851 0 0,'0'0'1219'0'0,"0"0"-65"0"0,0 0-43 0 0,0 0 62 0 0,0 0 22 0 0,0 0-7 0 0,0 0-105 0 0,0 0-199 0 0,0 0-198 0 0,0 0-271 0 0,0 0-199 0 0,0 0-140 0 0,0 0-82 0 0,-9-7 125 0 0,15 37 748 0 0,-3-22-767 0 0,0 1 0 0 0,1-1 1 0 0,0 0-1 0 0,1 0 0 0 0,0 0 0 0 0,0-1 0 0 0,0 1 1 0 0,1-1-1 0 0,0-1 0 0 0,1 1 0 0 0,-1-1 0 0 0,1 0 1 0 0,1-1-1 0 0,-1 1 0 0 0,4 1-100 0 0,-73 41 736 0 0,47-31-731 0 0,-15 20 2 0 0,16-11 18 0 0,17-19-3010 0 0,0-7-1839 0 0,0 0-3777 0 0,-1-1-3496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08.1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4 273 3945 0 0,'0'0'692'0'0,"0"0"3"0"0,0 0 118 0 0,0 0 265 0 0,0 0 298 0 0,0 0 191 0 0,0 0-59 0 0,0 0-274 0 0,0 0-380 0 0,0 0-305 0 0,0 0-198 0 0,-2 4 1079 0 0,1-3 5455 0 0,55-90-4977 0 0,-46 161-807 0 0,-5 97 280 0 0,-3-169-1359 0 0,0 0-29 0 0,0 0-28 0 0,0 0-98 0 0,0 0-159 0 0,4-8-9430 0 0,-3 5 2403 0 0,1 0-2562 0 0</inkml:trace>
  <inkml:trace contextRef="#ctx0" brushRef="#br0" timeOffset="346.857">205 205 10762 0 0,'0'0'1395'0'0,"0"0"-36"0"0,0 0-48 0 0,0 0 47 0 0,0 0-9 0 0,0 0-84 0 0,0 0-192 0 0,0 0-322 0 0,0 0-308 0 0,0 0-196 0 0,0 0-41 0 0,0 0 60 0 0,0 0 107 0 0,1 3 90 0 0,-12 199 3592 0 0,11-202-4037 0 0,0 0-2 0 0,0 0 0 0 0,0 0-8 0 0,-9-14-4314 0 0,2 4-2064 0 0,1 2-5079 0 0,5 5 6840 0 0</inkml:trace>
  <inkml:trace contextRef="#ctx0" brushRef="#br0" timeOffset="598.891">25 327 4401 0 0,'0'0'1336'0'0,"0"0"-78"0"0,0 0 238 0 0,0 0 387 0 0,0 0 244 0 0,0 0-54 0 0,0 0-418 0 0,0 0-556 0 0,0 0-406 0 0,0 0-199 0 0,0 0-69 0 0,0 0-5 0 0,0 0 10 0 0,6-1-26 0 0,87-10 1583 0 0,-20 4-4066 0 0,-68 5-2322 0 0,-2 0-4591 0 0,-3 1 2283 0 0</inkml:trace>
  <inkml:trace contextRef="#ctx0" brushRef="#br0" timeOffset="1115.309">302 103 0 0 0,'3'-23'16367'0'0,"-3"16"-10349"0"0,10 12-5075 0 0,89 60 1569 0 0,-98-59-6126 0 0,-11-6-12615 0 0,9-2 11726 0 0,1 0 3009 0 0</inkml:trace>
  <inkml:trace contextRef="#ctx0" brushRef="#br0" timeOffset="1364.958">411 73 0 0 0,'0'0'1927'0'0,"0"0"712"0"0,0 0 210 0 0,0 0-116 0 0,0 0-330 0 0,0 0-524 0 0,0 0-584 0 0,0 0-495 0 0,0 0-276 0 0,0 0-41 0 0,0 0 85 0 0,-9 2 1643 0 0,-78 70 1008 0 0,84-67-3848 0 0,3-4-4096 0 0,2-1-4589 0 0,-1 0 452 0 0</inkml:trace>
  <inkml:trace contextRef="#ctx0" brushRef="#br0" timeOffset="1879.851">365 10 2825 0 0,'0'0'1056'0'0,"0"0"89"0"0,0 0 296 0 0,0 0 320 0 0,0 0 207 0 0,0 0 44 0 0,0 0-138 0 0,0 0-249 0 0,0 0-316 0 0,0 0-304 0 0,0 0-239 0 0,0 0-193 0 0,0 0-125 0 0,-9-2-80 0 0,-25-5-61 0 0,32 7-226 0 0,0 0 0 0 0,0 0 0 0 0,0 1 0 0 0,0-1 0 0 0,0 0 0 0 0,0 1 0 0 0,0 0 0 0 0,0-1 0 0 0,1 1 0 0 0,-1 0 0 0 0,0 0 0 0 0,0 0 0 0 0,1 0 0 0 0,-1 1 0 0 0,0-1 0 0 0,1 0 0 0 0,0 1 1 0 0,-1-1-1 0 0,1 1 0 0 0,0-1 0 0 0,-1 1 0 0 0,1 0 0 0 0,0-1 0 0 0,0 1 0 0 0,0 0-81 0 0,-1 2 220 0 0,-2-1-141 0 0,1 0 0 0 0,0 0 0 0 0,1 1 0 0 0,-1-1 0 0 0,1 1 1 0 0,-1-1-1 0 0,1 1 0 0 0,0 0 0 0 0,0 0 0 0 0,1 0 0 0 0,-1 0 0 0 0,1 0 0 0 0,0 0 1 0 0,0 1-1 0 0,0-1 0 0 0,1 0 0 0 0,-1 1 0 0 0,1-1 0 0 0,0 0 0 0 0,0 1 0 0 0,1-1 0 0 0,-1 0 1 0 0,1 0-1 0 0,0 1 0 0 0,0-1 0 0 0,1 0 0 0 0,-1 0 0 0 0,1 0 0 0 0,0 0 0 0 0,0 0 1 0 0,0 0-1 0 0,0-1 0 0 0,1 1 0 0 0,0-1 0 0 0,-1 0 0 0 0,1 1 0 0 0,0-1 0 0 0,1 0 0 0 0,-1-1 1 0 0,0 1-1 0 0,1-1 0 0 0,0 1 0 0 0,-1-1 0 0 0,1 0 0 0 0,0 0 0 0 0,0-1 0 0 0,0 1 1 0 0,0-1-1 0 0,1 0-79 0 0,4 0 65 0 0,-1-1 0 0 0,0 0 1 0 0,1 0-1 0 0,-1-1 1 0 0,0 0-1 0 0,1-1 1 0 0,-1 0-1 0 0,0 0 0 0 0,0-1 1 0 0,0 0-1 0 0,-1 0 1 0 0,5-3-66 0 0,-9 5 15 0 0,-1-1 0 0 0,1 1 1 0 0,-1-1-1 0 0,0 0 1 0 0,0 0-1 0 0,0 0 1 0 0,0 0-1 0 0,0 0 1 0 0,0 0-1 0 0,0-1 0 0 0,0 1 1 0 0,-1 0-1 0 0,0-1 1 0 0,1 1-1 0 0,-1-1 1 0 0,0 0-1 0 0,0 0 1 0 0,0 1-1 0 0,-1-1 0 0 0,1 0 1 0 0,-1 0-1 0 0,1 0 1 0 0,-1 0-1 0 0,0 1 1 0 0,0-1-1 0 0,0 0 1 0 0,-1 0-1 0 0,1 0 0 0 0,-1 0 1 0 0,1 0-1 0 0,-1 1 1 0 0,0-1-1 0 0,0 0 1 0 0,0 1-1 0 0,0-1 1 0 0,-1 1-1 0 0,0-3-15 0 0,0 2-26 0 0,1 0 1 0 0,-1 0-1 0 0,0-1 0 0 0,0 1 0 0 0,0 0 1 0 0,-1 1-1 0 0,1-1 0 0 0,-1 0 0 0 0,1 1 1 0 0,-1-1-1 0 0,0 1 0 0 0,0 0 1 0 0,0 0-1 0 0,0 0 0 0 0,-1 0 0 0 0,1 0 1 0 0,0 1-1 0 0,-1 0 0 0 0,1 0 0 0 0,-1-1 1 0 0,1 2-1 0 0,-1-1 0 0 0,0 0 0 0 0,0 1 27 0 0,7 17-6908 0 0,4-7-5359 0 0,-5-8 4094 0 0</inkml:trace>
  <inkml:trace contextRef="#ctx0" brushRef="#br0" timeOffset="5161.827">530 80 776 0 0,'0'0'2110'0'0,"0"0"-92"0"0,0 0-82 0 0,0 0 7 0 0,0 0 12 0 0,0 0 58 0 0,0 0-37 0 0,0 0-189 0 0,0 0-245 0 0,0 0-259 0 0,1-8-240 0 0,4-36 1124 0 0,-6 131 793 0 0,4-44-2363 0 0,23-107 1094 0 0,5 10-1759 0 0,-24 90-22 0 0,-8-34 89 0 0,1 0-1 0 0,-1 0 0 0 0,1-1 0 0 0,0 1 1 0 0,0 0-1 0 0,0 0 0 0 0,0 0 1 0 0,0 0-1 0 0,0-1 0 0 0,0 1 0 0 0,0 0 1 0 0,1 0-1 0 0,-1 0 0 0 0,1-1 1 0 0,-1 1-1 0 0,1 0 0 0 0,0-1 1 0 0,-1 1-1 0 0,1 0 0 0 0,0-1 0 0 0,0 1 1 0 0,0-1-1 0 0,1 1 0 0 0,-1-1 1 0 0,0 0-1 0 0,0 1 0 0 0,1-1 1 0 0,-1 0-1 0 0,1 0 0 0 0,-1 0 0 0 0,1 0 1 0 0,0 0-1 0 0,-1 0 0 0 0,1-1 1 0 0,0 1-1 0 0,-1 0 0 0 0,1-1 0 0 0,0 0 1 0 0,0 1-1 0 0,0-1 0 0 0,-1 0 1 0 0,1 0-1 0 0,0 0 0 0 0,0 0 1 0 0,0 0-1 0 0,0 0 0 0 0,-1 0 0 0 0,1-1 1 0 0,0 1-1 0 0,0-1 0 0 0,-1 1 1 0 0,1-1-1 0 0,0 0 0 0 0,1 0 2 0 0,14-9-3132 0 0,-5 4-7383 0 0,-10 5 1520 0 0</inkml:trace>
  <inkml:trace contextRef="#ctx0" brushRef="#br0" timeOffset="5658.231">723 318 4825 0 0,'0'0'1672'0'0,"0"0"-117"0"0,0 0 60 0 0,0 0 246 0 0,0 0 210 0 0,0 0 59 0 0,0 0-151 0 0,0 0-316 0 0,0-8-363 0 0,0 1-812 0 0,0-12-354 0 0,0-4 3569 0 0,0 23-3279 0 0,0 0-96 0 0,0 0-68 0 0,0 0-70 0 0,0 24 895 0 0,-5 84-1306 0 0,9-108-8583 0 0,-3 0 2861 0 0,1 0-5684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1.3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 14579 0 0,'0'0'1176'0'0,"0"0"-119"0"0,0 0-313 0 0,0 0-104 0 0,0 0-64 0 0,0 0-48 0 0,0 0-72 0 0,0 0-216 0 0,0 0-216 0 0,0 0-216 0 0,0 0-168 0 0,0 0-120 0 0,0 0-152 0 0,20-22-304 0 0,-15 23-609 0 0,1 1-1271 0 0,-1 0-2257 0 0,-3-1-2913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1.1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43 5825 0 0,'0'0'1370'0'0,"0"0"97"0"0,0 0 157 0 0,0 0 157 0 0,0 0 82 0 0,0 0-60 0 0,0 0-206 0 0,0 0-239 0 0,0 0-219 0 0,0 0-204 0 0,0 0-198 0 0,-3-1-162 0 0,-4-1-484 0 0,12 0 1845 0 0,31-4-1253 0 0,-2 0-74 0 0,-34 6-449 0 0,0 0 18 0 0,0 0-17 0 0,0 0-43 0 0,-21 27 323 0 0,-3 35-76 0 0,24-60-347 0 0,-1-1 1 0 0,1 1-1 0 0,0-1 1 0 0,0 0-1 0 0,0 1 0 0 0,1-1 1 0 0,-1 1-1 0 0,0-1 1 0 0,1 1-1 0 0,-1-1 0 0 0,0 0 1 0 0,1 1-1 0 0,0-1 1 0 0,-1 0-1 0 0,1 1 0 0 0,0-1 1 0 0,0 0-1 0 0,-1 0 1 0 0,1 0-1 0 0,0 1 0 0 0,0-1 1 0 0,0 0-1 0 0,1 0 1 0 0,-1-1-1 0 0,0 1 0 0 0,0 0 1 0 0,0 0-1 0 0,1-1 1 0 0,-1 1-1 0 0,0 0 0 0 0,1-1 1 0 0,-1 1-1 0 0,0-1 1 0 0,1 0-1 0 0,-1 1 0 0 0,1-1 1 0 0,-1 0-1 0 0,1 0 1 0 0,-1 0-1 0 0,1 0 0 0 0,-1 0 1 0 0,0 0-1 0 0,1-1-18 0 0,45-12 1403 0 0,-38 5-3105 0 0,-4-3-4062 0 0,-5-3-5698 0 0,-1 11 1380 0 0</inkml:trace>
  <inkml:trace contextRef="#ctx0" brushRef="#br0" timeOffset="432.312">188 4 11034 0 0,'0'0'1654'0'0,"0"0"-231"0"0,0 0-167 0 0,0 0-50 0 0,0 0-51 0 0,0 0-136 0 0,0 0-259 0 0,0 0-245 0 0,0 0-197 0 0,0 0-164 0 0,0 0-78 0 0,0 0-91 0 0,0 0-56 0 0,6 0-30 0 0,35-3-766 0 0,-33 7-2756 0 0,-4 0-5806 0 0,-3-3 2965 0 0</inkml:trace>
  <inkml:trace contextRef="#ctx0" brushRef="#br0" timeOffset="913.562">182 84 7866 0 0,'0'0'1461'0'0,"0"0"-419"0"0,0 0-143 0 0,0 0 265 0 0,0 0 336 0 0,0 0 186 0 0,0 0-59 0 0,0 0-279 0 0,0 0-297 0 0,0 0-243 0 0,0 0-185 0 0,9 2-108 0 0,115 4 1907 0 0,-25-14-1090 0 0,-114-4 215 0 0,14 11-1552 0 0,-1 1 0 0 0,0-1 0 0 0,0 1 0 0 0,1 0-1 0 0,-1 0 1 0 0,0 0 0 0 0,1 0 0 0 0,-1 0 0 0 0,0 0 0 0 0,1 0-1 0 0,-1 1 1 0 0,0-1 0 0 0,1 1 0 0 0,-1-1 0 0 0,0 1 0 0 0,1 0 0 0 0,-1-1-1 0 0,1 1 1 0 0,-1 0 0 0 0,1 0 0 0 0,-1 0 0 0 0,1 0 0 0 0,0 0 0 0 0,0 0-1 0 0,-1 1 1 0 0,1-1 0 0 0,0 0 0 0 0,0 1 0 0 0,0-1 0 0 0,0 1 0 0 0,0-1-1 0 0,1 1 1 0 0,-1-1 0 0 0,0 1 0 0 0,1-1 0 0 0,-1 2 5 0 0,-10 63 149 0 0,11-64-123 0 0,0 0 1 0 0,1-1-1 0 0,0 1 1 0 0,-1 0-1 0 0,1-1 1 0 0,0 1-1 0 0,0-1 0 0 0,0 1 1 0 0,0-1-1 0 0,0 1 1 0 0,0-1-1 0 0,0 0 1 0 0,0 1-1 0 0,0-1 0 0 0,1 0 1 0 0,-1 0-1 0 0,1 0 1 0 0,-1 0-1 0 0,1 0 0 0 0,-1 0 1 0 0,1-1-1 0 0,-1 1 1 0 0,1 0-1 0 0,0-1 1 0 0,0 1-1 0 0,-1-1 0 0 0,1 1 1 0 0,0-1-1 0 0,0 0 1 0 0,-1 0-1 0 0,1 0 1 0 0,0 0-1 0 0,0 0 0 0 0,-1 0 1 0 0,1-1-1 0 0,0 1 1 0 0,0 0-1 0 0,-1-1 0 0 0,1 0 1 0 0,0 1-1 0 0,-1-1 1 0 0,1 0-1 0 0,-1 0-26 0 0,3 0 39 0 0,-1 0-1 0 0,1 0 1 0 0,-1-1-1 0 0,0 1 1 0 0,0-1-1 0 0,0 0 1 0 0,0 0 0 0 0,0 0-1 0 0,0 0 1 0 0,-1 0-1 0 0,1-1 1 0 0,-1 1-1 0 0,1-1 1 0 0,-1 0-1 0 0,0 1 1 0 0,0-1 0 0 0,0 0-1 0 0,-1 0 1 0 0,1 0-1 0 0,-1-1 1 0 0,2-2-39 0 0,-3 3-27 0 0,0 0 1 0 0,0 1-1 0 0,0-1 1 0 0,-1 0 0 0 0,1 1-1 0 0,-1-1 1 0 0,1 0-1 0 0,-1 1 1 0 0,0-1-1 0 0,0 1 1 0 0,0-1-1 0 0,-1 1 1 0 0,1 0-1 0 0,0-1 1 0 0,-1 1-1 0 0,1 0 1 0 0,-1 0 0 0 0,0 0-1 0 0,0 0 1 0 0,0 0-1 0 0,0 0 1 0 0,-1 0 26 0 0,-14-10-3646 0 0,-1 2-5064 0 0,13 8-2808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4.9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32 10362 0 0,'0'0'2083'0'0,"0"0"0"0"0,0 0-187 0 0,0 0-177 0 0,0 0-131 0 0,0 0-122 0 0,0 0-166 0 0,0 0-137 0 0,0 0-174 0 0,0 0-263 0 0,0 0-217 0 0,-1-7-225 0 0,0-7-240 0 0,0 4 188 0 0,-3 31 414 0 0,3-13-458 0 0,-2 10-11 0 0,0 0 1 0 0,2-1-1 0 0,0 1 0 0 0,1 0 1 0 0,1 0-1 0 0,0 0 0 0 0,2 4-177 0 0,-2-14 179 0 0,-1-1-1368 0 0,3-2-3430 0 0,6-6-10456 0 0,-7 0 7260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5.4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 43 12099 0 0,'0'0'1244'0'0,"0"0"-84"0"0,0 0 2 0 0,0 0 163 0 0,0 0 109 0 0,0 0-26 0 0,0 0-167 0 0,0 0-281 0 0,0 0-276 0 0,0 0-273 0 0,0 0-215 0 0,0 0-112 0 0,-2-2-30 0 0,2 1-44 0 0,0 0 0 0 0,-1 1 0 0 0,1-1-1 0 0,0 0 1 0 0,0 0 0 0 0,0 1-1 0 0,0-1 1 0 0,0 0 0 0 0,0 1 0 0 0,0-1-1 0 0,0 0 1 0 0,0 0 0 0 0,0 1 0 0 0,0-1-1 0 0,0 0 1 0 0,0 0 0 0 0,1 1 0 0 0,-1-1-1 0 0,0 0 1 0 0,0 1 0 0 0,1-1 0 0 0,-1 0-1 0 0,1 1 1 0 0,-1-1 0 0 0,0 1-1 0 0,1-1 1 0 0,-1 0 0 0 0,1 1 0 0 0,0-1-1 0 0,-1 1 1 0 0,1 0 0 0 0,-1-1 0 0 0,1 1-1 0 0,0-1 1 0 0,-1 1 0 0 0,1 0 0 0 0,0-1-1 0 0,-1 1 1 0 0,1 0 0 0 0,0 0 0 0 0,-1 0-1 0 0,1 0 1 0 0,0-1 0 0 0,0 1-1 0 0,-1 0 1 0 0,1 0 0 0 0,0 0 0 0 0,0 0-1 0 0,-1 1 1 0 0,1-1 0 0 0,0 0 0 0 0,0 0-1 0 0,-1 0 1 0 0,1 1 0 0 0,0-1 0 0 0,-1 0-1 0 0,1 1-9 0 0,11-4 91 0 0,49-12 582 0 0,-66 16-591 0 0,1 0 0 0 0,0 0 0 0 0,0 1 0 0 0,0 0 0 0 0,0 0 0 0 0,0 0 0 0 0,1 0 0 0 0,-1 1 0 0 0,0-1 0 0 0,1 1 0 0 0,0 0 0 0 0,0 0 0 0 0,0 0 0 0 0,0 0 0 0 0,0 1 0 0 0,0-1 0 0 0,1 1 0 0 0,0 0 0 0 0,0 0 0 0 0,0 0 0 0 0,0 0 0 0 0,1 0 0 0 0,-1 0 0 0 0,1 0 0 0 0,0 0 0 0 0,0 1 0 0 0,0-1 0 0 0,1 0 0 0 0,0 1 0 0 0,0-1 0 0 0,0 0 0 0 0,0 1 0 0 0,1-1-82 0 0,0-2 20 0 0,0 0 0 0 0,1 0-1 0 0,-1-1 1 0 0,1 1 0 0 0,0-1 0 0 0,-1 1-1 0 0,1-1 1 0 0,0 0 0 0 0,0 0 0 0 0,0 0-1 0 0,0 0 1 0 0,0 0 0 0 0,0 0 0 0 0,0 0-1 0 0,0-1 1 0 0,0 1 0 0 0,1-1 0 0 0,-1 0-1 0 0,0 1 1 0 0,0-1 0 0 0,0 0 0 0 0,1 0-1 0 0,-1 0 1 0 0,0-1 0 0 0,0 1 0 0 0,0 0-1 0 0,0-1 1 0 0,1 0 0 0 0,-1 1 0 0 0,0-1-1 0 0,0 0 1 0 0,0 0 0 0 0,0 0-1 0 0,0 0-19 0 0,11-9-5032 0 0,-4-2-5298 0 0,-7 10-1186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5.6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15331 0 0,'0'0'968'0'0,"0"0"-159"0"0,0 0-193 0 0,0 0 56 0 0,0 0 96 0 0,0 0 0 0 0,0 0-160 0 0,0 0-344 0 0,0 0-480 0 0,0 0-192 0 0,0 0-136 0 0,0 0-40 0 0,0 0-80 0 0,0 0-528 0 0,7 1-1417 0 0,-1 1-2608 0 0,-2 0-4153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3.5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1 215 14027 0 0,'0'0'971'0'0,"0"0"-82"0"0,0 0 152 0 0,0 0 184 0 0,0 0 58 0 0,0 0-20 0 0,0 0-131 0 0,0 0-165 0 0,0 0-157 0 0,0 0-205 0 0,0 0-189 0 0,0 0-148 0 0,0 0-109 0 0,1-8-39 0 0,5-24 11 0 0,14 73 1028 0 0,32 52-262 0 0,-44-125 726 0 0,7-38-1736 0 0,16-137-13 0 0,-36 225 5 0 0,5-17 123 0 0,-1-1 0 0 0,1 1-1 0 0,-1 0 1 0 0,1 0 0 0 0,-1 0 0 0 0,1 0-1 0 0,0 0 1 0 0,0 0 0 0 0,-1 0-1 0 0,1 0 1 0 0,0 0 0 0 0,0 0 0 0 0,0 0-1 0 0,0 0 1 0 0,0 0 0 0 0,0 0-1 0 0,0 0 1 0 0,0 0 0 0 0,1 0 0 0 0,-1 0-1 0 0,0 0 1 0 0,1 0 0 0 0,-1 0-1 0 0,0 0 1 0 0,1-1 0 0 0,-1 1 0 0 0,1 0-1 0 0,0 0 1 0 0,-1 0 0 0 0,1 0-1 0 0,0-1 1 0 0,-1 1 0 0 0,1 0 0 0 0,0-1-1 0 0,0 1 1 0 0,-1-1 0 0 0,1 1-1 0 0,1 0-1 0 0,6 2 40 0 0,-1-1-1 0 0,1 0 0 0 0,0 0 0 0 0,0 0 0 0 0,0-1 0 0 0,0-1 0 0 0,0 1 0 0 0,0-1 0 0 0,0-1 1 0 0,0 1-1 0 0,2-2-39 0 0,19 1 52 0 0,106-10 71 0 0,-135 11-108 0 0,0 0-14 0 0,0 0 27 0 0,0 0-28 0 0,0 0-15 0 0,-21 17-3097 0 0,10-6-995 0 0,4-2-5291 0 0,4-6-1775 0 0</inkml:trace>
  <inkml:trace contextRef="#ctx0" brushRef="#br0" timeOffset="436.719">217 184 7034 0 0,'0'0'2688'0'0,"0"0"-170"0"0,0 0-2 0 0,0 0-202 0 0,0 0-381 0 0,0 0-385 0 0,0 0-316 0 0,0 0-235 0 0,0 0-213 0 0,0 0-230 0 0,0 0-183 0 0,0 0-119 0 0,0 0-50 0 0,2-1 0 0 0,3 1-65 0 0,-1-1-1 0 0,1 1 1 0 0,0-1-1 0 0,0 1 1 0 0,-1 1-1 0 0,1-1 1 0 0,0 1-1 0 0,0 0 1 0 0,-1 0-1 0 0,1 0 1 0 0,-1 0-1 0 0,1 1 1 0 0,-1 0-1 0 0,1 0 0 0 0,-1 0 1 0 0,0 0-1 0 0,0 1 1 0 0,2 2-137 0 0,-6-2 35 0 0,0 0-1 0 0,0 0 1 0 0,0 0 0 0 0,0 0-1 0 0,-1 0 1 0 0,0 0 0 0 0,1 0 0 0 0,-1 0-1 0 0,0 0 1 0 0,0 0 0 0 0,-1 0-1 0 0,1-1 1 0 0,-1 1 0 0 0,1 0 0 0 0,-1-1-1 0 0,0 1 1 0 0,0-1 0 0 0,0 0-1 0 0,0 1 1 0 0,-1-1 0 0 0,1 0 0 0 0,0 0-1 0 0,-1-1 1 0 0,0 1 0 0 0,1 0-1 0 0,-1-1 1 0 0,-1 1-35 0 0,-12 11 63 0 0,17-13-57 0 0,-1-1 1 0 0,1 1-1 0 0,-1-1 1 0 0,1 1-1 0 0,-1 0 0 0 0,1-1 1 0 0,-1 1-1 0 0,1 0 0 0 0,0 0 1 0 0,-1-1-1 0 0,1 1 1 0 0,-1 0-1 0 0,1 0 0 0 0,0 0 1 0 0,-1 0-1 0 0,1-1 0 0 0,-1 1 1 0 0,1 0-1 0 0,0 0 1 0 0,-1 0-1 0 0,1 0 0 0 0,-1 1 1 0 0,1-1-1 0 0,0 0 0 0 0,-1 0 1 0 0,1 0-1 0 0,-1 0 1 0 0,1 1-1 0 0,0-1 0 0 0,-1 0 1 0 0,1 1-1 0 0,-1-1 0 0 0,1 0 1 0 0,-1 1-1 0 0,1-1 1 0 0,-1 0-1 0 0,1 1 0 0 0,-1-1 1 0 0,0 1-1 0 0,1-1 0 0 0,-1 1 1 0 0,0-1-1 0 0,1 1 1 0 0,-1 0-1 0 0,0-1 0 0 0,1 1 1 0 0,-1-1-1 0 0,0 1 0 0 0,0-1 1 0 0,0 1-1 0 0,0 0 1 0 0,0-1-1 0 0,0 1 0 0 0,0 0 1 0 0,0-1-1 0 0,0 1 0 0 0,0-1 1 0 0,0 1-1 0 0,0 0 0 0 0,0-1 1 0 0,0 1-1 0 0,0 0 1 0 0,-1-1-1 0 0,1 1 0 0 0,0-1 1 0 0,0 1-1 0 0,-1-1 0 0 0,1 1 1 0 0,0-1-1 0 0,-1 1-6 0 0,57-5 296 0 0,-9-6-14 0 0,-47 10-259 0 0,0 0 0 0 0,0 0-26 0 0,0 0-22 0 0,0 0-51 0 0,0 0-62 0 0,0 0-126 0 0,0 0-163 0 0,0 0-269 0 0,5 0-6327 0 0,-4 1-1500 0 0,2-1-3614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6.27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3 12923 0 0,'0'0'1860'0'0,"0"0"-158"0"0,0 0-232 0 0,0 0-120 0 0,0 0-39 0 0,0 0-69 0 0,0 0-114 0 0,0 0-156 0 0,0 0-174 0 0,0 0-154 0 0,0 0-129 0 0,0 0-110 0 0,0 0-75 0 0,0-2-38 0 0,0 2-211 0 0,0 0 0 0 0,-1 0 0 0 0,1 0 0 0 0,0 1 0 0 0,0-1 0 0 0,-1 0 0 0 0,1 0 0 0 0,0 0 0 0 0,0 0 0 0 0,-1 0 0 0 0,1 0 0 0 0,0 0 1 0 0,-1 0-1 0 0,1 1 0 0 0,0-1 0 0 0,0 0 0 0 0,-1 0 0 0 0,1 0 0 0 0,0 0 0 0 0,0 0 0 0 0,-1 0 0 0 0,1-1 0 0 0,-1 1-81 0 0,38 52 708 0 0,-22-38-692 0 0,-9-7-6 0 0,0 0 0 0 0,0 0-1 0 0,1 0 1 0 0,-1-1 0 0 0,2 0-1 0 0,-1-1 1 0 0,1 1 0 0 0,-1-2-1 0 0,1 1 1 0 0,1-1 0 0 0,-1 0-1 0 0,1-1 1 0 0,-1 1 0 0 0,1-2-1 0 0,0 1 1 0 0,3-1-10 0 0,-12-2 60 0 0,0 0 17 0 0,0 0 1 0 0,-31-11-72 0 0,17 19 0 0 0,1 1-1 0 0,0 1 0 0 0,1 0 0 0 0,0 1 0 0 0,1 0 1 0 0,0 0-1 0 0,0 1 0 0 0,1 1 0 0 0,1 0 0 0 0,-3 5-5 0 0,-1 31 124 0 0,29-53-704 0 0,-12-3-7804 0 0,-4 5-3916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3.09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0 212 7138 0 0,'0'0'2301'0'0,"0"0"-119"0"0,0 0-224 0 0,0 0-171 0 0,0 0-167 0 0,0 0-169 0 0,0 0-212 0 0,0 0-208 0 0,0 0-231 0 0,0 0-200 0 0,0 0-157 0 0,0-4-123 0 0,1 2-254 0 0,-1 0 0 0 0,1 0 0 0 0,-1 0 0 0 0,1 0-1 0 0,0 0 1 0 0,-1 1 0 0 0,1-1 0 0 0,0 0 0 0 0,0 0 0 0 0,0 1 0 0 0,0-1-1 0 0,1 1 1 0 0,-1-1 0 0 0,0 1 0 0 0,1-1 0 0 0,-1 1 0 0 0,1 0-1 0 0,-1 0 1 0 0,1 0 0 0 0,0-1 0 0 0,-1 2 0 0 0,1-1 0 0 0,0 0 0 0 0,0 0-1 0 0,0 1 1 0 0,0-1 0 0 0,0 0 0 0 0,-1 1 0 0 0,1 0 0 0 0,0 0-1 0 0,0-1 1 0 0,2 1-66 0 0,-5 1 19 0 0,0 0-1 0 0,0-1 0 0 0,0 1 1 0 0,0 0-1 0 0,0 0 0 0 0,0 0 0 0 0,0-1 1 0 0,0 1-1 0 0,1 0 0 0 0,-1 0 1 0 0,0 0-1 0 0,1 0 0 0 0,-1 0 1 0 0,1 1-1 0 0,-1-1 0 0 0,1 0 1 0 0,-1 0-1 0 0,1 0 0 0 0,0 0 0 0 0,-1 1 1 0 0,1-1-1 0 0,0 0 0 0 0,0 0 1 0 0,0 0-1 0 0,0 1 0 0 0,0-1 1 0 0,0 0-1 0 0,0 0 0 0 0,1 1 0 0 0,-1-1 1 0 0,0 0-1 0 0,1 0 0 0 0,-1 0 1 0 0,1 0-1 0 0,-1 0 0 0 0,1 0 1 0 0,-1 0-1 0 0,1 1 0 0 0,0-2 1 0 0,0 1-1 0 0,0 0 0 0 0,-1 0 0 0 0,1 0 1 0 0,0 0-1 0 0,0 0 0 0 0,0-1 1 0 0,0 1-1 0 0,0 0 0 0 0,0-1 1 0 0,0 1-1 0 0,1-1 0 0 0,-1 1 0 0 0,0-1 1 0 0,0 0-1 0 0,0 1 0 0 0,0-1 1 0 0,1 0-1 0 0,-1 0 0 0 0,0 0 1 0 0,0 0-1 0 0,1 0 0 0 0,-1 0 0 0 0,0 0 1 0 0,0 0-1 0 0,0 0 0 0 0,1-1 1 0 0,-1 1-1 0 0,0 0 0 0 0,1-1-18 0 0,-50 60 335 0 0,94-52 262 0 0,31-20-366 0 0,-76 13-248 0 0,-1 0-20 0 0,0 0-20 0 0,0 0-49 0 0,0 0-72 0 0,-7-3-4799 0 0,6 3-7403 0 0,0 0 2729 0 0</inkml:trace>
  <inkml:trace contextRef="#ctx0" brushRef="#br0" timeOffset="600.018">87 0 8986 0 0,'0'0'1560'0'0,"0"0"-111"0"0,0 0-78 0 0,0 0 47 0 0,0 0 97 0 0,0 0-14 0 0,0 0-210 0 0,0 0-370 0 0,0 0-397 0 0,0 0-266 0 0,0 0-105 0 0,0 0 61 0 0,0 0 107 0 0,1 3 80 0 0,1 5-123 0 0,-1 0 0 0 0,0 0 0 0 0,0 0 0 0 0,0 0 0 0 0,-1 0 0 0 0,0 0 0 0 0,-1 0 0 0 0,0 0 0 0 0,0 0 0 0 0,-1 0 0 0 0,0 0 0 0 0,-3 7-278 0 0,10-29 1404 0 0,-4 7-1345 0 0,1-1 1 0 0,1 1-1 0 0,-1-1 1 0 0,1 1-1 0 0,1 0 1 0 0,-1 0-1 0 0,1 0 1 0 0,0 1-1 0 0,1-1 1 0 0,-1 1 0 0 0,1 0-1 0 0,1 0 1 0 0,0 0-60 0 0,7 52-231 0 0,11 10 293 0 0,-2-40-7264 0 0,-20-15 1243 0 0,-1 0-5171 0 0</inkml:trace>
  <inkml:trace contextRef="#ctx0" brushRef="#br0" timeOffset="864.175">193 198 14331 0 0,'0'0'998'0'0,"0"0"-450"0"0,0 0-276 0 0,0 0 181 0 0,0 0 379 0 0,0 0 309 0 0,0 0 112 0 0,0 0-90 0 0,0 0-232 0 0,0 0-209 0 0,0 0-165 0 0,0 0-152 0 0,0 0-102 0 0,6 1-90 0 0,8 0-1448 0 0,28 0 3963 0 0,-26-2-4854 0 0,2-1-4810 0 0,-2-2-6718 0 0,-13 3 10755 0 0</inkml:trace>
  <inkml:trace contextRef="#ctx0" brushRef="#br0" timeOffset="1116.3">344 135 1648 0 0,'0'0'3709'0'0,"0"0"-440"0"0,0 0-414 0 0,0 0-248 0 0,0 0-251 0 0,0 0-307 0 0,0 0-411 0 0,0 0-456 0 0,0 0-374 0 0,0 0-293 0 0,0 0-154 0 0,0 0-10 0 0,-9 14 1657 0 0,7-9-1883 0 0,1 0 0 0 0,-1 1 0 0 0,1-1 1 0 0,1 1-1 0 0,-1-1 0 0 0,1 0 0 0 0,0 1 0 0 0,0-1 0 0 0,1 1 0 0 0,-1-1 0 0 0,1 1 1 0 0,0-1-1 0 0,1 0 0 0 0,-1 1 0 0 0,1-1 0 0 0,0 0 0 0 0,2 2-125 0 0,-2-1-1235 0 0,-2-4-1800 0 0,0 0-3622 0 0,0-1-4826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51.2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 47 4689 0 0,'0'0'747'0'0,"0"0"-39"0"0,0 0 230 0 0,0 0 367 0 0,0 0 367 0 0,0 0 220 0 0,0 0-47 0 0,0 0-214 0 0,0 0-274 0 0,0 0-257 0 0,0 0-201 0 0,-5 0-172 0 0,1 1-225 0 0,-10 0-635 0 0,4-3 5754 0 0,119 9-4238 0 0,238-11-321 0 0,-127-16-185 0 0,172 4-507 0 0,-202 3-30 0 0,-195 13-3366 0 0,-1 1-2314 0 0,3 0-5536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55.5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68 0 0 0,'0'0'1378'0'0,"0"0"359"0"0,0 0 86 0 0,0 0-84 0 0,0 0-145 0 0,-2 3-116 0 0,-2 4-850 0 0,-30 34 9291 0 0,40-49-5709 0 0,4-13-4022 0 0,-5 10-19 0 0,-2 5-93 0 0,0 0 1 0 0,0 1 0 0 0,1 0 0 0 0,0 0 0 0 0,0 0 0 0 0,0 0 0 0 0,0 0-1 0 0,1 1 1 0 0,0 0 0 0 0,0 0 0 0 0,0 0 0 0 0,0 1 0 0 0,1-1 0 0 0,-1 1-1 0 0,1 0 1 0 0,1 1-77 0 0,-1 49 888 0 0,-24 131 57 0 0,20-176-927 0 0,0 1 1 0 0,0-1 0 0 0,1 1-1 0 0,0-1 1 0 0,-1 0 0 0 0,1 0 0 0 0,0 0-1 0 0,0 0 1 0 0,0 0 0 0 0,0-1 0 0 0,0 0-1 0 0,0 1 1 0 0,1-1 0 0 0,-1 0-1 0 0,0 0 1 0 0,1-1 0 0 0,-1 1 0 0 0,1-1-1 0 0,-1 0 1 0 0,1 0 0 0 0,-1 0-1 0 0,0 0 1 0 0,1 0 0 0 0,-1-1 0 0 0,1 0-1 0 0,-1 0 1 0 0,0 0 0 0 0,1 0-1 0 0,-1 0-18 0 0,9-3 1 0 0,0 0 0 0 0,0-1 0 0 0,-1-1-1 0 0,1 0 1 0 0,-1-1 0 0 0,-1 0 0 0 0,1 0-1 0 0,-1-1 1 0 0,0 0 0 0 0,-1-1 0 0 0,0 0-1 0 0,-1-1 1 0 0,1 0 0 0 0,-2 0 0 0 0,1-1-1 0 0,-2 1 1 0 0,1-2 0 0 0,2-8-1 0 0,-7 18-8 0 0,-1-1 1 0 0,1 1 0 0 0,-1-1 0 0 0,0 1-1 0 0,0-1 1 0 0,0 0 0 0 0,-1 1-1 0 0,1-1 1 0 0,0 0 0 0 0,-1 0-1 0 0,0 1 1 0 0,0-1 0 0 0,0 0 0 0 0,0 0-1 0 0,0 0 1 0 0,0 1 0 0 0,-1-1-1 0 0,1 0 1 0 0,-1 0 0 0 0,0 1-1 0 0,0-1 1 0 0,0 0 0 0 0,0 1 0 0 0,0-1-1 0 0,-1 1 1 0 0,1 0 0 0 0,-1-1-1 0 0,0 1 1 0 0,0 0 0 0 0,1 0-1 0 0,-1 0 1 0 0,0 0 0 0 0,-1 0 0 0 0,1 0-1 0 0,0 1 1 0 0,-1-1 7 0 0,0 3-12 0 0,0 1 0 0 0,0-1 1 0 0,0 1-1 0 0,0 0 0 0 0,1 0 0 0 0,-1 0 0 0 0,1 0 0 0 0,-1 0 1 0 0,1 0-1 0 0,0 1 0 0 0,-1-1 0 0 0,1 1 0 0 0,1 0 0 0 0,-1-1 0 0 0,0 1 1 0 0,1 0-1 0 0,-1 0 0 0 0,1 0 0 0 0,0 0 0 0 0,0 1 0 0 0,0-1 1 0 0,0 0-1 0 0,1 0 0 0 0,-1 1 12 0 0,-1 2 34 0 0,-1 0 1 0 0,1 1-1 0 0,0-1 0 0 0,1 1 1 0 0,-1-1-1 0 0,1 1 0 0 0,0-1 1 0 0,1 1-1 0 0,0 0 0 0 0,0-1 1 0 0,0 1-1 0 0,1 0 0 0 0,0-1 1 0 0,0 1-1 0 0,1-1 0 0 0,0 1 1 0 0,0-1-1 0 0,0 0 0 0 0,1 1 1 0 0,0-1-1 0 0,0 0 0 0 0,0-1 1 0 0,1 1-1 0 0,0-1 0 0 0,0 0 1 0 0,1 1-1 0 0,1 0-34 0 0,30-6 689 0 0,-32-5-4990 0 0,-2-2-4727 0 0,-2 6-2752 0 0</inkml:trace>
  <inkml:trace contextRef="#ctx0" brushRef="#br0" timeOffset="697.061">487 244 3585 0 0,'0'0'772'0'0,"0"0"-97"0"0,0 0 390 0 0,0 0 641 0 0,0 0 472 0 0,0 0 137 0 0,0 0-244 0 0,0 0-389 0 0,0 0-383 0 0,0 0-283 0 0,0 0-161 0 0,0 0-95 0 0,0 0-28 0 0,3-3-33 0 0,-3 3-548 0 0,11-12 258 0 0,-9 5 2256 0 0,-3 6-2616 0 0,0 1 1 0 0,0-1-1 0 0,0 1 1 0 0,0-1-1 0 0,0 1 1 0 0,0-1-1 0 0,0 1 0 0 0,0-1 1 0 0,0 1-1 0 0,-1 0 1 0 0,1 0-1 0 0,0 0 1 0 0,0 0-1 0 0,0-1 1 0 0,0 1-1 0 0,0 1 1 0 0,0-1-1 0 0,0 0 1 0 0,-1 0-1 0 0,1 0 1 0 0,0 1-1 0 0,0-1 1 0 0,0 0-1 0 0,0 1 1 0 0,0-1-1 0 0,0 1 1 0 0,0-1-1 0 0,0 1 1 0 0,0 0-1 0 0,0-1 1 0 0,0 1-1 0 0,1 0 1 0 0,-1-1-1 0 0,0 1 1 0 0,0 0-1 0 0,1 0 1 0 0,-1 0-1 0 0,0 0 1 0 0,1 0-1 0 0,-1 0 0 0 0,1 0 1 0 0,0 0-1 0 0,-1 0 1 0 0,1 0-1 0 0,0 0 1 0 0,-1 0-1 0 0,1 1-49 0 0,-4 9 133 0 0,1 0 0 0 0,0 0-1 0 0,0 1 1 0 0,2-1-1 0 0,-1 1 1 0 0,1 0 0 0 0,1-1-1 0 0,0 1 1 0 0,1 0 0 0 0,0-1-1 0 0,1 6-132 0 0,-1 79 372 0 0,-2-94-359 0 0,0 0 0 0 0,0-1 0 0 0,0 1 0 0 0,0 0 0 0 0,-1-1-1 0 0,1 1 1 0 0,-1 0 0 0 0,1-1 0 0 0,-1 0 0 0 0,0 1-1 0 0,1-1 1 0 0,-1 0 0 0 0,0 0 0 0 0,0 0 0 0 0,0 0-1 0 0,0 0 1 0 0,0 0 0 0 0,0-1 0 0 0,0 1 0 0 0,0-1-1 0 0,0 1 1 0 0,0-1 0 0 0,0 0 0 0 0,0 0 0 0 0,-1 0 0 0 0,1 0-1 0 0,0 0 1 0 0,0 0 0 0 0,0-1 0 0 0,0 1 0 0 0,0-1-1 0 0,0 1 1 0 0,0-1 0 0 0,0 0 0 0 0,0 0 0 0 0,0 0-1 0 0,0 0 1 0 0,0 0 0 0 0,1 0 0 0 0,-1 0 0 0 0,0-1-1 0 0,1 1 1 0 0,-1-1 0 0 0,1 1 0 0 0,-1-1 0 0 0,0-1-13 0 0,-18-7-55 0 0,5-1-1711 0 0,14 5-3338 0 0,3-1-5492 0 0,-1 5-1080 0 0</inkml:trace>
  <inkml:trace contextRef="#ctx0" brushRef="#br0" timeOffset="1163.06">357 352 13723 0 0,'0'0'1735'0'0,"0"0"-232"0"0,0 0-157 0 0,0 0 78 0 0,0 0-34 0 0,0 0-158 0 0,0 0-219 0 0,0 0-255 0 0,0 0-210 0 0,0 0-177 0 0,0 0-143 0 0,0 0-62 0 0,0 0-40 0 0,-9 2 679 0 0,12 0-708 0 0,0 0 0 0 0,1 0 0 0 0,-1-1-1 0 0,0 1 1 0 0,1-1 0 0 0,-1 0 0 0 0,1 1 0 0 0,-1-2-1 0 0,1 1 1 0 0,-1 0 0 0 0,1-1 0 0 0,-1 0 0 0 0,1 0-1 0 0,0 0 1 0 0,-1 0 0 0 0,1 0 0 0 0,0-1 0 0 0,-1 1-97 0 0,8-1 123 0 0,88-10 44 0 0,-99 11-342 0 0,0 0-85 0 0,0 0-151 0 0,0 0-236 0 0,0-1-5643 0 0,0 0-4506 0 0,0 1 974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58.7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99 36 1048 0 0,'0'0'1983'0'0,"0"0"-348"0"0,0 0-140 0 0,0 0 139 0 0,0 0 205 0 0,0 0 203 0 0,0 0 46 0 0,0 0-165 0 0,0 0-288 0 0,0 0-298 0 0,0 0-278 0 0,0 0-185 0 0,0 0-99 0 0,1-6-105 0 0,7-18-66 0 0,-6 19-84 0 0,-2 5-133 0 0,0 0-82 0 0,0 0-85 0 0,-17 19 867 0 0,8-10-924 0 0,0 0 0 0 0,1 1 0 0 0,0 0 1 0 0,0 1-1 0 0,1 0 0 0 0,1 0 0 0 0,0 0 0 0 0,0 1 0 0 0,1 0 0 0 0,1 0 0 0 0,0 0 0 0 0,0 1 1 0 0,1-1-1 0 0,1 1 0 0 0,0 0 0 0 0,0 12-163 0 0,2-19 30 0 0,0 0 0 0 0,1 1 0 0 0,0-1 0 0 0,-1 1 0 0 0,2-1 0 0 0,-1 0 0 0 0,1 0 0 0 0,0 0 0 0 0,0 0 0 0 0,1 0 0 0 0,0 0 0 0 0,0 0 0 0 0,0-1 0 0 0,1 0 0 0 0,-1 1 0 0 0,1-1 0 0 0,1-1 0 0 0,-1 1 0 0 0,1 0 0 0 0,0-1 0 0 0,0 0 0 0 0,0 0 0 0 0,0-1 0 0 0,1 1 0 0 0,-1-1 0 0 0,1-1 0 0 0,0 1 0 0 0,0-1 0 0 0,0 0 0 0 0,5 2-30 0 0,-3-6-2263 0 0,-6-3-4126 0 0,-1 2-1037 0 0,0 0-4182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59.13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27 215 14907 0 0,'0'0'1138'0'0,"0"0"-7"0"0,0 0-52 0 0,0 0-22 0 0,0 0 42 0 0,0 0-8 0 0,0 0-90 0 0,0 0-178 0 0,0 0-252 0 0,0 0-219 0 0,0 0-168 0 0,0 0-102 0 0,0 0 8 0 0,-3 41 1925 0 0,3-40-2016 0 0,-5 80 1306 0 0,8-28-4346 0 0,6-52-7234 0 0,-4-4 124 0 0,-3 1 5694 0 0</inkml:trace>
  <inkml:trace contextRef="#ctx0" brushRef="#br0" timeOffset="249.963">115 233 0 0 0,'0'0'2894'0'0,"0"0"1009"0"0,0 0-244 0 0,0 0-700 0 0,0 0-623 0 0,0 0-454 0 0,0 0-439 0 0,0 0-409 0 0,0 0-286 0 0,0 0-159 0 0,0 0-41 0 0,0 0 24 0 0,0 0 15 0 0,10 1 450 0 0,-7 40 643 0 0,-8 48-852 0 0,-4-75-3091 0 0,5-13-3986 0 0,1-5-6578 0 0,2 2 7467 0 0</inkml:trace>
  <inkml:trace contextRef="#ctx0" brushRef="#br0" timeOffset="520.626">0 301 8490 0 0,'0'0'3010'0'0,"0"0"-1498"0"0,0 0-584 0 0,0 0 65 0 0,0 0 129 0 0,0 0 35 0 0,0 0-66 0 0,0 0-181 0 0,0 0-131 0 0,0 0-52 0 0,0 0-60 0 0,0 0-39 0 0,0 0-81 0 0,5 0-106 0 0,125 4 35 0 0,-126-7-10146 0 0,-3 2 3113 0 0,0 0-694 0 0</inkml:trace>
  <inkml:trace contextRef="#ctx0" brushRef="#br0" timeOffset="886.938">245 83 7498 0 0,'0'0'3190'0'0,"0"0"-1279"0"0,0 0-395 0 0,0 0-37 0 0,0 0-77 0 0,0 0-63 0 0,0 0-98 0 0,0 0-209 0 0,0 0-286 0 0,0 0-254 0 0,0 0-187 0 0,0 0-109 0 0,0 0 8 0 0,13-1 530 0 0,37 65 817 0 0,-48-56-2518 0 0,-2-5-3164 0 0,-1-1-5646 0 0,0-2 200 0 0</inkml:trace>
  <inkml:trace contextRef="#ctx0" brushRef="#br0" timeOffset="1132.264">322 75 4449 0 0,'0'0'2621'0'0,"0"0"-576"0"0,0 0-592 0 0,0 0-232 0 0,0 0 87 0 0,0 0 214 0 0,0 0 49 0 0,0 0-160 0 0,0 0-283 0 0,0 0-289 0 0,0 0-223 0 0,0 0-173 0 0,-8 8-139 0 0,-64 58 324 0 0,71-65-1121 0 0,-13 16 446 0 0,13-13-4858 0 0,0 1-4653 0 0,1-4 3002 0 0</inkml:trace>
  <inkml:trace contextRef="#ctx0" brushRef="#br0" timeOffset="1533.663">283 9 8154 0 0,'0'0'1699'0'0,"0"0"-50"0"0,0 0-7 0 0,0 0-62 0 0,0 0-133 0 0,0 0-188 0 0,0 0-208 0 0,0 0-175 0 0,-9-2-182 0 0,-27-5-181 0 0,34 7-458 0 0,1 0-1 0 0,-1 1 1 0 0,0-1-1 0 0,1 0 0 0 0,-1 0 1 0 0,1 1-1 0 0,-1-1 1 0 0,1 1-1 0 0,-1-1 0 0 0,1 1 1 0 0,-1-1-1 0 0,1 1 1 0 0,0 0-1 0 0,-1 0 0 0 0,1 0 1 0 0,0 0-1 0 0,-1 0 1 0 0,1 0-1 0 0,0 0 0 0 0,0 0 1 0 0,0 1-1 0 0,0-1 1 0 0,0 0-1 0 0,0 0 0 0 0,1 1 1 0 0,-1 0-55 0 0,-3 3 206 0 0,1-2-125 0 0,0 0 0 0 0,0 1-1 0 0,0-1 1 0 0,0 1 0 0 0,0 0 0 0 0,1 0 0 0 0,-1 0 0 0 0,1 0 0 0 0,0 0 0 0 0,0 1 0 0 0,1-1 0 0 0,-1 0 0 0 0,1 1 0 0 0,0-1-1 0 0,0 1 1 0 0,1 0 0 0 0,-1-1 0 0 0,1 1 0 0 0,0 0 0 0 0,0-1 0 0 0,1 1 0 0 0,-1 0 0 0 0,1-1 0 0 0,0 1 0 0 0,0-1 0 0 0,1 1-1 0 0,-1-1 1 0 0,1 0 0 0 0,0 1 0 0 0,0-1 0 0 0,1 0 0 0 0,-1 0 0 0 0,1 0 0 0 0,0-1 0 0 0,0 1 0 0 0,0-1 0 0 0,0 1 0 0 0,0-1-1 0 0,1 0 1 0 0,0 0 0 0 0,0-1 0 0 0,-1 1 0 0 0,2-1 0 0 0,-1 0 0 0 0,0 0 0 0 0,0 0 0 0 0,1 0 0 0 0,-1-1 0 0 0,2 0-81 0 0,-2 1 24 0 0,0-1 0 0 0,0-1 0 0 0,1 1-1 0 0,-1-1 1 0 0,0 0 0 0 0,1 1 0 0 0,-1-2 0 0 0,1 1 0 0 0,-1-1 0 0 0,0 1 0 0 0,0-1 0 0 0,1 0 0 0 0,-1-1 0 0 0,0 1 0 0 0,0-1 0 0 0,0 0 0 0 0,0 0 0 0 0,0 0 0 0 0,-1 0 0 0 0,1-1 0 0 0,0 1 0 0 0,-1-1 0 0 0,0 0 0 0 0,0 0 0 0 0,0 0 0 0 0,0-1 0 0 0,0 1 0 0 0,-1-1 0 0 0,1 1 0 0 0,-1-1 0 0 0,0 0 0 0 0,0 0 0 0 0,-1 0 0 0 0,1 0 0 0 0,-1 0 0 0 0,0-1 0 0 0,0 1 0 0 0,0 0 0 0 0,0-1 0 0 0,-1 1 0 0 0,0 0 0 0 0,0-1 0 0 0,0 1 0 0 0,0 0 0 0 0,-1-1-1 0 0,0 0-23 0 0,0 0-59 0 0,-1 0 0 0 0,0 0-1 0 0,-1 0 1 0 0,1 1 0 0 0,-1-1-1 0 0,0 1 1 0 0,0 0-1 0 0,0 0 1 0 0,-1 0 0 0 0,1 0-1 0 0,-1 0 1 0 0,0 1-1 0 0,0 0 1 0 0,-1-1 0 0 0,1 2-1 0 0,0-1 1 0 0,-1 0-1 0 0,0 1 1 0 0,0 0 0 0 0,1 0-1 0 0,-1 0 1 0 0,0 1-1 0 0,-1 0 1 0 0,1 0 0 0 0,0 0-1 0 0,-3 0 60 0 0,-6 12-3540 0 0,12-6-620 0 0,0 1-3384 0 0,1-2-2920 0 0</inkml:trace>
  <inkml:trace contextRef="#ctx0" brushRef="#br0" timeOffset="2665.798">472 45 2136 0 0,'0'0'2093'0'0,"0"0"71"0"0,0 0 122 0 0,0 0 61 0 0,0 0-77 0 0,0 0-156 0 0,0 0-211 0 0,0 0-283 0 0,0 0-271 0 0,0 0-228 0 0,0 0-225 0 0,0 0-159 0 0,0 0-125 0 0,0-5-155 0 0,-1-17-134 0 0,-14 98 1755 0 0,11-31-1406 0 0,4-45-636 0 0,0 0 37 0 0,0 0 49 0 0,0 0 26 0 0,0 0 36 0 0,8-20 468 0 0,42-44-734 0 0,-37 110-184 0 0,-13-45 268 0 0,1 0 1 0 0,-1 0-1 0 0,1 0 1 0 0,-1 0 0 0 0,1 0-1 0 0,0 0 1 0 0,0 0-1 0 0,0 0 1 0 0,-1 0 0 0 0,1 0-1 0 0,0 0 1 0 0,0-1-1 0 0,0 1 1 0 0,0 0 0 0 0,0-1-1 0 0,1 1 1 0 0,-1-1-1 0 0,0 1 1 0 0,0-1 0 0 0,0 1-1 0 0,0-1 1 0 0,1 0-1 0 0,-1 0 1 0 0,0 1 0 0 0,0-1-1 0 0,0 0 1 0 0,1 0-1 0 0,-1 0 1 0 0,0 0 0 0 0,0-1-1 0 0,1 1 1 0 0,-1 0-1 0 0,0 0 1 0 0,0-1 0 0 0,0 1-1 0 0,1-1-2 0 0,11-13-2541 0 0,-11 10-897 0 0,-1 2-4969 0 0,0 0-3185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3.3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39 2104 0 0,'0'0'2444'0'0,"0"0"-443"0"0,0 0-227 0 0,0 0 53 0 0,0 0 107 0 0,0 0 58 0 0,0 0-21 0 0,0 0-185 0 0,0 0-242 0 0,0 0-222 0 0,0 0-230 0 0,0-8-179 0 0,-2-22-147 0 0,-12 187 3710 0 0,12-148-4523 0 0,2 2-2098 0 0,2-9-2844 0 0,2-3-3719 0 0,-1 1-2725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4.9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14411 0 0,'0'0'898'0'0,"0"0"-53"0"0,0 0 155 0 0,0 0 127 0 0,0 0-9 0 0,0 0-137 0 0,0 0-252 0 0,0 0-231 0 0,0 0-138 0 0,0 0-70 0 0,0 0 27 0 0,0 0 110 0 0,37 0 2447 0 0,46 1-1690 0 0,-83-1-1164 0 0,0 0-25 0 0,0 0 3 0 0,0 0-23 0 0,0 0-34 0 0,0 0-26 0 0,0 0-82 0 0,0 0-126 0 0,-14 7-10672 0 0,8-5 2118 0 0,3 0 2216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5.2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4729 0 0,'0'0'2347'0'0,"0"0"-201"0"0,0 0 140 0 0,0 0 118 0 0,0 0-149 0 0,0 0-386 0 0,0 0-486 0 0,0 0-379 0 0,0 0-197 0 0,0 0-107 0 0,0 0-99 0 0,0 0-68 0 0,0 0-81 0 0,5 1-87 0 0,124 3 2261 0 0,-128-6-4948 0 0,-3 1-7995 0 0,1 1-1022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3.7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53 194 9626 0 0,'0'0'1688'0'0,"0"0"-190"0"0,0 0-34 0 0,0 0 51 0 0,0 0 39 0 0,0 0-88 0 0,0 0-154 0 0,0 0-210 0 0,0 0-265 0 0,0 0-173 0 0,0 0-169 0 0,0 0-132 0 0,0 0-65 0 0,-1-4-88 0 0,0 3-208 0 0,1 0 6 0 0,0 1-1 0 0,0-1 1 0 0,0 1 0 0 0,0-1 0 0 0,0 1 0 0 0,0-1 0 0 0,0 0 0 0 0,0 1 0 0 0,0-1 0 0 0,-1 1 0 0 0,1-1-1 0 0,0 1 1 0 0,0-1 0 0 0,-1 1 0 0 0,1-1 0 0 0,0 1 0 0 0,-1 0 0 0 0,1-1 0 0 0,0 1 0 0 0,-1-1 0 0 0,1 1-1 0 0,-1 0 1 0 0,1-1 0 0 0,-1 1 0 0 0,1 0 0 0 0,-1 0 0 0 0,1-1 0 0 0,-1 1 0 0 0,1 0 0 0 0,-1 0 0 0 0,1 0-1 0 0,-1 0 1 0 0,1-1 0 0 0,-1 1 0 0 0,0 0 0 0 0,1 0 0 0 0,-1 0 0 0 0,1 0 0 0 0,-1 0 0 0 0,1 0 0 0 0,-1 1-1 0 0,1-1 1 0 0,-1 0 0 0 0,1 0 0 0 0,-1 0 0 0 0,0 0 0 0 0,1 1 0 0 0,-1-1 0 0 0,1 0 0 0 0,0 0-1 0 0,-1 1 1 0 0,1-1 0 0 0,-1 0 0 0 0,1 1 0 0 0,-1-1 0 0 0,1 1 0 0 0,0-1 0 0 0,-1 1 0 0 0,1-1 0 0 0,0 0-1 0 0,-1 1 1 0 0,1-1 0 0 0,0 1 0 0 0,0-1 0 0 0,0 1 0 0 0,-1 0 0 0 0,1-1 0 0 0,0 1 0 0 0,0-1 0 0 0,0 1-8 0 0,-2 0 31 0 0,1 0 1 0 0,-1 0-1 0 0,1 0 1 0 0,-1 0 0 0 0,1 0-1 0 0,-1 0 1 0 0,1 0-1 0 0,0 1 1 0 0,-1-1 0 0 0,1 0-1 0 0,0 1 1 0 0,0-1-1 0 0,0 1 1 0 0,0-1 0 0 0,0 1-1 0 0,0 0 1 0 0,1-1-1 0 0,-1 1 1 0 0,1 0 0 0 0,-1 0-1 0 0,1-1 1 0 0,-1 1-1 0 0,1 0 1 0 0,0 0 0 0 0,0 0-1 0 0,0 0 1 0 0,0-1-1 0 0,0 1 1 0 0,0 0 0 0 0,1 0-1 0 0,-1 0 1 0 0,1-1-1 0 0,-1 1 1 0 0,1 0 0 0 0,0 0-1 0 0,-1-1 1 0 0,1 1-1 0 0,0-1 1 0 0,0 1 0 0 0,0-1-1 0 0,0 1 1 0 0,0-1 0 0 0,1 1-1 0 0,-1-1 1 0 0,0 0-1 0 0,1 0 1 0 0,-1 0 0 0 0,1 0-1 0 0,-1 0 1 0 0,1 0-1 0 0,-1 0 1 0 0,1 0 0 0 0,0 0-1 0 0,-1-1 1 0 0,1 1-1 0 0,1 0-31 0 0,-1-1 9 0 0,1 0-1 0 0,-1 0 1 0 0,0 0-1 0 0,0 0 0 0 0,1 0 1 0 0,-1 0-1 0 0,0 0 1 0 0,0-1-1 0 0,0 1 1 0 0,1-1-1 0 0,-1 0 0 0 0,0 1 1 0 0,0-1-1 0 0,0 0 1 0 0,0 0-1 0 0,0 0 1 0 0,0-1-1 0 0,-1 1 0 0 0,1 0 1 0 0,0-1-1 0 0,-1 1 1 0 0,1-1-1 0 0,0 0 1 0 0,-1 1-1 0 0,0-1 0 0 0,1 0 1 0 0,-1 0-1 0 0,0 0 1 0 0,0 0-1 0 0,0 0 1 0 0,0 0-1 0 0,-1 0 0 0 0,1 0 1 0 0,-1 0-1 0 0,1-1 1 0 0,-1 1-1 0 0,1 0 1 0 0,-1 0-1 0 0,0 0 0 0 0,0-1 1 0 0,0 1-1 0 0,-1 0 1 0 0,1 0-1 0 0,0-1 1 0 0,-1 1-1 0 0,0 0 0 0 0,1 0 1 0 0,-1 0-1 0 0,0 0 1 0 0,-1-2-9 0 0,-5-27-4864 0 0,9 21-1081 0 0,3 1-5134 0 0,-2 7 6129 0 0</inkml:trace>
  <inkml:trace contextRef="#ctx0" brushRef="#br0" timeOffset="365.926">125 108 6249 0 0,'0'0'3294'0'0,"0"0"-681"0"0,0 0-690 0 0,0 0-337 0 0,0 0-199 0 0,0 0-122 0 0,0 0-142 0 0,0 0-205 0 0,0 0-226 0 0,0 0-195 0 0,0 0-109 0 0,0 0-41 0 0,0 0-12 0 0,-3 3 16 0 0,2-2-302 0 0,0 0 0 0 0,1 0-1 0 0,-1 0 1 0 0,0 0 0 0 0,1 0 0 0 0,-1 0 0 0 0,0 1 0 0 0,1-1 0 0 0,0 0 0 0 0,-1 0 0 0 0,1 1 0 0 0,0-1 0 0 0,-1 0 0 0 0,1 0 0 0 0,0 1 0 0 0,0-1 0 0 0,0 0 0 0 0,0 1 0 0 0,0-1 0 0 0,1 0 0 0 0,-1 0 0 0 0,0 1 0 0 0,1-1 0 0 0,-1 0 0 0 0,0 0 0 0 0,1 1 0 0 0,-1-1 0 0 0,1 0 0 0 0,0 0 0 0 0,-1 0 0 0 0,1 0 0 0 0,0 0-1 0 0,0 0 1 0 0,0 0 0 0 0,0 0 0 0 0,0 0 0 0 0,0 0 0 0 0,0-1 0 0 0,0 1 0 0 0,0 0 0 0 0,0-1 0 0 0,0 1 0 0 0,0-1 0 0 0,1 1 0 0 0,-1-1 0 0 0,1 1-49 0 0,80 50 856 0 0,-82-48-835 0 0,0 1 0 0 0,0-1 0 0 0,0 0 0 0 0,0 1 0 0 0,-1-1 0 0 0,0 0 0 0 0,1 0-1 0 0,-1 0 1 0 0,0 1 0 0 0,-1-1 0 0 0,1 0 0 0 0,0 0 0 0 0,-1 0 0 0 0,0-1 0 0 0,0 1 0 0 0,0 0 0 0 0,0-1-1 0 0,0 1 1 0 0,0-1 0 0 0,-1 0 0 0 0,1 1 0 0 0,-1-1-21 0 0,-1 3 28 0 0,-54 67 446 0 0,70-69-4846 0 0,-1-7-6946 0 0,-8 2 314 0 0</inkml:trace>
  <inkml:trace contextRef="#ctx0" brushRef="#br0" timeOffset="823.082">318 11 13891 0 0,'0'0'1102'0'0,"0"0"34"0"0,0 0 65 0 0,0 0 42 0 0,0 0 4 0 0,0 0-51 0 0,0 0-106 0 0,0 0-140 0 0,0 0-237 0 0,0 0-225 0 0,0 0-210 0 0,0 0-160 0 0,0 0-34 0 0,-1-3-4 0 0,1 3-69 0 0,1 0-1 0 0,-1 0 0 0 0,0 0 1 0 0,0 0-1 0 0,1 0 0 0 0,-1 0 1 0 0,0 0-1 0 0,1 0 0 0 0,-1 0 1 0 0,0 0-1 0 0,0 0 0 0 0,1 0 0 0 0,-1 0 1 0 0,0 0-1 0 0,0 0 0 0 0,1 0 1 0 0,-1 0-1 0 0,0 0 0 0 0,0 0 1 0 0,1 0-1 0 0,-1 0 0 0 0,0-1 1 0 0,0 1-1 0 0,1 0 0 0 0,-1 0 1 0 0,0 0-1 0 0,0 0 0 0 0,0 0 1 0 0,1-1-1 0 0,-1 1 0 0 0,0 0 1 0 0,0 0-1 0 0,0-1 0 0 0,0 1 1 0 0,1 0-1 0 0,-1 0 0 0 0,0 0 1 0 0,0-1-1 0 0,0 1 0 0 0,0 0 1 0 0,0-1-1 0 0,0 1 0 0 0,0 0 0 0 0,0 0 1 0 0,0-1-1 0 0,0 1 0 0 0,0 0 1 0 0,0 0-1 0 0,0-1 0 0 0,0 1 1 0 0,0 0-1 0 0,0-1-10 0 0,21 29 696 0 0,-14-17-647 0 0,0 0 1 0 0,0 1 0 0 0,-2 0 0 0 0,1 0 0 0 0,-2 0 0 0 0,1 1 0 0 0,-2-1 0 0 0,0 1 0 0 0,0 0 0 0 0,-1 0 0 0 0,-1 0-1 0 0,0 0 1 0 0,-1 0 0 0 0,0 0 0 0 0,-1 0 0 0 0,0 1 0 0 0,-1-1 0 0 0,-1-1 0 0 0,0 1 0 0 0,-1 0 0 0 0,0-1 0 0 0,-1 0-1 0 0,0 1 1 0 0,-1-2 0 0 0,0 1 0 0 0,-8 10-50 0 0,-47 21 499 0 0,88-65-7784 0 0,-20 15-1583 0 0,-3 3-2641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2.6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18 13747 0 0,'0'0'1186'0'0,"0"0"7"0"0,0 0 307 0 0,0 0 285 0 0,0 0-6 0 0,0 0-285 0 0,0 0-377 0 0,0 0-339 0 0,0 0-229 0 0,0 0-169 0 0,0 0-96 0 0,0 0-8 0 0,0 0 2 0 0,-2-2 16 0 0,-6-5 9 0 0,6 5-28 0 0,2 2-26 0 0,0 0-17 0 0,5 1 3505 0 0,20 4-3794 0 0,215-6 293 0 0,-286-9 37 0 0,45 10-328 0 0,1 0 0 0 0,-1-1-1 0 0,1 1 1 0 0,0 0 0 0 0,-1 0-1 0 0,1 0 1 0 0,-1-1 0 0 0,1 1-1 0 0,-1 0 1 0 0,1 0 0 0 0,-1 0-1 0 0,1 0 1 0 0,-1 0 0 0 0,1 0-1 0 0,-1 0 1 0 0,1 0 0 0 0,0 0 0 0 0,-1 0-1 0 0,1 0 1 0 0,-1 1 0 0 0,1-1-1 0 0,-1 0 1 0 0,1 0 0 0 0,-1 0-1 0 0,1 1 1 0 0,0-1 0 0 0,-1 0-1 0 0,1 0 1 0 0,-1 1 0 0 0,1-1-1 0 0,0 0 1 0 0,-1 1 0 0 0,1-1 0 0 0,0 0-1 0 0,0 1 1 0 0,-1-1 0 0 0,1 1-1 0 0,0-1 1 0 0,0 0 0 0 0,-1 1-1 0 0,1-1 1 0 0,0 1 0 0 0,0-1-1 0 0,0 1 1 0 0,0-1 0 0 0,0 1-1 0 0,0-1 1 0 0,0 0 0 0 0,0 1 0 0 0,0-1-1 0 0,0 1 1 0 0,0-1 0 0 0,0 1-1 0 0,0-1 1 0 0,0 1 0 0 0,0-1-1 0 0,0 1 1 0 0,1-1 0 0 0,-1 0-1 0 0,0 1 1 0 0,0-1 0 0 0,0 1 55 0 0,18 13-9231 0 0,-12-11 1093 0 0,-1-1-2952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8.2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74 0 0 0,'0'0'2010'0'0,"0"0"534"0"0,0 0 202 0 0,0 0-11 0 0,0 0-215 0 0,0 0-357 0 0,0 0-367 0 0,0 0-326 0 0,0 0-223 0 0,0 0-136 0 0,0 0-88 0 0,3-9-59 0 0,15-40 1323 0 0,-30 105 816 0 0,-12 24-2251 0 0,17-25-2891 0 0,13-47-4421 0 0,1-8-3420 0 0,-4 0-312 0 0</inkml:trace>
  <inkml:trace contextRef="#ctx0" brushRef="#br0" timeOffset="324.292">160 62 11234 0 0,'0'0'1331'0'0,"0"0"-285"0"0,0 0 37 0 0,0 0 121 0 0,0 0 94 0 0,0 0-81 0 0,0 0-202 0 0,0 0-207 0 0,0 0-210 0 0,0 0-133 0 0,0 0-106 0 0,0 0-91 0 0,-7 11-24 0 0,-21 33-44 0 0,29-45-137 0 0,0 0-1 0 0,0 0 1 0 0,0 0 0 0 0,0 1-1 0 0,0-1 1 0 0,0 1-1 0 0,0-1 1 0 0,1 1 0 0 0,-1-1-1 0 0,0 1 1 0 0,0 0-1 0 0,1-1 1 0 0,-1 1 0 0 0,0 0-1 0 0,0 0 1 0 0,1 0-1 0 0,-1 0 1 0 0,0 0 0 0 0,1 0-1 0 0,-1 0 1 0 0,0 1 0 0 0,0-1-1 0 0,1 0 1 0 0,-1 1-1 0 0,0-1 1 0 0,0 1 0 0 0,0-1-1 0 0,1 1 1 0 0,-1 0-1 0 0,0-1 1 0 0,0 1 0 0 0,0 0-1 0 0,0 0 1 0 0,0 0-1 0 0,0 0 1 0 0,-1 0 0 0 0,1 0-1 0 0,0 0 1 0 0,0 0-1 0 0,-1 0 1 0 0,1 0 0 0 0,0 0-1 0 0,-1 0 1 0 0,0 1 0 0 0,1-1-1 0 0,-1 0 1 0 0,1 0-1 0 0,-1 1 1 0 0,0-1 0 0 0,0 0-1 0 0,0 1 1 0 0,0-1-1 0 0,0 0 1 0 0,0 0 0 0 0,0 1-1 0 0,0-1 1 0 0,-1 0-63 0 0,-8-47-1596 0 0,2 23-2813 0 0,4-1-6088 0 0,3 17 5033 0 0,0 2 1491 0 0</inkml:trace>
  <inkml:trace contextRef="#ctx0" brushRef="#br0" timeOffset="685.881">169 2 4937 0 0,'0'0'2967'0'0,"0"0"-798"0"0,0 0-606 0 0,0 0-383 0 0,0 0-98 0 0,0 0 53 0 0,0 0 35 0 0,0 0-24 0 0,0 0-151 0 0,0 0-163 0 0,0 0-126 0 0,0 0-109 0 0,0 0-82 0 0,4 6-64 0 0,49 43 1214 0 0,34-8-791 0 0,-87-38-801 0 0,0-1 0 0 0,0 0 1 0 0,0 1-1 0 0,-1-1 0 0 0,1 0 1 0 0,-1 0-1 0 0,1 1 0 0 0,-1-1 0 0 0,0 0 1 0 0,0 0-1 0 0,0 0 0 0 0,0 0 1 0 0,-1 0-1 0 0,1 0 0 0 0,0 0 1 0 0,-1 0-1 0 0,0-1 0 0 0,1 1 0 0 0,-1 0 1 0 0,0-1-1 0 0,0 0 0 0 0,-1 1-73 0 0,0 2 128 0 0,-129 130 1218 0 0,130-127-5137 0 0,4-6-8328 0 0,-1-3 959 0 0</inkml:trace>
  <inkml:trace contextRef="#ctx0" brushRef="#br0" timeOffset="1902.92">119 125 0 0 0,'0'0'1366'0'0,"0"0"613"0"0,0 0 72 0 0,0 0-124 0 0,0 0-137 0 0,0 0-143 0 0,0 0-119 0 0,0 0-105 0 0,0 0-85 0 0,0 0-109 0 0,1-5-126 0 0,2-17-137 0 0,-9 29 2836 0 0,-9 21-2260 0 0,16-29-1527 0 0,-1 1 0 0 0,1-1 0 0 0,-1 1 1 0 0,1-1-1 0 0,-1 1 0 0 0,1-1 0 0 0,0 1 0 0 0,-1 0 1 0 0,1-1-1 0 0,0 1 0 0 0,-1 0 0 0 0,1-1 1 0 0,0 1-1 0 0,0 0 0 0 0,-1 0 0 0 0,1 0 0 0 0,0-1 1 0 0,0 1-1 0 0,-1 0 0 0 0,1 0 0 0 0,0 0 1 0 0,0 0-1 0 0,-1 1 0 0 0,1-1 0 0 0,0 0 1 0 0,0 0-1 0 0,-1 0 0 0 0,1 0 0 0 0,0 1 0 0 0,0-1 1 0 0,-1 0-1 0 0,1 1 0 0 0,0-1 0 0 0,-1 1 1 0 0,1-1-1 0 0,-1 1 0 0 0,1-1 0 0 0,-1 1 0 0 0,1-1 1 0 0,-1 1-1 0 0,1-1 0 0 0,-1 1 0 0 0,1 0 1 0 0,-1-1-1 0 0,1 1 0 0 0,-1 0 0 0 0,0-1 1 0 0,0 1-1 0 0,1 0 0 0 0,-1 0 0 0 0,0-1 0 0 0,0 1 1 0 0,0 0-1 0 0,0 0 0 0 0,0-1 0 0 0,0 1 1 0 0,0 0-1 0 0,0 0 0 0 0,0-1 0 0 0,0 1 1 0 0,0 0-1 0 0,0 0 0 0 0,-1-1 0 0 0,1 1 0 0 0,0 0 1 0 0,0-1-1 0 0,-1 1 0 0 0,1 0 0 0 0,-1 0-15 0 0,3-1 21 0 0,-1-1 0 0 0,1 1-1 0 0,-1 0 1 0 0,1-1 0 0 0,-1 0-1 0 0,1 1 1 0 0,-1-1 0 0 0,0 0-1 0 0,1 0 1 0 0,-1 1 0 0 0,0-1-1 0 0,0 0 1 0 0,1 0 0 0 0,-1-1 0 0 0,0 1-1 0 0,0 0 1 0 0,0 0 0 0 0,0 0-1 0 0,0-1 1 0 0,-1 1 0 0 0,1 0-1 0 0,0-1 1 0 0,-1 1 0 0 0,1-1-1 0 0,-1 1 1 0 0,1-1 0 0 0,-1 1-1 0 0,1-1 1 0 0,-1 1 0 0 0,0-1-1 0 0,0 0 1 0 0,0 1 0 0 0,0-1 0 0 0,0 1-1 0 0,0-1 1 0 0,-1 1 0 0 0,1-1-1 0 0,0 1 1 0 0,-1-1 0 0 0,1 1-1 0 0,-1-1 1 0 0,0 1 0 0 0,1-1-1 0 0,-1 1 1 0 0,0 0 0 0 0,0-1-1 0 0,0 1 1 0 0,0 0 0 0 0,0 0-1 0 0,0 0 1 0 0,0-1 0 0 0,0 1-1 0 0,-1 0-19 0 0,-15 6-3713 0 0,15 2-1605 0 0,2 1-4569 0 0,0-6 2963 0 0</inkml:trace>
  <inkml:trace contextRef="#ctx0" brushRef="#br0" timeOffset="2568.922">587 86 4689 0 0,'0'0'3361'0'0,"0"0"-1202"0"0,0 0-329 0 0,0 0 118 0 0,0 0-10 0 0,0 0-90 0 0,0 0-149 0 0,0 0-236 0 0,0 0-240 0 0,0 0-280 0 0,0 0-318 0 0,0 0-275 0 0,2-6-190 0 0,6-13-25 0 0,-13 34 677 0 0,-22 96-1594 0 0,25-101-3181 0 0,1-7-662 0 0,-1-1-3893 0 0,0-1 1223 0 0</inkml:trace>
  <inkml:trace contextRef="#ctx0" brushRef="#br0" timeOffset="2813.274">517 133 8450 0 0,'0'0'1567'0'0,"0"0"-466"0"0,0 0-272 0 0,0 0-20 0 0,0 0-6 0 0,0 0 50 0 0,0 0 52 0 0,0 0 3 0 0,0 0-69 0 0,0 0-159 0 0,0 0-211 0 0,0 0-215 0 0,0 0-170 0 0,12 1-176 0 0,47 5-270 0 0,-8-3-4830 0 0,-38-3-121 0 0,-3 0-2279 0 0</inkml:trace>
  <inkml:trace contextRef="#ctx0" brushRef="#br0" timeOffset="2984.925">819 66 11803 0 0,'0'0'2177'0'0,"0"0"-252"0"0,0 0-104 0 0,0 0-146 0 0,0 0-152 0 0,0 0-129 0 0,0 0-202 0 0,0 0-202 0 0,0 0-242 0 0,0 0-253 0 0,0 0-196 0 0,0 0-143 0 0,0 0-16 0 0,-2-2 53 0 0,3 2-175 0 0,-1 0-1 0 0,0 1 1 0 0,1-1-1 0 0,-1 1 1 0 0,0-1 0 0 0,0 1-1 0 0,0-1 1 0 0,1 1-1 0 0,-1-1 1 0 0,0 1 0 0 0,0-1-1 0 0,0 1 1 0 0,0-1-1 0 0,0 1 1 0 0,0 0 0 0 0,0-1-1 0 0,0 1 1 0 0,0-1-1 0 0,0 1 1 0 0,0-1 0 0 0,0 1-1 0 0,0-1 1 0 0,0 1-1 0 0,-1-1 1 0 0,1 1 0 0 0,0-1-1 0 0,0 1 1 0 0,-1-1-1 0 0,1 1 1 0 0,0-1 0 0 0,-1 1-1 0 0,1-1 1 0 0,0 0-1 0 0,-1 1 1 0 0,1-1 0 0 0,-1 0-1 0 0,1 1 1 0 0,0-1-1 0 0,-1 0 1 0 0,1 1 0 0 0,-1-1-1 0 0,1 0 1 0 0,-1 0-1 0 0,1 0 1 0 0,-1 1 0 0 0,1-1-1 0 0,-1 0 1 0 0,1 0-1 0 0,-1 0 1 0 0,0 0 0 0 0,1 0-1 0 0,-1 0 1 0 0,1 0-1 0 0,-1 0 1 0 0,1 0 0 0 0,-1 0-1 0 0,1 0 1 0 0,-1 0-1 0 0,1-1 1 0 0,-1 1 0 0 0,1 0-1 0 0,-1 0 1 0 0,1-1-1 0 0,-1 1 1 0 0,1 0 0 0 0,-1 0-1 0 0,1-1 1 0 0,0 1-1 0 0,-1-1-17 0 0,-5 22 256 0 0,0-3-1560 0 0,2 34 4033 0 0,7-35-4726 0 0,6-1-4685 0 0,5-5-6571 0 0,-11-11 5759 0 0</inkml:trace>
  <inkml:trace contextRef="#ctx0" brushRef="#br0" timeOffset="3201.383">921 81 5073 0 0,'0'0'3778'0'0,"0"0"-481"0"0,0 0-458 0 0,0 0-482 0 0,0 0-658 0 0,0 0-540 0 0,0 0-342 0 0,0 0-129 0 0,0 0-29 0 0,0 0-39 0 0,0 0-78 0 0,0 0-150 0 0,0 0-120 0 0,-4 7-60 0 0,-24 78-1036 0 0,30-79-1512 0 0,-1-4-1313 0 0,0 0-4141 0 0,1-2-2015 0 0</inkml:trace>
  <inkml:trace contextRef="#ctx0" brushRef="#br0" timeOffset="3520.882">988 0 14075 0 0,'0'0'1164'0'0,"0"0"-568"0"0,0 0-134 0 0,0 0 159 0 0,0 0 134 0 0,0 0 104 0 0,0 0 9 0 0,0 0-56 0 0,0 0-60 0 0,0 0-82 0 0,0 0-77 0 0,0 0-94 0 0,3 8-88 0 0,11 25-74 0 0,28-16 334 0 0,-33-16-568 0 0,-8-1-67 0 0,1-1 1 0 0,-1 1-1 0 0,1-1 0 0 0,-1 1 1 0 0,1 0-1 0 0,-1 0 0 0 0,1-1 1 0 0,-1 1-1 0 0,1 0 0 0 0,-1 0 1 0 0,1 1-1 0 0,-1-1 1 0 0,1 0-1 0 0,-1 0 0 0 0,0 1 1 0 0,1-1-1 0 0,-1 1 0 0 0,1 0 1 0 0,-1-1-1 0 0,0 1 0 0 0,1 0 1 0 0,-1-1-1 0 0,0 1 1 0 0,0 0-1 0 0,0 0 0 0 0,0 0 1 0 0,0 0-1 0 0,0 0 0 0 0,0 1 1 0 0,0-1-1 0 0,0 0 0 0 0,0 0 1 0 0,0 1-1 0 0,-1-1 1 0 0,1 0-1 0 0,-1 1 0 0 0,1-1 1 0 0,-1 1-1 0 0,1-1 0 0 0,-1 1 1 0 0,0-1-1 0 0,0 1 1 0 0,1-1-1 0 0,-1 1 0 0 0,0-1 1 0 0,0 1-1 0 0,-1-1 0 0 0,1 0 1 0 0,0 1-1 0 0,0-1 0 0 0,-1 1 1 0 0,1-1-1 0 0,-1 1 1 0 0,0-1-1 0 0,1 0 0 0 0,-1 2-36 0 0,-77 78 1281 0 0,72-56-3272 0 0,5-18-2879 0 0,0 0-4972 0 0,1-5-1020 0 0</inkml:trace>
  <inkml:trace contextRef="#ctx0" brushRef="#br0" timeOffset="4499.942">184 345 2593 0 0,'0'0'2952'0'0,"0"0"-897"0"0,0 0-150 0 0,0 0 335 0 0,0 0 153 0 0,0 0-113 0 0,0 0-347 0 0,0 0-388 0 0,0 0-271 0 0,0 0-179 0 0,0 0-166 0 0,0 0-153 0 0,0 0-126 0 0,-4-2-133 0 0,-15-6-83 0 0,15 6-70 0 0,4 2-69 0 0,0 0-25 0 0,0 0-40 0 0,3 3 2479 0 0,19 5-2378 0 0,154 5 368 0 0,222-4-383 0 0,-128-15-260 0 0,-267 5-45 0 0,-1 2-2683 0 0,-10 3-5852 0 0,6-2-2298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8.3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79 26 0 0 0,'0'0'1346'0'0,"0"0"747"0"0,0 0 396 0 0,0 0 308 0 0,0 0 79 0 0,0 0-270 0 0,0 0-357 0 0,0 0-385 0 0,0 0-468 0 0,0 0-401 0 0,0 0-199 0 0,0 0-66 0 0,0-5-15 0 0,0-16-39 0 0,-23 50 1679 0 0,15-16-2238 0 0,1 0 0 0 0,0 1 0 0 0,1 0 0 0 0,0 0 0 0 0,1 1 0 0 0,1-1 0 0 0,0 1 1 0 0,1 0-1 0 0,1 1 0 0 0,0-1 0 0 0,1 0 0 0 0,0 1 0 0 0,2-1 0 0 0,0 0 0 0 0,0 1 0 0 0,1-1 0 0 0,1 0 0 0 0,1 0 0 0 0,0 0 1 0 0,1-1-1 0 0,1 1 0 0 0,0-1 0 0 0,0 0 0 0 0,2-1 0 0 0,0 0 0 0 0,0 0 0 0 0,1 0 0 0 0,1-1 0 0 0,1 1-117 0 0,11-16-1680 0 0,-13-12-2548 0 0,-3 6-1576 0 0,-3 4-3860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8.81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38 11578 0 0,'0'0'4799'0'0,"0"0"-3187"0"0,0 0-825 0 0,0 0-7 0 0,0 0 74 0 0,0 0 63 0 0,0 0-27 0 0,0 0-114 0 0,0 0-164 0 0,0 0-169 0 0,8-6-98 0 0,28-17-71 0 0,-32 21-212 0 0,0 1 0 0 0,-1 0 1 0 0,1-1-1 0 0,0 2 0 0 0,0-1 0 0 0,0 0 1 0 0,-1 1-1 0 0,1 0 0 0 0,0 0 1 0 0,0 0-1 0 0,0 0 0 0 0,0 1 1 0 0,0-1-1 0 0,-1 1 0 0 0,1 0 0 0 0,0 0 1 0 0,0 0-1 0 0,1 2-62 0 0,-2-2 40 0 0,-2-1-28 0 0,1 1 0 0 0,0-1-1 0 0,-1 1 1 0 0,1 0 0 0 0,-1 0-1 0 0,1 0 1 0 0,-1 0 0 0 0,1 0-1 0 0,-1 0 1 0 0,0 0 0 0 0,1 1-1 0 0,-1-1 1 0 0,0 0 0 0 0,0 1 0 0 0,0-1-1 0 0,0 1 1 0 0,0-1 0 0 0,0 1-1 0 0,-1-1 1 0 0,1 1 0 0 0,0 0-1 0 0,-1-1 1 0 0,0 1 0 0 0,1 0-1 0 0,-1-1 1 0 0,0 1 0 0 0,1 0 0 0 0,-1 0-1 0 0,0-1 1 0 0,-1 1 0 0 0,1 0-1 0 0,0 0 1 0 0,0-1 0 0 0,-1 1-1 0 0,1 0 1 0 0,-1 0 0 0 0,1-1 0 0 0,-1 1-1 0 0,0-1 1 0 0,0 1 0 0 0,1 0-1 0 0,-1-1 1 0 0,0 0 0 0 0,0 1-1 0 0,-1-1 1 0 0,1 0 0 0 0,0 1-1 0 0,0-1 1 0 0,-1 0 0 0 0,1 0 0 0 0,-1 0-1 0 0,1 0 1 0 0,-1 0 0 0 0,1 0-1 0 0,-1-1 1 0 0,0 1-12 0 0,-68 61 323 0 0,71-60-303 0 0,-1-1 1 0 0,1 1-1 0 0,0-1 0 0 0,0 1 1 0 0,1-1-1 0 0,-1 1 1 0 0,0-1-1 0 0,0 1 0 0 0,1-1 1 0 0,-1 0-1 0 0,1 0 1 0 0,-1 0-1 0 0,1 0 0 0 0,0 0 1 0 0,-1 0-1 0 0,1 0 1 0 0,0-1-1 0 0,-1 1 0 0 0,1-1 1 0 0,0 1-1 0 0,0-1 1 0 0,0 1-1 0 0,0-1 0 0 0,-1 0 1 0 0,1 0-1 0 0,0 0 1 0 0,0 0-1 0 0,0 0 0 0 0,0-1 1 0 0,0 1-1 0 0,-1 0 1 0 0,1-1-1 0 0,0 1 1 0 0,1-2-21 0 0,0 2 14 0 0,86-13 525 0 0,-88 4-2965 0 0,-1 5-2292 0 0,-1 1-4266 0 0,0 2-2517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2.3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4 16796 0 0,'0'0'1243'0'0,"0"0"-190"0"0,0 0-209 0 0,0 0-93 0 0,0 0-43 0 0,0 0-58 0 0,0 0-112 0 0,0 0-193 0 0,0 0-177 0 0,0 0-130 0 0,0 0-78 0 0,0 0-17 0 0,-9-4-366 0 0,28 13-3033 0 0,-4-1-6648 0 0,-9-5 1050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7.8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10 960 0 0,'0'0'4125'0'0,"0"0"-1518"0"0,0 0-512 0 0,0 0-103 0 0,0 0 35 0 0,0 0-63 0 0,0 0-284 0 0,0 0-307 0 0,0 0-305 0 0,0 0-240 0 0,0 0-153 0 0,0 0-139 0 0,0 0-64 0 0,-4-8 382 0 0,4 6 3113 0 0,96 10-2590 0 0,-67-9-5020 0 0,-32 4-6009 0 0,3-3 6395 0 0,-1 1-8071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8.1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1208 0 0,'0'0'4275'0'0,"0"0"-1902"0"0,0 0-740 0 0,0 0 122 0 0,0 0 264 0 0,0 0 140 0 0,0 0-121 0 0,0 0-333 0 0,0 0-322 0 0,0 0-236 0 0,0 0-154 0 0,0 0-173 0 0,0 0-179 0 0,4 1-110 0 0,139 6 737 0 0,-145-6-9554 0 0,0-1-3231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6.2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12 151 12323 0 0,'0'0'1600'0'0,"0"0"-9"0"0,0 0-25 0 0,0 0 41 0 0,0 0-2 0 0,0 0-142 0 0,0 0-264 0 0,0 0-256 0 0,0 0-224 0 0,0 0-216 0 0,0 0-182 0 0,0 0-133 0 0,0 0-96 0 0,-2-3-33 0 0,-5-4 128 0 0,12 14 587 0 0,21 20 329 0 0,74 10-608 0 0,-100-36-496 0 0,1 1 1 0 0,-1-1-1 0 0,0 1 0 0 0,0-1 0 0 0,1 1 1 0 0,-1-1-1 0 0,0 1 0 0 0,0 0 1 0 0,-1-1-1 0 0,1 1 0 0 0,0-1 0 0 0,0 1 1 0 0,-1-1-1 0 0,1 1 0 0 0,-1-1 0 0 0,1 1 1 0 0,-1-1-1 0 0,0 1 0 0 0,0-1 1 0 0,1 0-1 0 0,-1 1 0 0 0,0-1 0 0 0,0 0 1 0 0,0 0-1 0 0,-1 1 0 0 0,1-1 0 0 0,0 0 1 0 0,0 0-1 0 0,0 0 0 0 0,-1-1 1 0 0,1 1-1 0 0,-1 0 0 0 0,0 0 1 0 0,-2 3 27 0 0,-105 116 229 0 0,118-119-6561 0 0,-2-3-4639 0 0,-3 1-404 0 0</inkml:trace>
  <inkml:trace contextRef="#ctx0" brushRef="#br0" timeOffset="655.149">185 7 6665 0 0,'0'0'3533'0'0,"0"0"-1530"0"0,0 0-297 0 0,0 0 34 0 0,0 0 39 0 0,0 0-66 0 0,0 0-229 0 0,0 0-308 0 0,0 0-299 0 0,0 0-220 0 0,0 0-189 0 0,0 0-155 0 0,0 0-78 0 0,-7-7 885 0 0,17 20-695 0 0,0 0-1 0 0,0 0 0 0 0,-2 1 0 0 0,0 0 0 0 0,0 0 0 0 0,-1 1 0 0 0,4 15-424 0 0,-6-14 33 0 0,0 0 1 0 0,-2 0-1 0 0,0 1 0 0 0,-1 0 0 0 0,-1-1 1 0 0,0 1-1 0 0,-1 0 0 0 0,-1 0 0 0 0,-1 0 1 0 0,0-1-1 0 0,-1 1 0 0 0,-1-1 1 0 0,0 1-1 0 0,-2-1 0 0 0,1-1 0 0 0,-2 1 1 0 0,0-1-1 0 0,-8 11-33 0 0,-81 84 512 0 0,110-131-2548 0 0,-7 10-3004 0 0,-1 3-5598 0 0,-4 5-925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5.0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32 6873 0 0,'0'0'2238'0'0,"0"0"-21"0"0,0 0-37 0 0,0 0 21 0 0,0 0-53 0 0,0 0-195 0 0,0 0-288 0 0,0 0-292 0 0,0 0-264 0 0,0 0-202 0 0,0 0-187 0 0,1-7-200 0 0,1-14-93 0 0,-3 27 471 0 0,-1 4-689 0 0,-12 158 1322 0 0,13-160-1835 0 0,1 1-3655 0 0,2-8-1622 0 0,3 0-3538 0 0,-3-1-1087 0 0</inkml:trace>
  <inkml:trace contextRef="#ctx0" brushRef="#br0" timeOffset="399.209">91 116 11210 0 0,'0'0'1817'0'0,"0"0"-190"0"0,0 0-19 0 0,0 0 74 0 0,0 0-24 0 0,0 0-177 0 0,0 0-341 0 0,0 0-317 0 0,0 0-243 0 0,0 0-193 0 0,0 0-111 0 0,0 0-72 0 0,0 0-37 0 0,2-3 9 0 0,46-38 1723 0 0,-48 41-1642 0 0,0 0-58 0 0,0 0-49 0 0,-19 37 316 0 0,18-35-476 0 0,0-1 0 0 0,1 1 0 0 0,-1 0 0 0 0,0 0 0 0 0,1 0 0 0 0,-1 0 0 0 0,1-1 0 0 0,-1 1 0 0 0,1 0 0 0 0,0 0 0 0 0,0 0 0 0 0,0 0 1 0 0,0 0-1 0 0,0 0 0 0 0,0 0 0 0 0,1 0 0 0 0,-1 0 0 0 0,1 0 0 0 0,-1 0 0 0 0,1 0 0 0 0,0-1 0 0 0,0 1 0 0 0,0 0 0 0 0,0 0 0 0 0,0-1 0 0 0,0 1 0 0 0,0-1 0 0 0,0 1 0 0 0,1-1 0 0 0,-1 1 0 0 0,0-1 0 0 0,1 0 0 0 0,-1 0 0 0 0,1 1 0 0 0,0-1 0 0 0,-1 0 0 0 0,1 0 0 0 0,0-1 0 0 0,0 1 0 0 0,0 0 0 0 0,0-1 0 0 0,-1 1 0 0 0,1-1 0 0 0,0 1 0 0 0,0-1 0 0 0,0 0 0 0 0,0 0 0 0 0,0 0 0 0 0,0 0 0 0 0,0 0 0 0 0,0 0 0 0 0,0-1 0 0 0,0 1 0 0 0,0-1 0 0 0,0 1 0 0 0,-1-1 0 0 0,1 0 0 0 0,0 0 0 0 0,0 0 0 0 0,-1 0 0 0 0,1 0 0 0 0,0 0 0 0 0,-1 0 0 0 0,2-1 10 0 0,4-6-3888 0 0,-3 2-4998 0 0,-4 5 6114 0 0,1-2-8850 0 0</inkml:trace>
  <inkml:trace contextRef="#ctx0" brushRef="#br0" timeOffset="649.835">174 7 14315 0 0,'0'0'2039'0'0,"0"0"-552"0"0,0 0-256 0 0,0 0 3 0 0,0 0-45 0 0,0 0-98 0 0,0 0-209 0 0,0 0-293 0 0,0 0-201 0 0,0 0-185 0 0,0 0-170 0 0,0 0-125 0 0,0 0-94 0 0,-3-2-83 0 0,-3-1-70 0 0,4 2-3 0 0,6 2-3518 0 0,4 2-5145 0 0,-5-1-1583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3.5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1 168 14139 0 0,'0'0'1987'0'0,"0"0"-283"0"0,0 0-235 0 0,0 0-181 0 0,0 0-225 0 0,0 0-227 0 0,0 0-244 0 0,0 0-148 0 0,0 0-81 0 0,0 0-80 0 0,0 0-48 0 0,8-5-55 0 0,27-14-34 0 0,-36 20-135 0 0,0 0 0 0 0,1 0 0 0 0,-1 0 0 0 0,1 0-1 0 0,-1 0 1 0 0,1 0 0 0 0,-1 0 0 0 0,1 0 0 0 0,0 0-1 0 0,-1 1 1 0 0,1-1 0 0 0,0 0 0 0 0,0 0 0 0 0,0 0 0 0 0,0 0-1 0 0,0 1 1 0 0,0-1 0 0 0,0 0 0 0 0,1 0 0 0 0,-1 0-1 0 0,0 0 1 0 0,1 0 0 0 0,-1 0 0 0 0,0 0 0 0 0,1 0 0 0 0,-1 1-1 0 0,1-2 1 0 0,0 1 0 0 0,-1 0 0 0 0,1 0 0 0 0,0 0-1 0 0,0 0 1 0 0,-1 0 0 0 0,1 0 0 0 0,0-1 0 0 0,0 1 0 0 0,0 0-1 0 0,0-1 1 0 0,0 1 0 0 0,0-1 0 0 0,0 1 0 0 0,0-1-1 0 0,0 1 1 0 0,1-1 0 0 0,-1 0 0 0 0,0 0 0 0 0,0 1 0 0 0,0-1-1 0 0,0 0 1 0 0,0 0 0 0 0,1 0 0 0 0,-1 0 0 0 0,0 0-1 0 0,0 0 1 0 0,0-1 0 0 0,0 1 0 0 0,0 0 0 0 0,0-1 0 0 0,1 1-1 0 0,-1 0 1 0 0,0-1 0 0 0,0 0 0 0 0,1 0-11 0 0,-19 15 60 0 0,14-12-46 0 0,-1 0 0 0 0,1 1-1 0 0,0-1 1 0 0,0 1 0 0 0,0-1-1 0 0,0 1 1 0 0,0 0 0 0 0,1 0-1 0 0,-1 0 1 0 0,1 0 0 0 0,0 0-1 0 0,0 1 1 0 0,0-1 0 0 0,1 1-1 0 0,-1-1 1 0 0,1 1 0 0 0,-1 0-1 0 0,1 3-13 0 0,3-6 36 0 0,0 0-1 0 0,0 0 0 0 0,0 0 1 0 0,0 0-1 0 0,0 0 0 0 0,0 0 1 0 0,0 0-1 0 0,0-1 0 0 0,1 1 1 0 0,-1-1-1 0 0,0 1 0 0 0,1-1 1 0 0,-1 0-1 0 0,0 0 0 0 0,1 0 1 0 0,-1 0-1 0 0,0-1 0 0 0,1 1 0 0 0,-1-1 1 0 0,0 1-1 0 0,0-1 0 0 0,0 0 1 0 0,1 0-1 0 0,-1 1 0 0 0,0-2-35 0 0,5 0-1152 0 0,21-9 2225 0 0,-20 6-6350 0 0,-3-1-6544 0 0,-5 5 2398 0 0</inkml:trace>
  <inkml:trace contextRef="#ctx0" brushRef="#br0" timeOffset="415.253">110 31 8866 0 0,'0'0'2695'0'0,"0"0"-210"0"0,0 0-508 0 0,0 0-323 0 0,0 0-232 0 0,0 0-202 0 0,0 0-189 0 0,0 0-220 0 0,0 0-215 0 0,0 0-195 0 0,0 0-170 0 0,0 0-106 0 0,0 0-58 0 0,4-4-6 0 0,-1 1-53 0 0,-3 3-1 0 0,0 1 1 0 0,0-1-1 0 0,0 0 0 0 0,0 1 0 0 0,0-1 0 0 0,0 1 1 0 0,0-1-1 0 0,0 0 0 0 0,1 1 0 0 0,-1-1 0 0 0,0 1 1 0 0,0-1-1 0 0,0 0 0 0 0,1 1 0 0 0,-1-1 0 0 0,0 0 0 0 0,0 1 1 0 0,1-1-1 0 0,-1 0 0 0 0,0 1 0 0 0,1-1 0 0 0,-1 0 1 0 0,0 0-1 0 0,1 0 0 0 0,-1 1 0 0 0,1-1 0 0 0,-1 0 1 0 0,0 0-1 0 0,1 0 0 0 0,-1 0 0 0 0,1 0 0 0 0,-1 1 0 0 0,0-1 1 0 0,1 0-1 0 0,-1 0 0 0 0,1 0 0 0 0,-1 0 0 0 0,1 0 1 0 0,-1 0-1 0 0,0-1 0 0 0,1 1 0 0 0,-1 0 0 0 0,1 0 1 0 0,-1 0-1 0 0,0 0 0 0 0,1 0 0 0 0,-1-1 0 0 0,1 1 0 0 0,-1 0-7 0 0,-21 55 697 0 0,21-56-658 0 0,-1 0 1 0 0,1 0-1 0 0,-1 0 1 0 0,1 0-1 0 0,0 0 1 0 0,-1 1 0 0 0,1-1-1 0 0,0 0 1 0 0,0 0-1 0 0,0-1 1 0 0,-1 1 0 0 0,1 0-1 0 0,0 0 1 0 0,0 0-1 0 0,0 0 1 0 0,1 0-1 0 0,-1 0 1 0 0,0 0 0 0 0,0 0-1 0 0,1 0 1 0 0,-1 0-1 0 0,0 0 1 0 0,1 0-1 0 0,-1 1 1 0 0,1-1 0 0 0,-1 0-1 0 0,1 0 1 0 0,-1 0-1 0 0,1 0 1 0 0,0 1-1 0 0,0-1 1 0 0,-1 0 0 0 0,1 1-1 0 0,0-1 1 0 0,0 0-1 0 0,0 1 1 0 0,0-1-40 0 0,4-5 20 0 0,-3 2-17 0 0,0 1-1 0 0,1-1 0 0 0,-1 1 0 0 0,1 0 1 0 0,0 0-1 0 0,0 0 0 0 0,0 0 1 0 0,0 1-1 0 0,0-1 0 0 0,1 1 0 0 0,-1 0 1 0 0,1-1-1 0 0,0 2 0 0 0,-1-1 0 0 0,1 0 1 0 0,0 1-1 0 0,0 0 0 0 0,4-1-2 0 0,-7 4-7 0 0,1-1 0 0 0,0 1 0 0 0,-1 0 0 0 0,1-1 0 0 0,-1 1 0 0 0,0 0 0 0 0,1 0 0 0 0,-1 0-1 0 0,0 0 1 0 0,0 1 0 0 0,-1-1 0 0 0,1 0 0 0 0,0 0 0 0 0,-1 0 0 0 0,1 1 0 0 0,-1-1 0 0 0,0 0 0 0 0,0 1 0 0 0,0-1-1 0 0,0 0 1 0 0,0 1 0 0 0,0-1 0 0 0,0 0 0 0 0,-1 3 7 0 0,1-1-52 0 0,-2 26-886 0 0,0-11-6332 0 0,1-15 3942 0 0,1 1-8169 0 0</inkml:trace>
  <inkml:trace contextRef="#ctx0" brushRef="#br0" timeOffset="662.008">206 209 15923 0 0,'0'0'1265'0'0,"0"0"-282"0"0,0 0-149 0 0,0 0 47 0 0,0 0 3 0 0,0 0-101 0 0,0 0-165 0 0,0 0-190 0 0,0 0-162 0 0,0 0-95 0 0,9-1-98 0 0,58-5-1008 0 0,-50 5-4521 0 0,0 0-5180 0 0,-15 0 8381 0 0,1 1-1572 0 0</inkml:trace>
  <inkml:trace contextRef="#ctx0" brushRef="#br0" timeOffset="831.342">361 157 616 0 0,'0'0'4308'0'0,"0"0"-698"0"0,0 0-610 0 0,0 0-378 0 0,0 0-258 0 0,0 0-297 0 0,0 0-470 0 0,0 0-562 0 0,0 0-465 0 0,0 0-238 0 0,0 0 0 0 0,0 0 117 0 0,0 0 106 0 0,-3 29 1822 0 0,3-25-2696 0 0,-4 39 2034 0 0,3-28-4100 0 0,1-1-4300 0 0,0-12-4842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2.0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48 9418 0 0,'0'0'2337'0'0,"0"0"-168"0"0,0 0-215 0 0,0 0-167 0 0,0 0-121 0 0,0 0-277 0 0,0 0-371 0 0,0 0-315 0 0,0 0-251 0 0,0 0-136 0 0,0 0-4 0 0,0 0 39 0 0,0 0 89 0 0,-1 2 52 0 0,-1 0-446 0 0,1-1 0 0 0,0 0 0 0 0,0 1 0 0 0,-1-1 0 0 0,1 1 0 0 0,0-1 0 0 0,0 1 0 0 0,0-1 0 0 0,1 1 0 0 0,-1 0 0 0 0,0 0 0 0 0,1-1 0 0 0,-1 1 0 0 0,1 0 0 0 0,-1 0 0 0 0,1 0 0 0 0,0-1 0 0 0,0 1 0 0 0,0 0 0 0 0,0 0 0 0 0,0 0 0 0 0,0 0 1 0 0,0 0-1 0 0,1 0 0 0 0,-1-1 0 0 0,1 1 0 0 0,-1 0 0 0 0,1 0 0 0 0,0-1 0 0 0,-1 1 0 0 0,1 0 0 0 0,0-1 0 0 0,0 1 0 0 0,0-1 0 0 0,1 1 0 0 0,-1-1 0 0 0,0 1 0 0 0,0-1 0 0 0,1 0 0 0 0,-1 0 0 0 0,1 0 0 0 0,-1 0 0 0 0,1 0 0 0 0,0 0 0 0 0,-1 0 0 0 0,1 0 0 0 0,0 0 0 0 0,0-1 0 0 0,0 1-46 0 0,26-5-2741 0 0,-19 2-1773 0 0,0-1-4492 0 0,-5 1-1792 0 0</inkml:trace>
  <inkml:trace contextRef="#ctx0" brushRef="#br0" timeOffset="399.792">157 5 12219 0 0,'0'0'2124'0'0,"0"0"-632"0"0,0 0-334 0 0,0 0-187 0 0,0 0-235 0 0,0 0-265 0 0,0 0-207 0 0,0 0-156 0 0,0 0-128 0 0,0 0-131 0 0,0 0-228 0 0,8-1-326 0 0,27-2-518 0 0,-16 5-3513 0 0,-14 7-7081 0 0,-5-7 11305 0 0</inkml:trace>
  <inkml:trace contextRef="#ctx0" brushRef="#br0" timeOffset="748.465">165 50 0 0 0,'0'0'1108'0'0,"0"0"1914"0"0,0 0 190 0 0,0 0-469 0 0,0 0-441 0 0,0 0-321 0 0,0 0-290 0 0,0 0-234 0 0,0 0-157 0 0,0 0-125 0 0,0 0-134 0 0,0 0-172 0 0,0 0-224 0 0,3 1-202 0 0,118-8 1127 0 0,-74-1-1312 0 0,-47 9-247 0 0,0-1 0 0 0,-1 0 0 0 0,1 0 0 0 0,0 1 0 0 0,0-1 0 0 0,0 0 0 0 0,0 0 0 0 0,0 1 1 0 0,0-1-1 0 0,0 0 0 0 0,0 0 0 0 0,0 1 0 0 0,0-1 0 0 0,0 0 0 0 0,0 1 0 0 0,0-1 0 0 0,0 0 0 0 0,0 0 0 0 0,0 1 0 0 0,0-1 0 0 0,0 0 0 0 0,0 0 0 0 0,1 1 0 0 0,-1-1 0 0 0,0 0 0 0 0,0 0 0 0 0,0 0 0 0 0,0 1 0 0 0,1-1 0 0 0,-1 0 0 0 0,0 0 0 0 0,0 0 0 0 0,0 0 0 0 0,1 1 0 0 0,-1-1 0 0 0,0 0 0 0 0,0 0-11 0 0,-13 12 86 0 0,12-12-62 0 0,0 1-1 0 0,0 0 1 0 0,0-1 0 0 0,0 1 0 0 0,0 0 0 0 0,0 0 0 0 0,0 0-1 0 0,0 0 1 0 0,0 0 0 0 0,1 0 0 0 0,-1 0 0 0 0,0 0 0 0 0,1 0-1 0 0,-1 0 1 0 0,1 0 0 0 0,-1 1 0 0 0,1-1 0 0 0,-1 0 0 0 0,1 0 0 0 0,0 1-1 0 0,0-1 1 0 0,0 0 0 0 0,0 0 0 0 0,0 1 0 0 0,0-1 0 0 0,0 0-1 0 0,0 0 1 0 0,0 1 0 0 0,0-1 0 0 0,1 0 0 0 0,-1 0 0 0 0,0 1-1 0 0,1-1 1 0 0,-1 0 0 0 0,1 0 0 0 0,0 0 0 0 0,-1 0 0 0 0,1 0-1 0 0,0 0 1 0 0,0 0 0 0 0,-1 0 0 0 0,1 0 0 0 0,0 0 0 0 0,0 0-1 0 0,0 0 1 0 0,0-1 0 0 0,0 1 0 0 0,0 0 0 0 0,1-1 0 0 0,-1 1 0 0 0,0-1-1 0 0,0 1 1 0 0,0-1 0 0 0,0 0 0 0 0,1 1 0 0 0,-1-1 0 0 0,0 0-1 0 0,1 0 1 0 0,-1 0 0 0 0,0 0 0 0 0,0 0 0 0 0,1 0 0 0 0,-1 0-1 0 0,1 0-23 0 0,63-24 1372 0 0,-64 23-1365 0 0,0 0 0 0 0,0 0 0 0 0,0 0-1 0 0,0 0 1 0 0,0 0 0 0 0,0 0 0 0 0,-1-1-1 0 0,1 1 1 0 0,0 0 0 0 0,-1 0 0 0 0,1-1-1 0 0,0 1 1 0 0,-1 0 0 0 0,0-1 0 0 0,1 1-1 0 0,-1 0 1 0 0,0-1 0 0 0,1 1 0 0 0,-1-1 0 0 0,0 1-1 0 0,0-1 1 0 0,0 1 0 0 0,-1 0 0 0 0,1-1-1 0 0,0 1 1 0 0,0-1 0 0 0,-1 1 0 0 0,1 0-1 0 0,-1-1 1 0 0,1 1 0 0 0,-1 0 0 0 0,0-1 0 0 0,1 1-1 0 0,-1 0 1 0 0,0 0 0 0 0,0 0 0 0 0,0 0-1 0 0,0 0 1 0 0,0 0 0 0 0,0 0 0 0 0,0 0-1 0 0,0 0 1 0 0,0 0 0 0 0,0 0 0 0 0,-1 1-1 0 0,1-1-6 0 0,-30-16-534 0 0,21 13-4279 0 0,0-1-7451 0 0,7 3 1356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1.1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29 21 10914 0 0,'0'0'2030'0'0,"0"0"-59"0"0,0 0-208 0 0,0 0-121 0 0,0 0-130 0 0,0 0-201 0 0,0 0-225 0 0,0 0-227 0 0,0 0-187 0 0,0 0-163 0 0,0 0-106 0 0,0 0-79 0 0,0 0-55 0 0,6-3-30 0 0,18-2-121 0 0,0 0 0 0 0,0 1 0 0 0,0 2 0 0 0,0 0 0 0 0,1 2 0 0 0,12 2-118 0 0,-29 4-3426 0 0,-25 1-9799 0 0,13-6 3664 0 0</inkml:trace>
  <inkml:trace contextRef="#ctx0" brushRef="#br0" timeOffset="467.116">10 28 1456 0 0,'0'0'4187'0'0,"0"0"-1554"0"0,0 0-592 0 0,0 0-58 0 0,0 0 59 0 0,0 0-54 0 0,0 0-278 0 0,0 0-414 0 0,0 0-352 0 0,0 0-205 0 0,0 0-49 0 0,0 0-49 0 0,0 0-63 0 0,14 10 939 0 0,-10-10-1454 0 0,0 1-1 0 0,1 0 0 0 0,-1 0 1 0 0,0 0-1 0 0,0 0 1 0 0,0 1-1 0 0,0-1 1 0 0,0 1-1 0 0,-1 0 0 0 0,1 0 1 0 0,0 0-1 0 0,-1 1 1 0 0,0 0-1 0 0,1-1 0 0 0,-1 1 1 0 0,0 0-1 0 0,0 0 1 0 0,-1 1-1 0 0,1-1 1 0 0,-1 0-1 0 0,1 1 0 0 0,-1 0 1 0 0,0-1-1 0 0,-1 1 1 0 0,1 0-1 0 0,-1 0 0 0 0,1 0 1 0 0,-1 0-1 0 0,0 1 1 0 0,-1-1-1 0 0,1 0 0 0 0,-1 0 1 0 0,0 0-1 0 0,0 1 1 0 0,0-1-1 0 0,0 0 1 0 0,-1 0-1 0 0,0 1 0 0 0,1-1 1 0 0,-2 1-63 0 0,-105 102 306 0 0,107-107-302 0 0,0 1 0 0 0,-1-1-1 0 0,1 0 1 0 0,0 1 0 0 0,-1-1-1 0 0,1 1 1 0 0,0-1-1 0 0,0 1 1 0 0,0-1 0 0 0,-1 1-1 0 0,1-1 1 0 0,0 1 0 0 0,0-1-1 0 0,0 1 1 0 0,0-1-1 0 0,0 1 1 0 0,0-1 0 0 0,0 1-1 0 0,0-1 1 0 0,0 1-1 0 0,0-1 1 0 0,0 1 0 0 0,1-1-1 0 0,-1 1 1 0 0,0-1 0 0 0,0 1-1 0 0,0-1 1 0 0,1 1-1 0 0,-1-1 1 0 0,0 1 0 0 0,0-1-1 0 0,1 0 1 0 0,-1 1 0 0 0,0-1-1 0 0,1 1 1 0 0,-1-1-1 0 0,1 0 1 0 0,-1 1 0 0 0,0-1-1 0 0,1 0 1 0 0,-1 0-1 0 0,1 1 1 0 0,-1-1 0 0 0,1 0-1 0 0,-1 0 1 0 0,1 0 0 0 0,-1 0-1 0 0,1 1 1 0 0,-1-1-1 0 0,1 0 1 0 0,-1 0 0 0 0,1 0-1 0 0,-1 0 1 0 0,1 0 0 0 0,-1 0-1 0 0,1 0 1 0 0,-1-1-1 0 0,1 1 1 0 0,0 0-4 0 0,40 1 241 0 0,-36-2-229 0 0,204-8 268 0 0,-209 9-290 0 0,0 0-20 0 0,0 0-70 0 0,0 0-28 0 0,0 0-74 0 0,-7 8-4353 0 0,3-2-6704 0 0,3-4-340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5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51 2993 0 0,'0'0'3600'0'0,"0"0"-1858"0"0,0 0-282 0 0,0 0 378 0 0,0 0 295 0 0,0 0 30 0 0,0 0-196 0 0,0 0-336 0 0,6-10-359 0 0,19-31-322 0 0,-26 41-901 0 0,1 1 1 0 0,-1-1-1 0 0,1 1 1 0 0,-1-1-1 0 0,1 0 0 0 0,0 1 1 0 0,-1-1-1 0 0,1 1 1 0 0,0-1-1 0 0,-1 1 1 0 0,1-1-1 0 0,0 1 1 0 0,0-1-1 0 0,-1 1 1 0 0,1-1-1 0 0,0 1 1 0 0,0-1-1 0 0,0 1 1 0 0,0-1-1 0 0,0 1 1 0 0,0-1-1 0 0,0 1 1 0 0,0 0-1 0 0,0-1 1 0 0,0 1-1 0 0,0-1 0 0 0,0 1 1 0 0,0-1-1 0 0,0 1 1 0 0,0-1-1 0 0,1 1 1 0 0,-1-1-1 0 0,0 1 1 0 0,0-1-1 0 0,1 1 1 0 0,-1-1-1 0 0,0 1 1 0 0,1-1-1 0 0,-1 1 1 0 0,0-1-1 0 0,1 0 1 0 0,-1 1-1 0 0,1-1 1 0 0,-1 0-1 0 0,1 1 0 0 0,-1-1 1 0 0,1 0-1 0 0,-1 1 1 0 0,1-1-1 0 0,-1 0 1 0 0,1 0-1 0 0,-1 0 1 0 0,1 0-1 0 0,-1 1 1 0 0,1-1-1 0 0,-1 0 1 0 0,1 0-1 0 0,0 0 1 0 0,-1 0-1 0 0,1 0 1 0 0,-1 0-1 0 0,1 0 1 0 0,-1-1-1 0 0,1 1 1 0 0,-1 0-1 0 0,1 0 0 0 0,-1 0 1 0 0,1-1-1 0 0,-1 1 1 0 0,1 0-50 0 0,-1 0 41 0 0,-32 152 1270 0 0,43-156-10475 0 0,-4-7-3895 0 0,-7 9 8718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9.2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1 104 8906 0 0,'0'0'2040'0'0,"0"0"-166"0"0,0 0-43 0 0,0 0 83 0 0,0 0-42 0 0,0 0-217 0 0,0 0-337 0 0,0 0-399 0 0,0 0-274 0 0,0 0-154 0 0,0 0-102 0 0,0 0-12 0 0,0 0-5 0 0,4-1-46 0 0,95-9-1133 0 0,-97 11-1500 0 0,-1 0-2946 0 0,0-1-4578 0 0,-1 0 3100 0 0</inkml:trace>
  <inkml:trace contextRef="#ctx0" brushRef="#br0" timeOffset="744.548">185 13 5385 0 0,'0'0'3888'0'0,"0"0"-1212"0"0,0 0-686 0 0,0 0-372 0 0,0 0-197 0 0,0 0-112 0 0,0 0-231 0 0,0 0-237 0 0,0 0-223 0 0,0 0-149 0 0,0 0-39 0 0,0 0-34 0 0,0 0-2 0 0,5 1-26 0 0,-4-1-369 0 0,1 0 33 0 0,0 1 1 0 0,-1-1-1 0 0,1 0 0 0 0,0 1 1 0 0,-1-1-1 0 0,1 1 0 0 0,-1-1 0 0 0,1 1 1 0 0,-1 0-1 0 0,1 0 0 0 0,-1-1 0 0 0,1 1 1 0 0,-1 0-1 0 0,0 0 0 0 0,0 0 0 0 0,1 1 1 0 0,-1-1-1 0 0,0 0 0 0 0,0 0 0 0 0,0 1 1 0 0,0-1-1 0 0,0 1 0 0 0,-1-1 0 0 0,1 1 1 0 0,0-1-1 0 0,-1 1 0 0 0,1-1 0 0 0,-1 1 1 0 0,1 0-1 0 0,-1-1 0 0 0,0 1 0 0 0,0-1 1 0 0,1 1-1 0 0,-1 0 0 0 0,-1 0-32 0 0,2 0 43 0 0,-1 0 0 0 0,0-1 0 0 0,0 1 0 0 0,0-1 0 0 0,-1 1 0 0 0,1-1 0 0 0,0 1-1 0 0,-1-1 1 0 0,1 1 0 0 0,0-1 0 0 0,-1 1 0 0 0,0-1 0 0 0,1 1 0 0 0,-1-1 0 0 0,0 0 0 0 0,0 1 0 0 0,0-1 0 0 0,0 0-1 0 0,0 0 1 0 0,0 1 0 0 0,0-1 0 0 0,0 0 0 0 0,0 0 0 0 0,-1 0 0 0 0,1 0 0 0 0,0-1 0 0 0,-1 1 0 0 0,1 0 0 0 0,-1-1-1 0 0,1 1 1 0 0,-1-1 0 0 0,1 1 0 0 0,-1-1 0 0 0,0 1-43 0 0,10-36 594 0 0,-4 29-618 0 0,-2 2 18 0 0,0 0-1 0 0,1 0 1 0 0,-1 0-1 0 0,1 1 1 0 0,0-1-1 0 0,0 1 1 0 0,0-1-1 0 0,1 1 1 0 0,-1 0-1 0 0,1 0 1 0 0,-1 1 0 0 0,1-1-1 0 0,0 1 1 0 0,0 0-1 0 0,0 0 1 0 0,0 0-1 0 0,4-1 7 0 0,-5 51-162 0 0,-4-47 164 0 0,1 1 0 0 0,-1-1 0 0 0,0 0 1 0 0,1 1-1 0 0,0-1 0 0 0,-1 1 0 0 0,1-1 1 0 0,0 1-1 0 0,0 0 0 0 0,-1-1 1 0 0,1 1-1 0 0,1-1 0 0 0,-1 1 0 0 0,0-1 1 0 0,0 1-1 0 0,0-1 0 0 0,1 1 1 0 0,-1-1-1 0 0,1 1 0 0 0,-1-1 0 0 0,1 1 1 0 0,0-1-1 0 0,-1 0 0 0 0,1 1 0 0 0,0-1 1 0 0,0 0-1 0 0,0 0 0 0 0,0 1 1 0 0,0-1-1 0 0,0 0 0 0 0,1 0 0 0 0,-1 0 1 0 0,0 0-1 0 0,0-1 0 0 0,1 1 1 0 0,-1 0-1 0 0,0 0 0 0 0,1-1 0 0 0,-1 1 1 0 0,1-1-1 0 0,-1 1 0 0 0,1-1 1 0 0,-1 0-1 0 0,1 1 0 0 0,-1-1 0 0 0,1 0 1 0 0,0 0-1 0 0,-1 0 0 0 0,1 0 0 0 0,-1-1 1 0 0,1 1-1 0 0,-1 0 0 0 0,1-1 1 0 0,-1 1-1 0 0,1-1-2 0 0,2 1 9 0 0,0-1 0 0 0,-1 0 0 0 0,1 0 0 0 0,-1 0 0 0 0,1-1 0 0 0,-1 1 0 0 0,1-1 0 0 0,-1 0 0 0 0,0 0 0 0 0,0 0 0 0 0,0 0 0 0 0,0-1 0 0 0,0 1 0 0 0,0-1 0 0 0,-1 0 0 0 0,1 1 0 0 0,-1-1 0 0 0,0 0 1 0 0,0 0-1 0 0,0-1 0 0 0,0 1 0 0 0,0 0 0 0 0,-1-1 0 0 0,0 1 0 0 0,1-1 0 0 0,-1 0 0 0 0,-1 1 0 0 0,1-1 0 0 0,0 0 0 0 0,-1 1 0 0 0,0-4-9 0 0,-36 73 257 0 0,-9 74 5 0 0,47-128-3701 0 0,0-9-1405 0 0,2-1-3488 0 0,-2-1-1743 0 0</inkml:trace>
  <inkml:trace contextRef="#ctx0" brushRef="#br0" timeOffset="1148.376">446 150 7906 0 0,'0'0'1509'0'0,"0"0"-315"0"0,0 0-238 0 0,0 0 94 0 0,0 0 190 0 0,0 0 108 0 0,0 0-61 0 0,0 0-263 0 0,0 0-305 0 0,0 0-191 0 0,0 0-149 0 0,0 0-87 0 0,0 0-9 0 0,6-1-34 0 0,20-2-7 0 0,-25 4-191 0 0,0 0 1 0 0,-1-1 0 0 0,1 1 0 0 0,0 0-1 0 0,0-1 1 0 0,-1 1 0 0 0,1 0 0 0 0,-1 0-1 0 0,1 0 1 0 0,-1 0 0 0 0,1 0-1 0 0,-1 0 1 0 0,1 0 0 0 0,-1 0 0 0 0,0 0-1 0 0,1 0 1 0 0,-1 0 0 0 0,0 0 0 0 0,0 0-1 0 0,0 0 1 0 0,0 0 0 0 0,0 0 0 0 0,0 0-1 0 0,0 0 1 0 0,0 0 0 0 0,0 0 0 0 0,0 0-1 0 0,-1 0 1 0 0,1 0 0 0 0,0 0-1 0 0,-1 0 1 0 0,1 0 0 0 0,-1 0 0 0 0,1-1-1 0 0,-1 1 1 0 0,1 0 0 0 0,-1 0 0 0 0,0 0-1 0 0,0 0-51 0 0,-28 41 1507 0 0,53-42 475 0 0,57-17-1551 0 0,-50 5-9438 0 0,-30 11-2360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6.8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10 111 3113 0 0,'0'0'2406'0'0,"0"0"-33"0"0,0 0-80 0 0,0 0-15 0 0,0 0-113 0 0,0 0-224 0 0,0 0-298 0 0,0 0-319 0 0,0 0-268 0 0,0 0-215 0 0,-2-8-173 0 0,-6-26-135 0 0,28-7 1660 0 0,-16 38-1947 0 0,28-21 1377 0 0,-32 24-1612 0 0,-15 98 812 0 0,11-84-716 0 0,1 0-1 0 0,0 0 1 0 0,1 0 0 0 0,1 1 0 0 0,0-1 0 0 0,1 1 0 0 0,0-1 0 0 0,1 3-107 0 0,0-15 12 0 0,-1 0 1 0 0,1 0 0 0 0,-1 0-1 0 0,1 1 1 0 0,0-1 0 0 0,-1 0-1 0 0,1 0 1 0 0,0 0 0 0 0,0 0-1 0 0,1 0 1 0 0,-1-1 0 0 0,0 1-1 0 0,1 0 1 0 0,-1 0 0 0 0,1-1-1 0 0,-1 1 1 0 0,1-1 0 0 0,0 1-1 0 0,0-1 1 0 0,-1 0 0 0 0,1 0-1 0 0,0 0 1 0 0,0 0-1 0 0,0 0 1 0 0,0 0 0 0 0,1-1-1 0 0,-1 1 1 0 0,0 0 0 0 0,0-1-1 0 0,0 0 1 0 0,1 0 0 0 0,-1 1-1 0 0,0-1 1 0 0,0 0 0 0 0,0-1-1 0 0,1 1 1 0 0,-1 0 0 0 0,0-1-1 0 0,0 1 1 0 0,0-1 0 0 0,0 0-1 0 0,0 0 1 0 0,1 1 0 0 0,-1-1-1 0 0,1-2-12 0 0,88-57 132 0 0,-85 50-136 0 0,0-1 0 0 0,0 1 0 0 0,-1-1 1 0 0,-1 0-1 0 0,0-1 0 0 0,0 1 0 0 0,-1-1 0 0 0,0 0 0 0 0,-1 1 0 0 0,-1-1 0 0 0,0 0 0 0 0,0 0 0 0 0,-2 0 1 0 0,0-6 3 0 0,-15 50-177 0 0,12-10 182 0 0,0 0-1 0 0,2 0 0 0 0,0 0 0 0 0,1 0 1 0 0,2 0-1 0 0,2 22-4 0 0,8-23-2611 0 0,-3-19-2887 0 0,3-2-4538 0 0,-7-1-700 0 0</inkml:trace>
  <inkml:trace contextRef="#ctx0" brushRef="#br0" timeOffset="387.277">400 239 6041 0 0,'0'0'3940'0'0,"0"0"-1457"0"0,0 0-585 0 0,0 0-91 0 0,0 0-143 0 0,0 0-212 0 0,0 0-259 0 0,0 0-228 0 0,0 0-166 0 0,0 0-147 0 0,0 0-102 0 0,0 0-105 0 0,0 0-99 0 0,-4-6-45 0 0,-11-16-65 0 0,14 22-216 0 0,0-1 1 0 0,1 1-1 0 0,-1 0 1 0 0,0 0-1 0 0,0-1 1 0 0,0 1 0 0 0,0 0-1 0 0,0 0 1 0 0,0 0-1 0 0,0 0 1 0 0,0 0-1 0 0,0 0 1 0 0,1 0-1 0 0,-1 1 1 0 0,0-1-1 0 0,0 0 1 0 0,0 0-1 0 0,0 1 1 0 0,0-1-1 0 0,0 0 1 0 0,1 1-1 0 0,-1-1 1 0 0,0 1-1 0 0,0-1 1 0 0,1 1-1 0 0,-1 0 1 0 0,0-1-1 0 0,1 1 1 0 0,-1 0-1 0 0,0-1 1 0 0,1 1-1 0 0,-1 0 1 0 0,1 0-1 0 0,-1-1 1 0 0,1 1-1 0 0,0 0 1 0 0,-1 0-1 0 0,1 0 1 0 0,0 0-1 0 0,-1 0 1 0 0,1 0-21 0 0,0 0 74 0 0,-5 8 83 0 0,1 1 0 0 0,0-1 1 0 0,0 1-1 0 0,1 0 0 0 0,1 0 0 0 0,0 0 1 0 0,0 0-1 0 0,1 1 0 0 0,0-1 1 0 0,0 0-1 0 0,2 1 0 0 0,-1-1 0 0 0,1 0 1 0 0,1 1-1 0 0,2 8-157 0 0,-4-18-27 0 0,1 0 0 0 0,-1 0-1 0 0,0 1 1 0 0,1-1 0 0 0,-1 0 0 0 0,0 0 0 0 0,0 1 0 0 0,0-1-1 0 0,0 0 1 0 0,0 1 0 0 0,0-1 0 0 0,0 0 0 0 0,0 1-1 0 0,0-1 1 0 0,-1 0 0 0 0,1 0 0 0 0,-1 1 0 0 0,1-1-1 0 0,-1 0 1 0 0,1 0 0 0 0,-1 0 0 0 0,1 0 0 0 0,-1 0 0 0 0,0 0-1 0 0,0 0 1 0 0,0 0 0 0 0,1 0 0 0 0,-1 0 0 0 0,0 0-1 0 0,0 0 1 0 0,0 0 0 0 0,-1-1 0 0 0,1 1 0 0 0,0 0 0 0 0,0-1-1 0 0,0 1 1 0 0,0-1 0 0 0,-1 1 0 0 0,1-1 0 0 0,0 0-1 0 0,0 1 1 0 0,-1-1 0 0 0,1 0 0 0 0,0 0 0 0 0,-1 0-1 0 0,1 0 1 0 0,0 0 0 0 0,0 0 0 0 0,-1 0 0 0 0,1-1 0 0 0,0 1-1 0 0,-1 0 28 0 0,-4-8-5201 0 0,2 3-5706 0 0,3 2 383 0 0</inkml:trace>
  <inkml:trace contextRef="#ctx0" brushRef="#br0" timeOffset="639.057">236 351 14291 0 0,'0'0'1223'0'0,"0"0"-260"0"0,0 0-152 0 0,0 0 104 0 0,0 0 122 0 0,0 0 27 0 0,0 0-78 0 0,0 0-181 0 0,0 0-178 0 0,8-1-156 0 0,98-13 546 0 0,-80 12-4922 0 0,-4 2-4361 0 0,-19 0-2949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3.30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74 45 0 0 0,'0'0'449'0'0,"0"0"1020"0"0,0 0 360 0 0,0 0 159 0 0,0 0 129 0 0,0 0-71 0 0,0 0-268 0 0,0 0-349 0 0,0 0-294 0 0,0 0-213 0 0,2-2-149 0 0,6-6 599 0 0,-15 12 1646 0 0,-14 8 478 0 0,6-7-4113 0 0,14-4 640 0 0,0-1 0 0 0,0 1 0 0 0,0-1 1 0 0,-1 0-1 0 0,1 1 0 0 0,0-1 0 0 0,0 0 0 0 0,0 0 1 0 0,0 0-1 0 0,-1 0 0 0 0,1 0 0 0 0,0 0 1 0 0,0 0-1 0 0,0 0 0 0 0,-1 0 0 0 0,1-1 1 0 0,0 1-1 0 0,0 0 0 0 0,0-1 0 0 0,0 1 0 0 0,0-1 1 0 0,0 1-1 0 0,0-1 0 0 0,0 0 0 0 0,0 1 1 0 0,0-1-1 0 0,0 0 0 0 0,0 0 0 0 0,0 1 0 0 0,0-1 1 0 0,0 0-1 0 0,1 0 0 0 0,-1 0 0 0 0,0 0 1 0 0,1 0-1 0 0,-1 0 0 0 0,1 0 0 0 0,-1-1 1 0 0,1 1-1 0 0,0 0 0 0 0,-1 0 0 0 0,1 0 0 0 0,0 0 1 0 0,0-1-1 0 0,0 1 0 0 0,0 0 0 0 0,0 0 1 0 0,0 0-1 0 0,0-1 0 0 0,0 1 0 0 0,0 0 0 0 0,1 0 1 0 0,-1 0-1 0 0,0 0 0 0 0,1 0 0 0 0,-1-1 1 0 0,1 1-1 0 0,-1 0 0 0 0,1 0 0 0 0,0 0-23 0 0,1-1 14 0 0,-1 1 0 0 0,1-1 0 0 0,0 1 0 0 0,0-1 0 0 0,0 1 0 0 0,1 0-1 0 0,-1 0 1 0 0,0 0 0 0 0,0 0 0 0 0,1 0 0 0 0,-1 1 0 0 0,0-1 0 0 0,1 1 0 0 0,-1-1 0 0 0,0 1-1 0 0,1 0 1 0 0,-1 0 0 0 0,1 0 0 0 0,-1 0 0 0 0,0 1 0 0 0,1-1 0 0 0,-1 1 0 0 0,1-1 0 0 0,-1 1-1 0 0,0 0 1 0 0,0 0 0 0 0,1 0 0 0 0,-1 0 0 0 0,0 0 0 0 0,0 0 0 0 0,0 0 0 0 0,0 1 0 0 0,0-1-1 0 0,0 1 1 0 0,-1 0 0 0 0,1 0-14 0 0,2 1 39 0 0,0 1 0 0 0,-1-1 0 0 0,1 1 1 0 0,-1 0-1 0 0,0 0 0 0 0,0 0 0 0 0,0 0 0 0 0,-1 1 0 0 0,0-1 0 0 0,0 1 0 0 0,0 0 0 0 0,0-1 1 0 0,0 1-1 0 0,-1 0 0 0 0,0 0 0 0 0,0 4-39 0 0,-1-3 42 0 0,-1-1 0 0 0,0 0 0 0 0,0 0 0 0 0,0 1 0 0 0,-1-1 0 0 0,0 0 0 0 0,0-1 0 0 0,0 1 0 0 0,-1 0 0 0 0,1 0 0 0 0,-1-1 0 0 0,0 0 0 0 0,0 1 0 0 0,-1-1 0 0 0,1 0 0 0 0,-1-1 0 0 0,0 1 0 0 0,0-1 0 0 0,0 1 0 0 0,-1-1 0 0 0,1-1 0 0 0,-1 1 1 0 0,1-1-1 0 0,-1 1 0 0 0,0-1 0 0 0,0 0 0 0 0,0-1 0 0 0,0 1 0 0 0,0-1 0 0 0,-1 0 0 0 0,1-1 0 0 0,0 1 0 0 0,-1-1-42 0 0,6 0 2 0 0,1 0 0 0 0,-1 0 0 0 0,1 0 1 0 0,-1 0-1 0 0,1 0 0 0 0,-1 0 0 0 0,1 0 0 0 0,-1-1 1 0 0,1 1-1 0 0,0 0 0 0 0,-1 0 0 0 0,1 0 1 0 0,-1-1-1 0 0,1 1 0 0 0,-1 0 0 0 0,0-1 0 0 0,1 1 1 0 0,-1 0-1 0 0,1-1 0 0 0,-1 1 0 0 0,0-1 0 0 0,1 1 1 0 0,-1-1-1 0 0,0 1 0 0 0,1 0 0 0 0,-1-1 0 0 0,0 1 1 0 0,0-1-1 0 0,1 0 0 0 0,-1 1 0 0 0,0-1 1 0 0,0 1-1 0 0,0-1 0 0 0,0 1 0 0 0,0-1 0 0 0,0 1 1 0 0,0-1-1 0 0,0 1 0 0 0,0-1 0 0 0,0 0 0 0 0,0 1 1 0 0,0-1-1 0 0,0 1 0 0 0,0-1 0 0 0,0 1 0 0 0,-1-1 1 0 0,1 1-1 0 0,0-1 0 0 0,0 1 0 0 0,-1-1 1 0 0,1 1-1 0 0,0-1 0 0 0,-1 1 0 0 0,1-1 0 0 0,0 1 1 0 0,-1 0-1 0 0,1-1 0 0 0,-1 1 0 0 0,1 0 0 0 0,-1-1 1 0 0,1 1-1 0 0,-1 0 0 0 0,1-1 0 0 0,-1 1 1 0 0,1 0-1 0 0,-1 0 0 0 0,1 0 0 0 0,-1 0 0 0 0,1-1 1 0 0,-1 1-4 0 0,5-1 3 0 0,0 0 0 0 0,1 0 0 0 0,-1 1 0 0 0,1-1-1 0 0,-1 1 1 0 0,1 0 0 0 0,-1 0 0 0 0,1 1-1 0 0,-1-1 1 0 0,0 1 0 0 0,1 0 0 0 0,-1 0 0 0 0,0 1-1 0 0,1-1 1 0 0,-1 1 0 0 0,0 0 0 0 0,0 0-1 0 0,0 0 1 0 0,3 3-2 0 0,38 13 113 0 0,-10-21 550 0 0,-29-11-7774 0 0,-5 13 1155 0 0,-1-1-5162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4.14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13 4217 0 0,'0'0'2234'0'0,"0"0"-303"0"0,0 0-123 0 0,0 0 103 0 0,0 0 58 0 0,0 0-85 0 0,0 0-221 0 0,0 0-261 0 0,0 0-271 0 0,0 0-203 0 0,0 0-188 0 0,0 0-176 0 0,0 0-74 0 0,-3-2-66 0 0,-3-6 1120 0 0,24 7 1158 0 0,4 1-2573 0 0,59 2 415 0 0,-77-4-8173 0 0,-2 2-1336 0 0,0-1-2656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5.0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19 10186 0 0,'0'0'1322'0'0,"0"0"-218"0"0,0 0-152 0 0,0 0 63 0 0,0 0 123 0 0,0 0 47 0 0,0 0-90 0 0,0 0-235 0 0,0 0-202 0 0,0 0-126 0 0,0 0-108 0 0,0 0-41 0 0,3-1-4 0 0,-1 1-292 0 0,-1-1 1 0 0,1 1 0 0 0,-1 0-1 0 0,0 0 1 0 0,1 0 0 0 0,-1 0 0 0 0,1 0-1 0 0,-1 0 1 0 0,1 0 0 0 0,-1 0-1 0 0,0 0 1 0 0,1 1 0 0 0,-1-1 0 0 0,1 0-1 0 0,-1 1 1 0 0,0 0 0 0 0,1-1 0 0 0,-1 1-1 0 0,0 0 1 0 0,0-1 0 0 0,0 1-1 0 0,0 0 1 0 0,1 0 0 0 0,-1 0 0 0 0,0 0-1 0 0,0 0 1 0 0,0 0 0 0 0,-1 0-1 0 0,1 1 1 0 0,0-1 0 0 0,0 0 0 0 0,-1 0-1 0 0,1 1 1 0 0,-1-1 0 0 0,1 0 0 0 0,-1 1-1 0 0,1-1 1 0 0,-1 0 0 0 0,0 1-1 0 0,0-1 1 0 0,0 1 0 0 0,0-1 0 0 0,0 1-1 0 0,0-1 1 0 0,0 1-88 0 0,0 0 42 0 0,1-1-1 0 0,-1 0 1 0 0,0 1 0 0 0,0-1-1 0 0,0 0 1 0 0,-1 1-1 0 0,1-1 1 0 0,0 0 0 0 0,0 0-1 0 0,-1 1 1 0 0,1-1 0 0 0,0 0-1 0 0,-1 0 1 0 0,0 1-1 0 0,1-1 1 0 0,-1 0 0 0 0,0 0-1 0 0,1 0 1 0 0,-1 0-1 0 0,0 0 1 0 0,0 0 0 0 0,0 0-1 0 0,0 0 1 0 0,0 0 0 0 0,0 0-1 0 0,0-1 1 0 0,0 1-1 0 0,0 0 1 0 0,-1-1 0 0 0,1 1-1 0 0,0-1 1 0 0,0 1 0 0 0,0-1-1 0 0,-1 1 1 0 0,1-1-1 0 0,0 0 1 0 0,-1 0 0 0 0,1 0-1 0 0,0 0 1 0 0,-1 0 0 0 0,1 0-1 0 0,0 0 1 0 0,-2 0-42 0 0,3-2 12 0 0,0 0 0 0 0,0 0 0 0 0,-1 0 0 0 0,1 1 0 0 0,0-1 0 0 0,0 0 0 0 0,1 0 0 0 0,-1 0 0 0 0,0 0 0 0 0,1 1 0 0 0,-1-1 0 0 0,1 0 0 0 0,-1 0 1 0 0,1 0-1 0 0,0 1 0 0 0,0-1 0 0 0,0 1 0 0 0,0-1 0 0 0,0 0 0 0 0,0 1 0 0 0,0 0 0 0 0,0-1 0 0 0,1 1 0 0 0,-1 0 0 0 0,1-1-12 0 0,-2 2-3 0 0,3-4-10 0 0,0 0 0 0 0,0 1 0 0 0,0-1 0 0 0,0 1 0 0 0,1 0 0 0 0,-1 0 0 0 0,1 0 0 0 0,0 1 0 0 0,0-1 0 0 0,0 1 0 0 0,0 0 0 0 0,0 0 0 0 0,1 0 0 0 0,-1 1 0 0 0,0-1 0 0 0,1 1 0 0 0,3 0 13 0 0,-7 2-4 0 0,0 1 0 0 0,0 0 0 0 0,0 0 1 0 0,0 0-1 0 0,-1 0 0 0 0,1 0 0 0 0,-1 0 0 0 0,1 0 0 0 0,-1 0 0 0 0,0 0 0 0 0,0 0 0 0 0,0 0 1 0 0,0 0-1 0 0,0 0 0 0 0,0 0 0 0 0,0 0 0 0 0,-1 0 0 0 0,1 0 0 0 0,-1 0 0 0 0,0 0 0 0 0,1-1 1 0 0,-1 1-1 0 0,0 0 0 0 0,0 0 0 0 0,0 0 4 0 0,1-2 1 0 0,-1 1-2 0 0,0 0 1 0 0,1 1-1 0 0,-1-1 0 0 0,1 0 1 0 0,0 1-1 0 0,-1-1 1 0 0,1 1-1 0 0,0-1 0 0 0,0 0 1 0 0,-1 1-1 0 0,1-1 0 0 0,0 1 1 0 0,1-1-1 0 0,-1 1 0 0 0,0-1 1 0 0,0 0-1 0 0,1 1 0 0 0,-1-1 1 0 0,0 1-1 0 0,1-1 0 0 0,-1 0 1 0 0,1 0-1 0 0,0 1 0 0 0,0-1 1 0 0,-1 0-1 0 0,1 0 0 0 0,0 0 1 0 0,0 1-1 0 0,0-1 0 0 0,0 0 1 0 0,0-1-1 0 0,0 1 0 0 0,0 0 1 0 0,1 0-1 0 0,-1 0 0 0 0,0-1 1 0 0,0 1-1 0 0,1 0 1 0 0,-1-1-1 0 0,0 1 0 0 0,1-1 1 0 0,-1 0-1 0 0,1 1 0 0 0,-1-1 1 0 0,0 0-1 0 0,1 0 0 0 0,-1 0 1 0 0,1 0-1 0 0,-1 0 0 0 0,1 0 1 0 0,-1 0-1 0 0,0-1 0 0 0,1 1 1 0 0,-1 0-1 0 0,0-1 0 0 0,1 1 1 0 0,-1-1-1 0 0,0 0 0 0 0,2 0 1 0 0,0 1 11 0 0,1 0 0 0 0,0 0 0 0 0,-1 0 0 0 0,1 0-1 0 0,0-1 1 0 0,-1 0 0 0 0,1 0 0 0 0,-1 0 0 0 0,1 0 0 0 0,-1 0-1 0 0,1-1 1 0 0,-1 1 0 0 0,0-1 0 0 0,0 0 0 0 0,0 0-1 0 0,0 0 1 0 0,0-1 0 0 0,0 1 0 0 0,0-1 0 0 0,-1 1-1 0 0,1-1 1 0 0,-1 0 0 0 0,0 0 0 0 0,0 0 0 0 0,0 0-1 0 0,0-1 1 0 0,-1 1 0 0 0,1 0 0 0 0,-1-1 0 0 0,0 1 0 0 0,0-1-1 0 0,0 1 1 0 0,0-1 0 0 0,-1 0 0 0 0,1 1 0 0 0,-1-1-1 0 0,0 0 1 0 0,0-2-11 0 0,-26 28-69 0 0,-35 124 1014 0 0,52-101-622 0 0,9-45-367 0 0,0 0-15 0 0,0 0-70 0 0,0 0-147 0 0,3-7-8778 0 0,-2 5 1211 0 0,1 1-3274 0 0</inkml:trace>
  <inkml:trace contextRef="#ctx0" brushRef="#br0" timeOffset="484.007">232 138 5617 0 0,'0'0'3632'0'0,"0"0"-1681"0"0,0 0-427 0 0,0 0 104 0 0,0 0-78 0 0,0 0-215 0 0,0 0-277 0 0,0 0-294 0 0,0 0-203 0 0,0 0-105 0 0,0 0-42 0 0,0 0 12 0 0,0 0 8 0 0,4-2 9 0 0,36-5 1245 0 0,-39 7-1644 0 0,0 0 0 0 0,0-1 0 0 0,0 1 0 0 0,-1 0 0 0 0,1 0 0 0 0,0 0 0 0 0,0 0 0 0 0,0 0 0 0 0,-1 0 0 0 0,1 0 0 0 0,0 0 0 0 0,0 0-1 0 0,0 0 1 0 0,-1 0 0 0 0,1 1 0 0 0,0-1 0 0 0,0 0 0 0 0,-1 0 0 0 0,1 1 0 0 0,0-1 0 0 0,-1 1 0 0 0,1-1 0 0 0,0 1 0 0 0,-1-1 0 0 0,1 1 0 0 0,0-1 0 0 0,-1 1-1 0 0,1-1 1 0 0,-1 1 0 0 0,1 0 0 0 0,-1-1 0 0 0,0 1 0 0 0,1 0 0 0 0,-1-1 0 0 0,1 1 0 0 0,-1 0 0 0 0,0 0 0 0 0,0-1 0 0 0,1 1 0 0 0,-1 0 0 0 0,0 0 0 0 0,0 0-1 0 0,0-1 1 0 0,0 1 0 0 0,0 0 0 0 0,0 0 0 0 0,0 0 0 0 0,0-1 0 0 0,0 1 0 0 0,-1 0 0 0 0,1 0 0 0 0,0-1 0 0 0,0 1 0 0 0,-1 0 0 0 0,1 0 0 0 0,0-1 0 0 0,-1 2-44 0 0,-65 48 856 0 0,105-48-299 0 0,56-4 143 0 0,-97 3-3339 0 0,0 0-3584 0 0,1-1-5492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7.00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126 16 4481 0 0,'0'0'2444'0'0,"0"0"-286"0"0,0 0-239 0 0,0 0-2 0 0,0 0 39 0 0,0 0-85 0 0,0 0-201 0 0,0 0-295 0 0,0 0-306 0 0,0 0-235 0 0,0 0-154 0 0,-2-2-122 0 0,-9-9-72 0 0,9 9-74 0 0,2 2-112 0 0,0 0-83 0 0,0 0-97 0 0,0 0-60 0 0,0 0-7 0 0,22 7 332 0 0,153 1 477 0 0,-174-8-782 0 0,-1 0 79 0 0,0 0 71 0 0,0 0 53 0 0,-1-1-270 0 0,1 0 1 0 0,0 1-1 0 0,-1-1 0 0 0,1 0 1 0 0,-1 1-1 0 0,1-1 1 0 0,-1 1-1 0 0,1-1 0 0 0,-1 0 1 0 0,1 1-1 0 0,-1 0 0 0 0,1-1 1 0 0,-1 1-1 0 0,0-1 0 0 0,1 1 1 0 0,-1 0-1 0 0,0-1 1 0 0,0 1-1 0 0,1 0 0 0 0,-1 0 1 0 0,0-1-1 0 0,1 1 0 0 0,-1 0 1 0 0,0 0-1 0 0,0 0 0 0 0,1 0 1 0 0,-1 0-1 0 0,0 0 1 0 0,0 0-1 0 0,1 0 0 0 0,-1 0 1 0 0,0 0-1 0 0,0 1 0 0 0,1-1 1 0 0,-1 0-1 0 0,0 1 1 0 0,1-1-1 0 0,-1 0 0 0 0,0 1 1 0 0,1-1-1 0 0,-1 0 0 0 0,0 1 1 0 0,1-1-1 0 0,-1 1 0 0 0,1 0 1 0 0,-1-1-14 0 0,0 3 1 0 0,0 0 1 0 0,0-1 0 0 0,0 1-1 0 0,1 0 1 0 0,-1 0 0 0 0,1 0-1 0 0,-1 0 1 0 0,1 0 0 0 0,0 0-1 0 0,0 0 1 0 0,0 0 0 0 0,1 0-1 0 0,-1 0 1 0 0,1-1 0 0 0,0 1-1 0 0,-1 0 1 0 0,1 0 0 0 0,1 0-1 0 0,-1-1 1 0 0,0 1-1 0 0,1 0-1 0 0,-3 3-4853 0 0,-4-4-4149 0 0,5-2 7125 0 0,-3 0-9227 0 0</inkml:trace>
  <inkml:trace contextRef="#ctx0" brushRef="#br0" timeOffset="936.677">70 19 11610 0 0,'0'0'1335'0'0,"0"0"-130"0"0,0 0-128 0 0,0 0 62 0 0,0 0 137 0 0,0 0 46 0 0,0 0-199 0 0,0 0-303 0 0,0 0-268 0 0,0 0-110 0 0,0 0 16 0 0,0 0 36 0 0,0 0 66 0 0,-1 3 4 0 0,61 72 2808 0 0,-55-70-3334 0 0,-1 0 0 0 0,1 1 1 0 0,-1-1-1 0 0,0 1 1 0 0,-1 0-1 0 0,1 0 1 0 0,-1 0-1 0 0,0 0 1 0 0,-1 0-1 0 0,1 1 1 0 0,-1 0-1 0 0,-1-1 1 0 0,1 1-1 0 0,-1 0 1 0 0,0 0-1 0 0,-1 0 1 0 0,1 0-1 0 0,-1-1 1 0 0,-1 1-1 0 0,1 0 1 0 0,-1 0-1 0 0,-1 0 1 0 0,1 0-1 0 0,-1-1 1 0 0,0 1-1 0 0,-1-1 1 0 0,1 1-1 0 0,-2 0-38 0 0,-153 157 323 0 0,156-163-321 0 0,1 0 0 0 0,0-1 0 0 0,0 1 1 0 0,0 0-1 0 0,0-1 0 0 0,-1 1 0 0 0,1 0 0 0 0,0-1 0 0 0,0 1 1 0 0,0 0-1 0 0,0-1 0 0 0,0 1 0 0 0,1 0 0 0 0,-1-1 0 0 0,0 1 1 0 0,0 0-1 0 0,0-1 0 0 0,1 1 0 0 0,-1-1 0 0 0,0 1 1 0 0,0 0-1 0 0,1-1 0 0 0,-1 1 0 0 0,1-1 0 0 0,-1 1 0 0 0,0-1 1 0 0,1 1-1 0 0,-1-1 0 0 0,1 1 0 0 0,-1-1 0 0 0,1 1 0 0 0,0-1 1 0 0,-1 0-1 0 0,1 1 0 0 0,-1-1 0 0 0,1 0 0 0 0,0 0 1 0 0,-1 1-1 0 0,1-1 0 0 0,0 0 0 0 0,-1 0 0 0 0,1 0 0 0 0,0 0 1 0 0,-1 0-1 0 0,1 0 0 0 0,0 0 0 0 0,-1 0 0 0 0,1 0 1 0 0,0 0-1 0 0,-1 0 0 0 0,1 0 0 0 0,-1 0 0 0 0,1-1 0 0 0,0 1-2 0 0,51 0 205 0 0,-45 0-182 0 0,269-5 95 0 0,-276 5-76 0 0,0 0 62 0 0,0 0-9 0 0,0 0 13 0 0,0 0-27 0 0,0 0-46 0 0,0 0 10 0 0,0 0-10 0 0,0 0 0 0 0,0 0 26 0 0,0 0-29 0 0,0 0-9 0 0,0 0 1 0 0,0 0-62 0 0,0 0 16 0 0,0 0 3 0 0,0 0-22 0 0,0 0 42 0 0,0 0 2 0 0,0 0-22 0 0,0 0 12 0 0,-11-35-1033 0 0,-4-36 704 0 0,-1 103 531 0 0,14-29-177 0 0,1 0 1 0 0,0 0-1 0 0,0 0 0 0 0,0 0 1 0 0,0 0-1 0 0,0 0 1 0 0,1 0-1 0 0,-1 0 1 0 0,1 0-1 0 0,0 0 0 0 0,0 0 1 0 0,0 1-1 0 0,0-1 1 0 0,0 0-1 0 0,1 0 1 0 0,0 0-1 0 0,-1 0 0 0 0,1 0 1 0 0,0 0-1 0 0,1 0 1 0 0,-1 0-1 0 0,0 0 1 0 0,1 0-1 0 0,0-1 0 0 0,-1 1 1 0 0,1-1-1 0 0,0 1 1 0 0,0-1-1 0 0,1 0 1 0 0,-1 1-1 0 0,0-1 0 0 0,1 0 1 0 0,0 0-19 0 0,-3-2-138 0 0,3-1-827 0 0,-2 1-3683 0 0,-1-2-5139 0 0,0 2-2620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9.2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14 16460 0 0,'0'0'1312'0'0,"0"0"-104"0"0,0 0-173 0 0,0 0-48 0 0,0 0-87 0 0,0 0-101 0 0,0 0-148 0 0,0 0-201 0 0,0 0-162 0 0,0 0-131 0 0,0 0-155 0 0,0 0-80 0 0,0 0-35 0 0,-3-3-37 0 0,-1-7-153 0 0,16 14-3517 0 0,4 2-8074 0 0,-12-4 4003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45.3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 0 16363 0 0,'0'0'1572'0'0,"0"0"-167"0"0,0 0-113 0 0,0 0-85 0 0,0 0-113 0 0,0 0-129 0 0,0 0-223 0 0,0 0-230 0 0,0 0-209 0 0,0 0-135 0 0,0 0-45 0 0,0 0 14 0 0,0 0 34 0 0,2 2 42 0 0,66 92 1131 0 0,-13-62-1102 0 0,-55-32-209 0 0,0 0 36 0 0,-24 14 379 0 0,-67 82-33 0 0,89-95-388 0 0,1 1 1 0 0,-1 0-1 0 0,0 0 0 0 0,1 0 1 0 0,0 0-1 0 0,-1 1 0 0 0,1-1 0 0 0,0 0 1 0 0,0 0-1 0 0,0 1 0 0 0,1-1 0 0 0,-1 1 1 0 0,1-1-1 0 0,-1 1 0 0 0,1-1 1 0 0,0 1-1 0 0,-1-1 0 0 0,1 1 0 0 0,1-1 1 0 0,-1 2-28 0 0,23 0-1083 0 0,-18-5-2953 0 0,-1 0-3575 0 0,-2 1-5110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44.37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28 7282 0 0,'0'0'3014'0'0,"0"0"-331"0"0,0 0-465 0 0,0 0-221 0 0,0 0-180 0 0,0 0-160 0 0,0 0-159 0 0,0 0-222 0 0,0 0-247 0 0,0 0-244 0 0,0 0-257 0 0,0 0-213 0 0,0 0-130 0 0,-1-5-83 0 0,0 1-139 0 0,-3-10 343 0 0,1 35 758 0 0,-2 78 1050 0 0,5-32-5348 0 0,3-68-7174 0 0,-2 0-918 0 0</inkml:trace>
  <inkml:trace contextRef="#ctx0" brushRef="#br0" timeOffset="350.588">79 107 9290 0 0,'0'0'3954'0'0,"0"0"-1895"0"0,0 0-757 0 0,0 0-65 0 0,0 0 18 0 0,0 0-50 0 0,0 0-104 0 0,0 0-189 0 0,0 0-217 0 0,0 0-136 0 0,0 0-112 0 0,8-8-71 0 0,26-22-12 0 0,-35 30-315 0 0,1 1 1 0 0,0-1-1 0 0,0 1 1 0 0,-1 0-1 0 0,1-1 0 0 0,0 1 1 0 0,0-1-1 0 0,0 1 1 0 0,0 0-1 0 0,0-1 1 0 0,0 1-1 0 0,0-1 0 0 0,0 1 1 0 0,0 0-1 0 0,0-1 1 0 0,0 1-1 0 0,0 0 0 0 0,1-1 1 0 0,-1 1-1 0 0,0-1 1 0 0,0 1-1 0 0,1-1 0 0 0,-1 1 1 0 0,0 0-1 0 0,1-1 1 0 0,-1 1-1 0 0,0-1 1 0 0,1 1-1 0 0,-1-1 0 0 0,1 0 1 0 0,-1 1-1 0 0,1-1 1 0 0,-1 1-1 0 0,1-1 0 0 0,-1 0 1 0 0,1 0-1 0 0,-1 1 1 0 0,1-1-1 0 0,-1 0 1 0 0,1 0-1 0 0,0 1 0 0 0,-1-1 1 0 0,1 0-1 0 0,0 0 1 0 0,-1 0-1 0 0,1 0 0 0 0,-1 0 1 0 0,1 0-1 0 0,0 0 1 0 0,-1 0-1 0 0,1 0 1 0 0,0 0-1 0 0,-1-1 0 0 0,1 1 1 0 0,-1 0-1 0 0,1 0-49 0 0,-9 14 346 0 0,-14 39 341 0 0,21-52-677 0 0,1 0 0 0 0,0 0 0 0 0,0 1 0 0 0,0-1 0 0 0,0 0-1 0 0,0 0 1 0 0,1 0 0 0 0,-1 0 0 0 0,0 0 0 0 0,0 1 0 0 0,1-1 0 0 0,-1 0 0 0 0,1 0 0 0 0,-1 0 0 0 0,1 0 0 0 0,-1 0 0 0 0,1 0 0 0 0,0 0 0 0 0,-1 0 0 0 0,1 0 0 0 0,0 0 0 0 0,0-1 0 0 0,0 1 0 0 0,-1 0 0 0 0,1 0 0 0 0,0-1 0 0 0,0 1 0 0 0,0-1 0 0 0,0 1 0 0 0,0-1 0 0 0,1 1 0 0 0,-1-1 0 0 0,0 1 0 0 0,0-1 0 0 0,0 0 0 0 0,0 0 0 0 0,0 0 0 0 0,0 0 0 0 0,1 0 0 0 0,-1 0 0 0 0,0 0 0 0 0,0 0 0 0 0,0 0 0 0 0,0 0 0 0 0,1 0-10 0 0,33-7-2113 0 0,-29 3-2513 0 0,1-1-3744 0 0,-5 4-3606 0 0</inkml:trace>
  <inkml:trace contextRef="#ctx0" brushRef="#br0" timeOffset="598.572">174 2 15059 0 0,'0'0'4304'0'0,"0"0"-2763"0"0,0 0-798 0 0,0 0 60 0 0,0 0-12 0 0,0 0-8 0 0,0 0-96 0 0,0 0-222 0 0,0 0-165 0 0,0 0-177 0 0,0 0-126 0 0,0 0-40 0 0,-4-1-53 0 0,4 1-65 0 0,0 0 0 0 0,0 1 0 0 0,0-1 0 0 0,0 0 0 0 0,0 1 0 0 0,0-1 0 0 0,0 0 0 0 0,-1 1 0 0 0,1-1 0 0 0,0 0-1 0 0,0 1 1 0 0,0-1 0 0 0,0 0 0 0 0,-1 1 0 0 0,1-1 0 0 0,0 0 0 0 0,0 0 0 0 0,0 1 0 0 0,-1-1 161 0 0,5 3-1756 0 0,3 2-5754 0 0,-4-3-3637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42.8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22 104 11771 0 0,'0'0'1262'0'0,"0"0"-44"0"0,0 0 88 0 0,0 0 83 0 0,0 0 86 0 0,0 0-73 0 0,0 0-195 0 0,0 0-199 0 0,0 0-221 0 0,0 0-207 0 0,0 0-157 0 0,-4-3-138 0 0,-13-10-73 0 0,31-16 1148 0 0,40-30 850 0 0,-54 59-2130 0 0,0 0-9 0 0,0 0-16 0 0,0 0-62 0 0,0 23 396 0 0,-14 45 234 0 0,11-56-555 0 0,0-1 0 0 0,0 1 0 0 0,1 0 0 0 0,1-1 1 0 0,0 1-1 0 0,0 0 0 0 0,1 0 0 0 0,1 0 1 0 0,1 10-69 0 0,-1-20 7 0 0,-1-1 1 0 0,0 1 0 0 0,0 0 0 0 0,1-1 0 0 0,-1 1-1 0 0,1-1 1 0 0,-1 1 0 0 0,1-1 0 0 0,-1 1 0 0 0,1-1-1 0 0,0 1 1 0 0,0-1 0 0 0,0 1 0 0 0,0-1 0 0 0,0 0-1 0 0,0 0 1 0 0,0 1 0 0 0,0-1 0 0 0,1 0-1 0 0,-1 0 1 0 0,0 0 0 0 0,1 0 0 0 0,-1-1 0 0 0,1 1-1 0 0,-1 0 1 0 0,1 0 0 0 0,-1-1 0 0 0,1 1 0 0 0,0-1-1 0 0,-1 0 1 0 0,1 1 0 0 0,-1-1 0 0 0,1 0 0 0 0,0 0-1 0 0,-1 0 1 0 0,1 0 0 0 0,0 0 0 0 0,-1 0-1 0 0,1-1 1 0 0,0 1 0 0 0,-1 0 0 0 0,1-1 0 0 0,-1 1-1 0 0,1-1 1 0 0,-1 0 0 0 0,1 0 0 0 0,-1 1 0 0 0,1-1-1 0 0,-1 0 1 0 0,1-1-8 0 0,64-57 211 0 0,-60 49-204 0 0,0 1 1 0 0,0-2-1 0 0,-1 1 1 0 0,0 0-1 0 0,-1-1 1 0 0,0 0-1 0 0,-1 0 1 0 0,0 0 0 0 0,-1-1-1 0 0,0 1 1 0 0,0-1-1 0 0,-2 1 1 0 0,1-1-1 0 0,-2-5-7 0 0,-18 44-129 0 0,15-18 90 0 0,0 1 0 0 0,1 0 0 0 0,1 0 1 0 0,0 0-1 0 0,0 0 0 0 0,1 0 0 0 0,0 0 0 0 0,0 1 0 0 0,2-1 1 0 0,-1 0-1 0 0,1 0 0 0 0,0 1 0 0 0,1-1 0 0 0,1 0 0 0 0,-1 0 1 0 0,1-1-1 0 0,1 1 0 0 0,2 4 39 0 0,5-2-2566 0 0,-2-6-6324 0 0,-6-4-2938 0 0</inkml:trace>
  <inkml:trace contextRef="#ctx0" brushRef="#br0" timeOffset="369.887">383 204 13451 0 0,'0'0'2020'0'0,"0"0"-523"0"0,0 0-193 0 0,0 0 154 0 0,0 0 49 0 0,0 0-92 0 0,0 0-202 0 0,0 0-271 0 0,0 0-204 0 0,0 0-164 0 0,0 0-139 0 0,0 0-123 0 0,-4-5-110 0 0,-12-17-60 0 0,-14 46 783 0 0,27-16-814 0 0,0-1 0 0 0,0 1-1 0 0,0 0 1 0 0,1 0 0 0 0,0 0 0 0 0,1 0-1 0 0,0 0 1 0 0,0 0 0 0 0,1 0-1 0 0,0 1 1 0 0,0-1 0 0 0,1 0-1 0 0,0 0 1 0 0,0 0 0 0 0,1 0 0 0 0,0 0-111 0 0,5 58 310 0 0,-34-28-970 0 0,19-36-4287 0 0,-1-4-4764 0 0,8 1-1915 0 0</inkml:trace>
  <inkml:trace contextRef="#ctx0" brushRef="#br0" timeOffset="616.615">232 331 14387 0 0,'0'0'2399'0'0,"0"0"-814"0"0,0 0-608 0 0,0 0-130 0 0,0 0 32 0 0,0 0 68 0 0,0 0 22 0 0,0 0-122 0 0,0 0-207 0 0,0 0-157 0 0,8-1-127 0 0,130-11 709 0 0,-105 10-5194 0 0,-3 1-4565 0 0,-24 1-2616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5.9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11026 0 0,'0'0'3634'0'0,"0"0"-2093"0"0,0 0-533 0 0,0 0 255 0 0,0 0 153 0 0,0 0-101 0 0,0 0-273 0 0,0 0-303 0 0,0 0-179 0 0,0 0-59 0 0,0 0-35 0 0,0 0-8 0 0,0 0-23 0 0,2 6-45 0 0,-1-4-368 0 0,-1 0 0 0 0,1 0 1 0 0,-1-1-1 0 0,1 1 1 0 0,0-1-1 0 0,0 1 1 0 0,-1-1-1 0 0,1 1 1 0 0,0-1-1 0 0,0 1 1 0 0,1-1-1 0 0,-1 0 1 0 0,0 1-1 0 0,0-1 1 0 0,1 0-1 0 0,-1 0 1 0 0,0 0-1 0 0,1 0 1 0 0,-1 0-1 0 0,1 0 1 0 0,0-1-1 0 0,-1 1 1 0 0,1 0-1 0 0,0-1 1 0 0,-1 1-1 0 0,1-1 1 0 0,0 0-1 0 0,-1 1 1 0 0,1-1-1 0 0,0 0 1 0 0,0 0-1 0 0,-1 0 1 0 0,1 0-1 0 0,0-1 1 0 0,0 1-1 0 0,-1 0 1 0 0,2-1-23 0 0,212-5-291 0 0,-233 14-4017 0 0,11-3-928 0 0,2-2-2512 0 0,2-1-1295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40.6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1 224 7266 0 0,'0'0'2487'0'0,"0"0"-227"0"0,0 0-182 0 0,0 0-120 0 0,0 0-153 0 0,0 0-202 0 0,0 0-305 0 0,0 0-262 0 0,0 0-233 0 0,0 0-227 0 0,0 0-141 0 0,0 0-126 0 0,0 0-63 0 0,2-7-3 0 0,9-21-5 0 0,-9 27-187 0 0,0-1-1 0 0,0 1 0 0 0,-1 0 0 0 0,1 0 1 0 0,0 1-1 0 0,0-1 0 0 0,0 0 0 0 0,0 1 1 0 0,0-1-1 0 0,0 1 0 0 0,0-1 0 0 0,0 1 1 0 0,0 0-1 0 0,0 0 0 0 0,0 0 1 0 0,0 0-1 0 0,0 0 0 0 0,0 0 0 0 0,0 1 1 0 0,0-1-1 0 0,0 1 0 0 0,0-1 0 0 0,0 1 1 0 0,0 0-51 0 0,1 0 58 0 0,-2-2-39 0 0,0 1 0 0 0,0 0 1 0 0,0 0-1 0 0,1 0 1 0 0,-1 0-1 0 0,0 1 1 0 0,0-1-1 0 0,0 0 0 0 0,0 0 1 0 0,1 1-1 0 0,-1-1 1 0 0,0 1-1 0 0,0-1 1 0 0,0 1-1 0 0,0-1 0 0 0,0 1 1 0 0,0 0-1 0 0,0-1 1 0 0,0 1-1 0 0,0 0 1 0 0,0 0-1 0 0,-1 0 0 0 0,1 0 1 0 0,0 0-1 0 0,0 0 1 0 0,-1 0-1 0 0,1 0 1 0 0,-1 0-1 0 0,1 0 1 0 0,-1 0-1 0 0,1 0 0 0 0,-1 0 1 0 0,0 0-1 0 0,1 1 1 0 0,-1-1-1 0 0,0 0 1 0 0,0 0-1 0 0,0 0 0 0 0,0 1 1 0 0,0-1-1 0 0,0 0 1 0 0,0 0-1 0 0,-1 0 1 0 0,1 1-1 0 0,0-1 0 0 0,0 0 1 0 0,-1 0-1 0 0,1 0 1 0 0,-1 0-1 0 0,1 0 1 0 0,-1 0-1 0 0,0 0 0 0 0,1 0 1 0 0,-1 0-1 0 0,0 0 1 0 0,0 0-1 0 0,0 0 1 0 0,0 0-1 0 0,1-1 1 0 0,-1 1-1 0 0,0 0 0 0 0,0-1 1 0 0,-1 2-20 0 0,-74 67 328 0 0,76-69-325 0 0,0 1-1 0 0,-1-1 1 0 0,1 1 0 0 0,0-1 0 0 0,0 1 0 0 0,-1-1 0 0 0,1 1-1 0 0,0-1 1 0 0,0 1 0 0 0,0-1 0 0 0,0 1 0 0 0,0-1-1 0 0,0 1 1 0 0,0-1 0 0 0,0 1 0 0 0,0 0 0 0 0,0-1-1 0 0,0 1 1 0 0,0-1 0 0 0,0 1 0 0 0,0-1 0 0 0,1 1-1 0 0,-1-1 1 0 0,0 1 0 0 0,0-1 0 0 0,1 1 0 0 0,-1-1 0 0 0,0 1-1 0 0,0-1 1 0 0,1 0 0 0 0,-1 1 0 0 0,1-1 0 0 0,-1 1-1 0 0,0-1 1 0 0,1 0 0 0 0,-1 1 0 0 0,1-1 0 0 0,-1 0-1 0 0,1 0 1 0 0,-1 1 0 0 0,1-1 0 0 0,-1 0 0 0 0,1 0-1 0 0,-1 0 1 0 0,1 0 0 0 0,-1 0 0 0 0,1 1 0 0 0,-1-1-1 0 0,1 0 1 0 0,-1 0 0 0 0,1 0 0 0 0,0 0 0 0 0,-1-1 0 0 0,1 1-1 0 0,-1 0 1 0 0,1 0 0 0 0,-1 0 0 0 0,1 0-3 0 0,37 2 241 0 0,-37-2-237 0 0,88-10 216 0 0,-89 4-4021 0 0,-2 3-5888 0 0,1 2-1738 0 0</inkml:trace>
  <inkml:trace contextRef="#ctx0" brushRef="#br0" timeOffset="458.131">81 41 7986 0 0,'0'0'1735'0'0,"0"0"-248"0"0,0 0 9 0 0,0 0 100 0 0,0 0 25 0 0,0 0-53 0 0,0 0-221 0 0,0 0-279 0 0,0 0-262 0 0,9-7-210 0 0,24-20-92 0 0,-32 27-465 0 0,0 0 0 0 0,-1 0 0 0 0,1-1 0 0 0,0 1 0 0 0,-1 0 0 0 0,1 0-1 0 0,0 0 1 0 0,-1 0 0 0 0,1 0 0 0 0,-1 0 0 0 0,1 1 0 0 0,0-1 0 0 0,-1 0 0 0 0,1 0 0 0 0,0 0 0 0 0,-1 1 0 0 0,1-1 0 0 0,-1 0-1 0 0,1 0 1 0 0,-1 1 0 0 0,1-1 0 0 0,0 1 0 0 0,-1-1 0 0 0,0 0 0 0 0,1 1 0 0 0,-1-1 0 0 0,1 1 0 0 0,-1-1 0 0 0,1 1 0 0 0,-1 0-1 0 0,0-1 1 0 0,1 1 0 0 0,-1-1 0 0 0,0 1 0 0 0,0-1 0 0 0,0 1 0 0 0,1 0 0 0 0,-1-1 0 0 0,0 1 0 0 0,0 0 0 0 0,0-1 0 0 0,0 1-1 0 0,0 0 1 0 0,0-1 0 0 0,0 1 0 0 0,0 0 0 0 0,0-1 0 0 0,0 1 0 0 0,-1-1 0 0 0,1 1 0 0 0,0 0 0 0 0,0-1 0 0 0,-1 1 0 0 0,1 0-40 0 0,0-1 68 0 0,0 5 31 0 0,0 0-1 0 0,-1-1 1 0 0,1 1-1 0 0,-1-1 1 0 0,0 1-1 0 0,0-1 1 0 0,0 1-1 0 0,-1-1 0 0 0,1 0 1 0 0,-1 0-1 0 0,0 0 1 0 0,-1 0-1 0 0,1 0 1 0 0,-1 0-1 0 0,-2 3-97 0 0,13-38 1248 0 0,-7 29-1242 0 0,1-3-8 0 0,0 1 0 0 0,1-1-1 0 0,-1 1 1 0 0,1-1 0 0 0,-1 1 0 0 0,1 0-1 0 0,1 0 1 0 0,-1 0 0 0 0,1 0-1 0 0,-1 1 1 0 0,1-1 0 0 0,0 1-1 0 0,0 0 1 0 0,0 0 0 0 0,1 1-1 0 0,-1-1 1 0 0,4-1 2 0 0,-6 6 0 0 0,-1-1 1 0 0,0 1-1 0 0,1-1 1 0 0,-1 1-1 0 0,0 0 1 0 0,0 0-1 0 0,0-1 1 0 0,0 1-1 0 0,0 0 1 0 0,0 0-1 0 0,-1 0 1 0 0,1 0-1 0 0,-1 0 1 0 0,1 0-1 0 0,-1 0 0 0 0,0 0 1 0 0,0 0-1 0 0,0 0 1 0 0,0 0-1 0 0,0 0 1 0 0,0 0-1 0 0,-1 0 1 0 0,0 2-1 0 0,1 1-8 0 0,0 11-1014 0 0,1 27 1990 0 0,1-29-6055 0 0,1 1-6008 0 0,-3-12 673 0 0</inkml:trace>
  <inkml:trace contextRef="#ctx0" brushRef="#br0" timeOffset="695.746">185 259 14675 0 0,'0'0'3438'0'0,"0"0"-2007"0"0,0 0-664 0 0,0 0-22 0 0,0 0 40 0 0,0 0-51 0 0,0 0-84 0 0,0 0-114 0 0,0 0-113 0 0,0 0-87 0 0,0 0-79 0 0,9-3-67 0 0,77-8 91 0 0,-44 16-6944 0 0,-32-3-4151 0 0,-7-2 3043 0 0</inkml:trace>
  <inkml:trace contextRef="#ctx0" brushRef="#br0" timeOffset="941.895">384 205 2441 0 0,'0'0'4071'0'0,"0"0"-395"0"0,0 0-534 0 0,0 0-366 0 0,0 0-363 0 0,0 0-357 0 0,0 0-441 0 0,0 0-460 0 0,0 0-408 0 0,0 0-331 0 0,0 0-191 0 0,0 0-13 0 0,0 0 99 0 0,-6 26 1870 0 0,-2 36-1084 0 0,8-49-4400 0 0,-1 1-3491 0 0,1-12-4986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9.02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38 3337 0 0,'0'0'1445'0'0,"0"0"-168"0"0,0 0 18 0 0,0 0 274 0 0,0 0 265 0 0,0 0 50 0 0,0 0-209 0 0,0 0-312 0 0,0 0-300 0 0,0 0-225 0 0,0 0-154 0 0,0 0-115 0 0,0 0-66 0 0,-3 5-32 0 0,-12 15-26 0 0,17-18 4026 0 0,24-17-3859 0 0,-9-7-156 0 0,-5 7 118 0 0,-10 22 604 0 0,-6 10-1070 0 0,2-11-72 0 0,0-1 0 0 0,1 1-1 0 0,-1-1 1 0 0,1 1 0 0 0,0-1 0 0 0,1 1 0 0 0,-1-1-1 0 0,1 1 1 0 0,0 0 0 0 0,1-1 0 0 0,-1 1 0 0 0,1 0-1 0 0,0-1 1 0 0,1 1 0 0 0,-1-1 0 0 0,1 0 0 0 0,0 1-1 0 0,2 2-35 0 0,26-11-498 0 0,-21-5-3391 0 0,-2 1-5123 0 0,-6 6 7041 0 0,2-1-9762 0 0</inkml:trace>
  <inkml:trace contextRef="#ctx0" brushRef="#br0" timeOffset="401.836">187 10 14043 0 0,'0'0'1142'0'0,"0"0"-254"0"0,0 0-248 0 0,0 0-13 0 0,0 0 76 0 0,0 0 30 0 0,0 0-74 0 0,0 0-182 0 0,0 0-198 0 0,0 0-134 0 0,9-2-81 0 0,-4 1-388 0 0,39-5 772 0 0,-13 14-5149 0 0,-25 4-10670 0 0,-6-10 14919 0 0</inkml:trace>
  <inkml:trace contextRef="#ctx0" brushRef="#br0" timeOffset="835.061">223 53 0 0 0,'0'0'3091'0'0,"0"0"467"0"0,0 0-158 0 0,0 0-432 0 0,0 0-606 0 0,0 0-555 0 0,0 0-518 0 0,0 0-425 0 0,0 0-268 0 0,0 0-160 0 0,0 0-17 0 0,-6 3 77 0 0,-1 1-443 0 0,8-4 5 0 0,-1 0 1 0 0,1 0-1 0 0,-1 0 0 0 0,0 1 1 0 0,1-1-1 0 0,-1 0 0 0 0,0 0 1 0 0,1 1-1 0 0,-1-1 0 0 0,0 0 1 0 0,1 1-1 0 0,-1-1 0 0 0,0 0 1 0 0,0 1-1 0 0,0-1 0 0 0,1 0 1 0 0,-1 1-1 0 0,0-1 0 0 0,0 1 1 0 0,0-1-1 0 0,0 0 0 0 0,1 1 1 0 0,-1-1-1 0 0,0 1 0 0 0,0-1 1 0 0,0 0-1 0 0,0 1 0 0 0,0-1 1 0 0,0 1-1 0 0,0-1 0 0 0,0 1 1 0 0,0-1-1 0 0,-1 0 0 0 0,1 1-58 0 0,199-10 4108 0 0,-202 10-4092 0 0,0 0 0 0 0,0 0 0 0 0,0 1 0 0 0,0-1 0 0 0,0 1 0 0 0,0 0 1 0 0,1-1-1 0 0,-1 1 0 0 0,1 0 0 0 0,-1 1 0 0 0,1-1 0 0 0,0 0 0 0 0,0 1 0 0 0,0-1 0 0 0,0 1 1 0 0,0 0-1 0 0,0-1 0 0 0,1 1 0 0 0,-1 0 0 0 0,1 0 0 0 0,0 0 0 0 0,0 0 0 0 0,0 0 0 0 0,0 1 0 0 0,1-1 1 0 0,-1 0-1 0 0,1 0-16 0 0,2-1 27 0 0,0 0-1 0 0,0 0 1 0 0,1-1 0 0 0,-1 1 0 0 0,0-1 0 0 0,1 0 0 0 0,-1 1 0 0 0,1-1 0 0 0,0 0 0 0 0,-1-1 0 0 0,1 1 0 0 0,0 0 0 0 0,0-1-1 0 0,-1 0 1 0 0,1 1 0 0 0,0-1 0 0 0,0 0 0 0 0,0-1 0 0 0,-1 1 0 0 0,1 0 0 0 0,0-1 0 0 0,0 1 0 0 0,-1-1 0 0 0,1 0 0 0 0,0 0 0 0 0,-1 0-1 0 0,1-1-26 0 0,55-29 662 0 0,-57 30-655 0 0,0 1 0 0 0,0-1 1 0 0,0 0-1 0 0,0 0 1 0 0,0-1-1 0 0,0 1 0 0 0,0 0 1 0 0,-1 0-1 0 0,1 0 1 0 0,0 0-1 0 0,-1-1 0 0 0,1 1 1 0 0,-1 0-1 0 0,1-1 1 0 0,-1 1-1 0 0,0 0 0 0 0,0-1 1 0 0,1 1-1 0 0,-1 0 1 0 0,0-1-1 0 0,0 1 0 0 0,0-1 1 0 0,-1 1-1 0 0,1 0 1 0 0,0-1-1 0 0,0 1 0 0 0,-1 0 1 0 0,1-1-1 0 0,-1 1 1 0 0,1 0-1 0 0,-1 0 0 0 0,0-1 1 0 0,1 1-1 0 0,-1 0 1 0 0,0 0-1 0 0,0 0 0 0 0,0 0 1 0 0,0 0-1 0 0,0 0 1 0 0,0 0-1 0 0,0 0 1 0 0,0 0-1 0 0,0 1 0 0 0,-1-2-7 0 0,-20-11-400 0 0,3 2-3571 0 0,9 1-8992 0 0,8 8 1119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56.3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2024 0 0,'0'0'1443'0'0,"0"0"-468"0"0,0 0 262 0 0,0 0 687 0 0,0 0 531 0 0,0 0 195 0 0,0 0-265 0 0,0 0-466 0 0,0 0-387 0 0,0 0-268 0 0,0 0-180 0 0,4 5 5795 0 0,-3-3-6848 0 0,53 7 677 0 0,30-4-216 0 0,-92-7-6415 0 0,1-1-433 0 0,2 2-3586 0 0,2 1 3161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56.6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6321 0 0,'0'0'1519'0'0,"0"0"-321"0"0,0 0 266 0 0,0 0 478 0 0,0 0 236 0 0,0 0-134 0 0,0 0-466 0 0,0 0-495 0 0,0 0-328 0 0,0 0-174 0 0,0 0-63 0 0,0 0 58 0 0,0 0 53 0 0,3 1 29 0 0,109 3 3672 0 0,-110-5-4667 0 0,-2 0-3780 0 0,0-1-4580 0 0,0 1-2341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57.93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92 9562 0 0,'0'0'495'0'0,"0"0"-218"0"0,0 0 190 0 0,0 0 439 0 0,0 0 436 0 0,0 0 203 0 0,0 0-154 0 0,0 0-322 0 0,0 0-313 0 0,0 0-235 0 0,0 0-131 0 0,0 0-96 0 0,0 0-44 0 0,4 0 747 0 0,-5 1-920 0 0,0 0 1 0 0,-1 0 0 0 0,1 0 0 0 0,0 0-1 0 0,-1 0 1 0 0,1 0 0 0 0,-1 0 0 0 0,1 0 0 0 0,-1 0-1 0 0,0-1 1 0 0,1 1 0 0 0,-1-1 0 0 0,0 1-1 0 0,0-1 1 0 0,1 0 0 0 0,-1 1 0 0 0,0-1-1 0 0,0 0 1 0 0,1 0 0 0 0,-1 0 0 0 0,0-1-1 0 0,0 1 1 0 0,1 0 0 0 0,-1-1 0 0 0,0 1-1 0 0,1-1 1 0 0,-1 1 0 0 0,0-1 0 0 0,1 0-1 0 0,-1 0 1 0 0,1 0 0 0 0,-1 0 0 0 0,1 0-1 0 0,0 0 1 0 0,-1 0 0 0 0,1 0 0 0 0,0-1 0 0 0,0 1-1 0 0,-1 0 1 0 0,1-1 0 0 0,0 1 0 0 0,1-1-1 0 0,-1 1 1 0 0,0-1 0 0 0,0 1 0 0 0,1-1-1 0 0,-1 0 1 0 0,1 1 0 0 0,-1-1 0 0 0,1 0-1 0 0,0 0 1 0 0,-1 1 0 0 0,1-1 0 0 0,0 0-1 0 0,0 0 1 0 0,0 1 0 0 0,1-1 0 0 0,-1 0-1 0 0,0 0 1 0 0,1 1 0 0 0,-1-1 0 0 0,1 0 0 0 0,-1 1-1 0 0,1-1 1 0 0,0-1-78 0 0,1 0 25 0 0,0 0 0 0 0,0 0 0 0 0,0 0 0 0 0,0 1 1 0 0,1-1-1 0 0,-1 0 0 0 0,1 1 0 0 0,0 0 0 0 0,-1-1 0 0 0,1 1 0 0 0,0 0 0 0 0,0 0 0 0 0,0 1 0 0 0,1-1 1 0 0,-1 1-1 0 0,0-1 0 0 0,1 1 0 0 0,-1 0 0 0 0,0 0 0 0 0,1 1 0 0 0,0-1 0 0 0,-1 1 0 0 0,1 0 0 0 0,-1 0 0 0 0,1 0 1 0 0,-1 0-1 0 0,1 0 0 0 0,-1 1 0 0 0,1 0 0 0 0,-1-1 0 0 0,1 1 0 0 0,-1 1 0 0 0,1-1 0 0 0,-1 0 0 0 0,0 1 0 0 0,0 0 1 0 0,0 0-1 0 0,0 0 0 0 0,0 0 0 0 0,0 0 0 0 0,0 0 0 0 0,-1 1 0 0 0,1-1 0 0 0,-1 1 0 0 0,0 0 0 0 0,0 0 1 0 0,0 0-1 0 0,0 0 0 0 0,0 0 0 0 0,-1 0 0 0 0,1 0 0 0 0,-1 1 0 0 0,0-1 0 0 0,0 1 0 0 0,0-1 0 0 0,0 1 0 0 0,-1-1 1 0 0,1 1-1 0 0,-1-1 0 0 0,0 3-25 0 0,-2 2 45 0 0,0 0 0 0 0,-1 0 1 0 0,0 0-1 0 0,0-1 0 0 0,0 1 1 0 0,-1-1-1 0 0,0 0 0 0 0,-1 0 1 0 0,1 0-1 0 0,-2-1 0 0 0,1 1 1 0 0,-3 1-46 0 0,5-4 26 0 0,-1-1 0 0 0,1 0 0 0 0,-1-1 0 0 0,0 1 0 0 0,0-1 0 0 0,0 1 1 0 0,0-1-1 0 0,0 0 0 0 0,-1-1 0 0 0,1 1 0 0 0,-1-1 0 0 0,1 0 0 0 0,-1 0 0 0 0,1 0 0 0 0,-1-1 0 0 0,0 1 1 0 0,1-1-1 0 0,-1 0 0 0 0,1-1 0 0 0,-1 1 0 0 0,-1-1-26 0 0,5 1 2 0 0,1 0-1 0 0,-1-1 1 0 0,0 1 0 0 0,1 0-1 0 0,-1 0 1 0 0,1-1 0 0 0,-1 1-1 0 0,1 0 1 0 0,-1-1 0 0 0,1 1-1 0 0,-1-1 1 0 0,1 1 0 0 0,-1-1-1 0 0,1 1 1 0 0,0-1 0 0 0,-1 1-1 0 0,1-1 1 0 0,0 1 0 0 0,-1-1-1 0 0,1 1 1 0 0,0-1 0 0 0,0 1-1 0 0,-1-1 1 0 0,1 0 0 0 0,0 1-1 0 0,0-1 1 0 0,0 0 0 0 0,0 1-1 0 0,0-1 1 0 0,0 1 0 0 0,0-1-1 0 0,0 0 1 0 0,0 1 0 0 0,0-1-1 0 0,0 0 1 0 0,0 1 0 0 0,1-1-1 0 0,-1 1 1 0 0,0-1 0 0 0,0 1 0 0 0,1-1-1 0 0,-1 0 1 0 0,0 1 0 0 0,1-1-1 0 0,-1 1 1 0 0,0-1 0 0 0,1 1-1 0 0,-1-1 1 0 0,1 1 0 0 0,-1 0-1 0 0,1-1 1 0 0,-1 1 0 0 0,1 0-1 0 0,-1-1 1 0 0,1 1 0 0 0,-1 0-1 0 0,1-1 1 0 0,0 1 0 0 0,-1 0-2 0 0,35-20-23 0 0,-33 19 23 0 0,0 0 0 0 0,0 1 0 0 0,1 0 0 0 0,-1 0 0 0 0,0-1 0 0 0,0 1-1 0 0,0 0 1 0 0,0 1 0 0 0,0-1 0 0 0,0 0 0 0 0,0 0 0 0 0,0 1 0 0 0,0 0 0 0 0,0-1 0 0 0,0 1 0 0 0,0 0 0 0 0,0 0 0 0 0,-1 0-1 0 0,1 0 1 0 0,0 0 0 0 0,-1 0 0 0 0,1 0 0 0 0,0 1 0 0 0,-1-1 0 0 0,1 1 0 0 0,-1-1 0 0 0,0 1 0 0 0,0 0 0 0 0,1-1 0 0 0,-1 1 0 0 0,0 0-1 0 0,0 2 1 0 0,29 26 110 0 0,-27-29-46 0 0,0 0 1 0 0,0 0 0 0 0,-1 0 0 0 0,1-1 0 0 0,0 0-1 0 0,0 1 1 0 0,0-1 0 0 0,0 0 0 0 0,0 0-1 0 0,0 0 1 0 0,0-1 0 0 0,0 1 0 0 0,0-1 0 0 0,0 1-1 0 0,-1-1 1 0 0,1 0 0 0 0,0 0 0 0 0,0 0-1 0 0,-1-1 1 0 0,1 1 0 0 0,-1-1 0 0 0,1 1 0 0 0,-1-1-1 0 0,0 0 1 0 0,1 0 0 0 0,-1 0 0 0 0,0 0-1 0 0,0-1-64 0 0,-4-2-3137 0 0,0 2-7427 0 0,1 2-828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58.75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34 98 0 0 0,'0'0'2539'0'0,"0"0"-693"0"0,0 0-99 0 0,0 0 332 0 0,0 0 200 0 0,0 0-40 0 0,0 0-229 0 0,0 0-313 0 0,0 0-279 0 0,0 0-195 0 0,0 0-180 0 0,0 0-163 0 0,0 0-126 0 0,-5-1-103 0 0,-23-4 1943 0 0,28 5-2369 0 0,0 0-13 0 0,0 0-40 0 0,0 0-28 0 0,0 0-4 0 0,0 0-33 0 0,0 0-7 0 0,0 0-16 0 0,0 0-25 0 0,25 2 1069 0 0,85-2-280 0 0,-110 0-775 0 0,0 0 30 0 0,0 0 24 0 0,0 0 9 0 0,0 0-23 0 0,0-4-5533 0 0,3-6-10363 0 0,-2 8 8216 0 0</inkml:trace>
  <inkml:trace contextRef="#ctx0" brushRef="#br0" timeOffset="1104.979">210 23 5657 0 0,'0'0'1726'0'0,"0"0"-251"0"0,0 0 43 0 0,0 0 213 0 0,0 0 116 0 0,0 0 20 0 0,0 0-131 0 0,0 0-250 0 0,0 0-243 0 0,0 0-194 0 0,0 0-177 0 0,0 0-169 0 0,0 0-136 0 0,1-3-107 0 0,1-3-654 0 0,3 13 3169 0 0,1 87-1202 0 0,-24-131-1199 0 0,18 34-585 0 0,0-1 1 0 0,0 1 0 0 0,0 0-1 0 0,1 0 1 0 0,0-1-1 0 0,-1 1 1 0 0,1 0-1 0 0,0 0 1 0 0,1 0 0 0 0,-1 0-1 0 0,0 0 1 0 0,1 0-1 0 0,0 1 1 0 0,0-1 0 0 0,-1 0-1 0 0,2 1 1 0 0,-1-1-1 0 0,0 1 1 0 0,0 0-1 0 0,1-1 1 0 0,-1 1 0 0 0,1 1-1 0 0,0-1 1 0 0,0 0-1 0 0,-1 1 1 0 0,1-1-1 0 0,0 1 1 0 0,0 0 0 0 0,0 0-1 0 0,1 0 1 0 0,-1 0-1 0 0,0 0 1 0 0,0 1-1 0 0,0 0 1 0 0,1-1 0 0 0,-1 1-1 0 0,0 0 1 0 0,4 1 10 0 0,-6 0-1 0 0,1-1-1 0 0,-1 1 1 0 0,1 0 0 0 0,0 0-1 0 0,-1 0 1 0 0,0 0 0 0 0,1 0 0 0 0,-1 1-1 0 0,0-1 1 0 0,1 0 0 0 0,-1 1-1 0 0,0-1 1 0 0,0 0 0 0 0,0 1 0 0 0,0-1-1 0 0,0 1 1 0 0,-1 0 0 0 0,1-1 0 0 0,0 1-1 0 0,-1 0 1 0 0,1-1 0 0 0,-1 1-1 0 0,0 0 1 0 0,1 0 0 0 0,-1 0 0 0 0,0-1-1 0 0,0 1 1 0 0,0 0 0 0 0,0 0 0 0 0,-1-1-1 0 0,1 1 1 0 0,0 0 0 0 0,-1 0-1 0 0,1-1 1 0 0,-1 1 0 0 0,0 0 0 0 0,1-1-1 0 0,-1 1 1 0 0,0-1 0 0 0,0 1 0 0 0,0-1-1 0 0,0 1 1 0 0,0-1 0 0 0,-1 1-1 0 0,1-1 1 0 0,0 0 0 0 0,-1 0 1 0 0,-7 26-23 0 0,9-26 23 0 0,0 0 1 0 0,0 0-1 0 0,1 0 1 0 0,-1 1-1 0 0,0-1 0 0 0,1 0 1 0 0,-1 0-1 0 0,1 0 1 0 0,-1 0-1 0 0,1 0 0 0 0,0 0 1 0 0,-1 0-1 0 0,1 0 0 0 0,0 0 1 0 0,0 0-1 0 0,0-1 1 0 0,-1 1-1 0 0,1 0 0 0 0,0 0 1 0 0,0-1-1 0 0,0 1 0 0 0,0-1 1 0 0,0 1-1 0 0,1-1 1 0 0,-1 1-1 0 0,0-1 0 0 0,0 0 1 0 0,0 1-1 0 0,0-1 1 0 0,0 0-1 0 0,1 0 0 0 0,-1 0 1 0 0,0 0-1 0 0,0 0 0 0 0,0 0 1 0 0,0 0-1 0 0,1 0 1 0 0,-1 0-1 0 0,0-1 0 0 0,0 1 1 0 0,0-1-1 0 0,0 1 0 0 0,1-1 1 0 0,53-13-373 0 0,-52 12 371 0 0,0 0-1 0 0,0 0 0 0 0,-1-1 0 0 0,1 0 0 0 0,-1 1 1 0 0,0-1-1 0 0,0 0 0 0 0,0 0 0 0 0,0 0 1 0 0,0 0-1 0 0,0-1 0 0 0,-1 1 0 0 0,0 0 0 0 0,1-1 1 0 0,-1 1-1 0 0,-1-1 0 0 0,1 1 0 0 0,0-1 1 0 0,-1 1-1 0 0,0-1 0 0 0,0 0 0 0 0,0 1 0 0 0,0-1 1 0 0,0 0-1 0 0,-1 1 0 0 0,0-1 0 0 0,0-2 2 0 0,-23 37 80 0 0,-25 124 685 0 0,40-121-893 0 0,8-36-2173 0 0,0-1-3286 0 0,0 1-4316 0 0,1 0-1206 0 0</inkml:trace>
  <inkml:trace contextRef="#ctx0" brushRef="#br0" timeOffset="1924.818">425 139 0 0 0,'0'0'1380'0'0,"0"0"791"0"0,0 0 343 0 0,0 0 7 0 0,0 0-183 0 0,0 0-318 0 0,0 0-370 0 0,0 0-294 0 0,0 0-200 0 0,0 0-173 0 0,0 0-88 0 0,0 0-73 0 0,16-18 4399 0 0,38 10-3101 0 0,-53 8-2114 0 0,0 0 1 0 0,0 0 0 0 0,0 0 0 0 0,0 0 0 0 0,0 1 0 0 0,0-1 0 0 0,0 0-1 0 0,0 1 1 0 0,1-1 0 0 0,-1 0 0 0 0,0 1 0 0 0,0-1 0 0 0,-1 1-1 0 0,1 0 1 0 0,0-1 0 0 0,0 1 0 0 0,0 0 0 0 0,0-1 0 0 0,0 1 0 0 0,-1 0-1 0 0,1 0 1 0 0,0 0 0 0 0,-1 0 0 0 0,1 0 0 0 0,-1 0 0 0 0,1 0-1 0 0,-1 0 1 0 0,1 0 0 0 0,-1 0 0 0 0,0 0 0 0 0,1 0 0 0 0,-1 0 0 0 0,0 0-1 0 0,0 0 1 0 0,0 0 0 0 0,0 0 0 0 0,0 0 0 0 0,0 1 0 0 0,0-1 0 0 0,0 0-1 0 0,0 0 1 0 0,0 0 0 0 0,-1 0 0 0 0,1 0 0 0 0,0 0 0 0 0,-1 0-1 0 0,0 0-5 0 0,-52 56 647 0 0,88-57-292 0 0,28-13-407 0 0,-64 14-2357 0 0,1-1-2284 0 0,0 1-4354 0 0,0-1-2934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02.13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57 20 312 0 0,'0'0'1862'0'0,"0"0"-60"0"0,0 0 202 0 0,0 0 243 0 0,0 0 119 0 0,0 0-140 0 0,0 0-347 0 0,0 0-372 0 0,0 0-278 0 0,0 0-162 0 0,0 0-101 0 0,-2-2-101 0 0,-1-1-1380 0 0,3 3 623 0 0,1 0-1 0 0,-1 0 0 0 0,0 0 0 0 0,1 0 0 0 0,-1 0 1 0 0,0 0-1 0 0,1 0 0 0 0,-1 0 0 0 0,0 0 0 0 0,0 0 0 0 0,1 0 1 0 0,-1 0-1 0 0,0 0 0 0 0,1 0 0 0 0,-1 0 0 0 0,0-1 0 0 0,0 1 1 0 0,1 0-1 0 0,-1 0 0 0 0,0 0 0 0 0,0 0 0 0 0,1-1 1 0 0,-1 1-1 0 0,0 0 0 0 0,0 0 0 0 0,0-1 0 0 0,1 1 0 0 0,-1 0 1 0 0,0 0-1 0 0,0-1 0 0 0,0 1 0 0 0,0 0 0 0 0,0 0 1 0 0,0-1-1 0 0,1 1 0 0 0,-1 0 0 0 0,0-1 0 0 0,0 1 0 0 0,0 0 1 0 0,0-1-1 0 0,0 1 0 0 0,0 0 0 0 0,0-1 0 0 0,0 1 1 0 0,0 0-1 0 0,0 0 0 0 0,-1-1 0 0 0,1 1 0 0 0,0 0 0 0 0,0-1 1 0 0,0 1-1 0 0,0 0-107 0 0,219-4 1316 0 0,-218 4-1284 0 0,-1 0 7 0 0,0 0 49 0 0,0 0 30 0 0,0 0 20 0 0,0 0 16 0 0,0 0 0 0 0,-19 3 325 0 0,12 84-2132 0 0,0-86-6054 0 0,4-1 889 0 0,2-1-1176 0 0</inkml:trace>
  <inkml:trace contextRef="#ctx0" brushRef="#br0" timeOffset="762.674">45 0 4585 0 0,'0'0'1895'0'0,"0"0"-112"0"0,0 0 75 0 0,0 0 125 0 0,0 0 51 0 0,0 0-169 0 0,0 0-408 0 0,0 0-389 0 0,0 0-315 0 0,0 0-231 0 0,0 0-79 0 0,0 0 10 0 0,0 0 78 0 0,-4 2 80 0 0,3-2-623 0 0,0 1 71 0 0,0-1 0 0 0,0 0 0 0 0,0 0 0 0 0,1 1 0 0 0,-1-1 0 0 0,0 1 0 0 0,0-1 0 0 0,0 1 1 0 0,1-1-1 0 0,-1 1 0 0 0,0-1 0 0 0,0 1 0 0 0,1-1 0 0 0,-1 1 0 0 0,1 0 0 0 0,-1-1 0 0 0,0 1 0 0 0,1 0 1 0 0,-1 0-1 0 0,1 0 0 0 0,0-1 0 0 0,-1 1 0 0 0,1 0 0 0 0,0 0 0 0 0,-1 0 0 0 0,1 0 0 0 0,0 0 1 0 0,0 0-1 0 0,0 0 0 0 0,0-1 0 0 0,0 1 0 0 0,0 0 0 0 0,0 0 0 0 0,0 0 0 0 0,0 0 0 0 0,0 0 1 0 0,0 0-1 0 0,1 0 0 0 0,-1 0 0 0 0,0-1 0 0 0,1 1 0 0 0,-1 0 0 0 0,1 0 0 0 0,-1 0 0 0 0,1-1 1 0 0,-1 1-1 0 0,1 0 0 0 0,-1 0 0 0 0,1-1 0 0 0,0 1-59 0 0,69 54 2497 0 0,-13-16-2137 0 0,-56-35-343 0 0,0 0 0 0 0,0 1 0 0 0,0-1 0 0 0,-1 0 0 0 0,0 1 0 0 0,0-1 0 0 0,0 0 0 0 0,0 1 0 0 0,-1-1-1 0 0,0 0 1 0 0,0 1 0 0 0,0-1 0 0 0,0 0 0 0 0,-1 0 0 0 0,1 0 0 0 0,-1 0 0 0 0,0 0 0 0 0,0 0 0 0 0,-1-1 0 0 0,1 1 0 0 0,-1-1 0 0 0,0 1 0 0 0,1-1 0 0 0,-2 0 0 0 0,1 0 0 0 0,0 0 0 0 0,-1-1 0 0 0,1 1 0 0 0,-1-1 0 0 0,0 1-17 0 0,-3 4 11 0 0,-92 91 122 0 0,99-98-131 0 0,0 1 0 0 0,-1-1 0 0 0,1 1-1 0 0,0-1 1 0 0,0 1 0 0 0,-1 0 0 0 0,1-1 0 0 0,0 1 0 0 0,0-1 0 0 0,0 1-1 0 0,0-1 1 0 0,0 1 0 0 0,0 0 0 0 0,0-1 0 0 0,0 1 0 0 0,0-1-1 0 0,0 1 1 0 0,0 0 0 0 0,0-1 0 0 0,1 1 0 0 0,-1-1 0 0 0,0 1 0 0 0,0-1-1 0 0,1 1 1 0 0,-1-1 0 0 0,0 1 0 0 0,0-1 0 0 0,1 1 0 0 0,-1-1-1 0 0,1 1 1 0 0,-1-1 0 0 0,0 1 0 0 0,1-1 0 0 0,-1 0 0 0 0,1 1 0 0 0,-1-1-1 0 0,1 0 1 0 0,-1 1 0 0 0,1-1 0 0 0,0 0 0 0 0,-1 0 0 0 0,1 1-1 0 0,-1-1 1 0 0,1 0 0 0 0,-1 0 0 0 0,1 0 0 0 0,0 0 0 0 0,-1 0 0 0 0,1 0-1 0 0,-1 0 1 0 0,1 0 0 0 0,0 0 0 0 0,-1 0 0 0 0,1 0 0 0 0,-1 0 0 0 0,1-1-2 0 0,41 1 196 0 0,-39 0-205 0 0,247-25 304 0 0,-247 24-1806 0 0,-5 1-9587 0 0,1 1-460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03.8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5 18116 0 0,'0'0'913'0'0,"0"0"-140"0"0,0 0 35 0 0,0 0 120 0 0,0 0 101 0 0,0 0-46 0 0,0 0-233 0 0,0 0-258 0 0,0 0-257 0 0,0 0-195 0 0,0 0-90 0 0,0 0-55 0 0,-2-1 0 0 0,-4-2 29 0 0,15 8-2591 0 0,2 2-6561 0 0,-7-5-2104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03.6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61 10322 0 0,'0'0'979'0'0,"0"0"-361"0"0,0 0 38 0 0,0 0 411 0 0,0 0 370 0 0,0 0 186 0 0,0 0-110 0 0,0 0-316 0 0,0 0-282 0 0,0 0-188 0 0,0 0-127 0 0,0 0-59 0 0,0 0-51 0 0,-3 6-45 0 0,-8 27 1438 0 0,33-46-170 0 0,46-50-1052 0 0,-78 100-223 0 0,8-35-432 0 0,1 0 1 0 0,0-1-1 0 0,0 1 1 0 0,-1 0 0 0 0,1 0-1 0 0,0 0 1 0 0,1 0 0 0 0,-1 0-1 0 0,0 0 1 0 0,0 0-1 0 0,1 0 1 0 0,0 0 0 0 0,-1 1-1 0 0,1-1 1 0 0,0 0-1 0 0,0 0 1 0 0,0 0 0 0 0,0 1-1 0 0,0-1 1 0 0,1 0 0 0 0,-1 0-1 0 0,1 0 1 0 0,-1 0-1 0 0,1 0 1 0 0,0 0 0 0 0,0 0-1 0 0,0 0 1 0 0,0 0-1 0 0,0 0 1 0 0,0 0 0 0 0,0 0-1 0 0,1-1 1 0 0,-1 1 0 0 0,1 0-1 0 0,-1-1 1 0 0,1 1-1 0 0,0-1 1 0 0,-1 0 0 0 0,1 0-1 0 0,0 1 1 0 0,0-1-1 0 0,0 0 1 0 0,0-1 0 0 0,0 1-1 0 0,0 0 1 0 0,0 0 0 0 0,0-1-1 0 0,1 0 1 0 0,-1 1-1 0 0,0-1 1 0 0,1 0-7 0 0,13-8-2256 0 0,-7 0-5969 0 0,-6 5 1502 0 0,-1 0-4235 0 0</inkml:trace>
  <inkml:trace contextRef="#ctx0" brushRef="#br0" timeOffset="483.116">202 12 16339 0 0,'0'0'642'0'0,"0"0"-129"0"0,0 0 106 0 0,0 0 191 0 0,0 0 69 0 0,0 0-150 0 0,0 0-306 0 0,0 0-286 0 0,0 0-161 0 0,9-2-77 0 0,-4 1-77 0 0,39-8 74 0 0,-13 14-2864 0 0,-26-1-757 0 0,-1 3-6443 0 0,-4-5 6345 0 0</inkml:trace>
  <inkml:trace contextRef="#ctx0" brushRef="#br0" timeOffset="850.296">219 75 24 0 0,'0'0'2927'0'0,"0"0"-75"0"0,0 0-70 0 0,0 0-151 0 0,0 0-283 0 0,0 0-479 0 0,0 0-490 0 0,0 0-259 0 0,0 0-84 0 0,0 0-56 0 0,0 0-36 0 0,0 0-123 0 0,0 0-152 0 0,3 3-107 0 0,0-1-455 0 0,0 0 1 0 0,1 0 0 0 0,-1-1-1 0 0,1 1 1 0 0,0 0 0 0 0,0-1 0 0 0,-1 0-1 0 0,1 0 1 0 0,0 0 0 0 0,0-1-1 0 0,0 1 1 0 0,0-1 0 0 0,0 0 0 0 0,0 0-1 0 0,0 0 1 0 0,0-1 0 0 0,1 1-108 0 0,130-10 2176 0 0,-134 9-2154 0 0,-1 1 1 0 0,0-1-1 0 0,0 1 0 0 0,0-1 0 0 0,0 1 0 0 0,0-1 1 0 0,0 1-1 0 0,0-1 0 0 0,0 1 0 0 0,0-1 1 0 0,0 0-1 0 0,0 1 0 0 0,0-1 0 0 0,0 1 0 0 0,0-1 1 0 0,-1 1-1 0 0,1-1 0 0 0,0 1 0 0 0,0 0 0 0 0,0-1 1 0 0,-1 1-1 0 0,1-1 0 0 0,0 1 0 0 0,-1-1 1 0 0,1 1-1 0 0,0 0 0 0 0,-1-1 0 0 0,1 1 0 0 0,-1 0 1 0 0,1-1-1 0 0,0 1 0 0 0,-1 0 0 0 0,1 0 1 0 0,-1-1-1 0 0,1 1 0 0 0,-1 0 0 0 0,1 0 0 0 0,-1 0 1 0 0,1 0-1 0 0,-1-1 0 0 0,1 1 0 0 0,-1 0 1 0 0,1 0-1 0 0,-1 0 0 0 0,1 0 0 0 0,-1 0 0 0 0,1 0 1 0 0,-1 0-1 0 0,1 1 0 0 0,-1-1 0 0 0,1 0 1 0 0,-1 0-1 0 0,1 0 0 0 0,-1 0 0 0 0,1 1 0 0 0,-1-1 1 0 0,1 0-1 0 0,-1 1 0 0 0,1-1 0 0 0,0 0 1 0 0,-1 0-1 0 0,1 1-22 0 0,-2-1 15 0 0,0 1 0 0 0,0 0 1 0 0,0 0-1 0 0,0-1 0 0 0,0 1 1 0 0,0 0-1 0 0,0 1 0 0 0,0-1 1 0 0,0 0-1 0 0,1 0 0 0 0,-1 1 1 0 0,0-1-1 0 0,1 1 0 0 0,0 0 1 0 0,-1-1-1 0 0,1 1 0 0 0,0 0 1 0 0,0 0-1 0 0,0 0 0 0 0,0 0 1 0 0,0 0-1 0 0,0 0 0 0 0,0 0 1 0 0,1 0-1 0 0,-1 0 0 0 0,1 0 1 0 0,0 0-1 0 0,-1 0 0 0 0,1 0 0 0 0,0 1 1 0 0,0-1-1 0 0,0 0 0 0 0,1 0 1 0 0,-1 0-1 0 0,0 0 0 0 0,1 0 1 0 0,0 1-1 0 0,-1-1 0 0 0,1 0 1 0 0,0 0-1 0 0,0 0 0 0 0,0-1 1 0 0,0 1-1 0 0,0 0 0 0 0,1 0 1 0 0,-1-1-1 0 0,0 1 0 0 0,1 0 1 0 0,-1-1-1 0 0,1 1 0 0 0,0-1 1 0 0,0 0-1 0 0,-1 0 0 0 0,1 0 1 0 0,0 1-1 0 0,0-2 0 0 0,0 1 1 0 0,0 0-1 0 0,0 0 0 0 0,0-1 1 0 0,0 1-1 0 0,0-1 0 0 0,2 1-15 0 0,-2 0 9 0 0,1-1 0 0 0,0 1 0 0 0,0-1 0 0 0,-1 0 0 0 0,1 1-1 0 0,0-1 1 0 0,0 0 0 0 0,0-1 0 0 0,-1 1 0 0 0,1 0 0 0 0,0-1 0 0 0,0 0 0 0 0,-1 1-1 0 0,1-1 1 0 0,-1 0 0 0 0,1-1 0 0 0,0 1 0 0 0,-1 0 0 0 0,0-1 0 0 0,1 1 0 0 0,-1-1-1 0 0,0 0 1 0 0,0 1 0 0 0,0-1 0 0 0,0 0 0 0 0,0 0 0 0 0,0-1 0 0 0,-1 1 0 0 0,1 0-1 0 0,-1-1 1 0 0,1 1 0 0 0,-1-1 0 0 0,0 1 0 0 0,0-1 0 0 0,0 1 0 0 0,0-1 0 0 0,-1 0-1 0 0,1 0 1 0 0,-1 1 0 0 0,1-1 0 0 0,-1 0 0 0 0,0 0 0 0 0,0 0 0 0 0,0 1 0 0 0,-1-1-1 0 0,1 0 1 0 0,-1 0 0 0 0,1 1 0 0 0,-1-1 0 0 0,0 0 0 0 0,0 1 0 0 0,-1-3-9 0 0,-34-24-1843 0 0,21 22-1769 0 0,1 2-4303 0 0,8 3-3926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05.6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5 164 8866 0 0,'0'0'1530'0'0,"0"0"-37"0"0,0 0 76 0 0,0 0 3 0 0,0 0-72 0 0,0 0-113 0 0,0 0-168 0 0,0 0-180 0 0,0 0-206 0 0,0 0-179 0 0,0 0-169 0 0,0 0-106 0 0,0-2-63 0 0,6-12 779 0 0,14 30-140 0 0,-4 50 103 0 0,-16-64-1015 0 0,0-1 0 0 0,1 1 0 0 0,-1 0 0 0 0,0-1 0 0 0,0 1 0 0 0,-1 0-1 0 0,1-1 1 0 0,0 1 0 0 0,0-1 0 0 0,-1 1 0 0 0,1 0 0 0 0,-1-1 0 0 0,0 1 0 0 0,1-1-1 0 0,-1 1 1 0 0,0-1 0 0 0,0 1 0 0 0,0-1 0 0 0,0 0 0 0 0,0 0 0 0 0,0 1-1 0 0,0-1 1 0 0,0 0 0 0 0,-1 0 0 0 0,1 0 0 0 0,0 0 0 0 0,-1 0 0 0 0,1 0-1 0 0,-1-1 1 0 0,1 1 0 0 0,-1 0 0 0 0,1-1 0 0 0,-1 1 0 0 0,1-1 0 0 0,-1 1 0 0 0,0-1-1 0 0,1 0 1 0 0,-2 0-43 0 0,3-44 434 0 0,2 39-444 0 0,-1 1 1 0 0,1-1 0 0 0,0 0 0 0 0,0 1-1 0 0,0 0 1 0 0,0 0 0 0 0,1-1 0 0 0,0 1 0 0 0,0 1-1 0 0,0-1 1 0 0,0 0 0 0 0,0 1 0 0 0,1 0-1 0 0,0-1 1 0 0,0 1 0 0 0,0 1 0 0 0,0-1-1 0 0,0 1 1 0 0,0-1 0 0 0,1 1 0 0 0,-1 0-1 0 0,1 1 1 0 0,-1-1 0 0 0,1 1 0 0 0,0 0 0 0 0,-1 0-1 0 0,4 0 10 0 0,-5 4 5 0 0,0 0 0 0 0,0 0-1 0 0,-1 0 1 0 0,1 1 0 0 0,-1-1 0 0 0,0 0-1 0 0,0 1 1 0 0,0 0 0 0 0,-1-1 0 0 0,1 1-1 0 0,-1 0 1 0 0,0 0 0 0 0,0 0 0 0 0,0 0-1 0 0,0 0 1 0 0,-1 0 0 0 0,0 0 0 0 0,0 0-1 0 0,0 0 1 0 0,0 0 0 0 0,-1 0 0 0 0,1 0-1 0 0,-1 0 1 0 0,0 0 0 0 0,-1 2-5 0 0,1 2 23 0 0,1 0 158 0 0,0-6-2336 0 0,1-6-4976 0 0,0 2 3370 0 0,0 0-6733 0 0</inkml:trace>
  <inkml:trace contextRef="#ctx0" brushRef="#br0" timeOffset="1298.31">38 239 0 0 0,'0'0'938'0'0,"0"0"957"0"0,0 0 174 0 0,0 0-194 0 0,0 0-280 0 0,0 0-298 0 0,0 0-248 0 0,0 0-241 0 0,0 0-169 0 0,0 0-91 0 0,-4 0-49 0 0,-1 1-195 0 0,-21-3 2482 0 0,23-8 668 0 0,16-22-2340 0 0,-10 29-1004 0 0,0-1 0 0 0,0 1 1 0 0,0-1-1 0 0,1 1 0 0 0,-1 0 0 0 0,1 0 1 0 0,0 1-1 0 0,0-1 0 0 0,0 1 1 0 0,0 0-1 0 0,0 0 0 0 0,1 0 0 0 0,-1 0 1 0 0,1 1-1 0 0,-1 0 0 0 0,4-1-110 0 0,-6 1 31 0 0,1 1 0 0 0,-1-1-1 0 0,0 0 1 0 0,1 1-1 0 0,-1 0 1 0 0,0-1 0 0 0,1 1-1 0 0,-1 0 1 0 0,0 0 0 0 0,1 1-1 0 0,-1-1 1 0 0,0 0 0 0 0,0 1-1 0 0,1-1 1 0 0,-1 1-1 0 0,0 0 1 0 0,0 0 0 0 0,1 0-1 0 0,-1 0 1 0 0,0 0 0 0 0,0 0-1 0 0,0 0 1 0 0,-1 1-1 0 0,1-1 1 0 0,0 1 0 0 0,0 0-1 0 0,-1-1 1 0 0,1 1 0 0 0,-1 0-1 0 0,1 0 1 0 0,-1 0-1 0 0,0 0 1 0 0,1 2-31 0 0,-3 3 101 0 0,1 1 0 0 0,-1-1 0 0 0,-1 1 0 0 0,0-1 0 0 0,0 1 0 0 0,0-1 0 0 0,-1 0 0 0 0,0 0 0 0 0,0 0 0 0 0,-1 0 0 0 0,0 0 0 0 0,0-1 0 0 0,0 0 0 0 0,-1 0 0 0 0,0 0 0 0 0,0 0 0 0 0,-1-1 0 0 0,1 0 0 0 0,-5 3-101 0 0,-26 17 690 0 0,35-25-641 0 0,1 0 6 0 0,0 0-2 0 0,0 0-12 0 0,0 0-10 0 0,0 0-12 0 0,26 0 262 0 0,80-3 743 0 0,-110-4-4882 0 0,2 2-701 0 0,1 3-3038 0 0,0 0-3860 0 0</inkml:trace>
  <inkml:trace contextRef="#ctx0" brushRef="#br0" timeOffset="1804.088">149 7 10674 0 0,'0'0'1787'0'0,"0"0"-36"0"0,0 0-257 0 0,0 0-404 0 0,0 0-377 0 0,0 0-265 0 0,0 0-101 0 0,0 0 30 0 0,0 0 145 0 0,0 0 119 0 0,0 0 10 0 0,0 0-73 0 0,0 0-112 0 0,3 4-99 0 0,-1-2-286 0 0,0-1-1 0 0,0 1 1 0 0,-1 0-1 0 0,1-1 1 0 0,-1 1-1 0 0,1 0 1 0 0,-1 0-1 0 0,0 0 1 0 0,0 0-1 0 0,1 0 1 0 0,-2 0-1 0 0,1 0 1 0 0,0 1-1 0 0,0-1 1 0 0,-1 0-1 0 0,1 0 1 0 0,-1 1-1 0 0,0-1 1 0 0,1 0-1 0 0,-1 1 1 0 0,0-1-1 0 0,-1 1 1 0 0,1-1 0 0 0,0 0-1 0 0,-1 0 1 0 0,1 1-1 0 0,-1-1 1 0 0,0 0-1 0 0,1 0 1 0 0,-1 1-1 0 0,0-1 1 0 0,0 0-1 0 0,-1 0 1 0 0,1 0-1 0 0,0 0 1 0 0,-1-1-1 0 0,0 2-80 0 0,2-3 19 0 0,-1 1 0 0 0,1-1 0 0 0,-1 0-1 0 0,1 1 1 0 0,0-1 0 0 0,-1 0 0 0 0,1 1-1 0 0,-1-1 1 0 0,1 0 0 0 0,-1 0 0 0 0,1 0-1 0 0,-1 1 1 0 0,1-1 0 0 0,-1 0 0 0 0,1 0-1 0 0,-1 0 1 0 0,1 0 0 0 0,-1 0 0 0 0,1 0-1 0 0,-1 0 1 0 0,0 0 0 0 0,1 0 0 0 0,-1 0-1 0 0,1 0 1 0 0,-1 0 0 0 0,1-1 0 0 0,-1 1-1 0 0,1 0 1 0 0,-1 0 0 0 0,1-1 0 0 0,-1 1-1 0 0,1 0 1 0 0,0 0 0 0 0,-1-1 0 0 0,1 1-1 0 0,-1 0 1 0 0,1-1 0 0 0,0 1 0 0 0,-1-1-1 0 0,1 1 1 0 0,0 0 0 0 0,-1-1 0 0 0,1 1-1 0 0,0-1 1 0 0,0 1 0 0 0,-1-1 0 0 0,1 1-1 0 0,0-1 1 0 0,0 1 0 0 0,0-1 0 0 0,0 1-1 0 0,0-1 1 0 0,0 1 0 0 0,0-1 0 0 0,0 0-1 0 0,0 1 1 0 0,0-1 0 0 0,0 1 0 0 0,0-1-1 0 0,0 1 1 0 0,0-1 0 0 0,0 1 0 0 0,1-1-1 0 0,-1 1 1 0 0,0-1 0 0 0,0 1 0 0 0,1-1-1 0 0,-1 1 1 0 0,0-1 0 0 0,1 1-19 0 0,14-36-12 0 0,-15 34 11 0 0,0 0 0 0 0,1 0 1 0 0,-1 1-1 0 0,0-1 1 0 0,1 0-1 0 0,0 1 0 0 0,-1-1 1 0 0,1 0-1 0 0,0 1 1 0 0,0-1-1 0 0,0 1 0 0 0,0-1 1 0 0,0 1-1 0 0,0 0 1 0 0,0-1-1 0 0,0 1 0 0 0,1 0 1 0 0,-1 0-1 0 0,0 0 1 0 0,1 0-1 0 0,-1 0 0 0 0,1 0 1 0 0,-1 0-1 0 0,1 0 1 0 0,0 1-1 0 0,-1-1 0 0 0,1 1 1 0 0,0-1-1 0 0,-1 1 1 0 0,1-1-1 0 0,0 1 0 0 0,0 0 1 0 0,-1 0-1 0 0,1 0 1 0 0,0 0-1 0 0,0 0 0 0 0,-1 0 1 0 0,1 1-1 0 0,0-1 1 0 0,0 1-1 0 0,-1-1 1 0 0,1 1-1 0 0,0-1 0 0 0,-1 1 1 0 0,1 0-1 0 0,-1 0 1 0 0,1 0-1 0 0,-1 0 0 0 0,1 0 1 0 0,-1 0-1 0 0,0 0 1 0 0,0 0-1 0 0,1 1 0 0 0,-1-1 1 0 0,0 1-1 0 0,0-1 1 0 0,0 0-1 0 0,0 2 1 0 0,2 61 385 0 0,-6-21-4009 0 0,4-38 149 0 0,1-2-1999 0 0,-1-1-5696 0 0</inkml:trace>
  <inkml:trace contextRef="#ctx0" brushRef="#br0" timeOffset="2045.02">210 247 13643 0 0,'0'0'1184'0'0,"0"0"-422"0"0,0 0-93 0 0,0 0 199 0 0,0 0 274 0 0,0 0 174 0 0,0 0-8 0 0,0 0-143 0 0,0 0-242 0 0,0 0-235 0 0,0 0-172 0 0,0 0-153 0 0,8 1-82 0 0,82 3 90 0 0,-79-3-1479 0 0,-6 0-2155 0 0,1-1-6372 0 0,-4 0-1302 0 0</inkml:trace>
  <inkml:trace contextRef="#ctx0" brushRef="#br0" timeOffset="2280.878">409 171 11963 0 0,'0'0'2337'0'0,"0"0"-165"0"0,0 0-232 0 0,0 0-197 0 0,0 0-312 0 0,0 0-355 0 0,0 0-353 0 0,0 0-236 0 0,0 0-27 0 0,0 0 33 0 0,0 0 26 0 0,0 0-5 0 0,0 0-96 0 0,-1 5-95 0 0,-6 75 675 0 0,11-44-4983 0 0,-4-31-132 0 0,1-2-3594 0 0,-1-1-4073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8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0 18700 0 0,'0'0'695'0'0,"0"0"-24"0"0,0 0 58 0 0,0 0 61 0 0,0 0-32 0 0,0 0-8 0 0,0 0-37 0 0,0 0-40 0 0,0 0-48 0 0,0 0-70 0 0,0 0-67 0 0,5 12-65 0 0,17 39-66 0 0,-18-41-249 0 0,-2 0 0 0 0,1 0 0 0 0,-1 0 0 0 0,-1 0 0 0 0,0 1 0 0 0,0-1 0 0 0,-1 0 0 0 0,0 1 0 0 0,-1-1 0 0 0,-1 5-108 0 0,0 8 154 0 0,-1 4-89 0 0,-1 0 1 0 0,-1 0 0 0 0,-1 0-1 0 0,-2-1 1 0 0,0 0-1 0 0,-2 0 1 0 0,-1-1 0 0 0,-1 0-1 0 0,-1-1 1 0 0,-14 19-66 0 0,16-30-415 0 0,17-22-3547 0 0,-5 8 3523 0 0,5-7-2898 0 0,-2 3-1882 0 0,0-1-6337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12.7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23 13483 0 0,'0'0'1534'0'0,"0"0"-122"0"0,0 0 41 0 0,0 0 16 0 0,0 0-145 0 0,0 0-209 0 0,0 0-257 0 0,0 0-225 0 0,0 0-161 0 0,0 0-85 0 0,0 0-54 0 0,0 0-21 0 0,9-4 8 0 0,80-14 1191 0 0,-76 22-394 0 0,-27 8-89 0 0,-1-1-918 0 0,12-8-81 0 0,1 0-1 0 0,-1 1 1 0 0,1 0-1 0 0,0-1 1 0 0,0 1-1 0 0,0 0 1 0 0,0 0-1 0 0,1 0 0 0 0,-1 0 1 0 0,1 0-1 0 0,0 0 1 0 0,0 0-1 0 0,1 1 1 0 0,-1-1-1 0 0,1 0 1 0 0,0 4-29 0 0,0-7 5 0 0,0 1 0 0 0,0 0-1 0 0,0-1 1 0 0,1 1 0 0 0,-1 0 0 0 0,0-1 0 0 0,1 1 0 0 0,-1 0 0 0 0,1-1 0 0 0,0 1 0 0 0,0-1 0 0 0,-1 1 0 0 0,1-1 0 0 0,0 0 0 0 0,0 1 0 0 0,0-1 0 0 0,0 0 0 0 0,0 0 0 0 0,1 1 0 0 0,-1-1 0 0 0,0 0 0 0 0,1 0 0 0 0,-1 0 0 0 0,0-1 0 0 0,1 1 0 0 0,-1 0 0 0 0,1 0 0 0 0,0-1 0 0 0,-1 1 0 0 0,1-1 0 0 0,-1 1 0 0 0,1-1 0 0 0,0 0 0 0 0,-1 0 0 0 0,1 0 0 0 0,0 0 0 0 0,-1 0 0 0 0,1 0 0 0 0,0 0 0 0 0,-1 0 0 0 0,1-1 0 0 0,0 1 0 0 0,-1 0-5 0 0,19-10-1379 0 0,-15 4-2803 0 0,-2-1-5314 0 0,-2 4-2724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12.9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18404 0 0,'0'0'1112'0'0,"0"0"-240"0"0,0 0-167 0 0,0 0-9 0 0,0 0-72 0 0,0 0-120 0 0,0 0-168 0 0,0 0-224 0 0,0 0-104 0 0,0 0-56 0 0,0 0-64 0 0,0 0-80 0 0,0 0-192 0 0,0 0-352 0 0,24 17-993 0 0,-17-14-3144 0 0,-2-1-7241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13.4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23 18148 0 0,'0'0'1284'0'0,"0"0"-46"0"0,0 0-6 0 0,0 0-6 0 0,0 0-70 0 0,0 0-104 0 0,0 0-132 0 0,0 0-158 0 0,0 0-130 0 0,0 0-120 0 0,0 0-115 0 0,0 0-92 0 0,0 0-89 0 0,-1-5-80 0 0,0-3-174 0 0,0-2 337 0 0,11 28 168 0 0,-6-10-441 0 0,1 1 0 0 0,0-1 0 0 0,0-1 0 0 0,1 1 0 0 0,0-1 0 0 0,1 0-1 0 0,-1 0 1 0 0,1 0 0 0 0,0-1 0 0 0,1-1 0 0 0,-1 1 0 0 0,1-1 0 0 0,0 0 0 0 0,1-1 0 0 0,-1 0 0 0 0,1 0 0 0 0,5 1-26 0 0,-15-5 7 0 0,1 0 0 0 0,0 0 0 0 0,0 0 0 0 0,-1 0 0 0 0,1-1 0 0 0,0 1 0 0 0,-1 0 0 0 0,1 0 0 0 0,0 0-1 0 0,0 0 1 0 0,-1-1 0 0 0,1 1 0 0 0,0 0 0 0 0,0 0 0 0 0,-1 0 0 0 0,1-1 0 0 0,0 1 0 0 0,0 0 0 0 0,0 0 0 0 0,0-1 0 0 0,-1 1 0 0 0,1 0-1 0 0,0-1 1 0 0,0 1 0 0 0,0 0 0 0 0,0-1 0 0 0,0 1 0 0 0,0 0 0 0 0,0-1 0 0 0,0 1 0 0 0,0 0 0 0 0,0 0 0 0 0,0-1 0 0 0,0 1 0 0 0,0 0 0 0 0,0-1-1 0 0,0 1 1 0 0,0 0 0 0 0,0-1 0 0 0,0 1 0 0 0,0 0-7 0 0,-10 2 14 0 0,0 1 0 0 0,0 0-1 0 0,0 1 1 0 0,0 0-1 0 0,1 0 1 0 0,0 1 0 0 0,0 0-1 0 0,0 1 1 0 0,0 0 0 0 0,1 1-1 0 0,0-1 1 0 0,0 2 0 0 0,1-1-1 0 0,0 1 1 0 0,0 0 0 0 0,0 0-1 0 0,-1 4-13 0 0,6-10 19 0 0,-1 1-1 0 0,1-1 1 0 0,0 1-1 0 0,0-1 0 0 0,0 1 1 0 0,0 0-1 0 0,0 0 1 0 0,0 0-1 0 0,1 0 1 0 0,0 0-1 0 0,-1 0 0 0 0,1 0 1 0 0,0 0-1 0 0,1 0 1 0 0,-1 1-1 0 0,0-1 0 0 0,1 0 1 0 0,0 1-1 0 0,0-1 1 0 0,0 0-1 0 0,0 1 1 0 0,0-1-1 0 0,1 0 0 0 0,0 1 1 0 0,-1-1-1 0 0,1 0 1 0 0,1 1-19 0 0,-2-4 7 0 0,1 1 1 0 0,0-1-1 0 0,0 0 0 0 0,-1 0 1 0 0,1 1-1 0 0,0-1 1 0 0,0 0-1 0 0,0 0 1 0 0,-1 0-1 0 0,1 0 0 0 0,0 0 1 0 0,0 0-1 0 0,0 0 1 0 0,0 0-1 0 0,-1 0 0 0 0,1 0 1 0 0,0-1-1 0 0,0 1 1 0 0,0 0-1 0 0,-1-1 1 0 0,1 1-1 0 0,0 0 0 0 0,-1-1 1 0 0,1 1-1 0 0,0-1 1 0 0,-1 1-1 0 0,1-1 1 0 0,0 1-1 0 0,-1-1 0 0 0,1 0 1 0 0,-1 1-1 0 0,1-1 1 0 0,-1 1-1 0 0,1-1 0 0 0,-1 0 1 0 0,1 0-1 0 0,-1 1 1 0 0,0-1-1 0 0,0 0 1 0 0,1 0-8 0 0,10-20-7095 0 0,-11 20 6055 0 0,2-3-11527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09.5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117 475 0 0 0,'0'0'1719'0'0,"0"0"747"0"0,0 0 213 0 0,0 0-192 0 0,0 0-394 0 0,0 0-366 0 0,0 0-254 0 0,0 0-180 0 0,0 0-113 0 0,2 0 6390 0 0,1 0-3868 0 0,18 3-3434 0 0,89-2-148 0 0,-110-1-292 0 0,0 0-94 0 0,0 0-127 0 0,5-7-9034 0 0,-2 4 2702 0 0,-2 2 3548 0 0,1-1-5440 0 0</inkml:trace>
  <inkml:trace contextRef="#ctx0" brushRef="#br0" timeOffset="252.044">333 389 6521 0 0,'0'0'3855'0'0,"0"0"-1164"0"0,0 0-444 0 0,0 0-193 0 0,0 0-193 0 0,0 0-284 0 0,0 0-401 0 0,0 0-409 0 0,0 0-311 0 0,0 0-107 0 0,0 0 53 0 0,0 0 87 0 0,0 0 82 0 0,-1 3 10 0 0,12 131 1529 0 0,-13-125-5017 0 0,-4-6-5768 0 0,5-3 6664 0 0,-1 1-9110 0 0</inkml:trace>
  <inkml:trace contextRef="#ctx0" brushRef="#br0" timeOffset="530.191">144 343 13763 0 0,'0'0'1546'0'0,"0"0"-70"0"0,0 0-56 0 0,0 0-5 0 0,0 0-27 0 0,0 0-157 0 0,-9 0-253 0 0,-27 2-249 0 0,-10 33 1121 0 0,41-29-1654 0 0,1-2-155 0 0,0-1 1 0 0,0 1-1 0 0,0 0 0 0 0,1 0 0 0 0,-1 0 0 0 0,1 0 0 0 0,0 1 1 0 0,1-1-1 0 0,-1 1 0 0 0,1 0 0 0 0,-1 0 0 0 0,2 0 0 0 0,-1 0 1 0 0,0 0-1 0 0,1 0 0 0 0,0 0 0 0 0,0 0 0 0 0,1 1 0 0 0,-1-1 1 0 0,1 0-1 0 0,0 1 0 0 0,1-1 0 0 0,-1 0 0 0 0,1 1 0 0 0,0-1 1 0 0,1 0-1 0 0,-1 0 0 0 0,1 0 0 0 0,0 0 0 0 0,0 0 0 0 0,0 0 1 0 0,1-1-1 0 0,0 1 0 0 0,0-1 0 0 0,0 1 0 0 0,0-1 0 0 0,1 0 1 0 0,3 3-42 0 0,78 17-1179 0 0,-55-24-2587 0 0,-2-3-4904 0 0,-18 2-2783 0 0</inkml:trace>
  <inkml:trace contextRef="#ctx0" brushRef="#br0" timeOffset="795.135">403 366 14707 0 0,'0'0'1070'0'0,"0"0"-150"0"0,0 0 72 0 0,0 0 159 0 0,0 0 112 0 0,0 0 4 0 0,0 0-130 0 0,0 0-152 0 0,0 0-157 0 0,9 9-161 0 0,26 29-125 0 0,-32-34-446 0 0,-1 0 0 0 0,1-1 0 0 0,-1 2 0 0 0,0-1 0 0 0,0 0 0 0 0,0 0 0 0 0,-1 1 0 0 0,1-1 0 0 0,-1 0 0 0 0,0 1 0 0 0,0 0 0 0 0,-1-1 0 0 0,1 1 0 0 0,-1-1 0 0 0,0 1 0 0 0,-1 0-1 0 0,1 3-95 0 0,-1 3 126 0 0,1-2-101 0 0,-1-1 1 0 0,0 0-1 0 0,-1 0 1 0 0,0-1-1 0 0,0 1 1 0 0,-1 0-1 0 0,1-1 1 0 0,-2 1-1 0 0,1-1 1 0 0,-1 0-1 0 0,0 0 1 0 0,-1 0-1 0 0,1 0 1 0 0,-1-1-1 0 0,-1 0 1 0 0,1 0-1 0 0,-1 0 0 0 0,0-1 1 0 0,-5 4-26 0 0,6-14-4241 0 0,6-3-1453 0 0,-1 5 167 0 0,0 0-5925 0 0</inkml:trace>
  <inkml:trace contextRef="#ctx0" brushRef="#br0" timeOffset="1283.003">533 95 15291 0 0,'0'0'346'0'0,"0"0"-161"0"0,0 0-37 0 0,0 0 135 0 0,0 0 240 0 0,0 0 134 0 0,0 0 38 0 0,0 0-39 0 0,9-6-127 0 0,40-28 554 0 0,-48 33-1025 0 0,0 0 0 0 0,0 0-1 0 0,0 0 1 0 0,0 0 0 0 0,0 0 0 0 0,-1-1-1 0 0,1 1 1 0 0,-1 0 0 0 0,1 0-1 0 0,0-1 1 0 0,-1 1 0 0 0,0 0 0 0 0,1 0-1 0 0,-1-1 1 0 0,0 1 0 0 0,0 0-1 0 0,0-1 1 0 0,0 1 0 0 0,0-1 0 0 0,0 1-1 0 0,0 0 1 0 0,0-1 0 0 0,0 1-1 0 0,-1 0 1 0 0,1 0 0 0 0,0-1-1 0 0,-1 1 1 0 0,1 0 0 0 0,-1-1 0 0 0,0 1-1 0 0,1 0 1 0 0,-1 0 0 0 0,0 0-1 0 0,0 0 1 0 0,0 0 0 0 0,1 0 0 0 0,-1 0-1 0 0,0 0 1 0 0,0 0 0 0 0,-1 0-1 0 0,1 1 1 0 0,0-1 0 0 0,0 0-1 0 0,0 1 1 0 0,0-1 0 0 0,-1 1 0 0 0,1-1-1 0 0,0 1 1 0 0,-1-1 0 0 0,1 1-1 0 0,0 0 1 0 0,-1 0 0 0 0,1 0 0 0 0,0 0-1 0 0,-1 0 1 0 0,1 0 0 0 0,0 0-1 0 0,-1 0 1 0 0,1 0 0 0 0,0 1-1 0 0,-1-1 1 0 0,1 0 0 0 0,0 1 0 0 0,0-1-1 0 0,-1 1 1 0 0,1 0 0 0 0,0-1-1 0 0,0 1 1 0 0,0 0 0 0 0,0 0-58 0 0,-4 2 93 0 0,1 1 1 0 0,0 0-1 0 0,0 0 0 0 0,0 0 1 0 0,1 0-1 0 0,-1 0 0 0 0,1 1 1 0 0,0 0-1 0 0,1 0 0 0 0,-1-1 1 0 0,1 1-1 0 0,0 1 0 0 0,0-1 1 0 0,0 0-1 0 0,1 1 1 0 0,0-1-1 0 0,0 0 0 0 0,0 1 1 0 0,1-1-1 0 0,0 1 0 0 0,0 0 1 0 0,0-1-1 0 0,0 1 0 0 0,1-1 1 0 0,0 1-1 0 0,1-1 0 0 0,-1 0 1 0 0,1 1-1 0 0,0-1 0 0 0,0 0 1 0 0,0 0-1 0 0,1 0 0 0 0,0 0-93 0 0,13 93 641 0 0,-16-96-584 0 0,-1 1 0 0 0,0 0-1 0 0,1 0 1 0 0,-2-1 0 0 0,1 1 0 0 0,0-1 0 0 0,0 1 0 0 0,-1-1 0 0 0,1 1 0 0 0,-1-1 0 0 0,0 0 0 0 0,0 0 0 0 0,0 0 0 0 0,0 0-1 0 0,0 0 1 0 0,0 0 0 0 0,0 0 0 0 0,-1-1 0 0 0,1 1 0 0 0,-1-1 0 0 0,1 0 0 0 0,-1 0 0 0 0,0 0-57 0 0,-12 2-1861 0 0,-1-8-4349 0 0,4-10-6098 0 0,10 12 3221 0 0</inkml:trace>
  <inkml:trace contextRef="#ctx0" brushRef="#br0" timeOffset="1696.972">357 171 9010 0 0,'0'0'1486'0'0,"0"0"-169"0"0,0 0-170 0 0,0 0-115 0 0,0 0-71 0 0,0 0-51 0 0,0 0 5 0 0,0 0-9 0 0,0 0-55 0 0,10-1-114 0 0,190 1 2992 0 0,-172 0-3567 0 0,-16 1-112 0 0,0 0-1 0 0,0-1 0 0 0,0 0 0 0 0,-1-2 0 0 0,1 1 1 0 0,0-1-1 0 0,0-1 0 0 0,-1 0 0 0 0,5-2-49 0 0,-15 4 23 0 0,-1 0 0 0 0,0 0 0 0 0,1 0 0 0 0,-1 0 0 0 0,0 0 0 0 0,0 0 0 0 0,0 0-1 0 0,0 0 1 0 0,0 0 0 0 0,0 0 0 0 0,0 0 0 0 0,0-1 0 0 0,0 1 0 0 0,0 0 0 0 0,-1 0-1 0 0,1 0 1 0 0,0 0 0 0 0,-1 0 0 0 0,1 0 0 0 0,-1 0 0 0 0,1 0 0 0 0,-1 1 0 0 0,1-1 0 0 0,-1 0-1 0 0,0 0 1 0 0,1 0 0 0 0,-1 1 0 0 0,0-1 0 0 0,0 0 0 0 0,0 0 0 0 0,0 1 0 0 0,1-1-1 0 0,-1 1 1 0 0,0-1 0 0 0,0 1 0 0 0,0-1 0 0 0,0 1 0 0 0,0 0 0 0 0,0-1 0 0 0,0 1 0 0 0,0 0-1 0 0,0 0 1 0 0,0 0 0 0 0,-1 0 0 0 0,1 0 0 0 0,0 0 0 0 0,0 0 0 0 0,0 0 0 0 0,0 0-1 0 0,0 1 1 0 0,0-1 0 0 0,0 0 0 0 0,0 0 0 0 0,0 1 0 0 0,0-1 0 0 0,0 1 0 0 0,-1 0-23 0 0,-2 3 133 0 0,-1 1-1 0 0,0 0 1 0 0,1 0 0 0 0,0 0 0 0 0,0 1 0 0 0,0-1 0 0 0,1 1 0 0 0,0 0 0 0 0,0 0-1 0 0,0 0 1 0 0,1 0 0 0 0,0 1 0 0 0,0-1 0 0 0,1 1 0 0 0,0-1 0 0 0,0 1 0 0 0,0 0-1 0 0,1-1 1 0 0,0 1 0 0 0,0 0 0 0 0,1-1 0 0 0,0 6-133 0 0,-1-10-8 0 0,1 0 0 0 0,-1 0 0 0 0,0 0 1 0 0,1 0-1 0 0,0 0 0 0 0,-1 0 0 0 0,1 0 0 0 0,0 0 0 0 0,0 0 1 0 0,0 0-1 0 0,0 0 0 0 0,0 0 0 0 0,1-1 0 0 0,-1 1 0 0 0,0 0 1 0 0,1-1-1 0 0,0 1 0 0 0,-1-1 0 0 0,1 0 0 0 0,0 1 0 0 0,-1-1 1 0 0,1 0-1 0 0,0 0 0 0 0,0 0 0 0 0,0 0 0 0 0,0-1 8 0 0,10 3-4602 0 0,1-4-4475 0 0,-11 1-2249 0 0</inkml:trace>
  <inkml:trace contextRef="#ctx0" brushRef="#br0" timeOffset="1951.085">804 174 12323 0 0,'0'0'2385'0'0,"0"0"-839"0"0,0 0-376 0 0,0 0-15 0 0,0 0 70 0 0,0 0 27 0 0,0 0-111 0 0,0 0-216 0 0,0 0-199 0 0,0 0-145 0 0,0 0-133 0 0,-6 9-100 0 0,-18 27-74 0 0,23-34-258 0 0,0-1 1 0 0,0 1-1 0 0,0 0 1 0 0,1-1-1 0 0,-1 1 1 0 0,0 0-1 0 0,1-1 1 0 0,-1 1-1 0 0,1 0 1 0 0,-1 0 0 0 0,1 0-1 0 0,0 0 1 0 0,0-1-1 0 0,0 1 1 0 0,0 0-1 0 0,0 0 1 0 0,0 0-1 0 0,0 0 1 0 0,1-1-1 0 0,-1 1 1 0 0,1 0-1 0 0,-1 0 1 0 0,1-1-1 0 0,0 1 1 0 0,0 0-1 0 0,0-1 1 0 0,-1 1-1 0 0,2 0 1 0 0,-1-1-1 0 0,0 0 1 0 0,0 1 0 0 0,0-1-1 0 0,1 0 1 0 0,-1 1-1 0 0,1-1-16 0 0,8 1-5525 0 0,2-6-5628 0 0,-10 3 1754 0 0</inkml:trace>
  <inkml:trace contextRef="#ctx0" brushRef="#br0" timeOffset="2114.993">799 105 14123 0 0,'0'0'1592'0'0,"0"0"-335"0"0,0 0-209 0 0,0 0-112 0 0,0 0-112 0 0,0 0-208 0 0,0 0-192 0 0,0 0-256 0 0,0 0-200 0 0,0 0-88 0 0,0 0-112 0 0,0 0-112 0 0,0 0-208 0 0,-21 10-568 0 0,24-7-2273 0 0,0-2-8161 0 0</inkml:trace>
  <inkml:trace contextRef="#ctx0" brushRef="#br0" timeOffset="2398.558">927 120 18492 0 0,'0'0'1130'0'0,"0"0"-160"0"0,0 0-204 0 0,0 0-181 0 0,0 0-113 0 0,0 0-9 0 0,0 0 7 0 0,0 0-6 0 0,0 0-21 0 0,0 0-66 0 0,0 0-50 0 0,0 0-78 0 0,7 9-66 0 0,21 29-17 0 0,-26-34-138 0 0,-1 0 0 0 0,1 0 0 0 0,-1 0 0 0 0,0 0 0 0 0,0 0 0 0 0,-1 0 0 0 0,1 0 0 0 0,-1 0 0 0 0,0 0-1 0 0,0 0 1 0 0,0 0 0 0 0,0 0 0 0 0,-1 0 0 0 0,0 0 0 0 0,1 0 0 0 0,-2 0 0 0 0,1 0 0 0 0,0 0 0 0 0,-1 0 0 0 0,0 0-1 0 0,0-1 1 0 0,0 1 0 0 0,0-1 0 0 0,0 1 0 0 0,-1-1 0 0 0,-1 1-28 0 0,-83 74 193 0 0,82-69-1840 0 0,6-6-2555 0 0,2-1-4538 0 0,-1-2-2835 0 0</inkml:trace>
  <inkml:trace contextRef="#ctx0" brushRef="#br0" timeOffset="2813.699">1046 396 13595 0 0,'0'0'1244'0'0,"0"0"-146"0"0,0 0 99 0 0,0 0 153 0 0,0 0 88 0 0,0 0-34 0 0,0 0-192 0 0,0 0-202 0 0,0 0-165 0 0,0 0-147 0 0,0 0-100 0 0,0 0-132 0 0,0 0-79 0 0,4-8-61 0 0,9-23-79 0 0,-7 55 1311 0 0,-2 171 97 0 0,-3-189-2751 0 0,1-10-4046 0 0,3-4-6663 0 0,-2 5-144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34.9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97 0 0 0,'0'0'1926'0'0,"0"0"264"0"0,0 0 97 0 0,0 0-182 0 0,0 0-264 0 0,0 0-289 0 0,0 0-330 0 0,0 0-253 0 0,-14 17 5791 0 0,14-21-2508 0 0,43-57-3608 0 0,-38 56-595 0 0,-3 2 3 0 0,1-1 1 0 0,-1 1 0 0 0,1 0-1 0 0,0 0 1 0 0,0 0 0 0 0,1 0-1 0 0,-1 0 1 0 0,0 1 0 0 0,1 0-1 0 0,-1-1 1 0 0,1 1-1 0 0,0 1 1 0 0,0-1 0 0 0,0 0-1 0 0,0 1 1 0 0,0 0 0 0 0,0 0-1 0 0,2 0-52 0 0,3 52 1007 0 0,-43 180 294 0 0,33-224-1283 0 0,1-6-17 0 0,-1 1 1 0 0,1-1-1 0 0,-1 0 1 0 0,1 0-1 0 0,-1 1 1 0 0,1-1-1 0 0,0 0 1 0 0,0 0-1 0 0,-1 1 1 0 0,1-1-1 0 0,0 0 1 0 0,0 1-1 0 0,0-1 1 0 0,0 0-1 0 0,1 1 1 0 0,-1-1-1 0 0,0 0 1 0 0,1 0-1 0 0,-1 1 1 0 0,0-1-1 0 0,1 0 1 0 0,0 0-1 0 0,-1 1 1 0 0,1-1-1 0 0,0 0 1 0 0,-1 0-1 0 0,1 0 1 0 0,0 0-1 0 0,0 0 1 0 0,0 0-1 0 0,0 0 1 0 0,0-1-1 0 0,0 1 1 0 0,0 0-1 0 0,0 0 1 0 0,0-1-1 0 0,1 1 1 0 0,-1-1-1 0 0,0 1 1 0 0,0-1-1 0 0,0 1 1 0 0,1-1-1 0 0,-1 0 1 0 0,1 1-2 0 0,8-4 5 0 0,0 0 0 0 0,0-1 1 0 0,0 0-1 0 0,0-1 0 0 0,-1 1 1 0 0,1-2-1 0 0,-1 1 1 0 0,-1-1-1 0 0,1-1 0 0 0,-1 0 1 0 0,0 0-1 0 0,0 0 0 0 0,-1-1 1 0 0,0 0-1 0 0,3-6-5 0 0,-7 10-7 0 0,7-8-35 0 0,-1-1 0 0 0,-1-1 0 0 0,0 0 0 0 0,0 0 0 0 0,-2 0 0 0 0,0-1 0 0 0,0 0 0 0 0,-1 0 0 0 0,-1-2 42 0 0,-3 16-1 0 0,0-1-1 0 0,-1 0 0 0 0,1 0 0 0 0,-1 0 0 0 0,1 0 0 0 0,-1 0 0 0 0,0 0 0 0 0,0 0 0 0 0,0 0 1 0 0,0 0-1 0 0,0 0 0 0 0,0 0 0 0 0,0 0 0 0 0,-1 0 0 0 0,1 0 0 0 0,-1 0 0 0 0,1 0 0 0 0,-1 0 0 0 0,0 1 1 0 0,0-1-1 0 0,0 0 0 0 0,0 0 0 0 0,0 1 0 0 0,0-1 0 0 0,0 0 0 0 0,-1 0 2 0 0,-26 38-212 0 0,22-15 341 0 0,0 0-1 0 0,2 1 0 0 0,0-1 1 0 0,1 1-1 0 0,1 0 0 0 0,2 0 1 0 0,0 0-1 0 0,2 15-128 0 0,-1 15 109 0 0,-1-52-128 0 0,0 0 1 0 0,0 1-1 0 0,0-1 0 0 0,-1 1 0 0 0,1-1 0 0 0,0 0 0 0 0,0 1 1 0 0,0-1-1 0 0,0 1 0 0 0,0-1 0 0 0,0 0 0 0 0,0 1 0 0 0,1-1 0 0 0,-1 1 1 0 0,0-1-1 0 0,0 0 0 0 0,0 1 0 0 0,0-1 0 0 0,0 0 0 0 0,0 1 1 0 0,1-1-1 0 0,-1 0 0 0 0,0 1 0 0 0,0-1 0 0 0,1 0 0 0 0,-1 1 0 0 0,0-1 1 0 0,0 0-1 0 0,1 1 0 0 0,-1-1 0 0 0,0 0 0 0 0,1 0 0 0 0,-1 0 0 0 0,0 1 1 0 0,1-1-1 0 0,-1 0 0 0 0,1 0 0 0 0,-1 0 0 0 0,0 0 0 0 0,1 0 1 0 0,-1 0-1 0 0,0 0 0 0 0,1 1 0 0 0,-1-1 0 0 0,1 0 0 0 0,-1 0 0 0 0,0-1 1 0 0,1 1-1 0 0,-1 0 0 0 0,1 0 0 0 0,-1 0 0 0 0,0 0 0 0 0,1 0 0 0 0,-1 0 1 0 0,0 0-1 0 0,1-1 0 0 0,-1 1 0 0 0,1 0 0 0 0,-1 0 0 0 0,0 0 1 0 0,1-1 18 0 0,9-5-7215 0 0,-4 3-3509 0 0,-4 1 106 0 0</inkml:trace>
  <inkml:trace contextRef="#ctx0" brushRef="#br0" timeOffset="680.254">404 323 0 0 0,'0'0'655'0'0,"0"0"1317"0"0,0 0 619 0 0,0 0 59 0 0,0 0-282 0 0,0 0-415 0 0,0 0-292 0 0,0 0-213 0 0,0 0-176 0 0,0 0-96 0 0,0 0-121 0 0,1-5-74 0 0,0-12-67 0 0,-36 3 3909 0 0,33 16-4748 0 0,-1-1 0 0 0,1 1 1 0 0,-1 0-1 0 0,1 0 0 0 0,-1 0 1 0 0,1 0-1 0 0,0 0 0 0 0,0 0 1 0 0,0 1-1 0 0,0-1 0 0 0,1 1 1 0 0,-1-1-1 0 0,1 1 0 0 0,-1 0 1 0 0,1 0-1 0 0,0 0 0 0 0,0-1 0 0 0,0 1 1 0 0,0 0-1 0 0,1 0 0 0 0,-1 0 1 0 0,1 0-1 0 0,0 0 0 0 0,0 0 1 0 0,0 1-1 0 0,0-1 0 0 0,0 0 1 0 0,1 0-1 0 0,-1 0 0 0 0,1 0 1 0 0,0 0-1 0 0,0 0-75 0 0,-1 9 257 0 0,5 36 364 0 0,-3-40-582 0 0,-1 0 0 0 0,0-1-1 0 0,0 1 1 0 0,-1 0 0 0 0,0 0 0 0 0,0 0-1 0 0,-1 0 1 0 0,0 0 0 0 0,0 0-1 0 0,-1 0 1 0 0,-1 4-39 0 0,-9 4-1280 0 0,-25-12 3952 0 0,25-12-4767 0 0,1-4-4758 0 0,5-4-6654 0 0,6 13 5337 0 0</inkml:trace>
  <inkml:trace contextRef="#ctx0" brushRef="#br0" timeOffset="964.246">233 431 11987 0 0,'0'0'2725'0'0,"0"0"-1395"0"0,0 0-338 0 0,0 0 193 0 0,0 0 64 0 0,0 0-201 0 0,0 0-306 0 0,0 0-251 0 0,0 0-142 0 0,0 0-41 0 0,0 0-25 0 0,0 0 16 0 0,0 0 27 0 0,8-1 6 0 0,109-3 1889 0 0,-20 1-5515 0 0,-85 2-3133 0 0,-10 0 4312 0 0,2 1-9003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37.9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116 4 344 0 0,'0'0'1759'0'0,"0"0"-168"0"0,0 0 243 0 0,0 0 334 0 0,0 0 274 0 0,0 0-15 0 0,0 0-344 0 0,0 0-402 0 0,0 0-372 0 0,0 0-238 0 0,0 0-142 0 0,0 0-89 0 0,0 0-53 0 0,0-3-69 0 0,0 3-647 0 0,0 1 0 0 0,-1 0 0 0 0,1-1 0 0 0,0 1 0 0 0,0 0 0 0 0,0-1 0 0 0,-1 1 0 0 0,1-1 1 0 0,0 1-1 0 0,0-1 0 0 0,-1 1 0 0 0,1 0 0 0 0,0-1 0 0 0,-1 1 0 0 0,1-1 0 0 0,-1 0 0 0 0,1 1 0 0 0,-1-1 0 0 0,1 1 0 0 0,-1-1 0 0 0,1 0 0 0 0,-1 1 0 0 0,1-1 0 0 0,-1 0 0 0 0,0 1 0 0 0,1-1 0 0 0,-1 0 0 0 0,1 0 0 0 0,-1 0 0 0 0,0 0 0 0 0,1 1 0 0 0,-1-1 0 0 0,0 0 0 0 0,1 0 0 0 0,-1 0 0 0 0,0 0 0 0 0,1-1 0 0 0,-1 1 0 0 0,0 0 0 0 0,1 0 0 0 0,-1 0 0 0 0,1 0 0 0 0,-1-1 0 0 0,0 1 0 0 0,1 0 0 0 0,-1 0 0 0 0,1-1 0 0 0,-1 1 0 0 0,1-1 0 0 0,-1 1 0 0 0,1 0 0 0 0,-1-1 0 0 0,1 1 0 0 0,-1-1 0 0 0,1 1 0 0 0,0-1 0 0 0,-1 1 0 0 0,1-1 0 0 0,0 0 0 0 0,-1 1 0 0 0,1-1 0 0 0,0 1 0 0 0,0-1 0 0 0,-1 0-71 0 0,-13 28 223 0 0,2 0 0 0 0,0 1 0 0 0,2 1 0 0 0,1 0 0 0 0,1 0 0 0 0,1 1 0 0 0,2-1 0 0 0,1 2 0 0 0,1-1 0 0 0,2 13-223 0 0,3-33-75 0 0,1-1 1 0 0,0 1-1 0 0,1-1 0 0 0,0 0 1 0 0,0 0-1 0 0,1 0 0 0 0,1 0 1 0 0,-1-1-1 0 0,1 0 0 0 0,0 0 1 0 0,1-1-1 0 0,0 0 0 0 0,0 0 1 0 0,1 0-1 0 0,0-1 0 0 0,0 0 1 0 0,0 0-1 0 0,1-1 0 0 0,1 0 75 0 0,-8-4-3452 0 0,0-1-3653 0 0,-1 0-4660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3.3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1 13187 0 0,'0'0'4270'0'0,"0"0"-3120"0"0,0 0-761 0 0,0 0 197 0 0,0 0 230 0 0,0 0 137 0 0,0 0-30 0 0,0 0-179 0 0,0 0-193 0 0,0 0-124 0 0,0 0-66 0 0,0 0-37 0 0,4 2 7 0 0,2 3-166 0 0,0 0 0 0 0,-1 0-1 0 0,0 0 1 0 0,0 0 0 0 0,0 1 0 0 0,0 0-1 0 0,-1 0 1 0 0,0 0 0 0 0,0 1 0 0 0,-1-1-1 0 0,3 7-164 0 0,-1 4 118 0 0,-1 0 0 0 0,-1 0 0 0 0,-1 0 0 0 0,0 1 0 0 0,-1-1-1 0 0,-1 1 1 0 0,0-1 0 0 0,-1 0 0 0 0,-2 1 0 0 0,1-1-1 0 0,-2 0 1 0 0,0 0 0 0 0,-1-1 0 0 0,-1 1 0 0 0,0-1 0 0 0,-2 0-1 0 0,1-1 1 0 0,-2 1 0 0 0,0-2 0 0 0,-1 1 0 0 0,0-1-1 0 0,-1-1 1 0 0,-9 9-118 0 0,7-3 192 0 0,7-11-2987 0 0,12-19-7939 0 0,-4 7-22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39.4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 84 1776 0 0,'0'0'2665'0'0,"0"0"-425"0"0,0 0 34 0 0,0 0 212 0 0,0 0-32 0 0,0 0-274 0 0,0 0-459 0 0,0 0-392 0 0,0 0-287 0 0,0 0-215 0 0,0 0-128 0 0,0 0-89 0 0,0 0-43 0 0,0-3-44 0 0,7-5 903 0 0,5 27 644 0 0,-3-4-1972 0 0,55 47 689 0 0,-62-53-4249 0 0,-6-8-2718 0 0,0-2-5528 0 0,3 0 5284 0 0</inkml:trace>
  <inkml:trace contextRef="#ctx0" brushRef="#br0" timeOffset="252.752">154 75 8802 0 0,'0'0'3643'0'0,"0"0"-1577"0"0,0 0-546 0 0,0 0 121 0 0,0 0-25 0 0,0 0-281 0 0,0 0-389 0 0,0 0-336 0 0,0 0-172 0 0,0 0-73 0 0,0 0-11 0 0,0 0-28 0 0,-6 4-39 0 0,-100 72 675 0 0,104-73-660 0 0,0-1 199 0 0,2-2-3231 0 0,0 0-2675 0 0,0-1-3762 0 0,0 0 755 0 0</inkml:trace>
  <inkml:trace contextRef="#ctx0" brushRef="#br0" timeOffset="898.072">129 28 4713 0 0,'0'0'1987'0'0,"0"0"-601"0"0,0 0 155 0 0,0 0 414 0 0,0 0 158 0 0,0 0-221 0 0,0 0-519 0 0,0 0-415 0 0,0 0-229 0 0,0 0-96 0 0,0 0-41 0 0,0 0-56 0 0,0 0-42 0 0,-4-5-67 0 0,-14-14-39 0 0,16 18-312 0 0,1 1-1 0 0,-1-1 1 0 0,1 1 0 0 0,-1-1 0 0 0,0 1 0 0 0,1 0 0 0 0,-1 0 0 0 0,0-1-1 0 0,1 1 1 0 0,-1 0 0 0 0,0 1 0 0 0,0-1 0 0 0,1 0 0 0 0,-1 0 0 0 0,0 1-1 0 0,1-1 1 0 0,-1 1 0 0 0,1-1 0 0 0,-1 1 0 0 0,0 0 0 0 0,1 0 0 0 0,0 0-1 0 0,-1 0 1 0 0,1 0 0 0 0,-1 0 0 0 0,1 0 0 0 0,0 0 0 0 0,0 0 0 0 0,0 0-1 0 0,-1 2-75 0 0,-2-1 189 0 0,1 0-104 0 0,-1 0-1 0 0,0 1 0 0 0,1-1 1 0 0,-1 1-1 0 0,1-1 0 0 0,0 1 1 0 0,0 0-1 0 0,0 0 1 0 0,0 1-1 0 0,1-1 0 0 0,-1 1 1 0 0,1-1-1 0 0,0 1 0 0 0,0 0 1 0 0,0-1-1 0 0,0 1 1 0 0,1 0-1 0 0,0 0 0 0 0,0 1 1 0 0,0-1-1 0 0,0 0 0 0 0,0 0 1 0 0,1 0-1 0 0,0 1 0 0 0,0-1 1 0 0,0 0-1 0 0,0 0 1 0 0,1 1-1 0 0,-1-1 0 0 0,1 0 1 0 0,0 0-1 0 0,1 0 0 0 0,-1 0 1 0 0,1 0-1 0 0,0 0 1 0 0,-1 0-1 0 0,2-1 0 0 0,-1 1 1 0 0,0-1-1 0 0,1 1 0 0 0,0-1 1 0 0,-1 0-1 0 0,1 0 1 0 0,1 0-1 0 0,-1 0 0 0 0,0 0 1 0 0,1-1-1 0 0,-1 0 0 0 0,1 1-84 0 0,0-1 18 0 0,1 0-1 0 0,-1 0 1 0 0,1 0 0 0 0,-1 0-1 0 0,1-1 1 0 0,-1 0-1 0 0,1 0 1 0 0,0 0-1 0 0,0-1 1 0 0,0 1-1 0 0,-1-1 1 0 0,1 0 0 0 0,0 0-1 0 0,0-1 1 0 0,0 0-1 0 0,-1 1 1 0 0,1-2-1 0 0,0 1 1 0 0,-1 0-1 0 0,1-1 1 0 0,-1 0-1 0 0,0 0 1 0 0,1 0 0 0 0,-1-1-1 0 0,0 1 1 0 0,0-1-1 0 0,0 0 1 0 0,-1 0-1 0 0,1-1 1 0 0,-1 1-1 0 0,0-1 1 0 0,0 1-1 0 0,0-1 1 0 0,0 0 0 0 0,0 0-1 0 0,-1-1 1 0 0,0 1-1 0 0,0 0 1 0 0,0-1-1 0 0,-1 1 1 0 0,1-1-1 0 0,-1 0 1 0 0,0 1 0 0 0,0-2-18 0 0,-23-73-156 0 0,21 77 137 0 0,0 0 1 0 0,0 0-1 0 0,0 1 1 0 0,-1-1-1 0 0,1 0 1 0 0,-1 0-1 0 0,1 1 1 0 0,-1-1-1 0 0,0 0 1 0 0,1 1-1 0 0,-1 0 0 0 0,0-1 1 0 0,0 1-1 0 0,0 0 1 0 0,0 0-1 0 0,0 0 1 0 0,0 1-1 0 0,-1-1 1 0 0,1 0-1 0 0,0 1 1 0 0,0-1-1 0 0,-1 1 1 0 0,1 0-1 0 0,0 0 1 0 0,0-1-1 0 0,-1 2 1 0 0,1-1-1 0 0,0 0 1 0 0,-1 0-1 0 0,1 1 0 0 0,0-1 1 0 0,0 1-1 0 0,0 0 1 0 0,0 0-1 0 0,-1 0 19 0 0,-13 24-4226 0 0,18-15-1558 0 0,3-1-5025 0 0,-2-6 3345 0 0</inkml:trace>
  <inkml:trace contextRef="#ctx0" brushRef="#br0" timeOffset="1498.613">280 62 10554 0 0,'0'0'2071'0'0,"0"0"-549"0"0,0 0-79 0 0,0 0 233 0 0,0 0 26 0 0,0 0-171 0 0,0 0-313 0 0,0 0-317 0 0,0 0-226 0 0,0 0-182 0 0,0 0-118 0 0,0 0-84 0 0,0 0-82 0 0,2-3-22 0 0,-19 95 2567 0 0,66-130-1665 0 0,11-20-1039 0 0,-63 88-106 0 0,3-28 58 0 0,-1 0 1 0 0,1 0-1 0 0,0 0 1 0 0,0 0 0 0 0,0 0-1 0 0,0 0 1 0 0,0 0-1 0 0,1 0 1 0 0,-1 0-1 0 0,0 0 1 0 0,1 0-1 0 0,0 0 1 0 0,-1 0 0 0 0,1 0-1 0 0,0 0 1 0 0,0 0-1 0 0,0 0 1 0 0,0-1-1 0 0,0 1 1 0 0,1 0-1 0 0,-1-1 1 0 0,0 1-1 0 0,1-1 1 0 0,-1 0 0 0 0,1 1-1 0 0,0-1 1 0 0,-1 0-1 0 0,1 0 1 0 0,0 0-1 0 0,0 0 1 0 0,-1 0-1 0 0,1 0 1 0 0,0-1-3 0 0,29-11-6840 0 0,-28 9 810 0 0,-3 0-5532 0 0</inkml:trace>
  <inkml:trace contextRef="#ctx0" brushRef="#br0" timeOffset="2581.914">512 223 3689 0 0,'0'0'3236'0'0,"0"0"-1378"0"0,0 0-211 0 0,0 0 399 0 0,0 0 276 0 0,0 0-19 0 0,0 0-265 0 0,0 0-398 0 0,2-8-349 0 0,7-22-440 0 0,-7 27 2691 0 0,-24 174-1640 0 0,17-155-1693 0 0,2-4-1469 0 0,2-4-2836 0 0,6-8-12012 0 0,-3 0 8998 0 0</inkml:trace>
  <inkml:trace contextRef="#ctx0" brushRef="#br0" timeOffset="2933.668">619 273 8954 0 0,'0'0'1951'0'0,"0"0"-315"0"0,0 0-1 0 0,0 0 154 0 0,0 0-54 0 0,0 0-352 0 0,0 0-488 0 0,0 0-389 0 0,0 0-200 0 0,0 0-57 0 0,0 0 7 0 0,0 0 12 0 0,0 0-1 0 0,-6 6 1 0 0,5-5-258 0 0,-2 1 38 0 0,1 0 0 0 0,-1-1-1 0 0,1 1 1 0 0,0 0 0 0 0,0 0 0 0 0,0 0-1 0 0,0 0 1 0 0,0 1 0 0 0,0-1-1 0 0,0 0 1 0 0,1 1 0 0 0,-1 0 0 0 0,1-1-1 0 0,-1 1 1 0 0,1 0 0 0 0,0-1 0 0 0,0 1-1 0 0,1 0 1 0 0,-1 0 0 0 0,1 0-1 0 0,-1 0 1 0 0,1 0 0 0 0,0 0 0 0 0,0 0-1 0 0,0 0 1 0 0,0 0 0 0 0,1 0 0 0 0,-1 0-1 0 0,1 0 1 0 0,0 0 0 0 0,0 2-48 0 0,3-4 82 0 0,0 0 1 0 0,0 0 0 0 0,0 0-1 0 0,0 0 1 0 0,0-1 0 0 0,0 0-1 0 0,0 0 1 0 0,0 0 0 0 0,0 0-1 0 0,0 0 1 0 0,0-1-1 0 0,0 0 1 0 0,0 0 0 0 0,0 0-1 0 0,0 0 1 0 0,-1-1 0 0 0,1 1-1 0 0,0-1 1 0 0,-1 0 0 0 0,1 0-1 0 0,-1 0 1 0 0,0-1 0 0 0,0 1-1 0 0,0-1 1 0 0,0 0-1 0 0,0 0 1 0 0,0 0 0 0 0,-1 0-1 0 0,0 0 1 0 0,1 0 0 0 0,-1-1-1 0 0,0 1 1 0 0,0-1 0 0 0,-1 0-1 0 0,1 0-82 0 0,-2 1-18 0 0,0 1-1 0 0,0-1 0 0 0,0 0 1 0 0,0 0-1 0 0,-1 1 0 0 0,1-1 1 0 0,-1 1-1 0 0,1-1 0 0 0,-1 0 0 0 0,0 1 1 0 0,0-1-1 0 0,0 1 0 0 0,0 0 1 0 0,-1-1-1 0 0,1 1 0 0 0,-1 0 1 0 0,1 0-1 0 0,-1 0 0 0 0,0 0 1 0 0,0 0-1 0 0,0 0 0 0 0,0 0 1 0 0,0 1-1 0 0,-1-1 19 0 0,-25-4-5390 0 0,26 7 1580 0 0,0 0-1982 0 0,1 0-4968 0 0</inkml:trace>
  <inkml:trace contextRef="#ctx0" brushRef="#br0" timeOffset="3449.031">755 176 14235 0 0,'0'0'946'0'0,"0"0"115"0"0,0 0 257 0 0,0 0 270 0 0,0 0 75 0 0,0 0-209 0 0,0 0-343 0 0,0 0-357 0 0,0 0-291 0 0,0 0-191 0 0,0 0-142 0 0,0 0-28 0 0,0 0 50 0 0,-5-7 561 0 0,8 15-627 0 0,1 0 0 0 0,0-1 0 0 0,0 1 1 0 0,0-1-1 0 0,1 0 0 0 0,0 0 1 0 0,0-1-1 0 0,1 0 0 0 0,0 0 1 0 0,0 0-1 0 0,0 0 0 0 0,1-1 1 0 0,0 0-1 0 0,0-1 0 0 0,0 1 1 0 0,0-1-1 0 0,1-1 0 0 0,0 0 0 0 0,-1 0 1 0 0,1 0-1 0 0,0-1 0 0 0,1 0 1 0 0,-1 0-1 0 0,0-1 0 0 0,4 0-86 0 0,-12-1 40 0 0,0 0 16 0 0,0 0-24 0 0,0 0-21 0 0,-58 41 209 0 0,41-27-242 0 0,7-6 24 0 0,1-1 0 0 0,-1 2 0 0 0,1 0-1 0 0,1 0 1 0 0,-1 0 0 0 0,2 1 0 0 0,-1 0 0 0 0,1 1-1 0 0,1-1 1 0 0,-3 6-2 0 0,10-8-710 0 0,7-7-3616 0 0,3-5-10370 0 0,-8 3 5954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38.3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 5 13035 0 0,'0'0'857'0'0,"0"0"-30"0"0,0 0 280 0 0,0 0 331 0 0,0 0 123 0 0,0 0-108 0 0,0 0-296 0 0,0 0-322 0 0,0 0-251 0 0,0 0-204 0 0,0 0-88 0 0,0 0-32 0 0,-2-4 807 0 0,-9 202 2429 0 0,8-184-3347 0 0,0-2-1766 0 0,2-4-4690 0 0,1-8-235 0 0,1 0 3577 0 0,-1 0 1249 0 0,1 0-7635 0 0</inkml:trace>
  <inkml:trace contextRef="#ctx0" brushRef="#br0" timeOffset="304.473">253 1 13883 0 0,'0'0'3294'0'0,"0"0"-1816"0"0,0 0-611 0 0,0 0 10 0 0,0 0 11 0 0,0 0-66 0 0,0 0-101 0 0,0 0-121 0 0,0 0-88 0 0,0 0-50 0 0,0 0-59 0 0,0 0-77 0 0,0 0-40 0 0,0 10 4 0 0,-24 157 1215 0 0,21-158-4472 0 0,-13-1-12513 0 0,15-8 6713 0 0</inkml:trace>
  <inkml:trace contextRef="#ctx0" brushRef="#br0" timeOffset="551.592">1 128 13955 0 0,'0'0'1786'0'0,"0"0"-767"0"0,0 0-294 0 0,0 0 131 0 0,0 0 167 0 0,0 0 13 0 0,0 0-103 0 0,0 0-152 0 0,0 0-177 0 0,9-1-101 0 0,173-1 1320 0 0,-167 3-3971 0 0,-9-1-3084 0 0,-2 0-1591 0 0,-2 0-4018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4.3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4 0 0 0,'0'0'1142'0'0,"0"0"546"0"0,0 0 286 0 0,0 0 452 0 0,0 0 253 0 0,0 0-113 0 0,0 0-402 0 0,0 0-500 0 0,0 0-362 0 0,0 0-208 0 0,0 0-150 0 0,0 0-111 0 0,0 0-98 0 0,-7-3 344 0 0,5 3 2491 0 0,90 5-2199 0 0,-57-6-3665 0 0,-36 2-7059 0 0,2-1 2144 0 0,2 1-1166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8.9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6 12955 0 0,'0'0'885'0'0,"0"0"45"0"0,0 0 274 0 0,0 0 303 0 0,0 0 71 0 0,0 0-210 0 0,0 0-317 0 0,0 0-282 0 0,0 0-220 0 0,0 0-152 0 0,0 0-72 0 0,0 0-1 0 0,0 0 35 0 0,-3 2 2034 0 0,149-9-53 0 0,-165 12-6413 0 0,13-2-839 0 0,0-2-5091 0 0,4 0 57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4.5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14083 0 0,'0'0'1067'0'0,"0"0"-230"0"0,0 0 190 0 0,0 0 344 0 0,0 0 159 0 0,0 0-148 0 0,0 0-386 0 0,0 0-337 0 0,0 0-230 0 0,0 0-140 0 0,0 0-65 0 0,8 0-69 0 0,79 0-102 0 0,-60 0-3912 0 0,-3 0-4927 0 0,-15 0-2407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9.0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97 13723 0 0,'0'0'1903'0'0,"0"0"-221"0"0,0 0-13 0 0,0 0 32 0 0,0 0-152 0 0,0 0-262 0 0,0 0-372 0 0,0 0-351 0 0,0 0-197 0 0,0 0-116 0 0,0 0-20 0 0,0 0 35 0 0,0 0-18 0 0,-5 3 11 0 0,3-3-235 0 0,0 1 0 0 0,0 0-1 0 0,0 0 1 0 0,0 0 0 0 0,0 0-1 0 0,1 0 1 0 0,-1 0 0 0 0,0 0 0 0 0,1 1-1 0 0,-1-1 1 0 0,1 1 0 0 0,-1-1 0 0 0,1 1-1 0 0,-1 0 1 0 0,1-1 0 0 0,0 1 0 0 0,0 0-1 0 0,0 0 1 0 0,0 0 0 0 0,0 0 0 0 0,1 0-1 0 0,-1 0 1 0 0,0 0 0 0 0,1 0 0 0 0,0 0-1 0 0,-1 0 1 0 0,1 0 0 0 0,0 0 0 0 0,0 0-1 0 0,0 0 1 0 0,0 1 0 0 0,1-1 0 0 0,-1 0-1 0 0,1 0 1 0 0,-1 0 0 0 0,1 0 0 0 0,-1 0-1 0 0,1 0 1 0 0,0 0 0 0 0,0 0 0 0 0,1 1-24 0 0,34-1-1745 0 0,-25-7-2940 0 0,-1-1-5522 0 0,-7 4-745 0 0</inkml:trace>
  <inkml:trace contextRef="#ctx0" brushRef="#br0" timeOffset="254.748">85 0 16708 0 0,'0'0'888'0'0,"0"0"-264"0"0,0 0 152 0 0,0 0 184 0 0,0 0 0 0 0,0 0-231 0 0,0 0-393 0 0,0 0-232 0 0,0 0-80 0 0,0 0-32 0 0,0 0-32 0 0,0 0-168 0 0,0 0-304 0 0,0 0-393 0 0,13 15-951 0 0,-4-12-2017 0 0,-3 0-2864 0 0,-2-2-1233 0 0</inkml:trace>
  <inkml:trace contextRef="#ctx0" brushRef="#br0" timeOffset="432.831">186 61 8562 0 0,'0'0'5593'0'0,"0"0"-5353"0"0,0 0-328 0 0,0 0 96 0 0,0 0 48 0 0,0 0-224 0 0,0 0-464 0 0,0 0-760 0 0,0 0-1521 0 0,0 0-2072 0 0,0 0 704 0 0</inkml:trace>
  <inkml:trace contextRef="#ctx0" brushRef="#br0" timeOffset="767.118">143 111 10170 0 0,'0'0'2283'0'0,"0"0"-668"0"0,0 0-170 0 0,0 0 64 0 0,0 0-92 0 0,0 0-317 0 0,0 0-325 0 0,0 0-209 0 0,0 0-84 0 0,0 0-42 0 0,0 0-97 0 0,0 0-105 0 0,9 0-46 0 0,192-6 739 0 0,-195-3 1007 0 0,-28 8-1158 0 0,20 2-759 0 0,0-1 0 0 0,0 1 0 0 0,1-1 0 0 0,-1 1-1 0 0,0 0 1 0 0,0 0 0 0 0,0 0 0 0 0,0 0 0 0 0,1 0 0 0 0,-1 0-1 0 0,0 0 1 0 0,1 1 0 0 0,-1-1 0 0 0,1 0 0 0 0,0 1 0 0 0,-1-1-1 0 0,1 1 1 0 0,0 0 0 0 0,0 0 0 0 0,0-1 0 0 0,0 1 0 0 0,0 0-1 0 0,0 0 1 0 0,1 0 0 0 0,-1 0 0 0 0,1 0 0 0 0,-1 0 0 0 0,1 0-1 0 0,0 0 1 0 0,-1 0 0 0 0,1 0 0 0 0,0 0 0 0 0,1 0 0 0 0,-1 0-1 0 0,0 0 1 0 0,0 0 0 0 0,1 0 0 0 0,-1 0 0 0 0,1 0 0 0 0,0 0-1 0 0,0 0 1 0 0,-1-1 0 0 0,1 1 0 0 0,0 0 0 0 0,1 0 0 0 0,-1-1-1 0 0,0 1 1 0 0,0 0 0 0 0,1-1 0 0 0,-1 0 0 0 0,1 1-1 0 0,-1-1 1 0 0,1 0 0 0 0,0 0 0 0 0,-1 1 0 0 0,1-1 0 0 0,0-1-1 0 0,0 1-19 0 0,70-8 675 0 0,-71 7-683 0 0,1-1 1 0 0,-1 1-1 0 0,1-1 1 0 0,-1 0-1 0 0,0 0 1 0 0,1 1-1 0 0,-1-1 1 0 0,0 0 0 0 0,1 0-1 0 0,-1-1 1 0 0,0 1-1 0 0,0 0 1 0 0,0 0-1 0 0,0 0 1 0 0,0-1-1 0 0,0 1 1 0 0,-1-1-1 0 0,1 1 1 0 0,0 0-1 0 0,-1-1 1 0 0,1 1-1 0 0,-1-1 1 0 0,1 0-1 0 0,-1 1 1 0 0,0-1-1 0 0,1 1 1 0 0,-1-1-1 0 0,0 0 1 0 0,0 1-1 0 0,0-1 1 0 0,-1 1-1 0 0,1-1 1 0 0,0 0-1 0 0,0 1 1 0 0,-1-1-1 0 0,1 1 1 0 0,-1-1 0 0 0,0 1-1 0 0,1-1 1 0 0,-1 1-1 0 0,0 0 1 0 0,0-1 6 0 0,-24-36-3435 0 0,16 27-1576 0 0,-1 0-5090 0 0,6 7 811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7.9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112 37 968 0 0,'0'0'1745'0'0,"0"0"71"0"0,0 0 478 0 0,0 0 380 0 0,0 0 8 0 0,0 0-330 0 0,0 0-552 0 0,0 0-467 0 0,0 0-288 0 0,0 0-180 0 0,0 0-93 0 0,-1-3-33 0 0,-3-11 601 0 0,4 14-775 0 0,0 0-117 0 0,0 0-98 0 0,0 0-97 0 0,0 0-73 0 0,18 0 486 0 0,46 1-82 0 0,105-8-23 0 0,-193-6 475 0 0,21 15-1034 0 0,0 0 0 0 0,1 1 0 0 0,-1-1-1 0 0,1 1 1 0 0,-1 0 0 0 0,1 0 0 0 0,0 0-1 0 0,0 0 1 0 0,0 0 0 0 0,0 1-1 0 0,1-1 1 0 0,0 0 0 0 0,-1 1 0 0 0,1-1-1 0 0,0 1 1 0 0,0 0 0 0 0,1-1-1 0 0,-1 1 1 0 0,1 0 0 0 0,0-1 0 0 0,0 1-1 0 0,0 0 1 0 0,1-1 0 0 0,0 4-2 0 0,0 2-231 0 0,0-2 853 0 0,-2-2-3145 0 0,-1-3-3050 0 0,-3-1-4371 0 0,3-1 483 0 0</inkml:trace>
  <inkml:trace contextRef="#ctx0" brushRef="#br0" timeOffset="605.283">57 32 11122 0 0,'0'0'1238'0'0,"0"0"-398"0"0,0 0-72 0 0,0 0 157 0 0,0 0 105 0 0,0 0 132 0 0,0 0-14 0 0,0 0-73 0 0,0 0-16 0 0,0 0-133 0 0,0 0-138 0 0,0 0-91 0 0,0 0-87 0 0,8 7-28 0 0,68 48 1528 0 0,-73-53-2009 0 0,57 48 892 0 0,-59-48-976 0 0,1-1 0 0 0,-1 1 0 0 0,0 0 0 0 0,1-1 0 0 0,-1 1 0 0 0,0 0 0 0 0,0 0 0 0 0,0 0 0 0 0,0 0 0 0 0,-1 0 0 0 0,1 0 0 0 0,0 0 0 0 0,-1 0-1 0 0,0 0 1 0 0,1 0 0 0 0,-1 0 0 0 0,0 1 0 0 0,0-1 0 0 0,0 0 0 0 0,0 0 0 0 0,-1 0 0 0 0,1 0 0 0 0,0 0 0 0 0,-1 0 0 0 0,0 0 0 0 0,1 0 0 0 0,-1 0 0 0 0,0 0 0 0 0,0 0 0 0 0,0 0 0 0 0,0 0 0 0 0,0 0 0 0 0,-1 0-17 0 0,-109 87 299 0 0,19-21-265 0 0,92-67-33 0 0,-1-1 0 0 0,1 0-1 0 0,0 1 1 0 0,-1-1-1 0 0,1 1 1 0 0,0-1-1 0 0,0 0 1 0 0,-1 1 0 0 0,1-1-1 0 0,0 1 1 0 0,0-1-1 0 0,0 1 1 0 0,-1-1 0 0 0,1 1-1 0 0,0-1 1 0 0,0 1-1 0 0,0-1 1 0 0,0 1 0 0 0,0-1-1 0 0,0 1 1 0 0,0-1-1 0 0,0 1 1 0 0,0-1 0 0 0,0 1-1 0 0,0-1 1 0 0,1 1-1 0 0,-1-1 1 0 0,0 1 0 0 0,0-1-1 0 0,0 0 1 0 0,1 1-1 0 0,-1-1 1 0 0,0 1 0 0 0,0-1-1 0 0,1 1 1 0 0,-1-1-1 0 0,0 0 1 0 0,1 1 0 0 0,-1-1-1 0 0,0 0 1 0 0,1 1-1 0 0,-1-1 1 0 0,1 0 0 0 0,-1 0-1 0 0,1 1 1 0 0,-1-1-1 0 0,1 0 1 0 0,-1 0 0 0 0,0 0-1 0 0,1 0 1 0 0,-1 1-1 0 0,1-1 1 0 0,-1 0-1 0 0,1 0 1 0 0,-1 0 0 0 0,1 0-1 0 0,-1 0 1 0 0,1 0-1 0 0,-1 0 1 0 0,1-1 0 0 0,-1 1-1 0 0,1 0 1 0 0,-1 0-1 0 0,1 0 1 0 0,-1 0 0 0 0,1-1-1 0 0,-1 1 1 0 0,1 0-1 0 0,-1 0 0 0 0,43-1-1 0 0,-42 1-1 0 0,367-13 743 0 0,-351 4-487 0 0,-30 15-7149 0 0,8-3-3714 0 0,2-2-987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5.6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151 167 4761 0 0,'0'0'655'0'0,"0"0"-348"0"0,0 0-7 0 0,0 0 196 0 0,0 0 43 0 0,0 0-154 0 0,0 0-332 0 0,0 0-302 0 0,0 0-86 0 0,0 0 78 0 0,0 0 159 0 0,0 0 142 0 0,0 0 31 0 0,-3 5 798 0 0,3-4 4352 0 0,0-1 5051 0 0,1 2-10229 0 0,0-1 0 0 0,1 0 0 0 0,-1 1 0 0 0,0-1-1 0 0,0 1 1 0 0,0-1 0 0 0,0 1 0 0 0,0 0 0 0 0,0-1-1 0 0,0 1 1 0 0,0 0 0 0 0,-1 0 0 0 0,1 0 0 0 0,-1-1 0 0 0,1 1-1 0 0,-1 0 1 0 0,0 0 0 0 0,0 0 0 0 0,0 0 0 0 0,0 0-1 0 0,0 0 1 0 0,0 0 0 0 0,0 0 0 0 0,-1-1 0 0 0,1 1-1 0 0,0 0 1 0 0,-1 0 0 0 0,0 0 0 0 0,0-1 0 0 0,1 1 0 0 0,-1 0-1 0 0,0 0 1 0 0,0-1 0 0 0,0 1 0 0 0,-1-1 0 0 0,1 1-1 0 0,0-1 1 0 0,-1 0 0 0 0,1 1 0 0 0,0-1 0 0 0,-1 0 0 0 0,0 0-1 0 0,1 0-46 0 0,-77 38 1913 0 0,35-32-1777 0 0,53-37-78 0 0,-8 27-54 0 0,0-1-1 0 0,0 1 1 0 0,0-1 0 0 0,0 1 0 0 0,1 0 0 0 0,-1 0-1 0 0,1 0 1 0 0,0 0 0 0 0,-1 1 0 0 0,1-1-1 0 0,1 1 1 0 0,-1 0 0 0 0,0-1 0 0 0,1 1 0 0 0,-1 1-1 0 0,1-1 1 0 0,-1 0 0 0 0,1 1 0 0 0,0 0 0 0 0,-1 0-1 0 0,1 0 1 0 0,0 0 0 0 0,0 1 0 0 0,0-1-1 0 0,0 1 1 0 0,0 0 0 0 0,0 0 0 0 0,0 1 0 0 0,0-1-1 0 0,-1 1 1 0 0,1 0 0 0 0,0 0 0 0 0,0 0 0 0 0,0 0-1 0 0,-1 1 1 0 0,1 0 0 0 0,-1-1 0 0 0,1 1-1 0 0,-1 0 1 0 0,0 1 0 0 0,0-1 0 0 0,0 1 0 0 0,0-1-1 0 0,0 1 1 0 0,0 0 0 0 0,-1 0 0 0 0,1 0 0 0 0,-1 0-1 0 0,0 1 1 0 0,2 2-4 0 0,-3-2 8 0 0,1 0 1 0 0,-1 0-1 0 0,0 1 0 0 0,0-1 1 0 0,-1 0-1 0 0,1 1 0 0 0,-1-1 0 0 0,0 0 1 0 0,0 1-1 0 0,0-1 0 0 0,-1 0 1 0 0,1 0-1 0 0,-1 1 0 0 0,0-1 0 0 0,0 0 1 0 0,-1 0-1 0 0,1 0 0 0 0,-1 0 1 0 0,0 0-1 0 0,0 0 0 0 0,0 0 0 0 0,-1-1 1 0 0,1 1-1 0 0,-1-1 0 0 0,0 0 1 0 0,0 0-1 0 0,0 0 0 0 0,0 0 0 0 0,-2 1-8 0 0,-2 2 11 0 0,1-1-1 0 0,-1 0 0 0 0,0 0 0 0 0,-1-1 0 0 0,1 0 0 0 0,-1 0 0 0 0,0-1 0 0 0,0 0 0 0 0,0 0 0 0 0,0-1 0 0 0,0 0 0 0 0,-1 0 1 0 0,1-1-1 0 0,-6 1-10 0 0,20-36-39 0 0,-4 32 39 0 0,0 1 0 0 0,1-1 1 0 0,-1 1-1 0 0,0-1 0 0 0,0 1 1 0 0,1-1-1 0 0,-1 1 0 0 0,1 0 0 0 0,-1 0 1 0 0,1 0-1 0 0,-1 1 0 0 0,1-1 1 0 0,0 1-1 0 0,-1-1 0 0 0,1 1 0 0 0,0 0 1 0 0,-1 0-1 0 0,1 0 0 0 0,0 0 1 0 0,-1 0-1 0 0,1 1 0 0 0,0-1 0 0 0,-1 1 1 0 0,1 0-1 0 0,0 0 0 0 0,-1 0 0 0 0,1 0 1 0 0,-1 0-1 0 0,0 0 0 0 0,1 1 1 0 0,-1-1-1 0 0,0 1 0 0 0,0 0 0 0 0,0 0 1 0 0,0-1-1 0 0,0 1 0 0 0,0 1 0 0 0,54 22 417 0 0,-53-25-515 0 0,41-6 311 0 0,-36-10-3248 0 0,-7 14 2105 0 0,0-8-3515 0 0,-1 2-4839 0 0,1 5-1266 0 0</inkml:trace>
  <inkml:trace contextRef="#ctx0" brushRef="#br0" timeOffset="382.459">1 97 7362 0 0,'0'0'2421'0'0,"0"0"-431"0"0,0 0-127 0 0,0 0-25 0 0,0 0-142 0 0,0 0-254 0 0,0 0-347 0 0,0 0-302 0 0,0 0-226 0 0,0 0-111 0 0,0 0-21 0 0,0 0 9 0 0,0 0 30 0 0,4-1 26 0 0,66-3 2038 0 0,-10 2-5378 0 0,-57 2-3178 0 0,-2-1 528 0 0,-1 1-5324 0 0</inkml:trace>
  <inkml:trace contextRef="#ctx0" brushRef="#br0" timeOffset="1119.924">225 11 10194 0 0,'0'0'2817'0'0,"0"0"-1001"0"0,0 0-521 0 0,0 0-84 0 0,0 0-40 0 0,0 0-76 0 0,0 0-130 0 0,0 0-171 0 0,0 0-139 0 0,0 0-106 0 0,0 0-99 0 0,0 0-72 0 0,0 0-79 0 0,4 5-66 0 0,15 15-29 0 0,-18-17-175 0 0,0-1-1 0 0,0 0 0 0 0,-1 0 0 0 0,1 0 0 0 0,-1 0 0 0 0,1 1 1 0 0,-1-1-1 0 0,0 0 0 0 0,0 1 0 0 0,0-1 0 0 0,0 0 0 0 0,0 0 1 0 0,-1 1-1 0 0,1-1 0 0 0,-1 0 0 0 0,1 0 0 0 0,-1 0 0 0 0,0 1 1 0 0,0-1-1 0 0,0 0 0 0 0,0 0 0 0 0,0 0 0 0 0,0 0 0 0 0,-1-1 0 0 0,1 1 1 0 0,-1 0-1 0 0,1 0 0 0 0,-1-1 0 0 0,0 1 0 0 0,1-1 0 0 0,-1 0 1 0 0,0 1-1 0 0,0-1 0 0 0,0 0 0 0 0,0 0-28 0 0,1-1 10 0 0,0-1 0 0 0,1 1 0 0 0,-1-1 0 0 0,0 1 0 0 0,1-1 0 0 0,-1 1 0 0 0,1-1 0 0 0,-1 1 0 0 0,0-1 0 0 0,1 1 0 0 0,-1-1 0 0 0,1 0 0 0 0,0 1 0 0 0,-1-1 0 0 0,1 0 0 0 0,0 0 0 0 0,-1 1 0 0 0,1-1 0 0 0,0 0 0 0 0,0 0 0 0 0,-1 1 0 0 0,1-1 0 0 0,0 0 0 0 0,0 0 0 0 0,0 0 0 0 0,0 1 0 0 0,0-1 0 0 0,0 0 0 0 0,0 0 0 0 0,1 0 0 0 0,-1 1 0 0 0,0-1 0 0 0,0 0 0 0 0,1 0 0 0 0,-1 1 0 0 0,0-1 0 0 0,1 0 0 0 0,-1 0 0 0 0,0 1 0 0 0,1-1 0 0 0,-1 1 0 0 0,1-1 0 0 0,0 0 0 0 0,-1 1 0 0 0,1-1 0 0 0,-1 1 0 0 0,1-1 0 0 0,0 1 0 0 0,-1-1 0 0 0,1 1 0 0 0,0 0 0 0 0,0-1-10 0 0,3-5-14 0 0,1 0 1 0 0,-1 1-1 0 0,1-1 0 0 0,1 1 0 0 0,-1 0 1 0 0,1 0-1 0 0,0 1 0 0 0,0-1 0 0 0,0 1 1 0 0,1 1-1 0 0,-1-1 0 0 0,1 1 0 0 0,0 0 1 0 0,0 1-1 0 0,0-1 0 0 0,5 0 14 0 0,-11 4-3 0 0,0 1-1 0 0,0-1 1 0 0,0 0 0 0 0,0 0-1 0 0,0 0 1 0 0,0 1-1 0 0,-1-1 1 0 0,1 0 0 0 0,0 1-1 0 0,-1-1 1 0 0,1 1 0 0 0,-1-1-1 0 0,1 0 1 0 0,-1 1-1 0 0,0-1 1 0 0,0 1 0 0 0,0-1-1 0 0,1 1 1 0 0,-1 0 0 0 0,-1-1-1 0 0,1 1 1 0 0,0-1-1 0 0,0 1 1 0 0,-1-1 0 0 0,1 1-1 0 0,0-1 1 0 0,-1 0 0 0 0,0 1-1 0 0,1-1 1 0 0,-1 1-1 0 0,0-1 1 0 0,0 1 3 0 0,-2 12-35 0 0,4-12 37 0 0,-1-1-1 0 0,0 1 0 0 0,1-1 1 0 0,-1 1-1 0 0,1-1 0 0 0,0 0 1 0 0,-1 1-1 0 0,1-1 1 0 0,0 0-1 0 0,0 0 0 0 0,0 1 1 0 0,0-1-1 0 0,0 0 0 0 0,0 0 1 0 0,0 0-1 0 0,0 0 0 0 0,0 0 1 0 0,0 0-1 0 0,1-1 0 0 0,-1 1 1 0 0,0 0-1 0 0,1-1 0 0 0,-1 1 1 0 0,1-1-1 0 0,-1 1 0 0 0,0-1 1 0 0,1 1-1 0 0,-1-1 1 0 0,1 0-1 0 0,-1 0 0 0 0,1 0 1 0 0,-1 0-1 0 0,1 0 0 0 0,-1 0 1 0 0,1 0-1 0 0,-1-1 0 0 0,1 1 1 0 0,-1 0-1 0 0,1-1 0 0 0,-1 1 1 0 0,2-1-2 0 0,61-26 10 0 0,-49 0 92 0 0,-15 27-99 0 0,1 0 0 0 0,-1 0 0 0 0,0-1 0 0 0,1 1 1 0 0,-1 0-1 0 0,0-1 0 0 0,0 1 0 0 0,1 0 0 0 0,-1-1 0 0 0,0 1 1 0 0,0 0-1 0 0,0-1 0 0 0,0 1 0 0 0,1 0 0 0 0,-1-1 1 0 0,0 1-1 0 0,0-1 0 0 0,0 1 0 0 0,0 0 0 0 0,0-1 0 0 0,0 1 1 0 0,0-1-1 0 0,0 1 0 0 0,0-1 0 0 0,0 1 0 0 0,0 0 1 0 0,0-1-1 0 0,0 1 0 0 0,0-1 0 0 0,-1 1 0 0 0,1 0 1 0 0,0-1-1 0 0,0 1 0 0 0,0 0 0 0 0,-1-1 0 0 0,1 1 0 0 0,0 0 1 0 0,0-1-1 0 0,-1 1 0 0 0,1 0 0 0 0,0-1 0 0 0,-1 1 1 0 0,1 0-1 0 0,0 0 0 0 0,-1-1 0 0 0,1 1 0 0 0,0 0 0 0 0,-1 0 1 0 0,1 0-1 0 0,-1 0 0 0 0,1 0 0 0 0,0-1 0 0 0,-1 1 1 0 0,1 0-1 0 0,-1 0 0 0 0,1 0 0 0 0,0 0 0 0 0,-1 0 1 0 0,1 0-1 0 0,-1 0 0 0 0,1 0 0 0 0,0 0 0 0 0,-1 0 0 0 0,1 1 1 0 0,-1-1-1 0 0,1 0-3 0 0,-4 3 15 0 0,0 0-1 0 0,1 0 1 0 0,-1 1 0 0 0,1-1 0 0 0,0 1-1 0 0,0 0 1 0 0,0 0 0 0 0,1 0 0 0 0,-1 0-1 0 0,1 1 1 0 0,0-1 0 0 0,0 0-1 0 0,1 1 1 0 0,-1 0 0 0 0,1 1-15 0 0,0-3 28 0 0,-50 137 1104 0 0,50-138-1496 0 0,-1 1-719 0 0,2-2-3525 0 0,1-2-3774 0 0,1 1-352 0 0</inkml:trace>
  <inkml:trace contextRef="#ctx0" brushRef="#br0" timeOffset="1430.489">469 126 9338 0 0,'0'0'1540'0'0,"0"0"-163"0"0,0 0 158 0 0,0 0 174 0 0,0 0-47 0 0,0 0-282 0 0,0 0-389 0 0,0 0-319 0 0,0 0-164 0 0,8-1-85 0 0,25 0-68 0 0,-31 1-317 0 0,-1 0 1 0 0,0 1-1 0 0,0 0 1 0 0,0-1-1 0 0,0 1 0 0 0,0 0 1 0 0,0-1-1 0 0,0 1 1 0 0,0 0-1 0 0,-1 0 0 0 0,1 0 1 0 0,0 0-1 0 0,0 0 1 0 0,-1 0-1 0 0,1 0 0 0 0,0 0 1 0 0,-1 0-1 0 0,1 0 1 0 0,-1 0-1 0 0,0 0 1 0 0,1 0-1 0 0,-1 0 0 0 0,0 1 1 0 0,0-1-1 0 0,1 0 1 0 0,-1 0-1 0 0,0 0 0 0 0,0 1 1 0 0,0-1-1 0 0,0 0 1 0 0,-1 0-1 0 0,1 0 0 0 0,0 0 1 0 0,0 1-1 0 0,-1-1 1 0 0,1 0-1 0 0,-1 0 0 0 0,1 0 1 0 0,-1 0-1 0 0,1 0 1 0 0,-1 0-1 0 0,0 0 1 0 0,0 0-1 0 0,1 0 0 0 0,-2 0-38 0 0,-50 51 1199 0 0,71-51 557 0 0,1 0-1521 0 0,32-1 528 0 0,-25 1-2764 0 0,-2-1-7700 0 0,-19 0-2015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1.2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0 107 4393 0 0,'0'0'2146'0'0,"0"0"-46"0"0,0 0 170 0 0,0 0 58 0 0,0 0-174 0 0,0 0-391 0 0,0 0-484 0 0,0 0-359 0 0,0 0-222 0 0,0 0-142 0 0,0 0-49 0 0,0 0-15 0 0,0 0 4 0 0,2-6 1 0 0,6-19-22 0 0,33 9 1419 0 0,-36 16-1705 0 0,-4-1-171 0 0,0 1 0 0 0,1-1 0 0 0,-1 1 0 0 0,0-1 0 0 0,1 1 0 0 0,-1 0 0 0 0,0-1 0 0 0,1 1 0 0 0,-1 0 0 0 0,0 0 0 0 0,1 0 0 0 0,-1 0 0 0 0,0 0 0 0 0,1 0 0 0 0,-1 0 0 0 0,1 0 0 0 0,-1 1 0 0 0,0-1 0 0 0,1 1 0 0 0,-1-1-1 0 0,0 1 1 0 0,0-1 0 0 0,1 1 0 0 0,-1 0 0 0 0,0-1 0 0 0,0 1 0 0 0,0 0 0 0 0,0 0 0 0 0,0 0 0 0 0,0 0 0 0 0,0 0 0 0 0,0 0 0 0 0,0 0 0 0 0,-1 0 0 0 0,1 0 0 0 0,0 1 0 0 0,-1-1 0 0 0,1 0 0 0 0,0 0 0 0 0,-1 1 0 0 0,0-1 0 0 0,1 0 0 0 0,-1 1 0 0 0,0-1-1 0 0,0 1 1 0 0,0-1 0 0 0,1 0 0 0 0,-2 1 0 0 0,1-1 0 0 0,0 0 0 0 0,0 1 0 0 0,0-1 0 0 0,-1 0 0 0 0,1 1 0 0 0,0-1 0 0 0,-1 0 0 0 0,1 1 0 0 0,-1 0-18 0 0,-88 64 169 0 0,121-60 211 0 0,59-10-121 0 0,-54-3-4613 0 0,-33 5 501 0 0,0-1-4966 0 0,-2 3 3952 0 0,-1-1-247 0 0</inkml:trace>
  <inkml:trace contextRef="#ctx0" brushRef="#br0" timeOffset="465.527">213 8 9146 0 0,'0'0'1530'0'0,"0"0"-55"0"0,0 0 152 0 0,0 0 169 0 0,0 0 42 0 0,0 0-201 0 0,0 0-444 0 0,0 0-464 0 0,0 0-297 0 0,0 0-124 0 0,0 0-28 0 0,0 0 43 0 0,0 0 28 0 0,11 3 577 0 0,-12 1-823 0 0,1 0 0 0 0,-1-1 0 0 0,0 1-1 0 0,0-1 1 0 0,0 0 0 0 0,-1 1 0 0 0,1-1 0 0 0,-1 0 0 0 0,0 0-1 0 0,0 0 1 0 0,0 0 0 0 0,0 0 0 0 0,0 0 0 0 0,-1-1 0 0 0,1 1-1 0 0,-1-1 1 0 0,0 0 0 0 0,-2 2-105 0 0,5-4 140 0 0,0 0 12 0 0,0 0 50 0 0,18-22 264 0 0,-18 22-466 0 0,5-4 2 0 0,0-1-1 0 0,-1 1 0 0 0,1 0 1 0 0,1 0-1 0 0,-1 0 0 0 0,0 0 1 0 0,1 1-1 0 0,0 0 0 0 0,0 1 1 0 0,0-1-1 0 0,0 1 0 0 0,0 0 1 0 0,1 1-1 0 0,1-1-1 0 0,-7 3-4 0 0,0 0 0 0 0,0 0 0 0 0,1 0 0 0 0,-1 1 0 0 0,0-1 0 0 0,-1 0 0 0 0,1 1 0 0 0,0-1 0 0 0,0 1 0 0 0,-1-1 0 0 0,1 1 0 0 0,0-1 0 0 0,-1 1 0 0 0,0-1 0 0 0,1 1 0 0 0,-1 0 0 0 0,0-1 0 0 0,0 1 0 0 0,0 0 0 0 0,0-1 0 0 0,0 1 0 0 0,0 0 0 0 0,0-1 0 0 0,-1 1 0 0 0,1-1 0 0 0,0 1 0 0 0,-1-1 0 0 0,0 1 0 0 0,1-1 0 0 0,-1 1 0 0 0,0-1-1 0 0,0 1 1 0 0,0-1 4 0 0,-1 9-647 0 0,2 0-1340 0 0,0-3-4210 0 0,0-3-3819 0 0,0-2 2537 0 0</inkml:trace>
  <inkml:trace contextRef="#ctx0" brushRef="#br0" timeOffset="716.183">298 128 14707 0 0,'0'0'1570'0'0,"0"0"-287"0"0,0 0 61 0 0,0 0 118 0 0,0 0-113 0 0,0 0-284 0 0,0 0-357 0 0,0 0-264 0 0,0 0-128 0 0,0 0-72 0 0,0 0-32 0 0,0 0-59 0 0,8 0-33 0 0,15 1-827 0 0,11 0 2961 0 0,-10-1-3585 0 0,-5 0-3823 0 0,-3-2-5359 0 0,-13 1 987 0 0</inkml:trace>
  <inkml:trace contextRef="#ctx0" brushRef="#br0" timeOffset="916.089">508 52 7994 0 0,'0'0'4759'0'0,"0"0"-1914"0"0,0 0-679 0 0,0 0-88 0 0,0 0-209 0 0,0 0-387 0 0,0 0-450 0 0,0 0-425 0 0,0 0-250 0 0,0 0-7 0 0,0 0 38 0 0,0 0 51 0 0,0 3 17 0 0,-3 58 1722 0 0,0-35-4533 0 0,2 0-7620 0 0,1-22-1958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6.2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18380 0 0,'0'0'521'0'0,"0"0"-110"0"0,0 0 187 0 0,0 0 280 0 0,0 0 221 0 0,0 0 40 0 0,0 0-199 0 0,0 0-227 0 0,0 0-181 0 0,0 0-114 0 0,0 0-67 0 0,0 0-76 0 0,0 0-14 0 0,4-5-5 0 0,14-10 6 0 0,-12 44 1091 0 0,-34 115-116 0 0,28-139-2271 0 0,3 22 2086 0 0,2-23-6320 0 0,4-7-6794 0 0,-7 2 422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6.5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0 16171 0 0,'0'0'1021'0'0,"0"0"-77"0"0,0 0 145 0 0,0 0 136 0 0,0 0-85 0 0,0 0-217 0 0,0 0-244 0 0,0 0-174 0 0,0 0-77 0 0,0 0-18 0 0,0 0-34 0 0,0 0-35 0 0,0 0-14 0 0,4 5-14 0 0,11 17-9 0 0,-35 26 1013 0 0,19-47-1301 0 0,0-1 1 0 0,1 1 0 0 0,-1 0 0 0 0,0 0 0 0 0,1 0 0 0 0,-1 0 0 0 0,1 0-1 0 0,-1-1 1 0 0,1 1 0 0 0,0 0 0 0 0,-1 0 0 0 0,1 0 0 0 0,0 0 0 0 0,0 0 0 0 0,-1 0-1 0 0,1 0 1 0 0,0 1 0 0 0,0-1 0 0 0,0 0 0 0 0,0 0 0 0 0,0 0 0 0 0,1 0 0 0 0,-1 0-1 0 0,0 0 1 0 0,0 0 0 0 0,1 0 0 0 0,-1 0 0 0 0,1 0 0 0 0,-1 0 0 0 0,0-1-1 0 0,1 1 1 0 0,0 0 0 0 0,-1 0 0 0 0,1 0 0 0 0,0 0 0 0 0,-1-1 0 0 0,1 1 0 0 0,0 0-1 0 0,0-1 1 0 0,-1 1 0 0 0,1 0 0 0 0,0-1 0 0 0,0 1 0 0 0,0-1 0 0 0,0 0 0 0 0,0 1-1 0 0,1-1-16 0 0,33-6-6603 0 0,-30 2 1924 0 0,-3 1-1946 0 0,0 1-3773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6.8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1 16027 0 0,'0'0'1617'0'0,"0"0"-273"0"0,0 0 88 0 0,0 0 57 0 0,0 0-193 0 0,0 0-400 0 0,0 0-352 0 0,0 0-280 0 0,0 0-152 0 0,0 0-88 0 0,0 0-40 0 0,0 0-40 0 0,0 0-80 0 0,0 0-200 0 0,-19 2-456 0 0,24 1-976 0 0,-1-1-2553 0 0,0 0-8298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7.1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18924 0 0,'0'0'1040'0'0,"0"0"-2"0"0,0 0-11 0 0,0 0-35 0 0,0 0-180 0 0,0 0-269 0 0,0 0-183 0 0,0 0-75 0 0,0 0 25 0 0,0 0 24 0 0,0 0-16 0 0,0 0-42 0 0,3 5-48 0 0,71 66 663 0 0,42-8-658 0 0,-115-62-197 0 0,-1 0 0 0 0,0 1-1 0 0,0-1 1 0 0,0 0 0 0 0,0 0-1 0 0,0 1 1 0 0,0-1 0 0 0,0 0-1 0 0,0 0 1 0 0,0 1 0 0 0,-1-1-1 0 0,1 0 1 0 0,0 0 0 0 0,-1 0 0 0 0,1 1-1 0 0,-1-1 1 0 0,1 0 0 0 0,-1 0-1 0 0,0 0 1 0 0,1 0 0 0 0,-1 0-1 0 0,0 0 1 0 0,0 0 0 0 0,0 0-1 0 0,0-1 1 0 0,0 1 0 0 0,0 0 0 0 0,0 0-1 0 0,0-1 1 0 0,0 1 0 0 0,0-1-1 0 0,0 1 1 0 0,0-1 0 0 0,0 1-1 0 0,-1-1 1 0 0,1 0 0 0 0,0 1-1 0 0,-1-1-35 0 0,-2 3 53 0 0,-24 16-890 0 0,-68 62 3150 0 0,76-46-6352 0 0,13 8-5881 0 0,7-40-1808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4.5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24 327 13515 0 0,'0'0'4398'0'0,"0"0"-2984"0"0,0 0-694 0 0,0 0 205 0 0,0 0 180 0 0,8 1 26 0 0,26 2-186 0 0,-32-2-836 0 0,1 0 0 0 0,-1 1 0 0 0,1-1 0 0 0,-1 1 0 0 0,0 0 0 0 0,1 0 0 0 0,-1 0 0 0 0,0 0 0 0 0,0 0-1 0 0,-1 0 1 0 0,1 1 0 0 0,0-1 0 0 0,-1 1 0 0 0,1-1 0 0 0,-1 1 0 0 0,0-1 0 0 0,0 1 0 0 0,0 0 0 0 0,0 0 0 0 0,0-1 0 0 0,-1 1 0 0 0,1 0 0 0 0,-1 0-1 0 0,0 0 1 0 0,0 0-109 0 0,0 4 34 0 0,0-1-1 0 0,0 0 1 0 0,0 0-1 0 0,-1 0 1 0 0,0 0-1 0 0,0 0 0 0 0,-1 0 1 0 0,0 0-1 0 0,0 0 1 0 0,0 0-1 0 0,-1-1 1 0 0,1 1-1 0 0,-1-1 0 0 0,-1 0 1 0 0,1 0-1 0 0,-1 0 1 0 0,0 0-1 0 0,0 0 1 0 0,0-1-1 0 0,-1 0 0 0 0,1 0 1 0 0,-1 0-1 0 0,-5 3-33 0 0,-24 26-1966 0 0,31-30 464 0 0,3-2-2847 0 0,0-1-4171 0 0,0 0-2596 0 0</inkml:trace>
  <inkml:trace contextRef="#ctx0" brushRef="#br0" timeOffset="334.167">217 0 13619 0 0,'0'0'749'0'0,"0"0"45"0"0,0 0 150 0 0,0 0 258 0 0,0 0 83 0 0,0 0-180 0 0,0 0-315 0 0,0 0-236 0 0,0 0-37 0 0,0 0 78 0 0,0 0 32 0 0,0 0-42 0 0,-6 11-70 0 0,-21 33-37 0 0,2 69 1729 0 0,23-105-2848 0 0,-24 73 2296 0 0,8-62-6220 0 0,-9-9-7448 0 0,24-9 1267 0 0</inkml:trace>
  <inkml:trace contextRef="#ctx0" brushRef="#br0" timeOffset="738.075">24 160 3185 0 0,'0'0'3727'0'0,"0"0"-2555"0"0,0 0-522 0 0,0 0 393 0 0,0 0 432 0 0,0 0 228 0 0,0 0-91 0 0,9-1-346 0 0,192-18 4759 0 0,-72 4-4751 0 0,-129 15-1234 0 0,0-1 1 0 0,0 0 0 0 0,0 1 0 0 0,0-1 0 0 0,0 0 0 0 0,0 1 0 0 0,0-1 0 0 0,0 0-1 0 0,0 1 1 0 0,-1-1 0 0 0,1 0 0 0 0,0 1 0 0 0,0-1 0 0 0,-1 1 0 0 0,1-1 0 0 0,0 0-1 0 0,-1 1 1 0 0,1-1 0 0 0,0 1 0 0 0,-1-1 0 0 0,1 1 0 0 0,-1-1 0 0 0,1 1 0 0 0,-1-1-1 0 0,1 1 1 0 0,-1 0 0 0 0,0-1 0 0 0,1 1 0 0 0,-1 0 0 0 0,1 0 0 0 0,-1-1 0 0 0,0 1-1 0 0,1 0 1 0 0,-1 0 0 0 0,0 0 0 0 0,1-1 0 0 0,-1 1 0 0 0,1 0 0 0 0,-1 0 0 0 0,0 0-1 0 0,1 0 1 0 0,-1 0 0 0 0,0 1 0 0 0,1-1 0 0 0,-1 0 0 0 0,0 0 0 0 0,1 0 0 0 0,-1 1-1 0 0,0-1 1 0 0,1 0 0 0 0,-1 0 0 0 0,1 1 0 0 0,-1-1 0 0 0,0 1-41 0 0,-2-1 25 0 0,-1 1 0 0 0,0 0 0 0 0,0 0 1 0 0,1 0-1 0 0,-1 1 0 0 0,0-1 0 0 0,1 1 1 0 0,0 0-1 0 0,-1 0 0 0 0,1 0 0 0 0,0 0 1 0 0,0 1-1 0 0,0-1 0 0 0,0 1 0 0 0,0 0 0 0 0,1-1 1 0 0,-1 1-1 0 0,1 1 0 0 0,0-1 0 0 0,0 0 1 0 0,0 0-1 0 0,0 1 0 0 0,1 0 0 0 0,-1-1 1 0 0,1 1-1 0 0,0 0 0 0 0,0-1 0 0 0,0 1 1 0 0,1 0-1 0 0,-1 0 0 0 0,1 0 0 0 0,0 0 0 0 0,0-1 1 0 0,0 1-1 0 0,1 0 0 0 0,-1 0 0 0 0,1 0 1 0 0,0 0-1 0 0,0-1 0 0 0,0 1 0 0 0,1 0 1 0 0,-1-1-1 0 0,1 1 0 0 0,0-1 0 0 0,0 0 0 0 0,0 1 1 0 0,0-1-1 0 0,1 0 0 0 0,-1 0 0 0 0,1-1 1 0 0,1 3-26 0 0,17-1-3152 0 0,-14-5-967 0 0,0 0-3751 0 0,-3 0-3063 0 0</inkml:trace>
  <inkml:trace contextRef="#ctx0" brushRef="#br0" timeOffset="938.53">426 152 8186 0 0,'0'0'5309'0'0,"0"0"-2809"0"0,0 0-1113 0 0,0 0-182 0 0,0 0-5 0 0,0 0-43 0 0,0 0-79 0 0,0 0-148 0 0,0 0-236 0 0,0 0-181 0 0,0 0-108 0 0,0 0-88 0 0,0 0-37 0 0,-4 8-32 0 0,-10 25-52 0 0,13-33-189 0 0,1 1 0 0 0,-1 0 0 0 0,1 0 0 0 0,0 0 0 0 0,-1 0 0 0 0,1 0-1 0 0,0 0 1 0 0,0 0 0 0 0,-1 0 0 0 0,1 0 0 0 0,0 0 0 0 0,0 0 0 0 0,0 0-1 0 0,0 1 1 0 0,1-1 0 0 0,-1 0 0 0 0,0 0 0 0 0,0 0 0 0 0,1 0-1 0 0,-1 0 1 0 0,0-1 0 0 0,1 1 0 0 0,-1 0 0 0 0,1 0 0 0 0,-1 0 0 0 0,1 0-1 0 0,0 0 1 0 0,-1 0 0 0 0,1-1 0 0 0,0 1 0 0 0,0 0 0 0 0,-1-1-1 0 0,1 1 1 0 0,0 0 0 0 0,0-1 0 0 0,0 1 0 0 0,0-1 0 0 0,0 1 0 0 0,0-1-1 0 0,0 0 1 0 0,0 1 0 0 0,0-1-7 0 0,12 2-5266 0 0,-3-2-8029 0 0,-8-1 5963 0 0</inkml:trace>
  <inkml:trace contextRef="#ctx0" brushRef="#br0" timeOffset="1097.364">437 84 8266 0 0,'0'0'5317'0'0,"0"0"-3041"0"0,0 0-946 0 0,0 0-79 0 0,0 0-63 0 0,0 0-221 0 0,0 0-336 0 0,0 0-363 0 0,0 0-235 0 0,0 0-105 0 0,0 0-78 0 0,0 0-86 0 0,0 0-154 0 0,10 3-5129 0 0,-3-1-2784 0 0,-4-1 1446 0 0</inkml:trace>
  <inkml:trace contextRef="#ctx0" brushRef="#br0" timeOffset="1364.019">545 82 10306 0 0,'0'0'3777'0'0,"0"0"-1953"0"0,0 0-473 0 0,0 0 63 0 0,0 0 18 0 0,0 0-95 0 0,0 0-272 0 0,0 0-286 0 0,0 0-194 0 0,0 0-100 0 0,0 0-72 0 0,0 0-70 0 0,7 9-50 0 0,23 25-48 0 0,-29-32-218 0 0,0 0-1 0 0,0 1 0 0 0,0-1 0 0 0,0 0 0 0 0,-1 1 1 0 0,1-1-1 0 0,-1 1 0 0 0,1-1 0 0 0,-1 1 0 0 0,0-1 1 0 0,0 1-1 0 0,0-1 0 0 0,0 1 0 0 0,-1-1 0 0 0,1 1 1 0 0,-1-1-1 0 0,1 0 0 0 0,-1 1 0 0 0,0-1 0 0 0,0 0 1 0 0,0 1-1 0 0,0-1 0 0 0,0 0 0 0 0,-1 0 0 0 0,1 0 1 0 0,0 0-1 0 0,-1 0 0 0 0,0 0 0 0 0,1 0 0 0 0,-2 0-26 0 0,-1 2 17 0 0,-85 67-1465 0 0,85-65-2040 0 0,3-5-1266 0 0,1 0-3633 0 0,0 0 12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9.2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9394 0 0,'0'0'2390'0'0,"0"0"-319"0"0,0 0-9 0 0,0 0 72 0 0,0 0-202 0 0,0 0-350 0 0,0 0-361 0 0,0 0-265 0 0,0 0-174 0 0,0 0-79 0 0,0 0-62 0 0,0 0-47 0 0,1 4-28 0 0,0-2-506 0 0,1 0 0 0 0,-1-1-1 0 0,0 1 1 0 0,0 0-1 0 0,0-1 1 0 0,1 1 0 0 0,-1-1-1 0 0,1 0 1 0 0,-1 1-1 0 0,1-1 1 0 0,0 0-1 0 0,0 0 1 0 0,-1 0 0 0 0,1 0-1 0 0,0 0 1 0 0,0 0-1 0 0,0-1 1 0 0,0 1 0 0 0,0-1-1 0 0,0 1 1 0 0,0-1-1 0 0,0 0 1 0 0,0 0-1 0 0,0 0 1 0 0,0 0 0 0 0,0 0-1 0 0,0 0 1 0 0,0 0-1 0 0,0-1 1 0 0,0 1-1 0 0,1-1-58 0 0,60 1 446 0 0,-50 0-4473 0 0,1 0-4290 0 0,-13 0-3512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3.5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113 164 7370 0 0,'0'0'2031'0'0,"0"0"-152"0"0,0 0 167 0 0,0 0 167 0 0,0 0-71 0 0,0 0-248 0 0,0 0-350 0 0,0 0-346 0 0,0 0-249 0 0,0 0-167 0 0,0 0-122 0 0,-1-10 2298 0 0,104 17-1698 0 0,-100-6-692 0 0,-1-1-2888 0 0,0-1-5985 0 0,0-1-339 0 0,-2 1-1581 0 0</inkml:trace>
  <inkml:trace contextRef="#ctx0" brushRef="#br0" timeOffset="270.037">310 61 15659 0 0,'0'0'1585'0'0,"0"0"-350"0"0,0 0-42 0 0,0 0 158 0 0,0 0 51 0 0,0 0-158 0 0,0 0-316 0 0,0 0-348 0 0,0 0-205 0 0,0 0-24 0 0,0 0 20 0 0,0 0 46 0 0,0 0-12 0 0,1 3-60 0 0,-3 63 816 0 0,-5-23-1058 0 0,8-35-649 0 0,0-2 2009 0 0,-2-2-3600 0 0,0-2-3598 0 0,-2-2-5089 0 0,2 0-102 0 0</inkml:trace>
  <inkml:trace contextRef="#ctx0" brushRef="#br0" timeOffset="745.025">124 18 5889 0 0,'0'0'1413'0'0,"0"0"48"0"0,0 0 340 0 0,0 0 411 0 0,0 0 126 0 0,0 0-226 0 0,0 0-449 0 0,0 0-460 0 0,0 0-311 0 0,0 0-218 0 0,0 0-161 0 0,0 0-109 0 0,0 0-77 0 0,-2-4-37 0 0,1 3-291 0 0,1 0 25 0 0,0 0 1 0 0,-1 1 0 0 0,1-1 0 0 0,-1 0 0 0 0,1 1 0 0 0,0-1 0 0 0,-1 0-1 0 0,1 1 1 0 0,-1-1 0 0 0,0 0 0 0 0,1 1 0 0 0,-1-1 0 0 0,1 1 0 0 0,-1-1-1 0 0,0 1 1 0 0,1-1 0 0 0,-1 1 0 0 0,0 0 0 0 0,0-1 0 0 0,1 1 0 0 0,-1 0 0 0 0,0 0-1 0 0,0-1 1 0 0,0 1 0 0 0,1 0 0 0 0,-1 0 0 0 0,0 0 0 0 0,0 0 0 0 0,0 0-1 0 0,1 0 1 0 0,-1 0 0 0 0,0 0 0 0 0,0 1 0 0 0,0-1 0 0 0,1 0 0 0 0,-1 0 0 0 0,0 1-1 0 0,0-1 1 0 0,1 0 0 0 0,-1 1 0 0 0,0-1 0 0 0,0 1 0 0 0,1-1 0 0 0,-1 1-1 0 0,1-1 1 0 0,-1 1 0 0 0,0-1 0 0 0,1 1 0 0 0,-1-1 0 0 0,1 1 0 0 0,-1 0-25 0 0,-6 5 119 0 0,0 0 0 0 0,0 0 0 0 0,1 0 0 0 0,-1 1 0 0 0,1 0 0 0 0,1 0 1 0 0,0 1-1 0 0,0-1 0 0 0,0 1 0 0 0,1 0 0 0 0,0 1 0 0 0,0-1 0 0 0,1 1 0 0 0,0-1 1 0 0,1 1-1 0 0,0 0 0 0 0,0 0 0 0 0,1 0 0 0 0,0 0 0 0 0,1 0 0 0 0,0 1-119 0 0,1-6-32 0 0,1 0 1 0 0,0 0-1 0 0,0 0 0 0 0,1 0 0 0 0,-1-1 0 0 0,1 1 0 0 0,0-1 0 0 0,0 1 0 0 0,0-1 0 0 0,1 0 0 0 0,-1 0 0 0 0,1-1 0 0 0,-1 1 0 0 0,1-1 0 0 0,0 0 0 0 0,0 1 0 0 0,0-2 0 0 0,0 1 1 0 0,0 0-1 0 0,0-1 0 0 0,1 0 0 0 0,-1 0 0 0 0,1 0 0 0 0,-1-1 0 0 0,4 1 32 0 0,34 3-5165 0 0,-6-5-7171 0 0,-27 0 3675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29.5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44 227 16548 0 0,'0'0'589'0'0,"0"0"-161"0"0,0 0-137 0 0,0 0-66 0 0,0 0 26 0 0,0 0 82 0 0,0 0 81 0 0,0 0 45 0 0,0 0-49 0 0,0 0-99 0 0,0 0-143 0 0,-1-3-152 0 0,-4-10-91 0 0,5 13-4884 0 0,2 3-5201 0 0,-1-1 4911 0 0</inkml:trace>
  <inkml:trace contextRef="#ctx0" brushRef="#br0" timeOffset="1293.982">14 243 1504 0 0,'0'0'3798'0'0,"0"0"-1174"0"0,0 0-471 0 0,0 0-111 0 0,0 0-143 0 0,0 0-193 0 0,0 0-259 0 0,0 0-268 0 0,0 0-223 0 0,0 0-189 0 0,0 0-151 0 0,-2-9-105 0 0,-5-37 342 0 0,12 30 1921 0 0,-1 29-1048 0 0,-17 201-591 0 0,13-213-1480 0 0,0-1-222 0 0,0 0-284 0 0,6-11-15847 0 0,-4 9 7469 0 0</inkml:trace>
  <inkml:trace contextRef="#ctx0" brushRef="#br0" timeOffset="1662.739">173 166 9002 0 0,'0'0'2112'0'0,"0"0"-189"0"0,0 0-154 0 0,0 0-47 0 0,0 0-130 0 0,0 0-148 0 0,0 0-248 0 0,0 0-361 0 0,0 0-296 0 0,0 0-178 0 0,0 0-39 0 0,0 0 53 0 0,0 0 57 0 0,2 19 885 0 0,-46 194 1301 0 0,37-199-3048 0 0,0-19-2709 0 0,2-4-3349 0 0,1 0-5071 0 0,3 7 5616 0 0</inkml:trace>
  <inkml:trace contextRef="#ctx0" brushRef="#br0" timeOffset="1996.247">33 310 7434 0 0,'0'0'2324'0'0,"0"0"-433"0"0,0 0-237 0 0,0 0-67 0 0,0 0-101 0 0,0 0-157 0 0,0 0-175 0 0,0 0-230 0 0,0 0-221 0 0,0 0-195 0 0,0 0-192 0 0,0 0-145 0 0,0 0-110 0 0,-5-1-38 0 0,-3 0-98 0 0,-3-2 458 0 0,29 3 633 0 0,68-6 105 0 0,-34 2-3232 0 0,-52 5-5295 0 0,0 0 1091 0 0,0 0-1863 0 0</inkml:trace>
  <inkml:trace contextRef="#ctx0" brushRef="#br0" timeOffset="2576.091">263 67 17284 0 0,'0'0'1120'0'0,"0"0"-67"0"0,0 0-38 0 0,0 0-64 0 0,0 0-85 0 0,0 0-123 0 0,0 0-167 0 0,0 0-179 0 0,0 0-177 0 0,0 0-116 0 0,0 0-40 0 0,0 0-18 0 0,0 0 4 0 0,2 2 12 0 0,46 54 896 0 0,-39-42-4697 0 0,-1 0-4545 0 0,-5-9 3158 0 0,-2-4-3234 0 0</inkml:trace>
  <inkml:trace contextRef="#ctx0" brushRef="#br0" timeOffset="2828.074">350 80 4625 0 0,'0'0'3185'0'0,"0"0"-553"0"0,0 0-445 0 0,0 0-292 0 0,0 0-365 0 0,0 0-283 0 0,0 0-195 0 0,0 0-164 0 0,0 0-151 0 0,0 0-125 0 0,0 0-132 0 0,0 0-123 0 0,-6 5-77 0 0,-69 58-921 0 0,71-54-2527 0 0,4-6-728 0 0,-1 0-3542 0 0,1-2 874 0 0</inkml:trace>
  <inkml:trace contextRef="#ctx0" brushRef="#br0" timeOffset="3198.183">319 20 4401 0 0,'0'0'2384'0'0,"0"0"-196"0"0,0 0-208 0 0,0 0-118 0 0,0 0-83 0 0,0 0-114 0 0,0 0-184 0 0,0 0-242 0 0,0 0-278 0 0,0 0-246 0 0,0 0-211 0 0,0 0-133 0 0,-9-4-66 0 0,-26-11-13 0 0,34 15-251 0 0,-1 0 0 0 0,0 0 0 0 0,0 0 0 0 0,1 0 0 0 0,-1 0 0 0 0,0 1 0 0 0,1-1 0 0 0,-1 1 0 0 0,0 0 0 0 0,1-1 0 0 0,-1 1 0 0 0,1 0 0 0 0,-1 0 0 0 0,1 0 0 0 0,0 0 0 0 0,-1 0 0 0 0,1 0-1 0 0,0 0 1 0 0,-1 0 0 0 0,1 1 0 0 0,0-1 0 0 0,0 0 0 0 0,0 1 0 0 0,0-1 0 0 0,0 2-41 0 0,-3 2 177 0 0,-41 80 910 0 0,44-83-1073 0 0,1 1 0 0 0,-1-1 0 0 0,1 1 0 0 0,0-1 0 0 0,0 1 0 0 0,0-1 0 0 0,0 1 0 0 0,1-1 0 0 0,-1 1 1 0 0,0-1-1 0 0,1 1 0 0 0,0-1 0 0 0,0 1 0 0 0,0-1 0 0 0,0 0 0 0 0,0 1 0 0 0,0-1 0 0 0,0 0 0 0 0,1 0 1 0 0,-1 0-1 0 0,1 0 0 0 0,0 0 0 0 0,-1 0 0 0 0,1 0 0 0 0,0-1 0 0 0,0 1 0 0 0,0-1 0 0 0,0 1 0 0 0,1-1 0 0 0,-1 0 1 0 0,0 0-1 0 0,0 0 0 0 0,1 0 0 0 0,-1 0 0 0 0,2 0-14 0 0,2 1 23 0 0,1 0 0 0 0,-1 0 1 0 0,0-1-1 0 0,1 0 0 0 0,-1 0 0 0 0,0-1 1 0 0,1 0-1 0 0,-1 0 0 0 0,1 0 0 0 0,-1-1 0 0 0,0 0 1 0 0,1 0-1 0 0,-1-1 0 0 0,0 0 0 0 0,0 0 0 0 0,0 0 1 0 0,0-1-1 0 0,0 1 0 0 0,0-1 0 0 0,-1-1 1 0 0,1 1-1 0 0,3-4-23 0 0,-8 2 7 0 0,0 1-1 0 0,0-1 1 0 0,-1 1 0 0 0,1-1 0 0 0,-1 1 0 0 0,0-1 0 0 0,0 1 0 0 0,-1-1 0 0 0,1 1-1 0 0,-1-1 1 0 0,0 1 0 0 0,0 0 0 0 0,0-1 0 0 0,-1 1 0 0 0,0 0 0 0 0,1 0-1 0 0,-2 0 1 0 0,1 0 0 0 0,0 0 0 0 0,-1 0 0 0 0,0 1 0 0 0,1-1 0 0 0,-1 1 0 0 0,-1 0-1 0 0,1 0 1 0 0,0 0 0 0 0,-1 0 0 0 0,0 0 0 0 0,0 1 0 0 0,1-1 0 0 0,-1 1-1 0 0,-1 0 1 0 0,1 1 0 0 0,-2-1-7 0 0,7 2-152 0 0,-1 0-1 0 0,0 0 0 0 0,0 0 1 0 0,0 1-1 0 0,0-1 1 0 0,0 0-1 0 0,0 0 1 0 0,0 0-1 0 0,0 1 1 0 0,0-1-1 0 0,0 0 1 0 0,0 0-1 0 0,0 0 0 0 0,0 1 1 0 0,0-1-1 0 0,0 0 1 0 0,0 0-1 0 0,0 1 1 0 0,0-1-1 0 0,0 0 1 0 0,0 0-1 0 0,0 0 0 0 0,0 1 1 0 0,0-1-1 0 0,0 0 1 0 0,0 0-1 0 0,0 0 1 0 0,0 0-1 0 0,-1 1 1 0 0,1-1-1 0 0,0 0 0 0 0,0 0 1 0 0,0 0-1 0 0,0 0 1 0 0,-1 1-1 0 0,1-1 153 0 0,11 9-9456 0 0,-7-6-1136 0 0</inkml:trace>
  <inkml:trace contextRef="#ctx0" brushRef="#br0" timeOffset="3697.827">454 52 14507 0 0,'0'0'1136'0'0,"0"0"-6"0"0,0 0 112 0 0,0 0 102 0 0,0 0 19 0 0,0 0-76 0 0,0 0-206 0 0,0 0-289 0 0,0 0-291 0 0,0 0-237 0 0,0 0-171 0 0,0 0-66 0 0,0 0-5 0 0,-1-7 174 0 0,-10 120 1045 0 0,58-186 510 0 0,-16 44-1853 0 0,-23 66 1 0 0,-8-35 49 0 0,0 0 0 0 0,-1 0 0 0 0,1-1 0 0 0,0 1 0 0 0,0 0 0 0 0,0 0 0 0 0,0-1 0 0 0,1 1 0 0 0,-1 0 0 0 0,0 0 0 0 0,1-1 0 0 0,-1 1 0 0 0,1 0 0 0 0,-1-1 0 0 0,1 1 0 0 0,0 0 0 0 0,0-1 0 0 0,0 1 0 0 0,0-1 0 0 0,0 1 0 0 0,0-1 0 0 0,0 0 0 0 0,0 1 0 0 0,0-1 0 0 0,1 0 0 0 0,-1 0 0 0 0,1 0 0 0 0,-1 0 0 0 0,1 0 0 0 0,-1 0 0 0 0,1 0 0 0 0,-1-1 0 0 0,1 1 0 0 0,0 0 0 0 0,-1-1 0 0 0,1 0 0 0 0,0 1 0 0 0,0-1 0 0 0,-1 0 0 0 0,1 0 0 0 0,0 0 0 0 0,0 0-1 0 0,-1 0 1 0 0,1 0 0 0 0,0 0 0 0 0,0-1 0 0 0,-1 1 0 0 0,1-1 0 0 0,0 1 52 0 0,12-4-3858 0 0,-5 0-5741 0 0,-8 3 6474 0 0,3 0-5518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34.4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144 38 0 0 0,'0'0'436'0'0,"0"0"1340"0"0,0 0 525 0 0,0 0 135 0 0,0 0-16 0 0,0 0-161 0 0,0 0-305 0 0,0 0-353 0 0,0 0-302 0 0,0 0-209 0 0,0-6-139 0 0,-1-24 1550 0 0,-6 29 1778 0 0,-12 23-3915 0 0,19-21-133 0 0,-19 29 117 0 0,2 2 0 0 0,1 0 0 0 0,2 0 0 0 0,1 2 0 0 0,1-1 0 0 0,-3 23-348 0 0,11-40 66 0 0,2-1 0 0 0,0 1 0 0 0,0-1 0 0 0,2 1 1 0 0,0 0-1 0 0,0 0 0 0 0,2-1 0 0 0,0 2-66 0 0,-1-11 15 0 0,0-1 1 0 0,0 1-1 0 0,0-1 1 0 0,1 1-1 0 0,0-1 1 0 0,0 0-1 0 0,0 0 0 0 0,1 1 1 0 0,0-2-1 0 0,0 1 1 0 0,0 0-1 0 0,0-1 1 0 0,1 1-1 0 0,-1-1 1 0 0,1 0-1 0 0,0 0 0 0 0,1 0 1 0 0,-1-1-1 0 0,1 0 1 0 0,-1 0-1 0 0,1 0 1 0 0,0 0-1 0 0,6 2-15 0 0,-11-5-8 0 0,1 1 0 0 0,0-1 0 0 0,0 0 0 0 0,0 1 0 0 0,-1-1 0 0 0,1 0 0 0 0,0 0-1 0 0,0 1 1 0 0,0-1 0 0 0,0 0 0 0 0,0 0 0 0 0,0 0 0 0 0,-1 0 0 0 0,1 0 0 0 0,0 0 0 0 0,0 0 0 0 0,0-1 0 0 0,0 1-1 0 0,0 0 1 0 0,-1 0 0 0 0,1-1 0 0 0,0 1 0 0 0,0 0 0 0 0,0-1 0 0 0,-1 1 0 0 0,1-1 0 0 0,0 1 0 0 0,0-1 0 0 0,-1 1-1 0 0,1-1 1 0 0,0 0 0 0 0,-1 1 0 0 0,1-1 0 0 0,-1 0 0 0 0,1 0 0 0 0,-1 1 0 0 0,1-1 0 0 0,-1 0 8 0 0,4-10-3899 0 0,-2-2-5492 0 0,-1 12 8316 0 0,-1-2-10538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37.4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114 21 0 0 0,'0'0'649'0'0,"0"0"813"0"0,0-2 2868 0 0,-3-12 15209 0 0,2 11-17176 0 0,0 1-4423 0 0,-3 5 2116 0 0,-1-1 1 0 0,1 1-1 0 0,0-1 1 0 0,0 1-1 0 0,0 0 0 0 0,1 0 1 0 0,-1 1-1 0 0,1-1 1 0 0,0 1-1 0 0,-1 0 1 0 0,2 0-1 0 0,-1 0 0 0 0,0 0 1 0 0,1 0-1 0 0,0 1 1 0 0,0-1-1 0 0,0 1 0 0 0,0-1 1 0 0,1 1-57 0 0,-2 1 82 0 0,-5 11 31 0 0,1 0 1 0 0,1 0 0 0 0,0 0 0 0 0,1 1-1 0 0,1 0 1 0 0,1 0 0 0 0,0 0 0 0 0,0 17-114 0 0,3-29 20 0 0,0-1 1 0 0,0 1-1 0 0,1 0 1 0 0,0 0-1 0 0,0-1 1 0 0,0 1-1 0 0,1 0 1 0 0,-1-1-1 0 0,1 1 1 0 0,1-1-1 0 0,-1 0 1 0 0,1 0-1 0 0,0 0 1 0 0,0 0-1 0 0,0 0 1 0 0,1-1-1 0 0,0 1 1 0 0,-1-1-1 0 0,2 0 0 0 0,-1 0 1 0 0,0 0-1 0 0,1-1 1 0 0,0 1-1 0 0,0-1 1 0 0,0 0-1 0 0,0-1 1 0 0,0 1-1 0 0,0-1 1 0 0,6 1-21 0 0,-6-2-1015 0 0,-6-3-2596 0 0,-2-2-4666 0 0,3 2-3248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0.0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70 12 5089 0 0,'0'0'2055'0'0,"0"0"-281"0"0,0 0-291 0 0,0 0-165 0 0,0 0-94 0 0,0 0-137 0 0,0 0-255 0 0,0 0-304 0 0,0 0-273 0 0,0 0-245 0 0,0 0-250 0 0,0 0-190 0 0,0 0-43 0 0,-4-11-763 0 0,3 17-3150 0 0,-2-7 10422 0 0,-5-3 6232 0 0,5 7-11406 0 0,-1 3-3333 0 0,-42 117 3696 0 0,102-206 430 0 0,-56 83-1660 0 0,0 1-1 0 0,0 0 1 0 0,0-1 0 0 0,1 1 0 0 0,-1-1 0 0 0,0 1 0 0 0,0-1 0 0 0,0 1 0 0 0,1-1-1 0 0,-1 1 1 0 0,0-1 0 0 0,0 1 0 0 0,1-1 0 0 0,-1 1 0 0 0,1-1 0 0 0,-1 1-1 0 0,0-1 1 0 0,1 0 0 0 0,-1 1 0 0 0,1-1 0 0 0,-1 0 0 0 0,1 1 0 0 0,-1-1 0 0 0,1 0-1 0 0,-1 1 1 0 0,1-1 0 0 0,-1 0 0 0 0,1 0 0 0 0,-1 0 0 0 0,1 0 0 0 0,0 0-1 0 0,-1 1 1 0 0,1-1 0 0 0,-1 0 0 0 0,1 0 0 0 0,-1 0 0 0 0,1 0 0 0 0,0-1-1 0 0,-1 1 1 0 0,1 0 0 0 0,-1 0 0 0 0,1 0 0 0 0,-1 0 0 0 0,1-1 0 0 0,-1 1 0 0 0,1 0-1 0 0,-1 0 1 0 0,1-1 0 0 0,-1 1 0 0 0,1 0 0 0 0,-1-1 0 0 0,1 1 0 0 0,-1-1-1 0 0,0 1 1 0 0,1-1 0 0 0,-1 1 0 0 0,0 0 0 0 0,1-1 0 0 0,-1 1 0 0 0,0-1 5 0 0,0 4-19 0 0,1 0-1 0 0,-1 0 1 0 0,0 0 0 0 0,1 0 0 0 0,-1 0 0 0 0,1 0 0 0 0,0 0 0 0 0,0 0 0 0 0,0-1 0 0 0,1 1 0 0 0,-1 0-1 0 0,1 0 1 0 0,-1-1 0 0 0,1 1 0 0 0,0-1 0 0 0,0 0 0 0 0,0 1 0 0 0,0-1 0 0 0,0 0 0 0 0,1 0-1 0 0,-1 0 1 0 0,1-1 0 0 0,-1 1 0 0 0,1 0 0 0 0,0-1 0 0 0,0 1 19 0 0,15 0-4875 0 0,3-5-4790 0 0,-18 2-1495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3.2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 17 9666 0 0,'0'0'2062'0'0,"0"0"-186"0"0,0 0-91 0 0,0 0 16 0 0,0 0-32 0 0,0 0-138 0 0,0 0-252 0 0,0 0-262 0 0,0 0-235 0 0,0 0-211 0 0,0 0-146 0 0,0 0-102 0 0,0 0-62 0 0,-3-6 2550 0 0,75 1-2063 0 0,-1 0-3076 0 0,-78 9-4052 0 0,4-1 421 0 0,2-2 576 0 0,-1 0-4774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3.4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9250 0 0,'0'0'2435'0'0,"0"0"-497"0"0,0 0-215 0 0,0 0 19 0 0,0 0-55 0 0,0 0-154 0 0,0 0-302 0 0,0 0-312 0 0,0 0-183 0 0,0 0-105 0 0,0 0-33 0 0,0 0-14 0 0,0 0-63 0 0,6 1-46 0 0,152 8 1133 0 0,-157-10-3339 0 0,-2 0-1971 0 0,1 1-3350 0 0,-1 0-4649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4.29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54 205 15723 0 0,'0'0'1297'0'0,"0"0"-137"0"0,0 0-64 0 0,0 0-1 0 0,3-8 41 0 0,0-2-615 0 0,3-11-23 0 0,5 3 2736 0 0,-15 54-1836 0 0,-53 179-285 0 0,55-203-1562 0 0,5-11-3681 0 0,12-14-12282 0 0,-15 12 15697 0 0,5-3-5850 0 0</inkml:trace>
  <inkml:trace contextRef="#ctx0" brushRef="#br0" timeOffset="253.049">200 186 10834 0 0,'0'0'2941'0'0,"0"0"-710"0"0,0 0-796 0 0,0 0-376 0 0,0 0-1 0 0,0 0 122 0 0,0 0 59 0 0,0 0-107 0 0,0 0-211 0 0,0 0-194 0 0,0 10-179 0 0,-15 77 619 0 0,-25 15-1061 0 0,27-96-6111 0 0,3-10-5210 0 0,7 2 1857 0 0</inkml:trace>
  <inkml:trace contextRef="#ctx0" brushRef="#br0" timeOffset="413.437">0 306 4177 0 0,'0'0'5293'0'0,"0"0"-2314"0"0,0 0-1109 0 0,0 0-463 0 0,0 0-255 0 0,0 0-164 0 0,0 0-62 0 0,0 0 14 0 0,0 0 43 0 0,0 0 20 0 0,0 0-85 0 0,0 0-181 0 0,0 0-185 0 0,8 0-144 0 0,50-3 286 0 0,17-1-1483 0 0,-30 2-7991 0 0,-38 2-2021 0 0</inkml:trace>
  <inkml:trace contextRef="#ctx0" brushRef="#br0" timeOffset="631.747">356 102 18772 0 0,'0'0'1174'0'0,"0"0"-124"0"0,0 0-225 0 0,0 0-121 0 0,0 0-56 0 0,0 0-51 0 0,0 0-63 0 0,0 0-77 0 0,0 0-66 0 0,0 0-46 0 0,0 0-62 0 0,0 0-61 0 0,0 0-73 0 0,5 3-70 0 0,-4-2-510 0 0,47 41 821 0 0,-41-29-4821 0 0,-3 1-4366 0 0,-4-12-1691 0 0</inkml:trace>
  <inkml:trace contextRef="#ctx0" brushRef="#br0" timeOffset="886.751">434 111 9346 0 0,'0'0'2759'0'0,"0"0"-665"0"0,0 0-634 0 0,0 0-245 0 0,0 0-26 0 0,0 0 32 0 0,0 0-61 0 0,0 0-202 0 0,0 0-213 0 0,-9 5-195 0 0,-105 62 466 0 0,106-54-3356 0 0,8-10-2288 0 0,2 0-3750 0 0,-1-2 11 0 0</inkml:trace>
  <inkml:trace contextRef="#ctx0" brushRef="#br0" timeOffset="1299.921">395 20 5897 0 0,'0'0'2113'0'0,"0"0"53"0"0,0 0-165 0 0,0 0-126 0 0,0 0-98 0 0,0 0-146 0 0,0 0-227 0 0,0 0-270 0 0,0 0-308 0 0,0 0-263 0 0,-8-4-203 0 0,-26-11-134 0 0,-4 33 1006 0 0,32-13-1097 0 0,0 0 1 0 0,0 1-1 0 0,1 0 1 0 0,-1 0-1 0 0,2 0 1 0 0,-1 1-1 0 0,1 0 0 0 0,0 0 1 0 0,0 0-1 0 0,1 0 1 0 0,0 1-1 0 0,0-1 0 0 0,1 1 1 0 0,0 0-1 0 0,0 0 1 0 0,1 0-1 0 0,0 0 1 0 0,0 0-1 0 0,1 0 0 0 0,0 0 1 0 0,0 0-1 0 0,2 4-135 0 0,-1-8 43 0 0,1 0 0 0 0,0-1-1 0 0,1 1 1 0 0,-1-1-1 0 0,1 0 1 0 0,-1 0 0 0 0,1 0-1 0 0,0 0 1 0 0,0 0 0 0 0,0 0-1 0 0,0-1 1 0 0,1 1 0 0 0,-1-1-1 0 0,1 0 1 0 0,-1 0-1 0 0,1-1 1 0 0,0 1 0 0 0,0-1-1 0 0,0 0 1 0 0,0 1 0 0 0,0-2-1 0 0,0 1 1 0 0,0 0 0 0 0,0-1-1 0 0,0 0 1 0 0,0 0 0 0 0,4 0-43 0 0,0 0 33 0 0,0-1 0 0 0,0 1 0 0 0,0-1 0 0 0,0-1 0 0 0,-1 0 0 0 0,1 0 0 0 0,0 0 1 0 0,-1-1-1 0 0,1 0 0 0 0,-1 0 0 0 0,0-1 0 0 0,0 0 0 0 0,0 0 0 0 0,0-1-33 0 0,-4 2 15 0 0,0-1 0 0 0,-1 1 0 0 0,1-1-1 0 0,-1 0 1 0 0,0 1 0 0 0,0-1-1 0 0,0 0 1 0 0,-1 0 0 0 0,1 0 0 0 0,-1 0-1 0 0,0-1 1 0 0,0 1 0 0 0,0 0 0 0 0,-1 0-1 0 0,0-1 1 0 0,0 1 0 0 0,0 0 0 0 0,0-1-1 0 0,0 1 1 0 0,-1 0 0 0 0,0-1 0 0 0,0 1-1 0 0,0 0 1 0 0,-1 0 0 0 0,-1-4-15 0 0,3 6-24 0 0,-1-1 0 0 0,0 0 0 0 0,0 0 0 0 0,-1 0 0 0 0,1 1 0 0 0,-1-1 0 0 0,1 1 0 0 0,-1-1 0 0 0,0 1 0 0 0,0 0 0 0 0,0-1 1 0 0,0 1-1 0 0,0 0 0 0 0,0 0 0 0 0,-1 1 0 0 0,1-1 0 0 0,-1 0 0 0 0,1 1 0 0 0,-1 0 0 0 0,0-1 0 0 0,0 1 0 0 0,1 0 0 0 0,-1 0 0 0 0,0 0 0 0 0,0 1 0 0 0,0-1 0 0 0,0 1 0 0 0,0 0 0 0 0,0 0 0 0 0,0 0 1 0 0,0 0-1 0 0,0 0 0 0 0,0 0 0 0 0,0 1 0 0 0,0 0 0 0 0,0-1 0 0 0,0 2 24 0 0,-23 23-3217 0 0,22-13-1545 0 0,3 1-4511 0 0,1-8-757 0 0</inkml:trace>
  <inkml:trace contextRef="#ctx0" brushRef="#br0" timeOffset="1819.016">554 67 16396 0 0,'0'0'870'0'0,"0"0"7"0"0,0 0 45 0 0,0 0 25 0 0,0 0-44 0 0,0 0-117 0 0,0 0-208 0 0,0 0-161 0 0,0 0-49 0 0,0 0 14 0 0,0 0 38 0 0,0 0-7 0 0,0 0-41 0 0,-3 9-56 0 0,-29 75 627 0 0,23-51 315 0 0,27-53-205 0 0,56-75-929 0 0,-54 145-175 0 0,-17-46 75 0 0,-1-1 1 0 0,1 1-1 0 0,0-1 0 0 0,1 1 1 0 0,-1-1-1 0 0,0 0 0 0 0,1 0 0 0 0,0-1 1 0 0,-1 1-1 0 0,1-1 0 0 0,0 0 1 0 0,0 0-1 0 0,1 0 0 0 0,-1 0 0 0 0,3 0-24 0 0,9 0-4698 0 0,-2-6-5084 0 0,-12 4-2156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1.6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12 114 15091 0 0,'0'0'1159'0'0,"0"0"37"0"0,0 0 55 0 0,0 0 26 0 0,0 0-41 0 0,0 0-120 0 0,0 0-213 0 0,0 0-228 0 0,0 0-170 0 0,0 0-85 0 0,0 0-48 0 0,0 0-24 0 0,0 0-6 0 0,9 6-21 0 0,28 24-43 0 0,-34-26-233 0 0,0-1 0 0 0,-1 1 0 0 0,1 0 0 0 0,-1 0 1 0 0,0 0-1 0 0,0 0 0 0 0,0 0 0 0 0,-1 0 0 0 0,1 0 0 0 0,-1 1 1 0 0,0-1-1 0 0,-1 1 0 0 0,1-1 0 0 0,-1 0 0 0 0,1 1 0 0 0,-1-1 1 0 0,-1 1-1 0 0,1 2-45 0 0,0 1 60 0 0,0 5-13 0 0,0 0 0 0 0,-1-1 0 0 0,0 1 0 0 0,-1-1 0 0 0,-1 1 0 0 0,0-1 0 0 0,0 0-1 0 0,-1 0 1 0 0,-1 0 0 0 0,0 0 0 0 0,-1-1 0 0 0,0 0 0 0 0,0 0 0 0 0,-1-1 0 0 0,-1 1 0 0 0,0-2 0 0 0,-7 8-47 0 0,20-22-3024 0 0,3-5-2274 0 0,-3 5-2951 0 0,-2 2-3293 0 0</inkml:trace>
  <inkml:trace contextRef="#ctx0" brushRef="#br0" timeOffset="600.761">208 34 8378 0 0,'0'0'1533'0'0,"0"0"172"0"0,0 0 129 0 0,0 0 54 0 0,0 0 10 0 0,0 0-137 0 0,0 0-248 0 0,0 0-241 0 0,0 0-229 0 0,0 0-203 0 0,0 0-137 0 0,0 0-124 0 0,0 0-101 0 0,-3-6-48 0 0,-8-16-67 0 0,8 17-37 0 0,3 5-30 0 0,0 0-32 0 0,0 0-34 0 0,0 0-50 0 0,0 0-56 0 0,0 0-19 0 0,0 0-27 0 0,0 0-12 0 0,0 0 2 0 0,0 0-12 0 0,0 0-10 0 0,0 0 0 0 0,0 0-22 0 0,41 41 244 0 0,-33-26-248 0 0,0 0 0 0 0,-1 1 0 0 0,0-1 1 0 0,-2 2-1 0 0,0-1 0 0 0,0 1 0 0 0,-2 0 0 0 0,0 0 0 0 0,-1 0 0 0 0,0 0 0 0 0,-2 0 0 0 0,0 0 0 0 0,-1 0 0 0 0,-1 8-20 0 0,-4 15 28 0 0,-1 0 1 0 0,-3 0-1 0 0,-1 0 1 0 0,-1-2-1 0 0,-11 21-28 0 0,20-52 46 0 0,0 0 0 0 0,0 0 0 0 0,-1 0 0 0 0,1-1 0 0 0,-2 1 0 0 0,1-1 0 0 0,-1 0 0 0 0,0 0 0 0 0,0-1 0 0 0,0 1 0 0 0,-1-1 0 0 0,0 0 0 0 0,0-1 0 0 0,-1 1 0 0 0,1-1-46 0 0,24-19-2328 0 0,-9 7-2184 0 0,-1 2-6413 0 0,-3 3-818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0.55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55 36 11530 0 0,'0'0'1463'0'0,"0"0"44"0"0,0 0-28 0 0,0 0 60 0 0,0 0 62 0 0,0 0 2 0 0,0 0-116 0 0,0 0-230 0 0,0 0-222 0 0,0 0-228 0 0,0 0-200 0 0,0 0-166 0 0,0 0-146 0 0,0-8-120 0 0,-3-20 169 0 0,-44 204 1204 0 0,44-163-1024 0 0,2 0-3956 0 0,5-11-1853 0 0,5-5-3449 0 0,-5 1-1449 0 0</inkml:trace>
  <inkml:trace contextRef="#ctx0" brushRef="#br0" timeOffset="281.846">137 58 11194 0 0,'0'0'2744'0'0,"0"0"-797"0"0,0 0-683 0 0,0 0-269 0 0,0 0-11 0 0,0 0 48 0 0,0 0-29 0 0,0 0-139 0 0,0 0-182 0 0,0 0-151 0 0,-8 9-125 0 0,-24 28-88 0 0,34-38-266 0 0,-1 0 1 0 0,0 1-1 0 0,1-1 1 0 0,0 1-1 0 0,-1-1 1 0 0,1 1-1 0 0,-1-1 1 0 0,1 1-1 0 0,-1 0 1 0 0,1 0-1 0 0,0 0 1 0 0,-1 0-1 0 0,1 0 1 0 0,0 0-1 0 0,-1 0 0 0 0,1 1 1 0 0,-1-1-1 0 0,1 0 1 0 0,0 1-1 0 0,-1-1 1 0 0,1 1-1 0 0,-1 0 1 0 0,0 0-1 0 0,1-1 1 0 0,-1 1-1 0 0,1 0 1 0 0,-1 0-1 0 0,0 0 1 0 0,0 0-1 0 0,0 1 1 0 0,0-1-1 0 0,0 0 1 0 0,0 0-1 0 0,0 1 1 0 0,0-1-1 0 0,0 0 1 0 0,0 1-1 0 0,-1-1 1 0 0,1 1-1 0 0,0-1 1 0 0,-1 1-1 0 0,0 0 0 0 0,1-1 1 0 0,-1 1-1 0 0,0-1 1 0 0,0 1-1 0 0,0 0 1 0 0,0-1-1 0 0,0 1 1 0 0,0 0-1 0 0,0-1 1 0 0,0 1-1 0 0,-1-1 1 0 0,1 1-1 0 0,-1-1 1 0 0,1 1-1 0 0,-1-1 1 0 0,0 1-1 0 0,1-1 1 0 0,-1 1-1 0 0,0-1 1 0 0,0 0-1 0 0,0 1 1 0 0,0-1-1 0 0,0 0 1 0 0,0 0-1 0 0,-1 0 0 0 0,1 1-51 0 0,3-3 32 0 0,1 0 1 0 0,-1 0 0 0 0,0 0-1 0 0,1 0 1 0 0,-1 0 0 0 0,0-1-1 0 0,0 1 1 0 0,0-1 0 0 0,0 1-1 0 0,0-1 1 0 0,0 0 0 0 0,0 1-1 0 0,-1-1 1 0 0,1 0-1 0 0,-1 0 1 0 0,1-1 0 0 0,-1 1-1 0 0,0 0 1 0 0,0 0 0 0 0,0-1-1 0 0,0 1 1 0 0,0 0 0 0 0,0-1-1 0 0,-1 1 1 0 0,1-1 0 0 0,-1 1-1 0 0,0-1 1 0 0,1 1 0 0 0,-1-1-1 0 0,0 1 1 0 0,-1-3-34 0 0,-28-44-3515 0 0,28 48 2161 0 0,3 0-13778 0 0,-1 1 6557 0 0</inkml:trace>
  <inkml:trace contextRef="#ctx0" brushRef="#br0" timeOffset="669.546">192 19 8626 0 0,'0'0'2740'0'0,"0"0"-279"0"0,0 0-358 0 0,0 0-165 0 0,0 0-150 0 0,0 0-211 0 0,0 0-264 0 0,0 0-291 0 0,0 0-274 0 0,0 0-241 0 0,0 0-194 0 0,0 0-161 0 0,-3-4-89 0 0,-9-8-31 0 0,22 23 401 0 0,108 77 639 0 0,-117-84-1027 0 0,-1-1 0 0 0,0 0 0 0 0,0 0 0 0 0,0 0-1 0 0,-1 0 1 0 0,1 1 0 0 0,-1-1 0 0 0,1 0 0 0 0,-1 0-1 0 0,0 0 1 0 0,0 0 0 0 0,0 0 0 0 0,-1 0 0 0 0,1-1-1 0 0,-1 1 1 0 0,0 0 0 0 0,1-1 0 0 0,-1 1-1 0 0,0-1 1 0 0,-1 1 0 0 0,1-1 0 0 0,0 0 0 0 0,-1 0-1 0 0,1 0 1 0 0,-1 0 0 0 0,1-1 0 0 0,-1 1 0 0 0,0-1-1 0 0,0 1 1 0 0,-1-1-45 0 0,-3 5 65 0 0,-7 5-130 0 0,10-9-10 0 0,0 1-1 0 0,-1 0 1 0 0,1 0 0 0 0,0 0 0 0 0,0 0 0 0 0,1 1-1 0 0,-1-1 1 0 0,1 1 0 0 0,-1 0 0 0 0,1 0-1 0 0,0 1 1 0 0,1-1 0 0 0,-1 0 0 0 0,1 1-1 0 0,0 0 1 0 0,0 0 0 0 0,0-1 0 0 0,0 3 75 0 0,6-9-11500 0 0,-4 1 187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7.3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59 10114 0 0,'0'0'1295'0'0,"0"0"84"0"0,0 0 287 0 0,0 0 259 0 0,0 0 31 0 0,0 0-133 0 0,0 0-259 0 0,0 0-296 0 0,0 0-270 0 0,0 0-206 0 0,0 0-149 0 0,0 0-100 0 0,0 0-95 0 0,-1-5-94 0 0,-3-16-84 0 0,-18 33 454 0 0,11 0-626 0 0,1 0 0 0 0,1 1 1 0 0,0 0-1 0 0,0 1 0 0 0,1 0 0 0 0,1 0 1 0 0,1 0-1 0 0,0 1 0 0 0,1 0 0 0 0,0 1 1 0 0,1-1-1 0 0,1 1 0 0 0,1-1 0 0 0,0 1 1 0 0,1 0-1 0 0,0 0 0 0 0,1 0 0 0 0,1 0 1 0 0,1 0-1 0 0,0 0 0 0 0,1-1 0 0 0,1 1 1 0 0,0-1-1 0 0,6 14-98 0 0,72 101-516 0 0,-81-129 265 0 0,-1-1 0 0 0,1 0 1 0 0,-1 0-1 0 0,1 0 0 0 0,0 0 1 0 0,-1 0-1 0 0,1-1 0 0 0,-1 1 0 0 0,1 0 1 0 0,0 0-1 0 0,-1 0 0 0 0,1 0 1 0 0,-1-1-1 0 0,1 1 0 0 0,0 0 1 0 0,-1-1-1 0 0,1 1 0 0 0,-1 0 1 0 0,1-1-1 0 0,-1 1 0 0 0,1-1 1 0 0,-1 1-1 0 0,0 0 0 0 0,1-1 0 0 0,-1 1 1 0 0,0-1-1 0 0,1 0 0 0 0,-1 1 1 0 0,0-1-1 0 0,1 1 0 0 0,-1-1 1 0 0,0 1-1 0 0,0-1 0 0 0,0 0 1 0 0,0 1-1 0 0,1-1 0 0 0,-1 1 1 0 0,0-1-1 0 0,0 0 0 0 0,0 1 0 0 0,0-1 1 0 0,0 0-1 0 0,-1 1 0 0 0,1-1 1 0 0,0 1-1 0 0,0-1 0 0 0,0 0 1 0 0,-1 1 250 0 0,3-7-6811 0 0,0 1-3949 0 0</inkml:trace>
  <inkml:trace contextRef="#ctx0" brushRef="#br0" timeOffset="261.885">320 1 15203 0 0,'0'0'1251'0'0,"0"0"-9"0"0,0 0 71 0 0,0 0 105 0 0,0 0-95 0 0,0 0-171 0 0,0 0-298 0 0,0 0-311 0 0,0 0-174 0 0,0 0-58 0 0,0 0 25 0 0,0 0 58 0 0,0 0 8 0 0,-1 7-34 0 0,-14 91 864 0 0,2-10-3474 0 0,10-78-2075 0 0,1-5-5342 0 0,1-2-1834 0 0</inkml:trace>
  <inkml:trace contextRef="#ctx0" brushRef="#br0" timeOffset="635.385">124 424 8442 0 0,'0'0'5568'0'0,"0"0"-3235"0"0,0 0-858 0 0,0 0 210 0 0,0 0 74 0 0,0 0-259 0 0,0 0-346 0 0,0 0-333 0 0,0 0-257 0 0,0 0-149 0 0,0 0-61 0 0,0 0-8 0 0,0 0 13 0 0,26 0 828 0 0,-2 2-1370 0 0,1-1 1878 0 0,-8 0-3491 0 0,-3-1-3533 0 0,-1-1-4971 0 0,-10 0-1029 0 0</inkml:trace>
  <inkml:trace contextRef="#ctx0" brushRef="#br0" timeOffset="882.004">290 366 8090 0 0,'0'0'2612'0'0,"0"0"-371"0"0,0 0-79 0 0,0 0 61 0 0,0 0-251 0 0,0 0-422 0 0,0 0-475 0 0,0 0-405 0 0,0 0-205 0 0,0 0-24 0 0,0 0 80 0 0,0 0 92 0 0,0 0 27 0 0,1 4-53 0 0,-11 74 1356 0 0,8-71-2927 0 0,-2 18 2324 0 0,5-17-5464 0 0,4-2-5401 0 0,-5-5-1962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37.74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50 175 18068 0 0,'0'0'1307'0'0,"0"0"-419"0"0,0 0-160 0 0,0 0-54 0 0,0 0-88 0 0,0 0-35 0 0,0 0-53 0 0,0 0-45 0 0,0 0 1 0 0,0 0-24 0 0,0 0-15 0 0,0 0-50 0 0,0 0-63 0 0,-2 9-45 0 0,-45 167 611 0 0,46-163-3365 0 0,4-11-3122 0 0,1-1-5937 0 0,-2-1 4384 0 0</inkml:trace>
  <inkml:trace contextRef="#ctx0" brushRef="#br0" timeOffset="230.795">170 161 12947 0 0,'0'0'1679'0'0,"0"0"-327"0"0,0 0-164 0 0,0 0 150 0 0,0 0 77 0 0,0 0-81 0 0,0 0-217 0 0,-3 10-246 0 0,-2 5-820 0 0,-21 73 1924 0 0,12-28-4594 0 0,12-53-1329 0 0,1-4-3728 0 0,0-2-1740 0 0</inkml:trace>
  <inkml:trace contextRef="#ctx0" brushRef="#br0" timeOffset="400.649">26 277 7930 0 0,'0'0'5360'0'0,"0"0"-2812"0"0,0 0-1036 0 0,0 0-150 0 0,0 0-70 0 0,0 0-71 0 0,0 0-173 0 0,0 0-272 0 0,0 0-224 0 0,0 0-153 0 0,0 0-43 0 0,0 0 15 0 0,0 0-22 0 0,5-1-20 0 0,112-15 653 0 0,-91 15-4723 0 0,0 0-4093 0 0,-24 1-3225 0 0</inkml:trace>
  <inkml:trace contextRef="#ctx0" brushRef="#br0" timeOffset="851.366">315 103 9578 0 0,'0'0'6324'0'0,"0"0"-3925"0"0,0 0-1116 0 0,0 0-143 0 0,0 0-163 0 0,0 0-115 0 0,0 0-116 0 0,0 0-173 0 0,0 0-155 0 0,0 0-113 0 0,0 0-89 0 0,0 0-54 0 0,4-1-45 0 0,-2 1-128 0 0,0 0-1 0 0,0 0 1 0 0,0 0 0 0 0,0 1-1 0 0,0-1 1 0 0,0 1 0 0 0,0-1 0 0 0,-1 1-1 0 0,1 0 1 0 0,0 0 0 0 0,0 0-1 0 0,0 0 1 0 0,-1 0 0 0 0,1 0-1 0 0,0 0 1 0 0,-1 0 0 0 0,1 1-1 0 0,-1-1 1 0 0,0 1 0 0 0,1-1-1 0 0,-1 1 1 0 0,0-1 0 0 0,0 1-1 0 0,0 0 1 0 0,0 0 0 0 0,0-1 0 0 0,-1 1-1 0 0,1 0 1 0 0,0 0 0 0 0,-1 0-1 0 0,1 0 12 0 0,4 10-1350 0 0,-1-5-2000 0 0,-1-1-6761 0 0,-2-4 173 0 0</inkml:trace>
  <inkml:trace contextRef="#ctx0" brushRef="#br0" timeOffset="1047.649">404 75 6249 0 0,'0'0'3724'0'0,"0"0"-354"0"0,0 0-602 0 0,0 0-646 0 0,0 0-613 0 0,0 0-483 0 0,0 0-336 0 0,0 0-143 0 0,0 0-53 0 0,0 0-20 0 0,0 0-57 0 0,0 0-111 0 0,-9 6-90 0 0,-72 54 141 0 0,72-43-1283 0 0,9-11-3697 0 0,2 0-6447 0 0,-1-6 3420 0 0</inkml:trace>
  <inkml:trace contextRef="#ctx0" brushRef="#br0" timeOffset="1487.772">370 29 4545 0 0,'0'0'2795'0'0,"0"0"-237"0"0,0 0-412 0 0,0 0-206 0 0,0 0-153 0 0,0 0-158 0 0,0 0-213 0 0,0 0-261 0 0,0 0-284 0 0,0 0-254 0 0,-8-4-197 0 0,-25-9-130 0 0,32 13-251 0 0,-1-1 1 0 0,1 1-1 0 0,-1 0 0 0 0,1 0 1 0 0,0 0-1 0 0,-1 0 0 0 0,1 1 1 0 0,-1-1-1 0 0,1 0 1 0 0,-1 0-1 0 0,1 1 0 0 0,0-1 1 0 0,-1 1-1 0 0,1 0 1 0 0,0-1-1 0 0,-1 1 0 0 0,1 0 1 0 0,0-1-1 0 0,0 1 0 0 0,0 0 1 0 0,0 0-1 0 0,0 0 1 0 0,0 0-1 0 0,0 0 0 0 0,0 1 1 0 0,0-1-1 0 0,0 0 1 0 0,0 0-1 0 0,1 0 0 0 0,-1 1-39 0 0,-2 2 226 0 0,-2 1-126 0 0,1 0 0 0 0,0 0 0 0 0,0 1 0 0 0,0-1 0 0 0,1 1 1 0 0,0 0-1 0 0,0 0 0 0 0,0 0 0 0 0,1 0 0 0 0,0 0 0 0 0,0 0 0 0 0,0 1 1 0 0,1-1-1 0 0,0 1 0 0 0,0-1 0 0 0,1 1 0 0 0,0-1 0 0 0,0 1 1 0 0,1 0-1 0 0,-1-1 0 0 0,2 4-100 0 0,3-6 38 0 0,-1-1 1 0 0,1 1-1 0 0,0-1 1 0 0,0 0-1 0 0,1 0 0 0 0,-1-1 1 0 0,1 1-1 0 0,-1-1 1 0 0,1 0-1 0 0,0-1 1 0 0,-1 0-1 0 0,1 1 1 0 0,0-2-1 0 0,0 1 0 0 0,0-1 1 0 0,0 0-1 0 0,0 0 1 0 0,0-1-1 0 0,0 1 1 0 0,0-1-1 0 0,0-1 1 0 0,-1 1-1 0 0,1-1 0 0 0,0 0 1 0 0,-1 0-1 0 0,1-1 1 0 0,-1 1-1 0 0,0-1 1 0 0,1-1-39 0 0,-2 2 4 0 0,-1 0-1 0 0,1 0 1 0 0,-1-1 0 0 0,0 1 0 0 0,0 0 0 0 0,0-1-1 0 0,0 0 1 0 0,0 0 0 0 0,-1 0 0 0 0,1 0 0 0 0,-1 0-1 0 0,0 0 1 0 0,0-1 0 0 0,0 1 0 0 0,0-1 0 0 0,-1 0 0 0 0,0 1-1 0 0,1-1 1 0 0,-1 0 0 0 0,0 0 0 0 0,-1 0 0 0 0,1 1-1 0 0,-1-1 1 0 0,0 0 0 0 0,1 0 0 0 0,-2 0 0 0 0,1 0 0 0 0,0 0-1 0 0,-1 0 1 0 0,0 0 0 0 0,0 0 0 0 0,0 0 0 0 0,0 1-1 0 0,-1-1 1 0 0,0 0 0 0 0,1 1 0 0 0,-1 0 0 0 0,0-1-1 0 0,-1 1 1 0 0,1 0 0 0 0,0 0 0 0 0,-1 0 0 0 0,-2-2-4 0 0,3 2-29 0 0,0 1 0 0 0,0-1 0 0 0,0 1 0 0 0,0 0 0 0 0,0-1 0 0 0,-1 1 0 0 0,1 0-1 0 0,-1 0 1 0 0,0 0 0 0 0,0 1 0 0 0,1-1 0 0 0,-1 1 0 0 0,0 0 0 0 0,0-1 0 0 0,-1 1 0 0 0,1 0 0 0 0,0 1 0 0 0,0-1 0 0 0,0 1 0 0 0,-1-1 0 0 0,1 1 0 0 0,-3 0 29 0 0,5 1-99 0 0,1-1 1 0 0,-1 1-1 0 0,1-1 1 0 0,-1 1-1 0 0,1-1 1 0 0,0 1-1 0 0,-1-1 1 0 0,1 1-1 0 0,-1-1 1 0 0,1 1-1 0 0,0 0 1 0 0,-1-1-1 0 0,1 1 1 0 0,0 0-1 0 0,0-1 1 0 0,0 1-1 0 0,0 0 1 0 0,-1-1-1 0 0,1 1 1 0 0,0 0-1 0 0,0 0 1 0 0,0-1-1 0 0,0 1 1 0 0,1 0-1 0 0,-1-1 1 0 0,0 1-1 0 0,0 0 1 0 0,0-1-1 0 0,0 1 1 0 0,1 0-1 0 0,-1-1 1 0 0,0 1-1 0 0,1 0 1 0 0,-1-1-1 0 0,1 1 1 0 0,-1-1-1 0 0,0 1 0 0 0,1-1 1 0 0,-1 1-1 0 0,1-1 1 0 0,-1 1-1 0 0,1-1 1 0 0,0 1 98 0 0,11 14-9460 0 0,-7-10-1403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35.26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94 16724 0 0,'0'0'84'0'0,"0"0"-63"0"0,0 0 92 0 0,0 0 238 0 0,0 0 270 0 0,0 0 188 0 0,0 0 67 0 0,0 0-107 0 0,0 0-189 0 0,0 0-153 0 0,0 0-115 0 0,0 0-45 0 0,-5 6-19 0 0,-12 19-7 0 0,37-58 4276 0 0,44-59-3959 0 0,-68 130-271 0 0,3-33-282 0 0,-3 8 10 0 0,0 1 0 0 0,1 0 0 0 0,1-1 0 0 0,0 1 0 0 0,1 0 0 0 0,0 0 1 0 0,1 0-1 0 0,1 0 0 0 0,0 0 0 0 0,2 9-15 0 0,-2-21 14 0 0,-1 0 0 0 0,1-1 1 0 0,0 1-1 0 0,0-1 1 0 0,-1 1-1 0 0,1-1 0 0 0,0 1 1 0 0,0-1-1 0 0,1 0 0 0 0,-1 1 1 0 0,0-1-1 0 0,0 0 0 0 0,1 0 1 0 0,-1 0-1 0 0,1 0 1 0 0,-1 0-1 0 0,1 0 0 0 0,-1 0 1 0 0,1-1-1 0 0,-1 1 0 0 0,1 0 1 0 0,0-1-1 0 0,-1 0 1 0 0,1 1-1 0 0,0-1 0 0 0,-1 0 1 0 0,1 0-1 0 0,0 0 0 0 0,0 0 1 0 0,-1 0-1 0 0,1 0 1 0 0,0 0-1 0 0,0 0 0 0 0,-1-1 1 0 0,1 1-1 0 0,0-1 0 0 0,-1 1 1 0 0,1-1-1 0 0,-1 0 1 0 0,1 0-1 0 0,-1 0 0 0 0,1 0 1 0 0,-1 0-1 0 0,1 0 0 0 0,-1 0-14 0 0,64-54 301 0 0,-60 47-287 0 0,0-1 1 0 0,0 0 0 0 0,-1 0 0 0 0,0 0-1 0 0,-1 0 1 0 0,0-1 0 0 0,0 1 0 0 0,-1-1-1 0 0,0 0 1 0 0,-1 0 0 0 0,0 0 0 0 0,0 0 0 0 0,-2-8-15 0 0,-15 50-1095 0 0,11-14 191 0 0,1 0 0 0 0,0 0 0 0 0,2 0 0 0 0,0 0 1 0 0,1 1-1 0 0,0-1 0 0 0,3 13 904 0 0,11 6-32 0 0,-9-30-4541 0 0,0 0-4885 0 0,-3-6 1843 0 0</inkml:trace>
  <inkml:trace contextRef="#ctx0" brushRef="#br0" timeOffset="486.721">411 162 15843 0 0,'0'0'921'0'0,"0"0"-393"0"0,0 0-103 0 0,0 0 125 0 0,0 0 178 0 0,0 0 163 0 0,0 0 49 0 0,0 0-91 0 0,0 0-150 0 0,0 0-173 0 0,0 0-144 0 0,0 0-72 0 0,0 0-36 0 0,-4-6-14 0 0,-11-19-3 0 0,14 24-202 0 0,-1 0 0 0 0,1 0 0 0 0,-1 0-1 0 0,1 0 1 0 0,-1 0 0 0 0,0 1 0 0 0,0-1 0 0 0,1 1 0 0 0,-1-1 0 0 0,0 1 0 0 0,0 0 0 0 0,0-1 0 0 0,1 1 0 0 0,-1 0 0 0 0,0 0 0 0 0,0 1 0 0 0,0-1 0 0 0,1 0 0 0 0,-1 0 0 0 0,0 1 0 0 0,0-1 0 0 0,1 1 0 0 0,-1 0 0 0 0,0-1 0 0 0,1 1 0 0 0,-1 0-55 0 0,-1 0 37 0 0,1 0 0 0 0,0 0 0 0 0,0 0 0 0 0,0 0 0 0 0,0 1 0 0 0,0-1 0 0 0,0 0 0 0 0,0 1 0 0 0,1-1 0 0 0,-1 1 0 0 0,0 0 0 0 0,1 0 0 0 0,-1 0 0 0 0,1-1 0 0 0,0 1 0 0 0,0 0 0 0 0,-1 1 0 0 0,1-1 0 0 0,1 0 0 0 0,-1 0 0 0 0,0 0 0 0 0,0 1 0 0 0,1-1 0 0 0,0 0 0 0 0,-1 1 0 0 0,1-1 0 0 0,0 0 0 0 0,0 1 0 0 0,0-1 0 0 0,0 0 0 0 0,1 3-37 0 0,26 74 838 0 0,-12-44-593 0 0,-15-32-247 0 0,1-1 0 0 0,0 0 0 0 0,-1 1 0 0 0,1-1-1 0 0,-1 1 1 0 0,0-1 0 0 0,0 0 0 0 0,0 1 0 0 0,0-1 0 0 0,0 1 0 0 0,-1-1 0 0 0,1 1 0 0 0,-1-1 0 0 0,1 0-1 0 0,-1 1 1 0 0,0-1 0 0 0,0 0 0 0 0,0 0 0 0 0,0 1 0 0 0,0-1 0 0 0,-1 0 0 0 0,1 0 0 0 0,-1 0 0 0 0,1-1-1 0 0,-1 1 1 0 0,0 0 0 0 0,1 0 0 0 0,-1-1 0 0 0,0 1 0 0 0,0-1 0 0 0,0 0 0 0 0,0 0 0 0 0,-1 1 0 0 0,1-1-1 0 0,0 0 1 0 0,0-1 0 0 0,-1 1 0 0 0,1 0 0 0 0,-1-1 0 0 0,1 1 0 0 0,0-1 0 0 0,-1 0 0 0 0,1 0 0 0 0,-1 0-1 0 0,1 0 1 0 0,-1 0 0 0 0,-1-1 2 0 0,-12-1-3570 0 0,11-1-1304 0 0,1-2-3896 0 0,3 2-1959 0 0</inkml:trace>
  <inkml:trace contextRef="#ctx0" brushRef="#br0" timeOffset="738.673">251 278 10002 0 0,'0'0'4506'0'0,"0"0"-2222"0"0,0 0-869 0 0,0 0-95 0 0,0 0-104 0 0,0 0-132 0 0,0 0-159 0 0,0 0-191 0 0,0 0-112 0 0,0 0-101 0 0,0 0-90 0 0,0 0-79 0 0,8-1-119 0 0,30-3-227 0 0,29-2-485 0 0,-46 4-3768 0 0,-2 2-3615 0 0,-12-1-3889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8.2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130 75 0 0 0,'0'0'1075'0'0,"0"0"468"0"0,0 0 151 0 0,0 0 15 0 0,0 0 82 0 0,0 0 174 0 0,0 0 125 0 0,4-8-6 0 0,3-4-1225 0 0,3-6 116 0 0,-3-4 3326 0 0,-11 8 1966 0 0,-19 30-5733 0 0,0 32-339 0 0,2 1 1 0 0,2 1-1 0 0,3 1 0 0 0,2 1 1 0 0,2 0-1 0 0,2 0 0 0 0,3 1 0 0 0,2 0 1 0 0,1 32-196 0 0,5-67 50 0 0,1-1 1 0 0,1 1-1 0 0,0 0 0 0 0,1 0 1 0 0,1-1-1 0 0,1 0 1 0 0,0 0-1 0 0,1-1 0 0 0,1 1 1 0 0,0-2-1 0 0,2 1 0 0 0,-1-1 1 0 0,2 0-1 0 0,6 6-50 0 0,-14-40-2158 0 0,-1 5-1437 0 0,0 3-4269 0 0,-1 6-3572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52.96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27 120 15891 0 0,'0'0'493'0'0,"0"0"-9"0"0,0 0 210 0 0,0 0 339 0 0,0 0 262 0 0,0 0 78 0 0,0 0-125 0 0,0 0-279 0 0,0 0-265 0 0,0 0-191 0 0,0 0-150 0 0,-6 2-70 0 0,5-1-333 0 0,-19 8 620 0 0,43-21 422 0 0,45-19-512 0 0,-87 62-49 0 0,-2 22-164 0 0,21-52-275 0 0,-1 0-1 0 0,1 0 0 0 0,0 1 1 0 0,0-1-1 0 0,0 0 0 0 0,0 0 1 0 0,0 0-1 0 0,0 0 0 0 0,0 1 1 0 0,1-1-1 0 0,-1 0 0 0 0,0 0 1 0 0,1 0-1 0 0,-1 0 0 0 0,1 0 1 0 0,-1 0-1 0 0,1 0 0 0 0,-1 0 1 0 0,1 0-1 0 0,0 0 0 0 0,-1 0 1 0 0,1 0-1 0 0,0 0 0 0 0,0 0 1 0 0,0-1-1 0 0,0 1 0 0 0,0 0 1 0 0,0-1-1 0 0,0 1 0 0 0,0 0 1 0 0,0-1-1 0 0,0 0 0 0 0,0 1 1 0 0,0-1-1 0 0,0 1 0 0 0,0-1 1 0 0,0 0-1 0 0,1 0 0 0 0,-1 0 1 0 0,0 0-1 0 0,0 0 0 0 0,0 0 1 0 0,0 0-1 0 0,1 0 0 0 0,0 0-1 0 0,18-3-1641 0 0,-7-2-6058 0 0,-9 4-3938 0 0</inkml:trace>
  <inkml:trace contextRef="#ctx0" brushRef="#br0" timeOffset="251.636">133 2 20084 0 0,'0'0'1049'0'0,"0"0"-427"0"0,0 0-123 0 0,0 0 73 0 0,0 0 78 0 0,0 0 20 0 0,0 0-101 0 0,0 0-191 0 0,0 0-188 0 0,0 0-149 0 0,0 0-74 0 0,0 0-67 0 0,0 0-74 0 0,5-2-1706 0 0,5 7-2757 0 0,-7-3 73 0 0,2 0-6803 0 0</inkml:trace>
  <inkml:trace contextRef="#ctx0" brushRef="#br0" timeOffset="404.797">242 72 14043 0 0,'0'0'-256'0'0,"0"0"-416"0"0,0 0-224 0 0,0 0-9 0 0,0 0-247 0 0,0 0-1424 0 0,0 0-1953 0 0,0 0 1472 0 0</inkml:trace>
  <inkml:trace contextRef="#ctx0" brushRef="#br0" timeOffset="1069.646">236 118 15283 0 0,'0'0'1493'0'0,"0"0"-198"0"0,0 0-127 0 0,0 0-24 0 0,0 0-84 0 0,0 0-176 0 0,0 0-181 0 0,0 0-161 0 0,0 0-70 0 0,0 0-35 0 0,0 0-91 0 0,0 0-76 0 0,0 0-63 0 0,8 2-34 0 0,156 7 82 0 0,-199-21 257 0 0,35 12-466 0 0,0 0 34 0 0,0 0-35 0 0,0 0-2 0 0,0 0 9 0 0,0 0-19 0 0,-9 26 1746 0 0,9-24-1765 0 0,-1 0 0 0 0,1 0-1 0 0,0 0 1 0 0,0 0 0 0 0,0 1-1 0 0,0-1 1 0 0,0 0 0 0 0,0 0 0 0 0,0 0-1 0 0,1 0 1 0 0,-1 0 0 0 0,1 0-1 0 0,-1-1 1 0 0,1 1 0 0 0,0 0 0 0 0,0 0-1 0 0,0 0 1 0 0,0 0 0 0 0,0-1 0 0 0,0 1-1 0 0,0-1 1 0 0,1 1 0 0 0,-1-1-1 0 0,1 1 1 0 0,-1-1 0 0 0,1 1 0 0 0,-1-1-1 0 0,1 0 1 0 0,0 0 0 0 0,0 0 0 0 0,-1 0-1 0 0,1 0 1 0 0,0-1 0 0 0,0 1-1 0 0,0 0 1 0 0,0-1 0 0 0,0 1 0 0 0,0-1-1 0 0,0 0 1 0 0,0 0 0 0 0,0 0-1 0 0,0 0 1 0 0,0 0 0 0 0,0 0 0 0 0,0 0-1 0 0,0-1 1 0 0,0 1 0 0 0,1-1-14 0 0,-1 2 7 0 0,0-1 1 0 0,0 1-1 0 0,1-1 1 0 0,-1 0-1 0 0,0 1 1 0 0,1-1 0 0 0,-1 0-1 0 0,0 0 1 0 0,1-1-1 0 0,-1 1 1 0 0,0 0-1 0 0,0-1 1 0 0,1 0-1 0 0,-1 1 1 0 0,0-1-1 0 0,0 0 1 0 0,0 0-1 0 0,0 0 1 0 0,0 0-1 0 0,0-1 1 0 0,0 1-1 0 0,0 0 1 0 0,0-1-1 0 0,-1 1 1 0 0,1-1 0 0 0,0 0-1 0 0,-1 0 1 0 0,1 1-1 0 0,-1-1 1 0 0,0 0-1 0 0,0 0 1 0 0,0 0-1 0 0,0 0 1 0 0,0-1-1 0 0,0 1 1 0 0,0 0-1 0 0,-1 0 1 0 0,1-1-1 0 0,-1 1 1 0 0,0 0-1 0 0,1 0 1 0 0,-1-1-1 0 0,0 1 1 0 0,-1 0-1 0 0,1-1 1 0 0,0 1 0 0 0,0 0-1 0 0,-1-1 1 0 0,0 1-1 0 0,1 0 1 0 0,-1 0-1 0 0,0 0 1 0 0,0 0-1 0 0,0-1 1 0 0,0 1-1 0 0,-1 0-7 0 0,-2-2-55 0 0,-1 0 0 0 0,0 0 0 0 0,0 0 0 0 0,-1 1 0 0 0,1 0-1 0 0,-1 0 1 0 0,1 0 0 0 0,-1 1 0 0 0,0 0 0 0 0,0 0 0 0 0,0 0 0 0 0,0 1 0 0 0,0 0-1 0 0,0 0 1 0 0,-1 0 0 0 0,1 1 0 0 0,-1 0 55 0 0,-15 5-5184 0 0,3 7-5065 0 0,16-9-1775 0 0</inkml:trace>
  <inkml:trace contextRef="#ctx0" brushRef="#br0" timeOffset="1456.631">194 72 8098 0 0,'0'0'5522'0'0,"0"0"-2756"0"0,0 0-991 0 0,0 0-210 0 0,0 0-172 0 0,0 0-155 0 0,0 0-243 0 0,0 0-323 0 0,0 0-243 0 0,0 0-178 0 0,0 0-90 0 0,0 0-34 0 0,5-2-30 0 0,61-13 5 0 0,-34 18-6045 0 0,-27-2-3079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9.2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161 316 5025 0 0,'0'0'1900'0'0,"0"0"-118"0"0,0 0-24 0 0,0 0 126 0 0,0 0 50 0 0,0 0-136 0 0,0 0-287 0 0,0 0-342 0 0,0 0-291 0 0,0 0-191 0 0,0 0-141 0 0,0 0-107 0 0,0 0-51 0 0,-2 3 471 0 0,-7 0-685 0 0,0-1-1 0 0,0 0 0 0 0,0 0 1 0 0,0 0-1 0 0,0-1 0 0 0,0-1 1 0 0,0 0-1 0 0,0 0 0 0 0,0 0 1 0 0,-1-1-1 0 0,1-1 1 0 0,-1 0-174 0 0,9 2 25 0 0,0 0 0 0 0,1-1 0 0 0,-1 1 1 0 0,1 0-1 0 0,-1-1 0 0 0,1 1 0 0 0,-1 0 0 0 0,1-1 1 0 0,-1 1-1 0 0,1-1 0 0 0,-1 1 0 0 0,1-1 1 0 0,-1 1-1 0 0,1-1 0 0 0,0 1 0 0 0,-1-1 1 0 0,1 1-1 0 0,0-1 0 0 0,-1 0 0 0 0,1 1 1 0 0,0-1-1 0 0,0 0 0 0 0,0 1 0 0 0,-1-1 0 0 0,1 0 1 0 0,0 1-1 0 0,0-1 0 0 0,0 1 0 0 0,0-1 1 0 0,0 0-1 0 0,0 1 0 0 0,1-1 0 0 0,-1 0 1 0 0,0 1-1 0 0,0-1 0 0 0,0 0 0 0 0,1 1 1 0 0,-1-1-1 0 0,0 1 0 0 0,0-1 0 0 0,1 0 0 0 0,-1 1 1 0 0,1-1-1 0 0,-1 1 0 0 0,0-1 0 0 0,1 1 1 0 0,-1-1-1 0 0,1 1 0 0 0,-1 0 0 0 0,1-1 1 0 0,-1 1-1 0 0,1-1 0 0 0,0 1 0 0 0,-1 0 1 0 0,1 0-1 0 0,-1-1 0 0 0,1 1 0 0 0,0 0-25 0 0,34-23-16 0 0,-32 22 19 0 0,0 0 0 0 0,0-1 0 0 0,0 1-1 0 0,0 0 1 0 0,0 0 0 0 0,0 1 0 0 0,0-1 0 0 0,0 0 0 0 0,1 1 0 0 0,-1 0 0 0 0,0 0 0 0 0,0 0 0 0 0,0 0 0 0 0,0 1 0 0 0,0-1 0 0 0,1 1 0 0 0,-1 0 0 0 0,0-1 0 0 0,0 1 0 0 0,0 1 0 0 0,0-1 0 0 0,-1 0 0 0 0,1 1 0 0 0,0 0 0 0 0,0-1 0 0 0,-1 1 0 0 0,1 0 0 0 0,-1 0 0 0 0,0 1 0 0 0,0-1 0 0 0,0 0 0 0 0,0 1 0 0 0,0-1 0 0 0,0 1 0 0 0,0 0 0 0 0,-1 0 0 0 0,1-1 0 0 0,-1 1 0 0 0,0 0 0 0 0,0 0 0 0 0,0 0 0 0 0,0 0 0 0 0,-1 1 0 0 0,1-1 0 0 0,-1 0 0 0 0,0 0 0 0 0,0 0 0 0 0,0 0 0 0 0,0 1 0 0 0,-1-1 0 0 0,1 1-3 0 0,-2 4 30 0 0,1-1 0 0 0,-1 0 0 0 0,0 1 0 0 0,-1-1 0 0 0,0 0 0 0 0,0 0 0 0 0,0-1 0 0 0,-1 1 0 0 0,0-1 0 0 0,-1 1 0 0 0,1-1 0 0 0,-1 0 0 0 0,0-1 0 0 0,-1 1 0 0 0,1-1 0 0 0,-1 0 0 0 0,0-1 0 0 0,0 1 0 0 0,0-1 0 0 0,-1-1 0 0 0,0 1 0 0 0,0-1 0 0 0,0 0 0 0 0,0 0 0 0 0,0-1 0 0 0,0 0 0 0 0,-1 0 0 0 0,1-1 0 0 0,-1 0 0 0 0,1 0 0 0 0,-7-1-30 0 0,13-1 13 0 0,0 0-1 0 0,0 0 0 0 0,0-1 0 0 0,0 1 0 0 0,0 0 0 0 0,1-1 0 0 0,-1 1 1 0 0,1-1-1 0 0,-1 1 0 0 0,1-1 0 0 0,-1 1 0 0 0,1-1 0 0 0,0 1 1 0 0,0-1-1 0 0,0 1 0 0 0,0-1 0 0 0,0 0 0 0 0,0 1 0 0 0,0-1 0 0 0,0 1 1 0 0,1-1-1 0 0,-1 1 0 0 0,0-1 0 0 0,1 1 0 0 0,-1-1 0 0 0,1 1 0 0 0,0 0 1 0 0,0-1-1 0 0,-1 1 0 0 0,1 0 0 0 0,0-1 0 0 0,0 1 0 0 0,0 0 0 0 0,0 0 1 0 0,0 0-1 0 0,1 0 0 0 0,0-1-12 0 0,-1 0-5 0 0,0-1 0 0 0,0 1 1 0 0,0 0-1 0 0,1 0 0 0 0,-1-1 1 0 0,1 1-1 0 0,0 0 0 0 0,-1 0 0 0 0,1 0 1 0 0,0 1-1 0 0,0-1 0 0 0,0 0 1 0 0,0 1-1 0 0,1-1 0 0 0,-1 1 0 0 0,0 0 1 0 0,1 0-1 0 0,-1 0 0 0 0,1 0 1 0 0,-1 0-1 0 0,1 0 0 0 0,-1 1 1 0 0,1-1-1 0 0,-1 1 0 0 0,1 0 0 0 0,0 0 1 0 0,-1 0-1 0 0,1 0 0 0 0,0 0 1 0 0,-1 0-1 0 0,1 1 0 0 0,-1-1 0 0 0,1 1 1 0 0,-1 0-1 0 0,1 0 0 0 0,-1 0 1 0 0,1 0-1 0 0,-1 0 0 0 0,0 0 0 0 0,1 1 1 0 0,-1-1-1 0 0,0 1 0 0 0,0 0 1 0 0,0-1-1 0 0,0 2 5 0 0,14 31 118 0 0,-15-29-97 0 0,0 0 1 0 0,0-1 0 0 0,1 1-1 0 0,-1-1 1 0 0,1 0-1 0 0,0 0 1 0 0,1 1-1 0 0,-1-1 1 0 0,1-1 0 0 0,0 1-1 0 0,0 0 1 0 0,0-1-1 0 0,0 1 1 0 0,1-1-1 0 0,-1 0 1 0 0,1 0 0 0 0,0 0-1 0 0,0-1 1 0 0,0 1-1 0 0,0-1-21 0 0,14-9-3049 0 0,0-21-7585 0 0,-16 26 9365 0 0,0-3-10110 0 0</inkml:trace>
  <inkml:trace contextRef="#ctx0" brushRef="#br0" timeOffset="533.35">66 134 3681 0 0,'0'0'2867'0'0,"0"0"-646"0"0,0 0-220 0 0,0 0 36 0 0,0 0 70 0 0,0 0-96 0 0,0 0-264 0 0,0 0-360 0 0,0 0-404 0 0,0 0-310 0 0,0 0-199 0 0,0 0-94 0 0,0 0 8 0 0,-2-8 934 0 0,122-1-1121 0 0,-118 11-3883 0 0,-3 0-1626 0 0,1-2 540 0 0,0 1-5954 0 0</inkml:trace>
  <inkml:trace contextRef="#ctx0" brushRef="#br0" timeOffset="1238.186">265 29 12027 0 0,'0'0'3628'0'0,"0"0"-2039"0"0,0 0-544 0 0,0 0-19 0 0,0 0-14 0 0,0 0-41 0 0,0 0-122 0 0,0 0-220 0 0,0 0-220 0 0,0 0-166 0 0,0 0-97 0 0,0 0-14 0 0,0 0-14 0 0,6 1-18 0 0,-6-1-100 0 0,1 0 9 0 0,0 0 0 0 0,1 0 0 0 0,-1 0 1 0 0,0 1-1 0 0,1-1 0 0 0,-1 0 0 0 0,0 1 0 0 0,0-1 0 0 0,1 1 1 0 0,-1-1-1 0 0,0 1 0 0 0,0-1 0 0 0,0 1 0 0 0,0 0 0 0 0,0 0 1 0 0,0 0-1 0 0,0 0 0 0 0,0-1 0 0 0,0 1 0 0 0,0 0 0 0 0,0 1 1 0 0,0-1-1 0 0,-1 0 0 0 0,1 0 0 0 0,-1 0 0 0 0,1 0 1 0 0,0 1-1 0 0,-1-1 0 0 0,0 0 0 0 0,1 0 0 0 0,-1 1 0 0 0,0-1 1 0 0,0 0-1 0 0,0 1 0 0 0,0-1 0 0 0,0 0 0 0 0,0 1 0 0 0,0-1 1 0 0,0 0-1 0 0,0 1 0 0 0,0-1 0 0 0,-1 0-9 0 0,1 1 48 0 0,0 0-1 0 0,0 0 1 0 0,0 0-1 0 0,0 0 1 0 0,0-1-1 0 0,0 1 1 0 0,-1 0-1 0 0,1 0 1 0 0,0-1-1 0 0,-1 1 1 0 0,0 0-1 0 0,1-1 1 0 0,-1 1-1 0 0,0 0 1 0 0,0-1-1 0 0,0 1 1 0 0,0-1-1 0 0,0 1 1 0 0,0-1-1 0 0,-1 0 1 0 0,1 1-1 0 0,0-1 1 0 0,-1 0-1 0 0,1 0 1 0 0,-1 0-1 0 0,1 0 1 0 0,-1 0-1 0 0,1 0 1 0 0,-3 0-48 0 0,4-37 677 0 0,22-3-769 0 0,-20 36 79 0 0,0 0 0 0 0,0 0 1 0 0,0 1-1 0 0,0-1 0 0 0,1 0 0 0 0,-1 1 0 0 0,1 0 1 0 0,0 0-1 0 0,-1-1 0 0 0,1 2 0 0 0,0-1 0 0 0,0 0 1 0 0,0 0-1 0 0,0 1 0 0 0,1 0 0 0 0,-1 0 0 0 0,0 0 1 0 0,4-1 12 0 0,-6 3-13 0 0,1 1 1 0 0,-1-1 0 0 0,0 0 0 0 0,0 1 0 0 0,1-1 0 0 0,-1 1 0 0 0,0 0 0 0 0,0-1 0 0 0,0 1 0 0 0,0 0 0 0 0,-1-1-1 0 0,1 1 1 0 0,0 0 0 0 0,-1 0 0 0 0,1 0 0 0 0,-1 0 0 0 0,0-1 0 0 0,0 1 0 0 0,0 0 0 0 0,0 0 0 0 0,0 0-1 0 0,0 0 1 0 0,0 0 0 0 0,0 0 0 0 0,-1 0 0 0 0,1 0 0 0 0,-1 1 12 0 0,0 5-19 0 0,1-6 19 0 0,-1 0-1 0 0,1 0 0 0 0,-1 0 1 0 0,1 0-1 0 0,0 0 1 0 0,-1 0-1 0 0,1 1 1 0 0,0-1-1 0 0,0 0 1 0 0,1 0-1 0 0,-1 0 0 0 0,0 0 1 0 0,1 0-1 0 0,-1 1 1 0 0,1-1-1 0 0,0 0 1 0 0,0 0-1 0 0,0 0 1 0 0,0-1-1 0 0,0 1 0 0 0,0 0 1 0 0,0 0-1 0 0,0 0 1 0 0,1-1-1 0 0,-1 1 1 0 0,1-1-1 0 0,0 1 1 0 0,-1-1-1 0 0,1 1 0 0 0,0-1 1 0 0,0 0-1 0 0,-1 0 1 0 0,1 0-1 0 0,0 0 1 0 0,0 0-1 0 0,0-1 0 0 0,0 1 1 0 0,1 0-1 0 0,-1-1 1 0 0,0 0-1 0 0,0 1 1 0 0,0-1-1 0 0,1 0 1 0 0,1-1-3 0 0,0 1 0 0 0,0-1 0 0 0,0 0 0 0 0,0 0 0 0 0,0 0 0 0 0,0-1 0 0 0,-1 1 0 0 0,1-1 0 0 0,0 0 0 0 0,-1 0 0 0 0,1 0 0 0 0,-1 0 0 0 0,0-1 0 0 0,0 0 0 0 0,0 1 0 0 0,0-1 0 0 0,0 0 0 0 0,-1 0 0 0 0,1-1 0 0 0,-1 1 0 0 0,0-1 0 0 0,0 1-1 0 0,2-4 4 0 0,13-58 214 0 0,-37 80-246 0 0,-2 17 297 0 0,1 0-1 0 0,1 2 0 0 0,1 0 0 0 0,2 1 1 0 0,-6 20-265 0 0,14-40 551 0 0,7-11-3967 0 0,6-10-9664 0 0,-3 3 1919 0 0</inkml:trace>
  <inkml:trace contextRef="#ctx0" brushRef="#br0" timeOffset="1551.222">518 134 10386 0 0,'0'0'4691'0'0,"0"0"-3226"0"0,0 0-902 0 0,0 0 54 0 0,0 0 148 0 0,0 0 75 0 0,0 0-7 0 0,0 0-150 0 0,8-2-213 0 0,26-7-138 0 0,-33 10-294 0 0,0-1 0 0 0,1 0 1 0 0,-1 1-1 0 0,0-1 1 0 0,0 0-1 0 0,0 1 0 0 0,0 0 1 0 0,0-1-1 0 0,0 1 0 0 0,0-1 1 0 0,0 1-1 0 0,0 0 1 0 0,0 0-1 0 0,0 0 0 0 0,0 0 1 0 0,0 0-1 0 0,-1-1 1 0 0,1 1-1 0 0,0 0 0 0 0,-1 1 1 0 0,1-1-1 0 0,-1 0 0 0 0,1 0 1 0 0,-1 0-1 0 0,1 0 1 0 0,-1 0-1 0 0,0 0 0 0 0,0 1 1 0 0,0-1-1 0 0,1 0 1 0 0,-1 0-1 0 0,0 1 0 0 0,0-1 1 0 0,-1 0-1 0 0,1 0 1 0 0,0 0-1 0 0,0 1 0 0 0,-1-1 1 0 0,1 0-1 0 0,0 0 0 0 0,-1 0 1 0 0,1 0-1 0 0,-1 0 1 0 0,1 0-1 0 0,-1 0 0 0 0,-1 1-38 0 0,-64 61 1753 0 0,98-57-282 0 0,44-12-1239 0 0,-60 4-4939 0 0,0 0-4813 0 0,-12 1-2423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59.7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42 20988 0 0,'0'0'218'0'0,"0"0"21"0"0,0 0 98 0 0,0 0 192 0 0,0 0 230 0 0,0 0 148 0 0,3-8 23 0 0,8-26-106 0 0,-11 35-779 0 0,0-1 0 0 0,0 0 1 0 0,1 0-1 0 0,-1 0 0 0 0,0 0 1 0 0,0 0-1 0 0,0 1 0 0 0,0-1 1 0 0,1 0-1 0 0,-1 0 0 0 0,0 0 1 0 0,0 0-1 0 0,0 0 0 0 0,1 0 0 0 0,-1 0 1 0 0,0 0-1 0 0,0 0 0 0 0,0 0 1 0 0,1 1-1 0 0,-1-1 0 0 0,0 0 1 0 0,0 0-1 0 0,0 0 0 0 0,1-1 1 0 0,-1 1-1 0 0,0 0 0 0 0,0 0 0 0 0,1 0 1 0 0,-1 0-1 0 0,0 0 0 0 0,0 0 1 0 0,0 0-1 0 0,1 0 0 0 0,-1 0 1 0 0,0 0-1 0 0,0 0 0 0 0,0-1 1 0 0,0 1-1 0 0,1 0 0 0 0,-1 0 1 0 0,0 0-46 0 0,2 21 65 0 0,-48 206 1215 0 0,46-212-2312 0 0,8-21-6054 0 0,3-4-3695 0 0,-6 6 746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1.1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124 0 21549 0 0,'0'0'212'0'0,"0"0"-50"0"0,0 0 6 0 0,0 0 103 0 0,0 0 79 0 0,0 0 8 0 0,0 0-74 0 0,0 0-100 0 0,0 0-53 0 0,0 0 45 0 0,0 0 115 0 0,0 0 78 0 0,0 0 51 0 0,4 11-42 0 0,71 197 815 0 0,-68-179-1071 0 0,-1-1 1 0 0,-2 1-1 0 0,-1 0 0 0 0,-1 0 0 0 0,-2 0 0 0 0,0 0 0 0 0,-2 1 0 0 0,-2-1 0 0 0,0-1 1 0 0,-2 1-1 0 0,-1-1 0 0 0,-2 0 0 0 0,0 0 0 0 0,-8 12-122 0 0,13-33 82 0 0,0-1 0 0 0,-1 0 0 0 0,0 0 1 0 0,-1 0-1 0 0,1 0 0 0 0,-1-1 0 0 0,0 0 0 0 0,-1 0 0 0 0,1-1 0 0 0,-1 0 0 0 0,1 0 1 0 0,-1 0-1 0 0,-1-1 0 0 0,1 0 0 0 0,0 0 0 0 0,-1-1 0 0 0,1 0 0 0 0,-1-1 0 0 0,0 1 1 0 0,0-1-1 0 0,1-1 0 0 0,-1 1 0 0 0,0-1 0 0 0,0-1-82 0 0,39-15-2875 0 0,-19 12-1172 0 0,-3 2-3743 0 0,-2 0-4938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0.0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35 148 8538 0 0,'0'0'5161'0'0,"0"0"-2533"0"0,0 0-1057 0 0,0 0-345 0 0,0 0-271 0 0,0 0-166 0 0,0 0-26 0 0,0 0 5 0 0,0 0-34 0 0,0 0-89 0 0,0 0-119 0 0,0 0-145 0 0,-5 7-69 0 0,4-6-310 0 0,-2 0 54 0 0,1 1 0 0 0,0 0 0 0 0,0 0 0 0 0,0 0 0 0 0,0 0 0 0 0,0 1-1 0 0,0-1 1 0 0,1 0 0 0 0,-1 1 0 0 0,1-1 0 0 0,0 1 0 0 0,0-1 0 0 0,-1 1 0 0 0,2 0 0 0 0,-1 0-1 0 0,0-1 1 0 0,1 1 0 0 0,-1 0 0 0 0,1 0 0 0 0,0 0 0 0 0,0 0 0 0 0,0-1 0 0 0,0 1-1 0 0,0 0 1 0 0,1 1-56 0 0,47 11-894 0 0,-37-17-3581 0 0,-2-1-3948 0 0,-5 2-3325 0 0</inkml:trace>
  <inkml:trace contextRef="#ctx0" brushRef="#br0" timeOffset="160.787">75 58 14899 0 0,'0'0'768'0'0,"0"0"-72"0"0,0 0 81 0 0,0 0 127 0 0,0 0-96 0 0,0 0-232 0 0,0 0-312 0 0,0 0-272 0 0,0 0-120 0 0,0 0-24 0 0,0 0-72 0 0,0 0-376 0 0,0 0-1601 0 0,0 0-3768 0 0,4 14-4441 0 0</inkml:trace>
  <inkml:trace contextRef="#ctx0" brushRef="#br0" timeOffset="645.691">198 32 19372 0 0,'0'0'860'0'0,"0"0"69"0"0,0 0 97 0 0,0 0 36 0 0,0 0-66 0 0,0 0-134 0 0,0 0-147 0 0,0 0-111 0 0,0 0-116 0 0,0 0-119 0 0,0 0-110 0 0,0 0-98 0 0,0 0-77 0 0,-2-5-30 0 0,-7-16-26 0 0,7 16-8 0 0,2 5 5 0 0,10 20 200 0 0,2-1-153 0 0,2-1-1 0 0,0 0 0 0 0,1-1 0 0 0,1-1 0 0 0,0 0 1 0 0,9 5-72 0 0,25 25 82 0 0,-106-22 683 0 0,24-3-762 0 0,2 2 1 0 0,0 0-1 0 0,1 2 0 0 0,2 2 0 0 0,-5 6-3 0 0,32-33-1923 0 0,5-4-5699 0 0,2-2-1431 0 0,-4 3-1779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55.47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97 165 5529 0 0,'0'0'2226'0'0,"0"0"-320"0"0,0 0-103 0 0,0 0-18 0 0,0 0-20 0 0,0 0-70 0 0,0-8-117 0 0,2-25-243 0 0,-1 30-1163 0 0,0 1 0 0 0,0-1 0 0 0,0 0 1 0 0,1 1-1 0 0,-1-1 0 0 0,1 1 1 0 0,0 0-1 0 0,0 0 0 0 0,0-1 0 0 0,0 1 1 0 0,0 0-1 0 0,0 1 0 0 0,0-1 1 0 0,0 0-1 0 0,1 1 0 0 0,-1-1 1 0 0,1 1-1 0 0,-1 0 0 0 0,1 0 0 0 0,0 0 1 0 0,0 0-1 0 0,-1 0 0 0 0,1 0 1 0 0,0 1-1 0 0,0-1 0 0 0,2 1-172 0 0,-4-1 21 0 0,0 0 0 0 0,0 0 0 0 0,0 1 0 0 0,0-1 0 0 0,0 0 0 0 0,0 0 1 0 0,0 1-1 0 0,1-1 0 0 0,-1 1 0 0 0,0-1 0 0 0,0 1 0 0 0,0 0 0 0 0,1-1 0 0 0,-1 1 0 0 0,0 0 0 0 0,0 0 0 0 0,1 0 0 0 0,-1 0 0 0 0,0 0 0 0 0,1 0 0 0 0,-1 0 0 0 0,0 0 0 0 0,0 1 0 0 0,1-1 1 0 0,-1 0-1 0 0,0 1 0 0 0,0-1 0 0 0,0 1 0 0 0,0-1 0 0 0,1 1 0 0 0,-1 0 0 0 0,0-1 0 0 0,0 1 0 0 0,0 0 0 0 0,0 0 0 0 0,0 0 0 0 0,-1 0 0 0 0,1 0 0 0 0,0 0 0 0 0,0 0 0 0 0,0 0 0 0 0,-1 0 0 0 0,1 0 1 0 0,-1 0-1 0 0,1 0 0 0 0,-1 0 0 0 0,1 1 0 0 0,-1-1 0 0 0,0 0 0 0 0,0 0 0 0 0,1 1 0 0 0,-1-1 0 0 0,0 0 0 0 0,0 0 0 0 0,0 1 0 0 0,0-1 0 0 0,0 0 0 0 0,-1 1 0 0 0,1-1 0 0 0,0 0 0 0 0,-1 1-21 0 0,-86 82 389 0 0,86-84-384 0 0,1 1 1 0 0,0 0 0 0 0,-1-1 0 0 0,1 1 0 0 0,0 0-1 0 0,0 0 1 0 0,-1 0 0 0 0,1-1 0 0 0,0 1 0 0 0,0 0-1 0 0,0 0 1 0 0,0 0 0 0 0,0-1 0 0 0,0 1 0 0 0,0 0-1 0 0,1 0 1 0 0,-1 0 0 0 0,0-1 0 0 0,0 1 0 0 0,1 0 0 0 0,-1 0-1 0 0,0-1 1 0 0,1 1 0 0 0,-1 0 0 0 0,1 0 0 0 0,-1-1-1 0 0,1 1 1 0 0,-1-1 0 0 0,1 1 0 0 0,-1 0 0 0 0,1-1-1 0 0,-1 1 1 0 0,1-1 0 0 0,0 1 0 0 0,-1-1 0 0 0,1 0-1 0 0,0 1 1 0 0,0-1 0 0 0,-1 0 0 0 0,1 1 0 0 0,0-1 0 0 0,0 0-1 0 0,0 0 1 0 0,-1 0 0 0 0,1 0 0 0 0,0 0 0 0 0,0 0-1 0 0,0 0 1 0 0,-1 0 0 0 0,2 0-6 0 0,50 2 326 0 0,-44-2-340 0 0,8 1-457 0 0,11-1 697 0 0,-19-1-4271 0 0,0 0-3911 0 0,-7 0-3461 0 0</inkml:trace>
  <inkml:trace contextRef="#ctx0" brushRef="#br0" timeOffset="411.995">247 8 11282 0 0,'0'0'1789'0'0,"0"0"9"0"0,0 0-169 0 0,0 0-146 0 0,0 0-53 0 0,0 0-46 0 0,0 0-190 0 0,0 0-318 0 0,0 0-347 0 0,0 0-285 0 0,0 0-152 0 0,0 0-64 0 0,0 0-4 0 0,5-3 11 0 0,-5 2-35 0 0,0 2 5 0 0,0-1 0 0 0,0 1 0 0 0,0-1 0 0 0,0 1 0 0 0,0-1 0 0 0,1 1 0 0 0,-1-1 0 0 0,0 1 0 0 0,0-1 1 0 0,0 1-1 0 0,1-1 0 0 0,-1 1 0 0 0,0-1 0 0 0,0 0 0 0 0,1 1 0 0 0,-1-1 0 0 0,0 1 0 0 0,1-1 0 0 0,-1 0 0 0 0,1 1 0 0 0,-1-1 0 0 0,0 0 0 0 0,1 1 0 0 0,-1-1 0 0 0,1 0 0 0 0,-1 0 0 0 0,1 0 0 0 0,-1 1 0 0 0,1-1 0 0 0,-1 0 0 0 0,1 0 0 0 0,-1 0 0 0 0,1 0 0 0 0,-1 0 0 0 0,1 0 0 0 0,-1 0 0 0 0,1 0 0 0 0,-1 0 0 0 0,1 0 0 0 0,-1 0 0 0 0,1 0 0 0 0,-1 0 0 0 0,1 0 0 0 0,-1-1 0 0 0,1 1 0 0 0,-1 0 0 0 0,1 0 0 0 0,-1 0 0 0 0,1-1 0 0 0,-1 1 0 0 0,1 0 0 0 0,-1-1-5 0 0,-17 41 466 0 0,17-40-367 0 0,0 0 74 0 0,0 0 94 0 0,31-51 660 0 0,-31 52-931 0 0,0 0 0 0 0,1-1 0 0 0,-1 1 0 0 0,0 0 0 0 0,0 0 0 0 0,0 0 0 0 0,1 0 0 0 0,-1-1 0 0 0,1 1 0 0 0,-1 0 0 0 0,0 0 0 0 0,1-1 0 0 0,-1 1 0 0 0,1 0 0 0 0,0-1 0 0 0,-1 1 0 0 0,1 0 0 0 0,0-1 0 0 0,-1 1 0 0 0,1-1 0 0 0,0 1 0 0 0,-1-1 0 0 0,1 1 0 0 0,0-1 0 0 0,0 0 1 0 0,0 1-1 0 0,-1-1 0 0 0,1 0 0 0 0,0 0 0 0 0,0 0 0 0 0,0 1 0 0 0,0-1 0 0 0,0 0 0 0 0,0 0 0 0 0,-1 0 0 0 0,1 0 0 0 0,0-1 0 0 0,0 1 0 0 0,0 0 0 0 0,0 0 0 0 0,0 0 0 0 0,-1-1 0 0 0,1 1 0 0 0,0 0 0 0 0,0-1 0 0 0,0 1 0 0 0,-1-1 0 0 0,1 1 0 0 0,0-1 0 0 0,-1 1 0 0 0,1-1 0 0 0,0 1 1 0 0,-1-1-1 0 0,1 0 0 0 0,-1 1 0 0 0,1-1 0 0 0,-1 0 0 0 0,1 0 0 0 0,-1 1 0 0 0,1-1 0 0 0,-1 0 0 0 0,0 0 0 0 0,0 0 0 0 0,1 0 0 0 0,-1 1 0 0 0,0-1 0 0 0,0 0 0 0 0,0 0 0 0 0,0-1 4 0 0,6 37-3601 0 0,10 15-7977 0 0,-15-46 1021 0 0</inkml:trace>
  <inkml:trace contextRef="#ctx0" brushRef="#br0" timeOffset="666.038">326 172 17004 0 0,'0'0'898'0'0,"0"0"-40"0"0,0 0 64 0 0,0 0 132 0 0,0 0 16 0 0,0 0-160 0 0,0 0-250 0 0,0 0-279 0 0,0 0-154 0 0,0 0-59 0 0,9-3-67 0 0,94-11-700 0 0,-101 14 423 0 0,38 0-4382 0 0,-28 0-545 0 0,1 0-3386 0 0,-8 0 3161 0 0</inkml:trace>
  <inkml:trace contextRef="#ctx0" brushRef="#br0" timeOffset="827.401">529 120 0 0 0,'0'0'3191'0'0,"0"0"357"0"0,0 0-189 0 0,0 0-390 0 0,0 0-327 0 0,0 0-379 0 0,0 0-441 0 0,0 0-366 0 0,0 0-308 0 0,0 0-289 0 0,0 0-300 0 0,0 0-261 0 0,0 0-157 0 0,-3-6-36 0 0,1 2-125 0 0,-8-12 369 0 0,2 40 942 0 0,5 52 557 0 0,3-44-5539 0 0,0-13-2637 0 0,0-15-5472 0 0</inkml:trace>
  <inkml:trace contextRef="#ctx0" brushRef="#br0" timeOffset="-3985.888">84 376 16339 0 0,'0'0'1014'0'0,"0"0"-505"0"0,0 0-156 0 0,0 0 91 0 0,0 0 164 0 0,0 0 136 0 0,0 0 68 0 0,0 0-66 0 0,0 0-148 0 0,0 0-132 0 0,10-5-117 0 0,31-19-86 0 0,37 17 314 0 0,111 12-84 0 0,-213-22 784 0 0,21 15-1268 0 0,0 1 1 0 0,-1 0-1 0 0,1 0 0 0 0,0 0 0 0 0,0 0 0 0 0,-1 0 0 0 0,1 1 1 0 0,0 0-1 0 0,-1-1 0 0 0,1 1 0 0 0,-1 0 0 0 0,1 1 1 0 0,0-1-1 0 0,-1 1 0 0 0,1-1 0 0 0,0 1 0 0 0,-1 0 0 0 0,1 0 1 0 0,0 0-1 0 0,0 1 0 0 0,0-1 0 0 0,0 1 0 0 0,0 0 1 0 0,0 0-1 0 0,1 0 0 0 0,-1 0 0 0 0,0 0 0 0 0,1 0 0 0 0,0 1 1 0 0,-1-1-1 0 0,1 1 0 0 0,0 0 0 0 0,0-1 0 0 0,1 1 1 0 0,-1 0-1 0 0,1 0 0 0 0,-1 1 0 0 0,1-1 0 0 0,0 0 0 0 0,0 0 1 0 0,0 0-1 0 0,1 1 0 0 0,-1-1 0 0 0,1 1-9 0 0,-1 1 34 0 0,1 0-1 0 0,0 0 0 0 0,0 0 1 0 0,0 0-1 0 0,1 0 0 0 0,0 0 1 0 0,0 0-1 0 0,0 0 0 0 0,1 0 1 0 0,-1 0-1 0 0,1 0 0 0 0,0-1 1 0 0,1 1-1 0 0,-1-1 0 0 0,3 4-33 0 0,-14-9-6509 0 0,5 0-91 0 0,2 1-4539 0 0</inkml:trace>
  <inkml:trace contextRef="#ctx0" brushRef="#br0" timeOffset="-3290.795">108 374 7106 0 0,'0'0'3578'0'0,"0"0"-1703"0"0,0 0-456 0 0,0 0 68 0 0,0 0 97 0 0,0 0-22 0 0,0 0-201 0 0,0 0-347 0 0,0 0-342 0 0,0 0-257 0 0,0 0-159 0 0,0 0-35 0 0,-10 4 845 0 0,53 43 1678 0 0,-38-43-2700 0 0,0-1 0 0 0,0 1 1 0 0,0 1-1 0 0,0-1 0 0 0,-1 1 1 0 0,1-1-1 0 0,-1 1 0 0 0,-1 0 0 0 0,1 1 1 0 0,-1-1-1 0 0,0 1 0 0 0,0 0 0 0 0,0-1 1 0 0,-1 1-1 0 0,0 0 0 0 0,0 1 0 0 0,0-1 1 0 0,-1 0-1 0 0,0 0 0 0 0,0 1 1 0 0,-1-1-1 0 0,0 6-44 0 0,-5-3 37 0 0,0 0 0 0 0,-1 0 0 0 0,0-1 1 0 0,0 1-1 0 0,-1-1 0 0 0,0-1 0 0 0,0 0 0 0 0,-1 0 0 0 0,0 0 1 0 0,0-1-1 0 0,0 0 0 0 0,-1 0 0 0 0,0-1 0 0 0,0 0 0 0 0,-2 0-37 0 0,-6 5 40 0 0,-56 35 358 0 0,74-44-385 0 0,0 0 0 0 0,0 1 0 0 0,0-1 0 0 0,0 0 0 0 0,1 1 0 0 0,-1-1 0 0 0,0 0 0 0 0,0 0 0 0 0,1 0 1 0 0,-1 0-1 0 0,1 0 0 0 0,-1 0 0 0 0,1 0 0 0 0,-1-1 0 0 0,1 1 0 0 0,0-1 0 0 0,-1 1 0 0 0,1-1 0 0 0,0 1 0 0 0,-1-1 0 0 0,1 0 0 0 0,0 0 1 0 0,0 0-1 0 0,-1 0 0 0 0,1 0 0 0 0,1 0-13 0 0,299-14-42 0 0,-302 14-42 0 0,1 0 0 0 0,0 1-1 0 0,-1-1 1 0 0,1 0 0 0 0,0 0-1 0 0,-1 0 1 0 0,1 0 0 0 0,0 0-1 0 0,-1 0 1 0 0,1 0 0 0 0,0 0-1 0 0,-1 0 1 0 0,1 0 0 0 0,0-1-1 0 0,-1 1 1 0 0,1 0 0 0 0,-1 0-1 0 0,1-1 1 0 0,0 1 0 0 0,-1 0-1 0 0,1-1 1 0 0,-1 1 0 0 0,1 0-1 0 0,-1-1 1 0 0,1 1 0 0 0,-1-1 0 0 0,1 1-1 0 0,-1-1 1 0 0,1 1 0 0 0,-1-1-1 0 0,0 1 1 0 0,1-1 0 0 0,-1 1-1 0 0,0-1 1 0 0,1 0 0 0 0,-1 1-1 0 0,0-1 1 0 0,0 0 0 0 0,0 1-1 0 0,0-1 1 0 0,0 1 0 0 0,1-1-1 0 0,-1 0 1 0 0,0 1 0 0 0,0-1-1 0 0,-1 0 1 0 0,1 1 0 0 0,0-1-1 0 0,0 0 1 0 0,0 1 0 0 0,0-1-1 0 0,0 0 1 0 0,-1 1 0 0 0,1-1-1 0 0,0 1 1 0 0,-1-1 0 0 0,1 0 84 0 0,-1-3 319 0 0,-16-79 1376 0 0,2 114 461 0 0,14-27-2087 0 0,1 1 0 0 0,-1-1 0 0 0,1 1 0 0 0,0 0 0 0 0,0-1 0 0 0,0 1 0 0 0,1-1 0 0 0,-1 1 0 0 0,1-1 1 0 0,0 1-1 0 0,0-1 0 0 0,1 1 0 0 0,0-1 0 0 0,-1 0 0 0 0,1 0 0 0 0,1 0 0 0 0,1 4-69 0 0,7 7-3092 0 0,1 0-3374 0 0,-11-13-5555 0 0</inkml:trace>
  <inkml:trace contextRef="#ctx0" brushRef="#br0" timeOffset="1893.102">696 586 14507 0 0,'0'0'4762'0'0,"0"0"-3361"0"0,0 0-849 0 0,0 0 73 0 0,0 0 75 0 0,0 0 66 0 0,0 0-19 0 0,0 0-96 0 0,0 0-131 0 0,0 0-136 0 0,0 0-131 0 0,4-3-101 0 0,7-1-278 0 0,0 1 1 0 0,0 0-1 0 0,0 0 0 0 0,0 1 1 0 0,0 1-1 0 0,0 0 0 0 0,0 0 0 0 0,1 1 1 0 0,-1 0-1 0 0,6 2 126 0 0,11-2-5060 0 0,-1 0-4379 0 0,-20-1-825 0 0</inkml:trace>
  <inkml:trace contextRef="#ctx0" brushRef="#br0" timeOffset="2101.349">926 512 8450 0 0,'0'0'2942'0'0,"0"0"-470"0"0,0 0-573 0 0,0 0-392 0 0,0 0-348 0 0,0 0-268 0 0,0 0-145 0 0,0 0-92 0 0,0 0 7 0 0,0 0 23 0 0,0 0-56 0 0,0 0-95 0 0,0 0-105 0 0,-4 9-89 0 0,-15 26-73 0 0,9 8 1570 0 0,11-28-4419 0 0,-1-7-2202 0 0,0 0-3305 0 0,0-7-2547 0 0</inkml:trace>
  <inkml:trace contextRef="#ctx0" brushRef="#br0" timeOffset="2324.855">832 391 16043 0 0,'0'0'1494'0'0,"0"0"-120"0"0,0 0-226 0 0,-9-1-156 0 0,-31-2-70 0 0,35 4-701 0 0,0 0 0 0 0,0 0 0 0 0,0 0 0 0 0,0 0 0 0 0,1 1 0 0 0,-1 0 0 0 0,0 0 0 0 0,1 0 0 0 0,-1 1 0 0 0,1-1-1 0 0,-1 1 1 0 0,1 0 0 0 0,0 0 0 0 0,1 1 0 0 0,-2 0-221 0 0,-4 4 321 0 0,1-4-237 0 0,1 1-1 0 0,0 0 1 0 0,0 1 0 0 0,1 0-1 0 0,0 0 1 0 0,0 0 0 0 0,0 1-1 0 0,1-1 1 0 0,-1 1 0 0 0,2 1-1 0 0,-1-1 1 0 0,1 1-1 0 0,0-1 1 0 0,1 1 0 0 0,0 1-1 0 0,0-1 1 0 0,1 0 0 0 0,0 1-1 0 0,0-1 1 0 0,1 1 0 0 0,0 1-84 0 0,4-4-80 0 0,1 1 1 0 0,1-1 0 0 0,-1 0-1 0 0,1 0 1 0 0,0 0 0 0 0,0-1-1 0 0,0 0 1 0 0,1 0 0 0 0,0 0-1 0 0,0-1 1 0 0,0 0 0 0 0,1 0-1 0 0,0 0 1 0 0,-1-1 0 0 0,1 0-1 0 0,0 0 1 0 0,0-1 0 0 0,1 0-1 0 0,-1 0 1 0 0,0-1 0 0 0,1 0-1 0 0,-1 0 1 0 0,1 0 0 0 0,-1-1-1 0 0,8-1 80 0 0,18 2-2638 0 0,-12 0-3576 0 0,-10-1-3322 0 0</inkml:trace>
  <inkml:trace contextRef="#ctx0" brushRef="#br0" timeOffset="2560.245">1069 434 16259 0 0,'0'0'713'0'0,"0"0"-148"0"0,0 0-85 0 0,0 0 119 0 0,0 0 256 0 0,0 0 168 0 0,0 0 45 0 0,0 0-96 0 0,6 10-165 0 0,19 33-156 0 0,-23-38-564 0 0,0 1-1 0 0,0 0 1 0 0,0-1 0 0 0,-1 1 0 0 0,0 0 0 0 0,0 0 0 0 0,0 0 0 0 0,-1 0-1 0 0,0 0 1 0 0,0 0 0 0 0,0 0 0 0 0,-1 0 0 0 0,0 0 0 0 0,0 0-1 0 0,0 0 1 0 0,-1 0 0 0 0,0-1 0 0 0,0 1 0 0 0,-1-1 0 0 0,1 1-1 0 0,-1-1 1 0 0,0 0 0 0 0,-1 0 0 0 0,1 0 0 0 0,-1 0 0 0 0,-3 2-87 0 0,-56 39 299 0 0,32-32-3194 0 0,29-14-3444 0 0,2 0 1555 0 0,0 0-6947 0 0</inkml:trace>
  <inkml:trace contextRef="#ctx0" brushRef="#br0" timeOffset="3007.28">1204 83 14971 0 0,'0'0'846'0'0,"0"0"210"0"0,0 0 164 0 0,0 0 23 0 0,0 0-92 0 0,0 0-268 0 0,0 0-387 0 0,0 0-257 0 0,0 0-74 0 0,0 0 87 0 0,0 0 148 0 0,0 0 87 0 0,-6 8 17 0 0,-25 67 508 0 0,12 62-284 0 0,-10-96-1889 0 0,13-34-3666 0 0,0-3-5921 0 0,10-4 1831 0 0</inkml:trace>
  <inkml:trace contextRef="#ctx0" brushRef="#br0" timeOffset="3357.825">958 249 4033 0 0,'0'0'4234'0'0,"0"0"-2930"0"0,0 0-1085 0 0,0 0-147 0 0,0 0 286 0 0,0 0 535 0 0,0 0 387 0 0,0 0 174 0 0,9 0-47 0 0,162-13 3498 0 0,-124 8-4275 0 0,93-23 735 0 0,-141 28-1288 0 0,1 0 0 0 0,-1 0-1 0 0,0 0 1 0 0,1-1 0 0 0,-1 1 0 0 0,0 0-1 0 0,1-1 1 0 0,-1 1 0 0 0,1 0-1 0 0,-1-1 1 0 0,0 1 0 0 0,1 0 0 0 0,-1-1-1 0 0,1 1 1 0 0,-1-1 0 0 0,1 1 0 0 0,0-1-1 0 0,-1 1 1 0 0,1-1 0 0 0,-1 0 0 0 0,1 1-1 0 0,0-1 1 0 0,-1 1 0 0 0,1-1 0 0 0,0 0-1 0 0,0 1 1 0 0,0-1 0 0 0,-1 0 0 0 0,1 1-1 0 0,0-1 1 0 0,0 0 0 0 0,0 0 0 0 0,0 1-1 0 0,0-1 1 0 0,0 0 0 0 0,0 1 0 0 0,1-1-1 0 0,-1 0 1 0 0,0 1 0 0 0,0-1 0 0 0,0 0-1 0 0,1 1 1 0 0,-1-1 0 0 0,0 1 0 0 0,1-1-1 0 0,-1 0 1 0 0,0 1 0 0 0,1-1 0 0 0,-1 1-1 0 0,1-1 1 0 0,-1 1 0 0 0,1-1-1 0 0,-1 1 1 0 0,1-1 0 0 0,0 1-77 0 0,-5 2 25 0 0,0 0 0 0 0,0 1 0 0 0,0 0 0 0 0,0 0 0 0 0,1 0 0 0 0,0 0-1 0 0,-1 1 1 0 0,1-1 0 0 0,0 1 0 0 0,1 0 0 0 0,-1 0 0 0 0,1 0 0 0 0,-1 0 0 0 0,1 0 0 0 0,0 1 0 0 0,1-1 0 0 0,-1 1 0 0 0,1-1 0 0 0,0 1 0 0 0,0-1-1 0 0,0 1 1 0 0,1 0 0 0 0,0-1 0 0 0,-1 1 0 0 0,2 0 0 0 0,-1 2-25 0 0,1-4-21 0 0,-1 0-1 0 0,1 1 1 0 0,0-1 0 0 0,0 0 0 0 0,0 0-1 0 0,0 0 1 0 0,0 0 0 0 0,1 0-1 0 0,0 0 1 0 0,-1 0 0 0 0,1 0-1 0 0,0-1 1 0 0,1 1 0 0 0,-1-1-1 0 0,0 1 1 0 0,1-1 0 0 0,-1 0-1 0 0,1 0 1 0 0,-1 0 0 0 0,1 0-1 0 0,0 0 1 0 0,0-1 0 0 0,0 1-1 0 0,3 0 22 0 0,11 3-4687 0 0,2-3-4570 0 0,-15-2-2054 0 0</inkml:trace>
  <inkml:trace contextRef="#ctx0" brushRef="#br0" timeOffset="3611.378">1439 219 11314 0 0,'0'0'2108'0'0,"0"0"-581"0"0,0 0-447 0 0,0 0-76 0 0,0 0 131 0 0,0 0 100 0 0,0 0-51 0 0,0 0-182 0 0,0 0-222 0 0,0 0-180 0 0,-7 8-163 0 0,-19 26-133 0 0,25-33-288 0 0,0 0-1 0 0,0 0 1 0 0,0 0 0 0 0,0 0-1 0 0,0 0 1 0 0,0 0-1 0 0,0 0 1 0 0,1 1-1 0 0,-1-1 1 0 0,1 0-1 0 0,-1 0 1 0 0,1 1-1 0 0,-1-1 1 0 0,1 0 0 0 0,-1 1-1 0 0,1-1 1 0 0,0 1-1 0 0,0-1 1 0 0,0 0-1 0 0,0 1 1 0 0,0-1-1 0 0,0 0 1 0 0,0 1-1 0 0,1-1 1 0 0,-1 1 0 0 0,0-1-1 0 0,1 0 1 0 0,-1 1-1 0 0,1-1 1 0 0,-1 0-1 0 0,1 0 1 0 0,0 1-1 0 0,-1-1 1 0 0,1 0-1 0 0,0 0 1 0 0,0 0 0 0 0,0 0-1 0 0,0 0 1 0 0,1 1-16 0 0,6 3-3667 0 0,0-1-3814 0 0,-5-3-3864 0 0</inkml:trace>
  <inkml:trace contextRef="#ctx0" brushRef="#br0" timeOffset="3776.398">1448 148 16283 0 0,'0'0'1025'0'0,"0"0"-153"0"0,0 0-192 0 0,0 0-80 0 0,0 0-104 0 0,0 0-112 0 0,0 0-160 0 0,0 0-200 0 0,0 0-88 0 0,0 0-88 0 0,0 0-112 0 0,0 0-432 0 0,0 0-1976 0 0,0 0-3794 0 0,-9 15-3808 0 0</inkml:trace>
  <inkml:trace contextRef="#ctx0" brushRef="#br0" timeOffset="3945.204">1549 155 18292 0 0,'0'0'1173'0'0,"0"0"-251"0"0,0 0-279 0 0,0 0-166 0 0,0 0 18 0 0,0 0 100 0 0,0 0 52 0 0,0 0-21 0 0,0 0-109 0 0,0 0-119 0 0,7 9-116 0 0,24 31-98 0 0,-29-36-179 0 0,-1 1 1 0 0,1-1-1 0 0,-1 0 0 0 0,1 1 1 0 0,-1-1-1 0 0,-1 1 1 0 0,1-1-1 0 0,-1 1 0 0 0,1-1 1 0 0,-1 1-1 0 0,-1-1 1 0 0,1 1-1 0 0,-1-1 1 0 0,1 1-1 0 0,-1-1 0 0 0,-1 1 1 0 0,1-1-1 0 0,-1 1 1 0 0,1-1-1 0 0,-1 0 0 0 0,0 0 1 0 0,-1 0-1 0 0,1 0 1 0 0,-1-1-1 0 0,0 1 1 0 0,0 0-1 0 0,0-1 0 0 0,0 0 1 0 0,0 0-1 0 0,-1 0 1 0 0,1 0-1 0 0,-1 0 0 0 0,0-1 1 0 0,0 0-1 0 0,0 0 1 0 0,0 0-1 0 0,-5 2-5 0 0,-12 13-600 0 0,13-8-1798 0 0,7-6-1230 0 0,0 1-3775 0 0,1-2-3955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2.4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16 3545 0 0,'0'0'2120'0'0,"0"0"-581"0"0,0 0-6 0 0,0 0 183 0 0,0 0 40 0 0,0 0-71 0 0,0 0-192 0 0,0 0-190 0 0,0 0-176 0 0,0 0-233 0 0,0 0-241 0 0,-5-1-262 0 0,-1 0-526 0 0,-6-3 1011 0 0,28 3 911 0 0,145-7-308 0 0,-168 11-6447 0 0,1 1-5387 0 0,3-3 1916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6.4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0 195 13403 0 0,'0'0'2752'0'0,"0"0"-1801"0"0,0 0-429 0 0,0 0 267 0 0,0 0 293 0 0,0 0 127 0 0,0 0-84 0 0,0 0-238 0 0,0 0-255 0 0,0 0-184 0 0,0 0-124 0 0,0 0-60 0 0,3-8-23 0 0,7-20-34 0 0,-9 28-187 0 0,0 0 1 0 0,-1-1-1 0 0,1 1 1 0 0,0 0 0 0 0,0 0-1 0 0,-1 0 1 0 0,1 1-1 0 0,0-1 1 0 0,0 0-1 0 0,-1 0 1 0 0,1 0-1 0 0,0 0 1 0 0,-1 1-1 0 0,1-1 1 0 0,0 0-1 0 0,-1 1 1 0 0,1-1-1 0 0,0 1 1 0 0,-1-1-1 0 0,1 0 1 0 0,-1 1-1 0 0,1-1 1 0 0,-1 1-1 0 0,1 0 1 0 0,-1-1-1 0 0,1 1 1 0 0,-1-1-1 0 0,1 1 1 0 0,-1 0-1 0 0,0-1 1 0 0,1 1-1 0 0,-1 0 1 0 0,0-1-1 0 0,0 1 1 0 0,0 0-1 0 0,1 0 1 0 0,-1-1-1 0 0,0 1 1 0 0,0 0-1 0 0,0 0-20 0 0,6 17 262 0 0,30 45 398 0 0,-19-107 1133 0 0,-17 36-1775 0 0,2-16-28 0 0,0 0 1 0 0,2 0 0 0 0,0 0-1 0 0,2 1 1 0 0,0 0 0 0 0,9-20 9 0 0,-14 42 23 0 0,0-1 0 0 0,-1 1 0 0 0,1 0 1 0 0,0 0-1 0 0,0-1 0 0 0,0 1 0 0 0,0 0 0 0 0,0 0 1 0 0,1 0-1 0 0,-1 0 0 0 0,0 0 0 0 0,0 1 0 0 0,1-1 1 0 0,-1 0-1 0 0,0 1 0 0 0,1-1 0 0 0,-1 0 1 0 0,1 1-1 0 0,-1 0 0 0 0,1-1 0 0 0,-1 1 0 0 0,1 0 1 0 0,-1 0-1 0 0,1 0 0 0 0,-1 0 0 0 0,1 0 0 0 0,-1 0 1 0 0,1 0-1 0 0,-1 0 0 0 0,1 1 0 0 0,-1-1 1 0 0,1 1-1 0 0,-1-1 0 0 0,1 1 0 0 0,-1-1 0 0 0,0 1 1 0 0,1 0-24 0 0,34 19-1962 0 0,-15-6-6396 0 0,-15-9 2745 0 0,-4-4-5798 0 0</inkml:trace>
  <inkml:trace contextRef="#ctx0" brushRef="#br0" timeOffset="348.894">181 103 12763 0 0,'0'0'1415'0'0,"0"0"-418"0"0,0 0-34 0 0,0 0 249 0 0,0 0 153 0 0,0 0-45 0 0,0 0-188 0 0,0 0-254 0 0,0 0-225 0 0,0 0-129 0 0,0 0-92 0 0,11-3-82 0 0,34-8-63 0 0,-43 11-260 0 0,-1 0 0 0 0,0 0 0 0 0,1 0 1 0 0,-1 0-1 0 0,0 0 0 0 0,1 1 1 0 0,-1-1-1 0 0,0 0 0 0 0,0 0 1 0 0,1 1-1 0 0,-1-1 0 0 0,0 1 1 0 0,0 0-1 0 0,1-1 0 0 0,-1 1 1 0 0,0 0-1 0 0,0 0 0 0 0,0-1 1 0 0,0 1-1 0 0,0 0 0 0 0,0 0 0 0 0,0 0 1 0 0,-1 0-1 0 0,1 0 0 0 0,0 0 1 0 0,0 1-1 0 0,-1-1 0 0 0,1 0 1 0 0,-1 0-1 0 0,1 0 0 0 0,-1 1 1 0 0,1-1-1 0 0,-1 0 0 0 0,0 1 1 0 0,0-1-1 0 0,0 0 0 0 0,0 1 1 0 0,0-1-1 0 0,0 0 0 0 0,0 1 0 0 0,0-1 1 0 0,0 0-1 0 0,0 1 0 0 0,-1-1 1 0 0,1 0-1 0 0,0 0 0 0 0,-1 1 1 0 0,0-1-1 0 0,1 0 0 0 0,-1 0 1 0 0,1 0-1 0 0,-1 0 0 0 0,0 0 1 0 0,0 0-1 0 0,0 0 0 0 0,0 0 1 0 0,0 0-1 0 0,0 1-27 0 0,-80 73 693 0 0,82-74-663 0 0,0 0 0 0 0,0 0 0 0 0,0 0 0 0 0,0 0 0 0 0,0 0 0 0 0,0 0 0 0 0,1-1 0 0 0,-1 1-1 0 0,0 0 1 0 0,0-1 0 0 0,1 1 0 0 0,-1-1 0 0 0,0 1 0 0 0,1-1 0 0 0,-1 0 0 0 0,0 0 0 0 0,1 1 0 0 0,-1-1-1 0 0,0 0 1 0 0,1 0 0 0 0,-1 0 0 0 0,0-1 0 0 0,1 1 0 0 0,-1 0 0 0 0,0 0 0 0 0,1-1 0 0 0,-1 1 0 0 0,0-1-1 0 0,1 1 1 0 0,-1-1 0 0 0,1 0-30 0 0,103-32-2284 0 0,-99 27-2848 0 0,-4 4-12 0 0,-1 1-6222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2.7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11658 0 0,'0'0'1113'0'0,"0"0"-173"0"0,0 0 199 0 0,0 0 277 0 0,0 0 212 0 0,0 0 54 0 0,0 0-135 0 0,0 0-211 0 0,0 0-271 0 0,0 0-246 0 0,0 0-194 0 0,0 0-162 0 0,9 2-102 0 0,72 5 309 0 0,-1-5-1188 0 0,-47 4-8901 0 0,-27-5-2049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6.7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176 327 1120 0 0,'0'0'3465'0'0,"0"0"-1987"0"0,0 0-593 0 0,0 0 139 0 0,0 0 214 0 0,0 0 201 0 0,0 0 27 0 0,0 0-177 0 0,0 0-159 0 0,0 0-155 0 0,0 0-88 0 0,4 1-29 0 0,-3-1-798 0 0,-1 0-1 0 0,1 1 1 0 0,0-1-1 0 0,0 0 1 0 0,-1 1 0 0 0,1-1-1 0 0,0 0 1 0 0,-1 1-1 0 0,1-1 1 0 0,-1 1-1 0 0,1-1 1 0 0,0 1-1 0 0,-1-1 1 0 0,1 1-1 0 0,-1-1 1 0 0,1 1-1 0 0,-1 0 1 0 0,0-1-1 0 0,1 1 1 0 0,-1 0-1 0 0,0-1 1 0 0,1 1-1 0 0,-1 0 1 0 0,0 0 0 0 0,0-1-1 0 0,0 1 1 0 0,1 0-1 0 0,-1 0 1 0 0,0-1-1 0 0,0 1 1 0 0,0 0-1 0 0,0 0 1 0 0,0-1-1 0 0,0 1 1 0 0,-1 0-1 0 0,1 0 1 0 0,0-1-1 0 0,0 1 1 0 0,-1 0-1 0 0,1 0 1 0 0,0-1 0 0 0,-1 1-1 0 0,1 0 1 0 0,0-1-1 0 0,-1 1 1 0 0,1-1-1 0 0,-1 1 1 0 0,1 0-1 0 0,-1-1 1 0 0,1 1-1 0 0,-1-1 1 0 0,0 1-1 0 0,1-1 1 0 0,-1 0-1 0 0,0 1 1 0 0,1-1-1 0 0,-1 0 1 0 0,0 1-1 0 0,0-1 1 0 0,1 0 0 0 0,-1 0-1 0 0,0 1 1 0 0,0-1-1 0 0,1 0 1 0 0,-1 0-1 0 0,0 0-59 0 0,-8 6 192 0 0,0 0-1 0 0,0 0 0 0 0,0-1 1 0 0,-1 0-1 0 0,0-1 1 0 0,0 0-1 0 0,0 0 1 0 0,0-1-1 0 0,0 0 0 0 0,-1-1 1 0 0,0-1-1 0 0,1 1 1 0 0,-6-1-192 0 0,15-2 35 0 0,0 0 1 0 0,1 0 0 0 0,-1 0-1 0 0,0-1 1 0 0,1 1 0 0 0,-1 0-1 0 0,1 0 1 0 0,-1 0 0 0 0,1-1-1 0 0,0 1 1 0 0,-1 0 0 0 0,1 0-1 0 0,0-1 1 0 0,0 1 0 0 0,0 0-1 0 0,0 0 1 0 0,0-1 0 0 0,0 1-1 0 0,0 0 1 0 0,1 0 0 0 0,-1-1-1 0 0,0 1 1 0 0,1 0-1 0 0,-1 0 1 0 0,1 0 0 0 0,-1-1-1 0 0,1 1 1 0 0,0 0 0 0 0,-1 0-1 0 0,1 0 1 0 0,0 0 0 0 0,0 0-1 0 0,0 0 1 0 0,-1 0 0 0 0,1 0-1 0 0,0 1 1 0 0,0-1 0 0 0,2 0-36 0 0,-2-2 1 0 0,1 0 1 0 0,-1 0 0 0 0,1 0 0 0 0,0 0-1 0 0,0 1 1 0 0,0-1 0 0 0,0 1 0 0 0,1 0 0 0 0,-1 0-1 0 0,1-1 1 0 0,0 1 0 0 0,-1 1 0 0 0,1-1-1 0 0,0 0 1 0 0,0 1 0 0 0,0 0 0 0 0,0-1-1 0 0,0 1 1 0 0,0 0 0 0 0,0 1 0 0 0,1-1-1 0 0,-1 0 1 0 0,0 1 0 0 0,0 0 0 0 0,1 0-1 0 0,-1 0 1 0 0,0 0 0 0 0,1 0 0 0 0,-1 1-1 0 0,0-1 1 0 0,0 1 0 0 0,0 0 0 0 0,1 0 0 0 0,-1 0-1 0 0,0 1 1 0 0,0-1 0 0 0,-1 1 0 0 0,1-1-1 0 0,0 1 1 0 0,0 0 0 0 0,-1 0 0 0 0,1 0-1 0 0,-1 1 1 0 0,0-1 0 0 0,1 0 0 0 0,-1 1-1 0 0,0 0-1 0 0,0 4 25 0 0,0 0-1 0 0,0 0 1 0 0,-1 0-1 0 0,0 0 1 0 0,-1 1-1 0 0,1-1 1 0 0,-1 0-1 0 0,-1 0 1 0 0,1 0-1 0 0,-1 0 1 0 0,-1 1-1 0 0,1-1 1 0 0,-1 0-1 0 0,0-1 1 0 0,-1 1-1 0 0,0 0 1 0 0,0-1-1 0 0,0 1 1 0 0,-1-1-1 0 0,0 0 1 0 0,0 0-1 0 0,0 0 1 0 0,-1-1-1 0 0,0 0 1 0 0,0 0-1 0 0,0 0 1 0 0,-1 0-1 0 0,0-1 1 0 0,1 0-1 0 0,-2 0 1 0 0,1 0-1 0 0,0-1 1 0 0,-1 0-1 0 0,1 0 1 0 0,-1-1-1 0 0,0 0 1 0 0,0 0-1 0 0,0 0 1 0 0,0-1-1 0 0,0 0 1 0 0,-3 0-25 0 0,9-1 11 0 0,0 0 1 0 0,0 0 0 0 0,0 0 0 0 0,1 0 0 0 0,-1-1 0 0 0,0 1 0 0 0,0 0 0 0 0,0 0 0 0 0,1 0-1 0 0,-1-1 1 0 0,0 1 0 0 0,0 0 0 0 0,1-1 0 0 0,-1 1 0 0 0,0-1 0 0 0,1 1 0 0 0,-1-1-1 0 0,0 1 1 0 0,1-1 0 0 0,-1 1 0 0 0,1-1 0 0 0,-1 0 0 0 0,1 1 0 0 0,-1-1 0 0 0,1 0 0 0 0,-1 1-1 0 0,1-1 1 0 0,0 0 0 0 0,-1 0 0 0 0,1 1 0 0 0,0-1 0 0 0,0 0 0 0 0,0 0 0 0 0,-1 0 0 0 0,1 1-1 0 0,0-1 1 0 0,0 0 0 0 0,0 0 0 0 0,0 0 0 0 0,0 1 0 0 0,0-1 0 0 0,1 0 0 0 0,-1 0-1 0 0,0 0 1 0 0,0 1 0 0 0,1-1 0 0 0,-1 0 0 0 0,0 0 0 0 0,1 1 0 0 0,-1-1 0 0 0,1 0-12 0 0,24-37-82 0 0,-22 37 83 0 0,0 0 1 0 0,0 0-1 0 0,0 0 1 0 0,0 0 0 0 0,0 1-1 0 0,0-1 1 0 0,1 1-1 0 0,-1 0 1 0 0,0 0 0 0 0,0 0-1 0 0,0 1 1 0 0,0-1-1 0 0,1 1 1 0 0,-1-1-1 0 0,0 1 1 0 0,0 0 0 0 0,0 0-1 0 0,0 1 1 0 0,0-1-1 0 0,-1 1 1 0 0,1-1-1 0 0,0 1 1 0 0,-1 0 0 0 0,1 0-1 0 0,-1 0 1 0 0,1 0-1 0 0,-1 0 1 0 0,0 1 0 0 0,0-1-1 0 0,0 1 1 0 0,0 0-2 0 0,32 23 139 0 0,-30-24-124 0 0,0 1 1 0 0,1-2-1 0 0,-1 1 0 0 0,1 0 1 0 0,0-1-1 0 0,-1 0 1 0 0,1 0-1 0 0,0 0 1 0 0,0-1-1 0 0,-1 1 0 0 0,1-1 1 0 0,0 0-1 0 0,0-1 1 0 0,0 1-1 0 0,-1-1 1 0 0,1 0-1 0 0,4-1-15 0 0,13-28-8147 0 0,-19 18-3272 0 0,-3 8 3897 0 0</inkml:trace>
  <inkml:trace contextRef="#ctx0" brushRef="#br0" timeOffset="450.851">9 152 11210 0 0,'0'0'1150'0'0,"0"0"-7"0"0,0 0 141 0 0,0 0 80 0 0,0 0 55 0 0,0 0-37 0 0,0 0-210 0 0,0 0-222 0 0,0 0-275 0 0,0 0-226 0 0,0 0-113 0 0,0 0-58 0 0,0 0 56 0 0,48 0 2027 0 0,-31 1-3539 0 0,23 0 4032 0 0,-11-1-5319 0 0,-15 1-2989 0 0,0-1-4109 0 0,-12 0-138 0 0</inkml:trace>
  <inkml:trace contextRef="#ctx0" brushRef="#br0" timeOffset="1200.559">214 24 11707 0 0,'0'0'2405'0'0,"0"0"-835"0"0,0 0-315 0 0,0 0-79 0 0,0 0-70 0 0,0 0-99 0 0,0 0-131 0 0,0 0-227 0 0,0 0-277 0 0,0 0-168 0 0,0 0-78 0 0,0 0-1 0 0,14 0 485 0 0,-13 3-532 0 0,1-1 1 0 0,-1 1-1 0 0,0 0 1 0 0,0 0-1 0 0,-1 0 0 0 0,1 0 1 0 0,0 0-1 0 0,-1-1 1 0 0,0 1-1 0 0,0 0 1 0 0,0 0-1 0 0,0 0 1 0 0,0 0-1 0 0,-1 0 1 0 0,1 0-1 0 0,-1 0 1 0 0,0 0-1 0 0,0 0 1 0 0,0 0-1 0 0,0-1 1 0 0,0 1-1 0 0,0 0 0 0 0,-1-1 1 0 0,0 1-1 0 0,1-1 1 0 0,-1 1-1 0 0,0-1 1 0 0,0 0-1 0 0,0 0 1 0 0,0 0-1 0 0,-1 0 1 0 0,1 0-1 0 0,-1-1 1 0 0,1 1-1 0 0,-1 0 1 0 0,1-1-1 0 0,-1 0 1 0 0,-2 1-79 0 0,10-34 552 0 0,-3 26-565 0 0,2 0 0 0 0,-1 0 0 0 0,1 0-1 0 0,-1 1 1 0 0,1-1 0 0 0,1 1 0 0 0,-1 0 0 0 0,1 0 0 0 0,0 1 0 0 0,0-1 0 0 0,1 1 0 0 0,-1 0 0 0 0,1 0 0 0 0,0 1 0 0 0,0 0 0 0 0,0 0 0 0 0,0 0 0 0 0,1 1 0 0 0,5-2 13 0 0,-10 6-12 0 0,-1-1 0 0 0,1 1 0 0 0,-1 0 1 0 0,1-1-1 0 0,-1 1 0 0 0,0 0 0 0 0,0 0 1 0 0,0 0-1 0 0,0 0 0 0 0,0 0 0 0 0,0 0 1 0 0,-1 0-1 0 0,1 1 0 0 0,-1-1 0 0 0,1 0 0 0 0,-1 0 1 0 0,0 0-1 0 0,0 1 0 0 0,0-1 0 0 0,0 0 1 0 0,0 0-1 0 0,0 1 0 0 0,-1-1 0 0 0,1 0 1 0 0,-1 1 11 0 0,1 2-14 0 0,-1 10 28 0 0,0-13-13 0 0,1-1-1 0 0,-1 1 0 0 0,1-1 1 0 0,-1 1-1 0 0,1-1 0 0 0,-1 1 1 0 0,1 0-1 0 0,0-1 0 0 0,0 1 1 0 0,0-1-1 0 0,0 1 0 0 0,0 0 1 0 0,0-1-1 0 0,0 1 0 0 0,1-1 1 0 0,-1 1-1 0 0,1 0 0 0 0,-1-1 1 0 0,1 1-1 0 0,-1-1 0 0 0,1 0 1 0 0,0 1-1 0 0,0-1 1 0 0,0 1-1 0 0,0-1 0 0 0,0 0 1 0 0,0 0-1 0 0,0 0 0 0 0,0 1 1 0 0,0-1-1 0 0,0 0 0 0 0,1 0 1 0 0,-1-1-1 0 0,0 1 0 0 0,1 0 1 0 0,-1 0-1 0 0,1-1 0 0 0,-1 1 1 0 0,1-1-1 0 0,-1 1 0 0 0,1-1 1 0 0,-1 1-1 0 0,1-1 1 0 0,0 0-1 0 0,-1 0 0 0 0,2 0 0 0 0,1 0 17 0 0,1-1-1 0 0,-1 0 0 0 0,1 0 1 0 0,-1 0-1 0 0,1-1 1 0 0,-1 0-1 0 0,0 1 0 0 0,0-1 1 0 0,0-1-1 0 0,0 1 0 0 0,0-1 1 0 0,0 1-1 0 0,-1-1 1 0 0,1 0-1 0 0,-1 0 0 0 0,0-1 1 0 0,0 1-1 0 0,0-1 0 0 0,0 1 1 0 0,-1-1-1 0 0,1 0 1 0 0,-1 0-1 0 0,0 0 0 0 0,0-1 1 0 0,-1 1-1 0 0,1 0 0 0 0,-1-1 1 0 0,0 1-1 0 0,0-1 1 0 0,0 1-1 0 0,-1-1 0 0 0,0-2-16 0 0,0 7 10 0 0,-19 28-133 0 0,-24 66 211 0 0,37-76-4 0 0,-1-1-1 0 0,0 0 1 0 0,-2 0 0 0 0,0-1-1 0 0,0 0 1 0 0,-2 0 0 0 0,0-1 0 0 0,-4 4-84 0 0,11-17-2835 0 0,5-5-2626 0 0,2-1-3344 0 0,-1 2-1459 0 0</inkml:trace>
  <inkml:trace contextRef="#ctx0" brushRef="#br0" timeOffset="1552.454">431 186 12459 0 0,'0'0'1293'0'0,"0"0"-60"0"0,0 0-76 0 0,0 0 11 0 0,0 0-37 0 0,0 0-5 0 0,0 0-91 0 0,0 0-220 0 0,0 0-219 0 0,0 0-187 0 0,0 0-122 0 0,0 0-35 0 0,8-3-52 0 0,27-11-25 0 0,-34 15-146 0 0,0-1 1 0 0,0 0 0 0 0,0 0 0 0 0,0 1-1 0 0,0-1 1 0 0,0 0 0 0 0,0 1-1 0 0,0-1 1 0 0,0 1 0 0 0,0-1 0 0 0,0 1-1 0 0,0 0 1 0 0,0-1 0 0 0,0 1 0 0 0,0 0-1 0 0,0 0 1 0 0,-1 0 0 0 0,1 0-1 0 0,0-1 1 0 0,-1 1 0 0 0,1 0 0 0 0,-1 0-1 0 0,1 0 1 0 0,-1 0 0 0 0,1 0 0 0 0,-1 1-1 0 0,0-1 1 0 0,1 0 0 0 0,-1 0-1 0 0,0 0 1 0 0,0 0 0 0 0,0 0 0 0 0,0 0-1 0 0,0 0 1 0 0,0 1 0 0 0,0-1 0 0 0,0 0-1 0 0,0 0 1 0 0,-1 0 0 0 0,1 0-1 0 0,0 0 1 0 0,-1 0 0 0 0,1 0 0 0 0,-1 0-1 0 0,1 0-29 0 0,-3 4 92 0 0,0 0-1 0 0,-1 0 1 0 0,1 0-1 0 0,-1 0 0 0 0,0-1 1 0 0,0 0-1 0 0,-1 1 1 0 0,1-2-1 0 0,-1 1 0 0 0,0 0 1 0 0,0-1-1 0 0,0 0 1 0 0,-2 1-92 0 0,-8 5 428 0 0,49-10 468 0 0,13-7-662 0 0,4-1-638 0 0,-17 5-7232 0 0,-32 4-4086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1.01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39 28 3985 0 0,'0'0'4409'0'0,"0"0"-2294"0"0,0 0-532 0 0,0 0-1 0 0,0 0-69 0 0,0 0-38 0 0,0 0-101 0 0,0 0-102 0 0,0 0-122 0 0,0 0-218 0 0,0 0-200 0 0,0 0-202 0 0,0 0-185 0 0,0-7-113 0 0,-3-14 1170 0 0,-33 112 1301 0 0,38-89-2771 0 0,0 0 0 0 0,0 0 1 0 0,0 0-1 0 0,0-1 0 0 0,1 1 0 0 0,-1-1 1 0 0,0 0-1 0 0,1 1 0 0 0,-1-1 1 0 0,1 0-1 0 0,-1-1 0 0 0,1 1 0 0 0,-1 0 1 0 0,1-1-1 0 0,0 1 0 0 0,-1-1 0 0 0,1 0 1 0 0,0 0-1 0 0,-1 0 0 0 0,1 0 1 0 0,0 0-1 0 0,-1-1 0 0 0,1 1 0 0 0,0-1 1 0 0,-1 0-1 0 0,1 0 0 0 0,-1 0 0 0 0,2 0 68 0 0,8-4-3601 0 0,-5 1-5430 0 0,-3 2-2462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1.2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2 12539 0 0,'0'0'1696'0'0,"0"0"-224"0"0,0 0-127 0 0,0 0-113 0 0,0 0-232 0 0,0 0-128 0 0,0 0-216 0 0,0 0-255 0 0,0 0-193 0 0,0 0-176 0 0,0 0-112 0 0,0 0 48 0 0,0 0-80 0 0,0 0-105 0 0,-10-2-311 0 0,17 6-1120 0 0,1-1-3329 0 0,-4-1-6738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1.43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7 16988 0 0,'0'0'536'0'0,"0"0"-296"0"0,0 0-88 0 0,0 0-120 0 0,0 0-72 0 0,0 0-32 0 0,0 0-104 0 0,0 0-88 0 0,0 0-200 0 0,0 0-457 0 0,55-7-1071 0 0,-48 11-2217 0 0,-2-2-1208 0 0,-3 0 1024 0 0</inkml:trace>
  <inkml:trace contextRef="#ctx0" brushRef="#br0" timeOffset="333.136">4 73 1360 0 0,'0'0'3962'0'0,"0"0"-725"0"0,0 0-688 0 0,0 0-365 0 0,0 0-329 0 0,0 0-376 0 0,0 0-384 0 0,0 0-308 0 0,0 0-74 0 0,0 0 76 0 0,0 0 77 0 0,0 0 23 0 0,0 0-128 0 0,3 2-198 0 0,10 0-390 0 0,0 0 0 0 0,-1 0 0 0 0,1-2 1 0 0,0 1-1 0 0,0-2 0 0 0,-1 0 0 0 0,1 0 0 0 0,0-1 1 0 0,-1 0-1 0 0,0-2 0 0 0,11-3-173 0 0,13-1 153 0 0,3-2 514 0 0,-69 14-157 0 0,-20 39-493 0 0,49-42-12 0 0,0 0 0 0 0,1 0 0 0 0,-1 0 0 0 0,0 0 0 0 0,0 1 0 0 0,1-1 0 0 0,-1 0 0 0 0,0 1 0 0 0,1-1 0 0 0,0 0 0 0 0,-1 1 0 0 0,1-1 0 0 0,0 1 0 0 0,-1-1 0 0 0,1 1 0 0 0,0-1 0 0 0,0 1 0 0 0,0-1 0 0 0,1 0 0 0 0,-1 1 0 0 0,0-1 0 0 0,0 1 0 0 0,1-1 0 0 0,-1 1 0 0 0,1-1 0 0 0,-1 0 0 0 0,1 1 0 0 0,0-1 0 0 0,-1 0 0 0 0,1 0 0 0 0,0 1 0 0 0,0-1 0 0 0,0 0 0 0 0,0 0 0 0 0,0 0 0 0 0,0 0 0 0 0,0 0 0 0 0,0 0 0 0 0,1-1 0 0 0,-1 1 0 0 0,0 0 0 0 0,0 0 0 0 0,1-1-5 0 0,2 2 70 0 0,-1-1-1 0 0,1 0 1 0 0,0 0-1 0 0,-1-1 1 0 0,1 1-1 0 0,0-1 0 0 0,0 0 1 0 0,-1 0-1 0 0,1 0 1 0 0,0 0-1 0 0,0-1 1 0 0,-1 1-1 0 0,1-1 0 0 0,0 0 1 0 0,-1 0-1 0 0,1 0 1 0 0,-1-1-1 0 0,1 1 1 0 0,-1-1-1 0 0,0 0 1 0 0,1 0-1 0 0,-1 0 0 0 0,0-1 1 0 0,0 1-1 0 0,-1-1 1 0 0,1 1-1 0 0,0-1 1 0 0,-1 0-1 0 0,0 0 0 0 0,2-3-69 0 0,-3 4-7 0 0,-1-1-1 0 0,1 1 0 0 0,-1-1 0 0 0,0 1 0 0 0,0-1 0 0 0,0 1 1 0 0,0 0-1 0 0,-1-1 0 0 0,1 1 0 0 0,-1-1 0 0 0,1 1 0 0 0,-1 0 1 0 0,0-1-1 0 0,0 1 0 0 0,0 0 0 0 0,0 0 0 0 0,0-1 1 0 0,-1 1-1 0 0,1 0 0 0 0,0 0 0 0 0,-1 0 0 0 0,0 1 0 0 0,1-1 1 0 0,-1 0-1 0 0,0 1 0 0 0,0-1 0 0 0,0 1 0 0 0,0-1 0 0 0,0 1 1 0 0,-1 0-1 0 0,1 0 0 0 0,-2-1 8 0 0,-27-13-8877 0 0,27 13-1969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9.8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51 65 0 0 0,'0'0'3950'0'0,"0"0"-1281"0"0,0 0-522 0 0,0 0-57 0 0,0 0-75 0 0,0 0-52 0 0,0 0-108 0 0,0 0-191 0 0,0 0-217 0 0,0 0-247 0 0,0 0-229 0 0,-1-3-222 0 0,-7-10 353 0 0,8 13-712 0 0,0 0-37 0 0,0 0-43 0 0,0 0-52 0 0,0 0-20 0 0,0 0-50 0 0,0 0-42 0 0,23-3 344 0 0,233 7 91 0 0,-269-26 318 0 0,-14-6-863 0 0,21 52-453 0 0,4-16 420 0 0,1 0 0 0 0,0 0 0 0 0,0 0 0 0 0,1 0 1 0 0,0 1-1 0 0,0-1 0 0 0,1 0 0 0 0,0 0 0 0 0,0 0 0 0 0,1 0 1 0 0,2 5-4 0 0,-9-4-4571 0 0,-3-8-3011 0 0,5-1 2132 0 0,0 1-4276 0 0</inkml:trace>
  <inkml:trace contextRef="#ctx0" brushRef="#br0" timeOffset="612.828">72 61 4625 0 0,'0'0'3250'0'0,"0"0"-849"0"0,0 0-316 0 0,0 0-118 0 0,0 0-161 0 0,0 0-216 0 0,0 0-257 0 0,0 0-324 0 0,0 0-297 0 0,0 0-215 0 0,0 0-141 0 0,0 0-36 0 0,0 0 46 0 0,-5 1 55 0 0,6-1-381 0 0,0 0-1 0 0,-1 0 1 0 0,1 1 0 0 0,-1-1-1 0 0,1 0 1 0 0,-1 1-1 0 0,1-1 1 0 0,-1 0 0 0 0,1 1-1 0 0,-1-1 1 0 0,1 1-1 0 0,-1-1 1 0 0,1 0-1 0 0,-1 1 1 0 0,0 0 0 0 0,1-1-1 0 0,-1 1 1 0 0,0-1-1 0 0,1 1 1 0 0,-1-1 0 0 0,0 1-1 0 0,0 0 1 0 0,1-1-1 0 0,-1 1 1 0 0,0-1 0 0 0,0 1-1 0 0,0 0 1 0 0,0-1-1 0 0,0 1 1 0 0,0 0 0 0 0,0-1-1 0 0,0 1 1 0 0,0-1-1 0 0,0 1 1 0 0,-1 0 0 0 0,1-1-1 0 0,0 1 1 0 0,0-1-1 0 0,0 1 1 0 0,-1 0-1 0 0,1-1 1 0 0,0 1 0 0 0,-1-1-1 0 0,1 1 1 0 0,-1-1-1 0 0,1 1 1 0 0,0-1 0 0 0,-1 1-1 0 0,1-1 1 0 0,-1 0-1 0 0,1 1 1 0 0,-1-1 0 0 0,0 0-1 0 0,1 1 1 0 0,-1-1-1 0 0,1 0 1 0 0,-1 0 0 0 0,1 1-1 0 0,-1-1 1 0 0,0 0-1 0 0,0 0-39 0 0,29 23 963 0 0,52 57 35 0 0,-78-77-989 0 0,1 1-1 0 0,-1-1 1 0 0,-1 1-1 0 0,1 0 1 0 0,0 0 0 0 0,-1 0-1 0 0,0 0 1 0 0,0 0-1 0 0,0 0 1 0 0,0 0-1 0 0,-1 0 1 0 0,0 0 0 0 0,0 0-1 0 0,0 1 1 0 0,0-1-1 0 0,0 0 1 0 0,-1 0-1 0 0,0 0 1 0 0,0 0 0 0 0,0 0-1 0 0,0 0 1 0 0,-1 0-1 0 0,0 0 1 0 0,1 0 0 0 0,-3 2-10 0 0,-4 6 38 0 0,0-1-1 0 0,-1-1 0 0 0,0 1 0 0 0,0-2 0 0 0,-1 1 0 0 0,-1-1 0 0 0,1-1 0 0 0,-2 0 1 0 0,-7 5-37 0 0,-47 37 65 0 0,66-49-64 0 0,-1-1 0 0 0,1 0-1 0 0,0 1 1 0 0,-1-1-1 0 0,1 1 1 0 0,0-1 0 0 0,-1 1-1 0 0,1-1 1 0 0,0 0-1 0 0,0 1 1 0 0,-1-1 0 0 0,1 1-1 0 0,0-1 1 0 0,0 1 0 0 0,0-1-1 0 0,0 1 1 0 0,-1 0-1 0 0,1-1 1 0 0,0 1 0 0 0,0-1-1 0 0,0 1 1 0 0,0-1-1 0 0,0 1 1 0 0,0-1 0 0 0,1 1-1 0 0,-1-1 1 0 0,0 1 0 0 0,0-1-1 0 0,0 1 1 0 0,0-1-1 0 0,1 1 1 0 0,-1-1 0 0 0,0 1-1 0 0,0-1 1 0 0,1 1-1 0 0,-1-1 1 0 0,0 0 0 0 0,1 1-1 0 0,-1-1 1 0 0,1 1 0 0 0,-1-1-1 0 0,0 0 1 0 0,1 1-1 0 0,-1-1 1 0 0,1 0 0 0 0,-1 0-1 0 0,1 1 1 0 0,-1-1 0 0 0,1 0-1 0 0,-1 0 1 0 0,1 0-1 0 0,-1 0 1 0 0,1 0 0 0 0,-1 0-1 0 0,1 0 1 0 0,0 1-1 0 0,-1-1 1 0 0,1-1 0 0 0,-1 1-1 0 0,1 0 1 0 0,-1 0 0 0 0,1 0-1 0 0,-1 0 1 0 0,1 0-1 0 0,38 3 132 0 0,351-26 323 0 0,-390 23-433 0 0,-1 0 0 0 0,1-1 0 0 0,0 1 0 0 0,0 0 1 0 0,0-1-1 0 0,0 1 0 0 0,-1 0 0 0 0,1-1 0 0 0,0 1 0 0 0,0 0 0 0 0,0-1 0 0 0,0 1 0 0 0,0 0 1 0 0,0-1-1 0 0,0 1 0 0 0,0-1 0 0 0,0 1 0 0 0,0 0 0 0 0,0-1 0 0 0,0 1 0 0 0,1 0 0 0 0,-1-1 1 0 0,0 1-1 0 0,0 0 0 0 0,0-1 0 0 0,0 1 0 0 0,1 0 0 0 0,-1-1 0 0 0,0 1 0 0 0,0 0 0 0 0,0 0 0 0 0,1-1 1 0 0,-1 1-1 0 0,0 0 0 0 0,1 0 0 0 0,-1-1 0 0 0,0 1 0 0 0,0 0 0 0 0,1 0 0 0 0,-1 0 0 0 0,0 0 1 0 0,1-1-1 0 0,-1 1 0 0 0,1 0 0 0 0,-1 0 0 0 0,0 0 0 0 0,1 0 0 0 0,-1 0 0 0 0,0 0 0 0 0,1 0 1 0 0,-1 0-1 0 0,0 0 0 0 0,1 0 0 0 0,-1 0 0 0 0,1 0 0 0 0,-1 0 0 0 0,0 0 0 0 0,1 1 0 0 0,-1-1-22 0 0,-2 18-3786 0 0,2-10-425 0 0,0-4-4221 0 0,0-1-2997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2.7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24 187 0 0 0,'0'0'1055'0'0,"0"0"929"0"0,0 0 311 0 0,0 0 226 0 0,0 0 66 0 0,0 0-57 0 0,0 0-193 0 0,0 0-348 0 0,0 0-383 0 0,0 0-360 0 0,0 0-329 0 0,-5-5-281 0 0,-13-17-192 0 0,38 11 579 0 0,-19 11-1008 0 0,1-1-1 0 0,0 0 0 0 0,0 1 1 0 0,0-1-1 0 0,0 1 0 0 0,-1-1 1 0 0,1 1-1 0 0,0 0 0 0 0,0 0 0 0 0,0 0 1 0 0,0 0-1 0 0,0 0 0 0 0,0 0 1 0 0,0 1-1 0 0,0-1 0 0 0,0 0 1 0 0,0 1-1 0 0,-1 0 0 0 0,1-1 1 0 0,0 1-1 0 0,0 0 0 0 0,-1 0 1 0 0,1 0-1 0 0,0 0 0 0 0,-1 0 1 0 0,1 1-1 0 0,-1-1 0 0 0,1 0 1 0 0,-1 1-1 0 0,0-1 0 0 0,0 1 0 0 0,0-1 1 0 0,1 1-1 0 0,-1 0 0 0 0,-1-1 1 0 0,1 1-1 0 0,0 0 0 0 0,0 0 1 0 0,-1 0-1 0 0,1 0 0 0 0,-1-1 1 0 0,1 1-1 0 0,-1 0 0 0 0,0 0 1 0 0,0 0-1 0 0,0 0 0 0 0,0 0 1 0 0,0 0-1 0 0,0 0 0 0 0,-1 0 1 0 0,1 0-1 0 0,-1 0 0 0 0,1-1 0 0 0,-1 1 1 0 0,0 0-1 0 0,1 0 0 0 0,-2 1-14 0 0,-67 57 807 0 0,90-58-120 0 0,36-8 28 0 0,-13 1-1370 0 0,-14 4-3006 0 0,-30 1 201 0 0,0 0-3187 0 0,-1 0-4341 0 0</inkml:trace>
  <inkml:trace contextRef="#ctx0" brushRef="#br0" timeOffset="410.018">123 43 4201 0 0,'0'0'2156'0'0,"0"0"174"0"0,0 0 8 0 0,0 0-160 0 0,0 0-287 0 0,4-9-253 0 0,10-24-287 0 0,-14 33-1289 0 0,0 1 0 0 0,-1-1 0 0 0,1 1 0 0 0,0-1 0 0 0,0 1 0 0 0,0-1 0 0 0,0 1 0 0 0,0-1 0 0 0,0 0 0 0 0,-1 1 0 0 0,1-1 0 0 0,0 1 0 0 0,1-1 0 0 0,-1 1 0 0 0,0-1 0 0 0,0 1 0 0 0,0-1 0 0 0,0 1 0 0 0,0-1 0 0 0,0 0 0 0 0,0 1 0 0 0,1-1 0 0 0,-1 1 0 0 0,0-1 0 0 0,0 0 0 0 0,1 1 1 0 0,-1-1-1 0 0,0 1 0 0 0,1-1 0 0 0,-1 0 0 0 0,0 1 0 0 0,1-1 0 0 0,-1 0 0 0 0,0 0 0 0 0,1 1 0 0 0,-1-1 0 0 0,1 0 0 0 0,-1 0 0 0 0,0 0 0 0 0,1 1 0 0 0,-1-1 0 0 0,1 0 0 0 0,-1 0 0 0 0,1 0 0 0 0,-1 0 0 0 0,1 0 0 0 0,-1 0 0 0 0,0 0 0 0 0,1 0 0 0 0,-1 0 0 0 0,1 0 0 0 0,-1 0 1 0 0,1 0-1 0 0,-1 0 0 0 0,1-1 0 0 0,-1 1-62 0 0,-27 64 1367 0 0,33-85 533 0 0,-5 19-1907 0 0,2-3 6 0 0,-1 1-1 0 0,1 0 1 0 0,0 0-1 0 0,0 0 1 0 0,0 0-1 0 0,1 0 1 0 0,-1 1-1 0 0,1-1 1 0 0,0 1-1 0 0,0 0 1 0 0,0 0-1 0 0,0 0 1 0 0,1 1-1 0 0,-1-1 1 0 0,4 0 1 0 0,0 50-99 0 0,-5-7 273 0 0,0-23-4531 0 0,-2-5-3717 0 0,0-8-3125 0 0</inkml:trace>
  <inkml:trace contextRef="#ctx0" brushRef="#br0" timeOffset="813.139">199 193 13635 0 0,'0'0'1250'0'0,"0"0"-130"0"0,0 0-31 0 0,0 0 97 0 0,0 0-5 0 0,0 0-79 0 0,0 0-134 0 0,0 0-256 0 0,0 0-227 0 0,0 0-124 0 0,0 0-136 0 0,8-1-79 0 0,98-3-200 0 0,-58 7-7434 0 0,-27-6-5470 0 0,-12-8 8829 0 0,-10-6 8943 0 0,-7-4 9065 0 0,5 27-7139 0 0,-7 30-5452 0 0,0 46-781 0 0,10-65-4526 0 0,0 1-4197 0 0,0-14-3656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8.31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263 69 11370 0 0,'0'0'1221'0'0,"0"0"63"0"0,0 0 80 0 0,0 0 25 0 0,0 0-36 0 0,0 0-63 0 0,-2-9-143 0 0,-8-26-139 0 0,9 33-938 0 0,0 1 1 0 0,0-1 0 0 0,0 1-1 0 0,0-1 1 0 0,0 1-1 0 0,0-1 1 0 0,0 1-1 0 0,0 0 1 0 0,0 0-1 0 0,-1-1 1 0 0,1 1-1 0 0,-1 0 1 0 0,1 0 0 0 0,-1 0-1 0 0,1 1 1 0 0,-1-1-1 0 0,1 0 1 0 0,-1 0-1 0 0,0 1 1 0 0,0-1-1 0 0,1 1 1 0 0,-1 0-1 0 0,0-1 1 0 0,0 1-1 0 0,1 0 1 0 0,-1 0 0 0 0,0 0-1 0 0,0 0 1 0 0,1 1-1 0 0,-1-1 1 0 0,0 0-1 0 0,0 1 1 0 0,1-1-1 0 0,-1 1 1 0 0,0-1-1 0 0,1 1 1 0 0,-1 0 0 0 0,1 0-1 0 0,-1 0 1 0 0,1 0-1 0 0,-1 0 1 0 0,1 0-1 0 0,-1 0 1 0 0,1 0-1 0 0,0 1 1 0 0,0-1-1 0 0,0 0 1 0 0,0 1 0 0 0,0-1-1 0 0,0 1 1 0 0,0-1-1 0 0,0 1 1 0 0,0 0-1 0 0,1-1 1 0 0,-1 1-1 0 0,1 0 1 0 0,-1-1-1 0 0,1 3-70 0 0,-7 7 104 0 0,1 1-1 0 0,1 0 1 0 0,0 1-1 0 0,0-1 0 0 0,2 1 1 0 0,-1 0-1 0 0,2 0 1 0 0,-1 1-1 0 0,2-1 1 0 0,0 0-1 0 0,1 1 0 0 0,0-1 1 0 0,1 3-104 0 0,-1-14-30 0 0,0 1 0 0 0,0 0 1 0 0,-1 0-1 0 0,1-1 0 0 0,-1 1 0 0 0,1 0 1 0 0,-1 0-1 0 0,0-1 0 0 0,0 1 0 0 0,0-1 1 0 0,0 1-1 0 0,0-1 0 0 0,-1 1 0 0 0,1-1 1 0 0,-1 0-1 0 0,0 0 0 0 0,0 0 0 0 0,1 0 1 0 0,-1 0-1 0 0,-2 1 30 0 0,-7 3-3998 0 0,-2-2-3847 0 0,10-3-3714 0 0</inkml:trace>
  <inkml:trace contextRef="#ctx0" brushRef="#br0" timeOffset="404.211">0 145 11715 0 0,'0'0'1256'0'0,"0"0"-47"0"0,0 0-63 0 0,0 0-16 0 0,0 0-74 0 0,0 0-147 0 0,0 0-147 0 0,0 0-157 0 0,0 0-90 0 0,0 0-14 0 0,10-3-44 0 0,180-25 1694 0 0,-41 15-1553 0 0,-150 13-560 0 0,1 0 0 0 0,-1 1 0 0 0,1-1 0 0 0,-1 0 0 0 0,1 0 0 0 0,-1 0 0 0 0,1 0 0 0 0,-1 0 0 0 0,1 0 0 0 0,-1 0 0 0 0,1 0 0 0 0,-1 0 0 0 0,1 0 0 0 0,-1 0 0 0 0,1 0 0 0 0,-1 0 0 0 0,1-1 0 0 0,-1 1 0 0 0,1 0 0 0 0,-1 0 0 0 0,1-1 0 0 0,-1 1 0 0 0,1 0 0 0 0,-1 0 0 0 0,1-1 0 0 0,0 1 0 0 0,-1 0 0 0 0,1-1 0 0 0,0 1 0 0 0,-1-1 0 0 0,1 1 0 0 0,0-1 0 0 0,-1 1 0 0 0,1 0 0 0 0,0-1 0 0 0,0 1 0 0 0,0-1 0 0 0,-1 1 0 0 0,1-1 0 0 0,0 1 0 0 0,0-1 0 0 0,0 1 0 0 0,0-1 0 0 0,0 1 0 0 0,0-1 0 0 0,0 0 0 0 0,0 1 0 0 0,0-1 0 0 0,0 1 0 0 0,0-1 0 0 0,0 1 0 0 0,1-1 0 0 0,-1 1 0 0 0,0-1 0 0 0,0 1 0 0 0,0-1 0 0 0,1 1 0 0 0,-1 0 0 0 0,0-1 0 0 0,0 1-38 0 0,-5 1 10 0 0,1 1 0 0 0,-1 0 0 0 0,0 0 0 0 0,0 1 0 0 0,1-1 0 0 0,-1 1 0 0 0,1 0 0 0 0,0 0 0 0 0,0 1 0 0 0,0-1 0 0 0,0 1 0 0 0,0 0 0 0 0,1 0 0 0 0,0 0 0 0 0,0 0 0 0 0,0 1 0 0 0,0-1 0 0 0,1 1 0 0 0,0 0 0 0 0,0-1 0 0 0,0 1 0 0 0,0 0 0 0 0,1 0 0 0 0,0 1 0 0 0,0-1 0 0 0,0 0 0 0 0,1 0 0 0 0,-1 0 0 0 0,1 1 0 0 0,1-1 0 0 0,-1 0 0 0 0,1 0 0 0 0,0 1 0 0 0,0-1 0 0 0,0 0 0 0 0,1 0 0 0 0,-1 0 0 0 0,1 0 0 0 0,3 4-10 0 0,19 6-3241 0 0,-15-13-1302 0 0,1-2-3487 0 0,-5 0-2836 0 0</inkml:trace>
  <inkml:trace contextRef="#ctx0" brushRef="#br0" timeOffset="647.738">436 146 11907 0 0,'0'0'1752'0'0,"0"0"-237"0"0,0 0-240 0 0,0 0-95 0 0,0 0-22 0 0,0 0 42 0 0,0 0-42 0 0,0 0-125 0 0,0 0-197 0 0,0 0-212 0 0,-8 8-157 0 0,-28 23-141 0 0,35-30-305 0 0,-1 0 1 0 0,1-1-1 0 0,-1 1 1 0 0,1 0 0 0 0,0 0-1 0 0,-1 0 1 0 0,1 0-1 0 0,0 0 1 0 0,0 0-1 0 0,-1 0 1 0 0,1 1 0 0 0,0-1-1 0 0,0 0 1 0 0,0 1-1 0 0,1-1 1 0 0,-1 0 0 0 0,0 1-1 0 0,0-1 1 0 0,1 1-1 0 0,-1 0 1 0 0,1-1 0 0 0,-1 1-1 0 0,1-1 1 0 0,0 1-1 0 0,0 0 1 0 0,0-1 0 0 0,-1 1-1 0 0,2 0 1 0 0,-1-1-1 0 0,0 1 1 0 0,0-1 0 0 0,0 1-1 0 0,1 0 1 0 0,-1-1-1 0 0,1 1 1 0 0,-1-1-1 0 0,1 1 1 0 0,0-1 0 0 0,0 1-1 0 0,-1-1 1 0 0,1 1-1 0 0,0-1 1 0 0,0 0 0 0 0,0 0-1 0 0,1 1 1 0 0,-1-1-1 0 0,0 0 1 0 0,0 0 0 0 0,1 0-22 0 0,13 4-4019 0 0,2-4-4152 0 0,-13-1-2880 0 0</inkml:trace>
  <inkml:trace contextRef="#ctx0" brushRef="#br0" timeOffset="922.014">467 91 10282 0 0,'0'0'3321'0'0,"0"0"-1449"0"0,0 0-541 0 0,0 0-180 0 0,0 0-140 0 0,0 0-144 0 0,0 0-224 0 0,0 0-238 0 0,0 0-229 0 0,0 0-149 0 0,0 0-59 0 0,0 0-38 0 0,-7 0-39 0 0,-22 2-131 0 0,30 7-2649 0 0,7-3-5072 0 0,-7-6 5423 0 0,3 2-4709 0 0</inkml:trace>
  <inkml:trace contextRef="#ctx0" brushRef="#br0" timeOffset="1080.124">567 67 16203 0 0,'0'0'1691'0'0,"0"0"-121"0"0,0 0-210 0 0,0 0-261 0 0,0 0-286 0 0,0 0-265 0 0,0 0-191 0 0,0 0-77 0 0,0 0 11 0 0,0 0 34 0 0,0 0 25 0 0,0 0 0 0 0,0 0-32 0 0,3 9-19 0 0,-3-8-301 0 0,3 6 108 0 0,0 1 0 0 0,-1 0 0 0 0,0 0 0 0 0,0 0 0 0 0,-1 0 0 0 0,0 0 0 0 0,0 0 0 0 0,-1 1 0 0 0,0-1 0 0 0,0 0 0 0 0,-1 0 0 0 0,0 0 0 0 0,-1 3-106 0 0,-58 76 396 0 0,56-76-1921 0 0,4-5-8633 0 0,0-5-1688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6.7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159 145 11090 0 0,'0'0'2015'0'0,"0"0"-609"0"0,0 0-111 0 0,0 0 125 0 0,0 0 79 0 0,0 0-42 0 0,0 0-176 0 0,0 0-253 0 0,0 0-249 0 0,0 0-224 0 0,0 0-173 0 0,-8-3 2007 0 0,92 2-995 0 0,-39 3-1843 0 0,-45 2-4701 0 0,-1-3-3497 0 0,1 0-2744 0 0</inkml:trace>
  <inkml:trace contextRef="#ctx0" brushRef="#br0" timeOffset="281.62">366 62 12347 0 0,'0'0'2244'0'0,"0"0"-183"0"0,0 0-230 0 0,0 0-206 0 0,0 0-204 0 0,0 0-262 0 0,0 0-310 0 0,0 0-302 0 0,0 0-240 0 0,0 0-135 0 0,0 0-28 0 0,0 0 37 0 0,0 0 94 0 0,-1 3 65 0 0,-29 124 1040 0 0,24-125-5475 0 0,1-1-6341 0 0,5-1 9161 0 0,-2 0-9802 0 0</inkml:trace>
  <inkml:trace contextRef="#ctx0" brushRef="#br0" timeOffset="581.708">160 4 12299 0 0,'0'0'1036'0'0,"0"0"67"0"0,0 0 112 0 0,0 0 110 0 0,0 0-27 0 0,0 0-107 0 0,0 0-188 0 0,-8-1-206 0 0,-28-1-126 0 0,33 2-590 0 0,1 1-1 0 0,-1-1 1 0 0,1 1-1 0 0,0 0 1 0 0,-1 0-1 0 0,1 0 1 0 0,0 0 0 0 0,0 0-1 0 0,0 1 1 0 0,0-1-1 0 0,0 0 1 0 0,0 1-1 0 0,0 0 1 0 0,0-1-1 0 0,1 1 1 0 0,-1 0 0 0 0,1 0-1 0 0,-1 0 1 0 0,1 0-1 0 0,0 0 1 0 0,-1 1-81 0 0,-3 4 242 0 0,-2 1-99 0 0,0 1 1 0 0,0-1-1 0 0,1 1 1 0 0,0 0-1 0 0,1 1 1 0 0,0-1-1 0 0,1 1 1 0 0,0 0-1 0 0,0 0 1 0 0,1 1-1 0 0,0-1 1 0 0,1 1-1 0 0,0-1 1 0 0,1 1-1 0 0,0 8-143 0 0,2-16 18 0 0,0 1-1 0 0,0-1 1 0 0,0 1 0 0 0,1-1-1 0 0,-1 0 1 0 0,1 0 0 0 0,0 0-1 0 0,0 0 1 0 0,0 0-1 0 0,0 0 1 0 0,1-1 0 0 0,-1 1-1 0 0,1-1 1 0 0,-1 1-1 0 0,1-1 1 0 0,0 0 0 0 0,0 0-1 0 0,0 0 1 0 0,0 0 0 0 0,1-1-1 0 0,-1 1 1 0 0,0-1-1 0 0,1 0 1 0 0,-1 0 0 0 0,1 0-1 0 0,-1-1 1 0 0,1 1-18 0 0,99 6-3945 0 0,-84-8-703 0 0,-6-1-2603 0 0,-2 0-3405 0 0</inkml:trace>
  <inkml:trace contextRef="#ctx0" brushRef="#br0" timeOffset="835.667">429 18 15699 0 0,'0'0'502'0'0,"0"0"-135"0"0,0 0 21 0 0,0 0 206 0 0,0 0 249 0 0,0 0 196 0 0,0 0 40 0 0,0 0-63 0 0,0 0-93 0 0,7 9-139 0 0,24 26-124 0 0,-29-31-569 0 0,-1-1 0 0 0,1 0 0 0 0,0 1 0 0 0,-1-1 0 0 0,0 1 0 0 0,0 0 0 0 0,0-1-1 0 0,0 1 1 0 0,0 0 0 0 0,-1-1 0 0 0,0 1 0 0 0,0 0 0 0 0,0 0 0 0 0,0 0 0 0 0,0-1 0 0 0,-1 1-1 0 0,1 0 1 0 0,-1-1 0 0 0,-1 4-91 0 0,1-6 31 0 0,0 7 8 0 0,-2 0 0 0 0,1 0-1 0 0,-1-1 1 0 0,0 0 0 0 0,-1 1-1 0 0,1-1 1 0 0,-1 0 0 0 0,-1-1-1 0 0,0 1 1 0 0,1-1 0 0 0,-2 0-1 0 0,1 0 1 0 0,-1 0 0 0 0,0-1-1 0 0,0 0 1 0 0,-1 0 0 0 0,1 0-1 0 0,-1-1 1 0 0,-1 0-39 0 0,6-3-1556 0 0,2-3-8092 0 0,0 1-1702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24.1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32 17 11971 0 0,'0'0'876'0'0,"0"0"16"0"0,0 0 39 0 0,0 0 178 0 0,0 0 206 0 0,0 0 80 0 0,0 0-40 0 0,0 0-216 0 0,0 0-291 0 0,0 0-242 0 0,0 0-217 0 0,0 0-123 0 0,0 0-68 0 0,1-4-47 0 0,5-8 153 0 0,-11 23 1162 0 0,0-2-1287 0 0,0 0 1 0 0,0 1 0 0 0,1-1-1 0 0,1 1 1 0 0,0 0-1 0 0,0 0 1 0 0,1 1-1 0 0,0-1 1 0 0,0 9-180 0 0,26-38 1146 0 0,66-57-1001 0 0,-87 114-248 0 0,-2-35 115 0 0,-1-1 0 0 0,0 1 0 0 0,1-1 0 0 0,-1 1 0 0 0,1-1 0 0 0,0 0 0 0 0,0 1 0 0 0,0-1 0 0 0,0 0 0 0 0,0 0 0 0 0,1 1 1 0 0,-1-1-1 0 0,1 0 0 0 0,-1 0 0 0 0,1 0 0 0 0,0-1 0 0 0,-1 1 0 0 0,1 0 0 0 0,0-1 0 0 0,0 1 0 0 0,0-1 0 0 0,1 0 0 0 0,-1 1 0 0 0,0-1 0 0 0,0 0 0 0 0,3 0-12 0 0,24 10-8212 0 0,-24-9 5392 0 0,-2-1-8939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7.3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1 101 0 0 0,'0'0'1259'0'0,"0"0"824"0"0,0 0 395 0 0,0 0 105 0 0,0 0-80 0 0,7-12-206 0 0,5-3-1422 0 0,6-9 105 0 0,-2-7 2789 0 0,-9 13 2002 0 0,-17 28-3079 0 0,5-1-2615 0 0,0-1 0 0 0,0 1 0 0 0,0 1 0 0 0,1-1 0 0 0,1 0 0 0 0,0 1 0 0 0,0 0 1 0 0,1 0-1 0 0,0-1 0 0 0,0 9-77 0 0,3 35-2392 0 0,0-44-1552 0 0,-1-3-6810 0 0,0-6 9971 0 0,0 2-9405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24.7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84 30 14811 0 0,'0'0'1258'0'0,"0"0"126"0"0,0 0 124 0 0,0 0-6 0 0,0 0-131 0 0,0 0-251 0 0,0 0-332 0 0,0 0-315 0 0,0 0-205 0 0,0 0-6 0 0,0 0 74 0 0,0 0 106 0 0,0 0 58 0 0,-5 9-56 0 0,-58 195 1126 0 0,48-129-1348 0 0,15-74-215 0 0,0-1-27 0 0,0 0-60 0 0,0 0-155 0 0,7-10-6690 0 0,-4 7 503 0 0,0 0-5153 0 0</inkml:trace>
  <inkml:trace contextRef="#ctx0" brushRef="#br0" timeOffset="284.202">148 179 11466 0 0,'0'0'1762'0'0,"0"0"-65"0"0,0 0-174 0 0,0 0-106 0 0,0 0-101 0 0,0 0-94 0 0,0 0-115 0 0,0 0-174 0 0,0 0-196 0 0,0 0-205 0 0,0 0-204 0 0,0 0-139 0 0,3-6-90 0 0,8-11-17 0 0,-13 27 919 0 0,-11 12-305 0 0,-8 45 415 0 0,23-66-1195 0 0,0 1 0 0 0,0-1 1 0 0,1 1-1 0 0,-1-1 0 0 0,0 0 0 0 0,1 0 1 0 0,-1 0-1 0 0,1 0 0 0 0,0 0 1 0 0,-1-1-1 0 0,1 1 0 0 0,-1-1 0 0 0,1 0 1 0 0,0 0-1 0 0,-1 0 0 0 0,1 0 0 0 0,0 0 1 0 0,-1 0-1 0 0,1-1 0 0 0,0 1 1 0 0,-1-1-1 0 0,1 0 0 0 0,1 0 84 0 0,4-2-2922 0 0,-4 1-2013 0 0,-4 2 4229 0 0,4-2-10902 0 0</inkml:trace>
  <inkml:trace contextRef="#ctx0" brushRef="#br0" timeOffset="534.123">239 91 12979 0 0,'0'0'1248'0'0,"0"0"-160"0"0,0 0-248 0 0,0 0-79 0 0,0 0-105 0 0,0 0-200 0 0,0 0-184 0 0,0 0-240 0 0,0 0-136 0 0,0 0 8 0 0,0 0-96 0 0,0 0-112 0 0,0 0-416 0 0,0 0-1705 0 0,-2 13-3000 0 0,5-11-3641 0 0</inkml:trace>
  <inkml:trace contextRef="#ctx0" brushRef="#br0" timeOffset="884.97">409 33 13003 0 0,'0'0'3647'0'0,"0"0"-1966"0"0,0 0-413 0 0,0 0-5 0 0,0 0-54 0 0,0 0-124 0 0,0 0-188 0 0,0 0-173 0 0,0 0-106 0 0,0 0-143 0 0,0 0-135 0 0,0 0-99 0 0,-5-7-125 0 0,-18-18-55 0 0,25 44 315 0 0,6-11-308 0 0,0 0-1 0 0,1-1 0 0 0,0 0 0 0 0,0 0 0 0 0,0-1 1 0 0,1 0-1 0 0,0-1 0 0 0,0 0 0 0 0,1 0 0 0 0,8 2-67 0 0,67 38 127 0 0,-86-43-87 0 0,0-1 0 0 0,-1 1 0 0 0,1 0 0 0 0,-1 0 0 0 0,1 0-1 0 0,-1 0 1 0 0,0-1 0 0 0,1 1 0 0 0,-1 0 0 0 0,0-1 0 0 0,0 1 0 0 0,0-1-1 0 0,-1 1 1 0 0,1-1 0 0 0,0 1 0 0 0,-1-1 0 0 0,1 0 0 0 0,0 1 0 0 0,-1-1 0 0 0,1 0-1 0 0,-1 0 1 0 0,0 0 0 0 0,1 0 0 0 0,-1-1 0 0 0,0 1 0 0 0,0 0 0 0 0,-1 0-40 0 0,-2 2 104 0 0,-221 193 1325 0 0,199-155-1497 0 0,21-21-7076 0 0,5-16-5143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22.5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43 196 80 0 0,'0'0'2713'0'0,"0"0"-274"0"0,0 0-133 0 0,0 0 3 0 0,0 0 92 0 0,0 0 5 0 0,3-8-188 0 0,2-3-1417 0 0,7-30 3256 0 0,-19 70 464 0 0,-14 38-2981 0 0,-10 40-1569 0 0,28-84-741 0 0,20-26-7343 0 0,6-17-7407 0 0,-18 15 12161 0 0</inkml:trace>
  <inkml:trace contextRef="#ctx0" brushRef="#br0" timeOffset="250.87">157 180 0 0 0,'0'0'3908'0'0,"0"0"319"0"0,0 0-741 0 0,0 0-1051 0 0,0 0-876 0 0,0 0-452 0 0,0 0-9 0 0,0 0 187 0 0,0 0 112 0 0,0 0-94 0 0,0 0-299 0 0,-1 9-319 0 0,-18 83 994 0 0,3-21-1433 0 0,11-64-885 0 0,-2-5-3567 0 0,-2-7-10165 0 0,6 3 8168 0 0</inkml:trace>
  <inkml:trace contextRef="#ctx0" brushRef="#br0" timeOffset="513.113">26 234 5977 0 0,'0'0'2417'0'0,"0"0"-792"0"0,0 0-686 0 0,0 0-280 0 0,0 0 64 0 0,0 0 253 0 0,0 0 236 0 0,0 0 122 0 0,0 0-20 0 0,0 0-111 0 0,0 0-154 0 0,0 0-190 0 0,0 0-210 0 0,10 3-171 0 0,78 13 238 0 0,-49-16-2315 0 0,-26 0-1964 0 0,-1 0-3810 0 0,-5 0-2222 0 0</inkml:trace>
  <inkml:trace contextRef="#ctx0" brushRef="#br0" timeOffset="680.802">294 95 13115 0 0,'0'0'2071'0'0,"0"0"-640"0"0,0 0-576 0 0,0 0-415 0 0,0 0-112 0 0,0 0 195 0 0,0 0 228 0 0,0 0 147 0 0,0 0-41 0 0,0 0-204 0 0,0 0-200 0 0,0 0-142 0 0,0 0-119 0 0,3 8-53 0 0,30 53-686 0 0,-31-50-3619 0 0,-1-7-1833 0 0,-1-2-4914 0 0</inkml:trace>
  <inkml:trace contextRef="#ctx0" brushRef="#br0" timeOffset="829.973">378 100 5257 0 0,'0'0'5400'0'0,"0"0"-2537"0"0,0 0-1090 0 0,0 0-490 0 0,0 0-277 0 0,0 0-97 0 0,0 0-20 0 0,0 0-30 0 0,0 0-154 0 0,0 0-192 0 0,0 0-147 0 0,-8 6-151 0 0,-64 64-915 0 0,69-64-1691 0 0,1-1-6150 0 0,2-4-1865 0 0</inkml:trace>
  <inkml:trace contextRef="#ctx0" brushRef="#br0" timeOffset="1132.742">336 7 3881 0 0,'0'0'4554'0'0,"0"0"-2129"0"0,0 0-658 0 0,0 0-216 0 0,0 0-196 0 0,-8-2-144 0 0,-28-3-125 0 0,32 6-890 0 0,1 0-1 0 0,-1-1 1 0 0,0 1-1 0 0,0 0 1 0 0,0 1-1 0 0,1-1 0 0 0,-1 1 1 0 0,1-1-1 0 0,-1 1 1 0 0,1 0-1 0 0,-1 1 1 0 0,1-1-1 0 0,0 0 0 0 0,0 1 1 0 0,0 0-1 0 0,1 0 1 0 0,-1-1-1 0 0,1 2 1 0 0,-1-1-1 0 0,1 1-195 0 0,1-4 27 0 0,-5 7 114 0 0,1 0 0 0 0,0 1 0 0 0,0-1 0 0 0,1 1 0 0 0,0 0 0 0 0,0 0 0 0 0,1 1 0 0 0,0-1 0 0 0,0 1 0 0 0,1-1 0 0 0,0 1 0 0 0,0 5-141 0 0,2-11 30 0 0,0 1 0 0 0,0-1 1 0 0,0 1-1 0 0,0-1 0 0 0,1 0 0 0 0,-1 1 0 0 0,1-1 1 0 0,0 0-1 0 0,0 1 0 0 0,0-1 0 0 0,0 0 1 0 0,1 0-1 0 0,-1 0 0 0 0,1 0 0 0 0,0 0 1 0 0,0 0-1 0 0,0 0 0 0 0,0-1 0 0 0,1 1 1 0 0,-1-1-1 0 0,0 1 0 0 0,1-1 0 0 0,0 0 1 0 0,0 0-1 0 0,0 0 0 0 0,0-1 0 0 0,0 1 1 0 0,0 0-1 0 0,0-1 0 0 0,0 0 0 0 0,0 0 1 0 0,1 0-1 0 0,1 0-30 0 0,-1 1 33 0 0,1 0 1 0 0,0 0-1 0 0,1 0 0 0 0,-1-1 1 0 0,0 0-1 0 0,0 0 1 0 0,1 0-1 0 0,-1-1 0 0 0,0 1 1 0 0,1-1-1 0 0,-1-1 0 0 0,0 1 1 0 0,1-1-1 0 0,-1 0 1 0 0,0 0-1 0 0,0 0 0 0 0,0-1 1 0 0,0 0-1 0 0,0 0 0 0 0,0 0 1 0 0,0 0-1 0 0,0-1 1 0 0,-1 0-1 0 0,1 0 0 0 0,-1 0 1 0 0,0-1-1 0 0,0 1 0 0 0,0-1 1 0 0,-1 0-1 0 0,1 0 1 0 0,-1-1-1 0 0,0 1 0 0 0,0 0 1 0 0,0-1-1 0 0,-1 0 0 0 0,2-3-33 0 0,-10-59 116 0 0,5 62-116 0 0,-1 0 0 0 0,1 0 0 0 0,-1 1 0 0 0,0-1 0 0 0,0 1 0 0 0,0 0 0 0 0,0-1 0 0 0,-1 1 0 0 0,0 0 0 0 0,0 0-1 0 0,0 1 1 0 0,0-1 0 0 0,0 0 0 0 0,-1 1 0 0 0,0 0 0 0 0,0 0 0 0 0,0 0 0 0 0,0 1 0 0 0,0-1 0 0 0,-1 0 0 0 0,4 3-25 0 0,0-1 1 0 0,1 1-1 0 0,-1 0 0 0 0,0 0 0 0 0,0-1 0 0 0,1 1 1 0 0,-1 0-1 0 0,0 0 0 0 0,1 0 0 0 0,-1 0 0 0 0,0 0 1 0 0,0 0-1 0 0,0 0 0 0 0,1 0 0 0 0,-1 0 0 0 0,0 0 1 0 0,0 0-1 0 0,1 0 0 0 0,-1 0 0 0 0,0 1 0 0 0,1-1 1 0 0,-1 0-1 0 0,0 1 0 0 0,0-1 0 0 0,1 0 0 0 0,-1 1 1 0 0,1-1-1 0 0,-1 1 0 0 0,0-1 0 0 0,1 1 0 0 0,-1-1 1 0 0,1 1-1 0 0,-1-1 0 0 0,1 1 0 0 0,0 0 0 0 0,-1-1 1 0 0,1 1-1 0 0,-1 0 0 0 0,1-1 0 0 0,0 1 0 0 0,0 0 1 0 0,-1 0-1 0 0,1-1 0 0 0,0 1 0 0 0,0 0 0 0 0,0 0 1 0 0,0-1-1 0 0,0 1 0 0 0,0 0 0 0 0,0 0 0 0 0,0-1 1 0 0,0 1-1 0 0,0 0 0 0 0,0 0 0 0 0,1-1 0 0 0,-1 2 25 0 0,3 13-3972 0 0,2-2-5014 0 0,-2-7-2287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39.3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16 14691 0 0,'0'0'1867'0'0,"0"0"-397"0"0,0 0-306 0 0,0 0-32 0 0,0 0 29 0 0,0 0-61 0 0,0 0-185 0 0,0 0-191 0 0,0 0-139 0 0,0 0-110 0 0,0 0-79 0 0,0 0-109 0 0,8-2-84 0 0,88-10-61 0 0,-73 11-4628 0 0,-3 0-4645 0 0,-13 1-2644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39.9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150 377 19468 0 0,'0'0'44'0'0,"0"0"-96"0"0,0 0-67 0 0,0 0 79 0 0,0 0 131 0 0,0 0 85 0 0,0 0 66 0 0,0 0 23 0 0,0 0-28 0 0,0 0 2 0 0,0 0-24 0 0,0 0-27 0 0,0 0 9 0 0,-7 3-13 0 0,4 0-89 0 0,-1-1-1 0 0,1 0 1 0 0,0 0-1 0 0,-1 0 0 0 0,1-1 1 0 0,-1 1-1 0 0,0-1 1 0 0,1 0-1 0 0,-1 0 1 0 0,0 0-1 0 0,0 0 1 0 0,0-1-1 0 0,0 1 0 0 0,0-1 1 0 0,0 0-1 0 0,0 0 1 0 0,0-1-1 0 0,1 1 1 0 0,-1-1-1 0 0,0 0 0 0 0,0 0 1 0 0,0 0-1 0 0,1 0 1 0 0,-1-1-1 0 0,0 0 1 0 0,1 1-1 0 0,-2-2-94 0 0,5 1 18 0 0,0 0-1 0 0,0 0 1 0 0,0-1-1 0 0,0 1 1 0 0,1 0-1 0 0,-1 0 1 0 0,0 0-1 0 0,1 0 1 0 0,0 0-1 0 0,-1 0 1 0 0,1 0-1 0 0,0 0 1 0 0,0 0-1 0 0,0 0 1 0 0,0 0-1 0 0,1 0 1 0 0,-1 1-1 0 0,0-1 1 0 0,1 0-1 0 0,-1 1 1 0 0,1 0-1 0 0,-1-1 1 0 0,1 1-1 0 0,0 0 1 0 0,0-1-1 0 0,0 1 1 0 0,-1 0-1 0 0,1 0 1 0 0,0 1-1 0 0,0-1 1 0 0,0 0-1 0 0,1 1 1 0 0,-1-1-1 0 0,0 1 1 0 0,0 0-1 0 0,0-1 1 0 0,0 1-1 0 0,0 0 1 0 0,1 0-1 0 0,0 1-17 0 0,1-1 41 0 0,1 0-1 0 0,-1 0 1 0 0,1 0-1 0 0,-1 1 1 0 0,1 0-1 0 0,-1 0 1 0 0,0 0-1 0 0,1 1 1 0 0,-1-1-1 0 0,0 1 1 0 0,0 0-1 0 0,0 1 1 0 0,0-1-1 0 0,0 0 1 0 0,-1 1-1 0 0,1 0 1 0 0,-1 0-1 0 0,1 0 1 0 0,-1 0-1 0 0,0 1 1 0 0,-1-1-1 0 0,1 1 1 0 0,0 0-1 0 0,-1 0 1 0 0,0 0-1 0 0,0 0 1 0 0,0 0-1 0 0,0 0 1 0 0,-1 0-1 0 0,0 1 1 0 0,0-1-1 0 0,0 1 1 0 0,0-1-1 0 0,0 1 1 0 0,-1-1-1 0 0,0 1 1 0 0,0-1-1 0 0,-1 1 1 0 0,1-1-1 0 0,-1 1 1 0 0,0 2-41 0 0,-3-1 46 0 0,0-1 0 0 0,0 1 1 0 0,-1-1-1 0 0,1 1 0 0 0,-1-2 0 0 0,-1 1 1 0 0,1 0-1 0 0,0-1 0 0 0,-1 0 1 0 0,0 0-1 0 0,0-1 0 0 0,0 1 1 0 0,-1-1-1 0 0,1-1 0 0 0,-1 1 1 0 0,0-1-1 0 0,1 0 0 0 0,-1-1 1 0 0,0 0-1 0 0,0 0 0 0 0,0 0 0 0 0,-1-1-46 0 0,-55-3 254 0 0,63 1-261 0 0,0 0 1 0 0,1 0-1 0 0,-1 0 1 0 0,0 0-1 0 0,1 0 1 0 0,0 0-1 0 0,-1 1 1 0 0,1-1-1 0 0,0 0 1 0 0,0 0-1 0 0,0 1 1 0 0,0-1-1 0 0,0 1 1 0 0,0-1-1 0 0,0 1 1 0 0,1-1-1 0 0,-1 1 1 0 0,0 0-1 0 0,1 0 1 0 0,-1-1-1 0 0,1 1 1 0 0,0 0-1 0 0,-1 0 1 0 0,1 1-1 0 0,0-1 1 0 0,-1 0-1 0 0,1 0 1 0 0,0 1-1 0 0,0-1 1 0 0,0 1-1 0 0,0 0 1 0 0,0 0-1 0 0,0-1 0 0 0,0 1 7 0 0,2 0 7 0 0,0 0 0 0 0,0 0 0 0 0,0 0-1 0 0,0 0 1 0 0,0 0 0 0 0,0 1-1 0 0,-1 0 1 0 0,1 0 0 0 0,0 0 0 0 0,0 0-1 0 0,-1 1 1 0 0,1-1 0 0 0,-1 1-1 0 0,1 0 1 0 0,-1 0 0 0 0,0 0-1 0 0,0 0 1 0 0,0 1 0 0 0,0-1 0 0 0,2 3-7 0 0,59 25 607 0 0,-61-30-654 0 0,0 0 1 0 0,0 0-1 0 0,0 0 1 0 0,0-1-1 0 0,0 1 0 0 0,0-1 1 0 0,0 1-1 0 0,-1-1 1 0 0,1 0-1 0 0,0 0 0 0 0,0 0 1 0 0,-1-1-1 0 0,1 1 1 0 0,-1 0-1 0 0,1-1 1 0 0,-1 0-1 0 0,1 0 0 0 0,-1 0 1 0 0,0 0-1 0 0,0 0 1 0 0,0 0-1 0 0,0 0 0 0 0,0-2 47 0 0,4-10-5182 0 0,-3-2-4713 0 0,-3 12-1306 0 0</inkml:trace>
  <inkml:trace contextRef="#ctx0" brushRef="#br0" timeOffset="282.121">59 93 14139 0 0,'0'0'810'0'0,"0"0"-205"0"0,0 0-240 0 0,0 0-26 0 0,0 0 211 0 0,0 0 328 0 0,0 0 291 0 0,0 0 135 0 0,0 0-93 0 0,0 0-196 0 0,0 0-215 0 0,9 0-197 0 0,139 5 1424 0 0,-148-5-2230 0 0,0 0-201 0 0,0 0-475 0 0,0 0-877 0 0,0 0-1512 0 0,0 0-2942 0 0,0 0-4653 0 0</inkml:trace>
  <inkml:trace contextRef="#ctx0" brushRef="#br0" timeOffset="1034.693">316 40 11138 0 0,'0'0'1169'0'0,"0"0"72"0"0,0 0 70 0 0,0 0 81 0 0,0 0 58 0 0,0 0 8 0 0,0 0-191 0 0,0 0-300 0 0,0 0-349 0 0,0 0-308 0 0,0 0-145 0 0,0 0-35 0 0,0 0 59 0 0,4-5 412 0 0,0 49 602 0 0,-8-3-487 0 0,4-40-699 0 0,0-1 0 0 0,0 1-1 0 0,0-1 1 0 0,0 1 0 0 0,0 0 0 0 0,0-1-1 0 0,-1 1 1 0 0,1 0 0 0 0,0-1-1 0 0,-1 1 1 0 0,1-1 0 0 0,0 1-1 0 0,-1-1 1 0 0,1 1 0 0 0,-1-1-1 0 0,1 1 1 0 0,-1-1 0 0 0,1 1 0 0 0,-1-1-1 0 0,1 0 1 0 0,-1 1 0 0 0,1-1-1 0 0,-1 0 1 0 0,1 1 0 0 0,-1-1-1 0 0,0 0 1 0 0,1 0 0 0 0,-1 0 0 0 0,0 1-1 0 0,1-1 1 0 0,-1 0 0 0 0,1 0-1 0 0,-1 0 1 0 0,0 0 0 0 0,1 0-1 0 0,-1 0 1 0 0,0 0 0 0 0,1 0-1 0 0,-1-1 1 0 0,0 1 0 0 0,1 0 0 0 0,-1 0-1 0 0,1 0 1 0 0,-1-1 0 0 0,0 1-1 0 0,1 0 1 0 0,-1-1 0 0 0,1 1-1 0 0,-1 0 1 0 0,1-1 0 0 0,-1 1-1 0 0,1-1 1 0 0,-1 1 0 0 0,1-1 0 0 0,-1 1-1 0 0,1-1 1 0 0,0 1 0 0 0,-1-1-1 0 0,1 0 1 0 0,0 1-17 0 0,-1-4 3 0 0,0 1 0 0 0,0-1-1 0 0,1 1 1 0 0,0 0 0 0 0,0-1 0 0 0,0 1-1 0 0,0-1 1 0 0,0 1 0 0 0,1-1 0 0 0,-1 1-1 0 0,1 0 1 0 0,0-1 0 0 0,0 1 0 0 0,0 0 0 0 0,0-1-1 0 0,1 1 1 0 0,-1 0 0 0 0,1 0 0 0 0,0 0-1 0 0,0 1 1 0 0,0-1 0 0 0,0 0 0 0 0,1 1-1 0 0,-1-1 1 0 0,1 1 0 0 0,2-3-3 0 0,-3 3-12 0 0,-1-1 0 0 0,1 1 0 0 0,0-1 0 0 0,1 1 0 0 0,-1 0 1 0 0,0 0-1 0 0,0 0 0 0 0,1 0 0 0 0,0 0 0 0 0,-1 0 0 0 0,1 1 0 0 0,0-1 0 0 0,0 1 0 0 0,-1 0 1 0 0,1 0-1 0 0,0 0 0 0 0,0 0 0 0 0,0 0 0 0 0,1 1 0 0 0,-1-1 0 0 0,0 1 0 0 0,0 0 0 0 0,0 0 0 0 0,0 0 1 0 0,2 1 11 0 0,-3 1-6 0 0,-1 0 0 0 0,1 1 1 0 0,0-1-1 0 0,-1 1 1 0 0,0 0-1 0 0,1 0 0 0 0,-1-1 1 0 0,0 1-1 0 0,-1 0 1 0 0,1 0-1 0 0,0 0 0 0 0,-1 0 1 0 0,0 0-1 0 0,1 0 1 0 0,-1 0-1 0 0,-1 0 0 0 0,1 0 1 0 0,0 0-1 0 0,-1 2 6 0 0,1 20 0 0 0,1-23 1 0 0,-1-1-1 0 0,1 1 1 0 0,-1-1 0 0 0,1 1 0 0 0,-1-1 0 0 0,1 0-1 0 0,0 1 1 0 0,-1-1 0 0 0,1 0 0 0 0,0 0-1 0 0,0 1 1 0 0,0-1 0 0 0,0 0 0 0 0,0 0 0 0 0,0 0-1 0 0,1 0 1 0 0,-1 0 0 0 0,0-1 0 0 0,0 1 0 0 0,1 0-1 0 0,-1 0 1 0 0,1-1 0 0 0,-1 1 0 0 0,0-1-1 0 0,1 1 1 0 0,-1-1 0 0 0,1 0 0 0 0,-1 0 0 0 0,1 1-1 0 0,-1-1 1 0 0,1 0 0 0 0,-1 0 0 0 0,1-1-1 0 0,-1 1 1 0 0,1 0 0 0 0,-1 0 0 0 0,1-1 0 0 0,-1 1-1 0 0,1-1 1 0 0,-1 1 0 0 0,0-1 0 0 0,1 1-1 0 0,-1-1 1 0 0,0 0 0 0 0,1 0-1 0 0,63-38-42 0 0,-62 37 53 0 0,0 0-1 0 0,0-1 0 0 0,0 1 1 0 0,0-1-1 0 0,-1 0 0 0 0,1 1 1 0 0,-1-1-1 0 0,0 0 0 0 0,0-1 1 0 0,0 1-1 0 0,0 0 0 0 0,-1 0 1 0 0,1-1-1 0 0,-1 1 0 0 0,0-1 1 0 0,0 1-1 0 0,0-1 1 0 0,0 0-1 0 0,0 1 0 0 0,-1-1 1 0 0,0-2-11 0 0,-26 24 10 0 0,7 8 124 0 0,1 0 0 0 0,2 0-1 0 0,0 2 1 0 0,2 0 0 0 0,1 1 0 0 0,2 0-1 0 0,-5 18-133 0 0,1-13-3087 0 0,15-34 847 0 0,0 0 717 0 0,0 0-3001 0 0,1 0-360 0 0,0-1-6010 0 0</inkml:trace>
  <inkml:trace contextRef="#ctx0" brushRef="#br0" timeOffset="1350.769">532 153 8714 0 0,'0'0'1385'0'0,"0"0"-239"0"0,0 0-122 0 0,0 0 85 0 0,0 0 135 0 0,0 0-15 0 0,0 0-142 0 0,0 0-225 0 0,0 0-198 0 0,0 0-99 0 0,0 0-76 0 0,0 0-43 0 0,0 0-12 0 0,7 3-28 0 0,20 13-7 0 0,-26-15-335 0 0,-1 0 0 0 0,1 1 0 0 0,-1-1 0 0 0,1 0-1 0 0,-1 0 1 0 0,1 0 0 0 0,-1 0 0 0 0,0 1 0 0 0,0-1 0 0 0,1 0-1 0 0,-1 0 1 0 0,0 1 0 0 0,0-1 0 0 0,0 0 0 0 0,-1 0-1 0 0,1 1 1 0 0,0-1 0 0 0,0 0 0 0 0,-1 0 0 0 0,1 0 0 0 0,0 0-1 0 0,-1 1 1 0 0,1-1 0 0 0,-1 0 0 0 0,0 0 0 0 0,1 0 0 0 0,-1 0-1 0 0,0 0 1 0 0,0 0 0 0 0,0 0 0 0 0,1 0 0 0 0,-1-1 0 0 0,0 1-1 0 0,0 0 1 0 0,0 0 0 0 0,-1 0-64 0 0,-1 2 448 0 0,5-1-295 0 0,1 0 0 0 0,0-1 0 0 0,0 1 0 0 0,0-1 0 0 0,0 0 0 0 0,0 0-1 0 0,0 0 1 0 0,0 0 0 0 0,0 0 0 0 0,0-1 0 0 0,1 1 0 0 0,-1-1 0 0 0,0 0 0 0 0,0 0 0 0 0,1 0 0 0 0,-1-1-1 0 0,0 1 1 0 0,0-1 0 0 0,0 1 0 0 0,3-2-153 0 0,55-5-405 0 0,-60 5-847 0 0,-1 1-1953 0 0,0 0 111 0 0,0 1-8475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37.92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74 4 13299 0 0,'0'0'3519'0'0,"0"0"-2616"0"0,0 0-750 0 0,0 0-102 0 0,0 0 79 0 0,0 0 176 0 0,0 0 142 0 0,0 0 100 0 0,0 0-26 0 0,0 0-114 0 0,0 0-133 0 0,-7-3-79 0 0,6 3-3526 0 0,1 1-1013 0 0,0-1-3805 0 0</inkml:trace>
  <inkml:trace contextRef="#ctx0" brushRef="#br0" timeOffset="1166.537">1 27 8434 0 0,'0'0'1934'0'0,"0"0"-151"0"0,0 0-211 0 0,0 0-66 0 0,0 0 22 0 0,0 0-45 0 0,0 0-163 0 0,0 0-230 0 0,0 0-183 0 0,0 0-182 0 0,0 0-146 0 0,0-7 3248 0 0,157 9-2645 0 0,-157-2-1229 0 0,-27 1-6957 0 0,20 0 2437 0 0,3 1-2116 0 0,1-1-2886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5.3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38 0 15531 0 0,'0'0'1461'0'0,"0"0"-104"0"0,0 0-102 0 0,0 0 20 0 0,0 0 35 0 0,0 0-89 0 0,0 0-207 0 0,0 0-298 0 0,0 0-268 0 0,0 0-133 0 0,0 0-75 0 0,0 0 5 0 0,-13 9 654 0 0,11-5-795 0 0,-20 43 815 0 0,22-46-933 0 0,0 0 1 0 0,-1 0-1 0 0,1 0 0 0 0,0 0 1 0 0,0 0-1 0 0,0 0 1 0 0,0 0-1 0 0,0 0 1 0 0,1 0-1 0 0,-1 0 1 0 0,0 0-1 0 0,0 0 0 0 0,1 0 1 0 0,-1 0-1 0 0,0 0 1 0 0,1 0-1 0 0,-1 0 1 0 0,1-1-1 0 0,-1 1 1 0 0,1 0-1 0 0,-1 0 0 0 0,1 0 1 0 0,0-1-1 0 0,0 1 1 0 0,-1 0-1 0 0,1-1 1 0 0,0 1-1 0 0,0 0 1 0 0,0-1-1 0 0,-1 1 0 0 0,1-1 1 0 0,0 1-1 0 0,0-1 1 0 0,0 0-1 0 0,0 1 1 0 0,0-1-1 0 0,0 0 1 0 0,0 0-1 0 0,0 0 0 0 0,0 0 1 0 0,0 0-1 0 0,0 0 1 0 0,0 0-1 0 0,0 0 1 0 0,0 0-1 0 0,0 0 1 0 0,0 0 13 0 0,16 0-3078 0 0,-12-1-550 0 0,0-1-3415 0 0,-1 1-4881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5.5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 17604 0 0,'0'0'1352'0'0,"0"0"-104"0"0,0 0-239 0 0,0 0-105 0 0,0 0-136 0 0,0 0-152 0 0,0 0-200 0 0,0 0-232 0 0,0 0-208 0 0,0 0-80 0 0,0 0-88 0 0,0 0 8 0 0,0 0-64 0 0,0 0-312 0 0,2-1-888 0 0,5 5-2353 0 0,-1-1-3569 0 0,-2-1-2800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6.3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 8354 0 0,'0'0'2750'0'0,"0"0"-719"0"0,0 0-455 0 0,0 0-136 0 0,0 0 33 0 0,0 0 3 0 0,0 0-122 0 0,0 0-199 0 0,0 0-275 0 0,0 0-223 0 0,0 0-171 0 0,0 0-148 0 0,10 0-56 0 0,89-2-8 0 0,-75 1-5035 0 0,-2 1-4982 0 0,-15 0-279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6.5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76 44 15075 0 0,'0'0'2561'0'0,"0"0"-451"0"0,0 0-545 0 0,0 0-389 0 0,0 0-278 0 0,0 0-210 0 0,0 0-128 0 0,0 0-77 0 0,0 0-50 0 0,0 0-23 0 0,-9 7-73 0 0,-44 33 151 0 0,52-39-470 0 0,0 0-1 0 0,0 0 0 0 0,0 0 0 0 0,0 0 0 0 0,0 0 0 0 0,0 0 0 0 0,0 0 0 0 0,0 0 0 0 0,1 0 0 0 0,-1 1 1 0 0,0-1-1 0 0,1 0 0 0 0,-1 0 0 0 0,1 1 0 0 0,-1-1 0 0 0,1 0 0 0 0,0 1 0 0 0,0-1 0 0 0,0 1 1 0 0,0-1-1 0 0,0 0 0 0 0,0 1 0 0 0,0-1 0 0 0,0 1 0 0 0,0-1 0 0 0,0 0 0 0 0,1 1 0 0 0,-1-1 1 0 0,1 0-1 0 0,-1 1 0 0 0,1-1 0 0 0,-1 0 0 0 0,1 1 0 0 0,0-1 0 0 0,0 0 0 0 0,-1 0 0 0 0,1 0 1 0 0,0 0-1 0 0,0 0 0 0 0,0 0 0 0 0,0 0 0 0 0,1 0 0 0 0,-1 0 0 0 0,0-1 0 0 0,0 1 0 0 0,0 0 1 0 0,1-1-1 0 0,-1 1 0 0 0,0-1 0 0 0,1 1 0 0 0,-1-1 0 0 0,1 1-17 0 0,76 1 876 0 0,-76-3-842 0 0,0 1 0 0 0,0-1 0 0 0,0 1 0 0 0,0-1 0 0 0,0 0 0 0 0,-1 0 1 0 0,1 0-1 0 0,0 0 0 0 0,0 0 0 0 0,0 0 0 0 0,-1-1 0 0 0,1 1 0 0 0,-1-1 0 0 0,1 1 0 0 0,-1-1 0 0 0,0 1 0 0 0,1-1 0 0 0,-1 0 0 0 0,0 1 0 0 0,0-1 1 0 0,0 0-1 0 0,0 0 0 0 0,-1 0 0 0 0,1 0 0 0 0,0 0 0 0 0,-1 0 0 0 0,0 0 0 0 0,1 0 0 0 0,-1 0 0 0 0,0 0 0 0 0,0 0 0 0 0,0-1 0 0 0,0 1 0 0 0,0 0 0 0 0,-1 0 1 0 0,1 0-1 0 0,0 0 0 0 0,-1 0 0 0 0,0 0 0 0 0,0-1-34 0 0,-1-2-91 0 0,-1 0 0 0 0,0 0 0 0 0,0 0 1 0 0,0 0-1 0 0,-1 0 0 0 0,1 1 0 0 0,-1 0 1 0 0,0 0-1 0 0,-1 0 0 0 0,1 0 0 0 0,-1 0 1 0 0,1 1-1 0 0,-1 0 0 0 0,-2-1 91 0 0,6 4-204 0 0,-17-10-1788 0 0,13 6-1950 0 0,-1 1-4507 0 0,3 0-3446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2.6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1 344 17980 0 0,'0'0'944'0'0,"0"0"-132"0"0,0 0-45 0 0,0 0 20 0 0,0 0 69 0 0,0 0 55 0 0,0 0-60 0 0,4-8-134 0 0,14-26-130 0 0,-16 32-522 0 0,0 0 1 0 0,0 0-1 0 0,1 1 0 0 0,-1-1 0 0 0,0 0 1 0 0,1 1-1 0 0,-1-1 0 0 0,1 1 1 0 0,0 0-1 0 0,-1 0 0 0 0,1 0 0 0 0,0 0 1 0 0,0 1-1 0 0,0-1 0 0 0,0 1 1 0 0,0-1-1 0 0,-1 1 0 0 0,1 0 1 0 0,0 0-1 0 0,0 1 0 0 0,0-1 0 0 0,0 0-65 0 0,4 1 127 0 0,-3-2-96 0 0,0 0-1 0 0,0 1 1 0 0,0 0 0 0 0,0 0 0 0 0,0 0-1 0 0,1 0 1 0 0,-1 1 0 0 0,0-1-1 0 0,0 1 1 0 0,0 0 0 0 0,0 0 0 0 0,-1 1-1 0 0,1-1 1 0 0,0 1 0 0 0,-1 0-1 0 0,1 0 1 0 0,0 0 0 0 0,-1 0 0 0 0,0 1-1 0 0,0 0 1 0 0,0-1 0 0 0,0 1-1 0 0,0 0 1 0 0,0 0 0 0 0,-1 1 0 0 0,0-1-1 0 0,1 0 1 0 0,-1 1 0 0 0,0-1-1 0 0,-1 1 1 0 0,1 0 0 0 0,-1 0 0 0 0,1 0-1 0 0,-1 0-30 0 0,-4 1 28 0 0,0 0 0 0 0,0 0-1 0 0,-1 0 1 0 0,0-1 0 0 0,0 1 0 0 0,0-1-1 0 0,0 0 1 0 0,-1 0 0 0 0,1 0 0 0 0,-1 0-1 0 0,0-1 1 0 0,0 0 0 0 0,0 0 0 0 0,-1 0-1 0 0,1-1 1 0 0,-1 0 0 0 0,0 0-28 0 0,1 1 6 0 0,-58 25 132 0 0,91-16-170 0 0,138-17 67 0 0,-158 0-758 0 0,-9-1-6163 0 0,0 2-988 0 0,1 3-3393 0 0</inkml:trace>
  <inkml:trace contextRef="#ctx0" brushRef="#br0" timeOffset="268.733">105 160 15323 0 0,'0'0'1637'0'0,"0"0"-388"0"0,0 0-170 0 0,0 0-53 0 0,0 0-86 0 0,0 0-73 0 0,0 0-150 0 0,0 0-182 0 0,0 0-186 0 0,0 0-143 0 0,0 0-61 0 0,0 0-57 0 0,0 0-25 0 0,8-4 1 0 0,24-11-23 0 0,9 14 716 0 0,-27 6-4857 0 0,-4-1-6976 0 0,-7-3 1166 0 0</inkml:trace>
  <inkml:trace contextRef="#ctx0" brushRef="#br0" timeOffset="918.653">233 39 12587 0 0,'0'0'2000'0'0,"0"0"-282"0"0,0 0-321 0 0,0 0-194 0 0,0 0-122 0 0,0 0-124 0 0,0 0-173 0 0,0 0-198 0 0,0 0-122 0 0,0 0-48 0 0,0 0-48 0 0,0 0-7 0 0,0 0-52 0 0,5 3-69 0 0,-3-3-220 0 0,0 1 1 0 0,-1 0-1 0 0,1 0 1 0 0,0 0 0 0 0,-1 0-1 0 0,1 0 1 0 0,-1 1-1 0 0,0-1 1 0 0,1 0 0 0 0,-1 1-1 0 0,0-1 1 0 0,0 1-1 0 0,0-1 1 0 0,0 1 0 0 0,0-1-1 0 0,0 1 1 0 0,0 0-1 0 0,0 0 1 0 0,-1-1 0 0 0,1 1-1 0 0,-1 0 1 0 0,1 0-1 0 0,-1 0 1 0 0,0 0 0 0 0,0-1-1 0 0,1 1 1 0 0,-1 0-1 0 0,-1 0 1 0 0,1 1-21 0 0,0-1 23 0 0,0 0 0 0 0,0 0 0 0 0,0-1 1 0 0,0 1-1 0 0,0 0 0 0 0,0 0 0 0 0,0-1 0 0 0,-1 1 0 0 0,1 0 0 0 0,-1-1 0 0 0,1 1 1 0 0,-1 0-1 0 0,0-1 0 0 0,0 1 0 0 0,0-1 0 0 0,0 1 0 0 0,0-1 0 0 0,0 1 1 0 0,0-1-1 0 0,0 0 0 0 0,0 1 0 0 0,-1-1 0 0 0,1 0 0 0 0,0 0 0 0 0,-1 0 0 0 0,-1 1-23 0 0,14-37 253 0 0,-8 29-266 0 0,1 0 0 0 0,0 0 0 0 0,0 1 1 0 0,1-1-1 0 0,-1 1 0 0 0,1 0 0 0 0,0 0 1 0 0,1 1-1 0 0,-1 0 0 0 0,1 0 0 0 0,0 0 0 0 0,0 0 1 0 0,0 1-1 0 0,0 0 0 0 0,1 0 0 0 0,0 1 13 0 0,-6 3-8 0 0,1 0-1 0 0,-1 1 0 0 0,1-1 0 0 0,-1 1 1 0 0,0-1-1 0 0,1 1 0 0 0,-1-1 0 0 0,0 1 0 0 0,0 0 1 0 0,0 0-1 0 0,-1-1 0 0 0,1 1 0 0 0,0 0 0 0 0,-1 0 1 0 0,1 0-1 0 0,-1 0 0 0 0,1 0 0 0 0,-1 0 0 0 0,0 0 1 0 0,0 0-1 0 0,0 0 0 0 0,0 0 0 0 0,0 0 0 0 0,-1 0 1 0 0,1 1 8 0 0,1 9-22 0 0,-1-10-18 0 0,1 1-1 0 0,-1-1 0 0 0,1 0 1 0 0,0 0-1 0 0,0 0 1 0 0,0 1-1 0 0,0-1 0 0 0,0 0 1 0 0,0 0-1 0 0,1 0 1 0 0,-1-1-1 0 0,0 1 0 0 0,1 0 1 0 0,0 0-1 0 0,-1-1 1 0 0,1 1-1 0 0,0-1 0 0 0,0 0 1 0 0,0 1-1 0 0,0-1 1 0 0,0 0-1 0 0,0 0 0 0 0,0 0 1 0 0,0 0-1 0 0,1-1 1 0 0,-1 1-1 0 0,0-1 0 0 0,0 1 1 0 0,1-1-1 0 0,-1 0 1 0 0,0 0-1 0 0,1 0 0 0 0,-1 0 1 0 0,0 0-1 0 0,1 0 1 0 0,-1-1-1 0 0,0 1 0 0 0,1-1 1 0 0,-1 1-1 0 0,0-1 1 0 0,0 0-1 0 0,0 0 0 0 0,0 0 1 0 0,0 0-1 0 0,0-1 1 0 0,0 1-1 0 0,0 0 0 0 0,0-1 1 0 0,0 1-1 0 0,-1-1 1 0 0,1 0-1 0 0,-1 0 1 0 0,1 1-1 0 0,-1-1 0 0 0,0 0 1 0 0,0 0-1 0 0,1 0 1 0 0,-2-1-1 0 0,2 1 41 0 0,37-87 1021 0 0,-82 180 2243 0 0,33-76-3204 0 0,1 1 0 0 0,1 0-1 0 0,1 0 1 0 0,0 1-1 0 0,1 0 1 0 0,1 0 0 0 0,1 1-1 0 0,-2 12-59 0 0,3-19 808 0 0,2-3-4254 0 0,0-3-9399 0 0,1-5 1277 0 0</inkml:trace>
  <inkml:trace contextRef="#ctx0" brushRef="#br0" timeOffset="1304.287">538 136 13923 0 0,'0'0'1307'0'0,"0"0"-268"0"0,0 0-40 0 0,0 0-14 0 0,0 0 27 0 0,0 0-41 0 0,0 0-189 0 0,10-3-174 0 0,28-9-149 0 0,-36 12-413 0 0,-1-1 0 0 0,1 1 0 0 0,-1-1 0 0 0,1 1 0 0 0,-1 0 0 0 0,1-1 0 0 0,-1 1-1 0 0,1 0 1 0 0,0 0 0 0 0,-1 0 0 0 0,1 1 0 0 0,-1-1 0 0 0,1 0 0 0 0,-1 0 0 0 0,1 1 0 0 0,-1-1 0 0 0,1 1 0 0 0,-1 0 0 0 0,1-1 0 0 0,-1 1 0 0 0,0 0 0 0 0,1 0 0 0 0,-1 0 0 0 0,0 0 0 0 0,0 0 0 0 0,0 0 0 0 0,1 0 0 0 0,-1 0 0 0 0,0 0 0 0 0,0 0 0 0 0,-1 1 0 0 0,1-1 0 0 0,0 0 0 0 0,0 1 0 0 0,-1-1 0 0 0,1 1 0 0 0,-1-1 0 0 0,1 1 0 0 0,-1-1-1 0 0,1 1 1 0 0,-1-1 0 0 0,0 1 0 0 0,0-1 0 0 0,0 1 0 0 0,0 0 0 0 0,0-1 0 0 0,0 1 0 0 0,0-1 0 0 0,-1 1 0 0 0,1-1 0 0 0,0 1 0 0 0,-1-1 0 0 0,1 1 0 0 0,-1-1 0 0 0,0 1 0 0 0,0-1 0 0 0,1 0 0 0 0,-1 1 0 0 0,0-1 0 0 0,0 0 0 0 0,0 0 0 0 0,0 0 0 0 0,0 0 0 0 0,0 1 0 0 0,-1-1 0 0 0,0 0-46 0 0,-85 49 1785 0 0,88-50-1772 0 0,-1 0-1 0 0,0 1 0 0 0,0-1 1 0 0,1 0-1 0 0,-1 0 0 0 0,0 0 1 0 0,1 0-1 0 0,-1 0 0 0 0,0 0 1 0 0,0 0-1 0 0,1 0 0 0 0,-1 0 1 0 0,0 1-1 0 0,0-1 0 0 0,0 0 0 0 0,1 0 1 0 0,-1 0-1 0 0,0 1 0 0 0,0-1 1 0 0,0 0-1 0 0,1 0 0 0 0,-1 0 1 0 0,0 1-1 0 0,0-1 0 0 0,0 0 1 0 0,0 0-1 0 0,0 1 0 0 0,0-1 1 0 0,1 0-1 0 0,-1 0 0 0 0,0 1 0 0 0,0-1 1 0 0,0 0-1 0 0,0 1 0 0 0,0-1 1 0 0,0 0-1 0 0,0 0 0 0 0,0 1 1 0 0,0-1-1 0 0,0 0 0 0 0,0 1 1 0 0,0-1-1 0 0,-1 0 0 0 0,1 0 1 0 0,0 1-1 0 0,0-1 0 0 0,0 0 0 0 0,0 0 1 0 0,0 1-1 0 0,0-1 0 0 0,-1 0 1 0 0,1 0-1 0 0,0 0 0 0 0,0 1 1 0 0,0-1-1 0 0,-1 0 0 0 0,1 0 1 0 0,0 0-13 0 0,25 5 370 0 0,-14-4-270 0 0,6 1-27 0 0,0 0 0 0 0,1-2 0 0 0,-1 0 0 0 0,0-1 1 0 0,0 0-1 0 0,0-1 0 0 0,0-1 0 0 0,5-2-73 0 0,-19 1-1412 0 0,-4 4-2459 0 0,-2 0-4034 0 0,2 0-4004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7.6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15147 0 0,'0'0'1886'0'0,"0"0"-878"0"0,0 0-170 0 0,0 0 250 0 0,0 0 120 0 0,0 0-88 0 0,0 0-267 0 0,0 0-233 0 0,0 0-100 0 0,0 0-44 0 0,0 0-57 0 0,0 0-79 0 0,13 1-65 0 0,98 3 286 0 0,-81-5-2062 0 0,42 0 4918 0 0,-50 1-6476 0 0,0 0-4558 0 0,-3 0-3677 0 0,-19 0 4989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4.0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129 364 2977 0 0,'0'0'2212'0'0,"0"0"-169"0"0,0 0 7 0 0,0 0 98 0 0,0 0-8 0 0,0 0-123 0 0,0 0-271 0 0,0 0-338 0 0,0 0-258 0 0,0 0-234 0 0,0 0-174 0 0,-8-5 209 0 0,6 4 5160 0 0,2 1-6099 0 0,0 0-1 0 0,0 0-8 0 0,0 0 18 0 0,0 0-5 0 0,0 0 17 0 0,0 0 14 0 0,0 0-39 0 0,0 0 5 0 0,0 0 2 0 0,0 0-19 0 0,0 0 35 0 0,0 0-11 0 0,0 0-6 0 0,0 0 13 0 0,0 0-24 0 0,0 0 5 0 0,0 0 8 0 0,0 0-13 0 0,0 0 15 0 0,0 0 5 0 0,0 0-4 0 0,0 0 5 0 0,0 0 2 0 0,0 0-12 0 0,0 0-8 0 0,0 0-28 0 0,0 0-2 0 0,0 0 17 0 0,53 1 297 0 0,128-11-217 0 0,-166-5 845 0 0,-32 39-1164 0 0,0 92 204 0 0,2-127-7385 0 0,6 4-5351 0 0,7 5 3005 0 0</inkml:trace>
  <inkml:trace contextRef="#ctx0" brushRef="#br0" timeOffset="785.068">97 375 10050 0 0,'0'0'2355'0'0,"0"0"-176"0"0,0 0-271 0 0,0 0-96 0 0,0 0-42 0 0,0 0-138 0 0,0 0-322 0 0,0 0-389 0 0,0 0-333 0 0,0 0-298 0 0,0 0-156 0 0,0 0-51 0 0,0 0 22 0 0,-4 0 93 0 0,-10 8 873 0 0,32 18 721 0 0,-13-20-1693 0 0,105 134 1634 0 0,-109-137-1719 0 0,0 0 0 0 0,1 0-1 0 0,-1-1 1 0 0,0 1 0 0 0,0 0-1 0 0,-1 0 1 0 0,1 0 0 0 0,-1 0-1 0 0,1 0 1 0 0,-1 0 0 0 0,0 0-1 0 0,0 0 1 0 0,0 0 0 0 0,-1 0-1 0 0,1 0 1 0 0,-1 0 0 0 0,1 0-1 0 0,-1 0 1 0 0,0 0 0 0 0,0 0-1 0 0,0 0 1 0 0,-1 0 0 0 0,1-1-1 0 0,-1 1 1 0 0,1-1 0 0 0,-1 1-1 0 0,0-1 1 0 0,-1 2-14 0 0,-72 63 214 0 0,50-47-229 0 0,-77 73 43 0 0,103-92-27 0 0,1 0 1 0 0,-1 1-1 0 0,0-1 0 0 0,0 0 0 0 0,0 0 1 0 0,1 0-1 0 0,-1-1 0 0 0,0 1 1 0 0,1 0-1 0 0,-1 0 0 0 0,1-1 1 0 0,-1 1-1 0 0,1-1 0 0 0,-1 1 1 0 0,1-1-1 0 0,0 0 0 0 0,-1 1 1 0 0,1-1-1 0 0,-1 0 0 0 0,1 0 1 0 0,0 0-1 0 0,-1 0 0 0 0,1-1 1 0 0,-1 1-1 0 0,1 0 0 0 0,-1-1 0 0 0,1 1 1 0 0,-1-1-1 0 0,2 0-1 0 0,5 1 23 0 0,54 1 5 0 0,172-13 82 0 0,-148-1-82 0 0,-86 13 5 0 0,0 0 26 0 0,0 0-2 0 0,0 0-28 0 0,0 0-11 0 0,0 0-2 0 0,0 0 0 0 0,0 0-6 0 0,0 0-20 0 0,0 0-8 0 0,0-3-2968 0 0,0 0-9516 0 0,1 2 402 0 0</inkml:trace>
  <inkml:trace contextRef="#ctx0" brushRef="#br0" timeOffset="3449.029">103 138 13139 0 0,'0'0'1943'0'0,"0"0"-201"0"0,0 0-326 0 0,0 0-168 0 0,0 0-120 0 0,0 0-125 0 0,0 0-147 0 0,0 0-153 0 0,0 0-155 0 0,0 0-132 0 0,0 0-86 0 0,3-6-50 0 0,10-17-56 0 0,-11 22-187 0 0,0 0 1 0 0,-1 0-1 0 0,1 0 1 0 0,0 1-1 0 0,0-1 1 0 0,-1 1-1 0 0,1-1 1 0 0,0 1-1 0 0,0 0 1 0 0,0 0-1 0 0,0-1 1 0 0,0 1-1 0 0,0 1 1 0 0,0-1-1 0 0,0 0 1 0 0,-1 0-1 0 0,1 1 1 0 0,0-1-1 0 0,0 1 1 0 0,0-1-1 0 0,0 1 1 0 0,-1 0-1 0 0,1 0 1 0 0,0 0-1 0 0,-1 0 1 0 0,2 1-38 0 0,-2-2 16 0 0,0 0 0 0 0,1 1 0 0 0,-1-1 0 0 0,0 1 0 0 0,0-1 0 0 0,0 1 1 0 0,0 0-1 0 0,0-1 0 0 0,0 1 0 0 0,0 0 0 0 0,0 0 0 0 0,0 0 0 0 0,0 0 0 0 0,0 0 0 0 0,0 0 0 0 0,0 0 1 0 0,-1 0-1 0 0,1 0 0 0 0,0 0 0 0 0,-1 0 0 0 0,1 1 0 0 0,-1-1 0 0 0,1 0 0 0 0,-1 0 0 0 0,0 1 1 0 0,0-1-1 0 0,1 0 0 0 0,-1 0 0 0 0,0 1 0 0 0,0-1 0 0 0,0 0 0 0 0,0 1 0 0 0,-1-1 0 0 0,1 0 0 0 0,0 1 1 0 0,0-1-1 0 0,-1 0 0 0 0,1 0 0 0 0,-1 0 0 0 0,1 1 0 0 0,-1-1 0 0 0,1 0 0 0 0,-2 1-16 0 0,-45 43 485 0 0,22-23-390 0 0,64-16 173 0 0,44-14-139 0 0,-66 2-4614 0 0,-3-2-4750 0 0,-13 7-2248 0 0</inkml:trace>
  <inkml:trace contextRef="#ctx0" brushRef="#br0" timeOffset="3866.133">257 36 6185 0 0,'0'0'4675'0'0,"0"0"-2392"0"0,0 0-738 0 0,0 0-155 0 0,0 0 8 0 0,0 0-2 0 0,0 0-76 0 0,0 0-177 0 0,0 0-280 0 0,0 0-245 0 0,0 0-221 0 0,0 0-169 0 0,7-6-48 0 0,24-15 3 0 0,-30 22-152 0 0,-1 0-1 0 0,1 0 1 0 0,0 0 0 0 0,-1-1 0 0 0,1 1 0 0 0,0 0 0 0 0,-1 0-1 0 0,1 0 1 0 0,-1 0 0 0 0,0 0 0 0 0,1 0 0 0 0,-1 0 0 0 0,0 0-1 0 0,1 0 1 0 0,-1 1 0 0 0,0-1 0 0 0,0 0 0 0 0,0 0 0 0 0,0 0 0 0 0,0 0-1 0 0,0 0 1 0 0,0 0 0 0 0,-1 0 0 0 0,1 0 0 0 0,0 0 0 0 0,0 0-1 0 0,-1 0 1 0 0,1 0 0 0 0,-1 0 0 0 0,1 0 0 0 0,-1 0 0 0 0,0 1-31 0 0,-35 49 1081 0 0,44-72-158 0 0,-4 15-951 0 0,-1 1 19 0 0,-1 1-1 0 0,1-1 1 0 0,0 0 0 0 0,1 1-1 0 0,-1-1 1 0 0,1 1 0 0 0,0 0-1 0 0,0 0 1 0 0,0 1 0 0 0,0-1-1 0 0,1 1 1 0 0,0 0 0 0 0,-1 0-1 0 0,1 1 1 0 0,0-1 0 0 0,0 1-1 0 0,5-1 10 0 0,-8 5-1 0 0,-1 0 0 0 0,1 0 0 0 0,-1 0 0 0 0,0 0 0 0 0,0 0 0 0 0,0 0 0 0 0,0 1 0 0 0,0-1 0 0 0,0 1 0 0 0,0-1 0 0 0,-1 0 0 0 0,1 1 0 0 0,-1-1 0 0 0,0 1 0 0 0,0 0-1 0 0,0-1 1 0 0,0 1 0 0 0,0-1 0 0 0,0 1 0 0 0,-1-1 0 0 0,1 1 1 0 0,0 1-8 0 0,0 2-473 0 0,1 31 269 0 0,0-25-3308 0 0,2 0-4261 0 0,-2-8-3594 0 0</inkml:trace>
  <inkml:trace contextRef="#ctx0" brushRef="#br0" timeOffset="4260.436">338 176 18124 0 0,'0'0'1462'0'0,"0"0"-362"0"0,0 0-224 0 0,0 0-113 0 0,0 0-56 0 0,0 0-55 0 0,0 0-121 0 0,0 0-106 0 0,0 0-114 0 0,0 0-85 0 0,10-2-47 0 0,85-12-2 0 0,-71 13 4106 0 0,-2 1-8714 0 0,25-8-14194 0 0,-35-1 15855 0 0,-4-6 5878 0 0,-5-6 8827 0 0,-7 64-3255 0 0,-3-11-6700 0 0,0-4-4693 0 0,0-2-5447 0 0,4-16 3375 0 0,2-7-7370 0 0</inkml:trace>
  <inkml:trace contextRef="#ctx0" brushRef="#br0" timeOffset="4964.032">620 568 19860 0 0,'0'0'743'0'0,"0"0"-217"0"0,0 0-248 0 0,0 0 4 0 0,0 0 220 0 0,0 0 237 0 0,0 0 120 0 0,0 0-43 0 0,0 0-170 0 0,0 0-194 0 0,0 0-144 0 0,0 0-113 0 0,10 0-85 0 0,4-1-1092 0 0,59-1 2665 0 0,-47 3-5561 0 0,-3 0-5370 0 0,-19 0-2483 0 0</inkml:trace>
  <inkml:trace contextRef="#ctx0" brushRef="#br0" timeOffset="5217.143">822 503 11298 0 0,'0'0'3552'0'0,"0"0"-1310"0"0,0 0-969 0 0,0 0-457 0 0,0 0-141 0 0,0 0 87 0 0,0 0 141 0 0,0 0 18 0 0,0 0-135 0 0,0 0-182 0 0,0 0-143 0 0,0 0-129 0 0,0 0-77 0 0,0 7-54 0 0,7 66-877 0 0,-7-67-3304 0 0,0-3-1838 0 0,0-2-4412 0 0</inkml:trace>
  <inkml:trace contextRef="#ctx0" brushRef="#br0" timeOffset="5431.153">734 427 14363 0 0,'0'0'3584'0'0,"0"0"-1955"0"0,-10 0-603 0 0,-107 28 3893 0 0,106-21-4648 0 0,1-1 0 0 0,-1 2 0 0 0,1-1 0 0 0,0 1 0 0 0,1 1 0 0 0,0 0 0 0 0,0 0 0 0 0,1 1 0 0 0,0 0 0 0 0,0 1-271 0 0,6-9 7 0 0,0 1 0 0 0,1 0 0 0 0,-1 0 1 0 0,1 0-1 0 0,-1 0 0 0 0,1 0 0 0 0,0 0 0 0 0,0 0 0 0 0,0 0 0 0 0,0 1 0 0 0,1-1 0 0 0,-1 0 0 0 0,1 0 0 0 0,0 1 0 0 0,0-1 1 0 0,0 0-1 0 0,1 1 0 0 0,-1-1 0 0 0,1 0 0 0 0,0 1 0 0 0,-1-1 0 0 0,2 0 0 0 0,-1 0 0 0 0,0 0 0 0 0,0 0 0 0 0,1 0 0 0 0,0 0 1 0 0,0 0-1 0 0,0-1 0 0 0,0 1 0 0 0,0-1 0 0 0,0 1 0 0 0,0-1 0 0 0,1 0 0 0 0,-1 0 0 0 0,1 0 0 0 0,0 0 0 0 0,0 0 0 0 0,2 1-7 0 0,6 3-94 0 0,0-1-1 0 0,1 0 1 0 0,-1-1-1 0 0,1 0 0 0 0,0 0 1 0 0,0-2-1 0 0,1 1 1 0 0,-1-2-1 0 0,0 1 0 0 0,9-2 95 0 0,39 0-8982 0 0,-50-1-1195 0 0</inkml:trace>
  <inkml:trace contextRef="#ctx0" brushRef="#br0" timeOffset="5677.225">965 450 13811 0 0,'0'0'927'0'0,"0"0"1"0"0,0 0 312 0 0,0 0 263 0 0,0 0 55 0 0,3 9-92 0 0,1 1-1067 0 0,-1-1 1 0 0,-1 1 0 0 0,1-1-1 0 0,-2 1 1 0 0,1 0 0 0 0,-1 0-1 0 0,-1 0 1 0 0,0 0 0 0 0,0 0-1 0 0,-1-1 1 0 0,0 1 0 0 0,-1 0-1 0 0,-1 4-399 0 0,1-8 52 0 0,0 0 0 0 0,0 0 0 0 0,-1 0-1 0 0,0-1 1 0 0,-1 1 0 0 0,1-1 0 0 0,-1 0-1 0 0,0 0 1 0 0,0 0 0 0 0,0-1 0 0 0,-1 1 0 0 0,0-1-1 0 0,0 0-51 0 0,-11 4-3694 0 0,-2-5-4019 0 0,17-3-3788 0 0</inkml:trace>
  <inkml:trace contextRef="#ctx0" brushRef="#br0" timeOffset="5965.011">1030 126 17588 0 0,'0'0'935'0'0,"0"0"70"0"0,0 0-77 0 0,0 0-107 0 0,0 0-75 0 0,0 0-105 0 0,0 0-83 0 0,0 0-51 0 0,0 0-55 0 0,-9 2-22 0 0,-25 5-58 0 0,32-5-338 0 0,0 0 0 0 0,0 0 0 0 0,1 0 0 0 0,-1 0 0 0 0,0 0 0 0 0,1 0 0 0 0,-1 0 0 0 0,1 1 0 0 0,0-1 0 0 0,0 1 0 0 0,0-1 0 0 0,0 1 0 0 0,0-1 0 0 0,1 1 0 0 0,-1-1 0 0 0,1 1 0 0 0,0-1 0 0 0,-1 1 0 0 0,1 0 0 0 0,0-1 0 0 0,1 3-34 0 0,-2 1 69 0 0,1 45-653 0 0,0 2 2871 0 0,-6-19-4108 0 0,-6-11-4237 0 0,-8-4-5945 0 0,16-17 4416 0 0</inkml:trace>
  <inkml:trace contextRef="#ctx0" brushRef="#br0" timeOffset="6336.063">843 263 10794 0 0,'0'0'1287'0'0,"0"0"-396"0"0,0 0-495 0 0,0 0-114 0 0,0 0 167 0 0,0 0 313 0 0,0 0 304 0 0,0 0 127 0 0,0 0-65 0 0,0 0-201 0 0,8 0-238 0 0,275-16 2984 0 0,-259 5-2759 0 0,-36 1 755 0 0,8 10-1678 0 0,1 0 0 0 0,-1 1-1 0 0,1-1 1 0 0,-1 1 0 0 0,1-1-1 0 0,0 1 1 0 0,-1 0 0 0 0,1 0-1 0 0,0 1 1 0 0,0-1 0 0 0,-1 0-1 0 0,1 1 1 0 0,0 0 0 0 0,0 0 0 0 0,1 0-1 0 0,-1 0 1 0 0,0 1 0 0 0,1-1-1 0 0,-1 1 1 0 0,1-1 0 0 0,0 1-1 0 0,0 0 1 0 0,0 0 0 0 0,0 0-1 0 0,1 0 1 0 0,-1 0 0 0 0,1 0-1 0 0,-1 0 1 0 0,1 1 0 0 0,0-1 0 0 0,0 0-1 0 0,1 1 1 0 0,-1-1 0 0 0,1 1-1 0 0,0-1 1 0 0,0 1 0 0 0,0-1-1 0 0,0 1 1 0 0,0-1 0 0 0,1 1-1 0 0,0-1 1 0 0,-1 0 0 0 0,1 1-1 0 0,1-1 1 0 0,-1 0 0 0 0,0 1-1 0 0,1-1 1 0 0,0 0 0 0 0,-1 0 0 0 0,1 0-1 0 0,0-1 1 0 0,1 1 0 0 0,-1 0-1 0 0,0-1 1 0 0,1 1 0 0 0,0-1-1 0 0,-1 0 1 0 0,1 0 0 0 0,0 0-1 0 0,0 0 1 0 0,3 1 9 0 0,5-2-3391 0 0,-3 0-6972 0 0,-8-1 9954 0 0,3 0-10852 0 0</inkml:trace>
  <inkml:trace contextRef="#ctx0" brushRef="#br0" timeOffset="6598.219">1217 269 12211 0 0,'0'0'1895'0'0,"0"0"-540"0"0,0 0-447 0 0,0 0 12 0 0,0 0 243 0 0,0 0 229 0 0,0 0-30 0 0,0 0-238 0 0,0 0-262 0 0,0 0-245 0 0,0 0-146 0 0,0 0-123 0 0,-4 9-92 0 0,-20 40 112 0 0,24-48-377 0 0,-1 0 0 0 0,1 1-1 0 0,0-1 1 0 0,0 0 0 0 0,0 0 0 0 0,0 0-1 0 0,0 0 1 0 0,0 0 0 0 0,0 1 0 0 0,0-1-1 0 0,0 0 1 0 0,1 0 0 0 0,-1 0 0 0 0,0 0 0 0 0,1 0-1 0 0,-1 0 1 0 0,1 0 0 0 0,-1 0 0 0 0,1 0-1 0 0,-1 0 1 0 0,1 0 0 0 0,0 0 0 0 0,0 0-1 0 0,-1 0 1 0 0,1 0 0 0 0,0 0 0 0 0,0-1 0 0 0,0 1-1 0 0,0 0 1 0 0,0-1 0 0 0,0 1 0 0 0,0-1-1 0 0,0 1 1 0 0,0-1 0 0 0,1 1 9 0 0,17 2-10083 0 0,-16-3-1130 0 0</inkml:trace>
  <inkml:trace contextRef="#ctx0" brushRef="#br0" timeOffset="6863.195">1255 201 16652 0 0,'0'0'1112'0'0,"0"0"-192"0"0,0 0-232 0 0,0 0 24 0 0,0 0-48 0 0,0 0-143 0 0,0 0-145 0 0,0 0-344 0 0,0 0-184 0 0,0 0-24 0 0,0 0-121 0 0,0 0-7 0 0,0 0-184 0 0,-6 4-584 0 0,11 0-1344 0 0,-1-1-2521 0 0,-1-1-6418 0 0</inkml:trace>
  <inkml:trace contextRef="#ctx0" brushRef="#br0" timeOffset="7135.354">1354 206 14875 0 0,'0'0'1280'0'0,"0"0"-413"0"0,0 0-181 0 0,0 0 155 0 0,0 0 296 0 0,0 0 173 0 0,0 0-64 0 0,0 0-191 0 0,8 9-216 0 0,23 27-202 0 0,-28-31-575 0 0,-1-1 0 0 0,0 0 0 0 0,-1 1 0 0 0,1 0 0 0 0,-1-1 0 0 0,0 1 0 0 0,0 0-1 0 0,0-1 1 0 0,0 1 0 0 0,-1 0 0 0 0,0 0 0 0 0,0 0 0 0 0,0 0 0 0 0,-1-1 0 0 0,0 1-1 0 0,0 0 1 0 0,0 0 0 0 0,0-1 0 0 0,-1 1 0 0 0,1-1 0 0 0,-1 1 0 0 0,0-1 0 0 0,-1 0 0 0 0,1 0-1 0 0,-1 0 1 0 0,0 0 0 0 0,0 0 0 0 0,0 0 0 0 0,0-1 0 0 0,-1 1 0 0 0,0-1 0 0 0,1 0 0 0 0,-1 0-1 0 0,0-1 1 0 0,0 1 0 0 0,-1-1 0 0 0,-2 2-62 0 0,-15 12-263 0 0,6-5 933 0 0,6-3-3015 0 0,1-1-2749 0 0,1 0-3899 0 0,6-5-2045 0 0</inkml:trace>
  <inkml:trace contextRef="#ctx0" brushRef="#br0" timeOffset="7602.054">1445 611 25149 0 0,'0'0'487'0'0,"0"0"-16"0"0,0 0 102 0 0,0 0 122 0 0,0 0-5 0 0,0 0-70 0 0,0 0-195 0 0,0 0-134 0 0,0 0-35 0 0,0 0-84 0 0,0 0-32 0 0,-3 0-44 0 0,-7-1 640 0 0,10 2-2795 0 0,7 2-8271 0 0,-7-3-1577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5.7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 14523 0 0,'0'0'1128'0'0,"0"0"-1152"0"0,0 0-264 0 0,0 0-16 0 0,0 0-48 0 0,0 0 16 0 0,0 0-344 0 0,0 0-1096 0 0,0 0-2713 0 0,0 0-2913 0 0</inkml:trace>
  <inkml:trace contextRef="#ctx0" brushRef="#br0" timeOffset="334.797">1 22 6057 0 0,'0'0'3496'0'0,"0"0"-452"0"0,0 0-398 0 0,0 0-357 0 0,0 0-414 0 0,0 0-410 0 0,0 0-378 0 0,0 0-378 0 0,0 0-267 0 0,0 0-188 0 0,0 0-133 0 0,0 0-18 0 0,0 0 42 0 0,7-5 825 0 0,146 6 1407 0 0,-151 13-6650 0 0,-7-8-874 0 0,1-3-3431 0 0,0-1-504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6.0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135 1 18252 0 0,'0'0'1262'0'0,"0"0"-32"0"0,0 0-112 0 0,0 0-179 0 0,0 0-222 0 0,0 0-247 0 0,0 0-145 0 0,0 0 7 0 0,0 0 90 0 0,0 0 100 0 0,0 0 5 0 0,-2 8-76 0 0,5 105 1045 0 0,-3-112-1487 0 0,1 0 24 0 0,0 1 0 0 0,-1 0 0 0 0,1-1 0 0 0,0 1 0 0 0,-1 0 0 0 0,1-1-1 0 0,-1 1 1 0 0,1 0 0 0 0,-1 0 0 0 0,0-1 0 0 0,0 1 0 0 0,0 0 0 0 0,0 0-1 0 0,0 0 1 0 0,0-1 0 0 0,0 1 0 0 0,-1 0 0 0 0,1 0 0 0 0,-1 0 0 0 0,1-1 0 0 0,-1 1-1 0 0,0 0 1 0 0,1-1 0 0 0,-1 1 0 0 0,0-1 0 0 0,0 1 0 0 0,0-1 0 0 0,0 1-1 0 0,-1-1 1 0 0,1 0 0 0 0,0 1 0 0 0,0-1 0 0 0,-1 0 0 0 0,1 0 0 0 0,-1 0-1 0 0,1 0 1 0 0,-1 0 0 0 0,0 0 0 0 0,1-1 0 0 0,-1 1 0 0 0,0 0 0 0 0,1-1-1 0 0,-1 1 1 0 0,0-1-33 0 0,-73-7 408 0 0,47-12-1844 0 0,23-16-4344 0 0,10 22 824 0 0,-2 5-1443 0 0,-3 7 5878 0 0,4-6-10313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6.2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48 18556 0 0,'0'0'1718'0'0,"0"0"-170"0"0,0 0-318 0 0,0 0-266 0 0,0 0-204 0 0,0 0-120 0 0,0 0-149 0 0,-3-8-120 0 0,-10-25-115 0 0,13 32-310 0 0,1 1 0 0 0,-1-1 0 0 0,0 1 0 0 0,1 0 0 0 0,-1-1 1 0 0,1 1-1 0 0,-1-1 0 0 0,1 1 0 0 0,-1 0 0 0 0,1-1 0 0 0,-1 1 0 0 0,1 0 0 0 0,-1-1 1 0 0,1 1-1 0 0,-1 0 0 0 0,1 0 0 0 0,-1 0 0 0 0,1 0 0 0 0,0-1 0 0 0,-1 1 1 0 0,1 0-1 0 0,-1 0 0 0 0,1 0 0 0 0,0 0 0 0 0,-1 0 0 0 0,1 1 0 0 0,-1-1 1 0 0,1 0-1 0 0,0 0 0 0 0,-1 0 0 0 0,1 0 0 0 0,-1 1 0 0 0,1-1 0 0 0,-1 0 1 0 0,1 0-1 0 0,-1 1 0 0 0,1-1 0 0 0,-1 1 0 0 0,1-1 0 0 0,-1 0 0 0 0,1 1 1 0 0,-1-1-1 0 0,0 1 0 0 0,1-1 0 0 0,-1 1 0 0 0,0-1 0 0 0,1 1 0 0 0,-1-1 1 0 0,0 1 53 0 0,3 0-785 0 0,14 7-6214 0 0,-13-6 3665 0 0,4 1-8147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6.4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16123 0 0,'0'0'4073'0'0,"0"0"-3537"0"0,0 0-119 0 0,0 0-1 0 0,0 0-184 0 0,0 0-248 0 0,0 0-176 0 0,0 0-128 0 0,0 0-25 0 0,0 0-111 0 0,0 0-448 0 0,0 0-1088 0 0,0 0-1873 0 0,0 0-2136 0 0,45 1-1705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6.8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50 9914 0 0,'0'0'5177'0'0,"0"0"-2293"0"0,0 0-1040 0 0,0 0-254 0 0,0 0-205 0 0,0 0-223 0 0,0 0-277 0 0,0 0-267 0 0,0 0-246 0 0,0 0-181 0 0,0 0-103 0 0,0 0-48 0 0,0 0-2 0 0,7-3 30 0 0,114-18 191 0 0,-4 7-26 0 0,-140 11 648 0 0,21 4-873 0 0,0 0 1 0 0,0-1-1 0 0,0 1 1 0 0,0 0-1 0 0,0 0 1 0 0,0 0-1 0 0,0 1 1 0 0,0-1-1 0 0,0 0 1 0 0,1 1-1 0 0,-1-1 1 0 0,0 1-1 0 0,1-1 1 0 0,-1 1-1 0 0,1 0 1 0 0,0 0-1 0 0,0 0 1 0 0,-1 0-1 0 0,1-1 1 0 0,0 2-1 0 0,1-1 1 0 0,-1 0-1 0 0,0 0 1 0 0,0 0-1 0 0,1 0 1 0 0,0 0-1 0 0,-1 1 1 0 0,1-1-1 0 0,0 0 1 0 0,0 0-1 0 0,0 1 1 0 0,0-1-1 0 0,0 0 1 0 0,1 0-1 0 0,-1 0 1 0 0,1 1-1 0 0,-1-1 1 0 0,1 0-1 0 0,0 0 1 0 0,0 0-1 0 0,0 0 1 0 0,0 0-1 0 0,0 0 1 0 0,1 0-1 0 0,-1 0 1 0 0,0-1-1 0 0,1 1 1 0 0,-1-1-1 0 0,1 1 1 0 0,0-1-1 0 0,0 1 1 0 0,-1-1-1 0 0,1 0 1 0 0,0 1-1 0 0,0-1 1 0 0,0 0-1 0 0,0-1 1 0 0,0 1-1 0 0,1 0 1 0 0,-1-1-1 0 0,0 1 1 0 0,0-1-1 0 0,0 1 1 0 0,2-1-9 0 0,76-7 836 0 0,-78 6-823 0 0,-1 0 1 0 0,1 1-1 0 0,0-1 1 0 0,0 0-1 0 0,-1 0 1 0 0,1 0-1 0 0,0 0 1 0 0,-1-1-1 0 0,1 1 1 0 0,-1 0-1 0 0,1-1 1 0 0,-1 1-1 0 0,0-1 1 0 0,0 1-1 0 0,1-1 1 0 0,-1 0 0 0 0,0 1-1 0 0,0-1 1 0 0,-1 0-1 0 0,1 0 1 0 0,0 1-1 0 0,-1-1 1 0 0,1 0-1 0 0,-1 0 1 0 0,1 0-1 0 0,-1 0 1 0 0,0 0-1 0 0,0 0 1 0 0,0 0-1 0 0,0 0 1 0 0,0 0-1 0 0,0 0 1 0 0,-1 0-1 0 0,1 0 1 0 0,-1 0-1 0 0,1 0 1 0 0,-1 1-1 0 0,-1-3-13 0 0,-34-28-1070 0 0,20 27-2291 0 0,0 3-4404 0 0,11 2-4104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03.93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13787 0 0,'0'0'7627'0'0,"0"0"-5256"0"0,0 0-1384 0 0,0 0-112 0 0,0 0-32 0 0,0 0-77 0 0,0 0-145 0 0,0 0-143 0 0,0 0-210 0 0,0 0-144 0 0,0 0-81 0 0,0 0-60 0 0,0 0 49 0 0,3 1 44 0 0,86 62 388 0 0,126 86 205 0 0,-214-147-622 0 0,-1-1 0 0 0,1 1 0 0 0,-1-1 0 0 0,0 1 0 0 0,1-1-1 0 0,-1 1 1 0 0,0-1 0 0 0,0 1 0 0 0,0 0 0 0 0,0-1 0 0 0,0 1-1 0 0,0-1 1 0 0,-1 1 0 0 0,1-1 0 0 0,0 1 0 0 0,-1-1-1 0 0,1 1 1 0 0,-1-1 0 0 0,0 1 0 0 0,1-1 0 0 0,-1 1 0 0 0,0-1-1 0 0,0 0 1 0 0,0 1 0 0 0,0-1 0 0 0,0 0 0 0 0,0 0 0 0 0,0 0-1 0 0,0 0 1 0 0,-1 0 0 0 0,1 0 0 0 0,0 0 0 0 0,-1 0 0 0 0,1-1-1 0 0,0 1 1 0 0,-1 0 0 0 0,1-1 0 0 0,-1 1 0 0 0,1-1-1 0 0,-1 0 1 0 0,0 1 0 0 0,1-1 0 0 0,-1 0 0 0 0,1 0 0 0 0,-1 0-1 0 0,1 0 1 0 0,-1 0 0 0 0,0 0 0 0 0,1-1 0 0 0,-2 1-47 0 0,-9 4 44 0 0,-12 6-53 0 0,0 0-1 0 0,1 2 1 0 0,1 0-1 0 0,0 2 1 0 0,0 0 0 0 0,-18 17 9 0 0,9 0-4724 0 0,2 5-4773 0 0,21-25-4241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03.0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54 19452 0 0,'0'0'920'0'0,"0"0"74"0"0,0 0 162 0 0,0 0-28 0 0,0 0-155 0 0,0 0-252 0 0,0 0-340 0 0,0 0-174 0 0,0 0-53 0 0,0 0 43 0 0,0 0 102 0 0,1 4 51 0 0,2 135 1183 0 0,-6-103-4508 0 0,3-1-3891 0 0,0-30-3300 0 0</inkml:trace>
  <inkml:trace contextRef="#ctx0" brushRef="#br0" timeOffset="318.041">139 101 22013 0 0,'0'0'1188'0'0,"0"0"-513"0"0,0 0-200 0 0,0 0-62 0 0,0 0-84 0 0,0 0-41 0 0,0 0 19 0 0,0 0 0 0 0,0 0 46 0 0,0 0-11 0 0,8 5-85 0 0,2 1-222 0 0,0 0 0 0 0,0 1 0 0 0,0 0 0 0 0,-1 1 0 0 0,0 0 0 0 0,0 0 0 0 0,-1 1 0 0 0,0 0 0 0 0,-1 1 1 0 0,0-1-1 0 0,0 1 0 0 0,-1 1 0 0 0,-1-1 0 0 0,1 1 0 0 0,-2 0 0 0 0,0 0 0 0 0,0 1 0 0 0,0 0-35 0 0,-4-10 17 0 0,-1 0 0 0 0,1-1-1 0 0,-1 1 1 0 0,1-1 0 0 0,-1 1 0 0 0,1-1 0 0 0,-1 1-1 0 0,0-1 1 0 0,1 1 0 0 0,-1-1 0 0 0,0 0 0 0 0,0 1 0 0 0,0-1-1 0 0,0 0 1 0 0,0 0 0 0 0,-1 0 0 0 0,1 1 0 0 0,0-1 0 0 0,0-1-1 0 0,-1 1 1 0 0,1 0 0 0 0,-1 0 0 0 0,1 0 0 0 0,-1-1-1 0 0,1 1 1 0 0,-1-1 0 0 0,1 1 0 0 0,-1-1 0 0 0,0 1 0 0 0,1-1-1 0 0,-1 0 1 0 0,1 0 0 0 0,-1 0 0 0 0,0 0-17 0 0,-63 0 395 0 0,62 0-383 0 0,-84-17 108 0 0,86 3-2204 0 0,13 5-4181 0 0,-10 8 2818 0 0,3-3-8673 0 0</inkml:trace>
  <inkml:trace contextRef="#ctx0" brushRef="#br0" timeOffset="562.825">213 1 23205 0 0,'0'0'1840'0'0,"0"0"-1448"0"0,0 0-71 0 0,0 0 71 0 0,0 0-8 0 0,0 0-48 0 0,0 0-56 0 0,0 0-240 0 0,0 0-80 0 0,0 0-56 0 0,0 0-96 0 0,0 0-16 0 0,0 0-216 0 0,0 0-513 0 0,10 8-1103 0 0,-2-2-2929 0 0,-3-2-8074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7.7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71 241 10474 0 0,'0'0'5915'0'0,"0"0"-3797"0"0,0 0-1069 0 0,0 0-147 0 0,0 0-141 0 0,2-9-69 0 0,7-24-32 0 0,-8 31-579 0 0,1 0-1 0 0,-1 0 0 0 0,0 1 0 0 0,1-1 0 0 0,0 0 0 0 0,-1 1 0 0 0,1-1 0 0 0,0 1 0 0 0,0 0 0 0 0,0-1 1 0 0,0 1-1 0 0,0 0 0 0 0,0 0 0 0 0,0 0 0 0 0,0 1 0 0 0,0-1 0 0 0,0 0 0 0 0,1 1 0 0 0,-1 0 0 0 0,0-1 0 0 0,0 1 1 0 0,1 0-1 0 0,-1 0 0 0 0,0 0 0 0 0,1 0 0 0 0,-1 1 0 0 0,0-1 0 0 0,0 1 0 0 0,0-1 0 0 0,1 1 0 0 0,-1 0 0 0 0,0 0 1 0 0,0 0-1 0 0,0 0 0 0 0,1 1-80 0 0,-1-1 22 0 0,0 1 1 0 0,-1-1 0 0 0,1 1-1 0 0,-1-1 1 0 0,0 1 0 0 0,1 0 0 0 0,-1-1-1 0 0,0 1 1 0 0,0 0 0 0 0,0 0-1 0 0,0 0 1 0 0,0 0 0 0 0,0 0-1 0 0,-1 0 1 0 0,1 0 0 0 0,-1 0-1 0 0,1 0 1 0 0,-1 1 0 0 0,0-1-1 0 0,0 0 1 0 0,0 0 0 0 0,0 0 0 0 0,0 0-1 0 0,-1 1 1 0 0,1-1 0 0 0,0 0-1 0 0,-1 0 1 0 0,0 0 0 0 0,1 0-1 0 0,-1 0 1 0 0,0 0 0 0 0,0 0-1 0 0,0 0 1 0 0,0 0 0 0 0,-1-1-1 0 0,1 1 1 0 0,0 0 0 0 0,-1-1-1 0 0,0 1 1 0 0,1-1-23 0 0,-66 62 341 0 0,40-41-137 0 0,57-20 108 0 0,60-5-444 0 0,-72 1-4191 0 0,0-2-4391 0 0,-15 4-2839 0 0</inkml:trace>
  <inkml:trace contextRef="#ctx0" brushRef="#br0" timeOffset="755.567">209 0 12107 0 0,'0'0'2599'0'0,"0"0"-970"0"0,0 0-422 0 0,0 0-262 0 0,0 0-243 0 0,0 0-104 0 0,0 0-14 0 0,0 0 28 0 0,0 0 4 0 0,0 0-64 0 0,0 0-85 0 0,0 0-104 0 0,0 0-98 0 0,8 1-78 0 0,25 2-39 0 0,-32-2-112 0 0,0-1 0 0 0,-1 0 0 0 0,1 1 1 0 0,0-1-1 0 0,0 1 0 0 0,0-1 0 0 0,0 1 0 0 0,-1-1 0 0 0,1 1 0 0 0,0 0 1 0 0,0 0-1 0 0,-1-1 0 0 0,1 1 0 0 0,-1 0 0 0 0,1 0 0 0 0,-1-1 1 0 0,1 1-1 0 0,-1 0 0 0 0,1 0 0 0 0,-1 0 0 0 0,0 0 0 0 0,1 0 0 0 0,-1 0 1 0 0,0 0-1 0 0,0 0 0 0 0,0 0 0 0 0,1 0 0 0 0,-1 0 0 0 0,0 0 0 0 0,-1 0 1 0 0,1 0-1 0 0,0-1 0 0 0,0 1 0 0 0,0 0 0 0 0,0 0 0 0 0,-1 0 0 0 0,1 0 1 0 0,0 0-1 0 0,-1 0 0 0 0,1 0 0 0 0,-1 0 0 0 0,1-1 0 0 0,-1 1 0 0 0,0 0 1 0 0,1 0-1 0 0,-1-1 0 0 0,0 1 0 0 0,1 0 0 0 0,-1-1 0 0 0,0 1 0 0 0,0 0 1 0 0,0-1-1 0 0,1 1 0 0 0,-1-1 0 0 0,0 0 0 0 0,0 1 0 0 0,0-1 0 0 0,0 0-36 0 0,-10-4 1241 0 0,9 6-906 0 0,1 4-424 0 0,-7 79 204 0 0,8-85-68 0 0,0 0 45 0 0,0 0 63 0 0,0 0 47 0 0,0 0 44 0 0,6-24 438 0 0,-3 15-686 0 0,1 1 1 0 0,0 0-1 0 0,1 0 1 0 0,0 0-1 0 0,0 0 1 0 0,1 1-1 0 0,0 0 1 0 0,0 0-1 0 0,0 1 1 0 0,1 0-1 0 0,0 0 1 0 0,1 0-1 0 0,-1 1 1 0 0,1 0-1 0 0,5-3 2 0 0,-11 10-11 0 0,0-1 0 0 0,0 0 0 0 0,0 1 1 0 0,0 0-1 0 0,0-1 0 0 0,0 1 0 0 0,-1 0 0 0 0,1 0 0 0 0,-1 0 0 0 0,1 0 0 0 0,-1 0 0 0 0,0 0 0 0 0,0 1 1 0 0,0-1-1 0 0,0 0 0 0 0,0 1 0 0 0,0-1 0 0 0,0 0 0 0 0,-1 1 0 0 0,0-1 0 0 0,1 1 0 0 0,-1-1 1 0 0,0 3 10 0 0,1 2-41 0 0,4 8-1270 0 0,11 19 3882 0 0,-8-16-6901 0 0,-1 0-10194 0 0,-6-16 3727 0 0</inkml:trace>
  <inkml:trace contextRef="#ctx0" brushRef="#br0" timeOffset="1006.052">303 247 19764 0 0,'0'0'931'0'0,"0"0"-124"0"0,0 0-47 0 0,0 0 27 0 0,0 0-38 0 0,0 0-158 0 0,0 0-180 0 0,0 0-131 0 0,0 0-85 0 0,0 0-66 0 0,10-2-58 0 0,78-7-505 0 0,-75 9-401 0 0,3 0-2814 0 0,-5 0-5470 0 0,-6 0-2319 0 0</inkml:trace>
  <inkml:trace contextRef="#ctx0" brushRef="#br0" timeOffset="1258.431">528 185 19396 0 0,'0'0'1294'0'0,"0"0"-378"0"0,0 0-139 0 0,0 0 46 0 0,0 0 80 0 0,0 0-1 0 0,0 0-105 0 0,0 0-161 0 0,0 0-148 0 0,0 0-109 0 0,0 0-88 0 0,-2 9-72 0 0,-7 28-55 0 0,16 33-744 0 0,-7-56-2624 0 0,-2-5-6602 0 0,0-5-2669 0 0</inkml:trace>
  <inkml:trace contextRef="#ctx0" brushRef="#br0" timeOffset="-2646.632">97 582 13363 0 0,'0'0'1607'0'0,"0"0"-163"0"0,0 0-156 0 0,0 0-59 0 0,0 0-52 0 0,0 0-60 0 0,0 0-128 0 0,0 0-213 0 0,0 0-218 0 0,0 0-156 0 0,0 0-96 0 0,8-4-74 0 0,80-17 612 0 0,36 16-290 0 0,-124 6-520 0 0,-1-1 1 0 0,1 0 0 0 0,-1 0 0 0 0,1 0 0 0 0,-1 1 0 0 0,1-1 0 0 0,-1 0 0 0 0,1 0-1 0 0,-1 0 1 0 0,1 0 0 0 0,-1 0 0 0 0,1 0 0 0 0,-1 0 0 0 0,1 0 0 0 0,-1 0 0 0 0,1 0 0 0 0,-1 0-1 0 0,1-1 1 0 0,-1 1 0 0 0,1 0 0 0 0,-1 0 0 0 0,1 0 0 0 0,-1-1 0 0 0,1 1 0 0 0,-1 0-1 0 0,1 0 1 0 0,-1-1 0 0 0,1 1 0 0 0,0-1 0 0 0,-1 1 0 0 0,1 0 0 0 0,0-1 0 0 0,-1 1 0 0 0,1-1-1 0 0,0 1 1 0 0,-1 0 0 0 0,1-1 0 0 0,0 1 0 0 0,0-1 0 0 0,0 1 0 0 0,-1-1 0 0 0,1 1-1 0 0,0-1 1 0 0,0 1 0 0 0,0-1 0 0 0,0 0 0 0 0,0 1 0 0 0,0-1 0 0 0,0 1 0 0 0,0-1 0 0 0,0 1-1 0 0,0-1 1 0 0,0 1 0 0 0,1-1 0 0 0,-1 1 0 0 0,0-1 0 0 0,0 1 0 0 0,0-1 0 0 0,1 1-1 0 0,-1-1 1 0 0,0 1 0 0 0,1 0 0 0 0,-1-1 0 0 0,0 1-35 0 0,-3 3-21 0 0,1 0 0 0 0,-1 0 0 0 0,1 1 0 0 0,-1-1 0 0 0,1 1 0 0 0,0-1 0 0 0,0 1-1 0 0,1 0 1 0 0,-1 0 0 0 0,1 0 0 0 0,0 0 0 0 0,0 0 0 0 0,0 0 0 0 0,0 1 0 0 0,1-1 0 0 0,0 0 0 0 0,-1 0 0 0 0,2 0 0 0 0,-1 1 0 0 0,0-1 0 0 0,1 0-1 0 0,0 0 1 0 0,0 0 0 0 0,0 0 0 0 0,1 0 0 0 0,-1 0 0 0 0,1 0 0 0 0,0 0 0 0 0,0-1 0 0 0,2 4 21 0 0,-5-7-4752 0 0,-3-2-374 0 0,3 2 366 0 0,-2-1-6408 0 0</inkml:trace>
  <inkml:trace contextRef="#ctx0" brushRef="#br0" timeOffset="-2180.379">66 560 12803 0 0,'0'0'1859'0'0,"0"0"-316"0"0,0 0-359 0 0,0 0-124 0 0,0 0-6 0 0,0 0-87 0 0,0 0-187 0 0,0 0-133 0 0,0 0-95 0 0,0 0 11 0 0,0 0 53 0 0,0 0-32 0 0,0 0-52 0 0,1 5-40 0 0,0-2-431 0 0,-1 0-1 0 0,1-1 0 0 0,0 1 1 0 0,0 0-1 0 0,0-1 1 0 0,0 0-1 0 0,1 1 1 0 0,-1-1-1 0 0,0 0 1 0 0,1 1-1 0 0,0-1 1 0 0,-1 0-1 0 0,1 0 1 0 0,0 0-1 0 0,0-1 1 0 0,0 1-1 0 0,1 0 1 0 0,-1-1-1 0 0,0 1 1 0 0,2 0-61 0 0,92 74 1261 0 0,-94-73-1251 0 0,1 0-1 0 0,-1 0 1 0 0,0 0 0 0 0,0 1 0 0 0,-1-1 0 0 0,1 0 0 0 0,-1 1-1 0 0,1-1 1 0 0,-1 1 0 0 0,0 0 0 0 0,0-1 0 0 0,-1 1 0 0 0,1 0 0 0 0,-1-1-1 0 0,0 1 1 0 0,0 0 0 0 0,0 0 0 0 0,0 0 0 0 0,-1-1 0 0 0,0 1-1 0 0,1 0 1 0 0,-1-1 0 0 0,-1 1 0 0 0,1-1 0 0 0,0 1 0 0 0,-1-1-1 0 0,0 1 1 0 0,0-1 0 0 0,0 0 0 0 0,-2 3-10 0 0,-4 4 47 0 0,-1-1 1 0 0,0 0-1 0 0,0 0 0 0 0,-1-1 1 0 0,0 0-1 0 0,-1 0 1 0 0,0-1-1 0 0,0-1 0 0 0,0 0 1 0 0,-5 1-48 0 0,-67 46 313 0 0,83-52-309 0 0,0 0-1 0 0,1-1 1 0 0,-1 1 0 0 0,0 0 0 0 0,0 0 0 0 0,1 0-1 0 0,-1 0 1 0 0,1 0 0 0 0,-1 0 0 0 0,1 0 0 0 0,0-1 0 0 0,-1 1-1 0 0,1 0 1 0 0,-1 0 0 0 0,1-1 0 0 0,0 1 0 0 0,0 0-1 0 0,0-1 1 0 0,-1 1 0 0 0,1-1 0 0 0,0 1 0 0 0,0-1-1 0 0,0 0 1 0 0,0 1 0 0 0,0-1 0 0 0,0 0 0 0 0,0 1-1 0 0,0-1 1 0 0,0 0 0 0 0,0 0 0 0 0,0 0 0 0 0,0 0 0 0 0,0 0-1 0 0,0 0 1 0 0,0 0 0 0 0,0 0 0 0 0,0 0 0 0 0,-1-1-1 0 0,1 1 1 0 0,1 0-4 0 0,-1 0 3 0 0,369 13 295 0 0,-370-14-288 0 0,0 1-1 0 0,0 0 1 0 0,0-1 0 0 0,0 1-1 0 0,0 0 1 0 0,0 0-1 0 0,0-1 1 0 0,0 1 0 0 0,0 0-1 0 0,0-1 1 0 0,0 1-1 0 0,0 0 1 0 0,0-1 0 0 0,0 1-1 0 0,0 0 1 0 0,0 0-1 0 0,0-1 1 0 0,0 1-1 0 0,0 0 1 0 0,0 0 0 0 0,0-1-1 0 0,1 1 1 0 0,-1 0-1 0 0,0-1 1 0 0,0 1 0 0 0,0 0-1 0 0,1 0 1 0 0,-1 0-1 0 0,0-1 1 0 0,0 1 0 0 0,0 0-1 0 0,1 0 1 0 0,-1 0-1 0 0,0 0 1 0 0,0-1-1 0 0,1 1 1 0 0,-1 0 0 0 0,0 0-1 0 0,1 0 1 0 0,-1 0-1 0 0,0 0 1 0 0,0 0 0 0 0,1 0-1 0 0,-1 0 1 0 0,0 0-1 0 0,1 0 1 0 0,-1 0 0 0 0,0 0-1 0 0,1 0 1 0 0,-1 0-1 0 0,0 0 1 0 0,0 0-1 0 0,1 0 1 0 0,-1 0-10 0 0,-25-9-802 0 0,7 13-1900 0 0,13-1-1006 0 0,0 2-3706 0 0,4-2-4391 0 0</inkml:trace>
  <inkml:trace contextRef="#ctx0" brushRef="#br0" timeOffset="2272.105">702 749 18932 0 0,'0'0'1659'0'0,"0"0"-552"0"0,0 0-203 0 0,0 0 18 0 0,0 0 54 0 0,0 0-64 0 0,0 0-204 0 0,0 0-196 0 0,0 0-206 0 0,0 0-153 0 0,0 0-50 0 0,2-4-53 0 0,1 3-42 0 0,-1-1-1 0 0,0 0 0 0 0,1 0 0 0 0,0 1 0 0 0,-1-1 0 0 0,1 1 0 0 0,0 0 0 0 0,-1 0 0 0 0,1 0 0 0 0,0 0 0 0 0,0 1 0 0 0,0-1 0 0 0,0 1 0 0 0,0-1 0 0 0,0 1 0 0 0,0 0 0 0 0,0 0 0 0 0,0 0 0 0 0,0 1 0 0 0,0-1 1 0 0,2 2-8 0 0,28 1-145 0 0,-6 1-3571 0 0,-9-3-6348 0 0,-13-1-1724 0 0</inkml:trace>
  <inkml:trace contextRef="#ctx0" brushRef="#br0" timeOffset="2525.605">901 661 15563 0 0,'0'0'2217'0'0,"0"0"-397"0"0,0 0-405 0 0,0 0-188 0 0,0 0-176 0 0,0 0-260 0 0,0 0-255 0 0,0 0-229 0 0,0 0-121 0 0,0 0 34 0 0,0 0 46 0 0,0 0 14 0 0,0 0-11 0 0,0 5-77 0 0,4 37 806 0 0,0-3-3214 0 0,-3-16-8187 0 0,-1-20-1075 0 0</inkml:trace>
  <inkml:trace contextRef="#ctx0" brushRef="#br0" timeOffset="2703.034">742 582 18124 0 0,'0'0'1990'0'0,"-9"-1"-745"0"0,0 0-864 0 0,0 1 1 0 0,-1 0-1 0 0,1 1 0 0 0,0 0 0 0 0,-1 1 0 0 0,1-1 1 0 0,0 2-1 0 0,0-1 0 0 0,0 1 0 0 0,0 1 0 0 0,1-1 1 0 0,-1 2-382 0 0,5-3 49 0 0,0 0 0 0 0,1 0 1 0 0,-1 1-1 0 0,0-1 0 0 0,1 1 1 0 0,-1 0-1 0 0,1 0 1 0 0,0 0-1 0 0,0 1 0 0 0,0-1 1 0 0,0 1-1 0 0,1 0 0 0 0,0-1 1 0 0,-1 1-1 0 0,1 0 1 0 0,1 0-1 0 0,-1 1 0 0 0,0-1 1 0 0,1 0-1 0 0,0 1 0 0 0,0-1 1 0 0,1 0-1 0 0,-1 1 1 0 0,1-1-1 0 0,0 1 0 0 0,0-1 1 0 0,0 1-1 0 0,0-1 0 0 0,1 1 1 0 0,0-1-1 0 0,0 1 0 0 0,0-1 1 0 0,1 0-1 0 0,-1 0 1 0 0,1 1-1 0 0,0-1 0 0 0,0 0 1 0 0,1-1-1 0 0,-1 1 0 0 0,1 0 1 0 0,0-1-1 0 0,0 1 1 0 0,0-1-1 0 0,0 0 0 0 0,0 0 1 0 0,1 0-50 0 0,7 5-73 0 0,0 0 0 0 0,0-1 0 0 0,1-1 0 0 0,0 0 1 0 0,0-1-1 0 0,0 0 0 0 0,1-1 0 0 0,0 0 0 0 0,0-1 0 0 0,0 0 1 0 0,0-1-1 0 0,4 0 73 0 0,57-1-10218 0 0,-63-2-590 0 0</inkml:trace>
  <inkml:trace contextRef="#ctx0" brushRef="#br0" timeOffset="2935.422">1008 581 11610 0 0,'0'0'3467'0'0,"0"0"-2255"0"0,0 0-584 0 0,0 0 251 0 0,0 0 369 0 0,0 0 198 0 0,0 0-23 0 0,6 9-220 0 0,41 82 1684 0 0,-44-86-2822 0 0,-1 0 0 0 0,1 0 0 0 0,-1 0 0 0 0,-1 0 0 0 0,1 0 0 0 0,-1 0 0 0 0,0 1 0 0 0,0-1 0 0 0,0 0 0 0 0,-1 1 0 0 0,0-1 1 0 0,0 0-1 0 0,0 1 0 0 0,-1-1 0 0 0,0 0 0 0 0,0 1 0 0 0,0-1 0 0 0,-1 0 0 0 0,1 0 0 0 0,-1 0 0 0 0,0 0 0 0 0,-1 0 0 0 0,1 0 0 0 0,-1-1 0 0 0,0 1 0 0 0,0-1 0 0 0,-1 0 0 0 0,1 0 0 0 0,-1 0 1 0 0,0 0-1 0 0,0-1 0 0 0,-3 3-65 0 0,-37 10-623 0 0,26-17-3054 0 0,15-2-437 0 0,2 1-3681 0 0,0 0-4081 0 0</inkml:trace>
  <inkml:trace contextRef="#ctx0" brushRef="#br0" timeOffset="3702.041">1012 410 5841 0 0,'0'0'2246'0'0,"0"0"-319"0"0,0 0-146 0 0,0 0 11 0 0,0 0-28 0 0,0 0-198 0 0,0 0-298 0 0,0 0-270 0 0,0 0-258 0 0,0 0-199 0 0,0 0-130 0 0,0 0-95 0 0,0 0-40 0 0,-7 1 172 0 0,6-1 3140 0 0,75-62-1876 0 0,-76 64-1666 0 0,0 0 1 0 0,0 0-1 0 0,0 0 1 0 0,0 0-1 0 0,1 0 0 0 0,-1 1 1 0 0,1-1-1 0 0,0 1 0 0 0,0-1 1 0 0,-1 1-1 0 0,2-1 0 0 0,-1 1 1 0 0,0 0-1 0 0,0-1 0 0 0,1 1 1 0 0,-1 0-1 0 0,1 0 0 0 0,0-1 1 0 0,0 1-1 0 0,0 0 0 0 0,0 0 1 0 0,1 0-1 0 0,-1-1 0 0 0,1 1 1 0 0,0 0-1 0 0,0-1 0 0 0,-1 1 1 0 0,2-1-1 0 0,-1 1 0 0 0,0-1 1 0 0,0 1-1 0 0,1-1 0 0 0,-1 1 1 0 0,1-1-1 0 0,0 0 0 0 0,0 0 1 0 0,0 0-1 0 0,0 0 0 0 0,0 0 1 0 0,0-1-1 0 0,0 1 1 0 0,1-1-1 0 0,-1 1 0 0 0,2 0-46 0 0,48-1-118 0 0,-43-6-4246 0 0,-3-3-4490 0 0,-5 5-3375 0 0</inkml:trace>
  <inkml:trace contextRef="#ctx0" brushRef="#br0" timeOffset="3956.118">1112 260 20884 0 0,'0'0'849'0'0,"0"0"-12"0"0,0 0-41 0 0,0 0-10 0 0,0 0-27 0 0,0 0-61 0 0,0 0-145 0 0,0 0-169 0 0,0 0-172 0 0,0 0-187 0 0,0 0-168 0 0,0 0-90 0 0,0 0-54 0 0,-3-3-74 0 0,-6-6 126 0 0,10 11-2451 0 0,6 8-6269 0 0,-3-5-2856 0 0</inkml:trace>
  <inkml:trace contextRef="#ctx0" brushRef="#br0" timeOffset="4118.432">1207 410 22421 0 0,'0'0'1239'0'0,"0"0"-176"0"0,0 0-222 0 0,0 0-119 0 0,0 0-72 0 0,0 0-112 0 0,0 0-119 0 0,0 0-111 0 0,0 0-112 0 0,0 0-72 0 0,0 0-83 0 0,0 0-104 0 0,0 0-86 0 0,-1-4-115 0 0,0-2-507 0 0,1-3 423 0 0,4 10-4484 0 0,2 4-4860 0 0,-4-3-2151 0 0</inkml:trace>
  <inkml:trace contextRef="#ctx0" brushRef="#br0" timeOffset="4421.423">1319 357 20052 0 0,'0'0'1407'0'0,"0"0"-244"0"0,0 0-265 0 0,0 0-202 0 0,0 0-192 0 0,0 0-92 0 0,0 0-19 0 0,0 0 4 0 0,0 0 16 0 0,0 0-4 0 0,0 0-61 0 0,8 7-61 0 0,27 24-64 0 0,-32-28-198 0 0,-1 0 0 0 0,1-1 0 0 0,0 1 0 0 0,-1 0 1 0 0,1 0-1 0 0,-1 1 0 0 0,0-1 0 0 0,0 0 0 0 0,0 1 0 0 0,-1-1 0 0 0,1 1 1 0 0,-1 0-1 0 0,0-1 0 0 0,0 1 0 0 0,0 0 0 0 0,0 0 0 0 0,-1 0 0 0 0,0 0 0 0 0,1 0 1 0 0,-2 0-1 0 0,1-1 0 0 0,0 1 0 0 0,-1 0 0 0 0,1 0 0 0 0,-1 0 0 0 0,0 0 1 0 0,0-1-1 0 0,-1 1 0 0 0,1 0 0 0 0,-1-1 0 0 0,0 1 0 0 0,0-1 0 0 0,0 0 1 0 0,0 0-1 0 0,-1 1 0 0 0,1-1 0 0 0,-1-1 0 0 0,0 1 0 0 0,0 0 0 0 0,0-1 0 0 0,0 1 1 0 0,0-1-1 0 0,0 0 0 0 0,-1 0 0 0 0,1 0 0 0 0,-4 1-25 0 0,-1-1-139 0 0,1 0 0 0 0,-1-1 0 0 0,0 1 0 0 0,1-2 0 0 0,-1 1 0 0 0,0-1-1 0 0,0 0 1 0 0,0 0 0 0 0,0-1 0 0 0,1 0 0 0 0,-1-1 0 0 0,0 0 0 0 0,-6-2 139 0 0,8-2-2965 0 0,5 0-6812 0 0,1 3-2447 0 0</inkml:trace>
  <inkml:trace contextRef="#ctx0" brushRef="#br0" timeOffset="4667.494">1410 245 26358 0 0,'0'0'392'0'0,"0"0"26"0"0,0 0 3 0 0,-8-3 44 0 0,-36-11 328 0 0,56 47-1095 0 0,0-6-2386 0 0,-9-18-910 0 0,0 1-3571 0 0,-2-3-5240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1.1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1 5017 0 0,'0'0'1286'0'0,"0"0"-70"0"0,0 0 306 0 0,0 0 357 0 0,0 0 190 0 0,0 0-105 0 0,0 0-319 0 0,0 0-350 0 0,0 0-284 0 0,0 0-223 0 0,0 0-185 0 0,-3 0-139 0 0,-7 1 85 0 0,18 1 1052 0 0,136-5-836 0 0,-146 8-13002 0 0,1-4 2832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2.8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 13483 0 0,'0'0'5490'0'0,"0"0"-3793"0"0,0 0-988 0 0,0 0 194 0 0,0 0 157 0 0,0 0-38 0 0,0 0-225 0 0,0 0-285 0 0,0 0-217 0 0,0 0-136 0 0,0 0-80 0 0,0 0-22 0 0,3-1-28 0 0,58-4-630 0 0,-47 6-3650 0 0,-1 2-4093 0 0,-10-2-3232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00.7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 8018 0 0,'0'0'2390'0'0,"0"0"-337"0"0,0 0-67 0 0,0 0 115 0 0,0 0-124 0 0,0 0-352 0 0,0 0-441 0 0,0 0-369 0 0,0 0-252 0 0,0 0-178 0 0,0 0-118 0 0,-6-1 415 0 0,77-1 1654 0 0,-35 1-4494 0 0,-1 1-9073 0 0,-31 0-114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1.4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11050 0 0,'0'0'3582'0'0,"0"0"-2309"0"0,0 0-769 0 0,0 0 109 0 0,0 0 289 0 0,0 0 273 0 0,0 0 21 0 0,0 0-160 0 0,0 0-232 0 0,0 0-210 0 0,0 0-138 0 0,10 1-112 0 0,119 4-347 0 0,-99-5-4749 0 0,-3 0-4668 0 0,-17 0 66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2.9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154 43 12795 0 0,'0'0'909'0'0,"0"0"-337"0"0,0 0-236 0 0,0 0-30 0 0,0 0 167 0 0,0 0 193 0 0,0 0 85 0 0,0 0-26 0 0,0 0-122 0 0,0 0-150 0 0,0 0-99 0 0,-5 4-70 0 0,1-1-121 0 0,0 1 1 0 0,0-1-1 0 0,0 0 1 0 0,0 0-1 0 0,0 0 0 0 0,-1 0 1 0 0,1-1-1 0 0,-1 0 1 0 0,0 0-1 0 0,0 0 1 0 0,0 0-1 0 0,0-1 1 0 0,0 0-1 0 0,0 0 1 0 0,0 0-1 0 0,-1-1-163 0 0,4 1 57 0 0,1-1 0 0 0,-1 0 0 0 0,1 1 0 0 0,-1-1-1 0 0,1 0 1 0 0,-1 0 0 0 0,1 0 0 0 0,-1 0 0 0 0,1 0 0 0 0,-1 0 0 0 0,0 0 0 0 0,1 0 0 0 0,-1-1 0 0 0,1 1-1 0 0,-1-1 1 0 0,1 1 0 0 0,0-1 0 0 0,-1 1 0 0 0,1-1 0 0 0,-1 0 0 0 0,1 0 0 0 0,0 0 0 0 0,0 0-1 0 0,-1 0 1 0 0,1 0 0 0 0,0 0 0 0 0,0 0 0 0 0,0 0 0 0 0,0 0 0 0 0,0-1 0 0 0,0 1 0 0 0,1 0-1 0 0,-1-1 1 0 0,0 1 0 0 0,1-1 0 0 0,-1 1 0 0 0,1-1 0 0 0,-1 1 0 0 0,1-1 0 0 0,0 1 0 0 0,0-1 0 0 0,-1 1-1 0 0,1-1 1 0 0,0 1 0 0 0,0-1 0 0 0,1 0 0 0 0,-1 1 0 0 0,0-1 0 0 0,0 1 0 0 0,1-1 0 0 0,-1 1-1 0 0,1-1 1 0 0,0 1 0 0 0,-1 0 0 0 0,1-1 0 0 0,0 0-57 0 0,3-1 13 0 0,-1 0 1 0 0,1 0-1 0 0,0 0 0 0 0,0 1 0 0 0,0 0 1 0 0,0-1-1 0 0,0 1 0 0 0,1 1 1 0 0,-1-1-1 0 0,0 1 0 0 0,1-1 0 0 0,0 1 1 0 0,-1 1-1 0 0,1-1 0 0 0,-1 0 0 0 0,1 1 1 0 0,0 0-1 0 0,0 0 0 0 0,-1 1 1 0 0,1-1-1 0 0,0 1 0 0 0,0 1-13 0 0,-2-2 11 0 0,0 0-1 0 0,0 1 1 0 0,-1-1 0 0 0,1 1-1 0 0,0 0 1 0 0,0 0 0 0 0,-1 0-1 0 0,1 0 1 0 0,0 0 0 0 0,-1 1-1 0 0,1-1 1 0 0,-1 1 0 0 0,0-1-1 0 0,0 1 1 0 0,1 0 0 0 0,-1 0-1 0 0,0 0 1 0 0,-1 0 0 0 0,1 1 0 0 0,0-1-1 0 0,-1 0 1 0 0,1 1 0 0 0,-1-1-1 0 0,1 1 1 0 0,-1 0 0 0 0,0-1-1 0 0,0 1 1 0 0,-1 0 0 0 0,1-1-1 0 0,0 1 1 0 0,-1 0 0 0 0,0 0-1 0 0,0 0 1 0 0,1 0 0 0 0,-2 0-1 0 0,1 0-10 0 0,-3 5 27 0 0,-1 1 1 0 0,-1-1-1 0 0,0 0 0 0 0,0 0 1 0 0,0-1-1 0 0,-1 1 0 0 0,0-1 1 0 0,0 0-1 0 0,-1-1 0 0 0,0 1 0 0 0,0-2 1 0 0,-1 1-1 0 0,1-1 0 0 0,-1 0 1 0 0,-1 0-1 0 0,1-1 0 0 0,-6 2-27 0 0,-55 17 518 0 0,87-52-281 0 0,-14 27-222 0 0,0 1-1 0 0,1-1 1 0 0,0 1-1 0 0,-1-1 1 0 0,1 2-1 0 0,0-1 0 0 0,-1 0 1 0 0,1 1-1 0 0,0 0 1 0 0,0 0-1 0 0,-1 0 1 0 0,1 1-1 0 0,0-1 1 0 0,0 1-1 0 0,-1 0 1 0 0,1 1-1 0 0,-1-1 1 0 0,1 1-1 0 0,-1 0 1 0 0,1 0-1 0 0,-1 0 1 0 0,0 1-1 0 0,0-1 1 0 0,0 1-1 0 0,-1 0 1 0 0,1 0-1 0 0,-1 0 1 0 0,2 2-15 0 0,58 30 161 0 0,-64-35-215 0 0,1 0 1 0 0,0-1-1 0 0,0 1 1 0 0,0 0 0 0 0,0 0-1 0 0,-1 0 1 0 0,1-1-1 0 0,0 1 1 0 0,0 0-1 0 0,0 0 1 0 0,0-1-1 0 0,0 1 1 0 0,0 0-1 0 0,0 0 1 0 0,0-1-1 0 0,0 1 1 0 0,0 0-1 0 0,0-1 1 0 0,0 1-1 0 0,0 0 1 0 0,0 0 0 0 0,0-1-1 0 0,0 1 1 0 0,0 0-1 0 0,0 0 1 0 0,0-1-1 0 0,0 1 1 0 0,0 0-1 0 0,0 0 1 0 0,0-1-1 0 0,0 1 1 0 0,1 0-1 0 0,-1 0 1 0 0,0-1-1 0 0,0 1 1 0 0,0 0-1 0 0,0 0 1 0 0,1 0 0 0 0,-1-1-1 0 0,0 1 1 0 0,0 0-1 0 0,1 0 1 0 0,-1 0-1 0 0,0 0 1 0 0,0 0-1 0 0,1 0 1 0 0,-1-1-1 0 0,0 1 1 0 0,0 0-1 0 0,1 0 1 0 0,-1 0-1 0 0,0 0 1 0 0,0 0-1 0 0,1 0 1 0 0,-1 0-1 0 0,0 0 1 0 0,0 0 0 0 0,1 0-1 0 0,-1 0 1 0 0,0 0-1 0 0,1 0 1 0 0,-1 0-1 0 0,0 1 1 0 0,0-1-1 0 0,1 0 1 0 0,-1 0-1 0 0,0 0 54 0 0,-9-16-8192 0 0,5 10-871 0 0,2 2 2411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3.4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1 0 0 0,'0'0'627'0'0,"0"0"2161"0"0,0 0 648 0 0,0 0-204 0 0,0 0-475 0 0,0 0-519 0 0,0 0-420 0 0,0 0-314 0 0,0 0-228 0 0,0 0-192 0 0,0 0-157 0 0,0 0-99 0 0,-2 5 4490 0 0,141-5-4670 0 0,-139 0-634 0 0,0 0 9 0 0,0 0 5 0 0,0 0 15 0 0,0 1-367 0 0,-3 3-3235 0 0,3-3-1666 0 0,2 0-3668 0 0,-1 0-1695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4.26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14 13483 0 0,'0'0'1579'0'0,"0"0"-128"0"0,0 0-58 0 0,0 0 48 0 0,0 0-5 0 0,0 0-106 0 0,0 0-279 0 0,0 0-329 0 0,0 0-283 0 0,0 0-221 0 0,0 0-104 0 0,0 0-22 0 0,0 0 39 0 0,4-3 520 0 0,0 14-387 0 0,-1 0 0 0 0,0 0 0 0 0,0 1-1 0 0,-1-1 1 0 0,-1 0 0 0 0,0 1 0 0 0,0 0 0 0 0,-1-1 0 0 0,0 1 0 0 0,-2 1-264 0 0,3-13 12 0 0,-1-1 1 0 0,0 0-1 0 0,0 1 1 0 0,0-1-1 0 0,0 0 1 0 0,0 1-1 0 0,-1-1 1 0 0,1 0-1 0 0,0 1 0 0 0,0-1 1 0 0,0 1-1 0 0,0-1 1 0 0,-1 0-1 0 0,1 1 1 0 0,0-1-1 0 0,-1 1 1 0 0,1-1-1 0 0,0 1 0 0 0,-1-1 1 0 0,1 1-1 0 0,-1-1 1 0 0,1 1-1 0 0,-1-1 1 0 0,1 1-1 0 0,-1 0 0 0 0,1-1 1 0 0,-1 1-1 0 0,1 0 1 0 0,-1-1-1 0 0,1 1 1 0 0,-1 0-1 0 0,0 0 1 0 0,1-1-1 0 0,-1 1 0 0 0,1 0 1 0 0,-1 0-1 0 0,0 0 1 0 0,1 0-1 0 0,-1 0 1 0 0,0 0-1 0 0,1 0 1 0 0,-1 0-1 0 0,1 0 0 0 0,-1 0 1 0 0,0 0-1 0 0,1 1 1 0 0,-1-1-1 0 0,1 0 1 0 0,-1 0-1 0 0,0 1 1 0 0,1-1-1 0 0,-1 0 0 0 0,1 1 1 0 0,-1-1-1 0 0,1 0 1 0 0,-1 1-1 0 0,1-1 1 0 0,-1 1-1 0 0,1-1 0 0 0,-1 1 1 0 0,1-1-1 0 0,0 1 1 0 0,-1-1-1 0 0,1 1 1 0 0,0-1-1 0 0,0 1 1 0 0,-1 0-13 0 0,1-6 1 0 0,-1 0 1 0 0,1 0-1 0 0,0 0 1 0 0,0 0 0 0 0,0 1-1 0 0,1-1 1 0 0,0 0-1 0 0,0 0 1 0 0,0 0-1 0 0,1 1 1 0 0,-1-1 0 0 0,1 1-1 0 0,0-1 1 0 0,0 1-1 0 0,1 0 1 0 0,-1 0 0 0 0,1 0-1 0 0,0 0 1 0 0,0 0-1 0 0,0 1 1 0 0,1-1 0 0 0,-1 1-1 0 0,1 0 1 0 0,0 0-1 0 0,0 0 1 0 0,0 0 0 0 0,0 1-1 0 0,0-1 1 0 0,0 1-1 0 0,1 0 1 0 0,0 1 0 0 0,-1-1-1 0 0,1 1 1 0 0,0 0-1 0 0,-1 0 1 0 0,4 0-2 0 0,-7 1 0 0 0,1-1 0 0 0,-1 1 0 0 0,1 0 0 0 0,-1 0-1 0 0,1-1 1 0 0,-1 1 0 0 0,1 0 0 0 0,-1 1 0 0 0,1-1 0 0 0,-1 0 0 0 0,1 0 0 0 0,-1 1 0 0 0,1-1 0 0 0,-1 0 0 0 0,0 1-1 0 0,1 0 1 0 0,-1-1 0 0 0,0 1 0 0 0,1 0 0 0 0,-1 0 0 0 0,0-1 0 0 0,0 1 0 0 0,1 0 0 0 0,-1 0 0 0 0,0 0 0 0 0,0 1-1 0 0,0-1 1 0 0,0 0 0 0 0,-1 0 0 0 0,1 0 0 0 0,0 1 0 0 0,0-1 0 0 0,-1 1 0 0 0,1-1 0 0 0,-1 0 0 0 0,1 1 0 0 0,-1-1-1 0 0,0 1 1 0 0,1-1 0 0 0,-1 1 0 0 0,0-1 0 0 0,0 1 0 0 0,0-1 0 0 0,0 1 0 0 0,0-1 0 0 0,-1 1 0 0 0,1-1 0 0 0,0 1-1 0 0,-1-1 1 0 0,1 1 0 0 0,-1-1 0 0 0,1 0 0 0 0,-1 1 0 0 0,0-1 0 0 0,1 0 0 0 0,-1 1 0 0 0,0-1 0 0 0,0 0 0 0 0,0 0-1 0 0,-1 1 2 0 0,-4 71 5 0 0,7-72 15 0 0,0 0-1 0 0,1 0 0 0 0,-1 0 1 0 0,0 0-1 0 0,1 0 0 0 0,-1-1 0 0 0,0 1 1 0 0,1 0-1 0 0,-1-1 0 0 0,1 1 1 0 0,-1-1-1 0 0,1 1 0 0 0,-1-1 1 0 0,1 0-1 0 0,-1 1 0 0 0,1-1 1 0 0,0 0-1 0 0,-1 0 0 0 0,1 0 1 0 0,-1-1-1 0 0,1 1 0 0 0,-1 0 1 0 0,1 0-1 0 0,-1-1 0 0 0,1 1 1 0 0,-1-1-1 0 0,1 1 0 0 0,-1-1 1 0 0,1 0-1 0 0,-1 0 0 0 0,0 0 1 0 0,1 1-1 0 0,-1-1 0 0 0,0 0 1 0 0,0-1-1 0 0,0 1 0 0 0,0 0 1 0 0,0 0-1 0 0,0 0 0 0 0,0-1 0 0 0,0 1 1 0 0,0 0-1 0 0,-1-1 0 0 0,1 1 1 0 0,0-1-1 0 0,-1 1 0 0 0,1-1 1 0 0,-1 1-1 0 0,0-1 0 0 0,1 0-20 0 0,7-16-2061 0 0,-5 15-2865 0 0,1 0-4149 0 0,-2 3-3333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9.1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53 13035 0 0,'0'0'663'0'0,"0"0"-114"0"0,0 0 213 0 0,0 0 260 0 0,0 0 153 0 0,0 0-32 0 0,0 0-192 0 0,0 0-189 0 0,0 0-138 0 0,0 0-93 0 0,0 0-75 0 0,-1 3-62 0 0,1-3-337 0 0,0-1-1 0 0,1 0 1 0 0,-1 1-1 0 0,1-1 1 0 0,-1 1-1 0 0,1-1 1 0 0,-1 1-1 0 0,1-1 1 0 0,-1 1 0 0 0,1-1-1 0 0,-1 1 1 0 0,1-1-1 0 0,-1 1 1 0 0,1 0-1 0 0,0-1 1 0 0,-1 1-1 0 0,1 0 1 0 0,0 0-1 0 0,-1-1 1 0 0,1 1-1 0 0,0 0 1 0 0,-1 0-1 0 0,1 0 1 0 0,0 0-1 0 0,-1 0 1 0 0,1 0-1 0 0,0 0 1 0 0,0 0-1 0 0,-1 0 1 0 0,1 0-1 0 0,0 0 1 0 0,-1 1-1 0 0,1-1 1 0 0,0 0-1 0 0,-1 0 1 0 0,1 1-1 0 0,0-1 1 0 0,-1 0-1 0 0,1 1 1 0 0,-1-1-1 0 0,1 1 1 0 0,-1-1-1 0 0,1 1 1 0 0,-1-1-1 0 0,1 1 1 0 0,-1-1-1 0 0,1 1 1 0 0,-1-1-1 0 0,0 1 1 0 0,1 0-1 0 0,-1-1 1 0 0,0 1 0 0 0,1 0-1 0 0,-1-1 1 0 0,0 1-1 0 0,0 0 1 0 0,0-1-1 0 0,0 1 1 0 0,1 0-1 0 0,-1-1 1 0 0,0 1-1 0 0,0 0 1 0 0,0 0-1 0 0,-1 0-56 0 0,59-66 1516 0 0,-75 157-150 0 0,17-91-1349 0 0,0 0 1 0 0,0 0-1 0 0,0 0 1 0 0,1 0-1 0 0,-1 0 0 0 0,0 0 1 0 0,0 0-1 0 0,1 0 1 0 0,-1 0-1 0 0,1 0 0 0 0,-1 1 1 0 0,1-2-1 0 0,-1 1 1 0 0,1 0-1 0 0,-1 0 0 0 0,1 0 1 0 0,0 0-1 0 0,0 0 0 0 0,-1 0 1 0 0,1-1-1 0 0,0 1 1 0 0,0 0-1 0 0,0-1 0 0 0,0 1 1 0 0,0 0-1 0 0,0-1 1 0 0,0 1-1 0 0,0-1 0 0 0,0 0 1 0 0,0 1-1 0 0,0-1 1 0 0,0 0-1 0 0,0 0 0 0 0,0 0 1 0 0,0 1-1 0 0,1-1 0 0 0,-1 0 1 0 0,0 0-1 0 0,0-1 1 0 0,0 1-1 0 0,0 0 0 0 0,0 0 1 0 0,0 0-1 0 0,0-1 1 0 0,0 1-1 0 0,0-1 0 0 0,1 1-17 0 0,26-12-3311 0 0,-16 4-1910 0 0,-4 1-3379 0 0,-5 4-3067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9.4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19588 0 0,'0'0'988'0'0,"0"0"-71"0"0,0 0 9 0 0,0 0-3 0 0,0 0-61 0 0,0 0-186 0 0,0 0-252 0 0,0 0-219 0 0,0 0-146 0 0,0 0-82 0 0,0 0-27 0 0,0 0 0 0 0,0 0-4 0 0,18 5-1541 0 0,-8 1-2106 0 0,-3-3-4701 0 0,-6-2 7663 0 0,2 1-10215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9.5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5 20884 0 0,'0'0'927'0'0,"0"0"-215"0"0,0 0-101 0 0,0 0 67 0 0,0 0 70 0 0,0 0-44 0 0,0 0-181 0 0,0 0-172 0 0,0 0-151 0 0,0 0-72 0 0,0 0-3 0 0,0 0-24 0 0,8-1-14 0 0,78 1-120 0 0,-79 1-689 0 0,5 1-1074 0 0,-9-2-2989 0 0,1 0-3813 0 0,-4 0-2023 0 0</inkml:trace>
  <inkml:trace contextRef="#ctx0" brushRef="#br0" timeOffset="456.13">0 84 13291 0 0,'0'0'2140'0'0,"0"0"-586"0"0,0 0-111 0 0,0 0 49 0 0,0 0-103 0 0,0 0-233 0 0,0 0-288 0 0,0 0-231 0 0,0 0-132 0 0,0 0-115 0 0,0 0-111 0 0,0 0-82 0 0,0 0-55 0 0,10-1-53 0 0,179-9 135 0 0,-167 3 250 0 0,-31 4 1505 0 0,7 3-1967 0 0,0 0-1 0 0,0 1 1 0 0,0-1 0 0 0,1 1 0 0 0,-1-1 0 0 0,0 1 0 0 0,0 0 0 0 0,0 0-1 0 0,1 0 1 0 0,-1 0 0 0 0,0 0 0 0 0,1 0 0 0 0,-1 0 0 0 0,1 1 0 0 0,-1-1-1 0 0,1 0 1 0 0,0 1 0 0 0,-1-1 0 0 0,1 1 0 0 0,0 0 0 0 0,0-1 0 0 0,0 1 0 0 0,0 0-1 0 0,1 0 1 0 0,-1 0 0 0 0,0-1 0 0 0,1 1 0 0 0,-1 0 0 0 0,1 0 0 0 0,0 0-1 0 0,-1 0 1 0 0,1 0 0 0 0,0 0 0 0 0,0 0 0 0 0,0 0 0 0 0,1 0 0 0 0,-1 0-1 0 0,0 0 1 0 0,1 0 0 0 0,-1 0 0 0 0,1-1 0 0 0,0 1 0 0 0,0 0 0 0 0,-1 0-1 0 0,1 0 1 0 0,0-1 0 0 0,1 1 0 0 0,-1-1 0 0 0,0 1 0 0 0,0-1 0 0 0,1 1-1 0 0,-1-1 1 0 0,1 1 0 0 0,-1-1 0 0 0,1 0 0 0 0,-1 0 0 0 0,1 0 0 0 0,0 0 0 0 0,0 0-1 0 0,-1 0 1 0 0,1-1 0 0 0,0 1 0 0 0,0-1 0 0 0,0 1 0 0 0,0-1 0 0 0,2 1-12 0 0,0-1 44 0 0,0 0 1 0 0,0 0 0 0 0,0 0 0 0 0,0 0 0 0 0,1-1-1 0 0,-1 1 1 0 0,0-1 0 0 0,0 0 0 0 0,0-1 0 0 0,0 1-1 0 0,0-1 1 0 0,-1 1 0 0 0,1-1 0 0 0,0 0 0 0 0,-1-1-1 0 0,1 1 1 0 0,-1-1 0 0 0,0 1 0 0 0,0-1 0 0 0,2-2-45 0 0,-4 3 5 0 0,1 0 0 0 0,-1 0-1 0 0,-1 0 1 0 0,1 0 0 0 0,0 0 0 0 0,-1 0 0 0 0,1 0 0 0 0,-1 0 0 0 0,1 0 0 0 0,-1 0 0 0 0,0 0 0 0 0,0 0-1 0 0,0 0 1 0 0,0 0 0 0 0,0-1 0 0 0,0 1 0 0 0,-1 0 0 0 0,1 0 0 0 0,-1 0 0 0 0,1 0 0 0 0,-1 0 0 0 0,0 0 0 0 0,0 0-1 0 0,0 0 1 0 0,0 1 0 0 0,0-1 0 0 0,0 0 0 0 0,-1 0-5 0 0,-45-43-1995 0 0,24 30-7398 0 0,18 12-2595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7.1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106 8 1000 0 0,'0'0'1398'0'0,"0"0"-273"0"0,0 0 114 0 0,0 0 430 0 0,0 0 432 0 0,0 0 220 0 0,0 0-142 0 0,0 0-358 0 0,0 0-364 0 0,0 0-267 0 0,0 0-157 0 0,-3-1-91 0 0,-9-3 224 0 0,3 1 3882 0 0,22 5-3669 0 0,180 4-877 0 0,-105-9 503 0 0,-100 14-467 0 0,-13 107-213 0 0,25-118-338 0 0,0 0 6 0 0,0 0 23 0 0,0 0 26 0 0,-9-26-3676 0 0,5 17-249 0 0,0 4-3133 0 0,3 2-3294 0 0</inkml:trace>
  <inkml:trace contextRef="#ctx0" brushRef="#br0" timeOffset="827.058">61 5 13579 0 0,'0'0'1332'0'0,"0"0"-112"0"0,0 0 3 0 0,0 0 147 0 0,0 0 114 0 0,0 0-58 0 0,0 0-195 0 0,0 0-260 0 0,0 0-270 0 0,0 0-189 0 0,0 0-158 0 0,0 0-108 0 0,0 0-40 0 0,-3-2-35 0 0,3 2-121 0 0,0 1 0 0 0,0-1 0 0 0,0 0 0 0 0,0 1 0 0 0,0-1 0 0 0,0 0 0 0 0,0 1 0 0 0,0-1 0 0 0,-1 0 0 0 0,1 1 0 0 0,0-1 0 0 0,0 0 0 0 0,0 0 0 0 0,-1 1 0 0 0,1-1 0 0 0,0 0 0 0 0,0 0 0 0 0,-1 1 0 0 0,1-1 0 0 0,0 0 0 0 0,0 0 0 0 0,-1 0 0 0 0,1 1 0 0 0,0-1 0 0 0,-1 0 0 0 0,1 0 0 0 0,0 0 0 0 0,-1 0 0 0 0,1 0 0 0 0,0 0 0 0 0,-1 1 0 0 0,1-1 0 0 0,0 0 0 0 0,-1 0-50 0 0,119 122 1798 0 0,-108-111-1775 0 0,-7-9-19 0 0,-1-1-1 0 0,0 0 0 0 0,0 1 0 0 0,-1-1 0 0 0,1 1 1 0 0,0-1-1 0 0,0 1 0 0 0,-1 0 0 0 0,1 0 0 0 0,-1-1 0 0 0,1 1 1 0 0,-1 0-1 0 0,0 1 0 0 0,0-1 0 0 0,0 0 0 0 0,0 0 0 0 0,0 0 1 0 0,0 1-1 0 0,-1-1 0 0 0,1 0 0 0 0,-1 1 0 0 0,1-1 1 0 0,-1 0-1 0 0,0 1 0 0 0,0-1 0 0 0,0 1 0 0 0,0-1 0 0 0,-1 0 1 0 0,1 1-1 0 0,-1-1 0 0 0,1 0 0 0 0,-1 1 0 0 0,0-1 0 0 0,0 0 1 0 0,0 0-1 0 0,0 1 0 0 0,-1-1-3 0 0,-171 154 117 0 0,146-125-173 0 0,58-30 228 0 0,344-9 111 0 0,-391 4 1286 0 0,8 1-4283 0 0,4 0-4966 0 0,3-1-7035 0 0,1 2 8074 0 0</inkml:trace>
  <inkml:trace contextRef="#ctx0" brushRef="#br0" timeOffset="1082.715">393 298 7001 0 0,'0'0'3593'0'0,"0"0"-511"0"0,0 0-417 0 0,0 0-325 0 0,0 0-291 0 0,0 0-394 0 0,0 0-472 0 0,0 0-414 0 0,0 0-282 0 0,0 0-64 0 0,0 0 46 0 0,0 0 79 0 0,0 0 48 0 0,0 4-41 0 0,12 81 1593 0 0,-5-68-5497 0 0,2-2-3869 0 0,-8-14-5017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31.09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2 169 8874 0 0,'0'0'2208'0'0,"0"0"-221"0"0,0 0-49 0 0,0 0-44 0 0,0 0-163 0 0,0 0-227 0 0,0 0-293 0 0,0 0-295 0 0,0 0-265 0 0,0 0-204 0 0,0 0-122 0 0,1-3-47 0 0,0 1-219 0 0,0 1 1 0 0,0-1-1 0 0,0 1 0 0 0,0-1 1 0 0,0 1-1 0 0,0 0 0 0 0,0 0 1 0 0,0-1-1 0 0,1 1 0 0 0,-1 0 1 0 0,0 0-1 0 0,1 0 1 0 0,-1 0-1 0 0,1 0 0 0 0,-1 1 1 0 0,1-1-1 0 0,-1 0 0 0 0,1 1 1 0 0,0-1-1 0 0,-1 1 0 0 0,1-1 1 0 0,0 1-1 0 0,-1 0 1 0 0,1 0-1 0 0,0 0 0 0 0,0 0 1 0 0,-1 0-1 0 0,1 0 0 0 0,0 0 1 0 0,-1 1-1 0 0,1-1 0 0 0,0 0 1 0 0,-1 1-1 0 0,1 0 1 0 0,0-1-60 0 0,-1 0 25 0 0,1 0 1 0 0,0 0 0 0 0,0-1 0 0 0,0 1 0 0 0,-1 0 0 0 0,1 1 0 0 0,0-1 0 0 0,0 0 0 0 0,0 1-1 0 0,-1-1 1 0 0,1 1 0 0 0,0-1 0 0 0,-1 1 0 0 0,1 0 0 0 0,0-1 0 0 0,-1 1 0 0 0,1 0-1 0 0,-1 0 1 0 0,1 0 0 0 0,-1 1 0 0 0,0-1 0 0 0,1 0 0 0 0,-1 0 0 0 0,0 1 0 0 0,0-1 0 0 0,0 1-1 0 0,0-1 1 0 0,0 1 0 0 0,0-1 0 0 0,0 1 0 0 0,0 0 0 0 0,-1-1 0 0 0,1 1 0 0 0,-1 0 0 0 0,1 0-1 0 0,-1-1 1 0 0,0 1 0 0 0,0 0 0 0 0,0 0 0 0 0,0 0 0 0 0,0-1 0 0 0,0 1 0 0 0,0 0-1 0 0,0 0 1 0 0,-1 0 0 0 0,1-1 0 0 0,-1 1 0 0 0,1 0 0 0 0,-2 1-26 0 0,-98 85 392 0 0,131-84 161 0 0,82-4-22 0 0,-113 0-550 0 0,0 0 7 0 0,0 0-13 0 0,0 0-22 0 0,0 0-27 0 0,0 0-69 0 0,0 0-85 0 0,0-3-7847 0 0,0 1-1558 0 0,0 1-897 0 0</inkml:trace>
  <inkml:trace contextRef="#ctx0" brushRef="#br0" timeOffset="450.909">119 11 14723 0 0,'0'0'1211'0'0,"0"0"-159"0"0,0 0-75 0 0,0 0-29 0 0,0 0-65 0 0,0 0-83 0 0,0 0-141 0 0,0 0-134 0 0,0 0-73 0 0,0 0-44 0 0,0 0-42 0 0,0 0-50 0 0,0 0-36 0 0,6 5-34 0 0,20 17-35 0 0,-25-21-164 0 0,0 1-1 0 0,0-1 1 0 0,0 1 0 0 0,0-1 0 0 0,-1 1-1 0 0,1-1 1 0 0,0 1 0 0 0,-1 0-1 0 0,1-1 1 0 0,-1 1 0 0 0,1 0-1 0 0,-1 0 1 0 0,0-1 0 0 0,0 1-1 0 0,0 0 1 0 0,0 0 0 0 0,0-1-1 0 0,0 1 1 0 0,-1 0 0 0 0,1 0-1 0 0,0-1 1 0 0,-1 1 0 0 0,1 0-1 0 0,-1-1 1 0 0,0 1 0 0 0,0 0-1 0 0,1-1 1 0 0,-1 1 0 0 0,0-1-1 0 0,0 1 1 0 0,0-1 0 0 0,-1 0-1 0 0,1 1 1 0 0,0-1 0 0 0,0 0-1 0 0,-1 0 1 0 0,1 0 0 0 0,-1 0 0 0 0,1 0-1 0 0,-1 0 1 0 0,1 0 0 0 0,-1-1-47 0 0,1-1 36 0 0,1 0 0 0 0,-1-1 0 0 0,1 1 0 0 0,-1 0 0 0 0,1-1 0 0 0,0 1 0 0 0,0-1 0 0 0,-1 1 0 0 0,1-1 0 0 0,0 1 1 0 0,0 0-1 0 0,0-1 0 0 0,1 1 0 0 0,-1-1 0 0 0,0 1 0 0 0,0-1 0 0 0,1 1 0 0 0,-1 0 0 0 0,1-1 0 0 0,0 1 1 0 0,-1 0-1 0 0,1-1 0 0 0,0 1 0 0 0,-1 0 0 0 0,1 0 0 0 0,0 0 0 0 0,0 0 0 0 0,0 0 0 0 0,0 0 0 0 0,1-1-36 0 0,-2 2 7 0 0,1-4-4 0 0,1 1 0 0 0,0-1 0 0 0,0 0 0 0 0,0 1 0 0 0,0 0 0 0 0,1-1 0 0 0,0 1 0 0 0,-1 0 0 0 0,1 0 0 0 0,0 0 0 0 0,0 1 1 0 0,1-1-1 0 0,-1 1 0 0 0,0 0 0 0 0,1-1 0 0 0,0 2 0 0 0,-1-1 0 0 0,1 0 0 0 0,0 1 0 0 0,0-1 0 0 0,0 1 0 0 0,4 0-3 0 0,-6 3-18 0 0,1 0 1 0 0,-1 1-1 0 0,0-1 0 0 0,0 1 1 0 0,0 0-1 0 0,0-1 0 0 0,0 1 1 0 0,-1 0-1 0 0,1 0 0 0 0,-1 0 1 0 0,0 0-1 0 0,0 0 0 0 0,0 1 1 0 0,0-1-1 0 0,0 0 0 0 0,-1 1 1 0 0,1-1-1 0 0,-1 0 0 0 0,0 1 1 0 0,0-1-1 0 0,0 0 1 0 0,-1 1-1 0 0,1-1 0 0 0,-1 0 1 0 0,0 3 17 0 0,0 2-359 0 0,1 5-990 0 0,-1 3-3536 0 0,1-6-6457 0 0,0-7 2544 0 0</inkml:trace>
  <inkml:trace contextRef="#ctx0" brushRef="#br0" timeOffset="864.842">199 203 11811 0 0,'0'0'2436'0'0,"0"0"-570"0"0,0 0-405 0 0,0 0-2 0 0,0 0-24 0 0,0 0-170 0 0,0 0-228 0 0,0 0-203 0 0,0 0-137 0 0,0 0-47 0 0,0 0-110 0 0,0 0-111 0 0,0 0-89 0 0,8 1-93 0 0,88 7-70 0 0,-73-8-3540 0 0,-3-1-3438 0 0,-8-6-6114 0 0,-3-6 7907 0 0,-1-14 8944 0 0,-3 2 9124 0 0,-4 19-7983 0 0,-3 45 2869 0 0,4 4-6146 0 0,0-18-4655 0 0,-1-1-3576 0 0,-1-22-5569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38.3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131 118 8722 0 0,'0'0'6456'0'0,"0"0"-4156"0"0,0 0-1078 0 0,0 0 157 0 0,0 0 99 0 0,0 0-93 0 0,0 0-275 0 0,0 0-390 0 0,0 0-288 0 0,0 0-125 0 0,0 0-24 0 0,0 0 75 0 0,0 0 22 0 0,0 2-36 0 0,3 32 568 0 0,-2-32-876 0 0,0 0 0 0 0,0 0 1 0 0,0 0-1 0 0,0 0 0 0 0,0 1 0 0 0,-1-1 0 0 0,1 0 1 0 0,-1 1-1 0 0,1-1 0 0 0,-1 0 0 0 0,0 1 0 0 0,0-1 0 0 0,0 0 1 0 0,0 1-1 0 0,-1-1 0 0 0,1 1 0 0 0,-1-1 0 0 0,1 0 0 0 0,-1 0 1 0 0,0 1-1 0 0,0-1 0 0 0,0 0 0 0 0,0 0 0 0 0,0 0 0 0 0,0 0 1 0 0,-1 0-1 0 0,1 0 0 0 0,-1 0 0 0 0,1 0 0 0 0,-1-1 1 0 0,0 1-1 0 0,0 0 0 0 0,0-1 0 0 0,1 0 0 0 0,-2 1 0 0 0,1-1 1 0 0,0 0-1 0 0,0 0 0 0 0,0 0 0 0 0,0 0 0 0 0,-1-1 0 0 0,1 1 1 0 0,-1 0-37 0 0,-71-14 410 0 0,51-10-1723 0 0,31-15-4427 0 0,-1 28 971 0 0,-1 3-2201 0 0,-2 2-3992 0 0</inkml:trace>
  <inkml:trace contextRef="#ctx0" brushRef="#br0" timeOffset="247.497">159 17 19844 0 0,'0'0'2399'0'0,"0"0"-1426"0"0,0 0-384 0 0,0 0 87 0 0,0 0 38 0 0,0 0-33 0 0,0 0-147 0 0,0 0-234 0 0,0 0-194 0 0,0 0-128 0 0,0 0-80 0 0,0 0-59 0 0,0 0-75 0 0,-2-4-147 0 0,2-9-1202 0 0,10 16-2313 0 0,7 3-6538 0 0,-10-5 443 0 0</inkml:trace>
  <inkml:trace contextRef="#ctx0" brushRef="#br0" timeOffset="513.301">284 75 16291 0 0,'0'0'601'0'0,"0"0"-401"0"0,0 0-40 0 0,0 0 8 0 0,0 0-32 0 0,0 0-136 0 0,0 0-408 0 0,0 0-609 0 0,0 0-1407 0 0,51-5-3217 0 0,-46 6-2425 0 0</inkml:trace>
  <inkml:trace contextRef="#ctx0" brushRef="#br0" timeOffset="779.162">257 146 16692 0 0,'0'0'1425'0'0,"0"0"-197"0"0,0 0-70 0 0,0 0 49 0 0,0 0-89 0 0,0 0-273 0 0,0 0-326 0 0,0 0-227 0 0,0 0-112 0 0,0 0-37 0 0,0 0-9 0 0,9-2-34 0 0,257-24 735 0 0,-266 26-796 0 0,-1 0 0 0 0,1-1 0 0 0,-1 1 0 0 0,1 0 0 0 0,-1 0 0 0 0,1 0 0 0 0,-1 0 0 0 0,1 0 0 0 0,-1-1 0 0 0,1 1 0 0 0,0 0 0 0 0,-1 0 0 0 0,1-1 0 0 0,-1 1 0 0 0,1 0 0 0 0,0-1 0 0 0,-1 1 0 0 0,1 0 0 0 0,0-1 0 0 0,0 1 0 0 0,-1-1 0 0 0,1 1 0 0 0,0 0 0 0 0,0-1 0 0 0,-1 1 0 0 0,1-1 0 0 0,0 1 0 0 0,0-1 0 0 0,0 1 0 0 0,0-1 0 0 0,0 1 0 0 0,0-1 0 0 0,0 1 0 0 0,0-1 0 0 0,0 1 0 0 0,0-1 0 0 0,0 1 0 0 0,0-1 0 0 0,0 1 0 0 0,0 0 0 0 0,0-1 0 0 0,1 1 0 0 0,-1-1 0 0 0,0 1 0 0 0,0-1 0 0 0,1 1-39 0 0,0 0 15 0 0,1 0 0 0 0,0 1 0 0 0,-1-1 0 0 0,1 1 0 0 0,0-1 0 0 0,-1 1 0 0 0,1 0 0 0 0,-1 0 0 0 0,1-1 0 0 0,-1 1 1 0 0,0 0-1 0 0,1 0 0 0 0,-1 1 0 0 0,0-1 0 0 0,1 0 0 0 0,-1 0 0 0 0,0 1 0 0 0,0-1 0 0 0,0 1 0 0 0,0-1 0 0 0,-1 1 0 0 0,1-1 0 0 0,0 1 0 0 0,-1-1 0 0 0,1 1 0 0 0,0 0 0 0 0,-1-1 0 0 0,0 1 1 0 0,1 0-1 0 0,-1-1 0 0 0,0 1 0 0 0,0 0 0 0 0,0-1 0 0 0,0 1 0 0 0,-1 0 0 0 0,1 0 0 0 0,0-1 0 0 0,-1 1 0 0 0,1 0 0 0 0,-1-1 0 0 0,1 1 0 0 0,-1-1 0 0 0,0 1 0 0 0,0-1 0 0 0,1 1 0 0 0,-1-1 1 0 0,0 1-1 0 0,0-1 0 0 0,-1 0 0 0 0,1 1 0 0 0,0-1 0 0 0,0 0 0 0 0,-1 0 0 0 0,1 0 0 0 0,-1 0 0 0 0,1 0 0 0 0,0 0 0 0 0,-1-1 0 0 0,0 1 0 0 0,1 0 0 0 0,-1-1 0 0 0,0 1 0 0 0,1-1 1 0 0,-1 1-1 0 0,0-1 0 0 0,1 0 0 0 0,-1 0 0 0 0,0 0 0 0 0,0 0-15 0 0,4 1 14 0 0,0-1 1 0 0,0 1-1 0 0,0-1 0 0 0,0 1 1 0 0,0-1-1 0 0,0 0 1 0 0,0 0-1 0 0,0 0 0 0 0,0 0 1 0 0,0 0-1 0 0,0-1 1 0 0,0 1-1 0 0,0 0 0 0 0,0-1 1 0 0,0 0-1 0 0,0 1 1 0 0,0-1-1 0 0,0 0 0 0 0,0 0 1 0 0,0 0-1 0 0,-1 0 1 0 0,1-1-1 0 0,0 1 0 0 0,-1 0 1 0 0,1-1-1 0 0,-1 1 1 0 0,1-1-1 0 0,-1 1 1 0 0,0-1-1 0 0,0 0 0 0 0,0 1 1 0 0,0-1-1 0 0,0 0 1 0 0,0 0-1 0 0,0 0 0 0 0,0 0 1 0 0,-1 0-1 0 0,1 0 1 0 0,-1 0-1 0 0,1 0 0 0 0,-1 0 1 0 0,0 0-1 0 0,0 0 1 0 0,0 0-1 0 0,0 0 0 0 0,0 0 1 0 0,-1 0-1 0 0,1 0 1 0 0,0 0-1 0 0,-1 0 0 0 0,0 0 1 0 0,1 0-1 0 0,-1 0 1 0 0,0 0-1 0 0,-1-1-14 0 0,-24-31-1548 0 0,16 24-1459 0 0,-1 2-3447 0 0,8 4-5293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00.9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15147 0 0,'0'0'1192'0'0,"0"0"-591"0"0,0 0-137 0 0,0 0 280 0 0,0 0 120 0 0,0 0 80 0 0,0 0-128 0 0,0 0-271 0 0,0 0-217 0 0,0 0-184 0 0,0 0-144 0 0,70-2-200 0 0,-54 2-337 0 0,0-1-687 0 0,-1 1-1888 0 0,-3 0-3522 0 0,-4 0-3448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44.5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94 14419 0 0,'0'0'1455'0'0,"0"0"-143"0"0,0 0 74 0 0,1-9 134 0 0,0 4-1311 0 0,6-35 1859 0 0,15 0 3453 0 0,-17 68-4006 0 0,-16 117-1190 0 0,0-84-9865 0 0,9-56 1689 0 0,1-2-4032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44.8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72 1 19924 0 0,'0'0'1070'0'0,"0"0"-133"0"0,0 0 18 0 0,0 0 111 0 0,0 0 6 0 0,0 0-162 0 0,8 3-256 0 0,25 13-196 0 0,-31-15-418 0 0,0 0 0 0 0,0 0 0 0 0,0 0 1 0 0,-1 1-1 0 0,1-1 0 0 0,0 1 0 0 0,-1-1 1 0 0,1 1-1 0 0,-1-1 0 0 0,0 1 0 0 0,1 0 0 0 0,-1 0 1 0 0,0 0-1 0 0,0 0 0 0 0,0 0 0 0 0,0 0 0 0 0,-1 0 1 0 0,1 0-1 0 0,-1 0 0 0 0,1 0 0 0 0,-1 1 1 0 0,1-1-1 0 0,-1 0 0 0 0,0 0 0 0 0,0 0 0 0 0,0 0 1 0 0,-1 1-1 0 0,1-1 0 0 0,0 0 0 0 0,-1 0 1 0 0,0 0-1 0 0,1 0 0 0 0,-1 0 0 0 0,0 0 0 0 0,0 0 1 0 0,0 0-1 0 0,0 0 0 0 0,0 0 0 0 0,0 0 0 0 0,-1 0 1 0 0,1-1-1 0 0,-1 1 0 0 0,1-1 0 0 0,-1 1 1 0 0,0-1-1 0 0,0 1 0 0 0,1-1 0 0 0,-1 0 0 0 0,0 0 1 0 0,0 0-1 0 0,-1 0-40 0 0,-2 2-149 0 0,-1 0-1 0 0,1-1 1 0 0,-1 0-1 0 0,0 0 1 0 0,1 0 0 0 0,-1-1-1 0 0,0 1 1 0 0,0-1 0 0 0,0-1-1 0 0,0 1 1 0 0,0-1 0 0 0,0 0-1 0 0,-1-1 1 0 0,-3 0 149 0 0,-1-8-4021 0 0,7 1-7024 0 0,3 4-743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45.0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 1 21141 0 0,'0'0'872'0'0,"0"0"-184"0"0,0 0-24 0 0,0 0 112 0 0,0 0-8 0 0,0 0-136 0 0,0 0-255 0 0,0 0-321 0 0,0 0-176 0 0,0 0-129 0 0,0 0-191 0 0,0 0-248 0 0,0 0-688 0 0,-13 6-2177 0 0,14-4-9226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45.4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24053 0 0,'0'0'626'0'0,"0"0"-333"0"0,0 0-156 0 0,0 0-45 0 0,0 0 30 0 0,0 0 111 0 0,0 0 125 0 0,0 0 75 0 0,0 0 27 0 0,0 0-36 0 0,0 0-74 0 0,7 3-61 0 0,121 54 853 0 0,-24-12-500 0 0,-103-45-615 0 0,0 0 0 0 0,0 0 1 0 0,0 0-1 0 0,0 0 0 0 0,0 0 0 0 0,0 0 0 0 0,0 1 0 0 0,0-1 0 0 0,0 0 0 0 0,0 1 0 0 0,0-1 0 0 0,0 0 0 0 0,0 1 1 0 0,0-1-1 0 0,0 1 0 0 0,0 0 0 0 0,0-1 0 0 0,0 1 0 0 0,-1 0 0 0 0,1-1 0 0 0,0 1 0 0 0,-1 0 0 0 0,1 0 0 0 0,0 0 0 0 0,-1 0 1 0 0,1-1-1 0 0,-1 1 0 0 0,1 0 0 0 0,-1 0 0 0 0,1 0 0 0 0,-1 0 0 0 0,0 0 0 0 0,0 0 0 0 0,1 0 0 0 0,-1 0 0 0 0,0 0 0 0 0,0 0 1 0 0,0 0-1 0 0,0 1 0 0 0,0-1 0 0 0,0 0 0 0 0,-1 0 0 0 0,1 0 0 0 0,0 0 0 0 0,0 0 0 0 0,-1 0 0 0 0,1 0 0 0 0,-1 0 0 0 0,1 0 1 0 0,-1-1-1 0 0,1 1 0 0 0,-1 0 0 0 0,1 0 0 0 0,-1 0 0 0 0,-1 0-27 0 0,-110 97 1762 0 0,29-31-4844 0 0,37-14-9193 0 0,39-43-1257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34.5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514 179 8234 0 0,'0'0'1740'0'0,"0"0"10"0"0,0 0 118 0 0,0 0 111 0 0,0 0 0 0 0,0 0-132 0 0,0 0-253 0 0,0 0-270 0 0,0 0-255 0 0,0 0-250 0 0,0 0-178 0 0,0 0-152 0 0,-3-6-130 0 0,-9-18-79 0 0,-10 43 659 0 0,19-10-837 0 0,0 0 0 0 0,0-1 0 0 0,1 1 1 0 0,0 0-1 0 0,1 0 0 0 0,0 1 0 0 0,0-1 0 0 0,1 0 0 0 0,0 0 0 0 0,1 0 0 0 0,0 0 1 0 0,0 0-1 0 0,3 8-102 0 0,1 68 388 0 0,-5-83-373 0 0,-1 0 0 0 0,1 0 0 0 0,-1 0 0 0 0,1 0 0 0 0,-1 0 0 0 0,0 0-1 0 0,0-1 1 0 0,0 1 0 0 0,0 0 0 0 0,0 0 0 0 0,0-1 0 0 0,0 1 0 0 0,0-1-1 0 0,-1 1 1 0 0,1-1 0 0 0,-1 1 0 0 0,1-1 0 0 0,-1 0 0 0 0,0 0 0 0 0,1 0-1 0 0,-1 0 1 0 0,0 0 0 0 0,0 0 0 0 0,1 0 0 0 0,-1 0 0 0 0,-1-1-15 0 0,-20 4-2290 0 0,6-5-2927 0 0,2-3-4326 0 0,10 2-1869 0 0</inkml:trace>
  <inkml:trace contextRef="#ctx0" brushRef="#br0" timeOffset="498.184">242 292 10674 0 0,'0'0'2291'0'0,"0"0"-337"0"0,0 0-453 0 0,0 0-227 0 0,0 0-216 0 0,0 0-239 0 0,0 0-168 0 0,0 0-119 0 0,0 0-25 0 0,0 0 26 0 0,8-3-1 0 0,162-11 2922 0 0,-136 14-3280 0 0,116-14 280 0 0,-150 14-414 0 0,0-1 0 0 0,-1 1-1 0 0,1-1 1 0 0,0 1-1 0 0,-1 0 1 0 0,1-1 0 0 0,-1 1-1 0 0,1-1 1 0 0,0 1-1 0 0,-1 0 1 0 0,1-1 0 0 0,-1 1-1 0 0,1 0 1 0 0,-1 0-1 0 0,1-1 1 0 0,-1 1 0 0 0,1 0-1 0 0,-1 0 1 0 0,1 0-1 0 0,-1 0 1 0 0,1 0 0 0 0,-1 0-1 0 0,1 0 1 0 0,-1 0-1 0 0,1 0 1 0 0,-1 0 0 0 0,0 0-1 0 0,1 0 1 0 0,-1 0-1 0 0,1 0 1 0 0,-1 0 0 0 0,1 0-1 0 0,-1 1 1 0 0,1-1-1 0 0,-1 0 1 0 0,1 0 0 0 0,-1 1-1 0 0,1-1 1 0 0,0 0-1 0 0,-1 0 1 0 0,1 1 0 0 0,-1-1-1 0 0,1 1 1 0 0,0-1-1 0 0,-1 0 1 0 0,1 1 0 0 0,0-1-1 0 0,-1 1 1 0 0,1-1 0 0 0,0 1-1 0 0,0-1 1 0 0,-1 1-1 0 0,1-1 1 0 0,0 1 0 0 0,0-1-1 0 0,0 1-39 0 0,-2 4 35 0 0,0-1-1 0 0,1 1 1 0 0,-1 0 0 0 0,1 0-1 0 0,0 0 1 0 0,1 0-1 0 0,-1 0 1 0 0,1 0 0 0 0,0-1-1 0 0,0 1 1 0 0,0 0 0 0 0,1 0-1 0 0,0 0 1 0 0,0 0 0 0 0,0 0-1 0 0,1 0 1 0 0,-1-1-1 0 0,1 1 1 0 0,0-1 0 0 0,0 1-1 0 0,1-1 1 0 0,-1 0 0 0 0,1 1-1 0 0,0-2 1 0 0,0 1-1 0 0,1 0 1 0 0,-1 0 0 0 0,3 1-35 0 0,6-3-2170 0 0,-8-3-2240 0 0,-1-2-4807 0 0,-2 2-2614 0 0</inkml:trace>
  <inkml:trace contextRef="#ctx0" brushRef="#br0" timeOffset="750.356">705 255 14763 0 0,'0'0'1981'0'0,"0"0"-561"0"0,0 0-381 0 0,0 0-86 0 0,0 0-51 0 0,0 0 41 0 0,0 0 9 0 0,0 0-91 0 0,0 0-111 0 0,0 0-171 0 0,0 0-135 0 0,0 0-71 0 0,0 0-29 0 0,-2 9-4 0 0,1-6-437 0 0,0 0 96 0 0,-1 0 0 0 0,1 0 0 0 0,0 1-1 0 0,0-1 1 0 0,0 0 0 0 0,0 0 0 0 0,0 1 0 0 0,1-1-1 0 0,0 0 1 0 0,0 1 0 0 0,0-1 0 0 0,0 0 0 0 0,0 1-1 0 0,0-1 1 0 0,1 0 0 0 0,0 1 0 0 0,0-1 0 0 0,0 0-1 0 0,0 0 1 0 0,0 0 0 0 0,1 0 0 0 0,-1 0 0 0 0,1 0-1 0 0,0 0 1 0 0,-1 0 0 0 0,2 0 0 0 0,-1-1 0 0 0,1 2 1 0 0,9-7-5698 0 0,-6-3-5604 0 0,-4 3 1788 0 0</inkml:trace>
  <inkml:trace contextRef="#ctx0" brushRef="#br0" timeOffset="947.823">722 192 12651 0 0,'0'0'2093'0'0,"0"0"-241"0"0,0 0-227 0 0,0 0-140 0 0,0 0-231 0 0,0 0-269 0 0,0 0-309 0 0,0 0-320 0 0,0 0-272 0 0,0 0-228 0 0,0 0-145 0 0,0 0-74 0 0,0 0-76 0 0,1-1-2899 0 0,8 6-7215 0 0,-6-3 2618 0 0</inkml:trace>
  <inkml:trace contextRef="#ctx0" brushRef="#br0" timeOffset="1230.851">816 219 17076 0 0,'0'0'1665'0'0,"0"0"-272"0"0,0 0-178 0 0,0 0-162 0 0,0 0-215 0 0,0 0-153 0 0,0 0-135 0 0,0 0-94 0 0,0 0-8 0 0,0 0-40 0 0,0 0-21 0 0,0 0-13 0 0,0 0-38 0 0,6 9-20 0 0,19 26-33 0 0,-23-31-223 0 0,0 1-1 0 0,0-1 1 0 0,0 1-1 0 0,-1-1 1 0 0,1 1-1 0 0,-1-1 1 0 0,0 1 0 0 0,0 0-1 0 0,-1 0 1 0 0,0-1-1 0 0,0 1 1 0 0,0 0-1 0 0,0 0 1 0 0,-1 0-1 0 0,1-1 1 0 0,-1 1-1 0 0,-2 4-59 0 0,2-4 49 0 0,-1-1 0 0 0,0 1-1 0 0,0 0 1 0 0,-1 0-1 0 0,1-1 1 0 0,-1 1-1 0 0,0-1 1 0 0,0 0 0 0 0,-1 0-1 0 0,1 0 1 0 0,-1 0-1 0 0,0-1 1 0 0,0 1-1 0 0,0-1 1 0 0,-1 0 0 0 0,1 0-1 0 0,-1-1 1 0 0,1 1-1 0 0,-5 1-48 0 0,9-9-8916 0 0,1 4 3901 0 0,-1-1-6951 0 0</inkml:trace>
  <inkml:trace contextRef="#ctx0" brushRef="#br0" timeOffset="-1500.887">164 751 11851 0 0,'0'0'2685'0'0,"0"0"-824"0"0,0 0-357 0 0,0 0 67 0 0,0 0 54 0 0,0 0-116 0 0,0 0-253 0 0,0 0-278 0 0,0 0-261 0 0,0 0-194 0 0,0 0-135 0 0,-6-5 639 0 0,105 2 931 0 0,-94 9-1995 0 0,-4-3-4416 0 0,0-1-1555 0 0,1-2-3537 0 0,-1 0 135 0 0</inkml:trace>
  <inkml:trace contextRef="#ctx0" brushRef="#br0" timeOffset="-1251.767">349 675 14731 0 0,'0'0'2214'0'0,"0"0"-438"0"0,0 0-158 0 0,0 0-80 0 0,0 0-186 0 0,0 0-285 0 0,0 0-339 0 0,0 0-260 0 0,0 0-116 0 0,0 0-14 0 0,0 0 40 0 0,0 0 50 0 0,0 0-6 0 0,0 5-54 0 0,8 107 423 0 0,-12-110-9268 0 0,2-3 2022 0 0,2 1 4970 0 0,-2-1-9947 0 0</inkml:trace>
  <inkml:trace contextRef="#ctx0" brushRef="#br0" timeOffset="-886.248">181 640 9994 0 0,'0'0'2163'0'0,"0"0"-433"0"0,0 0-195 0 0,0 0 49 0 0,0 0 14 0 0,0 0-98 0 0,0 0-215 0 0,0 0-301 0 0,0 0-237 0 0,0 0-153 0 0,0 0-131 0 0,-9-5-45 0 0,-24-15-25 0 0,31 19-333 0 0,0 1 1 0 0,0-1-1 0 0,0 1 0 0 0,0-1 1 0 0,0 1-1 0 0,1 0 1 0 0,-1 0-1 0 0,0 0 0 0 0,0 0 1 0 0,0 0-1 0 0,0 0 0 0 0,0 1 1 0 0,0-1-1 0 0,0 0 1 0 0,1 1-1 0 0,-1 0 0 0 0,0-1 1 0 0,0 1-1 0 0,1 0 0 0 0,-1 0 1 0 0,0 0-1 0 0,1 0 0 0 0,-1 0 1 0 0,1 1-1 0 0,-1-1 1 0 0,1 0-1 0 0,0 1 0 0 0,-2 1-60 0 0,0-1 101 0 0,-5 6 9 0 0,0 0 0 0 0,0 0 0 0 0,1 0 0 0 0,0 1-1 0 0,0 0 1 0 0,1 1 0 0 0,1-1 0 0 0,-1 1 0 0 0,2 0 0 0 0,-1 1 0 0 0,1-1 0 0 0,0 3-110 0 0,3-8 28 0 0,0-1 1 0 0,0 0 0 0 0,0 1-1 0 0,1-1 1 0 0,-1 1-1 0 0,1-1 1 0 0,0 1 0 0 0,1-1-1 0 0,-1 1 1 0 0,1-1-1 0 0,0 1 1 0 0,0-1 0 0 0,0 0-1 0 0,0 1 1 0 0,1-1 0 0 0,0 0-1 0 0,0 0 1 0 0,0 0-1 0 0,0 0 1 0 0,1 0 0 0 0,-1-1-1 0 0,1 1 1 0 0,0-1 0 0 0,0 1-1 0 0,0-1 1 0 0,1 0-1 0 0,-1-1 1 0 0,1 1 0 0 0,0 0-1 0 0,0-1 1 0 0,0 0-29 0 0,5 3-73 0 0,0-1 0 0 0,1 0 0 0 0,-1 0-1 0 0,1-1 1 0 0,0-1 0 0 0,0 0 0 0 0,0 0 0 0 0,0-1 0 0 0,0 0 0 0 0,1 0 0 0 0,-1-1 0 0 0,0-1-1 0 0,0 0 1 0 0,0 0 0 0 0,1-1 73 0 0,22-7-5116 0 0,-2-5-4657 0 0,-24 10-2066 0 0</inkml:trace>
  <inkml:trace contextRef="#ctx0" brushRef="#br0" timeOffset="-633.275">454 603 15547 0 0,'0'0'1611'0'0,"0"0"-460"0"0,0 0-41 0 0,0 0 191 0 0,0 0 144 0 0,8 3-57 0 0,27 9-256 0 0,-31-10-979 0 0,0 1 0 0 0,0-1 0 0 0,-1 1 0 0 0,1 0-1 0 0,-1 0 1 0 0,0 1 0 0 0,0-1 0 0 0,0 0 0 0 0,0 1 0 0 0,-1 0-1 0 0,1 0 1 0 0,-1 0 0 0 0,0 0 0 0 0,0 0 0 0 0,0 0 0 0 0,-1 0-1 0 0,1 1 1 0 0,-1-1 0 0 0,0 0 0 0 0,-1 1 0 0 0,1-1 0 0 0,-1 1-1 0 0,0 0 1 0 0,0-1 0 0 0,0 4-153 0 0,-2-1 21 0 0,0 1-1 0 0,0-1 1 0 0,-1 0 0 0 0,0 0-1 0 0,0 0 1 0 0,-1 0 0 0 0,0 0-1 0 0,0-1 1 0 0,-1 1-1 0 0,1-1 1 0 0,-1 0 0 0 0,-1-1-1 0 0,1 1 1 0 0,-1-1 0 0 0,0 0-1 0 0,0 0 1 0 0,0-1 0 0 0,-7 3-22 0 0,-31 30-1840 0 0,37-28-1509 0 0,5-5-7287 0 0,1-3-996 0 0</inkml:trace>
  <inkml:trace contextRef="#ctx0" brushRef="#br0" timeOffset="5890.838">1110 201 9914 0 0,'0'0'2603'0'0,"0"0"-454"0"0,0 0-461 0 0,0 0-269 0 0,0 0-140 0 0,0 0-68 0 0,0 0-91 0 0,0 0-160 0 0,0 0-169 0 0,0 0-143 0 0,0 0-126 0 0,0 0-85 0 0,9-7-57 0 0,29-21-58 0 0,-37 26-303 0 0,0 1 0 0 0,0 0 0 0 0,0-1 0 0 0,0 1 0 0 0,0 0 0 0 0,0 0 0 0 0,0 0 0 0 0,1 0 1 0 0,-1 0-1 0 0,0 0 0 0 0,1 0 0 0 0,-1 0 0 0 0,1 1 0 0 0,-1-1 0 0 0,1 0 0 0 0,-1 1 0 0 0,1-1 0 0 0,0 1 0 0 0,-1 0 0 0 0,1 0 1 0 0,-1-1-1 0 0,1 1 0 0 0,0 0 0 0 0,-1 0 0 0 0,1 1 0 0 0,0-1 0 0 0,-1 0 0 0 0,1 0 0 0 0,-1 1 0 0 0,1-1 0 0 0,0 1 0 0 0,-1 0 1 0 0,1-1-1 0 0,-1 1 0 0 0,0 0 0 0 0,1 0 0 0 0,-1 0 0 0 0,0 0 0 0 0,1 0 0 0 0,-1 0 0 0 0,0 0 0 0 0,0 0 0 0 0,0 0 0 0 0,0 1 1 0 0,0-1-1 0 0,0 0 0 0 0,0 1 0 0 0,0-1 0 0 0,-1 1 0 0 0,1-1 0 0 0,0 1 0 0 0,-1-1 0 0 0,1 1 0 0 0,-1 0 0 0 0,0-1 0 0 0,0 1 1 0 0,1-1-1 0 0,-1 1 0 0 0,0 0 0 0 0,0-1 0 0 0,-1 1 0 0 0,1 0 0 0 0,0-1 0 0 0,0 1 0 0 0,-1-1 0 0 0,1 1 0 0 0,-1 0 0 0 0,0 0-19 0 0,-87 98 318 0 0,89-99-295 0 0,-1 1 0 0 0,1-1 1 0 0,-1 0-1 0 0,1 0 0 0 0,0 1 1 0 0,0-1-1 0 0,0 0 0 0 0,0 0 1 0 0,0 0-1 0 0,0 0 0 0 0,0 0 1 0 0,0 0-1 0 0,0 0 0 0 0,0 0 1 0 0,1-1-1 0 0,-1 1 0 0 0,0 0 1 0 0,1-1-1 0 0,-1 1 0 0 0,0-1 1 0 0,1 1-1 0 0,-1-1 0 0 0,0 0 1 0 0,1 1-1 0 0,-1-1 0 0 0,1 0 1 0 0,-1 0-1 0 0,1 0 0 0 0,-1 0 1 0 0,1 0-1 0 0,-1-1 0 0 0,0 1 1 0 0,1 0-1 0 0,-1-1 0 0 0,1 1 1 0 0,-1-1-1 0 0,1 0-23 0 0,2 1 29 0 0,78-8-540 0 0,-64 5-2087 0 0,-17 3 1263 0 0,-1 0-2775 0 0,0 0-4048 0 0,0 0-3080 0 0</inkml:trace>
  <inkml:trace contextRef="#ctx0" brushRef="#br0" timeOffset="6280.104">1232 47 10370 0 0,'0'0'1561'0'0,"0"0"138"0"0,0 0 74 0 0,3-8 2 0 0,8-24-78 0 0,-11 32-1619 0 0,1 0 0 0 0,-1 1 0 0 0,0-1 1 0 0,0 0-1 0 0,1 1 0 0 0,-1-1 0 0 0,0 0 0 0 0,1 1 1 0 0,-1-1-1 0 0,1 0 0 0 0,-1 0 0 0 0,0 1 0 0 0,1-1 1 0 0,-1 0-1 0 0,1 0 0 0 0,-1 0 0 0 0,1 1 1 0 0,-1-1-1 0 0,0 0 0 0 0,1 0 0 0 0,-1 0 0 0 0,1 0 1 0 0,-1 0-1 0 0,1 0 0 0 0,-1 0 0 0 0,1 0 0 0 0,-1 0 1 0 0,1 0-1 0 0,-1 0 0 0 0,0-1 0 0 0,1 1 1 0 0,-1 0-1 0 0,1 0 0 0 0,-1 0 0 0 0,1-1 0 0 0,-1 1 1 0 0,0 0-1 0 0,1 0 0 0 0,-1-1 0 0 0,0 1 0 0 0,1 0 1 0 0,-1-1-1 0 0,0 1 0 0 0,1 0 0 0 0,-1-1 1 0 0,0 1-1 0 0,0 0 0 0 0,1-1 0 0 0,-1 1 0 0 0,0-1 1 0 0,0 1-1 0 0,0-1 0 0 0,0 1 0 0 0,1 0 0 0 0,-1-1 1 0 0,0 1-1 0 0,0-1 0 0 0,0 1 0 0 0,0-1 1 0 0,0 1-79 0 0,7 32-275 0 0,-25 36 1026 0 0,20-98 951 0 0,29-13-1749 0 0,-30 42 46 0 0,-1 0 0 0 0,1 1 0 0 0,0-1 0 0 0,0 1 0 0 0,-1-1 0 0 0,1 0 0 0 0,0 1 0 0 0,0 0 0 0 0,0-1 0 0 0,0 1 0 0 0,0-1 0 0 0,0 1 0 0 0,0 0 0 0 0,0 0 0 0 0,0-1 0 0 0,-1 1 0 0 0,1 0 0 0 0,0 0 0 0 0,0 0 0 0 0,0 0 0 0 0,0 0 0 0 0,0 0 0 0 0,0 1 0 0 0,0-1 0 0 0,0 0 0 0 0,0 0 0 0 0,0 1 0 0 0,0-1 0 0 0,0 0 0 0 0,0 1 0 0 0,0-1 0 0 0,-1 1 0 0 0,1-1 0 0 0,0 1 0 0 0,0 0 0 0 0,0-1 0 0 0,-1 1 0 0 0,1 0 0 0 0,0-1 0 0 0,-1 1 0 0 0,1 0 0 0 0,-1 0 0 0 0,1 0 0 0 0,-1 0 0 0 0,1-1 0 0 0,-1 1 0 0 0,0 0 0 0 0,1 0 0 0 0,-1 0 0 0 0,0 1 1 0 0,14 63-1013 0 0,-14-51-3430 0 0,0 1-4218 0 0,0-11 5060 0 0,0 1-4330 0 0</inkml:trace>
  <inkml:trace contextRef="#ctx0" brushRef="#br0" timeOffset="6645.641">1271 244 12619 0 0,'0'0'3359'0'0,"0"0"-1791"0"0,0 0-782 0 0,0 0-78 0 0,0 0 54 0 0,0 0 22 0 0,0 0-69 0 0,0 0-178 0 0,0 0-210 0 0,10-1-151 0 0,43-1-50 0 0,37-3-3953 0 0,-44-18-317 0 0,-46-13 10558 0 0,-4 40-1075 0 0,-5 36-4095 0 0,5-3-760 0 0,0 4-1629 0 0,-3-15-10226 0 0,6-22-529 0 0</inkml:trace>
  <inkml:trace contextRef="#ctx0" brushRef="#br0" timeOffset="2631.433">941 525 3009 0 0,'0'0'2551'0'0,"0"0"-473"0"0,0 0-183 0 0,0 0 26 0 0,0 0 36 0 0,0 0-3 0 0,0 0-213 0 0,0 0-350 0 0,0 0-325 0 0,0 0-315 0 0,0 0-217 0 0,11 2 3010 0 0,15 2-2556 0 0,-7-2-818 0 0,0-1 0 0 0,0 0 0 0 0,0-1 0 0 0,0-1 0 0 0,0-1 0 0 0,0 0 0 0 0,0-2 0 0 0,3-1-170 0 0,-21 5 19 0 0,-1 0 0 0 0,1 0 0 0 0,0 0-1 0 0,-1 0 1 0 0,1 0 0 0 0,-1-1 0 0 0,1 1-1 0 0,-1 0 1 0 0,1 0 0 0 0,-1 0 0 0 0,1-1-1 0 0,-1 1 1 0 0,1 0 0 0 0,-1-1 0 0 0,1 1-1 0 0,-1 0 1 0 0,1-1 0 0 0,-1 1 0 0 0,0-1-1 0 0,1 1 1 0 0,-1-1 0 0 0,0 1 0 0 0,1-1 0 0 0,-1 1-1 0 0,0-1 1 0 0,0 1 0 0 0,1-1 0 0 0,-1 1-1 0 0,0-1 1 0 0,0 1 0 0 0,0-1 0 0 0,0 1-1 0 0,0-1 1 0 0,0 0 0 0 0,0 1 0 0 0,0-1-1 0 0,0 1 1 0 0,0-1 0 0 0,0 0 0 0 0,0 1-1 0 0,0-1 1 0 0,0 1 0 0 0,0-1 0 0 0,-1 1-1 0 0,1-1 1 0 0,0 1 0 0 0,0-1 0 0 0,-1 1-1 0 0,1-1 1 0 0,0 1 0 0 0,-1-1 0 0 0,1 1-1 0 0,-1-1 1 0 0,1 1 0 0 0,0 0 0 0 0,-1-1-1 0 0,1 1 1 0 0,-1 0 0 0 0,1-1 0 0 0,-1 1-1 0 0,1 0 1 0 0,-1 0 0 0 0,1-1-19 0 0,-6 36 68 0 0,16-8 251 0 0,0-2-3193 0 0,-13-21-2948 0 0,-2-3-3772 0 0,3 0-425 0 0</inkml:trace>
  <inkml:trace contextRef="#ctx0" brushRef="#br0" timeOffset="3262.228">929 542 10914 0 0,'0'0'3765'0'0,"0"0"-1934"0"0,0 0-701 0 0,0 0-1 0 0,0 0 54 0 0,0 0-76 0 0,0 0-235 0 0,0 0-306 0 0,0 0-207 0 0,0 0-54 0 0,0 0 22 0 0,0 0 53 0 0,0 0 35 0 0,-3 4-2 0 0,2-3-364 0 0,1 0 1 0 0,-1 0-1 0 0,0 1 1 0 0,1-1-1 0 0,-1 0 1 0 0,1 0-1 0 0,-1 1 1 0 0,1-1-1 0 0,0 0 1 0 0,-1 1-1 0 0,1-1 1 0 0,0 1-1 0 0,0-1 1 0 0,0 0-1 0 0,0 1 1 0 0,0-1-1 0 0,0 1 1 0 0,1-1-1 0 0,-1 0 1 0 0,0 1-1 0 0,1-1 1 0 0,-1 0-1 0 0,1 1 1 0 0,-1-1-1 0 0,1 0 1 0 0,0 0-1 0 0,-1 0 1 0 0,1 1-1 0 0,0-1 1 0 0,0 0-1 0 0,0 0 1 0 0,0 0-1 0 0,0 0 1 0 0,0 0-1 0 0,0-1 1 0 0,0 1-1 0 0,0 0 1 0 0,1 0-1 0 0,-1-1 1 0 0,0 1-1 0 0,0-1 1 0 0,1 1-1 0 0,-1-1 1 0 0,0 1-1 0 0,1-1-49 0 0,32 20 560 0 0,-26-16-522 0 0,0 0 1 0 0,0 0-1 0 0,-1 0 0 0 0,1 1 1 0 0,-1 0-1 0 0,0 1 0 0 0,-1-1 1 0 0,1 1-1 0 0,-1 1 0 0 0,0-1 1 0 0,-1 1-1 0 0,1 0 1 0 0,-2 0-1 0 0,1 1 0 0 0,-1-1 1 0 0,1 3-39 0 0,-4-6 9 0 0,-1-1 1 0 0,0 0-1 0 0,1 0 1 0 0,-2 1-1 0 0,1-1 1 0 0,0 0-1 0 0,-1 1 0 0 0,1-1 1 0 0,-1 0-1 0 0,0 0 1 0 0,0 0-1 0 0,0 0 1 0 0,0 0-1 0 0,-1 0 1 0 0,0 0-1 0 0,1 0 1 0 0,-1 0-1 0 0,0 0 1 0 0,0-1-1 0 0,0 1 1 0 0,-1-1-1 0 0,1 0 1 0 0,0 0-1 0 0,-1 1 1 0 0,-1 0-10 0 0,-76 48 81 0 0,68-45-86 0 0,-106 61 104 0 0,118-67-97 0 0,0 0-1 0 0,1 0 1 0 0,-1 0 0 0 0,0 0 0 0 0,1 0 0 0 0,-1 0 0 0 0,0 0-1 0 0,1 0 1 0 0,-1 0 0 0 0,0 1 0 0 0,1-1 0 0 0,-1 0 0 0 0,0 0-1 0 0,1 0 1 0 0,-1 0 0 0 0,0 1 0 0 0,1-1 0 0 0,-1 0 0 0 0,0 0 0 0 0,0 0-1 0 0,1 1 1 0 0,-1-1 0 0 0,0 0 0 0 0,0 1 0 0 0,0-1 0 0 0,1 0-1 0 0,-1 0 1 0 0,0 1 0 0 0,0-1 0 0 0,0 0 0 0 0,0 1 0 0 0,0-1-1 0 0,0 0 1 0 0,1 1 0 0 0,-1-1 0 0 0,0 0 0 0 0,0 1 0 0 0,0-1-1 0 0,0 1 1 0 0,0-1 0 0 0,0 0 0 0 0,0 1 0 0 0,-1-1 0 0 0,1 0-1 0 0,0 1 1 0 0,0-1 0 0 0,0 0 0 0 0,0 1 0 0 0,0-1 0 0 0,0 0-1 0 0,-1 0 1 0 0,1 1 0 0 0,0-1 0 0 0,0 0 0 0 0,0 1 0 0 0,-1-1 0 0 0,1 0-1 0 0,0 0 1 0 0,0 1 0 0 0,-1-1 0 0 0,1 0-2 0 0,37 1 240 0 0,-34-1-225 0 0,263-9 526 0 0,-128 5-77 0 0,-141-5-1247 0 0,-2 18-7884 0 0,5-7 1499 0 0,0 0-4471 0 0</inkml:trace>
  <inkml:trace contextRef="#ctx0" brushRef="#br0" timeOffset="7691.226">1701 715 13427 0 0,'0'0'3547'0'0,"0"0"-1593"0"0,0 0-534 0 0,0 0-43 0 0,0 0-62 0 0,0 0-167 0 0,0 0-244 0 0,0 0-269 0 0,0 0-191 0 0,0 0-121 0 0,0 0-90 0 0,6-1-56 0 0,65-4 505 0 0,-37 7-3744 0 0,-1-1-7256 0 0,-27-1-1023 0 0</inkml:trace>
  <inkml:trace contextRef="#ctx0" brushRef="#br0" timeOffset="7875.292">1937 648 12371 0 0,'0'0'2598'0'0,"0"0"-534"0"0,0 0-312 0 0,0 0-161 0 0,0 0-254 0 0,0 0-348 0 0,0 0-333 0 0,0 0-145 0 0,0 0 16 0 0,0 0 34 0 0,0 0-5 0 0,0 0-69 0 0,0 0-97 0 0,-1 9-32 0 0,-7 85 465 0 0,8-83-1133 0 0,0-3 1625 0 0,0-3-3759 0 0,0-1-3465 0 0,0 1-4861 0 0,0-5 1317 0 0</inkml:trace>
  <inkml:trace contextRef="#ctx0" brushRef="#br0" timeOffset="8108.77">1767 578 11666 0 0,'0'0'6317'0'0,"-10"1"-4294"0"0,-7 1-1326 0 0,1 1 1 0 0,-1 1 0 0 0,1 0 0 0 0,-1 1 0 0 0,1 1-1 0 0,1 1 1 0 0,-1 0 0 0 0,-3 3-698 0 0,11-4 174 0 0,0 0 0 0 0,0 0 0 0 0,0 1-1 0 0,1 0 1 0 0,0 0 0 0 0,0 0 0 0 0,0 1 0 0 0,1 1 0 0 0,1-1-1 0 0,-1 1 1 0 0,-1 3-174 0 0,6-9 11 0 0,-1 1 0 0 0,1-1 0 0 0,0 0 0 0 0,0 1 0 0 0,0 0 0 0 0,0-1 0 0 0,0 1 0 0 0,1-1 0 0 0,0 1 0 0 0,-1 0 0 0 0,1-1 0 0 0,1 1 0 0 0,-1 0 0 0 0,0-1 0 0 0,1 1 0 0 0,0-1 0 0 0,0 1 0 0 0,0-1 0 0 0,0 1 0 0 0,1-1 0 0 0,-1 1 0 0 0,1-1 0 0 0,0 0 0 0 0,0 0 0 0 0,0 0-1 0 0,0 0 1 0 0,1 0 0 0 0,-1-1 0 0 0,1 1 0 0 0,-1-1 0 0 0,1 1 0 0 0,2 1-11 0 0,6 2-127 0 0,-1 0-1 0 0,1 0 0 0 0,0-1 0 0 0,0-1 0 0 0,0 1 1 0 0,1-2-1 0 0,0 0 0 0 0,-1 0 0 0 0,1-1 0 0 0,0 0 1 0 0,0-1-1 0 0,3-1 128 0 0,39 1-5214 0 0,-4-6-6700 0 0,-39 3 2724 0 0</inkml:trace>
  <inkml:trace contextRef="#ctx0" brushRef="#br0" timeOffset="8346.961">1962 581 15059 0 0,'0'0'1365'0'0,"0"0"-180"0"0,0 0-31 0 0,0 0 105 0 0,8 0 77 0 0,28 2-90 0 0,-32-1-1069 0 0,-1 0 1 0 0,1 0 0 0 0,-1 0 0 0 0,0 1 0 0 0,1 0 0 0 0,-1 0 0 0 0,0 0 0 0 0,0 0 0 0 0,0 0 0 0 0,0 1 0 0 0,0-1 0 0 0,-1 1 0 0 0,1 0 0 0 0,-1-1 0 0 0,0 1 0 0 0,0 0-1 0 0,1 2-177 0 0,2 1 252 0 0,-2-2-192 0 0,0-1-1 0 0,0 1 1 0 0,0-1 0 0 0,-1 1-1 0 0,1 0 1 0 0,-1 0 0 0 0,0 0-1 0 0,0 1 1 0 0,-1-1 0 0 0,1 0-1 0 0,-1 1 1 0 0,0-1 0 0 0,0 1-1 0 0,0-1 1 0 0,-1 1 0 0 0,1-1-1 0 0,-1 1 1 0 0,0-1-1 0 0,-1 1 1 0 0,1 0 0 0 0,-1-1-1 0 0,0 1 1 0 0,0-1 0 0 0,0 1-1 0 0,-1-1 1 0 0,1 0 0 0 0,-1 0-1 0 0,0 0 1 0 0,0 0 0 0 0,-1 0-1 0 0,1 0 1 0 0,-1 0 0 0 0,0-1-1 0 0,0 1 1 0 0,0-1-1 0 0,-1 0 1 0 0,1 0 0 0 0,-1 0-1 0 0,1 0 1 0 0,-4 1-60 0 0,-45 29-578 0 0,28-24-7434 0 0,23-9 729 0 0,1 0-4310 0 0</inkml:trace>
  <inkml:trace contextRef="#ctx0" brushRef="#br0" timeOffset="8983.377">1969 365 11907 0 0,'0'0'2152'0'0,"0"0"-336"0"0,0 0-150 0 0,0 0-55 0 0,0 0-73 0 0,0 0-145 0 0,0 0-307 0 0,0 0-338 0 0,0 0-256 0 0,0 0-190 0 0,0 0-66 0 0,0 0-16 0 0,0 0 8 0 0,2-2 20 0 0,5-2-135 0 0,0 0 0 0 0,0 0 0 0 0,1 1 0 0 0,-1 0 0 0 0,1 0 0 0 0,0 1 0 0 0,-1 0 0 0 0,1 1 0 0 0,0 0 0 0 0,0 0 0 0 0,0 0 0 0 0,0 1 0 0 0,6 1-113 0 0,2-2 167 0 0,-2-1-118 0 0,-20 8 1192 0 0,-49 43-1079 0 0,54-48-161 0 0,0 0 0 0 0,0 0 0 0 0,0 1-1 0 0,0-1 1 0 0,0 0 0 0 0,0 0 0 0 0,1 0 0 0 0,-1 1 0 0 0,0-1-1 0 0,1 0 1 0 0,-1 1 0 0 0,1-1 0 0 0,-1 1 0 0 0,1-1 0 0 0,0 1-1 0 0,0-1 1 0 0,-1 0 0 0 0,1 1 0 0 0,0-1 0 0 0,0 1 0 0 0,1-1-1 0 0,-1 1 1 0 0,0-1 0 0 0,0 1 0 0 0,1-1 0 0 0,-1 1 0 0 0,1-1-1 0 0,-1 0 1 0 0,1 1 0 0 0,0-1 0 0 0,-1 0 0 0 0,1 1-1 0 0,0-1 1 0 0,0 0 0 0 0,0 0 0 0 0,0 0 0 0 0,0 0 0 0 0,0 0-1 0 0,0 0 1 0 0,0 0 0 0 0,0 0 0 0 0,1 0 0 0 0,-1-1 0 0 0,0 1-1 0 0,1 0 1 0 0,-1-1 0 0 0,1 1-1 0 0,41 5-865 0 0,-29-10-3252 0 0,-1-1-5655 0 0,-10 3-2012 0 0</inkml:trace>
  <inkml:trace contextRef="#ctx0" brushRef="#br0" timeOffset="9234.168">2121 228 17492 0 0,'0'0'1384'0'0,"0"0"-120"0"0,0 0-311 0 0,0 0-145 0 0,0 0-144 0 0,0 0-240 0 0,0 0-360 0 0,0 0-224 0 0,0 0-80 0 0,0 0-24 0 0,0 0 8 0 0,0 0-176 0 0,0 0-417 0 0,0 0-903 0 0,20 25-3281 0 0,-15-21-6858 0 0</inkml:trace>
  <inkml:trace contextRef="#ctx0" brushRef="#br0" timeOffset="9418.058">2192 440 20852 0 0,'0'0'1209'0'0,"0"0"-185"0"0,0 0-104 0 0,0 0-48 0 0,0 0-96 0 0,0 0-303 0 0,0 0-273 0 0,0 0-200 0 0,0 0-176 0 0,0 0-80 0 0,0 0-145 0 0,0 0-231 0 0,0 0-304 0 0,29-13-600 0 0,-21 13-977 0 0,-1 0-2480 0 0,-3 0-6913 0 0</inkml:trace>
  <inkml:trace contextRef="#ctx0" brushRef="#br0" timeOffset="9580.356">2341 367 15163 0 0,'0'0'2187'0'0,"0"0"-238"0"0,0 0-326 0 0,0 0-306 0 0,0 0-291 0 0,0 0-338 0 0,0 0-285 0 0,0 0-124 0 0,0 0-17 0 0,0 0 53 0 0,0 0 30 0 0,0 0-27 0 0,0 0-26 0 0,4 9-37 0 0,1 4-206 0 0,-2-9-17 0 0,-1 0-1 0 0,0 0 1 0 0,1 0-1 0 0,-1 0 1 0 0,-1 1-1 0 0,1-1 0 0 0,-1 1 1 0 0,1-1-1 0 0,-1 1 1 0 0,-1 0-1 0 0,1-1 1 0 0,-1 1-1 0 0,1 0 1 0 0,-2-1-1 0 0,1 1 1 0 0,0 0-1 0 0,-1-1 1 0 0,0 1-1 0 0,0 0 1 0 0,0-1-1 0 0,0 1 1 0 0,-1-1-1 0 0,0 1 1 0 0,0-1-1 0 0,0 0 1 0 0,-1 0-1 0 0,1 0 1 0 0,-3 3-32 0 0,-50 19-911 0 0,32-27-9326 0 0,21 0-951 0 0</inkml:trace>
  <inkml:trace contextRef="#ctx0" brushRef="#br0" timeOffset="9764.781">2371 287 19724 0 0,'0'0'1104'0'0,"0"0"-167"0"0,0 0-225 0 0,0 0-96 0 0,0 0-192 0 0,0 0-256 0 0,0 0-232 0 0,0 0-152 0 0,0 0-64 0 0,0 0-40 0 0,0 0-216 0 0,0 0-472 0 0,0 0-1289 0 0,0 0-4256 0 0,29 37-5442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50.2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23 1 5745 0 0,'0'0'1579'0'0,"0"0"78"0"0,0 0 316 0 0,0 0 261 0 0,0 0 8 0 0,0 0-252 0 0,0 0-395 0 0,0 0-355 0 0,0 0-234 0 0,0 0-164 0 0,0 0-156 0 0,-4 0-111 0 0,-14 0 1234 0 0,48 9 764 0 0,62-4-1721 0 0,-92-5-836 0 0,0 0-5 0 0,0 0-23 0 0,0 0-10 0 0,0 0-6 0 0,0 0-45 0 0,0 0-36 0 0,0 0-73 0 0,-5-4-5343 0 0,2 1-6160 0 0,3 2 696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50.5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5729 0 0,'0'0'4346'0'0,"0"0"-2476"0"0,0 0-639 0 0,0 0 211 0 0,0 0 237 0 0,0 0 36 0 0,0 0-171 0 0,0 0-264 0 0,0 0-221 0 0,0 0-105 0 0,0 0-87 0 0,0 0-122 0 0,0 0-71 0 0,2 3-77 0 0,-1-1-495 0 0,1 0-1 0 0,0-1 1 0 0,-1 1-1 0 0,1-1 1 0 0,0 1 0 0 0,0-1-1 0 0,0 0 1 0 0,0 0-1 0 0,0 1 1 0 0,0-1-1 0 0,1-1 1 0 0,-1 1 0 0 0,0 0-1 0 0,0-1 1 0 0,1 1-1 0 0,-1-1 1 0 0,0 1-1 0 0,1-1 1 0 0,-1 0 0 0 0,0 0-1 0 0,1 0 1 0 0,-1-1-1 0 0,0 1 1 0 0,1 0-1 0 0,1-1-101 0 0,51-8 834 0 0,-11 1-3388 0 0,-40 7-1968 0 0,-3 0-927 0 0,0 1-5986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00.861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129 69 0 214984 54829,'0'0'0'0'0,"0"0"0"0"0,0 0 0 1104 724,0 0 704-1104-724,0 0 1641 0 0,0 0 127 0 0,0 0-183 0 0,0 0-201 0 0,0 0-288 0 0,0 0-263 0 0,0 0-169 0 0,0 0-200 0 0,0-4-95 0 0,-1-2-65 0 0,1 1-104 0 0,-1 1-24 1142 712,1 1-88-1142-712,0 2-79 0 0,0 0-57 0 0,0 0-48 0 0,0 1-24 0 0,0 0-32 0 0,-1 1-16 0 0,1-1-56 0 0,0 0-16 0 0,-1 0-72 0 0,1-1-39 0 0,0 1-65 0 0,-1 0-64 1183 700,1 0-8-1183-700,0 0-64 1225 687,0 0-24-1225-687,0 0-16 0 0,0 0-32 0 0,0 0 8 0 0,0 0 0 0 0,0 0-40 0 0,0 0 24 0 0,0 0-24 0 0,0 0-16 0 0,0 0 16 0 0,0 0 16 0 0,0 0-16 0 0,0 0 16 0 0,0 0-32 1269 674,0 1-56-1269-674,0-1 16 0 0,0 0-32 0 0,0 0 56 0 0,0 1 40 0 0,0-1-32 0 0,1 1 48 0 0,-1 0-32 0 0,1 1-48 0 0,-1-1 56 0 0,1 1-48 0 0,0-1 0 0 0,0 1 56 0 0,0-1-32 0 0,0 1 24 0 0,0-1 0 0 0,1 1-16 1315 659,-1 0 16-1315-659,0-1-16 0 0,0 1-8 0 0,1 1 16 0 0,0-1-24 0 0,0 0 16 0 0,0 1 8 0 0,0-1 0 0 0,1 1-8 0 0,-1 0 16 0 0,1 0-32 0 0,0 1-8 0 0,0 0 8 0 0,0 0-24 0 0,0 0 40 0 0,1 1 0 0 0,-1 0 0 0 0,1 0 32 0 0,-1 0-40 0 0,1 0-16 0 0,0 1 0 0 0,0 0-16 1364 644,1-1 24-1364-644,-1 1 32 0 0,0-1-16 0 0,1 0 32 0 0,0 0-16 0 0,0 0-48 0 0,1 1 32 0 0,0-1-48 0 0,0 1 0 0 0,1 0 80 0 0,0 0-72 0 0,0 0 48 0 0,0 0 24 0 0,1-1-64 0 0,0 1 40 0 0,0 0-8 0 0,0-1-40-1462 588,-1 0 32 1462-588,1 0-16 0 0,-1-1 0 0 0,1 1 32 0 0,-1-1 0 0 0,0 0 8 0 0,1 0 8 0 0,-1 0-32 0 0,0 0-32 0 0,0-1 40 0 0,-1 1-64 0 0,1-1 40 0 0,-1 0 48 0 0,1 0-72 0 0,-1 0 104 0 0,0 0-32 0 0,0 0-64 0 0,0 0 72 0 0,0-1-80 1462-588,-1 1-8-1462 588,1-1 72 0 0,0 1-72 0 0,0-1 48 1414 628,0 0 24-1414-628,0 0-72 0 0,0 0 72 0 0,0 0-48 0 0,1 0-40 1414-628,-1 0 64-1414 628,0-1-80 0 0,0 1 56 0 0,0-1 48 0 0,0 0-56 0 0,-1-1 72 0 0,1 1-64 0 0,-1 0 0 0 0,1-1 8 0 0,-1 1-40 0 0,1-1 64 0 0,-1 0-40 1364-644,0 0 24-1364 644,1 0 0 0 0,-1 0-40 0 0,0 1 32 0 0,0-1-8 0 0,0 0 0 0 0,0 0-8 0 0,0 1 8 0 0,0-1 40 0 0,0 0-40 0 0,0 1 48 0 0,0-1-8 1315-659,1 1-88-1315 659,0-1 80 0 0,0 1-72 0 0,1-1-8 0 0,-1 1 104 0 0,2-1-96 0 0,-1 0 80 1446 543,1 0 40-1446-543,0 1-128 0 0,-1-1 112 0 0,1 0-96 0 0,0 0-32 0 0,-1 0 96 0 0,0 0-72 0 0,0 0 48 0 0,-1 0 40 1257-696,0 0-40-1257 696,0 0 24 0 0,0 0 0 0 0,0 0-32 0 0,-1 0-32 0 0,0 0 40 0 0,0-1-40 0 0,0 1 16 0 0,-1 0 88 0 0,1-1-88 0 0,0 1 88 0 0,-1-1-24 0 0,1 0-64 0 0,-1 1 56 0 0,1-1-72 1472 504,-1 0 24-1472-504,0 0 56 0 0,0 1-56 0 0,1-1 64 0 0,-1 0-8 0 0,1 0-72 0 0,0 0 56 0 0,1 0-48 0 0,0 0-24 0 0,0 0 72 0 0,0 0-72 0 0,0 0 56 0 0,0 0 48 0 0,1-1-88 0 0,-1 1 88 0 0,1-1-72 0 0,0 1-48 0 0,0-1 104 0 0,-1 1-96 1193-731,1 0 64-1193 731,0-1 32 1146-742,0 1-64-1146 742,-1-1 56 0 0,1 1-32 0 0,0 0-24 0 0,0-1 24-1146 742,0 0-16 1146-742,1 0 0-1193 731,-1 1 32 1193-731,0-2 8 0 0,0 1-8 0 0,0 0 24 0 0,0-1-16-1241 717,0 1-72 1241-717,-1-1 64 0 0,1 0-64 0 0,-1 0 24 0 0,1 0 72 0 0,-1 0-72 0 0,1 0 80 0 0,-1 0 0 0 0,0-1-104-1293 704,0 1 88 1293-704,1 0-96 0 0,-1 0 16 0 0,0 0 80 0 0,0 0-80 0 0,-1 0 56 0 0,1 0 0 0 0,-1 0-40 0 0,0 0 48 0 0,0 1-24 0 0,-1-1-24-1346 690,0 0 24 1346-690,1 0-16 0 0,-1 1-8 0 0,0-1 40 0 0,0 0 0 0 0,0 0-16 0 0,1 0 25 0 0,-1 0-41 0 0,0 0-17 0 0,0 0 25 0 0,0 0-16 0 0,0 0 16 0 0,0 0 24 0 0,0-1-16 0 0,0 1 17 0 0,0 0-1 0 0,0 0-40 0 0,0 0 24-1402 675,-1 0-24 1402-675,1 0 0 0 0,0 1 40 0 0,-1-1-32 0 0,1 0 40 0 0,0 1 0 0 0,-1-1-40 0 0,0 1 40 0 0,0-1-64 0 0,0 1 0 0 0,0-1 56 0 0,-1 0-56 0 0,1-1 80 0 0,0 1-24 0 0,0-1-40 0 0,1 0 48 0 0,-1 1-40 0 0,0-1-8 0 0,1 1 8 0 0,-1-1-16 1575 576,0 1 24-1575-576,0 0 8 0 0,1 0 24 0 0,-1 0-32 0 0,-1 0 40 0 0,1 0-16 0 0,0 0-72 0 0,0 1 72 0 0,-1-1-80 0 0,1 1 32 0 0,-1-1 48 0 0,1 1 0 0 0,-1 0 24 0 0,1-1-24 0 0,-1 0-32 0 0,1 1 0 0 0,-1-1-32 0 0,0 0 16 0 0,1 1 64 0 0,-1-1-48 0 0,1 1 40 0 0,-1 0-8 0 0,0 0-56 0 0,0 0 40 0 0,-1 0-24 0 0,1 1-16 0 0,-1 0 64 0 0,-1 1-56 0 0,1-1 32 0 0,-1 1 32 0 0,0 0-48 0 0,0 0 48 0 0,0 0-24 0 0,0 0-56 1633 556,0 1 24-1633-556,0-1-24 0 0,0 0 32 0 0,0 0 8 0 0,0 0 8 0 0,0 0 0 0 0,0 0-32 0 0,0 0 16-1440 706,0 0-16 1440-706,0 0 16 0 0,0 0-8 0 0,-1 0-8 0 0,1 0 48 0 0,-1 0-32 0 0,1 2 24 0 0,-2-1-24 0 0,0 1-24 0 0,0 0 56 0 0,-1 1-56 0 0,0-1 40 0 0,-2 1 40 0 0,1 1-88 0 0,-2-1 80 0 0,1 1-24 0 0,-2 0-40 0 0,0 0 72 0 0,-1 0-72 0 0,0 0 24 0 0,-1 0 0 0 0,1 1-24 0 0,-1-1 32 0 0,1 0 16 0 0,1 0-24 0 0,0 0 24 0 0,1-1-8 0 0,1 0-56 0 0,0-1 16 0 0,1 0 40 0 0,1 0-88 0 0,1-1 80 0 0,0-1 24 0 0,1 1-56 0 0,1-1 104 0 0,0 0-72 0 0,0 0-24 0 0,0 0 40 0 0,0 0-64 0 0,0-1 72 0 0,1 0 8 0 0,-1 0-48 0 0,1-2 48 0 0,0-1-64 0 0,0 0 8 0 0,1-2 32 0 0,0 0-32 0 0,0-1 24 0 0,0-1 0 0 0,0 0-48 0 0,0-1 24 0 0,0 0 24 0 0,0 0-24 0 0,0-1 64 0 0,0 2-8 0 0,0-1-40 0 0,0 2 32 0 0,0 0-32 0 0,0 2-40 0 0,0 2 8 0 0,-1 0 16 0 0,-1 2 16 0 0,1 0 16 0 0,-1 1-24 0 0,0 0-16 0 0,0 0-32 0 0,1 1 24 0 0,-1-1 32 0 0,1 2 32 0 0,0 0-40 0 0,1 0 32 0 0,0 1-32 0 0,1 1-40 0 0,0 0 72 0 0,1 0-40 0 0,0 0 40 0 0,1 0 24 0 0,1 1-80 0 0,-1-1 72 0 0,2 1-72 0 0,-1-1-8 0 0,1 0 80 0 0,0 0-64 0 0,0 0 64 0 0,-1 0-8 0 0,1-1-48 0 0,-1 0 24 0 0,-1 1-32 0 0,0-2 8 0 0,-1 1 16 0 0,0-2-16 0 0,-2 1 16 0 0,0-1-8 0 0,0 0-8 0 0,-1 0-8 0 0,-1-1 8 0 0,0 0-1 0 0,0 0-55 0 0,0 0-8 0 0,0 0-136 0 0,-1 0-120 0 0,-1 1-128 0 0,0-1-280 0 0,-1 0-280 0 0,-1 0-432 0 0,0 0-753 0 0,-2 1-2120 0 0,1-1-5945 0 0,1 0 1072 0 0</inkml:trace>
  <inkml:trace contextRef="#ctx0" brushRef="#br0" timeOffset="861.986">36 82 648 225000 60257,'0'0'2833'0'0,"0"0"-577"0"0,0 0-407 0 0,0 0 215 0 0,0 0 129 0 0,0 0 23 0 0,0 0-120 0 0,0 0-367 0 0,0 0-321 0 0,0 0-232 0 0,0 0-263 0 0,0 0-145 0 0,0 0-176 0 0,0 0-224 0 0,-3-6-128 0 0,-2-1-144-1414-628,1 0 56 1414 628,1 2 128 0 0,0 4 80 0 0,2 2 128 0 0,0 4-56 0 0,1 1-80 0 0,0 3 1 0 0,0 1-137 0 0,0 1 48 0 0,0 1 0 0 0,0 0-56 0 0,0 1 24 0 0,0-1-80 0 0,0-1-24 0 0,0 0 0 0 0,0-1-48 0 0,0-1 32 0 0,1-1-8 0 0,0-1 0 0 0,0-1 16 0 0,1 0-8 0 0,-1-2-48 0 0,0 0 8 0 0,1-1 8 0 0,-1-1 8 0 0,0-1-16 0 0,-1 0 72-1462 588,1-1-56 1462-588,-1 1 72 0 0,0-1 56 0 0,0-1-80-1357-667,-1 1 96 1357 667,0-1-120 0 0,0-1-72 0 0,-1-1 40 0 0,0-2-152 0 0,-1 0 56 0 0,1-2 64 0 0,-1-1-64 0 0,1-1 88 0 0,0-2-32 0 0,-1 0-32 0 0,2-1 16 0 0,-1 0-40 0 0,1-1 8 0 0,0 1 8 0 0,1 1 8 0 0,0 1 16 0 0,0 1-8 0 0,0 1 0 0 0,1 2 8 0 0,0 1-16 0 0,1 2 24 0 0,0 0-40 0 0,1 1 40 0 0,0 0-32 0 0,1 1-8 0 0,2 0 16 0 0,1 0-16 0 0,2 0 48 0 0,2 0-8 1455-565,1 0 0-1455 565,2 0 8 0 0,2-1-32 0 0,1 1 0 0 0,2-1 48 0 0,0-1-32 0 0,1 1 48 1364 644,0 0-16-1364-644,-1 0-56 0 0,-1 1 48 0 0,-1 0-72-1462 588,-2 0 0 1462-588,-2 1 80 0 0,-2 0-64 0 0,-2-1 80 0 0,-2 1-24 0 0,-3 1-56 0 0,0-1 41 0 0,-2 0-33 0 0,-1 0 32 0 0,-1 0 32 0 0,0 0 0 0 0,0 1 0 0 0,-1-1-8 0 0,1 0-24 0 0,0 0 0 0 0,0 0 8 0 0,0 0 8 0 0,-1 0-48 0 0,1 0 8 0 0,0 0-112 0 0,0 0-96 0 0,0 0-73 0 0,0 0-359 0 0,0 0-232 0 0,0 0-624 0 0,1 1-1233 0 0,0 0-5320 0 0,0 1-5474 0 0,1-1 10474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16.69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 30 19732 235132 60389,'0'0'840'0'0,"0"0"-23"0"0,0 0 87 0 0,0 0 120 0 0,0 0 48 0 0,0 0-32 0 0,0 0-247 0 0,0 0-217 1197-761,0 0-192-1197 761,0 0-160 0 0,0 0-88 0 0,0 0-128 0 0,0 0-56 0 0,0 0-72 0 0,-1-6-88 0 0,1-1-16 0 0,-1-1-32 1146-773,1 3-64-1146 773,1 2-104 1097-783,2 2-305-1097 783,0 2-519 0 0,2 1-872 0 0,2 1-1889 0 0,0 0-3217 0 0,0 0-3392 0 0,0 0 10618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16.49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212 74 15027 238572 58072,'0'0'1256'0'0,"0"0"-143"0"0,0 0 143 0 0,0 0 120 0 0,0 0 105 0 0,0 0-73 0 0,0 0-264 0 0,0 0-248 0 0,0 0-232 0 0,0 0-151 0 0,0 0-121 0 0,0 0-144 0 0,0 0-104 0 0,0 0-80 0 0,-3-6-24 0 0,-1-2 64 0 0,0 2 24 0 0,0 3 0 0 0,1 4 64 0 0,2 4-64 0 0,-1 3 24 0 0,1 3 48 0 0,1 2-56 0 0,0 1 16 0 0,0 1-32 0 0,0 1-16 0 0,1 1 8-1097 783,0-1-16 1097-783,0 1-32-1146 773,1 0-16 1146-773,1 0-24 0 0,-1-2 0 0 0,1 0 24 0 0,0-2-8 0 0,0-1-8 0 0,-1-2 8 0 0,0-1-24 0 0,0-1-16 0 0,-1 0 32 0 0,-1-2-24-1197 761,0 0 64 1197-761,-1-1 32 1617 467,-2-1-32-1617-467,-1 0 56 0 0,-1-1-32 0 0,-2-1-32 0 0,-1-1 40 0 0,-2 0-56 0 0,-1-2 0 0 0,-1-1 40 0 0,-1-1-48 0 0,0-1 24 0 0,0-1-24 0 0,0-1-24 0 0,0-1-8 0 0,0 0 9-1226 771,1 1-9 1226-771,0-1-8 0 0,1 2-24 0 0,2-1 0 0 0,0 2 24 0 0,2 0-8 0 0,1 1-8 0 0,2 0-25 0 0,1 0-143 0 0,1 1-120-1644-490,0 0-184 1644 490,2 0-304 0 0,1 0-240 0 0,0 0-368 0 0,2-2-665 0 0,1 0-1232 0 0,1 0-3848 0 0,0-1-5482 0 0,0 1 11483 0 0</inkml:trace>
  <inkml:trace contextRef="#ctx0" brushRef="#br0" timeOffset="365.967">369 0 10642 241121 57665,'0'0'1265'0'0,"0"0"-1474"0"0,0 0-455 0 0,0 0-112 0 0,0 0 40 0 0,0 0-96 0 0,0 0-192 0 0,0 0-1513 0 0,0 0-1488 0 0,0 0 2921 0 0,0 0 1104 0 0</inkml:trace>
  <inkml:trace contextRef="#ctx0" brushRef="#br0" timeOffset="766.953">320 73 4793 241121 57665,'0'0'1568'0'0,"0"0"-591"0"0,0 0 39 0 0,0 0 208-1020 813,0 0 16 1020-813,0 0-247 0 0,0 0-401 0 0,0 0-304 0 0,0 0-160 0 0,0 0-40 0 0,0 0-64 0 0,0 0-8 0 0,0 0-32 0 0,0 0 8 0 0,6-1 16 0 0,2-1 24 0 0,1 1 0 0 0,-1 0 56 0 0,0 0 48 0 0,-2 0 72 0 0,-1 0 160 0 0,-2 1 176 0 0,0 0 280 0 0,-2 0 240 0 0,1 0 137 0 0,-2 0-17 0 0,1 0-176 0 0,-1 0-168 0 0,0 0-215 0 0,0 0-129 0 0,0 0-72 0 0,1 0-80 0 0,0 0 16 0 0,0 0-16 0 0,2-1-32 0 0,0 0 24 0 0,1 1-48 0 0,0-1-32 0 0,2 0 24 0 0,1-1-56 0 0,0 1 24 0 0,1-1-16 0 0,1 1-24 0 0,1-1 0 0 0,0 0-31 0 0,1 0-33 0 0,0 1-16 0 0,-1-1-32 0 0,0 0-40 1561 386,-1 1 0-1561-386,-2 0-8 0 0,-2 0 0 0 0,-1 0 56 0 0,-1 1 16 0 0,-2-1 0 985-832,0 1 8-985 832,-1 0-56 0 0,-1 0-40 0 0,1 0-48 0 0,-1 0-64 0 0,0 0-16 0 0,-1 0-40 0 0,0 0-56 0 0,0 1-88 0 0,-1 0-169 0 0,-1 0-319 0 0,0 1-624 0 0,0-1-1273 0 0,-1 2-3952 0 0,1-1-5922 0 0,1-1 10795 0 0</inkml:trace>
  <inkml:trace contextRef="#ctx0" brushRef="#br0" timeOffset="1267.011">374 177 10810 240631 59686,'0'0'8106'0'0,"0"0"-7162"-1083"814,0 0 24 1083-814,0 0 297 0 0,0 0 95 0 0,0 0-56 0 0,0 0-408 0 0,0 0-415 0 0,0 0-105 0 0,0 0-88 0 0,0 0 0 1669 405,0 0 0-1669-405,0 0-88 0 0,4-1-24 0 0,5 0-40 0 0,1-1-40 0 0,2 0-16 0 0,0 0-56 0 0,0 0-56 0 0,1 1-48 0 0,-1-1-72 0 0,0 0-56 0 0,1 0-128 0 0,-1 0-112 0 0,1 0-48 0 0,0 0-80 0 0,1 0-41 0 0,0-1-79-1099 823,0 0-64 1099-823,0-1-40 0 0,0 0 48 0 0,-1 0 208 0 0,-1 0 136 0 0,-2-1 247 0 0,-2 0 177 0 0,-1 0 73 0 0,-3-1 151 0 0,0 0 40 0 0,-2 0 48 0 0,-1 1 96 0 0,-1-1 24 0 0,0 2 96 0 0,0 0 64 0 0,-1 0 0 0 0,-1 1 8 0 0,1 1-71 0 0,-2 1-73 0 0,1 0-96 0 0,0 0-32 0 0,-1 1-56 0 0,0 1-64 0 0,-1 1 24 0 0,0 1-56 0 0,-1 1 16 0 0,0 3 16 0 0,0 0-72 0 0,0 2 16 0 0,0 0-16 0 0,0 2-72 0 0,2-1 48 0 0,0 2-64 0 0,2-1-8 0 0,1 0 56 0 0,2 0-40 0 0,1-1 96 0 0,2-1 0 0 0,2-1-32 0 0,1 0 48 0 0,2-2-96-1159 814,1-1 32 1159-814,1-1 16 0 0,1-2-39 0 0,0 0 55 0 0,0-2-32 0 0,-1-1-24 0 0,-1-1 16 0 0,-1-1-56 1792 423,0-1 16-1792-423,-3-1 24 0 0,0-1-48 0 0,-1-2 64 0 0,-2 0-40 0 0,0 0-56 0 0,-2-1 16 0 0,-2-1-80 0 0,-1 0 8 0 0,-2-1-48 0 0,-1 0-80 0 0,-2 1-96 0 0,-2-1-209 0 0,-1 2-255 0 0,-2 0-376 0 0,-1 0-640 0 0,-2 2-1657 0 0,2 2-9162 0 0,1 0 1777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8.1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0 175 15179 0 0,'0'0'1451'0'0,"0"0"-887"0"0,0 0-266 0 0,0 0 362 0 0,0 0 429 0 0,0 0 264 0 0,0 0-2 0 0,0 0-334 0 0,0 0-377 0 0,0 0-254 0 0,0 0-117 0 0,0 0-31 0 0,0 0 4 0 0,8-2 22 0 0,24-8 16 0 0,-3 44 526 0 0,9 19-61 0 0,-30-86 914 0 0,-8 15-1656 0 0,-1 9-5 0 0,0 0 1 0 0,0-1-1 0 0,1 1 0 0 0,0 0 0 0 0,0-1 0 0 0,1 1 0 0 0,1 0 0 0 0,0 0 0 0 0,0-1 1 0 0,0 1-1 0 0,1 1 0 0 0,1-1 0 0 0,-1 0 0 0 0,2 1 0 0 0,-1 0 0 0 0,1-1 0 0 0,0 2 1 0 0,1-1-1 0 0,-1 1 0 0 0,5-4 2 0 0,-6 9 2 0 0,0 0-1 0 0,0 0 1 0 0,0 1 0 0 0,1 0 0 0 0,-1 0 0 0 0,0 0 0 0 0,1 0-1 0 0,-1 0 1 0 0,1 1 0 0 0,-1 0 0 0 0,1 0 0 0 0,-1 0-1 0 0,0 1 1 0 0,1-1 0 0 0,-1 1 0 0 0,1 0 0 0 0,-1 0 0 0 0,0 1-1 0 0,0-1 1 0 0,0 1 0 0 0,0 0 0 0 0,1 1-2 0 0,12 10-4213 0 0,-6 4-4466 0 0,-10-14-3189 0 0</inkml:trace>
  <inkml:trace contextRef="#ctx0" brushRef="#br0" timeOffset="348.715">183 118 15875 0 0,'0'0'1339'0'0,"0"0"-610"0"0,0 0-16 0 0,0 0 321 0 0,0 0 183 0 0,0 0-34 0 0,0 0-287 0 0,10-2-282 0 0,32-7-157 0 0,-41 9-426 0 0,0 0-1 0 0,0 0 1 0 0,1 0-1 0 0,-1 0 0 0 0,0 0 1 0 0,0 0-1 0 0,0 0 1 0 0,1 0-1 0 0,-1 0 1 0 0,0 0-1 0 0,0 1 1 0 0,0-1-1 0 0,0 1 1 0 0,0-1-1 0 0,0 1 1 0 0,1-1-1 0 0,-1 1 1 0 0,0-1-1 0 0,-1 1 0 0 0,1 0 1 0 0,0 0-1 0 0,0-1 1 0 0,0 1-1 0 0,0 0 1 0 0,0 0-1 0 0,-1 0 1 0 0,1 0-1 0 0,0 0 1 0 0,-1 0-1 0 0,1 0 1 0 0,-1 0-1 0 0,1 0 1 0 0,-1 0-1 0 0,0 0 0 0 0,1 1 1 0 0,-1-1-1 0 0,0 0 1 0 0,0 0-1 0 0,0 0 1 0 0,0 1-1 0 0,0-1 1 0 0,0 0-1 0 0,0 0 1 0 0,0 0-1 0 0,0 0 1 0 0,0 1-1 0 0,-1-1 1 0 0,1 0-1 0 0,0 0 0 0 0,-1 0 1 0 0,1 0-1 0 0,-1 0 1 0 0,0 0-1 0 0,1 0 1 0 0,-1 0-1 0 0,0 0 1 0 0,1 0-1 0 0,-2 0-30 0 0,-75 64 299 0 0,116-60 188 0 0,8-14-803 0 0,20-5-1100 0 0,-45 8-2876 0 0,-1 0-3358 0 0,-14 4-3326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10.83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247 662 880 241268 51392,'0'0'4369'0'0,"0"0"-3857"0"0,0 0 88 0 0,0 0 433 0 0,0 0 623 0 0,0 0 384 0 0,0 0-175 0 0,0 0-409 1266 329,0 0-352-1266-329,0 0-207 0 0,0 0-137 0 0,0 0-120 0 0,2 2-96 0 0,1 1 0 0 0,-1 0 0 0 0,1 1 16 0 0,-2-1-8 0 0,-1 0-72 0 0,-2 0-71 0 0,0 0-97 0 0,-1-1-56 0 0,-2 1-32 0 0,0-1-48 0 0,0 0-24 0 0,-2 0-24 0 0,0-1-40 0 0,0 1-8 0 0,-1-1-8 0 0,0 0 0 0 0,0-1 8 1280 314,0 0 8-1280-314,1 0 0 0 0,0-1 24 0 0,0 0 0 0 0,2-1 0 0 0,0 0 16 0 0,1-1-24 0 0,1-1 0 0 0,0 0-16 0 0,1-1-32 0 0,1 0 16 0 0,0-1-24 0 0,1-1 0 0 0,1 1-8 0 0,0-1 8 0 0,2 0 0 0 0,0 0 8 0 0,1 1 8 0 0,0 1 16 0 0,1 0 16 0 0,1 1 8-858 828,0 0 16 858-828,1 1 24 0 0,1 0-16 0 0,0 0 40 0 0,1 1-48 0 0,0 1-16 0 0,0 0 0 0 0,1 0-48 0 0,0 1 49 0 0,-1 1-17 0 0,1 0-32 0 0,-1 2 40 0 0,-1 0-40 0 0,1 1-8 0 0,-1 0 40 0 0,-1 2-24 0 0,0 0 8 0 0,-1 0 16 0 0,-1 2-16 0 0,-1 1 16 0 0,-1 0 16 0 0,-1 1 0 0 0,-1 1 16 0 0,-1 0 0 0 0,0 1-40 0 0,-1 0 8 0 0,-1 0-32 0 0,-1 0-16 0 0,0 0 24 0 0,-1 0-16 0 0,0 0-24 0 0,-1-1 24 0 0,0-1-32 0 0,0 0 8 0 0,-1-1 16 0 0,0 0-16 0 0,0-1 8 0 0,-1 0 8 0 0,0-1-24 0 0,0 0 0 0 0,-2 0 0 0 0,1-1 0 0 0,-1 0 24 0 0,-1-1 0 0 0,1-1 0 0 0,1 0 0-889 819,-1-2 0 889-819,2 0 8 0 0,1-1 40 0 0,1 0 0 0 0,0-2 24 0 0,2 0-24 0 0,0-1-40 0 0,1-1-8 0 0,0-1-32 0 0,0 0 16 0 0,1-1-16 0 0,0 0-8 0 0,1-1 8 0 0,0 1-40 0 0,1 0 16 0 0,1 0 0 0 0,1 0 0 0 0,0 1 32 0 0,1 1-24 0 0,0 0 8 0 0,1 1-16 0 0,0 0 0 0 0,0 1 8 0 0,0 0-16 0 0,1 2 40 0 0,-1-1-32 0 0,1 2 32 0 0,0 0-8 0 0,-1 1-32 0 0,1 0 40 0 0,0 1-16 0 0,-1 0-8 0 0,1 0 40 0 0,-1 0-16-923 812,0 0 0 923-812,-1 0 16 0 0,1 0-8 0 0,-1-1 16 0 0,0 0-8 0 0,-1-1 16 0 0,1 1-16 0 0,-1-2 0 0 0,0 1-16 0 0,0-1 0 0 0,0 0 0 0 0,0 0-8 0 0,0 0 24 0 0,0-1-16 0 0,0 0 0 0 0,0 0 8 0 0,-1 0-32 0 0,1-1 16 0 0,0 0-24 0 0,0 0-40 0 0,0-1-72 0 0,0-1-144 0 0,0 0-232 0 0,0-1-352 0 0,0-1-553 0 0,1-1-767 0 0,-1 0-1849 0 0,1 0-3560 0 0,-1 0-4250 0 0,-1 1 11835 0 0</inkml:trace>
  <inkml:trace contextRef="#ctx0" brushRef="#br0" timeOffset="-1826.846">104 349 3569 239424 48806,'0'0'3761'0'0,"0"0"-3569"0"0,0 0-72 0 0,0 0 72 0 0,0 0 144 0 0,0 0 224 0 0,0 0 264 0 0,0 0 184 0 0,0 0 145 0 0,0 0 23 0 0,0 0-120 0 0,0 0-208 1184 338,0-4-232-1184-338,0-1-192 0 0,0 0-192 0 0,0 1-128 0 0,1 1-104 0 0,-1 2-104 0 0,0 0-128 0 0,0 0-176 0 0,0 1-48 0 0,0 1-16 0 0,0 0-64 0 0,0 1-288 0 0,-1 0-905 0 0,1 2-2439 0 0,0-1-3074 0 0,0 0 7242 0 0</inkml:trace>
  <inkml:trace contextRef="#ctx0" brushRef="#br0" timeOffset="724.269">27 418 1744 242956 52863,'0'0'1545'0'0,"0"0"-33"0"0,0 0 440 0 0,0 0 393 0 0,0 0 135 0 0,0 0-183 0 0,0 0-441 0 0,0 0-359 0 0,0 0-273 0 0,0 0-128 0 0,0 0-128 0 0,0 0-135 0 0,0 0-65 0 0,0 0-80 0 0,-4-1-64 0 0,-1-1-56 0 0,0 1-80 0 0,0 0-48 0 0,2 0-64 0 0,1 0-80 0 0,1 1-47 0 0,0 0-57 0 0,1 0-48 858-828,0 0-8-858 828,0 0-40 0 0,0 0-40 0 0,1 0 8 0 0,-1 0-8 0 0,1 0 48 0 0,0 0 40 0 0,1 0-8 0 0,0 1-8 0 0,2-1-32 0 0,0 1-16 0 0,2 0 8 0 0,0-1-8 0 0,1 1 0 0 0,0-1-8 0 0,1 0-24 1293 300,1 0-24-1293-300,1 0 8 0 0,-1 1-16 0 0,1-1 16 0 0,0 0 24 0 0,0 0-40 0 0,-1 0 32 0 0,0 0-16 0 0,-2 0-40 0 0,-1 0 56 0 0,-1 0-32 0 0,-2 0 40 0 0,-1 0 48 0 0,-1 0 0 0 0,-1 0 56 0 0,0 0 8 0 0,0 0-48 0 0,0 0 24 0 0,0 1-32 0 0,0-1-32 0 0,0 0 0 0 0,-1 0-48 798-851,1 0 0-798 851,0 0-8 0 0,0 0-24 0 0,0 0 16 0 0,0 0-16 0 0,0 0 8 0 0,0 0-8 0 0,0 0-8 1274 269,0 0-8-1274-269,0 0-16 0 0,0 0-8 0 0,0 1-16 0 0,0-1-24 0 0,0 0-64 0 0,0 0-72 0 0,0 0-80 0 0,0 0-152 0 0,0 0-280 0 0,-1 0-248 0 0,0 0-505 0 0,0 0-959 0 0,0 1-3057 0 0,-1 1-7194 0 0,0-1 8642 0 0</inkml:trace>
  <inkml:trace contextRef="#ctx0" brushRef="#br0" timeOffset="2335.3">209 321 9138 245443 50358,'0'0'1408'0'0,"0"0"-135"1232"269,0 0 111-1232-269,0 0 224 0 0,0 0 113 0 0,0 0-89 0 0,0 0-272 0 0,0 0-344 0 0,0 0-207 0 0,0 0-177 0 0,0 0-136 0 0,0 0-64 0 0,0 0-48 0 0,0 0-48 0 0,6-3-8 0 0,2-1-56 0 0,1 0-48 0 0,-1 1-32 0 0,-1 1-32 0 0,-1 2-40 0 0,-1 1 24 1242 255,-2 1-24-1242-255,0 1 8 0 0,0 0 16 0 0,-1 1-32 0 0,-1 1 32 0 0,1-1-7 0 0,-1 2 23 0 0,0-1-24 0 0,0 1-24 0 0,-1 0-8 0 0,1 0-64 0 0,-1 0 48 0 0,1 0 0 0 0,-1 1-8 0 0,0-1 64 0 0,0 0-80 0 0,0 0 8 0 0,0-1-32 0 0,0 0-32 0 0,0 0 32 0 0,0 0-16 0 0,0 0 16 0 0,0-1 8 0 0,0-1-8 0 0,0 0 16 0 0,-1 0-48 0 0,1 0 24 0 0,0-1-16 0 0,-1 0-16 0 0,0-1 40 0 0,1 1-40 0 0,-1-1 32 0 0,1 0 32 0 0,-1 0-24 0 0,1 0 64 0 0,-1 0-40 0 0,0-1-24 0 0,0 1 0 0 0,0-1-64 0 0,-1 0 48 0 0,0 1 16 0 0,0-1 8 0 0,-1 0 40 0 0,1-1-40 0 0,0 1-8 0 0,0-2-24 1250 240,0 1-16-1250-240,0-1 8 0 0,1-1-8 0 0,-1 0 24 0 0,1-1-8 0 0,0 1 0 0 0,0-1 8 0 0,-1-1-24 0 0,1 1 0 0 0,1-1-16 0 0,-1 0-16 0 0,1 0 40 0 0,0 0-8 0 0,0 0-16 0 0,0-1 32 0 0,1 1-16 0 0,0-1-16 0 0,1 1 32 0 0,1-1-40 0 0,-1 1 16 0 0,2-1-8 0 0,-1 1 0 0 0,1 0 24 0 0,0 0-8 0 0,0 1 24 0 0,0-1-16 0 0,1 1-16 0 0,0 1 8 0 0,0-1-56 0 0,0 1 40 0 0,1 0 32 0 0,0 0-24 0 0,0 0 64 0 0,0 0-48 0 0,-1 1-8-705 885,0 0-16 705-885,0 1-40 0 0,0-1 40 0 0,-1 2 0 0 0,0-1 24 0 0,-1 1 16 0 0,0 0-24 0 0,0 0 8 0 0,-1 1-40 0 0,0 0 24 0 0,0 1 0 0 0,0 0-8 0 0,-1 0 32 0 0,0 1-40 0 0,0 0 16 0 0,0 0 8 0 0,0 0-16-1283-254,0 1 48 1283 254,0-1-32 0 0,0 1 0 0 0,0 0-16 0 0,-1 0-16 0 0,0 0 32 0 0,1 1 0 0 0,-1-1 8 0 0,0 0 24 0 0,-1-1-32 0 0,1 1 0 0 0,0 0-8 0 0,0-1 0 0 0,0 0 0 0 0,0 0 8 0 0,0 1 16 0 0,0-1-16 0 0,0 1 16 0 0,0-1-16 0 0,0 1-16 0 0,0-1 8 0 0,0 1 0 0 0,0 0 8 0 0,0 0 8 0 0,-1-1-16 0 0,1 1 8 0 0,0-1 24 0 0,0 0-32 0 0,0 0 32 0 0,0 0-16 0 0,0 0-40 738-871,0 0 48-738 871,1 0-48 0 0,-1 0 40 0 0,1 0 16 0 0,1-1-24 0 0,-1 1 32 0 0,1-1-24 0 0,0 0-8 0 0,0 0 24 0 0,0-1-16 0 0,0 0 24 0 0,0 0 16 0 0,1 0 8 0 0,0-1 40 0 0,0 0-8 0 0,1 0-8 0 0,0-1-8 0 0,0 0-8 0 0,1 0-8 0 0,0-1 16 0 0,0-1 8 0 0,1 1-8 0 0,-1-1 16 0 0,0 0 16 0 0,-1 0-16 0 0,0-1 8 0 0,0 1-8 0 0,0 0-48 0 0,-1-1 40 0 0,-1 1-56 0 0,0-1 16 0 0,0 1 24 0 0,0 0-56 0 0,-1 0 48 0 0,0 0-56 0 0,-1 1-24 0 0,0 0-32 0 0,0 0-136 0 0,0 1-296 0 0,0 0-656 0 0,0 0-1529 0 0,-1 0-5688 0 0,0 1-5210 0 0,0 0 10530 0 0</inkml:trace>
  <inkml:trace contextRef="#ctx0" brushRef="#br0" timeOffset="4221.519">759 445 616 248629 50004,'0'0'1977'0'0,"0"0"-185"0"0,0 0-16 0 0,0 0 169 0 0,0 0 215 0 0,0 0 49 0 0,0 0-161 0 0,0 0-288 0 0,0 0-335 0 0,0 0-265 0 0,0 0-160 0 0,0 0-144 0 0,0-4-63 0 0,0-1-57 0 0,0 1-72 0 0,0 0-32 1217 227,-1 1-120-1217-227,1 1-64 0 0,0 1-32 0 0,0 0-88 0 0,0 1 0 0 0,0 0-31 0 0,0 0-73 0 0,0 0 0 0 0,0 0-72 0 0,0 0-24 0 0,0 0-8 0 0,0 0-48 0 0,0 0 0 0 0,0 0 16 0 0,0 0-24 0 0,0 0 32 0 0,0 0-8 0 0,0 0-16 0 0,0 0-8 0 0,0 0-24 0 0,0 0-8 0 0,0 0 8 0 0,0 0-8 0 0,0 0-8 0 0,1 0 24 0 0,-1 0 8 1224 214,1 0 24-1224-214,0 0 24 0 0,1 0-16 0 0,1 0 0 0 0,1 0-24 0 0,0 0-16 0 0,1 0 0 0 0,1 0-24 0 0,0 0-16 0 0,1 0 8 0 0,1 1-32 0 0,0-1 48 0 0,2 0 0 0 0,0 1-24 0 0,1 0 32 0 0,1 0-48 0 0,1-1 0 0 0,1 1 32 0 0,0-1-24 0 0,1 1 24 0 0,-1-1 24 0 0,0 0-48 0 0,-1 0 16 0 0,0-1 8 0 0,-3 1-32 1231 200,-1-1 40-1231-200,-1 0 8 0 0,-2 0-24 0 0,-1 0 40 0 0,-2 1 8 0 0,-2-1 16 0 0,0 1 64 0 0,0-1 0 0 0,-1 1-8 0 0,0 0 24 0 0,-1 0-96 0 0,1 0-32 0 0,-2-1-8 0 0,1 0-72 0 0,-1 0 40 0 0,-1 0 32 0 0,1 0-40 0 0,-1 0 40 0 0,0 0-16 0 0,1 1-32 0 0,0-1 48 0 0,0 0-48 0 0,0 1 24 0 0,1 0 16 0 0,0-1-56 0 0,0 1 48 0 0,0 0-24 0 0,0 1-24 0 0,0 0 24 0 0,0 0 8 0 0,0 2-16 0 0,0 0 32 0 0,-1 0 0 0 0,1 2-8 0 0,-1 1 0 0 0,1 0 0 0 0,-1 1-8 0 0,1 0 16 0 0,0 0 0 0 0,1 0-8 0 0,-1-1 8 0 0,1 0-32 0 0,0-1 24 0 0,0 0 0 0 0,1-1 0 0 0,-1-1 48 0 0,1 0-48 0 0,0 0-8 0 0,1-1 0 0 0,-1 0-64 0 0,0-1 48 0 0,-1 0-24 0 0,1 0-56 0 0,0-1-32 0 0,-1 0-112 0 0,0 0-152 0 0,0 0-176 0 0,0 0-312 0 0,0 0-537 0 0,-1-1-855 0 0,-1 0-1905 0 0,0 0-3241 0 0,0-1-4024 0 0,-1 1 11450 0 0</inkml:trace>
  <inkml:trace contextRef="#ctx0" brushRef="#br0" timeOffset="5045.333">755 404 11682 252301 50645,'0'0'1649'0'0,"0"0"-425"0"0,0 0-32 0 0,0 0 217 0 0,0 0 215 0 0,0 0-16 0 0,0 0-303 0 0,0 0-417 0 0,0 0-344 0 0,0 0-192 0 0,0 0-56 0 0,0 0 40 0 0,0 0 48 0 0,0 0 80 0 0,-6 2-16 0 0,-1 1-47 0 0,1 2-33 0 0,2-1-48 0 0,2 1-16 0 0,3 1-48 0 0,2-1-32 0 0,2 0 0 0 0,0 1-24 0 0,1 0-8 0 0,1-1 8 0 0,0 1-72 0 0,1-1 16 0 0,-1 0-24 0 0,1 1-64 0 0,-1-1 40 1237 186,1 0-24-1237-186,0 0-24 1242 172,0 0 40-1242-172,0-1-48 0 0,-1 1-8 0 0,0 0 16 0 0,0 0-64 0 0,-2-1 40 0 0,0 1 16 0 0,0 0-40 0 0,-1-1 56 0 0,-1 1-48 0 0,-1 0-24 0 0,0 0 56-532 938,-1 1-56 532-938,-1-1 48 0 0,1 1 8 0 0,-1 0-40 0 0,-1 1 16 0 0,1-1 8 0 0,-2 1-32 0 0,1 0 16 0 0,-1-1 8 0 0,0 1-24 0 0,-1 0 24 0 0,0 0 0 0 0,-1 0 16 0 0,0 1 0 0 0,0 0-16 0 0,-1 0 0 0 0,-1 1-16 0 0,0 0 0 0 0,0 0 16 0 0,-1 1 0 0 0,0-1 0 0 0,0 1-8 0 0,-1 1 0 0 0,0-1-8 0 0,0 0 24 0 0,0 1-24 0 0,-1 0-8 0 0,1-1 24 0 0,-1 0-32-555 933,0-1 24 555-933,0 1 16 0 0,0-2-24 0 0,1 1-16 0 0,0-1 16 0 0,1 0-16 0 0,0-1 24 0 0,0 1 8 0 0,1-1-16 0 0,0 1 24 0 0,0-1-24-1321-194,1 0 40 1321 194,0-1-16-1313-209,0 1-40 654 1116,1-1 24 659-907,1-1-56 0 0,0 0 24 0 0,1-1 24 0 0,0 0 8 0 0,1-1 32 0 0,0-1-32 0 0,0 0-8 0 0,1 0-16 0 0,-1-1-16 0 0,1 0 40 0 0,0-1-24 0 0,0 0 40 0 0,0 0-8-687 902,1 0 0 687-902,-1 0 40 0 0,0 0-48 0 0,0 0 32 0 0,0 0 8 0 0,0 0-56 0 0,0 0 32 0 0,0 0-32 0 0,0 0-8 0 0,1 0 64 0 0,0 0-16 0 0,1 0 40 0 0,2 0-16 0 0,1-1-48 0 0,1 0 8 0 0,2 0-40-716 897,1 0 16 716-897,1 0 8 0 0,1 0 16 0 0,2 0 24 0 0,0 0-16 0 0,1 1-16 0 0,0-1-8 0 0,1 1-8 0 0,1-1 0 1432 247,0 1 24-1432-247,1 0 0 1447 231,0 0-8-1447-231,0 0 16 0 0,1-1-24 0 0,0 1 0 0 0,-1 0 0-1447-231,0-1-16 1447 231,-1 1 16-1432-247,-1 0 16 1432 247,-1-1-8 0 0,-1 1-8 0 0,-1-1 24 0 0,-1 0-24 0 0,-2 1 24 0 0,-1-1 8 0 0,-2 0-32 0 0,-1 1 48 0 0,-2-1-8 0 0,-1 1 32 0 0,0-1 32 0 0,-2 1-32 0 0,0 0 33 0 0,0 0-41 0 0,0 0-32 0 0,0 0 24 0 0,0 0-56 0 0,-1 0 8 0 0,1 0 32 0 0,0 0-32 0 0,0 0 40-749 891,0 0-32 749-891,0 0-24 0 0,0 0 0 0 0,0 0-48 0 0,0 0 16 0 0,0 0 8 0 0,0 0-24 0 0,0 0-16 0 0,0 0-49 0 0,0 0-95 0 0,0 0-144 0 0,0 0-224 0 0,0 0-288 0 0,0 0-392 0 0,-1 0-281 0 0,0 0-623 0 0,0 0-1577 0 0,0 1-3816 0 0,0 0-4514 0 0,-1 0 12075 0 0</inkml:trace>
  <inkml:trace contextRef="#ctx0" brushRef="#br0" timeOffset="8387.213">594 179 7722 243814 52035,'0'0'1792'0'0,"0"0"8"0"0,0 0 89 0 0,0 0 63 0 0,0 0-159 0 0,0 0-177 0 0,0 0-304 0 0,0 0-256 0 0,0 0-223 0 0,0 0-137 0 0,0 0-104 0 0,3-9-88 828-834,3-3 0-828 834,2 0-48 0 0,1 1-48 0 0,0 3-56 0 0,0 3-96 0 0,0 1-31 0 0,-1 4-49 0 0,1 1-64 0 0,-2 1 0 0 0,0 2-32 0 0,-1 2-24 0 0,-1 0 8 0 0,-2 1 16 0 0,0 1 16 0 0,-2 0 16 0 0,-1 0 0 0 0,-2 1-8 0 0,-2 0-8 0 0,-1 0-16 0 0,-2 0-24 0 0,-1 1 8 0 0,-1-1-24 0 0,0 0 24 0 0,-1-1 0 0 0,1-1 16 0 0,1 0 24 0 0,1-2-16 0 0,2-1-16-828 834,0-1-48 828-834,3-1 0 0 0,0-1-8 0 0,1-1 32 1293 300,2 0 72-1293-300,1 1 0 0 0,1-1 40 0 0,2 0-16 0 0,2 0-64 0 0,1 0 8 0 0,2 0-48 0 0,2 0 8 0 0,0-1 8 0 0,1 1-40 0 0,0-1 32 0 0,0 0-40 0 0,0 0 16 0 0,-1 1-16 0 0,0-1-40 0 0,-2 0 0 0 0,-2 0-88 0 0,-1 1-16 0 0,-2 0-40 0 0,-2 0-64 0 0,-1-1-48 0 0,-1 1-200 0 0,-1 0-280 0 0,0 0-545 0 0,-1-1-767-828 843,-1 0-1209 828-843,0 0-2984 0 0,0 0-5938 0 0,0 0 10915 0 0</inkml:trace>
  <inkml:trace contextRef="#ctx0" brushRef="#br0" timeOffset="8785.828">709 16 13395 245107 52335,'0'0'1544'0'0,"0"0"-15"0"0,0 0-121 0 0,0 0 16 0 0,0 0-48 0 0,0 0-127 0 0,0 0-257 0 0,0 0-232 0 0,0 0-208 0 0,0 0-160 0 0,0 0-24 0 0,0 0-104 0 0,0 0-16 0 0,0 0 1 0 0,7-2-65 0 0,1 1-8 0 0,0 2-40 0 0,-1 2-16 0 0,-2 3-40 0 0,-2 2 0 0 0,-3 2-8 0 0,0 0-56 0 0,-1 0 24 0 0,-1 0-16 0 0,0-1 0 0 0,0-2 72 0 0,0-1-8 0 0,-1-2 64 0 0,2 0 40 0 0,-1-2-24 0 0,0 0 64 0 0,1-2 8 0 0,0 1 0 798-851,0-1 16-798 851,1-1-88 1274 269,0 0-40-1274-269,0 0-48 0 0,1-2-48 0 0,1-1 32 0 0,0-1-24 0 0,2-2-8 0 0,0-1-16 0 0,2 0-16 0 0,0-2 16 0 0,0 0-16 0 0,1 0 8 0 0,0 1 8 0 0,-1 0 24 0 0,1 2 8 0 0,-2 2-24 0 0,0 1 0 0 0,0 2-32 0 0,-2 0 0 0 0,1 2 8 0 0,-1 2-8 0 0,0 0 0 0 0,-1 3 8 0 0,0 1-16 0 0,0 0 32 0 0,-1 2-32 1283 254,0 1-8-1283-254,0 0-24 0 0,0 0-72 0 0,0 1-80 0 0,1 0-144 0 0,-1 0-272 0 0,1 0-400 0 0,0 0-657 0 0,0 0-1159 0 0,0 0-3850 0 0,0-2-6080 0 0,0-1 10025 0 0</inkml:trace>
  <inkml:trace contextRef="#ctx0" brushRef="#br0" timeOffset="9177.198">806 177 17812 248462 52007,'0'0'1664'0'0,"0"0"-344"0"0,0 0-63 0 0,0 0-33 0 0,0 0-280 0 0,0 0-272 0 0,0 0-208 0 0,0 0-144 0 0,0 0-23 0 0,0 0-25 0 0,0 0-40 0 0,0 0-40 0 0,0 0-64 0 0,10 0-8 0 0,6-1-48 0 0,2 0-40 0 0,0 0-8 0 0,-1 0-72 0 0,-1 0-40 0 0,-1 1-16 0 0,-2-1-48 0 0,0 1-16 0 0,-1-2-8 0 0,0 1-32 0 0,-1-1 16 0 0,-1 0 32 0 0,0 0 47 0 0,-2-2 89 0 0,-1 1 24 0 0,-1-1 56 0 0,-1-1 33 0 0,-2-1-9 1294 240,0 0 56-1294-240,-2 0 8 0 0,-1-1 8 0 0,-1-1 56 0 0,0 1-8 0 0,-1-1 16 0 0,0 1 48 0 0,0 1 0 0 0,-1 0 48 0 0,1 1 64 0 0,0 2-32 0 0,0 0-24 0 0,1 2-64 0 0,0 0-144 0 0,1 1-48 0 0,0 0-32 0 0,-1 2 8 0 0,1 2 72 0 0,0 1 32 0 0,-1 1-8 0 0,1 2 24 670-899,0 1-56-670 899,-1 1-32 0 0,1 0 16 0 0,1 1-40 0 0,0 0-8 0 0,0 0-32 0 0,1-1-40 0 0,0 0 32-670 899,0-1-40 670-899,0 0-8 0 0,0-1-32 0 0,0-1-168 0 0,-1 0-232 0 0,0 0-408 0 0,-1 1-736 0 0,1-1-1761 0 0,-1-1-10370 0 0,0-1 4145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28.55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1686 140 8330 241648 52532,'0'0'552'0'0,"0"0"32"0"0,0 0 40 0 0,0 0 288 0 0,0 0 369 886-811,0 0 319-886 811,0 0 184 0 0,0 0-111 0 0,0 0-273 0 0,0 0-280 0 0,0 0-272 0 0,0 0-215 0 0,-2-8-145 0 0,-1-2-96 0 0,1 0-64 0 0,-1 2 24 0 0,2 3 24 1280 314,0 1 16-1280-314,0 2 8 0 0,1 1-24 0 0,0 1-64 0 0,0 1 0 0 0,0-1-40 0 0,1 1-56 0 0,-1-1 9 0 0,0 0-81 828-834,0 1-16-828 834,0-1 0 0 0,0 0-72 0 0,0 0 32 0 0,0 1-8 0 0,0-1-40 0 0,0 0 56 0 0,0 0-56 0 0,0 1 0 0 0,0-1 96 0 0,0 1-48 0 0,0 1 72 0 0,0-1 0 0 0,1 1-64 0 0,-1 1 24 1263 283,2-1-8-1263-283,-1 1-16 0 0,1 0 16 0 0,0 0 0 0 0,0 1-16 0 0,1 0 8 0 0,-1 0-8 0 0,1 0-32 0 0,1 1 24 0 0,-1 0-16 0 0,1 0-16 0 0,0 2 40 0 0,0 0-56 0 0,0 0 0 0 0,0 2 24 0 0,1 1-40 0 0,-1 0 40 0 0,0 1-16 0 0,1 2-48 0 0,-1 0 24 0 0,0 1-16 0 0,1 1 0 0 0,0 1 32 0 0,0 1 16 0 0,0 1-24 0 0,1 2 16 0 0,-1 1-16 0 0,1 1-16 1274 269,0 1 24-1274-269,0 1-8 0 0,-1 1 16 0 0,1 1 24 0 0,0 0-32 0 0,-1 1 8 0 0,0 1 0 0 0,0 1-16 0 0,-1 0 32 0 0,0 2-32 0 0,0 0 24 0 0,-1 0-24-766 866,-1 1 0 766-866,0-1 8 0 0,0 1-16 0 0,-2 0 16 0 0,0-1-8 0 0,0 1-16 0 0,-2 0-8 0 0,-2-1-8 0 0,0 0 8 0 0,-2-1 16 0 0,-1 0 32-796 859,-2-1-24 796-859,0-1 16 0 0,-1-1-8 0 0,-1-1-40 0 0,-1-2 40-827 852,0 0-32 827-852,0-2 8 0 0,0-1 40 0 0,0-1-48 0 0,0-1-8 0 0,1-2 32-861 845,0-1-24 861-845,1-2 16 0 0,1-2 40 0 0,0-2-64 0 0,1-1-24-897 838,2-2 8 897-838,0-1-80 0 0,1-3-48 0 0,1 0-152 0 0,1-2-392 0 0,0-2-408 0 0,1-1-800-935 830,-1-2-2033 935-830,1-2-4913 0 0,0 0-4313 0 0,0 0 13107 0 0</inkml:trace>
  <inkml:trace contextRef="#ctx0" brushRef="#br0" timeOffset="-960.604">143 108 5617 242534 51721,'0'0'1144'0'0,"0"0"81"0"0,0 0 311 0 0,0 0 264 0 0,0 0 201 0 0,0 0 63 0 0,0 0-207 0 0,0 0-321 0 0,0 0-288 0 0,0 0-272 0 0,0 0-207 0 0,0-4-145 0 0,0-2-128 0 0,0 1-40 0 0,0 1-24 857-819,0 1-16-857 819,0 1-40 0 0,0 1-40 0 0,0 1-104 0 0,0 0-56 0 0,0 0-16 0 0,0 0-56 0 0,0 1 0 0 0,0-1-7 0 0,0 0-49 0 0,0 0 24 0 0,0 0-40 0 0,0 0 0 0 0,0 0 8 0 0,0 1-24 0 0,0-1 40 0 0,-1 1 0 0 0,0 1 32 0 0,0 1 32 0 0,-1 0-24 0 0,-1 1 8 0 0,0 1 8 0 0,0 0-8 0 0,-1 0-8 0 0,1 0 16 0 0,-1 1-24 0 0,0 0 8 0 0,1 0 16 0 0,-1 0-40 0 0,1 0 16 1251 299,-1 1-32-1251-299,0 1-24 0 0,0-1 24 0 0,0 1-8 0 0,0 1 8 0 0,0 1 24 0 0,0 0-24 0 0,0 1-8 0 0,0 1 0 0 0,0 1-64 0 0,-1 0 64 0 0,1 1 0 0 0,0 2-24 0 0,-1 0 64 0 0,1 0-72 0 0,-1 2-8 0 0,1 0 32 0 0,0 1-32 0 0,-1 0 32 0 0,1 1-8 0 0,0 0-32 0 0,1 1 16 0 0,0 0 0 0 0,0 1-16 0 0,1 1 24 0 0,0 0 8 0 0,1 1-8 0 0,0 0 16 0 0,0 1 0 0 0,1 1-40 0 0,1 0 48 0 0,0 0-32 0 0,0 0 0-828 834,2 0 8 828-834,-1 0-32 0 0,1 0 0 0 0,1-1 24 0 0,-1 1-16 0 0,1 0 16 0 0,0 0 32 0 0,1 0-48 0 0,0 0 0 0 0,0-1 8 0 0,1 1-16 0 0,0-2 24-858 828,1 0 8 858-828,1 0 0 0 0,0-2-8 0 0,0 0-40 0 0,1-1 0 0 0,0-1 8-889 819,1 0-16 889-819,0-1 32 0 0,1-1 16 0 0,1-1-8 0 0,1 0 40 0 0,0-2-16-923 812,0 0 24 923-812,1-1 8 0 0,0-1-32 0 0,0-1 8 0 0,0-1-40 0 0,0-1 16 0 0,-1-2 0-959 802,0-1 8 959-802,-1 0 24 0 0,-1-2-16 0 0,0-1-8 0 0,-2-1-24 0 0,0 0-24-997 794,-2-1-24 997-794,-1-1-32 0 0,-2 0 8 0 0,-1-1-112 0 0,-1 0-184 0 0,-1-2-320 0 0,-1 0-576 0 0,0-2-1081-1036 784,-1-1-3592 1036-784,1 0-7258-1442-423,0 0 8362 1442 423</inkml:trace>
  <inkml:trace contextRef="#ctx0" brushRef="#br0" timeOffset="893.943">114 449 0 240731 53334,'0'0'0'0'0,"0"0"944"0"0,0 0 1257 0 0,0 0 295 0 0,0 0 169 0 0,0 0-17 0 0,0 0-263 0 0,0 0-345 0 0,0 0-383 917-802,0 0-321 391 1133,0 0-248-1308-331,0 0-216 0 0,0 0-143 0 0,-4-4-113 0 0,-1-1-96 0 0,-1 0-96 0 0,2 1-72 0 0,1 1-80 0 0,1 1-80 0 0,1 1-24 0 0,0 1-32 0 0,1 0-32 0 0,0 0 8 0 0,0 0-24 0 0,0 0-8 0 0,1 1 64 0 0,-1-1 112 0 0,1 0 96 0 0,1 1 80 1323 315,1-1-8-1323-315,2 1-55 0 0,1 0-105 0 0,2-1-40 828-843,3 1-32-828 843,2-1-40 0 0,3 0-8 0 0,2 0-16 0 0,2-1-48 0 0,2 0 0 0 0,2-1-40 0 0,2 1-24 0 0,0-1 16 0 0,0 0 0 0 0,1 0-8 0 0,0 0 8 0 0,-1 1-24 0 0,-1 0-16 0 0,-2 0 24 0 0,-1 0-16 0 0,-4 1 24 0 0,-2 0 8 0 0,-3 0-32 0 0,-3 0 8 0 0,-2 0 16 0 0,-4 0 40 0 0,-1 0 80 0 0,-2 0 56 0 0,-1 0 16 0 0,0 0-40 0 0,-1 0-64 0 0,-1 0-56 0 0,0-1-32 0 0,-1 0-24 0 0,0 0 0 0 0,0-1 32 0 0,0 1-24 0 0,-1-1 16 0 0,1 1-8 0 0,0 1-40 0 0,0-1 32 798-851,1 1-32-798 851,0 0 16 0 0,0 1 16 0 0,1 0-16 0 0,0 1 8 0 0,-1 2 8 0 0,1 0-16 0 0,0 1 8 0 0,0 1 0 0 0,-1 0 0 0 0,1 1 8 0 0,0 1-16 0 0,1-1 8 0 0,-1 0 0-798 851,1 0-8 798-851,0 0 24 0 0,0-1-8 0 0,0-1 8 0 0,1 0-8 0 0,-1 0-16 0 0,1-1-40 0 0,0-1 48-1293-300,0 0 0 1293 300,0-1 8 0 0,-1 0 64 0 0,1 0-96 0 0,-1-1 0 0 0,0 0-8 0 0,0-1-88 0 0,1 0 0 0 0,-2 1-184 0 0,1-1-344 0 0,-1 0-496 0 0,-2 0-1137 0 0,0 0-2608 0 0,-1 1-7490 0 0,1-1 5610 0 0</inkml:trace>
  <inkml:trace contextRef="#ctx0" brushRef="#br0" timeOffset="1483.366">113 423 15099 245107 52335,'0'0'664'0'0,"0"0"-152"0"0,0 0 73 0 0,0 0 255 0 0,0 0 152 0 0,0 0 120 0 0,0 0-96 0 0,0 0-175 0 0,0 0-105 0 0,0 0-120 0 0,0 0-56 0 0,0 0-24 0 0,0 0-40 0 0,0 0-16 0 0,3 8-40 0 0,1 3-63 0 0,3 1-17 0 0,1 0-40 0 0,2-1-56 0 0,0-1-16 0 0,2-2-64 0 0,-1 0-56 0 0,1 0 8 0 0,0 0-48 0 0,-1 0-24 0 0,0 0-8 0 0,0 0-32 0 0,-1 1-8 0 0,-1-1-8 0 0,-1 1 16 0 0,-2 0-8 0 0,0 0 16 0 0,-2 0 0 0 0,-2 1 8 0 0,0-1 0 0 0,-2 0 0 0 0,-2 1 40-828 843,-1-1-32 828-843,-2 1 24 0 0,-1 0 8 0 0,-2 0-40 0 0,-2 0 32 0 0,0 0-40 0 0,0 0-16 0 0,-1 0 32 0 0,0-1-32 0 0,0 0-8 0 0,1-1 16 0 0,-1 0-8 0 0,2-1 0 0 0,0 0 0 0 0,1 0-8 0 0,1-1-8 0 0,1-1-24 0 0,2 0 16 0 0,0 0 8 0 0,2-1 0 0 0,0-1-16-859 836,2 0 24 859-836,0 0 0 0 0,1-1 8 0 0,1 0 16 0 0,0-1-8 0 0,2 0-8 0 0,2 0 16 0 0,0-1 8 0 0,1 0-8 0 0,2 0 0 0 0,1 0 0 0 0,1-1-32 0 0,1 0 16 0 0,1 0-8 0 0,0 0 8 0 0,2 0 16-894 829,0 0-24 894-829,2 0 32 0 0,-1 0-32 0 0,2 0 8 0 0,0 0 0 0 0,0 0-24 0 0,0 0 16 0 0,0 0-40 0 0,0 0 16 0 0,-1-1 16 0 0,-1 1 0 0 0,-2-1 80 0 0,-1 1-56 0 0,-1 0-16 0 0,-3-1 32 0 0,-2 1-40 0 0,-3 0 96 0 0,-1 0 48 0 0,-1 0 0 0 0,-1 1 24 0 0,-1-1-80 0 0,-1 0-48-1382-349,1 0-40 1382 349,-1 1 0 0 0,-1-1-8 0 0,1 0-8 0 0,-1 0 16 0 0,0 0-32 0 0,0 1 0 0 0,0 0-24 0 0,0-1-56 0 0,0 1-24 0 0,0 0-120 0 0,1 0-184 0 0,-1 1-256 0 0,1 0-424 0 0,0 0-681 0 0,-1 0-1543 0 0,1 1-4202 0 0,0 0-5313 0 0,0 0 11531 0 0</inkml:trace>
  <inkml:trace contextRef="#ctx0" brushRef="#br0" timeOffset="2516.298">244 1064 0 233676 54375,'0'0'0'0'0,"0"0"0"0"0,0 0 0 0 0,0 0 0 0 0,0 0 0 0 0,0 0 2024 0 0,0 0 433 0 0,0 0-129 0 0,0 0-151 0 0,0 0-145 0 0,0 0-159 0 0,0 0-169 0 0,0 0-152 0 0,0 0-175 0 0,3-3-153 0 0,0-2-176 0 0,0-1-120 0 0,0 2-95 0 0,0 0-89 0 0,-2 1-72 0 0,0 1-72 0 0,-1 1-104 0 0,0 0-96 0 0,0 1-112 0 0,0 0-88 0 0,0 1-80 0 0,0-1-24 0 0,0 0-32 0 0,0 1 40 0 0,0 0 80 0 0,-1 1 8 0 0,1 1 57 0 0,-1 1-41 0 0,-1 0-40 0 0,0 2 16 0 0,0 0-48 0 0,0 0 8 0 0,0 1 0 0 0,0 0-40 0 0,0 0 16 0 0,1 0-32 0 0,1 0 0 0 0,-1 0 8 0 0,2-1-24 0 0,0 0 8 0 0,0-1-24 0 0,1-1-8 0 0,0 1 0 0 0,1-2 8 0 0,0 0 16 0 0,0 0 8 0 0,1-1 0 1340 454,0-1-32-1340-454,0 0-16 0 0,1-1-16 0 0,0 0-40 0 0,-1 0-24 0 0,1-2-144 0 0,0 0-320 0 0,0-1-464-1104 724,0-1-913 1104-724,-1 0-2024 0 0,1-1-4000 0 0,-1 0-4754 0 0,-1 0 12667 0 0</inkml:trace>
  <inkml:trace contextRef="#ctx0" brushRef="#br0" timeOffset="2708.539">270 951 15843 235016 54829,'0'0'3033'0'0,"0"0"-2225"0"0,0 0 88 0 0,0 0 257 0 0,0 0 111 0 0,0 0-120 0 0,0 0-304 0 0,0 0-344 0 0,0 0-207 0 0,0 0-129 0 0,0 0-96 0 0,0 0-24 0 0,0 0-8 0 0,0 0-56 0 0,-1-1 16 0 0,-1-2-32 0 0,2 1-88 0 0,0 1-57 0 0,1 1-223 0 0,2 1-408 0 0,0 0-720 0 0,0 1-1433 0 0,1 1-3456 0 0,0-1-5914 0 0,0 0 11155 0 0</inkml:trace>
  <inkml:trace contextRef="#ctx0" brushRef="#br0" timeOffset="3418.108">353 1026 11803 236083 54093,'0'0'1992'0'0,"0"0"-720"1344"418,0 0-72-1344-418,0 0 321 0 0,0 0 95 0 0,0 0-168 0 0,0 0-335 0 0,0 0-369 0 0,0 0-216 0 0,0 0-72 0 0,0 0-112 0 0,0 0-80 0 0,0 0-56 0 0,0 0-120 0 0,8-3-24 0 0,4 0-8 0 0,1 0-40 0 0,-1 0 32 0 0,-1 1-56 0 0,-2 1-88 0 0,-1 0-72 0 0,-1 1-304 1368 401,-2 0-568-1368-401,0 0-1225 0 0,-2 0-2816 0 0,0 1-6777 0 0,-1 0 8065 0 0</inkml:trace>
  <inkml:trace contextRef="#ctx0" brushRef="#br0" timeOffset="3883.026">368 1077 12259 238795 54912,'0'0'1168'0'0,"0"0"-328"0"0,0 0 464 0 0,0 0 521 0 0,0 0 87 1390 384,0 0-360-1390-384,0 0-487 0 0,0 0-369 0 0,0 0-136 0 0,0 0-80 0 0,9-1-104 0 0,5-1-48 0 0,1-1-96 0 0,1 0-64 0 0,0 0-24 0 0,-1 0-56 0 0,-2 0-16 0 0,0 0-24 0 0,-1 0-24 0 0,-2 0-24 0 0,0 1 8 0 0,-2-1 24 0 0,-1 1-8 0 0,-1 0 120 0 0,-1 0-40 0 0,-1 0 40 0 0,-1 1 81 0 0,-1 0-41 0 0,0 0 104 0 0,-2 0 24 0 0,0 0-40 0 0,1 0 56 0 0,-2 0-88 0 0,1 0-40 0 0,0 1-24 0 0,-1 0-104 0 0,1 0 8 0 0,-1-1-8 0 0,0 2-32 0 0,0-1 0 0 0,-1 2 0 0 0,0 0-16 0 0,-1 1 16 0 0,1 1-24 0 0,-1 1 8 0 0,0 0 24 0 0,1 1-16 0 0,1 0 32 0 0,-1 0-16 0 0,1 0-24 0 0,1 0 16-997 794,0 0 0 997-794,1-1 0 0 0,1 0 40 0 0,0 0-16 0 0,2-1 16 0 0,1 0 24 0 0,0-2 16 0 0,1 1 32 0 0,0-2 40 0 0,1 0-32 0 0,-1-1 8 0 0,1-1-8 0 0,0-1-48 0 0,-1-2 32 0 0,1 0-32 0 0,-1 0-32 1442 386,-1-2 65-1442-386,0 1-81 0 0,-1-2 0 0 0,-2 1 24 0 0,0-1-104 0 0,-1 0 48 0 0,-1 0 16 0 0,-1 0-64 0 0,-1 0 48 0 0,-2 0-56 0 0,-1 0-64 0 0,-1 0 0 0 0,-1 1-73 0 0,0 1-79 0 0,-2 1-152 0 0,1 0-328 0 0,-1 1-480 0 0,1 1-1049 0 0,0 1-3368 0 0,2 0-7946 0 0,1 0 7130 0 0</inkml:trace>
  <inkml:trace contextRef="#ctx0" brushRef="#br0" timeOffset="4622.238">135 246 10330 238939 46610,'0'0'1777'1126'331,"0"0"15"-1126"-331,0 0 88 0 0,0 0-39-896 761,0 0-225 896-761,0 0-328 0 0,0 0-359 0 0,0 0-265 0 0,0 0-152 0 0,0 0-128 1154 335,0 0-56-1154-335,3-6-24 0 0,2-2-16 0 0,1 0-16 0 0,2 1-40 0 0,-1 2-16 0 0,0 1-48 0 0,0 2-16-899 769,-1 1-32 899-769,0 2-32 0 0,-2 1 0 0 0,0 1-24 0 0,-1 0 40 0 0,-1 2-8 0 0,0 0 24 1184 338,-2 1 33-1184-338,-1 1-33 0 0,-1 1 8 0 0,-2 0-16 0 0,-1 0-56 0 0,0 2 32 0 0,-2-1-56 0 0,-1 1-8 0 0,0 1 24 0 0,0-1-64 0 0,0-1 32 0 0,2 0 16 1194 324,0-1-24-1194-324,2-1 32 0 0,2-2-16 0 0,0-1-8 0 0,2-1 48 0 0,0 0 48 0 0,3-1 48 0 0,0-1 64 0 0,3-1-24-880 794,1 0-40 880-794,2 0-16 0 0,2-1-48 0 0,0-2-24 0 0,2 1 32 0 0,0-1-64 0 0,1 0 0 0 0,0 0-16 1229 328,-1 0-88-1229-328,-1 0 80 0 0,-1 1-32 0 0,-1 0-8 0 0,-2 1 48 0 0,-2 0-136 0 0,-1 0-72 0 0,-1 1-40 0 0,-2 0-176 0 0,-1 0-88 0 0,0 0-136 0 0,-1 0-257 0 0,0 1-263 0 0,-2-1-592 0 0,0 1-977 0 0,0 1-1808 1240 312,-1-1-1984-1240-312,-1 1-1873 0 0,1-1 8378 0 0</inkml:trace>
  <inkml:trace contextRef="#ctx0" brushRef="#br0" timeOffset="5058.464">219 73 10786 243391 50902,'0'0'1457'0'0,"0"0"263"0"0,0 0-56 0 0,0 0-15 0 0,0 0-113 0 0,0 0-216 0 0,0 0-303 0 0,0 0-329 0 0,0 0-312 0 0,0 0-160 0 0,0 0-72 1251 299,0 0-40-1251-299,0 0 24 0 0,0 0 40 0 0,6-4-24 0 0,3 1 24 0 0,0 3-24 0 0,-2 3-56 0 0,-1 3 16 0 0,-3 2-16 0 0,-3 2-16 0 0,-1 0 48 0 0,-1 1-64 0 0,-1-1 0 0 0,-1-2 8 0 0,0-1-40 0 0,0-1 96 0 0,2-2 40 0 0,-1-1 40 0 0,1-1 128 0 0,0-1-48 0 0,1-1-24 0 0,0 0 24 0 0,1-1-111 0 0,-1-1-9 0 0,0 0-32 0 0,1-1-72 0 0,-1-1 0 0 0,1-2-24 0 0,0 0-8 0 0,1-2 8 0 0,0-1 16 0 0,2-2-32 0 0,1 0-8 0 0,0-1 8 0 0,2-1-40 0 0,1 0 48 0 0,0 0-8 0 0,0 2 0 0 0,1 1 8 0 0,-1 2-24 0 0,-1 3 8 801-843,0 1-16-801 843,-2 2-8 0 0,1 1 24 1232 269,-1 3-8-1232-269,-1 1 8 0 0,1 2 24 0 0,-1 1-32 0 0,0 2 8 0 0,0 1-8 0 0,-1 1-32 0 0,0 1 32 0 0,-1 1 0 0 0,1-1-16 0 0,-1 1 40 0 0,0-1-80 0 0,-1 0-40 0 0,1 0-64 0 0,0-2-248 0 0,0 1-481 0 0,0-2-871 0 0,0 1-1897 0 0,0-1-3536 0 0,-1-1-5130-770 857,1-2 12323 770-857</inkml:trace>
  <inkml:trace contextRef="#ctx0" brushRef="#br0" timeOffset="5416.905">286 229 18420 245905 51484,'0'0'1472'0'0,"0"0"-215"0"0,0 0 31 0 0,0 0-48 0 0,0 0-248 0 0,0 0-248 0 0,0 0-247 0 0,0 0-169 0 0,0 0-96 0 0,0 0-56 0 0,0 0-24 0 0,0 0-24 0 0,8-2-48 0 0,6-2-8 0 0,2 0-24 0 0,1 0-40-798 851,-1 1-24 798-851,0 0-24 0 0,-2 1-48 0 0,0 0-16 0 0,-1 1-88 0 0,0-1-40 0 0,-1 1-88 0 0,-1-1-48 0 0,0 0 7 0 0,-1 0 17 0 0,-2 0 112 0 0,-1-1 88 0 0,-1 0 80 0 0,-2 0 64 0 0,-1-2 32 0 0,-2 0 8 0 0,0 0 8 0 0,-1-1 40 0 0,0 0 0 0 0,-1 0 56 0 0,-1 0 40 0 0,1 1 0 0 0,-1-1 64 0 0,1 2 1 0 0,-1 1 23 0 0,0 0 24 0 0,1 2-64 0 0,0 0-48 0 0,0 0-64 0 0,1 2-48 0 0,-1 1 48 0 0,0 1 24 0 0,0 2 32 0 0,0 1 32 0 0,0 2-56 0 0,-1 2-24 0 0,2 0-32 0 0,-1 0-16 0 0,1 1-40 0 0,0 0-8 0 0,1 1-16-1293-300,1-1-40 1293 300,1 0-32 0 0,-1-1-240 0 0,1 1-664 0 0,-1 0-2449 0 0,0-2-10258 0 0,0-2 3777 0 0</inkml:trace>
  <inkml:trace contextRef="#ctx0" brushRef="#br0" timeOffset="11700.976">630 660 0 240356 52185,'0'0'0'0'0,"0"0"0"0"0,0 0 0 0 0,0 0 2609 0 0,0 0 207 0 0,0 0-287 0 0,0 0-257 0 0,0 0-279 0 0,0 0-209 0 0,0 0-256 0 0,0 0-159 0 0,0 0-137 0 0,-6 0-160 0 0,-2-1-88 0 0,0 1-152 0 0,1 0-183 0 0,3 0-73 0 0,1 0-144 0 0,2 0-32 0 0,0 0-8 0 0,1 0-64 0 0,0 0 16 0 0,1 0 72 0 0,0 0 16 0 0,1 1 48 0 0,0-1-7 0 0,1 1-105 0 0,0 0-64 0 0,2-1-72 0 0,-1 1-32 0 0,2-1-32 0 0,0 1-56 0 0,0-1-16 0 0,0 0-48 0 0,0 0-32 1292 347,0 0-8-1292-347,0 0-24 0 0,-1 0-40 0 0,-1 0-16 0 0,0 0-96 0 0,0 1-120 0 0,-1-1-144 0 0,-1 0-264 0 0,1 0-289 0 0,-1 0-391 0 0,0 0-560 0 0,0 0-657 0 0,-1 0-1192 0 0,1-1-1792 0 0,0 0-432 0 0,-1 0 2504 0 0,0 1 3505 0 0</inkml:trace>
  <inkml:trace contextRef="#ctx0" brushRef="#br0" timeOffset="11922.063">711 591 0 241648 52532,'0'0'0'0'0,"0"0"2441"0"0,0 0 431 0 0,0 0 145 0 0,0 0-105 0 0,0 0-399 0 0,0 0-721 0 0,0 0-543 0 0,0 0-97 1308 331,0 0 8-1308-331,0 0 104 0 0,0 0-79 0 0,0 0-225 0 0,0 0-96 0 0,1 6-152 0 0,1 3-64 0 0,-1 3-104 0 0,-1 1-120 0 0,1 0-63 0 0,-1-1-81 0 0,0 0-72 0 0,-1 0-40 0 0,1-2-64 0 0,0 1-40 0 0,0-2-24 0 0,0 0-16 0 0,0-1-16-889 819,0-1 0 889-819,0 0-32 0 0,0-2-24 0 0,1 0-56 0 0,-1-1-144 0 0,0-1-200 0 0,1 0-313 0 0,-1-1-439 0 0,0-1-512 0 0,0 0-825 0 0,0-1-1752 0 0,0 0-2920 0 0,0 0-1185 0 0,0-1 8394 0 0</inkml:trace>
  <inkml:trace contextRef="#ctx0" brushRef="#br0" timeOffset="12189.929">635 554 15259 242067 53682,'0'0'1665'0'0,"0"0"-329"0"0,0 0-216 0 0,0 0 16 0 0,0 0-47 0 0,0 0-73 0 0,0 0-168 0 0,0 0-152 0 0,-9 4-120 0 0,-5 2-96 0 0,-1 3-56 0 0,0 2-79 0 0,2 1-57 0 0,1 2-8 0 0,1 1-8 0 0,3 0-24 0 0,0 1-8 0 0,3 0-40 0 0,0 0 0-1336-348,3 0-40 1336 348,0-2-48 0 0,3-1 8 0 0,1 0-96 0 0,1-3 56 0 0,3 0-16 0 0,2-1-24 0 0,1-1 32 0 0,1-2-88 0 0,1 0-56 0 0,1-2-96-951 794,1 0-160 951-794,0-2-128 0 0,0 0-280 0 0,1-2-329 0 0,-1 0-471 0 0,1-2-848 0 0,-1-2-1865 0 0,-1 0-2945 0 0,-2 0-2992 0 0,-2 0 10186 0 0</inkml:trace>
  <inkml:trace contextRef="#ctx0" brushRef="#br0" timeOffset="12400.952">764 549 11763 239780 54128,'0'0'2056'0'0,"0"0"-424"0"0,0 0-367 0 0,0 0 63 0 0,0 0 72 0 0,0 0-8 0 0,0 0-207 0 0,0 0-209 0 0,0 0-144 0 0,8 6-136 0 0,5 3-56 0 0,-1 2-80 0 0,0 2-79 0 0,-2 0-57 0 0,-2 1-88 0 0,-3 1-88 0 0,-2-1-40 0 0,-1 1-56 0 0,-2-1-48 0 0,-2 1-48 0 0,-1-1-24 0 0,-2 0-16 0 0,-1-1-32 0 0,0-1 0 0 0,-2-1-16 0 0,0-1-88 0 0,0-2-88 0 0,0-1-264 0 0,0 0-432 0 0,1-2-537 0 0,0-2-999 0 0,2 0-2273 0 0,1-1-6906 0 0,2-2 5818 0 0</inkml:trace>
  <inkml:trace contextRef="#ctx0" brushRef="#br0" timeOffset="13018.527">782 246 6609 242067 53682,'0'0'2289'0'0,"0"0"-537"0"0,0 0 201 0 0,0 0 183 0 0,0 0-47 0 0,-1-9-193 0 0,0-3-344 0 0,-1 0-303 0 0,-1 1-265 0 0,0 3-256 0 0,0 2-200 0 0,-1 2-176 0 0,1 3-96 0 0,-1 2-8 0 0,-1 3 24 0 0,1 2 24 0 0,-1 2 24 889-819,-1 2-15-889 819,1 2-33 0 0,1 1-16 0 0,0 0-8 0 0,1 2-24 0 0,1-1-16 0 0,0 0-8 0 0,2 1-40 0 0,0-2-16 0 0,0 0-24 0 0,2-1 0 0 0,0 0-16 1323 315,0-1-48-1323-315,0 0 8 0 0,1-1-40 0 0,-1 0-16 0 0,1-1 0 0 0,-2-1-24 0 0,1-1 24 0 0,-2 0-16 0 0,0-1-48 0 0,-1 0 0 0 0,-1-1-160 0 0,-1 0-168 0 0,-2-1-288 0 0,0 0-369 0 0,0-1-503 0 0,-1-2-704 0 0,1 0-1857 0 0,0-1-3185 0 0,0-1-3112 0 0,2 1 10402 0 0</inkml:trace>
  <inkml:trace contextRef="#ctx0" brushRef="#br0" timeOffset="13699.978">626 362 8274 244279 53178,'0'0'3505'0'0,"0"0"-1793"0"0,0 0-352 0 0,0 0-48 0 0,0 0-135 0 0,0 0-217 0 0,0 0-168 0 0,0 0-112 0 0,0 0-32 0 0,0 0 1 0 0,0 0-81 0 0,0 0-64 0 0,8-1-64 0 0,5 0-32 0 0,3-1-48 1338 300,1 0-48-1338-300,0 1-24 0 0,0-1-56 0 0,0 1-40 0 0,0 0-56 0 0,-2 0-48-1338-300,0 1-40 1338 300,-2-1-8 0 0,-1 1-8 0 0,-2-1 16 0 0,-1 1 0 0 0,-2-1 32 0 0,-2 1 40 0 0,-1 0 88 0 0,-2-1 104 0 0,-1 1 33 0 0,-1 0 71 0 0,0 0-32 0 0,0 0-88 0 0,0 0-8 0 0,0 0-80 0 0,-1 0-64 0 0,1 0-8 0 0,0 0-64 0 0,0 0-24 0 0,0 0-24 1338 300,0 0-48-1338-300,0 0 8 0 0,0 0-16 796-859,0 0 8-796 859,0 0 8 0 0,0 0 0 0 0,0 0 0 0 0,0 0 0 0 0,0 0 0 0 0,0 0 8 0 0,0 0 16 0 0,0 0 0 0 0,0 0 8 0 0,0 0-8 0 0,0 0-8 0 0,0 0 0 0 0,0 0 16 0 0,0 0-8 0 0,0 0 16 0 0,0 0-16 0 0,0 0-16 0 0,0 0-8 0 0,0 0 16 0 0,0 0 0 0 0,0 0 16 0 0,0 0 8 0 0,0 0-16 0 0,0 0 0 0 0,0 0-8 0 0,0 0 0 0 0,0 0 0 0 0,0 0-8 0 0,0 0 16 0 0,0 0-16 0 0,0 0 0 0 0,0 0-8 0 0,0 0-8 0 0,0 0 24 0 0,0 0-16 0 0,0 0 16 0 0,0 0 16 0 0,1 0-40 0 0,-1 0 16 0 0,0 0-24 0 0,0 0-8 0 0,0 0-16 0 0,0 0 8 0 0,0 0-16 0 0,0 0 8 0 0,0 0 0 0 0,0-1-8 0 0,0 1 0 0 0,0 0 24 0 0,0 0-8 0 0,0 0 24 0 0,0 0 24 0 0,0 0-16 0 0,0 0 40 0 0,0 0-16 0 0,0 0 0 0 0,0 0 40 0 0,0-1-104 0 0,0 1 0 0 0,0-1-8 0 0,0-1-24 0 0,0 1 72 0 0,0-1 16 0 0,0 1 0 0 0,0-1 0 0 0,0 0 16 0 0,0 0-8 0 0,0 0-8 0 0,-1 0 16 0 0,1 1-16 0 0,0-1 32 0 0,-1 1 16 0 0,0-1-16 0 0,0 1 32 0 0,1 0-32 0 0,-1 0 8 0 0,0 0 8 0 0,0 0-24 0 0,0 1 32 0 0,1 0-16 0 0,-1 0-24 0 0,0 0 8 0 0,0 0-32 0 0,0 0 8 0 0,0 2 24 0 0,-1-1 0 0 0,0 2 16-1306-284,-1 1 16 1306 284,1 0-24 0 0,-1 1 16 0 0,0 1 8 0 0,0 0 8 0 0,1 1 32 0 0,0 0-8 0 0,0 1 32 0 0,1 0-8 0 0,1 1-8 0 0,0 0 16 0 0,1 0-8 0 0,0-1-16 0 0,2 1 16-828 843,-1-1-32 828-843,1-1-8 0 0,1 0 0 0 0,0-1-56 0 0,1 0 8 0 0,0-1 0 0 0,0-1-32 0 0,1 0 16 0 0,0-1-16 0 0,0-1-40 0 0,0 0-48 0 0,0-1-96 0 0,-1 0-176 0 0,1-1-248 0 0,-1-1-360 0 0,-1 0-617 0 0,0 0-1007 0 0,-1-1-3906 0 0,0-1-6376 0 0,-1 1 9737 0 0</inkml:trace>
  <inkml:trace contextRef="#ctx0" brushRef="#br0" timeOffset="13934.033">938 333 15163 245617 53478,'0'0'1561'0'0,"0"0"-417"0"0,0 0-88 0 0,0 0 168 0 0,0 0-7 0 0,0 0-81 0 0,0 0-208 0 0,0 0-192 0 0,0 0-168 0 0,0 0-136 0 0,0 0-72 0 0,-4 9-95 0 0,-2 4-49 0 0,0 1 0 0 0,2-2-40 0 0,1-1 0 0 0,2-2-32 0 0,2-3-56 1352 283,1-1-24-1352-283,0-1-72 0 0,1-2-40 0 0,0 0-72 0 0,1-1-120 0 0,0 0-128 0 0,1-1-257 0 0,-1 0-335 0 0,2-1-560 0 0,-1 0-969 0 0,0-1-2680 0 0,-1 0-7145 0 0,0 1 9305 0 0</inkml:trace>
  <inkml:trace contextRef="#ctx0" brushRef="#br0" timeOffset="14105.044">959 252 8122 246969 53761,'0'0'6345'0'0,"0"0"-3968"0"0,0 0-641 0 0,0 0-216 0 0,0 0-207 0 0,0 0-233 0 0,0 0-288 0 0,0 0-296 0 0,0 0-200 1366 268,0 0-160-1366-268,0 0-96 0 0,0 0-40 0 0,0 0-40 0 0,0 0-56 0 0,-7 2-64 0 0,-1 1-136 0 0,0 1-208 0 0,3 0-360 0 0,2-1-825 0 0,4 1-1623 0 0,1-1-3386 0 0,1 1-3896 0 0,0-2 10594 0 0</inkml:trace>
  <inkml:trace contextRef="#ctx0" brushRef="#br0" timeOffset="15198.954">1043 276 11210 250400 53378,'0'0'2033'0'0,"0"0"-337"0"0,0 0-256 0 0,0 0 105 0 0,0 0-81 0 0,0 0-144 0 0,0 0-255 0 0,0 0-369 0 0,0 0-248 0 0,0 0-128 0 0,0 0 32 0 0,0 0 88 0 0,0 0 56 0 0,0 0-8 0 0,3 3-16 0 0,1 3-47 0 0,1 2-73 0 0,0 3-24 0 0,-1 1-48 0 0,-2 1-40 0 0,0 1-32 0 0,-1 0-48 0 0,0 1-32 0 0,-2-1-40 0 0,-1 0-40 0 0,0 0 0 0 0,-2-1-8 0 0,0-1-16-687 902,0-1 32 687-902,-1-1-8 0 0,1-1-32 0 0,-1-1 24 0 0,1-2-48 0 0,1-1 8 0 0,0-1 16 0 0,0-1-40 0 0,1 0 24 0 0,1-1-40 0 0,-1-1-48 0 0,1-1-8 0 0,1 1-144 0 0,0-2-296 0 0,0 0-464 0 0,0 0-689 0 0,0-2-1087 0 0,1-1-2682 0 0,0 1-7152 0 0,0-1 9145 0 0</inkml:trace>
  <inkml:trace contextRef="#ctx0" brushRef="#br0" timeOffset="15231.427">1208 280 16948 252509 54732,'0'0'1472'0'0,"0"0"-480"0"0,0 0-368 0 0,0 0 144 0 0,0 0 73 0 0,0 0 87 0 0,0 0 8 0 0,0 0-184 0 0,0 0-160 0 0,0 0-112 0 0,0 0-55 0 0,-2 9-57 0 0,0 4-40 0 0,-1 2-16 0 0,1 0-72 0 0,0-2-48 0 0,1-1-40 0 0,0-1-112 0 0,0-1 24 0 0,1-2-24 0 0,0 0-48 0 0,0-2 80 0 0,0 0-88 0 0,0-1-16 0 0,0-1 8 0 0,0 0-136 0 0,0 0-32 0 0,0-2-136 0 0,0 1-288 0 0,0-1-273 0 0,-1-1-463 0 0,0 0-704 0 0,0 0-1473 0 0,-1-1-3313 0 0,0 0-4680 0 0,1 0 11522 0 0</inkml:trace>
  <inkml:trace contextRef="#ctx0" brushRef="#br0" timeOffset="15232.427">1102 354 11058 249713 54280,'0'0'2033'0'0,"0"0"-569"0"0,0 0-216 0 0,0 0 73 0 0,0 0-17 0 0,0 0-40 0 0,0 0-104 0 0,0 0-23 0 0,0 0-73 0 0,0 0-96 0 0,0 0-192 0 0,0 0-160 0 0,0 0-95 0 0,11 2-121 687-902,5 2-40 665 1123,4-1-72-1352-221,1-1-88 1362 206,-1 0-64-1362-206,0-2-48 0 0,-2-1-56 0 0,0 0-16 0 0,-2 0 0 0 0,0-1-88 0 0,-3 1-64 0 0,-1-1-136 0 0,-1 1-352 0 0,-4 0-393 0 0,-2 0-863 0 0,-1 0-1745 0 0,-3 1-4617 0 0,-1-1-3360 0 0,-1 1 11602 0 0</inkml:trace>
  <inkml:trace contextRef="#ctx0" brushRef="#br0" timeOffset="16906.202">1358 291 2913 253114 53805,'0'0'2336'0'0,"0"0"-343"0"0,0 0 135 0 0,0 0 136 0 0,0 0 65 0 0,0 0-177 0 0,0 0-351 0 0,0 0-441 0 0,0 0-256 0 0,0 0-135 0 0,0 0-161 0 0,0 0-88 0 0,0 0-72 0 0,0 0-112 0 0,6-5-72 0 0,2-2-96-1362-206,0 0-96 1362 206,-1 2-8-1352-221,-2 2 24 1352 221,-2 2 9 0 0,-1 2 39 0 0,-2 2-24 0 0,-1 2-64 1352 221,-1 1-8-1352-221,-1 1-48 1362 206,0 1-24-1362-206,0 0-16 0 0,0 1-56 0 0,0-1 16 0 0,0 0-40 0 0,1-1 0 0 0,0 0 16 0 0,1-1-40 0 0,1 0 24 0 0,-1-1-8 0 0,2 0-32 0 0,0-1 24 0 0,0-1-24-1362-206,2 0-8 1362 206,0-1 0-1352-221,0-1-8 1352 221,1 1-32 0 0,1-2-24 0 0,-1 1-72 0 0,1-2-160 0 0,0 1-248 0 0,-1-2-400 0 0,0 0-625 0 0,-1 0-903 0 0,-1-2-2809 0 0,-1 1-7586 0 0,0 0 8346 0 0</inkml:trace>
  <inkml:trace contextRef="#ctx0" brushRef="#br0" timeOffset="17080.945">1409 210 12619 253114 53805,'0'0'5841'0'0,"0"0"-4241"0"0,0 0-327 0 0,0 0 7 0 0,0 0-80 0 0,0 0-184 0 0,0 0-192 0 0,0 0-231 0 0,0 0-169 0 0,0 0-152 0 0,0 0-136 0 0,0 0-112 0 0,0 0-120 0 0,0 0-80 0 0,-2-4-40 0 0,-1 0-72-605 927,0 0-88 605-927,2 2-185 0 0,1 2-391 0 0,1 1-624 0 0,0 1-1081 0 0,2 2-2608 0 0,-1-1-7001 0 0,1 1 9593 0 0</inkml:trace>
  <inkml:trace contextRef="#ctx0" brushRef="#br0" timeOffset="17286.955">1451 289 17348 253114 53805,'0'0'2016'0'0,"0"0"-440"0"0,0 0-127 0 0,0 0 71 0 0,0 0-232 0 0,0 0-239 0 0,0 0-273 0 0,0 0-256 0 0,0 0-136 0 0,0 0-176 0 0,0 0-112 0 0,0 0-72 0 0,0 0-64 0 0,0 0-40 0 0,0-1-40 0 0,0 0-96 0 0,0 1-56 0 0,0-1-112 0 0,1 1-200 0 0,-1 0-224 0 0,1 0-401 0 0,0 0-487 0 0,0 1-721 0 0,0 0-1752 0 0,0 0-2608 0 0,0 1-2705 0 0,0-1 9482 0 0</inkml:trace>
  <inkml:trace contextRef="#ctx0" brushRef="#br0" timeOffset="17796.915">1556 277 8178 254485 53995,'0'0'2248'0'0,"0"0"-135"0"0,0 0 151 0 0,0 0-55 0 0,0 0-225 0 0,0 0-352 1381 173,0 0-351-1381-173,0 0-249 0 0,0 0-264 0 0,0 0-216 0 0,0 0-200 0 0,0 0-120 0 0,0 0 16 0 0,0 0 32 0 0,1 0 64 0 0,2 0 41 0 0,0 1-25 0 0,2 3-24 0 0,-1 2-56 0 0,1 1-40 0 0,0 2-32 0 0,-1 1-40 0 0,1 2-24 0 0,-1 0-32 1388 158,-1 0-32-1388-158,0 1-16 0 0,-1 1-16 0 0,0-1-16 0 0,-1-1 0 0 0,0 0-16 0 0,-1-1 0 0 0,-1-1 8 0 0,0-2-16 0 0,-2 0 24 0 0,-1-1 8 0 0,-1-2-8 0 0,-1 1-16 0 0,-2-2-40-468 958,-1 0-56 468-958,-1-1-48 0 0,0-1-56 0 0,-1-1-152 0 0,1 0-208 0 0,0-2-320 0 0,1 0-513 0 0,2-2-711 0 0,0-1-1985 0 0,2-1-3585 0 0,1 1-3376 0 0,2 0 11034 0 0</inkml:trace>
  <inkml:trace contextRef="#ctx0" brushRef="#br0" timeOffset="17969.263">1551 180 21941 255350 55117,'0'0'592'0'0,"0"0"64"1436"167,0 0 112-1436-167,0 0 128 0 0,0 0-24 0 0,0 0-215 0 0,0 0-297 0 0,0 0-224 0 0,0 0-136 0 0,0 0-48 0 0,0 0-16 0 0,0 0-48 0 0,0 0-72 0 0,0 0-184 0 0,1 3-377 0 0,0 2-719 0 0,0 1-1841 0 0,2 0-9481 0 0,-1-1 4984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47.48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54 13467 249316 49121,'0'0'1264'0'0,"0"0"-8"0"0,0 0 177 0 0,0 0 79 0 0,0 0 0 0 0,0 0-79 0 0,0 0-169 0 0,2-9-160 0 0,1-3-272 0 0,0 1-200 0 0,-1 1-207 0 0,0 4-217 0 0,-1 2-56 0 0,0 2-24 0 0,0 4 64 1185 215,-1 2 120-1185-215,1 3 0 0 0,0 3 0 0 0,1 3-56 0 0,-1 2-64-655 895,0 3-16 655-895,0 1-16 0 0,0 1-16 0 0,-1 2-8 0 0,0-1-24 0 0,0 1-48 0 0,0 0 0 0 0,0 0 0 0 0,0-2-16 0 0,1 0 24 0 0,-1-2-8 0 0,1-1-24 0 0,0-2 8 0 0,1-1-8 1224 214,-1-1-8-1868 689,0-2 8 644-903,-1 0-16 0 0,1-3 0 0 0,-1 0-8 0 0,-1-2-16 0 0,0-1-8 0 0,0-1 0 0 0,0-1-24 0 0,0-1-8 0 0,0-1-40 0 0,0 0-96 0 0,1-1-240 0 0,-1-1-432 0 0,1 0-576 0 0,0-2-793 0 0,1-2-1832 0 0,0 0-3824 0 0,1-1-4522 0 0,0 1 12395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47.86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97 27 20436 251059 52471,'0'0'592'0'0,"0"0"-79"0"0,0 0 159 0 0,0 0 256 0 0,0 0 136 0 0,0 0-48 0 0,0 0-271 0 0,0 0-265 0 0,0 0-128 0 0,0 0-144 0 0,0 0-88 0 0,0 0-40-659 907,0 0-64 659-907,0 0 8 0 0,-1-6-16 0 0,0-2 16 0 0,2 1 16 0 0,2 3-16 0 0,3 2 8 0 0,1 3-8 0 0,1 3 8 1352 221,2 2 0-1352-221,0 2 8 1362 206,0 1 8-1362-206,0 2-8 0 0,0 1-8 0 0,-2 1-16 0 0,0 1 8 0 0,-1 2 16 0 0,-1 1 24 0 0,-2 0 56 0 0,0 0 8 0 0,-1 1 16 0 0,0-1 0 0 0,-2-1-56 0 0,1-1-8 1371 190,-2-1 0-1371-190,-1-1-8 0 0,-2-2 48 0 0,-1-1-8 0 0,-1 0 8 0 0,-2-2 8 0 0,-2 0-40 0 0,-2-2-16 0 0,-1 0-8 0 0,-1-2-32 0 0,0 0-24 0 0,-2-2 8 0 0,1 0-48 0 0,-1-1 0 0 0,1-1 0 0 0,1-1-80 0 0,1-1-80 0 0,0-1-208 0 0,2-1-328 0 0,1-2-464 0 0,1 0-713 0 0,2-2-2000 0 0,1 0-4640 0 0,2 0-3762 0 0,2 1 12307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48.04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3 22757 254485 53995,'0'0'360'0'0,"0"0"-48"0"0,0 0 232 0 0,0 0 144 0 0,0 0 64 0 0,0 0-79 0 0,0 0-297 0 0,0 0-168 0 0,0 0-216 0 0,0 0-120 0 0,0 0-64 0 0,0 0-136 0 0,0 0-97 0 0,0 0-255 0 0,0-2-576 0 0,2 1-1176 0 0,1 1-4090 0 0,2 1-6113 0 0,0 0 10571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48.38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 21669 256358 53217,'0'0'416'0'0,"0"0"8"0"0,0 0 296 0 0,0 0 256 0 0,0 0 72 0 0,0 0-95 0 0,0 0-345 0 0,0 0-280 0 0,0 0-120 0 0,0 0-112 0 0,0 0-16 1344 148,0 0 32-1344-148,0 0-8 0 0,0 0 24 0 0,5 1 0 0 0,4 2-16 0 0,4 3-16 0 0,3 2-32 0 0,3 1-16 0 0,2 1-8 0 0,2 2 16 0 0,0-1-24 0 0,2 1 16 0 0,-1 0-8 0 0,1-1-40 0 0,-2 0 64 0 0,0 0-16 0 0,-2 0 24 0 0,-1-1 40 0 0,-3 0-48 0 0,-2 0 24 0 0,-2-1-24 0 0,-4 0-16 0 0,-2 0 72 0 0,-3 0 8 0 0,-3 1 64 0 0,-2 0 56 0 0,-3 0-32 0 0,-3 2 0 0 0,-2 1-32 0 0,-3 2-47 0 0,-1 0 7 0 0,-3 2-8 0 0,-2 1-32 0 0,-1 1-16 0 0,-2 1-24 0 0,-1 2-72 0 0,-2 0 16 0 0,-1 1-24 0 0,-1 2-64 0 0,-2 1-128 0 0,-1 1-577-448 961,0 1-1487 448-961,2-2-11803 0 0,6-5 440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02.3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4 19300 0 0,'0'0'922'0'0,"0"0"-21"0"0,0 0 30 0 0,0 0 44 0 0,0 0-8 0 0,0 0-107 0 0,0 0-201 0 0,0 0-207 0 0,0 0-193 0 0,0 0-198 0 0,0 0-144 0 0,0 0-101 0 0,0 0-54 0 0,-2-4-1068 0 0,8 10-10 0 0,1 0-2060 0 0,-2-2-2846 0 0,-1 0-5252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03.1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0 18188 0 0,'0'0'4185'0'0,"0"0"-3641"0"0,0 0-24 0 0,0 0 8 0 0,0 0-24 0 0,0 0-128 0 0,0 0-208 0 0,0 0-288 0 0,0 0-232 0 0,0 0-104 0 0,0 0-144 0 0,0 0-224 0 0,0 0-1033 0 0,0 0-4536 0 0,-10 8-5922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02.13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72 14531 0 0,'0'0'1222'0'0,"0"0"22"0"0,0 0 167 0 0,0 0 185 0 0,0 0 29 0 0,0 0-224 0 0,0 0-379 0 0,0 0-343 0 0,0 0-251 0 0,0 0-156 0 0,0 0-127 0 0,0 0-76 0 0,1-2-15 0 0,80-43 482 0 0,-53 20 333 0 0,-28 25-678 0 0,0 0-71 0 0,-30 31 66 0 0,27-30-169 0 0,1 1 0 0 0,0 0 0 0 0,0 0 1 0 0,0 0-1 0 0,0 0 0 0 0,0 0 1 0 0,1 0-1 0 0,-1 1 0 0 0,1-1 0 0 0,-1 0 1 0 0,1 1-1 0 0,0-1 0 0 0,0 1 1 0 0,0 0-1 0 0,0-1 0 0 0,0 1 0 0 0,1 0 1 0 0,-1-1-1 0 0,1 1 0 0 0,0 0 1 0 0,0 0-1 0 0,0 0 0 0 0,0-1 0 0 0,0 1 1 0 0,1 0-1 0 0,-1 0 0 0 0,1-1 1 0 0,0 1-1 0 0,-1 0 0 0 0,1-1 0 0 0,1 1 1 0 0,-1-1-1 0 0,0 1 0 0 0,0-1 1 0 0,1 1-1 0 0,0-1 0 0 0,-1 0 0 0 0,1 0 1 0 0,0 0-1 0 0,0 0 0 0 0,0 0 1 0 0,0 0-1 0 0,1-1 0 0 0,-1 1 0 0 0,0 0 1 0 0,1-1-1 0 0,-1 0 0 0 0,1 0 1 0 0,-1 0-1 0 0,1 0 0 0 0,2 1-17 0 0,28-6-1576 0 0,-20-4-6850 0 0,-10 5-3261 0 0</inkml:trace>
  <inkml:trace contextRef="#ctx0" brushRef="#br0" timeOffset="510.069">198 52 21141 0 0,'0'0'1432'0'0,"0"0"-65"0"0,0 0-158 0 0,0 0-127 0 0,0 0-173 0 0,0 0-188 0 0,0 0-168 0 0,0 0-174 0 0,0 0-136 0 0,0 0-119 0 0,0 0-118 0 0,0 0-68 0 0,0 0-80 0 0,0-3-71 0 0,7-10-1658 0 0,-1 14-2269 0 0,4 2-4042 0 0,-8-2-2973 0 0</inkml:trace>
  <inkml:trace contextRef="#ctx0" brushRef="#br0" timeOffset="758.242">389 19 16436 0 0,'0'0'1889'0'0,"0"0"-183"0"0,0 0-310 0 0,0 0-209 0 0,0 0-123 0 0,0 0-169 0 0,0 0-188 0 0,0 0-188 0 0,0 0-204 0 0,0 0-134 0 0,0 0-86 0 0,0 0-42 0 0,9 9 194 0 0,15 140 1110 0 0,-24-147-1345 0 0,-1 0-1 0 0,1 0 1 0 0,-1-1-1 0 0,1 1 1 0 0,-1-1-1 0 0,0 1 1 0 0,1 0-1 0 0,-1-1 1 0 0,0 1-1 0 0,0-1 1 0 0,0 0-1 0 0,0 1 1 0 0,0-1-1 0 0,-1 0 1 0 0,1 0-1 0 0,0 1 1 0 0,-1-1-1 0 0,1 0 1 0 0,0 0-1 0 0,-1 0 1 0 0,1-1-1 0 0,-1 1 1 0 0,0 0-1 0 0,1-1 1 0 0,-1 1-1 0 0,1-1 1 0 0,-1 1-1 0 0,0-1 0 0 0,0 0 1 0 0,1 1-1 0 0,-1-1 1 0 0,0 0-1 0 0,0 0 1 0 0,0-1-12 0 0,-62-3-459 0 0,33-7-1307 0 0,22 5-1893 0 0,1-1-4487 0 0,4 3-3861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01.4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1 105 10666 0 0,'0'0'1389'0'0,"0"0"-197"0"0,0 0 47 0 0,0 0 242 0 0,0 0 160 0 0,0 0-37 0 0,0 0-260 0 0,0 0-350 0 0,0 0-282 0 0,0 0-193 0 0,0 0-132 0 0,0 0-39 0 0,0 0 32 0 0,15-2 980 0 0,195 5 150 0 0,-218-7-8313 0 0,0 1-3279 0 0,4 2 201 0 0</inkml:trace>
  <inkml:trace contextRef="#ctx0" brushRef="#br0" timeOffset="249.494">117 0 11899 0 0,'0'0'1869'0'0,"0"0"-304"0"0,0 0-370 0 0,0 0-194 0 0,0 0-49 0 0,0 0 87 0 0,0 0 72 0 0,0 0 28 0 0,0 0-1 0 0,0 0-132 0 0,0 0-188 0 0,1 10-159 0 0,-6 153 1609 0 0,17-127-4264 0 0,-7-30-3164 0 0,1-1-4402 0 0,-4-4-1379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6.5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1 20524 0 0,'0'0'690'0'0,"0"0"-17"0"0,0 0 46 0 0,0 0 40 0 0,0 0-52 0 0,0 0-155 0 0,0 0-147 0 0,0 0-26 0 0,0 0 15 0 0,0 0 22 0 0,0 0-7 0 0,0 0-110 0 0,-1 10-65 0 0,-7 96 512 0 0,8-96-894 0 0,-4 33 581 0 0,-7-21-3209 0 0,7-21-708 0 0,0-1-3626 0 0,3 0 1583 0 0,-1 0-3767 0 0</inkml:trace>
  <inkml:trace contextRef="#ctx0" brushRef="#br0" timeOffset="254.589">1 82 12611 0 0,'0'0'1943'0'0,"0"0"-311"0"0,0 0-1 0 0,0 0 60 0 0,0 0-195 0 0,0 0-319 0 0,0 0-316 0 0,0 0-206 0 0,0 0-76 0 0,0 0 13 0 0,0 0-4 0 0,0 0-29 0 0,0 0-51 0 0,5 4-96 0 0,54 15 251 0 0,-36-18-1353 0 0,29-2 883 0 0,-35-2-4778 0 0,-1-1-4743 0 0,-11 2-2644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7:35.4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3082 148 0 0 0,'0'0'1031'0'0,"0"0"975"0"0,0 0 301 0 0,0 0-81 0 0,0 0-167 0 0,0 0-175 0 0,0 0-254 0 0,0 0-91 0 0,0-3-102 0 0,3-6 3938 0 0,6 22 2558 0 0,1 3-9145 0 0,-3-6 1251 0 0,-1-1-1 0 0,0 1 1 0 0,0 0-1 0 0,-1 1 1 0 0,0-1 0 0 0,-1 1-1 0 0,-1 0 1 0 0,0 0-1 0 0,0 1 1 0 0,-1-1-1 0 0,0 1 1 0 0,-1-1-1 0 0,0 1 1 0 0,-1-1-1 0 0,0 1 1 0 0,-2 10-39 0 0,-4 9 37 0 0,-1 0 0 0 0,-1 0 1 0 0,-1-1-1 0 0,-2 0 0 0 0,-8 15-37 0 0,14-38-607 0 0,9-22-2853 0 0,1 2-5920 0 0,-4 9-2110 0 0</inkml:trace>
  <inkml:trace contextRef="#ctx0" brushRef="#br0" timeOffset="747.009">3362 4 11090 0 0,'0'0'635'0'0,"0"0"131"0"0,0 0 165 0 0,0 0 213 0 0,0 0 141 0 0,0 0 113 0 0,0 0-23 0 0,0 0-161 0 0,0 0-129 0 0,0 0-186 0 0,0 0-210 0 0,0 0-158 0 0,0 0-179 0 0,2-4 703 0 0,22 60 2778 0 0,-4-20-3398 0 0,-9-7-336 0 0,-1 1 0 0 0,-2-1 0 0 0,-1 2-1 0 0,-2-1 1 0 0,0 1 0 0 0,-2 0 0 0 0,-2 0 0 0 0,-1 0 0 0 0,-1 0 0 0 0,-1 0 0 0 0,-2 0 0 0 0,-5 15-99 0 0,5-27 19 0 0,1 1 42 0 0,-1-1 1 0 0,-1 0-1 0 0,0-1 0 0 0,-1 1 1 0 0,-2-1-1 0 0,1 0 1 0 0,-2-1-1 0 0,-1 0 1 0 0,0 0-1 0 0,-6 6-61 0 0,8-13-366 0 0,1-2 861 0 0,7-11-3609 0 0,4-7-4684 0 0,-3 7-4482 0 0</inkml:trace>
  <inkml:trace contextRef="#ctx0" brushRef="#br0" timeOffset="5042.017">42 1682 0 0 0,'0'0'313'0'0,"0"0"1030"0"0,0 0 398 0 0,0 0 124 0 0,0 0 53 0 0,0 0-104 0 0,0 0-180 0 0,0 0-198 0 0,0 0-229 0 0,0 0-176 0 0,-4-1-138 0 0,-12-5 304 0 0,-6 6 5929 0 0,62 3-4697 0 0,116-5-2143 0 0,-133 2-3138 0 0,-41 9-8261 0 0,14-6 4865 0 0,1-1 228 0 0</inkml:trace>
  <inkml:trace contextRef="#ctx0" brushRef="#br0" timeOffset="5375.909">55 1781 0 0 0,'0'0'1812'0'0,"0"0"412"0"0,0 0 148 0 0,0 0-6 0 0,0 0-238 0 0,0 0-383 0 0,0 0-400 0 0,0 0-346 0 0,0 0-256 0 0,0 0-122 0 0,0 0 30 0 0,-4 3 100 0 0,3-1-794 0 0,1-2 110 0 0,1 0 0 0 0,-1 0 0 0 0,1 0 0 0 0,-1 0-1 0 0,1 0 1 0 0,-1 0 0 0 0,1 0 0 0 0,-1 0 0 0 0,1 0 0 0 0,-1 0 0 0 0,1 0-1 0 0,-1 0 1 0 0,1 0 0 0 0,-1 1 0 0 0,0-1 0 0 0,1 0 0 0 0,-1 0 0 0 0,1 1 0 0 0,-1-1-1 0 0,1 0 1 0 0,-1 0 0 0 0,0 1 0 0 0,1-1 0 0 0,-1 1 0 0 0,0-1 0 0 0,1 0-1 0 0,-1 1 1 0 0,0-1 0 0 0,0 1 0 0 0,1-1 0 0 0,-1 0 0 0 0,0 1 0 0 0,0-1-1 0 0,0 1 1 0 0,1-1 0 0 0,-1 1 0 0 0,0-1 0 0 0,0 1 0 0 0,0-1 0 0 0,0 1 0 0 0,0-1-1 0 0,0 1 1 0 0,0-1 0 0 0,0 1 0 0 0,0-1 0 0 0,0 1 0 0 0,-1-1 0 0 0,1 1-1 0 0,0-1 1 0 0,0 1 0 0 0,0-1 0 0 0,0 1 0 0 0,-1-1-67 0 0,202 1 3211 0 0,-200-4-2172 0 0,-4 0-4519 0 0,5-1-8834 0 0,-1 4 2600 0 0</inkml:trace>
  <inkml:trace contextRef="#ctx0" brushRef="#br0" timeOffset="-13931.921">288 500 14227 0 0,'0'0'332'0'0,"0"0"8"0"0,0 0-32 0 0,0 0-8 0 0,0 0 88 0 0,0 0 138 0 0,0 0 66 0 0,0 0 4 0 0,0 0-64 0 0,0 0-121 0 0,0 0-124 0 0,-5-4 15 0 0,4 3-5141 0 0,1 2 3946 0 0,1 0-5604 0 0,0-1-415 0 0</inkml:trace>
  <inkml:trace contextRef="#ctx0" brushRef="#br0" timeOffset="-12868.044">163 321 0 0 0,'0'0'1372'0'0,"0"0"214"0"0,0 0 226 0 0,0 0 179 0 0,0 0 34 0 0,0 0-165 0 0,0 0-271 0 0,0 0-333 0 0,0 0-196 0 0,3-8-61 0 0,15-38 1648 0 0,-21 82 4461 0 0,-7 71-6150 0 0,-2-11-158 0 0,3-21-3335 0 0,23-99-11294 0 0,-9 18 7463 0 0,-2 1 2033 0 0</inkml:trace>
  <inkml:trace contextRef="#ctx0" brushRef="#br0" timeOffset="-12551.06">320 333 5001 0 0,'0'0'3385'0'0,"0"0"-1009"0"0,0 0-571 0 0,0 0-164 0 0,0 0-28 0 0,0 0-4 0 0,0 0-60 0 0,0 0-217 0 0,0 0-270 0 0,0 0-286 0 0,0 0-273 0 0,0 0-187 0 0,0 0-47 0 0,11-4 422 0 0,-18 46 689 0 0,3-26-1133 0 0,-1-4-127 0 0,2 1 0 0 0,0-1 0 0 0,0 0 0 0 0,1 1 0 0 0,1 0 0 0 0,0-1 0 0 0,1 1 0 0 0,0 0 0 0 0,1 0 0 0 0,0-1 0 0 0,2 8-120 0 0,-3-21-59 0 0,0 1-1 0 0,-1 0 1 0 0,1 0 0 0 0,0-1 0 0 0,-1 1-1 0 0,1 0 1 0 0,0 0 0 0 0,0 0-1 0 0,-1 0 1 0 0,1-1 0 0 0,0 1 0 0 0,-1 0-1 0 0,1 0 1 0 0,-1 0 0 0 0,1 0-1 0 0,0 0 1 0 0,-1 0 0 0 0,1 0 0 0 0,0 0-1 0 0,-1 0 1 0 0,1 0 0 0 0,0 0-1 0 0,-1 0 1 0 0,1 0 0 0 0,0 0-1 0 0,-1 0 1 0 0,1 0 0 0 0,0 0 0 0 0,-1 1-1 0 0,1-1 1 0 0,0 0 0 0 0,-1 0-1 0 0,1 0 1 0 0,0 1 0 0 0,-1-1 0 0 0,1 0-1 0 0,0 0 1 0 0,0 1 0 0 0,-1-1-1 0 0,1 0 1 0 0,0 0 0 0 0,0 1-1 0 0,0-1 1 0 0,-1 0 0 0 0,1 1 0 0 0,0-1-1 0 0,0 0 1 0 0,0 1 0 0 0,0-1-1 0 0,0 0 1 0 0,0 1 0 0 0,0-1 0 0 0,0 0-1 0 0,0 1 1 0 0,0-1 0 0 0,0 1-1 0 0,0-1 1 0 0,0 0 0 0 0,0 1-1 0 0,0-1 1 0 0,0 0 0 0 0,0 1 59 0 0,-9-7-5865 0 0,3 0-4461 0 0,5 3 3318 0 0</inkml:trace>
  <inkml:trace contextRef="#ctx0" brushRef="#br0" timeOffset="-12294.005">172 456 7042 0 0,'0'0'2187'0'0,"0"0"-155"0"0,0 0-65 0 0,0 0-66 0 0,0 0-180 0 0,0 0-224 0 0,0 0-324 0 0,0 0-350 0 0,0 0-296 0 0,0 0-151 0 0,0 0-33 0 0,0 0 75 0 0,0 0 88 0 0,7 4 449 0 0,112-5 214 0 0,-64-4-2278 0 0,-53-2-3782 0 0,-4 2-2132 0 0,2 4 2196 0 0,-1-1-1960 0 0</inkml:trace>
  <inkml:trace contextRef="#ctx0" brushRef="#br0" timeOffset="-11927.884">363 124 12027 0 0,'0'0'1218'0'0,"0"0"-96"0"0,0 0-91 0 0,0 0-103 0 0,0 0-41 0 0,0 0-3 0 0,0 0-26 0 0,0 0-99 0 0,0 0-134 0 0,0 0-74 0 0,0 0-50 0 0,0 0 1 0 0,0 0-10 0 0,4 3-56 0 0,81 79 1835 0 0,-84-69-5850 0 0,-5-11-2136 0 0,-1-1-4946 0 0,3-1 5524 0 0</inkml:trace>
  <inkml:trace contextRef="#ctx0" brushRef="#br0" timeOffset="-11681.379">458 139 6577 0 0,'0'0'1927'0'0,"0"0"-231"0"0,0 0-168 0 0,0 0 56 0 0,0 0 43 0 0,0 0-24 0 0,0 0-169 0 0,0 0-297 0 0,0 0-338 0 0,0 0-289 0 0,0 0-150 0 0,0 0-53 0 0,-3 3-21 0 0,-95 86 890 0 0,93-79-2116 0 0,5-9-3953 0 0,1 0-4778 0 0,-1-1 2624 0 0</inkml:trace>
  <inkml:trace contextRef="#ctx0" brushRef="#br0" timeOffset="-11202.857">444 81 7706 0 0,'0'0'853'0'0,"0"0"58"0"0,0 0 192 0 0,0 0 235 0 0,0 0 162 0 0,0 0 56 0 0,0 0-43 0 0,0 0-199 0 0,0 0-275 0 0,0 0-268 0 0,0 0-260 0 0,0 0-164 0 0,-8-5-95 0 0,-26-13-58 0 0,32 17-154 0 0,0 1-1 0 0,-1-1 0 0 0,1 1 1 0 0,0-1-1 0 0,0 1 0 0 0,-1 0 1 0 0,1 0-1 0 0,0 0 0 0 0,0 0 1 0 0,-1 1-1 0 0,1-1 0 0 0,0 0 0 0 0,0 1 1 0 0,0 0-1 0 0,0-1 0 0 0,-1 1 1 0 0,1 0-1 0 0,0 0 0 0 0,0 0 1 0 0,1 0-1 0 0,-1 1 0 0 0,0-1 1 0 0,0 0-1 0 0,0 1 0 0 0,1-1 0 0 0,-1 1 1 0 0,1 0-1 0 0,-1 0 0 0 0,0 1-39 0 0,-2 1 107 0 0,0-1-54 0 0,0-1-1 0 0,1 1 1 0 0,-1 0-1 0 0,1 0 1 0 0,0 1-1 0 0,0-1 0 0 0,0 1 1 0 0,0-1-1 0 0,1 1 1 0 0,-1 0-1 0 0,1 0 1 0 0,0 0-1 0 0,0 0 1 0 0,1 1-1 0 0,-1-1 0 0 0,1 0 1 0 0,0 1-1 0 0,0-1 1 0 0,0 1-1 0 0,1-1 1 0 0,0 1-1 0 0,0 0 0 0 0,0-1 1 0 0,0 1-1 0 0,0-1 1 0 0,1 1-1 0 0,0-1 1 0 0,0 1-1 0 0,0-1 0 0 0,1 0 1 0 0,0 1-1 0 0,-1-1 1 0 0,2 0-1 0 0,-1 0 1 0 0,0 0-1 0 0,1-1 1 0 0,-1 1-1 0 0,1 0 0 0 0,0-1 1 0 0,0 0-1 0 0,1 1 1 0 0,-1-1-1 0 0,1-1 1 0 0,-1 1-1 0 0,1 0 0 0 0,0-1 1 0 0,1 0-53 0 0,2 1 67 0 0,0-1 0 0 0,1 0-1 0 0,-1 0 1 0 0,1 0 0 0 0,0-1 0 0 0,-1-1 0 0 0,1 1-1 0 0,0-1 1 0 0,0-1 0 0 0,-1 1 0 0 0,1-1-1 0 0,0 0 1 0 0,-1-1 0 0 0,1 0 0 0 0,-1 0 0 0 0,7-4-67 0 0,-11 5 23 0 0,1 0 0 0 0,-1-1 0 0 0,0 0 0 0 0,1 0 0 0 0,-1 0 0 0 0,0 0 0 0 0,0 0 0 0 0,0-1 0 0 0,-1 1 0 0 0,1-1 0 0 0,-1 0 0 0 0,1 0 0 0 0,-1 0 0 0 0,0 0 0 0 0,0 0 0 0 0,0 0 0 0 0,-1 0 0 0 0,1-1 0 0 0,-1 1 0 0 0,1-1 0 0 0,-1 1 0 0 0,0-1 0 0 0,-1 0 0 0 0,1 1 0 0 0,-1-1 0 0 0,1 0 0 0 0,-1 0 0 0 0,0 1 0 0 0,0-1 0 0 0,-1 0 0 0 0,1 1 0 0 0,-1-1 0 0 0,0 0 0 0 0,0 1 0 0 0,-1-2-23 0 0,2 2-42 0 0,-1-1 0 0 0,0 1 1 0 0,0-1-1 0 0,-1 1 0 0 0,1 0 1 0 0,-1 0-1 0 0,1 0 0 0 0,-1 0 0 0 0,0 0 1 0 0,0 0-1 0 0,-1 0 0 0 0,1 1 1 0 0,0-1-1 0 0,-1 1 0 0 0,0-1 1 0 0,0 1-1 0 0,1 0 0 0 0,-1 0 1 0 0,0 0-1 0 0,-1 1 0 0 0,1-1 1 0 0,0 1-1 0 0,0-1 0 0 0,-1 1 1 0 0,1 0-1 0 0,-1 1 0 0 0,1-1 0 0 0,-1 0 1 0 0,1 1-1 0 0,-1 0 0 0 0,-2 0 42 0 0,6 0-159 0 0,-1 1 0 0 0,0-1 0 0 0,1 1 0 0 0,-1-1 0 0 0,0 1-1 0 0,1-1 1 0 0,-1 1 0 0 0,1-1 0 0 0,-1 1 0 0 0,1 0 0 0 0,-1-1-1 0 0,1 1 1 0 0,-1 0 0 0 0,1-1 0 0 0,0 1 0 0 0,-1 0 0 0 0,1 0 0 0 0,0-1-1 0 0,0 1 1 0 0,0 0 0 0 0,-1 0 0 0 0,1 0 0 0 0,0-1 0 0 0,0 1-1 0 0,0 0 1 0 0,0 0 0 0 0,0 0 0 0 0,1-1 0 0 0,-1 1 0 0 0,0 0-1 0 0,0 0 1 0 0,0-1 0 0 0,1 1 0 0 0,-1 0 0 0 0,0 0 0 0 0,1-1-1 0 0,-1 1 1 0 0,1 0 0 0 0,-1-1 0 0 0,1 1 0 0 0,-1 0 0 0 0,1-1 0 0 0,-1 1-1 0 0,1-1 1 0 0,-1 1 0 0 0,1-1 0 0 0,0 1 0 0 0,-1-1 0 0 0,1 0-1 0 0,0 1 1 0 0,0-1 159 0 0,18 19-12720 0 0,-14-15 8356 0 0</inkml:trace>
  <inkml:trace contextRef="#ctx0" brushRef="#br0" timeOffset="-10718.997">581 144 1992 0 0,'0'0'2089'0'0,"0"0"-123"0"0,0 0 10 0 0,0 0 96 0 0,0 0 44 0 0,0 0-23 0 0,0 0-150 0 0,0 0-247 0 0,0 0-286 0 0,0 0-321 0 0,2-8-262 0 0,9-25-198 0 0,-4 59 1760 0 0,-15 84 123 0 0,45-181-1945 0 0,11 21-743 0 0,-43 91 50 0 0,-5-38 126 0 0,-1 0 0 0 0,1-1 0 0 0,0 1 0 0 0,1 0 0 0 0,-1-1 0 0 0,0 1 0 0 0,1 0 0 0 0,-1-1 0 0 0,1 1 0 0 0,0 0 0 0 0,0-1 0 0 0,0 1 0 0 0,0-1 0 0 0,1 0 0 0 0,-1 1-1 0 0,1-1 1 0 0,-1 0 0 0 0,1 0 0 0 0,0 0 0 0 0,0 0 0 0 0,-1 0 0 0 0,2 0 0 0 0,-1 0 0 0 0,0-1 0 0 0,0 1 0 0 0,0-1 0 0 0,1 1 0 0 0,-1-1 0 0 0,1 0 0 0 0,-1 0 0 0 0,2 0-1 0 0,36-9-3713 0 0,-34 5 1762 0 0,2-2-2835 0 0,-2 2-2533 0 0,-2 0-1969 0 0</inkml:trace>
  <inkml:trace contextRef="#ctx0" brushRef="#br0" timeOffset="-10052.084">989 81 5481 0 0,'0'0'5204'0'0,"0"0"-3009"0"0,0 0-765 0 0,0 0 81 0 0,0 0-35 0 0,0 0-62 0 0,0 0-198 0 0,0 0-243 0 0,0 0-174 0 0,0 0-180 0 0,0 0-139 0 0,0 0-104 0 0,0 0-122 0 0,-3-4-106 0 0,-9-10-83 0 0,-8 35-106 0 0,-4 18 369 0 0,2 0-1 0 0,2 2 1 0 0,2 0 0 0 0,1 1 0 0 0,2 1 0 0 0,2 3-328 0 0,7-24 136 0 0,1 1 1 0 0,1-1-1 0 0,2 1 1 0 0,0 0-1 0 0,1 0 1 0 0,1 0-1 0 0,1 0 1 0 0,1 0-1 0 0,2 0 1 0 0,0-1-1 0 0,1 1 0 0 0,7 17-136 0 0,3-9-1715 0 0,-14-43-7309 0 0,-1 10 4886 0 0,0-1-6989 0 0</inkml:trace>
  <inkml:trace contextRef="#ctx0" brushRef="#br0" timeOffset="-9449.528">993 273 13219 0 0,'0'0'1228'0'0,"0"0"-74"0"0,0 0-5 0 0,0 0-15 0 0,0 0-15 0 0,0 0-67 0 0,0 0-163 0 0,0 0-224 0 0,0 0-277 0 0,0 0-187 0 0,0 0-49 0 0,0 0 53 0 0,0 0 110 0 0,0 3 61 0 0,-16 69 979 0 0,12-60-1266 0 0,0 1-1 0 0,1-1 1 0 0,0 1 0 0 0,1 0 0 0 0,1 0 0 0 0,0 0-1 0 0,1 0 1 0 0,0 0 0 0 0,0 0 0 0 0,2 0-1 0 0,2 13-88 0 0,-4-25 14 0 0,1 1-1 0 0,-1-1 1 0 0,0 1-1 0 0,1-1 0 0 0,-1 0 1 0 0,1 1-1 0 0,0-1 0 0 0,-1 0 1 0 0,1 1-1 0 0,0-1 0 0 0,0 0 1 0 0,0 0-1 0 0,0 0 0 0 0,0 0 1 0 0,0 0-1 0 0,0 0 1 0 0,0 0-1 0 0,0 0 0 0 0,0 0 1 0 0,1 0-1 0 0,-1 0 0 0 0,0-1 1 0 0,1 1-1 0 0,-1-1 0 0 0,0 1 1 0 0,1-1-1 0 0,-1 1 0 0 0,1-1 1 0 0,-1 0-1 0 0,1 0 1 0 0,-1 1-1 0 0,1-1 0 0 0,-1 0 1 0 0,1 0-1 0 0,-1-1 0 0 0,1 1 1 0 0,-1 0-1 0 0,0 0 0 0 0,1-1 1 0 0,-1 1-1 0 0,1-1 0 0 0,-1 1 1 0 0,0-1-1 0 0,1 0 1 0 0,-1 0-1 0 0,0 1 0 0 0,0-1 1 0 0,1 0-1 0 0,-1 0 0 0 0,0 0 1 0 0,0 0-1 0 0,0 0 0 0 0,0-1-13 0 0,57-61 295 0 0,-45 43-272 0 0,-1 0-1 0 0,-1 0 0 0 0,-1-2 1 0 0,0 1-1 0 0,-2-1 0 0 0,0 0 1 0 0,-2-1-1 0 0,3-17-22 0 0,-33 103-85 0 0,20-49 32 0 0,1 0 1 0 0,1 1 0 0 0,0-1-1 0 0,0 1 1 0 0,2-1 0 0 0,0 1-1 0 0,0 0 1 0 0,2-1 0 0 0,0 1 0 0 0,0-1-1 0 0,1 0 1 0 0,1 1 0 0 0,2 3 52 0 0,4-7-3887 0 0,-5-9-683 0 0,1-1-3768 0 0,-2-1-861 0 0</inkml:trace>
  <inkml:trace contextRef="#ctx0" brushRef="#br0" timeOffset="-9081.912">1328 450 7042 0 0,'0'0'3676'0'0,"0"0"-1902"0"0,0 0-438 0 0,0 0 133 0 0,0 0 15 0 0,0 0-56 0 0,0 0-145 0 0,0 0-172 0 0,0 0-125 0 0,0 0-142 0 0,0 0-168 0 0,0 0-191 0 0,0 0-195 0 0,-8-4-152 0 0,-24-14-87 0 0,31 18-36 0 0,0 1-1 0 0,0-1 0 0 0,0 0 1 0 0,0 1-1 0 0,1-1 1 0 0,-1 1-1 0 0,0-1 1 0 0,0 1-1 0 0,0 0 1 0 0,0-1-1 0 0,1 1 0 0 0,-1 0 1 0 0,0 0-1 0 0,0-1 1 0 0,1 1-1 0 0,-1 0 1 0 0,1 0-1 0 0,-1 0 1 0 0,1 0-1 0 0,-1 0 0 0 0,1 0 1 0 0,-1 0-1 0 0,1 0 1 0 0,0 0-1 0 0,0 0 1 0 0,-1 0-1 0 0,1 0 1 0 0,0 0-1 0 0,0 0 0 0 0,0 0 1 0 0,0 0-1 0 0,0 0 1 0 0,0 1-15 0 0,0 0 74 0 0,-2 10 145 0 0,0 1 1 0 0,1-1 0 0 0,1 0-1 0 0,0 1 1 0 0,0-1-1 0 0,1 1 1 0 0,1-1-1 0 0,0 1 1 0 0,1-1 0 0 0,0 0-1 0 0,3 5-219 0 0,-6-16-26 0 0,0 0 0 0 0,0 0 1 0 0,1 0-1 0 0,-1 0 0 0 0,0 0 0 0 0,0 0 0 0 0,0 0 0 0 0,0 0 1 0 0,0 1-1 0 0,0-1 0 0 0,0 0 0 0 0,-1 0 0 0 0,1 0 0 0 0,0 0 1 0 0,0 0-1 0 0,-1 0 0 0 0,1 0 0 0 0,-1 0 0 0 0,1 0 0 0 0,-1 0 0 0 0,1-1 1 0 0,-1 1-1 0 0,0 0 0 0 0,1 0 0 0 0,-1 0 0 0 0,0-1 0 0 0,0 1 1 0 0,0 0-1 0 0,1 0 0 0 0,-1-1 0 0 0,0 1 0 0 0,0-1 0 0 0,0 1 1 0 0,0-1-1 0 0,0 0 0 0 0,0 1 0 0 0,0-1 0 0 0,0 0 0 0 0,0 1 1 0 0,0-1-1 0 0,0 0 0 0 0,0 0 0 0 0,0 0 0 0 0,-1 0 0 0 0,1 0 1 0 0,0 0-1 0 0,0 0 0 0 0,0-1 0 0 0,0 1 0 0 0,0 0 0 0 0,0 0 0 0 0,0-1 1 0 0,0 1-1 0 0,0-1 0 0 0,0 1 0 0 0,0-1 26 0 0,-15-7-4818 0 0,8 1-7133 0 0,6 4 3128 0 0</inkml:trace>
  <inkml:trace contextRef="#ctx0" brushRef="#br0" timeOffset="-8833.947">1197 551 12907 0 0,'0'0'1579'0'0,"0"0"-298"0"0,0 0-272 0 0,0 0-57 0 0,0 0 52 0 0,0 0 44 0 0,0 0-13 0 0,0 0-127 0 0,0 0-206 0 0,0 0-153 0 0,9-2-162 0 0,84-9 575 0 0,-54 6-2244 0 0,-3 1-3291 0 0,-30 3-1847 0 0,-2 0-4628 0 0</inkml:trace>
  <inkml:trace contextRef="#ctx0" brushRef="#br0" timeOffset="-5938.072">1626 127 1064 0 0,'0'0'1697'0'0,"0"0"-204"0"0,0 0 40 0 0,0 0 99 0 0,0 0 203 0 0,0 0 156 0 0,0 0 13 0 0,0 0-150 0 0,0 0-288 0 0,0 0-321 0 0,0 0-290 0 0,0 0-250 0 0,0 0-255 0 0,0-3-182 0 0,-4-4-32 0 0,-4 24 278 0 0,2-4-173 0 0,-5 8 14 0 0,2 1-1 0 0,0 0 1 0 0,1 0-1 0 0,2 1 0 0 0,0 0 1 0 0,1 0-1 0 0,2 1 1 0 0,0-1-1 0 0,1 1 1 0 0,2 0-1 0 0,0-1 0 0 0,2 1 1 0 0,3 19-355 0 0,-4-38 11 0 0,0 0 1 0 0,0-1-1 0 0,0 1 0 0 0,1-1 1 0 0,0 1-1 0 0,0-1 0 0 0,0 0 1 0 0,0 1-1 0 0,1-1 0 0 0,0 0 1 0 0,-1-1-1 0 0,2 1 0 0 0,-1 0 1 0 0,0-1-1 0 0,1 0 0 0 0,0 1-11 0 0,16-28-10973 0 0,-17 20 5228 0 0,0-1-3709 0 0</inkml:trace>
  <inkml:trace contextRef="#ctx0" brushRef="#br0" timeOffset="-3299.21">2255 124 0 0 0,'0'0'497'0'0,"0"0"718"0"0,0 0 319 0 0,0 0-8 0 0,0 0-41 0 0,0 0-51 0 0,0 0-70 0 0,0 0-49 0 0,0 0-128 0 0,0 0-171 0 0,0 0-165 0 0,0 0-104 0 0,0 0-19 0 0,-1-9 463 0 0,1 7 2080 0 0,0 2 3543 0 0,-18 95-6763 0 0,18-95-59 0 0,0 0-12 0 0,0 0 28 0 0,0 0 12 0 0,0 0 20 0 0,0 0 17 0 0,0 0-4 0 0,0 0 11 0 0,21-25 507 0 0,35-39-590 0 0,-56 94-329 0 0,-1-28 321 0 0,0 0 0 0 0,0 1 0 0 0,0-1-1 0 0,0 1 1 0 0,0-1 0 0 0,1 1 0 0 0,-1-1 0 0 0,1 1-1 0 0,0-1 1 0 0,0 1 0 0 0,0 0 0 0 0,0-1-1 0 0,0 1 1 0 0,0-1 0 0 0,1 1 0 0 0,-1-1-1 0 0,1 1 1 0 0,0-1 0 0 0,0 1 0 0 0,0-1 0 0 0,0 0-1 0 0,0 1 1 0 0,0-1 0 0 0,1 0 0 0 0,-1 0-1 0 0,1 0 1 0 0,-1 0 0 0 0,1 0 0 0 0,0 0 0 0 0,0 0-1 0 0,0-1 1 0 0,0 1 0 0 0,0-1 0 0 0,0 1-1 0 0,0-1 1 0 0,0 0 0 0 0,1 0 0 0 0,-1 0-1 0 0,1 0 1 0 0,-1 0 0 0 0,1 0 0 0 0,-1-1 0 0 0,1 1-1 0 0,-1-1 1 0 0,1 0 0 0 0,-1 0 0 0 0,1 0-1 0 0,1 0 28 0 0,14-8-3995 0 0,-13 4-128 0 0,0 0-3337 0 0,-2 1-2299 0 0</inkml:trace>
  <inkml:trace contextRef="#ctx0" brushRef="#br0" timeOffset="-801.941">2814 198 2208 0 0,'0'0'1673'0'0,"0"0"-230"0"0,0 0 100 0 0,0 0 287 0 0,0 0 199 0 0,0 0 94 0 0,0 0-77 0 0,0 0-169 0 0,0 0-250 0 0,0 0-334 0 0,0 0-274 0 0,0 0-165 0 0,0 0-158 0 0,0-3-69 0 0,-3-14 1261 0 0,7 24-1698 0 0,-1 0 0 0 0,1 0 0 0 0,0 0 0 0 0,0 0 0 0 0,1 0 0 0 0,0-1 1 0 0,0 0-1 0 0,1 0 0 0 0,-1-1 0 0 0,1 1 0 0 0,1-1 0 0 0,-1 0 0 0 0,1-1 0 0 0,-1 0 0 0 0,7 3-190 0 0,33 18 70 0 0,-46-25-36 0 0,0 0-4 0 0,0 0 7 0 0,0 0 2 0 0,0 0-6 0 0,0 0-2 0 0,0 0-5 0 0,0 0 5 0 0,0 0-3 0 0,0 0-16 0 0,0 0-3 0 0,0 0 2 0 0,0 0-11 0 0,0 0 11 0 0,0 0-6 0 0,0 0-16 0 0,0 0 5 0 0,0 0 11 0 0,0 0 4 0 0,0 0 2 0 0,0 0-18 0 0,0 0-11 0 0,0 0 4 0 0,0 0-7 0 0,0 0 0 0 0,0 0 10 0 0,0 0 2 0 0,0 0-5 0 0,0 0 1 0 0,0 0-12 0 0,0 0 7 0 0,0 0 9 0 0,0 0 0 0 0,0 0-5 0 0,0 0 8 0 0,0 0 8 0 0,0 0-3 0 0,0 0 9 0 0,0 0-17 0 0,0 0-22 0 0,0 0 10 0 0,0 0-1 0 0,0 0 5 0 0,0 0-2 0 0,0 0-11 0 0,0 0-8 0 0,0 0 8 0 0,0 0 11 0 0,0 0 3 0 0,0 0-1 0 0,0 0-6 0 0,0 0 2 0 0,0 0 7 0 0,0 0 0 0 0,0 0 19 0 0,0 0-6 0 0,0 0 7 0 0,0 0 5 0 0,0 0-4 0 0,0 0 26 0 0,0 0-36 0 0,0 0-13 0 0,0 0-18 0 0,0 0 19 0 0,0 0 6 0 0,0 0-2 0 0,0 0 12 0 0,0 0-7 0 0,0 0-9 0 0,0 0 0 0 0,0 0 9 0 0,0 0 14 0 0,0 0 10 0 0,0 0-10 0 0,0 0-10 0 0,0 0 3 0 0,0 0-18 0 0,0 0-21 0 0,0 0 28 0 0,0 0 40 0 0,0 0-20 0 0,0 0-22 0 0,0 0 9 0 0,0 0-34 0 0,0 0 19 0 0,0 0 24 0 0,0 0-12 0 0,0 0 12 0 0,0 0-12 0 0,0 0 17 0 0,0 0 4 0 0,0 0-6 0 0,0 0-4 0 0,0 0-11 0 0,0 0-8 0 0,0 0 8 0 0,0 0 12 0 0,0 0 5 0 0,0 0-11 0 0,0 0 8 0 0,0 0-15 0 0,0 0-9 0 0,0 0 23 0 0,0 0 18 0 0,0 0-6 0 0,-21 18 68 0 0,-95 135 89 0 0,121-167-3023 0 0,0 5-2110 0 0,1 2-4136 0 0,-3 4-1711 0 0</inkml:trace>
  <inkml:trace contextRef="#ctx0" brushRef="#br0" timeOffset="-2738.071">2543 221 8842 0 0,'0'0'1620'0'0,"0"0"133"0"0,0 0-10 0 0,0 0-7 0 0,0 0-48 0 0,0 0-162 0 0,0 0-222 0 0,0 0-193 0 0,0 0-147 0 0,0 0-90 0 0,0 0-77 0 0,0 0-86 0 0,0 0-100 0 0,1-6-125 0 0,-1 2-472 0 0,0-12 445 0 0,-5 35 121 0 0,-44 212 1139 0 0,56-243-10856 0 0,2 0-3033 0 0,-5 8 4939 0 0</inkml:trace>
  <inkml:trace contextRef="#ctx0" brushRef="#br0" timeOffset="-2419.318">2662 291 10882 0 0,'0'0'1529'0'0,"0"0"-325"0"0,0 0-347 0 0,0 0-110 0 0,0 0 3 0 0,0 0 46 0 0,0 0-23 0 0,0 0-52 0 0,0 0-68 0 0,-9 7-106 0 0,-39 35 230 0 0,47-41-728 0 0,0 0-1 0 0,0 0 0 0 0,0 0 0 0 0,0 0 0 0 0,0 1 1 0 0,0-1-1 0 0,0 0 0 0 0,0 0 0 0 0,1 1 0 0 0,-1-1 1 0 0,0 0-1 0 0,1 1 0 0 0,-1-1 0 0 0,1 1 0 0 0,0-1 1 0 0,-1 1-1 0 0,1-1 0 0 0,0 0 0 0 0,0 1 0 0 0,0-1 1 0 0,0 1-1 0 0,0-1 0 0 0,0 1 0 0 0,1-1 1 0 0,-1 1-1 0 0,0-1 0 0 0,1 1 0 0 0,-1-1 0 0 0,1 0 1 0 0,-1 1-1 0 0,1-1 0 0 0,0 0 0 0 0,0 1 0 0 0,-1-1 1 0 0,1 0-1 0 0,0 0 0 0 0,0 0 0 0 0,0 0 0 0 0,0 0 1 0 0,0 0-1 0 0,1 0 0 0 0,-1 0 0 0 0,0 0 0 0 0,0 0 1 0 0,1 0-1 0 0,-1-1 0 0 0,0 1 0 0 0,1-1 0 0 0,-1 1 1 0 0,1-1-1 0 0,-1 0 0 0 0,1 1 0 0 0,-1-1 1 0 0,1 0-1 0 0,-1 0 0 0 0,1 0 0 0 0,-1 0 0 0 0,1 0 1 0 0,-1 0-1 0 0,0 0 0 0 0,1-1-48 0 0,3 1 117 0 0,-1-1 0 0 0,1 0 0 0 0,-1 1 0 0 0,1-2 0 0 0,-1 1-1 0 0,0 0 1 0 0,0-1 0 0 0,1 0 0 0 0,-1 0 0 0 0,0 0 0 0 0,-1-1 0 0 0,1 1 0 0 0,0-1 0 0 0,-1 0 0 0 0,1 0 0 0 0,-1 0 0 0 0,0 0-1 0 0,2-4-116 0 0,-3 6-24 0 0,-1-1 0 0 0,0 0 0 0 0,0 1 0 0 0,0-1 0 0 0,0 0 0 0 0,0 0 0 0 0,0 0-1 0 0,-1 0 1 0 0,1 0 0 0 0,0 0 0 0 0,-1 0 0 0 0,0 0 0 0 0,1 0 0 0 0,-1 0-1 0 0,0 0 1 0 0,0 0 0 0 0,0 0 0 0 0,0 0 0 0 0,-1 0 0 0 0,1 0 0 0 0,0 0-1 0 0,-1 0 1 0 0,0 0 0 0 0,1 0 0 0 0,-1 0 0 0 0,0 1 0 0 0,0-1 0 0 0,0 0-1 0 0,0 0 1 0 0,0 1 0 0 0,0-1 0 0 0,-1 0 0 0 0,1 1 0 0 0,-1-1 0 0 0,1 1 0 0 0,-1 0-1 0 0,1 0 1 0 0,-1-1 0 0 0,0 1 0 0 0,1 0 0 0 0,-3 0 24 0 0,-14-5-2630 0 0,12 8-1901 0 0,1 1-4758 0 0,3-1 1447 0 0</inkml:trace>
  <inkml:trace contextRef="#ctx0" brushRef="#br0" timeOffset="-5668.949">1821 211 13603 0 0,'0'0'1184'0'0,"0"0"-357"0"0,0 0-374 0 0,0 0-150 0 0,0 0 56 0 0,0 0 141 0 0,0 0 220 0 0,0 0 190 0 0,0 0 90 0 0,0 0-15 0 0,0 0-132 0 0,0 0-191 0 0,-2 10-141 0 0,-34 161 1322 0 0,26-114-3949 0 0,13-56-3996 0 0,0-3-4025 0 0,-1 1 3739 0 0</inkml:trace>
  <inkml:trace contextRef="#ctx0" brushRef="#br0" timeOffset="-5416.935">1925 231 13715 0 0,'0'0'589'0'0,"0"0"-373"0"0,0 0 54 0 0,0 0 343 0 0,0 0 325 0 0,0 0 181 0 0,0 0-27 0 0,0 0-144 0 0,-3 9-157 0 0,-17 127 1080 0 0,20-134-2719 0 0,0 4-468 0 0,-1-5-3819 0 0,-1 0-5356 0 0,0-1 6119 0 0</inkml:trace>
  <inkml:trace contextRef="#ctx0" brushRef="#br0" timeOffset="-5235.583">1798 336 8058 0 0,'0'0'4195'0'0,"0"0"-2197"0"0,0 0-800 0 0,0 0-127 0 0,0 0-115 0 0,0 0-143 0 0,0 0-146 0 0,0 0-92 0 0,0 0-30 0 0,0 0-41 0 0,0 0-58 0 0,0 0-121 0 0,0 0-178 0 0,9-1-99 0 0,20 1-2160 0 0,72-5-10642 0 0,-95 4 6074 0 0</inkml:trace>
  <inkml:trace contextRef="#ctx0" brushRef="#br0" timeOffset="-4985.572">1999 156 304 0 0,'0'0'4370'0'0,"0"0"-1217"0"0,0 0-498 0 0,0 0-312 0 0,0 0-437 0 0,0 0-387 0 0,0 0-325 0 0,0 0-333 0 0,0 0-181 0 0,0 0-85 0 0,0 0-64 0 0,0 0 21 0 0,0 0-24 0 0,3 0-66 0 0,40 43 1034 0 0,-29-19-2298 0 0,-11-15-3885 0 0,-2 0-6600 0 0,-1-7 4914 0 0</inkml:trace>
  <inkml:trace contextRef="#ctx0" brushRef="#br0" timeOffset="-4734.171">2080 146 7762 0 0,'0'0'1765'0'0,"0"0"-487"0"0,0 0-315 0 0,0 0 116 0 0,0 0 170 0 0,0 0 98 0 0,0 0-82 0 0,0 0-224 0 0,0 0-267 0 0,0 0-241 0 0,-8 6-177 0 0,-69 57-129 0 0,58-42-1426 0 0,14-12-2705 0 0,2-1-5244 0 0,2-6 3760 0 0</inkml:trace>
  <inkml:trace contextRef="#ctx0" brushRef="#br0" timeOffset="-4385.978">2042 93 3753 0 0,'0'0'1731'0'0,"0"0"-135"0"0,0 0-93 0 0,0 0-3 0 0,0 0-35 0 0,0 0-90 0 0,0 0-134 0 0,0 0-136 0 0,0 0-144 0 0,0 0-165 0 0,-8-5-161 0 0,-25-12-172 0 0,31 17-430 0 0,1-1 0 0 0,-1 1 0 0 0,1 0 0 0 0,0 0 1 0 0,-1 0-1 0 0,1 0 0 0 0,0 0 0 0 0,-1 0 0 0 0,1 0 0 0 0,0 0 1 0 0,-1 1-1 0 0,1-1 0 0 0,0 0 0 0 0,-1 1 0 0 0,1-1 0 0 0,0 1 0 0 0,0 0 1 0 0,-1-1-1 0 0,1 1 0 0 0,0 0 0 0 0,0 0 0 0 0,0 0 0 0 0,0 0 1 0 0,0 0-1 0 0,0 0 0 0 0,0 0 0 0 0,0 0 0 0 0,1 0 0 0 0,-1 0 0 0 0,0 0 1 0 0,1 1-1 0 0,-1-1 0 0 0,0 0 0 0 0,1 1-33 0 0,-3 2 173 0 0,-1 2-47 0 0,0 1-1 0 0,1 0 0 0 0,-1-1 1 0 0,1 1-1 0 0,1 0 1 0 0,-1 0-1 0 0,1 0 0 0 0,0 1 1 0 0,1-1-1 0 0,0 0 1 0 0,0 1-1 0 0,1-1 0 0 0,0 1 1 0 0,0 2-126 0 0,0-7 30 0 0,0 0 1 0 0,1 0 0 0 0,-1 0-1 0 0,1 0 1 0 0,0-1-1 0 0,0 1 1 0 0,0 0-1 0 0,0 0 1 0 0,1 0 0 0 0,-1-1-1 0 0,1 1 1 0 0,-1-1-1 0 0,1 1 1 0 0,0-1 0 0 0,0 0-1 0 0,0 1 1 0 0,0-1-1 0 0,0 0 1 0 0,1 0-1 0 0,-1-1 1 0 0,1 1 0 0 0,-1 0-1 0 0,1-1 1 0 0,0 0-1 0 0,-1 1 1 0 0,1-1 0 0 0,0 0-1 0 0,0-1 1 0 0,0 1-1 0 0,0 0 1 0 0,0-1-1 0 0,0 1 1 0 0,0-1 0 0 0,0 0-1 0 0,0 0 1 0 0,0 0-31 0 0,4-1 90 0 0,1 0 0 0 0,-1 0 0 0 0,0 0 0 0 0,0-1 0 0 0,0 0-1 0 0,0 0 1 0 0,-1-1 0 0 0,1 0 0 0 0,0 0 0 0 0,-1-1 0 0 0,0 1 0 0 0,0-1 0 0 0,0-1 0 0 0,0 1 0 0 0,-1-1 0 0 0,3-3-90 0 0,-6 6 21 0 0,1 0-1 0 0,-1 0 1 0 0,0-1 0 0 0,0 1-1 0 0,-1-1 1 0 0,1 1 0 0 0,0-1 0 0 0,-1 0-1 0 0,1 1 1 0 0,-1-1 0 0 0,0 0-1 0 0,0 0 1 0 0,0 0 0 0 0,0 0-1 0 0,-1 0 1 0 0,1 0 0 0 0,-1 0 0 0 0,0 0-1 0 0,0 0 1 0 0,0 0 0 0 0,0-1-1 0 0,0 1 1 0 0,-1 0 0 0 0,1 0-1 0 0,-1 0 1 0 0,0 0 0 0 0,0 0 0 0 0,0 0-1 0 0,0 1 1 0 0,-1-1 0 0 0,1 0-1 0 0,-1 0 1 0 0,0 1 0 0 0,0-1-1 0 0,0 1 1 0 0,0 0 0 0 0,0-1 0 0 0,-2-1-21 0 0,1 2-54 0 0,1 0 1 0 0,-1 0-1 0 0,1 0 1 0 0,-1 0-1 0 0,0 1 1 0 0,0-1 0 0 0,0 1-1 0 0,0-1 1 0 0,0 1-1 0 0,0 0 1 0 0,0 0-1 0 0,-1 0 1 0 0,1 1-1 0 0,0-1 1 0 0,-1 1 0 0 0,1 0-1 0 0,0 0 1 0 0,-1 0-1 0 0,1 0 1 0 0,0 1-1 0 0,0-1 1 0 0,-2 1 53 0 0,-9 27-5742 0 0,14-21 466 0 0,0-3-5173 0 0</inkml:trace>
  <inkml:trace contextRef="#ctx0" brushRef="#br0" timeOffset="14095.955">1416 954 8890 0 0,'0'0'2323'0'0,"0"0"-292"0"0,0 0-289 0 0,0 0-247 0 0,0 0-208 0 0,0 0-178 0 0,0 0-166 0 0,0 0-111 0 0,0 0-93 0 0,0 0-81 0 0,0 0-78 0 0,9-8-87 0 0,30-24-69 0 0,-36 29-347 0 0,0 1 0 0 0,1 0-1 0 0,-1 1 1 0 0,1-1 0 0 0,-1 0-1 0 0,1 1 1 0 0,0 0 0 0 0,0 0 0 0 0,0 0-1 0 0,0 0 1 0 0,-1 1 0 0 0,1 0-1 0 0,0-1 1 0 0,0 1 0 0 0,0 1-1 0 0,0-1 1 0 0,4 1-77 0 0,-1 0 122 0 0,-5-1-111 0 0,0 0 0 0 0,-1 1 0 0 0,1-1 1 0 0,-1 1-1 0 0,1-1 0 0 0,-1 1 0 0 0,1 0 0 0 0,-1-1 0 0 0,1 1 0 0 0,-1 0 1 0 0,0 0-1 0 0,0 0 0 0 0,1 0 0 0 0,-1 0 0 0 0,0 1 0 0 0,0-1 0 0 0,0 0 1 0 0,0 0-1 0 0,0 1 0 0 0,0-1 0 0 0,0 0 0 0 0,-1 1 0 0 0,1-1 0 0 0,-1 1 1 0 0,1-1-1 0 0,-1 1 0 0 0,1-1 0 0 0,-1 1 0 0 0,0 0 0 0 0,1-1 0 0 0,-1 1 1 0 0,0 0-1 0 0,0-1 0 0 0,0 1 0 0 0,-1-1 0 0 0,1 1 0 0 0,0 0 0 0 0,0-1 1 0 0,-1 1-1 0 0,1-1 0 0 0,-1 1 0 0 0,0-1 0 0 0,1 1 0 0 0,-1-1 0 0 0,0 0 1 0 0,0 1-1 0 0,0-1 0 0 0,0 0 0 0 0,0 1 0 0 0,0-1 0 0 0,0 0 0 0 0,0 0 1 0 0,-1 0-1 0 0,1 0 0 0 0,0 0 0 0 0,-1 0 0 0 0,1-1 0 0 0,-1 1 0 0 0,1 0 1 0 0,-1-1-1 0 0,1 1 0 0 0,-1-1-11 0 0,-94 71 97 0 0,130-60 470 0 0,64-20-1075 0 0,-96 6-2341 0 0,-2 1-3028 0 0,0 0-582 0 0,0 2-4175 0 0</inkml:trace>
  <inkml:trace contextRef="#ctx0" brushRef="#br0" timeOffset="14541.636">1576 770 11514 0 0,'0'0'1559'0'0,"0"0"-289"0"0,0 0-166 0 0,0 0 35 0 0,0 0 69 0 0,0 0-2 0 0,0 0-90 0 0,0 0-216 0 0,0 0-247 0 0,0 0-195 0 0,0 0-116 0 0,0 0-14 0 0,0 0 31 0 0,7-1 1 0 0,21 1-19 0 0,-17 50 466 0 0,-16 4 56 0 0,-4-77 744 0 0,9 17-1615 0 0,1-1 1 0 0,0 1 0 0 0,1 0-1 0 0,-1 0 1 0 0,1 0 0 0 0,0 0-1 0 0,1 0 1 0 0,0 0 0 0 0,-1 0-1 0 0,2 1 1 0 0,-1 0 0 0 0,1-1-1 0 0,0 1 1 0 0,0 1 0 0 0,0-1-1 0 0,1 0 8 0 0,-3 5-2 0 0,0 1 0 0 0,0 0 0 0 0,0 0 0 0 0,0 0 0 0 0,-1 0 0 0 0,1 0-1 0 0,0 0 1 0 0,0 0 0 0 0,-1 1 0 0 0,1-1 0 0 0,-1 0 0 0 0,1 1-1 0 0,-1 0 1 0 0,0-1 0 0 0,0 1 0 0 0,1 0 0 0 0,-1 0 0 0 0,0-1 0 0 0,-1 1-1 0 0,1 0 1 0 0,0 0 0 0 0,0 0 0 0 0,-1 0 0 0 0,1 0 0 0 0,-1 0-1 0 0,0 0 1 0 0,0 0 0 0 0,1 0 0 0 0,-1 1 0 0 0,-1-1 0 0 0,1 0 0 0 0,0 0 1 0 0,1 4-26 0 0,10 25 550 0 0,-2-6-3172 0 0,-5-9-7859 0 0,-3-13-905 0 0</inkml:trace>
  <inkml:trace contextRef="#ctx0" brushRef="#br0" timeOffset="14792.042">1716 975 14883 0 0,'0'0'1599'0'0,"0"0"-213"0"0,0 0-91 0 0,0 0 73 0 0,0 0-13 0 0,0 0-179 0 0,0 0-289 0 0,0 0-243 0 0,0 0-178 0 0,0 0-142 0 0,0 0-58 0 0,0 0-35 0 0,0 0-60 0 0,6-1-35 0 0,52-3 529 0 0,-23 2-2004 0 0,-3-1-5786 0 0,-27 2 2916 0 0,-2 0-2422 0 0,0 0-917 0 0</inkml:trace>
  <inkml:trace contextRef="#ctx0" brushRef="#br0" timeOffset="15057.997">1921 870 6409 0 0,'0'0'3442'0'0,"0"0"-490"0"0,0 0-590 0 0,0 0-343 0 0,0 0-280 0 0,0 0-335 0 0,0 0-362 0 0,0 0-342 0 0,0 0-218 0 0,0 0-13 0 0,0 0 75 0 0,0 0 89 0 0,0 0 62 0 0,0 5-72 0 0,0 128 2041 0 0,8-110-4190 0 0,-5-14-7063 0 0,-2-7-1905 0 0</inkml:trace>
  <inkml:trace contextRef="#ctx0" brushRef="#br0" timeOffset="6791.408">875 1555 13339 0 0,'0'0'316'0'0,"0"0"-120"0"0,0 0 108 0 0,0 0 265 0 0,0 0 265 0 0,0 0 116 0 0,0 0-22 0 0,0 0-61 0 0,0 0-106 0 0,0 0-83 0 0,0 0-90 0 0,0 0-96 0 0,0 0-60 0 0,-1 5-76 0 0,1-3-322 0 0,-1 1 0 0 0,0-1 0 0 0,1 0 0 0 0,-1 1 0 0 0,0-1 0 0 0,0 0 0 0 0,0 0 0 0 0,0 0 0 0 0,-1 0 0 0 0,1 0 0 0 0,0 0-1 0 0,-1 0 1 0 0,1-1 0 0 0,-1 1 0 0 0,0 0 0 0 0,0-1 0 0 0,0 1 0 0 0,0-1 0 0 0,0 0 0 0 0,0 0 0 0 0,0 0 0 0 0,0 0 0 0 0,0 0 0 0 0,0 0 0 0 0,0 0 0 0 0,-1-1 0 0 0,1 1 0 0 0,-3 0-34 0 0,-7 3 82 0 0,-1-1-1 0 0,1 0 1 0 0,-1 0 0 0 0,0-1 0 0 0,0-1 0 0 0,0 0 0 0 0,0 0 0 0 0,0-2-1 0 0,0 0 1 0 0,0 0 0 0 0,-1-1-82 0 0,13 2 12 0 0,1 0 0 0 0,-1 0 0 0 0,0 0 1 0 0,0-1-1 0 0,0 1 0 0 0,1 0 0 0 0,-1 0 0 0 0,0-1 0 0 0,0 1 1 0 0,1 0-1 0 0,-1-1 0 0 0,0 1 0 0 0,1-1 0 0 0,-1 1 0 0 0,0-1 0 0 0,1 1 1 0 0,-1-1-1 0 0,1 1 0 0 0,-1-1 0 0 0,0 0 0 0 0,1 1 0 0 0,0-1 0 0 0,-1 0 1 0 0,1 1-1 0 0,-1-1 0 0 0,1 0 0 0 0,0 0 0 0 0,-1 1 0 0 0,1-1 1 0 0,0 0-1 0 0,0 0 0 0 0,0 1 0 0 0,0-1 0 0 0,0 0 0 0 0,0 0 0 0 0,0 0 1 0 0,0 0-1 0 0,0 1 0 0 0,0-1 0 0 0,0 0 0 0 0,0 0 0 0 0,1 0 0 0 0,-1 1 1 0 0,0-1-1 0 0,0 0 0 0 0,1 0 0 0 0,-1 1 0 0 0,1-1 0 0 0,-1 0 1 0 0,1 1-1 0 0,-1-1 0 0 0,1 0 0 0 0,-1 1 0 0 0,1-1 0 0 0,0 0-12 0 0,37-28-149 0 0,-30 26 153 0 0,0 0 1 0 0,0 1-1 0 0,0 0 1 0 0,1 0-1 0 0,-1 1 1 0 0,1 0-1 0 0,-1 0 1 0 0,1 1-1 0 0,-1 1 1 0 0,1-1-1 0 0,-1 1 1 0 0,1 0-1 0 0,-1 1 0 0 0,0 0 1 0 0,3 1-5 0 0,-7-2 10 0 0,0 1-1 0 0,0-1 1 0 0,-1 1 0 0 0,1-1 0 0 0,0 1-1 0 0,-1 0 1 0 0,0 1 0 0 0,1-1-1 0 0,-1 0 1 0 0,0 1 0 0 0,0 0 0 0 0,0 0-1 0 0,-1 0 1 0 0,1 0 0 0 0,-1 0 0 0 0,1 0-1 0 0,-1 1 1 0 0,0-1 0 0 0,0 1-1 0 0,-1 0 1 0 0,1-1 0 0 0,-1 1 0 0 0,0 0-1 0 0,0 0 1 0 0,0 0 0 0 0,0 0 0 0 0,-1 0-1 0 0,1 0 1 0 0,-1 0 0 0 0,0 0-1 0 0,0 0 1 0 0,-1 0 0 0 0,1 0-10 0 0,-4 3 12 0 0,1 0 1 0 0,-1 0-1 0 0,0 0 0 0 0,-1 0 1 0 0,1-1-1 0 0,-1 0 1 0 0,-1 0-1 0 0,1 0 0 0 0,-1-1 1 0 0,0 1-1 0 0,0-2 1 0 0,-1 1-1 0 0,1-1 0 0 0,-1 1 1 0 0,0-2-1 0 0,0 1 1 0 0,-1-1-1 0 0,1 0 0 0 0,-1-1 1 0 0,1 0-1 0 0,-1 0 1 0 0,0 0-1 0 0,0-1 0 0 0,-2 0-12 0 0,9-1-2 0 0,-58 4 236 0 0,58-3-227 0 0,0-1-1 0 0,0 0 0 0 0,0 0 1 0 0,0 0-1 0 0,0-1 1 0 0,-1 1-1 0 0,1 0 0 0 0,0 0 1 0 0,0-1-1 0 0,0 1 0 0 0,0 0 1 0 0,0-1-1 0 0,0 1 0 0 0,0-1 1 0 0,0 0-1 0 0,0 1 1 0 0,0-1-1 0 0,0 0 0 0 0,0 1 1 0 0,0-1-1 0 0,1 0 0 0 0,-1 0 1 0 0,0 0-1 0 0,1 0 0 0 0,-1 0 1 0 0,0 0-1 0 0,1 0 1 0 0,-1 0-1 0 0,1 0 0 0 0,-1 0 1 0 0,1 0-1 0 0,0 0 0 0 0,-1 0 1 0 0,1 0-1 0 0,0 0 0 0 0,0-1 1 0 0,0 1-1 0 0,0 0 0 0 0,0 0 1 0 0,0 0-1 0 0,0 0 1 0 0,0 0-1 0 0,1-1 0 0 0,-1 1 1 0 0,0 0-1 0 0,1 0 0 0 0,-1 0 1 0 0,1 0-7 0 0,0-2-2 0 0,1 0 1 0 0,0 1 0 0 0,-1-1-1 0 0,1 1 1 0 0,1 0 0 0 0,-1 0-1 0 0,0 0 1 0 0,0 0-1 0 0,1 0 1 0 0,-1 0 0 0 0,1 1-1 0 0,-1-1 1 0 0,1 1 0 0 0,0-1-1 0 0,0 1 1 0 0,0 0 0 0 0,0 0-1 0 0,0 0 1 0 0,0 1-1 0 0,0-1 1 0 0,0 1 0 0 0,0 0-1 0 0,0-1 1 0 0,0 1 0 0 0,0 1-1 0 0,0-1 1 0 0,0 0 0 0 0,0 1-1 0 0,0 0 1 0 0,0-1 0 0 0,0 1-1 0 0,0 0 1 0 0,-1 0-1 0 0,1 1 1 0 0,0-1 0 0 0,-1 1-1 0 0,1-1 1 0 0,0 1 0 0 0,-1 0-1 0 0,0 0 1 0 0,1 0 0 0 0,-1 0-1 0 0,0 0 1 0 0,0 1-1 0 0,0-1 1 0 0,-1 1 0 0 0,1 0 1 0 0,9 8 17 0 0,-9-7 29 0 0,1 1-1 0 0,0-1 1 0 0,0 0 0 0 0,0 0 0 0 0,1-1 0 0 0,-1 1 0 0 0,1-1-1 0 0,0 1 1 0 0,0-1 0 0 0,0 0 0 0 0,0-1 0 0 0,0 1 0 0 0,1-1-1 0 0,-1 0 1 0 0,1 0 0 0 0,0 0 0 0 0,0-1 0 0 0,-1 1 0 0 0,1-1-1 0 0,0 0 1 0 0,0-1 0 0 0,0 1 0 0 0,0-1 0 0 0,0 0-1 0 0,0 0 1 0 0,0-1 0 0 0,0 1 0 0 0,3-2-46 0 0,23-35-1638 0 0,-28 21-2893 0 0,-2-1-5259 0 0,-1 12-690 0 0</inkml:trace>
  <inkml:trace contextRef="#ctx0" brushRef="#br0" timeOffset="7329.175">635 1339 3057 0 0,'0'0'4071'0'0,"0"0"-1798"0"0,0 0-574 0 0,0 0-44 0 0,0 0-79 0 0,0 0-108 0 0,0 0-154 0 0,0 0-151 0 0,0 0-112 0 0,0 0-120 0 0,0 0-126 0 0,0 0-171 0 0,0 0-202 0 0,-5 0-171 0 0,-15-2-133 0 0,53 14 1874 0 0,119-4-871 0 0,-164-17-1012 0 0,9 4-4311 0 0,3 0-5834 0 0,1 3-974 0 0</inkml:trace>
  <inkml:trace contextRef="#ctx0" brushRef="#br0" timeOffset="8175.24">925 1249 9546 0 0,'0'0'1215'0'0,"0"0"-127"0"0,0 0 23 0 0,0 0 137 0 0,0 0 98 0 0,0 0 62 0 0,0 0-54 0 0,0 0-171 0 0,0 0-202 0 0,0 0-218 0 0,0 0-233 0 0,0 0-192 0 0,0 0-134 0 0,2-4-96 0 0,0 1-174 0 0,-2 4 112 0 0,0-1-1 0 0,0 0 0 0 0,0 1 0 0 0,1-1 1 0 0,-1 0-1 0 0,0 1 0 0 0,0-1 0 0 0,0 0 1 0 0,0 0-1 0 0,1 1 0 0 0,-1-1 0 0 0,0 0 1 0 0,0 1-1 0 0,1-1 0 0 0,-1 0 0 0 0,0 0 1 0 0,1 0-1 0 0,-1 1 0 0 0,0-1 0 0 0,0 0 1 0 0,1 0-1 0 0,-1 0 0 0 0,0 0 0 0 0,1 0 1 0 0,-1 0-1 0 0,0 1 0 0 0,1-1 0 0 0,-1 0 0 0 0,1 0 1 0 0,-1 0-1 0 0,0 0 0 0 0,1 0 0 0 0,-1 0-45 0 0,-6 136 1806 0 0,-2-88-1203 0 0,2-79 450 0 0,6 23-1057 0 0,0-1 0 0 0,1 0 0 0 0,1 1 0 0 0,-1-1 1 0 0,1 1-1 0 0,1-1 0 0 0,0 1 0 0 0,0 0 0 0 0,0 0 0 0 0,1 0 0 0 0,0 1 0 0 0,1-1 0 0 0,0 1 0 0 0,0 0 0 0 0,0 0 0 0 0,1 1 0 0 0,0 0 0 0 0,0 0 0 0 0,1 0 0 0 0,0 0 0 0 0,0 1 0 0 0,0 0 0 0 0,6-2 3 0 0,-11 8-4 0 0,0 0 0 0 0,0 0-1 0 0,-1 1 1 0 0,1-1-1 0 0,-1 1 1 0 0,1-1-1 0 0,-1 1 1 0 0,1-1-1 0 0,-1 1 1 0 0,0 0 0 0 0,0 0-1 0 0,0-1 1 0 0,0 1-1 0 0,0 0 1 0 0,0 0-1 0 0,-1 0 1 0 0,1 0 0 0 0,-1 0-1 0 0,1 0 1 0 0,-1 0-1 0 0,0 1 1 0 0,1-1-1 0 0,-1 0 1 0 0,0 0-1 0 0,-1 0 1 0 0,1 0 0 0 0,0 0-1 0 0,-1 0 1 0 0,1 0-1 0 0,-1 0 1 0 0,1 0-1 0 0,-1 1 6 0 0,1 6-11 0 0,0-4 12 0 0,0 5 5 0 0,0-1 0 0 0,0 0 0 0 0,1 0 1 0 0,0 1-1 0 0,1-1 0 0 0,0 0 0 0 0,0 0 1 0 0,1-1-1 0 0,0 1 0 0 0,1 0 0 0 0,1 2-6 0 0,-2-11 38 0 0,0 1-1 0 0,0-1 0 0 0,0 0 0 0 0,-1 0 1 0 0,1 0-1 0 0,0 0 0 0 0,0-1 0 0 0,-1 1 1 0 0,1-1-1 0 0,0 0 0 0 0,-1 0 0 0 0,1 0 0 0 0,0 0 1 0 0,-1 0-1 0 0,1 0 0 0 0,-1-1 0 0 0,0 1 1 0 0,1-1-1 0 0,-1 1 0 0 0,0-1 0 0 0,0 0 0 0 0,0 0 1 0 0,0 0-1 0 0,-1 0 0 0 0,1-1 0 0 0,0 1 1 0 0,-1 0-1 0 0,1-1-37 0 0,0 1 14 0 0,41-52 328 0 0,-47 58-5485 0 0,2 0-2112 0 0,1-1-4457 0 0</inkml:trace>
  <inkml:trace contextRef="#ctx0" brushRef="#br0" timeOffset="12920.981">1600 1257 7466 0 0,'0'0'1159'0'0,"0"0"-21"0"0,0 0 73 0 0,0 0 80 0 0,0 0 83 0 0,0 0 58 0 0,0 0-25 0 0,0 0-109 0 0,0 0-130 0 0,0 0-165 0 0,0 0-182 0 0,-4-4-134 0 0,-11-15-119 0 0,19 20 2063 0 0,45 3-1533 0 0,4 3-1013 0 0,0-3-1 0 0,1-1 0 0 0,0-4 1 0 0,32-4-85 0 0,-86 3 47 0 0,1 0 0 0 0,-1 0-1 0 0,0 0 1 0 0,0 0 0 0 0,1 0 0 0 0,-1 0 0 0 0,-1 0 0 0 0,1 0 0 0 0,0 0 0 0 0,0 0 0 0 0,-1 0 0 0 0,1 0 0 0 0,-1 0 0 0 0,0 0 0 0 0,1 0 0 0 0,-1 0 0 0 0,0 0 0 0 0,0 0 0 0 0,0 1 0 0 0,-1-1 0 0 0,1 0 0 0 0,0 1 0 0 0,-1-2-47 0 0,1 4-9 0 0,1 0 1 0 0,0 0 0 0 0,0-1-1 0 0,0 1 1 0 0,-1 0-1 0 0,1-1 1 0 0,0 1 0 0 0,-1 0-1 0 0,1-1 1 0 0,-1 1-1 0 0,1-1 1 0 0,0 1 0 0 0,-1-1-1 0 0,1 1 1 0 0,-1-1-1 0 0,0 1 1 0 0,1-1 0 0 0,-1 1-1 0 0,1-1 1 0 0,-1 0 0 0 0,0 1-1 0 0,1-1 1 0 0,-1 0-1 0 0,0 1 1 0 0,1-1 0 0 0,-1 0-1 0 0,0 0 1 0 0,0 0-1 0 0,1 0 1 0 0,-1 0 0 0 0,0 0-1 0 0,1 0 1 0 0,-1 0-1 0 0,0 0 1 0 0,0 0 0 0 0,1 0-1 0 0,-1 0 1 0 0,0 0-1 0 0,1-1 1 0 0,-1 1 0 0 0,0 0-1 0 0,1 0 1 0 0,-1-1-1 0 0,0 1 1 0 0,1 0 0 0 0,-1-1-1 0 0,1 1 1 0 0,-1-1-1 0 0,0 1 1 0 0,1-1 0 0 0,-1 1-1 0 0,1-1 1 0 0,0 0 0 0 0,-1 1-1 0 0,1-1 1 0 0,-1 1-1 0 0,1-1 1 0 0,0 0 0 0 0,0 1-1 0 0,-1-1 1 0 0,1 0 8 0 0,-2 8-3 0 0,1 0 0 0 0,0 0 0 0 0,1 0 1 0 0,-1 0-1 0 0,1-1 0 0 0,0 1 0 0 0,1 0 1 0 0,0 0-1 0 0,0 0 0 0 0,0 0 0 0 0,1 0 1 0 0,0-1-1 0 0,1 1 0 0 0,-1-1 0 0 0,2 2 3 0 0,-14-6-13063 0 0,8-2 7890 0 0,0 0-3207 0 0</inkml:trace>
  <inkml:trace contextRef="#ctx0" brushRef="#br0" timeOffset="13179.172">1581 1233 11226 0 0,'0'0'670'0'0,"0"0"-65"0"0,0 0 201 0 0,0 0 315 0 0,0 0 280 0 0,0 0 134 0 0,0 0-78 0 0,0 0-228 0 0,0 0-323 0 0,0 0-291 0 0,0 0-247 0 0,0 0-169 0 0,0 0-8 0 0,-5 0 31 0 0,6 0-191 0 0,0 1-1 0 0,-1-1 0 0 0,1 0 0 0 0,-1 1 0 0 0,0-1 1 0 0,1 0-1 0 0,-1 1 0 0 0,1-1 0 0 0,-1 1 0 0 0,1-1 0 0 0,-1 1 1 0 0,0-1-1 0 0,1 1 0 0 0,-1-1 0 0 0,0 1 0 0 0,0-1 1 0 0,1 1-1 0 0,-1-1 0 0 0,0 1 0 0 0,0-1 0 0 0,0 1 0 0 0,0-1 1 0 0,0 1-1 0 0,0 0 0 0 0,0-1 0 0 0,0 1 0 0 0,0-1 1 0 0,0 1-1 0 0,0 0 0 0 0,0-1 0 0 0,0 1 0 0 0,0-1 0 0 0,0 1 1 0 0,-1-1-1 0 0,1 1 0 0 0,0-1 0 0 0,0 1 0 0 0,-1-1 1 0 0,1 1-1 0 0,0-1 0 0 0,-1 1 0 0 0,1-1 0 0 0,0 1 0 0 0,-1-1 1 0 0,1 1-1 0 0,-1-1 0 0 0,1 0 0 0 0,-1 1 0 0 0,1-1 1 0 0,-1 0-1 0 0,1 1 0 0 0,-1-1 0 0 0,1 0 0 0 0,-1 0 0 0 0,1 0 1 0 0,-1 1-1 0 0,1-1 0 0 0,-1 0 0 0 0,0 0 0 0 0,1 0 1 0 0,-1 0-1 0 0,1 0 0 0 0,-1 0 0 0 0,0 0 0 0 0,0 0-30 0 0,200 210 2442 0 0,-196-206-2432 0 0,-1-1 1 0 0,1 1-1 0 0,-1-1 1 0 0,0 1-1 0 0,0 0 0 0 0,-1 0 1 0 0,1 0-1 0 0,-1 0 0 0 0,1 0 1 0 0,-1 0-1 0 0,-1 0 0 0 0,1 1 1 0 0,-1-1-1 0 0,1 0 0 0 0,-1 0 1 0 0,0 1-1 0 0,-1-1 0 0 0,1 0 1 0 0,-1 0-1 0 0,1 0 1 0 0,-1 1-1 0 0,-1-1 0 0 0,1 0 1 0 0,-1 0-1 0 0,1 0 0 0 0,-1-1 1 0 0,0 1-1 0 0,0 0 0 0 0,-1-1 1 0 0,1 1-1 0 0,-1-1 0 0 0,0 0 1 0 0,0 0-1 0 0,-1 1-10 0 0,-209 240 564 0 0,166-175-593 0 0,59-76-483 0 0,422-28 617 0 0,-447 1-292 0 0,-4-24-371 0 0,12 91 875 0 0,3-23-239 0 0,2-1 1 0 0,-1 1-1 0 0,1 0 0 0 0,1 0 0 0 0,-1 0 1 0 0,2 0-1 0 0,0 0 0 0 0,0 0 0 0 0,0-1 1 0 0,1 1-1 0 0,1-1 0 0 0,0 2-78 0 0,-2-2-645 0 0,-5-9-7944 0 0,2-1-3106 0 0</inkml:trace>
  <inkml:trace contextRef="#ctx0" brushRef="#br0" timeOffset="13180.172">1409 2394 7082 0 0,'0'0'6029'0'0,"0"0"-4271"0"0,0 0-1152 0 0,0 0 109 0 0,0 0 95 0 0,0 0 96 0 0,0 0 24 0 0,0 0-86 0 0,0 0-12 0 0,0 0-22 0 0,0 0-41 0 0,0 0-2 0 0,0 0-83 0 0,-4 0-84 0 0,-1 2-638 0 0,5-3 74 0 0,1 1-1 0 0,-1 0 1 0 0,0 0 0 0 0,0-1 0 0 0,0 1 0 0 0,1 0 0 0 0,-1-1-1 0 0,0 1 1 0 0,0 0 0 0 0,0-1 0 0 0,0 1 0 0 0,0 0 0 0 0,1-1 0 0 0,-1 1-1 0 0,0 0 1 0 0,0-1 0 0 0,0 1 0 0 0,0 0 0 0 0,0-1 0 0 0,0 1 0 0 0,0 0-1 0 0,0-1 1 0 0,0 1 0 0 0,0 0 0 0 0,-1-1 0 0 0,1 1 0 0 0,0 0-1 0 0,0-1 1 0 0,0 1 0 0 0,0 0 0 0 0,0-1 0 0 0,-1 1 0 0 0,1 0 0 0 0,0 0-1 0 0,0-1 1 0 0,0 1 0 0 0,-1 0 0 0 0,1 0 0 0 0,0-1 0 0 0,0 1 0 0 0,-1 0-1 0 0,1 0 1 0 0,0-1 0 0 0,-1 1 0 0 0,1 0 0 0 0,0 0 0 0 0,-1 0-1 0 0,1 0 1 0 0,0 0 0 0 0,-1 0-36 0 0,64-133 646 0 0,-63 213-518 0 0,-1-49-71 0 0,-1 10 1 0 0,1 0 0 0 0,2 0-1 0 0,2 0 1 0 0,5 18-58 0 0,-7-54 16 0 0,0-3 0 0 0,1 0 1 0 0,-1 1 0 0 0,0-1 0 0 0,0 0 0 0 0,0 1 0 0 0,0-1 0 0 0,-1 1 0 0 0,1-1-1 0 0,-1 1 1 0 0,1 0 0 0 0,-1-1 0 0 0,0 1 0 0 0,0 0 0 0 0,0-1 0 0 0,0 1-1 0 0,-1-1 1 0 0,1 1 0 0 0,-1 0 0 0 0,1-1 0 0 0,-1 1 0 0 0,0-1 0 0 0,0 1-1 0 0,0-1 1 0 0,0 0 0 0 0,-1 1 0 0 0,1-1 0 0 0,0 0 0 0 0,-1 0 0 0 0,0 0 0 0 0,0 0-1 0 0,1 0 1 0 0,-1 0 0 0 0,0-1 0 0 0,0 1 0 0 0,-1-1 0 0 0,1 1 0 0 0,0-1-1 0 0,0 0 1 0 0,-1 1 0 0 0,1-1 0 0 0,-1-1 0 0 0,0 2-17 0 0,-15-3 69 0 0,1-1 0 0 0,-1 0 0 0 0,1-2 1 0 0,0 0-1 0 0,0 0 0 0 0,0-2 0 0 0,1 0 0 0 0,0-1 0 0 0,-12-6-69 0 0,0 0 25 0 0,-33-13 31 0 0,0 2 0 0 0,-1 3 1 0 0,-2 3-1 0 0,-33-5-56 0 0,50 13-347 0 0,72-4-7909 0 0,-19 11 1627 0 0,-1 1-4733 0 0</inkml:trace>
  <inkml:trace contextRef="#ctx0" brushRef="#br0" timeOffset="13181.172">1320 2083 21036 0 0,'0'0'446'0'0,"0"0"-78"0"0,0 0 113 0 0,0 0 129 0 0,0 0 58 0 0,0 0-9 0 0,0 0-144 0 0,0 0-109 0 0,0 0-104 0 0,0 0-129 0 0,0 0-73 0 0,0 0-123 0 0,0 0-87 0 0,-3-2-34 0 0,-8-5-8 0 0,11 7-809 0 0,15 7-3222 0 0,-8-4 126 0 0,-2-1-2187 0 0,-1-1-3646 0 0</inkml:trace>
  <inkml:trace contextRef="#ctx0" brushRef="#br0" timeOffset="13182.172">1562 2270 6745 0 0,'0'0'2396'0'0,"0"0"-471"0"0,0 0-210 0 0,0 0 74 0 0,0 0 2 0 0,0 0-139 0 0,0 0-338 0 0,0 0-387 0 0,0 0-297 0 0,0 0-219 0 0,0 0-92 0 0,0 0-3 0 0,25 4 1235 0 0,36-4 692 0 0,-21 0-5233 0 0,-13 1-8732 0 0,-27-1 806 0 0</inkml:trace>
  <inkml:trace contextRef="#ctx0" brushRef="#br0" timeOffset="13183.172">1572 2371 10970 0 0,'0'0'1254'0'0,"0"0"-390"0"0,0 0 0 0 0,0 0 381 0 0,0 0 358 0 0,0 0 86 0 0,0 0-276 0 0,0 0-365 0 0,0 0-316 0 0,0 0-215 0 0,10-1-150 0 0,48-6-224 0 0,1-1 119 0 0,-19 3-3157 0 0,-8 2-2832 0 0,-4 2-4057 0 0,-19 0 5219 0 0</inkml:trace>
  <inkml:trace contextRef="#ctx0" brushRef="#br0" timeOffset="13430.151">1905 2325 3305 0 0,'0'0'4427'0'0,"0"0"-799"0"0,0 0-825 0 0,0 0-627 0 0,0 0-447 0 0,0 0-313 0 0,0 0-165 0 0,0 0-229 0 0,0 0-194 0 0,0 0-157 0 0,0 0-206 0 0,-8 0-74 0 0,-28-1-68 0 0,34 2-269 0 0,0 0 0 0 0,0 0 1 0 0,0 0-1 0 0,0 0 1 0 0,0 0-1 0 0,0 0 0 0 0,1 1 1 0 0,-1-1-1 0 0,0 1 0 0 0,1-1 1 0 0,-1 1-1 0 0,1 0 1 0 0,-1-1-1 0 0,1 1 0 0 0,0 0 1 0 0,0 0-1 0 0,0 0 1 0 0,0 0-1 0 0,0 0 0 0 0,0 0 1 0 0,0 0-1 0 0,1 1 1 0 0,-1-1-1 0 0,1 0 0 0 0,-1 2-54 0 0,1-3 10 0 0,0 1 18 0 0,-1 1 1 0 0,1 0-1 0 0,0-1 0 0 0,0 1 0 0 0,0-1 0 0 0,0 1 0 0 0,0 0 1 0 0,0-1-1 0 0,1 1 0 0 0,-1-1 0 0 0,1 1 0 0 0,0-1 0 0 0,0 1 1 0 0,0-1-1 0 0,0 1 0 0 0,0-1 0 0 0,1 0 0 0 0,-1 1 0 0 0,0-1 1 0 0,1 0-1 0 0,0 0 0 0 0,0 0 0 0 0,-1 0 0 0 0,1-1 0 0 0,0 1 1 0 0,1 0-1 0 0,-1-1 0 0 0,0 1 0 0 0,0-1 0 0 0,1 0 0 0 0,-1 0 1 0 0,0 0-1 0 0,1 0 0 0 0,-1 0 0 0 0,1-1 0 0 0,-1 1 0 0 0,3 0-28 0 0,101 11 1308 0 0,-104-11-1294 0 0,0-1-1 0 0,1 1 1 0 0,-1-1 0 0 0,0 1-1 0 0,0-1 1 0 0,0 0 0 0 0,0 0-1 0 0,1 0 1 0 0,-1 0 0 0 0,0 0-1 0 0,0 0 1 0 0,0 0 0 0 0,0-1-1 0 0,1 1 1 0 0,-1-1 0 0 0,0 0-1 0 0,0 0 1 0 0,0 0 0 0 0,0 0-1 0 0,0 0 1 0 0,-1 0 0 0 0,1 0-1 0 0,0 0 1 0 0,0-1 0 0 0,-1 1-1 0 0,1-1 1 0 0,-1 1 0 0 0,1-1-1 0 0,-1 0 1 0 0,0 0 0 0 0,1 1-1 0 0,-1-1 1 0 0,0 0 0 0 0,0 0-1 0 0,0 0 1 0 0,-1 0 0 0 0,1 0-1 0 0,0 0 1 0 0,-1-1 0 0 0,1 1-1 0 0,-1 0 1 0 0,0 0 0 0 0,0 0-1 0 0,0 0 1 0 0,0-1 0 0 0,0 1-1 0 0,0 0 1 0 0,-1 0 0 0 0,1 0 0 0 0,-1 0-1 0 0,1-1 1 0 0,-1 1-14 0 0,-60-46-2012 0 0,30 35-2032 0 0,9 3-2500 0 0,14 6-4752 0 0</inkml:trace>
  <inkml:trace contextRef="#ctx0" brushRef="#br0" timeOffset="16625.883">2673 1006 7714 0 0,'0'0'991'0'0,"0"0"114"0"0,0 0 127 0 0,0 0 58 0 0,0 0 18 0 0,0 0 6 0 0,0 0-78 0 0,0 0-81 0 0,0 0-73 0 0,0 0-97 0 0,0 0-98 0 0,-3-7-105 0 0,-10-19-118 0 0,-7 50 2372 0 0,-120 230-242 0 0,124-214-2667 0 0,2 1-1 0 0,2 1 1 0 0,2 0-1 0 0,1 1 0 0 0,3 0 1 0 0,1 0-1 0 0,2 0 1 0 0,2 1-1 0 0,3 15-126 0 0,0-34 51 0 0,0 0 0 0 0,2 0 0 0 0,1-1 0 0 0,1 1 1 0 0,1-2-1 0 0,1 1 0 0 0,1-1 0 0 0,2 0 0 0 0,0 0 0 0 0,1-2 0 0 0,1 1 0 0 0,1-2 0 0 0,0 1 0 0 0,2-2 0 0 0,1 0 0 0 0,17 15-51 0 0,2-5 172 0 0,-45-49-563 0 0,11 14-4986 0 0,4 1-5262 0 0,-3 3-1424 0 0</inkml:trace>
  <inkml:trace contextRef="#ctx0" brushRef="#br0" timeOffset="19722.028">2969 2148 13603 0 0,'0'0'820'0'0,"0"0"-226"0"0,0 0 35 0 0,0 0 215 0 0,0 0 191 0 0,0 0 112 0 0,0 0-84 0 0,0 0-162 0 0,0 0-163 0 0,0 0-186 0 0,0 0-85 0 0,0 0-100 0 0,0 0-61 0 0,-7 1 28 0 0,-21 3-41 0 0,38 3 2258 0 0,-4-11-2471 0 0,1 0 0 0 0,-1 0 1 0 0,-1-1-1 0 0,1 0 0 0 0,-1 0 0 0 0,0 0 0 0 0,0-1 0 0 0,0 0 0 0 0,-1 0 0 0 0,0 0 0 0 0,0-1 0 0 0,0 1 0 0 0,-1-1 0 0 0,0 0 0 0 0,0 0 1 0 0,-1-2-81 0 0,6-8 97 0 0,-3 8-101 0 0,6-11 270 0 0,-12 42-46 0 0,-1 80 280 0 0,3-99-536 0 0,-1 0-1 0 0,1 0 1 0 0,0 0 0 0 0,0 0-1 0 0,0-1 1 0 0,0 1 0 0 0,0 0-1 0 0,1-1 1 0 0,-1 1 0 0 0,1-1-1 0 0,0 0 1 0 0,0 1 0 0 0,0-1-1 0 0,0 0 1 0 0,0 0 0 0 0,0 0-1 0 0,0 0 1 0 0,1-1 0 0 0,-1 1-1 0 0,1-1 1 0 0,-1 1 0 0 0,1-1-1 0 0,0 0 1 0 0,-1 0 0 0 0,1 0-1 0 0,0 0 1 0 0,0-1 0 0 0,0 1-1 0 0,0-1 1 0 0,0 1 0 0 0,0-1-1 0 0,-1 0 1 0 0,4-1 36 0 0,3-10-6598 0 0,-9 1-5457 0 0,0 6 3302 0 0</inkml:trace>
  <inkml:trace contextRef="#ctx0" brushRef="#br0" timeOffset="19972.392">3049 1888 15931 0 0,'0'0'1297'0'0,"0"0"-64"0"0,0 0-282 0 0,0 0-193 0 0,0 0-57 0 0,0 0-73 0 0,0 0-106 0 0,0 0-154 0 0,0 0-202 0 0,0 0-116 0 0,0 0-58 0 0,0 0-43 0 0,-9 1-242 0 0,29 9-1033 0 0,-6-3-4515 0 0,-7-5-3716 0 0</inkml:trace>
  <inkml:trace contextRef="#ctx0" brushRef="#br0" timeOffset="20137.282">3220 1967 16668 0 0,'0'0'856'0'0,"0"0"-328"0"0,0 0-208 0 0,0 0-80 0 0,0 0-104 0 0,0 0-80 0 0,0 0-72 0 0,0 0-192 0 0,0 0-64 0 0,51-8-168 0 0,-40 8-496 0 0,-1 0-1593 0 0,-2 1-3088 0 0,-3 0-3169 0 0</inkml:trace>
  <inkml:trace contextRef="#ctx0" brushRef="#br0" timeOffset="20506.96">3212 2059 13155 0 0,'0'0'1541'0'0,"0"0"-218"0"0,0 0-112 0 0,0 0-6 0 0,0 0-16 0 0,0 0-101 0 0,0 0-249 0 0,0 0-180 0 0,0 0-76 0 0,0 0-19 0 0,0 0 23 0 0,0 0-39 0 0,0 0-124 0 0,7 3-108 0 0,105 9 390 0 0,42-29-232 0 0,-154 17-448 0 0,-1 0 0 0 0,0 0 0 0 0,1 1 0 0 0,-1-1 0 0 0,1 0-1 0 0,-1 0 1 0 0,0 0 0 0 0,1 0 0 0 0,-1 0 0 0 0,1 0 0 0 0,-1 0-1 0 0,0 0 1 0 0,1 0 0 0 0,-1 0 0 0 0,0 0 0 0 0,1 0 0 0 0,-1 0-1 0 0,1-1 1 0 0,-1 1 0 0 0,0 0 0 0 0,1 0 0 0 0,-1-1 0 0 0,1 1-1 0 0,-1 0 1 0 0,1-1 0 0 0,-1 1 0 0 0,1 0 0 0 0,-1-1 0 0 0,1 1-1 0 0,0-1 1 0 0,-1 1 0 0 0,1-1 0 0 0,-1 1 0 0 0,1-1 0 0 0,0 1 0 0 0,0-1-1 0 0,-1 1 1 0 0,1-1 0 0 0,0 0 0 0 0,0 1 0 0 0,0-1 0 0 0,-1 1-1 0 0,1-1 1 0 0,0 0 0 0 0,0 1 0 0 0,0-1 0 0 0,0 1 0 0 0,0-1-1 0 0,0 0 1 0 0,0 1 0 0 0,0-1 0 0 0,1 1 0 0 0,-1-1 0 0 0,0 0-1 0 0,0 1 1 0 0,0-1 0 0 0,1 1 0 0 0,-1-1 0 0 0,0 1 0 0 0,1-1-1 0 0,-1 1 1 0 0,0-1 0 0 0,1 1 0 0 0,-1-1-26 0 0,-3 2 10 0 0,0 0 0 0 0,0 0 0 0 0,0 1 0 0 0,0-1 0 0 0,1 1-1 0 0,-1-1 1 0 0,0 1 0 0 0,1 0 0 0 0,-1 0 0 0 0,1 0 0 0 0,-1 0 0 0 0,1 1 0 0 0,0-1 0 0 0,0 1 0 0 0,0-1-1 0 0,0 1 1 0 0,1 0 0 0 0,-1 0 0 0 0,1-1 0 0 0,0 1 0 0 0,-1 0 0 0 0,1 0 0 0 0,1 1 0 0 0,-1-1 0 0 0,0 0 0 0 0,1 0-1 0 0,-1 0 1 0 0,1 0 0 0 0,0 1 0 0 0,0-1 0 0 0,0 0 0 0 0,1 0 0 0 0,-1 0 0 0 0,1 1 0 0 0,0-1 0 0 0,0 0-1 0 0,0 0 1 0 0,0 0 0 0 0,0 0 0 0 0,1 0 0 0 0,-1-1 0 0 0,1 1 0 0 0,0 0 0 0 0,0-1 0 0 0,0 1 0 0 0,0-1-1 0 0,0 1 1 0 0,0-1 0 0 0,1 0 0 0 0,-1 0 0 0 0,1 0 0 0 0,0 0 0 0 0,-1-1 0 0 0,4 2-10 0 0,0-1 48 0 0,-1 0 1 0 0,1-1-1 0 0,0 1 1 0 0,0-1-1 0 0,0-1 1 0 0,0 1-1 0 0,0-1 1 0 0,0 0-1 0 0,0 0 1 0 0,0-1-1 0 0,0 0 1 0 0,0 0 0 0 0,-1 0-1 0 0,1-1 1 0 0,0 0-1 0 0,0 0 1 0 0,-1 0-1 0 0,0-1 1 0 0,1 1-1 0 0,-1-1 1 0 0,2-2-49 0 0,-5 1-57 0 0,-1 1 1 0 0,0-1 0 0 0,0 0-1 0 0,-1 1 1 0 0,1-1 0 0 0,-1 0-1 0 0,0 0 1 0 0,0 0 0 0 0,0 1 0 0 0,0-1-1 0 0,0 0 1 0 0,-1 0 0 0 0,0 1-1 0 0,0-1 1 0 0,0 0 0 0 0,0 1-1 0 0,-1-1 1 0 0,1 1 0 0 0,-1-1-1 0 0,0 1 1 0 0,0 0 0 0 0,0 0-1 0 0,0 0 1 0 0,-1 0 0 0 0,1 0 0 0 0,-1 0-1 0 0,0 1 1 0 0,1-1 0 0 0,-1 1-1 0 0,0 0 1 0 0,-1-1 56 0 0,-23-15-2986 0 0,15 11-2163 0 0,7 4 1197 0 0,-2-1-7874 0 0</inkml:trace>
  <inkml:trace contextRef="#ctx0" brushRef="#br0" timeOffset="18469.048">2849 1191 12819 0 0,'0'0'899'0'0,"0"0"-171"0"0,0 0-103 0 0,0 0 83 0 0,0 0 131 0 0,0 0 83 0 0,0 0 7 0 0,0 0-33 0 0,0 0-46 0 0,0 0-83 0 0,0 0-139 0 0,-5 1-195 0 0,4-1-436 0 0,2 1 55 0 0,-1-1 1 0 0,0 0-1 0 0,0 1 1 0 0,1-1-1 0 0,-1 0 0 0 0,0 1 1 0 0,0-1-1 0 0,0 1 1 0 0,0-1-1 0 0,0 0 0 0 0,0 1 1 0 0,0-1-1 0 0,1 1 1 0 0,-1-1-1 0 0,0 1 0 0 0,-1-1 1 0 0,1 0-1 0 0,0 1 1 0 0,0-1-1 0 0,0 1 0 0 0,0-1 1 0 0,0 1-1 0 0,0-1 1 0 0,0 0-1 0 0,-1 1 0 0 0,1-1 1 0 0,0 0-1 0 0,0 1 1 0 0,-1-1-53 0 0,322 8 1241 0 0,-266-12-918 0 0,-77-23 1132 0 0,22 28-1449 0 0,0-1 0 0 0,0 1 0 0 0,0-1 0 0 0,1 1 0 0 0,-1-1 0 0 0,0 1-1 0 0,0-1 1 0 0,0 1 0 0 0,0-1 0 0 0,0 1 0 0 0,0-1 0 0 0,0 1 0 0 0,0-1 0 0 0,0 1 0 0 0,-1-1 0 0 0,1 1 0 0 0,0-1 0 0 0,0 1-1 0 0,0-1 1 0 0,0 1 0 0 0,-1-1 0 0 0,1 1 0 0 0,0-1 0 0 0,-1 1 0 0 0,1-1 0 0 0,0 0 0 0 0,-1 1 0 0 0,1-1 0 0 0,0 0 0 0 0,-1 1-1 0 0,1-1 1 0 0,-1 0 0 0 0,1 1 0 0 0,0-1 0 0 0,-1 0 0 0 0,1 0 0 0 0,-1 0 0 0 0,1 1 0 0 0,-1-1 0 0 0,1 0 0 0 0,-1 0 0 0 0,1 0-1 0 0,-1 0 1 0 0,1 0 0 0 0,-1 0 0 0 0,1 0 0 0 0,-1 0 0 0 0,1 0 0 0 0,-1 0 0 0 0,1 0 0 0 0,-1 0 0 0 0,1 0 0 0 0,-1-1 0 0 0,1 1-1 0 0,-1 0 1 0 0,1 0 0 0 0,-1 0 0 0 0,1-1 0 0 0,-1 1 0 0 0,1 0 0 0 0,0-1 0 0 0,-1 1 0 0 0,1 0 0 0 0,-1-1 0 0 0,1 1-6 0 0,-1 10 6 0 0,12 81 154 0 0,-25-84-4090 0 0,-1-6-3937 0 0,12-1 3130 0 0,-2 0-5859 0 0</inkml:trace>
  <inkml:trace contextRef="#ctx0" brushRef="#br0" timeOffset="19104.333">2880 1203 11731 0 0,'0'0'898'0'0,"0"0"-87"0"0,0 0 0 0 0,0 0 137 0 0,0 0 84 0 0,0 0-1 0 0,0 0-150 0 0,0 0-181 0 0,0 0-31 0 0,0 0 70 0 0,0 0 105 0 0,0 0 10 0 0,0 0-114 0 0,-2 7-123 0 0,1-4-524 0 0,1 0 0 0 0,-1-1 0 0 0,0 1-1 0 0,1 0 1 0 0,0 0 0 0 0,0 0 0 0 0,0 0-1 0 0,0 0 1 0 0,0 0 0 0 0,1 0 0 0 0,-1 0 0 0 0,1 0-1 0 0,0 0 1 0 0,0 0 0 0 0,0 0 0 0 0,0-1-1 0 0,0 1 1 0 0,1 0 0 0 0,-1-1 0 0 0,1 1-1 0 0,0-1 1 0 0,0 0 0 0 0,0 1 0 0 0,0-1-1 0 0,0 0-92 0 0,61 44 1378 0 0,-55-42-1343 0 0,0 1 0 0 0,0-1 0 0 0,-1 2 1 0 0,1-1-1 0 0,-1 1 0 0 0,0 0 0 0 0,-1 0 0 0 0,0 1 1 0 0,0-1-1 0 0,0 2 0 0 0,-1-1 0 0 0,0 1 1 0 0,4 7-36 0 0,-8-11 7 0 0,0 0 0 0 0,-1 0 0 0 0,1 1 0 0 0,-1-1 0 0 0,0 0 0 0 0,0 1 0 0 0,0-1 0 0 0,-1 0 0 0 0,0 0 0 0 0,0 1 0 0 0,0-1 0 0 0,0 0 0 0 0,0 0 0 0 0,-1 0 0 0 0,0 0 0 0 0,0 0 0 0 0,0-1 0 0 0,0 1 0 0 0,0-1 0 0 0,-1 1 0 0 0,0-1 0 0 0,0 0 0 0 0,0 0 0 0 0,0 0 0 0 0,-2 1-7 0 0,-89 65 162 0 0,-27 0-50 0 0,121-69-112 0 0,-1 1 0 0 0,1-1 1 0 0,0 0-1 0 0,0 1 0 0 0,-1-1 0 0 0,1 1 1 0 0,0-1-1 0 0,0 0 0 0 0,-1 1 0 0 0,1-1 0 0 0,0 1 1 0 0,0-1-1 0 0,0 1 0 0 0,0-1 0 0 0,0 1 1 0 0,0-1-1 0 0,0 1 0 0 0,0-1 0 0 0,0 1 0 0 0,0-1 1 0 0,0 1-1 0 0,0-1 0 0 0,0 1 0 0 0,0-1 1 0 0,0 1-1 0 0,0-1 0 0 0,1 0 0 0 0,-1 1 0 0 0,0-1 1 0 0,0 1-1 0 0,1-1 0 0 0,-1 1 0 0 0,0-1 1 0 0,0 0-1 0 0,1 1 0 0 0,-1-1 0 0 0,1 0 0 0 0,-1 1 1 0 0,0-1-1 0 0,1 0 0 0 0,-1 1 0 0 0,1-1 1 0 0,-1 0-1 0 0,0 0 0 0 0,1 0 0 0 0,-1 1 0 0 0,1-1 1 0 0,-1 0-1 0 0,1 0 0 0 0,-1 0 0 0 0,1 0 1 0 0,-1 0-1 0 0,1 0 0 0 0,-1 0 0 0 0,1 0 0 0 0,-1 0 1 0 0,1 0-1 0 0,-1 0 0 0 0,1 0 0 0 0,-1 0 0 0 0,34 5 30 0 0,319-11 218 0 0,-275 0 129 0 0,-93 3-672 0 0,-2 13-2444 0 0,7-2-6518 0 0,8-6-1797 0 0</inkml:trace>
  <inkml:trace contextRef="#ctx0" brushRef="#br0" timeOffset="21536.046">2835 922 11482 0 0,'0'0'1467'0'0,"0"0"-4"0"0,0 0-74 0 0,0 0-97 0 0,0 0-58 0 0,0 0-88 0 0,0 0-147 0 0,0 0-172 0 0,0 0-187 0 0,0 0-150 0 0,0 0-109 0 0,9-5-97 0 0,28-18-53 0 0,-35 22-210 0 0,0 1 0 0 0,0-1 0 0 0,-1 1 0 0 0,1 0 0 0 0,0 0 0 0 0,0 0 0 0 0,0 0 0 0 0,-1 0 0 0 0,1 1 0 0 0,0-1 0 0 0,0 0 0 0 0,-1 1 0 0 0,1-1 0 0 0,0 1 0 0 0,-1 0 0 0 0,1 0 0 0 0,0-1 0 0 0,-1 1-1 0 0,1 0 1 0 0,-1 0 0 0 0,0 0 0 0 0,1 1 0 0 0,-1-1 0 0 0,0 0 0 0 0,1 0 0 0 0,-1 1 0 0 0,0-1 0 0 0,0 1 0 0 0,0-1 0 0 0,0 1 0 0 0,-1-1 0 0 0,1 1 0 0 0,0 0-21 0 0,0 3 40 0 0,0 0 0 0 0,-1 0 0 0 0,1 0 0 0 0,-1 0 0 0 0,0 0 0 0 0,-1 0-1 0 0,1 0 1 0 0,-1 0 0 0 0,0 0 0 0 0,0 0 0 0 0,-1 0 0 0 0,1-1 0 0 0,-1 1 0 0 0,0 0 0 0 0,0-1 0 0 0,-1 0 0 0 0,1 1-1 0 0,-1-1 1 0 0,0 0 0 0 0,0 0 0 0 0,0 0 0 0 0,-1-1 0 0 0,0 1 0 0 0,1-1 0 0 0,-1 0 0 0 0,0 0 0 0 0,-2 1-40 0 0,32-7 1316 0 0,-18 1-2354 0 0,57-12 3529 0 0,-44 11-7520 0 0,1 2-8600 0 0,-22 1 4423 0 0</inkml:trace>
  <inkml:trace contextRef="#ctx0" brushRef="#br0" timeOffset="21973.214">2986 773 15083 0 0,'0'0'1216'0'0,"0"0"-123"0"0,0 0-157 0 0,0 0-111 0 0,0 0-28 0 0,0 0-13 0 0,0 0-85 0 0,0 0-165 0 0,0 0-200 0 0,0 0-140 0 0,0 0-44 0 0,0 0 7 0 0,0 0 53 0 0,3 1 4 0 0,-2 1-172 0 0,1 0 0 0 0,-1 1 1 0 0,1-1-1 0 0,-1 0 0 0 0,0 1 0 0 0,0-1 0 0 0,0 1 0 0 0,0-1 0 0 0,0 1 0 0 0,-1 0 0 0 0,1-1 0 0 0,-1 1 0 0 0,0 0 0 0 0,0-1 0 0 0,0 1 0 0 0,0 0 1 0 0,0-1-1 0 0,0 1 0 0 0,-1 0 0 0 0,1-1 0 0 0,-1 1 0 0 0,0 0 0 0 0,0-1 0 0 0,0 1 0 0 0,0-1 0 0 0,0 1 0 0 0,0-1 0 0 0,-1 0 0 0 0,1 0 0 0 0,-1 1 1 0 0,0-1-43 0 0,6-33 2071 0 0,-3 28-2072 0 0,0 0 1 0 0,0 0 0 0 0,0 0-1 0 0,1 0 1 0 0,-1 0 0 0 0,1 1-1 0 0,-1-1 1 0 0,1 0-1 0 0,0 1 1 0 0,0 0 0 0 0,0-1-1 0 0,1 1 1 0 0,-1 0 0 0 0,0 0-1 0 0,1 0 1 0 0,-1 0 0 0 0,1 1-1 0 0,0-1 1 0 0,0 1-1 0 0,0-1 1 0 0,-1 1 0 0 0,4-1 0 0 0,-4 4-10 0 0,0 0 1 0 0,0 0 0 0 0,-1 1 0 0 0,1-1 0 0 0,0 0 0 0 0,-1 1-1 0 0,0-1 1 0 0,1 1 0 0 0,-1-1 0 0 0,0 1 0 0 0,-1 0-1 0 0,1-1 1 0 0,0 1 0 0 0,-1 0 0 0 0,1 0 0 0 0,-1 0-1 0 0,0-1 1 0 0,0 1 0 0 0,0 0 0 0 0,-1 3 9 0 0,1-4-38 0 0,6 35-1456 0 0,-3-26-2323 0 0,0 1-4744 0 0,-2-8-2747 0 0</inkml:trace>
  <inkml:trace contextRef="#ctx0" brushRef="#br0" timeOffset="22361.009">3079 939 17852 0 0,'0'0'1171'0'0,"0"0"-83"0"0,0 0-1 0 0,0 0 18 0 0,0 0-123 0 0,0 0-257 0 0,0 0-247 0 0,0 0-183 0 0,0 0-127 0 0,0 0-50 0 0,0 0-15 0 0,9-2-44 0 0,83-7-232 0 0,-22 8-2918 0 0,-69 1 3072 0 0,0 0 0 0 0,0 0 0 0 0,-1 0 1 0 0,1-1-1 0 0,0 1 0 0 0,0 0 0 0 0,0 0 0 0 0,-1 0 0 0 0,1-1 0 0 0,0 1 0 0 0,0 0 0 0 0,-1-1 0 0 0,1 1 0 0 0,0-1 0 0 0,-1 1 0 0 0,1-1 0 0 0,0 1 0 0 0,-1-1 0 0 0,1 1 0 0 0,-1-1 0 0 0,1 1 0 0 0,-1-1 0 0 0,1 0 0 0 0,-1 1 0 0 0,1-1 0 0 0,-1 0 0 0 0,0 0 1 0 0,1 1-1 0 0,-1-1 0 0 0,0 0 0 0 0,0 0 0 0 0,0 0 0 0 0,1 1 0 0 0,-1-1 0 0 0,0 0 0 0 0,0 0 0 0 0,0 0 0 0 0,0 1 0 0 0,0-1 0 0 0,-1 0 19 0 0,-2-20 5254 0 0,1 81-3540 0 0,1-30-3736 0 0,1 0-9974 0 0,0-26-75 0 0</inkml:trace>
  <inkml:trace contextRef="#ctx0" brushRef="#br0" timeOffset="23104.013">3679 1543 13899 0 0,'0'0'1120'0'0,"0"0"-25"0"0,0 0 52 0 0,0 0 161 0 0,0 0 109 0 0,0 0-56 0 0,0 0-193 0 0,0 0-259 0 0,0 0-187 0 0,0 0-128 0 0,0 0-135 0 0,-2 0-102 0 0,-8 2 357 0 0,22 1 318 0 0,25 1-85 0 0,118-8-837 0 0,-148 7-1042 0 0,-6-2-3986 0 0,-1 1-4792 0 0,0-2-1457 0 0</inkml:trace>
  <inkml:trace contextRef="#ctx0" brushRef="#br0" timeOffset="23373.498">3949 1443 13907 0 0,'0'0'1875'0'0,"0"0"-151"0"0,0 0-189 0 0,0 0-177 0 0,0 0-200 0 0,0 0-177 0 0,0 0-238 0 0,0 0-224 0 0,0 0-60 0 0,0 0 25 0 0,0 0 60 0 0,0 0 65 0 0,0 0-49 0 0,1 7-84 0 0,2 133 826 0 0,5-119-1228 0 0,-1 2-3626 0 0,-15-24-11337 0 0,5 0 5022 0 0</inkml:trace>
  <inkml:trace contextRef="#ctx0" brushRef="#br0" timeOffset="23655.157">3763 1333 17300 0 0,'0'0'1008'0'0,"0"0"-123"0"0,0 0-138 0 0,0 0-51 0 0,0 0 22 0 0,0 0-11 0 0,-9 1-34 0 0,-29 6-11 0 0,-24 40 1495 0 0,51-36-1947 0 0,0 1 0 0 0,1 1 0 0 0,0 0 0 0 0,1 0 0 0 0,1 1-1 0 0,0 0 1 0 0,1 0 0 0 0,-3 7-210 0 0,9-17 15 0 0,-1 1 0 0 0,0-1-1 0 0,1 1 1 0 0,0-1 0 0 0,0 1 0 0 0,0 0-1 0 0,1-1 1 0 0,-1 1 0 0 0,1 0 0 0 0,0-1 0 0 0,0 1-1 0 0,1 0 1 0 0,0 0 0 0 0,0-1 0 0 0,0 1-1 0 0,0-1 1 0 0,0 1 0 0 0,1-1 0 0 0,0 1-1 0 0,0-1 1 0 0,0 0 0 0 0,1 0 0 0 0,-1 0 0 0 0,1 0-1 0 0,0 0 1 0 0,0-1 0 0 0,0 1 0 0 0,1-1-1 0 0,-1 0 1 0 0,2 0-15 0 0,4 4-120 0 0,1-1 0 0 0,-1-1 0 0 0,2 0 0 0 0,-1-1 0 0 0,0 0 0 0 0,1 0 0 0 0,0-1 0 0 0,0 0 0 0 0,0-1 0 0 0,0 0 0 0 0,3-1 120 0 0,32 3-4869 0 0,-2-4-6383 0 0,-30 0 1018 0 0</inkml:trace>
  <inkml:trace contextRef="#ctx0" brushRef="#br0" timeOffset="23904.737">4090 1368 18164 0 0,'0'0'556'0'0,"0"0"-43"0"0,0 0 41 0 0,0 0 155 0 0,8 3 162 0 0,29 12 96 0 0,-33-12-762 0 0,0 0 0 0 0,0 0 0 0 0,-1 1 0 0 0,1-1 0 0 0,-1 1 0 0 0,0 0 0 0 0,1 0 0 0 0,-2 0 1 0 0,1 0-1 0 0,0 0 0 0 0,-1 1 0 0 0,0-1 0 0 0,0 1 0 0 0,0 0 0 0 0,-1 0 0 0 0,0-1 0 0 0,0 1 0 0 0,0 0 0 0 0,0 0 0 0 0,0 3-205 0 0,0 2 82 0 0,-1 0 0 0 0,1-1 1 0 0,-1 1-1 0 0,-1-1 0 0 0,0 1 0 0 0,0 0 0 0 0,-1-1 0 0 0,0 0 1 0 0,-1 1-1 0 0,0-1 0 0 0,0 0 0 0 0,-1 0 0 0 0,0 0 0 0 0,-1-1 1 0 0,1 0-1 0 0,-2 0 0 0 0,1 0 0 0 0,-1 0 0 0 0,-6 5-82 0 0,2-3-254 0 0,1 0-1 0 0,-2-2 1 0 0,1 1-1 0 0,-1-1 1 0 0,-1 0-1 0 0,1-1 1 0 0,-1-1-1 0 0,-13 6 255 0 0,9-8-3899 0 0,11-4-445 0 0,0 1-3618 0 0,2-1-1793 0 0</inkml:trace>
  <inkml:trace contextRef="#ctx0" brushRef="#br0" timeOffset="24420.069">3898 692 9490 0 0,'0'0'1807'0'0,"0"0"-688"0"0,0 0-418 0 0,0 0 153 0 0,0 0 444 0 0,0 0 335 0 0,0 0 84 0 0,0 0-245 0 0,0 0-356 0 0,0 0-272 0 0,0 0-162 0 0,0 0-110 0 0,0 0-121 0 0,-3-1-130 0 0,-2 5-196 0 0,1-1-1 0 0,-1 1 1 0 0,0 0-1 0 0,1 0 1 0 0,0 0-1 0 0,0 1 1 0 0,0-1-1 0 0,0 1 1 0 0,1 0-1 0 0,0 0 1 0 0,0 0-1 0 0,0 1 1 0 0,1-1-1 0 0,0 1 1 0 0,0-1-1 0 0,0 1 1 0 0,0 0-1 0 0,1 0 1 0 0,0-1-1 0 0,0 1 1 0 0,1 0-1 0 0,0 5-124 0 0,-2 5 103 0 0,0 0 0 0 0,2 0 0 0 0,0 0 0 0 0,0 0 0 0 0,2 0-1 0 0,0 0 1 0 0,0 0 0 0 0,2-1 0 0 0,0 1 0 0 0,2 2-103 0 0,-5-16-32 0 0,0 0-1 0 0,0 0 1 0 0,0 0 0 0 0,0 0 0 0 0,-1 0 0 0 0,1 0 0 0 0,-1 0 0 0 0,1 0 0 0 0,-1 0 0 0 0,0 0 0 0 0,0 0 0 0 0,0 0 0 0 0,0 0-1 0 0,0 0 1 0 0,0 0 0 0 0,0 0 0 0 0,-1 1 0 0 0,1-1 0 0 0,-1 0 0 0 0,1 0 0 0 0,-1-1 0 0 0,0 1 0 0 0,0 0 0 0 0,0 0 0 0 0,0 0-1 0 0,0 0 1 0 0,0-1 0 0 0,-1 1 0 0 0,1 0 0 0 0,0-1 0 0 0,-1 0 0 0 0,0 1 0 0 0,1-1 0 0 0,-1 0 0 0 0,0 1 0 0 0,1-1 0 0 0,-1 0-1 0 0,0 0 1 0 0,0-1 0 0 0,0 1 0 0 0,0 0 0 0 0,0-1 0 0 0,0 1 0 0 0,0-1 0 0 0,0 1 0 0 0,0-1 0 0 0,0 0 0 0 0,0 0 0 0 0,0 0-1 0 0,0 0 1 0 0,-1 0 0 0 0,0-1 32 0 0,-17-10-5273 0 0,11-1-4581 0 0,8 10 7838 0 0,-3-3-7017 0 0</inkml:trace>
  <inkml:trace contextRef="#ctx0" brushRef="#br0" timeOffset="24874.527">3620 867 13907 0 0,'0'0'1022'0'0,"0"0"-202"0"0,0 0-152 0 0,0 0 35 0 0,0 0 63 0 0,0 0 15 0 0,0 0-52 0 0,0 0-74 0 0,0 0-19 0 0,0 0 7 0 0,0 0-22 0 0,0 0-75 0 0,12-1-109 0 0,405 11 2100 0 0,-439-25-1048 0 0,20 15-1481 0 0,0 0 0 0 0,0 0 0 0 0,0 0 0 0 0,0 0-1 0 0,0 0 1 0 0,0 0 0 0 0,1 0 0 0 0,-1 1-1 0 0,0-1 1 0 0,0 1 0 0 0,0-1 0 0 0,0 1 0 0 0,1 0-1 0 0,-1 0 1 0 0,0 0 0 0 0,1 0 0 0 0,-1 0 0 0 0,0 0-1 0 0,1 0 1 0 0,-1 1 0 0 0,1-1 0 0 0,0 0-1 0 0,-1 1 1 0 0,1-1 0 0 0,0 1 0 0 0,0 0 0 0 0,0-1-1 0 0,0 1 1 0 0,0 0 0 0 0,1 0 0 0 0,-1-1 0 0 0,0 1-1 0 0,1 0 1 0 0,-1 0 0 0 0,1 0 0 0 0,0 0-1 0 0,0 0 1 0 0,-1 0-8 0 0,-2 80 1018 0 0,4-79-1018 0 0,0-1 1 0 0,0 1-1 0 0,0-1 1 0 0,0 0-1 0 0,1 0 1 0 0,-1 1-1 0 0,1-1 1 0 0,-1 0-1 0 0,1 0 1 0 0,0 0-1 0 0,0 0 1 0 0,-1-1-1 0 0,2 1 0 0 0,-1 0 1 0 0,0-1-1 0 0,0 0 1 0 0,0 1-1 0 0,1-1 1 0 0,-1 0-1 0 0,0 0 1 0 0,1 0-1 0 0,-1 0 1 0 0,1-1-1 0 0,0 1 0 0 0,1-1 0 0 0,10-1-5345 0 0,0-6-5400 0 0,-11 5-1034 0 0</inkml:trace>
  <inkml:trace contextRef="#ctx0" brushRef="#br0" timeOffset="25119.391">4152 896 12523 0 0,'0'0'3275'0'0,"0"0"-2119"0"0,0 0-552 0 0,0 0 198 0 0,0 0 251 0 0,0 0 177 0 0,0 0-7 0 0,0 0-179 0 0,0 0-224 0 0,0 0-199 0 0,-4 9-145 0 0,-12 26-115 0 0,15-34-345 0 0,0 0 1 0 0,1 1-1 0 0,-1-1 0 0 0,0 1 0 0 0,1-1 0 0 0,0 0 1 0 0,-1 1-1 0 0,1-1 0 0 0,0 1 0 0 0,-1-1 1 0 0,1 1-1 0 0,0-1 0 0 0,0 1 0 0 0,0-1 1 0 0,1 1-1 0 0,-1-1 0 0 0,0 1 0 0 0,0-1 0 0 0,1 1 1 0 0,-1-1-1 0 0,1 0 0 0 0,-1 1 0 0 0,1-1 1 0 0,0 1-1 0 0,0-1 0 0 0,-1 0 0 0 0,1 0 1 0 0,0 0-1 0 0,0 1 0 0 0,0-1 0 0 0,0 0 1 0 0,0 0-1 0 0,1 0 0 0 0,-1 0 0 0 0,0-1 0 0 0,0 1 1 0 0,1 0-1 0 0,-1 0 0 0 0,0-1 0 0 0,1 1 1 0 0,-1-1-1 0 0,1 1-16 0 0,10 1-4022 0 0,-1-4-4019 0 0,-8 1-3173 0 0</inkml:trace>
  <inkml:trace contextRef="#ctx0" brushRef="#br0" timeOffset="25289.157">4164 797 19876 0 0,'0'0'926'0'0,"0"0"-54"0"0,0 0-53 0 0,0 0-22 0 0,0 0-63 0 0,0 0-130 0 0,0 0-187 0 0,0 0-205 0 0,0 0-230 0 0,0 0-142 0 0,0 0-63 0 0,0 0-56 0 0,0 0-11 0 0,-4 2-101 0 0,-7 14-1548 0 0,18-9-2358 0 0,5 2-4630 0 0,-7-6 194 0 0</inkml:trace>
  <inkml:trace contextRef="#ctx0" brushRef="#br0" timeOffset="25552.061">4299 833 16187 0 0,'0'0'1778'0'0,"0"0"-352"0"0,0 0-377 0 0,0 0-198 0 0,0 0-107 0 0,0 0-63 0 0,0 0-68 0 0,0 0-101 0 0,0 0-73 0 0,0 0-43 0 0,9 5-48 0 0,27 17-33 0 0,-33-20-257 0 0,-1 1 1 0 0,1 0 0 0 0,-1 0 0 0 0,0 0-1 0 0,0 0 1 0 0,0 1 0 0 0,-1-1 0 0 0,1 0-1 0 0,-1 1 1 0 0,0-1 0 0 0,0 1 0 0 0,0 0-1 0 0,0-1 1 0 0,-1 1 0 0 0,1 0 0 0 0,-1-1-1 0 0,0 1 1 0 0,0 0 0 0 0,0-1-1 0 0,-1 1 1 0 0,1 0 0 0 0,-1-1 0 0 0,-1 3-59 0 0,1 1 38 0 0,-1-1 0 0 0,0 1 0 0 0,0-1 0 0 0,-1 0 1 0 0,0 1-1 0 0,0-2 0 0 0,0 1 0 0 0,-1 0 0 0 0,0-1 1 0 0,0 1-1 0 0,0-1 0 0 0,-1 0 0 0 0,0 0 0 0 0,0-1 1 0 0,0 1-1 0 0,0-1 0 0 0,-1-1 0 0 0,0 1 0 0 0,1-1 1 0 0,-1 1-1 0 0,-1-2 0 0 0,-4 3-38 0 0,8-6-2627 0 0,5-3-4827 0 0,0 3-3378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11.17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0 20212 271865 42985,'0'0'-1032'0'0,"0"0"968"0"0,0 0-656 0 0,0 0-1905 0 0,0 0-3392 0 0,0 0-3737 0 0,0 0 9754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19.78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508 32 0 247730 52887,'0'0'0'0'0,"0"0"0"0"0,0 0 0 0 0,0 0 0 0 0,0 0 0 0 0,0 0 0 0 0,0 0 792 732-880,0 0 1001-732 880,0 0-73 0 0,0 0-40 0 0,0 0-55 0 0,0 0-33 0 0,1-5 16 0 0,1 0-103 0 0,-1-1-97 0 0,1 1-128 0 0,-1 1-232 0 0,0 1-95 0 0,-1 1-145 0 0,1 1-120 0 0,-1 1-24 0 0,0 0-96 0 0,0 0-24 0 0,0 0-56 0 0,0 0-71 0 0,-1 0-1 0 0,1 0-72 0 0,0 1-32 0 0,0-1-16 0 0,0 0-56 0 0,0 0 8 0 0,-1 0-8 0 0,1 0-32 0 0,0 0 0 0 0,0 0-32 0 0,0 0-16 0 0,1 0 8 0 0,-1 0-16 0 0,0 0 0 0 0,0 0 8 0 0,0 0-24 0 0,0 0 8 0 0,0 0-16 0 0,0 0-24 0 0,0 0 8 0 0,0 0-8 0 0,0 0-16 0 0,0 0 8 0 0,0 0-16 0 0,0 0-16 0 0,0 0-7 0 0,0 0-9 0 0,0 0-8 0 0,-1 0 24 0 0,1 1-8 0 0,0 0 16 0 0,-1 0 32 0 0,1 0-24 0 0,-1 1 24 0 0,0-1 0 0 0,0 1-48 0 0,0 0 32 0 0,0-1-48 0 0,0 1-8 1294 240,0-1 32-1294-240,1 0-40 0 0,-1 1 32 0 0,1-1-8 0 0,-1 0-16 0 0,1 1 8 0 0,0-1-16 0 0,0 1-8 0 0,-1 0 8 0 0,1 1-8 0 0,-1-1 32 0 0,1 0-8 0 0,-1 1-16 0 0,1 0 16 0 0,0 0-24 0 0,-1 0 0 0 0,1 0 32 0 0,-1 0-16 0 0,1 1 8 0 0,0-1 0 0 0,-1 0-40 0 0,0 1 32 0 0,1 0 8 0 0,-1 0-8 0 0,0 0 8 0 0,1 0-8 0 0,-1 1-24 0 0,0-1 8 0 0,0 1 8 0 0,1-1-24 0 0,-1 1 40 0 0,0 0-8 0 0,1 0-16 0 0,-1 0 16 0 0,1 0-32 0 0,0 0-8 0 0,-1 1 16 0 0,1 0-8 0 0,0 0 24 0 0,-1 0-8 0 0,1 0-16 1303 224,-1 0 24-1303-224,1 1-16 0 0,-1-1-8 0 0,1 1 56 0 0,-1 0-40 0 0,0 0 0 0 0,0 0 16 0 0,1 0-64 0 0,-1 0 48 0 0,0 0 0 0 0,1-1-32 0 0,0 0 88 0 0,0 0-64 0 0,0 0 0 0 0,0-1 8 0 0,0 1-32 0 0,0-1 0 0 0,0 1 40 0 0,0-1-24 0 0,0 1 8 0 0,0-1 16 0 0,0 0-32 0 0,0 1 24 0 0,0-1 0 0 0,0 1-24 0 0,0-1 32 0 0,0 1-16 0 0,0 0-48 0 0,0 0 56 0 0,0 0-32 0 0,0 0 8 0 0,0 0 48 0 0,1 0-48 0 0,-1 0 8 0 0,0 1 8 0 0,1 0-40 0 0,-1 0 40 0 0,0 0-16 0 0,0 1 8 0 0,0-1 24 0 0,0 1-32 0 0,0 0 0 0 0,0 0 8 0 0,0 1 0 0 0,0-1 0 0 0,0 0 8 1313 209,0 1 0-1313-209,0-1-8 1321 194,0 0 16-1321-194,0 1-16 0 0,0-1 16 0 0,0 1 8 0 0,0-1-24 0 0,1 1 0 0 0,-1-2 8 0 0,0 1-16 0 0,1-1 16 0 0,-1 0-8 0 0,0 0 8 0 0,0-1 40 0 0,0 1-64 0 0,1 0 48 0 0,-1-1-16 0 0,0 1-40 0 0,0 0 56 0 0,0 0-40 0 0,0 0 40 0 0,0 0 24 0 0,0 0-56 0 0,-1 0 32 0 0,1 1-48 0 0,0-1-16 0 0,0 0 48 0 0,-1 0-16 0 0,1 0 24 0 0,-1 0 8 0 0,1 0-16 0 0,-1 0-16 0 0,0 0 8 0 0,1 0 0 0 0,0 1-8 0 0,-1-2 16 0 0,1 1-24 0 0,0 0 16 0 0,-1 0 16 0 0,1 0-32 0 0,0-1 48 0 0,0 1-24 0 0,0-1-24 0 0,0 0 48 0 0,0 0-56 0 0,0-1 16 0 0,0 1 32 0 0,0 0-48 0 0,0 0 32 0 0,0 0 24 0 0,0 1-72 0 0,0-1 56 0 0,0 0-24 0 0,0 0-16 0 0,0 0 56 0 0,0 0-40 0 0,0 0 16-579 931,0-1 24 579-931,0 0-48 0 0,1 0 8 0 0,-1-1 16 0 0,0 0-48 0 0,0-1 80 0 0,0 0-48 0 0,1 0-16 0 0,-1-1 40 0 0,0-1-48 0 0,0 0 24 0 0,0-1 16 0 0,0 0-24 0 0,0 0-16 0 0,0 0 16-605 927,0 0-32 605-927,0 0-40 0 0,0 0-80 0 0,0 0-296 0 0,-1-1-368 0 0,0 0-537 0 0,-1-1-775 0 0,1 0-1465 0 0,-2-1-3752 0 0,1-1-5090 0 0,1 2 12307 0 0</inkml:trace>
  <inkml:trace contextRef="#ctx0" brushRef="#br0" timeOffset="1152.872">10 601 4921 250400 53378,'0'0'2769'0'0,"0"0"-1505"0"0,0 0 48 0 0,0 0 169 0 0,0 0 39 0 0,0 0 144 0 0,0 0-207 0 0,0 0-209 0 0,0 0-152 0 0,0 0-224 0 0,0 0-160 0 0,0 0-176 0 0,0 0-183 0 0,-1-1-73 0 0,-2-1-64 0 0,1 0-8 0 0,1 1 32-687 902,-1 0 0 687-902,2 0 24 0 0,-1 1-8 0 0,1 0-48 0 0,0 0 0 0 0,0 0-32 0 0,1 0-24 0 0,-1 0 24 0 0,0 0-8 0 0,0 0 16 0 0,0 0 32 0 0,1 0-16 0 0,0 0 8 0 0,0 0 0 0 0,0 1-40 0 0,1-1 8 0 0,0 0-16 0 0,1 0-16 0 0,0 0 1 0 0,0 0-17 0 0,0 0 0 0 0,0 0 0 0 0,1 0 0 0 0,-1 0-16 1392 234,1 0 8-1392-234,0 0-32 1404 218,0 0-16-1404-218,0 0 40 0 0,0 0-40 0 0,1 0 24 0 0,0 0 8 0 0,0 0-56 0 0,0 0 40 0 0,0 0-40 0 0,1 0 0 0 0,0 0 32 0 0,1 0-24 0 0,1 0 16 0 0,0 0 0 0 0,1-1-16 0 0,0 1-16 0 0,1 0-32 0 0,0-1-8 0 0,0 1-8 0 0,1-1 24 0 0,0 1 24 0 0,1-1-16 0 0,0 1 8 0 0,1-1 8 0 0,0 1-8 0 0,0-1 0 0 0,1 1-8 1415 201,0 0 8-1415-201,1-1 0 0 0,0 1-8 0 0,1 0 8 0 0,0 0-8 0 0,0 0-8 0 0,-1 0 16 0 0,1 0-16 0 0,-1 0 16 0 0,-1 1-24 0 0,0-1-48 0 0,0 1 8 0 0,-2 0 8 0 0,0-1 24 0 0,-1 1 40 0 0,-1-1-8 0 0,0 0 0 0 0,-1 1-32 0 0,0-1-16 0 0,0 0 48 0 0,-1 0-24 0 0,0-1 24 0 0,1 1 16 0 0,-1 0-64 0 0,0-1 56 1426 184,1 0-24-1426-184,0 0-16 0 0,0 0 56 0 0,1 0-48 0 0,1 0 8 0 0,0 0 16 0 0,0 0-32 0 0,0 1 8 0 0,0-1 8 0 0,0 1-24 0 0,-1 0-8 0 0,0 0 32 0 0,0 0-24 1436 167,-1 0 8-1436-167,-1 0 16 0 0,0 1-24 0 0,0-1 32 0 0,0 0 8 0 0,-1 0-24 0 0,0 1 8 0 0,0-1-32 0 0,0 0 0 0 0,0 0 24 0 0,1 0-8 0 0,-1 0 16 0 0,1 0 8 0 0,0 0-8 0 0,1 0 8 0 0,0 0-16 0 0,1-1-24 0 0,-1 1 16 0 0,1-1 0 0 0,0 1 16 0 0,0 0 8 0 0,0-1 0 0 0,0 1-8 0 0,0 0-16 1444 149,0 0-8-1444-149,1 0-8 0 0,-1 0 16 0 0,0 0 8 0 0,0 0 0 0 0,0 0 8 0 0,-1 0-16 0 0,1 1 0 0 0,-1 0-8 0 0,0-1 16 0 0,0 1-8 0 0,1 0 8 0 0,-1 0-16 0 0,1 0-8 1453 133,-1 0-16-1453-133,1 0 24 0 0,0 0 8 0 0,-1-1 8 0 0,1 1 8 0 0,0 0-24 0 0,0-1-24 0 0,0 1 32 0 0,-1 0-16 0 0,1-1 32 0 0,-2 1 16 0 0,1-1-48 0 0,-1 1 40 0 0,-1-1-40 0 0,0 0 0 0 0,-1 0 24 0 0,0 0-24 0 0,0 0 24 0 0,0 0 8 0 0,-1 0-24 0 0,0 0 24 1460 115,0 0-16-1460-115,0 0 0 0 0,-1 0 8 0 0,0 0-8 0 0,0 0-16 0 0,-1 0 16 0 0,0 0-8 0 0,-1 0 0-336 980,0 0 16 336-980,0 0 0 0 0,-1 0-32 0 0,0 0-8 0 0,-1 0-72 0 0,0 0-72 0 0,0-1-40 0 0,0 1-176 0 0,0 0-112 1520 103,-1 0-216-1520-103,1 0-273 0 0,-1 0-287 0 0,1 0-416 0 0,-1-1-385 0 0,0 1-775 0 0,-1 0-1257 283-986,0-1-1624-283 986,0 1-785 0 0,0-1 5330 0 0,0 1 1192 0 0</inkml:trace>
  <inkml:trace contextRef="#ctx0" brushRef="#br0" timeOffset="1462.712">1200 508 3041 262610 55778,'0'0'3288'0'0,"0"0"-1703"0"0,0 0-281 0 0,0 0 224 0 0,0 0 177 0 0,0 0 127 0 0,0 0-72 0 0,0 0-319 0 0,0 0-281 0 0,0 0-360 268-987,0 0-296-268 987,0 0-240 0 0,0 0-120 0 0,0 0-32 0 0,-1-2 24 0 0,0 0 88 0 0,0 0 89 0 0,1 2 47 0 0,0 0 32 0 0,1 1-8 0 0,1 1-40 0 0,1 1-32 0 0,0 0-40 0 0,1 0-56 0 0,1 0-32 0 0,-1 1-24 0 0,2-1 8 0 0,0 0-24 0 0,0 0-24 0 0,0 0 0 0 0,1-1-48 0 0,0 1 0 0 0,-1-1-24 1419 75,1 1-24-1419-75,-2-1 8 0 0,0 0-24 0 0,-1 0-8 0 0,-2 0 32 0 0,0-1-16 0 0,-1 1 24 0 0,-1-1 32 0 0,0 0 16 0 0,0 0 48 0 0,0 0 0 0 0,-1 1-8 0 0,-1 0-8 0 0,0 0-72 0 0,0 1-16 0 0,-2 0-48 0 0,1 0-112 0 0,-2 0-160 0 0,0 1-312 0 0,0 0-664 0 0,0 0-1233 0 0,0 0-3872 0 0,1 0-6154 0 0,1-1 10787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30.65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 84 1256 253114 53805,'0'0'760'0'0,"0"0"89"0"0,0 0 359 0 0,0 0 320 0 0,0 0 377 0 0,0 0 191 579-931,0 0-72-579 931,0 0-47 0 0,0 0-241 0 0,0 0-319 0 0,0 0-305 0 0,0 0-272 0 0,0 0-168 0 0,0 0-144 0 0,-1-2-104 0 0,1-1-48 0 0,-1 0-32 0 0,1 0-7 0 0,0 2-9-1321-194,-1 0 0 1321 194,1 0-40-1313-209,0 1 0 1313 209,0 0 0 0 0,0 0-40 0 0,0 0 40 0 0,0 0-24 633-911,0 0 32-633 911,0 0 24 0 0,0 0-72 0 0,0 0-16 0 0,1-1-80 0 0,-1 0-64 0 0,1-1 24 0 0,0 0-48 0 0,0-1-8 0 0,1 0 0 0 0,0-1-40 0 0,1 0 24 0 0,0 0 16 0 0,1-1-32 0 0,-1 0-8 0 0,1 1-16 0 0,0-1-24 0 0,0 0 24 0 0,0 1 16 0 0,1 0 0 0 0,-1 1 16 0 0,0 0-24 0 0,0 1-8 0 0,0 0-24 0 0,0 0-24 0 0,-1 1 8 0 0,0 1 0 1274 197,-1 0-16-1274-197,1 0 16 1282 184,-1 0-24-1282-184,0 1 16 0 0,0 1 16 0 0,0 0 16 0 0,-1 1-8 0 0,1 0 16 0 0,0 1-8 0 0,0 0-24 0 0,0 0 48 0 0,0 0-8 0 0,1 0 16 0 0,-1 0 24 0 0,1 0-40 0 0,0-1 8 0 0,0 0 8 0 0,1 0-24 0 0,-1-1 48 0 0,0 1-32 0 0,1-2 16 0 0,-1 1 16 0 0,0-1-16 0 0,0 0 8 0 0,-1 0 8 0 0,1-1 0 0 0,-1 0 24 1288 168,1 0 8-1288-168,-1 0 8 0 0,1 0 0 0 0,0-1 17 0 0,0 0-33 0 0,0-1 8 0 0,1 0 0 0 0,-1 0-40 0 0,1-1 24 0 0,0 0-24 0 0,0-1 0 0 0,0 1 8 0 0,0-1-24 0 0,-1 0 32 0 0,1 0 0 0 0,-2 1-40 0 0,1-1 32 0 0,-1 1-32 0 0,0 0-16 1294 154,0 1 48-1294-154,-1 0-32 0 0,0 1 48 0 0,0 0 8 0 0,-1 0-56 0 0,0 1 24 0 0,1-1-56 0 0,-1 1-32 0 0,-1 0 8 0 0,1 0-24 0 0,0 0 8 0 0,0 1-8 0 0,0-1-16 0 0,0 0 0 0 0,0 0-8 0 0,0 0 8 0 0,1 0 40 0 0,-1 0 16 0 0,0 1 32 0 0,1 0 8 0 0,0 1-8 0 0,1-1 8 0 0,-1 1 0 0 0,1 0-40 0 0,0 0-9 0 0,1 0 25 0 0,0 0-24 0 0,0 0 48 0 0,2 0 40 0 0,0 0-32 0 0,0 0 25 0 0,2-1-1 0 0,0 0-64 0 0,1 1 40 0 0,1-1-16 0 0,0 0-16 0 0,1-1 72 0 0,0 1-72 452-955,1 0 32-452 955,0-1 24 0 0,1 1-56 0 0,0-1 40 0 0,0 0-32 0 0,1 0 0 1258 131,0 1-16-1258-131,0-1 32 0 0,-1 0 0 0 0,1 0 16 0 0,-1 0 32 0 0,0-1-32 0 0,-1 1-8 0 0,1 0-24 0 0,-1 0-32 0 0,0 0 32 0 0,-1 0-8 0 0,-1 0-8 0 0,0 0 64 0 0,0 1-64 0 0,-2-1 32 0 0,1 1-8 0 0,-1 0-48 0 0,0 1 48 0 0,-1 0-8 0 0,1-1 8 0 0,-1 1 32 0 0,0 0-40 0 0,1 0 32 0 0,-1-1-8 0 0,0 1-32 0 0,-1-1 40 0 0,1 0-32 0 0,-1 1 0 0 0,-1-1 0 0 0,0 0-8 0 0,-1-1 24 0 0,-1 1 0 0 0,0-1 32 0 0,-1 0-24 0 0,-1 0-24 0 0,0 0 8 0 0,0 0-40 0 0,0 0 24 0 0,0 0-24 393-966,0 0-24-393 966,-1 0-73 0 0,1 0-95 0 0,-1 0-120 0 0,-1 0-152 0 0,-1 0-240 0 0,0 0-368 0 0,-2 0-553 0 0,0 0-1199 0 0,-1-1-2833 0 0,0 0-6122 0 0,1 1 11163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31.50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6 65 5473 258933 50473,'0'0'1288'0'0,"0"0"89"0"0,0 0 87 0 0,0 0 192 0 0,0 0 153 0 0,0 0-9 0 0,0 0-127 0 0,0 0-329 0 0,0 0-464 0 0,0 0-336 0 0,0 0-344 378-968,0 0-232-378 968,0 0-80 363-969,0 0-80-363 969,0-3 64 0 0,0-1 120 0 0,1 1 96 0 0,-1 1 128 0 0,-1 2 48 0 0,1 2-16 0 0,-1 1 0 0 0,1 2-48 0 0,-1 0-32 0 0,0 0-32 0 0,0 0-8 0 0,0-1-8 0 0,1 0 16 0 0,0-1 1 0 0,-1 0-1 0 0,1-1 24 0 0,0 0 24 0 0,0-1 56 0 0,0-1 104 0 0,0 1 120 0 0,0-1 112 0 0,0 0 64 0 0,0 0-24 0 0,0 0-8 0 0,0 0-104 0 0,0-1-87 0 0,0 1-73 0 0,0-1-152 0 0,1 0-64 0 0,-1-1-40 0 0,0-1-40 0 0,2 0 8 0 0,-1-1-8 0 0,1-1-48 0 0,1-1 32 0 0,0 0-48 0 0,0-1 16 0 0,1 1 40 0 0,1 0-48 0 0,-1-1 40 0 0,0 2-24 0 0,0-1-16 350-970,0 2 32-350 970,0 0-16 337-973,-2 1 32-337 973,0 0-24 0 0,0 1-24 0 0,-1 1 8 1068 86,0 0-32-1068-86,0 1-24 0 0,-1 0 8 0 0,0 0-32 0 0,0 0-8 0 0,0 1 24 0 0,0-1 8 0 0,1 1 24 0 0,0 0 16 0 0,0 1 8 0 0,0 0-8 0 0,1 1 24 0 0,0 0-8 0 0,0 0-8 0 0,0 0 24 291-979,0 0-40-291 979,0 1 40 0 0,0-1-16 0 0,0 1-32 0 0,0-1 48-291 979,0 1-40 291-979,0 0 24 0 0,0-1 8 0 0,-1 1-8 0 0,1-1 0 0 0,0 1 0 0 0,-1-1-8 0 0,1 0 8 0 0,-1 0 24 0 0,1-1-24 0 0,-1 0 24 0 0,0 0-8 0 0,1 0-40 1070 75,-1-1 56-1070-75,0-1 16 0 0,0 1 16 0 0,0-1 104 0 0,0 0-32 0 0,0 0 16 0 0,0-1 16 0 0,0 1-88 0 0,1-2 40 0 0,0 0-32 0 0,1 0-32 0 0,0-1 24 0 0,0-1-40 0 0,1 0-8 0 0,0-1 24 0 0,0 0-16 0 0,1 0 0 0 0,0 0-16 0 0,0-1-32 0 0,0 0 8 0 0,0 0 16 0 0,0 1-16 0 0,0-1 32 1070 66,0 1 0-1070-66,-1 1-56 0 0,0 0 48 0 0,-1 1-40 0 0,0 1-16 0 0,-1 1 40 219-989,0 0-56-219 989,-1 0 24 0 0,-1 1 0 0 0,1 0-48 0 0,-1 1 32 0 0,1 0 0 0 0,0 0-8 1035 52,1 1 56-1035-52,0 0-8 0 0,0 1 16 0 0,1 0 16 0 0,1 0-32 0 0,0 1 0 0 0,0 0 16 0 0,0 0-48 0 0,1 0 8 0 0,0 0 24 0 0,0 0-48 0 0,1 0 56 0 0,0-1 16 0 0,1 1-24 0 0,1-1 48 0 0,0 0-32 0 0,0 0-24 0 0,0-1 32 0 0,0 0-48 0 0,-1 0 16 0 0,0 0 24 0 0,0 0-32 0 0,-1-1 40 0 0,-1 0 8 0 0,0-1-32 0 0,-1 1 48 0 0,0-1-40 0 0,-1 0-8 0 0,0 0 40 0 0,0 0-16 0 0,-1-1 16 0 0,0 0 32 0 0,0 0-72-183 992,0 0-16 183-992,0 0-48 0 0,0-1-120 0 0,-1 1-184 0 0,1-1-456 0 0,-1 1-889 0 0,0-1-2143 0 0,0 1-6891 0 0,0 1 433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26.22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25 45 3065 251691 49537,'0'0'3961'0'0,"0"0"-1785"0"0,0 0-288 0 0,0 0 73 0 0,0 0-41 1760-735,0 0-87-1760 735,0 0-137 545-926,0 0-232-545 926,0 0-215 0 0,0 0-201 0 0,0 0-184 0 0,0 0-112 0 0,-1-4-88 0 0,0-2-112 0 0,0 1-32 0 0,0 0-79 0 0,0 2-9 0 0,0 1-24 0 0,1 1-56 0 0,0 1-8 0 0,-1 0-56 0 0,1 0-64 0 0,0 0 8 0 0,0 0-64 1131 155,0 1-8-1131-155,0-1 0 1133 144,0 0-88-1133-144,0 0 32 0 0,0 0-56 0 0,1 0-24 0 0,-1 0 24 0 0,0 0-48 0 0,0 0 24 0 0,0 0-32 0 0,0 1 8 0 0,0 1 24 0 0,0 0-32 0 0,-1 2 16 457-949,1 1 8-457 949,0 2 0 0 0,-1 1 16 0 0,0 2 24-457 949,0 1-16 1593-817,-1 1-8-1136-132,1 1 16 0 0,-1 1-48 0 0,1 0 32 0 0,-1-1 8 0 0,1 0-24 0 0,0 0 40 0 0,0-1-24 0 0,0-1-16 0 0,1 0 8 0 0,0-1 0 0 0,-1-1-8 0 0,1-1 24-439 954,0 0-40 439-954,0-1 0-455 952,0-1 24 455-952,0-1-16 0 0,0-1 24 0 0,0 0 8 0 0,0-1-32 0 0,0-1 16 1214 136,0-1-8-1214-136,0 0-8 0 0,0-1 48 0 0,0 1 16 0 0,0-1 0 0 0,0-1 48 0 0,0 1-48 0 0,0 0-16 0 0,0 0 8 0 0,0 0-80 0 0,0 0 32 0 0,0 0 16 0 0,0 0-48 0 0,0-1 16 0 0,0 1-96-434 959,0-1-136 434-959,0 0-88 0 0,0 0-192 0 0,0 0-216 0 0,-1-1-256 0 0,1 0-392 0 0,0 0-537 0 0,0 0-783 0 0,0 0-1825 0 0,0 0-2585 0 0,1 0-2792 0 0,0 0 9898 0 0</inkml:trace>
  <inkml:trace contextRef="#ctx0" brushRef="#br0" timeOffset="1065.976">164 111 0 255292 50063,'0'0'0'0'0,"0"0"0"0"0,0 0 0 0 0,0 0 1432 0 0,0 0 553 493-943,0 0-9-493 943,0 0-95 475-945,0 0-257-475 945,0 0-224 0 0,0 0-208 0 0,0 0-159 0 0,0 0-129 0 0,0 0-8 0 0,0 0-40 0 0,0-2-48 0 0,1-1-63 0 0,0 0-97 0 0,0 0-88 0 0,0 2-56 0 0,-1-1-40 0 0,0 1-48 0 0,0 1-48 0 0,1-1-64 0 0,-1 1-32 0 0,0 0-24 0 0,0-1-16 0 0,0 1 32 0 0,0-1 9 0 0,-1 1 15 0 0,1-1 40 0 0,0 1-24 0 0,0-1 16 0 0,0 0-32 0 0,0 1-32 0 0,0-1 0 0 0,0 0-48 0 0,0 0-24 0 0,0 1 0 0 0,-1-1-16 0 0,1 0 8 0 0,-1 1 16 0 0,1-1-32 0 0,-1 0 8 0 0,1 1-32 0 0,-1-1-16 0 0,0 1 24 0 0,1-1-8 0 0,-1 1 8 0 0,0-1 24 0 0,0 1-48 0 0,0 0 9 0 0,0-1-25 0 0,0 1-24 0 0,0 0 16 0 0,-1-1-16 0 0,1 1-8 0 0,-1 0-16 0 0,1 0-16 0 0,-1 0-16 0 0,0 1-8 0 0,-1 0-8 0 0,1 0 8 0 0,-1 1 0 0 0,0 1-16 0 0,0 0 0 0 0,0 1 8 0 0,0 0-16 0 0,-1 1 32 0 0,1 0 0 0 0,0 0-48 0 0,0 0 56 0 0,0 0-40 0 0,1 0 8 0 0,-1-1 32 0 0,1 1-24 0 0,1-1 8 0 0,0 1 16 0 0,0-1-24 0 0,0 0 16 0 0,1-1-24 0 0,0 1-16 0 0,1-1 16 0 0,-1 0 16 0 0,2 1 40 0 0,0-2 16 0 0,1 1 16 0 0,0 0-24 0 0,0-1-16-475 945,1 1-8 475-945,1-1-24-493 943,0 0 40 493-943,0-1 24 0 0,1 0 8 0 0,0 0 32 0 0,0 0-32 0 0,1-1 0 0 0,0 0 0 0 0,0 0-16 0 0,-1-1 8 0 0,1 0-16 0 0,-1-1 0 0 0,-1 1 16 0 0,0-1-8 0 0,0 0 32 0 0,-1-1 16 0 0,-1 1-32 0 0,-1-1 16 0 0,0 0-32 0 0,0 0-24 0 0,-2 0-16 0 0,1-1-8 0 0,-1 0 24 0 0,0-1-8 0 0,-1 0-8 0 0,0 0-8 0 0,-1 0-48 0 0,0-1-8 1210 150,0 2 16-1210-150,0-1-32 0 0,-1 2 8 0 0,0-1-16 0 0,0 2-48 0 0,1 0-40 0 0,-1 1-56 0 0,0 0-104 0 0,1 0-88 0 0,0 1-152 0 0,0-1-280 0 0,0 2-361 0 0,1-1-543 0 0,0 2-769 0 0,0-1-1487 0 0,1 2-2682 0 0,0-1-3344 0 0,0 0 10010 0 0</inkml:trace>
  <inkml:trace contextRef="#ctx0" brushRef="#br0" timeOffset="1604.735">309 168 18508 255536 52109,'0'0'888'0'0,"0"0"-128"0"0,0 0 88 0 0,0 0 161 0 0,0 0-17 0 0,0 0-168 0 0,0 0-208 1294 154,0 0-232-1294-154,0 0-152 0 0,0 0-104 0 0,0 0-152 0 0,0 0-112 0 0,0 0-72 452-955,0 0-136-452 955,-1 0-40 0 0,0-1-72 0 0,1 1-160 0 0,0 0-160 0 0,1 0-304 0 0,1 1-577 0 0,1-1-831 0 0,1 2-1577 0 0,1-1-1864 0 0,0 0-1097 0 0,-1 0 7026 0 0</inkml:trace>
  <inkml:trace contextRef="#ctx0" brushRef="#br0" timeOffset="1766.276">409 171 9138 256830 52263,'0'0'2128'0'0,"0"0"-519"0"0,0 0-33 0 0,0 0-32 0 0,0 0-223 0 0,0 0-401 0 0,0 0-432 0 0,0 0-320 0 0,0 0-352 0 0,0 0-336 0 0,0 0-168 0 0,0 0-136 0 0,0 0-121 0 0,0 0-271 0 0,3-1-752 0 0,2 1-1801 0 0,1 0-1240 0 0,1 0 1240 0 0,-1 0 3769 0 0</inkml:trace>
  <inkml:trace contextRef="#ctx0" brushRef="#br0" timeOffset="1933.67">536 180 8450 258130 52403,'0'0'2408'0'0,"0"0"-551"0"0,0 0-25 0 0,0 0 17 0 0,0 0-345 0 0,0 0-392 0 0,0 0-336 0 0,0 0-248 0 0,0 0-216 0 0,0 0-288 0 0,0 0-304 0 0,0 0-232 0 0,0 0-224 0 0,0 0-160 0 0,1-1-240 0 0,1 0-777 0 0,1 1-1624 0 0,1 0-2000 0 0,0-1-568 0 0,-1 1 6105 0 0</inkml:trace>
  <inkml:trace contextRef="#ctx0" brushRef="#br0" timeOffset="2085.942">658 180 10226 259435 52528,'0'0'1953'0'0,"0"0"-705"0"0,0 0-248 0 0,0 0 88 0 0,0 0-232 0 0,0 0-431 0 0,0 0-473 0 0,0 0-561 0 0,0 0-791 0 0,0 0-520 0 0,0 0-1249 0 0,0 0-1832 0 0,0 0 352 0 0,0 0 4649 0 0</inkml:trace>
  <inkml:trace contextRef="#ctx0" brushRef="#br0" timeOffset="2447.954">755 120 12003 259435 52528,'0'0'1920'0'0,"0"0"-168"0"0,0 0-103 0 0,0 0 47 0 0,0 0-96 0 0,0 0-399 0 0,0 0-249 0 0,0 0-288 0 0,0 0-240 0 0,0 0-120 0 0,0 0-152 0 0,0 0-56 0 0,0 0-16 0 0,-9-3-64 0 0,-3 1 32 0 0,-1 2-24 0 0,0 1-8 0 0,2 2 24 0 0,1 1-32 0 0,3 2 24 0 0,1 1-16 0 0,2 0 0 0 0,2 0-16 0 0,1-1-24 0 0,2 1 32 0 0,1 0 0 0 0,1-1 24 0 0,2 0 24 0 0,1-1 8 0 0,1 0 40 0 0,2-1-32 0 0,0-1 40 0 0,1 0 0 0 0,1-2-56 0 0,0 1 48 0 0,0-2-24 0 0,-1 0-8 0 0,0-1 72 0 0,-2-1 25 0 0,-1 0 63 0 0,-1-1 40 0 0,-1 0-40 0 0,-2-2-32 0 0,-1 1-56 0 0,-1-2-72 0 0,-1 1 0 0 0,-1-2-48 0 0,-2 1-40 0 0,0-1 8 0 0,-2 1-80 0 0,0-1 0 0 0,-1 2-48 0 0,1-1-72 0 0,0 2 8 0 0,0 0-152 0 0,1 1-217 0 0,2 0-623 0 0,0 2-960 0 0,1-1-1113 0 0,1 2-2520 0 0,1-1-6282 0 0,1 1 11067 0 0</inkml:trace>
  <inkml:trace contextRef="#ctx0" brushRef="#br0" timeOffset="3055.036">941 27 18100 260746 52639,'0'0'1032'0'0,"0"0"-8"0"0,0 0 177 0 0,0 0 111 0 0,0 0-96 0 0,0 0-176 1314 95,0 0-248-1314-95,0 0-159 0 0,0 0-121 0 0,0 0-176 0 0,0 0-40 0 0,0 0-72 0 0,0 0-88 0 0,0 0-16 0 0,-6-4-32 0 0,-2-2-16 0 0,0 1 16 0 0,2 0-24 1318 81,2 2 8-1318-81,1 1-40 0 0,1 1 0 0 0,2 1 0 0 0,0 0-24 0 0,0 0-24 233-988,1 0 16-233 988,-1 0 8 0 0,0 1 24 0 0,0-1 8 0 0,0 0-16 0 0,1 1 8 0 0,-1-1-16 0 0,0 1 0 1275 62,1 0 32-1275-62,0 0-16 0 0,0 1 8 0 0,1 0 0 0 0,0 0-8 0 0,0 0 24 0 0,1 1 0 0 0,1 0 32 0 0,1 1-32 0 0,0 0 24 0 0,2 0-32 0 0,0 0-16 0 0,2 1 24 0 0,1 0-16 0 0,1-1 16 0 0,1 1 0 0 0,1-1-32 0 0,1 0 8 0 0,0 0-32 0 0,-1-1 0 0 0,1 0 0 0 0,-2 0 0 0 0,0 0 8 0 0,-2 0-16 0 0,-2-1 8 0 0,-1-1 16 0 0,-2 1-16 0 0,-2-2 32 0 0,-1 1 16 0 0,-1-1 0 0 0,-1 0 24 0 0,0 0 8 0 0,-1 0-8 0 0,1 0-8 0 0,-1 0-8 1276 49,0 0-40-1276-49,-1 1 0 0 0,0 0-16 0 0,-1 0-8 0 0,-2 2 16 0 0,-1 1 8 0 0,-2 1-8 0 0,-2 2 16 0 0,-1 1-24 0 0,-2 1-16 0 0,-1 2 8 0 0,-2 0-16 0 0,0 2 16 0 0,-1-1 24 0 0,1 1-24 0 0,0-1 40 0 0,2-1-24 0 0,1-1-8 0 0,2-1 24 0 0,1-1-32 0 0,2-2 8 0 0,1 0-8 0 0,2-2 16 0 0,1 0 0 0 0,0-1 8 0 0,2 0 8 0 0,0-2-24 0 0,1 0 0 0 0,0 0 8 0 0,1 0-16 0 0,-1-1 24 0 0,1 0-16-1276-49,1 0-16 1088 1042,-1 0 8 188-993,0 0-8 0 0,0-1-24 0 0,0 1-16 0 0,0 0-72 0 0,0 0-96 0 0,0 0-176 0 0,1-1-240 0 0,-1 1-368 0 0,1-1-624 0 0,0 0-1105 0 0,0 0-4369 0 0,0-1-6016 0 0,0 1 10129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58.15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32 238 12811 238412 61303,'0'0'320'0'0,"0"0"-456"0"0,0 0 24 0 0,0 0 280 0 0,0 0 376 0 0,0 0 248 0 0,0 0 160 0 0,0 0-16 0 0,0 0-143 0 0,0 0-81 0 0,0 0-120 0 0,0 0-80 0 0,0 0-56 0 0,0 0-96 0 0,7 4-64 0 0,3 1-48 0 0,3-1-72 0 0,2-2-16 0 0,0-1-16 0 0,0-3-64 0 0,-1 0 0 0 0,1-2-8 0 0,-2 0 16 0 0,-1-1 33 0 0,-1 0 31 0 0,-2-1 56 0 0,-3 0 32 0 0,-1 1 0 0 0,-2-2 24 0 0,-2 1-40 0 0,-3-1 8 0 0,-1 1-16 0 0,-2-1 0 0 0,-2 2 0 0 0,-1 0-8 0 0,-2 1 0 0 0,-1 1 0-1195 792,-1 1 0 1195-792,0 1 0 0 0,-2 1 24 0 0,1 1-24 0 0,-1 2-8 0 0,1 2-8 0 0,0 1-48 0 0,1 2-48 0 0,1 1 0 0 0,1 2-40 0 0,2 0 8 0 0,1 0 57 0 0,2 1-49 1742 447,1 0 40-1742-447,3-1 8 0 0,2 0-40 0 0,2 0 112 0 0,2-1-40 0 0,2-1 0 0 0,2-1 40 0 0,2 0-40 0 0,2-1 0 0 0,1-2 8 0 0,1 0-56 0 0,2-1-8 0 0,1-2-48 0 0,0 0-32 0 0,0-2-24 0 0,0 1-24 0 0,-1-2-40 0 0,-2 0-48 0 0,0-1-88 0 0,-3-1-168 0 0,-1 0-240-1221 803,-1-1-425 1221-803,-3 0-607 0 0,-1-1-1017 0 0,-1 0-3224 0 0,-2 1-6593 0 0,-1 0 10017 0 0</inkml:trace>
  <inkml:trace contextRef="#ctx0" brushRef="#br0" timeOffset="544.45">278 190 16059 236749 60856,'0'0'729'0'0,"0"0"-113"0"0,0 0 16 0 0,0 0 88 0 0,0 0 96 0 0,0 0-40 0 0,0 0-47 0 0,0 0-41 0 0,0 0-40 0 0,0 0 8 0 0,0 0-144 0 0,0 0-160 1663 447,0 0-128-1663-447,-4 10-96 0 0,0 4-40 0 0,-2 3-24 0 0,1 0-32 0 0,1-1-24 0 0,0-1 8 0 0,1-3-8 0 0,2-1-32 0 0,0-1-32 0 0,0-2-136 0 0,1-1-176 0 0,1 0-192-1195 792,-1-2-376 1195-792,1-1-657 0 0,1-1-991 0 0,0 0-2785 0 0,0-2-6482 0 0,-1 0 10883 0 0</inkml:trace>
  <inkml:trace contextRef="#ctx0" brushRef="#br0" timeOffset="701.151">294 94 18628 240118 61728,'0'0'-160'0'0,"0"0"-216"0"0,0 0 24 0 0,0 0 136 0 0,0 0 88 0 0,0 0-56 0 0,0 0-224 0 0,0 0-473 0 0,0 0-1031 0 0,0 0-3113 0 0,0 0-3961 0 0,0 0 8986 0 0</inkml:trace>
  <inkml:trace contextRef="#ctx0" brushRef="#br0" timeOffset="963.399">509 1 19436 241867 62131,'0'0'280'0'0,"0"0"-48"0"0,0 0 80 0 0,0 0 256 0 0,0 0 129 0 0,0 0-49 0 0,0 0-152 0 0,0 0-216 0 0,0 0-48 0 0,0 0 72 0 0,0 0 0 0 0,0 0-24 0 0,-6 8-88 0 0,-4 7-88 0 0,0 4 0 0 0,0 3-64 0 0,1 1 16 0 0,0 1-24 0 0,2-1-32 0 0,0 0 16 0 0,0-1-48 0 0,2-1-24 0 0,0-1-32 0 0,1-2-48 0 0,0-2-56 0 0,1-1-72 0 0,0-1-152 0 0,1-3-256 0 0,0 0-456 0 0,-1-1-841 0 0,1-2-1832 0 0,-1-1-2848 0 0,1-1-2561 0 0,1-2 9210 0 0</inkml:trace>
  <inkml:trace contextRef="#ctx0" brushRef="#br0" timeOffset="2062.777">577 50 13843 245495 62866,'0'0'6145'0'0,"0"0"-5849"0"0,0 0-184 0 0,0 0-56 1876 331,0 0 192-1876-331,0 0 297 0 0,0 0 207 0 0,0 0 64 0 0,0 0-128 0 0,0 0-168 0 0,0 0-104 0 0,-1 9-136 0 0,0 6-48 0 0,-2 3-48 0 0,0 1-96 0 0,-2 1 8 0 0,0 1-40 0 0,-1-1-24 0 0,0-1 24 0 0,-1 1-40 0 0,0-2 16 0 0,0-1 8 0 0,1-1-40 0 0,0-2 32 0 0,0-1-32 0 0,1-1 0 0 0,1-2 16 0 0,0-2-32 0 0,1-2 32 0 0,1-1-16 0 0,0-1 0 0 0,1-2 0-956 892,0 0 24 956-892,1-2 64 0 0,0 0-7 0 0,0 0 7 0 0,1-2-80 0 0,0 0-48 0 0,1-3-16 0 0,2 0-33-1935-349,0-3 49 1935 349,2-1-24 0 0,1-1-24 0 0,1-1 8 0 0,1-1-8 0 0,0 1 40 1935 349,0 0 32-1935-349,0 1 8 0 0,0 2 8 0 0,-1 2-16 0 0,-1 2-32 0 0,-1 1 24 0 0,-1 3-24 0 0,-1 2 32 0 0,-1 2 48 0 0,-1 2-24 0 0,-1 2 40 0 0,-1 1-8 0 0,0 1-40 0 0,-1 1 40 0 0,1 0-56 0 0,-1 0 16 0 0,1 0 16 0 0,0-2-8 0 0,2-1 24 0 0,0-1-8 0 0,2-1 16 0 0,2-1 0 0 0,0-1 24 0 0,2-2 8 0 0,0 0-24 0 0,1-1 8 0 0,1-2-72 0 0,1 0-16 0 0,-1-1 64 0 0,1-2-64-1020 885,1 0 80 1020-885,-2-1-8 0 0,1-1-80 0 0,-2 0 48 0 0,1-2-64 0 0,-2 0 0 0 0,0-2 56 0 0,-2 0-48 0 0,0-1 56 0 0,-1 0 8 0 0,-1-1-24 0 0,0 1 56 0 0,-2 0-32 0 0,0 2 0 0 0,-2 1 0 0 0,0 1-8 0 0,-2 2 8-1994-369,0 2-24 1994 369,-2 1 0 0 0,-1 2 8 0 0,-1 1 0 0 0,-2 2 16 0 0,0 2-8 0 0,-1 2 8 0 0,-1 1-24 0 0,1 1 0 0 0,0 1 24 0 0,1 1-24 0 0,1 1-24 0 0,1-1 48 0 0,1 0-32 0 0,2 0 16 0 0,1-2 32 0 0,2 0-64 0 0,1-2 80 0 0,2-1-56 0 0,1-1 89 0 0,2-1 7 0 0,0-2-64 0 0,2 0 56 0 0,0-1-104 0 0,1-1 16 0 0,1 0 40 0 0,0-2-48 0 0,0 0 112 0 0,0-2-40 0 0,1 0-64 0 0,-1 0 64 0 0,0-2-88 0 0,-1 0 24 0 0,1 0 48 0 0,-2-1-40 0 0,0 0 40 0 0,-1 0-8 0 0,-1 0-8 0 0,-1 0 8 0 0,0 1 0 0 0,-1 1 0 0 0,-1 1-16 0 0,0 1-8 0 0,-1 1-8 0 0,-1 1-24 0 0,-1 1 32 0 0,1 0-16 0 0,-1 2 48 0 0,0 1 40 0 0,-1 1-40 1994 369,0 1 16-1994-369,0 1-32 0 0,-1 1-32 0 0,0 0 32 0 0,0 0-16 0 0,-1 0 24 0 0,1 0 8 0 0,0-1-40 0 0,1-1 48 0 0,0-1-40 0 0,2-1 32 0 0,0 0 16 0 0,1-1 8 0 0,1-1 32 0 0,2 0-16 0 0,1-1-40 0 0,1 0-8 0 0,1-2-80 0 0,2 1-64 0 0,0-2-104 0 0,0 0-240 0 0,1 0-321 0 0,-2-1-487 0 0,0-1-760 0 0,-1 0-1977 0 0,-2-1-3401 0 0,-2 1-3424 0 0,-1 0 10826 0 0</inkml:trace>
  <inkml:trace contextRef="#ctx0" brushRef="#br0" timeOffset="3151.325">391 120 6849 248271 62299,'0'0'3897'0'0,"0"0"-3729"0"0,0 0-176 0 0,0 0 96 0 0,0 0 472 0 0,0 0 553 0 0,0 0 375 0 0,0 0 168 0 0,0 0-255 0 0,0 0-401 0 0,0 0-296 0 0,0 0-248 0 0,0 0-168 0 0,0 0-48 0 0,-4-1 0 0 0,0 1 56 0 0,-1-1 64 0 0,3 1 65 0 0,2 0-1 0 0,2 1-56 0 0,2 0-56 0 0,3 0-32 0 0,2-1-56 0 0,2 1-16 0 0,2-1 0 0 0,2 0-40 0 0,2 0-8 0 0,1 0-16 0 0,3 0-40 0 0,0 0 8 1853 289,2-1-24-1853-289,1 0-8 0 0,-1 0 24 0 0,1 0-40 0 0,-2 1 0 0 0,0-1 16 0 0,-2 0-16 0 0,-3 1 40 0 0,-1-1 8 0 0,-4 1 8 0 0,-2 0 72 0 0,-3-1 112 0 0,-3 1 112 0 0,-1-1 97 0 0,-2 1-73 0 0,-1-1-144 0 0,-2 1-96 0 0,0-1-152 0 0,0-1-56 0 0,-2 1 32 0 0,0-1-80 0 0,0 0 32 0 0,0 1 16 0 0,0 0-72 0 0,0 1-16 0 0,1-1-112 0 0,0 2-128 0 0,1 0-112 0 0,1 0-233 0 0,0 2-359 0 0,1-1-736 0 0,1 1-1401 0 0,2 0-3872 0 0,-1 0-5210 0 0,1 0 12259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51.64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162 250 4729 235607 57204,'0'0'504'0'0,"0"0"-528"0"0,0 0 40 0 0,0 0 344 0 0,0 0 536 0 0,0 0 433 0 0,0 0 55 0 0,0 0-272 0 0,0 0-424 0 0,0 0-432 0 0,0 0-208 0 0,0 0-88 0 0,0 0 8 0 0,1 1 88 0 0,-1 0 80 0 0,0 0 112 0 0,0 0 73 0 0,0 0 31 0 0,0 0 48 0 0,0 0-24 0 0,0 0-8 0 0,0 1-16 0 0,0-1-32 0 0,0 0-32 0 0,0 0-16 0 0,0 0-32 0 0,0-1-32 0 0,0 1 0 0 0,0-1-56 0 0,0 0 16 0 0,0 0-16 0 0,0 1-16 0 0,0-1 24 0 0,0 0 0 0 0,0 0 25 0 0,0 0 39 0 0,0 0 16 0 0,1 0 24 0 0,-1 0 8 0 0,0 0-8 0 0,0 0-32 0 0,0 0-16 0 0,0 0-32 0 0,0 0-16 0 0,0 0 8 0 0,0 0-48 0 0,0 0 16 0 0,0 0-16 0 0,0 0-72 0 0,0 0 16 0 0,0 0-56 0 0,0 0-16 0 0,0 0 32 0 0,0 0-32 0 0,0 0 32 0 0,0 0-8 0 0,1 0-24 0 0,-1 0 24 0 0,0 0-16 0 0,0 0-16 0 0,0 0 16 0 0,0 0-24 0 0,0 0 16 0 0,0 0 16 0 0,0 0-16 0 0,0 0 24 0 0,0 0-8 0 0,0 0 0 0 0,0 0 8 0 0,0 0-8 0 0,0 0 24 0 0,0 0 0 0 0,0 0 16 0 0,0 0 8 0 0,0 0 32 0 0,0 0 16 0 0,0 0-8 0 0,0 0 24 0 0,0-1-40 0 0,0 1 16 0 0,1 0 0 0 0,-1 0-8 0 0,0 0 16 0 0,0 0-16 0 0,0 0-40 0 0,0 0 32 0 0,1 0-48 0 0,-1-1-8 0 0,0 1 48 0 0,0 0-56 0 0,0 0 73 0 0,0 0-1 0 0,0 0-24 0 0,0 0 56-1146 742,0 0-40 1146-742,0 0 16-1193 731,0 0 48 1193-731,0-1-72 0 0,1 1 16 0 0,-1-1-40 0 0,0 0-48 0 0,1 0 16 0 0,-1 0-16 0 0,1-1 8 0 0,0 1-8 0 0,-1-1 0 0 0,1 0-16 0 0,0 0 16 0 0,0 1 8 0 0,0-1 0 0 0,-1 0 16 0 0,1 1-16 0 0,-1-1-16 0 0,1 1 24 0 0,-1 0-24 0 0,0 0 0 0 0,0 0 24 0 0,0 0-32 0 0,0 1 24 0 0,0 0 0 0 0,0 0-16 0 0,0 0 16 0 0,0 0-56 0 0,0 0 24 0 0,0 0 16 0 0,0 0-48 0 0,0 0 64 0 0,0 0-48 0 0,0 0-24 0 0,0 0 16 0 0,0 0-56 0 0,0 0 24 0 0,0 0 8 0 0,0 0-32 0 0,0 0 56 0 0,0 0-24 0 0,0 0-8 0 0,0 0 32 0 0,0 0-24 0 0,0 0 24 0 0,0 0 0 0 0,0 0 16 0 0,0 0 0 0 0,0 0 8 0 0,0 0 16 0 0,0 0 0 0 0,0 0 0 0 0,0 0 16 0 0,0 0-16 0 0,0 0-8 0 0,0 0-16 0 0,0 0-8 0 0,0 0 40 0 0,0 0-24 0 0,0 0 56 0 0,0 0-24 0 0,0 0-32 0 0,0 0 40 0 0,0 0-72 0 0,0 0 40 0 0,0 0 24 0 0,0 0-16 0 0,0 0 32 0 0,0 0 0 0 0,0 0-16 0 0,0 0 8 0 0,0 0 8 0 0,0 0-16 0 0,0 0 0 0 0,0 0 8 0 0,0 0 0 0 0,0 0-8 0 0,0 0 8 0 0,0 0-8 0 0,0 0-48 0 0,0 0 64 0 0,0 0-32 0 0,0 0 40 0 0,0 0 8 0 0,0 0-48 0 0,0 0 48 0 0,0 0-40 0 0,0 0 32 0 0,0 0 8 0 0,0 0-40 0 0,0 0 16 0 0,0 0-24 0 0,0 0 8 0 0,0 0 16 0 0,0 0-24 0 0,0 0 56 0 0,0 0-40 0 0,0 0-16 0 0,0 0 24 0 0,0 0-64 0 0,0 0 40 0 0,0 0 16 0 0,0 0-16 0 0,0 0 64 0 0,0 0-24 0 0,0 0-8 0 0,0 0 56 0 0,0 0-40 0 0,0 0 40 0 0,0 0 32 0 0,0 0 0 0 0,0 0 16 0 0,0 0-16 0 0,0 0-8 0 0,0-1-40 0 0,0 1-8 0 0,1-1-32 0 0,-1 1-16 0 0,0-2 8 0 0,1 1-40 0 0,-1 0 8 0 0,0-1 32 0 0,0 1-32 0 0,1-1 72 0 0,-1-1 0 0 0,0 1-48 0 0,1-1 56 0 0,-1 1-72 0 0,1-1 24 0 0,-1 0 16 0 0,1 0-32 0 0,-1 0 48 0 0,1 0 8 0 0,-1 0 0 0 0,1 1 40 0 0,-1 0 0 0 0,0 1-16 0 0,1 0 16-1241 717,-1 1-40 1241-717,0-1-32 0 0,0 1-16 0 0,0 0-40 0 0,0 1-56 0 0,0-1 16 0 0,0 1 16 0 0,0 1 64 0 0,0 1 64 0 0,0 2 16 0 0,0 1 8 0 0,-1 1 0 0 0,1 2-24 0 0,-1 2 32 0 0,0 0-16 0 0,0 1 0 0 0,-1 1 8 0 0,1 0-24 0 0,-1 1-8 0 0,0-1 0 0 0,1 1-40 0 0,0-2 8 0 0,0 0 16 0 0,0 0-8 0 0,0-1 56 0 0,1-1 0 0 0,-1-1-48 0 0,0 0 8 0 0,1-1-56 0 0,-1 0-24 0 0,0-1 64 0 0,0 0-32 0 0,0-2 48 0 0,0 0-8 0 0,0-1-16 0 0,0-1 0-1293 704,1-1-24 1293-704,-1 0 0 0 0,1-1 9 0 0,0-1 39 0 0,0 0 48 0 0,0 0 32 0 0,0 0 56 0 0,0 0-8 0 0,0-1-40 0 0,0 0-96 0 0,0-2-64 0 0,0 0-24 0 0,0-3-88 0 0,0-1 72 0 0,0-2-72 0 0,0-1-64 0 0,0-1 40 0 0,1-2-112 0 0,-1 0 7 0 0,1-1 33 0 0,0-1-72 0 0,-1 0 64 0 0,0-1 40 0 0,0 1 0 0 0,-1-1 48 0 0,0 0 16 0 0,-1 1-40 0 0,-1 1 16 0 0,1 0 8 0 0,-1 1 0 0 0,0 0 64 0 0,0 2 8 0 0,0 0 24 0 0,0 1 16 0 0,-1 1-40 0 0,1 0 0 0 0,-1 0-32 0 0,-1 1-8 0 0,1 0 24 0 0,-1 0 0 1293-704,1 0 32-1293 704,-1 2 56 0 0,1-1-24 0 0,-1 2 16 0 0,1 0 0 0 0,-1 1-32 0 0,1 1 0 0 0,-1 0-40 0 0,0 1-40 0 0,-1 2-8 0 0,1-1-16 0 0,-1 1 24 0 0,0 1 40 0 0,0 0 16 0 0,0 1 48 0 0,0 1-8 0 0,0 0-16 0 0,1 0 0 0 0,0 0 16 1241-717,0 0-8-1241 717,2 0 24 0 0,0 0-8 0 0,1-1-8 0 0,1 1 8 0 0,0-1-24 0 0,0 0 32 0 0,1 1 0 0 0,0-1 16 0 0,0 1 16 0 0,1 0 8 0 0,1 0-8 0 0,0 1 8 0 0,0-1 24 0 0,2 0-8 0 0,0 0 40 0 0,0 0-8 0 0,2 0 0 0 0,0-1 16 0 0,1 0-32 0 0,0 0 24 0 0,2 0 40 0 0,0 0-40 0 0,1-1 56 0 0,1 0-24 0 0,2-1-40 1511 485,0 0 16-1511-485,1 0-32 0 0,1-1-16 0 0,1 0 16 1171-752,1-1-24-1171 752,0 0-8 1123-763,1 0-8-1123 763,0 0-24 0 0,-2 0-8 0 0,0 0 16 0 0,-1 0-8 0 0,-2 1 8 0 0,-1 0 24 0 0,-2 0-40 0 0,-1 0 8 0 0,-2 1-8 0 0,-1-1-24 0 0,-2 1 32 0 0,-1 0-16 0 0,-1 0 48 0 0,-1 0 8 0 0,0 0 24 0 0,-1 0 48 0 0,0 0 0 0 0,0 0-16 0 0,0 0 0 1499 425,-1 0-56-1499-425,1 0-8 0 0,0 0-8 0 0,0 0-24 0 0,0 0 8 0 0,0 0 0 0 0,0 0-16 0 0,0 0 0 0 0,0 0 0 0 0,0 0-72 0 0,0 0 40 0 0,0 0-48 0 0,0 1 16 0 0,-1-1 64 0 0,1 1 0 0 0,-1 0 16 0 0,1 0 8 0 0,-1 1-32 0 0,-1 0 16 0 0,1 1-8 0 0,-1 0 0 0 0,1 1 16 0 0,-1 1 16 0 0,0-1-16 0 0,0 2 8 0 0,0 0 8 1529 406,1 0 0-1529-406,-1 2 40 0 0,0 0-24 0 0,0 0 0 0 0,0 2 16 0 0,1 0-32 0 0,-1 0 32 0 0,-1 1 24 0 0,1 1-40 0 0,0 0 40 0 0,-1 0-16 0 0,0 0-56 0 0,1 0 24 0 0,-1 0-56 0 0,0-1 32 0 0,1 0 32 0 0,0-1-24 0 0,0-1 32 0 0,0 0-16-2626 377,1-1-48 2626-377,0-1 40-1146 773,0 0-40 1146-773,0-1 8 0 0,1-1 40 0 0,-1 0-48 0 0,1-1 40 0 0,0 0-16 0 0,-1-1-32 0 0,1 0 40 0 0,-1-1-32 0 0,1 0 24 0 0,-1-1 24 0 0,1 0-24 0 0,0-1 32 0 0,0 0 48 0 0,0 0 49 0 0,0 1 71 0 0,0-2 32 0 0,0 1-88 0 0,0 0-64 0 0,0-1-56 0 0,-1-1-88 0 0,1-1 32 0 0,0 0 32 0 0,-1-1-56-1197 761,1 0 88 1197-761,-1 0-32 0 0,1-1-80 0 0,0 0 72 0 0,-1 0-96 0 0,1-1 32 0 0,0 1 72 0 0,0-1-64 0 0,1 1 64 0 0,0-1-32 0 0,1 0-56 0 0,0 0 48 0 0,0 0-32 0 0,2-1 24 0 0,-1 0 56 0 0,2 0-56 0 0,-1 0 48 0 0,1 0-32 0 0,1 1-8 0 0,-1-1 16 0 0,1 2 0 0 0,-1 0 8 0 0,1 1-16 0 0,-1 0 0 0 0,0 1 0 0 0,-1 1-8 0 0,0 0 8 0 0,0 1 8 0 0,-1 0 8 0 0,0 1-8 0 0,0 0-24 0 0,-1 1 16 0 0,1 0-32 0 0,-1 1 24 0 0,-1 0 40 0 0,1 1-24 0 0,0 0 80 0 0,-1 1-56 0 0,0 1-40 0 0,-1 0 40 0 0,1 1-88 0 0,-1 0 64 0 0,-1 0 72 0 0,1 1-64 0 0,-1 0 72 0 0,-1-1-40 0 0,1 1-56 0 0,-1 0 64 0 0,0-1-40 0 0,0 0-16 0 0,0 0 56 0 0,0 0-56-1253 748,0-1 0 1253-748,1 0 32 1644 490,0 0-24-1644-490,0-1 24 0 0,1 0 16 0 0,0 0-24 0 0,0-1-8 0 0,0 1 0 0 0,0-1-48 0 0,0-1 24 0 0,0 1 48 0 0,0-1-40 0 0,1 1 80 0 0,0-1-24 0 0,0 0-80 0 0,0 0 80 0 0,1-1-104 0 0,-1 1 56 0 0,1 0 72 0 0,-1 0-72 0 0,1-1 72 0 0,1 0-32 0 0,-1 1-24 0 0,1-1 32 0 0,0 0-32 0 0,0-1 0 0 0,0 1 32 0 0,1-1-16 0 0,0 0 32 0 0,0 0 0 0 0,0 0-16 0 0,1 0 16 0 0,0-1-32 0 0,0-1-8 0 0,1 1 24 0 0,1-2-32 0 0,-1 1 32 0 0,1-1-16 0 0,1 0-32 0 0,-1 0 32 0 0,0-1 0 0 0,0 0-8 0 0,0 0 8 0 0,-1 0-16 0 0,0 0-8 0 0,0-1 8 0 0,0 0 16 0 0,-1-1-8 0 0,-1 1 32 0 0,0-1-16 0 0,0 0-56 0 0,-1 0 48 0 0,0 0-64 0 0,-1 0 16 0 0,-1 0 72 0 0,1 0-64 0 0,-1 0 72 0 0,-1 0-16 0 0,0 1-72 0 0,0 0 56 0 0,0 0-56 0 0,-1 1 0 0 0,-1 1 48 0 0,0 0-56 0 0,0 0 40 0 0,-1 1-40-1644-490,0 0-40 1644 490,-1 1 24 0 0,0 0-8 0 0,0 1 32 0 0,-1 0 0-1312 736,-1 1 16 1312-736,0 0-16 0 0,0 1 0 1669 512,-1 0 24-1669-512,1 1-16 0 0,-1 0 24 0 0,1 1-16 0 0,0 1-16 0 0,0 0 24 0 0,0 0-40 0 0,1 1 24 0 0,0 0 48 0 0,1 1-48 0 0,0-1 56 0 0,2 0-24 0 0,0 1-40 0 0,0-1 48 0 0,2 0-32 0 0,-1-1 16 0 0,2 1 40 0 0,0 0-32 0 0,0 0 32 0 0,2-1 0 0 0,0 1-32 0 0,1 0 32 0 0,0 0-8 0 0,1-1 0 0 0,1 0 40 0 0,0 0-24 0 0,1-1 24 0 0,0 0 0 0 0,0-1-16 0 0,1-1 56 0 0,0 0-8 0 0,1-1 0 0 0,0 0 16 0 0,1-1-64 0 0,1 0 16 0 0,0 0-24 0 0,0-1-24 0 0,-1 0-24 0 0,1-1-24 0 0,-1 0-40 0 0,-2 0-72 0 0,-1 0-56 0 0,-1 0-200 0 0,-2 0-448 0 0,-2 0-809 0 0,-1 0-3104 0 0,-1 0-8490 0 0,-1 1 6938 0 0</inkml:trace>
  <inkml:trace contextRef="#ctx0" brushRef="#br0" timeOffset="822.942">742 261 16876 227357 51872,'0'0'120'0'0,"0"0"-232"0"0,0 0-88 0 0,0 0 8-1165 600,0 0 79 1165-600,0 0 266 0 0,0 0 111 1219 552,0 0 48-1219-552,0 0-8 1245 536,3-9-104-1245-536,2-4-8 0 0,2-1-40 0 0,-1 0-32 0 0,1 1 56 0 0,0 2 24 0 0,0 0 72 0 0,0 1 16 0 0,-1 1 32 1272 522,0-1 0-1272-522,0 0 24 0 0,-1 1 40 0 0,0 0 32 0 0,-1 1 81 0 0,0 1 39 0 0,-1 1 0 0 0,-1 2 8 0 0,-1 1-112 0 0,0 1-112 0 0,0 1-136 0 0,-1 1-216 1300 506,0 0-8-1300-506,0 2 24 0 0,-1 1 64 0 0,0 3 144 0 0,0 2-8 0 0,-1 3-8 0 0,0 2-8 0 0,-1 3-56 0 0,-1 0 24 0 0,1 2-8 0 0,-1 0-8 0 0,-1 1 24 0 0,1 0-8-1169 671,0 0-16 1169-671,1 0 8 1340 511,-1 0-40-1340-511,1 0-16 0 0,0 0 25 0 0,1-2-41 0 0,0 1 24 0 0,-1-2-16 0 0,1-1-32 0 0,0 0 0 0 0,1-2-16 0 0,-1 0-32-1196 679,0-1 8 1196-679,1-1 0-1236 665,-1-1 8 1236-665,1-1-8 0 0,0-1 0 0 0,0 0-16 1395 538,0-2-40-1395-538,1 0-80 0 0,-1 0-169 0 0,0-1-191-1269 674,0-1-408 1269-674,0-1-408 0 0,0 0-593 0 0,0-1-1039 0 0,0 0-2097 0 0,0-2-2097 0 0,-1 1 1449 0 0,1-2 5697 0 0</inkml:trace>
  <inkml:trace contextRef="#ctx0" brushRef="#br0" timeOffset="1487.117">668 383 9706 229233 59550,'0'0'1240'0'0,"0"0"-1224"0"0,0 0-80 0 0,0 0 312 0 0,0 0 537 0 0,0 0 295 0 0,0 0 64 1501 548,0 0-304-1501-548,0 0-536 0 0,0 0-248 0 0,0 0-8 0 0,0 0 128 0 0,0 0 184 0 0,0 0 56 0 0,-1 2-15 0 0,0 0-17 0 0,2 0-16 0 0,3 0-8 0 0,1-1 8 0 0,3-1-8 0 0,0-1-16 0 0,2-2-48 0 0,0 0-56 0 0,1 0-24 0 0,0-2-32 0 0,0 1-16 0 0,0-1 0 0 0,-1-1-8 0 0,0 0-8-1346 690,-1 0 16 1346-690,0-1-16 0 0,-1 0 8 0 0,-1 0 17 0 0,0 0-9 0 0,-1 0-16 0 0,0 0 40 0 0,-2 1 0 0 0,1-1 24 0 0,-1 1 80 0 0,-1 1-8 0 0,-1 1 24 0 0,0 0 16 0 0,-1 0-48 0 0,0 1 0 0 0,-1 1-40 0 0,0 1-32 1346-690,0 0-16-1346 690,0 1-56 0 0,0 0-48 0 0,0 0-56 0 0,-1 0-88 0 0,1 0-32 0 0,0 0 24 0 0,-1 1 24 0 0,-1 1 16 0 0,0 1 40 0 0,0 1 0 0 0,-1 1 24-1346 690,0 1 0 1346-690,-1 1 0 0 0,1 0 32 0 0,0 1-48 0 0,0 0-8 0 0,0 0 32 0 0,1 0-64 0 0,1 0 48 0 0,0-1 0 0 0,0 0-8 0 0,1 0 24 0 0,0-1-24 0 0,1-1-8 0 0,0 0 8 0 0,0 0-24 0 0,1-1 24 0 0,1 0 40 0 0,0-1-8 0 0,0 0 48 0 0,0-1 8 0 0,2 0-32 0 0,-1 0 56 0 0,1-2 0 0 0,0 1-15 0 0,1-2 23 0 0,0 0-40 1564 552,0-2-8-1564-552,0 1 16 0 0,1-2-40 0 0,-1 0 8 0 0,1-1-16 0 0,-1 1-40 0 0,0-2 16 0 0,0 1-24 0 0,0-2 0 0 0,-1 1 40 0 0,0-1-24 0 0,0-1 24 0 0,-1 1 0 0 0,0 0-24 0 0,-1-1-40 0 0,0 1 40 1615 533,0-1-32-1615-533,-1 2 8 0 0,0 0 80 0 0,-1 2-40 0 0,0 0 48 0 0,-1 2-16 0 0,0 0-48 0 0,0 1-16 0 0,0 1-48 0 0,0 0-8 0 0,0 1-8 0 0,-1 0 16 0 0,-1 2 56 0 0,0 1-8 0 0,0 1-8 0 0,-1 1-8 0 0,0 1-16 0 0,0 0-16 1669 512,1 1 48-1669-512,0-1-40 0 0,0 0 24 0 0,1 0 24 0 0,1-1-48 0 0,-1 0 40 0 0,2-1-32 0 0,-1 1-40 0 0,1-2 8 0 0,1 1-88 0 0,0-1-136 0 0,0-1-152 0 0,2 0-345 0 0,0 0-471 0 0,0-1-736 0 0,1-1-1065 0 0,1 0-2488 0 0,0 0-2297 0 0,0-1 2073 0 0,-1-1 5753 0 0</inkml:trace>
  <inkml:trace contextRef="#ctx0" brushRef="#br0" timeOffset="1920.164">1070 238 12987 234236 62385,'0'0'1376'0'0,"0"0"-624"0"0,0 0-288 0 0,0 0 144 0 0,0 0 121 0 0,0 0 127 0 0,0 0 64 0 0,0 0-16 0 0,0 0-104 0 0,0 0-55 0 0,0 0-169 0 0,0 0-168 0 0,0 0-40 0 0,0 0-56 0 0,0 8-8 0 0,-2 4 24 0 0,1 1-56 0 0,-1 1-16 0 0,1-2-72 0 0,-1 0-80 0 0,1-2 8 0 0,-1-1-96 0 0,0-1 32 0 0,1-1-8 0 0,-1-1 0 0 0,0 0 48 1724 491,0-1-24-1724-491,0-1-24 0 0,0 0 32 0 0,-1-1-64 0 0,0 0 16 0 0,1 0 56 0 0,-1-1-32 0 0,0-1 64 0 0,1 0 16 0 0,0 0-16 0 0,1-1 16 0 0,0-1-32 0 0,0-1-80 0 0,1 0-32 0 0,0-2-16 0 0,1-2-32 0 0,1-1 40 0 0,1-1 40 0 0,1-1-48 0 0,1-1 88 0 0,1-1-56 0 0,1 0-56 0 0,1 1 64 0 0,1 0-88 0 0,0 1 64 0 0,-1 2 40 0 0,1 2-24 0 0,0 1 40 0 0,-1 1-32 0 0,-1 1-24 0 0,-1 2 40 0 0,0 1-16 0 0,-1 1 16 0 0,-1 1 16 0 0,0 1-16 0 0,-2 1 0 0 0,1 0 8 0 0,-2 1-32 0 0,0 0 16 0 0,-1 1-8 0 0,0 0-16 0 0,0-1 0 0 0,-1 0-40 0 0,0 1-24 0 0,0-2-32 0 0,1 1-104 0 0,-1-1-216 0 0,0 0-304 0 0,0-1-408 0 0,1 0-488 0 0,0 0-305 0 0,0 0-487 0 0,0-1-1041 0 0,1 0-1760 0 0,2-1-352 0 0,-1 0 2976 0 0,1 0 2593 0 0</inkml:trace>
  <inkml:trace contextRef="#ctx0" brushRef="#br0" timeOffset="2790.864">1300 255 4881 235960 62876,'0'0'2553'0'0,"0"0"-321"0"0,0 0-15 0 0,0 0-25 0 0,0 0-136 0 0,0 0-399 1778 469,0 0-393-1778-469,0 0-392 0 0,0 0-256 0 0,0 0-136 0 0,0 0-143 0 0,0 0-89 0 0,0 0-32 0 0,-9-3-40 0 0,-5-1-16 0 0,-1 3 24 0 0,1 2-64 0 0,1 3 24 0 0,2 2-32 0 0,2 2-72 0 0,2 1 40 0 0,1 2-56 0 0,2 0 8 0 0,1 1-8 0 0,1-1-8 0 0,1 0 16 0 0,1 0-16 0 0,1-2 0 0 0,1 1 0 0 0,1-2-8 0 0,1-1 24 0 0,1-1 16 0 0,1-1-24 0 0,0 0 40 0 0,1-2 24 0 0,0-1-8 0 0,1-1 24 0 0,1-1 0 0 0,0-1-32 0 0,0-1-16 0 0,1-1 0 0 0,-1-1-32 0 0,1-1 16 0 0,-1-1 0 0 0,1-1 8 0 0,-1-1 0 0 0,0 0-8 0 0,0-2-16 0 0,-1 0 16 0 0,0-2-32 0 0,0 0 8 0 0,-1-2 32 0 0,0 0-56 0 0,0-1 40 0 0,-2 0-24 0 0,0-1-40 0 0,0-1 48 0 0,-2 1-32 0 0,0 0 16 0 0,0 0 48 0 0,-1 2-16 0 0,-1 2 32 0 0,1 2-8 0 0,-1 2-8 0 0,0 2-8 0 0,-1 2-72 0 0,1 2-40 0 0,-1 2 0 0 0,0 2 24 0 0,-1 3 72 0 0,0 1 64 1221-803,0 3 0-1221 803,-2 2-24 0 0,1 2 0 0 0,-2 1-24 0 0,1 1-24 0 0,-1 2 8-1221 803,0 0-48 1221-803,1 0 8 0 0,-1 1 32 0 0,0-1-32 0 0,2-1 56 0 0,-1-1-24 0 0,2-2-56 0 0,0-2 48 0 0,0-1-64 0 0,1-2 8 0 0,0-2 24 0 0,0 0-80 0 0,0-2-48 0 0,0-1-128 0 0,0 0-96 0 0,0-2-88 0 0,0 0 0 0 0,0-1 40 0 0,0 0-96 0 0,0-1-177 0 0,0-1-271 0 0,0-1-216 0 0,0-1-128 0 0,-1-2-97 0 0,0-1-119 0 0,0-1-104 0 0,0-2 143 0 0,-1-1 329 0 0,-1-1 400 0 0,0 0 408 0 0,-1-1 184 0 0,-1 1 120 0 0,-1-1 128 0 0,0 2 144 0 0,-1 0 216 0 0,-1 3 232 0 0,1 0 200 0 0,-1 3 105 0 0,-1 2-33 0 0,1 1-72 0 0,0 1-136 1833 445,0 1-104-1833-445,1 0-104 0 0,0 2-88 0 0,2 0-127 1180-825,1 1-97-1180 825,1-1 16 0 0,1 1 0 0 0,2 0 104 0 0,2 0 88 0 0,1 0-8 0 0,2-1 0 0 0,2 0-88 0 0,2 0-72 0 0,2 0-32 0 0,1-1-64 0 0,2-1-16 0 0,1 1-32 0 0,1-1-40 0 0,1 0 24 0 0,1-1 16 0 0,0 0 32 0 0,0 1-24 0 0,-1-1-24 0 0,0 0-48 0 0,-1 0-8 0 0,-2 1 0 0 0,-2-1-16 0 0,-2 1 32 0 0,-2 0 1 1841 400,-2 0 103-1841-400,-2 0 248 1888 375,-2 0 136-1888-375,-1 0 160 0 0,-1 0-40 0 0,0 0-192 0 0,-1 0-184 0 0,0 0-168 0 0,-1 0-80 0 0,0 1 8 0 0,0 0 32 0 0,-2 2 8 0 0,0 1 24 0 0,0 1-16 0 0,-1 2-8 0 0,0 1 8 0 0,0 1-16 0 0,0 1 8 0 0,1 0 0 0 0,0 1 16 0 0,1 0 0 0 0,0-1-8 0 0,1 0 1 0 0,1 0-33 0 0,0-1 0 0 0,0-1-32 0 0,1 0 0 0 0,0-1-40 0 0,1-1 24 0 0,-1-1 8 0 0,1-1-24 0 0,0 0 24 0 0,0-1-16 0 0,-1-1-88 0 0,1 0 8 0 0,0-1-137 0 0,0 0-103 0 0,-1-1-56 0 0,0 0-344 0 0,1-1-448 0 0,-1 0-792 0 0,1-2-1721 0 0,0 0-2993 0 0,0-1-4144 0 0,1 1 10810 0 0</inkml:trace>
  <inkml:trace contextRef="#ctx0" brushRef="#br0" timeOffset="2954.952">1549 149 18348 244480 63740,'0'0'408'0'0,"0"0"-144"0"0,0 0-136 0 0,0 0 96 0 0,0 0 96 0 0,0 0 32 0 0,0 0-120 0 0,0 0-192 0 0,0 0-176 0 0,0 0-112 1935 349,0 0-88-1935-349,0 0-128 956-892,0 0-232-956 892,0 0-528 0 0,-3 4-953 0 0,-1 4-1736 0 0,1 0-1704 0 0,2 1 112 0 0,0-2 5505 0 0</inkml:trace>
  <inkml:trace contextRef="#ctx0" brushRef="#br0" timeOffset="3787.986">1606 275 2192 246415 64089,'0'0'4601'0'0,"0"0"-2840"0"0,0 0-193 0 0,0 0 145 0 0,0 0 175 0 0,0 0 56 0 0,0 0-175 0 0,0 0-249 0 0,0 0-336 0 0,0 0-231 0 0,0 0-129 0 0,0 0-136 0 0,0 0-88 0 0,0 0-144 0 0,-1-7-160 0 0,-1-2-144 0 0,-1 1-104 0 0,1 2-16 0 0,0 2-8 956-892,0 4 40-956 892,0 3-24-956 892,-1 3 8 956-892,0 1-8 0 0,0 2 8 0 0,0 2-8 0 0,0 0-16 0 0,0 1-16 0 0,0-1 0 0 0,2 1-8 0 0,-1-1-8 0 0,2-1 8 0 0,1 0-16 0 0,0-2 0 0 0,2 0 32 0 0,0-2-16 0 0,1-1 48 0 0,0 0 8 0 0,1-2-48 0 0,0 0 56 0 0,1-1-56 0 0,0-1 8 0 0,1 0 72 0 0,0-1-72 0 0,1-1 64 0 0,0-1-16 0 0,0-1-64 0 0,0 0 56 0 0,1-2-72 0 0,-2-1 8 0 0,1 0 32 0 0,-2-2-32 0 0,0 0 16 0 0,-1-1 0 0 0,-2-1 0 0 0,0-1-8 0 0,-2 0 8 0 0,-1-1-16 0 0,-2 1-8 0 0,-1 0 8 0 0,-1 1-24 0 0,-2 0 0 0 0,0 1 16 0 0,-1 1-24 0 0,-1 2 40 0 0,-1 0 16 0 0,1 3-56 0 0,-1 1 48 0 0,1 0-56 0 0,0 3-8 0 0,0 0 40 0 0,2 2-48 0 0,0 2 40 0 0,1 0 8 0 0,1 2-40 0 0,1 0 40 0 0,1 1-48 0 0,1 0 24 0 0,2-1 32 0 0,1 1-16 0 0,2-1 56 0 0,2-1-16 0 0,1-1-8 0 0,1 0 8 0 0,1-1-56 0 0,1-1 32 0 0,1-1 8 0 0,1-1-16 0 0,0-1 32 0 0,0 0-8 0 0,1-1 0 0 0,-1 0 8-1020 885,1-2 0 1020-885,-1 1 0 0 0,0-2-24 0 0,-1 1 24 0 0,0-1-8 0 0,-1-1-8 0 0,-2 1 32 0 0,0-1-8 0 0,-2 0 48 0 0,-1 0 8 0 0,-1 0-56 0 0,0 0 48 0 0,-2 1-64 1020-885,0 0 24-1020 885,-1 1 64 0 0,0 2-80 0 0,-1 0 32 0 0,0 1-96 0 0,0 0-24 0 0,-1 1 40 0 0,0 2-8 0 0,-1 1 48 0 0,-1 2 16 0 0,0 0-24 0 0,0 2 8 0 0,-1 1 0 0 0,1 0 0-1020 885,-1 0 8 1020-885,1 1-16 0 0,0-1 8 0 0,0 0-24 0 0,1 0 8 0 0,1-1 8 0 0,0-1-16 0 0,1-1 40 0 0,0-1-40 0 0,1-1 40 0 0,0-1 8 0 0,1-1-48 0 0,1 0 88 0 0,-1-1-40 0 0,1-1 0 0 0,1 0 40 0 0,0 0-48 0 0,1-1 16 0 0,0-1 8 0 0,1-1-24 0 0,0-2 16 0 0,1 0-24 0 0,-1-1-16 0 0,1-1 32 0 0,-1-1-24 0 0,1 0 24 0 0,-1-1 24 0 0,0-1-32 0 0,-1 0 40 0 0,0 1 0 0 0,-1 1-32 0 0,0 1 40 0 0,-1 2-39 0 0,-1 1 23 0 0,-1 2-8 0 0,0 1-72 0 0,-1 1 40 0 0,0 1 8 0 0,0 2 32 0 0,-1 2 40 0 0,-1 1-16 0 0,0 2-32 0 0,-1 0 0 0 0,1 2-8 0 0,-1-1-32 0 0,1 0 40 0 0,0 0-24 0 0,1-1-32 0 0,0-1 56 0 0,0-1-88 0 0,2-1 8 0 0,0-1 80 0 0,1 0-96 0 0,0-1 72 0 0,1-1-64 0 0,0 0-168 0 0,2-1-80 0 0,-1-1-369 0 0,2 0-519 0 0,0-1-920 0 0,1-1-2649 0 0,-1 1-7962 0 0,-1-1 8306 0 0</inkml:trace>
  <inkml:trace contextRef="#ctx0" brushRef="#br0" timeOffset="4357.149">2269 148 13387 248210 60204,'0'0'2752'0'0,"0"0"-2736"0"0,0 0-104 0 0,0 0 88 0 0,0 0 144 0 0,0 0 257 0 0,0 0 175 0 0,0 0 56 0 0,4-9 40 0 0,1-4-104 0 0,0-1-72 0 0,0 0-40 0 0,-1 2-72 0 0,0 0-72 0 0,-2 2-16 0 0,-1 1-31 0 0,0 1-9 0 0,-1 0 32 0 0,0 1-64 0 0,-2-1-40 0 0,-1 2-8 0 0,-1 0-8 0 0,0 1 24 0 0,-1 2-40 0 0,-1 1-24 0 0,0 1-24-854 894,0 2-24 854-894,0 2 32-904 887,-1 2 8 904-887,1 3 0 0 0,-1 1 32 904-887,1 3-40-904 887,-1 3 8 0 0,1 1 48 0 0,0 1 8-904 887,0 3 32 904-887,1 0-16 0 0,0 2-8 0 0,0 1-24 0 0,1 0-40 0 0,1 2-32 0 0,-1-1 0 0 0,2 0-8 0 0,0 1-8 0 0,0-2 32 1819 314,1 0-48-1819-314,-1-1 24 0 0,1-1 9 0 0,0-2-17 0 0,1 0 48 0 0,-2-2-16-900 898,1-2-32 900-898,0 0 40 0 0,-1-3-72 0 0,-1-1 0 0 0,1-1 48 0 0,-1-1-72 0 0,-1-1 40 0 0,0-1-48 0 0,0-1-88 0 0,-1-1-48-956 892,0-1-184 956-892,0-2-193 0 0,-2 0-303 0 0,0-2-448 0 0,0-2-640 0 0,-2-1-1353 0 0,0-3-2416 0 0,-1-1-1153 0 0,1 0 985 0 0,2 1 5833 0 0</inkml:trace>
  <inkml:trace contextRef="#ctx0" brushRef="#br0" timeOffset="4707.397">1937 261 15475 246415 64089,'0'0'969'0'0,"0"0"-513"0"0,0 0-288 0 0,0 0-32 0 0,0 0 136 0 0,0 0 232 0 0,0 0 80 0 0,0 0 144 0 0,0 0-16 0 0,0 0-48 0 0,0 0 25 0 0,0 0-105 0 0,0 0-80 0 0,0 0-80 0 0,11 1-88 0 0,6 0-48 0 0,4 1-64 0 0,2-1-40 1980 322,2 1-32-1980-322,0-1-24 0 0,1 0-40 0 0,-1 0-24 0 0,1 0 32 0 0,-1 0-24 0 0,0 0 64 0 0,-1 0-8 0 0,-1 0-24 0 0,-1 0 40 0 0,-2-1-72-953 904,-1 1 16 953-904,-4-1 48 0 0,-1 0-32 0 0,-4 0 120 0 0,-3 0 105 0 0,-2 0 71 0 0,-3 0 40 0 0,-1 0-112 0 0,-2-1-120 0 0,0 0-96 0 0,-1-1-40 0 0,-2 1 8 0 0,1-1-24 0 0,-2 0-56 0 0,1 1 16 0 0,-1-1-32 0 0,0 1 32 0 0,0 0 8 953-904,1 1 8-953 904,0-1-32 0 0,2 1-40 0 0,0 0-48 0 0,1 0-24 0 0,0 0-24 0 0,1 0-48 0 0,0 1-40 0 0,1-1-120 0 0,-1 1-136 0 0,0 0-241 0 0,1 1-367 0 0,0-1-568 0 0,1 0-857 0 0,0-1-2176-953 904,1 1-2576 953-904,-1-1-929 0 0,1 0 8194 0 0</inkml:trace>
  <inkml:trace contextRef="#ctx0" brushRef="#br0" timeOffset="5327.811">2449 345 11883 240118 61728,'0'0'1152'0'0,"0"0"-144"0"0,0 0 192 0 0,0 0 281-1159 814,0 0 111 1159-814,0 0-144 0 0,0 0-336 0 0,0 0-303 0 0,0 0-201 0 0,0 0-200 0 0,0 0-144 0 0,0 0-56 0 0,0 0-88 0 0,0 0 24 0 0,2-8 24 1792 423,4-4-48-1792-423,1-2 56 0 0,1 1-40 0 0,2 0-32 0 0,1 1 40 0 0,0 2-72 0 0,0 0 48 0 0,1 2 64 0 0,-1 0-32 0 0,0 1 112 0 0,-1 1-40 0 0,-1 1-40 0 0,-1 2 8 0 0,-2 0-95 0 0,-1 1-1 0 0,-1 1-8 0 0,-2 1-8 0 0,0 2 56 0 0,-2 0 40-1792-423,0 3-8 1792 423,0 1 0 0 0,-2 2-8 1792 423,0 1-48-1792-423,-1 1-32 0 0,0 1 0 0 0,-1 0-64 0 0,1 0 24 0 0,-1-1 24 0 0,2 0-40 0 0,0-1 48 0 0,0-1-40 0 0,1-1-32 0 0,1-1 16 0 0,0 0-64 0 0,0-1 0 0 0,0-1 32-1180 825,0 0-104 1180-825,0-1-56 0 0,0 0-136 0 0,1 0-312 0 0,-1-2-353 0 0,1 1-567 0 0,1-2-800 0 0,-1 1-1769 0 0,1-2-2953 0 0,0 0-2928 0 0,-1 0 9994 0 0</inkml:trace>
  <inkml:trace contextRef="#ctx0" brushRef="#br0" timeOffset="5473.254">2627 149 17636 240751 62965,'0'0'592'0'0,"0"0"-200"0"0,0 0-176 0 0,0 0 32 0 0,0 0 56 0 0,0 0 96 0 0,0 0 0 0 0,0 0-168 0 0,0 0-224 0 0,0 0-352 0 0,0 0-224 0 0,0 0-160 0 0,0 0-440 0 0,0 0-769 0 0,-2-1-2256 0 0,-1 0-1864 0 0,2 2 624 0 0,0-1 5433 0 0</inkml:trace>
  <inkml:trace contextRef="#ctx0" brushRef="#br0" timeOffset="5878.052">2796 251 15667 241867 62131,'0'0'817'0'0,"0"0"-273"0"0,0 0-88 0 0,0 0 200 0 0,0 0 160 0 0,0 0 120 0 0,0 0-136 0 0,0 0-239 0 0,0 0-185 0 0,0 0-152 0 0,0 0-56 0 0,0 0-8 0 0,1-8 16 0 0,1-4 0 0 0,0 0 8 0 0,-1 1-48 0 0,-1 2-32 0 0,-2 2-56 0 0,-1 2-56 1793 380,-1 1-8-1793-380,-2 1-32 1835 355,0 2 16-1835-355,-1 0 0 0 0,-1 1 32 0 0,0 1-8 0 0,0 1 8 0 0,0 0 0 0 0,1 2-32 0 0,2 0 8 0 0,0 2-24 0 0,2 0 16 0 0,1 0 32 0 0,2 2-32 0 0,1 0 48-1015 874,1 1-8 1015-874,3 0 0 0 0,0 1 24 0 0,2-1-24 0 0,1 1 16 0 0,0 0-16 0 0,1-1 0 0 0,0 0-8 0 0,0-1 0 0 0,-2-1 24 0 0,-1-1 8 0 0,-1-1 64 0 0,-2-1 144 0 0,-1-1 120 0 0,-2 0 120 0 0,-2-1-24 0 0,-2-1-96 0 0,-2 1-120 0 0,-4-1-56 0 0,-2-1-16 0 0,-2 1 0 0 0,-2-1 9 0 0,-2 1-41 0 0,-1-1-32 0 0,1 0-16 0 0,-1-1-24 0 0,3 0 16 0 0,2 0 0-1079 865,3 0-8 1079-865,3-1-80 0 0,3 0-136 0 0,3 0-152 0 0,2-1-161 0 0,3 0-199 0 0,3 0-352 0 0,3-1-720 0 0,1 1-1577 0 0,3-1-3873 0 0,-1 2-4456 0 0,-2-1 11634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02.96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125 68 5785 230539 58869,'0'0'840'0'0,"0"0"-119"0"0,0 0 15 0 0,0 0 152 0 0,0 0 400 0 0,0 0 497 0 0,0-9 215 0 0,1-4-96 0 0,0 0-263 0 0,0 2-385 0 0,0 2-384 0 0,0 3-328 0 0,-1 2-264 0 0,0 3-208 0 0,0 0-40 0 0,1 2 80 0 0,-1 2 160 0 0,-1 1 137 0 0,1 3 63 0 0,-1 2-64 0 0,-1 2-72 1488 525,0 3-96-1488-525,-2 2-48 0 0,0 2-32 0 0,-2 1-40 0 0,-1 2-16 0 0,0 0-16 0 0,-1 0-8 0 0,0 0-24 0 0,0-2-16 0 0,1 0-24 0 0,0-2-16 0 0,2-2 32 0 0,0-1-64 0 0,0-1 40 1530 507,2-1-72-1530-507,-1-1-160 0 0,0-1-16 0 0,0-1-232 0 0,1 0-136 0 0,-1-2-168 0 0,1-1-369 0 0,1-1-351 0 0,0-2-232 0 0,0-1-1 0 0,2-1 145 0 0,-1-2 144 0 0,2-1 159-1274 726,0-2 177 1274-726,0-2 280 0 0,2-1 392 1596 510,-1-3 304-1596-510,1-1 232 0 0,0-1 128 0 0,1 0 248 0 0,0-2 184 0 0,1 1 128 0 0,1 0 144 0 0,2 1 41 0 0,0 0 47 0 0,1 2 88 0 0,2 2 8 0 0,0 1-55 0 0,2 1-105 0 0,0 2-168 0 0,1 2-120 0 0,-1 1-120 0 0,1 1-64 0 0,0 2-72 0 0,-1 2-55 0 0,0 1-41 0 0,-2 1-56 0 0,0 2-64 0 0,-1 0-24 0 0,-1 1-48 0 0,-2 1 0 0 0,-3-1 24 0 0,-1 1-48 0 0,-3 0 48 0 0,-2-1-8 0 0,-3 0-40 0 0,-2 0 48 0 0,-2 0-48 0 0,-3-2-16 0 0,-2 1 16 0 0,-2-2-64 0 0,-3 0 0 0 0,-1 0 0 0 0,-1-2-16 0 0,-1 0 24 0 0,1-1 8 0 0,1-1-24 0 0,2-1-16 1644 490,3-1 16-1644-490,2 0-80 0 0,4-2-56 0 0,3 0-136 0 0,2-2-216-1287 758,4 0-96 1287-758,2-2-232 0 0,3 0-345 0 0,2-2-343 0 0,2 0-976 0 0,2-1-1673 0 0,2 0-1697 0 0,-1 1-887 0 0,-2 2 6705 0 0</inkml:trace>
  <inkml:trace contextRef="#ctx0" brushRef="#br0" timeOffset="3080.766">432 285 5497 233912 55553,'0'0'5177'0'0,"0"0"-4849"-1142"712,0 0-272 1142-712,0 0 24 0 0,0 0 408 0 0,0 0 433 0 0,0 0 287 0 0,0 0 40 0 0,0 0-296 0 0,0 0-247 0 0,0 0-273 0 0,0 0-128 0 0,5-4-40 0 0,2-3 0 0 0,0 0 48 0 0,0 0 16 0 0,-1 2-16 0 0,-2 1 0 0 0,-1 0-24 1403 478,-1 0-24-1403-478,0 1 0 0 0,-2 0-56 0 0,0-1-8-1166 722,-1 1-56 1166-722,0-2-64-1211 708,-1 1 24 1211-708,-1-1-48 0 0,-1 0 16 0 0,0 0 8 0 0,-1 1-40 0 0,-2 0 16 0 0,0 1-23 0 0,-1 1 31 0 0,-2 1 8 0 0,0 2 8 1472 504,-1 1 24-1472-504,-2 1 8 0 0,1 3-8 0 0,-1 1-16 0 0,0 1-8 0 0,1 3 0 0 0,0 1-40 0 0,1 1-16 0 0,1 0 8 0 0,2 1-64 0 0,1 0 40 0 0,3-1 0 0 0,1-1-8-1241 717,2-1 64 1241-717,3-1-8 0 0,1-2 64 0 0,2-2 40 0 0,1 0-24 0 0,2-3 56 0 0,0 0-56 0 0,3-2-16 0 0,0-2-24 0 0,2-1-56 0 0,0-2-24 0 0,1-1 8 0 0,1-1-16 0 0,-1-1 24 1530 507,0-1 16-1530-507,-1-1 0 0 0,-1 0-8 0 0,-1-1-8 0 0,-2 0-8 0 0,-1 0-16 0 0,-1 0 56 0 0,-2 1 48 0 0,-1 1 104 0 0,-1 2 40 0 0,-1 1-16 0 0,-1 2-48 0 0,-1 1-128 0 0,-1 1-56 0 0,-1 2-24 0 0,-1 1-24 0 0,0 1 32 0 0,0 3 8 0 0,-1 1-16 0 0,1 1 24-1274 726,0 2-8 1274-726,0 1-24 0 0,1 0-8 0 0,0 0-104 0 0,2 0-88 0 0,0-1-56 0 0,1-1-128 0 0,2-2-72 0 0,1-1-240 0 0,1-2-441 0 0,2-1-519 0 0,0-1-1096 0 0,2-2-1705 0 0,0-1-1393 0 0,-1-1-271 0 0,-1 0 6145 0 0</inkml:trace>
  <inkml:trace contextRef="#ctx0" brushRef="#br0" timeOffset="3355.827">701 1 11130 233879 61137,'0'0'2041'0'0,"0"0"-137"0"0,0 0-479 0 0,0 0-609 0 0,0 0-208 1644 490,0 0-160-1644-490,0 0 144 0 0,0 0 216 0 0,0 0 96 0 0,0 0 145 0 0,0 0-177 0 0,0 0-208 0 0,-2 8-96 0 0,-2 7-96 1226-771,-1 3-8-1226 771,-1 3-32 0 0,-1 1-64 0 0,-1 1-23 0 0,-1 0-57 1663 447,0 0-72-1663-447,-1 1-40 0 0,1-1-48 0 0,0-1-56-1195 792,1 0-32 1195-792,1-1-24 0 0,1-2 0 0 0,1 0 24 0 0,2-3-8 0 0,0-1 8 0 0,2-2-16 0 0,0-1-48 0 0,1-2 16 0 0,0-1-40 0 0,0-2 8 0 0,0 0-8 0 0,0-2-112 0 0,0 0-96 0 0,0-2-224 0 0,-1-1-345 0 0,1 0-263 0 0,-1-1-464 0 0,1-1-1209 0 0,0-1-2888 0 0,-1 0-6474 0 0,1-1 10187 0 0</inkml:trace>
  <inkml:trace contextRef="#ctx0" brushRef="#br0" timeOffset="3783.602">834 216 9290 237217 62095,'0'0'1488'0'0,"0"0"-375"0"0,0 0-177 0 0,0 0 288 0 0,0 0 272 0 0,0 0 153 0 0,0 0-81 0 0,0 0-392 0 0,0 0-296 0 0,0 0-247 0 0,0 0-185 0 0,0 0-80 0 0,0 0-56 0 0,0 0-8 0 0,-6-4 16 0 0,-4-1 8 0 0,-2 2-16 0 0,-1 4-16 0 0,0 2-40 0 0,-1 4-8 0 0,1 2-48 0 0,0 2-56 0 0,1 1-16 0 0,1 1-64 0 0,2 0-48 0 0,0 0 24 0 0,3 0-72 0 0,1-1 32 0 0,2-1 56 0 0,2-1-40 0 0,1-2 64 0 0,2 0 8 0 0,2-2-40 0 0,2-1 40 0 0,0-1-40 0 0,2-2-16 0 0,1-1 16 0 0,1-1-64 0 0,0-1 8 0 0,2-1-16 0 0,-1-2-24-1257 781,1-2 16 1257-781,0-1-8 0 0,-1-1-8 0 0,0-1 16 0 0,-1-1 0 0 0,-1-1 48 0 0,-1-1 16 0 0,-1 1 24 0 0,-2 0 8 0 0,0 0-8 0 0,-2 3-8 0 0,-1 1-24 0 0,-1 1 25 0 0,-1 2-49 0 0,-1 2 8 1257-781,-1 0-16-1257 781,0 3-24 0 0,-1 0 7 0 0,-1 3 9 0 0,0 1 0-1257 781,0 2-24 1257-781,0 1-24 0 0,0 1 16 0 0,1 1 8 0 0,1-1-8 0 0,0 1 16 0 0,1-1-72 0 0,1 0-112 0 0,2-1-96 0 0,0-1-288 0 0,1-1-376 0 0,1-1-720 0 0,0 0-1169 0 0,1-1-2200 0 0,0-1-1929 0 0,-1-1 409 0 0,-1 0 6585 0 0</inkml:trace>
  <inkml:trace contextRef="#ctx0" brushRef="#br0" timeOffset="4173.684">970 168 13859 238959 62542,'0'0'1224'0'0,"0"0"-384"0"0,0 0-247 0 0,0 0 31 0 0,0 0 360 0 0,0 0 256 0 0,0 0 0 0 0,0 0-215 0 0,0 0-225 0 0,0 0-168 0 0,0 0-96 0 0,0 0-104 0 0,2 9-72 1792 423,2 4-80-1792-423,-2 2-96 0 0,0 0-64 0 0,-3 0-64 0 0,0-1-24 0 0,-2-1-24 0 0,-1-1 8 0 0,0-1 8 0 0,0-1 8 0 0,0-1 8 0 0,1-1-32 0 0,0-2 8 0 0,1-2-32 0 0,0 0 24 0 0,1-3 56 0 0,0 0 16 708 1245,1 0 144-708-1245,0-1-47 1942 395,0-1-73-1942-395,0-1-16 0 0,0-2-152 0 0,2-1 16 0 0,-1-1 72 0 0,2-3-56 0 0,1 0 88 0 0,1-2-32 0 0,2-1-72 0 0,0 0 64 0 0,2 0-40 0 0,0 1 8 0 0,1 1 16 0 0,-1 0-32 1079-865,1 3-8-1079 865,0 1 40 0 0,-1 2 0 0 0,0 2 8 0 0,-2 2 0 0 0,0 1 0 0 0,-2 2-8 0 0,0 2 32 0 0,-2 2-8 0 0,0 0-8 0 0,-1 2 40 0 0,-2 0-48 0 0,1 0-8 0 0,-2 1-8 0 0,0-1-48 0 0,-2 1 16-1079 865,1-1-65 1079-865,-1-1-39 0 0,-1 0-72 0 0,1-1-240-1942-395,0 0-368 1942 395,0-2-704-1888-420,0 0-1185 1888 420,0-2-2848 0 0,1 0-6666 0 0,1 0 10195 0 0</inkml:trace>
  <inkml:trace contextRef="#ctx0" brushRef="#br0" timeOffset="4439.672">1285 180 9794 244480 63740,'0'0'6810'0'0,"0"0"-6098"0"0,0 0-72 0 0,0 0 16 0 0,0 0 200 0 0,0 0 176 0 0,0 0-39 0 0,0 0-233 0 0,-9 0-176 1935 349,-5 2-168-1935-349,-1 1-104 0 0,0 1-32 0 0,1 2-64 0 0,2 1-32 0 0,1 0-32 0 0,2 1-32 0 0,1 0-32 0 0,2 1 0 0 0,2 0-48 0 0,1 0-48 0 0,1-1 0 0 0,1 0-64 0 0,1 0 24 0 0,1 0 24 0 0,1-1-56 0 0,1-1 8 0 0,0 0-80 0 0,2 0-88 0 0,0-1-32 0 0,1-1-120 0 0,0 0-88 0 0,1-1-184 0 0,0-1-432 0 0,1-1-665 0 0,0 0-1512 0 0,0-1-2320 0 0,0-1-648 0 0,-1 1 1984 0 0,-1-1 4257 0 0</inkml:trace>
  <inkml:trace contextRef="#ctx0" brushRef="#br0" timeOffset="4897.589">1326 275 8634 246415 64089,'0'0'2712'0'0,"0"0"-2047"0"0,0 0-473 0 0,0 0-104 0 0,0 0 360 0 0,0 0 320 0 0,0 0 256 0 0,0 0 144 0 0,0 0-175 0 0,0 0-153 0 0,0 0-128 0 0,0 0-136 0 0,0 0-48 0 0,0 0-88 0 0,6 2-16 0 0,4 1-32 0 0,2 0-64 0 0,2 0-7 0 0,-1-2-81 0 0,1-1-16 0 0,0 0-32 0 0,-1-2-72 0 0,0 0 8 0 0,-1 0-8 0 0,0-1-16 0 0,-2-1 32 0 0,-1 0 40 0 0,-1 0-24 0 0,-3-1 0 0 0,-1 0-32 0 0,-1-1-56 0 0,-2-1-8 0 0,-2-1-16 0 0,0 0 24 0 0,-2 0 8 0 0,-2-1 24 0 0,-1 1 32 0 0,-1 0-32 0 0,-2 1 40 0 0,0 2 0 0 0,-1 1-16 0 0,-1 1 8 0 0,-1 2-32 0 0,0 1 24 0 0,-1 2-32 0 0,1 2 0 0 0,0 2 16 0 0,0 0-56 0 0,2 2 16 0 0,1 0-32 0 0,2 1 0 0 0,2 0-16 0 0,1 0-32 0 0,2-1 16 0 0,1 0-72 0 0,2 0 48 0 0,1 0 0 0 0,2-1-72 0 0,2-1 40 0 0,2 0-104 0 0,3-1-104 0 0,1-1-104 0 0,2 0-240 0 0,1-2-272 0 0,2 0-432 0 0,1-1-377 0 0,1 0-7 0 0,0-1 87 0 0,1 0-23 0 0,0-1-632 0 0,0 0-1873 0 0,0 0-832 0 0,-3-1 1904 0 0,-4 0 3065 0 0</inkml:trace>
  <inkml:trace contextRef="#ctx0" brushRef="#br0" timeOffset="5298.829">1720 222 0 248395 64411,'0'0'1744'0'0,"0"0"2593"0"0,0 0-616 0 0,0 0-512 0 0,0 0-641 0 0,0 0-575 0 0,0 0-497 0 0,0 0-456 0 0,0 0-256 0 0,0 0-215 0 0,0 0-97 0 0,0 0-88 0 0,0 0-48 0 0,-8-7-24 0 0,-3-2-56 0 0,-3 2 8 0 0,0 2-40 0 0,0 3-32 0 0,1 4 0 0 0,1 2-72 0 0,1 2-40 0 0,1 1-32 0 0,0 2-40 2023 295,2 0 8-2023-295,1 0-16 0 0,2 0-8 0 0,1 0-32 0 0,2-1-8 0 0,1 0 16 0 0,3-1 0 0 0,0-1 40 0 0,2 0-8 0 0,2-1 24 0 0,0 0 0 0 0,2-2 0 0 0,1-1 48 0 0,1 0-56 0 0,1-2 32 0 0,0 0-8 0 0,1-2-80 0 0,1-1 56 0 0,-1-1-64 0 0,0-1 0 0 0,0-2 40 0 0,-1-2-40 0 0,0 0 32 0 0,-1-3-8 0 0,-1-1-24 0 0,1-1 16 0 0,-2-1-8 0 0,0-2-8 0 0,-1 0 32 0 0,-1-2 0 0 0,-1 0 24 0 0,-2 0 16 0 0,0 0 8 0 0,-1 1 32 0 0,-1 2 32 0 0,-1 2 8 0 0,0 2 32 0 0,-1 4-40 0 0,0 2-56 0 0,-1 3-32 0 0,-1 3-32 822-925,-1 2 24-822 925,0 4 48 0 0,-2 3 24 0 0,-1 4-16 0 0,-1 2 24 0 0,0 4-24 0 0,0 1 16 0 0,1 1 8 0 0,0 2-32 0 0,1-1 0 0 0,1 1-16 0 0,2 0-56 0 0,1-2 40 0 0,1 0-64 0 0,2-1-40-822 925,1-1 8 822-925,1-2-160 0 0,1-2-128 0 0,1-1-264 0 0,-1-2-496 0 0,1-2-857 0 0,-1 0-2231 0 0,0-3-7067 0 0,0-2 6138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08.86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16 77 14835 246452 61985,'0'0'368'0'0,"0"0"-216"0"0,0 0 56 0 0,0 0 368 0 0,0 0 361 0 0,0 0 247 0 0,0 0-16 0 0,0 0-184 0 0,-3 8-239 0 0,-1 4-217 0 0,1 2-112 0 0,0-1-88 0 0,1-2 16-957 881,1-1 0 957-881,2-2-24 0 0,1-2 32 0 0,0-1-48 0 0,1-1 16 0 0,0-2 40 0 0,0-1-40 0 0,1 0 48 0 0,0-1-55 0 0,0-2-89 0 0,1 0 56 0 0,0-2-88 0 0,0-1 40 0 0,1-2-32 0 0,0 0-96 0 0,-1-2 24 0 0,0 0-128 0 0,-1-1 24 0 0,-1-2 8 0 0,-2 0-48 0 0,0 0 88 0 0,0-1-72 0 0,-2 0-16 0 0,0 1 32 0 0,-1 1-104 0 0,-1 1 8 0 0,0 2-48 0 0,-1 2-136 0 0,1 2-96 0 0,-1 1-152 0 0,0 2-105 0 0,0 2-207 0 0,1 1-216 0 0,0 2-488 0 0,0 1-649 0 0,2 1-1136 0 0,1 1-2280 0 0,0 0-2568 0 0,2-2 5600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5.3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6 12963 0 0,'0'0'1283'0'0,"0"0"-30"0"0,0 0 228 0 0,0 0 151 0 0,0 0 15 0 0,0 0-92 0 0,0 0-281 0 0,0 0-322 0 0,0 0-309 0 0,0 0-250 0 0,0 0-158 0 0,0 0-67 0 0,-10 6 359 0 0,-33 77 1113 0 0,36-67-1534 0 0,1 0 1 0 0,0 0 0 0 0,1 0-1 0 0,0 1 1 0 0,2 0-1 0 0,0 0 1 0 0,0 0-1 0 0,2 0 1 0 0,0 0-1 0 0,1 0 1 0 0,1 0 0 0 0,1 0-1 0 0,0 0 1 0 0,1 0-1 0 0,1 0 1 0 0,0 0-1 0 0,1-1 1 0 0,1 0-1 0 0,1 0 1 0 0,4 8-107 0 0,22 20-896 0 0,-32-44 373 0 0,4-13-8552 0 0,-3 10 3550 0 0,0-1-5953 0 0</inkml:trace>
  <inkml:trace contextRef="#ctx0" brushRef="#br0" timeOffset="252.082">250 7 17732 0 0,'0'0'1013'0'0,"0"0"-7"0"0,0 0 131 0 0,0 0 22 0 0,0 0-140 0 0,0 0-189 0 0,0 0-277 0 0,0 0-205 0 0,0 0-76 0 0,0 0-36 0 0,0 0 10 0 0,0 0 2 0 0,0 0-33 0 0,0 4-45 0 0,-7 77-444 0 0,3-63-4945 0 0,0-1-5066 0 0,3-13-121 0 0</inkml:trace>
  <inkml:trace contextRef="#ctx0" brushRef="#br0" timeOffset="639.896">189 269 13403 0 0,'0'0'1293'0'0,"0"0"-326"0"0,0 0-9 0 0,0 0 263 0 0,0 0 162 0 0,0 0-92 0 0,0 0-257 0 0,0 0-274 0 0,0 0-217 0 0,0 0-120 0 0,0 0-97 0 0,-4 11-66 0 0,-13 33-42 0 0,16-42-178 0 0,1 0 0 0 0,0 0 0 0 0,0 0-1 0 0,0 0 1 0 0,0 0 0 0 0,0-1 0 0 0,0 1 0 0 0,0 0 0 0 0,1 0 0 0 0,-1 0 0 0 0,1 0 0 0 0,-1-1 0 0 0,1 1 0 0 0,-1 0-1 0 0,1 0 1 0 0,0-1 0 0 0,0 1 0 0 0,0-1 0 0 0,0 1 0 0 0,0-1 0 0 0,1 1 0 0 0,-1-1 0 0 0,0 0 0 0 0,1 1 0 0 0,-1-1-1 0 0,1 0 1 0 0,-1 0 0 0 0,1 0 0 0 0,-1 0 0 0 0,1 0 0 0 0,0 0 0 0 0,-1-1 0 0 0,1 1 0 0 0,0-1 0 0 0,0 1 0 0 0,0-1 0 0 0,0 1-1 0 0,-1-1 1 0 0,1 0 0 0 0,0 0 0 0 0,0 0 0 0 0,0 0 0 0 0,0 0 0 0 0,0-1 0 0 0,-1 1 0 0 0,1 0 0 0 0,0-1 0 0 0,0 1-1 0 0,0-1 1 0 0,-1 0 0 0 0,1 0 0 0 0,0 1 0 0 0,-1-1 0 0 0,1 0 0 0 0,0-1-40 0 0,-1 2 19 0 0,1-1 1 0 0,-1 1-1 0 0,0-1 0 0 0,0 0 0 0 0,0 1 1 0 0,1-1-1 0 0,-1 0 0 0 0,0 0 1 0 0,0 0-1 0 0,0 0 0 0 0,0 0 1 0 0,0 0-1 0 0,0 0 0 0 0,-1 0 1 0 0,1 0-1 0 0,0 0 0 0 0,0 0 0 0 0,-1 0 1 0 0,1-1-1 0 0,-1 1 0 0 0,1 0 1 0 0,-1-1-1 0 0,0 1 0 0 0,1 0 1 0 0,-1-1-1 0 0,0 1 0 0 0,0 0 1 0 0,0-1-1 0 0,0 1 0 0 0,0 0 0 0 0,0-1 1 0 0,0 1-1 0 0,0 0 0 0 0,-1-1 1 0 0,1 1-1 0 0,-1 0 0 0 0,1-1 1 0 0,-1 1-1 0 0,1 0 0 0 0,-1 0 0 0 0,0-1 1 0 0,1 1-1 0 0,-1 0 0 0 0,0 0 1 0 0,0 0-1 0 0,0 0 0 0 0,0 0 1 0 0,0 0-1 0 0,0 0 0 0 0,0 1 1 0 0,0-1-1 0 0,0 0 0 0 0,-1 0-19 0 0,-70-27-150 0 0,61 34-2200 0 0,10-2-1788 0 0,3 1-4046 0 0,0-3-3116 0 0</inkml:trace>
  <inkml:trace contextRef="#ctx0" brushRef="#br0" timeOffset="936.107">356 0 15547 0 0,'0'0'1339'0'0,"0"0"-156"0"0,0 0-71 0 0,0 0-46 0 0,0 0-64 0 0,0 0-50 0 0,0 0-107 0 0,0 0-125 0 0,0 0-95 0 0,0 0-85 0 0,11 10-71 0 0,31 29-70 0 0,-39-35-331 0 0,0 0-1 0 0,0 1 1 0 0,0-1 0 0 0,0 1 0 0 0,-1-1 0 0 0,0 1-1 0 0,0 0 1 0 0,0 0 0 0 0,-1 0 0 0 0,0 0 0 0 0,0 0-1 0 0,0 0 1 0 0,0 0 0 0 0,-1 0 0 0 0,0 0 0 0 0,0 2-68 0 0,1 1 87 0 0,-1 9-44 0 0,-1 1 0 0 0,0-1 0 0 0,-1 0 0 0 0,-1 0 0 0 0,0 0 0 0 0,-1 0 0 0 0,-1-1 0 0 0,-1 0 0 0 0,0 0 0 0 0,-1 0 0 0 0,-1-1 0 0 0,-1 1 0 0 0,0-2 0 0 0,0 0 0 0 0,-2 0 0 0 0,-9 10-43 0 0,1 8-529 0 0,33-41-5123 0 0,-9 3 121 0 0,-4 5 2168 0 0,3-4-8261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09.24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0 172 15987 245495 62866,'0'0'769'0'0,"0"0"-193"0"0,0 0 192 0 0,0 0 256 0 0,0 0 144 0 0,0 0-103 0 0,0 0-409 0 0,0 0-288 0 0,0 0-160 1876 331,0 0-96-1876-331,0 0-40 0 0,0 0-16 0 0,0 0-56 0 0,0 0 8 0 0,1-9-16 0 0,1-3-8 0 0,0-2 16 0 0,2 1-8 0 0,1 2 32 0 0,0 0-8 0 0,0 1-40 0 0,1 0 32 0 0,-1 0-64 0 0,0 0 8 0 0,-1 0 40 0 0,0 0-16 0 0,-1-1 56 0 0,-1 2 32 0 0,-1 1-40 1916 305,0 2-8-1916-305,0 2-80 0 0,-2 2-48 0 0,0 1 8 0 0,-1 2 8 0 0,-1 2 48 0 0,0 2 40 0 0,-1 2 8 0 0,-1 1 8 0 0,0 0 0 0 0,1 2-16 0 0,1-1-32 0 0,0-1 16 0 0,2 0 0 0 0,1-1 24 0 0,1-2 72 0 0,2 0 0 0 0,2-2 56 0 0,1-1 8 0 0,2-1-72 0 0,1 0 32 0 0,1-2-80 0 0,1-1 0 0 0,1 0 32 0 0,0-1-24 0 0,-1-1 32 0 0,-1 0 0 0 0,0-1 24 0 0,-2 0 16 0 0,-2-1 8 0 0,0 1 32 0 0,-1-1 56 0 0,-2 1 56 0 0,-1 0 56 0 0,-1 1 24 0 0,-1 0-24 0 0,-1 1-64 0 0,-1 2-64 0 0,-2 0-40 0 0,0 2-16 0 0,-2 3-8 0 0,0 1 33 0 0,-1 2-17 0 0,-1 2 16 0 0,0 1-8 0 0,1 2-16 0 0,0 1-16 0 0,2-1-24 0 0,1 1 24 1953 279,2-1 0-1953-279,1 0 16 0 0,3-2 0 0 0,1 0-24 0 0,1-2 0 0 0,3-1-48 0 0,1 0-40 0 0,1-2 24 0 0,2-2-80 0 0,1 0-24 0 0,2-2 0 0 0,1-1-192 0 0,2-1-152 0 0,-1-2-297 0 0,1-1-511 0 0,0-2-720 0 0,-1 0-2265 0 0,-2-1-8546 0 0,-4 1 7210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10.28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41 218 13899 239622 57278,'0'0'440'0'0,"0"0"-192"0"0,0 0 72 0 0,0 0 328 0 0,0 0 345 0 0,2-9 279 0 0,1-3 88 0 0,1-2-136 0 0,-1 2-191 0 0,-1 3-185 0 0,-1 2-200 0 0,0 2-176 0 0,0 3-192 0 0,-1 1-144 0 0,-1 2-40 0 0,-1 1-24 0 0,0 3 56 0 0,-2 2 40 0 0,-1 1-48 0 0,-1 3-8 0 0,-1 1-24 1499 387,0 1-48-1499-387,0 0 8 0 0,1-1-32-1020 813,2 1-8 1020-813,0-2 8 0 0,2 0-40 0 0,2-2 16 0 0,1 0-16 0 0,1-1-8 0 0,2-1-16 0 0,2-1 8 0 0,2-1-64 0 0,2-1-88 0 0,1-1-16 0 0,2-1-96 0 0,1-1 8 0 0,1-2-8 0 0,2 0-40 0 0,-1-3 48 0 0,0 0 32 0 0,-1-2 40 0 0,-2-1 136 0 0,0-1 32 0 0,-2-1 72 0 0,-2-2 56-1066 803,-1 1 8 1066-803,-2-1 56-1116 793,-1-1 48 1116-793,-2 2 56 0 0,-1 0 72 0 0,-1 1 24 0 0,0 2 16 0 0,-2 1-40 0 0,-1 2-88 0 0,0 1-56 0 0,-2 1-96 0 0,0 3-32 0 0,-2 1 8 0 0,-1 1-24 0 0,0 3 24 0 0,0 2-24 0 0,0 1-16 0 0,1 1-8 0 0,1 0 8 0 0,1 1-8 0 0,2 0 8 0 0,1-1 16 0 0,2 0-24 0 0,2-1 0 0 0,1-1 16 0 0,3 0-56 0 0,3-2 64 0 0,0-1 16 0 0,3-1-8 1629 426,0-2 32-1629-426,2-1-40 0 0,1 0-32 0 0,0-2 32 0 0,0-2-56 0 0,-1 0 40 0 0,-1-2 64 0 0,-1-1-80 0 0,-2-1 80 0 0,-2-1-48 0 0,-2-1-16 0 0,-2-1 48 0 0,-2 0-48 0 0,-2-2 8 0 0,-1 0 8 0 0,-3 0-48 0 0,-2 1-16 1669 405,-1 0-64-1669-405,-4 2-48 0 0,-1 1-8 0 0,-2 2-48 0 0,-1 1-72 0 0,-1 2-168 0 0,0 1-256 0 0,-1 1-496 0 0,2 1-521 0 0,0 2-943 0 0,2 1-1617 0 0,2 1-1688 0 0,3 0-1113 0 0,1 0 7082 0 0</inkml:trace>
  <inkml:trace contextRef="#ctx0" brushRef="#br0" timeOffset="585.344">406 209 15283 241217 60905,'0'0'960'0'0,"0"0"-191"0"0,0 0 271 0 0,0 0 248 0 0,0 0 136 0 0,0 0-111 0 0,0 0-441 0 0,0 0-320 0 0,0 0-256 0 0,0 0-144 0 0,0 0 64 0 0,0 0 0 0 0,0 0 32 0 0,6-3 16 0 0,1 3-56 0 0,-1 2-56 0 0,-2 4-8 0 0,-4 3-80 0 0,-2 2 0 0 0,-2 2 16 0 0,-1 0-64 0 0,-2 0 32 0 0,1 0-56 0 0,0-1 32 0 0,1-2 8 0 0,0-1 1 0 0,1-2-1 0 0,1-2-8 650 1226,1-1-8-650-1226,1-2 8 0 0,1 0 64 0 0,-1-2 32 0 0,1 0 32 0 0,1 0-8 0 0,0-2-80 0 0,1-1-32 0 0,0-1-24 0 0,2-2-24 0 0,1-2 32 0 0,1 0-32 0 0,1-2-40 0 0,1-1 16 0 0,1-1-40 0 0,1 0 24 0 0,2-2 24 0 0,0 1 0 0 0,2 0 40 0 0,-1 1-8 0 0,0 2-16 0 0,0 3 0 0 0,-2 1-40 0 0,-1 3 32 0 0,-2 2 0 0 0,-2 3 8 1793 380,-1 1 32-1793-380,-2 4 0 2792-526,-1 1-32-2792 526,-1 1 40 0 0,0 2-32-957 881,-2 1-8 957-881,0-1 48 0 0,0 0-48 0 0,-1 0 24 0 0,0-2 16 0 0,1-1-16 0 0,0-2 8 0 0,0 0-8 0 0,1-2 0 0 0,1-2 0 0 0,1 1-8 0 0,0-2-8 1876 331,2-1 8-1876-331,0 0 0 0 0,2-1-16 0 0,1-1 24 0 0,0-1-32 0 0,1-1-32 0 0,1-1 24 0 0,0 0-40 0 0,0-1 24 0 0,0-1 24 0 0,0-2-8 0 0,0 0 16 0 0,1-1 0 0 0,0-1-41 0 0,0-1 49 0 0,1 1-24 0 0,-1 0 40 0 0,1 3 16 0 0,-2 1-24 0 0,0 2 8 0 0,-2 2-8 0 0,-1 2 8 0 0,-1 2 33 0 0,-2 2 39 900-898,0 2 8-900 898,0 2-8 0 0,-2 2 8 0 0,1 1-40 0 0,-1 2 24 0 0,-1 0 0 0 0,1 0-8 0 0,-1 1 8 0 0,1-1-40 0 0,-1 0-8-900 898,0-1-16 900-898,0-2-24 0 0,0-1 0 1916 305,-1-1-16-1916-305,0-1-88 0 0,-2-2-120 0 0,-1-1-257 0 0,-1-1-407 0 0,-2-2-544 0 0,-2 0-945 0 0,0-1-2408 0 0,0 0-7393 0 0,2-1 8361 0 0</inkml:trace>
  <inkml:trace contextRef="#ctx0" brushRef="#br0" timeOffset="835.281">903 0 19828 253412 60979,'0'0'432'0'0,"0"0"-176"0"0,0 0-152 0 0,0 0 232 0 0,0 0 401 0 0,0 0 215 1782 212,0 0 40-1782-212,0 0-152 0 0,3 10-200 579-954,0 6-168-579 954,0 3-95 0 0,0 1-113 0 0,-1 0-72 0 0,-2-1-40 0 0,0 1-96 0 0,-1-1-24 0 0,-1-1-48 0 0,-1 0-72 1737 177,-1-1-8-1737-177,1-1-104-513 965,-1-2-136 513-965,0-2-145 0 0,-1-2-335 0 0,0-2-296 0 0,1-1-480 0 0,-1-2-561 0 0,0-1-1047 0 0,0-2-2282 0 0,0-1-2439 0 0,0 0 4752 0 0,2-1 3169 0 0</inkml:trace>
  <inkml:trace contextRef="#ctx0" brushRef="#br0" timeOffset="971.332">742 80 11827 255194 61191,'0'0'2072'0'0,"0"0"-432"0"0,0 0-511 0 0,0 0-169 0 0,0 0-144 0 0,0 0 32 0 0,0 0-32 0 0,0 0-176 579-954,9-4-191 1158 1131,6-1-185-1737-177,2 0-104 0 0,3 0-128 0 0,1 2-72 0 0,1 2-152 0 0,0 0-297 0 0,1 2-871 0 0,-1 0-2377 0 0,0 1-3128 0 0,-3 0-2105 0 0,-4 0 8970 0 0</inkml:trace>
  <inkml:trace contextRef="#ctx0" brushRef="#br0" timeOffset="1730.322">1181 199 19436 257510 60414,'0'0'336'0'0,"0"0"-96"0"0,0 0 216 1753 155,0 0 193-1753-155,0 0 111 0 0,0 0 0 0 0,0 0-248 0 0,0 0-128 0 0,0 0-120 0 0,0 0-56 0 0,0 0-40 0 0,0 0-80 0 0,0 0-16 0 0,0 0 8 0 0,-9-6-8 0 0,-6-1 56 0 0,-2 1 32 0 0,-2 2-8 0 0,0 2 24 0 0,0 4-24 0 0,2 2-32 0 0,0 2 0 0 0,2 1-32 0 0,1 1-16-1753-155,2 1-24 1753 155,1 1-40 0 0,2-1-16 0 0,3-1-8 0 0,1 0 0 0 0,2-1 32 0 0,2-1 49 0 0,1-1 7 0 0,1 0 40 0 0,3-1 8 0 0,1-1-24-513 965,1-1 0 513-965,3 0-40 0 0,1-2-8 0 0,1 0-8 0 0,1-1-32 0 0,1-1-8 0 0,1-1-16 0 0,0-2-24 0 0,1 0 8 0 0,0-1-8 0 0,-1-2 8 0 0,0-1 8 0 0,-1-1 0 0 0,-1-1 8 0 0,-1 0 32 0 0,-1 0 0 0 0,-3 0 40 0 0,-1 2-8 0 0,-2 2-32 1821 163,-2 1 40-1821-163,-1 2-56 0 0,0 2-40 0 0,-2 1-8 0 0,0 2-8 0 0,-2 2 24 0 0,-1 2 48 0 0,0 3-16 0 0,-2 3 16 0 0,0 2-16 0 0,-1 1-24 0 0,1 0 40 0 0,0 1-8 0 0,1-1 16 0 0,1-1 40 0 0,2-2-40 0 0,0 0-8 0 0,2-3 24 0 0,0 0-40 0 0,2-2 8 0 0,0-2 48 0 0,1 0-24 0 0,1-2 16 0 0,1-1 0 0 0,0-1-56 0 0,2-1 8 0 0,0-1-32 0 0,0-2-16 0 0,1-2 24 0 0,1-1-48 0 0,-1-1 24 0 0,1-2 8 0 0,0-1-16 0 0,0-1 8 0 0,0-1 16 0 0,0-1-16 0 0,-1 0 24 0 0,1 0 8 0 0,-1 1 16 0 0,0 2 24 0 0,-2 2 16 0 0,-1 3-32 0 0,-1 2-48 0 0,-2 2-32 0 0,-1 1-8 0 0,-1 3 64 0 0,0 2 32 0 0,-1 2 40 0 0,0 1 8 0 0,-1 3-32 0 0,-1 1 8 0 0,1 0-8 0 0,-1 1-24 0 0,1 0 16 0 0,0-2-24 0 0,1 0 24 0 0,0-1 32 0 0,1-2-8 0 0,1-2 16 0 0,0 0 24 0 0,1-2-32 0 0,1-1 32 0 0,1-1-32 0 0,1-1-24 0 0,1-1 16 0 0,0-1-48 0 0,0-2 32 0 0,2-1-40 0 0,-1-1-8 0 0,0-2 16 0 0,1-1 8 0 0,-1-1-16 0 0,1 0-32 0 0,-1-2 0 0 0,1 1-32 0 0,-1 2 56 0 0,0 0 32 1838 140,-1 3-16-1838-140,-1 1 16 0 0,-1 3-48 0 0,-1 0-24 0 0,-1 3 32 0 0,-1 1-48 0 0,0 2 56 0 0,-2 2 48 0 0,0 2-64 0 0,0 1 72 0 0,-1 1-40 0 0,1 1-88 0 0,-1-1 0 0 0,0 1-112 0 0,1-2-112 0 0,2 0-145 0 0,0 0-367 0 0,1-2-496 0 0,2-2-865 0 0,0 0-1695 0 0,0-2-2826 0 0,0 0-3744 0 0,-1-2 10450 0 0</inkml:trace>
  <inkml:trace contextRef="#ctx0" brushRef="#br0" timeOffset="1943.154">1565 35 7138 260656 61682,'0'0'2752'0'0,"0"0"281"0"0,0 0-345 0 0,0 0-551 0 0,0 0-673 0 0,0 0-336 0 0,0 0-215 1852 114,0 0-1-1852-114,0 0 96 302-988,0 0-56-302 988,0 0-216 0 0,0 0-88 0 0,2 9-143 0 0,-1 6-129 0 0,-1 5-48 0 0,-3 1-120 0 0,-1 1-88 0 0,-1 0-48 0 0,0-1-32 0 0,1-1-40 0 0,0-1 24 0 0,2-3-16 0 0,1-1-16 0 0,1-3-24-302 988,1-1-128 302-988,0-3-264 0 0,1 0-392 0 0,1-2-737 0 0,-1-2-1311 0 0,0-1-3626 0 0,-1 0-6201 0 0,0-2 10539 0 0</inkml:trace>
  <inkml:trace contextRef="#ctx0" brushRef="#br0" timeOffset="3032.256">1498 94 23037 262508 61796,'0'0'640'0'0,"0"0"-144"0"0,0 0-72 0 0,0 0 128 0 0,0 0 41 0 0,0 0-41 0 0,0 0-160 1863 89,0 0-192-1863-89,11-2-152 0 0,6 0-136 0 0,5 0-240 0 0,3 1-737 0 0,0 1-2943 0 0,-1 1-9403 0 0,-6 0 5377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20.73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41 52 0 245021 49242,'0'0'0'0'0,"0"0"960"0"0,0 0 737 0 0,0 0-57 0 0,0 0-64 0 0,0 0-63 0 0,0 0-49 0 0,0 0-56 0 0,0 0-40 0 0,0 0-47 0 0,0 0-57 0 0,0 0-96 0 0,-1-4-39 0 0,-1-2-161 0 0,1 0-184 0 0,0 1-184 0 0,0 1-240 0 0,1 2-64 0 0,-1 1-104 0 0,1 1-80 0 0,0 0 32 0 0,0 1-120 777-841,0-1-48-777 841,1 1 24 0 0,-1 0-40 0 0,0 1 112 0 0,-1 0 88 0 0,1 1 16 0 0,-1 2 48 0 0,-1 0-32 0 0,1 1-24 0 0,-1 1-7 0 0,0 1-25 0 0,-1 0-8 0 0,1 0 16 0 0,-1 1-16 0 0,1-1-32 0 0,0 0 32 0 0,0 1-40 1166 253,0-1 0-1166-253,0 0 48 0 0,0 0-48 0 0,1-1 24-748 855,0 0-8 748-855,0 0-56 0 0,0 0 40 0 0,0 0-40 0 0,1-1 0 0 0,0 0 56 0 0,-1 0-40 0 0,1-1 0 0 0,0 0 16 0 0,0 0-88 0 0,0-1 40 0 0,0 0 8 0 0,1-1-16 0 0,-1 0 96 0 0,1-1-48 0 0,0 1 0 0 0,0-1 8 0 0,0-1-40 0 0,0 1 24 0 0,1-1 8 0 0,0 0-8 0 0,-1 1 32 0 0,1-1 24 0 0,0 0-16 0 0,0 0 32 0 0,1 0 0 0 0,-1 0-24 0 0,1-1 24 0 0,1 1-8 0 0,0-1-40 0 0,0 0 32 0 0,1 1-48 0 0,1-1-8 0 0,0 0 48 0 0,0 0-64 0 0,1 0 32 0 0,0-1 8 0 0,1 1-80 0 0,0-1 40 0 0,0 0-24 0 0,1 1-8 0 0,0-1 72 0 0,1 0-56 0 0,-1 0 8 0 0,2 1 8 0 0,-1-1-64 0 0,1 1 32 0 0,0-1 8 0 0,0 1-24 0 0,1-1 40 0 0,0 1 0 0 0,0-1-15 0 0,1 1 31 0 0,1-1-8 0 0,0 1-16 1203 255,1-1 24-1203-255,0 0-24 0 0,0 0 0 0 0,0 0 24 0 0,0 0-40 0 0,1 0 16 0 0,-1 0 16 0 0,1 0-40 0 0,-1 1 40 0 0,1-1-16 0 0,0 1-56 0 0,0 0 56 0 0,0-1-24 0 0,0 1-16 0 0,0 0 96 0 0,1 0-80 0 0,0 0 32 0 0,1 0 8 0 0,0 0-96 0 0,0 0 72 1210 240,0-1-16-1210-240,0 1-24 0 0,0 0 88 0 0,1 0-56 0 0,-1 0 0 0 0,0 0 40 0 0,0 0-80 0 0,-1 0 24 0 0,1 0 16 0 0,0 0-32 0 0,0 0 40-712 878,0 0 8 712-878,0 0-16 0 0,0-1 0 0 0,1 1 8 0 0,-1-1-32 0 0,1 1 24 1250 240,0 0 8-1250-240,-1-1-24 0 0,1 1 32 0 0,-1-1-40 0 0,0 1 0 0 0,0 0 56 0 0,0 0-56 0 0,1-1 40 0 0,-1 1 0 0 0,0-1-72 0 0,1 1 64 0 0,0-1-40 0 0,-1 0 8 0 0,2 1 80 0 0,-1-1-72 1259 226,1 1 24-1259-226,-1-1-8 0 0,1 1-40 0 0,-1 0 24 0 0,0 0 16 0 0,0 0-24 0 0,1 0 40 0 0,-1-1 0 0 0,1 1-40 0 0,0 0 32 0 0,0 0-32 0 0,0 0-8 0 0,1-1 32 0 0,0 1-24 0 0,1-1 16 1266 212,0 1 8-1266-212,0-1-16 0 0,1 0 8 0 0,-1 1 8 0 0,0-1-32 0 0,1 0 56 0 0,-1 1-16 0 0,0-1-40 0 0,0 1 56 0 0,-1 0-72 0 0,1-1 16 0 0,-1 1 80 0 0,1-1-64 1274 197,0 1 24-1274-197,0 0 16 1282 184,0-1-104-1282-184,1 0 64 532-938,-1 1 0-532 938,1-1-16 0 0,0 1 96 0 0,0-1-40 0 0,0 0-16 0 0,0 1 8 0 0,0-1-72 0 0,0 1 16 0 0,-1 0 16 0 0,1 0 8 1249 159,0 0 16-1249-159,-1-1 8 0 0,1 1-8 0 0,-1 0 0 0 0,0 0 0 0 0,0 0-16 0 0,-1 0 8 0 0,1 0-16 0 0,-1 0-40 0 0,0 0 64 0 0,0-1-40 1253 146,0 1 8-1253-146,1-1 56 0 0,-1 1-64 0 0,0-1 56 0 0,0 0-40 0 0,0 1-32 0 0,0-1 64 0 0,-1 1-40 0 0,-1 0 32 1258 131,0 0 32-1258-131,-1 0-48 0 0,0 0 8 0 0,-1 0 16 0 0,-1 0-72 0 0,0 0 48 0 0,0-1 0 0 0,-2 1-24 0 0,1 0 64 0 0,-2 0-40 0 0,1-1 0 0 0,-1 1 40 1262 118,0 0-72-1262-118,-1 0 32 0 0,0-1 0 0 0,-1 1-24 0 0,-2 0 56 0 0,0 0-32 0 0,-1 0 0 0 0,-2 0 24 0 0,-1 0-16 0 0,-1 0-16 1267 103,-1-1 24-1267-103,-1 1 0 0 0,0 0 0 0 0,-2 0 80 0 0,1 0-40 0 0,-1 0 24 0 0,-1 0 56 0 0,1 0-80 0 0,0 0 56 0 0,0 0 0 0 0,0 0-96 0 0,0 0 64 1269 90,0-1-56-1269-90,0 1-48 0 0,0-1 104 0 0,-1 1-88 0 0,1-2 24 0 0,-1 0 32 0 0,0 0-96 0 0,0 0 56 0 0,-1-1 0 0 0,0 0-8 0 0,0-1 56 0 0,-1 0-24 0 0,1-2-8 0 0,-2 1 16 1273 77,1-2-32-1273-77,0 1 0 0 0,0-1 24 0 0,0-1-16 0 0,0 0-16 0 0,0 0 24 0 0,1-1-24 0 0,-1 1 16 0 0,1-1 24 0 0,1 1-24 0 0,-1 0 16 0 0,1 0-16 0 0,0 1-48 0 0,0 1 56 0 0,0 0-24 0 0,0 0-8 0 0,0 1 64 0 0,0 1-64 0 0,0 0 16 0 0,0 0-8 223-990,0 1-40-223 990,0 1 40 0 0,1 0-48 0 0,-1 0 0 0 0,0 1-40 1231 59,0 0-160-1231-59,1 0-128 0 0,-1 1-160 0 0,0 0-256 0 0,-1 1-281 0 0,-1 1-575 0 0,-1 1-1297 0 0,-1 2-3968 0 0,0 0-5498 0 0,0-1 11011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28.84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14 37 14715 248391 46924,'0'0'4185'0'0,"0"0"-3465"0"0,0 0-112 0 0,0 0 0 0 0,0 0-23 0 0,0 0 23 0 0,0 0 48 0 0,0 0-112 0 0,0 0-32 0 0,0 0-56 0 0,0 0-176 0 0,0 0-80 1114 214,-2-6-120-1114-214,-1-3-136 0 0,0 2-48 0 0,1 0-200 0 0,0 3-120 0 0,1 1-32 0 0,1 2-144 0 0,-1 2-72 0 0,2 1-368 0 0,-1 2-1121 0 0,1 0-2856 0 0,0 0-6786 0 0,-1 0 9683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21.98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139 29 4073 241485 48358,'0'0'5145'0'0,"0"0"-3729"0"0,0 0 129 0 0,0 0 71 0 0,0 0-72 0 0,0 0-23 0 0,0 0-145 0 0,0 0-144 0 0,0 0-144 0 0,0 0-223 0 0,0 0-241 1170 308,0 0-264-1170-308,0-6-216 0 0,-1-3-32 0 0,0 2 40 829-810,0 2 56-829 810,1 4 80-829 810,0 2-8 829-810,1 4-8 0 0,-1 1-8 0 0,1 2-24 0 0,0 1-16 0 0,1 1-48 0 0,-1 0-32 0 0,0 0-40 1179 295,1-1 32-1179-295,-1 0-32 0 0,1 0 0 0 0,0-1 24 0 0,-1 0-88 0 0,0-1 48 0 0,0-1-16 0 0,0 0 1 0 0,0-1 95 0 0,-1-1-8 0 0,0-1 48 0 0,-1 0 24 0 0,-1-1-72 0 0,-2 0 0 0 0,0 0-40 0 0,-2 0-24 0 0,-1-1 24 1187 281,-2-1-24-1187-281,-1 1-40 0 0,0-1-8 0 0,-2-1-8 0 0,1 0-8 0 0,0-1 48 0 0,0-1-8 0 0,1-1-32 0 0,1-1 16 0 0,0 1-48 0 0,2-2-8 0 0,0 1 8 0 0,2-1-64 0 0,1 1-16 0 0,1 0-80 0 0,2-1-168 0 0,0 1-160 0 0,1 1-264 0 0,1-1-361 0 0,1 0-391 0 0,1-1-648 0 0,2 1-1289 0 0,0 0-2777 0 0,0 0-5296 0 0,0 1 11506 0 0</inkml:trace>
  <inkml:trace contextRef="#ctx0" brushRef="#br0" timeOffset="5785.839">277 67 0 243834 48961,'0'0'0'0'0,"0"0"96"0"0,0 0 1576 0 0,0 0 209 0 0,0 0 159 0 0,0 0 113 0 0,0 0 23 0 0,0 0-47 0 0,0 0-225 0 0,0 0-256 0 0,0 0-279 1187 281,0 0-273-1187-281,-1-4-152 0 0,0-1-176 0 0,-1 0-144 0 0,1 1-152 0 0,0 2-23 0 0,1 0-33 0 0,0 1 16 0 0,0 1-16 0 0,0 0-32 0 0,0 0-40-802 834,0 1-64 802-834,0-1 0 0 0,0 1-56 0 0,0-1 0 1224 282,1 0 40-1224-282,-1 0-24 0 0,2 0 96 0 0,0 0-8 0 0,0 0-71 0 0,2 1 55 0 0,1-1-128 0 0,1 0-8 0 0,1 0-24 0 0,0 0-112 0 0,1-1 48 0 0,1 1-56 0 0,-1 0 0 1232 269,1 0 80-1232-269,-1 0-80 0 0,1 0 0 0 0,-1 0 0 0 0,-1 0-80 0 0,0 0 40 0 0,-2 0 0 0 0,0 0 0 0 0,0 1 8 0 0,-2-1-8 1242 255,0 1-40-1242-255,-1-1-24 0 0,-1 1-32 0 0,0-1-80 0 0,0 1 0 0 0,-1-1-56 0 0,0 0-96 0 0,0 0-17 0 0,-1 0-175 0 0,0 0-192 0 0,-1 0-280 0 0,0 0-432 1250 240,-1 0-377-1250-240,-1 1-631 0 0,-1 0-913 0 0,0 1-1432 0 0,-1-1-520 0 0,1 1 1208 0 0,1 0 4097 0 0</inkml:trace>
  <inkml:trace contextRef="#ctx0" brushRef="#br0" timeOffset="6013.745">271 119 0 249167 51122,'0'0'2561'0'0,"0"0"-377"0"0,0 0-192 0 0,0 0 89 0 0,0 0 55 0 0,0 0-55 0 0,0 0-233 0 0,0 0-408 0 0,0 0-223 0 0,0 0-209 0 0,0 0-56 0 0,0 0 64 0 0,0 0-55 0 0,0 0-41 0 0,0 1-120 0 0,2 2-232 0 0,1-2-96 0 0,2 0-128 0 0,2 0-80 0 0,0-2-40 0 0,1 1-96 0 0,1-1-72 0 0,-1-1-24 0 0,0 1-64 0 0,0 0-24 0 0,0 0-40 0 0,-1 0-96 1259 226,0 1-112-1259-226,1 0-176 0 0,-1-1-240 0 0,1 1-368 0 0,0 0-649 0 0,1 0-1079 0 0,0 0-1945 0 0,0 0-1697 0 0,-1 0-87 0 0,-2 1 6545 0 0</inkml:trace>
  <inkml:trace contextRef="#ctx0" brushRef="#br0" timeOffset="6326.049">534 42 8138 250426 51348,'0'0'2016'0'0,"0"0"25"0"0,0 0-121 0 0,0 0-56 0 0,0 0-191 0 0,0 0-241 0 0,0 0-312 0 0,0 0-280 0 0,0 0-239 0 0,0 0-169 0 0,0 0-136 0 0,0 0-96 0 0,0 0 24 0 0,0 0 0 0 0,-6 1-40 0 0,-3 1 16 0 0,-1 2-48 0 0,0 2-24 0 0,1 1 56 0 0,2 1-72 0 0,1 0 48 0 0,2 1 0 0 0,2-2-64 0 0,1 0 72 0 0,1 0-24 0 0,2-1 24 0 0,2-1 56 0 0,0 0-32 0 0,2-1-8 0 0,2 0-8 0 0,1-2-39 0 0,0 0 15 0 0,1-1 8 0 0,1-1-24 0 0,0-1 32 0 0,-1 0-24 0 0,0-2-8 0 0,-1-1 24 0 0,0 0-24 0 0,-2-1-8 0 0,-1-1 8 0 0,-1 0-64 0 0,-2-1-8 0 0,-1 0 0 0 0,-2-1-72 0 0,-1-1-24 0 0,-2 1-32 0 0,-2-1-96 0 0,-1 0-16 0 0,-2 1-72 0 0,-1 1-168 0 0,-1 1-168 0 0,-1 1-489 0 0,0 2-911 0 0,-1 1-2441 0 0,1 1-8290 0 0,3 2 7154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3.55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11 18 14763 256830 52263,'0'0'1600'0'0,"0"0"-79"0"0,0 0-153 0 0,0 0-88 0 0,0 0-23 0 0,0 0-129 0 0,0 0-216 0 0,0 0-128 0 0,0 0-208 0 0,0 0-168 0 0,0 0-151 0 0,0 0-201 0 0,0 0-120 452-955,0 0-89-452 955,-3-3-79 0 0,0-2-16 0 0,0 0-96 0 0,2 2-144 0 0,1 2-216 0 0,2 1-512 0 0,2 2-1089 0 0,0 0-2976 0 0,1 1-6897 0 0,0 0 9481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1.76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99 10 3945 251691 49537,'0'0'1872'1196'188,"0"0"-15"-1196"-188,0 0-129 0 0,0 0 192 0 0,0 0-7 0 0,0 0-137 0 0,0 0-191 0 0,0 0-225 0 0,0 0-200 0 0,0 0-144 0 0,0 0-224 0 0,0 0-199 0 0,0 0-113 0 0,0 0-120 0 0,-3 0-72 0 0,-2-1-24 0 0,1 1-56 0 0,0 0-8 0 0,1 0-24 0 0,1 0-32 0 0,1 0 0 0 0,0 1-32 0 0,1-1-32 0 0,0 0 0 0 0,0 0-32 0 0,1 0 32 0 0,-1 0 88 0 0,1 1-8 0 0,0 0 64 0 0,1-1 16 0 0,1 2-64 0 0,1-1 16 0 0,1 0-24 0 0,2 0-56 0 0,1 0 41 0 0,1 0-49 0 0,3 0 0 1200 176,0-1 16-1200-176,2 0-72 1205 162,1 0 0-1205-162,2-1 0 0 0,0 0-48 0 0,0 0 40 0 0,0 0 0 0 0,0 0-32 0 0,-1 0 24 0 0,-1 0-32 0 0,-2 0-16 0 0,-1 0 40 0 0,-2 0-16 0 0,-2 0 8 0 0,-2 0 64 0 0,-2 0-8 0 0,-1 1 72 0 0,-1-1 80 0 0,-2 1 0 0 0,0 0 24 0 0,0-1-40 0 0,0 1-104 0 0,0 0 0 0 0,-1-1-88 0 0,1 1-32 0 0,-1-1 80 0 0,0 0-72 0 0,0 1 48-512 940,0-1 16 512-940,0 1-88 0 0,0-1 56 0 0,1 1-48 1249 159,-1 0-24-1249-159,0 0 56 0 0,1 0-24 0 0,-1 1 16 0 0,0 1 16 0 0,0 0-32 0 0,-1 1 24 0 0,0 1 0 0 0,0 1-24 0 0,0 0 32 0 0,0 1 8 0 0,0 0-24 0 0,1 0 16 0 0,0 0-8 0 0,0 0-56 0 0,1-1 72 0 0,0 0-8 0 0,0-1-16 0 0,0 0 64 0 0,0 0-80 0 0,0-1 0 0 0,1 0 32 0 0,0-1-80 0 0,-1 0 72 0 0,1 0 16 0 0,0-1-56 0 0,-1 0 64 0 0,1 0-80 473-949,-1-1-64-473 949,0 0 8 0 0,0 0-168 0 0,0 0-112 0 0,0 0-232 0 0,0 0-385 0 0,0 0-407 0 0,-1 0-776 0 0,-1 0-1833 0 0,-1-1-2897 0 0,0 0-3968 0 0,1 0 10882 0 0</inkml:trace>
  <inkml:trace contextRef="#ctx0" brushRef="#br0" timeOffset="743.257">26 10 14211 256502 50213,'0'0'1264'0'0,"0"0"-119"0"0,0 0-97 0 0,0 0 88 0 0,0 0 8 0 0,0 0-48 0 0,0 0-159 0 0,0 0-281 0 0,0 0-208 0 0,0 0-184 0 0,0 0-112 0 0,0 0 24 0 0,0 0 48 0 0,0 0 48 0 0,-3 2 40 0 0,1 0-16 0 0,1 2-48 0 0,2 1 16 0 0,3 0-48 0 0,1 1-24 0 0,3 0 17 0 0,1 0-49 0 0,0 0 8 0 0,2 0-8 0 0,-1 0-80 0 0,1 0 40 0 0,0 1-64 0 0,0-1-24 0 0,-1 1 48 0 0,-1 0-64 0 0,-1 0 32 0 0,-1 0 24 0 0,-1 0-72 0 0,-2 0 40 0 0,-1-1-16 0 0,0 0-24 0 0,-2 0 56 0 0,-1 0 0 0 0,0 0 0 0 0,-1 0 24 0 0,-1 0-8 0 0,-1 0-8 0 0,-1 1 0 0 0,0 0-16 0 0,-1 0-8 0 0,0 0 32 0 0,-1 0-56 0 0,0 1 16-473 949,-1-1 24 473-949,-1 0-56 0 0,0-1 56 0 0,0 1-8 0 0,0 0-56 0 0,0 0 64 0 0,-1-1-48 0 0,0 1-8 0 0,1-1 48 0 0,-1 0-40 0 0,1-1 16 0 0,1 1 8 0 0,0-1-40 0 0,2-1 8 0 0,0 0 0 0 0,1-1-16 0 0,2 0 32 0 0,0-1 0 0 0,1-1-24 0 0,0 0 32 0 0,1 0-24 0 0,0-1-16 0 0,0 0 32 0 0,0 0-24 0 0,0 0-8 0 0,0 0 32 0 0,0 1-24 0 0,0-1 32 0 0,1 0 8 0 0,-1 1 8 0 0,1-1 0 0 0,0 0 0 0 0,0 1 16 0 0,1 0-32 0 0,0-1 40 0 0,0 1 8 0 0,1-1 8 0 0,1 0 40 0 0,0 1-40 0 0,1-1-8 0 0,1 0-40 0 0,0 0-24 0 0,2 0 8 0 0,0 0-24 0 0,0 0 56 0 0,2 0-8 0 0,0 0-16 0 0,1 0 16 0 0,1 0-48 0 0,0 0 8 0 0,0 0 8 0 0,1-1-16 0 0,0 1 16 0 0,1 0-48 0 0,0-1 40 0 0,1 0 32 1253 146,0 0-16-1253-146,1 0 40 0 0,-1 0-40 0 0,0 0-16 0 0,1-1-24 0 0,-2 1 8 0 0,0 0 0 0 0,0-1 0 0 0,-1 1 48 0 0,-2 0-32 0 0,0 0 8 0 0,-2 0 16 0 0,-2 1-32 0 0,0-1 24 0 0,-3 1 16 0 0,-1-1 8 0 0,-1 1 80 0 0,-2 0 16 0 0,0 0-24 0 0,0 0-16 0 0,0 0-32 0 0,0 0-24 0 0,-1 0-8 0 0,1 0 0 0 0,0 0 8 0 0,0 0-24 0 0,0 0-16-452 955,0 0 16 452-955,0 0-24 0 0,0 0-16 0 0,0 0 24 0 0,0 0-48 0 0,0 0 16 0 0,0 0-8 1300 140,0 0-32-1300-140,0 0-16 0 0,0 0-40 0 0,0 0-40 0 0,0 0-80 0 0,0 0-104 0 0,0 0-160 0 0,0 0-192 0 0,0 0-224 0 0,-1-1-345 0 0,0 2-655 0 0,0-1-1281 0 0,0 1-3760 0 0,0 0-5370 0 0,0 0 11651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0.71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10 34 5849 248629 50004,'0'0'872'0'0,"0"0"137"0"0,0 0 7 0 0,0 0 24 0 0,0 0 8 0 0,0 0 1 0 0,0 0-89 0 0,0 0-32 0 0,0 0-24 0 0,0 0 0 0 0,0 0 17 0 0,0 0-25 0 0,-1-5 8 1217 227,-1-2-32-1217-227,0 1-40 0 0,0 0-56 0 0,1 2-95 0 0,0 1-65 0 0,1 2-72 0 0,-1 0-96 0 0,1 1-48 0 0,0 0-56 0 0,0 0-96 0 0,0 0 24 0 0,0 1-80 0 0,0-1-24 0 0,0 0 56 0 0,0 0-96 0 0,0 0 8 0 0,0 0-24 0 0,0 0-96 0 0,0 0 56 0 0,0 0-24 0 0,0 0 0 0 0,0 0 56 0 0,0 0-32 1224 214,0 0 0-1224-214,0 0 9 0 0,0 0-49 0 0,0 1 16 0 0,0-1 32 0 0,0 1 8 0 0,1-1 48 0 0,-1 2 16 0 0,1-1-40 0 0,0 1 24 0 0,0 0-40 0 0,1 1 0 0 0,0 0 8 0 0,1 1-16 0 0,-1 0-16 0 0,0 0 8 0 0,1 1-16 0 0,-1 0 0 0 0,1 0 16 0 0,0 0-32 0 0,0 1 24 0 0,0 0 0 0 0,0 0-48 0 0,1 0 64 0 0,0 1-48 0 0,0 0-16 0 0,1 1 88 0 0,0 0-80 0 0,1 0 48 0 0,0 0 0 0 0,0 1-96 0 0,2-1 56 0 0,-1 1-8 0 0,2 0-32 0 0,-1 0 88 0 0,2 0-40 0 0,-1 0-8 0 0,2 1 8 1231 200,0-1-16-1231-200,0 0-8 0 0,1 0 0 0 0,0 0 0 0 0,0 0 0 0 0,1-1 16 0 0,-1 0-24 0 0,0 0-8 0 0,0-1 24 0 0,1-1-48 0 0,-1 0 48 0 0,1-1 0 0 0,0-1-56 0 0,-1 0 56 0 0,1 0-32 0 0,-2-1-8 0 0,0-1 72 0 0,-1 0-64 0 0,-2-1 16 0 0,0 0 0 0 0,-3 0-64 0 0,-1 0 48 0 0,-1 0-8 0 0,-2-1-8 0 0,0 0 72 0 0,-1 0-24 0 0,0 0-8 0 0,-1 0 8 0 0,1 0-64 0 0,0 0-8 0 0,0 0 0 0 0,-1 0-112 0 0,1-1-88 0 0,0 0-184 0 0,0-1-264 0 0,-1 0-280 0 0,1-1-377 0 0,-1-1-519 0 0,0-1-969 0 0,1 0-2056 0 0,0 0-2032 0 0,0 1-1369 0 0,0 0 8290 0 0</inkml:trace>
  <inkml:trace contextRef="#ctx0" brushRef="#br0" timeOffset="270.811">415 181 9058 252301 50645,'0'0'2753'0'0,"0"0"-1305"0"0,0 0-280 0 0,0 0-384 0 0,0 0-48 0 0,0 0 9 0 0,0 0 87 0 0,0 0 80 0 0,0 0 80 0 0,0 0 40 0 0,0 0-71 0 0,0 0-129 0 0,0 0-168 0 0,0 0-112 0 0,5 5-128 0 0,2 3-120 0 0,0 2-24 0 0,1 0-88 0 0,-2-1 8 0 0,-2 0-8 0 0,-1 0-56 0 0,-1-1 40 0 0,-1-1-8 0 0,-2 1-48 0 0,0-1 33 0 0,-2 0-33 0 0,-1-1-32 0 0,-2 1 40 0 0,0-1-56 0 0,-2 0 8 0 0,-1-1-32 0 0,-1 0-32 0 0,0 0 32 0 0,-1-2-24 0 0,0 1 8 0 0,1-2 16 0 0,0 0-48 0 0,1-1-48 0 0,2 0-56 0 0,0 0-80 0 0,3-1-104 0 0,0 0-241 0 0,2-1-671 0 0,1-1-992 0 0,1 0-2305 0 0,1 0-6282 0 0,0 1 4082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6.61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17 38 7586 254248 51941,'0'0'1976'532'-938,"0"0"96"-532"938,0 0-39 0 0,0 0-57 0 0,0 0-175 0 0,0 0-233 0 0,0 0-280 0 0,0 0-215 0 0,0 0-265 0 0,0 0-200 0 0,0 0-176 0 0,0 0-152 0 0,0 0 0 0 0,0 0-56 0 0,2-6-40 0 0,1-3 40 0 0,3 1-64 0 0,0 1 16 0 0,2 2-8 0 0,0 3-56 0 0,1 1 8 0 0,0 3-32 0 0,-1 0-72 0 0,0 1 32 0 0,-1 2-48 0 0,-1-1-8 0 0,0 1 56 0 0,-2 0-32 0 0,-2 0 24 0 0,-1 1 32 0 0,-1 0-48 0 0,-2 1 32 0 0,-2 1 8 0 0,-2 0-48 0 0,-2 1 80 0 0,-2 0-63 0 0,0 1 15 0 0,-2-1 24 0 0,1-1-72 0 0,0-1 40 0 0,2 0 16 0 0,0-2-32 0 0,2-1 24 0 0,2-1-8 0 0,2-1-40 0 0,1 0 40 0 0,1 0 32 0 0,2-1 16 0 0,1 0 96 0 0,1 1 24 0 0,2-1-40 0 0,2 0 40 0 0,2 0-96 0 0,2 0-40 0 0,0-1 48 0 0,2 1-72 0 0,1-1 0 0 0,0 0 24 0 0,1 0-48-532 938,-1 0 0 532-938,0 0-32 0 0,-2 0-24 0 0,0 0 40 0 0,-2 0-24 0 0,-2 0 16 0 0,-1 0-24 0 0,-2 0-88 0 0,-2 0 8 0 0,-2 0-32 0 0,0 0-64 0 0,-1 0-24 0 0,0 0-88 0 0,-1 0-120 0 0,0 0-89 0 0,-1 0-167 0 0,-1 0-232 1288 168,0 0-240-1288-168,0 0-408 0 0,0 0-785 0 0,0 0-1568 0 0,1 0-2184 0 0,0 0-2641 0 0,1 0 8746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3.37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28 62 0 255536 52109,'0'0'0'0'0,"0"0"0"0"0,0 0 0 0 0,0 0 0 0 0,0 0 0 0 0,0 0 0 0 0,0 0 0 0 0,0 0 0 0 0,0 0 0 0 0,0 0 0 0 0,0 0 0 0 0,0 0 0 0 0,0 0 0 0 0,0 0 0 0 0,0-2 0 0 0,-1 0 0 0 0,1 0 0 0 0,-1 1 0 0 0,1 0 0 0 0,0 0 0 0 0,0 1 0 0 0,0 0 1480 0 0,0-1 569 0 0,0 1-97 0 0,-1 0-15 0 0,1-1-17 0 0,0 0-136 0 0,0 0-183 0 0,0 0-153 0 0,0 0-184 0 0,0 0-151 0 0,0-1-81 0 0,0 1-120 0 0,0 0-56 0 0,0-1-32 1294 154,0 1-112-1294-154,1 0-31 0 0,-1-1-65-472 954,1 1-56 472-954,0 0 24 0 0,-1 0-40 0 0,0 0-48 0 0,1 0-40 0 0,-1 0-56 0 0,0 1-72 0 0,0 0 33 0 0,0 0-57 0 0,0 0-16 0 0,0 0-8 0 0,0 0-80 0 0,0 0-40 0 0,0 0-40 0 0,0 0-32 0 0,0 0-8 0 0,0 0-16 0 0,0 0-24 0 0,0 0-8 0 0,0 0-40 0 0,0 0-8 0 0,0 0 0 0 0,0 0-16 0 0,0 0 40 0 0,0 0-16 0 0,0 0 24 0 0,0 1 40 0 0,0 0-24 0 0,0 0 16 0 0,-1 1 8 0 0,0 0-32 0 0,1 0 48 0 0,-1 1 32 0 0,-1 1-16 0 0,1 0 56 0 0,-1 1-8 0 0,0 1-8 0 0,0 1 16 0 0,0 0-32 0 0,0 1-8 0 0,-1 0 0 0 0,1 0-40 0 0,0 1 16 0 0,1 0-24 0 0,-1 0 0 0 0,1 0 0 0 0,0 1-16 0 0,1-2-8 0 0,0 0-16 0 0,0 0 24 0 0,1-1-24 0 0,1-1 8 0 0,0-1 24 0 0,1 0-40 0 0,0-1 40 0 0,0-1-24 0 0,0 0-24 0 0,1-1 32 0 0,0 0-48 0 0,1-1 16 0 0,0-1 0 0 0,0 1-88 0 0,0-2-32 0 0,0 0-160 0 0,0-1-184 0 0,0-1-240 0 0,-1-1-344 472-954,0-1-449-472 954,0 0-735 0 0,-2-2-1721 0 0,1 0-3384 0 0,-1 0-4426 0 0,-1 1 11763 0 0</inkml:trace>
  <inkml:trace contextRef="#ctx0" brushRef="#br0" timeOffset="474.76">204 34 18628 258540 51439,'0'0'1088'0'0,"0"0"-40"0"0,0 0-71-1258-131,0 0 39 1258 131,0 0-96-452 955,0 0-176 452-955,0 0-128 0 0,0 0-128 0 0,0 0-87 1300 140,0 0-89-1300-140,0 0-72 0 0,0 0-40 0 0,8-3-64 0 0,6-1 16 0 0,2 0-48 0 0,0 1-40 0 0,-1 0 32 0 0,0 1-80 0 0,-2 1 8 0 0,-1 1 16 0 0,-1-1-64 0 0,-1 2 56 0 0,-2-1-72 0 0,-1 1-56 0 0,-1 0-40 0 0,-1 0-152 0 0,-2 1-80 0 0,-1-1-112 0 0,-1 1-193 0 0,0-1-167 0 0,-2 1-392 0 0,0 0-512 0 0,-1 0-681 0 0,-1 0-1272 0 0,-1 1-1568 0 0,-1-1-360 0 0,0 0 1216 0 0,1 0 4409 0 0</inkml:trace>
  <inkml:trace contextRef="#ctx0" brushRef="#br0" timeOffset="763.099">250 72 0 259435 52528,'0'0'688'0'0,"0"0"2585"0"0,0 0-265-1305-125,0 0-255 1305 125,0 0-280 0 0,0 0-249 0 0,0 0-336 0 0,0 0-295 0 0,0 0-217 0 0,0 0-216 0 0,0 0-159 0 0,0 0-145 0 0,0 0-136 0 0,0 0-112 0 0,-7 4-56 0 0,-1 1 40 0 0,0 0 0 0 0,3-1 1 0 0,3 0-49 1305 125,3-1-128-1305-125,3-1-72 0 0,2-1-88 0 0,2 1-64 0 0,1-1-16 0 0,1-1-48 0 0,1 1 16 0 0,-1-1-56 0 0,1 1 8 0 0,0-1-24 0 0,0 0-48 0 0,-1 0 24 0 0,1 1-24 0 0,-1-1 0 0 0,-1 0 24 0 0,-1 0-64 0 0,0 0 40 0 0,-1 1-8 0 0,-1-1-16 0 0,-1 0 56 0 0,-1 0-40 0 0,-1-1-16 1311 111,-2 1 24-1311-111,0 0-64 0 0,0 0 56 0 0,-1 0-16 0 0,0 0-16 0 0,0 0 24 0 0,-1 0-48 0 0,1 0-32 0 0,0 0-32 0 0,0 0-72 0 0,0 0-96 0 0,0 0-152 0 0,0 0-296 0 0,0 0-401 0 0,-1 0-615 0 0,1 0-1016 0 0,-1-1-2946 0 0,1 1-6784 0 0,-1 0 9417 0 0</inkml:trace>
  <inkml:trace contextRef="#ctx0" brushRef="#br0" timeOffset="2371.615">553 45 2401 258933 50473,'0'0'2912'0'0,"0"0"-727"0"0,0 0-41 0 0,0 0 97 0 0,0 0 71 0 0,0 0-63 0 0,0 0-313 0 0,0 0-344 0 0,0 0-391 0 0,0 0-369 0 0,0 0-256 0 0,0 0-280 0 0,0 0-112-393 966,0 0-48 393-966,-2-4-24 0 0,-2 1 96 0 0,-1 1-16 0 0,-2 2 8 0 0,1 3-8 0 0,-1 2-88 0 0,1 1 16 0 0,0 2-24 0 0,1 0-24 0 0,1 0 32 0 0,1 1-8 0 0,2-1 0 0 0,1 0 48 0 0,1 0 8 0 0,2-1 16 0 0,1-1 24 0 0,2 0 8 0 0,1-2 17 0 0,1 0 23 0 0,2-2 0 0 0,-1 0-8 0 0,1-1-24 0 0,0-1-16 1262 118,-1-1 16-1262-118,0-1 16 0 0,-2 0-16 0 0,-1-2 16 0 0,-1 0-56 0 0,-1-1-40 0 0,-1-1-24 0 0,-2-1-40 0 0,0 0-8 0 0,-2-1-24 0 0,0 0-32 0 0,-2 0-16 0 0,0-1-32 0 0,-2 0-64 0 0,-1 1-8 0 0,-1 1-72 0 0,0 0-88 0 0,-1 0-80 0 0,0 2-200 0 0,-1 0-232 0 0,0 1-385 0 0,1 0-695 0 0,0 0-1505 0 0,2 1-3688 0 0,1 1-5186 0 0,2 0 12083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4.2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1 136 16323 0 0,'0'0'1842'0'0,"0"0"-762"0"0,0 0-257 0 0,0 0 180 0 0,0 0 127 0 0,0 0 1 0 0,0 0-187 0 0,0 0-295 0 0,0 0-218 0 0,0 0-182 0 0,0 0-98 0 0,0 0-21 0 0,0 0 3 0 0,4 1 27 0 0,-2 0-129 0 0,0 0-1 0 0,1 0 1 0 0,-1 0 0 0 0,0 1 0 0 0,0-1-1 0 0,1 1 1 0 0,-1-1 0 0 0,0 1-1 0 0,-1 0 1 0 0,1 0 0 0 0,0 0 0 0 0,0 0-1 0 0,-1 0 1 0 0,1 0 0 0 0,-1 1 0 0 0,0-1-1 0 0,0 0 1 0 0,0 1 0 0 0,0-1-1 0 0,0 1 1 0 0,0-1 0 0 0,-1 1 0 0 0,1-1-1 0 0,-1 1 1 0 0,1 0 0 0 0,-1 0-31 0 0,17 47 497 0 0,-17-50-375 0 0,9-36 587 0 0,18-169-872 0 0,10 228 31 0 0,-17-19 241 0 0,5 0-489 0 0,-15 2-2643 0 0,-9-2-4054 0 0,-1-3 2382 0 0,0 0-6426 0 0</inkml:trace>
  <inkml:trace contextRef="#ctx0" brushRef="#br0" timeOffset="335.052">123 100 11098 0 0,'0'0'4336'0'0,"0"0"-2668"0"0,0 0-877 0 0,0 0 161 0 0,0 0 191 0 0,0 0 39 0 0,0 0-146 0 0,0 0-248 0 0,0 0-209 0 0,0 0-144 0 0,0 0-92 0 0,11 0-81 0 0,33 2-48 0 0,-42-2-186 0 0,0 1 1 0 0,0-1 0 0 0,-1 1 0 0 0,1 0-1 0 0,0 0 1 0 0,-1 0 0 0 0,1 0 0 0 0,0 0-1 0 0,-1 0 1 0 0,1 0 0 0 0,-1 0 0 0 0,0 1-1 0 0,1-1 1 0 0,-1 0 0 0 0,0 1 0 0 0,0-1-1 0 0,0 1 1 0 0,0 0 0 0 0,0-1 0 0 0,0 1-1 0 0,0 0 1 0 0,-1 0 0 0 0,1-1 0 0 0,-1 1-1 0 0,1 0 1 0 0,-1 0 0 0 0,0 0 0 0 0,1 0-1 0 0,-1-1 1 0 0,0 1 0 0 0,0 0 0 0 0,0 0-1 0 0,-1 0 1 0 0,1 0 0 0 0,0 0 0 0 0,-1 0-1 0 0,1-1 1 0 0,-1 1 0 0 0,0 0 0 0 0,0 0-1 0 0,1-1 1 0 0,-1 1 0 0 0,-1 0-29 0 0,-57 60 464 0 0,86-64 187 0 0,25-8-311 0 0,13-3-3277 0 0,-60 10-645 0 0,-2 2-3019 0 0,-1 0-5284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7.88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33 6833 250426 51348,'0'0'1505'0'0,"0"0"-121"0"0,0 0-168 0 0,0 0 49 0 0,0 0 151 0 0,0 0 128 0 0,0 0-39 0 0,0 0-153 0 0,0 0-160 0 0,0 0-216 0 0,0 0-208 0 0,0 0-247 0 0,0 0-201 0 0,4-7-104 0 0,1-2-80 0 0,1 1-8 0 0,0 2 48 0 0,-2 3 24 0 0,0 4 24 0 0,-1 1 24 0 0,-1 3-64 0 0,-1 2-8 0 0,0 1-40 0 0,-1 0-64 0 0,-1 1 48 0 0,0 0-40 0 0,0-1-16 0 0,-1 0 48 0 0,1-1-56 0 0,-1 0 40 0 0,1-2 16-670 899,-1 0-24 670-899,1-2 56 0 0,0 0 8 0 0,1-2 32 0 0,-1 0 96 0 0,1-1 72 0 0,0 1 49 0 0,0-2 71 0 0,1 1-72 0 0,-1 0-120 0 0,0-1-64 0 0,0-1-152 1303 224,0 0-40-1303-224,0-2 48 0 0,2 0-64 0 0,0-1 48 0 0,0-1 8 0 0,2-1-96 0 0,0-1 56 0 0,1 1-32 0 0,1-1-40 0 0,0 0 80 0 0,1 1-32 0 0,-1 0 16 0 0,1 2 40 0 0,-1 1-56 0 0,-1 1 16 0 0,0 1-16 0 0,-2 1-48 0 0,0 1 64 0 0,0 2-16 0 0,-1 0 0 0 0,-1 2 40 0 0,1 2-64 0 0,-1 0 24 0 0,0 1 24 0 0,0 0-48 0 0,0 1 24 0 0,0 0 8 0 0,0 0-24 1313 209,0 0 16-1313-209,0 0-32 1321 194,1-1-48-1321-194,-1 0-64 0 0,1 0-152 0 0,1 0-240 0 0,-1 0-401 0 0,0-1-751 0 0,0 1-1377 0 0,1-1-4072 0 0,-1-1-5378 0 0,-1 0 11323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8.31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87 19916 253693 52874,'0'0'1088'0'0,"0"0"-7"0"0,0 0 23 0 0,0 0 0 1329 179,0 0-96-1329-179,0 0-359 0 0,0 0-257 0 0,0 0-104 0 0,0 0-136 514-944,0 0 24-514 944,0 0-40 0 0,0 0-80 0 0,0 0 24 0 0,9-3-40 0 0,5-2-24 0 0,2 1 8 0 0,1 0-64 0 0,0 1-48 0 0,-2 1-16 0 0,-1 1-72 0 0,-1 0-64 0 0,0 1-80 0 0,-2 0-176 0 0,0 0-145 0 0,-2 0-143 0 0,0-1-80 0 0,-2 1 64 0 0,-2-1 80 0 0,0 0 160 0 0,-2-1 192 0 0,0 0 143 0 0,-2 0 121 0 0,0 0 160 0 0,0-2 24 0 0,-1 1 48 0 0,0-1 81 0 0,0-1-49 0 0,-1 0 112 0 0,1 0 40 0 0,0 0 80 0 0,0-1 128 0 0,-1 2 64 0 0,1 0 56 0 0,0 1 16 0 0,0 1-120 0 0,0 0-144 0 0,0 2-135 0 0,0 0-129 0 0,-1 0 56 0 0,1 2 96 0 0,-1 1 48 0 0,0 2 56 0 0,0 1-40 0 0,-1 0-104 0 0,1 2-8 0 0,-1 0-56 0 0,1 1-72 0 0,0 0 16 0 0,0 0-80 0 0,1-1-24 0 0,0 0 16 0 0,0-1-64 1294 154,1 0 48-1294-154,-1-2-16 0 0,1 0-112 0 0,0 0-32 0 0,0-1-200 0 0,-1-1-320 0 0,1 0-480 0 0,-1 0-1081 0 0,0 0-3000-1294-154,0-1-7890 1294 154,0 0 7522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8.80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82 543 13179 251059 52471,'0'0'1472'0'0,"0"0"-16"0"0,0 0 57 0 0,0 0 127 0 0,0 0-48 0 0,0 0-151 0 0,0 0-305 0 0,0 0-264 0 0,0 0-176 0 0,0 0-184 0 0,0 0-127 0 0,0 0-81 0 0,0 0-48 0 0,0 0 32 0 0,2 0-8 0 0,2-1-24 0 0,1 0 24 0 0,2 1-72 0 0,0 0-16 1313 209,2 0 0-1313-209,0 0-120 1321 194,0 0 24-1321-194,0 0-64 0 0,0 0-40 0 0,-1 0 32 0 0,0 0-56 0 0,0 0-24 0 0,-1 0-40 0 0,0 0-112 0 0,0 0-104 0 0,-1 0-224 0 0,1 0-368 0 0,-1 0-465 0 0,0 0-815 0 0,-1-1-1737 0 0,1 0-3273 0 0,-2 0-4360 0 0,-1 0 11554 0 0</inkml:trace>
  <inkml:trace contextRef="#ctx0" brushRef="#br0" timeOffset="247.259">296 461 14667 254248 51941,'0'0'2209'0'0,"0"0"-353"0"0,0 0-280 0 0,0 0-111 0 0,0 0-113 0 0,0 0-184 0 0,0 0-256 0 0,0 0-183 0 0,0 0-297 0 0,0 0-176 0 0,0 0-56 0 0,0 0-72 0 0,0 0 96 0 0,0 0 72 0 0,0 2 8 0 0,0 3 8 0 0,1 0-96 1288 168,-2 3-72-1288-168,1 0-56 0 0,-1 1-48 0 0,0-1-24 0 0,1 1 8 0 0,-1-1 0 0 0,0 0-48 0 0,1 0 48 0 0,0-1-48 0 0,1-1-40 0 0,0 1 64 0 0,1-2-144 0 0,0 0-48 0 0,0 0-136 0 0,0-1-272 0 0,0 0-200-514 944,-1-1-369 514-944,0 0-431 0 0,-1-1-608-1329-179,0-1-1489 1329 179,0 1-3073 0 0,-1-2-4272 0 0,-1 1 11042 0 0</inkml:trace>
  <inkml:trace contextRef="#ctx0" brushRef="#br0" timeOffset="1337.403">189 395 13187 255536 52109,'0'0'1392'0'0,"0"0"-128"0"0,0 0-175 0 0,0 0 39 0 0,0 0 16 0 0,-9-2-40 0 0,-4-1-95 0 0,-2 0-161 0 0,0 2-104 0 0,2 1-48 0 0,0 2-104 0 0,0 1-48 0 0,2 3-80 0 0,0 1-88 0 0,0 1 9 0 0,1 2-73 0 0,0 0-32 0 0,0 2 16 0 0,1 0-88 0 0,1 1 0 0 0,1 0-40 0 0,2 0-80 0 0,1-1 32 0 0,2 0-32 0 0,2 0-16 0 0,3-1 48 0 0,2 0-64 0 0,2 0-16 0 0,2-1-8-1288-168,3-1-80 1288 168,3 0 8 0 0,1 0-16 0 0,2-2-56 0 0,2 0-24 0 0,1-1-128 1288 168,1-2-192-1288-168,0 0-272 0 0,1-1-433 0 0,0-1-671-1288-168,0-1-1073 733 1101,-2-1-3160 555-933,-2 0-6266 0 0,-5-1 10411 0 0</inkml:trace>
  <inkml:trace contextRef="#ctx0" brushRef="#br0" timeOffset="1363.783">386 393 15531 254248 51941,'0'0'1177'0'0,"0"0"-281"0"0,0 0-192 0 0,0 0 16 0 0,0 0 152 0 0,0 0 232 0 0,0 0-7 0 0,0 0-113 0 0,0 0-80 0 0,10 5-192 1288 168,5 5-96-1288-168,3 1-119 0 0,-1 2-121 0 0,-1 0-16 0 0,-1 1-64 0 0,-1 0-72 0 0,-3-1 8 0 0,-2 0-64 0 0,-2 0-32 0 0,-2-2 16 0 0,-2 1-56 0 0,-3-1 32 0 0,-2 0-24 1294 154,-2-1-48-1294-154,-2 1 56 0 0,-2-1-64 0 0,-3 0-16 0 0,0-1 24 0 0,-2-1-72 0 0,0-1 16 0 0,-1 0 24 0 0,-1-2-16 0 0,1 0-8-472 954,1-1-16 472-954,1-1-56 0 0,1 0-32 0 0,2-2-24 0 0,1 1-104 0 0,3-2-80 0 0,2 1-272-1336-164,0-2-464 1336 164,2 0-617 0 0,1-2-1175 0 0,1 0-2506 0 0,0 0-7176 0 0,0 0 8985 0 0</inkml:trace>
  <inkml:trace contextRef="#ctx0" brushRef="#br0" timeOffset="4943.064">583 66 0 249505 47138,'0'0'0'0'0,"0"0"0"0"0,0 0 864 0 0,0 0 576 0 0,0 0 281 0 0,0 0 183 0 0,0 0 153 0 0,0 0-25 0 0,0 0-215 0 0,0 0-201 0 0,0 0-256 0 0,0 0-224 0 0,2 4-167 0 0,1 1-137 0 0,0 0-64 0 0,0-1-48 1118 202,0-1-56-1118-202,-1-1-24 0 0,0-1-63 0 0,-1-2-129 0 0,1 0-72 0 0,-1-1-104 0 0,0 0-56 0 0,0-1-16 0 0,0-1-56 0 0,0-1-8 0 0,0 1 8 0 0,0-1-40 0 0,-1-1 16 0 0,1 1 16 0 0,-2 0-64 0 0,1-1 24 0 0,-1 0-24 0 0,-1 1-48 0 0,0-1 88 0 0,-1 1-24 0 0,0 0 24 0 0,-1 1 40 0 0,0 1-96 0 0,1 0 40 0 0,-1 1-32 0 0,0 1-16 1121 190,0 0 32-1121-190,1 1-48 0 0,-1 2 0 0 0,0 1 32 0 0,-1 1-16 0 0,0 2 56 0 0,0 1 16 0 0,0 3-32 0 0,0 0 40 0 0,1 2 0 0 0,-1 1-16 0 0,2 1 8 0 0,-1 1 16 0 0,1 0-32 0 0,1 1 33 1125 179,0 1-9-1125-179,1-1-32 0 0,0 1 24 0 0,1-1-56 0 0,0-1-8 0 0,1-1 48 0 0,0-1-56 0 0,1 0 32-579 916,0-2 0 579-916,0-1-40-599 912,0-1 0 599-912,-1-1-24 0 0,0 0-24 0 0,0-1 16 0 0,0-2 8 0 0,-1 1 0 0 0,0-2 16 0 0,0 0-48 0 0,-1-1 16 0 0,-1 0 16 0 0,1-1-48 0 0,-1 0 32 1196 188,0-1-48-1196-188,-1 1-88 0 0,1-2-64 0 0,0 1-224 0 0,-1-1-297 0 0,1-1-399 0 0,-1 0-712 0 0,0-2-1433 0 0,1 0-2888 0 0,-1 0-5850 0 0,1 0 11163 0 0</inkml:trace>
  <inkml:trace contextRef="#ctx0" brushRef="#br0" timeOffset="5543.004">292 191 12699 252301 50645,'0'0'1264'586'-920,"0"0"-248"-586"920,0 0-240 0 0,0 0 89 0 0,0 0 71 0 0,0 0 96 0 0,0 0-32 0 0,0 0-280 0 0,0 0-208 0 0,0 0-183 0 0,0 0-89 0 0,0 0 48 0 0,0 0 24 0 0,0 0-32 0 0,7-4 0 0 0,6-1-64 0 0,5 1-24 0 0,3-1 24 0 0,3 2-48 0 0,2 1 8 0 0,1 1-16 0 0,1 0-48 0 0,0 1 16 0 0,0-1-24 0 0,1 1-48 0 0,-2-1 40 0 0,0 1-48 0 0,-1-1 0 0 0,-3 1 40 0 0,-1-1-56 0 0,-2 1 16 0 0,-3 0-8 0 0,-3 0-24 564-923,-3 0 64 601 1089,-4 0 112-654-1103,-1 0 144 622 1081,-4 0 160-1133-144,0 0-23 0 0,-2-1-97 0 0,-1 1-136 0 0,0-1-144 0 0,-1 0-24 0 0,0 0-24 0 0,-1 0-16 0 0,0-1 8 0 0,-1 0 0 0 0,0 1-8 0 0,0-1 32 0 0,0 1 8 0 0,0-1-56 0 0,1 1 48 0 0,0 0-64 0 0,0 1-32 0 0,0-1 80 0 0,1 1-64 0 0,1 0 40 0 0,0-1 24 0 0,0 1-80 0 0,0 1 32 0 0,0-1-16 0 0,1 0-32 0 0,0 0 72 0 0,0 0-8 0 0,0 0-16 0 0,0 0 32 0 0,0 0-40 0 0,0 0 16 0 0,0 0 40 0 0,0 0-16 457-949,0 0 40-457 949,0 0 8 442-950,0 0 8-442 950,0 0 16 0 0,0 0 8 0 0,0 0 0 0 0,0 0 24 0 0,0 0-16 0 0,0 0-40 0 0,-1 0-8 0 0,1 0-48 0 0,-1 0-24 0 0,1 0 32 0 0,-1 0-24 0 0,0 0 8 0 0,0 0 16 0 0,0 0-48 0 0,-1 1 8 0 0,1 0 16 0 0,-1 1-16 1066 116,-1 1 48-1066-116,0 1-8 0 0,0 1 8 0 0,-1 1 24 0 0,0 1-48 0 0,0 0 40 0 0,0 1-16 0 0,0-1-8 0 0,1 1 40 0 0,0 0-48-1066-116,0 0 16 1066 116,1 0-24 0 0,1-1-8 0 0,0 0 40 0 0,1-1-16 0 0,0 1 0 0 0,1-1 8 0 0,1-1-48 0 0,0 1 16-442 950,1-1 0 442-950,0 0-8-457 949,1-1 24 457-949,1 0-40 1136 132,0-1-16-1136-132,0 0-72 0 0,0 0-48 0 0,1-1-152 0 0,1 0-200 0 0,0-1-264 0 0,-1-1-464 0 0,0 1-561 0 0,0-1-959 0 0,-1-1-2770 0 0,0 0-6904 0 0,-2 0 8913 0 0</inkml:trace>
  <inkml:trace contextRef="#ctx0" brushRef="#br0" timeOffset="5777.086">799 183 13315 257396 48307,'0'0'1720'0'0,"0"0"-271"0"0,0 0-121 0 0,0 0-24 0 0,0 0-96 0 0,0 0-143 1138 120,0 0-289-1138-120,0 0-136 0 0,0 0-40 0 0,0 0-64 0 0,0 0 64 0 0,0 0-88 0 0,0 0-104 0 0,0 0 9 0 0,-2 5-145 0 0,-2 3-24 0 0,0 1-40 0 0,0 0-144 0 0,1-1 24 0 0,1-1-32 0 0,1-1-56 0 0,0-1 80 0 0,1-1-88 0 0,0 0-32 0 0,2-1-8 0 0,-1 1-120 0 0,2-1 16 0 0,0 1-72 0 0,1-1-168 0 0,0 0-281 0 0,1-1-583 0 0,0 0-912 0 0,1 0-2089 0 0,-1-1-3313 0 0,0-1-2368 0 0,-2 0 9938 0 0</inkml:trace>
  <inkml:trace contextRef="#ctx0" brushRef="#br0" timeOffset="5967.2">830 134 17100 258534 48427,'0'0'1240'0'0,"0"0"16"0"0,0 0-96 0 0,0 0-55 0 0,0 0-73 0 0,0 0-120 0 0,0 0-216 0 0,0 0-120 0 0,0 0-144 1140 109,0 0-119-1140-109,0 0-97 0 0,0 0-144 0 0,0 0-160 0 0,0 0-176 0 0,-6-4-89 0 0,-3-2-87 0 0,1 2-48 0 0,3 0-88 0 0,2 3-320 0 0,3 2-680 0 0,3 1-1737 350-970,2 0-3313-350 970,0 2-4864 337-973,0-2 11490-337 973</inkml:trace>
  <inkml:trace contextRef="#ctx0" brushRef="#br0" timeOffset="6293.212">932 131 15699 260361 46593,'0'0'1529'0'0,"0"0"31"0"0,0 0-152 0 0,0 0-15 0 0,0 0-113 0 0,0 0-200 0 0,0 0-152 0 0,0 0-288 0 0,0 0-207 0 0,0 0-169 0 0,0 0-200 0 0,0 0 8 0 0,0 0-16 0 0,0 0 24 0 0,1 0 88 0 0,1 2-8 0 0,1 2-16 0 0,2 2 8 0 0,0 3-80 0 0,2 2-8 0 0,-1 2 8 0 0,1 1-40 0 0,-1 1 24 0 0,-1 0-8 0 0,-2 1-24 0 0,0-1 8 0 0,-2 1 0 0 0,-2-1 8 0 0,-2 0 32 0 0,-2-2 24 0 0,-1-1 32 0 0,-2-1 40-337 973,0-1 8 337-973,-2-2 16-350 970,-1-1 40 350-970,0-1-40 0 0,1-1-8 0 0,-1-2-24 0 0,2 0-112 0 0,1-1 16 0 0,2 0-40 0 0,1-1-24 0 0,2 0 48 0 0,2-1-64 0 0,0 0-40 0 0,1 0-80 0 0,0 0-136 0 0,0 0-120 0 0,2 0-368 0 0,1 0-720 0 0,0 0-1993 0 0,1-1-10026 0 0,-1 1 4217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7:53.141"/>
    </inkml:context>
    <inkml:brush xml:id="br0">
      <inkml:brushProperty name="width" value="0.025" units="cm"/>
      <inkml:brushProperty name="height" value="0.025" units="cm"/>
      <inkml:brushProperty name="color" value="#AB00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 22 3841 0 0,'0'0'2151'0'0,"0"0"48"0"0,0 0-8 0 0,0 0 58 0 0,0 0-80 0 0,0 0-263 0 0,0 0-301 0 0,0 0-296 0 0,0 0-202 0 0,0 0-140 0 0,0 0-122 0 0,-1-4-78 0 0,-4-10-96 0 0,3 10-79 0 0,2 4-81 0 0,0 0-111 0 0,0 0-88 0 0,0 0-74 0 0,0 0-48 0 0,0 0-16 0 0,0 0-20 0 0,0 0-8 0 0,0 0-8 0 0,0 0-19 0 0,0 0-3 0 0,0 0-12 0 0,0 0-13 0 0,0 0-4 0 0,24 32 1182 0 0,-8 1-1217 0 0,-2 1 0 0 0,-1 0 0 0 0,-1 1-1 0 0,-3 1 1 0 0,0 0 0 0 0,-3 0 0 0 0,0 0 0 0 0,-3 1-1 0 0,-1 0 1 0 0,-1 0 0 0 0,-3 0 0 0 0,-1-1 0 0 0,-1 3-52 0 0,0 23 90 0 0,-3 0 1 0 0,-3 0 0 0 0,-2-1 0 0 0,-3-1 0 0 0,-3 0 0 0 0,-2-1 0 0 0,-2-1-1 0 0,-18 28-90 0 0,-10-20 207 0 0,43-73-4033 0 0,1-15-9038 0 0,6 20 585 0 0</inkml:trace>
  <inkml:trace contextRef="#ctx0" brushRef="#br0" timeOffset="10385.776">775 289 16155 0 0,'0'0'370'0'0,"0"0"234"0"0,0 0 244 0 0,1-10 255 0 0,3-28 195 0 0,9 12 2720 0 0,-1 38-1924 0 0,-21 118-165 0 0,6-118-1920 0 0,0-1-1 0 0,1 1 1 0 0,1 0-1 0 0,0-1 0 0 0,0 1 1 0 0,1 0-1 0 0,0 0 1 0 0,1 0-1 0 0,1-1 1 0 0,0 1-1 0 0,0 0 1 0 0,1-1-1 0 0,0 0 1 0 0,1 0-1 0 0,1 0-8 0 0,13 12-1350 0 0,-10-20-3471 0 0,3-4-5854 0 0,-9-1-753 0 0</inkml:trace>
  <inkml:trace contextRef="#ctx0" brushRef="#br0" timeOffset="10786.248">1191 350 17068 0 0,'0'0'697'0'0,"0"0"-42"0"0,-9-2 76 0 0,-38-11 526 0 0,6 2 2491 0 0,58 29-2933 0 0,17 3-238 0 0,56 46-102 0 0,-87-64-448 0 0,-1 0-1 0 0,1 0 1 0 0,-1 0 0 0 0,0 1-1 0 0,0-1 1 0 0,0 1-1 0 0,-1-1 1 0 0,1 1 0 0 0,-1 0-1 0 0,0-1 1 0 0,0 1-1 0 0,0 0 1 0 0,0 0 0 0 0,-1 0-1 0 0,1 0 1 0 0,-1 0 0 0 0,0 0-1 0 0,-1 0 1 0 0,1 0-1 0 0,-1 0 1 0 0,1 0 0 0 0,-1-1-1 0 0,0 1 1 0 0,-1 0-1 0 0,1 0 1 0 0,-2 2-27 0 0,-2 2 80 0 0,0-1-1 0 0,0-1 1 0 0,-1 1 0 0 0,1-1 0 0 0,-2 0-1 0 0,1 0 1 0 0,-1 0 0 0 0,1-1 0 0 0,-1 0-1 0 0,-1-1 1 0 0,1 1 0 0 0,-1-1-1 0 0,0-1 1 0 0,0 0 0 0 0,0 0 0 0 0,0 0-1 0 0,0-1 1 0 0,-1 0 0 0 0,1-1 0 0 0,-1 0-1 0 0,1 0 1 0 0,-1-1 0 0 0,0 0-1 0 0,1 0 1 0 0,-1-1 0 0 0,1 0 0 0 0,-1 0-1 0 0,1-1 1 0 0,0-1 0 0 0,-1 1 0 0 0,1-1-1 0 0,-7-4-79 0 0,-6-19-951 0 0,20 16-2514 0 0,0-2-4409 0 0,1 7-4205 0 0</inkml:trace>
  <inkml:trace contextRef="#ctx0" brushRef="#br0" timeOffset="10968.244">1131 240 21421 0 0,'0'0'1232'0'0,"0"0"-616"0"0,0 0-64 0 0,0 0 16 0 0,0 0-32 0 0,0 0-88 0 0,0 0-152 0 0,0 0-167 0 0,0 0-145 0 0,0 0-249 0 0,0 0-175 0 0,0 0-176 0 0,0 0-168 0 0,-1-30-232 0 0,8 34-1105 0 0,-1-2-4280 0 0,-2 1-5874 0 0</inkml:trace>
  <inkml:trace contextRef="#ctx0" brushRef="#br0" timeOffset="11330.202">1523 222 22013 0 0,'0'0'362'0'0,"0"0"-35"0"0,0 0-44 0 0,0 0 81 0 0,0 0 84 0 0,0 0 0 0 0,0 0-85 0 0,0 0-110 0 0,0 0-45 0 0,0 0 32 0 0,0 0 47 0 0,0 0 31 0 0,0 0-17 0 0,6 6-38 0 0,123 77 474 0 0,73 17 297 0 0,-237-74 663 0 0,-3-9-1612 0 0,0 2 0 0 0,1 1-1 0 0,1 2 1 0 0,2 1-1 0 0,0 2 1 0 0,1 1 0 0 0,2 2-1 0 0,0 1 1 0 0,-5 10-85 0 0,-33 52-2172 0 0,50-65-1922 0 0,0 0-4123 0 0,2-3-5327 0 0</inkml:trace>
  <inkml:trace contextRef="#ctx0" brushRef="#br1" timeOffset="121862.181">581 1176 3953 0 0,'0'0'1710'0'0,"0"0"-900"0"0,0 0-454 0 0,0 0-146 0 0,0 0-62 0 0,0 0-12 0 0,0 0-20 0 0,0 0 25 0 0,0 0 62 0 0,0 0 94 0 0,0 0 154 0 0,1-6 117 0 0,0-12-187 0 0,-16-32 6969 0 0,2 32-6076 0 0,12 16-1198 0 0,-1-1 0 0 0,1 1-1 0 0,-1 0 1 0 0,1 0 0 0 0,-1 0-1 0 0,0 0 1 0 0,1 0 0 0 0,-1 0 0 0 0,0 0-1 0 0,-1 1 1 0 0,1-1 0 0 0,0 1-1 0 0,0-1 1 0 0,-1 1 0 0 0,1 0 0 0 0,0 0-1 0 0,-1 0 1 0 0,1 0 0 0 0,-1 0-1 0 0,0 1 1 0 0,1-1 0 0 0,-1 1 0 0 0,0 0-76 0 0,-14 1 31 0 0,0 1 0 0 0,0 0 0 0 0,0 1 0 0 0,0 1 0 0 0,1 1-1 0 0,0 1 1 0 0,0 0 0 0 0,0 1 0 0 0,0 0 0 0 0,1 2 0 0 0,1-1 0 0 0,-1 2 0 0 0,1 0 0 0 0,1 1 0 0 0,0 0 0 0 0,1 1 0 0 0,-2 2-31 0 0,-6 8 106 0 0,2 1 1 0 0,0 0-1 0 0,1 1 0 0 0,2 1 0 0 0,0 0 0 0 0,2 1 0 0 0,0 1 0 0 0,2 0 0 0 0,2 1 0 0 0,0 0 0 0 0,0 8-106 0 0,1 2 180 0 0,3 1-1 0 0,1-1 0 0 0,2 1 1 0 0,1 0-1 0 0,5 29-179 0 0,-3-22 43 0 0,-2-20 2 0 0,1 0 0 0 0,1-1-1 0 0,1 1 1 0 0,1 0-1 0 0,1-1 1 0 0,2 0 0 0 0,0 0-1 0 0,2 0 1 0 0,1-1-1 0 0,1 0 1 0 0,0-1 0 0 0,2 0-1 0 0,1 0 1 0 0,1-2 0 0 0,0 1-1 0 0,2-2 1 0 0,1 0-1 0 0,2 2-44 0 0,6-2 38 0 0,0-2 0 0 0,1 0 0 0 0,1-1 0 0 0,1-2 0 0 0,0-1 0 0 0,1-1 0 0 0,0-2 0 0 0,1 0 0 0 0,0-2 0 0 0,1-2 0 0 0,5 1-38 0 0,33 3 26 0 0,0-3 0 0 0,0-3 0 0 0,0-3 0 0 0,40-6-26 0 0,-35 1 65 0 0,-1-5 0 0 0,-1-2 1 0 0,0-3-1 0 0,0-4 0 0 0,-2-3 1 0 0,0-2-1 0 0,-1-4 1 0 0,-2-3-1 0 0,-1-2 0 0 0,-1-4 1 0 0,56-40-66 0 0,-72 39 62 0 0,-2-2 1 0 0,-2-2 0 0 0,-1-3 0 0 0,-3-1 0 0 0,-1-2 0 0 0,-2-1 0 0 0,-3-2-1 0 0,5-12-62 0 0,-33 49 19 0 0,0 0 0 0 0,0 0 0 0 0,-1-1 0 0 0,-1 0 0 0 0,0 0 0 0 0,-1 0 0 0 0,0 0 0 0 0,-1-1 0 0 0,-1 0 0 0 0,0 0 0 0 0,0 1 0 0 0,-2-1 0 0 0,0 0 0 0 0,0 0 0 0 0,-1 0 0 0 0,-1 0 0 0 0,-1 0 0 0 0,0 1 0 0 0,0-1 0 0 0,-1 1 0 0 0,-1 0 0 0 0,0 0 0 0 0,-1 0 0 0 0,0 1 0 0 0,-1 0 0 0 0,-1 0 0 0 0,0 1 0 0 0,0 0 0 0 0,-1 0 0 0 0,-6-5-19 0 0,-22-12-4 0 0,-2 2 1 0 0,0 1-1 0 0,-2 2 0 0 0,-1 2 1 0 0,0 2-1 0 0,-2 1 0 0 0,0 3 1 0 0,-1 1-1 0 0,0 3 0 0 0,-1 1 1 0 0,-19 0 3 0 0,64 10 0 0 0,-192-35 27 0 0,0 9 0 0 0,-101 2-27 0 0,262 22 2 0 0,2-1-36 0 0,0 1 0 0 0,0 1 1 0 0,0 2-1 0 0,0 1 1 0 0,0 2-1 0 0,-26 6 34 0 0,13 12-1656 0 0,32-11-2452 0 0,1 3-5051 0 0,6-9-1327 0 0</inkml:trace>
  <inkml:trace contextRef="#ctx0" brushRef="#br1" timeOffset="123011.985">1533 2402 0 0 0,'0'0'1094'0'0,"0"0"577"0"0,0 0 65 0 0,0 0-21 0 0,0 0 81 0 0,0 0 135 0 0,0 0 58 0 0,0 0-126 0 0,0 0-257 0 0,0 0-262 0 0,0 0-247 0 0,2-7-194 0 0,1-4-421 0 0,2-7-253 0 0,-4-4 4392 0 0,2 30-4485 0 0,0 0 0 0 0,1 1 0 0 0,0-1 0 0 0,1-1 0 0 0,0 1 0 0 0,0-1 0 0 0,0 0 0 0 0,1 0 0 0 0,0 0 0 0 0,1-1 0 0 0,-1 0 0 0 0,1 0 0 0 0,0 0 0 0 0,1-1-136 0 0,1 3 138 0 0,9 9-120 0 0,1-2 0 0 0,1 0 0 0 0,0-1 0 0 0,1-1 1 0 0,0 0-1 0 0,1-2 0 0 0,0-1 0 0 0,1 0 0 0 0,0-2 0 0 0,17 3-18 0 0,-37-14-1157 0 0,-13-5-2855 0 0,2 2-2650 0 0,3 1-4629 0 0,4 4 8113 0 0</inkml:trace>
  <inkml:trace contextRef="#ctx0" brushRef="#br1" timeOffset="123273.953">1888 2530 0 0 0,'0'0'585'0'0,"0"0"1496"0"0,0 0 197 0 0,0 0-64 0 0,0 0-79 0 0,0 0-174 0 0,0 0-274 0 0,0 0-364 0 0,0 0-252 0 0,0 0-100 0 0,0 0-47 0 0,0 0-15 0 0,0 0-100 0 0,3 1-157 0 0,-1 0-574 0 0,0 0 0 0 0,0 0 0 0 0,0 0-1 0 0,0 1 1 0 0,0-1 0 0 0,0 0 0 0 0,-1 1 0 0 0,1-1 0 0 0,-1 1-1 0 0,1-1 1 0 0,-1 1 0 0 0,0 0 0 0 0,1 0 0 0 0,-1-1-1 0 0,0 1 1 0 0,0 0 0 0 0,0 0 0 0 0,0 0 0 0 0,-1 0 0 0 0,1 0-1 0 0,0 0 1 0 0,-1 1 0 0 0,0-1 0 0 0,1 0 0 0 0,-1 0-1 0 0,0 0 1 0 0,0 1 0 0 0,0-1 0 0 0,0 0 0 0 0,-1 0-1 0 0,1 0 1 0 0,-1 0 0 0 0,1 0 0 0 0,-1 0 0 0 0,0 1 0 0 0,1-1-1 0 0,-1 0 1 0 0,0-1 0 0 0,-1 1 0 0 0,1 0 0 0 0,0 0-1 0 0,0 0 1 0 0,-2 1-78 0 0,-2 1-22 0 0,0 1 0 0 0,-1-1 0 0 0,1-1-1 0 0,-1 1 1 0 0,0-1 0 0 0,0 0 0 0 0,0 0 0 0 0,0 0-1 0 0,-1-1 1 0 0,1 0 0 0 0,-1 0 0 0 0,1-1 0 0 0,-1 0-1 0 0,0 0 1 0 0,1 0 0 0 0,-1-1 0 0 0,-5 0 22 0 0,12 0-968 0 0,2-1-4477 0 0,0 1-170 0 0,0-1-4926 0 0</inkml:trace>
  <inkml:trace contextRef="#ctx0" brushRef="#br1" timeOffset="123875.339">2204 2663 9266 0 0,'0'0'1274'0'0,"0"0"-238"0"0,0 0 39 0 0,0 0 237 0 0,0 0 178 0 0,0 0-9 0 0,0 0-224 0 0,0 0-271 0 0,0 0-253 0 0,0 0-223 0 0,0 0-158 0 0,0 0-128 0 0,-2-9-59 0 0,-4-24-23 0 0,7 33-116 0 0,-1-1-1 0 0,1 0 1 0 0,-1 0 0 0 0,0 0-1 0 0,1 0 1 0 0,0 0-1 0 0,-1 0 1 0 0,1 1 0 0 0,0-1-1 0 0,-1 0 1 0 0,1 1 0 0 0,0-1-1 0 0,0 0 1 0 0,0 1-1 0 0,-1-1 1 0 0,1 1 0 0 0,0-1-1 0 0,0 1 1 0 0,0-1-1 0 0,0 1 1 0 0,0 0 0 0 0,0 0-1 0 0,0-1 1 0 0,0 1-1 0 0,0 0 1 0 0,0 0 0 0 0,0 0-1 0 0,0 0 1 0 0,0 0-1 0 0,0 0 1 0 0,0 0 0 0 0,0 0-1 0 0,1 1-25 0 0,1-1 126 0 0,2-2-52 0 0,1 1 1 0 0,-1 1-1 0 0,0-1 0 0 0,1 1 1 0 0,-1 0-1 0 0,1 0 0 0 0,-1 0 1 0 0,1 1-1 0 0,-1 0 0 0 0,0 0 1 0 0,1 0-1 0 0,-1 1 0 0 0,0-1 1 0 0,0 1-1 0 0,0 1 0 0 0,0-1 1 0 0,0 1-1 0 0,-1-1 0 0 0,1 1 0 0 0,-1 1 1 0 0,0-1-1 0 0,3 3-74 0 0,-8-3 26 0 0,1 0 0 0 0,-1 0 0 0 0,1 0 0 0 0,-1-1 0 0 0,0 1 0 0 0,0 0 0 0 0,0 0 0 0 0,0 0 0 0 0,-1-1 0 0 0,1 1 0 0 0,-1-1-1 0 0,0 1 1 0 0,0-1 0 0 0,1 0 0 0 0,-2 0 0 0 0,1 1 0 0 0,0-1 0 0 0,0-1 0 0 0,-1 1 0 0 0,1 0 0 0 0,0-1 0 0 0,-1 1 0 0 0,0-1 0 0 0,1 1 0 0 0,-1-1 0 0 0,0 0 0 0 0,0-1 0 0 0,0 1 0 0 0,0 0-1 0 0,-1 0-25 0 0,-2 1 17 0 0,-111 55 318 0 0,117-56-323 0 0,1 0 1 0 0,-1 0-1 0 0,0 0 1 0 0,0 0-1 0 0,1 0 1 0 0,-1 0 0 0 0,0 0-1 0 0,1 0 1 0 0,-1 0-1 0 0,1 0 1 0 0,0 0-1 0 0,-1 0 1 0 0,1 0-1 0 0,0-1 1 0 0,-1 1-1 0 0,1 0 1 0 0,0 0 0 0 0,0-1-1 0 0,0 1 1 0 0,0 0-1 0 0,-1-1 1 0 0,1 1-1 0 0,0-1 1 0 0,0 1-1 0 0,0-1 1 0 0,0 0-1 0 0,0 1 1 0 0,0-1 0 0 0,1 0-1 0 0,-1 0 1 0 0,0 0-1 0 0,0 0 1 0 0,0 1-1 0 0,0-2 1 0 0,0 1-1 0 0,0 0 1 0 0,0 0 0 0 0,0 0-1 0 0,0 0 1 0 0,0-1-1 0 0,0 1 1 0 0,0 0-1 0 0,0-1-12 0 0,0 1 7 0 0,268 14 1194 0 0,-300-27-4406 0 0,21 8-1656 0 0,1 1-4280 0 0,5 3-438 0 0</inkml:trace>
  <inkml:trace contextRef="#ctx0" brushRef="#br1" timeOffset="124345.021">2349 2470 10162 0 0,'0'0'1426'0'0,"0"0"-105"0"0,0 0-86 0 0,0 0-52 0 0,0 0-2 0 0,0 0-57 0 0,0 0-160 0 0,0 0-227 0 0,0 0-222 0 0,0 0-164 0 0,0 0-83 0 0,0 0-12 0 0,0 0 29 0 0,3 0 24 0 0,-1 0-267 0 0,-1 1 1 0 0,0-1-1 0 0,1 1 1 0 0,-1-1-1 0 0,1 1 1 0 0,-1-1-1 0 0,0 1 1 0 0,1 0-1 0 0,-1 0 1 0 0,0-1-1 0 0,0 1 1 0 0,0 0-1 0 0,0 0 1 0 0,0 0 0 0 0,0 1-1 0 0,0-1 1 0 0,0 0-1 0 0,0 0 1 0 0,0 0-1 0 0,0 1 1 0 0,-1-1-1 0 0,1 0 1 0 0,0 1-1 0 0,-1-1 1 0 0,0 1-1 0 0,1-1 1 0 0,-1 0-1 0 0,0 1 1 0 0,1-1 0 0 0,-1 1-1 0 0,0-1 1 0 0,0 1-1 0 0,0-1 1 0 0,0 1-1 0 0,-1-1 1 0 0,1 1-1 0 0,0-1-42 0 0,0 1 42 0 0,1 0 1 0 0,-1-1-1 0 0,0 1 0 0 0,0 0 0 0 0,1 0 0 0 0,-1-1 0 0 0,0 1 0 0 0,-1 0 1 0 0,1 0-1 0 0,0-1 0 0 0,0 1 0 0 0,-1 0 0 0 0,1-1 0 0 0,-1 1 0 0 0,0 0 1 0 0,1-1-1 0 0,-1 1 0 0 0,0-1 0 0 0,0 1 0 0 0,0-1 0 0 0,0 1 0 0 0,0-1 1 0 0,0 0-1 0 0,0 1 0 0 0,-1-1 0 0 0,1 0 0 0 0,0 0 0 0 0,-1 0 0 0 0,1 0 1 0 0,-1 0-44 0 0,5-31 882 0 0,-1 25-857 0 0,0 0 1 0 0,0 1-1 0 0,1 0 1 0 0,0-1-1 0 0,0 1 1 0 0,0 0-1 0 0,0 0 1 0 0,1 1-1 0 0,-1-1 1 0 0,1 1-1 0 0,0-1 1 0 0,0 1 0 0 0,0 0-1 0 0,1 1 1 0 0,-1-1-1 0 0,1 1 1 0 0,-1 0-1 0 0,1 0 1 0 0,0 0-1 0 0,0 1 1 0 0,0-1-1 0 0,0 1 1 0 0,0 1-1 0 0,0-1 1 0 0,0 1-1 0 0,0-1 1 0 0,0 1-1 0 0,4 1-24 0 0,-6 2 16 0 0,1 0-1 0 0,-1 0 0 0 0,1 1 1 0 0,-1-1-1 0 0,0 1 0 0 0,-1 0 1 0 0,1 0-1 0 0,0 0 0 0 0,-1 0 0 0 0,0 0 1 0 0,0 0-1 0 0,0 1 0 0 0,-1-1 1 0 0,0 0-1 0 0,0 1 0 0 0,0 0 1 0 0,0-1-1 0 0,0 2-15 0 0,-2 29-7058 0 0,-1-29-4367 0 0</inkml:trace>
  <inkml:trace contextRef="#ctx0" brushRef="#br1" timeOffset="168725.824">2372 1688 2889 0 0,'0'0'1641'0'0,"0"0"-198"0"0,0 0-221 0 0,0 0-53 0 0,0 0 104 0 0,0 0 154 0 0,0 0-14 0 0,0 0-199 0 0,0 0-279 0 0,0 0-280 0 0,0 0-209 0 0,4 2 6656 0 0,4 3-4604 0 0,-1-7-2369 0 0,0 0 0 0 0,0 0 0 0 0,1-1 0 0 0,-1 0 0 0 0,-1 0 0 0 0,1 0 0 0 0,0-1 0 0 0,-1 0 0 0 0,0 0 0 0 0,0-1 0 0 0,0 0 0 0 0,1-1-129 0 0,14-10 156 0 0,318-264 418 0 0,-269 227-478 0 0,-78 59 2833 0 0,-1-2-5542 0 0,-21-9-20621 0 0,20-6 18451 0 0,8 8 4492 0 0,-9-13 560 0 0,4 8 3017 0 0,0 3 2526 0 0,0 2 3649 0 0,111 2-5881 0 0,-73-3-3190 0 0,69 2 783 0 0,-100 4-1080 0 0,1-1 0 0 0,0 1 0 0 0,0-1 0 0 0,-1 1 0 0 0,1 0 1 0 0,-1-1-1 0 0,0 1 0 0 0,1 0 0 0 0,-1 0 0 0 0,0-1 0 0 0,0 1 1 0 0,0 0-1 0 0,0 0 0 0 0,0-1 0 0 0,-1 1 0 0 0,1 0 0 0 0,0-1 0 0 0,-1 1 1 0 0,1 0-1 0 0,-1-1 0 0 0,0 1 0 0 0,1 0 0 0 0,-1-1 0 0 0,0 1 0 0 0,0-1 1 0 0,0 0-1 0 0,0 1 0 0 0,0-1 0 0 0,-1 0 0 0 0,1 1 0 0 0,-1-1-93 0 0,-1 6 49 0 0,-30 69-93 0 0,28-59-3711 0 0,0 0-3840 0 0,4-13-3786 0 0</inkml:trace>
  <inkml:trace contextRef="#ctx0" brushRef="#br1" timeOffset="187285.214">3428 941 14203 0 0,'0'0'896'0'0,"0"0"-22"0"0,0 0 189 0 0,0 0 208 0 0,0 0 66 0 0,0 0-26 0 0,0 0-163 0 0,0 0-171 0 0,0 0-143 0 0,0 0-139 0 0,0 0-88 0 0,-4-8-76 0 0,-11-25-70 0 0,14 32-407 0 0,0 0-1 0 0,0 0 1 0 0,0 0 0 0 0,0 0-1 0 0,0 0 1 0 0,0 0-1 0 0,0 0 1 0 0,0 0-1 0 0,-1 1 1 0 0,1-1-1 0 0,0 0 1 0 0,0 1 0 0 0,-1-1-1 0 0,1 1 1 0 0,0 0-1 0 0,-1-1 1 0 0,1 1-1 0 0,0 0 1 0 0,-1 0-1 0 0,1 0 1 0 0,-1 0 0 0 0,1 0-1 0 0,0 0 1 0 0,-1 0-1 0 0,1 0 1 0 0,-1 1-1 0 0,1-1 1 0 0,0 0 0 0 0,0 1-1 0 0,-1-1 1 0 0,1 1-1 0 0,0-1 1 0 0,-1 1-1 0 0,1 0 1 0 0,0 0-1 0 0,0 0 1 0 0,0-1 0 0 0,0 1-1 0 0,0 0 1 0 0,0 0-1 0 0,0 0 1 0 0,0 1-1 0 0,0-1-53 0 0,-3 3 33 0 0,-1 0 0 0 0,1 0 0 0 0,0 0-1 0 0,0 1 1 0 0,0 0 0 0 0,0 0 0 0 0,1 0 0 0 0,0 0-1 0 0,0 0 1 0 0,0 1 0 0 0,1-1 0 0 0,0 1-1 0 0,0-1 1 0 0,0 1 0 0 0,1 0 0 0 0,0 0-1 0 0,0 0 1 0 0,0 0 0 0 0,1 0 0 0 0,0 0 0 0 0,0 0-1 0 0,0 0 1 0 0,1 0 0 0 0,0 0 0 0 0,0 0-1 0 0,1 0 1 0 0,0 0 0 0 0,2 5-33 0 0,-2-9 30 0 0,1 0-1 0 0,0 0 1 0 0,1 0-1 0 0,-1-1 1 0 0,0 1-1 0 0,0-1 1 0 0,1 0-1 0 0,-1 0 1 0 0,1 0-1 0 0,-1 0 1 0 0,1-1 0 0 0,-1 1-1 0 0,1-1 1 0 0,0 0-1 0 0,-1 0 1 0 0,1 0-1 0 0,-1-1 1 0 0,1 1-1 0 0,-1-1 1 0 0,1 0-1 0 0,-1 0 1 0 0,1 0 0 0 0,-1 0-1 0 0,0 0 1 0 0,1-1-1 0 0,-1 0 1 0 0,0 1-1 0 0,0-1 1 0 0,0-1-1 0 0,0 1 1 0 0,-1 0-1 0 0,1-1 1 0 0,-1 1 0 0 0,1-1-1 0 0,-1 0 1 0 0,0 0-1 0 0,0 0 1 0 0,0 0-1 0 0,0 0 1 0 0,-1 0-1 0 0,1 0 1 0 0,-1-1 0 0 0,0 1-1 0 0,0 0 1 0 0,1-4-30 0 0,0-2-20 0 0,-1 0 1 0 0,1 0 0 0 0,-2 0 0 0 0,1 0 0 0 0,-1-1 0 0 0,-1 1 0 0 0,0 0 0 0 0,0 0 0 0 0,-1 0-1 0 0,0 0 1 0 0,0 0 0 0 0,-3-5 19 0 0,-5 7-2232 0 0,7 9-3985 0 0,7 3-4954 0 0,-1-3 262 0 0</inkml:trace>
  <inkml:trace contextRef="#ctx0" brushRef="#br1" timeOffset="192621.351">2732 1733 16275 0 0,'0'0'379'0'0,"0"0"-164"0"0,0 0-100 0 0,0 0-25 0 0,0 0 56 0 0,0 0 159 0 0,0 0 159 0 0,0 0 132 0 0,0 0 44 0 0,9 7-17 0 0,59 55 774 0 0,-52-40-1143 0 0,0 0 0 0 0,1-1 1 0 0,0-1-1 0 0,2-1 0 0 0,1 0 1 0 0,0-2-1 0 0,1 0 1 0 0,3 0-255 0 0,6 1 57 0 0,2-1 0 0 0,0-1 0 0 0,0-2 0 0 0,2-1 0 0 0,-1-2 0 0 0,2-1 0 0 0,-1-2 0 0 0,1-2 0 0 0,34 3-57 0 0,-43-12-616 0 0,-25 2 367 0 0,1 1-1 0 0,-1-1 0 0 0,0 0 1 0 0,0 0-1 0 0,0 0 0 0 0,0 0 1 0 0,0 0-1 0 0,-1-1 0 0 0,1 1 1 0 0,0 0-1 0 0,0 0 0 0 0,-1-1 1 0 0,1 1-1 0 0,-1 0 0 0 0,1-1 1 0 0,-1 1-1 0 0,0 0 0 0 0,1-1 1 0 0,-1 1-1 0 0,0-1 0 0 0,0 1 1 0 0,0 0-1 0 0,0-1 0 0 0,0 1 1 0 0,0-1-1 0 0,0 1 0 0 0,-1-1 1 0 0,1 1-1 0 0,0 0 0 0 0,-1-1 1 0 0,1 1-1 0 0,-1 0 0 0 0,0-1 1 0 0,1 1-1 0 0,-1-1 250 0 0,-3-11-986 0 0,-22-50 349 0 0,27 92 7074 0 0,45 49-1073 0 0,-60-53-6447 0 0,-7-14-4647 0 0,11-7-1806 0 0,4 0-2732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03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10 13307 0 0,'0'0'1008'0'0,"0"0"78"0"0,0 0 202 0 0,0 0 107 0 0,0 0 37 0 0,0 0-70 0 0,0 0-231 0 0,0 0-235 0 0,0 0-273 0 0,0 0-317 0 0,0 0-180 0 0,0 0-82 0 0,0 0 5 0 0,-8-1 289 0 0,-16 62 296 0 0,-28 94-179 0 0,51-155-439 0 0,1 0-1 0 0,0 0 1 0 0,0 0-1 0 0,-1-1 1 0 0,1 1 0 0 0,0 0-1 0 0,-1 0 1 0 0,1 0-1 0 0,0 0 1 0 0,-1 0 0 0 0,1 0-1 0 0,0 0 1 0 0,0 0-1 0 0,-1 0 1 0 0,1 0 0 0 0,0 0-1 0 0,-1 0 1 0 0,1 0-1 0 0,0 0 1 0 0,-1 0 0 0 0,1 0-1 0 0,0 0 1 0 0,-1 0-1 0 0,1 0 1 0 0,0 0 0 0 0,0 0-1 0 0,-1 1 1 0 0,1-1-1 0 0,0 0 1 0 0,-1 0 0 0 0,1 0-1 0 0,0 1 1 0 0,0-1-1 0 0,0 0 1 0 0,-1 0-1 0 0,1 0 1 0 0,0 1 0 0 0,0-1-1 0 0,0 0 1 0 0,-1 1-1 0 0,1-1 1 0 0,0 0 0 0 0,0 0-1 0 0,0 1 1 0 0,0-1-1 0 0,0 0 1 0 0,0 1-16 0 0,7-29 114 0 0,-4 21-137 0 0,0 0-1 0 0,0 1 1 0 0,1 0 0 0 0,0-1-1 0 0,0 1 1 0 0,1 1 0 0 0,0-1-1 0 0,0 1 1 0 0,0 0 0 0 0,0 0 0 0 0,1 0-1 0 0,0 1 1 0 0,0 0 0 0 0,0 0-1 0 0,1 0 1 0 0,-1 1 0 0 0,1 0-1 0 0,-1 0 1 0 0,1 1 0 0 0,0 0-1 0 0,0 0 1 0 0,1 0 0 0 0,2 1 23 0 0,-8 2-1 0 0,1 0 1 0 0,-1 1 0 0 0,1 0-1 0 0,-1-1 1 0 0,0 1-1 0 0,0 0 1 0 0,0 0-1 0 0,0 0 1 0 0,0 0 0 0 0,-1 0-1 0 0,1 0 1 0 0,0 1-1 0 0,-1-1 1 0 0,0 1-1 0 0,1-1 1 0 0,-1 1 0 0 0,0-1-1 0 0,0 1 1 0 0,-1 0-1 0 0,1-1 1 0 0,-1 1 0 0 0,1 0-1 0 0,-1 0 1 0 0,0-1-1 0 0,0 1 1 0 0,0 0-1 0 0,0 0 1 0 0,0 0 0 0 0,-1-1-1 0 0,1 1 1 0 0,-1 0-1 0 0,0-1 1 0 0,0 1-1 0 0,0 0 1 0 0,0-1 0 0 0,0 1-1 0 0,-1-1 1 0 0,1 0-1 0 0,-1 1 1 0 0,1-1-1 0 0,-3 2 2 0 0,0 1-59 0 0,-1 0 1 0 0,0-1 0 0 0,-1 0 0 0 0,1 0 0 0 0,-1 0-1 0 0,0 0 1 0 0,0-1 0 0 0,0 0 0 0 0,0 0 0 0 0,0-1 0 0 0,-1 0-1 0 0,1 0 1 0 0,-1 0 0 0 0,1-1 0 0 0,-1 0 0 0 0,-6 0 57 0 0,38-19-13355 0 0,-17 13 7838 0 0,-2 1-470 0 0</inkml:trace>
  <inkml:trace contextRef="#ctx0" brushRef="#br0" timeOffset="350.043">318 143 1112 0 0,'0'0'2779'0'0,"0"0"-294"0"0,0 0-103 0 0,0 0 109 0 0,0 0-58 0 0,0 0-180 0 0,0 0-328 0 0,0 0-378 0 0,0 0-383 0 0,0 0-412 0 0,0 0-337 0 0,0 0-212 0 0,0 0-101 0 0,-7-3 90 0 0,-60 47 373 0 0,59-38-515 0 0,5-5-49 0 0,0 1 0 0 0,0 0-1 0 0,0 0 1 0 0,0 0 0 0 0,1 0-1 0 0,-1 0 1 0 0,0 0 0 0 0,1 1-1 0 0,0-1 1 0 0,0 1 0 0 0,0 0-1 0 0,0-1 1 0 0,0 1 0 0 0,0 0-1 0 0,1 0 1 0 0,-1 1 0 0 0,1-1-1 0 0,-1 2 0 0 0,4-4-8 0 0,-1 0 0 0 0,0 1 0 0 0,1-1 0 0 0,0 0 0 0 0,-1 0 0 0 0,1 0 0 0 0,0 0 0 0 0,-1 0-1 0 0,1-1 1 0 0,0 1 0 0 0,0-1 0 0 0,0 1 0 0 0,0-1 0 0 0,0 1 0 0 0,-1-1 0 0 0,1 0 0 0 0,0 0 0 0 0,0 0 0 0 0,0 0-1 0 0,0 0 1 0 0,0-1 0 0 0,0 1 0 0 0,0 0 0 0 0,0-1 0 0 0,-1 0 0 0 0,1 1 0 0 0,0-1 0 0 0,0 0 0 0 0,-1 0 0 0 0,1 0 8 0 0,3-1 25 0 0,-1-1 1 0 0,0 1-1 0 0,0-1 1 0 0,0 0-1 0 0,-1 0 1 0 0,1 0-1 0 0,-1-1 1 0 0,0 0 0 0 0,0 1-1 0 0,0-1 1 0 0,0 0-1 0 0,0 0 1 0 0,-1 0-1 0 0,0-1 1 0 0,0 1-1 0 0,0 0 1 0 0,0-1 0 0 0,-1-1-26 0 0,-1 6 25 0 0,-9 35-345 0 0,19 6-709 0 0,-2-36-2900 0 0,1-2-3641 0 0,-7-3-2687 0 0</inkml:trace>
  <inkml:trace contextRef="#ctx0" brushRef="#br0" timeOffset="599.208">459 0 10778 0 0,'0'0'2203'0'0,"0"0"-249"0"0,0 0-538 0 0,0 0-543 0 0,0 0-248 0 0,0 0 97 0 0,0 0 143 0 0,0 0 95 0 0,0 0-111 0 0,0 0-211 0 0,-3 9-174 0 0,-10 22-696 0 0,-20 60 1068 0 0,28-31-9937 0 0,7-53 2795 0 0,-1-3-1238 0 0</inkml:trace>
  <inkml:trace contextRef="#ctx0" brushRef="#br0" timeOffset="927.022">594 119 16187 0 0,'0'0'878'0'0,"0"0"-73"0"0,0 0 13 0 0,0 0 90 0 0,0 0 27 0 0,0 0-125 0 0,0 0-174 0 0,-8-3-132 0 0,-25-9-109 0 0,30 12-343 0 0,-1-1 0 0 0,1 1 0 0 0,0 0 0 0 0,-1 0 1 0 0,1 0-1 0 0,0 1 0 0 0,-1-1 0 0 0,1 1 1 0 0,0-1-1 0 0,-1 1 0 0 0,1 0 0 0 0,0 1 0 0 0,0-1 1 0 0,0 0-1 0 0,0 1 0 0 0,0 0 0 0 0,0-1 1 0 0,1 1-1 0 0,-1 0 0 0 0,1 1 0 0 0,-1-1 1 0 0,1 0-1 0 0,-1 1 0 0 0,1-1 0 0 0,-1 4-52 0 0,2-6 3 0 0,1 1-1 0 0,0-1 1 0 0,-1 1 0 0 0,1 0-1 0 0,0-1 1 0 0,-1 1 0 0 0,1 0-1 0 0,0-1 1 0 0,0 1 0 0 0,0 0-1 0 0,0-1 1 0 0,0 1 0 0 0,0 0-1 0 0,0 0 1 0 0,0-1 0 0 0,0 1-1 0 0,0 0 1 0 0,0-1 0 0 0,0 1-1 0 0,0 0 1 0 0,1-1 0 0 0,-1 1-1 0 0,0 0 1 0 0,0-1 0 0 0,1 1-1 0 0,-1 0 1 0 0,0-1 0 0 0,1 1-1 0 0,-1-1 1 0 0,1 1 0 0 0,-1-1-1 0 0,1 1 1 0 0,-1-1 0 0 0,1 1-1 0 0,-1-1 1 0 0,1 1 0 0 0,0-1-1 0 0,-1 0 1 0 0,1 1 0 0 0,0-1-1 0 0,-1 0 1 0 0,1 0 0 0 0,0 1-1 0 0,-1-1 1 0 0,1 0 0 0 0,0 0-1 0 0,-1 0 1 0 0,1 0 0 0 0,0 0-1 0 0,-1 0 1 0 0,1 0-1 0 0,0 0 1 0 0,0 0 0 0 0,-1 0-1 0 0,1 0 1 0 0,0 0 0 0 0,-1-1-1 0 0,1 1 1 0 0,0 0-3 0 0,43-10 10 0 0,-3-16 129 0 0,-45 54-378 0 0,4-24-248 0 0,1 26 1098 0 0,4-22-3163 0 0,4-6-3858 0 0,-9-2 2657 0 0,0 0-2162 0 0,0 0 3839 0 0,0 0 710 0 0,0-1-934 0 0</inkml:trace>
  <inkml:trace contextRef="#ctx0" brushRef="#br0" timeOffset="1266.517">603 140 0 0 0,'0'0'561'0'0,"0"0"2013"0"0,0 0 302 0 0,8-8-292 0 0,24-25-317 0 0,-31 32-2122 0 0,-1 0 0 0 0,0 1 0 0 0,0-1-1 0 0,1 0 1 0 0,-1 0 0 0 0,0 1 0 0 0,1-1-1 0 0,-1 1 1 0 0,1-1 0 0 0,-1 0 0 0 0,1 1-1 0 0,-1-1 1 0 0,1 1 0 0 0,-1-1 0 0 0,1 1 0 0 0,0-1-1 0 0,-1 1 1 0 0,1-1 0 0 0,0 1 0 0 0,-1 0-1 0 0,1-1 1 0 0,0 1 0 0 0,-1 0 0 0 0,1 0-1 0 0,0 0 1 0 0,0-1 0 0 0,-1 1 0 0 0,1 0-1 0 0,0 0 1 0 0,0 0 0 0 0,-1 0 0 0 0,1 0-1 0 0,0 0 1 0 0,0 0 0 0 0,-1 1 0 0 0,1-1 0 0 0,0 0-1 0 0,0 0 1 0 0,-1 1 0 0 0,1-1 0 0 0,0 0-1 0 0,-1 1 1 0 0,1-1 0 0 0,0 0 0 0 0,-1 1-1 0 0,1-1 1 0 0,-1 1 0 0 0,1-1 0 0 0,-1 1-1 0 0,1 0 1 0 0,-1-1 0 0 0,1 1 0 0 0,-1-1-1 0 0,1 1 1 0 0,-1 0 0 0 0,0-1 0 0 0,1 1 0 0 0,-1 0-1 0 0,0 0 1 0 0,0 0-145 0 0,1 37 3328 0 0,-1-35-3246 0 0,-1 1 1 0 0,0-1 0 0 0,0 0 0 0 0,0 1 0 0 0,0-1 0 0 0,-1 0 0 0 0,1 0 0 0 0,-1 0 0 0 0,0 0 0 0 0,0 0 0 0 0,0 0 0 0 0,0 0 0 0 0,-1 0 0 0 0,1-1-1 0 0,-1 1 1 0 0,1-1 0 0 0,-1 0 0 0 0,0 0 0 0 0,0 0 0 0 0,0 0 0 0 0,0 0 0 0 0,-1-1-83 0 0,11-28 60 0 0,0 15-111 0 0,0 2-1 0 0,0-1 1 0 0,1 1-1 0 0,1 0 1 0 0,0 1-1 0 0,0-1 1 0 0,1 2 0 0 0,0 0-1 0 0,0 0 52 0 0,-9 8-25 0 0,0 0-1 0 0,1 0 1 0 0,-1 0-1 0 0,0 0 1 0 0,0 1-1 0 0,0-1 1 0 0,0 0-1 0 0,0 1 1 0 0,0-1-1 0 0,0 1 1 0 0,0-1-1 0 0,0 1 1 0 0,0-1 0 0 0,0 1-1 0 0,-1 0 1 0 0,1 0-1 0 0,0-1 1 0 0,0 1-1 0 0,0 0 1 0 0,-1 0-1 0 0,1 0 1 0 0,-1 0-1 0 0,1 0 1 0 0,-1 0-1 0 0,1 0 1 0 0,-1 0-1 0 0,1 0 1 0 0,-1 0-1 0 0,0 0 1 0 0,1 0-1 0 0,-1 0 1 0 0,0 0-1 0 0,0 0 1 0 0,0 0-1 0 0,0 0 1 0 0,0 0 0 0 0,0 1-1 0 0,0-1 1 0 0,0 0-1 0 0,-1 0 1 0 0,1 0-1 0 0,0 0 1 0 0,-1 0-1 0 0,1 0 1 0 0,0 0-1 0 0,-1 0 1 0 0,1 0-1 0 0,-2 1 26 0 0,4 23-5966 0 0,5-11-7975 0 0,-4-11 10774 0 0</inkml:trace>
  <inkml:trace contextRef="#ctx0" brushRef="#br0" timeOffset="1700.51">808 119 0 0 0,'0'0'2649'0'0,"6"-9"438"0"0,2-2-1822 0 0,4-7 281 0 0,-1-3 6441 0 0,-29 47-4906 0 0,-10 23-1516 0 0,28-48-1537 0 0,-1 0-1 0 0,1 0 1 0 0,0 0 0 0 0,0 0 0 0 0,0 0 0 0 0,-1 1 0 0 0,1-1 0 0 0,0 0 0 0 0,0 0 0 0 0,1 0 0 0 0,-1 0 0 0 0,0 0 0 0 0,0 0 0 0 0,1 1 0 0 0,-1-1 0 0 0,0 0 0 0 0,1 0 0 0 0,-1 0 0 0 0,1 0 0 0 0,-1 0 0 0 0,1 0 0 0 0,0 0 0 0 0,-1-1 0 0 0,1 1 0 0 0,0 0 0 0 0,0 0 0 0 0,-1 0 0 0 0,1-1 0 0 0,0 1 0 0 0,0 0 0 0 0,0-1 0 0 0,0 1 0 0 0,0-1 0 0 0,0 1 0 0 0,0-1 0 0 0,0 1 0 0 0,0-1 0 0 0,1 0 0 0 0,-1 0 0 0 0,0 1 0 0 0,0-1 0 0 0,0 0 0 0 0,0 0 0 0 0,0 0 0 0 0,0 0 0 0 0,1 0 0 0 0,-1-1 0 0 0,0 1-28 0 0,4 0 12 0 0,0 0-1 0 0,0-1 0 0 0,-1 0 0 0 0,1 0 0 0 0,0 0 0 0 0,0-1 0 0 0,-1 0 0 0 0,1 0 0 0 0,-1 0 0 0 0,1 0 0 0 0,-1-1 0 0 0,0 1 0 0 0,0-1 0 0 0,0 0 1 0 0,0 0-1 0 0,0-1 0 0 0,-1 1 0 0 0,1-1 0 0 0,-1 0 0 0 0,0 0 0 0 0,-1 0 0 0 0,1 0 0 0 0,0 0 0 0 0,-1-1 0 0 0,0 1 0 0 0,0-1 0 0 0,-1 1 0 0 0,1-1 1 0 0,-1 0-1 0 0,1-3-11 0 0,-4 8-9 0 0,0-1 0 0 0,0 1 1 0 0,0 0-1 0 0,0 0 1 0 0,1 0-1 0 0,-1 0 0 0 0,0 0 1 0 0,0 1-1 0 0,0-1 1 0 0,0 0-1 0 0,1 1 0 0 0,-1 0 1 0 0,0-1-1 0 0,0 1 1 0 0,1 0-1 0 0,-1 0 1 0 0,0 0-1 0 0,1 0 0 0 0,-1 0 1 0 0,1 0-1 0 0,0 0 1 0 0,-1 0-1 0 0,1 1 0 0 0,0-1 1 0 0,-1 2 8 0 0,0-3 11 0 0,1 1 1 0 0,0-1 0 0 0,0 1-1 0 0,0 0 1 0 0,0-1-1 0 0,-1 1 1 0 0,1 0-1 0 0,0-1 1 0 0,0 1-1 0 0,1 0 1 0 0,-1 0 0 0 0,0 0-1 0 0,0 0 1 0 0,0 0-1 0 0,0 0 1 0 0,1 0-1 0 0,-1 0 1 0 0,1 0-1 0 0,-1 1 1 0 0,1-1 0 0 0,-1 0-1 0 0,1 0 1 0 0,0 1-1 0 0,-1-1 1 0 0,1 0-1 0 0,0 0 1 0 0,0 1-1 0 0,0-1 1 0 0,0 0 0 0 0,0 1-1 0 0,0-1 1 0 0,0 0-1 0 0,0 0 1 0 0,1 1-1 0 0,-1-1 1 0 0,0 0-1 0 0,1 0 1 0 0,-1 0 0 0 0,1 1-1 0 0,0-1 1 0 0,-1 0-1 0 0,1 0 1 0 0,0 0-1 0 0,0 0 1 0 0,-1 0 0 0 0,1 0-1 0 0,0 0 1 0 0,0 0-1 0 0,0-1 1 0 0,0 1-1 0 0,0 0 1 0 0,0 0-1 0 0,0-1 1 0 0,1 1 0 0 0,-1-1-1 0 0,0 1 1 0 0,0-1-1 0 0,0 1 1 0 0,1-1-1 0 0,-1 0 1 0 0,0 0-1 0 0,1 0 1 0 0,-1 1 0 0 0,0-1-1 0 0,0 0 1 0 0,1-1-12 0 0,18 6 92 0 0,0-2 0 0 0,0-1 1 0 0,0 0-1 0 0,0-1 1 0 0,0-2-1 0 0,1 0 0 0 0,18-3-92 0 0,-24-3-1460 0 0,-16 6-2343 0 0,-3-1-3292 0 0,2 2-3949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00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23 165 18292 0 0,'0'0'527'0'0,"0"0"-7"0"0,0 0 149 0 0,0 0 193 0 0,0 0 85 0 0,0 0-103 0 0,0 0-220 0 0,0 0-233 0 0,0 0-185 0 0,0 0-72 0 0,0 0-4 0 0,0 0 8 0 0,0 0 51 0 0,-2 4-7 0 0,-18 58 421 0 0,20-60-574 0 0,0-1 1 0 0,0 1 0 0 0,0 0 0 0 0,0-1-1 0 0,0 1 1 0 0,0 0 0 0 0,0-1 0 0 0,0 1-1 0 0,1-1 1 0 0,-1 1 0 0 0,1 0 0 0 0,-1-1-1 0 0,1 1 1 0 0,0-1 0 0 0,-1 1 0 0 0,1-1-1 0 0,0 0 1 0 0,0 1 0 0 0,0-1 0 0 0,0 0 0 0 0,0 1-1 0 0,0-1 1 0 0,1 0 0 0 0,-1 0 0 0 0,0 0-1 0 0,1 0 1 0 0,-1 0 0 0 0,0-1 0 0 0,1 1-1 0 0,-1 0 1 0 0,1-1 0 0 0,-1 1 0 0 0,1 0-1 0 0,0-1 1 0 0,-1 0 0 0 0,1 1 0 0 0,-1-1-1 0 0,1 0 1 0 0,0 0 0 0 0,-1 0 0 0 0,2 0-30 0 0,4-1 43 0 0,0 0 0 0 0,-1 0 0 0 0,1-1 1 0 0,0 0-1 0 0,-1 0 0 0 0,1-1 1 0 0,-1 0-1 0 0,0 0 0 0 0,0 0 0 0 0,0-1 1 0 0,-1 1-1 0 0,1-2 0 0 0,-1 1 0 0 0,0 0 1 0 0,0-1-1 0 0,0 0 0 0 0,0 0 0 0 0,-1-1 1 0 0,0 1-1 0 0,0-1 0 0 0,-1 0 0 0 0,0 0 1 0 0,1 0-1 0 0,-2 0 0 0 0,1-1 1 0 0,-1 1-1 0 0,0-1 0 0 0,-1 0 0 0 0,1-2-43 0 0,18-34 157 0 0,-20 43-167 0 0,-16 24 50 0 0,9-13-31 0 0,0 0 0 0 0,0 0 0 0 0,1 0 0 0 0,1 0 0 0 0,0 1 0 0 0,1 0 0 0 0,0 0 0 0 0,0 1 0 0 0,2-1 0 0 0,-1 1 0 0 0,2 0 0 0 0,-1-1 0 0 0,2 1 0 0 0,0 0-1 0 0,0 0 1 0 0,1-1 0 0 0,2 9-9 0 0,-2-19 288 0 0,0 5-4674 0 0,-5-9-7985 0 0,2 2 1177 0 0</inkml:trace>
  <inkml:trace contextRef="#ctx0" brushRef="#br0" timeOffset="247.646">83 301 11731 0 0,'0'0'1579'0'0,"0"0"-447"0"0,0 0 37 0 0,0 0 300 0 0,0 0 140 0 0,0 0-40 0 0,0 0-268 0 0,0 0-326 0 0,0 0-227 0 0,0 0-224 0 0,8-1-143 0 0,-3 1-929 0 0,105-19 1585 0 0,-87 11-4893 0 0,-4-3-3734 0 0,-17 8 241 0 0,0 2 1468 0 0</inkml:trace>
  <inkml:trace contextRef="#ctx0" brushRef="#br0" timeOffset="404.932">53 102 15683 0 0,'0'0'392'0'0,"0"0"-112"0"0,0 0-111 0 0,0 0 111 0 0,0 0 112 0 0,0 0 120 0 0,0 0 32 0 0,0 0-168 0 0,0 0-232 0 0,0 0-272 0 0,0 0-280 0 0,0 0-296 0 0,0 0-440 0 0,0 0-1985 0 0,15-39-4921 0 0</inkml:trace>
  <inkml:trace contextRef="#ctx0" brushRef="#br0" timeOffset="737.217">650 51 15379 0 0,'0'0'1449'0'0,"0"0"-961"0"0,0 0-219 0 0,0 0 115 0 0,0 0 163 0 0,0 0 136 0 0,0 0 64 0 0,-6-9-11 0 0,-17-25-68 0 0,22 33-619 0 0,0 1 0 0 0,0-1-1 0 0,0 0 1 0 0,0 0 0 0 0,0 1 0 0 0,-1-1 0 0 0,1 1 0 0 0,0-1-1 0 0,-1 1 1 0 0,1 0 0 0 0,0-1 0 0 0,-1 1 0 0 0,1 0 0 0 0,0 0-1 0 0,-1 0 1 0 0,1 0 0 0 0,0 0 0 0 0,-1 0 0 0 0,1 0 0 0 0,0 0-1 0 0,-1 1 1 0 0,1-1 0 0 0,0 1 0 0 0,-1-1 0 0 0,1 1 0 0 0,0-1 0 0 0,0 1-1 0 0,0-1 1 0 0,-1 1 0 0 0,1 0 0 0 0,0 0 0 0 0,0 0 0 0 0,0 0-1 0 0,0 0 1 0 0,0 0 0 0 0,1 0 0 0 0,-1 0 0 0 0,0 0 0 0 0,0 0-1 0 0,1 0 1 0 0,-1 0 0 0 0,0 1 0 0 0,1-1 0 0 0,-1 0 0 0 0,1 0-1 0 0,0 1 1 0 0,-1-1 0 0 0,1 0 0 0 0,0 1 0 0 0,0-1 0 0 0,0 1-1 0 0,0 0-48 0 0,-1 1 184 0 0,-7 14 151 0 0,1 1-1 0 0,0 1 1 0 0,2-1 0 0 0,0 1-1 0 0,1 0 1 0 0,1 0-1 0 0,1 0 1 0 0,0 0-1 0 0,2 17-334 0 0,0-26-211 0 0,-13 60 928 0 0,-29-49-5551 0 0,34-21 978 0 0,3 0-2312 0 0,1 0-5132 0 0</inkml:trace>
  <inkml:trace contextRef="#ctx0" brushRef="#br0" timeOffset="983.647">361 205 14555 0 0,'0'0'918'0'0,"0"0"-330"0"0,0 0-164 0 0,0 0 127 0 0,0 0 166 0 0,0 0 182 0 0,0 0 48 0 0,9-3-110 0 0,148-25 592 0 0,-103 23-3801 0 0,-37 3-1418 0 0,1 1-3617 0 0,-9 0-889 0 0</inkml:trace>
  <inkml:trace contextRef="#ctx0" brushRef="#br0" timeOffset="1150.779">772 160 11626 0 0,'0'0'2277'0'0,"0"0"-393"0"0,0 0-306 0 0,0 0-79 0 0,0 0-153 0 0,0 0-237 0 0,0 0-239 0 0,0 0-269 0 0,0 0-215 0 0,0 0-92 0 0,0 0-8 0 0,0 0 7 0 0,0 0 41 0 0,0 3-30 0 0,-4 21 891 0 0,0 0-3074 0 0,3-9-9419 0 0,1-15 337 0 0</inkml:trace>
  <inkml:trace contextRef="#ctx0" brushRef="#br0" timeOffset="1318.649">812 79 10258 0 0,'0'0'1929'0'0,"0"0"-673"0"0,0 0-224 0 0,0 0-32 0 0,0 0-96 0 0,0 0-287 0 0,0 0-409 0 0,0 0-624 0 0,0 0-361 0 0,0 0-175 0 0,0 0-176 0 0,0 0-224 0 0,0 0-1385 0 0,8-4-1984 0 0,-5 6-400 0 0</inkml:trace>
  <inkml:trace contextRef="#ctx0" brushRef="#br0" timeOffset="1586.984">1011 143 6393 0 0,'0'0'1821'0'0,"0"0"-146"0"0,0 0-28 0 0,0 0-4 0 0,0 0-272 0 0,0 0-336 0 0,0 0-227 0 0,-8-2-151 0 0,4 1-640 0 0,0-1 118 0 0,1 1 0 0 0,-1-1 0 0 0,0 1 0 0 0,1 0 0 0 0,-1 0 1 0 0,0 0-1 0 0,0 1 0 0 0,0-1 0 0 0,0 1 0 0 0,1 0 0 0 0,-1 0 0 0 0,0 0 0 0 0,0 1 0 0 0,0-1 0 0 0,0 1 0 0 0,1 0 0 0 0,-1 0 0 0 0,0 1 0 0 0,0-1 0 0 0,1 0 0 0 0,-1 1 0 0 0,1 0 0 0 0,0 0 0 0 0,-3 2-135 0 0,5-2 47 0 0,1 0-1 0 0,0 0 0 0 0,0 0 0 0 0,0 0 0 0 0,0 0 0 0 0,0 0 1 0 0,0 0-1 0 0,1 0 0 0 0,-1 0 0 0 0,1 0 0 0 0,-1 0 1 0 0,1 0-1 0 0,0 0 0 0 0,0 0 0 0 0,0 0 0 0 0,0-1 0 0 0,0 1 1 0 0,0 0-1 0 0,0-1 0 0 0,0 1 0 0 0,1-1 0 0 0,-1 1 0 0 0,1-1 1 0 0,-1 0-1 0 0,1 1 0 0 0,0-1 0 0 0,-1 0 0 0 0,1 0 1 0 0,1 1-47 0 0,25 35 1218 0 0,-75-17-988 0 0,22-15-2129 0 0,9-1-7099 0 0,11-3-2073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07.5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2 108 11779 0 0,'0'0'690'0'0,"0"0"-455"0"0,0 0-156 0 0,0 0 119 0 0,0 0 161 0 0,0 0 161 0 0,0 0 170 0 0,0 0 86 0 0,0 0 63 0 0,0 0 26 0 0,0 0-95 0 0,-1 2-114 0 0,1-3-583 0 0,0 1 0 0 0,1-1 0 0 0,-1 1 0 0 0,0-1 0 0 0,1 1 0 0 0,-1-1 0 0 0,1 1 0 0 0,-1-1 0 0 0,1 1 0 0 0,-1 0 0 0 0,0-1 0 0 0,1 1 0 0 0,0 0 0 0 0,-1-1-1 0 0,1 1 1 0 0,-1 0 0 0 0,1 0 0 0 0,-1-1 0 0 0,1 1 0 0 0,0 0 0 0 0,-1 0 0 0 0,1 0 0 0 0,-1 0 0 0 0,1 0 0 0 0,0 0 0 0 0,-1 0 0 0 0,1 0 0 0 0,0 0 0 0 0,-1 0 0 0 0,1 0 0 0 0,-1 0 0 0 0,1 0 0 0 0,0 0 0 0 0,-1 1 0 0 0,1-1 0 0 0,-1 0 0 0 0,1 1 0 0 0,-1-1 0 0 0,1 0 0 0 0,-1 1 0 0 0,1-1 0 0 0,-1 0 0 0 0,1 1 0 0 0,-1-1 0 0 0,1 1-1 0 0,-1-1 1 0 0,0 1 0 0 0,1-1 0 0 0,-1 1 0 0 0,0-1 0 0 0,1 1 0 0 0,-1-1 0 0 0,0 1 0 0 0,0 0 0 0 0,1-1 0 0 0,-1 1 0 0 0,0-1 0 0 0,0 1 0 0 0,0 0 0 0 0,0-1 0 0 0,0 1 0 0 0,0-1 0 0 0,0 1 0 0 0,0 0 0 0 0,0-1 0 0 0,0 1 0 0 0,0 0 0 0 0,-1-1 0 0 0,1 1 0 0 0,0-1-73 0 0,44-37 929 0 0,-10-47 500 0 0,-54 175 378 0 0,36 12-2814 0 0,-87-58 772 0 0,162-46 1851 0 0,29-17-1305 0 0,-118 6 1430 0 0,-5 7-5407 0 0,4 2-1765 0 0,2 1-3327 0 0,-1 1-3078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08.8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240 29 21669 0 0,'0'0'310'0'0,"0"0"-40"0"0,0 0 3 0 0,-8-5 133 0 0,-25-18 116 0 0,31 23-461 0 0,0-1-1 0 0,1 1 0 0 0,-1 0 0 0 0,0 0 1 0 0,1 0-1 0 0,-1 0 0 0 0,0 0 0 0 0,1 1 1 0 0,-1-1-1 0 0,0 0 0 0 0,1 1 0 0 0,-1-1 1 0 0,0 1-1 0 0,1-1 0 0 0,-1 1 0 0 0,1 0 1 0 0,-1 0-1 0 0,1 0 0 0 0,-1 0 0 0 0,1 0 1 0 0,0 0-1 0 0,0 0 0 0 0,-1 0 0 0 0,1 0 1 0 0,0 1-1 0 0,0-1 0 0 0,0 0 0 0 0,0 1 1 0 0,0-1-1 0 0,1 1 0 0 0,-1-1 0 0 0,0 1 1 0 0,1 0-1 0 0,-1-1 0 0 0,1 1 0 0 0,-1 0 1 0 0,1-1-1 0 0,0 1 0 0 0,0 0 0 0 0,0-1 1 0 0,0 1-1 0 0,0 0 0 0 0,0-1 0 0 0,0 1 1 0 0,0 0-1 0 0,1-1 0 0 0,-1 1 0 0 0,1 0 1 0 0,-1-1-1 0 0,1 1 0 0 0,0 0-60 0 0,-1 0 68 0 0,9 170 280 0 0,-26-140-2181 0 0,6-25-2876 0 0,0-2-5681 0 0,7-4 383 0 0</inkml:trace>
  <inkml:trace contextRef="#ctx0" brushRef="#br0" timeOffset="462.244">0 164 14483 0 0,'0'0'2729'0'0,"0"0"-1277"0"0,0 0-688 0 0,0 0-194 0 0,0 0-58 0 0,0 0-31 0 0,0 0-2 0 0,9-4-32 0 0,70-25 537 0 0,248-2 538 0 0,-354 52 430 0 0,18-16-1746 0 0,6-4-182 0 0,1 0 0 0 0,-1 0 0 0 0,1 0 0 0 0,-1 0 0 0 0,1 0-1 0 0,-1 1 1 0 0,1-1 0 0 0,0 1 0 0 0,-1 0 0 0 0,1-1 0 0 0,0 1 0 0 0,0 0 0 0 0,0 0 0 0 0,1 0 0 0 0,-1 1 0 0 0,0-1 0 0 0,1 0 0 0 0,-1 1-1 0 0,1-1 1 0 0,0 1 0 0 0,0-1 0 0 0,0 1 0 0 0,0 0 0 0 0,0 1-24 0 0,3-2 7 0 0,1 0 0 0 0,-1-1-1 0 0,1 0 1 0 0,0 0 0 0 0,-1 1 0 0 0,1-2 0 0 0,0 1-1 0 0,-1 0 1 0 0,1 0 0 0 0,0-1 0 0 0,0 0 0 0 0,0 1-1 0 0,0-1 1 0 0,-1 0 0 0 0,1 0 0 0 0,0-1-1 0 0,0 1 1 0 0,0-1 0 0 0,0 1 0 0 0,-1-1 0 0 0,1 0-1 0 0,0 0 1 0 0,2-1-7 0 0,57-40 152 0 0,-62 42-149 0 0,-1 1 0 0 0,0 0 0 0 0,0 0-1 0 0,1 0 1 0 0,-1 0 0 0 0,1-1 0 0 0,-1 1 0 0 0,0 0-1 0 0,1 0 1 0 0,0 0 0 0 0,-1 0 0 0 0,1 0 0 0 0,0 0-1 0 0,-1 1 1 0 0,1-1 0 0 0,0 0 0 0 0,0 0 0 0 0,0 0-1 0 0,0 0 1 0 0,0 0 0 0 0,0 0 0 0 0,0 0 0 0 0,0 0 0 0 0,0 0-1 0 0,1 0 1 0 0,-1 0 0 0 0,0 0 0 0 0,1 0 0 0 0,-1 0-1 0 0,1 0 1 0 0,-1 0 0 0 0,1 0 0 0 0,-1 0 0 0 0,1 0-1 0 0,0 0 1 0 0,0 0 0 0 0,-1-1 0 0 0,1 1 0 0 0,0 0-1 0 0,0 0 1 0 0,0-1 0 0 0,0 1 0 0 0,-1-1 0 0 0,1 1-1 0 0,0-1 1 0 0,0 1 0 0 0,0-1 0 0 0,0 0 0 0 0,1 1-1 0 0,-1-1 1 0 0,0 0 0 0 0,0 0 0 0 0,0 0 0 0 0,0 0-1 0 0,0 0 1 0 0,0 0 0 0 0,0 0 0 0 0,1 0-3 0 0,68-2 84 0 0,-15-15 327 0 0,-34 19-372 0 0,21-6-3208 0 0,-35 1-58 0 0,-3 0-3559 0 0,-1 0-5063 0 0</inkml:trace>
  <inkml:trace contextRef="#ctx0" brushRef="#br0" timeOffset="730.123">574 19 22733 0 0,'0'0'1784'0'0,"0"0"-1568"0"0,0 0 24 0 0,0 0 192 0 0,0 0 57 0 0,0 0 47 0 0,0 0-80 0 0,0 0-216 0 0,0 0-64 0 0,0 0-112 0 0,0 0-112 0 0,0 0-48 0 0,0 0-160 0 0,0 0-328 0 0,20-2-737 0 0,-14 4-1991 0 0,-2 0-9875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08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83 110 15827 0 0,'0'0'534'0'0,"0"0"-38"0"0,0 0 168 0 0,0 0 206 0 0,0 0 104 0 0,0 0-33 0 0,-8 1-141 0 0,-26 4-149 0 0,32-4-581 0 0,-1 0 1 0 0,1 0-1 0 0,0 0 1 0 0,-1 0 0 0 0,1 1-1 0 0,0-1 1 0 0,0 1-1 0 0,0-1 1 0 0,0 1 0 0 0,1 0-1 0 0,-1 0 1 0 0,0-1-1 0 0,1 1 1 0 0,-1 0-1 0 0,1 1 1 0 0,-1-1 0 0 0,1 0-1 0 0,0 0 1 0 0,0 1-1 0 0,0-1 1 0 0,0 0 0 0 0,1 1-1 0 0,-1-1 1 0 0,1 1-1 0 0,-1-1 1 0 0,1 1 0 0 0,0-1-1 0 0,0 1 1 0 0,0-1-1 0 0,0 1 1 0 0,1-1-1 0 0,-1 1 1 0 0,0-1 0 0 0,1 1-1 0 0,0-1 1 0 0,0 0-1 0 0,0 1 1 0 0,0-1 0 0 0,0 0-1 0 0,0 1 1 0 0,0-1-1 0 0,1 0 1 0 0,0 1-71 0 0,3-1 34 0 0,0 0 0 0 0,0 0 1 0 0,0-1-1 0 0,0 1 0 0 0,0-1 0 0 0,0 0 1 0 0,0 0-1 0 0,0-1 0 0 0,1 0 0 0 0,-1 0 0 0 0,0 0 1 0 0,0-1-1 0 0,1 1 0 0 0,-1-1 0 0 0,0 0 1 0 0,0-1-1 0 0,0 1 0 0 0,0-1 0 0 0,0 0 1 0 0,-1 0-1 0 0,1-1 0 0 0,0 1 0 0 0,-1-1 0 0 0,0 0 1 0 0,0 0-1 0 0,0-1 0 0 0,0 1 0 0 0,0-1 1 0 0,0 0-1 0 0,-1 0 0 0 0,0 0 0 0 0,0 0 1 0 0,2-4-35 0 0,2-3 68 0 0,-1 1 1 0 0,0-1 0 0 0,-1 0 0 0 0,0 0 0 0 0,-1-1 0 0 0,0 1 0 0 0,0-1 0 0 0,-2 0 0 0 0,1 0 0 0 0,0-10-69 0 0,-3 22 32 0 0,-11 23-187 0 0,4-8 125 0 0,1 1 0 0 0,1-1-1 0 0,0 1 1 0 0,2 0 0 0 0,-1 0-1 0 0,2 1 1 0 0,0-1-1 0 0,1 1 1 0 0,1-1 0 0 0,0 4 30 0 0,6 19-3471 0 0,4 1-3450 0 0,-9-35 53 0 0,0-1-2057 0 0</inkml:trace>
  <inkml:trace contextRef="#ctx0" brushRef="#br0" timeOffset="254.505">115 226 18732 0 0,'0'0'657'0'0,"0"0"-196"0"0,0 0-224 0 0,0 0-85 0 0,0 0 43 0 0,0 0 66 0 0,0 0 28 0 0,0 0 13 0 0,11-1-34 0 0,100-7 36 0 0,-60 7-5237 0 0,-41 1-1662 0 0,-5-1-3735 0 0</inkml:trace>
  <inkml:trace contextRef="#ctx0" brushRef="#br0" timeOffset="452.135">46 1 17708 0 0,'0'0'136'0'0,"0"0"-160"0"0,0 0-48 0 0,0 0-16 0 0,0 0-168 0 0,0 0-368 0 0,0 0-73 0 0,0 0-31 0 0,0 0 56 0 0,0 0 80 0 0,0 0-1240 0 0,0 0-3610 0 0,0 0-1375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13.4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69 142 0 0 0,'0'0'794'0'0,"0"0"1161"0"0,0 0 446 0 0,0 0 111 0 0,2-8-60 0 0,20-62 3781 0 0,-5 19 862 0 0,-61 105-4802 0 0,31-35-2212 0 0,7-13-71 0 0,1 1-1 0 0,0-1 1 0 0,0 1-1 0 0,0 0 1 0 0,1 1-1 0 0,1-1 1 0 0,-1 1-1 0 0,1-1 1 0 0,0 1-1 0 0,1 0 1 0 0,0 0 0 0 0,0 0-1 0 0,1 1 1 0 0,-1 7-10 0 0,3-14 15 0 0,1-1 1 0 0,0 1 0 0 0,0 0 0 0 0,-1-1-1 0 0,1 1 1 0 0,0-1 0 0 0,0 0 0 0 0,0 0-1 0 0,0 0 1 0 0,0 0 0 0 0,1 0 0 0 0,-1 0-1 0 0,0-1 1 0 0,0 1 0 0 0,1-1 0 0 0,-1 1-1 0 0,0-1 1 0 0,1 0 0 0 0,-1 0 0 0 0,0 0-1 0 0,1 0 1 0 0,-1 0 0 0 0,0-1 0 0 0,1 1-1 0 0,-1-1 1 0 0,0 1 0 0 0,0-1 0 0 0,1 0-1 0 0,-1 0 1 0 0,0 0 0 0 0,0 0 0 0 0,0 0-1 0 0,0 0 1 0 0,0-1 0 0 0,-1 1 0 0 0,1-1-1 0 0,1-1-15 0 0,6-2 54 0 0,0-2 0 0 0,-1 1-1 0 0,0-1 1 0 0,0 0 0 0 0,-1-1 0 0 0,0 0-1 0 0,0 0 1 0 0,-1-1 0 0 0,0 1-1 0 0,0-1 1 0 0,2-6-54 0 0,-26 89 56 0 0,21-72-44 0 0,0-1-1 0 0,0 0 1 0 0,-1 0-1 0 0,1 0 0 0 0,0 0 1 0 0,0 0-1 0 0,0 0 1 0 0,1-1-1 0 0,-1 0 1 0 0,0 1-1 0 0,0-1 1 0 0,0 0-1 0 0,0-1 1 0 0,0 1-1 0 0,0 0 1 0 0,0-1-1 0 0,0 0 1 0 0,0 0-1 0 0,0 0 1 0 0,1 0-12 0 0,3 0 32 0 0,-1-1 0 0 0,0 0 0 0 0,1 0 0 0 0,-1-1 0 0 0,0 1 1 0 0,0-1-1 0 0,-1 0 0 0 0,1-1 0 0 0,-1 0 0 0 0,1 1 1 0 0,-1-2-1 0 0,0 1 0 0 0,0-1 0 0 0,-1 1 0 0 0,3-4-32 0 0,-7 8-12 0 0,0 0 12 0 0,2 28-156 0 0,3-26 156 0 0,0 0 0 0 0,1 0 0 0 0,-1-1 0 0 0,0 0 0 0 0,1 0 0 0 0,-1 0 0 0 0,1 0 0 0 0,0-1 0 0 0,-1 0-1 0 0,1 0 1 0 0,-1-1 0 0 0,1 0 0 0 0,-1 1 0 0 0,1-2 0 0 0,-1 1 0 0 0,5-2 0 0 0,43-10 49 0 0,-53 13-46 0 0,0 1-2 0 0,0 1-1 0 0,0-1 1 0 0,0 0 0 0 0,0 0 0 0 0,0 1-1 0 0,0-1 1 0 0,1 0 0 0 0,-1 1 0 0 0,0-1-1 0 0,1 0 1 0 0,-1 0 0 0 0,1 0 0 0 0,-1 1-1 0 0,1-1 1 0 0,0 0 0 0 0,-1 0 0 0 0,1 0-1 0 0,0 0 1 0 0,0 0 0 0 0,0 0 0 0 0,0 0-1 0 0,0 0 1 0 0,0 0 0 0 0,0-1 0 0 0,0 1-1 0 0,0 0 1 0 0,0-1 0 0 0,0 1 0 0 0,1-1-1 0 0,-1 1 1 0 0,0-1 0 0 0,0 1 0 0 0,1-1-1 0 0,-1 0 1 0 0,0 0 0 0 0,1 0 0 0 0,-1 1-1 0 0,0-1 1 0 0,0-1 0 0 0,1 1 0 0 0,-1 0-1 0 0,0 0 1 0 0,1 0 0 0 0,-1-1 0 0 0,0 1-1 0 0,0 0 1 0 0,1-1 0 0 0,0 0-1 0 0,6-1-4 0 0,1 0 0 0 0,0 0 0 0 0,-1-1-1 0 0,0 0 1 0 0,0 0 0 0 0,0-1 0 0 0,0 0 0 0 0,0-1 0 0 0,-1 0-1 0 0,1 0 1 0 0,-2 0 0 0 0,1-1 0 0 0,0 0 0 0 0,-1-1 0 0 0,0 1 0 0 0,-1-1-1 0 0,1 0 1 0 0,-1-1 0 0 0,-1 1 0 0 0,1-2 4 0 0,0 2 76 0 0,-19 80-21 0 0,14-71-95 0 0,0 0-1 0 0,0-1 1 0 0,0 1 0 0 0,0 0-1 0 0,0-1 1 0 0,0 1-1 0 0,0-1 1 0 0,0 1 0 0 0,1 0-1 0 0,-1-1 1 0 0,1 1 0 0 0,-1-1-1 0 0,1 1 1 0 0,0-1 0 0 0,-1 1-1 0 0,1-1 1 0 0,0 1 0 0 0,0-1-1 0 0,0 0 1 0 0,0 1 0 0 0,0-1-1 0 0,0 0 1 0 0,0 0-1 0 0,1 0 1 0 0,-1 0 0 0 0,0 0-1 0 0,1 0 1 0 0,-1 0 0 0 0,1 0-1 0 0,-1-1 1 0 0,1 1 40 0 0,4-37-8183 0 0,-11 4 6990 0 0,2 16 2645 0 0,1 0 3893 0 0,38 7-2125 0 0,-11 6-2817 0 0,25-2-169 0 0,0-2 1 0 0,0-2-1 0 0,-1-2 1 0 0,26-11-235 0 0,-47 3-2441 0 0,-43 25-6190 0 0,9-2 2557 0 0,4-3 2282 0 0,-1 2-3859 0 0</inkml:trace>
  <inkml:trace contextRef="#ctx0" brushRef="#br0" timeOffset="251.756">945 169 21869 0 0,'0'0'1672'0'0,"0"0"-224"0"0,0 0 105 0 0,0 0-105 0 0,0 0-432 0 0,0 0-416 0 0,0 0-312 0 0,0 0-152 0 0,0 0-112 0 0,0 0-48 0 0,0 0-104 0 0,0 0-104 0 0,51-39-200 0 0,-40 34-544 0 0,2 0-920 0 0,-5 1-2593 0 0,-1 1-9298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3.5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97 0 0 0,'0'0'1448'0'0,"0"0"1290"0"0,0 0-95 0 0,0 0-533 0 0,0 0-451 0 0,0 0-276 0 0,0 0-137 0 0,0 0-55 0 0,0 0-34 0 0,1 2 4459 0 0,1 7-1834 0 0,40-83-3162 0 0,-28 41-409 0 0,-17 61 359 0 0,-37 135 64 0 0,35-154-3221 0 0,1-7-3022 0 0,1-1-5619 0 0,1-1 3644 0 0</inkml:trace>
  <inkml:trace contextRef="#ctx0" brushRef="#br0" timeOffset="251.637">1 238 7986 0 0,'0'0'2532'0'0,"0"0"-695"0"0,0 0-158 0 0,0 0 168 0 0,0 0-55 0 0,0 0-334 0 0,0 0-462 0 0,0 0-281 0 0,0 0-87 0 0,0 0 7 0 0,0 0 38 0 0,0 0-46 0 0,0 0-88 0 0,11 1-84 0 0,92-3 543 0 0,-89 2-2111 0 0,34-1 2672 0 0,-33 1-6484 0 0,1 2-6384 0 0,-15-2 1700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2:29.6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437 269 17172 0 0,'0'0'248'0'0,"0"0"-108"0"0,-3-11-83 0 0,2 7-45 0 0,-3-8-49 0 0,1 0 0 0 0,0-1 1 0 0,1 1-1 0 0,1 0 1 0 0,0-1-1 0 0,0 1 0 0 0,1-1 1 0 0,1 1-1 0 0,0-1 0 0 0,1-1 37 0 0,41-102 79 0 0,-84 173-1003 0 0,-39 40 879 0 0,-5-3 0 0 0,-30 21 45 0 0,104-104 104 0 0,1 0 131 0 0,-1-1 0 0 0,0 1 0 0 0,0-2 0 0 0,-1 0 0 0 0,0 0 0 0 0,-1-1 0 0 0,0-1 1 0 0,0 0-1 0 0,-14 5-235 0 0,95-56 892 0 0,-22 13-1032 0 0,-1-2 0 0 0,-2-2 0 0 0,-1-2 0 0 0,-2-2 0 0 0,-2-1 0 0 0,15-22 140 0 0,-51 55 364 0 0,-12 12-415 0 0,-14 13-153 0 0,-27 28 280 0 0,2 1-1 0 0,2 3 1 0 0,2 2 0 0 0,-15 25-76 0 0,60-77 13 0 0,1 0 1 0 0,-1 0-1 0 0,1 0 1 0 0,-1 0 0 0 0,1 0-1 0 0,-1 0 1 0 0,1 0-1 0 0,-1 0 1 0 0,1 0-1 0 0,-1 0 1 0 0,1 0 0 0 0,-1 0-1 0 0,1 0 1 0 0,-1 0-1 0 0,1 0 1 0 0,-1 1-1 0 0,1-1 1 0 0,-1 0 0 0 0,1 0-1 0 0,-1 1 1 0 0,0-1-1 0 0,1 0 1 0 0,-1 1-1 0 0,0-1 1 0 0,1 0 0 0 0,-1 1-1 0 0,0-1 1 0 0,1 0-1 0 0,-1 1 1 0 0,0-1-1 0 0,1 1 1 0 0,-1-1 0 0 0,0 1-1 0 0,0-1 1 0 0,0 0-1 0 0,0 1 1 0 0,1-1-1 0 0,-1 1 1 0 0,0-1 0 0 0,0 1-1 0 0,0-1 1 0 0,0 1-1 0 0,0-1 1 0 0,0 1-1 0 0,0-1 1 0 0,0 1 0 0 0,0-1-1 0 0,-1 1 1 0 0,1-1-1 0 0,0 1 1 0 0,0-1-1 0 0,0 1 1 0 0,0-1 0 0 0,-1 1-1 0 0,1-1 1 0 0,0 0-1 0 0,0 1 1 0 0,-1-1-1 0 0,1 1 1 0 0,0-1 0 0 0,-1 0-1 0 0,1 1 1 0 0,-1-1-1 0 0,1 0 1 0 0,0 1-1 0 0,-1-1 1 0 0,1 0 0 0 0,-1 0-1 0 0,1 1 1 0 0,-1-1-14 0 0,39-10 623 0 0,35-21-694 0 0,-2-3-1 0 0,-2-3 0 0 0,-1-3 0 0 0,-1-3 1 0 0,44-40 71 0 0,-66 50 186 0 0,-115 73 118 0 0,21-9 7 0 0,0 2 0 0 0,3 2 0 0 0,1 2 0 0 0,1 2 0 0 0,2 1 0 0 0,3 3 0 0 0,-22 29-311 0 0,61-72 4 0 0,-2 1 44 0 0,1 1-1 0 0,-1-1 1 0 0,0 0 0 0 0,1 1-1 0 0,-1-1 1 0 0,1 1-1 0 0,0 0 1 0 0,-1-1 0 0 0,1 1-1 0 0,0 0 1 0 0,0 0 0 0 0,0 0-1 0 0,0 0 1 0 0,0 0 0 0 0,1 0-1 0 0,-1 0 1 0 0,0 0 0 0 0,1 0-1 0 0,0 0 1 0 0,-1 0-1 0 0,1 0 1 0 0,0 0 0 0 0,0 1-1 0 0,0-1 1 0 0,1 0 0 0 0,-1 0-1 0 0,0 0 1 0 0,1 0 0 0 0,-1 0-1 0 0,1 0 1 0 0,0 0 0 0 0,0 0-1 0 0,0 0 1 0 0,0 0-1 0 0,0 0 1 0 0,0 0 0 0 0,0-1-1 0 0,1 1 1 0 0,-1 0 0 0 0,2 1-48 0 0,8 0 19 0 0,1 0 1 0 0,0-1 0 0 0,-1 0 0 0 0,1-1 0 0 0,0 0 0 0 0,0 0-1 0 0,0-2 1 0 0,0 1 0 0 0,9-3-20 0 0,-11 2-66 0 0,49-5-1045 0 0,-20 1-2706 0 0,-39 5 3801 0 0,35-4-11225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2:31.6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994 51 8314 0 0,'0'0'667'0'0,"0"0"-135"0"0,0 0-115 0 0,0 0-98 0 0,-1-8-95 0 0,-2-24-68 0 0,2 31-153 0 0,1 0 0 0 0,-1 0 0 0 0,0 0 0 0 0,0 0 0 0 0,0 1 0 0 0,0-1 0 0 0,1 0-1 0 0,-1 1 1 0 0,0-1 0 0 0,0 1 0 0 0,0-1 0 0 0,0 1 0 0 0,0 0 0 0 0,-1-1 0 0 0,1 1 0 0 0,0 0 0 0 0,0-1 0 0 0,0 1 0 0 0,0 0 0 0 0,0 0 0 0 0,0 0 0 0 0,0 0 0 0 0,0 0-1 0 0,-1 1 1 0 0,1-1 0 0 0,0 0 0 0 0,0 0 0 0 0,0 1 0 0 0,0-1 0 0 0,0 0 0 0 0,0 1 0 0 0,0-1 0 0 0,0 1 0 0 0,0 0 0 0 0,0-1 0 0 0,0 1-3 0 0,-1 0 14 0 0,-250 137 2105 0 0,164-90-1387 0 0,-3-5 0 0 0,-1-3 1 0 0,-1-4-1 0 0,-94 21-732 0 0,40-40 2912 0 0,238-40-989 0 0,3 3-1859 0 0,56-8-231 0 0,-1-6 0 0 0,-2-7 0 0 0,-2-6 0 0 0,-2-6 1 0 0,10-13 166 0 0,-90 25 278 0 0,-101 29-311 0 0,-6 14 57 0 0,-1 3 1 0 0,1 1-1 0 0,-1 2 1 0 0,2 2-1 0 0,-1 2 1 0 0,0 2-25 0 0,35-12 2 0 0,-106 34 85 0 0,1 4 1 0 0,2 5-1 0 0,-94 54-87 0 0,157-62 229 0 0,50-35-218 0 0,0 0 1 0 0,1 0-1 0 0,-1 0 0 0 0,1 0 1 0 0,0 0-1 0 0,0-1 0 0 0,0 1 1 0 0,0 0-1 0 0,0-1 0 0 0,0 1 1 0 0,0-1-1 0 0,0 0 0 0 0,0 0 1 0 0,1 0-1 0 0,-1 0 0 0 0,0 0 1 0 0,1 0-1 0 0,-1-1 0 0 0,1 1 1 0 0,-1-1-1 0 0,1 0 0 0 0,-1 1 1 0 0,1-1-1 0 0,-1 0 0 0 0,2-1-11 0 0,-2 2 10 0 0,63 5-25 0 0,1-3 0 0 0,0-3 0 0 0,0-2 0 0 0,0-4-1 0 0,1-2 16 0 0,13-2-38 0 0,-1-2-1 0 0,0-4 0 0 0,40-15 39 0 0,-114 26 245 0 0,-22 3-170 0 0,-27 4-30 0 0,-60 14 49 0 0,0 6 1 0 0,1 4 0 0 0,2 4-1 0 0,1 5 1 0 0,-30 17-95 0 0,-4 9 19 0 0,134-61-20 0 0,-1 0 1 0 0,1 1 0 0 0,0-1-1 0 0,-1 0 1 0 0,1 1 0 0 0,-1-1-1 0 0,1 1 1 0 0,0-1 0 0 0,-1 1 0 0 0,1-1-1 0 0,0 1 1 0 0,0-1 0 0 0,-1 1-1 0 0,1-1 1 0 0,0 1 0 0 0,0-1-1 0 0,0 1 1 0 0,0 0 0 0 0,-1-1-1 0 0,1 1 1 0 0,0-1 0 0 0,0 1-1 0 0,0 0 1 0 0,0-1 0 0 0,1 1 0 0 0,-1-1-1 0 0,0 1 1 0 0,0-1 0 0 0,0 1-1 0 0,0 0 1 0 0,0-1 0 0 0,1 1-1 0 0,-1-1 1 0 0,0 1 0 0 0,1-1-1 0 0,-1 1 1 0 0,0-1 0 0 0,1 0-1 0 0,-1 1 1 0 0,0-1 0 0 0,1 1 0 0 0,-1-1-1 0 0,1 0 1 0 0,-1 1 0 0 0,1-1-1 0 0,-1 0 1 0 0,1 1 0 0 0,-1-1-1 0 0,1 0 1 0 0,-1 0 0 0 0,1 1-1 0 0,-1-1 1 0 0,1 0 0 0 0,0 0-1 0 0,-1 0 1 0 0,1 0 0 0 0,-1 0 0 0 0,1 0-1 0 0,0 0 1 0 0,-1 0 0 0 0,1 0-1 0 0,-1 0 1 0 0,1 0 0 0 0,-1 0-1 0 0,1-1 1 0 0,44 9 37 0 0,27-4-143 0 0,-1-4 1 0 0,1-3-1 0 0,-1-3 1 0 0,60-14 105 0 0,141-35-324 0 0,-198 37 494 0 0,-101 16 152 0 0,-67 14-150 0 0,1 4-1 0 0,1 4 1 0 0,-38 15-172 0 0,116-31 8 0 0,-324 99 727 0 0,338-103-720 0 0,0 0 0 0 0,1 0 0 0 0,-1 0 1 0 0,1 0-1 0 0,-1 0 0 0 0,0 1 0 0 0,1-1 0 0 0,-1 0 0 0 0,0 0 1 0 0,1 1-1 0 0,-1-1 0 0 0,0 0 0 0 0,1 0 0 0 0,-1 1 0 0 0,0-1 1 0 0,0 0-1 0 0,1 1 0 0 0,-1-1 0 0 0,0 1 0 0 0,0-1 0 0 0,0 0 0 0 0,0 1 1 0 0,1-1-1 0 0,-1 0 0 0 0,0 1 0 0 0,0-1 0 0 0,0 1 0 0 0,0-1 1 0 0,0 1-1 0 0,0-1 0 0 0,0 0 0 0 0,0 1 0 0 0,0-1 0 0 0,0 1 1 0 0,0-1-1 0 0,0 0 0 0 0,-1 1 0 0 0,1-1 0 0 0,0 1 0 0 0,0-1 1 0 0,0 0-1 0 0,0 1 0 0 0,-1-1 0 0 0,1 0 0 0 0,0 1 0 0 0,0-1 1 0 0,-1 0-1 0 0,1 1 0 0 0,0-1 0 0 0,-1 0 0 0 0,1 0 0 0 0,0 1-15 0 0,43 5 252 0 0,108 0-100 0 0,0-8 1 0 0,38-9-153 0 0,203-1 197 0 0,-372 17 937 0 0,-67 1-124 0 0,-80 4-604 0 0,1 5-1 0 0,0 6 1 0 0,1 5 0 0 0,-92 33-406 0 0,115-13 121 0 0,101-46-121 0 0,-1 1 0 0 0,1-1 0 0 0,0 1-1 0 0,0 0 1 0 0,-1 0 0 0 0,1-1 0 0 0,0 1-1 0 0,0 0 1 0 0,0 0 0 0 0,0 0 0 0 0,0 0-1 0 0,0 0 1 0 0,0 0 0 0 0,1 1 0 0 0,-1-1-1 0 0,0 0 1 0 0,0 0 0 0 0,1 1 0 0 0,-1-1 0 0 0,1 0-1 0 0,-1 1 1 0 0,1-1 0 0 0,0 0 0 0 0,0 1-1 0 0,-1-1 1 0 0,1 1 0 0 0,0-1 0 0 0,0 0-1 0 0,0 1 1 0 0,1-1 0 0 0,-1 1 0 0 0,0-1-1 0 0,0 0 1 0 0,1 1 0 0 0,-1-1 0 0 0,1 0-1 0 0,-1 1 1 0 0,1-1 0 0 0,0 0 0 0 0,-1 1-1 0 0,1-1 1 0 0,0 0 0 0 0,1 1 0 0 0,54 36-578 0 0,8-11-2011 0 0,-19-11-3718 0 0,-2-1-6291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01.7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196 7 5065 0 0,'0'0'3238'0'0,"0"0"-1392"0"0,0 0-326 0 0,0 0 177 0 0,0 0 98 0 0,0 0 46 0 0,0 0-96 0 0,0 0-230 0 0,0 0-295 0 0,0 0-371 0 0,0 0-324 0 0,0 0-179 0 0,0 0-23 0 0,3-3 74 0 0,11 0 345 0 0,-19 31 100 0 0,0-8-669 0 0,-11 85-520 0 0,20-98-2937 0 0,-1-5-928 0 0,0-2-3726 0 0,-1 0-1960 0 0</inkml:trace>
  <inkml:trace contextRef="#ctx0" brushRef="#br0" timeOffset="278.001">116 135 9010 0 0,'0'0'2304'0'0,"0"0"-702"0"0,0 0-224 0 0,0 0 257 0 0,-11 2 130 0 0,-52 12 1261 0 0,63-14-2934 0 0,0 1 0 0 0,0 0-1 0 0,0 0 1 0 0,0 0-1 0 0,0-1 1 0 0,0 1 0 0 0,0 0-1 0 0,1 0 1 0 0,-1 0-1 0 0,0-1 1 0 0,0 1-1 0 0,1 0 1 0 0,-1 0 0 0 0,1 0-1 0 0,-1-1 1 0 0,0 1-1 0 0,1 0 1 0 0,-1-1 0 0 0,1 1-1 0 0,0-1 1 0 0,-1 1-1 0 0,1 0 1 0 0,-1-1-1 0 0,1 1 1 0 0,0-1 0 0 0,-1 1-1 0 0,1-1 1 0 0,0 0-1 0 0,0 1 1 0 0,-1-1 0 0 0,1 0-1 0 0,0 0 1 0 0,0 1-1 0 0,0-1 1 0 0,-1 0-1 0 0,1 0 1 0 0,0 0 0 0 0,0 0-1 0 0,0 0 1 0 0,0 0-1 0 0,-1 0 1 0 0,1 0 0 0 0,0 0-1 0 0,0 0 1 0 0,0-1-1 0 0,-1 1 1 0 0,1 0 0 0 0,0-1-1 0 0,0 1-91 0 0,308-12 2195 0 0,-308 11-2210 0 0,-1 1 0 0 0,1 0 0 0 0,0 0 0 0 0,-1-1 0 0 0,1 1 0 0 0,-1 0 0 0 0,1 0 0 0 0,-1-1 0 0 0,1 1 0 0 0,0 0 0 0 0,-1 0 0 0 0,1 0 0 0 0,-1 0 0 0 0,1 0 0 0 0,0 0 0 0 0,-1 0 0 0 0,1 0 0 0 0,-1 0-1 0 0,1 0 1 0 0,0 0 0 0 0,-1 1 0 0 0,1-1 0 0 0,-1 0 0 0 0,1 0 0 0 0,-1 0 0 0 0,1 1 0 0 0,-1-1 0 0 0,1 0 0 0 0,-1 1 0 0 0,1-1 0 0 0,-1 1 0 0 0,1-1 0 0 0,-1 0 0 0 0,1 1 0 0 0,-1-1 0 0 0,0 1 0 0 0,1-1 0 0 0,-1 1 0 0 0,0-1 0 0 0,1 1 0 0 0,-1 0 0 0 0,0-1 0 0 0,0 1 0 0 0,0-1 0 0 0,1 1 0 0 0,-1-1-1 0 0,0 1 1 0 0,0 0 0 0 0,0-1 0 0 0,0 1 0 0 0,0-1 0 0 0,0 1 0 0 0,0 0 0 0 0,0-1 0 0 0,0 1 0 0 0,0-1 0 0 0,-1 1 0 0 0,1 0 0 0 0,0-1 0 0 0,0 1 0 0 0,-1-1 0 0 0,1 1 0 0 0,0-1 0 0 0,-1 1 0 0 0,1-1 0 0 0,0 1 0 0 0,-1-1 15 0 0,-15 16-4240 0 0,-2-2-7246 0 0,15-12 8116 0 0,-1 0-3930 0 0</inkml:trace>
  <inkml:trace contextRef="#ctx0" brushRef="#br0" timeOffset="813.87">1 411 15131 0 0,'0'0'808'0'0,"0"0"-151"0"0,0 0 53 0 0,0 0 295 0 0,0 0 216 0 0,0 0 78 0 0,0 0-117 0 0,0 0-258 0 0,0 0-249 0 0,0 0-161 0 0,0 0-93 0 0,0 0-61 0 0,0 0-30 0 0,10-6-39 0 0,32-16-39 0 0,-41 21-237 0 0,0 1-1 0 0,0 0 1 0 0,0 0 0 0 0,0 0-1 0 0,0 0 1 0 0,0 0 0 0 0,0 0-1 0 0,0 0 1 0 0,0 0 0 0 0,0 1-1 0 0,0-1 1 0 0,0 0 0 0 0,0 1-1 0 0,0-1 1 0 0,0 0 0 0 0,0 1-1 0 0,0-1 1 0 0,0 1-1 0 0,-1-1 1 0 0,1 1 0 0 0,0 0-1 0 0,0-1 1 0 0,-1 1 0 0 0,1 0-1 0 0,0 0 1 0 0,-1-1 0 0 0,1 1-1 0 0,0 0 1 0 0,-1 0 0 0 0,0 0-1 0 0,1 0 1 0 0,-1 0 0 0 0,1 0-1 0 0,-1 0 1 0 0,0 0 0 0 0,0 0-1 0 0,1 0 1 0 0,-1 0-1 0 0,0 0 1 0 0,0 0-15 0 0,1 3 58 0 0,7 16 118 0 0,27 33 563 0 0,-29-84 472 0 0,-5-19-1267 0 0,-2 38 29 0 0,1 0-1 0 0,0-1 1 0 0,1 1 0 0 0,1 0 0 0 0,-1-1-1 0 0,2 1 1 0 0,0 0 0 0 0,0 0 0 0 0,1 1-1 0 0,1-1 1 0 0,1-1 27 0 0,-4 12 0 0 0,0-1 0 0 0,1 1 0 0 0,-1 0 0 0 0,1 0 0 0 0,-1 0 0 0 0,1 0 0 0 0,0 0 0 0 0,-1 1 0 0 0,1-1 0 0 0,0 1 0 0 0,-1 0 0 0 0,1 0 0 0 0,0 0 0 0 0,0 0 0 0 0,-1 0 0 0 0,1 0 0 0 0,0 1 0 0 0,-1-1 0 0 0,1 1 0 0 0,0 0 1 0 0,-1 0-1 0 0,1 0 0 0 0,-1 0 0 0 0,1 0 0 0 0,17 4-9 0 0,30 0-2234 0 0,-48-2-3027 0 0,-3-1-4929 0 0,0 0-275 0 0</inkml:trace>
  <inkml:trace contextRef="#ctx0" brushRef="#br0" timeOffset="1138.939">177 347 15067 0 0,'0'0'944'0'0,"0"0"-251"0"0,0 0 125 0 0,0 0 288 0 0,0 0 189 0 0,0 0 12 0 0,0 0-223 0 0,0 0-252 0 0,0 0-206 0 0,0 0-150 0 0,11 0-93 0 0,35 0-83 0 0,-45 0-276 0 0,1 1 1 0 0,-1-1 0 0 0,1 1 0 0 0,-1-1-1 0 0,0 1 1 0 0,1-1 0 0 0,-1 1-1 0 0,0 0 1 0 0,1 0 0 0 0,-1-1 0 0 0,0 1-1 0 0,0 0 1 0 0,0 0 0 0 0,0 0-1 0 0,0 0 1 0 0,0 0 0 0 0,0 1 0 0 0,0-1-1 0 0,0 0 1 0 0,-1 0 0 0 0,1 1-1 0 0,0-1 1 0 0,-1 0 0 0 0,1 1 0 0 0,-1-1-1 0 0,0 1 1 0 0,1-1 0 0 0,-1 0-1 0 0,0 1 1 0 0,0-1 0 0 0,0 1 0 0 0,0-1-1 0 0,0 1 1 0 0,0-1 0 0 0,0 1-1 0 0,0-1 1 0 0,-1 1 0 0 0,1-1 0 0 0,0 0-1 0 0,-1 1 1 0 0,0-1 0 0 0,1 0-1 0 0,-1 1 1 0 0,0-1 0 0 0,1 0 0 0 0,-1 0-1 0 0,0 1 1 0 0,0-1 0 0 0,0 0-1 0 0,0 0 1 0 0,0 0 0 0 0,0 0 0 0 0,-1 0-1 0 0,1 0 1 0 0,0-1 0 0 0,0 1-1 0 0,-1 0 1 0 0,1-1 0 0 0,0 1 0 0 0,-1-1-25 0 0,-53 47 504 0 0,82-49 295 0 0,-9-3-1741 0 0,46-11 1672 0 0,-43 13-5797 0 0,1 1-6126 0 0,-17 2-52 0 0</inkml:trace>
  <inkml:trace contextRef="#ctx0" brushRef="#br0" timeOffset="2013.283">500 61 1424 0 0,'0'0'1993'0'0,"0"0"90"0"0,0 0 264 0 0,0 0 139 0 0,0 0-39 0 0,0 0-206 0 0,0 0-270 0 0,0 0-282 0 0,0 0-315 0 0,0 0-235 0 0,0 0-174 0 0,0 0-154 0 0,0 0-100 0 0,2-9-151 0 0,9-25 936 0 0,-60 244 1665 0 0,49-208-2785 0 0,-1 2-859 0 0,3-5-5581 0 0,0-3-3724 0 0,-1 3-1855 0 0</inkml:trace>
  <inkml:trace contextRef="#ctx0" brushRef="#br0" timeOffset="3008.903">619 139 2497 0 0,'0'0'2168'0'0,"0"0"-210"0"0,0 0 190 0 0,0 0 343 0 0,0 0 62 0 0,0 0-182 0 0,0 0-397 0 0,0 0-430 0 0,0 0-325 0 0,0 0-237 0 0,0 0-147 0 0,0 0-130 0 0,0 0-72 0 0,-1-6-91 0 0,-4-18-126 0 0,3 24-383 0 0,1 0 1 0 0,0-1-1 0 0,0 1 1 0 0,0 0-1 0 0,0 0 0 0 0,0 0 1 0 0,0 1-1 0 0,0-1 0 0 0,0 0 1 0 0,0 0-1 0 0,0 0 1 0 0,0 1-1 0 0,0-1 0 0 0,0 1 1 0 0,0-1-1 0 0,0 1 1 0 0,0-1-1 0 0,0 1 0 0 0,0-1 1 0 0,0 1-1 0 0,1 0 0 0 0,-1-1 1 0 0,0 1-1 0 0,0 0 1 0 0,1 0-1 0 0,-1 0 0 0 0,0 0 1 0 0,1-1-1 0 0,-1 1 0 0 0,1 0 1 0 0,-1 0-1 0 0,1 1-33 0 0,-1 0 31 0 0,0 0 0 0 0,1 0 0 0 0,-1 0 0 0 0,1 0 0 0 0,0-1 0 0 0,-1 1 0 0 0,1 0 0 0 0,0 0 0 0 0,0 0 0 0 0,0 0 0 0 0,1 0 0 0 0,-1 0 0 0 0,0 0-1 0 0,1 0 1 0 0,-1 0 0 0 0,1 0 0 0 0,0 0 0 0 0,-1 0 0 0 0,1-1 0 0 0,0 1 0 0 0,0 0 0 0 0,0-1 0 0 0,0 1 0 0 0,1 0 0 0 0,-1-1 0 0 0,0 0 0 0 0,1 1 0 0 0,-1-1 0 0 0,1 0 0 0 0,-1 1 0 0 0,1-1-1 0 0,0 0 1 0 0,-1 0 0 0 0,1 0 0 0 0,0-1 0 0 0,0 1 0 0 0,0 0 0 0 0,0-1 0 0 0,-1 1 0 0 0,1-1 0 0 0,0 0 0 0 0,0 1 0 0 0,0-1 0 0 0,0 0 0 0 0,0 0 0 0 0,0 0 0 0 0,0-1 0 0 0,0 1 0 0 0,0 0-1 0 0,0-1 1 0 0,0 1 0 0 0,0-1 0 0 0,0 0 0 0 0,-1 1 0 0 0,1-1 0 0 0,0 0 0 0 0,0 0 0 0 0,-1 0 0 0 0,1 0 0 0 0,-1-1 0 0 0,1 1 0 0 0,-1 0 0 0 0,1-1 0 0 0,-1 0-31 0 0,1 1-11 0 0,-1-1 1 0 0,0 1-1 0 0,0-1 1 0 0,0 1-1 0 0,0-1 1 0 0,0 1-1 0 0,0-1 1 0 0,0 0-1 0 0,-1 0 1 0 0,1 1-1 0 0,-1-1 1 0 0,1 0-1 0 0,-1 0 1 0 0,0 0-1 0 0,1 0 1 0 0,-1 1-1 0 0,0-1 1 0 0,0 0-1 0 0,-1 0 1 0 0,1 0-1 0 0,0 0 1 0 0,0 0-1 0 0,-1 1 1 0 0,1-1-1 0 0,-1 0 1 0 0,0 0-1 0 0,0 0 1 0 0,1 1-1 0 0,-1-1 0 0 0,0 1 1 0 0,0-1-1 0 0,-1 1 1 0 0,1-1-1 0 0,0 1 1 0 0,0-1-1 0 0,-1 1 1 0 0,1 0-1 0 0,-1 0 1 0 0,1 0-1 0 0,-1 0 1 0 0,1 0 10 0 0,-13-18-2894 0 0,14 17 2147 0 0,0 1-1 0 0,1 0 1 0 0,-1 0 0 0 0,1 0 0 0 0,-1 0-1 0 0,1 0 1 0 0,-1-1 0 0 0,1 1 0 0 0,0 0-1 0 0,-1 0 1 0 0,1 0 0 0 0,0 1-1 0 0,0-1 1 0 0,0 0 0 0 0,0 0 0 0 0,0 0-1 0 0,0 1 1 0 0,0-1 0 0 0,0 0 0 0 0,0 1-1 0 0,0-1 1 0 0,0 1 0 0 0,0-1-1 0 0,1 1 1 0 0,-1 0 0 0 0,0-1 0 0 0,0 1-1 0 0,1 0 1 0 0,-1 0 0 0 0,0 0 0 0 0,0 0-1 0 0,1 0 748 0 0,9-4-2234 0 0,-4 0 3621 0 0,-4-6 2160 0 0,-25 1 14703 0 0,16 14-15572 0 0,6 7-3849 0 0,3-8 1278 0 0,0 0 0 0 0,1 0 0 0 0,-1 0 0 0 0,1 0 1 0 0,0-1-1 0 0,0 0 0 0 0,1 0 0 0 0,-1 0 1 0 0,1 0-1 0 0,-1-1 0 0 0,1 0 0 0 0,0 0 0 0 0,0 0 1 0 0,0 0-1 0 0,0-1 0 0 0,0 0 0 0 0,0 0 0 0 0,0 0 1 0 0,1 0-1 0 0,-1-1 0 0 0,0 0 0 0 0,3 0-107 0 0,-7 0 3 0 0,73 9 220 0 0,-93 18 651 0 0,-168 133 462 0 0,187-160-1367 0 0,-1 1 1 0 0,1-1-1 0 0,-1 0 0 0 0,1 0 0 0 0,-1 1 1 0 0,1-1-1 0 0,-1 1 0 0 0,1-1 0 0 0,-1 0 1 0 0,1 1-1 0 0,-1-1 0 0 0,1 1 0 0 0,-1-1 1 0 0,1 1-1 0 0,0-1 0 0 0,-1 1 1 0 0,1-1-1 0 0,0 1 0 0 0,-1 0 0 0 0,1-1 1 0 0,0 1-1 0 0,0-1 0 0 0,0 1 0 0 0,0 0 1 0 0,0-1-1 0 0,-1 1 0 0 0,1 0 1 0 0,0-1-1 0 0,0 1 0 0 0,0 0 0 0 0,1-1 1 0 0,-1 1-1 0 0,0-1 0 0 0,0 1 0 0 0,0 0 1 0 0,0-1-1 0 0,1 1 0 0 0,-1-1 0 0 0,0 1 1 0 0,0 0-1 0 0,1-1 0 0 0,-1 1 1 0 0,1-1-1 0 0,-1 1 0 0 0,0-1 0 0 0,1 1 1 0 0,-1-1-1 0 0,1 0 0 0 0,-1 1 0 0 0,1-1 1 0 0,-1 1-1 0 0,1-1 0 0 0,-1 0 1 0 0,1 0-1 0 0,0 1 0 0 0,-1-1 0 0 0,1 0 1 0 0,-1 0-1 0 0,1 0 0 0 0,0 1 0 0 0,-1-1 1 0 0,1 0 30 0 0,21 1-5078 0 0,-3-4-6378 0 0,-13 1 1797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23.1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 18812 0 0,'0'0'859'0'0,"0"0"-235"0"0,0 0-112 0 0,0 0 115 0 0,0 0 172 0 0,0 0 150 0 0,0 0 38 0 0,0 0-133 0 0,3 10-170 0 0,11 32-134 0 0,25 124 1576 0 0,-39-158-2107 0 0,0 0 0 0 0,0 0 0 0 0,-1-1 0 0 0,0 1-1 0 0,-1 0 1 0 0,1 0 0 0 0,-1-1 0 0 0,-1 1 0 0 0,0-1-1 0 0,0 0 1 0 0,0 0 0 0 0,-1 0 0 0 0,0 0 0 0 0,0 0-1 0 0,-3 2-18 0 0,-33 33-3917 0 0,31-34-3949 0 0,7-6 3212 0 0,-1 1-7526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8.8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1 13867 0 0,'0'0'1804'0'0,"0"0"-771"0"0,0 0-100 0 0,0 0 239 0 0,0 0 179 0 0,0 0 59 0 0,0 0-127 0 0,0 0-334 0 0,0 0-348 0 0,0 0-289 0 0,0 0-156 0 0,0 0-12 0 0,-3-1 53 0 0,-2 5-75 0 0,0 0 1 0 0,0 0-1 0 0,0 0 0 0 0,0 1 1 0 0,1 0-1 0 0,-1 0 0 0 0,1 0 1 0 0,0 0-1 0 0,1 1 0 0 0,-1-1 1 0 0,1 1-1 0 0,0 0 0 0 0,1 0 1 0 0,0 0-1 0 0,0 0 0 0 0,0 1 1 0 0,0-1-1 0 0,1 4-122 0 0,-4 0 68 0 0,1 0 1 0 0,0 0 0 0 0,1 1-1 0 0,0-1 1 0 0,1 1-1 0 0,0 0 1 0 0,0 0 0 0 0,2 0-1 0 0,-1 0 1 0 0,1 0-1 0 0,1 0 1 0 0,0 0 0 0 0,0-1-1 0 0,1 1 1 0 0,1 0-1 0 0,-1-1 1 0 0,2 1 0 0 0,0-1-1 0 0,0 0 1 0 0,1 0-1 0 0,0 0 1 0 0,0-1 0 0 0,1 1-69 0 0,18 2-2369 0 0,-16-14-3467 0 0,0-4-6104 0 0,-7 3 3093 0 0</inkml:trace>
  <inkml:trace contextRef="#ctx0" brushRef="#br0" timeOffset="23560.482">206 25 5801 0 0,'0'0'3072'0'0,"0"0"-1293"0"0,0 0-404 0 0,0 0 266 0 0,0 0 277 0 0,0 0 73 0 0,0 0-192 0 0,0 0-361 0 0,0 0-329 0 0,0 0-251 0 0,0 0-191 0 0,2-3-135 0 0,2-8 5 0 0,-9 19 181 0 0,-12 25-199 0 0,16-31-489 0 0,0-1 1 0 0,0 1 0 0 0,0-1 0 0 0,1 1 0 0 0,-1-1 0 0 0,0 1 0 0 0,1 0 0 0 0,0 0 0 0 0,-1-1 0 0 0,1 1 0 0 0,0 0 0 0 0,0 0 0 0 0,0-1 0 0 0,0 1 0 0 0,0 0 0 0 0,0 0 0 0 0,0-1 0 0 0,1 1 0 0 0,-1 0 0 0 0,1-1 0 0 0,-1 1 0 0 0,1 0 0 0 0,0-1 0 0 0,-1 1 0 0 0,1-1 0 0 0,0 1-1 0 0,0-1 1 0 0,0 1 0 0 0,0-1 0 0 0,1 0 0 0 0,-1 1 0 0 0,0-1 0 0 0,0 0 0 0 0,1 0 0 0 0,-1 0 0 0 0,1 0 0 0 0,-1 0 0 0 0,1 0 0 0 0,-1 0 0 0 0,1-1 0 0 0,0 1 0 0 0,-1-1 0 0 0,1 1 0 0 0,0-1 0 0 0,-1 1 0 0 0,1-1 0 0 0,0 0 0 0 0,0 0 0 0 0,-1 0 0 0 0,1 0 0 0 0,0 0 0 0 0,0 0-1 0 0,-1-1 1 0 0,1 1 0 0 0,0 0 0 0 0,0-1 0 0 0,-1 1 0 0 0,1-1 0 0 0,-1 0 0 0 0,2 0-31 0 0,13-43 838 0 0,-35 21-3787 0 0,13 25-4797 0 0,4 2-449 0 0,1-1-1364 0 0</inkml:trace>
  <inkml:trace contextRef="#ctx0" brushRef="#br0" timeOffset="23960.336">195 352 11851 0 0,'0'0'2916'0'0,"0"0"-1754"0"0,0 0-417 0 0,0 0 297 0 0,0 0 298 0 0,0 0 76 0 0,0 0-145 0 0,0 0-252 0 0,2-10-237 0 0,13-45 382 0 0,-13 68 3123 0 0,0 65-3636 0 0,-3-64-647 0 0,4-17-6763 0 0,-2 1 5650 0 0,2-4-2903 0 0,0 1-3277 0 0,-1 2-3192 0 0</inkml:trace>
  <inkml:trace contextRef="#ctx0" brushRef="#br0" timeOffset="26358.895">55 317 0 0 0,'0'0'1431'0'0,"0"0"565"0"0,0 0 370 0 0,0 0 71 0 0,0 0-126 0 0,0 0-291 0 0,0 0-335 0 0,0 0-324 0 0,0 0-302 0 0,0 0-241 0 0,-1-1-481 0 0,-1-2 7828 0 0,80 10-7040 0 0,-83-7-2473 0 0,2 1-1976 0 0,1-1-3477 0 0,1 0-4932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3.1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18028 0 0,'0'0'1336'0'0,"0"0"-584"0"0,0 0 72 0 0,0 0 201 0 0,0 0-25 0 0,0 0-136 0 0,0 0-224 0 0,0 0-248 0 0,0 0-192 0 0,0 0-104 0 0,0 0-72 0 0,0 0-80 0 0,73 1-104 0 0,-55-2-336 0 0,-2 0-784 0 0,-1 0-1601 0 0,-4 1-3408 0 0,-3 0-6314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2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3529 0 0,'0'0'2468'0'0,"0"0"-1167"0"0,0 0-59 0 0,0 0 568 0 0,0 0 435 0 0,0 0 78 0 0,0 0-309 0 0,0 0-433 0 0,0 0-316 0 0,0 0-205 0 0,0 0-109 0 0,-2 4 6874 0 0,2-2-7231 0 0,10 1-565 0 0,1 0 1 0 0,0-1-1 0 0,0 0 1 0 0,0-1-1 0 0,0 0 1 0 0,-1-1-1 0 0,1 0 1 0 0,0 0-1 0 0,0-1 1 0 0,0-1-1 0 0,2 0-29 0 0,23-2 0 0 0,-20 2 528 0 0,-15 2-2604 0 0,-9 0-6952 0 0,7 0-1550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3.9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61 0 0 0,'0'0'1731'0'0,"0"0"818"0"0,0 0 211 0 0,0 0-117 0 0,0 0-301 0 0,0 0-363 0 0,0 0-300 0 0,0-10-272 0 0,1-15-1106 0 0,0 8 1391 0 0,-1 9 3712 0 0,-5 84-3788 0 0,0 2-4306 0 0,5-78 696 0 0,0 0-1369 0 0,0 0-1953 0 0,0 0-1216 0 0,0 0 324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4.1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10666 0 0,'0'0'1259'0'0,"0"0"-243"0"0,0 0 131 0 0,0 0 300 0 0,0 0 110 0 0,0 0-154 0 0,0 0-251 0 0,0 0-217 0 0,0 0-132 0 0,0 0-67 0 0,0 0-137 0 0,0 0-129 0 0,8 2-91 0 0,182 14 1701 0 0,-108-7-4472 0 0,-80-3-2505 0 0,-2-2-3876 0 0,-1-3-814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4.7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1 176 13171 0 0,'0'0'739'0'0,"0"0"-197"0"0,0 0 196 0 0,0 0 334 0 0,0 0 275 0 0,0 0 52 0 0,0 0-255 0 0,0 0-352 0 0,0 0-330 0 0,0 0-187 0 0,0 0-51 0 0,0 0-3 0 0,0 0 64 0 0,4-1 1 0 0,-3 0-273 0 0,0 1 1 0 0,0-1 0 0 0,0 1-1 0 0,0 0 1 0 0,0-1-1 0 0,0 1 1 0 0,0 0 0 0 0,0 0-1 0 0,0 0 1 0 0,1 0-1 0 0,-1 0 1 0 0,0 0 0 0 0,0 0-1 0 0,0 0 1 0 0,0 0-1 0 0,0 0 1 0 0,0 0-1 0 0,0 1 1 0 0,0-1 0 0 0,0 0-1 0 0,0 1 1 0 0,0-1-1 0 0,0 1 1 0 0,0-1 0 0 0,-1 1-1 0 0,1 0 1 0 0,0-1-1 0 0,0 1 1 0 0,0 0 0 0 0,-1 0-1 0 0,1-1 1 0 0,0 1-1 0 0,-1 0 1 0 0,1 0 0 0 0,-1 0-1 0 0,1 0 1 0 0,-1 0-1 0 0,1 0 1 0 0,-1 0 0 0 0,1 0-1 0 0,-1 0 1 0 0,0 0-1 0 0,0 0 1 0 0,0 0-1 0 0,1 0 1 0 0,-1 0 0 0 0,0 1-14 0 0,33 44 1535 0 0,-17-80 52 0 0,0-132-1375 0 0,-16 165-217 0 0,0-1 1 0 0,0 1-1 0 0,0-1 1 0 0,0 0 0 0 0,0 1-1 0 0,0-1 1 0 0,0 0-1 0 0,1 1 1 0 0,-1-1 0 0 0,1 1-1 0 0,-1-1 1 0 0,1 1-1 0 0,0-1 1 0 0,0 1 0 0 0,-1-1-1 0 0,1 1 1 0 0,0 0-1 0 0,0-1 1 0 0,0 1-1 0 0,1 0 1 0 0,-1 0 0 0 0,0 0-1 0 0,0-1 1 0 0,1 2-1 0 0,-1-1 1 0 0,0 0 0 0 0,1 0-1 0 0,-1 0 1 0 0,1 1-1 0 0,-1-1 1 0 0,1 0 0 0 0,-1 1-1 0 0,1-1 1 0 0,0 1-1 0 0,-1 0 1 0 0,1 0 0 0 0,0 0-1 0 0,-1 0 1 0 0,1 0-1 0 0,-1 0 1 0 0,1 0-1 0 0,0 0 1 0 0,-1 0 0 0 0,1 1-1 0 0,0-1 1 0 0,-1 1-1 0 0,1-1 1 0 0,-1 1 0 0 0,2 0 4 0 0,13 6-645 0 0,15 8-1342 0 0,-22-8-3545 0 0,-2 1-4519 0 0,-5-5 1812 0 0</inkml:trace>
  <inkml:trace contextRef="#ctx0" brushRef="#br0" timeOffset="329.775">147 138 7250 0 0,'0'0'4651'0'0,"0"0"-2481"0"0,0 0-1055 0 0,0 0 17 0 0,0 0 120 0 0,0 0 73 0 0,0 0-60 0 0,0 0-260 0 0,0 0-275 0 0,0 0-182 0 0,0 0-103 0 0,0 0-52 0 0,11-2-56 0 0,30-9-41 0 0,-40 11-272 0 0,0 1-1 0 0,0-1 0 0 0,0 0 0 0 0,0 0 1 0 0,0 1-1 0 0,0-1 0 0 0,0 0 0 0 0,0 1 1 0 0,-1-1-1 0 0,1 1 0 0 0,0-1 0 0 0,0 1 1 0 0,0 0-1 0 0,-1-1 0 0 0,1 1 0 0 0,0 0 1 0 0,-1-1-1 0 0,1 1 0 0 0,-1 0 0 0 0,1 0 1 0 0,0 0-1 0 0,-1-1 0 0 0,0 1 0 0 0,1 0 1 0 0,-1 0-1 0 0,0 0 0 0 0,1 0 0 0 0,-1 0 1 0 0,0 0-1 0 0,0 0 0 0 0,0 0 0 0 0,0 0 1 0 0,0 0-1 0 0,0 0 0 0 0,0 0 0 0 0,0 0 1 0 0,0 0-1 0 0,0 0 0 0 0,0 0 0 0 0,-1 0 1 0 0,1 0-1 0 0,0-1 0 0 0,-1 1 0 0 0,1 0 0 0 0,-1 0 1 0 0,1 0-1 0 0,-1 0 0 0 0,1-1 0 0 0,-1 1 1 0 0,0 0-1 0 0,1 0 0 0 0,-1-1 0 0 0,0 1 1 0 0,1 0-1 0 0,-1-1 0 0 0,0 1 0 0 0,0-1 1 0 0,0 1-24 0 0,-35 50 304 0 0,72-52 351 0 0,-18-4-1129 0 0,24-6-724 0 0,-29 8-2915 0 0,1 0-3581 0 0,-10 2-3401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6.7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48 0 0 0,'0'0'2183'0'0,"0"0"442"0"0,0 0-75 0 0,0 0-315 0 0,0 0-262 0 0,0 0-201 0 0,0 0-125 0 0,0 0-112 0 0,0 0-118 0 0,2-4-118 0 0,6-18 938 0 0,-8 22-1287 0 0,0 0-124 0 0,0 0-125 0 0,0 0-128 0 0,0 0-111 0 0,0 0-86 0 0,0 0-98 0 0,0 0-57 0 0,-5 21 542 0 0,-36 123 1020 0 0,38-119-2097 0 0,7-20-4927 0 0,3-6-7459 0 0,-4 0 2549 0 0</inkml:trace>
  <inkml:trace contextRef="#ctx0" brushRef="#br0" timeOffset="243.465">168 82 12195 0 0,'0'0'5046'0'0,"0"0"-3558"0"0,0 0-965 0 0,0 0 99 0 0,0 0 163 0 0,0 0 115 0 0,0 0-14 0 0,0 0-91 0 0,0 0-130 0 0,0 0-154 0 0,0 0-132 0 0,0 0-102 0 0,0 0-41 0 0,-5 7-17 0 0,1-1-343 0 0,-29 71-746 0 0,35-70-4003 0 0,2-6-6572 0 0,-3 0 3230 0 0</inkml:trace>
  <inkml:trace contextRef="#ctx0" brushRef="#br0" timeOffset="601.52">203 1 12371 0 0,'0'0'1068'0'0,"0"0"-152"0"0,0 0 98 0 0,0 0 210 0 0,0 0 44 0 0,0 0-129 0 0,0 0-236 0 0,0 0-208 0 0,0 0-118 0 0,0 0-121 0 0,0 0-109 0 0,0 0-35 0 0,-2 5-12 0 0,-4 17 8 0 0,38 7 1119 0 0,37 6-893 0 0,-68-31-495 0 0,-1-1 1 0 0,0 0-1 0 0,0 0 0 0 0,0 0 1 0 0,-1 0-1 0 0,1 0 1 0 0,-1 0-1 0 0,0 0 1 0 0,1 0-1 0 0,-2 0 0 0 0,1 0 1 0 0,0 0-1 0 0,0 0 1 0 0,-1 0-1 0 0,0-1 1 0 0,1 1-1 0 0,-1-1 0 0 0,0 1 1 0 0,0-1-1 0 0,0 0 1 0 0,-1 0-1 0 0,1 0 1 0 0,0 0-1 0 0,-1 0 0 0 0,0 0 1 0 0,-1 1-40 0 0,-5 5 92 0 0,-125 120 699 0 0,129-104-2214 0 0,12-19-2599 0 0,4-4-4140 0 0,-7-1-3102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9.4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17 15427 0 0,'0'0'2083'0'0,"0"0"-1420"0"0,0 0-253 0 0,0 0 318 0 0,0 0 267 0 0,0 0 149 0 0,0 0-69 0 0,0 0-267 0 0,0 0-221 0 0,0 0-199 0 0,0 0-112 0 0,0 0-43 0 0,-5-3-38 0 0,4 1 2414 0 0,282 8-1620 0 0,190-4-894 0 0,-425-8 84 0 0,-63-4-1624 0 0,-10 7-2791 0 0,9 2-5049 0 0,16 1 8178 0 0,-7 0-10872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1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 16620 0 0,'0'0'1198'0'0,"0"0"49"0"0,0 0 244 0 0,0 0 142 0 0,0 0-216 0 0,0 0-452 0 0,0 0-404 0 0,0 0-281 0 0,0 0-129 0 0,0 0-66 0 0,0 0-29 0 0,0 0 0 0 0,0 0-18 0 0,6-1-18 0 0,47-6-150 0 0,-31 5-4511 0 0,-1-1-7631 0 0,-17 2 3497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3.9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11058 0 0,'0'0'1843'0'0,"0"0"-37"0"0,0 0 33 0 0,0 0-98 0 0,0 0-226 0 0,0 0-191 0 0,0 0-207 0 0,0 0-155 0 0,0 0-121 0 0,0 0-168 0 0,0 0-173 0 0,3-2 2732 0 0,135-1-2669 0 0,-142 9-6207 0 0,0-2-4698 0 0,2-2-1086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4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6857 0 0,'0'0'4017'0'0,"0"0"-2039"0"0,0 0-640 0 0,0 0 267 0 0,0 0 157 0 0,0 0-86 0 0,0 0-286 0 0,0 0-376 0 0,0 0-288 0 0,0 0-163 0 0,0 0-76 0 0,0 0 26 0 0,19 6 1676 0 0,142-9-610 0 0,-159 1-3649 0 0,-5-2-12237 0 0,2 3 3870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2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0 117 9050 0 0,'0'0'6485'0'0,"0"0"-4496"0"0,0 0-986 0 0,0 0 144 0 0,0 0 170 0 0,0 0-1 0 0,0 0-230 0 0,0 0-251 0 0,0 0-312 0 0,0 0-253 0 0,0 0-84 0 0,0 0-25 0 0,1-3 54 0 0,6 0 365 0 0,2 29-209 0 0,16 33 85 0 0,-13-101 731 0 0,-4-112-1249 0 0,36 159-108 0 0,110 4-214 0 0,-148 8-6054 0 0,-15-4-5358 0 0,6-9 2469 0 0</inkml:trace>
  <inkml:trace contextRef="#ctx0" brushRef="#br0" timeOffset="298.965">132 123 6081 0 0,'0'0'2353'0'0,"0"0"-491"0"0,0 0 2 0 0,0 0 192 0 0,0 0-66 0 0,0 0-360 0 0,0 0-406 0 0,0 0-297 0 0,0 0-196 0 0,0 0-100 0 0,0 0-58 0 0,0 0-58 0 0,0 0-48 0 0,9-1-37 0 0,27-3-36 0 0,-34 5-327 0 0,-1-1 1 0 0,1 1-1 0 0,-1 0 1 0 0,0-1 0 0 0,1 1-1 0 0,-1 0 1 0 0,0 0-1 0 0,1 0 1 0 0,-1-1 0 0 0,0 2-1 0 0,0-1 1 0 0,0 0-1 0 0,0 0 1 0 0,0 0-1 0 0,0 0 1 0 0,0 1 0 0 0,0-1-1 0 0,0 0 1 0 0,-1 1-1 0 0,1-1 1 0 0,0 0 0 0 0,-1 1-1 0 0,0-1 1 0 0,1 1-1 0 0,-1-1 1 0 0,0 1-1 0 0,1 0 1 0 0,-1-1 0 0 0,0 1-1 0 0,0-1 1 0 0,0 1-1 0 0,-1-1 1 0 0,1 1 0 0 0,0-1-1 0 0,0 1 1 0 0,-1-1-1 0 0,0 2-67 0 0,-6 10 379 0 0,7-13-355 0 0,1 0-1 0 0,-1 0 1 0 0,0 0-1 0 0,1 0 0 0 0,-1-1 1 0 0,1 1-1 0 0,-1 0 0 0 0,0 0 1 0 0,1 0-1 0 0,-1 0 1 0 0,0 0-1 0 0,1 0 0 0 0,-1 0 1 0 0,0 0-1 0 0,1 1 0 0 0,-1-1 1 0 0,1 0-1 0 0,-1 0 1 0 0,0 0-1 0 0,1 0 0 0 0,-1 0 1 0 0,0 0-1 0 0,1 1 0 0 0,-1-1 1 0 0,0 0-1 0 0,0 0 1 0 0,1 1-1 0 0,-1-1 0 0 0,0 0 1 0 0,0 0-1 0 0,1 1 0 0 0,-1-1 1 0 0,0 0-1 0 0,0 1 0 0 0,0-1 1 0 0,1 0-1 0 0,-1 1 1 0 0,0-1-1 0 0,0 0 0 0 0,0 1 1 0 0,0-1-1 0 0,0 0 0 0 0,0 1 1 0 0,0-1-1 0 0,0 0 1 0 0,0 1-1 0 0,0-1 0 0 0,0 1 1 0 0,0-1-1 0 0,0 0 0 0 0,0 1 1 0 0,0-1-1 0 0,0 0 1 0 0,0 1-1 0 0,0-1 0 0 0,0 0 1 0 0,-1 1-1 0 0,1-1 0 0 0,0 0 1 0 0,0 1-1 0 0,0-1 1 0 0,-1 0-1 0 0,1 0 0 0 0,0 1-23 0 0,66-13-1413 0 0,-52 8-2990 0 0,-1-1-3777 0 0,-7 3-3975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3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131 43 6153 0 0,'0'0'1074'0'0,"0"0"-233"0"0,0 0 250 0 0,0 0 608 0 0,0 0 500 0 0,0 0 173 0 0,0 0-207 0 0,0 0-430 0 0,0 0-401 0 0,0 0-314 0 0,0 0-208 0 0,0 0-134 0 0,0 0-90 0 0,1-7-45 0 0,3-21-60 0 0,-9 21 1991 0 0,-15 13-2228 0 0,10 3-161 0 0,1 1-1 0 0,1 0 0 0 0,-1 0 0 0 0,2 1 1 0 0,-1 0-1 0 0,2 0 0 0 0,-1 1 1 0 0,1 0-1 0 0,1 0 0 0 0,0 0 1 0 0,1 1-1 0 0,1 0 0 0 0,-2 9-84 0 0,3-17 3 0 0,-2 5 6 0 0,1 0-1 0 0,0 1 0 0 0,1-1 1 0 0,0 1-1 0 0,1-1 1 0 0,0 1-1 0 0,0-1 0 0 0,1 1 1 0 0,1 0-1 0 0,0-1 1 0 0,0 1-1 0 0,1-1 1 0 0,0 0-1 0 0,1 1 0 0 0,0-1 1 0 0,1 0-1 0 0,0 0 1 0 0,0-1-1 0 0,1 1 1 0 0,6 7-9 0 0,37 19-494 0 0,-13-28-2226 0 0,-24-10-1746 0 0,0-1-4853 0 0,-6 0-2433 0 0</inkml:trace>
  <inkml:trace contextRef="#ctx0" brushRef="#br0" timeOffset="403.381">346 96 17260 0 0,'0'0'1187'0'0,"0"0"-539"0"0,0 0-120 0 0,0 0 165 0 0,0 0 188 0 0,0 0 116 0 0,0 0-54 0 0,0 0-190 0 0,0 0-200 0 0,0 0-160 0 0,-8 11-110 0 0,-61 85 585 0 0,59-81-806 0 0,-2-1 0 0 0,0 0 0 0 0,0 0 0 0 0,-2-1 0 0 0,1-1 0 0 0,-1 0-1 0 0,-1-1 1 0 0,0-1 0 0 0,-11 6-62 0 0,26-16-1 0 0,-1 0 0 0 0,1 1-1 0 0,-1-1 1 0 0,1 0 0 0 0,-1 0-1 0 0,1 0 1 0 0,-1 1 0 0 0,0-1 0 0 0,1 0-1 0 0,-1 0 1 0 0,1 0 0 0 0,-1 0-1 0 0,0 0 1 0 0,1 0 0 0 0,-1 0-1 0 0,1 0 1 0 0,-1 0 0 0 0,1-1-1 0 0,-1 1 1 0 0,0 0 0 0 0,1 0-1 0 0,-1 0 1 0 0,1-1 0 0 0,-1 1-1 0 0,1 0 1 0 0,-1-1 0 0 0,1 1 0 0 0,-1 0-1 0 0,1-1 1 0 0,-1 1 0 0 0,1 0-1 0 0,0-1 1 0 0,-1 1 0 0 0,1-1-1 0 0,0 1 1 0 0,-1-1 0 0 0,1 1-1 0 0,0-1 1 0 0,0 1 0 0 0,-1-1-1 0 0,1 0 1 0 0,0 1 0 0 0,0-1 0 0 0,0 1-1 0 0,0-1 1 0 0,0 1 0 0 0,0-1-1 0 0,0 0 1 0 0,0 1 0 0 0,0-1-1 0 0,0 1 1 0 0,0-1 0 0 0,0 0-1 0 0,0 1 1 0 0,0-1 0 0 0,0 1-1 0 0,1-1 1 0 0,-1 1 0 0 0,0-1-1 0 0,0 1 1 0 0,1-1 0 0 0,-1 1 0 0 0,0-1-1 0 0,1 1 1 0 0,-1-1 0 0 0,0 1-1 0 0,1-1 2 0 0,16-42-96 0 0,-15 38 100 0 0,1 0 0 0 0,0 0-1 0 0,-1 0 1 0 0,1 0-1 0 0,1 1 1 0 0,-1-1 0 0 0,1 1-1 0 0,0 0 1 0 0,0 0-1 0 0,0 0 1 0 0,0 0 0 0 0,1 1-1 0 0,0-1 1 0 0,-1 1-1 0 0,1 1 1 0 0,0-1 0 0 0,3-1-4 0 0,20 47 20 0 0,-23-29 29 0 0,43 34-2143 0 0,-26-40-4342 0 0,0-3-7588 0 0,-16-5 10087 0 0</inkml:trace>
  <inkml:trace contextRef="#ctx0" brushRef="#br0" timeOffset="654.988">371 247 2769 0 0,'0'0'4118'0'0,"0"0"-1364"0"0,0 0-326 0 0,0 0 215 0 0,0 0 78 0 0,0 0-324 0 0,0 0-598 0 0,0 0-586 0 0,0 0-490 0 0,0 0-212 0 0,0 0 1 0 0,0 0 52 0 0,-1 4 1176 0 0,-34 146-1155 0 0,32-143-1728 0 0,0 0-2937 0 0,2-2-9882 0 0,1-4 5670 0 0</inkml:trace>
  <inkml:trace contextRef="#ctx0" brushRef="#br0" timeOffset="905.573">606 131 20100 0 0,'0'0'802'0'0,"0"0"-274"0"0,0 0-16 0 0,0 0 124 0 0,0 0 230 0 0,0 0 154 0 0,0 0-44 0 0,0 0-133 0 0,0 0-198 0 0,0 0-198 0 0,-1 11-104 0 0,-19 94 745 0 0,13-65-745 0 0,-5 13-3096 0 0,10-51-1112 0 0,-1-2-3625 0 0,3 0 3747 0 0,-2 0-7555 0 0</inkml:trace>
  <inkml:trace contextRef="#ctx0" brushRef="#br0" timeOffset="1101.655">472 238 17124 0 0,'0'0'1288'0'0,"0"0"-224"0"0,0 0 91 0 0,0 0 115 0 0,0 0-135 0 0,0 0-342 0 0,0 0-313 0 0,0 0-152 0 0,0 0-9 0 0,0 0 64 0 0,0 0 29 0 0,0 0-27 0 0,10 1-46 0 0,118 3 365 0 0,-70-4-2947 0 0,-56 0-474 0 0,-1-1-2632 0 0,0 0-2254 0 0,0 0-1664 0 0</inkml:trace>
  <inkml:trace contextRef="#ctx0" brushRef="#br0" timeOffset="1373.715">739 184 12635 0 0,'0'0'3280'0'0,"0"0"-1382"0"0,0 0-338 0 0,0 0 122 0 0,0 0-23 0 0,0 0-215 0 0,0 0-381 0 0,0 0-365 0 0,0 0-247 0 0,0 0-163 0 0,0 0-58 0 0,0 0 74 0 0,0 0 74 0 0,-1 15 901 0 0,-19 25-415 0 0,-5 25-637 0 0,25-64-255 0 0,1 0-1 0 0,-1 0 1 0 0,0 0 0 0 0,1 0 0 0 0,-1 1 0 0 0,1-1 0 0 0,-1-1 0 0 0,1 1 0 0 0,-1 0-1 0 0,1 0 1 0 0,-1 0 0 0 0,1 0 0 0 0,0 0 0 0 0,0 0 0 0 0,0-1 0 0 0,-1 1 0 0 0,1 0-1 0 0,0-1 1 0 0,0 1 0 0 0,0-1 0 0 0,0 1 0 0 0,0-1 0 0 0,0 1 0 0 0,0-1 0 0 0,0 1 0 0 0,0-1-1 0 0,0 0 1 0 0,0 0 0 0 0,0 0 0 0 0,0 0 0 0 0,1 1 0 0 0,-1-1 0 0 0,0-1 0 0 0,0 1-1 0 0,0 0 1 0 0,0 0 0 0 0,0 0 0 0 0,1-1 28 0 0,13-3-5424 0 0,-4-3-7565 0 0,-9 5 2531 0 0</inkml:trace>
  <inkml:trace contextRef="#ctx0" brushRef="#br0" timeOffset="1625.617">792 88 16452 0 0,'0'0'1608'0'0,"0"0"-328"0"0,0 0-104 0 0,0 0 25 0 0,0 0-233 0 0,0 0-408 0 0,0 0-376 0 0,0 0-272 0 0,0 0-192 0 0,0 0-264 0 0,0 0-496 0 0,0 0-1257 0 0,0 0-3728 0 0,0 0-6074 0 0</inkml:trace>
  <inkml:trace contextRef="#ctx0" brushRef="#br0" timeOffset="1902.86">1091 129 20716 0 0,'0'0'1282'0'0,"0"0"-424"0"0,0 0-130 0 0,0 0 93 0 0,0 0 7 0 0,0 0-109 0 0,0 0-165 0 0,0 0-160 0 0,-10 6-108 0 0,-69 60 333 0 0,71-55-591 0 0,-2-2 0 0 0,1 1 0 0 0,-1-1 0 0 0,-1 0 0 0 0,0-1 0 0 0,0 0 0 0 0,-1-1 0 0 0,1 0 0 0 0,-1-1 0 0 0,-1 0 0 0 0,1-1 0 0 0,-1-1 0 0 0,-11 3-28 0 0,24-7 0 0 0,-1 0 0 0 0,1 0 0 0 0,-1 0 0 0 0,1 0 0 0 0,-1 0 0 0 0,1 0 0 0 0,-1 0 0 0 0,1 0 0 0 0,-1-1 0 0 0,1 1 0 0 0,-1 0 1 0 0,1 0-1 0 0,-1-1 0 0 0,1 1 0 0 0,-1 0 0 0 0,1 0 0 0 0,0-1 0 0 0,-1 1 0 0 0,1-1 0 0 0,-1 1 0 0 0,1 0 0 0 0,0-1 0 0 0,-1 1 0 0 0,1-1 0 0 0,0 1 1 0 0,0-1-1 0 0,-1 1 0 0 0,1-1 0 0 0,0 1 0 0 0,0-1 0 0 0,0 1 0 0 0,0-1 0 0 0,-1 1 0 0 0,1-1 0 0 0,0 1 0 0 0,0-1 0 0 0,0 1 0 0 0,0-1 0 0 0,0 1 0 0 0,0-1 1 0 0,1 1-1 0 0,-1-1 0 0 0,0 1 0 0 0,0-1 0 0 0,0 1 0 0 0,0-1 0 0 0,1 1 0 0 0,-1-1 0 0 0,0 1 0 0 0,0-1 0 0 0,1 1 0 0 0,-1-1 0 0 0,0 1 0 0 0,1 0 1 0 0,-1-1-1 0 0,0 1 0 0 0,1 0 0 0 0,-1-1 0 0 0,1 1 0 0 0,-1 0 0 0 0,1-1 0 0 0,-1 1 0 0 0,0 0 0 0 0,1 0 0 0 0,-1 0 0 0 0,1-1 0 0 0,26-32-75 0 0,-21 28 75 0 0,-3 0-8 0 0,1 0 0 0 0,0 1 1 0 0,0-1-1 0 0,1 1 1 0 0,-1 0-1 0 0,1 1 1 0 0,0-1-1 0 0,0 1 1 0 0,0 0-1 0 0,0 0 1 0 0,1 0-1 0 0,-1 1 1 0 0,1 0-1 0 0,0 0 1 0 0,2 0 7 0 0,-6 3 4 0 0,0 1 1 0 0,1 0-1 0 0,-1 0 1 0 0,0 0-1 0 0,0 0 1 0 0,0 0-1 0 0,0 0 1 0 0,0 0-1 0 0,-1 1 1 0 0,1-1-1 0 0,-1 1 1 0 0,1-1-1 0 0,-1 1 1 0 0,0 0-1 0 0,0-1 1 0 0,0 1 0 0 0,0 0-1 0 0,-1 0 1 0 0,1 0-1 0 0,-1 0 1 0 0,0 1-5 0 0,3 5-1 0 0,19 41-1508 0 0,-16-40-3414 0 0,0 0-4377 0 0,-3-7-2831 0 0</inkml:trace>
  <inkml:trace contextRef="#ctx0" brushRef="#br0" timeOffset="2256.808">1058 307 19764 0 0,'0'0'1357'0'0,"0"0"-451"0"0,0 0-149 0 0,0 0 92 0 0,0 0 27 0 0,0 0-92 0 0,0 0-173 0 0,0 0-171 0 0,0 0-126 0 0,0 0-77 0 0,0 0-56 0 0,11 0-77 0 0,32 2-20 0 0,-41-1-68 0 0,0 0 0 0 0,-1 0 0 0 0,1 0 0 0 0,0-1 0 0 0,-1 2 0 0 0,1-1 0 0 0,0 0-1 0 0,-1 0 1 0 0,0 0 0 0 0,1 1 0 0 0,-1-1 0 0 0,0 1 0 0 0,0-1 0 0 0,1 1-1 0 0,-1 0 1 0 0,0-1 0 0 0,-1 1 0 0 0,1 0 0 0 0,0-1 0 0 0,0 1 0 0 0,-1 0-1 0 0,1 0 1 0 0,-1 0 0 0 0,0 0 0 0 0,1 0 0 0 0,-1 0 0 0 0,0 0 0 0 0,0 0-1 0 0,0-1 1 0 0,0 1 0 0 0,-1 0 0 0 0,1 0 0 0 0,0 0 0 0 0,-1 0 0 0 0,0 0-1 0 0,1 0 1 0 0,-2 1-16 0 0,-1 3 23 0 0,-1 0-1 0 0,-1-1 1 0 0,1 1-1 0 0,-1-1 1 0 0,0 0-1 0 0,0 0 1 0 0,-1 0-1 0 0,1-1 0 0 0,-1 0 1 0 0,0 0-1 0 0,0 0 1 0 0,-3 0-23 0 0,-29 22 422 0 0,67-17 43 0 0,-9-10-779 0 0,81-10 556 0 0,-40-10-6277 0 0,-50 13-691 0 0,-4 3-2347 0 0,-3 2 1971 0 0</inkml:trace>
  <inkml:trace contextRef="#ctx0" brushRef="#br0" timeOffset="2535.2">1251 79 19164 0 0,'0'0'1151'0'0,"0"0"-160"0"0,0 0-146 0 0,0 0-54 0 0,0 0-24 0 0,0 0 23 0 0,0 0-17 0 0,0 0-79 0 0,11 5-122 0 0,34 15-84 0 0,-41-18-416 0 0,0 1 0 0 0,-1 0 1 0 0,1 0-1 0 0,-1 0 0 0 0,1 0 1 0 0,-1 1-1 0 0,0-1 1 0 0,-1 1-1 0 0,1 0 0 0 0,0 0 1 0 0,-1 0-1 0 0,0 0 0 0 0,0 0 1 0 0,0 0-1 0 0,-1 0 0 0 0,1 1 1 0 0,-1 2-73 0 0,2 0 102 0 0,0 2-47 0 0,-1 0-1 0 0,0 0 1 0 0,0 0-1 0 0,-1 0 0 0 0,0 0 1 0 0,-1 0-1 0 0,0 0 1 0 0,-1 1-1 0 0,1-1 1 0 0,-2 0-1 0 0,1 0 1 0 0,-1 0-1 0 0,-1 0 1 0 0,1 0-1 0 0,-1-1 1 0 0,-1 1-1 0 0,0-1 1 0 0,-3 5-55 0 0,-7 10-151 0 0,-1-1 1 0 0,-1 0-1 0 0,-1-1 1 0 0,-1-1-1 0 0,-15 13 151 0 0,40-42-8325 0 0,1-2-2414 0 0,-3 6 1217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1.2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4 13467 0 0,'0'0'2144'0'0,"0"0"-351"0"0,0 0-77 0 0,0 0 30 0 0,0 0-110 0 0,0 0-268 0 0,0 0-361 0 0,0 0-371 0 0,0 0-291 0 0,0 0-128 0 0,0 0 8 0 0,0 0 42 0 0,0 0 49 0 0,-3 5 16 0 0,-6 15-233 0 0,2 0 0 0 0,0 0-1 0 0,1 1 1 0 0,1-1 0 0 0,0 1-1 0 0,2 0 1 0 0,0 16-99 0 0,0-22-3832 0 0,1-13-1584 0 0,0 1-4167 0 0,2-3 508 0 0</inkml:trace>
  <inkml:trace contextRef="#ctx0" brushRef="#br0" timeOffset="220.63">101 57 9634 0 0,'0'0'4005'0'0,"0"0"-2002"0"0,0 0-843 0 0,0 0 14 0 0,0 0 105 0 0,0 0 20 0 0,0 0-82 0 0,0 0-220 0 0,0 0-251 0 0,0 0-168 0 0,0 0-119 0 0,0 0-119 0 0,0 0-76 0 0,-5 11-67 0 0,3-5-1364 0 0,-19 45 3539 0 0,16-29-6446 0 0,3 0-6605 0 0,2-21-245 0 0</inkml:trace>
  <inkml:trace contextRef="#ctx0" brushRef="#br0" timeOffset="581.024">181 0 13915 0 0,'0'0'1535'0'0,"0"0"-52"0"0,0 0-27 0 0,0 0 141 0 0,0 0-45 0 0,0 0-250 0 0,0 0-381 0 0,0 0-346 0 0,0 0-228 0 0,0 0-130 0 0,0 0-94 0 0,0 0-42 0 0,0 0 8 0 0,-1 3 331 0 0,103 36 737 0 0,-102-36-1107 0 0,0 0-1 0 0,0 0 1 0 0,0-1 0 0 0,0 1 0 0 0,0 0-1 0 0,0-1 1 0 0,0 1 0 0 0,-1 0 0 0 0,0 0 0 0 0,1-1-1 0 0,-1 1 1 0 0,0-1 0 0 0,0 1 0 0 0,-1-1 0 0 0,1 1-1 0 0,0-1 1 0 0,-1 0 0 0 0,0 1 0 0 0,1-1 0 0 0,-1 0-1 0 0,0 0 1 0 0,0 0 0 0 0,0-1 0 0 0,0 1 0 0 0,0 0-1 0 0,-1-1 1 0 0,1 1 0 0 0,0-1 0 0 0,-1 0-1 0 0,-2 1-49 0 0,0 3 28 0 0,-10 6-1278 0 0,-38 37 3352 0 0,39-29-7383 0 0,2 1-7348 0 0,10-16 1396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0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80 0 0 0,'0'0'1388'0'0,"0"0"867"0"0,0 0-3 0 0,0 0-269 0 0,0 0-123 0 0,0 0 20 0 0,0 0 29 0 0,0 0-69 0 0,0 0-155 0 0,3-5-186 0 0,0-2-934 0 0,4-5-20 0 0,-3-1 2626 0 0,-41 176 3635 0 0,35-159-8864 0 0,4 4-13347 0 0,-1-8 3990 0 0</inkml:trace>
  <inkml:trace contextRef="#ctx0" brushRef="#br0" timeOffset="611.049">107 61 12179 0 0,'0'0'1225'0'0,"0"0"-326"0"0,0 0 168 0 0,0 0 285 0 0,0 0 99 0 0,0 0-105 0 0,0 0-314 0 0,0 0-306 0 0,0 0-205 0 0,0 0-130 0 0,0 0-59 0 0,-6 11-27 0 0,-15 32-21 0 0,20-41-227 0 0,1-1 0 0 0,-1 1 0 0 0,1-1 0 0 0,0 1 0 0 0,-1-1 0 0 0,1 1 0 0 0,0 0-1 0 0,0-1 1 0 0,0 1 0 0 0,0-1 0 0 0,0 1 0 0 0,0 0 0 0 0,1-1 0 0 0,-1 1 0 0 0,1-1 0 0 0,-1 1-1 0 0,1-1 1 0 0,-1 1 0 0 0,1-1 0 0 0,0 0 0 0 0,-1 1 0 0 0,1-1 0 0 0,0 0 0 0 0,0 1 0 0 0,0-1 0 0 0,0 0-1 0 0,0 0 1 0 0,1 0 0 0 0,-1 0 0 0 0,0 0 0 0 0,0 0 0 0 0,1 0 0 0 0,-1 0 0 0 0,1-1 0 0 0,-1 1-1 0 0,1 0 1 0 0,-1-1 0 0 0,1 1 0 0 0,-1-1 0 0 0,1 0 0 0 0,-1 1 0 0 0,1-1 0 0 0,-1 0 0 0 0,1 0 0 0 0,0 0-1 0 0,-1 0 1 0 0,1 0 0 0 0,-1 0 0 0 0,1-1 0 0 0,-1 1 0 0 0,1 0 0 0 0,0-1 0 0 0,-1 0 0 0 0,0 1-1 0 0,1-1 1 0 0,-1 0 0 0 0,1 1 0 0 0,-1-1 0 0 0,0 0 0 0 0,1 0 0 0 0,-1 0 0 0 0,0 0 0 0 0,0 0 0 0 0,0-1-1 0 0,1 1-56 0 0,-11-54-486 0 0,-2 18-4678 0 0,15 21 435 0 0,2-16 1848 0 0,-15 20 9201 0 0,8 17-3141 0 0,13 17-2596 0 0,127 53 1104 0 0,-139-72-1626 0 0,0 0-1 0 0,0 0 0 0 0,0-1 1 0 0,0 1-1 0 0,0 0 0 0 0,0 0 1 0 0,-1 0-1 0 0,0 0 0 0 0,0 0 1 0 0,1 0-1 0 0,-2 0 0 0 0,1-1 1 0 0,0 1-1 0 0,0 0 0 0 0,-1-1 1 0 0,0 1-1 0 0,1-1 0 0 0,-1 0 1 0 0,0 1-1 0 0,0-1 0 0 0,0 0 1 0 0,0 0-1 0 0,-1 0 0 0 0,1-1 1 0 0,-1 1-1 0 0,1 0 0 0 0,-1-1 1 0 0,1 0-1 0 0,-4 2-60 0 0,0 2 25 0 0,-19 13 191 0 0,-35 44 94 0 0,68-42-2677 0 0,0-20-2033 0 0,1-2-4072 0 0,-5 0-2755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8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16 11731 0 0,'0'0'1444'0'0,"0"0"-119"0"0,0 0 108 0 0,0 0 187 0 0,0 0-30 0 0,0 0-319 0 0,0 0-407 0 0,0 0-367 0 0,0 0-258 0 0,0 0-118 0 0,0 0-63 0 0,0 0 6 0 0,0 0 13 0 0,5-2-18 0 0,45-11 48 0 0,-29 16-2683 0 0,-18 0-1276 0 0,-1-1-5279 0 0,-2-1 2190 0 0</inkml:trace>
  <inkml:trace contextRef="#ctx0" brushRef="#br0" timeOffset="254.961">0 74 9010 0 0,'0'0'1320'0'0,"0"0"-928"0"0,0 0-120 0 0,0 0 368 0 0,0 0 305 0 0,0 0-33 0 0,0 0-312 0 0,0 0-328 0 0,0 0-264 0 0,0 0-240 0 0,0 0-600 0 0,69-15-1825 0 0,-62 14-2616 0 0,-2 0-104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7.5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43 162 0 0 0,'0'0'844'0'0,"0"0"1461"0"0,0 0 214 0 0,0 0-259 0 0,0 0-265 0 0,0 0-162 0 0,0 0-139 0 0,2-11-141 0 0,-2 1-1106 0 0,6-41 1882 0 0,5 17 4529 0 0,-11 33-6280 0 0,0 1-130 0 0,0 0-105 0 0,0 0-113 0 0,0 0-39 0 0,0 0-58 0 0,-4 21 249 0 0,-50 328 1362 0 0,50-289-1514 0 0,4-60-225 0 0,0 0-14 0 0,0 0-1 0 0,0 0-4 0 0,6-15-2908 0 0,14-14-6349 0 0,-13 20 2277 0 0,-2 2-2707 0 0</inkml:trace>
  <inkml:trace contextRef="#ctx0" brushRef="#br0" timeOffset="314.032">253 152 10322 0 0,'0'0'1866'0'0,"0"0"-116"0"0,0 0 1 0 0,0 0 10 0 0,0 0-98 0 0,0 0-221 0 0,0 0-367 0 0,0 0-394 0 0,0 0-251 0 0,0 0-34 0 0,0 0 55 0 0,0 0 55 0 0,0 0 59 0 0,1 5-77 0 0,-25 192 2466 0 0,18-129-2982 0 0,4-76-13111 0 0,2 7 8595 0 0,0-2-5846 0 0</inkml:trace>
  <inkml:trace contextRef="#ctx0" brushRef="#br0" timeOffset="646.398">117 291 12291 0 0,'0'0'1947'0'0,"0"0"-178"0"0,0 0-148 0 0,0 0-52 0 0,0 0-112 0 0,0 0-154 0 0,0 0-228 0 0,0 0-254 0 0,0 0-213 0 0,0 0-221 0 0,0 0-172 0 0,0 0-89 0 0,0 0 6 0 0,-6-3 414 0 0,48 6 745 0 0,160-5-172 0 0,-202 2-1101 0 0,0 0-14 0 0,0 0 14 0 0,0 0-5 0 0,0 0-12 0 0,0 0 13 0 0,-4-3-576 0 0,-6-4-1570 0 0,6 2-2105 0 0,4 2-336 0 0,-1 1-2307 0 0,1-1-3081 0 0</inkml:trace>
  <inkml:trace contextRef="#ctx0" brushRef="#br0" timeOffset="1315.98">379 32 13379 0 0,'0'0'1492'0'0,"0"0"75"0"0,0 0-12 0 0,0 0-57 0 0,0 0-75 0 0,0 0-143 0 0,0 0-157 0 0,0 0-155 0 0,0 0-170 0 0,0 0-138 0 0,0 0-161 0 0,0 0-117 0 0,-4-6-59 0 0,-9-15-82 0 0,10 16-27 0 0,3 5-29 0 0,0 0-46 0 0,0 0-15 0 0,15 22 1092 0 0,27 18-1061 0 0,-2 3-1 0 0,-2 1 0 0 0,-1 2 1 0 0,-1 6-155 0 0,-35-51 18 0 0,0 0 1 0 0,0 0-1 0 0,-1 0 1 0 0,1 0-1 0 0,0 0 1 0 0,-1 1-1 0 0,1-1 1 0 0,-1 0-1 0 0,0 0 0 0 0,1 1 1 0 0,-1-1-1 0 0,0 0 1 0 0,0 1-1 0 0,0-1 1 0 0,0 0-1 0 0,0 1 1 0 0,0-1-1 0 0,0 0 1 0 0,0 1-1 0 0,0-1 1 0 0,-1 0-1 0 0,1 1 1 0 0,-1-1-1 0 0,1 0 1 0 0,-1 0-1 0 0,1 1 1 0 0,-1-1-1 0 0,0 0 1 0 0,1 0-1 0 0,-1 0 1 0 0,0 0-1 0 0,0 0 1 0 0,0 0-1 0 0,0 0 0 0 0,0 0 1 0 0,0 0-1 0 0,0 0 1 0 0,0-1-1 0 0,0 1 1 0 0,-1 0-1 0 0,1-1 1 0 0,0 1-1 0 0,0-1-18 0 0,-12 11 79 0 0,-117 140-108 0 0,123-143 55 0 0,7-8-130 0 0,1 0 0 0 0,-1 0 0 0 0,0 0 0 0 0,0 0 0 0 0,1 1 1 0 0,-1-1-1 0 0,0 0 0 0 0,0 0 0 0 0,0 0 0 0 0,1 0 0 0 0,-1 0 1 0 0,0 0-1 0 0,0 0 0 0 0,0 0 0 0 0,1 1 0 0 0,-1-1 1 0 0,0 0-1 0 0,0 0 0 0 0,0 0 0 0 0,0 0 0 0 0,0 1 0 0 0,1-1 1 0 0,-1 0-1 0 0,0 0 0 0 0,0 0 0 0 0,0 1 0 0 0,0-1 0 0 0,0 0 1 0 0,0 0-1 0 0,0 1 0 0 0,0-1 0 0 0,0 0 104 0 0,5-2-5384 0 0,-4 2 2781 0 0,1 0-9351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0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43 18148 0 0,'0'0'989'0'0,"0"0"37"0"0,0 0 80 0 0,0 0 80 0 0,0 0 15 0 0,0 0-78 0 0,0 0-160 0 0,0 0-209 0 0,0 0-155 0 0,0 0-176 0 0,0 0-166 0 0,0 0-81 0 0,0 0-97 0 0,2-9-11 0 0,-1 3-72 0 0,4-22 191 0 0,0 49 486 0 0,-30 229 522 0 0,23-231-1145 0 0,-17 66 59 0 0,16-92-3897 0 0,3-3-5087 0 0,0 10 8734 0 0,1-3-11802 0 0</inkml:trace>
  <inkml:trace contextRef="#ctx0" brushRef="#br0" timeOffset="519.03">125 230 10114 0 0,'0'0'2114'0'0,"0"0"-202"0"0,0 0 42 0 0,0 0 99 0 0,0 0-153 0 0,0 0-408 0 0,0 0-432 0 0,0 0-359 0 0,0 0-247 0 0,0 0-127 0 0,0 0-67 0 0,0 0-6 0 0,0 0 30 0 0,0-4 876 0 0,128-3 1471 0 0,-128 7-555 0 0,1 0-3462 0 0,0 0-16372 0 0,0 0 6492 0 0</inkml:trace>
  <inkml:trace contextRef="#ctx0" brushRef="#br0" timeOffset="969.233">301 62 10682 0 0,'0'0'2808'0'0,"0"0"-881"0"0,0 0-228 0 0,0 0 121 0 0,0 0 28 0 0,0 0-139 0 0,0 0-336 0 0,0 0-338 0 0,0 0-251 0 0,0 0-194 0 0,0 0-167 0 0,0 0-158 0 0,0 0-118 0 0,-4-9-89 0 0,-10-24 50 0 0,24 44-17 0 0,1-1 0 0 0,0 0 0 0 0,0-1 0 0 0,1 0 0 0 0,1 0 0 0 0,-1-2 0 0 0,1 1 0 0 0,0-2 0 0 0,6 3-91 0 0,71 44 191 0 0,-124-20 1012 0 0,5-15-1108 0 0,1 2 0 0 0,1 1 1 0 0,1 0-1 0 0,1 3 0 0 0,1 0 1 0 0,1 1-1 0 0,-9 15-95 0 0,16-5-184 0 0,24-35-4985 0 0,-4-1-6254 0 0,-2 1-1197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9.8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 1 5625 0 0,'0'0'2678'0'0,"0"0"-193"0"0,0 0-10 0 0,0 0-23 0 0,0 0-290 0 0,0 0-540 0 0,0 0-483 0 0,0 0-326 0 0,0 0-167 0 0,0 0-79 0 0,0 0-34 0 0,37 0 2445 0 0,-7 7-3398 0 0,-24-5-3260 0 0,1 1-3514 0 0,-5-2-4526 0 0</inkml:trace>
  <inkml:trace contextRef="#ctx0" brushRef="#br0" timeOffset="249.732">0 84 17524 0 0,'0'0'936'0'0,"0"0"-292"0"0,0 0 68 0 0,0 0 186 0 0,0 0 78 0 0,0 0-85 0 0,0 0-280 0 0,0 0-254 0 0,0 0-133 0 0,12-3-117 0 0,98-21-630 0 0,-76 24-5892 0 0,-20 0-2712 0 0,-6 0 1312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2.9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143 78 0 0 0,'0'0'1106'0'0,"0"0"934"0"0,0 0 393 0 0,0 0 175 0 0,0 0 46 0 0,0 0-149 0 0,6-11-317 0 0,2-2-1395 0 0,7-11-50 0 0,1-5 3221 0 0,-24 33 922 0 0,-38 29-4848 0 0,-6 24 15 0 0,51-55-53 0 0,0-1-1 0 0,0 1 1 0 0,1-1 0 0 0,-1 1 0 0 0,0 0 0 0 0,1-1-1 0 0,0 1 1 0 0,-1 0 0 0 0,1 0 0 0 0,0-1-1 0 0,0 1 1 0 0,0 0 0 0 0,0 0 0 0 0,0-1 0 0 0,0 1-1 0 0,0 0 1 0 0,1-1 0 0 0,-1 1 0 0 0,1 0-1 0 0,-1-1 1 0 0,1 1 0 0 0,0 0 0 0 0,-1-1 0 0 0,1 1-1 0 0,0-1 1 0 0,0 1 0 0 0,0-1 0 0 0,0 1-1 0 0,0-1 1 0 0,1 0 0 0 0,-1 0 0 0 0,0 0 0 0 0,1 1-1 0 0,-1-1 1 0 0,0 0 0 0 0,1-1 0 0 0,-1 1-1 0 0,1 0 1 0 0,0 0 0 0 0,-1-1 0 0 0,1 1 0 0 0,0-1 0 0 0,2 3 5 0 0,-3-3-5 0 0,0 0 0 0 0,0 0-1 0 0,1 0 1 0 0,-1 0 0 0 0,0 0-1 0 0,0 0 1 0 0,0 1 0 0 0,0-1-1 0 0,0 0 1 0 0,0 1 0 0 0,0-1-1 0 0,0 1 1 0 0,0-1 0 0 0,0 1-1 0 0,0 0 1 0 0,0-1 0 0 0,0 1 0 0 0,-1 0-1 0 0,1 0 1 0 0,0-1 0 0 0,0 1-1 0 0,-1 0 1 0 0,1 0 0 0 0,0 0-1 0 0,-1 0 1 0 0,1 0 0 0 0,-1 0-1 0 0,0 0 1 0 0,1 0 0 0 0,-1 0-1 0 0,0 0 1 0 0,1 0 0 0 0,-1 0 0 0 0,0 0-1 0 0,0 1 1 0 0,0-1 0 0 0,0 0-1 0 0,0 0 1 0 0,0 0 0 0 0,0 0-1 0 0,0 0 1 0 0,-1 0 0 0 0,1 0-1 0 0,0 0 1 0 0,-1 0 0 0 0,1 0-1 0 0,-1 0 1 0 0,1 0 0 0 0,-1 0 0 0 0,1 0-1 0 0,-1 0 1 0 0,0 1 0 0 0,-129 82 63 0 0,129-84-42 0 0,1 0 12 0 0,21-5-105 0 0,-20 3 73 0 0,1 1-1 0 0,0 0 0 0 0,-1 0 0 0 0,1 0 1 0 0,0 0-1 0 0,0 0 0 0 0,0 0 1 0 0,0 0-1 0 0,0 0 0 0 0,0 1 0 0 0,0-1 1 0 0,0 1-1 0 0,0-1 0 0 0,0 1 1 0 0,0 0-1 0 0,0 0 0 0 0,0 0 1 0 0,0 0-1 0 0,0 0 0 0 0,1 1 0 0 0,-1-1 1 0 0,0 1-1 0 0,0-1 0 0 0,0 1 1 0 0,0 0-1 0 0,0 0 0 0 0,-1-1 1 0 0,1 1-1 0 0,0 1 0 0 0,0-1 0 0 0,0 0 1 0 0,-1 0-1 0 0,1 1 0 0 0,-1-1 1 0 0,1 1-1 0 0,-1-1 0 0 0,0 1 1 0 0,1-1-1 0 0,-1 1 0 0 0,0 0 0 0 0,0 0 1 0 0,0 0-1 0 0,0 0 0 0 0,0 0 1 0 0,0 1-1 0 0,-2 6 30 0 0,1-1 0 0 0,-1 0 0 0 0,-1 1 0 0 0,1-1 0 0 0,-2 0 0 0 0,1 0 0 0 0,-1 0 0 0 0,0 0 0 0 0,0 0 0 0 0,-1-1 0 0 0,-4 6-30 0 0,-23 73 466 0 0,31-85-454 0 0,0 0 0 0 0,0 1 0 0 0,0-1 0 0 0,0 1 1 0 0,0-1-1 0 0,0 1 0 0 0,1-1 0 0 0,-1 0 0 0 0,0 1 0 0 0,1-1 1 0 0,-1 0-1 0 0,1 1 0 0 0,-1-1 0 0 0,1 0 0 0 0,-1 0 0 0 0,1 1 1 0 0,0-1-1 0 0,0 0 0 0 0,0 0 0 0 0,0 0 0 0 0,0 0 0 0 0,0 0 1 0 0,0 0-1 0 0,0 0 0 0 0,0 0 0 0 0,0-1 0 0 0,0 1 0 0 0,1 0 1 0 0,-1-1-1 0 0,0 1 0 0 0,1-1 0 0 0,-1 1 0 0 0,0-1 0 0 0,1 1 1 0 0,-1-1-1 0 0,0 0 0 0 0,1 0 0 0 0,-1 0 0 0 0,1 0 0 0 0,-1 0 1 0 0,1 0-1 0 0,0 0-12 0 0,59-19-1046 0 0,-58 17 438 0 0,21-17-2468 0 0,-9 7-7342 0 0,-10 8-895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5.8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14 18860 0 0,'0'0'409'0'0,"0"0"-79"0"0,0 0 53 0 0,0 0 163 0 0,0 0 120 0 0,0 0 27 0 0,0 0-73 0 0,0 0-138 0 0,0 0-133 0 0,-10 4-85 0 0,-50 19 280 0 0,86-48 265 0 0,-26 24-788 0 0,1 0 0 0 0,-1 0 0 0 0,1 0-1 0 0,0 0 1 0 0,0 0 0 0 0,-1 0 0 0 0,1 0 0 0 0,0 1 0 0 0,0-1 0 0 0,0 0 0 0 0,0 0 0 0 0,0 1 0 0 0,0-1 0 0 0,0 1 0 0 0,0-1 0 0 0,0 1 0 0 0,0-1 0 0 0,0 1 0 0 0,0 0 0 0 0,0-1 0 0 0,0 1-1 0 0,0 0 1 0 0,1 0 0 0 0,-1 0 0 0 0,0 0 0 0 0,0 0 0 0 0,0 0 0 0 0,0 0 0 0 0,1 0 0 0 0,-1 0 0 0 0,0 0 0 0 0,0 1 0 0 0,0-1 0 0 0,0 1 0 0 0,0-1 0 0 0,0 1 0 0 0,0-1 0 0 0,0 1 0 0 0,0-1-1 0 0,0 1 1 0 0,0 0 0 0 0,0-1 0 0 0,0 1 0 0 0,0 0 0 0 0,0 0 0 0 0,-1 0 0 0 0,1 0 0 0 0,0 0 0 0 0,-1 0 0 0 0,1 0 0 0 0,-1 0 0 0 0,1 0 0 0 0,-1 0 0 0 0,1 0 0 0 0,-1 0 0 0 0,0 0 0 0 0,0 1-1 0 0,1-1 1 0 0,-1 0 0 0 0,0 0 0 0 0,0 1-21 0 0,-1 3 67 0 0,-1 1-1 0 0,1-1 0 0 0,-1 0 1 0 0,0 1-1 0 0,0-1 0 0 0,-1 0 1 0 0,0 0-1 0 0,0 0 0 0 0,0 0 0 0 0,0-1 1 0 0,-1 1-1 0 0,1-1 0 0 0,-1 0 1 0 0,-1 0-1 0 0,1 0 0 0 0,0-1 1 0 0,-1 1-1 0 0,0-1 0 0 0,1 0 1 0 0,-1-1-1 0 0,-1 1 0 0 0,1-1 1 0 0,0 0-1 0 0,0 0 0 0 0,-1 0 1 0 0,-4 0-67 0 0,34-16-6892 0 0,-13 6-3475 0 0,-5 5-331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8.4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93 66 5769 0 0,'0'0'2061'0'0,"0"0"142"0"0,0 0 5 0 0,0 0-133 0 0,0 0-180 0 0,0 0-200 0 0,0 0-226 0 0,0 0-198 0 0,-3-10-219 0 0,-11-46 511 0 0,14 57-1527 0 0,0-1 0 0 0,1 0 0 0 0,-1 1-1 0 0,0-1 1 0 0,0 1 0 0 0,0-1 0 0 0,0 0 0 0 0,0 1 0 0 0,0-1 0 0 0,0 0 0 0 0,0 1-1 0 0,1-1 1 0 0,-1 0 0 0 0,0 1 0 0 0,0-1 0 0 0,0 0 0 0 0,1 0 0 0 0,-1 1 0 0 0,0-1-1 0 0,0 0 1 0 0,1 0 0 0 0,-1 1 0 0 0,0-1 0 0 0,1 0 0 0 0,-1 0 0 0 0,0 0 0 0 0,1 0-1 0 0,-1 1 1 0 0,0-1 0 0 0,1 0 0 0 0,-1 0 0 0 0,0 0 0 0 0,1 0 0 0 0,-1 0-1 0 0,0 0 1 0 0,1 0 0 0 0,-1 0 0 0 0,0 0 0 0 0,1 0 0 0 0,-1 0 0 0 0,1 0 0 0 0,-1 0-1 0 0,0 0 1 0 0,1 0 0 0 0,-1-1 0 0 0,0 1 0 0 0,1 0 0 0 0,-1 0 0 0 0,0 0 0 0 0,0 0-1 0 0,1-1 1 0 0,-1 1 0 0 0,0 0 0 0 0,1 0 0 0 0,-1-1 0 0 0,0 1 0 0 0,0 0 0 0 0,1 0-1 0 0,-1-1-35 0 0,4 76 1078 0 0,-5-69-1047 0 0,1 1-1 0 0,-1 0 1 0 0,1-1-1 0 0,0 1 1 0 0,1 0 0 0 0,0-1-1 0 0,0 1 1 0 0,0 0-1 0 0,1-1 1 0 0,0 1 0 0 0,0-1-1 0 0,0 0 1 0 0,1 0-1 0 0,0 0 1 0 0,0 0 0 0 0,1 0-1 0 0,0-1 1 0 0,3 5-31 0 0,-7-10 8 0 0,-1 1 0 0 0,1-1 0 0 0,0 0 0 0 0,0 1 0 0 0,-1-1 0 0 0,1 0 0 0 0,0 1 0 0 0,-1-1 0 0 0,1 0 0 0 0,0 1 0 0 0,-1-1 0 0 0,1 0 0 0 0,-1 0 0 0 0,1 1 0 0 0,0-1 0 0 0,-1 0 0 0 0,1 0 1 0 0,-1 0-1 0 0,1 0 0 0 0,-1 0 0 0 0,1 1 0 0 0,-1-1 0 0 0,1 0 0 0 0,-1 0 0 0 0,1 0 0 0 0,0 0 0 0 0,-1 0 0 0 0,1 0 0 0 0,-1-1 0 0 0,1 1 0 0 0,-1 0 0 0 0,1 0 0 0 0,-1 0 0 0 0,1 0 0 0 0,0 0 0 0 0,-1-1 0 0 0,1 1 0 0 0,-1 0 0 0 0,1 0 0 0 0,0-1 1 0 0,-1 1-1 0 0,1 0 0 0 0,0-1 0 0 0,-1 1 0 0 0,1 0 0 0 0,0-1 0 0 0,-1 1 0 0 0,1-1 0 0 0,0 1 0 0 0,0 0 0 0 0,0-1 0 0 0,-1 1 0 0 0,1-1 0 0 0,0 1 0 0 0,0-1 0 0 0,0 1 0 0 0,0 0 0 0 0,0-1 0 0 0,0 1 0 0 0,0-1 0 0 0,0 1 0 0 0,0-1 0 0 0,0 1 0 0 0,0-1 1 0 0,0 1-9 0 0,0 126 29 0 0,4-68 18 0 0,-3-39-127 0 0,1-15 134 0 0,-1 0 0 0 0,0 0 0 0 0,-1 0 0 0 0,1 0-1 0 0,-1 0 1 0 0,0 0 0 0 0,0 1 0 0 0,0-1 0 0 0,0 0 0 0 0,-1 0 0 0 0,1 0 0 0 0,-1 0 0 0 0,0 0 0 0 0,-1 0 0 0 0,1 0 0 0 0,-1 0-1 0 0,1 0 1 0 0,-1-1 0 0 0,0 1 0 0 0,-1-1 0 0 0,1 1 0 0 0,0-1 0 0 0,-1 0 0 0 0,0 0 0 0 0,0 0 0 0 0,0 0 0 0 0,0 0 0 0 0,0-1 0 0 0,-1 1-1 0 0,1-1 1 0 0,-1 0 0 0 0,-3 1-54 0 0,-52 3 400 0 0,59-7-435 0 0,-1 1-1 0 0,1-1 0 0 0,-1 1 1 0 0,1-1-1 0 0,0 1 1 0 0,-1-1-1 0 0,1 1 0 0 0,0-1 1 0 0,-1 0-1 0 0,1 1 0 0 0,0-1 1 0 0,0 0-1 0 0,0 1 1 0 0,0-1-1 0 0,-1 1 0 0 0,1-1 1 0 0,0 0-1 0 0,0 1 0 0 0,0-1 1 0 0,0 0-1 0 0,0 1 1 0 0,0-1-1 0 0,1 0 0 0 0,-1 1 1 0 0,0-1-1 0 0,0 1 0 0 0,0-1 1 0 0,1 0-1 0 0,-1 1 1 0 0,0-1-1 0 0,1 1 0 0 0,-1-1 1 0 0,0 1-1 0 0,1-1 0 0 0,-1 1 1 0 0,1-1-1 0 0,-1 1 1 0 0,1-1-1 0 0,-1 1 0 0 0,1-1 1 0 0,-1 1-1 0 0,1 0 1 0 0,-1-1-1 0 0,1 1 0 0 0,-1 0 1 0 0,1 0-1 0 0,0-1 36 0 0,8-7-3941 0 0,-3 3-4499 0 0,-2 3-3818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6.3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14 10082 0 0,'0'0'2422'0'0,"0"0"-271"0"0,0 0-113 0 0,0 0-163 0 0,0 0-197 0 0,0 0-162 0 0,0 0-204 0 0,0 0-250 0 0,0 0-275 0 0,0 0-282 0 0,0 0-202 0 0,0 0-96 0 0,0 0 45 0 0,-2-6 497 0 0,-4 58 647 0 0,-3 142-149 0 0,9-194-1139 0 0,0 2 886 0 0,1-1-4352 0 0,-1-4-12654 0 0,1 1 4698 0 0</inkml:trace>
  <inkml:trace contextRef="#ctx0" brushRef="#br0" timeOffset="292.068">93 138 15563 0 0,'0'0'1437'0'0,"0"0"-25"0"0,0 0-32 0 0,0 0-15 0 0,0 0-133 0 0,0 0-220 0 0,0 0-214 0 0,0 0-194 0 0,0 0-182 0 0,0 0-91 0 0,0 0-51 0 0,0 0 0 0 0,0 0 59 0 0,21 3 967 0 0,95-13-489 0 0,-116 10-2390 0 0,1 0 4139 0 0,-1 0-2401 0 0,1 0-3558 0 0,-1 0-2779 0 0,0 0-3915 0 0,0 0 3 0 0</inkml:trace>
  <inkml:trace contextRef="#ctx0" brushRef="#br0" timeOffset="1401.331">272 7 13203 0 0,'0'0'1771'0'0,"0"0"-37"0"0,0 0-93 0 0,0 0-124 0 0,0 0-116 0 0,0 0-141 0 0,0 0-278 0 0,0 0-294 0 0,0 0-280 0 0,0 0-218 0 0,0 0-84 0 0,0 0 4 0 0,2-6 562 0 0,7 13-444 0 0,-1 0 1 0 0,1 0-1 0 0,1-1 1 0 0,-1 0-1 0 0,1-1 1 0 0,0 0-1 0 0,0 0 1 0 0,0-1-1 0 0,8 2-228 0 0,-17-11 1984 0 0,-10-3-4290 0 0,-26 15-4032 0 0,-12 0-45 0 0,39-12 7341 0 0,17-9 7594 0 0,-6 12-8597 0 0,-3 2 109 0 0,0 0-20 0 0,0 0-8 0 0,0 0-20 0 0,0 0-21 0 0,0 0-12 0 0,-23-9-242 0 0,-4-13 2391 0 0,46 45-1214 0 0,135 62 82 0 0,-155-85-974 0 0,1 1 0 0 0,0-1 0 0 0,-1 0 0 0 0,1 0 1 0 0,0 1-1 0 0,-1-1 0 0 0,1 0 0 0 0,0 0 0 0 0,-1 1 0 0 0,1-1 0 0 0,0 0 0 0 0,0 1 0 0 0,0-1 0 0 0,-1 0 1 0 0,1 1-1 0 0,0-1 0 0 0,0 1 0 0 0,0-1 0 0 0,0 0 0 0 0,0 1 0 0 0,-1-1 0 0 0,1 1 0 0 0,0-1 1 0 0,0 0-1 0 0,0 1 0 0 0,0-1 0 0 0,0 1 0 0 0,0-1 0 0 0,0 0 0 0 0,1 1 0 0 0,-1-1 0 0 0,0 1 1 0 0,0-1-1 0 0,0 0 0 0 0,0 1 0 0 0,0-1 0 0 0,1 0 0 0 0,-1 1 0 0 0,0-1 0 0 0,0 1 0 0 0,1-1 0 0 0,-1 0 1 0 0,0 0-1 0 0,0 1 0 0 0,1-1 0 0 0,-1 0 0 0 0,0 0 0 0 0,1 1 0 0 0,-1-1 0 0 0,1 0 0 0 0,-1 0 1 0 0,0 0-1 0 0,1 1 0 0 0,-1-1 0 0 0,0 0 0 0 0,1 0 0 0 0,-1 0 0 0 0,1 0 0 0 0,-1 0 0 0 0,0 0 1 0 0,1 0-1 0 0,-1 0 0 0 0,1 0 0 0 0,-1 0 0 0 0,1 0 0 0 0,-1 0 0 0 0,1 0-26 0 0,-12 10-221 0 0,-181 172 285 0 0,207-193-894 0 0,-3 3-2102 0 0,-2 0-7318 0 0,-7 5-1723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0.8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166 73 0 0 0,'0'0'3747'0'0,"0"0"-1779"0"0,0 0-517 0 0,0 0 164 0 0,0 0 117 0 0,0 0-26 0 0,0 0-223 0 0,0 0-344 0 0,0 0-319 0 0,0 0-140 0 0,0 0 31 0 0,-1 20 3611 0 0,0-15 914 0 0,2-26-4484 0 0,0 17-709 0 0,0-1 0 0 0,-1 0 1 0 0,1 1-1 0 0,-1-1 0 0 0,0 0 0 0 0,-1 1 0 0 0,1-1 1 0 0,-1 1-1 0 0,0-1 0 0 0,0 0 0 0 0,0 1 0 0 0,0 0 1 0 0,-1-1-1 0 0,0 1 0 0 0,-2-3-43 0 0,2 6 14 0 0,0 1 1 0 0,-1 0-1 0 0,1-1 0 0 0,0 1 1 0 0,-1 0-1 0 0,1 1 0 0 0,0-1 1 0 0,0 0-1 0 0,-1 1 0 0 0,1-1 1 0 0,0 1-1 0 0,0 0 1 0 0,-1 0-1 0 0,1-1 0 0 0,0 1 1 0 0,0 1-1 0 0,0-1 0 0 0,0 0 1 0 0,0 0-1 0 0,1 1 0 0 0,-1-1 1 0 0,0 1-1 0 0,0 0 0 0 0,1 0 1 0 0,-1-1-1 0 0,1 1 0 0 0,0 0 1 0 0,0 0-1 0 0,-1 1-14 0 0,0 0 27 0 0,-8 6-26 0 0,1 0-1 0 0,1 1 1 0 0,0 1 0 0 0,0-1 0 0 0,1 1 0 0 0,0 1 0 0 0,1-1 0 0 0,1 1-1 0 0,-1 0 1 0 0,2 0 0 0 0,0 1 0 0 0,0 0 0 0 0,1-1 0 0 0,0 9-1 0 0,3-19 4 0 0,1 1 1 0 0,0-1-1 0 0,0 0 0 0 0,-1 1 1 0 0,1-1-1 0 0,1 0 1 0 0,-1 0-1 0 0,0 0 1 0 0,0 0-1 0 0,1 0 0 0 0,-1 0 1 0 0,1 0-1 0 0,0 0 1 0 0,-1-1-1 0 0,1 1 0 0 0,0 0 1 0 0,0-1-1 0 0,0 0 1 0 0,0 1-1 0 0,1-1 1 0 0,-1 0-1 0 0,0 0 0 0 0,0 0 1 0 0,1-1-1 0 0,-1 1 1 0 0,0 0-1 0 0,1-1 1 0 0,-1 0-1 0 0,1 1 0 0 0,-1-1 1 0 0,1 0-1 0 0,-1 0 1 0 0,0 0-1 0 0,1-1 0 0 0,-1 1 1 0 0,1 0-1 0 0,-1-1 1 0 0,0 0-1 0 0,1 0 1 0 0,-1 1-1 0 0,0-1 0 0 0,0-1 1 0 0,1 1-1 0 0,-1 0 1 0 0,0 0-1 0 0,0-1 0 0 0,0 1 1 0 0,-1-1-1 0 0,1 0 1 0 0,0 0-1 0 0,-1 1 1 0 0,1-1-1 0 0,-1 0 0 0 0,1 0-4 0 0,3-4 56 0 0,0 0 0 0 0,0 1 0 0 0,0-2-1 0 0,-1 1 1 0 0,0 0 0 0 0,0-1-1 0 0,-1 0 1 0 0,1 0 0 0 0,-2 0-1 0 0,1 0 1 0 0,-1 0 0 0 0,0-1 0 0 0,0 1-1 0 0,-1-1 1 0 0,0 1 0 0 0,0-1-1 0 0,-1-6-55 0 0,0 14 67 0 0,-12 45-102 0 0,11-43 34 0 0,0 1-1 0 0,0-1 0 0 0,0 0 0 0 0,1 0 1 0 0,-1 0-1 0 0,1 1 0 0 0,0-1 1 0 0,-1 0-1 0 0,1 1 0 0 0,0-1 0 0 0,0 0 1 0 0,1 0-1 0 0,-1 1 0 0 0,0-1 1 0 0,1 0-1 0 0,-1 0 0 0 0,1 1 0 0 0,0-1 1 0 0,0 0-1 0 0,0 0 0 0 0,0 0 0 0 0,0 0 1 0 0,0 0-1 0 0,1 0 0 0 0,-1 0 1 0 0,0 0-1 0 0,1-1 0 0 0,0 1 0 0 0,-1-1 1 0 0,1 1-1 0 0,0-1 0 0 0,0 1 1 0 0,0-1-1 0 0,0 0 0 0 0,0 0 0 0 0,0 0 1 0 0,0 0-1 0 0,0 0 0 0 0,0-1 1 0 0,1 1-1 0 0,-1 0 0 0 0,0-1 0 0 0,0 0 1 0 0,1 0-1 0 0,-1 1 0 0 0,0-1 0 0 0,1-1 1 0 0,-1 1-1 0 0,0 0 0 0 0,1 0 1 0 0,-1-1-1 0 0,0 0 0 0 0,0 1 0 0 0,0-1 1 0 0,2 0 1 0 0,19-11-2604 0 0,-15 8-631 0 0,-1-1-3280 0 0,-4 3 2989 0 0,2-1-8534 0 0</inkml:trace>
  <inkml:trace contextRef="#ctx0" brushRef="#br0" timeOffset="467.304">344 206 21645 0 0,'0'0'952'0'0,"0"0"-68"0"0,0 0 118 0 0,0 0 151 0 0,0 0 13 0 0,0 0-217 0 0,0 0-273 0 0,0 0-242 0 0,0 0-162 0 0,0 0-113 0 0,0 0-95 0 0,0 0-39 0 0,-6 0-52 0 0,-17-1-63 0 0,30 4-7241 0 0,-2-1-2470 0 0,-3-1-2011 0 0</inkml:trace>
  <inkml:trace contextRef="#ctx0" brushRef="#br0" timeOffset="1132.527">554 129 6617 0 0,'0'0'1386'0'0,"0"0"-67"0"0,0 0 387 0 0,0 0 391 0 0,0 0 67 0 0,0 0-281 0 0,0 0-467 0 0,0 0-394 0 0,0 0-293 0 0,0 0-157 0 0,0 0-58 0 0,0 0-46 0 0,0 0 25 0 0,4-5 15 0 0,23-28 783 0 0,-26 31-1232 0 0,-1 0-1 0 0,1 0 0 0 0,0-1 1 0 0,-1 1-1 0 0,0 0 1 0 0,1-1-1 0 0,-1 1 1 0 0,0 0-1 0 0,0-1 0 0 0,0 1 1 0 0,-1 0-1 0 0,1-1 1 0 0,-1 1-1 0 0,1 0 0 0 0,-1 0 1 0 0,0-1-1 0 0,1 1 1 0 0,-1 0-1 0 0,0 0 1 0 0,0 0-1 0 0,-1 0 0 0 0,1 0 1 0 0,0 0-1 0 0,-1 0 1 0 0,1 1-1 0 0,-1-1 1 0 0,0 0-1 0 0,1 1 0 0 0,-1-1 1 0 0,0 1-1 0 0,0 0 1 0 0,0 0-1 0 0,0-1 1 0 0,0 1-1 0 0,0 0 0 0 0,-1 1 1 0 0,1-1-1 0 0,0 0 1 0 0,0 1-1 0 0,-1-1 0 0 0,1 1 1 0 0,0 0-1 0 0,-1 0 1 0 0,1-1-1 0 0,0 2 1 0 0,-1-1-1 0 0,1 0 0 0 0,0 0 1 0 0,0 1-1 0 0,-1-1 1 0 0,1 1-1 0 0,0 0 1 0 0,0 0-1 0 0,0 0 0 0 0,-1 0 1 0 0,1 0-1 0 0,0 0-58 0 0,-4 5 14 0 0,-1-1 0 0 0,1 1 0 0 0,1 0 0 0 0,-1 0 0 0 0,1 1 0 0 0,0 0 0 0 0,1 0-1 0 0,0 0 1 0 0,0 0 0 0 0,0 1 0 0 0,1-1 0 0 0,0 1 0 0 0,0 0 0 0 0,1 0 0 0 0,0 0 0 0 0,1 0 0 0 0,-1 0 0 0 0,2 1-1 0 0,-1-1 1 0 0,1 0 0 0 0,1 3-14 0 0,0-9 8 0 0,0 0-1 0 0,0 1 0 0 0,0-1 0 0 0,1 0 1 0 0,-1 0-1 0 0,1 0 0 0 0,-1 0 0 0 0,1-1 1 0 0,0 1-1 0 0,0 0 0 0 0,0-1 0 0 0,0 1 1 0 0,0-1-1 0 0,0 0 0 0 0,0 1 0 0 0,1-1 1 0 0,-1 0-1 0 0,0 0 0 0 0,1-1 0 0 0,-1 1 1 0 0,0 0-1 0 0,1-1 0 0 0,-1 0 0 0 0,1 1 1 0 0,-1-1-1 0 0,1 0 0 0 0,-1 0 0 0 0,1 0 1 0 0,-1-1-1 0 0,1 1 0 0 0,-1-1 0 0 0,1 1 1 0 0,-1-1-1 0 0,0 0 0 0 0,1 0 0 0 0,-1 0 1 0 0,0 0-1 0 0,0 0 0 0 0,1 0 0 0 0,-1-1 1 0 0,0 1-1 0 0,0-1 0 0 0,0 0 0 0 0,-1 1 1 0 0,1-1-1 0 0,0 0 0 0 0,-1 0 0 0 0,1 0-7 0 0,2-4 37 0 0,0 1 0 0 0,0-1 0 0 0,0 1 0 0 0,-1-1-1 0 0,0 0 1 0 0,0 0 0 0 0,-1-1 0 0 0,0 1 0 0 0,0 0-1 0 0,0-1 1 0 0,-1 0 0 0 0,0 1 0 0 0,0-1 0 0 0,0 0-1 0 0,-1-3-36 0 0,-13 26 281 0 0,0 51-276 0 0,13-65-12 0 0,0-1-1 0 0,0 1 1 0 0,1 0 0 0 0,-1-1-1 0 0,0 1 1 0 0,1-1 0 0 0,-1 1-1 0 0,1-1 1 0 0,-1 1 0 0 0,1-1-1 0 0,0 1 1 0 0,0-1 0 0 0,0 0 0 0 0,0 1-1 0 0,0-1 1 0 0,0 0 0 0 0,0 0-1 0 0,0 0 1 0 0,0 0 0 0 0,0 0-1 0 0,1 0 1 0 0,-1 0 0 0 0,0 0-1 0 0,1 0 1 0 0,-1-1 0 0 0,1 1-1 0 0,-1 0 1 0 0,1-1 0 0 0,-1 1-1 0 0,1-1 1 0 0,-1 0 0 0 0,1 1-1 0 0,-1-1 1 0 0,1 0 0 0 0,0 0-1 0 0,-1 0 1 0 0,1 0 0 0 0,-1 0-1 0 0,1-1 1 0 0,0 1 0 0 0,0-1 7 0 0,20-17-3314 0 0,-20 8-2326 0 0,-1-1-5696 0 0,-1 7 2933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3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54 6073 0 0,'0'0'3204'0'0,"0"0"-490"0"0,0 0-343 0 0,0 0-183 0 0,0 0-163 0 0,0 0-158 0 0,0 0-239 0 0,0 0-270 0 0,-2-10-246 0 0,-5-33-197 0 0,7 43-838 0 0,0 0-1 0 0,0 0 1 0 0,0 1 0 0 0,0-1 0 0 0,0 0-1 0 0,0 0 1 0 0,0 1 0 0 0,0-1 0 0 0,-1 0-1 0 0,1 0 1 0 0,0 0 0 0 0,0 1 0 0 0,0-1 0 0 0,0 0-1 0 0,-1 0 1 0 0,1 0 0 0 0,0 0 0 0 0,0 0-1 0 0,0 1 1 0 0,-1-1 0 0 0,1 0 0 0 0,0 0 0 0 0,0 0-1 0 0,-1 0 1 0 0,1 0 0 0 0,0 0 0 0 0,0 0-1 0 0,-1 0 1 0 0,1 0 0 0 0,0 0 0 0 0,0 0-1 0 0,-1 0 1 0 0,1 0 0 0 0,0 0 0 0 0,0 0 0 0 0,-1 0-1 0 0,1 0 1 0 0,0 0 0 0 0,0 0 0 0 0,0 0-1 0 0,-1 0-76 0 0,-6 34-86 0 0,6-30 385 0 0,-19 216 911 0 0,17-210-1687 0 0,2-18-3672 0 0,2-4-7299 0 0,0 9-639 0 0</inkml:trace>
  <inkml:trace contextRef="#ctx0" brushRef="#br0" timeOffset="636.092">187 74 10298 0 0,'0'0'2557'0'0,"0"0"-238"0"0,0 0-205 0 0,0 0-230 0 0,0 0-304 0 0,0 0-315 0 0,0 0-434 0 0,0 0-313 0 0,0 0-116 0 0,0 0-20 0 0,0 0 71 0 0,0 0 25 0 0,-1 5-47 0 0,-13 76 881 0 0,7-36-3571 0 0,6-42-3330 0 0,-1-2-7254 0 0,2-1 6710 0 0</inkml:trace>
  <inkml:trace contextRef="#ctx0" brushRef="#br0" timeOffset="885.8">72 150 8490 0 0,'0'0'2282'0'0,"0"0"-410"0"0,0 0-234 0 0,0 0-134 0 0,0 0-205 0 0,0 0-305 0 0,0 0-290 0 0,0 0-144 0 0,0 0-27 0 0,0 0 57 0 0,0 0-9 0 0,0 0-66 0 0,0 0-71 0 0,10 1-76 0 0,15-1-1619 0 0,56 0 4674 0 0,-48 0-8477 0 0,-2-1-8597 0 0,-31 1 7810 0 0</inkml:trace>
  <inkml:trace contextRef="#ctx0" brushRef="#br0" timeOffset="1683.87">224 23 11466 0 0,'0'0'2442'0'0,"0"0"-145"0"0,0 0-299 0 0,0 0-318 0 0,0 0-225 0 0,0 0-212 0 0,0 0-242 0 0,0 0-267 0 0,0 0-246 0 0,0 0-201 0 0,0 0-149 0 0,0 0-51 0 0,-6 5 395 0 0,11 0-365 0 0,1 0 0 0 0,0 0 0 0 0,0-1 1 0 0,0 1-1 0 0,0-1 0 0 0,1-1 1 0 0,0 1-1 0 0,0-1 0 0 0,0 0 1 0 0,0-1-1 0 0,0 1 0 0 0,1-1 1 0 0,-1-1-1 0 0,7 1-117 0 0,57 21 198 0 0,-92 10 90 0 0,-185 177 200 0 0,206-211-562 0 0,0 1 0 0 0,1 0 0 0 0,-1 0 1 0 0,0 0-1 0 0,0 0 0 0 0,0 0 0 0 0,1 0 0 0 0,-1 1 0 0 0,0-1 0 0 0,0 0 1 0 0,1 0-1 0 0,-1 0 0 0 0,0 0 0 0 0,0 0 0 0 0,0 0 0 0 0,1 0 0 0 0,-1 0 1 0 0,0 0-1 0 0,0 1 0 0 0,0-1 0 0 0,0 0 0 0 0,1 0 0 0 0,-1 0 0 0 0,0 0 0 0 0,0 1 1 0 0,0-1-1 0 0,0 0 0 0 0,0 0 0 0 0,1 0 0 0 0,-1 1 0 0 0,0-1 0 0 0,0 0 1 0 0,0 0-1 0 0,0 0 0 0 0,0 1 0 0 0,0-1 0 0 0,0 0 0 0 0,0 0 0 0 0,0 1 0 0 0,0-1 1 0 0,0 0-1 0 0,0 0 0 0 0,0 0 0 0 0,0 1 0 0 0,0-1 0 0 0,0 0 0 0 0,0 0 1 0 0,0 1-1 0 0,0-1 0 0 0,0 0 0 0 0,-1 0 0 0 0,1 0 0 0 0,0 1 0 0 0,0-1 0 0 0,0 0 1 0 0,0 0 73 0 0,12-5-13422 0 0,-10 3 2566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39.27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237 74 1416 0 0,'0'0'-128'0'0,"0"0"248"0"0,0 0 35 0 0,0 0 6 0 0,0 0 34 0 0,0 0 74 0 0,0 0 76 0 0,0 0 71 0 0,0 0 64 0 0,0 0 28 0 0,0 0 3 0 0,-7-6-9 0 0,-20-19-10 0 0,25 24-400 0 0,1 0-1 0 0,-1 0 0 0 0,0 1 0 0 0,0-1 0 0 0,0 0 1 0 0,0 1-1 0 0,0 0 0 0 0,0-1 0 0 0,1 1 0 0 0,-1 0 1 0 0,0 0-1 0 0,0 0 0 0 0,0 0 0 0 0,0 0 0 0 0,0 0 1 0 0,0 1-1 0 0,0-1 0 0 0,0 1 0 0 0,0-1 0 0 0,0 1 1 0 0,1 0-1 0 0,-1 0 0 0 0,0 0 0 0 0,0 0 0 0 0,1 0 1 0 0,-1 0-1 0 0,1 0 0 0 0,-1 0 0 0 0,1 1 0 0 0,-1-1 1 0 0,1 0-1 0 0,0 1 0 0 0,-1 1-91 0 0,-5 2 249 0 0,-129 118 2790 0 0,163-136-2531 0 0,176-158 1286 0 0,-244 226 709 0 0,13-20-2497 0 0,-38 66-164 0 0,65-100 152 0 0,1 0 0 0 0,0 1 0 0 0,0-1 1 0 0,-1 0-1 0 0,1 0 0 0 0,0 0 0 0 0,0 0 1 0 0,0 0-1 0 0,0 0 0 0 0,0 0 0 0 0,0 0 0 0 0,0 0 1 0 0,1 0-1 0 0,-1 0 0 0 0,0 0 0 0 0,1 0 1 0 0,-1 0-1 0 0,0 0 0 0 0,1 0 0 0 0,-1 0 0 0 0,1 0 1 0 0,0 0-1 0 0,-1 0 0 0 0,1 0 0 0 0,0 0 1 0 0,-1-1-1 0 0,1 1 0 0 0,0 0 0 0 0,0 0 0 0 0,0-1 1 0 0,0 1-1 0 0,0-1 0 0 0,0 1 0 0 0,0-1 1 0 0,0 1-1 0 0,0-1 0 0 0,0 0 0 0 0,0 1 0 0 0,0-1 1 0 0,0 0-1 0 0,0 0 0 0 0,0 0 0 0 0,0 1 0 0 0,0-1 1 0 0,0-1-1 0 0,0 1 0 0 0,0 0 0 0 0,0 0 1 0 0,1 0 5 0 0,57-10 195 0 0,140-71-181 0 0,-199 81-14 0 0,0 0 0 0 0,-1 0 0 0 0,1 0-1 0 0,0 0 1 0 0,-1 1 0 0 0,1-1-1 0 0,0 0 1 0 0,0 0 0 0 0,-1 1 0 0 0,1-1-1 0 0,0 0 1 0 0,0 0 0 0 0,-1 1-1 0 0,1-1 1 0 0,0 0 0 0 0,0 0 0 0 0,0 1-1 0 0,-1-1 1 0 0,1 0 0 0 0,0 1-1 0 0,0-1 1 0 0,0 0 0 0 0,0 1 0 0 0,0-1-1 0 0,0 0 1 0 0,0 1 0 0 0,0-1-1 0 0,0 0 1 0 0,0 1 0 0 0,0-1 0 0 0,0 1-1 0 0,0-1 1 0 0,0 0 0 0 0,0 1-1 0 0,0-1 1 0 0,0 0 0 0 0,0 1 0 0 0,1-1-1 0 0,-1 0 1 0 0,0 1 0 0 0,0-1-1 0 0,0 0 1 0 0,0 0 0 0 0,1 1 0 0 0,-1-1-1 0 0,0 0 1 0 0,0 0 0 0 0,1 1-1 0 0,-1-1 1 0 0,0 0 0 0 0,1 0 0 0 0,-1 0-1 0 0,0 1 1 0 0,0-1 0 0 0,1 0-1 0 0,-1 0 1 0 0,0 0 0 0 0,1 0 0 0 0,-1 0-1 0 0,0 0 1 0 0,1 0 0 0 0,-1 0-1 0 0,1 0 1 0 0,-1 0 0 0 0,0 0 0 0 0,1 0-1 0 0,-1 0 1 0 0,1 0 0 0 0,-23 28 190 0 0,20-26-240 0 0,-51 64-175 0 0,53-65 199 0 0,1 0 0 0 0,-1 0 0 0 0,1 1 0 0 0,0-1 0 0 0,-1 0-1 0 0,1 0 1 0 0,0 0 0 0 0,0 0 0 0 0,-1 0 0 0 0,1 0 0 0 0,0 0-1 0 0,0 0 1 0 0,0 0 0 0 0,0-1 0 0 0,0 1 0 0 0,1 0 0 0 0,-1 0 0 0 0,0-1-1 0 0,0 1 1 0 0,0-1 0 0 0,1 1 0 0 0,-1-1 0 0 0,0 0 0 0 0,0 0-1 0 0,1 1 1 0 0,-1-1 0 0 0,0 0 0 0 0,1 0 0 0 0,-1 0 0 0 0,0 0-1 0 0,1 0 1 0 0,-1-1 0 0 0,0 1 0 0 0,0 0 0 0 0,1 0 0 0 0,-1-1-1 0 0,0 1 1 0 0,0-1 0 0 0,1 1 0 0 0,-1-1 0 0 0,0 0 0 0 0,1 0 26 0 0,204-65-314 0 0,-120 66-51 0 0,-84 1 344 0 0,0-1-1 0 0,0 1 1 0 0,0-1 0 0 0,0 1 0 0 0,0 0 0 0 0,0 0 0 0 0,-1 0-1 0 0,1 0 1 0 0,0 0 0 0 0,-1 0 0 0 0,1 0 0 0 0,0 1 0 0 0,-1-1-1 0 0,1 1 1 0 0,-1-1 0 0 0,0 1 0 0 0,0-1 0 0 0,1 1 0 0 0,-1 0-1 0 0,0 0 1 0 0,0-1 0 0 0,-1 1 0 0 0,1 0 0 0 0,0 0 0 0 0,-1 0-1 0 0,1 0 1 0 0,-1 0 0 0 0,1 0 0 0 0,-1 0 0 0 0,0 0 0 0 0,0 0-1 0 0,0 0 1 0 0,0 0 0 0 0,0 0 0 0 0,-1 0 0 0 0,1 0 0 0 0,0 0-1 0 0,-1 0 1 0 0,0 2 21 0 0,0-3-11 0 0,1 0 0 0 0,0 1 0 0 0,0-1-1 0 0,0 0 1 0 0,0 0 0 0 0,0 0 0 0 0,1 0 0 0 0,-1 1-1 0 0,0-1 1 0 0,0 0 0 0 0,1 0 0 0 0,-1 0 0 0 0,1 0-1 0 0,-1 0 1 0 0,1 0 0 0 0,-1 0 0 0 0,1 0 0 0 0,0 0-1 0 0,-1 0 1 0 0,1 0 0 0 0,0 0 0 0 0,0 0 0 0 0,0-1-1 0 0,0 1 1 0 0,0 0 0 0 0,0 0 0 0 0,0-1 0 0 0,0 1 0 0 0,0-1-1 0 0,0 1 1 0 0,0-1 0 0 0,0 1 0 0 0,0-1 0 0 0,0 0-1 0 0,0 0 1 0 0,0 1 0 0 0,1-1 0 0 0,-1 0 0 0 0,0 0-1 0 0,0 0 12 0 0,58 3 98 0 0,-48-3-104 0 0,153-4 34 0 0,100 3-53 0 0,283 6 161 0 0,-121-20 133 0 0,-97 15-146 0 0,-306-1 483 0 0,-13 0-2723 0 0,-1 0-5071 0 0,-7 1 2100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40.60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174 5 0 0 0,'0'0'369'0'0,"0"0"270"0"0,0 0 84 0 0,0 0-37 0 0,0 0 43 0 0,0 0 159 0 0,7-2 255 0 0,-2 0-1008 0 0,-6 2-67 0 0,1 1-1 0 0,0-1 1 0 0,0 1-1 0 0,0-1 0 0 0,-1 1 1 0 0,1-1-1 0 0,0 1 1 0 0,0 0-1 0 0,0-1 1 0 0,0 1-1 0 0,0-1 1 0 0,0 1-1 0 0,0-1 0 0 0,0 1 1 0 0,0-1-1 0 0,0 1 1 0 0,1-1-1 0 0,-1 1 1 0 0,0-1-1 0 0,0 1 1 0 0,0-1-1 0 0,1 1 0 0 0,-1-1 1 0 0,0 1-1 0 0,0-1 1 0 0,1 0-1 0 0,-1 1 1 0 0,0-1-1 0 0,1 1 1 0 0,-1-1-1 0 0,1 0 0 0 0,-1 1 1 0 0,1-1-1 0 0,-1 0 1 0 0,0 0-1 0 0,1 1 1 0 0,-1-1-1 0 0,1 0 1 0 0,-1 0-1 0 0,1 0 1 0 0,-1 1-1 0 0,1-1 0 0 0,-1 0 1 0 0,1 0-1 0 0,0 0 1 0 0,-1 0-1 0 0,1 0 1 0 0,-1 0-1 0 0,1 0 1 0 0,-1 0-68 0 0,-25 41 519 0 0,-3 0 0 0 0,-1-2 0 0 0,-2-1 1 0 0,-2-1-1 0 0,-4 0-519 0 0,22-21 247 0 0,16-16-220 0 0,0 0 1 0 0,-1 0-1 0 0,1 0 1 0 0,-1 0-1 0 0,1 0 1 0 0,-1 0-1 0 0,1 0 1 0 0,-1 0-1 0 0,1 0 1 0 0,-1 0-1 0 0,1 0 1 0 0,-1 1-1 0 0,1-1 1 0 0,-1 0-1 0 0,1 0 1 0 0,-1 1-1 0 0,1-1 1 0 0,-1 0-1 0 0,1 0 1 0 0,-1 1-1 0 0,0-1 0 0 0,1 1 1 0 0,-1-1-1 0 0,0 0 1 0 0,1 1-1 0 0,-1-1 1 0 0,0 1-1 0 0,1-1 1 0 0,-1 1-1 0 0,0-1 1 0 0,0 1-1 0 0,0-1 1 0 0,1 1-1 0 0,-1-1 1 0 0,0 1-1 0 0,0-1 1 0 0,0 1-1 0 0,0-1 1 0 0,0 1-1 0 0,0-1 1 0 0,0 1-1 0 0,0 0 1 0 0,0-1-1 0 0,0 1 1 0 0,0-1-1 0 0,-1 1 1 0 0,1-1-1 0 0,0 1 1 0 0,0-1-1 0 0,0 1 1 0 0,-1-1-1 0 0,1 1 1 0 0,0-1-1 0 0,-1 0 0 0 0,1 1 1 0 0,0-1-1 0 0,-1 1 1 0 0,1-1-1 0 0,-1 1-27 0 0,48-12 795 0 0,444-188-597 0 0,-479 195-220 0 0,1 0 0 0 0,-1 0 1 0 0,1 2-1 0 0,0-1 1 0 0,-1 1-1 0 0,1 1 0 0 0,0 1 1 0 0,0-1-1 0 0,4 2 22 0 0,-16-1-9 0 0,0 0 0 0 0,0 0 0 0 0,-1 1 0 0 0,1-1 0 0 0,0 0 0 0 0,0 0 0 0 0,0 1 0 0 0,0-1 0 0 0,0 0 0 0 0,0 1 0 0 0,-1-1 0 0 0,1 1 0 0 0,0-1 0 0 0,0 1 0 0 0,-1-1 0 0 0,1 1 0 0 0,0 0 0 0 0,-1-1 0 0 0,1 1 0 0 0,-1 0 0 0 0,1 0 0 0 0,-1-1 0 0 0,1 1 0 0 0,-1 0 0 0 0,1 0 0 0 0,-1 0 0 0 0,0 0 0 0 0,1 0 0 0 0,-1-1 0 0 0,0 1 0 0 0,0 0 0 0 0,0 0 0 0 0,0 0 0 0 0,0 0 0 0 0,0 0 0 0 0,0 0 0 0 0,0 0 0 0 0,0 0 0 0 0,0 0 0 0 0,0-1 0 0 0,-1 1 0 0 0,1 0 0 0 0,0 0 0 0 0,0 0 0 0 0,-1 0 0 0 0,1 0 0 0 0,-1-1 1 0 0,1 1-1 0 0,-1 0 0 0 0,1 0 0 0 0,-1-1 0 0 0,0 1 0 0 0,0 0 9 0 0,-33 40 285 0 0,-22 7-107 0 0,-36 45-116 0 0,91-92-67 0 0,0 0-1 0 0,1-1 1 0 0,-1 1-1 0 0,0 0 1 0 0,1 0-1 0 0,-1 0 1 0 0,1-1-1 0 0,0 1 1 0 0,-1 0-1 0 0,1 0 1 0 0,0 0-1 0 0,-1 0 1 0 0,1 0 0 0 0,0 0-1 0 0,0 0 1 0 0,0 0-1 0 0,0-1 1 0 0,0 1-1 0 0,0 0 1 0 0,0 0-1 0 0,0 0 1 0 0,0 0-1 0 0,0 0 1 0 0,0 0-1 0 0,1 0 1 0 0,-1 0-1 0 0,0 0 1 0 0,1 0-1 0 0,-1-1 1 0 0,1 1-1 0 0,-1 0 1 0 0,1 0-1 0 0,-1 0 1 0 0,1-1-1 0 0,0 1 1 0 0,-1 0-1 0 0,1-1 1 0 0,0 1-1 0 0,-1 0 1 0 0,1-1-1 0 0,0 1 1 0 0,0-1-1 0 0,0 1 1 0 0,-1-1-1 0 0,1 0 1 0 0,0 1-1 0 0,0-1 1 0 0,0 0-1 0 0,0 0 1 0 0,0 1 0 0 0,0-1-1 0 0,0 0 1 0 0,0 0 5 0 0,57 1 516 0 0,-53-2-499 0 0,260-50 122 0 0,-210 36-178 0 0,0 3 0 0 0,0 1 0 0 0,1 4 0 0 0,42-1 39 0 0,-93 8-6 0 0,1-1 0 0 0,0 1 1 0 0,0 1-1 0 0,-1-1 1 0 0,1 1-1 0 0,0 0 0 0 0,-1 0 1 0 0,1 1-1 0 0,-1-1 1 0 0,1 1-1 0 0,-1 0 0 0 0,0 1 1 0 0,0 0-1 0 0,0-1 0 0 0,0 1 1 0 0,0 1-1 0 0,-1-1 1 0 0,1 1-1 0 0,2 3 6 0 0,3-1 119 0 0,0-1 0 0 0,0 0 0 0 0,1-1 0 0 0,0 0 0 0 0,0-1 0 0 0,0 0 0 0 0,0 0 0 0 0,1-1 0 0 0,-1-1 0 0 0,0 0 0 0 0,1 0 0 0 0,-1-1 0 0 0,1-1 0 0 0,-1 0 0 0 0,1 0 0 0 0,4-2-119 0 0,5 1 15 0 0,54-2 76 0 0,99-7 55 0 0,0 7 0 0 0,55 11-146 0 0,-230-7 3128 0 0,-6-1-4091 0 0,-3 3-3734 0 0,1 2-3379 0 0,6-2 2267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1.9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19 17412 0 0,'0'0'338'0'0,"0"0"-29"0"0,0 0-41 0 0,0 0-2 0 0,0 0-4 0 0,0 0-1 0 0,0 0-44 0 0,0 0-75 0 0,0 0-62 0 0,0 0-52 0 0,0 0-35 0 0,-1-3-29 0 0,-4-9-49 0 0,4 9-79 0 0,1 3-114 0 0,7 17-5678 0 0,-4-11-2660 0 0,-1-3 4175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3.8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45 0 0 0,'0'0'647'0'0,"0"0"866"0"0,0 0 397 0 0,0 0 164 0 0,0 0 36 0 0,0 0-112 0 0,0 0-210 0 0,0 0-222 0 0,0 0-243 0 0,0-2-174 0 0,3-41 9563 0 0,-3 43-10516 0 0,0 0-24 0 0,0 0-36 0 0,0 0-12 0 0,0 0-15 0 0,0 0-1 0 0,0 0-13 0 0,0 0-19 0 0,0 0-8 0 0,0 0-17 0 0,0 0-10 0 0,0 0-1 0 0,0 0-3 0 0,0 0-10 0 0,-2 25 138 0 0,-35 194 866 0 0,34-207 158 0 0,1-6-3437 0 0,2-6-1572 0 0,10-12-12051 0 0,-7 9 7355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5.5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0 0 0,'0'0'1516'0'0,"0"0"1146"0"0,0 0 419 0 0,0 0-118 0 0,0 0-373 0 0,0 0-451 0 0,0 0-408 0 0,0 0-337 0 0,0 0-247 0 0,0 0-172 0 0,0 0-99 0 0,17-4 5880 0 0,72 3-6491 0 0,-89 1-262 0 0,0 0-15 0 0,0 0-5 0 0,0 0 2 0 0,0 0 20 0 0,0 0-35 0 0,0 0-21 0 0,0 0-29 0 0,0 0-55 0 0,-7-2-14877 0 0,5 2 8160 0 0,0 0 953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5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7674 0 0,'0'0'1937'0'0,"0"0"-115"0"0,0 0 151 0 0,0 0 158 0 0,0 0-95 0 0,0 0-305 0 0,0 0-388 0 0,0 0-367 0 0,0 0-308 0 0,0 0-206 0 0,0 0-130 0 0,0 0-84 0 0,0 0-16 0 0,13 8 1582 0 0,90-16 442 0 0,-103 8-3854 0 0,0 0 4806 0 0,0 0-4609 0 0,0 0-4468 0 0,0-1-6352 0 0,0 1 2467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4.1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117 51 8802 0 0,'0'0'2905'0'0,"0"0"-1010"0"0,0 0-338 0 0,0 0-99 0 0,0 0-44 0 0,0 0-89 0 0,0 0-185 0 0,0 0-259 0 0,0 0-291 0 0,0 0-224 0 0,0 0-141 0 0,0 0-34 0 0,0 0 68 0 0,5 13 869 0 0,-45 134 1795 0 0,37-143-5544 0 0,2-4-3789 0 0,-1-1-6173 0 0,2 0 7138 0 0</inkml:trace>
  <inkml:trace contextRef="#ctx0" brushRef="#br0" timeOffset="296.994">0 151 6817 0 0,'0'0'2701'0'0,"0"0"-508"0"0,0 0-170 0 0,0 0-34 0 0,0 0-170 0 0,0 0-273 0 0,0 0-336 0 0,0 0-309 0 0,0 0-279 0 0,0 0-256 0 0,0 0-120 0 0,0 0-18 0 0,0 0 80 0 0,3 0 99 0 0,178-9 2224 0 0,-181 9-2622 0 0,0 0-23 0 0,0 0-28 0 0,0 0-36 0 0,0 0-61 0 0,0 0-52 0 0,0 0-78 0 0,0 0-118 0 0,0 0-186 0 0,0 0-292 0 0,4-8-18173 0 0,-2 7 14618 0 0</inkml:trace>
  <inkml:trace contextRef="#ctx0" brushRef="#br0" timeOffset="783.205">247 9 3057 0 0,'0'0'4806'0'0,"0"0"-2171"0"0,0 0-622 0 0,0 0-117 0 0,0 0-122 0 0,0 0-153 0 0,0 0-230 0 0,0 0-252 0 0,0 0-252 0 0,0 0-276 0 0,0 0-226 0 0,0 0-142 0 0,-5-2-83 0 0,-15-4 43 0 0,23 37 1659 0 0,75 25-367 0 0,-9-10-1369 0 0,-68-43-109 0 0,-1-1-1 0 0,0 0 0 0 0,-1 1 1 0 0,1-1-1 0 0,0 0 0 0 0,-1 1 0 0 0,1-1 1 0 0,-1 0-1 0 0,0 1 0 0 0,0-1 1 0 0,0 0-1 0 0,0 0 0 0 0,0 0 1 0 0,0 0-1 0 0,0 0 0 0 0,-1 0 1 0 0,1 0-1 0 0,-1-1 0 0 0,1 1 0 0 0,-1 0 1 0 0,0-1-1 0 0,0 1 0 0 0,0-1 1 0 0,0 0-1 0 0,0 1 0 0 0,0-1 1 0 0,0 0-1 0 0,0 0 0 0 0,-1 0-16 0 0,-7 6 26 0 0,-121 116 576 0 0,123-117-1941 0 0,16-16-6030 0 0,-4 5 2035 0 0,-1 2-5845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8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0 208 1384 0 0,'0'0'1689'0'0,"0"0"-114"0"0,0 0-63 0 0,0 0 151 0 0,0 0 233 0 0,0 0 132 0 0,0 0-15 0 0,0 0-190 0 0,0 0-296 0 0,0 0-320 0 0,0 0-323 0 0,1-3-293 0 0,5 0 975 0 0,4 27-442 0 0,21 31 914 0 0,-28-61 456 0 0,1-19-2361 0 0,5-201-124 0 0,-9 217 92 0 0,0 10-106 0 0,0-1 1 0 0,1 0-1 0 0,-1 0 1 0 0,0 0-1 0 0,1 0 1 0 0,-1 0-1 0 0,0 1 1 0 0,1-1-1 0 0,-1 0 1 0 0,0 0-1 0 0,1 0 1 0 0,-1 0-1 0 0,0 0 1 0 0,1 0-1 0 0,-1 0 1 0 0,0 0-1 0 0,1 0 0 0 0,-1 0 1 0 0,0 0-1 0 0,1 0 1 0 0,-1-1-1 0 0,0 1 1 0 0,1 0-1 0 0,-1 0 1 0 0,0 0-1 0 0,1 0 1 0 0,-1-1-1 0 0,0 1 1 0 0,0 0-1 0 0,1 0 1 0 0,-1 0-1 0 0,0-1 1 0 0,0 1-1 0 0,1 0 1 0 0,-1 0-1 0 0,0-1 1 0 0,0 1-1 0 0,0 0 1 0 0,1-1-1 0 0,-1 1 0 0 0,0 0 1 0 0,0-1-1 0 0,0 1 1 0 0,0 0-1 0 0,0-1 1 0 0,0 1-1 0 0,0 0 1 0 0,0-1-1 0 0,0 1 1 0 0,0 0-1 0 0,0-1 1 0 0,0 1-1 0 0,0 0 1 0 0,0-1-1 0 0,0 1 1 0 0,0 0-1 0 0,0-1 1 0 0,0 1-1 0 0,0 0 1 0 0,-1-1-1 0 0,1 1 1 0 0,0 0-1 0 0,0 0 1 0 0,0-1-1 0 0,0 1 0 0 0,-1 0 1 0 0,1-1-1 0 0,0 1 1 0 0,0 0-1 0 0,-1 0 5 0 0,8 2 13 0 0,1 0-1 0 0,-1 0 1 0 0,1 0-1 0 0,0-1 0 0 0,-1 0 1 0 0,1-1-1 0 0,0 0 0 0 0,0 0 1 0 0,-1 0-1 0 0,1-1 1 0 0,0 0-1 0 0,-1-1 0 0 0,2 0-12 0 0,15-1-26 0 0,8 0 126 0 0,-32 3-49 0 0,0 0-14 0 0,0 0-2 0 0,0 0-20 0 0,0 0-21 0 0,0 0 17 0 0,0 0 8 0 0,0 0 3 0 0,0 0-20 0 0,0 0-1 0 0,0 0-16 0 0,0 0-13 0 0,0 0 0 0 0,0 0-9 0 0,0 0-3 0 0,0 0-6 0 0,3 10-5580 0 0,-4-1-6126 0 0,0-7 1962 0 0</inkml:trace>
  <inkml:trace contextRef="#ctx0" brushRef="#br0" timeOffset="2065.885">80 173 3681 0 0,'0'0'1532'0'0,"0"0"-44"0"0,0 0 165 0 0,0 0 213 0 0,0 0 113 0 0,0 0-4 0 0,0 0-198 0 0,0 0-296 0 0,0 0-305 0 0,0 0-258 0 0,0 0-198 0 0,0 0-170 0 0,0 0-97 0 0,-1-6-44 0 0,-3-17-45 0 0,4 21-283 0 0,0 0 1 0 0,1 0-1 0 0,-1 1 1 0 0,1-1-1 0 0,0 0 1 0 0,0 1-1 0 0,-1-1 1 0 0,1 1-1 0 0,0-1 0 0 0,0 1 1 0 0,0-1-1 0 0,1 1 1 0 0,-1 0-1 0 0,0-1 1 0 0,1 1-1 0 0,-1 0 0 0 0,0 0 1 0 0,1 0-1 0 0,-1 0 1 0 0,1 0-1 0 0,0 0 1 0 0,-1 1-1 0 0,1-1 0 0 0,0 0 1 0 0,-1 1-1 0 0,1-1 1 0 0,0 1-1 0 0,0 0-81 0 0,1-2 174 0 0,4-1-98 0 0,-1 1-1 0 0,1-1 1 0 0,0 1 0 0 0,0 0-1 0 0,0 0 1 0 0,0 1 0 0 0,0 0-1 0 0,0 0 1 0 0,0 1 0 0 0,1 0-1 0 0,-1 0 1 0 0,5 1-76 0 0,-1 52 82 0 0,-11-44-76 0 0,-23 55 203 0 0,18-57-173 0 0,0 0 0 0 0,-1 0 0 0 0,0-1 0 0 0,-1 0 0 0 0,1 0 0 0 0,-1-1-1 0 0,0 1 1 0 0,-1-2 0 0 0,1 1 0 0 0,-1-1 0 0 0,-2 1-36 0 0,11-5 5 0 0,0-1 0 0 0,0 1-1 0 0,0-1 1 0 0,0 1 0 0 0,0-1-1 0 0,0 0 1 0 0,0 1 0 0 0,0-1 0 0 0,0 0-1 0 0,0 0 1 0 0,0 1 0 0 0,-1-1-1 0 0,1 0 1 0 0,0 0 0 0 0,0 0-1 0 0,-1 0 1 0 0,1 0 0 0 0,-1 0 0 0 0,1 0-1 0 0,-1 0 1 0 0,1 0 0 0 0,-1-1-1 0 0,0 1 1 0 0,1 0 0 0 0,-1 0-1 0 0,0 0 1 0 0,0 0 0 0 0,0 0 0 0 0,0-1-1 0 0,0 1 1 0 0,0 0 0 0 0,0 0-1 0 0,0 0 1 0 0,-1 0 0 0 0,1-1-1 0 0,0 1 1 0 0,-1 0 0 0 0,1 0-1 0 0,-1 0 1 0 0,1 0 0 0 0,-1 0 0 0 0,0 0-1 0 0,1 0 1 0 0,-1 0 0 0 0,0 0-1 0 0,0 0 1 0 0,1 1 0 0 0,-1-1-1 0 0,0 0 1 0 0,0 0 0 0 0,0 1 0 0 0,0-1-1 0 0,0 0 1 0 0,0 1 0 0 0,0-1-1 0 0,0 1 1 0 0,0 0 0 0 0,0-1-1 0 0,-1 1 1 0 0,1 0 0 0 0,0-1 0 0 0,0 1-1 0 0,0 0 1 0 0,0 0 0 0 0,-1 0-5 0 0,4 0 3 0 0,0 0 1 0 0,0-1-1 0 0,0 1 0 0 0,0 0 1 0 0,0 0-1 0 0,0 1 1 0 0,0-1-1 0 0,0 0 1 0 0,0 1-1 0 0,0-1 0 0 0,0 1 1 0 0,-1-1-1 0 0,1 1 1 0 0,0 0-1 0 0,0 0 1 0 0,0 0-1 0 0,-1 0 0 0 0,1 0 1 0 0,-1 1-1 0 0,1-1 1 0 0,-1 0-1 0 0,1 1 1 0 0,-1-1-1 0 0,0 1 0 0 0,1-1 1 0 0,-1 1-1 0 0,0 0 1 0 0,0-1-1 0 0,0 1 1 0 0,0 1-4 0 0,0-1 6 0 0,1 0 0 0 0,-1 1 1 0 0,1-1-1 0 0,0 0 0 0 0,0 0 1 0 0,0 0-1 0 0,0 0 0 0 0,0 0 1 0 0,0 0-1 0 0,0 0 0 0 0,1-1 1 0 0,-1 1-1 0 0,1-1 0 0 0,-1 0 1 0 0,1 0-1 0 0,0 0 0 0 0,-1 0 1 0 0,1 0-1 0 0,0 0 0 0 0,-1-1 1 0 0,2 1-7 0 0,56-21 1004 0 0,-61 14-5519 0 0,0 4-942 0 0,0 0-3532 0 0,0 1 328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3.0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43 5313 0 0,'0'0'1678'0'0,"0"0"176"0"0,0 0 165 0 0,0 0 110 0 0,0 0-17 0 0,0 0-179 0 0,0 0-227 0 0,0 0-248 0 0,0 0-215 0 0,0 0-191 0 0,0 0-165 0 0,0 0-131 0 0,0 0-111 0 0,0-9-115 0 0,1-10-368 0 0,-1 5 534 0 0,-5 37-34 0 0,-14 147 818 0 0,14-158-1114 0 0,6-12-609 0 0,-1 0-1 0 0,0 0 1 0 0,0 0-1 0 0,1 0 1 0 0,-1 0-1 0 0,0 0 1 0 0,0 0 0 0 0,1 0-1 0 0,-1 0 1 0 0,0 0-1 0 0,0 0 1 0 0,1 0-1 0 0,-1 0 1 0 0,0 1-1 0 0,0-1 1 0 0,0 0-1 0 0,1 0 1 0 0,-1 0 0 0 0,0 0-1 0 0,0 0 1 0 0,0 0-1 0 0,1 1 1 0 0,-1-1-1 0 0,0 0 1 0 0,0 0-1 0 0,0 0 1 0 0,0 0-1 0 0,0 1 1 0 0,1-1 0 0 0,-1 0-1 0 0,0 0 1 0 0,0 1-1 0 0,0-1 1 0 0,0 0-1 0 0,0 0 244 0 0,22-17-14701 0 0,-18 13 9242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16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43 96 0 0,'0'0'529'0'0,"0"0"64"0"0,0 0 140 0 0,0 0 187 0 0,0 0 227 0 0,0 0 212 0 0,0 0 88 0 0,0 0 64 0 0,0 0-12 0 0,0 0-77 0 0,0 0-109 0 0,-5-5-231 0 0,-18-20 548 0 0,32 26 2138 0 0,13-2-3329 0 0,-15 0-29 0 0,858-2 3933 0 0,-638 4-3908 0 0,112-7 171 0 0,-149 3-440 0 0,424 5 3 0 0,-585-1-537 0 0,-42 6-4049 0 0,3-5-913 0 0,2 1-5595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8.8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20348 0 0,'0'0'965'0'0,"0"0"-115"0"0,0 0 135 0 0,0 0 236 0 0,0 0 85 0 0,0 0-210 0 0,0 0-334 0 0,0 0-329 0 0,0 0-214 0 0,0 0-38 0 0,0 0-25 0 0,0 0 29 0 0,0 0 81 0 0,19 8 486 0 0,86-2-127 0 0,-105-5-1723 0 0,1 6-1117 0 0,0-5-2205 0 0,0 0-3535 0 0,-1-2-4042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3.7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27 112 5265 0 0,'0'0'3098'0'0,"0"0"-333"0"0,0 0-315 0 0,0 0-251 0 0,0 0-224 0 0,0 0-271 0 0,0 0-345 0 0,0 0-367 0 0,0 0-346 0 0,0 0-245 0 0,0 0-137 0 0,0 0-42 0 0,0 0 18 0 0,-1 2 2 0 0,-24 69 800 0 0,25-69-1022 0 0,0 0-1 0 0,0 0 0 0 0,-1-1 1 0 0,2 1-1 0 0,-1 0 0 0 0,0 0 1 0 0,0 0-1 0 0,0-1 1 0 0,1 1-1 0 0,-1 0 0 0 0,1 0 1 0 0,0-1-1 0 0,-1 1 1 0 0,1 0-1 0 0,0-1 0 0 0,0 1 1 0 0,0-1-1 0 0,0 1 0 0 0,0-1 1 0 0,0 0-1 0 0,1 1 1 0 0,-1-1-1 0 0,0 0 0 0 0,1 0 1 0 0,-1 0-1 0 0,1 0 0 0 0,-1 0 1 0 0,1 0-1 0 0,-1 0 1 0 0,1 0-1 0 0,0-1 0 0 0,-1 1 1 0 0,1-1-1 0 0,0 1 1 0 0,0-1-1 0 0,0 0 0 0 0,-1 1 1 0 0,1-1-1 0 0,0 0 0 0 0,0 0 1 0 0,0 0-20 0 0,0 0 22 0 0,0 0 0 0 0,-1 0 0 0 0,1 1 0 0 0,0-1 0 0 0,-1 0 0 0 0,1 0 0 0 0,0 0 0 0 0,-1-1 0 0 0,1 1 0 0 0,0 0 0 0 0,-1-1 0 0 0,1 1 0 0 0,0-1 0 0 0,-1 1 0 0 0,1-1 0 0 0,-1 0 0 0 0,1 0 0 0 0,-1 1 0 0 0,0-1 0 0 0,1 0 0 0 0,-1 0 0 0 0,0-1 0 0 0,1 1 0 0 0,-1 0 0 0 0,0 0 0 0 0,0-1 0 0 0,0 1 0 0 0,0 0 0 0 0,0-1 0 0 0,0 1 0 0 0,-1-1 0 0 0,1 1 0 0 0,0-1 0 0 0,-1 0 0 0 0,0 1 0 0 0,1-1 0 0 0,-1 0 0 0 0,0 1 0 0 0,1-1 0 0 0,-1 0 0 0 0,0 1 1 0 0,0-1-1 0 0,0 0 0 0 0,-1 1 0 0 0,1-1 0 0 0,0 0 0 0 0,-1 1 0 0 0,1-1 0 0 0,-1 0 0 0 0,1 1 0 0 0,-1-1 0 0 0,0 1 0 0 0,0-1 0 0 0,0 1 0 0 0,1 0 0 0 0,-1-1 0 0 0,-1 0-22 0 0,-32-90-4290 0 0,33 89 3995 0 0,1 0 0 0 0,0 0 0 0 0,-1 0-1 0 0,1 0 1 0 0,1 0 0 0 0,-1 0 0 0 0,0 0 0 0 0,1 0-1 0 0,-1 0 1 0 0,1 1 0 0 0,0-1 0 0 0,0 0-1 0 0,0 0 1 0 0,1 1 0 0 0,-1-1 0 0 0,1 0-1 0 0,-1 1 1 0 0,1-1 0 0 0,0 1 0 0 0,0 0 0 0 0,0 0-1 0 0,0-1 1 0 0,0 1 0 0 0,0 1 0 0 0,1-1-1 0 0,-1 0 1 0 0,1 0 0 0 0,-1 1 0 0 0,1 0-1 0 0,0-1 1 0 0,2 0 295 0 0,-4 10 7185 0 0,9 24-4434 0 0,83 30-879 0 0,-49-39-1789 0 0,-43-23-70 0 0,0 1-1 0 0,0-1 1 0 0,0 1 0 0 0,0-1 0 0 0,0 1 0 0 0,0 0 0 0 0,0-1-1 0 0,0 1 1 0 0,0 0 0 0 0,0 0 0 0 0,0 0 0 0 0,0-1 0 0 0,0 1-1 0 0,-1 0 1 0 0,1 0 0 0 0,0 0 0 0 0,-1 0 0 0 0,1 0 0 0 0,-1 1-1 0 0,1-1 1 0 0,-1 0 0 0 0,0 0 0 0 0,1 0 0 0 0,-1 0 0 0 0,0 0-1 0 0,0 1 1 0 0,0-1 0 0 0,0 0 0 0 0,0 0 0 0 0,0 0 0 0 0,0 1 0 0 0,0-1-1 0 0,0 0 1 0 0,-1 0 0 0 0,1 0 0 0 0,0 0 0 0 0,-1 0 0 0 0,1 1-1 0 0,-1-1 1 0 0,1 0 0 0 0,-1 0 0 0 0,0 0 0 0 0,1 0 0 0 0,-1 0-1 0 0,0-1 1 0 0,0 1 0 0 0,0 0 0 0 0,1 0 0 0 0,-1 0 0 0 0,0-1-1 0 0,0 1 1 0 0,0 0 0 0 0,0-1 0 0 0,0 1 0 0 0,-1-1 0 0 0,1 1-13 0 0,-138 129 1307 0 0,134-106-3058 0 0,10-20-3930 0 0,5-3-5937 0 0,-6-2 3279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5.4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7 14683 0 0,'0'0'1536'0'0,"0"0"-47"0"0,0 0 52 0 0,0 0 8 0 0,0 0-162 0 0,0 0-239 0 0,0 0-206 0 0,0 0-201 0 0,0 0-180 0 0,0 0-166 0 0,0 0-145 0 0,0 0-100 0 0,0 0-59 0 0,-8-6 217 0 0,21 18-90 0 0,2 0 0 0 0,0-1-1 0 0,0-1 1 0 0,1 0 0 0 0,0-1 0 0 0,0-1-1 0 0,9 3-217 0 0,-20-9 22 0 0,54 21 231 0 0,-87-5 329 0 0,6-6-483 0 0,2-2-55 0 0,-1 1-1 0 0,2 1 1 0 0,-1 1-1 0 0,2 1 1 0 0,0 1-1 0 0,0 0 1 0 0,1 1-44 0 0,12-7 229 0 0,2-4-1140 0 0,0-8-9435 0 0,2 2-1781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4.7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13 8818 0 0,'0'0'2515'0'0,"0"0"-152"0"0,0 0-80 0 0,0 0-185 0 0,0 0-288 0 0,0 0-240 0 0,0 0-225 0 0,0 0-235 0 0,0 0-189 0 0,0 0-173 0 0,0 0-171 0 0,0 0-120 0 0,0 0-125 0 0,0-4-101 0 0,-3-4 199 0 0,-2 36 275 0 0,0-7-436 0 0,-18 115 687 0 0,23-134-952 0 0,-1 11-95 0 0,2-6-2760 0 0,3-5-3208 0 0,3-5-4788 0 0,-5 1 1153 0 0</inkml:trace>
  <inkml:trace contextRef="#ctx0" brushRef="#br0" timeOffset="246.446">136 59 10346 0 0,'0'0'2383'0'0,"0"0"-488"0"0,0 0-422 0 0,0 0-290 0 0,0 0-114 0 0,0 0 55 0 0,0 0 39 0 0,0 0-12 0 0,0 0-106 0 0,0 0-197 0 0,0 0-179 0 0,0 0-142 0 0,0 0-99 0 0,-2 10-52 0 0,-17 82 624 0 0,21-72-2268 0 0,0-17-3308 0 0,1-1-4147 0 0,-2-2-1198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3.9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1 16964 0 0,'0'0'1440'0'0,"0"0"-96"0"0,0 0-160 0 0,0 0-130 0 0,0 0-187 0 0,0 0-203 0 0,0 0-225 0 0,0 0-176 0 0,0 0-55 0 0,0 0-39 0 0,0 0 14 0 0,0 0-14 0 0,-1 5-42 0 0,-2 97-1353 0 0,3-101 207 0 0,0 6-1401 0 0,-1-5-3264 0 0,-1-2-5431 0 0,1 0 7504 0 0</inkml:trace>
  <inkml:trace contextRef="#ctx0" brushRef="#br0" timeOffset="249.97">1 64 7090 0 0,'0'0'2129'0'0,"0"0"-167"0"0,0 0 33 0 0,0 0 15 0 0,0 0-163 0 0,0 0-365 0 0,0 0-406 0 0,0 0-277 0 0,0 0-137 0 0,0 0-8 0 0,0 0 47 0 0,0 0-19 0 0,0 0-71 0 0,8 0-103 0 0,186-14 2244 0 0,-193 13-1569 0 0,-1 1-1706 0 0,1 0-3288 0 0,-1 0-9250 0 0,1 0 2313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8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16 10114 0 0,'0'0'2238'0'0,"0"0"-160"0"0,0 0-132 0 0,0 0-95 0 0,0 0-139 0 0,0 0-162 0 0,0 0-213 0 0,0 0-233 0 0,0 0-181 0 0,0 0-195 0 0,0 0-213 0 0,0 0-157 0 0,-1-5-168 0 0,-6-5 112 0 0,3 37 472 0 0,2-5-461 0 0,-12 165 1080 0 0,11-170-2363 0 0,4-19-4900 0 0,5-8-6020 0 0,-3 7 1194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7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0 221 1104 0 0,'0'0'1675'0'0,"0"0"44"0"0,0 0 180 0 0,0 0 230 0 0,0 0 103 0 0,0 0-99 0 0,0 0-240 0 0,0 0-312 0 0,2-11-234 0 0,11-52 2068 0 0,-9 72-264 0 0,10 47-2746 0 0,17 19 485 0 0,-31-75-572 0 0,0 0 69 0 0,0-35 881 0 0,17-217-1413 0 0,-17 252 145 0 0,37 16-86 0 0,92-10 240 0 0,-129-6-221 0 0,-12 15-3747 0 0,4-10-556 0 0,3-1-6306 0 0,4-2 2134 0 0</inkml:trace>
  <inkml:trace contextRef="#ctx0" brushRef="#br0" timeOffset="399.272">149 140 12931 0 0,'0'0'1487'0'0,"0"0"-183"0"0,0 0-98 0 0,0 0 25 0 0,0 0-22 0 0,0 0-77 0 0,0 0-147 0 0,0 0-211 0 0,0 0-163 0 0,0 0-141 0 0,0 0-132 0 0,0 0-59 0 0,0 0-45 0 0,10-5-36 0 0,34-17-12 0 0,-43 22-173 0 0,1 0 1 0 0,-1 0 0 0 0,0 0-1 0 0,1 0 1 0 0,-1-1 0 0 0,0 1 0 0 0,0 1-1 0 0,1-1 1 0 0,-1 0 0 0 0,0 0-1 0 0,1 0 1 0 0,-1 1 0 0 0,0-1 0 0 0,0 1-1 0 0,0-1 1 0 0,1 1 0 0 0,-1-1-1 0 0,0 1 1 0 0,0 0 0 0 0,0 0 0 0 0,0-1-1 0 0,0 1 1 0 0,0 0 0 0 0,0 0-1 0 0,0 0 1 0 0,-1 0 0 0 0,1 0 0 0 0,0 0-1 0 0,0 0 1 0 0,-1 0 0 0 0,1 1-1 0 0,-1-1 1 0 0,1 0 0 0 0,-1 0 0 0 0,1 0-1 0 0,-1 1 1 0 0,0-1 0 0 0,0 0-1 0 0,0 0 1 0 0,0 1 0 0 0,1-1 0 0 0,-1 0-1 0 0,-1 1 1 0 0,1-1 0 0 0,0 0-1 0 0,0 0 1 0 0,0 1 0 0 0,-1-1 0 0 0,1 0-1 0 0,-1 0 1 0 0,1 1 0 0 0,-1-1-1 0 0,0 0-13 0 0,-61 80 574 0 0,98-78 359 0 0,26-18-351 0 0,-16 5-2117 0 0,-16 3-3850 0 0,-27 6 146 0 0,0 0-4343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0.0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17044 0 0,'0'0'945'0'0,"0"0"90"0"0,0 0 123 0 0,0 0 99 0 0,0 0-115 0 0,0 0-290 0 0,0 0-269 0 0,0 0-214 0 0,0 0-130 0 0,0 0-86 0 0,0 0-66 0 0,0 0-40 0 0,0 0-33 0 0,8 0-18 0 0,-1-1-1162 0 0,47 1 2596 0 0,-34 2-6708 0 0,-2 3-7301 0 0,-16-4 5251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0.2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4257 0 0,'0'0'5500'0'0,"0"0"-2418"0"0,0 0-854 0 0,0 0-195 0 0,0 0-225 0 0,0 0-228 0 0,0 0-185 0 0,0 0-193 0 0,0 0-186 0 0,0 0-169 0 0,0 0-215 0 0,0 0-158 0 0,4 2-109 0 0,60 3 240 0 0,-45-6-1793 0 0,-13 1-2615 0 0,0 0-4958 0 0,-4 0-3151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9.4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10 133 0 0 0,'0'0'1127'0'0,"0"0"801"0"0,0 0 251 0 0,0 0 106 0 0,0 0 2 0 0,0 0-86 0 0,0 0-202 0 0,0 0-259 0 0,0 0-257 0 0,0 0-265 0 0,0 0-226 0 0,0 0-171 0 0,0 0-98 0 0,-8 2 420 0 0,6-2 2255 0 0,106 3-1735 0 0,-99-2-18252 0 0,-4-2 5991 0 0</inkml:trace>
  <inkml:trace contextRef="#ctx0" brushRef="#br0" timeOffset="412.21">184 0 13963 0 0,'0'0'1876'0'0,"0"0"-561"0"0,0 0-122 0 0,0 0 92 0 0,0 0 25 0 0,0 0-95 0 0,0 0-227 0 0,0 0-288 0 0,0 0-249 0 0,0 0-208 0 0,0 0-115 0 0,0 0-24 0 0,0 0 28 0 0,15 15 642 0 0,107 52-67 0 0,-121-64-697 0 0,-1-1 1 0 0,1 1-1 0 0,-1-1 0 0 0,0 1 0 0 0,0-1 0 0 0,0 1 0 0 0,0-1 1 0 0,0 1-1 0 0,0-1 0 0 0,-1 0 0 0 0,1 1 0 0 0,-1-1 0 0 0,1 1 1 0 0,-1-1-1 0 0,0 0 0 0 0,0 1 0 0 0,0-1 0 0 0,-1 0 0 0 0,1 0 1 0 0,0 0-1 0 0,-1 0 0 0 0,1 0 0 0 0,-1 0 0 0 0,0 0 0 0 0,0 0 1 0 0,0-1-1 0 0,1 1 0 0 0,-1-1 0 0 0,-1 1 0 0 0,1-1 0 0 0,0 0 0 0 0,-1 1-10 0 0,0 0 17 0 0,-151 124 547 0 0,170-125-5297 0 0,-1-6-8103 0 0,-10 3 3115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2.5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17404 0 0,'0'0'764'0'0,"0"0"-13"0"0,0 0 180 0 0,0 0 258 0 0,0 0 75 0 0,0 0-133 0 0,0 0-310 0 0,0 0-303 0 0,0 0-159 0 0,0 0-59 0 0,0 0 6 0 0,0 0 23 0 0,0 0 28 0 0,9 9 696 0 0,58-14 1419 0 0,-38 2-4567 0 0,0 2-9218 0 0,-28 1-211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9.1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0 21645 0 0,'0'0'977'0'0,"0"0"-115"0"0,0 0 22 0 0,0 0 103 0 0,0 0-64 0 0,0 0-239 0 0,0 0-228 0 0,0 0-188 0 0,0 0-61 0 0,0 0 13 0 0,0 0-15 0 0,0 0-8 0 0,-5 6-19 0 0,1-2-147 0 0,1 0 0 0 0,-1 1 0 0 0,0-1 1 0 0,1 1-1 0 0,0-1 0 0 0,0 1 0 0 0,1 0 0 0 0,-1 1 1 0 0,1-1-1 0 0,0 0 0 0 0,1 0 0 0 0,-1 1 0 0 0,1-1 1 0 0,0 1-1 0 0,0 0 0 0 0,1-1 0 0 0,-1 1 1 0 0,1 0-1 0 0,1-1 0 0 0,-1 3-31 0 0,39 6-1387 0 0,-24-16-2341 0 0,-2-1-4521 0 0,-9 1-3583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2.9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38 15387 0 0,'0'0'759'0'0,"0"0"-4"0"0,0 0 173 0 0,0 0 262 0 0,0 0 190 0 0,0 0 75 0 0,0 0-144 0 0,0 0-224 0 0,0 0-214 0 0,0 0-210 0 0,0 0-129 0 0,0 0-112 0 0,2-6-80 0 0,6-20-62 0 0,-6 20-84 0 0,-5 27 623 0 0,-1-2-650 0 0,0 0 1 0 0,1 0 0 0 0,2 0 0 0 0,0 0-1 0 0,1 0 1 0 0,0 1 0 0 0,2-1-1 0 0,2 8-169 0 0,-4-13 647 0 0,-1-8-3244 0 0,3-7-7598 0 0,-1-2 3330 0 0,1 1-3863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3.1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74 13803 0 0,'0'0'1739'0'0,"0"0"-501"0"0,0 0-242 0 0,0 0 1 0 0,0 0 93 0 0,0 0 85 0 0,0 0-27 0 0,0 0-112 0 0,0 0-173 0 0,0 0-185 0 0,0 0-162 0 0,0 0-130 0 0,-2 10-80 0 0,-14 82 318 0 0,13-71-7 0 0,4-17-2783 0 0,1-1-4324 0 0,2-3-5994 0 0,-3-1 6412 0 0</inkml:trace>
  <inkml:trace contextRef="#ctx0" brushRef="#br0" timeOffset="327.357">203 0 12643 0 0,'0'0'1501'0'0,"0"0"-286"0"0,0 0-137 0 0,0 0 15 0 0,0 0-8 0 0,0 0-80 0 0,0 0-135 0 0,0 0-153 0 0,0 0-122 0 0,0 0-74 0 0,0 0-52 0 0,0 0-36 0 0,0 0-28 0 0,0 8-37 0 0,0 25-39 0 0,35-9 476 0 0,-29-22-706 0 0,70 33 322 0 0,-75-33-380 0 0,-1-1 0 0 0,0 1 1 0 0,0 0-1 0 0,0 0 0 0 0,0 0 0 0 0,0 0 0 0 0,0-1 0 0 0,-1 1 1 0 0,1 0-1 0 0,-1 0 0 0 0,1 0 0 0 0,-1-1 0 0 0,0 1 1 0 0,1 0-1 0 0,-1-1 0 0 0,0 1 0 0 0,0 0 0 0 0,0-1 0 0 0,-1 1 1 0 0,1-1-1 0 0,0 0 0 0 0,0 1 0 0 0,-1-1 0 0 0,1 0 0 0 0,-1 0 1 0 0,1 0-1 0 0,-1 0 0 0 0,1 0 0 0 0,-1 0 0 0 0,0 0 0 0 0,-1 0-41 0 0,-1 2 83 0 0,-174 133 480 0 0,156-123-5503 0 0,13-11-510 0 0,0-1-3920 0 0,5-1 1556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1.5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69 10714 0 0,'0'0'1819'0'0,"0"0"-5"0"0,0 0-72 0 0,0 0-62 0 0,0 0-33 0 0,0 0-73 0 0,0 0-146 0 0,0 0-237 0 0,0 0-267 0 0,0 0-280 0 0,0 0-258 0 0,0-7-202 0 0,2-16-98 0 0,-3 25 220 0 0,-3 19 157 0 0,-21 142 853 0 0,15-131-8115 0 0,12-32-4305 0 0,1 0 1089 0 0</inkml:trace>
  <inkml:trace contextRef="#ctx0" brushRef="#br0" timeOffset="319.429">143 72 13931 0 0,'0'0'843'0'0,"0"0"-18"0"0,0 0 166 0 0,0 0 187 0 0,0 0 63 0 0,0 0-88 0 0,0 0-168 0 0,-9 10-225 0 0,-28 32-200 0 0,39-43-510 0 0,-1 0 0 0 0,1 0-1 0 0,-1 0 1 0 0,1 0-1 0 0,0 0 1 0 0,-1 1-1 0 0,1-1 1 0 0,0 0-1 0 0,-1 1 1 0 0,1-1-1 0 0,0 1 1 0 0,0-1-1 0 0,0 1 1 0 0,-1 0 0 0 0,1 0-1 0 0,0 0 1 0 0,0 0-1 0 0,0 0 1 0 0,0 0-1 0 0,-1 1 1 0 0,1-1-1 0 0,0 1 1 0 0,0-1-1 0 0,-1 1 1 0 0,1 0-1 0 0,0-1 1 0 0,-1 1 0 0 0,1 0-1 0 0,0 0 1 0 0,-1 0-1 0 0,1 0 1 0 0,-1 0-1 0 0,0 1 1 0 0,1-1-1 0 0,-1 0 1 0 0,0 1-1 0 0,0-1 1 0 0,0 1-1 0 0,0-1 1 0 0,0 1 0 0 0,0-1-1 0 0,0 1 1 0 0,-1 0-1 0 0,1-1 1 0 0,0 1-1 0 0,-1 0 1 0 0,0 0-1 0 0,1 0 1 0 0,-1-1-1 0 0,0 1 1 0 0,0 0-1 0 0,0 0 1 0 0,0 0-1 0 0,0 0 1 0 0,0-1 0 0 0,-1 1-1 0 0,1 0 1 0 0,0 0-1 0 0,-1-1 1 0 0,0 1-1 0 0,1 0 1 0 0,-1 0-1 0 0,0-1 1 0 0,0 1-1 0 0,0-1 1 0 0,0 1-1 0 0,0-1 1 0 0,0 1 0 0 0,-1-1-50 0 0,5-2-16 0 0,-1-1 0 0 0,1 0 0 0 0,-1 0 0 0 0,0 0 1 0 0,0-1-1 0 0,0 1 0 0 0,0 0 0 0 0,0-1 1 0 0,0 0-1 0 0,-1 1 0 0 0,1-1 0 0 0,-1 0 0 0 0,0 0 1 0 0,0 0-1 0 0,0 1 0 0 0,0-1 0 0 0,0 0 1 0 0,-1 0-1 0 0,1-1 0 0 0,-1 1 0 0 0,0 0 0 0 0,0 0 1 0 0,0 0-1 0 0,0 0 0 0 0,-1 0 0 0 0,1 0 1 0 0,-1 0-1 0 0,1 0 0 0 0,-1 0 0 0 0,0 0 0 0 0,-1 0 1 0 0,1 0-1 0 0,0 1 0 0 0,-1-1 0 0 0,1 0 0 0 0,-1 1 1 0 0,0-1-1 0 0,0 1 0 0 0,0 0 0 0 0,0-1 1 0 0,-1 1-1 0 0,1 0 16 0 0,-9-18-2122 0 0,9 9-2912 0 0,12 1-10704 0 0,-6 9 13409 0 0</inkml:trace>
  <inkml:trace contextRef="#ctx0" brushRef="#br0" timeOffset="667.002">209 0 7578 0 0,'0'0'2883'0'0,"0"0"-511"0"0,0 0-453 0 0,0 0-325 0 0,0 0-274 0 0,0 0-177 0 0,0 0-168 0 0,0 0-196 0 0,0 0-160 0 0,0 0-135 0 0,0 0-105 0 0,0 0-57 0 0,-2 7-28 0 0,-7 20-5 0 0,41 0 787 0 0,3-14-668 0 0,43 30-111 0 0,-78-39-216 0 0,0-1 0 0 0,0 1 0 0 0,-1 0 0 0 0,1-1 1 0 0,-1 1-1 0 0,0-1 0 0 0,0 1 0 0 0,0-1 1 0 0,0 1-1 0 0,0-1 0 0 0,-1 0 0 0 0,1 0 0 0 0,-1 0 1 0 0,0 1-1 0 0,0-2 0 0 0,-1 1 0 0 0,1 0 1 0 0,0 0-1 0 0,-1-1 0 0 0,0 1 0 0 0,1-1 0 0 0,-1 0 1 0 0,0 0-1 0 0,0 0 0 0 0,-3 1-81 0 0,-2 5 130 0 0,-104 97 890 0 0,112-106-1092 0 0,1 1-1 0 0,-1 0 1 0 0,0 0 0 0 0,1 0-1 0 0,-1 0 1 0 0,1 0-1 0 0,-1 0 1 0 0,0 0 0 0 0,1 0-1 0 0,-1 0 1 0 0,1 0-1 0 0,-1 0 1 0 0,0 0-1 0 0,1 0 1 0 0,-1 1 0 0 0,1-1-1 0 0,-1 0 1 0 0,0 0-1 0 0,1 0 1 0 0,-1 1-1 0 0,0-1 1 0 0,1 0 0 0 0,-1 0-1 0 0,0 1 1 0 0,1-1-1 0 0,-1 0 1 0 0,0 0-1 0 0,0 1 1 0 0,1-1 0 0 0,-1 0-1 0 0,0 1 1 0 0,0-1-1 0 0,0 0 1 0 0,0 1 0 0 0,1-1-1 0 0,-1 1 1 0 0,0-1-1 0 0,0 0 1 0 0,0 1-1 0 0,0-1 1 0 0,0 1 0 0 0,0-1-1 0 0,0 0 1 0 0,0 1-1 0 0,0-1 1 0 0,0 1-1 0 0,0-1 1 0 0,0 0 0 0 0,0 1-1 0 0,0-1 1 0 0,0 1-1 0 0,-1-1 1 0 0,1 0 0 0 0,0 1-1 0 0,0-1 1 0 0,0 0-1 0 0,-1 1 1 0 0,1-1-1 0 0,0 0 1 0 0,0 1 0 0 0,-1-1-1 0 0,1 0 1 0 0,0 0-1 0 0,-1 1 1 0 0,1-1-1 0 0,0 0 1 0 0,-1 0 72 0 0,19-3-6483 0 0,-6-1-3661 0 0,-5 2 3712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9.8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16059 0 0,'0'0'1023'0'0,"0"0"-461"0"0,0 0 29 0 0,0 0 277 0 0,0 0 193 0 0,0 0-4 0 0,0 0-205 0 0,0 0-232 0 0,0 0-112 0 0,0 0-33 0 0,0 0-21 0 0,0 0-59 0 0,0 0-83 0 0,6 0-52 0 0,122-2-634 0 0,-128 2-625 0 0,-7 4-16758 0 0,6-2 11790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0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10410 0 0,'0'0'2245'0'0,"0"0"-474"0"0,0 0-148 0 0,0 0 17 0 0,0 0 8 0 0,0 0-103 0 0,0 0-186 0 0,0 0-180 0 0,0 0-190 0 0,0 0-177 0 0,0 0-185 0 0,0 0-155 0 0,0 0-69 0 0,9 1-88 0 0,77 0 437 0 0,-71-1-919 0 0,2 0-2939 0 0,-7-2-9668 0 0,-8 2 1183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9.1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47 1096 0 0,'0'0'1679'0'0,"0"0"-409"0"0,0 0-159 0 0,0 0 105 0 0,0 0 255 0 0,0 0 185 0 0,0 0 7 0 0,0 0-174 0 0,0 0-272 0 0,0 0-274 0 0,0 0-236 0 0,0 9 3879 0 0,-4-4-4366 0 0,0-1-1 0 0,0 0 0 0 0,-1 0 0 0 0,1 0 0 0 0,-1 0 1 0 0,0-1-1 0 0,0 0 0 0 0,0 0 0 0 0,0 0 1 0 0,0-1-1 0 0,-1 1 0 0 0,0-1 0 0 0,1-1 0 0 0,-1 1 1 0 0,0-1-1 0 0,1 0 0 0 0,-1 0 0 0 0,0 0 1 0 0,0-1-1 0 0,0 0 0 0 0,-4-1-219 0 0,8 0 22 0 0,1 0-1 0 0,0 0 1 0 0,-1-1 0 0 0,1 1-1 0 0,0-1 1 0 0,0 1 0 0 0,0-1 0 0 0,0 0-1 0 0,0 1 1 0 0,0-1 0 0 0,0 0-1 0 0,0 1 1 0 0,1-1 0 0 0,-1 0 0 0 0,1 0-1 0 0,-1 0 1 0 0,1 0 0 0 0,0 0-1 0 0,0 1 1 0 0,0-1 0 0 0,0 0-1 0 0,0 0 1 0 0,0 0 0 0 0,0 0 0 0 0,1 0-1 0 0,-1 0 1 0 0,1 0 0 0 0,-1 1-1 0 0,1-1 1 0 0,0 0 0 0 0,0 0 0 0 0,0 1-1 0 0,-1-1 1 0 0,2 0 0 0 0,-1 1-1 0 0,0-1 1 0 0,0 1 0 0 0,0 0-1 0 0,1-1 1 0 0,-1 1 0 0 0,1 0 0 0 0,-1 0-1 0 0,1 0 1 0 0,-1 0 0 0 0,1 0-1 0 0,0 0 1 0 0,1 0-22 0 0,0-2 11 0 0,0 0 0 0 0,0 0 0 0 0,0 1 0 0 0,0-1 0 0 0,0 1 1 0 0,1 0-1 0 0,0 0 0 0 0,-1 0 0 0 0,1 0 0 0 0,0 1 0 0 0,0 0 0 0 0,0-1 0 0 0,-1 1 0 0 0,1 1 0 0 0,1-1 0 0 0,-1 1 0 0 0,0-1 0 0 0,0 1 0 0 0,0 0 0 0 0,0 1 0 0 0,0-1 0 0 0,0 1 0 0 0,0-1 1 0 0,0 1-1 0 0,0 1 0 0 0,0-1 0 0 0,0 0 0 0 0,-1 1 0 0 0,1 0 0 0 0,0 0 0 0 0,-1 0 0 0 0,0 0 0 0 0,1 1 0 0 0,-1-1 0 0 0,0 1 0 0 0,0 0 0 0 0,0 0 0 0 0,-1 0 0 0 0,1 0 0 0 0,-1 0 1 0 0,1 1-1 0 0,-1-1 0 0 0,0 1 0 0 0,0-1 0 0 0,-1 1 0 0 0,1 0 0 0 0,-1 0 0 0 0,1 3-11 0 0,-2 1 22 0 0,0 0 1 0 0,0 0-1 0 0,-1 0 1 0 0,0 0-1 0 0,-1 0 1 0 0,0 0-1 0 0,0-1 0 0 0,0 1 1 0 0,-1-1-1 0 0,0 1 1 0 0,-1-1-1 0 0,1 0 1 0 0,-2 0-1 0 0,1 0 0 0 0,-1-1 1 0 0,0 1-1 0 0,0-1 1 0 0,0 0-1 0 0,-1-1 1 0 0,0 0-1 0 0,0 1 1 0 0,-1-2-1 0 0,1 1 0 0 0,-1-1 1 0 0,0 0-1 0 0,0 0 1 0 0,-1-1-1 0 0,1 0 1 0 0,-1 0-1 0 0,1-1 0 0 0,-1 0 1 0 0,0 0-1 0 0,0-1 1 0 0,-1 0-23 0 0,8-1 7 0 0,0 0 0 0 0,-1 0 0 0 0,1 0 0 0 0,0 0 1 0 0,0-1-1 0 0,-1 1 0 0 0,1 0 0 0 0,0-1 0 0 0,0 1 1 0 0,0 0-1 0 0,-1-1 0 0 0,1 0 0 0 0,0 1 0 0 0,0-1 0 0 0,0 0 1 0 0,0 1-1 0 0,0-1 0 0 0,0 0 0 0 0,0 0 0 0 0,1 0 1 0 0,-1 0-1 0 0,0 0 0 0 0,0 0 0 0 0,1 0 0 0 0,-1 0 0 0 0,0 0 1 0 0,1 0-1 0 0,-1 0 0 0 0,1-1 0 0 0,0 1 0 0 0,-1 0 0 0 0,1 0 1 0 0,0 0-1 0 0,0-1 0 0 0,0 1 0 0 0,0 0 0 0 0,0 0 1 0 0,0-1-1 0 0,0 1 0 0 0,0 0 0 0 0,0 0 0 0 0,0-1 0 0 0,1 1 1 0 0,-1 0-1 0 0,1 0 0 0 0,-1 0 0 0 0,1-1 0 0 0,-1 1 0 0 0,1 0 1 0 0,0 0-1 0 0,-1 0 0 0 0,1 0 0 0 0,0 0 0 0 0,0 0 1 0 0,0 0-8 0 0,-1-1-3 0 0,1 0 0 0 0,0 0 0 0 0,0 1 0 0 0,0-1 0 0 0,0 0 0 0 0,0 0 0 0 0,0 0 0 0 0,0 1 1 0 0,1-1-1 0 0,-1 0 0 0 0,1 1 0 0 0,-1 0 0 0 0,1-1 0 0 0,0 1 0 0 0,-1 0 0 0 0,1 0 1 0 0,0-1-1 0 0,0 1 0 0 0,0 1 0 0 0,0-1 0 0 0,0 0 0 0 0,0 0 0 0 0,0 1 0 0 0,0-1 1 0 0,0 1-1 0 0,0 0 0 0 0,0 0 0 0 0,0-1 0 0 0,0 1 0 0 0,0 1 0 0 0,0-1 0 0 0,1 0 1 0 0,-1 0-1 0 0,0 1 0 0 0,0-1 0 0 0,0 1 0 0 0,0 0 0 0 0,0 0 0 0 0,0-1 0 0 0,0 1 0 0 0,-1 0 1 0 0,1 1-1 0 0,0-1 0 0 0,1 1 3 0 0,2 3-54 0 0,1 0-1 0 0,0 0 1 0 0,0 0 0 0 0,0-1-1 0 0,0 0 1 0 0,1-1 0 0 0,0 1-1 0 0,0-1 1 0 0,0-1 0 0 0,0 1 0 0 0,0-1-1 0 0,0 0 1 0 0,0-1 0 0 0,1 0-1 0 0,-1 0 1 0 0,1 0 0 0 0,-1-1-1 0 0,1 0 1 0 0,-1-1 0 0 0,1 0 0 0 0,5-1 54 0 0,27-34-9963 0 0,-15-21 7661 0 0,-15 31 2697 0 0,14-23 1812 0 0,-9 22 4766 0 0,-15 27-6265 0 0,0 0-165 0 0,0 0-138 0 0,0 0-105 0 0,0 0-73 0 0,0 0-35 0 0,-7 24 1165 0 0,-38 152 1195 0 0,36-143-2691 0 0,9-33-5 0 0,0 0-99 0 0,2-5-1372 0 0,-1-1-1 0 0,1 1 1 0 0,1 0 0 0 0,-1 0-1 0 0,1 0 1 0 0,0 0-1 0 0,0 0 1 0 0,0 1-1 0 0,1-1 1 0 0,-1 1 0 0 0,1 0-1 0 0,0 0 1 0 0,1 0-1 0 0,1-1 1616 0 0,8-9-6054 0 0,20-24 4902 0 0,-3 4 2932 0 0,-11 13 10540 0 0,-23 27-2131 0 0,-19 27-8719 0 0,-4 23-182 0 0,26-55-1268 0 0,0 1 1 0 0,0-1 0 0 0,0 0 0 0 0,-1 0-1 0 0,1 1 1 0 0,0-1 0 0 0,0 0-1 0 0,1 1 1 0 0,-1-1 0 0 0,0 0 0 0 0,0 1-1 0 0,1-1 1 0 0,-1 0 0 0 0,1 0-1 0 0,-1 1 1 0 0,1-1 0 0 0,-1 0-1 0 0,1 0 1 0 0,0 0 0 0 0,0 0 0 0 0,-1 0-1 0 0,1 0 1 0 0,0 0 0 0 0,0 0-1 0 0,0 0 1 0 0,0 0 0 0 0,0 0 0 0 0,0-1-1 0 0,0 1 1 0 0,1 0 0 0 0,-1-1-1 0 0,0 1 1 0 0,0-1 0 0 0,0 1 0 0 0,1-1-1 0 0,-1 0 1 0 0,0 1 0 0 0,1-1-1 0 0,-1 0 1 0 0,0 0 0 0 0,1 0-1 0 0,-1 0 1 0 0,0 0 0 0 0,1 0-21 0 0,1 1 17 0 0,0 0 0 0 0,0-1 0 0 0,0 1-1 0 0,1 0 1 0 0,-1-1 0 0 0,0 0 0 0 0,0 0 0 0 0,1 0 0 0 0,-1 0 0 0 0,0-1 0 0 0,0 1 0 0 0,1-1 0 0 0,-1 0-1 0 0,0 0 1 0 0,0 0 0 0 0,0 0 0 0 0,0 0 0 0 0,0-1 0 0 0,0 0 0 0 0,-1 1 0 0 0,1-1 0 0 0,0 0 0 0 0,-1 0-1 0 0,1 0 1 0 0,-1-1 0 0 0,0 1 0 0 0,0-1 0 0 0,0 1 0 0 0,0-1 0 0 0,0 0 0 0 0,0 1 0 0 0,-1-1 0 0 0,1 0 0 0 0,-1 0-1 0 0,0 0 1 0 0,0 0 0 0 0,0-1 0 0 0,0 1 0 0 0,-1 0 0 0 0,1 0 0 0 0,-1-1 0 0 0,0 1 0 0 0,0 0 0 0 0,0 0-1 0 0,0-1 1 0 0,-1 1 0 0 0,1 0 0 0 0,-1 0 0 0 0,0 0 0 0 0,0-1 0 0 0,0 1 0 0 0,0-1-17 0 0,-30-27-377 0 0,7 8-2998 0 0,45 10-20514 0 0,-18 12 23297 0 0</inkml:trace>
  <inkml:trace contextRef="#ctx0" brushRef="#br0" timeOffset="351.06">525 35 0 0 0,'0'0'840'0'0,"0"0"2925"0"0,0 0 428 0 0,0 0-584 0 0,0 0-615 0 0,0 0-611 0 0,0 0-511 0 0,0 0-407 0 0,0 0-335 0 0,0 0-329 0 0,0 0-291 0 0,0 0-208 0 0,0-3-129 0 0,0 4-155 0 0,0-1 0 0 0,0 0 0 0 0,1 0 0 0 0,-1 1 0 0 0,0-1 0 0 0,0 0 0 0 0,0 0 0 0 0,0 1 0 0 0,1-1 0 0 0,-1 0 0 0 0,0 0 0 0 0,0 0 0 0 0,1 1 0 0 0,-1-1 0 0 0,0 0 0 0 0,0 0 0 0 0,1 0 0 0 0,-1 0 0 0 0,0 0 0 0 0,0 0 0 0 0,1 1 0 0 0,-1-1 0 0 0,0 0 0 0 0,1 0 0 0 0,-1 0 0 0 0,0 0-1 0 0,1 0 1 0 0,-1 0 0 0 0,0 0 0 0 0,0 0 0 0 0,1 0 0 0 0,-1 0 0 0 0,0-1 0 0 0,1 1 0 0 0,-1 0 0 0 0,0 0 0 0 0,0 0 0 0 0,1 0 0 0 0,-1 0 0 0 0,0 0 0 0 0,0-1 0 0 0,1 1 0 0 0,-1 0 0 0 0,0 0 0 0 0,0 0 0 0 0,1-1 0 0 0,-1 1 0 0 0,0 0 0 0 0,0 0 0 0 0,0-1 0 0 0,0 1 0 0 0,1 0 0 0 0,-1 0 0 0 0,0-1 0 0 0,0 1 0 0 0,0 0 0 0 0,0-1 0 0 0,0 1 0 0 0,0 0 0 0 0,0-1-18 0 0,20 16 755 0 0,141 51 270 0 0,-160-64-998 0 0,0 0 0 0 0,-1 1 0 0 0,0-1 0 0 0,0 1-1 0 0,1-1 1 0 0,-1 0 0 0 0,-1 1 0 0 0,1-1-1 0 0,0 1 1 0 0,-1-1 0 0 0,1 0 0 0 0,-1 1 0 0 0,1-1-1 0 0,-1 0 1 0 0,0 1 0 0 0,0-1 0 0 0,0 0-1 0 0,-1 0 1 0 0,1 0 0 0 0,0 0 0 0 0,-1 0 0 0 0,1 0-1 0 0,-1 0 1 0 0,0-1 0 0 0,0 1 0 0 0,1-1-1 0 0,-1 1 1 0 0,0-1 0 0 0,0 1 0 0 0,0-1 0 0 0,-1 0-1 0 0,1 0 1 0 0,0 0 0 0 0,-2 0-27 0 0,-4 6 100 0 0,-113 110 939 0 0,121-117-1083 0 0,0 0 0 0 0,0 0 1 0 0,1 0-1 0 0,-1 0 0 0 0,0 0 0 0 0,1 0 0 0 0,-1 0 0 0 0,0 0 0 0 0,0 0 1 0 0,1 0-1 0 0,-1 0 0 0 0,0 0 0 0 0,1 0 0 0 0,-1 0 0 0 0,0 0 1 0 0,0 0-1 0 0,1 1 0 0 0,-1-1 0 0 0,0 0 0 0 0,0 0 0 0 0,1 0 0 0 0,-1 0 1 0 0,0 1-1 0 0,0-1 0 0 0,1 0 0 0 0,-1 0 0 0 0,0 0 0 0 0,0 1 0 0 0,0-1 1 0 0,0 0-1 0 0,1 0 0 0 0,-1 1 0 0 0,0-1 0 0 0,0 0 0 0 0,0 1 0 0 0,0-1 1 0 0,0 0-1 0 0,0 0 0 0 0,0 1 0 0 0,0-1 0 0 0,0 0 0 0 0,0 1 0 0 0,0-1 1 0 0,0 0-1 0 0,0 0 0 0 0,0 1 0 0 0,0-1 0 0 0,0 0 0 0 0,0 1 0 0 0,0-1 1 0 0,0 0-1 0 0,0 0 0 0 0,0 1 0 0 0,-1-1 0 0 0,1 0 0 0 0,0 1 0 0 0,0-1 1 0 0,0 0-1 0 0,0 0 0 0 0,-1 0 0 0 0,1 1 0 0 0,0-1 0 0 0,0 0 1 0 0,-1 0 43 0 0,16-6-11446 0 0,-11 4 185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1.5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0 181 10538 0 0,'0'0'1858'0'0,"0"0"-84"0"0,0 0-123 0 0,0 0-58 0 0,0 0-39 0 0,0 0-76 0 0,0 0-130 0 0,3-10-170 0 0,7-32-236 0 0,-10 42-915 0 0,0-1 0 0 0,1 1 0 0 0,-1 0-1 0 0,1-1 1 0 0,-1 1 0 0 0,0 0-1 0 0,1 0 1 0 0,-1-1 0 0 0,1 1-1 0 0,-1 0 1 0 0,1 0 0 0 0,-1 0-1 0 0,1-1 1 0 0,-1 1 0 0 0,1 0-1 0 0,-1 0 1 0 0,1 0 0 0 0,-1 0 0 0 0,1 0-1 0 0,-1 0 1 0 0,1 0 0 0 0,-1 0-1 0 0,1 0 1 0 0,-1 1 0 0 0,1-1-1 0 0,-1 0 1 0 0,1 0 0 0 0,-1 0-1 0 0,1 0 1 0 0,-1 1 0 0 0,1-1-1 0 0,-1 0 1 0 0,0 0 0 0 0,1 1 0 0 0,-1-1-1 0 0,1 0 1 0 0,-1 1 0 0 0,0-1-1 0 0,1 1 1 0 0,-1-1 0 0 0,0 0-1 0 0,0 1 1 0 0,1-1 0 0 0,-1 1-1 0 0,0-1 1 0 0,0 1 0 0 0,1-1-1 0 0,-1 1 1 0 0,0-1 0 0 0,0 1 0 0 0,0-1-1 0 0,0 1 1 0 0,0-1 0 0 0,0 1-1 0 0,0-1 1 0 0,0 1 0 0 0,0-1-1 0 0,0 1 1 0 0,0-1 0 0 0,0 1-1 0 0,0-1 1 0 0,-1 1 0 0 0,1-1 0 0 0,0 1-1 0 0,0-1 1 0 0,0 1 0 0 0,-1-1-1 0 0,1 0 1 0 0,0 1 0 0 0,-1 0-27 0 0,1-1 83 0 0,6 27 349 0 0,-5-21-393 0 0,0 0 0 0 0,0 0 0 0 0,0 0 0 0 0,0 0 0 0 0,1 0 0 0 0,0-1 0 0 0,0 1 0 0 0,1-1 0 0 0,-1 1 0 0 0,1-1 0 0 0,0 0 0 0 0,1 0 0 0 0,-1 0 0 0 0,1 0 0 0 0,0-1 0 0 0,3 3-39 0 0,-2-47 1185 0 0,-7-185-1249 0 0,42 230-78 0 0,117-10 196 0 0,-157 5-104 0 0,0 0-26 0 0,0 0-15 0 0,-17 19-4182 0 0,5-4-5612 0 0,9-11 3563 0 0,2-1-936 0 0</inkml:trace>
  <inkml:trace contextRef="#ctx0" brushRef="#br0" timeOffset="416.829">123 146 3097 0 0,'0'0'5486'0'0,"0"0"-2669"0"0,0 0-934 0 0,0 0-155 0 0,0 0-147 0 0,0 0-196 0 0,0 0-167 0 0,0 0-163 0 0,0 0-198 0 0,0 0-195 0 0,0 0-162 0 0,0 0-100 0 0,0 0-47 0 0,8-3 1 0 0,-4 0-266 0 0,0 0 0 0 0,0 1 0 0 0,0 0 0 0 0,1 0 1 0 0,-1 0-1 0 0,1 0 0 0 0,0 1 0 0 0,0 0 0 0 0,-1 0 0 0 0,1 0 1 0 0,0 1-1 0 0,0-1 0 0 0,0 1 0 0 0,0 0 0 0 0,-1 1 0 0 0,1-1 1 0 0,0 1-1 0 0,0 0 0 0 0,0 0 0 0 0,-1 0 0 0 0,1 1 0 0 0,0 0 1 0 0,-1-1-1 0 0,0 2 0 0 0,1-1 0 0 0,1 2-88 0 0,-6-1 28 0 0,0 1-1 0 0,-1-1 0 0 0,1 0 1 0 0,-1 1-1 0 0,0-1 1 0 0,0 0-1 0 0,0 0 1 0 0,0 0-1 0 0,-1 1 0 0 0,1-1 1 0 0,-1-1-1 0 0,0 1 1 0 0,0 0-1 0 0,0 0 1 0 0,0-1-1 0 0,-1 1 0 0 0,1-1 1 0 0,0 0-1 0 0,-1 1 1 0 0,0-1-1 0 0,0-1 1 0 0,1 1-1 0 0,-1 0 0 0 0,0-1 1 0 0,0 1-1 0 0,-3 0-27 0 0,0 2 10 0 0,-38 26 185 0 0,76-27 383 0 0,58-19-174 0 0,-53 6-6194 0 0,-35 9-5288 0 0,-2 1 378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2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159 15 4481 0 0,'0'0'1660'0'0,"0"0"-85"0"0,0 0 128 0 0,0 0 248 0 0,0 0 134 0 0,0 0-61 0 0,0 0-206 0 0,0 0-280 0 0,0 0-258 0 0,0 0-248 0 0,0 0-240 0 0,0 0-193 0 0,0 0-116 0 0,-9-3-51 0 0,-31-8-5 0 0,9 31 669 0 0,28-14-879 0 0,-5 2-89 0 0,0 1-1 0 0,1 1 0 0 0,0-1 1 0 0,1 1-1 0 0,0 0 1 0 0,1 0-1 0 0,0 1 0 0 0,0-1 1 0 0,1 1-1 0 0,1 0 0 0 0,0 0 1 0 0,0 1-1 0 0,1-1 0 0 0,1 1 1 0 0,-1-1-1 0 0,2 1 1 0 0,0 0-1 0 0,0-1 0 0 0,1 1 1 0 0,1-1-1 0 0,0 1 0 0 0,0-1 1 0 0,1 0-1 0 0,1 0 0 0 0,0 0 1 0 0,0 0-1 0 0,1 0 1 0 0,3 4-129 0 0,26 12-1230 0 0,-21-28-4251 0 0,1-7-6787 0 0,-10 5 2492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6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45 5433 0 0,'0'0'6104'0'0,"0"0"-3550"0"0,0 0-956 0 0,0 0 46 0 0,0 0-73 0 0,0 0-219 0 0,0 0-331 0 0,0 0-327 0 0,0 0-256 0 0,0 0-191 0 0,0 0-54 0 0,0 0 11 0 0,0 0 25 0 0,17 13 1121 0 0,92 35 550 0 0,-108-46-1875 0 0,-1-1-1 0 0,0 1 1 0 0,1 0-1 0 0,-1 0 1 0 0,0 0-1 0 0,0-1 1 0 0,0 1-1 0 0,0 0 1 0 0,0 0-1 0 0,0 0 1 0 0,0 0-1 0 0,-1-1 1 0 0,1 1-1 0 0,-1 0 0 0 0,1 0 1 0 0,-1-1-1 0 0,0 1 1 0 0,0 0-1 0 0,0-1 1 0 0,0 1-1 0 0,0-1 1 0 0,0 1-1 0 0,0-1 1 0 0,0 1-1 0 0,0-1 1 0 0,-1 0-1 0 0,1 0 1 0 0,-1 1-1 0 0,1-1 1 0 0,-1 0-1 0 0,1 0 1 0 0,-1-1-1 0 0,0 1 1 0 0,-1 0-25 0 0,-119 106 457 0 0,123-92-2551 0 0,5-15-1975 0 0,1-2-3550 0 0,-4 1-3052 0 0</inkml:trace>
  <inkml:trace contextRef="#ctx0" brushRef="#br0" timeOffset="346.245">238 1 14651 0 0,'0'0'1611'0'0,"0"0"-123"0"0,0 0-69 0 0,0 0-108 0 0,0 0-152 0 0,0 0-152 0 0,0 0-208 0 0,0 0-191 0 0,0 0-146 0 0,0 0-94 0 0,0 0 1 0 0,0 0-5 0 0,0 0-18 0 0,8 8 3 0 0,22 28-25 0 0,-27-31-235 0 0,-1 0 0 0 0,1 0-1 0 0,-1 1 1 0 0,0-1 0 0 0,0 0 0 0 0,0 1 0 0 0,-1 0-1 0 0,0-1 1 0 0,0 1 0 0 0,-1 0 0 0 0,1 0-1 0 0,-1-1 1 0 0,0 1 0 0 0,-1 0 0 0 0,0 5-89 0 0,0 5 143 0 0,-1-5-103 0 0,1 0 0 0 0,-2-1 0 0 0,0 1 0 0 0,0-1 0 0 0,-1 0 1 0 0,0 0-1 0 0,0 0 0 0 0,-1 0 0 0 0,-1-1 0 0 0,0 0 0 0 0,0 0 0 0 0,0 0 0 0 0,-1-1 0 0 0,-1 0 0 0 0,1-1 0 0 0,-4 3-40 0 0,-3-1-244 0 0,11-11-4666 0 0,1-4-7062 0 0,2 4 347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5.7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 4001 0 0,'0'0'5828'0'0,"0"0"-3169"0"0,0 0-957 0 0,0 0-97 0 0,0 0-179 0 0,0 0-262 0 0,0 0-229 0 0,0 0-96 0 0,0 0-20 0 0,0 0 53 0 0,0 0 10 0 0,0 0-113 0 0,-1 7-105 0 0,-12 148 2458 0 0,13-154-3215 0 0,0 17-1038 0 0,1-15-3085 0 0,2-1-3767 0 0,-2-2-3200 0 0</inkml:trace>
  <inkml:trace contextRef="#ctx0" brushRef="#br0" timeOffset="253.202">68 92 12323 0 0,'0'0'1708'0'0,"0"0"-176"0"0,0 0-18 0 0,0 0 66 0 0,0 0-162 0 0,0 0-291 0 0,0 0-324 0 0,0 0-242 0 0,0 0-146 0 0,0 0-99 0 0,0 0-81 0 0,0 0-95 0 0,12-1-76 0 0,-6 0-871 0 0,53-2 2201 0 0,-35 3-4633 0 0,-1 2-4954 0 0,-21-2-2666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9.3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21061 0 0,'0'0'752'0'0,"0"0"-48"0"0,0 0 184 0 0,0 0 8 0 0,0 0-96 0 0,0 0-312 0 0,0 0-360 0 0,0 0-168 0 0,0 0-88 0 0,0 0-80 0 0,0 0-40 0 0,0 0-272 0 0,0 0-464 0 0,0 0-1216 0 0,-3 25-4098 0 0,7-21-6296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5.0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65 0 0 0,'0'0'2014'0'0,"0"0"344"0"0,0 0 198 0 0,0 0-66 0 0,0 0-189 0 0,0 0-268 0 0,0 0-320 0 0,0 0-269 0 0,0 0-236 0 0,0 0-216 0 0,0 0-146 0 0,0 0-105 0 0,0 0-72 0 0,-8 1 337 0 0,6-1 2947 0 0,168-5-2195 0 0,-181 5-9758 0 0,9 0 3187 0 0,1-1-3676 0 0,2 1 1709 0 0</inkml:trace>
  <inkml:trace contextRef="#ctx0" brushRef="#br0" timeOffset="246.54">87 0 0 0 0,'0'0'1896'0'0,"0"0"1034"0"0,0 0 288 0 0,0 0-57 0 0,0 0-260 0 0,0 0-419 0 0,0 0-477 0 0,0 0-480 0 0,0 0-440 0 0,0 0-414 0 0,0 0-292 0 0,0 0-97 0 0,0 0 85 0 0,-6 3 1314 0 0,-1 31-413 0 0,-3 32 36 0 0,14-25-7433 0 0,-2-39-4435 0 0,-1-1 9936 0 0,-1-1-9206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3.4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26 10970 0 0,'0'0'1690'0'0,"0"0"-140"0"0,0 0-115 0 0,0 0-83 0 0,0 0-44 0 0,0 0-42 0 0,0 0-142 0 0,0 0-217 0 0,0 0-254 0 0,0 0-252 0 0,0 0-189 0 0,0 0-143 0 0,1-3-73 0 0,6-9-430 0 0,-7 3 864 0 0,0 9 65 0 0,0 0 1 0 0,-1 1 0 0 0,1-1 0 0 0,0 0 0 0 0,-1 0 0 0 0,1 0 0 0 0,0-1 0 0 0,0 1 0 0 0,-1 0 0 0 0,1 0-1 0 0,-1 0-495 0 0,-19 203-202 0 0,25-196-4674 0 0,1-7-6740 0 0,-5 0 10909 0 0,1 0-10275 0 0</inkml:trace>
  <inkml:trace contextRef="#ctx0" brushRef="#br0" timeOffset="253.912">191 21 10114 0 0,'0'0'3593'0'0,"0"0"-1567"0"0,0 0-907 0 0,0 0-262 0 0,0 0 93 0 0,0 0 170 0 0,0 0 115 0 0,0 0-51 0 0,0 0-236 0 0,0 0-246 0 0,0 0-183 0 0,-2 11-135 0 0,-16 89 448 0 0,18-81-521 0 0,1-2-2045 0 0,-3-9-5878 0 0,0-6-3803 0 0,1-2 6282 0 0</inkml:trace>
  <inkml:trace contextRef="#ctx0" brushRef="#br0" timeOffset="492.024">98 118 7258 0 0,'0'0'5105'0'0,"0"0"-2494"0"0,0 0-853 0 0,0 0-78 0 0,0 0-90 0 0,0 0-181 0 0,0 0-314 0 0,0 0-335 0 0,0 0-265 0 0,0 0-192 0 0,0 0-52 0 0,0 0 14 0 0,0 0 6 0 0,8-1 11 0 0,74-3 637 0 0,0 1-3350 0 0,-71 1-3675 0 0,-4-1-5076 0 0,-5 2 4849 0 0</inkml:trace>
  <inkml:trace contextRef="#ctx0" brushRef="#br0" timeOffset="831.14">323 1 4633 0 0,'0'0'3838'0'0,"0"0"-565"0"0,0 0-486 0 0,0 0-410 0 0,0 0-445 0 0,0 0-374 0 0,0 0-330 0 0,0 0-308 0 0,0 0-293 0 0,0 0-242 0 0,0 0-170 0 0,0 0-56 0 0,0 0 33 0 0,17-1 696 0 0,-10 4-673 0 0,-1-2-160 0 0,0 0 1 0 0,0 1 0 0 0,0 0 0 0 0,0 0 0 0 0,0 1 0 0 0,0-1 0 0 0,-1 1 0 0 0,1 1 0 0 0,-1-1 0 0 0,0 1 0 0 0,0 0 0 0 0,0 0 0 0 0,0 0 0 0 0,-1 1 0 0 0,0 0 0 0 0,0 0 0 0 0,0 0 0 0 0,2 4-56 0 0,-7-4 27 0 0,0 0 1 0 0,0 0 0 0 0,0 0 0 0 0,-1 0-1 0 0,0 0 1 0 0,0 0 0 0 0,0 0 0 0 0,-1-1-1 0 0,1 1 1 0 0,-1-1 0 0 0,0 0 0 0 0,0 0-1 0 0,-1 0 1 0 0,1 0 0 0 0,-1 0 0 0 0,0-1 0 0 0,0 0-1 0 0,0 0 1 0 0,-1 0 0 0 0,1 0 0 0 0,-4 2-28 0 0,-3 3 13 0 0,-63 50 503 0 0,74-62-7983 0 0,1-1-3370 0 0,1 3 1795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8.9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18428 0 0,'0'0'840'0'0,"0"0"0"0"0,0 0 26 0 0,0 0 75 0 0,0 0-126 0 0,0 0-269 0 0,0 0-253 0 0,0 0-192 0 0,0 0-62 0 0,0 0-26 0 0,0 0-98 0 0,0 0-156 0 0,12-1-243 0 0,4-2 107 0 0,11 0 28 0 0,4 3-3497 0 0,-24 1-785 0 0,-4-1-1288 0 0,-1 1-1871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9.1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7298 0 0,'0'0'2055'0'0,"0"0"-235"0"0,0 0-80 0 0,0 0-19 0 0,0 0-66 0 0,0 0-147 0 0,0 0-173 0 0,0 0-147 0 0,0 0-122 0 0,0 0-133 0 0,0 0-211 0 0,0 0-234 0 0,3 2-153 0 0,54 1-552 0 0,-46-5-476 0 0,8-1-3533 0 0,-8 2-4324 0 0,-5-1-1628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8.0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63 7674 0 0,'0'0'2345'0'0,"0"0"-668"0"0,0 0-182 0 0,0 0 2 0 0,0 0 104 0 0,0 0 97 0 0,0 0-35 0 0,0 0-119 0 0,0 0-215 0 0,0 0-324 0 0,0 0-356 0 0,1-7-303 0 0,5-18-168 0 0,-5 42 814 0 0,-15 43 162 0 0,11-52-1210 0 0,1 0 0 0 0,-1 0 1 0 0,1 1-1 0 0,1-1 0 0 0,0 0 0 0 0,0 1 1 0 0,0-1-1 0 0,1 0 0 0 0,0 1 0 0 0,1-1 1 0 0,1 8 55 0 0,3-8-4019 0 0,0-5-7943 0 0,-3-2 1709 0 0</inkml:trace>
  <inkml:trace contextRef="#ctx0" brushRef="#br0" timeOffset="616.053">147 73 14027 0 0,'0'0'1018'0'0,"0"0"-128"0"0,0 0-24 0 0,0 0 107 0 0,0 0 132 0 0,-10 8 16 0 0,-47 36 717 0 0,56-43-1782 0 0,0 1 1 0 0,0-1-1 0 0,0 1 0 0 0,0 0 1 0 0,0-1-1 0 0,0 1 0 0 0,1 0 1 0 0,-1 0-1 0 0,1 0 0 0 0,-1-1 1 0 0,1 1-1 0 0,0 0 0 0 0,0 0 1 0 0,0 0-1 0 0,0 0 0 0 0,0 0 1 0 0,0 0-1 0 0,0-1 0 0 0,1 1 1 0 0,-1 0-1 0 0,0 0 0 0 0,1 0 1 0 0,0 0-1 0 0,-1-1 0 0 0,1 1 1 0 0,0 0-1 0 0,0-1 0 0 0,0 1 1 0 0,0-1-1 0 0,0 1 0 0 0,1-1 1 0 0,-1 1-1 0 0,0-1 0 0 0,1 0 0 0 0,-1 0 1 0 0,0 1-1 0 0,1-1 0 0 0,0 0 1 0 0,-1 0-1 0 0,1-1 0 0 0,0 1 1 0 0,-1 0-1 0 0,1 0 0 0 0,0-1 1 0 0,0 1-1 0 0,0-1 0 0 0,-1 0 1 0 0,1 1-1 0 0,0-1 0 0 0,0 0 1 0 0,0 0-1 0 0,0 0 0 0 0,0-1 1 0 0,0 1-1 0 0,-1 0 0 0 0,1-1 1 0 0,0 1-1 0 0,0-1 0 0 0,1 0-56 0 0,-1 2 21 0 0,-1 0 1 0 0,1 0-1 0 0,0-1 0 0 0,0 1 0 0 0,0-1 0 0 0,0 1 0 0 0,0-1 0 0 0,0 0 0 0 0,0 0 0 0 0,0 1 0 0 0,0-2 0 0 0,0 1 1 0 0,0 0-1 0 0,0 0 0 0 0,0-1 0 0 0,0 1 0 0 0,0-1 0 0 0,0 1 0 0 0,0-1 0 0 0,0 0 0 0 0,0 0 0 0 0,-1 0 0 0 0,1 0 0 0 0,0 0 1 0 0,-1 0-1 0 0,1 0 0 0 0,0-1 0 0 0,-1 1 0 0 0,0 0 0 0 0,1-1 0 0 0,-1 1 0 0 0,0-1 0 0 0,0 0 0 0 0,0 0 0 0 0,0 1 1 0 0,0-1-1 0 0,0 0 0 0 0,0 0 0 0 0,0 0 0 0 0,-1 0 0 0 0,1 0 0 0 0,-1 0 0 0 0,0 0 0 0 0,1 0 0 0 0,-1 0 0 0 0,0 0 0 0 0,0 0 1 0 0,0 0-1 0 0,-1 0 0 0 0,1 0 0 0 0,0 0 0 0 0,-1 0 0 0 0,0 0-21 0 0,-13-24-428 0 0,-13-29-2916 0 0,27 53 2939 0 0,-1 0 0 0 0,1-1 0 0 0,0 1-1 0 0,-1 0 1 0 0,1-1 0 0 0,0 1 0 0 0,1 0 0 0 0,-1-1-1 0 0,0 1 1 0 0,1 0 0 0 0,-1-1 0 0 0,1 1 0 0 0,-1 0 0 0 0,1 0-1 0 0,0-1 1 0 0,0 1 0 0 0,0 0 0 0 0,1 0 0 0 0,-1 0-1 0 0,0 0 1 0 0,1 0 0 0 0,-1 1 0 0 0,1-1 0 0 0,0 0 405 0 0,-9 1 8083 0 0,-8 20-4778 0 0,16-16-3229 0 0,1 1 1 0 0,0-1-1 0 0,0 0 1 0 0,0 0 0 0 0,0 0-1 0 0,1-1 1 0 0,-1 1 0 0 0,1-1-1 0 0,0 1 1 0 0,0-1-1 0 0,0 0 1 0 0,0 0 0 0 0,0 0-1 0 0,0 0 1 0 0,0 0 0 0 0,1-1-1 0 0,-1 0 1 0 0,0 1 0 0 0,1-1-1 0 0,0-1 1 0 0,-1 1-1 0 0,1 0 1 0 0,-1-1 0 0 0,2 0-77 0 0,3 3 74 0 0,102 28 24 0 0,-110-29-81 0 0,1 0 1 0 0,-1-1-1 0 0,0 1 1 0 0,0 0-1 0 0,1 0 1 0 0,-1-1-1 0 0,-1 1 1 0 0,1 0-1 0 0,0 0 1 0 0,0-1-1 0 0,-1 1 1 0 0,1 0-1 0 0,-1-1 1 0 0,1 1-1 0 0,-1 0 1 0 0,0-1-1 0 0,0 1 1 0 0,0-1-1 0 0,0 1 1 0 0,0-1-1 0 0,0 1 1 0 0,0-1-1 0 0,0 0 1 0 0,0 1-1 0 0,-1-1 1 0 0,1 0-1 0 0,0 0 1 0 0,-1 0-1 0 0,1 0 1 0 0,-2 0-18 0 0,1 1 63 0 0,-70 61 1071 0 0,-38 44-563 0 0,107-76-1718 0 0,36-35-3738 0 0,-17-6-2553 0 0,-13 9 4818 0 0,4-3-8597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33.4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40 7578 0 0,'0'0'2814'0'0,"0"0"-837"0"0,0 0-278 0 0,0 0 82 0 0,0 0 24 0 0,0 0-119 0 0,0 0-234 0 0,0 0-289 0 0,0 0-237 0 0,0 0-147 0 0,0 0-146 0 0,0 0-127 0 0,0 0-60 0 0,-3-1-43 0 0,23-4 3775 0 0,69-2-4186 0 0,-62 5 395 0 0,407 3-151 0 0,8-26-141 0 0,-382 24-579 0 0,-61 9-3713 0 0,-1-4 125 0 0,1-2-3833 0 0,-1-1-4269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30.4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48 4233 0 0,'0'0'2176'0'0,"0"0"-37"0"0,0 0 113 0 0,0 0 115 0 0,0 0 19 0 0,0 0-122 0 0,0 0-285 0 0,0 0-373 0 0,0 0-401 0 0,0 0-404 0 0,0 0-349 0 0,0-3-215 0 0,1-10-33 0 0,-2 25 1078 0 0,-13 46 733 0 0,-4 37-2614 0 0,21-88-2376 0 0,-1-6-866 0 0,0 0-3967 0 0,0-1-3503 0 0</inkml:trace>
  <inkml:trace contextRef="#ctx0" brushRef="#br0" timeOffset="353.222">175 74 5057 0 0,'0'0'2162'0'0,"0"0"-219"0"0,0 0 103 0 0,0 0 192 0 0,0 0 82 0 0,0 0-30 0 0,0 0-279 0 0,0 0-421 0 0,0 0-454 0 0,0 0-437 0 0,0 0-333 0 0,0 0-160 0 0,3-2 5 0 0,5 2 596 0 0,-20 31 195 0 0,3-9-774 0 0,0 23 75 0 0,9-26-2778 0 0,-3-17-7474 0 0,2-2 6720 0 0,0 0-7357 0 0</inkml:trace>
  <inkml:trace contextRef="#ctx0" brushRef="#br0" timeOffset="601.189">105 112 7346 0 0,'0'0'2259'0'0,"0"0"-272"0"0,0 0-160 0 0,0 0-20 0 0,0 0-136 0 0,0 0-273 0 0,0 0-418 0 0,0 0-369 0 0,0 0-209 0 0,0 0-107 0 0,0 0-7 0 0,0 0-1 0 0,0 0-63 0 0,12-1-51 0 0,104-8-1136 0 0,-91 9-2342 0 0,-9 0-5923 0 0,-11 0 1169 0 0</inkml:trace>
  <inkml:trace contextRef="#ctx0" brushRef="#br0" timeOffset="903.756">281 37 0 0 0,'0'0'2997'0'0,"0"0"-62"0"0,0 0-73 0 0,0 0-86 0 0,0 0-218 0 0,0 0-339 0 0,0 0-526 0 0,0 0-542 0 0,0 0-472 0 0,0 0-382 0 0,0 0-160 0 0,0 0-22 0 0,44 16 2839 0 0,56-5-1644 0 0,-114 19-301 0 0,-122 114 565 0 0,123-133-1965 0 0,15-13-3227 0 0,4-2 1874 0 0,0 0-2065 0 0,1 0-3438 0 0,-2 1-3210 0 0</inkml:trace>
  <inkml:trace contextRef="#ctx0" brushRef="#br0" timeOffset="1236.521">477 132 11170 0 0,'0'0'1605'0'0,"0"0"31"0"0,0 0 212 0 0,0 0 109 0 0,0 0-201 0 0,0 0-429 0 0,0 0-428 0 0,0 0-313 0 0,0 0-140 0 0,0 0-15 0 0,0 0 6 0 0,0 0 18 0 0,0 0-16 0 0,7 0-30 0 0,155-5 1656 0 0,-180 5-12592 0 0,11 1 4594 0 0,1-1-3501 0 0,3 0 7862 0 0</inkml:trace>
  <inkml:trace contextRef="#ctx0" brushRef="#br0" timeOffset="1486.101">561 78 1328 0 0,'0'0'3560'0'0,"0"0"-154"0"0,0 0-282 0 0,0 0-292 0 0,0 0-308 0 0,0 0-371 0 0,0 0-453 0 0,0 0-476 0 0,0 0-433 0 0,0 0-339 0 0,0 0-164 0 0,0 0 51 0 0,0 0 82 0 0,-2 19 1049 0 0,-3-3-2015 0 0,-4 42 2441 0 0,14-42-6240 0 0,7-5-5532 0 0,-11-10-1139 0 0</inkml:trace>
  <inkml:trace contextRef="#ctx0" brushRef="#br0" timeOffset="1703.346">740 0 14643 0 0,'0'0'1774'0'0,"0"0"-583"0"0,0 0-340 0 0,0 0 95 0 0,0 0 205 0 0,0 0 180 0 0,0 0-61 0 0,0 0-240 0 0,0 0-225 0 0,-1 10-208 0 0,-11 92 860 0 0,10-89-1473 0 0,-1 23 188 0 0,7-16-3246 0 0,-1-17-1740 0 0,1-4-7232 0 0,-3 1 4778 0 0</inkml:trace>
  <inkml:trace contextRef="#ctx0" brushRef="#br0" timeOffset="1971.913">805 105 9602 0 0,'0'0'2254'0'0,"0"0"-266"0"0,0 0-41 0 0,0 0 55 0 0,0 0-133 0 0,0 0-268 0 0,0 0-318 0 0,0 0-332 0 0,0 0-263 0 0,0 0-184 0 0,0 0-156 0 0,0 0-101 0 0,0 0-64 0 0,4 0-53 0 0,5-1-1313 0 0,43-3 3156 0 0,-34 0-7038 0 0,-5-1-6899 0 0,-12 4 2606 0 0</inkml:trace>
  <inkml:trace contextRef="#ctx0" brushRef="#br0" timeOffset="2270.922">961 8 9386 0 0,'0'0'3814'0'0,"0"0"-1840"0"0,0 0-466 0 0,0 0 45 0 0,0 0-65 0 0,0 0-244 0 0,0 0-373 0 0,0 0-320 0 0,0 0-191 0 0,0 0-49 0 0,0 0 53 0 0,0 0 22 0 0,4 1-15 0 0,115 35 1291 0 0,-119-35-1623 0 0,1 0 0 0 0,-1 0-1 0 0,0 1 1 0 0,0-1 0 0 0,0 0 0 0 0,0 1 0 0 0,0-1 0 0 0,0 0 0 0 0,0 1-1 0 0,0-1 1 0 0,0 0 0 0 0,0 1 0 0 0,-1-1 0 0 0,1 0 0 0 0,-1 0 0 0 0,1 1-1 0 0,-1-1 1 0 0,1 0 0 0 0,-1 0 0 0 0,0 0 0 0 0,1 0 0 0 0,-1 0 0 0 0,0 0-1 0 0,0 0 1 0 0,0 0 0 0 0,0 0 0 0 0,0 0 0 0 0,0 0 0 0 0,0 0-1 0 0,0-1 1 0 0,0 1 0 0 0,-1 0-39 0 0,0 1 77 0 0,-22 22 243 0 0,15-15-403 0 0,0 0 1 0 0,1 0-1 0 0,-1 1 0 0 0,2 0 1 0 0,-1 0-1 0 0,2 1 0 0 0,-1 0 1 0 0,2 0-1 0 0,-2 3 83 0 0,1-4-3216 0 0,0-5-6589 0 0,3-4-1424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34.4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1 183 8746 0 0,'0'0'2487'0'0,"0"0"-305"0"0,0 0-243 0 0,0 0-55 0 0,0 0-51 0 0,0 0-148 0 0,0 0-175 0 0,0 0-276 0 0,0 0-281 0 0,2-10-218 0 0,8-31-215 0 0,-10 40-487 0 0,1 0-1 0 0,0 0 0 0 0,-1 0 1 0 0,1 1-1 0 0,0-1 0 0 0,-1 0 1 0 0,1 1-1 0 0,0-1 1 0 0,0 1-1 0 0,-1-1 0 0 0,1 1 1 0 0,0-1-1 0 0,0 1 0 0 0,0-1 1 0 0,0 1-1 0 0,0 0 0 0 0,0-1 1 0 0,0 1-1 0 0,0 0 1 0 0,0 0-1 0 0,0 0 0 0 0,0 0 1 0 0,0 0-1 0 0,0 0 0 0 0,-1 0 1 0 0,1 0-1 0 0,0 0 1 0 0,0 0-1 0 0,0 1 0 0 0,0-1 1 0 0,0 0-1 0 0,0 1 0 0 0,0-1 1 0 0,0 0-1 0 0,0 1 1 0 0,0-1-1 0 0,-1 1 0 0 0,1 0 1 0 0,0-1-1 0 0,0 1 0 0 0,-1-1 1 0 0,1 1-1 0 0,0 0 1 0 0,-1 0-1 0 0,1 0 0 0 0,-1-1 1 0 0,1 1-1 0 0,-1 0 0 0 0,1 0 1 0 0,-1 0-1 0 0,0 0 1 0 0,1 0-1 0 0,-1 0 0 0 0,0 0 1 0 0,1 0-33 0 0,-1-1 16 0 0,44 90 525 0 0,-48-182 615 0 0,23-46-1170 0 0,12 144-168 0 0,144-4 348 0 0,-175-2-156 0 0,0 0-16 0 0,0 0-1 0 0,0 0-1 0 0,0 0-49 0 0,-16 9-3060 0 0,6-2-5141 0 0,8-4 1198 0 0,-1-2-3609 0 0</inkml:trace>
  <inkml:trace contextRef="#ctx0" brushRef="#br0" timeOffset="423.867">187 86 12267 0 0,'0'0'1879'0'0,"0"0"-108"0"0,0 0 88 0 0,0 0 84 0 0,0 0-120 0 0,0 0-319 0 0,0 0-422 0 0,0 0-331 0 0,0 0-226 0 0,0 0-121 0 0,0 0-76 0 0,0 0-28 0 0,0 0 18 0 0,29 3 1015 0 0,-27-4-1306 0 0,0 1-1 0 0,0 0 0 0 0,0 0 0 0 0,0 0 0 0 0,0 0 1 0 0,-1 0-1 0 0,1 0 0 0 0,0 1 0 0 0,0-1 0 0 0,0 0 1 0 0,0 1-1 0 0,-1 0 0 0 0,1-1 0 0 0,0 1 1 0 0,-1 0-1 0 0,1 0 0 0 0,0 0 0 0 0,-1 0 0 0 0,1 0 1 0 0,-1 0-1 0 0,0 1 0 0 0,1-1 0 0 0,-1 0 0 0 0,0 1 1 0 0,0-1-1 0 0,1 1 0 0 0,-1-1 0 0 0,-1 1 0 0 0,1 0 1 0 0,0-1-1 0 0,0 1 0 0 0,0 0 0 0 0,-1 0 1 0 0,1-1-1 0 0,-1 1 0 0 0,0 0 0 0 0,1 0 0 0 0,-1 0 1 0 0,0 0-1 0 0,0-1 0 0 0,0 1 0 0 0,0 0 0 0 0,-1 0 1 0 0,1 0-1 0 0,0 0 0 0 0,-1 0 0 0 0,1-1 1 0 0,-1 1-1 0 0,0 0 0 0 0,0-1 0 0 0,1 1 0 0 0,-1 0 1 0 0,0-1-1 0 0,0 1 0 0 0,-1-1-26 0 0,-47 44 336 0 0,86-40-79 0 0,86-26 113 0 0,-122 21-357 0 0,-1 0 5 0 0,0 0-41 0 0,0 0-6 0 0,0 0-73 0 0,-4 6-4316 0 0,2-4-1843 0 0,1-1-5635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37.6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33 6801 0 0,'0'0'4743'0'0,"0"0"-2667"0"0,0 0-765 0 0,0 0 29 0 0,0 0-13 0 0,0 0-105 0 0,0 0-235 0 0,0 0-188 0 0,0 0-152 0 0,0 0-153 0 0,0 0-52 0 0,0 0-82 0 0,-2 6 696 0 0,2-6-975 0 0,-1 0 1 0 0,0-1-1 0 0,0 1 1 0 0,1-1-1 0 0,-1 1 1 0 0,0-1-1 0 0,1 1 0 0 0,-1-1 1 0 0,0 1-1 0 0,1-1 1 0 0,-1 0-1 0 0,1 1 1 0 0,-1-1-1 0 0,1 0 0 0 0,-1 1 1 0 0,1-1-1 0 0,0 0 1 0 0,-1 0-1 0 0,1 0 0 0 0,0 1 1 0 0,-1-1-1 0 0,1 0 1 0 0,0 0-1 0 0,0 0 1 0 0,0 0-1 0 0,0 1 0 0 0,0-1 1 0 0,0 0-1 0 0,0 0 1 0 0,0 0-1 0 0,0 0 1 0 0,0 0-1 0 0,1 1 0 0 0,-1-1 1 0 0,0 0-1 0 0,1 0 1 0 0,-1 0-1 0 0,0 1 0 0 0,1-1 1 0 0,-1 0-1 0 0,1 1 1 0 0,-1-1-1 0 0,1 0 1 0 0,-1 1-1 0 0,1-1 0 0 0,0 0 1 0 0,-1 1-1 0 0,1-1 1 0 0,0 1-1 0 0,-1-1 1 0 0,1 1-1 0 0,0 0 0 0 0,0-1 1 0 0,-1 1-1 0 0,1 0 1 0 0,1-1-82 0 0,-3 1-2 0 0,1 0 1 0 0,0 0 0 0 0,-1-1 0 0 0,1 1 0 0 0,0 0-1 0 0,-1 0 1 0 0,1 0 0 0 0,-1 0 0 0 0,1 0-1 0 0,0-1 1 0 0,-1 1 0 0 0,1 0 0 0 0,0 0 0 0 0,-1 0-1 0 0,1 0 1 0 0,-1 0 0 0 0,1 0 0 0 0,0 1-1 0 0,-1-1 1 0 0,1 0 0 0 0,-1 0 0 0 0,1 0 0 0 0,0 0-1 0 0,-1 0 1 0 0,1 0 0 0 0,0 1 0 0 0,-1-1-1 0 0,1 0 1 0 0,0 0 0 0 0,-1 1 0 0 0,1-1 0 0 0,0 0-1 0 0,0 0 1 0 0,-1 1 0 0 0,1-1 0 0 0,0 0-1 0 0,0 1 1 0 0,-1-1 0 0 0,1 0 0 0 0,0 1 0 0 0,0-1-1 0 0,0 0 1 0 0,0 1 0 0 0,0-1 0 0 0,-1 1-1 0 0,1-1 1 0 0,0 0 0 0 0,0 1 0 0 0,0-1 0 0 0,0 0-1 0 0,0 1 1 0 0,0-1 0 0 0,0 1 0 0 0,0-1-1 0 0,0 0 1 0 0,1 1 0 0 0,-1-1 0 0 0,0 1 0 0 0,0-1-1 0 0,0 0 1 0 0,0 1 0 0 0,0-1 0 0 0,1 0-1 0 0,-1 1 1 0 0,0-1 0 0 0,0 0 0 0 0,1 1 1 0 0,6 5-3924 0 0,2-1-5800 0 0,-6-4-2134 0 0</inkml:trace>
  <inkml:trace contextRef="#ctx0" brushRef="#br0" timeOffset="1896.768">7 53 736 0 0,'0'0'1734'0'0,"0"0"5"0"0,0 0 243 0 0,0 0 311 0 0,0 0 123 0 0,0 0-81 0 0,0 0-225 0 0,0 0-294 0 0,0 0-305 0 0,0 0-299 0 0,0 0-248 0 0,-2-3-209 0 0,-3-1-1118 0 0,6 4 459 0 0,-1 0 0 0 0,0 0 0 0 0,0 0 0 0 0,1 0 0 0 0,-1 0 0 0 0,0 0-1 0 0,0 0 1 0 0,1 0 0 0 0,-1 0 0 0 0,0 0 0 0 0,0 0 0 0 0,0 0 0 0 0,1 0 0 0 0,-1 0 0 0 0,0 0 0 0 0,0 0 0 0 0,1-1 0 0 0,-1 1 0 0 0,0 0 0 0 0,0 0 0 0 0,0 0 0 0 0,1 0 0 0 0,-1-1 0 0 0,0 1 0 0 0,0 0-1 0 0,0 0 1 0 0,0 0 0 0 0,0-1 0 0 0,1 1 0 0 0,-1 0 0 0 0,0 0 0 0 0,0 0 0 0 0,0-1 0 0 0,0 1 0 0 0,0 0 0 0 0,0 0 0 0 0,0-1 0 0 0,0 1 0 0 0,0 0 0 0 0,0 0 0 0 0,0-1 0 0 0,0 1 0 0 0,0 0-1 0 0,0-1-95 0 0,279 10 994 0 0,-162-1-353 0 0,-117-8-411 0 0,0 0-37 0 0,-20-29-177 0 0,20 29-48 0 0,0 1 1 0 0,0-1-1 0 0,-1 0 0 0 0,1 1 1 0 0,0-1-1 0 0,0 0 0 0 0,-1 1 0 0 0,1-1 1 0 0,0 0-1 0 0,-1 0 0 0 0,1 1 1 0 0,-1-1-1 0 0,1 0 0 0 0,0 0 0 0 0,-1 0 1 0 0,1 1-1 0 0,-1-1 0 0 0,1 0 0 0 0,0 0 1 0 0,-1 0-1 0 0,1 0 0 0 0,-1 0 1 0 0,1 0-1 0 0,-1 0 0 0 0,1 0 0 0 0,-1 0 1 0 0,1 0-1 0 0,0 0 0 0 0,-1 0 1 0 0,1 0-1 0 0,-1 0 0 0 0,1-1 0 0 0,-1 1 32 0 0,-4 42 797 0 0,-3-36-2895 0 0,-3-1-4152 0 0,-4-2-5736 0 0,13-3 5035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37.0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44 6889 0 0,'0'0'1752'0'0,"0"0"68"0"0,0 0 50 0 0,0 0-38 0 0,0 0-112 0 0,0 0-218 0 0,0 0-256 0 0,0 0-269 0 0,0 0-259 0 0,0 0-234 0 0,0 0-205 0 0,0-3-62 0 0,0 2-162 0 0,0 0 1 0 0,1 1-1 0 0,-1-1 0 0 0,0 0 0 0 0,0 1 1 0 0,1-1-1 0 0,-1 0 0 0 0,0 1 1 0 0,1-1-1 0 0,-1 1 0 0 0,0-1 1 0 0,1 0-1 0 0,-1 1 0 0 0,1-1 1 0 0,-1 1-1 0 0,1 0 0 0 0,-1-1 1 0 0,1 1-1 0 0,0-1 0 0 0,-1 1 0 0 0,1 0 1 0 0,0-1-1 0 0,-1 1 0 0 0,1 0 1 0 0,-1-1-1 0 0,1 1 0 0 0,0 0 1 0 0,0 0-1 0 0,-1 0 0 0 0,1 0 1 0 0,0 0-1 0 0,-1 0 0 0 0,1 0 1 0 0,0 0-1 0 0,-1 0 0 0 0,1 0 0 0 0,0 0 1 0 0,0 0-1 0 0,-1 1 0 0 0,1-1 1 0 0,0 0-1 0 0,-1 0 0 0 0,1 1 1 0 0,-1-1-1 0 0,1 0 0 0 0,0 1 1 0 0,-1-1-1 0 0,1 1 0 0 0,-1-1 1 0 0,1 1-1 0 0,-1-1 0 0 0,1 1 0 0 0,-1-1 1 0 0,1 1-1 0 0,-1-1 0 0 0,0 1 1 0 0,1 0-1 0 0,-1-1 0 0 0,0 1 1 0 0,1-1-1 0 0,-1 1 0 0 0,0 0 1 0 0,0 0-56 0 0,0-2 31 0 0,1-1 0 0 0,-1 1 0 0 0,0 0 0 0 0,0 0-1 0 0,0 0 1 0 0,0-1 0 0 0,-1 1 0 0 0,1 0 0 0 0,0 0 0 0 0,0-1 0 0 0,-1 1 0 0 0,1 0 0 0 0,-1 0 0 0 0,1 0 0 0 0,-1 0 0 0 0,1 0 0 0 0,-1 0 0 0 0,0 0 0 0 0,1 0 0 0 0,-1 0 0 0 0,0 0 0 0 0,0 0 0 0 0,0 0 0 0 0,0 0 0 0 0,0 0 0 0 0,0 1 0 0 0,0-1 0 0 0,0 0 0 0 0,0 1 0 0 0,0-1 0 0 0,0 1 0 0 0,0-1 0 0 0,0 1 0 0 0,-1 0 0 0 0,1-1 0 0 0,0 1 0 0 0,0 0-1 0 0,0 0 1 0 0,-1 0 0 0 0,1 0 0 0 0,0 0 0 0 0,0 0 0 0 0,-1 0 0 0 0,1 0 0 0 0,-1 1-31 0 0,-3 26-2208 0 0,7-16-7346 0 0,-1-9-1635 0 0</inkml:trace>
  <inkml:trace contextRef="#ctx0" brushRef="#br0" timeOffset="1481.822">45 23 1016 0 0,'0'0'2381'0'0,"0"0"-79"0"0,0 0 97 0 0,0 0-23 0 0,0 0-127 0 0,0 0-172 0 0,0 0-265 0 0,0 0-257 0 0,0 0-258 0 0,0 0-214 0 0,0 0-167 0 0,0 0-157 0 0,1-5 3447 0 0,101 4-3394 0 0,193 10-538 0 0,-295-10-283 0 0,1 1 0 0 0,-1-1 0 0 0,1 1-1 0 0,-1 0 1 0 0,1-1 0 0 0,-1 0 0 0 0,0 1 0 0 0,1-1 0 0 0,-1 1 0 0 0,0-1 0 0 0,0 1 0 0 0,1-1 0 0 0,-1 1-1 0 0,0-1 1 0 0,0 0 0 0 0,0 1 0 0 0,0-1 0 0 0,0 0 0 0 0,0 1 0 0 0,0-1 0 0 0,0 1 0 0 0,0-1-1 0 0,0 0 1 0 0,0 1 0 0 0,0-1 0 0 0,0 0 0 0 0,0 1 0 0 0,-1-1 0 0 0,1 1 0 0 0,0-1 0 0 0,0 1 0 0 0,-1-1-1 0 0,1 1 1 0 0,0-1 0 0 0,-1 0 0 0 0,1 1 0 0 0,-1 0 0 0 0,1-1 0 0 0,-1 1 0 0 0,1-1 0 0 0,-1 1-1 0 0,1 0 1 0 0,-1-1 0 0 0,1 1 0 0 0,-1 0 0 0 0,1-1 0 0 0,-1 1 0 0 0,1 0 0 0 0,-1 0 0 0 0,0 0 0 0 0,1-1-1 0 0,-1 1 1 0 0,0 0 0 0 0,1 0 0 0 0,-1 0 0 0 0,1 0 0 0 0,-1 0 0 0 0,0 0 0 0 0,1 0 0 0 0,-1 1 9 0 0,13 5 121 0 0,-10-6-104 0 0,-1 1-49 0 0,0-1 0 0 0,0 1 0 0 0,1 0 0 0 0,-1-1 0 0 0,0 1 0 0 0,0 0 0 0 0,0-1 0 0 0,0 1 0 0 0,0 0 0 0 0,0 0 0 0 0,0 0 0 0 0,0 0 0 0 0,0 0 0 0 0,0 0 0 0 0,0 0 0 0 0,-1 1 0 0 0,1-1 0 0 0,0 0 0 0 0,-1 0 0 0 0,1 1 0 0 0,-1-1 0 0 0,0 0 0 0 0,1 1 0 0 0,-1-1 0 0 0,0 0 1 0 0,0 1-1 0 0,0-1 0 0 0,0 0 0 0 0,0 1 0 0 0,0-1 0 0 0,0 0 0 0 0,0 1 32 0 0,-6 12-4376 0 0,-4 0-5352 0 0,6-9-1939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11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10018 0 0,'0'0'2197'0'0,"0"0"-14"0"0,0 0-15 0 0,0 0-138 0 0,0 0-314 0 0,0 0-401 0 0,0 0-417 0 0,0 0-331 0 0,0 0-221 0 0,0 0-168 0 0,0 0-92 0 0,40 5-134 0 0,-10-1-2405 0 0,-19-3-1643 0 0,0 1-4352 0 0,-8-2-209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21.8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17348 0 0,'0'0'-208'0'0,"0"0"-32"0"0,0 0-713 0 0,0 0-751 0 0,0 0-728 0 0,0 0-1113 0 0,0 0-1088 0 0,0 0 1000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27.5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45 1488 0 0,'0'0'910'0'0,"0"0"111"0"0,0 0 210 0 0,0 0 423 0 0,0 0 390 0 0,0 0 162 0 0,0 0-104 0 0,0 0-358 0 0,0 0-431 0 0,0 0-408 0 0,0 0-361 0 0,3-2-216 0 0,-3 2-263 0 0,0 1-1 0 0,0-1 0 0 0,0 0 1 0 0,0 1-1 0 0,0-1 0 0 0,0 1 0 0 0,0-1 1 0 0,0 0-1 0 0,0 1 0 0 0,0-1 1 0 0,1 0-1 0 0,-1 1 0 0 0,0-1 0 0 0,0 0 1 0 0,0 1-1 0 0,0-1 0 0 0,1 0 1 0 0,-1 0-1 0 0,0 1 0 0 0,0-1 1 0 0,0 0-1 0 0,1 0 0 0 0,-1 1 0 0 0,0-1 1 0 0,1 0-1 0 0,-1 0 0 0 0,0 0 1 0 0,0 1-1 0 0,1-1 0 0 0,-1 0 0 0 0,1 0-64 0 0,-38 29 1594 0 0,36-28-1548 0 0,0 0 0 0 0,-1 0 0 0 0,1 0 0 0 0,-1 0 1 0 0,1 0-1 0 0,-1 0 0 0 0,1-1 0 0 0,-1 1 0 0 0,1 0 0 0 0,-1-1 1 0 0,0 1-1 0 0,1-1 0 0 0,-1 0 0 0 0,0 1 0 0 0,1-1 1 0 0,-1 0-1 0 0,0 0 0 0 0,0 0 0 0 0,1 0 0 0 0,-1 0 1 0 0,0-1-1 0 0,1 1 0 0 0,-1 0 0 0 0,0-1 0 0 0,1 0 1 0 0,-1 1-1 0 0,1-1 0 0 0,-1 0 0 0 0,1 1 0 0 0,-1-1 1 0 0,1 0-1 0 0,-1 0 0 0 0,1 0 0 0 0,0-1 0 0 0,-1 1 1 0 0,1 0-1 0 0,0 0 0 0 0,0-1 0 0 0,0 1 0 0 0,0 0 1 0 0,0-1-1 0 0,0 1 0 0 0,1-1 0 0 0,-1 0 0 0 0,0 1 1 0 0,1-1-1 0 0,-1 0 0 0 0,1 1 0 0 0,0-1 0 0 0,-1 0 1 0 0,1 1-1 0 0,0-1 0 0 0,0 0-46 0 0,0 0 20 0 0,1-1 0 0 0,-1 1-1 0 0,0 0 1 0 0,1-1 0 0 0,0 1 0 0 0,0 0 0 0 0,-1 0 0 0 0,1 0-1 0 0,0-1 1 0 0,1 1 0 0 0,-1 0 0 0 0,0 0 0 0 0,1 0-1 0 0,-1 0 1 0 0,1 1 0 0 0,-1-1 0 0 0,1 0 0 0 0,0 1-1 0 0,0-1 1 0 0,0 1 0 0 0,0 0 0 0 0,0-1 0 0 0,0 1 0 0 0,0 0-1 0 0,0 0 1 0 0,1 0 0 0 0,-1 1 0 0 0,0-1 0 0 0,0 0-1 0 0,1 1 1 0 0,-1 0 0 0 0,1-1 0 0 0,-1 1 0 0 0,0 0-1 0 0,1 0 1 0 0,1 1-20 0 0,1-2 13 0 0,-1 1 1 0 0,1 0-1 0 0,0 1 0 0 0,0-1 0 0 0,-1 1 0 0 0,1 0 1 0 0,0 0-1 0 0,-1 1 0 0 0,1-1 0 0 0,-1 1 0 0 0,1 0 1 0 0,-1 0-1 0 0,0 1 0 0 0,0-1 0 0 0,0 1 0 0 0,0 0 1 0 0,0 0-1 0 0,1 2-13 0 0,-3-2 22 0 0,0 0-1 0 0,0 1 1 0 0,0-1 0 0 0,-1 1 0 0 0,1-1 0 0 0,-1 1-1 0 0,0 0 1 0 0,0-1 0 0 0,0 1 0 0 0,-1 0 0 0 0,1 0-1 0 0,-1 0 1 0 0,0 0 0 0 0,0 0 0 0 0,0-1 0 0 0,-1 1-1 0 0,1 0 1 0 0,-1 0 0 0 0,0 0 0 0 0,0-1-1 0 0,-1 1 1 0 0,1 0 0 0 0,-1-1 0 0 0,1 1 0 0 0,-1-1-1 0 0,0 0 1 0 0,0 0 0 0 0,-1 1 0 0 0,1-1 0 0 0,-2 1-22 0 0,-88 80 462 0 0,56-68 176 0 0,36-16-480 0 0,4-19 17 0 0,-3 16-181 0 0,1 0-1 0 0,-1 0 1 0 0,0 0-1 0 0,1 0 1 0 0,0 0-1 0 0,-1 0 1 0 0,1 0-1 0 0,0 1 1 0 0,0-1-1 0 0,1 1 1 0 0,-1-1-1 0 0,0 1 1 0 0,1 0-1 0 0,0 0 1 0 0,-1 0-1 0 0,1 0 1 0 0,0 1-1 0 0,0-1 1 0 0,0 1-1 0 0,0 0 1 0 0,0-1-1 0 0,2 1 7 0 0,32 49-1 0 0,-33-44 6 0 0,0-1-1 0 0,0 0 1 0 0,0 0 0 0 0,1 0 0 0 0,-1-1-1 0 0,1 0 1 0 0,-1 1 0 0 0,1-2 0 0 0,0 1-1 0 0,0 0 1 0 0,0-1 0 0 0,0 0 0 0 0,0 0-1 0 0,0-1 1 0 0,0 1 0 0 0,0-1 0 0 0,0 0-1 0 0,0-1 1 0 0,0 1 0 0 0,0-1 0 0 0,0 0-1 0 0,0 0 1 0 0,0 0 0 0 0,0-1 0 0 0,0 0-1 0 0,-1 0 1 0 0,1 0 0 0 0,-1 0 0 0 0,1-1-1 0 0,-1 0 1 0 0,0 0 0 0 0,0 0 0 0 0,0 0-1 0 0,0-1 1 0 0,-1 1 0 0 0,1-1 0 0 0,-1 0-1 0 0,0 0 1 0 0,0-1 0 0 0,-1 1 0 0 0,2-3-5 0 0,3-4-40 0 0,-2 0 1 0 0,0 0-1 0 0,0 0 1 0 0,-1-1-1 0 0,0 1 1 0 0,-1-1-1 0 0,0 0 1 0 0,-1 0-1 0 0,0 0 1 0 0,-1-1-1 0 0,-1 1 1 0 0,0 0-1 0 0,0-4 40 0 0,-1 16 16 0 0,1 0-1 0 0,0 1 1 0 0,-1-1 0 0 0,1 0-1 0 0,0 0 1 0 0,-1 1 0 0 0,1-1-1 0 0,0 0 1 0 0,-1 0-1 0 0,1 0 1 0 0,0 0 0 0 0,-1 1-1 0 0,1-1 1 0 0,-1 0 0 0 0,1 0-1 0 0,0 0 1 0 0,-1 0-1 0 0,1 0 1 0 0,-1 0 0 0 0,1 0-1 0 0,-1 0 1 0 0,1 0 0 0 0,0 0-1 0 0,-1 0 1 0 0,1-1-1 0 0,0 1 1 0 0,-1 0 0 0 0,1 0-1 0 0,-1 0 1 0 0,1 0 0 0 0,0-1-1 0 0,-1 1 1 0 0,1 0-1 0 0,0 0 1 0 0,-1-1 0 0 0,1 1-1 0 0,0 0 1 0 0,0 0 0 0 0,-1-1-1 0 0,1 1 1 0 0,0 0-1 0 0,0-1 1 0 0,-1 1 0 0 0,1 0-1 0 0,0-1 1 0 0,0 1 0 0 0,0-1-1 0 0,0 1 1 0 0,-1-1-16 0 0,-6 21 323 0 0,0 0-1 0 0,1 1 1 0 0,2-1 0 0 0,-1 1 0 0 0,2 0 0 0 0,1 0 0 0 0,1 0 0 0 0,1 0 0 0 0,1 17-323 0 0,-2 52 94 0 0,0-82-106 0 0,1-15-608 0 0,2-7-3880 0 0,3 4-7157 0 0,-2 7 372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29.4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17 6521 0 0,'0'0'3370'0'0,"0"0"-734"0"0,0 0-326 0 0,0 0-95 0 0,0 0-180 0 0,0 0-280 0 0,0 0-363 0 0,0 0-308 0 0,0 0-238 0 0,0 0-185 0 0,0 0-102 0 0,0 0-105 0 0,0 0-53 0 0,-2 1 1838 0 0,179-18-895 0 0,-190 17-12029 0 0,5 4-2879 0 0,5-3 7991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29.7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3105 0 0,'0'0'3379'0'0,"0"0"-214"0"0,0 0-227 0 0,0 0-283 0 0,0 0-361 0 0,0 0-467 0 0,0 0-424 0 0,0 0-302 0 0,0 0-235 0 0,0 0-151 0 0,0 0-82 0 0,0 0-23 0 0,0 0 12 0 0,-2 4-20 0 0,2-3-563 0 0,0 0 1 0 0,0 0-1 0 0,0 0 1 0 0,0 0-1 0 0,0 0 0 0 0,1 0 1 0 0,-1 0-1 0 0,0 0 1 0 0,0 0-1 0 0,1 0 1 0 0,-1 0-1 0 0,1 0 0 0 0,-1 0 1 0 0,0-1-1 0 0,1 1 1 0 0,0 0-1 0 0,-1 0 1 0 0,1 0-1 0 0,0-1 0 0 0,-1 1 1 0 0,1 0-1 0 0,0-1 1 0 0,0 1-1 0 0,-1 0 1 0 0,1-1-1 0 0,0 1 0 0 0,0-1 1 0 0,0 1-1 0 0,0-1 1 0 0,0 0-1 0 0,0 1 1 0 0,0-1-1 0 0,0 0 1 0 0,0 0-1 0 0,0 0 0 0 0,0 1 1 0 0,0-1-1 0 0,0 0 1 0 0,0 0-1 0 0,0-1 1 0 0,0 1-1 0 0,0 0 0 0 0,0 0 1 0 0,0 0-1 0 0,0-1 1 0 0,-1 1-1 0 0,1 0 1 0 0,0-1-1 0 0,0 1 0 0 0,0-1 1 0 0,0 1-1 0 0,0-1 1 0 0,0 1-1 0 0,-1-1 1 0 0,1 0-1 0 0,0 1 0 0 0,0-1-39 0 0,-1 1 1 0 0,111-12 880 0 0,-110 6-5724 0 0,0 3-5682 0 0,-1 2-1183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28.1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86 672 0 0,'0'0'3389'0'0,"0"0"-858"0"0,0 0-241 0 0,0 0 40 0 0,0 0 90 0 0,0 0 17 0 0,0 0-275 0 0,0 0-390 0 0,0 0-344 0 0,0 0-262 0 0,0 0-175 0 0,0 0-168 0 0,0 0-94 0 0,1-4-105 0 0,0-14-133 0 0,0 13-102 0 0,-1 5-98 0 0,0 0-78 0 0,0 0-27 0 0,-5 27 619 0 0,-3 8-258 0 0,-1 3-452 0 0,7-14-3140 0 0,4-20-3185 0 0,1-4-3413 0 0,0 0-220 0 0</inkml:trace>
  <inkml:trace contextRef="#ctx0" brushRef="#br0" timeOffset="510.139">119 5 13971 0 0,'0'0'1918'0'0,"0"0"-123"0"0,0 0-230 0 0,0 0-151 0 0,0 0-148 0 0,0 0-111 0 0,0 0-173 0 0,0 0-160 0 0,0 0-155 0 0,0 0-220 0 0,0 0-175 0 0,0 0-131 0 0,0 0-106 0 0,-8-5 73 0 0,10 12-23 0 0,1 0 0 0 0,1-1-1 0 0,-1 1 1 0 0,1-1 0 0 0,0 0 0 0 0,0 0 0 0 0,1 0 0 0 0,0 0 0 0 0,0-1 0 0 0,0 0 0 0 0,0 0 0 0 0,1 0 0 0 0,0-1 0 0 0,0 0 0 0 0,0 0 0 0 0,1 0-1 0 0,-1-1 1 0 0,1 0 0 0 0,0 0 0 0 0,0 0 0 0 0,0-1 0 0 0,0-1 0 0 0,0 1 0 0 0,3 0-85 0 0,12 5 74 0 0,-51 32 838 0 0,-114 110-589 0 0,141-145-336 0 0,-8 10 156 0 0,21-25-1877 0 0,-6 6 307 0 0,5-5-2639 0 0,-4 3-5451 0 0,-4 3-2422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2.9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160 3 14899 0 0,'0'0'1220'0'0,"0"0"-273"0"0,0 0-38 0 0,0 0 157 0 0,0 0 128 0 0,0 0 42 0 0,0 0-59 0 0,0 0-229 0 0,0 0-251 0 0,0 0-241 0 0,0 0-217 0 0,0 0-111 0 0,0 0-23 0 0,-6-1 13 0 0,3 1-91 0 0,0-1 1 0 0,1 1-1 0 0,-1 0 1 0 0,0 0-1 0 0,0 0 1 0 0,0 0-1 0 0,1 1 1 0 0,-1-1-1 0 0,0 1 1 0 0,1 0-1 0 0,-1 0 1 0 0,0-1-1 0 0,1 2 1 0 0,-1-1-1 0 0,1 0 1 0 0,-1 0-1 0 0,1 1 1 0 0,0 0-1 0 0,0-1 1 0 0,0 1-1 0 0,-2 1-27 0 0,-3 2 86 0 0,0 1-1 0 0,-1-1 1 0 0,2 1 0 0 0,-1 0-1 0 0,1 1 1 0 0,0 0 0 0 0,0 0-1 0 0,1 0 1 0 0,0 1 0 0 0,0-1-1 0 0,1 1 1 0 0,0 0 0 0 0,0 1-1 0 0,1-1 1 0 0,0 1 0 0 0,1-1-1 0 0,0 1 1 0 0,0 0-1 0 0,1 0 1 0 0,0 0 0 0 0,0 0-1 0 0,1 0 1 0 0,0 0 0 0 0,1 0-1 0 0,0 0 1 0 0,0 0 0 0 0,1 0-1 0 0,0-1 1 0 0,1 1 0 0 0,-1 0-1 0 0,2-1 1 0 0,2 5-86 0 0,-2-7-21 0 0,1 0 0 0 0,0 0 0 0 0,0 0 0 0 0,1-1 0 0 0,0 0 0 0 0,0 0-1 0 0,0-1 1 0 0,0 1 0 0 0,1-1 0 0 0,0-1 0 0 0,0 1 0 0 0,3 0 21 0 0,11 0-5772 0 0,0-8-5735 0 0,-18 2 382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3.2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1 11578 0 0,'0'0'7127'0'0,"0"0"-4725"0"0,0 0-1359 0 0,0 0-143 0 0,0 0-72 0 0,0 0-59 0 0,0 0-123 0 0,0 0-137 0 0,0 0-108 0 0,0 0-21 0 0,0 0 33 0 0,0 0 8 0 0,-1 6-1 0 0,-28 127 1380 0 0,25-121-3038 0 0,-3 20 3050 0 0,5-22-6985 0 0,3-1-6321 0 0,-1-9 230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4.4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17092 0 0,'0'0'1372'0'0,"0"0"-128"0"0,0 0-64 0 0,0 0 86 0 0,0 0-66 0 0,0 0-259 0 0,0 0-281 0 0,0 0-247 0 0,0 0-162 0 0,0 0-52 0 0,0 0-47 0 0,0 0 14 0 0,-3 0 45 0 0,-1 3 1320 0 0,29 3-392 0 0,81-8-1875 0 0,-117 3-3241 0 0,7-1-3607 0 0,2 0-4247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3.5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0 15523 0 0,'0'0'1926'0'0,"0"0"-220"0"0,0 0-286 0 0,0 0-261 0 0,0 0-197 0 0,0 0-180 0 0,0 0-183 0 0,0 0-163 0 0,0 0-50 0 0,0 0-22 0 0,0 0-26 0 0,0 0-3 0 0,0 0-56 0 0,0 7-28 0 0,-22 107 1365 0 0,2-66-3993 0 0,14-43-3386 0 0,-1-5-9001 0 0,5 0 9586 0 0</inkml:trace>
  <inkml:trace contextRef="#ctx0" brushRef="#br0" timeOffset="258.249">1 109 2537 0 0,'0'0'3980'0'0,"0"0"-708"0"0,0 0-542 0 0,0 0-342 0 0,0 0-435 0 0,0 0-440 0 0,0 0-411 0 0,0 0-309 0 0,0 0-98 0 0,0 0-45 0 0,0 0-8 0 0,0 0-15 0 0,5 0-116 0 0,33 1-557 0 0,5 0 2925 0 0,-14-2-4469 0 0,-4 0-4489 0 0,-3-1-6219 0 0,-20 1 6039 0 0</inkml:trace>
  <inkml:trace contextRef="#ctx0" brushRef="#br0" timeOffset="567.328">187 11 6897 0 0,'0'0'3469'0'0,"0"0"-572"0"0,0 0-502 0 0,0 0-431 0 0,0 0-362 0 0,0 0-296 0 0,0 0-322 0 0,0 0-269 0 0,0 0-239 0 0,0 0-189 0 0,0 0-58 0 0,0 0 12 0 0,0 0 82 0 0,15 5 805 0 0,36 8-202 0 0,43 20-538 0 0,-93-31-370 0 0,1-1 0 0 0,-1 0 1 0 0,0 1-1 0 0,0-1 0 0 0,0 0 0 0 0,0 1 0 0 0,-1 0 0 0 0,1-1 1 0 0,0 1-1 0 0,-1-1 0 0 0,1 1 0 0 0,-1 0 0 0 0,1-1 1 0 0,-1 1-1 0 0,0 0 0 0 0,0 0 0 0 0,0-1 0 0 0,0 1 1 0 0,0 0-1 0 0,0 0 0 0 0,0-1 0 0 0,-1 1 0 0 0,1 0 0 0 0,0-1 1 0 0,-1 1-1 0 0,0 0 0 0 0,1-1 0 0 0,-1 1 0 0 0,0-1 1 0 0,0 1-1 0 0,0-1 0 0 0,0 1 0 0 0,0-1 0 0 0,-1 1-18 0 0,-43 52 415 0 0,38-48-409 0 0,-71 66 346 0 0,86-73-6293 0 0,0-1-5343 0 0,-5 0 891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2.1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13 236 8370 0 0,'0'0'2766'0'0,"0"0"-755"0"0,0 0-344 0 0,0 0-60 0 0,0 0-15 0 0,0 0-73 0 0,0 0-120 0 0,0 0-219 0 0,0 0-229 0 0,0 0-236 0 0,0 0-256 0 0,0 0-235 0 0,-3-8-155 0 0,-7-18-65 0 0,18 48 370 0 0,36 62 158 0 0,-43-89 1984 0 0,3-21-2405 0 0,33-216 40 0 0,-35 239-149 0 0,0 1 1 0 0,1 0 0 0 0,0 0 0 0 0,-1 0-1 0 0,1 0 1 0 0,0 0 0 0 0,0 1-1 0 0,0-1 1 0 0,0 1 0 0 0,1 0 0 0 0,-1-1-1 0 0,0 2 1 0 0,0-1 0 0 0,1 0 0 0 0,-1 1-1 0 0,1-1 1 0 0,-1 1 0 0 0,0 0-1 0 0,1 0 1 0 0,-1 0 0 0 0,2 1-3 0 0,12-2-13 0 0,79-9-163 0 0,-88 35-4874 0 0,-9-7-4325 0 0,0-13 3182 0 0,0-1-1274 0 0</inkml:trace>
  <inkml:trace contextRef="#ctx0" brushRef="#br0" timeOffset="399.799">152 186 9802 0 0,'0'0'2685'0'0,"0"0"-817"0"0,0 0-318 0 0,0 0-22 0 0,0 0-76 0 0,0 0-219 0 0,0 0-311 0 0,0 0-304 0 0,0 0-229 0 0,0 0-69 0 0,0 0-39 0 0,0 0-57 0 0,0 0-4 0 0,8-2-8 0 0,26-4-18 0 0,-32 6-161 0 0,0 1-1 0 0,0-1 1 0 0,0 0-1 0 0,0 1 1 0 0,0-1-1 0 0,0 1 1 0 0,0 0-1 0 0,0 0 1 0 0,-1 0-1 0 0,1 0 0 0 0,0 0 1 0 0,0 0-1 0 0,-1 0 1 0 0,1 0-1 0 0,-1 1 1 0 0,1-1-1 0 0,-1 1 1 0 0,0-1-1 0 0,1 1 1 0 0,-1-1-1 0 0,0 1 1 0 0,0 0-1 0 0,0 0 0 0 0,0-1 1 0 0,0 1-1 0 0,-1 0 1 0 0,1 0-1 0 0,0 0 1 0 0,-1 0-1 0 0,0 0 1 0 0,1 0-1 0 0,-1 0 1 0 0,0 0-1 0 0,0 0 1 0 0,0 0-1 0 0,0 0 0 0 0,0 0 1 0 0,-1 0-1 0 0,1 0 1 0 0,-1 0-1 0 0,1 0 1 0 0,-1 0-1 0 0,0 0 1 0 0,0 0-33 0 0,-44 64 664 0 0,94-66 715 0 0,78-24-1206 0 0,-100 21-4764 0 0,1 0-4714 0 0,-25 3-965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11.4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12395 0 0,'0'0'1199'0'0,"0"0"-357"0"0,0 0 79 0 0,0 0 206 0 0,0 0 63 0 0,0 0-65 0 0,0 0-194 0 0,0 0-190 0 0,0 0-117 0 0,0 0-154 0 0,0 0-148 0 0,0 0-123 0 0,13 3-132 0 0,55 8-594 0 0,-30-10-8506 0 0,-30-1-2024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5.6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16 8226 0 0,'0'0'2272'0'0,"0"0"-249"0"0,0 0-21 0 0,0 0 65 0 0,0 0-20 0 0,0 0-120 0 0,0 0-305 0 0,0 0-380 0 0,0 0-358 0 0,0 0-343 0 0,0 0-246 0 0,1-3-139 0 0,0-10 33 0 0,-2 24 598 0 0,-1 30 591 0 0,-22 104 26 0 0,19-126-1150 0 0,0-6-1484 0 0,4-4-2774 0 0,2-9-2704 0 0,2 0 2402 0 0,-3 0 1934 0 0,2-1-8324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8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11306 0 0,'0'0'1871'0'0,"0"0"-256"0"0,0 0-37 0 0,0 0-1 0 0,0 0-164 0 0,0 0-239 0 0,0 0-341 0 0,0 0-302 0 0,0 0-174 0 0,0 0-74 0 0,0 0 17 0 0,0 0 52 0 0,0 0 56 0 0,0 4 36 0 0,0-3-399 0 0,0 1-1 0 0,0-1 1 0 0,0 1-1 0 0,1 0 0 0 0,-1-1 1 0 0,0 1-1 0 0,1-1 1 0 0,-1 1-1 0 0,1-1 0 0 0,0 1 1 0 0,0-1-1 0 0,-1 0 0 0 0,1 1 1 0 0,0-1-1 0 0,0 0 1 0 0,0 1-1 0 0,1-1 0 0 0,-1 0 1 0 0,0 0-1 0 0,0 0 0 0 0,0 0 1 0 0,1 0-1 0 0,-1 0 1 0 0,1-1-1 0 0,-1 1 0 0 0,1 0 1 0 0,-1-1-1 0 0,1 1 0 0 0,-1-1 1 0 0,1 1-1 0 0,-1-1 1 0 0,1 0-1 0 0,0 0 0 0 0,-1 1 1 0 0,1-1-1 0 0,0-1-44 0 0,175 50 980 0 0,-177-48-940 0 0,0 1 1 0 0,0 0-1 0 0,0 0 0 0 0,0 0 0 0 0,0-1 0 0 0,-1 1 0 0 0,1 0 0 0 0,0 0 0 0 0,-1-1 0 0 0,1 1 0 0 0,-1 0 0 0 0,0-1 0 0 0,0 1 0 0 0,0 0 1 0 0,1-1-1 0 0,-1 1 0 0 0,-1-1 0 0 0,1 0 0 0 0,0 1 0 0 0,0-1 0 0 0,0 0 0 0 0,-1 0 0 0 0,1 1 0 0 0,-1-1 0 0 0,1 0 0 0 0,-1 0 0 0 0,1-1 1 0 0,-1 1-1 0 0,0 0 0 0 0,1 0 0 0 0,-1-1 0 0 0,0 1 0 0 0,-1-1-40 0 0,1 2 32 0 0,-182 112 874 0 0,190-120-7881 0 0,1-1-4715 0 0,-4 4 1474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5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0 13395 0 0,'0'0'2040'0'0,"0"0"-571"0"0,0 0-362 0 0,0 0-3 0 0,0 0 139 0 0,0 0 56 0 0,0 0-74 0 0,0 0-201 0 0,0 0-257 0 0,0 0-151 0 0,0 0-118 0 0,0 0-91 0 0,-2 9-22 0 0,-20 68 561 0 0,17-49-1763 0 0,5-22-3611 0 0,-1 0-4170 0 0,1-6-2595 0 0</inkml:trace>
  <inkml:trace contextRef="#ctx0" brushRef="#br0" timeOffset="1663.056">10 54 0 0 0,'0'0'2459'0'0,"0"0"236"0"0,0 0 159 0 0,0 0-92 0 0,0 0-185 0 0,0 0-351 0 0,0 0-411 0 0,0 0-375 0 0,0 0-297 0 0,0 0-238 0 0,0 0-159 0 0,0 0-130 0 0,-2-1-86 0 0,-4-4 1499 0 0,27 2 816 0 0,-5 2-3223 0 0,95-3 852 0 0,-171 19-246 0 0,-17-8-164 0 0,77-7-68 0 0,0 0-8 0 0,28 0-108 0 0,85 1 96 0 0,-168 9 40 0 0,-43 2-35 0 0,222-35-201 0 0,-183 18-220 0 0,5 1 139 0 0,47 2-819 0 0,35 2-910 0 0,10 1-4110 0 0,-13-1-4967 0 0,-16 0 4598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9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8 0 0 0,'0'0'802'0'0,"0"0"1301"0"0,0 0 425 0 0,0 0 167 0 0,0 0 25 0 0,0 0 22 0 0,0 0-270 0 0,0 0-422 0 0,0 0-388 0 0,0 0-394 0 0,0 0-319 0 0,0 0-282 0 0,0 0-273 0 0,0-4-162 0 0,0 0-214 0 0,0 4 9 0 0,0 1 0 0 0,1-1 0 0 0,-1 0 0 0 0,0 0 0 0 0,0 1 0 0 0,1-1 0 0 0,-1 0 0 0 0,0 0 0 0 0,0 0 0 0 0,1 0 0 0 0,-1 1 0 0 0,0-1 0 0 0,0 0 1 0 0,1 0-1 0 0,-1 0 0 0 0,0 0 0 0 0,1 0 0 0 0,-1 0 0 0 0,0 0 0 0 0,0 0 0 0 0,1 0 0 0 0,-1 0 0 0 0,0 0 0 0 0,1 0 0 0 0,-1 0 0 0 0,0 0 0 0 0,1 0 0 0 0,-1 0 0 0 0,0 0 1 0 0,0 0-1 0 0,1 0 0 0 0,-1 0 0 0 0,0 0 0 0 0,1 0 0 0 0,-1-1 0 0 0,0 1 0 0 0,0 0 0 0 0,1 0 0 0 0,-1-1-27 0 0,6 11 131 0 0,0-1-1 0 0,-1 0 0 0 0,0 1 1 0 0,0 0-1 0 0,-1 0 1 0 0,-1 1-1 0 0,1-1 0 0 0,-2 1 1 0 0,0 0-1 0 0,0-1 0 0 0,-1 1 1 0 0,0 0-1 0 0,0 0 1 0 0,-2 0-1 0 0,1 0 0 0 0,-1 0 1 0 0,-1 0-1 0 0,0 0 1 0 0,-1-1-1 0 0,1 1 0 0 0,-2-1 1 0 0,0 0-1 0 0,0 1 0 0 0,-1-2 1 0 0,0 1-1 0 0,-4 4-130 0 0,-28 8 1307 0 0,47-36-4881 0 0,-4 5-1622 0 0,-2 5-2393 0 0,-2 2-4194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0.5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36 0 0 0,'0'0'765'0'0,"0"0"1748"0"0,0 0 542 0 0,0 0-47 0 0,0 0-320 0 0,0 0-394 0 0,0 0-342 0 0,0 0-274 0 0,0 0-190 0 0,1-6-201 0 0,1 0-780 0 0,2-5-110 0 0,-4-2 3254 0 0,0 13-3166 0 0,0 0-74 0 0,0 0-64 0 0,0 0-57 0 0,0 0-64 0 0,0 0-37 0 0,0 0-37 0 0,0 0-30 0 0,0 0-2 0 0,0 0-23 0 0,0 23 438 0 0,-32 168 1042 0 0,28-145-1370 0 0,17-69-13369 0 0,-11 21 10730 0 0,2-1-7726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2.2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3 360 0 0,'0'0'2357'0'0,"0"0"-53"0"0,0 0 239 0 0,0 0 141 0 0,0 0-124 0 0,0 0-275 0 0,0 0-414 0 0,0 0-344 0 0,0 0-255 0 0,0 0-208 0 0,0 0-188 0 0,0 0-128 0 0,0 0-70 0 0,-3 0-70 0 0,7 0 2263 0 0,76 0-2148 0 0,-32-3-695 0 0,-48 3-132 0 0,-9 1-11924 0 0,6-1 2560 0 0,1 1 3709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2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3177 0 0,'0'0'3719'0'0,"0"0"-1277"0"0,0 0-392 0 0,0 0 36 0 0,0 0-57 0 0,0 0-206 0 0,0 0-308 0 0,0 0-333 0 0,0 0-259 0 0,0 0-128 0 0,0 0-47 0 0,0 0 13 0 0,0 3 26 0 0,0-2-710 0 0,0 0 0 0 0,0 0-1 0 0,0 0 1 0 0,1 0 0 0 0,-1 0-1 0 0,0 0 1 0 0,1 0 0 0 0,-1 0-1 0 0,1 0 1 0 0,-1 0 0 0 0,1-1-1 0 0,0 1 1 0 0,-1 0 0 0 0,1 0-1 0 0,0-1 1 0 0,-1 1 0 0 0,1 0-1 0 0,0-1 1 0 0,0 1 0 0 0,0 0-1 0 0,0-1 1 0 0,-1 1 0 0 0,1-1 0 0 0,0 0-1 0 0,0 1 1 0 0,0-1 0 0 0,0 0-1 0 0,0 1 1 0 0,0-1 0 0 0,0 0-1 0 0,0 0 1 0 0,0 0 0 0 0,0 0-1 0 0,0 0 1 0 0,0 0 0 0 0,0 0-1 0 0,0 0 1 0 0,0 0 0 0 0,0-1-1 0 0,0 1 1 0 0,0 0 0 0 0,0-1 0 0 0,0 1-1 0 0,1-1-76 0 0,115-4 824 0 0,-120 4-5924 0 0,0 1-151 0 0,2 0-3418 0 0,0 0-546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0.8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7 101 13347 0 0,'0'0'2079'0'0,"0"0"-256"0"0,0 0-173 0 0,0 0-90 0 0,0 0-124 0 0,0 0-105 0 0,0 0-169 0 0,0 0-249 0 0,0 0-171 0 0,0 0-158 0 0,0 0-143 0 0,0 0-79 0 0,0 0-82 0 0,3-5-56 0 0,8-15-55 0 0,-13 57 1133 0 0,-16 57-697 0 0,18-86-4220 0 0,9-15-14521 0 0,-6 4 9877 0 0</inkml:trace>
  <inkml:trace contextRef="#ctx0" brushRef="#br0" timeOffset="498.404">114 6 11843 0 0,'0'0'2887'0'0,"0"0"-368"0"0,0 0-433 0 0,0 0-355 0 0,0 0-252 0 0,0 0-282 0 0,0 0-239 0 0,0 0-213 0 0,0 0-219 0 0,0 0-169 0 0,0 0-123 0 0,0 0-76 0 0,0 0-35 0 0,-5-5 206 0 0,7 15-195 0 0,0 0-1 0 0,1-1 1 0 0,0 1-1 0 0,0 0 0 0 0,1-1 1 0 0,1 0-1 0 0,-1 0 0 0 0,1 0 1 0 0,1 0-1 0 0,0-1 0 0 0,0 0 1 0 0,0 0-1 0 0,1 0 1 0 0,4 3-134 0 0,18 15 297 0 0,-54-3 144 0 0,1-3-322 0 0,-76 85 228 0 0,100-99-1466 0 0,11-14-4646 0 0,-7 5 886 0 0,-1 1-7041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5.4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0 0 0,'0'0'2989'0'0,"0"0"170"0"0,0 0 87 0 0,0 0-277 0 0,0 0-445 0 0,0 0-430 0 0,0 0-431 0 0,0 0-303 0 0,0 0-217 0 0,0 0-223 0 0,0 0-153 0 0,0 0-85 0 0,2 5 4393 0 0,117-11-4529 0 0,-119 6-627 0 0,0 0-19 0 0,0-3-4373 0 0,0 2-556 0 0,0 0-5176 0 0,0 1 956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5.8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10218 0 0,'0'0'3958'0'0,"0"0"-1373"0"0,0 0-558 0 0,0 0-185 0 0,0 0-218 0 0,0 0-244 0 0,0 0-294 0 0,0 0-305 0 0,0 0-246 0 0,0 0-195 0 0,0 0-128 0 0,0 0-62 0 0,-1 46 1913 0 0,-27 101-750 0 0,25-133-601 0 0,2-2-3776 0 0,13-21-7213 0 0,-8 4 3216 0 0,-1 2-3363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12.5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223 119 19132 0 0,'0'0'660'0'0,"0"0"-13"0"0,0 0 24 0 0,0 0 93 0 0,0 0 111 0 0,0 0 24 0 0,0 0-143 0 0,0 0-197 0 0,0 0-202 0 0,0 0-149 0 0,0 0-32 0 0,0 0-48 0 0,-4 4 8 0 0,-10 11-59 0 0,-1 0-1 0 0,0 0 0 0 0,-1-2 1 0 0,-1 0-1 0 0,0-1 1 0 0,0 0-1 0 0,-1-2 0 0 0,-1 0 1 0 0,0-1-1 0 0,0-1 0 0 0,-13 4-76 0 0,52-44 372 0 0,-12 22-384 0 0,1 1 0 0 0,-1 0-1 0 0,2 0 1 0 0,-1 0-1 0 0,1 2 1 0 0,0-1-1 0 0,1 1 1 0 0,0 0-1 0 0,4-1 13 0 0,-13 9 4 0 0,0-1-1 0 0,-1 1 1 0 0,1 0-1 0 0,0 0 0 0 0,-1 0 1 0 0,1 0-1 0 0,-1 0 0 0 0,1 0 1 0 0,-1 1-1 0 0,0-1 0 0 0,1 0 1 0 0,-1 1-1 0 0,0-1 1 0 0,0 1-1 0 0,0-1 0 0 0,0 1 1 0 0,0-1-1 0 0,0 1 0 0 0,-1 0 1 0 0,1 0-1 0 0,0-1 0 0 0,-1 1 1 0 0,0 0-1 0 0,1 0 1 0 0,-1 0-1 0 0,0-1 0 0 0,0 1 1 0 0,0 0-1 0 0,0 0 0 0 0,0 0 1 0 0,0 0-1 0 0,0-1 0 0 0,-1 1 1 0 0,1 0-1 0 0,-1 0 1 0 0,0 1-4 0 0,1 5 33 0 0,24 65-279 0 0,25-55-4286 0 0,-21-26-1560 0 0,-8-13 4228 0 0,-7-7 4835 0 0,-9-2 5443 0 0,-4 30-7752 0 0,-8 20 848 0 0,-1-1-1043 0 0,-29 72 1131 0 0,27-29-3927 0 0,8-67-17173 0 0,2 2 11222 0 0</inkml:trace>
  <inkml:trace contextRef="#ctx0" brushRef="#br0" timeOffset="349.133">294 23 15355 0 0,'0'0'1637'0'0,"0"0"-198"0"0,0 0-127 0 0,0 0-41 0 0,0 0-164 0 0,0 0-226 0 0,0 0-155 0 0,0 0-187 0 0,0 0-119 0 0,0 0-66 0 0,0 0-87 0 0,11-4-38 0 0,34-14-59 0 0,-43 18-156 0 0,-1-1 0 0 0,0 1 0 0 0,0 0 0 0 0,1 0 0 0 0,-1 0 0 0 0,0 0-1 0 0,0 0 1 0 0,0 0 0 0 0,1 1 0 0 0,-1-1 0 0 0,0 0 0 0 0,0 1 0 0 0,0-1 0 0 0,1 1 0 0 0,-1-1 0 0 0,0 1 0 0 0,0-1 0 0 0,0 1 0 0 0,0 0 0 0 0,0 0 0 0 0,0-1 0 0 0,0 1 0 0 0,-1 0 0 0 0,1 0 0 0 0,0 0 0 0 0,0 0 0 0 0,-1 0-1 0 0,1 0 1 0 0,0 0 0 0 0,-1 0 0 0 0,1 0 0 0 0,-1 1 0 0 0,1-1 0 0 0,-1 0 0 0 0,0 0 0 0 0,1 0 0 0 0,-1 1 0 0 0,0-1 0 0 0,0 0 0 0 0,0 0 0 0 0,0 0 0 0 0,0 1 0 0 0,0-1 0 0 0,0 0 0 0 0,-1 0 0 0 0,1 1 0 0 0,0-1 0 0 0,-1 0 0 0 0,1 0-1 0 0,-1 0 1 0 0,1 0 0 0 0,-1 0 0 0 0,1 0 0 0 0,-1 1-14 0 0,-47 54 418 0 0,18-31-250 0 0,30-25-134 0 0,25-3 453 0 0,-17 1-968 0 0,71-12 1700 0 0,-53 12-4334 0 0,1 2-5254 0 0,-23 1-2587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7.4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22 11170 0 0,'0'0'1615'0'0,"0"0"-40"0"0,0 0 266 0 0,0 0 219 0 0,0 0-94 0 0,0 0-300 0 0,0 0-418 0 0,0 0-297 0 0,0 0-172 0 0,0 0-126 0 0,0 0-74 0 0,0 0-79 0 0,0 0-61 0 0,-3-3-48 0 0,-9-7-91 0 0,9 7-35 0 0,3 3-45 0 0,0 0-49 0 0,0 0 5 0 0,0 0-32 0 0,0 0-15 0 0,0 0-11 0 0,0 0-37 0 0,0 0 18 0 0,0 0 3 0 0,25 0 864 0 0,529-5-31 0 0,-140 14-857 0 0,-398-8-820 0 0,-33 4-3731 0 0,0 0-3836 0 0,12-3-3239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8.3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1 124 13731 0 0,'0'0'1784'0'0,"0"0"-211"0"0,0 0 32 0 0,0 0 136 0 0,0 0-182 0 0,0 0-315 0 0,0 0-355 0 0,0 0-264 0 0,0 0-127 0 0,0 0-98 0 0,0 0-39 0 0,0 0-29 0 0,2-5-38 0 0,-2 4-295 0 0,0 2 18 0 0,0-1 0 0 0,0 1 0 0 0,1 0 0 0 0,-1 0 0 0 0,0-1 0 0 0,1 1 0 0 0,-1 0 0 0 0,0-1 0 0 0,1 1 0 0 0,-1-1 0 0 0,0 1 0 0 0,1 0 1 0 0,-1-1-1 0 0,1 1 0 0 0,-1-1 0 0 0,1 1 0 0 0,0-1 0 0 0,-1 0 0 0 0,1 1 0 0 0,-1-1 0 0 0,1 1 0 0 0,0-1 0 0 0,-1 0 0 0 0,1 0 0 0 0,0 1 0 0 0,-1-1 0 0 0,1 0 0 0 0,0 0 1 0 0,0 0-1 0 0,-1 0 0 0 0,1 0 0 0 0,0 0 0 0 0,0 0 0 0 0,-1 0 0 0 0,1 0 0 0 0,0 0 0 0 0,-1 0 0 0 0,1 0 0 0 0,0-1 0 0 0,0 1 0 0 0,-1 0 0 0 0,1 0 0 0 0,0-1 0 0 0,-1 1 1 0 0,1 0-1 0 0,-1-1 0 0 0,1 1 0 0 0,0-1 0 0 0,-1 1 0 0 0,1-1 0 0 0,-1 1 0 0 0,1-1 0 0 0,-1 1 0 0 0,0-1 0 0 0,1 0 0 0 0,-1 1 0 0 0,1-1 0 0 0,-1 0 0 0 0,0 1 0 0 0,0-1 1 0 0,1 0-1 0 0,-1 1 0 0 0,0-1 0 0 0,0 0 0 0 0,0 1 0 0 0,0-1 0 0 0,0 0-17 0 0,14 20 395 0 0,57 59 448 0 0,-79-107 455 0 0,4-92-1758 0 0,8 73 379 0 0,-4 48 81 0 0,0-1-1 0 0,0 1 1 0 0,0-1 0 0 0,0 1 0 0 0,0-1-1 0 0,0 1 1 0 0,0-1 0 0 0,0 1 0 0 0,0-1-1 0 0,0 1 1 0 0,0-1 0 0 0,0 1-1 0 0,1-1 1 0 0,-1 1 0 0 0,0-1 0 0 0,0 1-1 0 0,0-1 1 0 0,1 1 0 0 0,-1 0-1 0 0,0-1 1 0 0,0 1 0 0 0,1-1 0 0 0,-1 1-1 0 0,0 0 1 0 0,1-1 0 0 0,-1 1-1 0 0,1 0 1 0 0,-1-1 0 0 0,0 1 0 0 0,1 0-1 0 0,-1 0 1 0 0,1-1 0 0 0,-1 1 0 0 0,1 0-1 0 0,-1 0 1 0 0,1 0 0 0 0,-1 0-1 0 0,1 0 1 0 0,-1 0 0 0 0,1-1 0 0 0,-1 1-1 0 0,1 0 1 0 0,-1 0 0 0 0,1 0-1 0 0,-1 1 1 0 0,1-1 0 0 0,-1 0 0 0 0,0 0-1 0 0,1 0 1 0 0,-1 0 0 0 0,1 0 0 0 0,-1 1-1 0 0,1-1 1 0 0,-1 0 0 0 0,1 0-1 0 0,-1 1 1 0 0,12 1 71 0 0,67 2 77 0 0,-34-1 166 0 0,2 4-116 0 0,-27-6-102 0 0,-28 4-5007 0 0,-1-3-1069 0 0,4 0-5350 0 0,3-1 2967 0 0</inkml:trace>
  <inkml:trace contextRef="#ctx0" brushRef="#br0" timeOffset="445.717">204 113 3929 0 0,'0'0'4822'0'0,"0"0"-1957"0"0,0 0-685 0 0,0 0 15 0 0,0 0-151 0 0,0 0-360 0 0,0 0-411 0 0,0 0-386 0 0,0 0-264 0 0,0 0-103 0 0,0 0-9 0 0,0 0 5 0 0,0 0 8 0 0,7-3-36 0 0,21-9-42 0 0,-27 12-400 0 0,1-1 0 0 0,-1 1-1 0 0,1-1 1 0 0,-1 1 0 0 0,1-1 0 0 0,-1 1 0 0 0,0 0 0 0 0,1 0 0 0 0,-1 0 0 0 0,1 0-1 0 0,-1 0 1 0 0,1 0 0 0 0,-1 0 0 0 0,1 0 0 0 0,-1 0 0 0 0,1 1 0 0 0,-1-1-1 0 0,1 1 1 0 0,-1-1 0 0 0,0 1 0 0 0,1-1 0 0 0,-1 1 0 0 0,0 0 0 0 0,0 0 0 0 0,1 0-1 0 0,-1 0 1 0 0,0-1 0 0 0,0 2 0 0 0,0-1 0 0 0,0 0 0 0 0,0 0 0 0 0,0 0 0 0 0,0 0-1 0 0,-1 1 1 0 0,1-1 0 0 0,0 0 0 0 0,-1 1 0 0 0,1-1 0 0 0,-1 0 0 0 0,1 1 0 0 0,-1-1-1 0 0,1 1 1 0 0,-1-1 0 0 0,0 1 0 0 0,0-1 0 0 0,0 1 0 0 0,0-1 0 0 0,0 1-1 0 0,0-1 1 0 0,0 1 0 0 0,-1-1 0 0 0,1 0 0 0 0,0 1 0 0 0,-1-1 0 0 0,0 1 0 0 0,1-1-1 0 0,-1 0 1 0 0,1 1 0 0 0,-1-1 0 0 0,0 0 0 0 0,0 0 0 0 0,0 1 0 0 0,0-1-46 0 0,-59 51 428 0 0,97-47 291 0 0,61-26 498 0 0,-97 20-577 0 0,-1 1-3589 0 0,0-1-5361 0 0,0 1-4038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6.2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86 5385 0 0,'0'0'2387'0'0,"0"0"-472"0"0,0 0-244 0 0,0 0-38 0 0,0 0-100 0 0,0 0-170 0 0,0 0-334 0 0,0 0-389 0 0,0 0-251 0 0,0 0-107 0 0,0 0 23 0 0,0 0 88 0 0,0 0 107 0 0,-5 2 6764 0 0,-9 5-5375 0 0,130-3-931 0 0,-115-4-936 0 0,3-9-24836 0 0,-3 8 20070 0 0</inkml:trace>
  <inkml:trace contextRef="#ctx0" brushRef="#br0" timeOffset="345.192">174 7 1136 0 0,'0'0'4292'0'0,"0"0"-565"0"0,0 0-567 0 0,0 0-461 0 0,0 0-445 0 0,0 0-395 0 0,0 0-376 0 0,0 0-379 0 0,0 0-311 0 0,0 0-255 0 0,0 0-225 0 0,0 0-131 0 0,0 0-29 0 0,-7-6 530 0 0,9 9-539 0 0,0 0 0 0 0,0 0 0 0 0,0-1 0 0 0,1 1 0 0 0,-1-1 0 0 0,1 1 0 0 0,-1-1 0 0 0,1 0-1 0 0,0 0 1 0 0,0 0 0 0 0,0 0 0 0 0,0-1 0 0 0,0 1 0 0 0,0-1 0 0 0,1 0 0 0 0,-1 1 0 0 0,0-2 0 0 0,4 2-144 0 0,72 29 607 0 0,-79-30-571 0 0,0 1 0 0 0,0 0 0 0 0,0 0 0 0 0,0-1 1 0 0,-1 1-1 0 0,1 0 0 0 0,0-1 0 0 0,-1 1 0 0 0,1 0 0 0 0,-1-1 0 0 0,0 1 0 0 0,0-1 1 0 0,1 1-1 0 0,-1-1 0 0 0,0 1 0 0 0,0-1 0 0 0,0 0 0 0 0,0 1 0 0 0,-1-1 0 0 0,1 0 0 0 0,0 0 1 0 0,-1 0-1 0 0,1 0 0 0 0,0 0 0 0 0,-1 0 0 0 0,1 0 0 0 0,-1 0 0 0 0,1-1 0 0 0,-1 1 1 0 0,0-1-1 0 0,1 1-36 0 0,-3 2 53 0 0,-119 89 476 0 0,116-81-654 0 0,-1 0-4080 0 0,-2-7-9549 0 0,8-3 2562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3.6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61 0 0 0,'0'0'1651'0'0,"0"0"954"0"0,0 0 283 0 0,0 0-43 0 0,0 0-158 0 0,0 0-342 0 0,0 0-393 0 0,0 0-304 0 0,0 0-270 0 0,0 0-210 0 0,2-9-104 0 0,13-42 1693 0 0,-37 146 1461 0 0,1-6-3884 0 0,7-47-1072 0 0,14-42-5652 0 0,2-3-1259 0 0,-1 2-3105 0 0</inkml:trace>
  <inkml:trace contextRef="#ctx0" brushRef="#br0" timeOffset="319.948">177 57 14011 0 0,'0'0'2054'0'0,"0"0"-302"0"0,0 0-217 0 0,0 0-85 0 0,0 0-45 0 0,0 0-128 0 0,0 0-234 0 0,0 0-267 0 0,0 0-229 0 0,0 0-175 0 0,0 0-139 0 0,0 0-88 0 0,0 0-31 0 0,2-2 22 0 0,8 1 366 0 0,-18 27 305 0 0,1-7-543 0 0,-13 89-488 0 0,18-106-4160 0 0,-3-5-10861 0 0,4 2 6675 0 0</inkml:trace>
  <inkml:trace contextRef="#ctx0" brushRef="#br0" timeOffset="565.963">85 129 5065 0 0,'0'0'3061'0'0,"0"0"-230"0"0,0 0-176 0 0,0 0-228 0 0,0 0-323 0 0,0 0-427 0 0,0 0-388 0 0,0 0-333 0 0,0 0-264 0 0,0 0-200 0 0,0 0-145 0 0,0 0-21 0 0,0 0 57 0 0,11 1 964 0 0,135-4 175 0 0,-145 4-1037 0 0,0-1-7513 0 0,-1-1-5445 0 0,0 0 4315 0 0</inkml:trace>
  <inkml:trace contextRef="#ctx0" brushRef="#br0" timeOffset="1040.047">289 9 6025 0 0,'0'0'5762'0'0,"0"0"-2599"0"0,0 0-964 0 0,0 0-321 0 0,0 0-229 0 0,0 0-236 0 0,0 0-258 0 0,0 0-250 0 0,0 0-234 0 0,0 0-207 0 0,0 0-189 0 0,0 0-138 0 0,0 0-78 0 0,-2-2-20 0 0,-9-5 90 0 0,21 18 528 0 0,24 18 389 0 0,67 26-442 0 0,-101-53-584 0 0,0 1 1 0 0,0-1-1 0 0,0 1 0 0 0,0-1 0 0 0,0 1 1 0 0,0-1-1 0 0,-1 1 0 0 0,1-1 0 0 0,-1 1 1 0 0,0-1-1 0 0,1 0 0 0 0,-1 1 0 0 0,0-1 1 0 0,0 0-1 0 0,-1 0 0 0 0,1 0 0 0 0,0 1 1 0 0,-1-1-1 0 0,0-1 0 0 0,1 1 0 0 0,-1 0 1 0 0,0 0-1 0 0,0-1 0 0 0,0 1 1 0 0,0-1-1 0 0,0 1 0 0 0,0-1 0 0 0,0 0 1 0 0,-1 0-21 0 0,-2 4 46 0 0,-124 90 386 0 0,140-99-6361 0 0,0 0 185 0 0,-6 1-1893 0 0,-2 1-2349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4.2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43 96 0 0,'0'0'1936'0'0,"0"0"-63"0"0,0 0 186 0 0,0 0 405 0 0,0 0 274 0 0,0 0 71 0 0,0 0-287 0 0,0 0-518 0 0,0 0-434 0 0,0 0-318 0 0,0 0-202 0 0,0 0-114 0 0,1-7-87 0 0,5-22-67 0 0,-5 22-133 0 0,-1 7-140 0 0,0 0-135 0 0,0 0-148 0 0,0 21 434 0 0,-31 220 1479 0 0,33-246-6077 0 0,5-2-8424 0 0,-4 5 997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7.8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0 18852 0 0,'0'0'1102'0'0,"0"0"-294"0"0,0 0-413 0 0,0 0-43 0 0,0 0 220 0 0,0 0 177 0 0,0 0 79 0 0,0 0-102 0 0,0 0-226 0 0,-3 11-164 0 0,-30 86 563 0 0,5-22-539 0 0,31-81-348 0 0,0 1 0 0 0,1 0 1 0 0,0 1-1 0 0,0-1 0 0 0,0 1 0 0 0,0 0 0 0 0,1 0 0 0 0,0 0 1 0 0,0 0-1 0 0,0 1 0 0 0,0 0 0 0 0,0 0 0 0 0,1 0 1 0 0,-1 1-1 0 0,1-1 0 0 0,0 1 0 0 0,-1 1 0 0 0,1-1 1 0 0,0 1-1 0 0,0 0 0 0 0,0 0 0 0 0,3 1-12 0 0,-8 1 8 0 0,1 0 1 0 0,-1 1-1 0 0,0-1 1 0 0,1 0-1 0 0,-1 1 1 0 0,0-1-1 0 0,0 1 1 0 0,0-1-1 0 0,0 1 0 0 0,0-1 1 0 0,0 1-1 0 0,-1 0 1 0 0,1 0-1 0 0,0-1 1 0 0,-1 1-1 0 0,1 0 0 0 0,-1 0 1 0 0,0 0-1 0 0,0 0 1 0 0,1-1-1 0 0,-1 1 1 0 0,-1 0-1 0 0,1 0 1 0 0,0 0-1 0 0,0 0 0 0 0,-1 0 1 0 0,1-1-1 0 0,-1 1 1 0 0,1 0-1 0 0,-1 0 1 0 0,0-1-1 0 0,0 1 0 0 0,1 0 1 0 0,-1-1-1 0 0,-1 1 1 0 0,1-1-1 0 0,0 1 1 0 0,0-1-1 0 0,0 0 1 0 0,-1 1-1 0 0,1-1 0 0 0,-1 0 1 0 0,1 0-1 0 0,-1 0 1 0 0,1 0-1 0 0,-2 0-8 0 0,-3 5 62 0 0,-1-1 0 0 0,0 1 0 0 0,0-2 0 0 0,0 1 0 0 0,-1-1 0 0 0,0 0 0 0 0,1-1 0 0 0,-1 0 0 0 0,-1 0 0 0 0,1-1 0 0 0,0 0 0 0 0,-1 0 0 0 0,1-1 0 0 0,-1 0 0 0 0,-7 0-62 0 0,16-1 21 0 0,20-22-4958 0 0,-8 14 49 0 0,-6 5-1747 0 0,0-1-4783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9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15115 0 0,'0'0'771'0'0,"0"0"-191"0"0,0 0 102 0 0,0 0 313 0 0,0 0 194 0 0,0 0-43 0 0,0 0-241 0 0,0 0-245 0 0,0 0-121 0 0,0 0-35 0 0,0 0 24 0 0,0 0-14 0 0,0 0 11 0 0,6 2 2809 0 0,21 5-2627 0 0,59-3-152 0 0,-86-4-552 0 0,0 0 18 0 0,0 0 12 0 0,0 0-23 0 0,0 0-58 0 0,-12 2-8270 0 0,7-1 810 0 0,3 0-3902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9.5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9066 0 0,'0'0'3339'0'0,"0"0"-932"0"0,0 0-274 0 0,0 0-17 0 0,0 0-295 0 0,0 0-489 0 0,0 0-410 0 0,0 0-217 0 0,0 0-15 0 0,0 0 26 0 0,0 0 0 0 0,0 0-64 0 0,5 1-121 0 0,102 9 555 0 0,-93-10-2452 0 0,-9-1-3104 0 0,-3 0-3051 0 0,-1 1-4353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8.1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24 14515 0 0,'0'0'2401'0'0,"0"0"-345"0"0,0 0-321 0 0,0 0-193 0 0,0 0-202 0 0,0 0-212 0 0,0 0-286 0 0,0 0-335 0 0,0 0-229 0 0,0 0-116 0 0,0 0 12 0 0,0 0 84 0 0,0 3 44 0 0,-10 51 903 0 0,-3 25-489 0 0,9-26-6264 0 0,6-51-8286 0 0,-1-2 4055 0 0</inkml:trace>
  <inkml:trace contextRef="#ctx0" brushRef="#br0" timeOffset="329.175">114 73 8874 0 0,'0'0'3295'0'0,"0"0"-503"0"0,0 0-487 0 0,0 0-343 0 0,0 0-367 0 0,0 0-371 0 0,0 0-353 0 0,0 0-280 0 0,0 0-188 0 0,0 0-71 0 0,0 0 60 0 0,0 0 88 0 0,0 0 77 0 0,0 3 12 0 0,-15 98 2547 0 0,19-112-9081 0 0,1 0-6002 0 0,-2 8 653 0 0</inkml:trace>
  <inkml:trace contextRef="#ctx0" brushRef="#br0" timeOffset="776.761">218 1 13915 0 0,'0'0'2310'0'0,"0"0"-172"0"0,0 0-199 0 0,0 0-215 0 0,0 0-338 0 0,0 0-411 0 0,0 0-351 0 0,0 0-259 0 0,0 0-172 0 0,0 0-77 0 0,0 0-6 0 0,0 0 38 0 0,-3 14 617 0 0,6-10-659 0 0,1 1-1 0 0,0 0 0 0 0,-1-1 0 0 0,1 1 1 0 0,1-1-1 0 0,-1 0 0 0 0,1-1 1 0 0,-1 1-1 0 0,1-1 0 0 0,0 0 0 0 0,0 0 1 0 0,0 0-1 0 0,1-1 0 0 0,-1 0 1 0 0,1 0-1 0 0,-1 0 0 0 0,6 1-105 0 0,57 31 304 0 0,-67-33-287 0 0,-1 1 0 0 0,0 0 1 0 0,0 0-1 0 0,0 0 0 0 0,0-1 0 0 0,0 1 0 0 0,0 0 0 0 0,-1 0 1 0 0,1 0-1 0 0,-1-1 0 0 0,1 1 0 0 0,-1 0 0 0 0,0-1 0 0 0,1 1 1 0 0,-1 0-1 0 0,0-1 0 0 0,0 1 0 0 0,0-1 0 0 0,0 1 0 0 0,0-1 1 0 0,-1 1-1 0 0,1-1 0 0 0,0 0 0 0 0,-1 0 0 0 0,1 0 0 0 0,-1 0 1 0 0,1 0-1 0 0,-1 0 0 0 0,1 0 0 0 0,-1 0 0 0 0,0 0 0 0 0,1-1 0 0 0,-1 1 1 0 0,-1-1-18 0 0,1 2-13 0 0,-151 95 277 0 0,158-94-5864 0 0,1-4-4401 0 0,-4-1-1739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7.1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83 0 0 0,'0'0'1968'0'0,"0"0"420"0"0,0 0 379 0 0,0 0 131 0 0,0 0-148 0 0,0 0-212 0 0,0 0-427 0 0,0 0-474 0 0,0 0-306 0 0,0 0-264 0 0,0 0-189 0 0,0 0-150 0 0,9 0 3571 0 0,33 0-3701 0 0,77 2-305 0 0,-132 3-4944 0 0,7-3-763 0 0,1-2-5106 0 0,3 0 2854 0 0</inkml:trace>
  <inkml:trace contextRef="#ctx0" brushRef="#br0" timeOffset="268.857">79 1 6505 0 0,'0'0'3050'0'0,"0"0"-525"0"0,0 0-355 0 0,0 0-210 0 0,0 0-167 0 0,0 0-221 0 0,0 0-345 0 0,0 0-376 0 0,0 0-285 0 0,0 0-163 0 0,0 0-64 0 0,0 0 81 0 0,5 21 2119 0 0,-15 57-421 0 0,3-39-3275 0 0,4 1-6435 0 0,5-38-3929 0 0,-2-1 3753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9.9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80 17268 0 0,'0'0'1448'0'0,"0"0"-341"0"0,0 0-154 0 0,0 0 17 0 0,0 0-47 0 0,0 0-106 0 0,0 0-161 0 0,0 0-125 0 0,0 0-41 0 0,0 0-8 0 0,0 0 9 0 0,0 0-93 0 0,0 0-104 0 0,-6 10-92 0 0,-50 79 374 0 0,-5-33-338 0 0,12-38 139 0 0,57-38-172 0 0,-4 13-210 0 0,1 0 1 0 0,-1 0-1 0 0,2 0 0 0 0,-1 1 1 0 0,1 0-1 0 0,0 0 0 0 0,0 0 1 0 0,0 1-1 0 0,1 0 0 0 0,0 0 1 0 0,0 1-1 0 0,0-1 0 0 0,1 2 1 0 0,6-4 4 0 0,-12 8-4 0 0,0 0 0 0 0,-1 0 0 0 0,1 0 0 0 0,0 0 0 0 0,-1 0 0 0 0,1 0 0 0 0,-1 0 0 0 0,1 1 0 0 0,-1-1 0 0 0,1 0 0 0 0,-1 1 0 0 0,0-1 0 0 0,0 1 0 0 0,0 0 0 0 0,0-1 0 0 0,0 1 0 0 0,0 0 0 0 0,0 0 0 0 0,-1 0 0 0 0,1-1 0 0 0,-1 1 0 0 0,1 0 0 0 0,-1 0 0 0 0,0 0 0 0 0,1 0 0 0 0,-1 0 0 0 0,0 0 0 0 0,0 0 0 0 0,-1 0 0 0 0,1 0 0 0 0,0 1 4 0 0,2 11-71 0 0,7 14-1798 0 0,-4-19-1396 0 0,0-1-3561 0 0,-2-5-3651 0 0</inkml:trace>
  <inkml:trace contextRef="#ctx0" brushRef="#br0" timeOffset="364.63">163 238 15131 0 0,'0'0'1765'0'0,"0"0"-321"0"0,0 0 4 0 0,0 0 58 0 0,0 0-249 0 0,0 0-327 0 0,0 0-322 0 0,0 0-174 0 0,0 0-53 0 0,0 0-54 0 0,0 0-14 0 0,0 0-26 0 0,10-1-32 0 0,32-6-15 0 0,-41 7-200 0 0,1 0 0 0 0,0 0 0 0 0,0 0 0 0 0,0 0 0 0 0,0 0 0 0 0,-1 1 0 0 0,1-1 0 0 0,0 1 0 0 0,0-1 0 0 0,0 1 0 0 0,-1-1 0 0 0,1 1 0 0 0,0 0 0 0 0,-1 0 0 0 0,1 0 0 0 0,-1 0 0 0 0,1 0 0 0 0,-1 0 0 0 0,1 1 0 0 0,-1-1 0 0 0,0 0 0 0 0,0 1 0 0 0,0-1 0 0 0,0 1 0 0 0,0-1 0 0 0,0 1 0 0 0,0 0 0 0 0,0-1 0 0 0,0 1 0 0 0,-1 0 0 0 0,1 0 0 0 0,-1-1 0 0 0,1 1 0 0 0,-1 0 0 0 0,0 0 0 0 0,1 0 0 0 0,-1 0 0 0 0,0-1 0 0 0,0 1 0 0 0,-1 0 0 0 0,1 0 0 0 0,0 0 0 0 0,-1 0 0 0 0,1-1 0 0 0,-1 1 0 0 0,1 0 0 0 0,-1 0 0 0 0,0-1 0 0 0,0 2-40 0 0,-78 50 668 0 0,102-47-365 0 0,76-25-996 0 0,-80 9-4372 0 0,-3-2-4878 0 0,-13 10-2197 0 0</inkml:trace>
  <inkml:trace contextRef="#ctx0" brushRef="#br0" timeOffset="633.574">364 9 22253 0 0,'0'0'480'0'0,"0"0"-68"0"0,0 0 123 0 0,0 0 186 0 0,11-2 122 0 0,36-4 5 0 0,-43 6-761 0 0,0 1 0 0 0,0 0 0 0 0,1 0 0 0 0,-1 0 0 0 0,0 0 0 0 0,0 1 0 0 0,0-1 0 0 0,-1 1 0 0 0,1 0 0 0 0,0 0 0 0 0,-1 0 0 0 0,1 1 0 0 0,-1-1 0 0 0,0 1 0 0 0,1 0 0 0 0,-2 0 0 0 0,1 0 0 0 0,0 1 0 0 0,0-1 0 0 0,-1 0 0 0 0,0 1 0 0 0,0 0 0 0 0,0 0 0 0 0,0-1 0 0 0,0 1 0 0 0,-1 0 0 0 0,0 0 0 0 0,0 1 0 0 0,0-1 0 0 0,0 0-87 0 0,0 85 386 0 0,-69 24-1644 0 0,36-73-2329 0 0,22-28-460 0 0,-1 0-3578 0 0,5-3-4426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4.9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69 5041 0 0,'0'0'2942'0'0,"0"0"-448"0"0,0 0-184 0 0,0 0-4 0 0,0 0-75 0 0,0 0-172 0 0,0 0-337 0 0,0 0-389 0 0,0 0-333 0 0,0 0-278 0 0,0 0-223 0 0,0 0-161 0 0,0 0-102 0 0,-1-3-66 0 0,-25 82 2590 0 0,24-63-4108 0 0,4-13-5476 0 0,3-10-6439 0 0,-4 5 6535 0 0</inkml:trace>
  <inkml:trace contextRef="#ctx0" brushRef="#br0" timeOffset="666.409">27 88 0 0 0,'0'0'955'0'0,"0"0"741"0"0,0 0 323 0 0,0 0 211 0 0,0 0 152 0 0,0 0-118 0 0,0 0-310 0 0,0 0-352 0 0,0 0-256 0 0,0 0-100 0 0,0 0-48 0 0,0 0-82 0 0,-1-3-78 0 0,1 4-953 0 0,0-1 0 0 0,0 1-1 0 0,1-1 1 0 0,-1 0 0 0 0,0 1 0 0 0,0-1 0 0 0,0 1 0 0 0,0-1-1 0 0,0 0 1 0 0,0 1 0 0 0,0-1 0 0 0,0 1 0 0 0,0-1 0 0 0,0 0 0 0 0,0 1-1 0 0,0-1 1 0 0,0 1 0 0 0,-1-1 0 0 0,1 0 0 0 0,0 1 0 0 0,0-1-1 0 0,0 1 1 0 0,0-1 0 0 0,-1 0 0 0 0,1 1 0 0 0,0-1 0 0 0,-1 0 0 0 0,1 1-1 0 0,0-1 1 0 0,0 0 0 0 0,-1 0 0 0 0,1 1 0 0 0,0-1 0 0 0,-1 0-1 0 0,1 0 1 0 0,-1 0 0 0 0,1 1 0 0 0,0-1 0 0 0,-1 0 0 0 0,1 0 0 0 0,0 0-1 0 0,-1 0 1 0 0,1 0 0 0 0,-1 0 0 0 0,1 0 0 0 0,-1 0 0 0 0,1 0-1 0 0,0 0 1 0 0,-1 0 0 0 0,1 0 0 0 0,-1 0 0 0 0,1 0 0 0 0,0 0 0 0 0,-1 0-1 0 0,1 0 1 0 0,-1-1 0 0 0,1 1 0 0 0,0 0 0 0 0,-1 0 0 0 0,1 0-1 0 0,0-1-83 0 0,-4 11-449 0 0,3-9 479 0 0,0 0 1 0 0,1 1-1 0 0,-1 0 1 0 0,0-1-1 0 0,0 1 1 0 0,1-1-1 0 0,-1 1 1 0 0,0 0 0 0 0,1 0-1 0 0,0-1 1 0 0,-1 1-1 0 0,1 0 1 0 0,0 0-1 0 0,0-1 1 0 0,0 1 0 0 0,0 0-1 0 0,0 0 1 0 0,1-1-1 0 0,-1 1 1 0 0,1 0-1 0 0,-1 0 1 0 0,1-1 0 0 0,-1 1-1 0 0,1 0 1 0 0,0-1-1 0 0,0 1 1 0 0,0-1-1 0 0,0 1 1 0 0,0-1 0 0 0,0 0-1 0 0,0 1 1 0 0,0-1-1 0 0,0 0 1 0 0,1 0-1 0 0,-1 1 1 0 0,1-1 0 0 0,-1 0-1 0 0,1 0 1 0 0,-1-1-1 0 0,1 1 1 0 0,-1 0-1 0 0,1 0 1 0 0,0-1 0 0 0,-1 1-1 0 0,1-1 1 0 0,0 0-1 0 0,0 1 1 0 0,-1-1-1 0 0,1 0 1 0 0,0 0 0 0 0,0 0-1 0 0,0 0 1 0 0,-1 0-1 0 0,1-1 1 0 0,0 1-1 0 0,-1-1 1 0 0,1 1 0 0 0,0-1-1 0 0,0 1 1 0 0,-1-1-1 0 0,1 0 1 0 0,-1 0-1 0 0,1 0 1 0 0,1-1-32 0 0,-1 1 36 0 0,1-1-1 0 0,0 0 1 0 0,-1 0 0 0 0,1 0 0 0 0,-1-1-1 0 0,0 1 1 0 0,0 0 0 0 0,0-1-1 0 0,0 0 1 0 0,0 1 0 0 0,0-1-1 0 0,-1 0 1 0 0,1 0 0 0 0,-1 0 0 0 0,0 0-1 0 0,0 0 1 0 0,0 0 0 0 0,0 0-1 0 0,-1-1 1 0 0,1 1 0 0 0,-1 0 0 0 0,0 0-1 0 0,0-1 1 0 0,0 1 0 0 0,0 0-1 0 0,0 0 1 0 0,-1-1 0 0 0,0 1 0 0 0,0-2-36 0 0,-30-23-2418 0 0,30 28-9506 0 0,2 2 3479 0 0,1 0 2402 0 0</inkml:trace>
  <inkml:trace contextRef="#ctx0" brushRef="#br0" timeOffset="1080.943">132 1 13867 0 0,'0'0'1551'0'0,"0"0"-81"0"0,0 0 70 0 0,0 0 74 0 0,0 0-70 0 0,0 0-245 0 0,0 0-363 0 0,0 0-362 0 0,0 0-265 0 0,0 0-174 0 0,0 0-81 0 0,0 0 26 0 0,0 0 48 0 0,10 3 470 0 0,-2 7-466 0 0,1 0 1 0 0,-1 0-1 0 0,2-1 1 0 0,-1-1-1 0 0,1 1 1 0 0,1-1-1 0 0,0-1 1 0 0,0 0-1 0 0,1 0-132 0 0,-7-4 23 0 0,-4-1 5 0 0,0 0 1 0 0,0 1 0 0 0,0-1-1 0 0,0 1 1 0 0,-1-1-1 0 0,1 1 1 0 0,-1-1 0 0 0,1 1-1 0 0,-1-1 1 0 0,0 1 0 0 0,0-1-1 0 0,0 1 1 0 0,-1 0-1 0 0,1-1 1 0 0,0 1 0 0 0,-1-1-1 0 0,0 1 1 0 0,1-1-1 0 0,-1 0 1 0 0,0 1 0 0 0,0-1-1 0 0,-1 0 1 0 0,1 1 0 0 0,0-1-1 0 0,-1 0 1 0 0,1 0-1 0 0,-1 0 1 0 0,0 0 0 0 0,0 0-1 0 0,0-1 1 0 0,1 1-1 0 0,-2 0 1 0 0,1-1 0 0 0,0 0-1 0 0,0 1 1 0 0,0-1-1 0 0,-1 0 1 0 0,1 0 0 0 0,-1 0-29 0 0,-8 9-24 0 0,-77 80 396 0 0,91-87-4285 0 0,5-7-6482 0 0,-5 3-1322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2.5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56 0 0 0,'0'0'2148'0'0,"0"0"29"0"0,0 0-234 0 0,0 0-260 0 0,0 0-180 0 0,0 0-156 0 0,0 0-120 0 0,1 1-2097 0 0,0 2 10180 0 0,0-2-7692 0 0,-1 0-5080 0 0,1-1-7738 0 0,-1 0 3776 0 0</inkml:trace>
  <inkml:trace contextRef="#ctx0" brushRef="#br0" timeOffset="1079.053">116 65 1400 0 0,'0'0'3000'0'0,"0"0"-639"0"0,0 0-84 0 0,0 0 171 0 0,0 0-52 0 0,0 0-289 0 0,0 0-450 0 0,0 0-476 0 0,0 0-342 0 0,0 0-183 0 0,0 0-111 0 0,0 0-61 0 0,0 0-33 0 0,-2-8 3823 0 0,3 6-4207 0 0,0-1-1 0 0,-1 0 1 0 0,1 1-1 0 0,-1-1 1 0 0,1 1 0 0 0,-1-1-1 0 0,0 0 1 0 0,0 1-1 0 0,0-1 1 0 0,-1 1-1 0 0,1-1 1 0 0,-1 0-1 0 0,1 1 1 0 0,-1-1 0 0 0,0 1-1 0 0,0-1 1 0 0,0 1-1 0 0,0 0 1 0 0,0-1-1 0 0,-1 1 1 0 0,0-1-67 0 0,-42 28 716 0 0,38-20-704 0 0,1 0-1 0 0,0 0 1 0 0,0 0-1 0 0,0 1 1 0 0,1-1-1 0 0,0 1 1 0 0,0 0-1 0 0,0 1 1 0 0,1-1-1 0 0,0 1 1 0 0,0-1 0 0 0,1 1-1 0 0,0 0 1 0 0,0 0-1 0 0,0 0 1 0 0,1 0-1 0 0,0 1 1 0 0,0-1-1 0 0,1 0 1 0 0,0 0-1 0 0,0 0 1 0 0,1 1-1 0 0,0-1 1 0 0,0 0 0 0 0,1 0-1 0 0,1 3-11 0 0,-3-9 11 0 0,0-1 0 0 0,1 1 0 0 0,-1 0 0 0 0,1 0 0 0 0,0 0 1 0 0,-1-1-1 0 0,1 1 0 0 0,-1 0 0 0 0,1-1 0 0 0,0 1 0 0 0,0 0 0 0 0,-1-1 0 0 0,1 1 0 0 0,0-1 0 0 0,0 1 0 0 0,0-1 0 0 0,0 1 1 0 0,0-1-1 0 0,-1 0 0 0 0,1 0 0 0 0,0 1 0 0 0,0-1 0 0 0,0 0 0 0 0,0 0 0 0 0,0 0 0 0 0,0 0 0 0 0,0 0 0 0 0,0 0 0 0 0,0 0 1 0 0,0 0-1 0 0,0 0 0 0 0,0-1 0 0 0,0 1 0 0 0,0 0 0 0 0,-1-1 0 0 0,1 1 0 0 0,0 0 0 0 0,0-1 0 0 0,0 1 0 0 0,0-1 0 0 0,-1 0 1 0 0,1 1-1 0 0,0-1 0 0 0,0 1 0 0 0,-1-1 0 0 0,1 0 0 0 0,-1 0 0 0 0,1 1 0 0 0,0-1 0 0 0,-1 0 0 0 0,1 0-11 0 0,39-39 227 0 0,-13-1-100 0 0,-27 41-96 0 0,0 0-1 0 0,0 0-4 0 0,0 0-21 0 0,0 0 14 0 0,0 0-27 0 0,-4 30-194 0 0,2-14 201 0 0,5 75 4 0 0,-1-90 8 0 0,0 0 1 0 0,1 0-1 0 0,-1 0 1 0 0,1-1 0 0 0,-1 1-1 0 0,1-1 1 0 0,-1 0 0 0 0,1 0-1 0 0,-1 1 1 0 0,1-2-1 0 0,-1 1 1 0 0,1 0 0 0 0,-1 0-1 0 0,1-1 1 0 0,-1 0 0 0 0,1 1-1 0 0,-1-1 1 0 0,0 0 0 0 0,1 0-1 0 0,-1 0 1 0 0,0 0-1 0 0,0-1 1 0 0,1 1 0 0 0,-1-1-1 0 0,0 1 1 0 0,-1-1 0 0 0,1 0-1 0 0,0 0 1 0 0,0 0-1 0 0,-1 0 1 0 0,1 0 0 0 0,0-1-12 0 0,30-53-1747 0 0,-29 55-8055 0 0,-2 1 2313 0 0,0 1-3157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04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59 0 0 0,'0'0'1771'0'0,"0"0"719"0"0,0 0 317 0 0,0 0-16 0 0,0 0-342 0 0,0 0-525 0 0,0 0-487 0 0,0 0-369 0 0,0 0-224 0 0,10-4 7160 0 0,-10 3-7987 0 0,1-1-1 0 0,-1 0 0 0 0,1 1 0 0 0,-1-1 1 0 0,0 0-1 0 0,0 1 0 0 0,1-1 0 0 0,-1 0 1 0 0,0 0-1 0 0,-1 1 0 0 0,1-1 0 0 0,0 0 0 0 0,0 1 1 0 0,-1-1-1 0 0,1 0 0 0 0,-1 1 0 0 0,1-1 1 0 0,-1 0-1 0 0,0 1 0 0 0,0-1 0 0 0,1 1 0 0 0,-1-1 1 0 0,0 1-1 0 0,0 0 0 0 0,-1-1 0 0 0,1 1 1 0 0,0 0-1 0 0,0 0 0 0 0,-1 0 0 0 0,1 0 0 0 0,0 0 1 0 0,-1 0-1 0 0,1 0 0 0 0,-1 0 0 0 0,0 1 1 0 0,1-1-1 0 0,-1 0 0 0 0,1 1 0 0 0,-1-1 1 0 0,0 1-1 0 0,1 0 0 0 0,-1 0 0 0 0,0-1 0 0 0,0 1 1 0 0,1 0-1 0 0,-1 1 0 0 0,0-1 0 0 0,1 0 1 0 0,-1 0-1 0 0,0 1 0 0 0,1-1 0 0 0,-1 1 0 0 0,0-1 1 0 0,0 1-17 0 0,-5 3 12 0 0,0-1 0 0 0,0 1 1 0 0,1 0-1 0 0,-1 1 0 0 0,1-1 1 0 0,0 2-1 0 0,0-1 0 0 0,1 0 1 0 0,-1 1-1 0 0,1 0 0 0 0,0 0 1 0 0,1 1-1 0 0,0-1 0 0 0,0 1 1 0 0,0 0-1 0 0,1 0 0 0 0,0 0 1 0 0,0 1-1 0 0,0-1 0 0 0,1 1 1 0 0,1 0-1 0 0,-1-1 0 0 0,1 1 1 0 0,0 5-13 0 0,1-12 13 0 0,1 1 1 0 0,-1 0 0 0 0,0-1 0 0 0,1 1-1 0 0,-1-1 1 0 0,0 1 0 0 0,1-1-1 0 0,0 0 1 0 0,-1 1 0 0 0,1-1-1 0 0,0 1 1 0 0,0-1 0 0 0,0 0 0 0 0,0 0-1 0 0,0 0 1 0 0,0 1 0 0 0,0-1-1 0 0,0 0 1 0 0,1 0 0 0 0,-1 0-1 0 0,0-1 1 0 0,1 1 0 0 0,-1 0 0 0 0,0 0-1 0 0,1-1 1 0 0,-1 1 0 0 0,1-1-1 0 0,-1 1 1 0 0,1-1 0 0 0,-1 0-1 0 0,1 0 1 0 0,0 1 0 0 0,-1-1 0 0 0,1 0-1 0 0,-1 0 1 0 0,1-1 0 0 0,-1 1-1 0 0,1 0 1 0 0,-1 0 0 0 0,1-1-1 0 0,-1 1 1 0 0,1-1 0 0 0,-1 1 0 0 0,1-1-1 0 0,0 0-13 0 0,58-42 527 0 0,-38-13 2 0 0,-24 58-519 0 0,1 1 0 0 0,-1 0 0 0 0,1 0 0 0 0,-1 0 0 0 0,1 0 0 0 0,0 0 0 0 0,0 0 0 0 0,1 0 0 0 0,-1 1 0 0 0,1-1 0 0 0,-1 0 0 0 0,1 0 0 0 0,0 1 0 0 0,0-1 0 0 0,1 0 0 0 0,-1 0 0 0 0,1 0 0 0 0,-1 1 0 0 0,1-1 0 0 0,0 0 0 0 0,0 0 0 0 0,0 0 0 0 0,1 0 0 0 0,-1 0 0 0 0,1 0 0 0 0,-1-1 0 0 0,1 1 0 0 0,0 0 0 0 0,0-1 0 0 0,0 0 0 0 0,1 1 0 0 0,-1-1 0 0 0,1 0 0 0 0,-1 0 0 0 0,1 0 0 0 0,0 0 0 0 0,-1-1 0 0 0,1 1 0 0 0,0-1 0 0 0,0 1 0 0 0,0-1 0 0 0,0 0 0 0 0,0-1 0 0 0,1 1 0 0 0,2 0-10 0 0,25-13 561 0 0,-22 2-5393 0 0,-1 0-5250 0 0,-6 8-1804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05.8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33 0 0 0,'0'0'1560'0'0,"0"0"841"0"0,0 0 231 0 0,0 0-74 0 0,0 0-260 0 0,0 0-307 0 0,0 0-329 0 0,0 0-259 0 0,0 0-150 0 0,0 0-136 0 0,1-5-52 0 0,6-23 2253 0 0,-10 31 548 0 0,-8 15-3513 0 0,2 9-116 0 0,0 0 0 0 0,2 1 0 0 0,1 0 0 0 0,1 0 1 0 0,2 0-1 0 0,1 1 0 0 0,1-1 0 0 0,1 13-237 0 0,1-30 18 0 0,1-1 1 0 0,0 0-1 0 0,0 0 0 0 0,1 0 0 0 0,1 0 0 0 0,-1 0 0 0 0,1-1 1 0 0,1 1-1 0 0,0-1 0 0 0,0 0 0 0 0,1-1 0 0 0,0 1 1 0 0,1-1-1 0 0,-1 0 0 0 0,2-1 0 0 0,0 2-18 0 0,-4-12-1872 0 0,1-10-5595 0 0,-3 9 3400 0 0,-1 0-7719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06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36 0 0 0,'0'0'1248'0'0,"0"0"330"0"0,0 0 269 0 0,0 0 199 0 0,0 0 142 0 0,0 0-46 0 0,0 0-240 0 0,2-2-247 0 0,-1 0-855 0 0,6-5-582 0 0,-5 0 5759 0 0,-2 7-5337 0 0,0 0-41 0 0,0 0-66 0 0,0 0-49 0 0,0 0-36 0 0,0 0-56 0 0,0 0-38 0 0,0 0-48 0 0,0 0-11 0 0,0 0-13 0 0,0 0-29 0 0,0 0 3 0 0,0 0-44 0 0,0 0-35 0 0,0 0-9 0 0,0 0-42 0 0,0 0 14 0 0,0 0-13 0 0,0 0-19 0 0,0 0 10 0 0,-6 25 377 0 0,-29 150 449 0 0,37-170-4873 0 0,7-8-12697 0 0,-7 1 8123 0 0</inkml:trace>
  <inkml:trace contextRef="#ctx0" brushRef="#br0" timeOffset="253.855">178 16 13099 0 0,'0'0'1243'0'0,"0"0"-418"0"0,0 0-309 0 0,0 0 295 0 0,0 0 323 0 0,0 0 214 0 0,0 0-16 0 0,0 0-322 0 0,0 0-257 0 0,0 0-170 0 0,-2 10-95 0 0,-15 89 1115 0 0,14-78-2051 0 0,-3 15 638 0 0,2-26-4723 0 0,-1 0-4372 0 0,4-10 441 0 0</inkml:trace>
  <inkml:trace contextRef="#ctx0" brushRef="#br0" timeOffset="450.08">58 127 11434 0 0,'0'0'1321'0'0,"0"0"-262"0"0,0 0-65 0 0,0 0 77 0 0,0 0 14 0 0,0 0 22 0 0,0 0-34 0 0,0 0-94 0 0,0 0-86 0 0,0 0-155 0 0,0 0-185 0 0,0 0-114 0 0,12 1-75 0 0,102 4 122 0 0,-101-4-1345 0 0,2 1 2108 0 0,-5-1-3895 0 0,-2-2-3971 0 0,-3 0-5672 0 0,-4 0 9855 0 0</inkml:trace>
  <inkml:trace contextRef="#ctx0" brushRef="#br0" timeOffset="851.006">246 22 2385 0 0,'0'0'3932'0'0,"0"0"-559"0"0,0 0-424 0 0,0 0-309 0 0,0 0-414 0 0,0 0-538 0 0,0 0-471 0 0,0 0-430 0 0,0 0-337 0 0,0 0-223 0 0,0 0-119 0 0,0 0-24 0 0,-2 2 759 0 0,81 37 1962 0 0,-33-22-2256 0 0,-45-15-503 0 0,-1 0 0 0 0,0 0 1 0 0,1 0-1 0 0,-1-1 0 0 0,0 1 0 0 0,0 0 0 0 0,-1 0 0 0 0,1 0 1 0 0,0 0-1 0 0,0 0 0 0 0,-1 0 0 0 0,1 0 0 0 0,-1-1 1 0 0,0 1-1 0 0,0 0 0 0 0,1 0 0 0 0,-1-1 0 0 0,0 1 1 0 0,0-1-1 0 0,-1 1 0 0 0,1-1 0 0 0,0 1 0 0 0,0-1 1 0 0,-1 0-1 0 0,1 1 0 0 0,-1-1 0 0 0,1 0 0 0 0,-2 1-46 0 0,2-1 26 0 0,-111 128 591 0 0,107-125-3489 0 0,6-6-1801 0 0,1-1-3385 0 0,-1 1-3482 0 0</inkml:trace>
  <inkml:trace contextRef="#ctx0" brushRef="#br0" timeOffset="1567.732">538 114 5329 0 0,'0'0'2467'0'0,"0"0"-134"0"0,0 0 2 0 0,0 0-105 0 0,0 0-247 0 0,0 0-295 0 0,0 0-353 0 0,0 0-339 0 0,0 0-286 0 0,0 0-158 0 0,0 0-85 0 0,0 0-31 0 0,0 0-8 0 0,10 5 2149 0 0,132-11-658 0 0,-149 6-7499 0 0,1 0 178 0 0,0 0-3447 0 0,3 0 895 0 0</inkml:trace>
  <inkml:trace contextRef="#ctx0" brushRef="#br0" timeOffset="1850.935">617 17 7834 0 0,'0'0'2432'0'0,"0"0"-37"0"0,0 0-30 0 0,0 0-89 0 0,0 0-394 0 0,0 0-510 0 0,0 0-539 0 0,0 0-396 0 0,0 0-97 0 0,0 0 84 0 0,0 0 138 0 0,0 0 87 0 0,0 0-46 0 0,-1 8-94 0 0,-15 120 1522 0 0,8-101-1071 0 0,2-10-4862 0 0,5-6-8727 0 0,1-11 4505 0 0</inkml:trace>
  <inkml:trace contextRef="#ctx0" brushRef="#br0" timeOffset="2100.034">775 1 12267 0 0,'0'0'1904'0'0,"0"0"-464"0"0,0 0-525 0 0,0 0-35 0 0,0 0 181 0 0,0 0 183 0 0,0 0 108 0 0,0 0-142 0 0,0 0-273 0 0,0 0-211 0 0,-1 10-134 0 0,-15 91 1307 0 0,5 1-1895 0 0,9-97-1400 0 0,2-4-3714 0 0,-1-1-4870 0 0,1 0 35 0 0</inkml:trace>
  <inkml:trace contextRef="#ctx0" brushRef="#br0" timeOffset="2349.737">799 117 11883 0 0,'0'0'1463'0'0,"0"0"-107"0"0,0 0 99 0 0,0 0 116 0 0,0 0-56 0 0,0 0-195 0 0,0 0-280 0 0,0 0-281 0 0,0 0-191 0 0,0 0-45 0 0,0 0-10 0 0,0 0-30 0 0,0 0-41 0 0,7 1-94 0 0,76 6-1248 0 0,-80-9-4929 0 0,0-2-5503 0 0,-3 2 4154 0 0</inkml:trace>
  <inkml:trace contextRef="#ctx0" brushRef="#br0" timeOffset="2749.629">909 22 12115 0 0,'0'0'1808'0'0,"0"0"-94"0"0,0 0-31 0 0,0 0-108 0 0,0 0-323 0 0,0 0-383 0 0,0 0-315 0 0,0 0-110 0 0,0 0-25 0 0,0 0 53 0 0,0 0 47 0 0,0 0-55 0 0,0 0-73 0 0,7 4-45 0 0,109 54 1764 0 0,-116-56-2084 0 0,1 0 0 0 0,0 0 0 0 0,-1 0 0 0 0,1 0 0 0 0,-1 1 0 0 0,1-1 0 0 0,-1 0 0 0 0,0 0 0 0 0,0 0 0 0 0,0 0 0 0 0,0 0 0 0 0,-1 0 0 0 0,1 1 0 0 0,-1-1 0 0 0,1 0 0 0 0,-1 0 0 0 0,1 0 0 0 0,-1 0 0 0 0,0 0 0 0 0,0 0 0 0 0,0-1 0 0 0,0 1 0 0 0,-1 0 0 0 0,1 0 0 0 0,0-1 0 0 0,-1 1 0 0 0,1-1 0 0 0,-1 1 0 0 0,1-1 0 0 0,-1 1 0 0 0,0-1 0 0 0,0 0 0 0 0,1 0 0 0 0,-1 0 0 0 0,0 0 0 0 0,-1 0-26 0 0,-2 4 14 0 0,-104 98-2255 0 0,96-95-1925 0 0,3-5-6394 0 0,7-1-158 0 0</inkml:trace>
  <inkml:trace contextRef="#ctx0" brushRef="#br0" timeOffset="3250.156">228 370 10154 0 0,'0'0'1659'0'0,"0"0"-168"0"0,0 0-68 0 0,0 0 160 0 0,0 0 29 0 0,0 0-127 0 0,0 0-189 0 0,0 0-253 0 0,0 0-248 0 0,0 0-194 0 0,0 0-134 0 0,0 0-75 0 0,0 0-36 0 0,1-3-41 0 0,42-9 1788 0 0,-35 12-1998 0 0,589-26 2199 0 0,-597 26-2339 0 0,0 0-28 0 0,0 0-75 0 0,0 0-63 0 0,-28 15-10607 0 0,20-13 3053 0 0,2 0-2429 0 0</inkml:trace>
  <inkml:trace contextRef="#ctx0" brushRef="#br0" timeOffset="3735.654">304 477 17524 0 0,'0'0'1531'0'0,"0"0"-812"0"0,0 0-386 0 0,0 0 68 0 0,0 0 184 0 0,0 0 153 0 0,0 0-8 0 0,0 0-103 0 0,0 0-105 0 0,0 0-80 0 0,0 0-51 0 0,0 0-73 0 0,0 0-48 0 0,11 7-30 0 0,89 52 732 0 0,-100-59-946 0 0,1 1 1 0 0,-1-1-1 0 0,0 0 1 0 0,1 0-1 0 0,-1 0 1 0 0,1 0-1 0 0,-1 0 1 0 0,1 0-1 0 0,-1 1 1 0 0,0-1-1 0 0,1 0 1 0 0,-1 0-1 0 0,1 0 1 0 0,-1 0-1 0 0,1-1 0 0 0,-1 1 1 0 0,0 0-1 0 0,1 0 1 0 0,-1 0-1 0 0,1 0 1 0 0,-1 0-1 0 0,0 0 1 0 0,1-1-1 0 0,-1 1 1 0 0,1 0-1 0 0,-1 0 1 0 0,0-1-1 0 0,1 1 1 0 0,-1 0-1 0 0,0 0 0 0 0,1-1 1 0 0,-1 1-1 0 0,0 0 1 0 0,0-1-1 0 0,1 1 1 0 0,-1 0-1 0 0,0-1 1 0 0,0 1-1 0 0,0-1 1 0 0,1 1-1 0 0,-1 0 1 0 0,0-1-1 0 0,0 1 1 0 0,0-1-1 0 0,0 1 0 0 0,0-1 1 0 0,0 1-1 0 0,0 0 1 0 0,0-1-1 0 0,0 1 1 0 0,0-1-1 0 0,0 1 1 0 0,0-1-1 0 0,0 1 1 0 0,0 0-1 0 0,-1-1 1 0 0,1 1-1 0 0,0-1 1 0 0,0 1-1 0 0,0 0 1 0 0,-1-1-1 0 0,1 1 0 0 0,0 0 1 0 0,0-1-1 0 0,-1 1 1 0 0,1 0-1 0 0,0-1-26 0 0,-15-43-172 0 0,10 31 297 0 0,4 12-123 0 0,0-1 1 0 0,1 0-1 0 0,-1 0 0 0 0,1 1 1 0 0,-1-1-1 0 0,1 0 1 0 0,0 0-1 0 0,0 0 1 0 0,0 1-1 0 0,0-1 1 0 0,0 0-1 0 0,0 0 1 0 0,0 0-1 0 0,0 0 0 0 0,1 1 1 0 0,-1-1-1 0 0,1 0 1 0 0,-1 0-1 0 0,1 1 1 0 0,0-1-1 0 0,0 0 1 0 0,0 1-1 0 0,0-1 1 0 0,0 1-1 0 0,0-1 0 0 0,0 1 1 0 0,0 0-1 0 0,1-1 1 0 0,-1 1-1 0 0,0 0 1 0 0,1 0-1 0 0,-1 0 1 0 0,1 0-1 0 0,-1 0 1 0 0,1 0-1 0 0,0 0 0 0 0,-1 0 1 0 0,1 1-1 0 0,0-1 1 0 0,0 1-1 0 0,0-1 1 0 0,-1 1-1 0 0,1 0 1 0 0,0 0-1 0 0,0 0 1 0 0,0 0-1 0 0,-1 0 0 0 0,1 0 1 0 0,0 0-1 0 0,2 1-2 0 0,180-12-738 0 0,-180 12-2088 0 0,-4 2-6616 0 0,0-2-2214 0 0</inkml:trace>
  <inkml:trace contextRef="#ctx0" brushRef="#br0" timeOffset="4098.766">523 454 14227 0 0,'0'0'2167'0'0,"0"0"-725"0"0,0 0-339 0 0,0 0 44 0 0,0 0 17 0 0,0 0-76 0 0,0 0-186 0 0,0 0-213 0 0,0 0-163 0 0,0 0-98 0 0,0 0-68 0 0,11-1-59 0 0,32 1-39 0 0,-42 0-239 0 0,1 0 1 0 0,-1 0-1 0 0,0 1 1 0 0,0-1-1 0 0,0 0 1 0 0,0 1-1 0 0,1-1 1 0 0,-1 1 0 0 0,0-1-1 0 0,0 1 1 0 0,0-1-1 0 0,0 1 1 0 0,0 0-1 0 0,0-1 1 0 0,0 1-1 0 0,0 0 1 0 0,-1 0 0 0 0,1 0-1 0 0,0 0 1 0 0,0 0-1 0 0,-1 0 1 0 0,1 0-1 0 0,0 0 1 0 0,-1 0 0 0 0,1 0-1 0 0,-1 0 1 0 0,0 0-1 0 0,1 0 1 0 0,-1 0-1 0 0,0 1 1 0 0,0-1-1 0 0,1 0 1 0 0,-1 0 0 0 0,0 0-1 0 0,0 1 1 0 0,0-1-1 0 0,0 0 1 0 0,-1 0-1 0 0,1 0 1 0 0,0 0-1 0 0,-1 1 1 0 0,1-1 0 0 0,0 0-1 0 0,-1 0 1 0 0,1 0-1 0 0,-1 0 1 0 0,0 0-1 0 0,1 0 1 0 0,-1 0 0 0 0,0 0-1 0 0,1 0 1 0 0,-1 0-1 0 0,0 0 1 0 0,0-1-1 0 0,0 1 1 0 0,0 0-1 0 0,0 0 1 0 0,0-1 0 0 0,0 1-1 0 0,0-1 1 0 0,0 1-1 0 0,0-1 1 0 0,-1 1-24 0 0,-28 22 100 0 0,63-24 167 0 0,20-11 67 0 0,-14 2-4867 0 0,-13 4-7957 0 0,-21 4 1522 0 0</inkml:trace>
  <inkml:trace contextRef="#ctx0" brushRef="#br0" timeOffset="4747.634">1115 13 9426 0 0,'0'0'1930'0'0,"0"0"-8"0"0,0 0 70 0 0,0 0 15 0 0,0 0-97 0 0,0 0-226 0 0,0 0-269 0 0,0 0-273 0 0,0 0-249 0 0,0 0-215 0 0,0 0-181 0 0,0 0-133 0 0,0 0-94 0 0,-2-3-42 0 0,-1-6-23 0 0,8 13 266 0 0,12 21 196 0 0,-12-7-513 0 0,-1 0 1 0 0,-1 0 0 0 0,0 0 0 0 0,-1 0 0 0 0,-1 0 0 0 0,-1 1 0 0 0,-1-1 0 0 0,0 0 0 0 0,-2 0 0 0 0,0 0 0 0 0,-1 0 0 0 0,-1 4-155 0 0,-56 156 225 0 0,33-145-233 0 0,28-33-29 0 0,0 0-61 0 0,0 0-84 0 0,0 0-148 0 0,0 0-181 0 0,2-6-5004 0 0,-1 4 863 0 0,0 0-7287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13.5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 18244 0 0,'0'0'1119'0'0,"0"0"-68"0"0,0 0 0 0 0,0 0 37 0 0,0 0-52 0 0,0 0-113 0 0,0 0-208 0 0,0 0-242 0 0,0 0-203 0 0,0 0-149 0 0,0 0-21 0 0,0 0 83 0 0,0 0 94 0 0,-3 5 74 0 0,-10 19-9 0 0,0 0 0 0 0,2 0 0 0 0,1 1 0 0 0,1 1 0 0 0,0-1 0 0 0,2 3-342 0 0,5-18 30 0 0,0 0-1 0 0,0 1 0 0 0,1-1 0 0 0,1 0 1 0 0,-1 0-1 0 0,2 1 0 0 0,-1-1 0 0 0,2 0 1 0 0,-1 0-1 0 0,1 0 0 0 0,1 0 0 0 0,0 0 1 0 0,0 0-1 0 0,1 0 0 0 0,0-1 0 0 0,1 0 1 0 0,0 0-1 0 0,0 0-29 0 0,63 58-141 0 0,-32-60-4543 0 0,-29-11-6474 0 0,-5 2-816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14.1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70 7154 0 0,'0'0'2492'0'0,"0"0"-129"0"0,0 0-10 0 0,0 0-151 0 0,0 0-214 0 0,0 0-298 0 0,0 0-331 0 0,0 0-276 0 0,0 0-227 0 0,0 0-128 0 0,0 0-101 0 0,0 0-85 0 0,3-3-49 0 0,-3 3-397 0 0,0 1 0 0 0,0-1 0 0 0,1 0 0 0 0,-1 1 0 0 0,0-1 0 0 0,0 0 1 0 0,0 1-1 0 0,1-1 0 0 0,-1 0 0 0 0,0 1 0 0 0,0-1 0 0 0,1 0 0 0 0,-1 0 1 0 0,0 1-1 0 0,1-1 0 0 0,-1 0 0 0 0,0 0 0 0 0,1 1 0 0 0,-1-1 0 0 0,0 0 1 0 0,1 0-1 0 0,-1 0 0 0 0,0 0 0 0 0,1 0 0 0 0,-1 0 0 0 0,0 1 0 0 0,1-1 1 0 0,-1 0-1 0 0,1 0 0 0 0,-1 0 0 0 0,0 0 0 0 0,1 0 0 0 0,-1-1-96 0 0,-25 157 740 0 0,44-157-13242 0 0,-10-5 3505 0 0,-8 5 7362 0 0,3-2-5073 0 0</inkml:trace>
  <inkml:trace contextRef="#ctx0" brushRef="#br0" timeOffset="246.348">154 67 3513 0 0,'0'0'3452'0'0,"0"0"-235"0"0,0 0-383 0 0,0 0-559 0 0,0 0-560 0 0,0 0-297 0 0,0 0-95 0 0,0 0-28 0 0,0 0-86 0 0,0 0-224 0 0,0 0-275 0 0,0 0-197 0 0,0 0-87 0 0,0 10-54 0 0,0 92 403 0 0,0-99-1215 0 0,-3 14-1706 0 0,0-12-3010 0 0,-3-2-4952 0 0,3-2 1926 0 0</inkml:trace>
  <inkml:trace contextRef="#ctx0" brushRef="#br0" timeOffset="415.224">32 146 13251 0 0,'0'0'1727'0'0,"0"0"-406"0"0,0 0-147 0 0,0 0 21 0 0,0 0-59 0 0,0 0-61 0 0,0 0-103 0 0,0 0-206 0 0,0 0-183 0 0,0 0-167 0 0,11 0-126 0 0,46 2 268 0 0,-12 0 396 0 0,-14-1-3342 0 0,-7 0-2797 0 0,-2-1-3882 0 0,-18 0 289 0 0</inkml:trace>
  <inkml:trace contextRef="#ctx0" brushRef="#br0" timeOffset="881.764">246 60 1856 0 0,'0'0'3769'0'0,"0"0"-705"0"0,0 0-317 0 0,0 0-149 0 0,0 0-331 0 0,0 0-475 0 0,0 0-413 0 0,0 0-275 0 0,0 0-178 0 0,0 0-131 0 0,0 0-87 0 0,0 0-92 0 0,0 0-88 0 0,-2-2-61 0 0,-8-1 2417 0 0,22 11-2023 0 0,23 14-608 0 0,46 17-44 0 0,-108-5 73 0 0,-120 79 61 0 0,150-106-6906 0 0,6-8-5080 0 0,-7 0 641 0 0</inkml:trace>
  <inkml:trace contextRef="#ctx0" brushRef="#br0" timeOffset="1135.687">500 173 17820 0 0,'0'0'875'0'0,"0"0"82"0"0,0 0 214 0 0,0 0 207 0 0,0 0-17 0 0,0 0-228 0 0,0 0-304 0 0,0 0-255 0 0,0 0-213 0 0,0 0-154 0 0,0 0-78 0 0,0 0-17 0 0,0 0 25 0 0,22-5 462 0 0,4 8-1164 0 0,6-1 2343 0 0,-12-2-3676 0 0,-4-2-3886 0 0,-2-3-5505 0 0,-11 4 1404 0 0</inkml:trace>
  <inkml:trace contextRef="#ctx0" brushRef="#br0" timeOffset="1415.86">767 44 16676 0 0,'0'0'1372'0'0,"0"0"9"0"0,0 0-16 0 0,0 0-14 0 0,0 0-150 0 0,0 0-247 0 0,0 0-278 0 0,0 0-227 0 0,0 0-151 0 0,0 0-27 0 0,0 0 51 0 0,0 0 46 0 0,0 0 22 0 0,0 8-55 0 0,-1 17-927 0 0,-2 67 2580 0 0,2-60-4968 0 0,1-5-4113 0 0,0-27 64 0 0,0 0-4330 0 0</inkml:trace>
  <inkml:trace contextRef="#ctx0" brushRef="#br0" timeOffset="1681.737">842 132 14211 0 0,'0'0'1702'0'0,"0"0"-278"0"0,0 0-70 0 0,0 0 130 0 0,0 0-62 0 0,0 0-247 0 0,0 0-251 0 0,0 0-221 0 0,0 0-179 0 0,0 0-112 0 0,0 0-44 0 0,0 0 4 0 0,0 0 19 0 0,4 0-17 0 0,113 5-731 0 0,-116-7-5805 0 0,-1 1-436 0 0,-1 1 722 0 0,1-1-1971 0 0</inkml:trace>
  <inkml:trace contextRef="#ctx0" brushRef="#br0" timeOffset="2113.683">1035 47 13467 0 0,'0'0'1895'0'0,"0"0"-281"0"0,0 0-33 0 0,0 0-55 0 0,0 0-211 0 0,0 0-231 0 0,0 0-210 0 0,0 0-208 0 0,0 0-207 0 0,0 0-127 0 0,0 0-45 0 0,0 0 29 0 0,25 18 1180 0 0,62 28 83 0 0,-88-44-1545 0 0,1 1-1 0 0,0-1 1 0 0,0 1-1 0 0,-1-1 1 0 0,1 1-1 0 0,-1-1 1 0 0,0 1-1 0 0,1-1 1 0 0,-1 0-1 0 0,0 1 1 0 0,-1-1-1 0 0,1 0 1 0 0,0 0-1 0 0,-1 0 0 0 0,1 0 1 0 0,-1 0-1 0 0,0 0 1 0 0,1 0-1 0 0,-1-1 1 0 0,0 1-1 0 0,-1 0-33 0 0,-79 80 308 0 0,80-80 2026 0 0,0-1-5828 0 0,3-1-12878 0 0,0-1 10865 0 0,1 0-956 0 0</inkml:trace>
  <inkml:trace contextRef="#ctx0" brushRef="#br0" timeOffset="2367.791">1255 22 13755 0 0,'0'0'4433'0'0,"0"0"-2779"0"0,0 0-906 0 0,0 0 12 0 0,0 0 173 0 0,0 0 157 0 0,0 0 8 0 0,0 0-117 0 0,0 0-153 0 0,0 0-162 0 0,2 11-127 0 0,8 39-105 0 0,-10-43-340 0 0,0 1 1 0 0,0 0-1 0 0,0-1 0 0 0,-1 1 0 0 0,0 0 0 0 0,0-1 0 0 0,-1 1 0 0 0,0-1 1 0 0,-1 1-1 0 0,1-1 0 0 0,-1 0 0 0 0,-1 0 0 0 0,-1 3-94 0 0,-5 12 110 0 0,-19 28-1052 0 0,17-35-2567 0 0,-1 0-4535 0 0,9-11-3833 0 0</inkml:trace>
  <inkml:trace contextRef="#ctx0" brushRef="#br0" timeOffset="2908.846">57 370 7930 0 0,'0'0'3624'0'0,"0"0"-1219"0"0,0 0-417 0 0,0 0 44 0 0,0 0-103 0 0,0 0-299 0 0,0 0-339 0 0,0 0-287 0 0,0 0-214 0 0,0 0-141 0 0,0 0-90 0 0,0 0-86 0 0,0 0-81 0 0,-4-1-78 0 0,4 1-332 0 0,-13-1 400 0 0,23 0 603 0 0,846 4 777 0 0,-742-2-1781 0 0,-127-18-802 0 0,-24 13-3352 0 0,21 4-2314 0 0,7 0-548 0 0,3 0-4415 0 0</inkml:trace>
  <inkml:trace contextRef="#ctx0" brushRef="#br0" timeOffset="3729.996">316 560 0 0 0,'0'0'2423'0'0,"0"0"520"0"0,0 0 2 0 0,0 0-311 0 0,0 0-354 0 0,0 0-380 0 0,0 0-351 0 0,0 0-223 0 0,0 0-166 0 0,0 0-122 0 0,0-3-101 0 0,9-3 3624 0 0,11 27-2502 0 0,-19-20-2357 0 0,19 24 445 0 0,31 35 104 0 0,-51-92 774 0 0,-1 23-1028 0 0,0 0 1 0 0,1-1 0 0 0,0 1-1 0 0,1 0 1 0 0,0 0 0 0 0,0 0-1 0 0,1 0 1 0 0,0 0 0 0 0,1 0 0 0 0,0 0-1 0 0,0 1 1 0 0,1-1 0 0 0,0 1-1 0 0,1 0 1 0 0,0 0 0 0 0,0 0 0 0 0,0 1-1 0 0,1 0 1 0 0,0 0 0 0 0,1 0-1 0 0,0 0 3 0 0,43-3-416 0 0,-27 12-4113 0 0,-3 0-6880 0 0,-15-2-300 0 0</inkml:trace>
  <inkml:trace contextRef="#ctx0" brushRef="#br0" timeOffset="4048.577">540 472 13571 0 0,'0'0'1711'0'0,"0"0"-501"0"0,0 0-164 0 0,0 0 67 0 0,0 0-16 0 0,0 0-45 0 0,0 0-178 0 0,0 0-197 0 0,0 0-143 0 0,0 0-119 0 0,11 1-37 0 0,33 7-36 0 0,-42-8-307 0 0,-1 1 0 0 0,1-1 1 0 0,-1 1-1 0 0,1 0 0 0 0,-1 0 1 0 0,0 0-1 0 0,1 0 0 0 0,-1 0 1 0 0,0 0-1 0 0,0 0 0 0 0,1 0 1 0 0,-1 1-1 0 0,0-1 0 0 0,0 0 1 0 0,-1 1-1 0 0,1-1 0 0 0,0 0 1 0 0,0 1-1 0 0,-1-1 0 0 0,1 1 1 0 0,0 0-1 0 0,-1-1 0 0 0,0 1 0 0 0,1-1 1 0 0,-1 1-1 0 0,0 0 0 0 0,0-1 1 0 0,0 1-1 0 0,0 0 0 0 0,0-1 1 0 0,0 1-1 0 0,0 0 0 0 0,-1-1 1 0 0,1 1-1 0 0,-1-1 0 0 0,1 1 1 0 0,-1 0-1 0 0,1-1 0 0 0,-1 1 1 0 0,0-1-1 0 0,0 0 0 0 0,0 1 1 0 0,0-1-1 0 0,0 0 0 0 0,0 1 0 0 0,0-1 1 0 0,0 0-1 0 0,-1 0 0 0 0,1 0 1 0 0,0 0-1 0 0,-1 0 0 0 0,1 0 1 0 0,-1 0-1 0 0,1-1 0 0 0,-1 1 1 0 0,1 0-1 0 0,-1-1 0 0 0,1 0 1 0 0,-1 1-1 0 0,0-1-35 0 0,-35 32 439 0 0,89-25-142 0 0,33-11-2104 0 0,-57 1-1379 0 0,0-1-3619 0 0,-16 3-4607 0 0</inkml:trace>
  <inkml:trace contextRef="#ctx0" brushRef="#br0" timeOffset="4764.976">1219 3 2529 0 0,'0'0'2051'0'0,"0"0"2"0"0,0 0 100 0 0,0 0 34 0 0,0 0-112 0 0,0 0-198 0 0,0 0-229 0 0,0 0-230 0 0,0 0-212 0 0,0 0-149 0 0,0 0-138 0 0,0 0-134 0 0,1-2-101 0 0,-1 2-599 0 0,0 0 0 0 0,0 0 1 0 0,0 1-1 0 0,0-1 0 0 0,0 0 0 0 0,0 1 0 0 0,0-1 0 0 0,0 0 0 0 0,0 1 0 0 0,0-1 0 0 0,0 0 1 0 0,0 0-1 0 0,0 1 0 0 0,0-1 0 0 0,0 0 0 0 0,0 1 0 0 0,0-1 0 0 0,0 0 0 0 0,0 0 0 0 0,0 1 0 0 0,1-1 1 0 0,-1 0-1 0 0,0 0 0 0 0,0 1 0 0 0,0-1 0 0 0,0 0 0 0 0,1 0 0 0 0,-1 1 0 0 0,0-1 0 0 0,0 0 1 0 0,1 0-1 0 0,-1 0 0 0 0,0 0 0 0 0,0 1 0 0 0,1-1 0 0 0,-1 0 0 0 0,0 0 0 0 0,0 0 0 0 0,1 0 1 0 0,-1 0-1 0 0,0 0 0 0 0,1 0 0 0 0,-1 0 0 0 0,0 0 0 0 0,0 0 0 0 0,1 0 0 0 0,-1 0 0 0 0,0 0 1 0 0,1 0-1 0 0,-1 0 0 0 0,0 0 0 0 0,0 0 0 0 0,1 0 0 0 0,-1 0 0 0 0,0 0 0 0 0,1 0 0 0 0,-1-1 1 0 0,0 1-1 0 0,0 0 0 0 0,1 0 0 0 0,-1 0 0 0 0,0-1 0 0 0,0 1-85 0 0,6 18 349 0 0,0-5-82 0 0,2 0-166 0 0,-1 0-1 0 0,-1 1 0 0 0,0 0 1 0 0,-1 0-1 0 0,0 0 0 0 0,-1 0 1 0 0,-1 1-1 0 0,0 0 0 0 0,-1 0 1 0 0,-1 0-1 0 0,0 0 0 0 0,-1 0 0 0 0,-1 0 1 0 0,0-1-1 0 0,-2 6-100 0 0,-63 171 215 0 0,65-187-210 0 0,0 1 1 0 0,-1-1 0 0 0,1 0-1 0 0,-1 0 1 0 0,0 0-1 0 0,0 0 1 0 0,0-1 0 0 0,-1 1-1 0 0,1 0 1 0 0,-1-1-1 0 0,0 0 1 0 0,0 1-1 0 0,0-1 1 0 0,-1 0 0 0 0,1-1-1 0 0,-1 1 1 0 0,1-1-1 0 0,-1 1 1 0 0,0-1 0 0 0,0 0-1 0 0,0 0-5 0 0,11-14-2249 0 0,-2 3-483 0 0,-1 2-4208 0 0,-2 4-4995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12.4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52 115 0 0 0,'0'0'1526'0'0,"0"0"522"0"0,0 0 146 0 0,0 0 230 0 0,0 0 168 0 0,0 0 90 0 0,0 0-122 0 0,0 0-379 0 0,0 0-417 0 0,0 0-384 0 0,0 0-316 0 0,3-8-242 0 0,12-25-234 0 0,-11 25-209 0 0,-20 149 817 0 0,16-140-2604 0 0,-1 4 1322 0 0,1-4-5073 0 0,-1 0-5678 0 0,0-1 2927 0 0</inkml:trace>
  <inkml:trace contextRef="#ctx0" brushRef="#br0" timeOffset="184.448">0 129 9658 0 0,'0'0'2342'0'0,"0"0"-451"0"0,0 0-312 0 0,0 0-37 0 0,0 0-133 0 0,0 0-270 0 0,0 0-332 0 0,0 0-247 0 0,0 0-56 0 0,0 0 50 0 0,0 0 55 0 0,0 0-18 0 0,4 1-103 0 0,84 6 1053 0 0,-47-8-3834 0 0,1 1-7587 0 0,-35 0-1169 0 0</inkml:trace>
  <inkml:trace contextRef="#ctx0" brushRef="#br0" timeOffset="669.858">305 0 12459 0 0,'0'0'2854'0'0,"0"0"-627"0"0,0 0-314 0 0,0 0-119 0 0,0 0-276 0 0,0 0-331 0 0,0 0-328 0 0,0 0-329 0 0,0 0-236 0 0,0 0-109 0 0,0 0 22 0 0,0 0 74 0 0,0 0 77 0 0,-2 7 19 0 0,-39 174 842 0 0,85-211-1387 0 0,12 17 87 0 0,-55 13 83 0 0,0 0-1 0 0,0-1 1 0 0,0 1 0 0 0,0 0-1 0 0,0 0 1 0 0,0 0 0 0 0,1 0 0 0 0,-1 0-1 0 0,0 0 1 0 0,0 1 0 0 0,0-1-1 0 0,0 0 1 0 0,0 0 0 0 0,0 1 0 0 0,0-1-1 0 0,0 1 1 0 0,0-1 0 0 0,0 1-1 0 0,0 0 1 0 0,0-1 0 0 0,0 1-1 0 0,0 0 1 0 0,0-1 0 0 0,0 1 0 0 0,-1 0-1 0 0,1 0 1 0 0,0 0 0 0 0,-1 0-1 0 0,1 0 1 0 0,0 0 0 0 0,-1 0-1 0 0,1 0 1 0 0,-1 0 0 0 0,0 0 0 0 0,1 0-1 0 0,-1 0 1 0 0,0 0 0 0 0,1 0-1 0 0,-1 0 1 0 0,0 0 0 0 0,0 1-1 0 0,0-1 1 0 0,0 0 0 0 0,0 0 0 0 0,0 0-1 0 0,-1 1-1 0 0,-2 3 28 0 0,0-1-1 0 0,0 0 1 0 0,0 0 0 0 0,0-1-1 0 0,-1 1 1 0 0,0-1-1 0 0,0 1 1 0 0,0-1-1 0 0,0 0 1 0 0,0-1 0 0 0,-1 1-1 0 0,1-1 1 0 0,-1 0-1 0 0,0 0 1 0 0,1 0-1 0 0,-1 0 1 0 0,0-1 0 0 0,-4 1-29 0 0,6-1 7 0 0,-58 15-414 0 0,60-16 9 0 0,20-15-10812 0 0,-15 13 4189 0 0,1-1-2531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20.3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3 4705 0 0,'0'0'2415'0'0,"0"0"-198"0"0,0 0-56 0 0,0 0-7 0 0,0 0-59 0 0,0 0-209 0 0,0 0-382 0 0,0 0-330 0 0,0 0-316 0 0,0 0-285 0 0,0 0-166 0 0,-6-2 888 0 0,77 4 787 0 0,-2 0-4003 0 0,-65 1-1612 0 0,-7 3-9119 0 0,1-4 5232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20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6601 0 0,'0'0'1746'0'0,"0"0"-539"0"0,0 0 64 0 0,0 0 404 0 0,0 0 317 0 0,0 0 48 0 0,0 0-240 0 0,0 0-329 0 0,0 0-330 0 0,0 0-260 0 0,0 0-187 0 0,10 2-159 0 0,83 3 577 0 0,-43-9-1332 0 0,-29 4-5012 0 0,-14 0 1655 0 0,-2 0-6871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6.6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149 0 22741 0 0,'0'0'661'0'0,"0"0"-67"0"0,0 0 35 0 0,0 0 131 0 0,-12 3 66 0 0,-37 11-58 0 0,45-12-677 0 0,0 0 1 0 0,0 0-1 0 0,1 0 0 0 0,-1 0 0 0 0,0 1 1 0 0,1 0-1 0 0,0 0 0 0 0,-1 0 0 0 0,1 0 0 0 0,0 0 1 0 0,1 1-1 0 0,-1-1 0 0 0,1 1 0 0 0,-1 0 1 0 0,1 0-1 0 0,0 0 0 0 0,1 0 0 0 0,-1 0-91 0 0,-1 2 96 0 0,-2 3-133 0 0,1 0 1 0 0,0-1 0 0 0,1 1-1 0 0,0 0 1 0 0,1 1 0 0 0,-1-1 0 0 0,2 0-1 0 0,-1 1 1 0 0,1-1 0 0 0,1 1-1 0 0,0-1 1 0 0,0 1 0 0 0,1 0-1 0 0,0-1 1 0 0,1 1 0 0 0,0-1-1 0 0,0 0 1 0 0,1 0 0 0 0,0 0-1 0 0,1 0 1 0 0,0 0 0 0 0,0-1-1 0 0,1 1 1 0 0,0-1 0 0 0,0 0-1 0 0,1-1 1 0 0,0 1 0 0 0,0-1-1 0 0,2 0 37 0 0,10 2-2986 0 0,-11-8-867 0 0,0-2-3803 0 0,-4 0-3568 0 0</inkml:trace>
  <inkml:trace contextRef="#ctx0" brushRef="#br0" timeOffset="446.289">331 58 18876 0 0,'0'0'838'0'0,"0"0"-241"0"0,0 0-32 0 0,0 0 230 0 0,0 0 226 0 0,0 0 52 0 0,0 0-98 0 0,-6 10-216 0 0,-44 84 825 0 0,48-87-1555 0 0,-1-1 0 0 0,0 1 0 0 0,0 0-1 0 0,0-1 1 0 0,-1 0 0 0 0,0 0 0 0 0,0 0 0 0 0,0 0 0 0 0,-1-1 0 0 0,0 0-1 0 0,0 0 1 0 0,0 0 0 0 0,-1 0 0 0 0,1-1 0 0 0,-1 0 0 0 0,0 0-1 0 0,0 0 1 0 0,-1-1 0 0 0,1 0 0 0 0,-1 0 0 0 0,0-1 0 0 0,0 0 0 0 0,1 0-1 0 0,-1 0 1 0 0,-1-1 0 0 0,1 0 0 0 0,-7 0-29 0 0,13-2-2 0 0,-1 1 0 0 0,1-1 0 0 0,-1 0 1 0 0,1 1-1 0 0,0-1 0 0 0,-1 0 0 0 0,1 0 0 0 0,0 0 0 0 0,-1 0 1 0 0,1 0-1 0 0,0 0 0 0 0,0 0 0 0 0,0 0 0 0 0,0 0 0 0 0,0-1 1 0 0,0 1-1 0 0,0 0 0 0 0,1-1 0 0 0,-1 1 0 0 0,0-1 0 0 0,1 1 1 0 0,-1-1-1 0 0,1 1 0 0 0,-1-1 0 0 0,1 1 0 0 0,0-1 0 0 0,0 1 1 0 0,-1-1-1 0 0,1 1 0 0 0,0-1 0 0 0,1 0 0 0 0,-1 1 0 0 0,0-1 1 0 0,0 1-1 0 0,1-1 0 0 0,-1 1 0 0 0,1-1 0 0 0,-1 1 0 0 0,1-1 1 0 0,0 1-1 0 0,0-2 2 0 0,33-58-57 0 0,-33 58 61 0 0,0 1 1 0 0,0 0-1 0 0,0 0 1 0 0,0 0-1 0 0,0 0 1 0 0,1 1-1 0 0,-1-1 1 0 0,1 0-1 0 0,-1 1 0 0 0,1-1 1 0 0,0 0-1 0 0,0 1 1 0 0,0 0-1 0 0,-1-1 1 0 0,1 1-1 0 0,0 0 1 0 0,1 0-1 0 0,-1 0 1 0 0,0 1-1 0 0,0-1 0 0 0,0 0 1 0 0,0 1-1 0 0,1-1 1 0 0,-1 1-1 0 0,0 0 1 0 0,0 0-1 0 0,1 0 1 0 0,-1 0-1 0 0,0 0 1 0 0,1 0-1 0 0,-1 0 0 0 0,0 1 1 0 0,0 0-1 0 0,1-1 1 0 0,-1 1-1 0 0,0 0 1 0 0,0 0-1 0 0,0 0 1 0 0,0 0-1 0 0,0 0 0 0 0,0 0 1 0 0,0 1-1 0 0,-1-1 1 0 0,1 1-1 0 0,0-1 1 0 0,-1 1-1 0 0,1 0 1 0 0,-1 0-1 0 0,1 0 1 0 0,-1-1-1 0 0,0 1 0 0 0,0 0 1 0 0,1 2-5 0 0,6 24 215 0 0,-8-24-177 0 0,1 0 0 0 0,-1-1 0 0 0,1 1 0 0 0,0-1 0 0 0,0 1 0 0 0,0-1 0 0 0,0 0 0 0 0,0 1 1 0 0,1-1-1 0 0,0 0 0 0 0,-1 0 0 0 0,1 0 0 0 0,0 0 0 0 0,1 0 0 0 0,-1 0 0 0 0,0-1 0 0 0,1 1 0 0 0,0-1 0 0 0,-1 1 0 0 0,1-1 0 0 0,0 0 0 0 0,0 0 0 0 0,0-1 1 0 0,0 1-1 0 0,1 0 0 0 0,-1-1 0 0 0,0 0 0 0 0,1 0 0 0 0,-1 0 0 0 0,1 0 0 0 0,2 0-38 0 0,59-10-1696 0 0,-41-8-9431 0 0,-21 14-466 0 0</inkml:trace>
  <inkml:trace contextRef="#ctx0" brushRef="#br0" timeOffset="1877.931">420 239 3513 0 0,'0'0'3171'0'0,"0"0"-574"0"0,0 0-169 0 0,0 0 31 0 0,0 0-19 0 0,0 0-148 0 0,0 0-334 0 0,0 0-345 0 0,0 0-278 0 0,0 0-224 0 0,0 0-156 0 0,0 0-135 0 0,0 0-142 0 0,3-7-130 0 0,10-20-145 0 0,-92 244 1485 0 0,77-206-3372 0 0,1-10-4276 0 0,1 0-5508 0 0,1-2-405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24.4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371 114 0 0 0,'0'0'1131'0'0,"0"0"572"0"0,0 0 501 0 0,0 0 284 0 0,0 0-67 0 0,0 0-388 0 0,0 0-543 0 0,0 0-506 0 0,0 0-225 0 0,0 0 43 0 0,3 17 3187 0 0,-2-8 1918 0 0,2-14-5867 0 0,-1 0 0 0 0,0-1 0 0 0,-1 1-1 0 0,1 0 1 0 0,-1-1 0 0 0,0 0 0 0 0,0 1 0 0 0,-1-1 0 0 0,1 1 0 0 0,-1-1 0 0 0,-1 0 0 0 0,1 1 0 0 0,-1-1-1 0 0,0 1 1 0 0,0-1 0 0 0,0 1 0 0 0,-1-1 0 0 0,0 1 0 0 0,0 0 0 0 0,-1 0 0 0 0,1 0 0 0 0,-1 0 0 0 0,0 0-1 0 0,-3-3-39 0 0,3 7 3 0 0,1 1-1 0 0,-1-1 0 0 0,1 1 0 0 0,-1 0 1 0 0,0 0-1 0 0,1 0 0 0 0,-1 0 0 0 0,1 0 0 0 0,-1 1 1 0 0,0-1-1 0 0,1 1 0 0 0,-1 0 0 0 0,1 0 1 0 0,-1 0-1 0 0,1 0 0 0 0,0 0 0 0 0,-1 0 0 0 0,1 1 1 0 0,0-1-1 0 0,0 1 0 0 0,0-1 0 0 0,0 1 1 0 0,0 0-1 0 0,0 0 0 0 0,1 0 0 0 0,-1 0 0 0 0,0 0 1 0 0,1 0-1 0 0,0 1 0 0 0,-1 0-2 0 0,-4 3 8 0 0,1 0 0 0 0,-1 0-1 0 0,1 0 1 0 0,1 0 0 0 0,-1 1 0 0 0,1 0-1 0 0,0 0 1 0 0,1 0 0 0 0,0 0 0 0 0,0 1-1 0 0,0 0 1 0 0,1-1 0 0 0,0 1 0 0 0,1 0-1 0 0,0 0 1 0 0,0 2-8 0 0,2-7 14 0 0,1-1 0 0 0,0 0 0 0 0,0 0 0 0 0,1 0 0 0 0,-1 0 0 0 0,0 0 0 0 0,1-1 0 0 0,-1 1 0 0 0,1-1 0 0 0,-1 1 0 0 0,1-1 0 0 0,0 0 0 0 0,-1 0 0 0 0,1 0 0 0 0,0-1 0 0 0,0 1 0 0 0,0 0 0 0 0,0-1 0 0 0,-1 0 0 0 0,1 0 0 0 0,0 0 0 0 0,0 0 0 0 0,0 0 0 0 0,0-1 0 0 0,0 1 0 0 0,0-1 0 0 0,0 0 0 0 0,-1 1 0 0 0,1-2 0 0 0,0 1 0 0 0,-1 0 0 0 0,1 0 0 0 0,-1-1 0 0 0,1 1 0 0 0,-1-1 0 0 0,1 0 0 0 0,0-1-14 0 0,1 0 17 0 0,0 1 1 0 0,-1-1 0 0 0,1-1-1 0 0,-1 1 1 0 0,0-1 0 0 0,0 1-1 0 0,0-1 1 0 0,0 0 0 0 0,-1 0-1 0 0,1 0 1 0 0,-1 0 0 0 0,0-1-1 0 0,0 1 1 0 0,-1 0 0 0 0,1-1-1 0 0,-1-1-17 0 0,-5 32-1445 0 0,24 23 3639 0 0,-4-39-4600 0 0,4-4-4922 0 0,4-8-6844 0 0,-20 1 9470 0 0</inkml:trace>
  <inkml:trace contextRef="#ctx0" brushRef="#br0" timeOffset="263.623">533 21 6873 0 0,'0'0'2925'0'0,"0"0"-564"0"0,0 0-701 0 0,0 0-389 0 0,0 0-36 0 0,0 0 150 0 0,0 0 93 0 0,0 0-116 0 0,0 0-346 0 0,0 0-289 0 0,0 0-187 0 0,-1 12-93 0 0,-7 91 753 0 0,8-95-2572 0 0,0 11 4005 0 0,1-8-6931 0 0,-1-6-2094 0 0,0 1-3918 0 0,0-6 5569 0 0</inkml:trace>
  <inkml:trace contextRef="#ctx0" brushRef="#br0" timeOffset="730.292">448 110 864 0 0,'0'0'2666'0'0,"0"0"-195"0"0,0 0-208 0 0,0 0-117 0 0,0 0-243 0 0,0 0-412 0 0,0 0-444 0 0,0 0-311 0 0,0 0-61 0 0,0 0 105 0 0,0 0 46 0 0,0 0-51 0 0,4 2-130 0 0,13 2-403 0 0,-1-2 0 0 0,1 0 0 0 0,0-1 0 0 0,0-1 0 0 0,0 0 0 0 0,0-1 0 0 0,0-1 0 0 0,-1-1 0 0 0,1 0 0 0 0,0-1-1 0 0,-1-1 1 0 0,4-2-242 0 0,-19 7 41 0 0,1 0 0 0 0,-1 0-1 0 0,1 0 1 0 0,-1 0 0 0 0,1-1-1 0 0,-1 1 1 0 0,1-1-1 0 0,-1 1 1 0 0,0-1 0 0 0,1 1-1 0 0,-1-1 1 0 0,0 0 0 0 0,1 0-1 0 0,-1 0 1 0 0,0 1-1 0 0,0-1 1 0 0,0 0 0 0 0,0 0-1 0 0,0-1 1 0 0,0 1 0 0 0,0 0-1 0 0,0 0 1 0 0,0 0-1 0 0,-1-1 1 0 0,1 1 0 0 0,0 0-1 0 0,-1-1 1 0 0,1 1 0 0 0,-1-1-1 0 0,1 1 1 0 0,-1-1-1 0 0,0 1 1 0 0,0-1 0 0 0,0 1-1 0 0,1 0 1 0 0,-1-1 0 0 0,-1 1-1 0 0,1-1 1 0 0,0 1 0 0 0,0-1-1 0 0,0 1 1 0 0,-1-1-1 0 0,1 1 1 0 0,-1-1 0 0 0,1 1-1 0 0,-1 0 1 0 0,0-1 0 0 0,0 1-1 0 0,1 0 1 0 0,-1 0-1 0 0,0-1 1 0 0,0 1 0 0 0,0 0-1 0 0,0 0 1 0 0,0 0 0 0 0,-1-1-41 0 0,-25-23 645 0 0,13 56-609 0 0,9-18 13 0 0,0 0 0 0 0,2 0-1 0 0,0 1 1 0 0,0-1 0 0 0,1 1 0 0 0,1 0 0 0 0,0-1 0 0 0,1 1-1 0 0,0 0 1 0 0,2 4-49 0 0,23-32 346 0 0,-15 8-394 0 0,-4 2 43 0 0,1-1-1 0 0,-1 1 1 0 0,1 1-1 0 0,0-1 1 0 0,0 1-1 0 0,0 0 1 0 0,0 1-1 0 0,1 0 1 0 0,-1 0-1 0 0,1 1 1 0 0,-1 0-1 0 0,8-1 6 0 0,-14 3 7 0 0,0 0-1 0 0,-1 0 1 0 0,1 1-1 0 0,-1-1 1 0 0,0 0-1 0 0,1 0 1 0 0,-1 0 0 0 0,0 1-1 0 0,0-1 1 0 0,0 0-1 0 0,1 0 1 0 0,-1 0-1 0 0,0 1 1 0 0,-1-1-1 0 0,1 0 1 0 0,0 0-1 0 0,0 1 1 0 0,-1-1 0 0 0,1 0-1 0 0,0 0 1 0 0,-1 0-1 0 0,1 0 1 0 0,-1 0-1 0 0,1 1 1 0 0,-1-1-1 0 0,0 0 1 0 0,0 0-1 0 0,1 0 1 0 0,-1-1 0 0 0,0 1-1 0 0,0 0 1 0 0,0 0-1 0 0,0 0-6 0 0,-5 5-50 0 0,-1 0 0 0 0,0 0 0 0 0,0-1 0 0 0,0 0 0 0 0,0-1 0 0 0,-1 1 0 0 0,1-1 0 0 0,-1-1 0 0 0,0 1 0 0 0,0-1 0 0 0,-1-1 0 0 0,1 0 0 0 0,-1 0 0 0 0,1 0 0 0 0,-1-1 0 0 0,-6 0 50 0 0,9-7-5447 0 0,3 3-4843 0 0,2 2 743 0 0</inkml:trace>
  <inkml:trace contextRef="#ctx0" brushRef="#br0" timeOffset="1153.987">219 312 16275 0 0,'0'0'1992'0'0,"0"0"-874"0"0,0 0-168 0 0,0 0 264 0 0,0 0 173 0 0,0 0-88 0 0,0 0-342 0 0,0 0-351 0 0,0 0-246 0 0,0 0-144 0 0,0 0-70 0 0,0 0-55 0 0,0 0 13 0 0,36-3 832 0 0,299-22 627 0 0,-156 26-2000 0 0,-197 5-3664 0 0,11-2-2318 0 0,4-2 1482 0 0,0 0-6503 0 0</inkml:trace>
  <inkml:trace contextRef="#ctx0" brushRef="#br0" timeOffset="1678.963">332 498 15939 0 0,'0'0'1002'0'0,"0"0"-266"0"0,0 0 188 0 0,0 0 358 0 0,0 0 189 0 0,0 0-41 0 0,0 0-322 0 0,0 0-396 0 0,0 0-261 0 0,0 0-145 0 0,0 0-59 0 0,0 0 27 0 0,4-2-1 0 0,-2 2-240 0 0,-1-1 0 0 0,1 1-1 0 0,-1-1 1 0 0,1 1 0 0 0,0 0 0 0 0,-1 0 0 0 0,1 0 0 0 0,-1 0-1 0 0,1 0 1 0 0,-1 0 0 0 0,1 0 0 0 0,-1 0 0 0 0,1 1 0 0 0,0-1 0 0 0,-1 0-1 0 0,1 1 1 0 0,-1 0 0 0 0,0-1 0 0 0,1 1 0 0 0,-1 0 0 0 0,1-1-1 0 0,-1 1 1 0 0,0 0 0 0 0,0 0 0 0 0,0 0 0 0 0,1 0 0 0 0,-1 1-1 0 0,0-1 1 0 0,0 0 0 0 0,0 0 0 0 0,-1 1 0 0 0,1-1 0 0 0,0 0 0 0 0,0 1-1 0 0,-1-1 1 0 0,1 1 0 0 0,-1-1 0 0 0,1 1 0 0 0,-1-1 0 0 0,0 1-33 0 0,31 37 621 0 0,-30-71 829 0 0,-1 27-1436 0 0,-1-3-9 0 0,0-1 1 0 0,1 1 0 0 0,0 0 0 0 0,1-1-1 0 0,0 1 1 0 0,0 0 0 0 0,1 0-1 0 0,0-1 1 0 0,0 1 0 0 0,1 0-1 0 0,0 1 1 0 0,0-1 0 0 0,1 0 0 0 0,0 1-1 0 0,0 0 1 0 0,1 0-6 0 0,2 4-142 0 0,0 0 1 0 0,0 1-1 0 0,0-1 1 0 0,1 1-1 0 0,0 1 0 0 0,-1 0 1 0 0,1 0-1 0 0,0 0 0 0 0,-1 1 1 0 0,1 0-1 0 0,0 1 1 0 0,-1 0-1 0 0,1 0 0 0 0,0 0 1 0 0,-1 1-1 0 0,7 2 142 0 0,-10-3-958 0 0,9 3-4595 0 0,-6 0-7976 0 0,-5-2 6190 0 0</inkml:trace>
  <inkml:trace contextRef="#ctx0" brushRef="#br0" timeOffset="2132.34">499 471 9754 0 0,'0'0'5424'0'0,"0"0"-3250"0"0,0 0-1195 0 0,0 0 2 0 0,0 0 109 0 0,0 0 34 0 0,0 0-75 0 0,0 0-263 0 0,0 0-249 0 0,0 0-142 0 0,0 0-113 0 0,0 0-26 0 0,0 0-28 0 0,9 0-15 0 0,27 1-5 0 0,-35-1-190 0 0,0 1 1 0 0,0 0-1 0 0,0 0 0 0 0,0 0 0 0 0,0 0 1 0 0,0-1-1 0 0,0 1 0 0 0,-1 0 0 0 0,1 0 1 0 0,0 1-1 0 0,-1-1 0 0 0,1 0 1 0 0,-1 0-1 0 0,1 0 0 0 0,-1 0 0 0 0,1 0 1 0 0,-1 1-1 0 0,0-1 0 0 0,0 0 0 0 0,0 0 1 0 0,1 1-1 0 0,-1-1 0 0 0,0 0 0 0 0,-1 0 1 0 0,1 1-1 0 0,0-1 0 0 0,0 0 0 0 0,0 0 1 0 0,-1 0-1 0 0,1 1 0 0 0,-1-1 0 0 0,1 0 1 0 0,-1 0-1 0 0,1 0 0 0 0,-1 0 1 0 0,0 0-1 0 0,1 0 0 0 0,-1 0 0 0 0,0 0-18 0 0,-26 41 223 0 0,27-42-206 0 0,21 0 405 0 0,78-14-2389 0 0,-94 13-1678 0 0,-3-1-1201 0 0,-1 1-4677 0 0,-1 1 2650 0 0</inkml:trace>
  <inkml:trace contextRef="#ctx0" brushRef="#br0" timeOffset="2705.66">77 42 5009 0 0,'0'0'3566'0'0,"0"0"-1523"0"0,0 0-496 0 0,0 0 127 0 0,0 0 164 0 0,0 0 67 0 0,0 0-163 0 0,0 0-344 0 0,0 0-342 0 0,0 0-248 0 0,0 0-129 0 0,0 0-71 0 0,0 0-30 0 0,0-6-34 0 0,0-16-95 0 0,-25 71 829 0 0,15-26-1071 0 0,1 0 0 0 0,1 1-1 0 0,2 0 1 0 0,0 0 0 0 0,1 1 0 0 0,2 0 0 0 0,-1 21-207 0 0,4-35 18 0 0,0 1 1 0 0,0-1-1 0 0,1 0 0 0 0,0 0 1 0 0,1 0-1 0 0,0 0 0 0 0,1 0 0 0 0,1 0 1 0 0,-1-1-1 0 0,1 0 0 0 0,1 1 1 0 0,0-1-1 0 0,1-1 0 0 0,0 1 1 0 0,0-1-1 0 0,1 0 0 0 0,0 0 0 0 0,5 4-18 0 0,66 27-2809 0 0,-21-31-7844 0 0,-44-7-295 0 0</inkml:trace>
  <inkml:trace contextRef="#ctx0" brushRef="#br0" timeOffset="3255.172">915 70 16924 0 0,'0'0'1232'0'0,"0"0"-661"0"0,0 0-205 0 0,0 0 192 0 0,0 0 265 0 0,0 0 193 0 0,0 0 4 0 0,0 0-118 0 0,0 0-145 0 0,0 0-101 0 0,0 0-29 0 0,8 11-100 0 0,25 36-36 0 0,-31-43-405 0 0,0 0 0 0 0,0 1 0 0 0,0-1-1 0 0,-1 0 1 0 0,1 1 0 0 0,-1 0 0 0 0,0-1 0 0 0,-1 1 0 0 0,1-1 0 0 0,-1 1 0 0 0,0 0 0 0 0,0 0 0 0 0,0-1 0 0 0,0 1 0 0 0,-2 2-86 0 0,1 9 210 0 0,-1 3-197 0 0,-1 0 1 0 0,-1 0 0 0 0,0 0 0 0 0,-1-1 0 0 0,-2 0 0 0 0,1 0 0 0 0,-2 0-1 0 0,-1-1 1 0 0,0 0 0 0 0,-1-1 0 0 0,0 0 0 0 0,-2 0 0 0 0,-9 10-14 0 0,9-7-2419 0 0,13-15-3121 0 0,7-5-5492 0 0,-5 0 1874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34.1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34 12555 0 0,'0'0'2111'0'0,"0"0"-149"0"0,0 0-91 0 0,0 0-4 0 0,0 0-87 0 0,0 0-201 0 0,0 0-259 0 0,0 0-227 0 0,0 0-273 0 0,0 0-195 0 0,0 0-126 0 0,0 0-168 0 0,0 0-87 0 0,1-7-83 0 0,0-10-138 0 0,0 8 181 0 0,-6 31 293 0 0,1-5-402 0 0,1 1-1 0 0,0 0 1 0 0,2-1-1 0 0,0 1 1 0 0,1 0-1 0 0,0 0 1 0 0,3 10-95 0 0,-3-18-590 0 0,0 7-1541 0 0,2-13-2992 0 0,0-1-3859 0 0,-1-3-2820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35.1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27302 0 0,'0'0'352'0'0,"0"0"32"0"0,0 0-48 0 0,0 0 136 0 0,0 0 80 0 0,0 0-144 0 0,0 0-144 0 0,0 0-160 0 0,0 0-128 0 0,0 0-144 0 0,0 0-472 0 0,0 0-752 0 0,0 0-1769 0 0,0 0-10218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34.5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1 149 18116 0 0,'0'0'1229'0'0,"0"0"-62"0"0,0 0 64 0 0,0 0 134 0 0,0 0-86 0 0,0 0-262 0 0,0 0-255 0 0,0 0-229 0 0,0 0-161 0 0,0 0-97 0 0,0 0-63 0 0,0 0-5 0 0,1 3 629 0 0,89-5-140 0 0,-86 0-2140 0 0,-3 0-3126 0 0,1 1-6462 0 0,-1 1-915 0 0</inkml:trace>
  <inkml:trace contextRef="#ctx0" brushRef="#br0" timeOffset="471.445">185 0 16628 0 0,'0'0'1182'0'0,"0"0"-28"0"0,0 0-66 0 0,0 0 98 0 0,0 0-25 0 0,0 0-144 0 0,0 0-157 0 0,0 0-217 0 0,0 0-195 0 0,0 0-179 0 0,0 0-118 0 0,0 0 28 0 0,0 0 26 0 0,8 16 903 0 0,90 34 350 0 0,-64-38-1206 0 0,-34-10-234 0 0,0-1 1 0 0,1 1-1 0 0,-1-1 0 0 0,0 0 0 0 0,0 1 1 0 0,0-1-1 0 0,0 1 0 0 0,0-1 1 0 0,0 0-1 0 0,0 1 0 0 0,-1-1 1 0 0,1 0-1 0 0,0 1 0 0 0,-1-1 1 0 0,1 0-1 0 0,-1 1 0 0 0,1-1 1 0 0,-1 0-1 0 0,0 0 0 0 0,0 1 1 0 0,1-1-1 0 0,-1 0 0 0 0,0 0 1 0 0,0 0-1 0 0,0 0 0 0 0,0 0 1 0 0,0 0-1 0 0,-1 0-18 0 0,1 0 19 0 0,-161 182 65 0 0,161-181-464 0 0,-9 15-994 0 0,12-13-4447 0 0,4-2-6506 0 0,-3-2 2624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31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24 11474 0 0,'0'0'1335'0'0,"0"0"-44"0"0,0 0 136 0 0,0 0 228 0 0,0 0 31 0 0,0 0-46 0 0,0 0-218 0 0,0 0-307 0 0,0 0-240 0 0,0 0-286 0 0,0 0-235 0 0,0 0-146 0 0,-2-4-64 0 0,2 5-130 0 0,0-1 0 0 0,0 1 0 0 0,0 0 0 0 0,1-1 0 0 0,-1 1 0 0 0,0-1 0 0 0,0 1 0 0 0,0-1 0 0 0,0 1 0 0 0,0 0 0 0 0,0-1 0 0 0,0 1 0 0 0,0-1 0 0 0,-1 1 0 0 0,1-1 0 0 0,0 1 0 0 0,0-1 0 0 0,0 1 0 0 0,-1 0 0 0 0,1-1 0 0 0,0 1 0 0 0,0-1 0 0 0,-1 0 0 0 0,1 1 0 0 0,0-1 0 0 0,-1 1 0 0 0,1-1 0 0 0,-1 1 0 0 0,1-1 0 0 0,-1 0 0 0 0,1 1 0 0 0,-1-1 0 0 0,1 0 0 0 0,-1 1 0 0 0,1-1 0 0 0,-1 0 0 0 0,1 0 0 0 0,-1 0 0 0 0,1 1 0 0 0,-1-1 0 0 0,1 0 0 0 0,-1 0 0 0 0,1 0 0 0 0,-1 0 0 0 0,0 0 0 0 0,1 0 0 0 0,-1 0 0 0 0,1 0 0 0 0,-1 0 0 0 0,0 0 0 0 0,1-1 0 0 0,-1 1 0 0 0,1 0 0 0 0,-1 0 0 0 0,1 0 0 0 0,-1-1 0 0 0,1 1 0 0 0,-1 0 0 0 0,1-1 0 0 0,-1 1 0 0 0,1 0 0 0 0,-1-1 0 0 0,1 1 0 0 0,0-1 0 0 0,-1 1 0 0 0,1 0 0 0 0,0-1 0 0 0,-1 1 0 0 0,1-1-14 0 0,-7 15 245 0 0,-4 8 82 0 0,2-8-240 0 0,1 0 1 0 0,0 0 0 0 0,1 1 0 0 0,1 0 0 0 0,0 0-1 0 0,1 1 1 0 0,1 0 0 0 0,0 0 0 0 0,1 0 0 0 0,1 0 0 0 0,0 0-1 0 0,1 1 1 0 0,1-1 0 0 0,1 7-88 0 0,0-19-73 0 0,0-1 0 0 0,0 1-1 0 0,0-1 1 0 0,1 0 0 0 0,0 0 0 0 0,-1 0 0 0 0,1 0 0 0 0,0 0-1 0 0,0 0 1 0 0,0 0 0 0 0,1-1 0 0 0,-1 1 0 0 0,1-1-1 0 0,0 1 1 0 0,-1-1 0 0 0,1 0 0 0 0,0 0 0 0 0,0 0 0 0 0,0-1-1 0 0,1 1 1 0 0,1 0 73 0 0,12 3-4673 0 0,0-2-4038 0 0,-11-2-3046 0 0</inkml:trace>
  <inkml:trace contextRef="#ctx0" brushRef="#br0" timeOffset="405.424">329 24 17764 0 0,'0'0'685'0'0,"0"0"6"0"0,0 0 213 0 0,0 0 173 0 0,0 0-23 0 0,0 0-207 0 0,0 0-288 0 0,-11-3-200 0 0,-33-10-111 0 0,7 28 199 0 0,31-9-337 0 0,2-3-12 0 0,-1 1-30 0 0,-1 0-1 0 0,1 0 1 0 0,0 0 0 0 0,0 1 0 0 0,0-1 0 0 0,1 1 0 0 0,-1 0 0 0 0,1 1 0 0 0,0-1 0 0 0,1 1 0 0 0,-1-1 0 0 0,1 1 0 0 0,0 0 0 0 0,1 1 0 0 0,0-1 0 0 0,0 0 0 0 0,0 1 0 0 0,0-1 0 0 0,1 1 0 0 0,0 3-68 0 0,3-8 6 0 0,0 0 1 0 0,0-1 0 0 0,1 1 0 0 0,-1-1 0 0 0,0 1-1 0 0,1-1 1 0 0,-1 0 0 0 0,1 0 0 0 0,-1 0 0 0 0,1 0-1 0 0,0 0 1 0 0,-1-1 0 0 0,1 1 0 0 0,0-1-1 0 0,0 0 1 0 0,-1 0 0 0 0,1 0 0 0 0,0 0 0 0 0,0 0-1 0 0,-1 0 1 0 0,1-1 0 0 0,0 1 0 0 0,-1-1 0 0 0,1 0-1 0 0,0 0 1 0 0,-1 0 0 0 0,1 0 0 0 0,-1 0 0 0 0,0-1-1 0 0,1 1 1 0 0,-1-1 0 0 0,1-1-7 0 0,1 1 8 0 0,0-1 0 0 0,-1 1 0 0 0,1-1-1 0 0,-1 0 1 0 0,0-1 0 0 0,0 1 0 0 0,0 0 0 0 0,0-1 0 0 0,0 0 0 0 0,-1 1-1 0 0,0-1 1 0 0,0 0 0 0 0,0 0 0 0 0,0-1 0 0 0,0 1 0 0 0,-1 0 0 0 0,0-1-1 0 0,0 1 1 0 0,0-5-8 0 0,-1 9 55 0 0,0 0-7 0 0,-7 28-177 0 0,6-24 170 0 0,0-1 0 0 0,1 0 0 0 0,0 0 0 0 0,-1 1 0 0 0,1-1 0 0 0,0 0 0 0 0,0 0 1 0 0,1 1-1 0 0,-1-1 0 0 0,1 0 0 0 0,-1 0 0 0 0,1 1 0 0 0,0-1 0 0 0,0 0 0 0 0,1 0 0 0 0,-1 0 0 0 0,1 0 1 0 0,-1-1-1 0 0,1 1 0 0 0,0 0 0 0 0,0 0 0 0 0,2 1-41 0 0,11 6-2146 0 0,5-7-4413 0 0,4-7-6125 0 0,-21 3 6627 0 0</inkml:trace>
  <inkml:trace contextRef="#ctx0" brushRef="#br0" timeOffset="661.853">367 118 11779 0 0,'0'0'2424'0'0,"0"0"-502"0"0,0 0-342 0 0,0 0-140 0 0,0 0-231 0 0,0 0-293 0 0,0 0-269 0 0,0 0-209 0 0,0 0-177 0 0,0 0-93 0 0,0 0-52 0 0,0 0-76 0 0,11-2-50 0 0,55-9-894 0 0,-30 6-6191 0 0,-27 4 444 0 0,-3-1-1629 0 0</inkml:trace>
  <inkml:trace contextRef="#ctx0" brushRef="#br0" timeOffset="1129.719">560 0 9426 0 0,'0'0'2583'0'0,"0"0"-84"0"0,0 0-94 0 0,0 0-165 0 0,0 0-403 0 0,0 0-500 0 0,0 0-459 0 0,0 0-374 0 0,0 0-223 0 0,0 0-7 0 0,0 0 114 0 0,0 0 72 0 0,0 0 77 0 0,-1 4-20 0 0,-22 95 1735 0 0,23-99-2248 0 0,-1-1-4 0 0,1 0 0 0 0,0 0 0 0 0,0 0 0 0 0,0-1-1 0 0,0 1 1 0 0,0 0 0 0 0,0 0 0 0 0,0 0 0 0 0,0 0 0 0 0,0 0 0 0 0,1 0-1 0 0,-1 0 1 0 0,0 0 0 0 0,1 1 0 0 0,-1-1 0 0 0,1 0 0 0 0,-1 0 0 0 0,1 0-1 0 0,-1 0 1 0 0,1 0 0 0 0,0 1 0 0 0,-1-1 0 0 0,1 0 0 0 0,0 0 0 0 0,-1 1-1 0 0,1-1 1 0 0,0 0 0 0 0,0 1 0 0 0,0-1 0 0 0,0 1 0 0 0,0-1-1 0 0,0 1 1 0 0,0 0 0 0 0,0-1 0 0 0,-1 1 0 0 0,1 0 0 0 0,1 0 0 0 0,0-2 2 0 0,0 1 1 0 0,0 0-1 0 0,0-1 0 0 0,0 1 1 0 0,1 0-1 0 0,-1 0 1 0 0,0 1-1 0 0,1-1 0 0 0,-1 0 1 0 0,0 1-1 0 0,1 0 1 0 0,-1-1-1 0 0,1 1 0 0 0,-1 0 1 0 0,1 0-1 0 0,-1 0 1 0 0,1 1-1 0 0,-1-1 0 0 0,0 0 1 0 0,1 1-1 0 0,-1 0 1 0 0,1 0-1 0 0,-1-1 0 0 0,0 1 1 0 0,0 1-1 0 0,0-1 1 0 0,1 0-1 0 0,-1 0 0 0 0,0 1 1 0 0,-1-1-1 0 0,1 1 1 0 0,0 0-1 0 0,0-1 0 0 0,-1 1 1 0 0,1 0-1 0 0,-1 0 1 0 0,1 0-1 0 0,-1 0 0 0 0,0 1 1 0 0,0-1-1 0 0,0 0 1 0 0,0 0-1 0 0,0 1 0 0 0,0-1 1 0 0,-1 0-1 0 0,1 1 1 0 0,-1-1-1 0 0,0 1 0 0 0,1-1 1 0 0,-1 3-3 0 0,-4 0 4 0 0,0 0 0 0 0,0 0 0 0 0,0-1 0 0 0,0 1 0 0 0,-1-1 1 0 0,0 0-1 0 0,0 0 0 0 0,0 0 0 0 0,0-1 0 0 0,-1 1 0 0 0,1-1 0 0 0,-1-1 0 0 0,0 1 1 0 0,0-1-1 0 0,0 0 0 0 0,0 0 0 0 0,0-1 0 0 0,0 0 0 0 0,0 0 0 0 0,-1 0 0 0 0,-4-1-4 0 0,8 1-410 0 0,-41-1-485 0 0,36-4-3495 0 0,1-3-3772 0 0,5 5-3699 0 0</inkml:trace>
  <inkml:trace contextRef="#ctx0" brushRef="#br0" timeOffset="1446.139">142 293 19508 0 0,'0'0'970'0'0,"0"0"-230"0"0,0 0-45 0 0,0 0 196 0 0,0 0 29 0 0,0 0-93 0 0,0 0-150 0 0,0 0-196 0 0,0 0-82 0 0,0 0-67 0 0,12-2-90 0 0,89-10 332 0 0,212-14 167 0 0,-355 39-8309 0 0,24-6-2108 0 0,12-4-1053 0 0</inkml:trace>
  <inkml:trace contextRef="#ctx0" brushRef="#br0" timeOffset="1820.551">245 422 13563 0 0,'0'0'4306'0'0,"0"0"-2633"0"0,0 0-932 0 0,0 0 37 0 0,0 0 124 0 0,0 0 33 0 0,0 0-100 0 0,0 0-164 0 0,0 0-124 0 0,0 0-122 0 0,0 0-84 0 0,0 0-58 0 0,0 0-64 0 0,4 9-20 0 0,14 29 7 0 0,-17-36-166 0 0,0 0 0 0 0,1 0 0 0 0,-1-1 0 0 0,1 1 0 0 0,-1-1-1 0 0,1 1 1 0 0,-1-1 0 0 0,1 1 0 0 0,0-1 0 0 0,0 0 0 0 0,0 0 0 0 0,0 0-1 0 0,0 0 1 0 0,0 0 0 0 0,0 0 0 0 0,0-1 0 0 0,0 1 0 0 0,0-1 0 0 0,0 1-1 0 0,0-1 1 0 0,1 0 0 0 0,-1 0 0 0 0,0 0 0 0 0,0 0 0 0 0,0 0 0 0 0,1 0-40 0 0,0-42 641 0 0,-3 39-641 0 0,-1-1 2 0 0,0 0 0 0 0,0-1 0 0 0,1 1 0 0 0,-1-1 0 0 0,1 1 0 0 0,0-1 0 0 0,0 0 0 0 0,1 1 0 0 0,0-1 0 0 0,-1 1 0 0 0,1 0 0 0 0,1-1 0 0 0,-1 1 0 0 0,1 0 0 0 0,-1-1 0 0 0,1 1 0 0 0,0 0 0 0 0,1 0 0 0 0,-1 1 0 0 0,1-1 0 0 0,0 0 0 0 0,0 1 0 0 0,0-1 0 0 0,0 1 0 0 0,0 0 1 0 0,1 0-1 0 0,-1 1 0 0 0,1-1 0 0 0,0 1 0 0 0,0-1 0 0 0,0 1 0 0 0,0 0 0 0 0,2 0-2 0 0,35-6-2968 0 0,23 15-7536 0 0,-62-5-1080 0 0</inkml:trace>
  <inkml:trace contextRef="#ctx0" brushRef="#br0" timeOffset="2150.683">401 403 14507 0 0,'0'0'1027'0'0,"0"0"-312"0"0,0 0-23 0 0,0 0 284 0 0,0 0 147 0 0,0 0-91 0 0,0 0-200 0 0,0 0-211 0 0,0 0-171 0 0,0 0-71 0 0,0 0-91 0 0,0 0-49 0 0,7 5 22 0 0,18 15-29 0 0,-25-19-186 0 0,1 1 0 0 0,-1-1 0 0 0,1 1-1 0 0,-1-1 1 0 0,1 1 0 0 0,-1 0 0 0 0,0-1-1 0 0,1 1 1 0 0,-1-1 0 0 0,0 1 0 0 0,0 0-1 0 0,0-1 1 0 0,-1 1 0 0 0,1-1 0 0 0,0 1-1 0 0,-1 0 1 0 0,1-1 0 0 0,-1 1-1 0 0,1-1 1 0 0,-1 1 0 0 0,0-1 0 0 0,1 0-1 0 0,-1 1 1 0 0,0-1 0 0 0,0 0 0 0 0,0 1-1 0 0,0-1 1 0 0,0 0 0 0 0,0 0 0 0 0,-1 0-1 0 0,1 0 1 0 0,0 0 0 0 0,0 0 0 0 0,-1 0-1 0 0,1 0 1 0 0,-2 0-46 0 0,-1 3 471 0 0,35-4 173 0 0,16-8-944 0 0,15-1-2478 0 0,-42 4-2314 0 0,0 0-3496 0 0,-12 3-790 0 0</inkml:trace>
  <inkml:trace contextRef="#ctx0" brushRef="#br0" timeOffset="2816.889">755 50 18612 0 0,'0'0'991'0'0,"0"0"-140"0"0,0 0-52 0 0,0 0 22 0 0,0 0 10 0 0,0 0 29 0 0,0 0-76 0 0,0 0-122 0 0,0 0-81 0 0,0 0-63 0 0,11 8-29 0 0,34 26-72 0 0,-42-30-357 0 0,0-1-1 0 0,0 0 1 0 0,0 1-1 0 0,-1 0 1 0 0,1 0-1 0 0,-1-1 1 0 0,0 1-1 0 0,0 0 1 0 0,0 1-1 0 0,-1-1 1 0 0,1 0-1 0 0,-1 1 1 0 0,0-1-1 0 0,0 0 1 0 0,-1 1-1 0 0,1-1 1 0 0,-1 1-60 0 0,1 5 113 0 0,-1 5-74 0 0,-1 0 1 0 0,-1 0-1 0 0,0 0 1 0 0,-1 0-1 0 0,-1 0 1 0 0,0 0-1 0 0,-1-1 1 0 0,0 0-1 0 0,-1 0 0 0 0,-1 0 1 0 0,0-1-1 0 0,-1 0 1 0 0,0 0-1 0 0,-1-1 1 0 0,-1 0-1 0 0,0-1 1 0 0,0 0-1 0 0,-1 0 1 0 0,0-1-1 0 0,-8 5-39 0 0,42-20-4213 0 0,-8-5-925 0 0,-8 4-2869 0 0,-1 2-3509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28.0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38 7810 0 0,'0'0'2203'0'0,"0"0"-272"0"0,0 0-1 0 0,0 0 189 0 0,0 0 16 0 0,0 0-127 0 0,0 0-274 0 0,0 0-396 0 0,0 0-266 0 0,0 0-207 0 0,0 0-123 0 0,0 0-59 0 0,0 0-59 0 0,2-6-39 0 0,4-19-63 0 0,-5 19-89 0 0,-1 6-62 0 0,0 0-74 0 0,0 0-63 0 0,-1 23 723 0 0,-11 170-487 0 0,11-186-876 0 0,-2 9-878 0 0,6-8-2553 0 0,3-5-3044 0 0,6-2-4704 0 0,-8-2 4515 0 0</inkml:trace>
  <inkml:trace contextRef="#ctx0" brushRef="#br0" timeOffset="292.232">211 36 10250 0 0,'0'0'4995'0'0,"0"0"-2623"0"0,0 0-1081 0 0,0 0-311 0 0,0 0 10 0 0,0 0 90 0 0,0 0 50 0 0,0 0-58 0 0,0 0-229 0 0,0 0-239 0 0,0 0-155 0 0,0 0-122 0 0,-2 11-88 0 0,-20 101 162 0 0,22-104-996 0 0,-2 7 226 0 0,-1-6-2946 0 0,-2-5-3501 0 0,-3-2-5270 0 0,6-2 8244 0 0</inkml:trace>
  <inkml:trace contextRef="#ctx0" brushRef="#br0" timeOffset="533.944">79 147 7482 0 0,'0'0'4087'0'0,"0"0"-1321"0"0,0 0-612 0 0,0 0-236 0 0,0 0-341 0 0,0 0-380 0 0,0 0-299 0 0,0 0-221 0 0,0 0-151 0 0,0 0-75 0 0,0 0-52 0 0,0 0-62 0 0,11-1-87 0 0,13-2-1708 0 0,56-5 4879 0 0,-49 6-5272 0 0,2 1-4993 0 0,-4 0-7074 0 0,-25 1 9849 0 0</inkml:trace>
  <inkml:trace contextRef="#ctx0" brushRef="#br0" timeOffset="834.632">280 39 14067 0 0,'0'0'1894'0'0,"0"0"-115"0"0,0 0 56 0 0,0 0-63 0 0,0 0-318 0 0,0 0-339 0 0,0 0-376 0 0,0 0-339 0 0,0 0-178 0 0,0 0-124 0 0,0 0-38 0 0,0 0 56 0 0,0 0 66 0 0,11 6 691 0 0,37 6 57 0 0,-42-12-887 0 0,-1 1 0 0 0,1 0-1 0 0,0 0 1 0 0,0 0 0 0 0,-1 1-1 0 0,1 0 1 0 0,-1 0 0 0 0,0 0 0 0 0,1 1-1 0 0,-1-1 1 0 0,0 1 0 0 0,0 1-1 0 0,-1-1 1 0 0,1 1 0 0 0,-1-1-1 0 0,1 2-42 0 0,-4-1 37 0 0,-1 1 0 0 0,1 0 0 0 0,-1 0-1 0 0,0-1 1 0 0,0 1 0 0 0,-1 0 0 0 0,1 0-1 0 0,-1 0 1 0 0,0-1 0 0 0,0 1-1 0 0,-1 0 1 0 0,1-1 0 0 0,-1 0 0 0 0,0 1-1 0 0,0-1 1 0 0,-1 0 0 0 0,1 0 0 0 0,-1 0-1 0 0,0 0 1 0 0,0 0 0 0 0,0-1 0 0 0,0 1-1 0 0,-1-1 1 0 0,0 0 0 0 0,1 0 0 0 0,-1 0-1 0 0,0 0 1 0 0,-1-1 0 0 0,1 0 0 0 0,0 0-37 0 0,-4 4 3 0 0,-21 17-5 0 0,-42 46 21 0 0,73-43-2895 0 0,5-22-2483 0 0,2-2-4814 0 0,-6-1-761 0 0</inkml:trace>
  <inkml:trace contextRef="#ctx0" brushRef="#br0" timeOffset="1991.482">465 504 6081 0 0,'0'0'3573'0'0,"0"0"-1211"0"0,0 0-422 0 0,0 0 113 0 0,0 0-57 0 0,0 0-297 0 0,0 0-397 0 0,0 0-394 0 0,0 0-283 0 0,0 0-227 0 0,0 0-130 0 0,0 0-53 0 0,0 0 7 0 0,-3 0 905 0 0,180-31 874 0 0,-177 31-2456 0 0,0 0-219 0 0,0 3-5864 0 0,-1-2-2307 0 0,0 0-1413 0 0</inkml:trace>
  <inkml:trace contextRef="#ctx0" brushRef="#br0" timeOffset="2371.97">559 390 13843 0 0,'0'0'2232'0'0,"0"0"-413"0"0,0 0-191 0 0,0 0 17 0 0,0 0-174 0 0,0 0-272 0 0,0 0-300 0 0,0 0-319 0 0,0 0-177 0 0,0 0-87 0 0,0 0-9 0 0,0 0 61 0 0,0 0 8 0 0,-1 5-41 0 0,-5 19-97 0 0,-10 67-1845 0 0,20-80-1901 0 0,0-5-4577 0 0,-2-4-3525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02.3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256 1 11578 0 0,'0'0'1097'0'0,"0"0"-61"0"0,0 0 112 0 0,0 0 16 0 0,0 0 69 0 0,0 0 100 0 0,0 0-92 0 0,0 0-184 0 0,0 0-231 0 0,0 0-266 0 0,0 0-153 0 0,-18 33 2017 0 0,-18 14-2061 0 0,-3-2 0 0 0,-1-1-1 0 0,-24 17-362 0 0,5-4 147 0 0,62-63 18 0 0,19 4-6 0 0,136 145 34 0 0,-131-123-111 0 0,-15-11-70 0 0,0-1 1 0 0,0 1-1 0 0,-1 1 1 0 0,-1 0-1 0 0,0 1 1 0 0,0 0-1 0 0,-1 0 1 0 0,2 4-13 0 0,-9 3-253 0 0,-6-21-4036 0 0,-3-5-6120 0 0,7 6-1222 0 0</inkml:trace>
  <inkml:trace contextRef="#ctx0" brushRef="#br0" timeOffset="1096.815">327 218 3353 0 0,'0'0'1016'0'0,"0"0"115"0"0,0 0 417 0 0,0 0 442 0 0,0 0 248 0 0,0 0-50 0 0,0 0-327 0 0,0 0-324 0 0,0 0-234 0 0,0 0-183 0 0,0 0-143 0 0,0 0-130 0 0,0 0-103 0 0,-3 1-94 0 0,-17 2 1334 0 0,31-28 537 0 0,-3 15-2373 0 0,1 1 0 0 0,0 0 0 0 0,1 1 0 0 0,0 0 0 0 0,0 0 0 0 0,1 1 0 0 0,0 1-1 0 0,0 0 1 0 0,6-3-148 0 0,-15 11 14 0 0,0-1-1 0 0,-1 1 0 0 0,1 0 1 0 0,-1-1-1 0 0,1 1 0 0 0,-1 0 1 0 0,0 0-1 0 0,0 0 0 0 0,0 0 1 0 0,0 0-1 0 0,0 0 0 0 0,0 0 1 0 0,-1 1-1 0 0,1-1 0 0 0,-1 0 1 0 0,1 0-1 0 0,-1 1 0 0 0,0-1 1 0 0,0 0-1 0 0,0 0 0 0 0,0 1 1 0 0,-1 1-14 0 0,1 39 112 0 0,-1-32-98 0 0,0 0 0 0 0,1 0 0 0 0,0-1 1 0 0,1 1-1 0 0,0 0 0 0 0,1 0 0 0 0,0-1 1 0 0,1 1-1 0 0,2 5-14 0 0,-4-14 12 0 0,1 1 1 0 0,-1-1-1 0 0,1 0 1 0 0,0 1 0 0 0,0-1-1 0 0,-1 0 1 0 0,1 0-1 0 0,1 0 1 0 0,-1 0-1 0 0,0-1 1 0 0,0 1-1 0 0,1-1 1 0 0,-1 1 0 0 0,1-1-1 0 0,-1 0 1 0 0,1 0-1 0 0,0 0 1 0 0,-1 0-1 0 0,1 0 1 0 0,0-1-1 0 0,0 1 1 0 0,-1-1 0 0 0,1 0-1 0 0,0 1 1 0 0,0-1-1 0 0,0-1 1 0 0,0 1-1 0 0,-1 0 1 0 0,1-1-1 0 0,0 1 1 0 0,0-1 0 0 0,-1 0-1 0 0,1 0 1 0 0,0 0-1 0 0,1-2-12 0 0,89-50 329 0 0,-90 50-373 0 0,1-1 1 0 0,-1 1-1 0 0,0 0 1 0 0,0-1-1 0 0,-1 1 1 0 0,1-1-1 0 0,0 0 1 0 0,-1 0-1 0 0,0 0 1 0 0,0 0-1 0 0,0-1 1 0 0,-1 1-1 0 0,0 0 1 0 0,1-1-1 0 0,-1 1 1 0 0,-1-1-1 0 0,1 1 1 0 0,-1-1-1 0 0,0 1 1 0 0,0-1-1 0 0,0 0 0 0 0,-1-2 44 0 0,-2 3-3584 0 0,2 3-1100 0 0,-1 1-3558 0 0,1-1-3715 0 0</inkml:trace>
  <inkml:trace contextRef="#ctx0" brushRef="#br0" timeOffset="1517.091">558 186 9634 0 0,'0'0'4392'0'0,"0"0"-2728"0"0,0 0-645 0 0,0 0 184 0 0,0 0 117 0 0,0 0 0 0 0,0 0-53 0 0,0 0-181 0 0,0 0-247 0 0,0 0-238 0 0,0 0-237 0 0,0 0-152 0 0,0 0-89 0 0,-1-5-71 0 0,0-7-28 0 0,0 22 1237 0 0,1-8-1184 0 0,-1 16 194 0 0,-1-1 1 0 0,-1 0 0 0 0,-1 0 0 0 0,-1 0-1 0 0,0 0 1 0 0,-1 0 0 0 0,-5 10-272 0 0,-25 90 202 0 0,36-102-873 0 0,3-12-4272 0 0,2-4-6515 0 0,-3 0-32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06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12403 0 0,'0'0'1241'0'0,"0"0"-35"0"0,0 0 234 0 0,0 0 188 0 0,0 0-89 0 0,0 0-265 0 0,0 0-391 0 0,0 0-320 0 0,0 0-197 0 0,0 0-145 0 0,0 0-24 0 0,0 0 56 0 0,0 0 71 0 0,-2 2 100 0 0,37 6 1628 0 0,30-11-1290 0 0,13 1-463 0 0,-74 7-3913 0 0,-21 5-12327 0 0,16-10 13042 0 0,-2 2-1722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07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4809 0 0,'0'0'2413'0'0,"0"0"-260"0"0,0 0 28 0 0,0 0 173 0 0,0 0-41 0 0,0 0-325 0 0,0 0-432 0 0,0 0-289 0 0,0 0-172 0 0,0 0-128 0 0,0 0-123 0 0,0 0-103 0 0,0 0-83 0 0,5 10-95 0 0,17 26-66 0 0,23-24 598 0 0,-36-12-908 0 0,17 0 187 0 0,106-11-667 0 0,-126 8-1762 0 0,-3 1-4816 0 0,-2 0-5036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04.4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10 110 2096 0 0,'0'0'2110'0'0,"0"0"145"0"0,0 0 289 0 0,0 0 132 0 0,0 0-143 0 0,0 0-239 0 0,0 0-322 0 0,0 0-346 0 0,0 0-306 0 0,0 0-248 0 0,0 0-169 0 0,0 0-127 0 0,0 0-116 0 0,2-10-108 0 0,2-25 782 0 0,-11 76-969 0 0,2 0 0 0 0,2 0 1 0 0,2 1-1 0 0,2-1 0 0 0,1 1 0 0 0,5 21-365 0 0,-4 16 19 0 0,0-77-2493 0 0,0-6-5266 0 0,-3 3 3680 0 0,2-1-7830 0 0</inkml:trace>
  <inkml:trace contextRef="#ctx0" brushRef="#br0" timeOffset="1189.626">126 197 6897 0 0,'0'0'1593'0'0,"0"0"55"0"0,0 0 238 0 0,0 0 90 0 0,0 0-103 0 0,0 0-252 0 0,0 0-331 0 0,0 0-278 0 0,0 0-237 0 0,0 0-192 0 0,0 0-127 0 0,0 0-96 0 0,0 0-35 0 0,0-9-29 0 0,1-25-26 0 0,0 33-230 0 0,0 0 0 0 0,0-1 0 0 0,0 1 1 0 0,0 0-1 0 0,0-1 0 0 0,0 1 0 0 0,1 0 0 0 0,-1 0 1 0 0,0 0-1 0 0,0 0 0 0 0,1 0 0 0 0,-1 1 0 0 0,1-1 1 0 0,-1 0-1 0 0,1 1 0 0 0,-1-1 0 0 0,1 1 0 0 0,-1-1 1 0 0,1 1-1 0 0,0 0 0 0 0,-1-1 0 0 0,1 1 0 0 0,0 0 1 0 0,-1 0-1 0 0,1 0 0 0 0,-1 0 0 0 0,1 1 0 0 0,0-1 1 0 0,-1 0-1 0 0,1 1 0 0 0,-1-1 0 0 0,1 1 0 0 0,-1-1 1 0 0,1 1-1 0 0,1 1-40 0 0,0 1 53 0 0,-1 1 0 0 0,1 0 0 0 0,0 0 0 0 0,-1 0 1 0 0,0 0-1 0 0,0 0 0 0 0,0 1 0 0 0,-1-1 0 0 0,1 1 0 0 0,-1-1 0 0 0,0 1 1 0 0,0-1-1 0 0,-1 1 0 0 0,1 0 0 0 0,-1-1 0 0 0,0 1 0 0 0,0 0 0 0 0,-1-1 1 0 0,1 1-1 0 0,-1 0 0 0 0,0-1 0 0 0,-1 3-53 0 0,0 22 152 0 0,2-27-121 0 0,0 0-1 0 0,0 1 1 0 0,0-1-1 0 0,1 0 1 0 0,-1 1-1 0 0,1-1 1 0 0,0 0-1 0 0,-1 0 1 0 0,1 0-1 0 0,0 0 1 0 0,0 0-1 0 0,0 0 1 0 0,1 0-1 0 0,-1 0 1 0 0,0 0-1 0 0,1 0 1 0 0,-1 0-1 0 0,1-1 1 0 0,0 1-1 0 0,0-1 1 0 0,-1 1-1 0 0,1-1 1 0 0,0 0-1 0 0,0 0 1 0 0,0 1-1 0 0,0-2 1 0 0,1 1-1 0 0,-1 0 1 0 0,0 0-1 0 0,0-1 1 0 0,0 1-1 0 0,1-1 1 0 0,-1 1-1 0 0,0-1 1 0 0,1 0-1 0 0,-1 0 1 0 0,0 0-1 0 0,1 0 0 0 0,-1-1 1 0 0,0 1-1 0 0,0-1 1 0 0,1 1-1 0 0,0-1-30 0 0,12-2 65 0 0,0-1 0 0 0,0 0-1 0 0,0 0 1 0 0,-1-2 0 0 0,0 0-1 0 0,0 0 1 0 0,0-2-1 0 0,-1 1 1 0 0,0-2 0 0 0,-1 0-1 0 0,10-8-64 0 0,-21 17-19 0 0,-1 0-1 0 0,1-1 1 0 0,0 1-1 0 0,-1 0 0 0 0,1 0 1 0 0,0-1-1 0 0,-1 1 1 0 0,1 0-1 0 0,0-1 1 0 0,-1 1-1 0 0,1-1 0 0 0,-1 1 1 0 0,1-1-1 0 0,-1 1 1 0 0,1-1-1 0 0,-1 1 1 0 0,1-1-1 0 0,-1 0 1 0 0,1 1-1 0 0,-1-1 0 0 0,0 1 1 0 0,1-1-1 0 0,-1 0 1 0 0,0 0-1 0 0,0 1 1 0 0,1-1-1 0 0,-1 0 0 0 0,0 1 1 0 0,0-1-1 0 0,0 0 1 0 0,0 0-1 0 0,0 1 1 0 0,0-1-1 0 0,0 0 1 0 0,0 0-1 0 0,0 1 0 0 0,-1-1 1 0 0,1 0-1 0 0,0 1 1 0 0,0-1-1 0 0,-1 0 1 0 0,1 1-1 0 0,0-1 1 0 0,-1 0-1 0 0,1 1 0 0 0,-1-1 1 0 0,1 1-1 0 0,0-1 1 0 0,-1 0-1 0 0,0 1 1 0 0,1-1-1 0 0,-1 1 0 0 0,1 0 1 0 0,-1-1 19 0 0,-12-3-5988 0 0,-3 3-7533 0 0,14 1 6475 0 0</inkml:trace>
  <inkml:trace contextRef="#ctx0" brushRef="#br0" timeOffset="1467.557">331 170 3689 0 0,'0'0'3779'0'0,"0"0"-1146"0"0,0 0-417 0 0,0 0-25 0 0,0 0-167 0 0,0 0-317 0 0,0 0-376 0 0,0 0-413 0 0,0 0-299 0 0,0 0-120 0 0,0 0 0 0 0,0 0 57 0 0,-4 6 32 0 0,-48 120 2087 0 0,30-67-2269 0 0,-19 79-1225 0 0,41-129-1553 0 0,0-8-2829 0 0,0 0-4617 0 0,0-1 1698 0 0</inkml:trace>
  <inkml:trace contextRef="#ctx0" brushRef="#br0" timeOffset="2170.883">545 50 7210 0 0,'0'0'1301'0'0,"0"0"234"0"0,0 0 408 0 0,0 0 215 0 0,0 0-35 0 0,0 0-214 0 0,0 0-297 0 0,0 0-206 0 0,0 0-189 0 0,0 0-178 0 0,0 0-155 0 0,0 0-149 0 0,0 0-94 0 0,-10-10-74 0 0,-28-30-75 0 0,39 40-464 0 0,-1 0 1 0 0,1 1-1 0 0,-1-1 0 0 0,0 0 0 0 0,1 0 0 0 0,-1 1 0 0 0,0-1 0 0 0,1 0 0 0 0,-1 0 0 0 0,0 1 0 0 0,1-1 0 0 0,-1 0 0 0 0,0 1 0 0 0,0-1 0 0 0,1 1 0 0 0,-1-1 0 0 0,0 0 1 0 0,0 1-1 0 0,0-1 0 0 0,1 1 0 0 0,-1-1 0 0 0,0 0 0 0 0,0 1 0 0 0,0-1 0 0 0,0 1 0 0 0,0-1 0 0 0,0 1 0 0 0,0-1 0 0 0,0 1 0 0 0,0-1 0 0 0,0 0 0 0 0,0 1 0 0 0,0-1 1 0 0,0 1-1 0 0,-1-1 0 0 0,1 1 0 0 0,0-1 0 0 0,0 0 0 0 0,0 1 0 0 0,-1-1 0 0 0,1 1 0 0 0,0-1 0 0 0,0 0 0 0 0,-1 1 0 0 0,1-1 0 0 0,0 0 0 0 0,-1 0 0 0 0,1 1 1 0 0,0-1-1 0 0,-1 0 0 0 0,1 1 0 0 0,0-1 0 0 0,-1 0 0 0 0,1 0 0 0 0,-1 0 0 0 0,1 0 0 0 0,0 1 0 0 0,-1-1 0 0 0,1 0 0 0 0,-1 0 0 0 0,1 0 0 0 0,-1 0 0 0 0,1 0 0 0 0,-1 0 1 0 0,1 0-1 0 0,0 0 0 0 0,-1 0 0 0 0,1 0 0 0 0,-1 0 0 0 0,1-1-28 0 0,8 17 97 0 0,1-2-1 0 0,0 1 1 0 0,2-1 0 0 0,-1-1 0 0 0,2 0 0 0 0,0 0-1 0 0,0-1 1 0 0,1 0 0 0 0,0-2 0 0 0,1 1 0 0 0,1-2-1 0 0,2 2-96 0 0,5 0 36 0 0,1 0-1 0 0,0-1 0 0 0,0-2 1 0 0,1 0-1 0 0,0-2 0 0 0,9 1-35 0 0,-44-6 11 0 0,-1 0 0 0 0,0 1 0 0 0,1 1 0 0 0,0-1 0 0 0,-1 2-1 0 0,1 0 1 0 0,1 0 0 0 0,-1 1 0 0 0,0 0 0 0 0,1 1 0 0 0,0 0-1 0 0,1 0 1 0 0,-1 1 0 0 0,1 1 0 0 0,0-1 0 0 0,1 2 0 0 0,0-1-1 0 0,0 1 1 0 0,1 0 0 0 0,0 1 0 0 0,1-1 0 0 0,0 1 0 0 0,0 1-1 0 0,1 0-10 0 0,-5 51 61 0 0,10-61-129 0 0,0 1 0 0 0,0-1 0 0 0,1 0 0 0 0,-1 0 0 0 0,1 1 0 0 0,-1-1 0 0 0,1 0 0 0 0,-1 0 0 0 0,1 0-1 0 0,0 0 1 0 0,-1 0 0 0 0,1 0 0 0 0,0 0 0 0 0,0 0 0 0 0,0 0 0 0 0,0 0 0 0 0,0 0 0 0 0,0 0 0 0 0,0-1 0 0 0,0 1 0 0 0,0 0 0 0 0,0-1 0 0 0,1 1 0 0 0,-1-1 0 0 0,0 1 0 0 0,0-1 0 0 0,1 0 0 0 0,-1 1-1 0 0,0-1 1 0 0,0 0 0 0 0,1 0 0 0 0,-1 0 0 0 0,0 0 0 0 0,1 0 0 0 0,-1 0 0 0 0,0 0 0 0 0,0-1 0 0 0,1 1 0 0 0,-1 0 0 0 0,0-1 0 0 0,0 1 0 0 0,1-1 0 0 0,-1 1 0 0 0,0-1 0 0 0,0 1 0 0 0,0-1 67 0 0,40-18-6959 0 0,-16 4-4201 0 0,-22 14 9522 0 0,6-5-5901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14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13 8938 0 0,'0'0'2486'0'0,"0"0"-144"0"0,0 0 50 0 0,0 0-93 0 0,0 0-338 0 0,0 0-374 0 0,0 0-387 0 0,0 0-248 0 0,0 0-126 0 0,0 0-116 0 0,0 0-71 0 0,0 0-92 0 0,0 0-88 0 0,-3-2-75 0 0,-4-7 399 0 0,34 9 144 0 0,-5 0-953 0 0,87-1-1498 0 0,-113 2 223 0 0,-6 4-472 0 0,8-3-2726 0 0,1 1-3923 0 0,1-1-2617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1.0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17 157 10410 0 0,'0'0'1767'0'0,"0"0"-61"0"0,0 0 16 0 0,0 0 2 0 0,0 0-72 0 0,0 0-190 0 0,0 0-292 0 0,0 0-214 0 0,0 0-179 0 0,0 0-182 0 0,0 0-127 0 0,-3 0-142 0 0,-8 0-96 0 0,8 0-56 0 0,24 0 707 0 0,14-8-723 0 0,-1-2 0 0 0,0-1 0 0 0,0-2-1 0 0,-1-1 1 0 0,-1-1 0 0 0,17-12-158 0 0,-47 26 13 0 0,1 0 3 0 0,0-1 0 0 0,0 1 0 0 0,0 0 0 0 0,-1-1 0 0 0,1 0 0 0 0,0 1 0 0 0,-1-1 0 0 0,1 0 0 0 0,-1-1-1 0 0,0 1 1 0 0,0 0 0 0 0,0 0 0 0 0,0-1 0 0 0,0 0 0 0 0,0 1 0 0 0,-1-1 0 0 0,1 0 0 0 0,-1 0 0 0 0,0 0 0 0 0,1-2-16 0 0,-3 4 6 0 0,-1 0-1 0 0,1 0 0 0 0,-1 0 1 0 0,1 0-1 0 0,-1 0 0 0 0,0 0 1 0 0,0 1-1 0 0,1-1 1 0 0,-1 1-1 0 0,0-1 0 0 0,0 1 1 0 0,0 0-1 0 0,1-1 1 0 0,-1 1-1 0 0,0 0 0 0 0,0 0 1 0 0,0 1-1 0 0,0-1 0 0 0,1 0 1 0 0,-1 1-1 0 0,0-1 1 0 0,0 1-1 0 0,0-1 0 0 0,1 1 1 0 0,-1 0-1 0 0,0-1 0 0 0,1 1 1 0 0,-1 0-1 0 0,0 1-5 0 0,-5 2 8 0 0,0 0-1 0 0,0 0 1 0 0,1 1-1 0 0,0 0 1 0 0,0 0-1 0 0,0 0 1 0 0,0 1-1 0 0,1 0 1 0 0,0 0-1 0 0,0 0 1 0 0,0 1 0 0 0,1 0-1 0 0,0 0 1 0 0,1 0-1 0 0,-1 0 1 0 0,1 1-1 0 0,1-1 1 0 0,-1 1-1 0 0,2-1 1 0 0,-1 1-1 0 0,1 0 1 0 0,0 0-1 0 0,0 0 1 0 0,1 0-1 0 0,0 0 1 0 0,0 0-1 0 0,1 0 1 0 0,1 3-8 0 0,-2-9 16 0 0,1 0 1 0 0,0 0-1 0 0,0 1 1 0 0,0-1-1 0 0,1 0 0 0 0,-1 0 1 0 0,0 0-1 0 0,1 0 1 0 0,-1 0-1 0 0,1-1 0 0 0,0 1 1 0 0,-1 0-1 0 0,1-1 1 0 0,0 1-1 0 0,0-1 1 0 0,0 0-1 0 0,0 0 0 0 0,1 1 1 0 0,-1-1-1 0 0,0 0 1 0 0,0-1-1 0 0,1 1 0 0 0,-1 0 1 0 0,0-1-1 0 0,1 1 1 0 0,-1-1-1 0 0,0 0 1 0 0,1 0-1 0 0,-1 0 0 0 0,1 0 1 0 0,-1 0-1 0 0,0-1 1 0 0,1 1-1 0 0,-1-1 0 0 0,0 1 1 0 0,1-1-1 0 0,-1 0 1 0 0,0 0-1 0 0,0 0 1 0 0,1 0-17 0 0,82-55 520 0 0,-82 52-501 0 0,0 1-1 0 0,0-1 0 0 0,0 0 0 0 0,0 0 1 0 0,-1 0-1 0 0,1 0 0 0 0,-1-1 0 0 0,0 1 1 0 0,0-1-1 0 0,-1 0 0 0 0,1 1 0 0 0,-1-1 0 0 0,0 0 1 0 0,0 0-1 0 0,-1 0 0 0 0,0 1 0 0 0,1-1 1 0 0,-2 0-1 0 0,1 0 0 0 0,0 0 0 0 0,-2-3-18 0 0,-22 48-70 0 0,23-37 70 0 0,-1-1 0 0 0,1 1 1 0 0,-1 0-1 0 0,1-1 1 0 0,0 1-1 0 0,0 0 0 0 0,0 0 1 0 0,0 0-1 0 0,0 0 1 0 0,1 0-1 0 0,-1 0 1 0 0,1 0-1 0 0,0 0 0 0 0,0 0 1 0 0,0 0-1 0 0,0 0 1 0 0,0 0-1 0 0,1 0 0 0 0,0 0 1 0 0,-1 0-1 0 0,1 0 1 0 0,0 0-1 0 0,0-1 1 0 0,1 1-1 0 0,-1 0 0 0 0,0-1 1 0 0,1 1-1 0 0,0-1 1 0 0,0 1-1 0 0,-1-1 0 0 0,2 0 1 0 0,-1 1-1 0 0,0-1 1 0 0,0 0-1 0 0,1 0 1 0 0,-1-1-1 0 0,1 1 0 0 0,-1-1 1 0 0,1 1-1 0 0,0-1 1 0 0,-1 0-1 0 0,1 0 0 0 0,0 0 1 0 0,0 0-1 0 0,0 0 1 0 0,0-1-1 0 0,0 1 1 0 0,3-1-1 0 0,39-20-990 0 0,-33 7-4183 0 0,-4-2-7154 0 0,-7 11 1641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2.9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5 0 0 0,'0'0'1130'0'0,"0"0"1311"0"0,0 0 133 0 0,0 0-295 0 0,0 0-245 0 0,0 0-284 0 0,0 0-186 0 0,0 0-146 0 0,0 0-152 0 0,-7-3 2475 0 0,4 1 5403 0 0,1 12-8931 0 0,12 8-59 0 0,3-16-111 0 0,0 0 0 0 0,0-1 0 0 0,-1 0 0 0 0,1-1 0 0 0,0 0 0 0 0,0-1 0 0 0,0-1 0 0 0,-1 0 0 0 0,1-1 0 0 0,0 0-43 0 0,5 0 23 0 0,15-2 4 0 0,-32 5-30 0 0,-1 0 4 0 0,0 0-9 0 0,0 0 10 0 0,0 0-5 0 0,0 0 0 0 0,-2 12-369 0 0,1-5-3439 0 0,0 0-9712 0 0,1-5 1055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4.9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143 54 216 0 0,'0'0'594'0'0,"0"0"-496"0"0,0 0 165 0 0,0 0 641 0 0,0 0 594 0 0,0 0 257 0 0,0 0-131 0 0,0 0-378 0 0,0 0-338 0 0,0 0-149 0 0,0 0 26 0 0,0 2 3831 0 0,2 8 263 0 0,-1-9 132 0 0,-1-3-4970 0 0,1 0 0 0 0,-1 0 0 0 0,1 0 0 0 0,-1 0 0 0 0,1 0-1 0 0,-1-1 1 0 0,0 1 0 0 0,0 0 0 0 0,0 0 0 0 0,-1 0 0 0 0,1 0 0 0 0,0 0 0 0 0,-1 0 0 0 0,1-1 0 0 0,-1 1-1 0 0,0 0 1 0 0,1 0 0 0 0,-1 1 0 0 0,0-1 0 0 0,0 0 0 0 0,-1 0 0 0 0,1 0 0 0 0,0 1 0 0 0,-1-1-1 0 0,1 0 1 0 0,-1 1 0 0 0,1-1 0 0 0,-1 1 0 0 0,0 0 0 0 0,1 0 0 0 0,-1-1 0 0 0,0 1 0 0 0,0 0 0 0 0,0 0-1 0 0,0 1 1 0 0,0-1 0 0 0,0 0 0 0 0,0 1 0 0 0,0-1 0 0 0,0 1 0 0 0,0 0 0 0 0,-1 0-41 0 0,-1-1 5 0 0,0 1 0 0 0,1 1 1 0 0,-1-1-1 0 0,1 0 1 0 0,-1 1-1 0 0,1 0 0 0 0,-1 0 1 0 0,1 0-1 0 0,0 0 0 0 0,-1 1 1 0 0,1-1-1 0 0,0 1 1 0 0,0 0-1 0 0,0 0 0 0 0,0 0 1 0 0,0 0-1 0 0,0 0 0 0 0,1 1 1 0 0,-1-1-1 0 0,1 1 1 0 0,-1 0-1 0 0,1-1 0 0 0,0 1 1 0 0,0 0-1 0 0,1 1 0 0 0,-1-1 1 0 0,0 0-1 0 0,1 0 1 0 0,0 1-1 0 0,0 0-5 0 0,-3 5 9 0 0,1 1 1 0 0,0-1-1 0 0,1 1 1 0 0,0 0-1 0 0,0 0 1 0 0,1 0-1 0 0,0 1 1 0 0,1-1-1 0 0,0 0 1 0 0,1 3-10 0 0,0-11 20 0 0,-1 0 0 0 0,1 0 0 0 0,-1 0 0 0 0,1 0 0 0 0,0 0 0 0 0,0 0 0 0 0,0 0-1 0 0,0 0 1 0 0,0 0 0 0 0,0 0 0 0 0,0-1 0 0 0,0 1 0 0 0,1-1 0 0 0,-1 1 0 0 0,1-1 0 0 0,-1 1 0 0 0,1-1 0 0 0,0 0 0 0 0,-1 0 0 0 0,1 0 0 0 0,0 0 0 0 0,0 0 0 0 0,0 0 0 0 0,0 0 0 0 0,0 0 0 0 0,0-1 0 0 0,0 1 0 0 0,0-1 0 0 0,0 0 0 0 0,0 1 0 0 0,0-1-1 0 0,0 0 1 0 0,0 0 0 0 0,0 0 0 0 0,0-1 0 0 0,0 1 0 0 0,1 0 0 0 0,-1-1 0 0 0,0 0 0 0 0,0 1 0 0 0,0-1 0 0 0,-1 0 0 0 0,1 0 0 0 0,0 0 0 0 0,0 0 0 0 0,0 0 0 0 0,-1 0 0 0 0,1-1 0 0 0,0 1 0 0 0,-1 0 0 0 0,0-1 0 0 0,1 0 0 0 0,-1 1 0 0 0,0-1 0 0 0,1 0-1 0 0,-1 1 1 0 0,0-1 0 0 0,-1 0 0 0 0,2-1-20 0 0,0 0 31 0 0,3-2 15 0 0,-1-1-1 0 0,1 1 1 0 0,-1-1 0 0 0,0 0-1 0 0,-1 0 1 0 0,0-1 0 0 0,0 1-1 0 0,0-1 1 0 0,-1 0 0 0 0,0 0-1 0 0,0 0 1 0 0,0 0-46 0 0,-2 7 23 0 0,0 0-6 0 0,0 0-2 0 0,0 0-10 0 0,0 0-18 0 0,0 0-14 0 0,-3 27-69 0 0,3-27 97 0 0,-1 3 11 0 0,0 0 0 0 0,0-1 0 0 0,0 1 0 0 0,0 0 0 0 0,0 0 0 0 0,0 0 0 0 0,1 0 0 0 0,0 0 1 0 0,-1 0-1 0 0,1 0 0 0 0,0 1 0 0 0,0-1 0 0 0,1 0 0 0 0,-1 0 0 0 0,1 0 0 0 0,-1 0 0 0 0,1 0 0 0 0,0 0 0 0 0,0-1 0 0 0,1 1 0 0 0,-1 0 0 0 0,0 0 0 0 0,1-1 0 0 0,0 1 0 0 0,-1-1 0 0 0,1 1 0 0 0,0-1 0 0 0,0 0 0 0 0,1 0 0 0 0,-1 1 0 0 0,0-2 0 0 0,1 1 0 0 0,-1 0 0 0 0,1 0 0 0 0,0-1 0 0 0,-1 0 0 0 0,1 1 0 0 0,0-1 0 0 0,0 0 0 0 0,0 0 0 0 0,2 0-12 0 0,1-2 43 0 0,0 1 0 0 0,1-2 1 0 0,-1 1-1 0 0,0-1 0 0 0,0 1 1 0 0,0-2-1 0 0,0 1 0 0 0,0-1 1 0 0,0 0-1 0 0,-1 0 0 0 0,1 0 1 0 0,-1-1-1 0 0,0 0 0 0 0,0 0 1 0 0,0 0-1 0 0,3-5-43 0 0,-5-2 113 0 0,-4 9-4323 0 0,1 1-4446 0 0,-1 0-4163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7.1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10 13731 0 0,'0'0'2518'0'0,"0"0"-1683"0"0,0 0-271 0 0,0 0 319 0 0,0 0 308 0 0,0 0 166 0 0,0 0-43 0 0,0 0-273 0 0,0 0-339 0 0,0 0-314 0 0,0 0-231 0 0,0 0-71 0 0,0 0 72 0 0,-3-10 440 0 0,1 52 322 0 0,-28 118 330 0 0,30-151-848 0 0,13-35-256 0 0,57-28-177 0 0,-69 53 30 0 0,1 0 0 0 0,0 0 0 0 0,0 0 0 0 0,-1 1 1 0 0,1-1-1 0 0,0 0 0 0 0,0 1 0 0 0,0-1 0 0 0,0 1 0 0 0,0 0 0 0 0,-1-1 0 0 0,1 1 0 0 0,0 0 0 0 0,0 0 1 0 0,0 0-1 0 0,0 1 0 0 0,0-1 0 0 0,0 0 0 0 0,0 1 0 0 0,0-1 0 0 0,0 1 0 0 0,-1-1 0 0 0,1 1 0 0 0,0 0 1 0 0,0 0-1 0 0,-1 0 0 0 0,1 0 0 0 0,-1 0 0 0 0,1 0 0 0 0,-1 1 0 0 0,1-1 0 0 0,-1 0 0 0 0,1 1 0 0 0,-1-1 1 0 0,0 1-1 0 0,0 0 0 0 0,0-1 0 0 0,0 1 0 0 0,0 0 0 0 0,0-1 0 0 0,-1 1 0 0 0,1 0 0 0 0,0 0 1 0 0,-1 1 6 0 0,1 0 1 0 0,0 0-1 0 0,-1 0 0 0 0,1 0 0 0 0,-1 1 0 0 0,0-1 0 0 0,0 0 0 0 0,-1 0 0 0 0,1 0 0 0 0,0 0 0 0 0,-1 0 0 0 0,0 0 0 0 0,0 0 0 0 0,0 0 1 0 0,0 0-1 0 0,0 0 0 0 0,0-1 0 0 0,-1 1 0 0 0,0 0 0 0 0,1-1 0 0 0,-1 1 0 0 0,0-1 0 0 0,0 1 0 0 0,0-1 0 0 0,-1 0 0 0 0,1 0 1 0 0,0 0-1 0 0,-1 0 0 0 0,1-1 0 0 0,-1 1 0 0 0,0 0 0 0 0,0-1 0 0 0,1 0 0 0 0,-1 0-6 0 0,-5 3 18 0 0,1-1 0 0 0,-1 0 0 0 0,0 0 0 0 0,0-1 0 0 0,0 0-1 0 0,0 0 1 0 0,0-1 0 0 0,-1 0 0 0 0,1-1 0 0 0,0 0 0 0 0,-1 0 0 0 0,-3-1-18 0 0,10 0-26 0 0,1 1 1 0 0,-1-1 0 0 0,1 0-1 0 0,0 0 1 0 0,-1 0 0 0 0,1 1-1 0 0,0-2 1 0 0,0 1 0 0 0,0 0-1 0 0,0 0 1 0 0,0 0 0 0 0,0 0-1 0 0,0-1 1 0 0,0 1 0 0 0,0 0-1 0 0,0-1 1 0 0,1 1 0 0 0,-1-1-1 0 0,0 1 1 0 0,1-1 0 0 0,-1 1-1 0 0,1-1 1 0 0,0 1-1 0 0,0-1 1 0 0,-1 1 0 0 0,1-1-1 0 0,0 0 1 0 0,0 1 0 0 0,1-1-1 0 0,-1 1 1 0 0,0-1 0 0 0,0 1-1 0 0,1-1 1 0 0,-1 1 0 0 0,1-1 25 0 0,7-39-5028 0 0,-6 35 2888 0 0,1-5-5039 0 0,-1 2-4532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7.3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11947 0 0,'0'0'2347'0'0,"0"0"-1383"0"0,0 0-399 0 0,0 0 45 0 0,0 0 71 0 0,0 0 65 0 0,0 0 113 0 0,0 0 81 0 0,0 0 85 0 0,0 0 57 0 0,0 0-111 0 0,0 0-192 0 0,0 0-154 0 0,12 3-106 0 0,132 16 869 0 0,-47-10-2317 0 0,-76-7-4646 0 0,-1 0-5216 0 0,-14-1 2038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7.9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 17924 0 0,'0'0'832'0'0,"0"0"58"0"0,0 0 124 0 0,0 0 101 0 0,0 0 46 0 0,0 0-85 0 0,0 0-221 0 0,0 0-259 0 0,0 0-259 0 0,0 0-178 0 0,0 0-92 0 0,0 0-11 0 0,0 0 82 0 0,-4 3 52 0 0,0 5-95 0 0,0 0 1 0 0,0 0-1 0 0,1 0 1 0 0,0 1 0 0 0,0-1-1 0 0,1 1 1 0 0,0-1 0 0 0,1 1-1 0 0,0 0 1 0 0,0 0-1 0 0,0 0 1 0 0,2 2-96 0 0,-5 23 222 0 0,-9 88 240 0 0,19-128-392 0 0,-1-1 1 0 0,1 2-1 0 0,1-1 1 0 0,-1 1-1 0 0,1 0 1 0 0,0 0-1 0 0,0 0 1 0 0,0 1-1 0 0,1 1 1 0 0,-1-1-1 0 0,1 1 1 0 0,0 0-1 0 0,0 1 1 0 0,0 0-1 0 0,2 0-70 0 0,-6 1 1 0 0,0 1-1 0 0,-1-1 0 0 0,1 1 0 0 0,0 0 1 0 0,0 1-1 0 0,0-1 0 0 0,-1 1 1 0 0,1-1-1 0 0,0 1 0 0 0,0 0 1 0 0,-1 0-1 0 0,1 1 0 0 0,-1-1 1 0 0,1 1-1 0 0,-1 0 0 0 0,0 0 0 0 0,0 0 1 0 0,1 0-1 0 0,-1 0 0 0 0,-1 1 1 0 0,1-1-1 0 0,0 1 0 0 0,-1 0 1 0 0,1 0-1 0 0,-1 0 0 0 0,0 0 0 0 0,0 0 1 0 0,0 1-1 0 0,0-1 0 0 0,-1 1 1 0 0,1-1-1 0 0,-1 1 0 0 0,0-1 1 0 0,0 1-1 0 0,0 2 0 0 0,-3-2 18 0 0,0 0 0 0 0,-1 0 0 0 0,1-1 0 0 0,-1 1 0 0 0,0-1 0 0 0,0 0 0 0 0,0 0 0 0 0,-1 0 0 0 0,1 0 0 0 0,-1 0 0 0 0,0-1 0 0 0,1 0 0 0 0,-1 1 0 0 0,0-1 0 0 0,0-1 0 0 0,-1 1 0 0 0,1-1 1 0 0,0 1-1 0 0,0-1 0 0 0,-1-1 0 0 0,1 1 0 0 0,-1 0 0 0 0,-2-1-18 0 0,-81 5 185 0 0,81-33-1773 0 0,9 22-2565 0 0,-1 2-3483 0 0,0 1-4919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8.9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0 11554 0 0,'0'0'2433'0'0,"0"0"-1157"0"0,0 0-224 0 0,0 0 359 0 0,0 0 254 0 0,0 0 0 0 0,0 0-272 0 0,0 0-369 0 0,0 0-277 0 0,0 0-198 0 0,0 0-134 0 0,-6 1-114 0 0,-17 2-61 0 0,23-3-184 0 0,-1 0-1 0 0,1 1 0 0 0,0-1 0 0 0,-1 0 1 0 0,1 1-1 0 0,0-1 0 0 0,-1 1 0 0 0,1-1 0 0 0,0 0 1 0 0,0 1-1 0 0,-1-1 0 0 0,1 1 0 0 0,0-1 0 0 0,0 1 1 0 0,0-1-1 0 0,0 1 0 0 0,0-1 0 0 0,0 1 0 0 0,0-1 1 0 0,0 1-1 0 0,0-1 0 0 0,0 1 0 0 0,0-1 0 0 0,0 1 1 0 0,0-1-1 0 0,0 1 0 0 0,0-1 0 0 0,0 1 1 0 0,1-1-1 0 0,-1 1 0 0 0,0-1 0 0 0,0 1 0 0 0,1-1 1 0 0,-1 0-1 0 0,0 1 0 0 0,1-1 0 0 0,-1 1 0 0 0,0-1 1 0 0,1 0-1 0 0,-1 1 0 0 0,0-1 0 0 0,1 0 0 0 0,-1 1 1 0 0,1-1-1 0 0,-1 0 0 0 0,1 0 0 0 0,-1 0 0 0 0,1 1 1 0 0,-1-1-1 0 0,1 0 0 0 0,-1 0 0 0 0,0 0 0 0 0,1 0-55 0 0,172 8 1422 0 0,-174-8-1429 0 0,1 0-1 0 0,0 0 1 0 0,0 0-1 0 0,0 0 1 0 0,0 1 0 0 0,0-1-1 0 0,0 0 1 0 0,0 0-1 0 0,0 0 1 0 0,0 0-1 0 0,-1 1 1 0 0,1-1 0 0 0,0 0-1 0 0,0 0 1 0 0,0 0-1 0 0,0 1 1 0 0,0-1-1 0 0,0 0 1 0 0,0 0 0 0 0,0 0-1 0 0,0 1 1 0 0,1-1-1 0 0,-1 0 1 0 0,0 0-1 0 0,0 0 1 0 0,0 1 0 0 0,0-1-1 0 0,0 0 1 0 0,0 0-1 0 0,0 0 1 0 0,0 0-1 0 0,0 1 1 0 0,1-1 0 0 0,-1 0-1 0 0,0 0 1 0 0,0 0-1 0 0,0 0 1 0 0,0 0-1 0 0,1 1 1 0 0,-1-1 0 0 0,0 0-1 0 0,0 0 1 0 0,0 0-1 0 0,0 0 1 0 0,1 0-1 0 0,-1 0 8 0 0,-25 8-5817 0 0,21-6 483 0 0,0-1-2182 0 0,2 1-3548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9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0 5393 0 0,'0'0'4700'0'0,"0"0"-2417"0"0,0 0-632 0 0,0 0 287 0 0,0 0 137 0 0,0 0-193 0 0,0 0-405 0 0,0 0-395 0 0,0 0-266 0 0,0 0-129 0 0,0 0-50 0 0,0 0-37 0 0,0 0-17 0 0,-6 5-53 0 0,-18 14-82 0 0,24-18-394 0 0,0 0 1 0 0,-1 0-1 0 0,1 0 1 0 0,0 0 0 0 0,0-1-1 0 0,0 1 1 0 0,0 0-1 0 0,0 0 1 0 0,0 0-1 0 0,0 0 1 0 0,0 0-1 0 0,0 0 1 0 0,0 0 0 0 0,0-1-1 0 0,0 1 1 0 0,0 0-1 0 0,1 0 1 0 0,-1 0-1 0 0,0 0 1 0 0,1-1-1 0 0,-1 1 1 0 0,1 0 0 0 0,-1 0-1 0 0,1-1 1 0 0,-1 1-1 0 0,1 0 1 0 0,-1-1-1 0 0,1 1 1 0 0,0 0-1 0 0,-1-1 1 0 0,1 1 0 0 0,0-1-1 0 0,0 1 1 0 0,-1-1-1 0 0,1 1 1 0 0,0-1-1 0 0,0 0 1 0 0,0 0-1 0 0,0 1 1 0 0,-1-1 0 0 0,1 0-1 0 0,0 0 1 0 0,0 0-1 0 0,0 0 1 0 0,0 0-1 0 0,0 0 1 0 0,0 0-1 0 0,0 0 1 0 0,-1 0 0 0 0,1 0-1 0 0,0 0 1 0 0,0 0-1 0 0,0-1 1 0 0,0 1-1 0 0,0-1-54 0 0,18 2 92 0 0,0-1 0 0 0,1-1-1 0 0,-1-1 1 0 0,0 0 0 0 0,0-2-1 0 0,0 0 1 0 0,13-5-92 0 0,-31 5-1687 0 0,-1 1-4629 0 0,0 2-263 0 0,0 0-5870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6.3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68 4417 0 0,'0'0'4697'0'0,"0"0"-2202"0"0,0 0-749 0 0,0 0 13 0 0,0 0 32 0 0,0 0-72 0 0,0 0-197 0 0,0 0-253 0 0,3-10-249 0 0,10-31-162 0 0,-5 25 1659 0 0,-8 16-2111 0 0,0 0-96 0 0,0 0-118 0 0,0 18 508 0 0,-13 115 329 0 0,7-119-1005 0 0,0-10-4364 0 0,0-6-3513 0 0,-1-4-4996 0 0,6 3 9420 0 0</inkml:trace>
  <inkml:trace contextRef="#ctx0" brushRef="#br0" timeOffset="250.418">1 76 4993 0 0,'0'0'2666'0'0,"0"0"-326"0"0,0 0-122 0 0,0 0-41 0 0,0 0-167 0 0,0 0-366 0 0,0 0-461 0 0,0 0-348 0 0,0 0-143 0 0,0 0-32 0 0,0 0 52 0 0,0 0 26 0 0,-1 4-44 0 0,1-2-656 0 0,0-1 1 0 0,0 0-1 0 0,1 0 0 0 0,-1 0 0 0 0,0 0 0 0 0,0 0 0 0 0,1 0 0 0 0,-1 0 0 0 0,0 0 0 0 0,1 0 0 0 0,-1 0 1 0 0,1 0-1 0 0,-1 0 0 0 0,1 0 0 0 0,0 0 0 0 0,-1 0 0 0 0,1 0 0 0 0,0 0 0 0 0,0-1 0 0 0,-1 1 0 0 0,1 0 0 0 0,0-1 1 0 0,0 1-1 0 0,0 0 0 0 0,0-1 0 0 0,0 1 0 0 0,0-1 0 0 0,0 1 0 0 0,0-1 0 0 0,0 0 0 0 0,0 0 0 0 0,0 1 1 0 0,1-1-1 0 0,-1 0 0 0 0,0 0 0 0 0,0 0 0 0 0,0 0 0 0 0,0 0 0 0 0,0 0 0 0 0,0 0 0 0 0,0 0 0 0 0,1-1 1 0 0,-1 1-1 0 0,0 0 0 0 0,0-1 0 0 0,0 1 0 0 0,0-1 0 0 0,0 0-38 0 0,8 1 112 0 0,170-8 704 0 0,-170 4-2177 0 0,-6-2-5170 0 0,-2 4-64 0 0,0-1-4749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24.6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36 110 17444 0 0,'0'0'707'0'0,"0"0"145"0"0,0 0 209 0 0,0 0 157 0 0,0 0 14 0 0,0 0-173 0 0,0 0-225 0 0,0 0-178 0 0,0 0-94 0 0,0 0-41 0 0,0 0-60 0 0,0 0-48 0 0,0 0-52 0 0,10 13-59 0 0,28 45-62 0 0,-36-54-222 0 0,-1-1 0 0 0,0 1 0 0 0,0-1-1 0 0,0 1 1 0 0,0 0 0 0 0,-1-1 0 0 0,0 1-1 0 0,1 0 1 0 0,-1-1 0 0 0,0 1 0 0 0,-1 0 0 0 0,1-1-1 0 0,-1 1 1 0 0,0 0 0 0 0,1-1 0 0 0,-2 1-1 0 0,1-1 1 0 0,0 1 0 0 0,-2 2-18 0 0,-2 7 49 0 0,-58 210 115 0 0,58-208-941 0 0,-3 10 1262 0 0,9-21-7703 0 0,7-11-9857 0 0,-6 3 13186 0 0</inkml:trace>
  <inkml:trace contextRef="#ctx0" brushRef="#br0" timeOffset="716.939">214 139 11330 0 0,'0'0'2212'0'0,"0"0"-229"0"0,0 0-512 0 0,0 0-288 0 0,0 0-86 0 0,0 0 90 0 0,0 0 65 0 0,0 0-29 0 0,0 0-189 0 0,0 0-270 0 0,-1 10-220 0 0,-12 80 467 0 0,-55 91-70 0 0,110-198-623 0 0,-38 13-315 0 0,1 0 0 0 0,0 0-1 0 0,0 1 1 0 0,0 0 0 0 0,1 0 0 0 0,-1 1 0 0 0,1-1 0 0 0,0 1 0 0 0,-1 0 0 0 0,1 1-1 0 0,0 0 1 0 0,0-1 0 0 0,0 2 0 0 0,0-1 0 0 0,0 1 0 0 0,1 0 0 0 0,-1 0-1 0 0,0 1 1 0 0,0-1 0 0 0,0 1 0 0 0,0 1 0 0 0,0-1 0 0 0,-1 1 0 0 0,1 0 0 0 0,0 1-1 0 0,-1-1 1 0 0,4 3-3 0 0,-9-4 4 0 0,1 0 0 0 0,0 0 0 0 0,0 1 0 0 0,-1-1 0 0 0,1 0 0 0 0,0 1 0 0 0,-1-1 0 0 0,0 1 0 0 0,1-1 0 0 0,-1 1 0 0 0,0-1 0 0 0,0 1 0 0 0,1-1 0 0 0,-1 1 0 0 0,0-1 0 0 0,-1 1 0 0 0,1-1 0 0 0,0 1 0 0 0,0-1 0 0 0,-1 1 0 0 0,1-1 0 0 0,-1 0 0 0 0,1 1 0 0 0,-1-1 0 0 0,1 1 0 0 0,-1-1-1 0 0,0 0 1 0 0,0 0 0 0 0,0 1 0 0 0,0-1 0 0 0,0 0 0 0 0,0 0 0 0 0,0 0 0 0 0,0 0 0 0 0,0 0 0 0 0,0 0 0 0 0,0 0 0 0 0,-1-1 0 0 0,1 1 0 0 0,0 0 0 0 0,-1-1 0 0 0,1 1 0 0 0,-1 0-4 0 0,-63 26 121 0 0,57-24-99 0 0,0 0-1 0 0,-1-1 1 0 0,0 0-1 0 0,1-1 1 0 0,-1 1-1 0 0,0-2 1 0 0,0 1-1 0 0,0-1 0 0 0,0 0 1 0 0,1-1-1 0 0,-5-1-21 0 0,12 2 2 0 0,0-1 0 0 0,0 1-1 0 0,1 0 1 0 0,-1-1-1 0 0,0 1 1 0 0,0 0 0 0 0,1-1-1 0 0,-1 1 1 0 0,1-1 0 0 0,-1 1-1 0 0,0-1 1 0 0,1 0-1 0 0,-1 1 1 0 0,1-1 0 0 0,-1 0-1 0 0,1 1 1 0 0,0-1 0 0 0,-1 0-1 0 0,1 1 1 0 0,0-1-1 0 0,-1 0 1 0 0,1 0 0 0 0,0 0-1 0 0,0 1 1 0 0,0-1 0 0 0,-1 0-1 0 0,1 0 1 0 0,0 0-1 0 0,0 1 1 0 0,0-1 0 0 0,0 0-1 0 0,1 0 1 0 0,-1 0 0 0 0,0 1-1 0 0,0-1 1 0 0,0 0-1 0 0,1 0 1 0 0,-1 1 0 0 0,0-1-1 0 0,1 0 1 0 0,-1 0 0 0 0,1 1-1 0 0,-1-1 1 0 0,0 0-1 0 0,1 1 1 0 0,0-1 0 0 0,-1 1-1 0 0,1-1 1 0 0,0 0-2 0 0,28-30-236 0 0,126-66-528 0 0,-128 83 745 0 0,0-1 0 0 0,0-1 0 0 0,-2-1 0 0 0,0-1-1 0 0,-1-1 1 0 0,8-10 19 0 0,-31 29 16 0 0,0-1-1 0 0,0 1 0 0 0,1-1 0 0 0,-1 0 1 0 0,0 1-1 0 0,0-1 0 0 0,0 0 1 0 0,0 0-1 0 0,0 1 0 0 0,-1-1 0 0 0,1 0 1 0 0,0 0-1 0 0,0 0 0 0 0,0 0 0 0 0,-1 0 1 0 0,1 0-1 0 0,-1-1 0 0 0,1 1 0 0 0,-1 0 1 0 0,1 0-1 0 0,-1 0 0 0 0,0 0 0 0 0,1-1 1 0 0,-1 1-1 0 0,0 0 0 0 0,0 0 0 0 0,0-1 1 0 0,0 1-1 0 0,0 0 0 0 0,0 0 0 0 0,0-1 1 0 0,0 1-1 0 0,-1 0 0 0 0,1 0 0 0 0,0-1 1 0 0,-1 1-1 0 0,1 0 0 0 0,-1 0 0 0 0,1 0 1 0 0,-1 0-1 0 0,0 0 0 0 0,0 0 1 0 0,1 0-1 0 0,-1 0 0 0 0,0 0 0 0 0,0 0 1 0 0,0 0-1 0 0,0 0 0 0 0,0 1 0 0 0,0-1 1 0 0,0 0-1 0 0,0 1 0 0 0,0-1 0 0 0,0 1 1 0 0,0-1-1 0 0,-1 1 0 0 0,1-1 0 0 0,0 1 1 0 0,0 0-1 0 0,0 0 0 0 0,-1-1 0 0 0,1 1 1 0 0,0 0-1 0 0,0 0 0 0 0,-1 0 0 0 0,1 1 1 0 0,0-1-1 0 0,-1 0-15 0 0,-3 3 12 0 0,-1 0 0 0 0,1 0 0 0 0,0 1 1 0 0,1 0-1 0 0,-1-1 0 0 0,0 2 0 0 0,1-1 0 0 0,0 0 0 0 0,0 1 0 0 0,1 0 1 0 0,-1 0-1 0 0,1 0 0 0 0,0 0 0 0 0,0 1 0 0 0,1-1 0 0 0,-1 1 0 0 0,1-1 0 0 0,1 1 1 0 0,-1 0-1 0 0,1 1-12 0 0,-7 30 240 0 0,1 0 1 0 0,2 0-1 0 0,2 1 1 0 0,1 0-1 0 0,3-1 0 0 0,0 3-240 0 0,0 24 409 0 0,-1-61-415 0 0,0 1 1 0 0,0-1 0 0 0,0 0-1 0 0,0 0 1 0 0,-1 0 0 0 0,1 0-1 0 0,-1 0 1 0 0,0 0 0 0 0,0 0-1 0 0,0 0 1 0 0,-1 0 0 0 0,1 0-1 0 0,0 0 1 0 0,-1 0 0 0 0,0-1-1 0 0,0 1 1 0 0,0-1 0 0 0,0 1-1 0 0,-1 0 6 0 0,8-29-8099 0 0,-3 21 5958 0 0,5-12-8791 0 0,-3 9 1954 0 0</inkml:trace>
  <inkml:trace contextRef="#ctx0" brushRef="#br0" timeOffset="1064.105">538 34 13531 0 0,'0'0'601'0'0,"0"0"51"0"0,0 0 235 0 0,0 0 286 0 0,0 0 187 0 0,0 0 28 0 0,11-7-177 0 0,31-18-240 0 0,-41 25-894 0 0,1-1 0 0 0,0 1 1 0 0,-1 0-1 0 0,1-1 0 0 0,-1 1 0 0 0,1 0 0 0 0,0 0 1 0 0,-1 0-1 0 0,1 0 0 0 0,0 1 0 0 0,-1-1 0 0 0,1 0 1 0 0,-1 1-1 0 0,1-1 0 0 0,-1 1 0 0 0,1 0 0 0 0,-1-1 1 0 0,1 1-1 0 0,-1 0 0 0 0,1 0 0 0 0,-1 0 0 0 0,0 0 1 0 0,1 0-1 0 0,-1 0 0 0 0,0 0 0 0 0,0 0 1 0 0,0 1-1 0 0,0-1 0 0 0,0 0 0 0 0,0 1 0 0 0,0-1 1 0 0,-1 1-1 0 0,1-1 0 0 0,0 1 0 0 0,-1-1 0 0 0,1 1 1 0 0,-1-1-1 0 0,0 1 0 0 0,1 0 0 0 0,-1-1 0 0 0,0 1 1 0 0,0-1-1 0 0,0 1 0 0 0,0 0 0 0 0,0-1 0 0 0,-1 2-77 0 0,2 4 99 0 0,-1 0 0 0 0,-1 0 0 0 0,0 0 0 0 0,0 0 0 0 0,0 0 0 0 0,-1 0 0 0 0,1 0 0 0 0,-2 0 0 0 0,1-1 0 0 0,-1 1 0 0 0,0-1 0 0 0,0 1 0 0 0,-1-1 0 0 0,0 0 0 0 0,0 0 0 0 0,-1-1 0 0 0,1 1 0 0 0,-1-1 0 0 0,0 0 0 0 0,-1 0-99 0 0,-19 26 372 0 0,25-31-355 0 0,-1 1 0 0 0,1-1 0 0 0,0 1 0 0 0,0 0 0 0 0,-1-1 0 0 0,1 1 0 0 0,0 0 0 0 0,0-1 0 0 0,0 1 0 0 0,0 0 0 0 0,0-1 0 0 0,-1 1 0 0 0,1 0 0 0 0,1-1 0 0 0,-1 1 0 0 0,0 0 0 0 0,0-1 0 0 0,0 1 0 0 0,0 0 0 0 0,0-1 0 0 0,1 1 0 0 0,-1-1 1 0 0,0 1-1 0 0,0 0 0 0 0,1-1 0 0 0,-1 1 0 0 0,0-1 0 0 0,1 1 0 0 0,-1-1 0 0 0,1 1 0 0 0,-1-1 0 0 0,1 1 0 0 0,-1-1 0 0 0,1 1 0 0 0,-1-1 0 0 0,1 0 0 0 0,0 1 0 0 0,-1-1 0 0 0,1 0 0 0 0,-1 1 0 0 0,1-1 0 0 0,0 0 0 0 0,-1 0 0 0 0,1 0 0 0 0,0 0 0 0 0,-1 1 0 0 0,1-1 1 0 0,0 0-1 0 0,-1 0 0 0 0,1 0 0 0 0,0 0 0 0 0,-1-1 0 0 0,1 1 0 0 0,0 0 0 0 0,-1 0 0 0 0,1 0 0 0 0,-1 0 0 0 0,1-1 0 0 0,0 1 0 0 0,0-1-17 0 0,48-1 543 0 0,135-28 149 0 0,-182 25-2417 0 0,-5 3-6060 0 0,2 0-4533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20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30 320 0 0,'0'0'2446'0'0,"0"0"-374"0"0,0 0 154 0 0,0 0 249 0 0,0 0 69 0 0,0 0-120 0 0,0 0-317 0 0,0 0-297 0 0,0 0-292 0 0,0 0-226 0 0,0 0-144 0 0,-2-3-152 0 0,2 3-886 0 0,0-1 0 0 0,0 1-1 0 0,-1-1 1 0 0,1 1 0 0 0,0 0-1 0 0,0-1 1 0 0,0 1 0 0 0,-1-1-1 0 0,1 1 1 0 0,0-1 0 0 0,0 1-1 0 0,0-1 1 0 0,0 1-1 0 0,0-1 1 0 0,0 1 0 0 0,0-1-1 0 0,0 1 1 0 0,0-1 0 0 0,0 1-1 0 0,0-1 1 0 0,0 1 0 0 0,1-1-1 0 0,-1 1 1 0 0,0 0 0 0 0,0-1-1 0 0,0 1 1 0 0,1-1 0 0 0,-1 1-1 0 0,0-1 1 0 0,0 1 0 0 0,1 0-1 0 0,-1-1 1 0 0,0 1 0 0 0,1 0-1 0 0,-1-1 1 0 0,0 1 0 0 0,1 0-1 0 0,-1-1 1 0 0,1 1 0 0 0,-1 0-1 0 0,1 0 1 0 0,-1 0-1 0 0,0-1 1 0 0,1 1 0 0 0,-1 0-1 0 0,1 0 1 0 0,-1 0 0 0 0,1 0-1 0 0,-1 0 1 0 0,1 0 0 0 0,-1 0-1 0 0,1 0 1 0 0,-1 0 0 0 0,1 0-1 0 0,-1 0 1 0 0,1 0 0 0 0,-1 0-1 0 0,1 0 1 0 0,-1 1 0 0 0,1-1-1 0 0,-1 0 1 0 0,0 0 0 0 0,1 0-1 0 0,-1 1 1 0 0,1-1 0 0 0,-1 0-110 0 0,13-1-958 0 0,176-8 1428 0 0,-249 26-2636 0 0,69-9-7457 0 0,-3-7 1689 0 0,-2-1-2471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20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32 277 10138 0 0,'0'0'1059'0'0,"0"0"23"0"0,0 0 235 0 0,0 0 346 0 0,1-10 231 0 0,-1 8-1912 0 0,2-42 2542 0 0,10-16 3880 0 0,-15 124-3741 0 0,-41 308-2073 0 0,48-356-4028 0 0,9-14-7902 0 0,-9-3 1507 0 0</inkml:trace>
  <inkml:trace contextRef="#ctx0" brushRef="#br0" timeOffset="482.022">247 311 14827 0 0,'0'0'1194'0'0,"0"0"-75"0"0,0 0 193 0 0,0 0 162 0 0,0 0-58 0 0,0 0-193 0 0,0 0-294 0 0,0 0-231 0 0,2-10-145 0 0,4-31-111 0 0,-6 40-410 0 0,-1 1 0 0 0,1-1 0 0 0,0 0 0 0 0,0 0 0 0 0,-1 0 0 0 0,1 0 0 0 0,-1 1 0 0 0,1-1 1 0 0,-1 0-1 0 0,1 0 0 0 0,-1 1 0 0 0,1-1 0 0 0,-1 1 0 0 0,1-1 0 0 0,-1 0 0 0 0,0 1 0 0 0,0-1 0 0 0,1 1 0 0 0,-1-1 0 0 0,0 1 1 0 0,0 0-1 0 0,1-1 0 0 0,-1 1 0 0 0,0 0 0 0 0,0-1 0 0 0,0 1 0 0 0,0 0 0 0 0,1 0 0 0 0,-1 0 0 0 0,0 0 0 0 0,0 0 1 0 0,0 0-1 0 0,0 0 0 0 0,0 0 0 0 0,0 0 0 0 0,1 0 0 0 0,-1 0 0 0 0,0 1 0 0 0,0-1 0 0 0,0 0 0 0 0,1 1 0 0 0,-1-1 1 0 0,0 0-1 0 0,0 1 0 0 0,0-1 0 0 0,1 1 0 0 0,-1-1 0 0 0,0 1 0 0 0,1 0 0 0 0,-1-1 0 0 0,1 1 0 0 0,-1 0 0 0 0,1-1 1 0 0,-1 1-1 0 0,1 0 0 0 0,-1 0 0 0 0,1-1 0 0 0,-1 1 0 0 0,1 0-32 0 0,-1 0 71 0 0,-7 3-64 0 0,1 0 0 0 0,-1 1 1 0 0,1 0-1 0 0,0 0 0 0 0,0 0 0 0 0,1 1 0 0 0,0 0 0 0 0,0 1 0 0 0,0-1 0 0 0,0 1 1 0 0,1 0-1 0 0,1 1 0 0 0,-1-1 0 0 0,1 1 0 0 0,0 0 0 0 0,1 0 0 0 0,0 0 1 0 0,0 0-1 0 0,1 1 0 0 0,0-1 0 0 0,0 1 0 0 0,1-1 0 0 0,-1 8-7 0 0,3-14 7 0 0,0 0 0 0 0,-1 0-1 0 0,1 0 1 0 0,0 0 0 0 0,0 0 0 0 0,0 0-1 0 0,0-1 1 0 0,0 1 0 0 0,1 0 0 0 0,-1 0-1 0 0,1-1 1 0 0,-1 1 0 0 0,1-1 0 0 0,-1 1-1 0 0,1-1 1 0 0,0 0 0 0 0,-1 0 0 0 0,1 0-1 0 0,0 0 1 0 0,0 0 0 0 0,0 0-1 0 0,0 0 1 0 0,0 0 0 0 0,0-1 0 0 0,0 1-1 0 0,0-1 1 0 0,0 0 0 0 0,1 0 0 0 0,-1 1-1 0 0,0-1 1 0 0,0 0 0 0 0,0-1 0 0 0,0 1-1 0 0,0 0 1 0 0,1-1 0 0 0,-1 1 0 0 0,0-1-1 0 0,1 0-6 0 0,72-39 294 0 0,-71 37-271 0 0,-1-1 1 0 0,1 1 0 0 0,-1-1 0 0 0,0 0-1 0 0,-1 0 1 0 0,1 0 0 0 0,-1-1 0 0 0,1 1-1 0 0,-1-1 1 0 0,0 1 0 0 0,-1-1 0 0 0,1 0 0 0 0,-1 1-1 0 0,0-1 1 0 0,0 0 0 0 0,-1 0 0 0 0,1 0-1 0 0,-1 0 1 0 0,0 0 0 0 0,-1 0 0 0 0,1 0-1 0 0,-1-2-23 0 0,-14 44-205 0 0,13-34 184 0 0,1 0 0 0 0,-1 1 0 0 0,1-1 0 0 0,0 0-1 0 0,0 1 1 0 0,1-1 0 0 0,-1 0 0 0 0,1 1 0 0 0,0-1 0 0 0,-1 1 0 0 0,2-1 0 0 0,-1 1 0 0 0,0-1-1 0 0,1 1 1 0 0,-1-1 0 0 0,1 0 0 0 0,0 1 0 0 0,0-1 0 0 0,0 0 0 0 0,1 0 0 0 0,-1 1-1 0 0,1-1 1 0 0,0 1 21 0 0,34 8-2860 0 0,-14-14-4007 0 0,-10-4-4818 0 0,-7 4 5401 0 0</inkml:trace>
  <inkml:trace contextRef="#ctx0" brushRef="#br0" timeOffset="767.049">421 229 2689 0 0,'0'0'2835'0'0,"0"0"88"0"0,0 0 62 0 0,0 0-65 0 0,0 0-214 0 0,0 0-408 0 0,0 0-589 0 0,0 0-484 0 0,0 0-393 0 0,0 0-260 0 0,0 0-7 0 0,0 0 41 0 0,3-5 64 0 0,-2 3-613 0 0,8-10 655 0 0,-10 29 301 0 0,-69 274 1730 0 0,66-232-3335 0 0,3-67-7514 0 0,1-1-3514 0 0,0 4 1878 0 0</inkml:trace>
  <inkml:trace contextRef="#ctx0" brushRef="#br0" timeOffset="1133.224">473 39 15979 0 0,'0'0'885'0'0,"0"0"-264"0"0,0 0 14 0 0,0 0 213 0 0,0 0 174 0 0,0 0 75 0 0,0 0-106 0 0,0 0-209 0 0,11-7-196 0 0,37-22-140 0 0,-46 29-410 0 0,-1-1 1 0 0,1 1-1 0 0,0-1 1 0 0,0 1-1 0 0,0 0 1 0 0,0 0-1 0 0,-1 0 0 0 0,1 0 1 0 0,0 0-1 0 0,0 0 1 0 0,0 0-1 0 0,0 1 1 0 0,0-1-1 0 0,-1 1 1 0 0,1-1-1 0 0,0 1 1 0 0,0 0-1 0 0,-1 0 1 0 0,1-1-1 0 0,0 1 1 0 0,-1 0-1 0 0,1 1 0 0 0,-1-1 1 0 0,0 0-1 0 0,1 0 1 0 0,-1 1-1 0 0,0-1 1 0 0,1 1-1 0 0,-1-1 1 0 0,0 1-1 0 0,0-1 1 0 0,0 1-1 0 0,-1-1 1 0 0,1 1-1 0 0,0 0 0 0 0,-1 0 1 0 0,1 0-1 0 0,-1-1 1 0 0,1 1-1 0 0,-1 0 1 0 0,0 1-37 0 0,1 4 58 0 0,-1 0 1 0 0,0 0-1 0 0,0-1 1 0 0,0 1 0 0 0,-1 0-1 0 0,0 0 1 0 0,-1 0-1 0 0,1-1 1 0 0,-1 1-1 0 0,0-1 1 0 0,-1 1-1 0 0,0-1 1 0 0,0 0 0 0 0,0 0-1 0 0,-1 0 1 0 0,0 0-1 0 0,0-1 1 0 0,0 0-1 0 0,-1 1 1 0 0,0-2-1 0 0,0 1 1 0 0,0 0-59 0 0,-27 34 565 0 0,32-38-548 0 0,0-1-1 0 0,0 1 0 0 0,0-1 0 0 0,0 1 1 0 0,0 0-1 0 0,0-1 0 0 0,0 1 0 0 0,0-1 0 0 0,0 1 1 0 0,0-1-1 0 0,0 1 0 0 0,0-1 0 0 0,0 1 0 0 0,0 0 1 0 0,0-1-1 0 0,1 1 0 0 0,-1-1 0 0 0,0 1 0 0 0,0-1 1 0 0,1 1-1 0 0,-1-1 0 0 0,0 1 0 0 0,1-1 0 0 0,-1 0 1 0 0,0 1-1 0 0,1-1 0 0 0,-1 1 0 0 0,1-1 1 0 0,-1 0-1 0 0,1 1 0 0 0,-1-1 0 0 0,1 0 0 0 0,-1 0 1 0 0,1 1-1 0 0,-1-1 0 0 0,1 0 0 0 0,-1 0 0 0 0,1 0 1 0 0,-1 0-1 0 0,1 1 0 0 0,-1-1 0 0 0,1 0 0 0 0,0 0 1 0 0,-1 0-1 0 0,1 0 0 0 0,-1 0 0 0 0,1-1 0 0 0,-1 1 1 0 0,1 0-1 0 0,-1 0 0 0 0,1 0 0 0 0,0 0 1 0 0,-1-1-1 0 0,1 1 0 0 0,-1 0 0 0 0,1 0 0 0 0,-1-1-16 0 0,40-2 509 0 0,139-17-551 0 0,-179 20-498 0 0,0 0-429 0 0,-2 2-13249 0 0,1 0 1914 0 0</inkml:trace>
  <inkml:trace contextRef="#ctx0" brushRef="#br0" timeOffset="3792.094">812 455 12547 0 0,'0'0'590'0'0,"0"0"177"0"0,0 0 438 0 0,0 0 414 0 0,0 0 184 0 0,0 0-172 0 0,0 0-387 0 0,0 0-343 0 0,0 0-280 0 0,0 0-185 0 0,0 0-115 0 0,-8 1 1042 0 0,14 3-1117 0 0,1-1-1 0 0,-1 0 1 0 0,1-1-1 0 0,0 1 1 0 0,0-1 0 0 0,0 0-1 0 0,0-1 1 0 0,0 0-1 0 0,0 0 1 0 0,0 0 0 0 0,0-1-1 0 0,0 0 1 0 0,1-1-1 0 0,-1 1 1 0 0,6-3-246 0 0,12 2 182 0 0,54 8-2249 0 0,-79-7 999 0 0,2 1-398 0 0,-2-1-3221 0 0,0 0-4063 0 0,0 0-2126 0 0</inkml:trace>
  <inkml:trace contextRef="#ctx0" brushRef="#br0" timeOffset="4046.827">925 334 9138 0 0,'0'0'3897'0'0,"0"0"-2031"0"0,0 0-400 0 0,0 0 219 0 0,0 0 127 0 0,0 0-79 0 0,0 0-313 0 0,0 0-435 0 0,0 0-403 0 0,0 0-194 0 0,0 0-23 0 0,0 0 58 0 0,0 0 53 0 0,-2 7-10 0 0,-48 194 937 0 0,50-198-1858 0 0,-4 42 1752 0 0,8-27-3531 0 0,3-8-3596 0 0,3-2-5132 0 0,-8-6 1041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29.7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10 1336 0 0,'0'0'1214'0'0,"0"0"-59"0"0,0 0 237 0 0,0 0 371 0 0,0 0 235 0 0,0 0 124 0 0,0 0-54 0 0,0 0-265 0 0,0 0-321 0 0,0 0-277 0 0,0 0-200 0 0,-6-1-136 0 0,-29-7 1818 0 0,35 8-2209 0 0,0 0-102 0 0,0 0-80 0 0,0 0-77 0 0,0 0-79 0 0,0 0-22 0 0,0 0-56 0 0,0 0-13 0 0,0 0 22 0 0,0 0-15 0 0,0 0 52 0 0,0 0 13 0 0,0 0-29 0 0,0 0 39 0 0,0 0-31 0 0,0 0 29 0 0,0 0 66 0 0,0 0 8 0 0,0 0 46 0 0,0 0 0 0 0,0 0-30 0 0,0 0-9 0 0,0 0-45 0 0,0 0-4 0 0,0 0-1 0 0,0 0-44 0 0,0 0 10 0 0,0 0-21 0 0,0 0-40 0 0,41 14 1574 0 0,262-12-504 0 0,-144-6-728 0 0,145-1-214 0 0,309 4-29 0 0,-634 5-1809 0 0,-10 3-4515 0 0,19-3-6287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0.7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20 22765 0 0,'0'0'572'0'0,"0"0"-77"0"0,-11 0 16 0 0,-39 0 149 0 0,5 0 3734 0 0,45 0-4207 0 0,2 6 2335 0 0,6-3-2512 0 0,-1 0 0 0 0,1-1 1 0 0,0 0-1 0 0,0 0 1 0 0,0-1-1 0 0,0 0 1 0 0,0 0-1 0 0,0-1 1 0 0,0 0-1 0 0,0 0 0 0 0,5-2-10 0 0,14 1 4 0 0,1393-37 71 0 0,-1045 51-84 0 0,-379-17-1999 0 0,-10-2-3773 0 0,9 4-4661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8:12.6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1423 690 13347 0 0,'0'0'728'0'0,"0"0"-228"0"0,0 0-165 0 0,0 0 117 0 0,0 0 255 0 0,0 0 244 0 0,0 0 172 0 0,0 0 22 0 0,0 0-97 0 0,0 0-127 0 0,0 0-161 0 0,0 0-157 0 0,0 0-117 0 0,-5 0-103 0 0,-18-1 200 0 0,23 1-340 0 0,0 0-21 0 0,0 0-22 0 0,0 0-24 0 0,0 0-28 0 0,29 1 1094 0 0,530-27 1483 0 0,298 24-2099 0 0,-704 0-472 0 0,215 10-45 0 0,-314-2-18 0 0,-77-6-916 0 0,11 1-2751 0 0,2-2-6454 0 0,6 1-2538 0 0</inkml:trace>
  <inkml:trace contextRef="#ctx0" brushRef="#br0" timeOffset="-8926.18">1028 348 0 0 0,'0'0'1382'0'0,"0"0"386"0"0,0 0 16 0 0,0 0-82 0 0,0 0-115 0 0,0 0-105 0 0,3-14 9140 0 0,-1-1-7927 0 0,-23 105 733 0 0,9-47-3076 0 0,-7 63 320 0 0,29-231-335 0 0,-5 109-349 0 0,-2 0-1 0 0,0 0 1 0 0,-1 0-1 0 0,0 0 1 0 0,-2 0-1 0 0,1 0 0 0 0,-2-1 1 0 0,0 1-1 0 0,-2 0 1 0 0,1 0-1 0 0,-2 0 1 0 0,0 0-1 0 0,-1 1 1 0 0,0-1-1 0 0,-1 1 0 0 0,-1 1 1 0 0,-1-1 12 0 0,4 12-16 0 0,0 1 1 0 0,0 0-1 0 0,0 0 1 0 0,-1 0-1 0 0,1 1 1 0 0,0-1-1 0 0,-1 1 1 0 0,0 0-1 0 0,1 1 1 0 0,-1-1-1 0 0,1 1 1 0 0,-1 0-1 0 0,0 0 1 0 0,1 0-1 0 0,-1 0 1 0 0,0 1-1 0 0,1 0 1 0 0,-1 0-1 0 0,1 0 1 0 0,-1 1-1 0 0,1-1 1 0 0,0 1-1 0 0,-1 0 1 0 0,1 0-1 0 0,0 1 1 0 0,0-1-1 0 0,1 1 1 0 0,-1 0-1 0 0,1 0 1 0 0,-1 0-1 0 0,1 1 1 0 0,0-1-1 0 0,0 1 1 0 0,0-1-1 0 0,0 1 0 0 0,1 0 1 0 0,0 0-1 0 0,-1 2 16 0 0,2-5 1 0 0,0 1 0 0 0,-1 0-1 0 0,1 0 1 0 0,1-1 0 0 0,-1 1-1 0 0,0 0 1 0 0,0 0 0 0 0,1 0-1 0 0,-1 0 1 0 0,1 0 0 0 0,-1 0-1 0 0,1 0 1 0 0,0 0 0 0 0,0 0-1 0 0,0 0 1 0 0,0 0 0 0 0,0 0-1 0 0,1 0 1 0 0,-1 0 0 0 0,0 0-1 0 0,1 0 1 0 0,-1 0-1 0 0,1-1 1 0 0,0 1 0 0 0,0 0-1 0 0,0 0 1 0 0,0 0 0 0 0,0-1-1 0 0,0 1 1 0 0,0 0 0 0 0,1-1-1 0 0,-1 1 1 0 0,0-1 0 0 0,1 0-1 0 0,-1 1 1 0 0,1-1 0 0 0,0 0-1 0 0,-1 0 1 0 0,1 0 0 0 0,0 0-1 0 0,0 0 1 0 0,0 0 0 0 0,0-1-1 0 0,-1 1 1 0 0,1-1 0 0 0,0 1-1 0 0,0-1 1 0 0,0 0-1 0 0,0 0 1 0 0,0 1 0 0 0,0-1-1 0 0,0-1 1 0 0,0 1 0 0 0,0 0-1 0 0,1-1 0 0 0,249-19 255 0 0,-246 21-2115 0 0,11 4-8041 0 0,-17-4 3264 0 0,0-1-2264 0 0</inkml:trace>
  <inkml:trace contextRef="#ctx0" brushRef="#br0" timeOffset="-8243.993">881 527 0 0 0,'0'0'553'0'0,"0"0"966"0"0,0 0 522 0 0,0 0 219 0 0,0 0-18 0 0,0 0-231 0 0,0 0-313 0 0,0 0-282 0 0,0 0-229 0 0,0 0-169 0 0,0 0-122 0 0,-9-1-115 0 0,-37-4 466 0 0,34 14 2980 0 0,37 2-2784 0 0,180-24 697 0 0,-205 10-7107 0 0,1 2-8245 0 0,-1 0 4712 0 0</inkml:trace>
  <inkml:trace contextRef="#ctx0" brushRef="#br0" timeOffset="-7393.558">1158 383 3233 0 0,'0'0'3634'0'0,"0"0"-1307"0"0,0 0-441 0 0,0 0-37 0 0,0 0-95 0 0,0 0-41 0 0,0 0-86 0 0,0 0-139 0 0,0 0-231 0 0,0 0-326 0 0,0 0-293 0 0,0 0-229 0 0,0-2-191 0 0,-7 138 3613 0 0,-4-172-2747 0 0,11 30-1090 0 0,1 0 0 0 0,-1 1 0 0 0,1-1 0 0 0,0 1 0 0 0,0-1 1 0 0,0 1-1 0 0,1-1 0 0 0,0 1 0 0 0,0 0 0 0 0,0 0 0 0 0,0 0 0 0 0,1 0 0 0 0,0 0 0 0 0,0 0 0 0 0,1 1 0 0 0,-1 0 0 0 0,1-1 0 0 0,0 1 0 0 0,0 1 0 0 0,0-1 0 0 0,1 0 0 0 0,-1 1 0 0 0,1 0 0 0 0,0 0 0 0 0,0 1 0 0 0,0-1 0 0 0,0 1 0 0 0,0 0 0 0 0,0 0 0 0 0,1 1 0 0 0,-1-1 0 0 0,1 1 0 0 0,-1 1 0 0 0,1-1 1 0 0,-1 1-1 0 0,5 0 6 0 0,-8 0 0 0 0,0 0 1 0 0,-1 0 0 0 0,1 0 0 0 0,0 1-1 0 0,0-1 1 0 0,0 1 0 0 0,-1-1 0 0 0,1 1-1 0 0,0 0 1 0 0,-1 0 0 0 0,1 0 0 0 0,-1 0-1 0 0,1 0 1 0 0,-1 0 0 0 0,1 0 0 0 0,-1 0-1 0 0,0 1 1 0 0,1-1 0 0 0,-1 0 0 0 0,0 1-1 0 0,0-1 1 0 0,0 1 0 0 0,0-1 0 0 0,0 1-1 0 0,0 0 1 0 0,-1-1 0 0 0,1 1 0 0 0,-1 0-1 0 0,1 0 1 0 0,-1-1 0 0 0,1 1 0 0 0,-1 0-1 0 0,0 0 1 0 0,0 0 0 0 0,0-1 0 0 0,0 2-2 0 0,-5 75 175 0 0,3-64-132 0 0,-5 40 1 0 0,7-54-100 0 0,0 0-21 0 0,0 0-48 0 0,7-17-10429 0 0,-3 12 3789 0 0,0 1-3602 0 0</inkml:trace>
  <inkml:trace contextRef="#ctx0" brushRef="#br0" timeOffset="-6793.002">1406 331 7001 0 0,'0'0'3683'0'0,"0"0"-1575"0"0,0 0-442 0 0,0 0-65 0 0,0 0-90 0 0,0 0-129 0 0,0 0-251 0 0,0 0-310 0 0,0 0-214 0 0,0 0-96 0 0,0 0-27 0 0,0 0 39 0 0,0 0-32 0 0,1 4-65 0 0,2 13-43 0 0,-1-1 0 0 0,-1 1-1 0 0,0-1 1 0 0,-1 1-1 0 0,-1-1 1 0 0,-1 1-1 0 0,0-1 1 0 0,-1 0 0 0 0,-4 13-383 0 0,5-21-5 0 0,6-75 1131 0 0,-3 61-1135 0 0,0-1-1 0 0,1 1 0 0 0,-1 0 0 0 0,1 0 1 0 0,0 1-1 0 0,1-1 0 0 0,-1 0 0 0 0,1 1 1 0 0,1-1-1 0 0,-1 1 0 0 0,1 0 0 0 0,-1 0 1 0 0,1 0-1 0 0,1 1 0 0 0,-1-1 0 0 0,1 1 1 0 0,0 0-1 0 0,0 0 0 0 0,0 1 0 0 0,0 0 0 0 0,0 0 1 0 0,5-2 9 0 0,-6 7 2 0 0,0 0 1 0 0,0 0-1 0 0,-1 0 0 0 0,1 1 1 0 0,0 0-1 0 0,-1-1 1 0 0,0 1-1 0 0,0 1 1 0 0,0-1-1 0 0,0 0 1 0 0,0 1-1 0 0,-1-1 0 0 0,1 1 1 0 0,-1 0-1 0 0,0 0 1 0 0,0 0-1 0 0,0 0 1 0 0,-1 0-1 0 0,0 0 0 0 0,1 0 1 0 0,-1 1-1 0 0,-1-1 1 0 0,1 2-3 0 0,16 129 200 0 0,-17-134-2799 0 0,2-25-12415 0 0,0 20 4074 0 0</inkml:trace>
  <inkml:trace contextRef="#ctx0" brushRef="#br0" timeOffset="-6141.996">1628 465 13227 0 0,'0'0'1047'0'0,"0"0"-410"0"0,0 0-145 0 0,0 0 146 0 0,0 0 209 0 0,0 0 163 0 0,0 0 76 0 0,0 0-66 0 0,0 0-172 0 0,0 0-187 0 0,0 0-165 0 0,0 0-116 0 0,0 0-59 0 0,9 0-34 0 0,5 0-162 0 0,-6 2 70 0 0,0-1 0 0 0,1 0 0 0 0,-1-1-1 0 0,0 1 1 0 0,0-2 0 0 0,0 1 0 0 0,0-1 0 0 0,0-1 0 0 0,0 1 0 0 0,0-1 0 0 0,0-1 0 0 0,-1 1-1 0 0,1-1 1 0 0,-1-1 0 0 0,0 1 0 0 0,0-1 0 0 0,6-5-195 0 0,-11 7 6 0 0,-1 0 0 0 0,0 0-1 0 0,0-1 1 0 0,0 1 0 0 0,0-1 0 0 0,-1 1 0 0 0,1 0-1 0 0,-1-1 1 0 0,1 0 0 0 0,-1 1 0 0 0,0-1 0 0 0,0 1-1 0 0,0-1 1 0 0,0 1 0 0 0,-1-1 0 0 0,1 1 0 0 0,-1-1 0 0 0,1 1-1 0 0,-1-1 1 0 0,0 1 0 0 0,0 0 0 0 0,0-1 0 0 0,0 1-1 0 0,-1 0 1 0 0,1 0 0 0 0,0 0 0 0 0,-1 0 0 0 0,0 0-1 0 0,1 0 1 0 0,-1 0 0 0 0,0 0 0 0 0,0 1 0 0 0,0-1-1 0 0,0 1 1 0 0,0-1 0 0 0,0 1 0 0 0,-1 0 0 0 0,1 0 0 0 0,0 0-1 0 0,-1 0 1 0 0,1 0 0 0 0,-1 0 0 0 0,1 1 0 0 0,-1 0-1 0 0,0-1-5 0 0,-4 2 0 0 0,0 1-1 0 0,1 0 0 0 0,-1 0 0 0 0,0 0 0 0 0,1 1 0 0 0,-1 0 1 0 0,1 0-1 0 0,0 1 0 0 0,0 0 0 0 0,0 0 0 0 0,0 0 0 0 0,1 0 1 0 0,0 1-1 0 0,0 0 0 0 0,0 1 0 0 0,0-1 0 0 0,1 1 0 0 0,0-1 1 0 0,0 1-1 0 0,1 0 0 0 0,-1 1 0 0 0,1-1 0 0 0,1 1 0 0 0,-2 3 1 0 0,4-8 21 0 0,-1 1-1 0 0,1-1 1 0 0,-1 1-1 0 0,1-1 0 0 0,0 1 1 0 0,0 0-1 0 0,1-1 0 0 0,-1 1 1 0 0,0-1-1 0 0,1 1 1 0 0,-1 0-1 0 0,1-1 0 0 0,0 0 1 0 0,0 1-1 0 0,0-1 1 0 0,0 1-1 0 0,0-1 0 0 0,1 0 1 0 0,-1 0-1 0 0,1 0 1 0 0,-1 0-1 0 0,1 0 0 0 0,0 0 1 0 0,0 0-1 0 0,0 0 1 0 0,0-1-1 0 0,0 1 0 0 0,0-1 1 0 0,0 1-1 0 0,1-1 0 0 0,-1 0 1 0 0,0 0-1 0 0,1 0 1 0 0,-1 0-1 0 0,1-1 0 0 0,-1 1 1 0 0,1-1-1 0 0,0 1 1 0 0,-1-1-1 0 0,1 0 0 0 0,0 0-20 0 0,110-3 877 0 0,-62-9-512 0 0,-51 12-278 0 0,0 0-14 0 0,0 0 5 0 0,0 0-30 0 0,-15-2-1358 0 0,9 1-2096 0 0,3 0-4101 0 0,2 1-4117 0 0</inkml:trace>
  <inkml:trace contextRef="#ctx0" brushRef="#br0" timeOffset="-4877.187">1885 456 8762 0 0,'0'0'91'0'0,"0"0"-99"0"0,0 0 137 0 0,0 0 463 0 0,0 0 460 0 0,0 0 349 0 0,0 0 110 0 0,0 0-98 0 0,0 0-242 0 0,0 0-280 0 0,0 0-231 0 0,0 0-166 0 0,0 0-124 0 0,-1 5-68 0 0,0-1-81 0 0,-2 19 2298 0 0,17-45 745 0 0,-1 5-3147 0 0,-10 9-97 0 0,0 1 0 0 0,-1-1 0 0 0,1 0 0 0 0,-1 0 0 0 0,-1 1 0 0 0,0-1 0 0 0,0 0-1 0 0,0-1 1 0 0,-1 1 0 0 0,0 0 0 0 0,-1 0 0 0 0,0 0 0 0 0,0 0 0 0 0,0 0 0 0 0,-1 1 0 0 0,-1-1 0 0 0,1 0 0 0 0,-4-6-20 0 0,5 13-5 0 0,0 0 0 0 0,1 0 0 0 0,-1 0 1 0 0,0 0-1 0 0,0 0 0 0 0,0 1 0 0 0,0-1 0 0 0,0 0 1 0 0,0 1-1 0 0,0-1 0 0 0,0 0 0 0 0,0 1 1 0 0,0-1-1 0 0,0 1 0 0 0,0 0 0 0 0,0-1 0 0 0,-1 1 1 0 0,1 0-1 0 0,0 0 0 0 0,0 0 0 0 0,0 0 0 0 0,-1 0 1 0 0,1 0-1 0 0,0 0 0 0 0,0 0 0 0 0,0 0 1 0 0,0 0-1 0 0,-1 1 0 0 0,1-1 0 0 0,0 0 0 0 0,0 1 1 0 0,0-1-1 0 0,0 1 0 0 0,0-1 0 0 0,0 1 0 0 0,0 0 1 0 0,0 0-1 0 0,0-1 0 0 0,0 1 0 0 0,0 0 1 0 0,0 0-1 0 0,0 0 5 0 0,-35 40-58 0 0,34-40 58 0 0,1 0 0 0 0,0 1 0 0 0,0-1-1 0 0,0 1 1 0 0,1-1 0 0 0,-1 1 0 0 0,0 0 0 0 0,0-1 0 0 0,1 1 0 0 0,-1 0-1 0 0,1-1 1 0 0,0 1 0 0 0,-1 0 0 0 0,1 0 0 0 0,0-1 0 0 0,0 1 0 0 0,0 0-1 0 0,0 0 1 0 0,0-1 0 0 0,1 1 0 0 0,-1 0 0 0 0,0 0 0 0 0,1-1 0 0 0,0 1-1 0 0,-1 0 1 0 0,1-1 0 0 0,0 1 0 0 0,0-1 0 0 0,-1 1 0 0 0,1-1 0 0 0,1 1-1 0 0,-1-1 1 0 0,0 0 0 0 0,0 1 0 0 0,0-1 0 0 0,1 0 0 0 0,-1 0 0 0 0,0 0-1 0 0,1 0 1 0 0,-1 0 0 0 0,1 0 0 0 0,0 0 0 0 0,-1-1 0 0 0,1 1 0 0 0,0 0-1 0 0,-1-1 1 0 0,1 0 0 0 0,0 1 0 0 0,-1-1 0 0 0,1 0 0 0 0,0 0 0 0 0,0 0-1 0 0,0 0 1 0 0,-1 0 0 0 0,1 0 0 0 0,0 0 0 0 0,150-26 221 0 0,-156 51-173 0 0,-9 1 33 0 0,9-21-69 0 0,2-1-1 0 0,-1 1 0 0 0,0 0 1 0 0,1 0-1 0 0,0 1 1 0 0,0-1-1 0 0,0 0 0 0 0,1 1 1 0 0,0-1-1 0 0,0 1 1 0 0,0-1-1 0 0,1 1 1 0 0,0-1-1 0 0,0 1 0 0 0,0 1-11 0 0,1-5 37 0 0,0 0 0 0 0,0-1 0 0 0,0 1-1 0 0,0-1 1 0 0,0 1 0 0 0,0-1-1 0 0,0 1 1 0 0,0-1 0 0 0,1 0-1 0 0,-1 0 1 0 0,0 0 0 0 0,1 1-1 0 0,-1-1 1 0 0,1-1 0 0 0,0 1-1 0 0,-1 0 1 0 0,1 0 0 0 0,0 0-1 0 0,-1-1 1 0 0,1 1 0 0 0,0-1-1 0 0,0 0 1 0 0,-1 1 0 0 0,1-1 0 0 0,0 0-1 0 0,0 0 1 0 0,0 0 0 0 0,-1 0-1 0 0,1 0 1 0 0,0-1 0 0 0,0 1-1 0 0,0 0 1 0 0,-1-1 0 0 0,2 0-37 0 0,62-20 500 0 0,-65 21-504 0 0,4-2-344 0 0,23-11 931 0 0,-20 2-5458 0 0,-8 9-7673 0 0,0 2 2427 0 0</inkml:trace>
  <inkml:trace contextRef="#ctx0" brushRef="#br0" timeOffset="-4292.744">2381 257 11354 0 0,'0'0'1047'0'0,"0"0"156"0"0,0 0 191 0 0,0 0 140 0 0,0 0 21 0 0,0 0-62 0 0,0 0-207 0 0,0 0-254 0 0,0 0-266 0 0,0 0-298 0 0,0 0-239 0 0,0 0-116 0 0,0 0 21 0 0,-8 9 380 0 0,-28 113 709 0 0,31-60-925 0 0,5-36-2689 0 0,0-23 1828 0 0,3-4-11317 0 0,-2 0 1135 0 0</inkml:trace>
  <inkml:trace contextRef="#ctx0" brushRef="#br0" timeOffset="-3859.916">2274 164 13339 0 0,'0'0'607'0'0,"0"0"-38"0"0,0 0-2 0 0,0 0 52 0 0,0 0 141 0 0,0 0 168 0 0,0 0 79 0 0,0 0 20 0 0,0 0-118 0 0,0 0-223 0 0,0 0-255 0 0,0 0-241 0 0,-9-4-120 0 0,-18-14 376 0 0,137 1 822 0 0,-90 12-1143 0 0,0 1 1 0 0,1 1-1 0 0,0 0 1 0 0,-1 2-1 0 0,1 0 1 0 0,0 1-1 0 0,20 4-125 0 0,-40-4 13 0 0,0 0 0 0 0,1 0-1 0 0,-1 0 1 0 0,1 0 0 0 0,-1 0-1 0 0,1 1 1 0 0,-1-1 0 0 0,0 1-1 0 0,1-1 1 0 0,-1 1 0 0 0,0-1-1 0 0,0 1 1 0 0,1 0 0 0 0,-1 0 0 0 0,0 0-1 0 0,0-1 1 0 0,0 1 0 0 0,0 0-1 0 0,0 0 1 0 0,0 1 0 0 0,0-1-1 0 0,0 0 1 0 0,0 0 0 0 0,-1 0-1 0 0,1 1 1 0 0,0-1 0 0 0,-1 0 0 0 0,1 0-1 0 0,-1 1 1 0 0,0-1 0 0 0,1 1-1 0 0,-1-1 1 0 0,0 0 0 0 0,0 1-1 0 0,0-1 1 0 0,0 1 0 0 0,0-1-1 0 0,0 0 1 0 0,0 1 0 0 0,0-1 0 0 0,0 1-1 0 0,-1-1 1 0 0,1 0 0 0 0,-1 1-1 0 0,1-1 1 0 0,-1 0 0 0 0,1 1-1 0 0,-1-1 1 0 0,0 0 0 0 0,0 0-1 0 0,0 2-12 0 0,-50 58 819 0 0,-64 33 361 0 0,122-96-6742 0 0,4-4-6233 0 0,-8 5 2205 0 0</inkml:trace>
  <inkml:trace contextRef="#ctx0" brushRef="#br0" timeOffset="-3178.948">2445 471 9762 0 0,'0'0'1294'0'0,"0"0"-218"0"0,0 0 67 0 0,0 0 272 0 0,0 0 168 0 0,0 0-63 0 0,0 0-257 0 0,0 0-260 0 0,0 0-202 0 0,0 0-162 0 0,0 0-179 0 0,0 0-136 0 0,0 0-109 0 0,-2-5-89 0 0,1 4-110 0 0,0-1 0 0 0,1 1 0 0 0,-1 0 0 0 0,1-1 1 0 0,-1 1-1 0 0,1-1 0 0 0,0 1 0 0 0,-1-1 1 0 0,1 1-1 0 0,0-1 0 0 0,0 1 0 0 0,0-1 0 0 0,0 1 1 0 0,1-1-1 0 0,-1 1 0 0 0,0-1 0 0 0,0 1 1 0 0,1-1-1 0 0,-1 1 0 0 0,1-1 0 0 0,0 1 0 0 0,-1 0 1 0 0,1-1-1 0 0,0 1 0 0 0,0 0 0 0 0,0 0 1 0 0,-1-1-1 0 0,2 1 0 0 0,-1 0 0 0 0,0-1-16 0 0,5-5 106 0 0,0-1 47 0 0,0 0-1 0 0,1 0 1 0 0,0 1-1 0 0,0-1 1 0 0,1 2 0 0 0,0-1-1 0 0,0 1 1 0 0,0 0-1 0 0,9-4-152 0 0,-15 12 38 0 0,-1 0 0 0 0,1 0 0 0 0,-1 0-1 0 0,1 0 1 0 0,-1 0 0 0 0,0 0 0 0 0,0 0 0 0 0,0 1-1 0 0,0-1 1 0 0,0 0 0 0 0,0 1 0 0 0,-1-1-1 0 0,1 1 1 0 0,-1-1 0 0 0,0 1 0 0 0,1-1 0 0 0,-1 1-1 0 0,0-1 1 0 0,-1 1 0 0 0,1-1 0 0 0,0 1 0 0 0,-1-1-1 0 0,1 1 1 0 0,-1-1 0 0 0,0 0 0 0 0,0 1-1 0 0,-1 1-37 0 0,-6 69 205 0 0,10-72-177 0 0,0 0 0 0 0,1 0 1 0 0,-1 0-1 0 0,1 0 0 0 0,-1-1 1 0 0,1 1-1 0 0,-1-1 0 0 0,1 1 1 0 0,-1-1-1 0 0,1 0 0 0 0,0 0 1 0 0,-1 0-1 0 0,1 0 0 0 0,0-1 1 0 0,-1 1-1 0 0,1-1 0 0 0,-1 1 1 0 0,1-1-1 0 0,-1 0 1 0 0,1 0-1 0 0,-1 0 0 0 0,0 0 1 0 0,1-1-1 0 0,-1 1 0 0 0,0 0 1 0 0,0-1-1 0 0,1 0-28 0 0,12-6 38 0 0,0 0 1 0 0,-1-1-1 0 0,0 0 1 0 0,0-1-1 0 0,-1-1 0 0 0,0 0 1 0 0,-1-1-1 0 0,0 0 1 0 0,-1-1-1 0 0,6-10-38 0 0,-17 24 14 0 0,0-1-1 0 0,0 0 1 0 0,-1 0 0 0 0,1 0-1 0 0,0 0 1 0 0,-1 0-1 0 0,1 0 1 0 0,0 1 0 0 0,-1-1-1 0 0,1 0 1 0 0,0 0 0 0 0,-1 0-1 0 0,1 0 1 0 0,0 0-1 0 0,0 0 1 0 0,-1 0 0 0 0,1 0-1 0 0,0 0 1 0 0,-1-1 0 0 0,1 1-1 0 0,0 0 1 0 0,-1 0 0 0 0,1 0-1 0 0,0 0 1 0 0,-1 0-1 0 0,1 0 1 0 0,0-1 0 0 0,0 1-1 0 0,-1 0 1 0 0,1 0 0 0 0,0 0-1 0 0,0-1 1 0 0,-1 1-1 0 0,1 0 1 0 0,0-1 0 0 0,0 1-1 0 0,0 0-13 0 0,-29 25-73 0 0,25-22 66 0 0,0 1 0 0 0,1-1 0 0 0,0 0 0 0 0,-1 1 0 0 0,1 0 0 0 0,0 0 0 0 0,1 0 0 0 0,-1 0 1 0 0,1 0-1 0 0,0 0 0 0 0,0 1 0 0 0,0-1 0 0 0,1 1 0 0 0,-1-1 0 0 0,1 1 0 0 0,0 0 0 0 0,0-1 0 0 0,1 1 0 0 0,0 0 0 0 0,-1 0 1 0 0,2 2 5 0 0,2-4 3 0 0,1 0 0 0 0,-1-1 0 0 0,1 0 0 0 0,0 0 0 0 0,0 0 0 0 0,0 0 0 0 0,0 0 0 0 0,1-1 0 0 0,-1 0 0 0 0,0 1 0 0 0,1-2 0 0 0,-1 1 0 0 0,1 0 0 0 0,-1-1 0 0 0,1 0 0 0 0,-1 0 0 0 0,0-1 0 0 0,1 1 0 0 0,-1-1-1 0 0,1 0 1 0 0,-1 0 0 0 0,0 0 0 0 0,1 0 0 0 0,-1-1 0 0 0,0 0 0 0 0,1 0-2 0 0,-2 2 13 0 0,0 0 1 0 0,-1-1-1 0 0,1 1 0 0 0,0 0 1 0 0,0-1-1 0 0,0 0 0 0 0,-1 1 0 0 0,1-1 1 0 0,-1 0-1 0 0,1-1 0 0 0,0 1 1 0 0,-1 0-1 0 0,0-1 0 0 0,1 1 0 0 0,-1-1 1 0 0,0 0-1 0 0,0 0 0 0 0,0 1 0 0 0,0-1 1 0 0,0-1-1 0 0,0 1 0 0 0,-1 0 1 0 0,1 0-1 0 0,-1-1 0 0 0,1 1 0 0 0,-1-1 1 0 0,0 1-1 0 0,0-1 0 0 0,0 0 1 0 0,0 1-1 0 0,-1-1 0 0 0,1 0 0 0 0,-1 0 1 0 0,1 1-1 0 0,-1-1 0 0 0,0 0 0 0 0,0 0 1 0 0,0 0-1 0 0,-1 1 0 0 0,1-1 1 0 0,-1 0-1 0 0,1 0 0 0 0,-1 1 0 0 0,0-1 1 0 0,0 0-1 0 0,-1-1-13 0 0,-52-32-2322 0 0,54 38-8858 0 0,1 0-355 0 0</inkml:trace>
  <inkml:trace contextRef="#ctx0" brushRef="#br0" timeOffset="-2008.085">3117 377 13971 0 0,'0'0'891'0'0,"0"0"-371"0"0,0 0-37 0 0,0 0 216 0 0,0 0 191 0 0,0 0 109 0 0,0 0 0 0 0,0 0-112 0 0,0 0-107 0 0,0 0-93 0 0,0 0-116 0 0,0 0-80 0 0,0 0-66 0 0,5-10-77 0 0,16-29-47 0 0,-21 38-289 0 0,1 0-1 0 0,-1 1 0 0 0,0-1 1 0 0,0 1-1 0 0,0-1 0 0 0,0 1 0 0 0,0-1 1 0 0,0 0-1 0 0,0 1 0 0 0,0-1 0 0 0,0 1 1 0 0,0-1-1 0 0,0 1 0 0 0,0-1 0 0 0,0 0 1 0 0,-1 1-1 0 0,1-1 0 0 0,0 1 1 0 0,0-1-1 0 0,-1 1 0 0 0,1-1 0 0 0,0 1 1 0 0,-1-1-1 0 0,1 1 0 0 0,0-1 0 0 0,-1 1 1 0 0,1 0-1 0 0,-1-1 0 0 0,1 1 1 0 0,-1 0-1 0 0,1-1 0 0 0,-1 1 0 0 0,1 0 1 0 0,-1-1-1 0 0,1 1 0 0 0,-1 0 0 0 0,1 0 1 0 0,-1 0-1 0 0,1 0 0 0 0,-1-1 0 0 0,0 1 1 0 0,1 0-1 0 0,-1 0 0 0 0,1 0 1 0 0,-1 0-1 0 0,1 0 0 0 0,-1 0 0 0 0,0 1 1 0 0,1-1-1 0 0,-1 0 0 0 0,1 0 0 0 0,-1 0 1 0 0,1 0-1 0 0,-1 1 0 0 0,1-1 1 0 0,-1 0-1 0 0,1 1 0 0 0,-1-1-11 0 0,0 0 25 0 0,-6 1-7 0 0,0 1 0 0 0,1-1 0 0 0,-1 1 0 0 0,1 0 0 0 0,-1 1 0 0 0,1 0 0 0 0,0 0 0 0 0,0 0 0 0 0,0 1 0 0 0,0 0 0 0 0,1 0 0 0 0,-1 0 0 0 0,1 1-1 0 0,0 0 1 0 0,0 0 0 0 0,1 0 0 0 0,0 0 0 0 0,0 1 0 0 0,0 0 0 0 0,0 0 0 0 0,1 0 0 0 0,-2 5-18 0 0,4-10 12 0 0,1 0 1 0 0,-1 0-1 0 0,1 0 0 0 0,-1 0 1 0 0,1 1-1 0 0,-1-1 1 0 0,1 0-1 0 0,0 0 0 0 0,0 1 1 0 0,0-1-1 0 0,0 0 0 0 0,0 1 1 0 0,0-1-1 0 0,0 0 1 0 0,0 1-1 0 0,0-1 0 0 0,0 0 1 0 0,1 0-1 0 0,-1 1 0 0 0,1-1 1 0 0,-1 0-1 0 0,1 0 1 0 0,-1 0-1 0 0,1 0 0 0 0,0 1 1 0 0,-1-1-1 0 0,1 0 0 0 0,0 0 1 0 0,0 0-1 0 0,0-1 1 0 0,0 1-1 0 0,0 0 0 0 0,0 0 1 0 0,0 0-1 0 0,0-1 0 0 0,0 1 1 0 0,0 0-1 0 0,0-1 0 0 0,1 1 1 0 0,-1-1-1 0 0,0 1 1 0 0,0-1-1 0 0,1 0 0 0 0,-1 0 1 0 0,0 1-1 0 0,1-1-12 0 0,60-13 1029 0 0,-53 4-984 0 0,1 1 0 0 0,-1-1 1 0 0,-1 0-1 0 0,0-1 1 0 0,0 0-1 0 0,-1 0 1 0 0,-1 0-1 0 0,1-1 0 0 0,-2 0 1 0 0,1-1-1 0 0,-1 1 1 0 0,-1-1-1 0 0,0 0 0 0 0,-1 0 1 0 0,-1 0-1 0 0,1 0 1 0 0,-2-1-1 0 0,0 1 0 0 0,0-1 1 0 0,-1 1-1 0 0,-1-1 1 0 0,0 1-46 0 0,-16 46-286 0 0,11-20 288 0 0,0 0 0 0 0,1 1-1 0 0,0 0 1 0 0,2 0 0 0 0,-1 0-1 0 0,2 0 1 0 0,0 1 0 0 0,1-1-1 0 0,0 1 1 0 0,1-1 0 0 0,2 12-2 0 0,-2-26 10 0 0,-1 1-1 0 0,1-1 1 0 0,0 1 0 0 0,0-1 0 0 0,0 1 0 0 0,0-1-1 0 0,0 1 1 0 0,1-1 0 0 0,-1 1 0 0 0,0-1 0 0 0,1 1-1 0 0,-1-1 1 0 0,1 0 0 0 0,-1 1 0 0 0,1-1 0 0 0,0 0 0 0 0,-1 1-1 0 0,1-1 1 0 0,0 0 0 0 0,0 0 0 0 0,0 0 0 0 0,0 0-1 0 0,0 0 1 0 0,0 0 0 0 0,0 0 0 0 0,0 0 0 0 0,1 0-1 0 0,-1 0 1 0 0,0 0 0 0 0,0-1 0 0 0,1 1 0 0 0,-1-1-1 0 0,1 1 1 0 0,-1-1 0 0 0,0 1 0 0 0,1-1 0 0 0,-1 0-1 0 0,1 0 1 0 0,-1 0 0 0 0,1 0 0 0 0,-1 0 0 0 0,1 0-1 0 0,-1 0 1 0 0,1 0 0 0 0,-1 0 0 0 0,1-1 0 0 0,-1 1-1 0 0,0 0 1 0 0,1-1 0 0 0,-1 0 0 0 0,0 1 0 0 0,1-1-1 0 0,-1 0 1 0 0,1 0-10 0 0,71-102 144 0 0,-72 152-380 0 0,-2-48 239 0 0,0 1 0 0 0,0-1-1 0 0,0 1 1 0 0,0-1-1 0 0,0 1 1 0 0,1 0 0 0 0,-1-1-1 0 0,0 1 1 0 0,1 0 0 0 0,-1 0-1 0 0,1 0 1 0 0,0-1 0 0 0,0 1-1 0 0,-1 0 1 0 0,1 0 0 0 0,0 0-1 0 0,1 0 1 0 0,-1 0 0 0 0,0-1-1 0 0,0 1 1 0 0,1 0-1 0 0,-1 0 1 0 0,1 0 0 0 0,0-1-1 0 0,-1 1 1 0 0,1 0 0 0 0,0-1-1 0 0,0 1 1 0 0,0-1 0 0 0,0 1-1 0 0,0-1 1 0 0,1 1 0 0 0,-1-1-1 0 0,0 0 1 0 0,1 1-1 0 0,-1-1 1 0 0,1 0 0 0 0,-1 0-1 0 0,1 0 1 0 0,-1 0 0 0 0,1 0-1 0 0,0-1 1 0 0,-1 1 0 0 0,1 0-1 0 0,0-1 1 0 0,0 1 0 0 0,0-1-1 0 0,-1 0 1 0 0,1 1-1 0 0,0-1 1 0 0,0 0 0 0 0,0 0-1 0 0,0-1 1 0 0,0 1 0 0 0,-1 0-1 0 0,1 0 1 0 0,1-1-3 0 0,7-3 7 0 0,0 0 0 0 0,-1-1 0 0 0,0 1 0 0 0,0-2 1 0 0,0 0-1 0 0,-1 0 0 0 0,0 0 0 0 0,0-1 0 0 0,0 0 0 0 0,-1-1 0 0 0,0 1 0 0 0,0-1 0 0 0,-1-1 1 0 0,0 1-1 0 0,0-3-7 0 0,-25 79 216 0 0,29-39-1308 0 0,24-17-4050 0 0,-16-13 835 0 0,21-7-12826 0 0,-33 6 16550 0 0</inkml:trace>
  <inkml:trace contextRef="#ctx0" brushRef="#br0" timeOffset="-1544.14">3588 364 0 0 0,'0'0'887'0'0,"0"0"1716"0"0,0 0 263 0 0,0 0-144 0 0,0 0-139 0 0,0 0-216 0 0,0 0-288 0 0,0 0-382 0 0,0 0-442 0 0,0 0-362 0 0,0 0-305 0 0,0 0-230 0 0,0 0-129 0 0,0-4-66 0 0,0 5-150 0 0,-1-1-1 0 0,1 0 1 0 0,0 0-1 0 0,0 0 1 0 0,-1 0 0 0 0,1 0-1 0 0,0 0 1 0 0,-1 0-1 0 0,1-1 1 0 0,0 1 0 0 0,0 0-1 0 0,-1 0 1 0 0,1 0 0 0 0,0 0-1 0 0,0 0 1 0 0,-1 0-1 0 0,1 0 1 0 0,0 0 0 0 0,0-1-1 0 0,-1 1 1 0 0,1 0-1 0 0,0 0 1 0 0,0 0 0 0 0,0-1-1 0 0,-1 1 1 0 0,1 0 0 0 0,0 0-1 0 0,0-1 1 0 0,0 1-1 0 0,0 0 1 0 0,0 0 0 0 0,0-1-1 0 0,-1 1 1 0 0,1 0-1 0 0,0 0 1 0 0,0-1 0 0 0,0 1-1 0 0,0 0 1 0 0,0 0 0 0 0,0-1-1 0 0,0 1 1 0 0,0 0-1 0 0,0-1 1 0 0,0 1 0 0 0,0 0-1 0 0,0 0 1 0 0,0-1-1 0 0,0 1 1 0 0,1 0-13 0 0,-19 31 1132 0 0,12-21-931 0 0,5-8-155 0 0,0-1 1 0 0,0 0-1 0 0,0 0 0 0 0,0 1 0 0 0,0-1 1 0 0,0 1-1 0 0,1-1 0 0 0,-1 1 1 0 0,0-1-1 0 0,1 1 0 0 0,-1-1 1 0 0,1 1-1 0 0,0-1 0 0 0,-1 1 0 0 0,1 0 1 0 0,0-1-1 0 0,0 1 0 0 0,0 0 1 0 0,0-1-1 0 0,0 1 0 0 0,0 0 0 0 0,1-1 1 0 0,-1 1-1 0 0,0-1 0 0 0,1 1 1 0 0,-1-1-1 0 0,1 1 0 0 0,0 0 1 0 0,0-1-1 0 0,-1 0 0 0 0,1 1 0 0 0,0-1 1 0 0,0 0-1 0 0,0 1 0 0 0,0-1 1 0 0,1 0-1 0 0,-1 0 0 0 0,0 0 0 0 0,0 0 1 0 0,1 0-1 0 0,-1 0 0 0 0,1 0 1 0 0,-1 0-1 0 0,1-1 0 0 0,-1 1 1 0 0,1 0-1 0 0,-1-1 0 0 0,1 0 0 0 0,-1 1 1 0 0,1-1-1 0 0,0 0 0 0 0,-1 0 1 0 0,1 0-1 0 0,0 0 0 0 0,-1 0 1 0 0,1 0-47 0 0,4 0 46 0 0,0 0 1 0 0,0 0-1 0 0,0 0 1 0 0,-1-1 0 0 0,1 0-1 0 0,0 0 1 0 0,0-1 0 0 0,-1 0-1 0 0,1 1 1 0 0,-1-2 0 0 0,0 1-1 0 0,0-1 1 0 0,0 0-1 0 0,0 0 1 0 0,0 0 0 0 0,0-1-1 0 0,-1 1 1 0 0,0-1 0 0 0,1 0-1 0 0,-1-1 1 0 0,-1 1-1 0 0,1-1 1 0 0,-1 0 0 0 0,0 1-1 0 0,0-1 1 0 0,0-1 0 0 0,-1 1-1 0 0,1 0 1 0 0,-1-1 0 0 0,-1 1-1 0 0,1-1 1 0 0,0-2-47 0 0,10-116 104 0 0,-12 124-127 0 0,-2 21-158 0 0,-2-5 181 0 0,1 1 1 0 0,0 0-1 0 0,2 0 1 0 0,0 0-1 0 0,1 0 0 0 0,0 0 1 0 0,1 0-1 0 0,1 0 1 0 0,4 14-1 0 0,9-32-8397 0 0,-5-10-2312 0 0,-9 11 9014 0 0,2-4-4734 0 0</inkml:trace>
  <inkml:trace contextRef="#ctx0" brushRef="#br0" timeOffset="-1294.022">3797 286 4273 0 0,'0'0'4328'0'0,"0"0"-596"0"0,0 0-912 0 0,0 0-732 0 0,0 0-560 0 0,0 0-321 0 0,0 0-136 0 0,0 0-59 0 0,0 0-91 0 0,0 0-112 0 0,0 0-134 0 0,0 0-136 0 0,0 0-153 0 0,5-1-139 0 0,87-12-1109 0 0,-71 12-3520 0 0,-1 0-3979 0 0,-15 1-2782 0 0</inkml:trace>
  <inkml:trace contextRef="#ctx0" brushRef="#br0" timeOffset="45337.459">9603 2642 24229 0 0,'-10'-2'124'0'0,"9"2"-110"0"0,-118-15 126 0 0,64 12 2648 0 0,118 14-1510 0 0,216-5-738 0 0,199-22-540 0 0,424-10-128 0 0,-849 26 118 0 0,208-16-16 0 0,-256 13-752 0 0,-19 6-1894 0 0,3 1-2001 0 0,3 0-3021 0 0,1-1-4758 0 0</inkml:trace>
  <inkml:trace contextRef="#ctx0" brushRef="#br0" timeOffset="5951.991">5843 161 504 0 0,'0'0'2761'0'0,"0"0"-253"0"0,0 0-193 0 0,0 0-137 0 0,0 0-77 0 0,0 0-112 0 0,0 0-144 0 0,0 0-201 0 0,0 0-218 0 0,0 0-193 0 0,0 0-196 0 0,0-7-159 0 0,2-20-145 0 0,-24 68 1917 0 0,-27 107-1756 0 0,70-173-7166 0 0,-13 16-2219 0 0,-4 4-2482 0 0</inkml:trace>
  <inkml:trace contextRef="#ctx0" brushRef="#br0" timeOffset="6458.834">5822 45 8890 0 0,'0'0'1399'0'0,"0"0"8"0"0,0 0 69 0 0,0 0 88 0 0,0 0 33 0 0,0 0-64 0 0,0 0-212 0 0,0 0-241 0 0,-11 0-216 0 0,-42-1 231 0 0,52 2-1043 0 0,0-1-1 0 0,1 1 1 0 0,-1 0 0 0 0,0-1-1 0 0,1 1 1 0 0,-1 0 0 0 0,1 0-1 0 0,0-1 1 0 0,-1 1 0 0 0,1 0-1 0 0,-1 0 1 0 0,1 0 0 0 0,0-1-1 0 0,0 1 1 0 0,-1 0 0 0 0,1 0-1 0 0,0 0 1 0 0,0 0 0 0 0,0 0-1 0 0,0 0 1 0 0,0 0-1 0 0,0-1 1 0 0,0 1 0 0 0,1 0-1 0 0,-1 0 1 0 0,0 0 0 0 0,0 0-1 0 0,1 0 1 0 0,-1-1 0 0 0,0 1-1 0 0,1 0 1 0 0,-1 0 0 0 0,1-1-1 0 0,-1 1 1 0 0,1 0 0 0 0,-1 0-1 0 0,1-1 1 0 0,0 1 0 0 0,-1-1-1 0 0,1 1 1 0 0,0 0 0 0 0,-1-1-1 0 0,1 1 1 0 0,0-1 0 0 0,0 1-52 0 0,87 30 1385 0 0,16 11-977 0 0,-103-40-390 0 0,1-1 0 0 0,0 1 0 0 0,0 0 0 0 0,-1-1 0 0 0,1 1-1 0 0,-1 0 1 0 0,0 0 0 0 0,0 0 0 0 0,1 0 0 0 0,-1 0 0 0 0,0 0 0 0 0,-1 0-1 0 0,1 1 1 0 0,0-1 0 0 0,-1 0 0 0 0,1 0 0 0 0,-1 1 0 0 0,1-1 0 0 0,-1 0-1 0 0,0 1 1 0 0,0-1 0 0 0,0 0 0 0 0,-1 0 0 0 0,1 1 0 0 0,0-1 0 0 0,-1 0-1 0 0,0 1 1 0 0,1-1 0 0 0,-1 0 0 0 0,0 0 0 0 0,0 0 0 0 0,0 0 0 0 0,0 0-1 0 0,-1 0 1 0 0,1 0 0 0 0,0 0 0 0 0,-1 0 0 0 0,0 0-18 0 0,-70 64 722 0 0,66-62-705 0 0,-138 83 807 0 0,140-85-1734 0 0,9-4-3472 0 0,1-1-4610 0 0,-2 2-2341 0 0</inkml:trace>
  <inkml:trace contextRef="#ctx0" brushRef="#br0" timeOffset="6990.075">6087 270 9082 0 0,'0'0'1311'0'0,"0"0"64"0"0,0 0 187 0 0,0 0 181 0 0,0 0 105 0 0,0 0-66 0 0,0 0-247 0 0,0 0-311 0 0,0 0-272 0 0,0 0-198 0 0,0 0-169 0 0,0 0-118 0 0,0 0-74 0 0,1-8-87 0 0,1-24-80 0 0,-3 31-207 0 0,0 1-1 0 0,0-1 0 0 0,1 0 1 0 0,-1 1-1 0 0,0-1 1 0 0,0 1-1 0 0,0-1 0 0 0,0 1 1 0 0,0 0-1 0 0,0-1 0 0 0,1 1 1 0 0,-1 0-1 0 0,0 0 0 0 0,0 0 1 0 0,0-1-1 0 0,0 1 0 0 0,0 0 1 0 0,0 0-1 0 0,0 0 0 0 0,0 1 1 0 0,0-1-1 0 0,0 0 1 0 0,0 0-1 0 0,0 0 0 0 0,0 1 1 0 0,0-1-1 0 0,0 0 0 0 0,0 1 1 0 0,1-1-1 0 0,-1 1 0 0 0,0-1 1 0 0,0 1-1 0 0,0 0 0 0 0,1-1 1 0 0,-1 1-1 0 0,0 0 1 0 0,1-1-1 0 0,-1 2-18 0 0,-3 0 16 0 0,1 1 0 0 0,0-1 1 0 0,0 1-1 0 0,0 0 0 0 0,0 0 0 0 0,0 1 1 0 0,1-1-1 0 0,-1 1 0 0 0,1-1 0 0 0,0 1 1 0 0,0 0-1 0 0,0 0 0 0 0,1 0 0 0 0,-1 0 1 0 0,1 0-1 0 0,0 0 0 0 0,0 0 0 0 0,0 0 1 0 0,1 0-1 0 0,-1 0 0 0 0,1 1 0 0 0,1 3-16 0 0,1-6 40 0 0,0 0 1 0 0,1 0-1 0 0,0 0 0 0 0,0 0 0 0 0,-1 0 0 0 0,1-1 0 0 0,0 1 0 0 0,0-1 1 0 0,1 0-1 0 0,-1 0 0 0 0,0 0 0 0 0,0 0 0 0 0,0-1 0 0 0,1 1 0 0 0,-1-1 1 0 0,0 0-1 0 0,1 0 0 0 0,-1 0 0 0 0,0 0 0 0 0,1-1 0 0 0,-1 1 1 0 0,0-1-1 0 0,0 0 0 0 0,1 0 0 0 0,-1 0 0 0 0,0 0 0 0 0,0 0 0 0 0,0-1 1 0 0,2-1-41 0 0,-3 3 17 0 0,-1 0 0 0 0,1 0 0 0 0,0 0 0 0 0,0 0 0 0 0,-1 0 0 0 0,1-1 0 0 0,0 1 0 0 0,0-1 0 0 0,-1 1 0 0 0,1-1 0 0 0,0 0 0 0 0,-1 0 0 0 0,1 1 0 0 0,-1-1 0 0 0,1 0 0 0 0,-1 0 1 0 0,0-1-1 0 0,1 1 0 0 0,-1 0 0 0 0,0 0 0 0 0,0-1 0 0 0,0 1 0 0 0,1-1 0 0 0,-1 1 0 0 0,-1-1 0 0 0,1 1 0 0 0,0-1 0 0 0,0 1 0 0 0,-1-1 0 0 0,1 0 0 0 0,-1 1 0 0 0,1-1 0 0 0,-1 0 1 0 0,0 0-1 0 0,1 1 0 0 0,-1-1 0 0 0,0 0 0 0 0,0 0 0 0 0,-1 0 0 0 0,1 1 0 0 0,0-1 0 0 0,0 0 0 0 0,-1 0 0 0 0,1 1 0 0 0,-1-1 0 0 0,0 0 0 0 0,1 1 0 0 0,-1-1 0 0 0,0 1 1 0 0,0-1-1 0 0,0 1 0 0 0,0-1 0 0 0,0 1-17 0 0,-61-24-2661 0 0,62 25 1509 0 0,25 5-14586 0 0,-24-5 14044 0 0,4 1-5330 0 0</inkml:trace>
  <inkml:trace contextRef="#ctx0" brushRef="#br0" timeOffset="7272.1">6239 141 0 0 0,'0'0'2142'0'0,"0"0"417"0"0,0 0 146 0 0,0 0-13 0 0,0 0-67 0 0,7-11-187 0 0,2-3-1602 0 0,4-9 115 0 0,5 1 2655 0 0,-21 63 423 0 0,-60 159-2085 0 0,60-196-4154 0 0,4-16-13776 0 0,0 9 7655 0 0</inkml:trace>
  <inkml:trace contextRef="#ctx0" brushRef="#br0" timeOffset="7553.133">6154 159 7754 0 0,'0'0'1975'0'0,"0"0"-586"0"0,0 0-126 0 0,0 0 171 0 0,0 0 165 0 0,0 0-63 0 0,0 0-273 0 0,0 0-413 0 0,0 0-309 0 0,0 0-111 0 0,0 0 26 0 0,0 0 92 0 0,0 0 20 0 0,6 1-31 0 0,211 5 3756 0 0,-217-6-3939 0 0,0 0-42 0 0,0 0-81 0 0,0 0-70 0 0,-3-2 147 0 0,3 2-5169 0 0,-1 0-5187 0 0,1 0-1453 0 0</inkml:trace>
  <inkml:trace contextRef="#ctx0" brushRef="#br0" timeOffset="8219.704">6610 114 864 0 0,'0'0'2310'0'0,"0"0"-508"0"0,0 0 223 0 0,0 0 337 0 0,0 0 183 0 0,0 0-43 0 0,0 0-268 0 0,0 0-361 0 0,0 0-326 0 0,0 0-269 0 0,0 0-225 0 0,0 0-163 0 0,0 0-145 0 0,5-8-131 0 0,12-25-115 0 0,-13 25-125 0 0,-4 8-97 0 0,0 0-81 0 0,0 0-80 0 0,-24 82 1093 0 0,11-19-623 0 0,-4-2 0 0 0,-2 0 0 0 0,-27 57-586 0 0,39-105-291 0 0,9-21-2115 0 0,10-23-5425 0 0,-3 13-3063 0 0,-6 13 3243 0 0</inkml:trace>
  <inkml:trace contextRef="#ctx0" brushRef="#br0" timeOffset="8523.054">6538 253 0 0 0,'0'0'2260'0'0,"0"0"-79"0"0,0 0-135 0 0,0 0-2 0 0,0 0 59 0 0,0 0 59 0 0,0 0-95 0 0,0 0-273 0 0,0 0-307 0 0,10-8-299 0 0,32-25-238 0 0,-39 31-814 0 0,0 1 1 0 0,-1-1 0 0 0,1 1-1 0 0,0-1 1 0 0,0 1 0 0 0,0 0 0 0 0,0 0-1 0 0,0 1 1 0 0,0-1 0 0 0,1 1-1 0 0,-1-1 1 0 0,0 1 0 0 0,0 0-1 0 0,0 0 1 0 0,0 1 0 0 0,0-1-1 0 0,1 0 1 0 0,-1 1 0 0 0,0 0 0 0 0,0 0-1 0 0,0 0 1 0 0,0 0 0 0 0,0 0-1 0 0,-1 1 1 0 0,1-1 0 0 0,2 2-137 0 0,-4-2 35 0 0,0-1 0 0 0,1 0 0 0 0,-1 1-1 0 0,0 0 1 0 0,0-1 0 0 0,0 1 0 0 0,1-1 0 0 0,-1 1 0 0 0,0 0 0 0 0,0 0 0 0 0,0 0 0 0 0,0 0 0 0 0,0 0 0 0 0,0 0-1 0 0,-1 0 1 0 0,1 0 0 0 0,0 0 0 0 0,0 0 0 0 0,-1 0 0 0 0,1 1 0 0 0,-1-1 0 0 0,1 0 0 0 0,-1 0 0 0 0,0 1 0 0 0,1-1 0 0 0,-1 0-1 0 0,0 1 1 0 0,0-1 0 0 0,0 0 0 0 0,0 1 0 0 0,0-1 0 0 0,0 0 0 0 0,0 1 0 0 0,0-1 0 0 0,0 0 0 0 0,-1 0 0 0 0,1 1 0 0 0,-1-1-1 0 0,1 0 1 0 0,-1 0 0 0 0,1 1 0 0 0,-1-1 0 0 0,0 0 0 0 0,1 0 0 0 0,-1 0 0 0 0,0 0 0 0 0,0 0 0 0 0,0 1-35 0 0,-59 31 848 0 0,-12-26-332 0 0,86-24-3328 0 0,12 2-3221 0 0,-7 7-3530 0 0,-11 5 1095 0 0</inkml:trace>
  <inkml:trace contextRef="#ctx0" brushRef="#br0" timeOffset="9449.811">6747 271 9098 0 0,'0'0'1806'0'0,"0"0"-59"0"0,0 0 56 0 0,0 0 45 0 0,0 0-86 0 0,0 0-246 0 0,0 0-310 0 0,0 0-259 0 0,0 0-195 0 0,0 0-149 0 0,0 0-125 0 0,0 0-83 0 0,0 0-37 0 0,-3 0-45 0 0,4 0-301 0 0,-1 0-1 0 0,0 0 1 0 0,1 0-1 0 0,-1 0 1 0 0,0 0 0 0 0,1-1-1 0 0,-1 1 1 0 0,0 0 0 0 0,1 0-1 0 0,-1 0 1 0 0,0-1 0 0 0,1 1-1 0 0,-1 0 1 0 0,0-1 0 0 0,0 1-1 0 0,1 0 1 0 0,-1 0-1 0 0,0-1 1 0 0,0 1 0 0 0,0-1-1 0 0,1 1 1 0 0,-1 0 0 0 0,0-1-1 0 0,0 1 1 0 0,0 0 0 0 0,0-1-1 0 0,0 1 1 0 0,0-1 0 0 0,0 1-1 0 0,0 0 1 0 0,0-1-1 0 0,0 1 1 0 0,0-1 0 0 0,0 1-1 0 0,0 0 1 0 0,0-1 0 0 0,0 1-1 0 0,0 0 1 0 0,0-1 0 0 0,-1 1-1 0 0,1-1 1 0 0,0 1 0 0 0,0 0-1 0 0,0-1 1 0 0,-1 1-1 0 0,1 0 1 0 0,0 0 0 0 0,0-1-1 0 0,-1 1 1 0 0,1 0 0 0 0,0-1-1 0 0,-1 1 1 0 0,1 0 0 0 0,0 0-1 0 0,-1 0 1 0 0,1-1 0 0 0,0 1-1 0 0,-1 0 1 0 0,1 0-1 0 0,0 0 1 0 0,-1 0-12 0 0,10-12 57 0 0,2-4-4 0 0,25-62 132 0 0,-36 78-138 0 0,0 0-15 0 0,0 0-44 0 0,0 0-35 0 0,-15 24-61 0 0,15-23 113 0 0,-1 0 0 0 0,1-1 0 0 0,-1 1 0 0 0,0 0 0 0 0,1-1 0 0 0,-1 1 0 0 0,1 0 0 0 0,0 0 0 0 0,-1-1 0 0 0,1 1 0 0 0,0 0 0 0 0,-1 0 0 0 0,1 0 0 0 0,0-1 0 0 0,0 1 0 0 0,0 0 0 0 0,0 0 0 0 0,-1 0 0 0 0,1 0 0 0 0,1 0 0 0 0,-1 0 0 0 0,0-1 0 0 0,0 1 0 0 0,0 0 0 0 0,0 0 0 0 0,0 0 0 0 0,1 0 0 0 0,-1-1 0 0 0,0 1 0 0 0,1 0 0 0 0,-1 0 0 0 0,1 0 0 0 0,-1-1 0 0 0,1 1 0 0 0,-1 0 0 0 0,1-1 0 0 0,0 1 0 0 0,-1-1 0 0 0,1 1 0 0 0,0 0 0 0 0,-1-1 0 0 0,1 1 0 0 0,0-1 0 0 0,-1 0 0 0 0,1 1 0 0 0,0-1 0 0 0,0 0 0 0 0,0 1 0 0 0,0-1 0 0 0,-1 0 0 0 0,1 0 0 0 0,0 0 0 0 0,0 0 0 0 0,0 1 0 0 0,0-1 0 0 0,0-1 0 0 0,-1 1 0 0 0,1 0 0 0 0,0 0 0 0 0,0 0-5 0 0,60-9 369 0 0,-55 7-357 0 0,76-20 408 0 0,-82 22-316 0 0,0 0 2 0 0,-20 19 222 0 0,16-16-309 0 0,0 0-1 0 0,0 1 1 0 0,0-1-1 0 0,1 1 0 0 0,0 0 1 0 0,-1 0-1 0 0,2 1 0 0 0,-1-1 1 0 0,0 0-1 0 0,1 1 0 0 0,0 0 1 0 0,0 0-1 0 0,0-1 0 0 0,0 1 1 0 0,1 0-1 0 0,0 0 0 0 0,0 1 1 0 0,0-1-1 0 0,1 0 1 0 0,0 0-1 0 0,0 4-18 0 0,2-8 26 0 0,0 1 0 0 0,1-1 0 0 0,-1 0 0 0 0,1 0 0 0 0,-1 1 0 0 0,1-2 0 0 0,-1 1 0 0 0,1 0 0 0 0,0 0 0 0 0,-1-1 0 0 0,1 0 0 0 0,0 1 0 0 0,-1-1 0 0 0,1 0 0 0 0,0 0 0 0 0,0-1 0 0 0,-1 1 0 0 0,1 0 0 0 0,0-1 0 0 0,-1 0 0 0 0,1 1-1 0 0,-1-1 1 0 0,1 0 0 0 0,-1-1 0 0 0,1 1 0 0 0,-1 0 0 0 0,2-2-26 0 0,2 1 25 0 0,1 0-1 0 0,-1 0 1 0 0,0-1-1 0 0,0 0 1 0 0,-1 0-1 0 0,1 0 1 0 0,-1-1-1 0 0,1 0 0 0 0,-1 0 1 0 0,0 0-1 0 0,-1-1 1 0 0,1 0-1 0 0,-1 0 1 0 0,0 0-1 0 0,0 0 1 0 0,0-1-1 0 0,-1 1 0 0 0,0-1 1 0 0,0 0-1 0 0,-1 0 1 0 0,1 0-1 0 0,-1 0 1 0 0,0-1-1 0 0,0-1-24 0 0,-32 25-24 0 0,-3 57-77 0 0,33-73 100 0 0,-1 1 0 0 0,1 0 0 0 0,0 0 1 0 0,0 0-1 0 0,0-1 0 0 0,1 1 0 0 0,-1 0 0 0 0,0 0 0 0 0,1-1 0 0 0,-1 1 0 0 0,1 0 0 0 0,0 0 0 0 0,-1-1 1 0 0,1 1-1 0 0,0-1 0 0 0,0 1 0 0 0,0-1 0 0 0,0 1 0 0 0,0-1 0 0 0,0 1 0 0 0,1-1 0 0 0,-1 0 1 0 0,0 0-1 0 0,1 0 0 0 0,-1 0 0 0 0,1 0 0 0 0,-1 0 0 0 0,1 0 0 0 0,0 0 0 0 0,-1 0 0 0 0,1-1 0 0 0,0 1 1 0 0,-1-1-1 0 0,1 1 0 0 0,0-1 0 0 0,0 0 0 0 0,0 1 0 0 0,-1-1 0 0 0,1 0 0 0 0,0 0 0 0 0,0-1 0 0 0,1 1 1 0 0,1 0 4 0 0,-1 1-1 0 0,1-1 1 0 0,-1 0-1 0 0,0 0 1 0 0,1 0-1 0 0,-1-1 0 0 0,1 1 1 0 0,-1-1-1 0 0,0 0 1 0 0,1 0-1 0 0,-1 0 0 0 0,0-1 1 0 0,0 1-1 0 0,0-1 1 0 0,0 1-1 0 0,0-1 0 0 0,0 0 1 0 0,0 0-1 0 0,-1 0 1 0 0,1-1-1 0 0,-1 1 0 0 0,1-1 1 0 0,-1 1-1 0 0,0-1 1 0 0,0 0-1 0 0,0 0 1 0 0,0 0-1 0 0,-1 0 0 0 0,1 0 1 0 0,-1 0-1 0 0,0 0 1 0 0,0-1-1 0 0,0 1 0 0 0,0 0 1 0 0,0-1-1 0 0,-1 1 1 0 0,0 0-1 0 0,1-1 0 0 0,-1 1 1 0 0,-1-1-1 0 0,1 1 1 0 0,0-1-1 0 0,-1 1 1 0 0,0 0-1 0 0,1-1 0 0 0,-1 1 1 0 0,-1 0-1 0 0,1 0 1 0 0,0-1-1 0 0,-1 1 0 0 0,0 0 1 0 0,0 0-4 0 0,-34-13-654 0 0,27 20-2671 0 0,8 9-4400 0 0,3-9 718 0 0,1 0-3159 0 0</inkml:trace>
  <inkml:trace contextRef="#ctx0" brushRef="#br0" timeOffset="10523.913">7293 246 13731 0 0,'0'0'1435'0'0,"0"0"-320"0"0,0 0-124 0 0,0 0-20 0 0,0 0 25 0 0,0 0 8 0 0,0 0-46 0 0,0 0-85 0 0,0 0-142 0 0,0 0-140 0 0,0 0-119 0 0,0 0-125 0 0,0 0-57 0 0,0-8-30 0 0,-3-33 396 0 0,-30 43-159 0 0,29-1-486 0 0,0 0 1 0 0,0 0 0 0 0,0 1 0 0 0,1-1 0 0 0,-1 1 0 0 0,0 0 0 0 0,1 0 0 0 0,0 1 0 0 0,-1-1 0 0 0,1 1 0 0 0,0-1 0 0 0,0 1 0 0 0,1 0 0 0 0,-1 0 0 0 0,0 0 0 0 0,1 1 0 0 0,0-1 0 0 0,0 1 0 0 0,0-1-1 0 0,0 1 1 0 0,1 0 0 0 0,-1-1 0 0 0,1 1 0 0 0,-1 4-12 0 0,3-6 40 0 0,1-1-1 0 0,-1 1 1 0 0,1 0-1 0 0,0 0 1 0 0,-1-1 0 0 0,1 1-1 0 0,0-1 1 0 0,0 0-1 0 0,0 0 1 0 0,0 1-1 0 0,0-1 1 0 0,0-1-1 0 0,0 1 1 0 0,0 0 0 0 0,1 0-1 0 0,-1-1 1 0 0,0 1-1 0 0,0-1 1 0 0,1 0-1 0 0,-1 1 1 0 0,0-1-1 0 0,1 0 1 0 0,-1-1-1 0 0,0 1 1 0 0,1 0 0 0 0,-1-1-1 0 0,0 1 1 0 0,0-1-1 0 0,0 1 1 0 0,1-1-1 0 0,-1 0 1 0 0,2-1-40 0 0,4-3 35 0 0,0 0 0 0 0,0-1 1 0 0,-1 0-1 0 0,1 0 0 0 0,-1 0 1 0 0,-1-1-1 0 0,1 0 0 0 0,-1-1 0 0 0,0 1 1 0 0,-1-1-1 0 0,0 0 0 0 0,0 0 1 0 0,0-1-1 0 0,-1 0 0 0 0,-1 1 1 0 0,0-1-1 0 0,0-1 0 0 0,0 1 0 0 0,-1 0 1 0 0,-1-1-1 0 0,1 1 0 0 0,-2-1 1 0 0,1 1-1 0 0,-1-1 0 0 0,-1 1 0 0 0,0-3-35 0 0,1 12-3 0 0,0 0-1 0 0,-1 0 1 0 0,1 1-1 0 0,0-1 1 0 0,0 0-1 0 0,-1 0 1 0 0,1 1-1 0 0,0-1 1 0 0,0 0-1 0 0,-1 0 1 0 0,1 0-1 0 0,0 1 0 0 0,-1-1 1 0 0,1 0-1 0 0,0 0 1 0 0,-1 0-1 0 0,1 0 1 0 0,0 0-1 0 0,-1 0 1 0 0,1 0-1 0 0,-1 0 1 0 0,1 0-1 0 0,0 0 1 0 0,-1 0-1 0 0,1 0 1 0 0,0 0-1 0 0,-1 0 1 0 0,1 0-1 0 0,0 0 0 0 0,-1 0 1 0 0,1 0-1 0 0,0 0 1 0 0,-1 0-1 0 0,1-1 1 0 0,0 1-1 0 0,-1 0 1 0 0,1 0-1 0 0,0 0 1 0 0,-1-1-1 0 0,1 1 1 0 0,0 0-1 0 0,0-1 1 0 0,-1 1-1 0 0,1 0 0 0 0,0 0 1 0 0,0-1-1 0 0,0 1 1 0 0,-1 0-1 0 0,1-1 1 0 0,0 1-1 0 0,0-1 4 0 0,-20 37-19 0 0,19-35 34 0 0,-3 6-11 0 0,-1-1-1 0 0,1 1 1 0 0,1 0-1 0 0,-1 0 1 0 0,1 0-1 0 0,0 0 1 0 0,1 0-1 0 0,0 1 1 0 0,0-1-1 0 0,0 1 1 0 0,1 0-1 0 0,0-1 1 0 0,1 1-1 0 0,-1 0 1 0 0,2 0-1 0 0,-1 0 1 0 0,1-1-1 0 0,0 1 1 0 0,1 0-1 0 0,0-1 1 0 0,0 1-1 0 0,0-1 1 0 0,1 0-1 0 0,2 4-3 0 0,-2-10 21 0 0,0-1 1 0 0,1 0-1 0 0,-1 0 0 0 0,0 0 0 0 0,0 0 0 0 0,0-1 0 0 0,1 1 0 0 0,-1-1 0 0 0,0 0 0 0 0,0 0 0 0 0,0 0 0 0 0,0 0 0 0 0,0-1 1 0 0,0 1-1 0 0,-1-1 0 0 0,1 1 0 0 0,0-1 0 0 0,-1 0 0 0 0,1 0 0 0 0,-1 0 0 0 0,0-1 0 0 0,0 1 0 0 0,0-1 0 0 0,0 1 0 0 0,0-1 0 0 0,1-1-21 0 0,51-68 155 0 0,-74 149-217 0 0,21-75 65 0 0,-1 0 1 0 0,0 0 0 0 0,1 0 0 0 0,-1 0 0 0 0,1 0 0 0 0,0 0 0 0 0,0 0 0 0 0,-1 0 0 0 0,1-1 0 0 0,1 1-1 0 0,-1 0 1 0 0,0-1 0 0 0,0 1 0 0 0,1 0 0 0 0,-1-1 0 0 0,0 0 0 0 0,1 1 0 0 0,0-1 0 0 0,-1 0 0 0 0,1 0-1 0 0,0 0 1 0 0,0 0 0 0 0,-1 0 0 0 0,1 0 0 0 0,0 0 0 0 0,0 0 0 0 0,0-1 0 0 0,0 1 0 0 0,0-1 0 0 0,0 0-1 0 0,0 1 1 0 0,0-1 0 0 0,0 0 0 0 0,0 0 0 0 0,0 0 0 0 0,0-1 0 0 0,0 1 0 0 0,0 0 0 0 0,0-1 0 0 0,0 1-1 0 0,0-1 1 0 0,0 0 0 0 0,0 0 0 0 0,0 0 0 0 0,0 0 0 0 0,0 0 0 0 0,-1 0 0 0 0,1 0 0 0 0,-1 0 0 0 0,1-1-1 0 0,-1 1 1 0 0,1-1 0 0 0,0-1-4 0 0,78-97 75 0 0,-97 156 265 0 0,23-22-1461 0 0,24-18-4936 0 0,-14-16-321 0 0,7-5-8043 0 0,-18 3 12849 0 0</inkml:trace>
  <inkml:trace contextRef="#ctx0" brushRef="#br0" timeOffset="10990.039">7723 202 0 0 0,'0'0'2803'0'0,"0"0"539"0"0,0 0 28 0 0,0 0-286 0 0,0 0-453 0 0,0 0-437 0 0,0 0-431 0 0,0 0-352 0 0,0 0-295 0 0,0 0-287 0 0,0 0-231 0 0,3-6-186 0 0,-2 4-439 0 0,6-18 551 0 0,-26 37 726 0 0,17-16-1224 0 0,0 0 0 0 0,0 0-1 0 0,0 0 1 0 0,1 0 0 0 0,-1 1 0 0 0,0-1-1 0 0,1 1 1 0 0,-1-1 0 0 0,1 1 0 0 0,0 0-1 0 0,-1-1 1 0 0,1 1 0 0 0,0 0-1 0 0,0 0 1 0 0,0 0 0 0 0,0 0 0 0 0,0 0-1 0 0,1 0 1 0 0,-1 0 0 0 0,1 0 0 0 0,-1 1-1 0 0,1-1 1 0 0,0 0 0 0 0,0 0 0 0 0,0 0-1 0 0,0 0 1 0 0,0 1 0 0 0,0-1 0 0 0,1 0-1 0 0,-1 0 1 0 0,1 0 0 0 0,-1 0 0 0 0,1 0-1 0 0,0 0 1 0 0,0 0 0 0 0,0 0 0 0 0,0 0-1 0 0,0 0 1 0 0,0 0 0 0 0,0-1 0 0 0,1 1-1 0 0,-1 0 1 0 0,1-1 0 0 0,-1 1 0 0 0,1-1-1 0 0,0 1 1 0 0,0-1 0 0 0,-1 0 0 0 0,1 0-1 0 0,0 0 1 0 0,0 0 0 0 0,0 0-1 0 0,0 0 1 0 0,0-1 0 0 0,0 1 0 0 0,2 0-26 0 0,75-21 855 0 0,-74 16-835 0 0,0 0 0 0 0,0 0 0 0 0,-1 0-1 0 0,1-1 1 0 0,-1 0 0 0 0,0 0 0 0 0,-1 0 0 0 0,1 0 0 0 0,-1 0 0 0 0,0-1 0 0 0,0 0 0 0 0,-1 1 0 0 0,1-1 0 0 0,-1 0 0 0 0,-1 0-1 0 0,1 0 1 0 0,-1-1 0 0 0,0 0-20 0 0,5-42-166 0 0,-21 188 327 0 0,28-119-3328 0 0,-3-27-3831 0 0,-2-7-4783 0 0,-7 9 6784 0 0,1 1 3990 0 0</inkml:trace>
  <inkml:trace contextRef="#ctx0" brushRef="#br0" timeOffset="11251.102">7925 148 1344 0 0,'0'0'4512'0'0,"0"0"-397"0"0,0 0-707 0 0,0 0-641 0 0,0 0-538 0 0,0 0-452 0 0,0 0-330 0 0,0 0-260 0 0,0 0-180 0 0,0 0-165 0 0,0 0-148 0 0,0 0-91 0 0,0 0-96 0 0,3-11 541 0 0,110-20-813 0 0,-109 33-6824 0 0,-4 0 749 0 0,0-1 646 0 0,1 2-4905 0 0</inkml:trace>
  <inkml:trace contextRef="#ctx0" brushRef="#br0" timeOffset="11497.2">8134 288 26366 0 0,'0'0'816'0'0,"0"0"32"0"0,0 0-88 0 0,0 0-184 0 0,0 0-144 0 0,0 0-136 0 0,0 0-168 0 0,0 0-64 0 0,0 0-104 0 0,0 0-216 0 0,0 0-216 0 0,0 0-544 0 0,0 0-1208 0 0,0 0-6154 0 0,-8-32-5433 0 0</inkml:trace>
  <inkml:trace contextRef="#ctx0" brushRef="#br0" timeOffset="15249.948">7975 683 12403 0 0,'0'0'602'0'0,"0"0"189"0"0,0 0 127 0 0,0 0 74 0 0,0 0 16 0 0,0 0 15 0 0,0 0-41 0 0,0 0-34 0 0,0 0-24 0 0,0 0-62 0 0,0 0-62 0 0,-3-8-85 0 0,-12-37 492 0 0,8 81 1967 0 0,-18 209-967 0 0,12 257-1346 0 0,15-343-772 0 0,-9 224 113 0 0,2-318-186 0 0,5-91-4715 0 0,-2-3-4209 0 0,3 19 1288 0 0,1 3-1877 0 0</inkml:trace>
  <inkml:trace contextRef="#ctx0" brushRef="#br0" timeOffset="16267.054">6146 1460 8210 0 0,'0'0'2016'0'0,"0"0"-993"0"0,0 0-239 0 0,0 0 67 0 0,0 0 52 0 0,0 0 1 0 0,0 0-45 0 0,0 0-76 0 0,0 0-80 0 0,0 0-42 0 0,0 0 9 0 0,0 0-24 0 0,0 0-40 0 0,-5-3-59 0 0,-14-7-74 0 0,14 7-41 0 0,5 3-28 0 0,0 0-6 0 0,0 0 12 0 0,0 0-8 0 0,0 0-39 0 0,0 0-38 0 0,0 0-44 0 0,30-1 1681 0 0,284-8 610 0 0,199 25-2572 0 0,-407-11 181 0 0,1364 70 436 0 0,-504-66-559 0 0,-899-12-109 0 0,-94-2-1063 0 0,-39 2-2011 0 0,23 3-4410 0 0,42 0 7044 0 0,-16 0-9107 0 0</inkml:trace>
  <inkml:trace contextRef="#ctx0" brushRef="#br0" timeOffset="17723.827">7885 1466 2753 0 0,'0'0'1955'0'0,"0"0"92"0"0,0 0 93 0 0,0 0 33 0 0,0 0-58 0 0,0 0-232 0 0,0 0-427 0 0,0 0-380 0 0,0 0-237 0 0,0 0-147 0 0,0 0-109 0 0,-8 4 189 0 0,6-3 4592 0 0,165-149-3149 0 0,265-200-1304 0 0,-199 180-675 0 0,-97 69-128 0 0,-134 100-194 0 0,0-1 0 0 0,0 1 0 0 0,0-1-1 0 0,0 0 1 0 0,0 0 0 0 0,0 0 0 0 0,0 0-1 0 0,0 0 1 0 0,0 0 0 0 0,1 0 0 0 0,-1 0 0 0 0,0-1-1 0 0,0 1 1 0 0,0-1 0 0 0,0 0 0 0 0,0 0-1 0 0,1 1 1 0 0,-1-1 0 0 0,0 0 0 0 0,1 0 0 0 0,-1 0-1 0 0,0-1 1 0 0,0 0 86 0 0,-4-11-158 0 0,7 12 158 0 0,-1 0 1 0 0,0 0 0 0 0,0 0 0 0 0,0 0-1 0 0,0 0 1 0 0,0-1 0 0 0,0 1-1 0 0,0 0 1 0 0,0 0 0 0 0,-1 0-1 0 0,1 0 1 0 0,0 0 0 0 0,-1 0-1 0 0,1 0 1 0 0,-1 0 0 0 0,1 0-1 0 0,-1 0 1 0 0,1 0 0 0 0,-1 0-1 0 0,0 0 1 0 0,1 0 0 0 0,-1 0 0 0 0,0 1-1 0 0,0-1 1 0 0,0 0 0 0 0,0 0-1 0 0,1 1 1 0 0,-1-1 0 0 0,0 1-1 0 0,0-1 1 0 0,0 1 0 0 0,0-1-1 0 0,0 1 1 0 0,-1-1 0 0 0,1 1-1 0 0,0 0 1 0 0,0 0 0 0 0,0 0-1 0 0,0-1 1 0 0,0 1 0 0 0,0 0-1 0 0,0 0 1 0 0,-1 1 0 0 0,1-1 0 0 0,0 0-1 0 0,0 0 1 0 0,0 0 0 0 0,0 1-1 0 0,0-1 1 0 0,0 1 0 0 0,0-1-1 0 0,0 1 1 0 0,0-1 0 0 0,0 1-1 0 0,0-1 1 0 0,0 1 0 0 0,0 0-1 0 0,0 0 0 0 0,-3 3 0 0 0,0 0 0 0 0,1 0 0 0 0,-1 0-1 0 0,1 1 1 0 0,0 0 0 0 0,0-1 0 0 0,0 1-1 0 0,1 0 1 0 0,0 1 0 0 0,0-1 0 0 0,0 0-1 0 0,0 0 1 0 0,1 1 0 0 0,0-1-1 0 0,0 1 1 0 0,1-1 0 0 0,-1 1 0 0 0,1 0-1 0 0,0-1 1 0 0,1 5 0 0 0,1-9 20 0 0,1 1-1 0 0,-1 0 0 0 0,1-1 1 0 0,-1 0-1 0 0,1 0 0 0 0,-1 0 1 0 0,1 0-1 0 0,0 0 0 0 0,-1 0 1 0 0,1-1-1 0 0,0 1 0 0 0,0-1 1 0 0,0 0-1 0 0,-1 0 0 0 0,1 0 1 0 0,0 0-1 0 0,0 0 1 0 0,0-1-1 0 0,-1 1 0 0 0,1-1 1 0 0,0 0-1 0 0,-1 0 0 0 0,1 0 1 0 0,0 0-1 0 0,-1 0 0 0 0,1 0 1 0 0,-1-1-1 0 0,0 1 0 0 0,1-1 1 0 0,-1 0-1 0 0,0 0 1 0 0,0 0-1 0 0,0 0 0 0 0,0 0 1 0 0,0-1-20 0 0,-1 2-20 0 0,0-1 1 0 0,1 1-1 0 0,-1-1 1 0 0,-1 1-1 0 0,1-1 0 0 0,0 0 1 0 0,0 0-1 0 0,0 1 1 0 0,-1-1-1 0 0,1 0 1 0 0,-1 0-1 0 0,0 0 1 0 0,1 0-1 0 0,-1 1 1 0 0,0-1-1 0 0,0 0 1 0 0,0 0-1 0 0,0 0 1 0 0,-1 0-1 0 0,1 0 1 0 0,0 0-1 0 0,-1 1 1 0 0,1-1-1 0 0,-1 0 1 0 0,0 0-1 0 0,0 0 1 0 0,0 1-1 0 0,1-1 1 0 0,-2 0-1 0 0,1 1 0 0 0,0-1 1 0 0,0 1-1 0 0,0 0 1 0 0,-1-1-1 0 0,1 1 1 0 0,0 0-1 0 0,-1 0 1 0 0,0-1-1 0 0,1 1 1 0 0,-1 0-1 0 0,1 1 1 0 0,-1-1-1 0 0,0 0 1 0 0,0 0-1 0 0,0 1 1 0 0,1-1-1 0 0,-1 1 1 0 0,0 0-1 0 0,0-1 1 0 0,0 1-1 0 0,0 0 1 0 0,0 0-1 0 0,0 0 0 0 0,1 0 1 0 0,-1 1-1 0 0,0-1 1 0 0,0 0-1 0 0,0 1 1 0 0,0-1-1 0 0,0 1 1 0 0,1 0-1 0 0,-1 0 1 0 0,0 0-1 0 0,1-1 1 0 0,-1 1-1 0 0,0 1 1 0 0,1-1-1 0 0,0 0 1 0 0,-1 0 19 0 0,-9 18-4829 0 0,9-12 56 0 0,1-1-3581 0 0,1-1-232 0 0</inkml:trace>
  <inkml:trace contextRef="#ctx0" brushRef="#br0" timeOffset="19218.963">7903 1452 0 0 0,'0'0'589'0'0,"0"0"1797"0"0,0 0 328 0 0,0 0-309 0 0,0 0-392 0 0,0 0-376 0 0,0 0-337 0 0,0 0-241 0 0,-8-1-171 0 0,-39 1 1106 0 0,48 1 7331 0 0,30-3-8727 0 0,246-57 767 0 0,224-60-734 0 0,21 18-638 0 0,-171 24 106 0 0,-199 42-119 0 0,-186 27-638 0 0,0 18 534 0 0,66-9 319 0 0,-33-1-197 0 0,0 0 0 0 0,1 0 0 0 0,-1 0 0 0 0,1-1 0 0 0,-1 1 0 0 0,0 0 0 0 0,1-1 0 0 0,-1 1 0 0 0,1-1 0 0 0,-1 1 0 0 0,1-1 0 0 0,-1 1 0 0 0,1-1 0 0 0,0 1 0 0 0,-1-1 0 0 0,1 1 0 0 0,-1-1 0 0 0,1 1 0 0 0,0-1 0 0 0,0 0 0 0 0,-1 1 0 0 0,1-1 0 0 0,0 1 0 0 0,0-1 0 0 0,0 0 0 0 0,0 1 0 0 0,0-1 0 0 0,0 0 0 0 0,0 1 0 0 0,0-1 0 0 0,0 0 0 0 0,0 1 1 0 0,0-1-1 0 0,0 0 0 0 0,0 1 0 0 0,0-1 0 0 0,1 0 0 0 0,-1 1 0 0 0,0-1 0 0 0,0 1 0 0 0,1-1 0 0 0,-1 1 0 0 0,0-1 0 0 0,1 0 0 0 0,-1 1 0 0 0,1-1 0 0 0,-1 1 0 0 0,1 0 0 0 0,-1-1 0 0 0,1 1 0 0 0,-1-1 0 0 0,1 1 0 0 0,-1 0 0 0 0,1-1 2 0 0,-22 3-3032 0 0,7 2-7051 0 0,10-3-1659 0 0</inkml:trace>
  <inkml:trace contextRef="#ctx0" brushRef="#br0" timeOffset="19834.098">8781 677 2873 0 0,'0'0'2059'0'0,"0"0"-160"0"0,0 0 77 0 0,0 0 193 0 0,0 0 74 0 0,0 0-255 0 0,0 0-445 0 0,0 0-377 0 0,0 0-285 0 0,0 0-195 0 0,0 0-154 0 0,0 0-124 0 0,-3 0-84 0 0,-16 3 978 0 0,9-1 4375 0 0,2 0-7339 0 0,7 2-3669 0 0,4 4-4013 0 0,-1-5-2045 0 0</inkml:trace>
  <inkml:trace contextRef="#ctx0" brushRef="#br0" timeOffset="20864.237">9620 1038 5793 0 0,'0'0'2005'0'0,"0"0"3"0"0,0 0-30 0 0,0 0 36 0 0,0 0-54 0 0,0 0-257 0 0,0 0-392 0 0,0 0-384 0 0,0 0-331 0 0,0 0-240 0 0,0 0-188 0 0,-2-2-109 0 0,-6-5-38 0 0,15 17 153 0 0,-7-11-43 0 0,0 1 0 0 0,0-1 0 0 0,0 1 0 0 0,-1-1 0 0 0,1 1 0 0 0,0-1 0 0 0,0 1 1 0 0,0-1-1 0 0,0 1 0 0 0,0-1 0 0 0,0 1 0 0 0,0-1 0 0 0,0 0 0 0 0,0 1 1 0 0,0-1-1 0 0,0 1 0 0 0,0-1 0 0 0,0 1 0 0 0,0-1 0 0 0,1 1 0 0 0,-1-1 1 0 0,0 1-1 0 0,0-1 0 0 0,1 1 0 0 0,-1-1 0 0 0,0 1 0 0 0,1-1 0 0 0,-1 1 1 0 0,0 0-1 0 0,1-1-131 0 0,-2 0 7 0 0,0 1 0 0 0,0 0 0 0 0,0-1 1 0 0,0 1-1 0 0,0 0 0 0 0,0-1 0 0 0,0 1 1 0 0,0 0-1 0 0,0 0 0 0 0,-1 0 0 0 0,1 0 1 0 0,0 0-1 0 0,0 0 0 0 0,0 0 0 0 0,0 0 1 0 0,0 1-1 0 0,0-1 0 0 0,0 0 0 0 0,0 0 0 0 0,0 1 1 0 0,0-1-1 0 0,0 1 0 0 0,0-1 0 0 0,0 1 1 0 0,0 0-1 0 0,0-1 0 0 0,0 1 0 0 0,1 0 1 0 0,-1-1-1 0 0,0 1 0 0 0,0 0 0 0 0,1 0 1 0 0,-1 0-1 0 0,0 0 0 0 0,1 0 0 0 0,-1 0 1 0 0,1 0-1 0 0,0 0 0 0 0,-1 0 0 0 0,1 0 1 0 0,0 0-1 0 0,-1 0 0 0 0,1 0 0 0 0,0 0 0 0 0,0 0 1 0 0,0 0-1 0 0,0 0 0 0 0,0 0 0 0 0,0 1-7 0 0,5-30 949 0 0,-5 28-1566 0 0,8 13-3435 0 0,1-7-2371 0 0,-5-3 116 0 0,-1 0-2604 0 0</inkml:trace>
  <inkml:trace contextRef="#ctx0" brushRef="#br0" timeOffset="21999.253">9977 762 0 0 0,'0'0'2231'0'0,"0"0"619"0"0,0 0 321 0 0,0 0-66 0 0,0 0-335 0 0,0 0-445 0 0,0 0-468 0 0,0 0-404 0 0,0 0-285 0 0,0 0-235 0 0,1-5-147 0 0,3-19 437 0 0,-12 21 4247 0 0,-12 6-5378 0 0,12 1 319 0 0,1 4-396 0 0,1 1 0 0 0,0 0-1 0 0,0 1 1 0 0,1-1 0 0 0,0 1 0 0 0,1 0-1 0 0,0 0 1 0 0,0 1 0 0 0,1-1 0 0 0,1 1-1 0 0,0 0 1 0 0,0 0 0 0 0,1-1 0 0 0,0 4-15 0 0,1-10 13 0 0,0-1 1 0 0,0 1-1 0 0,0 0 1 0 0,0 0-1 0 0,1-1 1 0 0,-1 1 0 0 0,1-1-1 0 0,0 1 1 0 0,0 0-1 0 0,0-1 1 0 0,1 1-1 0 0,-1-1 1 0 0,1 0-1 0 0,0 1 1 0 0,0-1-1 0 0,0 0 1 0 0,0 0-1 0 0,0 0 1 0 0,1-1-1 0 0,-1 1 1 0 0,1 0 0 0 0,0-1-1 0 0,0 0 1 0 0,0 0-1 0 0,0 1 1 0 0,0-2-1 0 0,0 1 1 0 0,1 0-1 0 0,-1-1 1 0 0,1 1-1 0 0,-1-1 1 0 0,1 0-1 0 0,-1 0 1 0 0,1-1 0 0 0,0 1-1 0 0,-1-1 1 0 0,1 0-1 0 0,0 0 1 0 0,-1 0-1 0 0,2 0-13 0 0,2-1 227 0 0,-6 0-2651 0 0,0-1-2371 0 0,1 0-3611 0 0,-1 1-3188 0 0</inkml:trace>
  <inkml:trace contextRef="#ctx0" brushRef="#br0" timeOffset="22776.064">10164 774 0 0 0,'0'0'597'0'0,"0"0"580"0"0,0 0 658 0 0,0 0 597 0 0,0 0 385 0 0,0 0-17 0 0,0 0-302 0 0,0 0-419 0 0,0 0-454 0 0,0 0-389 0 0,0 0-313 0 0,0 0-227 0 0,6-17 2888 0 0,-7 15-3558 0 0,0 0 0 0 0,0 0 0 0 0,0 0 0 0 0,0 1 0 0 0,0-1 0 0 0,0 0 0 0 0,0 1 0 0 0,0-1 0 0 0,-1 1 0 0 0,1-1 0 0 0,-1 1 0 0 0,1 0 0 0 0,-1-1 1 0 0,0 1-1 0 0,1 0 0 0 0,-1 0 0 0 0,0 0 0 0 0,0 0 0 0 0,0 1 0 0 0,0-1 0 0 0,1 0 0 0 0,-1 1 0 0 0,0-1 0 0 0,0 1 0 0 0,0 0 0 0 0,0 0 1 0 0,0 0-1 0 0,-1 0 0 0 0,1 0 0 0 0,0 0 0 0 0,0 0 0 0 0,0 0 0 0 0,0 1 0 0 0,0-1 0 0 0,1 1 0 0 0,-1 0 0 0 0,0 0 0 0 0,0-1 0 0 0,0 1 0 0 0,0 0 1 0 0,1 0-1 0 0,-1 1 0 0 0,0-1 0 0 0,1 0 0 0 0,-1 1 0 0 0,1-1 0 0 0,0 1 0 0 0,-1-1 0 0 0,0 2-26 0 0,-1-1 16 0 0,-1 1 0 0 0,1-1 0 0 0,-1 1 0 0 0,1 0-1 0 0,0 0 1 0 0,0 0 0 0 0,0 1 0 0 0,1-1 0 0 0,-1 1 0 0 0,1-1-1 0 0,-1 1 1 0 0,1 0 0 0 0,1 0 0 0 0,-1 0 0 0 0,0 0 0 0 0,1 0-1 0 0,0 0 1 0 0,0 1 0 0 0,0-1 0 0 0,1 0 0 0 0,-1 1 0 0 0,1-1 0 0 0,0 0-1 0 0,0 1 1 0 0,1 2-16 0 0,2-5 45 0 0,0-1 0 0 0,0 1 0 0 0,1 0 0 0 0,-1-1 0 0 0,1 0 0 0 0,-1 1 0 0 0,1-2 0 0 0,-1 1 0 0 0,1 0 0 0 0,-1-1 0 0 0,1 1 0 0 0,0-1 0 0 0,-1 0 0 0 0,1 0 0 0 0,0 0 0 0 0,-1-1 0 0 0,1 0 0 0 0,-1 1 0 0 0,1-1 0 0 0,-1 0 0 0 0,1-1 0 0 0,-1 1 0 0 0,0 0 0 0 0,1-1 0 0 0,-1 0 0 0 0,0 0 0 0 0,0 0 0 0 0,0 0 0 0 0,0 0 0 0 0,-1-1 0 0 0,1 1 0 0 0,0-1 0 0 0,-1 0 0 0 0,0 0-45 0 0,1 0 19 0 0,-1 0 1 0 0,1-1-1 0 0,-1 1 1 0 0,0 0-1 0 0,0-1 0 0 0,0 0 1 0 0,-1 0-1 0 0,1 1 1 0 0,-1-1-1 0 0,0 0 1 0 0,0 0-1 0 0,-1 0 0 0 0,1 0 1 0 0,-1 0-1 0 0,1 0 1 0 0,-2-4-20 0 0,-11 42-435 0 0,12-32 343 0 0,0 0 1 0 0,-1 1 0 0 0,1-1-1 0 0,1 0 1 0 0,-1 0 0 0 0,0 1-1 0 0,0-1 1 0 0,1 0 0 0 0,-1 0-1 0 0,1 0 1 0 0,0 0-1 0 0,0 0 1 0 0,0 1 0 0 0,0-1-1 0 0,0 0 1 0 0,0-1 0 0 0,0 1-1 0 0,1 0 1 0 0,-1 0-1 0 0,1-1 1 0 0,-1 1 0 0 0,1 0-1 0 0,1 0 92 0 0,8 5-4631 0 0,2-1-3759 0 0,-9-5-456 0 0</inkml:trace>
  <inkml:trace contextRef="#ctx0" brushRef="#br0" timeOffset="23031.064">10316 794 12595 0 0,'0'0'1665'0'0,"0"0"-502"0"0,0 0-80 0 0,0 0 153 0 0,0 0 141 0 0,0 0 3 0 0,0 0-173 0 0,0 0-232 0 0,0 0-191 0 0,0 0-201 0 0,0 0-166 0 0,0 0-94 0 0,0 0-90 0 0,-3 9-55 0 0,-28 79-253 0 0,28-71-2848 0 0,4-15-2055 0 0,2-1-3909 0 0,-2-1 551 0 0</inkml:trace>
  <inkml:trace contextRef="#ctx0" brushRef="#br0" timeOffset="23412.125">10438 685 464 0 0,'0'0'3844'0'0,"0"0"-64"0"0,0 0-382 0 0,0 0-562 0 0,0 0-700 0 0,0 0-697 0 0,0 0-527 0 0,0 0-256 0 0,0 0-9 0 0,0 0 60 0 0,0 0 24 0 0,0 0-79 0 0,0 0-136 0 0,1 7-101 0 0,-11 71 773 0 0,-16-21-572 0 0,26-56-570 0 0,0-1 15 0 0,39-21 683 0 0,-33 18-756 0 0,1 0 1 0 0,0 0-1 0 0,0 1 0 0 0,0 0 1 0 0,0 0-1 0 0,0 1 0 0 0,1-1 1 0 0,-1 2-1 0 0,0-1 0 0 0,1 1 1 0 0,-1 0-1 0 0,0 0 0 0 0,1 1 12 0 0,-6 1 10 0 0,-1-1 0 0 0,1 0-1 0 0,-1 1 1 0 0,0-1 0 0 0,0 1-1 0 0,0-1 1 0 0,0 1 0 0 0,0-1-1 0 0,0 1 1 0 0,0 0 0 0 0,0 0-1 0 0,-1-1 1 0 0,1 1 0 0 0,-1 0 0 0 0,1 0-1 0 0,-1 0 1 0 0,0 0 0 0 0,1 0-1 0 0,-1-1 1 0 0,0 1 0 0 0,0 0-1 0 0,-1 0 1 0 0,1 0 0 0 0,0 0-1 0 0,-1 0 1 0 0,1 0 0 0 0,-1-1-1 0 0,1 1 1 0 0,-1 0 0 0 0,0 0 0 0 0,0-1-1 0 0,0 1 1 0 0,0 0 0 0 0,0-1-1 0 0,0 1 1 0 0,0-1 0 0 0,-1 1-1 0 0,1-1 1 0 0,0 0 0 0 0,-1 0-1 0 0,1 1 1 0 0,-1-1 0 0 0,1 0 0 0 0,-1 0-1 0 0,-1 0-9 0 0,-2 2-19 0 0,0 0 0 0 0,0-1-1 0 0,0 1 1 0 0,0-1 0 0 0,-1 0 0 0 0,1-1-1 0 0,-1 0 1 0 0,1 1 0 0 0,-1-2-1 0 0,1 1 1 0 0,-1-1 0 0 0,1 1 0 0 0,-6-2 19 0 0,11-14-6401 0 0,8 4-4237 0 0,-5 7 1855 0 0</inkml:trace>
  <inkml:trace contextRef="#ctx0" brushRef="#br0" timeOffset="23680.548">10649 670 12155 0 0,'0'0'1417'0'0,"0"0"-294"0"0,0 0 48 0 0,0 0 225 0 0,0 0 101 0 0,0 0-105 0 0,0 0-198 0 0,0 0-178 0 0,3 11-161 0 0,26 97 2140 0 0,-29-102-2941 0 0,0 0 0 0 0,0 0 0 0 0,0 0 0 0 0,0 0 0 0 0,-1 0 0 0 0,0-1 0 0 0,0 1 0 0 0,-1 0 1 0 0,1 0-1 0 0,-1-1 0 0 0,-1 1 0 0 0,1-1 0 0 0,-1 1 0 0 0,0-1 0 0 0,0 0 0 0 0,0 0 0 0 0,-1-1 0 0 0,0 1 0 0 0,0-1 0 0 0,0 1 0 0 0,0-1 0 0 0,-1 0 0 0 0,1-1 1 0 0,-1 1-55 0 0,2-29-4342 0 0,6 14-7181 0 0,-2 9 3392 0 0</inkml:trace>
  <inkml:trace contextRef="#ctx0" brushRef="#br0" timeOffset="24781.274">9115 313 8042 0 0,'0'0'2147'0'0,"0"0"83"0"0,0 0 21 0 0,0 0-139 0 0,0 0-165 0 0,0 0-145 0 0,0 0-222 0 0,0 0-233 0 0,0 0-258 0 0,0 0-289 0 0,0 0-256 0 0,1-6-200 0 0,0 0-335 0 0,0-10 326 0 0,-19 35 253 0 0,7-6-383 0 0,1 1-1 0 0,0 0 1 0 0,1 0-1 0 0,0 1 1 0 0,2 0 0 0 0,0 1-1 0 0,-5 16-204 0 0,10-28 29 0 0,1 0 0 0 0,0 1 0 0 0,0 0 0 0 0,0-1 0 0 0,0 1 0 0 0,1 0 0 0 0,0-1 0 0 0,0 1 0 0 0,1 0 0 0 0,-1-1 0 0 0,1 1 0 0 0,0-1 0 0 0,0 1 0 0 0,0-1 0 0 0,1 1 0 0 0,-1-1 0 0 0,1 1 0 0 0,0-1 0 0 0,1 0 0 0 0,-1 0 0 0 0,1 0 0 0 0,-1-1 0 0 0,1 1 0 0 0,0 0 0 0 0,1-1 0 0 0,-1 0 0 0 0,1 0 0 0 0,-1 0 0 0 0,1 0 0 0 0,0 0 0 0 0,1 0-29 0 0,59 18 580 0 0,-61-23-2189 0 0,-2-6 5304 0 0,-3 3-7488 0 0,2 3-3261 0 0,-1 1-4924 0 0,1 1 2639 0 0</inkml:trace>
  <inkml:trace contextRef="#ctx0" brushRef="#br0" timeOffset="25497.298">9293 365 8762 0 0,'0'0'1582'0'0,"0"0"-195"0"0,0 0 17 0 0,0 0 181 0 0,0 0 140 0 0,0 0-69 0 0,0 0-217 0 0,0 0-271 0 0,0 0-234 0 0,0 0-177 0 0,0 0-160 0 0,0 0-109 0 0,0 0-68 0 0,3-2-63 0 0,-2 2-305 0 0,-1 0 1 0 0,1-1-1 0 0,0 1 0 0 0,0-1 1 0 0,-1 0-1 0 0,1 1 0 0 0,-1-1 1 0 0,1 0-1 0 0,0 1 0 0 0,-1-1 0 0 0,1 0 1 0 0,-1 1-1 0 0,1-1 0 0 0,-1 0 1 0 0,0 0-1 0 0,1 0 0 0 0,-1 0 0 0 0,0 1 1 0 0,1-1-1 0 0,-1 0 0 0 0,0 0 1 0 0,0 0-1 0 0,0 0 0 0 0,0 0 0 0 0,0 0 1 0 0,0 1-1 0 0,0-1 0 0 0,0 0 1 0 0,0 0-1 0 0,0 0 0 0 0,-1 0 1 0 0,1 0-1 0 0,0 0 0 0 0,-1 1 0 0 0,1-1 1 0 0,0 0-1 0 0,-1 0 0 0 0,1 0 1 0 0,-1 1-1 0 0,1-1 0 0 0,-1 0 0 0 0,0 1 1 0 0,1-1-1 0 0,-1 0 0 0 0,0 1 1 0 0,1-1-1 0 0,-1 1 0 0 0,0-1 0 0 0,0 1 1 0 0,1-1-1 0 0,-1 1 0 0 0,0 0 1 0 0,0-1-1 0 0,0 1 0 0 0,0 0 1 0 0,0 0-1 0 0,1 0-52 0 0,-3 0 11 0 0,0 0 0 0 0,0 0 0 0 0,0 0 0 0 0,0 1 0 0 0,0-1 0 0 0,0 1 0 0 0,0 0 0 0 0,0 0 0 0 0,1 0 0 0 0,-1 0 0 0 0,0 1 0 0 0,1-1 0 0 0,-1 1 0 0 0,1 0 0 0 0,-1-1 0 0 0,1 1 0 0 0,0 0 0 0 0,0 0 0 0 0,0 1 0 0 0,0-1 0 0 0,0 0 0 0 0,0 1 0 0 0,1-1 0 0 0,-1 1 0 0 0,1-1 0 0 0,0 1 0 0 0,0 0 0 0 0,0-1 0 0 0,0 1 0 0 0,0 0 0 0 0,0 0 0 0 0,1 0 0 0 0,-1 0 0 0 0,1 0 0 0 0,0 0 0 0 0,0 0 0 0 0,0 0 0 0 0,0 0 0 0 0,1 0 0 0 0,-1 0 0 0 0,1-1 0 0 0,0 1 0 0 0,-1 0 0 0 0,1 0 0 0 0,1 0 0 0 0,-1-1 0 0 0,0 1 0 0 0,1 0 0 0 0,0 0-11 0 0,2 0 45 0 0,1-1 1 0 0,-1 0 0 0 0,1 0 0 0 0,0-1 0 0 0,-1 0 0 0 0,1 1 0 0 0,0-2 0 0 0,0 1-1 0 0,0 0 1 0 0,0-1 0 0 0,0 0 0 0 0,0 0 0 0 0,-1 0 0 0 0,1-1 0 0 0,0 0-1 0 0,0 0 1 0 0,0 0 0 0 0,0-1 0 0 0,-1 1 0 0 0,1-1 0 0 0,-1 0 0 0 0,1 0 0 0 0,-1-1-47 0 0,-3 2 321 0 0,-1 0-4184 0 0,0 0-2150 0 0,-1 1-3533 0 0,0 0-183 0 0</inkml:trace>
  <inkml:trace contextRef="#ctx0" brushRef="#br0" timeOffset="25979.087">9453 403 8938 0 0,'0'0'3086'0'0,"0"0"-478"0"0,0 0-350 0 0,0 0-264 0 0,0 0-275 0 0,0 0-267 0 0,0 0-311 0 0,0 0-332 0 0,0 0-286 0 0,0 0-218 0 0,0 0-118 0 0,0 0-22 0 0,0 0 26 0 0,-3 2 52 0 0,-68 71 529 0 0,72-67-5676 0 0,4-5-3806 0 0,-1-1-2355 0 0</inkml:trace>
  <inkml:trace contextRef="#ctx0" brushRef="#br0" timeOffset="26498.945">9694 349 13547 0 0,'0'0'2183'0'0,"0"0"-488"0"0,0 0-387 0 0,0 0-151 0 0,0 0-139 0 0,0 0-117 0 0,0 0-157 0 0,0 0-153 0 0,0 0-101 0 0,0 0-104 0 0,0 0-93 0 0,-11-5-49 0 0,-34-17-69 0 0,42 21-143 0 0,0-1 1 0 0,-1 1-1 0 0,1 0 1 0 0,-1 0-1 0 0,1 1 1 0 0,-1-1-1 0 0,1 1 0 0 0,-1-1 1 0 0,1 1-1 0 0,-1 0 1 0 0,1 0-1 0 0,-1 1 1 0 0,1-1-1 0 0,-1 1 0 0 0,1 0 1 0 0,-1 0-1 0 0,1 0 1 0 0,0 0-1 0 0,0 1 1 0 0,-1-1-1 0 0,1 1 0 0 0,-1 1-32 0 0,2-2 4 0 0,0 1-1 0 0,1-1 0 0 0,-1 1 1 0 0,1 0-1 0 0,0-1 1 0 0,0 1-1 0 0,0 0 0 0 0,0 0 1 0 0,0 0-1 0 0,0 0 0 0 0,0 0 1 0 0,0 0-1 0 0,1 0 0 0 0,-1 0 1 0 0,1 0-1 0 0,0 0 0 0 0,-1 1 1 0 0,1-1-1 0 0,0 0 0 0 0,0 0 1 0 0,0 0-1 0 0,1 0 0 0 0,-1 1 1 0 0,1-1-1 0 0,-1 0 0 0 0,1 0 1 0 0,-1 0-1 0 0,1 0 1 0 0,0 0-1 0 0,0 0 0 0 0,0 0 1 0 0,0 0-1 0 0,1-1 0 0 0,-1 1 1 0 0,0 0-1 0 0,1-1 0 0 0,-1 1 1 0 0,1-1-1 0 0,-1 1 0 0 0,1-1 1 0 0,0 0-1 0 0,0 1 0 0 0,0-1 1 0 0,-1 0-1 0 0,1 0 0 0 0,0-1 1 0 0,0 1-1 0 0,1 0 0 0 0,-1-1 1 0 0,0 1-1 0 0,1 0-3 0 0,2-1 35 0 0,-1 0 0 0 0,0-1 0 0 0,0 1 0 0 0,1-1 0 0 0,-1 1 0 0 0,0-1 1 0 0,0-1-1 0 0,0 1 0 0 0,0 0 0 0 0,0-1 0 0 0,0 0 0 0 0,-1 0 0 0 0,1 0 0 0 0,0-1 0 0 0,-1 1 0 0 0,0-1 0 0 0,1 1 0 0 0,-1-1 0 0 0,0 0 0 0 0,-1-1 0 0 0,1 1 0 0 0,0 0 0 0 0,-1-1 0 0 0,0 0 1 0 0,0 1-1 0 0,0-1 0 0 0,0 0 0 0 0,0 0 0 0 0,-1 0 0 0 0,0 0 0 0 0,0 0 0 0 0,0 0 0 0 0,0 0 0 0 0,-1-1 0 0 0,1 1 0 0 0,-1 0 0 0 0,0 0 0 0 0,-1-1 0 0 0,1 1 0 0 0,-1 0 0 0 0,0 0 0 0 0,0-1-35 0 0,-2-75 299 0 0,-7 137-188 0 0,21 43-401 0 0,-8-90-702 0 0,-1 2-3356 0 0,1-6-6551 0 0,-1-4-70 0 0</inkml:trace>
  <inkml:trace contextRef="#ctx0" brushRef="#br0" timeOffset="26848.971">9806 211 17356 0 0,'0'0'1329'0'0,"0"0"-39"0"0,0 0-76 0 0,0 0-108 0 0,0 0-164 0 0,0 0-191 0 0,0 0-196 0 0,0 0-181 0 0,0 0-147 0 0,0 0-118 0 0,0 0-51 0 0,0 0-4 0 0,0 0 9 0 0,4 4 25 0 0,4 5-34 0 0,-1 1-1 0 0,0 0 1 0 0,0 0-1 0 0,-1 0 0 0 0,-1 1 1 0 0,0 0-1 0 0,0 0 1 0 0,-1 0-1 0 0,-1 1 1 0 0,1 0-54 0 0,-3-8 49 0 0,-1 0 1 0 0,1 0-1 0 0,0 0 1 0 0,-1 0-1 0 0,0 0 1 0 0,0 0-1 0 0,0 0 1 0 0,0 0-1 0 0,-1-1 1 0 0,1 1-1 0 0,-1 0 0 0 0,0 0 1 0 0,0 0-1 0 0,-1 0 1 0 0,1-1-1 0 0,-1 1 1 0 0,0-1-1 0 0,0 1 1 0 0,0-1-1 0 0,0 1 1 0 0,0-1-1 0 0,-1 0 1 0 0,0 0-1 0 0,1-1 1 0 0,-1 1-1 0 0,0 0 0 0 0,0-1 1 0 0,-1 0-1 0 0,1 1 1 0 0,0-1-1 0 0,-1-1 1 0 0,0 1-1 0 0,-2 1-49 0 0,-56 5 2513 0 0,87-26-4462 0 0,-22 17 999 0 0,2-1-1219 0 0,-2 0-4042 0 0,-1 1-5705 0 0</inkml:trace>
  <inkml:trace contextRef="#ctx0" brushRef="#br0" timeOffset="31131.263">10036 257 7978 0 0,'0'0'1528'0'0,"0"0"86"0"0,0 0 105 0 0,0 0 20 0 0,0 0-108 0 0,0 0-226 0 0,0 0-226 0 0,0 0-205 0 0,0 0-175 0 0,0 0-152 0 0,0 0-170 0 0,-1 7 1374 0 0,54 0 1393 0 0,-28-8-5765 0 0,-11 0-3189 0 0,-2 1-4412 0 0,-12 0 1690 0 0</inkml:trace>
  <inkml:trace contextRef="#ctx0" brushRef="#br0" timeOffset="31311.917">10022 345 4465 0 0,'0'0'3307'0'0,"0"0"-1313"0"0,0 0-456 0 0,0 0 115 0 0,0 0 73 0 0,0 0-50 0 0,0 0-157 0 0,0 0-209 0 0,0 0-188 0 0,0 0-158 0 0,0 0-199 0 0,0 0-211 0 0,0 0-175 0 0,7 1-146 0 0,60 1 803 0 0,-47-2-2947 0 0,0-1-3586 0 0,-3 1-4929 0 0,-12 0 4019 0 0</inkml:trace>
  <inkml:trace contextRef="#ctx0" brushRef="#br0" timeOffset="32425.854">10323 263 5665 0 0,'0'0'2866'0'0,"0"0"-388"0"0,0 0-302 0 0,0 0-271 0 0,0 0-199 0 0,0 0-118 0 0,0 0-124 0 0,0 0-163 0 0,0 0-187 0 0,0 0-180 0 0,0 0-182 0 0,0 0-144 0 0,0-5-102 0 0,1-21 306 0 0,0 26 2021 0 0,1 5-7401 0 0,-4-9 5255 0 0,2-8 2099 0 0,1 11-4201 0 0,-1 10-4864 0 0,0-6-1967 0 0,0-1-3427 0 0</inkml:trace>
  <inkml:trace contextRef="#ctx0" brushRef="#br0" timeOffset="32962.759">10774 775 16011 0 0,'0'0'766'0'0,"0"0"-114"0"0,0 0-41 0 0,0 0 41 0 0,0 0 5 0 0,0 0-46 0 0,0 0-116 0 0,0 0-160 0 0,0 0-139 0 0,0 0-116 0 0,0 0-104 0 0,11-3-87 0 0,32-12-141 0 0,-12 17-2951 0 0,-27 3-1613 0 0,-1 2-3987 0 0,-3-4 4946 0 0</inkml:trace>
  <inkml:trace contextRef="#ctx0" brushRef="#br0" timeOffset="33212.189">10789 845 112 0 0,'0'0'3467'0'0,"0"0"-1127"0"0,0 0-473 0 0,0 0-59 0 0,0 0-46 0 0,0 0-117 0 0,0 0-266 0 0,0 0-306 0 0,0 0-233 0 0,0 0-147 0 0,0 0-107 0 0,0 0-109 0 0,0 0-154 0 0,3 1-187 0 0,32 4-734 0 0,-22-5-2246 0 0,1-1-3684 0 0,-7 1-2010 0 0</inkml:trace>
  <inkml:trace contextRef="#ctx0" brushRef="#br0" timeOffset="33573.889">10966 797 9186 0 0,'0'0'5138'0'0,"0"0"-3253"0"0,0 0-882 0 0,0 0 120 0 0,0 0 106 0 0,0 0 9 0 0,0 0-74 0 0,0 0-168 0 0,0 0-193 0 0,0 0-156 0 0,0 0-144 0 0,0 0-109 0 0,0 0-63 0 0,7-10-67 0 0,21-29-37 0 0,-19 28-533 0 0,-8 11-4956 0 0,-2 2-4248 0 0,1-2 4985 0 0,1 0-2003 0 0</inkml:trace>
  <inkml:trace contextRef="#ctx0" brushRef="#br0" timeOffset="34259.99">10996 750 2689 0 0,'0'0'3772'0'0,"0"0"-906"0"0,0 0-448 0 0,0 0-104 0 0,0 0-211 0 0,0 0-288 0 0,0 0-297 0 0,0 0-267 0 0,0 0-219 0 0,0 0-198 0 0,0 0-158 0 0,0 0-127 0 0,0 0-93 0 0,1-7-52 0 0,1-19-29 0 0,-1 26-335 0 0,-1 0 0 0 0,0 1 0 0 0,0-1 0 0 0,1 0 0 0 0,-1 0 0 0 0,0 1-1 0 0,0-1 1 0 0,1 0 0 0 0,-1 0 0 0 0,0 0 0 0 0,1 1 0 0 0,-1-1 0 0 0,0 0 0 0 0,1 0 0 0 0,-1 0 0 0 0,1 0 0 0 0,-1 0 0 0 0,0 0-1 0 0,1 0 1 0 0,-1 0 0 0 0,0 0 0 0 0,1 0 0 0 0,-1 0 0 0 0,1 0 0 0 0,-1 0 0 0 0,0 0 0 0 0,1 0 0 0 0,-1 0 0 0 0,0 0 0 0 0,1 0 0 0 0,-1-1-1 0 0,0 1 1 0 0,1 0 0 0 0,-1 0 0 0 0,0 0 0 0 0,1-1 0 0 0,-1 1 0 0 0,0 0 0 0 0,0 0 0 0 0,1-1 0 0 0,-1 1 0 0 0,0 0 0 0 0,0 0-1 0 0,1-1 1 0 0,-1 1 0 0 0,0 0 0 0 0,0-1 0 0 0,0 1 0 0 0,0 0 0 0 0,0-1 0 0 0,1 1 0 0 0,-1-1 0 0 0,0 1 0 0 0,0 0 0 0 0,0-1-1 0 0,0 1 1 0 0,0 0 0 0 0,0-1 0 0 0,0 1-40 0 0,-7 46 505 0 0,5-42-486 0 0,0 0 0 0 0,1 0-1 0 0,-1 0 1 0 0,1 1 0 0 0,0-1 0 0 0,0 0-1 0 0,1 1 1 0 0,-1-1 0 0 0,1 1 0 0 0,0-1-1 0 0,0 1 1 0 0,1-1 0 0 0,-1 0-1 0 0,1 1 1 0 0,0-1 0 0 0,0 1 0 0 0,0-1-1 0 0,1 0 1 0 0,-1 0 0 0 0,1 0 0 0 0,0 0-1 0 0,1 0 1 0 0,-1 0 0 0 0,1-1 0 0 0,-1 1-1 0 0,3 2-18 0 0,1-5 41 0 0,1 0-1 0 0,-1-1 0 0 0,0 1 0 0 0,0-1 0 0 0,0-1 0 0 0,1 1 1 0 0,-1-1-1 0 0,0 0 0 0 0,0-1 0 0 0,0 1 0 0 0,0-1 1 0 0,-1 0-1 0 0,1 0 0 0 0,0-1 0 0 0,-1 0 0 0 0,1 0 1 0 0,-1 0-1 0 0,0-1 0 0 0,0 0 0 0 0,0 0 0 0 0,-1 0 0 0 0,0 0 1 0 0,4-5-41 0 0,-2 4 0 0 0,0-1 1 0 0,-1 0-1 0 0,0 0 1 0 0,0 0-1 0 0,0 0 1 0 0,-1-1-1 0 0,0 0 1 0 0,0 0-1 0 0,0 0 1 0 0,-1 0-1 0 0,0 0 1 0 0,-1-1-1 0 0,0 0 1 0 0,0 1-1 0 0,0-1 1 0 0,-1-1-1 0 0,-22 29-376 0 0,-14 61 363 0 0,35-79 6 0 0,-1 0 0 0 0,1 1-1 0 0,0-1 1 0 0,0 0 0 0 0,0 0-1 0 0,1 0 1 0 0,-1 0 0 0 0,0 0 0 0 0,1 0-1 0 0,0 0 1 0 0,-1 0 0 0 0,1 0-1 0 0,0 0 1 0 0,0 0 0 0 0,0 0-1 0 0,0 0 1 0 0,0-1 0 0 0,0 1 0 0 0,1 0-1 0 0,-1-1 1 0 0,0 1 0 0 0,1-1-1 0 0,-1 1 1 0 0,1-1 0 0 0,0 0 0 0 0,0 0-1 0 0,-1 0 1 0 0,1 0 0 0 0,0 0-1 0 0,0 0 1 0 0,0 0 0 0 0,0 0-1 0 0,0-1 1 0 0,0 1 0 0 0,0-1 0 0 0,0 0-1 0 0,0 1 1 0 0,0-1 0 0 0,0 0-1 0 0,2 0 8 0 0,0 0-789 0 0,19 0 50 0 0,-16-3-3613 0 0,-4-2-4963 0 0,-3 4-1440 0 0</inkml:trace>
  <inkml:trace contextRef="#ctx0" brushRef="#br0" timeOffset="35504.971">10993 560 7322 0 0,'0'0'1312'0'0,"0"0"29"0"0,0 0 165 0 0,0 0 225 0 0,0 0 60 0 0,0 0-133 0 0,0 0-256 0 0,0 0-281 0 0,0 0-293 0 0,0 0-250 0 0,0 0-221 0 0,0 0-142 0 0,0 0-30 0 0,-4-1 50 0 0,-11-1 226 0 0,30 6 1041 0 0,17 0-954 0 0,1-2-1 0 0,0-1 1 0 0,-1-2 0 0 0,1 0-1 0 0,0-3 1 0 0,30-7-548 0 0,-73 16-1112 0 0,-4-2-2337 0 0,6-1-3979 0 0,2-2-6075 0 0,-20-44 12297 0 0,19 25 6290 0 0,-12-23 12014 0 0,123 94-13730 0 0,-37-15-2899 0 0,-67-35-444 0 0,0 0 0 0 0,-1-1 0 0 0,1 1 0 0 0,-1-1 0 0 0,1 1 0 0 0,-1-1 0 0 0,1 1 0 0 0,-1-1 0 0 0,0 0 0 0 0,0 1 0 0 0,0-1 0 0 0,0 0 0 0 0,0 1 0 0 0,0-1 0 0 0,0 0 0 0 0,0 0 0 0 0,0 0 0 0 0,-1 0-1 0 0,1 0 1 0 0,0 0 0 0 0,-1 0 0 0 0,1-1 0 0 0,-1 1 0 0 0,1 0 0 0 0,-1-1 0 0 0,1 1 0 0 0,-1-1 0 0 0,-1 1-25 0 0,-1 1 9 0 0,-2 1-757 0 0,-36 27 1906 0 0,32-16-5840 0 0,3 3-7225 0 0,6-14 1226 0 0</inkml:trace>
  <inkml:trace contextRef="#ctx0" brushRef="#br0" timeOffset="36527.937">10252 242 7706 0 0,'0'0'1984'0'0,"0"0"-65"0"0,0 0-50 0 0,0 0-144 0 0,0 0-148 0 0,0 0-146 0 0,0 0-146 0 0,0 0-126 0 0,0 0-137 0 0,0 0-177 0 0,0 0-165 0 0,0-10-160 0 0,-2-30-148 0 0,3 39-346 0 0,-1 0-1 0 0,0 0 0 0 0,0 0 1 0 0,0 1-1 0 0,1-1 0 0 0,-1 0 0 0 0,0 0 1 0 0,1 0-1 0 0,-1 1 0 0 0,1-1 0 0 0,-1 0 1 0 0,1 1-1 0 0,-1-1 0 0 0,1 1 1 0 0,0-1-1 0 0,-1 0 0 0 0,1 1 0 0 0,-1-1 1 0 0,1 1-1 0 0,0-1 0 0 0,0 1 0 0 0,-1 0 1 0 0,1-1-1 0 0,0 1 0 0 0,0 0 0 0 0,0 0 1 0 0,-1-1-1 0 0,1 1 0 0 0,0 0 1 0 0,0 0-1 0 0,0 0 0 0 0,0 0 0 0 0,-1 0 1 0 0,1 0-1 0 0,0 0 0 0 0,0 0 0 0 0,0 0 1 0 0,0 1-1 0 0,-1-1 0 0 0,1 0 1 0 0,0 0-1 0 0,0 1 0 0 0,-1-1 0 0 0,1 0 1 0 0,0 1-1 0 0,0-1 0 0 0,-1 1 0 0 0,1-1 1 0 0,0 1-1 0 0,-1 0 0 0 0,1-1 0 0 0,-1 1 1 0 0,1-1-1 0 0,-1 1 0 0 0,1 0 1 0 0,-1 0-1 0 0,1 0-25 0 0,34 159 1011 0 0,-33-159-967 0 0,1 0 1 0 0,0 0-1 0 0,0 0 1 0 0,0-1-1 0 0,0 1 1 0 0,0-1-1 0 0,0 1 1 0 0,0-1-1 0 0,0 0 1 0 0,0 0 0 0 0,0 0-1 0 0,0-1 1 0 0,0 1-1 0 0,0-1 1 0 0,0 0-1 0 0,0 0 1 0 0,0 0-1 0 0,-1 0 1 0 0,1 0-1 0 0,0 0 1 0 0,0-1-1 0 0,-1 1 1 0 0,1-1-1 0 0,-1 0 1 0 0,0 0 0 0 0,1 0-1 0 0,-1 0 1 0 0,0 0-45 0 0,3-2 14 0 0,0 1 0 0 0,0-1 0 0 0,0 0 0 0 0,-1 0 0 0 0,1-1 0 0 0,-1 1 1 0 0,0-1-1 0 0,0 0 0 0 0,-1 0 0 0 0,1 0 0 0 0,-1-1 0 0 0,0 1 1 0 0,-1-1-1 0 0,1 0 0 0 0,-1 1 0 0 0,0-1 0 0 0,-1 0 0 0 0,0 0 0 0 0,1 0 1 0 0,-2-1-1 0 0,1 1 0 0 0,-1 0 0 0 0,0-5-14 0 0,-1 9-10 0 0,0 1 0 0 0,0-1 0 0 0,0 1 0 0 0,-1-1 0 0 0,1 1 0 0 0,0-1 0 0 0,-1 1 0 0 0,1 0 0 0 0,-1 0 0 0 0,1 0 0 0 0,-1 0 0 0 0,1 0 0 0 0,-1 0 0 0 0,0 0 0 0 0,0 0 0 0 0,1 0 0 0 0,-1 1 0 0 0,0-1 0 0 0,0 1 0 0 0,0 0 0 0 0,0-1 0 0 0,0 1 0 0 0,0 0 0 0 0,0 0 0 0 0,1 0 0 0 0,-1 0 0 0 0,0 1 0 0 0,0-1 0 0 0,0 0 0 0 0,0 1 0 0 0,0-1 0 0 0,1 1 0 0 0,-1 0-1 0 0,0 0 1 0 0,0 0 0 0 0,1 0 0 0 0,-1 0 0 0 0,0 0 0 0 0,1 0 0 0 0,-1 0 0 0 0,1 0 0 0 0,0 1 0 0 0,-1-1 0 0 0,1 1 0 0 0,0-1 0 0 0,0 1 0 0 0,0-1 0 0 0,0 1 0 0 0,-1 1 10 0 0,1-1-11 0 0,0-1-1 0 0,1 1 1 0 0,-1 0-1 0 0,0-1 0 0 0,1 1 1 0 0,-1 0-1 0 0,1-1 1 0 0,-1 1-1 0 0,1 0 0 0 0,0 0 1 0 0,0-1-1 0 0,0 1 1 0 0,0 0-1 0 0,0 0 1 0 0,0 0-1 0 0,0-1 0 0 0,0 1 1 0 0,1 0-1 0 0,-1 0 1 0 0,1-1-1 0 0,-1 1 1 0 0,1 0-1 0 0,0-1 0 0 0,0 1 1 0 0,0-1-1 0 0,0 1 1 0 0,0-1-1 0 0,0 1 1 0 0,0-1-1 0 0,0 0 0 0 0,0 1 1 0 0,1-1-1 0 0,-1 0 1 0 0,0 0-1 0 0,1 0 1 0 0,-1 0-1 0 0,1 0 0 0 0,0 0 1 0 0,-1-1-1 0 0,1 1 1 0 0,0 0-1 0 0,-1-1 1 0 0,1 1-1 0 0,0-1 0 0 0,-1 0 1 0 0,1 1-1 0 0,0-1 1 0 0,0 0-1 0 0,0 0 1 0 0,-1 0-1 0 0,2-1 12 0 0,36-1-2741 0 0,-30-4-2922 0 0,-8-2-6741 0 0,-1 6 6175 0 0</inkml:trace>
  <inkml:trace contextRef="#ctx0" brushRef="#br0" timeOffset="36959.044">10248 63 5873 0 0,'0'0'1395'0'0,"0"0"67"0"0,0 0 230 0 0,-10 0 70 0 0,-7 0-889 0 0,-7 0 72 0 0,14 0 7195 0 0,326-31-4842 0 0,-261 22-3459 0 0,-74-2-935 0 0,-64 0 1164 0 0,112 23 1026 0 0,-28-11-1075 0 0,0 1-1 0 0,0-1 1 0 0,0 0-1 0 0,0 0 0 0 0,-1 0 1 0 0,1 1-1 0 0,0-1 1 0 0,-1 0-1 0 0,1 1 0 0 0,-1-1 1 0 0,1 1-1 0 0,-1-1 0 0 0,0 0 1 0 0,1 1-1 0 0,-1-1 1 0 0,0 1-1 0 0,0-1 0 0 0,0 1 1 0 0,0-1-1 0 0,0 1 1 0 0,-1-1-1 0 0,1 1 0 0 0,0-1 1 0 0,-1 1-1 0 0,1-1 1 0 0,-1 0-1 0 0,1 1 0 0 0,-1-1 1 0 0,0 0-1 0 0,0 1 0 0 0,1-1 1 0 0,-1 0-1 0 0,-1 1-18 0 0,-12 16-4288 0 0,3-5-4867 0 0,8-7-2546 0 0</inkml:trace>
  <inkml:trace contextRef="#ctx0" brushRef="#br0" timeOffset="38009.807">8350 2244 11170 0 0,'0'0'673'0'0,"0"0"-68"0"0,0 0 23 0 0,0 0 234 0 0,0 0 237 0 0,0 0 179 0 0,0 0 32 0 0,0 0-156 0 0,0 0-167 0 0,0 0-185 0 0,0 0-188 0 0,-5 6-115 0 0,-23 28 550 0 0,40-48 2468 0 0,10-15-2645 0 0,9-14-1097 0 0,38-38 373 0 0,-82 113-10 0 0,3-13-59 0 0,3-7-53 0 0,-1 0 0 0 0,2 1 0 0 0,0 0-1 0 0,0 0 1 0 0,1 0 0 0 0,1 1 0 0 0,0 0-1 0 0,1 0 1 0 0,0 0 0 0 0,1 0 0 0 0,1 0 0 0 0,0 3-26 0 0,1-15 7 0 0,0-1 0 0 0,0 1 1 0 0,0-1-1 0 0,1 1 1 0 0,-1-1-1 0 0,1 1 1 0 0,-1-1-1 0 0,1 1 1 0 0,-1-1-1 0 0,1 1 1 0 0,0-1-1 0 0,-1 0 1 0 0,1 1-1 0 0,0-1 1 0 0,0 0-1 0 0,0 0 1 0 0,0 0-1 0 0,0 0 0 0 0,1 1 1 0 0,-1-2-1 0 0,0 1 1 0 0,0 0-1 0 0,1 0 1 0 0,-1 0-1 0 0,0 0 1 0 0,1-1-1 0 0,-1 1 1 0 0,1-1-1 0 0,-1 1 1 0 0,1-1-1 0 0,-1 0 1 0 0,1 1-1 0 0,-1-1 1 0 0,1 0-1 0 0,-1 0 0 0 0,1 0 1 0 0,0 0-1 0 0,-1 0 1 0 0,1-1-1 0 0,-1 1 1 0 0,1 0-1 0 0,-1-1 1 0 0,1 1-1 0 0,-1-1 1 0 0,1 1-1 0 0,-1-1 1 0 0,1 0-8 0 0,65-36 311 0 0,-59 30-273 0 0,0 0-1 0 0,-1 0 0 0 0,0-1 0 0 0,0 0 0 0 0,-1 0 0 0 0,0-1 0 0 0,0 0 0 0 0,-1 0 1 0 0,0 0-1 0 0,-1-1 0 0 0,0 1 0 0 0,0-1 0 0 0,-1 0 0 0 0,-1 0 0 0 0,1-1 0 0 0,-2 1 1 0 0,1 0-1 0 0,-2-1 0 0 0,1-1-37 0 0,-18 51 40 0 0,14-32-147 0 0,1 1 1 0 0,0-1 0 0 0,0 1-1 0 0,1 0 1 0 0,0 0 0 0 0,1-1-1 0 0,-1 1 1 0 0,1 0-1 0 0,1 0 1 0 0,0 0 0 0 0,0-1-1 0 0,1 3 107 0 0,-2-8-49 0 0,1 1-1 0 0,0 0 0 0 0,-1-1 1 0 0,1 1-1 0 0,1-1 0 0 0,-1 1 1 0 0,0-1-1 0 0,1 1 1 0 0,-1-1-1 0 0,1 0 0 0 0,0 0 1 0 0,-1 0-1 0 0,1 0 0 0 0,0 0 1 0 0,0 0-1 0 0,1 0 1 0 0,-1-1-1 0 0,0 1 0 0 0,1-1 1 0 0,-1 0-1 0 0,0 1 0 0 0,1-1 1 0 0,0 0-1 0 0,-1 0 0 0 0,1-1 1 0 0,0 1-1 0 0,-1-1 1 0 0,1 1-1 0 0,0-1 0 0 0,0 0 1 0 0,-1 0-1 0 0,1 0 0 0 0,0 0 1 0 0,0 0-1 0 0,-1-1 1 0 0,1 1 49 0 0,18-9-4451 0 0,-9 0-2953 0 0,-8 6 3739 0 0,0 0-6729 0 0</inkml:trace>
  <inkml:trace contextRef="#ctx0" brushRef="#br0" timeOffset="38606.429">8343 1993 12851 0 0,'0'0'1707'0'0,"0"0"-118"0"0,0 0-168 0 0,0 0-116 0 0,0 0-31 0 0,0 0-32 0 0,0 0-129 0 0,0 0-179 0 0,0 0-197 0 0,0 0-193 0 0,0 0-190 0 0,0 0-178 0 0,0 0-126 0 0,-5-3-39 0 0,-3-2-18 0 0,9 5 22 0 0,-1 0 0 0 0,0 0 1 0 0,1 0-1 0 0,-1 0 1 0 0,0-1-1 0 0,1 1 1 0 0,-1 0-1 0 0,0 0 1 0 0,1-1-1 0 0,-1 1 1 0 0,0 0-1 0 0,0 0 0 0 0,1-1 1 0 0,-1 1-1 0 0,0 0 1 0 0,0-1-1 0 0,0 1 1 0 0,0 0-1 0 0,1-1 1 0 0,-1 1-1 0 0,0 0 1 0 0,0-1-1 0 0,0 1 0 0 0,0 0 1 0 0,0-1-1 0 0,0 1 1 0 0,0-1-1 0 0,0 1 1 0 0,0 0-1 0 0,0-1-15 0 0,267 0 1150 0 0,-300-14-1610 0 0,27 14 368 0 0,4 2 82 0 0,0-1 0 0 0,0 0 0 0 0,0 0 0 0 0,1 0 0 0 0,-1 0 0 0 0,0 0 0 0 0,0-1 0 0 0,0 1 0 0 0,1 0 0 0 0,-1-1-1 0 0,0 1 1 0 0,1-1 0 0 0,-1 0 0 0 0,0 0 0 0 0,1 1 0 0 0,-1-1 0 0 0,1 0 0 0 0,-1 0 0 0 0,1 0 0 0 0,-1-1 0 0 0,1 1 0 0 0,0 0 0 0 0,0-1 0 0 0,-1 1 0 0 0,1 0 0 0 0,0-1 0 0 0,0 1-1 0 0,1-1 1 0 0,-1 0 0 0 0,0 1 0 0 0,0-1 0 0 0,0-1 10 0 0,2 2-2 0 0,0 1-1 0 0,1-1 1 0 0,-1 1-1 0 0,0 0 1 0 0,0-1 0 0 0,0 1-1 0 0,1 0 1 0 0,-1 0-1 0 0,0 0 1 0 0,0 0-1 0 0,1 0 1 0 0,-1 0 0 0 0,0 0-1 0 0,0 0 1 0 0,1 0-1 0 0,-1 1 1 0 0,0-1-1 0 0,0 0 1 0 0,0 1-1 0 0,1-1 1 0 0,-1 1 0 0 0,0 0-1 0 0,0-1 1 0 0,0 1-1 0 0,0 0 1 0 0,0-1-1 0 0,0 1 1 0 0,0 0 0 0 0,-1 0-1 0 0,1 0 1 0 0,0 0-1 0 0,0 0 1 0 0,-1 0-1 0 0,1 0 1 0 0,0 1 2 0 0,1 0 21 0 0,-1 1 1 0 0,1-1 0 0 0,-1 1-1 0 0,0-1 1 0 0,0 1-1 0 0,0 0 1 0 0,0-1-1 0 0,0 1 1 0 0,0 0-1 0 0,-1 0 1 0 0,1 0 0 0 0,-1 0-1 0 0,0-1 1 0 0,0 1-1 0 0,0 0 1 0 0,0 0-1 0 0,-1 0 1 0 0,1 0-1 0 0,-1 0 1 0 0,0-1 0 0 0,1 1-1 0 0,-1 0 1 0 0,0 0-1 0 0,-1-1 1 0 0,1 1-1 0 0,0-1 1 0 0,-1 1-1 0 0,0-1 1 0 0,1 0-1 0 0,-1 1 1 0 0,0-1 0 0 0,0 0-1 0 0,0 0 1 0 0,0 0-1 0 0,-1-1 1 0 0,1 1-1 0 0,-1 0-21 0 0,-9 18-1729 0 0,12-13-2409 0 0,3 0-4903 0 0,-1-5-2003 0 0</inkml:trace>
  <inkml:trace contextRef="#ctx0" brushRef="#br0" timeOffset="39076.15">8747 2253 10618 0 0,'0'0'6755'0'0,"0"0"-4871"0"0,0 0-1214 0 0,0 0 199 0 0,0 0 218 0 0,0 0 71 0 0,0 0-149 0 0,0 0-278 0 0,0 0-273 0 0,0 0-194 0 0,0 0-140 0 0,11-10-36 0 0,-9 9-79 0 0,0 1 9 0 0,0 0-1 0 0,0 0 1 0 0,0-1-1 0 0,-1 1 1 0 0,1-1-1 0 0,0 0 1 0 0,0 1-1 0 0,0-1 0 0 0,0 0 1 0 0,0 0-1 0 0,-1 0 1 0 0,1 0-1 0 0,0-1 1 0 0,-1 1-1 0 0,1 0 1 0 0,-1-1-1 0 0,0 1 1 0 0,1-1-1 0 0,-1 1 0 0 0,0-1 1 0 0,0 0-1 0 0,0 1 1 0 0,0-1-1 0 0,0 0 1 0 0,0 0-1 0 0,0 0 1 0 0,-1 0-1 0 0,1 0 1 0 0,-1 0-1 0 0,1 0 1 0 0,-1 0-1 0 0,0-1-17 0 0,-2 1 21 0 0,1 1 0 0 0,-1 0 0 0 0,0 0 1 0 0,0 0-1 0 0,0 0 0 0 0,0 1 0 0 0,0-1 0 0 0,0 0 1 0 0,0 1-1 0 0,0 0 0 0 0,0-1 0 0 0,0 1 0 0 0,0 0 0 0 0,-1 0 1 0 0,1 0-1 0 0,0 0 0 0 0,0 0 0 0 0,0 1 0 0 0,0-1 0 0 0,0 1 1 0 0,0-1-1 0 0,0 1 0 0 0,0 0 0 0 0,0 0 0 0 0,-2 1-21 0 0,3-2 4 0 0,0-1 1 0 0,0 1-1 0 0,-1 0 0 0 0,1 1 0 0 0,0-1 0 0 0,-1 0 0 0 0,1 0 0 0 0,0 0 0 0 0,0 1 0 0 0,0-1 0 0 0,-1 0 0 0 0,1 1 1 0 0,0 0-1 0 0,0-1 0 0 0,0 1 0 0 0,0-1 0 0 0,0 1 0 0 0,0 0 0 0 0,0 0 0 0 0,0 0 0 0 0,0 0 0 0 0,0 0 1 0 0,0-1-1 0 0,1 2 0 0 0,-1-1 0 0 0,0 0 0 0 0,0 0 0 0 0,1 0 0 0 0,-1 0 0 0 0,1 0 0 0 0,-1 0 0 0 0,1 1 0 0 0,0-1 1 0 0,0 0-1 0 0,-1 0 0 0 0,1 1 0 0 0,0-1 0 0 0,0 0 0 0 0,0 0 0 0 0,0 1 0 0 0,0-1 0 0 0,0 0 0 0 0,1 0 0 0 0,-1 1 1 0 0,0-1-1 0 0,1 0 0 0 0,-1 0 0 0 0,1 0 0 0 0,-1 1 0 0 0,1-1 0 0 0,-1 0 0 0 0,1 0 0 0 0,0 0 0 0 0,0 0 0 0 0,-1 0 1 0 0,1 0-1 0 0,0 0 0 0 0,0 0 0 0 0,1 0-4 0 0,-1-1 19 0 0,0 1-1 0 0,0 0 1 0 0,1 0 0 0 0,-1-1-1 0 0,0 1 1 0 0,1-1 0 0 0,-1 0 0 0 0,1 1-1 0 0,-1-1 1 0 0,1 0 0 0 0,-1 0 0 0 0,0 0-1 0 0,1 0 1 0 0,-1 0 0 0 0,1 0 0 0 0,-1 0-1 0 0,1 0 1 0 0,-1-1 0 0 0,1 1 0 0 0,-1 0-1 0 0,0-1 1 0 0,1 1 0 0 0,-1-1 0 0 0,0 0-1 0 0,1 1 1 0 0,-1-1 0 0 0,0 0 0 0 0,0 0-1 0 0,0 0 1 0 0,0 0 0 0 0,0 0 0 0 0,0 0-1 0 0,0 0 1 0 0,0 0 0 0 0,0 0 0 0 0,0-1-1 0 0,0 1 1 0 0,-1 0 0 0 0,1-1 0 0 0,-1 1-1 0 0,1 0 1 0 0,-1-1 0 0 0,1 1-1 0 0,-1-1 1 0 0,0 1 0 0 0,1 0 0 0 0,-1-1-1 0 0,0 1 1 0 0,0-1 0 0 0,0 1 0 0 0,0-1-1 0 0,-1 1 1 0 0,1-1 0 0 0,0 1 0 0 0,-1-2-19 0 0,-36-14-1055 0 0,45 36-6173 0 0,5-11-4036 0 0,-7-5 2726 0 0</inkml:trace>
  <inkml:trace contextRef="#ctx0" brushRef="#br0" timeOffset="39627.906">8910 2176 11138 0 0,'0'0'1781'0'0,"0"0"-201"0"0,0 0-2 0 0,0 0 69 0 0,0 0-44 0 0,0 0-163 0 0,0 0-230 0 0,3-10-278 0 0,9-32-196 0 0,-12 41-682 0 0,1 0 0 0 0,-1-1 1 0 0,1 1-1 0 0,-1 0 0 0 0,1 0 0 0 0,0 0 0 0 0,-1 0 0 0 0,1 0 1 0 0,0 0-1 0 0,0 0 0 0 0,0 0 0 0 0,0 0 0 0 0,0 0 1 0 0,0 0-1 0 0,0 1 0 0 0,0-1 0 0 0,0 0 0 0 0,0 1 0 0 0,0-1 1 0 0,0 1-1 0 0,0-1 0 0 0,1 1 0 0 0,-1-1 0 0 0,0 1 1 0 0,0 0-1 0 0,1 0 0 0 0,-1-1 0 0 0,0 1 0 0 0,0 0 0 0 0,1 0 1 0 0,-1 0-1 0 0,0 1 0 0 0,0-1 0 0 0,1 0 0 0 0,-1 0 0 0 0,0 1 1 0 0,0-1-1 0 0,1 1 0 0 0,-1-1 0 0 0,0 1 0 0 0,0-1 1 0 0,0 1-1 0 0,0 0 0 0 0,0-1 0 0 0,0 1 0 0 0,0 0 0 0 0,0 0 1 0 0,0 0-1 0 0,0 0 0 0 0,0 0 0 0 0,-1 0 0 0 0,1 0 0 0 0,0 0 1 0 0,-1 0-1 0 0,1 0 0 0 0,-1 1-54 0 0,-6 90 516 0 0,-4-10-137 0 0,12-80-361 0 0,0-1-1 0 0,0 1 1 0 0,0 0 0 0 0,1-1-1 0 0,-1 1 1 0 0,0-1 0 0 0,0 0 0 0 0,1 0-1 0 0,-1 0 1 0 0,1 0 0 0 0,-1 0-1 0 0,1 0 1 0 0,0-1 0 0 0,-1 1 0 0 0,1-1-1 0 0,-1 0 1 0 0,1 0 0 0 0,0 0-1 0 0,-1 0 1 0 0,1 0 0 0 0,0-1 0 0 0,-1 1-1 0 0,1-1 1 0 0,-1 1 0 0 0,1-1-1 0 0,-1 0 1 0 0,1 0 0 0 0,-1 0 0 0 0,1 0-1 0 0,-1-1 1 0 0,0 1 0 0 0,2-2-18 0 0,3 0 8 0 0,-1 0 0 0 0,1-1 0 0 0,-1 0 0 0 0,1 0 0 0 0,-1 0 0 0 0,0-1 0 0 0,-1 0 0 0 0,1 0 1 0 0,-1-1-1 0 0,0 1 0 0 0,0-1 0 0 0,-1 0 0 0 0,0-1 0 0 0,0 1 0 0 0,0-1 0 0 0,-1 0 0 0 0,0 1 0 0 0,0-1 1 0 0,-1-1-1 0 0,0 1 0 0 0,0 0 0 0 0,0-1 0 0 0,-1 1 0 0 0,0-1 0 0 0,-1 1 0 0 0,0-1 0 0 0,0 1 0 0 0,-1-7-8 0 0,1 13-2 0 0,0-1-1 0 0,0 1 0 0 0,0 0 0 0 0,-1 0 0 0 0,1-1 1 0 0,0 1-1 0 0,0 0 0 0 0,-1 0 0 0 0,1 0 0 0 0,-1 0 1 0 0,1-1-1 0 0,-1 1 0 0 0,0 0 0 0 0,1 0 0 0 0,-1 0 1 0 0,0 0-1 0 0,0 0 0 0 0,0 1 0 0 0,0-1 0 0 0,0 0 1 0 0,0 0-1 0 0,0 0 0 0 0,0 1 0 0 0,0-1 0 0 0,0 0 1 0 0,0 1-1 0 0,0-1 0 0 0,0 1 0 0 0,0 0 0 0 0,-1-1 1 0 0,1 1-1 0 0,0 0 0 0 0,0 0 0 0 0,-1 0 0 0 0,1-1 1 0 0,0 1-1 0 0,0 1 0 0 0,-1-1 0 0 0,1 0 0 0 0,0 0 0 0 0,0 0 1 0 0,0 1-1 0 0,-1-1 0 0 0,1 0 0 0 0,0 1 0 0 0,0-1 1 0 0,0 1-1 0 0,0-1 0 0 0,0 1 0 0 0,-1 0 3 0 0,-1 1-3 0 0,1 0-1 0 0,-1 0 1 0 0,0 0-1 0 0,1 0 0 0 0,0 0 1 0 0,-1 1-1 0 0,1-1 1 0 0,0 1-1 0 0,0-1 1 0 0,1 1-1 0 0,-1 0 0 0 0,0 0 1 0 0,1 0-1 0 0,0 0 1 0 0,0 0-1 0 0,0 0 1 0 0,0 0-1 0 0,0 0 0 0 0,0 2 4 0 0,1-2-12 0 0,0-1 0 0 0,0 0 0 0 0,1 0 0 0 0,-1 0 0 0 0,1 0-1 0 0,0 0 1 0 0,-1 0 0 0 0,1 0 0 0 0,0 0 0 0 0,0 0 0 0 0,0 0 0 0 0,0 0-1 0 0,1-1 1 0 0,-1 1 0 0 0,0 0 0 0 0,1-1 0 0 0,-1 1 0 0 0,1-1 0 0 0,-1 0-1 0 0,1 1 1 0 0,0-1 0 0 0,0 0 0 0 0,0 0 0 0 0,-1 0 0 0 0,1 0 0 0 0,0 0-1 0 0,0 0 1 0 0,0-1 0 0 0,1 1 0 0 0,-1-1 0 0 0,0 0 0 0 0,0 1 0 0 0,0-1-1 0 0,0 0 1 0 0,0 0 0 0 0,0 0 0 0 0,1 0 0 0 0,-1-1 0 0 0,0 1 0 0 0,0 0-1 0 0,0-1 1 0 0,0 0 0 0 0,0 1 0 0 0,0-1 0 0 0,0 0 0 0 0,0 0 0 0 0,0-1 12 0 0,7-8-3358 0 0,-7 5-1551 0 0,-1 0-4791 0 0,-1 3 78 0 0</inkml:trace>
  <inkml:trace contextRef="#ctx0" brushRef="#br0" timeOffset="40259.897">8913 1951 12195 0 0,'0'0'1817'0'0,"0"0"-260"0"0,0 0-108 0 0,0 0-14 0 0,0 0-1 0 0,0 0-48 0 0,0 0-150 0 0,0 0-195 0 0,0 0-218 0 0,0 0-193 0 0,0 0-176 0 0,0 0-187 0 0,0 0-116 0 0,-8-2-59 0 0,-17-4-3 0 0,29 6 371 0 0,19 3-73 0 0,21 3-204 0 0,1-2 0 0 0,0-2 0 0 0,0-2 0 0 0,17-3-183 0 0,-86-12 56 0 0,-34 5-728 0 0,64 6-526 0 0,-6 4 1217 0 0,0 1 0 0 0,0-1 0 0 0,0 0-1 0 0,0 0 1 0 0,0 1 0 0 0,0-1 0 0 0,0 0 0 0 0,0 0 0 0 0,0 1 0 0 0,0-1 0 0 0,0 0 0 0 0,0 0 0 0 0,0 1 0 0 0,0-1 0 0 0,0 0 0 0 0,0 0-1 0 0,0 1 1 0 0,1-1 0 0 0,-1 0 0 0 0,0 0 0 0 0,0 0 0 0 0,0 1 0 0 0,0-1 0 0 0,1 0 0 0 0,-1 0 0 0 0,0 0 0 0 0,0 0 0 0 0,0 0-1 0 0,1 1 1 0 0,-1-1 0 0 0,0 0 0 0 0,0 0 0 0 0,1 0 0 0 0,-1 0 0 0 0,0 0 0 0 0,0 0 0 0 0,0 0 0 0 0,1 0 0 0 0,-1 0 0 0 0,0 0 0 0 0,0 0-1 0 0,1 0 1 0 0,-1 0 0 0 0,0 0 0 0 0,0 0 0 0 0,1 0 0 0 0,-1 0 0 0 0,0 0 0 0 0,0 0 0 0 0,1 0 0 0 0,-1 0-19 0 0,1 20 85 0 0,-1 1-2594 0 0,0-8-7206 0 0,-1-9-1859 0 0</inkml:trace>
  <inkml:trace contextRef="#ctx0" brushRef="#br0" timeOffset="40521.902">9373 2158 22749 0 0,'0'0'416'0'0,"0"0"-85"0"0,0 0 43 0 0,0 0 139 0 0,0 0 131 0 0,0 0 18 0 0,0 0-129 0 0,0 0-151 0 0,0 0-142 0 0,0 0-100 0 0,0 0-49 0 0,0 0-51 0 0,0 0-23 0 0,12-2-21 0 0,-6 1-534 0 0,55-5 1307 0 0,-35 5-3128 0 0,-2 1-3477 0 0,-22 1-1812 0 0,0-1-3868 0 0</inkml:trace>
  <inkml:trace contextRef="#ctx0" brushRef="#br0" timeOffset="40706.823">9386 2257 21421 0 0,'0'0'1753'0'0,"0"0"-643"0"0,0 0-309 0 0,0 0 2 0 0,0 0 40 0 0,0 0-56 0 0,0 0-136 0 0,0 0-173 0 0,0 0-169 0 0,0 0-121 0 0,0 0-90 0 0,0 0-64 0 0,0 0-29 0 0,11-1-32 0 0,-7 0-316 0 0,53-5 626 0 0,-11 8-7626 0 0,-40-1-401 0 0,-1 0-4379 0 0</inkml:trace>
  <inkml:trace contextRef="#ctx0" brushRef="#br0" timeOffset="42836.362">9872 2145 2681 0 0,'0'0'1279'0'0,"0"0"-219"0"0,0 0 167 0 0,0 0 340 0 0,0 0 286 0 0,0 0 97 0 0,0 0-119 0 0,0 0-214 0 0,0 0-280 0 0,0 0-255 0 0,0 0-225 0 0,1 3-145 0 0,4 21 2338 0 0,1-24-315 0 0,8-22-2234 0 0,-13 18-463 0 0,1 0 0 0 0,-1-1 1 0 0,0 1-1 0 0,0-1 1 0 0,-1 1-1 0 0,1-1 0 0 0,-1 1 1 0 0,0-1-1 0 0,0 1 0 0 0,-1-1 1 0 0,1 1-1 0 0,-1-1 0 0 0,0 1 1 0 0,0-1-1 0 0,0 1 0 0 0,-1 0 1 0 0,0-1-1 0 0,0 1 1 0 0,0 0-1 0 0,0 0 0 0 0,-3-3-38 0 0,1 6 18 0 0,0 0-1 0 0,0 1 0 0 0,0 0 1 0 0,0-1-1 0 0,0 1 0 0 0,-1 1 1 0 0,1-1-1 0 0,0 1 0 0 0,0-1 1 0 0,0 1-1 0 0,0 0 0 0 0,0 0 1 0 0,0 1-1 0 0,0-1 0 0 0,1 1 1 0 0,-1 0-1 0 0,1 0 0 0 0,-1 0 1 0 0,1 1-1 0 0,-1-1 0 0 0,1 1 1 0 0,0 0-1 0 0,0 0 0 0 0,1 0 1 0 0,-1 0-18 0 0,-2 1 22 0 0,0 0 1 0 0,0 0 0 0 0,1 1-1 0 0,0-1 1 0 0,0 1-1 0 0,0 0 1 0 0,0 0 0 0 0,1 1-1 0 0,0-1 1 0 0,0 1-1 0 0,0-1 1 0 0,1 1 0 0 0,0 0-1 0 0,0 0 1 0 0,1 0-1 0 0,-1 0 1 0 0,1 0 0 0 0,0 0-1 0 0,1 1 1 0 0,0-1-1 0 0,0 6-22 0 0,1-10 26 0 0,0 0-1 0 0,0 0 0 0 0,1 0 1 0 0,-1 0-1 0 0,1-1 0 0 0,-1 1 1 0 0,1-1-1 0 0,-1 1 0 0 0,1-1 1 0 0,0 1-1 0 0,0-1 0 0 0,0 0 1 0 0,0 0-1 0 0,0 0 0 0 0,0 0 1 0 0,0 0-1 0 0,0 0 0 0 0,0-1 1 0 0,0 1-1 0 0,0-1 0 0 0,1 1 1 0 0,-1-1-1 0 0,0 0 0 0 0,0 0 1 0 0,0 0-1 0 0,1 0 0 0 0,-1 0 1 0 0,0-1-1 0 0,0 1 0 0 0,0-1 1 0 0,1 1-1 0 0,-1-1 0 0 0,0 0-25 0 0,69-32 401 0 0,-67 30-385 0 0,0 0 1 0 0,0-1 0 0 0,0 0 0 0 0,0 0 0 0 0,0 0-1 0 0,-1 0 1 0 0,0-1 0 0 0,0 1 0 0 0,0-1-1 0 0,0 0 1 0 0,-1 0 0 0 0,0 0 0 0 0,0 0-1 0 0,0 0 1 0 0,-1 0 0 0 0,1 0 0 0 0,-1-1-1 0 0,-1 1 1 0 0,1-1 0 0 0,-1 1 0 0 0,0-5-17 0 0,-16 33 0 0 0,14-20 6 0 0,0 0 0 0 0,1 0 0 0 0,-1 0 0 0 0,1-1-1 0 0,0 1 1 0 0,0 1 0 0 0,0-1 0 0 0,0 0 0 0 0,0 0 0 0 0,1 0 0 0 0,-1 0 0 0 0,1 1 0 0 0,0-1 0 0 0,0 0 0 0 0,0 0 0 0 0,0 1 0 0 0,1-1 0 0 0,-1 0-1 0 0,1 0 1 0 0,0 0 0 0 0,0 0 0 0 0,0 1 0 0 0,0-2 0 0 0,1 1 0 0 0,-1 0 0 0 0,1 0 0 0 0,0 0 0 0 0,0 0 0 0 0,0-1 0 0 0,0 1 0 0 0,0-1 0 0 0,0 0-1 0 0,1 0 1 0 0,-1 0 0 0 0,1 0 0 0 0,-1 0 0 0 0,1 0 0 0 0,0 0 0 0 0,0-1 0 0 0,0 0 0 0 0,0 1 0 0 0,0-1 0 0 0,0 0 0 0 0,0 0 0 0 0,0-1 0 0 0,0 1-1 0 0,1-1-4 0 0,0 1 3 0 0,-1-1 0 0 0,1 0 1 0 0,0 0-1 0 0,-1 0 1 0 0,1-1-1 0 0,0 1 1 0 0,-1-1-1 0 0,1 0 1 0 0,-1 0-1 0 0,1 0 1 0 0,-1 0-1 0 0,1-1 1 0 0,-1 0-1 0 0,0 1 1 0 0,1-1-1 0 0,-1 0 1 0 0,2-2-5 0 0,8-23-7890 0 0,-13 26 7719 0 0,0-1-4187 0 0,2-1-3497 0 0,-1 1-867 0 0</inkml:trace>
  <inkml:trace contextRef="#ctx0" brushRef="#br0" timeOffset="43571.866">10257 2083 17964 0 0,'0'0'819'0'0,"0"0"-18"0"0,0 0 34 0 0,0 0 105 0 0,0 0 58 0 0,0 0-43 0 0,0 0-125 0 0,0 0-175 0 0,0 0-183 0 0,0 0-154 0 0,0 0-143 0 0,0 0-78 0 0,0 0-24 0 0,-21-39 1513 0 0,20 38-1563 0 0,0-1 0 0 0,-1 1 0 0 0,1-1 0 0 0,0 1 0 0 0,-1 0 0 0 0,1-1 0 0 0,-1 1 0 0 0,0 0 0 0 0,1 0 0 0 0,-1 0 0 0 0,0 0 0 0 0,0 0 0 0 0,0 1 0 0 0,1-1 0 0 0,-1 0 0 0 0,0 1 0 0 0,0-1 1 0 0,0 1-1 0 0,0 0 0 0 0,0 0 0 0 0,0 0 0 0 0,0 0 0 0 0,0 0 0 0 0,0 0 0 0 0,0 0 0 0 0,0 1 0 0 0,0-1 0 0 0,0 1 0 0 0,0-1 0 0 0,0 1 0 0 0,0 0 0 0 0,1 0 0 0 0,-1 0 0 0 0,0 0 0 0 0,0 0 0 0 0,1 0 0 0 0,-1 0 0 0 0,1 1 0 0 0,-1-1 0 0 0,1 0 0 0 0,-1 1-23 0 0,-50 68 252 0 0,52-68-239 0 0,-1 0 1 0 0,1 1-1 0 0,0-1 0 0 0,0 0 0 0 0,0 0 1 0 0,0 1-1 0 0,0-1 0 0 0,1 0 0 0 0,-1 0 1 0 0,1 1-1 0 0,0-1 0 0 0,-1 0 0 0 0,1 0 1 0 0,0 0-1 0 0,0 0 0 0 0,0 0 0 0 0,0 0 1 0 0,1 0-1 0 0,-1 0 0 0 0,1 0 0 0 0,-1 0 1 0 0,1-1-1 0 0,-1 1 0 0 0,1-1 0 0 0,0 1 0 0 0,0-1 1 0 0,0 0-1 0 0,0 0 0 0 0,0 0 0 0 0,0 0 1 0 0,0 0-1 0 0,0 0 0 0 0,0 0 0 0 0,0 0 1 0 0,3-1-14 0 0,86 17-201 0 0,-82-16 85 0 0,41 0 799 0 0,-10-6-6553 0 0,41-36-13844 0 0,-45-6 15754 0 0,-22 14 3846 0 0,6-10 6311 0 0,8 9 8675 0 0,-25 44-11023 0 0,-2 17-2604 0 0,-1-26-1092 0 0,-7 86 1698 0 0,0 2-5537 0 0,7-84 182 0 0,-1-3-1170 0 0,1-1-4839 0 0,-1 0 2837 0 0</inkml:trace>
  <inkml:trace contextRef="#ctx0" brushRef="#br0" timeOffset="43752.789">10420 2087 12771 0 0,'0'0'2480'0'0,"0"0"-465"0"0,0 0-318 0 0,0 0-156 0 0,0 0-208 0 0,0 0-286 0 0,0 0-327 0 0,0 0-284 0 0,0 0-172 0 0,0 0-49 0 0,0 0 1 0 0,0 0 6 0 0,0 0-14 0 0,7 0-70 0 0,110 0-432 0 0,-65 2-8666 0 0,-44-2-80 0 0</inkml:trace>
  <inkml:trace contextRef="#ctx0" brushRef="#br0" timeOffset="44258.219">10779 1904 17868 0 0,'0'0'1297'0'0,"0"0"-15"0"0,0 0-98 0 0,0 0-99 0 0,0 0-137 0 0,0 0-139 0 0,0 0-169 0 0,0 0-201 0 0,0 0-157 0 0,0 0-44 0 0,0 0 20 0 0,0 0 62 0 0,0 0 53 0 0,0 6-19 0 0,-2 19-161 0 0,-1 0 0 0 0,-1 0 0 0 0,0-1 0 0 0,-2 1 1 0 0,-2-1-1 0 0,0-1 0 0 0,-1 0 0 0 0,-2 2-193 0 0,-5-15 58 0 0,18-34-217 0 0,1 17 136 0 0,1 0-1 0 0,0 1 1 0 0,1 0 0 0 0,-1 0 0 0 0,1 0 0 0 0,1 1 0 0 0,-1-1-1 0 0,0 1 1 0 0,1 1 0 0 0,0-1 0 0 0,1 1 0 0 0,-1 0 0 0 0,1 0 0 0 0,-1 1-1 0 0,1-1 1 0 0,0 2 0 0 0,0-1 0 0 0,0 1 0 0 0,1 0 0 0 0,-1 0-1 0 0,1 1 1 0 0,-1 0 0 0 0,1 0 0 0 0,-1 1 0 0 0,1 0 0 0 0,-1 1-1 0 0,5 0 24 0 0,-10-1 10 0 0,-1 1 0 0 0,1-1-1 0 0,0 1 1 0 0,-1 0 0 0 0,1-1-1 0 0,-1 1 1 0 0,0 0-1 0 0,1 0 1 0 0,-1 0 0 0 0,0 0-1 0 0,1 0 1 0 0,-1 0 0 0 0,0 1-1 0 0,0-1 1 0 0,0 0 0 0 0,0 0-1 0 0,0 1 1 0 0,0-1-1 0 0,0 1 1 0 0,-1-1 0 0 0,1 1-1 0 0,-1-1 1 0 0,1 1 0 0 0,-1-1-1 0 0,1 1 1 0 0,-1 0-1 0 0,0-1 1 0 0,1 1 0 0 0,-1 0-1 0 0,0-1 1 0 0,0 1 0 0 0,-1 0-1 0 0,1-1 1 0 0,0 1 0 0 0,0-1-1 0 0,-1 1 1 0 0,1 0-1 0 0,-1-1 1 0 0,1 1 0 0 0,-1-1-1 0 0,0 1 1 0 0,0-1 0 0 0,1 1-1 0 0,-1-1 1 0 0,0 0 0 0 0,0 1-1 0 0,-1-1 1 0 0,1 0-1 0 0,0 0 1 0 0,0 0 0 0 0,0 0-1 0 0,-1 0 1 0 0,1 0 0 0 0,-1 0-1 0 0,1 0 1 0 0,-1-1 0 0 0,1 1-1 0 0,-2 0-9 0 0,-101 46-715 0 0,116-42-7115 0 0,-5-5 1188 0 0,0 0-4645 0 0</inkml:trace>
  <inkml:trace contextRef="#ctx0" brushRef="#br0" timeOffset="44707.861">11129 2033 15067 0 0,'0'0'3273'0'0,"0"0"-1259"0"0,0 0-613 0 0,0 0-179 0 0,0 0-187 0 0,0 0-154 0 0,0 0-119 0 0,0 0-161 0 0,0 0-137 0 0,0 0-133 0 0,0 0-138 0 0,0 0-75 0 0,-4-3-66 0 0,3 2-47 0 0,-1-1 0 0 0,1 1 0 0 0,-1 0 0 0 0,1 1 0 0 0,-1-1 0 0 0,1 0 0 0 0,-1 0 0 0 0,1 1 0 0 0,-1-1 1 0 0,0 1-1 0 0,0-1 0 0 0,1 1 0 0 0,-1-1 0 0 0,0 1 0 0 0,1 0 0 0 0,-1 0 0 0 0,0 0 0 0 0,0 0 0 0 0,1 0 0 0 0,-1 1 0 0 0,0-1 0 0 0,0 0 0 0 0,1 1 0 0 0,-1-1 1 0 0,0 1-1 0 0,1 0 0 0 0,-1 0 0 0 0,1-1 0 0 0,-1 1 0 0 0,-1 1-5 0 0,0-1 7 0 0,-1 0 0 0 0,0 1 1 0 0,1-1-1 0 0,-1 1 0 0 0,1 0 0 0 0,-1 0 1 0 0,1 0-1 0 0,0 0 0 0 0,0 0 0 0 0,0 1 1 0 0,0 0-1 0 0,0-1 0 0 0,0 1 0 0 0,1 0 0 0 0,-1 0 1 0 0,1 1-1 0 0,0-1 0 0 0,0 0 0 0 0,0 1 1 0 0,1-1-1 0 0,-1 1 0 0 0,1 0 0 0 0,0-1 1 0 0,0 1-1 0 0,0 0 0 0 0,0 0 0 0 0,1 0 1 0 0,-1 2-8 0 0,4-4 8 0 0,0 0 1 0 0,0 0 0 0 0,0-1 0 0 0,0 1 0 0 0,1-1 0 0 0,-1 0-1 0 0,0 1 1 0 0,1-1 0 0 0,-1-1 0 0 0,1 1 0 0 0,-1 0-1 0 0,1-1 1 0 0,-1 0 0 0 0,1 0 0 0 0,-1 0 0 0 0,1 0 0 0 0,-1 0-1 0 0,1-1 1 0 0,-1 0 0 0 0,1 0 0 0 0,-1 0 0 0 0,1 0 0 0 0,-1 0-1 0 0,0 0 1 0 0,0-1 0 0 0,2-1-9 0 0,1 1 0 0 0,1-1 0 0 0,-1-1 0 0 0,0 1 0 0 0,0-1 0 0 0,-1 0 0 0 0,1-1 0 0 0,-1 1 0 0 0,0-1 0 0 0,0 0 0 0 0,0 0-1 0 0,-1-1 1 0 0,1 1 0 0 0,-2-1 0 0 0,1 0 0 0 0,0 0 0 0 0,-1 0 0 0 0,0-1 0 0 0,-1 1 0 0 0,1-1 0 0 0,-1 0 0 0 0,-1 1 0 0 0,1-1 0 0 0,-1 0 0 0 0,0 0 0 0 0,-1 0 0 0 0,0 0 0 0 0,0 0 0 0 0,0-2 0 0 0,1-8 24 0 0,0 9-4 0 0,0 0 1 0 0,-1-1-1 0 0,0 1 1 0 0,0 0 0 0 0,-1 0-1 0 0,0-1 1 0 0,0 1-1 0 0,-1 0 1 0 0,0 0-1 0 0,-1 0 1 0 0,1 1-1 0 0,-3-5-20 0 0,-12 34-60 0 0,11-12 55 0 0,1 0 0 0 0,0 0-1 0 0,1 0 1 0 0,0 1 0 0 0,1 0-1 0 0,0 0 1 0 0,0 0 0 0 0,1 0-1 0 0,1 0 1 0 0,0 0 0 0 0,0 0-1 0 0,1 1 1 0 0,1-1 0 0 0,0 0-1 0 0,0 0 1 0 0,1 0 0 0 0,1 0-1 0 0,0 0 1 0 0,0 0 0 0 0,1 0-1 0 0,4 8 6 0 0,1 0-551 0 0,4 6-1684 0 0,-8-17-2484 0 0,0-2-3415 0 0,-3-4-3194 0 0</inkml:trace>
  <inkml:trace contextRef="#ctx0" brushRef="#br0" timeOffset="44954.87">11346 2073 20428 0 0,'0'0'1289'0'0,"0"0"-457"0"0,0 0-88 0 0,0 0-80 0 0,0 0-144 0 0,0 0-160 0 0,0 0-208 0 0,0 0-120 0 0,0 0-120 0 0,0 0-184 0 0,0 0-464 0 0,0 0-1328 0 0,0 0-5178 0 0,0 0-5505 0 0</inkml:trace>
  <inkml:trace contextRef="#ctx0" brushRef="#br0" timeOffset="60582.472">506 1127 2320 0 0,'0'0'2089'0'0,"0"0"50"0"0,0 0 80 0 0,0 0 0 0 0,0 0-73 0 0,0 0-212 0 0,0 0-282 0 0,0 0-271 0 0,0 0-233 0 0,0 0-147 0 0,0 0-114 0 0,0-6-80 0 0,0-3-722 0 0,0-25 7006 0 0,-32 418-6609 0 0,32-384-442 0 0,0 0 8 0 0,0 0 10 0 0,0 0 17 0 0,0 0 0 0 0,0 0 1 0 0,0 0-16 0 0,0 0-28 0 0,0 0-6 0 0,0 0-19 0 0,1-7-3929 0 0,1 3-3721 0 0,-1 2-4432 0 0</inkml:trace>
  <inkml:trace contextRef="#ctx0" brushRef="#br0" timeOffset="61896.875">567 1279 0 0 0,'0'0'1410'0'0,"0"0"154"0"0,0 0 314 0 0,0 0 384 0 0,0 0 182 0 0,0 0-99 0 0,0 0-290 0 0,0 0-372 0 0,0 0-420 0 0,0 0-351 0 0,0 0-231 0 0,-14-3 8578 0 0,10 1-8922 0 0,4-1-300 0 0,0 1 0 0 0,0-1 0 0 0,0 0 0 0 0,1 1 0 0 0,-1-1 1 0 0,1 0-1 0 0,0 1 0 0 0,-1-1 0 0 0,1 1 0 0 0,0-1 0 0 0,1 1 1 0 0,-1-1-1 0 0,0 1 0 0 0,1 0 0 0 0,-1 0 0 0 0,1-1 0 0 0,0 1 1 0 0,-1 0-1 0 0,1 0 0 0 0,0 1 0 0 0,0-1 0 0 0,1 0 1 0 0,0 0-38 0 0,64-32 290 0 0,-65 33-288 0 0,0 1 0 0 0,-1 0 0 0 0,1-1 0 0 0,0 1 0 0 0,0 0 0 0 0,-1 0 0 0 0,1 0 0 0 0,0 0 0 0 0,0 1 0 0 0,-1-1 0 0 0,1 0 0 0 0,0 1 0 0 0,-1-1 0 0 0,1 1 1 0 0,0 0-1 0 0,-1-1 0 0 0,1 1 0 0 0,-1 0 0 0 0,1 0 0 0 0,-1 0 0 0 0,1 0 0 0 0,-1 0 0 0 0,0 0 0 0 0,1 1 0 0 0,-1-1 0 0 0,0 0 0 0 0,0 1 0 0 0,0-1 0 0 0,0 1 0 0 0,0-1 0 0 0,0 1 0 0 0,-1-1 0 0 0,1 1 0 0 0,0 0 0 0 0,-1-1 0 0 0,1 1 0 0 0,-1 0 0 0 0,0-1 0 0 0,0 1 0 0 0,1 0 0 0 0,-1 0-2 0 0,-23 145 345 0 0,24-146-338 0 0,1 0 0 0 0,-1 0-1 0 0,1 1 1 0 0,-1-1 0 0 0,1 0-1 0 0,0 0 1 0 0,-1 0 0 0 0,1-1-1 0 0,0 1 1 0 0,0 0 0 0 0,0-1-1 0 0,0 1 1 0 0,0-1 0 0 0,-1 0-1 0 0,1 1 1 0 0,0-1 0 0 0,0 0-1 0 0,0 0 1 0 0,0 0 0 0 0,0 0-1 0 0,0-1 1 0 0,0 1 0 0 0,0-1-1 0 0,0 1 1 0 0,0-1 0 0 0,0 1-7 0 0,15-6 32 0 0,-1-1 0 0 0,0 0 0 0 0,0-1 0 0 0,-1-1 1 0 0,0 0-1 0 0,0-1 0 0 0,12-10-32 0 0,13-31 255 0 0,-40 51-255 0 0,0 0-27 0 0,0 0-16 0 0,-3-4-5396 0 0,2 2 1181 0 0,0 1-3364 0 0,0 0-4293 0 0</inkml:trace>
  <inkml:trace contextRef="#ctx0" brushRef="#br0" timeOffset="63266.968">772 1195 0 0 0,'0'0'1362'0'0,"0"0"906"0"0,0 0 253 0 0,0 0-13 0 0,0 0-209 0 0,0 0-325 0 0,0 0-294 0 0,0 0-269 0 0,0 0-209 0 0,0 0-131 0 0,-1-4-119 0 0,-3-11-109 0 0,2 25 3069 0 0,-6 15-3086 0 0,1-6-398 0 0,-55 198 1530 0 0,58-211-3842 0 0,4-9-2936 0 0,0-2-4501 0 0,0 2-1869 0 0</inkml:trace>
  <inkml:trace contextRef="#ctx0" brushRef="#br0" timeOffset="64135.852">937 1050 15355 0 0,'0'0'2535'0'0,"0"0"-1454"0"0,0 0-253 0 0,0 0 151 0 0,0 0 116 0 0,0 0 18 0 0,0 0-85 0 0,0 0-101 0 0,0 0-131 0 0,0 0-126 0 0,0 0-134 0 0,0 0-129 0 0,0 0-99 0 0,-6-5-68 0 0,-15-12-33 0 0,15 13-27 0 0,6 4-11 0 0,0 0-4 0 0,0 0-11 0 0,0 0-10 0 0,0 0-13 0 0,0 0-33 0 0,0 0-22 0 0,0 0-8 0 0,0 0-14 0 0,11 23 750 0 0,4-2-737 0 0,0-2 1 0 0,2 0-1 0 0,0 0 1 0 0,1-2 0 0 0,1 0-1 0 0,1-1 1 0 0,0-1-1 0 0,1-1 1 0 0,2 0-68 0 0,-12-5 27 0 0,-11-10 9 0 0,-3-5-32 0 0,-34 14-135 0 0,26 2 130 0 0,-1-1 0 0 0,1 2 0 0 0,1-1 0 0 0,0 1 0 0 0,0 1 0 0 0,1 0 0 0 0,1 0 0 0 0,0 1 0 0 0,-3 6 1 0 0,2-4 46 0 0,-37 80 38 0 0,56-113-613 0 0,-4 6-2711 0 0,-1 3-4417 0 0,-3 5-4680 0 0</inkml:trace>
  <inkml:trace contextRef="#ctx0" brushRef="#br0" timeOffset="65112.782">1405 1214 11314 0 0,'0'0'1453'0'0,"0"0"-30"0"0,0 0 70 0 0,0 0 46 0 0,0 0-26 0 0,0 0-97 0 0,0 0-186 0 0,0 0-170 0 0,0 0-199 0 0,0 0-182 0 0,0 0-155 0 0,0-5 2258 0 0,79 4-1307 0 0,-8 0-4736 0 0,-76 4-2594 0 0,4-1 543 0 0,0-1 1958 0 0,0 0-7626 0 0</inkml:trace>
  <inkml:trace contextRef="#ctx0" brushRef="#br0" timeOffset="65365.244">1421 1323 10026 0 0,'0'0'5224'0'0,"0"0"-3125"0"0,0 0-1057 0 0,0 0 7 0 0,0 0 59 0 0,0 0-37 0 0,0 0-107 0 0,0 0-157 0 0,0 0-132 0 0,0 0-77 0 0,0 0-49 0 0,0 0-50 0 0,0 0-51 0 0,5 3-79 0 0,63 9 359 0 0,-31-17-890 0 0,13-1-1505 0 0,-18 0-9154 0 0,-25 5-760 0 0</inkml:trace>
  <inkml:trace contextRef="#ctx0" brushRef="#br0" timeOffset="65844.304">2001 1068 12163 0 0,'0'0'1979'0'0,"0"0"-750"0"0,0 0-107 0 0,0 0 226 0 0,0 0 143 0 0,0 0 40 0 0,0 0-85 0 0,0 0-218 0 0,0 0-257 0 0,0 0-246 0 0,0 0-211 0 0,0 0-153 0 0,0 0-69 0 0,-1-2-37 0 0,1 1-234 0 0,-1 1 1 0 0,0-1-1 0 0,1 1 0 0 0,-1-1 1 0 0,1 1-1 0 0,-1-1 0 0 0,0 1 0 0 0,1 0 1 0 0,-1-1-1 0 0,0 1 0 0 0,1 0 1 0 0,-1 0-1 0 0,0-1 0 0 0,1 1 0 0 0,-1 0 1 0 0,0 0-1 0 0,0 0 0 0 0,1 0 1 0 0,-1 0-1 0 0,0 0 0 0 0,0 0 1 0 0,1 0-1 0 0,-1 0 0 0 0,0 1 0 0 0,1-1 1 0 0,-1 0-1 0 0,0 0 0 0 0,0 1 1 0 0,1-1-1 0 0,-1 0 0 0 0,1 1 1 0 0,-1-1-1 0 0,0 0 0 0 0,1 1 0 0 0,-1-1 1 0 0,1 1-1 0 0,-1-1 0 0 0,1 1 1 0 0,-1 0-1 0 0,1-1 0 0 0,-1 1 1 0 0,1-1-1 0 0,0 1 0 0 0,-1 0 0 0 0,1-1 1 0 0,0 1-1 0 0,-1 0 0 0 0,1-1 1 0 0,0 1-1 0 0,0 0 0 0 0,0 0 1 0 0,0-1-1 0 0,0 1-21 0 0,-3 3 49 0 0,-9 11 110 0 0,1 1 1 0 0,0 0 0 0 0,1 1-1 0 0,1 0 1 0 0,1 1 0 0 0,0 0 0 0 0,2 0-1 0 0,0 1 1 0 0,1-1 0 0 0,0 1-1 0 0,2 0 1 0 0,0 6-160 0 0,2-14 29 0 0,0 0-1 0 0,1 1 1 0 0,0-1 0 0 0,1 1 0 0 0,0-1-1 0 0,1 0 1 0 0,0 0 0 0 0,1 0 0 0 0,0 0-1 0 0,1 0 1 0 0,0-1 0 0 0,0 1 0 0 0,1-1-1 0 0,1 0 1 0 0,0 0 0 0 0,0-1-1 0 0,1 0 1 0 0,0 0 0 0 0,1-1 0 0 0,0 1-1 0 0,0-2 1 0 0,1 1-29 0 0,7-5-2757 0 0,-13-7-2605 0 0,1-3-4289 0 0,-2 4-2568 0 0</inkml:trace>
  <inkml:trace contextRef="#ctx0" brushRef="#br0" timeOffset="66546.815">2256 1064 7898 0 0,'0'0'2604'0'0,"0"0"-1510"0"0,0 0-643 0 0,0 0 241 0 0,0 0 477 0 0,0 0 369 0 0,0 0 93 0 0,0 0-235 0 0,0 0-359 0 0,0 0-279 0 0,0 0-148 0 0,0 0-50 0 0,5-1 4340 0 0,-5-1-4881 0 0,-1-1-1 0 0,1 1 1 0 0,-1 0 0 0 0,0-1 0 0 0,0 1 0 0 0,1 0 0 0 0,-2-1 0 0 0,1 1 0 0 0,0 0 0 0 0,0 0 0 0 0,-1 0 0 0 0,1 0 0 0 0,-1 0 0 0 0,1 0 0 0 0,-1 1-1 0 0,0-1 1 0 0,0 1 0 0 0,0-1 0 0 0,0 1 0 0 0,0-1 0 0 0,0 1 0 0 0,0 0 0 0 0,-1 0 0 0 0,1 0 0 0 0,0 0 0 0 0,0 0 0 0 0,-1 1 0 0 0,1-1-1 0 0,-1 1 1 0 0,1 0 0 0 0,-1-1 0 0 0,1 1 0 0 0,-1 0 0 0 0,1 0 0 0 0,0 1 0 0 0,-1-1 0 0 0,1 0 0 0 0,-1 1 0 0 0,1 0 0 0 0,0-1 0 0 0,-1 1-1 0 0,1 0 1 0 0,0 0 0 0 0,0 0 0 0 0,-1 1 0 0 0,1-1 0 0 0,0 0-19 0 0,-3 4 13 0 0,-1-1 0 0 0,1 1 0 0 0,-1 0 0 0 0,2 0 0 0 0,-1 0 0 0 0,0 1 0 0 0,1 0 0 0 0,0 0 0 0 0,0 0 0 0 0,1 0 0 0 0,0 1 0 0 0,0-1 0 0 0,0 1 0 0 0,1 0 0 0 0,0 0 0 0 0,0 0 0 0 0,1 0 0 0 0,0 0 0 0 0,0 0 0 0 0,1 0 0 0 0,0 0 0 0 0,0 2-13 0 0,0-8 12 0 0,1 1 0 0 0,0 0 1 0 0,-1 0-1 0 0,1 0 0 0 0,0 0 1 0 0,0-1-1 0 0,0 1 0 0 0,0 0 1 0 0,0-1-1 0 0,0 1 0 0 0,0-1 1 0 0,1 1-1 0 0,-1-1 0 0 0,1 0 1 0 0,-1 0-1 0 0,1 1 0 0 0,-1-1 1 0 0,1 0-1 0 0,0 0 0 0 0,-1 0 1 0 0,1-1-1 0 0,0 1 0 0 0,0 0 1 0 0,0-1-1 0 0,0 1 0 0 0,0-1 1 0 0,0 0-1 0 0,-1 1 0 0 0,1-1 1 0 0,0 0-1 0 0,0 0 0 0 0,0 0 1 0 0,0 0-1 0 0,0-1 0 0 0,0 1 1 0 0,0-1-1 0 0,0 1 1 0 0,0-1-1 0 0,-1 1 0 0 0,1-1-12 0 0,71-37 328 0 0,-71 36-306 0 0,0-1 0 0 0,1 1 1 0 0,-1-1-1 0 0,0 0 0 0 0,-1 0 0 0 0,1 0 1 0 0,0 0-1 0 0,-1 0 0 0 0,1 0 0 0 0,-1 0 0 0 0,0 0 1 0 0,0-1-1 0 0,-1 1 0 0 0,1 0 0 0 0,0-1 0 0 0,-1 1 1 0 0,0-1-1 0 0,0 1 0 0 0,0 0 0 0 0,0-1 0 0 0,-1 1 1 0 0,1-1-1 0 0,-1 1 0 0 0,0 0 0 0 0,0-1 1 0 0,0 1-23 0 0,-13 31-19 0 0,13-25-41 0 0,0 0 0 0 0,1 0 0 0 0,0 1 1 0 0,0-1-1 0 0,0 0 0 0 0,0 0 0 0 0,1 1 0 0 0,-1-1 0 0 0,1 0 1 0 0,0 0-1 0 0,-1 0 0 0 0,1 1 0 0 0,1-1 0 0 0,-1 0 0 0 0,0 0 1 0 0,1-1-1 0 0,0 1 0 0 0,0 0 0 0 0,0-1 0 0 0,0 1 0 0 0,0-1 1 0 0,0 1-1 0 0,0-1 0 0 0,1 0 0 0 0,-1 0 0 0 0,1 0 0 0 0,0 0 1 0 0,0 0-1 0 0,0-1 0 0 0,-1 1 0 0 0,1-1 0 0 0,1 0 1 0 0,-1 0-1 0 0,0 0 0 0 0,0 0 0 0 0,2 0 60 0 0,9 6-4040 0 0,-10-3-594 0 0,-2 0-4173 0 0,-1-2-451 0 0</inkml:trace>
  <inkml:trace contextRef="#ctx0" brushRef="#br0" timeOffset="67097.159">2160 1344 17244 0 0,'0'0'2931'0'0,"0"0"-1619"0"0,0 0-494 0 0,0 0 49 0 0,0 0 1 0 0,0 0-77 0 0,0 0-119 0 0,0 0-97 0 0,0 0-90 0 0,0 0-58 0 0,0 0-32 0 0,0 0-95 0 0,0 0-67 0 0,-1 11-46 0 0,-9 97 621 0 0,3-34-268 0 0,7-74-484 0 0,0 0 7 0 0,0 0 26 0 0,9-25 182 0 0,-6 20-278 0 0,-1-1 0 0 0,0 1 1 0 0,1 0-1 0 0,0 0 0 0 0,0 1 1 0 0,0-1-1 0 0,1 1 0 0 0,0-1 1 0 0,0 1-1 0 0,0 0 0 0 0,0 0 1 0 0,0 1-1 0 0,1-1 0 0 0,0 1 1 0 0,0 0-1 0 0,0 0 0 0 0,0 1 1 0 0,0 0-1 0 0,0-1 0 0 0,1 2 1 0 0,-1-1-1 0 0,0 1 0 0 0,1-1 1 0 0,0 1-1 0 0,-1 1 0 0 0,4-1 7 0 0,-6 4 3 0 0,-1-1 0 0 0,0 1-1 0 0,1-1 1 0 0,-1 1-1 0 0,0 0 1 0 0,0 0 0 0 0,0 0-1 0 0,-1 0 1 0 0,1 0 0 0 0,-1 0-1 0 0,0 0 1 0 0,1 0-1 0 0,-2 1 1 0 0,1-1 0 0 0,0 1-1 0 0,-1-1 1 0 0,1 0 0 0 0,-1 1-1 0 0,0-1 1 0 0,0 1-1 0 0,0-1 1 0 0,-1 1 0 0 0,1-1-1 0 0,-1 1 1 0 0,0-1 0 0 0,0 0-1 0 0,0 1 1 0 0,0-1-1 0 0,0 0 1 0 0,-1 0 0 0 0,0 0-3 0 0,-3 3 3 0 0,0 0 1 0 0,-1 0 0 0 0,1-1-1 0 0,-1 0 1 0 0,0 0-1 0 0,-1 0 1 0 0,1-1 0 0 0,-1 0-1 0 0,0 0 1 0 0,0-1-1 0 0,0 0 1 0 0,-1 0 0 0 0,1-1-1 0 0,-1 0 1 0 0,1 0-1 0 0,-1-1 1 0 0,0 1 0 0 0,0-2-1 0 0,0 1 1 0 0,-1-1-4 0 0,8 0-23 0 0,1 0 0 0 0,-1 0-1 0 0,0 0 1 0 0,1 0 0 0 0,-1 0 0 0 0,0 0 0 0 0,1-1 0 0 0,-1 1 0 0 0,0 0 0 0 0,1 0 0 0 0,-1 0 0 0 0,0-1 0 0 0,1 1 0 0 0,-1 0 0 0 0,0-1-1 0 0,1 1 1 0 0,-1-1 0 0 0,1 1 0 0 0,-1-1 0 0 0,1 1 0 0 0,-1-1 0 0 0,1 1 0 0 0,-1-1 0 0 0,1 1 0 0 0,0-1 0 0 0,-1 1 0 0 0,1-1-1 0 0,0 0 1 0 0,-1 1 0 0 0,1-1 0 0 0,0 0 0 0 0,0 1 0 0 0,0-1 0 0 0,-1 0 0 0 0,1 1 0 0 0,0-1 0 0 0,0 0 0 0 0,0 0 0 0 0,0 1-1 0 0,0-1 1 0 0,0 0 0 0 0,1 1 0 0 0,-1-1 0 0 0,0 0 0 0 0,0 1 0 0 0,0-1 0 0 0,1 0 0 0 0,-1 1 0 0 0,0-1 0 0 0,1 0 0 0 0,-1 1-1 0 0,0-1 1 0 0,1 1 23 0 0,19-38-6750 0 0,-18 35 5035 0 0,4-8-7046 0 0,-1 3-2701 0 0</inkml:trace>
  <inkml:trace contextRef="#ctx0" brushRef="#br0" timeOffset="67498.805">2420 1034 16147 0 0,'0'0'825'0'0,"0"0"11"0"0,0 0 197 0 0,0 0 189 0 0,0 0 129 0 0,0 0-53 0 0,0 0-269 0 0,0 0-286 0 0,0 0-220 0 0,0 0-63 0 0,0 0 8 0 0,0 0-13 0 0,4 3 21 0 0,0 0-363 0 0,-1-1 0 0 0,0 1 0 0 0,-1 0 1 0 0,1 0-1 0 0,-1 1 0 0 0,1-1 0 0 0,-1 1 0 0 0,0-1 1 0 0,0 1-1 0 0,0 0 0 0 0,-1-1 0 0 0,1 1 0 0 0,-1 0 1 0 0,0 0-1 0 0,0 0 0 0 0,-1 0 0 0 0,1 0 1 0 0,-1 2-114 0 0,4 43 245 0 0,-1 1 0 0 0,-4-1 1 0 0,-1 1-1 0 0,-2-1 0 0 0,-3 0 1 0 0,-11 41-246 0 0,18-84 17 0 0,-1 1 0 0 0,0 0 0 0 0,-1-1 0 0 0,1 1 0 0 0,-1 0 0 0 0,-1-1 0 0 0,1 0 0 0 0,-1 0 0 0 0,0 0 0 0 0,-1 0 0 0 0,1 0 0 0 0,-1 0 0 0 0,0-1 0 0 0,-1 0 0 0 0,1 0 0 0 0,-1 0 0 0 0,-4 3-17 0 0,14-46-4842 0 0,2 26 1149 0 0,-3 4-2954 0 0,0 1-5427 0 0</inkml:trace>
  <inkml:trace contextRef="#ctx0" brushRef="#br0" timeOffset="68019.718">2632 1158 0 0 0,'0'0'452'0'0,"0"0"1858"0"0,0 0 771 0 0,0 0 39 0 0,0 0-256 0 0,0 0-408 0 0,0 0-428 0 0,0 0-394 0 0,0 0-310 0 0,0 0-241 0 0,0 0-209 0 0,0 0-162 0 0,0 0-116 0 0,-8 1 267 0 0,6-1 3106 0 0,78 7-2390 0 0,-28-6-1428 0 0,-68-1-5412 0 0,11 1-5987 0 0,6-1 93 0 0</inkml:trace>
  <inkml:trace contextRef="#ctx0" brushRef="#br0" timeOffset="68261.961">2624 1227 8314 0 0,'0'0'3659'0'0,"0"0"-1585"0"0,0 0-590 0 0,0 0 62 0 0,0 0 1 0 0,0 0-41 0 0,0 0-118 0 0,0 0-204 0 0,0 0-193 0 0,0 0-185 0 0,0 0-160 0 0,0 0-119 0 0,0 0-88 0 0,8 3-84 0 0,67 10 357 0 0,-61-15-1091 0 0,7-1-723 0 0,-15 1-3453 0 0,0 0-3732 0 0,-5 1-3464 0 0</inkml:trace>
  <inkml:trace contextRef="#ctx0" brushRef="#br0" timeOffset="69294.767">3050 1186 13315 0 0,'0'0'725'0'0,"0"0"-159"0"0,0 0 189 0 0,0 0 372 0 0,0 0 293 0 0,0 0 72 0 0,0 0-208 0 0,0 0-279 0 0,0 0-256 0 0,0 0-185 0 0,0 0-113 0 0,0 0-54 0 0,0 0-20 0 0,4-9-19 0 0,10-27-26 0 0,-14 34-294 0 0,0 1 0 0 0,0 0-1 0 0,0-1 1 0 0,0 1-1 0 0,0 0 1 0 0,0-1 0 0 0,-1 1-1 0 0,1 0 1 0 0,0-1-1 0 0,-1 1 1 0 0,1 0 0 0 0,-1 0-1 0 0,0-1 1 0 0,1 1 0 0 0,-1 0-1 0 0,0 0 1 0 0,0 0-1 0 0,1 0 1 0 0,-1 0 0 0 0,0 0-1 0 0,0 0 1 0 0,0 0-1 0 0,0 0 1 0 0,-1 1 0 0 0,1-1-1 0 0,0 0 1 0 0,0 1-1 0 0,0-1 1 0 0,-1 0 0 0 0,1 1-1 0 0,0 0 1 0 0,0-1 0 0 0,-1 1-1 0 0,1 0 1 0 0,0 0-1 0 0,-1-1 1 0 0,1 1 0 0 0,0 0-1 0 0,-1 0 1 0 0,1 1-1 0 0,0-1 1 0 0,-1 0 0 0 0,1 0-1 0 0,0 1 1 0 0,-1-1-1 0 0,1 0 1 0 0,0 1 0 0 0,0 0-1 0 0,-1-1 1 0 0,1 1 0 0 0,0 0-1 0 0,0-1 1 0 0,0 1-1 0 0,0 0-37 0 0,-5 2 33 0 0,1 0 0 0 0,-1 0 0 0 0,1 0 0 0 0,0 1-1 0 0,0 0 1 0 0,1 0 0 0 0,-1 0 0 0 0,1 1 0 0 0,0 0 0 0 0,0 0-1 0 0,0 0 1 0 0,0 0 0 0 0,1 0 0 0 0,0 1 0 0 0,0-1-1 0 0,1 1 1 0 0,0 0 0 0 0,-1 0 0 0 0,2 0 0 0 0,-1 0-1 0 0,1 0 1 0 0,0 0 0 0 0,0 0 0 0 0,1 0 0 0 0,0 3-33 0 0,2-6 20 0 0,0-1 0 0 0,0 0 0 0 0,1 0 1 0 0,-1-1-1 0 0,1 1 0 0 0,-1 0 0 0 0,1-1 1 0 0,0 0-1 0 0,0 1 0 0 0,-1-1 1 0 0,1 0-1 0 0,0 0 0 0 0,0-1 0 0 0,0 1 1 0 0,0-1-1 0 0,0 1 0 0 0,0-1 0 0 0,0 0 1 0 0,0 0-1 0 0,0 0 0 0 0,0-1 1 0 0,0 1-1 0 0,0-1 0 0 0,0 0 0 0 0,0 1 1 0 0,0-1-1 0 0,0 0 0 0 0,0-1 0 0 0,-1 1 1 0 0,1-1-1 0 0,0 1 0 0 0,-1-1 1 0 0,0 0-1 0 0,1 0 0 0 0,1-1-20 0 0,0 1 26 0 0,0 0 0 0 0,0 0 0 0 0,0-1 0 0 0,-1 1 0 0 0,1-1 0 0 0,0 0 0 0 0,-1 0 0 0 0,0-1 0 0 0,0 1 0 0 0,0-1 0 0 0,0 1 0 0 0,0-1 1 0 0,-1 0-1 0 0,0 0 0 0 0,0 0 0 0 0,0 0 0 0 0,0 0 0 0 0,0-1 0 0 0,-1 1 0 0 0,0 0 0 0 0,0-1 0 0 0,0 1 0 0 0,-1-1 0 0 0,1 0 0 0 0,-1-1-26 0 0,-12 42-155 0 0,11-34 141 0 0,0 0 0 0 0,1 0 0 0 0,-1 0 0 0 0,1-1-1 0 0,-1 1 1 0 0,1 0 0 0 0,0 0 0 0 0,0 0 0 0 0,0 0 0 0 0,0 0 0 0 0,0 0 0 0 0,0 0-1 0 0,1 0 1 0 0,-1 0 0 0 0,0 0 0 0 0,1-1 0 0 0,0 1 0 0 0,-1 0 0 0 0,1 0-1 0 0,0 0 1 0 0,0-1 0 0 0,0 1 0 0 0,0-1 0 0 0,0 1 0 0 0,1 0 0 0 0,-1-1-1 0 0,0 0 1 0 0,1 1 0 0 0,-1-1 0 0 0,1 0 0 0 0,-1 0 0 0 0,1 0 0 0 0,0 0-1 0 0,-1 0 1 0 0,1 0 0 0 0,0 0 14 0 0,49-2-5097 0 0,-34-5 688 0 0,-5 1-4082 0 0,-7 3-1977 0 0</inkml:trace>
  <inkml:trace contextRef="#ctx0" brushRef="#br0" timeOffset="69650.786">3285 1018 5881 0 0,'0'0'5488'0'0,"0"0"-2155"0"0,0 0-830 0 0,0 0-251 0 0,0 0-316 0 0,0 0-325 0 0,0 0-346 0 0,0 0-362 0 0,0 0-292 0 0,0 0-172 0 0,0 0-31 0 0,0 0 4 0 0,0 0 23 0 0,-1 3 23 0 0,-8 24-95 0 0,1 0-1 0 0,2 0 0 0 0,1 1 0 0 0,1 0 1 0 0,1 0-1 0 0,2 0 0 0 0,1 0 0 0 0,1 15-362 0 0,3 4 120 0 0,-17-58-2579 0 0,12-5-2976 0 0,4 6-4879 0 0,-2 6-1743 0 0</inkml:trace>
  <inkml:trace contextRef="#ctx0" brushRef="#br0" timeOffset="70666.201">3434 1138 0 0 0,'0'0'1512'0'0,"0"0"647"0"0,0 0 342 0 0,0 0 162 0 0,0 0-74 0 0,0 0-298 0 0,0 0-435 0 0,0 0-375 0 0,0 0-252 0 0,0 0-159 0 0,-1-3-457 0 0,-4-4 7453 0 0,4 6-6966 0 0,-2 2-1081 0 0,0 0-1 0 0,0 1 0 0 0,0-1 1 0 0,0 1-1 0 0,1 0 0 0 0,-1 0 1 0 0,1 0-1 0 0,0 0 1 0 0,-1 0-1 0 0,1 0 0 0 0,0 1 1 0 0,0-1-1 0 0,0 1 0 0 0,1 0 1 0 0,-1-1-1 0 0,1 1 0 0 0,-1 0 1 0 0,1 0-1 0 0,0 0 1 0 0,0 0-1 0 0,0 0 0 0 0,0 0 1 0 0,1 0-1 0 0,-1 0 0 0 0,1 0 1 0 0,0 1-1 0 0,0-1 0 0 0,0 0 1 0 0,0 0-1 0 0,1 0 1 0 0,-1 0-1 0 0,1 0 0 0 0,0 1 1 0 0,-1-1-1 0 0,2 0-18 0 0,1-2 21 0 0,0 1 0 0 0,1 0 0 0 0,-1-1-1 0 0,1 0 1 0 0,-1 0 0 0 0,1 0 0 0 0,0 0 0 0 0,0 0 0 0 0,-1-1-1 0 0,1 0 1 0 0,0 0 0 0 0,0 0 0 0 0,-1 0 0 0 0,1 0 0 0 0,0-1 0 0 0,0 0-1 0 0,-1 0 1 0 0,1 0 0 0 0,-1 0 0 0 0,1 0 0 0 0,-1-1 0 0 0,1 1-1 0 0,-1-1 1 0 0,0 0 0 0 0,1 0 0 0 0,-1 0 0 0 0,0-1-21 0 0,-1 1 1 0 0,0-1 0 0 0,-1 1 0 0 0,1 0 0 0 0,-1-1 0 0 0,1 1 0 0 0,-1-1 0 0 0,0 0 0 0 0,0 1 0 0 0,0-1 0 0 0,-1 0 0 0 0,1 0 0 0 0,0 1 0 0 0,-1-1 0 0 0,0 0 0 0 0,0 0 0 0 0,0 0 0 0 0,0 0 0 0 0,0 1 0 0 0,-1-1 0 0 0,1 0 0 0 0,-1 0 0 0 0,1 0 0 0 0,-1 1 0 0 0,0-1 0 0 0,0 0 0 0 0,-1 1 0 0 0,1-1 0 0 0,0 1 0 0 0,-1-1 0 0 0,1 1 0 0 0,-1 0 0 0 0,0 0 0 0 0,0 0 0 0 0,0 0 0 0 0,0 0 0 0 0,0 0 0 0 0,-1 0 0 0 0,1 0 0 0 0,0 1 0 0 0,-1 0 0 0 0,1-1 0 0 0,-1 1 0 0 0,1 0 0 0 0,-2 0-1 0 0,-5 1-2885 0 0,7 7-6071 0 0,2-4-2862 0 0</inkml:trace>
  <inkml:trace contextRef="#ctx0" brushRef="#br0" timeOffset="72262.183">3563 1041 0 0 0,'0'0'749'0'0,"0"0"1308"0"0,0 0 374 0 0,0 0 116 0 0,0 0 6 0 0,0 0-105 0 0,0 0-223 0 0,0 0-375 0 0,0 0-302 0 0,0 0-228 0 0,0 0-194 0 0,-4-6-119 0 0,-9-20-131 0 0,8 22 2369 0 0,5 25-2765 0 0,7-12-397 0 0,0-1 0 0 0,0 0 0 0 0,0 0 1 0 0,1 0-1 0 0,0-1 0 0 0,1 0 1 0 0,-1-1-1 0 0,1 0 0 0 0,1 0 0 0 0,-1-1 1 0 0,1 0-1 0 0,0-1 0 0 0,0 0 0 0 0,0 0 1 0 0,1-1-1 0 0,-1-1 0 0 0,1 0 0 0 0,0 0 1 0 0,1-1-84 0 0,4 3 35 0 0,-41 17 479 0 0,9-10-433 0 0,1 0 1 0 0,1 1-1 0 0,0 0 1 0 0,1 1 0 0 0,0 1-1 0 0,1 0 1 0 0,0 1-1 0 0,1 0 1 0 0,1 0-1 0 0,0 2 1 0 0,1-1-1 0 0,1 1 1 0 0,-3 11-82 0 0,10-27 24 0 0,1-1 0 0 0,-1 1 0 0 0,1 0-1 0 0,-1 0 1 0 0,1 0 0 0 0,-1 0 0 0 0,1-1 0 0 0,0 1 0 0 0,-1 0-1 0 0,1 0 1 0 0,0 0 0 0 0,0 0 0 0 0,0 0 0 0 0,0 0 0 0 0,0 0 0 0 0,0 0-1 0 0,0 0 1 0 0,0 0 0 0 0,0 0 0 0 0,0 0 0 0 0,0 0 0 0 0,1-1 0 0 0,-1 1-1 0 0,0 0 1 0 0,1 0 0 0 0,-1 0 0 0 0,1 0 0 0 0,-1 0 0 0 0,1-1-1 0 0,-1 1 1 0 0,1 0 0 0 0,-1 0 0 0 0,1-1 0 0 0,0 1 0 0 0,0 0 0 0 0,-1-1-1 0 0,1 1 1 0 0,0-1 0 0 0,0 1 0 0 0,0-1 0 0 0,-1 1 0 0 0,1-1 0 0 0,0 0-1 0 0,0 1 1 0 0,0-1-24 0 0,19-5-1569 0 0,0-9-8075 0 0,-18 12-2451 0 0</inkml:trace>
  <inkml:trace contextRef="#ctx0" brushRef="#br0" timeOffset="75312.595">4426 1045 14235 0 0,'0'0'994'0'0,"0"0"74"0"0,0 0 201 0 0,0 0 214 0 0,0 0 63 0 0,0 0-31 0 0,0 0-168 0 0,0 0-245 0 0,0 0-252 0 0,0 0-283 0 0,0 0-229 0 0,0 0-169 0 0,0 0-105 0 0,-1-7-23 0 0,0 1-35 0 0,-2-12 96 0 0,0 36 325 0 0,3-4-227 0 0,-22 174 1147 0 0,22-188-1319 0 0,-1 0-1 0 0,1 0 1 0 0,0 0 0 0 0,0 0-1 0 0,0 0 1 0 0,-1-1-1 0 0,1 1 1 0 0,0 0 0 0 0,0 0-1 0 0,-1 0 1 0 0,1 0 0 0 0,0 0-1 0 0,0 0 1 0 0,-1 0-1 0 0,1 0 1 0 0,0 0 0 0 0,0 0-1 0 0,-1 0 1 0 0,1 0-1 0 0,0 1 1 0 0,0-1 0 0 0,-1 0-1 0 0,1 0 1 0 0,0 0 0 0 0,0 0-1 0 0,0 0 1 0 0,-1 0-1 0 0,1 0 1 0 0,0 1 0 0 0,0-1-1 0 0,0 0 1 0 0,-1 0-1 0 0,1 1-27 0 0,2-31-56 0 0,0 27 51 0 0,-1-1 1 0 0,1 1-1 0 0,0-1 1 0 0,0 1-1 0 0,0 0 0 0 0,1 0 1 0 0,-1 0-1 0 0,1 0 0 0 0,0 0 1 0 0,0 0-1 0 0,0 1 1 0 0,0-1-1 0 0,0 1 0 0 0,0 0 1 0 0,1 0-1 0 0,-1 0 1 0 0,1 1-1 0 0,-1-1 0 0 0,1 1 1 0 0,0 0-1 0 0,-1 0 0 0 0,1 0 1 0 0,0 0-1 0 0,0 0 1 0 0,0 1-1 0 0,0 0 0 0 0,0 0 1 0 0,0 0-1 0 0,0 0 1 0 0,-1 1-1 0 0,1 0 0 0 0,0-1 1 0 0,0 1-1 0 0,0 1 0 0 0,-1-1 1 0 0,1 0-1 0 0,0 1 1 0 0,-1 0-1 0 0,0 0 0 0 0,1 0 1 0 0,-1 0-1 0 0,0 1 1 0 0,0-1-1 0 0,0 1 0 0 0,0 0 1 0 0,-1-1-1 0 0,1 1 0 0 0,-1 1 1 0 0,1-1-1 0 0,0 2 5 0 0,-2-3 8 0 0,-1 1-1 0 0,1-1 1 0 0,-1 0-1 0 0,0 1 1 0 0,1-1-1 0 0,-1 1 1 0 0,0-1-1 0 0,0 1 0 0 0,0-1 1 0 0,-1 0-1 0 0,1 1 1 0 0,-1-1-1 0 0,1 1 1 0 0,-1-1-1 0 0,0 0 1 0 0,0 0-1 0 0,0 1 1 0 0,0-1-1 0 0,0 0 1 0 0,0 0-1 0 0,-1 0 1 0 0,1 0-1 0 0,-1 0 0 0 0,1 0 1 0 0,-1-1-1 0 0,0 1 1 0 0,0 0-1 0 0,0-1 1 0 0,0 0-1 0 0,0 1 1 0 0,0-1-1 0 0,0 0 1 0 0,0 0-1 0 0,-1 0 1 0 0,1 0-1 0 0,0 0 1 0 0,0-1-1 0 0,-2 1-7 0 0,-93 17 307 0 0,96-18-362 0 0,1-1 0 0 0,-1 0 0 0 0,1 0 0 0 0,-1 0 0 0 0,1 1 1 0 0,-1-1-1 0 0,1 0 0 0 0,-1 0 0 0 0,1 0 0 0 0,0 0 0 0 0,-1 0 0 0 0,1 0 0 0 0,0 0 0 0 0,0 0 0 0 0,0 0 0 0 0,0 0 1 0 0,0 0-1 0 0,0 0 0 0 0,0 0 0 0 0,0 0 0 0 0,0 0 0 0 0,0 0 0 0 0,0 0 0 0 0,1 0 0 0 0,-1 0 0 0 0,0 0 0 0 0,1 0 0 0 0,-1 0 1 0 0,1 0-1 0 0,-1 1 0 0 0,1-1 0 0 0,0 0 0 0 0,-1 0 0 0 0,1 0 0 0 0,0 1 0 0 0,-1-1 0 0 0,1 0 0 0 0,0 1 0 0 0,0-1 0 0 0,0 1 1 0 0,-1-1-1 0 0,1 1 0 0 0,0-1 0 0 0,0 1 0 0 0,0-1 0 0 0,0 1 0 0 0,0 0 0 0 0,0 0 0 0 0,0-1 0 0 0,0 1 0 0 0,1 0 55 0 0,17-11-4204 0 0,-6 3-5001 0 0,-5 5-2870 0 0</inkml:trace>
  <inkml:trace contextRef="#ctx0" brushRef="#br0" timeOffset="75666.921">4715 1045 14635 0 0,'0'0'4624'0'0,"0"0"-2893"0"0,0 0-738 0 0,0 0 48 0 0,0 0 55 0 0,0 0 16 0 0,0 0-50 0 0,0 0-181 0 0,0 0-258 0 0,0 0-240 0 0,0 0-197 0 0,0 0-118 0 0,2-5 6 0 0,-2 2-68 0 0,1 4 30 0 0,-1-1-1 0 0,0 0 1 0 0,1 0 0 0 0,-1 0-1 0 0,0 0 1 0 0,0 0-1 0 0,1 0 1 0 0,-1 0-1 0 0,0 0 1 0 0,1 0 0 0 0,-1 0-1 0 0,0 0 1 0 0,1 0-1 0 0,-1 0 1 0 0,0-1-36 0 0,-41 265 1431 0 0,42-257-4259 0 0,4-9-6447 0 0,-1-1 4657 0 0,0 0-7117 0 0</inkml:trace>
  <inkml:trace contextRef="#ctx0" brushRef="#br0" timeOffset="75915.934">4839 1104 16243 0 0,'0'0'2094'0'0,"0"0"-297"0"0,0 0-229 0 0,0 0-210 0 0,0 0-178 0 0,0 0-223 0 0,0 0-258 0 0,0 0-177 0 0,0 0-77 0 0,0 0-2 0 0,0 0 17 0 0,0 0-3 0 0,0 0-37 0 0,-2 9-55 0 0,-22 77 720 0 0,19-44 108 0 0,11-24-3684 0 0,1-16-2398 0 0,4-7-3522 0 0,-8 3-3107 0 0</inkml:trace>
  <inkml:trace contextRef="#ctx0" brushRef="#br0" timeOffset="76399.392">4989 930 18908 0 0,'0'0'1172'0'0,"0"0"-118"0"0,0 0-54 0 0,0 0-5 0 0,0 0-31 0 0,0 0-90 0 0,0 0-133 0 0,0 0-150 0 0,0 0-148 0 0,0 0-102 0 0,0 0-62 0 0,0 0-26 0 0,0 0 1 0 0,-5 7-4 0 0,-17 24 2 0 0,21-28-202 0 0,0 1 1 0 0,0-1-1 0 0,1 0 0 0 0,-1 1 0 0 0,1-1 0 0 0,-1 0 0 0 0,1 1 0 0 0,1-1 0 0 0,-1 0 0 0 0,0 1 0 0 0,1-1 0 0 0,-1 0 0 0 0,1 1 0 0 0,0-1 1 0 0,0 0-1 0 0,1 0 0 0 0,-1 0 0 0 0,0 0 0 0 0,1 0 0 0 0,0 0 0 0 0,0 0 0 0 0,0 0-50 0 0,-1-2 8 0 0,3 6 10 0 0,0 0 0 0 0,0 0 0 0 0,1-1 0 0 0,0 0 0 0 0,0 1 1 0 0,1-2-1 0 0,0 1 0 0 0,0-1 0 0 0,0 0 0 0 0,0 0 0 0 0,1-1 0 0 0,0 1 0 0 0,0-1 0 0 0,0-1 0 0 0,1 0 0 0 0,-1 0 1 0 0,1 0-1 0 0,-1-1 0 0 0,1 0 0 0 0,0 0 0 0 0,0-1 0 0 0,0 0 0 0 0,1-1-18 0 0,-14-30 320 0 0,1 29-317 0 0,1 0 1 0 0,0 1-1 0 0,0-1 0 0 0,0 1 1 0 0,-1 0-1 0 0,1 0 0 0 0,0 0 1 0 0,0 1-1 0 0,-1-1 0 0 0,1 1 1 0 0,0-1-1 0 0,0 1 0 0 0,0 0 1 0 0,0 1-1 0 0,0-1 0 0 0,0 0 1 0 0,0 1-1 0 0,0-1 0 0 0,1 1 0 0 0,-1 0 1 0 0,0 0-1 0 0,1 0 0 0 0,0 1 1 0 0,-1-1-1 0 0,1 0 0 0 0,0 1 1 0 0,0-1-1 0 0,0 1 0 0 0,1 0 1 0 0,-1 0-1 0 0,0 2-3 0 0,-1-2 0 0 0,-6 6 45 0 0,0 1-1 0 0,1 0 1 0 0,1 0 0 0 0,-1 0 0 0 0,2 1-1 0 0,0 0 1 0 0,0 1 0 0 0,1-1 0 0 0,0 1-1 0 0,1 0 1 0 0,0 0 0 0 0,1 0 0 0 0,0 1-1 0 0,1-1 1 0 0,1 1 0 0 0,0 6-45 0 0,0-18-23 0 0,1 0 0 0 0,0-1 0 0 0,0 1 0 0 0,0 0 1 0 0,1 0-1 0 0,-1-1 0 0 0,0 1 0 0 0,0 0 0 0 0,0-1 0 0 0,0 1 0 0 0,1 0 0 0 0,-1-1 0 0 0,0 1 1 0 0,1 0-1 0 0,-1-1 0 0 0,0 1 0 0 0,1 0 0 0 0,-1-1 0 0 0,1 1 0 0 0,-1-1 0 0 0,1 1 1 0 0,-1-1-1 0 0,1 1 0 0 0,-1-1 0 0 0,1 0 0 0 0,0 1 0 0 0,-1-1 0 0 0,1 0 0 0 0,-1 1 0 0 0,1-1 1 0 0,0 0-1 0 0,0 0 0 0 0,-1 1 0 0 0,1-1 0 0 0,0 0 0 0 0,-1 0 0 0 0,1 0 0 0 0,0 0 0 0 0,-1 0 1 0 0,1 0-1 0 0,0 0 0 0 0,0 0 0 0 0,-1 0 0 0 0,1-1 0 0 0,0 1 0 0 0,-1 0 0 0 0,1 0 1 0 0,0 0-1 0 0,-1-1 0 0 0,1 1 0 0 0,0-1 0 0 0,-1 1 0 0 0,1 0 0 0 0,-1-1 0 0 0,1 1 0 0 0,-1-1 1 0 0,1 1-1 0 0,-1-1 0 0 0,1 1 0 0 0,-1-1 0 0 0,1 0 0 0 0,-1 1 0 0 0,1-1 23 0 0,7-6-4107 0 0,-3 1-3483 0 0,-3 2-5258 0 0</inkml:trace>
  <inkml:trace contextRef="#ctx0" brushRef="#br0" timeOffset="74206.741">3997 1041 3633 0 0,'0'0'2122'0'0,"0"0"31"0"0,0 0 129 0 0,0 0 87 0 0,0 0-75 0 0,0 0-117 0 0,0 0-219 0 0,0 0-308 0 0,0 0-294 0 0,0 0-297 0 0,0 0-271 0 0,0 0-184 0 0,0 0-140 0 0,4-6-96 0 0,17-20 170 0 0,-22 53 795 0 0,-8 148 309 0 0,8-172-3312 0 0,-3 9 5149 0 0,2-7-5027 0 0,1-3-4832 0 0,0-1-6864 0 0,1-1 3817 0 0</inkml:trace>
  <inkml:trace contextRef="#ctx0" brushRef="#br0" timeOffset="74560.687">3953 1135 9874 0 0,'0'0'2327'0'0,"0"0"-825"0"0,0 0-118 0 0,0 0 207 0 0,0 0 100 0 0,0 0-108 0 0,0 0-269 0 0,0 0-270 0 0,0 0-262 0 0,0 0-209 0 0,0 0-176 0 0,0 0-159 0 0,0 0-71 0 0,-5 1-19 0 0,-18 7 14 0 0,23-8-128 0 0,-1 1 0 0 0,1-1 0 0 0,0 0 0 0 0,0 1 0 0 0,0-1 0 0 0,0 1-1 0 0,0-1 1 0 0,0 1 0 0 0,-1-1 0 0 0,1 1 0 0 0,0-1 0 0 0,0 1 0 0 0,1-1 0 0 0,-1 0-1 0 0,0 1 1 0 0,0-1 0 0 0,0 1 0 0 0,0-1 0 0 0,0 1 0 0 0,0-1 0 0 0,0 0 0 0 0,1 1-1 0 0,-1-1 1 0 0,0 1 0 0 0,0-1 0 0 0,1 0 0 0 0,-1 1 0 0 0,0-1 0 0 0,1 0 0 0 0,-1 1-1 0 0,0-1 1 0 0,1 0 0 0 0,-1 0 0 0 0,0 1 0 0 0,1-1 0 0 0,-1 0 0 0 0,1 0 0 0 0,-1 1-1 0 0,0-1 1 0 0,1 0 0 0 0,-1 0 0 0 0,1 0 0 0 0,-1 0 0 0 0,1 0 0 0 0,-1 0 0 0 0,1 0-1 0 0,-1 0 1 0 0,0 0 0 0 0,1 0 0 0 0,-1 0 0 0 0,1 0 0 0 0,-1 0 0 0 0,1 0 0 0 0,-1 0-1 0 0,1 0 1 0 0,-1-1 0 0 0,1 1-34 0 0,-1 0 15 0 0,122-5 2763 0 0,-83 0-6159 0 0,0 2-7557 0 0,-39 3 1693 0 0</inkml:trace>
  <inkml:trace contextRef="#ctx0" brushRef="#br0" timeOffset="85510.584">1402 2067 2753 0 0,'0'0'4103'0'0,"0"0"-1817"0"0,0 0-476 0 0,0 0 202 0 0,0 0 57 0 0,0 0-168 0 0,0 0-232 0 0,0 0-266 0 0,0 0-195 0 0,0 0-149 0 0,0 0-156 0 0,0 0-135 0 0,0 0-131 0 0,-8 0-125 0 0,-31 0 901 0 0,121 5 1217 0 0,-80-5-2697 0 0,50 4 88 0 0,-33 3-2464 0 0,-27-1-13727 0 0,4-5 5693 0 0</inkml:trace>
  <inkml:trace contextRef="#ctx0" brushRef="#br0" timeOffset="85756.831">1358 2177 6721 0 0,'0'0'1811'0'0,"0"0"-408"0"0,0 0 84 0 0,0 0 371 0 0,0 0 231 0 0,0 0 6 0 0,0 0-264 0 0,0 0-355 0 0,0 0-333 0 0,0 0-260 0 0,0 0-200 0 0,7 2-169 0 0,73 6 560 0 0,-74-8-1396 0 0,34-4 271 0 0,-15 0-7311 0 0,-18 4-3994 0 0</inkml:trace>
  <inkml:trace contextRef="#ctx0" brushRef="#br0" timeOffset="83039.887">440 2020 2537 0 0,'0'0'3071'0'0,"0"0"-645"0"0,0 0-267 0 0,0 0 12 0 0,0 0-71 0 0,0 0-152 0 0,0 0-196 0 0,0 0-214 0 0,0 0-171 0 0,0 0-217 0 0,0 0-195 0 0,-1-6-147 0 0,-3-17-121 0 0,6 83 3963 0 0,-10 55-3998 0 0,0-23-286 0 0,1-47-108 0 0,7-45-5505 0 0,1-4-111 0 0,0 1-6766 0 0</inkml:trace>
  <inkml:trace contextRef="#ctx0" brushRef="#br0" timeOffset="83857.789">752 2132 3425 0 0,'0'0'1993'0'0,"0"0"13"0"0,0 0 176 0 0,0 0 127 0 0,0 0-96 0 0,0 0-175 0 0,0 0-251 0 0,0 0-256 0 0,0 0-232 0 0,0 0-189 0 0,0 0-178 0 0,0 0-124 0 0,-1-9-80 0 0,-6-30-70 0 0,6 36-560 0 0,0 1 0 0 0,-1 0 0 0 0,1-1 0 0 0,-1 1 0 0 0,1 0 0 0 0,-1 0 0 0 0,0 0 1 0 0,0 0-1 0 0,0 0 0 0 0,0 1 0 0 0,0-1 0 0 0,-1 1 0 0 0,1-1 0 0 0,0 1 0 0 0,-1 0 0 0 0,1 0 0 0 0,-1 0 1 0 0,1 0-1 0 0,-1 0 0 0 0,0 1 0 0 0,1-1 0 0 0,-1 1 0 0 0,0-1 0 0 0,1 1 0 0 0,-1 0 0 0 0,0 0 1 0 0,1 0-1 0 0,-1 1 0 0 0,0-1 0 0 0,1 1 0 0 0,-1-1 0 0 0,0 1 0 0 0,1 0 0 0 0,-1 0 0 0 0,1 0 1 0 0,-1 0-1 0 0,1 1 0 0 0,0-1 0 0 0,-2 1-98 0 0,-1 0 30 0 0,0 0 0 0 0,1 1 1 0 0,-1-1-1 0 0,1 1 0 0 0,-1 0 0 0 0,1 0 0 0 0,0 0 1 0 0,0 1-1 0 0,0-1 0 0 0,0 1 0 0 0,1 0 1 0 0,-1 0-1 0 0,1 0 0 0 0,0 1 0 0 0,1-1 1 0 0,-1 1-1 0 0,1-1 0 0 0,0 1 0 0 0,0 0 0 0 0,0 0 1 0 0,0 0-1 0 0,1 0 0 0 0,0 1 0 0 0,0-1 1 0 0,1 0-1 0 0,-1 0 0 0 0,1 0 0 0 0,0 1 0 0 0,0-1 1 0 0,1 0-1 0 0,0 0 0 0 0,0 1 0 0 0,0-1 1 0 0,0 0-1 0 0,1 0 0 0 0,0 0 0 0 0,0 0 1 0 0,0-1-1 0 0,1 1 0 0 0,0 0 0 0 0,-1-1 0 0 0,2 0 1 0 0,-1 0-1 0 0,0 0 0 0 0,1 0 0 0 0,0 0 1 0 0,0-1-1 0 0,0 1 0 0 0,0-1 0 0 0,0 0 1 0 0,1 0-1 0 0,-1-1 0 0 0,1 0 0 0 0,0 1 0 0 0,0-1 1 0 0,0-1-1 0 0,1 1-30 0 0,0-1 20 0 0,0 0 1 0 0,0-1-1 0 0,0 1 0 0 0,0-2 1 0 0,0 1-1 0 0,0 0 0 0 0,0-1 1 0 0,0 0-1 0 0,0-1 0 0 0,0 1 1 0 0,0-1-1 0 0,-1-1 0 0 0,1 1 1 0 0,-1-1-1 0 0,2 0-20 0 0,-5 1 8 0 0,0 1-1 0 0,0 0 1 0 0,0-1 0 0 0,0 0-1 0 0,0 1 1 0 0,0-1-1 0 0,-1 0 1 0 0,1 0 0 0 0,-1 0-1 0 0,1 0 1 0 0,-1 0 0 0 0,0 0-1 0 0,0 0 1 0 0,0-1 0 0 0,0 1-1 0 0,0 0 1 0 0,0-1 0 0 0,0 1-1 0 0,-1-1 1 0 0,0 1 0 0 0,1 0-1 0 0,-1-1 1 0 0,0 1 0 0 0,0-1-1 0 0,0 1 1 0 0,-1-1-1 0 0,1 1 1 0 0,0-1 0 0 0,-1 1-1 0 0,0-1 1 0 0,1 1 0 0 0,-1 0-1 0 0,0-1 1 0 0,0 1 0 0 0,-1 0-1 0 0,1 0 1 0 0,-1-2-8 0 0,-71-84-2434 0 0,71 75-3824 0 0,6 6-5510 0 0,-2 5 1072 0 0</inkml:trace>
  <inkml:trace contextRef="#ctx0" brushRef="#br0" timeOffset="84227.804">783 1995 3897 0 0,'0'0'5698'0'0,"0"0"-2917"0"0,0 0-758 0 0,0 0 11 0 0,0 0-124 0 0,0 0-181 0 0,0 0-203 0 0,0 0-202 0 0,0 0-246 0 0,0 0-253 0 0,0 0-197 0 0,0 0-202 0 0,0 0-111 0 0,-2-4-82 0 0,-4-12-82 0 0,-13 51 1368 0 0,-160 275 234 0 0,140-222-1557 0 0,55-124-6406 0 0,-8 25 1712 0 0,0-1-3634 0 0,-3 5-3074 0 0</inkml:trace>
  <inkml:trace contextRef="#ctx0" brushRef="#br0" timeOffset="84939.818">912 1935 15659 0 0,'0'0'1286'0'0,"0"0"-303"0"0,0 0 62 0 0,0 0 174 0 0,0 0 87 0 0,0 0 8 0 0,0 0-125 0 0,0 0-165 0 0,0 0-171 0 0,0 0-177 0 0,0 0-135 0 0,0 0-121 0 0,0 0-70 0 0,-7-4-44 0 0,-21-11-46 0 0,21 11-13 0 0,7 4-33 0 0,0 0-22 0 0,0 0-20 0 0,0 0-32 0 0,0 0-22 0 0,0 0-26 0 0,0 0-37 0 0,0 0-16 0 0,0 0-13 0 0,8 27 581 0 0,-4-19-558 0 0,3 11-3 0 0,2 0 0 0 0,0 0-1 0 0,1-1 1 0 0,1 0-1 0 0,0 0 1 0 0,2-1 0 0 0,0-1-1 0 0,1 0 1 0 0,0-1-1 0 0,1-1 1 0 0,7 5-46 0 0,25 13-147 0 0,-83-99-837 0 0,34 67 981 0 0,-1 0-1 0 0,1 1 1 0 0,0-1-1 0 0,-1 1 1 0 0,1 0-1 0 0,0-1 1 0 0,0 1-1 0 0,0 0 1 0 0,0 0-1 0 0,0 1 1 0 0,0-1 0 0 0,0 0-1 0 0,0 1 1 0 0,0-1-1 0 0,0 1 1 0 0,1-1-1 0 0,-1 1 1 0 0,1 0-1 0 0,-1 0 1 0 0,1 0-1 0 0,0 0 1 0 0,-1 0 3 0 0,-2 4 21 0 0,-164 207 738 0 0,116-144-607 0 0,52-69-156 0 0,0 0-33 0 0,0 0-12 0 0,0 0-42 0 0,12-21-8687 0 0,-8 16-703 0 0,-1 1-2688 0 0</inkml:trace>
  <inkml:trace contextRef="#ctx0" brushRef="#br0" timeOffset="90954.43">2667 1978 13523 0 0,'0'0'699'0'0,"0"0"-131"0"0,0 0 76 0 0,0 0 208 0 0,0 0 208 0 0,0 0 163 0 0,0 0 36 0 0,0 0-95 0 0,0 0-197 0 0,0 0-224 0 0,0 0-221 0 0,0 0-180 0 0,0 0-131 0 0,7 2-86 0 0,60 7-594 0 0,-51-10-761 0 0,-9 0-1441 0 0,-1 1-3941 0 0,-2 0-4332 0 0</inkml:trace>
  <inkml:trace contextRef="#ctx0" brushRef="#br0" timeOffset="91120.951">2660 2094 10706 0 0,'0'0'2497'0'0,"0"0"-1012"0"0,0 0-399 0 0,0 0 148 0 0,0 0 166 0 0,0 0 55 0 0,0 0-127 0 0,0 0-285 0 0,0 0-303 0 0,0 0-269 0 0,0 0-192 0 0,0 0-122 0 0,10 2-102 0 0,53 1-268 0 0,-28-5-3104 0 0,-27 0-2144 0 0,-2 2-5627 0 0</inkml:trace>
  <inkml:trace contextRef="#ctx0" brushRef="#br0" timeOffset="97169.845">5276 1995 23733 0 0,'0'0'1344'0'0,"0"0"-247"0"0,0 0-129 0 0,0 0-144 0 0,0 0-168 0 0,0 0-224 0 0,0 0-144 0 0,0 0-136 0 0,0 0-136 0 0,0 0-40 0 0,0 0-152 0 0,0 0-112 0 0,0 0-104 0 0,0 0-424 0 0,-19-9-768 0 0,21 11-2041 0 0,-1-1-10114 0 0</inkml:trace>
  <inkml:trace contextRef="#ctx0" brushRef="#br0" timeOffset="96005.873">4429 1967 9106 0 0,'0'0'531'0'0,"0"0"-174"0"0,0 0 367 0 0,0 0 733 0 0,0 0 555 0 0,0 0 111 0 0,0 0-285 0 0,0 0-468 0 0,0 0-370 0 0,0 0-212 0 0,0 0-152 0 0,0 0-88 0 0,0 0-42 0 0,4-4-72 0 0,17-16 340 0 0,-21 19-730 0 0,1-1 0 0 0,-1 1 1 0 0,0 0-1 0 0,0 0 0 0 0,0-1 0 0 0,0 1 0 0 0,0 0 1 0 0,0 0-1 0 0,0-1 0 0 0,0 1 0 0 0,0 0 1 0 0,0 0-1 0 0,-1-1 0 0 0,1 1 0 0 0,-1 0 1 0 0,1 0-1 0 0,-1 0 0 0 0,1 0 0 0 0,-1-1 0 0 0,0 1 1 0 0,1 0-1 0 0,-1 0 0 0 0,0 0 0 0 0,0 0 1 0 0,0 1-1 0 0,0-1 0 0 0,0 0 0 0 0,0 0 1 0 0,0 0-1 0 0,0 1 0 0 0,0-1 0 0 0,0 1 1 0 0,0-1-1 0 0,0 1 0 0 0,-1-1 0 0 0,1 1 0 0 0,0-1 1 0 0,0 1-1 0 0,-1 0 0 0 0,1 0 0 0 0,0 0 1 0 0,0 0-1 0 0,-1 0 0 0 0,1 0 0 0 0,-1 0-44 0 0,-58 12 130 0 0,9 54-64 0 0,51-64-61 0 0,-1 0-1 0 0,0-1 0 0 0,0 1 0 0 0,1 0 0 0 0,-1 0 0 0 0,1 0 1 0 0,-1 0-1 0 0,1 0 0 0 0,0 0 0 0 0,0 0 0 0 0,0 0 1 0 0,0 0-1 0 0,0-1 0 0 0,0 1 0 0 0,1 0 0 0 0,-1 0 0 0 0,0 0 1 0 0,1 0-1 0 0,0 0 0 0 0,-1 0 0 0 0,1-1 0 0 0,0 1 0 0 0,0 0 1 0 0,0-1-1 0 0,0 1 0 0 0,0 0 0 0 0,1-1 0 0 0,-1 1 1 0 0,0-1-1 0 0,1 0 0 0 0,-1 1 0 0 0,1-1 0 0 0,-1 0 0 0 0,1 0 1 0 0,0 0-1 0 0,-1 0 0 0 0,1 0 0 0 0,0-1 0 0 0,0 1 1 0 0,-1 0-1 0 0,2-1-4 0 0,5 0 46 0 0,1 0 0 0 0,-1-1 0 0 0,0 0 0 0 0,1 0 0 0 0,-1-1 0 0 0,0 0 1 0 0,0 0-1 0 0,0-1 0 0 0,0 0 0 0 0,-1-1 0 0 0,1 0 0 0 0,-1 0 0 0 0,0 0 1 0 0,0-1-1 0 0,0 0 0 0 0,-1-1 0 0 0,0 1 0 0 0,0-1 0 0 0,0 0 0 0 0,-1-1 0 0 0,1 1 1 0 0,-2-1-1 0 0,1 0 0 0 0,-1-1 0 0 0,0 1 0 0 0,0-1 0 0 0,0-2-46 0 0,1-1 19 0 0,-1-1 1 0 0,-1 0-1 0 0,0 1 0 0 0,0-2 0 0 0,-1 1 0 0 0,0 0 0 0 0,-1 0 1 0 0,-1 0-1 0 0,0-1 0 0 0,-1 1 0 0 0,0 0 0 0 0,-1 0 1 0 0,0 0-1 0 0,-1 0 0 0 0,0 0 0 0 0,-1 0-19 0 0,5 11 3 0 0,-1 1 0 0 0,0-1 0 0 0,0 1-1 0 0,0-1 1 0 0,0 1 0 0 0,0-1 0 0 0,0 1 0 0 0,0-1 0 0 0,0 1 0 0 0,-1-1-1 0 0,1 1 1 0 0,0-1 0 0 0,0 1 0 0 0,0-1 0 0 0,0 1 0 0 0,-1-1-1 0 0,1 1 1 0 0,0-1 0 0 0,-1 1 0 0 0,1-1 0 0 0,0 1 0 0 0,-1 0 0 0 0,1-1-1 0 0,0 1 1 0 0,-1-1 0 0 0,1 1 0 0 0,-1 0 0 0 0,1-1 0 0 0,0 1 0 0 0,-1 0-1 0 0,1 0 1 0 0,-1-1 0 0 0,1 1 0 0 0,-1 0 0 0 0,1 0 0 0 0,-1 0 0 0 0,1 0-1 0 0,-1 0 1 0 0,0 0 0 0 0,1 0 0 0 0,-1 0 0 0 0,1 0 0 0 0,-1 0-1 0 0,1 0 1 0 0,-1 0 0 0 0,1 0 0 0 0,-1 0 0 0 0,1 0 0 0 0,-1 0 0 0 0,1 1-1 0 0,-1-1 1 0 0,1 0 0 0 0,-1 0 0 0 0,1 1 0 0 0,-1-1 0 0 0,1 0 0 0 0,-1 1-1 0 0,1-1 1 0 0,0 0 0 0 0,-1 1 0 0 0,1-1 0 0 0,0 0 0 0 0,-1 1 0 0 0,1-1-1 0 0,0 1 1 0 0,0-1 0 0 0,-1 1 0 0 0,1-1 0 0 0,0 1 0 0 0,0 0-3 0 0,-16 43 52 0 0,13-35-35 0 0,-2 8-29 0 0,0 1-1 0 0,2 0 1 0 0,0 0-1 0 0,0 1 1 0 0,2-1 0 0 0,0 1-1 0 0,2-1 1 0 0,0 1-1 0 0,1-1 1 0 0,0 0-1 0 0,2 0 1 0 0,0 0-1 0 0,1 0 1 0 0,6 15 12 0 0,-9-27-864 0 0,5 9-467 0 0,-2-12-3485 0 0,0-2-4474 0 0,-2-1-2066 0 0</inkml:trace>
  <inkml:trace contextRef="#ctx0" brushRef="#br0" timeOffset="96291.095">4711 1812 19684 0 0,'0'0'958'0'0,"0"0"-10"0"0,0 0 5 0 0,0 0 1 0 0,0 0-58 0 0,0 0-93 0 0,0 0-173 0 0,0 0-153 0 0,0 0-50 0 0,0 0 7 0 0,0 0-1 0 0,0 0-17 0 0,0 0-55 0 0,-2 11-76 0 0,-22 105 702 0 0,9 3-2710 0 0,22-118-6772 0 0,-4-3 525 0 0,0 1-3488 0 0</inkml:trace>
  <inkml:trace contextRef="#ctx0" brushRef="#br0" timeOffset="96568.678">4848 1848 16147 0 0,'0'0'1749'0'0,"0"0"-158"0"0,0 0-100 0 0,0 0-78 0 0,0 0-120 0 0,0 0-160 0 0,0 0-213 0 0,0 0-246 0 0,0 0-214 0 0,0 0-173 0 0,0 0-90 0 0,0 0 15 0 0,0 2 52 0 0,-32 142 1047 0 0,52-148-9920 0 0,-8-5-2938 0 0,-9 5 2561 0 0</inkml:trace>
  <inkml:trace contextRef="#ctx0" brushRef="#br0" timeOffset="96919.294">4937 1763 4017 0 0,'0'0'3605'0'0,"0"0"-142"0"0,0 0-328 0 0,0 0-393 0 0,0 0-485 0 0,0 0-566 0 0,0 0-539 0 0,0 0-374 0 0,0 0-188 0 0,0 0-54 0 0,0 0-1 0 0,0 0-13 0 0,-4 6-72 0 0,2-3-389 0 0,0 0-1 0 0,0 0 0 0 0,0 0 0 0 0,1 0 1 0 0,-1 0-1 0 0,1 1 0 0 0,0-1 0 0 0,0 0 1 0 0,0 1-1 0 0,0-1 0 0 0,0 1 0 0 0,1-1 0 0 0,0 1 1 0 0,0-1-1 0 0,0 1 0 0 0,0 0 0 0 0,0-1 1 0 0,1 1-1 0 0,-1-1 0 0 0,1 1 0 0 0,0-1 0 0 0,0 0 1 0 0,1 1-1 0 0,-1-1 0 0 0,0 0 0 0 0,1 0 1 0 0,0 0-1 0 0,0 0 0 0 0,0 0 0 0 0,0 0 1 0 0,1 1-61 0 0,4 1 45 0 0,1-1 1 0 0,-1 1-1 0 0,1-1 1 0 0,0-1 0 0 0,0 0-1 0 0,0 0 1 0 0,0 0 0 0 0,0-1-1 0 0,1 0 1 0 0,-1-1 0 0 0,1 0-1 0 0,-1 0 1 0 0,1 0-1 0 0,-1-1 1 0 0,1-1 0 0 0,-1 0-1 0 0,1 0 1 0 0,6-2-46 0 0,-37 8 1258 0 0,9 2-1237 0 0,1 1 1 0 0,0-1 0 0 0,0 2 0 0 0,1 0 0 0 0,0 0 0 0 0,1 1-1 0 0,0 1 1 0 0,0 0 0 0 0,1 0 0 0 0,1 0 0 0 0,-1 1-1 0 0,2 1 1 0 0,0-1 0 0 0,-5 14-22 0 0,15-2-2027 0 0,4-20-2541 0 0,2-1-5012 0 0,-4-3-2514 0 0</inkml:trace>
  <inkml:trace contextRef="#ctx0" brushRef="#br0" timeOffset="92056.795">3189 1923 10946 0 0,'0'0'514'0'0,"0"0"-27"0"0,0 0 301 0 0,0 0 377 0 0,0 0 252 0 0,0 0 87 0 0,0 0-105 0 0,0 0-175 0 0,0 0-157 0 0,0 0-172 0 0,0 0-171 0 0,0 0-124 0 0,0 0-104 0 0,2 4-66 0 0,6 13-42 0 0,15-35 1115 0 0,-22 17-1498 0 0,0 0 1 0 0,-1 0 0 0 0,1 1-1 0 0,-1-1 1 0 0,0 0-1 0 0,1 0 1 0 0,-1 0 0 0 0,0 0-1 0 0,1 0 1 0 0,-1-1-1 0 0,0 1 1 0 0,0 0 0 0 0,0 0-1 0 0,0 0 1 0 0,0 0-1 0 0,0 0 1 0 0,0 0 0 0 0,0 0-1 0 0,-1 0 1 0 0,1 0-1 0 0,0 0 1 0 0,-1 0 0 0 0,1 0-1 0 0,-1 0 1 0 0,1 0-1 0 0,-1 0 1 0 0,1 0 0 0 0,-1 0-1 0 0,1 1 1 0 0,-1-1-1 0 0,0 0 1 0 0,0 0 0 0 0,1 1-1 0 0,-1-1 1 0 0,0 0-1 0 0,0 1 1 0 0,0-1 0 0 0,0 1-1 0 0,0-1 1 0 0,0 1-1 0 0,0-1 1 0 0,0 1 0 0 0,0 0-1 0 0,0-1 1 0 0,0 1-6 0 0,-2 2-1 0 0,0 1 0 0 0,1-1 1 0 0,-1 1-1 0 0,1 0 0 0 0,0 0 0 0 0,0-1 1 0 0,0 1-1 0 0,0 1 0 0 0,1-1 1 0 0,-1 0-1 0 0,1 0 0 0 0,0 1 0 0 0,0-1 1 0 0,0 0-1 0 0,0 1 0 0 0,0-1 0 0 0,1 1 1 0 0,0 0-1 0 0,-1-1 0 0 0,2 2 1 0 0,-1-4 22 0 0,1 0 0 0 0,-1-1 0 0 0,1 1-1 0 0,0 0 1 0 0,-1-1 0 0 0,1 1 0 0 0,0-1-1 0 0,-1 1 1 0 0,1-1 0 0 0,0 1 0 0 0,0-1 0 0 0,0 0-1 0 0,-1 1 1 0 0,1-1 0 0 0,0 0 0 0 0,0 0-1 0 0,0 1 1 0 0,0-1 0 0 0,0 0 0 0 0,0 0 0 0 0,0 0-1 0 0,0 0 1 0 0,-1 0 0 0 0,1 0 0 0 0,0 0 0 0 0,0-1-1 0 0,0 1 1 0 0,0 0 0 0 0,0 0 0 0 0,0-1-1 0 0,-1 1 1 0 0,1 0 0 0 0,0-1 0 0 0,0 1 0 0 0,0-1-1 0 0,-1 1 1 0 0,1-1 0 0 0,0 0 0 0 0,-1 1-1 0 0,1-1 1 0 0,0 1 0 0 0,-1-1 0 0 0,1 0 0 0 0,-1 0-1 0 0,1 1 1 0 0,-1-1 0 0 0,0 0 0 0 0,1 0 0 0 0,-1 0-1 0 0,0 0 1 0 0,1 1 0 0 0,-1-1 0 0 0,0 0-1 0 0,0 0 1 0 0,0 0 0 0 0,0 0 0 0 0,0 0 0 0 0,0 0-1 0 0,0 0 1 0 0,0 0 0 0 0,0 1 0 0 0,0-1-1 0 0,0 0 1 0 0,-1 0 0 0 0,1 0 0 0 0,-1 0-22 0 0,1-1 28 0 0,-1 1 1 0 0,1 0 0 0 0,-1-1-1 0 0,0 1 1 0 0,0 0 0 0 0,0 0-1 0 0,0 0 1 0 0,0 0 0 0 0,0 0-1 0 0,0 0 1 0 0,0 0-1 0 0,0 0 1 0 0,0 0 0 0 0,0 0-1 0 0,-1 0 1 0 0,1 1 0 0 0,0-1-1 0 0,-1 1 1 0 0,1-1 0 0 0,0 1-1 0 0,-1-1 1 0 0,1 1-1 0 0,-1 0 1 0 0,1 0 0 0 0,-1 0-1 0 0,1 0 1 0 0,-1 0 0 0 0,1 0-1 0 0,0 0 1 0 0,-1 0 0 0 0,1 0-1 0 0,-1 1 1 0 0,1-1-1 0 0,-1 0 1 0 0,1 1 0 0 0,-1 0-29 0 0,-3 1 6 0 0,0 0 0 0 0,0 1 0 0 0,0 0 0 0 0,1 0 1 0 0,-1 0-1 0 0,1 1 0 0 0,0 0 0 0 0,0-1 0 0 0,0 1 0 0 0,0 1 1 0 0,1-1-1 0 0,0 0 0 0 0,0 1 0 0 0,0 0 0 0 0,0 0 0 0 0,1 0 1 0 0,-1 0-1 0 0,1 1-6 0 0,1-4 16 0 0,0 1 1 0 0,0 0 0 0 0,1-1-1 0 0,-1 1 1 0 0,0-1-1 0 0,1 1 1 0 0,0 0 0 0 0,0-1-1 0 0,0 1 1 0 0,0 0-1 0 0,0-1 1 0 0,0 1 0 0 0,1 0-1 0 0,-1-1 1 0 0,1 1-1 0 0,0 0 1 0 0,0-1 0 0 0,0 1-1 0 0,0-1 1 0 0,0 0-1 0 0,0 1 1 0 0,1-1 0 0 0,-1 0-1 0 0,1 0 1 0 0,0 0-1 0 0,0 0 1 0 0,0 0 0 0 0,-1 0-1 0 0,2 0 1 0 0,-1 0 0 0 0,0-1-1 0 0,0 1 1 0 0,0-1-1 0 0,1 0 1 0 0,-1 0 0 0 0,1 0-1 0 0,0 1-16 0 0,4 0 35 0 0,-1 1 0 0 0,1-2-1 0 0,-1 1 1 0 0,1 0 0 0 0,-1-1 0 0 0,1 0-1 0 0,0-1 1 0 0,0 0 0 0 0,-1 0 0 0 0,1 0-1 0 0,0-1 1 0 0,-1 0 0 0 0,1 0 0 0 0,0 0-1 0 0,-1-1 1 0 0,1 0 0 0 0,-1 0 0 0 0,0-1-1 0 0,0 0 1 0 0,6-3-35 0 0,-8-3 412 0 0,-4 4-4855 0 0,-1 2-7337 0 0,1 2-290 0 0</inkml:trace>
  <inkml:trace contextRef="#ctx0" brushRef="#br0" timeOffset="92789.868">3426 1833 11058 0 0,'0'0'1662'0'0,"0"0"20"0"0,0 0 2 0 0,0 0 10 0 0,0 0-5 0 0,0 0-52 0 0,0 0-149 0 0,0 0-201 0 0,0 0-227 0 0,0 0-280 0 0,0 0-289 0 0,0 0-213 0 0,0 0-149 0 0,0-6-22 0 0,1-10-47 0 0,-1 8 273 0 0,-3 29 354 0 0,-38 251 884 0 0,38-262-1895 0 0,0-1 1690 0 0,3-5-3719 0 0,1-3-3477 0 0,2-3-4885 0 0,-1 0-622 0 0</inkml:trace>
  <inkml:trace contextRef="#ctx0" brushRef="#br0" timeOffset="93125.863">3521 1917 15571 0 0,'0'0'953'0'0,"0"0"-124"0"0,0 0 2 0 0,0 0 65 0 0,0 0 75 0 0,0 0 56 0 0,0 0-72 0 0,0 0-148 0 0,0 0-139 0 0,0 0-147 0 0,0 0-133 0 0,-6 11-80 0 0,-17 34-50 0 0,25-47-206 0 0,-1 0 0 0 0,0 0 1 0 0,1 1-1 0 0,-1-1 0 0 0,1 1 1 0 0,-1-1-1 0 0,1 1 0 0 0,0 0 1 0 0,0-1-1 0 0,0 1 0 0 0,-1 0 1 0 0,1 0-1 0 0,0 0 0 0 0,0 1 1 0 0,1-1-1 0 0,-1 0 1 0 0,0 1-1 0 0,0-1 0 0 0,0 1 1 0 0,0 0-1 0 0,0 0 0 0 0,1 0 1 0 0,-1 0-1 0 0,0 0 0 0 0,0 0 1 0 0,0 0-1 0 0,0 1 0 0 0,1-1 1 0 0,-1 1-1 0 0,0 0 0 0 0,0-1 1 0 0,0 1-1 0 0,0 0 0 0 0,0 0 1 0 0,-1 0-1 0 0,1 1 0 0 0,0-1 1 0 0,0 0-1 0 0,-1 1 0 0 0,1-1 1 0 0,-1 1-1 0 0,1-1 0 0 0,-1 1 1 0 0,1 0-1 0 0,-1 0 1 0 0,0 0-1 0 0,0-1 0 0 0,0 1 1 0 0,0 0-1 0 0,0 0 0 0 0,-1 1 1 0 0,1-1-1 0 0,-1 0 0 0 0,1 0 1 0 0,-1 0-1 0 0,0 0 0 0 0,1 0 1 0 0,-1 1-1 0 0,0-1 0 0 0,-1 0 1 0 0,1 0-1 0 0,0 0 0 0 0,-1 0 1 0 0,1 1-1 0 0,-1-1 0 0 0,1 0 1 0 0,-1 0-1 0 0,0 0-52 0 0,2-4 3 0 0,0-1 0 0 0,0 1 0 0 0,0-1 0 0 0,-1 1 0 0 0,1-1 0 0 0,0 1 0 0 0,-1-1-1 0 0,0 0 1 0 0,0 1 0 0 0,0-1 0 0 0,0 0 0 0 0,0 1 0 0 0,0-1 0 0 0,-1 1 0 0 0,1-1 0 0 0,-1 0 0 0 0,0 1 0 0 0,1-1 0 0 0,-1 1 0 0 0,-1 0-1 0 0,1-1 1 0 0,0 1 0 0 0,0 0 0 0 0,-1-1 0 0 0,1 1 0 0 0,-1 0 0 0 0,0 0 0 0 0,0 0 0 0 0,0 1 0 0 0,0-1 0 0 0,0 0 0 0 0,0 1 0 0 0,0-1 0 0 0,0 1-1 0 0,-1 0 1 0 0,1 0 0 0 0,0-1 0 0 0,-2 1-3 0 0,-31-36-3866 0 0,35 20-2955 0 0,7 8-4107 0 0,-3 7 3890 0 0</inkml:trace>
  <inkml:trace contextRef="#ctx0" brushRef="#br0" timeOffset="93506.146">3579 1806 2785 0 0,'0'0'4441'0'0,"0"0"-878"0"0,0 0-696 0 0,0 0-444 0 0,0 0-381 0 0,0 0-268 0 0,0 0-215 0 0,0 0-308 0 0,0 0-350 0 0,0 0-331 0 0,0 0-291 0 0,0 0-137 0 0,-2-2 16 0 0,2 2-121 0 0,0 0 1 0 0,-1 1 0 0 0,1-1-1 0 0,0 0 1 0 0,0 0 0 0 0,0 1-1 0 0,0-1 1 0 0,0 0-1 0 0,0 0 1 0 0,-1 0 0 0 0,1 1-1 0 0,0-1 1 0 0,0 0 0 0 0,0 0-1 0 0,-1 0 1 0 0,1 0 0 0 0,0 1-1 0 0,0-1 1 0 0,0 0 0 0 0,-1 0-1 0 0,1 0 1 0 0,0 0 0 0 0,0 0-38 0 0,22 33 818 0 0,-13-26-751 0 0,0 0 0 0 0,0-1 0 0 0,1 0 0 0 0,0 0 0 0 0,0-1 0 0 0,0 0 0 0 0,1-1 0 0 0,0 0 0 0 0,0 0 0 0 0,0-2 0 0 0,5 2-67 0 0,65 24 305 0 0,-80-28-299 0 0,-1 0 0 0 0,1 0 0 0 0,0 1 0 0 0,-1-1 1 0 0,1 0-1 0 0,-1 1 0 0 0,1-1 0 0 0,-1 0 1 0 0,1 1-1 0 0,-1-1 0 0 0,0 1 0 0 0,1-1 1 0 0,-1 1-1 0 0,1-1 0 0 0,-1 1 0 0 0,0-1 1 0 0,1 1-1 0 0,-1-1 0 0 0,0 1 0 0 0,0 0 0 0 0,0-1 1 0 0,1 1-1 0 0,-1-1 0 0 0,0 1 0 0 0,0 0 1 0 0,0-1-1 0 0,0 1 0 0 0,0 0 0 0 0,0-1 1 0 0,0 1-1 0 0,0-1 0 0 0,0 1 0 0 0,0 0 1 0 0,-1-1-1 0 0,1 1 0 0 0,0-1 0 0 0,0 1 1 0 0,0 0-1 0 0,-1-1 0 0 0,1 1 0 0 0,0-1 0 0 0,-1 1 1 0 0,1-1-1 0 0,-1 1 0 0 0,1-1 0 0 0,0 1 1 0 0,-1-1-1 0 0,1 1 0 0 0,-1-1 0 0 0,1 0 1 0 0,-1 1-1 0 0,1-1 0 0 0,-1 0 0 0 0,0 1-6 0 0,-37 24 509 0 0,30-21-434 0 0,-9 6 52 0 0,1 0 1 0 0,0 1-1 0 0,0 1 0 0 0,1 0 1 0 0,0 1-1 0 0,1 1 1 0 0,1 1-1 0 0,0-1 1 0 0,-5 10-128 0 0,17-23-14 0 0,0 1 1 0 0,0-1 0 0 0,0 0 0 0 0,0 1 0 0 0,0-1-1 0 0,0 1 1 0 0,0-1 0 0 0,0 1 0 0 0,1-1 0 0 0,-1 1-1 0 0,1-1 1 0 0,-1 1 0 0 0,1 0 0 0 0,0-1-1 0 0,-1 1 1 0 0,1 0 0 0 0,0-1 0 0 0,0 1 0 0 0,0 0-1 0 0,0 0 1 0 0,0-1 0 0 0,1 1 0 0 0,-1 0 0 0 0,1-1-1 0 0,-1 1 1 0 0,1-1 0 0 0,-1 1 0 0 0,1 0-1 0 0,0-1 1 0 0,0 1 0 0 0,0-1 0 0 0,-1 0 0 0 0,2 1-1 0 0,-1-1 1 0 0,0 0 0 0 0,0 1 0 0 0,0-1 0 0 0,0 0-1 0 0,1 0 1 0 0,-1 0 0 0 0,1 0 0 0 0,-1 0-1 0 0,1-1 1 0 0,-1 1 0 0 0,1 0 0 0 0,-1-1 0 0 0,1 1-1 0 0,0-1 1 0 0,-1 1 0 0 0,1-1 0 0 0,0 0-1 0 0,-1 0 1 0 0,1 1 0 0 0,0-1 0 0 0,0-1 13 0 0,30-4-3910 0 0,-22 1-444 0 0,-1-1-3883 0 0,-3 2-3603 0 0</inkml:trace>
  <inkml:trace contextRef="#ctx0" brushRef="#br0" timeOffset="94869.898">3524 1944 0 0 0,'0'0'1336'0'0,"0"0"-230"0"0,0 0 127 0 0,0 0 433 0 0,0 0 296 0 0,0 0 137 0 0,0 0-115 0 0,0 0-257 0 0,0 0-249 0 0,0 0-212 0 0,0 0-175 0 0,0 0-177 0 0,-7-3-128 0 0,-20-10-86 0 0,25 13-495 0 0,-1-1 0 0 0,0 1 0 0 0,1 0 0 0 0,-1 0-1 0 0,1 0 1 0 0,-1 0 0 0 0,0 1 0 0 0,1-1 0 0 0,-1 0 0 0 0,1 1-1 0 0,-1 0 1 0 0,1 0 0 0 0,-1 0 0 0 0,1 0 0 0 0,0 0 0 0 0,-1 0-1 0 0,1 1 1 0 0,0-1 0 0 0,0 1 0 0 0,0-1 0 0 0,0 1 0 0 0,0 0 0 0 0,0 0-1 0 0,1 0 1 0 0,-2 1-205 0 0,2 0 62 0 0,-1-1 0 0 0,1 1 0 0 0,-1-1 0 0 0,1 1 0 0 0,0-1 0 0 0,0 1 0 0 0,1 0 0 0 0,-1 0 0 0 0,0 0 0 0 0,1-1 0 0 0,0 1 0 0 0,-1 0 0 0 0,1 0 0 0 0,0 0 0 0 0,1 0 0 0 0,-1 0-1 0 0,0-1 1 0 0,1 1 0 0 0,0 0 0 0 0,-1 0 0 0 0,1-1 0 0 0,0 1 0 0 0,0 0 0 0 0,1-1 0 0 0,-1 1 0 0 0,1-1 0 0 0,-1 1 0 0 0,1-1 0 0 0,0 0 0 0 0,0 0 0 0 0,0 0 0 0 0,0 0 0 0 0,0 0 0 0 0,0 0 0 0 0,0 0 0 0 0,1-1 0 0 0,-1 1 0 0 0,1-1 0 0 0,-1 0 0 0 0,1 1-1 0 0,0-1 1 0 0,-1 0 0 0 0,1-1 0 0 0,0 1 0 0 0,0 0 0 0 0,-1-1 0 0 0,1 0 0 0 0,3 1-62 0 0,-1-1 32 0 0,0-1 0 0 0,0 1-1 0 0,0-1 1 0 0,0 1 0 0 0,0-1 0 0 0,0-1-1 0 0,0 1 1 0 0,0-1 0 0 0,-1 0 0 0 0,1 0-1 0 0,-1 0 1 0 0,1-1 0 0 0,-1 1 0 0 0,0-1-1 0 0,0 0 1 0 0,0 0 0 0 0,0-1 0 0 0,0 1-1 0 0,-1-1 1 0 0,1 0 0 0 0,-1 0 0 0 0,0 0-1 0 0,-1 0 1 0 0,1-1 0 0 0,-1 1-1 0 0,1-1 1 0 0,-1 1 0 0 0,-1-1 0 0 0,1 0-1 0 0,0-1-31 0 0,-3 4-23 0 0,0 0 0 0 0,0-1 0 0 0,0 1 0 0 0,0 0 0 0 0,0 0 0 0 0,0 0 0 0 0,0 0-1 0 0,-1 0 1 0 0,1 0 0 0 0,-1 0 0 0 0,1 1 0 0 0,-1-1 0 0 0,0 0 0 0 0,0 1 0 0 0,0-1 0 0 0,0 1-1 0 0,0 0 1 0 0,0 0 0 0 0,0 0 0 0 0,0 0 0 0 0,0 0 0 0 0,0 0 0 0 0,-2 0 23 0 0,-19 1-5055 0 0,19 3-4931 0 0,3-1-1317 0 0</inkml:trace>
  <inkml:trace contextRef="#ctx0" brushRef="#br0" timeOffset="93890.696">4059 1869 13635 0 0,'0'0'1494'0'0,"0"0"34"0"0,0 0 71 0 0,0 0 60 0 0,0 0-23 0 0,0 0-174 0 0,0 0-315 0 0,0 0-354 0 0,0 0-283 0 0,0 0-111 0 0,0 0-9 0 0,0 0 38 0 0,0 0 42 0 0,-2 6-34 0 0,-7 22-63 0 0,4-14-318 0 0,0 0 1 0 0,1 1 0 0 0,0-1-1 0 0,1 1 1 0 0,1 0 0 0 0,0 0-1 0 0,1 0 1 0 0,1 0-1 0 0,0 8-55 0 0,1-21 278 0 0,-1-1-3580 0 0,1 0-8122 0 0,-1-1 926 0 0</inkml:trace>
  <inkml:trace contextRef="#ctx0" brushRef="#br0" timeOffset="94140.709">3952 1966 10426 0 0,'0'0'4053'0'0,"0"0"-1940"0"0,0 0-605 0 0,0 0 24 0 0,0 0-17 0 0,0 0-124 0 0,0 0-261 0 0,0 0-242 0 0,0 0-152 0 0,0 0-58 0 0,0 0-4 0 0,0 0-48 0 0,0 0-90 0 0,4 4-103 0 0,-2-3-403 0 0,0 1 0 0 0,-1-1 0 0 0,1 1 0 0 0,0-1 0 0 0,0 0 0 0 0,0 0 0 0 0,0 0 0 0 0,0 0-1 0 0,0 0 1 0 0,0 0 0 0 0,0 0 0 0 0,0-1 0 0 0,0 1 0 0 0,0-1 0 0 0,0 1 0 0 0,1-1 0 0 0,-1 0-1 0 0,0 0 1 0 0,0 0 0 0 0,1 0 0 0 0,-1-1 0 0 0,0 1 0 0 0,0 0 0 0 0,2-1-30 0 0,38-6 151 0 0,11-1-442 0 0,-20-1-3573 0 0,-31 8 1120 0 0,-1 0-1251 0 0,-1 0-4420 0 0,0 0-1384 0 0</inkml:trace>
  <inkml:trace contextRef="#ctx0" brushRef="#br0" timeOffset="86659.291">2008 1937 10330 0 0,'0'0'1761'0'0,"0"0"-213"0"0,0 0-108 0 0,0 0 75 0 0,0 0 87 0 0,0 0 38 0 0,0 0-59 0 0,0 0-194 0 0,0 0-242 0 0,0 0-237 0 0,0 0-206 0 0,0 0-149 0 0,0 0-125 0 0,0 0-102 0 0,-2-6-82 0 0,0 2-231 0 0,2 5-4 0 0,0-1-1 0 0,0 1 0 0 0,0 0 1 0 0,-1-1-1 0 0,1 1 0 0 0,0-1 1 0 0,0 1-1 0 0,-1-1 1 0 0,1 1-1 0 0,0-1 0 0 0,-1 1 1 0 0,1-1-1 0 0,-1 1 0 0 0,1-1 1 0 0,-1 1-1 0 0,1-1 0 0 0,0 1 1 0 0,-1-1-1 0 0,0 0 0 0 0,1 1 1 0 0,-1-1-1 0 0,1 0 0 0 0,-1 1 1 0 0,1-1-1 0 0,-1 0 0 0 0,0 0 1 0 0,1 0-1 0 0,-1 0 0 0 0,1 1 1 0 0,-1-1-1 0 0,0 0 0 0 0,1 0 1 0 0,-1 0-1 0 0,0 0 0 0 0,1-1 1 0 0,-1 1-1 0 0,1 0 1 0 0,-1 0-1 0 0,0 0 0 0 0,1 0 1 0 0,-1 0-1 0 0,1-1 0 0 0,-1 1 1 0 0,0 0-1 0 0,1-1 0 0 0,-1 1 1 0 0,1 0-1 0 0,-1-1 0 0 0,1 1 1 0 0,-1-1-1 0 0,1 1 0 0 0,0-1 1 0 0,-1 1-1 0 0,1-1 0 0 0,-1 1 1 0 0,1-1-1 0 0,0 1 0 0 0,0-1 1 0 0,-1 1-1 0 0,1-1 0 0 0,0 0 1 0 0,0 1-1 0 0,0-1 1 0 0,-1 1-1 0 0,1-1-8 0 0,-14 26 172 0 0,0 1 0 0 0,1 1 1 0 0,2 0-1 0 0,1 1 0 0 0,1 0 1 0 0,1 0-1 0 0,2 1 0 0 0,1 0 0 0 0,1 0 1 0 0,1 1-1 0 0,2 17-172 0 0,1-40 1 0 0,0 0-1 0 0,1 0 1 0 0,-1 0 0 0 0,2 0-1 0 0,-1 0 1 0 0,1-1 0 0 0,0 1-1 0 0,0 0 1 0 0,1-1 0 0 0,0 0-1 0 0,0 1 1 0 0,0-1 0 0 0,1 0-1 0 0,0-1 1 0 0,0 1 0 0 0,0-1-1 0 0,1 0 1 0 0,0 0 0 0 0,0 0-1 0 0,1 0 0 0 0,29-8-4441 0 0,-25-4-586 0 0,-2-1-3746 0 0,-3 3-2560 0 0</inkml:trace>
  <inkml:trace contextRef="#ctx0" brushRef="#br0" timeOffset="87325.01">2178 1878 18196 0 0,'0'0'181'0'0,"0"0"-73"0"0,0 0 19 0 0,0 0 152 0 0,0 0 150 0 0,0 0 143 0 0,0 0 56 0 0,0 0-21 0 0,-4 11-79 0 0,-13 31-113 0 0,18-42-376 0 0,-1-1 0 0 0,1 1 0 0 0,-1 0 0 0 0,1 0 0 0 0,-1-1 0 0 0,1 1 0 0 0,0 0 0 0 0,-1 0 0 0 0,1-1 0 0 0,-1 1 0 0 0,1 0 0 0 0,0 0 0 0 0,-1 0 0 0 0,1 0 0 0 0,0 0 0 0 0,-1 0 0 0 0,1 0 0 0 0,0 0 0 0 0,-1 0 0 0 0,1 1 0 0 0,-1-1 0 0 0,1 0 0 0 0,0 0 0 0 0,-1 0 0 0 0,1 1 0 0 0,-1-1-1 0 0,1 0 1 0 0,-1 1 0 0 0,1-1 0 0 0,-1 0 0 0 0,1 1 0 0 0,-1-1 0 0 0,1 1 0 0 0,-1-1 0 0 0,1 1 0 0 0,-1-1 0 0 0,0 1 0 0 0,1-1 0 0 0,-1 1 0 0 0,0-1 0 0 0,0 1 0 0 0,1-1 0 0 0,-1 1 0 0 0,0 0 0 0 0,0-1 0 0 0,0 1 0 0 0,0 0 0 0 0,1-1 0 0 0,-1 1 0 0 0,0-1 0 0 0,0 1 0 0 0,0 0 0 0 0,-1-1 0 0 0,1 1 0 0 0,0 0 0 0 0,0-1 0 0 0,0 1-39 0 0,1-5 40 0 0,1 0 0 0 0,-1-1-1 0 0,0 1 1 0 0,0 0 0 0 0,0-1 0 0 0,-1 1 0 0 0,0-1 0 0 0,0 1 0 0 0,0-1-1 0 0,0 1 1 0 0,0-1 0 0 0,-1 1 0 0 0,0-1 0 0 0,0 1 0 0 0,-1-1-1 0 0,1 1 1 0 0,-1 0-40 0 0,-21 36 188 0 0,22-30-166 0 0,1-1-1 0 0,-1 1 0 0 0,0-1 0 0 0,0 1 1 0 0,1-1-1 0 0,-1 1 0 0 0,0-1 0 0 0,1 1 1 0 0,0 0-1 0 0,-1-1 0 0 0,1 1 1 0 0,0 0-1 0 0,0-1 0 0 0,0 1 0 0 0,0 0 1 0 0,0-1-1 0 0,0 1 0 0 0,1 0 0 0 0,-1-1 1 0 0,0 1-1 0 0,1 0 0 0 0,0-1 0 0 0,-1 1 1 0 0,1-1-1 0 0,0 1 0 0 0,-1-1 0 0 0,1 1 1 0 0,0-1-1 0 0,0 0 0 0 0,0 1 1 0 0,1-1-1 0 0,-1 0 0 0 0,0 0 0 0 0,0 0 1 0 0,1 0-1 0 0,-1 0 0 0 0,0 0 0 0 0,1 0 1 0 0,-1 0-1 0 0,1 0 0 0 0,-1-1 0 0 0,1 1 1 0 0,0-1-1 0 0,-1 1 0 0 0,1-1 0 0 0,0 0 1 0 0,-1 1-1 0 0,1-1 0 0 0,0 0 1 0 0,-1 0-1 0 0,1 0 0 0 0,0 0 0 0 0,-1-1 1 0 0,2 1-22 0 0,-1-1 26 0 0,-1 0 1 0 0,1 0 0 0 0,0 0 0 0 0,-1-1 0 0 0,1 1-1 0 0,-1 0 1 0 0,0-1 0 0 0,1 1 0 0 0,-1-1-1 0 0,0 1 1 0 0,0-1 0 0 0,0 0 0 0 0,0 1 0 0 0,0-1-1 0 0,0 0 1 0 0,0 0 0 0 0,-1 0 0 0 0,1 0 0 0 0,-1 0-1 0 0,1 0 1 0 0,-1 0 0 0 0,0 0 0 0 0,0 0-1 0 0,0 0 1 0 0,0 0 0 0 0,0 0 0 0 0,0 0 0 0 0,0 1-1 0 0,-1-1 1 0 0,1 0 0 0 0,-1 0 0 0 0,1 0 0 0 0,-1 0-1 0 0,0 0 1 0 0,0 0 0 0 0,0 1 0 0 0,0-1-1 0 0,0 0 1 0 0,0 1 0 0 0,0-1 0 0 0,-1 1 0 0 0,1-1-1 0 0,-1 1 1 0 0,1 0 0 0 0,-1-1 0 0 0,1 1 0 0 0,-1 0-1 0 0,0 0 1 0 0,1 0 0 0 0,-1 0 0 0 0,0 0 0 0 0,0 1-1 0 0,0-1 1 0 0,0 0 0 0 0,1 1 0 0 0,-1 0-1 0 0,0-1 1 0 0,0 1 0 0 0,0 0 0 0 0,0 0 0 0 0,0 0-1 0 0,0 0 1 0 0,0 0 0 0 0,0 1 0 0 0,0-1 0 0 0,0 1-1 0 0,0-1 1 0 0,0 1 0 0 0,0-1 0 0 0,0 2-27 0 0,-5 1 55 0 0,0 1 0 0 0,0 1 1 0 0,0-1-1 0 0,1 1 1 0 0,0 0-1 0 0,0 1 0 0 0,0 0 1 0 0,0 0-1 0 0,1 0 0 0 0,0 0 1 0 0,1 1-1 0 0,-1 0 1 0 0,1 0-1 0 0,1 0 0 0 0,-1 0 1 0 0,1 1-1 0 0,0-1 0 0 0,1 1 1 0 0,0 0-1 0 0,0 0 0 0 0,1 0 1 0 0,0 0-1 0 0,0 0 1 0 0,0 0-1 0 0,2 1-55 0 0,-1-6 26 0 0,1 1 0 0 0,0-1-1 0 0,1 0 1 0 0,-1 0 0 0 0,1 0 0 0 0,-1 0 0 0 0,1-1 0 0 0,0 1-1 0 0,0 0 1 0 0,0-1 0 0 0,0 1 0 0 0,1-1 0 0 0,-1 0-1 0 0,0 1 1 0 0,1-1 0 0 0,0 0 0 0 0,0-1 0 0 0,-1 1 0 0 0,1 0-1 0 0,0-1 1 0 0,0 0 0 0 0,1 0 0 0 0,-1 0 0 0 0,0 0 0 0 0,0 0-1 0 0,0 0 1 0 0,1-1 0 0 0,-1 0 0 0 0,0 1 0 0 0,2-1-26 0 0,100-11 271 0 0,-104 10-318 0 0,2 1-19 0 0,0 0-1 0 0,0-1 1 0 0,1 1-1 0 0,-1-1 1 0 0,0 0 0 0 0,0 0-1 0 0,0 0 1 0 0,-1 0-1 0 0,1-1 1 0 0,0 1-1 0 0,0-1 1 0 0,-1 0-1 0 0,1 1 1 0 0,-1-1 0 0 0,1 0-1 0 0,-1-1 1 0 0,0 1-1 0 0,0 0 1 0 0,0-1-1 0 0,0 1 1 0 0,0-1-1 0 0,0 0 1 0 0,-1 1 0 0 0,0-1-1 0 0,1 0 1 0 0,-1 0-1 0 0,0-1 67 0 0,-8-1-4575 0 0,2 4-6389 0 0,2 1-1283 0 0</inkml:trace>
  <inkml:trace contextRef="#ctx0" brushRef="#br0" timeOffset="90396.151">2155 2342 4521 0 0,'0'0'1114'0'0,"0"0"-418"0"0,0 0 197 0 0,0 0 469 0 0,0 0 380 0 0,0 0 193 0 0,0 0-83 0 0,0 0-238 0 0,0 0-327 0 0,0 0-295 0 0,0 0-195 0 0,2 4-158 0 0,5 19 1558 0 0,-6-27 2338 0 0,-3-17-3877 0 0,-1 18-650 0 0,1 1 0 0 0,0 0 0 0 0,0 0 1 0 0,-1 0-1 0 0,1 0 0 0 0,-1 0 0 0 0,0 1 0 0 0,1-1 1 0 0,-1 1-1 0 0,0 0 0 0 0,0-1 0 0 0,0 2 0 0 0,0-1 0 0 0,0 0 1 0 0,0 0-1 0 0,0 1 0 0 0,0 0 0 0 0,0-1 0 0 0,-1 1 1 0 0,1 0-1 0 0,0 1 0 0 0,0-1 0 0 0,0 1 0 0 0,0-1 1 0 0,0 1-1 0 0,0 0 0 0 0,0 0 0 0 0,0 0 0 0 0,0 0 1 0 0,0 1-1 0 0,1-1 0 0 0,-1 1 0 0 0,0 0 0 0 0,1-1 1 0 0,-1 1-1 0 0,1 1 0 0 0,0-1 0 0 0,0 0 0 0 0,0 0 1 0 0,0 1-1 0 0,0-1 0 0 0,0 1 0 0 0,0 0 0 0 0,1-1 1 0 0,0 1-1 0 0,-1 0 0 0 0,1 0 0 0 0,-1 3-8 0 0,1-4 6 0 0,-1 0-1 0 0,1 1 1 0 0,0-1-1 0 0,-1 1 1 0 0,1-1-1 0 0,0 1 1 0 0,0-1-1 0 0,1 1 1 0 0,-1 0-1 0 0,0-1 1 0 0,1 1-1 0 0,0 0 1 0 0,0 0 0 0 0,0-1-1 0 0,0 1 1 0 0,0 0-1 0 0,0 0 1 0 0,1-1-1 0 0,-1 1 1 0 0,1 0-1 0 0,0-1 1 0 0,-1 1-1 0 0,1 0 1 0 0,1-1-1 0 0,-1 1 1 0 0,0-1-1 0 0,1 0 1 0 0,-1 1-1 0 0,1-1 1 0 0,0 0-1 0 0,-1 0 1 0 0,1 0-1 0 0,0 0 1 0 0,0 0 0 0 0,1-1-1 0 0,-1 1 1 0 0,0 0-1 0 0,0-1 1 0 0,1 0-1 0 0,-1 1 1 0 0,1-1-1 0 0,-1 0 1 0 0,1 0-1 0 0,0-1 1 0 0,-1 1-1 0 0,1-1 1 0 0,0 1-1 0 0,0-1 1 0 0,0 0-6 0 0,6-3 27 0 0,0-1 0 0 0,0 0 0 0 0,0 0 0 0 0,-1-1 0 0 0,0 0 0 0 0,0-1 0 0 0,0 1 0 0 0,-1-2 0 0 0,0 1 0 0 0,0-1 0 0 0,0 0 0 0 0,-1 0 0 0 0,0-1 1 0 0,0 0-1 0 0,-1 0 0 0 0,0 0 0 0 0,-1-1 0 0 0,0 0 0 0 0,0 0 0 0 0,-1 0 0 0 0,0 0 0 0 0,0 0 0 0 0,-1-1 0 0 0,0 1 0 0 0,0-10-27 0 0,1-84 247 0 0,-17 140 185 0 0,10-17-394 0 0,1 0 1 0 0,0 0-1 0 0,1 0 0 0 0,2 1 1 0 0,0-1-1 0 0,1 1 0 0 0,1-1 1 0 0,0 0-1 0 0,2 0 1 0 0,1 0-1 0 0,0 0 0 0 0,1-1 1 0 0,3 5-39 0 0,-9-24-80 0 0,0-1 0 0 0,0 1 0 0 0,0 0 1 0 0,0-1-1 0 0,0 1 0 0 0,1 0 0 0 0,-1 0 0 0 0,0-1 1 0 0,0 1-1 0 0,0 0 0 0 0,0 0 0 0 0,0-1 1 0 0,1 1-1 0 0,-1 0 0 0 0,0 0 0 0 0,0 0 1 0 0,0-1-1 0 0,1 1 0 0 0,-1 0 0 0 0,0 0 0 0 0,0 0 1 0 0,1 0-1 0 0,-1-1 0 0 0,0 1 0 0 0,0 0 1 0 0,1 0-1 0 0,-1 0 0 0 0,0 0 0 0 0,1 0 0 0 0,-1 0 1 0 0,0 0-1 0 0,0 0 0 0 0,1 0 0 0 0,-1 0 1 0 0,0 0-1 0 0,1 0 0 0 0,-1 0 0 0 0,0 0 1 0 0,0 0-1 0 0,1 0 0 0 0,-1 0 0 0 0,0 0 0 0 0,0 0 1 0 0,1 1-1 0 0,-1-1 80 0 0,3-15-2482 0 0,-1 5-65 0 0,2 0-3822 0 0,-1 2-2682 0 0</inkml:trace>
  <inkml:trace contextRef="#ctx0" brushRef="#br0" timeOffset="90707.824">2438 1895 17140 0 0,'0'0'1147'0'0,"0"0"-13"0"0,0 0 11 0 0,0 0-114 0 0,0 0-179 0 0,0 0-177 0 0,0 0-169 0 0,0 0-48 0 0,0 0 45 0 0,0 0 57 0 0,0 0 35 0 0,0 0-59 0 0,4 13-99 0 0,23 101 547 0 0,-21-81-882 0 0,-1 1 0 0 0,-1-1 0 0 0,-3 1 0 0 0,0 0 0 0 0,-2 0 0 0 0,-2-1 0 0 0,-1 1 0 0 0,-1-1 0 0 0,-2 0 0 0 0,-2 0 0 0 0,0-1 0 0 0,-2 0 0 0 0,-8 13-102 0 0,-16 0 155 0 0,35-45-182 0 0,7-14-1376 0 0,22-24-3259 0 0,-11 11-6314 0 0,-12 18-588 0 0</inkml:trace>
  <inkml:trace contextRef="#ctx0" brushRef="#br0" timeOffset="105087.715">244 2980 0 0 0,'0'0'1440'0'0,"0"0"911"0"0,0 0 142 0 0,0 0-140 0 0,0 0-218 0 0,3-11-255 0 0,9-31 68 0 0,7-17 4869 0 0,-19 68-2178 0 0,-14 72-3808 0 0,-22 79-451 0 0,62-230-2274 0 0,-22 44 1467 0 0,-1-1-1 0 0,-1 1 0 0 0,-2-1 1 0 0,0 0-1 0 0,-2 0 1 0 0,-1 1-1 0 0,-1-1 0 0 0,-1 1 1 0 0,-1 0 427 0 0,6 20 41 0 0,-1 0 1 0 0,0 0-1 0 0,0 1 1 0 0,0-1-1 0 0,0 0 1 0 0,-1 1-1 0 0,0-1 1 0 0,0 1-1 0 0,-1 0 1 0 0,0-1-1 0 0,1 1 1 0 0,-2 0-1 0 0,1 1 1 0 0,-1-1-1 0 0,1 1 1 0 0,-1-1-1 0 0,0 1 1 0 0,-1 0-1 0 0,1 0 1 0 0,-1 1-1 0 0,1 0 1 0 0,-1-1-1 0 0,0 2 1 0 0,-1-1-1 0 0,1 0 1 0 0,0 1-1 0 0,-1 0 1 0 0,1 0-1 0 0,-1 1 1 0 0,0 0-1 0 0,1 0 1 0 0,-1 0 0 0 0,0 0-1 0 0,0 1 1 0 0,0 0-1 0 0,1 0 1 0 0,-1 1-1 0 0,0 0 1 0 0,-2 0-42 0 0,3 0 47 0 0,1 0 0 0 0,-1 0 0 0 0,1 1 0 0 0,0 0 0 0 0,0-1 0 0 0,0 1 0 0 0,0 1 0 0 0,0-1 0 0 0,0 0 0 0 0,0 1 0 0 0,1 0 0 0 0,-1 0 0 0 0,1 0 0 0 0,0 0 0 0 0,0 1 0 0 0,0-1 0 0 0,1 1 0 0 0,-1 0 0 0 0,1 0 0 0 0,0 0 0 0 0,0 0 0 0 0,0 0 0 0 0,-1 3-47 0 0,6-3 42 0 0,0-1 0 0 0,0 0-1 0 0,0 0 1 0 0,0-1 0 0 0,0 1 0 0 0,1 0-1 0 0,-1-1 1 0 0,1 0 0 0 0,0 0-1 0 0,-1 0 1 0 0,1 0 0 0 0,0-1 0 0 0,0 0-1 0 0,0 0 1 0 0,0 0 0 0 0,1 0-1 0 0,-1 0 1 0 0,0-1 0 0 0,0 0 0 0 0,3 0-42 0 0,-6 1 9 0 0,69 6 192 0 0,0-3 0 0 0,-1-3 0 0 0,26-4-201 0 0,-40-1 138 0 0,-55 4-53 0 0,0 0 74 0 0,0 0 19 0 0,0 0 16 0 0,-26 3 818 0 0,21 2-934 0 0,0 0 0 0 0,0 0 0 0 0,0 1 0 0 0,1 0 0 0 0,0 0 0 0 0,0 0 0 0 0,0 0 0 0 0,1 1 0 0 0,0 0 0 0 0,0-1 0 0 0,1 1 0 0 0,0 0 0 0 0,0 0 0 0 0,0 1 0 0 0,1-1 0 0 0,0 0 0 0 0,1 0 0 0 0,0 1-78 0 0,-7 25 171 0 0,-19 150 256 0 0,26-183-371 0 0,72-146 478 0 0,-70 146-539 0 0,0 0-1 0 0,0 1 0 0 0,0-1 0 0 0,-1 1 0 0 0,1 0 0 0 0,0-1 0 0 0,0 1 1 0 0,0 0-1 0 0,-1 0 0 0 0,1 0 0 0 0,-1 0 0 0 0,1 0 0 0 0,-1 1 1 0 0,1-1-1 0 0,-1 0 0 0 0,1 1 0 0 0,-1-1 0 0 0,0 1 0 0 0,0-1 0 0 0,0 1 1 0 0,0 0-1 0 0,0-1 0 0 0,0 1 0 0 0,0 0 0 0 0,-1 0 0 0 0,1 0 0 0 0,-1 0 1 0 0,1-1-1 0 0,-1 1 0 0 0,0 0 0 0 0,1 0 0 0 0,-1 0 0 0 0,0 0 1 0 0,-1 0-1 0 0,1 0 6 0 0,2 3 15 0 0,-2-2-13 0 0,0 0-1 0 0,1 0 1 0 0,-1 1-1 0 0,1-1 0 0 0,0 0 1 0 0,0 0-1 0 0,0 0 1 0 0,0 0-1 0 0,0 0 1 0 0,1 0-1 0 0,0 0 1 0 0,-1 0-1 0 0,1 0 1 0 0,0-1-1 0 0,0 1 1 0 0,1-1-1 0 0,-1 1 1 0 0,1-1-1 0 0,-1 0 1 0 0,1 0-1 0 0,-1 0 1 0 0,1 0-1 0 0,0-1 1 0 0,0 1-1 0 0,0-1 1 0 0,0 1-1 0 0,0-1 1 0 0,0 0-1 0 0,1 0 1 0 0,-1-1-1 0 0,0 1 1 0 0,0-1-1 0 0,1 1 1 0 0,-1-1-1 0 0,0 0 0 0 0,1 0 1 0 0,-1-1-1 0 0,0 1 1 0 0,0-1-1 0 0,1 1 1 0 0,-1-1-1 0 0,0 0 1 0 0,0 0-1 0 0,0-1-1 0 0,28-20-2309 0 0,-23 13-1956 0 0,0-1-4328 0 0,-5 6-3225 0 0</inkml:trace>
  <inkml:trace contextRef="#ctx0" brushRef="#br0" timeOffset="105601.119">645 2982 12515 0 0,'0'0'1157'0'0,"0"0"-330"0"0,0 0 92 0 0,0 0 251 0 0,0 0 59 0 0,0 0-13 0 0,0 0-167 0 0,0 0-185 0 0,0 0-96 0 0,0 0-96 0 0,0 0-68 0 0,0 0-52 0 0,0 0-69 0 0,4 3-36 0 0,-1-1-351 0 0,0 0 1 0 0,0 0 0 0 0,0 0-1 0 0,0-1 1 0 0,0 1-1 0 0,0-1 1 0 0,0 0 0 0 0,1 0-1 0 0,-1 0 1 0 0,0-1-1 0 0,1 1 1 0 0,-1-1-1 0 0,0 0 1 0 0,1 0 0 0 0,-1 0-1 0 0,1 0 1 0 0,-1 0-1 0 0,0-1 1 0 0,1 1-1 0 0,-1-1 1 0 0,0 0 0 0 0,0 0-1 0 0,1 0 1 0 0,0-2-97 0 0,-5 3 18 0 0,0 0 0 0 0,0 0 0 0 0,0 0 0 0 0,0-1 0 0 0,-1 1 0 0 0,1 0 0 0 0,0-1 0 0 0,0 1 0 0 0,0-1 0 0 0,0 1 1 0 0,0-1-1 0 0,0 0 0 0 0,0 1 0 0 0,0-1 0 0 0,1 0 0 0 0,-1 0 0 0 0,0 1 0 0 0,0-1 0 0 0,0 0 0 0 0,1 0 0 0 0,-1 0 0 0 0,1 0 0 0 0,-1 0 0 0 0,0 0 1 0 0,1 0-1 0 0,0 0 0 0 0,-1-1 0 0 0,1 1 0 0 0,0 0 0 0 0,-1 0 0 0 0,1 0 0 0 0,0 0 0 0 0,0 0 0 0 0,0-1 0 0 0,0 1 0 0 0,0 0 0 0 0,0 0 0 0 0,1 0 1 0 0,-1 0-1 0 0,0 0 0 0 0,0-1 0 0 0,1 1 0 0 0,-1 0 0 0 0,1 0 0 0 0,-1 0 0 0 0,1 0 0 0 0,-1 0 0 0 0,1 0 0 0 0,0 0 0 0 0,-1 0 0 0 0,1 0 0 0 0,0 1 1 0 0,0-1-1 0 0,0 0 0 0 0,0 0 0 0 0,0 1 0 0 0,0-1 0 0 0,0 0 0 0 0,0 1 0 0 0,0-1 0 0 0,0 1 0 0 0,0 0 0 0 0,0-1 0 0 0,0 1 0 0 0,0 0 0 0 0,0-1 1 0 0,1 1-1 0 0,-1 0 0 0 0,1 0-18 0 0,-7-1-3 0 0,0 1 0 0 0,0-1 0 0 0,0 1 0 0 0,0 0 1 0 0,0 0-1 0 0,1 1 0 0 0,-1-1 0 0 0,0 1 0 0 0,0 0 1 0 0,1 1-1 0 0,-1-1 0 0 0,0 1 0 0 0,1 0 0 0 0,0 0 1 0 0,-1 0-1 0 0,1 0 0 0 0,0 1 0 0 0,0 0 0 0 0,0 0 1 0 0,0 0-1 0 0,1 0 0 0 0,-1 1 0 0 0,1-1 0 0 0,0 1 1 0 0,0 0-1 0 0,0 0 0 0 0,1 0 0 0 0,-1 0 0 0 0,1 1 1 0 0,0-1-1 0 0,0 1 0 0 0,1-1 0 0 0,-1 1 0 0 0,1-1 0 0 0,0 1 1 0 0,0 0-1 0 0,0 0 0 0 0,1 0 0 0 0,0 4 3 0 0,0-7 22 0 0,1 1 0 0 0,0-1 0 0 0,0 1-1 0 0,0-1 1 0 0,0 0 0 0 0,0 0 0 0 0,1 0-1 0 0,-1 0 1 0 0,0 1 0 0 0,1-2 0 0 0,0 1 0 0 0,-1 0-1 0 0,1 0 1 0 0,0 0 0 0 0,0-1 0 0 0,0 1-1 0 0,0-1 1 0 0,0 0 0 0 0,1 0 0 0 0,-1 1-1 0 0,0-1 1 0 0,1-1 0 0 0,-1 1 0 0 0,0 0 0 0 0,1 0-1 0 0,-1-1 1 0 0,1 0 0 0 0,-1 1 0 0 0,1-1-1 0 0,-1 0 1 0 0,1 0-22 0 0,80-5 458 0 0,-28-16-400 0 0,-56 10-2601 0 0,-2 8-1783 0 0,0 1-4453 0 0,2 0-3307 0 0</inkml:trace>
  <inkml:trace contextRef="#ctx0" brushRef="#br0" timeOffset="108120.901">1258 2791 14275 0 0,'0'0'1850'0'0,"0"0"-127"0"0,0 0-76 0 0,0 0-151 0 0,0 0-181 0 0,0 0-208 0 0,0 0-231 0 0,0 0-216 0 0,0 0-194 0 0,0 0-177 0 0,0 0-130 0 0,0 0-106 0 0,0 0-139 0 0,-5-7-145 0 0,-13-21-125 0 0,24 42-5085 0 0,3 0-5835 0 0,-6-10 2750 0 0</inkml:trace>
  <inkml:trace contextRef="#ctx0" brushRef="#br0" timeOffset="114083.632">4607 2796 13083 0 0,'0'0'1108'0'0,"0"0"128"0"0,0 0 242 0 0,0 0 161 0 0,0 0 0 0 0,0 0-99 0 0,0 0-222 0 0,0 0-251 0 0,0 0-219 0 0,0 0-232 0 0,0 0-193 0 0,0 0-130 0 0,0 0-107 0 0,-9-6-42 0 0,-31-17-27 0 0,39 23-109 0 0,0 0-1 0 0,0 0 1 0 0,-1 1-1 0 0,1-1 1 0 0,0 0-1 0 0,0 0 1 0 0,0 1-1 0 0,-1-1 1 0 0,1 1-1 0 0,0-1 1 0 0,0 1-1 0 0,0-1 1 0 0,0 1-1 0 0,0 0 1 0 0,0-1-1 0 0,0 1 1 0 0,0 0-1 0 0,0 0 1 0 0,0 0-1 0 0,0 0 1 0 0,1 0-1 0 0,-1 0 1 0 0,0 0 0 0 0,0 0-1 0 0,1 0 1 0 0,-1 0-1 0 0,1 0 1 0 0,-1 0-1 0 0,1 0 1 0 0,0 1-1 0 0,-1-1 1 0 0,1 0-1 0 0,0 0 1 0 0,0 0-1 0 0,0 2-7 0 0,-1-1 9 0 0,0 0-4 0 0,1 0-1 0 0,-1 0 0 0 0,1 0 1 0 0,-1-1-1 0 0,1 1 1 0 0,0 0-1 0 0,0 0 1 0 0,0 0-1 0 0,0 0 0 0 0,0 0 1 0 0,0 0-1 0 0,0 0 1 0 0,1 0-1 0 0,-1 0 1 0 0,1 0-1 0 0,0 0 0 0 0,-1 0 1 0 0,1 0-1 0 0,0 0 1 0 0,0-1-1 0 0,0 1 1 0 0,0 0-1 0 0,0-1 0 0 0,1 1 1 0 0,-1-1-1 0 0,0 1 1 0 0,1-1-1 0 0,-1 1 1 0 0,1-1-1 0 0,-1 0 0 0 0,1 0 1 0 0,0 0-1 0 0,0 0 1 0 0,-1 0-1 0 0,1 0 1 0 0,0-1-1 0 0,0 1 0 0 0,0 0 1 0 0,0-1-1 0 0,0 1 1 0 0,0-1-1 0 0,0 0 1 0 0,0 0-1 0 0,0 0 0 0 0,0 0 1 0 0,0 0-1 0 0,0 0 1 0 0,0-1-1 0 0,0 1 1 0 0,0 0-1 0 0,0-1 0 0 0,-1 0 1 0 0,1 1-1 0 0,0-1 1 0 0,0 0-1 0 0,0 0-4 0 0,1 0 2 0 0,0 1 0 0 0,0-1 0 0 0,-1 0-1 0 0,1 0 1 0 0,0 0 0 0 0,-1 0 0 0 0,1 0 0 0 0,-1-1-1 0 0,1 1 1 0 0,-1-1 0 0 0,0 0 0 0 0,1 1 0 0 0,-1-1-1 0 0,0 0 1 0 0,0 0 0 0 0,0-1 0 0 0,-1 1 0 0 0,1 0-1 0 0,0-1 1 0 0,-1 1 0 0 0,1 0 0 0 0,-1-1 0 0 0,0 0-1 0 0,0 1 1 0 0,0-1 0 0 0,0 0 0 0 0,-1 0 0 0 0,1 1-1 0 0,-1-1 1 0 0,0 0 0 0 0,1 0 0 0 0,-1 0 0 0 0,0 0 0 0 0,-1 0-1 0 0,1 1 1 0 0,0-1 0 0 0,-1 0 0 0 0,0 0 0 0 0,1 1-1 0 0,-1-1 1 0 0,0 0 0 0 0,-1 1 0 0 0,1-1 0 0 0,0 1-1 0 0,-1-1 1 0 0,1 1 0 0 0,-1-1 0 0 0,0 1 0 0 0,0 0-1 0 0,0 0 1 0 0,-2-1-2 0 0,-33-25-103 0 0,36 28 98 0 0,0 0 0 0 0,0 0 0 0 0,1-1 1 0 0,-1 1-1 0 0,0 0 0 0 0,0 0 0 0 0,0 0 0 0 0,0 0 0 0 0,0 0 0 0 0,1 0 0 0 0,-1 0 1 0 0,0 1-1 0 0,0-1 0 0 0,0 0 0 0 0,0 0 0 0 0,1 1 0 0 0,-1-1 0 0 0,0 0 0 0 0,0 1 0 0 0,1-1 1 0 0,-1 1-1 0 0,0-1 0 0 0,1 1 0 0 0,-1-1 0 0 0,0 1 0 0 0,1-1 0 0 0,-1 1 0 0 0,1 0 1 0 0,-1-1-1 0 0,1 1 0 0 0,-1 0 0 0 0,1 0 0 0 0,-1-1 0 0 0,1 1 0 0 0,0 0 0 0 0,-1 0 0 0 0,1-1 1 0 0,0 1-1 0 0,0 0 0 0 0,0 0 0 0 0,0 0 0 0 0,0 0 0 0 0,-1 0 0 0 0,2-1 0 0 0,-1 1 1 0 0,0 0-1 0 0,0 0 0 0 0,0 0 0 0 0,0 0 0 0 0,0-1 0 0 0,1 2 5 0 0,-1 1-2 0 0,0 0 1 0 0,0 0-1 0 0,0 0 0 0 0,1 0 0 0 0,0 1 1 0 0,-1-1-1 0 0,1 0 0 0 0,0 0 1 0 0,1 0-1 0 0,-1 0 0 0 0,0 0 0 0 0,1-1 1 0 0,0 1-1 0 0,-1 0 0 0 0,1-1 0 0 0,0 1 1 0 0,1-1-1 0 0,-1 0 0 0 0,0 1 1 0 0,1-1-1 0 0,-1 0 0 0 0,1 0 0 0 0,-1-1 1 0 0,1 1-1 0 0,0-1 0 0 0,0 1 0 0 0,0-1 1 0 0,0 0-1 0 0,0 0 0 0 0,0 0 1 0 0,0 0-1 0 0,0-1 0 0 0,0 1 0 0 0,2-1 2 0 0,114-4 172 0 0,-115 4-153 0 0,-1-1-1 0 0,0 1 0 0 0,1-1 1 0 0,-1 1-1 0 0,0-1 0 0 0,0 0 0 0 0,1 0 1 0 0,-1-1-1 0 0,0 1 0 0 0,0-1 0 0 0,0 1 1 0 0,-1-1-1 0 0,1 0 0 0 0,0 0 1 0 0,-1 0-1 0 0,1-1 0 0 0,-1 1 0 0 0,1-1 1 0 0,-1 1-1 0 0,0-1 0 0 0,0 0 0 0 0,-1 1 1 0 0,1-1-1 0 0,0 0 0 0 0,-1 0 1 0 0,0-1-1 0 0,1 1 0 0 0,-1 0 0 0 0,-1 0 1 0 0,1-1-1 0 0,0 1 0 0 0,-1 0 0 0 0,0-1 1 0 0,1 1-1 0 0,-1 0 0 0 0,-1-1 1 0 0,1 1-1 0 0,0 0 0 0 0,-1-1 0 0 0,0 1 1 0 0,0 0-1 0 0,0 0 0 0 0,0-1 0 0 0,0 1 1 0 0,0 0-1 0 0,-1 0 0 0 0,-1-2-18 0 0,2 3 12 0 0,0 1-1 0 0,1 0 0 0 0,-1 0 0 0 0,0-1 0 0 0,0 1 1 0 0,0 0-1 0 0,1 0 0 0 0,-1 0 0 0 0,0 0 0 0 0,-1 0 1 0 0,1 0-1 0 0,0 0 0 0 0,0 1 0 0 0,0-1 0 0 0,0 0 1 0 0,-1 0-1 0 0,1 1 0 0 0,0-1 0 0 0,-1 1 0 0 0,1 0 1 0 0,-1-1-1 0 0,1 1 0 0 0,0 0 0 0 0,-1-1 0 0 0,1 1 1 0 0,-1 0-1 0 0,1 0 0 0 0,0 0 0 0 0,-1 1 0 0 0,1-1 1 0 0,-1 0-1 0 0,1 0 0 0 0,-1 1 0 0 0,1-1 0 0 0,0 1 1 0 0,-1-1-1 0 0,1 1 0 0 0,0 0 0 0 0,0-1 0 0 0,0 1 1 0 0,-1 0-1 0 0,1 0 0 0 0,0 0 0 0 0,0 0 0 0 0,0 0 1 0 0,0 0-1 0 0,0 0 0 0 0,0 0 0 0 0,1 0 0 0 0,-1 1 1 0 0,0-1-1 0 0,1 0 0 0 0,-1 1 0 0 0,0-1 0 0 0,1 2-11 0 0,-6 10 19 0 0,1 1-1 0 0,0 0 0 0 0,1 0 0 0 0,1 0 0 0 0,0 1 0 0 0,1-1 0 0 0,1 1 0 0 0,0-1 0 0 0,1 1 0 0 0,0 0 0 0 0,2-1 0 0 0,-1 1 1 0 0,2-1-1 0 0,0 1 0 0 0,1-1 0 0 0,4 13-18 0 0,0 11-2931 0 0,-7-30-2451 0 0,-1 0-4354 0 0,0-6-1088 0 0</inkml:trace>
  <inkml:trace contextRef="#ctx0" brushRef="#br0" timeOffset="114337.731">4678 2896 16388 0 0,'0'0'3146'0'0,"0"0"-1569"0"0,0 0-539 0 0,0 0-93 0 0,0 0-125 0 0,0 0-151 0 0,0 0-129 0 0,0 0-84 0 0,0 0-100 0 0,0 0-89 0 0,0 0-87 0 0,12-1-120 0 0,111-15-1191 0 0,-69 10-7738 0 0,-39 4-2868 0 0</inkml:trace>
  <inkml:trace contextRef="#ctx0" brushRef="#br0" timeOffset="110334.857">2644 2804 15179 0 0,'0'0'914'0'0,"0"0"207"0"0,0 0 254 0 0,0 0 218 0 0,0 0 48 0 0,0 0-156 0 0,0 0-270 0 0,0 0-253 0 0,0 0-195 0 0,0 0-161 0 0,0 0-166 0 0,0 0-155 0 0,0 0-97 0 0,-5-8-58 0 0,-16-19-4 0 0,-1 63 469 0 0,7 4-400 0 0,2 2 0 0 0,1 0 0 0 0,3 0 0 0 0,1 1 0 0 0,3 0 0 0 0,1 0-1 0 0,2 1-194 0 0,-1-16 274 0 0,2-12-338 0 0,0-6-2792 0 0,1 7-10684 0 0,0-17 2125 0 0</inkml:trace>
  <inkml:trace contextRef="#ctx0" brushRef="#br0" timeOffset="110604.003">2556 2918 15595 0 0,'0'0'1101'0'0,"0"0"-175"0"0,0 0 112 0 0,0 0 136 0 0,0 0 43 0 0,11-3-41 0 0,32-11-194 0 0,-41 13-918 0 0,0 0-1 0 0,1 0 1 0 0,-1 0 0 0 0,0 1 0 0 0,0-1-1 0 0,0 1 1 0 0,0 0 0 0 0,1-1 0 0 0,-1 1-1 0 0,0 0 1 0 0,0 0 0 0 0,0 0 0 0 0,1 1-1 0 0,-1-1 1 0 0,0 0 0 0 0,0 1-1 0 0,0 0 1 0 0,0-1 0 0 0,0 1 0 0 0,0 0-1 0 0,0 0 1 0 0,0 0 0 0 0,0 0 0 0 0,0 1-1 0 0,0-1 1 0 0,0 0 0 0 0,-1 1 0 0 0,1-1-1 0 0,-1 1 1 0 0,1 0 0 0 0,-1 0-1 0 0,0-1 1 0 0,1 1 0 0 0,-1 0 0 0 0,0 0-1 0 0,0 0 1 0 0,0 0 0 0 0,-1 0 0 0 0,1 0-1 0 0,0 0 1 0 0,-1 1 0 0 0,1-1 0 0 0,-1 0-1 0 0,0 0 1 0 0,0 0 0 0 0,0 1-1 0 0,0-1 1 0 0,0 0 0 0 0,0 0 0 0 0,-1 1-1 0 0,1-1 1 0 0,-1 0 0 0 0,1 0 0 0 0,-1 0-1 0 0,0 0 1 0 0,0 0 0 0 0,0 0 0 0 0,0 0-1 0 0,0 0 1 0 0,0 0 0 0 0,-1 0-1 0 0,1-1 1 0 0,0 1 0 0 0,-1 0 0 0 0,0-1-1 0 0,1 0 1 0 0,-2 1-64 0 0,-83 50-32 0 0,85-51-295 0 0,31-29-10256 0 0,-23 22 3879 0 0,0 2-3129 0 0</inkml:trace>
  <inkml:trace contextRef="#ctx0" brushRef="#br0" timeOffset="111399.721">2781 2959 5753 0 0,'0'0'5799'0'0,"0"0"-3659"0"0,0 0-983 0 0,0 0 175 0 0,0 0 147 0 0,0 0-4 0 0,0 0-164 0 0,0 0-252 0 0,0 0-203 0 0,0 0-92 0 0,0 0-55 0 0,0 0-58 0 0,0 0-61 0 0,1 5-100 0 0,0-3-471 0 0,-1-1-2 0 0,0-1 0 0 0,0 1 0 0 0,0 0 1 0 0,0-1-1 0 0,0 1 0 0 0,0 0 0 0 0,0-1 1 0 0,1 1-1 0 0,-1-1 0 0 0,0 1 1 0 0,0 0-1 0 0,1-1 0 0 0,-1 1 0 0 0,0-1 1 0 0,1 1-1 0 0,-1-1 0 0 0,0 1 0 0 0,1-1 1 0 0,-1 1-1 0 0,1-1 0 0 0,-1 1 0 0 0,1-1 1 0 0,-1 0-1 0 0,1 1 0 0 0,-1-1 0 0 0,1 0 1 0 0,-1 1-1 0 0,1-1 0 0 0,-1 0 0 0 0,1 0 1 0 0,0 1-1 0 0,-1-1 0 0 0,1 0 1 0 0,0 0-1 0 0,-1 0 0 0 0,1 0 0 0 0,-1 0 1 0 0,1 0-1 0 0,0 0 0 0 0,-1 0 0 0 0,1 0 1 0 0,0 0-1 0 0,-1 0 0 0 0,1 0 0 0 0,-1-1 1 0 0,1 1-1 0 0,0 0 0 0 0,-1 0 0 0 0,1-1 1 0 0,-1 1-1 0 0,1 0 0 0 0,-1-1 0 0 0,1 1 1 0 0,-1-1-1 0 0,1 1 0 0 0,-1 0 1 0 0,1-1-1 0 0,-1 1 0 0 0,1-1 0 0 0,-1 1 1 0 0,0-1-1 0 0,1 0 0 0 0,-1 1 0 0 0,0-1-17 0 0,4-2 24 0 0,0 0 1 0 0,0-1-1 0 0,-1 1 0 0 0,0-1 0 0 0,1 0 0 0 0,-1 0 0 0 0,-1 0 0 0 0,1 0 0 0 0,-1-1 1 0 0,1 1-1 0 0,-1-1 0 0 0,0 1 0 0 0,-1-1 0 0 0,1 0 0 0 0,-1 0 0 0 0,0 0 0 0 0,0 0 1 0 0,-1 0-1 0 0,1 0 0 0 0,-1 0 0 0 0,0 0 0 0 0,-1 0 0 0 0,1 0 0 0 0,-1 1 0 0 0,0-1 1 0 0,0 0-1 0 0,0 0 0 0 0,-1 0 0 0 0,0 1 0 0 0,0-1 0 0 0,0 0 0 0 0,0 1 0 0 0,-1 0 1 0 0,-2-3-25 0 0,4 7-7 0 0,-1 1 0 0 0,1 0 0 0 0,0-1 0 0 0,0 1 1 0 0,-1 0-1 0 0,1 0 0 0 0,0 0 0 0 0,0 0 1 0 0,0 1-1 0 0,0-1 0 0 0,0 0 0 0 0,0 0 0 0 0,0 1 1 0 0,0-1-1 0 0,0 0 0 0 0,1 1 0 0 0,-1-1 1 0 0,1 1-1 0 0,-1-1 0 0 0,1 1 0 0 0,-1-1 0 0 0,1 1 1 0 0,0-1-1 0 0,0 1 0 0 0,0-1 0 0 0,0 1 1 0 0,0-1-1 0 0,0 1 0 0 0,0-1 0 0 0,0 1 0 0 0,0 0 1 0 0,1-1-1 0 0,-1 1 0 0 0,1-1 0 0 0,-1 0 1 0 0,1 1-1 0 0,0 0 7 0 0,3 1 12 0 0,0-1 1 0 0,-1 0-1 0 0,1 0 0 0 0,0 0 1 0 0,0 0-1 0 0,0-1 0 0 0,0 1 1 0 0,1-1-1 0 0,-1 0 1 0 0,0-1-1 0 0,0 1 0 0 0,1-1 1 0 0,-1 1-1 0 0,0-1 1 0 0,1-1-1 0 0,-1 1 0 0 0,0 0 1 0 0,1-1-1 0 0,-1 0 0 0 0,0 0 1 0 0,0-1-1 0 0,0 1 1 0 0,0-1-1 0 0,0 0 0 0 0,0 0 1 0 0,0 0-1 0 0,0 0 0 0 0,-1-1 1 0 0,1 1-1 0 0,-1-1 1 0 0,0 0-1 0 0,1 0-12 0 0,1 0 639 0 0,-22 24-115 0 0,-5 63-456 0 0,22-82-66 0 0,0 0 0 0 0,0 0 0 0 0,0 0 0 0 0,0 0 0 0 0,0 0 0 0 0,1-1 0 0 0,-1 1 1 0 0,1 0-1 0 0,-1 0 0 0 0,1-1 0 0 0,0 1 0 0 0,0 0 0 0 0,0-1 0 0 0,-1 1 0 0 0,2 0 0 0 0,-1-1 0 0 0,0 0 0 0 0,0 1 1 0 0,0-1-1 0 0,1 0 0 0 0,-1 1 0 0 0,1-1 0 0 0,-1 0 0 0 0,1 0 0 0 0,-1 0 0 0 0,1 0 0 0 0,0 0 0 0 0,-1-1 0 0 0,1 1 1 0 0,0 0-1 0 0,0-1 0 0 0,-1 0 0 0 0,1 1 0 0 0,0-1 0 0 0,0 0 0 0 0,0 0 0 0 0,0 0 0 0 0,0 0 0 0 0,-1 0 1 0 0,1 0-1 0 0,0 0 0 0 0,0-1 0 0 0,0 1 0 0 0,1-1-2 0 0,3-1 23 0 0,0 1 0 0 0,0-1 1 0 0,0 0-1 0 0,0-1 0 0 0,-1 0 0 0 0,1 0 1 0 0,-1 0-1 0 0,1 0 0 0 0,-1-1 1 0 0,0 0-1 0 0,-1 0 0 0 0,1 0 0 0 0,-1 0 1 0 0,1-1-1 0 0,-1 0 0 0 0,-1 0 0 0 0,1 0 1 0 0,-1 0-1 0 0,0-1 0 0 0,0 1 0 0 0,0-1 1 0 0,-1 0-1 0 0,0 0 0 0 0,0 0 1 0 0,0 0-1 0 0,-1 0 0 0 0,0 0 0 0 0,0 0 1 0 0,-1-2-24 0 0,0 8-1 0 0,-1 0 1 0 0,0 0 0 0 0,0 0 0 0 0,0 0 0 0 0,1 0-1 0 0,-1 0 1 0 0,0 0 0 0 0,0 0 0 0 0,0 0 0 0 0,1 0-1 0 0,-1 1 1 0 0,0-1 0 0 0,0 0 0 0 0,0 0 0 0 0,1 1-1 0 0,-1-1 1 0 0,0 1 0 0 0,1-1 0 0 0,-1 1 0 0 0,0-1-1 0 0,1 1 1 0 0,-1-1 0 0 0,1 1 0 0 0,-1-1 0 0 0,1 1-1 0 0,-1 0 1 0 0,1-1 0 0 0,-1 1 0 0 0,1 0 0 0 0,-1-1-1 0 0,1 1 1 0 0,0 0 0 0 0,-1 0 0 0 0,1-1 0 0 0,0 1-1 0 0,0 0 1 0 0,0 0 0 0 0,0 0 0 0 0,0-1 0 0 0,-1 1 0 0 0,1 0-1 0 0,1 0 1 0 0,-1 0 0 0 0,0-1 0 0 0,0 1 0 0 0,0 0 0 0 0,0 0-6 0 0,-2 1 4 0 0,1-1-1 0 0,0 1 1 0 0,0 0 0 0 0,-1 0-1 0 0,1 0 1 0 0,0 0-1 0 0,1 0 1 0 0,-1 1 0 0 0,0-1-1 0 0,1 0 1 0 0,-1 0 0 0 0,1 0-1 0 0,0 1 1 0 0,-1-1 0 0 0,1 0-1 0 0,0 1 1 0 0,1-1 0 0 0,-1 0-1 0 0,0 0 1 0 0,1 1-1 0 0,-1-1 1 0 0,1 0 0 0 0,-1 0-1 0 0,1 0 1 0 0,0 0 0 0 0,0 0-1 0 0,0 0 1 0 0,0 0 0 0 0,1 0-1 0 0,-1 0 1 0 0,0 0 0 0 0,1 0-1 0 0,-1-1 1 0 0,1 1-1 0 0,0-1 1 0 0,0 1 0 0 0,-1-1-1 0 0,1 0 1 0 0,0 1 0 0 0,0-1-1 0 0,0 0 1 0 0,0 0 0 0 0,0 0-1 0 0,1-1 1 0 0,-1 1-1 0 0,0 0 1 0 0,0-1 0 0 0,0 0-1 0 0,1 1 1 0 0,-1-1 0 0 0,0 0-1 0 0,2 0 3 0 0,-2 1 16 0 0,1-1 1 0 0,-1 1-1 0 0,1-1 0 0 0,0 1 0 0 0,-1-1 0 0 0,1 0 0 0 0,0 0 1 0 0,-1 0-1 0 0,1 0 0 0 0,0 0 0 0 0,-1-1 0 0 0,1 1 1 0 0,0-1-1 0 0,-1 0 0 0 0,1 0 0 0 0,-1 0 0 0 0,1 0 0 0 0,-1 0 1 0 0,0 0-1 0 0,1-1 0 0 0,-1 1 0 0 0,0-1 0 0 0,0 0 0 0 0,0 1 1 0 0,0-1-1 0 0,0 0 0 0 0,0 0 0 0 0,-1 0 0 0 0,1-1 0 0 0,-1 1 1 0 0,1 0-1 0 0,-1-1 0 0 0,0 1 0 0 0,0 0 0 0 0,0-1 0 0 0,0 1 1 0 0,0-1-1 0 0,-1 0 0 0 0,1 1 0 0 0,-1-1 0 0 0,0 0 0 0 0,0 1 1 0 0,1-1-1 0 0,-2 0 0 0 0,1 1 0 0 0,0-1 0 0 0,-1 0 0 0 0,1 1 1 0 0,-1-1-1 0 0,0 1 0 0 0,1-1 0 0 0,-1 1 0 0 0,-1-1 0 0 0,1 1 1 0 0,0-1-1 0 0,-2-1-16 0 0,-1 0-35 0 0,-1 1 0 0 0,1-1 0 0 0,-1 1 0 0 0,0 0 0 0 0,0 0 0 0 0,0 0 0 0 0,0 1 0 0 0,0-1 0 0 0,-1 1 1 0 0,1 1-1 0 0,-1-1 0 0 0,0 1 0 0 0,1 0 0 0 0,-1 0 0 0 0,-2 1 35 0 0,-12 2-4021 0 0,4 8-3958 0 0,14-9-4148 0 0</inkml:trace>
  <inkml:trace contextRef="#ctx0" brushRef="#br0" timeOffset="112784.909">3409 2896 5937 0 0,'0'0'840'0'0,"0"0"-14"0"0,0 0 401 0 0,0 0 529 0 0,0 0 295 0 0,0 0 2 0 0,0 0-294 0 0,0 0-379 0 0,0 0-325 0 0,0 0-236 0 0,0 0-139 0 0,0 0-84 0 0,0 0-48 0 0,3-6-4 0 0,7-20-32 0 0,-10 25-435 0 0,-1-1 0 0 0,1 0 0 0 0,0 1 0 0 0,-1-1 0 0 0,1 1 0 0 0,-1-1 0 0 0,1 0 0 0 0,-1 1 0 0 0,0-1 0 0 0,0 1 0 0 0,0 0 0 0 0,0-1 0 0 0,0 1 0 0 0,0 0 0 0 0,0 0 0 0 0,0-1 0 0 0,0 1 0 0 0,0 0-1 0 0,-1 0 1 0 0,1 0 0 0 0,-1 0 0 0 0,1 1 0 0 0,0-1 0 0 0,-1 0 0 0 0,1 0 0 0 0,-1 1 0 0 0,0-1 0 0 0,1 1 0 0 0,-1 0 0 0 0,1-1 0 0 0,-1 1 0 0 0,0 0 0 0 0,0 0-77 0 0,-1-1 17 0 0,0 1 1 0 0,-1 0 0 0 0,1 0 0 0 0,0 0-1 0 0,-1 0 1 0 0,1 1 0 0 0,0-1-1 0 0,0 1 1 0 0,-1 0 0 0 0,1 0-1 0 0,0 0 1 0 0,0 0 0 0 0,0 0 0 0 0,0 1-1 0 0,0-1 1 0 0,0 1 0 0 0,0 0-1 0 0,1 0 1 0 0,-1 0 0 0 0,1 0 0 0 0,-1 0-1 0 0,1 1 1 0 0,0-1 0 0 0,0 1-1 0 0,0 0 1 0 0,0-1 0 0 0,0 1 0 0 0,1 0-1 0 0,-1 0 1 0 0,1 0 0 0 0,0 0-1 0 0,0 1 1 0 0,0-1 0 0 0,0 0 0 0 0,0 0-1 0 0,1 1 1 0 0,0-1 0 0 0,-1 0-1 0 0,1 0 1 0 0,0 1 0 0 0,1-1-1 0 0,-1 0 1 0 0,1 1-18 0 0,1-2 11 0 0,0 1-1 0 0,0-1 1 0 0,0 0-1 0 0,1 0 1 0 0,-1 1-1 0 0,1-2 0 0 0,-1 1 1 0 0,1 0-1 0 0,0 0 1 0 0,0-1-1 0 0,0 0 1 0 0,0 0-1 0 0,0 1 1 0 0,0-2-1 0 0,0 1 1 0 0,0 0-1 0 0,0-1 1 0 0,1 1-1 0 0,-1-1 0 0 0,0 0 1 0 0,0 0-1 0 0,1 0 1 0 0,-1 0-1 0 0,0-1 1 0 0,0 0-1 0 0,0 1 1 0 0,0-1-1 0 0,0 0 1 0 0,0 0-1 0 0,0-1 1 0 0,0 1-1 0 0,0-1 1 0 0,0 1-1 0 0,0-1 0 0 0,-1 0 1 0 0,1 0-1 0 0,-1 0 1 0 0,1 0-1 0 0,0-2-10 0 0,4-4 50 0 0,1-1 0 0 0,-1 0-1 0 0,-1 0 1 0 0,0-1-1 0 0,0 1 1 0 0,-1-1 0 0 0,0-1-1 0 0,-1 1 1 0 0,0-1-1 0 0,0 0 1 0 0,-2 0 0 0 0,1 0-1 0 0,-1 0 1 0 0,-1 0-1 0 0,0 0 1 0 0,0-1 0 0 0,-1 1-1 0 0,-1 0 1 0 0,0-1-1 0 0,-1-5-49 0 0,2 17 16 0 0,-1 0-1 0 0,1 1 0 0 0,0-1 0 0 0,0 0 0 0 0,-1 0 0 0 0,1 1 0 0 0,0-1 0 0 0,0 0 0 0 0,-1 0 0 0 0,1 0 0 0 0,0 1 0 0 0,-1-1 0 0 0,1 0 0 0 0,0 0 0 0 0,0 0 1 0 0,-1 0-1 0 0,1 0 0 0 0,0 0 0 0 0,-1 0 0 0 0,1 0 0 0 0,0 0 0 0 0,-1 0 0 0 0,1 0 0 0 0,-1 0 0 0 0,1 0 0 0 0,0 0 0 0 0,-1 0 0 0 0,1 0 0 0 0,0 0 0 0 0,-1 0 1 0 0,1 0-1 0 0,0 0 0 0 0,0 0 0 0 0,-1-1 0 0 0,1 1 0 0 0,0 0 0 0 0,-1 0 0 0 0,1 0 0 0 0,0-1 0 0 0,0 1 0 0 0,-1 0 0 0 0,1 0 0 0 0,0-1 0 0 0,0 1 0 0 0,0 0 1 0 0,-1-1-1 0 0,1 1 0 0 0,0 0 0 0 0,0 0 0 0 0,0-1 0 0 0,0 1-15 0 0,-16 41-90 0 0,14-35 173 0 0,-4 6-77 0 0,2 1 0 0 0,-1-1 1 0 0,1 1-1 0 0,1 0 0 0 0,0 0 0 0 0,1 0 1 0 0,1 1-1 0 0,0-1 0 0 0,0 0 0 0 0,1 0 0 0 0,1 1 1 0 0,0-1-1 0 0,1 0 0 0 0,1 0 0 0 0,1 3-6 0 0,-4-15 4 0 0,1 1 0 0 0,0 0-1 0 0,-1-1 1 0 0,1 1-1 0 0,0-1 1 0 0,0 1-1 0 0,0-1 1 0 0,0 0 0 0 0,0 1-1 0 0,1-1 1 0 0,-1 0-1 0 0,0 0 1 0 0,1 0-1 0 0,-1 0 1 0 0,1 0 0 0 0,-1 0-1 0 0,1 0 1 0 0,-1 0-1 0 0,1 0 1 0 0,-1-1-1 0 0,1 1 1 0 0,0-1 0 0 0,-1 1-1 0 0,1-1 1 0 0,0 0-1 0 0,0 0 1 0 0,-1 0 0 0 0,1 0-1 0 0,0 0 1 0 0,0 0-1 0 0,-1 0 1 0 0,1 0-1 0 0,0-1 1 0 0,0 1 0 0 0,-1-1-1 0 0,1 1 1 0 0,0-1-1 0 0,-1 1 1 0 0,1-1-1 0 0,-1 0 1 0 0,1 0 0 0 0,-1 0-1 0 0,1 0 1 0 0,-1 0-4 0 0,55-58 156 0 0,-26-32 190 0 0,-30 91-315 0 0,-9 26-90 0 0,8-24 60 0 0,-1 0 0 0 0,1 0-1 0 0,0 0 1 0 0,0 1-1 0 0,0-1 1 0 0,1 0-1 0 0,-1 0 1 0 0,0 1-1 0 0,1-1 1 0 0,0 0-1 0 0,-1 1 1 0 0,1-1-1 0 0,0 0 1 0 0,0 1-1 0 0,0-1 1 0 0,1 0-1 0 0,-1 1 1 0 0,0-1-1 0 0,1 0 1 0 0,0 1-1 0 0,-1-1 1 0 0,1 0-1 0 0,0 0 1 0 0,0 0 0 0 0,0 0-1 0 0,1 0 1 0 0,-1 0-1 0 0,0 0 1 0 0,1 0-1 0 0,-1 0 1 0 0,1 0-1 0 0,0-1 1 0 0,-1 1-1 0 0,1-1 1 0 0,0 1-1 0 0,0-1 1 0 0,0 0-1 0 0,0 0 1 0 0,0 0-1 0 0,0 0 1 0 0,1 0-1 0 0,-1 0 1 0 0,0 0-1 0 0,0-1 1 0 0,1 1-1 0 0,1-1 0 0 0,0 0 6 0 0,0-1-1 0 0,1 1 0 0 0,-1-1 0 0 0,0 0 1 0 0,0 0-1 0 0,0 0 0 0 0,0-1 0 0 0,0 0 0 0 0,0 0 1 0 0,0 0-1 0 0,0 0 0 0 0,-1 0 0 0 0,1-1 1 0 0,-1 1-1 0 0,1-1 0 0 0,-1 0 0 0 0,0 0 0 0 0,0-1 1 0 0,-1 1-1 0 0,1 0 0 0 0,-1-1 0 0 0,1 0 1 0 0,-1 1-1 0 0,0-1 0 0 0,0 0 0 0 0,-1 0 0 0 0,1 0 1 0 0,-1 0-1 0 0,0-1 0 0 0,0 1 0 0 0,-1 0 1 0 0,1 0-1 0 0,-1-1 0 0 0,0 1 0 0 0,0 0 0 0 0,0-4-4 0 0,-16 32 111 0 0,14-22-137 0 0,0 0 0 0 0,0 0 0 0 0,1 0-1 0 0,-1 1 1 0 0,1-1 0 0 0,0 0 0 0 0,-1 1 0 0 0,1-1 0 0 0,0 1 0 0 0,0-1 0 0 0,1 1 0 0 0,-1-1 0 0 0,0 1 0 0 0,1 0 0 0 0,0-1 0 0 0,-1 1 0 0 0,1 0 0 0 0,0-1 0 0 0,1 1 0 0 0,-1 0 0 0 0,0-1 0 0 0,1 1 0 0 0,-1 0 0 0 0,1-1 0 0 0,0 1 0 0 0,0-1 0 0 0,0 1 0 0 0,0-1 0 0 0,0 1 0 0 0,1-1 0 0 0,-1 0 0 0 0,1 0 0 0 0,-1 0 0 0 0,1 0 0 0 0,0 0 0 0 0,0 0 0 0 0,0 0 0 0 0,0 0 0 0 0,0-1 0 0 0,0 1 0 0 0,1-1 0 0 0,-1 1 0 0 0,0-1 0 0 0,1 0 0 0 0,-1 0 0 0 0,1 0 0 0 0,0 0 0 0 0,-1-1 0 0 0,2 1 25 0 0,47-3-5834 0 0,-35-2 600 0 0,0-1-3961 0 0,-9 2 1588 0 0</inkml:trace>
  <inkml:trace contextRef="#ctx0" brushRef="#br0" timeOffset="113184.095">3902 2830 2296 0 0,'0'0'3933'0'0,"0"0"-367"0"0,0 0-369 0 0,0 0-306 0 0,0 0-389 0 0,0 0-380 0 0,0 0-422 0 0,0 0-401 0 0,0 0-324 0 0,0 0-292 0 0,0 0-210 0 0,0 0-138 0 0,0 0-57 0 0,-4-1 10 0 0,1 1-225 0 0,1 0 1 0 0,-1 0-1 0 0,0 0 1 0 0,1 1-1 0 0,-1-1 1 0 0,0 1-1 0 0,1-1 1 0 0,-1 1-1 0 0,1 0 1 0 0,-1 0 0 0 0,1 0-1 0 0,-1 1 1 0 0,1-1-1 0 0,0 1 1 0 0,0-1-1 0 0,-1 1 1 0 0,1 0-1 0 0,0-1 1 0 0,0 1-1 0 0,1 0 1 0 0,-1 0-1 0 0,0 1 1 0 0,1-1-1 0 0,-1 0 1 0 0,0 2-64 0 0,1-2 4 0 0,-1-1 0 0 0,1 0 1 0 0,0 1-1 0 0,-1-1 0 0 0,1 1 0 0 0,0 0 0 0 0,0-1 0 0 0,0 1 1 0 0,0 0-1 0 0,1 0 0 0 0,-1-1 0 0 0,0 1 0 0 0,1 0 1 0 0,-1 0-1 0 0,1 0 0 0 0,0 0 0 0 0,-1 0 0 0 0,1 0 1 0 0,0 0-1 0 0,0 0 0 0 0,0 0 0 0 0,1-1 0 0 0,-1 1 0 0 0,0 0 1 0 0,1 0-1 0 0,-1 0 0 0 0,1 0 0 0 0,0 0 0 0 0,0 0 1 0 0,-1-1-1 0 0,1 1 0 0 0,0 0 0 0 0,0-1 0 0 0,1 1 0 0 0,-1-1 1 0 0,0 1-1 0 0,1-1 0 0 0,-1 1 0 0 0,0-1 0 0 0,1 0 1 0 0,0 0-1 0 0,-1 0 0 0 0,1 0 0 0 0,0 0 0 0 0,-1 0 1 0 0,1 0-1 0 0,0-1 0 0 0,0 1 0 0 0,0 0 0 0 0,-1-1 0 0 0,1 0 1 0 0,0 1-1 0 0,0-1 0 0 0,0 0 0 0 0,0 0 0 0 0,0 0 1 0 0,0 0-1 0 0,1 0-4 0 0,5-1 2 0 0,0 0 0 0 0,1 0 0 0 0,-1-1 0 0 0,0 0 0 0 0,0 0 0 0 0,-1-1 1 0 0,1 0-1 0 0,-1 0 0 0 0,1-1 0 0 0,-1 0 0 0 0,0 0 0 0 0,0-1 0 0 0,-1 1 1 0 0,1-2-1 0 0,-1 1 0 0 0,0-1 0 0 0,0 0 0 0 0,-1 0 0 0 0,0 0 0 0 0,0-1 0 0 0,0 0 1 0 0,-1 0-1 0 0,0 0 0 0 0,-1 0 0 0 0,1-1 0 0 0,-1 0 0 0 0,-1 1 0 0 0,1-1 0 0 0,-1 0 1 0 0,-1 0-1 0 0,0 0 0 0 0,0-1 0 0 0,0 1 0 0 0,-1 0 0 0 0,0 0 0 0 0,-1 0 0 0 0,0-1-2 0 0,1-30 230 0 0,-24 104-145 0 0,20-54-94 0 0,0 1 1 0 0,1 0-1 0 0,0 0 0 0 0,1 0 0 0 0,0 1 1 0 0,1-1-1 0 0,0 0 0 0 0,1 1 1 0 0,1 1 8 0 0,17 35-3484 0 0,-14-44 29 0 0,0-3-6717 0 0,-2-1-1313 0 0</inkml:trace>
  <inkml:trace contextRef="#ctx0" brushRef="#br0" timeOffset="113439.085">4050 2759 13419 0 0,'0'0'3430'0'0,"0"0"-1162"0"0,0 0-573 0 0,0 0-317 0 0,0 0-351 0 0,0 0-323 0 0,0 0-281 0 0,0 0-155 0 0,0 0-96 0 0,0 0-33 0 0,0 0-5 0 0,0 0-98 0 0,10-1-162 0 0,69-6-3027 0 0,-48 4-2047 0 0,-3 1-3907 0 0,-12 0 1600 0 0</inkml:trace>
  <inkml:trace contextRef="#ctx0" brushRef="#br0" timeOffset="107102.632">1234 2956 3913 0 0,'0'0'999'0'0,"0"0"53"0"0,0 0 331 0 0,0 0 515 0 0,0 0 382 0 0,0 0 117 0 0,0 0-145 0 0,0 0-322 0 0,0 0-310 0 0,0 0-254 0 0,0 0-231 0 0,0 0-151 0 0,0 0-155 0 0,2-9-124 0 0,5-43 1752 0 0,-23 91-257 0 0,-2 118-1810 0 0,18-157-375 0 0,0 0-2 0 0,0 0 7 0 0,0 0-29 0 0,0 0-11 0 0,0 0 8 0 0,0 0 3 0 0,0 0 19 0 0,0 0-2 0 0,0 0-32 0 0,0 0-6 0 0,2-4-6182 0 0,-1 0-5505 0 0,1 3 678 0 0</inkml:trace>
  <inkml:trace contextRef="#ctx0" brushRef="#br0" timeOffset="108616.919">1318 2938 13075 0 0,'0'0'1427'0'0,"0"0"-262"0"0,0 0 0 0 0,0 0 32 0 0,0 0 9 0 0,0 0-34 0 0,0 0-157 0 0,0 0-227 0 0,0 0-240 0 0,0 0-180 0 0,0 0-102 0 0,0 0-70 0 0,4-3-11 0 0,15-10 27 0 0,1 45 943 0 0,-18-25-1060 0 0,-1 1 1 0 0,0-1-1 0 0,-1 0 0 0 0,0 1 0 0 0,0-1 0 0 0,-1 1 1 0 0,0-1-1 0 0,0 0 0 0 0,0 1 0 0 0,-1-1 1 0 0,0 0-1 0 0,-1 0 0 0 0,0 0 0 0 0,0-1 1 0 0,0 1-1 0 0,-1 0 0 0 0,-4 4-95 0 0,7-39 946 0 0,2 22-943 0 0,0 1 0 0 0,1-1 0 0 0,-1 0 1 0 0,1 1-1 0 0,1 0 0 0 0,-1-1 0 0 0,1 1 1 0 0,0 0-1 0 0,0 0 0 0 0,0 0 0 0 0,1 1 1 0 0,0-1-1 0 0,0 1 0 0 0,0 0 0 0 0,0 0 1 0 0,1 0-1 0 0,-1 1 0 0 0,1-1 1 0 0,0 1-1 0 0,0 0 0 0 0,0 1 0 0 0,1-1 1 0 0,-1 1-1 0 0,0 0 0 0 0,1 0 0 0 0,0 1 1 0 0,5-1-4 0 0,-9 4 5 0 0,1 0 0 0 0,-1 1 0 0 0,1 0 1 0 0,-1-1-1 0 0,0 1 0 0 0,0 0 0 0 0,0 0 1 0 0,0 0-1 0 0,-1 0 0 0 0,1 0 0 0 0,-1 0 1 0 0,0 1-1 0 0,1-1 0 0 0,-2 0 0 0 0,1 1 0 0 0,0-1 1 0 0,-1 1-1 0 0,1-1 0 0 0,-1 1 0 0 0,0-1 1 0 0,0 1-1 0 0,-1-1 0 0 0,1 1 0 0 0,-1-1 1 0 0,0 1-1 0 0,1-1 0 0 0,-2 0 0 0 0,1 1 1 0 0,-1 1-6 0 0,0 1-608 0 0,-4 16 447 0 0,6-15-3499 0 0,0 0-3930 0 0,1-5-2919 0 0</inkml:trace>
  <inkml:trace contextRef="#ctx0" brushRef="#br0" timeOffset="109064.977">1598 2932 15427 0 0,'0'0'2121'0'0,"0"0"-934"0"0,0 0-475 0 0,0 0 47 0 0,0 0 218 0 0,0 0 174 0 0,0 0-21 0 0,0 0-166 0 0,0 0-228 0 0,0 0-187 0 0,0 0-100 0 0,-2 11-97 0 0,-23 93 917 0 0,3-52-721 0 0,22-52-496 0 0,0 0 30 0 0,0 0-8 0 0,21-59 190 0 0,-18 53-274 0 0,1-1-1 0 0,0 1 0 0 0,0 0 1 0 0,0 0-1 0 0,0 1 0 0 0,1-1 0 0 0,0 1 1 0 0,0 0-1 0 0,1 0 0 0 0,-1 1 0 0 0,1 0 1 0 0,0 0-1 0 0,0 0 0 0 0,0 0 0 0 0,1 1 1 0 0,0 0-1 0 0,-1 1 0 0 0,1-1 1 0 0,0 1-1 0 0,3 0 11 0 0,-8 4 1 0 0,0 0 0 0 0,0 1 0 0 0,0-1 0 0 0,0 0 0 0 0,0 1-1 0 0,0-1 1 0 0,-1 1 0 0 0,1 0 0 0 0,-1-1 0 0 0,1 1 0 0 0,-1 0 0 0 0,0 0 0 0 0,0 0 0 0 0,-1 0 0 0 0,1 0 0 0 0,-1 0 0 0 0,1 0 0 0 0,-1 0 0 0 0,0 0 0 0 0,0 0 0 0 0,0 0 0 0 0,-1 0 0 0 0,1 0 0 0 0,-1 0 0 0 0,1 0 0 0 0,-1 0 0 0 0,0 0-1 0 0,-1 0 0 0 0,-5 22-30 0 0,-3 10-818 0 0,12-14-3913 0 0,6-13-1736 0 0,-1-4-2346 0 0,-3-3 1207 0 0</inkml:trace>
  <inkml:trace contextRef="#ctx0" brushRef="#br0" timeOffset="109846.674">1833 2988 11106 0 0,'0'0'3217'0'0,"0"0"-1789"0"0,0 0-638 0 0,0 0 93 0 0,0 0 112 0 0,0 0-3 0 0,0 0-100 0 0,0 0-156 0 0,0 0-121 0 0,0 0-52 0 0,0 0-35 0 0,0 0-56 0 0,0 0-36 0 0,4 4-48 0 0,-3-3-349 0 0,1 0 1 0 0,0 1-1 0 0,-1-1 0 0 0,1 0 1 0 0,-1 0-1 0 0,1 0 0 0 0,0 0 1 0 0,0 0-1 0 0,0 0 0 0 0,0 0 0 0 0,0-1 1 0 0,0 1-1 0 0,0-1 0 0 0,0 1 1 0 0,0-1-1 0 0,0 0 0 0 0,0 0 1 0 0,0 0-1 0 0,0 0 0 0 0,0 0 0 0 0,0 0 1 0 0,0-1-1 0 0,0 1 0 0 0,0-1 1 0 0,0 1-1 0 0,-1-1 0 0 0,1 0 1 0 0,0 0-1 0 0,0 0 0 0 0,0 0 0 0 0,-1 0 1 0 0,2-1-40 0 0,-1 2 43 0 0,0 0 0 0 0,1 0 0 0 0,-1 0 0 0 0,0 0 0 0 0,0-1 0 0 0,0 1 0 0 0,0-1 0 0 0,0 0 0 0 0,0 1 0 0 0,0-1 0 0 0,-1 0 0 0 0,1 0 0 0 0,0 0 0 0 0,0 0 0 0 0,-1-1 0 0 0,1 1 0 0 0,0 0 0 0 0,-1-1 0 0 0,1 1 0 0 0,-1-1 0 0 0,0 1 1 0 0,0-1-1 0 0,1 0 0 0 0,-1 0 0 0 0,0 0 0 0 0,0 1 0 0 0,-1-1 0 0 0,1 0 0 0 0,0 0 0 0 0,-1 0 0 0 0,1 0 0 0 0,-1 0 0 0 0,1 0 0 0 0,-1 0 0 0 0,0 0 0 0 0,0-1 0 0 0,0 1 0 0 0,0 0 0 0 0,0 0 0 0 0,-1 0 0 0 0,1 0 0 0 0,-1 0 0 0 0,1 0 0 0 0,-1 0 0 0 0,0 0 0 0 0,0 0 0 0 0,1 0 0 0 0,-1 1 0 0 0,-1-1 1 0 0,1 0-1 0 0,0 0 0 0 0,-1 0-43 0 0,0 1 3 0 0,0-1 0 0 0,0 1 0 0 0,0 0 0 0 0,0 0 0 0 0,-1-1 0 0 0,1 1 0 0 0,0 1 0 0 0,-1-1 0 0 0,1 0 0 0 0,-1 1 0 0 0,1-1 0 0 0,-1 1 1 0 0,1 0-1 0 0,-1 0 0 0 0,1 0 0 0 0,-1 0 0 0 0,0 0 0 0 0,1 0 0 0 0,-1 1 0 0 0,1-1 0 0 0,-1 1 0 0 0,1 0 0 0 0,0 0 0 0 0,-1 0 0 0 0,1 0 0 0 0,0 0 1 0 0,0 0-1 0 0,-1 0 0 0 0,1 1 0 0 0,0-1 0 0 0,0 1 0 0 0,0 0 0 0 0,1 0 0 0 0,-1 0 0 0 0,0-1 0 0 0,1 2-3 0 0,-47 80 91 0 0,48-80-84 0 0,-1-1 1 0 0,0 1-1 0 0,1-1 0 0 0,0 1 1 0 0,0-1-1 0 0,-1 1 0 0 0,1-1 0 0 0,1 1 1 0 0,-1-1-1 0 0,0 1 0 0 0,1-1 1 0 0,-1 1-1 0 0,1-1 0 0 0,0 1 1 0 0,0-1-1 0 0,0 0 0 0 0,0 1 1 0 0,0-1-1 0 0,0 0 0 0 0,1 0 1 0 0,-1 0-1 0 0,1 0 0 0 0,-1 0 1 0 0,1 0-1 0 0,0 0 0 0 0,0 0 1 0 0,0-1-1 0 0,0 1 0 0 0,0-1 1 0 0,0 0-1 0 0,0 1 0 0 0,0-1 0 0 0,1 0 1 0 0,-1 0-1 0 0,0 0 0 0 0,1-1 1 0 0,-1 1-1 0 0,1 0 0 0 0,-1-1 1 0 0,1 0-1 0 0,-1 1 0 0 0,1-1 1 0 0,-1 0-1 0 0,1 0 0 0 0,0-1 1 0 0,-1 1-1 0 0,2-1-7 0 0,3 0 26 0 0,0 0-1 0 0,0 0 1 0 0,0-1-1 0 0,0 0 1 0 0,0 0 0 0 0,-1-1-1 0 0,1 0 1 0 0,-1 0-1 0 0,0-1 1 0 0,0 1 0 0 0,0-1-1 0 0,0-1 1 0 0,-1 1-1 0 0,1-1 1 0 0,-1 0 0 0 0,0 0-1 0 0,-1 0 1 0 0,1-1-1 0 0,-1 0 1 0 0,0 1 0 0 0,0-2-1 0 0,-1 1 1 0 0,0 0-1 0 0,0-1 1 0 0,-1 1 0 0 0,1-1-1 0 0,-1 0 1 0 0,-1 0-1 0 0,0 0 1 0 0,1 0 0 0 0,-2-2-26 0 0,2-49 2 0 0,-12 112-317 0 0,9-52 316 0 0,1-1-1 0 0,0 0 0 0 0,0 1 0 0 0,-1-1 0 0 0,1 0 0 0 0,0 1 0 0 0,0-1 0 0 0,1 0 0 0 0,-1 1 0 0 0,0-1 0 0 0,0 0 1 0 0,1 1-1 0 0,-1-1 0 0 0,0 0 0 0 0,1 0 0 0 0,0 0 0 0 0,-1 1 0 0 0,1-1 0 0 0,0 0 0 0 0,-1 0 0 0 0,1 0 0 0 0,0 0 1 0 0,0 0-1 0 0,0 0 0 0 0,0 0 0 0 0,0 0 0 0 0,0-1 0 0 0,0 1 0 0 0,0 0 0 0 0,0 0 0 0 0,0-1 0 0 0,1 1 1 0 0,-1-1-1 0 0,0 1 0 0 0,0-1 0 0 0,1 0 0 0 0,-1 1 0 0 0,0-1 0 0 0,1 0 0 0 0,-1 0 0 0 0,0 0 0 0 0,1 0 0 0 0,-1 0 1 0 0,0 0-1 0 0,0 0 0 0 0,1 0 0 0 0,0-1 0 0 0,55-31 207 0 0,-61 38-190 0 0,-1 0 0 0 0,1-1-1 0 0,0 2 1 0 0,1-1 0 0 0,-1 0 0 0 0,1 1-1 0 0,1 0 1 0 0,-1-1 0 0 0,1 1-1 0 0,0 0 1 0 0,1 0 0 0 0,0 0-1 0 0,0 1 1 0 0,0-1 0 0 0,1 0-1 0 0,0 2-16 0 0,4-6 27 0 0,0 0 0 0 0,0 0 0 0 0,1 0 0 0 0,-1-1-1 0 0,1 0 1 0 0,0 1 0 0 0,-1-2 0 0 0,1 1 0 0 0,0 0 0 0 0,0-1 0 0 0,0 0-1 0 0,0 0 1 0 0,1-1 0 0 0,-1 1 0 0 0,0-1 0 0 0,0 0 0 0 0,0 0 0 0 0,0-1-1 0 0,1 0 1 0 0,-1 0 0 0 0,0 0 0 0 0,0 0-27 0 0,47-13-1524 0 0,-35 7-3088 0 0,-1-1-5705 0 0,-10 5-1799 0 0</inkml:trace>
  <inkml:trace contextRef="#ctx0" brushRef="#br0" timeOffset="119299.685">7452 2550 10114 0 0,'0'0'4705'0'0,"0"0"-2284"0"0,0 0-517 0 0,0 0-78 0 0,0 0-147 0 0,0 0-294 0 0,0 0-382 0 0,0 0-355 0 0,0 0-185 0 0,0 0 15 0 0,0 0 99 0 0,0 0 59 0 0,0 0-62 0 0,-3 8-107 0 0,-72 182 994 0 0,73-185-2114 0 0,-12 53 1456 0 0,17-39-5389 0 0,8-4-6877 0 0,-8-13-675 0 0</inkml:trace>
  <inkml:trace contextRef="#ctx0" brushRef="#br0" timeOffset="119918.64">7633 2643 11050 0 0,'0'0'2171'0'0,"0"0"-5"0"0,0 0-63 0 0,0 0-57 0 0,0 0-201 0 0,0 0-313 0 0,0 0-313 0 0,0 0-282 0 0,0 0-195 0 0,0 0-129 0 0,-11-6-113 0 0,-33-15-65 0 0,43 20-400 0 0,-1 1 0 0 0,0-1 0 0 0,0 1-1 0 0,0 0 1 0 0,1 0 0 0 0,-1 0 0 0 0,0 0 0 0 0,0 0-1 0 0,0 0 1 0 0,1 0 0 0 0,-1 1 0 0 0,0-1 0 0 0,0 1-1 0 0,1-1 1 0 0,-1 1 0 0 0,0 0 0 0 0,1 0 0 0 0,-1-1 0 0 0,1 1-1 0 0,-1 0 1 0 0,1 0 0 0 0,-1 1 0 0 0,1-1 0 0 0,0 0-1 0 0,0 0 1 0 0,-2 2-35 0 0,-2 2 143 0 0,2-4-109 0 0,0 0 0 0 0,0 1 0 0 0,0 0 0 0 0,0 0 0 0 0,0 0 0 0 0,1 0 0 0 0,-1 0 0 0 0,0 0 0 0 0,1 1 0 0 0,0-1 0 0 0,0 1 0 0 0,-1 0 0 0 0,1-1 0 0 0,1 1 0 0 0,-1 0 0 0 0,0 0 0 0 0,1 1 0 0 0,0-1 0 0 0,0 0 0 0 0,-1 0 0 0 0,2 0 0 0 0,-1 1 0 0 0,0-1 0 0 0,1 1 0 0 0,0-1 0 0 0,-1 0 0 0 0,1 1 0 0 0,1-1 0 0 0,-1 1 0 0 0,0-1 0 0 0,1 1 0 0 0,0-1 0 0 0,0 0 0 0 0,0 0 0 0 0,0 1 0 0 0,0-1 0 0 0,1 0 0 0 0,-1 0 0 0 0,1 0 0 0 0,0 0 0 0 0,0 0 0 0 0,0-1 0 0 0,0 1 0 0 0,1-1 0 0 0,-1 1 0 0 0,1-1 0 0 0,1 2-34 0 0,8 1 30 0 0,-1-1-1 0 0,1 0 1 0 0,-1-1 0 0 0,1 0-1 0 0,0-1 1 0 0,0-1 0 0 0,0 1-1 0 0,0-2 1 0 0,1 0 0 0 0,-1 0-1 0 0,0-1 1 0 0,0-1 0 0 0,0 0 0 0 0,0 0-1 0 0,-1-2 1 0 0,5-1-30 0 0,-15 5-2 0 0,1 0-1 0 0,-1 0 1 0 0,0 0 0 0 0,1-1-1 0 0,-1 1 1 0 0,0-1 0 0 0,0 1-1 0 0,1-1 1 0 0,-1 1 0 0 0,0-1-1 0 0,0 0 1 0 0,0 1 0 0 0,0-1-1 0 0,0 0 1 0 0,0 0 0 0 0,0 0-1 0 0,0 0 1 0 0,0 0 0 0 0,0 0-1 0 0,0 0 1 0 0,0 0 0 0 0,-1 0-1 0 0,1-1 1 0 0,-1 1 0 0 0,1 0-1 0 0,-1 0 1 0 0,1-1 0 0 0,-1 1-1 0 0,0 0 1 0 0,1-1 0 0 0,-1 1-1 0 0,0 0 1 0 0,0-1 0 0 0,0 1-1 0 0,0 0 1 0 0,0-1 0 0 0,0 1-1 0 0,0 0 1 0 0,-1-1 0 0 0,1 1-1 0 0,0 0 1 0 0,-1-1 0 0 0,1 1-1 0 0,-1 0 1 0 0,0 0 0 0 0,1 0-1 0 0,-1-1 1 0 0,0 1 0 0 0,0 0-1 0 0,1 0 1 0 0,-1 0 0 0 0,0 0-1 0 0,-1 0 3 0 0,-58-45-996 0 0,-35-13-3996 0 0,89 49 880 0 0,10 1-9927 0 0,-1 7 7822 0 0</inkml:trace>
  <inkml:trace contextRef="#ctx0" brushRef="#br0" timeOffset="120162.693">7733 2557 15475 0 0,'0'0'2545'0'0,"0"0"-559"0"0,0 0-465 0 0,0 0-214 0 0,0 0-131 0 0,0 0-147 0 0,0 0-145 0 0,0 0-153 0 0,-12 9-130 0 0,-34 32-73 0 0,-17 37 970 0 0,-63 63-2170 0 0,118-123-986 0 0,8-12-2666 0 0,2-1-5640 0 0,-1-5-1571 0 0</inkml:trace>
  <inkml:trace contextRef="#ctx0" brushRef="#br0" timeOffset="120530.92">7879 2473 21941 0 0,'0'0'775'0'0,"0"0"39"0"0,0 0 87 0 0,0 0 105 0 0,0 0-17 0 0,0 0-89 0 0,0 0-172 0 0,0 0-175 0 0,0 0-116 0 0,0 0-136 0 0,0 0-93 0 0,0 0-79 0 0,0 0-61 0 0,-3 0-14 0 0,2 0-46 0 0,0 0 0 0 0,0 1 0 0 0,0-1 0 0 0,0 0 0 0 0,0 1 0 0 0,1-1 0 0 0,-1 1 0 0 0,0-1 0 0 0,0 1 0 0 0,1-1 0 0 0,-1 1 0 0 0,0-1 0 0 0,0 1 0 0 0,1 0 0 0 0,-1-1 0 0 0,1 1 0 0 0,-1 0 0 0 0,1 0 0 0 0,-1-1 0 0 0,1 1 0 0 0,-1 0 0 0 0,1 0 0 0 0,0 0 0 0 0,-1 0 0 0 0,1-1 0 0 0,0 1 0 0 0,0 0 0 0 0,-1 0 0 0 0,1 0 0 0 0,0 0 0 0 0,0 0 0 0 0,0 0 0 0 0,0 0 0 0 0,0 0 0 0 0,1 0 0 0 0,-1 0 0 0 0,0-1 0 0 0,0 1 0 0 0,1 0 0 0 0,-1 0 0 0 0,0 0 0 0 0,1 0 0 0 0,-1 0 0 0 0,1-1 0 0 0,-1 1 0 0 0,1 0 0 0 0,-1 0 0 0 0,1-1 0 0 0,0 1 0 0 0,-1 0 0 0 0,1-1 0 0 0,0 1 0 0 0,-1-1 0 0 0,1 1 0 0 0,0-1 0 0 0,0 1 0 0 0,0-1 0 0 0,-1 1 0 0 0,2-1-8 0 0,8 11 37 0 0,1 0 0 0 0,1-1 0 0 0,-1 0 0 0 0,1-1 0 0 0,1-1 0 0 0,0 0 0 0 0,0 0 0 0 0,1-1 0 0 0,-1-1 0 0 0,1 0 0 0 0,1-1 0 0 0,-1-1 0 0 0,4 1-37 0 0,-48 8 918 0 0,17-7-892 0 0,2 0 1 0 0,-1 0-1 0 0,1 1 0 0 0,0 0 1 0 0,0 1-1 0 0,1 0 0 0 0,0 1 1 0 0,1 0-1 0 0,0 1 1 0 0,0 0-1 0 0,1 0 0 0 0,0 1 1 0 0,1 0-1 0 0,-3 4-26 0 0,13 32-379 0 0,11-31-9284 0 0,-13-15-2849 0 0</inkml:trace>
  <inkml:trace contextRef="#ctx0" brushRef="#br0" timeOffset="118009.761">6509 2775 7666 0 0,'0'0'1584'0'0,"0"0"-24"0"0,0 0 174 0 0,0 0 165 0 0,0 0 31 0 0,0 0-184 0 0,0 0-358 0 0,0 0-301 0 0,0 0-210 0 0,0 0-130 0 0,0 0-80 0 0,0 0-78 0 0,5-10-38 0 0,11-35-64 0 0,-16 44-435 0 0,0-1 0 0 0,0 1-1 0 0,0-1 1 0 0,0 1 0 0 0,0-1 0 0 0,0 1 0 0 0,0-1 0 0 0,-1 1 0 0 0,1 0 0 0 0,-1-1-1 0 0,1 1 1 0 0,-1-1 0 0 0,1 1 0 0 0,-1 0 0 0 0,0-1 0 0 0,1 1 0 0 0,-1 0-1 0 0,0 0 1 0 0,0-1 0 0 0,0 1 0 0 0,0 0 0 0 0,0 0 0 0 0,-1 0 0 0 0,1 0-1 0 0,0 0 1 0 0,0 1 0 0 0,-1-1 0 0 0,1 0 0 0 0,0 0 0 0 0,-1 1 0 0 0,1-1 0 0 0,0 1-1 0 0,-1 0 1 0 0,1-1 0 0 0,-1 1 0 0 0,1 0 0 0 0,-1 0 0 0 0,1 0 0 0 0,-1-1-1 0 0,1 2 1 0 0,-1-1 0 0 0,1 0 0 0 0,-1 0 0 0 0,1 0 0 0 0,-2 1-52 0 0,-2-1 24 0 0,0 0 1 0 0,-1 1-1 0 0,1 0 0 0 0,0-1 1 0 0,0 2-1 0 0,0-1 1 0 0,0 1-1 0 0,0-1 1 0 0,0 1-1 0 0,0 1 1 0 0,0-1-1 0 0,1 1 0 0 0,-1 0 1 0 0,1 0-1 0 0,0 0 1 0 0,0 0-1 0 0,0 1 1 0 0,0 0-1 0 0,1-1 0 0 0,-1 2 1 0 0,1-1-1 0 0,0 0 1 0 0,0 1-1 0 0,1-1 1 0 0,-1 1-1 0 0,1 0 1 0 0,0-1-1 0 0,0 1 0 0 0,1 0 1 0 0,-1 1-1 0 0,1-1 1 0 0,0 0-1 0 0,1 0 1 0 0,-1 4-25 0 0,3-6 3 0 0,0 0 1 0 0,1 0 0 0 0,-1-1-1 0 0,1 1 1 0 0,0-1 0 0 0,-1 0-1 0 0,1 0 1 0 0,0 0 0 0 0,0 0-1 0 0,1-1 1 0 0,-1 1-1 0 0,0-1 1 0 0,0 1 0 0 0,1-1-1 0 0,-1 0 1 0 0,1-1 0 0 0,-1 1-1 0 0,1-1 1 0 0,-1 1 0 0 0,1-1-1 0 0,-1 0 1 0 0,1 0 0 0 0,0 0-1 0 0,-1-1 1 0 0,1 0 0 0 0,-1 1-1 0 0,0-1 1 0 0,1 0 0 0 0,-1 0-1 0 0,1-1 1 0 0,-1 1 0 0 0,0-1-1 0 0,0 0 1 0 0,0 0 0 0 0,2-1-4 0 0,-2 1-2 0 0,1 1 0 0 0,-1 0 0 0 0,-1-1 1 0 0,1 0-1 0 0,0 1 0 0 0,0-1 1 0 0,-1 0-1 0 0,1-1 0 0 0,-1 1 0 0 0,1 0 1 0 0,-1-1-1 0 0,0 1 0 0 0,0-1 1 0 0,0 0-1 0 0,0 1 0 0 0,-1-1 0 0 0,1 0 1 0 0,-1 0-1 0 0,0 0 0 0 0,0 0 1 0 0,0-1-1 0 0,0 1 0 0 0,0 0 0 0 0,0 0 1 0 0,-1-1-1 0 0,0 1 0 0 0,0 0 1 0 0,0-1 1 0 0,-3 35-847 0 0,39 7-3230 0 0,-21-30-2824 0 0,3-5-6796 0 0,-15-3 11462 0 0</inkml:trace>
  <inkml:trace contextRef="#ctx0" brushRef="#br0" timeOffset="118376.735">6610 2779 0 0 0,'0'0'2239'0'0,"0"0"474"0"0,0 0-182 0 0,0 0-321 0 0,0 0-230 0 0,0 0-174 0 0,2-11-196 0 0,10-33-173 0 0,-12 45-1305 0 0,0 0-1 0 0,1 0 0 0 0,-1 0 1 0 0,0-1-1 0 0,1 1 0 0 0,-1 0 1 0 0,0 0-1 0 0,1 0 0 0 0,-1-1 0 0 0,1 1 1 0 0,0 0-1 0 0,-1 0 0 0 0,1-1 1 0 0,-1 1-1 0 0,1 0 0 0 0,0-1 1 0 0,0 1-1 0 0,-1-1 0 0 0,1 1 1 0 0,0-1-1 0 0,0 1 0 0 0,0-1 1 0 0,0 0-1 0 0,-1 1 0 0 0,1-1 1 0 0,0 0-1 0 0,0 0 0 0 0,0 0 1 0 0,0 0-1 0 0,0 1 0 0 0,0-1 1 0 0,0 0-1 0 0,0-1 0 0 0,0 1 1 0 0,-1 0-1 0 0,1 0 0 0 0,0 0 1 0 0,0 0-1 0 0,0-1 0 0 0,0 1 1 0 0,0 0-1 0 0,0-1 0 0 0,-1 1 1 0 0,1-1-1 0 0,0 1 0 0 0,0-1 1 0 0,-1 1-1 0 0,1-1 0 0 0,0 0 1 0 0,-1 1-1 0 0,1-1 0 0 0,0 0 1 0 0,-1 1-1 0 0,1-1 0 0 0,-1 0 1 0 0,1 0-1 0 0,-1 0 0 0 0,0 1 1 0 0,1-1-1 0 0,-1 0 0 0 0,0 0 1 0 0,0 0-1 0 0,1 0 0 0 0,-1 0 1 0 0,0 0-132 0 0,1 6 151 0 0,0 1 0 0 0,0 0 1 0 0,-1-1-1 0 0,0 1 1 0 0,0 0-1 0 0,0-1 0 0 0,0 1 1 0 0,-1-1-1 0 0,0 1 0 0 0,0 0 1 0 0,-1-1-1 0 0,0 0 0 0 0,0 1 1 0 0,0-1-1 0 0,0 0 1 0 0,-1 0-1 0 0,0 0 0 0 0,0 0 1 0 0,0-1-1 0 0,-2 3-151 0 0,13-34 935 0 0,-1 17-923 0 0,-1 1-13 0 0,0 0-1 0 0,0 0 1 0 0,1 1-1 0 0,0 0 1 0 0,0 0-1 0 0,1 0 1 0 0,0 1-1 0 0,1 1 1 0 0,-1-1-1 0 0,1 1 1 0 0,6-2 1 0 0,-15 7-3 0 0,1 1 0 0 0,0 0 1 0 0,-1 0-1 0 0,1 0 0 0 0,0 0 1 0 0,0-1-1 0 0,-1 1 0 0 0,1 0 1 0 0,0 0-1 0 0,-1 0 0 0 0,1 1 1 0 0,0-1-1 0 0,0 0 0 0 0,-1 0 1 0 0,1 0-1 0 0,0 1 0 0 0,-1-1 0 0 0,1 0 1 0 0,0 0-1 0 0,-1 1 0 0 0,1-1 1 0 0,0 1-1 0 0,-1-1 0 0 0,1 1 1 0 0,-1-1-1 0 0,1 1 0 0 0,-1-1 1 0 0,1 1-1 0 0,-1-1 0 0 0,1 1 0 0 0,-1-1 1 0 0,0 1-1 0 0,1 0 0 0 0,-1-1 1 0 0,0 1-1 0 0,1 0 0 0 0,-1-1 1 0 0,0 1-1 0 0,0 0 0 0 0,0 0 1 0 0,0-1-1 0 0,0 1 0 0 0,0 0 0 0 0,0-1 1 0 0,0 1-1 0 0,0 0 0 0 0,0 0 1 0 0,0-1-1 0 0,0 1 0 0 0,0 0 1 0 0,-1 0 2 0 0,-5 50-134 0 0,4-39-109 0 0,5 29-3728 0 0,5-32-2284 0 0,6-4-5898 0 0,-9-4 6025 0 0</inkml:trace>
  <inkml:trace contextRef="#ctx0" brushRef="#br0" timeOffset="118813.765">6912 2766 0 0 0,'0'0'2474'0'0,"0"0"200"0"0,11-11 44 0 0,3-1-1534 0 0,14-14-232 0 0,7-4 6184 0 0,-39 29-326 0 0,-28 14-5783 0 0,9-2-467 0 0,17-9-471 0 0,0 0 0 0 0,0 0-1 0 0,1 1 1 0 0,-1 0 0 0 0,1 0 0 0 0,-1 0-1 0 0,1 0 1 0 0,0 1 0 0 0,0 0-1 0 0,1 0 1 0 0,-1 1 0 0 0,1-1 0 0 0,0 1-1 0 0,0 0 1 0 0,0 0 0 0 0,1 0 0 0 0,0 0-1 0 0,-1 2-88 0 0,4-6 5 0 0,0 1 0 0 0,0-1-1 0 0,0 0 1 0 0,0 1 0 0 0,0-1-1 0 0,0 0 1 0 0,0 0 0 0 0,1 1-1 0 0,-1-1 1 0 0,0 0 0 0 0,1 0-1 0 0,-1 0 1 0 0,1 1 0 0 0,-1-1-1 0 0,1 0 1 0 0,0 0 0 0 0,-1 0-1 0 0,1 0 1 0 0,0 0 0 0 0,0 0-1 0 0,0 0 1 0 0,0 0-1 0 0,-1 0 1 0 0,1-1 0 0 0,1 1-1 0 0,-1 0 1 0 0,0-1 0 0 0,0 1-1 0 0,0 0 1 0 0,0-1 0 0 0,0 1-1 0 0,1-1 1 0 0,-1 0 0 0 0,0 1-1 0 0,0-1 1 0 0,0 0 0 0 0,1 0-1 0 0,-1 0 1 0 0,0 0 0 0 0,1 0-1 0 0,-1 0 1 0 0,0 0 0 0 0,0 0-1 0 0,1-1-4 0 0,59-6 157 0 0,-53 5-129 0 0,1 0 0 0 0,-1-1 0 0 0,0 0 0 0 0,0 0 0 0 0,-1-1 0 0 0,1 0 0 0 0,-1 0 0 0 0,0-1 0 0 0,0 0 0 0 0,0 0 0 0 0,-1-1 0 0 0,0 0 1 0 0,0 0-1 0 0,0 0 0 0 0,-1-1 0 0 0,0 0 0 0 0,0 0 0 0 0,0 0 0 0 0,-1 0 0 0 0,0-1 0 0 0,-1 0 0 0 0,0 0 0 0 0,0 0 0 0 0,0 0 0 0 0,-1 0 0 0 0,-1-1 0 0 0,1 1 0 0 0,-1-1 0 0 0,-1 0-28 0 0,-6-118 447 0 0,-5 158-331 0 0,0 8-215 0 0,3 0-1 0 0,1 0 0 0 0,1 0 1 0 0,3 1-1 0 0,1-1 1 0 0,2 22 99 0 0,1-59-921 0 0,-1 7-200 0 0,0-6-2780 0 0,-1-1-3763 0 0,0-2-4193 0 0</inkml:trace>
  <inkml:trace contextRef="#ctx0" brushRef="#br0" timeOffset="114765.972">5515 2603 8426 0 0,'0'0'2322'0'0,"0"0"-442"0"0,0 0 44 0 0,0 0 148 0 0,3-10-4 0 0,6-20-1012 0 0,1-6 4315 0 0,-27 90-1520 0 0,-13 29-2954 0 0,9-24-658 0 0,7 48-348 0 0,16-84-5228 0 0,3-1-5476 0 0,-4-19-1338 0 0</inkml:trace>
  <inkml:trace contextRef="#ctx0" brushRef="#br0" timeOffset="116432.673">5628 2708 11851 0 0,'0'0'1312'0'0,"0"0"-173"0"0,0 0 74 0 0,0 0 234 0 0,0 0 134 0 0,0 0-37 0 0,0 0-192 0 0,0 0-216 0 0,0 0-195 0 0,0 0-222 0 0,-3-11-174 0 0,-11-34-150 0 0,14 44-360 0 0,1-1 1 0 0,-1 1-1 0 0,0-1 1 0 0,0 1-1 0 0,1-1 1 0 0,-1 1-1 0 0,1-1 1 0 0,-1 1-1 0 0,1-1 1 0 0,0 1-1 0 0,0 0 1 0 0,0-1-1 0 0,-1 1 1 0 0,1 0-1 0 0,0 0 1 0 0,0 0-1 0 0,1 0 1 0 0,-1 0-1 0 0,0 0 1 0 0,0 0-1 0 0,0 0 1 0 0,1 0-1 0 0,-1 0 1 0 0,0 1-1 0 0,1-1 1 0 0,-1 0-1 0 0,1 1 1 0 0,-1 0-1 0 0,1-1 1 0 0,-1 1-1 0 0,1 0 1 0 0,-1-1-1 0 0,2 1-35 0 0,1-1 125 0 0,-2 0-108 0 0,0 0 1 0 0,0 0-1 0 0,0 0 1 0 0,0 0-1 0 0,0 0 0 0 0,0 0 1 0 0,0 1-1 0 0,1-1 1 0 0,-1 1-1 0 0,0-1 1 0 0,0 1-1 0 0,0 0 0 0 0,1 0 1 0 0,-1 0-1 0 0,0 0 1 0 0,0 1-1 0 0,1-1 0 0 0,-1 0 1 0 0,0 1-1 0 0,0 0 1 0 0,0-1-1 0 0,0 1 0 0 0,0 0 1 0 0,0 0-1 0 0,0 0 1 0 0,0 0-1 0 0,0 1 1 0 0,0-1-1 0 0,0 0 0 0 0,-1 1 1 0 0,1-1-1 0 0,0 1 1 0 0,-1 0-1 0 0,0-1 0 0 0,1 1 1 0 0,-1 0-1 0 0,0 0 1 0 0,0 0-1 0 0,0 0 1 0 0,0 0-1 0 0,0 0 0 0 0,0 0 1 0 0,-1 1-1 0 0,1-1 1 0 0,-1 0-1 0 0,0 0 0 0 0,1 0 1 0 0,-1 1-1 0 0,0-1 1 0 0,0 0-1 0 0,0 0 0 0 0,-1 1 1 0 0,1 1-18 0 0,-2 2 25 0 0,-1 0 1 0 0,1 0-1 0 0,-1 0 0 0 0,0 0 1 0 0,0-1-1 0 0,0 1 0 0 0,-1-1 1 0 0,0 0-1 0 0,0 0 0 0 0,-1 0 1 0 0,1 0-1 0 0,-1-1 0 0 0,0 0 1 0 0,0 0-26 0 0,-40 47 216 0 0,44-50-207 0 0,1 0 1 0 0,0 0-1 0 0,-1 0 1 0 0,1-1-1 0 0,0 1 1 0 0,-1 0-1 0 0,1 0 1 0 0,0 0-1 0 0,0 0 1 0 0,0 0-1 0 0,0 0 1 0 0,0 0-1 0 0,0-1 1 0 0,0 1-1 0 0,0 0 1 0 0,0 0-1 0 0,1 0 0 0 0,-1 0 1 0 0,0 0-1 0 0,0 0 1 0 0,1-1-1 0 0,-1 1 1 0 0,1 0-1 0 0,-1 0 1 0 0,1 0-1 0 0,-1-1 1 0 0,1 1-1 0 0,-1 0 1 0 0,1-1-1 0 0,0 1 1 0 0,-1 0-1 0 0,1-1 1 0 0,0 1-1 0 0,-1-1 1 0 0,1 1-1 0 0,0-1 1 0 0,0 1-1 0 0,0-1 1 0 0,-1 0-1 0 0,1 1 1 0 0,0-1-1 0 0,0 0 1 0 0,0 0-1 0 0,0 0 1 0 0,0 0-1 0 0,0 1 1 0 0,0-1-1 0 0,-1 0 1 0 0,1-1-1 0 0,0 1 1 0 0,0 0-1 0 0,0 0 1 0 0,0 0-10 0 0,53 0 414 0 0,-36-1-407 0 0,0-1 0 0 0,1-1 0 0 0,-1 0 0 0 0,0-2-1 0 0,0 0 1 0 0,-1 0 0 0 0,0-2 0 0 0,17-8-7 0 0,-25-12-3140 0 0,-14 18-2315 0 0,-2 0-5225 0 0,4 7 1018 0 0</inkml:trace>
  <inkml:trace contextRef="#ctx0" brushRef="#br0" timeOffset="116683.757">5807 2658 15787 0 0,'0'0'2294'0'0,"0"0"-765"0"0,0 0-272 0 0,0 0-55 0 0,0 0-27 0 0,0 0-108 0 0,0 0-201 0 0,0 0-173 0 0,0 0-133 0 0,0 0-58 0 0,0 0-25 0 0,0 0-59 0 0,-10 11-32 0 0,-33 35-52 0 0,18 16 565 0 0,14-20-1089 0 0,-8 35 722 0 0,13-25-9740 0 0,7-49 1365 0 0,0 0-4102 0 0</inkml:trace>
  <inkml:trace contextRef="#ctx0" brushRef="#br0" timeOffset="117249.949">5923 2559 19916 0 0,'0'0'815'0'0,"0"0"49"0"0,0 0 114 0 0,0 0 89 0 0,0 0 26 0 0,0 0-27 0 0,0 0-147 0 0,0 0-147 0 0,0 0-133 0 0,0 0-155 0 0,0 0-123 0 0,0 0-130 0 0,-5-6-99 0 0,-14-17-53 0 0,12 45 385 0 0,9-14-403 0 0,1-1 1 0 0,-1 1-1 0 0,1-1 0 0 0,1 0 1 0 0,-1 0-1 0 0,1 0 1 0 0,0 0-1 0 0,1 0 1 0 0,-1-1-1 0 0,1 0 0 0 0,1 0 1 0 0,-1 0-1 0 0,1-1 1 0 0,0 0-1 0 0,0 0 1 0 0,1 0-1 0 0,4 2-61 0 0,141 47 209 0 0,-152-54-170 0 0,0 0 26 0 0,-25 1 313 0 0,14 2-381 0 0,-1 0 1 0 0,1 1 0 0 0,0 1-1 0 0,0 0 1 0 0,0 0 0 0 0,1 1-1 0 0,0 1 1 0 0,0 0 0 0 0,0 0-1 0 0,1 0 1 0 0,0 1 0 0 0,0 1-1 0 0,1 0 1 0 0,1 0-1 0 0,-1 0 1 0 0,1 1 0 0 0,-5 10 2 0 0,-7 46-51 0 0,35-43-3131 0 0,-12-22-3718 0 0,-3-1 3650 0 0,1 0-8701 0 0</inkml:trace>
  <inkml:trace contextRef="#ctx0" brushRef="#br0" timeOffset="124277.054">621 3675 0 0 0,'0'0'1907'0'0,"0"0"680"0"0,0 0 275 0 0,0 0-52 0 0,0 0-324 0 0,0 0-436 0 0,0 0-371 0 0,0 0-271 0 0,0 0-157 0 0,3-8 796 0 0,-2 6 6119 0 0,-52 46-7887 0 0,-216 149-19 0 0,248-184 256 0 0,37 12-522 0 0,7 5 68 0 0,1-1 0 0 0,1-1 0 0 0,1-1 0 0 0,1-2 0 0 0,17 9-62 0 0,29 22 76 0 0,-2 19 168 0 0,-71-68-766 0 0,-1-2 340 0 0,-2-4-4304 0 0,0-1-5898 0 0,1 2-2453 0 0</inkml:trace>
  <inkml:trace contextRef="#ctx0" brushRef="#br0" timeOffset="125215.701">731 3926 0 0 0,'0'0'2610'0'0,"0"0"206"0"0,0 0 196 0 0,0 0-77 0 0,0 0-354 0 0,0 0-393 0 0,0 0-363 0 0,0 0-320 0 0,0 0-254 0 0,-11-3-173 0 0,1 0-678 0 0,-57-23 3279 0 0,67 24-3606 0 0,0 0 0 0 0,1 0-1 0 0,-1 0 1 0 0,0 1-1 0 0,1-1 1 0 0,-1 0 0 0 0,1 0-1 0 0,-1 0 1 0 0,1 1 0 0 0,0-1-1 0 0,0 0 1 0 0,0 1 0 0 0,0-1-1 0 0,0 1 1 0 0,0-1 0 0 0,0 1-1 0 0,1-1 1 0 0,-1 1 0 0 0,0 0-1 0 0,1-1 1 0 0,-1 1 0 0 0,1 0-1 0 0,-1 0 1 0 0,1 0 0 0 0,0 0-1 0 0,0 1 1 0 0,-1-1 0 0 0,1 0-1 0 0,0 1 1 0 0,0-1 0 0 0,0 1-73 0 0,3-4 15 0 0,0 1 1 0 0,0 0 0 0 0,0 0 0 0 0,1 0-1 0 0,-1 1 1 0 0,1 0 0 0 0,0 0-1 0 0,-1 1 1 0 0,1-1 0 0 0,0 1 0 0 0,0 0-1 0 0,0 1 1 0 0,0-1 0 0 0,0 1 0 0 0,0 0-1 0 0,0 1 1 0 0,0 0 0 0 0,0-1-1 0 0,0 2 1 0 0,-1-1 0 0 0,1 1 0 0 0,0 0-1 0 0,-1 0 1 0 0,6 3-16 0 0,-10 0 12 0 0,0-1-1 0 0,0 1 0 0 0,-1 0 1 0 0,1-1-1 0 0,-1 1 1 0 0,0 0-1 0 0,-1 0 1 0 0,1-1-1 0 0,-1 1 1 0 0,0 0-1 0 0,0-1 1 0 0,0 1-1 0 0,0-1 1 0 0,-1 1-1 0 0,0-1 0 0 0,0 0 1 0 0,0 0-1 0 0,-1 0 1 0 0,1 0-1 0 0,-1 0 1 0 0,0 0-1 0 0,0 0 1 0 0,0-1-1 0 0,-1 0 1 0 0,0 1-12 0 0,-6 11 28 0 0,9-15-25 0 0,-25 50 106 0 0,25-49-103 0 0,1 0 1 0 0,-1 0-1 0 0,1 0 0 0 0,0 0 1 0 0,-1-1-1 0 0,1 1 0 0 0,0 0 0 0 0,0 0 1 0 0,0 0-1 0 0,-1 0 0 0 0,1 0 1 0 0,0 0-1 0 0,1 0 0 0 0,-1 0 0 0 0,0 0 1 0 0,0 0-1 0 0,0 0 0 0 0,0 0 0 0 0,1 0 1 0 0,-1 0-1 0 0,0 0 0 0 0,1 0 1 0 0,-1 0-1 0 0,1 0 0 0 0,-1-1 0 0 0,1 1 1 0 0,0 0-1 0 0,-1 0 0 0 0,1-1 1 0 0,0 1-1 0 0,-1 0 0 0 0,1-1 0 0 0,0 1 1 0 0,0 0-1 0 0,0-1 0 0 0,-1 1 0 0 0,1-1 1 0 0,0 1-1 0 0,0-1 0 0 0,0 0 1 0 0,0 1-1 0 0,0-1 0 0 0,0 0 0 0 0,0 0 1 0 0,0 0-1 0 0,0 0 0 0 0,0 0 1 0 0,0 0-1 0 0,0 0 0 0 0,0 0 0 0 0,0 0 1 0 0,1 0-7 0 0,12-2 60 0 0,0 0 1 0 0,0-1 0 0 0,0 0 0 0 0,-1-1 0 0 0,1 0 0 0 0,-1-1 0 0 0,0-1 0 0 0,0 0 0 0 0,0-1 0 0 0,-1 0-1 0 0,0-1 1 0 0,10-9-61 0 0,2-14 57 0 0,-27 16-3536 0 0,3 15 1746 0 0,0 0-645 0 0,0 0-1219 0 0,0 0-2906 0 0,0 0-4618 0 0</inkml:trace>
  <inkml:trace contextRef="#ctx0" brushRef="#br0" timeOffset="125482.113">909 3875 10658 0 0,'0'0'2339'0'0,"0"0"-197"0"0,0 0 0 0 0,0 0-74 0 0,0 0-227 0 0,0 0-223 0 0,0 0-294 0 0,0 0-295 0 0,0 0-284 0 0,0 0-316 0 0,0 0-185 0 0,0 0-32 0 0,0 0 60 0 0,-3 1 114 0 0,0 2-288 0 0,0 1 0 0 0,0-1 0 0 0,0 1 1 0 0,0 0-1 0 0,1 0 0 0 0,0 0 0 0 0,-1 1 1 0 0,2-1-1 0 0,-1 0 0 0 0,0 1 0 0 0,1-1 1 0 0,0 1-1 0 0,0 0 0 0 0,0-1 0 0 0,0 6-98 0 0,-4 12 162 0 0,-14 58-21 0 0,10-26-3012 0 0,6-43-260 0 0,1-6-897 0 0,1-2-105 0 0,-1 0-7552 0 0</inkml:trace>
  <inkml:trace contextRef="#ctx0" brushRef="#br0" timeOffset="126480.688">1122 3727 6817 0 0,'0'0'3313'0'0,"0"0"-1150"0"0,0 0-258 0 0,0 0 52 0 0,0-11-109 0 0,-1 5-1523 0 0,1-42 1944 0 0,6 11 3530 0 0,-3 81-3889 0 0,-9 100-511 0 0,2-88-1257 0 0,3 1 0 0 0,2 0 0 0 0,2-1 0 0 0,3 2-142 0 0,-1-3-799 0 0,-4-36-1766 0 0,-1-1-3402 0 0,0-9-6477 0 0</inkml:trace>
  <inkml:trace contextRef="#ctx0" brushRef="#br0" timeOffset="129042.696">2274 3854 20460 0 0,'0'0'686'0'0,"0"0"66"0"0,0 0 224 0 0,0 0 178 0 0,0 0-55 0 0,0 0-155 0 0,0 0-241 0 0,0 0-183 0 0,0 0-95 0 0,0 0-146 0 0,0 0-106 0 0,0 0-73 0 0,0 0-58 0 0,-5 0 32 0 0,-10 1 55 0 0,29 1 337 0 0,157-10 544 0 0,-180 22-4984 0 0,8-13 3430 0 0,-5 1-4347 0 0,2 0-3473 0 0,1-1-3351 0 0</inkml:trace>
  <inkml:trace contextRef="#ctx0" brushRef="#br0" timeOffset="129291.709">2266 3954 16307 0 0,'0'0'2052'0'0,"0"0"-465"0"0,0 0-206 0 0,0 0-15 0 0,0 0-150 0 0,0 0-193 0 0,0 0-189 0 0,0 0-134 0 0,0 0-50 0 0,0 0-55 0 0,0 0-79 0 0,0 0-70 0 0,0 0-75 0 0,7 6-70 0 0,-5-4-277 0 0,0 0-3 0 0,1 1 1 0 0,-1-1 0 0 0,1 0 0 0 0,-1 0 0 0 0,1 0-1 0 0,0-1 1 0 0,-1 1 0 0 0,1-1 0 0 0,0 1-1 0 0,0-1 1 0 0,0 0 0 0 0,0 0 0 0 0,0 0 0 0 0,0-1-1 0 0,1 1 1 0 0,-1-1 0 0 0,0 1 0 0 0,0-1-1 0 0,2 0-21 0 0,57-9-331 0 0,-37 2-5966 0 0,-19 5-5895 0 0</inkml:trace>
  <inkml:trace contextRef="#ctx0" brushRef="#br0" timeOffset="127995.691">1550 3828 6057 0 0,'0'0'2633'0'0,"0"0"-766"0"0,0 0-244 0 0,0 0 212 0 0,0 0 105 0 0,0 0-19 0 0,0 0-185 0 0,0 0-302 0 0,0 0-283 0 0,0 0-231 0 0,0 0-159 0 0,-3-9-128 0 0,-13-25-93 0 0,16 33-485 0 0,-1 0 1 0 0,0 0 0 0 0,0 0 0 0 0,0 0-1 0 0,-1 0 1 0 0,1 0 0 0 0,0 0 0 0 0,0 1-1 0 0,0-1 1 0 0,-1 0 0 0 0,1 1 0 0 0,0-1-1 0 0,-1 1 1 0 0,1 0 0 0 0,0-1 0 0 0,-1 1-1 0 0,1 0 1 0 0,0 0 0 0 0,-1 0 0 0 0,1 0-1 0 0,-1 0 1 0 0,1 0 0 0 0,0 0 0 0 0,-1 0-1 0 0,1 0 1 0 0,-1 1 0 0 0,1-1 0 0 0,0 1-1 0 0,0-1 1 0 0,-1 1 0 0 0,1-1 0 0 0,0 1-1 0 0,-1 0-55 0 0,1 0 30 0 0,-6 2 29 0 0,0 0-1 0 0,0 0 0 0 0,1 1 1 0 0,-1 0-1 0 0,1 1 0 0 0,0-1 0 0 0,0 1 1 0 0,1 0-1 0 0,-1 1 0 0 0,1-1 1 0 0,0 1-1 0 0,1 0 0 0 0,-1 0 0 0 0,1 1 1 0 0,1-1-1 0 0,-1 1 0 0 0,1 0 1 0 0,0 0-1 0 0,0 0 0 0 0,1 0 0 0 0,0 1 1 0 0,0-1-1 0 0,1 1 0 0 0,0-1 1 0 0,0 1-1 0 0,1-1 0 0 0,0 8-58 0 0,4-11 27 0 0,0 1-1 0 0,0 0 1 0 0,1-1-1 0 0,-1 1 1 0 0,1-1 0 0 0,0-1-1 0 0,0 1 1 0 0,0-1-1 0 0,0 1 1 0 0,1-2 0 0 0,0 1-1 0 0,-1 0 1 0 0,1-1 0 0 0,0 0-1 0 0,0-1 1 0 0,0 1-1 0 0,0-1 1 0 0,0 0 0 0 0,0-1-1 0 0,1 1 1 0 0,-1-1-1 0 0,0-1 1 0 0,0 1 0 0 0,0-1-1 0 0,1 0 1 0 0,3-1-27 0 0,-5 1 6 0 0,10 1 22 0 0,0-1 1 0 0,0 0 0 0 0,0-1 0 0 0,0-1 0 0 0,0-1-1 0 0,0 0 1 0 0,-1-1 0 0 0,0 0 0 0 0,0-1 0 0 0,11-7-29 0 0,-23 13 0 0 0,-1-1 0 0 0,0 0 0 0 0,1 1 0 0 0,-1-1 0 0 0,0 0 0 0 0,0 0 0 0 0,0 0 0 0 0,0 0 0 0 0,1 0 0 0 0,-1 0 0 0 0,-1 0 0 0 0,1 0 0 0 0,0-1 0 0 0,0 1 0 0 0,0 0 0 0 0,-1 0 0 0 0,1-1 0 0 0,0 1 0 0 0,-1 0 0 0 0,1-1 0 0 0,-1 1 0 0 0,0-1 0 0 0,1 1 0 0 0,-1-1 0 0 0,0 1 0 0 0,0-1 0 0 0,0 1 0 0 0,0-1 0 0 0,0 1 0 0 0,0-1 0 0 0,-1 1 0 0 0,1 0 0 0 0,0-1 0 0 0,-1 1 1 0 0,1-1-1 0 0,-1 1 0 0 0,0 0 0 0 0,1-1 0 0 0,-1 1 0 0 0,0 0 0 0 0,0 0 0 0 0,1-1 0 0 0,-1 1 0 0 0,0 0 0 0 0,0 0 0 0 0,-1 0 0 0 0,1 0 0 0 0,0 0 0 0 0,0 0 0 0 0,0 1 0 0 0,-2-2 0 0 0,-67-37-1054 0 0,45 31 228 0 0,-43-24-5192 0 0,64 23 398 0 0,3 3-3456 0 0,1 2 2189 0 0</inkml:trace>
  <inkml:trace contextRef="#ctx0" brushRef="#br0" timeOffset="128246.693">1664 3686 12283 0 0,'0'0'2864'0'0,"0"0"-609"0"0,0 0-445 0 0,0 0-295 0 0,0 0-211 0 0,0 0-115 0 0,0 0-140 0 0,-8 10-145 0 0,-46 77 1001 0 0,31-38-1469 0 0,-2-1 0 0 0,-2-1 0 0 0,-3-2 0 0 0,-1-1 0 0 0,-14 13-436 0 0,14-15 10 0 0,15-10-474 0 0,16-31 371 0 0,0-1 1 0 0,0 1 0 0 0,0-1 0 0 0,0 1-1 0 0,0-1 1 0 0,0 1 0 0 0,0-1 0 0 0,0 1-1 0 0,0-1 1 0 0,0 1 0 0 0,1-1 0 0 0,-1 1-1 0 0,0-1 1 0 0,0 1 0 0 0,1-1 0 0 0,-1 0-1 0 0,0 1 1 0 0,1-1 0 0 0,-1 1 0 0 0,0-1-1 0 0,1 0 1 0 0,-1 1 0 0 0,0-1 0 0 0,1 0-1 0 0,-1 1 1 0 0,1-1 0 0 0,-1 0 0 0 0,1 0-1 0 0,-1 1 1 0 0,1-1 0 0 0,-1 0 0 0 0,1 0 0 0 0,-1 0-1 0 0,1 0 1 0 0,-1 0 0 0 0,1 1 0 0 0,-1-1-1 0 0,1 0 1 0 0,-1 0 0 0 0,1 0 0 0 0,-1 0-1 0 0,1-1 1 0 0,-1 1 0 0 0,1 0 0 0 0,-1 0-1 0 0,1 0 1 0 0,-1 0 0 0 0,1 0 0 0 0,-1-1-1 0 0,1 1 1 0 0,-1 0 0 0 0,0 0 0 0 0,1-1-1 0 0,-1 1 1 0 0,1 0 0 0 0,-1-1 0 0 0,0 1-1 0 0,1-1 1 0 0,-1 1 0 0 0,0 0 0 0 0,1-1-1 0 0,-1 1 1 0 0,0-1 0 0 0,0 1 0 0 0,1-1 92 0 0,10-5-4794 0 0,-3 2-1856 0 0,-1-1-4714 0 0</inkml:trace>
  <inkml:trace contextRef="#ctx0" brushRef="#br0" timeOffset="128674.745">1813 3682 20268 0 0,'0'0'929'0'0,"0"0"12"0"0,0 0 61 0 0,0 0 30 0 0,0 0-52 0 0,0 0-126 0 0,0 0-173 0 0,0 0-153 0 0,0 0-166 0 0,0 0-120 0 0,0 0-44 0 0,0 0-45 0 0,-2 2 34 0 0,2 7-117 0 0,1 0 0 0 0,0 0 0 0 0,0 0 0 0 0,1 0 1 0 0,0 0-1 0 0,0-1 0 0 0,1 1 0 0 0,0-1 0 0 0,0 1 1 0 0,1-1-1 0 0,0 0 0 0 0,1-1 0 0 0,0 1 0 0 0,0-1 1 0 0,0 0-1 0 0,1 0 0 0 0,0 0 0 0 0,1-1 0 0 0,5 5-70 0 0,99 72 90 0 0,-68-58-72 0 0,-99-21 341 0 0,45-3-358 0 0,0 1 0 0 0,0 0-1 0 0,1 1 1 0 0,-1 0 0 0 0,1 1 0 0 0,0 0-1 0 0,0 1 1 0 0,0-1 0 0 0,1 2 0 0 0,0 0-1 0 0,0 0 1 0 0,0 0 0 0 0,0 1 0 0 0,1 1 0 0 0,1-1-1 0 0,-1 1 1 0 0,1 0 0 0 0,0 1 0 0 0,1 0-1 0 0,0 0 1 0 0,0 0 0 0 0,1 1 0 0 0,1 0-1 0 0,-1 0 1 0 0,2 0 0 0 0,-1 0 0 0 0,1 1-1 0 0,0 3 0 0 0,2-12-26 0 0,0 1 0 0 0,1-1 0 0 0,-1 1 0 0 0,1 0-1 0 0,-1-1 1 0 0,1 1 0 0 0,0-1 0 0 0,0 1-1 0 0,0-1 1 0 0,0 1 0 0 0,0 0 0 0 0,1-1 0 0 0,-1 1-1 0 0,1-1 1 0 0,0 1 0 0 0,0-1 0 0 0,0 0-1 0 0,0 1 1 0 0,0-1 0 0 0,0 0 0 0 0,1 1-1 0 0,-1-1 1 0 0,1 1 26 0 0,26 4-6305 0 0,-21-8-291 0 0,-1 0-5429 0 0</inkml:trace>
  <inkml:trace contextRef="#ctx0" brushRef="#br0" timeOffset="132259.079">3222 3860 9914 0 0,'0'0'991'0'0,"0"0"-263"0"0,0 0 236 0 0,0 0 374 0 0,0 0 254 0 0,0 0 41 0 0,0 0-257 0 0,0 0-329 0 0,0 0-250 0 0,0 0-217 0 0,0 0-122 0 0,-1 5-46 0 0,-3 40 2182 0 0,23-68 170 0 0,-2-43-2156 0 0,-17 64-586 0 0,0 1-1 0 0,0-1 1 0 0,0 1 0 0 0,0-1-1 0 0,-1 1 1 0 0,1-1-1 0 0,-1 1 1 0 0,1 0 0 0 0,-1-1-1 0 0,1 1 1 0 0,-1-1-1 0 0,0 1 1 0 0,1 0-1 0 0,-1 0 1 0 0,0-1 0 0 0,0 1-1 0 0,0 0 1 0 0,0 0-1 0 0,0 0 1 0 0,-1 0 0 0 0,1 0-1 0 0,0 0 1 0 0,0 0-1 0 0,-1 1 1 0 0,1-1 0 0 0,0 0-1 0 0,-1 1 1 0 0,1-1-1 0 0,0 1 1 0 0,-1-1-1 0 0,1 1 1 0 0,-1 0 0 0 0,1 0-1 0 0,-1-1 1 0 0,1 1-1 0 0,-1 0 1 0 0,1 0 0 0 0,-1 1-1 0 0,1-1 1 0 0,-1 0-1 0 0,1 0 1 0 0,-1 1 0 0 0,1-1-1 0 0,-1 1-21 0 0,-6 2 28 0 0,-1 1-1 0 0,1 1 1 0 0,-1 0 0 0 0,1 0-1 0 0,1 0 1 0 0,-1 1 0 0 0,1 0 0 0 0,0 1-1 0 0,0 0 1 0 0,1 0 0 0 0,0 0-1 0 0,0 1 1 0 0,1-1 0 0 0,0 1-1 0 0,0 1 1 0 0,1-1-28 0 0,1-5 3 0 0,1-1-1 0 0,0 1 1 0 0,0-1 0 0 0,0 1-1 0 0,0 0 1 0 0,0 0 0 0 0,1 0-1 0 0,-1 0 1 0 0,1 0 0 0 0,-1 0 0 0 0,1 0-1 0 0,0 0 1 0 0,1 1 0 0 0,-1-1-1 0 0,1 0 1 0 0,-1 1 0 0 0,1-1-1 0 0,0 0 1 0 0,0 1 0 0 0,0-1 0 0 0,1 1-1 0 0,-1-1 1 0 0,1 0 0 0 0,0 1-1 0 0,0-1 1 0 0,0 0 0 0 0,0 0-1 0 0,0 0 1 0 0,1 0 0 0 0,-1 0-1 0 0,1 0 1 0 0,0 0 0 0 0,0 0 0 0 0,0-1-1 0 0,0 1 1 0 0,1-1 0 0 0,-1 1-1 0 0,1-1 1 0 0,-1 0 0 0 0,1 0-1 0 0,0 0 1 0 0,0-1 0 0 0,0 1-1 0 0,0 0 1 0 0,0-1 0 0 0,0 0 0 0 0,0 0-1 0 0,2 0-2 0 0,0-1 12 0 0,0-1-1 0 0,0 0 1 0 0,0-1-1 0 0,0 1 1 0 0,-1-1 0 0 0,1 0-1 0 0,0-1 1 0 0,-1 1-1 0 0,0-1 1 0 0,1 1-1 0 0,-1-1 1 0 0,0-1 0 0 0,-1 1-1 0 0,1 0 1 0 0,0-1-1 0 0,-1 0 1 0 0,0 0-1 0 0,0 0 1 0 0,0 0-1 0 0,0 0 1 0 0,-1-1 0 0 0,0 1-1 0 0,1-1 1 0 0,-2 0-1 0 0,1 0 1 0 0,-1 1-1 0 0,1-1 1 0 0,-1 0-1 0 0,-1 0 1 0 0,1 0 0 0 0,-1 0-1 0 0,1-1 1 0 0,-2 1-1 0 0,1 0 1 0 0,0 0-1 0 0,-1 0 1 0 0,0 0-1 0 0,0 0 1 0 0,-1-1-12 0 0,14 91-256 0 0,-11-83 295 0 0,1 1 0 0 0,-1-1 0 0 0,1 0 0 0 0,0 0-1 0 0,0 0 1 0 0,0 0 0 0 0,0 0 0 0 0,1 0 0 0 0,-1-1 0 0 0,0 1 0 0 0,1-1 0 0 0,-1 1-1 0 0,1-1 1 0 0,-1 0 0 0 0,1 0 0 0 0,0 0 0 0 0,-1-1 0 0 0,1 1 0 0 0,0 0 0 0 0,0-1 0 0 0,-1 0-1 0 0,2 0-38 0 0,11-2-2130 0 0,-1-7-4427 0 0,-3-7-6155 0 0,-10 13 3743 0 0</inkml:trace>
  <inkml:trace contextRef="#ctx0" brushRef="#br0" timeOffset="132987">3097 3609 0 0 0,'0'0'1499'0'0,"0"0"1080"0"0,0 0 315 0 0,0 0-32 0 0,0 0-159 0 0,0 0-301 0 0,0 0-287 0 0,0 0-238 0 0,0 0-241 0 0,0 0-220 0 0,0 0-186 0 0,-3-5-184 0 0,-8-18-160 0 0,10 23-766 0 0,0-1-1 0 0,0 0 0 0 0,0 1 0 0 0,0-1 0 0 0,0 1 0 0 0,0-1 1 0 0,0 1-1 0 0,0 0 0 0 0,0-1 0 0 0,0 1 0 0 0,0 0 0 0 0,-1 0 1 0 0,1 0-1 0 0,0 0 0 0 0,0 0 0 0 0,0 0 0 0 0,0 0 0 0 0,0 0 1 0 0,0 0-1 0 0,0 1 0 0 0,0-1 0 0 0,-1 0 0 0 0,1 1 0 0 0,0-1 1 0 0,0 1-1 0 0,0-1 0 0 0,0 1 0 0 0,0-1 0 0 0,1 1 0 0 0,-1 0 1 0 0,0-1-1 0 0,0 1 0 0 0,0 0 0 0 0,1 0 0 0 0,-1 0 1 0 0,0 0-1 0 0,1 0 0 0 0,-1-1 0 0 0,0 2-119 0 0,1 0 25 0 0,0 0 0 0 0,0-1 0 0 0,1 1 0 0 0,-1 0 0 0 0,1 0 0 0 0,-1-1-1 0 0,1 1 1 0 0,-1 0 0 0 0,1-1 0 0 0,0 1 0 0 0,0-1 0 0 0,0 1 0 0 0,0-1 0 0 0,0 1 0 0 0,0-1 0 0 0,0 0 0 0 0,1 1 0 0 0,-1-1-1 0 0,0 0 1 0 0,1 0 0 0 0,-1 0 0 0 0,1 0 0 0 0,-1 0 0 0 0,1 0 0 0 0,-1 0 0 0 0,1-1 0 0 0,0 1 0 0 0,-1-1 0 0 0,1 1-1 0 0,0-1 1 0 0,0 1 0 0 0,-1-1 0 0 0,1 0 0 0 0,0 0 0 0 0,0 0 0 0 0,-1 0 0 0 0,1 0 0 0 0,0 0 0 0 0,0-1 0 0 0,-1 1 0 0 0,3-1-25 0 0,228 2-80 0 0,-203 6-1178 0 0,-13 2-7053 0 0,-12-6-4125 0 0</inkml:trace>
  <inkml:trace contextRef="#ctx0" brushRef="#br0" timeOffset="137543.656">3634 3822 13915 0 0,'0'0'2963'0'0,"0"0"-1525"0"0,0 0-366 0 0,0 0 59 0 0,0 0-21 0 0,0 0-95 0 0,0 0-163 0 0,0 0-243 0 0,0 0-217 0 0,0 0-181 0 0,0 0-168 0 0,-2-2-63 0 0,1 1 17 0 0,1 2 0 0 0,0-1 0 0 0,0 0 0 0 0,0 0 0 0 0,0 1 0 0 0,0-1 1 0 0,0 0-1 0 0,0 1 0 0 0,0-1 0 0 0,0 0 0 0 0,0 1 0 0 0,0-1 0 0 0,0 0 0 0 0,0 0 0 0 0,-1 1 0 0 0,1-1 0 0 0,0 0 0 0 0,0 0 0 0 0,0 1 1 0 0,-1-1-1 0 0,1 0 0 0 0,0 0 0 0 0,0 0 0 0 0,-1 1 0 0 0,1-1 0 0 0,0 0 0 0 0,0 0 0 0 0,-1 0 0 0 0,1 0 0 0 0,0 0 0 0 0,0 1 0 0 0,-1-1 0 0 0,1 0 1 0 0,0 0-1 0 0,-1 0 0 0 0,1 0 0 0 0,0 0 0 0 0,0 0 0 0 0,-1 0 0 0 0,1 0 0 0 0,0 0 0 0 0,-1 0 0 0 0,1 0 0 0 0,0 0 0 0 0,-1 0 0 0 0,1-1 1 0 0,0 1-1 0 0,0 0 3 0 0,-1-11 1371 0 0,-15 41-1153 0 0,16-30-213 0 0,0 0 0 0 0,1 0 0 0 0,-1-1 0 0 0,0 1 1 0 0,1 0-1 0 0,-1 0 0 0 0,0-1 0 0 0,1 1 0 0 0,-1 0 0 0 0,0 0 0 0 0,1 0 0 0 0,-1 0 0 0 0,0 0 0 0 0,1-1 0 0 0,-1 1 0 0 0,0 0 0 0 0,1 0 0 0 0,-1 0 0 0 0,1 0 0 0 0,-1 0 0 0 0,0 0 1 0 0,1 0-1 0 0,-1 0 0 0 0,0 0 0 0 0,1 0 0 0 0,-1 1 0 0 0,1-1 0 0 0,-1 0 0 0 0,0 0 0 0 0,1 0 0 0 0,-1 0 0 0 0,0 0 0 0 0,1 1 0 0 0,-1-1 0 0 0,0 0 0 0 0,1 0 0 0 0,-1 1 0 0 0,0-1 1 0 0,0 0-1 0 0,1 0 0 0 0,-1 1 0 0 0,0-1 0 0 0,0 0 0 0 0,0 1 0 0 0,1-1 0 0 0,-1 0 0 0 0,0 1 0 0 0,0-1 0 0 0,0 0 0 0 0,0 1 0 0 0,0-1 0 0 0,0 1 0 0 0,0-1 0 0 0,0 0 0 0 0,0 1 1 0 0,0-1-1 0 0,0 0 0 0 0,0 1 0 0 0,0-1 0 0 0,0 1 0 0 0,0-1 0 0 0,0 0 0 0 0,0 1 0 0 0,0-1-5 0 0,18-28 632 0 0,-18 27-607 0 0,0-1-1 0 0,0 1 1 0 0,0-1-1 0 0,0 1 1 0 0,0-1-1 0 0,0 1 1 0 0,0-1-1 0 0,0 0 1 0 0,0 1-1 0 0,-1-1 1 0 0,1 1-1 0 0,-1 0 1 0 0,1-1-1 0 0,-1 1 1 0 0,0-1-1 0 0,1 1 0 0 0,-1 0 1 0 0,0-1-1 0 0,0 1 1 0 0,0 0-1 0 0,0 0 1 0 0,0 0-1 0 0,0 0 1 0 0,0 0-1 0 0,-1 0 1 0 0,1 0-1 0 0,0 0 1 0 0,-1 0-1 0 0,1 0 1 0 0,0 1-1 0 0,-1-1 1 0 0,1 1-1 0 0,-1-1 0 0 0,1 1 1 0 0,-1-1-1 0 0,1 1 1 0 0,-1 0-1 0 0,1 0 1 0 0,-1 0-1 0 0,1-1 1 0 0,-1 2-1 0 0,1-1 1 0 0,-1 0-1 0 0,1 0 1 0 0,-1 0-1 0 0,1 1 1 0 0,-1-1-1 0 0,1 1 0 0 0,-1-1 1 0 0,1 1-1 0 0,-1 0 1 0 0,1-1-1 0 0,0 1 1 0 0,-1 0-1 0 0,1 0 1 0 0,0 0-1 0 0,0 0 1 0 0,0 0-1 0 0,0 0 1 0 0,0 0-1 0 0,0 1 1 0 0,0-1-1 0 0,0 1-24 0 0,-7 3 28 0 0,1 1 0 0 0,0 1 0 0 0,0-1 0 0 0,0 1 1 0 0,1 0-1 0 0,0 1 0 0 0,1-1 0 0 0,-1 1 0 0 0,2 0 0 0 0,-1 1 0 0 0,1-1 0 0 0,-1 5-28 0 0,3-10 15 0 0,1 0 1 0 0,0-1-1 0 0,0 1 0 0 0,1 0 0 0 0,-1 0 1 0 0,0 0-1 0 0,1 0 0 0 0,0 0 0 0 0,0 1 0 0 0,0-1 1 0 0,0 0-1 0 0,0 0 0 0 0,1 0 0 0 0,-1 0 1 0 0,1 0-1 0 0,0 0 0 0 0,0 0 0 0 0,0 0 0 0 0,0-1 1 0 0,0 1-1 0 0,1 0 0 0 0,-1 0 0 0 0,1-1 1 0 0,0 1-1 0 0,0-1 0 0 0,0 0 0 0 0,0 1 1 0 0,0-1-1 0 0,0 0 0 0 0,1 0 0 0 0,-1 0 0 0 0,0-1 1 0 0,1 1-1 0 0,0-1 0 0 0,0 1 0 0 0,-1-1 1 0 0,1 0-1 0 0,0 0 0 0 0,1 0-15 0 0,4 2 49 0 0,0-1 1 0 0,0 0-1 0 0,0 0 0 0 0,0-1 1 0 0,0 0-1 0 0,0 0 0 0 0,1-1 1 0 0,-1 0-1 0 0,0-1 0 0 0,0 0 1 0 0,1 0-1 0 0,-1-1 0 0 0,0 0 1 0 0,0 0-1 0 0,0-1 1 0 0,-1 0-1 0 0,1 0 0 0 0,0-1-49 0 0,-8 4-40 0 0,1-1 1 0 0,0 1-1 0 0,0-1 0 0 0,-1 0 0 0 0,1 1 0 0 0,0-1 0 0 0,-1 0 1 0 0,1 1-1 0 0,-1-1 0 0 0,1 0 0 0 0,-1 1 0 0 0,1-1 0 0 0,-1 0 1 0 0,1 0-1 0 0,-1 0 0 0 0,0 1 0 0 0,0-1 0 0 0,1 0 0 0 0,-1 0 1 0 0,0 0-1 0 0,0 0 0 0 0,0 0 0 0 0,0 0 0 0 0,0 1 0 0 0,0-1 1 0 0,0 0-1 0 0,0 0 0 0 0,0 0 0 0 0,0 0 0 0 0,-1 0 0 0 0,1 0 1 0 0,0 1-1 0 0,-1-1 0 0 0,1 0 0 0 0,0 0 0 0 0,-1 0 0 0 0,1 1 1 0 0,-1-1 39 0 0,1 0-2037 0 0,1 1-10320 0 0,0 0 272 0 0</inkml:trace>
  <inkml:trace contextRef="#ctx0" brushRef="#br0" timeOffset="138657.591">4177 3792 4985 0 0,'0'0'2314'0'0,"0"0"-184"0"0,0 0-19 0 0,0 0 61 0 0,0 0-37 0 0,0 0-97 0 0,0 0-227 0 0,0 0-313 0 0,0 0-230 0 0,0 0-189 0 0,0 0-168 0 0,1-9-88 0 0,0-5-461 0 0,0-8 2766 0 0,-23 215-3082 0 0,39-201-10379 0 0,-15 7 3698 0 0,1 0-4208 0 0</inkml:trace>
  <inkml:trace contextRef="#ctx0" brushRef="#br0" timeOffset="139054.63">4103 3833 11971 0 0,'0'0'1920'0'0,"0"0"-116"0"0,0 0 14 0 0,0 0-23 0 0,0 0-127 0 0,0 0-185 0 0,0 0-266 0 0,0 0-244 0 0,0 0-185 0 0,0 0-183 0 0,0 0-168 0 0,0 0-138 0 0,-9-3-113 0 0,-31-9 30 0 0,75 31 1057 0 0,149-21-249 0 0,-118-4-873 0 0,-89-2-1014 0 0,23 8-205 0 0,2 0-3216 0 0,0 1-162 0 0,0 0-6383 0 0</inkml:trace>
  <inkml:trace contextRef="#ctx0" brushRef="#br0" timeOffset="141190.849">4611 3704 9362 0 0,'0'0'5136'0'0,"0"0"-2996"0"0,0 0-793 0 0,0 0 17 0 0,0 0 46 0 0,0 0 10 0 0,0 0-63 0 0,0 0-164 0 0,0 0-213 0 0,0 0-246 0 0,0 0-282 0 0,0 0-228 0 0,-2-9-132 0 0,0-5-97 0 0,-1 1 193 0 0,-5 41 316 0 0,-25 178 551 0 0,33-206-1014 0 0,0 0 31 0 0,0 0 55 0 0,0 0 21 0 0,31-36 348 0 0,37 2-526 0 0,-66 33 28 0 0,0 1 1 0 0,-1-1 0 0 0,1 0 0 0 0,0 1 0 0 0,0-1-1 0 0,0 1 1 0 0,0-1 0 0 0,0 1 0 0 0,0 0 0 0 0,0 0 0 0 0,0 0-1 0 0,0 0 1 0 0,0 0 0 0 0,0 1 0 0 0,0-1 0 0 0,0 0-1 0 0,0 1 1 0 0,0 0 0 0 0,0-1 0 0 0,-1 1 0 0 0,1 0-1 0 0,0 0 1 0 0,0 0 0 0 0,-1 0 0 0 0,1 0 0 0 0,-1 1 0 0 0,1-1-1 0 0,-1 0 1 0 0,1 1 0 0 0,-1-1 0 0 0,0 1 0 0 0,1-1-1 0 0,-1 1 1 0 0,0 0 0 0 0,1 1 1 0 0,-2-1 3 0 0,0 0 0 0 0,1 1 0 0 0,-1-1-1 0 0,0 0 1 0 0,0 0 0 0 0,0 0 0 0 0,-1 0 0 0 0,1 0 0 0 0,0 1 0 0 0,-1-1-1 0 0,1 0 1 0 0,-1 0 0 0 0,0 0 0 0 0,0 0 0 0 0,0 0 0 0 0,0 0-1 0 0,0-1 1 0 0,0 1 0 0 0,0 0 0 0 0,-1 0 0 0 0,1-1 0 0 0,-1 1 0 0 0,1-1-1 0 0,-1 1 1 0 0,1-1 0 0 0,-1 0 0 0 0,0 1 0 0 0,0-1 0 0 0,0 0 0 0 0,0 0-1 0 0,0 0-2 0 0,-65 26 60 0 0,12-21-37 0 0,54-8-118 0 0,1 1 0 0 0,-1 0 0 0 0,0-1 0 0 0,1 1 1 0 0,-1-1-1 0 0,1 1 0 0 0,0-1 0 0 0,-1 1 0 0 0,1-1 0 0 0,0 1 1 0 0,0-1-1 0 0,0 1 0 0 0,0-1 0 0 0,0 1 0 0 0,0-1 0 0 0,0 1 1 0 0,1-1-1 0 0,-1 1 0 0 0,1-1 0 0 0,-1 1 0 0 0,1 0 0 0 0,-1-1 1 0 0,1 1-1 0 0,0-1 0 0 0,-1 1 0 0 0,1 0 0 0 0,0 0 1 0 0,1-1 93 0 0,6-14-2228 0 0,-2 6-563 0 0,-1 1-3412 0 0,0 0-5610 0 0</inkml:trace>
  <inkml:trace contextRef="#ctx0" brushRef="#br0" timeOffset="141473.636">4629 3509 10274 0 0,'0'0'4979'0'0,"0"0"-2952"0"0,0 0-767 0 0,0 0 64 0 0,0 0 73 0 0,0 0 7 0 0,0 0-199 0 0,0 0-323 0 0,0 0-261 0 0,0 0-246 0 0,0 0-116 0 0,0 0-19 0 0,0 0-4 0 0,-9-4 476 0 0,49 6 403 0 0,120-1-64 0 0,-180 21-5695 0 0,16-13-7501 0 0,3-7 373 0 0</inkml:trace>
  <inkml:trace contextRef="#ctx0" brushRef="#br0" timeOffset="142439.664">5142 3867 9146 0 0,'0'0'1578'0'0,"0"0"-297"0"0,0 0 189 0 0,0 0 364 0 0,0 0 153 0 0,0 0-144 0 0,0 0-448 0 0,0 0-410 0 0,0 0-242 0 0,0 0-136 0 0,0 0-60 0 0,0 0-38 0 0,0 0-38 0 0,2-2-23 0 0,-2 1-374 0 0,1 0 0 0 0,0 0 1 0 0,0 0-1 0 0,0 0 0 0 0,-1 0 0 0 0,1-1 1 0 0,-1 1-1 0 0,1 0 0 0 0,-1 0 0 0 0,1-1 1 0 0,-1 1-1 0 0,0 0 0 0 0,1-1 0 0 0,-1 1 0 0 0,0 0 1 0 0,0-1-1 0 0,0 1 0 0 0,0 0 0 0 0,0-1 1 0 0,0 1-1 0 0,-1 0 0 0 0,1-1 0 0 0,0 1 1 0 0,-1 0-1 0 0,1 0 0 0 0,-1-1 0 0 0,1 1 1 0 0,-1 0-1 0 0,0 0 0 0 0,1 0 0 0 0,-1 0 0 0 0,0 0 1 0 0,0-1-1 0 0,0 1 0 0 0,0 1 0 0 0,0-1 1 0 0,0 0-1 0 0,0 0 0 0 0,0 0 0 0 0,0 0 1 0 0,0 1-1 0 0,-1-1-74 0 0,-58-24 728 0 0,55 26-708 0 0,-1 1-1 0 0,1 0 1 0 0,0 0 0 0 0,0 0-1 0 0,0 1 1 0 0,1 0-1 0 0,-1 0 1 0 0,1 0 0 0 0,-1 0-1 0 0,1 1 1 0 0,0-1 0 0 0,0 1-1 0 0,0 0 1 0 0,1 1-1 0 0,-1-1 1 0 0,1 0 0 0 0,0 1-1 0 0,1 0 1 0 0,-1 0-1 0 0,1 0 1 0 0,0 0 0 0 0,0 0-1 0 0,0 0 1 0 0,1 1 0 0 0,0-1-1 0 0,0 0 1 0 0,0 1-1 0 0,0-1 1 0 0,1 1 0 0 0,0-1-1 0 0,1 1-19 0 0,0-3 15 0 0,1-1-1 0 0,0 1 0 0 0,0-1 0 0 0,0 1 1 0 0,0-1-1 0 0,1 0 0 0 0,-1 0 0 0 0,1 0 1 0 0,-1 0-1 0 0,1 0 0 0 0,0-1 0 0 0,-1 1 1 0 0,1-1-1 0 0,0 0 0 0 0,0 0 0 0 0,0 0 1 0 0,0 0-1 0 0,0 0 0 0 0,0-1 1 0 0,1 1-1 0 0,-1-1 0 0 0,0 0 0 0 0,0 0 1 0 0,0 0-1 0 0,0 0 0 0 0,1-1 0 0 0,-1 1 1 0 0,0-1-1 0 0,0 0 0 0 0,0 0 0 0 0,0 0 1 0 0,0 0-1 0 0,0 0 0 0 0,0-1 0 0 0,-1 1 1 0 0,1-1-15 0 0,12-5 8 0 0,0 0 0 0 0,-1-1 0 0 0,0-1 0 0 0,0 0 0 0 0,-1-1 0 0 0,0-1 0 0 0,0 0 0 0 0,-2 0 0 0 0,1-1 0 0 0,-2-1 0 0 0,1 0 0 0 0,-2 0 1 0 0,0-1-1 0 0,0-1 0 0 0,-1 1 0 0 0,-1-1 0 0 0,-1 0 0 0 0,0-1 0 0 0,-1 0 0 0 0,0 1 0 0 0,-1-2 0 0 0,1-14-8 0 0,-4 30 3 0 0,0-1-1 0 0,0 0 1 0 0,-1 0 0 0 0,1 0 0 0 0,0 0-1 0 0,-1 0 1 0 0,1 0 0 0 0,-1 0-1 0 0,0 0 1 0 0,1 0 0 0 0,-1 0-1 0 0,0 0 1 0 0,0 0 0 0 0,-1 0-1 0 0,1 0 1 0 0,0 0 0 0 0,0 0 0 0 0,-1 1-1 0 0,0-1 1 0 0,1 0 0 0 0,-1 0-1 0 0,0 0 1 0 0,0 0 0 0 0,0 0-1 0 0,0 1 1 0 0,0-1 0 0 0,0 0-1 0 0,0 1 1 0 0,-1-1 0 0 0,1 1 0 0 0,-1 0-1 0 0,1-1 1 0 0,-1 1 0 0 0,1 0-1 0 0,-1 0 1 0 0,0 0 0 0 0,0 0-1 0 0,1 0 1 0 0,-1 0 0 0 0,0 0 0 0 0,0 1-1 0 0,0-1 1 0 0,0 1 0 0 0,0 0-1 0 0,0-1 1 0 0,0 1 0 0 0,0 0-1 0 0,0 0 1 0 0,0 0 0 0 0,0 0-1 0 0,0 0 1 0 0,0 1 0 0 0,-1-1-3 0 0,-3 6-1 0 0,0 0 1 0 0,0 0-1 0 0,0 0 1 0 0,1 0-1 0 0,0 1 1 0 0,0 0-1 0 0,1 0 1 0 0,0 0-1 0 0,0 0 1 0 0,1 1-1 0 0,0 0 1 0 0,0 0-1 0 0,1 0 0 0 0,0 0 1 0 0,0 0-1 0 0,1 0 1 0 0,0 0-1 0 0,0 7 1 0 0,-1-7 28 0 0,1 0-1 0 0,0 0 1 0 0,1 0-1 0 0,-1 0 1 0 0,2 0-1 0 0,-1 0 1 0 0,1 0-1 0 0,0 0 1 0 0,1 0-1 0 0,-1 0 1 0 0,2 0-1 0 0,-1-1 1 0 0,1 1-1 0 0,0-1 1 0 0,1 0-1 0 0,0 0 1 0 0,0 0-1 0 0,0 0 1 0 0,1 0-1 0 0,0-1 1 0 0,0 0-1 0 0,1 0 1 0 0,-1-1-1 0 0,1 1 1 0 0,1-1-1 0 0,-1-1 1 0 0,1 1-1 0 0,0-1 1 0 0,3 2-28 0 0,-9-6 55 0 0,1 1 0 0 0,0-1 0 0 0,0 0 0 0 0,-1 1 0 0 0,1-1 0 0 0,0 0 0 0 0,-1 0 0 0 0,1 0 0 0 0,0 0 0 0 0,0 0-1 0 0,-1-1 1 0 0,1 1 0 0 0,0 0 0 0 0,-1-1 0 0 0,1 1 0 0 0,0-1 0 0 0,-1 0 0 0 0,1 0 0 0 0,-1 1 0 0 0,1-1 0 0 0,-1 0 0 0 0,0 0 0 0 0,1 0 0 0 0,-1-1 0 0 0,0 1 0 0 0,1 0-55 0 0,10-15-3431 0 0,-6 8-1931 0 0,1 0-3384 0 0,-4 4-4096 0 0</inkml:trace>
  <inkml:trace contextRef="#ctx0" brushRef="#br0" timeOffset="142688.822">5616 3879 27446 0 0,'0'0'740'0'0,"0"0"-81"0"0,0 0-15 0 0,0 0 24 0 0,0 0-93 0 0,0 0-174 0 0,0 0-133 0 0,0 0-146 0 0,0 0-69 0 0,0 0 4 0 0,0 0-77 0 0,0 0-34 0 0,0 0-74 0 0,-2-2-199 0 0,0 0-160 0 0,-5-8 285 0 0,17 13-7964 0 0,-7-2-4193 0 0</inkml:trace>
  <inkml:trace contextRef="#ctx0" brushRef="#br0" timeOffset="204896.849">8734 3075 12371 0 0,'0'0'2020'0'0,"0"0"-905"0"0,0 0-185 0 0,0 0 96 0 0,0 0 125 0 0,0 0-2 0 0,0 0-181 0 0,0 0-259 0 0,0 0-287 0 0,0 0-192 0 0,0 0-76 0 0,0 0-33 0 0,0 0 23 0 0,3-3-21 0 0,-2 2-116 0 0,1-1 0 0 0,-1 1 0 0 0,1 0 0 0 0,0 0 0 0 0,0 0 0 0 0,0 0-1 0 0,-1 0 1 0 0,1 0 0 0 0,0 1 0 0 0,0-1 0 0 0,0 1 0 0 0,0-1 0 0 0,0 1 0 0 0,0 0 0 0 0,0 0 0 0 0,0 0 0 0 0,0 0 0 0 0,0 0 0 0 0,0 0 0 0 0,0 0 0 0 0,0 1 0 0 0,0-1 0 0 0,0 1 0 0 0,0 0 0 0 0,0-1 0 0 0,0 1 0 0 0,0 0-1 0 0,0 0 1 0 0,-1 0 0 0 0,1 0-7 0 0,-1 0-1 0 0,16 4-650 0 0,-1 0 1 0 0,1-1 0 0 0,0 0 0 0 0,0-1-1 0 0,0-2 1 0 0,1 1 0 0 0,16-2 650 0 0,-34 0 0 0 0,1 0-1 0 0,0 0 1 0 0,0 0-1 0 0,0-1 1 0 0,0 1 0 0 0,0 0-1 0 0,0 0 1 0 0,0-1-1 0 0,0 1 1 0 0,0 0 0 0 0,0-1-1 0 0,-1 1 1 0 0,1-1 0 0 0,0 1-1 0 0,0-1 1 0 0,-1 1-1 0 0,1-1 1 0 0,0 0 0 0 0,0 1-1 0 0,-1-1 1 0 0,1 0 0 0 0,-1 1-1 0 0,1-1 1 0 0,-1 0-1 0 0,1 0 1 0 0,-1 0 0 0 0,1 0-1 0 0,-1 0 1 0 0,0 1 0 0 0,1-1-1 0 0,-1 0 1 0 0,0 0-1 0 0,0 0 1 0 0,0 0 0 0 0,0 0-1 0 0,0 0 1 0 0,0 0 0 0 0,0 0-1 0 0,0 0 1 0 0,0 0-1 0 0,0 0 1 0 0,0 0 0 0 0,-1 0-1 0 0,1 1 1 0 0,0-1-1 0 0,-1 0 1 0 0,1 0 0 0 0,-1 0-1 0 0,1 0 1 0 0,-1 1 0 0 0,1-1-1 0 0,-1 0 1 0 0,1 0-1 0 0,-1 1 1 0 0,0-1 0 0 0,1 0-1 0 0,-1 1 1 0 0,-39-45 5862 0 0,40 73-4313 0 0,8-3-1112 0 0,-7-23-448 0 0,0 1 0 0 0,1 0 1 0 0,-1-1-1 0 0,0 1 1 0 0,-1 0-1 0 0,1 0 0 0 0,0 0 1 0 0,-1-1-1 0 0,0 1 1 0 0,0 0-1 0 0,1 0 0 0 0,-2 0 1 0 0,1 0-1 0 0,0 0 0 0 0,-1 0 1 0 0,1 0-1 0 0,-1-1 1 0 0,0 1-1 0 0,0 0 0 0 0,0 0 1 0 0,-1 1 10 0 0,-1 2-688 0 0,-11 17-2650 0 0,6-6-7830 0 0,6-12 471 0 0</inkml:trace>
  <inkml:trace contextRef="#ctx0" brushRef="#br0" timeOffset="207247.563">9720 3390 16251 0 0,'0'0'993'0'0,"0"0"35"0"0,0 0 165 0 0,0 0 98 0 0,0 0-116 0 0,0 0-237 0 0,0 0-274 0 0,0 0-224 0 0,0 0-130 0 0,0 0-142 0 0,0 0-104 0 0,0 0-47 0 0,0 0-74 0 0,8-4-66 0 0,63-13-2274 0 0,-58 17 394 0 0,5 0-3022 0 0,-7 0-2047 0 0,-2 1-783 0 0</inkml:trace>
  <inkml:trace contextRef="#ctx0" brushRef="#br0" timeOffset="207421.671">9705 3476 17932 0 0,'0'0'1080'0'0,"0"0"-296"0"0,0 0-160 0 0,0 0 153 0 0,0 0 31 0 0,0 0 16 0 0,0 0-184 0 0,0 0-240 0 0,0 0-112 0 0,0 0-192 0 0,0 0-80 0 0,75-10-192 0 0,-56 8-408 0 0,1 0-576 0 0,2 1-1313 0 0,-6-1-3088 0 0,-3 1-6690 0 0</inkml:trace>
  <inkml:trace contextRef="#ctx0" brushRef="#br0" timeOffset="209763.627">10405 3765 24781 0 0,'0'0'419'0'0,"0"0"-46"0"0,0 0 42 0 0,0 0 123 0 0,0 0 111 0 0,0 0-29 0 0,0 0-137 0 0,0 0-146 0 0,0 0-119 0 0,0 0-51 0 0,0 0-42 0 0,11 0-38 0 0,236-26 83 0 0,-73 1-103 0 0,-143 23-80 0 0,141-28-206 0 0,-170 30 153 0 0,-1-1 0 0 0,1 1 0 0 0,-1-1 0 0 0,1 1 0 0 0,-1-1 0 0 0,0 1 0 0 0,1-1-1 0 0,-1 0 1 0 0,0 0 0 0 0,0 0 0 0 0,0 0 0 0 0,1 0 0 0 0,-1 0 0 0 0,0 0 0 0 0,0 0 0 0 0,0 0 0 0 0,-1 0 0 0 0,1-1 0 0 0,0 1 0 0 0,0 0 0 0 0,-1-1 0 0 0,1 1 0 0 0,-1 0 0 0 0,1-1 0 0 0,-1 1 0 0 0,1-1 0 0 0,-1 1-1 0 0,0-2 67 0 0,-4-5-4369 0 0,-5 0-3592 0 0,6 6-4115 0 0</inkml:trace>
  <inkml:trace contextRef="#ctx0" brushRef="#br0" timeOffset="208296.482">10261 3368 9082 0 0,'0'0'703'0'0,"0"0"-118"0"0,0 0 229 0 0,0 0 413 0 0,0 0 318 0 0,0 0 92 0 0,0 0-161 0 0,0 0-221 0 0,0 0-207 0 0,0 0-213 0 0,0 0-151 0 0,0 0-137 0 0,0 0-82 0 0,2 3-18 0 0,9 15 1273 0 0,-11-18-1441 0 0,15-22 1908 0 0,-14 18-2167 0 0,1 0-1 0 0,-1 0 1 0 0,0 1 0 0 0,-1-1-1 0 0,1 0 1 0 0,0 0-1 0 0,-1 0 1 0 0,0 0 0 0 0,0 0-1 0 0,0 0 1 0 0,-1 0-1 0 0,1 0 1 0 0,-1 0-1 0 0,0 1 1 0 0,0-1 0 0 0,0 0-1 0 0,-1 0 1 0 0,1 1-1 0 0,-1-1 1 0 0,0 1 0 0 0,0-1-1 0 0,-2-1-19 0 0,1 5 5 0 0,-1 0 0 0 0,1 0 1 0 0,-1 0-1 0 0,1 1 0 0 0,-1-1 0 0 0,1 1 0 0 0,0 0 1 0 0,-1 0-1 0 0,1 0 0 0 0,0 0 0 0 0,0 1 0 0 0,-1-1 1 0 0,1 1-1 0 0,0 0 0 0 0,1 0 0 0 0,-1 0 0 0 0,0 0 1 0 0,1 0-1 0 0,-1 1 0 0 0,1-1 0 0 0,-1 1 0 0 0,1 0 1 0 0,-1 1-6 0 0,1-1 1 0 0,-5 2-1 0 0,1 1 0 0 0,0 1 0 0 0,0-1 0 0 0,1 1 0 0 0,-1 0 0 0 0,2 0 0 0 0,-1 1 0 0 0,1 0 0 0 0,0-1 0 0 0,1 1 0 0 0,0 1 0 0 0,0-1 0 0 0,0 0 0 0 0,1 1 0 0 0,0 3 0 0 0,2-10 3 0 0,0 0 0 0 0,1 0 0 0 0,-1 0 0 0 0,0-1 0 0 0,1 1 0 0 0,-1 0 0 0 0,1-1 0 0 0,0 1 0 0 0,-1 0-1 0 0,1-1 1 0 0,0 1 0 0 0,0-1 0 0 0,0 1 0 0 0,0-1 0 0 0,1 1 0 0 0,-1-1 0 0 0,0 0 0 0 0,0 0 0 0 0,1 1-1 0 0,-1-1 1 0 0,1 0 0 0 0,-1 0 0 0 0,1 0 0 0 0,-1-1 0 0 0,1 1 0 0 0,0 0 0 0 0,-1-1 0 0 0,1 1 0 0 0,0-1-1 0 0,0 1 1 0 0,-1-1 0 0 0,1 0 0 0 0,0 0 0 0 0,0 0 0 0 0,0 0 0 0 0,-1 0 0 0 0,1 0 0 0 0,0 0-1 0 0,0-1-2 0 0,71-15 123 0 0,-69 14-106 0 0,0 0-1 0 0,0 0 0 0 0,-1 0 1 0 0,1 0-1 0 0,0-1 0 0 0,-1 0 1 0 0,0 0-1 0 0,1 0 0 0 0,-1 0 0 0 0,0 0 1 0 0,-1 0-1 0 0,1-1 0 0 0,0 1 1 0 0,-1-1-1 0 0,0 0 0 0 0,0 0 1 0 0,0 0-1 0 0,-1 0 0 0 0,1 0 1 0 0,-1 0-1 0 0,0 0 0 0 0,0-1 0 0 0,0 1 1 0 0,-1 0-1 0 0,1-1 0 0 0,-1 1 1 0 0,0-4-17 0 0,-12 31 214 0 0,12-20-217 0 0,0 0-1 0 0,0 0 1 0 0,0 0-1 0 0,1 0 0 0 0,-1 1 1 0 0,1-1-1 0 0,0-1 1 0 0,0 1-1 0 0,0 0 0 0 0,0 0 1 0 0,0 0-1 0 0,0 0 1 0 0,1-1-1 0 0,0 1 0 0 0,-1-1 1 0 0,1 1-1 0 0,0-1 1 0 0,0 0-1 0 0,0 1 0 0 0,1-1 1 0 0,-1 0-1 0 0,0 0 1 0 0,1-1-1 0 0,-1 1 0 0 0,1 0 1 0 0,0-1-1 0 0,0 0 1 0 0,-1 1-1 0 0,2-1 4 0 0,60 6-4301 0 0,-46-13-1564 0 0,-8-2-4544 0 0,-8 5 3109 0 0</inkml:trace>
  <inkml:trace contextRef="#ctx0" brushRef="#br0" timeOffset="209214.849">10355 3218 3441 0 0,'0'0'4105'0'0,"0"0"-1031"0"0,0 0-573 0 0,0 0-329 0 0,0 0-359 0 0,-1-11-339 0 0,-2-30-294 0 0,3 40-1072 0 0,0-1 1 0 0,1 1-1 0 0,-1 0 0 0 0,1 0 0 0 0,-1 0 0 0 0,1 0 1 0 0,0 0-1 0 0,-1 0 0 0 0,1 0 0 0 0,0 0 0 0 0,0 0 1 0 0,0 0-1 0 0,-1 0 0 0 0,1 0 0 0 0,0 1 0 0 0,0-1 0 0 0,0 0 1 0 0,1 1-1 0 0,-1-1 0 0 0,0 0 0 0 0,0 1 0 0 0,0 0 1 0 0,0-1-1 0 0,0 1 0 0 0,1 0 0 0 0,-1-1 0 0 0,0 1 1 0 0,0 0-1 0 0,1 0 0 0 0,-1 0 0 0 0,0 0 0 0 0,0 0 0 0 0,1 0 1 0 0,-1 0-1 0 0,0 1 0 0 0,0-1 0 0 0,0 0 0 0 0,1 1 1 0 0,-1-1-1 0 0,0 1-108 0 0,1 0 50 0 0,0 0 0 0 0,0 0 1 0 0,0 0-1 0 0,0 0 1 0 0,-1 1-1 0 0,1-1 0 0 0,0 0 1 0 0,-1 1-1 0 0,1 0 0 0 0,-1-1 1 0 0,1 1-1 0 0,-1 0 0 0 0,0 0 1 0 0,0-1-1 0 0,1 1 0 0 0,-2 0 1 0 0,1 0-1 0 0,0 0 0 0 0,0 0 1 0 0,-1 1-1 0 0,1-1 0 0 0,-1 0 1 0 0,1 0-1 0 0,-1 0 0 0 0,0 0 1 0 0,0 1-1 0 0,0-1 0 0 0,0 0 1 0 0,0 0-1 0 0,-1 2-50 0 0,1-2 12 0 0,-1 0 1 0 0,1 0-1 0 0,0 0 1 0 0,0 0-1 0 0,0 0 0 0 0,0 1 1 0 0,0-1-1 0 0,0 0 0 0 0,1 0 1 0 0,-1 0-1 0 0,1 0 1 0 0,0 0-1 0 0,-1 0 0 0 0,1 0 1 0 0,0 0-1 0 0,0 0 0 0 0,0 0 1 0 0,0-1-1 0 0,1 1 1 0 0,-1 0-1 0 0,0-1 0 0 0,1 1 1 0 0,-1-1-1 0 0,1 1 1 0 0,-1-1-1 0 0,1 0 0 0 0,0 1 1 0 0,0-1-1 0 0,-1 0 0 0 0,1 0 1 0 0,0 0-1 0 0,0-1 1 0 0,0 1-1 0 0,2 0-12 0 0,9 0-30 0 0,1-1-1 0 0,-1 0 1 0 0,1-1 0 0 0,-1 0-1 0 0,0-1 1 0 0,1-1 0 0 0,-1 0-1 0 0,0-1 1 0 0,0 0-1 0 0,-1-1 1 0 0,0 0 0 0 0,1-1-1 0 0,-2-1 1 0 0,1 1 0 0 0,-1-2-1 0 0,6-5 31 0 0,-32 51 718 0 0,8-24-660 0 0,0 0 1 0 0,2 1 0 0 0,-1 0-1 0 0,2 0 1 0 0,0 0-1 0 0,1 0 1 0 0,1 1-1 0 0,0-1 1 0 0,1 1-1 0 0,1 9-58 0 0,0-24-154 0 0,1 1 0 0 0,-1 0-1 0 0,0-1 1 0 0,0 1 0 0 0,0 0-1 0 0,0-1 1 0 0,0 1-1 0 0,0 0 1 0 0,0-1 0 0 0,0 1-1 0 0,-1 0 1 0 0,1-1-1 0 0,0 1 1 0 0,-1-1 0 0 0,0 1-1 0 0,1 0 1 0 0,-1-1 0 0 0,0 1-1 0 0,0-1 1 0 0,0 0-1 0 0,0 1 1 0 0,0-1 0 0 0,0 0-1 0 0,0 1 1 0 0,0-1 0 0 0,0 0-1 0 0,-1 0 1 0 0,1 0-1 0 0,-1 0 1 0 0,1 0 0 0 0,0-1-1 0 0,-1 1 1 0 0,0 0 0 0 0,1-1-1 0 0,-1 1 1 0 0,1-1-1 0 0,-1 1 1 0 0,0-1 0 0 0,1 0-1 0 0,-1 1 1 0 0,0-1 0 0 0,1 0-1 0 0,-1 0 1 0 0,0 0-1 0 0,1-1 1 0 0,-1 1 0 0 0,0 0-1 0 0,1-1 1 0 0,-1 1-1 0 0,1-1 1 0 0,-1 1 0 0 0,0-1-1 0 0,1 0 1 0 0,-1 0 154 0 0,-71-59 1826 0 0,73 60-1541 0 0,22 1 1046 0 0,11-3-1100 0 0,0-2 1 0 0,0-1-1 0 0,0-1 1 0 0,-1-2-1 0 0,0-1 1 0 0,0-2-1 0 0,15-8-231 0 0,-43 19 41 0 0,0-1-1 0 0,0 0 1 0 0,0 0 0 0 0,0 0-1 0 0,0 0 1 0 0,-1-1-1 0 0,1 0 1 0 0,0 1-1 0 0,-1-2 1 0 0,0 1-1 0 0,1 0 1 0 0,-1 0-1 0 0,0-1 1 0 0,0 0-1 0 0,0 0 1 0 0,-1 0-1 0 0,1 0 1 0 0,-1 0 0 0 0,1 0-1 0 0,-1 0 1 0 0,0-1-1 0 0,0 1 1 0 0,-1-1-1 0 0,1 0 1 0 0,-1 0-1 0 0,0 1 1 0 0,0-1-1 0 0,0 0 1 0 0,0 0-1 0 0,-1 0 1 0 0,1 0 0 0 0,-1 0-1 0 0,0 0 1 0 0,0 0-1 0 0,-1 0 1 0 0,1 0-1 0 0,-1 0 1 0 0,0 0-1 0 0,0 0 1 0 0,0 0-1 0 0,0 1 1 0 0,-1-1-1 0 0,0-1-40 0 0,1 4 20 0 0,-1-1 0 0 0,1 1 0 0 0,0 0 0 0 0,-1 0 0 0 0,1 0 0 0 0,-1 0 0 0 0,1 0 0 0 0,-1 0 0 0 0,1 0 0 0 0,-1 0 0 0 0,0 1 0 0 0,1-1 0 0 0,-1 0 0 0 0,0 1 0 0 0,1 0 0 0 0,-1-1 0 0 0,0 1 0 0 0,0 0 0 0 0,0 0 0 0 0,1 0-1 0 0,-1 0 1 0 0,0 0 0 0 0,0 0 0 0 0,0 1 0 0 0,1-1 0 0 0,-1 1 0 0 0,0-1 0 0 0,0 1 0 0 0,1-1 0 0 0,-1 1 0 0 0,1 0 0 0 0,-1 0 0 0 0,0 0 0 0 0,1 0 0 0 0,0 0 0 0 0,-1 0 0 0 0,1 0 0 0 0,0 1 0 0 0,-1-1 0 0 0,1 1 0 0 0,0-1 0 0 0,0 0 0 0 0,0 1-1 0 0,0 0 1 0 0,0-1 0 0 0,1 1 0 0 0,-1-1 0 0 0,0 1 0 0 0,1 0 0 0 0,-1 0 0 0 0,1-1 0 0 0,0 1 0 0 0,0 0 0 0 0,-1 0 0 0 0,1 1-20 0 0,-4 8 28 0 0,-1 1 1 0 0,1-1-1 0 0,1 1 0 0 0,0 0 1 0 0,1 0-1 0 0,0 1 0 0 0,1-1 1 0 0,0 0-1 0 0,1 0 0 0 0,1 1 1 0 0,0-1-1 0 0,0 0 0 0 0,1 0 1 0 0,1 1-1 0 0,0-2 0 0 0,4 11-28 0 0,-6-22 12 0 0,1 0 0 0 0,0 1-1 0 0,-1-1 1 0 0,1 0 0 0 0,0 0-1 0 0,-1 0 1 0 0,1 0 0 0 0,0 0 0 0 0,0 0-1 0 0,-1-1 1 0 0,1 1 0 0 0,0 0-1 0 0,-1-1 1 0 0,1 1 0 0 0,-1-1-1 0 0,1 0 1 0 0,0 0 0 0 0,-1 0-1 0 0,0 1 1 0 0,1-1 0 0 0,-1 0-1 0 0,1-1 1 0 0,-1 1 0 0 0,0 0-1 0 0,0 0 1 0 0,0 0 0 0 0,0-1-1 0 0,0 1 1 0 0,0-1 0 0 0,0 1-1 0 0,0-1 1 0 0,0 0-12 0 0,6-5-18 0 0,-3 3 12 0 0,0 0-1 0 0,-1 1 0 0 0,1-1 0 0 0,0 1 0 0 0,1 0 0 0 0,-1 0 0 0 0,1 0 0 0 0,-1 1 0 0 0,1-1 0 0 0,0 1 0 0 0,0 0 0 0 0,0 0 0 0 0,0 1 1 0 0,0 0-1 0 0,0 0 0 0 0,1 0 0 0 0,-1 0 0 0 0,0 1 0 0 0,0 0 0 0 0,1 0 0 0 0,4 1 7 0 0,-8 2 9 0 0,0-1 0 0 0,-1 1 0 0 0,1 0-1 0 0,-1 0 1 0 0,1 0 0 0 0,-1 0 0 0 0,0 1 0 0 0,0-1 0 0 0,0 0-1 0 0,-1 0 1 0 0,1 1 0 0 0,-1-1 0 0 0,0 0 0 0 0,0 1 0 0 0,0-1-1 0 0,0 0 1 0 0,0 1 0 0 0,-1-1 0 0 0,0 0 0 0 0,1 0-1 0 0,-1 1 1 0 0,-1-1 0 0 0,1 0 0 0 0,0 0 0 0 0,-1 0 0 0 0,1 0-1 0 0,-1 0 1 0 0,0-1 0 0 0,0 1 0 0 0,0 0 0 0 0,0-1 0 0 0,-1 0-1 0 0,1 1 1 0 0,-2 0-9 0 0,-50 16 835 0 0,41-21-2719 0 0,3-6-3774 0 0,6-6-5216 0 0,4 10 2504 0 0</inkml:trace>
  <inkml:trace contextRef="#ctx0" brushRef="#br0" timeOffset="209469.58">10952 3198 1504 0 0,'0'0'4705'0'0,"0"0"-584"0"0,0 0-789 0 0,0 0-771 0 0,10-8-599 0 0,32-22-419 0 0,-41 29-1433 0 0,1 1 0 0 0,-1 0 0 0 0,1 0 1 0 0,-1-1-1 0 0,1 1 0 0 0,-1 0 0 0 0,1 0 0 0 0,-1 0 0 0 0,1 0 0 0 0,-1 1 0 0 0,1-1 0 0 0,-1 0 0 0 0,1 1 0 0 0,-1-1 0 0 0,0 1 1 0 0,1-1-1 0 0,-1 1 0 0 0,1-1 0 0 0,-1 1 0 0 0,0 0 0 0 0,0 0 0 0 0,0 0 0 0 0,1 0 0 0 0,-1 0 0 0 0,0 0 0 0 0,0 0 0 0 0,0 0 1 0 0,0 0-1 0 0,-1 1 0 0 0,1-1 0 0 0,0 0 0 0 0,0 0 0 0 0,-1 1 0 0 0,1-1 0 0 0,-1 1 0 0 0,1-1 0 0 0,-1 0 0 0 0,1 1 0 0 0,-1-1 1 0 0,0 1-1 0 0,0-1 0 0 0,0 1 0 0 0,0-1 0 0 0,0 1 0 0 0,0-1 0 0 0,0 1 0 0 0,0-1 0 0 0,-1 1 0 0 0,1-1 0 0 0,-1 1 0 0 0,1-1 1 0 0,-1 0-1 0 0,1 1 0 0 0,-1-1 0 0 0,0 1-110 0 0,1 1 145 0 0,-1 11 80 0 0,1-12-191 0 0,-1-1 0 0 0,1 1 0 0 0,-1-1 0 0 0,1 0 1 0 0,-1 1-1 0 0,1-1 0 0 0,0 1 0 0 0,-1-1 0 0 0,1 1 0 0 0,0-1 0 0 0,0 1 1 0 0,0-1-1 0 0,0 1 0 0 0,1-1 0 0 0,-1 1 0 0 0,0-1 0 0 0,1 0 0 0 0,-1 1 0 0 0,1-1 1 0 0,-1 1-1 0 0,1-1 0 0 0,-1 0 0 0 0,1 1 0 0 0,0-1 0 0 0,0 0 0 0 0,0 0 1 0 0,0 0-1 0 0,0 0 0 0 0,0 1 0 0 0,0-1 0 0 0,0-1 0 0 0,0 1 0 0 0,0 0 1 0 0,1 0-1 0 0,-1 0 0 0 0,0-1 0 0 0,1 1 0 0 0,-1 0 0 0 0,0-1 0 0 0,1 1 1 0 0,-1-1-1 0 0,1 0 0 0 0,-1 1 0 0 0,1-1 0 0 0,-1 0 0 0 0,1 0 0 0 0,-1 0 1 0 0,1 0-1 0 0,-1 0 0 0 0,1 0 0 0 0,-1-1-34 0 0,98-27-227 0 0,-80 17-3901 0 0,-3-2-4113 0 0,-15 12-3288 0 0</inkml:trace>
  <inkml:trace contextRef="#ctx0" brushRef="#br0" timeOffset="206435.778">9206 3299 12475 0 0,'0'0'2065'0'0,"0"0"-554"0"0,0 0-190 0 0,0 0 8 0 0,0 0-40 0 0,0 0-116 0 0,0 0-118 0 0,3-10-153 0 0,8-33-166 0 0,-11 42-694 0 0,0 0-1 0 0,1 0 1 0 0,-1-1 0 0 0,0 1 0 0 0,1 0-1 0 0,0 0 1 0 0,-1 0 0 0 0,1 0 0 0 0,-1 0-1 0 0,1 0 1 0 0,0 1 0 0 0,0-1 0 0 0,-1 0 0 0 0,1 0-1 0 0,0 0 1 0 0,0 1 0 0 0,0-1 0 0 0,0 0-1 0 0,0 1 1 0 0,0-1 0 0 0,0 1 0 0 0,0-1 0 0 0,0 1-1 0 0,0 0 1 0 0,1-1 0 0 0,-1 1 0 0 0,0 0-1 0 0,0 0 1 0 0,0 0 0 0 0,0 0 0 0 0,1 0-1 0 0,-1 0 1 0 0,0 0 0 0 0,0 0 0 0 0,0 0 0 0 0,0 0-1 0 0,0 1 1 0 0,0-1 0 0 0,1 0 0 0 0,-1 1-1 0 0,0-1 1 0 0,0 1 0 0 0,0-1 0 0 0,0 1 0 0 0,0 0-1 0 0,0-1 1 0 0,-1 1 0 0 0,1 0 0 0 0,0 0-1 0 0,0 0 1 0 0,0 0 0 0 0,-1 0 0 0 0,1-1-1 0 0,0 1 1 0 0,-1 0 0 0 0,1 0 0 0 0,-1 1 0 0 0,1-1-1 0 0,-1 0 1 0 0,0 0 0 0 0,1 0 0 0 0,-1 1-42 0 0,1 6 69 0 0,0-1 1 0 0,-1 0 0 0 0,0 1 0 0 0,0-1 0 0 0,-1 1 0 0 0,0-1-1 0 0,0 1 1 0 0,-1-1 0 0 0,1 0 0 0 0,-2 0 0 0 0,1 0-1 0 0,-1 0 1 0 0,-4 6-70 0 0,-14 80 221 0 0,22-92-204 0 0,0 0 1 0 0,0 0-1 0 0,0 0 0 0 0,1 0 0 0 0,-1-1 1 0 0,0 1-1 0 0,1 0 0 0 0,-1-1 1 0 0,0 1-1 0 0,1-1 0 0 0,-1 1 0 0 0,1-1 1 0 0,-1 0-1 0 0,1 0 0 0 0,-1 0 1 0 0,1 1-1 0 0,-1-1 0 0 0,1-1 1 0 0,-1 1-1 0 0,1 0 0 0 0,-1 0 0 0 0,1 0 1 0 0,-1-1-1 0 0,0 1 0 0 0,1-1 1 0 0,-1 1-1 0 0,1-1 0 0 0,-1 0 1 0 0,0 1-1 0 0,1-1 0 0 0,-1 0 0 0 0,0 0 1 0 0,0 0-1 0 0,1-1-17 0 0,11-4 24 0 0,0-1 0 0 0,0-1 0 0 0,0 0 0 0 0,-1-1 0 0 0,-1 0 0 0 0,0-1 0 0 0,0 0 0 0 0,0-1 0 0 0,-2 0 0 0 0,1-1 0 0 0,-1 0 0 0 0,-1 0 0 0 0,0-1 0 0 0,4-11-24 0 0,-46 75 189 0 0,19 34-254 0 0,15-84-2 0 0,1 0 0 0 0,-1 0 0 0 0,0 0-1 0 0,1 0 1 0 0,-1 0 0 0 0,0 0 0 0 0,1 0 0 0 0,-1 0-1 0 0,1-1 1 0 0,0 1 0 0 0,-1 0 0 0 0,1 0 0 0 0,0 0-1 0 0,-1-1 1 0 0,1 1 0 0 0,0-1 0 0 0,0 1 0 0 0,-1 0 0 0 0,1-1-1 0 0,0 1 1 0 0,0-1 0 0 0,0 0 0 0 0,0 1 0 0 0,0-1-1 0 0,0 0 1 0 0,0 1 0 0 0,0-1 0 0 0,0 0 0 0 0,0 0-1 0 0,0 0 1 0 0,0 0 0 0 0,0 0 0 0 0,0 0 0 0 0,0 0 0 0 0,0 0-1 0 0,0 0 1 0 0,0-1 0 0 0,0 1 0 0 0,0 0 0 0 0,0-1-1 0 0,-1 1 1 0 0,1 0 0 0 0,0-1 0 0 0,0 1 0 0 0,0-1-1 0 0,0 0 1 0 0,-1 1 0 0 0,2-1 67 0 0,19-24-12058 0 0,-20 19 6113 0 0,0 2-1449 0 0</inkml:trace>
  <inkml:trace contextRef="#ctx0" brushRef="#br0" timeOffset="206748.462">9288 3110 12907 0 0,'0'0'953'0'0,"0"0"28"0"0,0 0 113 0 0,0 0 152 0 0,0 0 93 0 0,-10-1-33 0 0,-29 1 2044 0 0,227 28 1421 0 0,-217-28-5798 0 0,29 0 201 0 0,0 0-379 0 0,0 0-367 0 0,6 0-12464 0 0,-5 0 4923 0 0</inkml:trace>
  <inkml:trace contextRef="#ctx0" brushRef="#br0" timeOffset="207002.452">9446 3100 5385 0 0,'0'0'3876'0'0,"0"0"-582"0"0,0 0-631 0 0,0 0-427 0 0,0 0-330 0 0,0 0-296 0 0,0 0-231 0 0,0 0-248 0 0,0 0-290 0 0,0 0-243 0 0,0 0-256 0 0,0 0-179 0 0,0 0-62 0 0,0-3-23 0 0,-3-2 433 0 0,-3 39-21 0 0,-1 10-722 0 0,4-36-395 0 0,-1 6-1728 0 0,2-5-4467 0 0,1-5-2528 0 0</inkml:trace>
  <inkml:trace contextRef="#ctx0" brushRef="#br0" timeOffset="204469.56">8597 3364 12715 0 0,'0'0'813'0'0,"0"0"23"0"0,0 0 39 0 0,0 0 133 0 0,0 0 107 0 0,0 0 0 0 0,0 0-103 0 0,0 0-202 0 0,0 0-134 0 0,0 0-133 0 0,0 0-154 0 0,-5 4-82 0 0,-15 11-74 0 0,15-8 3511 0 0,12-12-2277 0 0,10-14-1393 0 0,1 2 0 0 0,0 0-1 0 0,1 1 1 0 0,0 0 0 0 0,2 2 0 0 0,16-10-74 0 0,-37 24 22 0 0,0 0 1 0 0,0 0 36 0 0,0 0-26 0 0,0 0-8 0 0,0 0-6 0 0,0 0-42 0 0,0 0 9 0 0,-31 181 488 0 0,31-130-446 0 0,0-50-22 0 0,1 0 1 0 0,-1 0 0 0 0,1 0 0 0 0,0-1-1 0 0,-1 1 1 0 0,1 0 0 0 0,0 0 0 0 0,-1 0 0 0 0,1 0-1 0 0,0-1 1 0 0,0 1 0 0 0,0 0 0 0 0,0-1-1 0 0,0 1 1 0 0,0-1 0 0 0,0 1 0 0 0,0-1 0 0 0,0 1-1 0 0,0-1 1 0 0,0 0 0 0 0,0 1 0 0 0,0-1-1 0 0,0 0 1 0 0,0 0 0 0 0,0 0 0 0 0,0 0 0 0 0,0 0-1 0 0,1 0 1 0 0,-1 0 0 0 0,0 0 0 0 0,0 0-1 0 0,0-1 1 0 0,0 1 0 0 0,0 0 0 0 0,0-1 0 0 0,0 1-1 0 0,0-1 1 0 0,0 1 0 0 0,0-1 0 0 0,0 1 0 0 0,0-1-1 0 0,0 0 1 0 0,-1 1 0 0 0,1-2-7 0 0,11-3 6 0 0,-2-1 1 0 0,1 0-1 0 0,-1-1 0 0 0,0-1 1 0 0,0 1-1 0 0,-1-1 0 0 0,0-1 1 0 0,0 0-1 0 0,-1 0 0 0 0,0-1 1 0 0,-1 0-1 0 0,0 0 0 0 0,0-1 1 0 0,-1 0-1 0 0,-1 0 1 0 0,0 0-1 0 0,1-2-6 0 0,9-31 83 0 0,-15 44-98 0 0,-8 21-204 0 0,-1 3 212 0 0,5-18 6 0 0,0 1 1 0 0,1-1-1 0 0,0 1 0 0 0,1 0 1 0 0,-1-1-1 0 0,1 1 0 0 0,0 0 1 0 0,1 1-1 0 0,0-1 0 0 0,0 0 1 0 0,1 0-1 0 0,-1 1 0 0 0,2-1 1 0 0,-1 0-1 0 0,1 0 0 0 0,0 0 1 0 0,0 1-1 0 0,1-1 0 0 0,0 0 1 0 0,0 0-1 0 0,2 3 1 0 0,-3-9-44 0 0,-1 0-1 0 0,1 0 1 0 0,0 0-1 0 0,-1-1 1 0 0,1 1 0 0 0,0 0-1 0 0,-1 0 1 0 0,1-1 0 0 0,0 1-1 0 0,0 0 1 0 0,-1-1 0 0 0,1 1-1 0 0,0 0 1 0 0,0-1 0 0 0,0 1-1 0 0,0-1 1 0 0,0 0 0 0 0,0 1-1 0 0,0-1 1 0 0,0 0-1 0 0,0 0 1 0 0,0 1 0 0 0,0-1-1 0 0,0 0 1 0 0,0 0 0 0 0,0 0-1 0 0,0 0 1 0 0,0 0 0 0 0,0-1-1 0 0,0 1 1 0 0,0 0 0 0 0,0 0-1 0 0,0-1 1 0 0,0 1 0 0 0,0 0-1 0 0,0-1 1 0 0,0 1-1 0 0,0-1 1 0 0,1 0 44 0 0,7-10-5926 0 0,-2-3-6802 0 0,-6 10 4131 0 0</inkml:trace>
  <inkml:trace contextRef="#ctx0" brushRef="#br0" timeOffset="205917.577">9056 3402 18668 0 0,'0'0'880'0'0,"0"0"-528"0"0,0 0-170 0 0,0 0 98 0 0,0 0 173 0 0,0 0 186 0 0,0 0 96 0 0,0 0-40 0 0,0 0-143 0 0,0 0-180 0 0,0 0-136 0 0,0 0-89 0 0,0 0-5 0 0,-4 3 38 0 0,5-3-152 0 0,-1 0 0 0 0,0 0 0 0 0,1 0 0 0 0,-1 1 0 0 0,0-1 0 0 0,1 0 0 0 0,-1 0 0 0 0,0 1 0 0 0,1-1 0 0 0,-1 0 0 0 0,0 1 0 0 0,1-1 0 0 0,-1 0 0 0 0,0 1 0 0 0,0-1 0 0 0,0 0 0 0 0,1 1 0 0 0,-1-1 0 0 0,0 0-1 0 0,0 1 1 0 0,0-1 0 0 0,0 1 0 0 0,0-1 0 0 0,1 0 0 0 0,-1 1 0 0 0,0-1 0 0 0,0 1 0 0 0,0-1 0 0 0,0 1 0 0 0,-1-1-28 0 0,1 0 43 0 0,-1 0 0 0 0,0-1-1 0 0,1 1 1 0 0,-1 0 0 0 0,0-1 0 0 0,1 1-1 0 0,-1-1 1 0 0,1 1 0 0 0,-1-1 0 0 0,0 0-1 0 0,1 1 1 0 0,0-1 0 0 0,-1 0 0 0 0,1 1-1 0 0,-1-1 1 0 0,1 0 0 0 0,0 1 0 0 0,-1-1-1 0 0,1 0 1 0 0,0 0 0 0 0,0 1 0 0 0,-1-1-1 0 0,1 0 1 0 0,0 0 0 0 0,0 1 0 0 0,0-1-1 0 0,0 0 1 0 0,0 0 0 0 0,0 0 0 0 0,0 1-1 0 0,1-1 1 0 0,-1 0 0 0 0,0 0 0 0 0,0 1-1 0 0,0-1 1 0 0,1 0 0 0 0,-1 0 0 0 0,0 1-1 0 0,1-1 1 0 0,-1 0 0 0 0,1 1 0 0 0,-1-1-1 0 0,1 0 1 0 0,-1 1 0 0 0,1-1 0 0 0,-1 1-1 0 0,1-1 1 0 0,0 1 0 0 0,-1-1 0 0 0,1 1-1 0 0,0 0 1 0 0,-1-1 0 0 0,1 1-43 0 0,-48 8-512 0 0,71 7-4526 0 0,-5-12-3703 0 0,-11-3-2057 0 0</inkml:trace>
  <inkml:trace contextRef="#ctx0" brushRef="#br0" timeOffset="-208965.993">6368 1836 0 0 0,'0'0'651'0'0,"0"0"168"0"0,0 0 27 0 0,0 0-8 0 0,0 0 38 0 0,0 0 38 0 0,1-5 37 0 0,0-8-1023 0 0,0 5 1684 0 0,1-4 5304 0 0,29 25-3994 0 0,120 25-141 0 0,66 17-2289 0 0,80 36-231 0 0,-206-62-282 0 0,206 70 210 0 0,79 65-221 0 0,-326-140 43 0 0,0 2 0 0 0,-2 2 0 0 0,-2 2 0 0 0,19 16-11 0 0,-47-30-4 0 0,0 1 0 0 0,-1 1 0 0 0,-1 1-1 0 0,-1 0 1 0 0,0 1 0 0 0,-1 0 0 0 0,5 14 4 0 0,-11-12-2 0 0,-2 1 1 0 0,-1 0 0 0 0,0 0-1 0 0,-2 0 1 0 0,-1 1 0 0 0,0-1-1 0 0,-2 1 1 0 0,-1-1 0 0 0,-1 1-1 0 0,-1-1 1 0 0,0 0-1 0 0,-2 0 1 0 0,-1 0 0 0 0,-1 0-1 0 0,-4 7 2 0 0,1 12 17 0 0,2-4-22 0 0,2-1 0 0 0,2 1 1 0 0,1 0-1 0 0,2 0 0 0 0,2-1 1 0 0,2 9 4 0 0,-2-35 15 0 0,0 0 1 0 0,1 1-1 0 0,1-2 0 0 0,0 1 1 0 0,0 0-1 0 0,1 0 1 0 0,0-1-1 0 0,1 0 0 0 0,0 0 1 0 0,1 0-1 0 0,0 0 1 0 0,0-1-1 0 0,1 0 0 0 0,0-1 1 0 0,1 1-1 0 0,0-1 1 0 0,0-1-1 0 0,1 0 0 0 0,0 0 1 0 0,0 0-1 0 0,1-1 1 0 0,5 3-16 0 0,63 30 74 0 0,1-2 0 0 0,2-4 0 0 0,1-4 0 0 0,42 8-74 0 0,139 27 123 0 0,1-13 0 0 0,3-10 0 0 0,34-10-123 0 0,257 23-88 0 0,-549-51-2843 0 0,-24 1-6417 0 0,6-2-215 0 0</inkml:trace>
  <inkml:trace contextRef="#ctx0" brushRef="#br0" timeOffset="-173732.035">6452 4471 3705 0 0,'0'0'1368'0'0,"0"0"266"0"0,0 0 253 0 0,0 0 173 0 0,0 0 35 0 0,6-11-86 0 0,3-7-1271 0 0,12-23 3413 0 0,-27 53-2236 0 0,-35 80 3374 0 0,20 11-10103 0 0,22-102-5655 0 0,-1-1 6548 0 0,1 0-3726 0 0</inkml:trace>
  <inkml:trace contextRef="#ctx0" brushRef="#br0" timeOffset="-173265.927">6410 4286 15531 0 0,'0'0'1142'0'0,"0"0"67"0"0,0 0-58 0 0,0 0-86 0 0,0 0-143 0 0,0 0-155 0 0,0 0-195 0 0,0 0-199 0 0,0 0-115 0 0,0 0-39 0 0,0 0 22 0 0,0 0 63 0 0,0 0 32 0 0,4 7-14 0 0,25 44 214 0 0,-13-20-391 0 0,1-1 0 0 0,2-1 0 0 0,1-1 0 0 0,23 25-145 0 0,3 1 668 0 0,-38-75 2001 0 0,-1 2-2598 0 0,0-1 1 0 0,-1 0 0 0 0,-1 0-1 0 0,0 0 1 0 0,-2-1 0 0 0,-1 0-1 0 0,0 1 1 0 0,-1-1-1 0 0,-2 0 1 0 0,-1-17-72 0 0,6 84-7242 0 0,0-38 4395 0 0,-1 1-4090 0 0,0-3-4034 0 0</inkml:trace>
  <inkml:trace contextRef="#ctx0" brushRef="#br0" timeOffset="-172927.078">6813 4473 14675 0 0,'0'0'1666'0'0,"0"0"-126"0"0,0 0-169 0 0,0 0-81 0 0,0 0-83 0 0,0 0-99 0 0,0 0-135 0 0,0 0-203 0 0,0 0-191 0 0,0 0-199 0 0,0 0-172 0 0,0 0-96 0 0,0 0-39 0 0,-9-2 9 0 0,-25 0 22 0 0,31 3-89 0 0,1 0 0 0 0,0 0 0 0 0,0 0 0 0 0,0 0 1 0 0,0 1-1 0 0,0-1 0 0 0,0 1 0 0 0,1-1 1 0 0,-1 1-1 0 0,0 0 0 0 0,1-1 0 0 0,-1 1 0 0 0,1 0 1 0 0,0 0-1 0 0,-1 0 0 0 0,1 0 0 0 0,0 1 0 0 0,0-1 1 0 0,1 0-1 0 0,-1 0 0 0 0,0 1 0 0 0,1-1 1 0 0,-1 0-1 0 0,1 1 0 0 0,0 1-15 0 0,-1-3 2 0 0,0 2 15 0 0,1-1-1 0 0,-1 1 0 0 0,0-1 1 0 0,1 1-1 0 0,-1-1 0 0 0,1 1 1 0 0,0-1-1 0 0,0 1 0 0 0,0-1 1 0 0,0 1-1 0 0,1-1 0 0 0,-1 1 1 0 0,1-1-1 0 0,-1 1 0 0 0,1-1 1 0 0,0 1-1 0 0,0-1 1 0 0,0 0-1 0 0,0 0 0 0 0,0 1 1 0 0,0-1-1 0 0,1 0 0 0 0,-1 0 1 0 0,1 0-1 0 0,0 0 0 0 0,-1 0 1 0 0,1-1-1 0 0,0 1 0 0 0,0 0 1 0 0,0-1-1 0 0,0 1 0 0 0,0-1 1 0 0,1 0-1 0 0,-1 0 0 0 0,0 0 1 0 0,1 0-1 0 0,-1 0 0 0 0,1 0 1 0 0,-1-1-1 0 0,0 1 0 0 0,1-1 1 0 0,0 0-1 0 0,-1 0 0 0 0,1 0 1 0 0,-1 0-1 0 0,1 0 0 0 0,-1 0 1 0 0,1-1-1 0 0,-1 1 1 0 0,1-1-1 0 0,0 0-16 0 0,0 0 27 0 0,0 0 0 0 0,-1-1 0 0 0,1 0 0 0 0,-1 1 0 0 0,1-1 0 0 0,-1 0 0 0 0,0 0 0 0 0,1-1 0 0 0,-1 1 0 0 0,0 0 1 0 0,0-1-1 0 0,-1 1 0 0 0,1-1 0 0 0,-1 1 0 0 0,1-1 0 0 0,-1 0 0 0 0,0 0 0 0 0,0 0 0 0 0,0 0 0 0 0,0 0 0 0 0,0 0 0 0 0,-1 0 0 0 0,1 0 0 0 0,-1 0 0 0 0,0 0 1 0 0,0 0-1 0 0,0 0 0 0 0,0 0 0 0 0,-1 0 0 0 0,1 0 0 0 0,-1 0 0 0 0,0 0 0 0 0,0 0 0 0 0,0 0 0 0 0,0 0 0 0 0,0 0 0 0 0,-1 0-27 0 0,-3-31-2576 0 0,12 28-4712 0 0,0 7-2314 0 0,-5 0 713 0 0</inkml:trace>
  <inkml:trace contextRef="#ctx0" brushRef="#br0" timeOffset="-172027.031">6897 4576 6513 0 0,'0'0'4189'0'0,"0"0"-1064"0"0,0 0-670 0 0,0 0-412 0 0,0 0-236 0 0,0 0-236 0 0,0 0-258 0 0,0 0-233 0 0,0 0-219 0 0,0 0-199 0 0,0 0-205 0 0,0 0-190 0 0,0 0-139 0 0,2-11-41 0 0,50-58 274 0 0,-48 39-162 0 0,-4 29-230 0 0,0 1-42 0 0,0 0-46 0 0,18 21-273 0 0,1-10 411 0 0,-18-11-14 0 0,0 0 0 0 0,0 0 0 0 0,0 1 0 0 0,1-1 0 0 0,-1 0 0 0 0,0 1 0 0 0,0-1 0 0 0,0 1 0 0 0,0 0 0 0 0,0-1 0 0 0,0 1 0 0 0,0 0 0 0 0,0-1 1 0 0,0 1-1 0 0,0 0 0 0 0,0 0 0 0 0,0 0 0 0 0,-1 0 0 0 0,1 0 0 0 0,0 0 0 0 0,-1 0 0 0 0,1 0 0 0 0,0 0 0 0 0,-1 0 0 0 0,0 0 0 0 0,1 1 0 0 0,-1-1 0 0 0,0 0 0 0 0,1 0 0 0 0,-1 0 0 0 0,0 1 0 0 0,0-1 1 0 0,0 0-1 0 0,0 0 0 0 0,0 1 0 0 0,0-1 0 0 0,0 0 0 0 0,-1 0 0 0 0,1 0 0 0 0,0 1 0 0 0,-1-1 0 0 0,1 0 0 0 0,-1 0 0 0 0,1 0 0 0 0,-1 0 0 0 0,0 0 0 0 0,1 0 0 0 0,-1 1-5 0 0,-42 69 120 0 0,44-70-275 0 0,0 0-1 0 0,1 0 1 0 0,-1 0-1 0 0,1 0 0 0 0,-1-1 1 0 0,1 1-1 0 0,-1 0 1 0 0,1-1-1 0 0,0 1 1 0 0,-1-1-1 0 0,1 0 0 0 0,0 0 1 0 0,-1 1-1 0 0,1-1 1 0 0,0 0-1 0 0,-1 0 0 0 0,1 0 1 0 0,0-1-1 0 0,-1 1 1 0 0,1 0-1 0 0,0-1 0 0 0,-1 1 1 0 0,1-1-1 0 0,-1 1 1 0 0,1-1-1 0 0,-1 0 1 0 0,1 0 155 0 0,45-25-8841 0 0,-15-9 3520 0 0,-10-7 3599 0 0,-4-5 3678 0 0,-4 12 1821 0 0,7-3 4300 0 0,-20 64-4266 0 0,-52 163-753 0 0,52-189-3043 0 0,0 0 1 0 0,1 0-1 0 0,-1 0 0 0 0,0 0 0 0 0,1 0 0 0 0,-1 0 0 0 0,0 0 1 0 0,1-1-1 0 0,-1 1 0 0 0,0 0 0 0 0,1-1 0 0 0,-1 1 1 0 0,0-1-1 0 0,0 1 0 0 0,0-1 0 0 0,1 0 0 0 0,-1 0 0 0 0,0 1 1 0 0,0-1-1 0 0,0 0 0 0 0,0 0 0 0 0,0 0 0 0 0,0 0 1 0 0,-1 0-1 0 0,1 0 0 0 0,0 0 0 0 0,0 0 0 0 0,-1-1 0 0 0,1 1 1 0 0,-1 0-1 0 0,1 0 0 0 0,-1-1 0 0 0,1 1 0 0 0,-1-1-15 0 0,100-140-141 0 0,-100 142 137 0 0,-1 0-1 0 0,1 1 1 0 0,0-1 0 0 0,-1 1-1 0 0,1-1 1 0 0,0 0 0 0 0,0 1-1 0 0,0-1 1 0 0,-1 1-1 0 0,1-1 1 0 0,0 1 0 0 0,0-1-1 0 0,0 1 1 0 0,0-1 0 0 0,0 1-1 0 0,0-1 1 0 0,0 1 0 0 0,0-1-1 0 0,0 1 1 0 0,0-1 0 0 0,0 1-1 0 0,0-1 1 0 0,0 0 0 0 0,0 1-1 0 0,0-1 1 0 0,0 1 0 0 0,1-1-1 0 0,-1 1 1 0 0,0-1-1 0 0,0 1 1 0 0,1-1 0 0 0,-1 0-1 0 0,0 1 1 0 0,0-1 0 0 0,1 0-1 0 0,-1 1 1 0 0,0-1 0 0 0,1 0-1 0 0,-1 1 1 0 0,1-1 0 0 0,-1 0-1 0 0,0 1 1 0 0,1-1 0 0 0,-1 0-1 0 0,1 0 1 0 0,-1 0 0 0 0,1 0-1 0 0,-1 1 1 0 0,1-1-1 0 0,-1 0 1 0 0,1 0 0 0 0,-1 0-1 0 0,1 0 1 0 0,-1 0 0 0 0,1 0-1 0 0,-1 0 1 0 0,1 0 0 0 0,-1 0-1 0 0,1-1 1 0 0,-1 1 0 0 0,0 0-1 0 0,1 0 1 0 0,-1 0 4 0 0,-8 49 99 0 0,-3 21-67 0 0,12-69-24 0 0,0 0 0 0 0,1 0 0 0 0,-1-1 0 0 0,1 1 0 0 0,-1 0 0 0 0,1-1 0 0 0,-1 1-1 0 0,1 0 1 0 0,0-1 0 0 0,-1 0 0 0 0,1 1 0 0 0,-1-1 0 0 0,1 0 0 0 0,0 0 0 0 0,-1 0 0 0 0,1 0 0 0 0,0 0-1 0 0,-1 0 1 0 0,1-1 0 0 0,0 1 0 0 0,-1 0 0 0 0,1-1 0 0 0,-1 1 0 0 0,1-1 0 0 0,0 0 0 0 0,-1 0 0 0 0,0 1-1 0 0,1-1 1 0 0,-1 0 0 0 0,1 0 0 0 0,-1 0 0 0 0,0 0 0 0 0,0-1 0 0 0,0 1 0 0 0,0 0 0 0 0,0 0-1 0 0,0-1 1 0 0,0 1 0 0 0,1-2-8 0 0,66-78 31 0 0,-41 118-459 0 0,2-13-842 0 0,-13-12-2222 0 0,-1 2-8747 0 0,-13-11 1618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4.0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0 22533 0 0,'0'0'667'0'0,"0"0"-17"0"0,0 0 24 0 0,0 0 23 0 0,0 0-39 0 0,0 0-102 0 0,0 0-173 0 0,0 0-113 0 0,0 0-1 0 0,0 0 39 0 0,0 0 46 0 0,-1 11-8 0 0,-30 150 855 0 0,-9 32-1242 0 0,39-191-937 0 0,-6 28 1285 0 0,2-22-5775 0 0,0-4-7740 0 0,5-4 3030 0 0</inkml:trace>
  <inkml:trace contextRef="#ctx0" brushRef="#br0" timeOffset="182.751">203 1 17924 0 0,'0'0'1858'0'0,"0"0"-373"0"0,0 0-431 0 0,0 0-94 0 0,0 0 75 0 0,0 0 138 0 0,0 0-3 0 0,1 10-231 0 0,-6 115 1025 0 0,-43 79-1822 0 0,24-119-8316 0 0,21-70-3994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2.8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41 7746 0 0,'0'0'1115'0'0,"0"0"142"0"0,0 0 214 0 0,0 0 240 0 0,0 0 179 0 0,0 0 6 0 0,0 0-191 0 0,0 0-262 0 0,0 0-258 0 0,0 0-231 0 0,0 0-162 0 0,2-9-143 0 0,3-12-434 0 0,-3 13 1103 0 0,-9 34-341 0 0,-8 39-391 0 0,3 0 1 0 0,3 0-1 0 0,2 1 0 0 0,3 49-586 0 0,3-102 10 0 0,4-17-4358 0 0,7-17-2017 0 0,-5 11 348 0 0,-1 2-3820 0 0</inkml:trace>
  <inkml:trace contextRef="#ctx0" brushRef="#br0" timeOffset="243.908">166 1 11642 0 0,'0'0'2070'0'0,"0"0"-156"0"0,0 0-263 0 0,0 0-235 0 0,0 0-207 0 0,0 0-261 0 0,0 0-221 0 0,0 0-55 0 0,0 0 29 0 0,0 0 70 0 0,-1 10-29 0 0,-42 187 2031 0 0,3-3-1916 0 0,36-152-5553 0 0,3 1-5075 0 0,1-43-1294 0 0</inkml:trace>
  <inkml:trace contextRef="#ctx0" brushRef="#br0" timeOffset="683.989">217 219 15019 0 0,'0'0'878'0'0,"0"0"51"0"0,0 0 154 0 0,0 0 127 0 0,0 0-29 0 0,0 0-178 0 0,0 0-245 0 0,0 0-201 0 0,0 0-146 0 0,0 0-58 0 0,0 0 1 0 0,10-11 22 0 0,30-33 51 0 0,-37 41-328 0 0,0 0 1 0 0,1 1-1 0 0,0-1 1 0 0,-1 1 0 0 0,1-1-1 0 0,0 1 1 0 0,0 1-1 0 0,0-1 1 0 0,0 0 0 0 0,0 1-1 0 0,1 0 1 0 0,-1 0-1 0 0,0 0 1 0 0,1 0 0 0 0,-1 1-1 0 0,0 0 1 0 0,1 0-1 0 0,2 0-99 0 0,-1 0 119 0 0,-4 0-86 0 0,0 0 1 0 0,1 0 0 0 0,-1 0 0 0 0,0 0 0 0 0,0 0-1 0 0,1 0 1 0 0,-1 1 0 0 0,0-1 0 0 0,0 1 0 0 0,0 0-1 0 0,0-1 1 0 0,1 1 0 0 0,-1 0 0 0 0,0 0 0 0 0,-1 1 0 0 0,1-1-1 0 0,0 0 1 0 0,0 1 0 0 0,0-1 0 0 0,-1 1 0 0 0,1-1-1 0 0,-1 1 1 0 0,1 0 0 0 0,-1-1 0 0 0,0 1 0 0 0,1 0-1 0 0,-1 0 1 0 0,0 0 0 0 0,0 0 0 0 0,-1 0 0 0 0,1 1-1 0 0,0-1 1 0 0,-1 0 0 0 0,1 0 0 0 0,-1 0 0 0 0,0 1-1 0 0,1-1 1 0 0,-1 0 0 0 0,0 0 0 0 0,0 1 0 0 0,-1-1-1 0 0,1 0 1 0 0,0 0 0 0 0,-1 1 0 0 0,0-1 0 0 0,0 1-34 0 0,-46 93 530 0 0,9-30-374 0 0,37-65-152 0 0,1 0 0 0 0,-1 0 0 0 0,1-1-1 0 0,0 1 1 0 0,-1 0 0 0 0,1 0 0 0 0,0 0 0 0 0,0 0-1 0 0,0 0 1 0 0,-1 0 0 0 0,1 0 0 0 0,0 0-1 0 0,0 0 1 0 0,1 0 0 0 0,-1 0 0 0 0,0 0-1 0 0,0 0 1 0 0,0-1 0 0 0,1 1 0 0 0,-1 0-1 0 0,0 0 1 0 0,1 0 0 0 0,-1 0 0 0 0,1 0-1 0 0,-1-1 1 0 0,1 1 0 0 0,-1 0 0 0 0,1 0-1 0 0,-1-1 1 0 0,1 1 0 0 0,0 0 0 0 0,0-1-1 0 0,-1 1 1 0 0,1 0 0 0 0,0-1 0 0 0,0 1-1 0 0,0-1 1 0 0,-1 0 0 0 0,1 1 0 0 0,0-1-1 0 0,0 0 1 0 0,0 1 0 0 0,0-1 0 0 0,0 0-1 0 0,0 0 1 0 0,0 0 0 0 0,0 0 0 0 0,0 0-1 0 0,0 0 1 0 0,0 0 0 0 0,0 0 0 0 0,-1 0-1 0 0,1 0 1 0 0,0-1 0 0 0,0 1 0 0 0,0 0-1 0 0,0-1 1 0 0,0 1 0 0 0,0-1-4 0 0,59-13 372 0 0,-40 8-374 0 0,0-2 0 0 0,-1 0 0 0 0,0-1 0 0 0,-1-1 0 0 0,0 0 0 0 0,0-2 0 0 0,-1 0 0 0 0,7-7 2 0 0,-12 1-127 0 0,-10 9-2627 0 0,-2 3-3197 0 0,-1-1-4817 0 0,0 5 1099 0 0</inkml:trace>
  <inkml:trace contextRef="#ctx0" brushRef="#br0" timeOffset="947.906">476 204 17660 0 0,'0'0'1224'0'0,"0"0"-88"0"0,0 0 18 0 0,0 0 49 0 0,0 0-12 0 0,0 0-194 0 0,0 0-281 0 0,0 0-294 0 0,0 0-197 0 0,0 0 17 0 0,0 0 68 0 0,0 0 69 0 0,1 5 51 0 0,-1 12-242 0 0,-1 0 1 0 0,0 0 0 0 0,-1 0 0 0 0,-1-1 0 0 0,-1 1 0 0 0,0-1 0 0 0,-4 9-189 0 0,-12 54-762 0 0,17-50-1161 0 0,3-17-8233 0 0,0-8 4610 0 0,0-3-4678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5.4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16788 0 0,'0'0'616'0'0,"0"0"-139"0"0,0 0-34 0 0,0 0 178 0 0,0 0 177 0 0,0 0 97 0 0,0 0-58 0 0,0 0-227 0 0,0 0-162 0 0,0 0-111 0 0,0 0-105 0 0,6-1-32 0 0,104-2-665 0 0,-85 4-4511 0 0,-2 2-4799 0 0,-17-2 1689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5.7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13211 0 0,'0'0'944'0'0,"0"0"-400"0"0,0 0-40 0 0,0 0 224 0 0,0 0 185 0 0,0 0 39 0 0,0 0-200 0 0,0 0-272 0 0,0 0-272 0 0,0 0-320 0 0,75 13-360 0 0,-55-16-1288 0 0,-4 1-3938 0 0,-5 1-5496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40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7 8370 0 0,'0'0'1328'0'0,"0"0"-38"0"0,0 0 242 0 0,0 0 247 0 0,0 0 199 0 0,0 0-20 0 0,0 0-345 0 0,0 0-491 0 0,0 0-510 0 0,0 0-372 0 0,-4 0-181 0 0,-11 0-69 0 0,37-2 51 0 0,39-2-4401 0 0,-47 4-1372 0 0,-4 0-4896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40.6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 14923 0 0,'0'0'344'0'0,"0"0"-408"0"0,0 0 96 0 0,0 0 488 0 0,0 0 289 0 0,0 0 71 0 0,0 0-136 0 0,0 0-280 0 0,74 5-240 0 0,-53-9-248 0 0,1 0-544 0 0,3 0-1561 0 0,-6 0-3696 0 0,-6 3-4505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17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6 112 9218 0 0,'0'0'588'0'0,"0"0"-144"0"0,0 0-165 0 0,0 0-72 0 0,0 0-1 0 0,0 0 101 0 0,0 0 141 0 0,0 0 179 0 0,0 0 168 0 0,0 0 53 0 0,0 0-9 0 0,-1-5-148 0 0,-4-14-197 0 0,31 14 1308 0 0,482-10 2218 0 0,255 10-3506 0 0,-437 3-218 0 0,834-1-89 0 0,-1121 2-217 0 0,-2 1-107 0 0,0-2 1 0 0,0-1 0 0 0,0-2-1 0 0,31-8 117 0 0,-44-2-1735 0 0,-23 8-2433 0 0,-6-1-4435 0 0,0 4 755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14.4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47 189 13003 0 0,'0'0'2232'0'0,"0"0"-407"0"0,0 0-82 0 0,0 0-56 0 0,0 0-179 0 0,0 0-353 0 0,0 0-414 0 0,0 0-275 0 0,0 0-89 0 0,0 0 55 0 0,0 0 98 0 0,0 0 41 0 0,0 0-5 0 0,1 6-59 0 0,-1-2-439 0 0,1 0 0 0 0,-1 1 0 0 0,-1-1-1 0 0,1 0 1 0 0,-1 0 0 0 0,1 1 0 0 0,-1-1 0 0 0,0 0-1 0 0,-1 0 1 0 0,1 0 0 0 0,-1 0 0 0 0,0 0-1 0 0,0 0 1 0 0,0 0 0 0 0,0-1 0 0 0,-1 1 0 0 0,1-1-1 0 0,-2 1-67 0 0,1 1 13 0 0,2-5-25 0 0,0 0 1 0 0,0 1 0 0 0,0-1-1 0 0,0 1 1 0 0,-1 0 0 0 0,1-1-1 0 0,0 1 1 0 0,1 0 0 0 0,-1 0-1 0 0,0-1 1 0 0,0 1 0 0 0,0 0-1 0 0,0 0 1 0 0,0 0 0 0 0,1 0-1 0 0,-1 0 1 0 0,1 0 0 0 0,-1 0-1 0 0,0 0 1 0 0,1 0 0 0 0,0 1-1 0 0,-1-1 1 0 0,1 0 0 0 0,0 0-1 0 0,0 0 1 0 0,-1 1 0 0 0,1-1-1 0 0,0 0 1 0 0,0 0 0 0 0,0 0 0 0 0,0 1-1 0 0,1-1 1 0 0,-1 0 0 0 0,0 0-1 0 0,0 0 1 0 0,1 1 0 0 0,-1-1-1 0 0,1 0 1 0 0,-1 0 0 0 0,1 0-1 0 0,-1 0 1 0 0,1 0 0 0 0,0 0-1 0 0,0 0 1 0 0,-1 0 0 0 0,1 0-1 0 0,0 0 1 0 0,0 0 0 0 0,0-1-1 0 0,0 1 1 0 0,0 0 0 0 0,0-1-1 0 0,0 1 1 0 0,0 0 0 0 0,0-1-1 0 0,0 1 1 0 0,0-1 0 0 0,1 0-1 0 0,0 1 12 0 0,22-3-2874 0 0,-16 1-681 0 0,1-1-3364 0 0,-3 0-5312 0 0</inkml:trace>
  <inkml:trace contextRef="#ctx0" brushRef="#br0" timeOffset="182.997">106 77 21901 0 0,'0'0'432'0'0,"0"0"-96"0"0,0 0 32 0 0,0 0 136 0 0,0 0 80 0 0,0 0-152 0 0,0 0-200 0 0,0 0-200 0 0,0 0-160 0 0,0 0-72 0 0,0 0-248 0 0,0 0-384 0 0,0 0-776 0 0,0 0-2001 0 0,-6 47-3617 0 0,10-44-3544 0 0</inkml:trace>
  <inkml:trace contextRef="#ctx0" brushRef="#br0" timeOffset="648.259">363 148 17508 0 0,'0'0'813'0'0,"0"0"-37"0"0,0 0 153 0 0,0 0 124 0 0,0 0-6 0 0,0 0-191 0 0,0 0-206 0 0,0 0-106 0 0,0 0-61 0 0,0 0 2 0 0,0 0-29 0 0,0 0-52 0 0,0 0 6 0 0,1 9-40 0 0,1 29-62 0 0,-2-35-264 0 0,-1 1-1 0 0,0-1 0 0 0,0 0 0 0 0,0 0 1 0 0,-1 0-1 0 0,1 0 0 0 0,-1 0 0 0 0,1 0 1 0 0,-1 0-1 0 0,0 0 0 0 0,0 0 0 0 0,0-1 1 0 0,-1 1-1 0 0,1-1 0 0 0,-1 0 0 0 0,1 1 0 0 0,-1-1 1 0 0,-2 1-44 0 0,1 1 44 0 0,-3 1-23 0 0,0 0 1 0 0,-1 0-1 0 0,0-1 0 0 0,1 0 0 0 0,-1 0 0 0 0,-1-1 1 0 0,1 0-1 0 0,0 0 0 0 0,-1-1 0 0 0,1 0 0 0 0,-1-1 0 0 0,0 0 1 0 0,0 0-1 0 0,0 0 0 0 0,1-1 0 0 0,-4-1-21 0 0,12 1 0 0 0,-1 0 1 0 0,1 0-1 0 0,-1 0 1 0 0,0 0-1 0 0,1-1 0 0 0,-1 1 1 0 0,1 0-1 0 0,-1 0 1 0 0,1 0-1 0 0,-1-1 1 0 0,1 1-1 0 0,-1 0 0 0 0,1-1 1 0 0,-1 1-1 0 0,1 0 1 0 0,-1-1-1 0 0,1 1 0 0 0,-1-1 1 0 0,1 1-1 0 0,0-1 1 0 0,-1 1-1 0 0,1-1 0 0 0,0 1 1 0 0,-1-1-1 0 0,1 1 1 0 0,0-1-1 0 0,0 1 1 0 0,0-1-1 0 0,-1 1 0 0 0,1-1 1 0 0,0 0-1 0 0,0 1 1 0 0,0-1-1 0 0,0 1 0 0 0,0-1 1 0 0,0 0-1 0 0,0 1 1 0 0,0-1-1 0 0,0 1 0 0 0,0-1 1 0 0,1 1-1 0 0,-1-1 1 0 0,0 0-1 0 0,0 1 0 0 0,0-1 1 0 0,1 1-1 0 0,-1-1 1 0 0,0 1-1 0 0,1-1 1 0 0,-1 1-1 0 0,0-1 0 0 0,1 1 1 0 0,-1 0-1 0 0,1-1 1 0 0,-1 1-1 0 0,1-1 0 0 0,-1 1 0 0 0,23-30 20 0 0,-17 23-26 0 0,-4 4 5 0 0,0 0 0 0 0,0 1 0 0 0,1-1 0 0 0,-1 0 0 0 0,1 1 0 0 0,0-1 0 0 0,0 1 0 0 0,0 0 0 0 0,0 0 0 0 0,0 0 0 0 0,0 0 0 0 0,1 0 0 0 0,-1 1 0 0 0,0-1 0 0 0,1 1 1 0 0,-1 0-1 0 0,1 0 0 0 0,0 1 0 0 0,1-1 1 0 0,19 55 88 0 0,-23-51-54 0 0,0 0 1 0 0,0 1-1 0 0,0-1 1 0 0,0 0-1 0 0,0 0 1 0 0,1 0 0 0 0,-1 0-1 0 0,1 0 1 0 0,0 0-1 0 0,0 0 1 0 0,0-1-1 0 0,0 1 1 0 0,1-1-1 0 0,-1 1 1 0 0,0-1-1 0 0,1 0 1 0 0,0 0 0 0 0,0 0-1 0 0,2 1-34 0 0,10 4-2067 0 0,4-3-4032 0 0,1-1-5569 0 0,-16-3 2485 0 0</inkml:trace>
  <inkml:trace contextRef="#ctx0" brushRef="#br0" timeOffset="892.708">482 236 4297 0 0,'0'0'4169'0'0,"0"0"-630"0"0,0 0-375 0 0,0 0-206 0 0,0 0-407 0 0,0 0-492 0 0,0 0-561 0 0,0 0-489 0 0,0 0-350 0 0,0 0-200 0 0,0 0 19 0 0,0 0 53 0 0,-4 13 999 0 0,-5 2-1356 0 0,1 0 0 0 0,0 1 0 0 0,1 0 1 0 0,0 0-1 0 0,2 1 0 0 0,0 0 0 0 0,0 0 0 0 0,1 2-174 0 0,4-14-3824 0 0,6-9-14011 0 0,-5 2 9200 0 0</inkml:trace>
  <inkml:trace contextRef="#ctx0" brushRef="#br0" timeOffset="1276.898">733 171 20020 0 0,'0'0'1074'0'0,"0"0"-219"0"0,0 0-140 0 0,0 0 122 0 0,0 0 99 0 0,0 0-2 0 0,0 0-110 0 0,0 0-187 0 0,0 0-173 0 0,0 0-129 0 0,-9 11-92 0 0,-67 74 208 0 0,6-44-296 0 0,19-42-141 0 0,50 0-17 0 0,0 0 0 0 0,0 0-1 0 0,0 0 1 0 0,0 0 0 0 0,0 0-1 0 0,0 0 1 0 0,1 0 0 0 0,-1 0-1 0 0,0 0 1 0 0,0 0 0 0 0,1-1 0 0 0,-1 1-1 0 0,1 0 1 0 0,-1 0 0 0 0,1-1-1 0 0,-1 1 1 0 0,1 0 0 0 0,0-1 0 0 0,0 1-1 0 0,0-1 1 0 0,0 1 0 0 0,0 0-1 0 0,0-1 1 0 0,0 1 0 0 0,0 0-1 0 0,0-1 1 0 0,1 1 0 0 0,-1 0 0 0 0,0-1-1 0 0,1 1 1 0 0,-1 0 0 0 0,1-1-1 0 0,0 1 1 0 0,-1 0 0 0 0,1 0 0 0 0,0 0-1 0 0,0 0 1 0 0,0 0 0 0 0,0 0-1 0 0,0 0 1 0 0,0 0 0 0 0,0 0 3 0 0,44-42-126 0 0,-43 41 121 0 0,-1 1 1 0 0,0 0-1 0 0,1 0 1 0 0,-1 0-1 0 0,1 1 1 0 0,0-1-1 0 0,-1 0 1 0 0,1 1-1 0 0,0-1 0 0 0,-1 1 1 0 0,1-1-1 0 0,0 1 1 0 0,0 0-1 0 0,-1-1 1 0 0,1 1-1 0 0,0 0 0 0 0,0 0 1 0 0,-1 1-1 0 0,1-1 1 0 0,0 0-1 0 0,0 0 1 0 0,-1 1-1 0 0,1-1 1 0 0,0 1-1 0 0,-1 0 0 0 0,1-1 1 0 0,0 1-1 0 0,0 1 5 0 0,14 30 3 0 0,-8 25 73 0 0,-6-42-4477 0 0,0 0-5823 0 0,-2-11-1828 0 0</inkml:trace>
  <inkml:trace contextRef="#ctx0" brushRef="#br0" timeOffset="1593.567">735 284 10802 0 0,'0'0'4872'0'0,"0"0"-2908"0"0,0 0-893 0 0,0 0 82 0 0,0 0 7 0 0,0 0-159 0 0,0 0-226 0 0,0 0-229 0 0,0 0-77 0 0,0 0-61 0 0,0 0-93 0 0,0 0 0 0 0,0 0-63 0 0,5 8 1 0 0,14 26 43 0 0,-19-32-263 0 0,0 0-1 0 0,0 0 1 0 0,0-1-1 0 0,0 1 1 0 0,0 0 0 0 0,0 0-1 0 0,-1 0 1 0 0,1 0-1 0 0,-1-1 1 0 0,1 1 0 0 0,-1 0-1 0 0,0 0 1 0 0,1-1-1 0 0,-1 1 1 0 0,0-1 0 0 0,0 1-1 0 0,0 0 1 0 0,0-1-1 0 0,-1 0 1 0 0,1 1-1 0 0,0-1 1 0 0,-1 0 0 0 0,1 0-1 0 0,-1 1 1 0 0,1-1-1 0 0,-1 0 1 0 0,1 0 0 0 0,-1 0-33 0 0,-2 1 42 0 0,-31 26 653 0 0,65-27 510 0 0,40-5-746 0 0,-13 1-1479 0 0,-20-1-3386 0 0,-32 3-478 0 0,-2 0-4170 0 0</inkml:trace>
  <inkml:trace contextRef="#ctx0" brushRef="#br0" timeOffset="2376.66">979 258 12523 0 0,'0'0'2556'0'0,"0"0"-469"0"0,0 0-129 0 0,0 0-19 0 0,0 0-253 0 0,0 0-418 0 0,0 0-344 0 0,0 0-301 0 0,0 0-160 0 0,0 0-62 0 0,0 0-97 0 0,0 0 2 0 0,-5 0 669 0 0,190-5-861 0 0,-180 7-4253 0 0,-10-1-12154 0 0,3-1 8598 0 0</inkml:trace>
  <inkml:trace contextRef="#ctx0" brushRef="#br0" timeOffset="2629.52">1111 184 720 0 0,'0'0'4573'0'0,"0"0"-624"0"0,0 0-326 0 0,0 0-307 0 0,0 0-493 0 0,0 0-710 0 0,0 0-699 0 0,0 0-520 0 0,0 0-266 0 0,0 0-38 0 0,0 0 19 0 0,0 0-6 0 0,0 0-48 0 0,-8 11-93 0 0,-48 76 632 0 0,47-71-1162 0 0,-8 19 54 0 0,16-13-3242 0 0,7-16-2365 0 0,-1-5-2689 0 0,0 0-2387 0 0</inkml:trace>
  <inkml:trace contextRef="#ctx0" brushRef="#br0" timeOffset="2780.66">1305 199 15979 0 0,'0'0'2274'0'0,"0"0"-731"0"0,0 0-411 0 0,0 0-23 0 0,0 0-21 0 0,0 0-16 0 0,0 0-86 0 0,0 0-257 0 0,0 0-189 0 0,0 0-110 0 0,0 0-78 0 0,-10 11-69 0 0,-43 52 110 0 0,52-62-400 0 0,1 0 1 0 0,-1-1-1 0 0,1 1 0 0 0,-1 0 1 0 0,1-1-1 0 0,-1 1 0 0 0,1 0 1 0 0,-1 0-1 0 0,1-1 0 0 0,0 1 1 0 0,0 0-1 0 0,-1 0 0 0 0,1 0 1 0 0,0 0-1 0 0,0-1 0 0 0,0 1 0 0 0,0 0 1 0 0,0 0-1 0 0,0 0 0 0 0,0 0 1 0 0,0 0-1 0 0,0-1 0 0 0,0 1 1 0 0,0 0-1 0 0,1 0 0 0 0,-1 0 1 0 0,0-1-1 0 0,1 1 0 0 0,-1 0 1 0 0,0 0-1 0 0,1 0 0 0 0,-1-1 1 0 0,1 1-1 0 0,-1 0 0 0 0,1-1 1 0 0,0 1-1 0 0,-1-1 0 0 0,1 1 1 0 0,-1 0-1 0 0,1-1 0 0 0,0 1 1 0 0,0-1-1 0 0,-1 0 0 0 0,1 1 1 0 0,0-1-1 0 0,0 0 0 0 0,0 1 1 0 0,-1-1-1 0 0,1 0 0 0 0,0 0 1 0 0,0 0-1 0 0,0 0 0 0 0,0 1 7 0 0,16 1-4575 0 0,-1-2-6350 0 0,-11 0-811 0 0</inkml:trace>
  <inkml:trace contextRef="#ctx0" brushRef="#br0" timeOffset="2945.632">1369 101 18548 0 0,'0'0'1352'0'0,"0"0"-232"0"0,0 0-23 0 0,0 0-1 0 0,0 0-216 0 0,0 0-312 0 0,0 0-288 0 0,0 0-272 0 0,0 0-88 0 0,0 0-72 0 0,0 0-128 0 0,0 0-104 0 0,0 0-376 0 0,0 0-976 0 0,-4 8-2505 0 0,9-6-8242 0 0</inkml:trace>
  <inkml:trace contextRef="#ctx0" brushRef="#br0" timeOffset="3360.651">1591 135 20436 0 0,'0'0'1002'0'0,"0"0"-169"0"0,0 0 20 0 0,0 0-29 0 0,0 0-73 0 0,0 0-137 0 0,0 0-117 0 0,0 0-69 0 0,0 0-19 0 0,0 0-41 0 0,0 0-84 0 0,0 0-93 0 0,-1 11-36 0 0,-2 32-25 0 0,2-39-112 0 0,0 0-1 0 0,0-1 1 0 0,-1 1-1 0 0,1-1 0 0 0,-1 0 1 0 0,0 1-1 0 0,0-1 1 0 0,0 0-1 0 0,0 0 1 0 0,0 0-1 0 0,-1 0 0 0 0,0-1 1 0 0,1 1-1 0 0,-1-1 1 0 0,0 1-1 0 0,0-1 1 0 0,0 0-1 0 0,-1 0 0 0 0,-2 1-17 0 0,-1 2 23 0 0,0-1-11 0 0,0 0 0 0 0,0 0 0 0 0,-1-1 0 0 0,0 1 1 0 0,1-1-1 0 0,-1-1 0 0 0,0 0 0 0 0,0 0 0 0 0,0-1 0 0 0,-1 1 1 0 0,1-2-1 0 0,0 1 0 0 0,0-1 0 0 0,0-1 0 0 0,-3 0-12 0 0,11 1 0 0 0,-1 0 0 0 0,0 0-1 0 0,1 0 1 0 0,-1 0-1 0 0,0-1 1 0 0,1 1-1 0 0,-1 0 1 0 0,1 0 0 0 0,-1-1-1 0 0,1 1 1 0 0,-1-1-1 0 0,0 1 1 0 0,1 0-1 0 0,-1-1 1 0 0,1 1 0 0 0,0-1-1 0 0,-1 1 1 0 0,1-1-1 0 0,-1 1 1 0 0,1-1-1 0 0,0 0 1 0 0,-1 1 0 0 0,1-1-1 0 0,0 1 1 0 0,0-1-1 0 0,0 0 1 0 0,-1 1-1 0 0,1-1 1 0 0,0 1 0 0 0,0-1-1 0 0,0 0 1 0 0,0 1-1 0 0,0-1 1 0 0,0 0-1 0 0,0 1 1 0 0,0-1 0 0 0,0 0-1 0 0,0 1 1 0 0,1-1-1 0 0,-1 0 1 0 0,0 1-1 0 0,0-1 1 0 0,1 1 0 0 0,-1-1-1 0 0,0 0 1 0 0,1 1-1 0 0,-1-1 1 0 0,0 1-1 0 0,1-1 1 0 0,-1 1 0 0 0,1-1-1 0 0,-1 1 1 0 0,1 0-1 0 0,-1-1 1 0 0,1 1-1 0 0,-1-1 1 0 0,1 1 0 0 0,28-29-30 0 0,-27 26 27 0 0,-1 1 0 0 0,1 0 1 0 0,0 0-1 0 0,0 0 1 0 0,0 0-1 0 0,0 0 0 0 0,0 0 1 0 0,0 1-1 0 0,1-1 1 0 0,-1 1-1 0 0,0-1 0 0 0,1 1 1 0 0,0 0-1 0 0,-1 0 1 0 0,1 0-1 0 0,-1 0 0 0 0,1 0 1 0 0,0 1-1 0 0,0-1 1 0 0,-1 1-1 0 0,1 0 0 0 0,0 0 1 0 0,0 0-1 0 0,-1 0 1 0 0,1 0-1 0 0,0 1 0 0 0,0-1 1 0 0,-1 1-1 0 0,1 0 1 0 0,0 0-1 0 0,-1 0 0 0 0,1 0 1 0 0,-1 0-1 0 0,1 0 1 0 0,-1 1-1 0 0,1-1 0 0 0,-1 1 1 0 0,0 0-1 0 0,0 0 0 0 0,0-1 1 0 0,0 1-1 0 0,0 1 1 0 0,0-1 2 0 0,11 35-3679 0 0,-4 20-8482 0 0,-9-52 520 0 0</inkml:trace>
  <inkml:trace contextRef="#ctx0" brushRef="#br0" timeOffset="3658.639">1636 260 12515 0 0,'0'0'2257'0'0,"0"0"-372"0"0,0 0-111 0 0,0 0-178 0 0,0 0-222 0 0,0 0-286 0 0,0 0-255 0 0,0 0-179 0 0,0 0-166 0 0,0 0-133 0 0,0 0-94 0 0,0 0 2 0 0,0 0 38 0 0,10 9 14 0 0,29 28 22 0 0,-38-36-313 0 0,-1 0-1 0 0,1 0 1 0 0,0 1 0 0 0,-1-1-1 0 0,1 0 1 0 0,0 0-1 0 0,-1 1 1 0 0,0-1-1 0 0,1 1 1 0 0,-1-1-1 0 0,0 0 1 0 0,0 1 0 0 0,1-1-1 0 0,-1 1 1 0 0,0-1-1 0 0,-1 0 1 0 0,1 1-1 0 0,0-1 1 0 0,0 1-1 0 0,-1-1 1 0 0,1 0 0 0 0,0 1-1 0 0,-1-1 1 0 0,1 0-1 0 0,-1 1 1 0 0,0-1-1 0 0,1 0 1 0 0,-1 0-1 0 0,0 0 1 0 0,0 1 0 0 0,0-1-1 0 0,0 0 1 0 0,0 0-1 0 0,0 0 1 0 0,0 0-1 0 0,0-1 1 0 0,0 1-1 0 0,-1 0 1 0 0,1 0-24 0 0,-2 2 48 0 0,-32 26 205 0 0,1-2-47 0 0,61-32 157 0 0,74-13-1012 0 0,-63 12-4115 0 0,-1-1-7430 0 0,-27 5 1716 0 0</inkml:trace>
  <inkml:trace contextRef="#ctx0" brushRef="#br0" timeOffset="4215.673">2002 208 14523 0 0,'0'0'3106'0'0,"0"0"-1084"0"0,0 0-532 0 0,0 0-170 0 0,0 0-207 0 0,0 0-195 0 0,0 0-193 0 0,0 0-156 0 0,0 0-92 0 0,0 0-78 0 0,0 0-57 0 0,-10 6-56 0 0,-77 45 495 0 0,82-48-765 0 0,-1 0 0 0 0,0-1 0 0 0,1 0 0 0 0,-1 0-1 0 0,0-1 1 0 0,0 1 0 0 0,0-1 0 0 0,0 0 0 0 0,-1-1 0 0 0,1 0-1 0 0,0 0 1 0 0,0 0 0 0 0,0-1 0 0 0,0 1 0 0 0,-1-2-16 0 0,-1-21 48 0 0,33-17-131 0 0,-22 36 69 0 0,0 0-1 0 0,0 0 1 0 0,1 1-1 0 0,-1-1 1 0 0,1 1-1 0 0,0 0 1 0 0,0 0-1 0 0,0 0 1 0 0,0 0-1 0 0,1 1 1 0 0,-1 0-1 0 0,1-1 1 0 0,-1 2-1 0 0,1-1 0 0 0,0 1 1 0 0,1-1 14 0 0,15 57-55 0 0,14 28-1093 0 0,-33-81 863 0 0,0 0 0 0 0,-1 0 0 0 0,1 0 0 0 0,0 0 0 0 0,0 0 0 0 0,0-1 0 0 0,0 1 0 0 0,0-1 0 0 0,0 0 0 0 0,1 1 0 0 0,-1-1 0 0 0,0 0 0 0 0,1 0 0 0 0,-1-1 0 0 0,1 1 0 0 0,-1 0 0 0 0,1-1 0 0 0,-1 1 0 0 0,1-1 0 0 0,-1 0 0 0 0,1 0 0 0 0,-1 0 0 0 0,1 0 0 0 0,0-1 0 0 0,-1 1 0 0 0,1-1 0 0 0,-1 1 0 0 0,1-1 0 0 0,-1 0 0 0 0,0 0 0 0 0,1 0 0 0 0,-1 0 0 0 0,0 0 0 0 0,2-2 285 0 0,35-38-4 0 0,-15-13 6015 0 0,-19 39-3213 0 0,-32 67 1151 0 0,-11 38-3596 0 0,35-72-612 0 0,0-5 906 0 0,1-4-2952 0 0,1-2-2688 0 0,1 0-3810 0 0,0-6-2907 0 0</inkml:trace>
  <inkml:trace contextRef="#ctx0" brushRef="#br0" timeOffset="9793.954">752 46 7634 0 0,'0'0'1289'0'0,"0"0"276"0"0,0 0 287 0 0,0 0 275 0 0,0 0 139 0 0,0 0-175 0 0,0 0-319 0 0,0 0-393 0 0,0 0-326 0 0,0 0-260 0 0,0 0-213 0 0,0 0-102 0 0,6-9-89 0 0,18-27-86 0 0,-63 85 322 0 0,-2-2 0 0 0,-3-1 0 0 0,-1-3 0 0 0,-13 8-625 0 0,-213 188 903 0 0,236-185-821 0 0,35-53-74 0 0,0-1 2 0 0,0 0-11 0 0,0 0 0 0 0,0 0-33 0 0,0 0-39 0 0,0 0-22 0 0,7-8-5039 0 0,12-4 259 0 0,1 0-6280 0 0,-13 9 3449 0 0</inkml:trace>
  <inkml:trace contextRef="#ctx0" brushRef="#br0" timeOffset="10260.471">1808 70 8194 0 0,'0'0'376'0'0,"0"0"-120"0"0,0 0 105 0 0,0 0 514 0 0,0 0 501 0 0,11-8 359 0 0,50-36 1766 0 0,-84 61 7355 0 0,-28 27-9394 0 0,-1 1-1274 0 0,7-8 90 0 0,-121 101 193 0 0,60-42-326 0 0,102-93-142 0 0,0 1 0 0 0,0 0 0 0 0,0 0 0 0 0,0 1 0 0 0,1-1 0 0 0,0 1 0 0 0,0-1 0 0 0,0 1 0 0 0,0 0 0 0 0,1 1 0 0 0,0-1 0 0 0,0 0 0 0 0,-1 4-3 0 0,3-9-4 0 0,0 0-53 0 0,0 0 15 0 0,0 0-74 0 0,20-9-3363 0 0,-15 7 2526 0 0,14-6-3826 0 0,-7 2-3413 0 0,-3 2-3723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6.0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0 752 22805 0 0,'0'0'368'0'0,"0"0"-41"0"0,0 0-19 0 0,0 0 121 0 0,0 0 143 0 0,0 0 106 0 0,0 0 3 0 0,0 0-111 0 0,0 0-156 0 0,0 0-131 0 0,0 0-111 0 0,0 0-70 0 0,0 0 8 0 0,5 0 0 0 0,-3-1-95 0 0,1 1 0 0 0,-1 1 0 0 0,0-1 0 0 0,0 0 1 0 0,0 0-1 0 0,0 1 0 0 0,0-1 0 0 0,0 1 1 0 0,0-1-1 0 0,-1 1 0 0 0,1 0 0 0 0,0 0 0 0 0,0 0 1 0 0,0 0-1 0 0,-1 0 0 0 0,1 0 0 0 0,0 1 0 0 0,-1-1 1 0 0,0 0-1 0 0,1 1 0 0 0,-1-1 0 0 0,0 1 1 0 0,1 0-1 0 0,-1-1 0 0 0,0 1 0 0 0,0 0 0 0 0,0 0 1 0 0,0 0-1 0 0,-1 0 0 0 0,1 0 0 0 0,-1-1 0 0 0,1 2-15 0 0,9 16 84 0 0,2-1-1 0 0,0 0 0 0 0,1-1 0 0 0,0 0 1 0 0,1-1-1 0 0,1-1 0 0 0,14 11-83 0 0,-8-58 1352 0 0,38-141-1590 0 0,-7-2-1 0 0,-7-2 0 0 0,18-163 239 0 0,-58 303-2283 0 0,-4 53-6902 0 0,0-4 526 0 0,-1-6-848 0 0</inkml:trace>
  <inkml:trace contextRef="#ctx0" brushRef="#br0" timeOffset="844.618">418 59 8282 0 0,'0'0'2692'0'0,"0"0"-224"0"0,0 0-271 0 0,0 0-195 0 0,0 0-206 0 0,0 0-230 0 0,0 0-247 0 0,0 0-248 0 0,0 0-211 0 0,0 0-154 0 0,0 0-129 0 0,0 0-85 0 0,0 0-54 0 0,-4 0-33 0 0,-9-3-33 0 0,10 3-28 0 0,3 0-56 0 0,0 0-60 0 0,0 0-46 0 0,23 0 1303 0 0,323 5-507 0 0,407-3-817 0 0,-126-5-217 0 0,-386 5 6 0 0,-326 0-6430 0 0,49 0-1710 0 0,18-1-3702 0 0</inkml:trace>
  <inkml:trace contextRef="#ctx0" brushRef="#br0" timeOffset="1397.713">654 313 18164 0 0,'0'0'1354'0'0,"0"0"-360"0"0,0 0-105 0 0,0 0 119 0 0,0 0 117 0 0,0 0 49 0 0,0 0-72 0 0,0 0-229 0 0,0 0-246 0 0,0 0-200 0 0,0 0-163 0 0,0 0-98 0 0,0 0-66 0 0,7-8 11 0 0,-4 4-105 0 0,21-19 159 0 0,-30 47 364 0 0,-14 6-467 0 0,-1-1-1 0 0,-1-1 0 0 0,-2-1 1 0 0,0-1-1 0 0,-2-1 0 0 0,-1-1 0 0 0,-17 10-61 0 0,-7 10 33 0 0,112-55 552 0 0,-54 13-571 0 0,1 1-1 0 0,-1-1 1 0 0,0 1 0 0 0,0 1-1 0 0,0-1 1 0 0,0 1 0 0 0,0 1-1 0 0,-1-1 1 0 0,0 1 0 0 0,0 0-1 0 0,0 1 1 0 0,-1-1 0 0 0,1 1 0 0 0,-1 0-1 0 0,-1 0 1 0 0,1 1 0 0 0,0 1-14 0 0,13 14 42 0 0,86 89 573 0 0,-104-121-4725 0 0,-2-1-3590 0 0,2 7-1967 0 0</inkml:trace>
  <inkml:trace contextRef="#ctx0" brushRef="#br0" timeOffset="1848.714">748 479 15027 0 0,'0'0'1004'0'0,"0"0"-29"0"0,0 0 107 0 0,0 0 215 0 0,0 0 129 0 0,0 0-32 0 0,6-11-239 0 0,18-34-270 0 0,-23 43-772 0 0,0 1 0 0 0,-1-1 0 0 0,1 0 0 0 0,0 0 0 0 0,0 1 0 0 0,0-1-1 0 0,1 1 1 0 0,-1-1 0 0 0,0 1 0 0 0,0 0 0 0 0,1-1 0 0 0,-1 1 0 0 0,1 0 0 0 0,-1 0 0 0 0,1 0 0 0 0,0 0-1 0 0,-1 0 1 0 0,1 0 0 0 0,0 0 0 0 0,0 1 0 0 0,0-1 0 0 0,-1 1 0 0 0,1-1 0 0 0,0 1 0 0 0,0 0-1 0 0,1-1-112 0 0,-3 35 962 0 0,-14 12-620 0 0,11-40-328 0 0,1 1 0 0 0,-1 0 1 0 0,1 0-1 0 0,0-1 0 0 0,0 1 0 0 0,1 1 0 0 0,0-1 0 0 0,0 0 0 0 0,1 0 0 0 0,0 0 1 0 0,0 0-1 0 0,1 0 0 0 0,0 1 0 0 0,0-1 0 0 0,0 0 0 0 0,3 4-14 0 0,-3-8 22 0 0,1-1 0 0 0,1 1-1 0 0,-1-1 1 0 0,0 1 0 0 0,0-1-1 0 0,1 0 1 0 0,0 0 0 0 0,-1 0-1 0 0,1 0 1 0 0,0 0 0 0 0,0-1 0 0 0,0 1-1 0 0,0-1 1 0 0,0 0 0 0 0,0 0-1 0 0,0 0 1 0 0,0 0 0 0 0,1-1-1 0 0,-1 1 1 0 0,0-1 0 0 0,1 0-1 0 0,-1 0 1 0 0,0 0 0 0 0,1 0 0 0 0,-1 0-1 0 0,3-1-21 0 0,88-22 437 0 0,-87 21-416 0 0,0 1-34 0 0,0-1 0 0 0,0 1 1 0 0,0-1-1 0 0,0-1 0 0 0,0 1 0 0 0,0-1 1 0 0,-1 0-1 0 0,1 0 0 0 0,-1-1 0 0 0,0 0 1 0 0,0 0-1 0 0,0-1 0 0 0,-1 1 1 0 0,1-1-1 0 0,-1 0 0 0 0,-1-1 0 0 0,1 1 1 0 0,0-1-1 0 0,-1 0 0 0 0,-1 0 0 0 0,1-1 1 0 0,-1 1-1 0 0,0-1 0 0 0,1-2 13 0 0,-24-5-5241 0 0,1 14-4174 0 0,16 0 6369 0 0,-3 1-8230 0 0</inkml:trace>
  <inkml:trace contextRef="#ctx0" brushRef="#br0" timeOffset="2094.91">974 436 17684 0 0,'0'0'1549'0'0,"0"0"-47"0"0,0 0-26 0 0,0 0-11 0 0,0 0-178 0 0,0 0-302 0 0,0 0-363 0 0,0 0-289 0 0,0 0-101 0 0,0 0 36 0 0,0 0 75 0 0,0 0 57 0 0,0 0-20 0 0,-5 12-81 0 0,-78 226 172 0 0,79-223-1124 0 0,-5 18-116 0 0,4-24-2998 0 0,-1-4-3387 0 0,5-4-176 0 0,1-1-2293 0 0</inkml:trace>
  <inkml:trace contextRef="#ctx0" brushRef="#br0" timeOffset="2398.287">1329 326 22141 0 0,'0'0'788'0'0,"0"0"56"0"0,0 0 68 0 0,0 0 107 0 0,0 0 24 0 0,0 0-75 0 0,0 0-180 0 0,0 0-190 0 0,0 0-190 0 0,0 0-148 0 0,0 0-95 0 0,0 0-75 0 0,1-4-1 0 0,0-6-30 0 0,-1 10 63 0 0,-8 54 637 0 0,-68 245-1052 0 0,66-253-2184 0 0,6-31-2060 0 0,0-1-5207 0 0,2-7-3082 0 0</inkml:trace>
  <inkml:trace contextRef="#ctx0" brushRef="#br0" timeOffset="2895.858">1477 460 11987 0 0,'0'0'2765'0'0,"0"0"-445"0"0,0 0-332 0 0,0 0-192 0 0,0 0-230 0 0,0 0-212 0 0,0 0-247 0 0,0 0-207 0 0,0 0-156 0 0,0 0-160 0 0,0 0-112 0 0,0 0-132 0 0,0 0-137 0 0,-2-5-75 0 0,1 1-120 0 0,-6-9 49 0 0,-4 35 89 0 0,1 2 8 0 0,7-19-137 0 0,1 0 0 0 0,-1 1 0 0 0,1-1 0 0 0,0 0 0 0 0,0 1 0 0 0,1-1 0 0 0,0 1 0 0 0,0-1 0 0 0,0 1 0 0 0,1 0 0 0 0,-1-1 0 0 0,1 1-1 0 0,1 5-16 0 0,2-8 49 0 0,-1 0-1 0 0,1-1 0 0 0,0 1 1 0 0,0 0-1 0 0,0-1 0 0 0,1 0 0 0 0,-1 0 1 0 0,1 0-1 0 0,-1 0 0 0 0,1 0 0 0 0,0-1 1 0 0,-1 0-1 0 0,1 1 0 0 0,0-1 1 0 0,0-1-1 0 0,0 1 0 0 0,0 0 0 0 0,0-1 1 0 0,0 0-1 0 0,0 0 0 0 0,0 0 0 0 0,0-1 1 0 0,0 1-1 0 0,4-2-48 0 0,-1 2 19 0 0,27-2-13 0 0,-1-1 1 0 0,1-2-1 0 0,-1-1 0 0 0,0-1 0 0 0,0-2 0 0 0,4-3-6 0 0,-13-11-3425 0 0,-24 13-2269 0 0,-5-1-5291 0 0,2 8 1035 0 0</inkml:trace>
  <inkml:trace contextRef="#ctx0" brushRef="#br0" timeOffset="3146.687">1590 403 15843 0 0,'0'0'1466'0'0,"0"0"-347"0"0,0 0-159 0 0,0 0 187 0 0,0 0 179 0 0,0 0 114 0 0,0 0-64 0 0,-3 11-265 0 0,-63 182 2765 0 0,51-163-3782 0 0,9-21-205 0 0,1-1 0 0 0,1 1 1 0 0,-1 1-1 0 0,2-1 0 0 0,-1 0 0 0 0,1 1 0 0 0,0 0 1 0 0,1 0-1 0 0,1 0 0 0 0,-1 5 111 0 0,8-2-2446 0 0,3-11-6517 0 0,-7-2-1957 0 0</inkml:trace>
  <inkml:trace contextRef="#ctx0" brushRef="#br0" timeOffset="3416.472">1794 247 23085 0 0,'0'0'468'0'0,"0"0"-49"0"0,0 0-124 0 0,0 0 25 0 0,0 0 54 0 0,0 0 105 0 0,0 0 85 0 0,0 0-16 0 0,0 0-17 0 0,0 0-88 0 0,0 0-86 0 0,0 0-33 0 0,7 11-26 0 0,25 34-6 0 0,29-12 212 0 0,-46-29-416 0 0,153 51 421 0 0,-167-55-495 0 0,1 1 0 0 0,-1 0 0 0 0,0-1 0 0 0,1 1 0 0 0,-1 0 0 0 0,0 0 0 0 0,0 0 0 0 0,0 0 0 0 0,0 0-1 0 0,0 0 1 0 0,0 0 0 0 0,0 0 0 0 0,0 0 0 0 0,0 1 0 0 0,-1-1 0 0 0,1 0 0 0 0,0 0 0 0 0,-1 1 0 0 0,1-1 0 0 0,-1 1-1 0 0,0-1 1 0 0,1 0 0 0 0,-1 1 0 0 0,0-1 0 0 0,0 1 0 0 0,0-1 0 0 0,0 1 0 0 0,0-1 0 0 0,0 1 0 0 0,0-1 0 0 0,0 1-1 0 0,-1-1 1 0 0,1 0 0 0 0,0 1 0 0 0,-1-1 0 0 0,1 1 0 0 0,-1-1 0 0 0,0 0 0 0 0,1 0 0 0 0,-1 1 0 0 0,0-1 0 0 0,0 0-1 0 0,0 0 1 0 0,0 0 0 0 0,0 0 0 0 0,0 0-14 0 0,-59 52 671 0 0,50-46-609 0 0,-341 257-1523 0 0,313-235-3208 0 0,10-8-7997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55.1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47 148 10922 0 0,'0'0'3333'0'0,"0"0"-1831"0"0,0 0-387 0 0,0 0 164 0 0,0 0 78 0 0,0 0-7 0 0,0 0-119 0 0,0 0-246 0 0,0 0-278 0 0,0 0-193 0 0,0 0-89 0 0,4-6 7 0 0,-1 2-354 0 0,-3 5-52 0 0,0-1 0 0 0,0 1 0 0 0,0-1 0 0 0,0 0 0 0 0,1 1 0 0 0,-1-1 0 0 0,0 1 0 0 0,0-1 0 0 0,1 0 0 0 0,-1 1 0 0 0,0-1 0 0 0,1 0 0 0 0,-1 1 1 0 0,0-1-1 0 0,1 0 0 0 0,-1 0 0 0 0,0 1 0 0 0,1-1 0 0 0,-1 0 0 0 0,1 0 0 0 0,-1 0 0 0 0,1 0 0 0 0,-1 0 0 0 0,0 1 0 0 0,1-1 0 0 0,-1 0 0 0 0,1 0 0 0 0,-1 0 0 0 0,1 0 0 0 0,-1 0 0 0 0,1 0 0 0 0,-1 0 0 0 0,0 0 0 0 0,1-1 1 0 0,-1 1-1 0 0,1 0 0 0 0,-1 0 0 0 0,1 0 0 0 0,-1 0 0 0 0,0-1 0 0 0,1 1 0 0 0,-1 0 0 0 0,1 0 0 0 0,-1-1 0 0 0,0 1 0 0 0,1 0 0 0 0,-1 0 0 0 0,0-1 0 0 0,0 1 0 0 0,1 0 0 0 0,-1-1 0 0 0,0 1-26 0 0,0 10 169 0 0,-1 0 0 0 0,0 0 0 0 0,-1 1-1 0 0,0-1 1 0 0,-1 0 0 0 0,0 0 0 0 0,0-1 0 0 0,-1 1-1 0 0,-1-1 1 0 0,1 0 0 0 0,-4 3-169 0 0,3-3-359 0 0,0 0-1 0 0,1 0 1 0 0,0 1 0 0 0,0-1-1 0 0,1 1 1 0 0,0 0-1 0 0,1 0 1 0 0,0 0 0 0 0,1 0-1 0 0,0 0 1 0 0,0 3 359 0 0,3-3-3278 0 0,0-4-2655 0 0,-1-1-5719 0 0</inkml:trace>
  <inkml:trace contextRef="#ctx0" brushRef="#br0" timeOffset="567.07">181 278 13827 0 0,'0'0'3905'0'0,"0"0"-2444"0"0,0 0-491 0 0,0 0 193 0 0,0 0 96 0 0,0 0-66 0 0,0 0-192 0 0,0 0-243 0 0,0 0-213 0 0,0 0-179 0 0,0 0-155 0 0,0 0-82 0 0,0 0-54 0 0,-11-1-32 0 0,-34-4 2 0 0,4 35-5 0 0,36-22-29 0 0,-24 51-91 0 0,29-58 78 0 0,0 1 0 0 0,0-1 0 0 0,0 1 0 0 0,0-1 0 0 0,0 1 0 0 0,0-1 0 0 0,0 0 0 0 0,1 1 0 0 0,-1-1 1 0 0,0 1-1 0 0,1-1 0 0 0,-1 0 0 0 0,1 1 0 0 0,0-1 0 0 0,-1 0 0 0 0,1 0 0 0 0,0 1 0 0 0,0-1 0 0 0,0 0 0 0 0,0 0 0 0 0,0 0 0 0 0,0 0 0 0 0,0 0 0 0 0,0 0 0 0 0,0 0 0 0 0,0-1 0 0 0,0 1 0 0 0,1 0 0 0 0,-1-1 0 0 0,0 1 0 0 0,1 0 0 0 0,-1-1 0 0 0,0 0 0 0 0,1 1 0 0 0,-1-1 0 0 0,1 0 0 0 0,-1 0 1 0 0,1 0-1 0 0,-1 0 0 0 0,0 0 0 0 0,1 0 0 0 0,-1 0 0 0 0,1 0 2 0 0,5-1 4 0 0,0 0 0 0 0,-1 0 0 0 0,1-1 0 0 0,-1 0 0 0 0,1 0 0 0 0,-1 0 0 0 0,0-1 0 0 0,0 0 0 0 0,0 0 0 0 0,0-1 0 0 0,-1 0 0 0 0,1 0 0 0 0,-1 0 0 0 0,0 0 0 0 0,0-1 0 0 0,0 0 0 0 0,-1 0 1 0 0,0 0-1 0 0,0-1 0 0 0,0 1 0 0 0,-1-1 0 0 0,1 0 0 0 0,-1 0 0 0 0,-1 0 0 0 0,1-1 0 0 0,-1 1 0 0 0,0-1 0 0 0,-1 1 0 0 0,1-1 0 0 0,-1 1 0 0 0,-1-1 0 0 0,1-4-4 0 0,-16 23-45 0 0,13-10 39 0 0,0 0 1 0 0,1 0 0 0 0,-1 0-1 0 0,1 0 1 0 0,-1 0-1 0 0,1 1 1 0 0,0-1-1 0 0,-1 0 1 0 0,1 1 0 0 0,1-1-1 0 0,-1 1 1 0 0,0 0-1 0 0,1-1 1 0 0,-1 1 0 0 0,1 0-1 0 0,0-1 1 0 0,0 1-1 0 0,0 0 1 0 0,0-1-1 0 0,0 1 1 0 0,0 0 0 0 0,1-1-1 0 0,-1 1 1 0 0,1-1-1 0 0,0 1 1 0 0,0-1 0 0 0,0 1-1 0 0,0-1 1 0 0,0 1-1 0 0,1-1 1 0 0,-1 0 0 0 0,1 0-1 0 0,0 1 1 0 0,-1-1-1 0 0,1 0 1 0 0,0-1-1 0 0,0 1 1 0 0,0 0 0 0 0,0 0-1 0 0,0-1 1 0 0,1 0-1 0 0,-1 1 1 0 0,0-1 0 0 0,1 0-1 0 0,-1 0 1 0 0,1 0-1 0 0,-1 0 1 0 0,1-1-1 0 0,0 1 1 0 0,1 0 5 0 0,8 0-2 0 0,0 0 0 0 0,1-1 0 0 0,-1-1 1 0 0,1 0-1 0 0,-1 0 0 0 0,0-1 0 0 0,0-1 0 0 0,0 0 0 0 0,0 0 0 0 0,0-1 0 0 0,0-1 1 0 0,-1 0-1 0 0,0-1 0 0 0,0 0 0 0 0,-1 0 0 0 0,1-1 0 0 0,-1-1 0 0 0,-1 0 1 0 0,1 0-1 0 0,-1-1 0 0 0,-1 0 0 0 0,0 0 0 0 0,0-1 0 0 0,-1 0 0 0 0,2-3 2 0 0,-7 9 20 0 0,-1 0 0 0 0,1-1-1 0 0,-1 1 1 0 0,1 0-1 0 0,-1 0 1 0 0,0-1 0 0 0,-1 1-1 0 0,1-1 1 0 0,-1 1 0 0 0,0 0-1 0 0,0-1 1 0 0,0 1-1 0 0,-1-1 1 0 0,1 1 0 0 0,-1 0-1 0 0,0-1 1 0 0,-1 1 0 0 0,1 0-1 0 0,-1 0 1 0 0,1 0-1 0 0,-3-3-19 0 0,2 7 7 0 0,1 0-1 0 0,-1 1 0 0 0,1 0 0 0 0,-1-1 0 0 0,1 1 1 0 0,-1 0-1 0 0,1 0 0 0 0,-1-1 0 0 0,1 1 0 0 0,-1 0 1 0 0,1 0-1 0 0,0 1 0 0 0,0-1 0 0 0,0 0 0 0 0,0 0 1 0 0,0 1-1 0 0,0-1 0 0 0,0 0 0 0 0,0 1 0 0 0,0-1 1 0 0,0 1-1 0 0,1-1 0 0 0,-1 1 0 0 0,1 0 0 0 0,-1-1 1 0 0,1 1-1 0 0,0-1 0 0 0,-1 2-6 0 0,0 0 0 0 0,-7 13-38 0 0,1 1-1 0 0,1 0 1 0 0,0 0 0 0 0,2 0-1 0 0,0 1 1 0 0,1 0 0 0 0,0 0-1 0 0,1-1 1 0 0,2 1 0 0 0,0 1-1 0 0,1 11 39 0 0,15 8-1712 0 0,-9-32-3400 0 0,0-5-4650 0 0,-5-1-420 0 0</inkml:trace>
  <inkml:trace contextRef="#ctx0" brushRef="#br0" timeOffset="856.42">567 0 18412 0 0,'0'0'195'0'0,"0"0"-105"0"0,0 0 68 0 0,0 0 242 0 0,0 0 296 0 0,0 0 129 0 0,0 0-10 0 0,0 0-77 0 0,0 0-110 0 0,0 0-93 0 0,0 0-62 0 0,1 12-46 0 0,2 36-30 0 0,-22 17 1420 0 0,61-61-1733 0 0,-24-9-437 0 0,1-1 0 0 0,-2-1 1 0 0,1-1-1 0 0,-1 0 0 0 0,0-1 0 0 0,-1-1 1 0 0,2-2 352 0 0,9-7-5085 0 0,-2-2-4168 0 0,-19 16-630 0 0</inkml:trace>
  <inkml:trace contextRef="#ctx0" brushRef="#br0" timeOffset="1368.955">820 184 13387 0 0,'0'0'1986'0'0,"0"0"-541"0"0,0 0-122 0 0,0 0 71 0 0,0 0 18 0 0,0 0-86 0 0,-6 11-269 0 0,-32 51 190 0 0,29-5-642 0 0,9-32-3520 0 0,0-23 2402 0 0,-9-4-9156 0 0,-8-10 4389 0 0,-4-7 4751 0 0,13 4 4222 0 0,38 14-47 0 0,9-2-2614 0 0,0-2-1 0 0,-1-2 1 0 0,1-1 0 0 0,-2-1 0 0 0,1-3 0 0 0,15-7-1032 0 0,-52 19 90 0 0,0 0 1 0 0,1 0-1 0 0,-1 0 1 0 0,1 0-1 0 0,-1 0 1 0 0,1-1-1 0 0,-1 1 1 0 0,0 0 0 0 0,1-1-1 0 0,-1 1 1 0 0,0-1-1 0 0,1 0 1 0 0,-1 1-1 0 0,0-1 1 0 0,0 0-1 0 0,1 0 1 0 0,-1 1 0 0 0,0-1-1 0 0,0 0 1 0 0,0 0-1 0 0,0-1 1 0 0,0 1-1 0 0,0 0 1 0 0,0 0-1 0 0,-1 0 1 0 0,1-1-1 0 0,0 1 1 0 0,-1 0 0 0 0,1 0-1 0 0,-1-1 1 0 0,1 1-1 0 0,-1-1 1 0 0,0 1-1 0 0,1 0 1 0 0,-1-1-1 0 0,0 1 1 0 0,0-1 0 0 0,0 1-1 0 0,0-1 1 0 0,0 1-1 0 0,-1-1 1 0 0,1 1-1 0 0,0 0 1 0 0,-1-1-1 0 0,1 1 1 0 0,0-1 0 0 0,-1 1-1 0 0,0 0 1 0 0,1 0-1 0 0,-1-1 1 0 0,0 1-1 0 0,0 0 1 0 0,0 0-1 0 0,0 0 1 0 0,0 0-1 0 0,0 0 1 0 0,0 0 0 0 0,0 0-1 0 0,0 0 1 0 0,-1 0-91 0 0,1-1 42 0 0,-1 1 1 0 0,1-1 0 0 0,-1 1-1 0 0,0 0 1 0 0,0 0-1 0 0,1 0 1 0 0,-1 0 0 0 0,0 0-1 0 0,0 0 1 0 0,0 0-1 0 0,0 0 1 0 0,0 1 0 0 0,0-1-1 0 0,0 1 1 0 0,-1 0 0 0 0,1-1-1 0 0,0 1 1 0 0,0 0-1 0 0,0 0 1 0 0,0 1 0 0 0,0-1-1 0 0,0 0 1 0 0,-1 1-1 0 0,1-1 1 0 0,0 1 0 0 0,0 0-1 0 0,0-1 1 0 0,0 1-1 0 0,1 0 1 0 0,-1 0 0 0 0,0 0-1 0 0,0 1 1 0 0,0-1 0 0 0,1 0-1 0 0,-1 1 1 0 0,1-1-1 0 0,-1 1 1 0 0,0 0-43 0 0,-29 77 476 0 0,29 23 292 0 0,2-35-2727 0 0,-3-23-4933 0 0,2-41-627 0 0,1-1-4101 0 0</inkml:trace>
  <inkml:trace contextRef="#ctx0" brushRef="#br0" timeOffset="2232.22">1050 92 12987 0 0,'0'0'685'0'0,"0"0"58"0"0,0 0 199 0 0,0 0 275 0 0,0 0 230 0 0,0 0 54 0 0,0 0-136 0 0,0 0-217 0 0,0 0-229 0 0,0 0-175 0 0,8 12-155 0 0,24 37-132 0 0,-31-47-423 0 0,0 0-1 0 0,0 0 1 0 0,0 0 0 0 0,0 0 0 0 0,-1 0-1 0 0,1 0 1 0 0,-1 0 0 0 0,1 0-1 0 0,-1 0 1 0 0,0 0 0 0 0,0 0 0 0 0,0 0-1 0 0,0 0 1 0 0,0 0 0 0 0,0 0-1 0 0,-1 0 1 0 0,1 0 0 0 0,-1 0 0 0 0,1 0-1 0 0,-1 0 1 0 0,0 0 0 0 0,0 0-1 0 0,0-1 1 0 0,0 1 0 0 0,0 0 0 0 0,0 0-1 0 0,-1 0-33 0 0,-2 5 120 0 0,-26 44 152 0 0,59-54-286 0 0,-15-2 21 0 0,-9 2-6 0 0,1 1-1 0 0,-1-1 0 0 0,0 1 0 0 0,1 1 0 0 0,-1-1 0 0 0,1 1 1 0 0,0 0-1 0 0,-1 0 0 0 0,1 1 0 0 0,0 0 0 0 0,-1 0 0 0 0,1 0 0 0 0,0 1 1 0 0,4 0-1 0 0,-9 0-2 0 0,0-1 1 0 0,0 1 0 0 0,0 0 0 0 0,0-1-1 0 0,0 1 1 0 0,0 0 0 0 0,0 0 0 0 0,0 0-1 0 0,0 0 1 0 0,-1 0 0 0 0,1 0 0 0 0,0 0 0 0 0,-1 0-1 0 0,1 0 1 0 0,-1 0 0 0 0,1 0 0 0 0,-1 0-1 0 0,1 0 1 0 0,-1 1 0 0 0,0-1 0 0 0,0 0-1 0 0,0 0 1 0 0,1 0 0 0 0,-1 1 0 0 0,0-1-1 0 0,0 0 1 0 0,-1 0 0 0 0,1 0 0 0 0,0 1 0 0 0,0-1-1 0 0,-1 0 1 0 0,1 0 0 0 0,0 0 0 0 0,-1 0-1 0 0,1 0 1 0 0,-1 1 0 0 0,0-1 0 0 0,1 0-1 0 0,-1 0 1 0 0,0 0 0 0 0,1-1 0 0 0,-1 1-1 0 0,-1 1 2 0 0,-37 38 39 0 0,34-37-16 0 0,1 0-1 0 0,-1 0 1 0 0,1-1 0 0 0,-1 1 0 0 0,0-1-1 0 0,0 0 1 0 0,0 0 0 0 0,0-1 0 0 0,0 1 0 0 0,0-1-1 0 0,-1 0 1 0 0,1-1 0 0 0,0 1 0 0 0,-1-1-1 0 0,-4-1-22 0 0,10 0 3 0 0,0 0 0 0 0,-1-1 0 0 0,1 1 0 0 0,0 0 0 0 0,0-1 1 0 0,1 1-1 0 0,-1 0 0 0 0,0-1 0 0 0,0 1 0 0 0,0 0 0 0 0,1-1 0 0 0,-1 1 0 0 0,1 0 0 0 0,-1-1 0 0 0,1 1 0 0 0,0 0 0 0 0,-1 0 0 0 0,1 0 0 0 0,0 0 0 0 0,0 0 0 0 0,0 0 0 0 0,0 0 0 0 0,0 0 0 0 0,0 0 0 0 0,0 0 0 0 0,0 0 0 0 0,0 0 0 0 0,0 1 0 0 0,1-1-3 0 0,26-22-127 0 0,2 1 0 0 0,1 2 0 0 0,0 0 0 0 0,32-12 127 0 0,14-10-88 0 0,-68 32 466 0 0,-27 18-184 0 0,9-1-170 0 0,1 1-1 0 0,1-1 1 0 0,-1 1-1 0 0,1 0 0 0 0,1 1 1 0 0,0 0-1 0 0,0 0 1 0 0,0 0-1 0 0,1 1 1 0 0,1-1-1 0 0,0 1 0 0 0,0 0 1 0 0,1 1-1 0 0,0-1 1 0 0,0 0-1 0 0,2 1 1 0 0,-1 0-1 0 0,1-1 0 0 0,1 1 1 0 0,0 0-1 0 0,0 0 1 0 0,1-1-1 0 0,0 1 1 0 0,1 0-1 0 0,0-1 0 0 0,1 1 1 0 0,0-1-1 0 0,1 0 1 0 0,0 0-1 0 0,5 9-23 0 0,2-38-14291 0 0,-9 14 8439 0 0,1-1-1140 0 0</inkml:trace>
  <inkml:trace contextRef="#ctx0" brushRef="#br0" timeOffset="2486.821">1359 11 11570 0 0,'0'0'2958'0'0,"0"0"-1607"0"0,0 0-521 0 0,0 0-65 0 0,0 0 97 0 0,0 0 98 0 0,0 0-10 0 0,0 0-107 0 0,0 0-223 0 0,0 0-178 0 0,0 0-78 0 0,0 0-114 0 0,0 0-53 0 0,9 8 5 0 0,24 25-25 0 0,-30 0 401 0 0,-7-22-45 0 0,24-15 27 0 0,21-11-880 0 0,39-14-2061 0 0,-26 15-8790 0 0,-43 12 543 0 0</inkml:trace>
  <inkml:trace contextRef="#ctx0" brushRef="#br0" timeOffset="2732.11">1501 218 12043 0 0,'0'0'1200'0'0,"0"0"-320"0"0,0 0-424 0 0,0 0-112 0 0,0 0-16 0 0,0 0 0 0 0,0 0-48 0 0,0 0-96 0 0,0 0-288 0 0,0 0-752 0 0,0 0-2625 0 0,0 0-7265 0 0</inkml:trace>
  <inkml:trace contextRef="#ctx0" brushRef="#br0" timeOffset="2895.911">1506 331 17908 0 0,'0'0'1291'0'0,"0"0"-82"0"0,0 0-18 0 0,0 0-102 0 0,0 0-281 0 0,0 0-311 0 0,0 0-251 0 0,0 0-136 0 0,0 0-31 0 0,11 0-47 0 0,169-10-1770 0 0,-115 4-4567 0 0,-4-3-7860 0 0,-50 7 11913 0 0</inkml:trace>
  <inkml:trace contextRef="#ctx0" brushRef="#br0" timeOffset="3151.225">1871 262 904 0 0,'0'0'4593'0'0,"0"0"-740"0"0,0 0-751 0 0,0 0-497 0 0,-3-12-466 0 0,0 2-1428 0 0,-11-40 1003 0 0,9 14 5412 0 0,-17 220-6310 0 0,21-174-1190 0 0,0 13-2307 0 0,-1-1-4955 0 0,1-4-5291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40.9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12 709 22981 0 0,'0'0'51'0'0,"0"0"-22"0"0,0 0 4 0 0,0 0 65 0 0,-2 13 132 0 0,-7 39 105 0 0,9-47-248 0 0,0 0 0 0 0,0-1 0 0 0,1 1 0 0 0,-1 0 0 0 0,1 0 0 0 0,0-1 0 0 0,1 1-1 0 0,-1-1 1 0 0,1 1 0 0 0,0-1 0 0 0,0 1 0 0 0,0-1 0 0 0,1 0 0 0 0,-1 0 0 0 0,2 1-87 0 0,4 8 239 0 0,-4-5-121 0 0,-1-1 1 0 0,1 0-1 0 0,1 0 1 0 0,-1 0-1 0 0,1-1 0 0 0,0 0 1 0 0,1 1-1 0 0,0-2 0 0 0,0 1 1 0 0,0-1-1 0 0,0 0 0 0 0,1 0 1 0 0,0-1-1 0 0,0 1 0 0 0,0-2 1 0 0,0 1-1 0 0,1-1 1 0 0,-1 0-1 0 0,1 0 0 0 0,4 0-118 0 0,-8-5 63 0 0,0 0 0 0 0,0 0 0 0 0,-1-1 0 0 0,1 1-1 0 0,-1-1 1 0 0,0 0 0 0 0,0 0 0 0 0,0 0 0 0 0,0 0-1 0 0,-1 0 1 0 0,1-1 0 0 0,-1 1 0 0 0,0-1 0 0 0,0 0-1 0 0,0 1 1 0 0,0-1 0 0 0,0 0 0 0 0,-1 0 0 0 0,0 0 0 0 0,0 0-1 0 0,0-1 1 0 0,-1 1 0 0 0,1 0 0 0 0,-1-2-63 0 0,3-4 97 0 0,61-326 156 0 0,7 43-938 0 0,-30 172-2842 0 0,-38 115 675 0 0,3 7-12074 0 0,-5 2 7391 0 0</inkml:trace>
  <inkml:trace contextRef="#ctx0" brushRef="#br0" timeOffset="550.055">422 79 17236 0 0,'0'0'756'0'0,"0"0"-77"0"0,0 0 26 0 0,0 0 178 0 0,0 0 171 0 0,0 0 66 0 0,0 0-75 0 0,0 0-195 0 0,0 0-169 0 0,0 0-91 0 0,0 0-86 0 0,0 0-91 0 0,0 0-95 0 0,-1-4-77 0 0,1 3-225 0 0,0 0-1 0 0,0 0 1 0 0,0 0-1 0 0,0 0 1 0 0,0 0 0 0 0,0 0-1 0 0,0 0 1 0 0,0 0-1 0 0,0 1 1 0 0,0-1 0 0 0,0 0-1 0 0,1 0 1 0 0,-1 0-1 0 0,1 0 1 0 0,-1 0 0 0 0,0 0-1 0 0,1 0 1 0 0,-1 0-1 0 0,1 1 1 0 0,0-1-1 0 0,-1 0 1 0 0,1 0 0 0 0,0 1-1 0 0,-1-1 1 0 0,1 0-1 0 0,0 1 1 0 0,0-1 0 0 0,0 1-1 0 0,-1-1 1 0 0,1 1-1 0 0,0 0 1 0 0,0-1 0 0 0,0 1-1 0 0,0 0 1 0 0,0-1-1 0 0,0 1 1 0 0,0 0 0 0 0,0 0-1 0 0,0 0 1 0 0,0 0-1 0 0,0 0 1 0 0,0 0-1 0 0,0 0 1 0 0,0 0 0 0 0,0 0-1 0 0,0 0 1 0 0,-1 1-1 0 0,1-1 1 0 0,0 0 0 0 0,0 1-1 0 0,0-1 1 0 0,0 1-16 0 0,0-1-1 0 0,225-14 1103 0 0,80 10-1102 0 0,9 1 127 0 0,-45-8-63 0 0,1058-5-37 0 0,-1105 22-441 0 0,-257-13-2035 0 0,-43 5-5690 0 0,53 2 561 0 0,5 0-3047 0 0</inkml:trace>
  <inkml:trace contextRef="#ctx0" brushRef="#br0" timeOffset="1422.037">828 553 7434 0 0,'0'0'-264'0'0,"0"0"-139"0"0,0 0 84 0 0,0 0 188 0 0,0 0 81 0 0,0 0-84 0 0,0 0-296 0 0,0 0-149 0 0,0 0-72 0 0,0 0-143 0 0,0 0-136 0 0,0 0-321 0 0,-17 13-247 0 0,19-43 13778 0 0,8-10-6489 0 0,1-23-1622 0 0,6-23 1386 0 0,-85 253-4100 0 0,52-137-1511 0 0,2 0-1 0 0,2 1 1 0 0,0 0 0 0 0,2 1 0 0 0,-1 9 56 0 0,10-36-162 0 0,1-1-1 0 0,-1 0 1 0 0,1 0 0 0 0,-1 0-1 0 0,1 1 1 0 0,1-1 0 0 0,-1 0-1 0 0,0 0 1 0 0,1 0 0 0 0,0 1-1 0 0,0-1 1 0 0,0 0 0 0 0,1 0-1 0 0,-1 0 1 0 0,1 0 0 0 0,1 0 162 0 0,-2-3-315 0 0,0 0 0 0 0,0 0 0 0 0,0 0 0 0 0,0 0 1 0 0,1 0-1 0 0,-1 0 0 0 0,0 0 0 0 0,1-1 0 0 0,-1 1 1 0 0,1 0-1 0 0,-1-1 0 0 0,1 1 0 0 0,-1-1 0 0 0,1 0 1 0 0,-1 1-1 0 0,1-1 0 0 0,-1 0 0 0 0,1 0 0 0 0,0 0 1 0 0,-1 0-1 0 0,1 0 0 0 0,-1-1 0 0 0,1 1 0 0 0,-1 0 1 0 0,1-1-1 0 0,-1 1 0 0 0,1-1 0 0 0,-1 1 0 0 0,1-1 1 0 0,0 0 314 0 0,37-22-15450 0 0,-31 17 13972 0 0</inkml:trace>
  <inkml:trace contextRef="#ctx0" brushRef="#br0" timeOffset="1956.331">1029 540 1800 0 0,'0'0'3604'0'0,"0"0"-357"0"0,0 0-284 0 0,0 0-174 0 0,0 0-275 0 0,0 0-388 0 0,0 0-513 0 0,0 0-512 0 0,0 0-355 0 0,0 0-225 0 0,0 0-124 0 0,0 0-25 0 0,0 0-20 0 0,-8 6-20 0 0,-135 111 1622 0 0,143-116-1948 0 0,-1-1-1 0 0,1 0 1 0 0,-1 1-1 0 0,0-1 1 0 0,1 0 0 0 0,0 1-1 0 0,-1-1 1 0 0,1 1 0 0 0,-1-1-1 0 0,1 1 1 0 0,0-1-1 0 0,-1 1 1 0 0,1-1 0 0 0,0 1-1 0 0,-1-1 1 0 0,1 1-1 0 0,0 0 1 0 0,0-1 0 0 0,-1 1-1 0 0,1-1 1 0 0,0 1 0 0 0,0 0-1 0 0,0-1 1 0 0,0 1-1 0 0,0 0 1 0 0,0-1 0 0 0,0 1-1 0 0,0-1 1 0 0,0 1-1 0 0,0 0 1 0 0,1-1 0 0 0,-1 1-1 0 0,0-1 1 0 0,0 1 0 0 0,0 0-1 0 0,1-1 1 0 0,-1 1-1 0 0,0-1 1 0 0,1 1 0 0 0,-1-1-1 0 0,1 1 1 0 0,-1-1 0 0 0,0 1-1 0 0,1-1 1 0 0,-1 0-1 0 0,1 1 1 0 0,-1-1 0 0 0,1 1-1 0 0,-1-1 1 0 0,1 0-1 0 0,-1 0 1 0 0,1 1 0 0 0,0-1-1 0 0,-1 0 1 0 0,1 0 0 0 0,-1 0-1 0 0,1 1 1 0 0,0-1-1 0 0,-1 0 1 0 0,1 0 0 0 0,0 0-1 0 0,-1 0 1 0 0,1 0-1 0 0,-1 0 1 0 0,1-1 0 0 0,0 1-1 0 0,-1 0 1 0 0,1 0 0 0 0,0 0-7 0 0,45-7 90 0 0,-37 4-92 0 0,-1 0 0 0 0,1 0 1 0 0,-1 0-1 0 0,0-1 0 0 0,0 0 0 0 0,0-1 0 0 0,0 0 0 0 0,-1 0 0 0 0,0-1 1 0 0,0 1-1 0 0,0-2 0 0 0,-1 1 0 0 0,0-1 0 0 0,0 0 0 0 0,0 0 0 0 0,-1 0 1 0 0,0-1-1 0 0,-1 0 0 0 0,0 0 0 0 0,0 0 0 0 0,0-2 3 0 0,-4 10 2 0 0,-1-1 0 0 0,1 0-1 0 0,0 1 1 0 0,-1-1 0 0 0,1 0-1 0 0,-1 1 1 0 0,1-1 0 0 0,0 1 0 0 0,-1-1-1 0 0,1 1 1 0 0,-1-1 0 0 0,1 1-1 0 0,-1 0 1 0 0,0-1 0 0 0,1 1 0 0 0,-1-1-1 0 0,1 1 1 0 0,-1 0 0 0 0,0 0-1 0 0,1-1 1 0 0,-1 1 0 0 0,0 0 0 0 0,1 0-1 0 0,-1 0 1 0 0,0 0 0 0 0,0 0 0 0 0,1 0-1 0 0,-1 0 1 0 0,0 0 0 0 0,1 0-1 0 0,-1 0 1 0 0,0 0 0 0 0,1 0 0 0 0,-1 0-1 0 0,0 1 1 0 0,1-1 0 0 0,-1 0-1 0 0,0 0 1 0 0,1 1 0 0 0,-1-1 0 0 0,1 1-1 0 0,-1-1 1 0 0,0 0 0 0 0,1 1-1 0 0,-1-1 1 0 0,1 1 0 0 0,0-1 0 0 0,-1 1-1 0 0,1-1 1 0 0,-1 1 0 0 0,1 0 0 0 0,0-1-1 0 0,-1 1 1 0 0,1 0 0 0 0,0-1-1 0 0,0 1 1 0 0,-1 0 0 0 0,1-1 0 0 0,0 1-1 0 0,0 0 1 0 0,0-1 0 0 0,0 2-2 0 0,-29 74-72 0 0,29-74 63 0 0,1 0 1 0 0,-1 0-1 0 0,0 0 1 0 0,0 0 0 0 0,1 0-1 0 0,0 0 1 0 0,-1 0-1 0 0,1 0 1 0 0,0 0-1 0 0,0 0 1 0 0,0-1 0 0 0,0 1-1 0 0,0 0 1 0 0,0 0-1 0 0,0-1 1 0 0,1 1-1 0 0,-1-1 1 0 0,1 1 0 0 0,-1-1-1 0 0,1 1 1 0 0,0-1-1 0 0,-1 0 1 0 0,1 0 0 0 0,0 0-1 0 0,0 0 1 0 0,0 0-1 0 0,0 0 1 0 0,-1-1-1 0 0,1 1 1 0 0,1-1 0 0 0,-1 1-1 0 0,0-1 1 0 0,0 0-1 0 0,0 0 1 0 0,0 1 0 0 0,0-2-1 0 0,0 1 1 0 0,0 0 8 0 0,7-1-266 0 0,-1 0 1 0 0,1 0-1 0 0,-1-1 1 0 0,0 0 0 0 0,0 0-1 0 0,0-1 1 0 0,0 0-1 0 0,0-1 1 0 0,0 0-1 0 0,-1 0 1 0 0,0 0-1 0 0,0-1 1 0 0,0 0 0 0 0,0-1-1 0 0,-1 1 1 0 0,0-1-1 0 0,0-1 1 0 0,0 1-1 0 0,-1-1 1 0 0,0 0 0 0 0,0 0-1 0 0,-1 0 1 0 0,0-1-1 0 0,0 1 1 0 0,-1-1-1 0 0,0 0 1 0 0,0 0-1 0 0,-1 0 1 0 0,0-1 0 0 0,0-4 265 0 0,18-65 3256 0 0,-49 175 1637 0 0,-18 47-3716 0 0,41-127-1722 0 0,-7 17 1063 0 0,10-22-3755 0 0,2-1-3436 0 0,1-11-303 0 0,1-1-4036 0 0</inkml:trace>
  <inkml:trace contextRef="#ctx0" brushRef="#br0" timeOffset="2350.034">1343 297 7154 0 0,'0'0'3966'0'0,"0"0"-2005"0"0,0 0-414 0 0,0 0 24 0 0,0 0-50 0 0,0 0-213 0 0,0 0-328 0 0,0 0-225 0 0,0 0-113 0 0,0 0-46 0 0,0 0-7 0 0,0 0-71 0 0,0 0-96 0 0,4 5-75 0 0,-2-2-323 0 0,-1-2-7 0 0,0 0-1 0 0,0 0 0 0 0,0 0 1 0 0,0 0-1 0 0,0 0 1 0 0,0 0-1 0 0,0 0 1 0 0,-1 1-1 0 0,1-1 1 0 0,0 0-1 0 0,-1 0 1 0 0,1 1-1 0 0,-1-1 0 0 0,0 0 1 0 0,1 1-1 0 0,-1-1 1 0 0,0 1-1 0 0,0-1 1 0 0,0 0-1 0 0,0 1 1 0 0,0-1-1 0 0,0 1 1 0 0,0-1-1 0 0,0 0 1 0 0,-1 1-1 0 0,1-1 0 0 0,0 1 1 0 0,-1-1-1 0 0,1 0 1 0 0,-1 0-1 0 0,0 1 1 0 0,1-1-1 0 0,-1 0 1 0 0,0 0-1 0 0,0 0 1 0 0,0 0-1 0 0,0 1 1 0 0,-1-1-17 0 0,-6 9 100 0 0,6-7-87 0 0,-1-1-1 0 0,0 1 1 0 0,1 0 0 0 0,0 0 0 0 0,-1 0-1 0 0,1 1 1 0 0,0-1 0 0 0,1 0 0 0 0,-1 1-1 0 0,1 0 1 0 0,-1-1 0 0 0,1 1-1 0 0,0 0 1 0 0,0-1 0 0 0,1 1 0 0 0,-1 3-13 0 0,3-5-16 0 0,1 0 1 0 0,-1-1 0 0 0,1 1 0 0 0,-1-1 0 0 0,1 0-1 0 0,0 1 1 0 0,-1-1 0 0 0,1-1 0 0 0,0 1 0 0 0,0 0-1 0 0,0-1 1 0 0,0 1 0 0 0,-1-1 0 0 0,1 0-1 0 0,0 0 1 0 0,0 0 0 0 0,0 0 0 0 0,0 0 0 0 0,0-1-1 0 0,3 0 16 0 0,-3 0-63 0 0,119-25-4534 0 0,-44-2-4174 0 0,-69 25 7182 0 0,45-22-7185 0 0,3 0 8042 0 0,-60 31 13412 0 0,-17 25-6927 0 0,-31 68-190 0 0,48-89-5644 0 0,1 0 0 0 0,-1-1 0 0 0,2 1 0 0 0,-1 0 0 0 0,1 0 0 0 0,1 0-1 0 0,0 0 1 0 0,0 0 0 0 0,1 0 0 0 0,1 2 81 0 0,-2-10-412 0 0,1 11-2696 0 0,-2-5-6203 0 0,-1-6-1043 0 0</inkml:trace>
  <inkml:trace contextRef="#ctx0" brushRef="#br0" timeOffset="2705.165">1411 572 8706 0 0,'0'0'820'0'0,"0"0"-52"0"0,0 0 191 0 0,0 0 449 0 0,11-2 174 0 0,89-17 1456 0 0,-42 6-2143 0 0,-1-2 0 0 0,0-2 1 0 0,-1-3-1 0 0,25-14-895 0 0,-76 32 121 0 0,0 1 0 0 0,-1-1 1 0 0,1 0-1 0 0,0 0 0 0 0,-1-1 1 0 0,0 1-1 0 0,0-1 0 0 0,0 0 1 0 0,0 0-1 0 0,0 0 0 0 0,0 0 0 0 0,-1-1 1 0 0,0 0-1 0 0,0 1 0 0 0,0-1 1 0 0,0-1-1 0 0,0 1 0 0 0,-1 0 1 0 0,1-1-1 0 0,-1 1 0 0 0,-1-1 1 0 0,1 1-1 0 0,-1-1 0 0 0,1 0 1 0 0,-1 0-1 0 0,0-1-121 0 0,-2 4 51 0 0,0 1 1 0 0,-1 0 0 0 0,1 0-1 0 0,0 0 1 0 0,0 0-1 0 0,-1 0 1 0 0,1 0-1 0 0,0 0 1 0 0,-1 0-1 0 0,1 0 1 0 0,-1 0 0 0 0,0 1-1 0 0,1-1 1 0 0,-1 1-1 0 0,1-1 1 0 0,-1 1-1 0 0,0 0 1 0 0,1-1 0 0 0,-1 1-1 0 0,0 0 1 0 0,1 0-1 0 0,-1 0 1 0 0,0 1-1 0 0,1-1 1 0 0,-1 0 0 0 0,0 0-1 0 0,1 1 1 0 0,-1-1-1 0 0,1 1 1 0 0,-1 0-1 0 0,1-1 1 0 0,-1 1 0 0 0,1 0-1 0 0,-1 0 1 0 0,1 0-1 0 0,0 0 1 0 0,-1 0-1 0 0,1 0 1 0 0,0 0-1 0 0,0 1 1 0 0,0-1 0 0 0,0 0-1 0 0,0 1 1 0 0,0-1-1 0 0,0 1 1 0 0,0-1-1 0 0,1 1 1 0 0,-1 0-52 0 0,-8 14 169 0 0,0 0 0 0 0,2 0 0 0 0,0 1 0 0 0,1 0 0 0 0,1 1 0 0 0,0-1 0 0 0,1 1 0 0 0,1 0 0 0 0,0 13-169 0 0,-3 6 115 0 0,-3 34-89 0 0,6-23-272 0 0,1-42-1455 0 0,1-5-3480 0 0,1-4-3525 0 0,0 1-2469 0 0</inkml:trace>
  <inkml:trace contextRef="#ctx0" brushRef="#br0" timeOffset="3250.35">1994 417 6009 0 0,'0'0'5477'0'0,"0"0"-2803"0"0,0 0-959 0 0,0 0-98 0 0,0 0-8 0 0,0 0-16 0 0,0 0-142 0 0,0 0-267 0 0,3 10-240 0 0,8 33-228 0 0,-11-38-571 0 0,0 1-1 0 0,0-1 1 0 0,0 0-1 0 0,-1 0 0 0 0,0 1 1 0 0,0-1-1 0 0,0 0 1 0 0,-1 0-1 0 0,1 0 0 0 0,-1 0 1 0 0,0 0-1 0 0,-1-1 1 0 0,1 1-1 0 0,-3 2-144 0 0,0 2 209 0 0,-46 68 433 0 0,51-77-658 0 0,31-22-251 0 0,-24 17 244 0 0,-1 0-1 0 0,1 0 1 0 0,0 1-1 0 0,1 0 1 0 0,-1 0-1 0 0,1 0 0 0 0,-1 1 1 0 0,1 0-1 0 0,0 1 1 0 0,0 0-1 0 0,0 0 1 0 0,0 0-1 0 0,1 1 1 0 0,-1 0-1 0 0,0 1 1 0 0,1 0-1 0 0,-1 1 0 0 0,0-1 1 0 0,0 1-1 0 0,1 1 1 0 0,-1 0-1 0 0,0 0 1 0 0,2 1 23 0 0,-10-3 0 0 0,1 1 0 0 0,0-1-1 0 0,0 1 1 0 0,-1-1 0 0 0,1 1 0 0 0,-1-1 0 0 0,1 1 0 0 0,0-1 0 0 0,-1 1 0 0 0,1 0 0 0 0,-1-1-1 0 0,1 1 1 0 0,-1 0 0 0 0,0 0 0 0 0,1-1 0 0 0,-1 1 0 0 0,0 0 0 0 0,1 0 0 0 0,-1-1 0 0 0,0 1-1 0 0,0 0 1 0 0,0 0 0 0 0,0 0 0 0 0,0 0 0 0 0,0-1 0 0 0,0 1 0 0 0,0 0 0 0 0,0 0 0 0 0,0 0-1 0 0,0-1 1 0 0,0 1 0 0 0,-1 0 0 0 0,1 0 0 0 0,0 0 0 0 0,-1-1 0 0 0,1 1 0 0 0,0 0 0 0 0,-1 0 0 0 0,1-1-1 0 0,-1 1 1 0 0,1-1 0 0 0,-1 1 0 0 0,0 0 0 0 0,1-1 0 0 0,-1 1 0 0 0,1-1 0 0 0,-1 1 0 0 0,0-1-1 0 0,0 1 1 0 0,1-1 0 0 0,-1 0 0 0 0,0 1 0 0 0,0-1 0 0 0,1 0 0 0 0,-1 0 0 0 0,0 1 0 0 0,0-1-1 0 0,0 0 1 0 0,1 0 0 0 0,-1 0 0 0 0,0 0 0 0 0,-52 18-312 0 0,20-16-903 0 0,34-3 1137 0 0,-1 1 0 0 0,1 0 1 0 0,-1 0-1 0 0,0 0 0 0 0,1 0 0 0 0,-1 0 1 0 0,1 0-1 0 0,-1-1 0 0 0,0 1 0 0 0,1 0 1 0 0,-1 0-1 0 0,0-1 0 0 0,1 1 0 0 0,-1 0 0 0 0,0-1 1 0 0,1 1-1 0 0,-1 0 0 0 0,0-1 0 0 0,0 1 1 0 0,1 0-1 0 0,-1-1 0 0 0,0 1 0 0 0,0 0 1 0 0,0-1-1 0 0,0 1 0 0 0,0-1 0 0 0,1 1 0 0 0,-1 0 1 0 0,0-1-1 0 0,0 1 0 0 0,0-1 0 0 0,0 1 1 0 0,0 0-1 0 0,0-1 0 0 0,0 1 0 0 0,0-1 1 0 0,0 1-1 0 0,-1-1 0 0 0,1 1 0 0 0,0 0 1 0 0,0-1-1 0 0,0 1 0 0 0,0 0 0 0 0,-1-1 0 0 0,1 1 1 0 0,0-1-1 0 0,0 1 0 0 0,0 0 0 0 0,-1-1 1 0 0,1 1-1 0 0,0 0 0 0 0,-1 0 0 0 0,1-1 1 0 0,0 1-1 0 0,-1 0 0 0 0,1 0 0 0 0,0-1 0 0 0,-1 1 1 0 0,1 0-1 0 0,-1 0 0 0 0,1 0 0 0 0,0 0 1 0 0,-1 0-1 0 0,1 0 0 0 0,-1-1 0 0 0,1 1 1 0 0,0 0-1 0 0,-1 0 0 0 0,1 0 0 0 0,-1 0 78 0 0,39-34-2882 0 0,64-66 2329 0 0,-89 83 828 0 0,61-54 4122 0 0,-77 96-1219 0 0,-86 179 24 0 0,78-124-4099 0 0,5-75-1846 0 0,4-5-1376 0 0,0-2-4155 0 0,1 1-3066 0 0</inkml:trace>
  <inkml:trace contextRef="#ctx0" brushRef="#br0" timeOffset="3505.836">2368 304 18508 0 0,'0'0'596'0'0,"0"0"-36"0"0,0 0 68 0 0,0 0 146 0 0,0 0 50 0 0,0 0-41 0 0,10-1-178 0 0,32-3-173 0 0,-41 4-398 0 0,0 0-1 0 0,0 0 0 0 0,0 1 0 0 0,0-1 0 0 0,0 0 0 0 0,0 1 0 0 0,0-1 0 0 0,-1 1 0 0 0,1-1 1 0 0,0 1-1 0 0,0-1 0 0 0,0 1 0 0 0,-1-1 0 0 0,1 1 0 0 0,0 0 0 0 0,-1 0 0 0 0,1-1 1 0 0,-1 1-1 0 0,1 0 0 0 0,-1 0 0 0 0,1 0 0 0 0,-1-1 0 0 0,1 1 0 0 0,-1 0 0 0 0,0 0 0 0 0,1 0 1 0 0,-1 0-1 0 0,0 0 0 0 0,0 0 0 0 0,0 0 0 0 0,0 0 0 0 0,0 0 0 0 0,0 0 0 0 0,0 0 1 0 0,0 0-1 0 0,0 0 0 0 0,0 0 0 0 0,0 0 0 0 0,-1-1 0 0 0,1 1 0 0 0,0 0 0 0 0,-1 1-33 0 0,0 2 188 0 0,-30 82 1815 0 0,32-84-1939 0 0,1 0-1 0 0,0 0 0 0 0,0 0 1 0 0,0 0-1 0 0,0-1 0 0 0,0 1 0 0 0,0-1 1 0 0,1 1-1 0 0,-1-1 0 0 0,0 0 0 0 0,1 0 1 0 0,-1 0-1 0 0,1 0 0 0 0,-1-1 0 0 0,1 1 1 0 0,-1 0-1 0 0,1-1 0 0 0,0 0 0 0 0,-1 0 1 0 0,1 0-1 0 0,0 0 0 0 0,-1 0 0 0 0,1 0 1 0 0,-1-1-1 0 0,1 1 0 0 0,0-1 1 0 0,-1 0-1 0 0,2 0-63 0 0,1 0 21 0 0,102-13-357 0 0,-71 7-2041 0 0,-2 0-3376 0 0,-9 2-6848 0 0</inkml:trace>
  <inkml:trace contextRef="#ctx0" brushRef="#br0" timeOffset="18096.251">3238 354 21949 0 0,'0'0'408'0'0,"0"0"-64"0"0,0 0-24 0 0,0 0 88 0 0,0 0 48 0 0,0 0-64 0 0,0 0-176 0 0,0 0-112 0 0,0 0-128 0 0,0 0-8 0 0,62-31-72 0 0,-44 31-144 0 0,2 0-184 0 0,-3 0-480 0 0,-1 4-768 0 0,-3 0-1601 0 0,-6 0-2985 0 0,-2-1-5352 0 0</inkml:trace>
  <inkml:trace contextRef="#ctx0" brushRef="#br0" timeOffset="18349.287">3219 455 10930 0 0,'0'0'1377'0'0,"0"0"-321"0"0,0 0-264 0 0,0 0 8 0 0,0 0-56 0 0,0 0 57 0 0,0 0-113 0 0,0 0-128 0 0,0 0-128 0 0,0 0-296 0 0,0 0-216 0 0,0 0-320 0 0,78 20-632 0 0,-54-22-1649 0 0,-5 0-3064 0 0,-6 1-2633 0 0</inkml:trace>
  <inkml:trace contextRef="#ctx0" brushRef="#br0" timeOffset="18511.108">3567 391 14379 0 0,'0'0'2329'0'0,"0"0"-1156"0"0,0 0-394 0 0,0 0 75 0 0,0 0 68 0 0,0 0-51 0 0,0 0-180 0 0,0 0-212 0 0,0 0-138 0 0,0 0-30 0 0,0 0 18 0 0,0 0 31 0 0,-4 6 21 0 0,-3 14 14 0 0,36-22 115 0 0,-7-5-393 0 0,0 0 1 0 0,-1-2-1 0 0,0 0 0 0 0,0-1 0 0 0,-1-1 1 0 0,0-1-1 0 0,16-13-117 0 0,-29 20 108 0 0,0-1 0 0 0,-1 1 0 0 0,0-1 1 0 0,0 0-1 0 0,0 0 0 0 0,-1-1 0 0 0,0 1 0 0 0,0-1 0 0 0,-1-1 1 0 0,0 1-1 0 0,0-1 0 0 0,-1 1 0 0 0,1-1 0 0 0,-2 0 0 0 0,1 0 1 0 0,-1 0-1 0 0,0-1 0 0 0,-1 1 0 0 0,0 0 0 0 0,-1-1 0 0 0,1 1 1 0 0,-1 0-1 0 0,-1-2-108 0 0,-16 27 286 0 0,9-5-350 0 0,1 1-1 0 0,1 1 0 0 0,0-1 0 0 0,1 1 0 0 0,0 0 0 0 0,1 1 0 0 0,1-1 0 0 0,0 1 0 0 0,1 3 65 0 0,-6 47-8348 0 0,6-42 2601 0 0,1-11-6249 0 0</inkml:trace>
  <inkml:trace contextRef="#ctx0" brushRef="#br0" timeOffset="18766.854">3587 626 21149 0 0,'0'0'1273'0'0,"0"0"-137"0"0,0 0 29 0 0,0 0-2 0 0,0 0-65 0 0,0 0-167 0 0,0 0-209 0 0,0 0-113 0 0,13 3-163 0 0,109 11 46 0 0,202-29-503 0 0,-169 9-8965 0 0,-113 4-3955 0 0</inkml:trace>
  <inkml:trace contextRef="#ctx0" brushRef="#br0" timeOffset="21114.973">3769 363 888 0 0,'0'0'1803'0'0,"0"0"110"0"0,0 0 71 0 0,0 0 158 0 0,0 0 73 0 0,0 0-140 0 0,0 0-297 0 0,0 0-323 0 0,0 0-303 0 0,0 0-201 0 0,0 0-162 0 0,-1-4-182 0 0,0-8-14 0 0,3 22 923 0 0,-12 92 787 0 0,-2-39-3350 0 0,12-51-3921 0 0,0-8-2400 0 0,0-1-3413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3:45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253 203 0 0 0,'0'0'1263'0'0,"0"0"361"0"0,0 0 14 0 0,0 0-78 0 0,0 0-83 0 0,2-6-121 0 0,7-17 520 0 0,4-22 9673 0 0,-18 112-9053 0 0,-70 178-1532 0 0,105-302-7185 0 0,-11-32-12038 0 0,-17 78 16936 0 0</inkml:trace>
  <inkml:trace contextRef="#ctx0" brushRef="#br0" timeOffset="415.442">233 37 0 0 0,'0'0'1436'0'0,"0"0"206"0"0,-12-5 40 0 0,-36-18-18 0 0,42 21-1175 0 0,0 1 1 0 0,1-1-1 0 0,-1 1 1 0 0,0 0-1 0 0,1 0 1 0 0,-1 1-1 0 0,0-1 1 0 0,0 1-1 0 0,0 1 0 0 0,0-1 1 0 0,1 1-1 0 0,-1 0 1 0 0,0 0-1 0 0,0 1 1 0 0,1 0-1 0 0,-4 1-489 0 0,4-1 335 0 0,2-2-209 0 0,0 0 0 0 0,0 1 0 0 0,0-1 0 0 0,0 1 0 0 0,0 0 0 0 0,0 0 0 0 0,0 0 1 0 0,0 0-1 0 0,1 1 0 0 0,-1-1 0 0 0,0 1 0 0 0,1 0 0 0 0,-1-1 0 0 0,1 1 0 0 0,0 0 0 0 0,0 0 0 0 0,0 1 0 0 0,0-1 1 0 0,0 0-1 0 0,0 1 0 0 0,0-1 0 0 0,1 1 0 0 0,-1 0 0 0 0,1-1 0 0 0,0 1 0 0 0,-1 0 0 0 0,2 0 0 0 0,-1 0 0 0 0,0 0 1 0 0,0 0-1 0 0,1 1-126 0 0,3-1 141 0 0,1 0 1 0 0,-1 0 0 0 0,1 0 0 0 0,0-1 0 0 0,0 0-1 0 0,0 0 1 0 0,0 0 0 0 0,0 0 0 0 0,1-1 0 0 0,-1 1-1 0 0,0-1 1 0 0,1 0 0 0 0,-1 0 0 0 0,1-1 0 0 0,-1 1-1 0 0,1-1 1 0 0,0 0-142 0 0,0 0 81 0 0,106 9 786 0 0,-76-8-771 0 0,-1 1-1 0 0,0 2 0 0 0,0 1 0 0 0,0 2 1 0 0,-1 1-1 0 0,21 9-95 0 0,-50-16 15 0 0,-1 0 1 0 0,0 0 0 0 0,0 0-1 0 0,1 0 1 0 0,-1 1 0 0 0,0-1-1 0 0,-1 1 1 0 0,1 0 0 0 0,0-1-1 0 0,0 1 1 0 0,-1 1 0 0 0,1-1-1 0 0,-1 0 1 0 0,1 1-1 0 0,-1-1 1 0 0,0 1 0 0 0,0 0-1 0 0,0-1 1 0 0,-1 1 0 0 0,1 0-1 0 0,-1 0 1 0 0,1 0 0 0 0,-1 0-1 0 0,0 1 1 0 0,0-1 0 0 0,-1 0-1 0 0,1 0 1 0 0,0 1 0 0 0,-1-1-1 0 0,0 0 1 0 0,0 1-1 0 0,0-1 1 0 0,0 1 0 0 0,-1-1-1 0 0,1 0 1 0 0,-1 0 0 0 0,0 1-1 0 0,0-1 1 0 0,0 0 0 0 0,0 0-1 0 0,-2 3-15 0 0,-14 20 214 0 0,-1-2-1 0 0,-1 0 0 0 0,-1-1 0 0 0,-1 0 0 0 0,-1-2 1 0 0,-1-1-1 0 0,-1 0 0 0 0,0-2 0 0 0,-2-1 1 0 0,-8 4-214 0 0,-69 41 1133 0 0,103-62-1158 0 0,0 0 5 0 0,0 0 24 0 0,0 0 5 0 0,37-8-5507 0 0,-14-5-7492 0 0,-17 9 5174 0 0</inkml:trace>
  <inkml:trace contextRef="#ctx0" brushRef="#br0" timeOffset="766.47">550 377 11674 0 0,'0'0'493'0'0,"0"0"-39"0"0,0 0 219 0 0,0 0 379 0 0,0 0 379 0 0,0 0 177 0 0,0 0-49 0 0,0 0-207 0 0,0 0-279 0 0,0 0-237 0 0,0 0-228 0 0,0 0-188 0 0,0 0-129 0 0,7-7-90 0 0,22-24 0 0 0,-26 63 1581 0 0,-38 110-197 0 0,39-145-9209 0 0,-2 2 1395 0 0,-1-1-5091 0 0</inkml:trace>
  <inkml:trace contextRef="#ctx0" brushRef="#br0" timeOffset="1013.872">682 197 19604 0 0,'0'0'400'0'0,"0"0"-112"0"0,0 0 48 0 0,0 0 8 0 0,0 0-31 0 0,0 0-33 0 0,0 0-136 0 0,0 0-104 0 0,0 0-120 0 0,0 0-136 0 0,0 0-225 0 0,0 0-743 0 0,0 0-2000 0 0,-39 23-3442 0 0,41-18-3392 0 0</inkml:trace>
  <inkml:trace contextRef="#ctx0" brushRef="#br0" timeOffset="1632.591">677 412 11362 0 0,'0'0'-44'0'0,"0"0"-160"0"0,0 0 212 0 0,0 0 394 0 0,0 0 353 0 0,0 0 286 0 0,0 0 139 0 0,0 0 7 0 0,0 0-114 0 0,0 0-193 0 0,0 0-167 0 0,0 0-123 0 0,1 3-106 0 0,0 1-222 0 0,0 3-131 0 0,-1 0 3335 0 0,4-18-522 0 0,11-10-2933 0 0,-6 9 108 0 0,44-77-61 0 0,-56 143-312 0 0,4-53 260 0 0,-1 1 1 0 0,0-1-1 0 0,0 0 0 0 0,0 0 0 0 0,1 1 0 0 0,-1-1 1 0 0,0 0-1 0 0,1 0 0 0 0,-1 0 0 0 0,1 0 0 0 0,-1 0 0 0 0,1 0 1 0 0,0 0-1 0 0,0 0 0 0 0,-1 0 0 0 0,1 0 0 0 0,0 0 0 0 0,0 0 1 0 0,0 0-1 0 0,0 0 0 0 0,0-1 0 0 0,0 1 0 0 0,0 0 1 0 0,0-1-1 0 0,0 1 0 0 0,0-1 0 0 0,1 1 0 0 0,-1-1 0 0 0,0 0 1 0 0,0 1-1 0 0,0-1 0 0 0,1 0 0 0 0,-1 0 0 0 0,0 0 1 0 0,0 0-1 0 0,1 0 0 0 0,-1 0 0 0 0,0 0 0 0 0,0 0 0 0 0,1 0 1 0 0,-1-1-1 0 0,0 1 0 0 0,0 0 0 0 0,0-1 0 0 0,0 1 1 0 0,2-2-8 0 0,52-28 220 0 0,-62 39-209 0 0,0 1 0 0 0,1 0 1 0 0,0 0-1 0 0,0 0 0 0 0,1 1 0 0 0,0 0 1 0 0,1 0-1 0 0,1 0 0 0 0,-1 1-10 0 0,5-11 25 0 0,0 0 0 0 0,0 0-1 0 0,1 0 1 0 0,-1 0 0 0 0,0 0-1 0 0,0-1 1 0 0,1 1 0 0 0,-1 0 0 0 0,0-1-1 0 0,1 1 1 0 0,-1-1 0 0 0,1 1 0 0 0,-1-1-1 0 0,1 1 1 0 0,-1-1 0 0 0,1 0 0 0 0,-1 0-1 0 0,1 0 1 0 0,-1 0 0 0 0,1 0 0 0 0,-1 0-1 0 0,1 0 1 0 0,-1-1 0 0 0,1 1 0 0 0,-1 0-1 0 0,1-1 1 0 0,-1 1 0 0 0,0-1-1 0 0,1 0 1 0 0,-1 1 0 0 0,0-1 0 0 0,1 0-1 0 0,-1 0 1 0 0,0 0 0 0 0,0 0 0 0 0,1-1-25 0 0,2 1 21 0 0,85-47 493 0 0,-74 33-5003 0 0,-2-4-4819 0 0,-11 17-2415 0 0</inkml:trace>
  <inkml:trace contextRef="#ctx0" brushRef="#br0" timeOffset="2163.066">1157 363 12755 0 0,'0'0'425'0'0,"0"0"-149"0"0,0 0 34 0 0,0 0 268 0 0,0 0 337 0 0,0 0 227 0 0,0 0 41 0 0,0 0-114 0 0,0 0-199 0 0,0 0-162 0 0,0 0-132 0 0,0 0-114 0 0,5-10-60 0 0,14-32-39 0 0,-19 42-340 0 0,0-1-1 0 0,0 0 1 0 0,0 1-1 0 0,0-1 1 0 0,0 0-1 0 0,0 1 1 0 0,0-1-1 0 0,-1 0 1 0 0,1 1-1 0 0,0-1 1 0 0,0 0-1 0 0,-1 1 1 0 0,1-1-1 0 0,0 1 1 0 0,-1-1-1 0 0,1 0 1 0 0,0 1-1 0 0,-1-1 1 0 0,1 1-1 0 0,-1-1 1 0 0,1 1-1 0 0,-1-1 1 0 0,1 1-1 0 0,-1 0 1 0 0,0-1 0 0 0,1 1-1 0 0,-1 0 1 0 0,1-1-1 0 0,-1 1 1 0 0,0 0-1 0 0,1 0 1 0 0,-1-1-1 0 0,0 1 1 0 0,1 0-1 0 0,-1 0 1 0 0,0 0-1 0 0,1 0 1 0 0,-1 0-1 0 0,0 0 1 0 0,1 0-1 0 0,-1 0 1 0 0,0 0-1 0 0,1 0 1 0 0,-1 1-1 0 0,0-1 1 0 0,1 0-1 0 0,-1 0 1 0 0,0 1-1 0 0,1-1 1 0 0,-1 0 0 0 0,0 1-24 0 0,0-1 52 0 0,-7 2 24 0 0,0 0 0 0 0,0 0 1 0 0,1 0-1 0 0,-1 1 0 0 0,1 0 0 0 0,0 1 1 0 0,0 0-1 0 0,0 0 0 0 0,1 0 0 0 0,-1 1 1 0 0,1 0-1 0 0,0 0 0 0 0,0 1 0 0 0,1-1 1 0 0,-1 1-1 0 0,1 1 0 0 0,1-1 0 0 0,-1 1 0 0 0,1-1 1 0 0,0 1-1 0 0,1 0 0 0 0,0 1 0 0 0,0-1 1 0 0,-1 3-76 0 0,4-9 16 0 0,-1 1-1 0 0,1-1 1 0 0,-1 0 0 0 0,1 1 0 0 0,-1-1 0 0 0,1 0 0 0 0,0 1 0 0 0,0-1-1 0 0,-1 1 1 0 0,1-1 0 0 0,0 0 0 0 0,0 1 0 0 0,1-1 0 0 0,-1 1 0 0 0,0-1-1 0 0,0 0 1 0 0,1 1 0 0 0,-1-1 0 0 0,1 1 0 0 0,-1-1 0 0 0,1 0 0 0 0,-1 0-1 0 0,1 1 1 0 0,0-1 0 0 0,0 0 0 0 0,0 0 0 0 0,0 0 0 0 0,-1 0 0 0 0,1 0-1 0 0,1 0 1 0 0,-1 0 0 0 0,0 0 0 0 0,0 0 0 0 0,0-1 0 0 0,0 1 0 0 0,1 0-1 0 0,-1-1 1 0 0,0 1 0 0 0,0-1 0 0 0,1 1 0 0 0,-1-1 0 0 0,1 0 0 0 0,-1 1-1 0 0,0-1 1 0 0,1 0 0 0 0,-1 0 0 0 0,1 0 0 0 0,-1 0 0 0 0,0 0 0 0 0,1 0-1 0 0,0-1-15 0 0,71-24 716 0 0,-69 22-716 0 0,-1-1 0 0 0,0 1 1 0 0,0-1-1 0 0,0 0 0 0 0,0 0 0 0 0,0 0 0 0 0,-1 0 0 0 0,1 0 1 0 0,-1-1-1 0 0,0 1 0 0 0,-1-1 0 0 0,1 1 0 0 0,-1-1 0 0 0,0 0 1 0 0,0 1-1 0 0,0-6 0 0 0,-2 33-137 0 0,0-21 90 0 0,0 0 0 0 0,1 0 0 0 0,-1 0 0 0 0,1 0 0 0 0,-1 0 0 0 0,1 0 0 0 0,0 0 1 0 0,0 0-1 0 0,0 0 0 0 0,0 0 0 0 0,0 0 0 0 0,0 0 0 0 0,1 0 0 0 0,-1 0 0 0 0,1 0 0 0 0,-1 0 0 0 0,1 0 0 0 0,0 0 1 0 0,-1 0-1 0 0,1 0 0 0 0,0 0 0 0 0,1-1 0 0 0,-1 1 0 0 0,0 0 0 0 0,0-1 0 0 0,1 1 0 0 0,-1-1 0 0 0,1 1 1 0 0,-1-1-1 0 0,1 0 0 0 0,-1 1 0 0 0,1-1 0 0 0,0 0 0 0 0,0 0 0 0 0,0 0 0 0 0,0-1 0 0 0,0 1 0 0 0,-1 0 0 0 0,1-1 1 0 0,0 1-1 0 0,1-1 0 0 0,-1 1 0 0 0,0-1 47 0 0,36 0-5614 0 0,15-18-13143 0 0,-49 15 18716 0 0</inkml:trace>
  <inkml:trace contextRef="#ctx0" brushRef="#br0" timeOffset="2414.879">1351 357 0 0 0,'0'0'1055'0'0,"0"0"2026"0"0,0 0 405 0 0,0 0-207 0 0,0 0-285 0 0,0 0-403 0 0,0 0-510 0 0,0 0-572 0 0,0 0-482 0 0,0 0-360 0 0,0 0-206 0 0,0 0-52 0 0,-2-4 16 0 0,2 3-391 0 0,-1 0 1 0 0,1 0-1 0 0,-1 1 0 0 0,0-1 0 0 0,1 0 1 0 0,-1 1-1 0 0,1-1 0 0 0,-1 0 1 0 0,0 1-1 0 0,0-1 0 0 0,1 0 0 0 0,-1 1 1 0 0,0-1-1 0 0,0 1 0 0 0,0 0 1 0 0,0-1-1 0 0,0 1 0 0 0,0 0 0 0 0,1-1 1 0 0,-1 1-1 0 0,0 0 0 0 0,0 0 1 0 0,0 0-1 0 0,0 0 0 0 0,0 0 0 0 0,0 0 1 0 0,0 0-1 0 0,0 0 0 0 0,0 0 1 0 0,0 1-1 0 0,0-1 0 0 0,0 0 0 0 0,0 0 1 0 0,0 1-1 0 0,1-1 0 0 0,-1 1 1 0 0,0-1-1 0 0,0 1 0 0 0,0-1 1 0 0,1 1-1 0 0,-1-1 0 0 0,0 1 0 0 0,1 0 1 0 0,-1 0-1 0 0,0-1 0 0 0,1 1 1 0 0,-1 0-1 0 0,1 0 0 0 0,-1-1 0 0 0,1 1 1 0 0,-1 0-1 0 0,1 0 0 0 0,0 0 1 0 0,-1 0-1 0 0,1 0 0 0 0,0 0 0 0 0,0 0 1 0 0,0 0-1 0 0,0 0-34 0 0,-9 7 244 0 0,-25 40 802 0 0,34-47-1034 0 0,-1 0-1 0 0,1 0 1 0 0,-1 0-1 0 0,1 0 1 0 0,0 0 0 0 0,0 0-1 0 0,-1 1 1 0 0,1-1-1 0 0,0 0 1 0 0,0 0 0 0 0,0 0-1 0 0,0 0 1 0 0,0 0-1 0 0,1 1 1 0 0,-1-1 0 0 0,0 0-1 0 0,0 0 1 0 0,1 0-1 0 0,-1 0 1 0 0,1 0 0 0 0,-1 0-1 0 0,1 0 1 0 0,-1 0-1 0 0,1 0 1 0 0,0 0 0 0 0,-1 0-1 0 0,1 0 1 0 0,0 0-1 0 0,0-1 1 0 0,0 1 0 0 0,0 0-1 0 0,0 0 1 0 0,-1-1-1 0 0,1 1 1 0 0,0-1 0 0 0,1 1-1 0 0,-1-1 1 0 0,0 1-1 0 0,0-1 1 0 0,0 0 0 0 0,0 1-1 0 0,0-1 1 0 0,0 0-1 0 0,0 0 1 0 0,1 0 0 0 0,-1 0-1 0 0,1 0-11 0 0,79 4-963 0 0,-53-6-2937 0 0,-2 1-5324 0 0,-23 0 7580 0 0,4 1-9340 0 0</inkml:trace>
  <inkml:trace contextRef="#ctx0" brushRef="#br0" timeOffset="2749.18">1498 463 11402 0 0,'0'0'1527'0'0,"0"0"-248"0"0,0 0-109 0 0,0 0 84 0 0,0 0 87 0 0,0 0 54 0 0,0 0-115 0 0,0 0-138 0 0,0 0-175 0 0,0 0-166 0 0,0 0-74 0 0,0 0-83 0 0,-1 4-72 0 0,1-4-546 0 0,0 0 0 0 0,1 0-1 0 0,-1 0 1 0 0,0 0 0 0 0,1 0-1 0 0,-1 0 1 0 0,0 0-1 0 0,1 0 1 0 0,-1 0 0 0 0,0 0-1 0 0,0 0 1 0 0,1 1 0 0 0,-1-1-1 0 0,0 0 1 0 0,1 0 0 0 0,-1 0-1 0 0,0 0 1 0 0,0 1-1 0 0,1-1 1 0 0,-1 0 0 0 0,0 0-1 0 0,0 0 1 0 0,0 1 0 0 0,1-1-1 0 0,-1 0 1 0 0,0 0-1 0 0,0 1 1 0 0,0-1 0 0 0,0 0-1 0 0,1 1 1 0 0,-1-1 0 0 0,0 0-1 0 0,0 0 1 0 0,0 1-1 0 0,0-1 1 0 0,0 0 0 0 0,0 1-1 0 0,0-1 1 0 0,0 0 0 0 0,0 1-1 0 0,0-1 1 0 0,0 0-26 0 0,33-29 380 0 0,-12 7-279 0 0,-17 16-101 0 0,1 0 0 0 0,0 1 0 0 0,0 0 0 0 0,0 0 0 0 0,1 0 0 0 0,-1 0 0 0 0,1 1 0 0 0,0 0 0 0 0,1 0 0 0 0,-1 0 0 0 0,1 1 0 0 0,-1 0 0 0 0,8-2 0 0 0,-13 5-3 0 0,0 1-1 0 0,1-1 1 0 0,-1 0-1 0 0,0 0 1 0 0,0 1-1 0 0,0-1 1 0 0,1 1-1 0 0,-1-1 1 0 0,0 1-1 0 0,0-1 1 0 0,0 1-1 0 0,0 0 1 0 0,0-1-1 0 0,0 1 0 0 0,0 0 1 0 0,0 0-1 0 0,0 0 1 0 0,-1 0-1 0 0,1 0 1 0 0,0 0-1 0 0,0 0 1 0 0,-1 0-1 0 0,1 0 1 0 0,-1 0-1 0 0,1 0 1 0 0,-1 1-1 0 0,1-1 1 0 0,-1 0-1 0 0,0 0 1 0 0,1 0-1 0 0,-1 1 1 0 0,0-1-1 0 0,0 0 1 0 0,0 0-1 0 0,0 1 1 0 0,0-1-1 0 0,0 0 1 0 0,0 0-1 0 0,-1 1 1 0 0,1-1-1 0 0,0 0 4 0 0,-12 54 184 0 0,10-53-226 0 0,1 0 0 0 0,-1 0 0 0 0,0 0 0 0 0,0-1 0 0 0,0 1 0 0 0,0-1 0 0 0,0 1 0 0 0,0-1 1 0 0,0 0-1 0 0,-1 0 0 0 0,1 0 0 0 0,0 0 0 0 0,0 0 0 0 0,-1-1 0 0 0,1 1 0 0 0,-1 0 0 0 0,1-1 0 0 0,-1 0 0 0 0,1 0 0 0 0,-1 0 0 0 0,1 0 0 0 0,-1 0 0 0 0,1 0 42 0 0,-12-1-5182 0 0,3-1-4742 0 0,6 1-1104 0 0</inkml:trace>
  <inkml:trace contextRef="#ctx0" brushRef="#br0" timeOffset="2915.906">1499 281 22205 0 0,'0'0'1088'0'0,"0"0"-112"0"0,0 0-160 0 0,0 0-79 0 0,0 0-113 0 0,-8-61-168 0 0,10 49-72 0 0,0 0-160 0 0,1-1-96 0 0,1 1-48 0 0,0 0-104 0 0,0 1-40 0 0,0 2-192 0 0,-2 1-464 0 0,1 2-1025 0 0,-2 2-3288 0 0,-1 3-8362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3:49.6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101 115 8162 0 0,'0'0'1151'0'0,"0"0"58"0"0,0 0 145 0 0,0 0 97 0 0,0 0 129 0 0,0 0 49 0 0,0 0-62 0 0,0 0-143 0 0,0 0-240 0 0,0 0-241 0 0,0 0-271 0 0,1-10-262 0 0,5-29-194 0 0,-5 29-158 0 0,-5 27 136 0 0,-34 91 1235 0 0,25-75-1237 0 0,0 1 0 0 0,3 0 0 0 0,0 1 0 0 0,3 0 0 0 0,-4 35-192 0 0,11-67-691 0 0,0 11 154 0 0,0-10-3668 0 0,2-2-4291 0 0,-1-1-2464 0 0</inkml:trace>
  <inkml:trace contextRef="#ctx0" brushRef="#br0" timeOffset="331.953">36 301 11987 0 0,'0'0'1492'0'0,"0"0"-68"0"0,0 0-108 0 0,0 0-99 0 0,0 0-84 0 0,0 0-43 0 0,0 0-98 0 0,0 0-148 0 0,0 0-172 0 0,0 0-163 0 0,0 0-112 0 0,10-9-70 0 0,32-30-33 0 0,5 27 336 0 0,-36 13-479 0 0,84 27 456 0 0,-94-27-593 0 0,1 0 0 0 0,0 0 0 0 0,-1 0-1 0 0,1 1 1 0 0,-1-1 0 0 0,1 0-1 0 0,-1 1 1 0 0,1-1 0 0 0,-1 1 0 0 0,0-1-1 0 0,0 1 1 0 0,0 0 0 0 0,0 0-1 0 0,0-1 1 0 0,0 1 0 0 0,0 0 0 0 0,-1 0-1 0 0,1 0 1 0 0,-1 0 0 0 0,1 0 0 0 0,-1 0-1 0 0,0 0 1 0 0,1 0 0 0 0,-1 0-1 0 0,0 0 1 0 0,-1 0 0 0 0,1 0 0 0 0,0 0-1 0 0,0 0 1 0 0,-1 0 0 0 0,1 0-1 0 0,-1-1 1 0 0,0 1 0 0 0,0 0 0 0 0,1 0-1 0 0,-1 0 1 0 0,0-1 0 0 0,-1 1-1 0 0,1 0 1 0 0,0-1 0 0 0,0 1 0 0 0,-1-1-1 0 0,1 1 1 0 0,-1-1 0 0 0,1 0-1 0 0,-2 1-12 0 0,-11 9 88 0 0,1-1 0 0 0,-2-1 0 0 0,1 0 0 0 0,-1-1 0 0 0,0 0 0 0 0,-1-2 0 0 0,0 0 0 0 0,0 0 0 0 0,-1-2 0 0 0,1 0 0 0 0,-1 0 0 0 0,0-2 0 0 0,0 0 0 0 0,-9-1-89 0 0,49-22-3379 0 0,-4 12-795 0 0,-5 3-3583 0 0,-4 2-3733 0 0</inkml:trace>
  <inkml:trace contextRef="#ctx0" brushRef="#br0" timeOffset="847.918">228 405 12987 0 0,'0'0'919'0'0,"0"0"-165"0"0,0 0 128 0 0,0 0 244 0 0,0 0 226 0 0,0 0 111 0 0,0 0-111 0 0,0 0-196 0 0,0 0-211 0 0,0 0-181 0 0,0 0-160 0 0,0 0-165 0 0,0 0-135 0 0,4-2-103 0 0,5-5-157 0 0,-1 1-1 0 0,1-2 0 0 0,-1 1 1 0 0,-1-1-1 0 0,1 0 1 0 0,-1-1-1 0 0,0 0 1 0 0,-1 0-1 0 0,0-1 1 0 0,-1 1-1 0 0,0-1 1 0 0,0 0-1 0 0,-1-1 1 0 0,-1 1-1 0 0,1-1 0 0 0,-2 1 1 0 0,1-1-1 0 0,-2 0 1 0 0,1 0-1 0 0,-2 0 1 0 0,1 0-1 0 0,-1-1-43 0 0,-19 54-184 0 0,17-41 187 0 0,1 1-1 0 0,0 0 1 0 0,0-1-1 0 0,0 1 1 0 0,0 0-1 0 0,0 0 1 0 0,0-1 0 0 0,1 1-1 0 0,-1 0 1 0 0,0 0-1 0 0,1 0 1 0 0,0 0-1 0 0,-1 0 1 0 0,1 0-1 0 0,0 0 1 0 0,0 0-1 0 0,0 0 1 0 0,0 0 0 0 0,1 0-1 0 0,-1 0 1 0 0,0 0-1 0 0,1 0 1 0 0,-1 0-1 0 0,1 0 1 0 0,0 0-1 0 0,0-1 1 0 0,0 1-1 0 0,-1 0 1 0 0,2 0-1 0 0,-1-1 1 0 0,0 1 0 0 0,0 0-1 0 0,1-1 1 0 0,-1 0-1 0 0,0 1 1 0 0,1-1-1 0 0,-1 0 1 0 0,1 1-1 0 0,0-1 1 0 0,0 0-1 0 0,-1 0 1 0 0,1-1-1 0 0,0 1 1 0 0,0 0 0 0 0,0 0-1 0 0,0-1 1 0 0,0 1-1 0 0,0-1 1 0 0,0 0-1 0 0,0 0 1 0 0,0 1-1 0 0,0-1 1 0 0,0-1-3 0 0,9 0 30 0 0,0 0-1 0 0,-1-1 1 0 0,1-1 0 0 0,0 1 0 0 0,-1-2-1 0 0,0 0 1 0 0,0 0 0 0 0,0-1 0 0 0,7-4-30 0 0,-9 5 53 0 0,-8 4 1 0 0,0 0-17 0 0,-12 13 72 0 0,-2 3-18 0 0,8-11-78 0 0,1 0-1 0 0,-1 1 1 0 0,1 0 0 0 0,0 0-1 0 0,0 1 1 0 0,0-1-1 0 0,1 1 1 0 0,0 0-1 0 0,1 0 1 0 0,0 0 0 0 0,0 1-1 0 0,0-1 1 0 0,1 1-1 0 0,0 0 1 0 0,0-1-1 0 0,1 3-12 0 0,16 8-2608 0 0,1-10-6499 0 0,-13-7 5024 0 0,3 1-7087 0 0</inkml:trace>
  <inkml:trace contextRef="#ctx0" brushRef="#br0" timeOffset="1260.138">772 254 19060 0 0,'0'0'512'0'0,"0"0"-12"0"0,0 0 112 0 0,0 0 187 0 0,0 0 69 0 0,0 0 1 0 0,0 0-101 0 0,0 0-171 0 0,0 0-141 0 0,-11-6-156 0 0,-31-18-132 0 0,41 24-161 0 0,-1-1 0 0 0,1 1 0 0 0,0 0 0 0 0,-1-1 0 0 0,1 1 0 0 0,0 0 0 0 0,-1 0 0 0 0,1 0 0 0 0,0 0 0 0 0,-1 0 0 0 0,1 1 0 0 0,0-1 0 0 0,-1 0 1 0 0,1 1-1 0 0,0-1 0 0 0,0 0 0 0 0,-1 1 0 0 0,1 0 0 0 0,0-1 0 0 0,0 1 0 0 0,0 0 0 0 0,0-1 0 0 0,-1 1 0 0 0,1 0 0 0 0,0 0 0 0 0,1 0 0 0 0,-1 0 0 0 0,0 0 0 0 0,0 0 0 0 0,0 0 0 0 0,0 1-7 0 0,-3 2 44 0 0,-4 2-5 0 0,-1 1 1 0 0,2 0 0 0 0,-1 0-1 0 0,1 1 1 0 0,0 0 0 0 0,0 0-1 0 0,1 0 1 0 0,0 1 0 0 0,1 0-1 0 0,0 0 1 0 0,0 0-1 0 0,1 1 1 0 0,0 0 0 0 0,1 0-1 0 0,0 0 1 0 0,0 0 0 0 0,1 0-1 0 0,0 3-39 0 0,4-12 7 0 0,0 1 0 0 0,-1 0-1 0 0,1-1 1 0 0,0 1-1 0 0,-1-1 1 0 0,1 1-1 0 0,0-1 1 0 0,0 0 0 0 0,0 0-1 0 0,0 0 1 0 0,1 0-1 0 0,-1 0 1 0 0,0 0 0 0 0,0-1-1 0 0,1 1 1 0 0,-1-1-1 0 0,0 0 1 0 0,0 1 0 0 0,1-1-1 0 0,-1 0 1 0 0,0 0-1 0 0,1-1 1 0 0,-1 1 0 0 0,0 0-1 0 0,1-1 1 0 0,-1 1-1 0 0,0-1 1 0 0,0 0-1 0 0,0 0 1 0 0,0 0 0 0 0,1 0-1 0 0,-1 0 1 0 0,0 0-1 0 0,-1 0 1 0 0,3-2-7 0 0,3-1 8 0 0,-1 0-1 0 0,1 0 1 0 0,-1-1-1 0 0,0 1 1 0 0,0-1 0 0 0,-1-1-1 0 0,0 1 1 0 0,1-1 0 0 0,-2 0-1 0 0,1 0 1 0 0,-1-1-1 0 0,0 1 1 0 0,0-1 0 0 0,-1 0-1 0 0,0 0 1 0 0,0 0-1 0 0,2-6-7 0 0,-7 17-55 0 0,1 0 0 0 0,0 0-1 0 0,1 0 1 0 0,-1 0-1 0 0,1 1 1 0 0,0-1-1 0 0,0 0 1 0 0,0 1-1 0 0,0-1 1 0 0,1 0-1 0 0,0 0 1 0 0,0 0 0 0 0,0 1-1 0 0,0-1 1 0 0,1 0-1 0 0,-1 0 1 0 0,1-1-1 0 0,0 1 1 0 0,1 0-1 0 0,-1-1 1 0 0,1 1 55 0 0,11 11-3739 0 0,4-4-3420 0 0,-12-7-3102 0 0</inkml:trace>
  <inkml:trace contextRef="#ctx0" brushRef="#br0" timeOffset="1610.953">861 526 8570 0 0,'0'0'2111'0'0,"0"0"-175"0"0,0 0-71 0 0,0 0 2 0 0,0 0-83 0 0,0 0-187 0 0,0 0-265 0 0,0 0-208 0 0,0 0-188 0 0,0 0-124 0 0,0 0-103 0 0,0 0-128 0 0,0 0-62 0 0,-3 7-70 0 0,-9 18-35 0 0,56-92 4142 0 0,51-37-5021 0 0,-50 57 713 0 0,100-132-1352 0 0,-64 52-7203 0 0,-63 93-3929 0 0</inkml:trace>
  <inkml:trace contextRef="#ctx0" brushRef="#br0" timeOffset="2944.15">1327 191 7418 0 0,'0'0'1571'0'0,"0"0"184"0"0,3-10 206 0 0,0 1-1466 0 0,12-36 1916 0 0,1 12 3093 0 0,-18 67-2493 0 0,-119 251-1366 0 0,119-278-1626 0 0,-5 10 53 0 0,15-23 161 0 0,127-201-233 0 0,-135 208-8 0 0,0 0-1 0 0,0-1 1 0 0,0 1 0 0 0,0 0 0 0 0,1 0-1 0 0,-1 0 1 0 0,0-1 0 0 0,0 1-1 0 0,1 0 1 0 0,-1 0 0 0 0,1-1 0 0 0,-1 1-1 0 0,0 0 1 0 0,1-1 0 0 0,0 1 0 0 0,-1-1-1 0 0,1 1 1 0 0,-1 0 0 0 0,1-1-1 0 0,0 1 1 0 0,-1-1 0 0 0,1 0 0 0 0,0 1-1 0 0,-1-1 1 0 0,1 1 0 0 0,0-1 0 0 0,0 0-1 0 0,-1 0 1 0 0,1 1 0 0 0,0-1-1 0 0,0 0 1 0 0,-1 0 0 0 0,1 0 0 0 0,0 0-1 0 0,0 0 1 0 0,0 0 0 0 0,0 0 0 0 0,-1 0-1 0 0,1 0 1 0 0,0-1 0 0 0,0 1-1 0 0,-1 0 1 0 0,1 0 0 0 0,0-1 0 0 0,0 1-1 0 0,-1 0 1 0 0,1-1 0 0 0,0 1 0 0 0,-1-1-1 0 0,1 1 1 0 0,0-1 0 0 0,-1 1-1 0 0,1-1 1 0 0,-1 1 0 0 0,1-1 0 0 0,-1 0-1 0 0,1 1 1 0 0,-1-1 0 0 0,1 0 8 0 0,-4 13 9 0 0,0 0 0 0 0,0-1-1 0 0,-1 1 1 0 0,-1-1 0 0 0,0 1 0 0 0,-1-1 0 0 0,0-1 0 0 0,-1 1-1 0 0,0-1 1 0 0,0 0 0 0 0,-6 5-9 0 0,13-15 26 0 0,1 0-1 0 0,-1 0 1 0 0,0 0 0 0 0,1 0-1 0 0,-1 0 1 0 0,0 0 0 0 0,1 0-1 0 0,-1 0 1 0 0,0 0 0 0 0,0 0-1 0 0,1 0 1 0 0,-1 0 0 0 0,0-1-1 0 0,1 1 1 0 0,-1 0-1 0 0,0 0 1 0 0,0 0 0 0 0,1-1-1 0 0,-1 1 1 0 0,0 0 0 0 0,0 0-1 0 0,1-1 1 0 0,-1 1 0 0 0,0 0-1 0 0,0 0 1 0 0,0-1 0 0 0,0 1-1 0 0,1 0 1 0 0,-1-1-1 0 0,0 1 1 0 0,0 0 0 0 0,0 0-1 0 0,0-1 1 0 0,0 1 0 0 0,0 0-1 0 0,0-1 1 0 0,0 1 0 0 0,0 0-1 0 0,0-1 1 0 0,0 1 0 0 0,0 0-1 0 0,0-1 1 0 0,0 1-1 0 0,0 0 1 0 0,0-1 0 0 0,0 1-1 0 0,0 0 1 0 0,-1-1-26 0 0,4 8 43 0 0,1-1 1 0 0,-1 0-1 0 0,1 0 0 0 0,0 0 1 0 0,0 0-1 0 0,0-1 0 0 0,1 1 0 0 0,0-1 1 0 0,0 0-1 0 0,1-1 0 0 0,-1 1 1 0 0,6 2-44 0 0,29 14-3351 0 0,-36-19-6154 0 0,-3-2-1981 0 0</inkml:trace>
  <inkml:trace contextRef="#ctx0" brushRef="#br0" timeOffset="3346.107">1481 380 15075 0 0,'0'0'370'0'0,"0"0"-140"0"0,0 0-63 0 0,0 0 166 0 0,0 0 333 0 0,0 0 345 0 0,0 0 226 0 0,0 0 17 0 0,0 0-224 0 0,0 0-280 0 0,0 0-249 0 0,12-2-203 0 0,97-24 216 0 0,-107 26-489 0 0,1 0 0 0 0,0 0 1 0 0,0-1-1 0 0,0 1 0 0 0,0-1 1 0 0,0 0-1 0 0,-1 0 0 0 0,1 0 0 0 0,0 0 1 0 0,-1 0-1 0 0,1-1 0 0 0,-1 1 1 0 0,1-1-1 0 0,-1 0 0 0 0,0 0 1 0 0,1 0-1 0 0,-1 0 0 0 0,0 0 1 0 0,0 0-1 0 0,-1 0 0 0 0,1-1 0 0 0,0 1 1 0 0,-1-1-1 0 0,1 1 0 0 0,-1-1 1 0 0,0 0-1 0 0,0 1 0 0 0,0-1 1 0 0,0 0-1 0 0,-1 0 0 0 0,1 0 1 0 0,-1 1-1 0 0,1-1 0 0 0,-1 0 1 0 0,0 0-1 0 0,0 0 0 0 0,0 0 0 0 0,-1 0 1 0 0,1 0-1 0 0,-1 0 0 0 0,0 1 1 0 0,1-1-1 0 0,-1 0 0 0 0,0 0 1 0 0,-1 1-1 0 0,1-2-25 0 0,-2 2 11 0 0,0-1 1 0 0,-1 0-1 0 0,1 1 0 0 0,0 0 0 0 0,-1 0 1 0 0,0 0-1 0 0,1 0 0 0 0,-1 1 1 0 0,0-1-1 0 0,0 1 0 0 0,0 0 1 0 0,0 0-1 0 0,0 1 0 0 0,0-1 1 0 0,0 1-1 0 0,0-1 0 0 0,0 1 1 0 0,0 1-1 0 0,0-1 0 0 0,0 1 0 0 0,0-1 1 0 0,0 1-1 0 0,0 0 0 0 0,0 0 1 0 0,0 1-1 0 0,1-1 0 0 0,-1 1 1 0 0,0 0-1 0 0,1 0 0 0 0,-1 0 1 0 0,1 1-1 0 0,0-1 0 0 0,0 1 1 0 0,0-1-1 0 0,0 1 0 0 0,0 0 0 0 0,0 0 1 0 0,1 1-1 0 0,0-1 0 0 0,-1 0 1 0 0,1 1-1 0 0,1 0 0 0 0,-1-1 1 0 0,0 1-1 0 0,1 0 0 0 0,0 0 1 0 0,0 0-1 0 0,0 0 0 0 0,0 0 1 0 0,0 0-1 0 0,1 0 0 0 0,0 0 0 0 0,0 0 1 0 0,0 0-1 0 0,1 0 0 0 0,-1 2-11 0 0,5-1-63 0 0,-1-1 0 0 0,1 0 0 0 0,0 0 0 0 0,0-1 0 0 0,0 1 0 0 0,1-1 0 0 0,-1 0 0 0 0,1-1 0 0 0,0 1 0 0 0,-1-1 0 0 0,1 0 0 0 0,0 0-1 0 0,0-1 1 0 0,1 0 0 0 0,-1 0 0 0 0,0-1 0 0 0,0 1 0 0 0,0-1 0 0 0,1 0 0 0 0,-1-1 0 0 0,0 0 0 0 0,0 0 0 0 0,3-1 63 0 0,-6 2-183 0 0,52-8-5701 0 0,-21-3-6418 0 0,-28 8 6888 0 0</inkml:trace>
  <inkml:trace contextRef="#ctx0" brushRef="#br0" timeOffset="3599.609">1807 190 240 0 0,'0'0'4098'0'0,"0"0"-178"0"0,0 0-463 0 0,0 0-508 0 0,0 0-436 0 0,0 0-471 0 0,0 0-449 0 0,0 0-442 0 0,0 0-436 0 0,0 0-237 0 0,0 0-32 0 0,0 0 72 0 0,0 0 86 0 0,7 3 514 0 0,-28 71 250 0 0,-9 33-1632 0 0,46-99-4823 0 0,-4-14-6068 0 0,-8 3 451 0 0</inkml:trace>
  <inkml:trace contextRef="#ctx0" brushRef="#br0" timeOffset="3828.335">1838 166 15923 0 0,'0'0'1593'0'0,"0"0"-437"0"0,0 0-308 0 0,0 0-44 0 0,0 0 122 0 0,0 0 143 0 0,0 0 32 0 0,0 0-73 0 0,0 0-197 0 0,0 0-226 0 0,0 0-202 0 0,0 0-168 0 0,12-1-93 0 0,93-13-1271 0 0,-88 11-1602 0 0,-6 1-3569 0 0,-2 2-5707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3:57.8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23389 0 0,'0'0'792'0'0,"0"0"-320"0"0,0 0-24 0 0,0 0-40 0 0,0 0-127 0 0,0 0-193 0 0,0 0-297 0 0,0 0-423 0 0,0 0-1544 0 0,0 0-5202 0 0,0 0-5592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3:54.3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84 165 13723 0 0,'0'0'1242'0'0,"0"0"83"0"0,0 0 74 0 0,0 0 3 0 0,0 0-15 0 0,0 0-51 0 0,0 0-117 0 0,0 0-139 0 0,0 0-200 0 0,0 0-217 0 0,0 0-231 0 0,0 0-232 0 0,4-8-105 0 0,4-9-79 0 0,-4 7 96 0 0,-20 34 195 0 0,-3 6-76 0 0,-45 93 11 0 0,64-123-238 0 0,0-1 0 0 0,1 1 0 0 0,-1 0-1 0 0,0-1 1 0 0,1 1 0 0 0,-1 0 0 0 0,0 0 0 0 0,1-1 0 0 0,-1 1-1 0 0,1 0 1 0 0,-1 0 0 0 0,0 0 0 0 0,1 0 0 0 0,-1 0 0 0 0,1-1-1 0 0,-1 1 1 0 0,1 0 0 0 0,-1 0 0 0 0,0 0 0 0 0,1 0 0 0 0,-1 0-1 0 0,1 0 1 0 0,-1 0 0 0 0,1 1 0 0 0,-1-1 0 0 0,0 0 0 0 0,1 0-1 0 0,-1 0 1 0 0,1 0 0 0 0,-1 0 0 0 0,0 1 0 0 0,1-1 0 0 0,-1 0-1 0 0,0 0 1 0 0,1 1 0 0 0,-1-1 0 0 0,0 0 0 0 0,1 0 0 0 0,-1 1-1 0 0,0-1 1 0 0,0 0 0 0 0,1 1 0 0 0,-1-1 0 0 0,0 1 0 0 0,0-1-1 0 0,0 0 1 0 0,1 1 0 0 0,-1-1 0 0 0,0 1 0 0 0,0-1 0 0 0,0 0-1 0 0,0 1 1 0 0,0-1 0 0 0,0 1 0 0 0,0-1 0 0 0,0 1-1 0 0,0-1 1 0 0,0 0 0 0 0,0 1-4 0 0,33-32 175 0 0,-31 30-180 0 0,119-137 53 0 0,-132 176-197 0 0,4-22 131 0 0,4-10 16 0 0,0-1 0 0 0,1 1 0 0 0,-1 0 1 0 0,1 0-1 0 0,1 0 0 0 0,-1 0 0 0 0,1 0 1 0 0,0 0-1 0 0,0 0 0 0 0,1 0 0 0 0,0 0 1 0 0,0 1-1 0 0,0-1 0 0 0,1 3 2 0 0,0-7 5 0 0,0-1 0 0 0,0 1-1 0 0,-1-1 1 0 0,1 1 0 0 0,0-1-1 0 0,1 0 1 0 0,-1 1 0 0 0,0-1 0 0 0,0 0-1 0 0,0 0 1 0 0,1 0 0 0 0,-1 0-1 0 0,1 0 1 0 0,-1 0 0 0 0,1 0 0 0 0,-1-1-1 0 0,1 1 1 0 0,-1-1 0 0 0,1 1-1 0 0,0-1 1 0 0,-1 1 0 0 0,1-1 0 0 0,0 0-1 0 0,-1 0 1 0 0,1 0 0 0 0,0 0-1 0 0,0 0 1 0 0,-1 0 0 0 0,1 0 0 0 0,0 0-1 0 0,-1-1 1 0 0,1 1 0 0 0,0-1-1 0 0,-1 1 1 0 0,1-1 0 0 0,0 0-5 0 0,55-30 24 0 0,-52 26-11 0 0,0 1 1 0 0,-1-1 0 0 0,0 0 0 0 0,0 0-1 0 0,0-1 1 0 0,-1 1 0 0 0,0-1 0 0 0,0 1 0 0 0,0-1-1 0 0,-1 0 1 0 0,0 0 0 0 0,0 0 0 0 0,0-1 0 0 0,-1 1-1 0 0,0-2-13 0 0,-16 30-142 0 0,13-20 140 0 0,1-1 1 0 0,0 1 0 0 0,-1 0-1 0 0,1 0 1 0 0,0 0 0 0 0,0 0 0 0 0,0 0-1 0 0,0 0 1 0 0,0 0 0 0 0,0 0 0 0 0,1 0-1 0 0,-1 0 1 0 0,1 1 0 0 0,-1-1-1 0 0,1 0 1 0 0,0 0 0 0 0,0 1 0 0 0,0-1-1 0 0,0 0 1 0 0,0 0 0 0 0,1 1-1 0 0,-1-1 1 0 0,1 0 0 0 0,-1 0 0 0 0,1 0-1 0 0,0 0 1 0 0,0 0 0 0 0,0 0-1 0 0,0 0 1 0 0,0 0 0 0 0,0 0 0 0 0,1 0-1 0 0,-1 0 1 0 0,1-1 0 0 0,-1 1-1 0 0,1 0 1 0 0,-1-1 0 0 0,1 0 0 0 0,0 1-1 0 0,0-1 1 0 0,0 0 0 0 0,0 0 0 0 0,0 0-1 0 0,0 0 1 0 0,0 0 0 0 0,0 0-1 0 0,0-1 1 0 0,0 1 0 0 0,1-1 0 0 0,-1 1 1 0 0,5-1 15 0 0,0 1 1 0 0,0-1-1 0 0,0 0 1 0 0,0-1-1 0 0,-1 0 1 0 0,1 0-1 0 0,0 0 1 0 0,0-1-1 0 0,-1 0 1 0 0,1 0-1 0 0,-1-1 1 0 0,0 1 0 0 0,1-2-1 0 0,-1 1 1 0 0,-1-1-1 0 0,1 1 1 0 0,0-2-1 0 0,-1 1 1 0 0,0-1-1 0 0,1 0-15 0 0,-5 4 12 0 0,-1-1 0 0 0,1 1-1 0 0,0 0 1 0 0,-1-1 0 0 0,1 1-1 0 0,-1-1 1 0 0,0 1 0 0 0,1 0-1 0 0,-1-1 1 0 0,0 1 0 0 0,0-1-1 0 0,0 1 1 0 0,0-1 0 0 0,0 1-1 0 0,0-1 1 0 0,0 1 0 0 0,0-1-1 0 0,-1 1 1 0 0,1-1 0 0 0,-1 1-1 0 0,1-1 1 0 0,-1 1 0 0 0,1 0-1 0 0,-1-1 1 0 0,0 1 0 0 0,0 0-1 0 0,1 0 1 0 0,-1-1 0 0 0,0 1-1 0 0,0 0 1 0 0,0 0 0 0 0,-1 0-1 0 0,1 0 1 0 0,0 0 0 0 0,0 0-1 0 0,0 1 1 0 0,-1-1 0 0 0,1 0-1 0 0,0 1 1 0 0,-2-1-12 0 0,-56-26-68 0 0,-38 18-1143 0 0,99 20-6576 0 0,6-5-1826 0 0,-3-3-222 0 0</inkml:trace>
  <inkml:trace contextRef="#ctx0" brushRef="#br0" timeOffset="283.668">633 7 15891 0 0,'0'0'1591'0'0,"0"0"-317"0"0,0 0-58 0 0,0 0-45 0 0,0 0-143 0 0,0 0-246 0 0,0 0-178 0 0,0 0-84 0 0,0 0 40 0 0,0 0 106 0 0,0 0 5 0 0,0 0-126 0 0,-3 10-172 0 0,-60 169 425 0 0,62-175-891 0 0,-3 52-1525 0 0,14-56-4778 0 0,-4-4-3369 0 0,-3 1-53 0 0</inkml:trace>
  <inkml:trace contextRef="#ctx0" brushRef="#br0" timeOffset="534.987">478 17 15995 0 0,'0'0'954'0'0,"0"0"-129"0"0,0 0-31 0 0,-10 5 93 0 0,-32 14 101 0 0,42-18-900 0 0,1-1-1 0 0,-1 0 1 0 0,0 1-1 0 0,1-1 1 0 0,-1 0 0 0 0,0 1-1 0 0,0-1 1 0 0,1 0-1 0 0,-1 1 1 0 0,0-1-1 0 0,0 1 1 0 0,0-1 0 0 0,1 0-1 0 0,-1 1 1 0 0,0-1-1 0 0,0 1 1 0 0,0-1 0 0 0,0 1-1 0 0,0-1 1 0 0,0 0-1 0 0,0 1 1 0 0,0-1 0 0 0,0 1-1 0 0,0-1 1 0 0,0 1-1 0 0,0-1 1 0 0,0 1-1 0 0,0-1 1 0 0,0 0 0 0 0,-1 1-1 0 0,1-1 1 0 0,0 1-1 0 0,0-1 1 0 0,0 1 0 0 0,-1-1-1 0 0,1 0 1 0 0,0 1-1 0 0,0-1 1 0 0,-1 0 0 0 0,1 1-1 0 0,0-1 1 0 0,-1 0-1 0 0,1 0 1 0 0,-1 1-1 0 0,1-1 1 0 0,0 0 0 0 0,-1 0-1 0 0,1 1 1 0 0,-1-1-1 0 0,1 0 1 0 0,0 0 0 0 0,-1 0-1 0 0,1 0 1 0 0,-1 0-1 0 0,1 0 1 0 0,-1 0 0 0 0,1 0-1 0 0,-1 0 1 0 0,1 0-88 0 0,32 4 1156 0 0,-31-4-1011 0 0,282-22 1514 0 0,-282 22-1671 0 0,-51 23-2115 0 0,41-14-804 0 0,4-2-5904 0 0,4-3-2982 0 0</inkml:trace>
  <inkml:trace contextRef="#ctx0" brushRef="#br0" timeOffset="2233.823">848 203 6665 0 0,'0'0'2260'0'0,"0"0"-483"0"0,0 0-286 0 0,0 0-34 0 0,0 0 60 0 0,0 0 22 0 0,0 0-68 0 0,0 0-185 0 0,0 0-211 0 0,0 0-179 0 0,0 0-192 0 0,0 0-160 0 0,0 0-124 0 0,-5-8-120 0 0,-17-27-74 0 0,21 34-211 0 0,0 0 0 0 0,0 0 0 0 0,0 1 0 0 0,0-1 0 0 0,0 0 0 0 0,0 1 0 0 0,-1-1 0 0 0,1 0 0 0 0,0 1 0 0 0,0 0 0 0 0,0-1 0 0 0,-1 1 0 0 0,1 0 0 0 0,0 0 0 0 0,-1-1 0 0 0,1 1 0 0 0,0 0 0 0 0,-1 0 0 0 0,1 1 0 0 0,0-1 0 0 0,0 0 0 0 0,-1 0 0 0 0,1 1 0 0 0,0-1 0 0 0,0 0 0 0 0,-1 1 0 0 0,1-1 0 0 0,0 1 0 0 0,0 0 0 0 0,0-1 0 0 0,0 1 0 0 0,0 0 0 0 0,0 0 0 0 0,0 0 0 0 0,0 0 0 0 0,-1 0-15 0 0,-1 1 33 0 0,-4 2-19 0 0,0 0 0 0 0,0 0 0 0 0,0 1 0 0 0,1 0 0 0 0,0 0-1 0 0,0 0 1 0 0,0 1 0 0 0,1 0 0 0 0,-1 0 0 0 0,1 0 0 0 0,1 1 0 0 0,-1-1-1 0 0,1 1 1 0 0,0 0 0 0 0,-1 6-14 0 0,6-12 3 0 0,0 0-1 0 0,1 1 0 0 0,-1-1 0 0 0,1 0 1 0 0,-1 0-1 0 0,1 0 0 0 0,0 0 1 0 0,0 0-1 0 0,-1-1 0 0 0,1 1 1 0 0,0 0-1 0 0,0-1 0 0 0,0 0 1 0 0,0 1-1 0 0,-1-1 0 0 0,1 0 1 0 0,0 0-1 0 0,0 0 0 0 0,0 0 0 0 0,0 0 1 0 0,0 0-1 0 0,0 0 0 0 0,0-1 1 0 0,0 1-1 0 0,-1-1 0 0 0,1 0 1 0 0,0 1-1 0 0,0-1 0 0 0,-1 0 1 0 0,1 0-3 0 0,7-2 34 0 0,0 0 1 0 0,0-1 0 0 0,-1-1-1 0 0,1 1 1 0 0,-1-1 0 0 0,0-1-1 0 0,0 1 1 0 0,-1-1 0 0 0,0-1-1 0 0,0 1 1 0 0,0-1 0 0 0,-1 0-1 0 0,0-1 1 0 0,0 1 0 0 0,-1-1-1 0 0,1-3-34 0 0,-11 22 33 0 0,4-9-30 0 0,-1-1-1 0 0,1 1 1 0 0,-1-1-1 0 0,1 1 0 0 0,0-1 1 0 0,-1 1-1 0 0,1 0 0 0 0,0 0 1 0 0,0-1-1 0 0,0 1 0 0 0,0 0 1 0 0,1 0-1 0 0,-1 0 0 0 0,0 0 1 0 0,1 0-1 0 0,0 0 1 0 0,-1 0-1 0 0,1 0 0 0 0,0 1 1 0 0,0-1-1 0 0,0 0 0 0 0,0 0 1 0 0,0 0-1 0 0,1 0 0 0 0,-1 0 1 0 0,1 0-1 0 0,-1 0 0 0 0,1 0 1 0 0,0 0-1 0 0,0 0 1 0 0,0 0-1 0 0,0 0 0 0 0,0-1 1 0 0,0 1-1 0 0,0 0 0 0 0,0-1 1 0 0,1 1-1 0 0,-1-1 0 0 0,1 1 1 0 0,-1-1-1 0 0,1 1 0 0 0,0-1 1 0 0,0 0-1 0 0,-1 0 1 0 0,1 0-1 0 0,0 0 0 0 0,0 0 1 0 0,0-1-1 0 0,0 1 0 0 0,0 0 1 0 0,2-1-3 0 0,6-1-45 0 0,0-1 1 0 0,0-1 0 0 0,0 0-1 0 0,0-1 1 0 0,0 0-1 0 0,-1 0 1 0 0,0-1 0 0 0,0 0-1 0 0,0 0 1 0 0,0-1 0 0 0,-1 0-1 0 0,0-1 1 0 0,0 0-1 0 0,-1 0 1 0 0,0-1 0 0 0,0 0-1 0 0,-1 0 1 0 0,2-2 44 0 0,2-5 47 0 0,-1 0 1 0 0,0-1-1 0 0,-1 0 0 0 0,-1 0 1 0 0,0-1-1 0 0,-1 0 0 0 0,-1 0 1 0 0,2-11-48 0 0,-44 84 476 0 0,29-42-474 0 0,1 1 0 0 0,0 0 1 0 0,1 0-1 0 0,0 1 0 0 0,1-1 1 0 0,1 1-1 0 0,0 0 0 0 0,2 1 0 0 0,0-1 1 0 0,0 0-1 0 0,2 4-2 0 0,0-21-59 0 0,0 0 0 0 0,1 1 0 0 0,-1-1 0 0 0,1 0 0 0 0,-1 0 0 0 0,1 1 0 0 0,-1-1 0 0 0,1 0 0 0 0,0 1 0 0 0,-1-1 0 0 0,1 1 0 0 0,0-1 0 0 0,-1 1 0 0 0,1-1 0 0 0,0 1 0 0 0,0-1 0 0 0,-1 1 0 0 0,1 0 0 0 0,0-1 0 0 0,0 1 0 0 0,0 0 0 0 0,0 0 0 0 0,0 0 0 0 0,-1-1 0 0 0,1 1 0 0 0,0 0 0 0 0,0 0 0 0 0,0 0 0 0 0,0 0 0 0 0,0 1 0 0 0,0-1 0 0 0,0 0 0 0 0,-1 0 0 0 0,1 0 0 0 0,0 1 0 0 0,0-1 0 0 0,0 1 0 0 0,-1-1 0 0 0,1 0 0 0 0,0 1 0 0 0,0-1 0 0 0,-1 1 0 0 0,1 0 0 0 0,0-1 0 0 0,-1 1 0 0 0,1-1 0 0 0,-1 1 0 0 0,1 0 0 0 0,0 0 0 0 0,-1-1 0 0 0,0 1 0 0 0,1 0 0 0 0,-1 0 0 0 0,1 0 0 0 0,-1 0 59 0 0,-1-13-106 0 0,0 1 0 0 0,-1-1 0 0 0,0 1-1 0 0,-1 0 1 0 0,0-1 0 0 0,-1 1-1 0 0,0 1 1 0 0,-1-1 0 0 0,0 1 0 0 0,0 0-1 0 0,-1 0 1 0 0,-1 0 0 0 0,-3-3 106 0 0,9 12 17 0 0,0 0 0 0 0,0 0 1 0 0,-1 0-1 0 0,1 0 1 0 0,0 0-1 0 0,-1 0 0 0 0,1 0 1 0 0,-1 1-1 0 0,1-1 0 0 0,-1 0 1 0 0,1 1-1 0 0,-1 0 0 0 0,0-1 1 0 0,1 1-1 0 0,-1 0 0 0 0,1 0 1 0 0,-1 0-1 0 0,0 0 1 0 0,1 0-1 0 0,-1 0 0 0 0,0 0 1 0 0,1 1-1 0 0,-1-1 0 0 0,1 0 1 0 0,-1 1-1 0 0,1 0 0 0 0,-1-1 1 0 0,1 1-1 0 0,-1 0 1 0 0,1 0-1 0 0,-1-1 0 0 0,1 1 1 0 0,0 0-1 0 0,0 1 0 0 0,-1-1 1 0 0,1 0-1 0 0,0 0 0 0 0,0 0 1 0 0,0 1-1 0 0,0-1 0 0 0,0 0 1 0 0,1 1-1 0 0,-1-1 1 0 0,0 1-1 0 0,1-1 0 0 0,-1 1 1 0 0,1-1-1 0 0,-1 1 0 0 0,1 0 1 0 0,0-1-1 0 0,0 1 0 0 0,-1 0 1 0 0,1-1-1 0 0,0 1 0 0 0,1-1 1 0 0,-1 1-1 0 0,0 0 1 0 0,0-1-1 0 0,1 2-17 0 0,2 0 93 0 0,1 0 0 0 0,-1 0 0 0 0,1-1-1 0 0,0 1 1 0 0,0-1 0 0 0,-1 0 0 0 0,2 0 0 0 0,-1-1 0 0 0,0 1 0 0 0,0-1-1 0 0,0 0 1 0 0,1 0 0 0 0,-1 0 0 0 0,0 0 0 0 0,1-1 0 0 0,-1 0 0 0 0,1 0-1 0 0,-1 0 1 0 0,1-1-93 0 0,37 1 700 0 0,0-2 1 0 0,0-2-1 0 0,-1-2 0 0 0,21-6-700 0 0,-86 25 2305 0 0,21-5-5595 0 0,2 3-5871 0 0,1-9-2211 0 0</inkml:trace>
  <inkml:trace contextRef="#ctx0" brushRef="#br0" timeOffset="2480.701">1296 188 17172 0 0,'0'0'2000'0'0,"0"0"-442"0"0,0 0-243 0 0,0 0-166 0 0,0 0-96 0 0,0 0-143 0 0,0 0-212 0 0,0 0-193 0 0,0 0-150 0 0,0 0-36 0 0,0 0 8 0 0,0 0-18 0 0,-4 8-25 0 0,-46 107 315 0 0,50-115-670 0 0,0 0 1 0 0,0 1-1 0 0,0-1 1 0 0,0 1 0 0 0,0-1-1 0 0,0 1 1 0 0,0-1-1 0 0,0 0 1 0 0,0 1-1 0 0,0-1 1 0 0,0 1-1 0 0,0-1 1 0 0,0 1 0 0 0,1-1-1 0 0,-1 1 1 0 0,0-1-1 0 0,0 0 1 0 0,0 1-1 0 0,1-1 1 0 0,-1 0-1 0 0,0 1 1 0 0,0-1 0 0 0,1 0-1 0 0,-1 1 1 0 0,0-1-1 0 0,1 0 1 0 0,-1 1-1 0 0,0-1 1 0 0,1 0-1 0 0,-1 0 1 0 0,0 1 0 0 0,1-1-1 0 0,-1 0 1 0 0,1 0-1 0 0,-1 0 1 0 0,0 0-1 0 0,1 1 1 0 0,-1-1-1 0 0,1 0 1 0 0,-1 0 0 0 0,1 0-1 0 0,-1 0 1 0 0,1 0-1 0 0,-1 0 1 0 0,0 0-1 0 0,1 0 1 0 0,-1 0-1 0 0,1-1 1 0 0,-1 1 0 0 0,1 0-1 0 0,-1 0 1 0 0,0 0-1 0 0,1 0 1 0 0,0-1 70 0 0,7-2-4860 0 0,-1 0-3691 0 0,-3 0-2787 0 0</inkml:trace>
  <inkml:trace contextRef="#ctx0" brushRef="#br0" timeOffset="2652.761">1362 54 17716 0 0,'0'0'640'0'0,"0"0"-152"0"0,0 0-144 0 0,0 0-128 0 0,0 0-128 0 0,0 0-152 0 0,0 0-64 0 0,0 0-152 0 0,0 0-512 0 0,0 0-2081 0 0,0 0-3928 0 0,0 0-1753 0 0</inkml:trace>
  <inkml:trace contextRef="#ctx0" brushRef="#br0" timeOffset="3345.856">1517 198 17660 0 0,'0'0'1932'0'0,"0"0"-874"0"0,0 0-195 0 0,0 0 41 0 0,0 0 83 0 0,0 0 12 0 0,0 0-34 0 0,0 0-117 0 0,0 0-172 0 0,0 0-194 0 0,0 0-186 0 0,0 0-145 0 0,0 0-102 0 0,-5-7-48 0 0,-16-21-1 0 0,-3 49 59 0 0,22-18-50 0 0,1-1-2 0 0,-3 3-3 0 0,1-1 0 0 0,0 1 0 0 0,0-1-1 0 0,1 1 1 0 0,-1 0 0 0 0,1 0 0 0 0,0 0 0 0 0,0 1 0 0 0,1-1-1 0 0,-1 0 1 0 0,1 1 0 0 0,0-1 0 0 0,1 1 0 0 0,-1-1 0 0 0,1 1 0 0 0,0-1-1 0 0,1 1 1 0 0,0 4-4 0 0,2-8 1 0 0,1-1 0 0 0,-1 1 0 0 0,1-1 0 0 0,-1 0 0 0 0,1 0 0 0 0,0 0 0 0 0,-1-1-1 0 0,1 0 1 0 0,0 1 0 0 0,-1-1 0 0 0,1 0 0 0 0,0-1 0 0 0,-1 1 0 0 0,1 0 0 0 0,0-1 0 0 0,-1 0-1 0 0,1 0 1 0 0,-1 0 0 0 0,1-1 0 0 0,-1 1 0 0 0,0-1 0 0 0,1 0 0 0 0,-1 1 0 0 0,3-3-1 0 0,-3 2-2 0 0,1 0 0 0 0,-1-1-1 0 0,1 1 1 0 0,-1 0 0 0 0,0-1 0 0 0,0 0 0 0 0,0 0 0 0 0,0 0 0 0 0,0 0 0 0 0,0 0 0 0 0,-1-1 0 0 0,0 1 0 0 0,0-1 0 0 0,0 0-1 0 0,0 1 1 0 0,0-1 0 0 0,-1 0 0 0 0,0 0 0 0 0,1 0 0 0 0,-2 0 0 0 0,1 0 0 0 0,0-1 0 0 0,-1 1 0 0 0,0 0 0 0 0,0 0 0 0 0,0 0 0 0 0,0 0-1 0 0,-1 0 1 0 0,1-1 0 0 0,-1 1 0 0 0,0 0 0 0 0,0 0 0 0 0,-1 0 0 0 0,0-1 2 0 0,1 4-5 0 0,0 0 1 0 0,1 0-1 0 0,-1 1 1 0 0,1-1-1 0 0,-1 1 1 0 0,0-1-1 0 0,0 0 1 0 0,1 1-1 0 0,-1 0 0 0 0,0-1 1 0 0,0 1-1 0 0,0-1 1 0 0,0 1-1 0 0,1 0 1 0 0,-1 0-1 0 0,0-1 1 0 0,0 1-1 0 0,0 0 0 0 0,0 0 1 0 0,0 0-1 0 0,0 0 1 0 0,0 0-1 0 0,0 0 1 0 0,1 0-1 0 0,-1 0 1 0 0,0 1-1 0 0,0-1 1 0 0,0 0-1 0 0,0 0 0 0 0,0 1 1 0 0,0-1-1 0 0,1 1 1 0 0,-1-1-1 0 0,0 0 1 0 0,0 1-1 0 0,1 0 1 0 0,-1-1-1 0 0,0 1 0 0 0,1-1 1 0 0,-1 1-1 0 0,0 0 1 0 0,1 0-1 0 0,-1-1 1 0 0,1 1-1 0 0,-1 0 1 0 0,1 0-1 0 0,-1 0 5 0 0,-25 37-63 0 0,25-37 64 0 0,1 0 0 0 0,-1 0 1 0 0,1 0-1 0 0,-1 0 0 0 0,1 0 0 0 0,0 0 1 0 0,-1 0-1 0 0,1 0 0 0 0,0 0 1 0 0,0 0-1 0 0,0 0 0 0 0,0 0 1 0 0,0 0-1 0 0,0 1 0 0 0,0-1 1 0 0,0 0-1 0 0,0 0 0 0 0,0 0 1 0 0,1 0-1 0 0,-1 0 0 0 0,0 0 1 0 0,1 0-1 0 0,-1 0 0 0 0,1 0 1 0 0,-1 0-1 0 0,1 0 0 0 0,-1 0 0 0 0,1 0 1 0 0,0 0-1 0 0,0-1 0 0 0,-1 1 1 0 0,1 0-1 0 0,0 0 0 0 0,0-1 1 0 0,0 1-1 0 0,0 0 0 0 0,0-1 1 0 0,0 1-1 0 0,0-1 0 0 0,0 1 1 0 0,0-1-1 0 0,0 0 0 0 0,0 1 1 0 0,0-1-1 0 0,0 0 0 0 0,0 0 1 0 0,0 0-1 0 0,0 0 0 0 0,0 0 0 0 0,1 0 1 0 0,-1 0-1 0 0,0 0 0 0 0,0 0 1 0 0,1-1-2 0 0,63-11 179 0 0,24-25-188 0 0,-88 39 4 0 0,0-1 1 0 0,0 1-1 0 0,0 0 0 0 0,0 0 0 0 0,-1 0 1 0 0,1 0-1 0 0,-1 0 0 0 0,1 0 1 0 0,-1 0-1 0 0,0 0 0 0 0,1 0 0 0 0,-1 0 1 0 0,0 0-1 0 0,0 0 0 0 0,-1 0 1 0 0,1 0-1 0 0,0-1 0 0 0,-1 1 0 0 0,1 0 1 0 0,-1 0-1 0 0,0 0 0 0 0,1 0 1 0 0,-1 0-1 0 0,0 0 0 0 0,0-1 0 0 0,0 1 1 0 0,0 0-1 0 0,-1 0 5 0 0,0 1-35 0 0,-7 37 89 0 0,28-50 36 0 0,69-58-40 0 0,-71 99-4 0 0,73-26 142 0 0,-52-9-7638 0 0,-22 2-252 0 0,-7 0-4617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02.1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58 7330 0 0,'0'0'2099'0'0,"0"0"-172"0"0,0 0-11 0 0,0 0-9 0 0,0 0-56 0 0,0 0-129 0 0,0 0-206 0 0,0 0-237 0 0,0 0-237 0 0,0 0-194 0 0,0 0-143 0 0,3-10-90 0 0,12-38 464 0 0,-17 93 1124 0 0,-54 218-1004 0 0,53-231-1135 0 0,3-32-106 0 0,0 0-37 0 0,0 0-114 0 0,11-9-3635 0 0,-2 3-100 0 0,-2 1-2670 0 0,-1 1-5395 0 0</inkml:trace>
  <inkml:trace contextRef="#ctx0" brushRef="#br0" timeOffset="756.11">158 175 0 0 0,'0'0'2713'0'0,"0"0"-390"0"0,0 0 24 0 0,0 0 91 0 0,0 0-107 0 0,0 0-257 0 0,0 0-339 0 0,0 0-256 0 0,0 0-274 0 0,0 0-187 0 0,0 0-113 0 0,0 0-127 0 0,0 0-50 0 0,-8-2-62 0 0,-26-8-88 0 0,34 10-535 0 0,-1-1-1 0 0,1 1 0 0 0,-1-1 0 0 0,1 0 0 0 0,-1 1 1 0 0,1-1-1 0 0,-1 1 0 0 0,1-1 0 0 0,0 0 1 0 0,-1 1-1 0 0,1-1 0 0 0,0 0 0 0 0,-1 1 1 0 0,1-1-1 0 0,0 0 0 0 0,0 0 0 0 0,0 1 0 0 0,0-1 1 0 0,0 0-1 0 0,0 0 0 0 0,0 1 0 0 0,0-1 1 0 0,0 0-1 0 0,0 0 0 0 0,0 1 0 0 0,0-1 1 0 0,0 0-1 0 0,1 1 0 0 0,-1-1 0 0 0,0 0 0 0 0,0 1 1 0 0,1-1-1 0 0,-1 0 0 0 0,1 1 0 0 0,-1-1 1 0 0,0 0-1 0 0,1 1 0 0 0,-1-1 0 0 0,1 1 0 0 0,0-1 1 0 0,-1 1-1 0 0,1-1 0 0 0,-1 1 0 0 0,1 0 1 0 0,0-1-1 0 0,-1 1 0 0 0,1 0 0 0 0,0-1 1 0 0,0 1-43 0 0,-1-1 120 0 0,4-4-30 0 0,1 1-1 0 0,-1-1 1 0 0,0 1 0 0 0,1 0-1 0 0,0 1 1 0 0,0-1 0 0 0,0 1-1 0 0,1 0 1 0 0,-1 0 0 0 0,1 0-1 0 0,-1 1 1 0 0,1 0 0 0 0,0 0-1 0 0,0 0 1 0 0,0 1 0 0 0,0 0-1 0 0,1 0-89 0 0,-4 3 16 0 0,-1 0-1 0 0,0 1 1 0 0,0 0-1 0 0,0-1 1 0 0,-1 1-1 0 0,1 0 0 0 0,-1 0 1 0 0,1 0-1 0 0,-1 0 1 0 0,0 0-1 0 0,0 0 1 0 0,-1 0-1 0 0,1 0 0 0 0,0 1 1 0 0,-1-1-1 0 0,0 0 1 0 0,0 0-1 0 0,0 1 0 0 0,0-1 1 0 0,0 0-1 0 0,-1 0 1 0 0,1 0-1 0 0,-2 3-15 0 0,-21 94 228 0 0,25-99-190 0 0,-1 0-1 0 0,1 0 0 0 0,0 0 1 0 0,0 0-1 0 0,0 0 1 0 0,0 0-1 0 0,1-1 0 0 0,-1 1 1 0 0,0-1-1 0 0,0 1 1 0 0,0-1-1 0 0,0 0 0 0 0,1 0 1 0 0,-1 0-1 0 0,0 0 1 0 0,0 0-1 0 0,0-1 0 0 0,0 1 1 0 0,1-1-1 0 0,-1 1 0 0 0,0-1 1 0 0,0 0-1 0 0,0 0 1 0 0,0 0-1 0 0,0 0 0 0 0,1-1-37 0 0,20-6 108 0 0,119-58 14 0 0,-144 68-5222 0 0,-4 2-1240 0 0,2-1-1135 0 0,2-1-2427 0 0</inkml:trace>
  <inkml:trace contextRef="#ctx0" brushRef="#br0" timeOffset="1035.742">338 107 12403 0 0,'0'0'1767'0'0,"0"0"-111"0"0,0 0-56 0 0,0 0-1 0 0,0 0-74 0 0,0 0-88 0 0,0 0-227 0 0,0 0-321 0 0,0 0-314 0 0,0 0-244 0 0,0 0-166 0 0,0 0-57 0 0,0 0 19 0 0,-8 16 652 0 0,-82 193-247 0 0,88-184-4116 0 0,3-17-1905 0 0,3-1-5590 0 0,-3-5 4528 0 0</inkml:trace>
  <inkml:trace contextRef="#ctx0" brushRef="#br0" timeOffset="1455.668">533 12 20124 0 0,'0'0'671'0'0,"0"0"43"0"0,0 0 86 0 0,0 0 84 0 0,0 0 20 0 0,0 0-58 0 0,0 0-90 0 0,0 0-113 0 0,0 0-135 0 0,0 0-128 0 0,0 0-137 0 0,0 0-118 0 0,-6-1-62 0 0,-17-5-50 0 0,25 27 338 0 0,5-15-292 0 0,1 0-1 0 0,0 0 1 0 0,0-1 0 0 0,0 0 0 0 0,0-1 0 0 0,1 0 0 0 0,0 0-1 0 0,0-1 1 0 0,0 0 0 0 0,0 0 0 0 0,0-1 0 0 0,2 0-59 0 0,68 25 120 0 0,-78-24-99 0 0,1-1 0 0 0,-1 1 0 0 0,0 0-1 0 0,0 0 1 0 0,0 0 0 0 0,-1-1-1 0 0,1 1 1 0 0,-1 0 0 0 0,1 0 0 0 0,-1 0-1 0 0,0 0 1 0 0,0 0 0 0 0,0 0-1 0 0,0 0 1 0 0,-1 0 0 0 0,1 0 0 0 0,-1 0-1 0 0,0-1 1 0 0,0 1 0 0 0,0 0-1 0 0,0 0 1 0 0,0-1 0 0 0,-1 1 0 0 0,1 0-1 0 0,-1-1 1 0 0,0 0 0 0 0,1 1-1 0 0,-1-1 1 0 0,0 0 0 0 0,0 0 0 0 0,-1 0-1 0 0,1 0 1 0 0,0 0 0 0 0,-2 0-21 0 0,-189 168 341 0 0,179-146-2877 0 0,13-18-1668 0 0,1 0-3292 0 0,0-3-5188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04.8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 51 8522 0 0,'0'0'2150'0'0,"0"0"-205"0"0,0 0-67 0 0,0 0-79 0 0,0 0-148 0 0,0 0-141 0 0,0 0-195 0 0,0 0-167 0 0,0 0-150 0 0,0 0-174 0 0,0 0-117 0 0,-4-8-94 0 0,-14-24-85 0 0,18 32-478 0 0,-1 1 0 0 0,1-1 0 0 0,0 1 0 0 0,-1-1 0 0 0,1 1 0 0 0,0-1 0 0 0,0 0 1 0 0,-1 1-1 0 0,1-1 0 0 0,-1 1 0 0 0,1-1 0 0 0,0 0 0 0 0,-1 1 0 0 0,1-1 0 0 0,-1 0 0 0 0,1 1 0 0 0,-1-1 0 0 0,1 0 0 0 0,-1 0 0 0 0,1 0 0 0 0,-1 0 0 0 0,1 1 0 0 0,-1-1 0 0 0,1 0 0 0 0,-1 0 0 0 0,0 0 0 0 0,1 0 0 0 0,-1 0 1 0 0,1 0-1 0 0,-1 0 0 0 0,1 0 0 0 0,-1 0 0 0 0,1-1 0 0 0,-1 1 0 0 0,1 0 0 0 0,-1 0 0 0 0,1 0 0 0 0,-1-1 0 0 0,1 1 0 0 0,-1 0 0 0 0,1 0 0 0 0,-1-1 0 0 0,1 1 0 0 0,-1 0 0 0 0,1-1 0 0 0,0 1 0 0 0,-1-1 0 0 0,1 1 0 0 0,0 0 0 0 0,-1-1 1 0 0,1 1-1 0 0,0-1 0 0 0,-1 1 0 0 0,1-1 0 0 0,0 1 0 0 0,0-1 0 0 0,0 1 0 0 0,0-1 0 0 0,0 0 0 0 0,-1 1 0 0 0,1-1 0 0 0,0 1 0 0 0,0-1 0 0 0,0 1 0 0 0,0-1 0 0 0,0 1 0 0 0,1-1 0 0 0,-1 0-50 0 0,-4 35 202 0 0,3-26-183 0 0,0-1-1 0 0,1 1 1 0 0,0 0-1 0 0,1 0 1 0 0,-1 0 0 0 0,2 0-1 0 0,-1-1 1 0 0,1 1-1 0 0,0-1 1 0 0,1 1 0 0 0,-1-1-1 0 0,2 0 1 0 0,-1 0 0 0 0,1 0-1 0 0,0 0 1 0 0,0 0-1 0 0,1-1 1 0 0,0 0 0 0 0,0 0-1 0 0,0 0 1 0 0,1-1 0 0 0,0 0-1 0 0,0 0 1 0 0,0 0-1 0 0,1-1 1 0 0,-1 1 0 0 0,4 0-19 0 0,9 2-53 0 0,1-1-1 0 0,-1-1 1 0 0,1 0 0 0 0,0-2 0 0 0,0 0 0 0 0,0-1 0 0 0,1-2 0 0 0,-1 0 0 0 0,0 0-1 0 0,1-2 1 0 0,-1-1 0 0 0,10-3 53 0 0,-28 6-340 0 0,21-6-888 0 0,-10-2-7194 0 0,-11 5-3420 0 0</inkml:trace>
  <inkml:trace contextRef="#ctx0" brushRef="#br0" timeOffset="730.258">36 97 0 0 0,'0'0'265'0'0,"0"0"856"0"0,0 0 150 0 0,0 0-31 0 0,0 0 84 0 0,0 0 166 0 0,0 0 209 0 0,-1 3 181 0 0,-2 84 12903 0 0,0-90-12373 0 0,-7-10-2263 0 0,6 1-125 0 0,0 0 0 0 0,1 0 0 0 0,0-1-1 0 0,1 1 1 0 0,1-1 0 0 0,0 1 0 0 0,0-1 0 0 0,1 0 0 0 0,1 1 0 0 0,1-11-22 0 0,0 21 1 0 0,0 0 1 0 0,1 0 0 0 0,-1 0 0 0 0,0 0-1 0 0,1 0 1 0 0,-1 1 0 0 0,1-1 0 0 0,-1 1 0 0 0,1 0-1 0 0,0-1 1 0 0,-1 1 0 0 0,1 0 0 0 0,0 1-1 0 0,0-1 1 0 0,0 0 0 0 0,0 1 0 0 0,0 0-1 0 0,0-1 1 0 0,0 1 0 0 0,0 1 0 0 0,0-1 0 0 0,0 0-1 0 0,-1 1 1 0 0,1-1 0 0 0,0 1 0 0 0,0 0-1 0 0,0 0 1 0 0,2 1-2 0 0,8-1-20 0 0,50 2-819 0 0,-42-3-1869 0 0,0 0-3480 0 0,-8 0-6018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10.2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86 14859 0 0,'0'0'790'0'0,"0"0"39"0"0,0 0 245 0 0,0 0 231 0 0,0 0 52 0 0,0 0-89 0 0,0 0-193 0 0,0 0-228 0 0,0 0-203 0 0,0 0-167 0 0,0 0-94 0 0,0 0-18 0 0,0 0 17 0 0,7-10 11 0 0,22-32 3 0 0,-26 39-309 0 0,-1 0 0 0 0,1 0-1 0 0,0 1 1 0 0,0-1 0 0 0,0 1-1 0 0,0 0 1 0 0,0 0 0 0 0,1 0-1 0 0,-1 0 1 0 0,1 0 0 0 0,-1 1 0 0 0,1 0-1 0 0,0-1 1 0 0,-1 1 0 0 0,1 1-1 0 0,0-1 1 0 0,0 0 0 0 0,0 1-1 0 0,2 0-86 0 0,-5 0 8 0 0,1-1 0 0 0,-1 1-1 0 0,0 0 1 0 0,1 0 0 0 0,-1 0-1 0 0,0 0 1 0 0,1 0 0 0 0,-1 1-1 0 0,0-1 1 0 0,0 0 0 0 0,1 0-1 0 0,-1 1 1 0 0,0-1 0 0 0,0 1-1 0 0,1-1 1 0 0,-1 1 0 0 0,0 0-1 0 0,0-1 1 0 0,0 1 0 0 0,0 0-1 0 0,0 0 1 0 0,0 0 0 0 0,0 0-1 0 0,0 0 1 0 0,0 0 0 0 0,0 0-1 0 0,-1 0 1 0 0,1 0 0 0 0,0 0-1 0 0,-1 0 1 0 0,1 1 0 0 0,-1-1-1 0 0,1 0 1 0 0,-1 0 0 0 0,0 1-1 0 0,1-1 1 0 0,-1 0 0 0 0,0 0-1 0 0,0 1 1 0 0,0-1 0 0 0,0 0-1 0 0,0 1 1 0 0,0-1 0 0 0,0 0-1 0 0,0 1 1 0 0,-1-1 0 0 0,1 0-1 0 0,-1 2-7 0 0,-23 61 228 0 0,13-46-187 0 0,-16 49 78 0 0,29-66-94 0 0,0 1 0 0 0,0 0-1 0 0,1-1 1 0 0,-1 0-1 0 0,0 1 1 0 0,1-1-1 0 0,0 0 1 0 0,-1 0 0 0 0,1-1-1 0 0,0 1 1 0 0,-1 0-1 0 0,1-1 1 0 0,0 0-1 0 0,0 1 1 0 0,-1-1-1 0 0,1 0 1 0 0,0 0 0 0 0,0-1-1 0 0,-1 1 1 0 0,1-1-1 0 0,0 1 1 0 0,-1-1-1 0 0,1 0 1 0 0,2-1-25 0 0,186-67 163 0 0,-156 42-2587 0 0,-32 19-2508 0 0,-2-2-4064 0 0,-1 7-2980 0 0</inkml:trace>
  <inkml:trace contextRef="#ctx0" brushRef="#br0" timeOffset="253.108">230 14 18452 0 0,'0'0'1519'0'0,"0"0"-295"0"0,0 0-185 0 0,0 0 21 0 0,0 0 26 0 0,0 0 14 0 0,0 0-74 0 0,-6 11-154 0 0,-35 81 846 0 0,18 87-899 0 0,30-104-8100 0 0,-6-67-2302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21.0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51 169 14891 0 0,'0'0'3592'0'0,"0"0"-1995"0"0,0 0-464 0 0,0 0 185 0 0,0 0 21 0 0,0 0-144 0 0,0 0-296 0 0,0 0-348 0 0,0 0-231 0 0,0 0-144 0 0,0 0-24 0 0,0 0 59 0 0,-14 15 673 0 0,10-10-747 0 0,0-1-89 0 0,1-1 1 0 0,0 1-1 0 0,1-1 0 0 0,-1 1 0 0 0,0 0 1 0 0,1 0-1 0 0,0 0 0 0 0,0 0 0 0 0,1 1 1 0 0,-1-1-1 0 0,1 1 0 0 0,0-1 1 0 0,0 1-1 0 0,0-1 0 0 0,0 1 0 0 0,1-1 1 0 0,0 3-49 0 0,1-6-22 0 0,-1 0 1 0 0,1 1-1 0 0,0-1 1 0 0,0 0-1 0 0,0-1 1 0 0,0 1 0 0 0,0 0-1 0 0,1 0 1 0 0,-1 0-1 0 0,0-1 1 0 0,0 1-1 0 0,0 0 1 0 0,1-1-1 0 0,-1 0 1 0 0,0 1 0 0 0,1-1-1 0 0,-1 1 1 0 0,0-1-1 0 0,1 0 1 0 0,-1 0-1 0 0,0 0 1 0 0,1 0-1 0 0,-1 0 1 0 0,0 0 0 0 0,1 0-1 0 0,-1-1 1 0 0,1 1-1 0 0,-1 0 1 0 0,0-1-1 0 0,1 1 22 0 0,24-7-4223 0 0,-18 4 348 0 0,-3 0-2701 0 0,-1 1-5090 0 0</inkml:trace>
  <inkml:trace contextRef="#ctx0" brushRef="#br0" timeOffset="167.242">91 17 8242 0 0,'0'0'6657'0'0,"0"0"-5745"0"0,0 0-488 0 0,0 0 153 0 0,0 0 87 0 0,0 0-72 0 0,0 0-296 0 0,0 0-336 0 0,0 0-232 0 0,0 0-152 0 0,0 0-96 0 0,0 0-337 0 0,0 0-599 0 0,-10 14-1208 0 0,18-11-2169 0 0,-2 0-2465 0 0</inkml:trace>
  <inkml:trace contextRef="#ctx0" brushRef="#br0" timeOffset="499.548">197 51 12403 0 0,'0'0'2766'0'0,"0"0"-1054"0"0,0 0-408 0 0,0 0 139 0 0,0 0 62 0 0,0 0-107 0 0,0 0-264 0 0,0 0-292 0 0,0 0-214 0 0,0 0-134 0 0,10-7-67 0 0,34-20-72 0 0,-43 27-331 0 0,1-1-1 0 0,-1 0 1 0 0,1 1-1 0 0,0-1 1 0 0,-1 1 0 0 0,1 0-1 0 0,0-1 1 0 0,0 1-1 0 0,-1 0 1 0 0,1 0 0 0 0,0 0-1 0 0,0 0 1 0 0,-1 1 0 0 0,1-1-1 0 0,0 0 1 0 0,-1 1-1 0 0,1-1 1 0 0,0 1 0 0 0,-1 0-1 0 0,1-1 1 0 0,-1 1-1 0 0,1 0 1 0 0,-1 0 0 0 0,1 0-1 0 0,-1 0 1 0 0,1 0 0 0 0,-1 0-1 0 0,0 1 1 0 0,0-1-1 0 0,0 0 1 0 0,0 1 0 0 0,0-1-1 0 0,0 1 1 0 0,0-1-1 0 0,0 1 1 0 0,0-1 0 0 0,-1 1-1 0 0,1 0 1 0 0,0-1-1 0 0,-1 1 1 0 0,0 0 0 0 0,1-1-1 0 0,-1 1 1 0 0,0 0 0 0 0,0 0-1 0 0,0-1 1 0 0,0 1-1 0 0,0 0 1 0 0,0 0 0 0 0,-1-1-1 0 0,1 1 1 0 0,-1 0-1 0 0,1-1 1 0 0,-1 1 0 0 0,1 0-1 0 0,-1-1 1 0 0,0 1 0 0 0,0-1-1 0 0,0 1 1 0 0,0-1-1 0 0,-1 2-23 0 0,-67 59 742 0 0,69-62-698 0 0,0 0-12 0 0,0 0-14 0 0,90-2 839 0 0,-45 0-2787 0 0,-1 2-7499 0 0,-39 0-1610 0 0</inkml:trace>
  <inkml:trace contextRef="#ctx0" brushRef="#br0" timeOffset="1514.158">628 171 13339 0 0,'0'0'1388'0'0,"0"0"-181"0"0,0 0 113 0 0,0 0 273 0 0,0 0 64 0 0,0 0-198 0 0,0 0-370 0 0,0 0-404 0 0,0 0-270 0 0,0 0-132 0 0,0 0-6 0 0,0 0 123 0 0,11 4 642 0 0,-46 38 197 0 0,22-31-1135 0 0,1-1 1 0 0,-1 0 0 0 0,-1-2 0 0 0,1 1 0 0 0,-1-1 0 0 0,-1-1 0 0 0,0-1-1 0 0,-13 5-104 0 0,29-12 12 0 0,-1 1-1 0 0,1 0 0 0 0,-1 0 0 0 0,0 0 1 0 0,1 0-1 0 0,-1 0 0 0 0,0-1 1 0 0,1 1-1 0 0,-1 0 0 0 0,0 0 0 0 0,1-1 1 0 0,-1 1-1 0 0,0 0 0 0 0,0 0 0 0 0,1-1 1 0 0,-1 1-1 0 0,0 0 0 0 0,0-1 0 0 0,1 1 1 0 0,-1 0-1 0 0,0-1 0 0 0,0 1 1 0 0,0 0-1 0 0,0-1 0 0 0,0 1 0 0 0,0-1 1 0 0,1 1-1 0 0,-1 0 0 0 0,0-1 0 0 0,0 1 1 0 0,0-1-1 0 0,0 1 0 0 0,0 0 1 0 0,-1-1-1 0 0,1 1 0 0 0,0 0 0 0 0,0-1 1 0 0,0 1-1 0 0,0-1 0 0 0,0 1 0 0 0,0 0 1 0 0,-1-1-1 0 0,1 1 0 0 0,0 0 0 0 0,0-1 1 0 0,0 1-1 0 0,-1 0 0 0 0,1 0 1 0 0,0-1-1 0 0,-1 1 0 0 0,1 0 0 0 0,0 0 1 0 0,0-1-1 0 0,-1 1 0 0 0,1 0 0 0 0,0 0 1 0 0,-1 0-1 0 0,1-1 0 0 0,-1 1 1 0 0,1 0-1 0 0,0 0 0 0 0,-1 0 0 0 0,1 0-11 0 0,26-27-115 0 0,-25 25 112 0 0,0 0 0 0 0,1 0-1 0 0,-1 0 1 0 0,1 0 0 0 0,-1 1 0 0 0,1-1-1 0 0,-1 0 1 0 0,1 1 0 0 0,0 0 0 0 0,0-1-1 0 0,0 1 1 0 0,0 0 0 0 0,0 0 0 0 0,0 0-1 0 0,0 0 1 0 0,0 0 0 0 0,1 0 0 0 0,-1 1-1 0 0,0-1 1 0 0,0 1 0 0 0,1 0 0 0 0,-1-1-1 0 0,0 1 1 0 0,1 0 0 0 0,-1 0 0 0 0,0 1-1 0 0,1-1 1 0 0,-1 0 0 0 0,0 1-1 0 0,0 0 1 0 0,1-1 0 0 0,-1 1 0 0 0,0 0-1 0 0,0 0 1 0 0,0 0 0 0 0,0 0 0 0 0,0 0-1 0 0,0 1 1 0 0,0-1 0 0 0,0 1 0 0 0,-1-1-1 0 0,1 1 1 0 0,0 1 3 0 0,12 33-172 0 0,-4-7-4432 0 0,0-12-7769 0 0,-6-13 836 0 0</inkml:trace>
  <inkml:trace contextRef="#ctx0" brushRef="#br0" timeOffset="1832.187">668 320 12627 0 0,'0'0'3919'0'0,"0"0"-1996"0"0,0 0-757 0 0,0 0-50 0 0,0 0-42 0 0,0 0-162 0 0,0 0-227 0 0,0 0-166 0 0,0 0-159 0 0,0 0-60 0 0,0 0-6 0 0,0 0-50 0 0,11 1 5 0 0,31 6-13 0 0,-41-7-204 0 0,1 1-1 0 0,-1-1 1 0 0,0 1 0 0 0,0 0-1 0 0,0-1 1 0 0,0 1-1 0 0,0 0 1 0 0,0 0 0 0 0,0 0-1 0 0,0-1 1 0 0,0 1-1 0 0,0 0 1 0 0,0 0 0 0 0,-1 1-1 0 0,1-1 1 0 0,0 0 0 0 0,-1 0-1 0 0,1 0 1 0 0,-1 0-1 0 0,1 1 1 0 0,-1-1 0 0 0,1 0-1 0 0,-1 0 1 0 0,0 1-1 0 0,0-1 1 0 0,0 0 0 0 0,0 1-1 0 0,0-1 1 0 0,0 0-1 0 0,0 1 1 0 0,0-1 0 0 0,0 0-1 0 0,0 0 1 0 0,-1 1 0 0 0,1-1-1 0 0,-1 0 1 0 0,1 0-1 0 0,-1 1 1 0 0,1-1 0 0 0,-1 0-1 0 0,0 0 1 0 0,1 0-1 0 0,-1 0 1 0 0,0 0 0 0 0,0 0-1 0 0,0 0 1 0 0,0 0-32 0 0,-66 49 769 0 0,108-50-246 0 0,38-4-527 0 0,-17 1-4034 0 0,-55 3 958 0 0,-3-1-2245 0 0,-1 0-5525 0 0</inkml:trace>
  <inkml:trace contextRef="#ctx0" brushRef="#br0" timeOffset="2167.145">764 48 11498 0 0,'0'0'3899'0'0,"0"0"-2311"0"0,0 0-724 0 0,0 0 20 0 0,0 0 62 0 0,0 0 49 0 0,0 0-31 0 0,0 0-157 0 0,0 0-196 0 0,10-9-205 0 0,35-26-135 0 0,-44 34-248 0 0,1 1 0 0 0,-1-1 0 0 0,0 1 0 0 0,1 0-1 0 0,-1-1 1 0 0,0 1 0 0 0,1 0 0 0 0,-1 0 0 0 0,0 0 0 0 0,1 0 0 0 0,-1 0 0 0 0,0 0-1 0 0,1 0 1 0 0,-1 1 0 0 0,0-1 0 0 0,1 0 0 0 0,-1 1 0 0 0,0-1 0 0 0,0 1 0 0 0,1 0-1 0 0,-1-1 1 0 0,0 1 0 0 0,0 0 0 0 0,0-1 0 0 0,0 1 0 0 0,0 0 0 0 0,0 0 0 0 0,0 0-1 0 0,0 0 1 0 0,0 0 0 0 0,-1 0 0 0 0,1 0 0 0 0,0 1 0 0 0,0-1 0 0 0,-1 0 0 0 0,1 0-1 0 0,-1 1 1 0 0,1-1 0 0 0,-1 0 0 0 0,0 0 0 0 0,0 1 0 0 0,1-1 0 0 0,-1 0 0 0 0,0 1-1 0 0,0-1 1 0 0,0 2-23 0 0,0 2 59 0 0,1 1 0 0 0,-1 0 0 0 0,-1 0 0 0 0,1-1 0 0 0,-1 1 1 0 0,0 0-1 0 0,0-1 0 0 0,0 1 0 0 0,-1-1 0 0 0,0 1 0 0 0,0-1 0 0 0,-1 0 0 0 0,1 1 0 0 0,-1-1 0 0 0,0-1 0 0 0,0 1 0 0 0,-1 0 0 0 0,0-1 0 0 0,1 1 0 0 0,-1-1 0 0 0,-1 0 0 0 0,1-1 0 0 0,-1 1 0 0 0,1-1 0 0 0,-1 0 0 0 0,-3 2-59 0 0,45-20 129 0 0,25 3-1626 0 0,-28 8-3953 0 0,-1 2-5840 0 0,-22 2 3078 0 0</inkml:trace>
  <inkml:trace contextRef="#ctx0" brushRef="#br0" timeOffset="4266.559">1078 250 10434 0 0,'0'0'5695'0'0,"0"0"-3115"0"0,0 0-1009 0 0,0 0-72 0 0,0 0-134 0 0,0 0-225 0 0,0 0-295 0 0,0 0-323 0 0,0 0-226 0 0,0 0-155 0 0,0 0-74 0 0,0 0 1 0 0,3-1-15 0 0,140 0-785 0 0,-137 1-51 0 0,5 0-1584 0 0,-4 0-4070 0 0,-4 0-5095 0 0</inkml:trace>
  <inkml:trace contextRef="#ctx0" brushRef="#br0" timeOffset="4516.482">1057 328 21381 0 0,'0'0'1240'0'0,"0"0"-320"0"0,0 0-168 0 0,0 0 8 0 0,0 0-152 0 0,0 0-151 0 0,0 0-193 0 0,0 0-120 0 0,0 0-40 0 0,0 0-40 0 0,0 0-16 0 0,64-6-104 0 0,-45 6-184 0 0,-2 0-272 0 0,2 0-585 0 0,0 0-1055 0 0,-6 0-2609 0 0,-3 0-8138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08.3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35 143 5769 0 0,'0'0'1341'0'0,"0"0"-461"0"0,0 0-39 0 0,0 0 302 0 0,2-11 311 0 0,-2 9-1428 0 0,9-41 1973 0 0,14-12 3855 0 0,2 24-1225 0 0,-24 31-4372 0 0,-3 22 93 0 0,-1 1 0 0 0,-1-1-1 0 0,-1 0 1 0 0,0-1 0 0 0,-2 1-1 0 0,-1-1 1 0 0,-9 19-350 0 0,-27 88 217 0 0,45-112-1351 0 0,4-14-9285 0 0,-3-2-909 0 0</inkml:trace>
  <inkml:trace contextRef="#ctx0" brushRef="#br0" timeOffset="288.621">7 354 15947 0 0,'0'0'905'0'0,"0"0"-71"0"0,0 0 92 0 0,0 0 68 0 0,0 0 39 0 0,0 0-39 0 0,0 0-130 0 0,3-10-108 0 0,9-33-163 0 0,44-17 754 0 0,-38 44-1082 0 0,84-58 433 0 0,-102 74-735 0 0,0 1-1 0 0,-1-1 0 0 0,1 0 0 0 0,0 0 1 0 0,-1 1-1 0 0,1-1 0 0 0,0 0 0 0 0,-1 0 1 0 0,1 1-1 0 0,0-1 0 0 0,0 0 0 0 0,-1 1 1 0 0,1-1-1 0 0,0 0 0 0 0,0 1 1 0 0,0-1-1 0 0,-1 0 0 0 0,1 1 0 0 0,0-1 1 0 0,0 1-1 0 0,0-1 0 0 0,0 0 0 0 0,0 1 1 0 0,0-1-1 0 0,0 1 0 0 0,0-1 1 0 0,0 0-1 0 0,0 1 0 0 0,0-1 0 0 0,0 1 1 0 0,0-1-1 0 0,0 0 0 0 0,0 1 0 0 0,1-1 1 0 0,-1 1-1 0 0,0-1 0 0 0,0 0 1 0 0,0 1-1 0 0,1-1 0 0 0,-1 0 0 0 0,0 1 1 0 0,0-1-1 0 0,1 0 0 0 0,-1 0 0 0 0,0 1 1 0 0,0-1-1 0 0,1 0 0 0 0,-1 0 1 0 0,0 1-1 0 0,1-1 0 0 0,-1 0 0 0 0,1 0 1 0 0,-1 0-1 0 0,0 0 0 0 0,1 1 0 0 0,-1-1 1 0 0,0 0-1 0 0,1 0 0 0 0,-1 0 0 0 0,1 0 1 0 0,-1 0-1 0 0,0 0 0 0 0,1 0 1 0 0,0 0 37 0 0,-22 31-4910 0 0,-1-6-3111 0 0,6-7-603 0 0,10-11 6437 0 0</inkml:trace>
  <inkml:trace contextRef="#ctx0" brushRef="#br0" timeOffset="537.582">52 291 0 0 0,'0'0'1103'0'0,"0"0"1476"0"0,0 0 127 0 0,0 0-236 0 0,0 0-195 0 0,0 0-191 0 0,0 0-236 0 0,0 0-251 0 0,0 0-214 0 0,0 0-140 0 0,1-11-83 0 0,0-32-71 0 0,3 25 1260 0 0,3 24-892 0 0,2 19-337 0 0,-8-21-1045 0 0,0 4 8 0 0,0 0 0 0 0,1 0 1 0 0,0 0-1 0 0,0 0 0 0 0,1 0 0 0 0,0-1 1 0 0,0 1-1 0 0,1-1 0 0 0,0 0 1 0 0,0 0-1 0 0,1 0 0 0 0,0-1 1 0 0,0 1-1 0 0,0-1 0 0 0,1 0 1 0 0,0-1-1 0 0,0 1 0 0 0,0-1 1 0 0,1 0-84 0 0,2 1 119 0 0,11 4-3808 0 0,-14-12-1774 0 0,1-4-3530 0 0,-5 3-1102 0 0</inkml:trace>
  <inkml:trace contextRef="#ctx0" brushRef="#br0" timeOffset="952.611">266 255 11466 0 0,'0'0'1363'0'0,"0"0"-244"0"0,0 0 83 0 0,0 0 100 0 0,0 0-50 0 0,0 0-207 0 0,0 0-283 0 0,0 0-197 0 0,0 0-118 0 0,0 0 16 0 0,0 0 61 0 0,0 0 21 0 0,0 0 3 0 0,2 4-49 0 0,0-3-459 0 0,-1 1-1 0 0,0-1 0 0 0,0 0 0 0 0,1 1 1 0 0,-1-1-1 0 0,0 0 0 0 0,1 0 1 0 0,-1 0-1 0 0,1 0 0 0 0,0 0 0 0 0,-1 0 1 0 0,1-1-1 0 0,0 1 0 0 0,-1-1 1 0 0,1 1-1 0 0,0-1 0 0 0,0 1 0 0 0,-1-1 1 0 0,1 0-1 0 0,0 0 0 0 0,0 0 0 0 0,0 0 1 0 0,-1 0-1 0 0,1 0 0 0 0,0 0 1 0 0,0-1-1 0 0,0 1 0 0 0,-1-1 0 0 0,1 1 1 0 0,0-1-1 0 0,-1 0 0 0 0,1 0 1 0 0,1 0-40 0 0,2-1 89 0 0,9-1 41 0 0,-1-1-1 0 0,1 0 0 0 0,-1-1 0 0 0,0-1 0 0 0,0 0 0 0 0,0 0 0 0 0,-1-2 0 0 0,4-2-129 0 0,-15 9 17 0 0,-1 1-1 0 0,1-1 0 0 0,-1 1 0 0 0,1-1 0 0 0,-1 1 0 0 0,1-1 0 0 0,-1 0 0 0 0,1 1 1 0 0,-1-1-1 0 0,1 0 0 0 0,-1 1 0 0 0,0-1 0 0 0,0 0 0 0 0,1 1 0 0 0,-1-1 1 0 0,0 0-1 0 0,0 0 0 0 0,0 1 0 0 0,0-1 0 0 0,0 0 0 0 0,0 0 0 0 0,0 0 0 0 0,0 1 1 0 0,0-1-1 0 0,0 0 0 0 0,0 0 0 0 0,0 1 0 0 0,0-1 0 0 0,-1 0 0 0 0,1 0 0 0 0,0 1 1 0 0,-1-1-1 0 0,1 0 0 0 0,0 1 0 0 0,-1-1 0 0 0,1 0 0 0 0,-1 1 0 0 0,1-1 0 0 0,-1 1 1 0 0,1-1-1 0 0,-1 1 0 0 0,0-1 0 0 0,1 1 0 0 0,-1-1 0 0 0,0 1 0 0 0,1 0 0 0 0,-1-1 1 0 0,0 1-1 0 0,1 0 0 0 0,-1-1 0 0 0,0 1 0 0 0,0 0-16 0 0,-40-13-18 0 0,35 13 34 0 0,0 0 1 0 0,0 1-1 0 0,1 0 1 0 0,-1 0-1 0 0,0 1 1 0 0,0-1-1 0 0,1 1 1 0 0,-1 0-1 0 0,1 1 1 0 0,-1-1-1 0 0,1 1 1 0 0,0 0-1 0 0,0 1 1 0 0,0-1-1 0 0,1 1 1 0 0,-1 0-1 0 0,1 0 1 0 0,0 0-1 0 0,0 1 1 0 0,0-1-1 0 0,1 1 1 0 0,0 0-1 0 0,-1 0 1 0 0,2 0-1 0 0,-1 1 1 0 0,1-1-1 0 0,-1 0 1 0 0,2 1-1 0 0,-1 0 1 0 0,0 0-1 0 0,1-1 1 0 0,0 1-1 0 0,1 0 1 0 0,-1 0-1 0 0,1 4-16 0 0,1-8 6 0 0,0 0 1 0 0,-1 0-1 0 0,1 0 0 0 0,0 0 0 0 0,0 0 1 0 0,0 0-1 0 0,0 0 0 0 0,1 0 1 0 0,-1 0-1 0 0,0-1 0 0 0,1 1 0 0 0,-1 0 1 0 0,1-1-1 0 0,0 1 0 0 0,-1-1 1 0 0,1 0-1 0 0,0 1 0 0 0,0-1 0 0 0,0 0 1 0 0,0 0-1 0 0,0 0 0 0 0,0-1 1 0 0,0 1-1 0 0,0 0 0 0 0,1-1 0 0 0,-1 1 1 0 0,0-1-1 0 0,0 0 0 0 0,0 0 1 0 0,1 0-1 0 0,-1 0 0 0 0,0 0 0 0 0,0 0 1 0 0,1 0-1 0 0,-1-1-6 0 0,79-18-1830 0 0,-20-16-5883 0 0,-11-14-9494 0 0,-46 43 16818 0 0</inkml:trace>
  <inkml:trace contextRef="#ctx0" brushRef="#br0" timeOffset="1206.473">571 97 0 0 0,'0'0'3749'0'0,"0"0"-120"0"0,0 0-253 0 0,0 0-423 0 0,0 0-578 0 0,0 0-663 0 0,0 0-466 0 0,0 0-164 0 0,0 0-11 0 0,0 0 66 0 0,0 0-59 0 0,3 3-186 0 0,-1-2-824 0 0,-1 0 0 0 0,0 1 0 0 0,0-1 0 0 0,0 0 0 0 0,0 1 0 0 0,0-1 1 0 0,0 1-1 0 0,-1-1 0 0 0,1 1 0 0 0,0 0 0 0 0,-1-1 0 0 0,1 1 0 0 0,-1-1 0 0 0,0 1 0 0 0,0 0 0 0 0,1 0 0 0 0,-1-1 1 0 0,0 1-1 0 0,0 0 0 0 0,0-1 0 0 0,-1 1 0 0 0,1 0 0 0 0,0 0 0 0 0,-1-1 0 0 0,1 1 0 0 0,-1 0 0 0 0,0-1 0 0 0,1 1 1 0 0,-1-1-1 0 0,0 1 0 0 0,0-1 0 0 0,0 1 0 0 0,0-1 0 0 0,0 1-68 0 0,-62 144 1430 0 0,70-131-5247 0 0,6-22-9714 0 0,-9 4 2834 0 0</inkml:trace>
  <inkml:trace contextRef="#ctx0" brushRef="#br0" timeOffset="1468.935">509 142 15195 0 0,'0'0'1641'0'0,"0"0"-376"0"0,0 0-153 0 0,0 0 70 0 0,0 0-35 0 0,0 0-142 0 0,0 0-212 0 0,0 0-149 0 0,0 0-43 0 0,0 0 13 0 0,0 0-17 0 0,0 0-123 0 0,0 0-141 0 0,10 0-113 0 0,48-8 696 0 0,-22 3-506 0 0,-11 2-3049 0 0,-6 1-2408 0 0,-1 1-3365 0 0,-13 1-3567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13.3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 7458 0 0,'0'0'3203'0'0,"0"0"-432"0"0,0 0-494 0 0,0 0-324 0 0,0 0-255 0 0,0 0-187 0 0,0 0-183 0 0,0 0-203 0 0,0 0-172 0 0,0 0-187 0 0,0 0-189 0 0,-10-4 1157 0 0,24 8-1422 0 0,0 0-1 0 0,1-1 1 0 0,-1-1 0 0 0,1 0-1 0 0,-1-1 1 0 0,1-1 0 0 0,-1 0 0 0 0,12-2-312 0 0,15 1 186 0 0,1 1 72 0 0,-42 0-229 0 0,0 0 11 0 0,0 0-16 0 0,-30-3-1755 0 0,28 3 1412 0 0,-19 1-6047 0 0,8 3-6769 0 0,11-2 4301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13.5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0 7514 0 0,'0'0'3226'0'0,"0"0"-564"0"0,0 0-403 0 0,0 0-272 0 0,0 0-190 0 0,0 0-196 0 0,0 0-266 0 0,0 0-278 0 0,0 0-230 0 0,0 0-167 0 0,0 0-94 0 0,0 0-31 0 0,-5 9-17 0 0,-14 27 6 0 0,20-35-480 0 0,-1 0-1 0 0,1 0 1 0 0,-1 0-1 0 0,1 0 1 0 0,-1 0-1 0 0,1 0 1 0 0,0 0-1 0 0,0 0 1 0 0,-1 0-1 0 0,1-1 1 0 0,0 1-1 0 0,0 0 1 0 0,0 0-1 0 0,0-1 1 0 0,0 1-1 0 0,0-1 1 0 0,0 1-1 0 0,0-1 1 0 0,0 1-1 0 0,0-1 1 0 0,0 0-1 0 0,0 1 0 0 0,0-1 1 0 0,1 0-1 0 0,-1 0 1 0 0,0 0-1 0 0,0 0 1 0 0,0 0-1 0 0,0 0 1 0 0,0 0-1 0 0,1 0 1 0 0,-1 0-1 0 0,0-1 1 0 0,0 1-1 0 0,0 0 1 0 0,1-1-44 0 0,1 1 101 0 0,145-15-43 0 0,-95 8-9519 0 0,-46 6-2373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14.6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95 424 0 0,'0'0'2906'0'0,"0"0"-460"0"0,0 0-168 0 0,0 0 20 0 0,0 0-55 0 0,0 0-150 0 0,0 0-247 0 0,0 0-293 0 0,6-11-231 0 0,-3 5-905 0 0,19-38 495 0 0,-3 11 4154 0 0,-49 91-915 0 0,-6 44-4173 0 0,24-64 437 0 0,10-34-407 0 0,-12 36 108 0 0,1 1 0 0 0,2 0 1 0 0,2 1-1 0 0,-2 35-116 0 0,9-67-2 0 0,2 0 1 0 0,-1 0-1 0 0,1 0 1 0 0,1 0-1 0 0,0 0 1 0 0,0 1-1 0 0,1-1 1 0 0,0-1-1 0 0,1 1 0 0 0,0 0 1 0 0,1 0-1 0 0,-1-1 1 0 0,2 0-1 0 0,0 0 1 0 0,0 0-1 0 0,0-1 1 0 0,1 1-1 0 0,0-1 0 0 0,1 0 1 0 0,0-1-1 0 0,0 0 1 0 0,1 0-1 0 0,0 0 2 0 0,51 16-1402 0 0,-39-24-2162 0 0,0-5-4446 0 0,-14 3-3926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15.5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172 93 5145 0 0,'0'0'1512'0'0,"0"0"-155"0"0,0 0 23 0 0,0 0 212 0 0,0 0 105 0 0,0 0-57 0 0,0 0-212 0 0,0 0-246 0 0,0 0-195 0 0,0 0-171 0 0,0 0-153 0 0,0 0-91 0 0,0 0-51 0 0,0 8 419 0 0,1-7 3067 0 0,-5-69-2743 0 0,3 67-1237 0 0,1-1 1 0 0,0 0-1 0 0,-1 1 0 0 0,1-1 0 0 0,-1 0 0 0 0,0 1 0 0 0,1-1 0 0 0,-1 1 0 0 0,0-1 1 0 0,0 1-1 0 0,0 0 0 0 0,0-1 0 0 0,0 1 0 0 0,-1 0 0 0 0,1-1 0 0 0,0 1 0 0 0,0 0 1 0 0,-1 0-1 0 0,1 0 0 0 0,-1 0 0 0 0,1 1 0 0 0,-1-1 0 0 0,1 0 0 0 0,-1 0 0 0 0,0 1 0 0 0,1-1 1 0 0,-1 1-1 0 0,0 0 0 0 0,1-1 0 0 0,-1 1 0 0 0,0 0 0 0 0,0 0 0 0 0,1 0 0 0 0,-1 0 1 0 0,0 0-1 0 0,1 1 0 0 0,-1-1 0 0 0,-1 1-27 0 0,-3 2-3 0 0,0 1 1 0 0,0 0-1 0 0,0 0 1 0 0,1 1 0 0 0,-1 0-1 0 0,1 0 1 0 0,0 0-1 0 0,1 1 1 0 0,-1-1-1 0 0,1 1 1 0 0,0 0-1 0 0,1 0 1 0 0,-1 1-1 0 0,-1 4 3 0 0,-23 81 8 0 0,27-90-8 0 0,1 0 0 0 0,0 0 0 0 0,0 1 0 0 0,0-1 0 0 0,0 0 0 0 0,0 0 0 0 0,1 0 0 0 0,-1 1 0 0 0,1-1 0 0 0,-1 0 0 0 0,1 0 0 0 0,0 0 0 0 0,0 0 0 0 0,-1 0 0 0 0,2 0 1 0 0,-1 0-1 0 0,0 0 0 0 0,0 0 0 0 0,1-1 0 0 0,-1 1 0 0 0,0 0 0 0 0,1-1 0 0 0,0 1 0 0 0,-1-1 0 0 0,1 0 0 0 0,0 1 0 0 0,0-1 0 0 0,0 0 0 0 0,0 0 0 0 0,0 0 0 0 0,0-1 0 0 0,0 1 0 0 0,0 0 0 0 0,0-1 0 0 0,0 1 0 0 0,1-1 0 0 0,-1 0 0 0 0,0 1 1 0 0,0-1-1 0 0,0 0 0 0 0,1-1 0 0 0,2 1 17 0 0,0 0 1 0 0,0-1 0 0 0,0 0 0 0 0,0 0-1 0 0,0-1 1 0 0,0 0 0 0 0,-1 1 0 0 0,1-2-1 0 0,0 1 1 0 0,-1 0 0 0 0,0-1 0 0 0,1 0-1 0 0,-1 0 1 0 0,0 0 0 0 0,-1 0-1 0 0,1-1 1 0 0,0 0 0 0 0,-1 1 0 0 0,0-1-1 0 0,0-1 1 0 0,0 1 0 0 0,0 0 0 0 0,-1-1-1 0 0,0 1 1 0 0,0-1 0 0 0,0 0 0 0 0,0 0-1 0 0,-1 1 1 0 0,0-1 0 0 0,0 0 0 0 0,0 0-1 0 0,0 0 1 0 0,-1-5-18 0 0,-13 45 53 0 0,13-31-138 0 0,-1 0-1 0 0,1 0 1 0 0,0 1-1 0 0,0-1 1 0 0,1 0-1 0 0,-1 1 1 0 0,1-1-1 0 0,0 0 1 0 0,0 0-1 0 0,1 0 1 0 0,-1 0-1 0 0,1 0 1 0 0,0 0-1 0 0,0 0 1 0 0,0-1-1 0 0,0 1 1 0 0,1 0 85 0 0,7 10-4265 0 0,2-1-3761 0 0,-9-9-3432 0 0</inkml:trace>
  <inkml:trace contextRef="#ctx0" brushRef="#br0" timeOffset="480.917">39 497 22373 0 0,'0'0'1157'0'0,"0"0"-264"0"0,0 0-171 0 0,0 0 13 0 0,0 0-24 0 0,0 0-94 0 0,0 0-154 0 0,0 0-125 0 0,0 0-53 0 0,0 0-38 0 0,0 0-25 0 0,0 0-57 0 0,-7 11-71 0 0,-17 36-19 0 0,18 37 45 0 0,6-74-106 0 0,0-10-10 0 0,0-1 1 0 0,0 1-1 0 0,1 0 0 0 0,-1 0 1 0 0,0 0-1 0 0,1 0 1 0 0,-1-1-1 0 0,0 1 0 0 0,1 0 1 0 0,-1 0-1 0 0,0 0 1 0 0,1 0-1 0 0,-1 0 1 0 0,0 0-1 0 0,1 0 0 0 0,-1 0 1 0 0,1 0-1 0 0,-1 0 1 0 0,0 0-1 0 0,1 0 1 0 0,-1 0-1 0 0,0 0 0 0 0,1 0 1 0 0,-1 0-1 0 0,0 1 1 0 0,1-1-1 0 0,-1 0 1 0 0,0 0-1 0 0,1 0 0 0 0,-1 1 1 0 0,0-1-1 0 0,1 0 1 0 0,-1 0-1 0 0,0 1 0 0 0,0-1 1 0 0,1 0-1 0 0,-1 0 1 0 0,0 1-1 0 0,0-1 1 0 0,0 0-5 0 0,5-6-6 0 0,0 0 1 0 0,0 0-1 0 0,0 1 1 0 0,1 0-1 0 0,0-1 1 0 0,0 2-1 0 0,0-1 1 0 0,1 1-1 0 0,-1 0 1 0 0,1 0-1 0 0,0 1 1 0 0,0 0-1 0 0,0 0 1 0 0,1 0-1 0 0,-1 1 1 0 0,1 0-1 0 0,-1 1 1 0 0,7-1 5 0 0,-10 4 1 0 0,0 1 1 0 0,-1-1-1 0 0,0 1 0 0 0,1-1 1 0 0,-1 1-1 0 0,0 0 1 0 0,-1 0-1 0 0,1 0 0 0 0,0 1 1 0 0,-1-1-1 0 0,0 1 0 0 0,0 0 1 0 0,0-1-1 0 0,0 1 1 0 0,0 0-1 0 0,-1 0 0 0 0,0 0 1 0 0,0 0-1 0 0,0 0 0 0 0,0 0 1 0 0,0 1-1 0 0,-1-1 1 0 0,0 0-1 0 0,0 0 0 0 0,0 0 1 0 0,0 1-1 0 0,-1-1 0 0 0,0 0 1 0 0,0 0-1 0 0,0 0 1 0 0,-1 2-2 0 0,-2 1-3 0 0,0 0 0 0 0,-1-1 0 0 0,0 0 0 0 0,0 0 0 0 0,0 0 0 0 0,-1 0 0 0 0,0-1 0 0 0,0 0 0 0 0,-1 0 0 0 0,1-1 0 0 0,-1 1 0 0 0,0-2 0 0 0,0 1 0 0 0,0-1 0 0 0,0 0 0 0 0,-1 0 1 0 0,0-1-1 0 0,1 0 0 0 0,-1 0 0 0 0,0-1 0 0 0,0 0 0 0 0,0 0 0 0 0,0-1 0 0 0,-7 0 3 0 0,15-1-89 0 0,-1 1 0 0 0,0 0 1 0 0,0-1-1 0 0,0 1 0 0 0,0-1 0 0 0,1 1 0 0 0,-1-1 1 0 0,0 0-1 0 0,0 1 0 0 0,1-1 0 0 0,-1 0 1 0 0,1 1-1 0 0,-1-1 0 0 0,0 0 0 0 0,1 0 0 0 0,0 0 1 0 0,-1 1-1 0 0,1-1 0 0 0,-1 0 0 0 0,1 0 0 0 0,0 0 1 0 0,0 0-1 0 0,-1 0 0 0 0,1 0 0 0 0,0 0 1 0 0,0 0-1 0 0,0 0 0 0 0,0 0 0 0 0,0 0 0 0 0,0 1 1 0 0,0-1-1 0 0,0 0 0 0 0,1 0 0 0 0,-1 0 1 0 0,0 0-1 0 0,1 0 0 0 0,-1 0 0 0 0,0 0 0 0 0,1 0 1 0 0,-1 1-1 0 0,1-1 0 0 0,-1 0 0 0 0,1 0 0 0 0,0 1 1 0 0,-1-1-1 0 0,1 0 0 0 0,0 1 89 0 0,14-30-10093 0 0,-13 27 6951 0 0,4-6-8691 0 0</inkml:trace>
  <inkml:trace contextRef="#ctx0" brushRef="#br0" timeOffset="764.881">460 97 18092 0 0,'0'0'5061'0'0,"0"0"-3495"0"0,0 0-981 0 0,0 0-126 0 0,0 0-88 0 0,0 0 37 0 0,0 0 125 0 0,0 0 115 0 0,0 0 27 0 0,0 0-83 0 0,6 14-136 0 0,8 21-165 0 0,0 0 0 0 0,-3 0 0 0 0,-1 2 1 0 0,4 23-292 0 0,-13-30 34 0 0,0 1 0 0 0,-2-1 1 0 0,-1 1-1 0 0,-2-1 1 0 0,-1 0-1 0 0,-1 0 0 0 0,-2 0 1 0 0,0-1-1 0 0,-2 0 1 0 0,-2-1-1 0 0,0 0 0 0 0,-2-1 1 0 0,-14 21-35 0 0,-77 113-2255 0 0,90-140-386 0 0,4-5-4978 0 0,4-6-5219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27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283 53 20484 0 0,'0'0'324'0'0,"0"0"11"0"0,0 0 147 0 0,0 0 234 0 0,0 0 180 0 0,0 0 52 0 0,-11-9-70 0 0,-33-27-155 0 0,43 35-682 0 0,0 0 0 0 0,0 1 1 0 0,0-1-1 0 0,0 0 0 0 0,0 1 1 0 0,0-1-1 0 0,0 1 0 0 0,0-1 1 0 0,0 1-1 0 0,0 0 0 0 0,-1 0 1 0 0,1-1-1 0 0,0 1 0 0 0,0 0 1 0 0,-1 0-1 0 0,1 0 0 0 0,0 0 0 0 0,0 0 1 0 0,0 0-1 0 0,-1 0 0 0 0,1 1 1 0 0,0-1-1 0 0,0 0 0 0 0,0 1 1 0 0,0-1-1 0 0,0 1 0 0 0,-1-1 1 0 0,1 1-1 0 0,0 0 0 0 0,0-1 1 0 0,0 1-1 0 0,0 0 0 0 0,1 0 1 0 0,-1 0-1 0 0,0-1 0 0 0,0 1 1 0 0,0 0-1 0 0,1 0 0 0 0,-1 0 1 0 0,0 0-1 0 0,1 1 0 0 0,-1-1 1 0 0,1 0-1 0 0,-1 0 0 0 0,1 0 1 0 0,0 0-1 0 0,-1 0 0 0 0,1 1-40 0 0,-3 3 146 0 0,-26 48 203 0 0,1 0 1 0 0,3 2-1 0 0,3 1 1 0 0,2 1-1 0 0,-7 35-350 0 0,19-60 28 0 0,1 0-1 0 0,2 0 1 0 0,1 0-1 0 0,2 0 1 0 0,0 1-1 0 0,4 17-27 0 0,-2-37-53 0 0,1-1 1 0 0,1 0-1 0 0,0 0 0 0 0,1 0 1 0 0,0 0-1 0 0,0 0 0 0 0,2-1 1 0 0,-1 0-1 0 0,2 0 0 0 0,-1 0 1 0 0,1 0-1 0 0,1-1 0 0 0,0 0 1 0 0,0 0-1 0 0,1-1 1 0 0,0 0-1 0 0,1 0 0 0 0,8 6 53 0 0,22 4-2249 0 0,-25-16-2045 0 0,1-3-5064 0 0,-8-1-2779 0 0</inkml:trace>
  <inkml:trace contextRef="#ctx0" brushRef="#br0" timeOffset="858.92">540 81 17732 0 0,'0'0'597'0'0,"0"0"-39"0"0,0 0 42 0 0,0 0 193 0 0,0 0 118 0 0,0 0-23 0 0,0 0-126 0 0,0 0-189 0 0,0 0-142 0 0,0 0-111 0 0,0 0-106 0 0,0 0-6 0 0,0 0-4 0 0,-3 6 13 0 0,-7 19 34 0 0,35-26 504 0 0,-24 0-745 0 0,0 1 0 0 0,0-1 0 0 0,-1 1 0 0 0,1-1 0 0 0,0 0 0 0 0,0 1 0 0 0,0-1 1 0 0,-1 0-1 0 0,1 1 0 0 0,0-1 0 0 0,-1 0 0 0 0,1 0 0 0 0,0 0 0 0 0,-1 1 1 0 0,1-1-1 0 0,-1 0 0 0 0,1 0 0 0 0,-1 0 0 0 0,0 0 0 0 0,0 0 0 0 0,1 0 0 0 0,-1 0 1 0 0,0 0-1 0 0,0 0 0 0 0,0 0 0 0 0,0 0 0 0 0,0 0 0 0 0,0 0 0 0 0,0 0 0 0 0,0 0 1 0 0,0 0-1 0 0,-1 0 0 0 0,1 0 0 0 0,0 0 0 0 0,-1 0 0 0 0,1 0 0 0 0,0 0 1 0 0,-1 0-1 0 0,1 0 0 0 0,-1 0 0 0 0,0 1 0 0 0,1-1 0 0 0,-1 0 0 0 0,0 0 0 0 0,1 1 1 0 0,-1-1-1 0 0,0 0 0 0 0,0 1 0 0 0,0-1 0 0 0,0 1 0 0 0,1-1 0 0 0,-2 0-10 0 0,-9 17-424 0 0,13-26 402 0 0,-2 9 53 0 0,1-1 1 0 0,-1 0-1 0 0,0 1 1 0 0,1-1 0 0 0,-1 0-1 0 0,0 0 1 0 0,0 1 0 0 0,0-1-1 0 0,0 0 1 0 0,-1 0 0 0 0,1 1-1 0 0,0-1 1 0 0,-1 0-1 0 0,1 0 1 0 0,-1 1 0 0 0,0-1-1 0 0,1 1 1 0 0,-1-1 0 0 0,0 1-1 0 0,0-1 1 0 0,0 1-1 0 0,0-1 1 0 0,0 1 0 0 0,-1 0-1 0 0,1-1 1 0 0,0 1 0 0 0,-1 0-1 0 0,1 0 1 0 0,0 0-1 0 0,-1 0 1 0 0,1 0 0 0 0,-1 0-1 0 0,0 1 1 0 0,1-1 0 0 0,-1 0-1 0 0,0 1 1 0 0,1 0 0 0 0,-1-1-1 0 0,0 1 1 0 0,0 0-1 0 0,1 0 1 0 0,-1-1 0 0 0,0 1-1 0 0,0 1 1 0 0,1-1 0 0 0,-1 0-1 0 0,0 0 1 0 0,0 1-1 0 0,1-1 1 0 0,-1 1 0 0 0,0-1-1 0 0,1 1 1 0 0,-1 0 0 0 0,1 0-1 0 0,-1 0 1 0 0,1 0-1 0 0,-1 0 1 0 0,1 0 0 0 0,0 0-1 0 0,-1 0-31 0 0,-5 3 55 0 0,1-1 0 0 0,0 2 0 0 0,-1-1 0 0 0,2 1 0 0 0,-1 0 0 0 0,0 0 0 0 0,1 0 0 0 0,0 1 0 0 0,0 0 0 0 0,1 0-1 0 0,-1 0 1 0 0,1 0 0 0 0,1 1 0 0 0,-1 0 0 0 0,1-1 0 0 0,0 1 0 0 0,1 1 0 0 0,0-1 0 0 0,0 0 0 0 0,0 0 0 0 0,1 1 0 0 0,0 0-55 0 0,3-4 14 0 0,1 0 0 0 0,0 0 0 0 0,0 0 0 0 0,0-1 0 0 0,0 1 0 0 0,1-1 0 0 0,-1 0 1 0 0,1 0-1 0 0,0 0 0 0 0,0 0 0 0 0,0-1 0 0 0,0 0 0 0 0,0 0 0 0 0,1 0 0 0 0,-1 0 0 0 0,1-1 1 0 0,-1 1-1 0 0,1-1 0 0 0,0 0 0 0 0,-1-1 0 0 0,1 1 0 0 0,0-1 0 0 0,-1 0 0 0 0,1 0 1 0 0,0 0-1 0 0,0-1 0 0 0,-1 1 0 0 0,1-1 0 0 0,0-1-14 0 0,90-11-1635 0 0,-57 0-8172 0 0,-31 10-2287 0 0</inkml:trace>
  <inkml:trace contextRef="#ctx0" brushRef="#br0" timeOffset="1459.087">543 646 21213 0 0,'0'0'353'0'0,"0"0"-124"0"0,0 0-1 0 0,0 0 170 0 0,2-10 179 0 0,-1 2-536 0 0,1 2 212 0 0,0 0 0 0 0,-1-1 0 0 0,0 1 0 0 0,0 0 0 0 0,-1-1 0 0 0,0 1 1 0 0,0-1-1 0 0,-1 1 0 0 0,1-1 0 0 0,-1 1 0 0 0,-1-1 0 0 0,0-3-253 0 0,1 9 27 0 0,0 0-1 0 0,0-1 1 0 0,0 1-1 0 0,0 0 0 0 0,0 0 1 0 0,0 0-1 0 0,0-1 1 0 0,0 1-1 0 0,-1 1 1 0 0,1-1-1 0 0,0 0 0 0 0,-1 0 1 0 0,1 0-1 0 0,0 1 1 0 0,-1-1-1 0 0,1 0 1 0 0,-1 1-1 0 0,1 0 0 0 0,-1-1 1 0 0,0 1-1 0 0,1 0 1 0 0,-1 0-1 0 0,1 0 1 0 0,-1 0-1 0 0,1 0 0 0 0,-1 0 1 0 0,0 0-1 0 0,1 0 1 0 0,-1 1-1 0 0,1-1 1 0 0,-1 1-1 0 0,1-1 0 0 0,-1 1 1 0 0,1-1-1 0 0,-1 1 1 0 0,1 0-1 0 0,0 0 1 0 0,-1 0-1 0 0,1 0 0 0 0,0 0 1 0 0,0 0-1 0 0,-1 0-26 0 0,-52 47 195 0 0,48-42-187 0 0,0 0 0 0 0,1 0 1 0 0,0 1-1 0 0,0-1 0 0 0,0 1 1 0 0,1 1-1 0 0,0-1 0 0 0,1 1 1 0 0,-1-1-1 0 0,1 1 0 0 0,1 0 1 0 0,0 0-1 0 0,0 0 0 0 0,0 0 1 0 0,1 1-1 0 0,0 0-8 0 0,1-8 2 0 0,0 1 0 0 0,0-1 0 0 0,1 0 0 0 0,-1 1 0 0 0,0-1 1 0 0,1 0-1 0 0,-1 1 0 0 0,1-1 0 0 0,-1 0 0 0 0,1 0 0 0 0,0 0 0 0 0,-1 0 0 0 0,1 0 0 0 0,0 1 0 0 0,0-1 1 0 0,0-1-1 0 0,0 1 0 0 0,0 0 0 0 0,0 0 0 0 0,0 0 0 0 0,0 0 0 0 0,0-1 0 0 0,0 1 0 0 0,0 0 1 0 0,0-1-1 0 0,1 1 0 0 0,-1-1 0 0 0,0 1 0 0 0,0-1 0 0 0,1 0 0 0 0,-1 0 0 0 0,0 1 0 0 0,1-1 1 0 0,-1 0-1 0 0,0 0 0 0 0,1 0 0 0 0,-1 0 0 0 0,0-1 0 0 0,1 1 0 0 0,-1 0 0 0 0,0 0 0 0 0,0-1 0 0 0,1 1 1 0 0,-1-1-1 0 0,0 1 0 0 0,1-1-2 0 0,55-29 150 0 0,-45 17-114 0 0,-1 0 1 0 0,0-1 0 0 0,-1 0 0 0 0,-1-1 0 0 0,0 0 0 0 0,-1 0-1 0 0,-1-1 1 0 0,0 0 0 0 0,-1 0 0 0 0,-1-1 0 0 0,0 0-1 0 0,-1 0 1 0 0,-1 0 0 0 0,-1 0 0 0 0,-1-1 0 0 0,0 1 0 0 0,-1 0-1 0 0,-2-16-36 0 0,-16 72 424 0 0,-29 145 490 0 0,46-173-1027 0 0,0 0 0 0 0,0 0 0 0 0,1 0 0 0 0,0 0 0 0 0,1 0 0 0 0,1 0 0 0 0,-1 0 0 0 0,2-1 0 0 0,-1 1 0 0 0,2-1 1 0 0,-1 1-1 0 0,1-1 0 0 0,1 0 0 0 0,0 0 0 0 0,0-1 0 0 0,3 3 113 0 0,-3-8-3608 0 0,0-4-5946 0 0,-4 0-2277 0 0</inkml:trace>
  <inkml:trace contextRef="#ctx0" brushRef="#br0" timeOffset="1728.456">892 70 23141 0 0,'0'0'560'0'0,"0"0"-119"0"0,0 0-126 0 0,0 0-52 0 0,0 0 94 0 0,0 0 173 0 0,0 0 138 0 0,0 0 43 0 0,4 13-27 0 0,35 165 1147 0 0,-32-138-1757 0 0,-2 1 1 0 0,-2 0-1 0 0,-2 0 0 0 0,-1-1 0 0 0,-2 1 1 0 0,-2 0-1 0 0,-2 0 0 0 0,-2-1 1 0 0,-1 0-1 0 0,-2 0-74 0 0,-2 1-387 0 0,-2-1 1 0 0,-1 0 0 0 0,-2-2-1 0 0,-2 1 1 0 0,-2-2 0 0 0,-1-1-1 0 0,-17 20 387 0 0,22-38-2769 0 0,12-12-820 0 0,-1-1-3716 0 0,2-1-5123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26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 19148 0 0,'0'0'2361'0'0,"0"0"-2145"0"0,0 0-96 0 0,0 0-24 0 0,0 0 112 0 0,0 0 16 0 0,0 0 8 0 0,0 0-64 0 0,0 0-120 0 0,0 0-80 0 0,68-21-224 0 0,-53 20-408 0 0,-1 0-929 0 0,-1 1-2159 0 0,-3 0-3202 0 0,-4 0-2616 0 0</inkml:trace>
  <inkml:trace contextRef="#ctx0" brushRef="#br0" timeOffset="164.152">41 84 14459 0 0,'0'0'4449'0'0,"0"0"-3849"0"0,0 0-160 0 0,0 0 16 0 0,0 0 112 0 0,0 0 41 0 0,0 0-129 0 0,0 0-152 0 0,0 0-168 0 0,0 0-192 0 0,74-5-232 0 0,-52 2-632 0 0,1-1-1537 0 0,-5 1-4032 0 0,-7 2-5642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25.2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72 138 17092 0 0,'0'0'630'0'0,"0"0"153"0"0,0 0 183 0 0,2-11 187 0 0,9-37 109 0 0,3 20 2320 0 0,-9 47-1613 0 0,-9 2-1711 0 0,0-1 1 0 0,0 0 0 0 0,-2 0 0 0 0,-1-1 0 0 0,0 0 0 0 0,-1 0 0 0 0,-4 3-259 0 0,-13 37 123 0 0,-1 26-38 0 0,44-112 202 0 0,0-1-259 0 0,-7 8-23 0 0,1 2 0 0 0,1-1 0 0 0,0 1-1 0 0,2 1 1 0 0,0 1 0 0 0,0 0 0 0 0,18-13-5 0 0,-30 45-664 0 0,-15 15 283 0 0,-65 90-2975 0 0,58-120 5280 0 0,21 13-60 0 0,-1-8-1823 0 0,1 1 1 0 0,0-1 0 0 0,0 0-1 0 0,1 1 1 0 0,0-1-1 0 0,0 0 1 0 0,0-1 0 0 0,1 1-1 0 0,0-1 1 0 0,0 1-1 0 0,0-1 1 0 0,1 0-1 0 0,0 1-41 0 0,57 12-6345 0 0,-57-18 4687 0 0,1 0-1830 0 0,0 0-3324 0 0,-1 0-4618 0 0</inkml:trace>
  <inkml:trace contextRef="#ctx0" brushRef="#br0" timeOffset="350.328">256 296 16267 0 0,'0'0'1007'0'0,"0"0"-305"0"0,0 0-91 0 0,0 0 138 0 0,0 0 163 0 0,0 0 106 0 0,0 0-21 0 0,0 0-148 0 0,0 0-176 0 0,0 0-166 0 0,0 0-142 0 0,0 0-86 0 0,11 2-74 0 0,37 9-51 0 0,-43-11-134 0 0,0 0 0 0 0,1 0 0 0 0,-1-1 0 0 0,0 1 0 0 0,0-1 0 0 0,1-1 0 0 0,-1 1 0 0 0,0-1 0 0 0,0 0 0 0 0,0 0 0 0 0,-1 0 0 0 0,1-1 0 0 0,0 0 0 0 0,2-2-20 0 0,-3 2 17 0 0,-3 3-4 0 0,0 0 0 0 0,0 0 0 0 0,0-1 0 0 0,0 1 1 0 0,0-1-1 0 0,0 1 0 0 0,-1-1 0 0 0,1 1 0 0 0,0-1 0 0 0,0 0 0 0 0,-1 1 0 0 0,1-1 0 0 0,0 0 0 0 0,-1 0 0 0 0,1 1 0 0 0,0-1 0 0 0,-1 0 1 0 0,1 0-1 0 0,-1 0 0 0 0,0 0 0 0 0,1 0 0 0 0,-1 1 0 0 0,0-1 0 0 0,1 0 0 0 0,-1 0 0 0 0,0 0 0 0 0,0 0 0 0 0,0 0 0 0 0,0 0 1 0 0,0 0-1 0 0,0 0 0 0 0,0 0 0 0 0,0 0 0 0 0,0 0 0 0 0,-1 0 0 0 0,1 0 0 0 0,0 0 0 0 0,-1 0 0 0 0,1 0 0 0 0,0 0 0 0 0,-1 0 0 0 0,1 1 1 0 0,-1-1-1 0 0,0 0 0 0 0,1 0 0 0 0,-1 1 0 0 0,1-1 0 0 0,-1 0 0 0 0,0 0 0 0 0,0 1 0 0 0,0-1 0 0 0,1 1 0 0 0,-1-1 0 0 0,0 1 1 0 0,0-1-15 0 0,-54-22 320 0 0,51 23-304 0 0,0-1 0 0 0,0 1 0 0 0,0 0 1 0 0,0 1-1 0 0,0-1 0 0 0,0 0 0 0 0,0 1 0 0 0,0 0 1 0 0,0 0-1 0 0,1 0 0 0 0,-1 1 0 0 0,0-1 0 0 0,1 1 1 0 0,-1 0-1 0 0,1 0 0 0 0,-1 0 0 0 0,1 0 0 0 0,0 1 1 0 0,0-1-1 0 0,0 1 0 0 0,0 0 0 0 0,0 0 0 0 0,1 0 1 0 0,-1 0-1 0 0,1 0 0 0 0,0 1 0 0 0,0-1 1 0 0,0 1-1 0 0,0-1 0 0 0,1 1 0 0 0,-1 0 0 0 0,1 0 1 0 0,0 0-1 0 0,0-1 0 0 0,1 1 0 0 0,-1 0 0 0 0,1 0 1 0 0,0 0-1 0 0,0 0 0 0 0,0 0 0 0 0,0 0 0 0 0,1 0 1 0 0,0 0-1 0 0,-1 0 0 0 0,1 0 0 0 0,1 0 0 0 0,0 1-14 0 0,0-2-119 0 0,0 0 0 0 0,1 0 0 0 0,-1-1 0 0 0,1 1 0 0 0,-1-1 0 0 0,1 0 0 0 0,0 1 0 0 0,0-2 0 0 0,0 1 0 0 0,0 0 0 0 0,1 0 0 0 0,-1-1 0 0 0,0 0 0 0 0,1 1 0 0 0,-1-1 0 0 0,1-1 0 0 0,-1 1 0 0 0,1 0 0 0 0,-1-1 0 0 0,1 0 0 0 0,-1 0 0 0 0,1 0 0 0 0,0 0 0 0 0,-1 0 0 0 0,4-2 118 0 0,44-8-6553 0 0,-8-5-7886 0 0,-34 11 11036 0 0</inkml:trace>
  <inkml:trace contextRef="#ctx0" brushRef="#br0" timeOffset="553.943">573 82 14251 0 0,'0'0'2397'0'0,"0"0"-538"0"0,0 0-547 0 0,0 0-175 0 0,0 0 0 0 0,0 0 62 0 0,0 0-34 0 0,-2 12-218 0 0,-44 157 1179 0 0,42-158-2202 0 0,-14 82-1733 0 0,24-85-2363 0 0,-3-6-850 0 0,1-2-4604 0 0,-3 0 2801 0 0</inkml:trace>
  <inkml:trace contextRef="#ctx0" brushRef="#br0" timeOffset="731.863">529 155 11642 0 0,'0'0'3092'0'0,"0"0"-433"0"0,0 0-632 0 0,0 0-433 0 0,0 0-337 0 0,0 0-316 0 0,0 0-284 0 0,0 0-202 0 0,0 0-151 0 0,0 0-104 0 0,0 0-65 0 0,9-2-87 0 0,90-7-1661 0 0,-61 8-2402 0 0,-3 1-4364 0 0,-23 0-2385 0 0</inkml:trace>
  <inkml:trace contextRef="#ctx0" brushRef="#br0" timeOffset="996.265">937 110 19772 0 0,'0'0'1260'0'0,"0"0"-187"0"0,0 0-93 0 0,-12 1-25 0 0,-86 28 2043 0 0,51 22-1396 0 0,46-50-1584 0 0,0 1-1 0 0,1-1 1 0 0,-1 1-1 0 0,1 0 1 0 0,0-1 0 0 0,-1 1-1 0 0,1-1 1 0 0,0 1-1 0 0,0 0 1 0 0,0-1-1 0 0,0 1 1 0 0,0-1 0 0 0,1 1-1 0 0,-1 0 1 0 0,0-1-1 0 0,1 1 1 0 0,-1-1 0 0 0,1 1-1 0 0,0-1 1 0 0,-1 1-1 0 0,1-1 1 0 0,0 1-1 0 0,0-1 1 0 0,0 0 0 0 0,0 0-1 0 0,0 1 1 0 0,0-1-1 0 0,0 0 1 0 0,0 0 0 0 0,1 0-1 0 0,-1 0 1 0 0,0 0-1 0 0,1 0 1 0 0,-1 0-1 0 0,1-1 1 0 0,-1 1 0 0 0,1-1-1 0 0,-1 1 1 0 0,1-1-1 0 0,-1 1 1 0 0,1-1-18 0 0,8 4 10 0 0,1-1 0 0 0,-1-1 0 0 0,1 0 0 0 0,0 0 1 0 0,-1-1-1 0 0,1 0 0 0 0,0-1 0 0 0,0 0 0 0 0,0-1 0 0 0,-1 0 0 0 0,1-1 0 0 0,0 0 0 0 0,-1 0 1 0 0,1-1-1 0 0,-1-1 0 0 0,0 0 0 0 0,5-2-10 0 0,-14 5-92 0 0,0 0-1 0 0,0 0 1 0 0,0 0 0 0 0,1 0 0 0 0,-1 0-1 0 0,0 0 1 0 0,0 0 0 0 0,0 0-1 0 0,-1 0 1 0 0,1-1 0 0 0,0 1 0 0 0,0 0-1 0 0,-1 0 1 0 0,1-1 0 0 0,-1 1-1 0 0,1-1 1 0 0,-1 1 0 0 0,1 0 0 0 0,-1-1-1 0 0,0 1 1 0 0,0-1 0 0 0,0 1-1 0 0,0-1 1 0 0,0 1 0 0 0,0-1 0 0 0,0 1-1 0 0,0-1 1 0 0,0 1 0 0 0,-1 0-1 0 0,1-1 1 0 0,-1 1 0 0 0,1-1 0 0 0,-1 1-1 0 0,1 0 1 0 0,-2-2 92 0 0,-18-31-8155 0 0,7 12-3962 0 0,10 15 6086 0 0</inkml:trace>
  <inkml:trace contextRef="#ctx0" brushRef="#br0" timeOffset="1246.86">981 1 11522 0 0,'0'0'3364'0'0,"0"0"-1022"0"0,0 0-651 0 0,0 0-108 0 0,0 0 58 0 0,0 0-40 0 0,-2 11-198 0 0,-25 83 1555 0 0,5-53-2329 0 0,-1-2 1 0 0,-3-1 0 0 0,-1-1-1 0 0,-18 18-629 0 0,-54 76-499 0 0,72-81-1162 0 0,20-34-1266 0 0,0 1-3450 0 0,4-6-6045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21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77 4137 0 0,'0'0'5840'0'0,"0"0"-2546"0"0,0 0-988 0 0,0 0-371 0 0,0 0-203 0 0,0 0-156 0 0,0 0-182 0 0,3-10-186 0 0,10-47 1368 0 0,-17 80 670 0 0,-2 15-2874 0 0,-22 38 229 0 0,20-60-819 0 0,1 2 0 0 0,1-1 0 0 0,1 1 0 0 0,0 0 0 0 0,2 0 0 0 0,-1 0 0 0 0,1 11 218 0 0,8-19-3976 0 0,2-8-6473 0 0,-4-2-1080 0 0</inkml:trace>
  <inkml:trace contextRef="#ctx0" brushRef="#br0" timeOffset="646.686">457 142 10610 0 0,'0'0'2005'0'0,"0"0"-413"0"0,0 0-141 0 0,0 0 32 0 0,0 0 71 0 0,0 0-26 0 0,0 0-124 0 0,-3-11-187 0 0,-13-49 631 0 0,16 60-1792 0 0,-1-1-1 0 0,1 0 1 0 0,0 1 0 0 0,-1-1-1 0 0,1 1 1 0 0,-1-1 0 0 0,1 0-1 0 0,-1 1 1 0 0,1-1 0 0 0,-1 1-1 0 0,1-1 1 0 0,-1 1 0 0 0,0 0-1 0 0,1-1 1 0 0,-1 1-1 0 0,0 0 1 0 0,1-1 0 0 0,-1 1-1 0 0,0 0 1 0 0,0 0 0 0 0,1-1-1 0 0,-1 1 1 0 0,0 0 0 0 0,0 0-1 0 0,1 0 1 0 0,-1 0 0 0 0,0 0-1 0 0,0 0 1 0 0,1 0 0 0 0,-1 0-1 0 0,0 1 1 0 0,0-1 0 0 0,1 0-1 0 0,-1 0 1 0 0,0 0 0 0 0,1 1-1 0 0,-1-1 1 0 0,0 1 0 0 0,1-1-1 0 0,-1 0 1 0 0,1 1 0 0 0,-1-1-1 0 0,0 1 1 0 0,1-1 0 0 0,-1 1-1 0 0,1-1 1 0 0,-1 1 0 0 0,1 0-1 0 0,0-1 1 0 0,-1 1 0 0 0,1 0-1 0 0,-1-1-55 0 0,-27 37 116 0 0,26-34 16 0 0,0-1-113 0 0,-1 1 1 0 0,0 0-1 0 0,1 0 1 0 0,-1 0-1 0 0,1 0 1 0 0,0 0-1 0 0,0 0 1 0 0,0 1-1 0 0,0-1 0 0 0,1 1 1 0 0,-1-1-1 0 0,1 1 1 0 0,0 0-1 0 0,0 0 1 0 0,0-1-1 0 0,1 1 1 0 0,-1 0-1 0 0,1 0 0 0 0,0 0 1 0 0,0 0-1 0 0,0 0 1 0 0,1-1-1 0 0,0 1 1 0 0,-1 0-1 0 0,1 0 1 0 0,0 0-1 0 0,1-1 0 0 0,-1 1 1 0 0,1-1-1 0 0,-1 1 1 0 0,1-1-1 0 0,0 1 1 0 0,0-1-1 0 0,1 0 1 0 0,-1 0-1 0 0,1 0 0 0 0,-1 0 1 0 0,1-1-1 0 0,0 1 1 0 0,0-1-1 0 0,0 0 1 0 0,1 1-1 0 0,1 0-19 0 0,3-1 38 0 0,0 0-1 0 0,0-1 0 0 0,0 0 1 0 0,0-1-1 0 0,0 1 1 0 0,0-1-1 0 0,0-1 0 0 0,0 1 1 0 0,0-2-1 0 0,0 1 0 0 0,-1-1 1 0 0,1 0-1 0 0,0 0 1 0 0,-1-1-1 0 0,1 0 0 0 0,-1-1 1 0 0,0 0-1 0 0,0 0 1 0 0,0 0-1 0 0,-1-1 0 0 0,1 0 1 0 0,-1 0-1 0 0,0 0 1 0 0,3-5-38 0 0,-8 8 1 0 0,0 1 1 0 0,1-1-1 0 0,-1 0 0 0 0,0 1 1 0 0,0-1-1 0 0,0 0 1 0 0,0 0-1 0 0,-1 0 1 0 0,1 0-1 0 0,0 0 0 0 0,-1 0 1 0 0,0 0-1 0 0,1 0 1 0 0,-1 0-1 0 0,0 0 1 0 0,0 0-1 0 0,0 0 0 0 0,0-1 1 0 0,0 1-1 0 0,-1 0 1 0 0,1 0-1 0 0,-1 0 1 0 0,1 0-1 0 0,-1 0 0 0 0,0 0 1 0 0,0 0-1 0 0,1 1 1 0 0,-1-1-1 0 0,-1 0 1 0 0,1 0-1 0 0,0 1 0 0 0,0-1 1 0 0,-1 0-1 0 0,1 1 1 0 0,-1-1-1 0 0,1 1 1 0 0,-1 0-1 0 0,0 0 0 0 0,1-1 1 0 0,-1 1-1 0 0,0 0 1 0 0,0 0-1 0 0,0 1 1 0 0,0-1-2 0 0,-90-27-965 0 0,86 27 671 0 0,-29 0-862 0 0,18 7-2922 0 0,15 4-4279 0 0,2-8 4036 0 0,0 1-6139 0 0</inkml:trace>
  <inkml:trace contextRef="#ctx0" brushRef="#br0" timeOffset="881.848">556 51 10274 0 0,'0'0'6410'0'0,"0"0"-4087"0"0,0 0-994 0 0,0 0-36 0 0,0 0-21 0 0,0 0-56 0 0,0 0-124 0 0,0 0-145 0 0,0 0-224 0 0,0 0-225 0 0,0 0-190 0 0,0 0-156 0 0,-2-5 5 0 0,2 6-144 0 0,0-1 0 0 0,0 1 0 0 0,0-1 0 0 0,0 1 0 0 0,0-1 0 0 0,0 1 0 0 0,0-1 0 0 0,-1 1 0 0 0,1-1 0 0 0,0 1 1 0 0,0-1-1 0 0,-1 1 0 0 0,1-1 0 0 0,0 1 0 0 0,-1-1 0 0 0,1 0 0 0 0,-1 1 0 0 0,1-1 0 0 0,0 0 0 0 0,-1 1 0 0 0,1-1 0 0 0,-1 0 0 0 0,1 1 0 0 0,-1-1 0 0 0,1 0 0 0 0,-1 0 0 0 0,1 1 0 0 0,-1-1 0 0 0,1 0 0 0 0,-1 0 1 0 0,1 0-1 0 0,-1 0 0 0 0,1 0 0 0 0,-1 0 0 0 0,0 0 0 0 0,1 0 0 0 0,-1 0 0 0 0,1 0 0 0 0,-1 0 0 0 0,1 0 0 0 0,-1 0 0 0 0,1-1 0 0 0,-1 1 0 0 0,1 0 0 0 0,-1 0 0 0 0,1 0 0 0 0,-1-1 0 0 0,1 1 0 0 0,-1 0 1 0 0,1-1-1 0 0,0 1 0 0 0,-1 0 0 0 0,1-1 0 0 0,-1 1 0 0 0,1-1 0 0 0,0 1 0 0 0,-1-1-13 0 0,-10 21 224 0 0,-82 97 524 0 0,34-46 34 0 0,23-21-3221 0 0,12-7-2682 0 0,4 4-3737 0 0,18-39-3136 0 0</inkml:trace>
  <inkml:trace contextRef="#ctx0" brushRef="#br0" timeOffset="1497.11">736 41 15059 0 0,'0'0'1614'0'0,"0"0"6"0"0,0 0-58 0 0,0 0-51 0 0,0 0-92 0 0,0 0-156 0 0,0 0-174 0 0,0 0-170 0 0,0 0-171 0 0,0 0-158 0 0,0 0-166 0 0,0 0-155 0 0,-3-8-105 0 0,-10-24-90 0 0,6 78 485 0 0,9-38-555 0 0,0-1 0 0 0,1 1 0 0 0,0-1 0 0 0,0 0 0 0 0,1 0 0 0 0,0 0 0 0 0,0 0 0 0 0,1-1 0 0 0,0 1 0 0 0,0-1 0 0 0,0 0 0 0 0,1-1 0 0 0,0 0 0 0 0,0 1 0 0 0,0-2 0 0 0,1 1 0 0 0,0-1 0 0 0,0 0 0 0 0,0 0 0 0 0,0-1 0 0 0,0 0 0 0 0,1 0 0 0 0,-1-1 0 0 0,1 0 0 0 0,0 0 0 0 0,0-1 0 0 0,-1 0 0 0 0,1 0 0 0 0,0-1 0 0 0,0 0 0 0 0,4-1-4 0 0,-12 1 66 0 0,-16 3 137 0 0,1 2-193 0 0,-1 0 0 0 0,1 1 0 0 0,0 0 0 0 0,1 1 0 0 0,0 1-1 0 0,0 0 1 0 0,0 1 0 0 0,1 1 0 0 0,0 0 0 0 0,1 1 0 0 0,0 0 0 0 0,1 1 0 0 0,0 0 0 0 0,1 1 0 0 0,1 0 0 0 0,0 0 0 0 0,0 1 0 0 0,1 2-10 0 0,6-13-82 0 0,1 0 0 0 0,0 0 0 0 0,0 0 0 0 0,0 1 0 0 0,1-1 1 0 0,-1 0-1 0 0,1 1 0 0 0,0-1 0 0 0,0 0 0 0 0,0 1 1 0 0,0-1-1 0 0,0 0 0 0 0,1 1 0 0 0,0-1 0 0 0,0 0 0 0 0,0 0 1 0 0,0 1-1 0 0,1 1 82 0 0,6 6-5447 0 0,3-1-4964 0 0,-9-8-1290 0 0</inkml:trace>
  <inkml:trace contextRef="#ctx0" brushRef="#br0" timeOffset="2082.842">371 547 14835 0 0,'0'0'1020'0'0,"0"0"-65"0"0,0 0 65 0 0,0 0 141 0 0,0 0 120 0 0,0 0 76 0 0,0 0-114 0 0,0 0-205 0 0,0 0-200 0 0,0 0-219 0 0,0 0-148 0 0,0 0-102 0 0,-11-7-72 0 0,-32-21-10 0 0,10 33 150 0 0,28-1-342 0 0,-24 17 81 0 0,0 0-1 0 0,1 2 1 0 0,2 1-1 0 0,0 1 0 0 0,1 2 1 0 0,2 0-1 0 0,1 1 1 0 0,1 2-1 0 0,-8 15-175 0 0,9 34 670 0 0,34-48-4471 0 0,3-23-2175 0 0,8-7-3876 0 0,-20-2-91 0 0</inkml:trace>
  <inkml:trace contextRef="#ctx0" brushRef="#br0" timeOffset="2467.891">153 498 15099 0 0,'0'0'1182'0'0,"0"0"19"0"0,0 0 21 0 0,0 0 84 0 0,0 0 29 0 0,0 0-75 0 0,0 0-179 0 0,0 0-227 0 0,0 0-245 0 0,0 0-234 0 0,0 0-190 0 0,0 0-96 0 0,0 0-13 0 0,-2-2 22 0 0,0-8 116 0 0,20 16 140 0 0,2 1-154 0 0,146 33 961 0 0,-165-38-1155 0 0,0 0-1 0 0,0-1 1 0 0,0 1 0 0 0,0 0 0 0 0,0 0 0 0 0,-1 0 0 0 0,1-1 0 0 0,0 1 0 0 0,-1 0 0 0 0,0 0 0 0 0,1 0 0 0 0,-1 0 0 0 0,0 0 0 0 0,0 0 0 0 0,0 0 0 0 0,0 0-1 0 0,0 0 1 0 0,-1 0 0 0 0,1 0 0 0 0,0 0 0 0 0,-1 0 0 0 0,0 0 0 0 0,1 0 0 0 0,-1 0 0 0 0,0-1 0 0 0,0 1 0 0 0,0 0 0 0 0,0-1 0 0 0,0 1 0 0 0,-1 0 0 0 0,1-1-1 0 0,0 0 1 0 0,-1 1 0 0 0,1-1 0 0 0,-1 0 0 0 0,0 1 0 0 0,1-1 0 0 0,-2 0-6 0 0,-8 14-1516 0 0,7-6-1189 0 0,1-4-3268 0 0,2 0-6078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40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241 126 12979 0 0,'0'0'1092'0'0,"0"0"71"0"0,0 0 93 0 0,0 0-24 0 0,0 0-69 0 0,0 0-106 0 0,2-11-57 0 0,7-33-52 0 0,-4 30 2230 0 0,-1 23-2333 0 0,-1 19-420 0 0,-6 0-390 0 0,-1 0 1 0 0,-1 0 0 0 0,-1 0-1 0 0,-2-1 1 0 0,-1 0-1 0 0,-1-1 1 0 0,-1 0 0 0 0,-1 0-1 0 0,-1-1 1 0 0,-2-1 0 0 0,0 0-1 0 0,-1-1 1 0 0,-2-1 0 0 0,0 0-1 0 0,-2-2 1 0 0,0 0-1 0 0,-1-1 1 0 0,-6 3-36 0 0,19-13-865 0 0,3-4-4261 0 0,8-9-6875 0 0,-1 1 3014 0 0</inkml:trace>
  <inkml:trace contextRef="#ctx0" brushRef="#br0" timeOffset="455.21">113 140 8762 0 0,'0'0'1468'0'0,"0"0"41"0"0,0 0 103 0 0,0 0 36 0 0,0 0-30 0 0,0 0-104 0 0,0 0-156 0 0,0 0-195 0 0,0 0-194 0 0,0 0-193 0 0,0 0-176 0 0,0 0-107 0 0,0 0-55 0 0,-8-2-1 0 0,-21-6 6 0 0,34-13 1360 0 0,2 11-1681 0 0,1 0 1 0 0,0 0-1 0 0,1 0 1 0 0,0 1-1 0 0,0 1 1 0 0,1 0-1 0 0,0 0 1 0 0,0 1-1 0 0,1 0 1 0 0,0 0-1 0 0,0 1 1 0 0,9-2-123 0 0,-17 8 12 0 0,0 0 0 0 0,1 1-1 0 0,-1-1 1 0 0,0 1 0 0 0,0 0 0 0 0,0 0 0 0 0,0 0 0 0 0,0 1 0 0 0,0-1 0 0 0,0 1 0 0 0,0-1 0 0 0,0 1 0 0 0,-1 0 0 0 0,1 0 0 0 0,-1 1 0 0 0,1-1 0 0 0,-1 0-1 0 0,0 1 1 0 0,0-1 0 0 0,0 1 0 0 0,0 0 0 0 0,0 0 0 0 0,1 2-12 0 0,22 23-10 0 0,15 2-189 0 0,-23-18-2853 0 0,4 2-9833 0 0,-15-9 676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31.0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24021 0 0,'0'0'1104'0'0,"0"0"-183"0"0,0 0-105 0 0,0 0 16 0 0,0 0-200 0 0,0 0-240 0 0,0 0-184 0 0,0 0-256 0 0,0 0-152 0 0,0 0-216 0 0,0 0-440 0 0,0 0-664 0 0,0 0-2009 0 0,0 0-8610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38.4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480 29 14731 0 0,'0'0'672'0'0,"0"0"159"0"0,0 0 59 0 0,0 0 90 0 0,0 0 24 0 0,0 0 67 0 0,0 0 25 0 0,0 0-80 0 0,0 0-122 0 0,0 0-206 0 0,0 0-245 0 0,-1-7-203 0 0,1-3-231 0 0,-3-1 184 0 0,-10 33 334 0 0,-1 2-366 0 0,-2-1 0 0 0,-1-1 0 0 0,0 0 0 0 0,-2-2 0 0 0,0 0 0 0 0,-1-1 0 0 0,-1-1-1 0 0,-16 11-160 0 0,-14 13 62 0 0,-150 136 56 0 0,201-178-100 0 0,0-1-1 0 0,1 0 1 0 0,-1 1-1 0 0,0-1 1 0 0,0 0-1 0 0,0 0 1 0 0,0 1-1 0 0,0-1 1 0 0,0 0-1 0 0,0 1 1 0 0,0-1-1 0 0,0 0 1 0 0,-1 1-1 0 0,1-1 1 0 0,0 0-1 0 0,0 1 0 0 0,-1-1 1 0 0,1 0-1 0 0,0 1 1 0 0,-1-1-1 0 0,1 0 1 0 0,-1 1-1 0 0,1-1 1 0 0,-1 1-1 0 0,1-1 1 0 0,-1 1-1 0 0,1-1 1 0 0,-1 1-1 0 0,1-1 1 0 0,-1 1-1 0 0,1 0 1 0 0,-1-1-1 0 0,0 1 1 0 0,1 0-1 0 0,-1 0 1 0 0,0-1-1 0 0,1 1 0 0 0,-1 0 1 0 0,0 0-1 0 0,0 0 1 0 0,1 0-1 0 0,-1 0 1 0 0,0 0-1 0 0,1 0 1 0 0,-1 0-1 0 0,0 0 1 0 0,1 0-1 0 0,-1 0 1 0 0,0 0-1 0 0,0 0 1 0 0,1 1-1 0 0,-1-1 1 0 0,0 0-1 0 0,1 1 1 0 0,-1-1-1 0 0,1 0 1 0 0,-1 1-1 0 0,0-1 0 0 0,1 1 1 0 0,-1-1-1 0 0,1 1 1 0 0,-1-1-1 0 0,1 1 1 0 0,-1-1-1 0 0,1 1 1 0 0,0-1-1 0 0,-1 2-17 0 0,33-66-28 0 0,-13 92 23 0 0,3 14 209 0 0,2 0-1 0 0,2-2 1 0 0,1 0-1 0 0,2-2 1 0 0,2-1 0 0 0,29 26-204 0 0,87 80 429 0 0,-162-166-4307 0 0,12 12-352 0 0,1 0-3828 0 0,2 4-3853 0 0</inkml:trace>
  <inkml:trace contextRef="#ctx0" brushRef="#br0" timeOffset="517.405">504 398 12795 0 0,'0'0'711'0'0,"0"0"150"0"0,0 0 171 0 0,0 0 157 0 0,0 0 95 0 0,0 0 27 0 0,0 0-46 0 0,0-10-146 0 0,2-33-171 0 0,-1 40-789 0 0,-1 1 0 0 0,1-1 0 0 0,0 0 0 0 0,-1 0 0 0 0,1 0 0 0 0,1 0 0 0 0,-1 1 0 0 0,0-1 0 0 0,1 0 0 0 0,-1 1 0 0 0,1 0 0 0 0,0-1 0 0 0,0 1 0 0 0,-1 0 0 0 0,2 0 0 0 0,-1 0 0 0 0,0 0 0 0 0,0 0 0 0 0,1 0-1 0 0,-1 1 1 0 0,1-1 0 0 0,-1 1 0 0 0,1-1 0 0 0,0 1 0 0 0,-1 0 0 0 0,1 0 0 0 0,0 0 0 0 0,0 1 0 0 0,0-1 0 0 0,0 1 0 0 0,0 0 0 0 0,1-1-159 0 0,-2 3 22 0 0,1 1-1 0 0,-1-1 1 0 0,0 0 0 0 0,0 1-1 0 0,0-1 1 0 0,0 1-1 0 0,-1 0 1 0 0,1 0 0 0 0,0-1-1 0 0,-1 1 1 0 0,0 0 0 0 0,0 0-1 0 0,0 0 1 0 0,0 1 0 0 0,0-1-1 0 0,-1 0 1 0 0,1 0 0 0 0,-1 0-1 0 0,0 0 1 0 0,0 1 0 0 0,-1 2-22 0 0,1 29 144 0 0,-1-31-120 0 0,0 1 1 0 0,0-1 0 0 0,1 1 0 0 0,0-1-1 0 0,0 1 1 0 0,0-1 0 0 0,0 1 0 0 0,1-1-1 0 0,-1 1 1 0 0,1-1 0 0 0,0 1-1 0 0,1-1 1 0 0,-1 0 0 0 0,1 0 0 0 0,0 1-1 0 0,0-1 1 0 0,0 0 0 0 0,0 0 0 0 0,1-1-1 0 0,0 1 1 0 0,-1-1 0 0 0,3 3-25 0 0,1-5 66 0 0,0 0 0 0 0,0 0 0 0 0,0-1 0 0 0,0 1 0 0 0,0-1 0 0 0,0-1 0 0 0,0 1 0 0 0,-1-1 0 0 0,1 0 0 0 0,0 0 1 0 0,0 0-1 0 0,0-1 0 0 0,-1 0 0 0 0,1 0 0 0 0,-1-1 0 0 0,1 0 0 0 0,-1 0 0 0 0,5-3-66 0 0,0 1 39 0 0,0 1-20 0 0,1-1-1 0 0,-1 0 0 0 0,0 0 1 0 0,-1-1-1 0 0,0-1 1 0 0,0 1-1 0 0,0-1 1 0 0,0-1-1 0 0,-1 0 1 0 0,-1 0-1 0 0,1-1 1 0 0,-1 1-1 0 0,4-8-18 0 0,-11 15-66 0 0,0 1 0 0 0,1 0-1 0 0,-1-1 1 0 0,0 1 0 0 0,1-1-1 0 0,-1 1 1 0 0,0 0 0 0 0,0-1 0 0 0,1 1-1 0 0,-1-1 1 0 0,0 1 0 0 0,0 0 0 0 0,0-1-1 0 0,0 1 1 0 0,0-1 0 0 0,0 1 0 0 0,0-1-1 0 0,0 1 1 0 0,0-1 0 0 0,0 1-1 0 0,0-1 1 0 0,0 1 0 0 0,0-1 0 0 0,0 1-1 0 0,0 0 1 0 0,0-1 0 0 0,0 1 0 0 0,0-1-1 0 0,-1 1 1 0 0,1-1 0 0 0,0 1-1 0 0,0 0 1 0 0,-1-1 0 0 0,1 1 0 0 0,0-1-1 0 0,-1 1 1 0 0,1 0 0 0 0,0-1 0 0 0,-1 1-1 0 0,1 0 1 0 0,0 0 0 0 0,-1-1-1 0 0,1 1 1 0 0,-1 0 0 0 0,1 0 0 0 0,0-1-1 0 0,-1 1 1 0 0,1 0 0 0 0,-1 0 0 0 0,1 0-1 0 0,-1 0 1 0 0,1 0 0 0 0,-1 0-1 0 0,1 0 1 0 0,0 0 0 0 0,-1 0 0 0 0,1 0-1 0 0,-1 0 1 0 0,1 0 0 0 0,-1 0 66 0 0,-18 5-11707 0 0,14-3 258 0 0</inkml:trace>
  <inkml:trace contextRef="#ctx0" brushRef="#br0" timeOffset="788.141">706 297 18204 0 0,'0'0'1179'0'0,"0"0"45"0"0,0 0 7 0 0,0 0-97 0 0,0 0-204 0 0,0 0-176 0 0,0 0-221 0 0,0 0-95 0 0,0 0 37 0 0,0 0 21 0 0,0 0 17 0 0,-2 10-74 0 0,-50 187 737 0 0,22-72-1892 0 0,26-98-4476 0 0,0 0-5053 0 0,4-24-952 0 0</inkml:trace>
  <inkml:trace contextRef="#ctx0" brushRef="#br0" timeOffset="1036.548">1004 135 22133 0 0,'0'0'579'0'0,"0"0"-45"0"0,0 0-112 0 0,0 0-74 0 0,0 0 96 0 0,0 0 200 0 0,0 0 155 0 0,0 0 53 0 0,0 0-52 0 0,1 11-109 0 0,-14 181 1152 0 0,9-165-1897 0 0,-13 154 175 0 0,36-60-3770 0 0,-10-93-664 0 0,-2-9-3337 0 0,-1-4-4950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44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79 145 9634 0 0,'0'0'1579'0'0,"0"0"-324"0"0,0 0 35 0 0,0 0 225 0 0,0 0 61 0 0,-11-4-69 0 0,-30-13-180 0 0,39 16-1228 0 0,1 1 0 0 0,0 0 0 0 0,0 0 0 0 0,-1-1 0 0 0,1 1 1 0 0,0-1-1 0 0,0 1 0 0 0,0-1 0 0 0,0 0 0 0 0,0 1 0 0 0,0-1 0 0 0,0 0 0 0 0,0 0 1 0 0,0 0-1 0 0,0 1 0 0 0,0-1 0 0 0,0 0 0 0 0,0 0 0 0 0,1 0 0 0 0,-1-1 0 0 0,0 1 0 0 0,1 0 1 0 0,-1 0-1 0 0,1 0 0 0 0,-1 0 0 0 0,1-1 0 0 0,0 1 0 0 0,-1 0 0 0 0,1 0 0 0 0,0-1 1 0 0,0 1-1 0 0,0 0 0 0 0,0-1 0 0 0,0 1 0 0 0,0 0 0 0 0,0 0 0 0 0,0-1 0 0 0,1 1 0 0 0,-1 0 1 0 0,0 0-1 0 0,1 0 0 0 0,-1-1 0 0 0,1 1 0 0 0,0 0 0 0 0,-1 0 0 0 0,1 0 0 0 0,0 0 1 0 0,-1 0-1 0 0,2-1-99 0 0,43-34 561 0 0,-38 31-497 0 0,0 0-1 0 0,1 1 0 0 0,-1 0 0 0 0,1 1 0 0 0,0-1 1 0 0,0 1-1 0 0,1 1 0 0 0,-1 0 0 0 0,1 0 0 0 0,-1 0 1 0 0,1 1-1 0 0,0 1 0 0 0,-1-1 0 0 0,1 1 0 0 0,0 1 1 0 0,-1 0-1 0 0,1 0 0 0 0,4 2-63 0 0,-10-2 13 0 0,-1 0 0 0 0,0 1 0 0 0,0 0 0 0 0,-1-1 0 0 0,1 1 0 0 0,0 0 0 0 0,0 0 0 0 0,-1 0 0 0 0,1 0 0 0 0,-1 0 0 0 0,0 0 1 0 0,0 0-1 0 0,0 1 0 0 0,0-1 0 0 0,0 0 0 0 0,0 1 0 0 0,0-1 0 0 0,-1 1 0 0 0,1-1 0 0 0,-1 1 0 0 0,0-1 0 0 0,0 1 0 0 0,0-1 0 0 0,0 1 0 0 0,0-1 0 0 0,0 1 0 0 0,-1-1 0 0 0,1 1 0 0 0,-1-1 0 0 0,0 0 0 0 0,1 1 0 0 0,-2 1-12 0 0,-37 78 469 0 0,37-78-459 0 0,-14 20 75 0 0,13-20-49 0 0,-1 0 0 0 0,0 0 0 0 0,1 1 1 0 0,0 0-1 0 0,0 0 0 0 0,1-1 0 0 0,-1 2 0 0 0,1-1 0 0 0,0 0 0 0 0,0 0 1 0 0,1 1-1 0 0,0-1 0 0 0,0 1 0 0 0,0-1 0 0 0,0 1 0 0 0,1-1 0 0 0,0 2-37 0 0,3-4 27 0 0,0 0-1 0 0,0 0 1 0 0,0 0-1 0 0,0-1 0 0 0,1 1 1 0 0,-1-1-1 0 0,1 0 1 0 0,0 0-1 0 0,0 0 0 0 0,-1 0 1 0 0,1 0-1 0 0,0-1 1 0 0,0 0-1 0 0,0 0 1 0 0,1 0-1 0 0,-1-1 0 0 0,0 1 1 0 0,0-1-1 0 0,0 0 1 0 0,1 0-1 0 0,-1 0 0 0 0,0-1 1 0 0,0 1-1 0 0,0-1 1 0 0,0 0-1 0 0,3-1-26 0 0,129-30-1647 0 0,-109 20-3800 0 0,-2-3-4821 0 0,-20 11-912 0 0</inkml:trace>
  <inkml:trace contextRef="#ctx0" brushRef="#br0" timeOffset="250.801">324 33 16396 0 0,'0'0'1449'0'0,"0"0"-495"0"0,0 0-35 0 0,0 0 234 0 0,-6 12 155 0 0,-31 83 1994 0 0,0 65-1347 0 0,8-56-6194 0 0,23-84-1814 0 0,2-6-5842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42.1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1 13763 0 0,'0'0'875'0'0,"0"0"88"0"0,0 0 97 0 0,0 0 133 0 0,0 0 97 0 0,0 0-39 0 0,0 0-228 0 0,0 0-328 0 0,0 0-281 0 0,0 0-95 0 0,0 0 33 0 0,-6 5 42 0 0,-41 49 251 0 0,28-18-1703 0 0,-52 141 2910 0 0,66-115-7180 0 0,17-3-7352 0 0,-8-51 5657 0 0</inkml:trace>
  <inkml:trace contextRef="#ctx0" brushRef="#br0" timeOffset="302.355">32 310 17860 0 0,'0'0'668'0'0,"0"0"-27"0"0,0 0 92 0 0,0 0 91 0 0,0 0 12 0 0,0 0-64 0 0,0 0-128 0 0,0 0-150 0 0,0 0-128 0 0,12-8-84 0 0,37-23-45 0 0,-47 30-213 0 0,1 0-1 0 0,-1 0 1 0 0,1 0-1 0 0,-1 0 1 0 0,1 1-1 0 0,0-1 0 0 0,-1 1 1 0 0,1-1-1 0 0,0 1 1 0 0,-1 0-1 0 0,1 0 1 0 0,0 0-1 0 0,-1 0 1 0 0,1 1-1 0 0,0-1 1 0 0,-1 1-1 0 0,1-1 1 0 0,-1 1-1 0 0,1 0 0 0 0,-1 0 1 0 0,1 0-1 0 0,-1 1 1 0 0,0-1-1 0 0,1 1-23 0 0,5 2 75 0 0,-6-4-58 0 0,0 0 0 0 0,0 1 1 0 0,0-1-1 0 0,0 1 1 0 0,0 0-1 0 0,0-1 0 0 0,0 1 1 0 0,0 0-1 0 0,0 0 1 0 0,-1 0-1 0 0,1 1 0 0 0,0-1 1 0 0,-1 0-1 0 0,1 1 1 0 0,-1-1-1 0 0,1 1 0 0 0,-1-1 1 0 0,0 1-1 0 0,1-1 1 0 0,-1 1-1 0 0,0 0 0 0 0,0 0 1 0 0,0 0-1 0 0,-1 0 0 0 0,1 0 1 0 0,0-1-1 0 0,-1 1 1 0 0,1 0-1 0 0,-1 1 0 0 0,0-1 1 0 0,0 0-1 0 0,1 0 1 0 0,-1 0-1 0 0,0 0 0 0 0,-1 0 1 0 0,1 0-1 0 0,0 0 1 0 0,-1 0-1 0 0,1 0 0 0 0,-1 0 1 0 0,0 0-1 0 0,1 0 1 0 0,-1 0-1 0 0,0-1 0 0 0,0 1 1 0 0,0 0-1 0 0,0 0 0 0 0,-1-1 1 0 0,0 2-18 0 0,-7 4 32 0 0,0 0 0 0 0,0 0 0 0 0,-1-1 0 0 0,0 0 0 0 0,0-1 0 0 0,0 0 1 0 0,-1 0-1 0 0,1-1 0 0 0,-1-1 0 0 0,0 0 0 0 0,-1 0 0 0 0,1-1 0 0 0,0-1 0 0 0,-1 1 0 0 0,-1-2-32 0 0,25-16-2547 0 0,28-18-4586 0 0,-11 15-3843 0 0,-18 12 5304 0 0</inkml:trace>
  <inkml:trace contextRef="#ctx0" brushRef="#br0" timeOffset="735.92">253 380 10074 0 0,'0'0'1431'0'0,"0"0"-129"0"0,0 0 281 0 0,0 0 328 0 0,0 0 124 0 0,0 0-212 0 0,0 0-487 0 0,0 0-465 0 0,0 0-361 0 0,0 0-212 0 0,0 0-96 0 0,0 0-30 0 0,1-5 17 0 0,22-54 510 0 0,7-36 256 0 0,-39 57-36 0 0,-5 74-994 0 0,14-34 78 0 0,0 1 0 0 0,1 0 0 0 0,-1-1 0 0 0,0 1 0 0 0,1 0 0 0 0,-1-1 0 0 0,1 1 0 0 0,0-1 0 0 0,0 1 0 0 0,0-1 0 0 0,0 1 0 0 0,0-1 0 0 0,1 0 0 0 0,-1 1 0 0 0,1-1-1 0 0,-1 0 1 0 0,1 0 0 0 0,0 0 0 0 0,0 0 0 0 0,0-1 0 0 0,0 1 0 0 0,0 0 0 0 0,0-1 0 0 0,0 1 0 0 0,1-1 0 0 0,-1 0 0 0 0,0 0 0 0 0,1 0 0 0 0,-1 0 0 0 0,1 0 0 0 0,0-1 0 0 0,-1 1 0 0 0,1-1 0 0 0,-1 1 0 0 0,1-1 0 0 0,0 0 0 0 0,-1 0 0 0 0,1 0 0 0 0,1 0-3 0 0,1 1 19 0 0,-3 0 2 0 0,0 0 1 0 0,0 1 0 0 0,-1-1 0 0 0,1 1-1 0 0,0 0 1 0 0,-1-1 0 0 0,1 1 0 0 0,-1 0 0 0 0,1 0-1 0 0,-1 0 1 0 0,0 0 0 0 0,0 0 0 0 0,0 1-1 0 0,0-1 1 0 0,0 0 0 0 0,0 0 0 0 0,-1 1-1 0 0,1-1 1 0 0,-1 0 0 0 0,0 1 0 0 0,1-1-1 0 0,-1 0 1 0 0,0 1 0 0 0,-1-1 0 0 0,1 1-1 0 0,0-1 1 0 0,-1 0 0 0 0,1 1 0 0 0,-1-1 0 0 0,1 0-1 0 0,-1 0 1 0 0,0 1 0 0 0,0-1 0 0 0,0 0-1 0 0,-1 0 1 0 0,1 0 0 0 0,0 0 0 0 0,-1 0-1 0 0,0 1-21 0 0,-8 32 2 0 0,10-34-64 0 0,0 1 0 0 0,0 0 0 0 0,0-1 0 0 0,0 1 0 0 0,0-1 0 0 0,0 1 0 0 0,1 0 0 0 0,-1-1 0 0 0,1 1 0 0 0,-1-1 0 0 0,1 1 0 0 0,0-1 0 0 0,-1 1 0 0 0,1-1 0 0 0,0 1 0 0 0,0-1 0 0 0,0 0 0 0 0,0 0 0 0 0,0 1 0 0 0,0-1 0 0 0,0 0 0 0 0,1 0 0 0 0,-1 0 0 0 0,0 0 0 0 0,1 0 0 0 0,-1 0 0 0 0,1-1 0 0 0,-1 1 0 0 0,1 0 0 0 0,-1-1 0 0 0,1 1 0 0 0,-1-1 0 0 0,1 0 0 0 0,-1 1 0 0 0,1-1 0 0 0,0 0-1 0 0,-1 0 1 0 0,1 0 0 0 0,0 0 0 0 0,-1 0 0 0 0,1 0 0 0 0,-1 0 0 0 0,2-1 62 0 0,40-5-4813 0 0,-8-4-3663 0 0,-34 9 8100 0 0,55-18-10291 0 0,-44 15 10446 0 0</inkml:trace>
  <inkml:trace contextRef="#ctx0" brushRef="#br0" timeOffset="1055.94">666 258 4489 0 0,'0'0'3963'0'0,"0"0"-639"0"0,0 0-650 0 0,0 0-542 0 0,0 0-459 0 0,0 0-368 0 0,0 0-266 0 0,-10-2-181 0 0,-33-6-120 0 0,-4 34 773 0 0,40-18-1219 0 0,-1-2-154 0 0,1-1 0 0 0,0 2-1 0 0,0-1 1 0 0,0 1 0 0 0,1 0-1 0 0,0 1 1 0 0,1-1-1 0 0,0 1 1 0 0,0 0 0 0 0,0 1-1 0 0,1-1 1 0 0,0 1-1 0 0,1 0 1 0 0,0 0 0 0 0,0 0-1 0 0,0 8-137 0 0,3-15 3 0 0,0 0-1 0 0,1-1 1 0 0,-1 1-1 0 0,1 0 1 0 0,-1 0-1 0 0,1-1 1 0 0,0 1 0 0 0,-1 0-1 0 0,1-1 1 0 0,0 1-1 0 0,0-1 1 0 0,0 1-1 0 0,1-1 1 0 0,-1 1-1 0 0,0-1 1 0 0,0 0-1 0 0,1 1 1 0 0,-1-1-1 0 0,1 0 1 0 0,-1 0-1 0 0,1 0 1 0 0,-1 0 0 0 0,1-1-1 0 0,0 1 1 0 0,0 0-1 0 0,-1-1 1 0 0,1 1-1 0 0,0-1 1 0 0,0 1-1 0 0,-1-1 1 0 0,1 0-1 0 0,0 0 1 0 0,0 0-1 0 0,0 0 1 0 0,0 0-1 0 0,-1 0 1 0 0,2-1-3 0 0,69-12 50 0 0,-67 12-21 0 0,-1-1-1 0 0,1 0 0 0 0,-1 0 1 0 0,0 0-1 0 0,0-1 0 0 0,0 0 1 0 0,0 0-1 0 0,0 0 0 0 0,0 0 0 0 0,-1 0 1 0 0,0-1-1 0 0,0 1 0 0 0,0-1 1 0 0,0 0-1 0 0,0 0 0 0 0,-1 0 1 0 0,1 0-1 0 0,-1-1 0 0 0,0 1 1 0 0,-1 0-1 0 0,1-1 0 0 0,-1 0 1 0 0,0 1-1 0 0,0-1 0 0 0,0 0 0 0 0,0-1-28 0 0,-13 22 563 0 0,11-13-575 0 0,0-1-1 0 0,0 1 1 0 0,0 0-1 0 0,1 0 1 0 0,-1 0-1 0 0,1 0 1 0 0,0 0-1 0 0,-1 0 1 0 0,2-1-1 0 0,-1 1 1 0 0,0 0-1 0 0,0 0 1 0 0,1 0-1 0 0,0 0 1 0 0,-1 0 0 0 0,1 0-1 0 0,0-1 1 0 0,1 1-1 0 0,-1 0 1 0 0,0-1-1 0 0,1 1 1 0 0,-1-1-1 0 0,2 1 13 0 0,43 13-4100 0 0,-44-16 3501 0 0,7 0-2564 0 0,-3 0-1759 0 0,-1-2-5953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46.9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15747 0 0,'0'0'564'0'0,"0"0"15"0"0,0 0 291 0 0,0 0 293 0 0,0 0 136 0 0,0 0-59 0 0,0 0-280 0 0,0 0-298 0 0,0 0-166 0 0,0 0-64 0 0,0 0-7 0 0,8 9 854 0 0,69-11 356 0 0,-38-1-1339 0 0,-13 3-3463 0 0,-4 1-2705 0 0,-2 2-3794 0 0,-18-3 724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47.2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15075 0 0,'0'0'748'0'0,"0"0"-119"0"0,0 0 221 0 0,0 0 261 0 0,0 0 170 0 0,0 0-41 0 0,0 0-236 0 0,0 0-262 0 0,0 0-254 0 0,12 2-186 0 0,37 10-139 0 0,35-17-2025 0 0,-67 4-1204 0 0,-6 0-2508 0 0,-2 0-5477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55.4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58 180 14539 0 0,'0'0'2574'0'0,"0"0"-1404"0"0,0 0-266 0 0,0 0 144 0 0,0 0 59 0 0,0 0-27 0 0,0 0-202 0 0,0 0-265 0 0,0 0-179 0 0,0 0-90 0 0,0 0 52 0 0,0 0 77 0 0,3 2-6 0 0,-1 3-410 0 0,0-1-1 0 0,0 1 1 0 0,-1 0 0 0 0,0-1 0 0 0,0 1-1 0 0,0 0 1 0 0,-1 0 0 0 0,1 0 0 0 0,-1 0-1 0 0,0-1 1 0 0,-1 1 0 0 0,1 0 0 0 0,-1 0-1 0 0,0 0 1 0 0,0 0 0 0 0,0-1-1 0 0,-1 1 1 0 0,0-1 0 0 0,0 1 0 0 0,0-1-1 0 0,0 1 1 0 0,-2 1-57 0 0,-4 17 94 0 0,-36 138 186 0 0,83-197-232 0 0,-34 31-49 0 0,0 0 1 0 0,0 0 0 0 0,1 1-1 0 0,0-1 1 0 0,-1 1-1 0 0,1 1 1 0 0,1-1 0 0 0,-1 1-1 0 0,0 0 1 0 0,1 0 0 0 0,0 1-1 0 0,0 0 1 0 0,-1 0 0 0 0,1 0-1 0 0,0 1 1 0 0,1 0 0 0 0,-1 1-1 0 0,0-1 1 0 0,4 2 0 0 0,-10-1 3 0 0,1 0 0 0 0,-1 1 0 0 0,0-1 0 0 0,1 1 0 0 0,-1-1 0 0 0,0 1 0 0 0,1-1 0 0 0,-1 1 0 0 0,0 0 0 0 0,0 0 0 0 0,0-1 0 0 0,0 1 0 0 0,0 0 0 0 0,0 0 0 0 0,0 0 0 0 0,0 0 0 0 0,0 0 0 0 0,0 1 0 0 0,-1-1-1 0 0,1 0 1 0 0,0 0 0 0 0,-1 0 0 0 0,1 1 0 0 0,-1-1 0 0 0,1 0 0 0 0,-1 1 0 0 0,0-1 0 0 0,1 0 0 0 0,-1 1 0 0 0,0-1 0 0 0,0 1 0 0 0,0-1 0 0 0,0 0 0 0 0,0 1 0 0 0,0-1 0 0 0,-1 1 0 0 0,1-1 0 0 0,0 0 0 0 0,-1 1 0 0 0,1-1 0 0 0,-1 0 0 0 0,1 0 0 0 0,-1 1-3 0 0,-32 51 269 0 0,28-49-276 0 0,1 0-1 0 0,-1 0 0 0 0,0 0 1 0 0,0-1-1 0 0,-1 0 1 0 0,1 0-1 0 0,-1 0 0 0 0,0 0 1 0 0,0-1-1 0 0,1 0 0 0 0,-1-1 1 0 0,-1 1-1 0 0,1-1 0 0 0,0 0 1 0 0,0 0-1 0 0,0-1 1 0 0,-1 0-1 0 0,-4-1 8 0 0,-10-22-3361 0 0,17 12-778 0 0,3 1-3600 0 0,1 3-4004 0 0</inkml:trace>
  <inkml:trace contextRef="#ctx0" brushRef="#br0" timeOffset="253.916">47 30 22077 0 0,'0'0'676'0'0,"0"0"-400"0"0,0 0-71 0 0,0 0 157 0 0,0 0 220 0 0,0 0 187 0 0,0 0 0 0 0,0 0-138 0 0,0 0-200 0 0,12-3-195 0 0,97-18-163 0 0,-48 17-1188 0 0,-20 3-7537 0 0,-32 1-2979 0 0</inkml:trace>
  <inkml:trace contextRef="#ctx0" brushRef="#br0" timeOffset="920.034">379 97 26102 0 0,'0'0'220'0'0,"0"0"-148"0"0,0 0-50 0 0,0 0 32 0 0,0 0 131 0 0,12 5 178 0 0,1 0-220 0 0,-8-4-78 0 0,0 1 1 0 0,0 0 0 0 0,0 0-1 0 0,0 0 1 0 0,0 0-1 0 0,0 1 1 0 0,-1 0 0 0 0,1 0-1 0 0,-1 1 1 0 0,0-1 0 0 0,0 1-1 0 0,0-1 1 0 0,0 1-1 0 0,2 4-65 0 0,6 11 99 0 0,-1 1 0 0 0,0 0 0 0 0,-2 0 0 0 0,0 1 0 0 0,-2 0 0 0 0,0 1 0 0 0,-1-1-1 0 0,-1 1 1 0 0,-1 1 0 0 0,-1-1 0 0 0,-1 0 0 0 0,-1 1 0 0 0,-1 0 0 0 0,-1-1 0 0 0,-1 1 0 0 0,-1-1 0 0 0,-1 0-1 0 0,-1 0 1 0 0,-1 0 0 0 0,-1-1 0 0 0,0 1 0 0 0,-2-2 0 0 0,-1 1 0 0 0,0-1 0 0 0,-1-1 0 0 0,-11 14-99 0 0,-69 85-1884 0 0,57-82-1916 0 0,-1-2-4363 0 0,7-7-5216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54.0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509 234 10690 0 0,'0'0'1602'0'0,"0"0"-94"0"0,0 0 2 0 0,0 0 138 0 0,0 0 26 0 0,0 0-136 0 0,0 0-286 0 0,0 0-220 0 0,0 0-217 0 0,0 0-183 0 0,0 0-113 0 0,1 9-100 0 0,3 41 461 0 0,-3-50-807 0 0,0 0 1 0 0,0 0-1 0 0,1-1 0 0 0,-1 1 1 0 0,0 0-1 0 0,0-1 1 0 0,0 1-1 0 0,0-1 0 0 0,0 1 1 0 0,1-1-1 0 0,-1 1 0 0 0,0-1 1 0 0,0 0-1 0 0,0 1 1 0 0,-1-1-1 0 0,1 0 0 0 0,0 0 1 0 0,0 0-1 0 0,0 0 1 0 0,-1 0-1 0 0,1 1 0 0 0,0-2 1 0 0,-1 1-1 0 0,1 0 0 0 0,-1 0 1 0 0,1 0-1 0 0,-1 0 1 0 0,1 0-1 0 0,-1 0 0 0 0,0 0 1 0 0,0-1-1 0 0,1 1 1 0 0,-1 0-1 0 0,0 0 0 0 0,0 0 1 0 0,0-2-74 0 0,1-1 17 0 0,0 0 1 0 0,0 0-1 0 0,0 0 1 0 0,0-1-1 0 0,0 1 0 0 0,-1 0 1 0 0,0-1-1 0 0,0 1 1 0 0,0 0-1 0 0,0-1 1 0 0,-1 1-1 0 0,0 0 1 0 0,0-1-1 0 0,0 1 0 0 0,0 0 1 0 0,-1 0-1 0 0,0 0 1 0 0,1 0-1 0 0,-1 0 1 0 0,-1 0-1 0 0,1 1 1 0 0,-1-1-1 0 0,1 1 0 0 0,-1-1 1 0 0,-2-1-18 0 0,1 5 2 0 0,0 1 0 0 0,1-1 0 0 0,-1 0 0 0 0,0 1 1 0 0,0 0-1 0 0,0 0 0 0 0,0 0 0 0 0,1 0 0 0 0,-1 1 0 0 0,0-1 1 0 0,1 1-1 0 0,0 0 0 0 0,-1 0 0 0 0,1 0 0 0 0,0 1 0 0 0,0-1 0 0 0,0 1 1 0 0,0 0-1 0 0,0 0 0 0 0,1 0 0 0 0,-1 1-2 0 0,-5 3 16 0 0,-6 5-12 0 0,1 0 0 0 0,1 1 1 0 0,0 1-1 0 0,0 0 0 0 0,2 0 0 0 0,0 1 0 0 0,0 1 0 0 0,1-1 0 0 0,1 2 1 0 0,-2 5-5 0 0,10-20-2 0 0,-1 0 1 0 0,0 0 0 0 0,1 0 0 0 0,-1 0 0 0 0,1 0 0 0 0,-1 0 0 0 0,1 0 0 0 0,0 0 0 0 0,0 1 0 0 0,0-1 0 0 0,0 0 0 0 0,1 0 0 0 0,-1 0-1 0 0,0 0 1 0 0,1 0 0 0 0,-1 0 0 0 0,1 0 0 0 0,0 0 0 0 0,0 0 0 0 0,0-1 0 0 0,0 1 0 0 0,0 0 0 0 0,0 0 0 0 0,0-1 0 0 0,1 1 0 0 0,-1 0-1 0 0,0-1 1 0 0,1 0 0 0 0,0 1 0 0 0,-1-1 0 0 0,1 0 0 0 0,0 0 0 0 0,-1 1 0 0 0,1-1 0 0 0,0-1 0 0 0,0 1 0 0 0,0 0 0 0 0,0 0 0 0 0,0-1-1 0 0,0 1 1 0 0,0-1 0 0 0,0 0 0 0 0,0 1 0 0 0,0-1 0 0 0,0 0 0 0 0,0 0 0 0 0,0-1 0 0 0,1 1 0 0 0,-1 0 0 0 0,0-1 0 0 0,0 1 0 0 0,0-1-1 0 0,0 1 1 0 0,0-1 0 0 0,-1 0 0 0 0,1 0 0 0 0,1 0 1 0 0,5-4 22 0 0,0 0 1 0 0,0-1-1 0 0,-1 0 0 0 0,1 0 0 0 0,-1 0 1 0 0,-1-1-1 0 0,1 0 0 0 0,-1 0 0 0 0,0-1 0 0 0,-1 0 1 0 0,0 0-1 0 0,0 0 0 0 0,-1 0 0 0 0,0-1 1 0 0,0 0-1 0 0,-1 0 0 0 0,0 0 0 0 0,1-5-22 0 0,-4 13 50 0 0,4 101-20 0 0,-4-97-218 0 0,0-1 0 0 0,0 0 0 0 0,0 0-1 0 0,1 1 1 0 0,-1-1 0 0 0,0 0 0 0 0,1 0-1 0 0,0 1 1 0 0,-1-1 0 0 0,1 0 0 0 0,0 0-1 0 0,0 0 1 0 0,0 0 0 0 0,0 0 0 0 0,1 0 0 0 0,-1-1-1 0 0,0 1 1 0 0,1 0 0 0 0,-1 0 0 0 0,1-1-1 0 0,0 1 1 0 0,-1-1 0 0 0,1 0 0 0 0,0 1 0 0 0,0-1-1 0 0,0 0 1 0 0,0 0 0 0 0,0 0 0 0 0,0 0-1 0 0,0-1 1 0 0,0 1 0 0 0,1-1 0 0 0,-1 1-1 0 0,0-1 1 0 0,0 1 0 0 0,1-1 0 0 0,-1 0 0 0 0,0 0-1 0 0,0 0 1 0 0,1-1 0 0 0,-1 1 0 0 0,0 0-1 0 0,0-1 1 0 0,0 0 0 0 0,0 1 0 0 0,1-1-1 0 0,-1 0 1 0 0,0 0 0 0 0,0 0 0 0 0,0 0 0 0 0,-1-1-1 0 0,1 1 1 0 0,0 0 0 0 0,0-1 0 0 0,-1 1-1 0 0,1-2 189 0 0,2-2-7440 0 0,-1 0-3897 0 0</inkml:trace>
  <inkml:trace contextRef="#ctx0" brushRef="#br0" timeOffset="246.964">360 44 20484 0 0,'0'0'1403'0'0,"0"0"-747"0"0,0 0-123 0 0,0 0 127 0 0,0 0 132 0 0,0 0 21 0 0,0 0-75 0 0,0 0-97 0 0,0 0-109 0 0,0 0-66 0 0,0 0-69 0 0,0 0-125 0 0,12 1-80 0 0,118-3 225 0 0,-10-1-4308 0 0,-104 3-694 0 0,-5 0-5061 0 0</inkml:trace>
  <inkml:trace contextRef="#ctx0" brushRef="#br0" timeOffset="2093.049">194 33 19764 0 0,'0'0'711'0'0,"0"0"-13"0"0,0 0-28 0 0,0 0 37 0 0,0 0 96 0 0,0 0 84 0 0,0 0-52 0 0,0 0-119 0 0,-9-7-169 0 0,-33-18-137 0 0,40 24-390 0 0,1 1-1 0 0,0 0 0 0 0,0 0 0 0 0,-1 0 0 0 0,1 0 0 0 0,0 0 0 0 0,0 0 0 0 0,-1 1 1 0 0,1-1-1 0 0,0 0 0 0 0,0 0 0 0 0,0 1 0 0 0,-1-1 0 0 0,1 1 0 0 0,0-1 1 0 0,0 1-1 0 0,0 0 0 0 0,0-1 0 0 0,0 1 0 0 0,0 0 0 0 0,0 0 0 0 0,0 0 1 0 0,0 0-1 0 0,1 0 0 0 0,-1 0 0 0 0,0 0 0 0 0,0 0 0 0 0,1 0 0 0 0,-1 0 1 0 0,1 0-1 0 0,-1 0 0 0 0,1 0 0 0 0,-1 1-19 0 0,-2 3 82 0 0,-11 14-14 0 0,2 0 0 0 0,0 1 0 0 0,1 0 0 0 0,1 1 0 0 0,1 0 0 0 0,1 0 0 0 0,1 1 0 0 0,1 0 0 0 0,0 1 0 0 0,2-1 0 0 0,1 1 0 0 0,0 0 0 0 0,2 0 0 0 0,1 21-68 0 0,2-36-85 0 0,-1 0 0 0 0,1 0 0 0 0,1 0-1 0 0,-1-1 1 0 0,2 1 0 0 0,-1-1 0 0 0,1 0 0 0 0,0 1-1 0 0,0-2 1 0 0,0 1 0 0 0,1 0 0 0 0,0-1 0 0 0,1 0-1 0 0,-1 0 1 0 0,1-1 0 0 0,1 0 0 0 0,-1 0 0 0 0,4 2 85 0 0,35 20-3380 0 0,3-7-3890 0 0,-29-13-4328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08.2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37 64 0 0,'0'0'2671'0'0,"0"0"-105"0"0,0 0-19 0 0,0 0 71 0 0,0 0-55 0 0,0 0-130 0 0,0 0-325 0 0,0 0-357 0 0,0 0-240 0 0,0 0-208 0 0,0 0-193 0 0,3-8-237 0 0,9-20-256 0 0,-12 75 2541 0 0,-20 21-2219 0 0,14-54-918 0 0,1 1 0 0 0,1 0 0 0 0,1 0 0 0 0,0 0 1 0 0,0 0-1 0 0,2 0 0 0 0,0 1 0 0 0,1 5-21 0 0,11-2-2349 0 0,-4-16-1175 0 0,1-3-3510 0 0,-4 0-4451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02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213 25 11626 0 0,'0'0'1761'0'0,"0"0"-67"0"0,0 0-149 0 0,0 0-32 0 0,0 0 3 0 0,0 0-113 0 0,0 0-199 0 0,0 0-238 0 0,0 0-265 0 0,0 0-190 0 0,0 0-167 0 0,4-5-109 0 0,13-15-13 0 0,-20 43 1807 0 0,-11-6-1909 0 0,0-1 1 0 0,-1-1-1 0 0,0 0 1 0 0,-2-1-1 0 0,1 0 1 0 0,-2-2-1 0 0,-16 10-120 0 0,-1 2 21 0 0,-18 12 207 0 0,56-36-188 0 0,-1 0 1 0 0,0 0-1 0 0,1 0 0 0 0,-1 0 0 0 0,0 0 1 0 0,1 1-1 0 0,-1-1 0 0 0,0 1 0 0 0,0-1 1 0 0,0 1-1 0 0,1 0 0 0 0,-1 0 0 0 0,0 0 1 0 0,0 0-1 0 0,0 1 0 0 0,0-1 0 0 0,-1 0 1 0 0,1 1-1 0 0,0-1 0 0 0,0 1 0 0 0,-1 0 1 0 0,2 1-41 0 0,209 178 108 0 0,-198-171-164 0 0,1 1 44 0 0,-11-14-4052 0 0,-5 0 2059 0 0,1-3-5293 0 0,0 3-4382 0 0</inkml:trace>
  <inkml:trace contextRef="#ctx0" brushRef="#br0" timeOffset="4268.736">409 128 0 0 0,'0'0'580'0'0,"0"0"1417"0"0,0 0 312 0 0,0 0-65 0 0,0 0-103 0 0,0 0-162 0 0,0 0-221 0 0,0 0-222 0 0,0 0-249 0 0,0 0-240 0 0,0 0-151 0 0,-3-1-113 0 0,-16-1 1340 0 0,21-4 4586 0 0,9-6-6224 0 0,-8 8-480 0 0,1 1 1 0 0,1 0-1 0 0,-1 0 0 0 0,0 0 1 0 0,1 1-1 0 0,-1-1 0 0 0,1 1 1 0 0,0 0-1 0 0,0 0 0 0 0,0 1 1 0 0,0-1-1 0 0,0 1 0 0 0,0 0 1 0 0,0 1-1 0 0,1-1 0 0 0,1 1-5 0 0,3 26 108 0 0,-11-7-61 0 0,-58 147 481 0 0,61-164-497 0 0,0 0 0 0 0,-1 0 0 0 0,1 0 0 0 0,1 0 0 0 0,-1 0-1 0 0,0-1 1 0 0,0 1 0 0 0,1-1 0 0 0,-1 1 0 0 0,0-1 0 0 0,1 0 0 0 0,0 0 0 0 0,-1 0 0 0 0,1-1-1 0 0,0 1 1 0 0,-1 0 0 0 0,1-1 0 0 0,0 0 0 0 0,-1 0 0 0 0,1 0 0 0 0,0 0 0 0 0,0 0 0 0 0,-1 0-1 0 0,1-1 1 0 0,0 1 0 0 0,0-1 0 0 0,-1 0 0 0 0,1 0 0 0 0,-1 0 0 0 0,1 0 0 0 0,0 0-31 0 0,31-7 95 0 0,0-2 0 0 0,-1-1 1 0 0,0-1-1 0 0,-1-1 0 0 0,0-3 1 0 0,2-2-96 0 0,-34 18-22 0 0,-1 0 1 0 0,1 0-1 0 0,0 0 1 0 0,0 0-1 0 0,-1 0 1 0 0,1 0 0 0 0,0 0-1 0 0,-1 0 1 0 0,1 0-1 0 0,0 0 1 0 0,0 0-1 0 0,-1 0 1 0 0,1 0-1 0 0,0 0 1 0 0,0 0-1 0 0,-1 0 1 0 0,1 0 0 0 0,0 0-1 0 0,0-1 1 0 0,-1 1-1 0 0,1 0 1 0 0,0 0-1 0 0,0 0 1 0 0,-1 0-1 0 0,1-1 1 0 0,0 1-1 0 0,0 0 1 0 0,0 0 0 0 0,0-1-1 0 0,-1 1 1 0 0,1 0-1 0 0,0 0 1 0 0,0-1-1 0 0,0 1 1 0 0,0 0-1 0 0,0 0 1 0 0,0-1-1 0 0,0 1 1 0 0,0 0 0 0 0,0 0-1 0 0,0-1 1 0 0,0 1-1 0 0,0 0 1 0 0,0-1-1 0 0,0 1 1 0 0,0 0-1 0 0,0 0 1 0 0,0-1-1 0 0,0 1 1 0 0,0 0 0 0 0,0 0-1 0 0,0-1 1 0 0,0 1-1 0 0,1 0 1 0 0,-1 0-1 0 0,0-1 1 0 0,0 1-1 0 0,0 0 1 0 0,0 0-1 0 0,1-1 22 0 0,-18 0-3250 0 0,4 1-5597 0 0,11 0 5339 0 0,-1 0-7835 0 0</inkml:trace>
  <inkml:trace contextRef="#ctx0" brushRef="#br0" timeOffset="4515.635">596 89 16460 0 0,'0'0'1632'0'0,"0"0"-52"0"0,0 0-95 0 0,0 0-73 0 0,0 0-136 0 0,0 0-286 0 0,0 0-378 0 0,0 0-207 0 0,0 0-61 0 0,0 0 38 0 0,0 0 70 0 0,0 0-61 0 0,-2 11-98 0 0,-24 92 138 0 0,19-80-1420 0 0,-8 48 1950 0 0,14-47-6047 0 0,5-2-5982 0 0,-3-19-159 0 0</inkml:trace>
  <inkml:trace contextRef="#ctx0" brushRef="#br0" timeOffset="4718.589">868 47 23037 0 0,'0'0'589'0'0,"0"0"-49"0"0,0 0 1 0 0,0 0 172 0 0,0 0 157 0 0,0 0 4 0 0,0 0-71 0 0,-3 12-153 0 0,-32 101 705 0 0,13-6-2208 0 0,19-84-4204 0 0,1 0-4653 0 0,1-13-3306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08.6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228 80 18100 0 0,'0'0'851'0'0,"0"0"-52"0"0,0 0 11 0 0,0 0 81 0 0,0 0-1 0 0,0 0-86 0 0,0 0-120 0 0,0 0-121 0 0,-11 2-59 0 0,-33 9-76 0 0,-23 41 768 0 0,59-42-1036 0 0,5-8-127 0 0,0-1 0 0 0,1 1 0 0 0,-1 0 0 0 0,1 0 0 0 0,0 0 0 0 0,0 1-1 0 0,0-1 1 0 0,0 0 0 0 0,0 1 0 0 0,0-1 0 0 0,1 1 0 0 0,-1 0 0 0 0,1-1-1 0 0,-1 1 1 0 0,1 0 0 0 0,0 0 0 0 0,0 0 0 0 0,1 0 0 0 0,-1 0 0 0 0,1 0 0 0 0,-1 0-1 0 0,1 0 1 0 0,0 0 0 0 0,0 0 0 0 0,0 1 0 0 0,1-1 0 0 0,-1 0 0 0 0,1 0-1 0 0,-1 0 1 0 0,1 0 0 0 0,0 0 0 0 0,0-1 0 0 0,1 1 0 0 0,-1 0 0 0 0,0 0 0 0 0,1-1-1 0 0,0 1 1 0 0,0-1 0 0 0,0 1 0 0 0,0-1 0 0 0,0 0 0 0 0,0 1 0 0 0,0-1-1 0 0,1 0 1 0 0,1 1-33 0 0,4-1 55 0 0,0 1-1 0 0,0-2 0 0 0,0 1 0 0 0,0-1 0 0 0,0 0 0 0 0,0-1 0 0 0,0 0 1 0 0,0 0-1 0 0,1-1 0 0 0,-1 0 0 0 0,0 0 0 0 0,0-1 0 0 0,-1 0 1 0 0,1 0-1 0 0,0-1 0 0 0,-1 0 0 0 0,1-1 0 0 0,-1 1 0 0 0,0-1 0 0 0,0-1 1 0 0,0 1-1 0 0,-1-1 0 0 0,6-5-54 0 0,-11 8 11 0 0,1-1 0 0 0,-1 1 0 0 0,1 0 0 0 0,-1-1 0 0 0,0 1 0 0 0,0-1 0 0 0,0 1 0 0 0,0-1 0 0 0,-1 1 0 0 0,1-1 0 0 0,-1 0 0 0 0,1 1 0 0 0,-1-1 0 0 0,0 0 0 0 0,0 1 0 0 0,0-1 0 0 0,0 0 0 0 0,-1 0 0 0 0,1 1 0 0 0,-1-1 0 0 0,0 1 0 0 0,1-1 0 0 0,-1 0 0 0 0,0 1 0 0 0,-1 0 0 0 0,1-1 0 0 0,0 1 0 0 0,-1 0 0 0 0,1-1 0 0 0,-1 1 0 0 0,0 0 0 0 0,1 0 0 0 0,-1 0 0 0 0,0 0 0 0 0,0 1 0 0 0,-1-1-11 0 0,-85-50-4469 0 0,83 52-3 0 0,6 4-8398 0 0,1-2 4880 0 0</inkml:trace>
  <inkml:trace contextRef="#ctx0" brushRef="#br0" timeOffset="253.873">307 69 6601 0 0,'0'0'6853'0'0,"0"0"-3386"0"0,0 0-1165 0 0,0 0-386 0 0,0 0-262 0 0,0 0-195 0 0,0 0-254 0 0,0 0-326 0 0,0 0-283 0 0,0 0-225 0 0,0 0-101 0 0,0 0-25 0 0,0 0-9 0 0,-11 9 12 0 0,-145 136 105 0 0,74-44-1161 0 0,57-65-2699 0 0,3 0-4834 0 0,12-20-3921 0 0</inkml:trace>
  <inkml:trace contextRef="#ctx0" brushRef="#br0" timeOffset="1751.296">429 31 13899 0 0,'0'0'2346'0'0,"0"0"-286"0"0,0 0-467 0 0,0 0-214 0 0,0 0-85 0 0,0 0-128 0 0,0 0-131 0 0,0 0-148 0 0,0 0-150 0 0,0 0-121 0 0,0 0-145 0 0,-2-5-140 0 0,-4-15-84 0 0,4 15-114 0 0,2 5-44 0 0,20 8 135 0 0,142 47 503 0 0,-161-53-687 0 0,0 0 0 0 0,0 0 0 0 0,0 1 0 0 0,0-1 0 0 0,-1 1 0 0 0,1-1 0 0 0,-1 1 0 0 0,1-1 0 0 0,-1 1 0 0 0,0-1 0 0 0,0 1 0 0 0,0-1 0 0 0,0 1 0 0 0,-1-1 0 0 0,1 1 0 0 0,-1-1 0 0 0,1 0 0 0 0,-1 1 0 0 0,0-1 0 0 0,0 0 1 0 0,0 1-1 0 0,0-1 0 0 0,0 0 0 0 0,-1 0 0 0 0,1 0 0 0 0,-1 0 0 0 0,1 0 0 0 0,-1 0 0 0 0,0 0 0 0 0,1 0 0 0 0,-1-1 0 0 0,0 1 0 0 0,0-1 0 0 0,-1 0 0 0 0,-1 2-40 0 0,-1 3 58 0 0,-205 212 338 0 0,197-189-2841 0 0,11-23-2136 0 0,0 1-3784 0 0,2-4-4444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28.7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231 210 5529 0 0,'0'0'3618'0'0,"0"0"-1757"0"0,0 0-409 0 0,0 0 200 0 0,0 0 207 0 0,0 0 86 0 0,0 0-101 0 0,0 0-298 0 0,0 0-421 0 0,0 0-402 0 0,0 0-301 0 0,3-8-182 0 0,2-8-255 0 0,-3 6 635 0 0,-20 28 672 0 0,3-2-1135 0 0,-1-1-1 0 0,-1-1 0 0 0,0-1 0 0 0,-1 0 0 0 0,0-2 1 0 0,-1 0-1 0 0,0 0 0 0 0,-1-2 0 0 0,-14 5-156 0 0,34-15 6 0 0,0 1-1 0 0,1-1 1 0 0,-1 0-1 0 0,0 0 1 0 0,1 1-1 0 0,-1-1 1 0 0,0 0-1 0 0,0 0 1 0 0,0 0-1 0 0,1 1 1 0 0,-1-1-1 0 0,0 0 1 0 0,0 0-1 0 0,0 0 1 0 0,-1 1-1 0 0,1-1 1 0 0,0 0-1 0 0,0 0 1 0 0,0 0-1 0 0,0 1 1 0 0,-1-1-1 0 0,1 0 1 0 0,0 0-1 0 0,-1 1 1 0 0,1-1-1 0 0,-1 0 1 0 0,1 1-1 0 0,-1-1 1 0 0,1 0-1 0 0,-1 1 1 0 0,1-1-1 0 0,-1 1 0 0 0,1-1 1 0 0,-1 1-1 0 0,0-1 1 0 0,1 1-1 0 0,-1-1 1 0 0,0 1-1 0 0,0 0 1 0 0,1-1-1 0 0,-1 1 1 0 0,0 0-1 0 0,0 0 1 0 0,0-1-1 0 0,1 1 1 0 0,-1 0-1 0 0,0 0 1 0 0,0 0-1 0 0,0 0 1 0 0,1 0-1 0 0,-1 0 1 0 0,0 0-1 0 0,0 1 1 0 0,0-1-1 0 0,1 0 1 0 0,-1 0-1 0 0,0 0 1 0 0,0 1-1 0 0,1-1 1 0 0,-1 0-1 0 0,0 1 1 0 0,1-1-1 0 0,-1 1 1 0 0,0-1-1 0 0,1 1 1 0 0,-1 0-6 0 0,3-7-17 0 0,0 1-1 0 0,1 0 1 0 0,0 0 0 0 0,0 0 0 0 0,0 1-1 0 0,1-1 1 0 0,-1 1 0 0 0,1 0 0 0 0,0 0-1 0 0,0 0 1 0 0,1 0 0 0 0,-1 1-1 0 0,1-1 1 0 0,0 1 0 0 0,0 0 0 0 0,0 1-1 0 0,0-1 1 0 0,3 0 17 0 0,23 52-85 0 0,-29-44-14 0 0,1-1 0 0 0,0 0 0 0 0,-1 1 0 0 0,1-1-1 0 0,0 0 1 0 0,1-1 0 0 0,-1 1 0 0 0,1 0 0 0 0,0-1 0 0 0,0 0 0 0 0,0 0 0 0 0,0 0 0 0 0,0-1 0 0 0,1 1 0 0 0,-1-1 0 0 0,1 0 0 0 0,0 0 0 0 0,-1 0 0 0 0,4 0 99 0 0,27 2-4397 0 0,-1-10-4421 0 0,-14-6 1570 0 0,-10-5 6177 0 0,-5-4 6532 0 0,-4-2 6886 0 0,-3 30-8610 0 0,-6 11-2418 0 0,-1 3-863 0 0,-42 151 60 0 0,48-169-2027 0 0,3-3-2989 0 0,0-1-4343 0 0,0 0-2809 0 0</inkml:trace>
  <inkml:trace contextRef="#ctx0" brushRef="#br0" timeOffset="506.794">293 13 19444 0 0,'0'0'822'0'0,"0"0"-106"0"0,0 0-129 0 0,0 0 35 0 0,0 0 80 0 0,0 0-17 0 0,0 0-38 0 0,0 0-125 0 0,0 0-201 0 0,0 0-93 0 0,11-3-68 0 0,31-7-25 0 0,-40 11-116 0 0,-1-1 0 0 0,1 1 0 0 0,-1 0 0 0 0,0-1 0 0 0,1 1 0 0 0,-1 0 0 0 0,1 0 0 0 0,-1 0 0 0 0,0 0 0 0 0,0 0 0 0 0,0 0 0 0 0,0 1 0 0 0,0-1 0 0 0,0 0 0 0 0,0 0 0 0 0,0 1 0 0 0,0-1 0 0 0,0 1 0 0 0,-1-1 0 0 0,1 1 0 0 0,-1-1 0 0 0,1 1 0 0 0,-1-1 0 0 0,1 1 0 0 0,-1 0 0 0 0,0-1 0 0 0,0 1 0 0 0,0-1 0 0 0,0 1 0 0 0,0 0 0 0 0,0-1 0 0 0,0 1 0 0 0,-1-1 0 0 0,1 1 0 0 0,0 0 0 0 0,-1 0-19 0 0,-2 6 64 0 0,-1 0-1 0 0,1-1 1 0 0,-1 1 0 0 0,0-1 0 0 0,-1 0 0 0 0,0 0-1 0 0,0-1 1 0 0,0 0 0 0 0,-1 0 0 0 0,0 0-1 0 0,0 0 1 0 0,0-1 0 0 0,-1 0 0 0 0,-6 4-64 0 0,1 0 151 0 0,50-16 235 0 0,61-8-2017 0 0,-56 12-1451 0 0,5 0-4907 0 0,-1 3-7009 0 0,-43-1 13635 0 0,-2-2 3628 0 0,-7-4 21919 0 0,0 16-25218 0 0,-29 109 4968 0 0,16-54-3990 0 0,-2-1-3634 0 0,16-57-1361 0 0,2-4-4141 0 0,1-1-810 0 0</inkml:trace>
  <inkml:trace contextRef="#ctx0" brushRef="#br0" timeOffset="756.745">396 278 15459 0 0,'0'0'2039'0'0,"0"0"-448"0"0,0 0-244 0 0,0 0-209 0 0,0 0-290 0 0,0 0-241 0 0,0 0-178 0 0,0 0-87 0 0,0 0-72 0 0,0 0-40 0 0,0 0-29 0 0,12 0-71 0 0,116-5-395 0 0,-78 4-4047 0 0,-7 1-6187 0 0,-30 0 944 0 0</inkml:trace>
  <inkml:trace contextRef="#ctx0" brushRef="#br0" timeOffset="1048.968">898 164 20220 0 0,'0'0'1482'0'0,"0"0"-379"0"0,0 0-240 0 0,0 0-168 0 0,0 0-183 0 0,0 0-92 0 0,0 0 55 0 0,0 0 39 0 0,0 0 37 0 0,0 0 1 0 0,0 0-117 0 0,0 0-103 0 0,-5 11-65 0 0,-15 35-25 0 0,17-40-202 0 0,-1 0 0 0 0,0-1 0 0 0,0 1 0 0 0,0-1 1 0 0,-1 0-1 0 0,0 0 0 0 0,0 0 0 0 0,0 0 0 0 0,-1-1 0 0 0,1 0 0 0 0,-1 0 0 0 0,0-1 0 0 0,0 1 0 0 0,-1-1 0 0 0,1-1 0 0 0,-1 1 0 0 0,1-1 0 0 0,-7 1-40 0 0,-80 4 85 0 0,93-9-90 0 0,-1 0 1 0 0,1 0-1 0 0,0 0 0 0 0,0 0 0 0 0,0 0 1 0 0,0 0-1 0 0,0 0 0 0 0,0 0 1 0 0,1 0-1 0 0,-1 0 0 0 0,1 0 0 0 0,-1 1 1 0 0,1-1-1 0 0,0 0 0 0 0,0 0 1 0 0,0 0-1 0 0,0 1 0 0 0,0-1 0 0 0,0 0 1 0 0,0 1-1 0 0,1-1 0 0 0,-1 1 1 0 0,0 0-1 0 0,1-1 0 0 0,-1 1 0 0 0,1 0 1 0 0,0 0-1 0 0,-1 0 0 0 0,1 0 1 0 0,0 0-1 0 0,1-1 5 0 0,-1 1 3 0 0,3-4-7 0 0,0 1 0 0 0,0 0 1 0 0,1-1-1 0 0,0 2 0 0 0,0-1 0 0 0,0 1 0 0 0,0 0 0 0 0,0 0 0 0 0,1 0 0 0 0,-1 1 0 0 0,1 0 0 0 0,0 0 0 0 0,0 1 1 0 0,5-1 3 0 0,-10 4 1 0 0,0 0 0 0 0,1-1 0 0 0,-1 1 0 0 0,0 0 0 0 0,0 0 0 0 0,-1 0 0 0 0,1 0 0 0 0,0 0 0 0 0,-1 1 0 0 0,1-1 0 0 0,-1 0 0 0 0,0 1 0 0 0,0-1 0 0 0,0 1 0 0 0,0 0 0 0 0,0-1 0 0 0,0 1 0 0 0,-1-1 0 0 0,1 1 0 0 0,-1 0 0 0 0,0 0 0 0 0,0-1 0 0 0,0 1 0 0 0,0 0 0 0 0,0 1-1 0 0,1 9-39 0 0,14 31-793 0 0,-7-31-2527 0 0,2-1-4507 0 0,-7-9-3934 0 0</inkml:trace>
  <inkml:trace contextRef="#ctx0" brushRef="#br0" timeOffset="1783.588">927 325 10618 0 0,'0'0'2490'0'0,"0"0"-567"0"0,0 0-373 0 0,0 0-120 0 0,0 0-170 0 0,0 0-176 0 0,0 0-157 0 0,0 0-159 0 0,0 0-144 0 0,0 0-76 0 0,0 0-42 0 0,10-5-34 0 0,33-14-35 0 0,-44 20-388 0 0,1-1 0 0 0,-1 1 0 0 0,1 0 0 0 0,-1-1-1 0 0,1 1 1 0 0,-1 0 0 0 0,1-1 0 0 0,0 1 0 0 0,0 0 0 0 0,-1 0-1 0 0,1 0 1 0 0,0-1 0 0 0,0 1 0 0 0,0 0 0 0 0,0 0-1 0 0,0 0 1 0 0,0-1 0 0 0,0 1 0 0 0,0 0 0 0 0,0 0 0 0 0,0 0-1 0 0,0-1 1 0 0,0 1 0 0 0,1 0 0 0 0,-1 0 0 0 0,0-1 0 0 0,0 1-1 0 0,1 0 1 0 0,-1 0 0 0 0,1-1 0 0 0,-1 1 0 0 0,1 0 0 0 0,-1-1-1 0 0,1 1 1 0 0,-1-1 0 0 0,1 1 0 0 0,0 0 0 0 0,-1-1-1 0 0,1 0 1 0 0,0 1 0 0 0,-1-1 0 0 0,1 1 0 0 0,0-1 0 0 0,-1 0-1 0 0,1 1 1 0 0,0-1 0 0 0,0 0 0 0 0,0 0 0 0 0,-1 0 0 0 0,1 0-1 0 0,0 1 1 0 0,0-1 0 0 0,0 0 0 0 0,-1 0 0 0 0,1-1 0 0 0,0 1-1 0 0,0 0 1 0 0,0 0 0 0 0,-1 0 0 0 0,1 0 0 0 0,0-1 0 0 0,0 1-1 0 0,0 0 1 0 0,-1-1 0 0 0,1 1 0 0 0,0-1 0 0 0,0 1-49 0 0,-96 64 1500 0 0,136-57-795 0 0,-26-7-1599 0 0,61-2 2113 0 0,-51-2-5445 0 0,-1-3-5938 0 0,-21 6-1716 0 0</inkml:trace>
  <inkml:trace contextRef="#ctx0" brushRef="#br0" timeOffset="2070.614">1043 87 15939 0 0,'0'0'1031'0'0,"0"0"-144"0"0,0 0 76 0 0,0 0 147 0 0,0 0 18 0 0,0 0-73 0 0,0 0-283 0 0,0 0-252 0 0,0 0-197 0 0,0 0-131 0 0,0 0 37 0 0,0 0-9 0 0,6-1 23 0 0,-3 1-231 0 0,-3 0 4 0 0,1-1 0 0 0,-1 1 0 0 0,1 0 0 0 0,0-1-1 0 0,-1 1 1 0 0,1 0 0 0 0,0-1 0 0 0,-1 1 0 0 0,1 0 0 0 0,0 0-1 0 0,-1 0 1 0 0,1 0 0 0 0,0 0 0 0 0,-1 0 0 0 0,1 0 0 0 0,0 0-1 0 0,0 0 1 0 0,-1 0 0 0 0,1 0 0 0 0,0 0 0 0 0,-1 0 0 0 0,1 1 0 0 0,0-1-1 0 0,-1 0 1 0 0,1 0 0 0 0,0 1 0 0 0,-1-1 0 0 0,1 1 0 0 0,-1-1-1 0 0,1 0 1 0 0,-1 1 0 0 0,1-1 0 0 0,-1 1 0 0 0,1-1 0 0 0,-1 1-1 0 0,1-1 1 0 0,-1 1 0 0 0,1 0 0 0 0,-1-1 0 0 0,0 1 0 0 0,0-1 0 0 0,1 1-1 0 0,-1 0 1 0 0,0-1 0 0 0,0 1 0 0 0,0 0 0 0 0,1 0 0 0 0,-1-1-1 0 0,0 1 1 0 0,0 0 0 0 0,0-1 0 0 0,0 1 0 0 0,0 0 0 0 0,0-1-1 0 0,-1 1 1 0 0,1 0 0 0 0,0 0 0 0 0,0-1 0 0 0,0 1 0 0 0,-1-1 0 0 0,1 1-1 0 0,0 0 1 0 0,-1-1 0 0 0,1 1 0 0 0,0 0 0 0 0,-1-1 0 0 0,0 1-16 0 0,-32 71 714 0 0,77-66-407 0 0,4-6-3842 0 0,-32 0-1420 0 0,-1 0-4423 0 0,-5 0 539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18.4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17500 0 0,'0'0'969'0'0,"0"0"-101"0"0,0 0-42 0 0,0 0 94 0 0,0 0 68 0 0,0 0-63 0 0,0 0-140 0 0,0 0-135 0 0,0 0-90 0 0,0 0-60 0 0,0 0-101 0 0,9-1-111 0 0,18-1-201 0 0,-5-1-177 0 0,-1 1 1 0 0,1 1-1 0 0,0 1 1 0 0,0 1 0 0 0,-1 1-1 0 0,13 2 90 0 0,-17 8-5324 0 0,-15-6-442 0 0,-5 1-3315 0 0,0-4 3524 0 0</inkml:trace>
  <inkml:trace contextRef="#ctx0" brushRef="#br0" timeOffset="245.023">12 111 2008 0 0,'0'0'3923'0'0,"0"0"-732"0"0,0 0-729 0 0,0 0-439 0 0,0 0-275 0 0,0 0-199 0 0,0 0-162 0 0,0 0-118 0 0,0 0-115 0 0,-3 10-122 0 0,-5 31-160 0 0,9-40-832 0 0,-1 0 0 0 0,1 0-1 0 0,-1 0 1 0 0,1 0 0 0 0,0 0-1 0 0,-1 0 1 0 0,1-1 0 0 0,0 1 0 0 0,0 0-1 0 0,0 0 1 0 0,-1-1 0 0 0,1 1 0 0 0,0-1-1 0 0,0 1 1 0 0,0-1 0 0 0,0 1-1 0 0,0-1 1 0 0,0 1 0 0 0,0-1 0 0 0,0 0-1 0 0,0 0 1 0 0,0 0 0 0 0,1 1-1 0 0,-1-1 1 0 0,0 0 0 0 0,0 0 0 0 0,0 0-1 0 0,0-1 1 0 0,0 1 0 0 0,0 0 0 0 0,0 0-1 0 0,0 0 1 0 0,0-1 0 0 0,0 1-1 0 0,1-1-39 0 0,4 0 134 0 0,82-11 616 0 0,-51 3-5560 0 0,-12 3-3964 0 0,-15 3-2534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13.2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16484 0 0,'0'0'914'0'0,"0"0"-35"0"0,0 0-47 0 0,0 0 78 0 0,0 0 111 0 0,0 0 14 0 0,0 0-130 0 0,0 0-195 0 0,0 0-191 0 0,0 0-129 0 0,0 0-97 0 0,25-2 230 0 0,21 6-1388 0 0,-31-2-2742 0 0,0 0-4573 0 0,-13-2 6367 0 0,4 1-9137 0 0</inkml:trace>
  <inkml:trace contextRef="#ctx0" brushRef="#br0" timeOffset="254.648">41 61 14795 0 0,'0'0'2985'0'0,"0"0"-2297"0"0,0 0-176 0 0,0 0 96 0 0,0 0 256 0 0,0 0 73 0 0,0 0 7 0 0,0 0-240 0 0,0 0-232 0 0,0 0-112 0 0,0 0-120 0 0,0 0-120 0 0,0 0-120 0 0,0 0-256 0 0,68 0-512 0 0,-48-1-1112 0 0,-6 0-2337 0 0,-4-1-8098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19.6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236 71 14827 0 0,'0'0'1266'0'0,"0"0"-22"0"0,0 0 27 0 0,0 0 60 0 0,0 0 31 0 0,0 0-58 0 0,0 0-176 0 0,0 0-221 0 0,-1-10-188 0 0,-2-31-175 0 0,3 40-508 0 0,-1-1 0 0 0,1 1 1 0 0,-1 0-1 0 0,0 0 0 0 0,1 0 0 0 0,-1 0 1 0 0,0 0-1 0 0,0 0 0 0 0,0 0 1 0 0,0 0-1 0 0,0 0 0 0 0,0 0 0 0 0,0 1 1 0 0,0-1-1 0 0,0 0 0 0 0,0 1 0 0 0,-1-1 1 0 0,1 1-1 0 0,0-1 0 0 0,0 1 0 0 0,-1-1 1 0 0,1 1-1 0 0,0 0 0 0 0,0 0 1 0 0,-1-1-1 0 0,1 1 0 0 0,0 0 0 0 0,-1 0 1 0 0,1 1-1 0 0,0-1 0 0 0,-1 0 0 0 0,1 0 1 0 0,0 1-1 0 0,-1-1 0 0 0,1 0 0 0 0,0 1 1 0 0,0-1-1 0 0,0 1 0 0 0,0 0 1 0 0,-1-1-1 0 0,1 2-36 0 0,0-2 5 0 0,-14 7 46 0 0,0 1 0 0 0,1 0 0 0 0,0 1 0 0 0,0 1 0 0 0,1 0 0 0 0,0 1 0 0 0,1 0 1 0 0,0 1-1 0 0,0 0 0 0 0,2 1 0 0 0,-7 10-51 0 0,15-22 0 0 0,0 1 0 0 0,0-1 1 0 0,0 1-1 0 0,1-1 0 0 0,-1 1 1 0 0,1 0-1 0 0,-1 0 0 0 0,1 0 1 0 0,0 0-1 0 0,0 0 0 0 0,-1 0 1 0 0,2 0-1 0 0,-1 0 1 0 0,0 1-1 0 0,0-1 0 0 0,1 0 1 0 0,-1 0-1 0 0,1 1 0 0 0,-1-1 1 0 0,1 0-1 0 0,0 1 0 0 0,0-1 1 0 0,0 1-1 0 0,1-1 0 0 0,-1 0 1 0 0,0 1-1 0 0,1-1 0 0 0,-1 0 1 0 0,1 0-1 0 0,0 1 0 0 0,0-1 1 0 0,0 0-1 0 0,0 0 0 0 0,0 0 1 0 0,1 0-1 0 0,-1 0 1 0 0,0 0-1 0 0,1 0 0 0 0,0-1 1 0 0,-1 1-1 0 0,1 0 0 0 0,0-1 1 0 0,0 0-1 0 0,0 1 0 0 0,0-1 1 0 0,0 0-1 0 0,0 0 0 0 0,0 0 1 0 0,0 0-1 0 0,3 1 0 0 0,2-3 22 0 0,0 0 0 0 0,0 0 0 0 0,1 0 0 0 0,-1-1 0 0 0,0 0 0 0 0,0-1 0 0 0,-1 0 0 0 0,1 0 0 0 0,0 0 0 0 0,-1 0 0 0 0,0-1 0 0 0,0 0 0 0 0,0-1 0 0 0,0 1 0 0 0,-1-1 0 0 0,1 0 0 0 0,-1-1 0 0 0,0 1 0 0 0,-1-1 0 0 0,0 0 0 0 0,0 0 0 0 0,0-1 0 0 0,0 1 0 0 0,-1-1 0 0 0,0 1 0 0 0,1-5-22 0 0,-25 64 819 0 0,21-50-854 0 0,1 1 1 0 0,-1-1-1 0 0,1 0 1 0 0,0 0-1 0 0,0 0 1 0 0,0-1-1 0 0,0 1 1 0 0,0 0-1 0 0,1 0 1 0 0,-1 0-1 0 0,1-1 1 0 0,0 1-1 0 0,0-1 1 0 0,0 1-1 0 0,0-1 1 0 0,0 0-1 0 0,1 0 1 0 0,-1 0-1 0 0,0 0 1 0 0,1 0-1 0 0,0-1 1 0 0,-1 1-1 0 0,1-1 1 0 0,0 1-1 0 0,0-1 1 0 0,0 0-1 0 0,0 0 1 0 0,0-1-1 0 0,0 1 1 0 0,0 0-1 0 0,0-1 1 0 0,0 0-1 0 0,0 0 1 0 0,0 0-1 0 0,0 0 0 0 0,1 0 1 0 0,-1-1-1 0 0,1 1 35 0 0,22-6-4989 0 0,-4-6-4519 0 0,-17 8-1944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19.9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0 19404 0 0,'0'0'872'0'0,"-10"2"-93"0"0,-78 24 2729 0 0,88-25-3417 0 0,0 0 1 0 0,0 0 0 0 0,0 0 0 0 0,0 0 0 0 0,1 0 0 0 0,-1 0 0 0 0,0 0-1 0 0,1 0 1 0 0,-1 0 0 0 0,1 0 0 0 0,-1 0 0 0 0,1 0 0 0 0,-1 0 0 0 0,1 0-1 0 0,-1 0 1 0 0,1-1 0 0 0,0 1 0 0 0,0 0 0 0 0,-1 0 0 0 0,1-1 0 0 0,0 1-1 0 0,0-1 1 0 0,0 1 0 0 0,0-1 0 0 0,0 1 0 0 0,-1-1 0 0 0,1 1 0 0 0,0-1-1 0 0,0 0 1 0 0,0 1 0 0 0,0-1 0 0 0,0 0 0 0 0,1 0 0 0 0,-1 0 0 0 0,0 0-1 0 0,0 0 1 0 0,0 0 0 0 0,0 0 0 0 0,0 0 0 0 0,0 0 0 0 0,0-1-92 0 0,29 3 330 0 0,0-1 1 0 0,0-1-1 0 0,0-2 1 0 0,0-1 0 0 0,-1-1-1 0 0,1-2 1 0 0,-1-1-1 0 0,3-2-330 0 0,-36 22-3683 0 0,-1 0-4848 0 0,3-8-3451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0.9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98 17972 0 0,'0'0'937'0'0,"0"0"-68"0"0,0 0-44 0 0,0 0 53 0 0,0 0 38 0 0,0 0 12 0 0,0 0-124 0 0,0 0-204 0 0,0 0-212 0 0,0 0-182 0 0,0 0-124 0 0,0 0-84 0 0,0 0-28 0 0,-3-3 0 0 0,-7-9 115 0 0,-1 18 1223 0 0,11-6-1298 0 0,1-1-1 0 0,-1 1 0 0 0,1 0 0 0 0,-1 0 1 0 0,1 0-1 0 0,-1 0 0 0 0,1 0 1 0 0,-1 0-1 0 0,1 0 0 0 0,-1 0 0 0 0,1 0 1 0 0,-1 0-1 0 0,1 0 0 0 0,-1 0 0 0 0,1 0 1 0 0,-1 0-1 0 0,1 0 0 0 0,-1 1 1 0 0,1-1-1 0 0,-1 0 0 0 0,0 0 0 0 0,1 1 1 0 0,-1-1-1 0 0,1 0 0 0 0,-1 0 0 0 0,0 1 1 0 0,1-1-1 0 0,-1 0 0 0 0,0 1 1 0 0,1-1-1 0 0,-1 1 0 0 0,0-1 0 0 0,1 0 1 0 0,-1 1-1 0 0,0-1 0 0 0,0 1 0 0 0,0-1 1 0 0,1 1-1 0 0,-1-1 0 0 0,0 1 0 0 0,0-1 1 0 0,0 1-1 0 0,0-1 0 0 0,0 1 1 0 0,0-1-1 0 0,0 1 0 0 0,0-1 0 0 0,0 1 1 0 0,0-1-1 0 0,0 1 0 0 0,0-1 0 0 0,0 1 1 0 0,-1-1-1 0 0,1 1 0 0 0,0-1 1 0 0,0 0-1 0 0,-1 1 0 0 0,1-1 0 0 0,0 1 1 0 0,0-1-1 0 0,-1 0 0 0 0,1 1 0 0 0,0-1 1 0 0,-1 1-1 0 0,1-1 0 0 0,0 0 1 0 0,-1 0-1 0 0,1 1 0 0 0,-1-1 0 0 0,1 0-9 0 0,33-18 640 0 0,-32 16-626 0 0,1 0 0 0 0,-1 0 0 0 0,0 0 0 0 0,0 0 0 0 0,0 0 0 0 0,0 0 0 0 0,0 0 0 0 0,0-1 0 0 0,0 1 0 0 0,-1 0 0 0 0,1-1 0 0 0,-1 1 0 0 0,0 0 0 0 0,1-1 0 0 0,-1 1 0 0 0,0 0 0 0 0,-1-1 0 0 0,1 1 0 0 0,0-1 0 0 0,-1 1 0 0 0,1 0 0 0 0,-1-1 0 0 0,0 1 0 0 0,1 0 0 0 0,-1 0 0 0 0,0 0 0 0 0,0 0 0 0 0,-1 0 0 0 0,1 0 0 0 0,0 0 0 0 0,-1 0 0 0 0,1 0 0 0 0,-1 0 1 0 0,0 1-1 0 0,0-1 0 0 0,1 0 0 0 0,-1 1 0 0 0,0 0 0 0 0,0-1 0 0 0,0 1 0 0 0,-1 0 0 0 0,1 0 0 0 0,0 0 0 0 0,0 1 0 0 0,0-1 0 0 0,-1 0 0 0 0,1 1 0 0 0,0-1 0 0 0,-1 1 0 0 0,1 0 0 0 0,-1 0 0 0 0,1 0 0 0 0,0 0 0 0 0,-1 0 0 0 0,1 1 0 0 0,0-1 0 0 0,-1 1 0 0 0,1-1 0 0 0,0 1 0 0 0,-1 0-14 0 0,-5 2 25 0 0,0-1-1 0 0,0 1 1 0 0,1 1 0 0 0,0-1-1 0 0,-1 1 1 0 0,1 1-1 0 0,1-1 1 0 0,-1 1 0 0 0,1 1-1 0 0,0-1 1 0 0,0 1-1 0 0,0 0 1 0 0,1 0 0 0 0,0 1-1 0 0,0-1 1 0 0,0 1-1 0 0,1 0 1 0 0,0 0 0 0 0,1 1-1 0 0,-1-1 1 0 0,2 1-1 0 0,-1 0 1 0 0,1 0 0 0 0,0 0-1 0 0,0 0 1 0 0,1 0-1 0 0,0 5-24 0 0,2-9 18 0 0,-1 1 0 0 0,1-1 0 0 0,0 1 0 0 0,1-1 0 0 0,-1 0 0 0 0,1 1 0 0 0,0-1 0 0 0,0 0 0 0 0,0 0 0 0 0,1 0 0 0 0,-1 0 0 0 0,1-1 1 0 0,0 1-1 0 0,0-1 0 0 0,0 1 0 0 0,0-1 0 0 0,1 0 0 0 0,-1 0 0 0 0,1-1 0 0 0,0 1 0 0 0,0-1 0 0 0,0 0 0 0 0,0 0 0 0 0,0 0 0 0 0,3 0-18 0 0,112 29 60 0 0,-29-27-1685 0 0,-53-11-8339 0 0,-28 5-2351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2.1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1 19812 0 0,'0'0'871'0'0,"0"0"115"0"0,0 0 142 0 0,0 0 107 0 0,0 0-54 0 0,0 0-151 0 0,0 0-245 0 0,0 0-280 0 0,0 0-243 0 0,0 0-156 0 0,0 0-57 0 0,0 0 30 0 0,0 0 38 0 0,-3 3 23 0 0,-3 4-104 0 0,2 1 0 0 0,-1-1 0 0 0,1 1 0 0 0,0 0 0 0 0,1 0 0 0 0,-1 0 0 0 0,2 0 0 0 0,-1 1 0 0 0,1-1 0 0 0,1 1 1 0 0,-1 4-37 0 0,-10 35 71 0 0,0 26-43 0 0,52-76 64 0 0,-36 1-85 0 0,2-1-2 0 0,0-1 0 0 0,-1 1 0 0 0,1 0 0 0 0,0 1 0 0 0,0-1 0 0 0,0 1 0 0 0,0 0 0 0 0,0 1 0 0 0,0-1 0 0 0,0 1 0 0 0,0 1 0 0 0,0-1 0 0 0,0 1 0 0 0,0 0 0 0 0,0 0 0 0 0,0 1 0 0 0,0-1 0 0 0,0 1 0 0 0,-1 1 0 0 0,1-1 0 0 0,-1 1 0 0 0,1 0 0 0 0,0 1-5 0 0,-5-3-2 0 0,-1 1 1 0 0,1-1 0 0 0,0 0 0 0 0,-1 0 0 0 0,1 1 0 0 0,-1-1 0 0 0,0 0 0 0 0,0 1 0 0 0,1-1 0 0 0,-1 0 0 0 0,0 1 0 0 0,0-1 0 0 0,0 1 0 0 0,0-1 0 0 0,0 0 0 0 0,-1 1 0 0 0,1-1 0 0 0,0 0 0 0 0,-1 1 0 0 0,1-1 0 0 0,-1 0 0 0 0,1 1 0 0 0,-1-1 0 0 0,0 0 0 0 0,1 0-1 0 0,-1 0 1 0 0,0 1 0 0 0,0-1 0 0 0,0 0 0 0 0,0 0 0 0 0,0 0 0 0 0,0 0 0 0 0,0-1 0 0 0,0 1 0 0 0,0 0 0 0 0,0 0 0 0 0,0-1 0 0 0,-1 1 0 0 0,1 0 0 0 0,0-1 0 0 0,-1 0 0 0 0,1 1 1 0 0,-59 20 145 0 0,53-19-147 0 0,0 0 0 0 0,0-1 0 0 0,0 1-1 0 0,0-1 1 0 0,0-1 0 0 0,0 1 0 0 0,0-1 0 0 0,0-1 0 0 0,0 1 0 0 0,0-1 0 0 0,0-1 0 0 0,0 1 0 0 0,0-1-1 0 0,0 0 1 0 0,0-1 0 0 0,1 1 0 0 0,-1-1 0 0 0,1-1 0 0 0,-5-2 2 0 0,11-28-2964 0 0,15 14-4411 0 0,-9 13 1356 0 0,0 0-5904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2.4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20748 0 0,'0'0'403'0'0,"0"0"128"0"0,0 0 260 0 0,0 0 169 0 0,0 0 10 0 0,0 0-181 0 0,0 0-238 0 0,0 0-144 0 0,0 0-62 0 0,0 0-53 0 0,12-1-95 0 0,160 0-1596 0 0,-146 3-1275 0 0,-4-1-4866 0 0,-7 0-4638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3.1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233 332 16323 0 0,'0'0'786'0'0,"0"0"-14"0"0,0 0 206 0 0,0 0 206 0 0,0 0 63 0 0,0 0-39 0 0,0 0-182 0 0,0 0-227 0 0,0 0-179 0 0,2-10-172 0 0,5-33-136 0 0,-7 42-298 0 0,0 0 0 0 0,0 0 0 0 0,-1 0 1 0 0,1 0-1 0 0,0 0 0 0 0,-1 0 0 0 0,1 0 0 0 0,0 0 0 0 0,-1 0 1 0 0,1 0-1 0 0,-1 0 0 0 0,0 1 0 0 0,1-1 0 0 0,-1 0 0 0 0,0 0 1 0 0,1 1-1 0 0,-1-1 0 0 0,0 0 0 0 0,0 1 0 0 0,0-1 0 0 0,0 1 1 0 0,1-1-1 0 0,-1 1 0 0 0,0-1 0 0 0,0 1 0 0 0,0 0 0 0 0,0-1 1 0 0,0 1-1 0 0,0 0 0 0 0,0 0 0 0 0,0 0 0 0 0,0-1 0 0 0,0 1 1 0 0,0 0-1 0 0,0 1 0 0 0,0-1 0 0 0,0 0 0 0 0,0 0 1 0 0,0 0-1 0 0,0 1 0 0 0,0-1 0 0 0,0 0 0 0 0,0 1 0 0 0,0-1-14 0 0,-3 1 36 0 0,-7 0-16 0 0,-1 1 1 0 0,1 1-1 0 0,0 0 0 0 0,0 1 1 0 0,0 0-1 0 0,0 1 1 0 0,1 0-1 0 0,0 0 1 0 0,0 1-1 0 0,0 0 1 0 0,1 1-1 0 0,-1 0 0 0 0,2 1 1 0 0,-1 0-1 0 0,1 0 1 0 0,0 1-1 0 0,1 0 1 0 0,-5 7-21 0 0,10-14-1 0 0,1 0 1 0 0,0-1 0 0 0,-1 1 0 0 0,1 0-1 0 0,0 0 1 0 0,0 0 0 0 0,0 0-1 0 0,0 0 1 0 0,0 0 0 0 0,1 0 0 0 0,-1 0-1 0 0,0 0 1 0 0,1 1 0 0 0,0-1-1 0 0,-1 0 1 0 0,1 0 0 0 0,0 0-1 0 0,0 1 1 0 0,1-1 0 0 0,-1 0 0 0 0,0 0-1 0 0,1 0 1 0 0,-1 1 0 0 0,1-1-1 0 0,0 0 1 0 0,-1 0 0 0 0,1 0 0 0 0,0 0-1 0 0,0 0 1 0 0,1 0 0 0 0,-1 0-1 0 0,0-1 1 0 0,0 1 0 0 0,1 0 0 0 0,0-1-1 0 0,-1 1 1 0 0,1-1 0 0 0,0 1-1 0 0,-1-1 1 0 0,1 0 0 0 0,0 0-1 0 0,0 0 1 0 0,0 0 0 0 0,0 0 0 0 0,0 0-1 0 0,0 0 1 0 0,0-1 0 0 0,1 1-1 0 0,-1-1 1 0 0,0 1 0 0 0,0-1 0 0 0,0 0-1 0 0,1 0 1 0 0,-1 0 0 0 0,2 0 0 0 0,9-2 26 0 0,0-1 0 0 0,1 0 0 0 0,-1-1 0 0 0,-1 0 0 0 0,1-1 0 0 0,0-1-1 0 0,-1 0 1 0 0,0 0 0 0 0,-1-1 0 0 0,0-1 0 0 0,0 0 0 0 0,0 0 0 0 0,-1-1 0 0 0,0 0 0 0 0,-1-1 0 0 0,0 0 0 0 0,6-9-26 0 0,-3 1 41 0 0,-2 0-1 0 0,0-1 1 0 0,-1 0 0 0 0,0-1 0 0 0,-2 0-1 0 0,0 0 1 0 0,-2 0 0 0 0,0-1-1 0 0,-1 0 1 0 0,-1 0 0 0 0,-1 0-1 0 0,-1 0 1 0 0,-1-1 0 0 0,-2-19-41 0 0,-9 26 460 0 0,-5 41-408 0 0,15-23-80 0 0,-9 13 33 0 0,1-1 0 0 0,0 1 0 0 0,1 1 0 0 0,1 0 0 0 0,1 0 0 0 0,0 0 0 0 0,1 1 0 0 0,1-1 0 0 0,1 1 1 0 0,0 0-1 0 0,1 0 0 0 0,1 1 0 0 0,1-1 0 0 0,1 0 0 0 0,0 0 0 0 0,1 0 0 0 0,1 0 0 0 0,1 0 0 0 0,0 0 0 0 0,2-1 0 0 0,0 3-5 0 0,18 20-18 0 0,0 2-1848 0 0,-10-13-7721 0 0,-10-20-2776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3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19852 0 0,'0'0'528'0'0,"0"0"-336"0"0,0 0-104 0 0,0 0 232 0 0,0 0 265 0 0,0 0 167 0 0,0 0 0 0 0,0 0-248 0 0,0 0-248 0 0,0 0-136 0 0,76-15-96 0 0,-58 12-144 0 0,2 1-232 0 0,-1 1-720 0 0,-1 1-1513 0 0,-5 0-3392 0 0,-4 0-6386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5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80 15651 0 0,'0'0'5656'0'0,"0"0"-3897"0"0,2-12-885 0 0,11-55 1325 0 0,-13 67-2104 0 0,0 0 1 0 0,0 1-1 0 0,0-1 1 0 0,0 0-1 0 0,0 0 1 0 0,1 0-1 0 0,-1 1 0 0 0,0-1 1 0 0,0 0-1 0 0,0 0 1 0 0,0 0-1 0 0,1 1 1 0 0,-1-1-1 0 0,0 0 0 0 0,0 0 1 0 0,0 0-1 0 0,1 0 1 0 0,-1 1-1 0 0,0-1 1 0 0,0 0-1 0 0,1 0 0 0 0,-1 0 1 0 0,0 0-1 0 0,0 0 1 0 0,1 0-1 0 0,-1 0 1 0 0,0 0-1 0 0,0 0 0 0 0,1 0 1 0 0,-1 0-1 0 0,0 0 1 0 0,0 0-1 0 0,1 0 1 0 0,-1 0-1 0 0,0 0 0 0 0,0 0 1 0 0,1 0-1 0 0,-1 0 1 0 0,0 0-1 0 0,0-1 1 0 0,1 1-96 0 0,-1 39 103 0 0,0-30 279 0 0,3 263 1144 0 0,1-27-2778 0 0,-6-83-6221 0 0,2-131-5279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23.6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111 143 0 0 0,'0'0'1926'0'0,"0"0"417"0"0,0 0 21 0 0,0 0-84 0 0,0 0-187 0 0,0 0-244 0 0,0 0-220 0 0,2-10-183 0 0,2-3-808 0 0,1-9-165 0 0,-4-4 4697 0 0,-17 57-4263 0 0,-82 169-300 0 0,96-331-6644 0 0,-4-4 5731 0 0,12 129 1119 0 0,3 10-635 0 0,12-1 46 0 0,0 0-1 0 0,0-1 0 0 0,1-1 0 0 0,-1-1 0 0 0,1-1 1 0 0,-1-1-1 0 0,0-1 0 0 0,0-1 0 0 0,0-1 1 0 0,20-6-224 0 0,-42 10 37 0 0,1 0 1 0 0,0 0 0 0 0,-1 0-1 0 0,1 0 1 0 0,-1 0 0 0 0,1 0-1 0 0,-1 0 1 0 0,0 0 0 0 0,1 0-1 0 0,-1 1 1 0 0,0-1 0 0 0,0 0-1 0 0,1 1 1 0 0,-1-1 0 0 0,0 0-1 0 0,0 1 1 0 0,0-1 0 0 0,0 1-1 0 0,0-1 1 0 0,0 1 0 0 0,0-1-1 0 0,0 1 1 0 0,0 0 0 0 0,0 0-1 0 0,0-1 1 0 0,0 1 0 0 0,0 0-1 0 0,0 0 1 0 0,0 0 0 0 0,0 0-1 0 0,0 0 1 0 0,0 0 0 0 0,0 1-1 0 0,0-1 1 0 0,0 0 0 0 0,0 0-1 0 0,-1 1-37 0 0,-1 1 31 0 0,0 0-1 0 0,-1 0 1 0 0,1 0-1 0 0,0 1 1 0 0,0-1-1 0 0,0 1 1 0 0,1 0-1 0 0,-1 0 0 0 0,1 0 1 0 0,-1 0-1 0 0,1 0 1 0 0,0 0-1 0 0,0 1 1 0 0,0-1-1 0 0,1 1 1 0 0,-1 0-1 0 0,1-1 1 0 0,0 1-1 0 0,0 0 0 0 0,0 0 1 0 0,1-1-1 0 0,-1 1 1 0 0,1 0-1 0 0,0 0 1 0 0,0 0-1 0 0,0 0 1 0 0,1 2-31 0 0,-4 12 270 0 0,0 3-63 0 0,0-1 0 0 0,-2 0 0 0 0,0 0 0 0 0,-2 0 0 0 0,0-1 0 0 0,-1 0 0 0 0,-1 0 0 0 0,0-1 0 0 0,-5 5-207 0 0,27-69 781 0 0,-13 45-784 0 0,3-7-18 0 0,0 1 1 0 0,0 0-1 0 0,1 0 0 0 0,0 1 1 0 0,0-1-1 0 0,0 1 1 0 0,1 0-1 0 0,0 0 0 0 0,0 0 1 0 0,1 0-1 0 0,0 1 0 0 0,2-2 21 0 0,3 47-93 0 0,-12-19 164 0 0,5 45 22 0 0,-3-65-87 0 0,0 1 1 0 0,0 0-1 0 0,-1-1 1 0 0,1 1-1 0 0,0-1 1 0 0,0 0 0 0 0,0 1-1 0 0,1-1 1 0 0,-1 0-1 0 0,0 0 1 0 0,0 0-1 0 0,1 0 1 0 0,-1 0-1 0 0,1 0 1 0 0,-1 0-1 0 0,1 0 1 0 0,-1 0-1 0 0,1-1 1 0 0,-1 1-1 0 0,1 0 1 0 0,0-1-1 0 0,-1 0 1 0 0,1 1 0 0 0,0-1-1 0 0,-1 0 1 0 0,1 0-1 0 0,0 0 1 0 0,-1 0-1 0 0,1 0 1 0 0,0 0-1 0 0,0-1 1 0 0,-1 1-1 0 0,1 0 1 0 0,0-1-1 0 0,-1 1 1 0 0,2-1-7 0 0,5-2 25 0 0,1 0-1 0 0,0 0 1 0 0,-1 0 0 0 0,0-1 0 0 0,0-1-1 0 0,0 1 1 0 0,0-1 0 0 0,-1 0 0 0 0,0-1-1 0 0,0 0 1 0 0,0 0 0 0 0,-1-1 0 0 0,1 1-1 0 0,-2-1 1 0 0,1-1 0 0 0,3-5-25 0 0,-8 11-4 0 0,0 1 0 0 0,-1-1 0 0 0,1 0 1 0 0,-1 1-1 0 0,1-1 0 0 0,-1 1 0 0 0,1-1 0 0 0,-1 0 0 0 0,0 1 0 0 0,0-1 1 0 0,0 0-1 0 0,0 0 0 0 0,0 1 0 0 0,0-1 0 0 0,-1 0 0 0 0,1 1 0 0 0,0-1 1 0 0,-1 1-1 0 0,1-1 0 0 0,-1 0 0 0 0,0 1 0 0 0,1-1 0 0 0,-1 1 1 0 0,0-1-1 0 0,0 1 0 0 0,0 0 0 0 0,0-1 0 0 0,0 1 0 0 0,0 0 0 0 0,-1 0 1 0 0,1 0-1 0 0,0 0 0 0 0,-1 0 0 0 0,1 0 0 0 0,0 0 0 0 0,-1 0 0 0 0,1 0 1 0 0,-1 1-1 0 0,0-1 0 0 0,1 0 0 0 0,-1 1 0 0 0,1 0 0 0 0,-1-1 1 0 0,0 1-1 0 0,1 0 0 0 0,-1 0 0 0 0,0 0 0 0 0,1 0 0 0 0,-1 0 0 0 0,0 0 1 0 0,1 0-1 0 0,-1 1 0 0 0,0-1 0 0 0,1 0 0 0 0,-1 1 0 0 0,0 0 1 0 0,1-1-1 0 0,-1 1 0 0 0,1 0 0 0 0,-1 0 0 0 0,1 0 0 0 0,-1 0 4 0 0,-2 1-1 0 0,-1 0 1 0 0,1 1-1 0 0,0-1 0 0 0,0 1 1 0 0,1 0-1 0 0,-1 0 0 0 0,0 0 0 0 0,1 1 1 0 0,0-1-1 0 0,0 1 0 0 0,0 0 1 0 0,0-1-1 0 0,1 1 0 0 0,-1 1 0 0 0,1-1 1 0 0,0 0-1 0 0,0 0 0 0 0,0 1 0 0 0,1-1 1 0 0,0 1-1 0 0,0 0 0 0 0,0-1 1 0 0,0 1-1 0 0,1 1 1 0 0,2-3 12 0 0,0 0 0 0 0,0 1 0 0 0,1-1-1 0 0,-1-1 1 0 0,1 1 0 0 0,0 0 0 0 0,0-1 0 0 0,0 1 0 0 0,0-1 0 0 0,0 0 0 0 0,1 0 0 0 0,-1 0-1 0 0,1 0 1 0 0,-1-1 0 0 0,1 1 0 0 0,0-1 0 0 0,-1 0 0 0 0,1 0 0 0 0,0-1 0 0 0,0 1 0 0 0,0-1-1 0 0,0 1 1 0 0,0-1 0 0 0,0 0 0 0 0,-1-1 0 0 0,1 1 0 0 0,0-1 0 0 0,0 0 0 0 0,0 0 0 0 0,-1 0-1 0 0,1 0 1 0 0,0-1 0 0 0,-1 1 0 0 0,1-1 0 0 0,1-1-12 0 0,0-1-105 0 0,-1 0-2966 0 0,-1 2-7880 0 0,-1 2-261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4.3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485 1 25077 0 0,'0'0'430'0'0,"0"0"-26"0"0,0 0 79 0 0,0 0 99 0 0,0 0 33 0 0,0 0-23 0 0,0 0-146 0 0,0 0-145 0 0,0 0-82 0 0,0 0-52 0 0,0 0-25 0 0,-12 6-24 0 0,-74 46 44 0 0,-205 150 21 0 0,196-134-126 0 0,135-68-154 0 0,-24 3 111 0 0,0 0 0 0 0,1 1-1 0 0,-1 1 1 0 0,-1 0 0 0 0,1 2 0 0 0,-1-1 0 0 0,0 2-1 0 0,0 0 1 0 0,-1 1 0 0 0,0 0 0 0 0,-1 1 0 0 0,0 0-1 0 0,0 1 1 0 0,-1 1 0 0 0,-1 0 0 0 0,0 1-1 0 0,4 6-12 0 0,48 42 60 0 0,220 168 477 0 0,-261-205-989 0 0,-30-56-2350 0 0,8 17-1146 0 0,1 6-1313 0 0,-1 1-6827 0 0</inkml:trace>
  <inkml:trace contextRef="#ctx0" brushRef="#br0" timeOffset="712.971">695 259 12443 0 0,'0'0'2321'0'0,"0"0"-1156"0"0,0 0-164 0 0,0 0 241 0 0,0 0 172 0 0,0 0-14 0 0,0 0-185 0 0,-4-11-250 0 0,-11-34-226 0 0,15 43-669 0 0,0 0 0 0 0,0 0 0 0 0,0-1-1 0 0,1 1 1 0 0,-1 0 0 0 0,0 0 0 0 0,1 0 0 0 0,0 0-1 0 0,-1 0 1 0 0,1 0 0 0 0,0 0 0 0 0,0 0 0 0 0,0 0-1 0 0,0 0 1 0 0,0 0 0 0 0,1 0 0 0 0,-1 1 0 0 0,1-1-1 0 0,-1 1 1 0 0,1-1 0 0 0,-1 1 0 0 0,1-1 0 0 0,0 1-1 0 0,0 0 1 0 0,-1 0 0 0 0,1 0 0 0 0,0 0 0 0 0,1 0-70 0 0,2-2 207 0 0,-4 1-173 0 0,0 1 0 0 0,0-1 0 0 0,0 1 0 0 0,1 0 0 0 0,-1 0 0 0 0,0 0 0 0 0,1 0 0 0 0,-1 0 0 0 0,1 0 0 0 0,-1 0 0 0 0,1 0 0 0 0,0 0 0 0 0,-1 1 0 0 0,1-1 0 0 0,0 1 0 0 0,-1-1 0 0 0,1 1 0 0 0,0 0 0 0 0,0 0 0 0 0,0-1 0 0 0,-1 1 0 0 0,1 0 0 0 0,0 1-1 0 0,0-1 1 0 0,-1 0 0 0 0,1 0 0 0 0,0 1 0 0 0,0-1 0 0 0,-1 1 0 0 0,1 0 0 0 0,0-1 0 0 0,-1 1 0 0 0,1 0 0 0 0,-1 0 0 0 0,1 0 0 0 0,-1 0 0 0 0,1 0 0 0 0,-1 0 0 0 0,0 1 0 0 0,0-1 0 0 0,1 0 0 0 0,-1 1 0 0 0,0-1 0 0 0,0 1 0 0 0,0-1 0 0 0,-1 1 0 0 0,1-1 0 0 0,0 1 0 0 0,0 0 0 0 0,-1-1 0 0 0,1 1 0 0 0,-1 0 0 0 0,0 0 0 0 0,1-1-34 0 0,-2 10 69 0 0,0 0-1 0 0,0-1 1 0 0,-1 0-1 0 0,0 1 1 0 0,-1-1 0 0 0,0 0-1 0 0,-1 0 1 0 0,0 0-1 0 0,-1-1 1 0 0,1 1-1 0 0,-3 1-68 0 0,-27 76 181 0 0,33-85-172 0 0,1-1 1 0 0,0 0-1 0 0,0 1 1 0 0,0-1-1 0 0,0 1 1 0 0,0-1-1 0 0,0 1 1 0 0,0-1-1 0 0,0 0 1 0 0,0 1-1 0 0,1-1 1 0 0,-1 1-1 0 0,0-1 1 0 0,1 0-1 0 0,0 1 1 0 0,-1-1-1 0 0,1 0 1 0 0,0 0-1 0 0,-1 0 1 0 0,1 1-1 0 0,0-1 1 0 0,0 0-1 0 0,0 0 0 0 0,0 0 1 0 0,0 0-1 0 0,0 0 1 0 0,0 0-1 0 0,0-1 1 0 0,1 1-1 0 0,-1 0 1 0 0,0-1-1 0 0,0 1 1 0 0,1 0-1 0 0,-1-1 1 0 0,0 0-1 0 0,1 1 1 0 0,-1-1-1 0 0,1 0 1 0 0,-1 0-1 0 0,0 1 1 0 0,1-1-1 0 0,-1 0 1 0 0,1 0-1 0 0,-1-1 1 0 0,1 1-1 0 0,-1 0 1 0 0,2-1-10 0 0,70-14 398 0 0,138-79-563 0 0,-184 70-1322 0 0,-28 15-3691 0 0,-12 4-6587 0 0,8 5 679 0 0</inkml:trace>
  <inkml:trace contextRef="#ctx0" brushRef="#br0" timeOffset="965.93">900 231 20188 0 0,'0'0'1514'0'0,"0"0"-432"0"0,0 0-61 0 0,0 0 30 0 0,0 0-75 0 0,0 0-157 0 0,0 0-161 0 0,0 0-136 0 0,0 0-50 0 0,0 0-28 0 0,-6 13-126 0 0,-84 177-171 0 0,62-137-1834 0 0,11-18-6080 0 0,9-17-4845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1.3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171 0 19020 0 0,'0'0'1082'0'0,"0"0"159"0"0,0 0 145 0 0,0 0 11 0 0,0 0-163 0 0,0 0-266 0 0,0 0-310 0 0,0 0-295 0 0,0 0-195 0 0,0 0-67 0 0,0 0 15 0 0,0 0 37 0 0,-3 6 9 0 0,-3 6-127 0 0,1 2-1 0 0,1-1 1 0 0,0 0 0 0 0,1 1 0 0 0,0 0 0 0 0,1-1 0 0 0,1 1-1 0 0,0 6-34 0 0,0 30-144 0 0,1-28-2469 0 0,-1 0-5537 0 0,1-15-3853 0 0</inkml:trace>
  <inkml:trace contextRef="#ctx0" brushRef="#br0" timeOffset="186.992">1 147 22277 0 0,'0'0'880'0'0,"0"0"-240"0"0,0 0-136 0 0,0 0 16 0 0,0 0 16 0 0,0 0 41 0 0,0 0-105 0 0,0 0-136 0 0,70-11-88 0 0,-45 10-96 0 0,2-1-32 0 0,2 1-88 0 0,0 0-64 0 0,-1 0-160 0 0,0 1-488 0 0,-1-1-921 0 0,-7 0-2888 0 0,-7 1-8890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6.9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294 282 19964 0 0,'0'0'639'0'0,"0"0"27"0"0,0 0 154 0 0,0 0 161 0 0,0 0 89 0 0,0 0-63 0 0,0 0-215 0 0,0 0-213 0 0,-12-9-175 0 0,-35-28-94 0 0,45 36-292 0 0,0 0 0 0 0,0 1 0 0 0,0-1 0 0 0,0 0 0 0 0,0 1 0 0 0,0 0-1 0 0,0-1 1 0 0,0 1 0 0 0,0 0 0 0 0,0 0 0 0 0,0 0 0 0 0,0 1 0 0 0,0-1-1 0 0,0 0 1 0 0,0 1 0 0 0,0-1 0 0 0,0 1 0 0 0,0 0 0 0 0,0 0 0 0 0,0 0-1 0 0,0 0 1 0 0,1 0 0 0 0,-1 0 0 0 0,0 0 0 0 0,1 0 0 0 0,-1 1 0 0 0,0-1-1 0 0,1 1 1 0 0,-1 0-18 0 0,-4 3 69 0 0,-1-1-40 0 0,1 0-1 0 0,0 0 1 0 0,0 1-1 0 0,0 0 0 0 0,0 0 1 0 0,1 0-1 0 0,0 1 1 0 0,0 0-1 0 0,0 0 1 0 0,1 0-1 0 0,0 1 0 0 0,0-1 1 0 0,0 1-1 0 0,1 0 1 0 0,0 0-1 0 0,0 0 1 0 0,1 1-1 0 0,0-1 0 0 0,1 1 1 0 0,-1-1-1 0 0,1 1 1 0 0,1-1-1 0 0,-1 1 1 0 0,1 0-1 0 0,1 1-28 0 0,3-3 26 0 0,0-2-1 0 0,0 1 1 0 0,1 0-1 0 0,0-1 1 0 0,0 0-1 0 0,0 0 1 0 0,0 0-1 0 0,0-1 1 0 0,1 1 0 0 0,0-1-1 0 0,-1-1 1 0 0,1 1-1 0 0,0-1 1 0 0,1 0-1 0 0,-1 0 1 0 0,0-1-1 0 0,0 0 1 0 0,1 0-1 0 0,-1 0 1 0 0,1-1 0 0 0,-1 0-1 0 0,0 0 1 0 0,1-1-1 0 0,-1 0 1 0 0,1 0-1 0 0,-1 0-25 0 0,2 0 25 0 0,1 1 0 0 0,-1-1 0 0 0,0 0 0 0 0,0-1 0 0 0,0 0 0 0 0,0 0 0 0 0,0-1 0 0 0,0 0 0 0 0,-1 0-1 0 0,0-1 1 0 0,1 0 0 0 0,-1 0 0 0 0,0 0 0 0 0,-1-1 0 0 0,1 0 0 0 0,5-6-25 0 0,-11 8 5 0 0,0 1 0 0 0,0-1 0 0 0,0 1 0 0 0,0-1 0 0 0,0 0 0 0 0,-1 0 0 0 0,1 1 0 0 0,-1-1 0 0 0,0 0 0 0 0,0 0 0 0 0,0 0 0 0 0,0 1 0 0 0,0-1 0 0 0,0 0 0 0 0,-1 0 0 0 0,1 1 0 0 0,-1-1 0 0 0,0 0 0 0 0,0 0 0 0 0,0 1 0 0 0,0-1 0 0 0,0 1 0 0 0,-1-1 0 0 0,1 1 0 0 0,-1 0 0 0 0,0-1 0 0 0,0 1 0 0 0,1 0 0 0 0,-1 0 0 0 0,0 0 0 0 0,-1 1 0 0 0,1-1-5 0 0,-77-52-1391 0 0,70 50 765 0 0,-13-7-728 0 0,13 1-4448 0 0,11 6-6222 0 0,-1 3 3468 0 0</inkml:trace>
  <inkml:trace contextRef="#ctx0" brushRef="#br0" timeOffset="250.959">388 166 11867 0 0,'0'0'4263'0'0,"0"0"-902"0"0,0 0-1077 0 0,0 0-765 0 0,0 0-442 0 0,0 0-215 0 0,0 0-47 0 0,-8 10-1 0 0,-136 201 2333 0 0,65-118-3153 0 0,16-19 1264 0 0,25-23-3777 0 0,9-7-3460 0 0,6 2-4853 0 0,19-38-1099 0 0</inkml:trace>
  <inkml:trace contextRef="#ctx0" brushRef="#br0" timeOffset="712.176">641 1 24685 0 0,'0'0'140'0'0,"0"0"0"0"0,0 0 99 0 0,0 0 208 0 0,0 0 209 0 0,0 0 108 0 0,0 0-76 0 0,0 0-208 0 0,0 0-218 0 0,0 0-153 0 0,0 0-73 0 0,0 0-15 0 0,0 0-3 0 0,-6 1 22 0 0,3-1-35 0 0,3 0-3 0 0,-1 0 0 0 0,0 0 0 0 0,1-1 0 0 0,-1 1 0 0 0,0 0-1 0 0,1 0 1 0 0,-1 0 0 0 0,0 0 0 0 0,1 0 0 0 0,-1 0 0 0 0,0 1 0 0 0,1-1 0 0 0,-1 0-1 0 0,0 0 1 0 0,1 0 0 0 0,-1 1 0 0 0,1-1 0 0 0,-1 0 0 0 0,0 0 0 0 0,1 1 0 0 0,-1-1-1 0 0,1 1 1 0 0,-1-1 0 0 0,1 0 0 0 0,-1 1 0 0 0,1-1 0 0 0,-1 1 0 0 0,1-1 0 0 0,0 1-1 0 0,-1 0 1 0 0,1-1 0 0 0,0 1 0 0 0,-1-1 0 0 0,1 1 0 0 0,0 0 0 0 0,0-1 0 0 0,0 1 0 0 0,-1-1-1 0 0,1 1 1 0 0,0 0 0 0 0,0-1 0 0 0,0 1 0 0 0,0 0 0 0 0,0-1 0 0 0,0 1 0 0 0,0 0-1 0 0,0-1 1 0 0,1 1 0 0 0,-1 0 0 0 0,0-1 0 0 0,0 1 0 0 0,0 0 0 0 0,1-1 0 0 0,-1 1-1 0 0,0-1 1 0 0,1 1 0 0 0,-1-1 0 0 0,1 1 0 0 0,-1-1 0 0 0,0 1 0 0 0,1-1 0 0 0,-1 1-1 0 0,1-1 1 0 0,-1 1 0 0 0,1-1 0 0 0,0 1-2 0 0,11 13 49 0 0,2 0-1 0 0,0-1 0 0 0,0 0 1 0 0,1-1-1 0 0,1-1 1 0 0,0 0-1 0 0,1-1 1 0 0,0-1-1 0 0,0-1 0 0 0,7 3-48 0 0,4 2-9 0 0,-13-5 10 0 0,42 22 74 0 0,1-2 0 0 0,1-3 0 0 0,2-3 0 0 0,6 0-75 0 0,-67-22 22 0 0,-1 0-1 0 0,1 0 1 0 0,0-1-1 0 0,0 1 0 0 0,0 0 1 0 0,-1 0-1 0 0,1 0 1 0 0,0-1-1 0 0,0 1 0 0 0,0 0 1 0 0,0 0-1 0 0,-1-1 1 0 0,1 1-1 0 0,0 0 0 0 0,0 0 1 0 0,0-1-1 0 0,0 1 1 0 0,0 0-1 0 0,0 0 0 0 0,0-1 1 0 0,0 1-1 0 0,0 0 0 0 0,0 0 1 0 0,0-1-1 0 0,0 1 1 0 0,0 0-1 0 0,0-1 0 0 0,0 1 1 0 0,0 0-1 0 0,0 0 1 0 0,0-1-1 0 0,0 1 0 0 0,0 0 1 0 0,0 0-1 0 0,1-1 1 0 0,-1 1-1 0 0,0 0 0 0 0,0 0 1 0 0,0-1-1 0 0,0 1 1 0 0,1 0-1 0 0,-1 0 0 0 0,0 0 1 0 0,0-1-22 0 0,-31-14 941 0 0,-6 43-889 0 0,-156 130 173 0 0,-360 277-582 0 0,473-378-1294 0 0,29-19-3328 0 0,8-8-7885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4.0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1752 0 19420 0 0,'0'0'472'0'0,"0"0"-256"0"0,0 0-8 0 0,0 0 296 0 0,0 0 217 0 0,0 0 111 0 0,0 0-80 0 0,0 0-328 0 0,0 0-160 0 0,63 29-144 0 0,-38-29-112 0 0,5-1-104 0 0,2-2-520 0 0,1-1-1192 0 0,-6 1-3746 0 0,-9 1-7080 0 0</inkml:trace>
  <inkml:trace contextRef="#ctx0" brushRef="#br0" timeOffset="7418.129">1960 311 17028 0 0,'0'0'817'0'0,"0"0"-654"0"0,0 0-465 0 0,0 0 33 0 0,0 0 309 0 0,0 0 353 0 0,0 0 196 0 0,0 0-41 0 0,0 0-175 0 0,0 0-93 0 0,0 0 39 0 0,-2 5 128 0 0,-4 10-200 0 0,-1 0-1 0 0,-1 0 1 0 0,0-1 0 0 0,-1 0 0 0 0,-1-1 0 0 0,0 0 0 0 0,-1 0 0 0 0,0-1 0 0 0,-1 0 0 0 0,0-1 0 0 0,-1-1-1 0 0,0 0 1 0 0,0-1 0 0 0,-1 0 0 0 0,-1-1 0 0 0,1 0 0 0 0,-1-1 0 0 0,-1-1 0 0 0,1-1 0 0 0,-1 0-1 0 0,0-1 1 0 0,0 0 0 0 0,-11 0-247 0 0,-55 1 144 0 0,1-3 0 0 0,0-4 0 0 0,-1-3-1 0 0,1-4 1 0 0,1-3 0 0 0,-68-20-144 0 0,29 7 14 0 0,2-5 1 0 0,0-5-1 0 0,3-5 1 0 0,1-6-1 0 0,-80-45-14 0 0,171 80-1 0 0,1-1 0 0 0,0-1 0 0 0,1 0 0 0 0,1-2 0 0 0,0 0-1 0 0,1-2 1 0 0,0 0 0 0 0,2-1 0 0 0,0 0 0 0 0,1-1 0 0 0,1-1 0 0 0,-10-17 1 0 0,55 58-4317 0 0,10 22-1617 0 0,-15-14-483 0 0,3-3-3352 0 0,-47-80 29238 0 0,9 56-15959 0 0,-7 15-3212 0 0,14-15 99 0 0,-60 64 988 0 0,63-65-1423 0 0,0 1-1 0 0,1-1 0 0 0,-1 0 1 0 0,1 0-1 0 0,-1 0 1 0 0,1 0-1 0 0,-1 0 0 0 0,1 0 1 0 0,0 0-1 0 0,-1 0 1 0 0,1-1-1 0 0,0 1 1 0 0,0-1-1 0 0,-1 1 0 0 0,1-1 1 0 0,0 0-1 0 0,0 0 1 0 0,0 0-1 0 0,0 0 0 0 0,-1 0 1 0 0,1 0-1 0 0,0 0 1 0 0,0 0-1 0 0,0-1 1 0 0,-1 1-1 0 0,1-1 0 0 0,0 1 1 0 0,0-1-1 0 0,1-1 39 0 0,23-6-3726 0 0,-9 1-7067 0 0,-11 4 783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32.6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278 0 12259 0 0,'0'0'1244'0'0,"0"0"-245"0"0,0 0-116 0 0,0 0-191 0 0,0 0-268 0 0,0 0-260 0 0,0 0-135 0 0,0 0 86 0 0,0 0 214 0 0,0 0 253 0 0,0 0 155 0 0,-4 7 3 0 0,-26 47-232 0 0,2 1 0 0 0,3 2 0 0 0,3 0 0 0 0,0 7-508 0 0,11-26 21 0 0,1 0 1 0 0,2 0 0 0 0,1 1 0 0 0,3 0 0 0 0,0 23-22 0 0,8-160-2797 0 0,-4 93 2787 0 0,0-1 0 0 0,1 0 0 0 0,0 0 0 0 0,1 1 0 0 0,-1-1 0 0 0,1 0 0 0 0,0 1 0 0 0,0 0 0 0 0,1-1 0 0 0,-1 1 0 0 0,1 0 0 0 0,0 0 0 0 0,1 0 0 0 0,-1 1 0 0 0,1-1-1 0 0,0 1 1 0 0,0 0 0 0 0,0 0 0 0 0,1 0 0 0 0,-1 1 0 0 0,1 0 0 0 0,0-1 0 0 0,0 2 0 0 0,0-1 0 0 0,1 0 0 0 0,-1 1 0 0 0,1 0 0 0 0,-1 0 0 0 0,1 1 0 0 0,-1 0 0 0 0,1 0 0 0 0,0 0 0 0 0,0 1 0 0 0,0-1 0 0 0,-1 1-1 0 0,1 1 1 0 0,0-1 0 0 0,0 1 0 0 0,-1 0 0 0 0,1 0 0 0 0,2 1 10 0 0,-2 2 82 0 0,1-1 0 0 0,-1 1-1 0 0,0 0 1 0 0,0 1 0 0 0,-1-1-1 0 0,1 1 1 0 0,-1 0 0 0 0,0 1 0 0 0,0-1-1 0 0,-1 1 1 0 0,0 0 0 0 0,0 0-1 0 0,0 0 1 0 0,-1 1 0 0 0,1-1-1 0 0,-2 1 1 0 0,1 0 0 0 0,-1 0 0 0 0,0 0-1 0 0,0 0 1 0 0,-1 0 0 0 0,0 0-1 0 0,0 1 1 0 0,-1-1 0 0 0,0 0-1 0 0,0 1 1 0 0,-1-1 0 0 0,0 0 0 0 0,0 0-1 0 0,0 0 1 0 0,-1 1 0 0 0,0-1-1 0 0,-1-1 1 0 0,1 1 0 0 0,-2 0-1 0 0,1-1 1 0 0,0 1 0 0 0,-4 3-82 0 0,-7 0 206 0 0,-1 0 0 0 0,0-1 0 0 0,-1-1 1 0 0,1 0-1 0 0,-2-1 0 0 0,1-1 0 0 0,-1 0 0 0 0,0-2 0 0 0,0 0 1 0 0,0 0-1 0 0,-1-2 0 0 0,1 0 0 0 0,-1-1 0 0 0,1-1 1 0 0,-18-1-207 0 0,-13-11 398 0 0,47 12-454 0 0,0 0 1 0 0,0 0 0 0 0,1-1-1 0 0,-1 1 1 0 0,0-1 0 0 0,0 1-1 0 0,1-1 1 0 0,-1 1 0 0 0,0-1-1 0 0,0 0 1 0 0,1 1 0 0 0,-1-1-1 0 0,1 0 1 0 0,-1 1 0 0 0,1-1-1 0 0,-1 0 1 0 0,1 0 0 0 0,-1 1-1 0 0,1-1 1 0 0,0 0 0 0 0,-1 0-1 0 0,1 0 1 0 0,0 0 0 0 0,0 1-1 0 0,0-1 1 0 0,0 0 0 0 0,-1 0-1 0 0,1 0 1 0 0,0 0 0 0 0,0 0-1 0 0,1 0 1 0 0,-1 0 0 0 0,0 0-1 0 0,0 1 1 0 0,0-1 0 0 0,1 0-1 0 0,-1 0 1 0 0,0 0 0 0 0,1 0-1 0 0,-1 1 1 0 0,1-1 0 0 0,-1 0-1 0 0,1 0 1 0 0,-1 1 0 0 0,1-1-1 0 0,-1 0 1 0 0,1 1 0 0 0,0-1-1 0 0,-1 1 1 0 0,1-1 0 0 0,0 1-1 0 0,0-1 56 0 0,11-10-3400 0 0,-2 4-2102 0 0,-2 1-5435 0 0</inkml:trace>
  <inkml:trace contextRef="#ctx0" brushRef="#br0" timeOffset="523.953">472 534 17548 0 0,'0'0'881'0'0,"0"0"-567"0"0,0 0-233 0 0,0 0 115 0 0,0 0 346 0 0,0 0 370 0 0,0 0 181 0 0,0 0-22 0 0,0 0-181 0 0,0 0-282 0 0,0 0-235 0 0,0 0-191 0 0,2-9-142 0 0,52-206 121 0 0,-64 285-1348 0 0,9-68 1194 0 0,1 0-1 0 0,-1 0 1 0 0,1 0 0 0 0,0 0 0 0 0,0 0-1 0 0,0 0 1 0 0,0 0 0 0 0,0 1-1 0 0,1-1 1 0 0,-1 0 0 0 0,1 0-1 0 0,-1 0 1 0 0,1 0 0 0 0,0 0 0 0 0,-1 0-1 0 0,1 0 1 0 0,0 0 0 0 0,0-1-1 0 0,1 1 1 0 0,-1 0 0 0 0,0 0-1 0 0,1-1 1 0 0,-1 1 0 0 0,1-1-1 0 0,-1 1 1 0 0,1-1 0 0 0,0 0 0 0 0,-1 1-1 0 0,1-1 1 0 0,0 0 0 0 0,0 0-1 0 0,0 0 1 0 0,0-1 0 0 0,0 1-1 0 0,0 0 1 0 0,0-1 0 0 0,0 1 0 0 0,0-1-1 0 0,0 0 1 0 0,0 0 0 0 0,0 0-1 0 0,1 0 1 0 0,-1 0 0 0 0,0 0-1 0 0,0 0 1 0 0,0-1 0 0 0,1 1-7 0 0,79-36 689 0 0,-101 70 123 0 0,-56 84-313 0 0,75-117-506 0 0,-1 1 0 0 0,0 0-1 0 0,1-1 1 0 0,-1 1 0 0 0,1-1-1 0 0,0 1 1 0 0,-1 0 0 0 0,1-1-1 0 0,0 1 1 0 0,0 0 0 0 0,0-1 0 0 0,0 1-1 0 0,1 0 1 0 0,-1-1 0 0 0,0 1-1 0 0,1-1 1 0 0,-1 1 0 0 0,1 0-1 0 0,-1-1 1 0 0,1 1 0 0 0,0-1-1 0 0,-1 1 1 0 0,1-1 0 0 0,0 0-1 0 0,0 1 1 0 0,0-1 0 0 0,0 0 0 0 0,1 0-1 0 0,-1 0 1 0 0,0 1 0 0 0,0-1-1 0 0,1 0 1 0 0,-1-1 0 0 0,1 1-1 0 0,-1 0 1 0 0,0 0 0 0 0,1-1-1 0 0,0 1 1 0 0,0 0 7 0 0,32 6-3135 0 0,0-5-6921 0 0,-30-2 7537 0 0,7 0-7506 0 0</inkml:trace>
  <inkml:trace contextRef="#ctx0" brushRef="#br0" timeOffset="898.113">1017 373 16323 0 0,'0'0'1218'0'0,"0"0"-234"0"0,-12 1-92 0 0,-89 19 2000 0 0,88-16-2666 0 0,1 1 1 0 0,1 0 0 0 0,-1 1 0 0 0,1 0-1 0 0,0 1 1 0 0,0 0 0 0 0,1 1-1 0 0,0 0 1 0 0,0 1 0 0 0,1 0 0 0 0,0 0-1 0 0,0 1 1 0 0,-3 6-227 0 0,11-15 1 0 0,0 1 1 0 0,0-1-1 0 0,0 0 1 0 0,1 1-1 0 0,-1-1 0 0 0,0 0 1 0 0,1 1-1 0 0,-1-1 0 0 0,1 1 1 0 0,-1-1-1 0 0,1 0 1 0 0,0 1-1 0 0,0-1 0 0 0,0 1 1 0 0,0-1-1 0 0,0 1 1 0 0,0-1-1 0 0,0 1 0 0 0,0-1 1 0 0,0 1-1 0 0,1-1 0 0 0,-1 1 1 0 0,1-1-1 0 0,-1 1 1 0 0,1-1-1 0 0,0 0 0 0 0,-1 1 1 0 0,1-1-1 0 0,0 0 0 0 0,0 0 1 0 0,0 1-1 0 0,0-1 1 0 0,0 0-1 0 0,0 0 0 0 0,0 0 1 0 0,0 0-1 0 0,0 0 1 0 0,1 0-1 0 0,-1-1 0 0 0,0 1 1 0 0,1 0-1 0 0,-1-1 0 0 0,0 1 1 0 0,1-1-1 0 0,-1 1 1 0 0,1-1-1 0 0,-1 0 0 0 0,1 1 1 0 0,-1-1-1 0 0,1 0-1 0 0,77-4-128 0 0,-72 2 144 0 0,0-1-1 0 0,-1 0 1 0 0,1 0-1 0 0,0 0 1 0 0,-1-1-1 0 0,0 0 0 0 0,0 0 1 0 0,0-1-1 0 0,-1 0 1 0 0,1 0-1 0 0,-1 0 0 0 0,0 0 1 0 0,0-1-1 0 0,-1 0 1 0 0,0 0-1 0 0,0 0 1 0 0,0 0-1 0 0,-1-1 0 0 0,0 1 1 0 0,0-1-1 0 0,0 0 1 0 0,-1 0-1 0 0,0 0-15 0 0,-32 62 99 0 0,28-52-155 0 0,1-1 0 0 0,-1 1 0 0 0,0 0 0 0 0,1 0 0 0 0,-1 0 0 0 0,1 0 0 0 0,0 1-1 0 0,0-1 1 0 0,0 0 0 0 0,1 0 0 0 0,-1 1 0 0 0,1-1 0 0 0,0 0 0 0 0,0 1 0 0 0,0-1 0 0 0,0 0 0 0 0,0 1 0 0 0,1-1 0 0 0,-1 0 0 0 0,1 0 0 0 0,0 1 0 0 0,0-1 0 0 0,0 0 0 0 0,1 0 0 0 0,-1 0 0 0 0,1 0 0 0 0,0 0 0 0 0,-1 0 0 0 0,1-1 0 0 0,0 1 0 0 0,1-1 0 0 0,-1 1 0 0 0,0-1-1 0 0,1 0 1 0 0,0 0 0 0 0,-1 0 0 0 0,1 0 0 0 0,0 0 0 0 0,0-1 0 0 0,0 1 0 0 0,0-1 0 0 0,0 1 0 0 0,0-1 0 0 0,0 0 0 0 0,1-1 0 0 0,-1 1 0 0 0,0-1 0 0 0,0 1 56 0 0,48-11-4720 0 0,-41 5 2896 0 0,-1 0 0 0 0,0 0 0 0 0,-1-1 0 0 0,1 0 0 0 0,-1-1 0 0 0,0 1-1 0 0,-1-2 1 0 0,0 1 0 0 0,0-1 0 0 0,4-6 1824 0 0,-4 4 0 0 0</inkml:trace>
  <inkml:trace contextRef="#ctx0" brushRef="#br0" timeOffset="1390.009">1221 329 0 0 0,'10'-27'1102'0'0,"13"-33"1600"0"0,-3 19 2373 0 0,3 13 3322 0 0,-22 51-5558 0 0,-8 3-2156 0 0,0-1 0 0 0,-2 0 0 0 0,-1 0-1 0 0,0-1 1 0 0,-2 0 0 0 0,-11 15-683 0 0,2 1 364 0 0,-59 128 141 0 0,81-167-447 0 0,1-1-1 0 0,-1 1 0 0 0,1-1 1 0 0,-1 0-1 0 0,1 0 0 0 0,-1 0 1 0 0,1 0-1 0 0,-1 0 0 0 0,1 0 1 0 0,-1 0-1 0 0,1 0 0 0 0,-1-1 1 0 0,1 1-1 0 0,-1-1 0 0 0,0 1 1 0 0,1-1-1 0 0,-1 1 0 0 0,0-1 1 0 0,1 0-1 0 0,-1 0 0 0 0,0 1 1 0 0,0-1-1 0 0,1 0 0 0 0,-1 0 1 0 0,0 0-1 0 0,0-1 0 0 0,0 1 1 0 0,0 0-1 0 0,0 0 1 0 0,-1 0-1 0 0,1-1 0 0 0,0 1 1 0 0,0-1-58 0 0,1-1 36 0 0,49-41-6 0 0,-2-2-1 0 0,-2-3 1 0 0,40-53-30 0 0,-165 189-17183 0 0,5-25 9225 0 0,52-52 10249 0 0,21-10-1924 0 0,-1 0 1 0 0,1 0-1 0 0,-1 1 0 0 0,1-1 1 0 0,-1 0-1 0 0,0 0 1 0 0,1 0-1 0 0,-1 0 1 0 0,1 0-1 0 0,-1 0 1 0 0,0 0-1 0 0,1 0 0 0 0,-1 0 1 0 0,1 0-1 0 0,-1 0 1 0 0,0 0-1 0 0,1 0 1 0 0,-1 0-1 0 0,0 0 1 0 0,1-1-1 0 0,-1 1 0 0 0,1 0 1 0 0,-1 0-1 0 0,1-1 1 0 0,-1 1-1 0 0,1 0 1 0 0,-1-1-1 0 0,1 1 1 0 0,-1-1-1 0 0,1 1 0 0 0,-1-1 1 0 0,1 1-1 0 0,0-1 1 0 0,-1 1-1 0 0,1-1 1 0 0,0 1-1 0 0,-1-1 1 0 0,1 1-1 0 0,0-1 0 0 0,0 1 1 0 0,0-1-1 0 0,-1 0 1 0 0,1 1-1 0 0,0-1 1 0 0,0 1-1 0 0,0-1 0 0 0,0 0 1 0 0,0 1-1 0 0,0-1 1 0 0,0 0-368 0 0,19 9 1582 0 0,62 50-290 0 0,-47-30-5775 0 0,2-4-10254 0 0,-29-20 8462 0 0</inkml:trace>
  <inkml:trace contextRef="#ctx0" brushRef="#br0" timeOffset="1768.11">1489 497 15675 0 0,'0'0'1849'0'0,"0"0"-978"0"0,0 0-423 0 0,0 0-2 0 0,0 0 95 0 0,0 0 9 0 0,0 0-84 0 0,0 0-123 0 0,0 0-81 0 0,0 0 29 0 0,0 0 84 0 0,0 0 46 0 0,0 0-10 0 0,4 3-47 0 0,0-1-316 0 0,0 0 1 0 0,0-1-1 0 0,0 1 1 0 0,0-1-1 0 0,0 0 1 0 0,1 0-1 0 0,-1 0 1 0 0,0 0-1 0 0,1-1 1 0 0,-1 0-1 0 0,0 0 0 0 0,1 0 1 0 0,-1 0-1 0 0,0-1 1 0 0,1 1-1 0 0,-1-1 1 0 0,0 0-1 0 0,3-2-48 0 0,3 1 77 0 0,-3 1-32 0 0,-1 0 0 0 0,1 0 0 0 0,-1 0 0 0 0,0-1-1 0 0,1 0 1 0 0,-1-1 0 0 0,0 0 0 0 0,0 1 0 0 0,0-2 0 0 0,-1 1 0 0 0,1-1 0 0 0,-1 0 0 0 0,0 0 0 0 0,1-1-45 0 0,-5 1 28 0 0,-1 1 0 0 0,0-1 1 0 0,0 0-1 0 0,0 0 0 0 0,0 1 0 0 0,-1-1 1 0 0,0 0-1 0 0,1 1 0 0 0,-1-1 1 0 0,0 1-1 0 0,-1-1 0 0 0,1 1 1 0 0,-1-1-1 0 0,0 1 0 0 0,1 0 1 0 0,-1 0-1 0 0,-1 0 0 0 0,1 0 0 0 0,0 0 1 0 0,-1 0-1 0 0,1 1 0 0 0,-1-1 1 0 0,0 1-1 0 0,0-1 0 0 0,0 1 1 0 0,0 0-1 0 0,-1 0 0 0 0,1 1 1 0 0,0-1-1 0 0,-1 1 0 0 0,-3-2-28 0 0,2 2 3 0 0,-1-1 0 0 0,0 1 1 0 0,0 0-1 0 0,0 0 0 0 0,1 1 0 0 0,-1-1 0 0 0,0 1 0 0 0,0 1 0 0 0,0-1 0 0 0,0 1 1 0 0,0 0-1 0 0,0 0 0 0 0,1 1 0 0 0,-1-1 0 0 0,0 2 0 0 0,1-1 0 0 0,-1 0 0 0 0,1 1 1 0 0,0 0-1 0 0,0 0 0 0 0,0 1 0 0 0,0-1 0 0 0,1 1 0 0 0,0 0 0 0 0,-1 0 0 0 0,1 1 0 0 0,0-1 1 0 0,1 1-1 0 0,-1 0 0 0 0,1 0 0 0 0,0 0 0 0 0,1 0 0 0 0,-1 1 0 0 0,1-1 0 0 0,0 1 1 0 0,0-1-1 0 0,0 1 0 0 0,1 0 0 0 0,0 0 0 0 0,0 0 0 0 0,1 0-3 0 0,0-3 5 0 0,1 0 1 0 0,-1 0-1 0 0,1 0 0 0 0,0 0 0 0 0,0 0 0 0 0,0 0 0 0 0,0 0 1 0 0,1 0-1 0 0,-1-1 0 0 0,1 1 0 0 0,0 0 0 0 0,0-1 0 0 0,0 1 1 0 0,0-1-1 0 0,0 0 0 0 0,0 0 0 0 0,1 0 0 0 0,-1 0 1 0 0,1 0-1 0 0,-1 0 0 0 0,1-1 0 0 0,0 1 0 0 0,0-1 0 0 0,-1 0 1 0 0,1 1-1 0 0,0-1 0 0 0,0-1 0 0 0,0 1 0 0 0,0 0 0 0 0,1-1 1 0 0,1 1-6 0 0,101 3-185 0 0,-100-4-223 0 0,80-8-384 0 0,-58 1-4199 0 0,-3-2-6503 0 0,-19 6 3307 0 0</inkml:trace>
  <inkml:trace contextRef="#ctx0" brushRef="#br0" timeOffset="2233.027">1869 211 13531 0 0,'0'0'2122'0'0,"0"0"-103"0"0,0 0-331 0 0,0 0-184 0 0,0 0-185 0 0,0 0-300 0 0,0 0-348 0 0,0 0-313 0 0,0 0-104 0 0,0 0 77 0 0,0 0 140 0 0,0 0 97 0 0,-4 10 4 0 0,-19 49 110 0 0,5-15-457 0 0,1 2 1 0 0,2-1 0 0 0,3 2-1 0 0,-1 8-225 0 0,12-5-3038 0 0,6-52-3015 0 0,4-12 1780 0 0,16-40-5727 0 0,-7-5 6049 0 0,-7-1 6791 0 0,-7 0 7532 0 0,-8 45-5136 0 0,3 5 1471 0 0,10 5-5928 0 0,197-47 592 0 0,-203 74-5374 0 0,-4-12 405 0 0,0-4-3319 0 0,0-1-4470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36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116 287 10194 0 0,'0'0'1387'0'0,"0"0"-480"0"0,0 0-556 0 0,0 0-179 0 0,0 0 361 0 0,0 0 559 0 0,0 0 319 0 0,0 0 51 0 0,0 0-264 0 0,0 0-454 0 0,0 0-323 0 0,-6 10-205 0 0,-68 82-225 0 0,66-86-697 0 0,-14 14-758 0 0,18-12-2471 0 0,2 1-3518 0 0,2-7 932 0 0</inkml:trace>
  <inkml:trace contextRef="#ctx0" brushRef="#br0" timeOffset="314.739">384 126 16860 0 0,'0'0'1001'0'0,"0"0"-94"0"0,0 0-324 0 0,0 0-260 0 0,0 0-69 0 0,0 0 89 0 0,0 0 102 0 0,-12 3 48 0 0,-37 8-19 0 0,44-9-412 0 0,0 0 0 0 0,0 0 0 0 0,1 1 0 0 0,-1-1 0 0 0,1 1-1 0 0,-1 0 1 0 0,1 1 0 0 0,0-1 0 0 0,0 1 0 0 0,1-1 0 0 0,-1 1 0 0 0,1 0 0 0 0,0 1-1 0 0,0-1 1 0 0,0 1 0 0 0,0-1 0 0 0,1 1 0 0 0,-2 3-62 0 0,3-6 9 0 0,0 0 0 0 0,0 0-1 0 0,0 1 1 0 0,0-1 0 0 0,0 0 0 0 0,0 0 0 0 0,1 1 0 0 0,-1-1-1 0 0,1 1 1 0 0,-1-1 0 0 0,1 1 0 0 0,0-1 0 0 0,0 1 0 0 0,0-1-1 0 0,1 0 1 0 0,-1 1 0 0 0,0-1 0 0 0,1 1 0 0 0,0-1 0 0 0,-1 0-1 0 0,1 1 1 0 0,0-1 0 0 0,0 0 0 0 0,0 0 0 0 0,1 1 0 0 0,-1-1 0 0 0,0 0-1 0 0,1 0 1 0 0,-1-1 0 0 0,1 1 0 0 0,0 0 0 0 0,0 0 0 0 0,0-1-1 0 0,0 1 1 0 0,0-1 0 0 0,0 0 0 0 0,0 1 0 0 0,0-1 0 0 0,0 0-1 0 0,1 0 1 0 0,-1-1 0 0 0,0 1 0 0 0,2 0-9 0 0,108 11 305 0 0,-23-30-141 0 0,-86 17-151 0 0,0 0 0 0 0,-1 1 0 0 0,1-1 0 0 0,-1 0 0 0 0,1 0 0 0 0,-1-1 0 0 0,0 1 0 0 0,1 0 1 0 0,-1-1-1 0 0,0 0 0 0 0,0 1 0 0 0,0-1 0 0 0,0 0 0 0 0,0 0 0 0 0,0 0 0 0 0,-1 0 0 0 0,1 0 0 0 0,-1-1 0 0 0,1 1 0 0 0,-1 0 0 0 0,0-1 0 0 0,0 1 0 0 0,0-1 0 0 0,0 1 0 0 0,-1-1 0 0 0,1 0 0 0 0,0 1 0 0 0,-1-1 0 0 0,0 1 0 0 0,0-1 0 0 0,0-1-13 0 0,-3-2-236 0 0,0 1-1 0 0,-1-1 1 0 0,0 1-1 0 0,0 0 0 0 0,-1 0 1 0 0,1 1-1 0 0,-1-1 1 0 0,0 1-1 0 0,0 0 0 0 0,0 0 1 0 0,-1 1-1 0 0,1 0 1 0 0,-1 0-1 0 0,0 0 0 0 0,0 0 1 0 0,0 1-1 0 0,0 0 1 0 0,0 0-1 0 0,-1 1 0 0 0,1 0 1 0 0,-2 0 236 0 0,4 0-398 0 0,-3-1-765 0 0,-9-3-2433 0 0,6 1-5001 0 0,8 2 3269 0 0</inkml:trace>
  <inkml:trace contextRef="#ctx0" brushRef="#br0" timeOffset="568.93">560 0 13355 0 0,'0'0'2786'0'0,"0"0"-550"0"0,0 0-874 0 0,0 0-577 0 0,0 0-147 0 0,0 0 73 0 0,0 0 182 0 0,0 0 122 0 0,-11 13-79 0 0,-66 78 294 0 0,-29 47-509 0 0,-4 5-3049 0 0,40-50-7620 0 0,45-59-2212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35.9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0 126 13755 0 0,'0'0'559'0'0,"0"0"-30"0"0,0 0-109 0 0,0 0-56 0 0,0 0 74 0 0,0 0 130 0 0,4-11 152 0 0,14-32 76 0 0,-17 40-691 0 0,1 1-1 0 0,0 0 1 0 0,-1 0-1 0 0,1 0 0 0 0,0 0 1 0 0,1 0-1 0 0,-1 0 1 0 0,0 0-1 0 0,0 0 1 0 0,1 1-1 0 0,-1 0 1 0 0,1-1-1 0 0,0 1 0 0 0,-1 0 1 0 0,1 0-1 0 0,0 0 1 0 0,-1 0-1 0 0,1 1 1 0 0,0-1-1 0 0,0 1 1 0 0,2 0-105 0 0,2-1 161 0 0,-4-1-114 0 0,0 1 1 0 0,0 0-1 0 0,0 0 0 0 0,0 1 0 0 0,0-1 0 0 0,1 1 0 0 0,-1-1 0 0 0,0 1 0 0 0,0 0 0 0 0,1 0 1 0 0,-1 0-1 0 0,0 1 0 0 0,0-1 0 0 0,0 1 0 0 0,1 0 0 0 0,-1 0 0 0 0,0 0 0 0 0,0 0 1 0 0,0 0-1 0 0,0 1 0 0 0,0-1 0 0 0,-1 1 0 0 0,1 0 0 0 0,0 0 0 0 0,-1 0 0 0 0,1 0 0 0 0,-1 0 1 0 0,0 1-1 0 0,0-1 0 0 0,0 1 0 0 0,0-1 0 0 0,0 1 0 0 0,0 0 0 0 0,-1 0 0 0 0,1 0 0 0 0,-1 0 1 0 0,0 0-1 0 0,0 0 0 0 0,0 0 0 0 0,0 0 0 0 0,-1 0 0 0 0,1 1 0 0 0,-1 1-47 0 0,-1 3 66 0 0,0 0 0 0 0,0 0 0 0 0,-1 0-1 0 0,0 0 1 0 0,-1 0 0 0 0,0 0 0 0 0,0-1 0 0 0,-1 1-1 0 0,1-1 1 0 0,-2 0 0 0 0,1 0 0 0 0,-2 1-66 0 0,-26 55 432 0 0,32-62-396 0 0,-1 0-1 0 0,1-1 1 0 0,0 1 0 0 0,0 0 0 0 0,-1 0-1 0 0,1 0 1 0 0,0 0 0 0 0,0-1 0 0 0,0 1 0 0 0,0 0-1 0 0,0 0 1 0 0,0 0 0 0 0,0 0 0 0 0,1 0 0 0 0,-1-1-1 0 0,0 1 1 0 0,0 0 0 0 0,0 0 0 0 0,1 0-1 0 0,-1 0 1 0 0,1-1 0 0 0,-1 1 0 0 0,1 0 0 0 0,-1 0-1 0 0,1-1 1 0 0,-1 1 0 0 0,1-1 0 0 0,-1 1 0 0 0,1 0-1 0 0,0-1 1 0 0,-1 1 0 0 0,1-1 0 0 0,0 1-1 0 0,0-1 1 0 0,-1 1 0 0 0,1-1 0 0 0,0 0 0 0 0,0 1-1 0 0,0-1 1 0 0,-1 0 0 0 0,1 0 0 0 0,0 0 0 0 0,0 0-1 0 0,0 1 1 0 0,0-1 0 0 0,0 0 0 0 0,-1 0-1 0 0,1-1 1 0 0,0 1 0 0 0,0 0 0 0 0,0 0 0 0 0,0 0-1 0 0,0-1 1 0 0,-1 1-36 0 0,58-11 790 0 0,-50 8-813 0 0,32-7-141 0 0,59-17 202 0 0,-39 0-4036 0 0,-52 22-1011 0 0,-3 0-5492 0 0</inkml:trace>
  <inkml:trace contextRef="#ctx0" brushRef="#br0" timeOffset="253.176">273 1 13259 0 0,'0'0'4266'0'0,"0"0"-3086"0"0,0 0-818 0 0,0 0 119 0 0,0 0 250 0 0,-8 12 192 0 0,-53 92 1541 0 0,-23 102-1336 0 0,58-137-3976 0 0,0-1-4540 0 0,23-58 5875 0 0,-4 9-9492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6:04.34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381 245 6753 0 0,'0'0'4741'0'0,"0"0"-3592"0"0,-1-11-999 0 0,-11-55-26 0 0,12 64-114 0 0,0 1 0 0 0,-1-1 0 0 0,1 1 0 0 0,-1-1 0 0 0,1 1 0 0 0,-1-1 0 0 0,0 1 0 0 0,1-1 0 0 0,-1 1 0 0 0,0 0-1 0 0,0-1 1 0 0,0 1 0 0 0,0 0 0 0 0,0 0 0 0 0,0 0 0 0 0,-1 0 0 0 0,1 0 0 0 0,0 0 0 0 0,0 0 0 0 0,-1 0 0 0 0,1 0 0 0 0,-1 1-1 0 0,1-1 1 0 0,-1 1 0 0 0,1-1 0 0 0,-1 1 0 0 0,1-1 0 0 0,-1 1 0 0 0,1 0 0 0 0,-1 0 0 0 0,1-1 0 0 0,-1 1 0 0 0,0 0 0 0 0,1 1-1 0 0,-1-1 1 0 0,1 0 0 0 0,-1 0 0 0 0,1 1 0 0 0,-1-1 0 0 0,1 1 0 0 0,-1-1 0 0 0,1 1 0 0 0,-1 0 0 0 0,1-1 0 0 0,-1 1 0 0 0,1 1-10 0 0,-64 51-205 0 0,55-42 270 0 0,-2 1-78 0 0,-38 34-145 0 0,3 3 0 0 0,2 2 0 0 0,-23 36 158 0 0,54-52-521 0 0,15-35 514 0 0,-1 1 1 0 0,1 0-1 0 0,-1-1 0 0 0,1 1 1 0 0,-1 0-1 0 0,1-1 0 0 0,-1 1 0 0 0,1-1 1 0 0,-1 1-1 0 0,1-1 0 0 0,0 1 1 0 0,-1-1-1 0 0,1 1 0 0 0,0-1 0 0 0,-1 0 1 0 0,1 1-1 0 0,0-1 0 0 0,-1 0 1 0 0,1 0-1 0 0,0 0 0 0 0,0 1 0 0 0,0-1 1 0 0,-1 0-1 0 0,1 0 0 0 0,0 0 0 0 0,0 0 1 0 0,-1 0-1 0 0,1 0 0 0 0,0-1 1 0 0,0 1-1 0 0,0 0 0 0 0,-1 0 0 0 0,1 0 1 0 0,0-1-1 0 0,-1 1 0 0 0,1 0 1 0 0,0-1-1 0 0,0 1 0 0 0,-1-1 0 0 0,1 1 1 0 0,-1-1-1 0 0,1 1 0 0 0,0-1 1 0 0,-1 0 6 0 0,208-118 665 0 0,226-163-800 0 0,-419 273 138 0 0,0-2 15 0 0,0 1 0 0 0,0 1 0 0 0,1 0 0 0 0,1 1 0 0 0,0 1 0 0 0,0 0 0 0 0,0 2 0 0 0,0 0 0 0 0,1 0 0 0 0,10 0-18 0 0,-27 5 1 0 0,0 0 0 0 0,-1 0 0 0 0,1 1 0 0 0,0-1 0 0 0,0 0 0 0 0,-1 0 0 0 0,1 0 0 0 0,0 1 0 0 0,-1-1 1 0 0,1 0-1 0 0,0 1 0 0 0,-1-1 0 0 0,1 0 0 0 0,0 1 0 0 0,-1-1 0 0 0,1 1 0 0 0,-1-1 0 0 0,1 1 0 0 0,-1-1 0 0 0,1 1 0 0 0,-1 0 0 0 0,1-1 0 0 0,-1 1 0 0 0,0 0 0 0 0,1-1 0 0 0,-1 1 0 0 0,0 0 0 0 0,1-1 1 0 0,-1 1-1 0 0,0 0 0 0 0,0-1 0 0 0,0 1 0 0 0,0 0 0 0 0,0 0 0 0 0,0-1 0 0 0,0 1 0 0 0,0 0 0 0 0,0 0 0 0 0,0-1 0 0 0,0 1 0 0 0,0 0 0 0 0,0 0 0 0 0,-1-1 0 0 0,1 1 0 0 0,0 0 0 0 0,0-1 0 0 0,-1 1 0 0 0,1 0 1 0 0,-1-1-1 0 0,1 1 0 0 0,-1 0 0 0 0,1-1 0 0 0,-1 1 0 0 0,1-1 0 0 0,-1 1 0 0 0,1-1 0 0 0,-1 1 0 0 0,0-1-1 0 0,-28 41 383 0 0,29-41-383 0 0,-313 317 168 0 0,310-312-175 0 0,-3 0-15 0 0,1 0 1 0 0,0 1 0 0 0,1 0 0 0 0,-1 0-1 0 0,1 0 1 0 0,0 0 0 0 0,1 1-1 0 0,-1-1 1 0 0,1 1 0 0 0,1 0 0 0 0,-1 0-1 0 0,0 6 22 0 0,4-11-7 0 0,1 0 0 0 0,0 1 0 0 0,0-2 0 0 0,0 1 0 0 0,0 0 0 0 0,0 0-1 0 0,0-1 1 0 0,0 1 0 0 0,1-1 0 0 0,-1 1 0 0 0,1-1 0 0 0,-1 0-1 0 0,1 0 1 0 0,-1 0 0 0 0,1-1 0 0 0,-1 1 0 0 0,1 0 0 0 0,0-1 0 0 0,-1 0-1 0 0,1 0 1 0 0,0 1 0 0 0,0-2 0 0 0,-1 1 0 0 0,1 0 0 0 0,0 0-1 0 0,-1-1 1 0 0,1 0 0 0 0,0 1 0 0 0,-1-1 0 0 0,1 0 0 0 0,-1 0 0 0 0,1-1-1 0 0,0 0 8 0 0,52-16 24 0 0,-2-2-1 0 0,0-3 0 0 0,33-20-23 0 0,-23 12-38 0 0,22-12 11 0 0,-11 5 27 0 0,2 3 0 0 0,1 3-1 0 0,71-19 1 0 0,-139 48-19 0 0,0 0 0 0 0,0 0 0 0 0,1 1 0 0 0,-1 0 0 0 0,0 1 0 0 0,1 0 0 0 0,-1 0 0 0 0,1 1 0 0 0,-1 0 0 0 0,1 1 0 0 0,-1 0 0 0 0,1 0 0 0 0,-1 1 0 0 0,0 0-1 0 0,0 1 1 0 0,0 0 0 0 0,5 3 19 0 0,-13-5-15 0 0,0 0-1 0 0,0 0 1 0 0,0 1 0 0 0,0-1-1 0 0,-1 0 1 0 0,1 1-1 0 0,0-1 1 0 0,0 1-1 0 0,-1 0 1 0 0,1-1-1 0 0,-1 1 1 0 0,0-1-1 0 0,1 1 1 0 0,-1 0 0 0 0,0-1-1 0 0,0 1 1 0 0,0-1-1 0 0,0 1 1 0 0,0 0-1 0 0,0-1 1 0 0,-1 1-1 0 0,1 0 1 0 0,0-1 0 0 0,-1 1-1 0 0,1-1 1 0 0,-1 1-1 0 0,0-1 1 0 0,1 1-1 0 0,-1-1 1 0 0,0 1-1 0 0,0-1 1 0 0,0 0 0 0 0,0 1-1 0 0,0-1 1 0 0,0 0-1 0 0,-1 0 1 0 0,1 0-1 0 0,-1 1 16 0 0,-53 44 69 0 0,50-43-77 0 0,-41 36 0 0 0,76-35 689 0 0,239-59 57 0 0,-243 48-682 0 0,0 2 1 0 0,1 0 0 0 0,-1 2 0 0 0,1 1 0 0 0,0 1 0 0 0,0 1 0 0 0,0 2-1 0 0,0 0 1 0 0,-1 2 0 0 0,1 1 0 0 0,12 4-57 0 0,-38-8 7 0 0,1-1-1 0 0,0 1 1 0 0,0 0 0 0 0,-1 0-1 0 0,1-1 1 0 0,0 1-1 0 0,-1 0 1 0 0,1 1 0 0 0,-1-1-1 0 0,1 0 1 0 0,-1 0 0 0 0,1 1-1 0 0,-1-1 1 0 0,0 0-1 0 0,0 1 1 0 0,0-1 0 0 0,0 1-1 0 0,0 0 1 0 0,0-1 0 0 0,0 1-1 0 0,0 0 1 0 0,-1 0 0 0 0,1-1-1 0 0,-1 1 1 0 0,1 0-1 0 0,-1 0 1 0 0,0 0 0 0 0,0 0-1 0 0,0 0 1 0 0,0 0 0 0 0,0 0-1 0 0,0-1 1 0 0,0 1-1 0 0,0 0 1 0 0,-1 0 0 0 0,1 0-1 0 0,-1 0 1 0 0,0 1-7 0 0,2-2-63 0 0,0 1 1 0 0,0-1-1 0 0,0 1 1 0 0,0-1-1 0 0,0 0 0 0 0,1 1 1 0 0,-1-1-1 0 0,1 0 0 0 0,-1 0 1 0 0,1 0-1 0 0,-1 0 1 0 0,1-1-1 0 0,-1 1 0 0 0,1 0 1 0 0,0 0-1 0 0,-1-1 0 0 0,1 1 1 0 0,0-1-1 0 0,0 0 1 0 0,-1 0-1 0 0,1 1 0 0 0,0-1 1 0 0,0 0-1 0 0,-1 0 0 0 0,1 0 1 0 0,0-1-1 0 0,0 1 1 0 0,0 0-1 0 0,1-1 63 0 0,1 1-371 0 0,79 1-7979 0 0,-62-1 4688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6:16.07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85 117 0 0 0,'-33'-4'285'0'0,"-3"0"2916"0"0,20 3 5036 0 0,229-9-3867 0 0,-84 1-3807 0 0,-117 9-503 0 0,143-6 823 0 0,0-7-1 0 0,139-31-882 0 0,-223 19 608 0 0,-79 30-4747 0 0,-1 3-3047 0 0,4-4-578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6:19.6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15 10778 0 0,'0'0'176'0'0,"0"0"136"0"0,0 0-320 0 0,0 0-96 0 0,0 0-32 0 0,0 0 32 0 0,0 0 72 0 0,0 0-24 0 0,0 0-32 0 0,0 0-128 0 0,0 0-296 0 0,0 0-368 0 0,-9-15-320 0 0,9 15-257 0 0,0 3-751 0 0,0-1-889 0 0,0 0 1929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19.1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181 331 0 0 0,'0'0'1974'0'0,"0"0"-738"0"0,0 0-105 0 0,0 0 217 0 0,0 0 209 0 0,0 0 191 0 0,0 0 88 0 0,0 0-47 0 0,0 0-120 0 0,0 0-227 0 0,0 0-252 0 0,-3 1-266 0 0,-12 2 848 0 0,15-2-1508 0 0,0-1-42 0 0,0 0-4 0 0,0 0 10 0 0,14-12 2398 0 0,28-34-2118 0 0,97-124-77 0 0,-136 166-412 0 0,-1 0 0 0 0,1-1 0 0 0,-1 1 1 0 0,0 0-1 0 0,0-1 0 0 0,-1 1 0 0 0,1-1 0 0 0,-1 0 0 0 0,0 1 0 0 0,0-1 0 0 0,-1 0 0 0 0,1 0 0 0 0,-1 1 0 0 0,0-1 1 0 0,0 0-1 0 0,-1 0 0 0 0,1 0 0 0 0,-1 1 0 0 0,-1-5-19 0 0,-1 7-1 0 0,0 1 0 0 0,1-1 0 0 0,-1 1 0 0 0,0 0 0 0 0,0 0 0 0 0,0 0 0 0 0,1 0 0 0 0,-1 1 0 0 0,0-1 0 0 0,0 1 0 0 0,0 0 0 0 0,0 0 0 0 0,-1 0 0 0 0,1 0 0 0 0,0 0 0 0 0,0 1 0 0 0,1-1 0 0 0,-1 1 0 0 0,0 0 0 0 0,0 0 0 0 0,0 0 0 0 0,0 0 0 0 0,1 1 0 0 0,-1-1 0 0 0,0 1 0 0 0,1-1 0 0 0,-1 1 0 0 0,-1 1 1 0 0,-17 11-18 0 0,-1 0 0 0 0,2 1 0 0 0,0 2 0 0 0,0 0 0 0 0,2 0 0 0 0,0 2 0 0 0,1 0 0 0 0,-8 13 18 0 0,23-29-2 0 0,0 1 1 0 0,-1-1-1 0 0,1 1 1 0 0,1-1-1 0 0,-1 1 1 0 0,0-1-1 0 0,1 1 0 0 0,0 0 1 0 0,0 0-1 0 0,0 0 1 0 0,0 0-1 0 0,1 0 1 0 0,-1-1-1 0 0,1 1 1 0 0,0 0-1 0 0,0 0 1 0 0,1 0-1 0 0,-1 0 1 0 0,1 0-1 0 0,0 0 0 0 0,0 0 1 0 0,0 0-1 0 0,0 0 1 0 0,1-1-1 0 0,-1 1 1 0 0,1 0-1 0 0,0-1 1 0 0,0 0-1 0 0,1 1 1 0 0,-1-1-1 0 0,1 0 0 0 0,-1 0 1 0 0,1 0-1 0 0,0-1 1 0 0,0 1-1 0 0,0-1 1 0 0,0 1-1 0 0,3 0 2 0 0,11 10 44 0 0,-11-11-45 0 0,-1 1-1 0 0,0 0 0 0 0,0 0 0 0 0,1 0 1 0 0,-2 1-1 0 0,1-1 0 0 0,0 1 0 0 0,-1 1 1 0 0,0-1-1 0 0,0 0 0 0 0,0 1 0 0 0,0 0 0 0 0,-1 0 1 0 0,0 0-1 0 0,0 0 0 0 0,0 1 0 0 0,-1-1 1 0 0,0 1-1 0 0,0 0 0 0 0,0 0 0 0 0,0-1 0 0 0,-1 1 1 0 0,0 0-1 0 0,-1 0 0 0 0,1 3 2 0 0,-5-3 51 0 0,-1 0 0 0 0,1 0 0 0 0,-1-1 0 0 0,-1 1-1 0 0,1-1 1 0 0,-1 0 0 0 0,0-1 0 0 0,0 1 0 0 0,0-1 0 0 0,0 0 0 0 0,-1-1-1 0 0,0 1 1 0 0,1-1 0 0 0,-1-1 0 0 0,0 1 0 0 0,-1-1 0 0 0,1-1 0 0 0,0 1-1 0 0,-1-1 1 0 0,1 0 0 0 0,-1-1 0 0 0,1 0 0 0 0,-4 0-51 0 0,8 0 19 0 0,-1 0 1 0 0,1 0-1 0 0,0 0 0 0 0,0 0 1 0 0,-1-1-1 0 0,1 1 0 0 0,0-1 1 0 0,0 0-1 0 0,0 0 1 0 0,0 0-1 0 0,0 0 0 0 0,0-1 1 0 0,0 1-1 0 0,0-1 0 0 0,0 1 1 0 0,1-1-1 0 0,-1 0 1 0 0,1 0-1 0 0,-1-1 0 0 0,1 1 1 0 0,0 0-1 0 0,0-1 1 0 0,0 1-1 0 0,0-1 0 0 0,0 0 1 0 0,1 0-1 0 0,-1 1 0 0 0,1-1 1 0 0,0 0-1 0 0,0 0 1 0 0,0 0-1 0 0,0-1 0 0 0,0 1 1 0 0,1 0-1 0 0,-1 0 0 0 0,1 0 1 0 0,0-1-1 0 0,0 1 1 0 0,0 0-1 0 0,0 0 0 0 0,1-1 1 0 0,-1 1-1 0 0,1 0 0 0 0,0 0 1 0 0,0 0-1 0 0,0 0 1 0 0,1-2-20 0 0,0 3-217 0 0,-1 0 0 0 0,1 0 0 0 0,0 1 0 0 0,0-1 0 0 0,0 1 1 0 0,0-1-1 0 0,0 1 0 0 0,0 0 0 0 0,0 0 0 0 0,0 0 0 0 0,1 0 1 0 0,-1 0-1 0 0,0 0 0 0 0,1 1 0 0 0,-1-1 0 0 0,0 1 0 0 0,1 0 0 0 0,-1-1 1 0 0,1 1-1 0 0,-1 0 0 0 0,1 0 0 0 0,0 1 217 0 0,16 1-5892 0 0,-2 2-4489 0 0,-12-3 5099 0 0</inkml:trace>
  <inkml:trace contextRef="#ctx0" brushRef="#br0" timeOffset="388.097">377 289 6225 0 0,'0'0'1273'0'0,"0"0"124"0"0,0 0 297 0 0,0 0 204 0 0,4-12 43 0 0,5-10-1036 0 0,6-14 1041 0 0,-5 10 3503 0 0,-18 76-3420 0 0,-57 201-1182 0 0,61-236-990 0 0,4-28-1965 0 0,1-11-3935 0 0,-2 8-4455 0 0,0 10 3686 0 0</inkml:trace>
  <inkml:trace contextRef="#ctx0" brushRef="#br0" timeOffset="722.114">303 311 152 0 0,'0'0'2707'0'0,"0"0"-897"0"0,0 0-203 0 0,0 0 295 0 0,0 0 234 0 0,0 0 35 0 0,0 0-192 0 0,0 0-308 0 0,0 0-392 0 0,0 0-404 0 0,0 0-339 0 0,0 0-196 0 0,0 0-13 0 0,7 4 1192 0 0,187-40 1382 0 0,-194 36-2740 0 0,0 0 99 0 0,0 0 58 0 0,-27 0 756 0 0,16 3-4835 0 0,7 9-11515 0 0,4-10 8588 0 0</inkml:trace>
  <inkml:trace contextRef="#ctx0" brushRef="#br0" timeOffset="2549.661">549 419 0 0 0,'0'0'1522'0'0,"0"0"201"0"0,0 0 37 0 0,0 0-158 0 0,0 0-270 0 0,0 0-248 0 0,0 0-230 0 0,1 4-139 0 0,3 17 1158 0 0,-2-21 6912 0 0,8-16-8524 0 0,-9 13-199 0 0,0 1-19 0 0,0 1-1 0 0,0-1 1 0 0,0 0 0 0 0,-1 1 0 0 0,1-1 0 0 0,-1 0 0 0 0,1 1-1 0 0,-1-1 1 0 0,1 0 0 0 0,-1 0 0 0 0,0 0 0 0 0,0 0 0 0 0,0 1-1 0 0,0-1 1 0 0,0 0 0 0 0,0 0 0 0 0,-1 0 0 0 0,1 1 0 0 0,0-1-1 0 0,-1 0 1 0 0,0 0 0 0 0,1 1 0 0 0,-1-1 0 0 0,0 0 0 0 0,0 1-1 0 0,0-1 1 0 0,0 1 0 0 0,0-1 0 0 0,0 1 0 0 0,0 0 0 0 0,-1-1-1 0 0,1 1 1 0 0,0 0 0 0 0,-1 0 0 0 0,1 0 0 0 0,-1 0 0 0 0,1 0-1 0 0,-1 0 1 0 0,0 0 0 0 0,1 1 0 0 0,-1-1 0 0 0,0 0-43 0 0,-4 2 10 0 0,1-1 1 0 0,0 1-1 0 0,-1 1 1 0 0,1-1 0 0 0,0 1-1 0 0,0 0 1 0 0,0 0-1 0 0,0 0 1 0 0,0 1-1 0 0,0-1 1 0 0,1 1 0 0 0,-1 0-1 0 0,1 1 1 0 0,0-1-1 0 0,0 1 1 0 0,0 0 0 0 0,1 0-1 0 0,-1 0 1 0 0,1 0-1 0 0,0 1 1 0 0,0-1-1 0 0,0 1 1 0 0,1 0 0 0 0,-1 0-1 0 0,1 0 1 0 0,0 0-1 0 0,1 0 1 0 0,-1 1-1 0 0,1-1 1 0 0,0 4-11 0 0,0-7 13 0 0,1 0-1 0 0,-1-1 1 0 0,1 1 0 0 0,-1-1-1 0 0,1 1 1 0 0,0 0 0 0 0,0-1-1 0 0,-1 1 1 0 0,1 0 0 0 0,0-1-1 0 0,1 1 1 0 0,-1 0 0 0 0,0-1-1 0 0,0 1 1 0 0,1-1 0 0 0,-1 1-1 0 0,1 0 1 0 0,-1-1 0 0 0,1 1-1 0 0,0-1 1 0 0,0 1 0 0 0,-1-1-1 0 0,1 0 1 0 0,0 1 0 0 0,0-1-1 0 0,1 0 1 0 0,-1 0 0 0 0,0 1-1 0 0,0-1 1 0 0,0 0 0 0 0,1 0-1 0 0,-1 0 1 0 0,1-1 0 0 0,-1 1-1 0 0,1 0 1 0 0,-1 0 0 0 0,1-1 0 0 0,-1 1-1 0 0,1-1 1 0 0,-1 1 0 0 0,1-1-1 0 0,0 0 1 0 0,-1 0 0 0 0,1 0-1 0 0,0 0 1 0 0,-1 0 0 0 0,1 0-1 0 0,0 0 1 0 0,-1 0 0 0 0,1-1-1 0 0,0 1 1 0 0,-1 0 0 0 0,1-1-1 0 0,-1 0 1 0 0,1 1 0 0 0,-1-1-1 0 0,1 0 1 0 0,-1 0 0 0 0,0 0-1 0 0,1 0-12 0 0,6-3 46 0 0,-1-1-1 0 0,0 1 0 0 0,0-1 1 0 0,-1-1-1 0 0,1 0 0 0 0,-1 0 1 0 0,0 0-1 0 0,-1 0 0 0 0,1-1 1 0 0,-1 0-1 0 0,-1 0 0 0 0,1 0 1 0 0,-1-1-1 0 0,0 0 0 0 0,-1 1 1 0 0,0-1-1 0 0,0-1 0 0 0,-1 1 1 0 0,1-5-46 0 0,-7 32-3 0 0,-3 50-36 0 0,7-67 41 0 0,1 0 0 0 0,-1-1 0 0 0,0 1 0 0 0,1-1-1 0 0,-1 1 1 0 0,1-1 0 0 0,0 1 0 0 0,-1-1-1 0 0,1 1 1 0 0,0-1 0 0 0,0 1 0 0 0,0-1-1 0 0,0 0 1 0 0,0 0 0 0 0,0 1 0 0 0,0-1-1 0 0,1 0 1 0 0,-1 0 0 0 0,0 0 0 0 0,1 0 0 0 0,-1-1-1 0 0,0 1 1 0 0,1 0 0 0 0,-1 0 0 0 0,1-1-1 0 0,-1 1 1 0 0,1-1 0 0 0,0 1 0 0 0,-1-1-1 0 0,1 0 1 0 0,-1 0 0 0 0,1 0 0 0 0,0 0-1 0 0,-1 0 1 0 0,1 0 0 0 0,0 0 0 0 0,-1 0 0 0 0,1 0-1 0 0,-1-1 1 0 0,2 0-2 0 0,5-2 17 0 0,0 0 0 0 0,0-1-1 0 0,0-1 1 0 0,-1 1 0 0 0,0-1-1 0 0,0-1 1 0 0,0 1 0 0 0,0-1 0 0 0,-1 0-1 0 0,0-1 1 0 0,0 1 0 0 0,-1-1-1 0 0,2-2-16 0 0,-4 5 4 0 0,5-6 8 0 0,0-1-1 0 0,-1 1 0 0 0,0-1 0 0 0,-1-1 0 0 0,0 1 0 0 0,-1-1 0 0 0,0 0 0 0 0,-1 0 0 0 0,0-1 0 0 0,-1 1 0 0 0,0-1 0 0 0,-1 0 1 0 0,-1 0-1 0 0,0 0 0 0 0,-1 0 0 0 0,0-2-11 0 0,0 15 24 0 0,0 0-43 0 0,0 0-33 0 0,-7 18-151 0 0,-11 35 263 0 0,3 2 0 0 0,3 0-1 0 0,-5 47-59 0 0,15-59-228 0 0,9-66-6469 0 0,-1 5-5221 0 0,-5 12 5093 0 0</inkml:trace>
  <inkml:trace contextRef="#ctx0" brushRef="#br0" timeOffset="2804.107">672 352 7546 0 0,'0'0'998'0'0,"0"0"-393"0"0,0 0 56 0 0,0 0 307 0 0,0 0 321 0 0,0 0 232 0 0,0 0 96 0 0,0 0-77 0 0,0 0-194 0 0,0 0-248 0 0,0 0-256 0 0,11 3-186 0 0,32 10-138 0 0,26-22 598 0 0,-53 3-1087 0 0,15-1-2003 0 0,-24 6-2083 0 0,-1 0-3285 0 0,-3 1-1635 0 0</inkml:trace>
  <inkml:trace contextRef="#ctx0" brushRef="#br0" timeOffset="5750.011">819 461 344 0 0,'0'0'1784'0'0,"0"0"-23"0"0,0 0 31 0 0,0 0 59 0 0,0 0 80 0 0,0 0-17 0 0,0 0-142 0 0,0 0-221 0 0,0 0-272 0 0,0 0-284 0 0,0 0-261 0 0,-2-1 2033 0 0,5 2-2640 0 0,1 0 1 0 0,-1-1-1 0 0,0 0 1 0 0,0 1-1 0 0,1-1 0 0 0,-1 0 1 0 0,0-1-1 0 0,0 1 1 0 0,1-1-1 0 0,-1 1 0 0 0,0-1 1 0 0,0 0-1 0 0,0 0 1 0 0,0 0-1 0 0,0-1 0 0 0,0 1 1 0 0,0-1-1 0 0,0 1 1 0 0,0-1-1 0 0,-1 0 0 0 0,1 0 1 0 0,-1 0-1 0 0,0-1 1 0 0,1 1-128 0 0,-2 1 37 0 0,39-47 659 0 0,-40 47-687 0 0,1 0-1 0 0,-1 0 1 0 0,1 0-1 0 0,-1 0 1 0 0,1-1-1 0 0,-1 1 1 0 0,0 0-1 0 0,0 0 1 0 0,0 0-1 0 0,1-1 1 0 0,-1 1-1 0 0,0 0 1 0 0,0 0-1 0 0,-1 0 1 0 0,1-1-1 0 0,0 1 1 0 0,0 0 0 0 0,-1 0-1 0 0,1 0 1 0 0,0 0-1 0 0,-1 0 1 0 0,1-1-1 0 0,-1 1 1 0 0,0 0-1 0 0,1 0 1 0 0,-1 0-1 0 0,0 0 1 0 0,0 1-1 0 0,1-1 1 0 0,-1 0-1 0 0,0 0 1 0 0,0 0-1 0 0,0 1 1 0 0,0-1-1 0 0,0 0 1 0 0,0 1 0 0 0,0-1-1 0 0,0 1 1 0 0,0-1-1 0 0,-1 1 1 0 0,1-1-1 0 0,0 1 1 0 0,0 0-1 0 0,0 0 1 0 0,0 0-1 0 0,-1-1 1 0 0,1 1-1 0 0,0 0 1 0 0,-1 1-9 0 0,-2-2 3 0 0,1 1 0 0 0,-1 0 0 0 0,0 1 0 0 0,0-1 0 0 0,0 1 0 0 0,0-1 0 0 0,1 1 0 0 0,-1 0 0 0 0,0 1 0 0 0,1-1 0 0 0,-1 1 0 0 0,0-1 0 0 0,1 1 1 0 0,0 0-1 0 0,0 1 0 0 0,-1-1 0 0 0,1 0 0 0 0,1 1 0 0 0,-1 0 0 0 0,0-1 0 0 0,0 1 0 0 0,1 0 0 0 0,0 0 0 0 0,0 1 0 0 0,0-1 0 0 0,0 0 0 0 0,0 1 0 0 0,1-1 0 0 0,-1 1 0 0 0,1 0 0 0 0,0 0 0 0 0,0-1 0 0 0,0 1 0 0 0,1 0 0 0 0,-1 0 0 0 0,1 0 0 0 0,0 0 0 0 0,0-1 1 0 0,0 1-1 0 0,1 0 0 0 0,-1 0 0 0 0,1 0 0 0 0,0 0 0 0 0,0-1 0 0 0,0 1 0 0 0,1 0 0 0 0,-1-1 0 0 0,1 1 0 0 0,0-1 0 0 0,1 2-3 0 0,3-2 74 0 0,-1-1-1 0 0,1 0 1 0 0,0 0 0 0 0,0-1 0 0 0,-1 0-1 0 0,1 0 1 0 0,0 0 0 0 0,0-1-1 0 0,0 0 1 0 0,0 0 0 0 0,0 0 0 0 0,0-1-1 0 0,0 0 1 0 0,0 0 0 0 0,0 0-1 0 0,0-1 1 0 0,-1 0 0 0 0,1 0 0 0 0,-1 0-1 0 0,1-1 1 0 0,-1 0 0 0 0,4-2-74 0 0,16-5-299 0 0,-20 8-316 0 0,4-1-2216 0 0,-6 2-2065 0 0,-1 1-3423 0 0,0 0-1179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16.1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1673 134 22045 0 0,'0'0'289'0'0,"0"0"-97"0"0,0 0-22 0 0,0 0 146 0 0,0 0 249 0 0,0 0 203 0 0,0 0 70 0 0,7 14-74 0 0,22 43-148 0 0,-11 40 526 0 0,-18-79-1008 0 0,-2-1-100 0 0,0-1 0 0 0,-1 1-1 0 0,0 0 1 0 0,-1-1 0 0 0,-1 0-1 0 0,-1 0 1 0 0,0 0 0 0 0,-1-1-1 0 0,-1 0 1 0 0,0 0 0 0 0,-1-1-1 0 0,-1 0 1 0 0,0 0 0 0 0,-1-1-1 0 0,0 0 1 0 0,-1-1-1 0 0,0-1 1 0 0,-1 0 0 0 0,-1 0-1 0 0,0-2 1 0 0,-13 9-34 0 0,17-18-2954 0 0,15-10-4778 0 0,-5 10 7166 0 0,3-5-11207 0 0</inkml:trace>
  <inkml:trace contextRef="#ctx0" brushRef="#br0" timeOffset="1595.367">2970 93 23357 0 0,'0'0'608'0'0,"0"0"-62"0"0,0 0-156 0 0,0 0-92 0 0,0 0 144 0 0,0 0 201 0 0,3 11 125 0 0,14 32-510 0 0,-3 1 0 0 0,-2 0 0 0 0,-1 1 0 0 0,-3 0 0 0 0,-1 1-1 0 0,-3 0 1 0 0,-1 0 0 0 0,-2 0 0 0 0,-3 0 0 0 0,-1 0 0 0 0,-3 0-1 0 0,-4 12-257 0 0,-32 54-1653 0 0,22-66-3705 0 0,16-37 3552 0 0,-6 13-10625 0 0</inkml:trace>
  <inkml:trace contextRef="#ctx0" brushRef="#br0" timeOffset="296.073">2358 17 19940 0 0,'0'0'339'0'0,"0"0"104"0"0,0 0 146 0 0,0 0 89 0 0,0 0 77 0 0,-11-4 11 0 0,-34-8-51 0 0,6 32 492 0 0,34-15-1011 0 0,-16 23 107 0 0,0 0 0 0 0,2 1 0 0 0,1 0 0 0 0,2 2-1 0 0,1 0 1 0 0,1 1 0 0 0,2 0 0 0 0,1 1 0 0 0,1 1 0 0 0,2-1 0 0 0,0 8-303 0 0,2-14 41 0 0,1 0 1 0 0,1 0 0 0 0,1 0 0 0 0,1 0-1 0 0,2 1 1 0 0,0-1 0 0 0,2 0 0 0 0,1 0 0 0 0,1 0-1 0 0,2 0 1 0 0,0 0 0 0 0,2-1 0 0 0,1 0 0 0 0,1-1-1 0 0,2 3-41 0 0,10 11 47 0 0,3 0 0 0 0,0-1 0 0 0,3-2 0 0 0,0-1 0 0 0,34 31-47 0 0,42 18-8947 0 0,-94-77-3341 0 0</inkml:trace>
  <inkml:trace contextRef="#ctx0" brushRef="#br0" timeOffset="799.987">2606 30 18228 0 0,'0'0'3177'0'0,"0"0"-1837"0"0,0 0-368 0 0,0 0 84 0 0,0 0-18 0 0,0 0-174 0 0,0 0-209 0 0,0 0-212 0 0,0 0-167 0 0,0 0-40 0 0,-10-3-67 0 0,-34-7-14 0 0,42 10-142 0 0,-1 1 1 0 0,1-1-1 0 0,-1 1 0 0 0,1-1 1 0 0,0 1-1 0 0,0 0 1 0 0,-1 0-1 0 0,1 0 0 0 0,0 0 1 0 0,0 1-1 0 0,0-1 1 0 0,0 0-1 0 0,0 1 0 0 0,0 0 1 0 0,1-1-1 0 0,-1 1 1 0 0,0 0-1 0 0,1 0 0 0 0,-1 0 1 0 0,1 0-1 0 0,0 0 1 0 0,-1 1-14 0 0,-2 3 45 0 0,0-3-32 0 0,1 1 0 0 0,0-1 0 0 0,0 0 0 0 0,1 1 0 0 0,-1 0-1 0 0,1 0 1 0 0,0 0 0 0 0,0 0 0 0 0,0 0 0 0 0,0 0 0 0 0,1 0 0 0 0,0 1 0 0 0,0-1 0 0 0,0 0 0 0 0,0 1 0 0 0,1-1 0 0 0,-1 1 0 0 0,1-1 0 0 0,0 1 0 0 0,1-1-1 0 0,-1 1 1 0 0,1-1 0 0 0,0 1 0 0 0,0-1 0 0 0,0 0 0 0 0,0 1 0 0 0,1-1 0 0 0,0 0 0 0 0,0 0 0 0 0,0 0 0 0 0,0 0 0 0 0,1 0 0 0 0,0-1 0 0 0,-1 1 0 0 0,1-1-1 0 0,1 0 1 0 0,-1 1 0 0 0,0-1 0 0 0,1-1 0 0 0,-1 1 0 0 0,1-1 0 0 0,0 1 0 0 0,3 1-13 0 0,64 9-1632 0 0,-41-12-4276 0 0,-10 0-3449 0 0,-10 0-2827 0 0</inkml:trace>
  <inkml:trace contextRef="#ctx0" brushRef="#br0" timeOffset="1348.962">2612 793 13347 0 0,'0'0'4474'0'0,"0"0"-2904"0"0,0 0-922 0 0,0 0 105 0 0,0 0 161 0 0,5-10 66 0 0,-1 3-931 0 0,0 1 203 0 0,0 0 1 0 0,-1-1-1 0 0,0 0 1 0 0,0 0-1 0 0,0 0 1 0 0,-1 0 0 0 0,0 0-1 0 0,-1 0 1 0 0,1-1-1 0 0,-1 1 1 0 0,-1-1-1 0 0,1-6-251 0 0,-2 10 21 0 0,0 1 1 0 0,1-1 0 0 0,-1 0 0 0 0,-1 1-1 0 0,1-1 1 0 0,0 1 0 0 0,-1-1 0 0 0,0 1-1 0 0,0 0 1 0 0,0 0 0 0 0,0 0 0 0 0,0 0-1 0 0,-1 0 1 0 0,1 0 0 0 0,-1 0 0 0 0,0 1-1 0 0,0 0 1 0 0,0-1 0 0 0,0 1 0 0 0,0 0-1 0 0,0 0 1 0 0,-1 1 0 0 0,1-1 0 0 0,-1 1-1 0 0,1-1 1 0 0,-1 1 0 0 0,0 0 0 0 0,1 1-1 0 0,-1-1 1 0 0,0 1 0 0 0,1-1 0 0 0,-1 1-1 0 0,0 0 1 0 0,0 0 0 0 0,1 1 0 0 0,-1-1-1 0 0,0 1 1 0 0,0 0 0 0 0,1 0 0 0 0,-1 0-1 0 0,1 0 1 0 0,-1 1 0 0 0,1 0 0 0 0,0-1-1 0 0,-1 1 1 0 0,1 0 0 0 0,0 0 0 0 0,-2 2-23 0 0,0-1 8 0 0,0 0 0 0 0,0 0 0 0 0,1 1 1 0 0,-1-1-1 0 0,1 1 0 0 0,0 0 0 0 0,0 0 1 0 0,0 0-1 0 0,0 1 0 0 0,1 0 0 0 0,0-1 0 0 0,0 1 1 0 0,0 0-1 0 0,0 0 0 0 0,1 1 0 0 0,0-1 1 0 0,0 1-1 0 0,0-1 0 0 0,1 1 0 0 0,0-1 0 0 0,0 1 1 0 0,0 0-1 0 0,1-1 0 0 0,-1 3-8 0 0,4-5 8 0 0,-1 0 1 0 0,1 0-1 0 0,0-1 0 0 0,-1 1 1 0 0,1-1-1 0 0,0 0 1 0 0,1 0-1 0 0,-1 0 0 0 0,0 0 1 0 0,0-1-1 0 0,1 1 0 0 0,-1-1 1 0 0,1 0-1 0 0,0 0 0 0 0,-1 0 1 0 0,1 0-1 0 0,0-1 0 0 0,-1 1 1 0 0,1-1-1 0 0,0 0 0 0 0,0 0 1 0 0,-1 0-1 0 0,1-1 0 0 0,0 0 1 0 0,-1 1-1 0 0,1-1 0 0 0,-1 0 1 0 0,1-1-1 0 0,-1 1 0 0 0,1 0 1 0 0,-1-1-1 0 0,0 0 1 0 0,1 0-1 0 0,-1 0 0 0 0,1-1-8 0 0,7-6 23 0 0,0 0 0 0 0,0-1 0 0 0,-1 0 0 0 0,0-1 0 0 0,0 0-1 0 0,-2 0 1 0 0,1-1 0 0 0,-2 0 0 0 0,1 0 0 0 0,-2-1 0 0 0,1 0 0 0 0,-2 0 0 0 0,0-1 0 0 0,0 0-1 0 0,-2 0 1 0 0,1 0 0 0 0,-2 0 0 0 0,0 0 0 0 0,-1 0 0 0 0,0-1 0 0 0,-1 1 0 0 0,0-1 0 0 0,-1 1-1 0 0,-1 0 1 0 0,-1-3-23 0 0,-2-1 399 0 0,-3 27-167 0 0,-4 33 33 0 0,12-41-243 0 0,-6 24 39 0 0,2 0 0 0 0,1-1 0 0 0,1 1-1 0 0,2 0 1 0 0,0 0 0 0 0,1 0 0 0 0,2 0 0 0 0,0 0 0 0 0,2 0 0 0 0,1-1 0 0 0,0 0 0 0 0,9 19-61 0 0,-10-26-203 0 0,7 16-85 0 0,-1-16-4788 0 0,-8-16-168 0 0,-1 0-4143 0 0</inkml:trace>
  <inkml:trace contextRef="#ctx0" brushRef="#br0" timeOffset="-699.974">1122 203 13603 0 0,'0'0'1575'0'0,"0"0"101"0"0,0 0 63 0 0,3-11-18 0 0,0-4-1055 0 0,3-11 36 0 0,4 1 2951 0 0,-16 69-1824 0 0,-70 177-878 0 0,121-246-775 0 0,-37 21-179 0 0,0 0 0 0 0,1 0 0 0 0,0 1 0 0 0,0 1 0 0 0,0-1 0 0 0,0 1 0 0 0,0 1 0 0 0,0 0 0 0 0,1 0 0 0 0,4 1 3 0 0,-11 0 0 0 0,0 0 0 0 0,0 0-1 0 0,0 0 1 0 0,0 1 0 0 0,0-1-1 0 0,0 1 1 0 0,0 0 0 0 0,-1 0 0 0 0,1 0-1 0 0,0 0 1 0 0,0 0 0 0 0,-1 0 0 0 0,1 1-1 0 0,-1 0 1 0 0,0-1 0 0 0,1 1-1 0 0,-1 0 1 0 0,0 0 0 0 0,0 0 0 0 0,0 0-1 0 0,0 1 1 0 0,0-1 0 0 0,-1 1-1 0 0,1-1 1 0 0,-1 1 0 0 0,1-1 0 0 0,-1 1-1 0 0,0 0 1 0 0,0 0 0 0 0,0-1-1 0 0,-1 1 1 0 0,1 0 0 0 0,-1 0 0 0 0,1 0-1 0 0,-1 1 1 0 0,-1 0 9 0 0,0 0 0 0 0,0 1-1 0 0,-1-1 1 0 0,0 0 0 0 0,0 1-1 0 0,0-1 1 0 0,0 0-1 0 0,0 0 1 0 0,-1-1 0 0 0,0 1-1 0 0,0-1 1 0 0,0 1 0 0 0,0-1-1 0 0,0 0 1 0 0,-1 0 0 0 0,1 0-1 0 0,-1 0 1 0 0,0-1-1 0 0,0 1 1 0 0,0-1 0 0 0,0 0-1 0 0,0-1 1 0 0,0 1 0 0 0,-1-1-1 0 0,1 1 1 0 0,-1-1-1 0 0,1 0 1 0 0,-1-1 0 0 0,1 1-1 0 0,-1-1 1 0 0,1 0 0 0 0,-1 0-1 0 0,1-1 1 0 0,-1 1 0 0 0,0-1-1 0 0,1 0 1 0 0,0 0-1 0 0,-1-1-8 0 0,3 2-93 0 0,1 0-1 0 0,0 0 0 0 0,0-1 0 0 0,0 1 1 0 0,0-1-1 0 0,0 1 0 0 0,0-1 0 0 0,0 1 1 0 0,0-1-1 0 0,1 0 0 0 0,-1 1 0 0 0,0-1 1 0 0,0 0-1 0 0,0 0 0 0 0,1 0 0 0 0,-1 1 1 0 0,0-1-1 0 0,1 0 0 0 0,-1 0 0 0 0,1 0 1 0 0,-1 0-1 0 0,1 0 0 0 0,-1 0 0 0 0,1 0 1 0 0,0 0-1 0 0,-1 0 0 0 0,1-1 0 0 0,0 1 1 0 0,0 0-1 0 0,0 0 0 0 0,0 0 0 0 0,0 0 1 0 0,0 0-1 0 0,0 0 0 0 0,1-1 94 0 0,7-24-10922 0 0,-3 19-549 0 0</inkml:trace>
  <inkml:trace contextRef="#ctx0" brushRef="#br0" timeOffset="-455.665">1288 120 18372 0 0,'0'0'4249'0'0,"0"0"-3673"0"0,0 0-24 0 0,0 0 176 0 0,0 0 96 0 0,0 0 9 0 0,0 0-137 0 0,0 0-280 0 0,0 0-184 0 0,0 0-152 0 0,0 0-64 0 0,0 0-8 0 0,0 0-80 0 0,46-28-168 0 0,-30 27-440 0 0,-1 1-1209 0 0,-4 0-3632 0 0,-3 0-7786 0 0</inkml:trace>
  <inkml:trace contextRef="#ctx0" brushRef="#br0" timeOffset="-2449.007">190 182 20092 0 0,'0'0'504'0'0,"0"0"26"0"0,0 0 139 0 0,0 0 185 0 0,0 0 53 0 0,0 0-40 0 0,0 0-202 0 0,0 0-229 0 0,0 0-97 0 0,0 0-66 0 0,0 0 11 0 0,-11 5 51 0 0,4-2-270 0 0,2-1-25 0 0,0 0 0 0 0,0 1 0 0 0,1-1 0 0 0,-1 1 0 0 0,0 0 0 0 0,1 0 0 0 0,0 0 0 0 0,0 1 0 0 0,0 0 0 0 0,0-1 0 0 0,0 1 0 0 0,1 1 1 0 0,-3 3-41 0 0,-9 15 157 0 0,4-9-110 0 0,1 0 0 0 0,0 1-1 0 0,1 0 1 0 0,0 1 0 0 0,1 0 0 0 0,1 0-1 0 0,1 0 1 0 0,0 1 0 0 0,1 0 0 0 0,1 0-1 0 0,0 1 1 0 0,2-1 0 0 0,0 1 0 0 0,1-1-1 0 0,0 1 1 0 0,2 9-47 0 0,1-21-80 0 0,0 0-1 0 0,0 1 0 0 0,0-1 1 0 0,1 0-1 0 0,0 0 1 0 0,0 0-1 0 0,1-1 1 0 0,-1 1-1 0 0,1-1 1 0 0,1 0-1 0 0,-1 0 1 0 0,1 0-1 0 0,0-1 1 0 0,0 1-1 0 0,0-1 1 0 0,0 0-1 0 0,3 1 81 0 0,29 10-3349 0 0,5-9-3290 0 0,-25-5-323 0 0,-4-1-2965 0 0</inkml:trace>
  <inkml:trace contextRef="#ctx0" brushRef="#br0" timeOffset="-2114.627">593 280 20692 0 0,'0'0'539'0'0,"0"0"89"0"0,-13 0 99 0 0,-94 10 1876 0 0,94-6-2379 0 0,-1 1 0 0 0,2 0 0 0 0,-1 0 0 0 0,0 1 0 0 0,1 1 0 0 0,1 0 0 0 0,-1 1 0 0 0,1 0 0 0 0,0 1 0 0 0,1 0 0 0 0,0 0 0 0 0,-5 7-224 0 0,14-15 1 0 0,0 0 1 0 0,-1 0-1 0 0,1 1 1 0 0,0-1-1 0 0,1 0 1 0 0,-1 0-1 0 0,0 1 1 0 0,0-1-1 0 0,0 0 1 0 0,1 1 0 0 0,-1-1-1 0 0,1 1 1 0 0,-1-1-1 0 0,1 0 1 0 0,-1 1-1 0 0,1-1 1 0 0,0 1-1 0 0,0 0 1 0 0,0-1-1 0 0,0 1 1 0 0,0-1-1 0 0,0 1 1 0 0,0-1-1 0 0,1 1 1 0 0,-1-1 0 0 0,0 1-1 0 0,1-1 1 0 0,-1 1-1 0 0,1-1 1 0 0,0 0-1 0 0,-1 1 1 0 0,1-1-1 0 0,0 0 1 0 0,0 1-1 0 0,0-1 1 0 0,0 0-1 0 0,0 0 1 0 0,0 0-1 0 0,0 0 1 0 0,0 0 0 0 0,0 0-1 0 0,1 0 1 0 0,-1 0-1 0 0,0 0 1 0 0,1-1-1 0 0,-1 1 1 0 0,0-1-1 0 0,1 1 1 0 0,-1-1-1 0 0,1 1 1 0 0,0-1-2 0 0,82 4-66 0 0,-78-4 63 0 0,-1-1 1 0 0,1 0-1 0 0,0-1 0 0 0,0 1 1 0 0,0-1-1 0 0,-1 0 1 0 0,1-1-1 0 0,-1 1 1 0 0,0-1-1 0 0,1 0 1 0 0,-1-1-1 0 0,-1 1 1 0 0,1-1-1 0 0,0 0 1 0 0,-1 0-1 0 0,0 0 0 0 0,0-1 1 0 0,0 1-1 0 0,-1-1 1 0 0,1 0-1 0 0,-1 0 1 0 0,0-1-1 0 0,-1 1 1 0 0,1 0-1 0 0,-1-1 1 0 0,0 0-1 0 0,0 1 1 0 0,-1-1-1 0 0,0 0 1 0 0,0 0-1 0 0,0-4 3 0 0,-2 10 5 0 0,0-1 1 0 0,0 1-1 0 0,0-1 0 0 0,0 1 0 0 0,0 0 1 0 0,0-1-1 0 0,0 1 0 0 0,0 0 1 0 0,0 0-1 0 0,0 0 0 0 0,0 0 1 0 0,0 0-1 0 0,0 0 0 0 0,0 0 1 0 0,0 0-1 0 0,0 0 0 0 0,0 0 0 0 0,0 0 1 0 0,0 1-1 0 0,0-1 0 0 0,0 0 1 0 0,0 1-1 0 0,0-1 0 0 0,0 1 1 0 0,0-1-1 0 0,0 1 0 0 0,0 0 0 0 0,0-1 1 0 0,1 1-1 0 0,-1 0 0 0 0,0-1 1 0 0,0 1-1 0 0,1 0 0 0 0,-1 0 1 0 0,0 0-1 0 0,1 0 0 0 0,-1 0 1 0 0,1 0-1 0 0,-1 0 0 0 0,1 0 0 0 0,0 0 1 0 0,-1 0-1 0 0,1 0 0 0 0,0 0-5 0 0,-2 2-1 0 0,0 0 0 0 0,0 0-1 0 0,0 0 1 0 0,0 1-1 0 0,1-1 1 0 0,-1 1 0 0 0,1-1-1 0 0,0 0 1 0 0,0 1-1 0 0,0 0 1 0 0,1-1 0 0 0,-1 1-1 0 0,1 0 1 0 0,0-1-1 0 0,0 1 1 0 0,0 0 0 0 0,0-1-1 0 0,1 1 1 0 0,0 0 0 0 0,-1-1-1 0 0,1 1 1 0 0,0-1-1 0 0,1 1 1 0 0,-1-1 0 0 0,1 0-1 0 0,-1 1 1 0 0,1-1-1 0 0,0 0 1 0 0,0 0 0 0 0,1 0-1 0 0,-1-1 1 0 0,1 1 0 0 0,-1 0-1 0 0,1-1 1 0 0,0 1-1 0 0,0-1 1 0 0,0 0 0 0 0,0 0-1 0 0,0 0 1 0 0,0-1-1 0 0,1 1 1 0 0,-1-1 0 0 0,1 0-1 0 0,-1 0 1 0 0,1 0-1 0 0,-1 0 1 0 0,1 0 0 0 0,3 0 1 0 0,49-3-2073 0 0,-39-4-2295 0 0,-1-3-5225 0 0,-12 6-1750 0 0</inkml:trace>
  <inkml:trace contextRef="#ctx0" brushRef="#br0" timeOffset="-1913.692">476 122 21757 0 0,'0'0'1052'0'0,"0"0"-20"0"0,0 0-25 0 0,0 0-29 0 0,0 0-40 0 0,0 0-112 0 0,0 0-190 0 0,0 0-111 0 0,0 0-103 0 0,0 0-41 0 0,0 0-71 0 0,0 0-110 0 0,0 0-63 0 0,12 0-66 0 0,97-5-230 0 0,-54 2-1461 0 0,-37 4-2189 0 0,-1 2-4784 0 0,-9-1-4033 0 0</inkml:trace>
  <inkml:trace contextRef="#ctx0" brushRef="#br0" timeOffset="68542.142">140 857 0 0 0,'0'0'459'0'0,"0"0"356"0"0,0 0-69 0 0,0 0-77 0 0,0 0 29 0 0,0 0 81 0 0,0 0 151 0 0,-10-5 135 0 0,-5-3-507 0 0,-8-4-11 0 0,-4 2 4859 0 0,65 16-1235 0 0,29-10-3875 0 0,-39 1 85 0 0,726-42 370 0 0,-447 26-346 0 0,-307 19-378 0 0,0 1 0 0 0,1-1 0 0 0,-1 0-1 0 0,1 0 1 0 0,-1 0 0 0 0,1 0 0 0 0,-1 0 0 0 0,0 0 0 0 0,1 0-1 0 0,-1 0 1 0 0,1 0 0 0 0,-1 0 0 0 0,1 0 0 0 0,-1 0 0 0 0,0 0 0 0 0,1 0-1 0 0,-1 0 1 0 0,1 0 0 0 0,-1-1 0 0 0,1 1 0 0 0,-1 0 0 0 0,0 0 0 0 0,1-1-1 0 0,-1 1 1 0 0,0 0 0 0 0,1 0 0 0 0,-1-1 0 0 0,0 1 0 0 0,1 0 0 0 0,-1-1-1 0 0,0 1 1 0 0,0 0 0 0 0,1-1 0 0 0,-1 1 0 0 0,0-1 0 0 0,0 1-1 0 0,0 0 1 0 0,1-1 0 0 0,-1 1 0 0 0,0-1 0 0 0,0 1 0 0 0,0 0 0 0 0,0-1-1 0 0,0 1 1 0 0,0-1 0 0 0,0 1 0 0 0,0-1 0 0 0,0 1 0 0 0,0-1 0 0 0,0 1-1 0 0,0 0 1 0 0,0-1 0 0 0,0 1 0 0 0,-1-1 0 0 0,1 1 0 0 0,0-1-1 0 0,0 1 1 0 0,0 0 0 0 0,-1-1 0 0 0,1 1 0 0 0,0 0 0 0 0,0-1 0 0 0,-1 1-1 0 0,1 0 1 0 0,0-1 0 0 0,-1 1 0 0 0,1 0 0 0 0,0 0 0 0 0,-1-1 0 0 0,1 1-27 0 0,-30-15 22 0 0,-2 18-2016 0 0,25 5-1725 0 0,4 3-3898 0 0,2-6 369 0 0</inkml:trace>
  <inkml:trace contextRef="#ctx0" brushRef="#br0" timeOffset="69290.071">1859 1298 2489 0 0,'0'0'441'0'0,"0"0"-176"0"0,0 0-91 0 0,0 0 164 0 0,0 0 332 0 0,0 0 361 0 0,0 0 253 0 0,0 0 40 0 0,0 0-95 0 0,0 0-166 0 0,0 0-177 0 0,-7-6 2443 0 0,193-12 20 0 0,791-132-1497 0 0,-851 122-1272 0 0,-151 44-2785 0 0,5-1-2465 0 0,12-9 495 0 0,-2 1-5079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0.4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8322 0 0,'0'0'2024'0'0,"0"0"-2520"0"0,0 0-744 0 0,0 0-753 0 0,0 0-983 0 0,0 0-321 0 0,0 0 2953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5.9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12075 0 0,'0'0'1497'0'0,"0"0"-22"0"0,0 0-275 0 0,0 0-262 0 0,0 0-148 0 0,0 0-14 0 0,0 0-5 0 0,0 0-89 0 0,0 0-83 0 0,0 0-20 0 0,0 0 13 0 0,0 0 31 0 0,0 4-40 0 0,-30 245 3223 0 0,29-242-4690 0 0,1 25 2107 0 0,5-25-5511 0 0,5-4-5637 0 0,-7-2-1707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7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 0 12115 0 0,'0'0'5860'0'0,"0"0"-4072"0"0,0 0-955 0 0,0 0 65 0 0,0 0 75 0 0,0 0-16 0 0,0 0-141 0 0,0 0-155 0 0,0 0-209 0 0,0 0-173 0 0,0 0-129 0 0,0 0-80 0 0,0 0 13 0 0,-6 2 18 0 0,5-2-99 0 0,-1 0 17 0 0,0 1-1 0 0,0-1 1 0 0,0 1 0 0 0,0-1 0 0 0,0 1-1 0 0,0 0 1 0 0,0 0 0 0 0,0 0 0 0 0,0 0-1 0 0,0 0 1 0 0,0 1 0 0 0,1-1 0 0 0,-1 0 0 0 0,1 1-1 0 0,-1-1 1 0 0,1 1 0 0 0,-1 0 0 0 0,1-1-1 0 0,0 1 1 0 0,0 0 0 0 0,0 0 0 0 0,0 0-1 0 0,0 0 1 0 0,0 0 0 0 0,0 1-19 0 0,-9 23 324 0 0,-39 132 825 0 0,42-49-531 0 0,8-100-545 0 0,1 1 0 0 0,1 0 0 0 0,0 0 0 0 0,0-1 0 0 0,1 0 0 0 0,0 1 0 0 0,0-1 0 0 0,1-1 0 0 0,0 1 0 0 0,1-1 0 0 0,0 0 0 0 0,0 0 1 0 0,0 0-1 0 0,1-1 0 0 0,1 0 0 0 0,-1-1 0 0 0,1 1 0 0 0,0-1 0 0 0,0-1 0 0 0,1 0 0 0 0,8 4-73 0 0,-6-16-1318 0 0,-14-7-6120 0 0,2 9-2417 0 0,1 1-1666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9.5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1 13803 0 0,'0'0'1667'0'0,"0"0"-121"0"0,0 0-197 0 0,0 0-176 0 0,0 0-132 0 0,0 0-151 0 0,0 0-188 0 0,0 0-187 0 0,0 0-139 0 0,0 0-92 0 0,0 0-64 0 0,7 18 662 0 0,-20 7-314 0 0,3-15-4235 0 0,4-4-4212 0 0,4-5-3327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20.1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42 7290 0 0,'0'0'3824'0'0,"0"0"-1635"0"0,0 0-427 0 0,0 0-18 0 0,0 0-20 0 0,0 0-50 0 0,0 0-127 0 0,0 0-203 0 0,0 0-241 0 0,0 0-232 0 0,0 0-251 0 0,0 0-212 0 0,0 0-197 0 0,-1-9-156 0 0,0 0-48 0 0,-1-14 53 0 0,-1 47 583 0 0,-3 236 1555 0 0,15-280-11271 0 0,-6 15 1893 0 0,0 0-4865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8.0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133 86 6361 0 0,'0'0'1715'0'0,"0"0"226"0"0,0 0 302 0 0,0 0 185 0 0,0 0-172 0 0,0 0-416 0 0,0 0-452 0 0,0 0-403 0 0,0 0-257 0 0,0 0-159 0 0,3-10-118 0 0,7-31-44 0 0,-10 39-373 0 0,0 1 1 0 0,0-1 0 0 0,0 1-1 0 0,-1-1 1 0 0,1 1 0 0 0,0-1-1 0 0,-1 1 1 0 0,0 0-1 0 0,1-1 1 0 0,-1 1 0 0 0,0 0-1 0 0,0-1 1 0 0,1 1 0 0 0,-1 0-1 0 0,0 0 1 0 0,0 0 0 0 0,0-1-1 0 0,-1 1 1 0 0,1 0 0 0 0,0 1-1 0 0,0-1 1 0 0,-1 0-1 0 0,1 0 1 0 0,0 0 0 0 0,-1 1-1 0 0,1-1 1 0 0,0 1 0 0 0,-1-1-1 0 0,1 1 1 0 0,-1-1 0 0 0,1 1-1 0 0,-1 0 1 0 0,1 0 0 0 0,-1 0-1 0 0,0 0 1 0 0,1 0 0 0 0,-1 0-1 0 0,1 0 1 0 0,-1 1-1 0 0,1-1 1 0 0,-1 0 0 0 0,1 1-1 0 0,0-1 1 0 0,-1 1 0 0 0,1 0-1 0 0,-2 0-34 0 0,-2 1 16 0 0,1 0 0 0 0,-1 0 0 0 0,0 0 0 0 0,1 1-1 0 0,-1 0 1 0 0,1 0 0 0 0,0 0 0 0 0,0 0 0 0 0,0 1-1 0 0,0 0 1 0 0,0-1 0 0 0,1 1 0 0 0,0 1 0 0 0,0-1 0 0 0,0 0-1 0 0,0 1 1 0 0,1 0 0 0 0,0-1 0 0 0,0 1 0 0 0,0 0-1 0 0,0 0 1 0 0,1 0 0 0 0,0 0 0 0 0,0 1 0 0 0,0-1-1 0 0,1 0 1 0 0,-1 0 0 0 0,1 3-16 0 0,2-6 19 0 0,-1-1 0 0 0,1 1 0 0 0,-1 0 0 0 0,1-1 0 0 0,0 0 0 0 0,0 1 0 0 0,0-1 0 0 0,-1 0 0 0 0,1 0 0 0 0,0 0 0 0 0,0 0-1 0 0,1 0 1 0 0,-1 0 0 0 0,0-1 0 0 0,0 1 0 0 0,0 0 0 0 0,0-1 0 0 0,1 0 0 0 0,-1 0 0 0 0,0 0 0 0 0,0 0 0 0 0,1 0 0 0 0,-1 0 0 0 0,0 0 0 0 0,0-1 0 0 0,0 1 0 0 0,1-1 0 0 0,-1 0 0 0 0,0 1 0 0 0,0-1 0 0 0,0 0 0 0 0,0 0-1 0 0,0 0 1 0 0,0-1 0 0 0,0 1 0 0 0,-1 0 0 0 0,1-1 0 0 0,0 1 0 0 0,-1-1 0 0 0,1 0 0 0 0,-1 1 0 0 0,0-1 0 0 0,1-1-19 0 0,34-68 625 0 0,-37 74-617 0 0,1-1-1 0 0,-1 1 0 0 0,1-1 0 0 0,-1 1 0 0 0,1-1 0 0 0,0 1 0 0 0,0-1 1 0 0,0 1-1 0 0,0-1 0 0 0,1 1 0 0 0,-1-1 0 0 0,1 1 0 0 0,-1-1 1 0 0,1 1-1 0 0,0-1 0 0 0,0 1 0 0 0,0-1 0 0 0,0 0 0 0 0,0 0 0 0 0,1 0 1 0 0,-1 0-1 0 0,1 1 0 0 0,-1-2 0 0 0,1 1 0 0 0,0 0 0 0 0,0 0 0 0 0,0-1 1 0 0,0 1-1 0 0,0 0-7 0 0,12 12-5080 0 0,-2 4-6859 0 0,-10-15 1962 0 0</inkml:trace>
  <inkml:trace contextRef="#ctx0" brushRef="#br0" timeOffset="448.768">17 376 16067 0 0,'0'0'1549'0'0,"0"0"-278"0"0,0 0-200 0 0,0 0 7 0 0,0 0 39 0 0,0 0-34 0 0,0 0-155 0 0,0 0-256 0 0,0 0-216 0 0,0 0-185 0 0,0 0-110 0 0,0 0-30 0 0,1-10 132 0 0,-6 77 687 0 0,4-60-942 0 0,1-7-8 0 0,1-1 1 0 0,-1 1 0 0 0,1 0 0 0 0,-1 0-1 0 0,1 0 1 0 0,-1-1 0 0 0,0 1-1 0 0,1 0 1 0 0,-1 0 0 0 0,1 0 0 0 0,-1 0-1 0 0,1 0 1 0 0,-1 0 0 0 0,1 0-1 0 0,-1 0 1 0 0,1 0 0 0 0,-1 0 0 0 0,1 0-1 0 0,-1 0 1 0 0,1 0 0 0 0,-1 0-1 0 0,1 0 1 0 0,-1 0 0 0 0,0 1-1 0 0,1-1 1 0 0,-1 0 0 0 0,1 0 0 0 0,-1 0-1 0 0,0 1 1 0 0,1-1 0 0 0,-1 0-1 0 0,1 1 1 0 0,-1-1 0 0 0,0 0 0 0 0,1 1-1 0 0,-1-1 1 0 0,0 0 0 0 0,0 1-1 0 0,1-1 1 0 0,-1 1 0 0 0,0-1 0 0 0,0 1-1 0 0,0-1 1 0 0,1 1 0 0 0,-1-1-1 0 0,0 0 1 0 0,0 1 0 0 0,0-1 0 0 0,0 1-1 0 0,0-1 1 0 0,0 1 0 0 0,0-1-1 0 0,0 1 1 0 0,0-1 0 0 0,0 1 0 0 0,0-1-1 0 0,0 1 1 0 0,-1-1 0 0 0,1 1-1 0 0,0-1 1 0 0,0 0 0 0 0,0 1 0 0 0,-1 0-2 0 0,71-20-30 0 0,-69 19 31 0 0,1 0 0 0 0,0 0-1 0 0,0 0 1 0 0,-1 0 0 0 0,1 1-1 0 0,0-1 1 0 0,-1 0 0 0 0,1 1-1 0 0,0-1 1 0 0,-1 1 0 0 0,1 0-1 0 0,-1-1 1 0 0,1 1 0 0 0,-1 0-1 0 0,1 0 1 0 0,-1 0 0 0 0,1 0-1 0 0,-1 0 1 0 0,0 0 0 0 0,0 0-1 0 0,1 1 1 0 0,-1-1 0 0 0,0 0-1 0 0,0 1 1 0 0,0-1 0 0 0,-1 1-1 0 0,1-1 1 0 0,0 1 0 0 0,0 0-1 0 0,-1-1 1 0 0,1 1 0 0 0,-1-1-1 0 0,0 1 1 0 0,1 0 0 0 0,-1 0-1 0 0,0-1 1 0 0,0 1 0 0 0,0 0-1 0 0,0 1 1 0 0,-2 1 25 0 0,0 0-1 0 0,0-1 0 0 0,-1 1 0 0 0,1 0 0 0 0,-1-1 0 0 0,0 0 1 0 0,0 1-1 0 0,0-1 0 0 0,-1 0 0 0 0,1 0 0 0 0,-1-1 0 0 0,1 1 0 0 0,-1-1 1 0 0,0 0-1 0 0,0 0 0 0 0,0 0 0 0 0,0 0 0 0 0,0-1 0 0 0,-1 0 0 0 0,1 0 1 0 0,0 0-1 0 0,-1 0 0 0 0,0 0-24 0 0,-1 0 21 0 0,-45 8 36 0 0,59-31-2214 0 0,6 4-1839 0 0,-4 7-3906 0 0,-4 4-3681 0 0</inkml:trace>
  <inkml:trace contextRef="#ctx0" brushRef="#br0" timeOffset="740.924">380 57 20108 0 0,'0'0'347'0'0,"0"0"-48"0"0,0 0 60 0 0,0 0 270 0 0,0 0 309 0 0,0 0 163 0 0,0 0-2 0 0,3 12-149 0 0,16 93 786 0 0,-18-78-1593 0 0,0-1 1 0 0,-2 1-1 0 0,-1 0 1 0 0,-1-1 0 0 0,-1 0-1 0 0,-1 1 1 0 0,-2-2-1 0 0,-5 16-143 0 0,5-22 3 0 0,5-9 25 0 0,-1 1 1 0 0,-1-1-1 0 0,1 0 0 0 0,-2 0 0 0 0,1 0 1 0 0,-1-1-1 0 0,-1 1 0 0 0,0-1 1 0 0,0 0-1 0 0,-1-1 0 0 0,0 0 0 0 0,0 0 1 0 0,-1 0-1 0 0,-9 6-28 0 0,17-14-28 0 0,0 0 0 0 0,-1 0 0 0 0,1 1-1 0 0,-1-1 1 0 0,1 0 0 0 0,0 0 0 0 0,-1 0 0 0 0,1 0 0 0 0,-1 1 0 0 0,1-1 0 0 0,-1 0 0 0 0,1 0 0 0 0,-1 0-1 0 0,1 0 1 0 0,0 0 0 0 0,-1 0 0 0 0,1 0 0 0 0,-1 0 0 0 0,1-1 0 0 0,-1 1 0 0 0,1 0 0 0 0,-1 0 0 0 0,1 0-1 0 0,0 0 1 0 0,-1-1 0 0 0,1 1 0 0 0,-1 0 0 0 0,1 0 0 0 0,0-1 0 0 0,-1 1 0 0 0,1 0 0 0 0,0-1 0 0 0,-1 1-1 0 0,1 0 1 0 0,0-1 0 0 0,-1 1 0 0 0,1 0 0 0 0,0-1 0 0 0,0 1 0 0 0,0-1 0 0 0,-1 1 0 0 0,1-1-1 0 0,0 1 1 0 0,0 0 0 0 0,0-1 0 0 0,0 1 0 0 0,0-1 0 0 0,0 1 0 0 0,0-1 0 0 0,0 1 0 0 0,0-1 0 0 0,0 1-1 0 0,0-1 1 0 0,0 1 0 0 0,0 0 0 0 0,0-1 0 0 0,0 1 0 0 0,0-1 0 0 0,1 1 0 0 0,-1-1 28 0 0,2-19-8356 0 0,-2 19 6705 0 0,0-5-10192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6.8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 9162 0 0,'0'0'2147'0'0,"0"0"-331"0"0,0 0-165 0 0,0 0-26 0 0,0 0 5 0 0,0 0-98 0 0,0 0-277 0 0,0 0-375 0 0,0 0-345 0 0,0 0-261 0 0,0 0-152 0 0,0 0-58 0 0,0 0-3 0 0,4-1 25 0 0,0 0-345 0 0,52-10 1091 0 0,-20 15-5962 0 0,-33-1-5718 0 0,-2-1 3413 0 0</inkml:trace>
  <inkml:trace contextRef="#ctx0" brushRef="#br0" timeOffset="249.095">2 74 8058 0 0,'0'0'2362'0'0,"0"0"-477"0"0,0 0-124 0 0,0 0-40 0 0,0 0-171 0 0,0 0-259 0 0,0 0-309 0 0,0 0-242 0 0,0 0-107 0 0,0 0-37 0 0,0 0-24 0 0,0 0-77 0 0,0 0-125 0 0,5 1-128 0 0,35-2 393 0 0,-19-2-3404 0 0,-3 0-6239 0 0,-12 2-2036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5.3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7 106 0 0 0,'0'0'532'0'0,"0"0"838"0"0,0 0 314 0 0,0 0 140 0 0,0 0 84 0 0,0 0-61 0 0,0 0-179 0 0,0 0-284 0 0,0 0-323 0 0,0 0-269 0 0,-6-10 4921 0 0,10 3-5494 0 0,2-1 1 0 0,-1 1-1 0 0,1 1 0 0 0,0-1 0 0 0,0 1 1 0 0,0 0-1 0 0,1 1 0 0 0,0-1 1 0 0,0 1-1 0 0,1 1 0 0 0,-1-1 1 0 0,1 1-1 0 0,0 0 0 0 0,0 1 1 0 0,1 0-1 0 0,-1 1 0 0 0,1-1 1 0 0,-1 1-1 0 0,1 1 0 0 0,2 0-219 0 0,-10 1 8 0 0,0 0 0 0 0,-1 0-1 0 0,1 0 1 0 0,0 0 0 0 0,-1 0 0 0 0,1 0-1 0 0,0 1 1 0 0,0-1 0 0 0,-1 0-1 0 0,1 0 1 0 0,0 1 0 0 0,-1-1 0 0 0,1 1-1 0 0,0-1 1 0 0,-1 0 0 0 0,1 1-1 0 0,-1-1 1 0 0,1 1 0 0 0,-1-1 0 0 0,1 1-1 0 0,-1 0 1 0 0,1-1 0 0 0,-1 1 0 0 0,0 0-1 0 0,1-1 1 0 0,-1 1 0 0 0,0 0-1 0 0,1-1 1 0 0,-1 1 0 0 0,0 0 0 0 0,0-1-1 0 0,0 1 1 0 0,0 0 0 0 0,0 0 0 0 0,0-1-1 0 0,0 1 1 0 0,0 0 0 0 0,0 0-1 0 0,0-1 1 0 0,0 1 0 0 0,0 0 0 0 0,0-1-1 0 0,-1 1 1 0 0,1 0 0 0 0,0 0-1 0 0,0-1 1 0 0,-1 1 0 0 0,1 0 0 0 0,0-1-1 0 0,-1 1 1 0 0,1-1 0 0 0,-1 1 0 0 0,1 0-8 0 0,-20 41 396 0 0,-55 105-39 0 0,75-146-346 0 0,-1 1 0 0 0,1-1 1 0 0,-1 0-1 0 0,1 0 0 0 0,-1 0 0 0 0,1 1 0 0 0,0-1 1 0 0,0 0-1 0 0,0 0 0 0 0,0 0 0 0 0,0 1 0 0 0,0-1 1 0 0,0 0-1 0 0,0 0 0 0 0,0 1 0 0 0,1-1 0 0 0,-1 0 1 0 0,0 0-1 0 0,1 0 0 0 0,-1 1 0 0 0,1-1 0 0 0,-1 0 1 0 0,1 0-1 0 0,0 0 0 0 0,-1 0 0 0 0,1 0 0 0 0,0 0 1 0 0,0 0-1 0 0,0 0 0 0 0,0 0 0 0 0,0-1 0 0 0,0 1 1 0 0,0 0-1 0 0,0-1 0 0 0,0 1 0 0 0,0 0 0 0 0,0-1 1 0 0,0 1-1 0 0,0-1 0 0 0,1 0 0 0 0,-1 1 0 0 0,0-1 1 0 0,0 0-1 0 0,0 0 0 0 0,1 0 0 0 0,-1 0 0 0 0,0 0 1 0 0,0 0-1 0 0,1 0 0 0 0,-1 0 0 0 0,0 0 0 0 0,0 0 1 0 0,0-1-1 0 0,1 1 0 0 0,0-1-11 0 0,70-21 611 0 0,-51 13-514 0 0,-1-1 1 0 0,1-2-1 0 0,-2 0 0 0 0,0 0 1 0 0,0-2-1 0 0,-1-1 0 0 0,9-9-97 0 0,-10-7 258 0 0,-17 31-374 0 0,0 0-4802 0 0,-4 0-47 0 0,3 0-370 0 0,-1 2-5765 0 0</inkml:trace>
  <inkml:trace contextRef="#ctx0" brushRef="#br0" timeOffset="315.287">210 104 12371 0 0,'0'0'1709'0'0,"0"0"-148"0"0,0 0-208 0 0,0 0-76 0 0,0 0 3 0 0,0 0-9 0 0,0 0-135 0 0,0 0-256 0 0,0 0-286 0 0,0 0-293 0 0,0 0-192 0 0,0 0-67 0 0,0 0 31 0 0,-3 2 79 0 0,-27 72 862 0 0,22-40-782 0 0,-37 95 271 0 0,41-125-2373 0 0,-1-3-5608 0 0,3-1 2959 0 0,1 0-6408 0 0</inkml:trace>
  <inkml:trace contextRef="#ctx0" brushRef="#br0" timeOffset="1199.015">433 75 18068 0 0,'0'0'573'0'0,"0"0"-47"0"0,0 0-18 0 0,0 0 80 0 0,0 0 132 0 0,0 0 62 0 0,0 0-41 0 0,0 0-121 0 0,0 0-198 0 0,0 0-160 0 0,0 0-112 0 0,0 0-70 0 0,0 0 1 0 0,8-5 245 0 0,-2 12-203 0 0,0 0 1 0 0,1 0 0 0 0,0-1-1 0 0,1-1 1 0 0,0 1 0 0 0,-1-1-1 0 0,2 0 1 0 0,-1-1 0 0 0,0 0 0 0 0,1 0-1 0 0,0-1 1 0 0,9 3-124 0 0,61 31 99 0 0,-79-36-69 0 0,0 0 1 0 0,0 1 0 0 0,0-1 0 0 0,0 0 0 0 0,0 1 0 0 0,0-1 0 0 0,0 0-1 0 0,0 1 1 0 0,-1-1 0 0 0,1 0 0 0 0,0 1 0 0 0,-1-1 0 0 0,1 0 0 0 0,-1 0-1 0 0,0 0 1 0 0,1 1 0 0 0,-1-1 0 0 0,0 0 0 0 0,0 0 0 0 0,0 0 0 0 0,0 0-1 0 0,1 0 1 0 0,-1 0 0 0 0,-1 0 0 0 0,1 0 0 0 0,0-1 0 0 0,0 1 0 0 0,0 0 0 0 0,0-1-1 0 0,0 1 1 0 0,-1-1 0 0 0,0 1-31 0 0,0 1 15 0 0,-175 137 1143 0 0,166-114-1247 0 0,30-19-5259 0 0,-12-6 1179 0 0,-1-1-3523 0 0,-2-1-3200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22.8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67 101 15251 0 0,'0'0'559'0'0,"0"0"148"0"0,0 0 304 0 0,0 0 296 0 0,0 0 184 0 0,0 0 41 0 0,0 0-138 0 0,0 0-233 0 0,0 0-251 0 0,0 0-286 0 0,0 0-247 0 0,0 0-170 0 0,2-8-139 0 0,-2 4-60 0 0,3-17-1 0 0,-14 40 187 0 0,-2 11 35 0 0,2 0-1 0 0,1 1 0 0 0,2 0 1 0 0,0 1-1 0 0,1 12-228 0 0,5-37 28 0 0,1 1-1 0 0,1 0 1 0 0,-1 0-1 0 0,1 0 1 0 0,1-1 0 0 0,-1 1-1 0 0,1 0 1 0 0,1-1-1 0 0,-1 1 1 0 0,1 0-1 0 0,1-1 1 0 0,0 0 0 0 0,-1 1-1 0 0,2-1 1 0 0,-1 0-1 0 0,1-1 1 0 0,0 1-1 0 0,1-1 1 0 0,0 0 0 0 0,0 0-1 0 0,0 0 1 0 0,1 0-1 0 0,-1-1 1 0 0,1 0-1 0 0,1 0-27 0 0,38 5-1741 0 0,-31-16-3499 0 0,-1-4-5978 0 0,-9 6 778 0 0</inkml:trace>
  <inkml:trace contextRef="#ctx0" brushRef="#br0" timeOffset="335.142">374 18 16964 0 0,'0'0'1304'0'0,"0"0"14"0"0,0 0 30 0 0,0 0-97 0 0,0 0-135 0 0,0 0-192 0 0,0 0-233 0 0,0 0-176 0 0,0 0-174 0 0,0 0-137 0 0,-11-4-57 0 0,-34-9-48 0 0,42 13-85 0 0,1 0 1 0 0,0 0 0 0 0,0 0-1 0 0,-1 1 1 0 0,1-1-1 0 0,0 1 1 0 0,0-1 0 0 0,-1 1-1 0 0,1 0 1 0 0,0 0 0 0 0,0 0-1 0 0,0 0 1 0 0,0 0 0 0 0,0 0-1 0 0,1 1 1 0 0,-1-1-1 0 0,0 0 1 0 0,0 1 0 0 0,1 0-1 0 0,-1-1 1 0 0,1 1 0 0 0,-1 0-1 0 0,0 1-14 0 0,-2 3 61 0 0,1-5-24 0 0,1 1-1 0 0,0-1 1 0 0,0 1 0 0 0,0 0-1 0 0,0 0 1 0 0,0 0-1 0 0,0 0 1 0 0,1 0 0 0 0,-1 0-1 0 0,1 0 1 0 0,-1 0-1 0 0,1 1 1 0 0,0-1 0 0 0,0 1-1 0 0,0-1 1 0 0,0 1 0 0 0,0-1-1 0 0,1 1 1 0 0,-1 0-1 0 0,1-1 1 0 0,0 1 0 0 0,0 0-1 0 0,-1-1 1 0 0,2 1 0 0 0,-1 0-1 0 0,0-1 1 0 0,1 1-1 0 0,-1 0 1 0 0,1-1 0 0 0,0 1-1 0 0,-1-1 1 0 0,1 1 0 0 0,1-1-1 0 0,-1 1 1 0 0,0-1-1 0 0,1 0 1 0 0,-1 0 0 0 0,1 1-1 0 0,-1-1 1 0 0,1 0 0 0 0,0 0-1 0 0,0-1 1 0 0,0 1-1 0 0,0 0 1 0 0,0-1 0 0 0,1 1-1 0 0,-1-1 1 0 0,0 0 0 0 0,1 1-1 0 0,0-1-36 0 0,2 0-32 0 0,0 0 1 0 0,1 0-1 0 0,-1 0 0 0 0,1-1 0 0 0,-1 0 1 0 0,1 0-1 0 0,-1-1 0 0 0,1 1 0 0 0,-1-1 1 0 0,1 0-1 0 0,-1 0 0 0 0,0-1 0 0 0,0 0 1 0 0,1 0-1 0 0,-1 0 0 0 0,-1-1 0 0 0,1 1 1 0 0,0-1-1 0 0,0 0 0 0 0,-1 0 0 0 0,3-3 32 0 0,2 1-3353 0 0,-5 5-1057 0 0,0 0-4102 0 0,-2 0-2900 0 0</inkml:trace>
  <inkml:trace contextRef="#ctx0" brushRef="#br0" timeOffset="1167.053">286 459 0 0 0,'0'0'2323'0'0,"0"0"158"0"0,0 0-65 0 0,0 0-287 0 0,0 0-370 0 0,0 0-407 0 0,0 0-374 0 0,0 0-313 0 0,0 0-204 0 0,0 0-56 0 0,9-13 9970 0 0,-6 9-10411 0 0,-5 2 34 0 0,0 1-1 0 0,0-1 1 0 0,1 1-1 0 0,-1 0 1 0 0,0-1 0 0 0,0 1-1 0 0,0 0 1 0 0,-1 0-1 0 0,1 0 1 0 0,0 0 0 0 0,0 1-1 0 0,0-1 1 0 0,-1 0-1 0 0,1 1 1 0 0,0 0 0 0 0,-1-1-1 0 0,1 1 1 0 0,0 0-1 0 0,-1 0 1 0 0,1 1 0 0 0,0-1-1 0 0,-1 0 1 0 0,1 1-1 0 0,0-1 1 0 0,-1 1 0 0 0,1 0-1 0 0,0 0 1 0 0,0 0-1 0 0,0 0 1 0 0,0 0 0 0 0,0 0-1 0 0,0 1 1 0 0,0-1-1 0 0,0 1 1 0 0,0-1 0 0 0,1 1-1 0 0,-1 0 1 0 0,1-1-1 0 0,-1 1 1 0 0,0 1 2 0 0,1-2 2 0 0,0 0 1 0 0,0 0-1 0 0,1 0 0 0 0,-1 1 0 0 0,0-1 1 0 0,0 0-1 0 0,1 0 0 0 0,-1 0 0 0 0,1 1 1 0 0,-1-1-1 0 0,1 0 0 0 0,0 1 1 0 0,-1-1-1 0 0,1 0 0 0 0,0 1 0 0 0,0-1 1 0 0,0 0-1 0 0,0 1 0 0 0,0-1 0 0 0,0 1 1 0 0,0-1-1 0 0,1 0 0 0 0,-1 1 0 0 0,0-1 1 0 0,1 0-1 0 0,-1 0 0 0 0,1 1 1 0 0,-1-1-1 0 0,1 0 0 0 0,0 0 0 0 0,0 0 1 0 0,-1 1-1 0 0,1-1 0 0 0,0 0 0 0 0,0 0 1 0 0,0 0-1 0 0,0-1 0 0 0,0 1 0 0 0,0 0 1 0 0,0 0-1 0 0,1 0 0 0 0,-1-1 1 0 0,0 1-1 0 0,0-1 0 0 0,1 1 0 0 0,-1-1 1 0 0,0 1-1 0 0,0-1 0 0 0,2 0-2 0 0,68 2 380 0 0,-67-4-364 0 0,0 0 1 0 0,1 0-1 0 0,-1-1 0 0 0,0 1 1 0 0,-1-1-1 0 0,1 0 1 0 0,0 0-1 0 0,-1-1 0 0 0,0 1 1 0 0,0-1-1 0 0,0 1 0 0 0,0-1 1 0 0,-1 0-1 0 0,1 0 1 0 0,-1-1-1 0 0,0 1 0 0 0,0 0 1 0 0,0-1-1 0 0,-1 1 0 0 0,0-1 1 0 0,0 1-1 0 0,0-1 1 0 0,0-4-17 0 0,3-112 64 0 0,-4 117-54 0 0,-1 4-15 0 0,0 0 0 0 0,0 0 1 0 0,0 0-1 0 0,0 0 0 0 0,0 1 1 0 0,0-1-1 0 0,0 0 1 0 0,0 1-1 0 0,0-1 0 0 0,0 1 1 0 0,1-1-1 0 0,-1 1 0 0 0,0-1 1 0 0,0 1-1 0 0,0 0 0 0 0,1-1 1 0 0,-1 1-1 0 0,0 0 1 0 0,1-1-1 0 0,-1 1 0 0 0,1 0 1 0 0,-1 0-1 0 0,1 0 0 0 0,-1 0 1 0 0,1-1-1 0 0,-1 1 1 0 0,1 0-1 0 0,0 0 0 0 0,0 0 1 0 0,-1 0-1 0 0,1 0 0 0 0,0 0 1 0 0,0 0-1 0 0,0 0 0 0 0,0 0 1 0 0,0 0-1 0 0,0 0 1 0 0,1 1 4 0 0,-5 9 31 0 0,1 0 0 0 0,1 1 1 0 0,-1-1-1 0 0,2 1 0 0 0,0 0 1 0 0,0 0-1 0 0,2-1 1 0 0,-1 1-1 0 0,1 0 0 0 0,1-1 1 0 0,0 1-1 0 0,0 0 1 0 0,1-1-1 0 0,1 0 0 0 0,3 8-31 0 0,-5-14-1117 0 0,6 17 2412 0 0,-4-17-6027 0 0,0-3-5860 0 0,-3-2-334 0 0</inkml:trace>
  <inkml:trace contextRef="#ctx0" brushRef="#br0" timeOffset="1487.158">590 42 13899 0 0,'0'0'4585'0'0,"0"0"-3209"0"0,0 0-989 0 0,0 0-198 0 0,0 0-38 0 0,0 0 165 0 0,0 0 274 0 0,0 0 230 0 0,0 0 105 0 0,0 12-65 0 0,5 47-258 0 0,-4-1 0 0 0,-2 0 0 0 0,-2 1 0 0 0,-4-1 0 0 0,-1 0 0 0 0,-16 54-602 0 0,16-87 40 0 0,6-15-10 0 0,0-1 0 0 0,-1 0-1 0 0,0 1 1 0 0,-1-1 0 0 0,0 0 0 0 0,0-1-1 0 0,-1 1 1 0 0,0-1 0 0 0,0 0-1 0 0,-1 0 1 0 0,0 0 0 0 0,0-1 0 0 0,-4 3-30 0 0,9-9-28 0 0,0 0 1 0 0,1-1 0 0 0,-1 1 0 0 0,0 0 0 0 0,0-1 0 0 0,0 1-1 0 0,0-1 1 0 0,0 1 0 0 0,0-1 0 0 0,0 1 0 0 0,0-1 0 0 0,0 0-1 0 0,0 0 1 0 0,-1 1 0 0 0,1-1 0 0 0,0 0 0 0 0,0 0-1 0 0,0 0 1 0 0,0 0 0 0 0,0 0 0 0 0,0-1 0 0 0,0 1 0 0 0,0 0-1 0 0,-1 0 1 0 0,1-1 0 0 0,0 1 0 0 0,0 0 0 0 0,0-1 0 0 0,0 1-1 0 0,0-1 1 0 0,1 0 0 0 0,-1 1 0 0 0,0-1 0 0 0,0 0-1 0 0,0 1 1 0 0,0-2 27 0 0,-5-17-8549 0 0,6 15-3211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26.6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228 81 960 0 0,'0'0'1413'0'0,"0"0"-419"0"0,0 0-121 0 0,0 0 224 0 0,0 0 307 0 0,0 0 194 0 0,0 0-18 0 0,0 0-159 0 0,0 0-256 0 0,0 0-252 0 0,0 0-233 0 0,-1 4-152 0 0,-4 21 327 0 0,11-28 4245 0 0,7-11-4391 0 0,-11 13-684 0 0,-1-1-1 0 0,1 0 1 0 0,-1 0 0 0 0,1 1 0 0 0,-1-1-1 0 0,1 0 1 0 0,-1 0 0 0 0,0 0 0 0 0,0 0-1 0 0,0 0 1 0 0,0-1 0 0 0,-1 1 0 0 0,1 0-1 0 0,0 0 1 0 0,-1-1 0 0 0,1 1 0 0 0,-1 0-1 0 0,0-1 1 0 0,0 1 0 0 0,0 0 0 0 0,0-1-1 0 0,0 1 1 0 0,-1 0 0 0 0,1 0 0 0 0,-1-1 0 0 0,1 1-1 0 0,-1 0 1 0 0,0 0 0 0 0,0 0 0 0 0,0-1-1 0 0,0 1 1 0 0,0 0 0 0 0,-1 0 0 0 0,1 1-1 0 0,-1-1 1 0 0,1 0 0 0 0,-1 0 0 0 0,1 1-1 0 0,-1-1 1 0 0,0 1 0 0 0,0-1 0 0 0,0 1-1 0 0,0 0 1 0 0,0 0 0 0 0,0 0 0 0 0,0 0-1 0 0,0 0 1 0 0,-2-1-25 0 0,-2 2 5 0 0,0 1 0 0 0,0-1 0 0 0,0 1 0 0 0,0 0 0 0 0,1 0 0 0 0,-1 1 0 0 0,0 0 1 0 0,1 0-1 0 0,0 0 0 0 0,-1 0 0 0 0,1 1 0 0 0,0 0 0 0 0,0 0 0 0 0,0 0 0 0 0,1 1 0 0 0,-1 0 0 0 0,1 0 0 0 0,0 0 0 0 0,0 0 0 0 0,0 0 0 0 0,0 1 0 0 0,1 0 0 0 0,0 0 0 0 0,0 0 0 0 0,0 0 0 0 0,1 0 0 0 0,-1 1 0 0 0,1-1 0 0 0,1 1 1 0 0,-1 0-1 0 0,1-1 0 0 0,0 1 0 0 0,0 0 0 0 0,0 0 0 0 0,1 0 0 0 0,0-1 0 0 0,1 6-5 0 0,0-5 6 0 0,1 1 0 0 0,0-1 0 0 0,1 0 0 0 0,0 1 0 0 0,0-1 0 0 0,0 0 0 0 0,0-1 0 0 0,1 1 0 0 0,0 0 0 0 0,0-1 0 0 0,1 0 0 0 0,2 3-6 0 0,35 58 47 0 0,-42-64-32 0 0,0 0 1 0 0,0 0 0 0 0,0 0 0 0 0,0 0-1 0 0,0 0 1 0 0,0 0 0 0 0,0 0 0 0 0,-1 0 0 0 0,1 0-1 0 0,-1 0 1 0 0,0 0 0 0 0,1 0 0 0 0,-1 0-1 0 0,0 0 1 0 0,0-1 0 0 0,0 1 0 0 0,0 0 0 0 0,-1-1-1 0 0,1 1 1 0 0,0-1 0 0 0,-1 1 0 0 0,1-1-1 0 0,-1 1 1 0 0,1-1 0 0 0,-1 0 0 0 0,0 0-1 0 0,1 0 1 0 0,-1 0 0 0 0,0 0 0 0 0,0 0 0 0 0,0 0-1 0 0,0-1 1 0 0,0 1 0 0 0,0-1 0 0 0,-2 1-16 0 0,-73 11 632 0 0,75-12-622 0 0,-1-1 1 0 0,1 1-1 0 0,-1-1 0 0 0,1 1 1 0 0,0-1-1 0 0,-1 0 1 0 0,1 0-1 0 0,0 0 1 0 0,0 0-1 0 0,0 0 0 0 0,0-1 1 0 0,0 1-1 0 0,0-1 1 0 0,0 1-1 0 0,0-1 1 0 0,0 0-1 0 0,1 1 0 0 0,-1-1 1 0 0,1 0-1 0 0,-1 0 1 0 0,1 0-1 0 0,0-1 1 0 0,0 1-1 0 0,0 0 0 0 0,0 0 1 0 0,0-1-1 0 0,0 1 1 0 0,1 0-1 0 0,-1-1 0 0 0,1 1 1 0 0,-1 0-1 0 0,1-1 1 0 0,0 1-1 0 0,0-1 1 0 0,0 1-1 0 0,1-1 0 0 0,-1 1 1 0 0,0-1-1 0 0,1 1 1 0 0,0 0-1 0 0,-1-1 1 0 0,1 1-1 0 0,0 0 0 0 0,0 0 1 0 0,0-1-1 0 0,1 1 1 0 0,-1 0-1 0 0,0 0 1 0 0,1 0-11 0 0,0 2-9 0 0,-1-1 0 0 0,1 1 0 0 0,0 0 1 0 0,-1-1-1 0 0,1 1 0 0 0,0 0 0 0 0,0 0 1 0 0,-1 0-1 0 0,1 0 0 0 0,0 0 0 0 0,-1 1 0 0 0,1-1 1 0 0,0 0-1 0 0,0 1 0 0 0,-1 0 0 0 0,1-1 1 0 0,-1 1-1 0 0,1 0 0 0 0,-1-1 0 0 0,1 1 1 0 0,-1 0-1 0 0,1 0 0 0 0,-1 0 0 0 0,0 1 1 0 0,1-1-1 0 0,-1 0 0 0 0,0 0 0 0 0,0 1 1 0 0,0-1-1 0 0,0 1 0 0 0,0-1 0 0 0,0 1 1 0 0,-1-1-1 0 0,1 1 0 0 0,0-1 0 0 0,-1 1 1 0 0,1 0 8 0 0,12 13 1 0 0,-7-12 13 0 0,-1-1-1 0 0,1 0 1 0 0,-1 0 0 0 0,1-1 0 0 0,0 1-1 0 0,0-1 1 0 0,0-1 0 0 0,0 1-1 0 0,0-1 1 0 0,0 0 0 0 0,0 0 0 0 0,0-1-1 0 0,0 0 1 0 0,0 0 0 0 0,0 0 0 0 0,-1-1-1 0 0,1 0 1 0 0,0 0 0 0 0,-1 0 0 0 0,1-1-1 0 0,-1 1 1 0 0,0-2 0 0 0,0 1-1 0 0,0 0 1 0 0,0-1 0 0 0,-1 0 0 0 0,1 0-1 0 0,3-4-13 0 0,16-8 1 0 0,-19 13 21 0 0,-1 0-1 0 0,0-1 1 0 0,0 1 0 0 0,0-1-1 0 0,0 1 1 0 0,0-1-1 0 0,-1 0 1 0 0,0 0-1 0 0,1-1 1 0 0,-2 1 0 0 0,1-1-1 0 0,0 1 1 0 0,-1-1-1 0 0,0 0 1 0 0,0 0-1 0 0,0 0 1 0 0,-1 0 0 0 0,0-1-1 0 0,0 1 1 0 0,0 0-1 0 0,-1 0 1 0 0,1-1-1 0 0,-1 1 1 0 0,0 0 0 0 0,-1-1-1 0 0,1 1 1 0 0,-1 0-1 0 0,0-1 1 0 0,-1 1-1 0 0,1 0 1 0 0,-1 0 0 0 0,0 0-1 0 0,0 0 1 0 0,-1 0-22 0 0,-16 41 149 0 0,0 30 33 0 0,3 1 1 0 0,4 0-1 0 0,-5 65-182 0 0,14-113-904 0 0,2-31-4948 0 0,0-38-1910 0 0,-1-9 4455 0 0,12-25 3912 0 0,-8 79-171 0 0,1 0-1 0 0,-1 0 1 0 0,1 0-1 0 0,0 0 1 0 0,1 1 0 0 0,-1-1-1 0 0,1 1 1 0 0,0 0-1 0 0,0 0 1 0 0,0 0-1 0 0,1 1 1 0 0,-1-1-1 0 0,1 1 1 0 0,0 0 0 0 0,0 1-1 0 0,0-1 1 0 0,0 1-1 0 0,0 0 1 0 0,1 0-1 0 0,-1 0 1 0 0,1 1-1 0 0,-1 0 1 0 0,1 0 0 0 0,-1 0-1 0 0,1 1 1 0 0,2 0-434 0 0,56 5 1979 0 0,-63-5-1955 0 0,0 0 0 0 0,0 0 0 0 0,0 0-1 0 0,0 0 1 0 0,0 0 0 0 0,0 1 0 0 0,0-1-1 0 0,0 0 1 0 0,0 1 0 0 0,0-1 0 0 0,0 0-1 0 0,0 1 1 0 0,0-1 0 0 0,0 1 0 0 0,0 0-1 0 0,0-1 1 0 0,0 1 0 0 0,-1 0 0 0 0,1-1-1 0 0,0 1 1 0 0,0 0 0 0 0,-1 0 0 0 0,1 0-1 0 0,0 0 1 0 0,-1-1 0 0 0,1 1 0 0 0,-1 0 0 0 0,0 0-1 0 0,1 0 1 0 0,-1 0 0 0 0,1 0 0 0 0,-1 1-1 0 0,0-1 1 0 0,0 0 0 0 0,0 0 0 0 0,0 0-1 0 0,0 0 1 0 0,0 0 0 0 0,0 0 0 0 0,0 0-1 0 0,0 0 1 0 0,0 0 0 0 0,-1 0 0 0 0,1 0-1 0 0,0 0 1 0 0,-1 0 0 0 0,1 0 0 0 0,-1 0-1 0 0,1 0 1 0 0,-1 0 0 0 0,1 0 0 0 0,-1 0-1 0 0,0 0 1 0 0,1-1 0 0 0,-1 1 0 0 0,0 0-1 0 0,0 0-23 0 0,-52 39 628 0 0,-41-8-337 0 0,108-55-3741 0 0,19 1-3304 0 0,-10 11-2306 0 0,-21 9 7902 0 0,6-1-2696 0 0</inkml:trace>
  <inkml:trace contextRef="#ctx0" brushRef="#br0" timeOffset="929.168">557 192 2961 0 0,'0'0'2619'0'0,"0"0"-869"0"0,0 0-330 0 0,0 0 274 0 0,0 0 289 0 0,0 0 125 0 0,0 0-117 0 0,0 0-317 0 0,0 0-316 0 0,0 0-270 0 0,0 0-201 0 0,0 0-198 0 0,0 0-209 0 0,0-3-156 0 0,0 2-312 0 0,0 1-1 0 0,0-1 0 0 0,-1 0 1 0 0,1 1-1 0 0,0-1 0 0 0,-1 1 1 0 0,1-1-1 0 0,-1 1 1 0 0,1-1-1 0 0,-1 0 0 0 0,1 1 1 0 0,-1 0-1 0 0,1-1 0 0 0,-1 1 1 0 0,1-1-1 0 0,-1 1 0 0 0,1 0 1 0 0,-1-1-1 0 0,0 1 1 0 0,1 0-1 0 0,-1-1 0 0 0,0 1 1 0 0,1 0-1 0 0,-1 0 0 0 0,0 0 1 0 0,1 0-1 0 0,-1 0 1 0 0,0 0-1 0 0,1 0 0 0 0,-1 0 1 0 0,0 0-1 0 0,0 0 0 0 0,1 0 1 0 0,-1 0-1 0 0,0 0 0 0 0,1 0 1 0 0,-1 1-1 0 0,0-1 1 0 0,1 0-1 0 0,-1 1 0 0 0,1-1 1 0 0,-1 0-1 0 0,0 1 0 0 0,1-1 1 0 0,-1 1-1 0 0,1-1 0 0 0,-1 1 1 0 0,1-1-1 0 0,-1 1 1 0 0,1-1-1 0 0,0 1 0 0 0,-1-1 1 0 0,1 1-1 0 0,0 0 0 0 0,-1-1 1 0 0,1 1-1 0 0,0-1 1 0 0,0 1-1 0 0,-1 0 0 0 0,1-1 1 0 0,0 1-1 0 0,0 0 0 0 0,0 0 1 0 0,0-1-1 0 0,0 1-11 0 0,-2 1 37 0 0,-3 2 80 0 0,2-2-75 0 0,-1 0-1 0 0,1 0 1 0 0,0 0-1 0 0,0 1 1 0 0,0-1 0 0 0,0 1-1 0 0,0 0 1 0 0,1 0-1 0 0,-1 0 1 0 0,1 0-1 0 0,0 1 1 0 0,0-1 0 0 0,0 1-1 0 0,0-1 1 0 0,0 1-1 0 0,1 0 1 0 0,0-1-1 0 0,0 1 1 0 0,0 0-1 0 0,0 0 1 0 0,0 0-42 0 0,3-3 10 0 0,0 0 0 0 0,0 1 0 0 0,0-2-1 0 0,0 1 1 0 0,-1 0 0 0 0,1 0 0 0 0,1-1 0 0 0,-1 1 0 0 0,0-1 0 0 0,0 1 0 0 0,0-1 0 0 0,0 0-1 0 0,0 0 1 0 0,0 0 0 0 0,0 0 0 0 0,0 0 0 0 0,0-1 0 0 0,1 1 0 0 0,-1-1 0 0 0,0 1-1 0 0,0-1 1 0 0,0 0 0 0 0,0 1 0 0 0,-1-1 0 0 0,1 0 0 0 0,0 0 0 0 0,0-1-10 0 0,2 1 18 0 0,1 0 0 0 0,-1-1 0 0 0,0 0 0 0 0,0 0 0 0 0,0 0 1 0 0,0 0-1 0 0,0-1 0 0 0,-1 0 0 0 0,1 0 0 0 0,-1 0 0 0 0,1 0 0 0 0,-1 0 0 0 0,0 0 1 0 0,0-1-1 0 0,-1 0 0 0 0,1 1 0 0 0,-1-1 0 0 0,0 0 0 0 0,0 0 0 0 0,0-1 1 0 0,0 1-1 0 0,-1 0 0 0 0,1-1 0 0 0,-1 1 0 0 0,0-3-18 0 0,-20 21 152 0 0,17-12-228 0 0,0-1 0 0 0,1 1 0 0 0,-1 0 0 0 0,1-1 0 0 0,-1 1 0 0 0,1 0 1 0 0,0 0-1 0 0,0 0 0 0 0,0 0 0 0 0,0 0 0 0 0,0 0 0 0 0,0 0 0 0 0,0 1 0 0 0,1-1 0 0 0,-1 0 0 0 0,1 0 0 0 0,0 1 0 0 0,0-1 0 0 0,-1 0 0 0 0,1 1 0 0 0,1-1 0 0 0,-1 0 0 0 0,0 0 1 0 0,1 1-1 0 0,-1-1 0 0 0,1 0 0 0 0,-1 0 0 0 0,1 0 0 0 0,0 0 0 0 0,0 1 0 0 0,0-1 0 0 0,0 0 0 0 0,1-1 0 0 0,-1 1 0 0 0,0 0 0 0 0,1 0 0 0 0,-1 0 0 0 0,1-1 0 0 0,0 1 0 0 0,-1-1 0 0 0,1 1 1 0 0,0-1-1 0 0,0 0 0 0 0,0 0 0 0 0,0 0 0 0 0,0 0 0 0 0,0 0 0 0 0,1 0 0 0 0,-1-1 0 0 0,0 1 0 0 0,0-1 0 0 0,0 1 0 0 0,1-1 0 0 0,0 0 76 0 0,3 1-914 0 0,0-1 0 0 0,0-1 0 0 0,-1 1 0 0 0,1-1 0 0 0,0 0 0 0 0,-1 0 0 0 0,1-1 0 0 0,-1 0 0 0 0,1 0 0 0 0,-1 0 0 0 0,0 0 0 0 0,1-1 0 0 0,-1 0 0 0 0,-1 0 0 0 0,1 0 0 0 0,0-1 0 0 0,-1 0 0 0 0,0 0 0 0 0,0 0 0 0 0,1-1 914 0 0,7-17-73 0 0,-4-5 3503 0 0,-8 21-3359 0 0,2-16 9924 0 0,-8 20-4388 0 0,-3 11-5657 0 0,-30 52 1516 0 0,38-59-1450 0 0,0-1 1 0 0,1 0 0 0 0,-1 0-1 0 0,1 1 1 0 0,-1-1 0 0 0,1 0-1 0 0,-1 1 1 0 0,1-1 0 0 0,0 1-1 0 0,0-1 1 0 0,0 1 0 0 0,0-1-1 0 0,0 0 1 0 0,0 1 0 0 0,0-1-1 0 0,0 1 1 0 0,0-1 0 0 0,1 0 0 0 0,-1 1-1 0 0,1-1 1 0 0,-1 1 0 0 0,1-1-1 0 0,-1 0 1 0 0,1 0 0 0 0,0 1-1 0 0,0-1 1 0 0,0 0 0 0 0,-1 0-1 0 0,1 0 1 0 0,0 0 0 0 0,0 0-1 0 0,1 0 1 0 0,-1 0 0 0 0,0 0-1 0 0,0 0 1 0 0,0-1 0 0 0,1 1-1 0 0,-1 0 1 0 0,0-1 0 0 0,0 1-1 0 0,1-1 1 0 0,-1 1 0 0 0,1-1-1 0 0,-1 0 1 0 0,0 0 0 0 0,1 0 0 0 0,-1 1-1 0 0,2-1-16 0 0,9-1 81 0 0,-1 1 0 0 0,0-2-1 0 0,1 1 1 0 0,-1-2 0 0 0,0 1-1 0 0,0-2 1 0 0,0 1 0 0 0,0-1-1 0 0,-1-1 1 0 0,0 0 0 0 0,0-1-1 0 0,0 0 1 0 0,0 0 0 0 0,6-6-81 0 0,-15 12 9 0 0,0 0 1 0 0,0-1 0 0 0,1 1-1 0 0,-1-1 1 0 0,0 1-1 0 0,0-1 1 0 0,0 0-1 0 0,1 1 1 0 0,-1-1-1 0 0,0 0 1 0 0,0 0 0 0 0,0 0-1 0 0,0 0 1 0 0,0 0-1 0 0,-1 0 1 0 0,1 0-1 0 0,0 0 1 0 0,0 0 0 0 0,-1 0-1 0 0,1 0 1 0 0,0 0-1 0 0,-1-1 1 0 0,1 1-1 0 0,-1 0 1 0 0,0 0-1 0 0,1-1 1 0 0,-1 1 0 0 0,0 0-1 0 0,0-1 1 0 0,0 1-1 0 0,0 0 1 0 0,0-1-1 0 0,0 1 1 0 0,0 0 0 0 0,0-1-1 0 0,-1 1 1 0 0,1 0-1 0 0,0 0 1 0 0,-1-1-1 0 0,1 1 1 0 0,-1 0 0 0 0,1 0-1 0 0,-1-1 1 0 0,0 1-1 0 0,0 0 1 0 0,1 0-1 0 0,-1 0 1 0 0,0 0-1 0 0,0 0 1 0 0,0 0 0 0 0,0 0-1 0 0,0 1 1 0 0,0-1-1 0 0,0 0 1 0 0,0 1-1 0 0,-1-1 1 0 0,1 0 0 0 0,0 1-1 0 0,0-1 1 0 0,-1 1-1 0 0,1 0 1 0 0,0-1-1 0 0,-1 1 1 0 0,1 0-1 0 0,0 0 1 0 0,0 0 0 0 0,-1 0-1 0 0,1 0 1 0 0,0 0-1 0 0,-2 0-9 0 0,-1 2-1 0 0,0 0-1 0 0,0 0 0 0 0,0 0 1 0 0,0 1-1 0 0,1-1 0 0 0,-1 1 1 0 0,1 0-1 0 0,0 0 0 0 0,-1 0 1 0 0,1 1-1 0 0,0-1 0 0 0,1 1 1 0 0,-1-1-1 0 0,1 1 0 0 0,0 0 1 0 0,0 0-1 0 0,0 0 0 0 0,0 0 1 0 0,0 0-1 0 0,1 1 0 0 0,0-1 1 0 0,0 1-1 0 0,0-1 0 0 0,0 4 2 0 0,3-5 28 0 0,0-1-1 0 0,1 0 1 0 0,-1 1-1 0 0,0-1 1 0 0,0 0-1 0 0,1 0 1 0 0,0-1-1 0 0,-1 1 1 0 0,1 0-1 0 0,0-1 1 0 0,0 0-1 0 0,-1 0 1 0 0,1 1-1 0 0,0-2 1 0 0,0 1-1 0 0,0 0 1 0 0,1-1-1 0 0,-1 1 1 0 0,0-1-1 0 0,0 0 1 0 0,0 0-1 0 0,0 0 1 0 0,0 0-1 0 0,0-1 1 0 0,0 1-1 0 0,1-1-27 0 0,-1 1 21 0 0,0 0-982 0 0,22-2 3488 0 0,-17-2-4343 0 0,-2-1-3876 0 0,-3-2-5327 0 0,-2 5 956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22.3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24 12859 0 0,'0'0'1596'0'0,"0"0"-577"0"0,0 0-167 0 0,0 0 176 0 0,0 0 145 0 0,0 0 32 0 0,0 0-171 0 0,0 0-289 0 0,0 0-234 0 0,0 0-187 0 0,0 0-149 0 0,0 0-87 0 0,0 0-67 0 0,9-4-46 0 0,-7 3-567 0 0,45-15 1602 0 0,-27 13-4570 0 0,0 4-5735 0 0,-15 0-873 0 0</inkml:trace>
  <inkml:trace contextRef="#ctx0" brushRef="#br0" timeOffset="246.072">9 103 8834 0 0,'0'0'5977'0'0,"0"0"-4761"0"0,0 0-487 0 0,0 0 31 0 0,0 0-32 0 0,0 0-80 0 0,0 0-216 0 0,0 0-208 0 0,0 0-136 0 0,0 0-128 0 0,0 0-160 0 0,62-17-392 0 0,-44 15-1176 0 0,-4 1-3169 0 0,-4-1-6490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20.8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69 7514 0 0,'0'0'5097'0'0,"0"0"-2823"0"0,0 0-850 0 0,0 0-47 0 0,0 0-67 0 0,0 0-110 0 0,0 0-187 0 0,0 0-241 0 0,0 0-199 0 0,0 0-150 0 0,0 0-83 0 0,0 0-53 0 0,0 0-47 0 0,-10-5-23 0 0,-32-15-38 0 0,40 20-160 0 0,0 0 0 0 0,-1 0 0 0 0,1 0 1 0 0,0 0-1 0 0,0 0 0 0 0,0 0 0 0 0,0 0 0 0 0,0 1 1 0 0,0-1-1 0 0,0 1 0 0 0,-1 0 0 0 0,1-1 0 0 0,1 1 0 0 0,-1 0 1 0 0,0 0-1 0 0,0 0 0 0 0,0 1 0 0 0,0-1 0 0 0,1 0 1 0 0,-1 1-1 0 0,1-1 0 0 0,-1 1 0 0 0,1-1 0 0 0,-1 2-19 0 0,-3 2 60 0 0,2-4-46 0 0,1 0 0 0 0,-1 0-1 0 0,1 0 1 0 0,0 0 0 0 0,-1 1 0 0 0,1 0 0 0 0,0-1 0 0 0,0 1-1 0 0,0 0 1 0 0,0 0 0 0 0,1 0 0 0 0,-1 0 0 0 0,0 0 0 0 0,1 0-1 0 0,-1 0 1 0 0,1 1 0 0 0,0-1 0 0 0,0 1 0 0 0,0-1-1 0 0,0 1 1 0 0,0-1 0 0 0,1 1 0 0 0,-1 0 0 0 0,1-1 0 0 0,-1 1-1 0 0,1-1 1 0 0,0 1 0 0 0,0 0 0 0 0,0 0 0 0 0,1-1 0 0 0,-1 1-1 0 0,1-1 1 0 0,-1 1 0 0 0,1 0 0 0 0,0-1 0 0 0,0 1 0 0 0,0-1-1 0 0,0 1 1 0 0,0-1 0 0 0,1 0 0 0 0,-1 0 0 0 0,1 1-1 0 0,-1-1 1 0 0,1 0 0 0 0,0 0 0 0 0,0-1 0 0 0,0 1 0 0 0,0 0-1 0 0,2 1-13 0 0,5-1 97 0 0,-1 0-1 0 0,1-1 0 0 0,0 0 0 0 0,0 0 1 0 0,1-1-1 0 0,-1 0 0 0 0,0 0 0 0 0,0-1 1 0 0,0 0-1 0 0,0-1 0 0 0,0 0 0 0 0,-1 0 1 0 0,1-1-1 0 0,-1 0 0 0 0,1-1 0 0 0,-1 0 1 0 0,0 0-1 0 0,6-4-96 0 0,-13 7 2 0 0,0 0 1 0 0,0 0-1 0 0,0 0 1 0 0,0 1-1 0 0,0-1 0 0 0,0 0 1 0 0,-1 0-1 0 0,1 0 1 0 0,0-1-1 0 0,-1 1 1 0 0,1 0-1 0 0,0 0 0 0 0,-1 0 1 0 0,1 0-1 0 0,-1-1 1 0 0,0 1-1 0 0,1 0 1 0 0,-1 0-1 0 0,0-1 1 0 0,0 1-1 0 0,0 0 0 0 0,0-1 1 0 0,0 1-1 0 0,0 0 1 0 0,0 0-1 0 0,0-1 1 0 0,0 1-1 0 0,-1 0 0 0 0,1-1 1 0 0,0 1-1 0 0,-1 0 1 0 0,1 0-1 0 0,-1 0 1 0 0,0 0-1 0 0,1-1 1 0 0,-1 1-1 0 0,0 0 0 0 0,0 0 1 0 0,0 0-1 0 0,1 0-2 0 0,-16-18-5456 0 0,5 5-5835 0 0,9 11 771 0 0</inkml:trace>
  <inkml:trace contextRef="#ctx0" brushRef="#br0" timeOffset="259.658">232 1 12091 0 0,'0'0'2717'0'0,"0"0"-596"0"0,0 0-594 0 0,0 0-305 0 0,0 0-145 0 0,0 0-81 0 0,0 0-122 0 0,0 0-151 0 0,0 0-99 0 0,0 0-17 0 0,0 0 17 0 0,0 0-15 0 0,0 0-58 0 0,-8 11-102 0 0,-59 76 366 0 0,18-41-452 0 0,-49 63-227 0 0,89-86 143 0 0,9-14-2561 0 0,3-4-2899 0 0,4-2-4296 0 0,-5-2-1756 0 0</inkml:trace>
  <inkml:trace contextRef="#ctx0" brushRef="#br0" timeOffset="862.05">356 32 6377 0 0,'0'0'2902'0'0,"0"0"-248"0"0,0 0-147 0 0,0 0-217 0 0,0 0-347 0 0,0 0-320 0 0,0 0-312 0 0,0 0-293 0 0,0 0-203 0 0,0 0-199 0 0,0 0-131 0 0,0 0-71 0 0,0 0-86 0 0,-4-5-43 0 0,-12-16-73 0 0,12 16-88 0 0,4 5-54 0 0,0 0-72 0 0,14 18 126 0 0,-5-6-26 0 0,1-1 1 0 0,0 0-1 0 0,0 0 0 0 0,1-1 0 0 0,0 0 0 0 0,1-1 1 0 0,0 0-1 0 0,0-1 0 0 0,1 0 0 0 0,0-1 0 0 0,5 1-98 0 0,-58 19 2112 0 0,26-18-2103 0 0,0 0-1 0 0,1 1-1 0 0,-1 0 1 0 0,1 1-1 0 0,1 0 1 0 0,0 1-1 0 0,1 1 1 0 0,0 0-1 0 0,1 0 1 0 0,-7 11-8 0 0,35-29-3130 0 0,-5 0-2963 0 0,-6 1-2004 0 0,-3 2-3876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30.0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59 104 1000 0 0,'0'0'1059'0'0,"0"0"-164"0"0,0 0-206 0 0,0 0 84 0 0,0 0 436 0 0,0 0 452 0 0,0 0 238 0 0,0 0-92 0 0,0 0-336 0 0,0 0-304 0 0,0 0-185 0 0,-6-2-92 0 0,0 0-714 0 0,-21-10 1884 0 0,8 9 2743 0 0,19 3-4436 0 0,0 0-61 0 0,0 0-79 0 0,0 0-68 0 0,0 0-38 0 0,0 0-24 0 0,0 0-15 0 0,0 0-8 0 0,0 0 2 0 0,0 0-9 0 0,0 0-3 0 0,0 0-1 0 0,0 0-7 0 0,0 0-7 0 0,0 0 1 0 0,0 0 3 0 0,0 0-1 0 0,0 0 9 0 0,24 0 861 0 0,175-12 35 0 0,264-26-615 0 0,-106 4-233 0 0,-46 34 31 0 0,-305-1-138 0 0,-3 3-1525 0 0,-15 4-8824 0 0,7-2-1707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3.0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242 66 272 0 0,'0'0'1576'0'0,"0"0"-202"0"0,0 0-48 0 0,0 0 199 0 0,0 0 270 0 0,0 0 318 0 0,0 0 79 0 0,0 0-167 0 0,0 0-341 0 0,0 0-370 0 0,0 0-297 0 0,0 0-215 0 0,-1-3 4704 0 0,-176 124-4898 0 0,114-78 7 0 0,104-15 1231 0 0,14 17-1703 0 0,30 17 285 0 0,-65-49-266 0 0,45 43 184 0 0,-63-54-1029 0 0,0-5-4031 0 0,-1 0-6494 0 0,0 1-760 0 0</inkml:trace>
  <inkml:trace contextRef="#ctx0" brushRef="#br0" timeOffset="18463.108">325 180 0 0 0,'0'0'1686'0'0,"0"0"501"0"0,0 0 77 0 0,0 0-235 0 0,0 0-257 0 0,0 0-202 0 0,0 0-169 0 0,0 0-107 0 0,-5 0-132 0 0,-8 1-712 0 0,-7 1 1500 0 0,8-1 4573 0 0,11-1-6240 0 0,1 0-29 0 0,0 0-27 0 0,0 0-39 0 0,0 0-8 0 0,0 0-35 0 0,28-22 584 0 0,-21 16-702 0 0,0 1 1 0 0,0 1 0 0 0,0-1 0 0 0,1 1 0 0 0,0 0 0 0 0,0 1-1 0 0,0 0 1 0 0,0 0 0 0 0,0 1 0 0 0,1 0 0 0 0,-1 0 0 0 0,1 1-1 0 0,0 0 1 0 0,-1 1 0 0 0,5 0-28 0 0,-11 2 14 0 0,1 0 0 0 0,-1 1 0 0 0,0-1 0 0 0,0 1 0 0 0,0 0 0 0 0,0-1 0 0 0,-1 1 0 0 0,1 0 0 0 0,-1 0 0 0 0,1 0 0 0 0,-1 0 0 0 0,0 0 0 0 0,0 0 0 0 0,-1 0 0 0 0,1 1 0 0 0,-1-1 0 0 0,1 0 0 0 0,-1 0 0 0 0,0 1 0 0 0,0-1 0 0 0,-1 0 0 0 0,1 0 0 0 0,0 1 0 0 0,-1-1 0 0 0,0 0 0 0 0,0 0 0 0 0,0 0 0 0 0,0 0 0 0 0,-1 0 0 0 0,1 0-1 0 0,-1 1-13 0 0,-26 89 173 0 0,30-92-159 0 0,0 0 1 0 0,-1 0-1 0 0,1 0 1 0 0,0-1 0 0 0,0 1-1 0 0,0 0 1 0 0,0-1 0 0 0,0 0-1 0 0,-1 1 1 0 0,1-1-1 0 0,0 0 1 0 0,0 0 0 0 0,0 0-1 0 0,0 0 1 0 0,0 0 0 0 0,0 0-1 0 0,0-1 1 0 0,0 1 0 0 0,0-1-1 0 0,0 1 1 0 0,0-1-1 0 0,-1 0 1 0 0,1 0 0 0 0,0 0-1 0 0,0 0 1 0 0,-1 0 0 0 0,1 0-1 0 0,-1 0 1 0 0,1 0 0 0 0,-1-1-1 0 0,2 0-14 0 0,-2 1 3 0 0,163-102 239 0 0,-159 96-258 0 0,-6 4-3039 0 0,-3 1-3612 0 0,-1 2-5390 0 0,3 0 5837 0 0</inkml:trace>
  <inkml:trace contextRef="#ctx0" brushRef="#br0" timeOffset="18747.866">551 140 13115 0 0,'0'0'1460'0'0,"0"0"-176"0"0,0 0 114 0 0,0 0 193 0 0,0 0 63 0 0,0 0-153 0 0,0 0-383 0 0,0 0-402 0 0,0 0-330 0 0,0 0-224 0 0,0 0-67 0 0,0 0 78 0 0,0 0 90 0 0,-2 5 44 0 0,-88 269 848 0 0,87-264-2061 0 0,2-8-4400 0 0,1-2-5233 0 0,1 0 912 0 0</inkml:trace>
  <inkml:trace contextRef="#ctx0" brushRef="#br0" timeOffset="19128.237">786 65 13483 0 0,'0'0'1000'0'0,"0"0"-101"0"0,0 0 135 0 0,0 0 310 0 0,0 0 252 0 0,0 0 68 0 0,0 0-201 0 0,0 0-314 0 0,0 0-273 0 0,0 0-217 0 0,0 0-211 0 0,0 0-140 0 0,1-5-73 0 0,5-13 88 0 0,-9 33 739 0 0,-10 39-345 0 0,-5 10-311 0 0,4 0 1 0 0,2 1 0 0 0,3 1-1 0 0,2 14-406 0 0,-8-7 32 0 0,14-80-8908 0 0,3-2-1749 0 0,1 4 208 0 0</inkml:trace>
  <inkml:trace contextRef="#ctx0" brushRef="#br0" timeOffset="20245.069">973 218 0 0 0,'0'0'1331'0'0,"0"0"708"0"0,0 0 290 0 0,0 0 72 0 0,0 0-97 0 0,0 0-189 0 0,0 0-244 0 0,0 0-239 0 0,0 0-254 0 0,0 0-210 0 0,0 0-134 0 0,0 0-97 0 0,0 0-29 0 0,-1-6-33 0 0,-4-17-64 0 0,4 22-748 0 0,0 0-1 0 0,0 1 1 0 0,1-1 0 0 0,-1 0-1 0 0,0 1 1 0 0,0-1 0 0 0,0 1-1 0 0,0 0 1 0 0,0-1 0 0 0,0 1-1 0 0,0 0 1 0 0,0-1 0 0 0,0 1-1 0 0,0 0 1 0 0,0 0 0 0 0,0 0 0 0 0,0 0-1 0 0,0 0 1 0 0,0 0 0 0 0,0 0-1 0 0,0 0 1 0 0,0 0 0 0 0,0 0-1 0 0,0 1 1 0 0,0-1 0 0 0,0 0-1 0 0,0 1 1 0 0,0-1 0 0 0,0 1-1 0 0,0-1 1 0 0,0 1 0 0 0,1-1-1 0 0,-1 1 1 0 0,0 0 0 0 0,0-1-1 0 0,1 1 1 0 0,-1 0 0 0 0,0 0-1 0 0,1 0 1 0 0,-1-1 0 0 0,0 2-63 0 0,-2 0 15 0 0,1-1 1 0 0,-1 1-1 0 0,1 0 0 0 0,-1 0 1 0 0,1 0-1 0 0,0 1 1 0 0,0-1-1 0 0,0 0 1 0 0,0 1-1 0 0,0 0 0 0 0,1-1 1 0 0,-1 1-1 0 0,1 0 1 0 0,-1 0-1 0 0,1 0 0 0 0,0 0 1 0 0,0 0-1 0 0,1 0 1 0 0,-1 0-1 0 0,0 0 0 0 0,1 0 1 0 0,0 0-1 0 0,0 0 1 0 0,0 0-1 0 0,0 0 1 0 0,0 1-1 0 0,1-1 0 0 0,-1 0 1 0 0,1 0-1 0 0,0 0 1 0 0,0 0-1 0 0,0 0 0 0 0,0 0 1 0 0,1-1-1 0 0,-1 1 1 0 0,1 0-1 0 0,0-1 0 0 0,-1 1 1 0 0,1-1-1 0 0,0 1 1 0 0,1-1-1 0 0,-1 0 1 0 0,0 0-1 0 0,1 0 0 0 0,-1 0 1 0 0,1 0-1 0 0,-1 0 1 0 0,1-1-1 0 0,0 1 0 0 0,0-1 1 0 0,0 0-1 0 0,0 0 1 0 0,0 0-1 0 0,2 0-15 0 0,1 0 39 0 0,0 0 0 0 0,0 0 0 0 0,0 0 1 0 0,0-1-1 0 0,0 0 0 0 0,0 0 0 0 0,0-1 0 0 0,0 0 0 0 0,-1 0 0 0 0,1 0 0 0 0,0-1 1 0 0,0 1-1 0 0,-1-1 0 0 0,1-1 0 0 0,-1 1 0 0 0,1-1 0 0 0,-1 0 0 0 0,0 0 1 0 0,0-1-1 0 0,-1 1 0 0 0,1-1 0 0 0,-1 0 0 0 0,1-1 0 0 0,-1 1 0 0 0,-1-1 1 0 0,2-1-40 0 0,-6 2 15 0 0,0-1 0 0 0,0 1 0 0 0,0-1 0 0 0,0 1 1 0 0,-1-1-1 0 0,0 1 0 0 0,0 0 0 0 0,0-1 1 0 0,-1 1-1 0 0,1 0 0 0 0,-1 1 0 0 0,0-1 1 0 0,0 0-1 0 0,-1 1 0 0 0,1 0 0 0 0,0 0 1 0 0,-1 0-1 0 0,0 0 0 0 0,0 0 0 0 0,0 1 0 0 0,0 0 1 0 0,0-1-1 0 0,-1 2 0 0 0,1-1 0 0 0,0 0 1 0 0,-5 0-16 0 0,-62-18-1885 0 0,88 33-10303 0 0,-11-11 6026 0 0,-1-1-1552 0 0</inkml:trace>
  <inkml:trace contextRef="#ctx0" brushRef="#br0" timeOffset="20493.345">1077 120 6969 0 0,'0'0'3417'0'0,"0"0"-815"0"0,0 0-480 0 0,0 0-20 0 0,0 0-81 0 0,0 0-212 0 0,0 0-340 0 0,0 0-386 0 0,0 0-312 0 0,0 0-248 0 0,0 0-214 0 0,0 0-138 0 0,-7 0-46 0 0,5 0-107 0 0,0 0-1 0 0,0 0 1 0 0,0 0-1 0 0,-1 0 1 0 0,1 0-1 0 0,0 1 1 0 0,0-1-1 0 0,0 1 1 0 0,0 0-1 0 0,0-1 1 0 0,0 1-1 0 0,0 0 1 0 0,0 0-1 0 0,0 0 1 0 0,0 1-1 0 0,0-1 1 0 0,0 0-1 0 0,1 1 1 0 0,-1-1-1 0 0,0 1 1 0 0,1-1-1 0 0,0 1 0 0 0,-1 0 1 0 0,1 0-1 0 0,0 0 1 0 0,0 0-1 0 0,0 0 1 0 0,0 0-18 0 0,-35 52 261 0 0,2 3 0 0 0,3 0 0 0 0,2 2 0 0 0,2 4-261 0 0,29-52-2950 0 0,13-23-7684 0 0,-12 9 7218 0 0,2-1-6611 0 0</inkml:trace>
  <inkml:trace contextRef="#ctx0" brushRef="#br0" timeOffset="21008.228">1285 32 15691 0 0,'0'0'2672'0'0,"0"0"-1489"0"0,0 0-373 0 0,0 0 183 0 0,0 0 177 0 0,0 0 51 0 0,0 0-134 0 0,0 0-229 0 0,0 0-196 0 0,0 0-151 0 0,0 0-86 0 0,0 0-71 0 0,0 0-84 0 0,-8-6-40 0 0,-25-15-68 0 0,24 16-55 0 0,9 5-22 0 0,0 0-41 0 0,2 11-16 0 0,0 0 0 0 0,1 0-1 0 0,0 0 1 0 0,1 0-1 0 0,0-1 1 0 0,1 1-1 0 0,0-1 1 0 0,0-1-1 0 0,1 1 1 0 0,1-1-1 0 0,-1 0 1 0 0,1 0-1 0 0,1 0 1 0 0,0-1-1 0 0,0 0 1 0 0,0-1 0 0 0,9 6-28 0 0,112 57 225 0 0,-183-60 198 0 0,37-4-407 0 0,1 1 1 0 0,0 0-1 0 0,0 1 0 0 0,0 1 1 0 0,1 0-1 0 0,0 1 1 0 0,1 1-1 0 0,0 0 1 0 0,1 1-1 0 0,0 1 1 0 0,1 0-1 0 0,0 0 1 0 0,1 1-1 0 0,0 1 0 0 0,-1 4-16 0 0,10-15 3 0 0,-1-1-1 0 0,1 1 0 0 0,0 0 1 0 0,0 0-1 0 0,0-1 0 0 0,0 2 1 0 0,1-1-1 0 0,-1 0 0 0 0,1 0 0 0 0,1 0 1 0 0,-1 1-1 0 0,0-1 0 0 0,1 0 1 0 0,0 1-1 0 0,0-1 0 0 0,0 0 1 0 0,0 1-1 0 0,1-1 0 0 0,0 0 0 0 0,0 0 1 0 0,0 1-1 0 0,1 1-2 0 0,1-4-115 0 0,-1-1 0 0 0,0 0-1 0 0,1 1 1 0 0,-1-1 0 0 0,1 0 0 0 0,-1-1-1 0 0,1 1 1 0 0,0 0 0 0 0,-1-1-1 0 0,1 1 1 0 0,0-1 0 0 0,-1 0 0 0 0,1 0-1 0 0,0 0 1 0 0,0 0 0 0 0,-1-1 0 0 0,1 1-1 0 0,0-1 1 0 0,-1 1 0 0 0,3-2 115 0 0,31-8-6842 0 0,-36 10 6799 0 0,13-5-8369 0 0,-3 1-3855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35.8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0 0 0,'0'0'1188'0'0,"0"0"1045"0"0,0 0 518 0 0,0 0-14 0 0,0 0-493 0 0,0 0-656 0 0,0 0-491 0 0,0 0-348 0 0,-2 0-151 0 0,-3 5 6399 0 0,27-4-4937 0 0,31-1-1963 0 0,-45-1-251 0 0,31 4-2682 0 0,-38 2-7235 0 0,-6-1 3777 0 0,-6 1 2492 0 0,0-1 2620 0 0,-26 3 1108 0 0,-6 2 1178 0 0,18 2 9146 0 0,25-11-10139 0 0,0 0 0 0 0,1 0 0 0 0,-1 0 0 0 0,1 0 0 0 0,-1 0 1 0 0,0 0-1 0 0,1 0 0 0 0,-1 0 0 0 0,0 0 0 0 0,1 0 0 0 0,-1 0 0 0 0,1 0 0 0 0,-1 0 1 0 0,0 0-1 0 0,1 0 0 0 0,-1 1 0 0 0,0-1 0 0 0,1 0 0 0 0,-1 0 0 0 0,0 0 0 0 0,1 1 1 0 0,-1-1-1 0 0,0 0 0 0 0,1 0 0 0 0,-1 1 0 0 0,0-1 0 0 0,0 0 0 0 0,1 1 1 0 0,-1-1-1 0 0,0 0 0 0 0,0 1 0 0 0,0-1 0 0 0,0 0 0 0 0,1 1 0 0 0,-1-1 0 0 0,0 1 1 0 0,0-1-1 0 0,0 0 0 0 0,0 1 0 0 0,0-1 0 0 0,0 0 0 0 0,0 1 0 0 0,0-1 0 0 0,0 1 1 0 0,0-1-1 0 0,0 0 0 0 0,0 1 0 0 0,0-1 0 0 0,0 1 0 0 0,-1-1 0 0 0,1 0 1 0 0,0 1-1 0 0,0-1 0 0 0,0 0 0 0 0,0 1 0 0 0,-1-1 0 0 0,1 0 0 0 0,0 1 0 0 0,0-1 1 0 0,-1 0-1 0 0,1 0 0 0 0,0 1 0 0 0,-1-1 0 0 0,1 0 0 0 0,0 0 0 0 0,-1 0 0 0 0,1 1 1 0 0,-1-1-112 0 0,32 5 995 0 0,-4-5-930 0 0,8 0-2101 0 0,-11 0-5704 0 0,-13-1-2381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39.9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69 196 19396 0 0,'0'0'1750'0'0,"0"0"-793"0"0,0 0-184 0 0,-10 2 269 0 0,-3 2-546 0 0,-9 1 36 0 0,-2-3 2651 0 0,24-2-2781 0 0,0 0-184 0 0,30-4 498 0 0,263-30-179 0 0,-2-14 0 0 0,84-32-537 0 0,-261 40 132 0 0,-144 37-591 0 0,-323 120-13660 0 0,129-37 9749 0 0,137-53 5406 0 0,-166 59 9525 0 0,293-85-7042 0 0,639-107 170 0 0,-604 96-3557 0 0,332-58 233 0 0,-345 46-118 0 0,-107 41-4112 0 0,28-11-2137 0 0,3-3-6657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38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 30 22125 0 0,'0'0'240'0'0,"0"0"-232"0"0,0 0-24 0 0,0 0 32 0 0,0 0 0 0 0,0 0-8 0 0,0 0 16 0 0,0 0-112 0 0,0 0-272 0 0,0 0-697 0 0,0 0-1527 0 0,0 0-3113 0 0,0 0-6266 0 0</inkml:trace>
  <inkml:trace contextRef="#ctx0" brushRef="#br0" timeOffset="383.853">1 141 14955 0 0,'0'0'1419'0'0,"0"0"-281"0"0,0 0-65 0 0,0 0 85 0 0,0 0 1 0 0,0 0-158 0 0,0 0-208 0 0,0 0-192 0 0,0 0-201 0 0,12 0-167 0 0,214-17 12 0 0,-187 13-221 0 0,-6 2-31 0 0,0-2 0 0 0,0-1 0 0 0,0-1 0 0 0,0-2 0 0 0,-1-2 0 0 0,0 0 0 0 0,13-9 7 0 0,-12-12 880 0 0,-32 31-842 0 0,-1-1 0 0 0,0 0 0 0 0,0 0-1 0 0,0 1 1 0 0,1-1 0 0 0,-1 0-1 0 0,0 0 1 0 0,0 1 0 0 0,0-1-1 0 0,0 0 1 0 0,0 0 0 0 0,0 0-1 0 0,-1 1 1 0 0,1-1 0 0 0,0 0 0 0 0,0 0-1 0 0,0 1 1 0 0,-1-1 0 0 0,1 0-1 0 0,0 1 1 0 0,-1-1 0 0 0,1 0-1 0 0,-1 1 1 0 0,1-1 0 0 0,0 0-1 0 0,-1 1 1 0 0,0-1 0 0 0,1 1-1 0 0,-1-1 1 0 0,1 1 0 0 0,-1-1 0 0 0,0 1-1 0 0,1-1 1 0 0,-1 1 0 0 0,0 0-1 0 0,1-1 1 0 0,-1 1 0 0 0,0 0-1 0 0,0 0 1 0 0,1 0 0 0 0,-1-1-1 0 0,0 1 1 0 0,0 0 0 0 0,1 0 0 0 0,-1 0-1 0 0,0 0 1 0 0,0 0 0 0 0,1 0-1 0 0,-1 1 1 0 0,0-1 0 0 0,0 0-1 0 0,0 0 1 0 0,1 0 0 0 0,-1 1-38 0 0,-5-2 21 0 0,1 1 0 0 0,-1 0-1 0 0,1 1 1 0 0,0-1 0 0 0,-1 1 0 0 0,1 0 0 0 0,0 0 0 0 0,0 1 0 0 0,-1-1 0 0 0,1 1 0 0 0,0 0 0 0 0,1 1 0 0 0,-1-1-1 0 0,0 1 1 0 0,1 0 0 0 0,-1 0 0 0 0,1 1 0 0 0,0-1 0 0 0,0 1 0 0 0,0 0 0 0 0,1 0 0 0 0,-1 0 0 0 0,1 0-1 0 0,0 1 1 0 0,0-1 0 0 0,1 1 0 0 0,-1 0 0 0 0,1 0 0 0 0,0 0 0 0 0,0 0 0 0 0,1 0 0 0 0,-1 0 0 0 0,1 0 0 0 0,0 1-1 0 0,1-1 1 0 0,-1 0 0 0 0,1 1 0 0 0,0-1 0 0 0,0 1 0 0 0,1-1 0 0 0,0 0 0 0 0,0 1 0 0 0,0-1-21 0 0,4 2 24 0 0,0-1 1 0 0,0 0 0 0 0,1 0 0 0 0,0 0-1 0 0,0-1 1 0 0,0 0 0 0 0,1 0 0 0 0,0 0 0 0 0,0-1-1 0 0,0 0 1 0 0,0-1 0 0 0,1 1 0 0 0,-1-1-1 0 0,1-1 1 0 0,0 0 0 0 0,0 0 0 0 0,0 0-1 0 0,0-1 1 0 0,0 0 0 0 0,0 0 0 0 0,0-1 0 0 0,1 0-1 0 0,-1-1 1 0 0,0 0 0 0 0,0 0 0 0 0,0-1-1 0 0,0 0 1 0 0,5-2-25 0 0,-10 3 21 0 0,-1 0 1 0 0,1 0-1 0 0,-1 0 0 0 0,0 0 1 0 0,0-1-1 0 0,1 1 0 0 0,-1-1 1 0 0,0 0-1 0 0,0 1 0 0 0,0-1 1 0 0,-1 0-1 0 0,1 0 0 0 0,0-1 1 0 0,-1 1-1 0 0,1 0 0 0 0,-1 0 1 0 0,0-1-1 0 0,0 1 0 0 0,0-1 1 0 0,0 1-1 0 0,0-1 0 0 0,0 1 1 0 0,-1-1-1 0 0,1 1 0 0 0,-1-1 1 0 0,0 0-1 0 0,0 1 0 0 0,0-1 1 0 0,0 0-1 0 0,0 1 0 0 0,0-1 1 0 0,-1 0-1 0 0,1 1 0 0 0,-1-1 1 0 0,0 1-1 0 0,0-1 0 0 0,0 1-21 0 0,-1-4-17 0 0,0 1 0 0 0,0 0 0 0 0,-1-1 0 0 0,1 1 0 0 0,-1 0 0 0 0,0 1 0 0 0,-1-1 0 0 0,1 0 0 0 0,-1 1 0 0 0,0 0-1 0 0,0 0 1 0 0,-1 0 0 0 0,1 1 0 0 0,-1-1 0 0 0,0 1 0 0 0,1 0 0 0 0,-2 0 17 0 0,-53-7-2884 0 0,21 16-7555 0 0,29-2-1154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36.6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119 184 16195 0 0,'0'0'439'0'0,"0"0"-72"0"0,0 0 148 0 0,0 0 296 0 0,0 0 235 0 0,0 0 55 0 0,0 0-150 0 0,0 0-273 0 0,4-11-219 0 0,11-32-131 0 0,-16 44-303 0 0,1 0-1 0 0,-1 0 0 0 0,0 0 1 0 0,1 0-1 0 0,-1-1 0 0 0,0 1 1 0 0,0 0-1 0 0,1 0 0 0 0,-1 0 1 0 0,0-1-1 0 0,0 1 1 0 0,0 0-1 0 0,0-1 0 0 0,0 1 1 0 0,0-1-1 0 0,0 1 0 0 0,0-1 1 0 0,0 0-1 0 0,0 1 0 0 0,0-1 1 0 0,-1 0-1 0 0,1 0 1 0 0,0 0-1 0 0,0 1 0 0 0,0-1 1 0 0,0 0-1 0 0,0-1 0 0 0,0 1 1 0 0,-1 0-1 0 0,1 0 0 0 0,0 0 1 0 0,0-1-1 0 0,0 1 1 0 0,0-1-1 0 0,0 1 0 0 0,0-1 1 0 0,0 1-1 0 0,0-1 0 0 0,0 1 1 0 0,0-1-1 0 0,0 0 0 0 0,0 1 1 0 0,1-1-1 0 0,-1 0 1 0 0,0 0-1 0 0,0 0 0 0 0,1 0 1 0 0,-1 0-1 0 0,1 0 0 0 0,-1 0 1 0 0,1 0-1 0 0,-1 0 0 0 0,1 0 1 0 0,-1 0-1 0 0,1 0 1 0 0,0 0-1 0 0,0 0 0 0 0,-1 0 1 0 0,1 0-1 0 0,0-1 0 0 0,0 1 1 0 0,0 0-1 0 0,0 0 0 0 0,0 0 1 0 0,1 0-1 0 0,-1 0 1 0 0,1-1-25 0 0,-9 6-1 0 0,1 2 0 0 0,0-1 1 0 0,0 1-1 0 0,1 0 0 0 0,0 0 1 0 0,0 1-1 0 0,0 0 0 0 0,1 0 1 0 0,0 0-1 0 0,0 1 0 0 0,1-1 1 0 0,0 1-1 0 0,1 0 0 0 0,-1 1 1 0 0,1-1-1 0 0,0 5 1 0 0,2-12 3 0 0,1 0 0 0 0,0-1-1 0 0,0 1 1 0 0,0 0 0 0 0,0 0 0 0 0,0 0 0 0 0,0-1 0 0 0,0 1 0 0 0,0 0-1 0 0,1 0 1 0 0,-1-1 0 0 0,0 1 0 0 0,0 0 0 0 0,1 0 0 0 0,-1-1 0 0 0,0 1-1 0 0,1 0 1 0 0,-1-1 0 0 0,1 1 0 0 0,-1 0 0 0 0,1-1 0 0 0,-1 1 0 0 0,1-1-1 0 0,-1 1 1 0 0,1 0 0 0 0,0-1 0 0 0,-1 0 0 0 0,1 1 0 0 0,0-1 0 0 0,-1 1-1 0 0,1-1 1 0 0,0 0 0 0 0,0 1 0 0 0,-1-1 0 0 0,1 0 0 0 0,0 0 0 0 0,0 0-1 0 0,-1 0 1 0 0,1 0 0 0 0,0 0 0 0 0,0 0 0 0 0,0 0 0 0 0,-1 0 0 0 0,1 0-1 0 0,0 0 1 0 0,0 0 0 0 0,-1 0 0 0 0,1-1 0 0 0,0 1 0 0 0,0 0 0 0 0,-1 0-1 0 0,1-1 1 0 0,0 1 0 0 0,-1-1 0 0 0,1 1 0 0 0,0-1-3 0 0,40-25 356 0 0,-12-29 863 0 0,-29 55-1042 0 0,0 0-87 0 0,0 23-254 0 0,1-20 122 0 0,0-1 0 0 0,0 1 1 0 0,0-1-1 0 0,1 0 0 0 0,-1 1 1 0 0,1-1-1 0 0,-1 0 0 0 0,1 0 0 0 0,0 0 1 0 0,-1 0-1 0 0,1 0 0 0 0,0 0 1 0 0,0 0-1 0 0,1-1 0 0 0,-1 1 1 0 0,0-1-1 0 0,0 0 0 0 0,1 1 1 0 0,-1-1-1 0 0,1 0 0 0 0,-1 0 1 0 0,1-1-1 0 0,0 1 0 0 0,-1 0 1 0 0,1-1-1 0 0,0 0 0 0 0,-1 1 0 0 0,1-1 1 0 0,0 0-1 0 0,0-1 42 0 0,12-5-5322 0 0,-6-10-4822 0 0,-9 12 4564 0 0,0 1 1527 0 0</inkml:trace>
  <inkml:trace contextRef="#ctx0" brushRef="#br0" timeOffset="243.67">20 28 10106 0 0,'0'0'2098'0'0,"0"0"-287"0"0,0 0-172 0 0,0 0 111 0 0,0 0 25 0 0,0 0-258 0 0,0 0-526 0 0,0 0-487 0 0,0 0-273 0 0,0 0-56 0 0,0 0 70 0 0,0 0 82 0 0,0 0 62 0 0,6-2 6 0 0,13-4-72 0 0,1 1 0 0 0,0 1 0 0 0,0 0 1 0 0,0 2-1 0 0,0 0 0 0 0,1 2 0 0 0,10 1-323 0 0,-31-1-11 0 0,1 0 1 0 0,-1 0-1 0 0,1 1 1 0 0,-1-1-1 0 0,1 0 1 0 0,-1 1-1 0 0,0-1 1 0 0,1 1-1 0 0,-1-1 1 0 0,1 1-1 0 0,-1-1 1 0 0,0 1-1 0 0,1-1 1 0 0,-1 1-1 0 0,0-1 1 0 0,0 1-1 0 0,1-1 1 0 0,-1 1-1 0 0,0-1 1 0 0,0 1-1 0 0,0-1 0 0 0,0 1 1 0 0,0 0-1 0 0,1-1 1 0 0,-1 1-1 0 0,0-1 1 0 0,-1 1-1 0 0,1 0 1 0 0,0-1-1 0 0,0 1 1 0 0,0-1-1 0 0,0 1 1 0 0,0-1-1 0 0,0 1 1 0 0,-1-1-1 0 0,1 1 1 0 0,0 0-1 0 0,0-1 1 0 0,-1 1-1 0 0,1-1 1 0 0,-1 0-1 0 0,1 1 1 0 0,0-1-1 0 0,-1 1 0 0 0,1-1 1 0 0,-1 1-1 0 0,1-1 1 0 0,-1 0-1 0 0,1 1 1 0 0,-1-1-1 0 0,1 0 1 0 0,-1 0-1 0 0,1 1 1 0 0,-1-1-1 0 0,0 0 11 0 0,-5 10-4042 0 0,3-2-4995 0 0,3-6-2040 0 0</inkml:trace>
  <inkml:trace contextRef="#ctx0" brushRef="#br0" timeOffset="589.188">304 141 19916 0 0,'0'0'344'0'0,"0"0"0"0"0,0 0 293 0 0,0 0 293 0 0,0 0 132 0 0,0 0-99 0 0,0 0-356 0 0,0 0-303 0 0,0 0-164 0 0,0 0-56 0 0,0 0-26 0 0,0 0-30 0 0,2-2 3 0 0,5-1-33 0 0,-6 3 17 0 0,0 0 0 0 0,1 0 0 0 0,-1 0-1 0 0,1 0 1 0 0,-1 0 0 0 0,0 0-1 0 0,1-1 1 0 0,-1 1 0 0 0,0 0 0 0 0,0-1-1 0 0,1 0 1 0 0,-1 1 0 0 0,0-1-1 0 0,0 0 1 0 0,0 1 0 0 0,1-1 0 0 0,-1 0-1 0 0,0 0 1 0 0,0 0 0 0 0,0 0-1 0 0,-1 0 1 0 0,1 0 0 0 0,0 0-1 0 0,0 0 1 0 0,0 0 0 0 0,-1-1 0 0 0,1 1-1 0 0,-1 0 1 0 0,1 0 0 0 0,-1-1-1 0 0,1 1 1 0 0,-1 0 0 0 0,0-1 0 0 0,0 1-1 0 0,1 0 1 0 0,-1-1 0 0 0,0 1-1 0 0,0 0 1 0 0,0-1 0 0 0,-1 1 0 0 0,1-1-1 0 0,0 1-14 0 0,-3 0 8 0 0,0 0-1 0 0,0 1 0 0 0,0 0 1 0 0,1-1-1 0 0,-1 1 0 0 0,0 0 1 0 0,0 1-1 0 0,0-1 0 0 0,0 0 1 0 0,0 1-1 0 0,1 0 0 0 0,-1-1 1 0 0,0 1-1 0 0,0 0 0 0 0,1 1 1 0 0,-1-1-1 0 0,1 0 0 0 0,-1 1 1 0 0,1-1-1 0 0,0 1 0 0 0,-1 0 1 0 0,1 0-1 0 0,0 0 0 0 0,0 0-7 0 0,-3 3 25 0 0,0 0 0 0 0,0 0-1 0 0,0 0 1 0 0,1 1 0 0 0,0-1-1 0 0,0 1 1 0 0,0 0 0 0 0,1 0-1 0 0,0 1 1 0 0,0-1 0 0 0,1 0-1 0 0,0 1 1 0 0,-1 5-25 0 0,2-10 4 0 0,0 0 1 0 0,1 0 0 0 0,0 0-1 0 0,-1 1 1 0 0,1-1-1 0 0,0 0 1 0 0,0 1-1 0 0,0-1 1 0 0,0 0-1 0 0,1 0 1 0 0,-1 0-1 0 0,1 1 1 0 0,-1-1-1 0 0,1 0 1 0 0,0 0-1 0 0,0 0 1 0 0,0 0-1 0 0,0 0 1 0 0,0 0-1 0 0,0 0 1 0 0,0 0-1 0 0,1 0 1 0 0,-1-1 0 0 0,1 1-1 0 0,-1 0 1 0 0,1-1-1 0 0,0 1 1 0 0,0-1-1 0 0,-1 0 1 0 0,1 0-1 0 0,0 1 1 0 0,0-1-1 0 0,0-1 1 0 0,0 1-1 0 0,1 0 1 0 0,-1 0-1 0 0,0-1 1 0 0,0 1-1 0 0,0-1 1 0 0,1 0-1 0 0,-1 1 1 0 0,2-1-5 0 0,73-7-966 0 0,-53-1-2606 0 0,-1-2-4450 0 0,-13 6-3440 0 0</inkml:trace>
  <inkml:trace contextRef="#ctx0" brushRef="#br0" timeOffset="843.751">550 49 17404 0 0,'0'0'699'0'0,"0"0"-243"0"0,0 0 140 0 0,0 0 357 0 0,0 0 237 0 0,0 0 19 0 0,0 0-214 0 0,-5 10-296 0 0,-26 92 540 0 0,31-77-1860 0 0,0 4 2134 0 0,-1-9-3606 0 0,-1-5-3843 0 0,-3-1-5482 0 0,4-10 4533 0 0</inkml:trace>
  <inkml:trace contextRef="#ctx0" brushRef="#br0" timeOffset="1304.879">425 201 13347 0 0,'0'0'1448'0'0,"0"0"-542"0"0,0 0-248 0 0,0 0 3 0 0,0 0 93 0 0,0 0 120 0 0,0 0-10 0 0,0 0-114 0 0,10-1-168 0 0,174-26 1611 0 0,-179 27-2128 0 0,-1 0 0 0 0,1-1 0 0 0,0 0 0 0 0,-1 0 0 0 0,1 0 0 0 0,-1-1 0 0 0,0 1 0 0 0,0-1-1 0 0,1 0 1 0 0,-1 0 0 0 0,0-1 0 0 0,0 1 0 0 0,-1-1 0 0 0,1 0 0 0 0,-1 0 0 0 0,1 0 0 0 0,-1 0 0 0 0,0 0 0 0 0,0-1 0 0 0,0 0 0 0 0,-1 0 0 0 0,1 1 0 0 0,-1-1 0 0 0,0-1 0 0 0,0 1 0 0 0,0 0-1 0 0,-1 0 1 0 0,1-1 0 0 0,-1 1 0 0 0,0-1-65 0 0,0-21 933 0 0,-1 26-769 0 0,-5 13-59 0 0,2-2-4 0 0,-3 3-40 0 0,0 0 0 0 0,1 1 1 0 0,1 0-1 0 0,0 0 1 0 0,2 0-1 0 0,-1 1 0 0 0,2-1 1 0 0,0 1-1 0 0,1-1 1 0 0,0 1-1 0 0,1-1 0 0 0,3 11-61 0 0,-4-25 4 0 0,0 0 0 0 0,0 0 0 0 0,0 0-1 0 0,0 0 1 0 0,0 0 0 0 0,0-1-1 0 0,1 1 1 0 0,-1 0 0 0 0,0 0 0 0 0,1 0-1 0 0,-1 0 1 0 0,1-1 0 0 0,-1 1-1 0 0,0 0 1 0 0,1-1 0 0 0,0 1-1 0 0,-1 0 1 0 0,1-1 0 0 0,-1 1 0 0 0,1 0-1 0 0,0-1 1 0 0,-1 1 0 0 0,1-1-1 0 0,0 0 1 0 0,0 1 0 0 0,0-1 0 0 0,-1 1-1 0 0,1-1 1 0 0,0 0 0 0 0,0 0-1 0 0,0 1 1 0 0,0-1 0 0 0,-1 0 0 0 0,1 0-1 0 0,0 0 1 0 0,0 0 0 0 0,0 0-1 0 0,0 0 1 0 0,0 0 0 0 0,-1 0 0 0 0,1-1-1 0 0,0 1 1 0 0,0 0 0 0 0,0 0-1 0 0,0-1-3 0 0,33-29 142 0 0,-15 11-185 0 0,55-19 7 0 0,-74 39 39 0 0,1 1-1 0 0,-1-1 1 0 0,0 1 0 0 0,1 0-1 0 0,-1-1 1 0 0,0 1 0 0 0,0-1 0 0 0,0 1-1 0 0,0-1 1 0 0,-1 1 0 0 0,1-1-1 0 0,0 1 1 0 0,-1-1 0 0 0,1 1 0 0 0,-1-1-1 0 0,1 1 1 0 0,-1-1 0 0 0,0 1-1 0 0,0-1 1 0 0,1 0 0 0 0,-1 1 0 0 0,0-1-1 0 0,0 0 1 0 0,0 0 0 0 0,-1 0-1 0 0,1 0 1 0 0,0 1-3 0 0,-3 2-61 0 0,-1 1-1 0 0,1-1 0 0 0,-1 1 1 0 0,1-1-1 0 0,-1-1 1 0 0,0 1-1 0 0,-1-1 1 0 0,1 0-1 0 0,-1 0 0 0 0,1 0 1 0 0,-1-1-1 0 0,0 0 1 0 0,0 0-1 0 0,0 0 0 0 0,0-1 1 0 0,0 0-1 0 0,-2 0 62 0 0,3-8-5440 0 0,5 0-4107 0 0,0 4-1746 0 0</inkml:trace>
  <inkml:trace contextRef="#ctx0" brushRef="#br0" timeOffset="1561.772">803 35 11194 0 0,'0'0'5634'0'0,"0"0"-4106"0"0,0 0-296 0 0,0 0 72 0 0,0 0-23 0 0,0 0-265 0 0,0 0-408 0 0,0 0-376 0 0,0 0-152 0 0,0 0-72 0 0,0 0-24 0 0,0 0 32 0 0,0 0-128 0 0,0 0-216 0 0,57-5-840 0 0,-41 6-2249 0 0,-4 1-4833 0 0,-4-2-2592 0 0</inkml:trace>
  <inkml:trace contextRef="#ctx0" brushRef="#br0" timeOffset="2045.11">1069 185 1016 0 0,'0'0'3862'0'0,"0"0"-1836"0"0,0 0-492 0 0,0 0 404 0 0,0 0 374 0 0,0 0 37 0 0,0 0-310 0 0,0 0-510 0 0,0 0-415 0 0,0 0-239 0 0,0 0-126 0 0,0 0-79 0 0,0 0-50 0 0,2-4-33 0 0,11-18 433 0 0,-15 20-963 0 0,1 1 0 0 0,-1 0 0 0 0,0-1-1 0 0,0 1 1 0 0,1 0 0 0 0,-1 0 0 0 0,0 1 0 0 0,0-1 0 0 0,0 0 0 0 0,0 1 0 0 0,0-1 0 0 0,0 1-1 0 0,0-1 1 0 0,0 1 0 0 0,0 0 0 0 0,0 0 0 0 0,0 0 0 0 0,0 0 0 0 0,0 0 0 0 0,0 0 0 0 0,0 1-1 0 0,0-1 1 0 0,-1 1-57 0 0,1-1 63 0 0,-79 30 341 0 0,79-29-397 0 0,-1 1 1 0 0,1-1-1 0 0,0 1 0 0 0,0-1 0 0 0,0 1 0 0 0,0 0 0 0 0,0 0 1 0 0,0 0-1 0 0,1 0 0 0 0,-1 0 0 0 0,1 0 0 0 0,-1 0 0 0 0,1 0 1 0 0,0 1-1 0 0,0-1 0 0 0,0 0 0 0 0,0 1 0 0 0,0-1 1 0 0,0 1-1 0 0,1-1 0 0 0,-1 1 0 0 0,1 0 0 0 0,0-1 0 0 0,0 1 1 0 0,0-1-1 0 0,0 1 0 0 0,0 0 0 0 0,0-1 0 0 0,1 1 0 0 0,-1-1 1 0 0,2 3-8 0 0,1-2 7 0 0,0-1 0 0 0,0 1 0 0 0,1-1 0 0 0,-1 0 0 0 0,1 0 0 0 0,0 0 0 0 0,-1 0 0 0 0,1-1 1 0 0,0 1-1 0 0,0-1 0 0 0,0 0 0 0 0,0 0 0 0 0,0-1 0 0 0,0 1 0 0 0,0-1 0 0 0,0 0 1 0 0,0 0-1 0 0,0 0 0 0 0,1-1 0 0 0,-1 1 0 0 0,0-1 0 0 0,0 0 0 0 0,0 0 0 0 0,-1 0 0 0 0,1-1 1 0 0,0 1-1 0 0,0-1 0 0 0,-1 0 0 0 0,1 0 0 0 0,-1 0 0 0 0,1-1 0 0 0,-1 1 0 0 0,2-3-7 0 0,2-2 43 0 0,0 0-1 0 0,-1 0 1 0 0,1-1-1 0 0,-2 0 0 0 0,1-1 1 0 0,-1 1-1 0 0,0-1 1 0 0,-1 0-1 0 0,0-1 1 0 0,0 1-1 0 0,-1 0 0 0 0,0-1 1 0 0,-1 0-1 0 0,0 0 1 0 0,-1 0-1 0 0,0 0 0 0 0,0 0 1 0 0,-1 0-1 0 0,0 0 1 0 0,-1 0-1 0 0,0 0 1 0 0,0 0-1 0 0,-1 1 0 0 0,-1-1 1 0 0,0 0-1 0 0,0 0-42 0 0,-12 50-209 0 0,11-28 76 0 0,0 0-1 0 0,2 0 1 0 0,-1 1 0 0 0,2-1-1 0 0,-1 0 1 0 0,2 1 0 0 0,0-1 0 0 0,0 1-1 0 0,1-1 1 0 0,0 0 0 0 0,2 1-1 0 0,-1-1 1 0 0,1 0 0 0 0,1 0 0 0 0,0 0-1 0 0,3 4 134 0 0,5-1-3618 0 0,-2-7-4802 0 0,-5-4-2975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51.8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213 219 7570 0 0,'0'0'1477'0'0,"0"0"221"0"0,0 0 230 0 0,0 0 179 0 0,0 0 82 0 0,0 0-93 0 0,0 0-190 0 0,0 0-216 0 0,0 0-273 0 0,0 0-287 0 0,0 0-300 0 0,3-9-249 0 0,5-19-92 0 0,-13 49 1030 0 0,-10 20-903 0 0,10-29-567 0 0,0-1 0 0 0,1 0 0 0 0,1 1-1 0 0,0 0 1 0 0,0 0 0 0 0,2 0 0 0 0,-1 0 0 0 0,1 1 0 0 0,1-1 0 0 0,0 4-49 0 0,1-15-126 0 0,-1 0 0 0 0,0 0 0 0 0,0 0 0 0 0,1-1 1 0 0,-1 1-1 0 0,1 0 0 0 0,-1 0 0 0 0,1 0 1 0 0,-1 0-1 0 0,1 0 0 0 0,-1-1 0 0 0,1 1 0 0 0,0 0 1 0 0,-1 0-1 0 0,1-1 0 0 0,0 1 0 0 0,0-1 0 0 0,0 1 1 0 0,-1 0-1 0 0,1-1 0 0 0,0 0 0 0 0,0 1 0 0 0,0-1 1 0 0,0 1-1 0 0,0-1 0 0 0,0 0 0 0 0,0 0 0 0 0,0 0 1 0 0,0 1-1 0 0,0-1 0 0 0,0 0 0 0 0,0 0 0 0 0,0 0 1 0 0,0 0-1 0 0,0-1 0 0 0,0 1 0 0 0,0 0 0 0 0,0 0 1 0 0,0-1-1 0 0,0 1 0 0 0,0-1 126 0 0,25-7-12754 0 0,-20 5 1598 0 0</inkml:trace>
  <inkml:trace contextRef="#ctx0" brushRef="#br0" timeOffset="332.873">457 227 13147 0 0,'0'0'2416'0'0,"0"0"-329"0"0,0 0-282 0 0,0 0-257 0 0,0 0-218 0 0,0 0-246 0 0,0 0-289 0 0,0 0-230 0 0,0 0-103 0 0,0 0-76 0 0,-11 2-28 0 0,-34 7-14 0 0,41-7-279 0 0,1-1-1 0 0,-1 1 1 0 0,1 0 0 0 0,0 0-1 0 0,-1 0 1 0 0,1 0-1 0 0,0 0 1 0 0,0 1 0 0 0,1-1-1 0 0,-1 1 1 0 0,0 0 0 0 0,1 0-1 0 0,0 0 1 0 0,0 0 0 0 0,0 0-1 0 0,0 1 1 0 0,0-1 0 0 0,0 1-1 0 0,1-1 1 0 0,0 1 0 0 0,-1 3-65 0 0,1-5 19 0 0,1 1 0 0 0,-1-1 0 0 0,1 0 0 0 0,-1 1 0 0 0,1-1 0 0 0,0 0 0 0 0,0 1 0 0 0,0-1 0 0 0,1 0 0 0 0,-1 1 0 0 0,0-1 0 0 0,1 0 0 0 0,0 1 0 0 0,-1-1 0 0 0,1 0 0 0 0,0 0 0 0 0,0 0 1 0 0,0 0-1 0 0,1 1 0 0 0,-1-1 0 0 0,0-1 0 0 0,1 1 0 0 0,-1 0 0 0 0,1 0 0 0 0,0-1 0 0 0,-1 1 0 0 0,1 0 0 0 0,0-1 0 0 0,0 0 0 0 0,0 1 0 0 0,0-1 0 0 0,0 0 0 0 0,0 0 0 0 0,1 0 0 0 0,-1-1 1 0 0,0 1-1 0 0,0 0 0 0 0,1-1 0 0 0,-1 0 0 0 0,2 1-19 0 0,99 0 372 0 0,-37-29-102 0 0,-65 28-264 0 0,0-1 1 0 0,0 0-1 0 0,0 0 1 0 0,0 0-1 0 0,0 0 1 0 0,0 0 0 0 0,0-1-1 0 0,0 1 1 0 0,0 0-1 0 0,0 0 1 0 0,0-1 0 0 0,-1 1-1 0 0,1 0 1 0 0,-1-1-1 0 0,1 1 1 0 0,-1-1-1 0 0,1 1 1 0 0,-1-1 0 0 0,0 1-1 0 0,0-1 1 0 0,0 1-1 0 0,0-1 1 0 0,0 1 0 0 0,0-1-1 0 0,0 1 1 0 0,0-1-1 0 0,0 1 1 0 0,-1 0 0 0 0,1-1-1 0 0,-1 1 1 0 0,1-1-1 0 0,-1 1 1 0 0,0 0-1 0 0,1-1 1 0 0,-1 1 0 0 0,0 0-1 0 0,0-1 1 0 0,0 1-1 0 0,0 0 1 0 0,0 0 0 0 0,0 0-1 0 0,0 0 1 0 0,0 0-1 0 0,-2-1-6 0 0,-4-3-59 0 0,0-1 0 0 0,-1 1 0 0 0,0 0 0 0 0,0 1 0 0 0,0-1 0 0 0,0 2 0 0 0,-1-1-1 0 0,0 1 1 0 0,1 1 0 0 0,-1-1 0 0 0,0 1 0 0 0,-1 1 0 0 0,-2 0 59 0 0,-43-3-3579 0 0,100 12-11208 0 0,-18-8 5403 0 0,-17-1 8524 0 0</inkml:trace>
  <inkml:trace contextRef="#ctx0" brushRef="#br0" timeOffset="584.395">567 193 0 0 0,'0'0'4184'0'0,"0"0"957"0"0,0 0-415 0 0,0 0-1027 0 0,0 0-962 0 0,0 0-718 0 0,0 0-492 0 0,0 0-295 0 0,0 0-227 0 0,0 0-228 0 0,0 0-205 0 0,0 0-224 0 0,0 0-136 0 0,-2-5-37 0 0,1 1-163 0 0,1 4-1 0 0,0 1 0 0 0,-1-1 0 0 0,1 0 0 0 0,0 1-1 0 0,0-1 1 0 0,0 1 0 0 0,-1-1 0 0 0,1 1 0 0 0,0-1 0 0 0,0 1-1 0 0,-1-1 1 0 0,1 0 0 0 0,-1 1 0 0 0,1-1 0 0 0,0 0 0 0 0,-1 1-1 0 0,1-1 1 0 0,-1 0 0 0 0,1 0 0 0 0,0 1 0 0 0,-1-1 0 0 0,1 0-1 0 0,-1 0 1 0 0,1 0 0 0 0,-1 1 0 0 0,1-1 0 0 0,-1 0 0 0 0,1 0-1 0 0,-1 0 1 0 0,1 0 0 0 0,-1 0 0 0 0,1 0 0 0 0,-1 0-1 0 0,1 0 1 0 0,-1 0 0 0 0,1-1 0 0 0,-1 1 0 0 0,1 0 0 0 0,-1 0-1 0 0,1 0 1 0 0,-1 0 0 0 0,1-1 0 0 0,-1 1 0 0 0,1 0 0 0 0,0 0-1 0 0,-1-1 1 0 0,1 1 0 0 0,-1 0 0 0 0,1-1 0 0 0,0 1 0 0 0,-1-1-1 0 0,1 1 1 0 0,0 0 0 0 0,0-1 0 0 0,-1 1 0 0 0,1-1 0 0 0,0 1-11 0 0,-169 255 1136 0 0,163-221-1918 0 0,6-33 669 0 0,0 0-1 0 0,1-1 1 0 0,-1 1-1 0 0,0-1 1 0 0,1 1-1 0 0,-1 0 1 0 0,0-1-1 0 0,1 1 1 0 0,-1-1-1 0 0,1 1 1 0 0,-1-1-1 0 0,1 1 1 0 0,-1-1-1 0 0,1 0 0 0 0,-1 1 1 0 0,1-1-1 0 0,0 0 1 0 0,-1 1-1 0 0,1-1 1 0 0,-1 0-1 0 0,1 0 1 0 0,0 1-1 0 0,-1-1 1 0 0,1 0-1 0 0,0 0 1 0 0,-1 0-1 0 0,1 0 1 0 0,0 0-1 0 0,-1 0 1 0 0,1 0-1 0 0,0 0 1 0 0,-1 0-1 0 0,1 0 0 0 0,0 0 1 0 0,-1 0-1 0 0,1-1 1 0 0,0 1-1 0 0,-1 0 1 0 0,1 0-1 0 0,-1-1 1 0 0,1 1-1 0 0,-1-1 1 0 0,1 1-1 0 0,0 0 1 0 0,-1-1-1 0 0,1 1 1 0 0,-1-1-1 0 0,1 1 114 0 0,28-19-8465 0 0,-12 5-1798 0 0,-10 8 5102 0 0</inkml:trace>
  <inkml:trace contextRef="#ctx0" brushRef="#br0" timeOffset="941.74">643 167 9426 0 0,'0'0'6389'0'0,"0"0"-3525"0"0,0 0-1240 0 0,0 0-289 0 0,0 0-285 0 0,0 0-192 0 0,0 0-121 0 0,0 0-108 0 0,0 0-76 0 0,0 0-42 0 0,0 0-75 0 0,0 0-96 0 0,0 0-88 0 0,1 7-84 0 0,-1-2-137 0 0,0-1-1 0 0,1 0 0 0 0,-1 0 0 0 0,1 0 0 0 0,0 0 0 0 0,0 0 0 0 0,0 0 1 0 0,1 0-1 0 0,0 0 0 0 0,-1-1 0 0 0,1 1 0 0 0,1 0 0 0 0,-1-1 0 0 0,0 0 1 0 0,1 1-1 0 0,0-1 0 0 0,-1 0 0 0 0,1 0 0 0 0,0-1 0 0 0,3 3-30 0 0,4 0 26 0 0,0 0-1 0 0,0 0 1 0 0,1-1-1 0 0,-1 0 1 0 0,1-1-1 0 0,0 0 1 0 0,0 0-1 0 0,0-2 1 0 0,1 1-1 0 0,9-1-25 0 0,-65 31 1080 0 0,30-22-1006 0 0,0 0 0 0 0,0 2-1 0 0,1-1 1 0 0,0 2 0 0 0,1 0-1 0 0,1 0 1 0 0,0 1 0 0 0,0 0 0 0 0,2 1-1 0 0,0 0 1 0 0,-1 4-74 0 0,9-19 0 0 0,1 0 0 0 0,0 0 0 0 0,-1 1 1 0 0,1-1-1 0 0,-1 1 0 0 0,1-1 0 0 0,0 0 0 0 0,0 1 0 0 0,-1-1 0 0 0,1 1 0 0 0,0-1 0 0 0,-1 1 1 0 0,1-1-1 0 0,0 1 0 0 0,0-1 0 0 0,0 1 0 0 0,0-1 0 0 0,0 1 0 0 0,-1-1 0 0 0,1 1 1 0 0,0-1-1 0 0,0 1 0 0 0,0-1 0 0 0,0 1 0 0 0,1 0 0 0 0,-1-1 0 0 0,0 1 0 0 0,0-1 0 0 0,0 1 1 0 0,0-1-1 0 0,0 1 0 0 0,1-1 0 0 0,-1 1 0 0 0,0-1 0 0 0,0 0 0 0 0,1 1 0 0 0,-1-1 1 0 0,0 1-1 0 0,1-1 0 0 0,-1 1 0 0 0,0-1 0 0 0,1 0 0 0 0,-1 1 0 0 0,1-1 0 0 0,-1 0 0 0 0,1 0 1 0 0,-1 1-1 0 0,1-1 0 0 0,-1 0 0 0 0,1 0 0 0 0,-1 0 0 0 0,1 1 0 0 0,-1-1 0 0 0,1 0 1 0 0,-1 0-1 0 0,1 0 0 0 0,-1 0 0 0 0,1 0 0 0 0,14-6-3218 0 0,-1-3-7597 0 0,-10 6-1223 0 0</inkml:trace>
  <inkml:trace contextRef="#ctx0" brushRef="#br0" timeOffset="2383.372">1217 245 5641 0 0,'0'0'1609'0'0,"0"0"79"0"0,0 0 243 0 0,0 0 223 0 0,0 0 33 0 0,0 0-161 0 0,0 0-331 0 0,0 0-304 0 0,0 0-262 0 0,0 0-241 0 0,0 0-197 0 0,0 0-137 0 0,0 0-76 0 0,-8 5-12 0 0,-35 25 762 0 0,83-64 2186 0 0,10-10-3602 0 0,35-58 516 0 0,-126 254 656 0 0,40-150-982 0 0,0-1 0 0 0,1 0 0 0 0,-1 1 0 0 0,0-1 0 0 0,1 0 0 0 0,-1 1-1 0 0,1-1 1 0 0,-1 1 0 0 0,1-1 0 0 0,0 1 0 0 0,0-1 0 0 0,0 1-1 0 0,0 0 1 0 0,0-1 0 0 0,0 1 0 0 0,0-1 0 0 0,0 1 0 0 0,0-1 0 0 0,1 1-1 0 0,-1-1 1 0 0,1 1 0 0 0,-1-1 0 0 0,1 0 0 0 0,-1 1 0 0 0,1-1 0 0 0,0 1-1 0 0,0-1 1 0 0,0 0 0 0 0,0 0 0 0 0,0 0 0 0 0,0 1 0 0 0,0-1-1 0 0,0 0 1 0 0,0 0 0 0 0,1 0 0 0 0,-1-1 0 0 0,0 1 0 0 0,0 0 0 0 0,1 0-1 0 0,-1-1 1 0 0,1 1 0 0 0,-1-1 0 0 0,1 1 0 0 0,-1-1 0 0 0,1 0-1 0 0,-1 1 1 0 0,1-1 0 0 0,-1 0 0 0 0,1 0 0 0 0,-1 0 0 0 0,1 0 0 0 0,-1 0-1 0 0,1-1 1 0 0,-1 1 0 0 0,1 0 0 0 0,-1-1 0 0 0,2 0-2 0 0,3 0 4 0 0,0-1 1 0 0,-1 0 0 0 0,1 0 0 0 0,-1-1-1 0 0,1 1 1 0 0,-1-1 0 0 0,0 0-1 0 0,0-1 1 0 0,0 0 0 0 0,0 1-1 0 0,-1-1 1 0 0,0-1 0 0 0,0 1-1 0 0,0-1 1 0 0,0 1 0 0 0,0-1-1 0 0,-1 0 1 0 0,0 0 0 0 0,0-1-1 0 0,-1 1 1 0 0,1-1 0 0 0,-1 1-1 0 0,0-1 1 0 0,-1 0 0 0 0,1 0-1 0 0,-1 0-4 0 0,-21 18-203 0 0,18-10 201 0 0,0 0 0 0 0,0-1 0 0 0,0 1-1 0 0,0 0 1 0 0,0 0 0 0 0,1 1 0 0 0,-1-1-1 0 0,1 0 1 0 0,-1 1 0 0 0,1-1 0 0 0,0 0 0 0 0,0 1-1 0 0,0 0 1 0 0,0-1 0 0 0,1 1 0 0 0,-1-1-1 0 0,1 1 1 0 0,-1 0 0 0 0,1 0 0 0 0,0-1-1 0 0,0 1 1 0 0,0 0 0 0 0,0-1 0 0 0,1 1-1 0 0,-1 0 1 0 0,1 0 0 0 0,-1-1 0 0 0,1 1-1 0 0,0-1 1 0 0,0 1 0 0 0,0-1 0 0 0,1 1-1 0 0,-1-1 1 0 0,1 0 0 0 0,-1 1 0 0 0,1-1-1 0 0,0 0 1 0 0,-1 0 0 0 0,1 0 0 0 0,0 0-1 0 0,0-1 1 0 0,1 1 0 0 0,-1 0 0 0 0,0-1-1 0 0,1 0 1 0 0,-1 1 0 0 0,0-1 0 0 0,1 0-1 0 0,0 0 1 0 0,-1 0 0 0 0,1-1 0 0 0,-1 1-1 0 0,1-1 1 0 0,1 1 2 0 0,0-1-9 0 0,1 0 0 0 0,0 0 0 0 0,-1-1-1 0 0,1 0 1 0 0,-1 1 0 0 0,1-1 0 0 0,-1-1 0 0 0,0 1-1 0 0,1-1 1 0 0,-1 1 0 0 0,0-1 0 0 0,0-1 0 0 0,0 1-1 0 0,0 0 1 0 0,0-1 0 0 0,-1 0 0 0 0,1 0 0 0 0,-1 0-1 0 0,0 0 1 0 0,0-1 0 0 0,0 1 0 0 0,0-1 0 0 0,0 0-1 0 0,-1 0 1 0 0,0 0 0 0 0,0 0 0 0 0,0 0 0 0 0,0 0-1 0 0,0 0 1 0 0,-1-1 0 0 0,0 1 0 0 0,0-1 0 0 0,0 1-1 0 0,-1-1 1 0 0,1 1 0 0 0,-1-1 0 0 0,0 0 0 0 0,0 1-1 0 0,-1-1 1 0 0,0 1 0 0 0,1-1 0 0 0,-1 1 0 0 0,-1-1-1 0 0,1 1 1 0 0,-1 0 0 0 0,1-1 0 0 0,-1 1 0 0 0,-1 0-1 0 0,-1-3 10 0 0,2 5-11 0 0,1 0 0 0 0,-1 0 0 0 0,0 0 0 0 0,1 0 0 0 0,-1 0-1 0 0,0 0 1 0 0,0 1 0 0 0,-1-1 0 0 0,1 1 0 0 0,0 0 0 0 0,0-1-1 0 0,-1 1 1 0 0,1 0 0 0 0,-1 0 0 0 0,1 1 0 0 0,-1-1 0 0 0,1 0-1 0 0,-1 1 1 0 0,1 0 0 0 0,-1-1 0 0 0,0 1 0 0 0,1 0 0 0 0,-1 0-1 0 0,0 1 1 0 0,1-1 0 0 0,-1 0 0 0 0,1 1 0 0 0,-1 0 0 0 0,1-1-1 0 0,-1 1 1 0 0,1 0 0 0 0,-1 0 0 0 0,1 1 0 0 0,0-1 0 0 0,0 0-1 0 0,0 1 1 0 0,-1-1 0 0 0,1 1 0 0 0,1 0 0 0 0,-1 0 0 0 0,0 0-1 0 0,0 0 1 0 0,1 0 0 0 0,-1 0 0 0 0,1 0 0 0 0,-1 0 0 0 0,1 1-1 0 0,0-1 1 0 0,0 0 0 0 0,0 1 0 0 0,0-1 11 0 0,1 0-3 0 0,-1-1 1 0 0,1 0-1 0 0,-1 1 1 0 0,1-1-1 0 0,0 1 1 0 0,0-1-1 0 0,-1 1 0 0 0,1-1 1 0 0,0 1-1 0 0,0-1 1 0 0,0 0-1 0 0,1 1 1 0 0,-1-1-1 0 0,0 1 1 0 0,0-1-1 0 0,1 1 0 0 0,-1-1 1 0 0,1 0-1 0 0,-1 1 1 0 0,1-1-1 0 0,0 0 1 0 0,-1 1-1 0 0,1-1 0 0 0,0 0 1 0 0,0 0-1 0 0,0 0 1 0 0,0 0-1 0 0,0 0 1 0 0,0 0-1 0 0,0 0 1 0 0,0 0-1 0 0,1 0 0 0 0,-1 0 1 0 0,0-1-1 0 0,1 1 1 0 0,-1 0-1 0 0,0-1 1 0 0,1 1-1 0 0,-1-1 1 0 0,0 0-1 0 0,1 1 0 0 0,-1-1 1 0 0,1 0-1 0 0,-1 0 1 0 0,1 0-1 0 0,-1 0 1 0 0,1 0 2 0 0,73 2 1 0 0,-62-2 5 0 0,1-2-1 0 0,0 1 1 0 0,0-2-1 0 0,-1 0 1 0 0,1 0-1 0 0,-1-1 0 0 0,0-1 1 0 0,0 0-1 0 0,0-1 1 0 0,4-3-6 0 0,-17 9 7 0 0,-1 0 0 0 0,1 1 0 0 0,-1-1 0 0 0,1 0 1 0 0,-1 0-1 0 0,1-1 0 0 0,-1 1 0 0 0,1 0 0 0 0,-1 0 0 0 0,1 0 0 0 0,-1 0 1 0 0,1 0-1 0 0,0 0 0 0 0,-1-1 0 0 0,1 1 0 0 0,-1 0 0 0 0,1 0 1 0 0,0-1-1 0 0,-1 1 0 0 0,1 0 0 0 0,-1 0 0 0 0,1-1 0 0 0,0 1 0 0 0,-1 0 1 0 0,1-1-1 0 0,0 1 0 0 0,0-1 0 0 0,-1 1 0 0 0,1 0 0 0 0,0-1 0 0 0,0 1 1 0 0,0-1-1 0 0,-1 1 0 0 0,1-1 0 0 0,0 1 0 0 0,0-1 0 0 0,0 1 0 0 0,0-1 1 0 0,0 1-1 0 0,0-1 0 0 0,0 1 0 0 0,0-1 0 0 0,0 1 0 0 0,0 0 0 0 0,0-1 1 0 0,0 1-1 0 0,1-1 0 0 0,-1 1 0 0 0,0-1 0 0 0,0 1 0 0 0,0-1 0 0 0,1 1 1 0 0,-1-1-8 0 0,-5 4 1 0 0,1 0 0 0 0,-1 0 1 0 0,1 0-1 0 0,-1 1 0 0 0,1 0 1 0 0,0 0-1 0 0,0 0 0 0 0,1 0 1 0 0,-1 0-1 0 0,1 1 0 0 0,0 0 1 0 0,0-1-1 0 0,1 1 0 0 0,-1 0 1 0 0,1 0-1 0 0,0 1 0 0 0,1-1 1 0 0,-1 0-1 0 0,1 1 0 0 0,0-1 1 0 0,0 1-1 0 0,0 3-1 0 0,3-7-9 0 0,0 0 0 0 0,0 0 0 0 0,1 0 0 0 0,-1 0 0 0 0,0 0 0 0 0,1 0 0 0 0,-1-1 1 0 0,1 1-1 0 0,-1-1 0 0 0,1 0 0 0 0,0 1 0 0 0,0-1 0 0 0,-1-1 0 0 0,1 1 0 0 0,0 0 0 0 0,0-1 0 0 0,0 1 0 0 0,0-1 0 0 0,0 0 0 0 0,0 0 0 0 0,0 0 0 0 0,0 0 1 0 0,0-1-1 0 0,0 1 0 0 0,-1-1 0 0 0,1 0 0 0 0,0 1 0 0 0,0-2 0 0 0,0 1 0 0 0,-1 0 0 0 0,1 0 0 0 0,-1-1 0 0 0,3 0 9 0 0,18-10-2039 0 0,-15 8-1257 0 0,-2-1-3618 0 0,-3 2-4990 0 0</inkml:trace>
  <inkml:trace contextRef="#ctx0" brushRef="#br0" timeOffset="2636.657">1699 64 17628 0 0,'0'0'1080'0'0,"0"0"-272"0"0,0 0-32 0 0,0 0-48 0 0,0 0-79 0 0,0 0-177 0 0,0 0-184 0 0,0 0-176 0 0,0 0-128 0 0,0 0-88 0 0,0 0-128 0 0,0 0-272 0 0,0 0-505 0 0,-12 17-1039 0 0,24-13-2329 0 0,-4-1-2296 0 0,0-1-905 0 0</inkml:trace>
  <inkml:trace contextRef="#ctx0" brushRef="#br0" timeOffset="2900.163">1883 1 17940 0 0,'0'0'1859'0'0,"0"0"-325"0"0,0 0-313 0 0,0 0-287 0 0,0 0-227 0 0,0 0-137 0 0,0 0 13 0 0,0 0 37 0 0,0 0 19 0 0,0 0-24 0 0,0 0-146 0 0,-3 12-117 0 0,-34 104 366 0 0,32-105-759 0 0,2-5-40 0 0,0 0 0 0 0,0 1 0 0 0,0-1 0 0 0,1 1 0 0 0,0-1 0 0 0,0 1 0 0 0,0 0 0 0 0,1-1 0 0 0,0 1 0 0 0,1 0 0 0 0,-1 0 0 0 0,1 0 0 0 0,0 0 0 0 0,1 0 0 0 0,0 0 1 0 0,1 4 80 0 0,13-2-6308 0 0,3-16-8185 0 0,-15 4 7869 0 0</inkml:trace>
  <inkml:trace contextRef="#ctx0" brushRef="#br0" timeOffset="3146.114">2008 34 3705 0 0,'0'0'5404'0'0,"0"0"-1345"0"0,0 0-969 0 0,0 0-701 0 0,0 0-625 0 0,0 0-433 0 0,0 0-215 0 0,0 0-104 0 0,0 0-25 0 0,0 0-76 0 0,0 0-153 0 0,0 0-158 0 0,-2 12-160 0 0,-28 89 591 0 0,3-15-1132 0 0,22-67-3617 0 0,1 0-3694 0 0,4-15-4305 0 0</inkml:trace>
  <inkml:trace contextRef="#ctx0" brushRef="#br0" timeOffset="4150.017">52 848 2921 0 0,'0'0'2758'0'0,"0"0"-1285"0"0,0 0-265 0 0,0 0 163 0 0,0 0 186 0 0,0 0 118 0 0,0 0-4 0 0,0 0-139 0 0,0 0-217 0 0,0 0-244 0 0,-9 11-216 0 0,-25 32-168 0 0,26-24 3877 0 0,27-33-2867 0 0,-19 13-1898 0 0,12-8 245 0 0,0-2 0 0 0,-1 1 0 0 0,0-2 0 0 0,-1 1 0 0 0,0-1 1 0 0,-1-1-1 0 0,-1 0 0 0 0,0 0 0 0 0,0-1 0 0 0,-1 0 0 0 0,-1 0 1 0 0,-1-1-1 0 0,0 1 0 0 0,0-1 0 0 0,-2 0 0 0 0,0-1 0 0 0,0 0-44 0 0,-36 66 347 0 0,28-41-348 0 0,0 0 0 0 0,0 0 0 0 0,1 0 0 0 0,1 1 0 0 0,-1 0 0 0 0,2 0 0 0 0,-1 0 0 0 0,2 0 0 0 0,-1 0 1 0 0,1 0-1 0 0,1 0 0 0 0,-1 0 0 0 0,2 1 0 0 0,0-1 0 0 0,0 0 0 0 0,0 0 0 0 0,2 0 0 0 0,1 6 1 0 0,-2-14-5 0 0,0 1 1 0 0,0-1-1 0 0,0 0 1 0 0,1 0 0 0 0,-1 0-1 0 0,1 0 1 0 0,-1-1-1 0 0,1 1 1 0 0,0-1-1 0 0,-1 1 1 0 0,1-1-1 0 0,0 0 1 0 0,0 0 0 0 0,0 0-1 0 0,0-1 1 0 0,0 1-1 0 0,0-1 1 0 0,0 1-1 0 0,0-1 1 0 0,1 0-1 0 0,-1 0 1 0 0,0 0 0 0 0,0-1-1 0 0,0 1 1 0 0,0-1-1 0 0,0 0 1 0 0,0 0-1 0 0,0 0 1 0 0,0 0-1 0 0,-1 0 1 0 0,1-1 0 0 0,0 1-1 0 0,-1-1 1 0 0,1 1-1 0 0,0-1 1 0 0,-1 0-1 0 0,0 0 1 0 0,0-1-1 0 0,1 1 1 0 0,-1 0 0 0 0,-1-1-1 0 0,1 1 1 0 0,0-1-1 0 0,-1 1 1 0 0,1-1-1 0 0,-1 0 1 0 0,0 0-1 0 0,1 0 1 0 0,-1 0 0 0 0,-1 0-1 0 0,1-1 5 0 0,-2-81-320 0 0,1 85 317 0 0,-1-1 0 0 0,1 1-1 0 0,0-1 1 0 0,-1 1 0 0 0,1-1-1 0 0,-1 1 1 0 0,1 0 0 0 0,-1-1 0 0 0,0 1-1 0 0,1 0 1 0 0,-1-1 0 0 0,1 1 0 0 0,-1 0-1 0 0,0 0 1 0 0,1 0 0 0 0,-1 0 0 0 0,1-1-1 0 0,-1 1 1 0 0,0 0 0 0 0,1 0 0 0 0,-1 0-1 0 0,0 0 1 0 0,1 0 0 0 0,-1 1 0 0 0,0-1-1 0 0,1 0 1 0 0,-1 0 0 0 0,1 0 0 0 0,-1 0-1 0 0,0 1 1 0 0,1-1 0 0 0,-1 0 0 0 0,1 1-1 0 0,-1-1 1 0 0,1 0 0 0 0,-1 1 0 0 0,1-1-1 0 0,-1 1 1 0 0,1-1 0 0 0,-1 1-1 0 0,1-1 1 0 0,0 1 0 0 0,-1-1 0 0 0,1 1-1 0 0,0-1 1 0 0,-1 1 0 0 0,1-1 0 0 0,0 1-1 0 0,0 0 1 0 0,-1-1 0 0 0,1 1 0 0 0,0-1-1 0 0,0 2 4 0 0,-15 32-44 0 0,14-32 54 0 0,1 1 0 0 0,-1-1 0 0 0,1 1 1 0 0,0-1-1 0 0,0 1 0 0 0,0-1 0 0 0,0 1 0 0 0,0-1 1 0 0,0 0-1 0 0,1 1 0 0 0,-1-1 0 0 0,1 1 1 0 0,0-1-1 0 0,0 0 0 0 0,0 1 0 0 0,0-1 0 0 0,0 0 1 0 0,0 0-1 0 0,1 0 0 0 0,-1 0 0 0 0,1 0 1 0 0,-1 0-1 0 0,1 0 0 0 0,0 0 0 0 0,0-1 0 0 0,0 1 1 0 0,0-1-1 0 0,0 1 0 0 0,0-1 0 0 0,0 0 1 0 0,0 0-1 0 0,0 0 0 0 0,1 0 0 0 0,-1 0 0 0 0,0 0 1 0 0,1-1-1 0 0,-1 1 0 0 0,1-1 0 0 0,-1 0 1 0 0,1 1-1 0 0,-1-1 0 0 0,1 0 0 0 0,-1 0 1 0 0,1-1-1 0 0,-1 1 0 0 0,0-1 0 0 0,1 1 0 0 0,0-1-10 0 0,12 2 18 0 0,0-1 0 0 0,-1-1 0 0 0,1 0 0 0 0,0-1 0 0 0,-1 0 0 0 0,1-1-1 0 0,-1-1 1 0 0,0 0 0 0 0,0-1 0 0 0,-1-1 0 0 0,1 0 0 0 0,-1 0-1 0 0,8-7-17 0 0,-19 12 4 0 0,-1 0 0 0 0,1 0-1 0 0,-1 0 1 0 0,0-1-1 0 0,0 1 1 0 0,1 0-1 0 0,-1-1 1 0 0,0 1-1 0 0,0-1 1 0 0,0 1-1 0 0,-1-1 1 0 0,1 1 0 0 0,0-1-1 0 0,-1 0 1 0 0,1 1-1 0 0,-1-1 1 0 0,1 0-1 0 0,-1 1 1 0 0,0-1-1 0 0,1 0 1 0 0,-1 0-1 0 0,0 1 1 0 0,0-1 0 0 0,-1 0-1 0 0,1 0 1 0 0,0 1-1 0 0,0-1 1 0 0,-1 0-1 0 0,1 0 1 0 0,-1 1-1 0 0,0-1 1 0 0,1 1-1 0 0,-1-1 1 0 0,0 0-1 0 0,0 1 1 0 0,0 0 0 0 0,0-1-1 0 0,0 1 1 0 0,0-1-1 0 0,-1 1 1 0 0,1 0-1 0 0,0 0 1 0 0,-1 0-1 0 0,1 0 1 0 0,-1 0-1 0 0,1 0 1 0 0,-1 0 0 0 0,1 0-1 0 0,-1 1 1 0 0,0-1-1 0 0,1 0 1 0 0,-1 1-1 0 0,0 0 1 0 0,1-1-1 0 0,-1 1 1 0 0,0 0-1 0 0,0 0 1 0 0,1 0 0 0 0,-1 0-1 0 0,0 0 1 0 0,0 0-1 0 0,1 0 1 0 0,-1 1-1 0 0,0-1 1 0 0,0 1-1 0 0,1-1 1 0 0,-1 1-4 0 0,-4 1 10 0 0,1 1 1 0 0,0 0-1 0 0,-1 0 0 0 0,1 0 1 0 0,0 1-1 0 0,0-1 0 0 0,1 1 1 0 0,-1 1-1 0 0,1-1 0 0 0,0 0 1 0 0,0 1-1 0 0,0 0 0 0 0,1 0 1 0 0,0 0-1 0 0,-1 0 0 0 0,2 1 1 0 0,-1-1-1 0 0,1 1 0 0 0,0 0 1 0 0,0-1-1 0 0,0 1 0 0 0,1 0 1 0 0,0 0-1 0 0,0 1-10 0 0,4-3 19 0 0,0-1-1 0 0,0 0 1 0 0,0 1-1 0 0,0-1 1 0 0,1 0 0 0 0,-1-1-1 0 0,1 1 1 0 0,0-1 0 0 0,0 1-1 0 0,0-1 1 0 0,0 0-1 0 0,0-1 1 0 0,0 1 0 0 0,1-1-1 0 0,-1 0 1 0 0,1 0-1 0 0,-1 0 1 0 0,1 0 0 0 0,-1-1-1 0 0,1 0 1 0 0,-1 0 0 0 0,1 0-1 0 0,-1 0 1 0 0,1-1-1 0 0,-1 0 1 0 0,0 0 0 0 0,1 0-1 0 0,1-1-18 0 0,51-8-1807 0 0,-38 5-2854 0 0,0-1-5709 0 0,-13 4-991 0 0</inkml:trace>
  <inkml:trace contextRef="#ctx0" brushRef="#br0" timeOffset="4798.264">831 846 14539 0 0,'0'0'1522'0'0,"0"0"-141"0"0,0 0-132 0 0,0 0-206 0 0,0 0-281 0 0,0 0-181 0 0,0 0-95 0 0,0 0-26 0 0,0 0-37 0 0,7-11-76 0 0,25-32-75 0 0,17 7 271 0 0,-10 0 169 0 0,-40 35-697 0 0,0-1 0 0 0,-1 1 0 0 0,1 0 0 0 0,0-1-1 0 0,0 1 1 0 0,-1 0 0 0 0,1 0 0 0 0,-1 0 0 0 0,1 0 0 0 0,-1 0 0 0 0,0 0 0 0 0,1 0 0 0 0,-1 0 0 0 0,0 1 0 0 0,0-1-1 0 0,1 1 1 0 0,-1-1 0 0 0,0 1 0 0 0,0 0 0 0 0,0-1 0 0 0,1 1 0 0 0,-1 0 0 0 0,0 0 0 0 0,0 0 0 0 0,0 1 0 0 0,0-1-1 0 0,0 0 1 0 0,1 1 0 0 0,-1-1 0 0 0,0 1 0 0 0,0 0 0 0 0,1-1 0 0 0,-2 2-15 0 0,1-2 8 0 0,0 0-1 0 0,0 1 1 0 0,0-1-1 0 0,0 1 1 0 0,0 0-1 0 0,-1 0 1 0 0,2 0 0 0 0,-1 0-1 0 0,0 0 1 0 0,0 0-1 0 0,0 0 1 0 0,0 0 0 0 0,1 1-1 0 0,-1-1 1 0 0,0 1-1 0 0,1-1 1 0 0,0 1-1 0 0,-1 0 1 0 0,1-1 0 0 0,0 1-1 0 0,0 0 1 0 0,0 0-1 0 0,0 0 1 0 0,0 0 0 0 0,0 0-1 0 0,0 0 1 0 0,1 0-1 0 0,-1 0 1 0 0,1 0-1 0 0,0 1 1 0 0,-1-1 0 0 0,1 0-1 0 0,0 0 1 0 0,0 0-1 0 0,1 0 1 0 0,-1 1 0 0 0,0-1-1 0 0,1 0 1 0 0,-1 0-1 0 0,1 0 1 0 0,0 0-1 0 0,-1 0 1 0 0,1 0 0 0 0,0 0-1 0 0,0 0 1 0 0,0 0-1 0 0,1 0 1 0 0,-1-1 0 0 0,0 1-1 0 0,1 0 1 0 0,-1-1-8 0 0,60 61 599 0 0,-62-60-553 0 0,1-1 1 0 0,-1 0 0 0 0,0 1-1 0 0,0-1 1 0 0,0 0 0 0 0,0 0-1 0 0,0 0 1 0 0,-1 0 0 0 0,1 0-1 0 0,0 0 1 0 0,-1 0 0 0 0,1 0-1 0 0,0 0 1 0 0,-1-1 0 0 0,1 1-1 0 0,-1 0 1 0 0,1-1 0 0 0,-1 1-1 0 0,1-1 1 0 0,-1 0 0 0 0,1 1-1 0 0,-1-1 1 0 0,0 0 0 0 0,1 0-1 0 0,-1 0 1 0 0,1 0 0 0 0,-1 0-1 0 0,1-1 1 0 0,-2 1-47 0 0,2 0 5 0 0,-5 0 17 0 0,0 1-25 0 0,1 0 0 0 0,-1 0 0 0 0,0-1 0 0 0,1 0 0 0 0,-1 0 0 0 0,0-1 0 0 0,1 1 0 0 0,-1-1 0 0 0,1 0 0 0 0,-1-1 0 0 0,1 1 0 0 0,-1-1 0 0 0,1 0 0 0 0,0-1-1 0 0,-2 0 4 0 0,7 1-302 0 0,1 1-1 0 0,-1-1 0 0 0,1 1 0 0 0,-1 0 0 0 0,1-1 0 0 0,0 1 0 0 0,-1 0 0 0 0,1-1 0 0 0,0 1 0 0 0,0 0 0 0 0,0 0 1 0 0,0 0-1 0 0,0 0 0 0 0,0 0 0 0 0,0 0 0 0 0,0 0 0 0 0,1 0 0 0 0,-1 0 0 0 0,0 0 0 0 0,0 1 0 0 0,1-1 0 0 0,-1 0 1 0 0,1 1-1 0 0,-1-1 0 0 0,0 1 0 0 0,1 0 0 0 0,-1 0 0 0 0,1-1 0 0 0,-1 1 0 0 0,1 0 0 0 0,-1 0 0 0 0,1 0 0 0 0,1 0 303 0 0,-3 0-548 0 0,13-2-6007 0 0,-3 0-3478 0 0</inkml:trace>
  <inkml:trace contextRef="#ctx0" brushRef="#br0" timeOffset="5417.599">1138 770 15483 0 0,'0'0'1837'0'0,"0"0"-472"0"0,0 0-254 0 0,0 0-19 0 0,0 0-55 0 0,0 0-104 0 0,0 0-153 0 0,-1-11-171 0 0,-9-54 910 0 0,8 64-1475 0 0,0 0 0 0 0,1 1 0 0 0,-1-1 0 0 0,0 0 1 0 0,0 1-1 0 0,-1 0 0 0 0,1-1 0 0 0,0 1 0 0 0,0 0 1 0 0,0 0-1 0 0,0 0 0 0 0,0 0 0 0 0,0 0 0 0 0,0 0 1 0 0,0 1-1 0 0,0-1 0 0 0,0 1 0 0 0,0 0 1 0 0,0-1-1 0 0,0 1 0 0 0,0 0 0 0 0,0 0 0 0 0,0 0 1 0 0,1 0-1 0 0,-1 0 0 0 0,0 1 0 0 0,1-1 0 0 0,-1 1 1 0 0,1-1-1 0 0,-1 1 0 0 0,1-1 0 0 0,0 1 0 0 0,-1 0-44 0 0,-36 68 176 0 0,37-68-169 0 0,1 0 1 0 0,0-1-1 0 0,-1 1 1 0 0,1-1 0 0 0,0 1-1 0 0,0 0 1 0 0,0-1 0 0 0,1 1-1 0 0,-1-1 1 0 0,0 1-1 0 0,1-1 1 0 0,-1 1 0 0 0,1-1-1 0 0,-1 1 1 0 0,1-1 0 0 0,-1 1-1 0 0,1-1 1 0 0,0 1-1 0 0,0-1 1 0 0,0 0 0 0 0,0 0-1 0 0,0 1 1 0 0,0-1 0 0 0,0 0-1 0 0,0 0 1 0 0,1 0-1 0 0,-1 0 1 0 0,0 0 0 0 0,1 0-1 0 0,-1-1 1 0 0,0 1 0 0 0,1 0-1 0 0,-1-1 1 0 0,1 1-1 0 0,-1-1 1 0 0,1 1 0 0 0,0-1-1 0 0,-1 0 1 0 0,1 0 0 0 0,-1 1-1 0 0,1-1 1 0 0,-1 0-1 0 0,1-1 1 0 0,0 1 0 0 0,-1 0-1 0 0,1 0 1 0 0,1-1-8 0 0,2 1 19 0 0,-1-1-1 0 0,1 0 1 0 0,0 0 0 0 0,0 0-1 0 0,-1-1 1 0 0,1 1 0 0 0,-1-1-1 0 0,1 0 1 0 0,-1 0 0 0 0,0-1-1 0 0,0 1 1 0 0,0-1 0 0 0,0 0-1 0 0,0 0 1 0 0,-1 0 0 0 0,1-1-1 0 0,-1 1 1 0 0,0-1 0 0 0,0 0-1 0 0,0 0 1 0 0,0 0 0 0 0,-1 0-1 0 0,0 0 1 0 0,1-1 0 0 0,-2 1-1 0 0,1-1 1 0 0,0 1 0 0 0,-1-1-1 0 0,0 0 1 0 0,0 1 0 0 0,0-4-19 0 0,-2 7 0 0 0,1 1 1 0 0,0-1-1 0 0,-1 0 1 0 0,1 1-1 0 0,-1-1 0 0 0,1 1 1 0 0,-1 0-1 0 0,0-1 1 0 0,1 1-1 0 0,-1-1 1 0 0,1 1-1 0 0,-1 0 1 0 0,0-1-1 0 0,1 1 0 0 0,-1 0 1 0 0,0 0-1 0 0,1 0 1 0 0,-1-1-1 0 0,0 1 1 0 0,1 0-1 0 0,-1 0 1 0 0,0 0-1 0 0,1 0 1 0 0,-1 0-1 0 0,0 0 0 0 0,0 0 1 0 0,1 1-1 0 0,-1-1 1 0 0,0 0-1 0 0,1 0 1 0 0,-1 0-1 0 0,0 1 1 0 0,1-1-1 0 0,-1 0 1 0 0,1 1-1 0 0,-1-1 0 0 0,0 0 1 0 0,1 1-1 0 0,-1-1 1 0 0,1 1-1 0 0,-1-1 1 0 0,1 1-1 0 0,-1-1 1 0 0,1 1-1 0 0,0 0 0 0 0,-1-1 1 0 0,1 1-1 0 0,0-1 1 0 0,-1 1-1 0 0,1 0 1 0 0,0-1-1 0 0,0 1 1 0 0,-1 0-1 0 0,1-1 1 0 0,0 1-1 0 0,0 0 0 0 0,0 0 1 0 0,0-1-1 0 0,0 1 1 0 0,0 0-1 0 0,0-1 1 0 0,0 1-1 0 0,0 0 1 0 0,1-1-1 0 0,-1 1 0 0 0,-1 2 2 0 0,0-1 0 0 0,1 1 0 0 0,0-1-1 0 0,-1 0 1 0 0,1 1 0 0 0,0-1 0 0 0,0 1 0 0 0,0-1-1 0 0,1 1 1 0 0,-1-1 0 0 0,0 1 0 0 0,1-1 0 0 0,0 1 0 0 0,-1-1-1 0 0,1 0 1 0 0,0 1 0 0 0,1-1 0 0 0,-1 0 0 0 0,0 0-1 0 0,0 0 1 0 0,1 0 0 0 0,-1 0 0 0 0,1 0 0 0 0,0 0 0 0 0,0 0-1 0 0,-1 0 1 0 0,1-1 0 0 0,0 1 0 0 0,1-1 0 0 0,-1 0-1 0 0,0 1 1 0 0,0-1 0 0 0,0 0 0 0 0,1 0 0 0 0,-1-1 0 0 0,1 1-1 0 0,-1 0 1 0 0,0-1 0 0 0,1 1 0 0 0,-1-1 0 0 0,1 0-1 0 0,-1 0 1 0 0,1 0 0 0 0,-1 0 0 0 0,1 0 0 0 0,-1-1 0 0 0,1 1-1 0 0,-1-1 1 0 0,1 1 0 0 0,-1-1 0 0 0,0 0 0 0 0,1 0-1 0 0,-1 0 1 0 0,0 0 0 0 0,2-2-2 0 0,0 3 13 0 0,-1-1 1 0 0,1 0-1 0 0,0 0 1 0 0,0 0-1 0 0,0 0 0 0 0,-1-1 1 0 0,1 0-1 0 0,0 1 0 0 0,-1-1 1 0 0,0-1-1 0 0,1 1 1 0 0,-1 0-1 0 0,0-1 0 0 0,0 0 1 0 0,0 1-1 0 0,-1-1 1 0 0,1 0-1 0 0,-1-1 0 0 0,1 1 1 0 0,-1 0-1 0 0,0-1 0 0 0,0 1 1 0 0,-1-1-1 0 0,1 0 1 0 0,-1 1-1 0 0,0-1 0 0 0,0 0 1 0 0,0 0-1 0 0,0 0 0 0 0,0 0 1 0 0,-1 0-14 0 0,-1 4 3 0 0,1-1 0 0 0,-1 1 0 0 0,0-1 0 0 0,1 1 0 0 0,-1 0 0 0 0,0 0-1 0 0,1-1 1 0 0,-1 1 0 0 0,0 0 0 0 0,1 0 0 0 0,-1 0 0 0 0,0-1 0 0 0,0 1 0 0 0,1 0 0 0 0,-1 0 0 0 0,0 0 0 0 0,0 0 0 0 0,1 1 0 0 0,-1-1 0 0 0,0 0 0 0 0,1 0 0 0 0,-1 0 0 0 0,0 1 0 0 0,0-1-1 0 0,1 0 1 0 0,-1 0 0 0 0,0 1 0 0 0,1-1 0 0 0,-1 1 0 0 0,1-1 0 0 0,-1 1 0 0 0,1-1 0 0 0,-1 1 0 0 0,1-1 0 0 0,-1 1 0 0 0,1-1 0 0 0,-1 1 0 0 0,1 0 0 0 0,-1-1 0 0 0,1 1 0 0 0,0-1 0 0 0,-1 1-1 0 0,1 0 1 0 0,0 0 0 0 0,0-1 0 0 0,0 1 0 0 0,0 0 0 0 0,-1 0-3 0 0,0 1-6 0 0,-1-1-1 0 0,1 1 1 0 0,0 0-1 0 0,-1-1 1 0 0,1 1-1 0 0,0 0 1 0 0,0 0-1 0 0,0 0 1 0 0,0 0-1 0 0,1 0 1 0 0,-1 0-1 0 0,0 0 1 0 0,1 1-1 0 0,0-1 1 0 0,-1 0-1 0 0,1 0 1 0 0,0 0-1 0 0,0 0 1 0 0,0 1-1 0 0,0-1 1 0 0,1 0-1 0 0,-1 0 1 0 0,0 0-1 0 0,1 0 1 0 0,0 1-1 0 0,-1-1 1 0 0,1 0-1 0 0,0 0 1 0 0,0 0-1 0 0,0-1 1 0 0,1 1-1 0 0,-1 0 1 0 0,0 0-1 0 0,1-1 1 0 0,-1 1-1 0 0,1 0 1 0 0,-1-1 0 0 0,1 1-1 0 0,0-1 1 0 0,-1 0-1 0 0,1 0 1 0 0,0 0-1 0 0,0 0 1 0 0,0 0-1 0 0,0 0 1 0 0,0 0-1 0 0,0 0 1 0 0,0-1-1 0 0,1 1 1 0 0,-1-1-1 0 0,0 0 1 0 0,0 0-1 0 0,2 1 7 0 0,36-7-3038 0 0,-28 2-1605 0 0,0-2-4876 0 0,-7 4-1959 0 0</inkml:trace>
  <inkml:trace contextRef="#ctx0" brushRef="#br0" timeOffset="5665.936">1344 620 11242 0 0,'0'0'2377'0'0,"0"0"-1921"0"0,0 0-320 0 0,0 0-32 0 0,0 0-24 0 0,0 0-24 0 0,0 0-104 0 0,0 0-184 0 0,0 0-440 0 0,0 0-1000 0 0,0 0-1897 0 0,0 0-1472 0 0,0 0 1824 0 0</inkml:trace>
  <inkml:trace contextRef="#ctx0" brushRef="#br0" timeOffset="6018.169">1558 728 9178 0 0,'0'0'2787'0'0,"0"0"-329"0"0,0 0-197 0 0,0 0-261 0 0,0 0-406 0 0,0 0-329 0 0,0 0-326 0 0,0 0-224 0 0,0 0-162 0 0,0 0-150 0 0,0 0-60 0 0,0 0-68 0 0,0 0-49 0 0,-6-4 8 0 0,3 2-163 0 0,0-1-1 0 0,-1 1 1 0 0,0 0 0 0 0,1 0 0 0 0,-1 0 0 0 0,0 0 0 0 0,0 1-1 0 0,0-1 1 0 0,0 1 0 0 0,0 0 0 0 0,-1 1 0 0 0,1-1 0 0 0,0 1 0 0 0,0-1-1 0 0,0 1 1 0 0,-1 0 0 0 0,1 1 0 0 0,0-1 0 0 0,0 1 0 0 0,0 0-1 0 0,-1 0 1 0 0,1 0 0 0 0,0 1 0 0 0,0-1 0 0 0,-1 2-71 0 0,3-3 5 0 0,0 1 1 0 0,1 0 0 0 0,-1 0 0 0 0,1 0-1 0 0,-1 0 1 0 0,1 1 0 0 0,-1-1-1 0 0,1 0 1 0 0,-1 0 0 0 0,1 1-1 0 0,0-1 1 0 0,0 1 0 0 0,0-1 0 0 0,0 1-1 0 0,0 0 1 0 0,0-1 0 0 0,0 1-1 0 0,0 0 1 0 0,1 0 0 0 0,-1 0-1 0 0,1-1 1 0 0,-1 1 0 0 0,1 0 0 0 0,0 0-1 0 0,0 0 1 0 0,0 0 0 0 0,0 0-1 0 0,0 0 1 0 0,0 0 0 0 0,0-1 0 0 0,1 1-1 0 0,-1 0 1 0 0,1 0 0 0 0,-1 0-1 0 0,1 0 1 0 0,0-1 0 0 0,0 1-1 0 0,0 0 1 0 0,0-1 0 0 0,0 1 0 0 0,0-1-1 0 0,0 1 1 0 0,0-1 0 0 0,0 1-1 0 0,1-1 1 0 0,-1 0 0 0 0,1 1-1 0 0,-1-1 1 0 0,1 0 0 0 0,-1 0 0 0 0,1 0-1 0 0,0 0 1 0 0,0-1 0 0 0,-1 1-1 0 0,1 0 1 0 0,0-1 0 0 0,0 1-1 0 0,0-1 1 0 0,0 0 0 0 0,-1 1 0 0 0,1-1-1 0 0,1 0-5 0 0,4-1 13 0 0,1 1 0 0 0,-1-1 0 0 0,1-1 1 0 0,-1 1-1 0 0,0-1 0 0 0,0 0 0 0 0,0-1 0 0 0,0 0 0 0 0,0 0 0 0 0,0 0 0 0 0,0-1 0 0 0,-1 0 0 0 0,0-1 0 0 0,0 1 1 0 0,0-1-1 0 0,-1 0 0 0 0,1 0 0 0 0,-1-1 0 0 0,0 0 0 0 0,-1 0 0 0 0,1 0 0 0 0,-1 0 0 0 0,0-1 0 0 0,-1 0 1 0 0,0 1-1 0 0,0-1 0 0 0,0 0 0 0 0,-1-1 0 0 0,0 1 0 0 0,0 0 0 0 0,-1-1 0 0 0,0 1 0 0 0,0-4-13 0 0,1-94 359 0 0,-2 105-300 0 0,-8 23-185 0 0,-16 145-385 0 0,28-97-8856 0 0,-2-64 1984 0 0,-1-1-3435 0 0</inkml:trace>
  <inkml:trace contextRef="#ctx0" brushRef="#br0" timeOffset="6632.211">2047 533 23677 0 0,'0'0'388'0'0,"0"0"-149"0"0,0 0-47 0 0,0 0 56 0 0,0 0 113 0 0,0 0 129 0 0,0 0 22 0 0,0 0 11 0 0,0 0-57 0 0,0 0-127 0 0,-11 11-61 0 0,-31 39-105 0 0,38-46-155 0 0,1 0 0 0 0,0 1 0 0 0,0 0-1 0 0,1-1 1 0 0,-1 1 0 0 0,1 0 0 0 0,0 0 0 0 0,1 1 0 0 0,-1-1 0 0 0,1 0-1 0 0,0 0 1 0 0,0 1 0 0 0,1-1 0 0 0,-1 3-18 0 0,0 6 1 0 0,1 53-1454 0 0,15-45-3974 0 0,20-26-6481 0 0,1-23 2427 0 0,-7-9 8693 0 0,-14 16 5344 0 0,1 2 4293 0 0,-35 40 115 0 0,-7 45-4643 0 0,26-67-4290 0 0,0 1 0 0 0,0 0 0 0 0,0 0 1 0 0,0-1-1 0 0,0 1 0 0 0,1 0 1 0 0,-1 0-1 0 0,0-1 0 0 0,0 1 1 0 0,1 0-1 0 0,-1-1 0 0 0,1 1 1 0 0,-1 0-1 0 0,0-1 0 0 0,1 1 0 0 0,-1-1 1 0 0,1 1-1 0 0,0 0 0 0 0,-1-1 1 0 0,1 1-1 0 0,-1-1 0 0 0,1 0 1 0 0,0 1-1 0 0,-1-1 0 0 0,1 0 1 0 0,0 1-1 0 0,0-1 0 0 0,-1 0 0 0 0,1 0 1 0 0,0 1-1 0 0,0-1 0 0 0,-1 0 1 0 0,1 0-1 0 0,0 0 0 0 0,0 0 1 0 0,0 0-1 0 0,-1 0 0 0 0,1 0 1 0 0,0 0-1 0 0,0-1 0 0 0,-1 1 0 0 0,1 0 1 0 0,0 0-1 0 0,0-1 0 0 0,-1 1 1 0 0,1 0-1 0 0,0-1 0 0 0,-1 1 1 0 0,1 0-1 0 0,0-1 0 0 0,-1 1 1 0 0,1-1-1 0 0,-1 1 0 0 0,1-1 0 0 0,-1 0 1 0 0,1 1-1 0 0,-1-1 0 0 0,1 0 1 0 0,-1 1-1 0 0,0-1 0 0 0,1 0 1 0 0,-1 1-1 0 0,0-2-31 0 0,-15-55-123 0 0,13 54 127 0 0,0 1 1 0 0,0-1-1 0 0,0 0 1 0 0,0 0-1 0 0,1 0 1 0 0,-1 0-1 0 0,1 0 1 0 0,0 0-1 0 0,0-1 1 0 0,0 1-1 0 0,0 0 1 0 0,1 0 0 0 0,-1-1-1 0 0,1 1 1 0 0,0-1-1 0 0,0 1 1 0 0,0 0-1 0 0,0-1 1 0 0,1 1-1 0 0,-1 0 1 0 0,1-1-1 0 0,0 1 1 0 0,0 0-1 0 0,0 0 1 0 0,0 0-1 0 0,1-1 1 0 0,0 1-1 0 0,-1 1 1 0 0,1-1-1 0 0,0 0 1 0 0,0 0 0 0 0,0 1-1 0 0,1-1 1 0 0,-1 1-1 0 0,0 0 1 0 0,1-1-1 0 0,0 1 1 0 0,0 0-1 0 0,0 0-4 0 0,6 1 33 0 0,1-1 0 0 0,0 1-1 0 0,0 1 1 0 0,0 0 0 0 0,0 0-1 0 0,0 1 1 0 0,0 0 0 0 0,0 1-1 0 0,-1 0 1 0 0,1 1 0 0 0,-1 0-1 0 0,1 0 1 0 0,-1 1 0 0 0,0 0-1 0 0,0 1 1 0 0,3 1-33 0 0,-2 11-3498 0 0,-14-12-1354 0 0,-2 1-3503 0 0,2-3-3258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50.4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143 236 5617 0 0,'0'0'2417'0'0,"0"0"-1218"0"0,0 0-361 0 0,0 0 287 0 0,0 0 256 0 0,0 0 122 0 0,0 0-49 0 0,0 0-163 0 0,0 0-198 0 0,0 0-172 0 0,0 0-138 0 0,0 0-119 0 0,0 0-52 0 0,17-9 1678 0 0,-15 7-2245 0 0,0 0 1 0 0,0 0 0 0 0,-1 0-1 0 0,1 0 1 0 0,-1 0 0 0 0,1 0-1 0 0,-1 0 1 0 0,0 0 0 0 0,0 0-1 0 0,0-1 1 0 0,0 1 0 0 0,0 0-1 0 0,0-1 1 0 0,-1 1 0 0 0,1-1-1 0 0,-1 1 1 0 0,1-1 0 0 0,-1 1-1 0 0,0-1 1 0 0,0 1 0 0 0,-1-1-1 0 0,1 1 1 0 0,0-1 0 0 0,-1 1-1 0 0,1-1 1 0 0,-1 1 0 0 0,0-1-1 0 0,0 1 1 0 0,0 0 0 0 0,0-1-1 0 0,0 1 1 0 0,-1 0 0 0 0,1 0-1 0 0,0 0 1 0 0,-1 0 0 0 0,0 0-1 0 0,1 0 1 0 0,-1 1 0 0 0,0-1-1 0 0,0 0 1 0 0,0 1 0 0 0,0-1-1 0 0,0 1 1 0 0,-1 0 0 0 0,1 0-1 0 0,0 0 1 0 0,-1 0 0 0 0,1 0-1 0 0,0 0 1 0 0,-1 1 0 0 0,1-1-1 0 0,-1 1 1 0 0,1 0 0 0 0,-1 0-1 0 0,1 0 1 0 0,-1 0 0 0 0,0 0-1 0 0,1 0 1 0 0,-1 0 0 0 0,1 1-1 0 0,0 0 1 0 0,-1-1 0 0 0,1 1-1 0 0,-1 0 1 0 0,1 0 0 0 0,-2 1-46 0 0,-2 1 40 0 0,0 1 1 0 0,0 0 0 0 0,0 0-1 0 0,0 0 1 0 0,0 1 0 0 0,1-1-1 0 0,0 1 1 0 0,0 1 0 0 0,0-1-1 0 0,1 1 1 0 0,-1 0 0 0 0,2 0-1 0 0,-1 0 1 0 0,0 0 0 0 0,1 1-1 0 0,0-1 1 0 0,1 1 0 0 0,0 0-1 0 0,0 0 1 0 0,0 0 0 0 0,1 0-1 0 0,0 0 1 0 0,0 0 0 0 0,1 1 0 0 0,0-1-1 0 0,0 6-40 0 0,1-11 12 0 0,0 0-1 0 0,0 0 1 0 0,0 0 0 0 0,0 0-1 0 0,0 0 1 0 0,0 0 0 0 0,1-1-1 0 0,-1 1 1 0 0,0 0 0 0 0,1-1-1 0 0,0 1 1 0 0,-1-1-1 0 0,1 0 1 0 0,0 1 0 0 0,0-1-1 0 0,-1 0 1 0 0,1 0 0 0 0,0 0-1 0 0,0 0 1 0 0,0-1 0 0 0,1 1-1 0 0,-1 0 1 0 0,0-1-1 0 0,0 0 1 0 0,0 1 0 0 0,0-1-1 0 0,0 0 1 0 0,1 0 0 0 0,-1 0-1 0 0,0 0 1 0 0,0-1 0 0 0,0 1-1 0 0,0 0 1 0 0,0-1-1 0 0,1 0 1 0 0,-1 1 0 0 0,0-2-12 0 0,71-43 292 0 0,-54-12 89 0 0,-21 79-526 0 0,10 29-267 0 0,17-26-2559 0 0,-14-21-1922 0 0,1-1-5138 0 0,-8-3 120 0 0</inkml:trace>
  <inkml:trace contextRef="#ctx0" brushRef="#br0" timeOffset="367.902">283 176 1936 0 0,'0'0'3288'0'0,"0"0"214"0"0,0 0-143 0 0,0 0-371 0 0,0 0-512 0 0,0 0-506 0 0,0 0-425 0 0,0 0-336 0 0,0 0-204 0 0,0 0-167 0 0,0 0-111 0 0,0 0-86 0 0,0 0-122 0 0,10 0-80 0 0,27 1-83 0 0,-35 0-325 0 0,-1 0 0 0 0,0 0 1 0 0,0 0-1 0 0,0 0 1 0 0,0 0-1 0 0,0 0 0 0 0,0 0 1 0 0,0 1-1 0 0,0-1 1 0 0,-1 0-1 0 0,1 1 0 0 0,0-1 1 0 0,-1 0-1 0 0,1 1 1 0 0,-1-1-1 0 0,1 1 0 0 0,-1-1 1 0 0,0 1-1 0 0,0-1 0 0 0,1 1 1 0 0,-1-1-1 0 0,0 1 1 0 0,-1-1-1 0 0,1 1 0 0 0,0-1 1 0 0,0 1-1 0 0,-1-1 1 0 0,1 1-1 0 0,-1 0-31 0 0,1 1 94 0 0,0 0-57 0 0,0-1-1 0 0,0 1 1 0 0,0-1 0 0 0,-1 1 0 0 0,1-1-1 0 0,-1 0 1 0 0,0 1 0 0 0,1-1 0 0 0,-1 0-1 0 0,0 1 1 0 0,0-1 0 0 0,0 0 0 0 0,-1 0-1 0 0,1 0 1 0 0,0 0 0 0 0,-1 0-1 0 0,0 0 1 0 0,1 0 0 0 0,-1-1 0 0 0,0 1-1 0 0,0 0 1 0 0,0-1 0 0 0,0 0 0 0 0,0 1-1 0 0,0-1 1 0 0,0 0 0 0 0,-1 0 0 0 0,1 0-1 0 0,0 0 1 0 0,0-1 0 0 0,-2 1-37 0 0,9-35 225 0 0,-2 29-229 0 0,0-1 0 0 0,0 1-1 0 0,0 0 1 0 0,0 0 0 0 0,1 1-1 0 0,0-1 1 0 0,0 1 0 0 0,0-1-1 0 0,1 1 1 0 0,0 1 0 0 0,-1-1-1 0 0,1 1 1 0 0,0 0 0 0 0,1 0-1 0 0,-1 0 1 0 0,0 1 0 0 0,1-1-1 0 0,0 1 1 0 0,-1 1 0 0 0,2-1 4 0 0,-5 3-14 0 0,0 0 1 0 0,0 0 0 0 0,0 0 0 0 0,0 0-1 0 0,0 1 1 0 0,-1-1 0 0 0,1 1 0 0 0,0-1-1 0 0,-1 1 1 0 0,1 0 0 0 0,-1-1 0 0 0,1 1 0 0 0,-1 0-1 0 0,0 0 1 0 0,0 0 0 0 0,0 0 0 0 0,0 0-1 0 0,0 0 1 0 0,0 0 0 0 0,-1 0 0 0 0,1 1-1 0 0,-1-1 1 0 0,1 0 0 0 0,-1 0 0 0 0,0 2 13 0 0,12 27-3333 0 0,0-20-731 0 0,20 5-16763 0 0,-28-15 20302 0 0</inkml:trace>
  <inkml:trace contextRef="#ctx0" brushRef="#br0" timeOffset="812.52">632 224 0 0 0,'0'0'2263'0'0,"0"0"884"0"0,0 0 16 0 0,0 0-323 0 0,8-10-247 0 0,40-49 1770 0 0,-47 35 2035 0 0,-27 17-4921 0 0,-34 16-1678 0 0,57-7 204 0 0,-1 0 1 0 0,0 0-1 0 0,0 1 1 0 0,1-1-1 0 0,0 1 1 0 0,-1 0-1 0 0,1 0 0 0 0,0 0 1 0 0,0 0-1 0 0,1 1 1 0 0,-1-1-1 0 0,1 1 1 0 0,-1 0-1 0 0,1-1 1 0 0,0 1-1 0 0,1 0 1 0 0,-1 0-4 0 0,1-2 2 0 0,1 0 0 0 0,-1-1 0 0 0,0 1 0 0 0,1 0 0 0 0,-1 0 0 0 0,1-1 0 0 0,0 1 0 0 0,0 0 0 0 0,-1 0 0 0 0,1 0 0 0 0,0-1 0 0 0,1 1 0 0 0,-1 0 0 0 0,0 0 1 0 0,0 0-1 0 0,1-1 0 0 0,-1 1 0 0 0,1 0 0 0 0,0 0 0 0 0,-1-1 0 0 0,1 1 0 0 0,0 0 0 0 0,0-1 0 0 0,0 1 0 0 0,0-1 0 0 0,0 0 0 0 0,0 1 0 0 0,1-1 1 0 0,-1 0-1 0 0,0 1 0 0 0,1-1 0 0 0,-1 0 0 0 0,1 0 0 0 0,-1 0 0 0 0,1 0 0 0 0,-1-1 0 0 0,1 1 0 0 0,0 0 0 0 0,0-1 0 0 0,0 1-2 0 0,4-1 43 0 0,0 0 0 0 0,-1 0 0 0 0,1 0 0 0 0,-1-1 0 0 0,1 0 0 0 0,-1 0-1 0 0,0-1 1 0 0,1 0 0 0 0,-1 1 0 0 0,0-2 0 0 0,0 1 0 0 0,0-1 0 0 0,0 1-1 0 0,0-1 1 0 0,-1-1 0 0 0,0 1 0 0 0,1-1 0 0 0,-1 1 0 0 0,0-1 0 0 0,-1 0 0 0 0,1-1-1 0 0,-1 1 1 0 0,1-1 0 0 0,-1 1 0 0 0,-1-1 0 0 0,1 0 0 0 0,-1 0 0 0 0,0 0 0 0 0,0-1-1 0 0,0 1 1 0 0,-1 0 0 0 0,0-1 0 0 0,0 1 0 0 0,0-1-43 0 0,-2-128 124 0 0,-23 226-223 0 0,2 74-2091 0 0,21-151-1754 0 0,-1-5-6037 0 0,1-5-1571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28.7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35 308 176 0 0,'0'0'1756'0'0,"0"0"150"0"0,0 0 205 0 0,0 0 159 0 0,0 0 44 0 0,0 0-107 0 0,0 0-189 0 0,0 0-271 0 0,0 0-319 0 0,0 0-253 0 0,0 0-231 0 0,-6-1-190 0 0,-23-4 595 0 0,29 5-1093 0 0,3 0-134 0 0,0 0-1 0 0,-1 0 0 0 0,1-1 0 0 0,-1 1 1 0 0,1-1-1 0 0,0 0 0 0 0,-1 0 0 0 0,1 0 1 0 0,-1 0-1 0 0,0 0 0 0 0,1 0 0 0 0,-1-1 1 0 0,0 1-1 0 0,0-1 0 0 0,0 1 0 0 0,0-1 1 0 0,0 0-1 0 0,0 0 0 0 0,0 0 0 0 0,0 0 1 0 0,-1 0-1 0 0,1-1 0 0 0,0 0-121 0 0,0 1 52 0 0,15-13 107 0 0,-13 11-87 0 0,1 1 0 0 0,-1 0 0 0 0,0-1-1 0 0,0 0 1 0 0,0 0 0 0 0,0 0 0 0 0,-1 0-1 0 0,1-1 1 0 0,-1 0 0 0 0,0 1 0 0 0,-1-1-1 0 0,1 0 1 0 0,-1 0 0 0 0,0-1 0 0 0,0 1-1 0 0,0 0 1 0 0,-1-2-72 0 0,-1 7 120 0 0,0 0-7 0 0,0 0-33 0 0,-30 69-117 0 0,18-2 72 0 0,12-65-34 0 0,-1-1 0 0 0,1 0 0 0 0,0 1 1 0 0,0-1-1 0 0,0 1 0 0 0,0-1 0 0 0,1 1 0 0 0,-1-1 1 0 0,0 0-1 0 0,1 1 0 0 0,-1-1 0 0 0,1 0 0 0 0,-1 1 0 0 0,1-1 1 0 0,-1 0-1 0 0,1 0 0 0 0,0 1 0 0 0,0-1 0 0 0,-1 0 1 0 0,1 0-1 0 0,0 0 0 0 0,0 0 0 0 0,0 0 0 0 0,0 0 0 0 0,1 0 1 0 0,-1 0-1 0 0,0-1 0 0 0,0 1 0 0 0,0 0 0 0 0,1-1 1 0 0,-1 1-1 0 0,0-1 0 0 0,1 1 0 0 0,-1-1 0 0 0,0 0 0 0 0,1 1 1 0 0,-1-1-1 0 0,1 0 0 0 0,-1 0 0 0 0,1 0 0 0 0,-1 0 1 0 0,0 0-1 0 0,1 0 0 0 0,-1-1 0 0 0,1 1-1 0 0,6-3 25 0 0,-1-1 1 0 0,1 0-1 0 0,-1 0 0 0 0,0-1 1 0 0,-1 0-1 0 0,1 0 0 0 0,-1 0 1 0 0,0-1-1 0 0,0 0 0 0 0,-1 0 1 0 0,0-1-1 0 0,0 1 1 0 0,2-4-26 0 0,-3 5 40 0 0,0 0 0 0 0,-1 0 0 0 0,1 0 1 0 0,-1 0-1 0 0,0 0 0 0 0,-1-1 1 0 0,1 0-1 0 0,-1 1 0 0 0,0-1 1 0 0,0 0-1 0 0,-1 0 0 0 0,0 0 1 0 0,1-3-41 0 0,-2 9 57 0 0,-20 35-121 0 0,18-31 66 0 0,0 1-1 0 0,0-1 1 0 0,0 1-1 0 0,0 0 1 0 0,1-1-1 0 0,0 1 1 0 0,0 0 0 0 0,0 0-1 0 0,1 0 1 0 0,0 0-1 0 0,0 0 1 0 0,0 0-1 0 0,0 0 1 0 0,1 0 0 0 0,1 3-2 0 0,-2-6-10 0 0,1-1 1 0 0,0 1 0 0 0,0-1-1 0 0,0 1 1 0 0,0-1 0 0 0,0 1-1 0 0,0-1 1 0 0,1 1 0 0 0,-1-1-1 0 0,0 0 1 0 0,1 0 0 0 0,-1 0-1 0 0,1 0 1 0 0,-1 0 0 0 0,1 0-1 0 0,0 0 1 0 0,-1 0 0 0 0,1-1-1 0 0,0 1 1 0 0,-1 0 0 0 0,1-1 0 0 0,0 0-1 0 0,0 1 1 0 0,0-1 0 0 0,-1 0-1 0 0,1 0 1 0 0,0 0 0 0 0,0 0-1 0 0,0 0 10 0 0,69-24-6619 0 0,-49 10 120 0 0,-4-1-4385 0 0,-12 10 7291 0 0</inkml:trace>
  <inkml:trace contextRef="#ctx0" brushRef="#br0" timeOffset="471.549">423 177 0 0 0,'0'0'2501'0'0,"0"0"734"0"0,0 0-56 0 0,0 0-319 0 0,0 0-337 0 0,0 0-419 0 0,0 0-454 0 0,0 0-494 0 0,0 0-406 0 0,0 0-270 0 0,0 0-88 0 0,0 0 72 0 0,0 0 107 0 0,-4 20 1394 0 0,-44 112 795 0 0,52-143-2698 0 0,1 0 0 0 0,1 0 0 0 0,0 0 1 0 0,0 1-1 0 0,1 0 0 0 0,0 0 0 0 0,1 0 1 0 0,0 1-1 0 0,1 0 0 0 0,0 1 0 0 0,0 0 1 0 0,8-5-63 0 0,-17 13 0 0 0,1-1 0 0 0,0 1 1 0 0,0-1-1 0 0,-1 1 0 0 0,1 0 1 0 0,0-1-1 0 0,0 1 0 0 0,0 0 0 0 0,0 0 1 0 0,-1 0-1 0 0,1-1 0 0 0,0 1 1 0 0,0 0-1 0 0,0 0 0 0 0,0 0 1 0 0,0 0-1 0 0,-1 1 0 0 0,1-1 1 0 0,0 0-1 0 0,0 0 0 0 0,0 0 1 0 0,0 1-1 0 0,0-1 0 0 0,-1 0 1 0 0,1 1-1 0 0,0-1 0 0 0,0 1 1 0 0,-1-1-1 0 0,1 1 0 0 0,0-1 1 0 0,-1 1-1 0 0,1-1 0 0 0,0 1 1 0 0,-1 0-1 0 0,1-1 0 0 0,-1 1 1 0 0,1 0-1 0 0,-1 0 0 0 0,0-1 1 0 0,1 1-1 0 0,-1 0 0 0 0,0 0 1 0 0,1 0-1 0 0,-1-1 0 0 0,0 1 1 0 0,0 0-1 0 0,6 52 43 0 0,-3-21-27 0 0,14-10-3494 0 0,-15-21 2605 0 0,1-1-1 0 0,0 1 1 0 0,0-1-1 0 0,0 0 1 0 0,0 0 0 0 0,0 0-1 0 0,0 0 1 0 0,0 0-1 0 0,0-1 1 0 0,0 1-1 0 0,0-1 1 0 0,0 0-1 0 0,-1 0 1 0 0,1 0-1 0 0,0 0 1 0 0,0 0-1 0 0,-1-1 1 0 0,1 1 0 0 0,0-2 873 0 0,3 0-7338 0 0</inkml:trace>
  <inkml:trace contextRef="#ctx0" brushRef="#br0" timeOffset="1071.081">750 214 6097 0 0,'0'0'3242'0'0,"0"0"-685"0"0,0 0-521 0 0,0 0-293 0 0,0 0-289 0 0,0 0-186 0 0,0 0-151 0 0,0 0-181 0 0,0 0-135 0 0,0 0-138 0 0,0 0-107 0 0,0 0-57 0 0,0 0-66 0 0,-6-10-66 0 0,-19-29-74 0 0,24 38-277 0 0,1 0-1 0 0,-1 1 0 0 0,0-1 1 0 0,1 0-1 0 0,-1 1 0 0 0,0-1 0 0 0,0 0 1 0 0,1 1-1 0 0,-1-1 0 0 0,0 1 1 0 0,0 0-1 0 0,0-1 0 0 0,0 1 0 0 0,0-1 1 0 0,0 1-1 0 0,0 0 0 0 0,1 0 0 0 0,-1 0 1 0 0,0 0-1 0 0,0-1 0 0 0,0 1 1 0 0,0 0-1 0 0,0 0 0 0 0,0 1 0 0 0,0-1 1 0 0,0 0-1 0 0,0 0 0 0 0,0 0 0 0 0,0 1 1 0 0,0-1-1 0 0,0 0 0 0 0,0 1 1 0 0,1-1-1 0 0,-1 1 0 0 0,0-1 0 0 0,0 1 1 0 0,0 0-1 0 0,1-1 0 0 0,-1 1 0 0 0,0 0 1 0 0,1-1-1 0 0,-1 1 0 0 0,0 0-15 0 0,-1 1 66 0 0,-3 1-33 0 0,0 0-1 0 0,0 0 1 0 0,0 0-1 0 0,1 1 0 0 0,-1-1 1 0 0,1 1-1 0 0,0 0 1 0 0,0 1-1 0 0,1-1 0 0 0,-1 1 1 0 0,1-1-1 0 0,0 1 1 0 0,0 0-1 0 0,0 0 0 0 0,1 0 1 0 0,0 1-1 0 0,0-1 1 0 0,0 1-1 0 0,1-1 0 0 0,0 1 1 0 0,0-1-1 0 0,0 1 1 0 0,0 0-1 0 0,1 0 0 0 0,0-1 1 0 0,1 1-1 0 0,0 5-32 0 0,0-10 14 0 0,0 1 0 0 0,0-1-1 0 0,0 1 1 0 0,0-1 0 0 0,0 1-1 0 0,0-1 1 0 0,1 0 0 0 0,-1 0-1 0 0,0 1 1 0 0,1-1 0 0 0,-1 0-1 0 0,1 0 1 0 0,-1 0 0 0 0,1-1-1 0 0,0 1 1 0 0,0 0 0 0 0,-1-1-1 0 0,1 1 1 0 0,0-1 0 0 0,0 1-1 0 0,-1-1 1 0 0,1 0 0 0 0,0 0-1 0 0,0 0 1 0 0,0 0 0 0 0,-1 0-1 0 0,1 0 1 0 0,0 0 0 0 0,0-1 0 0 0,0 1-1 0 0,-1-1 1 0 0,1 1 0 0 0,0-1-1 0 0,-1 0 1 0 0,1 1 0 0 0,0-1-1 0 0,-1 0 1 0 0,1 0 0 0 0,-1 0-1 0 0,1-1 1 0 0,-1 1 0 0 0,0 0-1 0 0,1 0 1 0 0,-1-1-14 0 0,59-61 409 0 0,-48 46-393 0 0,0-2 1 0 0,-2 0-1 0 0,0 0 0 0 0,-1 0 0 0 0,-1-2 0 0 0,-1 1 1 0 0,0-1-1 0 0,-2 1 0 0 0,0-2 0 0 0,-2 1 1 0 0,1-9-17 0 0,-31 95 304 0 0,9 1-73 0 0,10-42-164 0 0,2 0 0 0 0,0 1 0 0 0,1-1-1 0 0,2 1 1 0 0,0 0 0 0 0,2 12-67 0 0,1-36-40 0 0,-1-1-1 0 0,1 1 1 0 0,0-1 0 0 0,0 1 0 0 0,0-1-1 0 0,0 1 1 0 0,0-1 0 0 0,0 1 0 0 0,0 0-1 0 0,0-1 1 0 0,0 1 0 0 0,0-1 0 0 0,0 1-1 0 0,0-1 1 0 0,0 1 0 0 0,0-1 0 0 0,0 1-1 0 0,1-1 1 0 0,-1 1 0 0 0,0-1 0 0 0,0 1-1 0 0,1-1 1 0 0,-1 0 0 0 0,0 1 0 0 0,1-1-1 0 0,-1 1 1 0 0,0-1 0 0 0,1 0 0 0 0,-1 1-1 0 0,0-1 1 0 0,1 0 0 0 0,-1 1 0 0 0,1-1-1 0 0,-1 0 1 0 0,1 0 0 0 0,-1 1 0 0 0,1-1-1 0 0,-1 0 1 0 0,1 0 0 0 0,-1 0 0 0 0,1 0-1 0 0,-1 0 1 0 0,1 0 0 0 0,-1 0 0 0 0,1 0-1 0 0,-1 0 1 0 0,1 0 0 0 0,-1 0 0 0 0,1 0-1 0 0,0 0 1 0 0,-1 0 0 0 0,1 0 0 0 0,-1 0-1 0 0,1 0 1 0 0,-1-1 0 0 0,0 1 0 0 0,1 0-1 0 0,-1 0 1 0 0,1-1 0 0 0,-1 1 0 0 0,1 0-1 0 0,-1-1 41 0 0,18-13-9835 0 0,-14 10 5318 0 0,1 0-6421 0 0</inkml:trace>
  <inkml:trace contextRef="#ctx0" brushRef="#br0" timeOffset="1947.955">852 273 7738 0 0,'0'0'1573'0'0,"0"0"-319"0"0,0 0-42 0 0,0 0-10 0 0,0 0-70 0 0,0 0-52 0 0,0 0-93 0 0,0 0-67 0 0,0 0-57 0 0,0 0-67 0 0,0 0-78 0 0,0 0-69 0 0,0 0-83 0 0,6 1-69 0 0,-3 0-411 0 0,0 0 0 0 0,0-1 1 0 0,0 1-1 0 0,0-1 0 0 0,0 0 0 0 0,1 0 0 0 0,-1 0 0 0 0,0 0 0 0 0,0-1 0 0 0,0 1 1 0 0,0-1-1 0 0,0 0 0 0 0,0 0 0 0 0,0 0 0 0 0,0 0 0 0 0,0-1 0 0 0,0 1 1 0 0,0-1-1 0 0,-1 0 0 0 0,1 0 0 0 0,0 1 0 0 0,-1-2 0 0 0,0 1 0 0 0,1 0-86 0 0,-1 0 50 0 0,0 1 0 0 0,1-1 0 0 0,-1 0 0 0 0,0 0 0 0 0,0 0 0 0 0,0 0 0 0 0,0-1-1 0 0,0 1 1 0 0,-1 0 0 0 0,1-1 0 0 0,-1 1 0 0 0,1-1 0 0 0,-1 1 0 0 0,0-1 0 0 0,0 0 0 0 0,0 0 0 0 0,0 1-1 0 0,-1-1 1 0 0,1 0 0 0 0,-1 0 0 0 0,0 0 0 0 0,0 0 0 0 0,0 0 0 0 0,0 0 0 0 0,0 0 0 0 0,0 1 0 0 0,-1-1-1 0 0,0 0 1 0 0,1 0 0 0 0,-1 0 0 0 0,0 1 0 0 0,0-1 0 0 0,-1 0 0 0 0,1 1 0 0 0,0-1 0 0 0,-1 1-1 0 0,0-1 1 0 0,0 1 0 0 0,1 0 0 0 0,-1 0 0 0 0,-2-1-50 0 0,3 2 9 0 0,-1 0 0 0 0,0 0 0 0 0,1 1 0 0 0,-1-1 0 0 0,0 1 0 0 0,0-1 0 0 0,0 1 0 0 0,1-1 0 0 0,-1 1 0 0 0,0 0 0 0 0,0 0 1 0 0,0 0-1 0 0,0 0 0 0 0,0 1 0 0 0,1-1 0 0 0,-1 0 0 0 0,0 1 0 0 0,0-1 0 0 0,0 1 0 0 0,1 0 0 0 0,-1-1 0 0 0,0 1 0 0 0,1 0 0 0 0,-1 0 0 0 0,1 0 0 0 0,-1 0 0 0 0,1 0 0 0 0,-1 1 0 0 0,1-1 0 0 0,0 0 0 0 0,0 1 0 0 0,-1-1 0 0 0,1 1 0 0 0,0-1 0 0 0,0 1 0 0 0,0 0 0 0 0,1-1 0 0 0,-1 2-9 0 0,-26 67 123 0 0,27-67-102 0 0,0-1 0 0 0,0 1 1 0 0,0 0-1 0 0,0 0 1 0 0,1-1-1 0 0,-1 1 1 0 0,1 0-1 0 0,0-1 0 0 0,0 1 1 0 0,0-1-1 0 0,0 1 1 0 0,0-1-1 0 0,0 1 1 0 0,1-1-1 0 0,-1 0 1 0 0,1 0-1 0 0,-1 1 0 0 0,1-1 1 0 0,0 0-1 0 0,0 0 1 0 0,0-1-1 0 0,0 1 1 0 0,0 0-1 0 0,1-1 0 0 0,-1 1 1 0 0,0-1-1 0 0,1 0 1 0 0,-1 0-1 0 0,1 0 1 0 0,-1 0-1 0 0,1 0 1 0 0,0 0-1 0 0,-1-1 0 0 0,1 1 1 0 0,0-1-1 0 0,-1 0 1 0 0,1 0-1 0 0,0 0 1 0 0,0 0-1 0 0,-1 0 0 0 0,1-1 1 0 0,0 1-1 0 0,-1-1 1 0 0,1 0-1 0 0,0 1 1 0 0,-1-1-1 0 0,1 0 1 0 0,-1-1-1 0 0,0 1 0 0 0,1 0 1 0 0,-1-1-1 0 0,0 1 1 0 0,2-2-22 0 0,3-1 22 0 0,1-1-1 0 0,-1 1 1 0 0,0-1 0 0 0,0 0 0 0 0,0-1 0 0 0,-1 0 0 0 0,0 0-1 0 0,0 0 1 0 0,0-1 0 0 0,-1 0 0 0 0,0 0 0 0 0,0 0-1 0 0,-1 0 1 0 0,0-1 0 0 0,0 0 0 0 0,-1 0 0 0 0,0 0 0 0 0,0 0-1 0 0,-1 0 1 0 0,0-1 0 0 0,0 1 0 0 0,-1-6-22 0 0,-21 36-272 0 0,19-21 266 0 0,0-1 1 0 0,1 1 0 0 0,-1 0 0 0 0,1 0-1 0 0,-1 0 1 0 0,1-1 0 0 0,-1 1-1 0 0,1 0 1 0 0,-1 0 0 0 0,1 0 0 0 0,0 0-1 0 0,-1 0 1 0 0,1 0 0 0 0,0 0-1 0 0,0 0 1 0 0,0 0 0 0 0,0 0 0 0 0,0 0-1 0 0,0 0 1 0 0,0 0 0 0 0,0 0-1 0 0,0 0 1 0 0,0 0 0 0 0,1 0 0 0 0,-1 0-1 0 0,0 0 1 0 0,1-1 0 0 0,-1 1-1 0 0,1 0 1 0 0,-1 0 0 0 0,1 0-1 0 0,-1 0 1 0 0,1 0 0 0 0,-1-1 0 0 0,1 1-1 0 0,0 0 1 0 0,0-1 0 0 0,-1 1-1 0 0,1 0 1 0 0,0-1 0 0 0,0 1 0 0 0,0-1-1 0 0,-1 1 1 0 0,1-1 0 0 0,0 1-1 0 0,0-1 1 0 0,0 0 0 0 0,0 0 0 0 0,0 1-1 0 0,0-1 1 0 0,0 0 0 0 0,0 0-1 0 0,0 0 6 0 0,51-19 21 0 0,-57 59-168 0 0,1-31 148 0 0,2-4 2 0 0,-1 0 0 0 0,1 0 0 0 0,0 0-1 0 0,0 0 1 0 0,1 1 0 0 0,-1-1 0 0 0,1 0 0 0 0,0 1 0 0 0,1-1 0 0 0,-1 1-1 0 0,1-1 1 0 0,0 1 0 0 0,1-1 0 0 0,-1 1 0 0 0,1-1 0 0 0,1 2-3 0 0,1-5 35 0 0,0-1 1 0 0,0 1-1 0 0,0-1 1 0 0,0 0-1 0 0,0 0 1 0 0,0 0-1 0 0,0 0 1 0 0,1 0-1 0 0,-1-1 1 0 0,0 0-1 0 0,1 1 1 0 0,-1-1-1 0 0,0-1 1 0 0,1 1-1 0 0,-1 0 1 0 0,0-1-1 0 0,1 1 1 0 0,-1-1-1 0 0,0 0 1 0 0,0 0-1 0 0,0-1 1 0 0,0 1-1 0 0,0-1 1 0 0,0 1-1 0 0,0-1 1 0 0,0 0-1 0 0,0 0 1 0 0,1-2-37 0 0,4 0 35 0 0,33-26 194 0 0,-40 21-4734 0 0,-8 1-4838 0 0,5 7-2434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47.4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26 5945 0 0,'0'0'1717'0'0,"0"0"74"0"0,0 0 0 0 0,0 0-6 0 0,0 0-35 0 0,0 0-92 0 0,0 0-136 0 0,0 0-168 0 0,0 0-164 0 0,0 0-166 0 0,0 0-126 0 0,2-4-81 0 0,0-6-1441 0 0,1 2 5680 0 0,-4 23-2318 0 0,-36 233-1818 0 0,35-228-599 0 0,1-14-2905 0 0,8-17-3319 0 0,-3 6-1578 0 0,-2 2-4395 0 0</inkml:trace>
  <inkml:trace contextRef="#ctx0" brushRef="#br0" timeOffset="619.033">152 172 4529 0 0,'0'0'5418'0'0,"0"0"-3076"0"0,0 0-785 0 0,0 0 66 0 0,0 0 8 0 0,0 0-96 0 0,0 0-208 0 0,0 0-313 0 0,0 0-261 0 0,0 0-172 0 0,0 0-87 0 0,0 0-24 0 0,0 0-7 0 0,-2-2 8 0 0,1 2-388 0 0,0-1 1 0 0,0 0 0 0 0,0 1-1 0 0,0-1 1 0 0,1 0-1 0 0,-1 0 1 0 0,0 0 0 0 0,1 0-1 0 0,-1 0 1 0 0,0 0-1 0 0,1 0 1 0 0,-1 0-1 0 0,1 0 1 0 0,0 0 0 0 0,-1 0-1 0 0,1 0 1 0 0,0 0-1 0 0,0-1 1 0 0,0 1 0 0 0,-1 0-1 0 0,1 0 1 0 0,0 0-1 0 0,1 0 1 0 0,-1 0-1 0 0,0-1 1 0 0,0 1 0 0 0,0 0-1 0 0,1 0 1 0 0,-1 0-1 0 0,0 0 1 0 0,1 0 0 0 0,-1 0-1 0 0,1 0 1 0 0,0 0-1 0 0,-1 0 1 0 0,1 0-1 0 0,0 0 1 0 0,-1 0 0 0 0,1 1-1 0 0,0-1 1 0 0,0 0-1 0 0,0 0 1 0 0,0 1 0 0 0,0-1-1 0 0,0 0 1 0 0,0 1-84 0 0,8-7 61 0 0,0 0 0 0 0,0 1 0 0 0,0 0 0 0 0,1 1-1 0 0,-1 0 1 0 0,2 0 0 0 0,-1 1 0 0 0,0 1 0 0 0,1 0 0 0 0,-1 0 0 0 0,1 1 0 0 0,0 0 0 0 0,0 1 0 0 0,8 0-61 0 0,-19 45 360 0 0,-21 43-59 0 0,21-85-288 0 0,0 0 1 0 0,0 0 0 0 0,0 0 0 0 0,0 0-1 0 0,1 0 1 0 0,-1-1 0 0 0,1 1 0 0 0,-1 0-1 0 0,1 0 1 0 0,-1 0 0 0 0,1-1 0 0 0,0 1-1 0 0,0 0 1 0 0,0-1 0 0 0,0 1-1 0 0,0-1 1 0 0,0 1 0 0 0,0-1 0 0 0,1 1-1 0 0,-1-1 1 0 0,0 0 0 0 0,1 0 0 0 0,-1 0-1 0 0,1 0 1 0 0,0 0 0 0 0,-1 0 0 0 0,1 0-1 0 0,0 0 1 0 0,-1 0 0 0 0,1-1-1 0 0,0 1 1 0 0,0-1 0 0 0,0 1 0 0 0,-1-1-1 0 0,1 0 1 0 0,0 0 0 0 0,0 0 0 0 0,0 0-1 0 0,0 0 1 0 0,0 0 0 0 0,-1 0 0 0 0,1-1-1 0 0,0 1 1 0 0,0-1 0 0 0,0 1-1 0 0,0-1-13 0 0,9-2 43 0 0,0 0-1 0 0,-1-1 0 0 0,1 0 1 0 0,-1 0-1 0 0,1-1 0 0 0,-2-1 0 0 0,1 0 1 0 0,-1 0-1 0 0,1-1 0 0 0,-2 0 0 0 0,1 0 1 0 0,-1-1-1 0 0,3-4-42 0 0,7-26 990 0 0,-20 30-3178 0 0,-5 2-4505 0 0,-5 4-6250 0 0,9 2 3029 0 0</inkml:trace>
  <inkml:trace contextRef="#ctx0" brushRef="#br0" timeOffset="1066.027">402 86 11466 0 0,'0'0'1754'0'0,"0"0"-157"0"0,0 0-43 0 0,0 0 43 0 0,0 0 39 0 0,0 0-99 0 0,0 0-253 0 0,0 0-273 0 0,0 0-262 0 0,0 0-146 0 0,0 0-111 0 0,0 0-104 0 0,0 0-37 0 0,1-3-54 0 0,0 3-81 0 0,-1 0-1 0 0,0 0 1 0 0,0 0-1 0 0,1 0 1 0 0,-1 0 0 0 0,0 0-1 0 0,0 1 1 0 0,1-1-216 0 0,-70 183 1825 0 0,43-126-1483 0 0,26-57-354 0 0,0 0 12 0 0,0 0 0 0 0,0 0 13 0 0,0 0-13 0 0,0 0-3 0 0,0 0-29 0 0,0 0-9 0 0,0-4-4276 0 0,0 2-625 0 0,0 1-3341 0 0,1 0-3412 0 0</inkml:trace>
  <inkml:trace contextRef="#ctx0" brushRef="#br0" timeOffset="2155.133">635 47 5473 0 0,'0'0'2219'0'0,"0"0"-109"0"0,0 0-108 0 0,0 0 18 0 0,0 0 5 0 0,0 0-141 0 0,0 0-218 0 0,0 0-234 0 0,0 0-242 0 0,0 0-170 0 0,0 0-159 0 0,0 0-127 0 0,0 0-82 0 0,-2-8-106 0 0,-6-23-86 0 0,6 23-92 0 0,2 8-91 0 0,0 0-76 0 0,0 0-85 0 0,0 0-46 0 0,9 26 214 0 0,-3-15-219 0 0,-1-1 0 0 0,2 0 0 0 0,-1 0 0 0 0,2 0 0 0 0,-1-1 0 0 0,1 0 0 0 0,0 0 0 0 0,1-1 0 0 0,0 0 0 0 0,1-1 0 0 0,-1 0 0 0 0,1 0 0 0 0,1-1 0 0 0,-1 0 0 0 0,1-1 0 0 0,0 0 0 0 0,5 1-65 0 0,-10-4-3 0 0,-4-1 478 0 0,-29 1-114 0 0,16 5-352 0 0,0 2 1 0 0,0-1 0 0 0,1 1 0 0 0,0 1 0 0 0,0 0 0 0 0,1 0-1 0 0,1 1 1 0 0,0 0 0 0 0,0 0 0 0 0,1 1 0 0 0,0 0 0 0 0,1 0 0 0 0,1 1-1 0 0,0 0 1 0 0,1 0 0 0 0,-1 1-10 0 0,23-18-499 0 0,-5-8-3247 0 0,-8 7 348 0 0,0 0-5709 0 0,-1 1-3192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06.1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24 159 18724 0 0,'0'0'737'0'0,"0"0"6"0"0,0 0 152 0 0,0 0 167 0 0,0 0 71 0 0,0 0-64 0 0,0 0-271 0 0,0 0-322 0 0,0 0-198 0 0,0 0-66 0 0,0 0 37 0 0,-2 5 51 0 0,-2 4-211 0 0,0 1 0 0 0,1 0 0 0 0,0 1 0 0 0,0-1 0 0 0,1 0 0 0 0,1 1 0 0 0,0-1 0 0 0,0 1 0 0 0,1-1 0 0 0,0 1 0 0 0,1-1 0 0 0,1 1 0 0 0,0 2-89 0 0,-2-11 5 0 0,1-1 0 0 0,-1 0-1 0 0,1 1 1 0 0,-1-1 0 0 0,1 0 0 0 0,0 0 0 0 0,-1 1 0 0 0,1-1 0 0 0,0 0 0 0 0,0 0 0 0 0,0 0 0 0 0,0 0 0 0 0,0 0 0 0 0,0 0 0 0 0,0 0 0 0 0,0 0 0 0 0,0-1 0 0 0,1 1 0 0 0,-1 0 0 0 0,0-1 0 0 0,1 1-1 0 0,-1-1 1 0 0,0 1 0 0 0,1-1 0 0 0,-1 0 0 0 0,0 1 0 0 0,1-1 0 0 0,-1 0 0 0 0,1 0 0 0 0,-1 0 0 0 0,0 0 0 0 0,1 0 0 0 0,-1 0 0 0 0,1-1 0 0 0,-1 1 0 0 0,0 0 0 0 0,1-1 0 0 0,-1 1 0 0 0,0-1 0 0 0,1 1 0 0 0,-1-1-1 0 0,0 0 1 0 0,0 1 0 0 0,0-1 0 0 0,1 0 0 0 0,-1 0 0 0 0,0 0 0 0 0,0 0 0 0 0,0 0 0 0 0,0-1-5 0 0,50-55 59 0 0,-46 44-56 0 0,0 1 0 0 0,0-1-1 0 0,-1 0 1 0 0,-1 0 0 0 0,0 0-1 0 0,-1 0 1 0 0,-1-1 0 0 0,0 1-1 0 0,0-10-2 0 0,-14 61-320 0 0,12-36 324 0 0,1 1-1 0 0,-1 0 0 0 0,1 0 0 0 0,0 0 1 0 0,0 0-1 0 0,0 0 0 0 0,0 0 0 0 0,0 0 1 0 0,0 0-1 0 0,1-1 0 0 0,-1 1 0 0 0,1 0 1 0 0,0 0-1 0 0,0 0 0 0 0,0-1 0 0 0,0 1 1 0 0,1 0-1 0 0,-1-1 0 0 0,1 1 0 0 0,0-1 1 0 0,-1 0-1 0 0,1 1 0 0 0,0-1 1 0 0,0 0-1 0 0,0 0 0 0 0,1 0 0 0 0,-1-1 1 0 0,0 1-1 0 0,1 0 0 0 0,-1-1 0 0 0,1 1 1 0 0,0-1-1 0 0,-1 0 0 0 0,1 0 0 0 0,0 0 1 0 0,0 0-1 0 0,0-1 0 0 0,-1 1 0 0 0,1-1 1 0 0,0 0-1 0 0,0 0 0 0 0,0 0 0 0 0,0 0 1 0 0,0 0-1 0 0,1-1-3 0 0,1 2 13 0 0,1 0 1 0 0,-1-1-1 0 0,1 0 1 0 0,-1 0-1 0 0,1 0 0 0 0,-1-1 1 0 0,1 0-1 0 0,-1 0 1 0 0,1 0-1 0 0,-1-1 0 0 0,0 0 1 0 0,1 0-1 0 0,-1 0 1 0 0,0-1-1 0 0,-1 1 0 0 0,1-1 1 0 0,0-1-1 0 0,-1 1 1 0 0,0 0-1 0 0,1-1 0 0 0,-1 0 1 0 0,0 0-14 0 0,-3 2 3 0 0,0 0 1 0 0,0 0-1 0 0,0 1 1 0 0,-1-1-1 0 0,1 0 1 0 0,0 0-1 0 0,-1 0 1 0 0,0 0 0 0 0,1 0-1 0 0,-1 0 1 0 0,0 0-1 0 0,0 0 1 0 0,0 0-1 0 0,0 0 1 0 0,0 0-1 0 0,0 1 1 0 0,-1-1-1 0 0,1 0 1 0 0,-1 0 0 0 0,1 0-1 0 0,-1 0 1 0 0,0 0-1 0 0,0 0 1 0 0,1 1-1 0 0,-1-1 1 0 0,0 0-1 0 0,-1 1 1 0 0,1-1-1 0 0,0 1 1 0 0,0-1-1 0 0,-1 1 1 0 0,1 0 0 0 0,-1-1-1 0 0,1 1 1 0 0,-1 0-1 0 0,0 0 1 0 0,1 0-1 0 0,-1 0 1 0 0,0 0-1 0 0,0 1 1 0 0,0-1-1 0 0,1 0 1 0 0,-1 1 0 0 0,0-1-1 0 0,0 1 1 0 0,0 0-1 0 0,0 0 1 0 0,0 0-1 0 0,0 0 1 0 0,0 0-1 0 0,0 0 1 0 0,0 0-1 0 0,0 0 1 0 0,0 1-1 0 0,0-1 1 0 0,0 1 0 0 0,1 0-1 0 0,-2 0-3 0 0,-4 4 8 0 0,0 0 0 0 0,1 1 0 0 0,0 0 0 0 0,0 0 0 0 0,1 0 0 0 0,0 1 0 0 0,0 0 0 0 0,0 0 0 0 0,1 0 0 0 0,0 1 0 0 0,1-1 0 0 0,-1 1 0 0 0,1 0 0 0 0,1 0 0 0 0,-1 0 0 0 0,2 0 0 0 0,-1 0 0 0 0,1 1 0 0 0,0-1 0 0 0,1 0 0 0 0,0 1 0 0 0,0 6-8 0 0,2-12-62 0 0,-1 1 0 0 0,1-1 1 0 0,0 0-1 0 0,-1 0 0 0 0,1 0 0 0 0,1 0 0 0 0,-1-1 0 0 0,0 1 0 0 0,1-1 1 0 0,-1 1-1 0 0,1-1 0 0 0,0 0 0 0 0,0 0 0 0 0,0 0 0 0 0,0 0 0 0 0,0 0 1 0 0,0-1-1 0 0,0 1 0 0 0,1-1 0 0 0,-1 0 0 0 0,0 0 0 0 0,1 0 0 0 0,-1-1 1 0 0,1 1-1 0 0,-1-1 0 0 0,1 0 0 0 0,-1 0 0 0 0,1 0 0 0 0,-1 0 1 0 0,1-1-1 0 0,-1 1 0 0 0,1-1 0 0 0,1 0 62 0 0,58-19-6094 0 0,-14-11-6071 0 0,-10-15 3065 0 0,-19 8 9254 0 0,-9 5 6160 0 0,-7 1 7361 0 0,-7 30-8472 0 0,-12 13-4468 0 0,-43 70 1168 0 0,57-79-1892 0 0,0 0-1 0 0,0 0 1 0 0,1 0-1 0 0,-1 0 1 0 0,0 0 0 0 0,1 0-1 0 0,-1 1 1 0 0,1-1 0 0 0,0 0-1 0 0,0 0 1 0 0,0 1 0 0 0,0-1-1 0 0,0 0 1 0 0,1 0-1 0 0,-1 0 1 0 0,1 1 0 0 0,-1-1-1 0 0,1 0 1 0 0,0 0 0 0 0,0 0-1 0 0,-1 0 1 0 0,2 0 0 0 0,-1 0-1 0 0,0 0 1 0 0,0 0-1 0 0,1-1 1 0 0,-1 1 0 0 0,1 0-1 0 0,-1-1 1 0 0,1 1 0 0 0,0-1-1 0 0,-1 1 1 0 0,1-1 0 0 0,0 0-1 0 0,0 0 1 0 0,0 0-1 0 0,0 0 1 0 0,0 0 0 0 0,0 0-1 0 0,1-1 1 0 0,-1 1 0 0 0,2 0-11 0 0,0 0 7 0 0,1 0 1 0 0,-1 0-1 0 0,1-1 1 0 0,-1 0-1 0 0,1 1 1 0 0,-1-1 0 0 0,1-1-1 0 0,0 1 1 0 0,-1-1-1 0 0,1 0 1 0 0,-1 0-1 0 0,0 0 1 0 0,1 0-1 0 0,-1-1 1 0 0,0 0 0 0 0,1 0-1 0 0,-1 0 1 0 0,-1 0-1 0 0,1-1 1 0 0,0 1-1 0 0,0-1 1 0 0,-1 0 0 0 0,1 0-1 0 0,-1-1 1 0 0,0 1-1 0 0,0-1 1 0 0,-1 1-1 0 0,1-1 1 0 0,0-1-8 0 0,5-7 23 0 0,-1 1 0 0 0,-1-1 0 0 0,0-1 0 0 0,0 1 0 0 0,-1-1 0 0 0,-1 0 0 0 0,0 0 0 0 0,-1-1 0 0 0,1-3-23 0 0,11-133 335 0 0,-15 149-294 0 0,-3 12-162 0 0,-6 12 73 0 0,0 0 0 0 0,2 1 1 0 0,1-1-1 0 0,1 1 0 0 0,0 1 0 0 0,2-1 0 0 0,1 1 0 0 0,1 17 48 0 0,17-1-3703 0 0,-18-62 27 0 0,-83-127 3052 0 0,86 148 690 0 0,-1 0 1 0 0,0 0-1 0 0,1 0 0 0 0,-1-1 0 0 0,1 1 0 0 0,-1 0 0 0 0,0 0 1 0 0,1 0-1 0 0,-1-1 0 0 0,0 1 0 0 0,0 0 0 0 0,1 0 0 0 0,-1-1 1 0 0,0 1-1 0 0,1 0 0 0 0,-1 0 0 0 0,0-1 0 0 0,0 1 1 0 0,1 0-1 0 0,-1-1 0 0 0,0 1 0 0 0,0 0 0 0 0,0-1 0 0 0,0 1 1 0 0,0-1-1 0 0,1 1 0 0 0,-1 0 0 0 0,0-1 0 0 0,0 1 0 0 0,0 0 1 0 0,0-1-1 0 0,0 1 0 0 0,0-1 0 0 0,0 1 0 0 0,0 0 0 0 0,0-1 1 0 0,-1 1-1 0 0,1-1 0 0 0,0 1 0 0 0,0-1-66 0 0,21 7 329 0 0,172-5 2438 0 0,-87-6-1639 0 0,-122 33 19 0 0,-4-8-882 0 0,15-16-247 0 0,0 0-1 0 0,0 1 1 0 0,1-1-1 0 0,-1 1 1 0 0,1 0-1 0 0,0 0 1 0 0,0 0 0 0 0,1 1-1 0 0,-1-1 1 0 0,1 1-1 0 0,0 0 1 0 0,1 0 0 0 0,-1 0-1 0 0,1 0 1 0 0,1 0-1 0 0,-1 0 1 0 0,1 1-1 0 0,0 2-17 0 0,2-8 1 0 0,0 0 0 0 0,1 1 0 0 0,-1-1-1 0 0,1 0 1 0 0,-1 0 0 0 0,1 0-1 0 0,-1 0 1 0 0,1 0 0 0 0,0 0-1 0 0,0 0 1 0 0,-1-1 0 0 0,1 1 0 0 0,0 0-1 0 0,0-1 1 0 0,0 0 0 0 0,0 1-1 0 0,0-1 1 0 0,-1 0 0 0 0,1 0-1 0 0,0 0 1 0 0,0 0 0 0 0,0-1-1 0 0,0 1 1 0 0,0 0 0 0 0,0-1 0 0 0,0 1-1 0 0,-1-1 1 0 0,1 0 0 0 0,0 1-1 0 0,0-1 1 0 0,-1 0 0 0 0,1 0-1 0 0,-1 0 1 0 0,1 0 0 0 0,-1-1 0 0 0,1 1-1 0 0,-1 0 1 0 0,1-1 0 0 0,-1 1-1 0 0,0-1 1 0 0,0 1 0 0 0,0-1-1 0 0,0 1 1 0 0,1-2-1 0 0,12-101 131 0 0,1 123-405 0 0,-13-16 279 0 0,-1 0-1 0 0,1 0 0 0 0,0 0 1 0 0,0 0-1 0 0,0 0 0 0 0,0-1 1 0 0,0 1-1 0 0,1-1 0 0 0,-1 1 1 0 0,1-1-1 0 0,-1 0 0 0 0,1 0 1 0 0,0 0-1 0 0,0-1 0 0 0,0 1 1 0 0,0-1-1 0 0,0 1 0 0 0,0-1 1 0 0,1 0-1 0 0,-1 0 0 0 0,0-1 1 0 0,1 1-1 0 0,-1-1 0 0 0,0 1 1 0 0,1-1-1 0 0,-1 0 0 0 0,1 0 1 0 0,2-1-5 0 0,-5 1 6 0 0,0 0 0 0 0,-1 0 0 0 0,1 0 0 0 0,0 0 0 0 0,0 1 0 0 0,-1-1 0 0 0,1 0 0 0 0,0 0 0 0 0,-1 1 0 0 0,1-1 0 0 0,0 0 0 0 0,-1 1 0 0 0,1-1 0 0 0,-1 1 0 0 0,1-1 1 0 0,0 1-1 0 0,-1-1 0 0 0,1 1 0 0 0,-1-1 0 0 0,1 1 0 0 0,-1-1 0 0 0,0 1 0 0 0,1 0 0 0 0,-1-1 0 0 0,1 1 0 0 0,-1 0 0 0 0,0-1 0 0 0,0 1 0 0 0,1 0 0 0 0,-1 0 0 0 0,0-1 0 0 0,0 1 0 0 0,0 0 0 0 0,0 0 0 0 0,0-1 0 0 0,0 1 1 0 0,0 0-1 0 0,0 0 0 0 0,0-1 0 0 0,0 1 0 0 0,0 0 0 0 0,-1-1 0 0 0,1 1 0 0 0,0 0 0 0 0,-1 0 0 0 0,1-1 0 0 0,0 1 0 0 0,-1-1 0 0 0,1 1 0 0 0,0 0 0 0 0,-1-1 0 0 0,1 1 0 0 0,-1-1 0 0 0,0 1 0 0 0,1-1 0 0 0,-1 1 0 0 0,1-1 0 0 0,-1 1 1 0 0,0-1-1 0 0,0 1-6 0 0,-6 11 105 0 0,-8 22 221 0 0,15-33-320 0 0,0 0 0 0 0,0-1 0 0 0,0 1 0 0 0,1 0 0 0 0,-1 0 0 0 0,0-1 0 0 0,0 1 0 0 0,1 0 0 0 0,-1-1 0 0 0,1 1 0 0 0,-1-1 0 0 0,1 1 0 0 0,-1 0 0 0 0,1-1 0 0 0,-1 1 1 0 0,1-1-1 0 0,-1 1 0 0 0,1-1 0 0 0,-1 0 0 0 0,1 1 0 0 0,0-1 0 0 0,-1 1 0 0 0,1-1 0 0 0,0 0 0 0 0,0 0 0 0 0,-1 1 0 0 0,1-1 0 0 0,0 0 0 0 0,-1 0 0 0 0,1 0 0 0 0,0 0 0 0 0,0 0 0 0 0,-1 0 0 0 0,1 0 0 0 0,0 0 0 0 0,0 0 1 0 0,-1 0-1 0 0,1 0 0 0 0,0-1 0 0 0,0 1 0 0 0,-1 0 0 0 0,1 0 0 0 0,0-1 0 0 0,-1 1 0 0 0,1-1 0 0 0,-1 1 0 0 0,1 0 0 0 0,0-1-6 0 0,260-83-191 0 0,-241 90 230 0 0,-37 21 91 0 0,12-20-107 0 0,2-3-926 0 0,-15 30 2087 0 0,20-24-5888 0 0,9-4-6689 0 0,-7-6-1069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06.3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26430 0 0,'0'0'584'0'0,"0"0"-168"0"0,0 0-8 0 0,0 0 40 0 0,0 0-152 0 0,0 0-176 0 0,0 0-288 0 0,0 0-336 0 0,0 0-816 0 0,0 0-2625 0 0,0 0-9834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59.4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551 2 12731 0 0,'0'0'1081'0'0,"0"0"186"0"0,0 0 138 0 0,0 0 102 0 0,0 0 76 0 0,0 0-71 0 0,0 0-177 0 0,0 0-238 0 0,0 0-274 0 0,0 0-289 0 0,0 0-273 0 0,0 0-132 0 0,0 0 7 0 0,-5-1 64 0 0,3 1-181 0 0,1 0-1 0 0,-1 0 0 0 0,1-1 0 0 0,0 1 0 0 0,-1 0 0 0 0,1 0 0 0 0,0 0 0 0 0,-1 1 1 0 0,1-1-1 0 0,0 0 0 0 0,-1 0 0 0 0,1 1 0 0 0,0-1 0 0 0,-1 1 0 0 0,1-1 0 0 0,0 1 0 0 0,0-1 1 0 0,-1 1-1 0 0,1 0 0 0 0,0 0 0 0 0,0-1 0 0 0,0 1 0 0 0,0 0 0 0 0,0 0 0 0 0,0 0 1 0 0,0 0-1 0 0,0 0 0 0 0,1 1 0 0 0,-1-1 0 0 0,0 0 0 0 0,1 0 0 0 0,-1 0 0 0 0,0 1 0 0 0,1-1 1 0 0,0 0-1 0 0,-1 1 0 0 0,1-1 0 0 0,0 0 0 0 0,0 1 0 0 0,-1-1 0 0 0,1 1-18 0 0,-57 157 488 0 0,99-185-460 0 0,-37 23-28 0 0,0-1-2 0 0,-1 0 1 0 0,1 1-1 0 0,-1-1 1 0 0,1 1 0 0 0,0 1-1 0 0,0-1 1 0 0,0 1-1 0 0,0-1 1 0 0,1 2-1 0 0,-1-1 1 0 0,1 0-1 0 0,-1 1 1 0 0,1 0 0 0 0,0 1-1 0 0,-1-1 1 0 0,1 1-1 0 0,0 0 1 0 0,-1 0 1 0 0,-3 0 2 0 0,-1 1 1 0 0,0-1 0 0 0,0 1 0 0 0,1-1-1 0 0,-1 1 1 0 0,0-1 0 0 0,0 1-1 0 0,0 0 1 0 0,0-1 0 0 0,0 1 0 0 0,0 0-1 0 0,0 0 1 0 0,0 0 0 0 0,0 0-1 0 0,0 0 1 0 0,0 0 0 0 0,0 0 0 0 0,-1 0-1 0 0,1 0 1 0 0,0 0 0 0 0,-1 1 0 0 0,1-1-1 0 0,-1 0 1 0 0,1 0 0 0 0,-1 1-1 0 0,0-1 1 0 0,0 0 0 0 0,1 0 0 0 0,-1 1-1 0 0,0-1 1 0 0,0 0 0 0 0,0 1-1 0 0,0-1 1 0 0,-1 0 0 0 0,1 1 0 0 0,0-1-1 0 0,0 0 1 0 0,-1 0 0 0 0,1 1-1 0 0,-1-1 1 0 0,1 0 0 0 0,-1 0 0 0 0,0 0-1 0 0,1 1-2 0 0,-41 41 181 0 0,35-39-162 0 0,-1-1-1 0 0,1 0 1 0 0,-1 0 0 0 0,0 0 0 0 0,0-1-1 0 0,0 0 1 0 0,0 0 0 0 0,0-1 0 0 0,0 0-1 0 0,0 0 1 0 0,0-1 0 0 0,-1 0 0 0 0,1 0 0 0 0,-6-1-19 0 0,12 1-1 0 0,0-1 1 0 0,0 0 0 0 0,0 1 0 0 0,0-1-1 0 0,0 0 1 0 0,1 0 0 0 0,-1 0-1 0 0,0 0 1 0 0,0 0 0 0 0,1 1 0 0 0,-1-1-1 0 0,0 0 1 0 0,1-1 0 0 0,-1 1 0 0 0,1 0-1 0 0,-1 0 1 0 0,1 0 0 0 0,0 0 0 0 0,-1 0-1 0 0,1 0 1 0 0,0 0 0 0 0,0-1 0 0 0,0 1-1 0 0,0 0 1 0 0,0 0 0 0 0,0 0 0 0 0,0-1-1 0 0,0 1 1 0 0,1 0 0 0 0,-1 0 0 0 0,0 0-1 0 0,1 0 1 0 0,-1 0 0 0 0,1 0 0 0 0,-1 0-1 0 0,1 0 1 0 0,-1 0 0 0 0,1 0 0 0 0,0 0-1 0 0,-1 0 1 0 0,1 0 0 0 0,0 0 0 0 0,0 0-1 0 0,0 0 1 0 0,0 1 0 0 0,0-1 0 0 0,0 0-1 0 0,0 1 1 0 0,0-1 0 0 0,0 1 0 0 0,0-1-1 0 0,0 1 1 0 0,0 0 0 0 0,0-1 0 0 0,0 1-1 0 0,1 0 1 0 0,-1 0 0 0 0,1-1 0 0 0,2 0 2 0 0,1 0 1 0 0,0 1-1 0 0,-1-1 0 0 0,1 1 1 0 0,0 0-1 0 0,0 0 1 0 0,-1 0-1 0 0,1 1 0 0 0,0 0 1 0 0,-1 0-1 0 0,1 0 0 0 0,-1 0 1 0 0,1 1-1 0 0,-1-1 1 0 0,1 1-1 0 0,-1 0 0 0 0,3 2-2 0 0,45 14 192 0 0,-25-17-149 0 0,0 0 1 0 0,0-1 0 0 0,0-2-1 0 0,0-1 1 0 0,0-1-1 0 0,-1-1 1 0 0,0-2-1 0 0,0 0 1 0 0,14-7-44 0 0,-38 13 2 0 0,-1 0-1 0 0,1-1 1 0 0,-1 1-1 0 0,1 0 1 0 0,-1 0-1 0 0,0-1 1 0 0,0 1-1 0 0,0-1 1 0 0,0 1-1 0 0,0-1 1 0 0,0 1 0 0 0,0-1-1 0 0,0 0 1 0 0,-1 1-1 0 0,1-1 1 0 0,0 0-1 0 0,-1 0 1 0 0,0 1-1 0 0,1-1 1 0 0,-1 0-1 0 0,0 0 1 0 0,0 0 0 0 0,0 0-1 0 0,0 1 1 0 0,0-1-1 0 0,-1 0 1 0 0,1 0-1 0 0,0 0 1 0 0,-1 1-1 0 0,0-1 1 0 0,1 0-1 0 0,-1 0 1 0 0,0 1 0 0 0,0-1-1 0 0,0 1 1 0 0,0-1-1 0 0,0 1 1 0 0,0-1-1 0 0,0 1 1 0 0,0-1-1 0 0,-1 1 1 0 0,1 0-1 0 0,-1 0 1 0 0,1 0 0 0 0,-1 0-1 0 0,1 0 1 0 0,-1 0-1 0 0,1 0 1 0 0,-1 0-1 0 0,0 1 1 0 0,1-1-1 0 0,-1 0 1 0 0,0 1-1 0 0,0 0 1 0 0,0-1-1 0 0,1 1 1 0 0,-1 0 0 0 0,0 0-1 0 0,0 0 1 0 0,0 0-1 0 0,0 0 1 0 0,1 1-1 0 0,-2-1-1 0 0,0-1 3 0 0,-1 1-1 0 0,0 0 1 0 0,0 0-1 0 0,0 0 1 0 0,0 0-1 0 0,0 0 1 0 0,0 1-1 0 0,0-1 1 0 0,0 1-1 0 0,0 0 1 0 0,0 1-1 0 0,1-1 1 0 0,-1 1-1 0 0,0-1 1 0 0,1 1-1 0 0,0 0 1 0 0,-1 1-1 0 0,1-1 1 0 0,0 0-1 0 0,0 1 1 0 0,0 0-1 0 0,0-1 1 0 0,1 1-1 0 0,-1 0 1 0 0,1 1-1 0 0,-1-1 1 0 0,1 0-1 0 0,0 1 1 0 0,1-1-1 0 0,-1 1 1 0 0,0 0-1 0 0,1-1 1 0 0,0 1-1 0 0,0 0 1 0 0,0 0-1 0 0,1 0 1 0 0,-1 0-1 0 0,1 1-2 0 0,3-2 11 0 0,0 1 0 0 0,0-1 0 0 0,1 0-1 0 0,-1 0 1 0 0,1-1 0 0 0,0 1 0 0 0,0-1 0 0 0,-1 1 0 0 0,2-1 0 0 0,-1-1-1 0 0,0 1 1 0 0,0 0 0 0 0,1-1 0 0 0,-1 0 0 0 0,1 0 0 0 0,-1 0-1 0 0,1-1 1 0 0,-1 1 0 0 0,1-1 0 0 0,-1 0 0 0 0,1-1 0 0 0,3 0-11 0 0,87-5-920 0 0,-64 1-3836 0 0,0-2-6633 0 0,-24 5 17 0 0</inkml:trace>
  <inkml:trace contextRef="#ctx0" brushRef="#br0" timeOffset="1247.303">108 680 9474 0 0,'0'0'890'0'0,"0"0"15"0"0,0 0 199 0 0,0 0 199 0 0,0 0 126 0 0,0 0 98 0 0,0 0-6 0 0,0 0-68 0 0,1-10-139 0 0,4-30-197 0 0,-6 39-1063 0 0,1 0 0 0 0,0 1 0 0 0,0-1 0 0 0,0 1 0 0 0,0-1 0 0 0,-1 0 0 0 0,1 1 0 0 0,0-1 0 0 0,0 1 0 0 0,-1-1 0 0 0,1 1 0 0 0,0-1-1 0 0,-1 1 1 0 0,1-1 0 0 0,-1 1 0 0 0,1-1 0 0 0,-1 1 0 0 0,1 0 0 0 0,-1-1 0 0 0,1 1 0 0 0,-1 0 0 0 0,1-1 0 0 0,-1 1 0 0 0,1 0 0 0 0,-1-1 0 0 0,1 1 0 0 0,-1 0 0 0 0,0 0 0 0 0,1 0 0 0 0,-1 0 0 0 0,1 0 0 0 0,-1 0 0 0 0,0 0 0 0 0,1 0 0 0 0,-1 0 0 0 0,0 0 0 0 0,1 0 0 0 0,-1 0 0 0 0,1 0 0 0 0,-1 0 0 0 0,0 0 0 0 0,1 1 0 0 0,-1-1 0 0 0,1 0 0 0 0,-1 0 0 0 0,1 1 0 0 0,-1-1 0 0 0,1 1 0 0 0,-1-1 0 0 0,1 0 0 0 0,-1 1 0 0 0,1-1 0 0 0,-1 1 0 0 0,1-1 0 0 0,0 1 0 0 0,-1-1 0 0 0,1 1 0 0 0,0-1-54 0 0,-1 0 7 0 0,-6 5 47 0 0,0 1 1 0 0,1-1-1 0 0,-1 1 1 0 0,1 0-1 0 0,0 1 1 0 0,1-1-1 0 0,0 1 1 0 0,0 0-1 0 0,0 1 1 0 0,1-1 0 0 0,0 1-1 0 0,0 0 1 0 0,0 0-1 0 0,2 0 1 0 0,-1 0-1 0 0,1 0 1 0 0,0 1-1 0 0,0 0-54 0 0,2-8 13 0 0,0 0 0 0 0,0 0 0 0 0,0 0 0 0 0,0 0 0 0 0,1 1 0 0 0,-1-1 0 0 0,0 0 0 0 0,1 0 0 0 0,-1 0 0 0 0,0 0-1 0 0,1 0 1 0 0,-1 0 0 0 0,1 0 0 0 0,0 0 0 0 0,-1 0 0 0 0,1 0 0 0 0,0 0 0 0 0,-1 0 0 0 0,1-1 0 0 0,0 1 0 0 0,0 0 0 0 0,0 0 0 0 0,0-1 0 0 0,0 1-1 0 0,0-1 1 0 0,0 1 0 0 0,0-1 0 0 0,0 1 0 0 0,0-1 0 0 0,0 1 0 0 0,0-1 0 0 0,0 0 0 0 0,0 0 0 0 0,0 0 0 0 0,1 1 0 0 0,-1-1 0 0 0,0 0 0 0 0,0 0-1 0 0,0-1 1 0 0,0 1 0 0 0,0 0 0 0 0,1 0 0 0 0,-1 0 0 0 0,0-1 0 0 0,0 1-13 0 0,46-27 891 0 0,-45 25-857 0 0,0-1 0 0 0,-1 0 0 0 0,0 0 0 0 0,1 0 1 0 0,-1 0-1 0 0,0 0 0 0 0,-1 0 0 0 0,1 0 0 0 0,0 0 1 0 0,-1 0-1 0 0,0 0 0 0 0,1 0 0 0 0,-1 0 0 0 0,-1 0 1 0 0,1-1-1 0 0,0 1 0 0 0,-1 0 0 0 0,1 0 0 0 0,-1 0 1 0 0,0 0-1 0 0,0 0 0 0 0,0 0 0 0 0,-1 1 0 0 0,1-1 1 0 0,-1 0-35 0 0,-6-20-3015 0 0,5 1-4532 0 0,3 22 1203 0 0,0 1 3654 0 0,1-1 414 0 0,-1 2-4336 0 0</inkml:trace>
  <inkml:trace contextRef="#ctx0" brushRef="#br0" timeOffset="1752.514">135 778 14843 0 0,'0'0'1893'0'0,"0"0"-581"0"0,0 0-181 0 0,0 0 161 0 0,0 0 140 0 0,0 0-41 0 0,0 0-252 0 0,0 0-335 0 0,0 0-282 0 0,0 0-191 0 0,0 0-118 0 0,0 0-48 0 0,0 0-18 0 0,9-11-36 0 0,60-85 146 0 0,-65 90-241 0 0,-1 0 0 0 0,-1-1 0 0 0,1 1 0 0 0,-1-1 0 0 0,0 0 0 0 0,0 0 0 0 0,-1 0 0 0 0,0 0 0 0 0,0 0 0 0 0,-1 0 0 0 0,0 0 0 0 0,0 0 0 0 0,0 0 0 0 0,-1-1 0 0 0,-1-1-16 0 0,-6 55-776 0 0,8-44 784 0 0,0 0 0 0 0,0-1 0 0 0,0 1 1 0 0,0 0-1 0 0,0 0 0 0 0,0 0 0 0 0,1 0 0 0 0,-1-1 0 0 0,1 1 1 0 0,-1 0-1 0 0,1 0 0 0 0,0-1 0 0 0,0 1 0 0 0,-1 0 1 0 0,1-1-1 0 0,0 1 0 0 0,1-1 0 0 0,-1 1 0 0 0,0-1 0 0 0,0 0 1 0 0,1 1-1 0 0,-1-1 0 0 0,0 0 0 0 0,1 0 0 0 0,0 0 0 0 0,-1 0 1 0 0,1 0-1 0 0,-1 0 0 0 0,1-1 0 0 0,0 1 0 0 0,0 0 0 0 0,-1-1 1 0 0,1 1-1 0 0,0-1 0 0 0,0 0 0 0 0,0 0 0 0 0,0 0 0 0 0,-1 0 1 0 0,1 0-1 0 0,0 0 0 0 0,0 0 0 0 0,0 0 0 0 0,0-1 0 0 0,-1 1 1 0 0,1-1-1 0 0,0 1 0 0 0,0-1 0 0 0,-1 0 0 0 0,1 0 0 0 0,0 1 1 0 0,-1-1-1 0 0,1 0 0 0 0,-1-1 0 0 0,1 1 0 0 0,-1 0 0 0 0,1-1-8 0 0,17-29 1650 0 0,-37 44-1032 0 0,-34 64-587 0 0,50-75-37 0 0,1-1 1 0 0,0 1-1 0 0,0 0 0 0 0,0 0 0 0 0,1 0 1 0 0,-1 0-1 0 0,0-1 0 0 0,1 1 0 0 0,-1 0 0 0 0,1 0 1 0 0,0 0-1 0 0,0 1 0 0 0,0-1 0 0 0,0 0 0 0 0,0 0 1 0 0,0 0-1 0 0,0 0 0 0 0,1 0 0 0 0,-1 0 0 0 0,1 0 1 0 0,-1 0-1 0 0,1 0 0 0 0,0-1 0 0 0,0 1 0 0 0,0 0 1 0 0,0 0-1 0 0,0 0 0 0 0,0-1 0 0 0,0 1 0 0 0,0-1 1 0 0,1 1-1 0 0,-1-1 0 0 0,1 1 0 0 0,-1-1 1 0 0,1 0-1 0 0,0 0 0 0 0,-1 0 0 0 0,1 0 0 0 0,0 0 1 0 0,0 0-1 0 0,0 0 0 0 0,0 0 0 0 0,0-1 6 0 0,72-5-3629 0 0,-50-4-1626 0 0,-3-2-5061 0 0,-15 7 562 0 0</inkml:trace>
  <inkml:trace contextRef="#ctx0" brushRef="#br0" timeOffset="1970.167">501 457 11010 0 0,'0'0'3145'0'0,"0"0"-644"0"0,0 0-462 0 0,0 0-314 0 0,0 0-346 0 0,0 0-296 0 0,0 0-276 0 0,0 0-164 0 0,0 0-31 0 0,0 0 17 0 0,0 0 25 0 0,0 0-58 0 0,-5 10-120 0 0,-3 4-354 0 0,-9 17 74 0 0,1 1 1 0 0,1 1 0 0 0,2 0 0 0 0,1 1 0 0 0,-2 15-197 0 0,21 25-2006 0 0,2-62-3501 0 0,3-3-4835 0 0,-9-8-208 0 0</inkml:trace>
  <inkml:trace contextRef="#ctx0" brushRef="#br0" timeOffset="2350.377">585 470 13635 0 0,'0'0'2534'0'0,"0"0"-315"0"0,0 0-571 0 0,0 0-462 0 0,0 0-335 0 0,0 0-95 0 0,0 0 63 0 0,0 0 61 0 0,0 0-3 0 0,0 0-130 0 0,0 0-193 0 0,-3 12-129 0 0,-51 169 711 0 0,37-97-1154 0 0,37-118-185 0 0,-16 26 152 0 0,-3 3 22 0 0,0 1 1 0 0,1 0 0 0 0,0-1 0 0 0,0 1-1 0 0,0 0 1 0 0,1 0 0 0 0,-1 0-1 0 0,1 1 1 0 0,0-1 0 0 0,0 0-1 0 0,0 1 1 0 0,1 0 0 0 0,-1 0-1 0 0,1 0 1 0 0,-1 0 0 0 0,4-1 28 0 0,11 43-44 0 0,13 10 14 0 0,-6-42-3397 0 0,-25-7 1887 0 0,-12-5-14802 0 0,8 4 10183 0 0</inkml:trace>
  <inkml:trace contextRef="#ctx0" brushRef="#br0" timeOffset="2601.192">445 584 2601 0 0,'0'0'4722'0'0,"0"0"-912"0"0,0 0-897 0 0,0 0-678 0 0,0 0-551 0 0,0 0-473 0 0,0 0-399 0 0,0 0-281 0 0,0 0-128 0 0,0 0 5 0 0,0 0 25 0 0,0 0-5 0 0,0 0-38 0 0,13-6-74 0 0,40-18-37 0 0,40 16 526 0 0,20 8-1382 0 0,-104 12-5431 0 0,-12 5-8153 0 0,2-14 10926 0 0</inkml:trace>
  <inkml:trace contextRef="#ctx0" brushRef="#br0" timeOffset="2852.003">761 636 13603 0 0,'0'0'1842'0'0,"0"0"-275"0"0,0 0-164 0 0,0 0-88 0 0,0 0-218 0 0,0 0-221 0 0,0 0-114 0 0,0 0-111 0 0,0 0-97 0 0,0 0-75 0 0,0 0-152 0 0,0 0-107 0 0,0 0-56 0 0,-5 9-71 0 0,-15 26-1 0 0,19-33-75 0 0,1-1 0 0 0,0 1-1 0 0,0 0 1 0 0,0-1 0 0 0,0 1-1 0 0,0 0 1 0 0,0-1-1 0 0,1 1 1 0 0,-1 0 0 0 0,1-1-1 0 0,-1 1 1 0 0,1 0 0 0 0,-1-1-1 0 0,1 1 1 0 0,0-1-1 0 0,0 1 1 0 0,0-1 0 0 0,0 0-1 0 0,0 1 1 0 0,0-1 0 0 0,0 0-1 0 0,0 1 1 0 0,0-1-1 0 0,1 0 1 0 0,-1 0 0 0 0,0 0-1 0 0,1 0 1 0 0,-1-1 0 0 0,1 1-1 0 0,-1 0 1 0 0,1 0 0 0 0,0-1-1 0 0,-1 1 1 0 0,1-1-1 0 0,0 0 1 0 0,-1 1 0 0 0,1-1-1 0 0,0 0 1 0 0,-1 0 0 0 0,1 0-1 0 0,0 0 1 0 0,-1 0-1 0 0,1 0 1 0 0,0-1 0 0 0,-1 1-1 0 0,1-1 1 0 0,0 1 0 0 0,-1-1-1 0 0,1 1 1 0 0,-1-1 0 0 0,1 0-17 0 0,0 0 24 0 0,0 1 0 0 0,0-1 1 0 0,0 0-1 0 0,0 0 0 0 0,0 0 1 0 0,0 0-1 0 0,-1 0 0 0 0,1-1 1 0 0,0 1-1 0 0,-1 0 0 0 0,1-1 1 0 0,-1 0-1 0 0,0 1 0 0 0,1-1 1 0 0,-1 0-1 0 0,0 1 0 0 0,0-1 0 0 0,0 0 1 0 0,0 0-1 0 0,0 0 0 0 0,0 0 1 0 0,-1 0-1 0 0,1 0 0 0 0,-1 0 1 0 0,1 0-1 0 0,-1 0 0 0 0,0 0 1 0 0,0-1-1 0 0,0 1 0 0 0,0 0 1 0 0,0 0-1 0 0,0 0 0 0 0,-1 0 1 0 0,1 0-1 0 0,-1 0 0 0 0,1 0 1 0 0,-1 0-1 0 0,0 0 0 0 0,0 0 1 0 0,0 0-1 0 0,0 0 0 0 0,0 0 1 0 0,0 0-25 0 0,-4-38-2700 0 0,14 29-3442 0 0,1 7-4277 0 0,-7 2 2740 0 0</inkml:trace>
  <inkml:trace contextRef="#ctx0" brushRef="#br0" timeOffset="3351.051">1067 609 17604 0 0,'0'0'425'0'0,"0"0"-17"0"0,0 0 188 0 0,0 0 209 0 0,0 0 96 0 0,-10-7-39 0 0,-52-28 606 0 0,60 34-1405 0 0,-1 0 0 0 0,1 0-1 0 0,-1 1 1 0 0,1-1 0 0 0,-1 1 0 0 0,1-1 0 0 0,-1 1 0 0 0,0 0 0 0 0,1 0-1 0 0,-1 0 1 0 0,0 0 0 0 0,1 1 0 0 0,-1-1 0 0 0,1 1 0 0 0,-1-1-1 0 0,1 1 1 0 0,-1 0 0 0 0,1 0 0 0 0,-1 0 0 0 0,1 0 0 0 0,0 0 0 0 0,-1 1-1 0 0,1-1 1 0 0,0 1 0 0 0,0 0 0 0 0,0-1 0 0 0,0 1 0 0 0,0 0-1 0 0,1 0 1 0 0,-1 0 0 0 0,1 0 0 0 0,-1 1 0 0 0,1-1 0 0 0,0 0 0 0 0,-1 1-1 0 0,1-1 1 0 0,0 1 0 0 0,1-1 0 0 0,-1 1 0 0 0,0-1 0 0 0,1 1-1 0 0,0-1 1 0 0,-1 1 0 0 0,1 0 0 0 0,0-1 0 0 0,0 1 0 0 0,0 0 0 0 0,1 0-63 0 0,0 0 14 0 0,1 0 1 0 0,0-1 0 0 0,0 1 0 0 0,0 0 0 0 0,0 0 0 0 0,0-1 0 0 0,0 0 0 0 0,1 1 0 0 0,-1-1 0 0 0,1 0-1 0 0,0 0 1 0 0,0 0 0 0 0,-1 0 0 0 0,1-1 0 0 0,0 1 0 0 0,1-1 0 0 0,-1 0 0 0 0,0 0 0 0 0,0 0-1 0 0,0 0 1 0 0,1-1 0 0 0,-1 1 0 0 0,0-1 0 0 0,1 0 0 0 0,-1 0 0 0 0,0 0 0 0 0,1 0 0 0 0,-1 0 0 0 0,0-1-1 0 0,1 0 1 0 0,-1 1 0 0 0,0-1 0 0 0,0 0 0 0 0,1-1 0 0 0,-1 1 0 0 0,0-1 0 0 0,0 1 0 0 0,-1-1 0 0 0,1 0-1 0 0,0 0 1 0 0,-1 0 0 0 0,1 0 0 0 0,-1-1 0 0 0,1 1 0 0 0,-1-1 0 0 0,0 1 0 0 0,2-4-15 0 0,12-46 747 0 0,-15 67-734 0 0,-1 0 1 0 0,-1 1 0 0 0,-1-1 0 0 0,0 0-1 0 0,-1-1 1 0 0,-1 1 0 0 0,0 0 0 0 0,-1-1 0 0 0,0 0-1 0 0,-1 0 1 0 0,-1 0 0 0 0,-5 7-14 0 0,8-16 53 0 0,-1 0 1 0 0,0-1-1 0 0,0 1 1 0 0,-1-1 0 0 0,1 0-1 0 0,-1 0 1 0 0,0-1-1 0 0,0 0 1 0 0,0 0-1 0 0,0 0 1 0 0,-1-1-1 0 0,1 0 1 0 0,-1 0-1 0 0,1 0 1 0 0,-1-1-1 0 0,0 0 1 0 0,0-1-1 0 0,0 1 1 0 0,1-1-1 0 0,-1 0 1 0 0,0-1-1 0 0,-3 0-52 0 0,10 1-11 0 0,-1-1 0 0 0,0 1 1 0 0,1 0-1 0 0,-1 0 1 0 0,1 0-1 0 0,-1-1 1 0 0,1 1-1 0 0,-1 0 0 0 0,1-1 1 0 0,-1 1-1 0 0,1 0 1 0 0,0-1-1 0 0,-1 1 1 0 0,1 0-1 0 0,-1-1 1 0 0,1 1-1 0 0,0-1 0 0 0,-1 1 1 0 0,1-1-1 0 0,0 1 1 0 0,0-1-1 0 0,-1 1 1 0 0,1-1-1 0 0,0 0 1 0 0,0 1-1 0 0,0-1 0 0 0,0 1 1 0 0,-1-1-1 0 0,1 1 1 0 0,0-1-1 0 0,0 0 1 0 0,0 1-1 0 0,0-1 1 0 0,0 1-1 0 0,1-1 0 0 0,-1 1 1 0 0,0-1-1 0 0,0 0 1 0 0,0 1-1 0 0,0-1 1 0 0,1 1-1 0 0,-1-1 0 0 0,0 1 1 0 0,1-1-1 0 0,-1 1 1 0 0,0-1-1 0 0,1 1 1 0 0,-1 0-1 0 0,0-1 1 0 0,1 1-1 0 0,-1-1 0 0 0,1 1 1 0 0,-1 0-1 0 0,1-1 1 0 0,-1 1-1 0 0,1 0 1 0 0,-1-1 9 0 0,27-24-1264 0 0,38-22-3883 0 0,-19 17-1261 0 0,4-4-6149 0 0,-37 25 9602 0 0</inkml:trace>
  <inkml:trace contextRef="#ctx0" brushRef="#br0" timeOffset="3601.063">1199 561 0 0 0,'0'0'3793'0'0,"0"0"1165"0"0,0 0-321 0 0,0 0-1017 0 0,0 0-1010 0 0,0 0-821 0 0,0 0-574 0 0,0 0-385 0 0,0 0-245 0 0,0 0-115 0 0,0 0-62 0 0,0 0-28 0 0,0 0-39 0 0,-9 6-49 0 0,-29 17-41 0 0,37-21-237 0 0,-1-1 0 0 0,0 0 0 0 0,0 1-1 0 0,1 0 1 0 0,-1-1 0 0 0,0 1 0 0 0,1 0 0 0 0,0 0 0 0 0,-1 0 0 0 0,1 0 0 0 0,0 0 0 0 0,0 0-1 0 0,0 0 1 0 0,0 0 0 0 0,1 0 0 0 0,-1 1 0 0 0,1-1 0 0 0,-1 0 0 0 0,1 0 0 0 0,0 1 0 0 0,0-1 0 0 0,0 0-1 0 0,0 1 1 0 0,0-1 0 0 0,0 0 0 0 0,0 1 0 0 0,1-1 0 0 0,0 0 0 0 0,-1 0 0 0 0,1 1 0 0 0,0-1-1 0 0,0 0 1 0 0,0 0 0 0 0,0 0 0 0 0,0 0 0 0 0,1 0 0 0 0,-1 0 0 0 0,0-1 0 0 0,1 1 0 0 0,0 0-1 0 0,-1-1 1 0 0,1 1 0 0 0,0-1 0 0 0,0 1 0 0 0,0-1 0 0 0,0 0 0 0 0,0 0 0 0 0,0 0 0 0 0,0 0-1 0 0,0 0 1 0 0,0-1 0 0 0,1 1 0 0 0,0 0-14 0 0,-1 0 20 0 0,0 0-1 0 0,1 0 1 0 0,-1 1-1 0 0,1-2 1 0 0,-1 1-1 0 0,1 0 1 0 0,-1 0-1 0 0,1-1 1 0 0,-1 0-1 0 0,1 1 1 0 0,0-1-1 0 0,-1 0 1 0 0,1 0-1 0 0,-1 0 1 0 0,1-1-1 0 0,0 1 1 0 0,-1-1-1 0 0,1 1 1 0 0,-1-1-1 0 0,1 0 1 0 0,-1 0-1 0 0,0 0 1 0 0,1 0-1 0 0,-1-1 1 0 0,0 1-1 0 0,0 0 1 0 0,1-1-1 0 0,-1 0 1 0 0,0 1-1 0 0,-1-1 1 0 0,1 0-1 0 0,0 0 1 0 0,0 0-1 0 0,-1 0 1 0 0,1-1-1 0 0,-1 1 1 0 0,0 0-1 0 0,0 0 1 0 0,0-1-1 0 0,0 1 1 0 0,0-1-1 0 0,0 1 1 0 0,-1-1-1 0 0,1 0 1 0 0,-1 1-1 0 0,0-1 1 0 0,1 1-1 0 0,-1-1 1 0 0,-1 0-1 0 0,1 1 1 0 0,0-1-1 0 0,0 1 1 0 0,-1-1-1 0 0,0 1 1 0 0,1-1-1 0 0,-1 1 1 0 0,0-1 0 0 0,0 1-1 0 0,-1-1-19 0 0,-7-11-289 0 0,-5-9-871 0 0,10 7-2700 0 0,7 11-2721 0 0,-1 3-1026 0 0,1 1-962 0 0</inkml:trace>
  <inkml:trace contextRef="#ctx0" brushRef="#br0" timeOffset="4333.618">1328 507 14427 0 0,'0'0'1831'0'0,"0"0"-337"0"0,0 0-141 0 0,0 0-78 0 0,0 0-126 0 0,0 0-151 0 0,0 0-212 0 0,0 0-90 0 0,0 0 7 0 0,0 0 21 0 0,0 0-2 0 0,0 0-146 0 0,-1 11-139 0 0,-34 104 613 0 0,4-40-673 0 0,31-75-349 0 0,0 0 23 0 0,10-11 280 0 0,115-136-669 0 0,-116 154 276 0 0,-13 28-25 0 0,0-11 55 0 0,5-22-19 0 0,-1 0 1 0 0,0 1 0 0 0,1-1 0 0 0,-1 0-1 0 0,1 0 1 0 0,0 1 0 0 0,-1-1-1 0 0,1 0 1 0 0,0 0 0 0 0,0 0 0 0 0,1 0-1 0 0,-1 0 1 0 0,0 0 0 0 0,1 0 0 0 0,-1 0-1 0 0,1-1 1 0 0,0 1 0 0 0,-1-1-1 0 0,1 1 1 0 0,0-1 0 0 0,0 1 0 0 0,0-1-1 0 0,0 0 1 0 0,0 0 0 0 0,0 0-1 0 0,0 0 1 0 0,1-1 0 0 0,-1 1 0 0 0,0 0-1 0 0,0-1 1 0 0,1 1 0 0 0,-1-1-1 0 0,0 0 1 0 0,1 0 0 0 0,-1 0 0 0 0,0 0-1 0 0,1 0 1 0 0,1-1 50 0 0,91-19-2041 0 0,-90 17 2064 0 0,1 0-1 0 0,-1-1 1 0 0,1 1 0 0 0,-1-1-1 0 0,-1-1 1 0 0,1 1 0 0 0,0-1-1 0 0,-1 0 1 0 0,0 0-1 0 0,0 0 1 0 0,-1 0 0 0 0,1-1-1 0 0,-1 1 1 0 0,0-1-1 0 0,-1 0 1 0 0,1 0 0 0 0,-1 0-1 0 0,0 0 1 0 0,-1-1-1 0 0,0 1 1 0 0,0 0 0 0 0,1-6-23 0 0,-2 11 37 0 0,0 0 0 0 0,0 0 0 0 0,0 0 0 0 0,-1 0 0 0 0,1 1 1 0 0,0-1-1 0 0,0 0 0 0 0,0 0 0 0 0,-1 0 0 0 0,1 0 0 0 0,0 0 1 0 0,-1 1-1 0 0,1-1 0 0 0,-1 0 0 0 0,1 0 0 0 0,-1 1 0 0 0,1-1 1 0 0,-1 0-1 0 0,0 1 0 0 0,1-1 0 0 0,-1 1 0 0 0,0-1 0 0 0,1 0 0 0 0,-1 1 1 0 0,0 0-1 0 0,0-1 0 0 0,1 1 0 0 0,-1-1 0 0 0,0 1 0 0 0,0 0 1 0 0,0 0-1 0 0,0-1 0 0 0,0 1 0 0 0,1 0 0 0 0,-1 0 0 0 0,0 0 0 0 0,0 0 1 0 0,0 0-1 0 0,0 0 0 0 0,0 0 0 0 0,0 0 0 0 0,0 0 0 0 0,1 1 1 0 0,-1-1-1 0 0,0 0 0 0 0,0 1 0 0 0,0-1 0 0 0,0 0 0 0 0,1 1 1 0 0,-1-1-1 0 0,0 1 0 0 0,0-1 0 0 0,1 1 0 0 0,-1 0 0 0 0,0-1-37 0 0,-45 27 512 0 0,-2 36-174 0 0,47-61-339 0 0,0-1 0 0 0,0 1 0 0 0,0-1 1 0 0,1 0-1 0 0,-1 1 0 0 0,1 0 0 0 0,-1-1 0 0 0,1 1 0 0 0,-1-1 0 0 0,1 1 1 0 0,0-1-1 0 0,0 1 0 0 0,0 0 0 0 0,0-1 0 0 0,0 1 0 0 0,0 0 0 0 0,0-1 1 0 0,0 1-1 0 0,1-1 0 0 0,-1 1 0 0 0,1 0 0 0 0,-1-1 0 0 0,1 1 0 0 0,-1-1 1 0 0,1 0-1 0 0,0 1 0 0 0,0-1 0 0 0,0 1 0 0 0,0-1 0 0 0,0 0 0 0 0,0 0 1 0 0,0 0-1 0 0,0 1 0 0 0,1-1 0 0 0,-1 0 0 0 0,0 0 0 0 0,1-1 1 0 0,-1 1-1 0 0,0 0 0 0 0,1 0 0 0 0,-1-1 0 0 0,1 1 0 0 0,-1-1 0 0 0,1 1 1 0 0,0-1-1 0 0,-1 0 1 0 0,3 0-1 0 0,0 0 0 0 0,0 0 0 0 0,0 0 0 0 0,0-1 0 0 0,0 0 0 0 0,0 0 0 0 0,-1 0 0 0 0,1 0 0 0 0,0 0 0 0 0,-1-1 0 0 0,1 0 0 0 0,-1 0 1 0 0,1 0-1 0 0,-1 0 0 0 0,0 0 0 0 0,0-1 0 0 0,0 1 0 0 0,0-1 0 0 0,0 0 0 0 0,-1 0 0 0 0,1 0 0 0 0,-1 0 0 0 0,0 0 0 0 0,0-1 0 0 0,0 1 0 0 0,0-1 1 0 0,-1 1-1 0 0,1-1 0 0 0,-1 0 0 0 0,0 0 0 0 0,0 1 0 0 0,0-1 0 0 0,0-2 1 0 0,0 1-43 0 0,-2 7 25 0 0,0 0 0 0 0,0 0 1 0 0,1 0-1 0 0,-1 1 0 0 0,0-1 0 0 0,1 0 0 0 0,-1 0 0 0 0,1 1 0 0 0,0-1 0 0 0,0 0 0 0 0,0 0 0 0 0,0 1 1 0 0,0-1-1 0 0,0 0 0 0 0,1 1 0 0 0,-1-1 0 0 0,1 0 0 0 0,0 0 0 0 0,-1 0 0 0 0,1 1 0 0 0,0-1 0 0 0,0 0 0 0 0,0 0 1 0 0,1 0-1 0 0,-1-1 0 0 0,0 1 0 0 0,1 0 0 0 0,-1 0 0 0 0,1-1 0 0 0,0 1 0 0 0,-1-1 0 0 0,1 1 0 0 0,2 0 18 0 0,51 12-4678 0 0,-38-14-1826 0 0,-12 0 2177 0 0,4 0-7124 0 0</inkml:trace>
  <inkml:trace contextRef="#ctx0" brushRef="#br0" timeOffset="4583.838">1901 290 17996 0 0,'0'0'1823'0'0,"0"0"-606"0"0,0 0-376 0 0,0 0-120 0 0,0 0 7 0 0,0 0 88 0 0,0 0 95 0 0,0 0 28 0 0,-7 11-115 0 0,-43 88 726 0 0,10 74-544 0 0,38-135-6183 0 0,4-1-5458 0 0,-1-32-1901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26.4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42 0 0 0,'0'0'1078'0'0,"0"0"907"0"0,0 0 44 0 0,0 0-182 0 0,0 0-124 0 0,0 0-55 0 0,0 0-70 0 0,0 0-40 0 0,-1-5-70 0 0,-3-18 693 0 0,0 9 7667 0 0,0 39-9569 0 0,-12 177 868 0 0,16-192-2024 0 0,3-17-4565 0 0,5-8-11343 0 0,-5 12 11460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27.1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0 105 8938 0 0,'0'0'1764'0'0,"0"0"-222"0"0,0 0 37 0 0,0 0 121 0 0,0 0-23 0 0,0 0-138 0 0,0 0-266 0 0,0 0-274 0 0,0 0-223 0 0,0 0-225 0 0,0 0-159 0 0,0 0-76 0 0,0 0-33 0 0,2-8 9 0 0,6-24 4 0 0,34 4 967 0 0,-36 27-1119 0 0,-6 0-131 0 0,1 0 1 0 0,0 0-1 0 0,0 1 1 0 0,-1-1-1 0 0,1 0 0 0 0,0 1 1 0 0,0-1-1 0 0,0 1 0 0 0,0-1 1 0 0,0 1-1 0 0,0-1 1 0 0,0 1-1 0 0,0 0 0 0 0,0-1 1 0 0,0 1-1 0 0,0 0 0 0 0,0 0 1 0 0,0 0-1 0 0,0 0 1 0 0,0 0-1 0 0,1 0 0 0 0,-1 0 1 0 0,0 0-1 0 0,0 0 0 0 0,0 1 1 0 0,0-1-1 0 0,0 0 1 0 0,0 1-1 0 0,0-1 0 0 0,0 1 1 0 0,0-1-1 0 0,0 1 0 0 0,-1-1 1 0 0,1 1-1 0 0,0 0 1 0 0,0-1-1 0 0,0 1 0 0 0,0 0 1 0 0,-1 0-1 0 0,1-1 1 0 0,0 1-1 0 0,-1 0 0 0 0,1 0 1 0 0,-1 0-1 0 0,1 0 0 0 0,-1 0 1 0 0,1 0-1 0 0,-1 0 1 0 0,0 0-1 0 0,0 0 0 0 0,1 0 1 0 0,-1 0-1 0 0,0 0 0 0 0,0 0 1 0 0,0 0-1 0 0,0 1 1 0 0,0-1-1 0 0,0 0 0 0 0,0 0 1 0 0,-1 0-1 0 0,1 0 0 0 0,0 0 1 0 0,-1 0-1 0 0,1 0 1 0 0,-1 0-14 0 0,-24 44 385 0 0,-4 21-81 0 0,31-65-276 0 0,-1 1-1 0 0,1-1 1 0 0,0 0 0 0 0,0 1 0 0 0,0-1-1 0 0,0 0 1 0 0,0 0 0 0 0,0 0-1 0 0,0 0 1 0 0,0-1 0 0 0,0 1 0 0 0,0-1-1 0 0,0 1 1 0 0,0-1 0 0 0,1 1-1 0 0,-1-1 1 0 0,0 0 0 0 0,0 0 0 0 0,0 0-1 0 0,1-1 1 0 0,-1 1 0 0 0,0 0-1 0 0,0-1 1 0 0,0 0 0 0 0,0 1 0 0 0,1-1-1 0 0,-1 0-27 0 0,10-2 56 0 0,-1-1 0 0 0,0 0 1 0 0,0 0-1 0 0,0-1 0 0 0,0-1 0 0 0,-1 1 0 0 0,0-2 0 0 0,0 1 0 0 0,-1-2 0 0 0,0 1 1 0 0,0-1-1 0 0,-1 0 0 0 0,5-6-56 0 0,-12 12-212 0 0,3-7-2375 0 0,-5 7-3163 0 0,-3 1-4791 0 0,2 1 1270 0 0</inkml:trace>
  <inkml:trace contextRef="#ctx0" brushRef="#br0" timeOffset="334.982">163 79 13883 0 0,'0'0'1248'0'0,"0"0"-181"0"0,0 0-92 0 0,0 0 132 0 0,0 0 112 0 0,0 0-6 0 0,0 0-127 0 0,0 0-260 0 0,0 0-298 0 0,0 0-234 0 0,0 0-166 0 0,0 0-48 0 0,0 0 36 0 0,-4 18 515 0 0,-69 119 818 0 0,79-136-8070 0 0,5-10-1374 0 0,-9 8 4725 0 0,1-2-4694 0 0</inkml:trace>
  <inkml:trace contextRef="#ctx0" brushRef="#br0" timeOffset="723.736">293 0 10122 0 0,'0'0'3510'0'0,"0"0"-1372"0"0,0 0-799 0 0,0 0-259 0 0,0 0-140 0 0,0 0-107 0 0,0 0-80 0 0,0 0-95 0 0,0 0-88 0 0,0 0-54 0 0,0 0-86 0 0,0 0-63 0 0,-1 4-10 0 0,1-1-286 0 0,1-1 1 0 0,-1 0-1 0 0,0 1 0 0 0,0-1 1 0 0,1 1-1 0 0,0-1 0 0 0,-1 0 1 0 0,1 0-1 0 0,0 1 1 0 0,0-1-1 0 0,0 0 0 0 0,0 0 1 0 0,1 0-1 0 0,-1 0 0 0 0,0 0 1 0 0,1 0-1 0 0,-1 0 0 0 0,1-1 1 0 0,0 1-1 0 0,0-1 0 0 0,0 1 1 0 0,0-1-1 0 0,0 1 0 0 0,0-1 1 0 0,0 0-1 0 0,2 1-71 0 0,75 26 252 0 0,-98-1 42 0 0,-115 83 343 0 0,101-71-1145 0 0,43-42-5321 0 0,-6 1-1285 0 0,-2 1-4166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28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94 0 0 0,'0'0'932'0'0,"0"0"995"0"0,0 0 330 0 0,0 0 53 0 0,0 0-49 0 0,0 0-137 0 0,0 0-156 0 0,1-11-180 0 0,2-6-1020 0 0,2-21 997 0 0,-3 10 4890 0 0,-2 28-6186 0 0,0 0-152 0 0,-3 26 397 0 0,-20 192 1034 0 0,34-231-23615 0 0,-8 10 15731 0 0</inkml:trace>
  <inkml:trace contextRef="#ctx0" brushRef="#br0" timeOffset="621.094">131 118 6857 0 0,'0'0'4388'0'0,"0"0"-2425"0"0,0 0-716 0 0,0 0 51 0 0,0 0 46 0 0,0 0 10 0 0,0 0-89 0 0,0 0-142 0 0,0 0-180 0 0,0 0-216 0 0,0 0-202 0 0,0 0-193 0 0,0 0-136 0 0,-3-3-70 0 0,2 1-124 0 0,1 2 6 0 0,0 1-1 0 0,0-1 1 0 0,0 1 0 0 0,0-1 0 0 0,0 1 0 0 0,0-1 0 0 0,0 1 0 0 0,0-1 0 0 0,0 1 0 0 0,0-1 0 0 0,-1 1 0 0 0,1-1 0 0 0,0 1 0 0 0,0-1 0 0 0,-1 1 0 0 0,1-1 0 0 0,0 0 0 0 0,0 1 0 0 0,-1-1 0 0 0,1 1 0 0 0,-1-1 0 0 0,1 0 0 0 0,0 1 0 0 0,-1-1 0 0 0,1 0 0 0 0,-1 0 0 0 0,1 1 0 0 0,0-1 0 0 0,-1 0 0 0 0,1 0 0 0 0,-1 0 0 0 0,1 1 0 0 0,-1-1 0 0 0,1 0 0 0 0,-1 0 0 0 0,1 0 0 0 0,-1 0 0 0 0,1 0 0 0 0,-1 0 0 0 0,1 0 0 0 0,-1 0 0 0 0,1 0 0 0 0,-1 0-1 0 0,1 0 1 0 0,-1-1 0 0 0,1 1 0 0 0,-1 0 0 0 0,1 0 0 0 0,-1 0 0 0 0,1-1 0 0 0,-1 1 0 0 0,1 0 0 0 0,-1-1 0 0 0,1 1 0 0 0,0 0 0 0 0,-1-1 0 0 0,1 1 0 0 0,0 0 0 0 0,-1-1 0 0 0,1 1 0 0 0,0-1 0 0 0,0 1 0 0 0,-1 0 0 0 0,1-1 0 0 0,0 1 0 0 0,0-1 0 0 0,0 1 0 0 0,-1-1 0 0 0,1 1 0 0 0,0-1-8 0 0,-23 62 1106 0 0,22-60-1068 0 0,1 1-1 0 0,0-1 1 0 0,0 0 0 0 0,0 0 0 0 0,0 1 0 0 0,0-1 0 0 0,0 0-1 0 0,0 1 1 0 0,0-1 0 0 0,0 0 0 0 0,0 1 0 0 0,1-1 0 0 0,-1 0-1 0 0,0 0 1 0 0,1 1 0 0 0,0-1 0 0 0,-1 0 0 0 0,1 0-1 0 0,-1 0 1 0 0,1 0 0 0 0,0 0 0 0 0,0 0 0 0 0,0 0 0 0 0,0 0-1 0 0,0 0 1 0 0,0 0 0 0 0,0 0 0 0 0,0 0 0 0 0,0-1 0 0 0,0 1-1 0 0,0 0 1 0 0,0-1 0 0 0,0 1 0 0 0,1-1 0 0 0,-1 0 0 0 0,0 1-1 0 0,0-1 1 0 0,1 0 0 0 0,-1 1 0 0 0,0-1 0 0 0,1 0-1 0 0,-1 0 1 0 0,0 0 0 0 0,1 0 0 0 0,-1-1 0 0 0,1 1-38 0 0,2 0 40 0 0,0 0 1 0 0,0 0 0 0 0,0 0-1 0 0,0-1 1 0 0,0 0-1 0 0,0 1 1 0 0,0-2-1 0 0,0 1 1 0 0,-1 0 0 0 0,1-1-1 0 0,0 1 1 0 0,-1-1-1 0 0,1 0 1 0 0,-1-1 0 0 0,1 1-1 0 0,-1 0 1 0 0,0-1-1 0 0,0 0 1 0 0,0 0 0 0 0,0 0-1 0 0,-1 0 1 0 0,1 0-1 0 0,-1 0 1 0 0,0-1-1 0 0,0 1 1 0 0,0-1 0 0 0,0 0-1 0 0,-1 1 1 0 0,1-1-1 0 0,-1-1-40 0 0,-3 1-72 0 0,-1 1-1 0 0,0-1 0 0 0,0 1 1 0 0,0 0-1 0 0,0 0 0 0 0,-1 0 0 0 0,1 0 1 0 0,-1 1-1 0 0,0-1 0 0 0,0 1 1 0 0,0 0-1 0 0,0 0 0 0 0,0 0 0 0 0,0 1 1 0 0,0 0-1 0 0,0-1 0 0 0,-1 1 1 0 0,1 1-1 0 0,-1-1 0 0 0,1 1 0 0 0,0-1 1 0 0,-1 1-1 0 0,-1 1 73 0 0,6-1-727 0 0,23 0-6613 0 0,38-18 402 0 0,-44 6 8217 0 0,-7-3 3740 0 0,-16 23 2032 0 0,-11 10-5902 0 0,4-4-566 0 0,-50 46 528 0 0,-27 36-966 0 0,91-97-210 0 0,-1 1-1 0 0,1 0 1 0 0,-1 0-1 0 0,0 0 1 0 0,1 0-1 0 0,-1 0 0 0 0,1 0 1 0 0,-1 1-1 0 0,1-1 1 0 0,-1 0-1 0 0,1 0 1 0 0,-1 0-1 0 0,0 0 1 0 0,1 0-1 0 0,-1 1 0 0 0,1-1 1 0 0,-1 0-1 0 0,0 0 1 0 0,1 1-1 0 0,-1-1 1 0 0,0 0-1 0 0,1 1 1 0 0,-1-1-1 0 0,0 0 1 0 0,1 1-1 0 0,-1-1 0 0 0,0 0 1 0 0,0 1-1 0 0,1-1 1 0 0,-1 1-1 0 0,0-1 1 0 0,0 1-1 0 0,0-1 1 0 0,0 0-1 0 0,0 1 0 0 0,0-1 1 0 0,1 1-1 0 0,-1-1 1 0 0,0 1-1 0 0,0-1 1 0 0,0 1-1 0 0,0-1 1 0 0,-1 0-1 0 0,1 1 1 0 0,0-1-1 0 0,0 1 0 0 0,0-1 1 0 0,0 1-1 0 0,0-1 1 0 0,-1 1-1 0 0,1-1 1 0 0,0 0-1 0 0,0 1 1 0 0,0-1-1 0 0,-1 0 0 0 0,1 1 1 0 0,0-1-1 0 0,-1 0 1 0 0,1 1-1 0 0,0-1 1 0 0,-1 0-1 0 0,1 1 66 0 0,19-9-6415 0 0,-5-1-4076 0 0,-9 5 3490 0 0</inkml:trace>
  <inkml:trace contextRef="#ctx0" brushRef="#br0" timeOffset="867.459">300 1 17116 0 0,'0'0'1472'0'0,"0"0"-146"0"0,0 0-254 0 0,0 0-171 0 0,0 0-88 0 0,0 0-59 0 0,0 0-40 0 0,0 0-34 0 0,0 0-29 0 0,0 0-28 0 0,0 0-61 0 0,0 0-60 0 0,8 8-73 0 0,61 72 669 0 0,-66-76-1085 0 0,-1 0 1 0 0,0 0-1 0 0,0 1 1 0 0,0-1-1 0 0,-1 1 1 0 0,1-1-1 0 0,-1 1 1 0 0,0 0-1 0 0,-1 0 1 0 0,1-1-1 0 0,-1 1 1 0 0,0 0-1 0 0,0 0 1 0 0,0 0-1 0 0,-1-1 1 0 0,0 1-1 0 0,0 0 1 0 0,0 0-1 0 0,0-1 1 0 0,-1 1-1 0 0,1-1 1 0 0,-1 1-1 0 0,-1-1 1 0 0,1 0-1 0 0,0 0 0 0 0,-1 0 1 0 0,0 0-1 0 0,0 0 1 0 0,0-1-1 0 0,-1 1 1 0 0,1-1-1 0 0,-1 0 1 0 0,1 0-1 0 0,-1 0 1 0 0,-3 1-14 0 0,-34 26-636 0 0,23-19-3084 0 0,7-3-2186 0 0,5-5-6088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32.2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94 0 0 0,'0'0'1751'0'0,"0"0"317"0"0,0 0 80 0 0,-10 0-64 0 0,-2 1-1359 0 0,-10 0 58 0 0,1-5 2733 0 0,58 6 4706 0 0,25-12-7570 0 0,-24 3-8 0 0,424-30 1292 0 0,110 4-1084 0 0,42 26-852 0 0,232 17 264 0 0,1407-13 341 0 0,-865 13-210 0 0,-514 2-380 0 0,-10-16-943 0 0,-885 9-5629 0 0,-4 3-2732 0 0,10-5-597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37.8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0 0 0,'0'0'1047'0'0,"0"0"880"0"0,0 0 727 0 0,0 0 369 0 0,0 0-73 0 0,0 0-436 0 0,0 0-543 0 0,0 0-449 0 0,0 0-274 0 0,0 0-134 0 0,0 0-69 0 0,0 0-47 0 0,6 9 5915 0 0,168-20-6150 0 0,-158 9-960 0 0,-25 0-4707 0 0,-1 4-545 0 0,4 2-4435 0 0,4-3 629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38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14 184 0 0,'0'0'3746'0'0,"0"0"-953"0"0,0 0-338 0 0,0 0 12 0 0,0 0-101 0 0,0 0-206 0 0,0 0-318 0 0,0 0-358 0 0,0 0-301 0 0,0 0-226 0 0,0 0-185 0 0,0 0-124 0 0,-5 2-77 0 0,-15 9-54 0 0,15-8-33 0 0,27 0 2721 0 0,-3-2-3035 0 0,0-1-1 0 0,0 0 1 0 0,-1-2 0 0 0,1 0-1 0 0,-1-1 1 0 0,1-1 0 0 0,-1-1 0 0 0,9-4-170 0 0,-23 5-2046 0 0,-5 2-2918 0 0,-2 0-4825 0 0,3 2-1764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36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54 5729 0 0,'0'0'2178'0'0,"0"0"-290"0"0,0 0 54 0 0,0 0 147 0 0,0 0 3 0 0,0 0-152 0 0,0 0-339 0 0,0 0-340 0 0,0 0-271 0 0,0 0-211 0 0,0 0-112 0 0,0 0-123 0 0,5-9-68 0 0,15-25-45 0 0,-13 30 1422 0 0,-10 24-1731 0 0,1-1-29 0 0,3-18-76 0 0,1 0 1 0 0,-1 0-1 0 0,1-1 0 0 0,-1 1 1 0 0,1 0-1 0 0,-1-1 0 0 0,1 0 1 0 0,0 1-1 0 0,-1-1 0 0 0,1 0 1 0 0,0 1-1 0 0,-1-1 0 0 0,1 0 1 0 0,0 0-1 0 0,-1-1 0 0 0,1 1 1 0 0,0 0-1 0 0,-1 0 0 0 0,1-1 1 0 0,-1 1-1 0 0,1-1 0 0 0,0 0 0 0 0,-1 1 1 0 0,1-1-1 0 0,-1 0 0 0 0,0 0 1 0 0,1 0-1 0 0,-1 0 0 0 0,0 0 1 0 0,1 0-1 0 0,-1 0 0 0 0,0 0 1 0 0,0-1-1 0 0,0 1 0 0 0,0-1-17 0 0,6-2-31 0 0,63-25 139 0 0,-68 29-107 0 0,-1 0 1 0 0,1-1-1 0 0,-1 1 1 0 0,1 0-1 0 0,-1 0 1 0 0,1 0-1 0 0,-1 0 1 0 0,1 0-1 0 0,0 0 1 0 0,-1 0-1 0 0,1 0 1 0 0,-1 1-1 0 0,1-1 1 0 0,-1 1-1 0 0,0-1 0 0 0,1 1 1 0 0,-1-1-1 0 0,1 1 1 0 0,-1 0-1 0 0,0 0 1 0 0,0 0-1 0 0,1 0 1 0 0,-1 0-1 0 0,0 0 1 0 0,0 0-1 0 0,0 0 1 0 0,0 0-1 0 0,0 0 1 0 0,0 1-1 0 0,0-1 1 0 0,-1 0-1 0 0,1 1 1 0 0,0-1-1 0 0,-1 0 1 0 0,1 1-1 0 0,-1-1 1 0 0,1 1-1 0 0,-1-1 1 0 0,0 1-1 0 0,0-1 1 0 0,0 1-1 0 0,0-1 0 0 0,0 1 1 0 0,0 0-1 0 0,0-1 1 0 0,0 2-2 0 0,0-2-21 0 0,-1 1 0 0 0,1 0 0 0 0,-1 0 0 0 0,1 0 0 0 0,-1 0 0 0 0,1-1 0 0 0,-1 1 0 0 0,0 0 0 0 0,0-1 0 0 0,0 1 0 0 0,0 0 0 0 0,0-1 0 0 0,0 1 0 0 0,0-1-1 0 0,-1 0 1 0 0,1 1 0 0 0,-1-1 0 0 0,1 0 0 0 0,-1 0 0 0 0,1 0 0 0 0,-1 0 0 0 0,1 0 0 0 0,-1 0 0 0 0,0 0 0 0 0,0 0 0 0 0,1-1 0 0 0,-1 1 0 0 0,0-1 0 0 0,-1 1 21 0 0,-16 3-4115 0 0,1-3-5727 0 0,13-1-1537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33.4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25 6393 0 0,'0'0'3282'0'0,"0"0"-2104"0"0,0 0-607 0 0,0 0 129 0 0,0 0 232 0 0,0 0 228 0 0,0 0 179 0 0,0 0-32 0 0,0 0-194 0 0,0 0-228 0 0,0 0-222 0 0,4-4-158 0 0,18-17 273 0 0,-30 45 2437 0 0,-159 141-1868 0 0,167-160-1307 0 0,-1 0 0 0 0,1 0 0 0 0,0 0 0 0 0,0 0 0 0 0,1 0 0 0 0,-1 0 0 0 0,1 0 0 0 0,0-1 0 0 0,1 1 0 0 0,-1 0 0 0 0,1 0 0 0 0,0-1 0 0 0,0 1 0 0 0,0-1 0 0 0,1 1 0 0 0,-1-1 0 0 0,1 0 0 0 0,0 0 0 0 0,1 0 0 0 0,-1-1 0 0 0,1 1 0 0 0,-1-1 0 0 0,1 0 0 0 0,0 1 0 0 0,0-2 0 0 0,0 1 0 0 0,3 1-40 0 0,133 79 535 0 0,-140-83-542 0 0,1 0 0 0 0,-1 0 0 0 0,0-1 0 0 0,0 1 0 0 0,0 0 0 0 0,0-1 0 0 0,0 1 0 0 0,0 0 0 0 0,0 0 0 0 0,1-1 0 0 0,-1 1 0 0 0,0 0 0 0 0,0 0 0 0 0,0 0 0 0 0,1-1 0 0 0,-1 1 0 0 0,0 0 0 0 0,0 0 0 0 0,0 0 0 0 0,1-1 0 0 0,-1 1 0 0 0,0 0 0 0 0,1 0 0 0 0,-1 0 0 0 0,0 0 0 0 0,0 0 0 0 0,1 0 0 0 0,-1 0 0 0 0,0-1 0 0 0,1 1 0 0 0,-1 0 0 0 0,0 0 0 0 0,0 0 0 0 0,1 0 0 0 0,-1 0 0 0 0,0 1 0 0 0,1-1 0 0 0,-1 0 0 0 0,0 0 0 0 0,0 0 0 0 0,1 0 0 0 0,-1 0 0 0 0,0 0 0 0 0,1 0 0 0 0,-1 0 0 0 0,0 1 0 0 0,0-1 0 0 0,1 0 0 0 0,-1 0 0 0 0,0 0 0 0 0,0 1 0 0 0,0-1 0 0 0,1 0 7 0 0,-2-11-5258 0 0,4-2-7997 0 0,-2 10 5156 0 0</inkml:trace>
  <inkml:trace contextRef="#ctx0" brushRef="#br0" timeOffset="1743.043">227 206 0 0 0,'0'0'1238'0'0,"0"0"734"0"0,0 0 75 0 0,0 0-134 0 0,0 0-104 0 0,0 0-96 0 0,0 0-125 0 0,0 0-132 0 0,0 0-185 0 0,0 0-164 0 0,-2-2-128 0 0,1 0-492 0 0,-6-5-463 0 0,0 5 3947 0 0,7 2-3645 0 0,-3-1 4381 0 0,-7-3-2836 0 0,10 4-1860 0 0,-7 2 21 0 0,5-1-5 0 0,2-1 14 0 0,0 0-52 0 0,0 0-5 0 0,0 0 20 0 0,0 0 11 0 0,0 0 4 0 0,0 0 2 0 0,0 0-25 0 0,0 0 8 0 0,0 0 4 0 0,0 0-3 0 0,0 0-7 0 0,0 0 4 0 0,0 0-3 0 0,0 0 8 0 0,0 0-14 0 0,0 0 11 0 0,0 0 5 0 0,0 0 2 0 0,0 0-16 0 0,2-38-93 0 0,1 32 99 0 0,1 1-1 0 0,-1 0 1 0 0,1 1-1 0 0,0-1 1 0 0,0 1-1 0 0,1-1 1 0 0,-1 1-1 0 0,1 1 1 0 0,0-1-1 0 0,0 1 1 0 0,0-1-1 0 0,1 1 1 0 0,-1 1-1 0 0,1-1 1 0 0,-1 1-1 0 0,1 0 1 0 0,0 0-1 0 0,0 1 1 0 0,5-1-1 0 0,-11 2 0 0 0,5-2-2 0 0,0 1-1 0 0,-1 0 0 0 0,1 1 0 0 0,0-1 0 0 0,0 1 1 0 0,0 0-1 0 0,-1 0 0 0 0,1 0 0 0 0,0 1 0 0 0,0 0 1 0 0,-1 0-1 0 0,1 0 0 0 0,0 0 0 0 0,2 2 3 0 0,-6 0-2 0 0,0 1-1 0 0,-1 0 1 0 0,1 0-1 0 0,-1-1 1 0 0,0 1-1 0 0,0 0 1 0 0,-1 0-1 0 0,1 0 0 0 0,-1-1 1 0 0,0 1-1 0 0,0 0 1 0 0,0-1-1 0 0,0 1 1 0 0,0-1-1 0 0,-1 1 1 0 0,0-1-1 0 0,1 1 1 0 0,-2-1-1 0 0,1 0 1 0 0,0 0-1 0 0,-2 2 3 0 0,-1 3-10 0 0,2-4 10 0 0,1 0 0 0 0,0 1-1 0 0,0-1 1 0 0,0 0 0 0 0,1 1-1 0 0,-1-1 1 0 0,1 1 0 0 0,0 0-1 0 0,1-1 1 0 0,-1 1 0 0 0,1 0-1 0 0,-1-1 1 0 0,2 1 0 0 0,-1 0-1 0 0,0 0 1 0 0,1 1 0 0 0,2-3 4 0 0,0-1 0 0 0,0 0 0 0 0,0 0 0 0 0,0 0 0 0 0,0-1 0 0 0,1 1 1 0 0,-1-1-1 0 0,0 0 0 0 0,1 0 0 0 0,-1 0 0 0 0,1 0 0 0 0,-1-1 0 0 0,1 1 0 0 0,-1-1 0 0 0,1 0 0 0 0,-1 0 0 0 0,1 0 0 0 0,0 0 0 0 0,-1-1 0 0 0,1 0 0 0 0,-1 1 0 0 0,0-1 1 0 0,1 0-1 0 0,-1-1 0 0 0,1 1 0 0 0,-1-1 0 0 0,0 1 0 0 0,3-3-4 0 0,-1 2 7 0 0,5-1 5 0 0,1 0-1 0 0,-1-1 1 0 0,0 0-1 0 0,0-1 0 0 0,0 0 1 0 0,0-1-1 0 0,-1 0 1 0 0,0 0-1 0 0,-1-1 0 0 0,1 0 1 0 0,-1-1-1 0 0,0 0 0 0 0,5-7-11 0 0,-16-3-2091 0 0,-5 17-2036 0 0,1 2-3563 0 0,4 1-3896 0 0</inkml:trace>
  <inkml:trace contextRef="#ctx0" brushRef="#br0" timeOffset="2144.087">425 127 16051 0 0,'0'0'1103'0'0,"0"0"-153"0"0,0 0-114 0 0,0 0-8 0 0,0 0 75 0 0,0 0 119 0 0,0 0 2 0 0,0 0-137 0 0,0 0-240 0 0,0 0-278 0 0,0 0-204 0 0,0 0-115 0 0,0 0-25 0 0,1-2 300 0 0,-38 233 2111 0 0,36-225-1702 0 0,0 9-3503 0 0,16-21-9101 0 0,-9 2 5098 0 0,-1 1-172 0 0</inkml:trace>
  <inkml:trace contextRef="#ctx0" brushRef="#br0" timeOffset="2517.928">638 99 10234 0 0,'0'0'2287'0'0,"0"0"-498"0"0,0 0-312 0 0,0 0-120 0 0,0 0-44 0 0,0 0 66 0 0,0 0-42 0 0,0 0-179 0 0,0 0-257 0 0,0 0-324 0 0,0 0-230 0 0,0 0-154 0 0,1-4-69 0 0,6-6 318 0 0,-9 28 548 0 0,-7 31 397 0 0,-20 122 116 0 0,22-153-1371 0 0,6-17-5777 0 0,2-4-5997 0 0,-1 1 74 0 0</inkml:trace>
  <inkml:trace contextRef="#ctx0" brushRef="#br0" timeOffset="3062.003">670 184 15043 0 0,'0'0'1008'0'0,"0"0"-121"0"0,0 0 4 0 0,0 0 63 0 0,0 0 97 0 0,0 0 63 0 0,0 0-44 0 0,0 0-155 0 0,0 0-218 0 0,0 0-191 0 0,7-11-155 0 0,19-32-55 0 0,-25 41-261 0 0,0 1 1 0 0,0-1-1 0 0,0 1 0 0 0,0-1 1 0 0,0 1-1 0 0,0 0 1 0 0,0-1-1 0 0,0 1 1 0 0,0 0-1 0 0,1 0 1 0 0,-1 0-1 0 0,0 0 0 0 0,1 0 1 0 0,-1 0-1 0 0,1 0 1 0 0,-1 1-1 0 0,1-1 1 0 0,-1 0-1 0 0,1 1 1 0 0,0-1-1 0 0,-1 1 0 0 0,1 0 1 0 0,0-1-1 0 0,-1 1 1 0 0,1 0-1 0 0,0 0 1 0 0,-1 0-1 0 0,1 0 1 0 0,0 1-1 0 0,-1-1 0 0 0,1 0 1 0 0,0 1-1 0 0,-1-1 1 0 0,1 1-1 0 0,-1-1 1 0 0,1 1-1 0 0,-1 0 1 0 0,1 0-1 0 0,-1 0 0 0 0,1 0 1 0 0,-1 0-1 0 0,0 0 1 0 0,1 0-1 0 0,-1 0 1 0 0,0 0-1 0 0,0 0 1 0 0,0 1-1 0 0,0-1 0 0 0,0 1 1 0 0,0-1-1 0 0,0 1 1 0 0,-1-1-1 0 0,1 1 1 0 0,0-1-1 0 0,-1 1 1 0 0,1-1-1 0 0,-1 2-35 0 0,-20 129 1107 0 0,22-130-1063 0 0,0 0-1 0 0,0-1 1 0 0,1 1-1 0 0,-1 0 1 0 0,0-1 0 0 0,1 1-1 0 0,0-1 1 0 0,-1 0-1 0 0,1 0 1 0 0,0 0 0 0 0,-1 0-1 0 0,1 0 1 0 0,0 0 0 0 0,0-1-1 0 0,0 0 1 0 0,0 1-1 0 0,0-1 1 0 0,0 0 0 0 0,-1-1-1 0 0,1 1 1 0 0,0 0-1 0 0,0-1 1 0 0,0 1 0 0 0,0-1-1 0 0,0 0 1 0 0,-1 0-1 0 0,1 0 1 0 0,0-1 0 0 0,-1 1-1 0 0,1-1-43 0 0,3 1 3 0 0,-1 0-1 0 0,1 0 0 0 0,-1-1 1 0 0,0 0-1 0 0,1 0 1 0 0,-1 0-1 0 0,0 0 0 0 0,0-1 1 0 0,-1 0-1 0 0,1 0 1 0 0,0 0-1 0 0,-1-1 0 0 0,0 1 1 0 0,0-1-1 0 0,0 0 1 0 0,0-1-1 0 0,-1 1 0 0 0,0 0 1 0 0,1-1-1 0 0,-2 0 1 0 0,1 0-1 0 0,0 0 0 0 0,-1 0 1 0 0,0 0-1 0 0,1-3-2 0 0,-10 0-4967 0 0,1 7-6025 0 0,4 1 370 0 0</inkml:trace>
  <inkml:trace contextRef="#ctx0" brushRef="#br0" timeOffset="3382.062">863 140 12819 0 0,'0'0'1713'0'0,"0"0"-178"0"0,0 0-21 0 0,0 0-27 0 0,0 0-52 0 0,0 0-112 0 0,0 0-271 0 0,0 0-318 0 0,0 0-300 0 0,0 0-243 0 0,0 0-72 0 0,0 0 29 0 0,0 0 72 0 0,-1 4 97 0 0,-38 147 1865 0 0,30-122-2218 0 0,8-15-375 0 0,5-8-2829 0 0,2-5-2503 0 0,3-4-3663 0 0,-6 1 1019 0 0</inkml:trace>
  <inkml:trace contextRef="#ctx0" brushRef="#br0" timeOffset="3897.087">1050 24 15635 0 0,'0'0'909'0'0,"0"0"-29"0"0,0 0 96 0 0,0 0 138 0 0,0 0 38 0 0,0 0-61 0 0,0 0-135 0 0,0 0-161 0 0,0 0-155 0 0,0 0-161 0 0,0 0-189 0 0,0 0-142 0 0,0 0-73 0 0,-5-2-10 0 0,2 0-68 0 0,4 3 16 0 0,-1-1 0 0 0,0 1 0 0 0,0-1 0 0 0,0 1 0 0 0,1-1 0 0 0,-1 1 0 0 0,0-1 0 0 0,0 1 0 0 0,0 0 0 0 0,0-1 0 0 0,0 1 0 0 0,0-1 0 0 0,0 1 0 0 0,0-1 0 0 0,0 1 0 0 0,0-1 0 0 0,0 1 0 0 0,0-1 1 0 0,-1 1-1 0 0,1-1 0 0 0,0 1 0 0 0,0-1 0 0 0,0 1 0 0 0,-1-1 0 0 0,1 1 0 0 0,0-1 0 0 0,-1 1 0 0 0,1-1 0 0 0,0 1 0 0 0,-1-1 0 0 0,1 0 0 0 0,-1 1 0 0 0,1-1 0 0 0,-1 0 0 0 0,1 1 0 0 0,0-1 0 0 0,-1 0 0 0 0,1 0 1 0 0,-1 1-1 0 0,1-1 0 0 0,-1 0 0 0 0,0 0 0 0 0,1 0 0 0 0,-1 0 0 0 0,1 0 0 0 0,-1 0 0 0 0,1 0 0 0 0,-1 0 0 0 0,1 0 0 0 0,-1 0 0 0 0,1 0 0 0 0,-1 0 0 0 0,0 0 0 0 0,1 0 0 0 0,-1 0 0 0 0,1 0 0 0 0,-1-1 1 0 0,1 1-1 0 0,-1 0 0 0 0,1 0 0 0 0,-1-1 0 0 0,1 1 0 0 0,0 0 0 0 0,-1-1 0 0 0,1 1 0 0 0,-1-1-13 0 0,5 9 108 0 0,0 0 0 0 0,1 0 0 0 0,0 0 0 0 0,1-1 0 0 0,-1 0 0 0 0,1 0 1 0 0,1-1-1 0 0,-1 1 0 0 0,1-1 0 0 0,0-1 0 0 0,0 1 0 0 0,1-1 0 0 0,0-1 0 0 0,0 1 0 0 0,0-1 0 0 0,0-1 1 0 0,1 1-1 0 0,-1-2 0 0 0,8 3-108 0 0,67 26 449 0 0,-83-30-443 0 0,0 1 1 0 0,-1 0-1 0 0,1-1 1 0 0,0 1-1 0 0,0-1 0 0 0,-1 1 1 0 0,1 0-1 0 0,-1-1 1 0 0,1 1-1 0 0,-1-1 0 0 0,0 1 1 0 0,0-1-1 0 0,0 0 0 0 0,1 1 1 0 0,-1-1-1 0 0,0 0 1 0 0,-1 1-1 0 0,1-1 0 0 0,0 0 1 0 0,0 0-1 0 0,0 0 1 0 0,-1 0-1 0 0,1 0 0 0 0,-1-1 1 0 0,1 1-1 0 0,0 0 0 0 0,-1 0 1 0 0,0-1-7 0 0,-2 3 21 0 0,-73 49 58 0 0,-50 49-78 0 0,125-100 1 0 0,1 1 0 0 0,-1-1 0 0 0,0 1 1 0 0,1-1-1 0 0,0 1 0 0 0,-1 0 0 0 0,1-1 0 0 0,0 1 0 0 0,0 0 0 0 0,0 0 0 0 0,0 0 0 0 0,0 0 1 0 0,0 0-1 0 0,1 0 0 0 0,-1 0 0 0 0,1 0 0 0 0,-1 0 0 0 0,1 0 0 0 0,0 0 0 0 0,0 0 0 0 0,0 1 1 0 0,0-1-1 0 0,0 0 0 0 0,0 0 0 0 0,1 0 0 0 0,-1 0 0 0 0,1 0 0 0 0,-1 0 0 0 0,1 0 0 0 0,0 0 1 0 0,0 0-1 0 0,0 0 0 0 0,0 0 0 0 0,0 0 0 0 0,0 0 0 0 0,1-1 0 0 0,-1 1 0 0 0,0-1 0 0 0,1 1 1 0 0,-1-1-1 0 0,1 1 0 0 0,0-1 0 0 0,0 0 0 0 0,-1 0 0 0 0,1 1 0 0 0,0-1 0 0 0,0-1 0 0 0,0 1 1 0 0,0 0-1 0 0,0 0 0 0 0,0-1 0 0 0,0 1 0 0 0,0-1 0 0 0,0 0 0 0 0,2 1-2 0 0,84-12-4339 0 0,-60 0-1472 0 0,-1-2-5198 0 0,-18 8 3206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43.0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0 301 4409 0 0,'0'0'779'0'0,"0"0"57"0"0,0 0 112 0 0,0 0 232 0 0,0 0 275 0 0,0 0 250 0 0,0 0 116 0 0,0 0-81 0 0,0 0-272 0 0,0 0-313 0 0,0 0-275 0 0,5-6-240 0 0,12-22-134 0 0,-16 27-412 0 0,1 0 1 0 0,-1 0 0 0 0,1 0 0 0 0,0 0 0 0 0,-1 0-1 0 0,1 0 1 0 0,0 1 0 0 0,-1-1 0 0 0,1 0 0 0 0,0 1-1 0 0,0-1 1 0 0,0 1 0 0 0,0 0 0 0 0,-1 0 0 0 0,1 0 0 0 0,0 0-1 0 0,0 0 1 0 0,0 0 0 0 0,0 0 0 0 0,0 0 0 0 0,-1 1-1 0 0,1-1 1 0 0,0 1 0 0 0,0-1 0 0 0,-1 1 0 0 0,1 0 0 0 0,0 0-1 0 0,-1 0 1 0 0,1 0 0 0 0,0 0 0 0 0,-1 0 0 0 0,0 0-1 0 0,1 0 1 0 0,-1 1 0 0 0,0-1 0 0 0,1 0 0 0 0,-1 1 0 0 0,0-1-1 0 0,0 1 1 0 0,0 0 0 0 0,0 0-95 0 0,17 32 549 0 0,-12-41 2207 0 0,13-8-2771 0 0,-13 11 244 0 0,394-285 744 0 0,-400 290-1015 0 0,0-1-1 0 0,-1 0 1 0 0,1 0 0 0 0,0 1 0 0 0,-1-1 0 0 0,1 0 0 0 0,0 1 0 0 0,0-1 0 0 0,-1 0 0 0 0,1 1 0 0 0,0-1 0 0 0,0 1 0 0 0,0-1-1 0 0,-1 0 1 0 0,1 1 0 0 0,0-1 0 0 0,0 1 0 0 0,0-1 0 0 0,0 0 0 0 0,0 1 0 0 0,0-1 0 0 0,0 1 0 0 0,0-1 0 0 0,0 1 0 0 0,0-1 0 0 0,0 0-1 0 0,0 1 1 0 0,0-1 0 0 0,1 1 0 0 0,-1-1 0 0 0,0 0 0 0 0,0 1 0 0 0,0-1 0 0 0,0 1 0 0 0,1-1 0 0 0,-1 0 0 0 0,0 1 0 0 0,0-1-1 0 0,1 0 1 0 0,-1 1 0 0 0,0-1 0 0 0,1 0 0 0 0,-1 0 0 0 0,0 1 0 0 0,1-1 0 0 0,-1 0 0 0 0,1 0 0 0 0,-1 0 0 0 0,0 1 0 0 0,1-1 0 0 0,-1 0-1 0 0,1 0 1 0 0,-1 0 0 0 0,0 0 0 0 0,1 0 0 0 0,0 0 42 0 0,-13 21-3074 0 0,4-7-4109 0 0,3-9-3895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47.7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0 356 15379 0 0,'0'0'1370'0'0,"0"0"-148"0"0,0 0 135 0 0,0 0 149 0 0,0 0-25 0 0,0 0-222 0 0,0 0-302 0 0,0 0-249 0 0,0 0-140 0 0,0 0-60 0 0,0 0-53 0 0,9-5-38 0 0,27-17-62 0 0,-35 22-324 0 0,1 0-1 0 0,-1 0 1 0 0,0-1-1 0 0,0 1 1 0 0,0 0 0 0 0,1 0-1 0 0,-1 0 1 0 0,0 0 0 0 0,0 0-1 0 0,0 1 1 0 0,1-1 0 0 0,-1 0-1 0 0,0 0 1 0 0,0 1 0 0 0,0-1-1 0 0,0 1 1 0 0,0-1-1 0 0,0 1 1 0 0,0-1 0 0 0,0 1-1 0 0,0 0 1 0 0,0 0 0 0 0,0-1-1 0 0,0 1 1 0 0,0 0 0 0 0,0 0-1 0 0,-1 0 1 0 0,1 0 0 0 0,0 0-1 0 0,-1 0 1 0 0,1 0-1 0 0,0 0 1 0 0,-1 0 0 0 0,0 0-1 0 0,1 0 1 0 0,-1 1 0 0 0,0-1-1 0 0,1 0 1 0 0,-1 0 0 0 0,0 0-1 0 0,0 1 1 0 0,0-1 0 0 0,0 0-1 0 0,0 0 1 0 0,0 0-1 0 0,0 1-29 0 0,1 4 120 0 0,23 53 52 0 0,-3-78 1062 0 0,-15 12-1176 0 0,210-153 244 0 0,-168 128-281 0 0,59-36 137 0 0,3 6 0 0 0,45-16-159 0 0,-155 78-6 0 0,0 1-1 0 0,-1-1 1 0 0,1 0 0 0 0,0 1 0 0 0,0-1 0 0 0,-1 0 0 0 0,1 1 0 0 0,0-1 0 0 0,0 0 0 0 0,0 1 0 0 0,-1-1 0 0 0,1 0 0 0 0,0 1-1 0 0,0-1 1 0 0,0 1 0 0 0,0-1 0 0 0,0 1 0 0 0,0-1 0 0 0,0 0 0 0 0,0 1 0 0 0,0-1 0 0 0,0 1 0 0 0,0-1 0 0 0,0 0 0 0 0,0 1-1 0 0,0-1 1 0 0,0 1 0 0 0,0-1 0 0 0,0 1 0 0 0,1-1 0 0 0,-1 0 0 0 0,0 1 0 0 0,0-1 0 0 0,0 0 0 0 0,1 1 0 0 0,-1-1-1 0 0,0 0 1 0 0,1 1 0 0 0,-1-1 0 0 0,0 0 0 0 0,1 0 0 0 0,-1 1 0 0 0,0-1 0 0 0,1 0 0 0 0,-1 0 0 0 0,0 1 0 0 0,1-1 0 0 0,-1 0-1 0 0,1 0 1 0 0,-1 0 0 0 0,0 0 0 0 0,1 0 0 0 0,-1 0 0 0 0,1 0 6 0 0,-4 7-45 0 0,-28 33-1910 0 0,18-29-1940 0 0,-1-3-4721 0 0,9-5-3494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44.4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265 97 11803 0 0,'0'0'494'0'0,"0"0"0"0"0,0 0 185 0 0,0 0 302 0 0,0 0 345 0 0,0 0 218 0 0,0 0 26 0 0,0 0-197 0 0,0 0-364 0 0,0 0-361 0 0,0 0-302 0 0,1-4-183 0 0,1-10 111 0 0,-15 29 514 0 0,-8 10-222 0 0,-199 159 665 0 0,207-168-1163 0 0,28-21 441 0 0,-6 0-407 0 0,80-35 241 0 0,-86 39-337 0 0,0 1-1 0 0,0-1 1 0 0,0 1 0 0 0,0-1-1 0 0,0 1 1 0 0,0 0 0 0 0,0 1-1 0 0,0-1 1 0 0,0 0 0 0 0,0 1-1 0 0,0 0 1 0 0,0 0-1 0 0,0 0 1 0 0,0 0 0 0 0,0 0-1 0 0,0 0 1 0 0,-1 1 0 0 0,1-1-1 0 0,0 1 1 0 0,-1 0 0 0 0,0 0-1 0 0,1 0 1 0 0,-1 0 0 0 0,0 0-1 0 0,0 0 1 0 0,0 1 0 0 0,0-1-1 0 0,0 1 1 0 0,1 2-6 0 0,81 157 739 0 0,-71-162-6139 0 0,-6-10-1139 0 0,-1 2-1098 0 0,-2 3-1 0 0</inkml:trace>
  <inkml:trace contextRef="#ctx0" brushRef="#br0" timeOffset="593.343">434 201 11010 0 0,'0'0'3845'0'0,"0"0"-2319"0"0,0 0-669 0 0,0 0 114 0 0,0 0 177 0 0,0 0 23 0 0,0 0-117 0 0,0 0-214 0 0,0 0-216 0 0,0 0-145 0 0,-11 3-103 0 0,-36 8-81 0 0,44-10-237 0 0,0 1 0 0 0,0-1 0 0 0,0 1 0 0 0,0 0 1 0 0,0 0-1 0 0,0 0 0 0 0,1 1 0 0 0,-1-1 0 0 0,1 0 0 0 0,-1 1 1 0 0,1 0-1 0 0,0 0 0 0 0,0-1 0 0 0,0 1 0 0 0,1 0 0 0 0,-1 1 1 0 0,1-1-1 0 0,-1 0 0 0 0,1 0 0 0 0,0 1 0 0 0,0-1 0 0 0,0 3-58 0 0,1-5 22 0 0,-1 1 11 0 0,0 1 0 0 0,1-1-1 0 0,-1 1 1 0 0,1-1-1 0 0,-1 1 1 0 0,1-1-1 0 0,0 1 1 0 0,0-1-1 0 0,0 1 1 0 0,0-1-1 0 0,0 1 1 0 0,1-1-1 0 0,-1 1 1 0 0,1-1-1 0 0,0 1 1 0 0,0-1 0 0 0,-1 0-1 0 0,1 1 1 0 0,1-1-1 0 0,-1 0 1 0 0,0 0-1 0 0,1 0 1 0 0,-1 0-1 0 0,1 0 1 0 0,-1 0-1 0 0,1 0 1 0 0,0 0-1 0 0,0-1 1 0 0,0 1 0 0 0,0 0-1 0 0,0-1 1 0 0,0 0-1 0 0,1 0 1 0 0,-1 1-1 0 0,0-1 1 0 0,1-1-1 0 0,-1 1 1 0 0,0 0-1 0 0,1-1 1 0 0,-1 1-1 0 0,1-1 1 0 0,1 1-33 0 0,111-5 729 0 0,-113 4-724 0 0,1 1 0 0 0,-1-1 0 0 0,0 0 0 0 0,1 0 0 0 0,-1 0 0 0 0,0 0 0 0 0,0-1 0 0 0,1 1-1 0 0,-1-1 1 0 0,0 1 0 0 0,1-1 0 0 0,-1 0 0 0 0,0 0 0 0 0,0 0 0 0 0,0 0 0 0 0,0 0 0 0 0,0 0 0 0 0,0 0 0 0 0,0-1 0 0 0,-1 1 0 0 0,1-1 0 0 0,0 0 0 0 0,-1 1 0 0 0,1-1 0 0 0,-1 0 0 0 0,1 0 0 0 0,-1 0 0 0 0,0 0 0 0 0,0 0 0 0 0,0 0 0 0 0,0 0 0 0 0,0 0 0 0 0,-1-1 0 0 0,1 1 0 0 0,0 0 0 0 0,-1 0 0 0 0,0-1 0 0 0,0 1 0 0 0,0 0 0 0 0,0-1 0 0 0,0 1 0 0 0,0 0 0 0 0,0-1 0 0 0,-1 1 0 0 0,1 0 0 0 0,-1 0 0 0 0,1-1 0 0 0,-1 1 0 0 0,0 0 0 0 0,0 0 0 0 0,-1-2-5 0 0,-54-40-1690 0 0,10 11-5800 0 0,44 29-3927 0 0,3 0 5117 0 0,4-2 3695 0 0,5-4 4221 0 0,2-2-1384 0 0,10-25 22030 0 0,-21 37-21424 0 0,-1 0-229 0 0,-9 28 1688 0 0,-9 7-1795 0 0,-1-1 1 0 0,-2 0-1 0 0,-1-2 0 0 0,-18 21-502 0 0,-40 59 119 0 0,71-84-614 0 0,27-32-4361 0 0,7-21-4657 0 0,-16 16 2542 0 0,-3 2 479 0 0</inkml:trace>
  <inkml:trace contextRef="#ctx0" brushRef="#br0" timeOffset="908.992">690 93 14779 0 0,'0'0'1499'0'0,"0"0"-129"0"0,0 0 47 0 0,0 0 45 0 0,0 0-2 0 0,0 0-106 0 0,0 0-226 0 0,0 0-281 0 0,0 0-284 0 0,0 0-230 0 0,0 0-137 0 0,0 0-5 0 0,5-3 362 0 0,-11 55 640 0 0,-1-3-836 0 0,3 1 0 0 0,1 0 0 0 0,3 0 0 0 0,3 15-357 0 0,-2-42-302 0 0,-2-13-3122 0 0,1-10 1632 0 0,5-5-12726 0 0,-3 3 4781 0 0</inkml:trace>
  <inkml:trace contextRef="#ctx0" brushRef="#br0" timeOffset="1529.578">952 181 16179 0 0,'0'0'1118'0'0,"0"0"-112"0"0,0 0 95 0 0,0 0 119 0 0,0 0-19 0 0,0 0-162 0 0,0 0-249 0 0,0 0-221 0 0,0 0-145 0 0,0 0-98 0 0,0 0-79 0 0,-11 2-24 0 0,-36 11-10 0 0,44-12-166 0 0,-1 1-1 0 0,1 0 1 0 0,0 0 0 0 0,0 0-1 0 0,0 0 1 0 0,0 1 0 0 0,0-1-1 0 0,0 1 1 0 0,1 0 0 0 0,-1 0-1 0 0,1 0 1 0 0,0 0-1 0 0,-1 0 1 0 0,2 1 0 0 0,-1-1-1 0 0,0 0 1 0 0,1 1 0 0 0,-1 0-1 0 0,1-1 1 0 0,0 1-1 0 0,0 3-45 0 0,0-6 3 0 0,1 1 21 0 0,-1 0 0 0 0,0 0 0 0 0,1 0-1 0 0,-1 0 1 0 0,1 0 0 0 0,0 0 0 0 0,0 1 0 0 0,0-1-1 0 0,0 0 1 0 0,0 0 0 0 0,0 0 0 0 0,0 0-1 0 0,1 0 1 0 0,-1 0 0 0 0,1 0 0 0 0,-1 0-1 0 0,1 0 1 0 0,0 0 0 0 0,0 0 0 0 0,0 0 0 0 0,0 0-1 0 0,0 0 1 0 0,0 0 0 0 0,1-1 0 0 0,-1 1-1 0 0,0 0 1 0 0,1-1 0 0 0,0 0 0 0 0,-1 1-1 0 0,1-1 1 0 0,0 0 0 0 0,0 0 0 0 0,-1 0 0 0 0,1 0-1 0 0,0 0 1 0 0,0 0 0 0 0,0 0 0 0 0,0-1-1 0 0,0 1 1 0 0,0-1 0 0 0,1 1 0 0 0,-1-1-1 0 0,0 0 1 0 0,0 0 0 0 0,1 0-25 0 0,99-10 683 0 0,-99 10-674 0 0,-1 0-1 0 0,1-1 1 0 0,-1 1-1 0 0,1-1 1 0 0,-1 1-1 0 0,0-1 1 0 0,1 0-1 0 0,-1 0 1 0 0,0 0-1 0 0,0 0 1 0 0,0-1 0 0 0,0 1-1 0 0,0 0 1 0 0,0-1-1 0 0,0 0 1 0 0,0 1-1 0 0,0-1 1 0 0,-1 0-1 0 0,1 0 1 0 0,-1 0-1 0 0,0 0 1 0 0,1 0-1 0 0,-1 0 1 0 0,0 0-1 0 0,0-1 1 0 0,0 1 0 0 0,0 0-1 0 0,-1 0 1 0 0,1-1-1 0 0,-1 1 1 0 0,1-1-1 0 0,-1 1 1 0 0,0-1-1 0 0,0 1 1 0 0,0-1-1 0 0,0 1 1 0 0,0 0-1 0 0,-1-1 1 0 0,1 1-1 0 0,-1-1 1 0 0,1 1 0 0 0,-1 0-1 0 0,0-1 1 0 0,0 1-1 0 0,0 0 1 0 0,0 0-1 0 0,-1 0 1 0 0,1 0-1 0 0,0 0 1 0 0,-2-2-9 0 0,-2 0-135 0 0,1 0 0 0 0,-1 0 0 0 0,1 0 0 0 0,-1 0 0 0 0,0 1 0 0 0,-1 0 0 0 0,1 0 0 0 0,0 0 0 0 0,-1 1 0 0 0,0 0 0 0 0,1 0 0 0 0,-1 0 0 0 0,0 1 0 0 0,0 0 0 0 0,0 0 0 0 0,0 0 0 0 0,-5 1 135 0 0,5 3-2533 0 0,15 9-10170 0 0,11-16 7645 0 0,-3-7 4032 0 0,5-15 5256 0 0,-4-2 4466 0 0,-12 18-4602 0 0,-21 41 664 0 0,-5 10-4156 0 0,-159 205 445 0 0,180-246-1087 0 0,0 0-1 0 0,0-1 1 0 0,-1 1 0 0 0,1 0-1 0 0,0 0 1 0 0,0 0 0 0 0,0-1-1 0 0,-1 1 1 0 0,1 0 0 0 0,0 0 0 0 0,0 0-1 0 0,0 0 1 0 0,-1 1 0 0 0,1-1-1 0 0,0 0 1 0 0,0 0 0 0 0,0 0 0 0 0,-1 1-1 0 0,1-1 1 0 0,0 0 0 0 0,0 1-1 0 0,-1-1 1 0 0,1 0 0 0 0,0 1 0 0 0,-1-1-1 0 0,1 1 1 0 0,-1-1 0 0 0,1 1-1 0 0,0-1 1 0 0,-1 1 0 0 0,1 0-1 0 0,-1-1 1 0 0,1 1 0 0 0,-1 0 0 0 0,0-1-1 0 0,1 1 1 0 0,-1 0 0 0 0,0 0-1 0 0,1-1 1 0 0,-1 1 0 0 0,0 0 0 0 0,0 0-1 0 0,0 0 1 0 0,0-1 0 0 0,0 1-1 0 0,0 0 1 0 0,0 0 0 0 0,0 0 0 0 0,0-1-1 0 0,0 1 1 0 0,0 0 0 0 0,0 0-1 0 0,-1 0 1 0 0,1-1 0 0 0,0 1-1 0 0,0 0 1 0 0,-1 0 0 0 0,1-1 0 0 0,-1 1-1 0 0,1 0 1 0 0,-1-1 0 0 0,1 1-1 0 0,-1-1 1 0 0,1 1 0 0 0,-1 0 0 0 0,0-1 40 0 0,44-29-5367 0 0,-16 7-2242 0 0,-13 9 646 0 0,-5 5 884 0 0</inkml:trace>
  <inkml:trace contextRef="#ctx0" brushRef="#br0" timeOffset="1909.999">1211 0 10242 0 0,'0'0'5705'0'0,"0"0"-3411"0"0,0 0-1199 0 0,0 0-236 0 0,0 0-59 0 0,0 0 62 0 0,0 0 47 0 0,0 0-58 0 0,0 0-85 0 0,0 0-133 0 0,0 0-148 0 0,0 0-74 0 0,0 0-69 0 0,-5 11-46 0 0,-15 36-18 0 0,19-44-248 0 0,1-1 0 0 0,-1 1-1 0 0,1-1 1 0 0,0 1-1 0 0,-1-1 1 0 0,1 1 0 0 0,0-1-1 0 0,1 1 1 0 0,-1-1-1 0 0,0 1 1 0 0,1-1 0 0 0,0 1-1 0 0,-1-1 1 0 0,1 1-1 0 0,0-1 1 0 0,0 0 0 0 0,0 1-1 0 0,1-1 1 0 0,-1 0-1 0 0,0 0 1 0 0,1 0-1 0 0,0 0-29 0 0,2 5 55 0 0,2 2-5 0 0,1 0-1 0 0,1-1 1 0 0,-1 1 0 0 0,1-2-1 0 0,1 1 1 0 0,-1-1 0 0 0,1 0-1 0 0,1-1 1 0 0,-1 0 0 0 0,1-1-1 0 0,0 0 1 0 0,0 0 0 0 0,1-1-1 0 0,5 2-49 0 0,40 19 77 0 0,-56-23-73 0 0,1-1 0 0 0,-1 1 0 0 0,0-1 0 0 0,0 1 0 0 0,0 0 0 0 0,0-1 1 0 0,0 1-1 0 0,0-1 0 0 0,-1 1 0 0 0,1-1 0 0 0,0 1 0 0 0,-1-1 0 0 0,1 1 0 0 0,-1-1 0 0 0,0 1 0 0 0,1-1 0 0 0,-1 1 0 0 0,0-1 0 0 0,0 0 0 0 0,0 0 1 0 0,0 1-1 0 0,0-1 0 0 0,0 0 0 0 0,0 0 0 0 0,0 0 0 0 0,-1 0 0 0 0,1 0 0 0 0,0 0 0 0 0,0 0 0 0 0,-1-1 0 0 0,1 1 0 0 0,-1 0 0 0 0,1-1 0 0 0,-1 1 0 0 0,1-1 1 0 0,-1 0-1 0 0,1 1 0 0 0,-1-1 0 0 0,-1 0-4 0 0,-4 4 25 0 0,-44 29 169 0 0,25-18-67 0 0,1 2 0 0 0,0 0 0 0 0,2 2 0 0 0,0 0 1 0 0,-15 18-128 0 0,36-36-25 0 0,1 0 0 0 0,0 1 0 0 0,0-1 0 0 0,0 1 0 0 0,0-1 0 0 0,0 1 0 0 0,0-1 0 0 0,0 1 0 0 0,1 0 0 0 0,-1-1 0 0 0,0 1 0 0 0,1 0 1 0 0,0-1-1 0 0,-1 1 0 0 0,1 0 0 0 0,0 0 0 0 0,0-1 0 0 0,0 1 0 0 0,0 0 0 0 0,0 0 0 0 0,0 0 0 0 0,1-1 0 0 0,-1 1 0 0 0,0 0 0 0 0,1 0 0 0 0,-1-1 0 0 0,1 1 1 0 0,0 0-1 0 0,0-1 0 0 0,0 1 0 0 0,0-1 0 0 0,0 1 0 0 0,0-1 0 0 0,0 1 0 0 0,0-1 0 0 0,0 0 0 0 0,1 0 0 0 0,-1 0 0 0 0,0 1 0 0 0,1-1 0 0 0,-1 0 1 0 0,1-1-1 0 0,0 1 0 0 0,-1 0 0 0 0,1 0 0 0 0,-1-1 0 0 0,1 1 0 0 0,0-1 0 0 0,0 1 0 0 0,-1-1 0 0 0,1 0 0 0 0,0 1 0 0 0,0-1 0 0 0,0 0 0 0 0,-1 0 0 0 0,1-1 1 0 0,0 1-1 0 0,0 0 0 0 0,-1 0 0 0 0,1-1 0 0 0,0 1 0 0 0,0-1 25 0 0,96-16-5035 0 0,-67 6 239 0 0,-1-2-4177 0 0,-18 7 3 0 0</inkml:trace>
  <inkml:trace contextRef="#ctx0" brushRef="#br0" timeOffset="2160.073">1642 206 12947 0 0,'0'0'3431'0'0,"0"0"-1717"0"0,0 0-462 0 0,0 0 106 0 0,0 0 26 0 0,0 0-192 0 0,0 0-259 0 0,0 0-221 0 0,0 0-203 0 0,0 0-174 0 0,0 0-138 0 0,0 0-97 0 0,0 0-44 0 0,10-4-32 0 0,100-10-1565 0 0,-86 18-1234 0 0,-8-2-4363 0 0,-8-1-4103 0 0</inkml:trace>
  <inkml:trace contextRef="#ctx0" brushRef="#br0" timeOffset="2335.038">1667 286 20196 0 0,'0'0'843'0'0,"0"0"-15"0"0,0 0 179 0 0,0 0 183 0 0,0 0-22 0 0,0 0-196 0 0,0 0-241 0 0,0 0-220 0 0,0 0-159 0 0,0 0-139 0 0,0 0-105 0 0,12 2-60 0 0,101 3-344 0 0,-4-12-2395 0 0,-73 4-961 0 0,-1 0-3561 0 0,-10 0-4926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57.7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56 10538 0 0,'0'0'2615'0'0,"0"0"-286"0"0,0 0-169 0 0,0 0-60 0 0,0 0-151 0 0,0 0-196 0 0,0 0-360 0 0,0 0-412 0 0,0 0-359 0 0,0 0-271 0 0,0 0-158 0 0,0 0 23 0 0,4-4 394 0 0,-3 56 770 0 0,-3 151-338 0 0,2-192-1908 0 0,0-10-3857 0 0,0-1-4527 0 0,0 0-2374 0 0</inkml:trace>
  <inkml:trace contextRef="#ctx0" brushRef="#br0" timeOffset="378.022">178 123 16828 0 0,'0'0'1052'0'0,"0"0"65"0"0,0 0 108 0 0,0 0 119 0 0,0 0-16 0 0,0 0-237 0 0,0 0-300 0 0,0 0-276 0 0,0 0-231 0 0,0 0-121 0 0,0 0-89 0 0,0 0 28 0 0,0 0 84 0 0,-10 20 629 0 0,3-5-346 0 0,5-11-406 0 0,0 0 0 0 0,-1 0 0 0 0,1 0 1 0 0,1 0-1 0 0,-1 0 0 0 0,1 0 0 0 0,-1 0 1 0 0,1 0-1 0 0,0 0 0 0 0,1 1 0 0 0,-1-1 1 0 0,1 1-1 0 0,0-1 0 0 0,0 0 0 0 0,0 1 1 0 0,0-1-1 0 0,1 0 0 0 0,1 4-63 0 0,2-6 75 0 0,0 0 0 0 0,0 0 0 0 0,0 0 0 0 0,0-1 0 0 0,1 1 0 0 0,-1-1 0 0 0,0 0 1 0 0,1 0-1 0 0,-1-1 0 0 0,1 1 0 0 0,-1-1 0 0 0,1 0 0 0 0,0 0 0 0 0,-1-1 0 0 0,1 1 0 0 0,-1-1 0 0 0,1 0 0 0 0,1-1-75 0 0,7 1 24 0 0,1-1 1 0 0,-1 0-1 0 0,1-1 0 0 0,-1-1 1 0 0,0 0-1 0 0,0 0 0 0 0,-1-1 0 0 0,1-1 1 0 0,-1 0-1 0 0,-1-1 0 0 0,1 0 1 0 0,-1-1-1 0 0,0 0 0 0 0,5-6-24 0 0,-15 14-66 0 0,-1-1 0 0 0,1 0 0 0 0,0 1 0 0 0,0-1 0 0 0,0 0 1 0 0,-1 0-1 0 0,1 0 0 0 0,-1 0 0 0 0,1 0 0 0 0,0 0 0 0 0,-1 0 0 0 0,1 0 0 0 0,-1 0 0 0 0,0 0 0 0 0,1 0 0 0 0,-1 0 0 0 0,0 0 0 0 0,0 0 0 0 0,0 0 0 0 0,0 0 1 0 0,0-1-1 0 0,0 1 0 0 0,0 0 0 0 0,0 0 0 0 0,0 0 0 0 0,0 0 0 0 0,-1 0 0 0 0,1 0 0 0 0,0 0 0 0 0,-1 0 0 0 0,1 0 0 0 0,-1 0 0 0 0,1 0 0 0 0,-1 0 1 0 0,1 0-1 0 0,-2-1 66 0 0,-27 1-9585 0 0,22 3 2691 0 0,3 0-4315 0 0</inkml:trace>
  <inkml:trace contextRef="#ctx0" brushRef="#br0" timeOffset="637.073">336 125 12523 0 0,'0'0'2352'0'0,"0"0"-162"0"0,0 0-183 0 0,0 0-125 0 0,0 0-222 0 0,0 0-249 0 0,0 0-295 0 0,0 0-279 0 0,0 0-235 0 0,0 0-226 0 0,0 0-160 0 0,0 0-82 0 0,0 0 42 0 0,-2-1 73 0 0,-3 4-156 0 0,1 0-1 0 0,0 1 0 0 0,0-1 0 0 0,0 1 1 0 0,1 0-1 0 0,-1 0 0 0 0,1 0 0 0 0,0 0 1 0 0,0 0-1 0 0,0 1 0 0 0,0-1 1 0 0,1 1-1 0 0,0 0 0 0 0,0 0 0 0 0,-1 5-92 0 0,-10 14 117 0 0,1-4-1495 0 0,-12 21 4372 0 0,15-23-4173 0 0,2 3-4947 0 0,5-2-7423 0 0,2-18 3555 0 0</inkml:trace>
  <inkml:trace contextRef="#ctx0" brushRef="#br0" timeOffset="1179.09">528 27 16892 0 0,'0'0'962'0'0,"0"0"-65"0"0,0 0 98 0 0,0 0 214 0 0,0 0 95 0 0,0 0-62 0 0,0 0-212 0 0,0 0-234 0 0,0 0-168 0 0,0 0-171 0 0,0 0-95 0 0,0 0-129 0 0,0 0-104 0 0,-6-5 7 0 0,-21-12-43 0 0,20 12-12 0 0,7 5 19 0 0,6 22 1028 0 0,82 22-96 0 0,92 42-886 0 0,-180-84-142 0 0,-1 0 1 0 0,1 0-1 0 0,0-1 1 0 0,0 1-1 0 0,0 0 1 0 0,-1-1-1 0 0,1 1 1 0 0,-1 0-1 0 0,0-1 1 0 0,1 1-1 0 0,-1-1 1 0 0,0 1-1 0 0,0-1 1 0 0,0 1-1 0 0,0-1 1 0 0,0 0 0 0 0,0 1-1 0 0,0-1 1 0 0,-1 0-1 0 0,1 0 1 0 0,0 0-1 0 0,-1 0 1 0 0,1 0-1 0 0,-1 0 1 0 0,1 0-1 0 0,-1-1 1 0 0,1 1-1 0 0,-1 0-4 0 0,-3 2 6 0 0,-252 196 227 0 0,254-197-228 0 0,1 0 1 0 0,-1 1-1 0 0,1 0 0 0 0,-1-1 0 0 0,1 1 0 0 0,0 0 1 0 0,0 0-1 0 0,0 0 0 0 0,0 0 0 0 0,1 1 0 0 0,-1-1 1 0 0,1 0-1 0 0,0 1 0 0 0,0-1 0 0 0,0 1 0 0 0,0-1 1 0 0,1 1-1 0 0,-1-1 0 0 0,1 1 0 0 0,0 3-5 0 0,21-5-2059 0 0,-14-6-2918 0 0,-2 0-5901 0 0,-3 2-1065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56.5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264 35 15267 0 0,'0'0'1795'0'0,"0"0"-866"0"0,0 0-225 0 0,0 0 169 0 0,0 0 110 0 0,0 0 83 0 0,0 0-38 0 0,0 0-184 0 0,0 0-150 0 0,0 0-177 0 0,0 0-176 0 0,0 0-103 0 0,0 0-106 0 0,5-6-35 0 0,14-22-14 0 0,-34 43 126 0 0,1-1 1 0 0,-2 0-1 0 0,0-1 1 0 0,0-1-1 0 0,-2-1 1 0 0,1 0-1 0 0,-1-1 1 0 0,-12 4-210 0 0,-48 31 130 0 0,28-11-65 0 0,77-20 270 0 0,131 72 70 0 0,14 9 338 0 0,-185-116-2870 0 0,10 12-3405 0 0,2 1-5361 0 0,1 4 500 0 0</inkml:trace>
  <inkml:trace contextRef="#ctx0" brushRef="#br0" timeOffset="741.211">470 130 6345 0 0,'0'0'2217'0'0,"0"0"-194"0"0,0 0-21 0 0,0 0 126 0 0,0 0 15 0 0,0 0-116 0 0,0 0-265 0 0,0 0-340 0 0,0 0-306 0 0,5-11-292 0 0,15-30-208 0 0,-20 40-584 0 0,0 0 0 0 0,0 1 0 0 0,0-1 0 0 0,0 0 0 0 0,0 1-1 0 0,1-1 1 0 0,-2 0 0 0 0,1 1 0 0 0,0-1 0 0 0,0 0 0 0 0,0 1-1 0 0,0-1 1 0 0,0 1 0 0 0,0-1 0 0 0,-1 0 0 0 0,1 1 0 0 0,0-1 0 0 0,0 1-1 0 0,-1-1 1 0 0,1 1 0 0 0,-1-1 0 0 0,1 0 0 0 0,0 1 0 0 0,-1 0 0 0 0,1-1-1 0 0,-1 1 1 0 0,1-1 0 0 0,-1 1 0 0 0,1 0 0 0 0,-1-1 0 0 0,1 1-1 0 0,-1 0 1 0 0,0-1 0 0 0,1 1 0 0 0,-1 0 0 0 0,1 0 0 0 0,-1 0 0 0 0,0-1-1 0 0,1 1 1 0 0,-1 0 0 0 0,0 0 0 0 0,1 0 0 0 0,-1 0 0 0 0,0 0 0 0 0,1 0-1 0 0,-1 0 1 0 0,0 1 0 0 0,1-1 0 0 0,-1 0 0 0 0,1 0 0 0 0,-1 0-1 0 0,0 1 1 0 0,1-1 0 0 0,-1 0 0 0 0,1 1 0 0 0,-1-1 0 0 0,0 1-32 0 0,1-1 19 0 0,-8 3 29 0 0,1 0-1 0 0,-1 1 0 0 0,1 0 0 0 0,0 0 0 0 0,0 0 1 0 0,0 1-1 0 0,1 1 0 0 0,0-1 0 0 0,0 1 1 0 0,0 0-1 0 0,1 0 0 0 0,-1 0 0 0 0,1 1 0 0 0,1 0 1 0 0,0 0-1 0 0,0 0 0 0 0,-3 7-47 0 0,6-11 19 0 0,0 0-1 0 0,1-1 0 0 0,-1 1 1 0 0,1 0-1 0 0,-1 0 0 0 0,1 0 1 0 0,0 0-1 0 0,0 0 1 0 0,0 0-1 0 0,0 0 0 0 0,1 0 1 0 0,-1-1-1 0 0,1 1 0 0 0,0 0 1 0 0,0 0-1 0 0,0 0 1 0 0,0-1-1 0 0,0 1 0 0 0,1 0 1 0 0,-1-1-1 0 0,1 1 0 0 0,0-1 1 0 0,0 0-1 0 0,-1 0 1 0 0,2 0-1 0 0,-1 1 0 0 0,0-2 1 0 0,0 1-1 0 0,0 0 0 0 0,1 0 1 0 0,-1-1-1 0 0,1 1 1 0 0,0-1-1 0 0,-1 0 0 0 0,1 0 1 0 0,0 0-1 0 0,0 0 0 0 0,-1 0 1 0 0,1-1-1 0 0,0 1 1 0 0,0-1-1 0 0,0 0 0 0 0,0 0 1 0 0,0 0-1 0 0,0 0 0 0 0,0 0 1 0 0,0-1-1 0 0,0 1 1 0 0,-1-1-1 0 0,2 0-18 0 0,5 1 34 0 0,0 0-1 0 0,0 0 1 0 0,0 0-1 0 0,0-1 1 0 0,-1-1-1 0 0,1 1 1 0 0,0-2-1 0 0,-1 1 1 0 0,0-1-1 0 0,1 0 1 0 0,-1-1-1 0 0,0 0 1 0 0,-1 0-1 0 0,4-3-33 0 0,-10 6-2 0 0,0 0-1 0 0,0 0 1 0 0,0 0-1 0 0,0-1 1 0 0,0 1-1 0 0,-1 0 0 0 0,1-1 1 0 0,0 1-1 0 0,-1 0 1 0 0,1-1-1 0 0,-1 1 1 0 0,1-1-1 0 0,-1 1 0 0 0,0-1 1 0 0,1 1-1 0 0,-1-1 1 0 0,0 0-1 0 0,0 1 0 0 0,0-1 1 0 0,0 1-1 0 0,-1-1 1 0 0,1 1-1 0 0,0-1 1 0 0,-1 1-1 0 0,1-1 0 0 0,-1 1 1 0 0,1-1-1 0 0,-1 1 1 0 0,0-1-1 0 0,1 1 1 0 0,-1 0-1 0 0,0 0 0 0 0,0-1 1 0 0,0 1-1 0 0,0 0 1 0 0,-1-1 2 0 0,-46-42-1435 0 0,40 37 899 0 0,3 3-47 0 0,-18-17-1355 0 0,14 6-3320 0 0,23 7-7969 0 0,10 6 7883 0 0,-18 1 5106 0 0,-2 1 1357 0 0,33-8-2817 0 0,-26 3 6959 0 0,-5-3 7797 0 0,-27 46-2963 0 0,-28 17-9717 0 0,26-29 327 0 0,-74 85-577 0 0,97-110-214 0 0,-1-1 1 0 0,1 1-1 0 0,-1 0 0 0 0,1-1 0 0 0,0 1 0 0 0,0 0 0 0 0,-1-1 1 0 0,1 1-1 0 0,0 0 0 0 0,0 0 0 0 0,0-1 0 0 0,0 1 1 0 0,-1 0-1 0 0,1 0 0 0 0,0-1 0 0 0,0 1 0 0 0,1 0 1 0 0,-1 0-1 0 0,0-1 0 0 0,0 1 0 0 0,0 0 0 0 0,0 0 0 0 0,1-1 1 0 0,-1 1-1 0 0,0 0 0 0 0,1-1 0 0 0,-1 1 0 0 0,1 0 1 0 0,-1-1-1 0 0,0 1 0 0 0,1-1 0 0 0,0 1 0 0 0,-1 0 0 0 0,1-1 1 0 0,-1 1-1 0 0,1-1 0 0 0,-1 0 0 0 0,1 1 0 0 0,0-1 1 0 0,-1 1-1 0 0,1-1 0 0 0,0 0 0 0 0,0 0 0 0 0,-1 1 0 0 0,1-1 1 0 0,0 0 85 0 0,12 1-6132 0 0,-1-3-4947 0 0,-7 1 3191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55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 15723 0 0,'0'0'582'0'0,"0"0"-151"0"0,0 0-69 0 0,0 0 80 0 0,0 0 159 0 0,0 0 89 0 0,0 0-65 0 0,0 0-155 0 0,0 0-173 0 0,0 0-134 0 0,0 0-107 0 0,0 0-82 0 0,12-1-118 0 0,57-5-775 0 0,-54 8-1581 0 0,-5 1-3198 0 0,-10-3 5207 0 0,4 1-8357 0 0</inkml:trace>
  <inkml:trace contextRef="#ctx0" brushRef="#br0" timeOffset="250.212">31 73 8906 0 0,'0'0'4109'0'0,"0"0"-2756"0"0,0 0-828 0 0,0 0 193 0 0,0 0 268 0 0,0 0 125 0 0,0 0-115 0 0,0 0-233 0 0,0 0-208 0 0,0 0-158 0 0,0 0-69 0 0,10 0-181 0 0,71-9-1079 0 0,-42 4-6231 0 0,-31 4 4355 0 0,3 0-7183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52.2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255 47 3249 0 0,'0'0'1391'0'0,"0"0"98"0"0,0 0 213 0 0,0 0 208 0 0,0 0 125 0 0,0 0 40 0 0,0 0-172 0 0,0 0-315 0 0,0 0-325 0 0,0 0-308 0 0,0 0-231 0 0,7-8-188 0 0,21-23-137 0 0,-21 23-69 0 0,-7 8-45 0 0,0 0-16 0 0,-25 43 2527 0 0,-247 177-1888 0 0,273-218-884 0 0,0-1-1 0 0,0 1 1 0 0,0 0 0 0 0,0 0 0 0 0,1-1-1 0 0,-1 1 1 0 0,0-1 0 0 0,1 1 0 0 0,-1-1-1 0 0,1 0 1 0 0,-1 1 0 0 0,1-1 0 0 0,0 0-1 0 0,-1 0 1 0 0,1 0 0 0 0,0 0 0 0 0,0 0-1 0 0,0-1 1 0 0,0 1 0 0 0,0-1 0 0 0,0 1-1 0 0,0-1 1 0 0,0 0 0 0 0,0 1 0 0 0,0-1-1 0 0,2 0-23 0 0,21 9 76 0 0,164 140 94 0 0,-141-112 67 0 0,-48-37-162 0 0,0 0 77 0 0,0 0 44 0 0,0 0 0 0 0,0 0 19 0 0,0 0-33 0 0,0 0-18 0 0,-7-20-496 0 0,2 13-3625 0 0,2 2-5447 0 0,1 4-2221 0 0</inkml:trace>
  <inkml:trace contextRef="#ctx0" brushRef="#br0" timeOffset="969.333">359 238 1656 0 0,'0'0'3180'0'0,"0"0"-984"0"0,0 0-202 0 0,0 0 193 0 0,0 0 46 0 0,0 0-110 0 0,0 0-308 0 0,0 0-342 0 0,0 0-264 0 0,0 0-212 0 0,0 0-169 0 0,0 0-114 0 0,0 0-99 0 0,-4-7-91 0 0,-9-20-57 0 0,30-2 890 0 0,-13 27-1178 0 0,54-25 1124 0 0,-57 27-1297 0 0,1 0 0 0 0,-1-1 1 0 0,0 1-1 0 0,1 0 0 0 0,-1 0 1 0 0,0 0-1 0 0,1 0 1 0 0,-1 1-1 0 0,0-1 0 0 0,1 0 1 0 0,-1 0-1 0 0,0 1 0 0 0,1-1 1 0 0,-1 1-1 0 0,0-1 1 0 0,0 1-1 0 0,1 0 0 0 0,-1-1 1 0 0,0 1-1 0 0,0 0 0 0 0,0 0 1 0 0,0 0-1 0 0,0 0 0 0 0,0 0 1 0 0,0 0-1 0 0,0 0 1 0 0,-1 0-1 0 0,1 0 0 0 0,0 0 1 0 0,-1 1-1 0 0,1-1 0 0 0,0 0 1 0 0,-1 0-1 0 0,0 1 1 0 0,1-1-1 0 0,-1 0 0 0 0,0 1 1 0 0,1-1-1 0 0,-1 0 0 0 0,0 1 1 0 0,0-1-1 0 0,0 0 0 0 0,0 1 1 0 0,-1-1-7 0 0,-26 128 176 0 0,27-128-160 0 0,0 1 0 0 0,0-1 0 0 0,0 1 0 0 0,0-1 1 0 0,0 1-1 0 0,0-1 0 0 0,0 1 0 0 0,0-1 0 0 0,1 1 0 0 0,-1-1 0 0 0,1 1 1 0 0,-1-1-1 0 0,1 0 0 0 0,-1 1 0 0 0,1-1 0 0 0,0 0 0 0 0,0 1 0 0 0,0-1 1 0 0,-1 0-1 0 0,1 0 0 0 0,0 0 0 0 0,0 0 0 0 0,1 0 0 0 0,-1 0 0 0 0,0 0 1 0 0,0 0-1 0 0,0 0 0 0 0,1 0 0 0 0,-1-1 0 0 0,0 1 0 0 0,1-1 0 0 0,-1 1 1 0 0,1-1-1 0 0,-1 1 0 0 0,1-1 0 0 0,-1 0 0 0 0,1 1 0 0 0,-1-1 0 0 0,0 0 1 0 0,1 0-1 0 0,-1 0 0 0 0,1 0 0 0 0,-1-1 0 0 0,1 1 0 0 0,-1 0 1 0 0,1-1-1 0 0,-1 1 0 0 0,1-1 0 0 0,-1 1 0 0 0,0-1 0 0 0,1 0 0 0 0,-1 1 1 0 0,0-1-1 0 0,0 0 0 0 0,1 0 0 0 0,-1 0 0 0 0,0 0-16 0 0,6-1 34 0 0,12-3 4 0 0,0 0-1 0 0,-1-1 1 0 0,1-1-1 0 0,-1 0 1 0 0,-1-2-1 0 0,0 0 1 0 0,0-1-1 0 0,0 0 1 0 0,-2-1 0 0 0,12-11-39 0 0,-27 22-69 0 0,0 0 0 0 0,-1 0 0 0 0,1 1 0 0 0,0-1 0 0 0,-1 0 0 0 0,1 0 0 0 0,0 0 0 0 0,-1 0 0 0 0,1 0 0 0 0,0 0 0 0 0,-1 0 0 0 0,1 0 0 0 0,0 0-1 0 0,-1 0 1 0 0,1 0 0 0 0,0 0 0 0 0,-1 0 0 0 0,1 0 0 0 0,-1 0 0 0 0,1 0 0 0 0,0 0 0 0 0,-1-1 0 0 0,1 1 0 0 0,0 0 0 0 0,0 0 0 0 0,-1 0 0 0 0,1 0-1 0 0,0-1 1 0 0,-1 1 0 0 0,1 0 0 0 0,0 0 0 0 0,0-1 0 0 0,-1 1 0 0 0,1 0 0 0 0,0 0 0 0 0,0-1 0 0 0,0 1 0 0 0,-1 0 0 0 0,1-1 0 0 0,0 1 0 0 0,0 0-1 0 0,0-1 1 0 0,0 1 0 0 0,0 0 0 0 0,0-1 0 0 0,0 1 0 0 0,0 0 0 0 0,0-1 0 0 0,0 1 0 0 0,0-1 0 0 0,0 1 0 0 0,0 0 0 0 0,0-1 0 0 0,0 1 0 0 0,0 0-1 0 0,0-1 1 0 0,0 1 0 0 0,0 0 0 0 0,1-1 0 0 0,-1 1 0 0 0,0 0 0 0 0,0-1 0 0 0,0 1 0 0 0,1 0 0 0 0,-1 0 70 0 0,-18 4-12701 0 0,14-2 1529 0 0</inkml:trace>
  <inkml:trace contextRef="#ctx0" brushRef="#br0" timeOffset="1281.904">570 192 12667 0 0,'0'0'1483'0'0,"0"0"-42"0"0,0 0 48 0 0,0 0 63 0 0,0 0 6 0 0,0 0-131 0 0,0 0-250 0 0,0 0-298 0 0,0 0-297 0 0,0 0-241 0 0,0 0-180 0 0,0 0-53 0 0,0 0 58 0 0,-7 12 798 0 0,-56 197 1030 0 0,59-190-2216 0 0,4-9-2849 0 0,6-6-2978 0 0,7-6-4412 0 0,-9 0 2275 0 0</inkml:trace>
  <inkml:trace contextRef="#ctx0" brushRef="#br0" timeOffset="1918.126">882 207 7242 0 0,'0'0'2408'0'0,"0"0"-245"0"0,0 0-146 0 0,0 0-70 0 0,0 0-151 0 0,0 0-230 0 0,0 0-286 0 0,0 0-278 0 0,0 0-214 0 0,0 0-191 0 0,0 0-103 0 0,0 0-72 0 0,0 0-83 0 0,-1-3-31 0 0,-31-4 3610 0 0,31-21-3774 0 0,-5-10 485 0 0,-1 64-317 0 0,1-4-232 0 0,1 0 0 0 0,1 1 0 0 0,1 0 0 0 0,0-1 0 0 0,2 1 0 0 0,1 0 0 0 0,1 0 0 0 0,1 0 0 0 0,2 7-80 0 0,-2-21 513 0 0,-1-1-1153 0 0,2-5-3411 0 0,6-11-10138 0 0,-7 5 2640 0 0</inkml:trace>
  <inkml:trace contextRef="#ctx0" brushRef="#br0" timeOffset="2340.937">1065 219 13771 0 0,'0'0'1774'0'0,"0"0"-297"0"0,0 0-70 0 0,0 0-25 0 0,0 0-46 0 0,0 0-189 0 0,0 0-284 0 0,0 0-230 0 0,0 0-238 0 0,0 0-132 0 0,0 0-56 0 0,0 0-47 0 0,0 0 56 0 0,-7 1 14 0 0,3-1-174 0 0,0 1 0 0 0,1-1 0 0 0,-1 1 0 0 0,0 0-1 0 0,0 0 1 0 0,1 0 0 0 0,-1 1 0 0 0,0-1 0 0 0,1 1-1 0 0,0 0 1 0 0,-1 0 0 0 0,1 0 0 0 0,0 0-1 0 0,0 1 1 0 0,0-1 0 0 0,0 1 0 0 0,0 0 0 0 0,0 1-56 0 0,1-3 39 0 0,0 0 1 0 0,0 1-1 0 0,0-1 1 0 0,1 1-1 0 0,-1-1 1 0 0,0 1-1 0 0,1 0 1 0 0,-1-1-1 0 0,1 1 1 0 0,0 0-1 0 0,0 0 1 0 0,0 0-1 0 0,0 0 1 0 0,0 0-1 0 0,0 0 1 0 0,0 0-1 0 0,0 1 1 0 0,1-1-1 0 0,-1 0 1 0 0,1 0-1 0 0,0 1 1 0 0,0-1-1 0 0,0 0 1 0 0,0 0-1 0 0,0 1 1 0 0,0-1-1 0 0,1 0 1 0 0,-1 0-1 0 0,0 1 1 0 0,1-1-1 0 0,0 0 1 0 0,0 0 0 0 0,0 0-1 0 0,0 0 1 0 0,0 0-1 0 0,0 0 1 0 0,0 0-1 0 0,0 0 1 0 0,1 0-1 0 0,-1-1 1 0 0,1 1-1 0 0,0 0 1 0 0,-1-1-1 0 0,1 1 1 0 0,0-1-1 0 0,0 0 1 0 0,0 0-1 0 0,0 0 1 0 0,0 0-1 0 0,0 0 1 0 0,2 1-40 0 0,7 0 67 0 0,-1 0 1 0 0,1-1 0 0 0,-1 0 0 0 0,1 0 0 0 0,0-1-1 0 0,-1-1 1 0 0,1 0 0 0 0,0 0 0 0 0,-1-1-1 0 0,1 0 1 0 0,-1-1 0 0 0,0 0 0 0 0,0-1-1 0 0,0 0 1 0 0,0-1 0 0 0,1 0-68 0 0,-10 4 5 0 0,0 0 0 0 0,0 0 0 0 0,1 0 0 0 0,-1 0 1 0 0,0 0-1 0 0,0 0 0 0 0,0 0 0 0 0,0 0 0 0 0,0 0 0 0 0,-1-1 0 0 0,1 1 0 0 0,0 0 1 0 0,0-1-1 0 0,-1 1 0 0 0,1 0 0 0 0,-1-1 0 0 0,1 1 0 0 0,-1-1 0 0 0,0 1 1 0 0,1-1-1 0 0,-1 1 0 0 0,0-1 0 0 0,0 1 0 0 0,0-1 0 0 0,0 1 0 0 0,0-1 0 0 0,-1 1 1 0 0,1-1-1 0 0,0 1 0 0 0,-1-1 0 0 0,1 1 0 0 0,-1 0 0 0 0,1-1 0 0 0,-1 1 0 0 0,0 0 1 0 0,0-1-1 0 0,1 1 0 0 0,-1 0 0 0 0,0 0 0 0 0,0 0 0 0 0,0 0 0 0 0,0-1 0 0 0,0 1 1 0 0,-1 1-1 0 0,1-1 0 0 0,-1-1-5 0 0,-62-33-232 0 0,63 35-89 0 0,-30 0 79 0 0,25 5-4081 0 0,9 3-6050 0 0,-1-6-992 0 0</inkml:trace>
  <inkml:trace contextRef="#ctx0" brushRef="#br0" timeOffset="2650.147">1192 136 10842 0 0,'0'0'2086'0'0,"0"0"-176"0"0,0 0-163 0 0,0 0 40 0 0,0 0-39 0 0,0 0-173 0 0,0 0-308 0 0,0 0-385 0 0,0 0-374 0 0,0 0-261 0 0,0 0-95 0 0,0 0 37 0 0,0 0 87 0 0,-12 17 828 0 0,-30 59 356 0 0,-43 23-891 0 0,16-20-416 0 0,67-78-166 0 0,0 1 0 0 0,1 0-1 0 0,-1 0 1 0 0,1 0 0 0 0,-1 0-1 0 0,1 0 1 0 0,0 1 0 0 0,0-1 0 0 0,0 0-1 0 0,0 1 1 0 0,0-1 0 0 0,0 0 0 0 0,1 1-1 0 0,-1-1 1 0 0,1 1 0 0 0,-1-1 0 0 0,1 1-1 0 0,0-1 1 0 0,0 1 0 0 0,1 1 13 0 0,32-6-5478 0 0,-9-10-2414 0 0,-19 10 2995 0 0,2-2-5073 0 0</inkml:trace>
  <inkml:trace contextRef="#ctx0" brushRef="#br0" timeOffset="3166.937">1348 116 12099 0 0,'0'0'2024'0'0,"0"0"-138"0"0,0 0-93 0 0,0 0-110 0 0,0 0-164 0 0,0 0-170 0 0,0 0-244 0 0,0 0-230 0 0,0 0-143 0 0,0 0-176 0 0,0 0-114 0 0,0 0-99 0 0,-3-5-118 0 0,-13-15-68 0 0,12 15-82 0 0,4 5-39 0 0,15 22 555 0 0,-1-10-474 0 0,1 0 1 0 0,0-1-1 0 0,1-1 0 0 0,0-1 1 0 0,0 0-1 0 0,1-1 0 0 0,0-1 1 0 0,1 0-1 0 0,0-1 0 0 0,0-1 1 0 0,14 2-118 0 0,5 3 120 0 0,-37-10-115 0 0,1 1 0 0 0,0-1-1 0 0,-1 0 1 0 0,1 1 0 0 0,0-1 0 0 0,-1 1 0 0 0,1-1 0 0 0,-1 1 0 0 0,1-1-1 0 0,-1 1 1 0 0,1-1 0 0 0,-1 1 0 0 0,1 0 0 0 0,-1-1 0 0 0,0 1-1 0 0,1 0 1 0 0,-1-1 0 0 0,0 1 0 0 0,1 0 0 0 0,-1 0 0 0 0,0-1 0 0 0,0 1-1 0 0,0 0 1 0 0,0 0 0 0 0,0-1 0 0 0,0 1 0 0 0,0 0 0 0 0,0 0 0 0 0,0-1-1 0 0,0 1 1 0 0,0 0 0 0 0,0 0 0 0 0,-1-1 0 0 0,1 1 0 0 0,0 0-1 0 0,0 0 1 0 0,-1-1 0 0 0,1 1 0 0 0,-1 0 0 0 0,1-1 0 0 0,0 1 0 0 0,-1-1-1 0 0,1 1 1 0 0,-1 0 0 0 0,0-1 0 0 0,1 1 0 0 0,-1-1 0 0 0,1 0 0 0 0,-1 1-1 0 0,0-1 1 0 0,1 1 0 0 0,-1-1 0 0 0,0 0-5 0 0,-35 33 203 0 0,-145 111 305 0 0,149-96-429 0 0,32-48-145 0 0,0 0-27 0 0,0 0-50 0 0,0 0-63 0 0,13-3-7445 0 0,-7-3-4008 0 0,-4 3 1529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02.9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 26934 0 0,'0'0'448'0'0,"0"0"-80"0"0,0 0 64 0 0,0 0 40 0 0,0 0-24 0 0,0 0-64 0 0,0 0-264 0 0,0 0-176 0 0,0 0-56 0 0,0 0-256 0 0,0 0-160 0 0,0 0-440 0 0,0 0-961 0 0,0 0-3072 0 0,15-21-8666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02.2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0 0 0,'0'0'633'0'0,"0"0"762"0"0,0 0 439 0 0,0 0 301 0 0,0 0 172 0 0,0 0-110 0 0,0 0-262 0 0,0 0-313 0 0,0 0-275 0 0,0 0-175 0 0,3 2 4277 0 0,6 2-3721 0 0,119-9-173 0 0,-114 14-5048 0 0,-11 2-8035 0 0,-3-8 1240 0 0</inkml:trace>
  <inkml:trace contextRef="#ctx0" brushRef="#br0" timeOffset="478.03">26 104 6545 0 0,'0'0'2198'0'0,"0"0"-793"0"0,0 0 52 0 0,0 0 352 0 0,0 0 184 0 0,0 0-148 0 0,0 0-549 0 0,0 0-620 0 0,0 0-409 0 0,0 0-164 0 0,0 0-7 0 0,0 0-3 0 0,0 0-2 0 0,5 1-66 0 0,53 1-751 0 0,7-10-4786 0 0,-11 1-3672 0 0,-6 4 5370 0 0,122-25 3151 0 0,-161 23-1261 0 0,1-3 3692 0 0,-10 8-1365 0 0,1-1 0 0 0,0 1 0 0 0,0-1 0 0 0,0 1 0 0 0,-1-1 0 0 0,1 1 0 0 0,0-1 0 0 0,-1 0 0 0 0,1 1 0 0 0,0-1 0 0 0,-1 0 0 0 0,1 1 0 0 0,-1-1 0 0 0,1 0 0 0 0,-1 0 0 0 0,1 0 0 0 0,-1 1 0 0 0,1-1 0 0 0,-1 0 0 0 0,0 0 0 0 0,0 0 0 0 0,1 0 0 0 0,-1 0 0 0 0,0 0 0 0 0,0 0 0 0 0,0 0 0 0 0,0 0 0 0 0,0 1 0 0 0,0-1 0 0 0,0 0 0 0 0,-1 0 0 0 0,1 0 0 0 0,0 0 0 0 0,0 0 0 0 0,-1 0 0 0 0,1 0 0 0 0,0 1 0 0 0,-1-1 0 0 0,1 0 0 0 0,-1 0 0 0 0,1 0 0 0 0,-1 1 0 0 0,0-1 0 0 0,1 0 0 0 0,-1 1 0 0 0,0-1 0 0 0,1 0 0 0 0,-1 1 0 0 0,0-1 0 0 0,0 1 0 0 0,1-1 0 0 0,-1 1 0 0 0,0 0 1 0 0,0-1-1 0 0,0 1 0 0 0,0 0 0 0 0,0-1-403 0 0,-4 3 172 0 0,0-1 0 0 0,1 1 1 0 0,-1 0-1 0 0,1 0 0 0 0,-1 0 1 0 0,1 1-1 0 0,0 0 0 0 0,0 0 1 0 0,0 0-1 0 0,0 0 0 0 0,1 0 1 0 0,-1 1-1 0 0,1 0 1 0 0,0-1-1 0 0,0 1 0 0 0,0 1 1 0 0,0-1-1 0 0,1 0 0 0 0,0 1 1 0 0,0-1-1 0 0,0 1 0 0 0,0-1 1 0 0,1 1-1 0 0,0 0 0 0 0,-1 5-172 0 0,1-8 28 0 0,0 1-1 0 0,1 0 0 0 0,0-1 1 0 0,-1 1-1 0 0,1 0 0 0 0,0 0 1 0 0,0-1-1 0 0,1 1 0 0 0,-1 0 1 0 0,0-1-1 0 0,1 1 0 0 0,0 0 1 0 0,0-1-1 0 0,-1 1 0 0 0,2-1 0 0 0,-1 1 1 0 0,0-1-1 0 0,0 1 0 0 0,1-1 1 0 0,-1 0-1 0 0,1 0 0 0 0,0 1 1 0 0,0-1-1 0 0,0 0 0 0 0,0-1 1 0 0,0 1-1 0 0,0 0 0 0 0,0-1 1 0 0,0 1-1 0 0,1-1 0 0 0,-1 0 0 0 0,1 1 1 0 0,-1-1-1 0 0,1 0 0 0 0,-1-1 1 0 0,1 1-1 0 0,0 0 0 0 0,0-1-27 0 0,2 1 76 0 0,1 0 0 0 0,0 0-1 0 0,0 0 1 0 0,0-1-1 0 0,-1 0 1 0 0,1-1 0 0 0,0 1-1 0 0,0-1 1 0 0,0 0-1 0 0,-1 0 1 0 0,1-1 0 0 0,-1 0-1 0 0,1 0 1 0 0,-1 0-1 0 0,0 0 1 0 0,1-1 0 0 0,3-3-76 0 0,-7 4 24 0 0,0 0 1 0 0,0 0 0 0 0,0 0 0 0 0,0 0 0 0 0,0 0 0 0 0,0 0-1 0 0,-1-1 1 0 0,1 1 0 0 0,-1-1 0 0 0,0 1 0 0 0,1-1 0 0 0,-1 0-1 0 0,-1 1 1 0 0,1-1 0 0 0,0 0 0 0 0,-1 0 0 0 0,1 1 0 0 0,-1-1-1 0 0,0 0 1 0 0,0 0 0 0 0,0 0 0 0 0,0 0 0 0 0,0 0 0 0 0,-1 1-1 0 0,1-1 1 0 0,-1 0 0 0 0,0 0 0 0 0,0 0 0 0 0,0 1 0 0 0,0-1-1 0 0,0 1 1 0 0,0-1 0 0 0,-1 1 0 0 0,0-1 0 0 0,1 1 0 0 0,-1 0-1 0 0,0 0 1 0 0,0 0 0 0 0,0 0 0 0 0,0 0 0 0 0,0 0 0 0 0,-3-1-25 0 0,2-2-109 0 0,-1 1 1 0 0,0 0 0 0 0,0 0 0 0 0,0 0 0 0 0,-1 0-1 0 0,0 1 1 0 0,1 0 0 0 0,-1-1 0 0 0,0 2 0 0 0,-1-1 0 0 0,1 1-1 0 0,0 0 1 0 0,-1 0 0 0 0,1 0 0 0 0,-1 1 0 0 0,0-1 0 0 0,1 1-1 0 0,-2 1 109 0 0,-6 9-3329 0 0,10 2-3437 0 0,3-10 5020 0 0,-2 5-10123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37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 14779 0 0,'0'0'5313'0'0,"0"0"-4160"0"0,0 0-297 0 0,0 0-144 0 0,0 0-40 0 0,0 0-120 0 0,0 0-144 0 0,0 0-136 0 0,0 0-208 0 0,0 0-264 0 0,0 0-104 0 0,0 0-176 0 0,0 0-272 0 0,0 0-888 0 0,2-3-3113 0 0,2 6-7706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19.0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22 259 5433 0 0,'0'0'1991'0'0,"0"0"-726"0"0,0 0-251 0 0,0 0 4 0 0,0 0 132 0 0,0 0 72 0 0,0 0-24 0 0,0 0-99 0 0,0 0-162 0 0,0 0-156 0 0,0 0-115 0 0,0 0-116 0 0,0 0-97 0 0,-4 6-70 0 0,-14 16-60 0 0,34-25 3599 0 0,-2-13-3826 0 0,0-1 1 0 0,-1 0-1 0 0,-1 0 1 0 0,0-2-1 0 0,-1 1 1 0 0,-1-1-1 0 0,-1-1 1 0 0,-1 0-1 0 0,-1 0 1 0 0,-1-1-1 0 0,0 1 1 0 0,2-21-97 0 0,-5 23 190 0 0,-9 24-206 0 0,-6 18 22 0 0,2 0 0 0 0,1 1 0 0 0,0 0 0 0 0,2 0 0 0 0,1 1 0 0 0,1 0 0 0 0,0 18-6 0 0,4-43-3 0 0,1 0 0 0 0,-1 0 1 0 0,0 0-1 0 0,1 0 0 0 0,-1 1 1 0 0,1-1-1 0 0,0 0 0 0 0,-1 0 1 0 0,1 1-1 0 0,0-1 1 0 0,0 0-1 0 0,0 0 0 0 0,0 1 1 0 0,0-1-1 0 0,0 0 0 0 0,0 1 1 0 0,0-1-1 0 0,0 0 0 0 0,1 0 1 0 0,-1 1-1 0 0,0-1 0 0 0,1 0 1 0 0,-1 0-1 0 0,1 0 1 0 0,0 0-1 0 0,-1 1 0 0 0,1-1 1 0 0,0 0-1 0 0,0 0 0 0 0,-1 0 1 0 0,1 0-1 0 0,0-1 0 0 0,0 1 1 0 0,0 0-1 0 0,0 0 0 0 0,0 0 1 0 0,1-1-1 0 0,-1 1 0 0 0,0-1 1 0 0,0 1-1 0 0,0-1 1 0 0,0 1-1 0 0,1-1 0 0 0,-1 0 1 0 0,0 1-1 0 0,0-1 0 0 0,1 0 1 0 0,-1 0-1 0 0,0 0 0 0 0,1 0 1 0 0,-1 0-1 0 0,0 0 0 0 0,0 0 1 0 0,1-1-1 0 0,-1 1 1 0 0,0 0-1 0 0,0-1 0 0 0,1 1 3 0 0,3-4-22 0 0,-1 0 1 0 0,1 0-1 0 0,-1 0 0 0 0,0 0 0 0 0,0-1 0 0 0,0 0 1 0 0,-1 0-1 0 0,0 0 0 0 0,0 0 0 0 0,0 0 0 0 0,0 0 1 0 0,-1-1-1 0 0,0 0 0 0 0,0 1 0 0 0,0-1 0 0 0,-1 0 1 0 0,0 0-1 0 0,0 0 0 0 0,-1 0 0 0 0,1-2 22 0 0,-2 7-14 0 0,0 0 1 0 0,0 0-1 0 0,0 0 0 0 0,0 0 0 0 0,0 0 0 0 0,0 0 1 0 0,0 1-1 0 0,0-1 0 0 0,0 0 0 0 0,0 1 0 0 0,0-1 1 0 0,0 0-1 0 0,-1 1 0 0 0,1-1 0 0 0,0 1 0 0 0,0 0 1 0 0,-1-1-1 0 0,1 1 0 0 0,0 0 0 0 0,-1 0 1 0 0,1 0-1 0 0,0 0 0 0 0,-1 0 0 0 0,1 0 0 0 0,0 0 1 0 0,-1 0-1 0 0,1 1 0 0 0,0-1 0 0 0,0 1 0 0 0,-1-1 1 0 0,1 1-1 0 0,0-1 0 0 0,0 1 0 0 0,0-1 0 0 0,0 1 1 0 0,-1 0-1 0 0,1 0 0 0 0,0 0 14 0 0,37 10-19 0 0,255-32 299 0 0,-336 18 825 0 0,38 4-1111 0 0,1 1 0 0 0,-1 1 0 0 0,1-1 0 0 0,-1 1 1 0 0,1 0-1 0 0,0 1 0 0 0,0 0 0 0 0,0-1 0 0 0,1 2 1 0 0,-1-1-1 0 0,1 1 0 0 0,0 0 0 0 0,0 0 0 0 0,1 0 0 0 0,-1 1 1 0 0,1-1-1 0 0,0 1 0 0 0,1 0 0 0 0,-1 0 0 0 0,1 1 1 0 0,1-1-1 0 0,-1 1 0 0 0,1-1 0 0 0,0 1 0 0 0,0 5 6 0 0,2-11 5 0 0,0 0-1 0 0,0 0 0 0 0,0 0 1 0 0,0 0-1 0 0,0 0 0 0 0,0 0 0 0 0,1 0 1 0 0,-1 0-1 0 0,0-1 0 0 0,1 1 1 0 0,-1 0-1 0 0,0 0 0 0 0,1 0 1 0 0,0 0-1 0 0,-1 0 0 0 0,1-1 0 0 0,-1 1 1 0 0,1 0-1 0 0,0-1 0 0 0,-1 1 1 0 0,1 0-1 0 0,0-1 0 0 0,0 1 1 0 0,0-1-1 0 0,0 1 0 0 0,-1-1 0 0 0,1 1 1 0 0,0-1-1 0 0,0 0 0 0 0,0 1 1 0 0,0-1-1 0 0,0 0 0 0 0,0 0 1 0 0,0 0-1 0 0,0 0 0 0 0,0 1 0 0 0,0-2 1 0 0,0 1-1 0 0,0 0 0 0 0,0 0 1 0 0,0 0-1 0 0,0 0 0 0 0,0 0 1 0 0,0-1-1 0 0,0 1 0 0 0,-1-1 0 0 0,1 1 1 0 0,0 0-1 0 0,0-1 0 0 0,0 1 1 0 0,0-1-5 0 0,47-24 231 0 0,-43 22-208 0 0,1-1 0 0 0,-1 0 0 0 0,0 0 1 0 0,-1-1-1 0 0,1 1 0 0 0,-1-1 0 0 0,0 0 0 0 0,0 0 0 0 0,0 0 0 0 0,-1-1 0 0 0,0 1 0 0 0,0-1 1 0 0,0 0-1 0 0,-1 0 0 0 0,1 0 0 0 0,-1 0 0 0 0,-1-1 0 0 0,1 0-23 0 0,-2 7 38 0 0,-17 29-279 0 0,1 36 263 0 0,16-64-14 0 0,0 1-1 0 0,0-1 1 0 0,0 1 0 0 0,1-1-1 0 0,-1 0 1 0 0,0 1 0 0 0,1-1-1 0 0,-1 1 1 0 0,1-1 0 0 0,-1 0-1 0 0,1 0 1 0 0,0 1 0 0 0,0-1-1 0 0,-1 0 1 0 0,1 0 0 0 0,0 0-1 0 0,0 0 1 0 0,0 0 0 0 0,0 0-1 0 0,0 0 1 0 0,1 0 0 0 0,-1 0-1 0 0,0 0 1 0 0,0-1 0 0 0,0 1-1 0 0,1 0 1 0 0,-1-1 0 0 0,0 1-1 0 0,1-1 1 0 0,-1 1 0 0 0,1-1-1 0 0,-1 0 1 0 0,0 0 0 0 0,1 0-1 0 0,-1 1 1 0 0,1-1 0 0 0,-1-1-1 0 0,1 1 1 0 0,-1 0 0 0 0,0 0-1 0 0,1 0 1 0 0,-1-1 0 0 0,1 1-1 0 0,-1-1-7 0 0,5-1 26 0 0,1 0 1 0 0,-1 0-1 0 0,0-1 0 0 0,0 0 1 0 0,0 0-1 0 0,-1-1 0 0 0,1 1 0 0 0,-1-1 1 0 0,0-1-1 0 0,0 1 0 0 0,0-1 1 0 0,-1 0-1 0 0,1 0 0 0 0,-1 0 0 0 0,0 0 1 0 0,-1-1-1 0 0,1 1 0 0 0,-1-1 0 0 0,0 0 1 0 0,1-5-27 0 0,28-39 38 0 0,-30 50-46 0 0,-1 0-1 0 0,1 0 1 0 0,0 1 0 0 0,-1-1-1 0 0,1 1 1 0 0,-1-1-1 0 0,1 1 1 0 0,-1-1-1 0 0,1 1 1 0 0,-1 0 0 0 0,1-1-1 0 0,-1 1 1 0 0,0 0-1 0 0,0 0 1 0 0,1 0-1 0 0,-1 0 1 0 0,0 1 0 0 0,0-1-1 0 0,0 0 1 0 0,0 0-1 0 0,0 1 1 0 0,0-1-1 0 0,0 0 1 0 0,-1 1 0 0 0,1-1-1 0 0,0 1 1 0 0,-1-1-1 0 0,1 1 1 0 0,-1-1-1 0 0,0 1 1 0 0,1 1 8 0 0,3 5-20 0 0,-1-4 17 0 0,-1-3 9 0 0,-1 0 0 0 0,1 0-1 0 0,-1 1 1 0 0,0-1-1 0 0,1 0 1 0 0,-1 1-1 0 0,0 0 1 0 0,0-1 0 0 0,0 1-1 0 0,0-1 1 0 0,0 1-1 0 0,0 0 1 0 0,0 0-1 0 0,0 0 1 0 0,-1 0-1 0 0,1-1 1 0 0,-1 1 0 0 0,0 0-1 0 0,1 0 1 0 0,-1 0-1 0 0,0 0 1 0 0,0 0-1 0 0,0 0 1 0 0,0 0 0 0 0,0 0-1 0 0,-1 0 1 0 0,1 0-1 0 0,-1 0 1 0 0,1 0-1 0 0,-1-1 1 0 0,0 1-1 0 0,1 0 1 0 0,-1 0 0 0 0,0-1-1 0 0,0 1 1 0 0,-1 0-1 0 0,1-1 1 0 0,0 1-1 0 0,0-1 1 0 0,-1 1 0 0 0,1-1-1 0 0,-1 0 1 0 0,1 0-1 0 0,-1 1 1 0 0,1-1-1 0 0,-2 0-5 0 0,-40 15-181 0 0,73-34-5374 0 0,15-3-5935 0 0,18-8 2049 0 0,-6-9 10734 0 0,-46 33 16109 0 0,-12 13-12202 0 0,-3 2-3593 0 0,1-4-2611 0 0,0 3 1208 0 0,-10 32 428 0 0,16-16-3316 0 0,2-21-2469 0 0,-1-3-5458 0 0,-3-1 3948 0 0</inkml:trace>
  <inkml:trace contextRef="#ctx0" brushRef="#br0" timeOffset="248.642">800 77 7498 0 0,'0'0'1064'0'0,"0"0"-288"0"0,0 0-312 0 0,0 0-224 0 0,0 0-144 0 0,0 0-168 0 0,0 0-192 0 0,0 0-128 0 0,0 0-400 0 0,0 0-1153 0 0,0 0-2736 0 0,0 0 2689 0 0</inkml:trace>
  <inkml:trace contextRef="#ctx0" brushRef="#br0" timeOffset="578.618">872 285 8682 0 0,'0'0'4023'0'0,"0"0"-1511"0"0,0 0-647 0 0,0 0-176 0 0,0 0-248 0 0,0 0-362 0 0,0 0-363 0 0,0 0-236 0 0,0 0-131 0 0,0 0-71 0 0,0 0-62 0 0,0 0-57 0 0,6-10-38 0 0,21-33-46 0 0,29-3 158 0 0,-41 19-30 0 0,-27 41-896 0 0,17 45 538 0 0,4-18 531 0 0,-57-30 1160 0 0,42-11-1504 0 0,-16-6-647 0 0,29-8-4229 0 0,33-12-9385 0 0,-30 22 10178 0 0,-3 1 2573 0 0</inkml:trace>
  <inkml:trace contextRef="#ctx0" brushRef="#br0" timeOffset="966.297">1164 272 4585 0 0,'0'0'2814'0'0,"0"0"-940"0"0,0 0-322 0 0,0 0 154 0 0,0 0 149 0 0,0 0-63 0 0,0 0-165 0 0,0 0-264 0 0,0 0-277 0 0,0 0-178 0 0,0 0-185 0 0,0 0-151 0 0,-9 5 187 0 0,54-36 36 0 0,21-17-361 0 0,-37 28-116 0 0,-29 20-288 0 0,-6 18 325 0 0,-1-4-98 0 0,-6 36 268 0 0,55-45 432 0 0,-15-14-5477 0 0,-24 6 861 0 0,-1 1-3995 0 0,0 1-3400 0 0</inkml:trace>
  <inkml:trace contextRef="#ctx0" brushRef="#br0" timeOffset="1152.776">1298 143 14667 0 0,'0'0'448'0'0,"0"0"-152"0"0,0 0-80 0 0,0 0 48 0 0,0 0-80 0 0,0 0-248 0 0,0 0-208 0 0,0 0-248 0 0,0 0-320 0 0,0 0-568 0 0,0 0-1617 0 0,0 0-2280 0 0,0 0 664 0 0</inkml:trace>
  <inkml:trace contextRef="#ctx0" brushRef="#br0" timeOffset="1495.469">1408 258 8810 0 0,'0'0'3131'0'0,"0"0"-893"0"0,0 0-518 0 0,0 0-219 0 0,0 0-269 0 0,0 0-228 0 0,0 0-184 0 0,0 0-125 0 0,0 0-100 0 0,0 0-132 0 0,0 0-89 0 0,11-9-83 0 0,68-52 285 0 0,-78 61-571 0 0,0 0 0 0 0,0 0 0 0 0,0 0 0 0 0,0 0-1 0 0,0-1 1 0 0,0 1 0 0 0,0 0 0 0 0,0-1 0 0 0,0 1-1 0 0,0-1 1 0 0,0 1 0 0 0,0-1 0 0 0,0 1 0 0 0,0-1-1 0 0,0 0 1 0 0,0 1 0 0 0,-1-1 0 0 0,1 0 0 0 0,0 0-1 0 0,-1 0 1 0 0,1 0 0 0 0,-1 0 0 0 0,1 1 0 0 0,-1-1-1 0 0,1 0 1 0 0,-1 0 0 0 0,1 0 0 0 0,-1 0 0 0 0,0 0-1 0 0,0 0 1 0 0,1-1 0 0 0,-1 1 0 0 0,0 0 0 0 0,0 0-1 0 0,0 0 1 0 0,0 0 0 0 0,0 0 0 0 0,0 0 0 0 0,-1 0-1 0 0,1 0 1 0 0,0 0 0 0 0,0 0 0 0 0,-1 0 0 0 0,1 0-1 0 0,-1 0 1 0 0,1 0 0 0 0,-1 0 0 0 0,1 0 0 0 0,-1 0-1 0 0,0 0 1 0 0,1 1 0 0 0,-1-1 0 0 0,0 0 0 0 0,0 0-1 0 0,1 1 1 0 0,-1-1 0 0 0,0 0 0 0 0,0 1 0 0 0,0-1-1 0 0,-1 1-4 0 0,1 0-14 0 0,-1 1 0 0 0,1 1 0 0 0,0-1 0 0 0,-1 0 0 0 0,1 0 0 0 0,0 0 0 0 0,-1 1-1 0 0,1-1 1 0 0,0 1 0 0 0,0-1 0 0 0,0 1 0 0 0,0-1 0 0 0,1 1 0 0 0,-1 0 0 0 0,0-1-1 0 0,1 1 1 0 0,-1 0 0 0 0,1 0 0 0 0,0-1 0 0 0,-1 1 0 0 0,1 0 0 0 0,0 0 0 0 0,0-1-1 0 0,0 1 1 0 0,0 0 0 0 0,0 0 0 0 0,1 0 0 0 0,-1-1 0 0 0,0 1 0 0 0,1 0 0 0 0,-1 0-1 0 0,1-1 1 0 0,0 1 0 0 0,0 0 0 0 0,0-1 0 0 0,-1 1 0 0 0,1-1 0 0 0,1 1 0 0 0,-1-1-1 0 0,0 0 1 0 0,0 1 0 0 0,0-1 0 0 0,1 0 0 0 0,0 1 14 0 0,42 45 212 0 0,-81-32 1066 0 0,-41-2-1702 0 0,61-12-3590 0 0,0-1-3972 0 0,14 0-3029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15.0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260 138 4225 0 0,'0'0'1007'0'0,"0"0"-447"0"0,0 0-215 0 0,0 0-30 0 0,0 0 122 0 0,0 0 166 0 0,0 0 237 0 0,0 0 255 0 0,0 0 238 0 0,0 0 152 0 0,0 0-19 0 0,0 3-158 0 0,2 38 5764 0 0,-2-41-6817 0 0,16-9 2003 0 0,-10 5-2210 0 0,0-1 0 0 0,-1 0 0 0 0,0 0 0 0 0,0 0 0 0 0,0-1 0 0 0,-1 1 0 0 0,0-1 0 0 0,0 0 0 0 0,0 0 0 0 0,-1-1 0 0 0,0 1 0 0 0,0-1 0 0 0,-1 1 0 0 0,1-1 0 0 0,-1 0 0 0 0,-1 0 0 0 0,1 0 0 0 0,-1 0 0 0 0,-1 0 0 0 0,1-1 0 0 0,-1 1 0 0 0,-1 0 0 0 0,1 0-48 0 0,-3 4 0 0 0,1 1 0 0 0,-1 0 0 0 0,0 0 0 0 0,0 0-1 0 0,0 0 1 0 0,0 1 0 0 0,0-1 0 0 0,-1 1 0 0 0,1 0 0 0 0,0 0 0 0 0,-1 0 0 0 0,1 0-1 0 0,0 1 1 0 0,-1-1 0 0 0,1 1 0 0 0,-1 0 0 0 0,1 0 0 0 0,-1 0 0 0 0,1 0 0 0 0,-1 1-1 0 0,1 0 1 0 0,0-1 0 0 0,-1 1 0 0 0,1 0 0 0 0,0 1 0 0 0,-1-1 0 0 0,1 0-1 0 0,0 1 1 0 0,0 0 0 0 0,-2 1 0 0 0,-1-1 1 0 0,-1 0-1 0 0,1 0 1 0 0,0 0-1 0 0,0 1 1 0 0,0 0-1 0 0,0 0 1 0 0,0 0-1 0 0,1 1 1 0 0,0 0-1 0 0,-1 0 1 0 0,1 1-1 0 0,1-1 1 0 0,-1 1 0 0 0,1 0-1 0 0,0 0 1 0 0,0 1-1 0 0,0-1 1 0 0,1 1-1 0 0,-1 0 1 0 0,2 0-1 0 0,-1 0 1 0 0,0 0-1 0 0,1 0 1 0 0,1 0-1 0 0,-1 1 1 0 0,1-1-1 0 0,0 1 1 0 0,0 0-1 0 0,1-1 1 0 0,-1 1 0 0 0,2-1-1 0 0,-1 1 1 0 0,1 0-1 0 0,0-1 1 0 0,0 1-1 0 0,1-1 1 0 0,0 0-1 0 0,1 5 0 0 0,8 9 22 0 0,24 65-33 0 0,-35-83 25 0 0,1 1 0 0 0,-1 0-1 0 0,0 0 1 0 0,0-1 0 0 0,0 1 0 0 0,-1 0 0 0 0,1-1-1 0 0,-1 1 1 0 0,1 0 0 0 0,-1-1 0 0 0,0 1-1 0 0,0 0 1 0 0,0-1 0 0 0,0 0 0 0 0,-1 1 0 0 0,1-1-1 0 0,-1 0 1 0 0,1 1 0 0 0,-1-1 0 0 0,0 0 0 0 0,0 0-1 0 0,0 0 1 0 0,0-1 0 0 0,0 1 0 0 0,0 0 0 0 0,0-1-1 0 0,-1 1 1 0 0,1-1 0 0 0,-1 0 0 0 0,1 0-1 0 0,-1 0 1 0 0,1 0-14 0 0,-2 1 35 0 0,0-1 0 0 0,0 0-1 0 0,-1 1 1 0 0,1-1 0 0 0,0-1-1 0 0,0 1 1 0 0,0-1 0 0 0,-1 1-1 0 0,1-1 1 0 0,0-1 0 0 0,0 1-1 0 0,-1 0 1 0 0,1-1 0 0 0,0 0-1 0 0,0 0 1 0 0,0 0 0 0 0,0-1-1 0 0,0 1 1 0 0,0-1 0 0 0,0 0-1 0 0,0 0 1 0 0,1-1 0 0 0,-1 1-1 0 0,1-1 1 0 0,0 1 0 0 0,0-1-1 0 0,-1 0 1 0 0,2 0 0 0 0,-1-1 0 0 0,0 1-1 0 0,1 0 1 0 0,-1-1 0 0 0,1 0-1 0 0,0 1 1 0 0,0-1 0 0 0,1 0-1 0 0,-1 0 1 0 0,1 0 0 0 0,0 0-1 0 0,0-1 1 0 0,0 1 0 0 0,1 0-1 0 0,-1 0 1 0 0,1-1-35 0 0,27-10-4079 0 0,-1 15-1708 0 0,-20 1 2250 0 0,2-1-2819 0 0,-2 0-1587 0 0</inkml:trace>
  <inkml:trace contextRef="#ctx0" brushRef="#br0" timeOffset="714.358">215 363 5049 0 0,'0'0'795'0'0,"0"0"-74"0"0,0 0 237 0 0,0 0 472 0 0,0 0 398 0 0,0 0 156 0 0,0 0-111 0 0,0 0-286 0 0,0 0-296 0 0,0 0-243 0 0,0 0-189 0 0,0 0-130 0 0,6-6 2966 0 0,17-18-3219 0 0,-10 9-312 0 0,-7 6-126 0 0,1 1-1 0 0,0-1 0 0 0,1 1 0 0 0,0 1 1 0 0,0-1-1 0 0,1 1 0 0 0,-1 1 0 0 0,2 0 1 0 0,-1 0-1 0 0,8-3-37 0 0,-20 39 440 0 0,-7-4-211 0 0,7-21-216 0 0,1-1 1 0 0,-1 1-1 0 0,1 0 1 0 0,0 0 0 0 0,1 0-1 0 0,-1-1 1 0 0,1 2-1 0 0,0-1 1 0 0,0 0-1 0 0,1 0 1 0 0,0 0 0 0 0,0 0-1 0 0,0 0 1 0 0,0 4-14 0 0,3-8 15 0 0,-1 0 0 0 0,0-1-1 0 0,0 1 1 0 0,0 0 0 0 0,1-1 0 0 0,-1 0 0 0 0,0 1 0 0 0,0-1 0 0 0,1 0 0 0 0,-1 0-1 0 0,0 0 1 0 0,0-1 0 0 0,1 1 0 0 0,-1-1 0 0 0,0 1 0 0 0,0-1 0 0 0,1 0 0 0 0,-1 1-1 0 0,0-1 1 0 0,0 0 0 0 0,0 0 0 0 0,0-1 0 0 0,0 1 0 0 0,-1 0 0 0 0,1-1 0 0 0,0 1-1 0 0,0-1 1 0 0,-1 1 0 0 0,1-1 0 0 0,-1 0-15 0 0,2 0-15 0 0,103-87 53 0 0,-135 157-62 0 0,30-66-77 0 0,1-1-1 0 0,0 1 0 0 0,0 0 1 0 0,1-1-1 0 0,-1 1 0 0 0,0-1 1 0 0,0 0-1 0 0,1 0 0 0 0,-1 0 1 0 0,1 0-1 0 0,-1 0 0 0 0,1 0 0 0 0,-1 0 1 0 0,1-1-1 0 0,-1 0 0 0 0,1 1 1 0 0,0-1-1 0 0,-1 0 0 0 0,1 0 1 0 0,0 0-1 0 0,-1-1 0 0 0,3 1 102 0 0,-1 0-686 0 0,27 0-4613 0 0,-11 0-3196 0 0,-12 0-952 0 0</inkml:trace>
  <inkml:trace contextRef="#ctx0" brushRef="#br0" timeOffset="1010.153">781 248 3945 0 0,'0'0'4897'0'0,"0"0"-2618"0"0,0 0-629 0 0,0 0-7 0 0,0 0-75 0 0,0 0-132 0 0,0 0-179 0 0,0 0-164 0 0,0 0-163 0 0,0 0-159 0 0,0 0-153 0 0,0 0-158 0 0,0 0-114 0 0,-9-6-94 0 0,-27-15-65 0 0,35 21-164 0 0,0-1 0 0 0,-1 1 0 0 0,1 0 0 0 0,0 0 1 0 0,0 0-1 0 0,0 0 0 0 0,-1 0 0 0 0,1 0 0 0 0,0 0 0 0 0,0 0 1 0 0,0 0-1 0 0,0 1 0 0 0,-1-1 0 0 0,1 0 0 0 0,0 1 1 0 0,0-1-1 0 0,0 1 0 0 0,0-1 0 0 0,0 1 0 0 0,0-1 0 0 0,0 1 1 0 0,0 0-1 0 0,0 0 0 0 0,0 0 0 0 0,0-1 0 0 0,1 1 0 0 0,-1 0 1 0 0,0 0-1 0 0,0 0 0 0 0,1 0 0 0 0,-1 0 0 0 0,1 0 1 0 0,-1 0-24 0 0,-2 3 120 0 0,0-1-76 0 0,-1 1 0 0 0,1-1 0 0 0,-1 0 0 0 0,1 1 1 0 0,1 0-1 0 0,-1 0 0 0 0,0 0 0 0 0,1 0 0 0 0,0 0 0 0 0,0 1 0 0 0,0-1 0 0 0,0 1 0 0 0,1-1 0 0 0,0 1 0 0 0,0-1 0 0 0,0 1 1 0 0,0 0-1 0 0,1 0 0 0 0,0 0-44 0 0,2-2-23 0 0,1-1 1 0 0,0 0 0 0 0,0 0-1 0 0,0 0 1 0 0,1-1 0 0 0,-1 1-1 0 0,0-1 1 0 0,1 0 0 0 0,-1 0-1 0 0,1 0 1 0 0,-1 0 0 0 0,1 0-1 0 0,-1-1 1 0 0,1 0 0 0 0,0 1-1 0 0,-1-1 1 0 0,1-1 0 0 0,-1 1-1 0 0,1 0 1 0 0,-1-1 0 0 0,1 0-1 0 0,-1 0 1 0 0,1 0 0 0 0,0 0 22 0 0,46-12-3449 0 0,-34 7-1109 0 0,-1-1-4116 0 0,-8 5 836 0 0</inkml:trace>
  <inkml:trace contextRef="#ctx0" brushRef="#br0" timeOffset="1730.274">952 72 0 0 0,'0'0'369'0'0,"0"0"1321"0"0,0 0 224 0 0,0 0 2 0 0,0 0 74 0 0,0 0 38 0 0,0 0-14 0 0,0 0-144 0 0,0 0-239 0 0,0 0-232 0 0,0 0-223 0 0,1-5-185 0 0,4-13-159 0 0,-4 14-173 0 0,-1 4-144 0 0,-13 22 1699 0 0,2-4-1814 0 0,2 0 1 0 0,1 1 0 0 0,0 0 0 0 0,1 1 0 0 0,1-1 0 0 0,1 1-1 0 0,-1 11-400 0 0,-17 55 349 0 0,27-94-287 0 0,0 1 0 0 0,0-1-1 0 0,1 1 1 0 0,0 0 0 0 0,0 0 0 0 0,1 1 0 0 0,0 0 0 0 0,0 0 0 0 0,0 0 0 0 0,1 0 0 0 0,1 1-62 0 0,-7 5-5 0 0,1 1 0 0 0,-1-1 0 0 0,0 1 0 0 0,1 0 0 0 0,-1 0 0 0 0,1 0 0 0 0,-1-1 0 0 0,0 1 0 0 0,0 0 0 0 0,0 1 0 0 0,1-1 0 0 0,-1 0 0 0 0,0 0 0 0 0,0 0 0 0 0,0 1 0 0 0,-1-1 0 0 0,1 0 0 0 0,0 1 0 0 0,0-1 0 0 0,-1 1 0 0 0,1-1 0 0 0,-1 1 0 0 0,1-1 0 0 0,-1 1 0 0 0,0-1 0 0 0,0 1 0 0 0,0-1 0 0 0,1 1 0 0 0,-2 1 5 0 0,7 14-20 0 0,-2-14 34 0 0,0 0 1 0 0,1 0 0 0 0,-1-1 0 0 0,0 1-1 0 0,1-1 1 0 0,0 0 0 0 0,-1 0-1 0 0,1-1 1 0 0,0 1 0 0 0,0-1 0 0 0,0 0-1 0 0,0 0 1 0 0,0-1 0 0 0,0 1-1 0 0,1-1 1 0 0,-1 0 0 0 0,0-1 0 0 0,0 1-1 0 0,0-1 1 0 0,0 0 0 0 0,0 0-1 0 0,0-1 1 0 0,0 1 0 0 0,-1-1 0 0 0,1 0-1 0 0,0 0 1 0 0,-1-1 0 0 0,1 0-1 0 0,-1 1 1 0 0,0-2 0 0 0,0 1-1 0 0,0 0 1 0 0,2-3-15 0 0,-4 3-1645 0 0,0-2 5389 0 0,-2 2-7522 0 0,0 2-2624 0 0,0-1-4185 0 0,0 3 1892 0 0</inkml:trace>
  <inkml:trace contextRef="#ctx0" brushRef="#br0" timeOffset="2248.566">1386 273 12091 0 0,'0'0'2136'0'0,"0"0"-756"0"0,0 0-265 0 0,0 0-27 0 0,0 0-17 0 0,0 0-65 0 0,0 0-117 0 0,0 0-130 0 0,0 0-161 0 0,0 0-141 0 0,0 0-103 0 0,0 0-105 0 0,0 0-38 0 0,0-9-15 0 0,1-36 609 0 0,-30 45-66 0 0,25 1-729 0 0,0 0 0 0 0,0 1-1 0 0,0-1 1 0 0,0 1 0 0 0,0 0 0 0 0,1 0 0 0 0,-1 0 0 0 0,1 1-1 0 0,-1-1 1 0 0,1 1 0 0 0,0 0 0 0 0,0 0 0 0 0,0 0-1 0 0,1 0 1 0 0,-1 0 0 0 0,1 1 0 0 0,0-1 0 0 0,0 1 0 0 0,0-1-1 0 0,0 1 1 0 0,0 0 0 0 0,1 0 0 0 0,0 0 0 0 0,0 0-1 0 0,0 0-9 0 0,2-2 7 0 0,1 0-1 0 0,0-1 0 0 0,-1 1 0 0 0,1-1 0 0 0,0 1 0 0 0,0-1 0 0 0,0 0 0 0 0,0 0 0 0 0,0 0 1 0 0,1 0-1 0 0,-1 0 0 0 0,0 0 0 0 0,0 0 0 0 0,1-1 0 0 0,-1 0 0 0 0,0 1 0 0 0,1-1 1 0 0,-1 0-1 0 0,0 0 0 0 0,1 0 0 0 0,-1 0 0 0 0,0 0 0 0 0,1-1 0 0 0,-1 1 0 0 0,0-1 0 0 0,1 1 1 0 0,-1-1-1 0 0,0 0 0 0 0,2-1-6 0 0,54-43 201 0 0,-59 47-209 0 0,1-1-1 0 0,0 1 0 0 0,0 0 1 0 0,0 0-1 0 0,0-1 0 0 0,0 1 1 0 0,0 0-1 0 0,1 0 0 0 0,-1-1 1 0 0,0 1-1 0 0,1 0 1 0 0,0-1-1 0 0,-1 1 0 0 0,1-1 1 0 0,0 1-1 0 0,0 0 0 0 0,0-1 1 0 0,0 0-1 0 0,0 1 0 0 0,0-1 1 0 0,0 0-1 0 0,0 1 0 0 0,1-1 1 0 0,-1 0-1 0 0,0 0 1 0 0,1 0-1 0 0,-1 0 0 0 0,1 0 1 0 0,-1 0-1 0 0,2 0 9 0 0,9 1-5020 0 0,2-4-5124 0 0,-13 1-201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24.2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77 105 0 0 0,'0'0'1267'0'0,"0"0"865"0"0,0 0 29 0 0,0 0-193 0 0,0 0-97 0 0,0 0 3 0 0,0 0-2 0 0,0 0-20 0 0,9 1-103 0 0,27 2-222 0 0,-21-13 2511 0 0,-12-15-2377 0 0,-3 22-1381 0 0,0 1-248 0 0,1-1 1 0 0,-1 1-1 0 0,1 0 0 0 0,-1-1 1 0 0,0 1-1 0 0,0 0 0 0 0,0-1 1 0 0,0 1-1 0 0,-1-1 0 0 0,1 1 1 0 0,0 0-1 0 0,-1-1 0 0 0,0 1 1 0 0,0 0-1 0 0,1 0 1 0 0,-1 0-1 0 0,0-1 0 0 0,-1 1 1 0 0,1 0-1 0 0,0 0 0 0 0,-1 0 1 0 0,1 1-1 0 0,-1-1 0 0 0,1 0 1 0 0,-1 0-1 0 0,0 1 0 0 0,0-1 1 0 0,0 1-1 0 0,0 0 0 0 0,0 0 1 0 0,0-1-1 0 0,0 1 1 0 0,0 0-1 0 0,0 1 0 0 0,-1-1 1 0 0,1 0-1 0 0,0 1 0 0 0,-1-1 1 0 0,1 1-1 0 0,0 0 0 0 0,-1-1 1 0 0,1 1-1 0 0,0 0 0 0 0,-1 1 1 0 0,1-1-1 0 0,-1 0 1 0 0,1 1-1 0 0,0-1 0 0 0,0 1 1 0 0,-3 1-33 0 0,0 0 13 0 0,1 1 0 0 0,-1 0 0 0 0,1 1 0 0 0,0-1 0 0 0,0 1 0 0 0,0 0 0 0 0,0 0 0 0 0,0 0 0 0 0,1 0 0 0 0,0 1 0 0 0,0-1 0 0 0,0 1 0 0 0,0 0 0 0 0,1 0 0 0 0,0 0 0 0 0,0 0 0 0 0,0 1 0 0 0,1-1 0 0 0,0 0 0 0 0,0 1 0 0 0,0-1 0 0 0,0 2-13 0 0,3-6 18 0 0,0 0-1 0 0,-1 1 1 0 0,1-1-1 0 0,0 0 1 0 0,0 0-1 0 0,0 0 0 0 0,0 0 1 0 0,0-1-1 0 0,0 1 1 0 0,0 0-1 0 0,0-1 1 0 0,1 0-1 0 0,-1 1 1 0 0,0-1-1 0 0,0 0 1 0 0,0 0-1 0 0,0 0 0 0 0,1 0 1 0 0,-1-1-1 0 0,0 1 1 0 0,0-1-1 0 0,0 1 1 0 0,0-1-1 0 0,0 0 1 0 0,0 1-1 0 0,0-1 1 0 0,0 0-1 0 0,0 0 0 0 0,0-1 1 0 0,0 1-1 0 0,-1 0 1 0 0,1-1-1 0 0,-1 1 1 0 0,2-1-18 0 0,3-2 21 0 0,0 1 1 0 0,0-1 0 0 0,0-1 0 0 0,0 1-1 0 0,-1-1 1 0 0,1 0 0 0 0,-1 0 0 0 0,0 0 0 0 0,-1-1-1 0 0,1 1 1 0 0,-1-1 0 0 0,-1 0 0 0 0,1-1-1 0 0,-1 1 1 0 0,0-1 0 0 0,1-1-22 0 0,-16 35 18 0 0,10-23-13 0 0,-1-1 0 0 0,1 1 0 0 0,0 0 1 0 0,0-1-1 0 0,1 1 0 0 0,-1 0 0 0 0,1 0 1 0 0,0 0-1 0 0,0 0 0 0 0,0 1 0 0 0,0-1 1 0 0,1 0-1 0 0,-1 0 0 0 0,1 1 0 0 0,0-1 1 0 0,1 0-1 0 0,-1 0 0 0 0,1 0 0 0 0,0 1 1 0 0,0-1-1 0 0,0 0 0 0 0,1 2-5 0 0,1-5 19 0 0,0 0 1 0 0,0 0-1 0 0,0 0 0 0 0,0 0 0 0 0,1-1 1 0 0,-1 1-1 0 0,0-1 0 0 0,0 0 0 0 0,0 0 0 0 0,1 0 1 0 0,-1-1-1 0 0,0 1 0 0 0,0-1 0 0 0,0 1 1 0 0,0-1-1 0 0,0 0 0 0 0,0 0 0 0 0,0 0 1 0 0,0-1-1 0 0,0 1 0 0 0,0-1 0 0 0,0 0 0 0 0,-1 0 1 0 0,1 0-1 0 0,-1 0 0 0 0,1 0 0 0 0,-1 0 1 0 0,0 0-1 0 0,0-1 0 0 0,0 0 0 0 0,1 0-19 0 0,74-85 94 0 0,-77 87-105 0 0,-2 21-92 0 0,-18 71 171 0 0,21-90-61 0 0,1-1-1 0 0,-1 1 0 0 0,0-1 0 0 0,0 1 0 0 0,1-1 1 0 0,-1 0-1 0 0,0 1 0 0 0,0-1 0 0 0,1 0 1 0 0,-1 0-1 0 0,0 0 0 0 0,1 0 0 0 0,-1 0 0 0 0,0 0 1 0 0,1-1-1 0 0,-1 1 0 0 0,0 0 0 0 0,1-1 1 0 0,-1 1-1 0 0,0 0 0 0 0,0-1 0 0 0,1 0 0 0 0,-1 1 1 0 0,0-1-1 0 0,0 0 0 0 0,0 0 0 0 0,0 1 1 0 0,0-1-1 0 0,0 0 0 0 0,0 0 0 0 0,0 0 0 0 0,0 0 1 0 0,-1 0-1 0 0,1 0 0 0 0,0-1 0 0 0,-1 1-6 0 0,88-82 83 0 0,-89 114-170 0 0,-1-29 104 0 0,1 0-1 0 0,0 0 0 0 0,0 1 1 0 0,0-1-1 0 0,0 0 0 0 0,0 1 0 0 0,1-1 1 0 0,-1 1-1 0 0,1-1 0 0 0,-1 1 1 0 0,1-1-1 0 0,0 1 0 0 0,0-1 0 0 0,0 1 1 0 0,0-1-1 0 0,1 1 0 0 0,-1-1 1 0 0,1 1-1 0 0,-1-1 0 0 0,1 1 1 0 0,0-1-1 0 0,0 0 0 0 0,0 1 0 0 0,0-1 1 0 0,1 0-1 0 0,-1 0 0 0 0,0 0 1 0 0,1 0-1 0 0,0 0 0 0 0,-1 0 1 0 0,1 0-1 0 0,0-1 0 0 0,0 1 0 0 0,0 0 1 0 0,0-1-1 0 0,0 0 0 0 0,0 1 1 0 0,1-1-1 0 0,-1 0 0 0 0,0 0 0 0 0,2 0-16 0 0,3-1 27 0 0,1 0 0 0 0,-1 0-1 0 0,1-1 1 0 0,-1 0 0 0 0,0 0-1 0 0,0-1 1 0 0,0 0-1 0 0,0-1 1 0 0,0 1 0 0 0,0-1-1 0 0,0 0 1 0 0,-1-1 0 0 0,1 0-1 0 0,-1 0 1 0 0,0 0-1 0 0,0-1 1 0 0,-1 1 0 0 0,1-2-1 0 0,-1 1 1 0 0,0 0-1 0 0,-1-1 1 0 0,1 0 0 0 0,-1 0-1 0 0,0 0 1 0 0,0-2-27 0 0,-4 7-3803 0 0,-4 13-9212 0 0,3-8 988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21.3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193 244 3201 0 0,'0'0'915'0'0,"0"0"-87"0"0,0 0-4 0 0,0 0 123 0 0,0 0 205 0 0,0 0 258 0 0,0 0 167 0 0,5-10 68 0 0,14-33-49 0 0,-17 41-1301 0 0,-1-1-1 0 0,0 1 1 0 0,0-1-1 0 0,0 0 1 0 0,-1 1-1 0 0,1-1 1 0 0,-1 0-1 0 0,1 0 1 0 0,-1 1-1 0 0,0-1 1 0 0,0 0-1 0 0,0 0 1 0 0,0 0-1 0 0,-1 1 1 0 0,1-1-1 0 0,-1 0 1 0 0,0 0-1 0 0,0 1 1 0 0,1-1-1 0 0,-2 1 1 0 0,1-1 0 0 0,0 1-1 0 0,0-1 1 0 0,-2-1-295 0 0,-1 1 172 0 0,1 0 1 0 0,0 0-1 0 0,-1 0 1 0 0,1 0-1 0 0,-1 0 1 0 0,0 1 0 0 0,0 0-1 0 0,0 0 1 0 0,0 0-1 0 0,-1 0 1 0 0,1 1 0 0 0,0 0-1 0 0,-1-1 1 0 0,1 2-1 0 0,-1-1 1 0 0,1 0-1 0 0,-1 1 1 0 0,1 0 0 0 0,-3 0-173 0 0,1 0 29 0 0,1 0 1 0 0,-1 1-1 0 0,1-1 1 0 0,0 1-1 0 0,-1 0 1 0 0,1 1-1 0 0,0-1 0 0 0,0 1 1 0 0,0 0-1 0 0,0 0 1 0 0,0 1-1 0 0,0 0 1 0 0,1-1-1 0 0,-1 1 1 0 0,1 1-1 0 0,0-1 1 0 0,0 1-1 0 0,0 0 1 0 0,0 0-1 0 0,1 0 1 0 0,-1 0-1 0 0,1 0 1 0 0,0 1-1 0 0,1-1 1 0 0,-1 1-1 0 0,1 0 1 0 0,0 0-1 0 0,0 0 1 0 0,0 0-1 0 0,1 1 1 0 0,-1-1-1 0 0,1 0 1 0 0,1 1-1 0 0,-1-1 1 0 0,1 5-30 0 0,4-5-106 0 0,0 0 0 0 0,1-1 0 0 0,0 1 1 0 0,0-1-1 0 0,0 0 0 0 0,1 0 0 0 0,-1 0 0 0 0,1-1 1 0 0,0 0-1 0 0,0 0 0 0 0,0 0 0 0 0,0-1 1 0 0,1 0-1 0 0,-1 0 0 0 0,1 0 0 0 0,-1-1 0 0 0,1 0 1 0 0,0-1-1 0 0,-1 1 0 0 0,1-1 0 0 0,0-1 0 0 0,-1 1 1 0 0,1-1-1 0 0,3-1 106 0 0,-8 2-116 0 0,74-3-5677 0 0,-26-3-5314 0 0,-39 4 5187 0 0</inkml:trace>
  <inkml:trace contextRef="#ctx0" brushRef="#br0" timeOffset="671.894">444 164 0 0 0,'0'0'1080'0'0,"0"0"1598"0"0,0 0 256 0 0,0 0-108 0 0,0 0-125 0 0,0 0-204 0 0,0 0-336 0 0,0 0-479 0 0,0 0-459 0 0,0 0-377 0 0,0 0-279 0 0,0 0-163 0 0,0 0-89 0 0,-8-4-56 0 0,-25-13-14 0 0,-18 32 526 0 0,44-11-618 0 0,4-2-124 0 0,-1-1 0 0 0,1 1 0 0 0,-1 0-1 0 0,1 0 1 0 0,0 0 0 0 0,0 1-1 0 0,0-1 1 0 0,0 1 0 0 0,0-1 0 0 0,0 1-1 0 0,1 0 1 0 0,0 0 0 0 0,-1 0 0 0 0,1 1-1 0 0,0-1 1 0 0,0 0 0 0 0,1 1-1 0 0,-1-1 1 0 0,1 1 0 0 0,0 0 0 0 0,0 0-1 0 0,0-1 1 0 0,0 1 0 0 0,0 2-29 0 0,4-4 6 0 0,-1 0 1 0 0,1 0-1 0 0,0 0 0 0 0,-1-1 1 0 0,1 1-1 0 0,0-1 1 0 0,0 0-1 0 0,0 0 0 0 0,0 0 1 0 0,0 0-1 0 0,1 0 1 0 0,-1-1-1 0 0,0 0 1 0 0,0 1-1 0 0,0-1 0 0 0,0 0 1 0 0,1 0-1 0 0,-1-1 1 0 0,0 1-1 0 0,0-1 0 0 0,0 0 1 0 0,0 1-1 0 0,0-2 1 0 0,0 1-1 0 0,0 0 0 0 0,0 0 1 0 0,0-1-1 0 0,0 1 1 0 0,-1-1-1 0 0,1 0 1 0 0,0-1-7 0 0,0 2 23 0 0,0-1 1 0 0,0 0 0 0 0,0 0-1 0 0,0 0 1 0 0,-1 0 0 0 0,1-1 0 0 0,-1 1-1 0 0,1-1 1 0 0,-1 1 0 0 0,0-1-1 0 0,0 0 1 0 0,0 0 0 0 0,-1 0 0 0 0,1 0-1 0 0,0 0 1 0 0,-1 0 0 0 0,0 0-1 0 0,0-1 1 0 0,0 1 0 0 0,0-1 0 0 0,-1 1-1 0 0,1 0 1 0 0,-1-3-24 0 0,-19 19 193 0 0,17-12-210 0 0,1 1 0 0 0,0-1 0 0 0,0 1-1 0 0,0-1 1 0 0,0 1 0 0 0,0-1 0 0 0,0 1-1 0 0,0 0 1 0 0,0 0 0 0 0,1-1 0 0 0,-1 1-1 0 0,1 0 1 0 0,0 0 0 0 0,-1 0 0 0 0,1 0-1 0 0,0-1 1 0 0,0 1 0 0 0,0 0-1 0 0,0 0 1 0 0,0 0 0 0 0,1 0 0 0 0,-1 0-1 0 0,0 0 1 0 0,1-1 0 0 0,-1 1 0 0 0,1 0-1 0 0,0 0 1 0 0,0-1 0 0 0,0 1 0 0 0,0 0-1 0 0,0-1 1 0 0,0 1 0 0 0,0-1 0 0 0,0 1-1 0 0,1-1 1 0 0,-1 0 0 0 0,0 0 0 0 0,1 1-1 0 0,-1-1 1 0 0,1 0 0 0 0,-1 0 0 0 0,1 0-1 0 0,0 0 1 0 0,0-1 0 0 0,-1 1 0 0 0,1 0-1 0 0,0-1 1 0 0,0 1 0 0 0,0-1 17 0 0,41-4-2047 0 0,-38 3 1411 0 0,0-1 0 0 0,0 0 1 0 0,-1 0-1 0 0,1 0 0 0 0,-1 0 0 0 0,1-1 1 0 0,-1 0-1 0 0,0 0 0 0 0,0 0 0 0 0,0 0 1 0 0,0-1-1 0 0,-1 1 0 0 0,1-1 0 0 0,-1 0 1 0 0,0 0-1 0 0,0 0 0 0 0,1-3 636 0 0,10-26-831 0 0,-3-12 1407 0 0,4-16 1528 0 0,2 25 3597 0 0,-19 45-1372 0 0,-4 21-2989 0 0,-58 129 590 0 0,55-118-2119 0 0,8-22-5782 0 0,6-19-5889 0 0,-3 0 3462 0 0</inkml:trace>
  <inkml:trace contextRef="#ctx0" brushRef="#br0" timeOffset="859.987">705 30 9010 0 0,'0'0'2745'0'0,"0"0"-897"0"0,0 0-622 0 0,0 0-236 0 0,0 0 65 0 0,0 0 190 0 0,0 0 91 0 0,0 0-95 0 0,0 0-164 0 0,0 0-186 0 0,-6 11-177 0 0,-46 95 1397 0 0,50-103-2571 0 0,-19 61 2017 0 0,27-35-5850 0 0,4-20-2048 0 0,8-3-3910 0 0,-14-6 4550 0 0</inkml:trace>
  <inkml:trace contextRef="#ctx0" brushRef="#br0" timeOffset="1282.933">734 190 6065 0 0,'0'0'1149'0'0,"0"0"-25"0"0,0 0 141 0 0,0 0 276 0 0,0 0 126 0 0,0 0-98 0 0,0 0-307 0 0,0 0-394 0 0,0 0-268 0 0,0 0-93 0 0,0 0 11 0 0,0 0 15 0 0,0 0-9 0 0,21 1 582 0 0,63-33 954 0 0,-84 32-2031 0 0,0-1-1 0 0,1 1 1 0 0,-1-1 0 0 0,0 1 0 0 0,1 0-1 0 0,-1-1 1 0 0,0 1 0 0 0,1-1-1 0 0,-1 1 1 0 0,0-1 0 0 0,0 1-1 0 0,0-1 1 0 0,1 1 0 0 0,-1-1-1 0 0,0 1 1 0 0,0-1 0 0 0,0 1 0 0 0,0-1-1 0 0,0 1 1 0 0,0-1 0 0 0,0 1-1 0 0,0-1 1 0 0,0 1 0 0 0,0-1-1 0 0,0 1 1 0 0,-1-1 0 0 0,1 1-1 0 0,0-1 1 0 0,0 1 0 0 0,0-1 0 0 0,-1 1-1 0 0,1 0 1 0 0,0-1 0 0 0,0 1-1 0 0,-1-1 1 0 0,1 1 0 0 0,0 0-1 0 0,-1-1 1 0 0,1 1 0 0 0,-1 0 0 0 0,1-1-1 0 0,0 1 1 0 0,-1 0 0 0 0,1-1-1 0 0,-1 1 1 0 0,1 0 0 0 0,-1 0-1 0 0,1 0 1 0 0,-1-1 0 0 0,1 1-1 0 0,-1 0 1 0 0,1 0 0 0 0,-1 0 0 0 0,1 0-1 0 0,-1 0 1 0 0,1 0 0 0 0,-1 0-1 0 0,1 0 1 0 0,-1 0 0 0 0,1 0-1 0 0,-1 0 1 0 0,1 0 0 0 0,-1 1-1 0 0,1-1 1 0 0,-1 0-29 0 0,-36 2 68 0 0,32 0-42 0 0,1-1 1 0 0,0 0 0 0 0,0 1-1 0 0,0 0 1 0 0,0 0 0 0 0,0 0-1 0 0,0 1 1 0 0,1-1 0 0 0,-1 1-1 0 0,1 0 1 0 0,-1 0 0 0 0,1 0-1 0 0,0 0 1 0 0,0 0 0 0 0,1 1-1 0 0,-1-1 1 0 0,1 1 0 0 0,-1 0-1 0 0,1 0 1 0 0,0 0 0 0 0,1 0-1 0 0,-1 0 1 0 0,1 0 0 0 0,0 1-1 0 0,0-1 1 0 0,0 2-27 0 0,2-4-14 0 0,1 0 0 0 0,0 0 0 0 0,0 0 0 0 0,0-1 0 0 0,0 1 1 0 0,0 0-1 0 0,0-1 0 0 0,0 0 0 0 0,1 1 0 0 0,-1-1 0 0 0,0 0 0 0 0,1 0 0 0 0,-1 0 0 0 0,1-1 0 0 0,-1 1 0 0 0,1 0 0 0 0,0-1 1 0 0,-1 0-1 0 0,1 0 0 0 0,-1 1 0 0 0,1-2 0 0 0,0 1 0 0 0,-1 0 0 0 0,1 0 0 0 0,2-1 14 0 0,-1 0-176 0 0,103-5-9325 0 0,-37-4-4786 0 0,-60 8 13615 0 0</inkml:trace>
  <inkml:trace contextRef="#ctx0" brushRef="#br0" timeOffset="1729.782">1069 171 0 0 0,'0'0'1966'0'0,"0"0"1424"0"0,0 0-124 0 0,0 0-567 0 0,0 0-433 0 0,0 0-419 0 0,0 0-377 0 0,0 0-274 0 0,0 0-193 0 0,0 0-144 0 0,0 0-147 0 0,-11-5-121 0 0,-37-13-115 0 0,45 17-393 0 0,0 0-1 0 0,0 0 1 0 0,-1 1 0 0 0,1-1 0 0 0,0 1 0 0 0,-1 0 0 0 0,1 0 0 0 0,0 0 0 0 0,0 0 0 0 0,-1 1 0 0 0,1-1 0 0 0,0 1-1 0 0,0 0 1 0 0,-1 0 0 0 0,1 0 0 0 0,0 1 0 0 0,0-1 0 0 0,0 1 0 0 0,0-1 0 0 0,1 1 0 0 0,-1 0 0 0 0,0 0 0 0 0,1 0-1 0 0,-3 2-82 0 0,4-2 10 0 0,0 0-1 0 0,1 1 0 0 0,-1-1 1 0 0,0 0-1 0 0,0 0 0 0 0,1 0 0 0 0,-1 1 1 0 0,1-1-1 0 0,0 0 0 0 0,0 0 1 0 0,0 1-1 0 0,0-1 0 0 0,0 0 0 0 0,0 1 1 0 0,1-1-1 0 0,-1 0 0 0 0,1 0 1 0 0,-1 1-1 0 0,1-1 0 0 0,0 0 0 0 0,0 0 1 0 0,0 0-1 0 0,0 0 0 0 0,0 0 1 0 0,1 0-1 0 0,-1 0 0 0 0,1-1 0 0 0,-1 1 1 0 0,1 0-1 0 0,-1-1 0 0 0,1 1 1 0 0,0-1-1 0 0,0 1 0 0 0,0-1 1 0 0,0 0-1 0 0,0 0 0 0 0,0 0 0 0 0,0 0 1 0 0,0 0-1 0 0,0-1 0 0 0,0 1 1 0 0,1 0-1 0 0,-1-1 0 0 0,0 0 0 0 0,0 0 1 0 0,1 1-1 0 0,-1-1 0 0 0,0 0 1 0 0,1-1-1 0 0,-1 1 0 0 0,0 0 0 0 0,0-1 1 0 0,1 1-1 0 0,-1-1 0 0 0,0 0 1 0 0,0 0-1 0 0,1 0-9 0 0,7-5 28 0 0,0-1 1 0 0,0 0 0 0 0,-1-1-1 0 0,1 0 1 0 0,-2 0 0 0 0,1-1-1 0 0,-1 0 1 0 0,-1 0-1 0 0,0-1 1 0 0,0 0 0 0 0,-1 0-1 0 0,0-1 1 0 0,-1 0-1 0 0,0 0 1 0 0,0 0 0 0 0,-1-1-1 0 0,-1 1 1 0 0,0-1-1 0 0,-1 0 1 0 0,0 0 0 0 0,-1 0-1 0 0,0-12-28 0 0,-35 116 983 0 0,28-70-1023 0 0,1 1 0 0 0,1-1 0 0 0,0 1-1 0 0,2 0 1 0 0,1 0 0 0 0,1 8 40 0 0,-2-28-1495 0 0,1-2-1550 0 0,0 0-3012 0 0,1 0-4792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13.5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25 693 4849 0 0,'0'0'1227'0'0,"0"0"-583"0"0,0 0-61 0 0,0 0 176 0 0,0 0 234 0 0,0 0 166 0 0,0 0 31 0 0,0 0-83 0 0,0 0-156 0 0,0 0-181 0 0,0 0-198 0 0,-4 2-171 0 0,-16 8 800 0 0,38-19 5646 0 0,14-24-6642 0 0,-17 17 369 0 0,71-69-81 0 0,4 4 0 0 0,3 3 0 0 0,80-48-493 0 0,-82 65 692 0 0,-90 61-500 0 0,-1 0-87 0 0,-22 0-1318 0 0,5 3-4025 0 0,9-9-6751 0 0,7 4 3929 0 0</inkml:trace>
  <inkml:trace contextRef="#ctx0" brushRef="#br0" timeOffset="288.332">521 145 8698 0 0,'0'0'1415'0'0,"0"0"34"0"0,0 0 26 0 0,0 0-65 0 0,0 0-139 0 0,0 0-248 0 0,0 0-251 0 0,0 0-124 0 0,0 0-21 0 0,0 0 34 0 0,0 0 21 0 0,0 0-43 0 0,6 2-70 0 0,82 28 1119 0 0,-85-29-1623 0 0,0 0 0 0 0,0 0-1 0 0,-1 1 1 0 0,1-1 0 0 0,-1 1-1 0 0,1-1 1 0 0,-1 1 0 0 0,1 0-1 0 0,-1 0 1 0 0,0 0 0 0 0,0 0-1 0 0,0 0 1 0 0,0 1-1 0 0,0-1 1 0 0,-1 1 0 0 0,1-1-1 0 0,-1 1 1 0 0,1-1 0 0 0,-1 1-1 0 0,0 0 1 0 0,0 0 0 0 0,0-1-1 0 0,-1 1 1 0 0,1 0 0 0 0,-1 0-1 0 0,1 0 1 0 0,-1 0-1 0 0,0 0 1 0 0,0 0 0 0 0,0 0-1 0 0,-1 0 1 0 0,1 1-65 0 0,-43 50 485 0 0,20-37-3176 0 0,20-16-640 0 0,1 0-5346 0 0,2-1-2205 0 0</inkml:trace>
  <inkml:trace contextRef="#ctx0" brushRef="#br0" timeOffset="25600.776">942 297 14451 0 0,'0'0'747'0'0,"0"0"-76"0"0,-10 7 38 0 0,-40 33 484 0 0,7-5 2767 0 0,29-21-1300 0 0,26-22-447 0 0,9-11-2152 0 0,-1 0-1 0 0,-1-1 0 0 0,-1-1 0 0 0,0 0 1 0 0,-2-1-1 0 0,0-2 0 0 0,-2 1 0 0 0,0-2 0 0 0,-2 1 1 0 0,-1-2-1 0 0,-1 0 0 0 0,1-4-60 0 0,9-54 396 0 0,-37 126-298 0 0,2-9-77 0 0,4-12 2 0 0,1 1-1 0 0,0 0 1 0 0,2 1-1 0 0,1-1 1 0 0,1 2-1 0 0,1-1 1 0 0,0 1-1 0 0,2-1 1 0 0,1 7-23 0 0,2-28 2 0 0,0 0 1 0 0,0 0-1 0 0,0-1 1 0 0,0 1 0 0 0,1 0-1 0 0,-1-1 1 0 0,1 1-1 0 0,-1 0 1 0 0,1-1 0 0 0,0 1-1 0 0,-1 0 1 0 0,1-1-1 0 0,0 0 1 0 0,0 1 0 0 0,0-1-1 0 0,0 1 1 0 0,0-1-1 0 0,1 0 1 0 0,-1 0 0 0 0,0 0-1 0 0,1 1 1 0 0,-1-1-1 0 0,0 0 1 0 0,1-1 0 0 0,0 1-1 0 0,-1 0 1 0 0,1 0 0 0 0,-1-1-1 0 0,1 1 1 0 0,0-1-1 0 0,-1 1 1 0 0,1-1 0 0 0,0 0-1 0 0,-1 0 1 0 0,1 0-1 0 0,0 0 1 0 0,0 0 0 0 0,-1 0-1 0 0,1 0 1 0 0,0 0-1 0 0,-1-1 1 0 0,1 1 0 0 0,0 0-1 0 0,-1-1 1 0 0,1 0-1 0 0,0 1 1 0 0,-1-1 0 0 0,1 0-1 0 0,-1 0 1 0 0,1 0-1 0 0,-1 0 1 0 0,0 0 0 0 0,1 0-1 0 0,-1 0 1 0 0,0-1-1 0 0,0 1 1 0 0,0 0 0 0 0,0-1-1 0 0,0 1 1 0 0,0-1-1 0 0,0 0-2 0 0,4-2 1 0 0,-1-1 0 0 0,0 1 0 0 0,0-1 0 0 0,-1 0 0 0 0,1 0 0 0 0,-1 0 0 0 0,0 0 0 0 0,-1 0 0 0 0,1-1 0 0 0,-1 0 0 0 0,0 1 0 0 0,0-1-1 0 0,-1 0 1 0 0,0 0 0 0 0,0 0 0 0 0,0 0 0 0 0,0 0 0 0 0,-1 0 0 0 0,0 0 0 0 0,-1-3-1 0 0,1 10-7 0 0,0-1 0 0 0,0 1 0 0 0,-1-1 0 0 0,1 1 0 0 0,0-1 0 0 0,0 1-1 0 0,-1-1 1 0 0,1 1 0 0 0,0-1 0 0 0,-1 1 0 0 0,1-1 0 0 0,0 1 0 0 0,-1-1 0 0 0,1 1 0 0 0,-1-1 0 0 0,1 1 0 0 0,-1-1 0 0 0,1 0-1 0 0,-1 1 1 0 0,1-1 0 0 0,-1 0 0 0 0,1 0 0 0 0,-1 1 0 0 0,0-1 0 0 0,1 0 0 0 0,-1 0 0 0 0,1 0 0 0 0,-1 0 0 0 0,0 0 0 0 0,1 0-1 0 0,-1 0 1 0 0,1 0 0 0 0,-1 0 0 0 0,0 0 0 0 0,1 0 0 0 0,-1 0 0 0 0,1 0 0 0 0,-1 0 0 0 0,1 0 0 0 0,-1-1 0 0 0,0 1 0 0 0,1 0-1 0 0,-1 0 1 0 0,1-1 0 0 0,-1 1 7 0 0,12 3 5 0 0,0 0 0 0 0,0-1 0 0 0,1 0 0 0 0,-1-1 0 0 0,1 0 1 0 0,-1 0-1 0 0,1-2 0 0 0,-1 1 0 0 0,1-1 0 0 0,-1-1 0 0 0,0 0 0 0 0,4-2-5 0 0,-13 4 2 0 0,66-15-65 0 0,-91 0 207 0 0,17 15-144 0 0,0 0-1 0 0,0 0 1 0 0,0 1-1 0 0,0 0 1 0 0,0 0-1 0 0,1 0 1 0 0,-1 1-1 0 0,0-1 1 0 0,0 1-1 0 0,1 1 1 0 0,-1-1-1 0 0,1 1 1 0 0,0 0-1 0 0,0 1 1 0 0,0-1 0 0 0,0 1-1 0 0,1 0 1 0 0,-1 0-1 0 0,1 0 1 0 0,0 0-1 0 0,0 1 1 0 0,1 0-1 0 0,-1 0 1 0 0,1 0-1 0 0,0 0 1 0 0,0 1-1 0 0,1-1 1 0 0,-1 1-1 0 0,1-1 1 0 0,0 5 0 0 0,2-9 1 0 0,0 0 0 0 0,0 1 1 0 0,0-1-1 0 0,0 0 0 0 0,0 1 1 0 0,0-1-1 0 0,1 0 0 0 0,-1 0 1 0 0,1 1-1 0 0,-1-1 0 0 0,1 0 1 0 0,-1 0-1 0 0,1 0 1 0 0,0 0-1 0 0,-1 0 0 0 0,1 1 1 0 0,0-1-1 0 0,0 0 0 0 0,0-1 1 0 0,0 1-1 0 0,0 0 0 0 0,0 0 1 0 0,0 0-1 0 0,0-1 0 0 0,0 1 1 0 0,0 0-1 0 0,1-1 0 0 0,-1 1 1 0 0,0-1-1 0 0,0 1 0 0 0,1-1 1 0 0,-1 0-1 0 0,0 0 0 0 0,1 1 1 0 0,-1-1-1 0 0,0 0 1 0 0,0 0-1 0 0,1 0 0 0 0,-1 0 1 0 0,0 0-1 0 0,1-1 0 0 0,-1 1 1 0 0,0 0-1 0 0,1-1 0 0 0,-1 1 1 0 0,0-1-2 0 0,59-23 66 0 0,-55 22-58 0 0,0-1 0 0 0,-1-1 1 0 0,0 1-1 0 0,0-1 0 0 0,0 1 1 0 0,0-1-1 0 0,0-1 0 0 0,-1 1 0 0 0,0 0 1 0 0,0-1-1 0 0,0 1 0 0 0,0-1 1 0 0,-1 0-1 0 0,0 0 0 0 0,0 0 1 0 0,0 0-1 0 0,0-1 0 0 0,-1 1 0 0 0,0 0 1 0 0,0-1-1 0 0,-1 1 0 0 0,1-6-8 0 0,-1 11-4 0 0,-11 25-53 0 0,9-21 69 0 0,0-1-10 0 0,-1 0 1 0 0,1 1-1 0 0,0-1 1 0 0,0 1-1 0 0,0-1 1 0 0,1 1-1 0 0,-1 0 1 0 0,1 0-1 0 0,0 0 1 0 0,0 0-1 0 0,0 0 1 0 0,1 0-1 0 0,0 0 1 0 0,-1 0-1 0 0,1 0 0 0 0,1 0 1 0 0,-1 0-1 0 0,0 0 1 0 0,1 0-1 0 0,0 0 1 0 0,0 0-1 0 0,0 0 1 0 0,1 0-1 0 0,-1 0 1 0 0,1-1-1 0 0,0 1 1 0 0,1 2-3 0 0,2-6 7 0 0,-1-1 0 0 0,0 1 0 0 0,1-1 0 0 0,-1 0 0 0 0,0 0 0 0 0,0 0 0 0 0,1-1 0 0 0,-1 1 0 0 0,0-1 0 0 0,-1 0 0 0 0,1-1 0 0 0,0 1 0 0 0,0 0 0 0 0,-1-1 0 0 0,0 0 0 0 0,1 0 0 0 0,-1 0 0 0 0,0 0 0 0 0,0-1 0 0 0,-1 1 0 0 0,1-1 0 0 0,-1 1 0 0 0,0-1 0 0 0,1-2-7 0 0,57-83 101 0 0,-35 130-144 0 0,-24-38 45 0 0,0 0-1 0 0,0 0 1 0 0,0 0-1 0 0,0 0 0 0 0,0 0 1 0 0,0 0-1 0 0,-1 0 0 0 0,0 0 1 0 0,0 0-1 0 0,1 0 1 0 0,-2 0-1 0 0,1 1 0 0 0,0-1 1 0 0,-1 0-1 0 0,1 0 0 0 0,-1 0 1 0 0,0 0-1 0 0,0 0 1 0 0,0 0-1 0 0,0-1 0 0 0,-1 1 1 0 0,1 0-1 0 0,-1 0 0 0 0,0-1 1 0 0,0 1-1 0 0,0-1 1 0 0,0 1-1 0 0,0-1 0 0 0,0 0 1 0 0,0 0-1 0 0,-1 0 0 0 0,1 0 1 0 0,-1-1-1 0 0,-1 2-1 0 0,-1 0 296 0 0,27-19-182 0 0,22-9-136 0 0,-32 19 28 0 0,0 0 1 0 0,0 0-1 0 0,-1-2 0 0 0,0 1 0 0 0,0-1 1 0 0,-1-1-1 0 0,0 0 0 0 0,0-1 0 0 0,1-2-6 0 0,-11 12 2 0 0,-1 0 0 0 0,1 0-1 0 0,0 0 1 0 0,-1 0 0 0 0,1 0-1 0 0,-1-1 1 0 0,1 1 0 0 0,-1 0-1 0 0,1 0 1 0 0,0 0 0 0 0,-1-1-1 0 0,1 1 1 0 0,0 0 0 0 0,-1 0 0 0 0,1-1-1 0 0,0 1 1 0 0,-1 0 0 0 0,1-1-1 0 0,0 1 1 0 0,-1 0 0 0 0,1-1-1 0 0,0 1 1 0 0,0 0 0 0 0,0-1-1 0 0,-1 1 1 0 0,1-1 0 0 0,0 1-1 0 0,0 0 1 0 0,0-1 0 0 0,0 1-1 0 0,0-1 1 0 0,0 1 0 0 0,0-1 0 0 0,0 1-2 0 0,-30 58-15 0 0,29-57 18 0 0,0 1 0 0 0,1-1 0 0 0,-1 0 0 0 0,1 1 0 0 0,-1 0 0 0 0,1-1 0 0 0,0 1 0 0 0,0-1 0 0 0,0 1 1 0 0,-1-1-1 0 0,2 1 0 0 0,-1 0 0 0 0,0-1 0 0 0,0 1 0 0 0,0-1 0 0 0,1 1 0 0 0,-1-1 0 0 0,1 1 0 0 0,-1-1 0 0 0,1 1 0 0 0,-1-1 1 0 0,1 1-1 0 0,0-1 0 0 0,0 0 0 0 0,0 1 0 0 0,0-1 0 0 0,0 0 0 0 0,0 0 0 0 0,0 0 0 0 0,0 0 0 0 0,0 0 0 0 0,1 0 0 0 0,-1 0 1 0 0,0 0-1 0 0,1 0 0 0 0,-1 0 0 0 0,1-1 0 0 0,-1 1 0 0 0,1 0-3 0 0,4-2 23 0 0,-1 1 0 0 0,1-1 0 0 0,-1 0 0 0 0,0-1 0 0 0,0 1 0 0 0,1-1 0 0 0,-1 0 0 0 0,0 0 0 0 0,-1 0 0 0 0,1-1 0 0 0,0 0 0 0 0,-1 0 0 0 0,1 0 0 0 0,-1-1 0 0 0,0 1 0 0 0,0-2-23 0 0,21-12 9 0 0,-22 15 11 0 0,-3 3-17 0 0,0-1 0 0 0,0 1 0 0 0,0 0 0 0 0,0-1 1 0 0,0 1-1 0 0,0-1 0 0 0,0 1 0 0 0,0-1 1 0 0,0 1-1 0 0,0 0 0 0 0,0-1 0 0 0,1 1 0 0 0,-1-1 1 0 0,0 1-1 0 0,0-1 0 0 0,0 1 0 0 0,1-1 1 0 0,-1 1-1 0 0,0-1 0 0 0,1 1 0 0 0,-1-1 1 0 0,0 1-1 0 0,1-1 0 0 0,-1 0 0 0 0,1 1 0 0 0,-1-1 1 0 0,1 0-1 0 0,-1 1 0 0 0,0-1 0 0 0,1 0 1 0 0,-1 1-1 0 0,1-1 0 0 0,0 0 0 0 0,-1 0 0 0 0,1 0 1 0 0,-1 1-1 0 0,1-1 0 0 0,-1 0 0 0 0,1 0 1 0 0,-1 0-1 0 0,1 0 0 0 0,0 0 0 0 0,-1 0 0 0 0,1 0 1 0 0,-1 0-1 0 0,1 0 0 0 0,-1-1 0 0 0,1 1 1 0 0,-1 0-1 0 0,1 0 0 0 0,0 0 0 0 0,-1-1 0 0 0,1 1 1 0 0,-1 0-1 0 0,1 0 0 0 0,-1-1 0 0 0,0 1 1 0 0,1-1-1 0 0,-1 1 0 0 0,1 0 0 0 0,-1-1 1 0 0,0 1-1 0 0,1-1 0 0 0,-1 1 0 0 0,0-1 0 0 0,1 1-3 0 0,-3 16-1346 0 0,-16 24 4040 0 0,8-28-4407 0 0,-3-3-4336 0 0,-1-6-6125 0 0,13-3 912 0 0</inkml:trace>
  <inkml:trace contextRef="#ctx0" brushRef="#br0" timeOffset="25758.921">1609 138 20332 0 0,'0'0'688'0'0,"0"0"-63"0"0,0 0-97 0 0,0 0 0 0 0,0 0-80 0 0,0 0-112 0 0,0 0-208 0 0,0 0-264 0 0,0 0-200 0 0,0 0-408 0 0,0 0-897 0 0,0 0-1967 0 0,0 0-3530 0 0,0 0-2872 0 0</inkml:trace>
  <inkml:trace contextRef="#ctx0" brushRef="#br0" timeOffset="25977.715">1902 316 26246 0 0,'0'0'1204'0'0,"0"0"-109"0"0,0 0-142 0 0,0 0-74 0 0,0 0-144 0 0,0 0-142 0 0,0 0-127 0 0,0 0-121 0 0,-7-7-133 0 0,-21-20-173 0 0,30 19-3129 0 0,16 9-8542 0 0,-15 0-1324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25.6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182 257 0 0 0,'0'0'804'0'0,"0"0"570"0"0,0 0 207 0 0,0 0 157 0 0,0 0 141 0 0,0 0 72 0 0,0 0-62 0 0,0 0-204 0 0,0 0-291 0 0,0 0-266 0 0,0 0-206 0 0,2-8-107 0 0,10-45 1680 0 0,-34 32 1698 0 0,-34 29-3620 0 0,48-5-528 0 0,-1 0-1 0 0,2 0 0 0 0,-1 1 1 0 0,0 0-1 0 0,1 0 1 0 0,-1 1-1 0 0,1 0 1 0 0,1 0-1 0 0,-1 0 0 0 0,1 1 1 0 0,-1 0-1 0 0,2 1 1 0 0,-1-1-1 0 0,1 1 1 0 0,0 0-1 0 0,-2 5-44 0 0,7-11 7 0 0,-1 0 0 0 0,1 0 0 0 0,0 0 0 0 0,-1 0 0 0 0,1 0 0 0 0,0 0 0 0 0,0 0 0 0 0,0 1 0 0 0,0-1 0 0 0,0 0-1 0 0,1 0 1 0 0,-1 0 0 0 0,0 0 0 0 0,0 0 0 0 0,1 0 0 0 0,-1 0 0 0 0,1 0 0 0 0,-1 0 0 0 0,1 0 0 0 0,-1 0 0 0 0,1 0 0 0 0,-1 0 0 0 0,1 0 0 0 0,0 0 0 0 0,0 0 0 0 0,-1 0 0 0 0,1-1 0 0 0,0 1 0 0 0,0 0 0 0 0,0-1 0 0 0,0 1-1 0 0,0-1 1 0 0,0 1 0 0 0,0-1 0 0 0,0 1 0 0 0,0-1 0 0 0,0 1 0 0 0,0-1 0 0 0,0 0 0 0 0,0 0 0 0 0,1 0 0 0 0,-1 1 0 0 0,0-1 0 0 0,0 0 0 0 0,0-1 0 0 0,0 1 0 0 0,0 0 0 0 0,0 0 0 0 0,1 0-7 0 0,57-11 346 0 0,-55 10-329 0 0,-1 0-1 0 0,1-1 1 0 0,0 1 0 0 0,-1-1-1 0 0,1 0 1 0 0,-1 0 0 0 0,0 0 0 0 0,0 0-1 0 0,0-1 1 0 0,0 0 0 0 0,0 1-1 0 0,0-1 1 0 0,-1 0 0 0 0,1 0 0 0 0,-1 0-1 0 0,0-1 1 0 0,0 1 0 0 0,0-1-1 0 0,0 1 1 0 0,0-1 0 0 0,-1 1 0 0 0,0-1-1 0 0,0 0 1 0 0,0 0 0 0 0,0 0 0 0 0,0 0-1 0 0,-1 1 1 0 0,0-4-17 0 0,0 5-136 0 0,-2-25 12 0 0,-6 13-2905 0 0,8 19-2795 0 0,4 16 518 0 0,10 2-3132 0 0,3-1 5204 0 0,12 19 3038 0 0,-25-35 6398 0 0,0-10 14906 0 0,-3-2-18198 0 0,2-2-6614 0 0,53-124 3932 0 0,-54 120-410 0 0,0 18-363 0 0,7 20 271 0 0,-7-24 288 0 0,0-1-1 0 0,1 1 1 0 0,-1-1 0 0 0,1 1 0 0 0,-1-1-1 0 0,1 0 1 0 0,0 0 0 0 0,-1 0 0 0 0,1 0 0 0 0,0-1-1 0 0,0 1 1 0 0,-1-1 0 0 0,1 0 0 0 0,0 1-1 0 0,0-1 1 0 0,0 0 0 0 0,0-1 0 0 0,-1 1-1 0 0,1 0 1 0 0,0-1 0 0 0,0 0 0 0 0,0 0-1 0 0,-1 0 1 0 0,1 0 0 0 0,-1 0 0 0 0,1 0 0 0 0,0 0-1 0 0,-1-1 1 0 0,0 0 0 0 0,1 1 0 0 0,-1-1-1 0 0,0 0 1 0 0,0 0 0 0 0,1-2-14 0 0,-22 33 391 0 0,-9 32-301 0 0,30-58-102 0 0,0-1 0 0 0,0 0 0 0 0,0 0 0 0 0,1 0-1 0 0,-1 0 1 0 0,1 0 0 0 0,-1 0 0 0 0,1-1 0 0 0,-1 1-1 0 0,1-1 1 0 0,0 0 0 0 0,0 0 0 0 0,0 0-1 0 0,0 0 1 0 0,0 0 0 0 0,0-1 0 0 0,0 1 0 0 0,0-1-1 0 0,0 0 1 0 0,0 0 0 0 0,0 0 0 0 0,0 0 0 0 0,0-1-1 0 0,0 1 1 0 0,0-1 0 0 0,2 0 12 0 0,60-12-3256 0 0,-43 6-1607 0 0,-2-1-4719 0 0,-13 5 908 0 0</inkml:trace>
  <inkml:trace contextRef="#ctx0" brushRef="#br0" timeOffset="266.054">625 0 12755 0 0,'0'0'1955'0'0,"0"0"-65"0"0,0 0-223 0 0,0 0-246 0 0,0 0-221 0 0,0 0-223 0 0,0 0-255 0 0,0 0-221 0 0,0 0-99 0 0,0 0-14 0 0,0 0 43 0 0,0 0 37 0 0,-4 8-16 0 0,-3 5-284 0 0,-85 193 1301 0 0,87-169-1282 0 0,6-27-2202 0 0,2-1-3753 0 0,3-4-5172 0 0,-5-5 2610 0 0</inkml:trace>
  <inkml:trace contextRef="#ctx0" brushRef="#br0" timeOffset="983.138">696 18 13187 0 0,'0'0'1802'0'0,"0"0"-448"0"0,0 0-400 0 0,0 0-179 0 0,0 0 121 0 0,0 0 223 0 0,0 0 108 0 0,0 0-59 0 0,0 0-189 0 0,0 0-223 0 0,-3 11-181 0 0,-32 85 524 0 0,-13 22-750 0 0,48-118-258 0 0,3-6-99 0 0,0 0 0 0 0,0 0 0 0 0,1 1 0 0 0,-1 0 0 0 0,1-1 0 0 0,1 1 1 0 0,-1 1-1 0 0,0-1 0 0 0,1 1 0 0 0,0 0 0 0 0,0 0 0 0 0,1 0 0 0 0,-1 0 0 0 0,2 0 8 0 0,6 52-97 0 0,-13-46 82 0 0,1 0 1 0 0,-1 0-1 0 0,1 0 0 0 0,-1 0 1 0 0,1 0-1 0 0,0 0 0 0 0,0 0 1 0 0,0 0-1 0 0,0 0 1 0 0,0-1-1 0 0,0 1 0 0 0,1 0 1 0 0,-1-1-1 0 0,0 1 0 0 0,1-1 1 0 0,-1 1-1 0 0,1-1 0 0 0,0 0 1 0 0,0 1-1 0 0,-1-1 0 0 0,1 0 1 0 0,0 0-1 0 0,0-1 1 0 0,0 1-1 0 0,0 0 0 0 0,0 0 1 0 0,0-1-1 0 0,0 1 0 0 0,0-1 1 0 0,0 0-1 0 0,0 0 0 0 0,0 0 1 0 0,1 0-1 0 0,-1 0 1 0 0,0 0-1 0 0,0 0 0 0 0,0-1 1 0 0,0 1-1 0 0,0-1 0 0 0,0 1 1 0 0,0-1-1 0 0,0 0 0 0 0,0 0 1 0 0,1-1 14 0 0,-3 0-241 0 0,0-1 1 0 0,0 0-1 0 0,0 0 1 0 0,0 1-1 0 0,0-1 1 0 0,-1 0-1 0 0,0 1 1 0 0,1-1-1 0 0,-1 0 1 0 0,0 1-1 0 0,0-1 1 0 0,0 1-1 0 0,-1 0 1 0 0,1-1-1 0 0,0 1 1 0 0,-1 0-1 0 0,0 0 1 0 0,0-1-1 0 0,1 1 1 0 0,-1 1-1 0 0,0-1 1 0 0,0 0-1 0 0,-1 0 1 0 0,1 1-1 0 0,0-1 1 0 0,-2 0 240 0 0,-1-2-459 0 0,-99-77-1980 0 0,24 59 7812 0 0,495 6-3397 0 0,-452 34-1449 0 0,4 12-892 0 0,38-2-4150 0 0,-2-26 1503 0 0,-2-2-6309 0 0,0 0 2330 0 0</inkml:trace>
  <inkml:trace contextRef="#ctx0" brushRef="#br0" timeOffset="1552.006">985 252 4105 0 0,'0'0'-5'0'0,"0"0"-43"0"0,0 0 229 0 0,0 0 432 0 0,0 0 398 0 0,0 0 236 0 0,0 0 27 0 0,0 0-197 0 0,0 0-240 0 0,0 0-188 0 0,0 0-110 0 0,0 0 21 0 0,0 0 116 0 0,6-4 146 0 0,23-17 1106 0 0,-30-13 4625 0 0,-40 0-4381 0 0,36 34-2135 0 0,0 1 1 0 0,0 0-1 0 0,1 0 1 0 0,-1 0 0 0 0,0 0-1 0 0,1 1 1 0 0,-1 0 0 0 0,1 0-1 0 0,0 0 1 0 0,-1 0 0 0 0,1 1-1 0 0,0 0 1 0 0,1-1 0 0 0,-1 2-1 0 0,0-1 1 0 0,1 0-1 0 0,-1 1 1 0 0,1-1 0 0 0,0 1-1 0 0,1 0 1 0 0,-1 0 0 0 0,1 0-1 0 0,-1 1 1 0 0,1-1 0 0 0,0 0-1 0 0,1 1 1 0 0,-1-1 0 0 0,1 1-1 0 0,0 0 1 0 0,0-1 0 0 0,0 1-1 0 0,1 0 1 0 0,0 0-1 0 0,0 0 1 0 0,0 0-38 0 0,3-2 21 0 0,0 0-1 0 0,0 0 1 0 0,0 0-1 0 0,1-1 1 0 0,-1 0-1 0 0,1 1 1 0 0,0-1-1 0 0,0-1 1 0 0,0 1-1 0 0,0 0 1 0 0,0-1-1 0 0,0 0 1 0 0,0 0-1 0 0,0 0 1 0 0,0-1-1 0 0,0 1 1 0 0,1-1-1 0 0,-1 0 0 0 0,0 0 1 0 0,0-1-1 0 0,1 1 1 0 0,-1-1-1 0 0,0 0 1 0 0,0 0-1 0 0,0 0 1 0 0,0 0-1 0 0,0-1 1 0 0,0 0-1 0 0,0 0 1 0 0,0 0-21 0 0,-1 1-17 0 0,1 0 0 0 0,-1-1 0 0 0,1 1 0 0 0,-1-1 0 0 0,0 0 0 0 0,0 1 0 0 0,0-1 0 0 0,0-1 0 0 0,0 1 0 0 0,0 0 0 0 0,-1-1 0 0 0,1 0 0 0 0,-1 1 0 0 0,1-1 0 0 0,-1 0 0 0 0,0 0 0 0 0,0 0 0 0 0,0-1 0 0 0,-1 1-1 0 0,1 0 1 0 0,-1-2 17 0 0,6-51-4227 0 0,-5 41-1507 0 0,6 10-5654 0 0,-6 4 6972 0 0</inkml:trace>
  <inkml:trace contextRef="#ctx0" brushRef="#br0" timeOffset="9909.102">1165 219 0 0 0,'0'0'1630'0'0,"0"0"321"0"0,0 0-124 0 0,0 0-83 0 0,0 0 27 0 0,0 0 43 0 0,0 0-10 0 0,0 0-82 0 0,0 0-159 0 0,0 0-188 0 0,0 0-173 0 0,2-6-178 0 0,3-7-686 0 0,4-11 2986 0 0,-26 52 586 0 0,-2 6-3861 0 0,3 15 569 0 0,63-93-41 0 0,15-8-514 0 0,-52 85-360 0 0,-8-30 303 0 0,1-1 0 0 0,0 1 1 0 0,-1-1-1 0 0,1 1 1 0 0,0-1-1 0 0,0 0 1 0 0,0 0-1 0 0,0 0 0 0 0,1 0 1 0 0,-1-1-1 0 0,1 1 1 0 0,-1-1-1 0 0,1 0 0 0 0,-1 0 1 0 0,1 0-1 0 0,0 0 1 0 0,-1-1-1 0 0,1 0 0 0 0,0 1 1 0 0,-1-1-1 0 0,1-1 1 0 0,0 1-1 0 0,0 0 0 0 0,-1-1 1 0 0,1 0-1 0 0,-1 0 1 0 0,1 0-1 0 0,0 0 0 0 0,-1-1 1 0 0,0 1-1 0 0,1-1 1 0 0,-1 0-1 0 0,0 0 1 0 0,0 0-1 0 0,0 0 0 0 0,0-1 1 0 0,0 1-1 0 0,-1-1 1 0 0,1 0-1 0 0,-1 1 0 0 0,2-4-6 0 0,-5 6-10 0 0,0 1 0 0 0,1 0 0 0 0,-1-1-1 0 0,0 1 1 0 0,0 0 0 0 0,0 0 0 0 0,0-1 0 0 0,0 1-1 0 0,1 0 1 0 0,-1 0 0 0 0,0 0 0 0 0,1 0-1 0 0,-1 0 1 0 0,1 0 0 0 0,-1 0 0 0 0,1 0 0 0 0,0 0-1 0 0,-1 0 1 0 0,1 0 0 0 0,0 1 0 0 0,0-1-1 0 0,0 0 1 0 0,-1 0 0 0 0,1 0 0 0 0,0 0 0 0 0,1 0-1 0 0,-1 1 1 0 0,0-1 0 0 0,0 0 0 0 0,0 0-1 0 0,1 0 1 0 0,-1 0 0 0 0,1 0 0 0 0,-1 0 0 0 0,1 0-1 0 0,-1 0 1 0 0,1 0 0 0 0,-1 0 0 0 0,1 0-1 0 0,0 0 1 0 0,0 0 0 0 0,-1 0 0 0 0,1-1 0 0 0,0 1-1 0 0,0 0 1 0 0,0 0 0 0 0,0-1 0 0 0,1 1 10 0 0,-1 0 15 0 0,1 1 0 0 0,-1-1 0 0 0,1-1 0 0 0,0 1 1 0 0,-1 0-1 0 0,1 0 0 0 0,0-1 0 0 0,0 1 0 0 0,-1 0 1 0 0,1-1-1 0 0,0 0 0 0 0,0 0 0 0 0,0 1 0 0 0,0-1 1 0 0,0 0-1 0 0,0 0 0 0 0,-1-1 0 0 0,1 1 0 0 0,0 0 1 0 0,0-1-1 0 0,0 1 0 0 0,0-1 0 0 0,-1 1 0 0 0,1-1 1 0 0,0 0-1 0 0,-1 0 0 0 0,1 0 0 0 0,0 0 0 0 0,-1 0 1 0 0,1 0-1 0 0,-1 0 0 0 0,0 0 0 0 0,1-1 0 0 0,-1 1 1 0 0,0-1-1 0 0,0 1 0 0 0,0-1 0 0 0,0 1 1 0 0,0-1-1 0 0,0 0 0 0 0,0 1 0 0 0,0-1 0 0 0,-1 0 1 0 0,1 0-1 0 0,-1 1 0 0 0,1-1 0 0 0,-1 0 0 0 0,0 0 1 0 0,0 0-1 0 0,0 0 0 0 0,0 1 0 0 0,0-1 0 0 0,0 0 1 0 0,0 0-1 0 0,0 0 0 0 0,-1 0 0 0 0,1 0 0 0 0,-1 1 1 0 0,0-1-1 0 0,1 0 0 0 0,-1 0 0 0 0,0 1 0 0 0,0-1 1 0 0,0 1-1 0 0,-1-2-15 0 0,-37-28-1122 0 0,44 59-11268 0 0,-2-22 6436 0 0,-1-2-3349 0 0</inkml:trace>
  <inkml:trace contextRef="#ctx0" brushRef="#br0" timeOffset="10413.116">1495 317 7346 0 0,'0'0'1615'0'0,"0"0"-143"0"0,0 0 226 0 0,0 0 319 0 0,0 0 211 0 0,0 0-72 0 0,0 0-329 0 0,0 0-368 0 0,0 0-348 0 0,0 0-311 0 0,0 0-270 0 0,0 0-236 0 0,11-16 41 0 0,-4 8-285 0 0,-1 0-1 0 0,1-1 1 0 0,-1 0-1 0 0,-1 0 1 0 0,0 0 0 0 0,0-1-1 0 0,-1 0 1 0 0,0 0-1 0 0,-1 0 1 0 0,0 0 0 0 0,0-1-1 0 0,-1 1 1 0 0,-1-1 0 0 0,1 0-1 0 0,-2 0-49 0 0,0 11-43 0 0,0 0-79 0 0,-1 30-592 0 0,3-28 731 0 0,0 0 0 0 0,0 0 0 0 0,0 0 0 0 0,0 0 0 0 0,0 0 0 0 0,1-1 1 0 0,-1 0-1 0 0,1 1 0 0 0,-1-1 0 0 0,1 0 0 0 0,0 0 0 0 0,-1 0 0 0 0,1 0 0 0 0,0-1 0 0 0,-1 1 0 0 0,1-1 0 0 0,0 0 0 0 0,0 0 0 0 0,0 0 0 0 0,0 0 0 0 0,-1 0 0 0 0,1 0 0 0 0,0-1 0 0 0,0 1 0 0 0,-1-1 0 0 0,1 0 0 0 0,0 0 0 0 0,-1 0 0 0 0,1 0 0 0 0,-1-1 0 0 0,1 1 0 0 0,-1 0 0 0 0,1-1 0 0 0,-1 0 0 0 0,2-1-17 0 0,0-10 1115 0 0,-21 23-1069 0 0,14-7-58 0 0,-1 0 0 0 0,1 0 1 0 0,0 0-1 0 0,0 1 0 0 0,0-1 1 0 0,1 1-1 0 0,-1 0 0 0 0,1 0 1 0 0,0 0-1 0 0,0 0 0 0 0,0 0 1 0 0,1 0-1 0 0,-1 0 0 0 0,1 1 1 0 0,0-1-1 0 0,0 1 1 0 0,0 3 11 0 0,27 20-6156 0 0,-6-21-7999 0 0,-16-7 8154 0 0</inkml:trace>
  <inkml:trace contextRef="#ctx0" brushRef="#br0" timeOffset="10967.028">1808 161 11875 0 0,'0'0'2419'0'0,"0"0"-209"0"0,0 0-357 0 0,0 0-443 0 0,0 0-417 0 0,0 0-352 0 0,0 0-251 0 0,0 0-84 0 0,0 0 50 0 0,0 0 91 0 0,0 0 70 0 0,0 0-20 0 0,0 0-94 0 0,-6 9-100 0 0,-48 82 501 0 0,54-91-775 0 0,0 0-1 0 0,0-1 1 0 0,0 1 0 0 0,1 0-1 0 0,-1-1 1 0 0,0 1-1 0 0,0 0 1 0 0,0 0 0 0 0,1-1-1 0 0,-1 1 1 0 0,0 0 0 0 0,0 0-1 0 0,1-1 1 0 0,-1 1 0 0 0,0 0-1 0 0,1 0 1 0 0,-1 0-1 0 0,0 0 1 0 0,1-1 0 0 0,-1 1-1 0 0,0 0 1 0 0,1 0 0 0 0,-1 0-1 0 0,0 0 1 0 0,1 0-1 0 0,-1 0 1 0 0,1 0 0 0 0,-1 0-1 0 0,0 0 1 0 0,1 0 0 0 0,-1 0-1 0 0,0 0 1 0 0,1 0-1 0 0,-1 0 1 0 0,0 0 0 0 0,1 0-1 0 0,-1 1 1 0 0,0-1 0 0 0,1 0-1 0 0,-1 0 1 0 0,0 0-1 0 0,1 1 1 0 0,-1-1 0 0 0,0 0-1 0 0,0 0 1 0 0,1 0 0 0 0,-1 1-1 0 0,0-1 1 0 0,0 0 0 0 0,1 1-1 0 0,-1-1 1 0 0,0 0-1 0 0,0 1 1 0 0,0-1-29 0 0,35-39-133 0 0,-27 29 180 0 0,44-35-183 0 0,-55 70-260 0 0,-26 72 484 0 0,58-108 423 0 0,44-66-511 0 0,-71 123-2598 0 0,17-24-5343 0 0,10-10-4501 0 0,-20-10 8472 0 0</inkml:trace>
  <inkml:trace contextRef="#ctx0" brushRef="#br0" timeOffset="11531.113">2225 203 8842 0 0,'0'0'2415'0'0,"0"0"-190"0"0,0 0-184 0 0,0 0-242 0 0,0 0-322 0 0,0 0-310 0 0,-11-5-242 0 0,-37-15-202 0 0,45 19-647 0 0,0 1 0 0 0,1-1 0 0 0,-1 0 0 0 0,0 1 0 0 0,0 0 0 0 0,0 0 0 0 0,0 0 0 0 0,0 0 0 0 0,0 0 0 0 0,0 0 0 0 0,1 1 0 0 0,-1 0 0 0 0,0-1 0 0 0,0 1 0 0 0,0 0 0 0 0,1 0 0 0 0,-1 1 0 0 0,0-1 0 0 0,1 0 0 0 0,-1 1 0 0 0,1 0 0 0 0,-2 1-76 0 0,-4 2 191 0 0,5-4-161 0 0,0 0-1 0 0,0 0 1 0 0,1 1 0 0 0,-1-1-1 0 0,0 1 1 0 0,1 0 0 0 0,-1-1-1 0 0,1 1 1 0 0,0 0-1 0 0,-1 1 1 0 0,1-1 0 0 0,0 0-1 0 0,1 1 1 0 0,-1-1 0 0 0,0 1-1 0 0,0-1 1 0 0,1 1 0 0 0,0 0-1 0 0,0 0 1 0 0,-1 0 0 0 0,1 0-1 0 0,1 0 1 0 0,-1 0 0 0 0,0 0-1 0 0,1 0 1 0 0,0 2-30 0 0,2-4 21 0 0,0 1 1 0 0,0 0-1 0 0,0-1 0 0 0,0 0 1 0 0,1 1-1 0 0,-1-1 0 0 0,1 0 1 0 0,-1 0-1 0 0,1 0 1 0 0,-1 0-1 0 0,1-1 0 0 0,0 1 1 0 0,-1-1-1 0 0,1 0 0 0 0,0 0 1 0 0,-1 1-1 0 0,1-2 1 0 0,0 1-1 0 0,-1 0 0 0 0,1 0 1 0 0,0-1-1 0 0,-1 0 0 0 0,1 1 1 0 0,-1-1-1 0 0,1 0 1 0 0,-1 0-1 0 0,1-1 0 0 0,-1 1 1 0 0,0 0-1 0 0,0-1 0 0 0,1 1 1 0 0,-1-1-1 0 0,0 0 1 0 0,0 0-1 0 0,-1 0 0 0 0,1 0-21 0 0,24-48 440 0 0,-33 74-808 0 0,6-23 376 0 0,1 0-1 0 0,-1 0 0 0 0,1 1 1 0 0,0-1-1 0 0,0 0 0 0 0,0 1 0 0 0,-1-1 1 0 0,1 1-1 0 0,1-1 0 0 0,-1 0 0 0 0,0 1 1 0 0,0-1-1 0 0,0 0 0 0 0,1 1 1 0 0,-1-1-1 0 0,1 0 0 0 0,-1 0 0 0 0,1 1 1 0 0,-1-1-1 0 0,1 0 0 0 0,0 0 1 0 0,0 0-1 0 0,-1 0 0 0 0,1 0 0 0 0,0 0 1 0 0,0 0-1 0 0,0 0 0 0 0,0 0 1 0 0,0 0-1 0 0,0 0 0 0 0,1-1 0 0 0,-1 1 1 0 0,0 0-1 0 0,0-1 0 0 0,0 1 1 0 0,1-1-1 0 0,-1 1 0 0 0,0-1 0 0 0,1 0 1 0 0,-1 1-1 0 0,0-1 0 0 0,1 0 1 0 0,-1 0-1 0 0,0 0 0 0 0,1 0 0 0 0,-1 0 1 0 0,0 0-1 0 0,1-1 0 0 0,-1 1 1 0 0,1-1-8 0 0,67-24 656 0 0,-60 16-600 0 0,-1-1 1 0 0,-1 0-1 0 0,0 0 1 0 0,0-1-1 0 0,-1 0 1 0 0,0 0-1 0 0,-1 0 1 0 0,-1-1-1 0 0,1 0 1 0 0,-2 0-1 0 0,0 0 1 0 0,0 0-1 0 0,-1 0 1 0 0,0-1-1 0 0,-2 1 1 0 0,1-1-1 0 0,-2-7-56 0 0,2 16 33 0 0,-37 47-56 0 0,18 20 87 0 0,17-57-139 0 0,1 1 0 0 0,0-1-1 0 0,1 0 1 0 0,-1 0 0 0 0,1 0 0 0 0,0 0 0 0 0,1 0 0 0 0,-1 0 0 0 0,1 0 0 0 0,0 0 0 0 0,1 0-1 0 0,-1-1 1 0 0,1 1 0 0 0,3 3 75 0 0,9 21-3250 0 0,-13-20-1413 0 0,-1 2-4690 0 0,-1-7 527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54.6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34 554 2104 0 0,'0'0'1262'0'0,"0"0"220"0"0,0 0 101 0 0,0 0 92 0 0,0 0-2 0 0,0 0-112 0 0,0 0-149 0 0,0 0-185 0 0,0 0-164 0 0,0 0-179 0 0,0 0-129 0 0,-4-3 2764 0 0,-25 31 253 0 0,29-28-3752 0 0,0 0 6 0 0,0 0-6 0 0,0 0 4 0 0,0 0 7 0 0,0 0 2 0 0,0 0 9 0 0,0 0 13 0 0,0 0 9 0 0,0 0 8 0 0,0 0 6 0 0,0 0 2 0 0,0 0-2 0 0,0 0-13 0 0,0 0-9 0 0,0 0-9 0 0,0 0-10 0 0,0 0 8 0 0,18-19 647 0 0,-18 19-691 0 0,56-65 169 0 0,4 3 1 0 0,2 3 0 0 0,27-18-171 0 0,-3 17 116 0 0,3 4 1 0 0,1 4-1 0 0,30-9-116 0 0,-116 59-80 0 0,0 0 738 0 0,-4 12-2382 0 0,0-26-5779 0 0,-11-12 3801 0 0,-13 2 3088 0 0,3 22 4316 0 0,21 5-3608 0 0,0 0 1 0 0,0 0 0 0 0,0-1-1 0 0,0 1 1 0 0,0 0-1 0 0,0 0 1 0 0,0-1 0 0 0,0 1-1 0 0,1 0 1 0 0,-1-1 0 0 0,0 1-1 0 0,1 0 1 0 0,-1-1-1 0 0,0 1 1 0 0,1 0 0 0 0,-1-1-1 0 0,1 1 1 0 0,-1 0 0 0 0,1-1-1 0 0,-1 1 1 0 0,1-1-1 0 0,-1 1 1 0 0,1-1 0 0 0,0 0-1 0 0,-1 1 1 0 0,1-1 0 0 0,-1 1-1 0 0,1-1 1 0 0,0 0-1 0 0,0 0 1 0 0,-1 1 0 0 0,1-1-1 0 0,0 0 1 0 0,0 0 0 0 0,-1 0-1 0 0,1 0 1 0 0,0 0-1 0 0,0 0 1 0 0,-1 0 0 0 0,1 0-1 0 0,0 0 1 0 0,0 0-95 0 0,31 3 1054 0 0,-26-3-964 0 0,0 0 1 0 0,0 0-1 0 0,-1 0 0 0 0,1 1 0 0 0,0 0 1 0 0,0 0-1 0 0,0 0 0 0 0,-1 1 0 0 0,1 0 0 0 0,-1 0 1 0 0,1 1-1 0 0,-1-1 0 0 0,0 1 0 0 0,0 0 1 0 0,0 1-1 0 0,3 2-90 0 0,-8-4 53 0 0,0 1 0 0 0,0 0 1 0 0,1 0-1 0 0,-2-1 0 0 0,1 1 0 0 0,0 0 1 0 0,-1 0-1 0 0,1-1 0 0 0,-1 1 0 0 0,0 0 1 0 0,1-1-1 0 0,-2 1 0 0 0,1 0 0 0 0,0-1 1 0 0,0 0-1 0 0,-1 1 0 0 0,1-1 0 0 0,-1 0 1 0 0,0 1-1 0 0,0-1 0 0 0,1 0 1 0 0,-2 0-1 0 0,1-1 0 0 0,-1 2-53 0 0,-4 5 49 0 0,-59 64 100 0 0,65-61-3793 0 0,9-9-7308 0 0,-6-2 528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58.0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 18 13403 0 0,'0'0'2302'0'0,"0"0"-261"0"0,0 0-316 0 0,0 0-237 0 0,0 0-169 0 0,0 0-112 0 0,0 0-140 0 0,0 0-175 0 0,0 0-206 0 0,0 0-238 0 0,0 0-178 0 0,0 0-127 0 0,2-4-70 0 0,3-10 49 0 0,-9 28 382 0 0,-44 150 1062 0 0,47-156-2256 0 0,6-19-2103 0 0,3-5-4632 0 0,-4 10-61 0 0,0 3-3376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58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37 123 11562 0 0,'0'0'4147'0'0,"0"0"-2140"0"0,0 0-672 0 0,0 0-107 0 0,0 0-54 0 0,0 0-90 0 0,0 0-121 0 0,0 0-152 0 0,0 0-179 0 0,0 0-187 0 0,0 0-181 0 0,0 0-117 0 0,0 0-79 0 0,-1-3-15 0 0,-3-5 177 0 0,1 21 540 0 0,-2 13-80 0 0,-18 48-982 0 0,44-83-15025 0 0,-15 5 9309 0 0,-2 1 15 0 0</inkml:trace>
  <inkml:trace contextRef="#ctx0" brushRef="#br0" timeOffset="366.546">182 0 7346 0 0,'0'0'2994'0'0,"0"0"-369"0"0,0 0-724 0 0,0 0-481 0 0,0 0-240 0 0,0 0-119 0 0,0 0-91 0 0,0 0-108 0 0,0 0-127 0 0,0 0-135 0 0,0 0-124 0 0,0 0-71 0 0,0 0-28 0 0,-3 6 5 0 0,-8 16 6 0 0,12-20-331 0 0,-1-1 1 0 0,1 1-1 0 0,0-1 0 0 0,-1 1 0 0 0,1-1 0 0 0,0 1 0 0 0,0-1 0 0 0,0 1 0 0 0,0-1 0 0 0,0 0 0 0 0,1 0 0 0 0,-1 1 0 0 0,0-1 0 0 0,1 0 0 0 0,-1 0 0 0 0,0 0 0 0 0,1-1 0 0 0,-1 1 0 0 0,1 0 0 0 0,0 0 1 0 0,-1-1-1 0 0,1 1 0 0 0,-1-1 0 0 0,1 0 0 0 0,0 1 0 0 0,1-1-57 0 0,-2 1 43 0 0,74 18 607 0 0,-74-17-614 0 0,-1-1-1 0 0,1 1 1 0 0,-1 0-1 0 0,1-1 1 0 0,-1 1 0 0 0,0-1-1 0 0,0 1 1 0 0,0 0 0 0 0,0-1-1 0 0,0 1 1 0 0,0 0 0 0 0,-1-1-1 0 0,1 1 1 0 0,0-1 0 0 0,-1 1-1 0 0,1-1 1 0 0,-1 1 0 0 0,0-1-1 0 0,1 1 1 0 0,-1-1 0 0 0,0 1-1 0 0,0-1 1 0 0,0 0-1 0 0,0 1 1 0 0,0-1 0 0 0,0 0-1 0 0,-1 0 1 0 0,1 0 0 0 0,0 0-1 0 0,0 0 1 0 0,-1 0 0 0 0,0 0-36 0 0,1 0 11 0 0,-48 44 588 0 0,39-38-554 0 0,0 2-1 0 0,0 0 0 0 0,0 0 0 0 0,1 0 0 0 0,1 1 1 0 0,0 1-1 0 0,0-1 0 0 0,1 1 0 0 0,0 1 1 0 0,0 1-45 0 0,5 6 315 0 0,3-15-3885 0 0,-1 0-4127 0 0,0-3-1082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55.2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54 15147 0 0,'0'0'650'0'0,"0"0"105"0"0,0 0 39 0 0,0 0 16 0 0,0 0 81 0 0,0 0 85 0 0,0 0 4 0 0,0 0 6 0 0,0 0-87 0 0,0 0-154 0 0,0 0-135 0 0,0 0-141 0 0,2-9-88 0 0,3-26-54 0 0,-3 26-48 0 0,-2 9-24 0 0,0 0-23 0 0,0 0-20 0 0,0 0-10 0 0,0 0-24 0 0,0 0-25 0 0,0 0-20 0 0,0 0-29 0 0,0 0-32 0 0,0 0-30 0 0,0 0-22 0 0,0 0-3 0 0,0 0 9 0 0,-1 31 615 0 0,-39 140 629 0 0,24-102-1019 0 0,16-64-4353 0 0,15-22-7439 0 0,-10 13 4204 0 0,-1 0 810 0 0</inkml:trace>
  <inkml:trace contextRef="#ctx0" brushRef="#br0" timeOffset="2093.079">201 97 1448 0 0,'0'0'2584'0'0,"0"0"-176"0"0,0 0-219 0 0,0 0-132 0 0,0 0-51 0 0,0 0-94 0 0,0 0-179 0 0,0 0-258 0 0,0 0-314 0 0,0 0-275 0 0,0 0-202 0 0,0 0-129 0 0,0 0-72 0 0,0-3-49 0 0,2-4-53 0 0,0 0 6003 0 0,-12 15-5115 0 0,6-5-1267 0 0,0 0-1 0 0,1 1 1 0 0,0-1-1 0 0,0 1 1 0 0,0 0-1 0 0,0 0 1 0 0,0 0-1 0 0,1 0 1 0 0,0 0 0 0 0,0 1-1 0 0,0-1 1 0 0,0 1-1 0 0,1 0 1 0 0,-1-1-1 0 0,1 1 1 0 0,1 0-1 0 0,-1-1 1 0 0,0 1-1 0 0,1 1-1 0 0,2-4 5 0 0,0-1-1 0 0,0 1 1 0 0,0-1-1 0 0,0 1 0 0 0,1-1 1 0 0,-1 0-1 0 0,0 1 0 0 0,1-1 1 0 0,-1 0-1 0 0,0-1 0 0 0,1 1 1 0 0,-1 0-1 0 0,1-1 1 0 0,-1 1-1 0 0,1-1 0 0 0,0 0 1 0 0,-1 0-1 0 0,1 0 0 0 0,-1 0 1 0 0,1-1-1 0 0,0 1 1 0 0,-1 0-1 0 0,1-1 0 0 0,-1 0 1 0 0,0 0-1 0 0,1 0 0 0 0,-1 0 1 0 0,1 0-1 0 0,-1 0-4 0 0,2 0 7 0 0,0 0 0 0 0,-1 0 0 0 0,1 0-1 0 0,-1 0 1 0 0,1-1 0 0 0,-1 1 0 0 0,0-1 0 0 0,1 0-1 0 0,-1 0 1 0 0,0 0 0 0 0,0 0 0 0 0,0-1 0 0 0,0 1-1 0 0,-1-1 1 0 0,1 0 0 0 0,-1 0 0 0 0,1 0 0 0 0,-1 0-1 0 0,0 0 1 0 0,0 0 0 0 0,-1-1 0 0 0,1 1 0 0 0,-1 0-1 0 0,1-1 1 0 0,-1 0 0 0 0,0 1 0 0 0,-1-1 0 0 0,1 0-1 0 0,0 1 1 0 0,-1-1 0 0 0,0 0 0 0 0,0 0 0 0 0,0 1-1 0 0,0-1 1 0 0,-1 0 0 0 0,0 0 0 0 0,1 1 0 0 0,-1-1-1 0 0,-1-1-5 0 0,-51-32-5600 0 0,57 39 4512 0 0,-1-1 0 0 0,1 1 0 0 0,-1-1 0 0 0,1 0 0 0 0,-1 0 0 0 0,1 0 0 0 0,0-1 0 0 0,0 1-1 0 0,0-1 1 0 0,-1 0 0 0 0,1 0 0 0 0,0 0 0 0 0,0 0 0 0 0,0-1 0 0 0,-1 0 0 0 0,1 1 0 0 0,2-2 1087 0 0,-2-9 3002 0 0,-3-7 8042 0 0,-1 15-8668 0 0,0 3-1612 0 0,0 0-151 0 0,0 0-140 0 0,0 0-124 0 0,0 0-95 0 0,0 0-66 0 0,0 0-46 0 0,17 18 943 0 0,123 47-52 0 0,-140-63-1012 0 0,1 0 1 0 0,-1 0-1 0 0,0 0 0 0 0,-1-1 0 0 0,1 1 0 0 0,0 0 1 0 0,0 0-1 0 0,-1 0 0 0 0,1 0 0 0 0,-1 0 0 0 0,0 0 1 0 0,0 0-1 0 0,1 0 0 0 0,-1-1 0 0 0,0 1 0 0 0,0 0 0 0 0,-1-1 1 0 0,1 1-1 0 0,0-1 0 0 0,-1 1 0 0 0,1-1 0 0 0,0 0 1 0 0,-1 1-1 0 0,0-1 0 0 0,1 0 0 0 0,-1 0 0 0 0,-1 1-21 0 0,-1 1 56 0 0,-151 143 609 0 0,155-136-4094 0 0,15-12-7756 0 0,-10 0 456 0 0</inkml:trace>
  <inkml:trace contextRef="#ctx0" brushRef="#br0" timeOffset="2513.112">604 172 15139 0 0,'0'0'1323'0'0,"0"0"-301"0"0,0 0-149 0 0,0 0 63 0 0,0 0 78 0 0,0 0-48 0 0,0 0-160 0 0,0 0-212 0 0,0 0-207 0 0,0 0-157 0 0,0 0-108 0 0,0 0-61 0 0,0 0-25 0 0,-20 3 727 0 0,20-3-761 0 0,0-1 0 0 0,1 0 0 0 0,-1 0 0 0 0,0 1 0 0 0,1-1 0 0 0,-1 0 0 0 0,1 1 0 0 0,-1-1 0 0 0,1 0 0 0 0,-1 1-1 0 0,1-1 1 0 0,0 1 0 0 0,-1-1 0 0 0,1 1 0 0 0,0-1 0 0 0,-1 1 0 0 0,1 0 0 0 0,0-1 0 0 0,0 1 0 0 0,-1 0 0 0 0,1-1 0 0 0,0 1 0 0 0,0 0 0 0 0,-1 0 0 0 0,1 0 0 0 0,0 0 0 0 0,0 0 0 0 0,0 0 0 0 0,0 0 0 0 0,-1 0 0 0 0,1 0 0 0 0,0 0 0 0 0,0 0 0 0 0,-1 0 0 0 0,1 1 0 0 0,0-1 0 0 0,0 0 0 0 0,0 1 0 0 0,-1-1 0 0 0,1 0-1 0 0,0 1 1 0 0,-1-1 0 0 0,1 1 0 0 0,0-1 0 0 0,-1 1 0 0 0,1-1 0 0 0,-1 1 0 0 0,1 0 0 0 0,-1-1 0 0 0,1 1 0 0 0,-1 0 0 0 0,1-1 0 0 0,-1 1 0 0 0,0 0 0 0 0,1-1 0 0 0,-1 1 0 0 0,0 0 0 0 0,0 0 0 0 0,1 0 0 0 0,-1-1 0 0 0,0 2-2 0 0,0 1 48 0 0,-1 1 0 0 0,1-1 0 0 0,-1 1 1 0 0,0-1-1 0 0,0 1 0 0 0,0-1 0 0 0,-1 0 0 0 0,1 1 0 0 0,-1-1 1 0 0,1 0-1 0 0,-1 0 0 0 0,0 0 0 0 0,0 0 0 0 0,-1 0 0 0 0,1-1 1 0 0,-1 1-1 0 0,1-1 0 0 0,-1 1 0 0 0,0-1 0 0 0,0 0 1 0 0,0 0-1 0 0,0 0 0 0 0,0-1 0 0 0,0 1 0 0 0,0-1 0 0 0,-1 1 1 0 0,1-1-1 0 0,-1 0 0 0 0,0 0-48 0 0,-9 5-22 0 0,27-18-6466 0 0,1 0-3881 0 0,-11 9 1459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22.7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10642 0 0,'0'0'6706'0'0,"0"0"-6578"0"0,0 0-240 0 0,0 0-168 0 0,0 0-192 0 0,0 0-121 0 0,0 0-263 0 0,0 0-344 0 0,0 0-496 0 0,0 0-977 0 0,0 0-1488 0 0,0 0-1272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39.2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141 35 12627 0 0,'0'0'2234'0'0,"0"0"-314"0"0,0 0-220 0 0,0 0-159 0 0,0 0-140 0 0,0 0-136 0 0,0 0-176 0 0,0 0-197 0 0,0 0-161 0 0,0 0-161 0 0,0 0-125 0 0,0 0-97 0 0,0 0-89 0 0,1-7-29 0 0,2-21-45 0 0,-31 28 229 0 0,21 3-379 0 0,0 0-1 0 0,0 1 1 0 0,0 0-1 0 0,0 0 1 0 0,1 0-1 0 0,0 1 0 0 0,-1 0 1 0 0,2 0-1 0 0,-1 0 1 0 0,0 1-1 0 0,1 0 1 0 0,0 0-1 0 0,1 0 1 0 0,-1 1-1 0 0,1 0 1 0 0,1 0-1 0 0,-1 0 0 0 0,1 0 1 0 0,0 0-1 0 0,1 1 1 0 0,0-1-1 0 0,0 1 1 0 0,0-1-1 0 0,1 3-34 0 0,1-8 27 0 0,1 0-1 0 0,-1 1 1 0 0,1-1-1 0 0,0 0 1 0 0,0 0-1 0 0,0 1 1 0 0,0-1-1 0 0,0 0 1 0 0,0 0-1 0 0,0 0 1 0 0,1 0-1 0 0,-1-1 1 0 0,1 1-1 0 0,0 0 1 0 0,-1-1-1 0 0,1 1 1 0 0,0-1-1 0 0,0 1 1 0 0,0-1-1 0 0,0 0 1 0 0,0 0-1 0 0,0 0 1 0 0,0 0-1 0 0,0 0 1 0 0,1 0-1 0 0,-1-1 1 0 0,0 1-1 0 0,1-1 1 0 0,-1 1-1 0 0,0-1 1 0 0,1 0-1 0 0,-1 0 1 0 0,0 0-1 0 0,1 0 1 0 0,0 0-27 0 0,82-17 535 0 0,-51-7-1486 0 0,-50 16-6520 0 0,10 8 2354 0 0,1 0-3608 0 0,4 0 7827 0 0,-2 0-6081 0 0</inkml:trace>
  <inkml:trace contextRef="#ctx0" brushRef="#br0" timeOffset="317.079">83 55 4569 0 0,'0'0'3362'0'0,"0"0"-420"0"0,0 0-316 0 0,0 0-320 0 0,0 0-311 0 0,0 0-251 0 0,0 0-278 0 0,0 0-229 0 0,0 0-223 0 0,0 0-219 0 0,0 0-155 0 0,0 0-155 0 0,0 0-105 0 0,0-4 610 0 0,-10 131 2336 0 0,17-115-3076 0 0,-6-10-3604 0 0,1-1-3643 0 0,-3-1-5249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02.8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63 5305 0 0,'0'0'1998'0'0,"0"0"-793"0"0,0 0-111 0 0,0 0 97 0 0,0 0 95 0 0,0 0 90 0 0,0 0-19 0 0,0 0-114 0 0,0 0-122 0 0,0 0-134 0 0,0 0-178 0 0,0-9 207 0 0,1 7 4348 0 0,211-6-4362 0 0,-27-1-273 0 0,97-1-632 0 0,-281 10-84 0 0,-1 1-1 0 0,1-1 1 0 0,0 0-1 0 0,-1 0 0 0 0,1 0 1 0 0,0 0-1 0 0,-1 0 0 0 0,1 0 1 0 0,0 0-1 0 0,-1 0 1 0 0,1 0-1 0 0,0 0 0 0 0,-1 0 1 0 0,1 0-1 0 0,0-1 0 0 0,-1 1 1 0 0,1 0-1 0 0,0-1 1 0 0,-1 1-1 0 0,1 0 0 0 0,-1-1 1 0 0,1 1-1 0 0,-1 0 0 0 0,1-1 1 0 0,0 1-1 0 0,-1-1 0 0 0,0 1 1 0 0,1-1-1 0 0,-1 1 1 0 0,1-1-1 0 0,-1 0 0 0 0,0 1 1 0 0,1-1-1 0 0,-1 1 0 0 0,0-1 1 0 0,0 0-1 0 0,1 1 1 0 0,-1-1-1 0 0,0 0 0 0 0,0 1 1 0 0,0-1-1 0 0,0 0 0 0 0,0 1 1 0 0,0-1-1 0 0,0 0 1 0 0,0 1-1 0 0,0-1 0 0 0,0 0 1 0 0,0 0-1 0 0,-1 1 0 0 0,1-1 1 0 0,0 1-1 0 0,0-1 0 0 0,-1 0 1 0 0,1 1-1 0 0,0-1 1 0 0,-1 1-1 0 0,1-1-12 0 0,-6 6-7108 0 0,5-2 2369 0 0,0 0-6695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03.6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43 12283 0 0,'0'0'1247'0'0,"0"0"-359"0"0,0 0-209 0 0,0 0 14 0 0,0 0 147 0 0,0 0 195 0 0,0 0 141 0 0,0 0-37 0 0,0 0-137 0 0,0 0-183 0 0,0 0-190 0 0,-9-3-115 0 0,-25-12-113 0 0,73 20 3081 0 0,57-5-3318 0 0,-48-1 71 0 0,7 2-69 0 0,0-2 0 0 0,0-2 0 0 0,0-3-1 0 0,-1-3 1 0 0,2-2-166 0 0,-40 15-1739 0 0,-9 6-4507 0 0,-2-1-2814 0 0,-3-5-1950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04.2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31 8826 0 0,'0'0'3343'0'0,"0"0"-2241"0"0,0 0-641 0 0,0 0 122 0 0,0 0 265 0 0,0 0 263 0 0,0 0 123 0 0,0 0-77 0 0,0 0-188 0 0,0 0-211 0 0,0 0-202 0 0,-4-2-153 0 0,-10-4-129 0 0,11 4-101 0 0,3 2-20 0 0,0 0-15 0 0,0 0 16 0 0,0 0 25 0 0,29 4 1179 0 0,343-20-207 0 0,-234 9-1037 0 0,-149 7-121 0 0,3-1-2374 0 0,0 2-5988 0 0,5 0-2678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09.2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39 161 0 0 0,'0'0'1202'0'0,"0"0"523"0"0,0 0 120 0 0,0 0-177 0 0,0 0-189 0 0,0 0-132 0 0,-8-3-123 0 0,-22-8-61 0 0,40 13 8897 0 0,4-3-4576 0 0,7-1-3292 0 0,15-4-3669 0 0,10 0 1660 0 0,380-28 220 0 0,-111 22-259 0 0,-66-2 144 0 0,303-34 238 0 0,-29 22-82 0 0,60 34-176 0 0,-243 4-243 0 0,-331-8-2273 0 0,-15 2-5225 0 0,2-2 113 0 0,2-1-4696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10.5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8 127 5817 0 0,'0'0'1722'0'0,"0"0"-850"0"0,0 0-284 0 0,0 0 120 0 0,0 0 445 0 0,0 0 418 0 0,0 0 202 0 0,0 0-106 0 0,0 0-413 0 0,0 0-380 0 0,0 0-280 0 0,-3 0-202 0 0,3 0-305 0 0,0 0 0 0 0,0 0 0 0 0,0 1-1 0 0,1-1 1 0 0,-1 0 0 0 0,0 0-1 0 0,0 1 1 0 0,0-1 0 0 0,0 0 0 0 0,0 1-1 0 0,0-1 1 0 0,0 0 0 0 0,1 1-1 0 0,-1-1 1 0 0,0 0 0 0 0,0 0-1 0 0,0 1 1 0 0,0-1 0 0 0,0 0 0 0 0,0 1-1 0 0,-1-1 1 0 0,1 0 0 0 0,0 1-1 0 0,0-1 1 0 0,0 0 0 0 0,0 1 0 0 0,0-1-1 0 0,0 0 1 0 0,0 0 0 0 0,-1 1-1 0 0,1-1 1 0 0,0 0 0 0 0,0 0 0 0 0,0 1-1 0 0,-1-1 1 0 0,1 0 0 0 0,0 0-1 0 0,0 0 1 0 0,-1 1 0 0 0,1-1 0 0 0,0 0-1 0 0,0 0 1 0 0,-1 0 0 0 0,1 0-1 0 0,0 0 1 0 0,-1 1 0 0 0,1-1 0 0 0,0 0-87 0 0,81 6 3471 0 0,224-39-2597 0 0,101-14-735 0 0,150-11-60 0 0,19 51-57 0 0,-292 21-25 0 0,156 32 3 0 0,-291-21-11 0 0,-151-19-4276 0 0,0-4-355 0 0,3-2 2965 0 0,-3 2-9683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13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0 508 0 0 0,'0'0'1306'0'0,"0"0"86"0"0,0 0-18 0 0,0 0 41 0 0,0 0 22 0 0,0 0 79 0 0,0 0 43 0 0,0 0-18 0 0,0 0-93 0 0,0 0-165 0 0,0 0-169 0 0,2-7-158 0 0,6-20-135 0 0,1 25 4480 0 0,6 24-4903 0 0,-15-21-63 0 0,16 24 543 0 0,-15-25-815 0 0,12-11 1702 0 0,397-468-24 0 0,-381 449-1818 0 0,-20 72-1738 0 0,-5-26-2669 0 0,-1-1-6258 0 0,-2-10 217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15.8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84 52 0 0 0,'0'0'1184'0'0,"0"0"591"0"0,0 0 51 0 0,0 0-196 0 0,0 0-265 0 0,0 0-183 0 0,-11-2-109 0 0,-5-1-427 0 0,-9-2-300 0 0,-7 4 7218 0 0,33 4 1763 0 0,35 7-8731 0 0,261-25 234 0 0,186-4-26 0 0,382 6-528 0 0,-324 10-147 0 0,-525-1-168 0 0,-23 5-2080 0 0,-19 8-2586 0 0,9-3-6470 0 0,10-3-1076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17.8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24 150 2272 0 0,'0'0'529'0'0,"0"0"28"0"0,0 0 322 0 0,0 0 488 0 0,0 0 511 0 0,0 0 351 0 0,0 0 48 0 0,0 0-219 0 0,0 0-387 0 0,0 0-419 0 0,0 0-385 0 0,-4-1-284 0 0,-11-4-169 0 0,11 4-98 0 0,4 1-9 0 0,0 0 13 0 0,0 0-6 0 0,0 0 11 0 0,10 3 5175 0 0,16-3-4612 0 0,-23 0-515 0 0,213-35 1146 0 0,-82 7-1289 0 0,184-11 1 0 0,255 7 501 0 0,-379 26-526 0 0,184 1 6 0 0,0 16-1 0 0,210 39-211 0 0,-359-16 32 0 0,-227-34-76 0 0,-2 0 243 0 0,0 0 183 0 0,0 0-381 0 0,0 0 0 0 0,0 0-20 0 0,0 0-11 0 0,0 0-6 0 0,0 0-18 0 0,0 0-3 0 0,0 0 18 0 0,0 0-3 0 0,0 0-14 0 0,0 0 12 0 0,0 0 2 0 0,0 0-2 0 0,0 0 7 0 0,0 0-7 0 0,0 0 1 0 0,0 0-7 0 0,0 0-15 0 0,0 0 13 0 0,0 0-2 0 0,0 0-20 0 0,0 0 21 0 0,0 0-15 0 0,-9 9-35 0 0,6-8-4087 0 0,3-1 3012 0 0,-1-1-2433 0 0,0 0-3360 0 0,0 0-5349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4.1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22 13739 0 0,'0'0'1040'0'0,"0"0"20"0"0,0 0 94 0 0,0 0 58 0 0,0 0-78 0 0,0 0-199 0 0,0 0-265 0 0,0 0-200 0 0,0 0-203 0 0,0 0-127 0 0,0 0-67 0 0,0 0-66 0 0,5-4-23 0 0,-4 3-536 0 0,31-16 1431 0 0,-18 17-5075 0 0,1 6-6626 0 0,-13-4 3628 0 0</inkml:trace>
  <inkml:trace contextRef="#ctx0" brushRef="#br0" timeOffset="171.548">0 77 6521 0 0,'0'0'2084'0'0,"0"0"-333"0"0,0 0-47 0 0,0 0 12 0 0,0 0 6 0 0,0 0 26 0 0,0 0-118 0 0,0 0-148 0 0,0 0-295 0 0,0 0-334 0 0,0 0-251 0 0,0 0-202 0 0,0 0-111 0 0,12 0-110 0 0,88-8-109 0 0,-72 7-1312 0 0,-18 1-1634 0 0,-1 0-3530 0 0,-6 0 2441 0 0,1 0-5484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1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10 0 0 0,'0'0'696'0'0,"0"0"1198"0"0,0 0 206 0 0,0 0-141 0 0,0 0-170 0 0,0 0-130 0 0,0 0-100 0 0,0 0-75 0 0,-5-5 2395 0 0,1 0 7213 0 0,-9 49-10785 0 0,5 4-139 0 0,2-1 1 0 0,1 1-1 0 0,3 0 1 0 0,3 20-169 0 0,-1-52 44 0 0,0-15-56 0 0,0-1 18 0 0,0 0 18 0 0,0 0-12 0 0,0 0 0 0 0,0 0 7 0 0,0 0-34 0 0,7-22-5990 0 0,1 10-4339 0 0,-6 9-745 0 0</inkml:trace>
  <inkml:trace contextRef="#ctx0" brushRef="#br0" timeOffset="786.03">113 167 0 0 0,'0'0'876'0'0,"0"0"801"0"0,0 0 110 0 0,0 0-142 0 0,0 0-72 0 0,0 0-80 0 0,0 0-124 0 0,0 0-137 0 0,-23-22 10764 0 0,24 19-11908 0 0,1-1 0 0 0,0 0 1 0 0,0 1-1 0 0,0-1 0 0 0,0 1 0 0 0,1-1 1 0 0,-1 1-1 0 0,1 0 0 0 0,0 0 0 0 0,0 0 1 0 0,0 1-1 0 0,0-1 0 0 0,0 1 1 0 0,1-1-1 0 0,-1 1 0 0 0,1 0 0 0 0,0 0 1 0 0,-1 1-1 0 0,1-1 0 0 0,0 1 0 0 0,3-1-88 0 0,44-8 340 0 0,-50 10-333 0 0,0 0 0 0 0,0 1 0 0 0,0-1 1 0 0,0 0-1 0 0,0 1 0 0 0,0-1 0 0 0,0 1 0 0 0,0-1 1 0 0,0 1-1 0 0,0-1 0 0 0,0 1 0 0 0,0-1 0 0 0,0 1 1 0 0,-1 0-1 0 0,1 0 0 0 0,0-1 0 0 0,-1 1 0 0 0,1 0 1 0 0,0 0-1 0 0,-1 0 0 0 0,1 0 0 0 0,-1 0 1 0 0,1 0-1 0 0,-1 0 0 0 0,0 0 0 0 0,1 0 0 0 0,-1 0 1 0 0,0 0-1 0 0,0 0 0 0 0,0 0 0 0 0,0 0 0 0 0,0 0 1 0 0,0 0-1 0 0,0 0 0 0 0,0 0 0 0 0,0 0 0 0 0,0 0 1 0 0,-1 0-1 0 0,1 0 0 0 0,0 0 0 0 0,-1 0 0 0 0,1 0 1 0 0,0 0-1 0 0,-1 0 0 0 0,1 0 0 0 0,-2 1-7 0 0,-16 35 311 0 0,15-33-292 0 0,0 0-1 0 0,1 1 0 0 0,-1-1 1 0 0,1 1-1 0 0,0-1 0 0 0,0 1 1 0 0,1 0-1 0 0,-1 0 1 0 0,1 0-1 0 0,0 0 0 0 0,1 0 1 0 0,-1 0-1 0 0,1 0 0 0 0,0 4-18 0 0,2-7 37 0 0,0-1 0 0 0,0 1 0 0 0,0-1 0 0 0,0 1 0 0 0,0-1 0 0 0,0 0-1 0 0,1 0 1 0 0,-1 0 0 0 0,1 0 0 0 0,-1 0 0 0 0,0-1 0 0 0,1 1 0 0 0,-1-1-1 0 0,1 1 1 0 0,0-1 0 0 0,-1 0 0 0 0,1 0 0 0 0,-1 0 0 0 0,1 0 0 0 0,-1-1 0 0 0,1 1-1 0 0,-1-1 1 0 0,1 1 0 0 0,-1-1 0 0 0,0 0 0 0 0,1 0 0 0 0,-1 0 0 0 0,2-1-37 0 0,116-59 433 0 0,-114 51-1388 0 0,-6 7-5678 0 0,-4 2-9185 0 0,3 1 11018 0 0</inkml:trace>
  <inkml:trace contextRef="#ctx0" brushRef="#br0" timeOffset="1174.06">282 119 6529 0 0,'0'0'1937'0'0,"0"0"-302"0"0,0 0 44 0 0,0 0 221 0 0,0 0 50 0 0,0 0-112 0 0,0 0-214 0 0,0 0-341 0 0,0 0-333 0 0,0 0-337 0 0,0 0-313 0 0,0 0-169 0 0,0 0-101 0 0,-2-1 12 0 0,2 1-23 0 0,0 0 0 0 0,1 1 0 0 0,-1-1 0 0 0,0 0 0 0 0,0 1 0 0 0,0-1 0 0 0,0 0 0 0 0,1 1 0 0 0,-1-1 0 0 0,0 0 0 0 0,0 1 0 0 0,0-1 0 0 0,0 0 0 0 0,0 1 0 0 0,0-1 0 0 0,0 0 0 0 0,0 1 0 0 0,0-1 0 0 0,0 0 0 0 0,0 1 0 0 0,0-1 0 0 0,0 0 0 0 0,0 1 0 0 0,0-1 0 0 0,0 0 0 0 0,-1 1 0 0 0,1-1 0 0 0,0 0 0 0 0,0 1 0 0 0,0-1 0 0 0,0 0 0 0 0,-1 1 0 0 0,1-1 0 0 0,0 0 0 0 0,0 0 0 0 0,-1 1 0 0 0,1-1 0 0 0,0 0 0 0 0,0 0 0 0 0,-1 1 0 0 0,1-1 0 0 0,0 0 0 0 0,-1 0 0 0 0,1 0 0 0 0,0 0 0 0 0,-1 0 0 0 0,1 0 0 0 0,0 1 0 0 0,-1-1 0 0 0,1 0 0 0 0,0 0 0 0 0,-1 0 0 0 0,1 0 0 0 0,-1 0 0 0 0,1 0 0 0 0,0 0 0 0 0,-1 0 0 0 0,1 0 0 0 0,0-1 0 0 0,-1 1 0 0 0,1 0 0 0 0,0 0 0 0 0,-1 0 0 0 0,1 0 0 0 0,0 0 0 0 0,-1-1 0 0 0,1 1-19 0 0,-1 16 546 0 0,-24 129 1466 0 0,22-138-2457 0 0,1 2 2469 0 0,0-4-3616 0 0,2-2-3546 0 0,0-1-4930 0 0,1-2-817 0 0</inkml:trace>
  <inkml:trace contextRef="#ctx0" brushRef="#br0" timeOffset="2288.927">415 68 0 0 0,'0'0'938'0'0,"0"0"1089"0"0,0 0 364 0 0,0 0-15 0 0,0 0-18 0 0,0 0-221 0 0,0 0-252 0 0,0 0-268 0 0,0 0-306 0 0,0 0-199 0 0,0 0-160 0 0,-2-2-116 0 0,-8-8 514 0 0,3 3 4883 0 0,13 38-4990 0 0,-1-23-1232 0 0,0-1-1 0 0,0 0 0 0 0,0-1 1 0 0,1 1-1 0 0,0-1 1 0 0,1 0-1 0 0,-1-1 1 0 0,1 1-1 0 0,0-1 1 0 0,0-1-1 0 0,1 1 0 0 0,-1-1 1 0 0,1-1-1 0 0,7 3-10 0 0,-5-1 44 0 0,-47 19 273 0 0,27-17-319 0 0,-1 1 0 0 0,2-1 0 0 0,-1 2 0 0 0,1-1 0 0 0,0 1 0 0 0,1 0 0 0 0,0 1 0 0 0,1 0 0 0 0,0 0-1 0 0,0 1 1 0 0,1 0 0 0 0,1 0 0 0 0,0 1 0 0 0,0-1 0 0 0,-2 12 2 0 0,7-22-68 0 0,0-1-1 0 0,0 1 0 0 0,0 0 1 0 0,0 0-1 0 0,0-1 0 0 0,0 1 1 0 0,1 0-1 0 0,-1 0 1 0 0,0-1-1 0 0,1 1 0 0 0,-1 0 1 0 0,0-1-1 0 0,1 1 0 0 0,-1-1 1 0 0,1 1-1 0 0,-1 0 1 0 0,1-1-1 0 0,-1 1 0 0 0,1-1 1 0 0,-1 1-1 0 0,1-1 0 0 0,0 1 1 0 0,-1-1-1 0 0,1 0 1 0 0,0 1-1 0 0,-1-1 0 0 0,1 0 1 0 0,0 1-1 0 0,0-1 0 0 0,-1 0 1 0 0,1 0-1 0 0,0 0 0 0 0,0 0 1 0 0,-1 0-1 0 0,1 0 1 0 0,0 0-1 0 0,0 0 0 0 0,-1 0 1 0 0,1 0-1 0 0,0 0 0 0 0,0 0 1 0 0,-1 0-1 0 0,1-1 1 0 0,0 1-1 0 0,-1 0 0 0 0,1-1 1 0 0,0 1-1 0 0,-1 0 0 0 0,1-1 69 0 0,46-12-10119 0 0,-43 11 7076 0 0,5-1-6025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37.9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180 43 6649 0 0,'0'0'3531'0'0,"0"0"-1587"0"0,0 0-466 0 0,0 0 63 0 0,0 0 128 0 0,0 0-10 0 0,0 0-196 0 0,0 0-270 0 0,0 0-262 0 0,0 0-200 0 0,0 0-122 0 0,2-4-117 0 0,12-24 1254 0 0,-16 27-1685 0 0,1 0 0 0 0,0 0 0 0 0,-1 0-1 0 0,1 0 1 0 0,-1 0 0 0 0,0 0 0 0 0,1 0 0 0 0,-1 1-1 0 0,0-1 1 0 0,1 1 0 0 0,-1-1 0 0 0,0 1-1 0 0,0-1 1 0 0,1 1 0 0 0,-1 0 0 0 0,0 0 0 0 0,0 0-1 0 0,0 0 1 0 0,1 0 0 0 0,-1 1 0 0 0,0-1 0 0 0,0 0-1 0 0,1 1 1 0 0,-1 0 0 0 0,0-1 0 0 0,1 1 0 0 0,-1 0-1 0 0,0 0 1 0 0,1 0-61 0 0,-11 5 50 0 0,0 1-1 0 0,1 1 1 0 0,0 0 0 0 0,0 1-1 0 0,1 0 1 0 0,0 1 0 0 0,1-1-1 0 0,0 2 1 0 0,0 0-1 0 0,2 0 1 0 0,-1 0 0 0 0,1 1-1 0 0,1 0 1 0 0,-2 3-50 0 0,7-12 17 0 0,0 0-1 0 0,0 0 1 0 0,0 1 0 0 0,1-1 0 0 0,-1 0-1 0 0,1 1 1 0 0,0-1 0 0 0,0 1-1 0 0,0-1 1 0 0,0 0 0 0 0,1 1 0 0 0,-1-1-1 0 0,1 0 1 0 0,0 1 0 0 0,0-1-1 0 0,0 0 1 0 0,0 0 0 0 0,1 0 0 0 0,-1 0-1 0 0,1 0 1 0 0,0 0 0 0 0,-1 0-1 0 0,2 0 1 0 0,-1-1 0 0 0,0 1-1 0 0,0-1 1 0 0,1 1 0 0 0,-1-1 0 0 0,1 0-1 0 0,0 0 1 0 0,0 0 0 0 0,0 0-1 0 0,0-1 1 0 0,0 1 0 0 0,0-1 0 0 0,0 0-1 0 0,0 0 1 0 0,0 0 0 0 0,1 0-1 0 0,-1-1 1 0 0,0 1 0 0 0,1-1 0 0 0,-1 0-1 0 0,1 0 1 0 0,-1 0 0 0 0,0 0-1 0 0,1 0 1 0 0,-1-1 0 0 0,1 0-17 0 0,8 2-25 0 0,-1-1 1 0 0,1 0-1 0 0,-1-1 0 0 0,0-1 1 0 0,1 1-1 0 0,-1-2 1 0 0,0 0-1 0 0,0 0 0 0 0,0-1 1 0 0,0 0-1 0 0,-1-1 0 0 0,0 0 1 0 0,9-5 24 0 0,-19 9-106 0 0,0 1 1 0 0,1 0-1 0 0,-1 0 1 0 0,1 0-1 0 0,-1-1 0 0 0,0 1 1 0 0,1 0-1 0 0,-1 0 1 0 0,0-1-1 0 0,1 1 1 0 0,-1 0-1 0 0,0-1 0 0 0,0 1 1 0 0,1 0-1 0 0,-1-1 1 0 0,0 1-1 0 0,0-1 1 0 0,0 1-1 0 0,1 0 1 0 0,-1-1-1 0 0,0 1 0 0 0,0-1 1 0 0,0 1-1 0 0,0-1 1 0 0,0 1-1 0 0,0 0 1 0 0,0-1-1 0 0,0 1 0 0 0,0-1 1 0 0,0 1-1 0 0,0-1 1 0 0,0 1-1 0 0,0 0 1 0 0,0-1-1 0 0,-1 1 1 0 0,1-1-1 0 0,0 1 0 0 0,0 0 1 0 0,0-1-1 0 0,0 1 1 0 0,-1-1-1 0 0,1 1 1 0 0,0 0-1 0 0,-1-1 1 0 0,1 1-1 0 0,0 0 0 0 0,-1 0 1 0 0,1-1-1 0 0,0 1 1 0 0,-1 0-1 0 0,1 0 1 0 0,0-1-1 0 0,-1 1 0 0 0,1 0 1 0 0,-1 0-1 0 0,1 0 1 0 0,0 0-1 0 0,-1-1 1 0 0,1 1-1 0 0,-1 0 1 0 0,1 0-1 0 0,-1 0 0 0 0,1 0 106 0 0,-35-8-13782 0 0,30 8 8589 0 0,0-2 2226 0 0</inkml:trace>
  <inkml:trace contextRef="#ctx0" brushRef="#br0" timeOffset="266.043">119 111 2937 0 0,'0'0'3698'0'0,"0"0"-270"0"0,0 0-322 0 0,0 0-374 0 0,0 0-381 0 0,0 0-373 0 0,0 0-345 0 0,0 0-360 0 0,0 0-351 0 0,0 0-281 0 0,0 0-273 0 0,0 0-155 0 0,0 0-12 0 0,-6-6 401 0 0,-5 49 1001 0 0,-5 63-1918 0 0,32-96-5489 0 0,4-17-7909 0 0,-14 5 5859 0 0</inkml:trace>
  <inkml:trace contextRef="#ctx0" brushRef="#br0" timeOffset="541.593">330 65 12531 0 0,'0'0'2459'0'0,"0"0"-360"0"0,0 0-324 0 0,0 0-269 0 0,0 0-258 0 0,0 0-250 0 0,0 0-232 0 0,0 0-218 0 0,0 0-143 0 0,0 0-24 0 0,0 0 3 0 0,0 0 39 0 0,0 0 52 0 0,6 5-23 0 0,161 148 1356 0 0,-150-120-4169 0 0,-24-26-3813 0 0,-10-7-6598 0 0,14-1 5821 0 0</inkml:trace>
  <inkml:trace contextRef="#ctx0" brushRef="#br0" timeOffset="806.19">524 91 8442 0 0,'0'0'3789'0'0,"0"0"-689"0"0,0 0-627 0 0,0 0-547 0 0,0 0-414 0 0,0 0-312 0 0,0 0-253 0 0,0 0-202 0 0,0 0-167 0 0,0 0-90 0 0,0 0-45 0 0,0 0-46 0 0,0 0-3 0 0,-10 8-20 0 0,-77 65 833 0 0,68-58-992 0 0,10-8-186 0 0,0 0-1 0 0,0 0 0 0 0,1 1 0 0 0,0 0 1 0 0,0 0-1 0 0,1 1 0 0 0,0 0 0 0 0,0 1 1 0 0,1-1-1 0 0,-5 11-28 0 0,31-16-7150 0 0,-10-8 256 0 0,-9 4 5885 0 0,5-2-10195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6.7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 34 0 0 0,'0'0'520'0'0,"0"0"1497"0"0,0 0 459 0 0,0 0 14 0 0,0 0-3 0 0,0 0-109 0 0,0 0-206 0 0,0 0-283 0 0,0 0-341 0 0,0 0-269 0 0,0 0-207 0 0,3-6-126 0 0,9-21-77 0 0,-20 44 3674 0 0,-23 51-3818 0 0,22-42-563 0 0,2 0 0 0 0,2 1-1 0 0,0-1 1 0 0,2 1 0 0 0,0 0 0 0 0,2 0-1 0 0,2 26-161 0 0,0-48-35 0 0,-1 0-1 0 0,1 0 0 0 0,0 1 0 0 0,1-1 0 0 0,-1 0 0 0 0,1 0 0 0 0,0 0 0 0 0,0 0 0 0 0,1-1 0 0 0,-1 1 0 0 0,1-1 0 0 0,0 1 0 0 0,0-1 0 0 0,1 0 1 0 0,-1 0-1 0 0,4 3 36 0 0,-1-7-4618 0 0,-2-2-4517 0 0,-2 0-2104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7.2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120 43 14547 0 0,'0'0'474'0'0,"0"0"-14"0"0,0 0 90 0 0,0 0 223 0 0,0 0 195 0 0,0 0 123 0 0,0 0-34 0 0,0 0-189 0 0,0 0-223 0 0,0 0-176 0 0,0 0-122 0 0,0 0-37 0 0,1-7 5 0 0,1-21-5 0 0,-1 21 3 0 0,-1 7-22 0 0,-20 2 546 0 0,12 3-803 0 0,0 0 1 0 0,0 1-1 0 0,1 0 0 0 0,0 0 0 0 0,0 0 0 0 0,0 1 0 0 0,1 0 1 0 0,0 1-1 0 0,0-1 0 0 0,1 1 0 0 0,0 0 0 0 0,0 0 1 0 0,1 1-1 0 0,0-1 0 0 0,1 1 0 0 0,-3 9-34 0 0,6-18 9 0 0,-1 1 0 0 0,1 0 1 0 0,0 0-1 0 0,0 0 0 0 0,-1 0 0 0 0,1-1 0 0 0,0 1 1 0 0,0 0-1 0 0,0 0 0 0 0,0 0 0 0 0,0 0 0 0 0,0 0 1 0 0,0 0-1 0 0,0-1 0 0 0,1 1 0 0 0,-1 0 0 0 0,0 0 1 0 0,1 0-1 0 0,-1 0 0 0 0,0-1 0 0 0,1 1 0 0 0,-1 0 1 0 0,1 0-1 0 0,-1-1 0 0 0,1 1 0 0 0,-1 0 0 0 0,1-1 1 0 0,-1 1-1 0 0,1-1 0 0 0,0 1 0 0 0,-1 0 0 0 0,1-1 0 0 0,0 0 1 0 0,0 1-1 0 0,0-1 0 0 0,-1 1 0 0 0,1-1 0 0 0,0 0 1 0 0,0 1-1 0 0,0-1 0 0 0,-1 0 0 0 0,1 0 0 0 0,0 0 1 0 0,0 0-1 0 0,0 0 0 0 0,0 0 0 0 0,0 0 0 0 0,0 0 1 0 0,-1 0-1 0 0,1 0 0 0 0,0 0 0 0 0,0-1 0 0 0,1 1-9 0 0,41-23 809 0 0,7-45-259 0 0,-51 71-510 0 0,1 1 0 0 0,0-1 0 0 0,0 0 0 0 0,0 1 0 0 0,0-1 0 0 0,1 0 1 0 0,-1 1-1 0 0,1-1 0 0 0,0 0 0 0 0,0 1 0 0 0,0-1 0 0 0,1 0 0 0 0,-1 0 0 0 0,1 0 0 0 0,0 0 1 0 0,-1 0-1 0 0,1-1 0 0 0,0 1 0 0 0,1 0 0 0 0,1 1-40 0 0,11 19-4922 0 0,-6 0-10258 0 0,-9-19 7462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7.7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15307 0 0,'0'0'1671'0'0,"0"0"-96"0"0,0 0-33 0 0,0 0-163 0 0,0 0-294 0 0,0 0-336 0 0,0 0-257 0 0,0 0-174 0 0,0 0-81 0 0,0 0-3 0 0,0 0-23 0 0,0 0 1 0 0,0 0-15 0 0,-3 8-42 0 0,-15 79 808 0 0,70-106 32 0 0,-52 18-994 0 0,1 0 0 0 0,0 0 0 0 0,0 0 0 0 0,0 1 0 0 0,-1-1 0 0 0,1 0 0 0 0,0 0 0 0 0,0 1 0 0 0,0-1 0 0 0,1 0 0 0 0,-1 1 0 0 0,0-1 0 0 0,0 1 0 0 0,0-1 0 0 0,0 1 0 0 0,0 0 0 0 0,1-1 0 0 0,-1 1 0 0 0,0 0 0 0 0,0 0 0 0 0,0 0-1 0 0,1 0 1 0 0,-1 0 0 0 0,0 0 0 0 0,0 0 0 0 0,1 0 0 0 0,-1 1 0 0 0,0-1 0 0 0,0 0 0 0 0,0 1 0 0 0,0-1 0 0 0,0 1 0 0 0,1-1 0 0 0,-1 1 0 0 0,0 0 0 0 0,0-1 0 0 0,0 1 0 0 0,0 0 0 0 0,-1 0 0 0 0,1-1 0 0 0,0 1 0 0 0,0 0 0 0 0,0 0 0 0 0,-1 0 0 0 0,1 0 0 0 0,0 0 0 0 0,-1 1 0 0 0,1-1 0 0 0,-1 0 0 0 0,1 0 0 0 0,-1 0 0 0 0,0 0 0 0 0,1 0 0 0 0,-1 1 0 0 0,0-1 0 0 0,0 0 0 0 0,0 0 0 0 0,0 1 0 0 0,0-1 0 0 0,0 0 0 0 0,0 1-1 0 0,-5 4 42 0 0,1 0 0 0 0,-1 0 0 0 0,0-1 0 0 0,0 1 0 0 0,-1-1 0 0 0,1 0 1 0 0,-1-1-1 0 0,0 0 0 0 0,0 0 0 0 0,-1 0 0 0 0,1 0 0 0 0,-1-1 0 0 0,0 0 0 0 0,-3 0-42 0 0,10-13-5328 0 0,7-1-3077 0 0,-6 10 5104 0 0,2-3-7636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8.0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16660 0 0,'0'0'876'0'0,"0"0"-156"0"0,0 0-71 0 0,0 0 76 0 0,0 0 169 0 0,0 0 121 0 0,0 0-35 0 0,0 0-121 0 0,0 0-149 0 0,0 0-129 0 0,0 0-97 0 0,10 12-72 0 0,32 38-49 0 0,-38-44-272 0 0,-1 0-1 0 0,1-1 0 0 0,-1 1 1 0 0,-1 1-1 0 0,1-1 0 0 0,-1 0 1 0 0,0 1-1 0 0,0-1 0 0 0,-1 1 1 0 0,1-1-1 0 0,-2 1 0 0 0,1 0 1 0 0,-1 0-1 0 0,0-1 0 0 0,0 2-90 0 0,0 7 152 0 0,1 1-32 0 0,0 1-1 0 0,-1-1 1 0 0,-1 1-1 0 0,-1-1 0 0 0,0 0 1 0 0,-2 0-1 0 0,1 0 1 0 0,-2 0-1 0 0,0 0 1 0 0,-1-1-1 0 0,0 0 1 0 0,-2 0-1 0 0,1 0 1 0 0,-10 11-120 0 0,14-34-1258 0 0,3-5-4250 0 0,0 10 1534 0 0,0-2-7785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57.8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10242 0 0,'0'0'1567'0'0,"0"0"-337"0"0,0 0-215 0 0,0 0 145 0 0,0 0 272 0 0,0 0 197 0 0,0 0 26 0 0,0 0-176 0 0,0 0-260 0 0,0 0-289 0 0,11 4-265 0 0,103 15 649 0 0,303-19 1292 0 0,-374-7-1879 0 0,-48 7-3392 0 0,1-1-1071 0 0,0 1-3949 0 0,1 0-4626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8.7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39 140 12403 0 0,'0'0'1507'0'0,"0"0"110"0"0,0 0 38 0 0,0 0-33 0 0,0 0-92 0 0,0 0-146 0 0,0 0-206 0 0,0-11-176 0 0,-1-46 592 0 0,-13 204 1952 0 0,-10 19-2995 0 0,26-160-3139 0 0,9-10-9169 0 0,-10 4 10140 0 0,3-3-9657 0 0</inkml:trace>
  <inkml:trace contextRef="#ctx0" brushRef="#br0" timeOffset="690.939">234 168 8034 0 0,'0'0'4333'0'0,"0"0"-1867"0"0,0 0-578 0 0,0 0-94 0 0,0 0-147 0 0,0 0-194 0 0,0 0-194 0 0,0 0-245 0 0,0 0-261 0 0,0 0-219 0 0,0 0-182 0 0,0 0-132 0 0,0 0-77 0 0,-4-5-59 0 0,1 2-74 0 0,3 2-5 0 0,-1 0 0 0 0,1 0-1 0 0,-1 0 1 0 0,1 0 0 0 0,-1 0 0 0 0,1 1 0 0 0,-1-1 0 0 0,0 0 0 0 0,0 0-1 0 0,1 1 1 0 0,-1-1 0 0 0,0 0 0 0 0,0 1 0 0 0,0-1 0 0 0,1 1 0 0 0,-1-1-1 0 0,0 1 1 0 0,0 0 0 0 0,0-1 0 0 0,0 1 0 0 0,0 0 0 0 0,0 0 0 0 0,0 0-1 0 0,0-1 1 0 0,0 1 0 0 0,0 0 0 0 0,0 0 0 0 0,0 0 0 0 0,0 1 0 0 0,0-1-1 0 0,0 0 1 0 0,0 0 0 0 0,0 0 0 0 0,0 1 0 0 0,0-1 0 0 0,0 1 0 0 0,0-1-1 0 0,0 0 1 0 0,0 1 0 0 0,1 0 0 0 0,-1-1 0 0 0,0 1 0 0 0,0-1 0 0 0,0 2-5 0 0,-5 1 32 0 0,0 0 0 0 0,0 1 0 0 0,1 0 0 0 0,-1 1 0 0 0,1-1 0 0 0,0 1 1 0 0,0 0-1 0 0,1 0 0 0 0,-1 1 0 0 0,1 0 0 0 0,0-1 0 0 0,1 1 0 0 0,-1 0 0 0 0,1 1 1 0 0,1-1-1 0 0,-1 0 0 0 0,1 1 0 0 0,0 0 0 0 0,0-1 0 0 0,1 1 0 0 0,0 2-32 0 0,2-8 14 0 0,1 0 0 0 0,-1 0 0 0 0,1 0-1 0 0,0 0 1 0 0,0 0 0 0 0,-1 0-1 0 0,1 0 1 0 0,0-1 0 0 0,0 1-1 0 0,0-1 1 0 0,0 1 0 0 0,0-1 0 0 0,0 0-1 0 0,-1 0 1 0 0,1 0 0 0 0,0 0-1 0 0,0 0 1 0 0,0 0 0 0 0,0-1-1 0 0,0 1 1 0 0,0-1 0 0 0,0 1 0 0 0,0-1-1 0 0,-1 1 1 0 0,1-1 0 0 0,0 0-1 0 0,0 0 1 0 0,-1 0 0 0 0,1 0-1 0 0,-1 0 1 0 0,1-1 0 0 0,-1 1 0 0 0,1-1-14 0 0,6-3 33 0 0,-1-1 1 0 0,0 1 0 0 0,-1-1 0 0 0,0-1 0 0 0,0 1-1 0 0,0-1 1 0 0,-1 0 0 0 0,1 0 0 0 0,-2-1 0 0 0,1 1 0 0 0,-1-3-34 0 0,-5 12-1 0 0,0 0 0 0 0,1-1 0 0 0,-1 1 1 0 0,0-1-1 0 0,0 1 0 0 0,1 0 0 0 0,-1 0 1 0 0,1-1-1 0 0,-1 1 0 0 0,1 0 1 0 0,0 0-1 0 0,0 0 0 0 0,0-1 0 0 0,0 1 1 0 0,0 0-1 0 0,0 0 0 0 0,0 0 1 0 0,1-1-1 0 0,-1 1 0 0 0,1 0 0 0 0,-1 0 1 0 0,1-1-1 0 0,0 1 0 0 0,-1 0 0 0 0,1-1 1 0 0,0 1-1 0 0,0-1 0 0 0,0 1 1 0 0,0-1-1 0 0,1 1 0 0 0,-1-1 0 0 0,0 0 1 0 0,1 0-1 0 0,-1 1 0 0 0,1-1 0 0 0,-1 0 1 0 0,1 0-1 0 0,-1 0 0 0 0,1-1 1 0 0,-1 1-1 0 0,1 0 0 0 0,0-1 0 0 0,0 1 1 0 0,0-1 0 0 0,4 0 8 0 0,-1-1 0 0 0,0 0 0 0 0,0 0 0 0 0,1 0 1 0 0,-1-1-1 0 0,0 0 0 0 0,0 0 0 0 0,0 0 1 0 0,-1-1-1 0 0,1 1 0 0 0,-1-1 0 0 0,1 0 1 0 0,-1-1-1 0 0,0 1 0 0 0,0-1 0 0 0,0 1 0 0 0,-1-1 1 0 0,1 0-1 0 0,-1-1 0 0 0,0 1 0 0 0,0-1 1 0 0,0 1-1 0 0,-1-1 0 0 0,0 0 0 0 0,0 0 1 0 0,0 0-1 0 0,0 0 0 0 0,-1 0 0 0 0,0 0 0 0 0,0-1 1 0 0,0 1-1 0 0,-1 0 0 0 0,1-1 0 0 0,-1 1 1 0 0,-1-2-9 0 0,2 0-3 0 0,-1-6 123 0 0,-5 22-91 0 0,-3 10 11 0 0,2 1-1 0 0,0 0 1 0 0,1-1 0 0 0,1 2-1 0 0,1-1 1 0 0,1 0-1 0 0,1 1 1 0 0,0-1-1 0 0,2 6-39 0 0,12 2-1013 0 0,-5-27-4672 0 0,0-9-6889 0 0,-6 5 3391 0 0</inkml:trace>
  <inkml:trace contextRef="#ctx0" brushRef="#br0" timeOffset="1018.992">404 33 11138 0 0,'0'0'1401'0'0,"0"0"-46"0"0,0 0-63 0 0,0 0-36 0 0,0 0-78 0 0,0 0-61 0 0,0 0-80 0 0,0 0-169 0 0,0 0-200 0 0,0 0-184 0 0,0 0-152 0 0,0 0-92 0 0,0 0-52 0 0,10-6-46 0 0,32-20 0 0 0,-41 26-124 0 0,0 0-1 0 0,0 0 0 0 0,-1 0 1 0 0,1 0-1 0 0,0 0 1 0 0,0 1-1 0 0,-1-1 0 0 0,1 0 1 0 0,0 1-1 0 0,-1-1 1 0 0,1 0-1 0 0,0 1 0 0 0,-1-1 1 0 0,1 1-1 0 0,0-1 0 0 0,-1 1 1 0 0,1 0-1 0 0,-1-1 1 0 0,1 1-1 0 0,-1-1 0 0 0,1 1 1 0 0,-1 0-1 0 0,1-1 1 0 0,-1 1-1 0 0,0 0 0 0 0,0 0 1 0 0,1-1-1 0 0,-1 1 1 0 0,0 0-1 0 0,0 0 0 0 0,0 0 1 0 0,0-1-1 0 0,1 1 0 0 0,-1 0 1 0 0,0 0-1 0 0,-1 0 1 0 0,1-1-1 0 0,0 1 0 0 0,0 0 1 0 0,0 0-1 0 0,0-1 1 0 0,-1 1-1 0 0,1 0 0 0 0,0 0 1 0 0,-1-1-1 0 0,1 1 1 0 0,0 0-1 0 0,-1-1 0 0 0,1 1 1 0 0,-1 0-18 0 0,-51 85 1261 0 0,54-85-1188 0 0,-1 0-1 0 0,0 0 1 0 0,0 0-1 0 0,1 0 1 0 0,-1 0-1 0 0,0-1 0 0 0,1 1 1 0 0,-1 0-1 0 0,1-1 1 0 0,-1 1-1 0 0,1-1 1 0 0,0 1-1 0 0,-1-1 1 0 0,1 0-1 0 0,-1 1 0 0 0,1-1 1 0 0,0 0-1 0 0,-1 0 1 0 0,1 0-1 0 0,0-1 1 0 0,-1 1-1 0 0,1 0 1 0 0,-1 0-1 0 0,1-1 0 0 0,-1 1 1 0 0,1-1-1 0 0,-1 0 1 0 0,1 1-1 0 0,-1-1 1 0 0,1 0-1 0 0,0 0-72 0 0,54-26 453 0 0,-28 13-1699 0 0,1 2-4609 0 0,-22 10-4935 0 0,-6 2 1013 0 0</inkml:trace>
  <inkml:trace contextRef="#ctx0" brushRef="#br0" timeOffset="1269.022">669 126 15051 0 0,'0'0'1474'0'0,"0"0"-317"0"0,0 0-68 0 0,0 0 72 0 0,0 0 77 0 0,0 0-26 0 0,0 0-165 0 0,0 0-224 0 0,0 0-194 0 0,0 0-137 0 0,-4 10-136 0 0,-20 81 458 0 0,27-61-452 0 0,-1-4-2434 0 0,-3-9-7551 0 0,-1-13-569 0 0,0-3 5174 0 0</inkml:trace>
  <inkml:trace contextRef="#ctx0" brushRef="#br0" timeOffset="1671.318">582 272 0 0 0,'0'0'2414'0'0,"0"0"752"0"0,0 0-140 0 0,0 0-412 0 0,0 0-440 0 0,0 0-522 0 0,0 0-527 0 0,0 0-394 0 0,0 0-253 0 0,0 0-64 0 0,0 0 49 0 0,0 0-3 0 0,8-6-45 0 0,68-31 393 0 0,151-13 2581 0 0,-225 50-3349 0 0,0 0 1 0 0,0 0-1 0 0,0-1 0 0 0,0 1 1 0 0,-1 0-1 0 0,1-1 0 0 0,0 1 1 0 0,0-1-1 0 0,-1 1 0 0 0,1-1 1 0 0,0 0-1 0 0,-1 0 0 0 0,1 0 1 0 0,0 0-1 0 0,-1 0 0 0 0,0 0 0 0 0,1 0 1 0 0,-1-1-1 0 0,0 1 0 0 0,1 0 1 0 0,-1-1-1 0 0,0 1 0 0 0,0-1 1 0 0,0 0-1 0 0,0 1 0 0 0,-1-1 1 0 0,1 0-1 0 0,0 1 0 0 0,-1-1 1 0 0,1 0-1 0 0,-1 0 0 0 0,1 1 1 0 0,-1-1-1 0 0,0 0 0 0 0,0 0 1 0 0,0 0-1 0 0,0 0 0 0 0,0 1 1 0 0,0-1-1 0 0,0 0 0 0 0,-1 0 1 0 0,1 0-1 0 0,-1 1 0 0 0,1-1 1 0 0,-1 0-1 0 0,0 0 0 0 0,0 1 0 0 0,0-1 1 0 0,0 1-1 0 0,0-1 0 0 0,0 0-40 0 0,-1 1 23 0 0,1 0 0 0 0,-1 0 0 0 0,0 0 0 0 0,1 1 0 0 0,-1-1 0 0 0,0 0 0 0 0,0 1 0 0 0,1-1 0 0 0,-1 1 0 0 0,0 0 0 0 0,0 0 0 0 0,0-1 0 0 0,0 1 0 0 0,0 0 0 0 0,0 1 0 0 0,1-1 0 0 0,-1 0 0 0 0,0 0 0 0 0,0 1 0 0 0,0-1 0 0 0,1 1 0 0 0,-1 0 0 0 0,0-1 0 0 0,0 1 0 0 0,1 0-1 0 0,-1 0 1 0 0,1 0 0 0 0,-1 0 0 0 0,1 0 0 0 0,-1 1 0 0 0,1-1 0 0 0,-1 0 0 0 0,1 1 0 0 0,0-1 0 0 0,0 1 0 0 0,0-1 0 0 0,0 1 0 0 0,0 0 0 0 0,0-1 0 0 0,0 1 0 0 0,1 0 0 0 0,-1-1 0 0 0,1 1 0 0 0,-1 0-23 0 0,-16 84 846 0 0,20 61 715 0 0,-4-143-2967 0 0,-4 3 4331 0 0,3-4-6806 0 0,1-2-1752 0 0,1 1-3359 0 0,0-2-2656 0 0</inkml:trace>
  <inkml:trace contextRef="#ctx0" brushRef="#br0" timeOffset="2537.27">1015 196 2849 0 0,'0'0'4501'0'0,"0"0"-2044"0"0,0 0-425 0 0,0 0 24 0 0,0 0-68 0 0,0 0-134 0 0,0 0-162 0 0,0 0-211 0 0,0 0-346 0 0,0 0-376 0 0,0 0-334 0 0,0 0-217 0 0,0 0-28 0 0,-3 0 730 0 0,3 8-502 0 0,1-3-298 0 0,-1 1 0 0 0,1-1 0 0 0,-1 0 1 0 0,-1 1-1 0 0,1-1 0 0 0,-1 1 0 0 0,0-1 1 0 0,0 0-1 0 0,-1 1 0 0 0,0-1 0 0 0,1 0 1 0 0,-2 0-1 0 0,1 0 0 0 0,-1-1 0 0 0,-2 5-110 0 0,39-18 428 0 0,22 0-400 0 0,-55 9-27 0 0,0-1 0 0 0,0 1 0 0 0,0 0 0 0 0,0 0-1 0 0,1 0 1 0 0,-1 0 0 0 0,0 0 0 0 0,0 0 0 0 0,0 0 0 0 0,0 0 0 0 0,0 1 0 0 0,1-1 0 0 0,-1 0 0 0 0,0 1 0 0 0,0-1 0 0 0,0 1 0 0 0,0-1 0 0 0,0 1 0 0 0,0-1-1 0 0,0 1 1 0 0,0 0 0 0 0,-1 0 0 0 0,1-1 0 0 0,0 1 0 0 0,0 0 0 0 0,0 0 0 0 0,-1 0 0 0 0,1 0 0 0 0,0 0 0 0 0,-1 0 0 0 0,1 0 0 0 0,-1 0 0 0 0,1 0 0 0 0,-1 0-1 0 0,0 0 1 0 0,1 0 0 0 0,-1 0 0 0 0,0 0 0 0 0,0 1 0 0 0,0-1 0 0 0,0 0 0 0 0,0 0 0 0 0,0 0 0 0 0,0 0 0 0 0,0 1-1 0 0,-3 2 24 0 0,0-1 1 0 0,0 0 0 0 0,0 0-1 0 0,0 0 1 0 0,0 0-1 0 0,-1-1 1 0 0,1 1 0 0 0,-1-1-1 0 0,0 0 1 0 0,0 0-1 0 0,0 0 1 0 0,0-1 0 0 0,0 1-1 0 0,0-1 1 0 0,0 0-1 0 0,0 0 1 0 0,-1 0 0 0 0,1-1-1 0 0,0 1 1 0 0,-4-1-25 0 0,-44 2-20 0 0,84-21-1488 0 0,-2 4 1018 0 0,-1-1 0 0 0,0-2 1 0 0,-1-1-1 0 0,-1 0 0 0 0,-1-2 1 0 0,12-14 489 0 0,-38 35 47 0 0,-1 0 0 0 0,0 0 0 0 0,1 0 1 0 0,-1 0-1 0 0,0 0 0 0 0,0 0 0 0 0,1-1 1 0 0,-1 1-1 0 0,1 0 0 0 0,-1 0 0 0 0,0 0 1 0 0,1-1-1 0 0,-1 1 0 0 0,0 0 0 0 0,1-1 1 0 0,-1 1-1 0 0,1-1 0 0 0,-1 1 0 0 0,1 0 1 0 0,-1-1-1 0 0,1 1 0 0 0,-1-1 1 0 0,1 0-1 0 0,0 1 0 0 0,-1-1 0 0 0,1 1 1 0 0,0-1-1 0 0,-1 1 0 0 0,1-1 0 0 0,0 0 1 0 0,0 1-1 0 0,0-1 0 0 0,-1 0 0 0 0,1 1 1 0 0,0-1-1 0 0,0 0 0 0 0,0 1 0 0 0,0-1 1 0 0,0 0-1 0 0,0 1 0 0 0,0-1 0 0 0,0 0 1 0 0,1 1-1 0 0,-1-1 0 0 0,0 0 0 0 0,0 1 1 0 0,0-1-1 0 0,1 0 0 0 0,-1 1 0 0 0,0-1 1 0 0,1 1-1 0 0,-1-1 0 0 0,1 1 0 0 0,-1-1 1 0 0,1 1-1 0 0,-1-1 0 0 0,1 1 0 0 0,-1-1 1 0 0,1 1-1 0 0,-1-1 0 0 0,1 1 1 0 0,-1 0-1 0 0,1-1 0 0 0,-1 1 0 0 0,1 0 1 0 0,0 0-1 0 0,-1-1 0 0 0,1 1 0 0 0,0 0-47 0 0,-5 3 65 0 0,0 1 0 0 0,1-1-1 0 0,-1 1 1 0 0,1-1 0 0 0,0 1 0 0 0,0 0-1 0 0,0 0 1 0 0,0 1 0 0 0,1-1-1 0 0,0 0 1 0 0,0 1 0 0 0,0 0 0 0 0,0-1-1 0 0,1 1 1 0 0,0 0 0 0 0,0 0-1 0 0,0 0 1 0 0,0 0 0 0 0,1 0-1 0 0,0 0 1 0 0,0 1-65 0 0,-1 1 95 0 0,-2 10 58 0 0,1 1 1 0 0,1 0-1 0 0,0-1 0 0 0,1 1 1 0 0,1 0-1 0 0,1 0 1 0 0,3 15-154 0 0,5-46-6537 0 0,-4-3-5723 0 0,-4 10 2157 0 0</inkml:trace>
  <inkml:trace contextRef="#ctx0" brushRef="#br0" timeOffset="2837.571">1233 64 9738 0 0,'0'0'1371'0'0,"0"0"-431"0"0,0 0 92 0 0,0 0 287 0 0,0 0 187 0 0,0 0 70 0 0,0 0-103 0 0,0 0-262 0 0,10-6-287 0 0,32-17-284 0 0,-42 23-609 0 0,1 0 0 0 0,0-1 0 0 0,-1 1 0 0 0,1 0 0 0 0,0 0 0 0 0,0 0 0 0 0,-1 0 0 0 0,1 0 0 0 0,0 0 0 0 0,-1 0 0 0 0,1 0 0 0 0,0 0 0 0 0,-1 0 0 0 0,1 0 0 0 0,0 0 0 0 0,0 1 0 0 0,-1-1 0 0 0,1 0 0 0 0,-1 0 0 0 0,1 1 0 0 0,0-1 0 0 0,-1 0 0 0 0,1 1 1 0 0,-1-1-1 0 0,1 1 0 0 0,0-1 0 0 0,-1 1 0 0 0,1-1 0 0 0,-1 1 0 0 0,0-1 0 0 0,1 1 0 0 0,-1-1 0 0 0,1 1 0 0 0,-1 0 0 0 0,0-1 0 0 0,0 1 0 0 0,1 0 0 0 0,-1-1 0 0 0,0 1 0 0 0,0 0 0 0 0,0-1 0 0 0,1 1 0 0 0,-1 0 0 0 0,0 0 0 0 0,0-1 0 0 0,0 1 0 0 0,0 0 0 0 0,-1-1 0 0 0,1 1 0 0 0,0 0 0 0 0,0-1 0 0 0,0 1 0 0 0,0 0 0 0 0,-1-1 0 0 0,1 1-31 0 0,0 1 101 0 0,-24 59 1475 0 0,4-23-718 0 0,64-32 1262 0 0,22-25-933 0 0,-50 11-2977 0 0,1 0-4120 0 0,-1-1-5771 0 0,-13 7 1784 0 0</inkml:trace>
  <inkml:trace contextRef="#ctx0" brushRef="#br0" timeOffset="8403.1">1430 283 9602 0 0,'0'0'766'0'0,"0"0"-8"0"0,0 0 187 0 0,0 0 290 0 0,0 0 239 0 0,0 0 5 0 0,0 0-242 0 0,0 0-300 0 0,0 0-262 0 0,0 0-233 0 0,10-4-188 0 0,50-19-118 0 0,-28 23-1799 0 0,-22 3-2782 0 0,-1 2-5047 0 0,-8-3 5152 0 0</inkml:trace>
  <inkml:trace contextRef="#ctx0" brushRef="#br0" timeOffset="8782.053">1458 357 4337 0 0,'0'0'781'0'0,"0"0"-234"0"0,0 0 288 0 0,0 0 544 0 0,0 0 312 0 0,0 0-21 0 0,0 0-245 0 0,0 0-368 0 0,10-1-369 0 0,208-35-249 0 0,-143 0 344 0 0,-52-15 3209 0 0,-27-10 1061 0 0,-1 89-4518 0 0,4-18-539 0 0,0 0 0 0 0,1 0 0 0 0,0 0 0 0 0,0-1 0 0 0,1 1 0 0 0,1 0 0 0 0,0 0 0 0 0,0-1 0 0 0,1 1 0 0 0,0-1 0 0 0,0 1 0 0 0,1-1 0 0 0,1 0 0 0 0,-1-1 0 0 0,6 7 4 0 0,-6-5-4145 0 0,-3-7-713 0 0,-1 0-3832 0 0,0-1 1231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16.7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0 111 0 0 0,'0'0'601'0'0,"0"0"941"0"0,0 0 404 0 0,2-1 12132 0 0,2-3-7257 0 0,2-1-5098 0 0,9-8-5211 0 0,-13 11 5318 0 0,57-83-660 0 0,-60 158-311 0 0,3 31-346 0 0,-2-104-499 0 0,2-12 1080 0 0,-1 8-3260 0 0,-1 1-4400 0 0,1 1-6082 0 0,-1 2 5325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17.8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29 200 0 0,'0'0'1947'0'0,"0"0"-489"0"0,0 0-147 0 0,0 0 216 0 0,0 0 217 0 0,0 0 155 0 0,0 0-62 0 0,0 0-268 0 0,0 0-345 0 0,0 0-281 0 0,0 0-194 0 0,0 0-112 0 0,0 0-10 0 0,-4-17 6273 0 0,0 17-6815 0 0,1 1-1 0 0,-1-1 1 0 0,1 1 0 0 0,-1 0 0 0 0,1 0-1 0 0,-1 0 1 0 0,1 0 0 0 0,-1 1 0 0 0,1-1-1 0 0,0 1 1 0 0,0 0 0 0 0,0 0-1 0 0,0 0 1 0 0,0 0 0 0 0,0 0 0 0 0,0 1-1 0 0,1-1 1 0 0,0 1 0 0 0,-1 0 0 0 0,1 0-1 0 0,0 0 1 0 0,0 0 0 0 0,0 0 0 0 0,1 0-1 0 0,-1 1 1 0 0,1-1 0 0 0,-1 0-1 0 0,1 1 1 0 0,1-1 0 0 0,-1 1 0 0 0,0 0-1 0 0,1-1 1 0 0,-1 1 0 0 0,1-1 0 0 0,0 1-1 0 0,1 0 1 0 0,-1-1 0 0 0,0 1 0 0 0,1-1-1 0 0,0 1 1 0 0,1 2-85 0 0,0-3 22 0 0,0-1-1 0 0,1 0 1 0 0,0 0-1 0 0,-1 0 1 0 0,1 0 0 0 0,0-1-1 0 0,0 1 1 0 0,0-1 0 0 0,0 0-1 0 0,0 0 1 0 0,0 0-1 0 0,0 0 1 0 0,0 0 0 0 0,0-1-1 0 0,1 1 1 0 0,-1-1-1 0 0,0 0 1 0 0,0 0 0 0 0,1 0-1 0 0,-1 0 1 0 0,0-1-1 0 0,0 0 1 0 0,0 1 0 0 0,1-1-1 0 0,-1 0 1 0 0,0 0 0 0 0,0-1-1 0 0,0 1 1 0 0,-1 0-1 0 0,1-1 1 0 0,0 0 0 0 0,0 0-1 0 0,-1 0 1 0 0,1 0-22 0 0,-1 1 10 0 0,0-1-1 0 0,1 0 1 0 0,-1 0 0 0 0,0 0 0 0 0,0 0 0 0 0,0 0-1 0 0,0 0 1 0 0,0-1 0 0 0,-1 1 0 0 0,1-1 0 0 0,-1 1-1 0 0,0-1 1 0 0,1 0 0 0 0,-1 1 0 0 0,0-1 0 0 0,-1 0-1 0 0,1 0 1 0 0,0 0 0 0 0,-1 1 0 0 0,1-1 0 0 0,-1 0-1 0 0,0 0 1 0 0,0 0 0 0 0,0 0 0 0 0,-1 0 0 0 0,1 0-1 0 0,-1 0 1 0 0,1 1 0 0 0,-1-1 0 0 0,0 0 0 0 0,0 0-1 0 0,0 1 1 0 0,-1-1 0 0 0,1 0 0 0 0,-1 1 0 0 0,1-1 0 0 0,-1 1-1 0 0,0 0 1 0 0,0 0 0 0 0,0-1-10 0 0,-7-8-1942 0 0,6 6-2943 0 0,2 1-5682 0 0,0 2-1044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18.7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 26 1568 0 0,'0'0'2091'0'0,"0"0"107"0"0,0 0 156 0 0,0 0 60 0 0,0 0-51 0 0,0 0-158 0 0,0 0-322 0 0,0 0-372 0 0,0 0-336 0 0,0 0-257 0 0,0 0-168 0 0,0 0-98 0 0,0-4-62 0 0,1-2-342 0 0,-1-2 13 0 0,0 1 3546 0 0,0 7-3701 0 0,-15 24 749 0 0,7-3-732 0 0,0 0 1 0 0,2 0 0 0 0,0 1-1 0 0,1 0 1 0 0,2 0 0 0 0,0 1-1 0 0,1-1 1 0 0,1 1 0 0 0,2-1 0 0 0,0 1-1 0 0,1-1 1 0 0,5 19-124 0 0,30 33 523 0 0,-24-65-6302 0 0,2-5-6290 0 0,-12-4-39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19.3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 10690 0 0,'0'0'1429'0'0,"0"0"-94"0"0,0 0 98 0 0,0 0 236 0 0,0 0 94 0 0,0 0 18 0 0,0 0-183 0 0,0 0-356 0 0,0 0-344 0 0,0 0-275 0 0,0 0-192 0 0,0 0-108 0 0,0 0-47 0 0,0-2-19 0 0,35 78 4125 0 0,-29-59-4286 0 0,25 146 546 0 0,-31-151-596 0 0,-1 1-1 0 0,0-1 1 0 0,-1 1 0 0 0,-1-1 0 0 0,1 0 0 0 0,-2 0-1 0 0,0 0 1 0 0,0 0 0 0 0,-1-1 0 0 0,-1 0 0 0 0,0 0-1 0 0,-5 8-45 0 0,6-11-268 0 0,1-2-1107 0 0,3-19-152 0 0,1 5-2348 0 0,0 3-5857 0 0,1 3-2572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32.8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115 288 0 0 0,'0'0'735'0'0,"0"0"1293"0"0,0 0 518 0 0,0 0 28 0 0,0 0-189 0 0,0 0-265 0 0,0 0-374 0 0,0 0-318 0 0,-2-9-218 0 0,-1-2-740 0 0,-2-9-115 0 0,1-4 2628 0 0,-6 16 856 0 0,-26 28-3229 0 0,30-15-577 0 0,1 0-1 0 0,1 1 0 0 0,-1-1 0 0 0,1 1 0 0 0,0 0 1 0 0,0 0-1 0 0,1 0 0 0 0,-1 1 0 0 0,1-1 0 0 0,1 1 1 0 0,-1 0-1 0 0,1-1 0 0 0,1 1 0 0 0,-1 0 0 0 0,1 0 1 0 0,0 1-1 0 0,1-1 0 0 0,-1 0 0 0 0,2 0 0 0 0,-1 0 1 0 0,1 0-34 0 0,-1-5 16 0 0,1 0-1 0 0,0 0 0 0 0,0 0 0 0 0,0 0 0 0 0,0-1 0 0 0,0 1 0 0 0,0 0 0 0 0,0-1 0 0 0,0 1 0 0 0,1-1 0 0 0,-1 1 0 0 0,1-1 0 0 0,-1 0 0 0 0,1 0 0 0 0,0 1 1 0 0,-1-1-1 0 0,1 0 0 0 0,0-1 0 0 0,0 1 0 0 0,0 0 0 0 0,-1 0 0 0 0,1-1 0 0 0,0 1 0 0 0,0-1 0 0 0,0 1 0 0 0,0-1 0 0 0,0 0 0 0 0,0 0 0 0 0,0 0 0 0 0,0 0 0 0 0,0 0 1 0 0,0-1-1 0 0,0 1 0 0 0,0 0 0 0 0,0-1 0 0 0,0 0 0 0 0,0 1 0 0 0,0-1 0 0 0,-1 0 0 0 0,1 0 0 0 0,0 0 0 0 0,0 0 0 0 0,0 0-14 0 0,73-51 401 0 0,-71 48-351 0 0,0 0 0 0 0,0-1 0 0 0,0 0 0 0 0,-1 1 0 0 0,1-1 0 0 0,-1-1 0 0 0,-1 1-1 0 0,1 0 1 0 0,-1-1 0 0 0,1 1 0 0 0,-1-1 0 0 0,-1 0 0 0 0,1 1 0 0 0,-1-1 0 0 0,0 0 0 0 0,0-5-50 0 0,-1 11 43 0 0,-14 28-103 0 0,-4 40 34 0 0,18-66 25 0 0,-1-1-1 0 0,1 1 1 0 0,0-1 0 0 0,0 1-1 0 0,0 0 1 0 0,0-1-1 0 0,1 1 1 0 0,-1-1 0 0 0,0 1-1 0 0,1-1 1 0 0,-1 1-1 0 0,1 0 1 0 0,-1-1 0 0 0,1 0-1 0 0,0 1 1 0 0,-1-1-1 0 0,1 1 1 0 0,0-1 0 0 0,0 0-1 0 0,0 1 1 0 0,0-1-1 0 0,0 0 1 0 0,0 0 0 0 0,1 0-1 0 0,-1 0 1 0 0,0 0-1 0 0,1 0 1 0 0,-1 0 0 0 0,0-1-1 0 0,1 1 1 0 0,-1 0-1 0 0,1-1 1 0 0,-1 1 0 0 0,1-1-1 0 0,-1 1 1 0 0,1-1-1 0 0,0 0 1 0 0,-1 0 0 0 0,1 0-1 0 0,-1 0 1 0 0,1 0 1 0 0,3 1 1 0 0,-1-1 1 0 0,1 0-1 0 0,-1-1 1 0 0,1 1-1 0 0,-1-1 1 0 0,0 1-1 0 0,1-1 1 0 0,-1-1-1 0 0,0 1 1 0 0,0-1-1 0 0,0 1 1 0 0,0-1-1 0 0,0 0 1 0 0,0-1-1 0 0,0 1 1 0 0,-1-1-1 0 0,1 1 1 0 0,-1-1-1 0 0,1 0 1 0 0,-1 0-1 0 0,0-1 1 0 0,-1 1-1 0 0,1-1 1 0 0,0 1-1 0 0,-1-1 1 0 0,0 0-1 0 0,0 0 1 0 0,0 0-1 0 0,0 0 1 0 0,-1 0-1 0 0,0-1 1 0 0,1 1-1 0 0,-2 0 1 0 0,1-1-1 0 0,0 1 1 0 0,-1 0 0 0 0,0-1-1 0 0,0 1 1 0 0,0-1-1 0 0,0 1 1 0 0,-1 0-1 0 0,0-1 1 0 0,0 1-1 0 0,0 0 1 0 0,0-1-1 0 0,-1 1 1 0 0,-1-2-2 0 0,2 4-8 0 0,1 1 0 0 0,-1 0 0 0 0,0 0 1 0 0,1 1-1 0 0,-1-1 0 0 0,0 0 0 0 0,0 0 1 0 0,0 0-1 0 0,0 0 0 0 0,0 1 0 0 0,0-1 1 0 0,0 0-1 0 0,0 1 0 0 0,0-1 0 0 0,0 1 1 0 0,0-1-1 0 0,0 1 0 0 0,0 0 1 0 0,0-1-1 0 0,-1 1 0 0 0,1 0 0 0 0,0 0 1 0 0,0 0-1 0 0,0 0 0 0 0,-1 0 0 0 0,1 0 1 0 0,0 0-1 0 0,0 0 0 0 0,0 1 0 0 0,-1-1 1 0 0,1 0-1 0 0,0 1 0 0 0,0-1 1 0 0,0 1-1 0 0,0-1 0 0 0,0 1 0 0 0,0-1 1 0 0,0 1-1 0 0,0 0 0 0 0,0-1 0 0 0,0 1 1 0 0,0 0-1 0 0,0 0 0 0 0,1 0 0 0 0,-1 0 1 0 0,0 0 7 0 0,-24 51-265 0 0,27-50 267 0 0,0-1-1 0 0,1 0 0 0 0,-1 1 1 0 0,0-1-1 0 0,1 0 0 0 0,-1 0 1 0 0,1 0-1 0 0,-1-1 0 0 0,1 1 1 0 0,-1 0-1 0 0,1-1 0 0 0,0 0 1 0 0,-1 0-1 0 0,1 0 0 0 0,0 0 1 0 0,-1 0-1 0 0,1 0 0 0 0,0-1 1 0 0,-1 1-1 0 0,1-1 0 0 0,-1 0 1 0 0,1 1-1 0 0,-1-1 0 0 0,1 0 1 0 0,-1-1-1 0 0,0 1 0 0 0,1 0 1 0 0,0-2-2 0 0,90-48 10 0 0,-89 94 49 0 0,-25 58-31 0 0,21-101-23 0 0,0 0-10 0 0,0 0 16 0 0,0 0 6 0 0,0 0 11 0 0,21-20 157 0 0,89-96-234 0 0,-109 117 48 0 0,0 0-1 0 0,0 0 0 0 0,0 0 1 0 0,0 0-1 0 0,0 0 0 0 0,-1 0 1 0 0,1 0-1 0 0,0 0 0 0 0,-1 1 1 0 0,1-1-1 0 0,-1 0 1 0 0,1 0-1 0 0,-1 1 0 0 0,0-1 1 0 0,1 0-1 0 0,-1 1 0 0 0,0-1 1 0 0,0 0-1 0 0,0 1 1 0 0,0-1-1 0 0,0 0 0 0 0,0 1 1 0 0,-1-1-1 0 0,1 0 0 0 0,0 1 1 0 0,-1-1-1 0 0,1 0 1 0 0,-1 1-1 0 0,1-1 0 0 0,-1 0 1 0 0,0 0-1 0 0,1 0 0 0 0,-1 0 1 0 0,0 1-1 0 0,0-1 1 0 0,0 0-1 0 0,0 0 0 0 0,0-1 1 0 0,-1 2 1 0 0,-3 17-12 0 0,9 29 70 0 0,-4-48-56 0 0,0 1-1 0 0,1 0 1 0 0,0 0-1 0 0,-1 0 1 0 0,1-1-1 0 0,-1 1 1 0 0,1 0-1 0 0,0-1 1 0 0,0 1-1 0 0,-1 0 1 0 0,1-1-1 0 0,0 1 1 0 0,0-1-1 0 0,0 1 1 0 0,-1-1-1 0 0,1 0 1 0 0,0 1-1 0 0,0-1 1 0 0,0 0-1 0 0,0 0 1 0 0,0 1-1 0 0,0-1 1 0 0,0 0-1 0 0,0 0 1 0 0,0 0-1 0 0,0 0 1 0 0,0 0-1 0 0,0 0 1 0 0,0-1-1 0 0,0 1 1 0 0,0 0-1 0 0,0 0 1 0 0,-1-1-1 0 0,1 1 1 0 0,0 0-1 0 0,0-1 1 0 0,0 1-1 0 0,0-1 1 0 0,-1 1-1 0 0,1-1 1 0 0,0 0-1 0 0,0 1 1 0 0,-1-1-1 0 0,1 0 1 0 0,0 1-1 0 0,-1-1 1 0 0,1 0-3 0 0,115-123 62 0 0,-114 126-66 0 0,0-1 1 0 0,0 1 0 0 0,0-1 0 0 0,0 1 0 0 0,0 0-1 0 0,0 0 1 0 0,0 0 0 0 0,-1 0 0 0 0,1 0 0 0 0,-1 0-1 0 0,0 0 1 0 0,0 0 0 0 0,1 1 0 0 0,-1-1 0 0 0,-1 0-1 0 0,1 1 1 0 0,0-1 0 0 0,-1 1 0 0 0,1-1 0 0 0,-1 1-1 0 0,1-1 1 0 0,-1 1 0 0 0,0-1 0 0 0,0 1 0 0 0,-1-1-1 0 0,1 1 1 0 0,-1 1 4 0 0,1 0 1 0 0,1-1 0 0 0,-1 0-1 0 0,-1 1 1 0 0,1-1 0 0 0,0 0 0 0 0,-1 0-1 0 0,0 1 1 0 0,0-1 0 0 0,0 0 0 0 0,0 0-1 0 0,0 0 1 0 0,-1 0 0 0 0,1 0 0 0 0,-1 0-1 0 0,0 0 1 0 0,0 0 0 0 0,0-1 0 0 0,0 1 0 0 0,0-1-1 0 0,-1 0 1 0 0,1 1 0 0 0,-1-1 0 0 0,1 0-1 0 0,-1 0 1 0 0,0-1 0 0 0,0 1 0 0 0,0-1-1 0 0,0 1 1 0 0,0-1 0 0 0,0 0-1 0 0,-38 7 281 0 0,66-31-393 0 0,38-8 44 0 0,-49 25 77 0 0,0 0-1 0 0,-1 0 0 0 0,0-1 0 0 0,-1-1 0 0 0,1 0 0 0 0,-1-1 0 0 0,-1 0 0 0 0,0-1 1 0 0,9-10-9 0 0,-38 34 36 0 0,16-14-38 0 0,1 1 0 0 0,0 0 1 0 0,-1 0-1 0 0,1 0 1 0 0,-1 0-1 0 0,1 1 1 0 0,0-1-1 0 0,0 0 1 0 0,0 1-1 0 0,0-1 1 0 0,0 0-1 0 0,0 1 1 0 0,0-1-1 0 0,0 1 0 0 0,0-1 1 0 0,1 1-1 0 0,-1 0 1 0 0,1-1-1 0 0,-1 1 1 0 0,1 0-1 0 0,0-1 1 0 0,-1 1-1 0 0,1 0 1 0 0,0 0-1 0 0,0-1 1 0 0,0 1-1 0 0,0 0 0 0 0,1 0 1 0 0,-1-1-1 0 0,0 1 1 0 0,1 0-1 0 0,-1-1 1 0 0,1 1-1 0 0,0-1 1 0 0,-1 1-1 0 0,1 0 1 0 0,0-1-1 0 0,0 0 1 0 0,0 1-1 0 0,0-1 0 0 0,0 1 1 0 0,0-1-1 0 0,1 0 1 0 0,-1 0-1 0 0,0 0 1 0 0,1 0-1 0 0,-1 0 1 0 0,1 0-1 0 0,-1 0 1 0 0,1 0-1 0 0,-1 0 0 0 0,2 0 3 0 0,39-8-908 0 0,-25 2-2824 0 0,2 0-7578 0 0,-13 4 11 0 0</inkml:trace>
  <inkml:trace contextRef="#ctx0" brushRef="#br0" timeOffset="165.881">835 146 15003 0 0,'0'0'1409'0'0,"0"0"79"0"0,0 0-128 0 0,0 0-168 0 0,0 0-183 0 0,0 0-265 0 0,0 0-288 0 0,0 0-168 0 0,0 0-176 0 0,0 0-280 0 0,0 0-120 0 0,0 0-136 0 0,0 0-200 0 0,-22-8-273 0 0,28 12-991 0 0,4-1-2209 0 0,-5 0-2712 0 0,0-1-1057 0 0</inkml:trace>
  <inkml:trace contextRef="#ctx0" brushRef="#br0" timeOffset="2331.734">1001 307 9298 0 0,'0'0'256'0'0,"0"0"-108"0"0,0 0 121 0 0,0 0 384 0 0,0 0 376 0 0,0 0 179 0 0,0 0 11 0 0,0 0-137 0 0,0 0-193 0 0,0 0-198 0 0,0 0-199 0 0,0 0-109 0 0,0 0-19 0 0,6-3 56 0 0,25-15 1379 0 0,-33 4 1742 0 0,-24 4-2935 0 0,23 11-594 0 0,0 0 0 0 0,0 0 0 0 0,-1 0 0 0 0,1 0 1 0 0,0 1-1 0 0,0-1 0 0 0,0 1 0 0 0,1 0 0 0 0,-1 0 1 0 0,0 0-1 0 0,1 0 0 0 0,-1 0 0 0 0,1 1 1 0 0,0-1-1 0 0,0 1 0 0 0,0-1 0 0 0,0 1 0 0 0,0 0 1 0 0,0 0-1 0 0,1 0 0 0 0,-1 0 0 0 0,1 0 1 0 0,0 0-1 0 0,0 1 0 0 0,0-1 0 0 0,0 0 0 0 0,1 0 1 0 0,-1 1-1 0 0,1-1 0 0 0,0 0 0 0 0,0 3-12 0 0,1-4 19 0 0,1-1-1 0 0,-1 0 0 0 0,0 1 0 0 0,1-1 1 0 0,-1 0-1 0 0,1 0 0 0 0,-1 0 0 0 0,1 0 1 0 0,0 0-1 0 0,-1 0 0 0 0,1-1 0 0 0,0 1 1 0 0,0 0-1 0 0,-1-1 0 0 0,1 1 0 0 0,0-1 0 0 0,0 0 1 0 0,0 0-1 0 0,0 0 0 0 0,0 0 0 0 0,-1 0 1 0 0,1 0-1 0 0,0 0 0 0 0,0 0 0 0 0,0-1 1 0 0,0 1-1 0 0,-1-1 0 0 0,1 1 0 0 0,0-1 1 0 0,0 0-1 0 0,-1 0 0 0 0,1 0 0 0 0,0 0 1 0 0,-1 0-1 0 0,1 0 0 0 0,-1 0 0 0 0,0 0 1 0 0,1-1-1 0 0,-1 1 0 0 0,0 0 0 0 0,1-2-18 0 0,9-5 68 0 0,0-1 0 0 0,0 0-1 0 0,-1-1 1 0 0,0 0-1 0 0,-1-1 1 0 0,0 0-1 0 0,-1-1 1 0 0,0 1-1 0 0,-1-1 1 0 0,-1-1-1 0 0,1 1 1 0 0,-2-1 0 0 0,0-1-1 0 0,0 1 1 0 0,-1-1-1 0 0,-1 1 1 0 0,-1-1-1 0 0,0 0 1 0 0,0 0-1 0 0,-1-14-67 0 0,-15 45 100 0 0,4-3-97 0 0,1 2 0 0 0,1-1 0 0 0,0 1 0 0 0,1 0 0 0 0,1 1 0 0 0,0 0 0 0 0,2 0 0 0 0,0 0 0 0 0,0 0 0 0 0,2 1 0 0 0,0 0 0 0 0,1 10-3 0 0,0-27 2 0 0,1 1 0 0 0,0-1 0 0 0,0 1 0 0 0,0-1 1 0 0,0 1-1 0 0,0-1 0 0 0,0 1 0 0 0,1-1 0 0 0,-1 0 0 0 0,0 1 0 0 0,1-1 0 0 0,-1 1 0 0 0,1-1 0 0 0,0 0 0 0 0,-1 1 0 0 0,1-1 0 0 0,0 0 0 0 0,0 1 0 0 0,0-1 0 0 0,0 0 0 0 0,0 0 0 0 0,0 0 0 0 0,0 0 0 0 0,0 0 0 0 0,0 0 0 0 0,0 0 0 0 0,1 0 0 0 0,-1-1 0 0 0,0 1 0 0 0,0 0 0 0 0,1-1 0 0 0,-1 1 0 0 0,1-1 0 0 0,-1 1 0 0 0,1-1 0 0 0,-1 0 0 0 0,1 0 0 0 0,-1 1 0 0 0,1-1 0 0 0,-1 0 0 0 0,1 0 0 0 0,-1-1 0 0 0,1 1 0 0 0,-1 0 0 0 0,0 0 0 0 0,1-1 0 0 0,-1 1 0 0 0,1-1 0 0 0,0 0-2 0 0,63-40 143 0 0,-62 38-137 0 0,0 0-1 0 0,-1-1 1 0 0,1 1 0 0 0,-1-1 0 0 0,0 1-1 0 0,0-1 1 0 0,0 0 0 0 0,-1 0 0 0 0,1 0 0 0 0,-1 0-1 0 0,0 0 1 0 0,0 0 0 0 0,0 0 0 0 0,-1 0 0 0 0,0 0-1 0 0,1 0 1 0 0,-1-1 0 0 0,-1 1 0 0 0,1 0-1 0 0,-1 0 1 0 0,1 0 0 0 0,-1 0 0 0 0,0 0 0 0 0,-2-3-6 0 0,2 7-7 0 0,-1 0 0 0 0,1 0 1 0 0,0 0-1 0 0,-1 0 0 0 0,1 0 1 0 0,-1 1-1 0 0,1-1 1 0 0,0 1-1 0 0,-1-1 0 0 0,1 1 1 0 0,0-1-1 0 0,-1 1 1 0 0,1 0-1 0 0,0 0 0 0 0,0 0 1 0 0,0-1-1 0 0,0 1 1 0 0,0 0-1 0 0,0 0 0 0 0,0 1 1 0 0,0-1-1 0 0,0 0 0 0 0,0 0 1 0 0,0 0-1 0 0,1 1 1 0 0,-1-1-1 0 0,0 0 0 0 0,1 1 1 0 0,0-1-1 0 0,-1 0 1 0 0,1 1-1 0 0,-1-1 0 0 0,1 2 7 0 0,0-3-3 0 0,-14 62-2 0 0,14-61 7 0 0,0 1 1 0 0,0-1-1 0 0,1 1 1 0 0,-1-1-1 0 0,0 0 0 0 0,1 0 1 0 0,-1 1-1 0 0,1-1 1 0 0,0 0-1 0 0,-1 0 0 0 0,1 1 1 0 0,0-1-1 0 0,0 0 1 0 0,0 0-1 0 0,-1 0 1 0 0,1 0-1 0 0,0 0 0 0 0,0 0 1 0 0,1-1-1 0 0,-1 1 1 0 0,0 0-1 0 0,0 0 1 0 0,0-1-1 0 0,0 1 0 0 0,1-1 1 0 0,-1 1-1 0 0,0-1 1 0 0,1 1-1 0 0,-1-1 1 0 0,0 0-1 0 0,1 0 0 0 0,-1 1 1 0 0,0-1-1 0 0,1 0 1 0 0,-1 0-1 0 0,1-1 0 0 0,-1 1 1 0 0,0 0-1 0 0,1 0 1 0 0,-1-1-1 0 0,0 1 1 0 0,1 0-1 0 0,-1-1 0 0 0,0 0-2 0 0,5 0 8 0 0,-1 0 0 0 0,1-1 0 0 0,-1 1 0 0 0,1-1 0 0 0,-1-1 0 0 0,0 1 0 0 0,0-1 0 0 0,0 0 0 0 0,0 0 0 0 0,-1 0-1 0 0,1-1 1 0 0,-1 1 0 0 0,0-1 0 0 0,0 0 0 0 0,0-1 0 0 0,0 1 0 0 0,-1-1 0 0 0,0 1 0 0 0,0-1 0 0 0,0 0 0 0 0,0 0-1 0 0,-1 0 1 0 0,0-1 0 0 0,0 1 0 0 0,0-1 0 0 0,-1 1 0 0 0,0-1 0 0 0,0 1 0 0 0,0-5-8 0 0,-1 9-12 0 0,0 0 0 0 0,0 0 0 0 0,0 0 0 0 0,0 1 0 0 0,0-1 0 0 0,0 0 0 0 0,0 0 0 0 0,0 0 0 0 0,0 0 0 0 0,1 1 0 0 0,-1-1 0 0 0,0 0 0 0 0,0 0 0 0 0,1 0 0 0 0,-1 1 0 0 0,1-1 0 0 0,-1 0 0 0 0,1 1 0 0 0,-1-1 0 0 0,1 0 0 0 0,-1 1 0 0 0,1-1 0 0 0,-1 0 0 0 0,1 1 0 0 0,0-1 0 0 0,-1 1 0 0 0,1-1 0 0 0,0 1 0 0 0,-1 0 0 0 0,1-1 0 0 0,0 1 0 0 0,0 0 0 0 0,0-1 0 0 0,-1 1 0 0 0,1 0 0 0 0,0 0 0 0 0,0 0 0 0 0,0 0 0 0 0,-1-1 0 0 0,1 1 0 0 0,0 0 0 0 0,0 1 0 0 0,0-1 0 0 0,0 0 0 0 0,-1 0 0 0 0,1 0 0 0 0,0 0 0 0 0,1 1 12 0 0,2-1 68 0 0,-3-1-63 0 0,1 1-1 0 0,0 0 1 0 0,-1 0 0 0 0,1 0 0 0 0,0 0 0 0 0,0 0-1 0 0,-1 0 1 0 0,1 0 0 0 0,0 0 0 0 0,-1 1 0 0 0,1-1 0 0 0,0 1-1 0 0,-1-1 1 0 0,1 1 0 0 0,-1 0 0 0 0,1-1 0 0 0,-1 1-1 0 0,1 0 1 0 0,-1 0 0 0 0,0 0 0 0 0,1 0 0 0 0,-1 0 0 0 0,0 1-1 0 0,0-1 1 0 0,0 0 0 0 0,1 1 0 0 0,-2-1 0 0 0,1 0-1 0 0,0 1 1 0 0,0-1 0 0 0,0 1 0 0 0,-1 0 0 0 0,1-1 0 0 0,0 1-1 0 0,-1-1 1 0 0,0 1 0 0 0,1 0 0 0 0,-1-1 0 0 0,0 1-1 0 0,0 0 1 0 0,0 0 0 0 0,0-1 0 0 0,0 1 0 0 0,0 0-1 0 0,-1-1 1 0 0,1 1 0 0 0,-1 0 0 0 0,1-1 0 0 0,-1 1 0 0 0,1-1-1 0 0,-1 1 1 0 0,0-1 0 0 0,0 1 0 0 0,0 0-5 0 0,-28 71 204 0 0,76-66-1963 0 0,5-10-2356 0 0,-43 2 2516 0 0,1 0 1 0 0,-1 0-1 0 0,0-1 0 0 0,0 0 1 0 0,0-1-1 0 0,0 0 1 0 0,-1 0-1 0 0,1-1 0 0 0,-1 0 1 0 0,0 0-1 0 0,0-1 1 0 0,4-4 1598 0 0,0-15 2279 0 0,-11 22-1587 0 0,-1 0 0 0 0,0 0 0 0 0,1 0 0 0 0,-1 0 0 0 0,0 0 0 0 0,0-1 0 0 0,0 1 0 0 0,0 0 0 0 0,-1 0 1 0 0,1 0-1 0 0,-1 0 0 0 0,1 0 0 0 0,-1 0 0 0 0,0 0 0 0 0,1 0 0 0 0,-1 0 0 0 0,0 1 0 0 0,0-1 0 0 0,0 0 0 0 0,-1 0 0 0 0,1 1 0 0 0,0-1 0 0 0,-1 1 0 0 0,1-1 0 0 0,-1 1 0 0 0,1-1 0 0 0,-1 1 0 0 0,0 0 0 0 0,-1-1-692 0 0,-21 7 244 0 0,19-3-206 0 0,-1 1-1 0 0,1 0 1 0 0,0 1 0 0 0,0-1-1 0 0,0 1 1 0 0,1 0-1 0 0,-1 0 1 0 0,1 1-1 0 0,0-1 1 0 0,0 1 0 0 0,1 0-1 0 0,-1 0 1 0 0,1 0-1 0 0,0 0 1 0 0,0 1-1 0 0,1-1 1 0 0,0 1-1 0 0,0 0 1 0 0,0-1 0 0 0,0 1-1 0 0,1 0 1 0 0,0 0-1 0 0,1 0 1 0 0,-1 3-38 0 0,1-8 1 0 0,1 0 0 0 0,-1 0 0 0 0,1-1 0 0 0,-1 1 0 0 0,0 0 0 0 0,1 0 0 0 0,0-1 0 0 0,-1 1 0 0 0,1 0 0 0 0,-1-1 0 0 0,1 1 0 0 0,0-1 0 0 0,-1 1 0 0 0,1-1 0 0 0,0 1 0 0 0,0-1 0 0 0,0 1 0 0 0,-1-1 0 0 0,1 0 0 0 0,0 1 0 0 0,0-1 0 0 0,0 0 0 0 0,0 0 0 0 0,0 0 0 0 0,-1 0 0 0 0,1 0 0 0 0,0 0 0 0 0,0 0 0 0 0,0 0 0 0 0,0 0 0 0 0,0 0 0 0 0,0 0 0 0 0,-1 0 0 0 0,1-1 0 0 0,0 1 0 0 0,0 0 0 0 0,0-1 0 0 0,0 1 0 0 0,-1 0 0 0 0,1-1 0 0 0,0 1 0 0 0,-1-1 0 0 0,1 1 0 0 0,0-1 0 0 0,-1 0 0 0 0,1 1 0 0 0,0-1 0 0 0,0 0-1 0 0,33-31 5 0 0,6-47 95 0 0,-40 79-94 0 0,0 0-41 0 0,0 22-44 0 0,10 33 160 0 0,-9-54-69 0 0,-1 0 1 0 0,0 0 0 0 0,1 0-1 0 0,-1 0 1 0 0,1 0 0 0 0,-1 0-1 0 0,1 0 1 0 0,-1 0 0 0 0,1 0-1 0 0,0 0 1 0 0,-1 0 0 0 0,1 0 0 0 0,0-1-1 0 0,0 1 1 0 0,0 0 0 0 0,0-1-1 0 0,-1 1 1 0 0,1 0 0 0 0,0-1-1 0 0,0 1 1 0 0,0-1 0 0 0,0 1-1 0 0,0-1 1 0 0,1 0 0 0 0,-1 0-1 0 0,0 1 1 0 0,0-1 0 0 0,0 0 0 0 0,0 0-1 0 0,0 0 1 0 0,0 0 0 0 0,0 0-1 0 0,0 0 1 0 0,1 0 0 0 0,-1 0-1 0 0,0-1 1 0 0,0 1 0 0 0,0 0-1 0 0,0-1 1 0 0,0 1 0 0 0,0-1 0 0 0,0 1-1 0 0,0-1 1 0 0,0 1 0 0 0,0-1-1 0 0,0 0 1 0 0,-1 0 0 0 0,1 1-13 0 0,11-11 22 0 0,-1 1 1 0 0,0-1 0 0 0,0-1 0 0 0,-1 0 0 0 0,-1 0 0 0 0,0-1-1 0 0,-1 0 1 0 0,0 0 0 0 0,-1-1 0 0 0,-1 0 0 0 0,0-1-1 0 0,-1 1 1 0 0,0-1 0 0 0,-1 0 0 0 0,0-6-23 0 0,32-81 91 0 0,-52 135-89 0 0,1 1 0 0 0,3 1 0 0 0,0 0 0 0 0,3 0 1 0 0,0 1-1 0 0,3 0 0 0 0,1 2-2 0 0,-19-96-1236 0 0,-5 5-265 0 0,29 52 1490 0 0,-1 0 0 0 0,0 0 0 0 0,1 0 0 0 0,-1 0 0 0 0,0 0 1 0 0,0 0-1 0 0,1 0 0 0 0,-1 1 0 0 0,0-1 0 0 0,0 0 1 0 0,0 1-1 0 0,0-1 0 0 0,0 1 0 0 0,0-1 0 0 0,0 1 0 0 0,0-1 1 0 0,0 1-1 0 0,-1-1 0 0 0,1 1 0 0 0,0 0 0 0 0,0 0 1 0 0,0 0-1 0 0,0 0 0 0 0,0 0 0 0 0,-1 0 0 0 0,1 0 0 0 0,0 0 1 0 0,0 0-1 0 0,0 0 0 0 0,0 1 0 0 0,0-1 0 0 0,-1 0 1 0 0,1 1-1 0 0,0-1 0 0 0,0 1 0 0 0,0-1 0 0 0,0 1 0 0 0,0 0 1 0 0,0-1-1 0 0,0 1 0 0 0,1 0 0 0 0,-1 0 0 0 0,0-1 1 0 0,0 1-1 0 0,0 0 0 0 0,1 0 0 0 0,-1 0 0 0 0,1 0 0 0 0,-1 1 11 0 0,0-1 9 0 0,0-1-1 0 0,0 1 0 0 0,1 0 1 0 0,-1 0-1 0 0,1 0 0 0 0,-1 0 1 0 0,0-1-1 0 0,1 1 0 0 0,0 0 0 0 0,-1 0 1 0 0,1 0-1 0 0,0 0 0 0 0,-1 0 1 0 0,1 0-1 0 0,0 0 0 0 0,0 0 1 0 0,0 0-1 0 0,0 0 0 0 0,0 1 1 0 0,0-1-1 0 0,0 0 0 0 0,0 0 0 0 0,0 0 1 0 0,0 0-1 0 0,1 0 0 0 0,-1 0 1 0 0,0 0-1 0 0,1 0 0 0 0,-1 0 1 0 0,1-1-1 0 0,-1 1 0 0 0,1 0 1 0 0,-1 0-1 0 0,1 0 0 0 0,0 0 1 0 0,0-1-1 0 0,-1 1 0 0 0,1 0 0 0 0,0-1 1 0 0,0 1-1 0 0,0 0 0 0 0,-1-1 1 0 0,1 1-1 0 0,0-1 0 0 0,0 1 1 0 0,0-1-1 0 0,0 0 0 0 0,0 1 1 0 0,0-1-1 0 0,0 0 0 0 0,0 0 0 0 0,0 0 1 0 0,0 0-1 0 0,0 1 0 0 0,1-2-8 0 0,65 6 470 0 0,-60-6-479 0 0,21 0 130 0 0,0-1 0 0 0,0-2 0 0 0,-1-1 0 0 0,1-1 0 0 0,-1-1-1 0 0,10-5-120 0 0,-32 8 1616 0 0,-19 10-1215 0 0,10-3-394 0 0,0 1-1 0 0,0-1 1 0 0,1 1 0 0 0,-1 0 0 0 0,1 0-1 0 0,0 0 1 0 0,0 0 0 0 0,0 1-1 0 0,1-1 1 0 0,0 1 0 0 0,0-1 0 0 0,0 1-1 0 0,0 0 1 0 0,1 0 0 0 0,-1 0 0 0 0,1 0-1 0 0,0 0 1 0 0,1 0 0 0 0,-1 0 0 0 0,1 4-7 0 0,19-1-2161 0 0,-11-10-1788 0 0,-2-1-4000 0 0,-4 2-400 0 0</inkml:trace>
  <inkml:trace contextRef="#ctx0" brushRef="#br0" timeOffset="2579.989">1864 92 8074 0 0,'0'0'1928'0'0,"0"0"-79"0"0,0 0-369 0 0,0 0-312 0 0,0 0-424 0 0,0 0-584 0 0,0 0-336 0 0,0 0-376 0 0,0 0-464 0 0,0 0-1169 0 0,0 0-3176 0 0,0 0-752 0 0</inkml:trace>
  <inkml:trace contextRef="#ctx0" brushRef="#br0" timeOffset="3199.103">2111 165 16772 0 0,'0'0'1461'0'0,"0"0"-226"0"0,0 0-12 0 0,0 0 57 0 0,0 0-62 0 0,0 0-194 0 0,0 0-162 0 0,0 0-158 0 0,0 0-147 0 0,0 0-105 0 0,0 0-132 0 0,-10-6-106 0 0,-31-20-79 0 0,41 25-132 0 0,-1 1 1 0 0,0 0 0 0 0,1-1 0 0 0,-1 1-1 0 0,1 0 1 0 0,-1-1 0 0 0,0 1 0 0 0,0 0 0 0 0,1 0-1 0 0,-1-1 1 0 0,0 1 0 0 0,1 0 0 0 0,-1 0-1 0 0,0 0 1 0 0,0 0 0 0 0,1 0 0 0 0,-1 0-1 0 0,0 0 1 0 0,1 0 0 0 0,-1 0 0 0 0,0 1 0 0 0,0-1-1 0 0,1 0 1 0 0,-1 0 0 0 0,0 1 0 0 0,1-1-1 0 0,-1 0 1 0 0,1 1 0 0 0,-1-1 0 0 0,0 0 0 0 0,1 1-1 0 0,-1-1 1 0 0,1 1 0 0 0,-1-1 0 0 0,1 1-1 0 0,-1 0 1 0 0,1-1 0 0 0,-1 1 0 0 0,1-1 0 0 0,0 1-1 0 0,-1 0 1 0 0,1 0-4 0 0,-2 1 10 0 0,-2 1-4 0 0,0 1 0 0 0,0-1-1 0 0,1 1 1 0 0,0-1 0 0 0,-1 1 0 0 0,1 0 0 0 0,0 0 0 0 0,1 1 0 0 0,-1-1 0 0 0,1 1 0 0 0,0-1 0 0 0,0 1 0 0 0,0 0 0 0 0,1 0 0 0 0,-1-1 0 0 0,1 1 0 0 0,0 0 0 0 0,1 0 0 0 0,-1 0 0 0 0,1 1 0 0 0,0-1 0 0 0,0 0 0 0 0,1 0 0 0 0,-1 0 0 0 0,1 0 0 0 0,0 0 0 0 0,2 2-6 0 0,-1-5 5 0 0,-1-1-1 0 0,1 0 1 0 0,0 0 0 0 0,0-1 0 0 0,0 1-1 0 0,0 0 1 0 0,0-1 0 0 0,0 1-1 0 0,1-1 1 0 0,-1 0 0 0 0,0 1 0 0 0,0-1-1 0 0,0 0 1 0 0,0-1 0 0 0,0 1 0 0 0,0 0-1 0 0,1 0 1 0 0,-1-1 0 0 0,0 1-1 0 0,0-1 1 0 0,0 0 0 0 0,0 0 0 0 0,0 1-1 0 0,0-1 1 0 0,-1-1 0 0 0,1 1 0 0 0,0 0-1 0 0,0 0 1 0 0,-1-1 0 0 0,1 1-1 0 0,-1-1 1 0 0,1 1 0 0 0,-1-1 0 0 0,1 0-1 0 0,-1 1 1 0 0,0-1 0 0 0,0 0 0 0 0,0 0-1 0 0,0 0 1 0 0,0 0 0 0 0,-1 0-1 0 0,1 0 1 0 0,0 0 0 0 0,-1 0 0 0 0,0 0-1 0 0,1-2-4 0 0,4-10-23 0 0,-4 8-7 0 0,1 0 0 0 0,0 0 0 0 0,0 1 1 0 0,0-1-1 0 0,1 0 0 0 0,0 1 0 0 0,0 0 0 0 0,0-1 1 0 0,0 1-1 0 0,1 0 0 0 0,0 1 0 0 0,0-1 1 0 0,1 1-1 0 0,-1 0 0 0 0,1 0 0 0 0,2-2 30 0 0,-5 7-3 0 0,-1 0-1 0 0,1 0 1 0 0,0 0-1 0 0,-1 0 0 0 0,1 0 1 0 0,-1 0-1 0 0,1 1 1 0 0,-1-1-1 0 0,0 1 1 0 0,0-1-1 0 0,1 1 1 0 0,-1-1-1 0 0,0 1 0 0 0,0-1 1 0 0,-1 1-1 0 0,1 0 1 0 0,0 0-1 0 0,0-1 1 0 0,-1 1-1 0 0,1 0 1 0 0,-1 0-1 0 0,0 0 0 0 0,1 0 1 0 0,-1 0-1 0 0,0-1 1 0 0,0 1-1 0 0,0 0 1 0 0,-1 0-1 0 0,1 0 1 0 0,0 0-1 0 0,-1 0 0 0 0,1 0 1 0 0,-1-1-1 0 0,1 1 1 0 0,-1 0-1 0 0,0 0 4 0 0,1 3-17 0 0,-23 81 118 0 0,31-99-71 0 0,-1 0 1 0 0,2 1-1 0 0,0 0 0 0 0,0 0 0 0 0,1 0 1 0 0,0 2-1 0 0,1-1 0 0 0,0 1 0 0 0,12-7-30 0 0,-23 16-4 0 0,1 1 0 0 0,-1-1 0 0 0,1 1 0 0 0,-1-1-1 0 0,1 1 1 0 0,-1-1 0 0 0,1 1 0 0 0,-1 0 0 0 0,1-1 0 0 0,-1 1-1 0 0,1 0 1 0 0,0-1 0 0 0,-1 1 0 0 0,1 0 0 0 0,0-1 0 0 0,-1 1-1 0 0,1 0 1 0 0,0 0 0 0 0,-1 0 0 0 0,1 0 0 0 0,0 0 0 0 0,-1 0-1 0 0,1 0 1 0 0,0 0 0 0 0,-1 0 0 0 0,1 0 0 0 0,0 0 0 0 0,-1 0-1 0 0,1 1 1 0 0,0-1 0 0 0,-1 0 0 0 0,1 0 0 0 0,0 1 0 0 0,-1-1-1 0 0,1 0 1 0 0,-1 1 0 0 0,1-1 0 0 0,-1 1 0 0 0,1-1 0 0 0,-1 1-1 0 0,1-1 1 0 0,-1 1 0 0 0,1-1 0 0 0,-1 1 0 0 0,1-1 0 0 0,-1 1-1 0 0,0 0 1 0 0,1-1 0 0 0,-1 1 4 0 0,1 39 127 0 0,-1-25-46 0 0,0-14-67 0 0,0 0-1 0 0,0 0 0 0 0,0 0 1 0 0,0 0-1 0 0,1 0 1 0 0,-1 0-1 0 0,0 1 1 0 0,1-1-1 0 0,-1 0 0 0 0,1 0 1 0 0,-1 0-1 0 0,1 0 1 0 0,0 0-1 0 0,-1-1 0 0 0,1 1 1 0 0,0 0-1 0 0,0 0 1 0 0,0 0-1 0 0,-1 0 0 0 0,1-1 1 0 0,0 1-1 0 0,0 0 1 0 0,0-1-1 0 0,0 1 0 0 0,0-1 1 0 0,0 1-1 0 0,0-1 1 0 0,0 0-1 0 0,1 1 0 0 0,-1-1 1 0 0,0 0-1 0 0,0 0 1 0 0,0 0-1 0 0,0 0 1 0 0,0 0-1 0 0,1 0 0 0 0,-1 0 1 0 0,0 0-1 0 0,0 0 1 0 0,0 0-1 0 0,0-1 0 0 0,0 1 1 0 0,0 0-1 0 0,0-1 1 0 0,0 1-1 0 0,0-1 0 0 0,0 1 1 0 0,1-1-14 0 0,53-27-982 0 0,-42 14-3556 0 0,-9 10-515 0 0,0-1-6952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0.8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27 0 0 0,'0'0'1790'0'0,"0"0"46"0"0,0 0-34 0 0,0 0-95 0 0,0 0-60 0 0,0 0-136 0 0,0 0-131 0 0,0 0-104 0 0,5-8 2808 0 0,-4 6 7378 0 0,-1 2-11414 0 0,0 31 487 0 0,-3 118 281 0 0,3-149-818 0 0,0 0 15 0 0,0 0-12 0 0,0 0 3 0 0,0 0-17 0 0,0 0 28 0 0,0 0-14 0 0,0 0 7 0 0,1-16-4520 0 0,2 6-4316 0 0,-1 7 1326 0 0,0 0-1577 0 0</inkml:trace>
  <inkml:trace contextRef="#ctx0" brushRef="#br0" timeOffset="1202.968">121 61 0 0 0,'0'0'2164'0'0,"0"0"30"0"0,0 0-219 0 0,0 0-213 0 0,0 0-124 0 0,0 0-69 0 0,0 0-2 0 0,0 0-26 0 0,1-2-61 0 0,1 0-678 0 0,2-5-370 0 0,-3-1 6069 0 0,-1 8-5957 0 0,0 0-45 0 0,0 0-51 0 0,0 0-52 0 0,0 0-40 0 0,0 0-50 0 0,0 0-48 0 0,0 0-34 0 0,0 0-30 0 0,0 0-24 0 0,0 0-14 0 0,0 0-25 0 0,0 0-15 0 0,0 0-1 0 0,0 0-12 0 0,0 0 7 0 0,0 0 0 0 0,0 0-38 0 0,0 0-18 0 0,0 0-8 0 0,0 0 6 0 0,0 0-3 0 0,0 0 0 0 0,0 0 3 0 0,0 0-9 0 0,0 0-6 0 0,0 0-11 0 0,0 0-4 0 0,0 0 17 0 0,0 0-8 0 0,0 0 10 0 0,0 0 10 0 0,0 0-31 0 0,0 0-2 0 0,0 0-12 0 0,0 0-18 0 0,0 0 21 0 0,0 0 11 0 0,0 0 12 0 0,0 0-16 0 0,0 0-21 0 0,0 0-5 0 0,0 0 25 0 0,0 0 16 0 0,0 0-18 0 0,0 0-4 0 0,0 0 1 0 0,0 0-16 0 0,0 0 13 0 0,0 0-11 0 0,0 0 5 0 0,0 0 29 0 0,0 0-25 0 0,0 0 7 0 0,0 0-3 0 0,0 0-18 0 0,0 0 22 0 0,0 0 1 0 0,0 0 8 0 0,0 0 6 0 0,0 0-6 0 0,0 0 1 0 0,0 0-22 0 0,0 0 2 0 0,0 0-2 0 0,0 0 24 0 0,0 0 6 0 0,0 0-3 0 0,0 0 8 0 0,0 0-3 0 0,0 0-3 0 0,0 0-12 0 0,0 0-7 0 0,0 0-12 0 0,0 0 23 0 0,0 0-19 0 0,0 0 9 0 0,0 0 20 0 0,0 0-24 0 0,0 0 8 0 0,0 0-21 0 0,0 0 25 0 0,0 0 4 0 0,0 0 8 0 0,-21 11 262 0 0,19-8-293 0 0,-1-1 1 0 0,1 1-1 0 0,0 0 0 0 0,0 0 0 0 0,0 0 0 0 0,1 0 0 0 0,-1 0 1 0 0,1 0-1 0 0,0 1 0 0 0,0-1 0 0 0,0 0 0 0 0,0 1 0 0 0,0-1 0 0 0,1 0 1 0 0,0 1-1 0 0,-1-1 0 0 0,1 1 0 0 0,1-1 0 0 0,-1 1 0 0 0,0 1-1 0 0,1-4 6 0 0,-1 1-1 0 0,1-1 1 0 0,-1 1-1 0 0,1-1 1 0 0,0 0-1 0 0,-1 1 1 0 0,1-1-1 0 0,0 0 1 0 0,0 1-1 0 0,0-1 1 0 0,0 0-1 0 0,0 0 1 0 0,0 0-1 0 0,0 0 1 0 0,0 0-1 0 0,1 0 1 0 0,-1 0 0 0 0,0 0-1 0 0,1 0 1 0 0,-1 0-1 0 0,1-1 1 0 0,-1 1-1 0 0,0-1 1 0 0,1 1-1 0 0,-1-1 1 0 0,1 1-1 0 0,0-1 1 0 0,-1 0-1 0 0,1 0 1 0 0,-1 0-1 0 0,1 0 1 0 0,-1 0-1 0 0,1 0 1 0 0,0 0-1 0 0,-1-1 1 0 0,1 1-1 0 0,-1 0 1 0 0,1-1-1 0 0,-1 1 1 0 0,1-1-1 0 0,-1 0 1 0 0,0 0-1 0 0,1 1 1 0 0,0-2-6 0 0,0 1-1 0 0,0 0 0 0 0,0 0 0 0 0,0 0 0 0 0,0 0 0 0 0,0-1 0 0 0,0 1 0 0 0,0-1 0 0 0,0 1 0 0 0,0-1 0 0 0,-1 0 0 0 0,1 0 0 0 0,-1 0 0 0 0,1 0 0 0 0,-1 0 0 0 0,0 0 0 0 0,0 0 0 0 0,0 0 0 0 0,0 0 0 0 0,0-1 0 0 0,0 1 0 0 0,-1 0 0 0 0,1-1 0 0 0,-1 1 0 0 0,0 0 0 0 0,1-1 0 0 0,-1 1 0 0 0,0 0 0 0 0,-1-1 0 0 0,1 1 0 0 0,0-1 0 0 0,0 1 0 0 0,-1 0 0 0 0,0-1 0 0 0,1 1 0 0 0,-1 0 0 0 0,0 0 0 0 0,0-1 0 0 0,0 1 0 0 0,-1 0 0 0 0,1 0 0 0 0,0 0 0 0 0,-1 0 0 0 0,1 1 0 0 0,-1-1 0 0 0,0 0 0 0 0,1 1 0 0 0,-1-1 0 0 0,0 1 0 0 0,0-1 0 0 0,0 1 0 0 0,0 0 0 0 0,0 0 0 0 0,0 0 0 0 0,-1 0 1 0 0,12-7-19132 0 0,-7 7 13434 0 0,1 1 778 0 0</inkml:trace>
  <inkml:trace contextRef="#ctx0" brushRef="#br0" timeOffset="1683.268">198 3 0 0 0,'0'0'3010'0'0,"0"0"163"0"0,0 0-21 0 0,0 0-251 0 0,0 0-310 0 0,0 0-414 0 0,0 0-446 0 0,0 0-338 0 0,0 0-264 0 0,0 0-205 0 0,0 0-120 0 0,0 0-119 0 0,-1-2-123 0 0,0 1 861 0 0,11 26-556 0 0,80 30 589 0 0,-90-52-1425 0 0,1 0 0 0 0,-1 0-1 0 0,0-1 1 0 0,0 1 0 0 0,0 0 0 0 0,0 0-1 0 0,0 0 1 0 0,0-1 0 0 0,-1 1 0 0 0,0 0 0 0 0,1 0-1 0 0,-1-1 1 0 0,0 1 0 0 0,0-1 0 0 0,0 1-1 0 0,-1-1 1 0 0,1 1 0 0 0,-1-1 0 0 0,1 0 0 0 0,-1 1-1 0 0,0-1 1 0 0,0 0 0 0 0,0 0 0 0 0,0 0-1 0 0,0-1 1 0 0,0 1 0 0 0,-1 0 0 0 0,0 0-31 0 0,-5 6-1 0 0,-85 106 184 0 0,108-115-7444 0 0,0-7-7313 0 0,-12 5 7387 0 0</inkml:trace>
  <inkml:trace contextRef="#ctx0" brushRef="#br0" timeOffset="1950.36">349 98 8410 0 0,'0'0'2075'0'0,"0"0"-548"0"0,0 0-140 0 0,0 0 208 0 0,0 0 99 0 0,0 0-85 0 0,0 0-267 0 0,0 0-295 0 0,0 0-215 0 0,0 0-208 0 0,0 0-133 0 0,0 0-52 0 0,7-1-59 0 0,0 0-656 0 0,58-4 2002 0 0,-39 10-4823 0 0,-25-4-1251 0 0,0 0-4348 0 0,-1-1-65 0 0</inkml:trace>
  <inkml:trace contextRef="#ctx0" brushRef="#br0" timeOffset="2211.273">363 156 7042 0 0,'0'0'3726'0'0,"0"0"-1337"0"0,0 0-625 0 0,0 0-120 0 0,0 0-149 0 0,0 0-163 0 0,0 0-206 0 0,0 0-215 0 0,0 0-151 0 0,0 0-88 0 0,0 0-25 0 0,0 0-49 0 0,0 0-63 0 0,2 1-75 0 0,57 5 1124 0 0,-37-7-4030 0 0,-21 2-1077 0 0,0-1-1018 0 0,-1 0-3865 0 0,0 0 8343 0 0,0 0-7643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4.2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2921 0 0,'0'0'3142'0'0,"0"0"-2496"0"0,0 0-631 0 0,0 0 341 0 0,0 0 524 0 0,0 0 467 0 0,0 0 318 0 0,0 0 66 0 0,0 0-163 0 0,0 0-326 0 0,0 0-330 0 0,0 5-225 0 0,0-3-588 0 0,1 0 0 0 0,-1 0 0 0 0,0-1 1 0 0,0 1-1 0 0,0 0 0 0 0,0 0 0 0 0,0 0 1 0 0,0-1-1 0 0,0 1 0 0 0,-1 0 0 0 0,1 0 1 0 0,-1-1-1 0 0,1 1 0 0 0,-1 0 0 0 0,0-1 1 0 0,1 1-1 0 0,-1 0 0 0 0,0-1 0 0 0,0 1 1 0 0,0-1-1 0 0,0 0 0 0 0,-1 1 1 0 0,1-1-1 0 0,0 0 0 0 0,0 0 0 0 0,-1 1 1 0 0,1-1-1 0 0,-1 0 0 0 0,1 0 0 0 0,-1-1 1 0 0,1 1-1 0 0,-1 0 0 0 0,0 0 0 0 0,1-1 1 0 0,-1 1-1 0 0,0-1 0 0 0,0 1 0 0 0,1-1 1 0 0,-1 0-1 0 0,-1 0-99 0 0,9-36 904 0 0,-5 36-867 0 0,0-1 1 0 0,0 0-1 0 0,1 1 1 0 0,-1-1-1 0 0,0 1 0 0 0,0 0 1 0 0,1-1-1 0 0,-1 1 0 0 0,0 0 1 0 0,1 0-1 0 0,-1 0 1 0 0,1 0-1 0 0,-1 0 0 0 0,0 0 1 0 0,1 0-1 0 0,-1 0 1 0 0,0 0-1 0 0,1 1 0 0 0,-1-1 1 0 0,0 1-1 0 0,0-1 0 0 0,1 1 1 0 0,-1-1-1 0 0,0 1 1 0 0,0 0-1 0 0,0-1 0 0 0,0 1 1 0 0,1 0-1 0 0,-1 0 1 0 0,0 0-1 0 0,-1 0 0 0 0,1 0 1 0 0,0 0-1 0 0,0 0 0 0 0,0 0 1 0 0,-1 1-1 0 0,1-1 1 0 0,0 0-1 0 0,-1 0 0 0 0,1 1 1 0 0,-1-1-1 0 0,0 0 1 0 0,1 0-1 0 0,-1 1 0 0 0,0-1 1 0 0,0 1-1 0 0,0-1 0 0 0,0 0 1 0 0,0 1-1 0 0,0-1 1 0 0,0 0-1 0 0,0 1 0 0 0,0-1 1 0 0,-1 0-1 0 0,1 1 1 0 0,-1-1-1 0 0,1 0 0 0 0,-1 0 1 0 0,1 1-1 0 0,-1-1 0 0 0,0 0 1 0 0,0 0-1 0 0,1 0 1 0 0,-1 0-38 0 0,-45 46 1156 0 0,46-47-1190 0 0,0 0-48 0 0,0 0-81 0 0,0 0-173 0 0,0 0-281 0 0,3-1-8127 0 0,-2 1-2374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5.5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8 4561 0 0,'0'0'3086'0'0,"0"0"-349"0"0,0 0-310 0 0,0 0-231 0 0,0 0-273 0 0,0 0-226 0 0,0 0-233 0 0,0 0-205 0 0,0 0-186 0 0,0 0-170 0 0,0 0-131 0 0,0 0-77 0 0,0 0-68 0 0,-1-3-53 0 0,-8-1 2025 0 0,6 30-352 0 0,3-18-2781 0 0,2 189 1355 0 0,2-206-5626 0 0,-1 6 125 0 0,0 1-3460 0 0,-1 1-3914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6.2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1 111 12075 0 0,'0'0'1504'0'0,"0"0"-293"0"0,0 0-63 0 0,0 0 114 0 0,0 0-6 0 0,0 0-130 0 0,0 0-256 0 0,0 0-278 0 0,0 0-234 0 0,0 0-159 0 0,0 0-73 0 0,0 0 8 0 0,0 0 47 0 0,25 1 1178 0 0,-22 0-1287 0 0,0-1 1 0 0,0 0-1 0 0,0 0 1 0 0,0-1-1 0 0,0 1 1 0 0,0-1-1 0 0,0 1 1 0 0,0-1-1 0 0,0 0 1 0 0,0 0-1 0 0,0 0 1 0 0,-1-1-1 0 0,1 1 1 0 0,0 0-1 0 0,-1-1 1 0 0,1 0-1 0 0,-1 0 1 0 0,1 0-1 0 0,-1 0 1 0 0,0 0-1 0 0,0 0 1 0 0,0-1-1 0 0,0 1 1 0 0,0 0-1 0 0,-1-1 0 0 0,1 0 1 0 0,-1 1-1 0 0,0-1 1 0 0,0 0-1 0 0,0 0 1 0 0,0 0-1 0 0,0 0 1 0 0,0 0-1 0 0,-1 0 1 0 0,1 0-1 0 0,-1 0 1 0 0,0 0-1 0 0,0 0 1 0 0,0 0-1 0 0,0 0 1 0 0,-1 0-1 0 0,1 0 1 0 0,-1 0-73 0 0,-10 72 634 0 0,9 10-64 0 0,2-79-646 0 0,20-10-10344 0 0,-9 3-2445 0 0,-8 4 8504 0 0</inkml:trace>
  <inkml:trace contextRef="#ctx0" brushRef="#br0" timeOffset="550.259">219 7 9178 0 0,'0'0'2699'0'0,"0"0"-288"0"0,0 0-290 0 0,0 0-319 0 0,0 0-245 0 0,0 0-152 0 0,0 0-180 0 0,0 0-193 0 0,0 0-219 0 0,0 0-205 0 0,0 0-164 0 0,0 0-131 0 0,0 0-78 0 0,-5-7 690 0 0,6 12-851 0 0,0-1 0 0 0,0 0 0 0 0,1 0 0 0 0,-1 0-1 0 0,1 0 1 0 0,0 0 0 0 0,0-1 0 0 0,1 1 0 0 0,-1 0-1 0 0,1-1 1 0 0,0 0 0 0 0,-1 0 0 0 0,1 0 0 0 0,1 0-1 0 0,-1 0 1 0 0,0 0 0 0 0,1-1 0 0 0,0 0 0 0 0,-1 1-1 0 0,1-1 1 0 0,0-1 0 0 0,0 1 0 0 0,0 0 0 0 0,0-1-1 0 0,0 0 1 0 0,1 0 0 0 0,-1 0 0 0 0,2-1-74 0 0,43 22 183 0 0,-77-4 392 0 0,18-13-569 0 0,0 0 1 0 0,0 2-1 0 0,1-1 1 0 0,-1 1-1 0 0,2 0 1 0 0,-1 1-1 0 0,1 0 1 0 0,0 0-1 0 0,1 1 1 0 0,0 0-1 0 0,0 0 1 0 0,1 1-1 0 0,0 0 1 0 0,1 0-1 0 0,-2 4-6 0 0,8-15-5 0 0,-1 1 0 0 0,1-1 0 0 0,-1 1 0 0 0,0 0 0 0 0,1-1 0 0 0,-1 1 0 0 0,1 0-1 0 0,-1-1 1 0 0,1 1 0 0 0,0 0 0 0 0,-1 0 0 0 0,1-1 0 0 0,-1 1 0 0 0,1 0 0 0 0,-1 0-1 0 0,1 0 1 0 0,0 0 0 0 0,-1 0 0 0 0,1 0 0 0 0,-1 0 0 0 0,1 0 0 0 0,0 0 0 0 0,-1 0-1 0 0,1 0 1 0 0,-1 0 0 0 0,1 1 0 0 0,0-1 0 0 0,-1 0 0 0 0,1 0 0 0 0,-1 0 0 0 0,1 1 0 0 0,-1-1-1 0 0,1 0 1 0 0,-1 1 0 0 0,1-1 0 0 0,-1 1 0 0 0,1-1 0 0 0,-1 0 0 0 0,0 1 0 0 0,1-1-1 0 0,-1 1 1 0 0,0-1 0 0 0,1 1 0 0 0,-1-1 0 0 0,0 1 0 0 0,0-1 0 0 0,1 1 0 0 0,-1 0 0 0 0,0-1-1 0 0,0 1 1 0 0,0-1 0 0 0,0 1 0 0 0,0-1 0 0 0,1 1 0 0 0,-1 0 0 0 0,-1-1 0 0 0,1 1-1 0 0,0-1 1 0 0,0 1 0 0 0,0 0 0 0 0,0-1 0 0 0,0 1 0 0 0,0-1 0 0 0,-1 1 0 0 0,1 0-1 0 0,0-1 1 0 0,0 1 0 0 0,-1-1 5 0 0,2-3-2019 0 0,0 1-1933 0 0,0 0-3550 0 0,0 1-4950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7.9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 5409 0 0,'0'0'1978'0'0,"0"0"-127"0"0,0 0-24 0 0,0 0 71 0 0,0 0-87 0 0,0 0-263 0 0,0 0-362 0 0,0 0-339 0 0,0 0-285 0 0,0 0-191 0 0,0 0-123 0 0,26-8 495 0 0,-23 7-1383 0 0,13 1 1027 0 0,-11 1-3773 0 0,-2 1-4152 0 0,-2 0-1564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8.1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8922 0 0,'0'0'1578'0'0,"0"0"-570"0"0,0 0-328 0 0,0 0 183 0 0,0 0 278 0 0,0 0 184 0 0,0 0-77 0 0,0 0-284 0 0,0 0-309 0 0,0 0-286 0 0,0 0-174 0 0,0 0-103 0 0,0 0-77 0 0,8 0-97 0 0,32 1-445 0 0,-29-1-3588 0 0,0 0-4081 0 0,-8 0 2061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8.7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24 4953 0 0,'0'0'1916'0'0,"0"0"-48"0"0,0 0 135 0 0,0 0 150 0 0,0 0-33 0 0,0 0-119 0 0,0 0-248 0 0,0 0-301 0 0,0 0-256 0 0,0 0-217 0 0,0 0-159 0 0,0 0-101 0 0,0 0-85 0 0,-2-4-58 0 0,-7-13-71 0 0,8 17-430 0 0,0-1 0 0 0,0 1 0 0 0,0 0 1 0 0,0-1-1 0 0,0 1 0 0 0,-1 0 0 0 0,1 0 0 0 0,0 0 0 0 0,0 0 0 0 0,0 0 0 0 0,0 0 1 0 0,0 0-1 0 0,0 0 0 0 0,0 0 0 0 0,0 0 0 0 0,0 0 0 0 0,0 1 0 0 0,0-1 0 0 0,0 1 0 0 0,0-1 1 0 0,0 0-1 0 0,0 1 0 0 0,0 0 0 0 0,0-1 0 0 0,0 1 0 0 0,0-1 0 0 0,0 1 0 0 0,0 0 1 0 0,1 0-1 0 0,-1 0 0 0 0,0-1 0 0 0,1 1 0 0 0,-1 0 0 0 0,1 0 0 0 0,-1 1-75 0 0,-1-1 166 0 0,-5 9-46 0 0,1 0-1 0 0,0 0 0 0 0,1 1 1 0 0,0-1-1 0 0,0 1 1 0 0,1 0-1 0 0,0 1 0 0 0,1-1 1 0 0,0 1-1 0 0,1 0 0 0 0,1-1 1 0 0,-1 7-120 0 0,0-10 24 0 0,0 0 1 0 0,1 0 0 0 0,0 0 0 0 0,0 0 0 0 0,1 0-1 0 0,0 0 1 0 0,0 0 0 0 0,1 0 0 0 0,0 0 0 0 0,0 0-1 0 0,1 0 1 0 0,0 0 0 0 0,0-1 0 0 0,1 1-1 0 0,0 0 1 0 0,0-1 0 0 0,1 0 0 0 0,0 0 0 0 0,0 0-1 0 0,1 0 1 0 0,0-1 0 0 0,0 0 0 0 0,0 0-1 0 0,1 0 1 0 0,0 0 0 0 0,0-1 0 0 0,1 0 0 0 0,-1-1-1 0 0,1 1 1 0 0,0-1 0 0 0,1 0-25 0 0,14-11 398 0 0,-20-3-4254 0 0,-1 3-1792 0 0,1-1-3449 0 0,-1 6-2704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31.8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26 0 0 0,'0'0'2138'0'0,"0"0"349"0"0,0 0-97 0 0,0 0-219 0 0,0 0-235 0 0,0 0-239 0 0,0 0-230 0 0,0 0-188 0 0,0 0-170 0 0,4-17 3427 0 0,-8 16 603 0 0,-14 19-4896 0 0,17-17-224 0 0,-1 0-1 0 0,0 0 0 0 0,1 0 0 0 0,-1 0 1 0 0,1 1-1 0 0,-1-1 0 0 0,1 0 0 0 0,0 1 1 0 0,0-1-1 0 0,-1 1 0 0 0,1-1 0 0 0,0 1 0 0 0,0 0 1 0 0,1-1-1 0 0,-1 1 0 0 0,0 0 0 0 0,1 0 1 0 0,-1 0-1 0 0,1-1 0 0 0,-1 1 0 0 0,1 0 1 0 0,0 0-1 0 0,-1 0 0 0 0,1 0 0 0 0,0 0 1 0 0,1 0-1 0 0,-1-1 0 0 0,0 1 0 0 0,0 0 1 0 0,1 0-1 0 0,-1 0 0 0 0,1 0 0 0 0,0 0 1 0 0,-1-1-1 0 0,1 1 0 0 0,0 0 0 0 0,0-1 1 0 0,0 1-1 0 0,0-1 0 0 0,0 1 0 0 0,1-1 0 0 0,-1 1 1 0 0,0-1-1 0 0,1 0 0 0 0,-1 1 0 0 0,1-1 1 0 0,-1 0-1 0 0,1 0 0 0 0,0 0 0 0 0,-1 0 1 0 0,1-1-1 0 0,0 1 0 0 0,0 0 0 0 0,-1-1 1 0 0,1 1-1 0 0,1-1-18 0 0,2 0 72 0 0,1-1-1 0 0,-1 0 1 0 0,0 0-1 0 0,0-1 1 0 0,0 1 0 0 0,0-1-1 0 0,0 0 1 0 0,0-1 0 0 0,0 1-1 0 0,-1-1 1 0 0,1 0 0 0 0,-1 0-1 0 0,0 0 1 0 0,0-1-1 0 0,2-1-71 0 0,-5 4 10 0 0,1 0-1 0 0,-1-1 0 0 0,0 1 1 0 0,0 0-1 0 0,0-1 0 0 0,1 1 1 0 0,-1 0-1 0 0,-1-1 1 0 0,1 0-1 0 0,0 1 0 0 0,0-1 1 0 0,-1 1-1 0 0,1-1 0 0 0,-1 0 1 0 0,1 0-1 0 0,-1 1 0 0 0,1-1 1 0 0,-1 0-1 0 0,0 0 0 0 0,0 1 1 0 0,0-1-1 0 0,0 0 0 0 0,-1 0 1 0 0,1 0-1 0 0,0 1 0 0 0,-1-1 1 0 0,1 0-1 0 0,-1 1 0 0 0,1-1 1 0 0,-1 0-1 0 0,0 1 0 0 0,0-1 1 0 0,0 1-1 0 0,0-1 0 0 0,0 1 1 0 0,0-1-1 0 0,0 1 0 0 0,0 0 1 0 0,-1 0-1 0 0,1-1 1 0 0,0 1-1 0 0,-1 0 0 0 0,1 0 1 0 0,-1 0-1 0 0,1 0 0 0 0,-1 0-9 0 0,-22-1-2812 0 0,20 9-2641 0 0,3 4-5031 0 0,1-7 115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32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60 13555 0 0,'0'0'3190'0'0,"0"0"-1780"0"0,0 0-566 0 0,0 0 115 0 0,0 0 109 0 0,0 0 25 0 0,0 0-88 0 0,0 0-217 0 0,0 0-219 0 0,0 0-171 0 0,0 0-132 0 0,0 0-67 0 0,0 0 0 0 0,3-6 12 0 0,34-47 1432 0 0,-37 121 616 0 0,1 15-1403 0 0,-1-83-839 0 0,0 0 3 0 0,0 0-41 0 0,0 0-48 0 0,8-22-6053 0 0,-2 13 891 0 0,-4 6 384 0 0,2-2-6707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32.9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27 12827 0 0,'0'0'1867'0'0,"0"0"-195"0"0,0 0-108 0 0,0 0-69 0 0,0 0-92 0 0,0 0-88 0 0,0 0-193 0 0,0 0-206 0 0,0 0-157 0 0,0 0-135 0 0,0 0-68 0 0,0 0-34 0 0,0 0-20 0 0,0-4 0 0 0,-1-14-39 0 0,1 13-50 0 0,0 5-42 0 0,0 0-74 0 0,0 0-22 0 0,0 0-35 0 0,0 0-56 0 0,0 0-13 0 0,0 0-46 0 0,0 0-29 0 0,0 0-3 0 0,0 0-24 0 0,0 0 8 0 0,0 0 4 0 0,0 0-19 0 0,0 0-13 0 0,9 23 203 0 0,2 3-169 0 0,0 1-1 0 0,-2-1 1 0 0,0 2-1 0 0,-2-1 1 0 0,-1 1 0 0 0,-1 3-83 0 0,-4-22 21 0 0,0 1 0 0 0,-1-1 1 0 0,0 0-1 0 0,0 0 0 0 0,-1 0 1 0 0,0 0-1 0 0,0 0 0 0 0,-1 0 1 0 0,-1 0-1 0 0,1 0 1 0 0,-1-1-1 0 0,-1 1 0 0 0,0-1 1 0 0,0 0-1 0 0,0 0 0 0 0,-1 0 1 0 0,0-1-1 0 0,-1 0 0 0 0,0 0 1 0 0,-6 6-22 0 0,1-5 25 0 0,14-17-184 0 0,7-6-2153 0 0,-2 4-4121 0 0,-4 8-1837 0 0,-2 1-4252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44.0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15091 0 0,'0'0'1599'0'0,"0"0"-240"0"0,0 0-372 0 0,0 0-235 0 0,0 0-173 0 0,0 0-104 0 0,0 0-86 0 0,0 0 7 0 0,0 0 67 0 0,0 0 37 0 0,0 0-1 0 0,0 0-74 0 0,-2 7-122 0 0,1 116-108 0 0,4-111-2418 0 0,-1-4-3605 0 0,-1-3-2659 0 0,0-3 1013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50.6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33 3121 0 0,'0'0'2600'0'0,"0"0"-114"0"0,0 0-108 0 0,0 0-110 0 0,0 0-251 0 0,0 0-222 0 0,0 0-287 0 0,0 0-293 0 0,0 0-180 0 0,0 0-157 0 0,0 0-102 0 0,0-2-60 0 0,0-14 1720 0 0,0 16-1944 0 0,0 0-66 0 0,0 0-61 0 0,0 0-41 0 0,0 0-41 0 0,0 0-8 0 0,0 0-19 0 0,0 0-20 0 0,0 0-9 0 0,0 0-23 0 0,0 0-11 0 0,0 0-8 0 0,0 0-23 0 0,0 0 1 0 0,0 0-14 0 0,0 25 1497 0 0,4 169-1460 0 0,-4-194-191 0 0,0 0 16 0 0,0 0 3 0 0,0 0-4 0 0,0 0 0 0 0,0 0 10 0 0,0 0-2 0 0,0 0-1 0 0,0 0 3 0 0,0 0-8 0 0,2-16-5218 0 0,-1 6-2011 0 0,1 6-251 0 0,0 1-3769 0 0</inkml:trace>
  <inkml:trace contextRef="#ctx0" brushRef="#br0" timeOffset="845.064">115 118 7650 0 0,'0'0'1849'0'0,"0"0"-207"0"0,0 0-126 0 0,0 0-11 0 0,0 0-89 0 0,0 0-156 0 0,0 0-212 0 0,0 0-211 0 0,0 0-155 0 0,0 0-85 0 0,0 0-24 0 0,0 0 11 0 0,0 0 15 0 0,-4 0 4 0 0,-20 0 534 0 0,16-13 2373 0 0,36-19-2591 0 0,-24 28-869 0 0,1 0 0 0 0,-1 1 0 0 0,1 0 0 0 0,0 0-1 0 0,0 1 1 0 0,1-1 0 0 0,-1 1 0 0 0,0 0 0 0 0,1 1 0 0 0,-1-1-1 0 0,1 1 1 0 0,0 0 0 0 0,-1 0 0 0 0,1 1 0 0 0,0 0 0 0 0,-1 0-1 0 0,1 0 1 0 0,0 1 0 0 0,3 0-50 0 0,-7 2 24 0 0,-1 0 0 0 0,0 1-1 0 0,0-1 1 0 0,0 0 0 0 0,0 1 0 0 0,0-1-1 0 0,-1 0 1 0 0,1 1 0 0 0,-1-1 0 0 0,0 1-1 0 0,0-1 1 0 0,0 1 0 0 0,-1-1 0 0 0,1 1-1 0 0,-1-1 1 0 0,0 0 0 0 0,0 1-1 0 0,0-1 1 0 0,0 0 0 0 0,-1 0 0 0 0,1 0-1 0 0,-1 0 1 0 0,0 0 0 0 0,0 0 0 0 0,-1 2-24 0 0,-6 10 110 0 0,7-13-82 0 0,1 1 0 0 0,-1 0 1 0 0,0 0-1 0 0,1-1 0 0 0,-1 1 1 0 0,1 0-1 0 0,0 0 0 0 0,0 0 1 0 0,0 0-1 0 0,0 1 0 0 0,1-1 1 0 0,-1 0-1 0 0,1 0 0 0 0,0 0 1 0 0,0 1-1 0 0,0-1 0 0 0,0 0 1 0 0,1 2-29 0 0,2-2 26 0 0,-1-1 1 0 0,1-1-1 0 0,0 1 1 0 0,0 0-1 0 0,1-1 0 0 0,-1 0 1 0 0,0 1-1 0 0,0-1 1 0 0,1-1-1 0 0,-1 1 1 0 0,0 0-1 0 0,1-1 1 0 0,-1 0-1 0 0,1 1 1 0 0,-1-1-1 0 0,1-1 0 0 0,-1 1 1 0 0,0 0-1 0 0,1-1 1 0 0,-1 0-1 0 0,1 0 1 0 0,-1 0-1 0 0,0 0 1 0 0,1 0-27 0 0,7-2 25 0 0,0 0-1 0 0,0-1 1 0 0,0 0 0 0 0,0-1 0 0 0,-1 0 0 0 0,0 0 0 0 0,0-1 0 0 0,0-1 0 0 0,0 1 0 0 0,6-8-25 0 0,-16 8-2948 0 0,-8 5-6980 0 0,6 1 4397 0 0,-1 0-5754 0 0</inkml:trace>
  <inkml:trace contextRef="#ctx0" brushRef="#br0" timeOffset="1338.322">321 77 9394 0 0,'0'0'2192'0'0,"0"0"-100"0"0,0 0-64 0 0,0 0-101 0 0,0 0-153 0 0,0 0-186 0 0,0 0-242 0 0,0 0-267 0 0,0 0-220 0 0,0 0-206 0 0,0 0-112 0 0,0 0-30 0 0,0 0 4 0 0,-1-11 2698 0 0,-20 123-1921 0 0,0-29-1107 0 0,21-83-189 0 0,0 0 11 0 0,0 0 4 0 0,0 0-18 0 0,0 0-18 0 0,0 0-22 0 0,0 0-26 0 0,2-12-7597 0 0,0 9-380 0 0,-1 0-3848 0 0</inkml:trace>
  <inkml:trace contextRef="#ctx0" brushRef="#br0" timeOffset="2114.998">452 21 15443 0 0,'0'0'2624'0'0,"0"0"-1001"0"0,0 0-267 0 0,0 0-35 0 0,0 0-46 0 0,0 0-114 0 0,0 0-184 0 0,0 0-165 0 0,0 0-168 0 0,0 0-142 0 0,0 0-91 0 0,0 0-85 0 0,-3-3-30 0 0,-8-11-22 0 0,8 10-38 0 0,3 4-7 0 0,0 0-33 0 0,0 0-17 0 0,0 0 9 0 0,0 0-43 0 0,0 0 7 0 0,0 0 3 0 0,0 0-55 0 0,0 0 19 0 0,0 0-24 0 0,11 21 383 0 0,9-3-427 0 0,2-1 1 0 0,0-1-1 0 0,1-1 0 0 0,1-1 0 0 0,0 0 0 0 0,10 2-51 0 0,4 0 333 0 0,-50-43-203 0 0,8 27-133 0 0,-1 1 0 0 0,1 0 0 0 0,-1 0 1 0 0,1 0-1 0 0,0 1 0 0 0,-1-1 0 0 0,1 1 1 0 0,0 0-1 0 0,0 0 0 0 0,0 1 0 0 0,1-1 0 0 0,-1 1 1 0 0,1 0-1 0 0,-1 0 0 0 0,1 0 0 0 0,0 0 0 0 0,0 1 1 0 0,-1 1 2 0 0,0-1-1 0 0,-110 117 68 0 0,96-73 86 0 0,38-53 541 0 0,-17 1-4482 0 0,-1 0-3999 0 0,-2 4-4594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58.6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30 16876 0 0,'0'0'1195'0'0,"0"0"30"0"0,0 0-30 0 0,0 0 12 0 0,0 0-15 0 0,0 0-64 0 0,0 0-113 0 0,0 0-161 0 0,0 0-177 0 0,0 0-153 0 0,0 0-126 0 0,0 0-94 0 0,0-6-55 0 0,0-17-39 0 0,-25 48 1282 0 0,13-6-1379 0 0,2-1 1 0 0,1 1-1 0 0,0 1 0 0 0,1-1 0 0 0,2 1 1 0 0,0 1-1 0 0,0-1 0 0 0,2 1 0 0 0,1 0 1 0 0,1 0-1 0 0,0 0 0 0 0,2 1 0 0 0,0 5-113 0 0,1-17 17 0 0,0 0-1 0 0,1 0 0 0 0,0-1 0 0 0,0 1 0 0 0,1-1 1 0 0,0 0-1 0 0,0 0 0 0 0,1 0 0 0 0,1 0 0 0 0,-1 0 1 0 0,2-1-1 0 0,-1 0 0 0 0,1 0 0 0 0,0 0 0 0 0,0-1 1 0 0,1 0-1 0 0,0 0 0 0 0,1-1 0 0 0,-1 1 0 0 0,8 3-16 0 0,-8-31-7513 0 0,-4 10-4592 0 0,-1 6 250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59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49 9594 0 0,'0'0'1547'0'0,"0"0"-339"0"0,0 0-14 0 0,0 0 272 0 0,0 0 170 0 0,0 0-61 0 0,0 0-334 0 0,0 0-380 0 0,0 0-233 0 0,0 0-128 0 0,0 0-28 0 0,0 0 21 0 0,0 0 20 0 0,8 2 4237 0 0,-7-4-4745 0 0,-1 1 0 0 0,1-1 0 0 0,-1 1 0 0 0,1 0 0 0 0,-1-1-1 0 0,1 1 1 0 0,-1-1 0 0 0,0 1 0 0 0,0-1 0 0 0,0 1 0 0 0,0-1 0 0 0,0 1 0 0 0,0-1 0 0 0,0 1 0 0 0,-1-1 0 0 0,1 1 0 0 0,0-1 0 0 0,-1 1 0 0 0,1 0 0 0 0,-1-1-1 0 0,0 1 1 0 0,1 0 0 0 0,-1-1 0 0 0,0 1 0 0 0,0 0 0 0 0,0 0 0 0 0,0 0 0 0 0,0-1 0 0 0,0 1 0 0 0,0 0 0 0 0,0 0 0 0 0,0 1 0 0 0,0-1 0 0 0,-1 0-1 0 0,1 0 1 0 0,0 0 0 0 0,-1 1 0 0 0,1-1 0 0 0,0 1 0 0 0,-1-1 0 0 0,1 1 0 0 0,-1 0 0 0 0,1-1 0 0 0,-1 1 0 0 0,1 0 0 0 0,-1 0 0 0 0,1 0 0 0 0,-1 0-1 0 0,1 0 1 0 0,-1 1 0 0 0,1-1 0 0 0,-1 0 0 0 0,1 1 0 0 0,0-1 0 0 0,-1 1 0 0 0,1-1 0 0 0,-1 1 0 0 0,1-1 0 0 0,0 1 0 0 0,0 0 0 0 0,-1 0 0 0 0,1 0-1 0 0,0 0 1 0 0,0 0 0 0 0,0 0 0 0 0,0 0-5 0 0,-4 3 6 0 0,1 0 1 0 0,-1 0-1 0 0,1 0 0 0 0,0 1 0 0 0,0-1 0 0 0,1 1 0 0 0,-1 0 0 0 0,1 0 1 0 0,0 0-1 0 0,0 1 0 0 0,1-1 0 0 0,0 1 0 0 0,0-1 0 0 0,0 1 0 0 0,1 0 0 0 0,-1 0 1 0 0,1 0-1 0 0,1 0 0 0 0,-1 0 0 0 0,1 3-6 0 0,2-7 21 0 0,-1 0 0 0 0,1 0 1 0 0,0 0-1 0 0,0-1 0 0 0,0 1 0 0 0,0-1 0 0 0,0 0 0 0 0,0 1 1 0 0,1-1-1 0 0,-1 0 0 0 0,0 0 0 0 0,1 0 0 0 0,-1 0 0 0 0,0-1 1 0 0,1 1-1 0 0,-1-1 0 0 0,1 1 0 0 0,-1-1 0 0 0,1 0 0 0 0,-1 0 1 0 0,1 0-1 0 0,-1 0 0 0 0,1-1 0 0 0,-1 1 0 0 0,1-1 0 0 0,-1 1 1 0 0,1-1-1 0 0,-1 0 0 0 0,0 0 0 0 0,1 0 0 0 0,-1 0 0 0 0,0 0 1 0 0,0-1-1 0 0,0 1 0 0 0,0-1 0 0 0,0 1 0 0 0,0-1 1 0 0,0 0-1 0 0,0 0 0 0 0,-1 0-21 0 0,21-50 355 0 0,-22 52-371 0 0,0 0 4 0 0,0 0-20 0 0,-6 26-230 0 0,6-24 233 0 0,0 0 1 0 0,0-1-1 0 0,0 1 0 0 0,1 0 1 0 0,-1 0-1 0 0,1-1 0 0 0,-1 1 1 0 0,1 0-1 0 0,0-1 0 0 0,0 1 0 0 0,-1-1 1 0 0,1 1-1 0 0,0-1 0 0 0,0 1 1 0 0,1-1-1 0 0,-1 0 0 0 0,0 1 1 0 0,0-1-1 0 0,1 0 0 0 0,-1 0 0 0 0,0 0 1 0 0,1 0-1 0 0,-1 0 0 0 0,1 0 1 0 0,0 0-1 0 0,-1-1 0 0 0,1 1 1 0 0,0 0-1 0 0,-1-1 0 0 0,1 1 0 0 0,0-1 1 0 0,0 0 28 0 0,12 6-4758 0 0,-2 1-4758 0 0,-8-5-1673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0.1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15891 0 0,'0'0'2044'0'0,"0"0"-364"0"0,0 0-176 0 0,0 0-61 0 0,0 0-120 0 0,0 0-231 0 0,0 0-290 0 0,0 0-257 0 0,0 0-201 0 0,0 0-145 0 0,0 0-68 0 0,0 0-3 0 0,0 0 44 0 0,0 3 61 0 0,-1 131 2345 0 0,3-158-2023 0 0,-1 21-565 0 0,1-1 0 0 0,0 0 0 0 0,-1 1 1 0 0,1 0-1 0 0,1-1 0 0 0,-1 1 0 0 0,0 0 0 0 0,1 0 1 0 0,-1 1-1 0 0,1-1 0 0 0,0 0 0 0 0,0 1 0 0 0,0-1 1 0 0,0 1-1 0 0,1 0 0 0 0,-1 0 0 0 0,0 1 0 0 0,1-1 1 0 0,-1 1-1 0 0,1-1 0 0 0,0 1 0 0 0,0 0 0 0 0,-1 0 1 0 0,1 1-1 0 0,0-1 0 0 0,0 1 0 0 0,0 0 0 0 0,0 0 1 0 0,-1 0-1 0 0,1 0 0 0 0,0 1 0 0 0,0 0 0 0 0,0 0 1 0 0,-1 0-1 0 0,1 0 0 0 0,0 0 0 0 0,0 1 10 0 0,-3-1 4 0 0,1 1 0 0 0,-1 0 0 0 0,1 0 0 0 0,-1-1 0 0 0,0 1 0 0 0,0 0 0 0 0,0 0 0 0 0,0 0 0 0 0,0 0 0 0 0,0 0 0 0 0,0 1 0 0 0,-1-1-1 0 0,1 0 1 0 0,-1 0 0 0 0,0 0 0 0 0,1 1 0 0 0,-1-1 0 0 0,0 0 0 0 0,0 0 0 0 0,-1 1 0 0 0,1-1 0 0 0,0 0 0 0 0,-1 0 0 0 0,1 1 0 0 0,-1-1 0 0 0,0 0 0 0 0,0 0 0 0 0,0 0 0 0 0,0 0 0 0 0,0 0 0 0 0,0 0-1 0 0,0 0 1 0 0,-1-1 0 0 0,1 1 0 0 0,-1 0 0 0 0,1-1 0 0 0,-1 1 0 0 0,0-1 0 0 0,1 1 0 0 0,-1-1 0 0 0,0 0 0 0 0,0 0 0 0 0,0 1 0 0 0,0-2 0 0 0,0 1 0 0 0,0 0 0 0 0,0 0 0 0 0,-1-1 0 0 0,1 1-4 0 0,-90 20-52 0 0,101-53-4583 0 0,3 16-841 0 0,-4 6-3892 0 0,-3 4-1596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0.6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0 19500 0 0,'0'0'704'0'0,"0"0"130"0"0,0 0 178 0 0,0 0 122 0 0,0 0 17 0 0,0 0-95 0 0,0 0-208 0 0,0 0-235 0 0,0 0-235 0 0,0 0-185 0 0,0 0-95 0 0,0 0-28 0 0,0 0 40 0 0,1 3 40 0 0,55 172 1357 0 0,-54-157-1436 0 0,0-1 0 0 0,-1 1 1 0 0,0 0-1 0 0,-2-1 0 0 0,0 1 0 0 0,-1 0 0 0 0,0-1 0 0 0,-2 0 0 0 0,0 1 0 0 0,-1-1 0 0 0,-1-1 1 0 0,0 1-1 0 0,-1-1 0 0 0,-1 0 0 0 0,0-1 0 0 0,-2 0 0 0 0,1 0 0 0 0,-2-1 0 0 0,0 0 0 0 0,-1 0 1 0 0,0-2-1 0 0,-4 4-71 0 0,16-16-3 0 0,-1 0 0 0 0,1-1 1 0 0,0 1-1 0 0,0 0 0 0 0,0 0 0 0 0,0 0 1 0 0,-1 0-1 0 0,1 0 0 0 0,0-1 1 0 0,0 1-1 0 0,0 0 0 0 0,0 0 1 0 0,-1 0-1 0 0,1 0 0 0 0,0 0 1 0 0,0 0-1 0 0,-1 0 0 0 0,1 0 1 0 0,0 0-1 0 0,0 0 0 0 0,0 0 0 0 0,-1 0 1 0 0,1 0-1 0 0,0 0 0 0 0,0 0 1 0 0,0 0-1 0 0,-1 0 0 0 0,1 0 1 0 0,0 0-1 0 0,0 0 0 0 0,0 0 3 0 0,20-27-3164 0 0,-8 12-3931 0 0,-9 10-3171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58.0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4 1208 0 0,'0'0'2222'0'0,"0"0"-55"0"0,0 0-38 0 0,0 0 70 0 0,0 0 9 0 0,0 0-117 0 0,0 0-200 0 0,0 0-241 0 0,0 0-272 0 0,0 0-259 0 0,0 0-194 0 0,-7-3 341 0 0,5 3 4118 0 0,97 2-4582 0 0,-109 16-11405 0 0,10-12-966 0 0,2-5 5102 0 0</inkml:trace>
  <inkml:trace contextRef="#ctx0" brushRef="#br0" timeOffset="254.732">3 81 880 0 0,'0'0'3886'0'0,"0"0"-1584"0"0,0 0-624 0 0,0 0 92 0 0,0 0 162 0 0,0 0-5 0 0,0 0-184 0 0,0 0-360 0 0,0 0-308 0 0,0 0-154 0 0,0 0-106 0 0,0 0-84 0 0,17 3 793 0 0,32-6-3253 0 0,-17 2-8297 0 0,-25 1 2223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3.3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54 5649 0 0,'0'0'3609'0'0,"0"0"-1023"0"0,0 0-275 0 0,0 0-127 0 0,0 0-195 0 0,0 0-250 0 0,0 0-256 0 0,0 0-260 0 0,0 0-200 0 0,0 0-150 0 0,0 0-102 0 0,0-8-77 0 0,1-37 525 0 0,-16 130 2023 0 0,6 47-2881 0 0,8-112-140 0 0,-4 3 103 0 0,0-1-4769 0 0,8-22-8713 0 0,-2 0 1452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5.9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13235 0 0,'0'0'1523'0'0,"0"0"-11"0"0,0 0 19 0 0,0 0-84 0 0,0 0-139 0 0,0 0-214 0 0,0 0-210 0 0,0 0-189 0 0,0 0-163 0 0,0 0-64 0 0,0 0-77 0 0,0 0-56 0 0,6 8-29 0 0,19 25-35 0 0,-25-31-237 0 0,1 0 1 0 0,-1 0-1 0 0,1-1 0 0 0,-1 1 1 0 0,0 0-1 0 0,0 0 1 0 0,0-1-1 0 0,0 1 0 0 0,0 0 1 0 0,0 0-1 0 0,0-1 0 0 0,0 1 1 0 0,-1 0-1 0 0,1 0 0 0 0,-1-1 1 0 0,1 1-1 0 0,-1 0 0 0 0,0-1 1 0 0,0 1-1 0 0,0-1 0 0 0,0 1 1 0 0,0-1-1 0 0,0 1 0 0 0,0-1 1 0 0,0 0-1 0 0,0 0 0 0 0,-1 1-34 0 0,-2 3 111 0 0,5-5-88 0 0,-1-1 0 0 0,1 1 0 0 0,0 0-1 0 0,0 0 1 0 0,-1 0 0 0 0,1 0 0 0 0,0 0 0 0 0,-1 0 0 0 0,1 0 0 0 0,0 1 0 0 0,-1-1 0 0 0,1 0 0 0 0,0 0 0 0 0,-1 0 0 0 0,1 1 0 0 0,0-1 0 0 0,-1 0 0 0 0,1 1 0 0 0,-1-1 0 0 0,1 0 0 0 0,-1 1 0 0 0,1-1 0 0 0,-1 1-1 0 0,1-1 1 0 0,-1 1 0 0 0,1-1 0 0 0,-1 1 0 0 0,1 0 0 0 0,-1-1 0 0 0,0 1 0 0 0,1-1 0 0 0,-1 1 0 0 0,0 0 0 0 0,0-1 0 0 0,1 1 0 0 0,-1 0 0 0 0,0-1 0 0 0,0 1 0 0 0,0 0 0 0 0,0-1 0 0 0,0 1 0 0 0,0 0 0 0 0,0-1-1 0 0,0 1 1 0 0,0 0 0 0 0,0 0 0 0 0,0-1 0 0 0,-1 1 0 0 0,1 0 0 0 0,0-1 0 0 0,0 1 0 0 0,-1-1 0 0 0,1 1 0 0 0,0 0 0 0 0,-1-1 0 0 0,1 1 0 0 0,-1-1 0 0 0,1 1 0 0 0,-1-1 0 0 0,1 1 0 0 0,-1-1 0 0 0,1 1 0 0 0,-1-1 0 0 0,1 1-1 0 0,-1-1 1 0 0,1 0 0 0 0,-1 1-23 0 0,124-32-1 0 0,-63 10-9161 0 0,-50 18 76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6.5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0 13995 0 0,'0'0'3015'0'0,"0"0"-318"0"0,0 0-479 0 0,0 0-406 0 0,0 0-354 0 0,0 0-329 0 0,0 0-353 0 0,0 0-258 0 0,0 0-157 0 0,0 0-22 0 0,0 0 69 0 0,0 0 47 0 0,0 0-7 0 0,1 8-47 0 0,-7 210-285 0 0,7-212-2066 0 0,1-2-4827 0 0,0-2-5512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6.7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 26518 0 0,'0'0'896'0'0,"0"0"-56"0"0,0 0 0 0 0,0 0-160 0 0,0 0-248 0 0,0 0-127 0 0,0 0-129 0 0,0 0-80 0 0,0 0-80 0 0,0 0-64 0 0,0 0-96 0 0,0 0-137 0 0,0 0-247 0 0,0 0-408 0 0,-1-12-752 0 0,3 15-2017 0 0,-2 0-5449 0 0,0-1-4321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44.4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9602 0 0,'0'0'2221'0'0,"0"0"-96"0"0,0 0-392 0 0,0 0-428 0 0,0 0-302 0 0,0 0-204 0 0,0 0-194 0 0,0 0-182 0 0,0 0-85 0 0,0 0-37 0 0,0 0-49 0 0,0 0 8 0 0,0 0-17 0 0,4 3-10 0 0,-2-1-189 0 0,0 0-1 0 0,0 0 0 0 0,0 0 1 0 0,0 0-1 0 0,-1 0 1 0 0,1 1-1 0 0,-1-1 0 0 0,1 0 1 0 0,-1 1-1 0 0,0-1 1 0 0,0 1-1 0 0,0-1 0 0 0,0 1 1 0 0,0-1-1 0 0,-1 1 1 0 0,1 0-1 0 0,-1 0 0 0 0,0-1 1 0 0,0 1-1 0 0,0 0 1 0 0,0-1-1 0 0,0 1 0 0 0,0 0 1 0 0,-1 0-1 0 0,0-1 0 0 0,0 2-43 0 0,1-1 31 0 0,-1-1-15 0 0,-1 1 0 0 0,1 0 1 0 0,0-1-1 0 0,0 1 0 0 0,0 0 0 0 0,0 0 0 0 0,0 0 0 0 0,1 0 0 0 0,-1 0 0 0 0,1 0 1 0 0,0 0-1 0 0,0 0 0 0 0,0 0 0 0 0,0 0 0 0 0,1 0 0 0 0,-1 0 0 0 0,1 0 0 0 0,0 0 1 0 0,-1 0-1 0 0,1 0 0 0 0,1-1 0 0 0,-1 1 0 0 0,0 0 0 0 0,1-1 0 0 0,-1 1 1 0 0,1-1-1 0 0,0 1 0 0 0,0-1 0 0 0,0 0 0 0 0,0 1 0 0 0,0-1 0 0 0,1 0 0 0 0,-1-1 1 0 0,0 1-1 0 0,1 0 0 0 0,0-1 0 0 0,-1 1 0 0 0,1-1 0 0 0,0 0 0 0 0,0 0 0 0 0,-1 0 1 0 0,4 1-17 0 0,-5-2 11 0 0,0 0 1 0 0,0 0 0 0 0,0 0-1 0 0,-1 1 1 0 0,1-1-1 0 0,0 0 1 0 0,0 0 0 0 0,0 0-1 0 0,0 0 1 0 0,0 0 0 0 0,-1-1-1 0 0,1 1 1 0 0,0 0 0 0 0,0 0-1 0 0,0-1 1 0 0,-1 1-1 0 0,1 0 1 0 0,0-1 0 0 0,0 1-1 0 0,-1 0 1 0 0,1-1 0 0 0,0 1-1 0 0,-1-1 1 0 0,1 0 0 0 0,0 1-1 0 0,-1-1 1 0 0,1 1-1 0 0,-1-1 1 0 0,1 0 0 0 0,-1 1-1 0 0,1-1 1 0 0,-1 0 0 0 0,0 0-1 0 0,1 0 1 0 0,-1 1 0 0 0,0-1-1 0 0,1 0 1 0 0,-1 0-1 0 0,0 0 1 0 0,0 1 0 0 0,0-1-1 0 0,0 0 1 0 0,0 0 0 0 0,0 0-1 0 0,0 0 1 0 0,0 0 0 0 0,0 1-1 0 0,0-1 1 0 0,-1 0-1 0 0,1 0 1 0 0,0 0 0 0 0,0 1-1 0 0,-1-1 1 0 0,1 0 0 0 0,-1 0-1 0 0,1 1 1 0 0,0-1 0 0 0,-1 0-1 0 0,0 1 1 0 0,1-1-1 0 0,-1 0 1 0 0,0 0-12 0 0,0 2-28 0 0,-1 0 1 0 0,0 0-1 0 0,0-1 0 0 0,1 1 1 0 0,-1 0-1 0 0,0 1 0 0 0,1-1 0 0 0,-1 0 1 0 0,1 0-1 0 0,0 1 0 0 0,-1-1 0 0 0,1 0 1 0 0,0 1-1 0 0,0-1 0 0 0,0 1 1 0 0,0 0-1 0 0,0-1 0 0 0,0 1 0 0 0,0 0 1 0 0,0 0-1 0 0,1 0 0 0 0,-1-1 0 0 0,1 1 1 0 0,-1 0-1 0 0,1 0 0 0 0,0 0 1 0 0,0 0-1 0 0,0 0 0 0 0,0 0 0 0 0,0 0 1 0 0,0 0 27 0 0,0 0-10 0 0,0 140 452 0 0,0-139-439 0 0,-1 0-1 0 0,0 0 1 0 0,0 0-1 0 0,0 0 1 0 0,0 0-1 0 0,0 0 1 0 0,0 0-1 0 0,-1-1 1 0 0,1 1-1 0 0,-1 0 1 0 0,0-1-1 0 0,0 1 1 0 0,0-1-1 0 0,0 0 1 0 0,0 0-1 0 0,-1 0 0 0 0,1 0 1 0 0,-1 0-1 0 0,1 0 1 0 0,-1 0-1 0 0,0-1-2 0 0,-18 12-3522 0 0,1-3-5224 0 0,17-9 6317 0 0,-5 3-6500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6.2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14403 0 0,'0'0'6049'0'0,"0"0"-5529"0"0,0 0-199 0 0,0 0 55 0 0,0 0 136 0 0,0 0 88 0 0,0 0-96 0 0,0 0-168 0 0,0 0-216 0 0,0 0-336 0 0,0 0-600 0 0,63 8-1449 0 0,-52-6-3184 0 0,-4 0-6961 0 0</inkml:trace>
  <inkml:trace contextRef="#ctx0" brushRef="#br0" timeOffset="153.477">23 61 16307 0 0,'0'0'1989'0'0,"0"0"-527"0"0,0 0-237 0 0,0 0-14 0 0,0 0-136 0 0,0 0-231 0 0,0 0-250 0 0,0 0-212 0 0,0 0-158 0 0,0 0-86 0 0,11 0-78 0 0,110-1-1078 0 0,-74 2-4002 0 0,-6-1-6645 0 0,-30 1 3857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4.1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98 211 17108 0 0,'0'0'801'0'0,"0"0"-165"0"0,0 0 86 0 0,0 0 229 0 0,0 0 138 0 0,0 0 11 0 0,0 0-181 0 0,0 0-211 0 0,0 0-135 0 0,0 0-119 0 0,0 0-59 0 0,0 0-37 0 0,0 0-26 0 0,6-5 36 0 0,17-15-8 0 0,-23 19-306 0 0,1 0 0 0 0,0 0-1 0 0,-1 0 1 0 0,1 0 0 0 0,0 0 0 0 0,-1 0 0 0 0,1-1 0 0 0,-1 1 0 0 0,0 0 0 0 0,1 0 0 0 0,-1 0-1 0 0,0-1 1 0 0,0 1 0 0 0,0 0 0 0 0,0 0 0 0 0,0-1 0 0 0,0 1 0 0 0,0 0 0 0 0,0 0 0 0 0,0 0 0 0 0,-1-1-1 0 0,1 1 1 0 0,0 0 0 0 0,-1 0 0 0 0,1 0 0 0 0,-1 0 0 0 0,1-1 0 0 0,-1 1 0 0 0,0 0 0 0 0,1 0-1 0 0,-1 0 1 0 0,0 0 0 0 0,0 1 0 0 0,0-1 0 0 0,0 0 0 0 0,0 0 0 0 0,1 0 0 0 0,-2 1 0 0 0,1-1 0 0 0,0 0-1 0 0,0 1 1 0 0,0-1 0 0 0,0 1 0 0 0,0-1 0 0 0,0 1 0 0 0,-1 0-54 0 0,-3 1 5 0 0,-1 0 0 0 0,1 0 1 0 0,-1 1-1 0 0,1 0 0 0 0,0 0 0 0 0,0 1 1 0 0,0-1-1 0 0,0 1 0 0 0,0 0 0 0 0,0 1 0 0 0,1-1 1 0 0,0 1-1 0 0,-1 0 0 0 0,1 0 0 0 0,1 0 1 0 0,-1 0-1 0 0,1 1 0 0 0,-1-1 0 0 0,1 1 1 0 0,1 0-1 0 0,-1 0 0 0 0,1 0 0 0 0,-1 1 1 0 0,2-1-1 0 0,-1 0 0 0 0,-1 5-5 0 0,3-9 6 0 0,-1 1-1 0 0,1-1 1 0 0,-1 0-1 0 0,1 0 1 0 0,-1 1-1 0 0,1-1 1 0 0,0 0-1 0 0,0 1 1 0 0,-1-1 0 0 0,1 0-1 0 0,0 1 1 0 0,0-1-1 0 0,0 1 1 0 0,1-1-1 0 0,-1 0 1 0 0,0 1 0 0 0,0-1-1 0 0,1 0 1 0 0,-1 1-1 0 0,1-1 1 0 0,-1 0-1 0 0,1 0 1 0 0,0 1 0 0 0,-1-1-1 0 0,1 0 1 0 0,0 0-1 0 0,0 0 1 0 0,0 0-1 0 0,-1 0 1 0 0,1 0-1 0 0,1 0 1 0 0,-1 0 0 0 0,0 0-1 0 0,0-1 1 0 0,0 1-1 0 0,0 0 1 0 0,0-1-1 0 0,1 1 1 0 0,-1-1 0 0 0,0 1-1 0 0,1-1 1 0 0,-1 1-1 0 0,0-1 1 0 0,1 0-1 0 0,-1 0 1 0 0,0 0-1 0 0,1 0 1 0 0,-1 0 0 0 0,0 0-1 0 0,1 0 1 0 0,-1 0-1 0 0,1-1 1 0 0,-1 1-1 0 0,0 0 1 0 0,0-1 0 0 0,1 1-1 0 0,-1-1 1 0 0,0 1-1 0 0,0-1 1 0 0,1 0-1 0 0,-1 1 1 0 0,0-1 0 0 0,0 0-1 0 0,0 0-5 0 0,106-89 444 0 0,-100 123-425 0 0,-8-31-17 0 0,2 0 0 0 0,-1-1-1 0 0,0 1 1 0 0,0 0 0 0 0,1 0 0 0 0,-1 0 0 0 0,0-1 0 0 0,1 1 0 0 0,0 0 0 0 0,0 0-1 0 0,-1-1 1 0 0,1 1 0 0 0,0 0 0 0 0,0-1 0 0 0,0 1 0 0 0,1-1 0 0 0,-1 0 0 0 0,0 1-1 0 0,0-1 1 0 0,1 0 0 0 0,-1 0 0 0 0,1 0 0 0 0,-1 0 0 0 0,1 0 0 0 0,0 0 0 0 0,-1 0-1 0 0,1 0 1 0 0,0 0 0 0 0,-1-1 0 0 0,1 1 0 0 0,0-1 0 0 0,0 0 0 0 0,0 1-1 0 0,-1-1 1 0 0,1 0 0 0 0,0 0 0 0 0,0 0 0 0 0,0 0 0 0 0,0 0 0 0 0,0-1 0 0 0,-1 1-1 0 0,1 0 1 0 0,0-1 0 0 0,0 0 0 0 0,-1 1 0 0 0,1-1 0 0 0,0 0-2 0 0,5-1 9 0 0,-1-1 0 0 0,1 0 0 0 0,-1 0 0 0 0,0 0 1 0 0,0-1-1 0 0,0 0 0 0 0,0 0 0 0 0,-1 0 0 0 0,1-1 0 0 0,-1 0 1 0 0,0 0-1 0 0,-1 0 0 0 0,1-1 0 0 0,-1 0 0 0 0,0 1 0 0 0,-1-1 1 0 0,1-1-1 0 0,-1 1 0 0 0,0 0 0 0 0,-1-1 0 0 0,0 0 0 0 0,0 1 0 0 0,0-1 1 0 0,-1 0-1 0 0,1 0 0 0 0,-2 0 0 0 0,1 0 0 0 0,-1 0 0 0 0,0 0 1 0 0,-1-1-10 0 0,1 8 4 0 0,0 1 0 0 0,0-1 1 0 0,-1 0-1 0 0,1 0 1 0 0,0 0-1 0 0,-1 1 0 0 0,1-1 1 0 0,0 0-1 0 0,0 0 1 0 0,-1 0-1 0 0,1 0 1 0 0,0 1-1 0 0,-1-1 0 0 0,1 0 1 0 0,0 0-1 0 0,-1 0 1 0 0,1 0-1 0 0,0 0 1 0 0,-1 0-1 0 0,1 0 0 0 0,0 0 1 0 0,-1 0-1 0 0,1 0 1 0 0,0 0-1 0 0,-1 0 0 0 0,1 0 1 0 0,0 0-1 0 0,-1 0 1 0 0,1-1-1 0 0,0 1 1 0 0,-1 0-1 0 0,1 0 0 0 0,-1 0-4 0 0,-11 41 3 0 0,6-5 75 0 0,3 0 0 0 0,1 0 0 0 0,1 0 0 0 0,5 37-78 0 0,2-63-1524 0 0,3-26-6614 0 0,-5 7-463 0 0,-1 4-3219 0 0</inkml:trace>
  <inkml:trace contextRef="#ctx0" brushRef="#br0" timeOffset="890.676">401 4 15595 0 0,'0'0'1134'0'0,"0"0"27"0"0,0 0 26 0 0,0 0-18 0 0,0 0-17 0 0,0 0-92 0 0,0 0-184 0 0,0 0-197 0 0,0 0-212 0 0,0 0-142 0 0,0 0-93 0 0,0 0-45 0 0,0 0 6 0 0,8-1 19 0 0,24-2 9 0 0,-31 4-196 0 0,0 1 1 0 0,-1-1-1 0 0,1 0 1 0 0,-1 0 0 0 0,1 1-1 0 0,-1-1 1 0 0,0 0 0 0 0,1 1-1 0 0,-1-1 1 0 0,0 0-1 0 0,0 1 1 0 0,0-1 0 0 0,0 1-1 0 0,0-1 1 0 0,0 0 0 0 0,0 1-1 0 0,-1-1 1 0 0,1 0 0 0 0,0 1-1 0 0,-1-1 1 0 0,1 0-1 0 0,-1 0 1 0 0,1 1 0 0 0,-1-1-1 0 0,0 0 1 0 0,0 0 0 0 0,1 0-1 0 0,-1 0 1 0 0,-1 1-26 0 0,1 0 66 0 0,-2 6 13 0 0,2-8-53 0 0,0 1 0 0 0,0 0 1 0 0,0 0-1 0 0,0 0 1 0 0,0 0-1 0 0,0 0 1 0 0,0 1-1 0 0,0-1 1 0 0,0 0-1 0 0,1 0 1 0 0,-1 1-1 0 0,0-1 1 0 0,1 0-1 0 0,-1 1 1 0 0,1-1-1 0 0,0 0 1 0 0,-1 1-1 0 0,1-1 1 0 0,0 1-1 0 0,0-1 1 0 0,0 1-1 0 0,0-1 1 0 0,0 0-1 0 0,0 1 1 0 0,0-1-1 0 0,1 1 1 0 0,-1-1-1 0 0,0 0 1 0 0,1 1-1 0 0,-1-1 1 0 0,1 1-1 0 0,-1-1 1 0 0,1 0-1 0 0,0 0 1 0 0,0 1-1 0 0,0-1 1 0 0,-1 0-1 0 0,1 0 1 0 0,0 0-1 0 0,0 0 1 0 0,0 0-1 0 0,1 0 1 0 0,-1 0-1 0 0,0-1 1 0 0,0 1-1 0 0,0 0 1 0 0,1 0-1 0 0,-1-1 1 0 0,0 1-1 0 0,1-1 1 0 0,1 1-27 0 0,11-2-98 0 0,0-1 0 0 0,0 0 1 0 0,0-2-1 0 0,0 1 0 0 0,0-1 1 0 0,-1-1-1 0 0,1-1 0 0 0,-1 0 1 0 0,-1 0-1 0 0,1-1 0 0 0,-1-1 1 0 0,0 0-1 0 0,5-5 98 0 0,-39 63 127 0 0,15-28 55 0 0,1 1 0 0 0,0 0 0 0 0,2 0 0 0 0,1 0-1 0 0,0 1 1 0 0,2-1 0 0 0,1 23-182 0 0,-25-58-15123 0 0,10-1 8412 0 0,-2 3 3590 0 0,0 2 4396 0 0,-2 1 5203 0 0,33 7-1872 0 0,14-4-3423 0 0,-13 1-579 0 0,271-32 2756 0 0,-223 16-2470 0 0,-61 18-821 0 0,-1 1 0 0 0,0-1 0 0 0,0 1 0 0 0,0-1 0 0 0,0 0 0 0 0,0 1 0 0 0,0-1 0 0 0,0 0 0 0 0,0 0 0 0 0,-1 0 0 0 0,1 0 0 0 0,0 0 0 0 0,0 0 0 0 0,-1 0 0 0 0,1 0 0 0 0,0 0 0 0 0,-1 0 0 0 0,1 0 0 0 0,-1 0 0 0 0,0 0 0 0 0,1 0 0 0 0,-1-1 0 0 0,0 1 0 0 0,0 0 0 0 0,0 0 0 0 0,1 0 0 0 0,-1-1 0 0 0,-1 1 0 0 0,1 0 0 0 0,0 0 1 0 0,0 0-1 0 0,0-1 0 0 0,0 1 0 0 0,-1 0 0 0 0,1 0 0 0 0,-1 0 0 0 0,1 0 0 0 0,-1 0 0 0 0,1-1 0 0 0,-1 1 0 0 0,0 0 0 0 0,1 0 0 0 0,-1 1 0 0 0,0-1 0 0 0,0 0 0 0 0,0 0 0 0 0,0 0 0 0 0,0 0 0 0 0,0 1 0 0 0,0-1 0 0 0,0 0-69 0 0,-1-1 57 0 0,0 0 1 0 0,-1 0-1 0 0,0 0 1 0 0,1 0-1 0 0,-1 0 1 0 0,0 0-1 0 0,0 1 0 0 0,0-1 1 0 0,0 1-1 0 0,0 0 1 0 0,0 0-1 0 0,0 0 1 0 0,-1 0-1 0 0,1 1 0 0 0,0-1 1 0 0,-1 1-1 0 0,1 0 1 0 0,0 0-1 0 0,0 0 1 0 0,-1 0-1 0 0,1 1 0 0 0,0 0 1 0 0,-1-1-1 0 0,1 1 1 0 0,0 0-1 0 0,0 0 1 0 0,0 0-1 0 0,0 1 0 0 0,0-1 1 0 0,0 1-1 0 0,0 0 1 0 0,1 0-1 0 0,-1 0 1 0 0,1 0-1 0 0,-1 0 0 0 0,1 0 1 0 0,0 1-1 0 0,-1-1 1 0 0,1 1-1 0 0,1 0 1 0 0,-1 0-1 0 0,0-1 0 0 0,1 1 1 0 0,-1 0-1 0 0,1 0 1 0 0,0 1-1 0 0,0-1 1 0 0,0 0-1 0 0,0 0-57 0 0,-3 16 134 0 0,1-1-1 0 0,0 0 1 0 0,1 1-1 0 0,1 0 1 0 0,1-1-1 0 0,1 1 1 0 0,1 2-134 0 0,-1 32-868 0 0,12-52-6589 0 0,-5-3-2523 0 0,-4 1-644 0 0</inkml:trace>
  <inkml:trace contextRef="#ctx0" brushRef="#br0" timeOffset="1516.717">958 160 14675 0 0,'0'0'1711'0'0,"0"0"-400"0"0,0 0-231 0 0,0 0 101 0 0,0 0 135 0 0,0 0 5 0 0,0 0-203 0 0,0 0-248 0 0,0 0-193 0 0,0 0-149 0 0,-1 12-109 0 0,-22 94 1216 0 0,12-94-1399 0 0,16-15 140 0 0,-3 2-379 0 0,63-32-47 0 0,-63 33 49 0 0,-1-1 0 0 0,0 1 0 0 0,1 0 1 0 0,-1 0-1 0 0,1-1 0 0 0,-1 1 0 0 0,1 0 0 0 0,-1 0 0 0 0,0 0 0 0 0,1 1 0 0 0,-1-1 0 0 0,1 0 0 0 0,-1 0 0 0 0,1 1 0 0 0,-1-1 0 0 0,0 1 0 0 0,1-1 1 0 0,-1 1-1 0 0,0 0 0 0 0,0-1 0 0 0,1 1 0 0 0,-1 0 0 0 0,0 0 0 0 0,0 0 0 0 0,0 0 0 0 0,0 0 0 0 0,0 0 0 0 0,0 0 0 0 0,0 0 0 0 0,0 1 0 0 0,-1-1 1 0 0,1 0-1 0 0,0 0 0 0 0,-1 1 0 0 0,1-1 0 0 0,-1 0 0 0 0,1 1 0 0 0,-1-1 0 0 0,0 1 0 0 0,1-1 0 0 0,-1 1 0 0 0,0-1 0 0 0,0 0 0 0 0,0 1 1 0 0,0-1-1 0 0,0 1 0 0 0,-1-1 0 0 0,1 1 1 0 0,-1 0 7 0 0,0 0 0 0 0,0 1 0 0 0,0-1 0 0 0,0 0 0 0 0,-1-1 0 0 0,1 1 0 0 0,0 0 0 0 0,-1 0 0 0 0,0-1 0 0 0,1 1 0 0 0,-1 0 0 0 0,0-1 0 0 0,0 0 0 0 0,0 1 0 0 0,0-1 0 0 0,0 0 0 0 0,0 0 0 0 0,0 0 0 0 0,0 0 0 0 0,0-1 0 0 0,-1 1 0 0 0,1-1 0 0 0,0 1 0 0 0,-1-1 1 0 0,1 0-1 0 0,0 1 0 0 0,0-1 0 0 0,-1 0 0 0 0,1-1 0 0 0,0 1 0 0 0,-1 0 0 0 0,1-1 0 0 0,-1 0-7 0 0,27-30-736 0 0,149-94-579 0 0,-178 131 1550 0 0,0 1 0 0 0,1-1 0 0 0,0 1 0 0 0,1 0 0 0 0,0 0 0 0 0,0 1 0 0 0,0-1 0 0 0,1 1 0 0 0,0-1 0 0 0,0 1 0 0 0,1 0 0 0 0,0-1 0 0 0,0 8-235 0 0,1-13 76 0 0,4 106 273 0 0,2-123-12317 0 0,-5 12 6290 0 0,0 0-5598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28.2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32 4457 0 0,'0'0'2782'0'0,"0"0"-1290"0"0,0 0-522 0 0,0 0 119 0 0,0 0 248 0 0,0 0 176 0 0,0 0-56 0 0,0 0-253 0 0,0 0-248 0 0,0 0-237 0 0,0 0-164 0 0,0 0-70 0 0,0 0-20 0 0,3 2 4327 0 0,-4-2-4767 0 0,1 0 0 0 0,-1 0 0 0 0,1 0 0 0 0,-1 0 0 0 0,0 0-1 0 0,1 0 1 0 0,-1 0 0 0 0,1-1 0 0 0,-1 1 0 0 0,0 0 0 0 0,1-1 0 0 0,-1 1 0 0 0,1 0-1 0 0,-1-1 1 0 0,1 1 0 0 0,-1 0 0 0 0,1-1 0 0 0,0 1 0 0 0,-1-1 0 0 0,1 1 0 0 0,-1-1-1 0 0,1 1 1 0 0,0-1 0 0 0,-1 1 0 0 0,1-1 0 0 0,0 0 0 0 0,0 1 0 0 0,0-1 0 0 0,-1 1-1 0 0,1-1 1 0 0,0 1 0 0 0,0-1 0 0 0,0 0 0 0 0,0 1 0 0 0,0-1 0 0 0,0 0 0 0 0,0 1-1 0 0,0-1 1 0 0,0 1 0 0 0,0-1 0 0 0,1 0 0 0 0,-1 1 0 0 0,0-1 0 0 0,0 1 0 0 0,0-1-1 0 0,1 1 1 0 0,-1-1 0 0 0,0 0 0 0 0,1 1 0 0 0,-1-1 0 0 0,0 1 0 0 0,1-1 0 0 0,-1 1-1 0 0,1 0 1 0 0,-1-1 0 0 0,1 1 0 0 0,-1-1 0 0 0,1 1 0 0 0,-1 0 0 0 0,1 0 0 0 0,-1-1-1 0 0,1 1 1 0 0,0 0 0 0 0,-1 0 0 0 0,1-1 0 0 0,-1 1 0 0 0,1 0 0 0 0,0 0 0 0 0,-1 0-25 0 0,2-1 17 0 0,-1 0 0 0 0,1 1 0 0 0,-1-1 0 0 0,1 1 0 0 0,-1-1 0 0 0,1 1 0 0 0,-1-1 0 0 0,1 1 0 0 0,-1 0 0 0 0,1 0 0 0 0,-1 0 0 0 0,1 0 0 0 0,0 0 0 0 0,-1 0 0 0 0,1 0 0 0 0,-1 0 0 0 0,1 0 0 0 0,-1 1 0 0 0,1-1 0 0 0,-1 1 0 0 0,1-1 0 0 0,-1 1 0 0 0,1 0 0 0 0,-1-1 0 0 0,0 1 0 0 0,1 0 0 0 0,-1 0 0 0 0,0 0 0 0 0,0 0 0 0 0,1 0 0 0 0,-1 0 0 0 0,0 1 0 0 0,0-1 0 0 0,0 0 0 0 0,-1 0 0 0 0,1 1 0 0 0,0-1 0 0 0,0 1 0 0 0,-1-1 0 0 0,1 1 0 0 0,-1-1 0 0 0,1 1 0 0 0,-1-1 0 0 0,1 1-17 0 0,0 2 79 0 0,0 0 0 0 0,1 0 0 0 0,-1 0 0 0 0,-1 0-1 0 0,1 0 1 0 0,-1 0 0 0 0,1 0 0 0 0,-1 1 0 0 0,0-1-1 0 0,-1 0 1 0 0,1 0 0 0 0,-1 0 0 0 0,0 0 0 0 0,0 0 0 0 0,0 0-1 0 0,-1 4-78 0 0,-3-2 104 0 0,1 0 0 0 0,-1 0 0 0 0,0-1 0 0 0,0 1 0 0 0,0-1 0 0 0,-1-1 0 0 0,0 1 0 0 0,0-1 1 0 0,0 0-1 0 0,0 0 0 0 0,-1 0 0 0 0,-6 2-104 0 0,50-37-5442 0 0,-24 22 680 0 0,-4 3-2349 0 0,-2 2-4646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28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28 5057 0 0,'0'0'1963'0'0,"0"0"178"0"0,0 0 203 0 0,0 0 71 0 0,0 0-125 0 0,0 0-213 0 0,0 0-288 0 0,0 0-250 0 0,0 0-226 0 0,0 0-224 0 0,0 0-214 0 0,0 0-200 0 0,0 0-178 0 0,-1-6-133 0 0,-1-1-463 0 0,-1-8 885 0 0,2 39 810 0 0,4 171 453 0 0,0-185-4097 0 0,4-17-7830 0 0,-3 3 4899 0 0,-2 1-6540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29.3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 91 3713 0 0,'0'0'2852'0'0,"0"0"-284"0"0,0 0-131 0 0,0 0-87 0 0,0 0-220 0 0,0 0-251 0 0,0 0-256 0 0,0 0-252 0 0,0 0-200 0 0,0 0-153 0 0,0 0-158 0 0,0 0-115 0 0,3-9-97 0 0,6-26-91 0 0,-10 34-510 0 0,1 0 0 0 0,-1 0 1 0 0,1 0-1 0 0,-1 0 1 0 0,1 0-1 0 0,-1 0 0 0 0,1 1 1 0 0,-1-1-1 0 0,0 0 1 0 0,1 0-1 0 0,-1 0 1 0 0,0 1-1 0 0,0-1 0 0 0,0 0 1 0 0,1 1-1 0 0,-1-1 1 0 0,0 1-1 0 0,0-1 0 0 0,0 1 1 0 0,0-1-1 0 0,0 1 1 0 0,0-1-1 0 0,0 1 1 0 0,0 0-1 0 0,0 0 0 0 0,0 0 1 0 0,-1 0-1 0 0,1 0 1 0 0,0 0-1 0 0,0 0 0 0 0,0 0 1 0 0,0 0-1 0 0,0 0 1 0 0,0 0-1 0 0,0 1 1 0 0,0-1-1 0 0,0 0 0 0 0,0 1 1 0 0,0-1-48 0 0,-2 0 88 0 0,-2 1-42 0 0,-1 0 0 0 0,1 1 1 0 0,-1-1-1 0 0,1 1 0 0 0,-1 0 0 0 0,1 0 0 0 0,0 1 0 0 0,0 0 0 0 0,0 0 0 0 0,0 0 0 0 0,1 0 0 0 0,-1 1 0 0 0,1-1 0 0 0,0 1 1 0 0,0 0-1 0 0,0 1 0 0 0,0-1 0 0 0,1 1 0 0 0,0 0 0 0 0,0-1 0 0 0,0 1 0 0 0,0 1 0 0 0,1-1 0 0 0,0 0 0 0 0,0 0 0 0 0,0 1 1 0 0,1 2-47 0 0,2-5 6 0 0,1 0 0 0 0,0 0 0 0 0,0 0 1 0 0,0 0-1 0 0,1 0 0 0 0,-1 0 0 0 0,1-1 1 0 0,0 0-1 0 0,-1 1 0 0 0,1-1 1 0 0,0 0-1 0 0,0 0 0 0 0,1 0 0 0 0,-1-1 1 0 0,0 1-1 0 0,1-1 0 0 0,-1 0 1 0 0,0 0-1 0 0,1 0 0 0 0,0 0 0 0 0,-1-1 1 0 0,1 1-1 0 0,-1-1 0 0 0,1 0 0 0 0,0 0 1 0 0,-1 0-1 0 0,1-1 0 0 0,-1 1 1 0 0,1-1-1 0 0,-1 0 0 0 0,1 0-6 0 0,3 1 19 0 0,2 0 5 0 0,0 0 0 0 0,0 0 0 0 0,1-1 1 0 0,-1-1-1 0 0,0 1 0 0 0,-1-2 0 0 0,1 1 0 0 0,0-1 1 0 0,-1 0-1 0 0,1-1 0 0 0,-1 0 0 0 0,0 0 0 0 0,0-1 1 0 0,0 0-1 0 0,2-3-24 0 0,-9 7 7 0 0,0 0-1 0 0,-1-1 1 0 0,1 1 0 0 0,0-1 0 0 0,-1 1 0 0 0,1 0 0 0 0,-1-1 0 0 0,1 1 0 0 0,-1-1 0 0 0,0 1 0 0 0,1-1-1 0 0,-1 1 1 0 0,0-1 0 0 0,0 1 0 0 0,0-1 0 0 0,0 0 0 0 0,-1 1 0 0 0,1-1 0 0 0,0 1 0 0 0,-1-1 0 0 0,1 1-1 0 0,-1 0 1 0 0,1-1 0 0 0,-1 1 0 0 0,1-1 0 0 0,-1 1 0 0 0,0 0 0 0 0,0-1 0 0 0,0 1 0 0 0,0 0 0 0 0,0 0-1 0 0,0 0 1 0 0,0 0 0 0 0,0 0 0 0 0,-1 0 0 0 0,1 0 0 0 0,0 0 0 0 0,0 0 0 0 0,-1 1 0 0 0,1-1 0 0 0,-1 0-1 0 0,0 1-6 0 0,-61-29-689 0 0,44 25 143 0 0,5 3-2611 0 0,14 1 1769 0 0,28 4-21405 0 0,-24-4 21397 0 0</inkml:trace>
  <inkml:trace contextRef="#ctx0" brushRef="#br0" timeOffset="250.863">203 27 0 0 0,'0'0'2003'0'0,"0"0"1677"0"0,0 0 82 0 0,0 0-570 0 0,0 0-575 0 0,0 0-446 0 0,0 0-379 0 0,0 0-271 0 0,0 0-216 0 0,0 0-191 0 0,0 0-173 0 0,0 0-231 0 0,0 0-215 0 0,0-5-138 0 0,0-2-307 0 0,-1-1 440 0 0,-6 19 615 0 0,-1 4-803 0 0,-1-1 0 0 0,0 0 0 0 0,-1-1 1 0 0,-1 0-1 0 0,0-1 0 0 0,0 0 1 0 0,-10 6-303 0 0,-60 77-9 0 0,75-76-161 0 0,9-11-2868 0 0,4-6-3262 0 0,5-5-4867 0 0,-8 2 2430 0 0</inkml:trace>
  <inkml:trace contextRef="#ctx0" brushRef="#br0" timeOffset="957.968">332 37 13891 0 0,'0'0'3385'0'0,"0"0"-1545"0"0,0 0-538 0 0,0 0-63 0 0,0 0-52 0 0,0 0-31 0 0,0 0-75 0 0,0 0-130 0 0,0 0-195 0 0,0 0-158 0 0,0 0-133 0 0,0 0-138 0 0,0 0-84 0 0,-2-6-59 0 0,-7-19-48 0 0,7 19-19 0 0,2 6-19 0 0,0 0-16 0 0,0 0-8 0 0,0 0-26 0 0,0 0-2 0 0,0 0-4 0 0,0 0-25 0 0,14 23 1022 0 0,-6-13-994 0 0,1 0 1 0 0,0-1 0 0 0,1 0 0 0 0,0-1-1 0 0,0 0 1 0 0,1 0 0 0 0,0-1-1 0 0,0 0 1 0 0,1-1 0 0 0,-1-1-1 0 0,2 1 1 0 0,3-1-46 0 0,2-2 85 0 0,-33-5 174 0 0,7 2-255 0 0,0 2 0 0 0,0-1 0 0 0,1 1 0 0 0,-1 0 0 0 0,0 1 0 0 0,1 0 0 0 0,-1 0 0 0 0,1 0 0 0 0,0 1 0 0 0,0 0 1 0 0,0 1-1 0 0,1 0 0 0 0,-1 0 0 0 0,1 0 0 0 0,0 0 0 0 0,1 1 0 0 0,0 0 0 0 0,-1 1 0 0 0,2-1 0 0 0,-1 1 0 0 0,1 0 0 0 0,0 0 0 0 0,0 0 0 0 0,1 0 0 0 0,0 1 0 0 0,1-1 0 0 0,-3 8-4 0 0,10 10-2745 0 0,18-35-4477 0 0,-22 9-5002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24.2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25 7682 0 0,'0'0'1940'0'0,"0"0"4"0"0,0 0-68 0 0,0 0-135 0 0,0 0-122 0 0,0 0-109 0 0,0 0-123 0 0,0 0-159 0 0,0 0-200 0 0,0 0-162 0 0,0 0-137 0 0,0-5-88 0 0,-1-14-52 0 0,1 42 5018 0 0,-4 20-4484 0 0,-1 16-1525 0 0,9 107 617 0 0,-4-166-234 0 0,2-31-5762 0 0,3 22-632 0 0,-1 3-3667 0 0,-1 3 1050 0 0</inkml:trace>
  <inkml:trace contextRef="#ctx0" brushRef="#br0" timeOffset="702.908">118 161 4481 0 0,'0'0'2334'0'0,"0"0"-455"0"0,0 0 67 0 0,0 0 190 0 0,0 0-108 0 0,0 0-256 0 0,0 0-263 0 0,0 0-225 0 0,0 0-173 0 0,0 0-161 0 0,0 0-135 0 0,0 0-98 0 0,0 0-70 0 0,-5-3-68 0 0,-23-13 846 0 0,27 15-1356 0 0,0 0-1 0 0,1-1 0 0 0,-1 1 0 0 0,0 0 0 0 0,1 0 0 0 0,-1 0 1 0 0,1 0-1 0 0,0 0 0 0 0,-1-1 0 0 0,1 1 0 0 0,0 0 0 0 0,0 0 0 0 0,0 0 1 0 0,0-1-1 0 0,0 1 0 0 0,0 0 0 0 0,0 0 0 0 0,0-1 0 0 0,0 1 1 0 0,1 0-1 0 0,-1 0 0 0 0,0 0 0 0 0,1-1 0 0 0,-1 1 0 0 0,1 0 0 0 0,-1 0 1 0 0,1 0-1 0 0,0 0 0 0 0,0 0 0 0 0,-1 0 0 0 0,1 0 0 0 0,0 0 1 0 0,0 0-1 0 0,0 1 0 0 0,0-1 0 0 0,0 0 0 0 0,0 0 0 0 0,0 1 0 0 0,0-1 1 0 0,0 0-69 0 0,43-27 237 0 0,-42 27-226 0 0,-1 0 0 0 0,0 0 0 0 0,1 0 1 0 0,-1 0-1 0 0,0 0 0 0 0,1 1 0 0 0,-1-1 0 0 0,1 0 1 0 0,0 1-1 0 0,-1-1 0 0 0,1 1 0 0 0,-1 0 1 0 0,1-1-1 0 0,0 1 0 0 0,-1 0 0 0 0,1 0 0 0 0,0 0 1 0 0,-1 0-1 0 0,1 0 0 0 0,0 0 0 0 0,-1 1 0 0 0,1-1 1 0 0,0 0-1 0 0,-1 1 0 0 0,1-1 0 0 0,-1 1 1 0 0,1 0-1 0 0,-1 0 0 0 0,1-1 0 0 0,-1 1 0 0 0,1 0 1 0 0,-1 0-1 0 0,0 0 0 0 0,0 1 0 0 0,1-1 0 0 0,-1 0 1 0 0,0 0-1 0 0,0 1 0 0 0,0-1 0 0 0,0 0 0 0 0,0 1 1 0 0,-1-1-1 0 0,1 1 0 0 0,0-1 0 0 0,-1 1 1 0 0,1 0-1 0 0,-1-1 0 0 0,0 1 0 0 0,1 0-11 0 0,-36 128 828 0 0,35-129-823 0 0,0 0-1 0 0,0 1 0 0 0,0-1 0 0 0,1 0 0 0 0,-1 0 1 0 0,1 1-1 0 0,-1-1 0 0 0,1 0 0 0 0,-1 0 1 0 0,1 0-1 0 0,-1 0 0 0 0,1 0 0 0 0,0 0 0 0 0,0 0 1 0 0,-1 0-1 0 0,1 0 0 0 0,0 0 0 0 0,0 0 0 0 0,0-1 1 0 0,0 1-1 0 0,0 0 0 0 0,0 0 0 0 0,0-1 1 0 0,1 1-1 0 0,-1-1 0 0 0,0 1 0 0 0,0-1 0 0 0,0 0 1 0 0,1 1-1 0 0,-1-1 0 0 0,0 0 0 0 0,0 0 0 0 0,1 0 1 0 0,-1 0-1 0 0,0 0 0 0 0,0 0 0 0 0,1 0 1 0 0,-1 0-1 0 0,0 0 0 0 0,0-1 0 0 0,1 1-4 0 0,53-14 260 0 0,58-42-66 0 0,-99 33-408 0 0,-15 19-5508 0 0,-5 3-5882 0 0,5 1 19 0 0</inkml:trace>
  <inkml:trace contextRef="#ctx0" brushRef="#br0" timeOffset="1190.219">284 96 6993 0 0,'0'0'3728'0'0,"0"0"-1850"0"0,0 0-494 0 0,0 0 170 0 0,0 0 83 0 0,0 0-47 0 0,0 0-84 0 0,0 0-205 0 0,0 0-246 0 0,0 0-251 0 0,0 0-218 0 0,0 0-141 0 0,0 0-93 0 0,-2-2-44 0 0,-6-3 982 0 0,8 28 1027 0 0,1-7-2099 0 0,-9 161 1109 0 0,8-172-500 0 0,0-1-4910 0 0,4-8-9754 0 0,-3 2 2329 0 0</inkml:trace>
  <inkml:trace contextRef="#ctx0" brushRef="#br0" timeOffset="2687.197">474 38 2609 0 0,'0'0'3630'0'0,"0"0"-742"0"0,0 0-435 0 0,0 0-235 0 0,0 0-273 0 0,0 0-206 0 0,0 0-225 0 0,0 0-199 0 0,0 0-177 0 0,0 0-157 0 0,0 0-106 0 0,0 0-106 0 0,0 0-75 0 0,-1-5-78 0 0,-5-17-73 0 0,4 17-50 0 0,2 5-54 0 0,2 4 3922 0 0,7 11-4380 0 0,2-1 14 0 0,1-2 0 0 0,1 0 0 0 0,0 0 0 0 0,0-1-1 0 0,1-1 1 0 0,1 0 0 0 0,0-1 0 0 0,0 0 0 0 0,16 5 5 0 0,6 3-7 0 0,-37-17 38 0 0,0 0-17 0 0,0 0-19 0 0,-1-1 1 0 0,0 0 0 0 0,0 0 1 0 0,0 0-1 0 0,0 1 0 0 0,0-1 0 0 0,0 0 0 0 0,0 1 1 0 0,-1-1-1 0 0,1 1 0 0 0,0 0 0 0 0,0-1 1 0 0,-1 1-1 0 0,1 0 0 0 0,0 0 0 0 0,0 0 0 0 0,-1-1 1 0 0,1 2-1 0 0,0-1 0 0 0,-1 0 0 0 0,1 0 0 0 0,0 0 1 0 0,-1 0-1 0 0,1 1 0 0 0,0-1 0 0 0,0 1 0 0 0,0-1 1 0 0,-1 1-1 0 0,1-1 0 0 0,0 1 0 0 0,0 0 1 0 0,0-1-1 0 0,0 1 0 0 0,0 0 0 0 0,0 0 0 0 0,0 0 1 0 0,0 0-1 0 0,0 0 0 0 0,1 0 0 0 0,-1 0 0 0 0,0 0 1 0 0,1 0-1 0 0,-1 0 0 0 0,0 0 0 0 0,1 1 4 0 0,-15 11 5 0 0,2 0 0 0 0,-1 1 0 0 0,2 1 0 0 0,0 0 0 0 0,1 1-1 0 0,0 0 1 0 0,1 1 0 0 0,1 0 0 0 0,1 0 0 0 0,0 1 0 0 0,-3 12-5 0 0,12-20-133 0 0,13-32-3620 0 0,-6 10-9506 0 0,-6 9 1161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35.5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3 16444 0 0,'0'0'3519'0'0,"0"0"-2008"0"0,0 0-447 0 0,0 0 39 0 0,0 0 13 0 0,0 0-57 0 0,0 0-152 0 0,0 0-168 0 0,0 0-184 0 0,0 0-181 0 0,0 0-174 0 0,0 0-122 0 0,0 0-30 0 0,-2-3 0 0 0,59 168 1067 0 0,-53-143-1056 0 0,-1 0-1 0 0,0 1 1 0 0,-2-1 0 0 0,-1 1 0 0 0,-1-1-1 0 0,0 0 1 0 0,-2 1 0 0 0,-1-1 0 0 0,0 0 0 0 0,-2 0-1 0 0,0-1 1 0 0,-7 14-59 0 0,10-29 45 0 0,1-1-1 0 0,-1 1 1 0 0,0-1-1 0 0,-1 0 1 0 0,1 0-1 0 0,-1 0 1 0 0,0 0-1 0 0,0-1 1 0 0,-1 0-1 0 0,1 0 0 0 0,-1 0 1 0 0,0 0-1 0 0,0-1 1 0 0,0 1-1 0 0,-1-1 1 0 0,1-1-1 0 0,-4 2-44 0 0,30-36-1948 0 0,-18 29 1180 0 0,9-10-3118 0 0,-5 5-7230 0 0,-5 4-1219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33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111 50 15307 0 0,'0'0'2178'0'0,"0"0"-511"0"0,0 0-267 0 0,0 0-69 0 0,0 0-89 0 0,0 0-96 0 0,0 0-105 0 0,0 0-157 0 0,0 0-158 0 0,0 0-177 0 0,0 0-202 0 0,0 0-139 0 0,0 0-101 0 0,-4-4-15 0 0,0 2-91 0 0,4 1 12 0 0,-1 0 1 0 0,1 1-1 0 0,-1-1 0 0 0,0 1 0 0 0,1-1 0 0 0,-1 1 0 0 0,1-1 0 0 0,-1 1 0 0 0,0 0 0 0 0,1-1 0 0 0,-1 1 0 0 0,0 0 0 0 0,0-1 0 0 0,1 1 0 0 0,-1 0 0 0 0,0 0 0 0 0,0 0 0 0 0,1-1 0 0 0,-1 1 0 0 0,0 0 1 0 0,0 0-1 0 0,0 0 0 0 0,1 0 0 0 0,-1 1 0 0 0,0-1 0 0 0,0 0 0 0 0,1 0 0 0 0,-1 0 0 0 0,0 1 0 0 0,0-1 0 0 0,1 0 0 0 0,-1 1 0 0 0,0-1 0 0 0,1 0 0 0 0,-1 1 0 0 0,0-1 0 0 0,1 1 0 0 0,-1-1 0 0 0,1 1 1 0 0,-1-1-1 0 0,1 1 0 0 0,-1 0 0 0 0,1-1 0 0 0,-1 1 0 0 0,1 0 0 0 0,0-1 0 0 0,-1 1 0 0 0,1 0 0 0 0,0 0 0 0 0,-1-1 0 0 0,1 1 0 0 0,0 0 0 0 0,0 0-13 0 0,-9 11 67 0 0,1 0 0 0 0,0 1 0 0 0,1 0 0 0 0,0 1 0 0 0,2-1-1 0 0,-1 1 1 0 0,1 0 0 0 0,1 1 0 0 0,1-1 0 0 0,0 1 0 0 0,1 0 0 0 0,0-1 0 0 0,1 1-1 0 0,1 0 1 0 0,0 0 0 0 0,1 0 0 0 0,1 0 0 0 0,0 0 0 0 0,1-1 0 0 0,1 1-1 0 0,0-1 1 0 0,1 0 0 0 0,0 0 0 0 0,1 0 0 0 0,1-1 0 0 0,0 0 0 0 0,1 0 0 0 0,4 4-67 0 0,-11-15 7 0 0,5 6-2 0 0,0 1-1 0 0,0-1 1 0 0,1 0-1 0 0,0 0 0 0 0,1-1 1 0 0,0 1-1 0 0,0-2 1 0 0,0 1-1 0 0,1-1 1 0 0,0-1-1 0 0,0 0 1 0 0,9 4-5 0 0,-1-15-3130 0 0,-14 0-810 0 0,0-1-3460 0 0,-3 5 4205 0 0,2-2-9000 0 0</inkml:trace>
  <inkml:trace contextRef="#ctx0" brushRef="#br0" timeOffset="735.555">382 93 10674 0 0,'0'0'1547'0'0,"0"0"-270"0"0,0 0-132 0 0,0 0 127 0 0,0 0 145 0 0,0 0 51 0 0,0 0-174 0 0,0 0-254 0 0,0 0-195 0 0,0 0-150 0 0,0 0-104 0 0,0 0-46 0 0,0 0-47 0 0,8-4-21 0 0,31-21 337 0 0,-38 25-759 0 0,0-1 0 0 0,0 0 0 0 0,0 1 0 0 0,0-1 0 0 0,-1 0 0 0 0,1 0 0 0 0,0 0 0 0 0,-1 0 0 0 0,1 0 0 0 0,0 0 0 0 0,-1 0 0 0 0,1 0 0 0 0,-1 0 0 0 0,1 0 0 0 0,-1 0 0 0 0,0 0 1 0 0,0 0-1 0 0,1 0 0 0 0,-1 0 0 0 0,0-1 0 0 0,0 1 0 0 0,0 0 0 0 0,0 0 0 0 0,0 0 0 0 0,0 0 0 0 0,0 0 0 0 0,-1-1 0 0 0,1 1 0 0 0,0 0 0 0 0,-1 0 0 0 0,1 0 0 0 0,-1 0 0 0 0,1 0 0 0 0,-1 0 0 0 0,1 0 0 0 0,-1 0 0 0 0,0 0 0 0 0,1 0 0 0 0,-1 1 1 0 0,0-1-1 0 0,0 0 0 0 0,0 0 0 0 0,0 0 0 0 0,1 1 0 0 0,-1-1 0 0 0,-1 0-55 0 0,-51-18 530 0 0,46 20-518 0 0,0 1 1 0 0,0-1 0 0 0,0 1-1 0 0,0 0 1 0 0,1 0 0 0 0,-1 1-1 0 0,1 0 1 0 0,-1 0 0 0 0,1 1-1 0 0,0 0 1 0 0,0 0 0 0 0,0 0-1 0 0,1 0 1 0 0,-1 1 0 0 0,1 0-1 0 0,0 1 1 0 0,1-1-1 0 0,-1 1 1 0 0,1-1 0 0 0,0 1-1 0 0,1 1 1 0 0,-1-1 0 0 0,1 0-1 0 0,0 1 1 0 0,1 0 0 0 0,0 0-1 0 0,0-1 1 0 0,0 1 0 0 0,1 0-1 0 0,0 1 1 0 0,0-1 0 0 0,1 0-1 0 0,0 4-12 0 0,1-8 9 0 0,0-1-1 0 0,0 1 1 0 0,1-1 0 0 0,-1 1-1 0 0,1-1 1 0 0,0 0-1 0 0,-1 0 1 0 0,1 0 0 0 0,0 0-1 0 0,0 0 1 0 0,0 0-1 0 0,1 0 1 0 0,-1-1 0 0 0,0 1-1 0 0,1-1 1 0 0,-1 1-1 0 0,1-1 1 0 0,-1 0 0 0 0,1 0-1 0 0,0 0 1 0 0,-1-1 0 0 0,1 1-1 0 0,0 0 1 0 0,0-1-1 0 0,-1 0 1 0 0,1 0 0 0 0,0 0-1 0 0,0 0 1 0 0,0 0-1 0 0,-1 0 1 0 0,1-1 0 0 0,0 1-1 0 0,0-1 1 0 0,-1 0-1 0 0,1 0 1 0 0,-1 0 0 0 0,1 0-1 0 0,-1 0 1 0 0,1-1-1 0 0,-1 1 1 0 0,1-1 0 0 0,-1 0-1 0 0,0 1 1 0 0,0-1-1 0 0,0 0 1 0 0,0 0 0 0 0,0 0-1 0 0,-1-1 1 0 0,1 1-1 0 0,0 0 1 0 0,-1-1 0 0 0,0 1-1 0 0,1-2-8 0 0,12-49 59 0 0,-14 53-91 0 0,0 0 1 0 0,3 28-110 0 0,18 10-168 0 0,-4-7-3978 0 0,-10-11-5966 0 0,-6-14-1102 0 0</inkml:trace>
  <inkml:trace contextRef="#ctx0" brushRef="#br0" timeOffset="1235.03">340 379 17540 0 0,'0'0'1924'0'0,"0"0"-214"0"0,0 0-207 0 0,0 0-118 0 0,0 0-251 0 0,0 0-315 0 0,0 0-252 0 0,0 0-205 0 0,0 0-60 0 0,0 0-18 0 0,0 0-47 0 0,0 0-17 0 0,0 0-46 0 0,-5 7-30 0 0,-14 24-4 0 0,13 23 617 0 0,35-65-518 0 0,-25 8-238 0 0,0 1 0 0 0,0-1 0 0 0,1 1 1 0 0,0 0-1 0 0,-1 0 0 0 0,1 1 0 0 0,0-1 0 0 0,-1 1 0 0 0,1 0 0 0 0,0 1 1 0 0,0-1-1 0 0,0 1 0 0 0,0 0 0 0 0,0 0 0 0 0,0 0 0 0 0,0 1 0 0 0,0-1 1 0 0,0 1-1 0 0,0 1 0 0 0,-1-1 0 0 0,1 1 0 0 0,0-1 0 0 0,-1 1 0 0 0,1 1 1 0 0,-1-1-1 0 0,0 1 0 0 0,1-1 0 0 0,2 4-1 0 0,-6-5 6 0 0,-1 1 0 0 0,1-1 0 0 0,-1 1-1 0 0,1-1 1 0 0,-1 1 0 0 0,0-1 0 0 0,0 1 0 0 0,1-1 0 0 0,-1 1 0 0 0,0-1 0 0 0,0 1-1 0 0,-1-1 1 0 0,1 1 0 0 0,0-1 0 0 0,0 1 0 0 0,-1-1 0 0 0,1 1 0 0 0,-1-1-1 0 0,1 1 1 0 0,-1-1 0 0 0,0 0 0 0 0,1 1 0 0 0,-1-1 0 0 0,0 0 0 0 0,0 0 0 0 0,0 1-1 0 0,0-1 1 0 0,0 0 0 0 0,0 0 0 0 0,0 0 0 0 0,0 0 0 0 0,-1 0 0 0 0,1-1 0 0 0,0 1-1 0 0,-1 0 1 0 0,1 0 0 0 0,0-1 0 0 0,-1 1 0 0 0,0-1-6 0 0,-64 21 232 0 0,59-20-230 0 0,-55 6 51 0 0,71-34-2393 0 0,10 5-2859 0 0,-7 9-5614 0 0,-7 7-824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33.3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9218 0 0,'0'0'7298'0'0,"0"0"-6170"0"0,0 0-128 0 0,0 0-136 0 0,0 0-184 0 0,0 0-296 0 0,0 0-232 0 0,0 0-80 0 0,0 0-16 0 0,0 0-64 0 0,0 0-72 0 0,62-23-184 0 0,-49 23-360 0 0,-1 0-568 0 0,-1 0-1121 0 0,-2 0-2015 0 0,-3 1-1538 0 0,-3 1-311 0 0</inkml:trace>
  <inkml:trace contextRef="#ctx0" brushRef="#br0" timeOffset="245.924">38 91 10970 0 0,'0'0'2669'0'0,"0"0"-449"0"0,0 0-321 0 0,0 0-206 0 0,0 0-236 0 0,0 0-263 0 0,0 0-328 0 0,0 0-236 0 0,0 0-142 0 0,0 0-93 0 0,0 0-75 0 0,0 0-74 0 0,0 0-81 0 0,8-1-65 0 0,39-3-82 0 0,82-5-4310 0 0,-98 9-1897 0 0,-23 0 2364 0 0,5 0-7047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32.0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29 7650 0 0,'0'0'2159'0'0,"0"0"91"0"0,0 0-131 0 0,0 0-206 0 0,0 0-224 0 0,0 0-200 0 0,0 0-174 0 0,0 0-138 0 0,0 0-157 0 0,0 0-143 0 0,0 0-118 0 0,-1-5-115 0 0,-6-14-96 0 0,5 14-83 0 0,-5 118 2959 0 0,5 24-3478 0 0,18-143-10496 0 0,-11 2 1414 0 0,-2 1-622 0 0</inkml:trace>
  <inkml:trace contextRef="#ctx0" brushRef="#br0" timeOffset="362.944">74 155 5177 0 0,'0'0'2699'0'0,"0"0"-496"0"0,0 0-347 0 0,0 0-87 0 0,0 0-48 0 0,0 0-53 0 0,0 0-170 0 0,0 0-250 0 0,0 0-227 0 0,0 0-183 0 0,7-10-119 0 0,26-32-78 0 0,-33 41-573 0 0,1-1 0 0 0,0 1 0 0 0,0-1 0 0 0,0 1 0 0 0,0-1 0 0 0,0 1 0 0 0,1 0 0 0 0,-1 0 0 0 0,0-1 0 0 0,0 1 0 0 0,1 0 0 0 0,-1 0 0 0 0,1 0 0 0 0,-1 1 0 0 0,1-1 0 0 0,-1 0 0 0 0,1 0 0 0 0,0 1 0 0 0,-1-1 0 0 0,1 1 0 0 0,0 0 0 0 0,-1-1 0 0 0,1 1 0 0 0,0 0 0 0 0,0 0 0 0 0,-1 0 0 0 0,1 0 0 0 0,0 0 0 0 0,0 1 0 0 0,-1-1 0 0 0,1 0 0 0 0,0 1 0 0 0,-1-1 0 0 0,1 1 0 0 0,-1 0 0 0 0,1-1 0 0 0,0 1 0 0 0,-1 0 0 0 0,0 0 0 0 0,1 0 0 0 0,-1 0 0 0 0,1 0 0 0 0,-1 1 0 0 0,0-1 0 0 0,0 0 0 0 0,0 0 0 0 0,0 1 0 0 0,0-1 0 0 0,0 1 0 0 0,0-1 0 0 0,0 1 0 0 0,-1-1 0 0 0,1 1 0 0 0,0 0 0 0 0,-1-1 0 0 0,1 1 0 0 0,-1 0 0 0 0,0-1 0 0 0,0 2-68 0 0,3 79 1311 0 0,-2-81-1269 0 0,0 0 1 0 0,1 0 0 0 0,-1 0-1 0 0,1 0 1 0 0,-1 0 0 0 0,0-1 0 0 0,1 1-1 0 0,-1 0 1 0 0,1-1 0 0 0,0 1-1 0 0,-1-1 1 0 0,1 0 0 0 0,0 1-1 0 0,-1-1 1 0 0,1 0 0 0 0,-1 0-1 0 0,1 0 1 0 0,0 0 0 0 0,-1 0-1 0 0,1-1 1 0 0,0 1 0 0 0,-1 0-1 0 0,1-1 1 0 0,-1 1 0 0 0,1-1-1 0 0,-1 1 1 0 0,1-1 0 0 0,-1 0 0 0 0,1 0-1 0 0,-1 0 1 0 0,0 0 0 0 0,2-1-43 0 0,0 1 1 0 0,4-2 7 0 0,5 0-1 0 0,0-2 1 0 0,-1 0-1 0 0,1 0 1 0 0,-1-1-1 0 0,0 0 0 0 0,-1-1 1 0 0,1 0-1 0 0,-1-1 0 0 0,-1 0 1 0 0,0-1-1 0 0,3-3-7 0 0,-7-6-1751 0 0,-11 11-2877 0 0,-2 4-2757 0 0,-3 2-4238 0 0,9 1 7173 0 0</inkml:trace>
  <inkml:trace contextRef="#ctx0" brushRef="#br0" timeOffset="614.839">303 63 12683 0 0,'0'0'2843'0'0,"0"0"-620"0"0,0 0-572 0 0,0 0-499 0 0,0 0-266 0 0,0 0-43 0 0,0 0-12 0 0,0 0-6 0 0,0 0-67 0 0,0 0-122 0 0,0 0-108 0 0,0 0-64 0 0,-4 10-35 0 0,-55 110 965 0 0,56-113-1568 0 0,-17 30 446 0 0,17-11-3457 0 0,11-23-6195 0 0,-6-3 3352 0 0,1 0-3623 0 0</inkml:trace>
  <inkml:trace contextRef="#ctx0" brushRef="#br0" timeOffset="1045.665">428 12 17540 0 0,'0'0'1465'0'0,"0"0"-190"0"0,0 0-200 0 0,0 0-113 0 0,0 0-69 0 0,0 0-121 0 0,0 0-205 0 0,0 0-191 0 0,0 0-137 0 0,0 0-55 0 0,0 0 21 0 0,0 0 24 0 0,0 0 1 0 0,5 5-12 0 0,112 64 1053 0 0,8-27-975 0 0,-150-25 340 0 0,-1-1-532 0 0,0 0 1 0 0,2 2-1 0 0,0 0 1 0 0,0 2-1 0 0,2 0 1 0 0,0 3-105 0 0,22-23-29 0 0,1 0 1 0 0,-1 0-1 0 0,1-1 1 0 0,-1 1 0 0 0,1 0-1 0 0,-1 0 1 0 0,1 0-1 0 0,-1 0 1 0 0,1 0 0 0 0,0 0-1 0 0,-1 0 1 0 0,1 0-1 0 0,-1 0 1 0 0,1 0 0 0 0,-1 0-1 0 0,1 0 1 0 0,-1 0-1 0 0,1 1 1 0 0,-1-1 0 0 0,1 0-1 0 0,-1 0 1 0 0,1 1-1 0 0,-1-1 1 0 0,1 0 0 0 0,-1 1-1 0 0,1-1 1 0 0,-1 0 0 0 0,1 1-1 0 0,-1-1 1 0 0,0 0-1 0 0,1 1 1 0 0,-1-1 0 0 0,0 1-1 0 0,1-1 1 0 0,-1 1-1 0 0,0-1 1 0 0,0 1 0 0 0,1-1-1 0 0,-1 1 1 0 0,0-1-1 0 0,0 1 1 0 0,0 0 0 0 0,0-1-1 0 0,0 1 1 0 0,0-1-1 0 0,0 1 1 0 0,0-1 0 0 0,0 1-1 0 0,0-1 1 0 0,0 1-1 0 0,0 0 1 0 0,0-1 0 0 0,0 1-1 0 0,-1-1 1 0 0,1 1-1 0 0,0-1 1 0 0,0 1 0 0 0,0-1-1 0 0,-1 1 1 0 0,1-1 0 0 0,0 1-1 0 0,-1-1 1 0 0,1 0-1 0 0,-1 1 1 0 0,1 0 28 0 0,47-8-9972 0 0,-24 2-2700 0 0,-15 4 8102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44.7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0 115 18724 0 0,'0'0'960'0'0,"0"0"-57"0"0,0 0 21 0 0,0 0 54 0 0,0 0 7 0 0,0 0-100 0 0,0 0-155 0 0,0 0-92 0 0,0 0-85 0 0,0 0-77 0 0,10-2-76 0 0,413-62 1126 0 0,-182 29-916 0 0,-229 25-830 0 0,-14 7-3980 0 0,-5 3-5303 0 0,5 0-2577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2.8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25 10970 0 0,'0'0'5077'0'0,"0"0"-2960"0"0,0 0-840 0 0,0 0 50 0 0,0 0 3 0 0,0 0-15 0 0,0 0-49 0 0,0 0-237 0 0,0 0-278 0 0,0 0-228 0 0,0 0-211 0 0,0 0-107 0 0,0 0-39 0 0,0-6-50 0 0,1-2-169 0 0,0-3 538 0 0,3 28 406 0 0,-1 232 1009 0 0,-6-223-1550 0 0,2-23-7618 0 0,3-6 3567 0 0,0-1-4375 0 0,-1 2-3809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3.0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 17412 0 0,'0'0'1048'0'0,"0"0"-227"0"0,0 0-46 0 0,0 0 60 0 0,0 0-61 0 0,0 0-77 0 0,0 0-86 0 0,0 0-148 0 0,0 0-85 0 0,0 0-80 0 0,0 0-69 0 0,0 0-30 0 0,9-1-70 0 0,88-5-1809 0 0,-93 7-1166 0 0,-2 1-6131 0 0,-1-2-1989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3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13899 0 0,'0'0'2242'0'0,"0"0"-717"0"0,0 0-227 0 0,0 0 50 0 0,0 0 27 0 0,0 0-48 0 0,0 0-162 0 0,0 0-211 0 0,0 0-213 0 0,0 0-140 0 0,0 0-116 0 0,0 0-108 0 0,0 0-59 0 0,12 2-80 0 0,37 8-86 0 0,20-10 94 0 0,-54-2-3554 0 0,2 1-4411 0 0,-12 1-4384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0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289 9 152 0 0,'0'0'2775'0'0,"0"0"-213"0"0,0 0-113 0 0,0 0-30 0 0,0 0-77 0 0,0 0-167 0 0,0 0-315 0 0,0 0-354 0 0,0 0-301 0 0,0 0-188 0 0,0 0-104 0 0,5-6 554 0 0,-4 4 4841 0 0,-98 75-5833 0 0,-95 51-283 0 0,192-123-221 0 0,0-1 45 0 0,1 0 1 0 0,-1 0-1 0 0,0 1 1 0 0,1-1 0 0 0,-1 0-1 0 0,0 0 1 0 0,1 1-1 0 0,-1-1 1 0 0,0 0-1 0 0,1 1 1 0 0,-1-1 0 0 0,0 0-1 0 0,1 1 1 0 0,-1-1-1 0 0,0 0 1 0 0,0 1-1 0 0,0-1 1 0 0,1 1 0 0 0,-1-1-1 0 0,0 0 1 0 0,0 1-1 0 0,0-1 1 0 0,0 1-1 0 0,0-1 1 0 0,0 1 0 0 0,0-1-1 0 0,0 1 1 0 0,0-1-1 0 0,0 1 1 0 0,0-1-1 0 0,0 0 1 0 0,0 1 0 0 0,0-1-1 0 0,0 1 1 0 0,0-1-1 0 0,-1 1 1 0 0,1-1-1 0 0,0 0 1 0 0,0 1-1 0 0,0-1 1 0 0,-1 1 0 0 0,1-1-1 0 0,0 0 1 0 0,-1 1-1 0 0,1-1 1 0 0,0 0-1 0 0,-1 0 1 0 0,1 1 0 0 0,0-1-1 0 0,-1 0 1 0 0,1 0-1 0 0,0 1 1 0 0,-1-1-1 0 0,1 0 1 0 0,-1 0 0 0 0,1 0-1 0 0,-1 0 1 0 0,1 1-1 0 0,0-1 1 0 0,-1 0-1 0 0,1 0 1 0 0,-1 0 0 0 0,1 0-1 0 0,-1 0 1 0 0,1 0-1 0 0,-1 0-16 0 0,4 2-26 0 0,261 187 592 0 0,-215-147-1630 0 0,-52-49-2268 0 0,2 3-1786 0 0,0 1-4030 0 0,1 2-3067 0 0</inkml:trace>
  <inkml:trace contextRef="#ctx0" brushRef="#br0" timeOffset="1230.062">330 180 0 0 0,'0'0'1682'0'0,"0"0"274"0"0,0 0 390 0 0,0 0 185 0 0,0 0-69 0 0,0 0-259 0 0,0 0-414 0 0,0 0-377 0 0,0 0-348 0 0,0 0-238 0 0,0 0-132 0 0,0 0-49 0 0,0 0-23 0 0,-5 0-22 0 0,-27-1 1402 0 0,31-3 2451 0 0,13-10-3919 0 0,-5 9-472 0 0,0 2 0 0 0,0-1 0 0 0,0 1 0 0 0,1 0 0 0 0,-1 0 0 0 0,1 1 0 0 0,0 0 0 0 0,0 1 0 0 0,-1 0 0 0 0,1 0 0 0 0,0 0 0 0 0,0 1 0 0 0,0 0 0 0 0,0 1 0 0 0,0 0 0 0 0,2 0-62 0 0,-9 0 14 0 0,1-1 0 0 0,0 1 0 0 0,-1 0 0 0 0,0 0 0 0 0,1 0 0 0 0,-1 0 0 0 0,1 0-1 0 0,-1 0 1 0 0,0 0 0 0 0,0 0 0 0 0,0 0 0 0 0,0 0 0 0 0,0 1 0 0 0,0-1 0 0 0,0 1 0 0 0,0-1 0 0 0,0 1 0 0 0,0-1 0 0 0,-1 1 0 0 0,1-1 0 0 0,-1 1 0 0 0,1-1 0 0 0,-1 1 0 0 0,0 0 0 0 0,1-1 0 0 0,-1 1 0 0 0,0 0 0 0 0,0-1 0 0 0,0 1-1 0 0,0 0 1 0 0,-1-1 0 0 0,1 1 0 0 0,0 0 0 0 0,-1-1 0 0 0,1 1 0 0 0,-1-1 0 0 0,1 1 0 0 0,-1-1-14 0 0,-29 66 359 0 0,25-58-331 0 0,1-2-30 0 0,2-5 2 0 0,0 1 0 0 0,1-1 0 0 0,-1 1 0 0 0,1-1 1 0 0,-1 1-1 0 0,1 0 0 0 0,0 0 0 0 0,0-1 0 0 0,0 1 1 0 0,0 0-1 0 0,1 0 0 0 0,-1 0 0 0 0,1 0 1 0 0,0 0-1 0 0,0 0 0 0 0,0 0 0 0 0,0 0 0 0 0,0 0 1 0 0,1 1-1 0 0,2-2 13 0 0,0 0 0 0 0,0-1 1 0 0,0 0-1 0 0,1 0 0 0 0,-1 0 1 0 0,0 0-1 0 0,1 0 1 0 0,-1-1-1 0 0,0 1 0 0 0,1-1 1 0 0,-1 0-1 0 0,1 0 0 0 0,-1-1 1 0 0,0 1-1 0 0,1 0 0 0 0,-1-1 1 0 0,0 0-1 0 0,1 0 1 0 0,-1 0-1 0 0,0 0 0 0 0,0-1 1 0 0,0 1-1 0 0,2-2-13 0 0,2 1 10 0 0,116-49 121 0 0,-110 39-1255 0 0,-14 9-3958 0 0,-2 0-4532 0 0,2 2-1921 0 0</inkml:trace>
  <inkml:trace contextRef="#ctx0" brushRef="#br0" timeOffset="1694.005">522 187 14243 0 0,'0'0'1443'0'0,"0"0"-207"0"0,0 0-9 0 0,0 0 77 0 0,0 0 30 0 0,0 0-2 0 0,0 0-154 0 0,0 0-251 0 0,0 0-252 0 0,0 0-181 0 0,0 0-145 0 0,0 0-67 0 0,0 0-44 0 0,0-4-64 0 0,0-9 115 0 0,1 24 921 0 0,-11 180 1021 0 0,9-184-1878 0 0,1 4-1236 0 0,2-6-2872 0 0,1-5-2603 0 0,2-3-3876 0 0,-3 1 945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6.0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 25 0 0 0,'0'0'1836'0'0,"0"0"341"0"0,0 0 227 0 0,0 0 32 0 0,0 0-208 0 0,0 0-368 0 0,0 0-399 0 0,0 0-342 0 0,0 0-261 0 0,0-4-175 0 0,4-16 535 0 0,-4 20-649 0 0,0 0-27 0 0,0 0-66 0 0,0 0-56 0 0,0 0-37 0 0,0 0-30 0 0,0 0-3 0 0,0 0-30 0 0,0 0-11 0 0,0 0-21 0 0,0 0-39 0 0,0 0 13 0 0,0 0-17 0 0,0 0-19 0 0,0 0 23 0 0,0 0-37 0 0,0 0-11 0 0,0 0-11 0 0,0 0-65 0 0,0 0-3 0 0,-4 3 5365 0 0,-12 13-5463 0 0,8 0 41 0 0,0 0 0 0 0,1 1 0 0 0,0 0 0 0 0,2 0 0 0 0,0 1 0 0 0,1-1 0 0 0,0 1-1 0 0,1 6-64 0 0,1-11 23 0 0,-2 3 14 0 0,2 1 0 0 0,0-1 0 0 0,0 1 0 0 0,2-1 0 0 0,0 1 0 0 0,1-1 0 0 0,1 1 0 0 0,0-1 0 0 0,1 0 0 0 0,1 1 0 0 0,0-1 0 0 0,1-1 0 0 0,1 1 0 0 0,1-1 0 0 0,0 0 0 0 0,1-1 0 0 0,8 13-37 0 0,21-1-516 0 0,-22-43-5704 0 0,-11 11-688 0 0,-1 2-5116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6.6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120 82 13227 0 0,'0'0'3906'0'0,"0"0"-2646"0"0,0 0-722 0 0,0 0 153 0 0,0 0 158 0 0,0 0 119 0 0,0 0 66 0 0,-1-10-125 0 0,-1-31-174 0 0,2 40-679 0 0,0 0 1 0 0,1 0-1 0 0,-1 0 0 0 0,0 0 0 0 0,0 0 0 0 0,0 0 0 0 0,0 0 1 0 0,0 0-1 0 0,0 0 0 0 0,0 0 0 0 0,0 0 0 0 0,0 0 1 0 0,0 0-1 0 0,-1 0 0 0 0,1 1 0 0 0,0-1 0 0 0,-1 0 0 0 0,1 0 1 0 0,-1 0-1 0 0,1 0 0 0 0,-1 0 0 0 0,1 0 0 0 0,-1 1 1 0 0,0-1-1 0 0,1 0 0 0 0,-1 0 0 0 0,0 1 0 0 0,0-1 1 0 0,1 1-1 0 0,-1-1 0 0 0,0 0 0 0 0,0 1 0 0 0,0 0 0 0 0,0-1 1 0 0,0 1-1 0 0,0-1 0 0 0,1 1 0 0 0,-1 0 0 0 0,0 0 1 0 0,0 0-1 0 0,0-1 0 0 0,0 1 0 0 0,0 0 0 0 0,0 0 1 0 0,0 0-1 0 0,0 0 0 0 0,0 1 0 0 0,0-1 0 0 0,0 0 0 0 0,0 0 1 0 0,0 1-1 0 0,0-1 0 0 0,0 0 0 0 0,0 1 0 0 0,0-1 1 0 0,0 1-1 0 0,0 0-56 0 0,-39 32 46 0 0,40-32-22 0 0,-4 3-5 0 0,0 0 1 0 0,0 0-1 0 0,1 1 1 0 0,-1-1-1 0 0,1 1 1 0 0,0 0-1 0 0,1 0 0 0 0,-1 0 1 0 0,1 0-1 0 0,0 1 1 0 0,0-1-1 0 0,1 1 1 0 0,-1-1-1 0 0,1 1 0 0 0,0 0 1 0 0,1-1-1 0 0,0 1 1 0 0,0 0-1 0 0,0 2-19 0 0,2-6 21 0 0,0 0-1 0 0,0 0 1 0 0,0 0-1 0 0,1-1 1 0 0,-1 1 0 0 0,1 0-1 0 0,-1-1 1 0 0,1 0-1 0 0,-1 0 1 0 0,1 1-1 0 0,0-2 1 0 0,0 1-1 0 0,-1 0 1 0 0,1 0-1 0 0,0-1 1 0 0,0 0 0 0 0,0 1-1 0 0,0-1 1 0 0,0 0-1 0 0,0-1 1 0 0,-1 1-1 0 0,1 0 1 0 0,0-1-1 0 0,0 0 1 0 0,0 1-1 0 0,-1-1 1 0 0,1 0 0 0 0,0 0-1 0 0,-1-1 1 0 0,1 1-1 0 0,-1-1 1 0 0,1 1-1 0 0,-1-1 1 0 0,0 0-1 0 0,1 0 1 0 0,-1 0-1 0 0,1-2-20 0 0,47-82 369 0 0,-49 97-508 0 0,0 0 1 0 0,1 0 0 0 0,0 1-1 0 0,0-1 1 0 0,2-1 0 0 0,-1 1-1 0 0,1 0 1 0 0,1-1 0 0 0,0 0 0 0 0,5 8 138 0 0,-1 0-3068 0 0,-5-5-6330 0 0,-3-8-2232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7.1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20604 0 0,'0'0'955'0'0,"0"0"-113"0"0,0 0 9 0 0,0 0 92 0 0,0 0-1 0 0,0 0-83 0 0,0 0-172 0 0,-5 10-162 0 0,-14 31-128 0 0,22 15 757 0 0,4-30-812 0 0,23-49-254 0 0,-28 21-89 0 0,0 1 1 0 0,-1-1 0 0 0,1 1-1 0 0,0 0 1 0 0,0 0-1 0 0,1 0 1 0 0,-1 0-1 0 0,0 0 1 0 0,0 0-1 0 0,0 0 1 0 0,1 1 0 0 0,-1-1-1 0 0,0 1 1 0 0,1 0-1 0 0,-1 0 1 0 0,0 0-1 0 0,1 0 1 0 0,-1 0-1 0 0,0 0 1 0 0,1 0 0 0 0,-1 1-1 0 0,0-1 1 0 0,0 1-1 0 0,1 0 1 0 0,-1 0-1 0 0,0 0 1 0 0,0 0-1 0 0,0 0 1 0 0,0 0 0 0 0,0 0-1 0 0,0 1 1 0 0,0-1-1 0 0,0 1 1 0 0,-1-1-1 0 0,1 1 1 0 0,-1 0-1 0 0,1 0 1 0 0,-1-1 0 0 0,1 1-1 0 0,-1 0 1 0 0,0 0-1 0 0,0 1 1 0 0,0-1-1 0 0,0 0 1 0 0,0 0-1 0 0,-1 0 1 0 0,1 1 0 0 0,-1 0 0 0 0,-1 1 4 0 0,0-1 0 0 0,0 1 1 0 0,0-1-1 0 0,-1 1 0 0 0,1-1 1 0 0,-1 1-1 0 0,0-1 1 0 0,0 0-1 0 0,0 0 0 0 0,-1 0 1 0 0,1 0-1 0 0,-1 0 0 0 0,1-1 1 0 0,-1 1-1 0 0,0-1 0 0 0,0 0 1 0 0,0 0-1 0 0,0 0 1 0 0,-1 0-1 0 0,1 0 0 0 0,-1-1 1 0 0,1 1-1 0 0,-1-1 0 0 0,1 0 1 0 0,-1 0-1 0 0,0 0 1 0 0,1-1-1 0 0,-1 1 0 0 0,0-1 1 0 0,0 0-1 0 0,1 0 0 0 0,-1 0 1 0 0,0-1-1 0 0,0 1 1 0 0,1-1-1 0 0,-4-1-4 0 0,6 2-33 0 0,0 0 0 0 0,0 0 0 0 0,0 0 0 0 0,0 0 0 0 0,0-1 0 0 0,0 1 0 0 0,0-1 0 0 0,-1 1 0 0 0,1-1 0 0 0,0 1 0 0 0,1-1 0 0 0,-1 1 0 0 0,0-1 0 0 0,0 0 0 0 0,0 0 0 0 0,0 1 0 0 0,0-1 0 0 0,1 0 0 0 0,-1 0 0 0 0,0 0 0 0 0,1 0 0 0 0,-1 0 0 0 0,1 0 0 0 0,-1 0 0 0 0,1 0 0 0 0,-1 0 0 0 0,1 0 0 0 0,0 0 0 0 0,-1 0 0 0 0,1 0 0 0 0,0-1 0 0 0,0 1 0 0 0,0 0 0 0 0,0 0 0 0 0,0 0 0 0 0,0 0 0 0 0,0 0 0 0 0,0 0 0 0 0,0-1 0 0 0,1 1 0 0 0,-1 0 0 0 0,0 0 0 0 0,1-1 33 0 0,10-24-3472 0 0,2 3-4939 0 0,-10 18 3777 0 0,1-4-6755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7.4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1 342 19508 0 0,'0'0'1106'0'0,"0"0"-57"0"0,0 0-150 0 0,0 0-160 0 0,0 0-118 0 0,0 0 2 0 0,0 0 33 0 0,0 0 50 0 0,0 0-13 0 0,0 0-74 0 0,0 0-112 0 0,7 12-118 0 0,53 137 852 0 0,-56-105-1082 0 0,-3 0 1 0 0,-1 0-1 0 0,-2 0 1 0 0,-3 0 0 0 0,-1-1-1 0 0,-9 30-159 0 0,-25 48 294 0 0,40-153-7494 0 0,0 18-3924 0 0,0 8-839 0 0</inkml:trace>
  <inkml:trace contextRef="#ctx0" brushRef="#br0" timeOffset="566.086">162 44 5769 0 0,'0'0'2526'0'0,"0"0"-36"0"0,0 0-131 0 0,0 0-170 0 0,0 0-218 0 0,0 0-211 0 0,0 0-200 0 0,0 0-279 0 0,0 0-258 0 0,0 0-187 0 0,0 0-139 0 0,0 0-65 0 0,0 0-44 0 0,2-7-21 0 0,5-30 492 0 0,-7 37-631 0 0,0 0-97 0 0,0 0-135 0 0,1 25 623 0 0,-2 254 845 0 0,14-191-1632 0 0,13-121-6180 0 0,-23 14-3101 0 0,-2 15 4181 0 0,-1-1-5244 0 0</inkml:trace>
  <inkml:trace contextRef="#ctx0" brushRef="#br0" timeOffset="1065.649">82 64 5097 0 0,'0'0'2437'0'0,"0"0"-281"0"0,0 0-70 0 0,0 0 96 0 0,0 0-65 0 0,0 0-245 0 0,0 0-395 0 0,0 0-367 0 0,0 0-323 0 0,0 0-253 0 0,0 0-143 0 0,0 0-74 0 0,0 0 12 0 0,-3 0 4 0 0,3 0-286 0 0,1 0 0 0 0,-1 0 1 0 0,0 1-1 0 0,0-1 0 0 0,0 0 0 0 0,1 1 0 0 0,-1-1 0 0 0,0 0 1 0 0,0 1-1 0 0,0-1 0 0 0,0 1 0 0 0,0-1 0 0 0,0 0 1 0 0,0 1-1 0 0,0-1 0 0 0,0 0 0 0 0,0 1 0 0 0,0-1 0 0 0,0 1 1 0 0,0-1-1 0 0,0 0 0 0 0,0 1 0 0 0,0-1 0 0 0,0 0 1 0 0,0 1-1 0 0,0-1 0 0 0,-1 1 0 0 0,1-1 0 0 0,0 0 1 0 0,0 0-1 0 0,0 1 0 0 0,-1-1 0 0 0,1 0 0 0 0,0 1 0 0 0,0-1 1 0 0,-1 0-1 0 0,1 0 0 0 0,0 1 0 0 0,-1-1 0 0 0,1 0 1 0 0,0 0-1 0 0,-1 0 0 0 0,1 1 0 0 0,0-1 0 0 0,-1 0 1 0 0,1 0-1 0 0,0 0 0 0 0,-1 0 0 0 0,1 0 0 0 0,-1 0 0 0 0,1 0 1 0 0,0 0-1 0 0,-1 0 0 0 0,1 0 0 0 0,0 0 0 0 0,-1 0 1 0 0,1 0-1 0 0,-1 0 0 0 0,1 0 0 0 0,0 0 0 0 0,-1 0 0 0 0,1-1 1 0 0,0 1-1 0 0,-1 0 0 0 0,1 0 0 0 0,0 0 0 0 0,-1-1 1 0 0,1 1-48 0 0,4 2 137 0 0,1 1 1 0 0,0-1 0 0 0,0 0 0 0 0,0-1-1 0 0,0 1 1 0 0,0-1 0 0 0,0 0 0 0 0,0 0-1 0 0,0-1 1 0 0,1 0 0 0 0,-1 0 0 0 0,0 0-1 0 0,0 0 1 0 0,0-1 0 0 0,1 0 0 0 0,2-1-138 0 0,-3 2 41 0 0,148-11 496 0 0,-170 26 1090 0 0,12-10-4810 0 0,3-3-7393 0 0,2-2-1155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51.7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10274 0 0,'0'0'1939'0'0,"0"0"-684"0"0,0 0-224 0 0,0 0 119 0 0,0 0 105 0 0,0 0 66 0 0,0 0-145 0 0,0 0-289 0 0,0 0-187 0 0,0 0-90 0 0,0 0-11 0 0,0 0-7 0 0,0 0-37 0 0,-4 21 1864 0 0,-19-10-1158 0 0,32-28-706 0 0,-8 17-554 0 0,-1-1 0 0 0,1 0-1 0 0,0 1 1 0 0,-1-1 0 0 0,1 1 0 0 0,0-1-1 0 0,0 1 1 0 0,0 0 0 0 0,0-1 0 0 0,-1 1-1 0 0,1 0 1 0 0,0 0 0 0 0,0-1 0 0 0,0 1-1 0 0,0 0 1 0 0,0 0 0 0 0,0 0-1 0 0,0 0 1 0 0,0 0 0 0 0,-1 0 0 0 0,1 0-1 0 0,0 0 1 0 0,0 1 0 0 0,0-1 0 0 0,0 0-1 0 0,0 1 1 0 0,0-1 0 0 0,-1 0 0 0 0,1 1-1 0 0,0-1 1 0 0,0 1 0 0 0,0-1-1 0 0,-1 1 1 0 0,1-1 0 0 0,0 1 0 0 0,-1 0-1 0 0,1-1 1 0 0,-1 1 0 0 0,1 0 0 0 0,-1 0-1 0 0,1-1 1 0 0,-1 1 0 0 0,1 0 0 0 0,-1 0-1 0 0,1 0 1 0 0,-1 0 0 0 0,0-1-1 0 0,0 1 1 0 0,0 0 0 0 0,1 0 0 0 0,-1 0-1 0 0,0 0 1 0 0,0 0 0 0 0,0 0 0 0 0,0 0-1 0 0,0 0 0 0 0,2 55 306 0 0,-51 11-311 0 0,49-67-254 0 0,0 0-172 0 0,22-17-12649 0 0,-18 15 6681 0 0,0-2-1353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52.8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1 19132 0 0,'0'0'1323'0'0,"0"0"-176"0"0,0 0-45 0 0,0 0-120 0 0,0 0-211 0 0,0 0-209 0 0,0 0-153 0 0,0 0-59 0 0,0 0 10 0 0,0 0 16 0 0,0 0-20 0 0,0 0-36 0 0,4 10-9 0 0,36 158 1244 0 0,-40-158-1501 0 0,-1 1 1 0 0,0-1 0 0 0,0 1 0 0 0,-1-1-1 0 0,0 0 1 0 0,-1 1 0 0 0,0-1-1 0 0,-1-1 1 0 0,0 1 0 0 0,-1 0 0 0 0,0-1-1 0 0,0 0 1 0 0,-1 0 0 0 0,0-1 0 0 0,0 1-1 0 0,-1-1 1 0 0,0-1 0 0 0,0 1 0 0 0,-1-1-1 0 0,-9 6-54 0 0,15-12-2994 0 0,4-4-8353 0 0,-1 2-605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43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49 8194 0 0,'0'0'1333'0'0,"0"0"60"0"0,0 0 30 0 0,0 0-24 0 0,0 0-70 0 0,0 0-61 0 0,0 0-23 0 0,0 0-64 0 0,0 0-96 0 0,0 0-151 0 0,0 0-167 0 0,2-7-175 0 0,6-25-168 0 0,-8 32-408 0 0,0-1 0 0 0,0 0-1 0 0,-1 1 1 0 0,1-1 0 0 0,0 1-1 0 0,-1-1 1 0 0,1 1 0 0 0,-1-1-1 0 0,1 1 1 0 0,-1-1-1 0 0,1 1 1 0 0,-1 0 0 0 0,1-1-1 0 0,-1 1 1 0 0,1 0 0 0 0,-1-1-1 0 0,1 1 1 0 0,-1 0-1 0 0,0 0 1 0 0,1-1 0 0 0,-1 1-1 0 0,0 0 1 0 0,1 0 0 0 0,-1 0-1 0 0,1 0 1 0 0,-1 0-1 0 0,0 0 1 0 0,1 0 0 0 0,-1 0-1 0 0,0 0 1 0 0,1 0 0 0 0,-1 0-1 0 0,0 0 1 0 0,1 1-1 0 0,-1-1 1 0 0,1 0 0 0 0,-1 0-1 0 0,0 1 1 0 0,1-1 0 0 0,-1 0-1 0 0,1 1 1 0 0,-1-1 0 0 0,1 1-1 0 0,-1-1 1 0 0,1 0-1 0 0,-1 1-15 0 0,1-1 38 0 0,-3 1-37 0 0,0-1 0 0 0,0 1 1 0 0,0-1-1 0 0,1 1 0 0 0,-1 0 0 0 0,0 0 1 0 0,1 0-1 0 0,-1 1 0 0 0,0-1 1 0 0,1 0-1 0 0,0 1 0 0 0,-1 0 1 0 0,1 0-1 0 0,0-1 0 0 0,0 1 0 0 0,0 1 1 0 0,0-1-1 0 0,0 0 0 0 0,0 0 1 0 0,1 1-1 0 0,-1-1 0 0 0,1 1 1 0 0,-1-1-1 0 0,1 1 0 0 0,0 0 0 0 0,0-1 1 0 0,0 1-1 0 0,1 0 0 0 0,-1 0 1 0 0,1 0-1 0 0,-1 0 0 0 0,1 0 1 0 0,0-1-1 0 0,0 1 0 0 0,0 0 0 0 0,1 0 1 0 0,-1 0-1 0 0,1 0 0 0 0,-1 0 1 0 0,1-1-1 0 0,1 4-1 0 0,0-4 7 0 0,0 0 1 0 0,-1 1-1 0 0,1-1 1 0 0,0 0-1 0 0,-1 1 1 0 0,0 0-1 0 0,0-1 0 0 0,0 1 1 0 0,0 0-1 0 0,0 0 1 0 0,0 0-1 0 0,-1-1 1 0 0,1 1-1 0 0,-1 0 0 0 0,0 0 1 0 0,0 0-1 0 0,0 0 1 0 0,0 0-1 0 0,-1 0 1 0 0,1 0-1 0 0,-1-1 0 0 0,0 1 1 0 0,1 0-1 0 0,-1 0 1 0 0,-1-1-1 0 0,1 1 1 0 0,0 0-1 0 0,-1-1 0 0 0,1 1 1 0 0,-1-1-1 0 0,0 0 1 0 0,1 1-1 0 0,-1-1 1 0 0,0 0-1 0 0,-1 0-7 0 0,-92 47 627 0 0,159-71-721 0 0,-63 22 89 0 0,0 0 0 0 0,0 0 0 0 0,1 1 0 0 0,-1-1 0 0 0,0 0 0 0 0,0 1 0 0 0,0-1 0 0 0,1 1 0 0 0,-1-1 0 0 0,0 1 0 0 0,0 0 0 0 0,0 0 0 0 0,0-1 0 0 0,0 1 0 0 0,0 0 0 0 0,0 0 0 0 0,0 0 0 0 0,-1 0 0 0 0,1 0 0 0 0,0 0 0 0 0,0 0 0 0 0,-1 0 0 0 0,1 0 0 0 0,-1 1 0 0 0,1-1 0 0 0,-1 0 0 0 0,1 0 0 0 0,-1 1 0 0 0,0-1 0 0 0,0 0 0 0 0,1 0 0 0 0,-1 1 0 0 0,0-1 0 0 0,0 0 0 0 0,0 0 0 0 0,-1 1 0 0 0,1-1 0 0 0,0 0 0 0 0,0 1 0 0 0,-1 0 5 0 0,-13 53 402 0 0,8-43-420 0 0,-28 87 759 0 0,34-97-782 0 0,-1 1 0 0 0,1-1-1 0 0,0 1 1 0 0,0-1 0 0 0,0 1 0 0 0,0-1 0 0 0,0 1 0 0 0,0-1 0 0 0,1 1 0 0 0,0-1-1 0 0,-1 1 1 0 0,1-1 0 0 0,0 0 0 0 0,0 1 0 0 0,0-1 0 0 0,0 0 0 0 0,1 0-1 0 0,-1 1 1 0 0,1-1 0 0 0,-1 0 0 0 0,1-1 0 0 0,0 1 0 0 0,-1 0 0 0 0,1 0-1 0 0,0-1 1 0 0,0 1 0 0 0,0-1 0 0 0,0 0 0 0 0,1 1 0 0 0,-1-1 0 0 0,0 0 0 0 0,1 0-1 0 0,-1 0 1 0 0,0-1 0 0 0,1 1 0 0 0,-1-1 0 0 0,1 1 0 0 0,0-1 41 0 0,16 2-4819 0 0,-7-3-5992 0 0,-7-1 2909 0 0</inkml:trace>
  <inkml:trace contextRef="#ctx0" brushRef="#br0" timeOffset="338.96">223 203 10570 0 0,'0'0'1182'0'0,"0"0"-139"0"0,0 0-147 0 0,0 0 11 0 0,0 0 48 0 0,0 0-27 0 0,0 0-139 0 0,0 0-175 0 0,-10 4-179 0 0,-31 15-134 0 0,40-19-256 0 0,0 1 0 0 0,-1 1 0 0 0,1-1 0 0 0,0 0 1 0 0,0 0-1 0 0,0 0 0 0 0,0 1 0 0 0,0-1 0 0 0,0 0 0 0 0,0 1 0 0 0,0-1 0 0 0,1 1 0 0 0,-1-1 0 0 0,0 1 1 0 0,1-1-1 0 0,-1 1 0 0 0,1 0 0 0 0,0-1 0 0 0,-1 1 0 0 0,1 0 0 0 0,0-1 0 0 0,0 1 0 0 0,0 0 1 0 0,0-1-1 0 0,1 1 0 0 0,-1 0 0 0 0,0-1 0 0 0,1 1 0 0 0,-1-1 0 0 0,1 1 0 0 0,-1-1 0 0 0,1 1 0 0 0,0-1 1 0 0,0 1-1 0 0,-1-1 0 0 0,1 1 0 0 0,0-1 0 0 0,0 0 0 0 0,1 1 0 0 0,-1-1 0 0 0,0 0 0 0 0,0 0 1 0 0,0 0-1 0 0,1 0 0 0 0,0 0-45 0 0,0 1 78 0 0,0 0 1 0 0,0-1-1 0 0,0 1 1 0 0,0-1-1 0 0,1 0 1 0 0,-1 1-1 0 0,0-1 0 0 0,1 0 1 0 0,-1 0-1 0 0,0-1 1 0 0,1 1-1 0 0,-1 0 1 0 0,1-1-1 0 0,-1 0 1 0 0,1 1-1 0 0,0-1 1 0 0,-1 0-1 0 0,1 0 0 0 0,-1-1 1 0 0,1 1-1 0 0,-1 0 1 0 0,1-1-1 0 0,-1 0 1 0 0,1 1-1 0 0,-1-1 1 0 0,0 0-1 0 0,1 0 1 0 0,-1-1-1 0 0,0 1 1 0 0,0 0-1 0 0,0-1 0 0 0,0 1 1 0 0,0-1-1 0 0,0 0 1 0 0,0 1-1 0 0,0-1 1 0 0,-1 0-1 0 0,1 0 1 0 0,0 0-1 0 0,-1-1 1 0 0,0 1-1 0 0,0 0 1 0 0,0 0-1 0 0,0-1 0 0 0,0 1 1 0 0,0-1-1 0 0,0 1 1 0 0,-1-1-1 0 0,1 1 1 0 0,-1-1-1 0 0,0 1 1 0 0,0-1-1 0 0,0 1 1 0 0,0-1-1 0 0,0 1 1 0 0,0-1-1 0 0,-1 1 0 0 0,1-1 1 0 0,-1 1-1 0 0,0-1 1 0 0,0 1-1 0 0,0-1 1 0 0,0 1-1 0 0,0 0 1 0 0,0 0-1 0 0,-2-3-78 0 0,-21-24-396 0 0,12 23-2578 0 0,12 9-4394 0 0,5 10-1565 0 0,-4-12 7192 0 0,0 2-2675 0 0</inkml:trace>
  <inkml:trace contextRef="#ctx0" brushRef="#br0" timeOffset="585.205">364 305 11178 0 0,'0'0'1373'0'0,"0"0"-373"0"0,0 0-165 0 0,0 0 265 0 0,0 0 276 0 0,0 0 59 0 0,0 0-177 0 0,0 0-275 0 0,0 0-254 0 0,0 0-201 0 0,0 0-152 0 0,0 0-106 0 0,-6 9-77 0 0,-59 70 187 0 0,60-74-625 0 0,-14 12 407 0 0,15-6-4017 0 0,12-10-8392 0 0,-6-1 5418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52.2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0 15627 0 0,'0'0'1674'0'0,"0"0"-423"0"0,0 0-518 0 0,0 0-100 0 0,0 0 168 0 0,0 0 231 0 0,0 0 126 0 0,0 0-117 0 0,0 0-236 0 0,0 0-185 0 0,1 11-165 0 0,-1 125 1373 0 0,-8-92-1715 0 0,40-65-139 0 0,-31 19 28 0 0,1 1 1 0 0,0 0 0 0 0,0 1 0 0 0,-1-1 0 0 0,1 0 0 0 0,0 0-1 0 0,0 1 1 0 0,0-1 0 0 0,0 1 0 0 0,0 0 0 0 0,-1-1 0 0 0,1 1-1 0 0,0 0 1 0 0,0 0 0 0 0,0 0 0 0 0,0 0 0 0 0,0 1 0 0 0,0-1-1 0 0,0 0 1 0 0,0 1 0 0 0,0 0 0 0 0,-1-1 0 0 0,1 1 0 0 0,0 0-1 0 0,0 0 1 0 0,-1 0 0 0 0,1 0 0 0 0,0 0 0 0 0,-1 0 0 0 0,1 0 0 0 0,-1 1-1 0 0,0-1 1 0 0,1 1 0 0 0,-1-1 0 0 0,0 1 0 0 0,0-1 0 0 0,0 1-1 0 0,0 0 1 0 0,0-1 0 0 0,0 1 0 0 0,0 0 0 0 0,-1 0 0 0 0,1 0-1 0 0,-1-1 1 0 0,1 1 0 0 0,-1 0 0 0 0,0 0 0 0 0,1 0 0 0 0,-1 0-1 0 0,0 0 1 0 0,-1 0 0 0 0,1 0 0 0 0,0 0 0 0 0,0 0 0 0 0,-1 0-1 0 0,1 0 1 0 0,-1-1 0 0 0,0 1 0 0 0,1 0 0 0 0,-1 0 0 0 0,0-1-1 0 0,0 1 1 0 0,-1 1-3 0 0,0 0 40 0 0,0 0 0 0 0,0-1 0 0 0,-1 1 1 0 0,1-1-1 0 0,-1 1 0 0 0,1-1 0 0 0,-1 0 0 0 0,0 0 0 0 0,0 0 0 0 0,0 0 0 0 0,0-1 0 0 0,0 1 0 0 0,0-1 0 0 0,-1 0 0 0 0,1 0 0 0 0,0 0 0 0 0,0 0 0 0 0,-4 0-40 0 0,6-1-1 0 0,-1 0-1 0 0,1 1 1 0 0,-1-1-1 0 0,1 0 1 0 0,-1 0 0 0 0,1 0-1 0 0,-1 0 1 0 0,1 0-1 0 0,-1 0 1 0 0,1 0-1 0 0,-1 0 1 0 0,1-1-1 0 0,-1 1 1 0 0,1-1-1 0 0,0 1 1 0 0,-1-1-1 0 0,1 1 1 0 0,-1-1-1 0 0,1 0 1 0 0,0 0-1 0 0,0 0 1 0 0,-1 1-1 0 0,1-1 1 0 0,0 0-1 0 0,0-1 1 0 0,0 1-1 0 0,0 0 1 0 0,0 0-1 0 0,0 0 1 0 0,1-1-1 0 0,-1 1 1 0 0,0 0-1 0 0,1-1 1 0 0,-1 1-1 0 0,0 0 1 0 0,1-1 0 0 0,0 1-1 0 0,-1-1 1 0 0,1 1-1 0 0,0-1 1 0 0,0 1-1 0 0,0-1 2 0 0,10-43-3772 0 0,5 18-6758 0 0,-12 22 6823 0 0,1-2-6866 0 0</inkml:trace>
  <inkml:trace contextRef="#ctx0" brushRef="#br0" timeOffset="285.33">110 23 13771 0 0,'0'0'1991'0'0,"0"0"-293"0"0,0 0-67 0 0,0 0-7 0 0,0 0-144 0 0,0 0-165 0 0,0 0-313 0 0,0 0-281 0 0,0 0-233 0 0,0 0-211 0 0,0 0-49 0 0,0 0-14 0 0,0 0 29 0 0,3 0 82 0 0,90-3 1613 0 0,-93 3-1966 0 0,0 0 15 0 0,16 6-4651 0 0,-6-2-5649 0 0,-6-4-902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9.8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 91 17516 0 0,'0'0'884'0'0,"0"0"-29"0"0,0 0 78 0 0,0 0 94 0 0,0 0 67 0 0,0 0 26 0 0,0 0-77 0 0,0 0-131 0 0,0 0-158 0 0,0 0-128 0 0,0 0-112 0 0,0 0-122 0 0,0 0-72 0 0,-2-7-92 0 0,-9-19-93 0 0,-11 39 373 0 0,12-4-433 0 0,1 1-1 0 0,1 0 1 0 0,0 1 0 0 0,0-1-1 0 0,1 2 1 0 0,0-1 0 0 0,1 1-1 0 0,1 0 1 0 0,-1 0 0 0 0,2 1-1 0 0,0 0 1 0 0,0-1 0 0 0,2 1-1 0 0,-1 0 1 0 0,1 1 0 0 0,1 8-75 0 0,1-19-72 0 0,1 0 1 0 0,-1 0 0 0 0,1 0 0 0 0,0 0-1 0 0,0 0 1 0 0,0 0 0 0 0,0 0-1 0 0,0 0 1 0 0,1 0 0 0 0,-1 0-1 0 0,1-1 1 0 0,0 1 0 0 0,0-1-1 0 0,0 1 1 0 0,0-1 0 0 0,0 1-1 0 0,0-1 1 0 0,1 0 0 0 0,-1 0 0 0 0,1-1-1 0 0,0 1 1 0 0,-1 0 0 0 0,1-1-1 0 0,0 1 1 0 0,0-1 0 0 0,0 0-1 0 0,0 0 1 0 0,0 0 0 0 0,0-1-1 0 0,3 1 72 0 0,28 3-5740 0 0,-2-7-6166 0 0,-23 1 1636 0 0</inkml:trace>
  <inkml:trace contextRef="#ctx0" brushRef="#br0" timeOffset="466.299">352 111 14419 0 0,'0'0'2386'0'0,"0"0"-360"0"0,0 0-317 0 0,0 0-310 0 0,0 0-250 0 0,0 0-196 0 0,0 0-199 0 0,0 0-157 0 0,0 0-105 0 0,0 0-118 0 0,-11 0-37 0 0,-38 5 10 0 0,45-4-263 0 0,0 0-1 0 0,-1 1 1 0 0,1 0 0 0 0,0-1 0 0 0,0 2 0 0 0,0-1 0 0 0,0 0-1 0 0,0 1 1 0 0,0 0 0 0 0,1-1 0 0 0,0 2 0 0 0,-1-1-1 0 0,1 0 1 0 0,0 1 0 0 0,0-1 0 0 0,1 1 0 0 0,-1 0 0 0 0,0 2-84 0 0,0-3 35 0 0,2-1-25 0 0,-1-1 0 0 0,1 0 0 0 0,-1 0-1 0 0,1 1 1 0 0,0-1 0 0 0,0 1 0 0 0,0 0 0 0 0,0-1-1 0 0,0 1 1 0 0,0 0 0 0 0,0-1 0 0 0,0 1 0 0 0,0 0-1 0 0,1 0 1 0 0,-1 0 0 0 0,1 0 0 0 0,0 0 0 0 0,-1 0 0 0 0,1 0-1 0 0,0 0 1 0 0,0 0 0 0 0,0 0 0 0 0,0-1 0 0 0,1 1-1 0 0,-1 0 1 0 0,0 0 0 0 0,1 0 0 0 0,0 0 0 0 0,-1 0 0 0 0,1 0-1 0 0,0-1 1 0 0,0 1 0 0 0,0 0 0 0 0,0 0 0 0 0,0-1-1 0 0,0 1 1 0 0,0-1 0 0 0,1 1 0 0 0,-1-1 0 0 0,1 0-1 0 0,-1 1 1 0 0,1-1 0 0 0,-1 0 0 0 0,1 0 0 0 0,0 0 0 0 0,-1 0-1 0 0,1 0 1 0 0,0-1 0 0 0,0 1 0 0 0,0 0 0 0 0,0-1-1 0 0,-1 0 1 0 0,3 1-10 0 0,1-1 7 0 0,0-1 1 0 0,-1 1-1 0 0,1-1 0 0 0,-1 0 0 0 0,1-1 0 0 0,-1 1 0 0 0,1-1 1 0 0,-1 0-1 0 0,0 0 0 0 0,0 0 0 0 0,0-1 0 0 0,0 1 0 0 0,0-1 0 0 0,0 0 1 0 0,-1 0-1 0 0,1 0 0 0 0,-1-1 0 0 0,0 1 0 0 0,0-1 0 0 0,0 0 1 0 0,-1 0-1 0 0,1 0 0 0 0,-1 0 0 0 0,0 0 0 0 0,0 0 0 0 0,-1 0 1 0 0,1-1-1 0 0,-1 1 0 0 0,0-1 0 0 0,0 0 0 0 0,0 1 0 0 0,0-1 1 0 0,-1 0-1 0 0,0 1 0 0 0,0-4-7 0 0,-5 38-124 0 0,4-28 127 0 0,0 0 1 0 0,0 1 0 0 0,0-1-1 0 0,0 0 1 0 0,0 1-1 0 0,0-1 1 0 0,1 1 0 0 0,-1-1-1 0 0,1 1 1 0 0,0-1-1 0 0,0 1 1 0 0,0-1 0 0 0,0 1-1 0 0,0-1 1 0 0,0 1-1 0 0,1-1 1 0 0,-1 1 0 0 0,1-1-1 0 0,-1 1 1 0 0,1-1-1 0 0,0 0 1 0 0,0 1 0 0 0,0-1-1 0 0,1 0 1 0 0,-1 0-1 0 0,0 0 1 0 0,1 0 0 0 0,0 0-1 0 0,-1 0 1 0 0,1 0-1 0 0,0 0 1 0 0,0-1 0 0 0,0 1-1 0 0,0-1 1 0 0,0 1-1 0 0,2 0-3 0 0,32-10-4647 0 0,-29-2-2521 0 0,-1-2-5767 0 0,-6 8 8423 0 0</inkml:trace>
  <inkml:trace contextRef="#ctx0" brushRef="#br0" timeOffset="965.793">298 5 7706 0 0,'0'0'2244'0'0,"0"0"-238"0"0,0 0-34 0 0,0 0 59 0 0,0 0-114 0 0,0 0-171 0 0,0 0-253 0 0,0 0-263 0 0,0 0-283 0 0,0 0-219 0 0,0 0-195 0 0,0 0-138 0 0,0 0-10 0 0,-7-1-26 0 0,-23-2-9 0 0,32 5 3184 0 0,26 4-3117 0 0,120-15-60 0 0,-168 19-568 0 0,18-3-6284 0 0,7 2-8989 0 0,-4-7 7324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9.3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28 11971 0 0,'0'0'2401'0'0,"0"0"-572"0"0,0 0-270 0 0,0 0-60 0 0,0 0-202 0 0,0 0-259 0 0,0 0-313 0 0,0 0-220 0 0,0 0-109 0 0,0 0-88 0 0,0 0-50 0 0,4-3-56 0 0,65-16 410 0 0,-18 14-1846 0 0,-40 5-2922 0 0,0 0-3689 0 0,-9 0-2888 0 0</inkml:trace>
  <inkml:trace contextRef="#ctx0" brushRef="#br0" timeOffset="220.148">78 72 13603 0 0,'0'0'1676'0'0,"0"0"-397"0"0,0 0-196 0 0,0 0 5 0 0,0 0-74 0 0,0 0-114 0 0,0 0-217 0 0,0 0-212 0 0,0 0-131 0 0,0 0-142 0 0,0 0-95 0 0,0 0-106 0 0,0 0-185 0 0,12-2-274 0 0,-2 1-374 0 0,39-4 206 0 0,-30 4-3614 0 0,0 0-4357 0 0,-11 1 1127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1.0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41 16604 0 0,'0'0'1094'0'0,"0"0"41"0"0,0 0 67 0 0,0 0 32 0 0,0 0-38 0 0,0 0-73 0 0,0 0-104 0 0,0 0-131 0 0,0 0-133 0 0,0 0-122 0 0,0 0-102 0 0,0 0-62 0 0,0 0-57 0 0,-2-7-44 0 0,-5-20-45 0 0,5 20-59 0 0,2 7-38 0 0,0 0-46 0 0,0 0-15 0 0,0 0-41 0 0,0 0-33 0 0,0 0-27 0 0,0 25 425 0 0,-2 238 953 0 0,3-177-1406 0 0,-3-96-3120 0 0,2 1-1343 0 0,0 3-4255 0 0,1 2-4023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59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239 2 10514 0 0,'0'0'1226'0'0,"0"0"26"0"0,0 0 92 0 0,0 0 65 0 0,0 0 83 0 0,0 0-40 0 0,0 0-189 0 0,0 0-252 0 0,0 0-237 0 0,0 0-166 0 0,0 0-85 0 0,3-1-51 0 0,-3 1-420 0 0,-1 1 0 0 0,1-1 0 0 0,0 0 1 0 0,0 1-1 0 0,0-1 0 0 0,0 0 0 0 0,0 1 1 0 0,0-1-1 0 0,0 0 0 0 0,0 1 0 0 0,0-1 1 0 0,0 0-1 0 0,0 1 0 0 0,0-1 0 0 0,0 0 1 0 0,1 1-1 0 0,-1-1 0 0 0,0 0 0 0 0,0 1 1 0 0,0-1-1 0 0,0 0 0 0 0,1 0 0 0 0,-1 1 0 0 0,0-1 1 0 0,0 0-1 0 0,0 0 0 0 0,1 1 0 0 0,-1-1 1 0 0,0 0-1 0 0,0 0 0 0 0,1 1 0 0 0,-1-1 1 0 0,0 0-1 0 0,1 0 0 0 0,-1 0 0 0 0,0 0 1 0 0,1 0-1 0 0,-1 0 0 0 0,0 1 0 0 0,1-1 1 0 0,-1 0-1 0 0,0 0 0 0 0,1 0 0 0 0,-1 0 1 0 0,0 0-1 0 0,1 0 0 0 0,-1 0 0 0 0,0 0 1 0 0,1 0-1 0 0,-1-1 0 0 0,0 1 0 0 0,1 0-52 0 0,-21 32 1195 0 0,0-13-1100 0 0,-1 0 1 0 0,0-1-1 0 0,-1-1 0 0 0,-1-1 1 0 0,-1-1-1 0 0,0-1 0 0 0,-15 5-95 0 0,1 2 52 0 0,43-19-19 0 0,1-1 1 0 0,-1 1-1 0 0,0 0 0 0 0,0 1 1 0 0,0-1-1 0 0,0 1 1 0 0,0 0-1 0 0,-1 0 0 0 0,1 0 1 0 0,-1 1-1 0 0,0 0 0 0 0,0 0 1 0 0,0 0-1 0 0,-1 0 0 0 0,2 2-33 0 0,-4-5 7 0 0,199 171 650 0 0,-187-156-569 0 0,-9-11-431 0 0,-3-20-2478 0 0,-1 11 1486 0 0,1-6-2617 0 0,0 3-3504 0 0,0 2-4251 0 0</inkml:trace>
  <inkml:trace contextRef="#ctx0" brushRef="#br0" timeOffset="604.136">367 221 11899 0 0,'0'0'1328'0'0,"0"0"111"0"0,0 0 97 0 0,0 0 43 0 0,0 0-133 0 0,0 0-162 0 0,0 0-180 0 0,0 0-213 0 0,0 0-208 0 0,0 0-190 0 0,0 0-146 0 0,0 0-60 0 0,0 0-10 0 0,-1-7 22 0 0,0-24 29 0 0,2 29-253 0 0,0 0-1 0 0,0 0 1 0 0,0 0-1 0 0,1 0 1 0 0,-1 0 0 0 0,0 1-1 0 0,1-1 1 0 0,-1 1-1 0 0,1-1 1 0 0,-1 1 0 0 0,1-1-1 0 0,0 1 1 0 0,0 0-1 0 0,-1 0 1 0 0,1 0-1 0 0,0 0 1 0 0,0 0 0 0 0,0 0-1 0 0,0 0 1 0 0,0 1-1 0 0,1-1 1 0 0,0 1-75 0 0,0-2 142 0 0,0 1-83 0 0,0-1-1 0 0,0 0 1 0 0,0 1-1 0 0,1 0 1 0 0,-1-1 0 0 0,0 1-1 0 0,1 0 1 0 0,-1 1-1 0 0,0-1 1 0 0,1 1-1 0 0,-1-1 1 0 0,1 1 0 0 0,-1 0-1 0 0,1 1 1 0 0,-1-1-1 0 0,1 0 1 0 0,-1 1-1 0 0,0 0 1 0 0,1 0 0 0 0,-1 0-1 0 0,0 0 1 0 0,0 0-1 0 0,1 1 1 0 0,-1-1 0 0 0,0 1-1 0 0,0 1-58 0 0,-2 0 31 0 0,0 1-1 0 0,-1 0 1 0 0,1 0-1 0 0,-1-1 1 0 0,0 1-1 0 0,0 0 1 0 0,0 0-1 0 0,-1 0 1 0 0,0-1-1 0 0,1 1 1 0 0,-1 0-1 0 0,0-1 1 0 0,-1 1-1 0 0,1-1 1 0 0,-1 1-1 0 0,0-1 1 0 0,1 1-1 0 0,-1-1 1 0 0,-1 0-1 0 0,1 0 1 0 0,-1 1-31 0 0,-21 55 138 0 0,24-58-127 0 0,0 1 1 0 0,1-1-1 0 0,-1 1 0 0 0,0-1 1 0 0,0 0-1 0 0,1 1 1 0 0,-1-1-1 0 0,1 1 0 0 0,0-1 1 0 0,-1 0-1 0 0,1 1 1 0 0,0-1-1 0 0,0 0 0 0 0,-1 0 1 0 0,1 0-1 0 0,0 0 0 0 0,0 0 1 0 0,0 0-1 0 0,1 0 1 0 0,-1 0-1 0 0,0 0 0 0 0,0 0 1 0 0,0 0-1 0 0,1-1 1 0 0,-1 1-1 0 0,0 0 0 0 0,1-1 1 0 0,-1 1-1 0 0,1-1 1 0 0,-1 0-1 0 0,0 1 0 0 0,1-1 1 0 0,-1 0-1 0 0,1 0 0 0 0,-1 0 1 0 0,1 0-1 0 0,-1 0 1 0 0,1 0-1 0 0,-1-1 0 0 0,1 1 1 0 0,-1 0-1 0 0,0-1 1 0 0,1 1-1 0 0,-1-1 0 0 0,0 1 1 0 0,1-1-1 0 0,-1 0-11 0 0,71-27 329 0 0,-60 23-299 0 0,0-1-8 0 0,1 0 1 0 0,-1 0-1 0 0,0-1 0 0 0,-1-1 0 0 0,0 0 1 0 0,0 0-1 0 0,-1-1 0 0 0,9-10-22 0 0,-20 11-3235 0 0,-10 6-9840 0 0,7 2 1216 0 0</inkml:trace>
  <inkml:trace contextRef="#ctx0" brushRef="#br0" timeOffset="955.778">543 167 18124 0 0,'0'0'1470'0'0,"0"0"-116"0"0,0 0-97 0 0,0 0-216 0 0,0 0-257 0 0,0 0-207 0 0,0 0-187 0 0,0 0-31 0 0,0 0 28 0 0,0 0 24 0 0,0 0 33 0 0,0 0-63 0 0,-1 11-58 0 0,-32 142 1275 0 0,-6-39-1809 0 0,51-123-17774 0 0,-9 7 7281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4.2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 9306 0 0,'0'0'2158'0'0,"0"0"-175"0"0,0 0-59 0 0,0 0-33 0 0,0 0-156 0 0,0 0-226 0 0,0 0-266 0 0,0 0-307 0 0,0 0-253 0 0,0 0-215 0 0,0 0-142 0 0,0 0-31 0 0,0 0 19 0 0,3-1 28 0 0,122-12-192 0 0,-114 17-2991 0 0,-5 1-6437 0 0,-4-3-1706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4.4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11522 0 0,'0'0'1766'0'0,"0"0"-221"0"0,0 0-124 0 0,0 0-15 0 0,0 0-39 0 0,0 0-75 0 0,0 0-148 0 0,0 0-140 0 0,0 0-143 0 0,0 0-133 0 0,0 0-128 0 0,0 0-129 0 0,5 5-131 0 0,-2-3-309 0 0,-1 0 1 0 0,1 1-1 0 0,0-1 1 0 0,0 0-1 0 0,0-1 1 0 0,0 1-1 0 0,0 0 1 0 0,0-1-1 0 0,1 0 1 0 0,-1 0-1 0 0,0 0 1 0 0,1 0-1 0 0,-1 0 1 0 0,1-1-1 0 0,-1 1 1 0 0,1-1-1 0 0,-1 0 1 0 0,1 0-32 0 0,63-1-509 0 0,-45 1-3234 0 0,0 0-5320 0 0,-15-1-2576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2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140 154 4129 0 0,'0'0'3169'0'0,"0"0"-1221"0"0,0 0-306 0 0,0 0 67 0 0,0 0 102 0 0,0 0 51 0 0,0 0-105 0 0,0 0-213 0 0,0 0-303 0 0,0 0-238 0 0,0 0-154 0 0,0 0-148 0 0,0 0-74 0 0,0-4-79 0 0,4-14-89 0 0,-36 17 1234 0 0,26 3-1635 0 0,0 1 1 0 0,0 0-1 0 0,0 0 0 0 0,0 0 0 0 0,1 1 0 0 0,-1 0 0 0 0,1 0 0 0 0,0 0 0 0 0,0 1 0 0 0,1-1 1 0 0,-1 1-1 0 0,1 0 0 0 0,0 1 0 0 0,1-1 0 0 0,-1 1 0 0 0,1-1 0 0 0,0 1 0 0 0,0 0 0 0 0,1 1 1 0 0,0-1-1 0 0,0 0 0 0 0,0 0 0 0 0,1 1 0 0 0,0-1 0 0 0,0 1 0 0 0,0 0 0 0 0,1-1 0 0 0,0 3-58 0 0,2-6 21 0 0,-1-1 1 0 0,0 1-1 0 0,1 0 0 0 0,0-1 0 0 0,0 1 0 0 0,0-1 0 0 0,0 1 0 0 0,0-1 0 0 0,0 0 0 0 0,0 0 0 0 0,1 0 1 0 0,-1 0-1 0 0,1 0 0 0 0,-1 0 0 0 0,1-1 0 0 0,0 0 0 0 0,0 1 0 0 0,0-1 0 0 0,0 0 0 0 0,0 0 0 0 0,0 0 1 0 0,0-1-1 0 0,0 1 0 0 0,0-1 0 0 0,0 0 0 0 0,0 0 0 0 0,2 0-21 0 0,85-8 385 0 0,-30-16-190 0 0,-59 23-189 0 0,0 1 0 0 0,0-1 0 0 0,0 1 1 0 0,0-1-1 0 0,0 0 0 0 0,0 1 0 0 0,-1-1 0 0 0,1 0 0 0 0,0 0 0 0 0,0 0 0 0 0,-1 1 1 0 0,1-1-1 0 0,0 0 0 0 0,-1 0 0 0 0,1 0 0 0 0,0 0 0 0 0,-1 0 0 0 0,0 0 1 0 0,1 0-1 0 0,-1-1 0 0 0,0 1 0 0 0,1 0 0 0 0,-1 0 0 0 0,0 0 0 0 0,0 0 0 0 0,0 0 1 0 0,0 0-1 0 0,0-1 0 0 0,0 1 0 0 0,0 0 0 0 0,0 0 0 0 0,-1 0 0 0 0,1 0 0 0 0,0 0 1 0 0,-1 0-1 0 0,1 0 0 0 0,-1 0 0 0 0,1 0 0 0 0,-1 0 0 0 0,1 0 0 0 0,-1 0 0 0 0,0 0 1 0 0,1 0-1 0 0,-1 0 0 0 0,0 0 0 0 0,0 1 0 0 0,0-1 0 0 0,0 0 0 0 0,0 1 0 0 0,0-1 1 0 0,0 0-1 0 0,0 1-6 0 0,-81-42-3241 0 0,85 17-16384 0 0,16 7 12208 0 0,-9 8 7912 0 0,6-15 2603 0 0,0-17 16278 0 0,-19 62-15210 0 0,-8 21-2801 0 0,-2-17-1010 0 0,0-1 0 0 0,-1-1 0 0 0,-1 0 1 0 0,-1 0-1 0 0,-15 13-355 0 0,-53 80 272 0 0,69-70-533 0 0,15-45 99 0 0,20-9-2818 0 0,13-24-3844 0 0,-12 11-5539 0 0,-15 15 4900 0 0</inkml:trace>
  <inkml:trace contextRef="#ctx0" brushRef="#br0" timeOffset="679.958">324 39 10226 0 0,'0'0'3018'0'0,"0"0"-679"0"0,0 0-240 0 0,0 0-153 0 0,0 0-212 0 0,0 0-184 0 0,0 0-213 0 0,0 0-221 0 0,0 0-225 0 0,0 0-171 0 0,0 0-106 0 0,0 0-118 0 0,0 0-61 0 0,1-7-44 0 0,3-18-70 0 0,-3 18-42 0 0,-1 7-46 0 0,0 0-57 0 0,0 0-12 0 0,0 0-40 0 0,0 0-28 0 0,0 0-1 0 0,0 0-24 0 0,0 0-5 0 0,0 0 6 0 0,11 19 371 0 0,1-2-419 0 0,1 0 0 0 0,1 0 1 0 0,1-1-1 0 0,0-1 0 0 0,1 0 0 0 0,0-2 0 0 0,1 1 1 0 0,1-2-1 0 0,0 0 0 0 0,1-2 0 0 0,0 0 0 0 0,0-1 1 0 0,18 6-25 0 0,-32-13-35 0 0,-5-3 37 0 0,0 1 1 0 0,0-1 0 0 0,0 1 0 0 0,-1-1 0 0 0,1 1 0 0 0,0-1 0 0 0,0 1 0 0 0,0-1 0 0 0,0 1-1 0 0,0-1 1 0 0,0 1 0 0 0,1 0 0 0 0,-1-1 0 0 0,0 1 0 0 0,0-1 0 0 0,0 1 0 0 0,0-1 0 0 0,0 1-1 0 0,1-1 1 0 0,-1 1 0 0 0,0 0 0 0 0,0-1 0 0 0,1 1 0 0 0,-1 0 0 0 0,0-1 0 0 0,1 1 0 0 0,-1 0-1 0 0,0-1 1 0 0,1 1 0 0 0,-1 0 0 0 0,1-1 0 0 0,-1 1 0 0 0,0 0 0 0 0,1 0 0 0 0,-1 0 0 0 0,1-1-1 0 0,-1 1 1 0 0,1 0 0 0 0,-1 0 0 0 0,0 0 0 0 0,1 0 0 0 0,-1 0 0 0 0,1 0 0 0 0,0 0-3 0 0,-2-1-10 0 0,0-1 1 0 0,0 1 0 0 0,-1 0-1 0 0,1 0 1 0 0,0 0 0 0 0,0 0-1 0 0,-1 0 1 0 0,1 0 0 0 0,0 0 0 0 0,-1 0-1 0 0,1 0 1 0 0,-1 1 0 0 0,1-1-1 0 0,-1 1 1 0 0,1-1 0 0 0,-1 1-1 0 0,0 0 1 0 0,1-1 0 0 0,-1 1-1 0 0,0 0 1 0 0,1 0 0 0 0,-1 0-1 0 0,1 0 1 0 0,-1 0 0 0 0,0 1-1 0 0,1-1 1 0 0,-1 0 0 0 0,1 1-1 0 0,-1-1 1 0 0,0 1 0 0 0,1 0 0 0 0,-1-1-1 0 0,1 1 1 0 0,0 0 0 0 0,-1 0-1 0 0,1 0 1 0 0,0 0 0 0 0,0 0-1 0 0,-2 1 10 0 0,-50 45 42 0 0,19-4 2 0 0,1 1-1 0 0,2 2 0 0 0,2 1 1 0 0,-22 49-44 0 0,35-39 129 0 0,39-94-2274 0 0,-16 28-1484 0 0,-1 0-3432 0 0,-4 4-5255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8.4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0 303 12739 0 0,'0'0'1847'0'0,"0"0"-59"0"0,0 0-107 0 0,0 0-102 0 0,0 0-148 0 0,0 0-189 0 0,0 0-271 0 0,0 0-257 0 0,0 0-143 0 0,0 0-70 0 0,0 0-29 0 0,0 0 2 0 0,11 2-17 0 0,35 8-16 0 0,-45-9-403 0 0,1 0 0 0 0,-1 0-1 0 0,1 0 1 0 0,-1 0 0 0 0,1 0-1 0 0,-1 0 1 0 0,0 0 0 0 0,1 0 0 0 0,-1 1-1 0 0,0-1 1 0 0,0 0 0 0 0,0 1-1 0 0,0-1 1 0 0,0 1 0 0 0,0-1-1 0 0,0 1 1 0 0,-1 0 0 0 0,1-1-1 0 0,-1 1 1 0 0,1 0 0 0 0,-1-1-1 0 0,1 1 1 0 0,-1 0 0 0 0,0 0-1 0 0,0-1 1 0 0,0 2-38 0 0,1 4 167 0 0,3 18 13 0 0,-1-1-1 0 0,-1 0 1 0 0,-1 1 0 0 0,-1-1-1 0 0,-1 1 1 0 0,-1-1-1 0 0,-2 0 1 0 0,0 1-1 0 0,-2-2 1 0 0,0 1-1 0 0,-10 21-179 0 0,-12 4 112 0 0,21-80-7688 0 0,6 21 2981 0 0,0 2-1840 0 0,1 2-4829 0 0</inkml:trace>
  <inkml:trace contextRef="#ctx0" brushRef="#br0" timeOffset="365.959">146 1 11258 0 0,'0'0'3178'0'0,"0"0"-1098"0"0,0 0-375 0 0,0 0-224 0 0,0 0-313 0 0,0 0-323 0 0,0 0-263 0 0,0 0-94 0 0,0 0 21 0 0,0 0 83 0 0,0 0 42 0 0,0 0-57 0 0,0 0-75 0 0,4 13-77 0 0,13 104 982 0 0,-27 53 663 0 0,27-198-6910 0 0,-10 7-1290 0 0,-3 8-3818 0 0,-2 7 1365 0 0</inkml:trace>
  <inkml:trace contextRef="#ctx0" brushRef="#br0" timeOffset="703.909">91 13 6265 0 0,'0'0'2621'0'0,"0"0"-177"0"0,0 0-188 0 0,0 0-171 0 0,0 0-216 0 0,0 0-292 0 0,0 0-355 0 0,0 0-336 0 0,0 0-274 0 0,0 0-208 0 0,0 0-48 0 0,0 0 39 0 0,0 0 71 0 0,-7 1 93 0 0,-21 6-1 0 0,55 9 1798 0 0,157-21-369 0 0,-183 5-2013 0 0,-1 0-20 0 0,0 0-5 0 0,-5 26-1606 0 0,-6-6-3164 0 0,7-14 480 0 0,0 0-3330 0 0,0-2-2634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6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46 0 0 0,'0'0'671'0'0,"0"0"513"0"0,0 0 167 0 0,0 0 75 0 0,0 0 79 0 0,0 0 45 0 0,0 0-14 0 0,0 0-73 0 0,9-3 2591 0 0,-8 2 96 0 0,0 1 3340 0 0,-6 6-3746 0 0,-12 8-3557 0 0,6-4-34 0 0,3 1-101 0 0,0 1 0 0 0,1 0 0 0 0,1 0 0 0 0,0 1 0 0 0,1-1 0 0 0,0 1 0 0 0,1 0 0 0 0,1 1 0 0 0,0-1 0 0 0,0 1 0 0 0,2-1 0 0 0,-1 15-52 0 0,-1-15 17 0 0,1 0 0 0 0,1 0 0 0 0,0 0 0 0 0,1 0 0 0 0,1 1-1 0 0,0-1 1 0 0,0 0 0 0 0,1 0 0 0 0,1 0 0 0 0,0 0 0 0 0,1 0 0 0 0,0-1 0 0 0,1 1 0 0 0,1-1 0 0 0,0-1 0 0 0,0 1-1 0 0,1-1 1 0 0,1 0 0 0 0,0 0 0 0 0,0-1 0 0 0,1 0 0 0 0,0 0 0 0 0,1-1 0 0 0,0-1 0 0 0,6 5-17 0 0,18-4 37 0 0,-34-9-41 0 0,0 0-20 0 0,0 0-3 0 0,23-48-6453 0 0,-22 45 5523 0 0,1-3-2343 0 0,-1 1-1854 0 0,0 1-6471 0 0</inkml:trace>
  <inkml:trace contextRef="#ctx0" brushRef="#br0" timeOffset="1020.863">327 77 10722 0 0,'0'0'1702'0'0,"0"0"-243"0"0,0 0-67 0 0,0 0 90 0 0,0 0 22 0 0,0 0-70 0 0,0 0-238 0 0,0 0-278 0 0,0 0-216 0 0,0 0-133 0 0,0 0-80 0 0,0 0-33 0 0,0 0-22 0 0,4-8-18 0 0,12-24-22 0 0,-16 31-314 0 0,1 0-1 0 0,-1 0 0 0 0,0-1 0 0 0,1 1 0 0 0,-1 0 0 0 0,0 0 0 0 0,0 0 0 0 0,0 0 0 0 0,0 0 1 0 0,0-1-1 0 0,0 1 0 0 0,0 0 0 0 0,-1 0 0 0 0,1 0 0 0 0,0 0 0 0 0,-1 0 0 0 0,1 0 1 0 0,0 0-1 0 0,-1-1 0 0 0,1 1 0 0 0,-1 0 0 0 0,0 1 0 0 0,1-1 0 0 0,-1 0 0 0 0,0 0 0 0 0,0 0 1 0 0,1 0-1 0 0,-1 0 0 0 0,0 1 0 0 0,0-1 0 0 0,0 0 0 0 0,0 1 0 0 0,0-1 0 0 0,0 1 0 0 0,0-1 1 0 0,0 1-1 0 0,0-1 0 0 0,0 1 0 0 0,-1 0 0 0 0,1 0 0 0 0,0-1 0 0 0,0 1 0 0 0,-1 0-79 0 0,2 0 67 0 0,0 0-16 0 0,-25 10 494 0 0,22-9-543 0 0,0 0 0 0 0,0 0 0 0 0,0 1 0 0 0,0-1 0 0 0,0 1-1 0 0,0-1 1 0 0,0 1 0 0 0,0 0 0 0 0,0 0 0 0 0,1 0 0 0 0,-1 1 0 0 0,1-1-1 0 0,0 0 1 0 0,-1 1 0 0 0,1 0 0 0 0,0-1 0 0 0,1 1 0 0 0,-1 0-1 0 0,0 0 1 0 0,1 0 0 0 0,0 0 0 0 0,-1 1 0 0 0,1-1 0 0 0,1 0 0 0 0,-1 0-1 0 0,0 1 1 0 0,1-1 0 0 0,-1 0 0 0 0,1 1 0 0 0,0-1 0 0 0,0 1 0 0 0,1-1-1 0 0,-1 0 1 0 0,1 1 0 0 0,0-1 0 0 0,-1 0 0 0 0,1 0 0 0 0,1 1 0 0 0,-1-1-1 0 0,0 0 1 0 0,2 2-2 0 0,-1-4 11 0 0,0 1 1 0 0,-1-1-1 0 0,1 1 0 0 0,1-1 0 0 0,-1 0 0 0 0,0 0 0 0 0,0 0 1 0 0,0 0-1 0 0,1 0 0 0 0,-1 0 0 0 0,0-1 0 0 0,1 1 0 0 0,-1-1 1 0 0,0 1-1 0 0,1-1 0 0 0,-1 0 0 0 0,1 0 0 0 0,-1 0 0 0 0,1 0 1 0 0,-1-1-1 0 0,0 1 0 0 0,1-1 0 0 0,-1 1 0 0 0,0-1 0 0 0,1 0 1 0 0,-1 0-1 0 0,0 0 0 0 0,0 0 0 0 0,0 0 0 0 0,0-1 0 0 0,1 0-11 0 0,57-51 249 0 0,-53 17-2 0 0,-7 36-235 0 0,0 0-4 0 0,-9 23-223 0 0,8-21 212 0 0,0 0 1 0 0,0-1-1 0 0,0 1 1 0 0,0 0-1 0 0,1 0 0 0 0,-1 0 1 0 0,0 0-1 0 0,1 0 1 0 0,-1 0-1 0 0,1 0 0 0 0,0 1 1 0 0,0-1-1 0 0,0 0 1 0 0,0 0-1 0 0,0 0 0 0 0,0 0 1 0 0,1 0-1 0 0,-1 0 0 0 0,1 0 1 0 0,-1 0-1 0 0,1 0 1 0 0,0 0-1 0 0,-1 0 0 0 0,1 0 1 0 0,0 0-1 0 0,1 0 1 0 0,-1-1-1 0 0,0 1 0 0 0,0 0 1 0 0,1-1-1 0 0,-1 1 1 0 0,1-1-1 0 0,-1 1 0 0 0,1-1 1 0 0,0 0-1 0 0,-1 0 0 0 0,1 0 1 0 0,0 0-1 0 0,0 0 1 0 0,0 0-1 0 0,0 0 0 0 0,0 0 1 0 0,0-1-1 0 0,0 1 1 0 0,0-1-1 0 0,0 0 0 0 0,0 1 1 0 0,2-1 2 0 0,-2 0-441 0 0,18 4-1264 0 0,-15 0-2405 0 0,-3 2-4143 0 0,-2-3-1265 0 0</inkml:trace>
  <inkml:trace contextRef="#ctx0" brushRef="#br0" timeOffset="1553.079">331 306 14435 0 0,'0'0'1555'0'0,"0"0"-303"0"0,0 0-14 0 0,0 0 161 0 0,0 0 67 0 0,0 0-101 0 0,0 0-299 0 0,0 0-249 0 0,0 0-203 0 0,0 0-134 0 0,0 0-68 0 0,-1 10-77 0 0,3 94 1181 0 0,-1-104-1496 0 0,-1 0-1 0 0,0-1 1 0 0,0 1-1 0 0,1 0 1 0 0,-1 0-1 0 0,0-1 1 0 0,1 1-1 0 0,-1 0 1 0 0,1 0-1 0 0,-1-1 1 0 0,0 1 0 0 0,1 0-1 0 0,-1 0 1 0 0,1 0-1 0 0,-1 0 1 0 0,0-1-1 0 0,1 1 1 0 0,-1 0-1 0 0,1 0 1 0 0,-1 0 0 0 0,1 0-1 0 0,-1 0 1 0 0,1 0-1 0 0,-1 0 1 0 0,0 0-1 0 0,1 1 1 0 0,-1-1-1 0 0,1 0 1 0 0,-1 0-1 0 0,1 0 1 0 0,-1 0 0 0 0,0 0-1 0 0,1 1 1 0 0,-1-1-1 0 0,0 0 1 0 0,1 0-1 0 0,-1 1 1 0 0,0-1-1 0 0,1 0 1 0 0,-1 1 0 0 0,0-1-1 0 0,1 0 1 0 0,-1 1-1 0 0,0-1 1 0 0,0 0-1 0 0,1 1 1 0 0,-1-1-1 0 0,0 1 1 0 0,0-1-1 0 0,0 1 1 0 0,0-1 0 0 0,0 0-1 0 0,1 1 1 0 0,-1-1-1 0 0,0 1 1 0 0,0-1-1 0 0,0 1 1 0 0,0-1-20 0 0,13-12-58 0 0,-12 10 60 0 0,0 0 0 0 0,0 0 0 0 0,0 1 1 0 0,1-1-1 0 0,-1 1 0 0 0,0-1 0 0 0,1 1 0 0 0,-1-1 0 0 0,0 1 0 0 0,1 0 0 0 0,0 0 0 0 0,-1 0 0 0 0,1 0 0 0 0,0 0 1 0 0,-1 0-1 0 0,1 0 0 0 0,0 0 0 0 0,0 1 0 0 0,0-1 0 0 0,0 1 0 0 0,0-1 0 0 0,0 1 0 0 0,0 0 0 0 0,0 0 0 0 0,0 0 0 0 0,0 0 1 0 0,-1 0-1 0 0,1 0 0 0 0,0 0 0 0 0,0 1 0 0 0,0-1 0 0 0,0 1 0 0 0,0-1 0 0 0,0 1 0 0 0,0 0 0 0 0,-1 0 0 0 0,1 0 1 0 0,0 0-1 0 0,-1 0 0 0 0,1 0 0 0 0,0 0 0 0 0,-1 1 0 0 0,0-1 0 0 0,1 0 0 0 0,-1 1 0 0 0,0-1 0 0 0,0 1 0 0 0,1 0 1 0 0,-1-1-1 0 0,0 1 0 0 0,-1 0 0 0 0,1 0 0 0 0,0 0-2 0 0,0 3 24 0 0,-1-1 0 0 0,1 1 0 0 0,-1-1 0 0 0,-1 1 0 0 0,1-1 0 0 0,0 1 1 0 0,-1-1-1 0 0,0 1 0 0 0,0-1 0 0 0,0 0 0 0 0,-1 0 0 0 0,0 1 0 0 0,1-1 0 0 0,-1 0 0 0 0,-1 0 0 0 0,1-1 0 0 0,0 1 1 0 0,-1 0-1 0 0,0-1 0 0 0,0 1 0 0 0,0-1 0 0 0,0 0 0 0 0,-1 0 0 0 0,1 0 0 0 0,-1-1 0 0 0,0 1 0 0 0,1-1 0 0 0,-1 0 1 0 0,0 0-1 0 0,-1 0 0 0 0,0 0-24 0 0,4-4-101 0 0,0 1 1 0 0,0 0 0 0 0,0-1-1 0 0,0 1 1 0 0,0-1 0 0 0,1 1-1 0 0,-1-1 1 0 0,1 0 0 0 0,-1 1-1 0 0,1-1 1 0 0,-1 1-1 0 0,1-1 1 0 0,0 0 0 0 0,0 0-1 0 0,0 1 1 0 0,0-1 0 0 0,0 0-1 0 0,0 1 1 0 0,0-1 0 0 0,0 0-1 0 0,1 1 1 0 0,-1-1 0 0 0,1 0-1 0 0,-1 1 1 0 0,1-1 0 0 0,0 1-1 0 0,0-1 1 0 0,0 0 100 0 0,13-27-4557 0 0,-5 11-3858 0 0,-5 10-2438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50.9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55 184 2016 0 0,'0'0'2412'0'0,"0"0"-141"0"0,0 0-236 0 0,0 0-32 0 0,0 0 24 0 0,0 0-44 0 0,0 0-148 0 0,0 0-241 0 0,0 0-230 0 0,0 0-226 0 0,0 0-178 0 0,-1-8-112 0 0,-7-38 1631 0 0,5 51 33 0 0,-4 34-2334 0 0,7-38-106 0 0,-36 227 1238 0 0,37-213-4791 0 0,14-23-10827 0 0,-11 5 3212 0 0</inkml:trace>
  <inkml:trace contextRef="#ctx0" brushRef="#br0" timeOffset="718.92">222 249 9026 0 0,'0'0'2789'0'0,"0"0"-866"0"0,0 0-408 0 0,0 0-94 0 0,0 0-96 0 0,0 0-119 0 0,0 0-111 0 0,0 0-162 0 0,0 0-136 0 0,0 0-142 0 0,0 0-167 0 0,0 0-117 0 0,0 0-111 0 0,-2-8-60 0 0,-10-26-28 0 0,11 34-161 0 0,0-1 1 0 0,0 0-1 0 0,1 1 1 0 0,-1-1-1 0 0,0 0 0 0 0,0 1 1 0 0,0-1-1 0 0,0 1 1 0 0,0-1-1 0 0,0 1 1 0 0,-1 0-1 0 0,1 0 0 0 0,0-1 1 0 0,0 1-1 0 0,0 0 1 0 0,0 0-1 0 0,0 0 1 0 0,0 0-1 0 0,0 0 0 0 0,-1 0 1 0 0,1 0-1 0 0,0 1 1 0 0,0-1-1 0 0,0 0 1 0 0,0 1-1 0 0,0-1 0 0 0,0 1 1 0 0,0-1-1 0 0,0 1 1 0 0,0-1-1 0 0,0 1 1 0 0,0-1-1 0 0,0 1 0 0 0,1 0 1 0 0,-1 0-1 0 0,0-1 1 0 0,0 1-1 0 0,1 0 1 0 0,-1 0-1 0 0,0 1-11 0 0,0-1 18 0 0,-6 3 4 0 0,1 1 0 0 0,0 1 0 0 0,0-1 0 0 0,0 1 0 0 0,1 0 1 0 0,0 0-1 0 0,0 1 0 0 0,1-1 0 0 0,-1 1 0 0 0,1 0 0 0 0,1 1 0 0 0,0-1 1 0 0,0 1-1 0 0,0-1 0 0 0,1 1 0 0 0,0 0 0 0 0,0 0 0 0 0,1 0-22 0 0,2-6 12 0 0,0-1 0 0 0,0-1 0 0 0,0 1-1 0 0,0 0 1 0 0,0 0 0 0 0,1 0 0 0 0,-1-1-1 0 0,0 1 1 0 0,0 0 0 0 0,1-1 0 0 0,-1 1-1 0 0,0-1 1 0 0,1 0 0 0 0,-1 1 0 0 0,1-1-1 0 0,-1 0 1 0 0,1 0 0 0 0,-1 0 0 0 0,0 0-1 0 0,1 0 1 0 0,-1 0 0 0 0,1-1 0 0 0,-1 1-1 0 0,1 0 1 0 0,-1-1 0 0 0,0 1 0 0 0,1-1-1 0 0,-1 1 1 0 0,0-1 0 0 0,0 0 0 0 0,1 1-1 0 0,-1-1 1 0 0,0 0 0 0 0,0 0 0 0 0,0 0-1 0 0,0 0 1 0 0,1-1-12 0 0,5-2 46 0 0,1-1 0 0 0,-2 0 1 0 0,1-1-1 0 0,0 1 0 0 0,-1-1 0 0 0,0-1 0 0 0,-1 1 0 0 0,1-1 0 0 0,-1 0 1 0 0,0 0-1 0 0,-1 0 0 0 0,0-1 0 0 0,0 0 0 0 0,-1 1 0 0 0,1-2-46 0 0,-7 18 3 0 0,-11 61-23 0 0,14-69 23 0 0,0 0-1 0 0,0 1 0 0 0,0-1 0 0 0,0 1 1 0 0,1-1-1 0 0,-1 1 0 0 0,0-1 0 0 0,0 0 1 0 0,1 1-1 0 0,-1-1 0 0 0,1 0 1 0 0,-1 1-1 0 0,1-1 0 0 0,0 0 0 0 0,-1 1 1 0 0,1-1-1 0 0,0 0 0 0 0,0 0 0 0 0,0 0 1 0 0,0 0-1 0 0,0 0 0 0 0,0 0 1 0 0,0 0-1 0 0,0 0 0 0 0,1 0 0 0 0,-1-1 1 0 0,0 1-1 0 0,0 0 0 0 0,1-1 0 0 0,-1 1 1 0 0,0-1-1 0 0,1 1 0 0 0,-1-1 0 0 0,1 0 1 0 0,-1 1-1 0 0,1-1 0 0 0,-1 0 1 0 0,0 0-1 0 0,1 0 0 0 0,-1 0 0 0 0,1 0 1 0 0,-1-1-1 0 0,1 1 0 0 0,-1 0 0 0 0,0-1 1 0 0,1 1-1 0 0,-1-1 0 0 0,1 0-2 0 0,5-1 19 0 0,0 0 0 0 0,-1-1-1 0 0,1 0 1 0 0,-1-1 0 0 0,0 1 0 0 0,0-1-1 0 0,0-1 1 0 0,0 1 0 0 0,-1-1-1 0 0,1 0 1 0 0,-1 0 0 0 0,-1 0 0 0 0,1-1-1 0 0,-1 0 1 0 0,0 1 0 0 0,0-2-1 0 0,0 1 1 0 0,-1 0 0 0 0,0-1 0 0 0,0 0-1 0 0,-1 1 1 0 0,0-1 0 0 0,0 0 0 0 0,-1 0-1 0 0,0 0 1 0 0,0 0 0 0 0,0-1-1 0 0,-1-6-18 0 0,0 7-22 0 0,0-11 231 0 0,-9 30-108 0 0,-29 101 285 0 0,35-35-179 0 0,13-46-505 0 0,-10-32 57 0 0,0 0-163 0 0,4-11-11864 0 0,-4 8 2847 0 0</inkml:trace>
  <inkml:trace contextRef="#ctx0" brushRef="#br0" timeOffset="1050.677">374 53 11402 0 0,'0'0'1155'0'0,"0"0"-21"0"0,0 0 10 0 0,0 0 72 0 0,0 0 45 0 0,0 0-18 0 0,0 0-78 0 0,6-10-194 0 0,20-32-236 0 0,-26 43-711 0 0,0-1 0 0 0,-1 1 0 0 0,1 0 0 0 0,0-1 0 0 0,-1 1 0 0 0,1 0 0 0 0,0 0 0 0 0,0 0 0 0 0,0-1 0 0 0,0 1 0 0 0,0 0 0 0 0,0 0 0 0 0,0 0 0 0 0,0-1 0 0 0,0 1 0 0 0,0 0 0 0 0,0 0 0 0 0,1-1 0 0 0,-1 1 0 0 0,0 0 0 0 0,1 0 0 0 0,-1-1 0 0 0,0 1 0 0 0,1 0 0 0 0,-1-1 0 0 0,1 1 0 0 0,-1 0 0 0 0,1-1-1 0 0,-1 1 1 0 0,1-1 0 0 0,-1 1 0 0 0,1-1 0 0 0,0 1 0 0 0,-1-1 0 0 0,1 1 0 0 0,0-1 0 0 0,-1 0 0 0 0,1 1 0 0 0,0-1 0 0 0,0 0 0 0 0,-1 1 0 0 0,1-1 0 0 0,0 0 0 0 0,0 0 0 0 0,-1 0 0 0 0,1 0 0 0 0,0 0 0 0 0,0 0 0 0 0,0 0 0 0 0,-1 0 0 0 0,1 0 0 0 0,0 0 0 0 0,0 0 0 0 0,0-1 0 0 0,-1 1 0 0 0,1 0 0 0 0,0-1 0 0 0,0 1 0 0 0,-1 0 0 0 0,1-1 0 0 0,0 1 0 0 0,-1-1 0 0 0,1 1 0 0 0,-1-1 0 0 0,1 1 0 0 0,0-1 0 0 0,-1 1 0 0 0,1-1 0 0 0,-1 0 0 0 0,1 0-24 0 0,-2 8 88 0 0,0 0 1 0 0,0-1-1 0 0,0 1 1 0 0,-1 0-1 0 0,0-1 1 0 0,0 0-1 0 0,-1 1 1 0 0,0-1-1 0 0,0 0 1 0 0,0 0-1 0 0,-1-1 1 0 0,0 1-1 0 0,-2 1-88 0 0,-18 34 257 0 0,26-40-209 0 0,-1 0 0 0 0,1-1 0 0 0,-1 1 0 0 0,1-1-1 0 0,-1 1 1 0 0,1-1 0 0 0,0 0 0 0 0,-1 0 0 0 0,1 1 0 0 0,-1-1 0 0 0,1 0 0 0 0,0-1 0 0 0,-1 1 0 0 0,1 0 0 0 0,0 0 0 0 0,-1-1-1 0 0,1 1 1 0 0,-1-1 0 0 0,1 1 0 0 0,-1-1 0 0 0,1 0 0 0 0,-1 0 0 0 0,1 1 0 0 0,-1-1 0 0 0,0 0 0 0 0,1 0 0 0 0,-1 0 0 0 0,1-2-48 0 0,42-30-172 0 0,-22 14-3198 0 0,2 3-9264 0 0,-20 14 4956 0 0</inkml:trace>
  <inkml:trace contextRef="#ctx0" brushRef="#br0" timeOffset="1318.818">543 183 9914 0 0,'0'0'1759'0'0,"0"0"-403"0"0,0 0-242 0 0,0 0 84 0 0,0 0 110 0 0,0 0 67 0 0,0 0-35 0 0,0 0-156 0 0,0 0-161 0 0,0 0-196 0 0,0 0-208 0 0,0 0-139 0 0,-1 11-116 0 0,-14 85 420 0 0,20-60-1092 0 0,0-21-3899 0 0,-5-11-3148 0 0,0-3 600 0 0,0 0 735 0 0</inkml:trace>
  <inkml:trace contextRef="#ctx0" brushRef="#br0" timeOffset="1770.961">441 308 5969 0 0,'0'0'1566'0'0,"0"0"-673"0"0,0 0-358 0 0,0 0 41 0 0,0 0 305 0 0,0 0 353 0 0,0 0 213 0 0,0 0-1 0 0,0 0-250 0 0,0 0-343 0 0,11-1-315 0 0,79-12 256 0 0,124-41 1340 0 0,-212 52-2086 0 0,0 0 1 0 0,0 0 0 0 0,-1 0-1 0 0,1 0 1 0 0,-1-1 0 0 0,1 1-1 0 0,-1 0 1 0 0,1-1 0 0 0,-1 1-1 0 0,0-1 1 0 0,0 0 0 0 0,-1 1-1 0 0,1-1 1 0 0,0 0 0 0 0,-1 1-1 0 0,0-1 1 0 0,1 0 0 0 0,-1 0-1 0 0,0 1 1 0 0,-1-1 0 0 0,1 0 0 0 0,0 0-1 0 0,-1 1 1 0 0,1-1 0 0 0,-1 0-1 0 0,0 1 1 0 0,0-1 0 0 0,0 1-1 0 0,0-1 1 0 0,-1 1 0 0 0,1-1-1 0 0,-1 1 1 0 0,1 0 0 0 0,-1-1-1 0 0,0 1 1 0 0,0 0 0 0 0,0 0-1 0 0,0 1 1 0 0,0-1 0 0 0,0 0-1 0 0,0 1 1 0 0,-1-1 0 0 0,1 1-1 0 0,0 0 1 0 0,-1-1 0 0 0,0 1-1 0 0,1 1 1 0 0,-1-1 0 0 0,0 0-1 0 0,1 1 1 0 0,-1-1 0 0 0,0 1-49 0 0,0 2 76 0 0,0 0-1 0 0,1 0 1 0 0,-1 0 0 0 0,1 1-1 0 0,0-1 1 0 0,-1 1 0 0 0,1 0 0 0 0,0-1-1 0 0,1 1 1 0 0,-1 0 0 0 0,0 0 0 0 0,1 0-1 0 0,0 0 1 0 0,0 1 0 0 0,0-1-1 0 0,0 0 1 0 0,0 1 0 0 0,0-1 0 0 0,1 0-1 0 0,0 1 1 0 0,0-1 0 0 0,0 0 0 0 0,0 4-76 0 0,0-6 29 0 0,-3 207 1909 0 0,4-203-3915 0 0,8-5-17584 0 0,-7-1 14797 0 0</inkml:trace>
  <inkml:trace contextRef="#ctx0" brushRef="#br0" timeOffset="2538.353">841 209 4809 0 0,'0'0'4130'0'0,"0"0"-1904"0"0,0 0-544 0 0,0 0 39 0 0,0 0 70 0 0,0 0 14 0 0,0 0-107 0 0,0 0-273 0 0,0 0-394 0 0,0 0-408 0 0,0 0-327 0 0,0 0-183 0 0,0 0-10 0 0,-1-3 77 0 0,-6-4 233 0 0,2 28 205 0 0,0 2-349 0 0,-8 33-125 0 0,46-65-57 0 0,-28 7-89 0 0,-1-1-10 0 0,0 1 0 0 0,0 0 0 0 0,1 0 0 0 0,-1 1 1 0 0,0-1-1 0 0,1 1 0 0 0,-1 0 0 0 0,1 0 0 0 0,-1 0 0 0 0,1 1 0 0 0,-1-1 1 0 0,1 1-1 0 0,-1 0 0 0 0,1 1 0 0 0,0-1 12 0 0,-4 2 2 0 0,0-1 0 0 0,0 0 0 0 0,-1 0 0 0 0,1 1 0 0 0,0-1 1 0 0,-1 0-1 0 0,1 1 0 0 0,-1-1 0 0 0,1 1 0 0 0,-1-1 0 0 0,0 1 0 0 0,0-1 0 0 0,0 1 0 0 0,0-1 0 0 0,0 1 0 0 0,0-1 1 0 0,0 1-1 0 0,0-1 0 0 0,0 1 0 0 0,-1-1 0 0 0,1 0 0 0 0,-1 1 0 0 0,1-1 0 0 0,-1 1 0 0 0,0-1 0 0 0,1 0 0 0 0,-1 1 0 0 0,0-1 1 0 0,0 0-1 0 0,0 0 0 0 0,0 0 0 0 0,0 0 0 0 0,0 0 0 0 0,0 0 0 0 0,0 0 0 0 0,0 0 0 0 0,-1 0 0 0 0,1 0 0 0 0,0 0 1 0 0,0-1-1 0 0,-1 1 0 0 0,1-1 0 0 0,-1 1 0 0 0,1-1 0 0 0,-1 1 0 0 0,0-1-2 0 0,-32 7-669 0 0,33-7 603 0 0,1 0 0 0 0,-1 0-1 0 0,1 0 1 0 0,-1 0 0 0 0,1 0-1 0 0,-1 0 1 0 0,1 0 0 0 0,-1 0-1 0 0,1 0 1 0 0,-1 0 0 0 0,1-1-1 0 0,-1 1 1 0 0,1 0 0 0 0,0 0-1 0 0,-1 0 1 0 0,1-1-1 0 0,-1 1 1 0 0,1 0 0 0 0,0-1-1 0 0,-1 1 1 0 0,1 0 0 0 0,-1-1-1 0 0,1 1 1 0 0,0 0 0 0 0,0-1-1 0 0,-1 1 1 0 0,1-1 0 0 0,0 1-1 0 0,0 0 1 0 0,-1-1 0 0 0,1 1-1 0 0,0-1 1 0 0,0 1-1 0 0,0-1 1 0 0,0 1 0 0 0,0-1-1 0 0,0 1 1 0 0,0-1 0 0 0,0 1-1 0 0,0-1 1 0 0,0 1 0 0 0,0-1-1 0 0,0 1 1 0 0,0-1 0 0 0,0 1-1 0 0,0-1 1 0 0,0 1 0 0 0,0-1-1 0 0,1 1 1 0 0,-1 0 0 0 0,0-1-1 0 0,0 1 1 0 0,1-1-1 0 0,-1 1 1 0 0,0 0 0 0 0,1-1-1 0 0,-1 1 1 0 0,0 0 0 0 0,1-1-1 0 0,-1 1 1 0 0,0 0 0 0 0,1-1-1 0 0,-1 1 1 0 0,1 0 0 0 0,-1 0-1 0 0,1-1 67 0 0,89-89-6913 0 0,-80 79 6746 0 0,18-18 159 0 0,-7 20 3321 0 0,-23 49 2539 0 0,-4-20-4767 0 0,3-10-857 0 0,0 0 0 0 0,1 0 0 0 0,0 0 1 0 0,0 0-1 0 0,1 0 0 0 0,0 1 0 0 0,1-1 1 0 0,0 0-1 0 0,0 1 0 0 0,3 9-228 0 0,-2-12-1105 0 0,-1-7-4536 0 0,0-2-5425 0 0,-1 0 3402 0 0</inkml:trace>
  <inkml:trace contextRef="#ctx0" brushRef="#br0" timeOffset="2799.685">1061 46 6377 0 0,'0'0'2110'0'0,"0"0"-240"0"0,0 0-343 0 0,0 0-147 0 0,0 0 26 0 0,0 0-22 0 0,0 0-77 0 0,0 0-121 0 0,0 0-187 0 0,0 0-203 0 0,0 0-183 0 0,3 10-146 0 0,9 33-96 0 0,-19 13 1693 0 0,34-61-833 0 0,28-32-3304 0 0,-38 22-1904 0 0,-1 0-4225 0 0,-13 12 5420 0 0,3-3-5272 0 0</inkml:trace>
  <inkml:trace contextRef="#ctx0" brushRef="#br0" timeOffset="3048.019">1119 249 6665 0 0,'0'0'3761'0'0,"0"0"-3233"0"0,0 0-424 0 0,0 0 168 0 0,0 0 321 0 0,0 0 311 0 0,0 0-8 0 0,0 0-240 0 0,0 0-392 0 0,0 0-424 0 0,0 0-792 0 0,0 0-2041 0 0,0 0-2320 0 0,55 0 88 0 0</inkml:trace>
  <inkml:trace contextRef="#ctx0" brushRef="#br0" timeOffset="3382.036">1130 315 13947 0 0,'0'0'2038'0'0,"0"0"-334"0"0,0 0-117 0 0,0 0-147 0 0,0 0-261 0 0,0 0-290 0 0,0 0-332 0 0,0 0-249 0 0,0 0-175 0 0,0 0-131 0 0,0 0-90 0 0,11-3-79 0 0,94-29-2678 0 0,-89 27 1701 0 0,55-24-3293 0 0,-43-14 6398 0 0,-27 40-1446 0 0,4-20 2120 0 0,-6 12 2799 0 0,-12 36-4072 0 0,7-13-1259 0 0,1 0 0 0 0,0 1 0 0 0,1-1 1 0 0,0 1-1 0 0,1 0 0 0 0,0 0 0 0 0,1 0 0 0 0,1 0 1 0 0,0 0-1 0 0,1 1 0 0 0,0-1 0 0 0,1 0 0 0 0,2 13-103 0 0,-1-21-2080 0 0,-4-7-7399 0 0,1 1-2152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0.5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12 15699 0 0,'0'0'1538'0'0,"0"0"-92"0"0,0 0-35 0 0,0 0-32 0 0,0 0-35 0 0,0 0-88 0 0,0 0-208 0 0,0 0-282 0 0,0 0-249 0 0,0 0-226 0 0,0 0-138 0 0,0 0-58 0 0,0 0-59 0 0,1-3 8 0 0,-1-5 190 0 0,-7 35 380 0 0,-1 1-199 0 0,-5 13-42 0 0,1 1 0 0 0,3 0 0 0 0,1 1 0 0 0,0 17-373 0 0,7-48 31 0 0,0-1-1 0 0,1 0 0 0 0,0 0 0 0 0,1 0 1 0 0,0 1-1 0 0,1-1 0 0 0,0 0 0 0 0,1 0 1 0 0,0-1-1 0 0,1 1 0 0 0,0-1 0 0 0,0 1 1 0 0,1-1-1 0 0,1 0 0 0 0,0-1 0 0 0,0 1 1 0 0,1-1-1 0 0,0-1 0 0 0,6 6-30 0 0,-13-13-76 0 0,1 0 0 0 0,-1-1 0 0 0,1 1-1 0 0,-1 0 1 0 0,1-1 0 0 0,-1 1 0 0 0,1-1 0 0 0,-1 1-1 0 0,1-1 1 0 0,0 1 0 0 0,0-1 0 0 0,-1 0 0 0 0,1 1 0 0 0,0-1-1 0 0,-1 0 1 0 0,1 1 0 0 0,0-1 0 0 0,0 0 0 0 0,0 0-1 0 0,-1 0 1 0 0,1 0 0 0 0,0 0 0 0 0,0 0 0 0 0,0 0 0 0 0,-1 0-1 0 0,1 0 1 0 0,0 0 0 0 0,0 0 0 0 0,0 0 0 0 0,-1-1-1 0 0,1 1 1 0 0,0 0 0 0 0,0-1 0 0 0,-1 1 0 0 0,1 0-1 0 0,0-1 1 0 0,-1 1 0 0 0,1-1 0 0 0,0 1 0 0 0,-1-1 0 0 0,1 1-1 0 0,-1-1 1 0 0,1 0 0 0 0,-1 1 76 0 0,7-10-4905 0 0,-1-2-3590 0 0,-4 8 5211 0 0,0-1-7033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1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81 28 6681 0 0,'0'0'2313'0'0,"0"0"-78"0"0,0 0 52 0 0,0 0-18 0 0,0 0-244 0 0,0 0-416 0 0,0 0-444 0 0,0 0-270 0 0,0 0-109 0 0,0 0-69 0 0,0 0-53 0 0,0 0-66 0 0,0 0-22 0 0,6-19 1942 0 0,-7 18-2489 0 0,0 0 0 0 0,0 1 0 0 0,0-1 1 0 0,0 0-1 0 0,0 1 0 0 0,0-1 0 0 0,0 0 0 0 0,0 1 1 0 0,0-1-1 0 0,0 1 0 0 0,0 0 0 0 0,-1-1 0 0 0,1 1 1 0 0,0 0-1 0 0,0 0 0 0 0,0 0 0 0 0,-1-1 0 0 0,1 1 0 0 0,0 1 1 0 0,0-1-1 0 0,-1 0 0 0 0,1 0 0 0 0,0 0 0 0 0,0 1 1 0 0,0-1-1 0 0,-1 0 0 0 0,1 1 0 0 0,0-1 0 0 0,0 1 1 0 0,0 0-1 0 0,0-1 0 0 0,0 1 0 0 0,0 0 0 0 0,0 0 1 0 0,0-1-1 0 0,0 1 0 0 0,0 0 0 0 0,1 0 0 0 0,-1 0 1 0 0,0 0-1 0 0,1 0 0 0 0,-1 1-29 0 0,-30 45 29 0 0,30-46-10 0 0,-1 1 1 0 0,1 0-1 0 0,0 0 1 0 0,0 0-1 0 0,1-1 0 0 0,-1 1 1 0 0,0 0-1 0 0,1 0 1 0 0,-1 0-1 0 0,1 0 1 0 0,-1 1-1 0 0,1-1 1 0 0,0 0-1 0 0,0 0 1 0 0,0 0-1 0 0,0 0 0 0 0,0 0 1 0 0,1 0-1 0 0,-1 0 1 0 0,1 0-1 0 0,-1 0 1 0 0,1 0-1 0 0,0 0 1 0 0,-1 0-1 0 0,1 0 0 0 0,0 0 1 0 0,0-1-1 0 0,1 1 1 0 0,-1 0-1 0 0,0-1 1 0 0,0 1-1 0 0,1-1 1 0 0,-1 1-1 0 0,1-1 0 0 0,0 1 1 0 0,-1-1-1 0 0,1 0 1 0 0,0 0-1 0 0,0 0 1 0 0,-1 0-1 0 0,1 0 1 0 0,0 0-1 0 0,0-1 1 0 0,0 1-1 0 0,0-1 0 0 0,0 1 1 0 0,0-1-1 0 0,1 0-19 0 0,99-27-1757 0 0,-94 27-1182 0 0,-6 1-1479 0 0,0 0-4630 0 0,0 0-2308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2.2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120 112 6585 0 0,'0'0'3053'0'0,"0"0"-2014"0"0,0 0-468 0 0,0 0 409 0 0,0 0 463 0 0,0 0 267 0 0,0 0-119 0 0,0 0-408 0 0,0 0-382 0 0,0 0-237 0 0,0 0-80 0 0,0 0 30 0 0,0 0 42 0 0,1-16 3551 0 0,-4 15-4057 0 0,0-1 0 0 0,0 0 0 0 0,0 1 0 0 0,0 0 0 0 0,0 0 0 0 0,-1 0 0 0 0,1 0 0 0 0,0 0-1 0 0,-1 1 1 0 0,1-1 0 0 0,0 1 0 0 0,-1 0 0 0 0,1 0 0 0 0,0 0 0 0 0,-1 0 0 0 0,1 1 0 0 0,0-1-1 0 0,-1 1 1 0 0,1 0 0 0 0,0 0 0 0 0,0 0 0 0 0,-1 0 0 0 0,1 1 0 0 0,0 0 0 0 0,1-1 0 0 0,-1 1 0 0 0,0 0-1 0 0,0 0 1 0 0,1 0-50 0 0,-1 2 14 0 0,0-1-1 0 0,0 1 1 0 0,1-1-1 0 0,0 1 1 0 0,0 0-1 0 0,0 0 1 0 0,0 0-1 0 0,0 0 1 0 0,1 0-1 0 0,0 0 1 0 0,0 1-1 0 0,0-1 1 0 0,0 0-1 0 0,1 1 1 0 0,0-1-1 0 0,-1 1 1 0 0,2 0-14 0 0,-1-3 13 0 0,0 0 1 0 0,0-1-1 0 0,0 1 1 0 0,1 0-1 0 0,-1-1 1 0 0,1 1-1 0 0,-1 0 1 0 0,1-1-1 0 0,-1 1 1 0 0,1-1-1 0 0,0 1 1 0 0,0-1-1 0 0,0 0 1 0 0,0 1-1 0 0,0-1 1 0 0,0 0-1 0 0,0 1 1 0 0,1-1-1 0 0,-1 0 1 0 0,0 0-1 0 0,1 0 1 0 0,-1 0-1 0 0,0 0 1 0 0,1-1 0 0 0,-1 1-1 0 0,1 0 1 0 0,0-1-1 0 0,-1 1 1 0 0,1-1-1 0 0,-1 1 1 0 0,1-1-1 0 0,0 0 1 0 0,0 1-1 0 0,-1-1 1 0 0,1 0-1 0 0,0 0 1 0 0,-1 0-1 0 0,1-1 1 0 0,0 1-1 0 0,-1 0 1 0 0,1-1-1 0 0,0 1 1 0 0,-1-1-1 0 0,1 1 1 0 0,-1-1-14 0 0,4-1 28 0 0,0 1-1 0 0,0-1 1 0 0,-1 0 0 0 0,1 0-1 0 0,-1-1 1 0 0,0 1 0 0 0,1-1-1 0 0,-1 0 1 0 0,0 0 0 0 0,-1-1-1 0 0,1 1 1 0 0,0-1 0 0 0,-1 1 0 0 0,0-1-1 0 0,0 0 1 0 0,0-1 0 0 0,-1 1-1 0 0,1 0 1 0 0,-1-1 0 0 0,0 1-1 0 0,0-1 1 0 0,0 0 0 0 0,0-4-28 0 0,12-116 648 0 0,-14 125-590 0 0,0 0-34 0 0,-1 25-88 0 0,15 156 130 0 0,-13-175-801 0 0,0 3 2477 0 0,0-4-3895 0 0,0-2-3912 0 0,1-2-5518 0 0,-2-1 1542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2.6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16556 0 0,'0'0'1547'0'0,"0"0"-71"0"0,0 0-236 0 0,0 0-226 0 0,0 0-245 0 0,0 0-190 0 0,0 0-67 0 0,0 0 0 0 0,0 0 44 0 0,0 0 42 0 0,0 0-58 0 0,0 0-72 0 0,9 13-76 0 0,55 93 548 0 0,-55-75-827 0 0,-1 0-1 0 0,-1 0 1 0 0,-1 1-1 0 0,-2 0 1 0 0,-2 1-1 0 0,-1-1 1 0 0,-1 0-1 0 0,-1 0 0 0 0,-2 0 1 0 0,-2 0-1 0 0,-1 0 1 0 0,-5 14-113 0 0,-20 22-7 0 0,37-89-5805 0 0,-4 16 3997 0 0,4-9-9255 0 0,-2 7 725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2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17004 0 0,'0'0'448'0'0,"0"0"-14"0"0,0 0 111 0 0,0 0 247 0 0,0 0 287 0 0,0 0 50 0 0,0 0-203 0 0,12-1-221 0 0,100-4 279 0 0,-77 12-2005 0 0,-25 4-9080 0 0,-10-8-478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3.0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6833 0 0,'0'0'2342'0'0,"0"0"-172"0"0,0 0 221 0 0,0 0 116 0 0,0 0-298 0 0,0 0-437 0 0,0 0-467 0 0,0 0-363 0 0,0 0-251 0 0,0 0-231 0 0,0 0-152 0 0,10 1-118 0 0,53 4-62 0 0,-28-4-3792 0 0,-32-1 362 0 0,0 0-4774 0 0,-2 0-1130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5.7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15851 0 0,'0'0'1807'0'0,"0"0"-18"0"0,0 0-85 0 0,0 0-193 0 0,0 0-339 0 0,0 0-345 0 0,0 0-281 0 0,0 0-185 0 0,0 0-85 0 0,0 0-18 0 0,0 0-1 0 0,0 0 3 0 0,0 0-8 0 0,9 8 0 0 0,28 25-16 0 0,-33-27-168 0 0,1-1-1 0 0,-1 1 1 0 0,0 0 0 0 0,-1 0-1 0 0,0 0 1 0 0,1 1-1 0 0,-2-1 1 0 0,1 1 0 0 0,-1 0-1 0 0,0 0 1 0 0,0 0-1 0 0,-1 0 1 0 0,0 0 0 0 0,0 3-68 0 0,-1-6 32 0 0,2 6 3 0 0,0 1 1 0 0,-2-1-1 0 0,1 1 1 0 0,-1-1-1 0 0,-1 1 0 0 0,1 0 1 0 0,-2-1-1 0 0,0 1 1 0 0,0-1-1 0 0,-1 0 1 0 0,0 0-1 0 0,-1 0 0 0 0,0 0 1 0 0,0 0-1 0 0,-1-1 1 0 0,0 0-1 0 0,-1 0 0 0 0,0 0 1 0 0,0-1-1 0 0,-8 7-35 0 0,5-9-865 0 0,14-13-865 0 0,6-5-2179 0 0,-3 4-3494 0 0,-3 4-3983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7.6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19508 0 0,'0'0'684'0'0,"0"0"-105"0"0,0 0-101 0 0,0 0 98 0 0,0 0 216 0 0,0 0 117 0 0,0 0-30 0 0,8 12-121 0 0,51 95 806 0 0,-52-83-1427 0 0,-1 0 0 0 0,-1 0-1 0 0,-1 1 1 0 0,-2-1 0 0 0,0 1 0 0 0,-2-1-1 0 0,0 1 1 0 0,-2-1 0 0 0,0 1 0 0 0,-2-1 0 0 0,-1 0-1 0 0,-1 0 1 0 0,-1 0 0 0 0,-1-1 0 0 0,-1 0 0 0 0,-9 18-137 0 0,7-23 573 0 0,6-16-3202 0 0,3-11-8240 0 0,2 6-1137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21.0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8690 0 0,'0'0'2532'0'0,"0"0"-535"0"0,0 0-155 0 0,0 0-5 0 0,0 0-168 0 0,0 0-266 0 0,0 0-274 0 0,0 0-150 0 0,0 0-16 0 0,0 0 1 0 0,0 0-85 0 0,0 0-143 0 0,0 0-140 0 0,9 2-90 0 0,176 9 1491 0 0,-157-16-2731 0 0,-37-3-7898 0 0,-27-4-3649 0 0,15 0 7703 0 0,6-1 5154 0 0,-2-2 5584 0 0,15 16 1764 0 0,-1 3-3550 0 0,-11 31-822 0 0,5 78-530 0 0,16-90-6992 0 0,3-2-4237 0 0,-9-19-3253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22.8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417 66 20660 0 0,'-14'-1'686'0'0,"-301"-9"3617"0"0,227 3-2369 0 0,177 0-1192 0 0,928-22-441 0 0,-674 27-164 0 0,88-8 1181 0 0,-466 25-1949 0 0,18-4-2273 0 0,3-3-4047 0 0,8-4-5018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39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71 37 11971 0 0,'0'0'1285'0'0,"0"0"109"0"0,0 0 142 0 0,0 0 146 0 0,0 0 6 0 0,0 0-131 0 0,0 0-224 0 0,0 0-287 0 0,0 0-218 0 0,0 0-184 0 0,0 0-183 0 0,0-7-135 0 0,-2-22-130 0 0,-13 86 860 0 0,-30 110 55 0 0,53-206-271 0 0,-6 35-841 0 0,0 0-1 0 0,1 1 0 0 0,0-1 0 0 0,0 0 1 0 0,0 1-1 0 0,0 0 0 0 0,1 0 1 0 0,-1 0-1 0 0,1 0 0 0 0,0 0 1 0 0,-1 1-1 0 0,1 0 0 0 0,0 0 1 0 0,1 0-1 0 0,-1 0 0 0 0,0 0 1 0 0,1 1-1 0 0,-1 0 0 0 0,1 0 1 0 0,-1 0-1 0 0,1 1 0 0 0,-1-1 1 0 0,1 1-1 0 0,-1 0 0 0 0,1 0 1 0 0,-1 1-1 0 0,1-1 0 0 0,0 1 1 0 0,-1 0-1 0 0,0 0 0 0 0,1 1 1 0 0,-1-1-1 0 0,0 1 0 0 0,0 0 1 0 0,1 0 1 0 0,-4-1 6 0 0,0 0 1 0 0,0 1 0 0 0,0-1 0 0 0,0 0-1 0 0,0 0 1 0 0,0 0 0 0 0,-1 1 0 0 0,1-1 0 0 0,0 0-1 0 0,-1 1 1 0 0,1-1 0 0 0,-1 0 0 0 0,1 1 0 0 0,-1-1-1 0 0,0 1 1 0 0,0-1 0 0 0,0 0 0 0 0,1 1 0 0 0,-1-1-1 0 0,0 1 1 0 0,-1-1 0 0 0,1 1 0 0 0,0-1-1 0 0,0 1 1 0 0,-1-1 0 0 0,1 0 0 0 0,-1 1 0 0 0,1-1-1 0 0,-1 0 1 0 0,0 1 0 0 0,1-1 0 0 0,-1 0 0 0 0,0 0-1 0 0,0 1 1 0 0,0-1 0 0 0,0 0 0 0 0,0 0 0 0 0,0 0-1 0 0,0 0 1 0 0,0 0 0 0 0,0 0 0 0 0,0-1 0 0 0,-2 2-8 0 0,-57 30 486 0 0,-32-19 31 0 0,107-37-2567 0 0,3 13-2571 0 0,-5 5-6162 0 0,-7 4-1075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21.7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51 5729 0 0,'0'0'2570'0'0,"0"0"-220"0"0,0 0-204 0 0,0 0-163 0 0,0 0-173 0 0,0 0-138 0 0,0 0-210 0 0,0 0-208 0 0,0 0-160 0 0,0 0-96 0 0,0 0-65 0 0,0 0-66 0 0,0 0-68 0 0,4-8-111 0 0,9-24-151 0 0,-10 24-161 0 0,-8 36 411 0 0,1-18-576 0 0,-31 154 629 0 0,63-171-813 0 0,-15 2-39 0 0,-6 2 7 0 0,-1 0 0 0 0,2 0 1 0 0,-1 1-1 0 0,0 0 0 0 0,0 0 0 0 0,1 0 0 0 0,-1 1 0 0 0,1 0 0 0 0,-1 1 0 0 0,1-1 1 0 0,0 2-1 0 0,-1-1 0 0 0,1 1 0 0 0,2 0 5 0 0,-9 0 1 0 0,0 0-1 0 0,0-1 1 0 0,1 1 0 0 0,-1 0-1 0 0,0-1 1 0 0,0 1 0 0 0,0 0-1 0 0,0 0 1 0 0,0 0 0 0 0,0 0-1 0 0,-1 0 1 0 0,1 0 0 0 0,0 0-1 0 0,0 1 1 0 0,-1-1 0 0 0,1 0-1 0 0,-1 0 1 0 0,1 0 0 0 0,-1 1-1 0 0,1-1 1 0 0,-1 0 0 0 0,0 0-1 0 0,0 1 1 0 0,0-1 0 0 0,1 0-1 0 0,-1 1 1 0 0,0-1 0 0 0,-1 0-1 0 0,1 1 1 0 0,0-1 0 0 0,0 0-1 0 0,-1 1 1 0 0,1-1 0 0 0,0 0-1 0 0,-1 0 1 0 0,1 1 0 0 0,-1-1-1 0 0,0 0 1 0 0,1 0 0 0 0,-1 0-1 0 0,0 0 1 0 0,0 0 0 0 0,0 0-1 0 0,0 0 1 0 0,1 0 0 0 0,-1 0-1 0 0,-1 0 1 0 0,1 0 0 0 0,0-1-1 0 0,0 1 1 0 0,0 0 0 0 0,0-1-1 0 0,0 1 1 0 0,-1-1 0 0 0,1 1-1 0 0,0-1 1 0 0,-1 0 0 0 0,1 1-1 0 0,0-1 1 0 0,-1 0-1 0 0,-98 8-153 0 0,100-30-5904 0 0,11 5-3879 0 0,-8 15 5108 0 0,0-3-3291 0 0</inkml:trace>
  <inkml:trace contextRef="#ctx0" brushRef="#br0" timeOffset="256.009">145 28 13475 0 0,'0'0'2474'0'0,"0"0"-352"0"0,0 0-273 0 0,0 0-254 0 0,0 0-268 0 0,0 0-329 0 0,0 0-305 0 0,0 0-214 0 0,0 0-180 0 0,0 0-101 0 0,0 0-56 0 0,0 0-58 0 0,11-4-44 0 0,37-13-44 0 0,19 11-950 0 0,-44 9-3308 0 0,-10-1-896 0 0,-6-1-5846 0 0</inkml:trace>
  <inkml:trace contextRef="#ctx0" brushRef="#br0" timeOffset="722.207">514 142 17156 0 0,'0'0'1371'0'0,"0"0"-214"0"0,0 0-47 0 0,0 0 22 0 0,0 0 2 0 0,0 0-78 0 0,0 0-211 0 0,0 0-217 0 0,0 0-183 0 0,0 0-128 0 0,0 0-93 0 0,0 0-79 0 0,0 0-41 0 0,-1-3-26 0 0,0 1-64 0 0,0 1 1 0 0,0 0-1 0 0,0-1 1 0 0,-1 1-1 0 0,1 0 0 0 0,-1 0 1 0 0,1 0-1 0 0,-1 0 1 0 0,1 0-1 0 0,-1 0 1 0 0,1 0-1 0 0,-1 0 0 0 0,0 1 1 0 0,0-1-1 0 0,1 0 1 0 0,-1 1-1 0 0,0 0 1 0 0,0-1-1 0 0,0 1 1 0 0,0 0-1 0 0,1 0 0 0 0,-1 0 1 0 0,0 0-1 0 0,0 0 1 0 0,0 1-1 0 0,0-1 1 0 0,1 1-1 0 0,-1-1 0 0 0,0 1-13 0 0,-2-1 8 0 0,-1 0 0 0 0,1 0 0 0 0,0 1 1 0 0,0-1-1 0 0,0 1 0 0 0,0 0 0 0 0,0 0 1 0 0,0 1-1 0 0,0-1 0 0 0,0 1 0 0 0,0 0 1 0 0,0 0-1 0 0,1 0 0 0 0,-1 0 0 0 0,1 1 1 0 0,-1 0-1 0 0,1-1 0 0 0,0 1 0 0 0,0 0 1 0 0,0 1-1 0 0,1-1 0 0 0,-1 0 0 0 0,1 1 1 0 0,0 0-1 0 0,0-1 0 0 0,0 1 0 0 0,0 0 1 0 0,1 0-1 0 0,-1 0 0 0 0,1 0 0 0 0,0 0 1 0 0,0 3-10 0 0,3-5 24 0 0,1 1 0 0 0,-1-1 1 0 0,1-1-1 0 0,-1 1 1 0 0,1 0-1 0 0,0 0 1 0 0,0-1-1 0 0,0 0 0 0 0,0 1 1 0 0,0-1-1 0 0,0 0 1 0 0,0-1-1 0 0,0 1 0 0 0,0 0 1 0 0,1-1-1 0 0,-1 0 1 0 0,0 0-1 0 0,0 0 1 0 0,0 0-1 0 0,1 0 0 0 0,-1-1 1 0 0,0 1-1 0 0,0-1 1 0 0,0 0-1 0 0,0 0 1 0 0,0 0-1 0 0,0 0 0 0 0,0-1 1 0 0,0 1-1 0 0,0-1 1 0 0,-1 0-1 0 0,3-1-24 0 0,1-2 36 0 0,0 0-1 0 0,-1 0 1 0 0,1 0 0 0 0,-1-1 0 0 0,0 0-1 0 0,-1 0 1 0 0,1 0 0 0 0,-1-1-1 0 0,-1 1 1 0 0,1-1 0 0 0,-1 0-1 0 0,0 0 1 0 0,-1-1 0 0 0,1 1-1 0 0,-1 0 1 0 0,-1-1 0 0 0,1 1 0 0 0,-2-1-1 0 0,1 0 1 0 0,-1 1 0 0 0,0-1-1 0 0,0 0 1 0 0,-1 1 0 0 0,0-1-1 0 0,-1-4-35 0 0,1-18 380 0 0,-15 57-229 0 0,13-18-95 0 0,0 0 0 0 0,1 1 0 0 0,-1-1 0 0 0,2 1 0 0 0,0 0 0 0 0,0 0-1 0 0,0 0 1 0 0,1 0 0 0 0,1-1 0 0 0,0 1 0 0 0,0 0-56 0 0,1 46-2357 0 0,-12-3-7390 0 0,6-46-2016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9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54 251 7778 0 0,'0'0'3719'0'0,"0"0"-2428"0"0,0 0-513 0 0,0 0 295 0 0,0 0 291 0 0,0 0 129 0 0,0 0-104 0 0,0 0-242 0 0,0 0-212 0 0,0 0-144 0 0,0 0-126 0 0,0 0-91 0 0,11-6-87 0 0,33-19-63 0 0,-42 24-354 0 0,0 1 1 0 0,0-1-1 0 0,0 0 1 0 0,0 0-1 0 0,0 0 0 0 0,-1 0 1 0 0,1 0-1 0 0,0 0 1 0 0,-1-1-1 0 0,1 1 1 0 0,-1-1-1 0 0,1 1 0 0 0,-1-1 1 0 0,0 1-1 0 0,0-1 1 0 0,1 0-1 0 0,-1 0 1 0 0,0 0-1 0 0,-1 1 1 0 0,1-1-1 0 0,0 0 0 0 0,-1 0 1 0 0,1 0-1 0 0,-1 0 1 0 0,1 0-1 0 0,-1 0 1 0 0,0 0-1 0 0,0-1 1 0 0,0 1-1 0 0,0 0 0 0 0,0 0 1 0 0,0 0-1 0 0,-1 0 1 0 0,1 0-1 0 0,-1 0 1 0 0,1 0-1 0 0,-1 0 0 0 0,0 0 1 0 0,0 0-1 0 0,0 1 1 0 0,0-1-1 0 0,0 0 1 0 0,0 0-1 0 0,-1 0-70 0 0,-2 2 7 0 0,-1 0 1 0 0,1 1-1 0 0,0 0 0 0 0,0-1 1 0 0,0 1-1 0 0,-1 1 0 0 0,1-1 1 0 0,0 1-1 0 0,0-1 0 0 0,1 1 1 0 0,-1 0-1 0 0,0 1 0 0 0,1-1 1 0 0,-1 1-1 0 0,1-1 0 0 0,0 1 1 0 0,0 0-1 0 0,0 0 0 0 0,0 1 1 0 0,0-1-1 0 0,1 0 0 0 0,-1 1 1 0 0,1 0-8 0 0,0-2 3 0 0,-2 2-5 0 0,0 0 0 0 0,0 0 0 0 0,0 1 1 0 0,1-1-1 0 0,0 1 0 0 0,-1 0 0 0 0,2 0 0 0 0,-1 0 0 0 0,1 1 0 0 0,-1-1 0 0 0,1 0 0 0 0,1 1 1 0 0,-1-1-1 0 0,1 1 0 0 0,0 0 0 0 0,0 0 0 0 0,1-1 0 0 0,0 1 0 0 0,0 1 2 0 0,0-6 10 0 0,1 0-1 0 0,-1 0 1 0 0,1 1-1 0 0,-1-1 1 0 0,1 0 0 0 0,0 0-1 0 0,-1 0 1 0 0,1 0-1 0 0,0 0 1 0 0,0 0 0 0 0,0 0-1 0 0,0 0 1 0 0,0 0-1 0 0,0 0 1 0 0,0-1 0 0 0,0 1-1 0 0,0 0 1 0 0,0-1-1 0 0,1 1 1 0 0,-1-1-1 0 0,0 1 1 0 0,0-1 0 0 0,1 1-1 0 0,-1-1 1 0 0,0 0-1 0 0,0 0 1 0 0,1 0 0 0 0,-1 1-1 0 0,0-1 1 0 0,1-1-1 0 0,-1 1 1 0 0,0 0-1 0 0,1 0 1 0 0,-1 0 0 0 0,0-1-1 0 0,1 1 1 0 0,-1-1-1 0 0,0 1 1 0 0,0-1 0 0 0,0 1-1 0 0,1-1 1 0 0,0 0-10 0 0,48-31 341 0 0,-1-40 111 0 0,-50 78-455 0 0,1 1 0 0 0,1 0 0 0 0,-1 0 0 0 0,1-1-1 0 0,0 1 1 0 0,1 0 0 0 0,0-1 0 0 0,0 1 0 0 0,0-1 0 0 0,1 0-1 0 0,-1 0 1 0 0,2 0 0 0 0,-1 0 0 0 0,1 0 0 0 0,0-1-1 0 0,0 1 1 0 0,0-1 0 0 0,5 4 3 0 0,20 5-1283 0 0,-31-25-7530 0 0,1 7 1353 0 0,0 1-3266 0 0</inkml:trace>
  <inkml:trace contextRef="#ctx0" brushRef="#br0" timeOffset="781.587">54 61 11819 0 0,'0'0'1804'0'0,"0"0"-13"0"0,0 0-121 0 0,0 0-89 0 0,0 0-160 0 0,0 0-268 0 0,0 0-310 0 0,0 0-292 0 0,0 0-204 0 0,0 0-75 0 0,0 0-14 0 0,0 0 6 0 0,3-1-8 0 0,168-4-804 0 0,-104 6-1916 0 0,75-2-16615 0 0,-121-8 20700 0 0,-4-37 20618 0 0,-17 46-21610 0 0,0 0-113 0 0,0 0-119 0 0,0 0-101 0 0,0 0-68 0 0,0 0-66 0 0,-5 16 608 0 0,-4 4-531 0 0,0 0-1 0 0,1 0 1 0 0,1 1 0 0 0,1 0-1 0 0,1 0 1 0 0,1 1 0 0 0,1 0 0 0 0,-1 20-239 0 0,2 59 106 0 0,-2-136 436 0 0,4 35-554 0 0,0 0 26 0 0,0 0 5 0 0,0 0-7 0 0,0 0-40 0 0,0 0-4 0 0,0 0 3 0 0,0 0-9 0 0,0 0 14 0 0,0 0-29 0 0,0 0 0 0 0,0 0 7 0 0,0 0-34 0 0,0 0-20 0 0,0 0-41 0 0,0 0-92 0 0,0 0-100 0 0,0 0-159 0 0,0 0-142 0 0,0 0-208 0 0,-2 0-4619 0 0,1 1-3770 0 0,0-1-2771 0 0</inkml:trace>
  <inkml:trace contextRef="#ctx0" brushRef="#br0" timeOffset="1368.178">519 127 15723 0 0,'0'0'2106'0'0,"0"0"-591"0"0,0 0-233 0 0,0 0-90 0 0,0 0-136 0 0,0 0-141 0 0,0 0-213 0 0,0 0-210 0 0,0 0-175 0 0,0 0-112 0 0,0 0-74 0 0,0 0-51 0 0,0 0-12 0 0,7-30 1434 0 0,-7 29-1498 0 0,0 0-1 0 0,0 0 1 0 0,0 0 0 0 0,0 0 0 0 0,0-1-1 0 0,0 1 1 0 0,0 0 0 0 0,0 0-1 0 0,0 0 1 0 0,0 0 0 0 0,-1 0 0 0 0,1 0-1 0 0,0 0 1 0 0,-1 0 0 0 0,1 0 0 0 0,-1 0-1 0 0,1 0 1 0 0,-1 0 0 0 0,1 1 0 0 0,-1-1-1 0 0,0 0 1 0 0,1 0 0 0 0,-1 0-1 0 0,0 1 1 0 0,0-1 0 0 0,0 0 0 0 0,1 1-1 0 0,-1-1 1 0 0,0 1 0 0 0,0-1 0 0 0,0 1-1 0 0,0-1 1 0 0,0 1 0 0 0,0-1 0 0 0,0 1-1 0 0,0 0 1 0 0,0 0 0 0 0,0 0 0 0 0,0 0-1 0 0,0-1 1 0 0,0 1 0 0 0,-1 1-1 0 0,1-1 1 0 0,0 0 0 0 0,0 0 0 0 0,0 0-1 0 0,0 0 1 0 0,0 1 0 0 0,0-1 0 0 0,0 1-1 0 0,0-1 1 0 0,0 0 0 0 0,0 1 0 0 0,0 0-1 0 0,1-1 1 0 0,-1 1 0 0 0,0-1 0 0 0,0 1-1 0 0,0 0-3 0 0,-55 42 221 0 0,52-40-176 0 0,0 0 0 0 0,0 1-1 0 0,0-1 1 0 0,0 1-1 0 0,1 0 1 0 0,-1 0 0 0 0,1 1-1 0 0,0-1 1 0 0,0 1 0 0 0,1-1-1 0 0,-1 1 1 0 0,1 0 0 0 0,0 0-1 0 0,0 0 1 0 0,1 0 0 0 0,0 1-1 0 0,0-1 1 0 0,0 0-1 0 0,0 1 1 0 0,1-1 0 0 0,0 0-1 0 0,0 1 1 0 0,0-1 0 0 0,1 0-1 0 0,0 1 1 0 0,0-1 0 0 0,0 0-1 0 0,0 0 1 0 0,1 0 0 0 0,0 0-1 0 0,0 0 1 0 0,1 0-1 0 0,-1 0 1 0 0,1-1 0 0 0,0 1-1 0 0,0-1 1 0 0,0 0 0 0 0,1 0-1 0 0,0 0 1 0 0,1 1-45 0 0,0 0 30 0 0,1-2 1 0 0,0 1-1 0 0,0 0 0 0 0,0-1 0 0 0,0 0 1 0 0,0-1-1 0 0,1 0 0 0 0,-1 1 0 0 0,1-2 1 0 0,-1 1-1 0 0,1-1 0 0 0,0 0 0 0 0,-1-1 1 0 0,1 1-1 0 0,0-1 0 0 0,0-1 0 0 0,0 1 1 0 0,-1-1-1 0 0,1 0 0 0 0,0-1 0 0 0,-1 1 1 0 0,1-1-1 0 0,-1-1 0 0 0,0 1 1 0 0,1-1-1 0 0,2-2-30 0 0,3-31 142 0 0,-8 15-4019 0 0,1 11-1931 0 0,4 2-3721 0 0,-7 6-1435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8.3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16 16724 0 0,'0'0'1549'0'0,"0"0"-146"0"0,0 0-216 0 0,0 0-172 0 0,0 0-112 0 0,0 0-140 0 0,0 0-177 0 0,0 0-195 0 0,0 0-157 0 0,0 0-81 0 0,0 0-53 0 0,0 0-37 0 0,10-2-35 0 0,54-12-194 0 0,-44 18-2059 0 0,-14-1-2136 0 0,0 0-4720 0 0,-3-1-185 0 0</inkml:trace>
  <inkml:trace contextRef="#ctx0" brushRef="#br0" timeOffset="248.153">35 75 13355 0 0,'0'0'1064'0'0,"0"0"-176"0"0,0 0 209 0 0,0 0 247 0 0,0 0 40 0 0,0 0-288 0 0,0 0-392 0 0,0 0-407 0 0,0 0-201 0 0,0 0-152 0 0,72-3-217 0 0,-53 2-287 0 0,1 0-1088 0 0,-3 0-2529 0 0,-6 1-7561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6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4 8746 0 0,'0'0'775'0'0,"0"0"268"0"0,0 0 440 0 0,0 0 358 0 0,0 0 54 0 0,0 0-196 0 0,0 0-306 0 0,0 0-229 0 0,0 0-77 0 0,0 0-84 0 0,0 0-108 0 0,0 0-93 0 0,0 0-101 0 0,-1-1-95 0 0,0 0-562 0 0,1 1 0 0 0,-1 0 0 0 0,1 0-1 0 0,-1-1 1 0 0,1 1 0 0 0,0 0 0 0 0,-1 0-1 0 0,1 0 1 0 0,-1 0 0 0 0,1 0 0 0 0,-1 0-1 0 0,1 0 1 0 0,-1-1 0 0 0,1 1-1 0 0,-1 1 1 0 0,1-1 0 0 0,-1 0 0 0 0,1 0-1 0 0,-1 0 1 0 0,1 0 0 0 0,-1 0 0 0 0,1 0-1 0 0,-1 0 1 0 0,1 1 0 0 0,0-1 0 0 0,-1 0-1 0 0,1 0 1 0 0,-1 1 0 0 0,1-1 0 0 0,0 0-1 0 0,-1 1 1 0 0,1-1 0 0 0,0 0 0 0 0,-1 1-1 0 0,1-1 1 0 0,0 1 0 0 0,-1-1 0 0 0,1 0-1 0 0,0 1 1 0 0,0-1 0 0 0,0 1-1 0 0,-1-1 1 0 0,1 1 0 0 0,0-1 0 0 0,0 1-1 0 0,0-1 1 0 0,0 1 0 0 0,0-1 0 0 0,0 1-1 0 0,0-1 1 0 0,0 1 0 0 0,0-1 0 0 0,0 1-1 0 0,0-1 1 0 0,0 0 0 0 0,0 1 0 0 0,1-1-1 0 0,-1 1 1 0 0,0-1 0 0 0,0 1-44 0 0,-4 12 325 0 0,-12 30 206 0 0,2 0 1 0 0,2 1-1 0 0,1 0 0 0 0,3 0 0 0 0,-3 45-531 0 0,10-75-21 0 0,0 0-1 0 0,1 0 1 0 0,1 1 0 0 0,0-1-1 0 0,0 0 1 0 0,2 0 0 0 0,0-1 0 0 0,1 1-1 0 0,0-1 1 0 0,1 1 0 0 0,0-1-1 0 0,1 0 1 0 0,0-1 0 0 0,1 0 0 0 0,1 0-1 0 0,0 0 1 0 0,0-1 0 0 0,1 0-1 0 0,1-1 1 0 0,0 0 0 0 0,3 2 21 0 0,29 5-3007 0 0,-28-19-2168 0 0,0-6-5417 0 0,-10 4-926 0 0</inkml:trace>
  <inkml:trace contextRef="#ctx0" brushRef="#br0" timeOffset="505.19">365 93 10858 0 0,'0'0'1413'0'0,"0"0"-48"0"0,0 0 142 0 0,0 0 154 0 0,0 0 38 0 0,0 0-126 0 0,0 0-260 0 0,0 0-272 0 0,0 0-186 0 0,0 0-110 0 0,0 0-74 0 0,0 0-17 0 0,0 0-25 0 0,8-10-74 0 0,23-28-108 0 0,-31 38-433 0 0,0-1 0 0 0,1 1 0 0 0,-1-1 0 0 0,0 1 0 0 0,0-1 0 0 0,0 1 0 0 0,0-1 0 0 0,0 1 0 0 0,0-1 0 0 0,0 1 0 0 0,0-1 0 0 0,-1 1 0 0 0,1-1 0 0 0,0 1 0 0 0,0 0 1 0 0,0-1-1 0 0,0 1 0 0 0,-1-1 0 0 0,1 1 0 0 0,0-1 0 0 0,0 1 0 0 0,-1 0 0 0 0,1-1 0 0 0,0 1 0 0 0,-1-1 0 0 0,1 1 0 0 0,-1 0 0 0 0,1 0 0 0 0,0-1 0 0 0,-1 1 0 0 0,1 0 0 0 0,-1 0 0 0 0,1-1 0 0 0,0 1 0 0 0,-1 0 1 0 0,1 0-1 0 0,-1 0 0 0 0,1 0 0 0 0,-1 0 0 0 0,1-1 0 0 0,-1 1 0 0 0,1 0 0 0 0,-1 0 0 0 0,1 0 0 0 0,-1 0 0 0 0,1 1 0 0 0,-1-1 0 0 0,1 0 0 0 0,-1 0 0 0 0,1 0 0 0 0,-1 0 0 0 0,1 0 0 0 0,-1 1 0 0 0,1-1 0 0 0,0 0 0 0 0,-1 0 1 0 0,1 1-1 0 0,-1-1 0 0 0,1 0 0 0 0,0 1 0 0 0,-1-1-14 0 0,1 0 10 0 0,-7 3 49 0 0,-1-1 0 0 0,1 2 0 0 0,0-1 0 0 0,-1 1 0 0 0,2 0 0 0 0,-1 0 0 0 0,0 1 1 0 0,1 0-1 0 0,0 0 0 0 0,0 1 0 0 0,1-1 0 0 0,-1 1 0 0 0,1 1 0 0 0,1-1 0 0 0,-1 1 1 0 0,1 0-1 0 0,0 0 0 0 0,-3 6-59 0 0,6-11 15 0 0,0 0 1 0 0,1 0-1 0 0,-1 0 1 0 0,0 0-1 0 0,1 0 1 0 0,-1 0-1 0 0,1 0 1 0 0,-1 0-1 0 0,1 0 0 0 0,0 0 1 0 0,0 0-1 0 0,0 0 1 0 0,0 0-1 0 0,0 0 1 0 0,1 0-1 0 0,-1 1 1 0 0,0-1-1 0 0,1 0 1 0 0,0 0-1 0 0,-1 0 1 0 0,1-1-1 0 0,0 1 0 0 0,0 0 1 0 0,0 0-1 0 0,0 0 1 0 0,1-1-1 0 0,-1 1 1 0 0,0 0-1 0 0,1-1 1 0 0,-1 1-1 0 0,1-1 1 0 0,-1 0-1 0 0,1 1 1 0 0,1-1-17 0 0,71 16-248 0 0,-66-17-714 0 0,15 0-354 0 0,-15 0-3090 0 0,0-1-4140 0 0,-6 1-2763 0 0</inkml:trace>
  <inkml:trace contextRef="#ctx0" brushRef="#br0" timeOffset="1100.714">412 453 15147 0 0,'0'0'1465'0'0,"0"0"-369"0"0,0 0 11 0 0,0 0 213 0 0,0 0 131 0 0,0 0-109 0 0,0 0-314 0 0,0 0-299 0 0,0 0-235 0 0,0 0-162 0 0,0 0-107 0 0,0 0-105 0 0,0 0-44 0 0,-29-7 203 0 0,24 6-250 0 0,0 0 1 0 0,0 1 0 0 0,0 0-1 0 0,0 0 1 0 0,0 0-1 0 0,0 0 1 0 0,0 1-1 0 0,0 0 1 0 0,0 0-1 0 0,0 1 1 0 0,1-1 0 0 0,-1 1-1 0 0,0 0 1 0 0,1 0-1 0 0,-1 0 1 0 0,1 1-1 0 0,0 0 1 0 0,0 0-1 0 0,0 0 1 0 0,0 0 0 0 0,0 0-1 0 0,1 1 1 0 0,0 0-1 0 0,-1-1 1 0 0,1 1-1 0 0,1 1 1 0 0,-1-1-1 0 0,1 0 1 0 0,-1 1 0 0 0,1-1-1 0 0,0 1 1 0 0,1 0-1 0 0,-1-1 1 0 0,1 1-1 0 0,0 0 1 0 0,0 0-1 0 0,0 4-29 0 0,2-8 18 0 0,-1 1 0 0 0,0-1 0 0 0,1 1 0 0 0,-1-1 0 0 0,1 0 0 0 0,0 1 0 0 0,-1-1 0 0 0,1 0 0 0 0,0 1 0 0 0,0-1 0 0 0,0 0 0 0 0,0 0 0 0 0,0 0 0 0 0,0 0 0 0 0,0 0 0 0 0,0 0 0 0 0,0 0 0 0 0,1 0 0 0 0,-1 0 0 0 0,0 0 0 0 0,1-1 0 0 0,-1 1 0 0 0,0-1 0 0 0,1 1 0 0 0,-1-1 0 0 0,1 1 0 0 0,-1-1 0 0 0,1 0 0 0 0,-1 0 0 0 0,1 1 0 0 0,-1-1 0 0 0,1 0 0 0 0,-1-1 0 0 0,1 1 0 0 0,-1 0 0 0 0,1 0 0 0 0,-1-1 0 0 0,1 1 0 0 0,0-1-18 0 0,56-22 487 0 0,-49 13-467 0 0,-1-1 1 0 0,0 1-1 0 0,-1-1 1 0 0,-1 0 0 0 0,1-1-1 0 0,-2 1 1 0 0,1-1-1 0 0,-2-1 1 0 0,0 1-1 0 0,0 0 1 0 0,-1-1 0 0 0,-1 0-1 0 0,0 0 1 0 0,-1 0-1 0 0,0-7-20 0 0,1 9 37 0 0,-3 15-57 0 0,-2 8-40 0 0,1 1 0 0 0,0 0-1 0 0,1 0 1 0 0,0 0 0 0 0,1 0 0 0 0,1 1 0 0 0,0-1 0 0 0,0 0 0 0 0,1-1 0 0 0,1 1 0 0 0,0 0 0 0 0,1 0 0 0 0,0-1 0 0 0,1 0 0 0 0,2 2 60 0 0,2-6-4876 0 0,-2-7-7653 0 0,-5-1 2017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5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64 13819 0 0,'0'0'2075'0'0,"0"0"-88"0"0,0 0-176 0 0,0 0-153 0 0,0 0-154 0 0,0 0-228 0 0,0 0-295 0 0,0 0-318 0 0,0 0-279 0 0,0 0-200 0 0,0 0-124 0 0,0 0-2 0 0,0 0 40 0 0,4 9 243 0 0,-4 3-232 0 0,0 0-1 0 0,-1 0 1 0 0,0 0-1 0 0,0 0 1 0 0,-2 0-1 0 0,1-1 1 0 0,-2 1 0 0 0,1-1-1 0 0,-1 1 1 0 0,-3 3-109 0 0,3-5 44 0 0,95-52 182 0 0,-90 41-226 0 0,1 1-1 0 0,-1-1 0 0 0,1 0 1 0 0,0 1-1 0 0,-1-1 0 0 0,1 1 1 0 0,0 0-1 0 0,0-1 0 0 0,-1 1 1 0 0,1 0-1 0 0,0 0 0 0 0,0 0 1 0 0,-1 0-1 0 0,1 0 0 0 0,0 1 0 0 0,-1-1 1 0 0,1 1-1 0 0,0-1 0 0 0,-1 1 1 0 0,1-1-1 0 0,0 1 0 0 0,-1 0 1 0 0,1 0-1 0 0,-1 0 0 0 0,1 0 1 0 0,-1 0-1 0 0,0 0 0 0 0,1 0 1 0 0,-1 0-1 0 0,0 0 0 0 0,0 1 1 0 0,0-1-1 0 0,0 0 0 0 0,0 1 1 0 0,0-1-1 0 0,0 1 0 0 0,0-1 1 0 0,-1 1-1 0 0,1 0 0 0 0,0-1 1 0 0,-1 1-1 0 0,1 0 0 0 0,-1-1 0 0 0,0 1 1 0 0,0 0-1 0 0,0 0 0 0 0,0-1 1 0 0,0 1-1 0 0,0 0 0 0 0,0 0 1 0 0,0-1-1 0 0,-1 1 0 0 0,1 0 1 0 0,-2 1-3 0 0,0 0-1 0 0,0 0 0 0 0,0-1 0 0 0,0 1 1 0 0,0-1-1 0 0,0 0 0 0 0,-1 1 0 0 0,1-1 1 0 0,-1 0-1 0 0,0-1 0 0 0,0 1 1 0 0,1 0-1 0 0,-1-1 0 0 0,0 1 0 0 0,0-1 1 0 0,-1 0-1 0 0,1 0 0 0 0,0 0 0 0 0,0-1 1 0 0,0 1-1 0 0,-1-1 0 0 0,1 0 0 0 0,0 1 1 0 0,-1-1-1 0 0,-1-1 4 0 0,5-27-7380 0 0,10 12-4975 0 0,-6 10 3964 0 0</inkml:trace>
  <inkml:trace contextRef="#ctx0" brushRef="#br0" timeOffset="257.089">137 0 11787 0 0,'0'0'2259'0'0,"0"0"-346"0"0,0 0-234 0 0,0 0-132 0 0,0 0-217 0 0,0 0-231 0 0,0 0-292 0 0,0 0-238 0 0,0 0-133 0 0,0 0-26 0 0,0 0 23 0 0,0 0 3 0 0,0 0-34 0 0,5 1-104 0 0,62 1 860 0 0,-39-2-4989 0 0,-2 1-8528 0 0,-22-1 1986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3.7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91 131 13483 0 0,'0'0'1703'0'0,"0"0"12"0"0,0 0-71 0 0,0 0-101 0 0,0 0-93 0 0,0 0-150 0 0,0 0-178 0 0,0 0-190 0 0,0 0-220 0 0,0 0-176 0 0,0 0-176 0 0,0 0-110 0 0,1-7-62 0 0,0 1-191 0 0,-1-11 214 0 0,-21 32 89 0 0,14-9-249 0 0,0 1 0 0 0,1 0 1 0 0,0 0-1 0 0,0 0 0 0 0,1 1 0 0 0,0 0 1 0 0,1 0-1 0 0,-1 0 0 0 0,2 1 0 0 0,-1 0 0 0 0,1-1 1 0 0,0 1-1 0 0,1 0 0 0 0,0 0 0 0 0,0 1 1 0 0,1-1-1 0 0,1 0 0 0 0,-1 1 0 0 0,2 8-51 0 0,-1-16-125 0 0,1 0-1 0 0,-1 1 0 0 0,1-1 0 0 0,0 0 0 0 0,-1 0 0 0 0,1 1 0 0 0,0-1 0 0 0,1 0 1 0 0,-1 0-1 0 0,0 0 0 0 0,0 0 0 0 0,1-1 0 0 0,0 1 0 0 0,-1 0 0 0 0,1 0 0 0 0,0-1 0 0 0,-1 1 1 0 0,1-1-1 0 0,0 0 0 0 0,0 1 0 0 0,0-1 0 0 0,1 0 0 0 0,-1 0 0 0 0,0 0 0 0 0,0-1 1 0 0,0 1-1 0 0,1-1 0 0 0,-1 1 126 0 0,21 3-5704 0 0,0-3-5327 0 0,-17-1 2871 0 0</inkml:trace>
  <inkml:trace contextRef="#ctx0" brushRef="#br0" timeOffset="428.082">292 165 10570 0 0,'0'0'2726'0'0,"0"0"-208"0"0,0 0-243 0 0,0 0-293 0 0,0 0-319 0 0,0 0-339 0 0,0 0-378 0 0,0 0-345 0 0,0 0-273 0 0,0 0-156 0 0,0 0-69 0 0,0 0 12 0 0,0 0 62 0 0,-9 4 46 0 0,0 1-99 0 0,-1 0 1 0 0,1 1-1 0 0,1 0 1 0 0,-1 0-1 0 0,1 1 1 0 0,0 0-1 0 0,1 0 1 0 0,0 1-1 0 0,-5 6-124 0 0,-11 43 349 0 0,23-56-339 0 0,0 0 1 0 0,0 1-1 0 0,0-1 0 0 0,1 1 0 0 0,-1-1 1 0 0,0 0-1 0 0,0 1 0 0 0,1-1 0 0 0,-1 0 1 0 0,1 0-1 0 0,0 1 0 0 0,-1-1 0 0 0,1 0 1 0 0,0 0-1 0 0,0 0 0 0 0,-1 0 0 0 0,1 0 1 0 0,0 0-1 0 0,0 0 0 0 0,0 0 0 0 0,0 0 1 0 0,0 0-1 0 0,1 0 0 0 0,-1 0 0 0 0,0-1 1 0 0,0 1-1 0 0,0-1 0 0 0,1 1 1 0 0,-1-1-1 0 0,0 1 0 0 0,1-1 0 0 0,-1 0 1 0 0,0 1-1 0 0,1-1 0 0 0,-1 0 0 0 0,1 0 1 0 0,-1 0-1 0 0,0 0 0 0 0,1 0 0 0 0,-1-1 1 0 0,1 1-11 0 0,4-1 23 0 0,-1 0 1 0 0,0-1-1 0 0,0 1 1 0 0,0-1-1 0 0,-1 0 1 0 0,1 0-1 0 0,0-1 1 0 0,-1 1-1 0 0,1-1 1 0 0,-1 0 0 0 0,0 0-1 0 0,0-1 1 0 0,0 1-1 0 0,0-1 1 0 0,-1 0-1 0 0,1 0 1 0 0,-1 0-1 0 0,0 0 1 0 0,0 0-1 0 0,-1-1 1 0 0,1 0 0 0 0,-1 1-1 0 0,0-1 1 0 0,0 0-1 0 0,-1 0 1 0 0,1 0-1 0 0,-1 0 1 0 0,0 0-1 0 0,-1-1 1 0 0,1 1 0 0 0,-1 0-1 0 0,0-4-23 0 0,0 9 52 0 0,0 0-55 0 0,-1 23-454 0 0,16 46 423 0 0,13-61-2798 0 0,-21-13-1698 0 0,-4-1-2716 0 0,-2 4 1757 0 0,0-1-2338 0 0</inkml:trace>
  <inkml:trace contextRef="#ctx0" brushRef="#br0" timeOffset="734.404">230 0 12427 0 0,'0'0'1523'0'0,"0"0"-51"0"0,0 0 14 0 0,0 0 46 0 0,0 0-100 0 0,0 0-222 0 0,0 0-330 0 0,0 0-320 0 0,0 0-154 0 0,0 0 35 0 0,0 0 115 0 0,0 0 123 0 0,0 0 36 0 0,0 3-72 0 0,3 0-526 0 0,1-1 1 0 0,0 1 0 0 0,0-1 0 0 0,0 0 0 0 0,0 0 0 0 0,0-1 0 0 0,0 1-1 0 0,0-1 1 0 0,0 0 0 0 0,1 0 0 0 0,-1-1 0 0 0,0 1 0 0 0,1-1 0 0 0,-1 0 0 0 0,0 0-1 0 0,1 0 1 0 0,-1-1 0 0 0,0 1 0 0 0,1-1 0 0 0,3-1-118 0 0,14 1 272 0 0,48-1 203 0 0,-70 2-507 0 0,0 0-64 0 0,0 0-80 0 0,0 0-124 0 0,-1 9-3444 0 0,0-3-165 0 0,1-2-2356 0 0,0-1-5022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25.6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182 55 18524 0 0,'0'0'599'0'0,"0"0"186"0"0,0 0 175 0 0,0 0 63 0 0,0 0-4 0 0,0 0-59 0 0,0 0-149 0 0,0 0-141 0 0,0 0-179 0 0,0 0-199 0 0,0 0-150 0 0,-3-5-94 0 0,1 0-47 0 0,1 5 6 0 0,1 1-1 0 0,0-1 1 0 0,0 0-1 0 0,0 1 1 0 0,0-1-1 0 0,0 1 1 0 0,0-1 0 0 0,-1 0-1 0 0,1 1 1 0 0,0-1-1 0 0,0 1 1 0 0,-1-1 0 0 0,1 0-1 0 0,0 0 1 0 0,0 1-1 0 0,-1-1 1 0 0,1 0 0 0 0,0 1-1 0 0,-1-1 1 0 0,1 0-1 0 0,-1 0 1 0 0,1 0-1 0 0,0 1 1 0 0,-1-1 0 0 0,1 0-1 0 0,0 0 1 0 0,-1 0-1 0 0,1 0 1 0 0,-1 0 0 0 0,1 0-1 0 0,-1 0 1 0 0,1 0-1 0 0,0 0 1 0 0,-1 0-1 0 0,1 0 1 0 0,-1 0 0 0 0,1 0-1 0 0,-1 0 1 0 0,1 0-1 0 0,0 0 1 0 0,-1 0-7 0 0,-1 13 88 0 0,0 0 0 0 0,1 0 0 0 0,1 0 0 0 0,0 0 0 0 0,0 0 0 0 0,2 0 0 0 0,-1 0 0 0 0,2 0 0 0 0,0 0 0 0 0,0 0 0 0 0,1-1 0 0 0,1 1 0 0 0,0-1 0 0 0,0 0 0 0 0,2-1-1 0 0,3 6-87 0 0,-5-11-182 0 0,0 0-1 0 0,1 0 1 0 0,0-1-1 0 0,0 1 0 0 0,0-1 1 0 0,1-1-1 0 0,-1 1 0 0 0,1-1 1 0 0,0-1-1 0 0,0 1 1 0 0,7 1 182 0 0,-12-4-559 0 0,-2-1-3464 0 0,0 0-6833 0 0,0 0 300 0 0</inkml:trace>
  <inkml:trace contextRef="#ctx0" brushRef="#br0" timeOffset="358.022">100 117 15923 0 0,'0'0'439'0'0,"0"0"81"0"0,0 0 258 0 0,-9 11 198 0 0,-74 91 3697 0 0,75-92-3332 0 0,12-16 428 0 0,10-16-1001 0 0,87-174 12 0 0,-99 194-779 0 0,0 1 0 0 0,1-1 0 0 0,-1 1 0 0 0,1-1 0 0 0,-1 1 0 0 0,1 0-1 0 0,-1 0 1 0 0,1 0 0 0 0,0 0 0 0 0,0 0 0 0 0,0 1 0 0 0,-1-1 0 0 0,1 1 0 0 0,0 0 0 0 0,0 0-1 0 0,0 0 1 0 0,0 0 0 0 0,0 0 0 0 0,0 1 0 0 0,-1-1 0 0 0,1 1 0 0 0,0 0 0 0 0,0 0-1 0 0,-1 0 1 0 0,1 0 0 0 0,0 0 0 0 0,-1 1 0 0 0,1-1 0 0 0,-1 1 0 0 0,0 0 0 0 0,1-1 0 0 0,-1 1-1 0 0,0 0 1 0 0,0 0 0 0 0,0 1-1 0 0,25 13-631 0 0,-15-11-36 0 0,11 5-1538 0 0,-7-3-3427 0 0,-5-3-6238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27.5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69 348 10242 0 0,'0'0'226'0'0,"0"0"-20"0"0,0 0 213 0 0,0 0 372 0 0,0 0 372 0 0,-10 7 230 0 0,-31 25-43 0 0,23-13 1754 0 0,29-25-249 0 0,8-13-2630 0 0,-2-1 0 0 0,0-1 1 0 0,-2 0-1 0 0,0-1 0 0 0,-1-1 0 0 0,-1 0 1 0 0,-2-1-1 0 0,0 0 0 0 0,-1-1 1 0 0,-2 0-1 0 0,0 0 0 0 0,-2-1 0 0 0,-1 0 1 0 0,-1 0-1 0 0,0-16-225 0 0,-4 42 32 0 0,-1 0-1 0 0,1 0 1 0 0,0 0 0 0 0,0 0 0 0 0,-1 0-1 0 0,1 0 1 0 0,0 0 0 0 0,0 0-1 0 0,-1 0 1 0 0,1 0 0 0 0,0 0-1 0 0,-1 0 1 0 0,1 0 0 0 0,0 0 0 0 0,0 0-1 0 0,-1-1 1 0 0,1 1 0 0 0,0 0-1 0 0,0 0 1 0 0,0 0 0 0 0,-1 0-1 0 0,1-1 1 0 0,0 1 0 0 0,0 0 0 0 0,0 0-1 0 0,0-1 1 0 0,-1 1 0 0 0,1 0-1 0 0,0 0 1 0 0,0-1 0 0 0,0 1-1 0 0,0 0 1 0 0,0 0 0 0 0,0-1 0 0 0,0 1-1 0 0,0 0 1 0 0,0 0 0 0 0,0-1-1 0 0,0 1 1 0 0,0 0 0 0 0,0-1-1 0 0,0 1 1 0 0,0 0 0 0 0,0 0-32 0 0,-11 25 127 0 0,11-23-138 0 0,-16 43 107 0 0,2 2 0 0 0,2-1 0 0 0,2 2-1 0 0,2-1 1 0 0,2 1 0 0 0,3 0 0 0 0,1 12-96 0 0,2-58 6 0 0,-1 0 0 0 0,1 0 0 0 0,-1 1 0 0 0,1-1 0 0 0,0 0 0 0 0,0 0 0 0 0,0 1 0 0 0,1-1 0 0 0,-1 0 0 0 0,1 0 0 0 0,-1 1 0 0 0,1-1 0 0 0,-1 0 0 0 0,1 0 0 0 0,0 0 0 0 0,0 0 0 0 0,0 0 0 0 0,0 0 0 0 0,1 0 0 0 0,-1 0 0 0 0,0 0 0 0 0,1-1 0 0 0,0 1 0 0 0,-1-1 1 0 0,1 1-1 0 0,0-1 0 0 0,-1 1 0 0 0,1-1 0 0 0,0 0 0 0 0,0 0 0 0 0,0 0 0 0 0,0 0 0 0 0,0 0 0 0 0,1 0 0 0 0,-1-1 0 0 0,0 1 0 0 0,0-1 0 0 0,0 1 0 0 0,1-1 0 0 0,-1 0 0 0 0,0 0 0 0 0,0 0 0 0 0,1 0 0 0 0,-1 0 0 0 0,0-1 0 0 0,0 1 0 0 0,1-1 0 0 0,-1 1 0 0 0,0-1 0 0 0,0 0 0 0 0,0 0 0 0 0,1 0-6 0 0,3-3 11 0 0,-1-1 0 0 0,1 0 0 0 0,-1 0 0 0 0,0 0 0 0 0,0 0 1 0 0,0-1-1 0 0,-1 0 0 0 0,0 0 0 0 0,0 0 0 0 0,0 0 0 0 0,-1-1 0 0 0,0 1 0 0 0,-1-1 0 0 0,1 0 0 0 0,-1 0 0 0 0,0 0 0 0 0,-1 0 0 0 0,0 0 0 0 0,0 0 0 0 0,0-1 0 0 0,-1 1 0 0 0,0 0 0 0 0,0 0 0 0 0,-1-1 0 0 0,0 1 1 0 0,-1 0-1 0 0,1 0 0 0 0,-3-6-11 0 0,3 11-1 0 0,1 1 1 0 0,0-1 0 0 0,-1 0 0 0 0,0 1 0 0 0,1-1-1 0 0,-1 1 1 0 0,0 0 0 0 0,0-1 0 0 0,0 1 0 0 0,0 0-1 0 0,0-1 1 0 0,0 1 0 0 0,0 0 0 0 0,0 0 0 0 0,0 0-1 0 0,0 0 1 0 0,-1 0 0 0 0,1 0 0 0 0,0 0 0 0 0,-1 0-1 0 0,1 1 1 0 0,-1-1 0 0 0,1 0 0 0 0,-1 1 0 0 0,1-1-1 0 0,-1 1 1 0 0,0 0 0 0 0,1 0 0 0 0,-1-1-1 0 0,1 1 1 0 0,-1 0 0 0 0,0 0 0 0 0,1 0 0 0 0,-1 1-1 0 0,0-1 1 0 0,1 0 0 0 0,-1 1 0 0 0,1-1 0 0 0,-1 1-1 0 0,1-1 1 0 0,-1 1 0 0 0,1 0 0 0 0,-1-1 0 0 0,1 1-1 0 0,0 0 1 0 0,-1 0 0 0 0,1 0 0 0 0,0 0 0 0 0,0 0-1 0 0,0 0 1 0 0,0 1 0 0 0,0-1 0 0 0,0 0 0 0 0,0 1-1 0 0,0-1 1 0 0,0 0 0 0 0,0 1 0 0 0,1-1 0 0 0,-1 1-1 0 0,1-1 1 0 0,-1 1 0 0 0,1 0 0 0 0,0-1 0 0 0,-1 1-1 0 0,1 0 1 0 0,2 1-2 0 0,0-1 0 0 0,0 1 0 0 0,0-1 0 0 0,1 1 0 0 0,-1-1 0 0 0,0 0 0 0 0,1 0 0 0 0,0 0 0 0 0,-1 0 0 0 0,1-1 0 0 0,0 1 0 0 0,0-1 0 0 0,0 1 0 0 0,0-1 0 0 0,0 0 0 0 0,1 0 0 0 0,-1-1 0 0 0,0 1-1 0 0,0-1 1 0 0,1 1 0 0 0,-1-1 0 0 0,0 0 0 0 0,0 0 0 0 0,1-1 0 0 0,-1 1 0 0 0,0-1 0 0 0,0 1 0 0 0,1-1 0 0 0,-1 0 0 0 0,0 0 0 0 0,0 0 0 0 0,0-1 2 0 0,11 0 11 0 0,1-1 1 0 0,-1-1-1 0 0,0 0 0 0 0,0-1 1 0 0,-1-1-1 0 0,1 0 0 0 0,-1-1 1 0 0,7-4-12 0 0,-20 11 2 0 0,1 0 0 0 0,-1 0 0 0 0,1-1 0 0 0,-1 1 0 0 0,1 0 0 0 0,-1 0 0 0 0,1 0 0 0 0,-1 0 0 0 0,0-1 1 0 0,1 1-1 0 0,-1 0 0 0 0,1-1 0 0 0,-1 1 0 0 0,0 0 0 0 0,1-1 0 0 0,-1 1 0 0 0,0 0 0 0 0,1-1 0 0 0,-1 1 1 0 0,0-1-1 0 0,1 1 0 0 0,-1 0 0 0 0,0-1 0 0 0,0 1 0 0 0,0-1 0 0 0,1 1 0 0 0,-1-1 0 0 0,0 1 0 0 0,0-1 1 0 0,0 1-1 0 0,0-1 0 0 0,0 1 0 0 0,0-1 0 0 0,0 1 0 0 0,0-1 0 0 0,0 1 0 0 0,0-1 0 0 0,0 1 0 0 0,0-1 0 0 0,0 1 1 0 0,-1-1-1 0 0,1 1 0 0 0,0 0 0 0 0,0-1 0 0 0,0 1 0 0 0,-1-1 0 0 0,1 1 0 0 0,0-1 0 0 0,-1 1 0 0 0,1 0 1 0 0,0-1-1 0 0,-1 1 0 0 0,1 0 0 0 0,0-1 0 0 0,-1 1 0 0 0,1 0 0 0 0,-1-1 0 0 0,1 1 0 0 0,0 0 0 0 0,-1 0 0 0 0,1 0 1 0 0,-1-1-1 0 0,1 1 0 0 0,-1 0 0 0 0,1 0 0 0 0,-1 0-2 0 0,-35-1 39 0 0,35 1-42 0 0,0 1 0 0 0,-1-1-1 0 0,1 0 1 0 0,0 1 0 0 0,0 0 0 0 0,-1-1-1 0 0,1 1 1 0 0,0 0 0 0 0,0 0 0 0 0,0-1-1 0 0,0 1 1 0 0,0 0 0 0 0,0 0 0 0 0,0 0-1 0 0,0 0 1 0 0,0 0 0 0 0,0 1 0 0 0,1-1-1 0 0,-1 0 1 0 0,0 0 0 0 0,1 0 0 0 0,-1 1-1 0 0,1-1 1 0 0,-1 0 0 0 0,1 1 0 0 0,0-1-1 0 0,-1 0 1 0 0,1 1 0 0 0,0-1 0 0 0,0 1-1 0 0,0-1 1 0 0,0 0 0 0 0,0 1 0 0 0,0-1-1 0 0,1 0 1 0 0,-1 1 0 0 0,0-1 0 0 0,1 0-1 0 0,-1 1 1 0 0,1-1 0 0 0,-1 0 0 0 0,1 1-1 0 0,0-1 1 0 0,-1 0 0 0 0,1 0 0 0 0,0 0-1 0 0,0 0 1 0 0,0 0 0 0 0,0 0 0 0 0,0 0-1 0 0,0 0 1 0 0,0 0 0 0 0,0 0 0 0 0,0-1-1 0 0,1 1 1 0 0,-1 0 0 0 0,0-1 0 0 0,0 1-1 0 0,1-1 1 0 0,-1 1 0 0 0,1-1 3 0 0,26 50 81 0 0,-74 15 56 0 0,4-9 132 0 0,42-55-266 0 0,-1 0-1 0 0,1 0 0 0 0,0 0 0 0 0,0 0 0 0 0,0 0 0 0 0,0 0 1 0 0,0 0-1 0 0,0 1 0 0 0,0-1 0 0 0,0 0 0 0 0,0 0 0 0 0,1 0 1 0 0,-1 0-1 0 0,0 0 0 0 0,1 0 0 0 0,-1 0 0 0 0,1 0 0 0 0,-1 0 1 0 0,1 0-1 0 0,-1 0 0 0 0,1 0 0 0 0,0 0 0 0 0,0 0 0 0 0,-1 0 1 0 0,1-1-1 0 0,0 1 0 0 0,0 0 0 0 0,0-1 0 0 0,0 1 0 0 0,0 0 1 0 0,0-1-1 0 0,0 1 0 0 0,0-1 0 0 0,0 1 0 0 0,0-1 0 0 0,0 0 1 0 0,0 0-1 0 0,0 1 0 0 0,0-1 0 0 0,0 0 0 0 0,0 0 0 0 0,0 0 1 0 0,1 0-3 0 0,55 4-108 0 0,-50-4 53 0 0,114-8-3756 0 0,-82 1-1531 0 0,0 0-4828 0 0,-25 4 1151 0 0</inkml:trace>
  <inkml:trace contextRef="#ctx0" brushRef="#br0" timeOffset="350.184">657 297 9082 0 0,'0'0'1660'0'0,"0"0"11"0"0,0 0 18 0 0,0 0 115 0 0,0 0-74 0 0,-11 2-233 0 0,-36 7-298 0 0,43-8-1029 0 0,0 0-1 0 0,1 1 0 0 0,-1 0 0 0 0,1 0 0 0 0,-1 0 0 0 0,1 0 1 0 0,-1 0-1 0 0,1 1 0 0 0,0 0 0 0 0,0-1 0 0 0,1 1 0 0 0,-1 0 1 0 0,0 1-1 0 0,1-1 0 0 0,0 0 0 0 0,0 1 0 0 0,-2 3-169 0 0,0 0 240 0 0,-28 70 1176 0 0,32-75-1405 0 0,0 0 0 0 0,-1 0 0 0 0,1-1-1 0 0,0 1 1 0 0,0 0 0 0 0,0 0 0 0 0,1 0-1 0 0,-1 0 1 0 0,0-1 0 0 0,1 1 0 0 0,-1 0-1 0 0,1 0 1 0 0,0-1 0 0 0,-1 1 0 0 0,1 0-1 0 0,0-1 1 0 0,0 1 0 0 0,0-1 0 0 0,0 1-1 0 0,0-1 1 0 0,0 1 0 0 0,1-1 0 0 0,-1 0-1 0 0,0 0 1 0 0,1 1 0 0 0,-1-1 0 0 0,1 0-1 0 0,0 0 1 0 0,-1-1 0 0 0,1 1 0 0 0,-1 0-1 0 0,1 0 1 0 0,0-1 0 0 0,0 1 0 0 0,-1-1 0 0 0,1 0-1 0 0,0 1 1 0 0,0-1 0 0 0,0 0 0 0 0,0 0-1 0 0,-1 0 1 0 0,3 0-11 0 0,0 0 40 0 0,0-1 0 0 0,1 1 1 0 0,-1-1-1 0 0,0 0 0 0 0,0 0 0 0 0,0 0 0 0 0,0 0 0 0 0,0-1 0 0 0,0 1 1 0 0,0-1-1 0 0,0 0 0 0 0,0 0 0 0 0,-1-1 0 0 0,1 1 0 0 0,-1-1 1 0 0,0 0-1 0 0,0 0 0 0 0,0 0 0 0 0,0 0 0 0 0,0 0 0 0 0,0-1 0 0 0,-1 1 1 0 0,0-1-1 0 0,0 0 0 0 0,0 0 0 0 0,0 0 0 0 0,-1 0 0 0 0,1 0 1 0 0,-1 0-1 0 0,0 0 0 0 0,0 0 0 0 0,0 0 0 0 0,-1-1 0 0 0,0 1 0 0 0,1 0 1 0 0,-2 0-1 0 0,1-1-40 0 0,-1 5 20 0 0,1-1-1 0 0,-1 1 1 0 0,0 0 0 0 0,0 0 0 0 0,0-1 0 0 0,0 1 0 0 0,0 0-1 0 0,1 0 1 0 0,-1 0 0 0 0,0 0 0 0 0,0 0 0 0 0,0 0-1 0 0,0 0 1 0 0,0 1 0 0 0,0-1 0 0 0,1 0 0 0 0,-1 0 0 0 0,0 1-1 0 0,0-1 1 0 0,0 0 0 0 0,1 1 0 0 0,-1-1 0 0 0,0 1 0 0 0,0-1-1 0 0,1 1 1 0 0,-1-1 0 0 0,0 1 0 0 0,1-1 0 0 0,-1 1-1 0 0,1 0 1 0 0,-1-1 0 0 0,1 1 0 0 0,-1 0 0 0 0,1 0 0 0 0,-1 0-1 0 0,1-1 1 0 0,0 1 0 0 0,-1 0 0 0 0,1 0 0 0 0,0 0 0 0 0,0 0-1 0 0,0-1 1 0 0,-1 1 0 0 0,1 0 0 0 0,0 1-20 0 0,9 37-4061 0 0,53-18-8706 0 0,-56-20 1901 0 0</inkml:trace>
  <inkml:trace contextRef="#ctx0" brushRef="#br0" timeOffset="1031.017">829 184 9594 0 0,'0'0'1238'0'0,"0"0"273"0"0,0 0 328 0 0,0 0 189 0 0,0 0-47 0 0,0 0-254 0 0,0 0-350 0 0,0 0-334 0 0,0 0-327 0 0,0 0-221 0 0,0 0-68 0 0,0 0 24 0 0,0 0 98 0 0,2-2 52 0 0,2 32 861 0 0,-19 34-856 0 0,15-62-577 0 0,-11 37 298 0 0,6-22-272 0 0,0-1 0 0 0,1 0 0 0 0,1 1 0 0 0,1 0 1 0 0,0 0-1 0 0,1-1 0 0 0,0 1 0 0 0,2 2-55 0 0,-1-19 2 0 0,0 1 0 0 0,0 0 1 0 0,1 0-1 0 0,-1 0 0 0 0,0-1 0 0 0,0 1 0 0 0,1 0 0 0 0,-1 0 0 0 0,0-1 1 0 0,1 1-1 0 0,-1 0 0 0 0,1-1 0 0 0,-1 1 0 0 0,1-1 0 0 0,0 1 1 0 0,-1 0-1 0 0,1-1 0 0 0,-1 1 0 0 0,1-1 0 0 0,0 1 0 0 0,-1-1 0 0 0,1 0 1 0 0,0 1-1 0 0,0-1 0 0 0,-1 0 0 0 0,1 1 0 0 0,0-1 0 0 0,0 0 0 0 0,0 0 1 0 0,-1 0-1 0 0,1 0 0 0 0,0 0 0 0 0,0 0 0 0 0,0 0 0 0 0,-1 0 1 0 0,1 0-1 0 0,0 0 0 0 0,0 0 0 0 0,0 0 0 0 0,-1-1 0 0 0,1 1 0 0 0,0 0 1 0 0,0-1-1 0 0,-1 1 0 0 0,1 0 0 0 0,0-1 0 0 0,0 1 0 0 0,-1-1 1 0 0,1 1-3 0 0,36-23 3 0 0,90-122-4057 0 0,-167 167 2426 0 0,35-19 1729 0 0,1 0 0 0 0,-1 1 1 0 0,0 0-1 0 0,1 0 0 0 0,0 1 0 0 0,0-1 1 0 0,0 1-1 0 0,1 0 0 0 0,-1 0 0 0 0,1 0 0 0 0,1 0 1 0 0,-1 0-1 0 0,0 1 0 0 0,1-1 0 0 0,0 1 1 0 0,1 0-1 0 0,-1-1 0 0 0,1 1 0 0 0,0 0 1 0 0,1 0-1 0 0,-1 0 0 0 0,1 1-101 0 0,2-4 46 0 0,0 0 1 0 0,1-1-1 0 0,-1 1 0 0 0,0-1 1 0 0,1 1-1 0 0,0-1 1 0 0,0 0-1 0 0,0 0 0 0 0,0 0 1 0 0,0 0-1 0 0,0 0 0 0 0,0-1 1 0 0,0 0-1 0 0,1 1 0 0 0,-1-1 1 0 0,0 0-1 0 0,1-1 0 0 0,-1 1 1 0 0,1-1-1 0 0,-1 1 0 0 0,1-1 1 0 0,-1 0-1 0 0,1 0 1 0 0,0-1-1 0 0,-1 1 0 0 0,1-1 1 0 0,-1 0-1 0 0,1 0-46 0 0,8 1-18 0 0,69-5-2019 0 0,-55 0-3763 0 0,0-4-6999 0 0,-21 7 7059 0 0</inkml:trace>
  <inkml:trace contextRef="#ctx0" brushRef="#br0" timeOffset="1602.225">1103 393 1472 0 0,'0'0'2385'0'0,"0"0"-94"0"0,0 0 133 0 0,0 0 106 0 0,0 0-186 0 0,0 0-404 0 0,0 0-494 0 0,0 0-414 0 0,0 0-304 0 0,0 0-167 0 0,0 0-38 0 0,0 0 13 0 0,-6 8 70 0 0,-16 24 27 0 0,23-31-550 0 0,0 0-1 0 0,0 0 1 0 0,0 0-1 0 0,0 0 1 0 0,1 0 0 0 0,-1 0-1 0 0,0-1 1 0 0,0 1-1 0 0,1 0 1 0 0,-1-1-1 0 0,0 1 1 0 0,1-1-1 0 0,-1 0 1 0 0,0 1-1 0 0,1-1 1 0 0,-1 0 0 0 0,1 0-1 0 0,-1 0 1 0 0,1 0-1 0 0,-1 0 1 0 0,1 0-1 0 0,-1 0 1 0 0,0 0-1 0 0,1 0 1 0 0,-1-1-1 0 0,1 1 1 0 0,-1-1 0 0 0,0 1-1 0 0,1-1-82 0 0,6 0 176 0 0,0-1-1 0 0,0 0 0 0 0,0 0 1 0 0,0-1-1 0 0,0 0 1 0 0,0-1-1 0 0,0 1 0 0 0,-1-2 1 0 0,0 1-1 0 0,0-1 1 0 0,0 0-1 0 0,-1 0 0 0 0,1-1 1 0 0,-1 1-1 0 0,5-8-175 0 0,-10 12 23 0 0,-1 0 0 0 0,1 0 0 0 0,0 0 0 0 0,-1 0 0 0 0,1 0 0 0 0,-1 0 0 0 0,1-1 0 0 0,-1 1 0 0 0,0 0 0 0 0,0 0 0 0 0,1 0 0 0 0,-1-1 0 0 0,0 1-1 0 0,0 0 1 0 0,0 0 0 0 0,0-1 0 0 0,0 1 0 0 0,-1 0 0 0 0,1 0 0 0 0,0 0 0 0 0,0-1 0 0 0,-1 1 0 0 0,1 0 0 0 0,-1 0 0 0 0,1 0 0 0 0,-1 0 0 0 0,1 0 0 0 0,-1 0 0 0 0,0 0 0 0 0,0 0-1 0 0,1 0 1 0 0,-1 0 0 0 0,0 0 0 0 0,0 0 0 0 0,0 0 0 0 0,0 1 0 0 0,0-1 0 0 0,0 0 0 0 0,0 1 0 0 0,0-1 0 0 0,0 1 0 0 0,-1-1 0 0 0,1 1 0 0 0,0-1 0 0 0,0 1 0 0 0,0 0 0 0 0,-1 0-1 0 0,1 0 1 0 0,-1-1-23 0 0,-62-1 109 0 0,59 4-90 0 0,0-1 0 0 0,1 1 0 0 0,-1 1 0 0 0,1-1 0 0 0,0 1 0 0 0,-1 0 0 0 0,1 0 0 0 0,1 0 0 0 0,-1 0 0 0 0,0 1 0 0 0,1-1 0 0 0,0 1 0 0 0,0 0 0 0 0,0 0 0 0 0,0 1 0 0 0,0-1 0 0 0,1 0 0 0 0,0 1 0 0 0,0-1 0 0 0,0 1 0 0 0,-1 4-19 0 0,3-6 4 0 0,-1-1-1 0 0,0 1 0 0 0,0 0 0 0 0,1 0 0 0 0,0-1 0 0 0,0 1 0 0 0,-1 0 0 0 0,2 0 0 0 0,-1 0 0 0 0,0-1 0 0 0,0 1 0 0 0,1 0 0 0 0,0 0 0 0 0,-1-1 0 0 0,1 1 0 0 0,0 0 0 0 0,0-1 1 0 0,1 1-1 0 0,-1-1 0 0 0,0 1 0 0 0,1-1 0 0 0,0 0 0 0 0,-1 0 0 0 0,1 1 0 0 0,0-1 0 0 0,0 0 0 0 0,0-1 0 0 0,0 1 0 0 0,1 0 0 0 0,-1-1 0 0 0,0 1 0 0 0,1-1 0 0 0,-1 0 0 0 0,1 1 1 0 0,0-1-1 0 0,-1 0 0 0 0,1-1 0 0 0,2 2-3 0 0,5 0-75 0 0,1 0 0 0 0,-1 0 0 0 0,1-1 0 0 0,-1 0 0 0 0,1-1 0 0 0,-1 0 0 0 0,1-1 0 0 0,0 0 0 0 0,-1 0 0 0 0,0-1 0 0 0,1-1 0 0 0,-1 0 0 0 0,0 0 0 0 0,0-1 0 0 0,-1 0 0 0 0,1-1 0 0 0,-1 0 0 0 0,0 0 0 0 0,0-1 0 0 0,0 0 0 0 0,-1-1 0 0 0,0 0 0 0 0,0 0 0 0 0,-1 0 0 0 0,0-1 0 0 0,0-1 0 0 0,-1 1 0 0 0,0-1 0 0 0,0 0 0 0 0,-1 0 0 0 0,-1-1 0 0 0,1 1 0 0 0,-1-1 0 0 0,0-2 75 0 0,5-98 915 0 0,-27 197 772 0 0,14-65-1602 0 0,0-1 0 0 0,1 1 0 0 0,1 0 0 0 0,2 0 0 0 0,0 0 0 0 0,1 0 0 0 0,1 0 0 0 0,5 21-85 0 0,-3-40-2900 0 0,-1-4-3085 0 0,-1-1-3855 0 0,-1 0-392 0 0</inkml:trace>
  <inkml:trace contextRef="#ctx0" brushRef="#br0" timeOffset="1852.098">1495 246 19828 0 0,'0'0'1072'0'0,"0"0"-119"0"0,0 0 55 0 0,0 0 40 0 0,0 0-144 0 0,0 0-224 0 0,66-52-255 0 0,-54 47-177 0 0,0 0-136 0 0,-1 2-72 0 0,0 1-64 0 0,-1 1-112 0 0,0 1-136 0 0,-4 2-409 0 0,0 3-759 0 0,-2 1-1585 0 0,-3 0-4384 0 0,-1-1-5306 0 0</inkml:trace>
  <inkml:trace contextRef="#ctx0" brushRef="#br0" timeOffset="2100.092">768 934 24781 0 0,'0'0'367'0'0,"0"0"-82"0"0,0 0-9 0 0,11-3 237 0 0,562-144 3437 0 0,803-150-2817 0 0,-1322 287-1095 0 0,-91 19 36 0 0,26-5-616 0 0,-59 23-1119 0 0,47-19-2358 0 0,0-1-3988 0 0,9-3-4732 0 0</inkml:trace>
  <inkml:trace contextRef="#ctx0" brushRef="#br0" timeOffset="3064.953">2121 140 5841 0 0,'0'0'3320'0'0,"0"0"-1877"0"0,0 0-352 0 0,0 0 255 0 0,0 0 193 0 0,0 0 107 0 0,0 0 21 0 0,2-11-125 0 0,6-32-225 0 0,-3 26 1928 0 0,-3 24-2278 0 0,-2 17-483 0 0,-5 13 147 0 0,0 50 134 0 0,5-85-729 0 0,0 1 0 0 0,1 0 0 0 0,0-1-1 0 0,0 1 1 0 0,0-1 0 0 0,0 0 0 0 0,0 1 0 0 0,0-1-1 0 0,0 0 1 0 0,1 0 0 0 0,-1 1 0 0 0,1-1 0 0 0,0 0-1 0 0,0-1 1 0 0,-1 1 0 0 0,1 0 0 0 0,0 0 0 0 0,1-1-1 0 0,-1 1 1 0 0,0-1 0 0 0,0 0 0 0 0,1 0-1 0 0,-1 1 1 0 0,0-2 0 0 0,1 1 0 0 0,-1 0 0 0 0,1 0-1 0 0,-1-1 1 0 0,1 1 0 0 0,2-1-36 0 0,10 1 58 0 0,1-1 0 0 0,-1 0 0 0 0,1-1 0 0 0,0-1 0 0 0,-1 0-1 0 0,1-2 1 0 0,-1 1 0 0 0,0-2 0 0 0,0 0 0 0 0,-1-1 0 0 0,1 0 0 0 0,-1-1 0 0 0,-1-1 0 0 0,2-1-58 0 0,4-15-889 0 0,-19 14-3910 0 0,-4 0-6587 0 0,3 7-77 0 0</inkml:trace>
  <inkml:trace contextRef="#ctx0" brushRef="#br0" timeOffset="3381.003">2299 154 14067 0 0,'0'0'1688'0'0,"0"0"-90"0"0,0 0 13 0 0,0 0 48 0 0,0 0-111 0 0,0 0-254 0 0,0 0-371 0 0,0 0-338 0 0,0 0-233 0 0,0 0-97 0 0,0 0 25 0 0,0 0 79 0 0,0 0 68 0 0,-4 8 2 0 0,-99 173 1560 0 0,97-173-2000 0 0,0 0 1 0 0,0 1 0 0 0,0 0 0 0 0,1 0-1 0 0,1 0 1 0 0,-1 0 0 0 0,2 1 0 0 0,-1 0 0 0 0,1 0-1 0 0,1 0 1 0 0,0 0 0 0 0,0 3 10 0 0,14-3-5575 0 0,1-14-8818 0 0,-9 2 5420 0 0</inkml:trace>
  <inkml:trace contextRef="#ctx0" brushRef="#br0" timeOffset="5462.946">2807 142 11474 0 0,'0'0'1022'0'0,"0"0"36"0"0,0 0 238 0 0,0 0 294 0 0,0 0 163 0 0,0 0-38 0 0,0 0-285 0 0,0 0-345 0 0,0 0-318 0 0,0 0-267 0 0,0 0-170 0 0,0 0-99 0 0,0 0-27 0 0,-9 4 6 0 0,3-1-160 0 0,0-1-1 0 0,0 1 1 0 0,0 1-1 0 0,0-1 0 0 0,1 1 1 0 0,-1 0-1 0 0,1 0 1 0 0,0 1-1 0 0,0 0 1 0 0,1 0-1 0 0,-1 0 1 0 0,1 0-1 0 0,0 0-49 0 0,0 2 51 0 0,0 0 1 0 0,1 0-1 0 0,-1 0 0 0 0,1 0 1 0 0,1 0-1 0 0,-1 1 0 0 0,1-1 1 0 0,0 1-1 0 0,1-1 0 0 0,0 1 1 0 0,0 0-1 0 0,1 0-51 0 0,0-5 19 0 0,0-1 1 0 0,0 1-1 0 0,1-1 0 0 0,-1 1 1 0 0,1-1-1 0 0,0 1 0 0 0,-1-1 1 0 0,1 1-1 0 0,0-1 0 0 0,0 1 1 0 0,1-1-1 0 0,-1 0 0 0 0,0 0 1 0 0,1 1-1 0 0,-1-1 0 0 0,1 0 1 0 0,0 0-1 0 0,0-1 0 0 0,0 1 1 0 0,0 0-1 0 0,0-1 0 0 0,0 1 1 0 0,0-1-1 0 0,0 1 1 0 0,1-1-1 0 0,-1 0 0 0 0,1 0 1 0 0,-1 0-1 0 0,1 0 0 0 0,-1-1 1 0 0,1 1-1 0 0,-1-1 0 0 0,1 1 1 0 0,-1-1-1 0 0,1 0 0 0 0,2 0-19 0 0,3 0 44 0 0,1 0 0 0 0,-1-1-1 0 0,0 1 1 0 0,1-2 0 0 0,-1 1-1 0 0,0-1 1 0 0,0 0-1 0 0,0-1 1 0 0,0 0 0 0 0,0 0-1 0 0,-1-1 1 0 0,2 0-44 0 0,-7 2-64 0 0,1 1 0 0 0,0-1 0 0 0,-1 1 0 0 0,1-1-1 0 0,-1 0 1 0 0,0 0 0 0 0,1 0 0 0 0,-1 0 0 0 0,0-1 0 0 0,0 1 0 0 0,-1-1 0 0 0,1 1-1 0 0,0-1 1 0 0,-1 1 0 0 0,1-1 0 0 0,-1 0 0 0 0,0 0 0 0 0,0 0 0 0 0,0 0 0 0 0,-1 0 0 0 0,1 0-1 0 0,0 0 1 0 0,-1 0 0 0 0,0 0 0 0 0,0 0 0 0 0,0 0 0 0 0,0 0 0 0 0,0 0 0 0 0,-1 0-1 0 0,1 0 1 0 0,-1 0 0 0 0,0 0 0 0 0,0 0 0 0 0,0 0 64 0 0,-18-36-4567 0 0,-8-42-15631 0 0,27 72 19999 0 0,0 2 199 0 0</inkml:trace>
  <inkml:trace contextRef="#ctx0" brushRef="#br0" timeOffset="5711.954">2895 19 0 0 0,'0'0'4092'0'0,"0"0"513"0"0,0 0-431 0 0,0 0-912 0 0,0 0-888 0 0,0 0-673 0 0,0 0-264 0 0,0 0-74 0 0,-5 12-180 0 0,-102 194 2989 0 0,30-56-2716 0 0,50-94-4063 0 0,-1-1-6481 0 0,20-40-3771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7:43.9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18 0 0 0,'0'0'2770'0'0,"0"0"-352"0"0,0 0-119 0 0,0 0-76 0 0,0 0-137 0 0,0 0-98 0 0,0 0-94 0 0,0 0-196 0 0,0 0-222 0 0,0 0-234 0 0,0 0-225 0 0,0-5-170 0 0,1-7-1347 0 0,0 25 7693 0 0,-3 207-6380 0 0,6-219-1410 0 0,0-7-4137 0 0,2 0-10040 0 0,-5 4 5415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7:44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46 114 7202 0 0,'0'0'2061'0'0,"0"0"-180"0"0,0 0 28 0 0,0 0-23 0 0,0 0-113 0 0,0 0-118 0 0,0 0-240 0 0,0 0-274 0 0,0 0-238 0 0,0 0-163 0 0,0 0-97 0 0,0 0-71 0 0,0 0-54 0 0,-2-4-69 0 0,-2-15-93 0 0,-17 37 728 0 0,20-17-1059 0 0,-1 0 0 0 0,1 1-1 0 0,-1-1 1 0 0,1 1 0 0 0,0-1 0 0 0,-1 1-1 0 0,1-1 1 0 0,0 1 0 0 0,0 0-1 0 0,0 0 1 0 0,0 0 0 0 0,1-1-1 0 0,-1 1 1 0 0,0 0 0 0 0,1 0 0 0 0,-1 0-1 0 0,1 0 1 0 0,0 0 0 0 0,0 0-1 0 0,0 0 1 0 0,0 0 0 0 0,0 0 0 0 0,0 0-1 0 0,0 0 1 0 0,0 0 0 0 0,1 0-1 0 0,-1 0 1 0 0,1 0 0 0 0,0 0 0 0 0,-1 0-1 0 0,1 0 1 0 0,0-1 0 0 0,0 1-1 0 0,0 0 1 0 0,0 0 0 0 0,1-1 0 0 0,-1 1-1 0 0,0-1 1 0 0,1 1 0 0 0,-1-1-1 0 0,1 0 1 0 0,-1 1 0 0 0,1-1 0 0 0,0 0-1 0 0,0 0 1 0 0,-1 0 0 0 0,1 0-1 0 0,0-1 1 0 0,0 1 0 0 0,0 0-1 0 0,0-1 1 0 0,0 1 0 0 0,0-1-25 0 0,1 0 60 0 0,0 0 0 0 0,0 0 0 0 0,1 0 0 0 0,-1 0 0 0 0,0 0 0 0 0,0-1 0 0 0,0 0 1 0 0,0 1-1 0 0,0-1 0 0 0,0 0 0 0 0,0-1 0 0 0,0 1 0 0 0,0 0 0 0 0,0-1 0 0 0,0 0 0 0 0,-1 1 0 0 0,1-1 0 0 0,-1 0 0 0 0,3-2-60 0 0,-29-33 676 0 0,4 17-2260 0 0,32-5-5700 0 0,11 6-468 0 0,-5 0 4448 0 0,-4-4 4921 0 0,-5-4 5390 0 0,-8 52 388 0 0,0-20-7326 0 0,0-1 1 0 0,0 0 0 0 0,1 0 0 0 0,-1 0-1 0 0,1-1 1 0 0,0 1 0 0 0,0 0-1 0 0,1-1 1 0 0,-1 1 0 0 0,1-1-1 0 0,-1 0 1 0 0,1 1 0 0 0,0-1 0 0 0,0-1-1 0 0,1 1 1 0 0,-1 0 0 0 0,1-1-1 0 0,0 1-69 0 0,74 23 424 0 0,-78-26-353 0 0,0 0 14 0 0,0 0 17 0 0,0 0 77 0 0,0 0 19 0 0,0 0 26 0 0,0 0 10 0 0,0 0-65 0 0,-17 12 131 0 0,-125 139 76 0 0,128-120-57 0 0,22-30-1775 0 0,-4 0-7418 0 0,-1-1-3156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39.7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93 56 12939 0 0,'0'0'4198'0'0,"0"0"-2520"0"0,0 0-539 0 0,0 0 114 0 0,0 0 53 0 0,0 0-73 0 0,0 0-183 0 0,0 0-198 0 0,0 0-168 0 0,0 0-116 0 0,0 0-105 0 0,0 0-99 0 0,0 0-52 0 0,2-5-40 0 0,1-6-289 0 0,0 3 697 0 0,-13 25 24 0 0,-5 12-475 0 0,1 0 0 0 0,1 2-1 0 0,2 0 1 0 0,0 0 0 0 0,3 1-1 0 0,0 0 1 0 0,2 4-229 0 0,4-21 20 0 0,0 1 0 0 0,1-1 0 0 0,1 0 0 0 0,1 1-1 0 0,0-1 1 0 0,1 0 0 0 0,0 0 0 0 0,1 0 0 0 0,1 0 0 0 0,0 0 0 0 0,2-1 0 0 0,-1 1 0 0 0,2-1 0 0 0,-1-1 0 0 0,2 1-1 0 0,3 3-19 0 0,17 10-283 0 0,-8-34-5310 0 0,-18 4 4526 0 0,3-8-9224 0 0,-2 5-1832 0 0</inkml:trace>
  <inkml:trace contextRef="#ctx0" brushRef="#br0" timeOffset="419.982">310 16 15491 0 0,'0'0'1185'0'0,"0"0"-120"0"0,0 0 13 0 0,0 0 33 0 0,0 0-22 0 0,0 0-109 0 0,0 0-194 0 0,0 0-166 0 0,0 0-108 0 0,0 0-88 0 0,0 0-53 0 0,0 0-32 0 0,0 0-14 0 0,-11 7 4 0 0,-33 23-14 0 0,40-27-229 0 0,0 0-1 0 0,1 0 1 0 0,-1 1 0 0 0,1-1-1 0 0,0 1 1 0 0,0 0 0 0 0,0 0-1 0 0,0 0 1 0 0,1 0-1 0 0,0 0 1 0 0,0 1 0 0 0,0-1-1 0 0,0 1 1 0 0,1 0 0 0 0,-1-1-1 0 0,1 1 1 0 0,0 0-1 0 0,1 0 1 0 0,-1 0 0 0 0,1-1-86 0 0,1 0 35 0 0,0-1 0 0 0,0 0 0 0 0,0 0 0 0 0,0 0 0 0 0,1 0 0 0 0,-1 0 0 0 0,1 0 0 0 0,0 0 0 0 0,0 0 0 0 0,0-1 0 0 0,0 1 0 0 0,0-1 0 0 0,1 1 0 0 0,-1-1 0 0 0,1 0 0 0 0,0 0 0 0 0,-1 0 0 0 0,1 0 0 0 0,0-1 0 0 0,0 1 0 0 0,0-1 0 0 0,0 1 0 0 0,0-1 0 0 0,1 0 0 0 0,-1-1 0 0 0,0 1 0 0 0,0 0 0 0 0,1-1 0 0 0,-1 0 0 0 0,0 0-1 0 0,1 0 1 0 0,-1 0 0 0 0,0 0 0 0 0,1-1 0 0 0,-1 1 0 0 0,0-1 0 0 0,1 0 0 0 0,-1 0 0 0 0,0 0 0 0 0,0 0 0 0 0,0-1 0 0 0,0 1 0 0 0,0-1 0 0 0,0 0 0 0 0,-1 0 0 0 0,1 0 0 0 0,0 0 0 0 0,-1 0 0 0 0,0-1 0 0 0,1 1 0 0 0,-1-1 0 0 0,0 0 0 0 0,0 1 0 0 0,-1-1 0 0 0,1 0 0 0 0,0 0 0 0 0,-1 0 0 0 0,1-3-35 0 0,-2 2-22 0 0,0-1-1 0 0,0 1 0 0 0,0 0 1 0 0,-1 0-1 0 0,0 0 0 0 0,0 0 1 0 0,0 0-1 0 0,0 0 0 0 0,-1 0 1 0 0,1 0-1 0 0,-1 1 0 0 0,0-1 1 0 0,0 0-1 0 0,-1 1 0 0 0,1-1 1 0 0,-1 1-1 0 0,1 0 0 0 0,-1 0 1 0 0,0 0-1 0 0,0 0 0 0 0,-1 1 1 0 0,1-1-1 0 0,0 1 0 0 0,-1 0 1 0 0,0 0-1 0 0,1 0 0 0 0,-1 0 1 0 0,0 1-1 0 0,0-1 0 0 0,0 1 1 0 0,-2 0 22 0 0,5 1-154 0 0,-1 0 1 0 0,1 1 0 0 0,0-1 0 0 0,0 1-1 0 0,-1-1 1 0 0,1 1 0 0 0,0-1 0 0 0,0 1 0 0 0,0-1-1 0 0,0 1 1 0 0,0 0 0 0 0,0 0 0 0 0,0 0-1 0 0,0 0 1 0 0,0 0 0 0 0,0 0 0 0 0,0 0 0 0 0,1 0-1 0 0,-1 0 1 0 0,0 0 0 0 0,1 0 0 0 0,-1 0-1 0 0,1 0 1 0 0,-1 1 0 0 0,1-1 0 0 0,0 0 0 0 0,-1 0-1 0 0,1 1 1 0 0,0-1 0 0 0,0 1 153 0 0,-3 12-4891 0 0,2-1-4523 0 0,1-7-744 0 0</inkml:trace>
  <inkml:trace contextRef="#ctx0" brushRef="#br0" timeOffset="854.031">267 387 8194 0 0,'0'0'4618'0'0,"0"0"-2289"0"0,0 0-620 0 0,0 0 125 0 0,0 0-22 0 0,0 0-173 0 0,0 0-305 0 0,0 0-340 0 0,0 0-206 0 0,0 0-115 0 0,0 0-59 0 0,0 0-33 0 0,0 0-35 0 0,3-5-38 0 0,13-22 971 0 0,-25 75-718 0 0,-33 77-107 0 0,53-136-6941 0 0,-8 7 910 0 0,0 0-6712 0 0</inkml:trace>
  <inkml:trace contextRef="#ctx0" brushRef="#br0" timeOffset="1318.139">481 12 17052 0 0,'0'0'1156'0'0,"0"0"36"0"0,0 0 95 0 0,0 0 48 0 0,0 0-67 0 0,0 0-126 0 0,0 0-197 0 0,0 0-179 0 0,0 0-185 0 0,0 0-181 0 0,0 0-126 0 0,0 0-117 0 0,0-2-37 0 0,-4-7 23 0 0,5 17 409 0 0,7 23 332 0 0,7 0-399 0 0,-1-7-385 0 0,-1 0 0 0 0,-1 0 0 0 0,-2 1 0 0 0,0 1 1 0 0,-2 0-1 0 0,0 0 0 0 0,-2 1 0 0 0,-1-1 0 0 0,-2 1 0 0 0,0 0 0 0 0,-2 1 0 0 0,0 1-100 0 0,-3-22 21 0 0,1 0 1 0 0,-1-1-1 0 0,0 1 0 0 0,0-1 0 0 0,-1 0 1 0 0,0 1-1 0 0,0-1 0 0 0,0 0 1 0 0,-1 0-1 0 0,0-1 0 0 0,0 1 0 0 0,-1-1 1 0 0,1 0-1 0 0,-1 0 0 0 0,0-1 1 0 0,-1 1-1 0 0,1-1 0 0 0,-1 0 0 0 0,1 0 1 0 0,-3 0-22 0 0,-130 54 744 0 0,117-52-546 0 0,21-6-176 0 0,0 0-32 0 0,11-5-143 0 0,38-14-1174 0 0,-29 12-2738 0 0,-11 4 586 0 0,0-1-9055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7:46.1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65 6025 0 0,'0'0'2102'0'0,"0"0"-166"0"0,0 0 5 0 0,0 0 91 0 0,0 0-81 0 0,0 0-269 0 0,0 0-351 0 0,0 0-313 0 0,0 0-256 0 0,0 0-199 0 0,0 0-165 0 0,0 0-108 0 0,0 0-80 0 0,-3 0-62 0 0,1-3 1802 0 0,24-5-229 0 0,-20 6-1636 0 0,1 0-1 0 0,-1 1 1 0 0,0-1-1 0 0,0 0 1 0 0,0-1-1 0 0,0 1 1 0 0,0 0-1 0 0,0-1 1 0 0,-1 1-1 0 0,1-1 1 0 0,-1 1-1 0 0,0-1 1 0 0,0 0-1 0 0,0 1 0 0 0,0-1 1 0 0,0 0-1 0 0,0 0 1 0 0,-1 0-1 0 0,1 0 1 0 0,-1-1-85 0 0,0 4 113 0 0,0 0-10 0 0,0 0-39 0 0,0 0-40 0 0,0 0-17 0 0,-2 21 15 0 0,-11 127 1143 0 0,13-148-1151 0 0,0 0 1 0 0,0 0-8 0 0,0 0-18 0 0,0 0-38 0 0,0-3-3033 0 0,-2 1-6060 0 0,1 1-2697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7:46.5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42 13963 0 0,'0'0'927'0'0,"0"0"-118"0"0,0 0 62 0 0,0 0 172 0 0,0 0 200 0 0,0 0 159 0 0,0 0-73 0 0,0 0-200 0 0,0 0-272 0 0,0 0-233 0 0,0 0-157 0 0,0 0-112 0 0,0 0-41 0 0,4-8-47 0 0,11-26-67 0 0,-10 74 1244 0 0,-23 159-446 0 0,23-181-5612 0 0,0-15-1072 0 0,2-1-3499 0 0,-4-1 428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7:46.9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1 17404 0 0,'0'0'1020'0'0,"0"0"-425"0"0,0 0-193 0 0,0 0 33 0 0,0 0 111 0 0,0 0 118 0 0,0 0 73 0 0,0 0-17 0 0,0 0-123 0 0,0 0-129 0 0,0 0-104 0 0,0 0-79 0 0,0 6-49 0 0,0-4-229 0 0,0 0 31 0 0,0 0 0 0 0,0 0 0 0 0,0 0 0 0 0,0 0 0 0 0,0 1-1 0 0,1-1 1 0 0,-1 0 0 0 0,1 0 0 0 0,-1 0 0 0 0,1 0 0 0 0,0 0 0 0 0,0 0 0 0 0,0 0 0 0 0,0 0-1 0 0,0 0 1 0 0,0-1 0 0 0,0 1 0 0 0,1 0 0 0 0,-1-1 0 0 0,1 1 0 0 0,-1-1 0 0 0,1 1 0 0 0,0-1-1 0 0,1 1-37 0 0,5 4 110 0 0,0-1 0 0 0,1 0-1 0 0,0 0 1 0 0,0-1-1 0 0,0 0 1 0 0,0 0 0 0 0,1-1-1 0 0,-1-1 1 0 0,1 0-1 0 0,0 0 1 0 0,7 0-110 0 0,-37 18 1708 0 0,15-16-1594 0 0,-17 12 111 0 0,0 1 0 0 0,2 2 1 0 0,0 0-1 0 0,1 0 1 0 0,0 2-1 0 0,-6 12-225 0 0,15-5 195 0 0,11-28-199 0 0,-1 0 0 0 0,0 0 0 0 0,0-1 0 0 0,1 1 0 0 0,-1 0 0 0 0,0 0 0 0 0,1 0-1 0 0,-1-1 1 0 0,0 1 0 0 0,1 0 0 0 0,-1 0 0 0 0,0 0 0 0 0,1 0 0 0 0,-1 0 0 0 0,1 0 0 0 0,-1 0 0 0 0,0 0 0 0 0,1 0-1 0 0,-1 0 1 0 0,0 0 0 0 0,1 0 0 0 0,-1 0 0 0 0,0 0 0 0 0,1 0 0 0 0,-1 0 0 0 0,1 0 0 0 0,-1 1 0 0 0,0-1 0 0 0,1 0-1 0 0,-1 0 1 0 0,0 0 0 0 0,0 0 0 0 0,1 1 0 0 0,-1-1 0 0 0,0 0 0 0 0,1 0 0 0 0,-1 1 0 0 0,0-1 0 0 0,0 0 0 0 0,0 1 0 0 0,1-1-1 0 0,-1 0 1 0 0,0 1 0 0 0,0-1 0 0 0,0 0 0 0 0,0 1 0 0 0,1-1 0 0 0,-1 0 0 0 0,0 1 0 0 0,0-1 0 0 0,0 0 0 0 0,0 1-1 0 0,0-1 1 0 0,0 0 0 0 0,0 1 0 0 0,0-1 0 0 0,0 1 0 0 0,0-1 0 0 0,0 0 0 0 0,-1 1 0 0 0,1-1 0 0 0,0 0 0 0 0,0 1 0 0 0,0-1-1 0 0,0 0 1 0 0,-1 1 4 0 0,6-6-3353 0 0,-4 3-8097 0 0,0 1-1105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0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 18 0 0 0,'0'0'1516'0'0,"0"0"230"0"0,0 0 177 0 0,0 0 210 0 0,0 0 120 0 0,0 0-150 0 0,0 0-297 0 0,0 0-281 0 0,0 0-297 0 0,0 0-217 0 0,0 0-154 0 0,1-3-126 0 0,-1 3-631 0 0,0-1-1 0 0,0 1 0 0 0,0 0 1 0 0,0-1-1 0 0,1 1 1 0 0,-1-1-1 0 0,0 1 1 0 0,0-1-1 0 0,0 1 1 0 0,0 0-1 0 0,0-1 1 0 0,0 1-1 0 0,0-1 1 0 0,0 1-1 0 0,0 0 1 0 0,0-1-1 0 0,0 1 1 0 0,-1-1-1 0 0,1 1 1 0 0,0 0-1 0 0,0-1 1 0 0,0 1-1 0 0,0-1 1 0 0,-1 1-1 0 0,1 0 1 0 0,0-1-1 0 0,0 1 1 0 0,-1 0-1 0 0,1-1 1 0 0,0 1-1 0 0,-1 0 1 0 0,1 0-1 0 0,0-1 1 0 0,-1 1-1 0 0,1 0 0 0 0,0 0 1 0 0,-1 0-1 0 0,1-1 1 0 0,-1 1-1 0 0,1 0 1 0 0,0 0-1 0 0,-1 0 1 0 0,1 0-1 0 0,-1 0 1 0 0,1 0-1 0 0,0 0 1 0 0,-1 0-1 0 0,1 0 1 0 0,-1 0-1 0 0,1 0 1 0 0,-1 0-1 0 0,1 0 1 0 0,0 0-1 0 0,-1 0 1 0 0,1 0-1 0 0,-1 0 1 0 0,1 1-1 0 0,0-1 1 0 0,-1 0-1 0 0,1 0 1 0 0,0 0-1 0 0,-1 1 1 0 0,1-1-1 0 0,0 0 1 0 0,-1 1-100 0 0,-14 7 349 0 0,11-3-225 0 0,0 0 1 0 0,0 1-1 0 0,1-1 0 0 0,-1 1 0 0 0,1 0 1 0 0,1 0-1 0 0,-1 0 0 0 0,1 0 0 0 0,0 0 0 0 0,0 0 1 0 0,1 1-1 0 0,0-1 0 0 0,0 1 0 0 0,0-1 1 0 0,1 1-1 0 0,0-1 0 0 0,0 1 0 0 0,1-1 1 0 0,-1 1-1 0 0,2-1 0 0 0,-1 0 0 0 0,1 1 0 0 0,0-1 1 0 0,0 0-1 0 0,0 0 0 0 0,3 3-124 0 0,-3-5 22 0 0,1-1-1 0 0,-1 1 1 0 0,1-1 0 0 0,0 0-1 0 0,1 0 1 0 0,-1 0-1 0 0,0-1 1 0 0,1 1-1 0 0,0-1 1 0 0,-1 0 0 0 0,1 0-1 0 0,0 0 1 0 0,0 0-1 0 0,0 0 1 0 0,0-1 0 0 0,1 0-1 0 0,-1 0 1 0 0,0 0-1 0 0,0-1 1 0 0,1 1-1 0 0,-1-1 1 0 0,0 0 0 0 0,1 0-1 0 0,-1-1 1 0 0,0 1-1 0 0,1-1 1 0 0,-1 0 0 0 0,0 0-1 0 0,0 0 1 0 0,0-1-1 0 0,0 1 1 0 0,0-1-1 0 0,0 0 1 0 0,0 0 0 0 0,0 0-1 0 0,-1-1 1 0 0,1 0-1 0 0,1-1-21 0 0,-2 0 9 0 0,0 0 0 0 0,0 0 0 0 0,-1 0-1 0 0,1 0 1 0 0,-1 0 0 0 0,0-1 0 0 0,0 1-1 0 0,0-1 1 0 0,-1 0 0 0 0,0 1 0 0 0,0-1-1 0 0,0 0 1 0 0,0 0 0 0 0,-1 0 0 0 0,0 1-1 0 0,0-1 1 0 0,0 0 0 0 0,0 0 0 0 0,-1 0-1 0 0,0 0 1 0 0,0 0 0 0 0,0 1 0 0 0,-1-1-1 0 0,1 0 1 0 0,-1 0-9 0 0,0 1 2 0 0,1-1 0 0 0,-1 1 0 0 0,0 0 0 0 0,0-1-1 0 0,-1 1 1 0 0,1 0 0 0 0,-1 0 0 0 0,0 1 0 0 0,0-1 0 0 0,0 1 0 0 0,0-1 0 0 0,-1 1-1 0 0,1 0 1 0 0,-1 0 0 0 0,0 0 0 0 0,0 1 0 0 0,0-1 0 0 0,0 1 0 0 0,0 0 0 0 0,-1 0-2 0 0,-38-3-5907 0 0,42 5 5127 0 0,0 1-716 0 0,0-1-5682 0 0,0 1-4263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1.9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74 9962 0 0,'0'0'2082'0'0,"0"0"-1134"0"0,0 0-181 0 0,0 0 265 0 0,0 0 256 0 0,0 0 151 0 0,0 0-29 0 0,0 0-176 0 0,3-11-175 0 0,13-52 1873 0 0,-32 135 269 0 0,-4 108-1937 0 0,19-181-1257 0 0,1 1 0 0 0,-1 0-1 0 0,1-1 1 0 0,-1 1 0 0 0,1 0 0 0 0,-1 0 0 0 0,1-1-1 0 0,-1 1 1 0 0,0 0 0 0 0,1 0 0 0 0,-1 0 0 0 0,1 0-1 0 0,-1 0 1 0 0,1 0 0 0 0,-1 0 0 0 0,0 0-1 0 0,1 0 1 0 0,-1 0 0 0 0,1 0 0 0 0,-1 0 0 0 0,1 1-1 0 0,-1-1 1 0 0,0 0 0 0 0,1 0 0 0 0,-1 0 0 0 0,1 1-1 0 0,-1-1 1 0 0,1 0 0 0 0,-1 1 0 0 0,1-1-1 0 0,0 1 1 0 0,-1-1 0 0 0,1 0 0 0 0,-1 1 0 0 0,1-1-1 0 0,0 1 1 0 0,-1-1 0 0 0,1 1 0 0 0,0-1 0 0 0,0 1-1 0 0,-1-1 1 0 0,1 1 0 0 0,0-1 0 0 0,0 1-1 0 0,0-1 1 0 0,0 1 0 0 0,-1 0 0 0 0,1-1 0 0 0,0 1-1 0 0,0-1 1 0 0,0 1 0 0 0,0 0 0 0 0,0-1 0 0 0,1 1-1 0 0,-1-1 1 0 0,0 1 0 0 0,0-1 0 0 0,0 1-1 0 0,0-1 1 0 0,1 1 0 0 0,-1 0 0 0 0,0-1 0 0 0,1 1-1 0 0,-1-1 1 0 0,0 0 0 0 0,1 1 0 0 0,-1-1-1 0 0,0 1 1 0 0,1-1-7 0 0,-1-3-1 0 0,0-1 0 0 0,1 0 0 0 0,-1 1-1 0 0,1-1 1 0 0,-1 1 0 0 0,1-1 0 0 0,0 1 0 0 0,1-1 0 0 0,-1 1-1 0 0,1-1 1 0 0,-1 1 0 0 0,1 0 0 0 0,0 0 0 0 0,0 0-1 0 0,0 0 1 0 0,1 0 0 0 0,-1 0 0 0 0,1 1 0 0 0,0-1 0 0 0,-1 1-1 0 0,1 0 1 0 0,0-1 0 0 0,0 1 0 0 0,1 1 0 0 0,-1-1-1 0 0,0 0 1 0 0,1 1 0 0 0,-1 0 0 0 0,1-1 0 0 0,-1 2 0 0 0,1-1-1 0 0,-1 0 1 0 0,1 1 0 0 0,0-1 0 0 0,1 1 1 0 0,-3 0 2 0 0,1-1 0 0 0,-1 1 0 0 0,1 0 0 0 0,-1 0-1 0 0,1 1 1 0 0,-1-1 0 0 0,1 0 0 0 0,-1 1 0 0 0,1-1 0 0 0,-1 1 0 0 0,0 0 0 0 0,1 0 0 0 0,-1 0 0 0 0,0 0 0 0 0,0 0 0 0 0,1 1 0 0 0,-1-1 0 0 0,0 1-1 0 0,0-1 1 0 0,-1 1 0 0 0,1 0 0 0 0,0-1 0 0 0,0 1 0 0 0,-1 0 0 0 0,1 0 0 0 0,-1 0 0 0 0,0 1 0 0 0,0-1 0 0 0,0 0 0 0 0,0 0 0 0 0,0 1-1 0 0,0-1 1 0 0,0 1 0 0 0,-1-1 0 0 0,1 0 0 0 0,-1 1 0 0 0,0-1 0 0 0,1 1 0 0 0,-1-1 0 0 0,-1 1 0 0 0,1-1 0 0 0,0 1 0 0 0,0-1 0 0 0,-1 1-1 0 0,0-1 1 0 0,1 1 0 0 0,-1-1 0 0 0,0 0 0 0 0,0 1 0 0 0,0-1 0 0 0,0 0 0 0 0,-1 1-2 0 0,-2 2 14 0 0,0-1 0 0 0,0 0 0 0 0,0 0 0 0 0,0 0 0 0 0,-1 0 1 0 0,0 0-1 0 0,0-1 0 0 0,0 0 0 0 0,0 0 0 0 0,0-1 0 0 0,0 1 0 0 0,-1-1 0 0 0,0 0 0 0 0,1 0 1 0 0,-1-1-1 0 0,0 0 0 0 0,1 0 0 0 0,-1 0 0 0 0,-4-1-14 0 0,17-25-5347 0 0,0 19 565 0 0,-3 3-470 0 0,-1 0-6227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2.3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19 11674 0 0,'0'0'1653'0'0,"0"0"-334"0"0,0 0-36 0 0,0 0 169 0 0,0 0 94 0 0,0 0-77 0 0,0 0-218 0 0,0 0-260 0 0,0 0-231 0 0,0 0-180 0 0,0 0-119 0 0,0 0-93 0 0,2-4-79 0 0,5-10 114 0 0,-8 27 970 0 0,-15 68-190 0 0,45-80-2530 0 0,-19-6-3614 0 0,-3 0-6020 0 0,-4 2 215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2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12339 0 0,'0'0'1176'0'0,"0"0"-536"0"0,0 0-96 0 0,0 0 0 0 0,0 0-152 0 0,0 0-336 0 0,0 0-344 0 0,0 0-448 0 0,0 0-744 0 0,0 0-1937 0 0,0 0-5505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2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16764 0 0,'0'0'1717'0'0,"0"0"-299"0"0,0 0-231 0 0,0 0-198 0 0,0 0-219 0 0,0 0-142 0 0,0 0-35 0 0,0 0 21 0 0,0 0 14 0 0,0 0-21 0 0,0 0-95 0 0,0 0-108 0 0,-2 11-84 0 0,-22 99 744 0 0,20-60 95 0 0,13-31-4532 0 0,0-16-2604 0 0,5-5-4118 0 0,-11 1 166 0 0</inkml:trace>
  <inkml:trace contextRef="#ctx0" brushRef="#br0" timeOffset="183.97">40 86 2641 0 0,'0'0'5093'0'0,"0"0"-1254"0"0,0 0-583 0 0,0 0-424 0 0,0 0-493 0 0,0 0-474 0 0,0 0-482 0 0,0 0-399 0 0,0 0-244 0 0,0 0-151 0 0,0 0-76 0 0,0 0-37 0 0,0 0-51 0 0,6-3-70 0 0,80-20 1003 0 0,-65 21-6499 0 0,-1 1-5885 0 0,-18 1-1287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4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6 118 10338 0 0,'0'0'2389'0'0,"0"0"-1213"0"0,0 0-301 0 0,0 0 213 0 0,0 0 204 0 0,0 0 6 0 0,0 0-219 0 0,0 0-251 0 0,0 0-161 0 0,0 0-91 0 0,0 0-60 0 0,-5 0 1152 0 0,57-51 938 0 0,-45 41-2435 0 0,33-47 971 0 0,-41 130-222 0 0,-3-12-609 0 0,0 16-2901 0 0,4-77 2163 0 0,0 0 31 0 0,0 0 57 0 0,-54 19 407 0 0,54-19 91 0 0,31 2 2177 0 0,119-30-1038 0 0,-148 30-6722 0 0,-1-1-6620 0 0,-1-1 463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8.9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0 4401 0 0,'0'0'5596'0'0,"0"0"-3097"0"0,0 0-744 0 0,0 0 159 0 0,0 0 10 0 0,0 0-195 0 0,0 0-328 0 0,0 0-338 0 0,0 0-316 0 0,0 0-312 0 0,0 0-219 0 0,0 0-96 0 0,0 0-22 0 0,-12 14 537 0 0,12-13-702 0 0,-21 67 2354 0 0,27-37-4475 0 0,6-21-2798 0 0,8-6-3759 0 0,-18-4-705 0 0</inkml:trace>
  <inkml:trace contextRef="#ctx0" brushRef="#br0" timeOffset="250.599">48 39 15315 0 0,'0'0'2025'0'0,"0"0"-328"0"0,0 0-127 0 0,0 0-148 0 0,0 0-290 0 0,0 0-275 0 0,0 0-250 0 0,0 0-212 0 0,0 0-155 0 0,0 0-109 0 0,0 0-79 0 0,0 0-34 0 0,7-3-43 0 0,41-8-276 0 0,-8 8-7289 0 0,-31 3 116 0 0,-3 0-2597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24.2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1 321 4361 0 0,'0'0'1114'0'0,"0"0"159"0"0,0 0 149 0 0,0 0 49 0 0,0 0-28 0 0,0 0-27 0 0,0 0-98 0 0,0 0-71 0 0,0 0-86 0 0,0 0-174 0 0,0 0-203 0 0,1-7-254 0 0,4-18-233 0 0,2 76 366 0 0,17 86 185 0 0,-18-140 2310 0 0,7-14-2595 0 0,-11 14-316 0 0,175-199 1351 0 0,20 20-3735 0 0,-155 148-1176 0 0,-14 14-3376 0 0,-7 4-4929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44.8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1 15531 0 0,'0'0'1787'0'0,"0"0"-585"0"0,0 0 73 0 0,0 0 271 0 0,0 0 57 0 0,0 0-174 0 0,0 0-338 0 0,0 0-309 0 0,0 0-204 0 0,0 0-134 0 0,0 0-109 0 0,0 0-93 0 0,0 0-30 0 0,-6 0-28 0 0,-12-1 88 0 0,39 6 453 0 0,55 4-468 0 0,-1-3 0 0 0,2-3 0 0 0,8-4-257 0 0,-62-6 342 0 0,-36-1 147 0 0,-10 10-1723 0 0,16 0-2301 0 0,0 2-4580 0 0,4-2-4592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7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161 47 680 0 0,'0'0'2130'0'0,"0"0"-115"0"0,0 0 0 0 0,0 0-25 0 0,0 0-140 0 0,0 0-178 0 0,0 0-228 0 0,0 0-199 0 0,0 0-208 0 0,0 0-217 0 0,0 0-193 0 0,-6-21 3798 0 0,1 19-4359 0 0,0 0 0 0 0,0 1 0 0 0,1 0 0 0 0,-1 0 0 0 0,0 0 0 0 0,0 0 1 0 0,0 1-1 0 0,0-1 0 0 0,0 1 0 0 0,0 1 0 0 0,0-1 0 0 0,0 1 0 0 0,0 0 0 0 0,0 0 0 0 0,0 0 0 0 0,1 1 0 0 0,-1-1 0 0 0,0 1 0 0 0,1 0 1 0 0,-1 1-1 0 0,1-1 0 0 0,0 1 0 0 0,0 0 0 0 0,0 0 0 0 0,0 0 0 0 0,0 0 0 0 0,1 1 0 0 0,-1 0 0 0 0,1 0 0 0 0,0-1 0 0 0,0 2 0 0 0,1-1 0 0 0,-1 0-66 0 0,3-3 4 0 0,-1-1 0 0 0,1 0-1 0 0,-1 1 1 0 0,1-1-1 0 0,-1 1 1 0 0,1-1-1 0 0,-1 1 1 0 0,1-1-1 0 0,-1 1 1 0 0,1-1-1 0 0,0 1 1 0 0,-1-1-1 0 0,1 1 1 0 0,0-1-1 0 0,0 1 1 0 0,-1 0-1 0 0,1-1 1 0 0,0 1-1 0 0,0 0 1 0 0,0-1-1 0 0,0 1 1 0 0,0 0-1 0 0,0-1 1 0 0,0 1-1 0 0,0-1 1 0 0,0 1-1 0 0,0 0 1 0 0,0-1-1 0 0,0 1 1 0 0,1 0-1 0 0,-1-1 1 0 0,0 1-1 0 0,0-1 1 0 0,1 1-1 0 0,-1 0 1 0 0,0-1-1 0 0,1 1 1 0 0,-1-1 0 0 0,0 1-1 0 0,1-1 1 0 0,-1 1-1 0 0,1-1 1 0 0,-1 1-1 0 0,1-1 1 0 0,-1 0-1 0 0,1 1 1 0 0,-1-1-1 0 0,1 0 1 0 0,-1 1-1 0 0,1-1 1 0 0,0 0-1 0 0,-1 0 1 0 0,1 1-1 0 0,0-1 1 0 0,-1 0-1 0 0,1 0 1 0 0,-1 0-1 0 0,1 0 1 0 0,0 0-1 0 0,-1 0 1 0 0,1 0-1 0 0,0 0 1 0 0,0 0-4 0 0,43-10 580 0 0,12-18-125 0 0,-56 54-294 0 0,-58 136 497 0 0,58-161-667 0 0,-1 0 0 0 0,1-1 0 0 0,0 1 0 0 0,0-1 0 0 0,0 1 0 0 0,0 0 0 0 0,0-1 0 0 0,0 1 1 0 0,1 0-1 0 0,-1-1 0 0 0,0 1 0 0 0,0-1 0 0 0,0 1 0 0 0,0 0 0 0 0,1-1 0 0 0,-1 1 0 0 0,0-1 1 0 0,1 1-1 0 0,-1-1 0 0 0,0 1 0 0 0,1-1 0 0 0,-1 1 0 0 0,1-1 0 0 0,-1 0 0 0 0,1 1 0 0 0,-1-1 1 0 0,1 1-1 0 0,-1-1 0 0 0,1 0 0 0 0,-1 1 0 0 0,1-1 0 0 0,-1 0 0 0 0,1 0 0 0 0,0 0 0 0 0,-1 1 0 0 0,1-1 1 0 0,-1 0-1 0 0,1 0 0 0 0,0 0 0 0 0,-1 0 0 0 0,1 0 0 0 0,0 0 0 0 0,-1 0 0 0 0,1 0 0 0 0,-1 0 1 0 0,1 0-1 0 0,0-1 0 0 0,-1 1 0 0 0,1 0 0 0 0,-1 0 0 0 0,1-1 0 0 0,-1 1 0 0 0,1 0 0 0 0,0 0 1 0 0,-1-1-1 0 0,1 1 0 0 0,-1-1 0 0 0,0 1 0 0 0,1 0 0 0 0,-1-1 0 0 0,1 1 0 0 0,-1-1 0 0 0,1 0 9 0 0,21-12-3826 0 0,-7 1-6471 0 0,-10 9-577 0 0</inkml:trace>
  <inkml:trace contextRef="#ctx0" brushRef="#br0" timeOffset="347.884">243 67 6113 0 0,'0'0'5496'0'0,"0"0"-2818"0"0,0 0-947 0 0,0 0-159 0 0,0 0-193 0 0,0 0-329 0 0,0 0-353 0 0,0 0-203 0 0,0 0-79 0 0,0 0-25 0 0,0 0 1 0 0,0 0-32 0 0,0 0-44 0 0,-5 6-38 0 0,-15 16-38 0 0,20-20-185 0 0,-1 0 0 0 0,0 0 0 0 0,1-1-1 0 0,-1 1 1 0 0,1 0 0 0 0,-1 0 0 0 0,1 0 0 0 0,0-1 0 0 0,0 1 0 0 0,-1 0 0 0 0,1 0 0 0 0,1 0 0 0 0,-1 0 0 0 0,0 0 0 0 0,0-1 0 0 0,1 1 0 0 0,-1 0-1 0 0,1 0 1 0 0,0 0 0 0 0,-1-1 0 0 0,1 1 0 0 0,0 0 0 0 0,0-1 0 0 0,0 1 0 0 0,0-1 0 0 0,0 1 0 0 0,1-1 0 0 0,-1 0 0 0 0,0 1 0 0 0,1-1 0 0 0,-1 0-1 0 0,0 0 1 0 0,1 0 0 0 0,0 0 0 0 0,-1 0 0 0 0,1 0 0 0 0,0 0 0 0 0,-1 0 0 0 0,1-1 0 0 0,0 1 0 0 0,0-1 0 0 0,0 0 0 0 0,-1 1 0 0 0,1-1 0 0 0,0 0-1 0 0,0 0 1 0 0,0 0 0 0 0,0 0 0 0 0,0 0 0 0 0,-1 0 0 0 0,1-1 0 0 0,0 1 0 0 0,0-1 0 0 0,0 1 0 0 0,-1-1 0 0 0,1 0 0 0 0,1 0-54 0 0,0-1 59 0 0,0 1 1 0 0,0-1-1 0 0,0 0 1 0 0,0 0-1 0 0,0-1 0 0 0,0 1 1 0 0,-1 0-1 0 0,1-1 1 0 0,-1 0-1 0 0,1 1 1 0 0,-1-1-1 0 0,0 0 1 0 0,0 0-1 0 0,-1-1 0 0 0,1 1 1 0 0,0 0-1 0 0,-1 0 1 0 0,0-1-1 0 0,0 1 1 0 0,0-1-1 0 0,0 1 1 0 0,-1-1-1 0 0,1 1 1 0 0,-1-1-1 0 0,0 0 0 0 0,0 1 1 0 0,0-1-1 0 0,-1 1 1 0 0,1-1-1 0 0,-1 0 1 0 0,0-2-60 0 0,0 3 1662 0 0,0 0-3885 0 0,3 6-15634 0 0,-1-1 7762 0 0</inkml:trace>
  <inkml:trace contextRef="#ctx0" brushRef="#br0" timeOffset="1016.954">398 26 6617 0 0,'0'0'2404'0'0,"0"0"-317"0"0,0 0 41 0 0,0 0 85 0 0,0 0-186 0 0,0 0-260 0 0,0 0-312 0 0,0 0-263 0 0,0 0-234 0 0,0 0-292 0 0,0 0-260 0 0,0 0-217 0 0,0 0-133 0 0,4-6-16 0 0,-4 5-40 0 0,12-17 106 0 0,-10 35 522 0 0,-37 97 432 0 0,31-109-382 0 0,17-19-620 0 0,-8 11-75 0 0,0-1 1 0 0,0 1-1 0 0,0 0 1 0 0,0 0-1 0 0,0 1 1 0 0,1-1-1 0 0,-1 1 1 0 0,1 1-1 0 0,0-1 0 0 0,-1 1 1 0 0,1 0-1 0 0,0 0 1 0 0,0 0-1 0 0,0 1 1 0 0,0 0-1 0 0,0 0 1 0 0,-1 1-1 0 0,1 0 0 0 0,0 0 1 0 0,0 0-1 0 0,-1 0 1 0 0,1 1-1 0 0,0 0 1 0 0,1 1 16 0 0,-7-3 4 0 0,1 1 0 0 0,-1-1 0 0 0,1 1 1 0 0,-1 0-1 0 0,1-1 0 0 0,-1 1 0 0 0,1 0 1 0 0,-1-1-1 0 0,0 1 0 0 0,1 0 0 0 0,-1-1 1 0 0,0 1-1 0 0,0 0 0 0 0,1 0 0 0 0,-1-1 1 0 0,0 1-1 0 0,0 0 0 0 0,0 0 0 0 0,0-1 1 0 0,0 1-1 0 0,0 0 0 0 0,0 0 0 0 0,0-1 1 0 0,0 1-1 0 0,-1 0 0 0 0,1 0 0 0 0,0-1 1 0 0,0 1-1 0 0,-1 0 0 0 0,1 0 0 0 0,0-1 0 0 0,-1 1 1 0 0,1 0-1 0 0,-1-1 0 0 0,1 1 0 0 0,-1-1 1 0 0,1 1-1 0 0,-1-1 0 0 0,1 1 0 0 0,-1-1 1 0 0,1 1-1 0 0,-1-1 0 0 0,0 1 0 0 0,1-1 1 0 0,-1 0-1 0 0,0 1 0 0 0,0-1 0 0 0,1 0 1 0 0,-1 0-1 0 0,0 1 0 0 0,1-1 0 0 0,-1 0 1 0 0,0 0-1 0 0,0 0-4 0 0,-43 14 180 0 0,44-14-181 0 0,-52 8-109 0 0,52-8-68 0 0,20-7-2631 0 0,24-11-708 0 0,35-12-792 0 0,-25 22 6635 0 0,-53 10-2054 0 0,0-1-1 0 0,1 1 1 0 0,-1-1-1 0 0,0 1 1 0 0,0 0 0 0 0,0-1-1 0 0,-1 1 1 0 0,1 0-1 0 0,0 0 1 0 0,-1 0-1 0 0,1 0 1 0 0,-1-1 0 0 0,1 1-1 0 0,-1 0 1 0 0,0 0-1 0 0,0 0 1 0 0,0 0-1 0 0,0 0 1 0 0,0 0-1 0 0,-1 0 1 0 0,1 0 0 0 0,0 0-1 0 0,-1-1 1 0 0,1 1-1 0 0,-1 0 1 0 0,0 0-272 0 0,0 9 238 0 0,1 6-944 0 0,0-14-3039 0 0,0 0-3553 0 0,0-2-3760 0 0</inkml:trace>
  <inkml:trace contextRef="#ctx0" brushRef="#br0" timeOffset="1272.811">649 31 15803 0 0,'0'0'1169'0'0,"0"0"-297"0"0,0 0-32 0 0,0 0-144 0 0,0 0-336 0 0,0 0-376 0 0,0 0-232 0 0,0 0-160 0 0,0 0-176 0 0,0 0-264 0 0,0 0-761 0 0,0 0-1687 0 0,0 0-2401 0 0,0 0-1337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0:01.3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0 0 0,'0'0'2486'0'0,"0"0"-360"0"0,0 0-194 0 0,0 0 2 0 0,0 0-2 0 0,0 0-129 0 0,0 0-218 0 0,0 0-266 0 0,0 0-265 0 0,0 0-204 0 0,0 0-183 0 0,0 0-162 0 0,0 0-118 0 0,-1-1 2979 0 0,99 2 43 0 0,129 16-2898 0 0,165 22-78 0 0,-17 9-384 0 0,-235-32 2 0 0,-174-26-7422 0 0,17-8-3209 0 0,14 7 14649 0 0,7 17-2426 0 0,6 21 575 0 0,-26 3 1493 0 0,2-21-4635 0 0,4-4-3406 0 0,0 0-4432 0 0,9-5 2689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59.8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 0 0 0,'0'0'875'0'0,"0"0"389"0"0,0 0 242 0 0,0 0 230 0 0,0 0 147 0 0,0 0-18 0 0,0 0-94 0 0,0 0-246 0 0,0 0-279 0 0,1-3-230 0 0,3-11-192 0 0,-3 10-94 0 0,-1 4-58 0 0,0 0-15 0 0,0 0 24 0 0,6 1 7929 0 0,17 2-8648 0 0,872 78 245 0 0,-469-42-105 0 0,-422-39 480 0 0,6 1-1474 0 0,-7-2-3867 0 0,-3-1-3260 0 0,-4-4-4782 0 0,3 5 11558 0 0</inkml:trace>
  <inkml:trace contextRef="#ctx0" brushRef="#br0" timeOffset="255.426">1328 64 0 0 0,'0'0'1292'0'0,"0"0"931"0"0,0 0-289 0 0,0 0-654 0 0,0 0-549 0 0,0 0-313 0 0,0 0-45 0 0,0 0 129 0 0,0 0 182 0 0,0 0 184 0 0,0 0 95 0 0,9 35 5182 0 0,-9-33-6057 0 0,1 0 0 0 0,-1-1-1 0 0,0 1 1 0 0,0 0 0 0 0,0 0-1 0 0,0 0 1 0 0,0 0 0 0 0,0 0 0 0 0,0 0-1 0 0,-1-1 1 0 0,1 1 0 0 0,-1 0 0 0 0,1 0-1 0 0,-1 0 1 0 0,0-1 0 0 0,1 1 0 0 0,-1 0-1 0 0,0-1 1 0 0,0 1 0 0 0,0-1 0 0 0,-1 1-1 0 0,1-1 1 0 0,0 1 0 0 0,0-1-1 0 0,-1 1-87 0 0,-15 11-2503 0 0,3-2-4529 0 0,10-7-3039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0:05.4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43 0 0 0,'0'0'2242'0'0,"0"0"282"0"0,0 0 176 0 0,0 0 107 0 0,0 0-72 0 0,0 0-318 0 0,0 0-426 0 0,0 0-400 0 0,0 0-306 0 0,0 0-171 0 0,0 0-130 0 0,2-7-94 0 0,1-8-594 0 0,1 1 534 0 0,-2 7 3358 0 0,-27 124-3448 0 0,21-75-598 0 0,-6 3-5110 0 0,16-44-2400 0 0,-3-2-1588 0 0,0 0 772 0 0</inkml:trace>
  <inkml:trace contextRef="#ctx0" brushRef="#br0" timeOffset="254.009">153 68 11530 0 0,'0'0'2709'0'0,"0"0"-339"0"0,0 0-635 0 0,0 0-405 0 0,0 0-226 0 0,0 0-177 0 0,0 0-206 0 0,0 0-177 0 0,0 0-41 0 0,0 0 20 0 0,0 0 40 0 0,0 0 30 0 0,0 0-54 0 0,0 6-60 0 0,-7 50 982 0 0,6-51-1844 0 0,-6 34 1375 0 0,7-26-3362 0 0,2-1-3801 0 0,0-10-4538 0 0,-1-2 1719 0 0</inkml:trace>
  <inkml:trace contextRef="#ctx0" brushRef="#br0" timeOffset="866.66">245 12 12723 0 0,'0'0'1925'0'0,"0"0"-51"0"0,0 0-188 0 0,0 0-131 0 0,0 0-81 0 0,0 0-148 0 0,0 0-227 0 0,0 0-234 0 0,0 0-227 0 0,0 0-194 0 0,0 0-165 0 0,0 0-120 0 0,0 0-52 0 0,-2-1-26 0 0,-6-6-13 0 0,6 5 0 0 0,2 2-12 0 0,0 0-15 0 0,0 0-6 0 0,20 19 1135 0 0,-5-10-1029 0 0,1-1 0 0 0,1 0 0 0 0,-1-1 1 0 0,1 0-1 0 0,0-1 0 0 0,1-2 0 0 0,2 1-141 0 0,4 2 28 0 0,22 7 30 0 0,-45-14-50 0 0,-1 1 3 0 0,-24 20 519 0 0,-179 165 550 0 0,199-180-1398 0 0,-2 0-129 0 0,5-7-4261 0 0,-1-2-4168 0 0,1 1-3518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29.8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4 0 0 0,'-7'-4'4473'0'0,"6"8"-8466"0"0,2-2 3760 0 0,-1-1-14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31.0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 0 0 0,'0'0'153'0'0,"0"0"42"0"0,0 0 48 0 0,0 0 130 0 0,0 0 198 0 0,0 0 173 0 0,0 0 78 0 0,0 0-69 0 0,-1-1 96 0 0,1 1-3761 0 0,3 3 1170 0 0,-2-2 1693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0:04.1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65 3721 0 0,'0'0'2550'0'0,"0"0"101"0"0,0 0-219 0 0,0 0-350 0 0,0 0-293 0 0,0 0-248 0 0,0 0-176 0 0,0 0-127 0 0,0 0-144 0 0,0 0-134 0 0,0 0-120 0 0,0 0-79 0 0,0 0-43 0 0,4-10-33 0 0,16-45 1112 0 0,-32 163 979 0 0,-6 12-2348 0 0,16-114-2035 0 0,3-6-9559 0 0,5-5 3027 0 0,-3 2-377 0 0</inkml:trace>
  <inkml:trace contextRef="#ctx0" brushRef="#br0" timeOffset="328.8">139 91 5489 0 0,'0'0'3414'0'0,"0"0"-294"0"0,0 0-513 0 0,0 0-537 0 0,0 0-449 0 0,0 0-407 0 0,0 0-403 0 0,0 0-337 0 0,0 0-189 0 0,0 0-52 0 0,0 0-6 0 0,0 0 37 0 0,0 0 32 0 0,-5 7-23 0 0,-39 77 1005 0 0,44-82-1215 0 0,0 1 1 0 0,0 0 0 0 0,1-1-1 0 0,-1 1 1 0 0,1-1-1 0 0,0 1 1 0 0,0-1 0 0 0,0 1-1 0 0,0-1 1 0 0,0 0-1 0 0,0 1 1 0 0,1-1 0 0 0,-1 0-1 0 0,1 0 1 0 0,0 0-1 0 0,-1 0 1 0 0,1 0 0 0 0,0 0-1 0 0,0-1 1 0 0,0 1-1 0 0,0 0 1 0 0,0-1 0 0 0,1 0-1 0 0,-1 1 1 0 0,0-1-1 0 0,1 0 1 0 0,-1 0 0 0 0,1-1-1 0 0,-1 1 1 0 0,1 0-1 0 0,-1-1 1 0 0,1 0 0 0 0,0 1-1 0 0,-1-1 1 0 0,1 0-1 0 0,0 0 1 0 0,-1 0 0 0 0,1-1-1 0 0,-1 1 1 0 0,1-1-1 0 0,-1 1 1 0 0,1-1 0 0 0,-1 0-1 0 0,1 0 1 0 0,-1 0-1 0 0,1 0 1 0 0,-1-1 0 0 0,0 1-1 0 0,0-1 1 0 0,0 1-1 0 0,0-1 1 0 0,0 0 0 0 0,0 0-1 0 0,0 1 1 0 0,0-1-1 0 0,-1-1 1 0 0,1 1 0 0 0,-1 0-64 0 0,0-3-24 0 0,-1 1 0 0 0,0-1 0 0 0,0 1 0 0 0,0-1 0 0 0,-1 1 0 0 0,1 0 0 0 0,-1-1 1 0 0,0 1-1 0 0,0 0 0 0 0,-1-1 0 0 0,1 1 0 0 0,-1 0 0 0 0,0 0 0 0 0,0 0 0 0 0,-1 1 1 0 0,1-1-1 0 0,-1 0 0 0 0,0 1 0 0 0,0-1 0 0 0,0 1 0 0 0,0 0 0 0 0,0 0 0 0 0,-1 0 1 0 0,1 1-1 0 0,-1-1 24 0 0,-9-10-809 0 0,10 6-3572 0 0,13 3-9969 0 0,-10 4 13573 0 0,3-1-5674 0 0</inkml:trace>
  <inkml:trace contextRef="#ctx0" brushRef="#br0" timeOffset="760.221">246 3 7001 0 0,'0'0'2766'0'0,"0"0"-106"0"0,0 0-327 0 0,0 0-345 0 0,0 0-292 0 0,0 0-264 0 0,0 0-322 0 0,0 0-337 0 0,0 0-286 0 0,0 0-256 0 0,0 0-149 0 0,0 0-46 0 0,0 0 1 0 0,0 0 341 0 0,10 8-231 0 0,1-1 0 0 0,0-1 0 0 0,0 0 0 0 0,1 0 0 0 0,0-1 0 0 0,0-1 0 0 0,0 0-1 0 0,1-1 1 0 0,-1 0 0 0 0,5 0-147 0 0,78 27 780 0 0,-97-21-408 0 0,-15 5 524 0 0,17-13-871 0 0,-26 18 209 0 0,1 1 0 0 0,0 1 0 0 0,2 2 1 0 0,1 0-1 0 0,0 1 0 0 0,-1 6-234 0 0,9 6-259 0 0,12-24-4646 0 0,-2 0-7086 0 0,3-9 1189 0 0</inkml:trace>
  <inkml:trace contextRef="#ctx0" brushRef="#br0" timeOffset="86305.915">237 351 0 0 0,'0'0'537'0'0,"0"0"317"0"0,0 0 149 0 0,0 0-75 0 0,0 0-216 0 0,0 0-264 0 0,0 0-224 0 0,10 9-4907 0 0,-10-8 4660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41.3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 34 0 0 0,'0'0'463'0'0,"0"0"686"0"0,0 0 122 0 0,-10 0-36 0 0,-8-1-795 0 0,-2 1 646 0 0,-5-1 6206 0 0,21 3-5410 0 0,4 5 12001 0 0,0-7-13885 0 0,27 2 605 0 0,313 5 296 0 0,483-13-451 0 0,-442-10-416 0 0,-268 2 180 0 0,125 10-92 0 0,-232 1-1471 0 0,-25-2-7838 0 0,15 5 2830 0 0,0-2-5611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48.3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123 99 7017 0 0,'0'0'2394'0'0,"0"0"-829"0"0,0 0-298 0 0,0 0 150 0 0,0 0 158 0 0,0 0 66 0 0,0 0-134 0 0,0 0-280 0 0,0 0-266 0 0,0 0-225 0 0,0 0-118 0 0,3-2-56 0 0,14-20 1935 0 0,-18 21-2438 0 0,-1 0 1 0 0,1 0-1 0 0,-1 0 1 0 0,1 0-1 0 0,-1 1 0 0 0,0-1 1 0 0,0 1-1 0 0,1-1 1 0 0,-1 1-1 0 0,0-1 0 0 0,0 1 1 0 0,1 0-1 0 0,-1 0 1 0 0,0 0-1 0 0,0 0 0 0 0,0 0 1 0 0,0 0-1 0 0,1 0 1 0 0,-1 1-1 0 0,0-1 0 0 0,0 1 1 0 0,1-1-1 0 0,-1 1 1 0 0,-1 0-60 0 0,-2 1 18 0 0,-1-1 0 0 0,1 1 0 0 0,-1 1 0 0 0,1-1 0 0 0,0 1 0 0 0,0 0-1 0 0,0 0 1 0 0,0 0 0 0 0,1 1 0 0 0,-1 0 0 0 0,1 0 0 0 0,0 0 0 0 0,0 0 0 0 0,0 1 0 0 0,1-1 0 0 0,0 1 0 0 0,-1 0 0 0 0,2 0 0 0 0,-1 0 0 0 0,1 1 0 0 0,-1-1 0 0 0,1 1 0 0 0,1-1 0 0 0,-1 1 0 0 0,1 0-18 0 0,1-5 2 0 0,0 0 1 0 0,0 0-1 0 0,1 1 0 0 0,-1-1 1 0 0,0 0-1 0 0,1 0 0 0 0,-1 0 1 0 0,1 0-1 0 0,-1 0 0 0 0,1 0 1 0 0,-1 0-1 0 0,1 0 0 0 0,0 0 1 0 0,-1 0-1 0 0,1 0 0 0 0,0 0 1 0 0,0 0-1 0 0,0-1 0 0 0,0 1 1 0 0,0 0-1 0 0,0-1 0 0 0,0 1 1 0 0,0-1-1 0 0,0 1 0 0 0,0-1 1 0 0,0 1-1 0 0,0-1 0 0 0,0 1 1 0 0,0-1-1 0 0,0 0 0 0 0,1 0 1 0 0,-1 0-1 0 0,0 0 0 0 0,0 0 0 0 0,0 0 1 0 0,1 0-1 0 0,-1 0 0 0 0,0 0 1 0 0,0 0-1 0 0,0-1 0 0 0,0 1 1 0 0,0 0-1 0 0,0-1 0 0 0,1 0-2 0 0,49-23 301 0 0,-13-18 68 0 0,-38 80-62 0 0,-48 176 364 0 0,48-215-659 0 0,0 0 1 0 0,0 0 0 0 0,0 1-1 0 0,0-1 1 0 0,0 0-1 0 0,0 0 1 0 0,0 0 0 0 0,0 1-1 0 0,0-1 1 0 0,0 0 0 0 0,0 0-1 0 0,0 1 1 0 0,1-1-1 0 0,-1 0 1 0 0,0 0 0 0 0,1 1-1 0 0,-1-1 1 0 0,1 0-1 0 0,-1 1 1 0 0,1-1 0 0 0,-1 0-1 0 0,1 1 1 0 0,-1-1-1 0 0,1 1 1 0 0,-1-1 0 0 0,1 1-1 0 0,0-1 1 0 0,-1 1 0 0 0,1-1-1 0 0,0 1 1 0 0,-1 0-1 0 0,1-1 1 0 0,0 1 0 0 0,0 0-1 0 0,0 0 1 0 0,-1 0-1 0 0,1-1 1 0 0,0 1 0 0 0,0 0-1 0 0,-1 0 1 0 0,1 0 0 0 0,0 0-1 0 0,0 0 1 0 0,0 0-1 0 0,-1 1 1 0 0,1-1 0 0 0,0 0-1 0 0,0 0 1 0 0,0 0-1 0 0,-1 1 1 0 0,1-1 0 0 0,0 0-1 0 0,-1 1 1 0 0,1-1-1 0 0,0 1 1 0 0,-1-1 0 0 0,1 1-1 0 0,0-1 1 0 0,-1 1 0 0 0,1-1-1 0 0,-1 1 1 0 0,1 0-1 0 0,-1-1 1 0 0,1 1 0 0 0,-1 0-1 0 0,0-1 1 0 0,1 1-1 0 0,-1 0 1 0 0,0 0 0 0 0,0 0-13 0 0,-1-85-842 0 0,1 78-5403 0 0,4 1-6171 0 0,-2 4 2427 0 0</inkml:trace>
  <inkml:trace contextRef="#ctx0" brushRef="#br0" timeOffset="686.459">104 256 6689 0 0,'0'0'2188'0'0,"0"0"-185"0"0,0 0 69 0 0,0 0 23 0 0,0 0-150 0 0,0 0-270 0 0,0 0-352 0 0,0 0-298 0 0,0 0-273 0 0,0 0-252 0 0,0 0-162 0 0,0 0-93 0 0,16-13 601 0 0,-2 8-522 0 0,1-1 1 0 0,0-1-1 0 0,-1-1 1 0 0,0 0-1 0 0,-1 0 1 0 0,0-1-1 0 0,0-1 1 0 0,-1 0-1 0 0,3-4-324 0 0,-16 14 19 0 0,1 0 0 0 0,-1 1 0 0 0,1-1 0 0 0,-1 0 0 0 0,0 0 0 0 0,1 0 0 0 0,-1 1 0 0 0,0-1-1 0 0,1 0 1 0 0,-1 0 0 0 0,0 0 0 0 0,1 0 0 0 0,-1 0 0 0 0,0 0 0 0 0,1 0 0 0 0,-1 0 0 0 0,0-1-1 0 0,1 1 1 0 0,-1 0 0 0 0,0 0 0 0 0,1-1 0 0 0,-1 1 0 0 0,1 0 0 0 0,-1 0 0 0 0,0-1 0 0 0,1 1 0 0 0,-1-1-1 0 0,1 1 1 0 0,-1-1 0 0 0,1 1 0 0 0,-1 0 0 0 0,1-1 0 0 0,0 0 0 0 0,-1 1 0 0 0,1-1 0 0 0,0 1 0 0 0,-1-1-1 0 0,1 1 1 0 0,0-1 0 0 0,0 0 0 0 0,-1 1 0 0 0,1-1 0 0 0,0 0 0 0 0,0 1 0 0 0,0-1 0 0 0,0 0-1 0 0,0 1 1 0 0,0-1 0 0 0,0 0 0 0 0,0 1 0 0 0,0-1 0 0 0,0 0 0 0 0,0 1 0 0 0,0-1 0 0 0,1 0 0 0 0,-1 1-1 0 0,0-1 1 0 0,0 1 0 0 0,1-1 0 0 0,-1 0 0 0 0,0 1 0 0 0,1-1 0 0 0,-1 1 0 0 0,1-1 0 0 0,-1 1-19 0 0,-4 4 9 0 0,0 0 1 0 0,-1 0 0 0 0,2 1 0 0 0,-1 0 0 0 0,0-1 0 0 0,1 2 0 0 0,0-1-1 0 0,0 0 1 0 0,1 1 0 0 0,-1-1 0 0 0,1 1 0 0 0,0-1 0 0 0,1 1-1 0 0,0 0 1 0 0,-1 0 0 0 0,2 0 0 0 0,-1 0 0 0 0,1 0 0 0 0,0 0-1 0 0,0 0 1 0 0,1 2-10 0 0,0-6 16 0 0,-1 0-1 0 0,1-1 0 0 0,0 1 1 0 0,1-1-1 0 0,-1 1 0 0 0,0-1 1 0 0,0 1-1 0 0,0-1 1 0 0,1 0-1 0 0,-1 0 0 0 0,1 0 1 0 0,-1 0-1 0 0,1 0 0 0 0,0 0 1 0 0,-1 0-1 0 0,1 0 0 0 0,0 0 1 0 0,-1-1-1 0 0,1 1 0 0 0,0-1 1 0 0,0 1-1 0 0,0-1 1 0 0,0 0-1 0 0,-1 0 0 0 0,1 0 1 0 0,0 0-1 0 0,0 0 0 0 0,0 0 1 0 0,0 0-1 0 0,-1-1 0 0 0,1 1 1 0 0,0 0-1 0 0,0-1 0 0 0,0 0 1 0 0,-1 1-1 0 0,1-1 1 0 0,0 0-1 0 0,-1 0-15 0 0,64-38 266 0 0,-61 34-255 0 0,-1-1 0 0 0,0 1 0 0 0,0 0 0 0 0,-1-1 0 0 0,1 1 0 0 0,-1-1 0 0 0,0 0 0 0 0,-1 0 0 0 0,1 0 0 0 0,-1 0 0 0 0,0 0 0 0 0,-1 0 0 0 0,1 0 0 0 0,-1-1 0 0 0,-1 1 0 0 0,0-5-11 0 0,-23 42-87 0 0,22-29 84 0 0,1 0 0 0 0,0 0-1 0 0,-1 0 1 0 0,1 1 0 0 0,0-1-1 0 0,0 0 1 0 0,0 1 0 0 0,0-1-1 0 0,1 0 1 0 0,-1 1 0 0 0,0-1-1 0 0,1 1 1 0 0,0-1 0 0 0,0 1-1 0 0,0-1 1 0 0,0 1 0 0 0,0-1-1 0 0,0 1 1 0 0,0-1 0 0 0,1 1-1 0 0,0-1 1 0 0,-1 0 0 0 0,1 1-1 0 0,0-1 1 0 0,0 0 0 0 0,0 1-1 0 0,0-1 1 0 0,1 0 0 0 0,-1 0-1 0 0,0 0 1 0 0,1 0 0 0 0,0 0-1 0 0,-1 0 1 0 0,1-1 0 0 0,0 1-1 0 0,0 0 1 0 0,0-1 0 0 0,0 0-1 0 0,0 1 1 0 0,1-1 0 0 0,-1 0-1 0 0,0 0 1 0 0,0 0 0 0 0,1 0-1 0 0,-1-1 1 0 0,1 1 0 0 0,-1 0-1 0 0,2-1 4 0 0,52-6-3002 0 0,-38 1-2022 0 0,-1-3-5355 0 0,-14 6-46 0 0</inkml:trace>
  <inkml:trace contextRef="#ctx0" brushRef="#br0" timeOffset="1463.471">500 1 5873 0 0,'0'0'2942'0'0,"0"0"-101"0"0,0 0-177 0 0,0 0-300 0 0,0 0-409 0 0,0 0-435 0 0,0 0-484 0 0,0 0-393 0 0,0 0-122 0 0,0 0 41 0 0,0 0 74 0 0,0 0 62 0 0,0 0-58 0 0,-2 9-83 0 0,-40 206 1952 0 0,37-204-2050 0 0,8-28-301 0 0,-2 14-168 0 0,0-1 0 0 0,1 0 0 0 0,0 1 1 0 0,0-1-1 0 0,0 1 0 0 0,0 0 0 0 0,1 0 0 0 0,-1-1 0 0 0,1 2 0 0 0,0-1 0 0 0,-1 0 0 0 0,1 0 1 0 0,1 1-1 0 0,-1 0 0 0 0,0 0 0 0 0,1 0 0 0 0,-1 0 0 0 0,1 0 0 0 0,-1 1 0 0 0,1-1 1 0 0,0 1-1 0 0,-1 0 0 0 0,1 0 0 0 0,0 0 0 0 0,0 1 0 0 0,0-1 0 0 0,0 1 0 0 0,0 0 0 0 0,0 0 1 0 0,0 1-1 0 0,0-1 0 0 0,0 1 0 0 0,0 0 0 0 0,2 0 10 0 0,-4 1 5 0 0,-1 0 0 0 0,1 0-1 0 0,-1 0 1 0 0,0 0 0 0 0,0 0 0 0 0,0 0 0 0 0,0 0-1 0 0,0 0 1 0 0,-1 0 0 0 0,1 0 0 0 0,0 1 0 0 0,-1-1-1 0 0,0 0 1 0 0,1 0 0 0 0,-1 1 0 0 0,0-1 0 0 0,0 0-1 0 0,0 1 1 0 0,-1-1 0 0 0,1 0 0 0 0,-1 0 0 0 0,1 1-1 0 0,-1-1 1 0 0,0 0 0 0 0,1 0 0 0 0,-1 0 0 0 0,0 0-1 0 0,-1 0 1 0 0,1 0 0 0 0,0 0 0 0 0,0 0 0 0 0,-1 0-1 0 0,1-1 1 0 0,-1 1 0 0 0,0 0 0 0 0,1-1 0 0 0,-1 1-1 0 0,0-1 1 0 0,0 0 0 0 0,0 0 0 0 0,0 0 0 0 0,0 0-1 0 0,0 0 1 0 0,0 0 0 0 0,0 0 0 0 0,-1-1 0 0 0,1 1-1 0 0,0-1 1 0 0,0 1 0 0 0,-3-1-5 0 0,-68 27-1307 0 0,73-27 671 0 0,21-19-4529 0 0,34-12 634 0 0,6 7 5588 0 0,6-4 3045 0 0,-29 5-1245 0 0,-38 23-2421 0 0,0 0-26 0 0,0 0-40 0 0,-21 13 346 0 0,-11 39 104 0 0,32-51-803 0 0,-1 0 0 0 0,1 0 0 0 0,0 1 0 0 0,-1-1 1 0 0,1 0-1 0 0,0 0 0 0 0,0 0 0 0 0,0 0 0 0 0,0 0 1 0 0,0 1-1 0 0,0-1 0 0 0,0 0 0 0 0,1 0 0 0 0,-1 0 0 0 0,0 0 1 0 0,1 0-1 0 0,-1 1 0 0 0,1-1 0 0 0,-1 0 0 0 0,1 0 1 0 0,-1 0-1 0 0,1 0 0 0 0,0 0 0 0 0,-1-1 0 0 0,1 1 1 0 0,0 0-1 0 0,0 0 0 0 0,0 0 0 0 0,0-1 0 0 0,0 1 0 0 0,0 0 1 0 0,0-1-1 0 0,0 1 0 0 0,0-1 0 0 0,0 1 0 0 0,0-1 1 0 0,0 1-1 0 0,0-1 0 0 0,0 0 0 0 0,0 1 0 0 0,0-1 0 0 0,1 0 1 0 0,-1 0-1 0 0,0 0 0 0 0,0 0 0 0 0,0 0 0 0 0,0 0 1 0 0,1-1-1 0 0,-1 1-17 0 0,58-3-1139 0 0,-40 0-3391 0 0,1 0-6003 0 0,-17 1-718 0 0</inkml:trace>
  <inkml:trace contextRef="#ctx0" brushRef="#br0" timeOffset="1712.678">729 73 6721 0 0,'0'0'6882'0'0,"0"0"-4858"0"0,0 0-335 0 0,0 0-113 0 0,0 0-280 0 0,0 0-231 0 0,0 0-185 0 0,0 0-360 0 0,0 0-176 0 0,0 0-296 0 0,0 0-232 0 0,0 0-112 0 0,0 0-288 0 0,0 0-417 0 0,0-20-1167 0 0,6 19-2897 0 0,-1 1-6778 0 0</inkml:trace>
  <inkml:trace contextRef="#ctx0" brushRef="#br0" timeOffset="1965.379">860 19 17972 0 0,'0'0'1652'0'0,"0"0"-277"0"0,0 0-237 0 0,0 0-166 0 0,0 0-96 0 0,0 0-65 0 0,0 0-171 0 0,0 0-186 0 0,0 0-122 0 0,0 0-42 0 0,0 0 38 0 0,0 0 20 0 0,0 0-9 0 0,-2 9-36 0 0,-25 211 1584 0 0,44-227-8663 0 0,-10-2 1390 0 0,-3 3-3653 0 0,-3 2 523 0 0</inkml:trace>
  <inkml:trace contextRef="#ctx0" brushRef="#br0" timeOffset="2129.462">867 88 11682 0 0,'0'0'3068'0'0,"0"0"-894"0"0,0 0-509 0 0,0 0-164 0 0,0 0-173 0 0,0 0-148 0 0,0 0-221 0 0,0 0-255 0 0,0 0-160 0 0,0 0-93 0 0,0 0-43 0 0,0 0-44 0 0,4 0-88 0 0,69-12-434 0 0,-42 4-7600 0 0,-25 6-3709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45.0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171 160 10738 0 0,'0'0'906'0'0,"0"0"-99"0"0,0 0 106 0 0,0 0 219 0 0,0 0 169 0 0,0 0 32 0 0,0 0-168 0 0,0 0-263 0 0,0 0-260 0 0,0 0-169 0 0,0 0-45 0 0,0 0 7 0 0,19-1 2406 0 0,-17 1-2806 0 0,-1-1-1 0 0,0 1 1 0 0,0 0 0 0 0,0-1-1 0 0,1 0 1 0 0,-1 1 0 0 0,0-1-1 0 0,0 0 1 0 0,0 1 0 0 0,0-1 0 0 0,0 0-1 0 0,0 0 1 0 0,0 0 0 0 0,-1 0-1 0 0,1 0 1 0 0,0 0 0 0 0,0 0 0 0 0,-1 0-1 0 0,1 0 1 0 0,0 0 0 0 0,-1-1-1 0 0,0 1 1 0 0,1 0 0 0 0,-1 0 0 0 0,1-1-1 0 0,-1 1 1 0 0,0 0 0 0 0,0 0-1 0 0,0-1 1 0 0,0 1 0 0 0,0 0 0 0 0,0-1-1 0 0,0 1 1 0 0,0 0 0 0 0,-1 0-1 0 0,1-1 1 0 0,0 1 0 0 0,-1 0 0 0 0,1 0-1 0 0,-1 0 1 0 0,1-1 0 0 0,-1 1-1 0 0,0 0 1 0 0,1 0 0 0 0,-1 0 0 0 0,0 0-1 0 0,0 0 1 0 0,0 0 0 0 0,0 0-1 0 0,0 0 1 0 0,0 1 0 0 0,0-1 0 0 0,0 0-1 0 0,0 1 1 0 0,0-1 0 0 0,0 0-1 0 0,-1 1 1 0 0,1-1 0 0 0,0 1 0 0 0,0 0-1 0 0,0-1 1 0 0,-1 1 0 0 0,1 0-1 0 0,0 0 1 0 0,-1 0 0 0 0,1 0-1 0 0,0 0 1 0 0,0 0 0 0 0,-1 0-35 0 0,-5 0-5 0 0,-1 0 0 0 0,1 0-1 0 0,0 1 1 0 0,0 0 0 0 0,0 1 0 0 0,-1-1 0 0 0,1 1-1 0 0,1 0 1 0 0,-1 1 0 0 0,0 0 0 0 0,0 0 0 0 0,1 0-1 0 0,0 1 1 0 0,0 0 0 0 0,0 0 0 0 0,0 1 0 0 0,1 0-1 0 0,-1 0 1 0 0,-3 4 5 0 0,9-6 2 0 0,-1-1-1 0 0,1 1 1 0 0,0 0-1 0 0,0-1 1 0 0,0 1-1 0 0,0 0 1 0 0,1-1-1 0 0,-1 1 1 0 0,1-1-1 0 0,-1 1 1 0 0,1-1 0 0 0,0 1-1 0 0,0-1 1 0 0,0 1-1 0 0,0-1 1 0 0,1 0-1 0 0,-1 1 1 0 0,1-1-1 0 0,-1 0 1 0 0,1 0-1 0 0,0 0 1 0 0,-1 0-1 0 0,1 0 1 0 0,0-1-1 0 0,1 1 1 0 0,-1 0-1 0 0,0-1 1 0 0,0 0-1 0 0,1 1 1 0 0,-1-1-1 0 0,0 0 1 0 0,1 0-1 0 0,-1-1 1 0 0,1 1-1 0 0,0 0 1 0 0,-1-1-1 0 0,1 1 1 0 0,-1-1-1 0 0,1 0 1 0 0,0 0 0 0 0,1 0-2 0 0,15 7 33 0 0,-14-5-44 0 0,-3-1 16 0 0,0-1 1 0 0,1 1-1 0 0,-1 0 1 0 0,0-1-1 0 0,0 1 1 0 0,0 0-1 0 0,0 0 1 0 0,0 0-1 0 0,-1 1 1 0 0,1-1-1 0 0,0 0 1 0 0,0 1 0 0 0,-1-1-1 0 0,1 1 1 0 0,-1-1-1 0 0,1 1 1 0 0,-1 0-1 0 0,0 0 1 0 0,0-1-1 0 0,1 1 1 0 0,-1 0-1 0 0,-1 0 1 0 0,1 0-1 0 0,0 0 1 0 0,0 0-1 0 0,-1 1-5 0 0,-53 22 702 0 0,-64-14 162 0 0,117-12-887 0 0,-1 0-1 0 0,1 0 1 0 0,0 0 0 0 0,-1 0 0 0 0,1 0-1 0 0,0 0 1 0 0,-1 0 0 0 0,1 0 0 0 0,0 0-1 0 0,0 0 1 0 0,0 0 0 0 0,0-1 0 0 0,0 1-1 0 0,0 0 1 0 0,0 0 0 0 0,0 0-1 0 0,1 0 1 0 0,-1 0 0 0 0,0 0 0 0 0,1 0-1 0 0,-1 0 1 0 0,1 0 0 0 0,-1 0 0 0 0,1 0-1 0 0,-1 0 1 0 0,1 0 0 0 0,0 0-1 0 0,-1 0 1 0 0,1 0 0 0 0,0 1 0 0 0,0-1-1 0 0,0 0 1 0 0,-1 0 0 0 0,1 1 0 0 0,0-1-1 0 0,0 1 1 0 0,0-1 0 0 0,1 1 23 0 0,39-27-5317 0 0,-25 21 430 0 0,-1 0-3386 0 0,-9 4-472 0 0</inkml:trace>
  <inkml:trace contextRef="#ctx0" brushRef="#br0" timeOffset="262.749">259 172 10266 0 0,'0'0'2378'0'0,"0"0"-318"0"0,0 0-111 0 0,0 0-117 0 0,0 0-138 0 0,0 0-188 0 0,0 0-345 0 0,0 0-370 0 0,0 0-324 0 0,0 0-216 0 0,0 0-81 0 0,0 0 10 0 0,4 15 1095 0 0,-15 74-1598 0 0,17-81-4314 0 0,-2-5-6913 0 0,-3-2 2080 0 0</inkml:trace>
  <inkml:trace contextRef="#ctx0" brushRef="#br0" timeOffset="433.749">288 85 10034 0 0,'0'0'1488'0'0,"0"0"-255"0"0,0 0-153 0 0,0 0-216 0 0,0 0-232 0 0,0 0-360 0 0,0 0-416 0 0,0 0-176 0 0,0 0-168 0 0,0 0-232 0 0,0 0-544 0 0,0 0-1505 0 0,0 0-1816 0 0,0 0-728 0 0</inkml:trace>
  <inkml:trace contextRef="#ctx0" brushRef="#br0" timeOffset="882.319">342 194 7578 0 0,'0'0'2163'0'0,"0"0"-246"0"0,0 0 57 0 0,0 0 5 0 0,0 0-92 0 0,0 0-193 0 0,0 0-407 0 0,0 0-440 0 0,0 0-315 0 0,0 0-125 0 0,0 0 1 0 0,0 0 28 0 0,0 0 32 0 0,1 3-19 0 0,0 1-304 0 0,0 0 0 0 0,0 0 0 0 0,0 0 0 0 0,-1 0 0 0 0,1 0 0 0 0,-1 0 0 0 0,0 0 0 0 0,0 1 0 0 0,-1-1 0 0 0,1 0 0 0 0,-1 0 0 0 0,0 0 0 0 0,0 0 0 0 0,0 0 0 0 0,0 0 0 0 0,-1 0 0 0 0,0-1 0 0 0,0 1 0 0 0,0 0 0 0 0,0-1 0 0 0,0 1 0 0 0,-3 1-145 0 0,5-5 129 0 0,0 0-12 0 0,0 0 22 0 0,23-70 211 0 0,-21 65-352 0 0,1 1-1 0 0,-1 0 0 0 0,1 0 1 0 0,0 0-1 0 0,1 0 1 0 0,-1 0-1 0 0,0 1 0 0 0,1-1 1 0 0,0 1-1 0 0,0 0 1 0 0,0 0-1 0 0,0 1 0 0 0,0-1 1 0 0,1 1-1 0 0,-1 0 0 0 0,1 0 1 0 0,0 0-1 0 0,0 1 1 0 0,-1-1-1 0 0,1 1 0 0 0,0 0 1 0 0,0 1-1 0 0,0-1 1 0 0,0 1-1 0 0,0 0 0 0 0,4 1 3 0 0,-7-1 10 0 0,0 1 0 0 0,0 0-1 0 0,-1 1 1 0 0,1-1 0 0 0,0 0-1 0 0,-1 0 1 0 0,1 1 0 0 0,0-1-1 0 0,-1 1 1 0 0,0 0 0 0 0,1-1-1 0 0,-1 1 1 0 0,0 0 0 0 0,0 0-1 0 0,0-1 1 0 0,0 1 0 0 0,0 0-1 0 0,-1 0 1 0 0,1 0 0 0 0,0 0-1 0 0,-1 0 1 0 0,0 0 0 0 0,1 1-1 0 0,-1-1 1 0 0,0 0 0 0 0,0 0-1 0 0,0 0 1 0 0,0 0 0 0 0,0 0-1 0 0,-1 0 1 0 0,1 0 0 0 0,-1 1-10 0 0,-21 65 241 0 0,18-41-2474 0 0,11-23-3358 0 0,5-2-5340 0 0,-7-2 1252 0 0</inkml:trace>
  <inkml:trace contextRef="#ctx0" brushRef="#br0" timeOffset="1497.922">750 178 9042 0 0,'0'0'3718'0'0,"0"0"-1927"0"0,0 0-560 0 0,0 0 89 0 0,0 0 67 0 0,0 0-28 0 0,0 0-153 0 0,0 0-222 0 0,0 0-232 0 0,0 0-216 0 0,-10-7-145 0 0,-32-20-95 0 0,40 26-257 0 0,0 0-1 0 0,0 0 1 0 0,1 1-1 0 0,-1-1 1 0 0,0 0 0 0 0,0 1-1 0 0,0 0 1 0 0,0-1-1 0 0,0 1 1 0 0,0 0 0 0 0,0 0-1 0 0,1 0 1 0 0,-1 0-1 0 0,0 1 1 0 0,0-1-1 0 0,0 0 1 0 0,0 1 0 0 0,0 0-1 0 0,0-1 1 0 0,1 1-1 0 0,-1 0 1 0 0,0 0 0 0 0,1 0-1 0 0,-1 0 1 0 0,0 0-1 0 0,1 0 1 0 0,-1 0-1 0 0,1 0 1 0 0,-1 1-39 0 0,-3 2 157 0 0,0-2-111 0 0,1 1 0 0 0,-1-1-1 0 0,1 1 1 0 0,-1 0-1 0 0,1 0 1 0 0,0 1-1 0 0,0-1 1 0 0,1 1-1 0 0,-1 0 1 0 0,1 0 0 0 0,0 0-1 0 0,0 0 1 0 0,0 1-1 0 0,0 0 1 0 0,1-1-1 0 0,-1 1 1 0 0,1 0-1 0 0,1 0 1 0 0,-1 0 0 0 0,1 0-1 0 0,0 0 1 0 0,0 0-1 0 0,0 1 1 0 0,1-1-1 0 0,-1 3-45 0 0,4-6 23 0 0,-1 0-1 0 0,1 0 0 0 0,-1 0 1 0 0,1 0-1 0 0,-1-1 0 0 0,1 0 0 0 0,0 1 1 0 0,0-1-1 0 0,0 0 0 0 0,0 0 1 0 0,0-1-1 0 0,0 1 0 0 0,0 0 1 0 0,0-1-1 0 0,0 0 0 0 0,0 0 1 0 0,0 0-1 0 0,0 0 0 0 0,0 0 0 0 0,0-1 1 0 0,0 1-1 0 0,0-1 0 0 0,0 0 1 0 0,0 0-1 0 0,0 0 0 0 0,-1 0 1 0 0,1 0-1 0 0,0-1 0 0 0,0 1 1 0 0,-1-1-1 0 0,1 0 0 0 0,-1 0 0 0 0,2-1-22 0 0,0 0 5 0 0,0 0 0 0 0,0 0 0 0 0,0-1-1 0 0,-1 1 1 0 0,0-1 0 0 0,1 0 0 0 0,-1 0-1 0 0,0 0 1 0 0,-1 0 0 0 0,1 0 0 0 0,-1-1-1 0 0,0 1 1 0 0,0-1 0 0 0,0 1 0 0 0,-1-1-1 0 0,1 0 1 0 0,-1 0 0 0 0,0 0 0 0 0,-1 1-1 0 0,1-1 1 0 0,-1 0 0 0 0,0 0 0 0 0,0 0-1 0 0,-1 0 1 0 0,0-2-5 0 0,1 7-11 0 0,1 20-91 0 0,-1 1 149 0 0,-6 118 532 0 0,5-133-509 0 0,0-1 0 0 0,-1 0 1 0 0,1 1-1 0 0,-1-1 1 0 0,0 0-1 0 0,-1 0 0 0 0,1 0 1 0 0,-1 0-1 0 0,0 0 0 0 0,0-1 1 0 0,0 1-1 0 0,-1-1 1 0 0,0 0-1 0 0,0 0 0 0 0,0 0 1 0 0,0-1-1 0 0,0 1 0 0 0,-1-1 1 0 0,1 0-1 0 0,-1 0 1 0 0,0-1-1 0 0,0 1 0 0 0,-2 0-70 0 0,3-1 17 0 0,0 0 0 0 0,0 0-1 0 0,0 0 1 0 0,0 0 0 0 0,0-1 0 0 0,0 0-1 0 0,-1 1 1 0 0,1-1 0 0 0,-1-1 0 0 0,1 1-1 0 0,-1-1 1 0 0,1 0 0 0 0,-1 0-1 0 0,1 0 1 0 0,-1 0 0 0 0,1-1 0 0 0,0 0-1 0 0,-1 0 1 0 0,1 0 0 0 0,0-1-1 0 0,-1 1 1 0 0,1-1 0 0 0,0 0 0 0 0,0 0-1 0 0,0 0 1 0 0,-3-3-17 0 0,7 3-125 0 0,-1-1-1 0 0,0 1 0 0 0,1-1 1 0 0,-1 0-1 0 0,1 1 1 0 0,0-1-1 0 0,0 1 1 0 0,0-1-1 0 0,0 1 1 0 0,1-1-1 0 0,-1 0 1 0 0,1 1-1 0 0,-1-1 1 0 0,1 1-1 0 0,0 0 1 0 0,0-1-1 0 0,0 1 1 0 0,0 0-1 0 0,0-1 1 0 0,1 1-1 0 0,-1 0 0 0 0,1 0 1 0 0,-1 0-1 0 0,2-1 126 0 0,28-32-9098 0 0,-24 27 3809 0 0,-1 2-5592 0 0</inkml:trace>
  <inkml:trace contextRef="#ctx0" brushRef="#br0" timeOffset="1777.726">815 1 15219 0 0,'0'0'1490'0'0,"0"0"-150"0"0,0 0-148 0 0,0 0-71 0 0,0 0-22 0 0,0 0-31 0 0,0 0-148 0 0,0 0-193 0 0,0 0-126 0 0,0 0-31 0 0,0 0 18 0 0,0 0 1 0 0,1 8-50 0 0,-5 105 1470 0 0,-7 38-2680 0 0,17-149-8442 0 0,-1-4-504 0 0,-3 1-54 0 0</inkml:trace>
  <inkml:trace contextRef="#ctx0" brushRef="#br0" timeOffset="2318.615">865 205 7202 0 0,'0'0'1344'0'0,"0"0"-216"0"0,0 0 162 0 0,0 0 337 0 0,0 0 237 0 0,0 0 119 0 0,0 0-142 0 0,0 0-298 0 0,0 0-326 0 0,0 0-305 0 0,0 0-226 0 0,0 0-146 0 0,0 0-71 0 0,11 2-17 0 0,33 8-41 0 0,-39-10-289 0 0,-1 0-1 0 0,0 0 1 0 0,1 0-1 0 0,-1-1 1 0 0,1 1-1 0 0,-1-1 1 0 0,0 0-1 0 0,1 0 1 0 0,-1-1-1 0 0,0 1 1 0 0,0-1-1 0 0,0 0 1 0 0,0 0-1 0 0,0 0 1 0 0,0-1-1 0 0,-1 1 1 0 0,2-2-122 0 0,-4 2 12 0 0,0 1 1 0 0,0 0-1 0 0,0-1 1 0 0,0 1-1 0 0,0 0 1 0 0,0-1-1 0 0,-1 1 0 0 0,1-1 1 0 0,-1 0-1 0 0,1 1 1 0 0,-1-1-1 0 0,0 1 1 0 0,1-1-1 0 0,-1 0 0 0 0,0 1 1 0 0,0-1-1 0 0,0 0 1 0 0,0 1-1 0 0,0-1 1 0 0,-1 0-1 0 0,1 1 0 0 0,-1-1 1 0 0,1 1-1 0 0,-1-1 1 0 0,1 1-1 0 0,-1-1 0 0 0,0 1 1 0 0,1-1-1 0 0,-1 1 1 0 0,0-1-1 0 0,0 1 1 0 0,0 0-1 0 0,0 0 0 0 0,-1-1 1 0 0,1 1-1 0 0,0 0 1 0 0,0 0-1 0 0,-1 0 1 0 0,1 0-1 0 0,-1 1 0 0 0,1-1 1 0 0,0 0-1 0 0,-1 0 1 0 0,0 1-1 0 0,1-1 1 0 0,-1 1-1 0 0,1 0 0 0 0,-1-1 1 0 0,0 1-1 0 0,1 0 1 0 0,-1 0-1 0 0,0 0 1 0 0,1 0-1 0 0,-1 0 0 0 0,1 0 1 0 0,-1 0-1 0 0,0 1 1 0 0,1-1-1 0 0,-1 1 1 0 0,-1 0-13 0 0,-3 1 16 0 0,0 0 1 0 0,0 0-1 0 0,0 0 1 0 0,0 1-1 0 0,1 0 1 0 0,-1 0-1 0 0,1 1 1 0 0,0-1-1 0 0,0 1 1 0 0,0 1 0 0 0,0-1-1 0 0,1 0 1 0 0,-1 1-1 0 0,1 0 1 0 0,1 0-1 0 0,-1 0 1 0 0,1 1-1 0 0,-1-1 1 0 0,2 1-1 0 0,-1 0 1 0 0,1 0 0 0 0,-1 0-1 0 0,2 0 1 0 0,-1 0-1 0 0,1 0 1 0 0,0 1-1 0 0,0 0-16 0 0,3-5 54 0 0,0 1-1 0 0,1 0 1 0 0,-1-1 0 0 0,1 1-1 0 0,-1-1 1 0 0,1 0-1 0 0,0 0 1 0 0,0 0-1 0 0,0 0 1 0 0,0-1 0 0 0,0 1-1 0 0,1-1 1 0 0,-1 0-1 0 0,0 1 1 0 0,1-2-1 0 0,-1 1 1 0 0,1 0 0 0 0,-1-1-1 0 0,1 1 1 0 0,-1-1-1 0 0,1 0 1 0 0,-1 0-1 0 0,1-1 1 0 0,-1 1 0 0 0,1-1-1 0 0,2 0-53 0 0,5 1 50 0 0,120-25 382 0 0,-141 24-3234 0 0,7 1-2594 0 0,1 1-4611 0 0,1-1-1430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5:59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2701 45 0 0 0,'0'0'689'0'0,"0"0"662"0"0,0 0 232 0 0,0 0 50 0 0,3-4 20 0 0,0 0-168 0 0,5-7-1835 0 0,-7 6 5678 0 0,0-2 5569 0 0,-1 7-10862 0 0,0 0 8 0 0,0 0-9 0 0,-12 34 688 0 0,13 80-26 0 0,-10-23 772 0 0,-2 8-973 0 0,6 38 265 0 0,-1 71-483 0 0,8 133 45 0 0,8-195-281 0 0,-14 121 70 0 0,-5 158 12 0 0,24-152-54 0 0,0-46 6 0 0,-9 69-1 0 0,-9 19 158 0 0,16 48 40 0 0,16-6-89 0 0,-8-207-312 0 0,-21-149 141 0 0,0-1-52 0 0,-4-20-1325 0 0,-1-14-2959 0 0,4 12-6503 0 0,1 12-1425 0 0</inkml:trace>
  <inkml:trace contextRef="#ctx0" brushRef="#br0" timeOffset="3099.254">30 1843 0 0 0,'0'0'716'0'0,"0"0"636"0"0,-5 1 69 0 0,-20 1 1167 0 0,42-2 9025 0 0,4 0-5926 0 0,94-4-5164 0 0,1-7 232 0 0,115 10-185 0 0,150-1 92 0 0,-156 3-365 0 0,175-7 42 0 0,-38 4-90 0 0,229-11 197 0 0,-243-3-384 0 0,-226 7-48 0 0,325-10 71 0 0,252 17 70 0 0,-80 19-26 0 0,148-1 106 0 0,-359-36-116 0 0,-406 20-85 0 0,6-1-283 0 0,-31 7-5540 0 0,16-4-919 0 0,3-1-4932 0 0</inkml:trace>
  <inkml:trace contextRef="#ctx0" brushRef="#br0" timeOffset="30710.08">5561 2099 0 0 0,'0'0'1784'0'0,"0"0"285"0"0,0 0 42 0 0,0 0-103 0 0,0 0-234 0 0,0 0-255 0 0,0 0-271 0 0,0 0-209 0 0,1-2-159 0 0,0 1-692 0 0,-1 1 0 0 0,1-1 0 0 0,-1 1 0 0 0,1-1 0 0 0,-1 1 0 0 0,1-1 0 0 0,-1 1 0 0 0,0-1-1 0 0,1 1 1 0 0,-1-1 0 0 0,0 0 0 0 0,1 1 0 0 0,-1-1 0 0 0,0 0 0 0 0,0 1 0 0 0,0-1 0 0 0,0 1-1 0 0,0-1 1 0 0,0 0 0 0 0,0 0 0 0 0,0 1 0 0 0,0-1 0 0 0,0 0 0 0 0,0 1 0 0 0,0-1 0 0 0,0 0-1 0 0,0 1 1 0 0,0-1 0 0 0,-1 1 0 0 0,1-1 0 0 0,0 0 0 0 0,-1 1 0 0 0,1-1 0 0 0,0 1 0 0 0,-1-1-1 0 0,1 1 1 0 0,-1-1 0 0 0,1 1 0 0 0,0-1 0 0 0,-1 1 0 0 0,0-1 0 0 0,1 1 0 0 0,-1-1 0 0 0,0 1-188 0 0,-16-7 70 0 0,9 5 37 0 0,0 1 1 0 0,0-1-1 0 0,1 2 0 0 0,-1-1 1 0 0,0 1-1 0 0,0 0 0 0 0,0 1 0 0 0,0 0 1 0 0,0 0-1 0 0,0 1 0 0 0,1-1 1 0 0,-1 2-1 0 0,1-1 0 0 0,-1 1 0 0 0,1 0 1 0 0,0 1-1 0 0,0 0 0 0 0,0 0 1 0 0,1 0-1 0 0,-1 1 0 0 0,1 0 0 0 0,0 0 1 0 0,1 1-1 0 0,-1 0 0 0 0,1 0 1 0 0,0 0-1 0 0,-3 6-107 0 0,6-9 32 0 0,1 0 1 0 0,0 1-1 0 0,0-1 0 0 0,0 1 1 0 0,0-1-1 0 0,1 1 0 0 0,-1 0 1 0 0,1-1-1 0 0,0 1 0 0 0,0 0 1 0 0,0-1-1 0 0,1 1 0 0 0,-1-1 1 0 0,1 1-1 0 0,0-1 0 0 0,0 1 1 0 0,0-1-1 0 0,1 1 0 0 0,-1-1 1 0 0,1 0-1 0 0,-1 1 0 0 0,1-1 1 0 0,0 0-1 0 0,0 0 1 0 0,1-1-1 0 0,-1 1 0 0 0,1 0 1 0 0,-1-1-1 0 0,1 1 0 0 0,0-1 1 0 0,0 0-1 0 0,0 0 0 0 0,0 0 1 0 0,0 0-1 0 0,0-1 0 0 0,1 1 1 0 0,-1-1-1 0 0,1 0 0 0 0,3 1-32 0 0,8 2 39 0 0,1-1-1 0 0,0-1 0 0 0,0 0 0 0 0,0-2 0 0 0,0 1 0 0 0,0-2 0 0 0,0 0 0 0 0,-1-1 0 0 0,10-2-38 0 0,-19-10-2667 0 0,-11 8-2977 0 0,-1 2-5213 0 0,3 3 2754 0 0</inkml:trace>
  <inkml:trace contextRef="#ctx0" brushRef="#br0" timeOffset="31105.062">5426 2100 0 0 0,'0'0'1751'0'0,"0"0"151"0"0,0 0-92 0 0,0 0 9 0 0,0 0 117 0 0,0 0 63 0 0,0 0-119 0 0,0 0-214 0 0,0 0-302 0 0,0 0-279 0 0,0 0-292 0 0,0 0-287 0 0,0 0-162 0 0,9-9 716 0 0,-12 69 3923 0 0,1 19-3726 0 0,3-73-1452 0 0,2 5 69 0 0,-3-9-4162 0 0,0-1-3802 0 0,-2-1-2653 0 0</inkml:trace>
  <inkml:trace contextRef="#ctx0" brushRef="#br0" timeOffset="32339.282">2073 687 0 0 0,'0'0'431'0'0,"0"0"1448"0"0,0 0 547 0 0,0 0 73 0 0,0 0-155 0 0,0 0-273 0 0,0 0-322 0 0,0 0-314 0 0,0 0-282 0 0,4-6 359 0 0,-3 5 2534 0 0,-95-14-492 0 0,84 15-3478 0 0,1 0 0 0 0,0 1 0 0 0,0 1 0 0 0,-1-1 0 0 0,1 2 0 0 0,0-1 0 0 0,1 1 0 0 0,-1 0 0 0 0,0 1 0 0 0,1 0 0 0 0,0 0 0 0 0,0 1 0 0 0,0 0 1 0 0,1 0-1 0 0,-1 1 0 0 0,1 0 0 0 0,0 1 0 0 0,1-1 0 0 0,0 1 0 0 0,0 0 0 0 0,0 1 0 0 0,1-1 0 0 0,0 1 0 0 0,1 0 0 0 0,-1 1 0 0 0,2-1 0 0 0,-1 1 0 0 0,1 0 0 0 0,0-1 1 0 0,1 2-77 0 0,1-7 19 0 0,1 0 0 0 0,0 0 0 0 0,0 0 0 0 0,0 1 0 0 0,0-1 0 0 0,0 0 0 0 0,0 0 0 0 0,1 0 0 0 0,0 0 1 0 0,0 0-1 0 0,0 0 0 0 0,0 0 0 0 0,0 0 0 0 0,0 0 0 0 0,1-1 0 0 0,-1 1 0 0 0,1 0 0 0 0,0-1 1 0 0,0 1-1 0 0,0-1 0 0 0,0 0 0 0 0,0 1 0 0 0,0-1 0 0 0,1 0 0 0 0,-1 0 0 0 0,1-1 0 0 0,-1 1 0 0 0,1 0 1 0 0,0-1-1 0 0,0 0 0 0 0,0 1 0 0 0,0-1 0 0 0,0 0 0 0 0,0-1 0 0 0,0 1 0 0 0,0 0 0 0 0,0-1 1 0 0,0 0-1 0 0,0 0 0 0 0,2 0-19 0 0,6 2 55 0 0,0-2 1 0 0,0 1 0 0 0,0-2-1 0 0,0 1 1 0 0,0-1-1 0 0,0-1 1 0 0,0 0 0 0 0,0-1-1 0 0,-1 0 1 0 0,6-2-56 0 0,-22-8-5168 0 0,-3 4-5042 0 0,8 8 3714 0 0,-1-1-331 0 0</inkml:trace>
  <inkml:trace contextRef="#ctx0" brushRef="#br0" timeOffset="32679.03">1878 728 544 0 0,'0'0'4089'0'0,"0"0"-1342"0"0,0 0-556 0 0,0 0-13 0 0,0 0 31 0 0,0 0-130 0 0,0 0-298 0 0,0 0-354 0 0,0 0-396 0 0,0 0-323 0 0,0 0-198 0 0,0 0-162 0 0,0 0-72 0 0,-5 13 1739 0 0,10 88 1042 0 0,-1-97-5117 0 0,0 8-10815 0 0,-5-10 1380 0 0</inkml:trace>
  <inkml:trace contextRef="#ctx0" brushRef="#br0" timeOffset="34460.03">4295 708 0 0 0,'0'0'336'0'0,"0"0"1100"0"0,0 0 485 0 0,0 0 223 0 0,0 0 26 0 0,0 0-178 0 0,0 0-250 0 0,0 0-264 0 0,0 0-227 0 0,1-3-142 0 0,0-1-571 0 0,2-3-282 0 0,-2 0 4450 0 0,-23 14-2659 0 0,22-7-2023 0 0,1-1 0 0 0,-1 0 0 0 0,0 1 0 0 0,1-1 0 0 0,-1 1 0 0 0,0-1-1 0 0,1 0 1 0 0,-1 1 0 0 0,1-1 0 0 0,0 1 0 0 0,-1-1 0 0 0,1 1 0 0 0,-1-1 0 0 0,1 1 0 0 0,-1 0-1 0 0,1-1 1 0 0,0 1 0 0 0,-1 0 0 0 0,1-1 0 0 0,0 1 0 0 0,0 0 0 0 0,-1 0 0 0 0,1 0-1 0 0,0 0 1 0 0,0-1 0 0 0,-1 1 0 0 0,1 0 0 0 0,0 0 0 0 0,-1 0 0 0 0,1 1 0 0 0,0-1 0 0 0,0 0-1 0 0,-1 0 1 0 0,1 0 0 0 0,0 0 0 0 0,-1 1 0 0 0,1-1 0 0 0,0 0 0 0 0,-1 1 0 0 0,1-1 0 0 0,0 0-1 0 0,-1 1 1 0 0,1-1 0 0 0,-1 1 0 0 0,1-1 0 0 0,-1 1 0 0 0,1 0 0 0 0,-1-1 0 0 0,1 1-1 0 0,-1-1 1 0 0,1 1 0 0 0,-1 0 0 0 0,0-1 0 0 0,1 1 0 0 0,-1 0-24 0 0,-1-2-2 0 0,1 0 0 0 0,-1 1 0 0 0,0-1 0 0 0,0 0 0 0 0,0 0 0 0 0,0 1 0 0 0,0-1 0 0 0,0 0 0 0 0,0 1 0 0 0,0-1 0 0 0,0 1 1 0 0,0-1-1 0 0,0 1 0 0 0,0 0 0 0 0,-1-1 0 0 0,1 1 0 0 0,0 0 0 0 0,0 0 0 0 0,0 0 0 0 0,0 0 0 0 0,-1 0 0 0 0,1 0 0 0 0,0 0 0 0 0,0 0 0 0 0,0 0 0 0 0,0 0 0 0 0,-1 1 0 0 0,1-1 0 0 0,0 1 0 0 0,0-1 0 0 0,0 1 1 0 0,0-1-1 0 0,0 1 0 0 0,0-1 0 0 0,0 1 0 0 0,0 0 0 0 0,0 0 0 0 0,0-1 0 0 0,1 1 0 0 0,-1 0 0 0 0,0 0 0 0 0,0 0 0 0 0,1 0 0 0 0,-1 0 0 0 0,1 0 0 0 0,-1 0 0 0 0,1 0 0 0 0,-1 0 0 0 0,1 0 0 0 0,-1 1 0 0 0,1-1 1 0 0,0 0 1 0 0,1 0 24 0 0,0 0 1 0 0,-1 0 0 0 0,1-1 0 0 0,0 1 0 0 0,0-1-1 0 0,0 1 1 0 0,1-1 0 0 0,-1 1 0 0 0,0-1 0 0 0,0 1 0 0 0,0-1-1 0 0,0 0 1 0 0,0 0 0 0 0,0 0 0 0 0,1 1 0 0 0,-1-1 0 0 0,0 0-1 0 0,0 0 1 0 0,0-1 0 0 0,0 1 0 0 0,0 0 0 0 0,1 0 0 0 0,-1-1-1 0 0,0 1 1 0 0,0 0 0 0 0,0-1 0 0 0,0 1 0 0 0,0-1-1 0 0,0 1 1 0 0,0-1 0 0 0,0 0 0 0 0,0 1 0 0 0,0-1 0 0 0,0 0-1 0 0,-1 0 1 0 0,1 0 0 0 0,0 0 0 0 0,0 1 0 0 0,0-2-25 0 0,-23-3 653 0 0,20 7-4755 0 0,3 0-4466 0 0,0-1-2410 0 0</inkml:trace>
  <inkml:trace contextRef="#ctx0" brushRef="#br0" timeOffset="35598.008">4966 392 752 0 0,'0'0'2294'0'0,"0"0"-411"0"0,0 0-3 0 0,0 0 190 0 0,0 0 63 0 0,0 0-162 0 0,0 0-283 0 0,0 0-249 0 0,0 0-153 0 0,0 0-150 0 0,0 0-181 0 0,0 0-182 0 0,0 0-175 0 0,-3-1-590 0 0,-8-2 6816 0 0,2 12-6762 0 0,0 1 0 0 0,0 1 0 0 0,1 0 1 0 0,1 0-1 0 0,0 1 0 0 0,1 0 0 0 0,0 0 0 0 0,0 0 0 0 0,2 1 0 0 0,-1-1 1 0 0,2 1-1 0 0,-1 1 0 0 0,2-1 0 0 0,0 0 0 0 0,1 1 0 0 0,0-1 0 0 0,0 0 1 0 0,2 1-1 0 0,0-1 0 0 0,1 6-62 0 0,-2-14 26 0 0,1-1 1 0 0,-1 1-1 0 0,1 0 1 0 0,0-1-1 0 0,0 1 1 0 0,1-1-1 0 0,-1 0 1 0 0,1 0-1 0 0,0 1 1 0 0,0-1-1 0 0,1 0 1 0 0,-1 0-1 0 0,1-1 1 0 0,0 1-1 0 0,0 0 1 0 0,0-1-1 0 0,0 0 1 0 0,0 0-1 0 0,1 0 1 0 0,0 0-1 0 0,-1 0 1 0 0,1-1-1 0 0,0 0 1 0 0,0 0-1 0 0,1 0 1 0 0,-1 0-1 0 0,0 0 1 0 0,1-1-1 0 0,-1 0 1 0 0,1 0-27 0 0,-6-27-8225 0 0,1 25 6982 0 0,0-5-6588 0 0,0 2-4038 0 0</inkml:trace>
  <inkml:trace contextRef="#ctx0" brushRef="#br0" timeOffset="36294.843">5249 396 9010 0 0,'0'0'713'0'0,"0"0"-259"0"0,0 0-25 0 0,0 0 382 0 0,0 0 476 0 0,0 0 301 0 0,0 0-3 0 0,0 0-310 0 0,0 0-336 0 0,0 0-219 0 0,0 0-135 0 0,0 0-15 0 0,0 0 43 0 0,2-2 34 0 0,-1 1-572 0 0,-1 0 0 0 0,1 0 1 0 0,-1 0-1 0 0,1-1 0 0 0,-1 1 0 0 0,1 0 1 0 0,-1 0-1 0 0,0 0 0 0 0,1 0 0 0 0,-1-1 1 0 0,0 1-1 0 0,0 0 0 0 0,0 0 0 0 0,0 0 0 0 0,0-1 1 0 0,0 1-1 0 0,-1 0 0 0 0,1 0 0 0 0,0 0 1 0 0,0 0-1 0 0,-1-1 0 0 0,1 1 0 0 0,-1 0 1 0 0,1 0-1 0 0,-1 0 0 0 0,0 0 0 0 0,1 0 1 0 0,-1 0-1 0 0,0 0 0 0 0,1 0 0 0 0,-1 0 1 0 0,0 1-1 0 0,0-1 0 0 0,0 0 0 0 0,0 0 1 0 0,0 1-1 0 0,0-1 0 0 0,0 1 0 0 0,0-1 1 0 0,0 1-1 0 0,0-1 0 0 0,-1 1 0 0 0,1-1-75 0 0,-1-1 20 0 0,0 0-1 0 0,1 1 1 0 0,-1-1-1 0 0,0 0 0 0 0,0 0 1 0 0,0 1-1 0 0,0 0 1 0 0,0-1-1 0 0,-1 1 1 0 0,1 0-1 0 0,0 0 1 0 0,-1 0-1 0 0,1 0 0 0 0,0 0 1 0 0,-1 1-1 0 0,1-1 1 0 0,-1 1-1 0 0,1 0 1 0 0,-1-1-1 0 0,1 1 1 0 0,-1 0-1 0 0,0 1 1 0 0,1-1-1 0 0,-1 0 0 0 0,1 1 1 0 0,-1-1-1 0 0,1 1 1 0 0,0 0-1 0 0,-1 0 1 0 0,1 0-1 0 0,0 0 1 0 0,-1 0-1 0 0,1 0 0 0 0,0 1 1 0 0,0-1-1 0 0,0 1 1 0 0,0 0-1 0 0,0-1 1 0 0,1 1-1 0 0,-1 0 1 0 0,0 0-1 0 0,1 0 0 0 0,-1 1-19 0 0,-40 77 193 0 0,41-78-185 0 0,1 0 1 0 0,-1 0-1 0 0,0 0 0 0 0,1 0 0 0 0,-1 0 1 0 0,1 0-1 0 0,-1 0 0 0 0,1 0 0 0 0,0 0 1 0 0,0 0-1 0 0,0 0 0 0 0,0 0 0 0 0,0 0 1 0 0,1 0-1 0 0,-1 0 0 0 0,1 0 0 0 0,-1 0 1 0 0,1 0-1 0 0,0 0 0 0 0,-1 0 0 0 0,1 0 1 0 0,0 0-1 0 0,0-1 0 0 0,1 1 0 0 0,-1 0 1 0 0,0-1-1 0 0,1 1 0 0 0,-1 0 0 0 0,0-1 0 0 0,1 0 1 0 0,0 1-1 0 0,-1-1 0 0 0,1 0 0 0 0,0 0 1 0 0,0 0-1 0 0,0 0 0 0 0,-1 0 0 0 0,1 0 1 0 0,0-1-1 0 0,0 1 0 0 0,0-1-8 0 0,2 0 29 0 0,0 0-1 0 0,0 0 1 0 0,-1 0-1 0 0,1-1 0 0 0,0 0 1 0 0,-1 0-1 0 0,1 0 1 0 0,-1 0-1 0 0,1 0 1 0 0,-1-1-1 0 0,1 1 1 0 0,-1-1-1 0 0,0 0 1 0 0,0 0-1 0 0,0 0 1 0 0,0-1-1 0 0,0 1 1 0 0,0-1-1 0 0,-1 0 0 0 0,1 1 1 0 0,-1-1-1 0 0,0 0 1 0 0,0 0-1 0 0,0-1 1 0 0,0 1-1 0 0,0 0 1 0 0,-1-1-1 0 0,0 1 1 0 0,1-1-1 0 0,-1 1 1 0 0,0-1-1 0 0,-1 0 0 0 0,1 1 1 0 0,-1-1-1 0 0,0 0 1 0 0,1 1-1 0 0,-2-1 1 0 0,1-3-29 0 0,-25 29-110 0 0,24-20 104 0 0,-1 0 0 0 0,1-1-1 0 0,0 1 1 0 0,0 0 0 0 0,0 0-1 0 0,0 0 1 0 0,0 0 0 0 0,1 0-1 0 0,-1 0 1 0 0,0 0 0 0 0,1 0-1 0 0,-1 0 1 0 0,1 0 0 0 0,0 0-1 0 0,0 1 1 0 0,0-1 0 0 0,0 0-1 0 0,0 0 1 0 0,0 0 0 0 0,1 0 0 0 0,-1 0-1 0 0,1 1 1 0 0,-1-1 0 0 0,1 0-1 0 0,0 0 1 0 0,0 0 0 0 0,0-1-1 0 0,0 1 1 0 0,0 0 0 0 0,0 0-1 0 0,1 0 1 0 0,-1-1 0 0 0,0 1-1 0 0,1-1 1 0 0,-1 1 0 0 0,1-1-1 0 0,0 1 1 0 0,0-1 0 0 0,-1 0-1 0 0,1 0 1 0 0,0 0 0 0 0,0 0-1 0 0,0 0 1 0 0,0 0 0 0 0,0-1-1 0 0,0 1 1 0 0,0-1 0 0 0,0 1-1 0 0,1-1 1 0 0,-1 0 0 0 0,1 0 6 0 0,23-3-1662 0 0,-18 0-2652 0 0,1 0-5483 0 0,-6 2-908 0 0</inkml:trace>
  <inkml:trace contextRef="#ctx0" brushRef="#br0" timeOffset="37038.258">5162 697 8930 0 0,'0'0'2164'0'0,"0"0"-203"0"0,0 0-257 0 0,0 0 21 0 0,0 0 6 0 0,0 0-84 0 0,0 0-187 0 0,0 0-276 0 0,0 0-274 0 0,0 0-305 0 0,0 0-274 0 0,0 0-187 0 0,-2-4-113 0 0,-8-5 134 0 0,6 30 523 0 0,1 3-289 0 0,-9 50 228 0 0,14-79-607 0 0,0 1 1 0 0,0 0-1 0 0,1 0 0 0 0,0 0 1 0 0,0 1-1 0 0,0-1 1 0 0,0 1-1 0 0,0 0 1 0 0,1 0-1 0 0,0 0 1 0 0,-1 0-1 0 0,1 0 0 0 0,0 1 1 0 0,0-1-1 0 0,0 1 1 0 0,1 1-1 0 0,-1-1 1 0 0,1 0-1 0 0,-1 1 1 0 0,1 0-1 0 0,-1 0 1 0 0,1 0-1 0 0,-1 1 0 0 0,1-1 1 0 0,0 1-1 0 0,0 0 1 0 0,0 1-21 0 0,-3-1 4 0 0,-1 1 1 0 0,1 0 0 0 0,0 0-1 0 0,-1 0 1 0 0,1 1 0 0 0,-1-1-1 0 0,1 0 1 0 0,-1 0-1 0 0,0 1 1 0 0,1-1 0 0 0,-1 1-1 0 0,0-1 1 0 0,0 1 0 0 0,0 0-1 0 0,0-1 1 0 0,0 1 0 0 0,-1 0-1 0 0,1 0 1 0 0,0-1-1 0 0,-1 1 1 0 0,0 0 0 0 0,1 0-1 0 0,-1 0 1 0 0,0 0 0 0 0,0 0-1 0 0,0 0 1 0 0,0 0-1 0 0,0 0 1 0 0,0-1 0 0 0,-1 1-1 0 0,1 0 1 0 0,0 0 0 0 0,-1 0-1 0 0,0 0 1 0 0,1-1 0 0 0,-1 1-1 0 0,0 0 1 0 0,0-1-1 0 0,0 1 1 0 0,0 0 0 0 0,0-1-1 0 0,-1 1 1 0 0,1-1 0 0 0,0 0-1 0 0,-1 1 1 0 0,1-1-1 0 0,-1 0 1 0 0,1 0 0 0 0,-1 0-1 0 0,1 0 1 0 0,-1 0 0 0 0,0 0-1 0 0,0 0 1 0 0,1-1 0 0 0,-1 1-1 0 0,0-1 1 0 0,0 1-5 0 0,-86 18 436 0 0,83-39-1159 0 0,14-2-3734 0 0,-3 14-234 0 0,-3 3-1967 0 0,0 1-4471 0 0</inkml:trace>
  <inkml:trace contextRef="#ctx0" brushRef="#br0" timeOffset="37472.05">5425 392 5825 0 0,'0'0'4799'0'0,"0"0"-2486"0"0,0 0-666 0 0,0 0-46 0 0,0 0 6 0 0,0 0-23 0 0,0 0-81 0 0,0 0-181 0 0,0 0-294 0 0,0 0-320 0 0,0 0-266 0 0,0 0-196 0 0,0 0-75 0 0,3-3 22 0 0,16-5 546 0 0,0 40 289 0 0,-12-13-907 0 0,-1 0 1 0 0,-1 1-1 0 0,0-1 0 0 0,-2 1 0 0 0,0 0 0 0 0,-1 0 0 0 0,-1 1 0 0 0,-1-1 0 0 0,-1 0 0 0 0,0 0 0 0 0,-2 0 1 0 0,0 0-1 0 0,-2 0 0 0 0,0-1 0 0 0,-7 18-121 0 0,-43 33 508 0 0,56-73-3578 0 0,2-6-1972 0 0,-2 6-2491 0 0,1-1-4543 0 0</inkml:trace>
  <inkml:trace contextRef="#ctx0" brushRef="#br0" timeOffset="38800.096">2730 700 1464 0 0,'0'0'2355'0'0,"0"0"-530"0"0,0 0-335 0 0,0 0 74 0 0,0 0 135 0 0,0 0 48 0 0,0 0-121 0 0,0 0-310 0 0,0 0-351 0 0,0 0-291 0 0,0 0-227 0 0,0 0-147 0 0,10 3-2735 0 0,2 0-6315 0 0,-9-3 2463 0 0</inkml:trace>
  <inkml:trace contextRef="#ctx0" brushRef="#br0" timeOffset="39037.913">2922 689 7210 0 0,'0'0'1413'0'0,"0"0"-219"0"0,0 0 39 0 0,0 0 182 0 0,0 0 48 0 0,0 0-141 0 0,0 0-379 0 0,0 0-412 0 0,0 0-431 0 0,0 0-399 0 0,0 0-168 0 0,0 0-5 0 0,0 0 121 0 0,3-1 137 0 0,22 2-1072 0 0,-6 3-2420 0 0,2 0-5305 0 0,-16-3 7993 0 0</inkml:trace>
  <inkml:trace contextRef="#ctx0" brushRef="#br0" timeOffset="39187.99">3090 705 0 0 0,'0'0'1771'0'0,"0"0"100"0"0,0 0 40 0 0,0 0 175 0 0,0 0 106 0 0,0 0-114 0 0,0 0-323 0 0,0 0-364 0 0,0 0-377 0 0,0 0-295 0 0,0 0-253 0 0,0 0-260 0 0,0 0-248 0 0,-10-1-890 0 0,31-1-564 0 0,12 1-5375 0 0,-1 1-1248 0 0,-27-1 8119 0 0</inkml:trace>
  <inkml:trace contextRef="#ctx0" brushRef="#br0" timeOffset="39338.878">3259 693 0 0 0,'0'0'1091'0'0,"0"0"1173"0"0,0 0 170 0 0,0 0-243 0 0,0 0-286 0 0,0 0-356 0 0,0 0-372 0 0,0 0-349 0 0,0 0-335 0 0,0 0-245 0 0,17-7-963 0 0,-6 4-2651 0 0,-1 2-3628 0 0,-7 1 3889 0 0</inkml:trace>
  <inkml:trace contextRef="#ctx0" brushRef="#br0" timeOffset="39519.957">3444 684 7642 0 0,'0'0'1964'0'0,"0"0"-225"0"0,0 0 11 0 0,0 0 34 0 0,0 0-161 0 0,0 0-328 0 0,0 0-353 0 0,0 0-416 0 0,0 0-376 0 0,0 0-256 0 0,0 0-198 0 0,0 0-73 0 0,0 0-76 0 0,5-1-217 0 0,23-3-1392 0 0,-16 3-1834 0 0,0 0-3780 0 0,-8 1 3805 0 0</inkml:trace>
  <inkml:trace contextRef="#ctx0" brushRef="#br0" timeOffset="39688.332">3596 692 1648 0 0,'0'0'3128'0'0,"0"0"-629"0"0,0 0-323 0 0,0 0-42 0 0,0 0-167 0 0,0 0-256 0 0,0 0-329 0 0,0 0-449 0 0,0 0-475 0 0,0 0-417 0 0,0 0-281 0 0,0 0-135 0 0,0 0-6 0 0,3-3 12 0 0,21-7-2293 0 0,6 8-10684 0 0,-26 2 12642 0 0</inkml:trace>
  <inkml:trace contextRef="#ctx0" brushRef="#br0" timeOffset="40108.931">3776 684 0 0 0,'0'0'2143'0'0,"0"0"186"0"0,0 0-105 0 0,0 0-161 0 0,0 0-180 0 0,0 0-294 0 0,0 0-436 0 0,0 0-479 0 0,0 0-432 0 0,0 0-316 0 0,0 0-165 0 0,0 0-53 0 0,3-1 8 0 0,124-8-13310 0 0,-71 14 12332 0 0,-41-4 2788 0 0,7 1 7933 0 0,0-1-4669 0 0,4 0-3632 0 0,14-1-4785 0 0,7 1-962 0 0,-17 0 6203 0 0,-23-1-1245 0 0,-7-4 10409 0 0,-3 3-12975 0 0,-1 1-6181 0 0,3 0-1080 0 0</inkml:trace>
  <inkml:trace contextRef="#ctx0" brushRef="#br0" timeOffset="41255.496">2649 710 0 0 0,'0'0'665'0'0,"0"0"1535"0"0,0 0 471 0 0,0 0 4 0 0,0 0-114 0 0,0 0-286 0 0,0 0-324 0 0,0 0-351 0 0,0 0-306 0 0,0 0-207 0 0,-3-17 3092 0 0,-39 37-3281 0 0,72-36-194 0 0,-30 15-693 0 0,-1 0 1 0 0,1 1-1 0 0,0-1 0 0 0,0 0 0 0 0,0 1 1 0 0,-1-1-1 0 0,1 0 0 0 0,0 1 0 0 0,-1-1 1 0 0,1 1-1 0 0,-1-1 0 0 0,1 0 1 0 0,0 1-1 0 0,-1-1 0 0 0,0 1 0 0 0,1-1 1 0 0,-1 1-1 0 0,1 0 0 0 0,-1-1 0 0 0,1 1 1 0 0,-1-1-1 0 0,0 1 0 0 0,1 0 1 0 0,-1-1-1 0 0,0 1 0 0 0,1 0 0 0 0,-1 0 1 0 0,0 0-1 0 0,1 0 0 0 0,-1 0 0 0 0,0-1 1 0 0,0 1-1 0 0,1 0 0 0 0,-1 1 1 0 0,0-1-1 0 0,0 0 0 0 0,1 0 0 0 0,-1 0 1 0 0,0 0-1 0 0,1 0 0 0 0,-1 1 1 0 0,0-1-1 0 0,1 0 0 0 0,-1 1 0 0 0,0-1 1 0 0,1 0-1 0 0,-1 1 0 0 0,1-1 0 0 0,-1 1 1 0 0,1-1-1 0 0,-1 1 0 0 0,1-1 1 0 0,-1 1-1 0 0,1-1 0 0 0,-1 2-11 0 0,0-2 2 0 0,0 0 0 0 0,0 0 1 0 0,0 0-1 0 0,0 0 0 0 0,0 0 0 0 0,0 1 0 0 0,0-1 0 0 0,0 0 0 0 0,0 1 1 0 0,0-1-1 0 0,0 1 0 0 0,0-1 0 0 0,1 1 0 0 0,-1 0 0 0 0,0-1 0 0 0,0 1 1 0 0,0 0-1 0 0,1-1 0 0 0,-1 1 0 0 0,0 0 0 0 0,1 0 0 0 0,-1 0 0 0 0,1 0 1 0 0,-1 0-1 0 0,1 0 0 0 0,-1-1 0 0 0,1 1 0 0 0,0 0 0 0 0,-1 0 0 0 0,1 0 1 0 0,0 0-1 0 0,0 0 0 0 0,0 0 0 0 0,0 1 0 0 0,0-1 0 0 0,0 0 0 0 0,0 0 1 0 0,0 0-1 0 0,0 0 0 0 0,0 0 0 0 0,1 0 0 0 0,-1 0 0 0 0,0 0 0 0 0,1 0 1 0 0,-1 0-1 0 0,1-1 0 0 0,-1 1 0 0 0,1 0 0 0 0,-1 0 0 0 0,1 0 0 0 0,-1 0 1 0 0,1-1-1 0 0,0 1 0 0 0,0 0 0 0 0,-1 0 0 0 0,1-1 0 0 0,0 1 0 0 0,0-1 1 0 0,0 1-1 0 0,0-1 0 0 0,0 1 0 0 0,0-1 0 0 0,0 1 0 0 0,0-1 0 0 0,0 0 1 0 0,0 0-1 0 0,0 1 0 0 0,0-1 0 0 0,0 0-2 0 0,-1 0 20 0 0,1 0 1 0 0,0 1-1 0 0,-1-1 0 0 0,1 0 1 0 0,0 0-1 0 0,-1 1 0 0 0,1-1 1 0 0,0 0-1 0 0,-1 0 0 0 0,1 0 1 0 0,0 0-1 0 0,0 0 1 0 0,-1 0-1 0 0,1 0 0 0 0,0-1 1 0 0,-1 1-1 0 0,1 0 0 0 0,0 0 1 0 0,-1 0-1 0 0,1-1 0 0 0,0 1 1 0 0,-1 0-1 0 0,1-1 0 0 0,0 1 1 0 0,-1 0-1 0 0,1-1 0 0 0,-1 1 1 0 0,1-1-1 0 0,-1 1 0 0 0,1-1 1 0 0,-1 1-1 0 0,1-1 0 0 0,-1 0 1 0 0,0 1-1 0 0,1-1 0 0 0,-1 1 1 0 0,0-1-1 0 0,1 0 0 0 0,-1 1 1 0 0,0-1-1 0 0,0 0 0 0 0,0 1 1 0 0,0-1-1 0 0,1 0 0 0 0,-1 0 1 0 0,0 1-1 0 0,0-1 0 0 0,0 0 1 0 0,0 1-1 0 0,-1-1 0 0 0,1 0 1 0 0,0 0-1 0 0,0 1 0 0 0,0-1 1 0 0,-1 0-1 0 0,1 1 0 0 0,0-1 1 0 0,0 1-1 0 0,-1-1 0 0 0,1 0 1 0 0,-1 1-1 0 0,1-1 0 0 0,-1 1 1 0 0,1-1-1 0 0,-1 1 0 0 0,1-1 1 0 0,-1 1-1 0 0,0-1-20 0 0,-8 9-1690 0 0,11 0-3233 0 0,0-1-6729 0 0,-2-5 3006 0 0</inkml:trace>
  <inkml:trace contextRef="#ctx0" brushRef="#br0" timeOffset="41785.971">2613 714 0 0 0,'0'0'1410'0'0,"0"0"-61"0"0,0 0 189 0 0,0 0 444 0 0,0 0 328 0 0,0 0-41 0 0,0 0-416 0 0,0 0-538 0 0,0 0-519 0 0,0 0-411 0 0,0 0-262 0 0,0 0-108 0 0,0 0 21 0 0,-2 6 1085 0 0,2-5-961 0 0,1-1 0 0 0,-1 0 0 0 0,1 1 0 0 0,-1-1 1 0 0,1 0-1 0 0,0 0 0 0 0,-1 1 0 0 0,1-1 0 0 0,-1 0 0 0 0,1 0 0 0 0,-1 0 0 0 0,1 0 0 0 0,0 0 0 0 0,-1 1 0 0 0,1-1 0 0 0,-1 0 0 0 0,1 0 0 0 0,0-1 0 0 0,-1 1 0 0 0,1 0 0 0 0,-1 0 1 0 0,1 0-1 0 0,-1 0 0 0 0,1 0 0 0 0,0-1 0 0 0,-1 1 0 0 0,1 0 0 0 0,-1 0 0 0 0,1-1 0 0 0,-1 1 0 0 0,1-1 0 0 0,-1 1 0 0 0,1 0 0 0 0,-1-1 0 0 0,0 1 0 0 0,1-1 0 0 0,-1 1 1 0 0,0-1-1 0 0,1 1 0 0 0,-1-1 0 0 0,0 1 0 0 0,1-1 0 0 0,-1 1 0 0 0,0-1 0 0 0,0 1 0 0 0,0-1 0 0 0,1 0-160 0 0,-4 0-1595 0 0,0 1-7329 0 0,3 0-605 0 0</inkml:trace>
  <inkml:trace contextRef="#ctx0" brushRef="#br0" timeOffset="42608.154">2088 47 0 0 0,'0'0'1168'0'0,"0"0"898"0"0,0 0 343 0 0,0 0-17 0 0,0 0-146 0 0,0 0-270 0 0,0 0-290 0 0,0 0-268 0 0,0 0-241 0 0,0 0-169 0 0,-2-4-145 0 0,-4-11-107 0 0,4 12-58 0 0,2 3-74 0 0,0 0-80 0 0,0 0-80 0 0,0 0-73 0 0,0 0-50 0 0,-25 19 1973 0 0,16-10-2193 0 0,0 1-1 0 0,0-1 0 0 0,1 1 1 0 0,1 1-1 0 0,0-1 1 0 0,0 1-1 0 0,1 0 0 0 0,0 1 1 0 0,1 0-1 0 0,0-1 1 0 0,1 2-1 0 0,1-1 0 0 0,0 0 1 0 0,0 1-1 0 0,1 0 0 0 0,1-1 1 0 0,0 1-1 0 0,1 0 1 0 0,0 0-1 0 0,1-1 0 0 0,0 1 1 0 0,3 7-121 0 0,-4-15 33 0 0,1-1 1 0 0,1 1-1 0 0,-1-1 1 0 0,1 0-1 0 0,-1 1 1 0 0,1-1-1 0 0,0 0 1 0 0,1 0-1 0 0,-1 0 1 0 0,1 0-1 0 0,0-1 1 0 0,0 1-1 0 0,0-1 1 0 0,0 0-1 0 0,0 0 1 0 0,1 0-1 0 0,0 0 1 0 0,-1 0-1 0 0,1-1 1 0 0,0 1-1 0 0,0-1 1 0 0,1 0-1 0 0,-1-1 1 0 0,0 1-1 0 0,1-1 1 0 0,-1 1-1 0 0,1-1 1 0 0,-1-1-1 0 0,1 1 0 0 0,-1-1 1 0 0,1 1-1 0 0,0-1 1 0 0,-1-1-1 0 0,1 1 1 0 0,-1-1-1 0 0,2 0-33 0 0,-6 1-28 0 0,1 0 0 0 0,-1 0 0 0 0,1 0 0 0 0,0 0-1 0 0,-1 0 1 0 0,1 0 0 0 0,-1-1 0 0 0,1 1 0 0 0,-1 0-1 0 0,1-1 1 0 0,0 1 0 0 0,-1 0 0 0 0,1-1 0 0 0,-1 1-1 0 0,1 0 1 0 0,-1-1 0 0 0,0 1 0 0 0,1-1 0 0 0,-1 1-1 0 0,1-1 1 0 0,-1 1 0 0 0,0-1 0 0 0,0 1 0 0 0,1-1-1 0 0,-1 0 1 0 0,0 1 0 0 0,0-1 0 0 0,1 1 0 0 0,-1-1 0 0 0,0 0-1 0 0,0 1 1 0 0,0-1 0 0 0,0 1 0 0 0,0-1 0 0 0,0 0-1 0 0,0 1 1 0 0,0-1 0 0 0,0 0 0 0 0,0 1 0 0 0,-1-1-1 0 0,1 1 1 0 0,0-1 0 0 0,0 0 0 0 0,0 1 0 0 0,-1-1-1 0 0,1 1 1 0 0,0-1 0 0 0,-1 1 0 0 0,1-1 0 0 0,0 1-1 0 0,-1-1 29 0 0,-6-8-5277 0 0,-1 3-6305 0 0,6 5 1484 0 0</inkml:trace>
  <inkml:trace contextRef="#ctx0" brushRef="#br0" timeOffset="43339.012">2218 86 0 0 0,'0'0'1962'0'0,"0"0"-611"0"0,0 0-251 0 0,0 0 216 0 0,0 0 306 0 0,0 0 302 0 0,0 0 46 0 0,0 0-263 0 0,0 0-349 0 0,0 0-343 0 0,0 0-234 0 0,0 0-122 0 0,3-4-76 0 0,-2 3-457 0 0,0 0 1 0 0,0-1-1 0 0,0 1 0 0 0,0 0 1 0 0,-1-1-1 0 0,1 1 1 0 0,0-1-1 0 0,-1 1 0 0 0,1-1 1 0 0,-1 1-1 0 0,1-1 1 0 0,-1 0-1 0 0,1 1 0 0 0,-1-1 1 0 0,0 0-1 0 0,0 1 1 0 0,0-1-1 0 0,0 0 1 0 0,0 1-1 0 0,-1-1 0 0 0,1 1 1 0 0,0-1-1 0 0,-1 0 1 0 0,1 1-1 0 0,-1-1 0 0 0,1 1 1 0 0,-1-1-1 0 0,0 1 1 0 0,0-1-1 0 0,0 1 0 0 0,0-1 1 0 0,0 1-1 0 0,-1-1-126 0 0,2 0 29 0 0,-1 1-1 0 0,1-1 1 0 0,-1 1-1 0 0,0-1 1 0 0,1 1-1 0 0,-1-1 1 0 0,0 1-1 0 0,0-1 0 0 0,0 1 1 0 0,0 0-1 0 0,-1 0 1 0 0,1-1-1 0 0,0 1 1 0 0,0 0-1 0 0,-1 0 1 0 0,1 0-1 0 0,-1 0 1 0 0,1 0-1 0 0,-1 1 1 0 0,1-1-1 0 0,-1 0 1 0 0,1 1-1 0 0,-1-1 1 0 0,0 1-1 0 0,1 0 0 0 0,-1-1 1 0 0,0 1-1 0 0,1 0 1 0 0,-1 0-1 0 0,0 0 1 0 0,1 0-1 0 0,-1 0 1 0 0,0 0-1 0 0,1 1 1 0 0,-1-1-1 0 0,0 1 1 0 0,1-1-1 0 0,-1 1 1 0 0,1-1-1 0 0,-1 1 1 0 0,1 0-1 0 0,-1 0 0 0 0,1 0 1 0 0,-1 0-1 0 0,1 0 1 0 0,-1 1-29 0 0,-39 61 131 0 0,40-61-118 0 0,0-1-1 0 0,0 1 0 0 0,1 0 1 0 0,-1 0-1 0 0,0 0 0 0 0,1 0 1 0 0,-1-1-1 0 0,1 1 1 0 0,0 0-1 0 0,0 0 0 0 0,-1 0 1 0 0,1 0-1 0 0,0 0 1 0 0,1 0-1 0 0,-1 0 0 0 0,0 0 1 0 0,1 0-1 0 0,-1 0 0 0 0,1-1 1 0 0,-1 1-1 0 0,1 0 1 0 0,0 0-1 0 0,0 0 0 0 0,0-1 1 0 0,0 1-1 0 0,0-1 1 0 0,0 1-1 0 0,0 0 0 0 0,0-1 1 0 0,1 0-1 0 0,-1 1 0 0 0,1-1 1 0 0,-1 0-1 0 0,1 0 1 0 0,-1 0-1 0 0,1 0 0 0 0,0 0-12 0 0,1 0 29 0 0,0 0 0 0 0,0 0 0 0 0,0 0 0 0 0,0-1 1 0 0,0 1-1 0 0,0-1 0 0 0,0 0 0 0 0,0 0 0 0 0,0 0 0 0 0,1-1 0 0 0,-1 1 0 0 0,0-1 0 0 0,0 1 0 0 0,0-1 0 0 0,-1 0 0 0 0,1 0 0 0 0,0-1 0 0 0,0 1 0 0 0,0 0 0 0 0,-1-1 0 0 0,1 0 0 0 0,-1 1 0 0 0,1-1 0 0 0,-1 0 0 0 0,0 0 0 0 0,0-1 0 0 0,0 1 0 0 0,0 0 0 0 0,0-1 0 0 0,0 1 0 0 0,0-1 1 0 0,-1 0-1 0 0,0 1 0 0 0,1-1 0 0 0,-1 0 0 0 0,0 0 0 0 0,0 0 0 0 0,-1 0 0 0 0,1 0 0 0 0,0 0 0 0 0,-1 0 0 0 0,0 0 0 0 0,0 0 0 0 0,0-3-29 0 0,-8 37-634 0 0,27 10-655 0 0,-11-35-3817 0 0,1 1-4650 0 0,-8-7 9527 0 0,1 2-7453 0 0</inkml:trace>
  <inkml:trace contextRef="#ctx0" brushRef="#br0" timeOffset="43874.884">2173 304 2024 0 0,'0'0'2864'0'0,"0"0"-1504"0"0,0 0-386 0 0,0 0 387 0 0,0 0 438 0 0,0 0 247 0 0,0 0-43 0 0,0 0-317 0 0,0 0-403 0 0,0 0-339 0 0,0 0-196 0 0,0 0-125 0 0,0 0-28 0 0,0-5-6 0 0,-4-13-38 0 0,-30 20 1599 0 0,-5 39-1537 0 0,39-40-600 0 0,-1 0 1 0 0,0-1-1 0 0,1 1 0 0 0,-1 0 0 0 0,1 0 1 0 0,-1 0-1 0 0,1 0 0 0 0,-1 0 1 0 0,1 0-1 0 0,0 0 0 0 0,-1 0 0 0 0,1 0 1 0 0,0 0-1 0 0,0 1 0 0 0,0-1 1 0 0,0 0-1 0 0,0 0 0 0 0,0 0 0 0 0,0 0 1 0 0,0 0-1 0 0,0 0 0 0 0,1 0 1 0 0,-1 0-1 0 0,0 0 0 0 0,1 0 0 0 0,-1 0 1 0 0,1 0-1 0 0,-1 0 0 0 0,1 0 1 0 0,-1 0-1 0 0,1 0 0 0 0,0 0 0 0 0,-1-1 1 0 0,1 1-1 0 0,0 0 0 0 0,0 0 1 0 0,0-1-1 0 0,-1 1 0 0 0,1 0 0 0 0,0-1 1 0 0,0 1-1 0 0,0-1 0 0 0,0 1 1 0 0,0-1-1 0 0,0 0 0 0 0,0 1 0 0 0,0-1 1 0 0,0 0-1 0 0,0 0 0 0 0,0 0-13 0 0,2 1 42 0 0,0 0-1 0 0,0 0 0 0 0,0-1 0 0 0,0 0 0 0 0,0 1 1 0 0,0-1-1 0 0,0 0 0 0 0,0-1 0 0 0,0 1 1 0 0,0 0-1 0 0,0-1 0 0 0,-1 0 0 0 0,1 0 0 0 0,0 1 1 0 0,0-2-1 0 0,0 1 0 0 0,-1 0 0 0 0,1 0 1 0 0,-1-1-1 0 0,1 0 0 0 0,-1 1 0 0 0,0-1 1 0 0,1 0-1 0 0,-1 0 0 0 0,0 0 0 0 0,0-1 0 0 0,0 1 1 0 0,-1 0-1 0 0,1-1 0 0 0,0 1 0 0 0,-1-1 1 0 0,0 1-1 0 0,1-1 0 0 0,-1 0 0 0 0,0-2-41 0 0,-3 1-24 0 0,-1 1-1 0 0,1-1 0 0 0,-1 1 1 0 0,0-1-1 0 0,0 1 0 0 0,0 0 1 0 0,0 0-1 0 0,-1 1 1 0 0,1-1-1 0 0,-1 1 0 0 0,0-1 1 0 0,0 1-1 0 0,0 0 0 0 0,0 1 1 0 0,0-1-1 0 0,0 1 0 0 0,0-1 1 0 0,0 1-1 0 0,-1 1 25 0 0,2-1 720 0 0,4 1-12943 0 0,1 0 8779 0 0,0 0-7117 0 0</inkml:trace>
  <inkml:trace contextRef="#ctx0" brushRef="#br0" timeOffset="44220.219">2292 35 13755 0 0,'0'0'1410'0'0,"0"0"-213"0"0,0 0-158 0 0,0 0-77 0 0,0 0-45 0 0,0 0-1 0 0,0 0-54 0 0,0 0-143 0 0,0 0-162 0 0,0 0-135 0 0,0 0-92 0 0,0 0-14 0 0,0 0-6 0 0,8 4 10 0 0,25 17 9 0 0,-29-18-261 0 0,-2 0 0 0 0,1 0 1 0 0,0 1-1 0 0,-1-1 0 0 0,1 1 0 0 0,-1-1 0 0 0,0 1 0 0 0,0 0 1 0 0,-1 0-1 0 0,1 0 0 0 0,-1 0 0 0 0,0 0 0 0 0,0 0 0 0 0,0 0 0 0 0,0 0 1 0 0,-1 1-1 0 0,0-1 0 0 0,0 0 0 0 0,0 3-68 0 0,0-2 59 0 0,0 11 0 0 0,0 1 0 0 0,-2-1 0 0 0,0 0 1 0 0,0 0-1 0 0,-2 0 0 0 0,0 0 0 0 0,-1 0 1 0 0,0-1-1 0 0,-2 1 0 0 0,1-2 0 0 0,-2 1 0 0 0,0-1 1 0 0,-1 0-1 0 0,0 0 0 0 0,-1-1-59 0 0,6-10-2792 0 0,8-9-7021 0 0,-1 4-1584 0 0</inkml:trace>
  <inkml:trace contextRef="#ctx0" brushRef="#br0" timeOffset="45054.11">5147 1017 2553 0 0,'0'0'2276'0'0,"0"0"-404"0"0,0 0-239 0 0,0 0-56 0 0,0 0-20 0 0,0 0-41 0 0,0 0-86 0 0,0 0-198 0 0,0 0-237 0 0,0 0-288 0 0,0 0-283 0 0,4-10-2005 0 0,-3 13 798 0 0,1 2-1610 0 0,-1-3-2354 0 0,0 1-3521 0 0</inkml:trace>
  <inkml:trace contextRef="#ctx0" brushRef="#br0" timeOffset="45305.154">5181 1187 9362 0 0,'0'0'3071'0'0,"0"0"-1357"0"0,0 0-372 0 0,0 0-21 0 0,0 0-43 0 0,0 0-213 0 0,0 0-352 0 0,0 0-303 0 0,0 0-208 0 0,0 0-200 0 0,0 0-283 0 0,0 0-387 0 0,0 0-231 0 0,-2-1-149 0 0,0 0 993 0 0,-4-2-2070 0 0,8 6-2228 0 0,3 4-3973 0 0,-2-4 5601 0 0</inkml:trace>
  <inkml:trace contextRef="#ctx0" brushRef="#br0" timeOffset="45471.866">5191 1338 3265 0 0,'0'0'1744'0'0,"0"0"-712"0"0,0 0-368 0 0,0 0 129 0 0,0 0 39 0 0,0 0-224 0 0,0 0-480 0 0,0 0-688 0 0,0 0-408 0 0,0 0-769 0 0,0 0-1423 0 0,0 0 519 0 0</inkml:trace>
  <inkml:trace contextRef="#ctx0" brushRef="#br0" timeOffset="45636.898">5177 1510 12339 0 0,'0'0'1849'0'0,"0"0"-203"0"0,0 0-95 0 0,0 0 35 0 0,0 0-171 0 0,0 0-335 0 0,0 0-384 0 0,0 0-329 0 0,0 0-206 0 0,0 0-209 0 0,0 0-232 0 0,0 0-164 0 0,0 0-93 0 0,-3 1-1763 0 0,12 1-3422 0 0,-4 1-3521 0 0,-2-2 5127 0 0</inkml:trace>
  <inkml:trace contextRef="#ctx0" brushRef="#br0" timeOffset="45837.136">5172 1565 5761 0 0,'0'0'3029'0'0,"0"0"-487"0"0,0 0-332 0 0,0 0-106 0 0,0 0-182 0 0,0 0-333 0 0,0 0-372 0 0,0 0-358 0 0,0 0-271 0 0,0 0-214 0 0,0 0-227 0 0,0 0-188 0 0,0 0-718 0 0,12 3-651 0 0,-9 0-2350 0 0,-1 1-4712 0 0,-2-3 572 0 0</inkml:trace>
  <inkml:trace contextRef="#ctx0" brushRef="#br0" timeOffset="46091.648">5182 1627 9634 0 0,'0'0'2974'0'0,"0"0"-572"0"0,0 0-354 0 0,0 0-181 0 0,0 0-209 0 0,0 0-339 0 0,0 0-355 0 0,0 0-272 0 0,0 0-221 0 0,0 0-160 0 0,0 0-158 0 0,0 0-171 0 0,0 0-141 0 0,-7-4-2142 0 0,10 4-373 0 0,0 0-4423 0 0,-2 0-2794 0 0</inkml:trace>
  <inkml:trace contextRef="#ctx0" brushRef="#br0" timeOffset="47987.957">4548 2061 0 0 0,'0'0'2534'0'0,"0"0"169"0"0,0 0-177 0 0,0 0-320 0 0,0 0-347 0 0,0 0-345 0 0,0 0-226 0 0,0 0-91 0 0,-1-5-20 0 0,1 4-921 0 0,0 0-1 0 0,0-1 1 0 0,0 1 0 0 0,-1 0 0 0 0,1-1 0 0 0,0 1 0 0 0,-1 0 0 0 0,1-1 0 0 0,-1 1 0 0 0,1 0-1 0 0,-1 0 1 0 0,0 0 0 0 0,1-1 0 0 0,-1 1 0 0 0,0 0 0 0 0,0 0 0 0 0,0 0 0 0 0,0 0 0 0 0,0 0 0 0 0,0 1-1 0 0,0-1 1 0 0,0 0 0 0 0,0 0 0 0 0,-1 1 0 0 0,1-1 0 0 0,0 1 0 0 0,0-1 0 0 0,-1 1 0 0 0,1-1 0 0 0,0 1-1 0 0,-1 0 1 0 0,1-1 0 0 0,0 1 0 0 0,-1 0 0 0 0,1 0 0 0 0,-1 0-256 0 0,-15 7-297 0 0,8 1 403 0 0,0 0 0 0 0,0 1 1 0 0,1 1-1 0 0,1-1 0 0 0,-1 1 0 0 0,1 0 0 0 0,1 1 1 0 0,0 0-1 0 0,0 0 0 0 0,1 0 0 0 0,1 1 1 0 0,0-1-1 0 0,0 1 0 0 0,1 0 0 0 0,1 0 0 0 0,0 0 1 0 0,1 1-1 0 0,0-1 0 0 0,0 0 0 0 0,2 2-106 0 0,-1-10 17 0 0,0 0-1 0 0,1 0 1 0 0,0 0-1 0 0,0 0 1 0 0,0 0-1 0 0,1-1 1 0 0,-1 1-1 0 0,1 0 1 0 0,0 0-1 0 0,0-1 0 0 0,0 1 1 0 0,0-1-1 0 0,0 0 1 0 0,1 0-1 0 0,0 0 1 0 0,0 0-1 0 0,0 0 1 0 0,0 0-1 0 0,0-1 1 0 0,0 1-1 0 0,1-1 1 0 0,-1 0-1 0 0,2 1-16 0 0,36 7-2614 0 0,-32-14-1245 0 0,-3 0-1698 0 0,-4 2 1372 0 0,0 0-6982 0 0</inkml:trace>
  <inkml:trace contextRef="#ctx0" brushRef="#br0" timeOffset="48384.024">4673 2057 9754 0 0,'0'0'2961'0'0,"0"0"-960"0"0,0 0-355 0 0,0 0-43 0 0,0 0-50 0 0,0 0-149 0 0,0 0-292 0 0,0 0-358 0 0,0 0-266 0 0,0 0-199 0 0,0 0-128 0 0,0 0-25 0 0,-9-2-24 0 0,-27-5 7 0 0,34 8-100 0 0,1-1 0 0 0,-1 1 0 0 0,0 0 0 0 0,1-1 0 0 0,-1 1 1 0 0,1 0-1 0 0,-1 0 0 0 0,1 0 0 0 0,0 0 0 0 0,-1 0 0 0 0,1 1 0 0 0,0-1 0 0 0,0 0 0 0 0,0 1 0 0 0,0-1 0 0 0,0 0 0 0 0,0 1 0 0 0,0 0 0 0 0,0-1 0 0 0,0 1 0 0 0,1-1 0 0 0,-1 1 1 0 0,1 0-1 0 0,-1-1 0 0 0,1 1 0 0 0,0 0 0 0 0,-1-1 0 0 0,1 1-19 0 0,0 1 41 0 0,-1-1-16 0 0,0 1 1 0 0,0-1-1 0 0,0 0 1 0 0,0 1-1 0 0,1-1 1 0 0,0 0-1 0 0,-1 1 1 0 0,1-1-1 0 0,0 1 1 0 0,0-1-1 0 0,0 0 1 0 0,0 1-1 0 0,1-1 1 0 0,-1 1-1 0 0,1-1 1 0 0,-1 0-1 0 0,1 1 1 0 0,0-1-1 0 0,0 0 1 0 0,0 0-1 0 0,0 1 1 0 0,0-1-1 0 0,0 0 1 0 0,1 0-1 0 0,-1 0 1 0 0,1-1-1 0 0,-1 1 1 0 0,1 0-1 0 0,0 0 1 0 0,0-1-1 0 0,0 1 1 0 0,0-1-1 0 0,0 0 1 0 0,0 1-1 0 0,0-1 1 0 0,0 0-1 0 0,1 0 1 0 0,-1-1-1 0 0,0 1 1 0 0,0 0-1 0 0,1-1 1 0 0,-1 1-1 0 0,1-1 1 0 0,-1 0-1 0 0,0 0 1 0 0,1 0-1 0 0,-1 0 1 0 0,1 0-1 0 0,-1 0 1 0 0,1-1-1 0 0,-1 1 1 0 0,0-1-1 0 0,1 0 1 0 0,-1 0-1 0 0,0 1 1 0 0,0-1-1 0 0,0-1 1 0 0,1 1-1 0 0,-1 0-25 0 0,0 0 7 0 0,1-1-1 0 0,0 1 1 0 0,-1 0-1 0 0,1-1 0 0 0,-1 0 1 0 0,1 1-1 0 0,-1-1 1 0 0,0 0-1 0 0,0 0 1 0 0,0 0-1 0 0,0-1 0 0 0,0 1 1 0 0,0 0-1 0 0,0-1 1 0 0,-1 1-1 0 0,1-1 1 0 0,-1 0-1 0 0,0 0 1 0 0,0 1-1 0 0,0-1 0 0 0,0 0 1 0 0,-1 0-1 0 0,1 0 1 0 0,-1 0-1 0 0,1 0 1 0 0,-1 0-1 0 0,0 0 0 0 0,0 0 1 0 0,0 0-1 0 0,-1 1 1 0 0,1-1-1 0 0,-1 0 1 0 0,0 0-1 0 0,1 0 0 0 0,-1 0 1 0 0,-1 0-1 0 0,1 1 1 0 0,0-1-1 0 0,-1 0 1 0 0,1 1-1 0 0,-1 0 1 0 0,0-1-1 0 0,1 1 0 0 0,-1 0 1 0 0,0-1-1 0 0,-2 0-6 0 0,-10 7-4545 0 0,10 8-4843 0 0,3-11 6984 0 0,0 3-7727 0 0</inkml:trace>
  <inkml:trace contextRef="#ctx0" brushRef="#br0" timeOffset="49036.953">4641 2300 9098 0 0,'0'0'2491'0'0,"0"0"-248"0"0,0 0-200 0 0,0 0-80 0 0,0 0-83 0 0,0 0-155 0 0,0 0-276 0 0,0 0-344 0 0,0 0-361 0 0,0 0-296 0 0,0 0-237 0 0,0 0-152 0 0,0-3-1 0 0,-1 3-49 0 0,1 0-1 0 0,0 0 0 0 0,0 1 0 0 0,0-1 1 0 0,-1 0-1 0 0,1 0 0 0 0,0 0 0 0 0,0 0 1 0 0,-1 0-1 0 0,1 0 0 0 0,0 0 0 0 0,0 0 1 0 0,-1 0-1 0 0,1 0 0 0 0,0 1 0 0 0,0-1 0 0 0,0 0 1 0 0,-1 0-1 0 0,1-1 0 0 0,0 1 0 0 0,0 0 1 0 0,-1 0-1 0 0,1 0 0 0 0,0 0 0 0 0,0 0 1 0 0,-1 0-1 0 0,1 0 0 0 0,0 0 0 0 0,0 0 1 0 0,0 0-1 0 0,-1-1 0 0 0,1 1 0 0 0,0 0 0 0 0,0 0 1 0 0,0 0-1 0 0,-1 0 0 0 0,1-1 0 0 0,0 1 1 0 0,0 0-1 0 0,0 0 0 0 0,0 0 0 0 0,0-1 1 0 0,0 1-1 0 0,-1 0 0 0 0,1 0 0 0 0,0-1 1 0 0,0 1-1 0 0,0 0-8 0 0,-6 34 518 0 0,4-22-549 0 0,-5 47 349 0 0,35-82-236 0 0,30 13-302 0 0,-57 10 218 0 0,1 0 1 0 0,-1 0-1 0 0,0 0 0 0 0,1 0 1 0 0,-1 0-1 0 0,0 1 0 0 0,0-1 1 0 0,0 0-1 0 0,1 1 0 0 0,-1 0 1 0 0,0-1-1 0 0,0 1 0 0 0,0-1 1 0 0,0 1-1 0 0,0 0 0 0 0,0 0 1 0 0,0 0-1 0 0,0-1 0 0 0,0 1 0 0 0,-1 0 1 0 0,1 0-1 0 0,0 0 0 0 0,0 0 1 0 0,-1 1-1 0 0,1-1 0 0 0,-1 0 1 0 0,1 0-1 0 0,-1 0 0 0 0,1 0 1 0 0,-1 1-1 0 0,0-1 0 0 0,1 0 1 0 0,-1 0-1 0 0,0 1 0 0 0,0-1 0 0 0,0 0 1 0 0,0 0-1 0 0,0 1 0 0 0,0-1 1 0 0,-1 0-1 0 0,1 0 0 0 0,0 1 1 0 0,-1-1-1 0 0,1 0 0 0 0,-1 1 2 0 0,-3 3 25 0 0,0-1-1 0 0,0 0 0 0 0,0 1 1 0 0,-1-2-1 0 0,1 1 0 0 0,-1-1 1 0 0,0 1-1 0 0,0-1 0 0 0,0 0 1 0 0,-1-1-1 0 0,1 0 0 0 0,-1 1 1 0 0,1-2-1 0 0,-1 1 0 0 0,0-1 1 0 0,-4 1-25 0 0,9-1-2 0 0,0-1 0 0 0,-1 1-1 0 0,1-1 1 0 0,0 1 0 0 0,-1-1 0 0 0,1 0 0 0 0,0 1 0 0 0,-1-1 0 0 0,1 0 0 0 0,-1 0 0 0 0,1 0 0 0 0,-1 0 0 0 0,1 0 0 0 0,0 0-1 0 0,-1-1 1 0 0,1 1 0 0 0,-1 0 0 0 0,1-1 0 0 0,0 1 0 0 0,-1-1 0 0 0,1 1 0 0 0,0-1 0 0 0,0 0 0 0 0,-1 0 0 0 0,1 1 0 0 0,0-1-1 0 0,0 0 1 0 0,0 0 0 0 0,-1-1 2 0 0,6-20-3863 0 0,-1 15-94 0 0,-1 3-2017 0 0,0 0-5393 0 0</inkml:trace>
  <inkml:trace contextRef="#ctx0" brushRef="#br0" timeOffset="49438.877">4823 2104 10914 0 0,'0'0'3526'0'0,"0"0"-1485"0"0,0 0-511 0 0,0 0-61 0 0,0 0 23 0 0,0 0-78 0 0,0 0-167 0 0,0 0-256 0 0,0 0-288 0 0,0 0-218 0 0,0 0-219 0 0,0 0-136 0 0,0 0-18 0 0,0-3-6 0 0,0 3-92 0 0,0 1 0 0 0,0-1 0 0 0,1 0 0 0 0,-1 1 0 0 0,0-1 0 0 0,0 0 0 0 0,0 1 1 0 0,0-1-1 0 0,1 0 0 0 0,-1 1 0 0 0,0-1 0 0 0,0 0 0 0 0,1 0 0 0 0,-1 1 0 0 0,0-1 1 0 0,1 0-1 0 0,-1 0 0 0 0,0 0 0 0 0,0 1 0 0 0,1-1 0 0 0,-1 0 0 0 0,0 0 0 0 0,1 0 0 0 0,-1 0 1 0 0,0 0-1 0 0,1 0 0 0 0,-1 0 0 0 0,1 1 0 0 0,-1-1 0 0 0,0 0 0 0 0,1 0 0 0 0,-1 0 0 0 0,0-1 1 0 0,1 1-1 0 0,-1 0 0 0 0,0 0 0 0 0,1 0 0 0 0,-1 0 0 0 0,1 0 0 0 0,-1 0 0 0 0,0 0 1 0 0,1-1-1 0 0,-1 1 0 0 0,0 0 0 0 0,0 0 0 0 0,1 0 0 0 0,-1-1 0 0 0,0 1 0 0 0,1 0 0 0 0,-1 0 1 0 0,0-1-1 0 0,0 1-14 0 0,19 39 655 0 0,-14-20-585 0 0,-2-1-1 0 0,0 1 1 0 0,-2 0 0 0 0,0-1-1 0 0,-1 1 1 0 0,-1 0-1 0 0,0 0 1 0 0,-1-1-1 0 0,-2 1 1 0 0,0-1 0 0 0,0 1-1 0 0,-3 2-69 0 0,4-12 15 0 0,0 0 0 0 0,0-1-1 0 0,-1 1 1 0 0,0-1 0 0 0,-1 1 0 0 0,0-1-1 0 0,0-1 1 0 0,-1 1 0 0 0,1-1 0 0 0,-2 0-1 0 0,1 0 1 0 0,-1 0 0 0 0,0-1 0 0 0,0 0 0 0 0,-7 3-15 0 0,15-23-6876 0 0,0 10 226 0 0,0 0-5031 0 0</inkml:trace>
  <inkml:trace contextRef="#ctx0" brushRef="#br0" timeOffset="50350.924">5156 1797 4385 0 0,'0'0'1907'0'0,"0"0"-261"0"0,0 0-85 0 0,0 0 178 0 0,0 0 168 0 0,0 0 71 0 0,0 0-121 0 0,0 0-348 0 0,0 0-278 0 0,0 0-224 0 0,0 0-189 0 0,0 0-68 0 0,0 0-63 0 0,0-5-40 0 0,-3-18-33 0 0,3 23-573 0 0,-1-1 1 0 0,0 1 0 0 0,1-1 0 0 0,-1 1 0 0 0,1-1 0 0 0,-1 1-1 0 0,0-1 1 0 0,1 1 0 0 0,-1-1 0 0 0,0 1 0 0 0,0 0 0 0 0,1 0 0 0 0,-1-1-1 0 0,0 1 1 0 0,0 0 0 0 0,0 0 0 0 0,1 0 0 0 0,-1 0 0 0 0,0 0 0 0 0,0 0-1 0 0,0 0 1 0 0,1 0 0 0 0,-1 0 0 0 0,0 0 0 0 0,0 0 0 0 0,0 1-1 0 0,1-1 1 0 0,-1 0 0 0 0,0 0 0 0 0,0 1 0 0 0,1-1 0 0 0,-1 1 0 0 0,0-1-1 0 0,1 1 1 0 0,-1-1 0 0 0,1 1 0 0 0,-1-1 0 0 0,0 1 0 0 0,1-1 0 0 0,-1 1-1 0 0,1 0 1 0 0,-1 0-42 0 0,0-1 13 0 0,-1 1 0 0 0,1-1 0 0 0,-1 0 0 0 0,1 1 0 0 0,-1 0 0 0 0,1-1 0 0 0,0 1 0 0 0,-1 0 0 0 0,1 0-1 0 0,0 0 1 0 0,0 0 0 0 0,0 0 0 0 0,-1 0 0 0 0,1 0 0 0 0,0 0 0 0 0,1 0 0 0 0,-1 0 0 0 0,0 1 0 0 0,0-1 0 0 0,0 0 0 0 0,1 1-1 0 0,-1-1 1 0 0,0 1 0 0 0,1-1 0 0 0,0 1 0 0 0,-1-1 0 0 0,1 0 0 0 0,0 1 0 0 0,0 0 0 0 0,0-1 0 0 0,0 1 0 0 0,0-1 0 0 0,0 1 0 0 0,0-1-1 0 0,0 1 1 0 0,0-1 0 0 0,1 1 0 0 0,-1-1 0 0 0,1 0 0 0 0,-1 1 0 0 0,1-1 0 0 0,0 1 0 0 0,-1-1 0 0 0,1 0 0 0 0,0 1 0 0 0,0-1 0 0 0,0 0-1 0 0,0 0 1 0 0,0 0 0 0 0,0 0 0 0 0,0 0 0 0 0,0 0 0 0 0,1 0 0 0 0,-1 0 0 0 0,0 0 0 0 0,1-1 0 0 0,-1 1 0 0 0,0 0 0 0 0,1-1 0 0 0,-1 1-1 0 0,1-1-12 0 0,0 0 14 0 0,-1 1-1 0 0,1-1 1 0 0,0 0-1 0 0,0 0 0 0 0,0 0 1 0 0,0 0-1 0 0,-1-1 1 0 0,1 1-1 0 0,0 0 1 0 0,0-1-1 0 0,0 0 0 0 0,-1 1 1 0 0,1-1-1 0 0,0 0 1 0 0,-1 0-1 0 0,1 1 1 0 0,-1-1-1 0 0,1-1 0 0 0,-1 1 1 0 0,1 0-1 0 0,-1 0 1 0 0,0 0-1 0 0,1-1 0 0 0,-1 1 1 0 0,0-1-1 0 0,0 1 1 0 0,0-1-1 0 0,0 1 1 0 0,0-1-1 0 0,0 0 0 0 0,-1 1 1 0 0,1-1-1 0 0,-1 0 1 0 0,1 0-1 0 0,-1 0 0 0 0,1 1 1 0 0,-1-1-1 0 0,0 0 1 0 0,0 0-1 0 0,0 0 1 0 0,0 0-1 0 0,0 1 0 0 0,-1-1 1 0 0,1 0-1 0 0,0 0 1 0 0,-1 0-1 0 0,1 1 1 0 0,-1-1-1 0 0,0 0 0 0 0,1 1 1 0 0,-1-1-1 0 0,0 0 1 0 0,0 1-1 0 0,0-1 0 0 0,0 1 1 0 0,-1-1-1 0 0,1 1 1 0 0,0 0-1 0 0,-1 0 1 0 0,1-1-1 0 0,-1 1 0 0 0,1 0 1 0 0,-1 0-1 0 0,0 0-13 0 0,-1 0-7 0 0,1 1-1 0 0,-1 0 1 0 0,1 1-1 0 0,-1-1 1 0 0,1 0-1 0 0,-1 1 1 0 0,1-1-1 0 0,0 1 1 0 0,-1 0-1 0 0,1-1 1 0 0,0 1-1 0 0,-1 0 1 0 0,1 1-1 0 0,0-1 1 0 0,0 0-1 0 0,0 1 1 0 0,0-1-1 0 0,0 1 1 0 0,0-1 0 0 0,1 1-1 0 0,-1 0 1 0 0,1 0-1 0 0,-1 0 1 0 0,1 0-1 0 0,-1 0 1 0 0,1 0-1 0 0,0 0 1 0 0,0 0-1 0 0,0 1 1 0 0,0-1-1 0 0,0 0 1 0 0,1 1-1 0 0,-1-1 1 0 0,1 1-1 0 0,0-1 1 0 0,-1 1-1 0 0,1-1 1 0 0,0 1-1 0 0,0-1 1 0 0,1 0-1 0 0,-1 1 1 0 0,0-1-1 0 0,1 1 1 0 0,0 1 7 0 0,1-2 13 0 0,-1-1 0 0 0,0 0 0 0 0,1 0 1 0 0,-1 0-1 0 0,1 0 0 0 0,-1 0 0 0 0,1 0 0 0 0,0 0 0 0 0,-1 0 1 0 0,1-1-1 0 0,0 1 0 0 0,0-1 0 0 0,-1 1 0 0 0,1-1 1 0 0,0 0-1 0 0,0 1 0 0 0,0-1 0 0 0,0 0 0 0 0,-1 0 0 0 0,1 0 1 0 0,0-1-1 0 0,0 1 0 0 0,0 0 0 0 0,0-1 0 0 0,-1 1 0 0 0,1-1 1 0 0,0 1-1 0 0,0-1 0 0 0,-1 0 0 0 0,1 0 0 0 0,-1 0 1 0 0,1 0-1 0 0,-1 0 0 0 0,1 0 0 0 0,-1 0 0 0 0,1-1 0 0 0,-1 1 1 0 0,0 0-1 0 0,0-1 0 0 0,0 1 0 0 0,0-1 0 0 0,0 1 1 0 0,0-1-1 0 0,0 0 0 0 0,0 1 0 0 0,-1-1 0 0 0,1 0 0 0 0,-1 0 1 0 0,1 0-1 0 0,-1 1 0 0 0,1-3-13 0 0,-1 3-1 0 0,0 0-1 0 0,1 0 1 0 0,-1 0-1 0 0,0 0 1 0 0,1 0-1 0 0,-1 0 1 0 0,0 0-1 0 0,0 0 1 0 0,0 0 0 0 0,0 0-1 0 0,0 0 1 0 0,0 0-1 0 0,0 0 1 0 0,0 0-1 0 0,-1 0 1 0 0,1 0-1 0 0,0 0 1 0 0,-1 0 0 0 0,1 0-1 0 0,-1 0 1 0 0,1 0-1 0 0,-1 0 1 0 0,1 0-1 0 0,-1 0 1 0 0,0 0-1 0 0,1 0 1 0 0,-1 0 0 0 0,0 1-1 0 0,0-1 1 0 0,1 0-1 0 0,-1 1 1 0 0,0-1-1 0 0,0 0 1 0 0,0 1-1 0 0,0-1 1 0 0,0 1 0 0 0,0 0-1 0 0,0-1 1 0 0,0 1-1 0 0,0 0 1 0 0,0-1-1 0 0,0 1 1 0 0,0 0-1 0 0,0 0 1 0 0,0 0 0 0 0,0 0-1 0 0,-1 0 1 0 0,1 0-1 0 0,0 0 1 0 0,0 1-1 0 0,0-1 1 0 0,0 0-1 0 0,0 0 1 0 0,0 1 0 0 0,0-1-1 0 0,0 1 1 0 0,0-1-1 0 0,0 1 1 0 0,0-1-1 0 0,1 1 1 0 0,-1 0 1 0 0,0-1-30 0 0,0 1 1 0 0,0-1-1 0 0,0 1 1 0 0,0-1-1 0 0,0 1 1 0 0,1-1-1 0 0,-1 1 1 0 0,0 0-1 0 0,0-1 0 0 0,1 1 1 0 0,-1 0-1 0 0,1 0 1 0 0,-1 0-1 0 0,1-1 1 0 0,-1 1-1 0 0,1 0 1 0 0,-1 0-1 0 0,1 0 1 0 0,0 0-1 0 0,-1 0 0 0 0,1 0 1 0 0,0 0-1 0 0,0 0 1 0 0,0 0-1 0 0,-1 0 1 0 0,1 0-1 0 0,0 0 1 0 0,1 0-1 0 0,-1 0 1 0 0,0 0-1 0 0,0 0 0 0 0,0 0 1 0 0,0 0-1 0 0,1 0 1 0 0,-1 0-1 0 0,1-1 1 0 0,-1 1-1 0 0,0 0 1 0 0,1 0-1 0 0,0 0 0 0 0,-1 0 1 0 0,1 0-1 0 0,-1-1 1 0 0,1 1-1 0 0,0 0 1 0 0,0-1-1 0 0,-1 1 1 0 0,1 0-1 0 0,0-1 1 0 0,0 1-1 0 0,0-1 0 0 0,0 1 1 0 0,-1-1-1 0 0,1 0 1 0 0,0 1-1 0 0,0-1 1 0 0,0 0-1 0 0,0 0 1 0 0,0 1-1 0 0,0-1 1 0 0,0 0-1 0 0,0 0 0 0 0,0 0 1 0 0,1 0 29 0 0,-2-1-4242 0 0,0 1-1173 0 0,0-1-721 0 0,0 1-4082 0 0</inkml:trace>
  <inkml:trace contextRef="#ctx0" brushRef="#br0" timeOffset="52048.911">3554 1866 0 0 0,'0'0'652'0'0,"0"0"562"0"0,0 0 161 0 0,0 0 58 0 0,0 0-34 0 0,0 0-116 0 0,0 0-100 0 0,0 0-109 0 0,-1-3 9038 0 0,0 0-3510 0 0,-4 20-6517 0 0,1 0 1 0 0,1 0-1 0 0,0 1 1 0 0,1-1-1 0 0,1 1 0 0 0,1-1 1 0 0,1 7-86 0 0,-1-7 63 0 0,0-17-68 0 0,0 0 28 0 0,0 0 18 0 0,0 0 32 0 0,0 0 1 0 0,0 0 41 0 0,0 0 2 0 0,0 0-13 0 0,0 0 4 0 0,0 0-25 0 0,0 0 7 0 0,0 0 20 0 0,-1-2-113 0 0,1-1 0 0 0,-1 1 1 0 0,1 0-1 0 0,0-1 1 0 0,-1 1-1 0 0,1-1 1 0 0,0 1-1 0 0,0 0 0 0 0,1-1 1 0 0,-1 1-1 0 0,0 0 1 0 0,1-1-1 0 0,0 1 1 0 0,-1 0-1 0 0,1 0 0 0 0,0-1 1 0 0,0 1-1 0 0,0 0 1 0 0,0 0-1 0 0,1 0 1 0 0,-1 0-1 0 0,0 0 0 0 0,1 1 1 0 0,0-1-1 0 0,-1 0 1 0 0,1 1-1 0 0,0-1 1 0 0,0 1-1 0 0,0-1 0 0 0,0 1 1 0 0,0 0-1 0 0,0 0 1 0 0,0 0-1 0 0,0 0 0 0 0,0 0 1 0 0,1 0-1 0 0,-1 1 1 0 0,0-1-1 0 0,1 1 1 0 0,-1 0-1 0 0,0-1 0 0 0,1 1 1 0 0,-1 0-1 0 0,2 1 3 0 0,49 6-96 0 0,-52-4 101 0 0,-1-1 0 0 0,1 1 0 0 0,-1 0 0 0 0,0 0 0 0 0,0 0 0 0 0,0 0 0 0 0,-1 0 0 0 0,1 0 0 0 0,-1 0 0 0 0,1 0 0 0 0,-1 0 0 0 0,0-1 0 0 0,0 1 0 0 0,0 0 0 0 0,-1 0 0 0 0,1-1 0 0 0,-1 1 0 0 0,1-1 0 0 0,-1 0 0 0 0,0 1 0 0 0,0-1 0 0 0,0 0 0 0 0,0 0 0 0 0,0 0 0 0 0,-1 0 0 0 0,1 0 0 0 0,-1-1 0 0 0,1 1 0 0 0,-1-1 0 0 0,1 0 0 0 0,-1 1-5 0 0,-63 6 469 0 0,66-8-430 0 0,3-7-3515 0 0,-2 4-1163 0 0,0 2-3628 0 0,1 0-3637 0 0</inkml:trace>
  <inkml:trace contextRef="#ctx0" brushRef="#br0" timeOffset="53597.454">2438 1126 0 0 0,'0'0'1683'0'0,"0"0"160"0"0,0 0-219 0 0,0 0 57 0 0,0 0 223 0 0,0 0 115 0 0,0 0-94 0 0,0 0-288 0 0,0 0-338 0 0,0 0-240 0 0,0 0-195 0 0,1-3-139 0 0,-14-34 6426 0 0,-10 37-7168 0 0,19 2 47 0 0,-1 0-1 0 0,0 1 1 0 0,1 0-1 0 0,-1-1 1 0 0,1 1-1 0 0,0 1 1 0 0,0-1-1 0 0,0 1 1 0 0,0 0-1 0 0,1 0 1 0 0,-1 0-1 0 0,1 0 1 0 0,0 0-1 0 0,0 1 1 0 0,1-1-1 0 0,-1 1 1 0 0,1 0-1 0 0,0 0 1 0 0,0 0-1 0 0,1 0 1 0 0,-1 0-1 0 0,1 0 1 0 0,1 0-1 0 0,-1 1 0 0 0,0-1 1 0 0,1 0-1 0 0,0 0 1 0 0,1 4-30 0 0,40-32 609 0 0,1-22-445 0 0,-40 86-40 0 0,-2-40-110 0 0,-1 0-1 0 0,1 0 0 0 0,0 0 0 0 0,-1 0 1 0 0,1-1-1 0 0,0 1 0 0 0,0 0 0 0 0,-1 0 1 0 0,1 0-1 0 0,0 0 0 0 0,0 0 0 0 0,0 0 1 0 0,0 0-1 0 0,0 0 0 0 0,0 0 0 0 0,0-1 0 0 0,1 1 1 0 0,-1 0-1 0 0,0 0 0 0 0,0 0 0 0 0,1 0 1 0 0,-1 0-1 0 0,0 0 0 0 0,1-1 0 0 0,-1 1 1 0 0,1 0-1 0 0,-1 0 0 0 0,1-1 0 0 0,0 1 1 0 0,-1 0-1 0 0,1-1 0 0 0,0 1 0 0 0,-1 0 0 0 0,1-1 1 0 0,0 1-1 0 0,0-1 0 0 0,-1 0 0 0 0,1 1 1 0 0,0-1-1 0 0,0 1 0 0 0,0-1 0 0 0,0 0 1 0 0,0 0-1 0 0,-1 1 0 0 0,1-1 0 0 0,0 0 1 0 0,0 0-1 0 0,0 0 0 0 0,0 0 0 0 0,0 0 0 0 0,0 0 1 0 0,0 0-1 0 0,0-1 0 0 0,0 1 0 0 0,-1 0 1 0 0,1 0-1 0 0,0-1 0 0 0,0 1 0 0 0,0 0 1 0 0,0-1-1 0 0,-1 1 0 0 0,1-1 0 0 0,0 1 1 0 0,0-1-1 0 0,-1 0 0 0 0,1 1 0 0 0,0-1-13 0 0,39-38 492 0 0,-40 38-686 0 0,1 1-10011 0 0,-1 0-1902 0 0</inkml:trace>
  <inkml:trace contextRef="#ctx0" brushRef="#br0" timeOffset="66464.87">4238 696 0 0 0,'0'0'619'0'0,"0"0"1595"0"0,0 0 291 0 0,0 0-255 0 0,0 0-337 0 0,0 0-430 0 0,0 0-398 0 0,0 0-313 0 0,-5 0 1058 0 0,10 24 2892 0 0,0-49-1103 0 0,-5 25-3629 0 0,0 0 0 0 0,0 1 0 0 0,0-1 0 0 0,0 0 0 0 0,0 0 0 0 0,0 0 0 0 0,-1 0 0 0 0,1 0 1 0 0,0 0-1 0 0,0 1 0 0 0,0-1 0 0 0,0 0 0 0 0,-1 0 0 0 0,1 0 0 0 0,0 0 0 0 0,0 0 1 0 0,0 0-1 0 0,-1 0 0 0 0,1 0 0 0 0,0 0 0 0 0,0 0 0 0 0,0 0 0 0 0,-1 0 0 0 0,1 0 0 0 0,0 0 1 0 0,0 0-1 0 0,0 0 0 0 0,-1 0 0 0 0,1 0 10 0 0,8 7-5411 0 0,-5 2-8546 0 0,-3-7 10600 0 0</inkml:trace>
  <inkml:trace contextRef="#ctx0" brushRef="#br0" timeOffset="66714.925">4251 819 0 0 0,'0'0'449'0'0,"0"0"1523"0"0,0 0 429 0 0,0 0 29 0 0,0 0-37 0 0,0 0-161 0 0,0 0-358 0 0,0 0-358 0 0,0 0-293 0 0,0 0-239 0 0,0 0-170 0 0,0 0-161 0 0,0-2-142 0 0,0-3-1171 0 0,1 11-2944 0 0,1 3-4242 0 0,-2-7 504 0 0</inkml:trace>
  <inkml:trace contextRef="#ctx0" brushRef="#br0" timeOffset="66964.739">4270 938 4401 0 0,'0'0'2635'0'0,"0"0"-712"0"0,0 0-205 0 0,0 0 170 0 0,0 0 102 0 0,0 0-115 0 0,0 0-369 0 0,0 0-429 0 0,0 0-340 0 0,0 0-283 0 0,0 0-238 0 0,0 0-188 0 0,0 0-112 0 0,-2 2-18 0 0,-4 24-1107 0 0,10-6-4871 0 0,0-2-6162 0 0,-4-14 11511 0 0</inkml:trace>
  <inkml:trace contextRef="#ctx0" brushRef="#br0" timeOffset="67125.238">4269 1091 0 0 0,'0'0'728'0'0,"0"0"810"0"0,0 0-49 0 0,0 0-287 0 0,0 0-299 0 0,0 0-266 0 0,0 0-207 0 0,0 0-197 0 0,0 0-169 0 0,-1 6-170 0 0,-3 19-128 0 0,8-15-3956 0 0,-3-9 1496 0 0</inkml:trace>
  <inkml:trace contextRef="#ctx0" brushRef="#br0" timeOffset="67298.939">4258 1257 5377 0 0,'0'0'1933'0'0,"0"0"-349"0"0,0 0-114 0 0,0 0 63 0 0,0 0 1 0 0,0 0-245 0 0,0 0-412 0 0,0 0-415 0 0,0 0-322 0 0,0 0-184 0 0,0 0-117 0 0,0 0-134 0 0,0 5-129 0 0,0 18-730 0 0,1-14-3018 0 0,-1 2-5112 0 0,1-9 8619 0 0</inkml:trace>
  <inkml:trace contextRef="#ctx0" brushRef="#br0" timeOffset="67461.928">4264 1406 0 0 0,'0'0'0'0'0,"0"0"1528"0"0,0 0 841 0 0,0 0-145 0 0,0 0-151 0 0,0 0-241 0 0,0 0-440 0 0,0 0-463 0 0,0 0-417 0 0,0 0-408 0 0,0 0-208 0 0,0 0-192 0 0,0 0-168 0 0,0 0-233 0 0,-12 31-655 0 0,12-29-1248 0 0,0 1-1521 0 0,1-2 792 0 0</inkml:trace>
  <inkml:trace contextRef="#ctx0" brushRef="#br0" timeOffset="67708.628">4252 1540 0 0 0,'0'0'3394'0'0,"0"0"-760"0"0,0 0-542 0 0,0 0-95 0 0,0 0-3 0 0,0 0-98 0 0,0 0-294 0 0,0 0-418 0 0,0 0-404 0 0,0 0-357 0 0,0 0-256 0 0,0 0-198 0 0,0 0-125 0 0,-2 3-20 0 0,1-2 551 0 0,-3 5-602 0 0,2 2-3605 0 0,11-1-10284 0 0,-7-7 14116 0 0</inkml:trace>
  <inkml:trace contextRef="#ctx0" brushRef="#br0" timeOffset="67947.291">4248 1585 0 0 0,'0'0'1096'0'0,"0"0"519"0"0,0 0 3 0 0,0 0-174 0 0,0 0-133 0 0,0 0-124 0 0,0 0-115 0 0,0 0-114 0 0,0 0-118 0 0,-2 7-106 0 0,-9 33 323 0 0,15-34-5128 0 0,0-2 2439 0 0,-3 1 4804 0 0,-1 80 7770 0 0,0-86-13118 0 0,0-11-9689 0 0,0 10 4563 0 0</inkml:trace>
  <inkml:trace contextRef="#ctx0" brushRef="#br0" timeOffset="70161.357">4247 1745 0 0 0,'0'0'397'0'0,"0"0"1177"0"0,0 0 164 0 0,0 0-131 0 0,0 0-130 0 0,0 0-144 0 0,0 0-173 0 0,0 0-188 0 0,0 0-122 0 0,0 0-133 0 0,0 0-151 0 0,0 0-166 0 0,0 0-159 0 0,-9-4 315 0 0,13 45 3341 0 0,-4-41-3585 0 0,0 0 35 0 0,0 0 44 0 0,-3-4 3184 0 0,-8-12-3372 0 0,10 17-199 0 0,0-1 1 0 0,0 1-1 0 0,1 0 0 0 0,-1 0 1 0 0,1-1-1 0 0,-1 1 1 0 0,0 0-1 0 0,1 0 0 0 0,0-1 1 0 0,-1 1-1 0 0,1 0 0 0 0,-1 0 1 0 0,1 0-1 0 0,0 0 1 0 0,0 0-1 0 0,-1 0 0 0 0,1 0 1 0 0,0 0-1 0 0,0-1 1 0 0,0 1-1 0 0,0 0 0 0 0,0 0 1 0 0,0 0-1 0 0,1 0 1 0 0,-1 0-1 0 0,0 0 0 0 0,0 0 1 0 0,0 0-1 0 0,1 0 0 0 0,-1 0 1 0 0,1-1-1 0 0,-1 1 1 0 0,1 0-1 0 0,-1 0 0 0 0,1 0 1 0 0,-1-1-1 0 0,1 1 1 0 0,0 0-1 0 0,-1-1 0 0 0,1 1 1 0 0,0-1-1 0 0,-1 1 1 0 0,1 0-1 0 0,0-1 0 0 0,0 1 1 0 0,0-1-1 0 0,0 0 1 0 0,0 1-6 0 0,-1-2 24 0 0,1 1-1 0 0,0 0 1 0 0,0-1-1 0 0,-1 1 1 0 0,1 0-1 0 0,0-1 1 0 0,0 1-1 0 0,-1-1 1 0 0,1 1-1 0 0,0-1 1 0 0,-1 1-1 0 0,1-1 1 0 0,-1 0-1 0 0,1 1 1 0 0,-1-1-1 0 0,1 0 1 0 0,-1 0-1 0 0,1 1 1 0 0,-1-1-1 0 0,0 0 0 0 0,1 0 1 0 0,-1 1-1 0 0,0-1 1 0 0,0 0-1 0 0,1 0 1 0 0,-1 0-1 0 0,0 0 1 0 0,0 1-1 0 0,0-1 1 0 0,0 0-1 0 0,0 0 1 0 0,0 0-1 0 0,-1 0 1 0 0,1 0-1 0 0,0 1 1 0 0,0-1-1 0 0,0 0 1 0 0,-1 0-1 0 0,1 0 1 0 0,-1 1-1 0 0,1-1 0 0 0,0 0 1 0 0,-1 1-1 0 0,1-1 1 0 0,-1 0-1 0 0,1 1 1 0 0,-1-1-1 0 0,0 0 1 0 0,1 1-1 0 0,-1-1 1 0 0,0 1-1 0 0,1-1 1 0 0,-1 1-1 0 0,0 0 1 0 0,0-1-1 0 0,1 1 1 0 0,-1 0-1 0 0,0-1 1 0 0,0 1-1 0 0,0 0 1 0 0,0 0-1 0 0,1 0 0 0 0,-1-1 1 0 0,0 1-1 0 0,0 0 1 0 0,0 0-1 0 0,0 0 1 0 0,0 1-23 0 0,0-1-11 0 0,0-1 1 0 0,0 1-1 0 0,0 0 1 0 0,0 0-1 0 0,0 1 1 0 0,0-1-1 0 0,0 0 1 0 0,0 0-1 0 0,0 0 1 0 0,0 1-1 0 0,0-1 1 0 0,0 0-1 0 0,0 1 1 0 0,0-1-1 0 0,0 1 1 0 0,0 0-1 0 0,0-1 1 0 0,0 1-1 0 0,1-1 1 0 0,-1 1-1 0 0,0 0 1 0 0,0 0-1 0 0,1-1 1 0 0,-1 1-1 0 0,0 0 1 0 0,1 0-1 0 0,-1 0 1 0 0,1 0-1 0 0,-1 0 1 0 0,1 0-1 0 0,0 0 1 0 0,-1 0-1 0 0,1 0 1 0 0,0 0-1 0 0,0 0 1 0 0,-1 0-1 0 0,1 0 1 0 0,0 0-1 0 0,0 0 1 0 0,0 0-1 0 0,1 1 11 0 0,0-1 12 0 0,1-1 1 0 0,-1 1-1 0 0,1-1 1 0 0,-1 1-1 0 0,1-1 0 0 0,0 0 1 0 0,-1 0-1 0 0,1 0 1 0 0,0 0-1 0 0,-1 0 0 0 0,1 0 1 0 0,0 0-1 0 0,-1 0 1 0 0,1-1-1 0 0,0 1 0 0 0,-1-1 1 0 0,1 1-1 0 0,-1-1 1 0 0,1 1-1 0 0,-1-1 0 0 0,1 0 1 0 0,-1 0-1 0 0,1 0 1 0 0,-1 0-1 0 0,0 0 1 0 0,0 0-1 0 0,1 0 0 0 0,-1 0 1 0 0,0-1-1 0 0,0 1-12 0 0,0 0 9 0 0,-1 0-1 0 0,1 1 1 0 0,-1-1 0 0 0,1 0-1 0 0,-1 1 1 0 0,0-1 0 0 0,1 0-1 0 0,-1 1 1 0 0,0-1-1 0 0,1 0 1 0 0,-1 1 0 0 0,0-1-1 0 0,0 0 1 0 0,0 0 0 0 0,1 0-1 0 0,-1 1 1 0 0,0-1-1 0 0,0 0 1 0 0,0 0 0 0 0,0 1-1 0 0,-1-1 1 0 0,1 0 0 0 0,0 0-1 0 0,0 0 1 0 0,0 1 0 0 0,-1-1-1 0 0,1 0 1 0 0,0 1-1 0 0,-1-1 1 0 0,1 0 0 0 0,0 1-1 0 0,-1-1 1 0 0,1 0 0 0 0,-1 1-1 0 0,1-1 1 0 0,-1 1-1 0 0,0-1 1 0 0,1 1 0 0 0,-1-1-1 0 0,1 1 1 0 0,-1-1 0 0 0,0 1-1 0 0,1-1 1 0 0,-1 1 0 0 0,0 0-1 0 0,0 0 1 0 0,1-1-1 0 0,-1 1 1 0 0,0 0 0 0 0,0 0-1 0 0,1 0 1 0 0,-1 0 0 0 0,-1 0-9 0 0,10 22-8594 0 0,-4-18 2310 0 0,0-1-3289 0 0</inkml:trace>
  <inkml:trace contextRef="#ctx0" brushRef="#br0" timeOffset="72011.311">4369 608 0 0 0,'0'0'339'0'0,"0"0"782"0"0,0 0 648 0 0,0 0 447 0 0,0 0 231 0 0,0 0-97 0 0,0 0-299 0 0,0 0-314 0 0,0 0-282 0 0,0 0-264 0 0,0 0-197 0 0,0 0-132 0 0,2 3 7473 0 0,-2-3-8380 0 0,11-13 131 0 0,0 0-1 0 0,1 0 1 0 0,0 1 0 0 0,1 1 0 0 0,0 0 0 0 0,1 1-1 0 0,0 0 1 0 0,1 1 0 0 0,11-5-86 0 0,-1 3 0 0 0,1 1 0 0 0,0 1 0 0 0,0 1 0 0 0,1 1 0 0 0,0 2 0 0 0,0 0 0 0 0,20 1 0 0 0,-16 4 52 0 0,-31 0-63 0 0,0 0 17 0 0,0 0-10 0 0,0 0 20 0 0,0 0 4 0 0,0 0 8 0 0,0 0-4 0 0,0 0-11 0 0,0 0-14 0 0,0 0 3 0 0,0 0-10 0 0,-19 0-5542 0 0,10 2 312 0 0,3 0-752 0 0,1-1-4963 0 0</inkml:trace>
  <inkml:trace contextRef="#ctx0" brushRef="#br0" timeOffset="72559.015">4399 450 8090 0 0,'0'0'1560'0'0,"0"0"-468"0"0,0 0-160 0 0,0 0 145 0 0,0 0 226 0 0,0 0 252 0 0,0 0 73 0 0,0 0-165 0 0,0 0-309 0 0,0 0-318 0 0,0 0-259 0 0,0 0-190 0 0,0 0-102 0 0,1-4-55 0 0,1-12-29 0 0,-2 12-20 0 0,0 4-31 0 0,0 0-41 0 0,0 0-23 0 0,-34 85 1591 0 0,31-80-1706 0 0,2-4 61 0 0,1 0 0 0 0,-1 1 0 0 0,0-1 0 0 0,0 0-1 0 0,0 0 1 0 0,1 0 0 0 0,-1 1 0 0 0,0-1-1 0 0,1 0 1 0 0,-1 0 0 0 0,1 1 0 0 0,0-1-1 0 0,-1 1 1 0 0,1-1 0 0 0,0 0 0 0 0,0 1 0 0 0,0-1-1 0 0,0 1 1 0 0,0-1 0 0 0,0 0 0 0 0,0 1-1 0 0,1-1 1 0 0,-1 1 0 0 0,0-1 0 0 0,1 0 0 0 0,-1 1-1 0 0,1-1 1 0 0,0 0 0 0 0,-1 0 0 0 0,1 1-1 0 0,0-1 1 0 0,0 0 0 0 0,-1 0 0 0 0,1 0 0 0 0,0 0-1 0 0,0 0 1 0 0,0 0 0 0 0,0 0 0 0 0,1 0-1 0 0,-1-1 1 0 0,0 1 0 0 0,0 0 0 0 0,0-1-1 0 0,1 1 1 0 0,-1 0 0 0 0,0-1 0 0 0,1 0 0 0 0,1 1-32 0 0,73 14 672 0 0,-43-14-3784 0 0,-31-1-1004 0 0,-1 1-5230 0 0,-1 0-822 0 0</inkml:trace>
  <inkml:trace contextRef="#ctx0" brushRef="#br0" timeOffset="74195.001">4271 2094 0 0 0,'0'0'1034'0'0,"0"0"647"0"0,0 0 218 0 0,0 0 191 0 0,0 0 55 0 0,0 0-82 0 0,0 0-147 0 0,0 0-298 0 0,0 0-359 0 0,0 0-336 0 0,0 0-223 0 0,-7-1 6575 0 0,-20-3-7038 0 0,22 2-183 0 0,0-1 1 0 0,0 1-1 0 0,1-1 0 0 0,-1 0 1 0 0,1 0-1 0 0,-1-1 0 0 0,1 1 1 0 0,0-1-1 0 0,1 0 0 0 0,-1 0 1 0 0,1 0-1 0 0,-1-1 0 0 0,1 1 1 0 0,0-1-1 0 0,1 0 0 0 0,-1 0 1 0 0,1 0-1 0 0,0 0 0 0 0,0 0 1 0 0,1 0-1 0 0,0 0 0 0 0,0-1 1 0 0,0 1-1 0 0,0 0 0 0 0,1-1 1 0 0,0 1-1 0 0,0-3-54 0 0,1 2-1932 0 0,1-3 5783 0 0,0 5-3740 0 0,-2 3-5322 0 0,-1 1-2727 0 0,-1 1-4628 0 0,-5 2 12464 0 0,1-5 4970 0 0,0 2 7610 0 0,-35 83-10449 0 0,41-91 968 0 0,11-53-2902 0 0,-11 61-95 0 0,0-2 11 0 0,0 1 0 0 0,1-1 0 0 0,-1 0 0 0 0,0 1 0 0 0,0-1 0 0 0,1 0 0 0 0,-1 1 0 0 0,1-1 0 0 0,0 0 0 0 0,-1 1 0 0 0,1-1 0 0 0,0 1 0 0 0,0 0-1 0 0,0-1 1 0 0,0 1 0 0 0,0 0 0 0 0,0-1 0 0 0,0 1 0 0 0,0 0 0 0 0,1 0 0 0 0,-1 0 0 0 0,0 0 0 0 0,1 0 0 0 0,-1 0 0 0 0,1 0 0 0 0,-1 1 0 0 0,1-1 0 0 0,-1 0 0 0 0,1 1 0 0 0,0-1 0 0 0,-1 1 0 0 0,1 0 0 0 0,0-1 0 0 0,-1 1 0 0 0,1 0 0 0 0,0 0 0 0 0,-1 0 0 0 0,1 0 0 0 0,0 1-1 0 0,1-1-10 0 0,73 17-14 0 0,-61-15-4723 0 0,1 0-4344 0 0,-14-1-2512 0 0</inkml:trace>
  <inkml:trace contextRef="#ctx0" brushRef="#br0" timeOffset="77807.87">4222 727 0 0 0,'0'0'1584'0'0,"0"0"361"0"0,0 0-15 0 0,0 0-91 0 0,0 0-63 0 0,0-2 893 0 0,3-7-2385 0 0,-2 6 3249 0 0,-1 2 3841 0 0,-1 0-7310 0 0,0 0 0 0 0,0 0 0 0 0,0 0 0 0 0,0-1 0 0 0,-1 1 0 0 0,1 1 0 0 0,0-1 0 0 0,0 0-1 0 0,-1 0 1 0 0,1 0 0 0 0,-1 0 0 0 0,1 1 0 0 0,-1-1 0 0 0,1 1 0 0 0,-1-1 0 0 0,1 1 0 0 0,-1 0 0 0 0,1 0 0 0 0,-1-1-1 0 0,1 1 1 0 0,-1 0 0 0 0,1 0 0 0 0,-1 0 0 0 0,0 1 0 0 0,1-1 0 0 0,-1 0 0 0 0,1 1 0 0 0,-1-1 0 0 0,1 1 0 0 0,-1-1-1 0 0,1 1 1 0 0,0-1 0 0 0,-1 1 0 0 0,1 0 0 0 0,0 0 0 0 0,-1 0 0 0 0,1 0 0 0 0,0 0 0 0 0,0 0-64 0 0,0 1 12 0 0,0-1 0 0 0,1 0 1 0 0,-1 1-1 0 0,1-1 0 0 0,-1 1 0 0 0,1-1 0 0 0,-1 1 1 0 0,1 0-1 0 0,0-1 0 0 0,0 1 0 0 0,0-1 1 0 0,0 1-1 0 0,0-1 0 0 0,0 1 0 0 0,1-1 1 0 0,-1 1-1 0 0,0 0 0 0 0,1-1 0 0 0,-1 1 1 0 0,1-1-1 0 0,0 0 0 0 0,-1 1 0 0 0,1-1 1 0 0,0 0-1 0 0,0 1 0 0 0,0-1 0 0 0,0 0 1 0 0,0 0-1 0 0,0 1 0 0 0,0-1 0 0 0,0 0 1 0 0,0 0-1 0 0,1 0 0 0 0,-1-1 0 0 0,0 1 1 0 0,1 0-1 0 0,-1 0 0 0 0,1-1 0 0 0,-1 1 1 0 0,1-1-1 0 0,-1 1 0 0 0,1-1 0 0 0,-1 0 1 0 0,1 1-1 0 0,-1-1 0 0 0,1 0 0 0 0,-1 0 1 0 0,1 0-1 0 0,0 0 0 0 0,-1-1 0 0 0,1 1 1 0 0,-1 0-1 0 0,1-1 0 0 0,-1 1 0 0 0,1-1 1 0 0,-1 1-1 0 0,1-1 0 0 0,-1 0 0 0 0,0 1 1 0 0,1-1-1 0 0,-1 0 0 0 0,0 0 0 0 0,0 0 0 0 0,1 0 1 0 0,-1 0-1 0 0,0 0-12 0 0,0 0 12 0 0,0 1 1 0 0,0-1-1 0 0,0 0 0 0 0,0 0 1 0 0,0 1-1 0 0,0-1 1 0 0,-1 0-1 0 0,1 0 0 0 0,0 0 1 0 0,0 0-1 0 0,-1 0 0 0 0,1 0 1 0 0,0 0-1 0 0,-1 0 0 0 0,1 0 1 0 0,-1 0-1 0 0,0 0 1 0 0,1-1-1 0 0,-1 1 0 0 0,0 0 1 0 0,0 0-1 0 0,1 0 0 0 0,-1-1 1 0 0,0 1-1 0 0,0 0 1 0 0,-1 0-1 0 0,1 0 0 0 0,0-1 1 0 0,0 1-1 0 0,0 0 0 0 0,-1 0 1 0 0,1 0-1 0 0,-1 0 0 0 0,1 0 1 0 0,-1-1-1 0 0,1 1 1 0 0,-1 0-1 0 0,1 0 0 0 0,-1 0 1 0 0,0 0-1 0 0,0 1 0 0 0,0-1 1 0 0,1 0-1 0 0,-1 0 1 0 0,0 0-1 0 0,0 1 0 0 0,0-1 1 0 0,0 0-1 0 0,0 1 0 0 0,0-1 1 0 0,-1 1-1 0 0,1-1 0 0 0,0 1 1 0 0,0 0-1 0 0,0-1 1 0 0,0 1-1 0 0,-1 0 0 0 0,1 0 1 0 0,0 0-1 0 0,0 0 0 0 0,0 0 1 0 0,-1 0-13 0 0,-1 2-7 0 0,0 0 0 0 0,1 0 0 0 0,-1 0 0 0 0,0 0 0 0 0,1 0 0 0 0,-1 1 1 0 0,1 0-1 0 0,0-1 0 0 0,0 1 0 0 0,0 0 0 0 0,0 0 0 0 0,0 0 0 0 0,1 0 0 0 0,-1 0 1 0 0,1 1-1 0 0,0-1 0 0 0,0 0 0 0 0,0 1 0 0 0,0-1 0 0 0,1 1 0 0 0,-1-1 0 0 0,1 1 1 0 0,0-1-1 0 0,0 1 0 0 0,0-1 7 0 0,2-2 10 0 0,0 1 1 0 0,0-1 0 0 0,0 0-1 0 0,0 0 1 0 0,0 0 0 0 0,0 0-1 0 0,0 0 1 0 0,0-1-1 0 0,0 1 1 0 0,1-1 0 0 0,-1 1-1 0 0,0-1 1 0 0,0 0 0 0 0,1 0-1 0 0,-1 0 1 0 0,0 0-1 0 0,1 0 1 0 0,-1 0 0 0 0,0-1-1 0 0,0 1 1 0 0,0-1 0 0 0,1 1-1 0 0,-1-1 1 0 0,0 0-1 0 0,0 0 1 0 0,0 0 0 0 0,0 0-1 0 0,0-1 1 0 0,0 1 0 0 0,-1 0-1 0 0,1-1 1 0 0,0 1-1 0 0,0-2-10 0 0,0 2 10 0 0,0 0 0 0 0,0 0 0 0 0,-1-1 0 0 0,1 1 0 0 0,-1 0 0 0 0,1-1 0 0 0,-1 1 0 0 0,0-1 0 0 0,1 1 0 0 0,-1-1 0 0 0,0 0-1 0 0,0 0 1 0 0,0 0 0 0 0,0 1 0 0 0,0-1 0 0 0,-1 0 0 0 0,1 0 0 0 0,-1 0 0 0 0,1 0 0 0 0,-1 0 0 0 0,0 0 0 0 0,1 0 0 0 0,-1 0-1 0 0,0 0 1 0 0,0-1 0 0 0,-1 1 0 0 0,1 0 0 0 0,0 0 0 0 0,-1 0 0 0 0,1 0 0 0 0,-1 0 0 0 0,0 0 0 0 0,1 1 0 0 0,-1-1 0 0 0,0 0-1 0 0,0 0 1 0 0,0 0 0 0 0,-1 1 0 0 0,1-1 0 0 0,0 1 0 0 0,-1-1 0 0 0,1 1 0 0 0,-1-1 0 0 0,1 1 0 0 0,-1 0 0 0 0,0-1-10 0 0,0 2-8 0 0,-1 0 1 0 0,0 1-1 0 0,1-1 1 0 0,-1 0-1 0 0,0 1 1 0 0,1-1 0 0 0,-1 1-1 0 0,1 0 1 0 0,-1 0-1 0 0,1 0 1 0 0,-1 0-1 0 0,1 1 1 0 0,0-1-1 0 0,-1 1 1 0 0,1-1 0 0 0,0 1-1 0 0,0 0 1 0 0,0 0-1 0 0,0-1 1 0 0,1 1-1 0 0,-1 1 1 0 0,0-1 0 0 0,1 0-1 0 0,-1 0 1 0 0,1 1-1 0 0,0-1 1 0 0,0 1-1 0 0,0-1 1 0 0,0 1 0 0 0,0-1-1 0 0,1 1 1 0 0,-1-1-1 0 0,1 1 1 0 0,0 0-1 0 0,-1-1 1 0 0,1 1-1 0 0,0 0 1 0 0,1-1 0 0 0,-1 1-1 0 0,0 0 8 0 0,2-1 6 0 0,0-1-1 0 0,-1 0 1 0 0,1 1-1 0 0,0-1 1 0 0,-1 0 0 0 0,1 0-1 0 0,0 0 1 0 0,0 0-1 0 0,0-1 1 0 0,0 1-1 0 0,0 0 1 0 0,0-1-1 0 0,0 0 1 0 0,0 1 0 0 0,0-1-1 0 0,0 0 1 0 0,1 0-1 0 0,-1 0 1 0 0,0 0-1 0 0,0 0 1 0 0,0-1-1 0 0,0 1 1 0 0,0-1 0 0 0,0 1-1 0 0,0-1 1 0 0,0 0-1 0 0,0 0 1 0 0,0 0-1 0 0,0 0 1 0 0,-1 0-1 0 0,1 0 1 0 0,0 0 0 0 0,-1-1-1 0 0,1 1 1 0 0,-1 0-1 0 0,2-2-5 0 0,-2 2-4 0 0,1 0 0 0 0,-1 0-1 0 0,1 0 1 0 0,-1 0 0 0 0,0 0-1 0 0,1 0 1 0 0,-1 0 0 0 0,0-1-1 0 0,0 1 1 0 0,0 0 0 0 0,0-1 0 0 0,0 1-1 0 0,0-1 1 0 0,-1 1 0 0 0,1-1-1 0 0,0 1 1 0 0,-1-1 0 0 0,1 1-1 0 0,-1-1 1 0 0,0 0 0 0 0,1 1-1 0 0,-1-1 1 0 0,0 0 0 0 0,0 1 0 0 0,0-1-1 0 0,0 0 1 0 0,0 0 0 0 0,-1 1-1 0 0,1-1 1 0 0,0 0 0 0 0,-1 1-1 0 0,1-1 1 0 0,-1 1 0 0 0,0-1-1 0 0,1 1 1 0 0,-1-1 0 0 0,0 1-1 0 0,0-1 1 0 0,0 1 0 0 0,0-1 0 0 0,0 1-1 0 0,0 0 1 0 0,0 0 0 0 0,-1 0-1 0 0,1 0 1 0 0,0 0 0 0 0,-1 0-1 0 0,1 0 1 0 0,-1 0 0 0 0,1 0-1 0 0,-1 0 1 0 0,1 1 0 0 0,-1-1 0 0 0,0 1-1 0 0,1-1 1 0 0,-1 1 0 0 0,0 0-1 0 0,1 0 1 0 0,-1-1 0 0 0,0 1-1 0 0,1 0 1 0 0,-1 1 0 0 0,0-1-1 0 0,1 0 1 0 0,-2 0 4 0 0,-1 2-13 0 0,0-1 0 0 0,0 1 0 0 0,1 0 0 0 0,-1 0-1 0 0,0 0 1 0 0,1 0 0 0 0,-1 1 0 0 0,1-1 0 0 0,0 1 0 0 0,-1 0 0 0 0,2 0 0 0 0,-1 0-1 0 0,0 0 1 0 0,0 1 0 0 0,1-1 0 0 0,0 1 0 0 0,0-1 0 0 0,0 1 0 0 0,0 0-1 0 0,-1 4 14 0 0,3-7 4 0 0,-1 1 0 0 0,1-1 1 0 0,0 0-1 0 0,-1 1 0 0 0,1-1 0 0 0,0 1 0 0 0,0-1 0 0 0,0 1 0 0 0,0-1 0 0 0,1 1 0 0 0,-1-1 0 0 0,0 1 0 0 0,0-1 0 0 0,1 0 0 0 0,-1 1 0 0 0,1-1 0 0 0,-1 1 0 0 0,1-1 0 0 0,0 0 0 0 0,0 0 0 0 0,-1 1 0 0 0,1-1 0 0 0,0 0 0 0 0,0 0 0 0 0,0 0 0 0 0,0 0 0 0 0,1 0 0 0 0,-1 0 0 0 0,0 0 0 0 0,0 0 0 0 0,0-1 0 0 0,1 1 0 0 0,-1 0 0 0 0,0-1 0 0 0,1 1 0 0 0,-1-1 0 0 0,1 1 0 0 0,-1-1 0 0 0,0 0 0 0 0,1 0 0 0 0,-1 1 0 0 0,1-1 0 0 0,-1 0 0 0 0,1 0 0 0 0,-1 0 1 0 0,1-1-1 0 0,-1 1 0 0 0,1 0 0 0 0,-1-1 0 0 0,0 1 0 0 0,1 0 0 0 0,-1-1 0 0 0,0 0 0 0 0,1 1 0 0 0,-1-1 0 0 0,0 0 0 0 0,1 0 0 0 0,-1 0 0 0 0,0 1 0 0 0,0-1 0 0 0,0 0 0 0 0,0-1-4 0 0,1 1 5 0 0,0 0 0 0 0,0 0 0 0 0,-1 0 0 0 0,1 0 0 0 0,-1-1 0 0 0,1 1 0 0 0,-1-1 0 0 0,0 1 0 0 0,1-1 0 0 0,-1 1 1 0 0,0-1-1 0 0,0 0 0 0 0,0 1 0 0 0,0-1 0 0 0,0 0 0 0 0,-1 0 0 0 0,1 0 0 0 0,-1 0 0 0 0,1 0 0 0 0,-1 0 0 0 0,1 0 0 0 0,-1 0 0 0 0,0 0 0 0 0,0 0 0 0 0,0 0 0 0 0,0 0 1 0 0,0 0-1 0 0,-1 0 0 0 0,1 1 0 0 0,-1-1 0 0 0,1 0 0 0 0,-1 0 0 0 0,1 0 0 0 0,-1 0 0 0 0,0 0 0 0 0,0 1 0 0 0,0-1 0 0 0,0 0 0 0 0,0 1 0 0 0,-1-1 0 0 0,1 0 0 0 0,0 1 1 0 0,-1 0-1 0 0,0-1-5 0 0,1 2-15 0 0,0 1 1 0 0,-1-1 0 0 0,1 0 0 0 0,-1 1 0 0 0,1-1 0 0 0,0 1-1 0 0,0-1 1 0 0,-1 1 0 0 0,1-1 0 0 0,0 1 0 0 0,0 0 0 0 0,-1 0-1 0 0,1 0 1 0 0,0 0 0 0 0,0 0 0 0 0,0 0 0 0 0,0 0 0 0 0,1 0 0 0 0,-1 0-1 0 0,0 0 1 0 0,0 1 0 0 0,1-1 0 0 0,-1 0 0 0 0,0 0 0 0 0,1 1-1 0 0,-1-1 1 0 0,1 0 0 0 0,0 1 0 0 0,-1-1 0 0 0,1 1 0 0 0,0-1-1 0 0,0 0 1 0 0,0 1 0 0 0,0-1 0 0 0,0 1 0 0 0,0-1 0 0 0,1 0 0 0 0,-1 1-1 0 0,0 0 15 0 0,1-1 9 0 0,0-1-1 0 0,0 0 0 0 0,0 0 1 0 0,0 0-1 0 0,0 0 0 0 0,-1 1 1 0 0,1-1-1 0 0,0 0 0 0 0,0 0 1 0 0,0-1-1 0 0,0 1 0 0 0,0 0 0 0 0,-1 0 1 0 0,1 0-1 0 0,0 0 0 0 0,0-1 1 0 0,0 1-1 0 0,-1 0 0 0 0,1-1 1 0 0,0 1-1 0 0,0-1 0 0 0,-1 1 1 0 0,1-1-1 0 0,0 1 0 0 0,-1-1 0 0 0,1 0 1 0 0,0 1-1 0 0,-1-1 0 0 0,1 0 1 0 0,-1 1-1 0 0,1-1 0 0 0,-1 0 1 0 0,0 0-1 0 0,1 1 0 0 0,-1-1 1 0 0,0 0-1 0 0,1 0 0 0 0,-1 0 1 0 0,0 0-10 0 0,-5-6-1297 0 0,4 11-3920 0 0,3 0-5318 0 0,0-2 348 0 0</inkml:trace>
  <inkml:trace contextRef="#ctx0" brushRef="#br0" timeOffset="115828.894">4192 708 0 0 0,'0'0'1035'0'0,"0"0"980"0"0,0 0 283 0 0,0 0 21 0 0,0 0-9 0 0,0 0-115 0 0,0 0-255 0 0,0 0-329 0 0,0 0-428 0 0,0 0-356 0 0,-2-6 942 0 0,-3 24 279 0 0,4-18-2013 0 0,1 1-1 0 0,-1-1 1 0 0,1 1-1 0 0,0-1 1 0 0,-1 1-1 0 0,1-1 1 0 0,0 1-1 0 0,-1 0 1 0 0,1-1 0 0 0,0 1-1 0 0,0-1 1 0 0,-1 1-1 0 0,1 0 1 0 0,0-1-1 0 0,0 1 1 0 0,0 0-1 0 0,0-1 1 0 0,0 1-1 0 0,0 0 1 0 0,0-1-1 0 0,0 1 1 0 0,0 0-1 0 0,0-1 1 0 0,0 1-1 0 0,0 0 1 0 0,1-1-1 0 0,-1 1 1 0 0,0 0-1 0 0,0-1 1 0 0,1 1-1 0 0,-1-1 1 0 0,0 1-1 0 0,1-1 1 0 0,-1 1-1 0 0,1 0 1 0 0,-1-1-1 0 0,1 0 1 0 0,-1 1-1 0 0,1-1 1 0 0,-1 1 0 0 0,1-1-1 0 0,-1 1 1 0 0,1-1-1 0 0,-1 0 1 0 0,1 0-1 0 0,0 1 1 0 0,-1-1-1 0 0,1 0 1 0 0,0 0-1 0 0,-1 0 1 0 0,1 1-1 0 0,0-1 1 0 0,-1 0-1 0 0,1 0 1 0 0,0 0-1 0 0,-1 0 1 0 0,1 0-1 0 0,0-1 1 0 0,-1 1-1 0 0,1 0 1 0 0,0 0-1 0 0,0 0-34 0 0,0 0 32 0 0,0 0-1 0 0,1 0 0 0 0,-1 0 1 0 0,0 0-1 0 0,1 0 0 0 0,-1 0 1 0 0,0 0-1 0 0,0 0 0 0 0,1 0 1 0 0,-1 0-1 0 0,0-1 0 0 0,1 1 1 0 0,-1-1-1 0 0,0 1 0 0 0,0-1 1 0 0,0 1-1 0 0,0-1 0 0 0,1 0 1 0 0,-1 1-1 0 0,0-1 0 0 0,0 0 1 0 0,0 0-1 0 0,0 0 0 0 0,-1 0 1 0 0,1 0-1 0 0,0 0 0 0 0,0 0 1 0 0,-1 0-1 0 0,1 0 0 0 0,0 0 1 0 0,-1 0-1 0 0,1-1 0 0 0,-1 1 1 0 0,1 0-1 0 0,-1 0 0 0 0,0-1 1 0 0,0 1-1 0 0,1 0 0 0 0,-1-1 1 0 0,0 1-1 0 0,0 0 0 0 0,0-1 1 0 0,0 1-1 0 0,-1 0 0 0 0,1 0 1 0 0,0-1-1 0 0,0 1 0 0 0,-1 0 1 0 0,1 0-1 0 0,-1-1 0 0 0,1 1 1 0 0,-1 0-1 0 0,0 0 0 0 0,1 0 1 0 0,-1 0-1 0 0,0 0 0 0 0,0 0 1 0 0,0 0-1 0 0,1 0 0 0 0,-1 0 1 0 0,0 0-1 0 0,0 0 0 0 0,-1 1 1 0 0,1-1-1 0 0,0 0 0 0 0,0 1 1 0 0,-1-1-32 0 0,0 0 12 0 0,0 0 1 0 0,0 1-1 0 0,0 0 1 0 0,0-1 0 0 0,0 1-1 0 0,0 0 1 0 0,0 0 0 0 0,0 0-1 0 0,0 0 1 0 0,0 0-1 0 0,0 1 1 0 0,0-1 0 0 0,0 1-1 0 0,1-1 1 0 0,-1 1 0 0 0,0-1-1 0 0,0 1 1 0 0,0 0-1 0 0,1 0 1 0 0,-1 0 0 0 0,0 0-1 0 0,1 0 1 0 0,-1 1 0 0 0,1-1-1 0 0,-1 0 1 0 0,1 1 0 0 0,0-1-1 0 0,-1 1 1 0 0,1-1-1 0 0,0 1 1 0 0,0 0 0 0 0,0-1-1 0 0,0 1 1 0 0,0 2-13 0 0,48 6-3050 0 0,-47-6-5510 0 0,0-3 2269 0 0,-1 1-2027 0 0</inkml:trace>
  <inkml:trace contextRef="#ctx0" brushRef="#br0" timeOffset="149796.197">3514 3255 2024 0 0,'0'0'1977'0'0,"0"0"-317"0"0,0 0-41 0 0,0 0 123 0 0,0 0 148 0 0,0 0 47 0 0,0 0-160 0 0,0 0-254 0 0,0 0-304 0 0,0 0-255 0 0,0 0-161 0 0,7-8 345 0 0,-5 6 7327 0 0,-26 37-6921 0 0,14-14-1553 0 0,1 1-1 0 0,1 0 1 0 0,1 0 0 0 0,1 0 0 0 0,1 1-1 0 0,1 0 1 0 0,1 2-1 0 0,-1-2-2 0 0,1 0 0 0 0,2 0-1 0 0,0 0 1 0 0,1 0 0 0 0,2 0-1 0 0,0 0 1 0 0,1 1 2 0 0,-2-22 6 0 0,-1 1 1 0 0,0-1-1 0 0,1 0 1 0 0,-1 1-1 0 0,1-1 0 0 0,0 0 1 0 0,0 0-1 0 0,0 1 0 0 0,0-1 1 0 0,0 0-1 0 0,0 0 0 0 0,0 0 1 0 0,1 0-1 0 0,-1-1 0 0 0,1 1 1 0 0,0 0-1 0 0,-1-1 1 0 0,1 1-1 0 0,0-1 0 0 0,0 1 1 0 0,0-1-1 0 0,0 0 0 0 0,0 0 1 0 0,0 1-1 0 0,0-2 0 0 0,1 1 1 0 0,-1 0-1 0 0,0 0 0 0 0,0-1 1 0 0,1 1-1 0 0,-1-1 1 0 0,0 0-1 0 0,1 0 0 0 0,-1 0 1 0 0,1 0-1 0 0,-1 0 0 0 0,0 0 1 0 0,1-1-1 0 0,-1 1 0 0 0,0-1 1 0 0,0 1-1 0 0,1-1 0 0 0,-1 0 1 0 0,0 0-1 0 0,0 0 0 0 0,0 0 1 0 0,1-1-7 0 0,9-14-1183 0 0,-16 14-3466 0 0,-3 1-4037 0 0,6 1-3315 0 0</inkml:trace>
  <inkml:trace contextRef="#ctx0" brushRef="#br0" timeOffset="151767.008">3761 3229 0 0 0,'0'0'1378'0'0,"0"0"575"0"0,0 0 114 0 0,0 0-65 0 0,0 0-92 0 0,0 0-90 0 0,0 0-133 0 0,0 0-166 0 0,0 0-236 0 0,1 0 123 0 0,3-3 7863 0 0,-3 2-9509 0 0,-7-40 500 0 0,5 40-257 0 0,-1-1-1 0 0,0 1 1 0 0,0 0 0 0 0,0 0 0 0 0,-1 0 0 0 0,1 1 0 0 0,0-1 0 0 0,0 0 0 0 0,0 1 0 0 0,-1-1 0 0 0,1 1 0 0 0,0 0 0 0 0,0 0-1 0 0,-1 0 1 0 0,1 0 0 0 0,0 0 0 0 0,0 0 0 0 0,-1 1 0 0 0,1-1 0 0 0,0 1 0 0 0,0 0 0 0 0,0-1 0 0 0,-1 1 0 0 0,1 0-1 0 0,0 0 1 0 0,0 0 0 0 0,0 1 0 0 0,1-1 0 0 0,-1 0 0 0 0,0 1 0 0 0,0-1 0 0 0,1 1 0 0 0,-1 0 0 0 0,1-1 0 0 0,-1 1 0 0 0,1 0-1 0 0,0 0 1 0 0,-1 1-5 0 0,-1 1 4 0 0,0 0 0 0 0,1 0-1 0 0,-1 1 1 0 0,1-1 0 0 0,0 1 0 0 0,0 0-1 0 0,0-1 1 0 0,1 1 0 0 0,0 0-1 0 0,0 0 1 0 0,0 0 0 0 0,0 0-1 0 0,1 0 1 0 0,0 0 0 0 0,0 0 0 0 0,0 1-1 0 0,1-1 1 0 0,0 0-4 0 0,1-3 27 0 0,1-1 1 0 0,0 1-1 0 0,0-1 0 0 0,0 0 1 0 0,0 1-1 0 0,1-2 0 0 0,-1 1 0 0 0,0 0 1 0 0,0-1-1 0 0,0 1 0 0 0,1-1 1 0 0,-1 0-1 0 0,0 0 0 0 0,0 0 0 0 0,1 0 1 0 0,-1-1-1 0 0,0 1 0 0 0,0-1 1 0 0,1 0-1 0 0,-1 0 0 0 0,0 0 1 0 0,0-1-1 0 0,0 1 0 0 0,0-1 0 0 0,-1 1 1 0 0,1-1-1 0 0,0 0 0 0 0,-1 0 1 0 0,1 0-1 0 0,-1 0 0 0 0,1-1 1 0 0,-1 0-28 0 0,3 0 38 0 0,-1 0 1 0 0,0-1-1 0 0,0 0 1 0 0,-1 0 0 0 0,1 0-1 0 0,-1 0 1 0 0,0 0-1 0 0,0-1 1 0 0,0 0 0 0 0,0 1-1 0 0,-1-1 1 0 0,0 0-1 0 0,0 0 1 0 0,0 0-1 0 0,-1-1 1 0 0,0 1 0 0 0,1-5-39 0 0,-2 10 32 0 0,0 0-47 0 0,-9 15-93 0 0,-22 54 74 0 0,31-67 34 0 0,-1 0 0 0 0,1 0 1 0 0,-1-1-1 0 0,1 1 0 0 0,0 0 0 0 0,0 0 1 0 0,0 0-1 0 0,0 0 0 0 0,0-1 0 0 0,0 1 0 0 0,0 0 1 0 0,1 0-1 0 0,-1 0 0 0 0,0-1 0 0 0,1 1 0 0 0,0 0 1 0 0,-1-1-1 0 0,1 1 0 0 0,0 0 0 0 0,0-1 1 0 0,0 1-1 0 0,0-1 0 0 0,0 1 0 0 0,0-1 0 0 0,1 0 1 0 0,-1 1-1 0 0,0-1 0 0 0,1 0 0 0 0,-1 0 0 0 0,1 0 1 0 0,-1 0-1 0 0,1 0 0 0 0,-1 0 0 0 0,1 0 1 0 0,0-1-1 0 0,-1 1 0 0 0,1-1 0 0 0,0 1 0 0 0,0-1 1 0 0,0 0-1 0 0,46-10-1669 0 0,-41 3-3902 0 0,-1-2-4968 0 0,-6 7 325 0 0</inkml:trace>
  <inkml:trace contextRef="#ctx0" brushRef="#br0" timeOffset="152652.641">3617 3561 7001 0 0,'0'0'1634'0'0,"0"0"-156"0"0,0 0 122 0 0,0 0 246 0 0,0 0 149 0 0,0 0-61 0 0,0 0-277 0 0,0 0-338 0 0,0 0-300 0 0,0 0-213 0 0,0 0-163 0 0,0 0-110 0 0,0 0-80 0 0,2-5-79 0 0,0 0-432 0 0,3-7 732 0 0,-3 32 320 0 0,-12 77 1019 0 0,74-157-2003 0 0,-62 58-11 0 0,0 1 0 0 0,0 0 0 0 0,1 0-1 0 0,-1 0 1 0 0,1 0 0 0 0,-1 0 0 0 0,1 0 0 0 0,-1 1-1 0 0,1-1 1 0 0,0 1 0 0 0,-1-1 0 0 0,1 1 0 0 0,-1 0 0 0 0,1 0-1 0 0,0 1 1 0 0,-1-1 0 0 0,1 0 0 0 0,-1 1 0 0 0,1-1 0 0 0,0 1-1 0 0,-1 0 1 0 0,0 0 0 0 0,1 0 0 0 0,-1 0 0 0 0,1 1 0 0 0,-1-1-1 0 0,0 1 1 0 0,0-1 0 0 0,0 1 0 0 0,0 0 0 0 0,2 1 1 0 0,-3-1 5 0 0,0 0 1 0 0,1 0-1 0 0,-1 0 1 0 0,0 1-1 0 0,0-1 1 0 0,0 0-1 0 0,0 0 1 0 0,-1 1-1 0 0,1-1 1 0 0,-1 1-1 0 0,1-1 1 0 0,-1 1-1 0 0,0-1 1 0 0,0 0-1 0 0,0 1 1 0 0,0-1-1 0 0,0 1 1 0 0,-1-1 0 0 0,1 1-1 0 0,-1-1 1 0 0,1 0-1 0 0,-1 1 1 0 0,0-1-1 0 0,0 0 1 0 0,0 1-1 0 0,0-1 1 0 0,-1 0-1 0 0,1 0 1 0 0,0 0-1 0 0,-1 0 1 0 0,0 0-1 0 0,1-1 1 0 0,-1 1-1 0 0,0 0 1 0 0,0-1-1 0 0,0 1 1 0 0,-1 0-6 0 0,-82 43 213 0 0,85-45-200 0 0,-1 1 1 0 0,0-1-1 0 0,0 0 1 0 0,0 0-1 0 0,0 0 1 0 0,1 0-1 0 0,-1 0 1 0 0,0 0-1 0 0,0 0 1 0 0,0 0-1 0 0,0 0 0 0 0,0 0 1 0 0,1 0-1 0 0,-1 0 1 0 0,0-1-1 0 0,0 1 1 0 0,0 0-1 0 0,1-1 1 0 0,-1 1-1 0 0,0 0 1 0 0,0-1-1 0 0,1 1 0 0 0,-1-1 1 0 0,0 0-1 0 0,1 1 1 0 0,-1-1-1 0 0,1 1 1 0 0,-1-1-1 0 0,0 0 1 0 0,1 1-1 0 0,-1-1 1 0 0,1 0-1 0 0,0 0 0 0 0,-1 1 1 0 0,1-1-1 0 0,0 0 1 0 0,-1 0-1 0 0,1 0 1 0 0,0 1-1 0 0,0-1 1 0 0,0 0-1 0 0,0 0 1 0 0,0 0-1 0 0,0 0 0 0 0,0 0 1 0 0,0 1-1 0 0,0-1 1 0 0,0 0-1 0 0,0 0 1 0 0,1-1-14 0 0,4-22-3296 0 0,5 4-9303 0 0,-8 17 1123 0 0</inkml:trace>
  <inkml:trace contextRef="#ctx0" brushRef="#br0" timeOffset="153199.749">3922 3300 2377 0 0,'0'0'2415'0'0,"0"0"117"0"0,0 0 261 0 0,0 0 57 0 0,0 0-230 0 0,0 0-369 0 0,0 0-409 0 0,0 0-392 0 0,0 0-307 0 0,0 0-220 0 0,0 0-154 0 0,0 0-101 0 0,1-5-78 0 0,5-24 658 0 0,15 61 1000 0 0,-14-16-2124 0 0,-1 0 0 0 0,-1 0 0 0 0,-1 1 0 0 0,0 0-1 0 0,-1 0 1 0 0,-1 0 0 0 0,0 0 0 0 0,-1 0 0 0 0,-1 1-1 0 0,-2 12-123 0 0,2-5 29 0 0,0-13-15 0 0,-1-1 0 0 0,0 1 1 0 0,0-1-1 0 0,-1 1 0 0 0,0-1 0 0 0,-1 0 0 0 0,-1 0 0 0 0,0 0 0 0 0,0 0 0 0 0,-1-1 0 0 0,0 0 0 0 0,-1 0 0 0 0,0 0 0 0 0,0 0 0 0 0,-1-1 0 0 0,-1 0 0 0 0,0-1 0 0 0,0 0 0 0 0,0 0 0 0 0,-1 0 0 0 0,-8 4-14 0 0,24-24-4904 0 0,0-2-180 0 0,-4 7-1735 0 0,1 1-5151 0 0</inkml:trace>
  <inkml:trace contextRef="#ctx0" brushRef="#br0" timeOffset="153751.103">4117 3344 2024 0 0,'0'0'1298'0'0,"0"0"-479"0"0,0 0 208 0 0,0 0 544 0 0,0 0 427 0 0,0 0 158 0 0,0 0-188 0 0,0 0-375 0 0,0 0-338 0 0,0 0-156 0 0,0 0-42 0 0,0 0-5 0 0,0 0 26 0 0,2-1 6472 0 0,89 14-6352 0 0,-17-18-959 0 0,-74 5-208 0 0,0 0-4 0 0,0 0-3 0 0,0 0-23 0 0,0 0 0 0 0,0 0-9 0 0,0 0 6 0 0,0 0-26 0 0,-9 2-4967 0 0,4 0-99 0 0,2-2-5138 0 0,2 1 1525 0 0</inkml:trace>
  <inkml:trace contextRef="#ctx0" brushRef="#br0" timeOffset="154117.778">4151 3421 5457 0 0,'0'0'1831'0'0,"0"0"118"0"0,0 0 392 0 0,0 0 144 0 0,0 0-255 0 0,0 0-554 0 0,0 0-546 0 0,0 0-323 0 0,0 0-177 0 0,0 0-122 0 0,0 0-95 0 0,0 0-64 0 0,0 0-4 0 0,-2 1 6 0 0,2 0-283 0 0,-1 0-1 0 0,1-1 1 0 0,-1 1 0 0 0,1-1-1 0 0,0 1 1 0 0,0-1 0 0 0,-1 1-1 0 0,1 0 1 0 0,0-1-1 0 0,0 1 1 0 0,0 0 0 0 0,-1-1-1 0 0,1 1 1 0 0,0 0 0 0 0,0-1-1 0 0,0 1 1 0 0,0 0-1 0 0,0-1 1 0 0,1 1 0 0 0,-1 0-1 0 0,0-1 1 0 0,0 1 0 0 0,0-1-1 0 0,0 1 1 0 0,1 0-1 0 0,-1-1 1 0 0,0 1 0 0 0,1-1-1 0 0,-1 1 1 0 0,0 0 0 0 0,1-1-1 0 0,-1 1 1 0 0,1-1-1 0 0,-1 1 1 0 0,1-1 0 0 0,-1 0-1 0 0,1 1 1 0 0,-1-1 0 0 0,1 1-1 0 0,0-1 1 0 0,-1 0-1 0 0,1 0 1 0 0,-1 1 0 0 0,1-1-1 0 0,0 0 1 0 0,-1 0 0 0 0,1 0-1 0 0,0 0 1 0 0,-1 1-1 0 0,1-1 1 0 0,0 0 0 0 0,-1 0-1 0 0,1 0 1 0 0,0-1 0 0 0,-1 1-1 0 0,1 0 1 0 0,0 0-1 0 0,-1 0 1 0 0,1 0 0 0 0,-1-1-1 0 0,1 1 1 0 0,0 0 0 0 0,-1 0-1 0 0,1-1 1 0 0,0 1-68 0 0,16 1-975 0 0,21-4 4525 0 0,-21 1-7835 0 0,0 1-9305 0 0,-17 1 1992 0 0</inkml:trace>
  <inkml:trace contextRef="#ctx0" brushRef="#br0" timeOffset="155803.711">4814 3252 0 0 0,'0'0'1023'0'0,"0"0"464"0"0,0 0 483 0 0,0 0 258 0 0,0 0-71 0 0,0 0-336 0 0,0 0-336 0 0,0 0-201 0 0,0 0-95 0 0,0 0-82 0 0,0 0-70 0 0,0 0-61 0 0,2 1 749 0 0,0 1 4994 0 0,-1-4-6711 0 0,-1 0 0 0 0,0 0 0 0 0,0 1-1 0 0,0-1 1 0 0,0 0 0 0 0,0 0 0 0 0,0 0 0 0 0,0 0-1 0 0,0 1 1 0 0,-1-1 0 0 0,1 0 0 0 0,-1 0 0 0 0,0 0-1 0 0,1 1 1 0 0,-1-1 0 0 0,0 0 0 0 0,0 1 0 0 0,0-1-1 0 0,0 1 1 0 0,0-1 0 0 0,-1 1 0 0 0,1 0 0 0 0,0-1-1 0 0,-1 1 1 0 0,1 0 0 0 0,0 0 0 0 0,-1 0 0 0 0,0 0-1 0 0,1 0 1 0 0,-1 0 0 0 0,0 0 0 0 0,1 1 0 0 0,-1-1-1 0 0,0 0 1 0 0,0 1 0 0 0,1 0 0 0 0,-1-1 0 0 0,0 1-1 0 0,0 0 1 0 0,0 0 0 0 0,0 0 0 0 0,0 0 0 0 0,1 0-1 0 0,-1 1 1 0 0,0-1 0 0 0,0 0 0 0 0,0 1 0 0 0,1-1-1 0 0,-1 1 1 0 0,0 0 0 0 0,0 0 0 0 0,0 0-8 0 0,-6 5 5 0 0,1 0 0 0 0,0 1 0 0 0,1 0 0 0 0,-1 0 0 0 0,1 0 0 0 0,1 1 0 0 0,0 0 0 0 0,0 0 0 0 0,0 0 0 0 0,1 1 0 0 0,0-1 0 0 0,0 1 0 0 0,1 0 0 0 0,1 0 0 0 0,-1 0 0 0 0,2 1 0 0 0,-1-1 0 0 0,0 10-5 0 0,2-18 8 0 0,0 0-1 0 0,0 0 1 0 0,0 0-1 0 0,0 1 1 0 0,1-1-1 0 0,-1 0 1 0 0,0 0-1 0 0,0 0 1 0 0,1 0-1 0 0,-1 0 1 0 0,0 0-1 0 0,1 0 1 0 0,-1 0-1 0 0,1 0 1 0 0,0 0-1 0 0,-1 0 1 0 0,1 0-1 0 0,0 0 1 0 0,-1 0-1 0 0,1 0 1 0 0,0-1-1 0 0,0 1 1 0 0,0 0-1 0 0,0-1 1 0 0,0 1-1 0 0,0 0 1 0 0,0-1-1 0 0,0 1 1 0 0,0-1-1 0 0,0 0 1 0 0,0 1-1 0 0,0-1 1 0 0,0 0-1 0 0,0 1 1 0 0,0-1-1 0 0,1 0 1 0 0,-1 0-1 0 0,0 0 1 0 0,0 0-1 0 0,0 0 1 0 0,0 0-1 0 0,0-1 1 0 0,0 1-1 0 0,0 0 1 0 0,1-1-1 0 0,-1 1-7 0 0,48-26 521 0 0,-6-57-85 0 0,-37 63-208 0 0,-5 19-179 0 0,-1 1-30 0 0,-10 33-152 0 0,8-31 111 0 0,1 1 0 0 0,-1-1 0 0 0,1 0 0 0 0,0 1 0 0 0,-1-1-1 0 0,1 1 1 0 0,1-1 0 0 0,-1 1 0 0 0,0-1 0 0 0,1 1 0 0 0,-1 0 0 0 0,1 0 0 0 0,0-1 0 0 0,-1 1 0 0 0,1 0 0 0 0,1-1 0 0 0,-1 1 0 0 0,0 0 0 0 0,1 0 0 0 0,-1-1 0 0 0,1 1 0 0 0,0-1 0 0 0,0 1 0 0 0,0-1 0 0 0,0 1 0 0 0,0-1 0 0 0,1 1 0 0 0,-1-1 0 0 0,1 0 0 0 0,-1 0 0 0 0,1 0 0 0 0,0 0 0 0 0,0 0 0 0 0,0 0-1 0 0,0 0 1 0 0,0 0 0 0 0,1-1 0 0 0,-1 1 0 0 0,0-1 0 0 0,1 0 0 0 0,-1 0 0 0 0,1 0 0 0 0,-1 0 0 0 0,1 0 0 0 0,0 0 0 0 0,0-1 22 0 0,50-9-8310 0 0,-20-4-6077 0 0,-26 9 9929 0 0</inkml:trace>
  <inkml:trace contextRef="#ctx0" brushRef="#br0" timeOffset="156130.822">5066 3202 4121 0 0,'0'0'3351'0'0,"0"0"-446"0"0,0 0-238 0 0,0 0-190 0 0,0 0-244 0 0,0 0-265 0 0,0 0-331 0 0,0 0-314 0 0,0 0-261 0 0,0 0-219 0 0,0 0-166 0 0,0 0-129 0 0,0 0-100 0 0,3-7-73 0 0,-1 2-382 0 0,5-14 449 0 0,-23 32 327 0 0,4 1-653 0 0,0 1 0 0 0,1 1 1 0 0,1 0-1 0 0,0 0 0 0 0,1 1 0 0 0,1 0 0 0 0,1 1 0 0 0,0 0 0 0 0,2 0 0 0 0,0 0 0 0 0,0 1 0 0 0,2 0 0 0 0,1-1 1 0 0,0 1-1 0 0,1 0 0 0 0,1 0 0 0 0,1 0 0 0 0,0 0 0 0 0,2 0 0 0 0,2 11-116 0 0,-3-25-21 0 0,-1-1-1 0 0,0 0 1 0 0,1 0-1 0 0,0 0 1 0 0,0 0-1 0 0,0 0 1 0 0,1-1-1 0 0,-1 1 1 0 0,1 0-1 0 0,0-1 1 0 0,0 0-1 0 0,0 0 1 0 0,0 0 0 0 0,1 0-1 0 0,-1 0 1 0 0,1-1-1 0 0,0 1 1 0 0,-1-1-1 0 0,1 0 1 0 0,0 0-1 0 0,0-1 1 0 0,1 1-1 0 0,-1-1 1 0 0,0 0-1 0 0,0 0 1 0 0,1 0-1 0 0,-1-1 1 0 0,1 1-1 0 0,-1-1 1 0 0,4 0 21 0 0,12-17-3642 0 0,-15 9-315 0 0,-1 1-3298 0 0,-2 2-4543 0 0</inkml:trace>
  <inkml:trace contextRef="#ctx0" brushRef="#br0" timeOffset="156617.085">5277 3185 0 0 0,'0'0'4204'0'0,"0"0"-1149"0"0,0 0-312 0 0,0 0-28 0 0,0 0-135 0 0,0 0-280 0 0,0 0-334 0 0,0 0-372 0 0,0 0-318 0 0,0 0-192 0 0,0 0-145 0 0,0 0-124 0 0,0 0-107 0 0,0-6-147 0 0,2-14-139 0 0,-1 15-95 0 0,-1 5-103 0 0,-2 25 1140 0 0,-20 88 123 0 0,22-108-2647 0 0,0-3-2059 0 0,-1 0-4892 0 0,1-1-2537 0 0</inkml:trace>
  <inkml:trace contextRef="#ctx0" brushRef="#br0" timeOffset="157495.822">5282 3556 7474 0 0,'0'0'1581'0'0,"0"0"-212"0"0,0 0 198 0 0,0 0 270 0 0,0 0 57 0 0,0 0-198 0 0,0 0-381 0 0,0 0-324 0 0,0 0-193 0 0,0 0-89 0 0,0 0-71 0 0,0 0-50 0 0,0 0-32 0 0,1-5-41 0 0,5-21 401 0 0,-19 17 2077 0 0,-24 29-2048 0 0,33-16-895 0 0,0-1-1 0 0,0 1 1 0 0,0 0-1 0 0,1 1 1 0 0,0-1-1 0 0,0 1 1 0 0,0-1-1 0 0,1 1 1 0 0,-1 0-1 0 0,1 0 1 0 0,0 0-1 0 0,1 0 1 0 0,-1 0-1 0 0,1 0 1 0 0,0 1-1 0 0,0-1 1 0 0,1 0-1 0 0,-1 1 1 0 0,1-1-1 0 0,0 0 1 0 0,1 1-1 0 0,-1-1 1 0 0,1 0-1 0 0,1 2-49 0 0,1-5 34 0 0,1 1 1 0 0,0-1-1 0 0,0 0 0 0 0,0 0 0 0 0,0 0 0 0 0,0-1 0 0 0,0 1 0 0 0,0-1 0 0 0,0 0 1 0 0,1 0-1 0 0,-1-1 0 0 0,0 1 0 0 0,1-1 0 0 0,-1 0 0 0 0,0 0 0 0 0,1-1 0 0 0,-1 1 1 0 0,0-1-1 0 0,1 0 0 0 0,-1 0 0 0 0,0 0 0 0 0,0-1 0 0 0,0 1 0 0 0,0-1 0 0 0,0 0 0 0 0,0 0 1 0 0,0 0-1 0 0,-1-1 0 0 0,1 0-34 0 0,-1 2-3 0 0,0-1 0 0 0,-1 1 0 0 0,1-1 0 0 0,0 0 0 0 0,-1 0 0 0 0,1 0 0 0 0,-1 0 0 0 0,0 0 0 0 0,0 0 0 0 0,0-1 0 0 0,0 1 0 0 0,0-1 1 0 0,-1 0-1 0 0,1 1 0 0 0,-1-1 0 0 0,1 0 0 0 0,-1 0 0 0 0,0 0 0 0 0,0 0 0 0 0,0 0 0 0 0,-1 0 0 0 0,1 0 0 0 0,-1 0 0 0 0,0 0 0 0 0,0-1 0 0 0,0 1 0 0 0,0 0 0 0 0,0 0 0 0 0,-1 0 0 0 0,1 0 1 0 0,-1 0-1 0 0,0 0 0 0 0,0 0 0 0 0,0 0 0 0 0,0 0 0 0 0,0 0 0 0 0,-1 0 0 0 0,1 1 0 0 0,-1-1 0 0 0,0 0 0 0 0,0 1 0 0 0,0 0 0 0 0,0-1 0 0 0,0 1 0 0 0,-1 0 0 0 0,1 0 0 0 0,-1 0 0 0 0,1 0 0 0 0,-1 1 1 0 0,0-1-1 0 0,1 1 0 0 0,-1-1 0 0 0,0 1 0 0 0,0 0 0 0 0,0 0 0 0 0,0 1 0 0 0,-2-1 3 0 0,-23 7-970 0 0,24-2-3394 0 0,2 1-4228 0 0,2-4-2993 0 0</inkml:trace>
  <inkml:trace contextRef="#ctx0" brushRef="#br0" timeOffset="158098.762">5542 3194 13851 0 0,'0'0'1480'0'0,"0"0"107"0"0,0 0 82 0 0,0 0 52 0 0,0 0-96 0 0,0 0-265 0 0,0 0-328 0 0,0 0-322 0 0,0 0-258 0 0,0 0-188 0 0,0 0-119 0 0,0 0-2 0 0,0 0 46 0 0,10 16 882 0 0,-4 4-924 0 0,-1 1 0 0 0,0 0 0 0 0,-2 0 0 0 0,-1 1 0 0 0,-1-1 0 0 0,0 1 0 0 0,-2-1 0 0 0,0 0 0 0 0,-1 1 0 0 0,-2-1 0 0 0,0 0 0 0 0,-1 0 0 0 0,-1-1 0 0 0,-3 6-147 0 0,-63 110 210 0 0,56-113-192 0 0,7-7-227 0 0,19-21-2089 0 0,13-17-2598 0 0,-8 7-5493 0 0,-8 8-1252 0 0</inkml:trace>
  <inkml:trace contextRef="#ctx0" brushRef="#br0" timeOffset="158466.73">5888 3158 17068 0 0,'0'0'965'0'0,"0"0"-21"0"0,0 0 103 0 0,0 0 128 0 0,0 0-8 0 0,0 0-103 0 0,0 0-221 0 0,0 0-283 0 0,0 0-218 0 0,0 0-136 0 0,0 0-42 0 0,0 0 55 0 0,0 0 85 0 0,1 4 75 0 0,-37 189 2172 0 0,33-178-3140 0 0,2-13-4769 0 0,1-9-7708 0 0,1 5 3081 0 0</inkml:trace>
  <inkml:trace contextRef="#ctx0" brushRef="#br0" timeOffset="158762.219">5786 3253 8330 0 0,'0'0'2430'0'0,"0"0"-211"0"0,0 0 29 0 0,0 0-58 0 0,0 0-296 0 0,0 0-474 0 0,0 0-470 0 0,0 0-362 0 0,0 0-227 0 0,0 0-61 0 0,0 0 31 0 0,0 0 85 0 0,0 0 86 0 0,1 2 32 0 0,6 2-291 0 0,-1 0 0 0 0,1-1 0 0 0,0 0 0 0 0,0 0-1 0 0,1-1 1 0 0,-1 0 0 0 0,1 0 0 0 0,-1 0 0 0 0,1-1 0 0 0,-1-1 0 0 0,1 1-1 0 0,0-1 1 0 0,-1 0 0 0 0,1-1 0 0 0,4 0-243 0 0,1 1 145 0 0,48 2 187 0 0,-61-2-360 0 0,0 0-15 0 0,0 0-28 0 0,0 0-53 0 0,0 0-61 0 0,0 0-140 0 0,-8 0-4508 0 0,5 0-2136 0 0,0 0-4757 0 0</inkml:trace>
  <inkml:trace contextRef="#ctx0" brushRef="#br0" timeOffset="164547.709">4960 3887 0 0 0,'0'0'2542'0'0,"0"0"-106"0"0,0 0-131 0 0,0 0 29 0 0,0 0 90 0 0,0 0-58 0 0,0 0-261 0 0,0 0-416 0 0,0 0-394 0 0,0 0-319 0 0,0 0-239 0 0,-3-4 344 0 0,2 3 3493 0 0,46 11-3124 0 0,230 9-792 0 0,-269-18-602 0 0,2 0-2182 0 0,-3-3-6914 0 0,-2 1-3053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43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253 60 0 0 0,'0'0'1352'0'0,"0"0"325"0"0,0 0 106 0 0,0 0 44 0 0,-18-22 16694 0 0,-4 52-17555 0 0,-55 140 1265 0 0,32-29-1710 0 0,43-158-13885 0 0,1 10 4090 0 0,0 3 3034 0 0</inkml:trace>
  <inkml:trace contextRef="#ctx0" brushRef="#br0" timeOffset="564.348">11 205 4345 0 0,'0'0'1747'0'0,"0"0"52"0"0,0 0 48 0 0,0 0 0 0 0,0 0-46 0 0,0 0-80 0 0,0 0-168 0 0,0 0-198 0 0,-3-10-227 0 0,-5-31-244 0 0,29-4 1604 0 0,-16 39-2059 0 0,42-41 2057 0 0,37-8-379 0 0,-82 55-2087 0 0,0-1 0 0 0,1 1 1 0 0,-1 0-1 0 0,1 0 0 0 0,-1 0 1 0 0,0 0-1 0 0,1 1 0 0 0,-1-1 1 0 0,0 1-1 0 0,1 0 0 0 0,-1-1 1 0 0,0 1-1 0 0,0 0 0 0 0,0 0 1 0 0,1 0-1 0 0,-1 0 0 0 0,0 1 1 0 0,0-1-1 0 0,-1 1 0 0 0,1-1 1 0 0,0 1-1 0 0,0 0 1 0 0,-1-1-1 0 0,1 1 0 0 0,-1 0 1 0 0,0 0-1 0 0,1 0 0 0 0,-1 0 1 0 0,0 0-1 0 0,0 1-20 0 0,26 69 584 0 0,-32 144 203 0 0,1-175-724 0 0,-1-43-3283 0 0,1-18-3294 0 0,1 7-5231 0 0,1 9 3643 0 0</inkml:trace>
  <inkml:trace contextRef="#ctx0" brushRef="#br0" timeOffset="935.26">80 289 2232 0 0,'0'0'2100'0'0,"0"0"-277"0"0,0 0-14 0 0,0 0 204 0 0,0 0 25 0 0,0 0-139 0 0,0 0-342 0 0,0 0-492 0 0,0 0-389 0 0,0 0-166 0 0,0 0-3 0 0,0 0 125 0 0,0 0 126 0 0,7 8 706 0 0,60-13 1115 0 0,29-16-664 0 0,-98 17 1020 0 0,0 1-2590 0 0,0 0-3755 0 0,2 1-2039 0 0,1 1-3304 0 0,0 0-2492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58.2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2 23365 0 0,'0'0'1036'0'0,"0"0"-36"0"0,0 0-95 0 0,0 0-89 0 0,0 0-113 0 0,0 0-130 0 0,0 0-141 0 0,0 0-137 0 0,0 0-108 0 0,0 0-101 0 0,0 0-110 0 0,0 0-30 0 0,-3-2-44 0 0,-5 6-1540 0 0,10 1-2980 0 0,0 3-4158 0 0,-1-5-3310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13.4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10 198 6529 0 0,'0'0'1243'0'0,"0"0"246"0"0,0 0 382 0 0,0 0 238 0 0,0 0-16 0 0,0 0-277 0 0,0 0-349 0 0,0 0-308 0 0,0 0-255 0 0,0 0-182 0 0,0 0-142 0 0,0 0-51 0 0,0 0 1 0 0,-8 6 360 0 0,6-4 2041 0 0,31-4-2591 0 0,0-2-1 0 0,0-1 1 0 0,-1-1 0 0 0,0-1 0 0 0,0-2 0 0 0,12-6-340 0 0,-34 13-1 0 0,39-18 130 0 0,-44 20-122 0 0,0-1 0 0 0,0 1 0 0 0,0 0 0 0 0,0-1 0 0 0,0 1 0 0 0,-1-1 0 0 0,1 1 1 0 0,0-1-1 0 0,0 1 0 0 0,-1-1 0 0 0,1 0 0 0 0,0 1 0 0 0,-1-1 0 0 0,1 0 0 0 0,-1 1 0 0 0,1-1 0 0 0,-1 0 0 0 0,1 0 0 0 0,-1 0 1 0 0,1 1-1 0 0,-1-1 0 0 0,0 0 0 0 0,0 0 0 0 0,1 0 0 0 0,-1 0 0 0 0,0 0 0 0 0,0 0 0 0 0,0 0 0 0 0,0 0 0 0 0,0 1 0 0 0,0-1 1 0 0,0 0-1 0 0,0 0 0 0 0,0 0 0 0 0,-1 0 0 0 0,1 0 0 0 0,0 0 0 0 0,-1 0 0 0 0,1 1 0 0 0,0-1 0 0 0,-1 0 0 0 0,1 0 0 0 0,-1 0 1 0 0,1 1-1 0 0,-1-1-7 0 0,-4-2-17 0 0,1 1 0 0 0,-1 0 0 0 0,0 0 0 0 0,1 0 0 0 0,-1 1 0 0 0,0 0 0 0 0,0 0 0 0 0,0 0 0 0 0,0 0 0 0 0,0 1 0 0 0,0 0 0 0 0,-1 0 0 0 0,1 0 0 0 0,0 1 0 0 0,0 0 0 0 0,0 0 0 0 0,0 0 1 0 0,0 0-1 0 0,1 1 0 0 0,-1 0 0 0 0,0 0 0 0 0,1 0 0 0 0,-1 0 0 0 0,-1 2 17 0 0,2-2 8 0 0,1-1 0 0 0,-1 1 0 0 0,1-1 1 0 0,0 1-1 0 0,0 0 0 0 0,0 0 0 0 0,0 1 0 0 0,0-1 1 0 0,0 1-1 0 0,0-1 0 0 0,1 1 0 0 0,-1 0 0 0 0,1 0 1 0 0,0 0-1 0 0,0 0 0 0 0,0 0 0 0 0,0 1 0 0 0,1-1 1 0 0,-1 1-1 0 0,1-1 0 0 0,0 1 0 0 0,0-1 0 0 0,0 1 1 0 0,1 0-1 0 0,-1-1 0 0 0,1 1 0 0 0,0 0 0 0 0,0 0 1 0 0,0-1-1 0 0,0 1 0 0 0,1 0 0 0 0,0 0 0 0 0,-1-1 0 0 0,1 1 1 0 0,0-1-1 0 0,1 1 0 0 0,-1-1 0 0 0,1 1 0 0 0,0-1 1 0 0,-1 0-1 0 0,1 0 0 0 0,1 0 0 0 0,-1 0 0 0 0,0 0 1 0 0,1 0-1 0 0,0 0 0 0 0,-1-1 0 0 0,1 1 0 0 0,0-1 1 0 0,0 0-1 0 0,0 0 0 0 0,1 0 0 0 0,-1-1 0 0 0,0 1 1 0 0,2 0-9 0 0,93-4 1154 0 0,-74-5-3286 0 0,1-2-4557 0 0,-3-3-6338 0 0,-18 10 4329 0 0</inkml:trace>
  <inkml:trace contextRef="#ctx0" brushRef="#br0" timeOffset="274.551">342 143 3457 0 0,'0'0'2376'0'0,"0"0"9"0"0,0 0 35 0 0,0 0 21 0 0,0 0-75 0 0,0 0-346 0 0,0 0-490 0 0,0 0-403 0 0,0 0-293 0 0,0 0-149 0 0,0 0-52 0 0,0 0-43 0 0,8-3-4 0 0,26-4-18 0 0,-32 7-444 0 0,1 0 0 0 0,0 0 0 0 0,-1 1 0 0 0,1-1 0 0 0,-1 1-1 0 0,1 0 1 0 0,-1 0 0 0 0,1-1 0 0 0,-1 2 0 0 0,1-1 0 0 0,-1 0-1 0 0,0 0 1 0 0,0 1 0 0 0,0 0 0 0 0,0-1 0 0 0,0 1 0 0 0,0 0-1 0 0,0 0 1 0 0,0 0 0 0 0,0 0 0 0 0,-1 0 0 0 0,1 0 0 0 0,-1 0-1 0 0,0 1 1 0 0,0 0-124 0 0,5 4 339 0 0,56 62 901 0 0,-9-41-3658 0 0,-43-29-3863 0 0,-5-7-8923 0 0,-4 6 10414 0 0</inkml:trace>
  <inkml:trace contextRef="#ctx0" brushRef="#br0" timeOffset="521.818">579 129 0 0 0,'0'0'3065'0'0,"0"0"351"0"0,0 0-79 0 0,0 0-306 0 0,0 0-461 0 0,0 0-512 0 0,0 0-456 0 0,0 0-315 0 0,0 0-172 0 0,0 0-163 0 0,0 0-153 0 0,0 0-101 0 0,0 0-93 0 0,-11 8-57 0 0,-86 64 1072 0 0,92-69-1736 0 0,1 0 0 0 0,0 1-1 0 0,0 0 1 0 0,0 0 0 0 0,1 0 0 0 0,-1 0 0 0 0,1 1-1 0 0,0-1 1 0 0,0 1 0 0 0,1 0 0 0 0,-1 0-1 0 0,1 0 1 0 0,0 0 0 0 0,-1 5 116 0 0,10-5-9868 0 0,-5-5 5634 0 0,0 1-6740 0 0</inkml:trace>
  <inkml:trace contextRef="#ctx0" brushRef="#br0" timeOffset="732.785">672 119 10218 0 0,'0'0'4972'0'0,"0"0"-2509"0"0,0 0-1139 0 0,0 0-386 0 0,0 0-34 0 0,0 0 172 0 0,0 0 98 0 0,0 0-74 0 0,0 0-177 0 0,0 0-252 0 0,0 0-170 0 0,0 0-102 0 0,-1 8-106 0 0,-13 109 184 0 0,23-103-5670 0 0,2-11-7670 0 0,-8-3 3486 0 0</inkml:trace>
  <inkml:trace contextRef="#ctx0" brushRef="#br0" timeOffset="1105.397">873 134 6513 0 0,'0'0'3141'0'0,"0"0"-235"0"0,0 0-344 0 0,0 0-366 0 0,0 0-279 0 0,0 0-241 0 0,0 0-334 0 0,0 0-331 0 0,0 0-283 0 0,0 0-249 0 0,0 0-157 0 0,0 0-107 0 0,0 0-40 0 0,-5-6-3 0 0,-17-14-2 0 0,20 20-144 0 0,0-1 0 0 0,0 1 0 0 0,0 0-1 0 0,0-1 1 0 0,0 1 0 0 0,1 0 0 0 0,-1 0-1 0 0,0 1 1 0 0,0-1 0 0 0,0 0 0 0 0,0 1-1 0 0,0-1 1 0 0,0 1 0 0 0,0-1-1 0 0,1 1 1 0 0,-1 0 0 0 0,0 0 0 0 0,0 0-1 0 0,1 0 1 0 0,-1 0 0 0 0,1 0 0 0 0,-1 0-1 0 0,1 1 1 0 0,-1-1 0 0 0,1 0-1 0 0,0 1 1 0 0,-1-1 0 0 0,1 1 0 0 0,0 0-1 0 0,0-1 1 0 0,0 1 0 0 0,1 0 0 0 0,-1 0-1 0 0,0 0-25 0 0,1 0 19 0 0,0 1 0 0 0,0-1 1 0 0,1 1-1 0 0,-1-1 0 0 0,1 1 0 0 0,0-1 0 0 0,-1 1 0 0 0,1-1 0 0 0,0 0 0 0 0,1 1 0 0 0,-1-1 0 0 0,0 0 1 0 0,1 0-1 0 0,-1 0 0 0 0,1 0 0 0 0,-1 0 0 0 0,1 0 0 0 0,0 0 0 0 0,0-1 0 0 0,0 1 0 0 0,0-1 0 0 0,0 1 0 0 0,0-1 1 0 0,0 0-1 0 0,1 0 0 0 0,-1 0 0 0 0,0 0 0 0 0,1 0 0 0 0,1 0-19 0 0,33 27 293 0 0,-38-26-274 0 0,0 0 0 0 0,0 0 0 0 0,0 0 0 0 0,0-1 0 0 0,-1 1 0 0 0,1 0 0 0 0,0 0 0 0 0,-1-1 0 0 0,0 1 0 0 0,1-1 0 0 0,-1 0 0 0 0,0 1 0 0 0,0-1 0 0 0,1 0 0 0 0,-1 0 0 0 0,0 0 0 0 0,0 0 0 0 0,0-1 0 0 0,-1 1-1 0 0,1 0 1 0 0,0-1 0 0 0,0 1 0 0 0,0-1 0 0 0,0 0 0 0 0,-1 0 0 0 0,1 0 0 0 0,-2 0-19 0 0,4 0-69 0 0,-1 0 1 0 0,1 1-1 0 0,-1-1 0 0 0,1 0 0 0 0,0 0 0 0 0,-1 0 1 0 0,1 0-1 0 0,-1 0 0 0 0,1 0 0 0 0,0 0 0 0 0,-1 0 1 0 0,1 0-1 0 0,-1 0 0 0 0,1 0 0 0 0,-1 0 0 0 0,1 0 1 0 0,0 0-1 0 0,-1 0 0 0 0,1 0 0 0 0,-1 0 0 0 0,1 0 1 0 0,0-1-1 0 0,-1 1 0 0 0,1 0 0 0 0,0 0 0 0 0,-1 0 1 0 0,1-1-1 0 0,0 1 0 0 0,-1 0 0 0 0,1 0 1 0 0,0-1-1 0 0,-1 1 0 0 0,1 0 0 0 0,0-1 0 0 0,0 1 1 0 0,-1-1-1 0 0,1 1 0 0 0,0 0 0 0 0,0-1 0 0 0,0 1 1 0 0,0 0-1 0 0,0-1 0 0 0,-1 1 0 0 0,1-1 0 0 0,0 1 1 0 0,0-1-1 0 0,0 1 0 0 0,0 0 0 0 0,0-1 0 0 0,0 1 1 0 0,0-1-1 0 0,0 1 0 0 0,0 0 0 0 0,1-1 0 0 0,-1 1 1 0 0,0-1-1 0 0,0 1 0 0 0,0 0 0 0 0,0-1 0 0 0,1 1 1 0 0,-1-1-1 0 0,0 1 0 0 0,0 0 0 0 0,1-1 0 0 0,-1 1 1 0 0,0 0-1 0 0,0 0 0 0 0,1-1 69 0 0,9-13-6390 0 0,0 3-3586 0 0,-6 7 3261 0 0</inkml:trace>
  <inkml:trace contextRef="#ctx0" brushRef="#br0" timeOffset="1322.983">968 31 896 0 0,'0'0'4233'0'0,"0"0"-429"0"0,0 0-608 0 0,0 0-555 0 0,0 0-511 0 0,0 0-391 0 0,0 0-287 0 0,0 0-228 0 0,0 0-124 0 0,0 0-95 0 0,0 0-140 0 0,0 0-143 0 0,7 5-129 0 0,20 19-83 0 0,-17 35 967 0 0,-10-38-1497 0 0,2 18 248 0 0,4-17-3957 0 0,-5-22-6630 0 0,2-5-2100 0 0,-2 3 11211 0 0</inkml:trace>
  <inkml:trace contextRef="#ctx0" brushRef="#br0" timeOffset="1489.068">1046 95 1944 0 0,'0'0'4081'0'0,"0"0"-392"0"0,0 0-431 0 0,0 0-424 0 0,0 0-548 0 0,0 0-484 0 0,0 0-382 0 0,0 0-292 0 0,0 0-192 0 0,10-6-198 0 0,33-16-189 0 0,35 15 520 0 0,-67 6-1863 0 0,15 1 1403 0 0,-18 2-4936 0 0,-3 1-4632 0 0,-5-2-2288 0 0</inkml:trace>
  <inkml:trace contextRef="#ctx0" brushRef="#br0" timeOffset="1673.178">732 18 21509 0 0,'0'0'1112'0'0,"0"0"8"0"0,0 0-216 0 0,0 0-72 0 0,0 0-87 0 0,0 0-161 0 0,0 0-136 0 0,0 0-200 0 0,0 0-176 0 0,0 0-128 0 0,0 0-208 0 0,0 0-232 0 0,0 0-633 0 0,0 0-1991 0 0,11-18-10171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11.7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86 5537 0 0,'0'0'3422'0'0,"0"0"-1083"0"0,0 0-347 0 0,0 0-104 0 0,0 0-108 0 0,0 0-137 0 0,0 0-194 0 0,0 0-209 0 0,0 0-217 0 0,0 0-234 0 0,0 0-158 0 0,-5-4-133 0 0,-17-17 307 0 0,111-10 3688 0 0,-122 46-4230 0 0,-15 52-278 0 0,47-65 19 0 0,0-1 0 0 0,0 1 0 0 0,1 0 0 0 0,-1 0 0 0 0,0 0 0 0 0,1 0 0 0 0,0 1 0 0 0,-1-1 0 0 0,1 0-1 0 0,0 0 1 0 0,0 0 0 0 0,0 0 0 0 0,0 0 0 0 0,1 0 0 0 0,-1 0 0 0 0,0 0 0 0 0,1 0 0 0 0,0 0 0 0 0,-1 0 0 0 0,1 0 0 0 0,0 0 0 0 0,0 0 0 0 0,0 0-1 0 0,0 0 1 0 0,0-1 0 0 0,1 1 0 0 0,-1 0 0 0 0,1-1 0 0 0,-1 1 0 0 0,1-1 0 0 0,-1 0 0 0 0,1 1 0 0 0,0-1 0 0 0,-1 0 0 0 0,1 0 0 0 0,0 0-1 0 0,0 0 1 0 0,0 0-4 0 0,5 0 35 0 0,-1 0-1 0 0,0-1 0 0 0,1 0 0 0 0,-1 0 1 0 0,0 0-1 0 0,1-1 0 0 0,-1 0 0 0 0,0 0 1 0 0,0-1-1 0 0,0 0 0 0 0,0 0 0 0 0,0 0 1 0 0,0-1-1 0 0,0 1 0 0 0,-1-1 0 0 0,1-1 1 0 0,-1 1-1 0 0,0-1 0 0 0,0 0 0 0 0,0 0 1 0 0,-1-1-1 0 0,4-3-34 0 0,1-3-180 0 0,4-2-5538 0 0,2 7-7746 0 0,-11 5 2210 0 0</inkml:trace>
  <inkml:trace contextRef="#ctx0" brushRef="#br0" timeOffset="502.294">343 51 8122 0 0,'0'0'3011'0'0,"0"0"-861"0"0,0 0-494 0 0,0 0-110 0 0,0 0-42 0 0,0 0-57 0 0,0 0-156 0 0,0 0-275 0 0,0 0-229 0 0,0 0-165 0 0,0 0-117 0 0,0 0-44 0 0,0 0-28 0 0,-1-8-7 0 0,-3-20-20 0 0,3 27-357 0 0,0-1 1 0 0,0 1-1 0 0,0 0 1 0 0,0 0-1 0 0,0 0 0 0 0,0 0 1 0 0,-1 1-1 0 0,1-1 1 0 0,0 0-1 0 0,0 0 1 0 0,-1 1-1 0 0,1-1 1 0 0,0 1-1 0 0,-1-1 0 0 0,1 1 1 0 0,-1-1-1 0 0,1 1 1 0 0,-1 0-1 0 0,1 0 1 0 0,-1 0-1 0 0,1 0 0 0 0,0 0 1 0 0,-1 0-1 0 0,1 0 1 0 0,-1 0-1 0 0,1 1 1 0 0,-1-1-1 0 0,1 1 1 0 0,-1-1-50 0 0,0 0 53 0 0,-3 1-16 0 0,-1 1 1 0 0,1-1 0 0 0,-1 1 0 0 0,1 0-1 0 0,0 0 1 0 0,0 0 0 0 0,0 1 0 0 0,0 0-1 0 0,0 0 1 0 0,0 0 0 0 0,1 0 0 0 0,-1 1-1 0 0,1 0 1 0 0,0 0 0 0 0,0 0 0 0 0,1 0-1 0 0,-1 0 1 0 0,1 1 0 0 0,0 0 0 0 0,0 0-1 0 0,0 0 1 0 0,1 0 0 0 0,0 0 0 0 0,0 0-1 0 0,0 1 1 0 0,0-1 0 0 0,1 1-1 0 0,0-1 1 0 0,0 1 0 0 0,1 3-38 0 0,0-7 13 0 0,0-1-1 0 0,1 1 1 0 0,-1-1 0 0 0,1 1 0 0 0,0 0-1 0 0,0-1 1 0 0,-1 1 0 0 0,1-1 0 0 0,0 1-1 0 0,0-1 1 0 0,0 0 0 0 0,1 0 0 0 0,-1 1-1 0 0,0-1 1 0 0,0 0 0 0 0,1 0 0 0 0,-1 0-1 0 0,1 0 1 0 0,-1 0 0 0 0,1 0 0 0 0,-1-1-1 0 0,1 1 1 0 0,-1 0 0 0 0,1-1 0 0 0,0 1-1 0 0,-1-1 1 0 0,1 0 0 0 0,0 1 0 0 0,-1-1-1 0 0,1 0 1 0 0,0 0 0 0 0,0 0 0 0 0,-1 0-1 0 0,1 0 1 0 0,0-1 0 0 0,-1 1 0 0 0,1-1-1 0 0,0 1 1 0 0,0-1-13 0 0,63-24 407 0 0,-61 23-398 0 0,-1 0 0 0 0,1-1 0 0 0,-1 1-1 0 0,1-1 1 0 0,-1 1 0 0 0,0-1 0 0 0,0 0-1 0 0,0 0 1 0 0,0 0 0 0 0,-1-1 0 0 0,1 1 0 0 0,-1-1-1 0 0,0 1 1 0 0,0-1 0 0 0,0 0 0 0 0,-1 0-1 0 0,1 0 1 0 0,-1 0 0 0 0,0 0 0 0 0,0 0 0 0 0,0 0-1 0 0,-1 0 1 0 0,1-1 0 0 0,-1 0-9 0 0,0 5 9 0 0,0 0-13 0 0,-7 21-206 0 0,13 28-1521 0 0,1-41-3426 0 0,2-2-4467 0 0,-6-4-1848 0 0</inkml:trace>
  <inkml:trace contextRef="#ctx0" brushRef="#br0" timeOffset="978.291">461 22 6481 0 0,'0'0'6019'0'0,"0"0"-3325"0"0,0 0-1362 0 0,0 0-305 0 0,0 0 11 0 0,0 0 167 0 0,0 0 106 0 0,0 0-112 0 0,0 0-201 0 0,0 0-218 0 0,0 0-187 0 0,0 0-111 0 0,0 0-85 0 0,2 8-54 0 0,7 78 1097 0 0,-9-84-1410 0 0,-1 0 0 0 0,1 0 0 0 0,-1 0-1 0 0,0-1 1 0 0,0 1 0 0 0,0 0 0 0 0,0 0-1 0 0,0 0 1 0 0,-1-1 0 0 0,1 1 0 0 0,0-1 0 0 0,-1 1-1 0 0,1-1 1 0 0,-1 0 0 0 0,0 1 0 0 0,1-1 0 0 0,-1 0-1 0 0,0 0 1 0 0,0 0 0 0 0,0 0 0 0 0,1 0-1 0 0,-1-1 1 0 0,0 1 0 0 0,0-1 0 0 0,0 1 0 0 0,0-1-1 0 0,-1 1-29 0 0,3-38 94 0 0,2 31-103 0 0,1 1 1 0 0,-1-1-1 0 0,2 1 1 0 0,-1-1-1 0 0,0 1 0 0 0,1 0 1 0 0,0 1-1 0 0,0-1 1 0 0,1 1-1 0 0,-1-1 1 0 0,1 1-1 0 0,0 1 1 0 0,0-1-1 0 0,1 1 1 0 0,-1 0-1 0 0,0 0 0 0 0,1 0 1 0 0,0 1-1 0 0,0-1 1 0 0,0 2-1 0 0,0-1 1 0 0,1 0 8 0 0,-3 4 16 0 0,-1 1 0 0 0,1-1 0 0 0,-1 1 1 0 0,0 0-1 0 0,0 0 0 0 0,0 0 0 0 0,-1 0 1 0 0,1 0-1 0 0,-1 1 0 0 0,0-1 0 0 0,0 1 0 0 0,0-1 1 0 0,0 1-1 0 0,0 0 0 0 0,-1 0 0 0 0,0 0 1 0 0,0 0-1 0 0,0 0 0 0 0,0 0 0 0 0,0 0 1 0 0,-1 0-1 0 0,0 0 0 0 0,0 3-16 0 0,-5 42-561 0 0,5-48 55 0 0,0-1-233 0 0,13-10-16075 0 0,-10 8 7012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16.4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13387 0 0,'0'0'1824'0'0,"0"0"-664"0"0,0 0-383 0 0,0 0-89 0 0,0 0-88 0 0,0 0-176 0 0,0 0-344 0 0,0 0-232 0 0,0 0-216 0 0,0 0-152 0 0,0 0-192 0 0,0 0-745 0 0,0 0-2159 0 0,11 9-2002 0 0,-6-8-879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17.8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126 48 8218 0 0,'0'0'2191'0'0,"0"0"-676"0"0,0 0-291 0 0,0 0-37 0 0,0 0 88 0 0,0 0 69 0 0,0 0-50 0 0,0 0-165 0 0,0 0-224 0 0,0 0-167 0 0,0 0-105 0 0,0 0-77 0 0,0 0-8 0 0,1-7-32 0 0,3-21-31 0 0,-5 27-440 0 0,1 0 0 0 0,-1 0-1 0 0,0 0 1 0 0,1 1 0 0 0,-1-1-1 0 0,0 0 1 0 0,0 0 0 0 0,0 1-1 0 0,0-1 1 0 0,0 0 0 0 0,0 1 0 0 0,0-1-1 0 0,0 1 1 0 0,0 0 0 0 0,0-1-1 0 0,0 1 1 0 0,0 0 0 0 0,0-1-1 0 0,0 1 1 0 0,0 0 0 0 0,-1 0-1 0 0,1 0 1 0 0,0 0 0 0 0,0 0-1 0 0,0 0 1 0 0,0 0 0 0 0,0 0-1 0 0,0 1 1 0 0,0-1 0 0 0,0 0-1 0 0,0 1 1 0 0,-1-1 0 0 0,1 1-1 0 0,0-1 1 0 0,1 1 0 0 0,-1-1-1 0 0,0 1 1 0 0,-1 1-45 0 0,-4 0 46 0 0,0 1 1 0 0,1 0-1 0 0,-1 0 1 0 0,1 1-1 0 0,-1 0 0 0 0,1 0 1 0 0,1 0-1 0 0,-1 0 1 0 0,0 1-1 0 0,1 0 0 0 0,0 0 1 0 0,0 0-1 0 0,1 0 1 0 0,-1 1-1 0 0,1-1 0 0 0,0 1 1 0 0,1 0-1 0 0,-1 0 0 0 0,1 0 1 0 0,0 0-1 0 0,1 1 1 0 0,-1-1-1 0 0,1 6-46 0 0,1-10 14 0 0,0-1-1 0 0,1 1 1 0 0,0 0-1 0 0,-1-1 1 0 0,1 1-1 0 0,0-1 1 0 0,0 1-1 0 0,0-1 1 0 0,0 1-1 0 0,0-1 1 0 0,0 0 0 0 0,0 1-1 0 0,0-1 1 0 0,0 0-1 0 0,1 0 1 0 0,-1 0-1 0 0,0 0 1 0 0,1 0-1 0 0,-1 0 1 0 0,1 0-1 0 0,-1-1 1 0 0,1 1 0 0 0,0 0-1 0 0,-1-1 1 0 0,1 1-1 0 0,0-1 1 0 0,-1 0-1 0 0,1 0 1 0 0,0 1-1 0 0,-1-1 1 0 0,1 0-1 0 0,0 0 1 0 0,-1-1 0 0 0,1 1-1 0 0,0 0 1 0 0,-1 0-1 0 0,3-1-13 0 0,60-22 505 0 0,-61 22-484 0 0,0-1 1 0 0,-1 0 0 0 0,1 0-1 0 0,-1-1 1 0 0,1 1 0 0 0,-1 0 0 0 0,0-1-1 0 0,0 0 1 0 0,0 1 0 0 0,0-1-1 0 0,-1 0 1 0 0,1 0 0 0 0,-1 0 0 0 0,0 0-1 0 0,1 0 1 0 0,-1 0 0 0 0,-1 0-1 0 0,1 0 1 0 0,0-1 0 0 0,-1 1 0 0 0,0 0-1 0 0,1-1 1 0 0,-1 1 0 0 0,-1 0 0 0 0,1 0-1 0 0,0-1 1 0 0,-1 1 0 0 0,0-1-22 0 0,0 4 4 0 0,-1 1 1 0 0,0 0 0 0 0,1-1-1 0 0,-1 1 1 0 0,1 0 0 0 0,-1 0-1 0 0,1 0 1 0 0,-1 0 0 0 0,1 0-1 0 0,-1 0 1 0 0,1 0 0 0 0,0 1-1 0 0,0-1 1 0 0,0 0 0 0 0,0 1-1 0 0,0-1 1 0 0,0 1 0 0 0,0-1-1 0 0,0 1 1 0 0,0 0 0 0 0,1-1-1 0 0,-1 1 1 0 0,1 0 0 0 0,-1-1-1 0 0,1 1 1 0 0,0 0 0 0 0,-1 0-1 0 0,1 0-4 0 0,0 0-17 0 0,-1-1-1 0 0,1 1 0 0 0,0 0 0 0 0,0 0 1 0 0,0-1-1 0 0,-1 1 0 0 0,2 0 0 0 0,-1-1 1 0 0,0 1-1 0 0,0 0 0 0 0,0 0 0 0 0,1-1 1 0 0,-1 1-1 0 0,1 0 0 0 0,-1-1 0 0 0,1 1 1 0 0,0-1-1 0 0,0 1 0 0 0,0-1 0 0 0,0 1 1 0 0,0-1-1 0 0,0 0 0 0 0,0 1 0 0 0,0-1 1 0 0,0 0-1 0 0,1 0 0 0 0,-1 0 0 0 0,0 0 1 0 0,1 0-1 0 0,-1 0 0 0 0,1 0 0 0 0,-1 0 1 0 0,1 0-1 0 0,0-1 0 0 0,-1 1 0 0 0,1-1 1 0 0,0 1-1 0 0,-1-1 0 0 0,1 0 0 0 0,0 1 1 0 0,0-1 17 0 0,23 2-5526 0 0,0-2-7805 0 0,-22-1 4648 0 0</inkml:trace>
  <inkml:trace contextRef="#ctx0" brushRef="#br0" timeOffset="852.876">257 46 3073 0 0,'0'0'3554'0'0,"0"0"-211"0"0,0 0-340 0 0,0 0-445 0 0,0 0-475 0 0,0 0-465 0 0,0 0-412 0 0,0 0-207 0 0,0 0-58 0 0,0 0 13 0 0,0 0-27 0 0,0 0-134 0 0,0 0-145 0 0,2 5-102 0 0,-1-2-423 0 0,1 1 1 0 0,-1 0 0 0 0,-1 0 0 0 0,1 0 0 0 0,0 0-1 0 0,-1 0 1 0 0,0-1 0 0 0,0 1 0 0 0,0 0 0 0 0,-1 0-1 0 0,1 0 1 0 0,-1 0 0 0 0,0 0 0 0 0,0 0 0 0 0,0-1-1 0 0,0 1 1 0 0,-1 0 0 0 0,0 0-124 0 0,-18 32 399 0 0,20-35-367 0 0,0-1-5 0 0,0 0 21 0 0,0 0 21 0 0,9-21 194 0 0,-5 12-281 0 0,1 1 0 0 0,0 0 0 0 0,0 0 0 0 0,1 1 0 0 0,0-1 1 0 0,0 1-1 0 0,1 0 0 0 0,0 1 0 0 0,0 0 0 0 0,0 0 1 0 0,4-1 17 0 0,-10 7 1 0 0,1 1 0 0 0,-1 0 0 0 0,1 0 0 0 0,-1 0 0 0 0,1 0 0 0 0,-1 0 0 0 0,0 0 0 0 0,1 0 0 0 0,-1 1 0 0 0,0-1 0 0 0,0 0 0 0 0,0 1 0 0 0,0-1 0 0 0,0 1 0 0 0,0-1 0 0 0,0 1 0 0 0,-1-1 0 0 0,1 1 0 0 0,-1-1 0 0 0,1 1 0 0 0,-1 0 0 0 0,1 0 0 0 0,-1-1 0 0 0,0 1 0 0 0,0 0 1 0 0,0-1-1 0 0,0 1 0 0 0,0 0 0 0 0,0 0 0 0 0,0-1 0 0 0,0 1 0 0 0,-1 0 0 0 0,1-1 0 0 0,-1 1 0 0 0,0 0-1 0 0,2 15 6 0 0,7 5-1858 0 0,-8-20 1397 0 0,1-1 0 0 0,0 1 0 0 0,0-1 0 0 0,-1 1 0 0 0,1 0 0 0 0,0-1 0 0 0,0 1 1 0 0,0-1-1 0 0,1 0 0 0 0,-1 1 0 0 0,0-1 0 0 0,0 0 0 0 0,1 0 0 0 0,-1 0 0 0 0,1 0 0 0 0,-1 0 1 0 0,1 0-1 0 0,-1 0 0 0 0,1 0 0 0 0,0-1 0 0 0,-1 1 0 0 0,1-1 0 0 0,0 1 0 0 0,0-1 0 0 0,-1 0 1 0 0,1 1-1 0 0,0-1 0 0 0,0 0 0 0 0,-1 0 0 0 0,3-1 455 0 0,20-17-2986 0 0,2-48 3222 0 0,-16-4 7930 0 0,-13 84-2914 0 0,2-12-5206 0 0,0 0 1 0 0,0 0-1 0 0,0 1 1 0 0,1-1-1 0 0,-1 0 1 0 0,1 0-1 0 0,-1 0 1 0 0,1 1-1 0 0,-1-1 1 0 0,1 0-1 0 0,0 0 1 0 0,0 1-1 0 0,0-1 1 0 0,1 0-1 0 0,-1 0 1 0 0,0 1-1 0 0,1-1 1 0 0,0 0-1 0 0,-1 0 1 0 0,1 0-1 0 0,0 0 1 0 0,0 0-1 0 0,0 0 1 0 0,0 0-1 0 0,0 0 1 0 0,1 0-1 0 0,-1 0 1 0 0,1 0-1 0 0,-1-1 0 0 0,1 1 1 0 0,0-1-1 0 0,-1 1 1 0 0,1-1-1 0 0,0 0 1 0 0,0 1-1 0 0,0-1 1 0 0,1 0-47 0 0,-1 1 11 0 0,1-1 1 0 0,-1 0-1 0 0,1 0 0 0 0,-1 0 1 0 0,1 0-1 0 0,-1-1 1 0 0,1 1-1 0 0,-1-1 0 0 0,1 1 1 0 0,0-1-1 0 0,-1 0 1 0 0,1 0-1 0 0,-1 0 0 0 0,1-1 1 0 0,0 1-1 0 0,-1 0 1 0 0,1-1-1 0 0,-1 0 0 0 0,1 1 1 0 0,-1-1-1 0 0,1 0 1 0 0,-1-1-1 0 0,0 1 0 0 0,1 0 1 0 0,-1 0-1 0 0,0-1 1 0 0,0 0-1 0 0,0 1 0 0 0,0-1 1 0 0,0 0-1 0 0,0 0 1 0 0,-1 0-1 0 0,1 0 0 0 0,-1 0 1 0 0,1 0-1 0 0,-1-1 0 0 0,0 1 1 0 0,0 0-1 0 0,0-1 1 0 0,0 1-1 0 0,0-1 0 0 0,0 1 1 0 0,-1-1-1 0 0,1 1 1 0 0,-1-1-1 0 0,0-1-11 0 0,-3-8 327 0 0,-5 28 285 0 0,2-2-373 0 0,-97 222 2305 0 0,102-232-5255 0 0,4-13-8374 0 0,-1 7-203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16.2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54 5609 0 0,'0'0'1627'0'0,"0"0"-428"0"0,0 0-113 0 0,0 0 375 0 0,0 0 462 0 0,0 0 235 0 0,0 0-187 0 0,0 0-457 0 0,0 0-392 0 0,0 0-272 0 0,0 0-141 0 0,16 0 2505 0 0,106-53-633 0 0,-146 87-437 0 0,7 28-1752 0 0,19-61-406 0 0,0 0 0 0 0,0 0 0 0 0,0 0 0 0 0,0 0 1 0 0,0 0-1 0 0,0 0 0 0 0,0-1 0 0 0,1 1 0 0 0,-1-1 0 0 0,0 0 1 0 0,0 1-1 0 0,1-1 0 0 0,-1 0 0 0 0,0 0 0 0 0,1 0 1 0 0,-1-1-1 0 0,0 1 0 0 0,0-1 0 0 0,0 1 0 0 0,1-1 0 0 0,-1 0 1 0 0,1 0 13 0 0,34-12-2031 0 0,-21 7-3098 0 0,-7 2-964 0 0,-4 2-5701 0 0</inkml:trace>
  <inkml:trace contextRef="#ctx0" brushRef="#br0" timeOffset="649.538">331 2 11418 0 0,'0'0'2654'0'0,"0"0"-314"0"0,0 0-297 0 0,0 0-219 0 0,0 0-152 0 0,0 0-186 0 0,0 0-271 0 0,0 0-295 0 0,0 0-281 0 0,0 0-214 0 0,0 0-143 0 0,0 0-54 0 0,0 0 15 0 0,-16 9 619 0 0,12-3-621 0 0,2-4-212 0 0,1 0-1 0 0,-1 0 0 0 0,0 0 1 0 0,0 0-1 0 0,1 0 1 0 0,0 0-1 0 0,-1 0 1 0 0,1 0-1 0 0,0 1 1 0 0,0-1-1 0 0,0 0 1 0 0,0 1-1 0 0,0-1 0 0 0,1 1 1 0 0,-1-1-1 0 0,1 1 1 0 0,-1 0-1 0 0,1-1 1 0 0,0 1-1 0 0,0-1 1 0 0,0 1-1 0 0,1 0 1 0 0,-1-1-1 0 0,1 1 1 0 0,-1-1-1 0 0,1 1 0 0 0,0-1 1 0 0,0 1-1 0 0,0-1 1 0 0,0 0-1 0 0,1 2-28 0 0,3-4 20 0 0,1 0 0 0 0,-1 0 0 0 0,0-1 0 0 0,0 0 0 0 0,0 0-1 0 0,0-1 1 0 0,0 1 0 0 0,0-1 0 0 0,-1 0 0 0 0,1 0 0 0 0,0-1 0 0 0,-1 1-1 0 0,1-1 1 0 0,-1 0 0 0 0,0 0 0 0 0,0-1 0 0 0,0 1 0 0 0,0-2-20 0 0,-3 4 6 0 0,54-51 25 0 0,-55 51-38 0 0,0 1 7 0 0,-6 21 59 0 0,5-20-59 0 0,0 0 1 0 0,0 0-1 0 0,0 0 1 0 0,0 0-1 0 0,0 0 0 0 0,0 1 1 0 0,0-1-1 0 0,0 0 0 0 0,1 1 1 0 0,-1-1-1 0 0,0 0 0 0 0,1 1 1 0 0,0-1-1 0 0,-1 1 1 0 0,1-1-1 0 0,0 1 0 0 0,0-1 1 0 0,-1 1-1 0 0,1-1 0 0 0,0 1 1 0 0,1-1-1 0 0,-1 1 1 0 0,0 0-1 0 0,0-1 0 0 0,1 0 1 0 0,-1 1-1 0 0,1-1 0 0 0,-1 1 1 0 0,1-1-1 0 0,-1 1 1 0 0,1-1-1 0 0,0 0 0 0 0,0 0 1 0 0,0 1-1 0 0,0-1 0 0 0,0 0 1 0 0,0 0-1 0 0,0 0 1 0 0,0 0-1 0 0,0 0 0 0 0,0 0 1 0 0,1 0-1 0 0,-1 0 0 0 0,0-1 1 0 0,1 1-1 0 0,-1 0 0 0 0,1-1 1 0 0,-1 1-1 0 0,1-1 1 0 0,-1 0-1 0 0,0 1 0 0 0,1-1 1 0 0,0 0-1 0 0,0 0 0 0 0,85 2-2446 0 0,-54-2-6205 0 0,-25 0-3019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1.9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97 12395 0 0,'0'0'1585'0'0,"0"0"-91"0"0,0 0-6 0 0,0 0 98 0 0,0 0 34 0 0,0 0-115 0 0,0 0-252 0 0,0 0-302 0 0,0 0-249 0 0,0 0-206 0 0,0 0-156 0 0,0 0-95 0 0,0 0-43 0 0,-6-3 23 0 0,-17-9 15 0 0,22 11-206 0 0,0 1 0 0 0,-1 0 0 0 0,1 0 0 0 0,0 1 0 0 0,-1-1 0 0 0,1 0-1 0 0,0 0 1 0 0,0 1 0 0 0,-1-1 0 0 0,1 1 0 0 0,0-1 0 0 0,0 1 0 0 0,0-1 0 0 0,0 1 0 0 0,-1 0 0 0 0,1-1 0 0 0,0 1 0 0 0,0 0 0 0 0,0 0 0 0 0,1 0-1 0 0,-1 0 1 0 0,0 0 0 0 0,0 0 0 0 0,0 0 0 0 0,1 0 0 0 0,-1 0 0 0 0,0 0 0 0 0,1 0 0 0 0,-1 1 0 0 0,1-1 0 0 0,0 0 0 0 0,-1 0 0 0 0,1 0 0 0 0,0 1 0 0 0,0-1-1 0 0,0 0 1 0 0,0 1 0 0 0,0-1 0 0 0,0 0 0 0 0,0 0 0 0 0,0 1 0 0 0,0-1 0 0 0,1 0-34 0 0,59 7 1045 0 0,-53-62-264 0 0,-5 49-785 0 0,0 1 0 0 0,1 0 0 0 0,-1-1-1 0 0,1 1 1 0 0,0 0 0 0 0,0 0 0 0 0,0 0 0 0 0,1 1 0 0 0,-1-1 0 0 0,1 1 0 0 0,0 0 0 0 0,0 0 0 0 0,0 0 0 0 0,0 1 0 0 0,0-1 0 0 0,1 1 0 0 0,-1 0 0 0 0,1 0 0 0 0,0 0 0 0 0,-1 1 0 0 0,1 0 0 0 0,0 0 0 0 0,0 0-1 0 0,0 0 1 0 0,0 1 0 0 0,0 0 0 0 0,0 0 0 0 0,0 0 4 0 0,-2 1 3 0 0,-1-1-1 0 0,0 0 1 0 0,0 1-1 0 0,0 0 1 0 0,0-1-1 0 0,0 1 1 0 0,0 0 0 0 0,-1 0-1 0 0,1 0 1 0 0,0 0-1 0 0,0 0 1 0 0,-1 0-1 0 0,1 1 1 0 0,0-1-1 0 0,-1 1 1 0 0,1-1-1 0 0,-1 1 1 0 0,0-1-1 0 0,1 1 1 0 0,-1 0-1 0 0,0 0 1 0 0,0 0 0 0 0,0 0-1 0 0,-1-1 1 0 0,1 1-1 0 0,0 0 1 0 0,-1 0-1 0 0,1 1 1 0 0,-1-1-1 0 0,1 0 1 0 0,-1 0-1 0 0,0 0 1 0 0,0 0-1 0 0,0 0 1 0 0,-1 2-3 0 0,-6 77 226 0 0,6-76-224 0 0,0 1-1 0 0,0-1 1 0 0,-1 0-1 0 0,1 0 1 0 0,-1 0-1 0 0,0 0 1 0 0,0 0-1 0 0,-1 0 1 0 0,0 0-1 0 0,0-1 1 0 0,0 1-1 0 0,0-1 1 0 0,0 0-1 0 0,-1 0 1 0 0,0 0-1 0 0,0 0 1 0 0,0-1-1 0 0,0 1 1 0 0,-1-1-1 0 0,1 0 1 0 0,-1-1-1 0 0,0 1 1 0 0,0-1-1 0 0,0 0 1 0 0,0 0-1 0 0,0 0 1 0 0,0-1 0 0 0,-1 1-1 0 0,0-1-1 0 0,16-32-119 0 0,-1 22-49 0 0,0 0 0 0 0,1 0 0 0 0,0 1 0 0 0,1 0 0 0 0,0 0 0 0 0,0 2 0 0 0,1-1-1 0 0,0 1 1 0 0,0 1 0 0 0,10-4 168 0 0,10-1-5178 0 0,1 1-4570 0 0,-25 7-1831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5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288 43 12075 0 0,'0'0'4777'0'0,"0"0"-2866"0"0,0 0-752 0 0,0 0 113 0 0,0 0 92 0 0,0 0 28 0 0,11-9-126 0 0,35-25-240 0 0,-47 35-964 0 0,0 0 1 0 0,0 0 0 0 0,1 0 0 0 0,-1 0 0 0 0,0 0-1 0 0,1 0 1 0 0,-1 0 0 0 0,1 0 0 0 0,-1 0-1 0 0,1 0 1 0 0,0 0 0 0 0,-1 0 0 0 0,1 0 0 0 0,0 0-1 0 0,0 1 1 0 0,0-1 0 0 0,-1 0 0 0 0,1 0-1 0 0,0 0 1 0 0,1 0 0 0 0,-1 1 0 0 0,0-1 0 0 0,0 0-1 0 0,0 0 1 0 0,1 0 0 0 0,-1 0 0 0 0,1 0-1 0 0,-1 0 1 0 0,1 0 0 0 0,-1 0 0 0 0,1 0 0 0 0,-1 0-1 0 0,1 0 1 0 0,0 0 0 0 0,0 0 0 0 0,0 0-1 0 0,-1-1 1 0 0,1 1 0 0 0,0 0 0 0 0,0 0 0 0 0,0-1-1 0 0,0 1 1 0 0,0-1 0 0 0,0 1 0 0 0,0-1-1 0 0,0 1 1 0 0,0-1 0 0 0,0 0 0 0 0,1 1 0 0 0,-1-1-1 0 0,0 0 1 0 0,0 0 0 0 0,0 0 0 0 0,0 0-1 0 0,1 0 1 0 0,-1 0 0 0 0,0 0 0 0 0,0 0 0 0 0,0-1-1 0 0,0 1 1 0 0,0 0 0 0 0,0-1 0 0 0,0 1-1 0 0,0-1 1 0 0,1 1 0 0 0,-1-1 0 0 0,0 0-63 0 0,-11 15 55 0 0,-1 0 0 0 0,0-1 0 0 0,-1 0 0 0 0,0-1 0 0 0,-1 0 0 0 0,-1-1 0 0 0,0-1 0 0 0,0 0 0 0 0,-1-1 1 0 0,0 0-1 0 0,-1-1 0 0 0,0-1 0 0 0,0 0 0 0 0,0-2 0 0 0,-1 0 0 0 0,0 0 0 0 0,-6-1-55 0 0,2 3 41 0 0,-24 9-1078 0 0,54-28-5066 0 0,-6 8-309 0 0,1 1-5556 0 0</inkml:trace>
  <inkml:trace contextRef="#ctx0" brushRef="#br0" timeOffset="291.597">59 148 12787 0 0,'0'0'4638'0'0,"0"0"-1968"0"0,0 0-902 0 0,0 0-257 0 0,0 0-212 0 0,0 0-192 0 0,0 0-215 0 0,0 0-149 0 0,0 0-124 0 0,0 0-72 0 0,0 0-36 0 0,0 0-78 0 0,0 0-22 0 0,-9 8-17 0 0,-27 26-72 0 0,35-33-302 0 0,0 0 0 0 0,0 0 0 0 0,0 0 0 0 0,0 0 0 0 0,0 0 1 0 0,0 0-1 0 0,0 0 0 0 0,1 1 0 0 0,-1-1 0 0 0,0 0 0 0 0,1 1 0 0 0,-1-1 0 0 0,1 0 1 0 0,-1 1-1 0 0,1-1 0 0 0,-1 0 0 0 0,1 1 0 0 0,0-1 0 0 0,0 1 0 0 0,0-1 0 0 0,0 1 0 0 0,0-1 1 0 0,0 1-1 0 0,0-1 0 0 0,0 0 0 0 0,1 1 0 0 0,-1-1 0 0 0,1 1 0 0 0,-1-1 0 0 0,1 0 1 0 0,-1 1-1 0 0,1-1 0 0 0,0 0 0 0 0,-1 0 0 0 0,1 1 0 0 0,0-1 0 0 0,0 0 0 0 0,0 0 1 0 0,0 0-1 0 0,0 0 0 0 0,0 0 0 0 0,0 0 0 0 0,1 0 0 0 0,-1-1 0 0 0,0 1 0 0 0,0 0 0 0 0,1-1 1 0 0,-1 1-1 0 0,0 0 0 0 0,1-1 0 0 0,-1 0 0 0 0,1 1 0 0 0,-1-1 0 0 0,0 0 0 0 0,1 0 1 0 0,-1 0-1 0 0,1 0 0 0 0,-1 0 0 0 0,1 0 0 0 0,-1 0 0 0 0,1 0 0 0 0,-1-1 0 0 0,0 1 0 0 0,1 0 1 0 0,-1-1-1 0 0,0 1 0 0 0,1-1 0 0 0,-1 0 0 0 0,0 0 0 0 0,1 1-20 0 0,65-9-2212 0 0,-40 3-8329 0 0,-15 2-2909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3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179 111 6977 0 0,'0'0'3301'0'0,"0"0"-750"0"0,0 0-419 0 0,-11-2-125 0 0,-98-7 4382 0 0,108 9-6346 0 0,-1 0 1 0 0,1 0-1 0 0,0 0 1 0 0,0 0-1 0 0,0 0 0 0 0,0 0 1 0 0,0 1-1 0 0,0-1 0 0 0,-1 0 1 0 0,1 1-1 0 0,0-1 1 0 0,0 0-1 0 0,0 1 0 0 0,0-1 1 0 0,0 1-1 0 0,0 0 0 0 0,0-1 1 0 0,0 1-1 0 0,1 0 1 0 0,-1 0-1 0 0,0-1 0 0 0,0 1 1 0 0,1 0-1 0 0,-1 0 1 0 0,0 0-1 0 0,1 0 0 0 0,-1 0 1 0 0,1 0-1 0 0,-1 0 0 0 0,1 0 1 0 0,-1 0-1 0 0,1 0 1 0 0,0 0-1 0 0,0 0 0 0 0,-1 1 1 0 0,1-1-1 0 0,0 0 0 0 0,0 0 1 0 0,0 0-1 0 0,0 0 1 0 0,0 0-1 0 0,0 0 0 0 0,1 1 1 0 0,-1-1-1 0 0,0 0 1 0 0,1 0-1 0 0,-1 0 0 0 0,1 0 1 0 0,-1 0-1 0 0,1 0 0 0 0,-1 0 1 0 0,1 0-1 0 0,-1 0 1 0 0,1 0-1 0 0,0 0 0 0 0,0-1 1 0 0,-1 1-1 0 0,1 0 0 0 0,0 0 1 0 0,0-1-1 0 0,0 1 1 0 0,0 0-1 0 0,0-1 0 0 0,0 1 1 0 0,0-1-1 0 0,0 0 1 0 0,0 1-1 0 0,1-1-43 0 0,6 9 256 0 0,-6-9-235 0 0,-1 1-1 0 0,0-1 1 0 0,0 1-1 0 0,0-1 1 0 0,0 1-1 0 0,1-1 1 0 0,-1 1-1 0 0,0 0 1 0 0,0 0-1 0 0,0-1 1 0 0,-1 1 0 0 0,1 0-1 0 0,0 0 1 0 0,0 0-1 0 0,0 0 1 0 0,-1 0-1 0 0,1 0 1 0 0,0 0-1 0 0,-1 1 1 0 0,1-1 0 0 0,-1 0-1 0 0,1 0 1 0 0,-1 0-1 0 0,0 1 1 0 0,1-1-1 0 0,-1 0 1 0 0,0 0-1 0 0,0 1 1 0 0,0-1-1 0 0,0 0 1 0 0,0 0 0 0 0,0 1-1 0 0,0-1 1 0 0,-1 0-1 0 0,1 0 1 0 0,0 1-1 0 0,-1-1 1 0 0,1 0-1 0 0,-1 0 1 0 0,1 0-1 0 0,-1 0 1 0 0,1 0 0 0 0,-1 0-1 0 0,0 0 1 0 0,0 0-1 0 0,0 0 1 0 0,1 0-1 0 0,-1 0 1 0 0,0 0-21 0 0,-68 19 263 0 0,88-38-1598 0 0,156-117-1899 0 0,-107 100 4363 0 0,-67 37-1023 0 0,0-1 1 0 0,0 1-1 0 0,1-1 0 0 0,-1 1 0 0 0,0 0 1 0 0,0-1-1 0 0,0 1 0 0 0,-1 0 0 0 0,1 0 0 0 0,0 0 1 0 0,-1 0-1 0 0,1 0 0 0 0,-1 0 0 0 0,0 0 1 0 0,1 0-1 0 0,-1 0 0 0 0,0 0 0 0 0,0 0 1 0 0,0 0-1 0 0,-1 0 0 0 0,1 0 0 0 0,0 0 0 0 0,-1 0 1 0 0,1 0-1 0 0,-1-1 0 0 0,0 2-106 0 0,-42 116 39 0 0,38-106-3038 0 0,3-9-640 0 0,-1-1-3305 0 0,1 0-4908 0 0</inkml:trace>
  <inkml:trace contextRef="#ctx0" brushRef="#br0" timeOffset="485.375">192 99 10346 0 0,'0'0'684'0'0,"0"0"-149"0"0,0 0 95 0 0,0 0 167 0 0,13-2 71 0 0,103-10 1314 0 0,8 27 392 0 0,-124-1 2621 0 0,-37 5-3329 0 0,35-18-1664 0 0,-22 8 555 0 0,16-6-607 0 0,0 0 1 0 0,0 0-1 0 0,0 0 1 0 0,0 1-1 0 0,1 0 1 0 0,0 1-1 0 0,0-1 1 0 0,0 1-1 0 0,0 1 1 0 0,1-1-1 0 0,0 1-150 0 0,5-5 7 0 0,1-1 0 0 0,-1 1 0 0 0,1 0 0 0 0,-1-1-1 0 0,1 1 1 0 0,0-1 0 0 0,-1 1 0 0 0,1 0 0 0 0,-1-1-1 0 0,1 1 1 0 0,0 0 0 0 0,0-1 0 0 0,-1 1 0 0 0,1 0-1 0 0,0-1 1 0 0,0 1 0 0 0,0 0 0 0 0,0 0 0 0 0,0-1 0 0 0,0 1-1 0 0,0 0 1 0 0,0 0 0 0 0,0-1 0 0 0,0 1 0 0 0,0 0-1 0 0,0 0 1 0 0,1-1 0 0 0,-1 1 0 0 0,0 0 0 0 0,1-1-1 0 0,-1 1 1 0 0,0 0 0 0 0,1-1 0 0 0,-1 1 0 0 0,1-1-1 0 0,-1 1 1 0 0,1 0 0 0 0,-1-1 0 0 0,1 1 0 0 0,-1-1-1 0 0,1 0 1 0 0,-1 1 0 0 0,1-1 0 0 0,0 1 0 0 0,-1-1-1 0 0,1 0 1 0 0,0 1 0 0 0,-1-1 0 0 0,1 0 0 0 0,0 0 0 0 0,0 0-1 0 0,-1 0 1 0 0,1 1 0 0 0,0-1 0 0 0,0 0 0 0 0,-1 0-1 0 0,1 0 1 0 0,0 0 0 0 0,0-1 0 0 0,-1 1 0 0 0,1 0-7 0 0,48-2 182 0 0,-41-1-181 0 0,1 0 0 0 0,-1-1 0 0 0,0 1 0 0 0,0-2 0 0 0,-1 1 0 0 0,1-1 0 0 0,-1 0 0 0 0,0-1 0 0 0,0 0 0 0 0,-1 0 0 0 0,0 0-1 0 0,-6 40-469 0 0,19-4-3350 0 0,-7-26-2401 0 0,1-3-6359 0 0,-10-1 6766 0 0</inkml:trace>
  <inkml:trace contextRef="#ctx0" brushRef="#br0" timeOffset="739.896">578 144 5017 0 0,'0'0'2533'0'0,"0"0"-69"0"0,0 0 29 0 0,0 0-6 0 0,5-11-96 0 0,2-5-1458 0 0,3-9 138 0 0,3-2 2852 0 0,-19 52 719 0 0,14 63-5030 0 0,1-57-2475 0 0,-8-25-2114 0 0,-1 1-4061 0 0,0-5-1650 0 0</inkml:trace>
  <inkml:trace contextRef="#ctx0" brushRef="#br0" timeOffset="913.014">532 54 7138 0 0,'0'0'6278'0'0,"0"0"-3648"0"0,0 0-1275 0 0,0 0-289 0 0,0 0-197 0 0,0 0-131 0 0,0 0-118 0 0,0 0-137 0 0,13-8-158 0 0,38-26-140 0 0,-48 32-208 0 0,0 1 0 0 0,0-1 0 0 0,0 1 0 0 0,1 0 0 0 0,-1 0 0 0 0,0 0 1 0 0,0 0-1 0 0,1 1 0 0 0,-1-1 0 0 0,0 1 0 0 0,1 0 0 0 0,-1 0 0 0 0,0 0 0 0 0,1 0 0 0 0,-1 1 0 0 0,1 0 0 0 0,-1-1 0 0 0,0 1 0 0 0,3 1 23 0 0,2 0-300 0 0,22 9-3271 0 0,-11-1-6925 0 0,-13-6 3612 0 0</inkml:trace>
  <inkml:trace contextRef="#ctx0" brushRef="#br0" timeOffset="1188.687">710 172 13299 0 0,'0'0'1814'0'0,"0"0"-371"0"0,0 0 24 0 0,0 0 129 0 0,0 0-32 0 0,0 0-281 0 0,0 0-360 0 0,0 0-262 0 0,11-2-195 0 0,0 1-372 0 0,-1 0 110 0 0,1 0-1 0 0,-1-1 1 0 0,0 0 0 0 0,0 0-1 0 0,0-1 1 0 0,-1 0 0 0 0,1-1-1 0 0,-1 0 1 0 0,7-4-204 0 0,-17 9 25 0 0,0 0 1 0 0,1-1-1 0 0,-1 1 1 0 0,0-1-1 0 0,0 1 1 0 0,0-1-1 0 0,0 0 0 0 0,0 1 1 0 0,1-1-1 0 0,-1 0 1 0 0,0 0-1 0 0,0 0 1 0 0,0 1-1 0 0,0-1 1 0 0,0 0-1 0 0,0 0 0 0 0,0 0 1 0 0,0 0-1 0 0,0-1 1 0 0,0 1-1 0 0,0 0 1 0 0,0 0-1 0 0,1-1 1 0 0,-1 1-1 0 0,0 0 0 0 0,0-1 1 0 0,0 1-1 0 0,0-1 1 0 0,1 1-1 0 0,-1-1 1 0 0,0 1-1 0 0,0-1 1 0 0,1 1-1 0 0,-1-1 0 0 0,0 0 1 0 0,1 0-1 0 0,-1 1 1 0 0,1-1-1 0 0,-1 0 1 0 0,1 0-1 0 0,-1 0 0 0 0,1 1 1 0 0,0-1-1 0 0,-1 0 1 0 0,1 0-1 0 0,0 0 1 0 0,-1 0-1 0 0,1 0 1 0 0,0 0-1 0 0,0 0 0 0 0,0 0 1 0 0,0 0-1 0 0,0 1 1 0 0,0-1-1 0 0,0 0 1 0 0,1 0-1 0 0,-1 0 1 0 0,0 0-1 0 0,0 0 0 0 0,1 0 1 0 0,-1 0-1 0 0,0 0 1 0 0,1 1-1 0 0,-1-1 1 0 0,1 0-1 0 0,0 0-25 0 0,-2 60-3 0 0,5-41-4099 0 0,-2 0-5884 0 0,-2-13-1933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47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214 47 2336 0 0,'0'0'971'0'0,"0"0"191"0"0,0 0 297 0 0,0 0 303 0 0,0 0 193 0 0,0 0 65 0 0,0 0-54 0 0,0 0-159 0 0,0 0-235 0 0,0 0-331 0 0,0 0-376 0 0,5-7-333 0 0,17-25-256 0 0,-16 24-140 0 0,-5 35 2772 0 0,-5-19-2771 0 0,-1-1 0 0 0,-1 0 0 0 0,1 0 0 0 0,-1 0 0 0 0,0-1 0 0 0,-1 0 0 0 0,1 0 0 0 0,-1 0 0 0 0,-1-1 0 0 0,1 0 0 0 0,-1-1 0 0 0,1 1 0 0 0,-1-2 0 0 0,-1 1 0 0 0,1-1 0 0 0,0 0 0 0 0,-7 1-137 0 0,3 0 63 0 0,3 0 285 0 0,24-1-154 0 0,-12-4-188 0 0,-1 1 1 0 0,0-1 0 0 0,1 1 0 0 0,-1 0 0 0 0,0 0 0 0 0,1 0 0 0 0,-1 0 0 0 0,1 0 0 0 0,-1 0 0 0 0,0 1 0 0 0,1-1 0 0 0,-1 1 0 0 0,0 0 0 0 0,0-1 0 0 0,1 1 0 0 0,-1 0 0 0 0,0 0 0 0 0,0 1 0 0 0,0-1 0 0 0,0 0 0 0 0,0 1-1 0 0,0-1 1 0 0,-1 1 0 0 0,1-1 0 0 0,0 1 0 0 0,-1 0 0 0 0,1 0 0 0 0,-1 0 0 0 0,0 0 0 0 0,0 0 0 0 0,1 0 0 0 0,-1 0 0 0 0,-1 0 0 0 0,1 0 0 0 0,0 1 0 0 0,0-1 0 0 0,-1 0 0 0 0,1 1 0 0 0,-1-1 0 0 0,0 0 0 0 0,0 1-1 0 0,0-1 1 0 0,0 1 0 0 0,0-1 0 0 0,0 0 0 0 0,-1 1 0 0 0,1-1 0 0 0,-1 0 0 0 0,0 0 0 0 0,1 1 0 0 0,-1-1 0 0 0,-1 1-7 0 0,-113 105 200 0 0,55-60-153 0 0,60-48-46 0 0,1 0 1 0 0,-1 0 0 0 0,0 0 0 0 0,1 0 0 0 0,-1-1 0 0 0,0 1-1 0 0,1 0 1 0 0,-1 0 0 0 0,0 0 0 0 0,1 0 0 0 0,-1 0 0 0 0,1 0-1 0 0,-1 0 1 0 0,0 0 0 0 0,1 0 0 0 0,-1 0 0 0 0,0 0 0 0 0,1 0-1 0 0,-1 1 1 0 0,0-1 0 0 0,1 0 0 0 0,-1 0 0 0 0,0 0-1 0 0,1 0 1 0 0,-1 1 0 0 0,0-1 0 0 0,1 0 0 0 0,-1 0 0 0 0,0 1-1 0 0,1-1 1 0 0,-1 0 0 0 0,0 0 0 0 0,0 1 0 0 0,0-1 0 0 0,1 0-1 0 0,-1 1 1 0 0,0-1 0 0 0,0 0 0 0 0,0 1 0 0 0,0-1 0 0 0,0 0-1 0 0,1 1 1 0 0,-1-1 0 0 0,0 0 0 0 0,0 1 0 0 0,0-1-1 0 0,0 1 1 0 0,0-1 0 0 0,0 0 0 0 0,0 1 0 0 0,0-1 0 0 0,0 0-1 0 0,-1 1 1 0 0,1-1 0 0 0,0 1 0 0 0,0-1 0 0 0,0 0 0 0 0,0 1-1 0 0,0-1 1 0 0,-1 0 0 0 0,1 1 0 0 0,0-1 0 0 0,0 0 0 0 0,0 0-1 0 0,-1 1 1 0 0,1-1 0 0 0,-1 0-2 0 0,33-1 202 0 0,-13-2-82 0 0,-17 1-110 0 0,0 1 1 0 0,1-1-1 0 0,0 1 1 0 0,-1 0 0 0 0,1 0-1 0 0,0 0 1 0 0,-1 1-1 0 0,1-1 1 0 0,0 0-1 0 0,0 1 1 0 0,0 0-1 0 0,0 0 1 0 0,0 0-1 0 0,-1 0 1 0 0,1 0-1 0 0,0 0 1 0 0,0 1 0 0 0,0-1-1 0 0,0 1 1 0 0,-1 0-1 0 0,1 0 1 0 0,0 0-1 0 0,-1 0 1 0 0,1 1-1 0 0,-1-1 1 0 0,1 0-1 0 0,-1 1 1 0 0,0 0-1 0 0,1 0 1 0 0,-1 0 0 0 0,0 0-1 0 0,0 0 1 0 0,0 0-1 0 0,-1 0 1 0 0,1 1-1 0 0,-1-1 1 0 0,1 0-1 0 0,-1 1 1 0 0,1 0-1 0 0,-1-1 1 0 0,0 1 0 0 0,0 1-11 0 0,-29 208 1512 0 0,29-209-1554 0 0,-1-1 0 0 0,1 1 0 0 0,0 0 0 0 0,0-1 0 0 0,0 1 0 0 0,0-1 0 0 0,0 1 0 0 0,1-1 1 0 0,-1 0-1 0 0,1 0 0 0 0,-1 1 0 0 0,1-1 0 0 0,0 0 0 0 0,0 0 0 0 0,0-1 0 0 0,0 1 0 0 0,0 0 0 0 0,0-1 0 0 0,0 1 0 0 0,1-1 1 0 0,-1 0-1 0 0,0 1 0 0 0,1-1 0 0 0,-1-1 0 0 0,1 1 0 0 0,0 0 0 0 0,-1 0 0 0 0,1-1 0 0 0,0 0 0 0 0,-1 1 0 0 0,1-1 0 0 0,0 0 0 0 0,-1 0 1 0 0,1 0-1 0 0,0-1 0 0 0,-1 1 0 0 0,1-1 0 0 0,0 1 0 0 0,-1-1 0 0 0,1 0 0 0 0,-1 0 0 0 0,1 0 0 0 0,-1-1 0 0 0,0 1 0 0 0,1 0 0 0 0,-1-1 1 0 0,0 0-1 0 0,0 1 0 0 0,0-1 0 0 0,0 0 0 0 0,0 0 0 0 0,0 0 0 0 0,0-2 42 0 0,14-13-4067 0 0,-6 5-5206 0 0,-5 6-2706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2.4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16 8770 0 0,'0'0'2888'0'0,"0"0"1"0"0,0 0-307 0 0,0 0-368 0 0,0 0-259 0 0,0 0-253 0 0,0 0-277 0 0,0 0-314 0 0,0 0-345 0 0,0 0-288 0 0,0 0-190 0 0,0 0-52 0 0,0 0 74 0 0,-2 2 50 0 0,-7 11-218 0 0,1 0 0 0 0,0 1-1 0 0,0 0 1 0 0,2 0 0 0 0,-1 0 0 0 0,2 1-1 0 0,0 0 1 0 0,1 0 0 0 0,1 0 0 0 0,-2 10-142 0 0,15 27-1956 0 0,4-46-2420 0 0,6-13-3994 0 0,-14 4 1978 0 0,-1 0-1906 0 0</inkml:trace>
  <inkml:trace contextRef="#ctx0" brushRef="#br0" timeOffset="532.077">163 0 3465 0 0,'0'0'4254'0'0,"0"0"-331"0"0,0 0-650 0 0,0 0-587 0 0,0 0-619 0 0,0 0-584 0 0,0 0-383 0 0,0 0-197 0 0,0 0-40 0 0,0 0-12 0 0,0 0-130 0 0,0 0-179 0 0,-2 10-147 0 0,-31 108 961 0 0,24-64-1152 0 0,9-53-201 0 0,0 0-1 0 0,-1 0 0 0 0,1 0 0 0 0,0 0 0 0 0,0 0 0 0 0,0 0 0 0 0,0 0 0 0 0,0 0 0 0 0,0 0 1 0 0,1 0-1 0 0,-1 0 0 0 0,0 0 0 0 0,0 0 0 0 0,1 0 0 0 0,-1 0 0 0 0,1 0 0 0 0,-1 0 0 0 0,1 0 0 0 0,-1 0 1 0 0,1 0-1 0 0,-1-1 0 0 0,1 1 0 0 0,0 0 0 0 0,0 0 0 0 0,-1 0 0 0 0,1-1 0 0 0,0 1 0 0 0,0-1 1 0 0,0 1-1 0 0,0 0 0 0 0,0-1 0 0 0,0 0 0 0 0,0 1 0 0 0,0-1 0 0 0,0 0 0 0 0,0 1 0 0 0,0-1 1 0 0,0 0-1 0 0,0 0 0 0 0,0 0 0 0 0,0 0 0 0 0,0 0 0 0 0,0 0 0 0 0,0 0 0 0 0,0 0 0 0 0,1 0-2 0 0,2-2-9 0 0,0-1 0 0 0,0 1 0 0 0,0-1-1 0 0,-1 1 1 0 0,1-1 0 0 0,-1 0-1 0 0,1 0 1 0 0,-1-1 0 0 0,0 1 0 0 0,0-1-1 0 0,-1 0 1 0 0,1 1 0 0 0,-1-1-1 0 0,0 0 1 0 0,0-1 0 0 0,0 1 0 0 0,1-4 9 0 0,8-13-47 0 0,-12 23 48 0 0,-1-1 0 0 0,1 1 0 0 0,0-1-1 0 0,0 1 1 0 0,0-1 0 0 0,0 1 0 0 0,0 0-1 0 0,1-1 1 0 0,-1 1 0 0 0,0 0 0 0 0,1 0-1 0 0,-1-1 1 0 0,1 1 0 0 0,0 0 0 0 0,0 0-1 0 0,0 0 1 0 0,0 0 0 0 0,0 0 0 0 0,0-1-1 0 0,0 1 1 0 0,0 0 0 0 0,1 0 0 0 0,-1 0-1 0 0,1-1 1 0 0,-1 1 0 0 0,1 0 0 0 0,0 0-1 0 0,-1-1 1 0 0,1 1 0 0 0,0 0 0 0 0,0-1-1 0 0,1 1 1 0 0,-1-1 0 0 0,0 0 0 0 0,0 1-1 0 0,1-1 1 0 0,-1 0 0 0 0,0 0 0 0 0,1 0-1 0 0,0 0 1 0 0,-1 0 0 0 0,1 0 0 0 0,-1 0-1 0 0,1 0 1 0 0,0 0 0 0 0,1-1-1 0 0,5 2 8 0 0,0 0 0 0 0,0-1-1 0 0,1 0 1 0 0,-1 0 0 0 0,0-1 0 0 0,1 0 0 0 0,-1-1-1 0 0,0 0 1 0 0,1 0 0 0 0,-1-1 0 0 0,0 0 0 0 0,0 0 0 0 0,0-1-1 0 0,6-2-7 0 0,-13 4 4 0 0,0 0 0 0 0,1 0-1 0 0,-1-1 1 0 0,0 1 0 0 0,0 0-1 0 0,1-1 1 0 0,-1 1 0 0 0,0 0-1 0 0,0-1 1 0 0,-1 1 0 0 0,1-1-1 0 0,0 0 1 0 0,0 1 0 0 0,-1-1-1 0 0,1 0 1 0 0,-1 1-1 0 0,0-1 1 0 0,1 0 0 0 0,-1 0-1 0 0,0 1 1 0 0,0-1 0 0 0,0 0-1 0 0,0 0 1 0 0,0 1 0 0 0,0-1-1 0 0,-1 0 1 0 0,1 0-4 0 0,-1 2-4 0 0,0 0 0 0 0,0 0 0 0 0,1 1 0 0 0,-1-1 0 0 0,0 0 0 0 0,0 0 0 0 0,1 1 1 0 0,-1-1-1 0 0,0 0 0 0 0,1 1 0 0 0,-1-1 0 0 0,0 1 0 0 0,1-1 0 0 0,-1 1 0 0 0,0-1 0 0 0,1 1 0 0 0,-1-1 0 0 0,1 1 0 0 0,-1-1 0 0 0,1 1 0 0 0,-1 0 0 0 0,1-1 1 0 0,0 1-1 0 0,-1 0 0 0 0,1 0 0 0 0,0-1 0 0 0,-1 1 0 0 0,1 0 0 0 0,0 0 0 0 0,0-1 0 0 0,0 1 0 0 0,0 0 0 0 0,0 0 0 0 0,0 0 0 0 0,0-1 0 0 0,0 1 0 0 0,0 0 1 0 0,0 0-1 0 0,0 0 4 0 0,2 1-59 0 0,0 1 0 0 0,0-1 1 0 0,0 0-1 0 0,0 1 0 0 0,0-1 1 0 0,1 0-1 0 0,-1 0 0 0 0,1-1 1 0 0,-1 1-1 0 0,1-1 0 0 0,0 1 1 0 0,0-1-1 0 0,-1 0 0 0 0,1 0 1 0 0,0 0-1 0 0,0 0 0 0 0,0 0 1 0 0,0-1-1 0 0,0 1 0 0 0,0-1 1 0 0,0 0-1 0 0,0 0 0 0 0,0 0 1 0 0,1 0-1 0 0,0-1 59 0 0,3 2-957 0 0,5 0-1448 0 0,-6-1-1753 0 0,0 1-5275 0 0,-4-1-216 0 0</inkml:trace>
  <inkml:trace contextRef="#ctx0" brushRef="#br0" timeOffset="715.319">36 106 15763 0 0,'0'0'1649'0'0,"0"0"-337"0"0,0 0-208 0 0,0 0-104 0 0,0 0-199 0 0,0 0-249 0 0,0 0-296 0 0,0 0-184 0 0,0 0-64 0 0,0 0-8 0 0,0 0-120 0 0,75-20-232 0 0,-41 19-344 0 0,4 0-689 0 0,2 1-1287 0 0,-9 0-2737 0 0,-9 0-6138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0.1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43 0 0 0,'0'0'1250'0'0,"0"0"383"0"0,0 0 209 0 0,0 0 46 0 0,0 0-127 0 0,0 0-160 0 0,0 0-115 0 0,0 0-86 0 0,0 0-77 0 0,0 0-64 0 0,3-2-54 0 0,-2 1-1049 0 0,0 1 1 0 0,-1 0-1 0 0,1-1 1 0 0,0 1-1 0 0,0 0 1 0 0,0-1 0 0 0,-1 1-1 0 0,1-1 1 0 0,0 1-1 0 0,-1-1 1 0 0,1 0 0 0 0,0 1-1 0 0,-1-1 1 0 0,1 0-1 0 0,-1 1 1 0 0,1-1-1 0 0,-1 0 1 0 0,1 0 0 0 0,-1 1-1 0 0,1-1 1 0 0,-1 0-1 0 0,0 0 1 0 0,0 0 0 0 0,1 0-1 0 0,-1 1 1 0 0,0-1-1 0 0,0 0 1 0 0,0 0-1 0 0,0 0 1 0 0,0 0 0 0 0,0 0-1 0 0,0 0 1 0 0,0 1-1 0 0,0-1 1 0 0,-1 0 0 0 0,1 0-1 0 0,0 0 1 0 0,0 0-1 0 0,-1 0 1 0 0,1 1-1 0 0,-1-1 1 0 0,1 0 0 0 0,0 0-1 0 0,-1 1 1 0 0,0-1-1 0 0,1 0 1 0 0,-1 1 0 0 0,1-1-1 0 0,-1 0 1 0 0,0 1-1 0 0,1-1 1 0 0,-1 1-1 0 0,0-1 1 0 0,0 1 0 0 0,1 0-1 0 0,-1-1 1 0 0,0 1-1 0 0,0 0 1 0 0,0-1 0 0 0,0 1-1 0 0,0 0 1 0 0,1 0-1 0 0,-2 0-156 0 0,-4 1 42 0 0,1 1 0 0 0,-1 0 0 0 0,1 1 0 0 0,-1-1 0 0 0,1 1 0 0 0,0 0 0 0 0,0 1-1 0 0,0-1 1 0 0,1 1 0 0 0,-1 0 0 0 0,1 0 0 0 0,0 0 0 0 0,0 1 0 0 0,0-1 0 0 0,1 1 0 0 0,-1 0 0 0 0,1 0-1 0 0,0 0 1 0 0,1 1 0 0 0,-1-1 0 0 0,1 1 0 0 0,0-1 0 0 0,1 1 0 0 0,-1 0 0 0 0,1 0 0 0 0,0 0-1 0 0,1 0 1 0 0,-1 0 0 0 0,1 2-42 0 0,0-6 14 0 0,1 1-1 0 0,-1-1 1 0 0,1 0 0 0 0,-1 0-1 0 0,1 0 1 0 0,0 0-1 0 0,0-1 1 0 0,0 1-1 0 0,0 0 1 0 0,0 0 0 0 0,0 0-1 0 0,1-1 1 0 0,-1 1-1 0 0,1-1 1 0 0,-1 1-1 0 0,1-1 1 0 0,-1 1-1 0 0,1-1 1 0 0,0 0 0 0 0,0 0-1 0 0,-1 0 1 0 0,1 0-1 0 0,0 0 1 0 0,0 0-1 0 0,0 0 1 0 0,0-1 0 0 0,0 1-1 0 0,0-1 1 0 0,0 0-1 0 0,0 1 1 0 0,1-1-1 0 0,-1 0 1 0 0,0 0 0 0 0,0 0-1 0 0,0 0 1 0 0,0-1-1 0 0,0 1-13 0 0,2 0 31 0 0,0 0 1 0 0,1-1-1 0 0,-1 0 0 0 0,0 1 0 0 0,-1-1 0 0 0,1 0 0 0 0,0-1 0 0 0,0 1 1 0 0,0-1-1 0 0,-1 0 0 0 0,1 0 0 0 0,-1 0 0 0 0,1 0 0 0 0,-1 0 0 0 0,0-1 0 0 0,0 0 1 0 0,0 1-1 0 0,0-1 0 0 0,1-2-31 0 0,-3 3-41 0 0,-1 0 1 0 0,1 0 0 0 0,0 0-1 0 0,-1-1 1 0 0,0 1-1 0 0,1 0 1 0 0,-1 0-1 0 0,0-1 1 0 0,0 1 0 0 0,0 0-1 0 0,-1-1 1 0 0,1 1-1 0 0,0 0 1 0 0,-1 0-1 0 0,0-1 1 0 0,1 1 0 0 0,-1 0-1 0 0,0 0 1 0 0,0 0-1 0 0,0 0 1 0 0,0 0 0 0 0,-2-2 40 0 0,-6-18-5550 0 0,8 0-9198 0 0,2 18 7114 0 0</inkml:trace>
  <inkml:trace contextRef="#ctx0" brushRef="#br0" timeOffset="474.085">232 9 2609 0 0,'0'0'2520'0'0,"0"0"-475"0"0,0 0-21 0 0,0 0 346 0 0,0 0 56 0 0,0 0-239 0 0,0 0-291 0 0,0 0-305 0 0,0 0-247 0 0,0 0-203 0 0,0 0-196 0 0,4 10-127 0 0,10 33-106 0 0,-13-38-573 0 0,0-1 0 0 0,-1 1 0 0 0,1-1 0 0 0,-1 1 0 0 0,0 0-1 0 0,0-1 1 0 0,0 1 0 0 0,0-1 0 0 0,-1 1 0 0 0,0-1 0 0 0,0 1 0 0 0,0-1 0 0 0,-1 1 0 0 0,1-1 0 0 0,-1 0 0 0 0,0 0 0 0 0,0 0 0 0 0,0 0-1 0 0,-1 0 1 0 0,0 0 0 0 0,1 0 0 0 0,-1-1 0 0 0,-1 0 0 0 0,1 1 0 0 0,0-1 0 0 0,-1 0 0 0 0,-2 1-139 0 0,-1 3 59 0 0,6-6-48 0 0,1-1-5 0 0,0 0 30 0 0,18-21 324 0 0,-5 2-363 0 0,-6 8-4 0 0,0 1 1 0 0,0 0 0 0 0,1 0-1 0 0,0 1 1 0 0,1 0 0 0 0,0 0 0 0 0,0 1-1 0 0,1 0 1 0 0,0 1 0 0 0,10-6 6 0 0,-16 62 407 0 0,-4-46-390 0 0,-1-1-6 0 0,1 0 1 0 0,-1 0 0 0 0,0 0 0 0 0,1 0 0 0 0,0 0 0 0 0,-1 0 0 0 0,1 0-1 0 0,0 0 1 0 0,0 0 0 0 0,0 0 0 0 0,0 0 0 0 0,0 0 0 0 0,1 0 0 0 0,-1 0-1 0 0,1 0 1 0 0,-1 0 0 0 0,1 0 0 0 0,0 0 0 0 0,0 0 0 0 0,-1 0 0 0 0,1-1-1 0 0,1 1 1 0 0,-1 0 0 0 0,0-1 0 0 0,0 1 0 0 0,1 0 0 0 0,-1-1 0 0 0,0 0-1 0 0,1 1 1 0 0,0-1 0 0 0,-1 0 0 0 0,1 0 0 0 0,0 0 0 0 0,0 0 0 0 0,-1 0 0 0 0,1 0-1 0 0,0 0 1 0 0,0-1 0 0 0,0 1 0 0 0,0-1 0 0 0,0 1 0 0 0,0-1 0 0 0,0 0-1 0 0,0 0-11 0 0,44-8-4579 0 0,-32 2-876 0 0,0-1-4631 0 0,-8 5 476 0 0</inkml:trace>
  <inkml:trace contextRef="#ctx0" brushRef="#br0" timeOffset="1001.986">508 49 6041 0 0,'0'0'2812'0'0,"0"0"-679"0"0,0 0-362 0 0,0 0-113 0 0,0 0-95 0 0,0 0-192 0 0,0 0-279 0 0,0 0-317 0 0,0 0-219 0 0,0 0-105 0 0,0 0-35 0 0,0 0 22 0 0,-4 7 70 0 0,-11 19 41 0 0,15-25-475 0 0,0 0-1 0 0,1 0 1 0 0,-1-1-1 0 0,0 1 1 0 0,1 0-1 0 0,-1 0 1 0 0,1 0-1 0 0,0-1 1 0 0,-1 1-1 0 0,1 0 1 0 0,-1-1-1 0 0,1 1 1 0 0,0 0-1 0 0,0-1 1 0 0,-1 1-1 0 0,1-1 1 0 0,0 1-1 0 0,0-1 1 0 0,0 1-1 0 0,0-1 1 0 0,0 0-1 0 0,-1 1 1 0 0,1-1-1 0 0,0 0 1 0 0,0 0 0 0 0,0 0-1 0 0,0 0 1 0 0,0 0-1 0 0,0 0 1 0 0,0 0-1 0 0,0 0 1 0 0,0 0-1 0 0,0 0 1 0 0,0 0-1 0 0,0-1 1 0 0,0 1-74 0 0,-1 0 99 0 0,14 0 178 0 0,0-1 0 0 0,-1 0 0 0 0,1-1 0 0 0,-1 0-1 0 0,0-1 1 0 0,1-1 0 0 0,-1 0 0 0 0,9-4-277 0 0,-21 7 15 0 0,-1 0 0 0 0,1 0 0 0 0,0 1 0 0 0,-1-1 0 0 0,1 0 0 0 0,-1 0 0 0 0,1 0 0 0 0,-1 0 0 0 0,1 0 0 0 0,-1 0 0 0 0,0 0 0 0 0,1 0 0 0 0,-1 0 0 0 0,0 0 0 0 0,0 0 1 0 0,0 0-1 0 0,0 0 0 0 0,0 0 0 0 0,0-1 0 0 0,0 1 0 0 0,0 0 0 0 0,0 0 0 0 0,-1 0 0 0 0,1 0 0 0 0,0 0 0 0 0,-1 0 0 0 0,1 0 0 0 0,0 0 0 0 0,-1 0 0 0 0,1 0 0 0 0,-1 1 0 0 0,0-1 0 0 0,1 0 0 0 0,-1 0 0 0 0,0 0 0 0 0,1 0 0 0 0,-1 1 0 0 0,0-1 0 0 0,0 0 0 0 0,0 1 0 0 0,0-1 0 0 0,0 1 0 0 0,0-1 0 0 0,0 1 0 0 0,0-1 0 0 0,0 1 0 0 0,0 0 0 0 0,0-1 0 0 0,0 1 0 0 0,0 0 0 0 0,0 0 0 0 0,0 0 0 0 0,0 0 0 0 0,0 0 0 0 0,0 0 1 0 0,0 0-1 0 0,0 0 0 0 0,0 0 0 0 0,0 1 0 0 0,0-1-15 0 0,-4-1 40 0 0,-1 1 0 0 0,1-1 0 0 0,0 1 0 0 0,0 1 0 0 0,0-1 0 0 0,0 1 0 0 0,-1-1 0 0 0,1 2 0 0 0,0-1 0 0 0,0 0 1 0 0,0 1-1 0 0,1 0 0 0 0,-1 0 0 0 0,0 1 0 0 0,1-1 0 0 0,-1 1 0 0 0,1 0 0 0 0,0 0 0 0 0,0 0 0 0 0,0 1 0 0 0,0 0 0 0 0,1-1 1 0 0,0 1-1 0 0,-1 0 0 0 0,1 1 0 0 0,1-1 0 0 0,-1 0 0 0 0,1 1 0 0 0,-1 0 0 0 0,1 0 0 0 0,0-1 0 0 0,1 1 0 0 0,0 0 0 0 0,-1 0 0 0 0,1 1 1 0 0,1-1-1 0 0,-1 3-40 0 0,3-5 20 0 0,0 0 0 0 0,0 0 0 0 0,0 0 0 0 0,0 0 0 0 0,1-1 0 0 0,-1 1 0 0 0,1-1 0 0 0,0 0-1 0 0,0 1 1 0 0,0-1 0 0 0,0 0 0 0 0,0-1 0 0 0,0 1 0 0 0,0-1 0 0 0,1 1 0 0 0,-1-1 0 0 0,1 0 0 0 0,-1 0 0 0 0,1 0 0 0 0,-1-1 0 0 0,1 1 0 0 0,-1-1 0 0 0,1 0 0 0 0,-1 0 0 0 0,1 0 0 0 0,0 0 0 0 0,-1-1 0 0 0,1 1 0 0 0,-1-1 0 0 0,1 0 0 0 0,2-1-20 0 0,-3 1-9 0 0,8 1-66 0 0,0-1 0 0 0,1 0-1 0 0,-1-1 1 0 0,0-1 0 0 0,0 0-1 0 0,0 0 1 0 0,0-1 0 0 0,-1 0-1 0 0,1-1 1 0 0,4-3 75 0 0,-9-2-2390 0 0,-5 5-2226 0 0,-2 1-5108 0 0,1 3-2179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9.0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74 0 0 0,'0'0'1638'0'0,"0"0"183"0"0,0 0-90 0 0,0 0-116 0 0,0 0 94 0 0,-11-3 186 0 0,2 1-1227 0 0,-34-9 1721 0 0,9 7 7306 0 0,34 4-9263 0 0,0 0-57 0 0,0 0-28 0 0,0 0 6 0 0,0 0-22 0 0,0 0 27 0 0,0 0 1 0 0,0 0-32 0 0,0 0-3 0 0,0 0-59 0 0,0 0-38 0 0,0 0-28 0 0,35 9 2177 0 0,41 1-1801 0 0,1-4 0 0 0,0-4 0 0 0,46-4-575 0 0,-78 1 88 0 0,501-8 361 0 0,394 9-73 0 0,-778-12-286 0 0,-94 4 47 0 0,291-11-40 0 0,-92-2-118 0 0,-266 21 18 0 0,-1 0 17 0 0,0 0-13 0 0,0 0 7 0 0,0 0-12 0 0,0 0 0 0 0,0 0 11 0 0,0 0-18 0 0,0 0-1 0 0,0 0 13 0 0,0 0-2 0 0,0 0 9 0 0,0 0-15 0 0,0 0-9 0 0,0 0 16 0 0,0 0-2 0 0,0 0 8 0 0,0 0 4 0 0,0 0-21 0 0,0 0-5 0 0,0 0-3 0 0,0 0-2 0 0,0 0 30 0 0,0 0 6 0 0,0 0-30 0 0,0 0-6 0 0,0 0-6 0 0,0 0 33 0 0,0 0 0 0 0,0 0-8 0 0,0 0 0 0 0,-3-2-1720 0 0,1-1-2303 0 0,-1 0-8908 0 0,3 2 661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39.6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 1 17812 0 0,'0'0'255'0'0,"0"0"153"0"0,0 0 332 0 0,0 0 304 0 0,0 0 74 0 0,0 0-114 0 0,0 0-361 0 0,0 0-329 0 0,0 0-98 0 0,0 0 22 0 0,0 0 56 0 0,0 0 41 0 0,-3 3-29 0 0,-47 84 1017 0 0,99-86-658 0 0,-46-2-662 0 0,0 1-1 0 0,0-1 1 0 0,0 1-1 0 0,0 0 1 0 0,0 0-1 0 0,0 1 1 0 0,1-1-1 0 0,-1 1 1 0 0,0-1-1 0 0,0 1 1 0 0,-1 0-1 0 0,1 0 1 0 0,0 0-1 0 0,0 1 1 0 0,0-1-1 0 0,-1 1 1 0 0,1-1-1 0 0,0 1 1 0 0,-1 0-1 0 0,0 0 1 0 0,1 0-1 0 0,-1 0 1 0 0,0 1 0 0 0,0-1-1 0 0,0 0 1 0 0,-1 1-1 0 0,1-1 1 0 0,0 1-1 0 0,-1 0 1 0 0,0 0-1 0 0,0 0 1 0 0,1-1-1 0 0,-2 1 1 0 0,1 0-1 0 0,0 0 1 0 0,0 3-3 0 0,-5-1 23 0 0,0-1 0 0 0,0 1 0 0 0,-1-1 0 0 0,1 1 0 0 0,-1-1 0 0 0,0-1 1 0 0,0 1-1 0 0,-1-1 0 0 0,1 0 0 0 0,-1 0 0 0 0,1 0 0 0 0,-1-1 0 0 0,0 0 0 0 0,0 0 0 0 0,0 0 1 0 0,0-1-1 0 0,0 0 0 0 0,0 0 0 0 0,-1 0 0 0 0,1-1 0 0 0,-3 0-23 0 0,-36 1-27 0 0,62-18-3892 0 0,4 4-1332 0 0,-7 5-3422 0 0,-5 4-748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39.8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 19124 0 0,'0'0'280'0'0,"0"0"8"0"0,0 0 232 0 0,0 0 184 0 0,0 0-119 0 0,0 0-209 0 0,0 0-272 0 0,0 0-224 0 0,0 0-32 0 0,0 0-160 0 0,0 0-457 0 0,0 0-647 0 0,67 3-1561 0 0,-56 0-2984 0 0,-5-2-4313 0 0</inkml:trace>
  <inkml:trace contextRef="#ctx0" brushRef="#br0" timeOffset="318.712">0 92 12923 0 0,'0'0'1948'0'0,"0"0"-221"0"0,0 0 19 0 0,0 0-12 0 0,0 0-259 0 0,0 0-439 0 0,0 0-459 0 0,0 0-215 0 0,0 0-53 0 0,0 0-10 0 0,11-4-39 0 0,99-34 183 0 0,-96 35-371 0 0,107-43 997 0 0,-125 50-1008 0 0,0 0-1 0 0,1 1 0 0 0,-1 0 0 0 0,1-1 1 0 0,0 1-1 0 0,0 0 0 0 0,1 1 1 0 0,-1-1-1 0 0,1 0 0 0 0,0 1 0 0 0,1-1 1 0 0,-1 1-1 0 0,1 0 0 0 0,0 0 1 0 0,1-1-1 0 0,-1 1 0 0 0,1 0 1 0 0,0 0-1 0 0,1 5-60 0 0,3-7 43 0 0,0-1 1 0 0,0 1-1 0 0,0-1 1 0 0,0 0 0 0 0,0 0-1 0 0,1 0 1 0 0,-1 0-1 0 0,1-1 1 0 0,0 0-1 0 0,0 0 1 0 0,0 0 0 0 0,0-1-1 0 0,0 1 1 0 0,0-1-1 0 0,0 0 1 0 0,1-1-1 0 0,-1 1 1 0 0,0-1 0 0 0,0 0-1 0 0,1-1 1 0 0,-1 1-1 0 0,0-1 1 0 0,0 0-1 0 0,0 0 1 0 0,0 0-1 0 0,0-1 1 0 0,0 0 0 0 0,0 0-1 0 0,0 0 1 0 0,0-1-1 0 0,-1 0 1 0 0,1 1-1 0 0,0-3-43 0 0,-2 4 7 0 0,-1-1 0 0 0,1 1-1 0 0,-1-1 1 0 0,0 0 0 0 0,0 1-1 0 0,0-1 1 0 0,0 0-1 0 0,0 0 1 0 0,0-1 0 0 0,-1 1-1 0 0,1 0 1 0 0,-1-1-1 0 0,0 1 1 0 0,1-1 0 0 0,-1 1-1 0 0,0-1 1 0 0,0 1-1 0 0,-1-1 1 0 0,1 0 0 0 0,0 0-1 0 0,-1 1 1 0 0,0-1 0 0 0,0 0-1 0 0,0 0 1 0 0,0 1-1 0 0,0-1 1 0 0,0 0 0 0 0,-1 0-1 0 0,1 0 1 0 0,-2-2-7 0 0,-43-35-3333 0 0,32 36 516 0 0,5 2-2281 0 0,7 2 4717 0 0,-6-2-11199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38.3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200 126 3249 0 0,'0'0'4153'0'0,"0"0"-1697"0"0,0 0-427 0 0,0 0-14 0 0,0 0-60 0 0,0 0-358 0 0,0 0-498 0 0,0 0-380 0 0,0 0-295 0 0,0 0-172 0 0,0 0-74 0 0,-2-7 7229 0 0,-6-23-7239 0 0,8 27-161 0 0,0 1 0 0 0,1-1 1 0 0,-1 0-1 0 0,-1 1 0 0 0,1-1 1 0 0,0 0-1 0 0,-1 1 0 0 0,1-1 1 0 0,-1 0-1 0 0,0 1 0 0 0,0-1 1 0 0,0 1-1 0 0,0-1 0 0 0,0 1 1 0 0,-1 0-1 0 0,1-1 0 0 0,-1 1 1 0 0,1 0-1 0 0,-1 0 0 0 0,0 0 1 0 0,0 0-1 0 0,0 0 0 0 0,0 1 1 0 0,0-1-1 0 0,0 0 0 0 0,0 1 1 0 0,-1 0-1 0 0,1-1 0 0 0,-1 1 1 0 0,1 0-1 0 0,-1 0 0 0 0,1 0 1 0 0,-1 1-1 0 0,1-1 0 0 0,-1 1 1 0 0,0-1-1 0 0,1 1 0 0 0,-1 0 1 0 0,0 0-1 0 0,0 0 0 0 0,1 1 1 0 0,-1-1-1 0 0,0 0 0 0 0,1 1 1 0 0,-1 0-1 0 0,-1 0-7 0 0,-4 4 3 0 0,1 0-1 0 0,-1 1 1 0 0,1-1 0 0 0,0 2 0 0 0,0-1-1 0 0,1 1 1 0 0,-1 0 0 0 0,1 0 0 0 0,1 1-1 0 0,0 0 1 0 0,0 0 0 0 0,0 0-1 0 0,1 0 1 0 0,1 1 0 0 0,-1 0 0 0 0,1-1-1 0 0,1 1 1 0 0,-1 1 0 0 0,1-1-1 0 0,1 0 1 0 0,0 0 0 0 0,0 1 0 0 0,1 2-3 0 0,0-11 8 0 0,1 0 1 0 0,-1 1 0 0 0,0-1 0 0 0,1 1 0 0 0,-1-1 0 0 0,1 1-1 0 0,0-1 1 0 0,-1 0 0 0 0,1 0 0 0 0,0 1 0 0 0,0-1 0 0 0,0 0-1 0 0,0 0 1 0 0,0 0 0 0 0,0 0 0 0 0,0 0 0 0 0,0 0-1 0 0,0 0 1 0 0,0 0 0 0 0,1 0 0 0 0,-1-1 0 0 0,0 1 0 0 0,1 0-1 0 0,-1-1 1 0 0,0 1 0 0 0,1-1 0 0 0,-1 1 0 0 0,1-1 0 0 0,-1 0-1 0 0,1 0 1 0 0,-1 0 0 0 0,1 0 0 0 0,-1 0 0 0 0,1 0-1 0 0,-1 0 1 0 0,1 0 0 0 0,-1 0 0 0 0,0-1 0 0 0,1 1 0 0 0,-1 0-1 0 0,1-1 1 0 0,-1 0 0 0 0,0 1 0 0 0,2-1-9 0 0,56-35 326 0 0,-12-45 240 0 0,-47 81-506 0 0,0 0-33 0 0,0 0-54 0 0,0 29-260 0 0,18 39 10 0 0,30-52-4320 0 0,-26-17-769 0 0,-7-2-3634 0 0,-8 1-914 0 0</inkml:trace>
  <inkml:trace contextRef="#ctx0" brushRef="#br0" timeOffset="253.957">353 74 14427 0 0,'0'0'1059'0'0,"0"0"-92"0"0,0 0 113 0 0,0 0 192 0 0,0 0 30 0 0,0 0-132 0 0,0 0-326 0 0,0 0-293 0 0,0 0-154 0 0,0 0-89 0 0,0 0-49 0 0,0 0-97 0 0,0 0-116 0 0,7 1-82 0 0,22-2-289 0 0,6 0 87 0 0,-12 2-2813 0 0,-4 0-2658 0 0,-3 2-3896 0 0,-12-1 5523 0 0,-2-1 3284 0 0</inkml:trace>
  <inkml:trace contextRef="#ctx0" brushRef="#br0" timeOffset="419.001">446 115 0 0 0,'0'0'3514'0'0,"0"0"254"0"0,-10 3-425 0 0,-1 1-2373 0 0,-28 11 1524 0 0,11-1 3493 0 0,28-3-1990 0 0,28-5-2695 0 0,73-7-1499 0 0,-67-1-3074 0 0,-1-1-4305 0 0,-23 2-3266 0 0</inkml:trace>
  <inkml:trace contextRef="#ctx0" brushRef="#br0" timeOffset="672.934">711 0 16444 0 0,'0'0'1337'0'0,"0"0"134"0"0,0 0 13 0 0,0 0-109 0 0,0 0-170 0 0,0 0-209 0 0,0 0-255 0 0,0 0-235 0 0,0 0-173 0 0,0 0-70 0 0,0 0-10 0 0,0 0 47 0 0,0 0 36 0 0,-4 6-1 0 0,-5 10-236 0 0,0 0-1 0 0,2 1 0 0 0,0 0 1 0 0,0 0-1 0 0,2 1 0 0 0,0 0 1 0 0,2 0-1 0 0,-1 0 0 0 0,2 0 1 0 0,1 0-1 0 0,0 1 0 0 0,2 14-98 0 0,-2-29-1053 0 0,1-4-5083 0 0,0-1-6085 0 0,1 0 3072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50.6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1 18004 0 0,'0'0'3070'0'0,"0"0"-2033"0"0,0 0-386 0 0,0 0 104 0 0,0 0-43 0 0,0 0-180 0 0,0 0-232 0 0,0 0-137 0 0,0 0 1 0 0,0 0 67 0 0,0 0 26 0 0,0 0-38 0 0,0 0-52 0 0,-4 10-73 0 0,-19 80 182 0 0,19-33-116 0 0,4-57-140 0 0,0 0 59 0 0,0 0 16 0 0,21-16 228 0 0,-15 13-328 0 0,0 0 1 0 0,0 0 0 0 0,0 1-1 0 0,0-1 1 0 0,0 1 0 0 0,1 1-1 0 0,-1-1 1 0 0,0 1 0 0 0,1 0-1 0 0,-1 1 1 0 0,1 0 0 0 0,0 0-1 0 0,1 0 5 0 0,-8 1 7 0 0,0 0-1 0 0,0-1 0 0 0,0 1 0 0 0,0 0 0 0 0,0 0 0 0 0,1 0 0 0 0,-1 0 0 0 0,-1 0 0 0 0,1-1 0 0 0,0 1 0 0 0,0 0 0 0 0,0 0 0 0 0,0 0 0 0 0,-1 0 0 0 0,1-1 0 0 0,0 1 0 0 0,-1 0 0 0 0,1 0 0 0 0,0-1 1 0 0,-1 1-1 0 0,1 0 0 0 0,-1-1 0 0 0,1 1 0 0 0,-1 0 0 0 0,0-1 0 0 0,1 1 0 0 0,-1-1 0 0 0,0 1 0 0 0,1-1 0 0 0,-1 1 0 0 0,0-1 0 0 0,0 1 0 0 0,1-1 0 0 0,-1 0 0 0 0,0 1 0 0 0,0-1 0 0 0,0 0 0 0 0,1 0 0 0 0,-1 0 1 0 0,0 0-1 0 0,0 0-6 0 0,-36 10 434 0 0,8-3-5021 0 0,29-7 2099 0 0,0 1-6918 0 0,2-1-2048 0 0</inkml:trace>
  <inkml:trace contextRef="#ctx0" brushRef="#br0" timeOffset="246.02">217 98 17492 0 0,'0'0'640'0'0,"0"0"-232"0"0,0 0-176 0 0,0 0-80 0 0,0 0-168 0 0,0 0-136 0 0,0 0-128 0 0,0 0-296 0 0,0 0-760 0 0,68-26-1769 0 0,-55 26-2432 0 0,-6 0-2385 0 0</inkml:trace>
  <inkml:trace contextRef="#ctx0" brushRef="#br0" timeOffset="494.95">206 156 6889 0 0,'0'0'3244'0'0,"0"0"-736"0"0,0 0-319 0 0,0 0-15 0 0,0 0-246 0 0,0 0-428 0 0,0 0-517 0 0,0 0-445 0 0,0 0-269 0 0,0 0-122 0 0,0 0-97 0 0,11-2-31 0 0,8-1-604 0 0,33-6 1309 0 0,-13 1-3208 0 0,-9-2-4002 0 0,-4-1-5909 0 0,-7-7 11096 0 0,-4-19 10314 0 0,1-1 3970 0 0,-21 52-8882 0 0,-3 36-3400 0 0,5-12-347 0 0,1-13 434 0 0,0-9-3316 0 0,0-3-2829 0 0,-2 0-3959 0 0,3-10-1356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49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195 71 3945 0 0,'0'0'2512'0'0,"0"0"-323"0"0,0 0-205 0 0,0 0 7 0 0,0 0-32 0 0,0 0-153 0 0,0 0-296 0 0,0 0-263 0 0,0 0-182 0 0,0 0-123 0 0,0 0-101 0 0,3-7-115 0 0,12-20-102 0 0,-15 26-537 0 0,1 1 0 0 0,0-1 0 0 0,-1 0-1 0 0,1 0 1 0 0,0 0 0 0 0,-1 0 0 0 0,1 1 0 0 0,-1-1 0 0 0,0 0 0 0 0,1 0 0 0 0,-1 0-1 0 0,0 0 1 0 0,1 0 0 0 0,-1 0 0 0 0,0 0 0 0 0,0 0 0 0 0,0-1 0 0 0,0 1 0 0 0,0 0-1 0 0,0 0 1 0 0,0 0 0 0 0,0 0 0 0 0,-1 0 0 0 0,1 0 0 0 0,0 0 0 0 0,-1 0-1 0 0,1 0 1 0 0,0 0 0 0 0,-1 1 0 0 0,1-1 0 0 0,-1 0 0 0 0,0 0 0 0 0,1 0 0 0 0,-1 0-1 0 0,0 1 1 0 0,1-1 0 0 0,-1 0 0 0 0,0 0 0 0 0,0 0-87 0 0,-53 7 774 0 0,41 1-741 0 0,1-1-1 0 0,0 2 1 0 0,1 0 0 0 0,-1 0-1 0 0,1 1 1 0 0,1 0-1 0 0,0 1 1 0 0,0 0-1 0 0,1 1 1 0 0,0 0 0 0 0,1 0-1 0 0,0 1 1 0 0,1 0-1 0 0,0 2-32 0 0,6-14 4 0 0,0 1-1 0 0,1 0 0 0 0,-1 0 0 0 0,0 0 0 0 0,1 0 1 0 0,-1 0-1 0 0,1 0 0 0 0,0 0 0 0 0,-1 0 1 0 0,1 0-1 0 0,0 0 0 0 0,-1 0 0 0 0,1 0 0 0 0,0 0 1 0 0,0 0-1 0 0,0 0 0 0 0,0 0 0 0 0,0 0 1 0 0,0 0-1 0 0,0 0 0 0 0,0 0 0 0 0,1 0 1 0 0,-1 0-1 0 0,0 0 0 0 0,1 0 0 0 0,-1 0 0 0 0,1 0 1 0 0,-1 0-1 0 0,1 0 0 0 0,-1-1 0 0 0,1 1 1 0 0,-1 0-1 0 0,1 0 0 0 0,0 0 0 0 0,-1-1 0 0 0,1 1 1 0 0,0 0-1 0 0,0-1 0 0 0,0 1 0 0 0,0 0 1 0 0,-1-1-1 0 0,1 0 0 0 0,0 1 0 0 0,0-1 0 0 0,0 1 1 0 0,0-1-1 0 0,0 0 0 0 0,0 0 0 0 0,0 1 1 0 0,0-1-1 0 0,0 0 0 0 0,0 0 0 0 0,0 0 1 0 0,0 0-1 0 0,0 0 0 0 0,1-1-3 0 0,58-17 218 0 0,34-48 222 0 0,-97 99-481 0 0,2-31 27 0 0,1-1 1 0 0,0 1-1 0 0,-1-1 0 0 0,1 1 1 0 0,0 0-1 0 0,0-1 0 0 0,0 1 1 0 0,0-1-1 0 0,0 1 0 0 0,0 0 1 0 0,1-1-1 0 0,-1 1 0 0 0,0-1 1 0 0,1 1-1 0 0,-1 0 0 0 0,1-1 1 0 0,0 1-1 0 0,-1-1 0 0 0,1 0 1 0 0,0 1-1 0 0,0-1 0 0 0,0 0 1 0 0,0 1-1 0 0,0-1 0 0 0,0 0 1 0 0,1 0-1 0 0,-1 0 1 0 0,0 0-1 0 0,0 0 0 0 0,1 0 1 0 0,-1 0-1 0 0,2 0 14 0 0,35 5-6385 0 0,-30-6 923 0 0,-3-1-3505 0 0</inkml:trace>
  <inkml:trace contextRef="#ctx0" brushRef="#br0" timeOffset="243.93">318 69 12179 0 0,'0'0'3912'0'0,"0"0"-2895"0"0,0 0-313 0 0,0 0 136 0 0,0 0 24 0 0,0 0-192 0 0,0 0-296 0 0,0 0-248 0 0,0 0-128 0 0,0 0-48 0 0,0 0-88 0 0,0 0-440 0 0,0 0-880 0 0,36 5-1305 0 0,-25-4-2424 0 0,-3 0-816 0 0,-3 0 1472 0 0</inkml:trace>
  <inkml:trace contextRef="#ctx0" brushRef="#br0" timeOffset="551.954">358 132 5977 0 0,'0'0'4421'0'0,"0"0"-1027"0"0,0 0-887 0 0,0 0-531 0 0,0 0-388 0 0,0 0-296 0 0,0 0-280 0 0,0 0-227 0 0,0 0-168 0 0,0 0-81 0 0,0 0-30 0 0,0 0-26 0 0,0 6 241 0 0,54-21-246 0 0,-41 11-391 0 0,-4 3-37 0 0,1-2 0 0 0,-1 1 0 0 0,0-1 0 0 0,0 0 0 0 0,0-1 0 0 0,0 0 0 0 0,-1-1 0 0 0,1 0 0 0 0,-1 0 0 0 0,0-1 0 0 0,-1 0 0 0 0,0 0 0 0 0,1-1 0 0 0,-2 0 0 0 0,1 0 0 0 0,0-2-47 0 0,-25 35 147 0 0,16-25-145 0 0,0 0-1 0 0,0 1 1 0 0,0 0-1 0 0,0-1 1 0 0,0 1-1 0 0,0 0 1 0 0,0 0-1 0 0,1 0 1 0 0,-1 0 0 0 0,0 0-1 0 0,1 0 1 0 0,0 1-1 0 0,0-1 1 0 0,0 0-1 0 0,0 1 1 0 0,0-1-1 0 0,0 1 1 0 0,0-1-1 0 0,1 1 1 0 0,-1 0-1 0 0,1-1 1 0 0,0 1-1 0 0,0-1 1 0 0,0 1-1 0 0,0 0 1 0 0,0-1-1 0 0,0 1 1 0 0,1-1-1 0 0,-1 1 1 0 0,1-1-1 0 0,0 1 1 0 0,0-1-1 0 0,0 1 1 0 0,0-1-1 0 0,0 1 1 0 0,1-1-1 0 0,-1 0 1 0 0,1 0-1 0 0,-1 0 1 0 0,1 0 0 0 0,0 0-2 0 0,0 0 18 0 0,1 0 0 0 0,-1 0 0 0 0,1-1 1 0 0,0 0-1 0 0,-1 1 0 0 0,1-1 0 0 0,0 0 1 0 0,0 0-1 0 0,0 0 0 0 0,0-1 1 0 0,-1 1-1 0 0,1-1 0 0 0,0 0 0 0 0,0 0 1 0 0,0 0-1 0 0,0 0 0 0 0,0 0 0 0 0,0 0 1 0 0,0-1-1 0 0,0 1 0 0 0,0-1 1 0 0,0 0-1 0 0,0 0 0 0 0,-1 0 0 0 0,1-1 1 0 0,0 1-1 0 0,-1 0 0 0 0,1-1 0 0 0,-1 0 1 0 0,1 0-1 0 0,-1 0 0 0 0,0 0 1 0 0,0 0-1 0 0,0 0 0 0 0,0 0 0 0 0,0-1 1 0 0,0 1-1 0 0,-1 0 0 0 0,1-1 0 0 0,-1 0 1 0 0,0 1-1 0 0,1-1 0 0 0,-1 0 1 0 0,0 0-1 0 0,-1 0 0 0 0,1 0 0 0 0,-1 0 1 0 0,1 0-1 0 0,-1 0 0 0 0,0 0 0 0 0,0 0 1 0 0,0 1-1 0 0,0-1 0 0 0,-1 0 1 0 0,1 0-1 0 0,-1 0 0 0 0,0-1-18 0 0,-4-6-689 0 0,-11-27-313 0 0,15 25-3373 0 0,5-1-4333 0 0,-2 8-3172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3:12.9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784 195 13355 0 0,'0'0'937'0'0,"0"0"-38"0"0,0 0 97 0 0,0 0 150 0 0,0 0 22 0 0,0 0-71 0 0,0 0-103 0 0,0 0-141 0 0,0 0-117 0 0,0 0-147 0 0,0 0-177 0 0,0 0-100 0 0,8 0-49 0 0,87 5-140 0 0,-91-3-4089 0 0,-4 0-7074 0 0,0-1 2166 0 0</inkml:trace>
  <inkml:trace contextRef="#ctx0" brushRef="#br0" timeOffset="194.861">779 254 6217 0 0,'0'0'2864'0'0,"0"0"-445"0"0,0 0-87 0 0,0 0-79 0 0,0 0-281 0 0,0 0-459 0 0,0 0-467 0 0,0 0-300 0 0,0 0-85 0 0,0 0 38 0 0,0 0 27 0 0,0 0-36 0 0,3 1-109 0 0,63 7 434 0 0,-35-9-4017 0 0,-11 0-2380 0 0,-10 0-4382 0 0</inkml:trace>
  <inkml:trace contextRef="#ctx0" brushRef="#br0" timeOffset="-1638.483">27 137 0 0 0,'0'0'2023'0'0,"0"0"288"0"0,0 0 222 0 0,0 0 51 0 0,0 0-134 0 0,0 0-287 0 0,0 0-301 0 0,0 0-274 0 0,0 0-239 0 0,4-8-177 0 0,11-26-118 0 0,-8 21 3033 0 0,-8 20-1860 0 0,-2 2-2412 0 0,-40 226 2536 0 0,40-225-2226 0 0,1 2-3056 0 0,4-13-2246 0 0,3-4-3529 0 0,-3 3-2966 0 0</inkml:trace>
  <inkml:trace contextRef="#ctx0" brushRef="#br0" timeOffset="-1056.211">131 215 17476 0 0,'0'0'1125'0'0,"0"0"85"0"0,0 0 3 0 0,0 0-62 0 0,0 0-100 0 0,0 0-191 0 0,0 0-210 0 0,0 0-150 0 0,0 0-145 0 0,0 0-126 0 0,0 0-62 0 0,0 0-16 0 0,0 0 17 0 0,4-7 21 0 0,54-44 923 0 0,-25 42-318 0 0,-32 38-121 0 0,-12 79 75 0 0,12-106-726 0 0,-1-1-1 0 0,1 1 0 0 0,-1-1 0 0 0,1 1 0 0 0,0-1 1 0 0,0 1-1 0 0,0-1 0 0 0,0 1 0 0 0,0-1 1 0 0,0 0-1 0 0,0 0 0 0 0,0 1 0 0 0,1-1 0 0 0,-1 0 1 0 0,0 0-1 0 0,1 0 0 0 0,-1-1 0 0 0,1 1 1 0 0,-1 0-1 0 0,1 0 0 0 0,-1-1 0 0 0,1 1 0 0 0,-1-1 1 0 0,1 1-1 0 0,0-1 0 0 0,-1 0 0 0 0,1 0 1 0 0,0 1-1 0 0,-1-1 0 0 0,1 0 0 0 0,0-1 0 0 0,-1 1 1 0 0,1 0-1 0 0,0 0 0 0 0,-1-1 0 0 0,1 1 1 0 0,-1-1-1 0 0,2 0-21 0 0,61-29 529 0 0,-60 27-538 0 0,5-2 29 0 0,0 0 0 0 0,0-1 0 0 0,-1 0 0 0 0,0 0 0 0 0,0-1 0 0 0,-1 0 0 0 0,0-1-1 0 0,0 1 1 0 0,0-2 0 0 0,-1 1 0 0 0,3-6-20 0 0,-14 3-5672 0 0,-3 9-6185 0 0,6 2 266 0 0</inkml:trace>
  <inkml:trace contextRef="#ctx0" brushRef="#br0" timeOffset="-698.786">347 136 14107 0 0,'0'0'1983'0'0,"0"0"-216"0"0,0 0-129 0 0,0 0-58 0 0,0 0-108 0 0,0 0-215 0 0,0 0-341 0 0,0 0-291 0 0,0 0-245 0 0,0 0-146 0 0,0 0-59 0 0,0 0-41 0 0,-4-4 490 0 0,0 22-268 0 0,0 0 0 0 0,-1-1 0 0 0,-1 1 0 0 0,0-1 1 0 0,-1-1-1 0 0,-1 1 0 0 0,-1-1 0 0 0,-3 4-356 0 0,-32 70 228 0 0,63-97-8610 0 0,-9-1-744 0 0,-4 4-2175 0 0</inkml:trace>
  <inkml:trace contextRef="#ctx0" brushRef="#br0" timeOffset="-248.923">473 68 11891 0 0,'0'0'4194'0'0,"0"0"-1788"0"0,0 0-745 0 0,0 0-312 0 0,0 0-244 0 0,0 0-209 0 0,0 0-260 0 0,0 0-245 0 0,0 0-177 0 0,0 0-114 0 0,0 0 2 0 0,0 0 32 0 0,0 0 59 0 0,2 4 79 0 0,3 7-136 0 0,0 0-1 0 0,1 0 1 0 0,0 0 0 0 0,0-1-1 0 0,1 0 1 0 0,1 0 0 0 0,0-1-1 0 0,0 0 1 0 0,0 0-1 0 0,1-1 1 0 0,1 0 0 0 0,-1-1-1 0 0,1 0 1 0 0,1 0 0 0 0,-1-1-1 0 0,1 0 1 0 0,3 0-136 0 0,-67 32 1262 0 0,43-32-1251 0 0,0 1 1 0 0,0 0 0 0 0,1 1 0 0 0,0-1-1 0 0,1 2 1 0 0,0-1 0 0 0,0 1 0 0 0,1 0-1 0 0,0 1 1 0 0,0 0 0 0 0,-4 9-12 0 0,11-19-57 0 0,0 1 1 0 0,0-1-1 0 0,0 1 1 0 0,-1-1-1 0 0,1 1 1 0 0,0-1-1 0 0,0 1 1 0 0,0-1-1 0 0,0 1 1 0 0,0-1-1 0 0,0 1 1 0 0,0-1-1 0 0,0 1 0 0 0,0-1 1 0 0,1 1-1 0 0,-1-1 1 0 0,0 0-1 0 0,0 1 1 0 0,0-1-1 0 0,1 1 1 0 0,-1-1-1 0 0,0 1 1 0 0,0-1-1 0 0,1 1 1 0 0,-1-1-1 0 0,0 0 1 0 0,1 1-1 0 0,-1-1 0 0 0,0 0 1 0 0,1 1-1 0 0,-1-1 1 0 0,1 0-1 0 0,-1 1 1 0 0,0-1-1 0 0,1 0 1 0 0,-1 0-1 0 0,1 0 1 0 0,-1 1-1 0 0,1-1 1 0 0,-1 0-1 0 0,1 0 1 0 0,-1 0-1 0 0,1 0 0 0 0,-1 0 1 0 0,1 0-1 0 0,-1 0 1 0 0,1 0-1 0 0,-1 0 1 0 0,1 0-1 0 0,-1 0 1 0 0,1 0-1 0 0,-1 0 1 0 0,1-1-1 0 0,-1 1 1 0 0,1 0-1 0 0,-1 0 1 0 0,0 0-1 0 0,1-1 0 0 0,0 1 57 0 0,19-6-5116 0 0,-2 0-3357 0 0,-12 3 2090 0 0,0 1 450 0 0</inkml:trace>
  <inkml:trace contextRef="#ctx0" brushRef="#br0" timeOffset="1366.76">1358 211 0 0 0,'0'0'943'0'0,"0"0"1081"0"0,0 0 219 0 0,0 0-225 0 0,0 0-223 0 0,0 0-154 0 0,0 0-88 0 0,0 0-120 0 0,0 0-204 0 0,0 0-131 0 0,0 0-65 0 0,4 1-15 0 0,10 5-9 0 0,-2-10 6693 0 0,0-30-7259 0 0,-11 32-426 0 0,-1 1 1 0 0,1-1-1 0 0,-1 0 0 0 0,1 1 1 0 0,-1-1-1 0 0,1 1 0 0 0,-1-1 1 0 0,0 0-1 0 0,0 1 1 0 0,0-1-1 0 0,0 0 0 0 0,0 1 1 0 0,-1-1-1 0 0,1 1 1 0 0,0-1-1 0 0,-1 0 0 0 0,1 1 1 0 0,-1-1-1 0 0,1 1 0 0 0,-1-1 1 0 0,0 1-1 0 0,0-1 1 0 0,0 1-1 0 0,1 0 0 0 0,-1-1 1 0 0,-1 1-1 0 0,1 0 0 0 0,0 0 1 0 0,0 0-1 0 0,0 0 1 0 0,-1 0-1 0 0,1 0 0 0 0,0 0 1 0 0,-1 0-1 0 0,1 0 0 0 0,-1 1 1 0 0,1-1-1 0 0,-1 0 1 0 0,1 1-1 0 0,-1-1 0 0 0,0 1 1 0 0,1 0-1 0 0,-1 0 1 0 0,1 0-1 0 0,-1-1 0 0 0,0 1 1 0 0,1 1-1 0 0,-1-1 0 0 0,0 0 1 0 0,1 0-1 0 0,-1 1 1 0 0,1-1-1 0 0,-1 1 0 0 0,1-1 1 0 0,-1 1-1 0 0,1-1 0 0 0,-1 1 1 0 0,1 0-1 0 0,-1 0 1 0 0,1 0-1 0 0,0 0 0 0 0,-2 1-17 0 0,-4 2 4 0 0,0 1-1 0 0,0 0 0 0 0,0 0 0 0 0,1 0 0 0 0,0 1 0 0 0,0 0 0 0 0,0 0 0 0 0,1 1 1 0 0,0-1-1 0 0,0 1 0 0 0,0 0 0 0 0,1 1 0 0 0,0-1 0 0 0,1 1 0 0 0,0 0 1 0 0,0 0-1 0 0,0 0 0 0 0,1 0 0 0 0,0 0 0 0 0,0 6-3 0 0,2-13 5 0 0,0 0 1 0 0,1 0-1 0 0,-1 0 0 0 0,0 0 0 0 0,0 0 1 0 0,0 0-1 0 0,1 0 0 0 0,-1 0 1 0 0,1 0-1 0 0,-1 0 0 0 0,1 0 0 0 0,-1 0 1 0 0,1-1-1 0 0,-1 1 0 0 0,1 0 1 0 0,0 0-1 0 0,-1 0 0 0 0,1-1 1 0 0,0 1-1 0 0,0 0 0 0 0,0-1 0 0 0,0 1 1 0 0,-1 0-1 0 0,1-1 0 0 0,0 1 1 0 0,0-1-1 0 0,0 0 0 0 0,0 1 0 0 0,0-1 1 0 0,0 0-1 0 0,0 1 0 0 0,0-1 1 0 0,1 0-1 0 0,-1 0 0 0 0,0 0 0 0 0,0 0 1 0 0,0 0-1 0 0,0 0 0 0 0,0 0 1 0 0,0-1-1 0 0,0 1 0 0 0,0 0 0 0 0,0-1 1 0 0,0 1-1 0 0,0 0 0 0 0,0-1 1 0 0,0 1-1 0 0,0-1-5 0 0,48-23 239 0 0,-43 20-207 0 0,1-1-1 0 0,-1 0 1 0 0,1 0-1 0 0,-1 0 1 0 0,-1-1-1 0 0,1 0 1 0 0,-1 0-1 0 0,0 0 1 0 0,0-1-1 0 0,-1 0 0 0 0,0 1 1 0 0,3-8-32 0 0,-11 25-33 0 0,-12 56-22 0 0,16-66 58 0 0,0 1 0 0 0,1 0 0 0 0,-1-1 0 0 0,0 1 0 0 0,0-1 0 0 0,1 1-1 0 0,-1-1 1 0 0,1 1 0 0 0,-1-1 0 0 0,1 1 0 0 0,0-1 0 0 0,-1 0-1 0 0,1 1 1 0 0,0-1 0 0 0,0 0 0 0 0,0 1 0 0 0,0-1 0 0 0,0 0 0 0 0,0 0-1 0 0,0 0 1 0 0,1 0 0 0 0,-1 0 0 0 0,0 0 0 0 0,1 0 0 0 0,-1-1 0 0 0,0 1-1 0 0,1 0 1 0 0,-1-1 0 0 0,1 1 0 0 0,-1-1 0 0 0,1 1 0 0 0,-1-1 0 0 0,1 0-1 0 0,-1 0 1 0 0,1 0 0 0 0,0 0 0 0 0,-1 0 0 0 0,1 0 0 0 0,-1 0 0 0 0,2 0-3 0 0,4-1-149 0 0,0 0 1 0 0,0 0-1 0 0,0 0 1 0 0,0-1-1 0 0,0 0 1 0 0,0-1-1 0 0,-1 0 1 0 0,1 0 0 0 0,-1 0-1 0 0,0 0 1 0 0,0-1-1 0 0,5-4 149 0 0,5-5-4706 0 0,-1-1-3962 0 0,-11 10-2635 0 0</inkml:trace>
  <inkml:trace contextRef="#ctx0" brushRef="#br0" timeOffset="2312.871">1641 40 13867 0 0,'0'0'1818'0'0,"0"0"-203"0"0,0 0-119 0 0,0 0-42 0 0,0 0 17 0 0,0 0-10 0 0,0 0-166 0 0,0 0-260 0 0,0 0-228 0 0,0 0-187 0 0,0 0-149 0 0,0 0-88 0 0,0 0-71 0 0,3-5-38 0 0,1-4-340 0 0,0 2 851 0 0,-7 27 85 0 0,-14 119 406 0 0,-9 74-813 0 0,26-212-465 0 0,0-1 9 0 0,0 0 8 0 0,5-28-3971 0 0,0 19 1016 0 0,-2 3-2506 0 0,0 0-6545 0 0</inkml:trace>
  <inkml:trace contextRef="#ctx0" brushRef="#br0" timeOffset="3061.783">1830 146 18140 0 0,'0'0'1488'0'0,"0"0"-132"0"0,0 0-47 0 0,0 0-10 0 0,0 0-48 0 0,0 0-154 0 0,0 0-219 0 0,0 0-177 0 0,0 0-134 0 0,0 0-103 0 0,0 0-98 0 0,0 0-98 0 0,1-4-63 0 0,0 0-186 0 0,-1 4-12 0 0,0 0-1 0 0,-1 0 1 0 0,1 1 0 0 0,0-1 0 0 0,0 0 0 0 0,-1 0 0 0 0,1 0 0 0 0,0 0 0 0 0,-1 0 0 0 0,1 0 0 0 0,0 0 0 0 0,-1 0-1 0 0,1 0 1 0 0,0 0 0 0 0,-1 0 0 0 0,1 0 0 0 0,0 0 0 0 0,0 0 0 0 0,-1 0 0 0 0,1 0 0 0 0,0 0 0 0 0,-1-1-1 0 0,1 1 1 0 0,0 0 0 0 0,0 0 0 0 0,-1 0 0 0 0,1 0 0 0 0,0-1 0 0 0,0 1 0 0 0,-1 0 0 0 0,1 0 0 0 0,0 0 0 0 0,0-1-1 0 0,0 1 1 0 0,-1 0 0 0 0,1 0 0 0 0,0-1 0 0 0,0 1 0 0 0,0 0-7 0 0,-7 4 18 0 0,0 1 1 0 0,1 0-1 0 0,0 1 0 0 0,0-1 0 0 0,0 1 1 0 0,1 0-1 0 0,0 1 0 0 0,0-1 1 0 0,0 1-1 0 0,1 0 0 0 0,0 1 0 0 0,0-1 1 0 0,1 0-1 0 0,0 1 0 0 0,0 0 0 0 0,1 0 1 0 0,-1 5-19 0 0,4-11 18 0 0,1-1 0 0 0,-1 1 0 0 0,1 0 0 0 0,-1 0 0 0 0,1-1 0 0 0,0 1 0 0 0,-1-1 0 0 0,1 1 0 0 0,0-1 0 0 0,0 0 0 0 0,0 0 0 0 0,0 0 0 0 0,0 0 0 0 0,0 0 0 0 0,0 0 0 0 0,1 0 0 0 0,-1-1 0 0 0,0 1 0 0 0,0-1 0 0 0,1 0 0 0 0,-1 0 0 0 0,0 0 0 0 0,0 0 0 0 0,1 0 0 0 0,-1 0 0 0 0,0 0 0 0 0,1-1 0 0 0,-1 1 0 0 0,0-1 0 0 0,0 0 0 0 0,0 1 0 0 0,0-1 0 0 0,0 0 0 0 0,1 0 0 0 0,-2-1 0 0 0,1 1 0 0 0,0 0 0 0 0,1-1-18 0 0,0 0-2 0 0,1 0 1 0 0,-1 0-1 0 0,0-1 1 0 0,1 1 0 0 0,-1-1-1 0 0,-1 0 1 0 0,1 1-1 0 0,0-1 1 0 0,-1 0-1 0 0,1-1 1 0 0,-1 1-1 0 0,0 0 1 0 0,0-1-1 0 0,0 1 1 0 0,-1-1-1 0 0,1 0 1 0 0,-1 1-1 0 0,0-1 1 0 0,0 0-1 0 0,0 0 1 0 0,0 0-1 0 0,-1 0 1 0 0,0 0-1 0 0,1 0 1 0 0,-1 0 0 0 0,-1 0-1 0 0,1 1 1 0 0,-1-1-1 0 0,0-3 2 0 0,1-1-196 0 0,12-56-3503 0 0,7 30-1943 0 0,4 8-2627 0 0,4 2-4427 0 0,-24 17 24776 0 0,-11 3-3712 0 0,-3 6-3875 0 0,4 9-4038 0 0,6-8-369 0 0,1 1 0 0 0,0-1 0 0 0,0 0 0 0 0,0 0 0 0 0,1 0 0 0 0,-1 0 0 0 0,1 0 0 0 0,-1 0 0 0 0,1 0 0 0 0,0 0 1 0 0,0 0-1 0 0,0 0 0 0 0,1 0 0 0 0,-1-1 0 0 0,1 1 0 0 0,0 0 0 0 0,-1-1 0 0 0,1 1 0 0 0,0-1 0 0 0,0 0 0 0 0,1 0 0 0 0,-1 0 0 0 0,0 0 0 0 0,1 0 0 0 0,-1 0 0 0 0,1 0 1 0 0,0-1-1 0 0,0 0 0 0 0,1 2-86 0 0,89 31 326 0 0,-90-33-306 0 0,103 23 146 0 0,-132-3 591 0 0,-6 0-551 0 0,2 1 0 0 0,0 2 0 0 0,1 1 0 0 0,2 1 0 0 0,1 2 0 0 0,-6 9-206 0 0,31-37-18 0 0,1 0-1 0 0,-1 1 1 0 0,1-1 0 0 0,-1 0-1 0 0,0 1 1 0 0,1-1 0 0 0,-1 0-1 0 0,1 1 1 0 0,-1-1 0 0 0,1 1-1 0 0,-1-1 1 0 0,1 1 0 0 0,-1-1-1 0 0,1 1 1 0 0,-1 0 0 0 0,1-1-1 0 0,0 1 1 0 0,0-1 0 0 0,-1 1-1 0 0,1 0 1 0 0,0-1 0 0 0,0 1-1 0 0,-1 0 1 0 0,1-1 0 0 0,0 1-1 0 0,0 0 1 0 0,0 0 0 0 0,0-1-1 0 0,0 1 1 0 0,0 0 0 0 0,0-1-1 0 0,0 1 1 0 0,1 0 0 0 0,-1-1-1 0 0,0 1 1 0 0,0 0 0 0 0,0-1-1 0 0,1 1 1 0 0,-1 0 0 0 0,0-1-1 0 0,1 1 1 0 0,-1-1 0 0 0,1 1-1 0 0,-1-1 1 0 0,1 1 0 0 0,-1-1-1 0 0,1 1 1 0 0,-1-1 0 0 0,1 1-1 0 0,-1-1 1 0 0,1 1 0 0 0,-1-1-1 0 0,1 0 1 0 0,0 1 0 0 0,-1-1-1 0 0,1 0 1 0 0,0 0 0 0 0,-1 0-1 0 0,1 1 1 0 0,0-1 0 0 0,-1 0-1 0 0,1 0 1 0 0,0 0 0 0 0,-1 0-1 0 0,1 0 1 0 0,0 0 0 0 0,0 0 18 0 0,26-2-4500 0 0,-5-3-6857 0 0,-14 2-578 0 0</inkml:trace>
  <inkml:trace contextRef="#ctx0" brushRef="#br0" timeOffset="3319.805">2530 76 20332 0 0,'0'0'915'0'0,"0"0"-75"0"0,0 0 45 0 0,0 0 97 0 0,0 0 0 0 0,0 0-98 0 0,0 0-209 0 0,0 0-182 0 0,-9 10-119 0 0,-24 33-107 0 0,30-39-239 0 0,1-1 0 0 0,0 1 1 0 0,0-1-1 0 0,0 1 0 0 0,1 0 1 0 0,-1 0-1 0 0,1 0 1 0 0,0 0-1 0 0,0 0 0 0 0,1 0 1 0 0,-1 0-1 0 0,1 0 1 0 0,0 0-1 0 0,0 0 0 0 0,0 1 1 0 0,0-1-1 0 0,1 0 0 0 0,-1 0 1 0 0,2 2-29 0 0,0 12-87 0 0,-2-14-394 0 0,0 24-2386 0 0,-3-19-2956 0 0,-1-1-5309 0 0,2-5 3354 0 0</inkml:trace>
  <inkml:trace contextRef="#ctx0" brushRef="#br0" timeOffset="3885.942">2322 213 9098 0 0,'0'0'5594'0'0,"0"0"-3200"0"0,0 0-1091 0 0,0 0-239 0 0,0 0-255 0 0,0 0-219 0 0,0 0-124 0 0,0 0-131 0 0,13-2-131 0 0,100-17 34 0 0,191-24-734 0 0,-239 6-34 0 0,-55-12 4476 0 0,-13 54-1322 0 0,-11 23-2028 0 0,-20 135 1429 0 0,77-190-1881 0 0,-38 23-159 0 0,0 0 1 0 0,0 0 0 0 0,0 1-1 0 0,1 0 1 0 0,-1 0-1 0 0,1 1 1 0 0,-1-1 0 0 0,1 1-1 0 0,0 0 1 0 0,0 1-1 0 0,0-1 1 0 0,0 1 0 0 0,1 0-1 0 0,-1 1 1 0 0,0-1-1 0 0,0 1 1 0 0,0 1 0 0 0,0-1-1 0 0,1 1 1 0 0,5 1 14 0 0,-11-1 0 0 0,0-1 0 0 0,-1 0 1 0 0,1 1-1 0 0,0-1 1 0 0,0 1-1 0 0,0-1 0 0 0,0 1 1 0 0,-1-1-1 0 0,1 1 0 0 0,0 0 1 0 0,0-1-1 0 0,-1 1 0 0 0,1 0 1 0 0,-1 0-1 0 0,1-1 0 0 0,-1 1 1 0 0,1 0-1 0 0,-1 0 1 0 0,1 0-1 0 0,-1 0 0 0 0,0 0 1 0 0,1 0-1 0 0,-1-1 0 0 0,0 1 1 0 0,0 0-1 0 0,0 0 0 0 0,1 0 1 0 0,-1 0-1 0 0,0 0 0 0 0,0 0 1 0 0,-1 0-1 0 0,1 0 0 0 0,0 0 1 0 0,0 0-1 0 0,0 0 1 0 0,-1 0-1 0 0,1 0 0 0 0,0 0 1 0 0,-1-1-1 0 0,1 1 0 0 0,-1 0 1 0 0,1 0-1 0 0,-1 0 0 0 0,1 0 1 0 0,-1-1-1 0 0,0 1 0 0 0,1 0 1 0 0,-1-1-1 0 0,0 1 1 0 0,1 0-1 0 0,-1-1 0 0 0,0 1 1 0 0,0-1-1 0 0,0 1 0 0 0,-45 27 86 0 0,-10-15-1488 0 0,68-26-16081 0 0,-9 10 6147 0 0</inkml:trace>
  <inkml:trace contextRef="#ctx0" brushRef="#br0" timeOffset="4127.641">3106 55 9602 0 0,'0'0'5759'0'0,"0"0"-3029"0"0,0 0-1317 0 0,0 0-309 0 0,0 0-19 0 0,0 0 47 0 0,0 0 28 0 0,0 0-140 0 0,0 0-203 0 0,0 0-121 0 0,1 11-92 0 0,-6 98 1502 0 0,1-89-2239 0 0,-9 59 1058 0 0,20-30-6097 0 0,-6-46 1025 0 0,0-1-3651 0 0,1-1-4177 0 0</inkml:trace>
  <inkml:trace contextRef="#ctx0" brushRef="#br0" timeOffset="4298.183">3217 98 20260 0 0,'0'0'700'0'0,"0"0"-46"0"0,0 0 158 0 0,0 0 224 0 0,0 0 59 0 0,0 0-120 0 0,-3 12-187 0 0,-20 91 1074 0 0,22-93-2756 0 0,-5 28 2659 0 0,6-26-5561 0 0,1-2-5110 0 0,0-9-2804 0 0</inkml:trace>
  <inkml:trace contextRef="#ctx0" brushRef="#br0" timeOffset="4647.982">3330 30 18444 0 0,'0'0'1016'0'0,"0"0"-128"0"0,0 0-23 0 0,0 0 25 0 0,0 0-31 0 0,0 0-108 0 0,0 0-145 0 0,-4 10-97 0 0,-11 32-53 0 0,15-40-419 0 0,0-1 0 0 0,0 1-1 0 0,0-1 1 0 0,0 1 0 0 0,0-1-1 0 0,1 1 1 0 0,-1-1 0 0 0,0 1 0 0 0,1-1-1 0 0,-1 1 1 0 0,1-1 0 0 0,0 0-1 0 0,-1 1 1 0 0,1-1 0 0 0,0 0 0 0 0,0 0-1 0 0,0 1 1 0 0,0-1 0 0 0,0 0-1 0 0,0 0 1 0 0,0 0 0 0 0,1 0 0 0 0,-1 0-1 0 0,0 0 1 0 0,0-1 0 0 0,1 1-1 0 0,-1 0 1 0 0,0-1 0 0 0,1 1 0 0 0,0 0-37 0 0,4 2 157 0 0,21 11 250 0 0,0-1-1 0 0,1-1 1 0 0,1-2 0 0 0,0-1 0 0 0,0-1-1 0 0,15 2-406 0 0,30 8 282 0 0,-104 10 755 0 0,-10-3-979 0 0,0 2 0 0 0,2 2-1 0 0,2 1 1 0 0,0 2 0 0 0,-27 32-58 0 0,36-41-2737 0 0,17-16-1542 0 0,-1-2-4625 0 0,6-3-3431 0 0</inkml:trace>
  <inkml:trace contextRef="#ctx0" brushRef="#br0" timeOffset="5466.154">17 559 21261 0 0,'0'0'618'0'0,"0"0"-12"0"0,0 0 50 0 0,0 0 115 0 0,0 0 69 0 0,0 0 3 0 0,0 0-112 0 0,0 0-213 0 0,0 0-192 0 0,0 0-133 0 0,0 0-91 0 0,0 0-5 0 0,0 0 26 0 0,2-3 37 0 0,3-1-89 0 0,0 1 0 0 0,1 0 0 0 0,-1 0 1 0 0,1 1-1 0 0,0-1 0 0 0,-1 1 0 0 0,1 1 1 0 0,0-1-1 0 0,0 1 0 0 0,0 0 1 0 0,0 0-1 0 0,0 0 0 0 0,1 1 0 0 0,-1 0 1 0 0,0 1-1 0 0,3 0-71 0 0,22-3 292 0 0,717-33 1768 0 0,196 16-1738 0 0,89 36-244 0 0,-521 0-104 0 0,-272-13 160 0 0,0-11 1 0 0,82-18-135 0 0,-322 24-58 0 0,0 1 0 0 0,0 0-1 0 0,0 0 1 0 0,0-1 0 0 0,0 1-1 0 0,0 0 1 0 0,0-1 0 0 0,0 1-1 0 0,0 0 1 0 0,0 0 0 0 0,0-1-1 0 0,0 1 1 0 0,0 0 0 0 0,0-1-1 0 0,0 1 1 0 0,0 0 0 0 0,0-1 58 0 0,-38 0-2588 0 0,8 1-2176 0 0,10 0-3070 0 0,3 0-5152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3:22.5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132 92 17068 0 0,'0'0'681'0'0,"0"0"161"0"0,0 0 294 0 0,-2-12 224 0 0,-12-57 1559 0 0,14 68-2849 0 0,0 1-1 0 0,0 0 0 0 0,0-1 0 0 0,0 1 1 0 0,0-1-1 0 0,0 1 0 0 0,-1-1 0 0 0,1 1 0 0 0,0-1 1 0 0,0 1-1 0 0,0 0 0 0 0,0-1 0 0 0,-1 1 1 0 0,1 0-1 0 0,0-1 0 0 0,-1 1 0 0 0,1-1 0 0 0,0 1 1 0 0,0 0-1 0 0,-1-1 0 0 0,1 1 0 0 0,0 0 1 0 0,-1 0-1 0 0,1-1 0 0 0,-1 1 0 0 0,1 0 0 0 0,0 0 1 0 0,-1 0-1 0 0,1 0 0 0 0,-1-1 0 0 0,1 1 1 0 0,-1 0-1 0 0,1 0 0 0 0,-1 0 0 0 0,1 0 0 0 0,0 0 1 0 0,-1 0-1 0 0,1 0 0 0 0,-1 0 0 0 0,1 0 1 0 0,-1 0-1 0 0,1 0 0 0 0,-1 0 0 0 0,1 1 0 0 0,0-1 1 0 0,-1 0-1 0 0,1 0 0 0 0,-1 0 0 0 0,1 1 0 0 0,0-1 1 0 0,-1 0-1 0 0,1 0 0 0 0,0 1 0 0 0,-1-1 1 0 0,1 0-1 0 0,0 1 0 0 0,-1-1 0 0 0,1 0 0 0 0,0 1 1 0 0,0-1-1 0 0,-1 1 0 0 0,1-1 0 0 0,0 0 1 0 0,0 1-1 0 0,0-1 0 0 0,0 1 0 0 0,-1-1 0 0 0,1 1-69 0 0,-22 38-507 0 0,16-27 916 0 0,-7 10-287 0 0,6-13-99 0 0,1 0 0 0 0,0 0 0 0 0,1 1 0 0 0,0 0 0 0 0,0 0 0 0 0,1 0 0 0 0,1 0 0 0 0,0 1 0 0 0,0-1 0 0 0,1 1 0 0 0,0 0 1 0 0,1 0-1 0 0,0 0 0 0 0,1 9-23 0 0,0-17 4 0 0,1 0 0 0 0,0 0 1 0 0,0 0-1 0 0,0-1 0 0 0,0 1 0 0 0,0 0 1 0 0,1 0-1 0 0,-1-1 0 0 0,1 1 1 0 0,-1 0-1 0 0,1-1 0 0 0,0 0 1 0 0,0 1-1 0 0,0-1 0 0 0,1 0 1 0 0,-1 0-1 0 0,0 0 0 0 0,1-1 1 0 0,0 1-1 0 0,-1 0 0 0 0,1-1 1 0 0,0 0-1 0 0,0 1 0 0 0,-1-1 1 0 0,1 0-1 0 0,0-1 0 0 0,0 1 1 0 0,0 0-1 0 0,0-1 0 0 0,0 0 0 0 0,0 0 1 0 0,1 0-1 0 0,-1 0 0 0 0,0 0 1 0 0,0 0-5 0 0,3-1 25 0 0,0 0 0 0 0,-1 1 0 0 0,1-2 1 0 0,0 1-1 0 0,-1-1 0 0 0,1 0 0 0 0,-1 0 1 0 0,0 0-1 0 0,0-1 0 0 0,0 0 0 0 0,0 0 1 0 0,0 0-1 0 0,0 0 0 0 0,-1-1 0 0 0,0 0 1 0 0,0 0-1 0 0,0 0 0 0 0,2-3-25 0 0,-4 1-15 0 0,0 0 1 0 0,0 0-1 0 0,-1 0 0 0 0,0 0 1 0 0,0 0-1 0 0,-1 0 0 0 0,0 0 1 0 0,0 0-1 0 0,0 0 0 0 0,-1 0 1 0 0,1 0-1 0 0,-1 0 0 0 0,-1 0 1 0 0,1 0-1 0 0,-1 0 0 0 0,0 0 1 0 0,-1 0-1 0 0,1 1 0 0 0,-1-1 1 0 0,0 1-1 0 0,-1 0 0 0 0,1 0 1 0 0,-1 0-1 0 0,0 0 0 0 0,0 1 1 0 0,0 0-1 0 0,-1 0 0 0 0,0 0 1 0 0,0 0-1 0 0,0 0 0 0 0,0 1 1 0 0,0 0-1 0 0,-1 0 0 0 0,1 1 1 0 0,-1-1-1 0 0,0 1 0 0 0,0 1 1 0 0,1-1-1 0 0,-1 1 0 0 0,-2-1 15 0 0,-6 8-3560 0 0,13-1-625 0 0,2 2-3556 0 0,0-3-4299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0.3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6 7186 0 0,'0'0'2591'0'0,"0"0"-633"0"0,0 0-334 0 0,0 0 43 0 0,0 0 49 0 0,0 0-135 0 0,0 0-204 0 0,0 0-219 0 0,0 0-173 0 0,0 0-155 0 0,0 0-157 0 0,0 0-126 0 0,0 0-125 0 0,-1 9-76 0 0,-3 25-54 0 0,3-32-247 0 0,1 0 0 0 0,-1 0 0 0 0,0-1-1 0 0,0 1 1 0 0,0 0 0 0 0,-1 0 0 0 0,1-1-1 0 0,0 1 1 0 0,-1-1 0 0 0,1 1-1 0 0,-1-1 1 0 0,1 0 0 0 0,-1 0 0 0 0,0 1-1 0 0,1-1 1 0 0,-1 0 0 0 0,0 0 0 0 0,0-1-1 0 0,0 1 1 0 0,0 0 0 0 0,0-1 0 0 0,0 1-1 0 0,0-1 1 0 0,0 1 0 0 0,0-1 0 0 0,0 0-1 0 0,0 0 1 0 0,0 0 0 0 0,0 0 0 0 0,0 0-1 0 0,-1-1-44 0 0,9-24 140 0 0,-4 21-143 0 0,0 1 0 0 0,0-1 0 0 0,0 1 0 0 0,1-1 0 0 0,-1 1 0 0 0,1 0 0 0 0,0 0 0 0 0,0 0 0 0 0,0 1 0 0 0,1-1 0 0 0,-1 1 0 0 0,0 0 0 0 0,1 0 0 0 0,0 0 1 0 0,-1 0-1 0 0,1 0 0 0 0,0 1 0 0 0,0 0 0 0 0,0 0 0 0 0,0 0 0 0 0,0 0 0 0 0,0 0 0 0 0,0 1 0 0 0,1 0 0 0 0,0 0 3 0 0,-4 2 36 0 0,0 0 1 0 0,-1 0-1 0 0,1 0 1 0 0,0 0-1 0 0,0 0 1 0 0,-1 0-1 0 0,1 0 0 0 0,-1 0 1 0 0,0 0-1 0 0,0 0 1 0 0,0 0-1 0 0,0 1 1 0 0,0-1-1 0 0,0 0 1 0 0,0 0-1 0 0,-1 0 1 0 0,1 0-1 0 0,-1 0 1 0 0,1 0-1 0 0,-1 0 1 0 0,0 0-1 0 0,0 0 1 0 0,0 0-1 0 0,0 0 1 0 0,0 0-1 0 0,-1-1 1 0 0,1 1-1 0 0,0 0 1 0 0,-1-1-1 0 0,1 1 1 0 0,-1 0-37 0 0,-80 72 302 0 0,105-76-5256 0 0,-9-5-503 0 0,-8 4 282 0 0,1 0-6286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3:22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93 0 28214 0 0,'0'0'240'0'0,"0"0"-128"0"0,0 0 32 0 0,0 0 96 0 0,0 0 32 0 0,0 0-24 0 0,0 0-104 0 0,0 0-120 0 0,-54 68-72 0 0,44-53-184 0 0,3 1-360 0 0,-1 2-648 0 0,1 0-1393 0 0,2-4-5232 0 0,3-5-5730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3:21.0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188 218 16379 0 0,'0'0'342'0'0,"0"0"-166"0"0,0 0 177 0 0,0 0 406 0 0,0 0 308 0 0,0 0 79 0 0,0 0-191 0 0,0 0-275 0 0,0 0-178 0 0,0 0-85 0 0,0 0-33 0 0,3-6 4 0 0,0-1-346 0 0,0 3 95 0 0,-1 0-1 0 0,0 0 1 0 0,1 0-1 0 0,-1 0 1 0 0,-1 0-1 0 0,1-1 0 0 0,0 1 1 0 0,-1 0-1 0 0,0-1 1 0 0,0 0-1 0 0,-1 1 1 0 0,1-1-1 0 0,-1 1 1 0 0,0-1-1 0 0,0 0 0 0 0,0 1 1 0 0,-1-1-1 0 0,0 0 1 0 0,0 1-1 0 0,0-1 1 0 0,0 1-1 0 0,-1 0 0 0 0,1-1 1 0 0,-1 1-1 0 0,0 0 1 0 0,-2-2-137 0 0,0 6 18 0 0,0 0 1 0 0,0 0-1 0 0,0 1 1 0 0,0-1-1 0 0,1 1 1 0 0,-1 0-1 0 0,0 0 1 0 0,0 0-1 0 0,0 0 0 0 0,1 1 1 0 0,-1-1-1 0 0,1 1 1 0 0,-1 0-1 0 0,1 0 1 0 0,-1 1-1 0 0,1-1 1 0 0,0 1-1 0 0,0-1 1 0 0,1 1-1 0 0,-1 0 1 0 0,0 0-1 0 0,1 0 1 0 0,0 1-1 0 0,0-1 1 0 0,0 1-1 0 0,0-1 0 0 0,0 1-18 0 0,-4 3 19 0 0,3-2-18 0 0,-9 8 2 0 0,0 0 0 0 0,1 1 0 0 0,1 0 0 0 0,1 1 0 0 0,0 0 0 0 0,0 1 0 0 0,2 0 0 0 0,0 0 0 0 0,1 1 0 0 0,-3 9-3 0 0,10-23-1 0 0,-1-1 0 0 0,0 0 0 0 0,1 0 0 0 0,-1 1 0 0 0,1-1 0 0 0,0 0 0 0 0,-1 0 0 0 0,1 1 0 0 0,0-1 0 0 0,0 0 0 0 0,1 0 0 0 0,-1 0 0 0 0,0 0 0 0 0,1-1 0 0 0,-1 1 0 0 0,1 0 0 0 0,0 0 0 0 0,-1-1 0 0 0,1 1 1 0 0,0-1-1 0 0,0 0 0 0 0,0 1 0 0 0,0-1 0 0 0,0 0 0 0 0,0 0 0 0 0,0 0 0 0 0,1-1 0 0 0,-1 1 0 0 0,0 0 0 0 0,0-1 0 0 0,1 0 0 0 0,-1 1 0 0 0,0-1 0 0 0,1 0 0 0 0,-1 0 0 0 0,0 0 0 0 0,1-1 0 0 0,-1 1 0 0 0,0 0 0 0 0,1-1 0 0 0,-1 0 0 0 0,0 1 0 0 0,0-1 0 0 0,0 0 0 0 0,1 0 0 0 0,-1 0 0 0 0,0 0 0 0 0,0-1 0 0 0,0 1 0 0 0,-1 0 0 0 0,1-1 0 0 0,0 0 0 0 0,-1 1 1 0 0,1-1-1 0 0,1-1 1 0 0,4-4 49 0 0,0 1 1 0 0,0-1-1 0 0,0 0 1 0 0,-1 0-1 0 0,0-1 1 0 0,0 0-1 0 0,-1 0 1 0 0,0 0-1 0 0,0-1 1 0 0,-1 1 0 0 0,0-1-1 0 0,-1 0 1 0 0,0-1-1 0 0,0 1 1 0 0,-1 0-1 0 0,0-1 1 0 0,-1 0-1 0 0,0 1 1 0 0,0-1-1 0 0,-1-6-49 0 0,0 16 106 0 0,-1 25-218 0 0,-1-21 51 0 0,1 1 0 0 0,1-1 1 0 0,-1 0-1 0 0,0 0 0 0 0,1 0 1 0 0,0 0-1 0 0,0 1 0 0 0,0-1 1 0 0,1 0-1 0 0,-1 0 0 0 0,1 0 0 0 0,0 0 1 0 0,0 1-1 0 0,1-1 0 0 0,-1-1 1 0 0,1 1-1 0 0,0 0 0 0 0,0 0 1 0 0,0-1-1 0 0,0 1 0 0 0,1-1 0 0 0,0 1 1 0 0,-1-1-1 0 0,1 0 0 0 0,0 0 1 0 0,1-1-1 0 0,-1 1 0 0 0,0 0 1 0 0,1-1-1 0 0,-1 0 0 0 0,1 0 0 0 0,0 0 1 0 0,0 0-1 0 0,0-1 0 0 0,0 1 1 0 0,0-1-1 0 0,0 0 0 0 0,0 0 1 0 0,1-1 60 0 0,36 1-5534 0 0,-14-5-6751 0 0,-18 2 3854 0 0</inkml:trace>
  <inkml:trace contextRef="#ctx0" brushRef="#br0" timeOffset="246.742">359 165 14939 0 0,'0'0'1434'0'0,"0"0"69"0"0,0 0 149 0 0,0 0 31 0 0,0 0-266 0 0,0 0-456 0 0,0 0-433 0 0,0 0-214 0 0,0 0-50 0 0,0 0 38 0 0,0 0 34 0 0,0 0-34 0 0,7 1-67 0 0,138-5-407 0 0,-101 2-4255 0 0,-1 0-5594 0 0,-32 2-1229 0 0</inkml:trace>
  <inkml:trace contextRef="#ctx0" brushRef="#br0" timeOffset="416.585">310 309 11747 0 0,'0'0'1176'0'0,"0"0"-424"0"0,0 0 304 0 0,0 0 448 0 0,0 0-111 0 0,0 0-313 0 0,0 0-392 0 0,72 0-336 0 0,-54-3-168 0 0,2-2-160 0 0,0 1-152 0 0,1-1-304 0 0,-2 0-504 0 0,0 1-1072 0 0,-3 0-1577 0 0,-3 2-2168 0 0,-5 0-1361 0 0</inkml:trace>
  <inkml:trace contextRef="#ctx0" brushRef="#br0" timeOffset="679.736">493 0 16500 0 0,'0'0'2216'0'0,"0"0"-100"0"0,0 0-336 0 0,0 0-358 0 0,0 0-355 0 0,0 0-341 0 0,0 0-166 0 0,0 0 0 0 0,0 0 50 0 0,0 0 79 0 0,-1 13-57 0 0,-31 188 1343 0 0,-45 21-1142 0 0,40-120-2764 0 0,3-1-5970 0 0,26-77-4671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3:24.3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92 127 11787 0 0,'0'0'606'0'0,"0"0"-108"0"0,0 0 117 0 0,0 0 293 0 0,0 0 272 0 0,0 0 94 0 0,0 0-85 0 0,0 0-191 0 0,0 0-205 0 0,0 0-141 0 0,0 0-128 0 0,4-8-65 0 0,17-31 559 0 0,-21 39-442 0 0,-7-24 3026 0 0,6-14-3409 0 0,1 22 1060 0 0,0 16-1079 0 0,0 0-60 0 0,-2 25 18 0 0,-6 19 46 0 0,-2 0 1 0 0,-1 0-1 0 0,-3-1 0 0 0,-7 16-178 0 0,-21 2-58 0 0,41-61 34 0 0,9-18-429 0 0,0 7 438 0 0,1 2-1 0 0,0-1 0 0 0,1 1 0 0 0,0 1 1 0 0,0 0-1 0 0,1 0 0 0 0,0 1 0 0 0,0 0 0 0 0,1 1 1 0 0,0 0-1 0 0,0 1 0 0 0,0 0 0 0 0,1 1 0 0 0,-1 1 1 0 0,1 0-1 0 0,0 0 0 0 0,0 1 0 0 0,0 1 0 0 0,3 0 16 0 0,31 5 96 0 0,-47-4-88 0 0,1 0-1 0 0,0 0 1 0 0,-1 0-1 0 0,1 1 1 0 0,-1-1-1 0 0,1 0 1 0 0,0 0 0 0 0,-1 1-1 0 0,1-1 1 0 0,-1 1-1 0 0,1-1 1 0 0,-1 0-1 0 0,1 1 1 0 0,-1-1-1 0 0,1 1 1 0 0,-1-1-1 0 0,1 1 1 0 0,-1-1 0 0 0,0 1-1 0 0,1-1 1 0 0,-1 1-1 0 0,0 0 1 0 0,1-1-1 0 0,-1 1 1 0 0,0-1-1 0 0,0 1 1 0 0,0 0-1 0 0,1-1 1 0 0,-1 1 0 0 0,0 0-1 0 0,0-1 1 0 0,0 1-1 0 0,0 0 1 0 0,0-1-1 0 0,0 1 1 0 0,-1 0-1 0 0,1-1 1 0 0,0 1 0 0 0,0 0-1 0 0,0-1 1 0 0,-1 1-1 0 0,1 0 1 0 0,0-1-1 0 0,0 1 1 0 0,-1-1-1 0 0,1 1 1 0 0,-1-1-1 0 0,1 1 1 0 0,0-1 0 0 0,-1 1-1 0 0,1-1 1 0 0,-1 1-1 0 0,1-1 1 0 0,-1 1-1 0 0,1-1 1 0 0,-1 0-1 0 0,0 1 1 0 0,1-1-1 0 0,-1 0 1 0 0,1 0 0 0 0,-1 1-1 0 0,0-1 1 0 0,1 0-1 0 0,-1 0-7 0 0,-65 42 204 0 0,13-11-4803 0 0,52-28-3773 0 0,1-3 6672 0 0,0 0-10026 0 0</inkml:trace>
  <inkml:trace contextRef="#ctx0" brushRef="#br0" timeOffset="244.434">410 145 23013 0 0,'0'0'368'0'0,"0"0"-136"0"0,0 0 0 0 0,0 0 32 0 0,0 0-24 0 0,0 0-64 0 0,0 0-160 0 0,0 0-216 0 0,0 0-296 0 0,64-34-584 0 0,-48 34-641 0 0,0 0-975 0 0,-2 0-1697 0 0,-4 1-1736 0 0,-3 0-1697 0 0</inkml:trace>
  <inkml:trace contextRef="#ctx0" brushRef="#br0" timeOffset="410.189">425 204 8874 0 0,'0'0'3969'0'0,"0"0"-1174"0"0,0 0-648 0 0,0 0-276 0 0,0 0-309 0 0,0 0-377 0 0,0 0-338 0 0,0 0-241 0 0,0 0-106 0 0,0 0-75 0 0,0 0-129 0 0,0 0-149 0 0,8 0-167 0 0,92-4-1855 0 0,-62 2-2351 0 0,-4 1-4564 0 0,-23 0-1523 0 0</inkml:trace>
  <inkml:trace contextRef="#ctx0" brushRef="#br0" timeOffset="753.119">511 0 20284 0 0,'0'0'1095'0'0,"0"0"-179"0"0,0 0-87 0 0,0 0-1 0 0,0 0-53 0 0,0 0-78 0 0,0 0-173 0 0,0 0-90 0 0,0 0 50 0 0,0 0 39 0 0,0 0 22 0 0,0 0-54 0 0,3 13-137 0 0,7 43-69 0 0,-10-48-225 0 0,0 0 1 0 0,0 0 0 0 0,-1 1 0 0 0,0-1 0 0 0,0 0-1 0 0,-1 0 1 0 0,0-1 0 0 0,0 1 0 0 0,-1 0 0 0 0,0-1-1 0 0,-1 2-60 0 0,-4 12 109 0 0,-18 45-336 0 0,-15 41 116 0 0,31-34-7521 0 0,10-67 51 0 0,1-3-4517 0 0</inkml:trace>
  <inkml:trace contextRef="#ctx0" brushRef="#br0" timeOffset="1070.178">852 53 22605 0 0,'0'0'461'0'0,"0"0"-178"0"0,0 0 80 0 0,0 0 190 0 0,-11 9 158 0 0,-33 30 40 0 0,40-35-667 0 0,0 0 0 0 0,1 1 0 0 0,-1-1 0 0 0,1 1 0 0 0,0-1 0 0 0,0 1-1 0 0,1 0 1 0 0,0 0 0 0 0,0 0 0 0 0,0 0 0 0 0,0 1 0 0 0,1-1 0 0 0,0 0 0 0 0,0 1 0 0 0,0-1 0 0 0,1 1 0 0 0,-1-1 0 0 0,1 1 0 0 0,1-1 0 0 0,0 5-84 0 0,0-6 35 0 0,0 0 1 0 0,0 0-1 0 0,0 0 0 0 0,1 0 1 0 0,-1 0-1 0 0,1 0 0 0 0,0-1 1 0 0,0 1-1 0 0,1-1 1 0 0,-1 1-1 0 0,1-1 0 0 0,-1 0 1 0 0,1 0-1 0 0,0 0 0 0 0,0 0 1 0 0,1 0-1 0 0,-1-1 1 0 0,1 0-1 0 0,-1 1 0 0 0,1-1 1 0 0,0-1-1 0 0,-1 1 0 0 0,1 0 1 0 0,0-1-1 0 0,0 0 1 0 0,0 0-1 0 0,4 1-35 0 0,1 0 80 0 0,-1-1 0 0 0,0 1 0 0 0,1-2 0 0 0,-1 1 0 0 0,1-1 0 0 0,-1 0 0 0 0,0-1 0 0 0,1 0 0 0 0,-1 0 0 0 0,1 0 0 0 0,-1-2 0 0 0,0 1 0 0 0,4-2-80 0 0,-10 3 29 0 0,0 0 0 0 0,0-1 0 0 0,0 1 0 0 0,0 0 1 0 0,0-1-1 0 0,0 1 0 0 0,0-1 0 0 0,-1 0 0 0 0,1 0 0 0 0,-1 1 0 0 0,1-1 0 0 0,-1 0 0 0 0,0 0 1 0 0,0 0-1 0 0,0-1 0 0 0,0 1 0 0 0,0 0 0 0 0,0 0 0 0 0,0-1 0 0 0,-1 1 0 0 0,1 0 0 0 0,-1-1 1 0 0,0 1-1 0 0,0 0 0 0 0,1-1 0 0 0,-1 1 0 0 0,-1 0 0 0 0,1-1 0 0 0,0 1 0 0 0,-1 0 1 0 0,1-1-1 0 0,-1 1 0 0 0,0 0 0 0 0,0-1 0 0 0,0 1 0 0 0,0 0 0 0 0,-1-2-29 0 0,-52-73 91 0 0,48 71-240 0 0,-1 0 0 0 0,0 1 1 0 0,0 0-1 0 0,0 1 0 0 0,-1-1 0 0 0,0 1 0 0 0,1 1 0 0 0,-1 0 0 0 0,-1 0 0 0 0,1 0 0 0 0,0 1 1 0 0,-1 0-1 0 0,-5 0 149 0 0,-13-1-5175 0 0,-2 3-4445 0 0,19 0-2915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34.1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149 60 0 0 0,'18'-60'1907'0'0,"-22"62"2962"0"0,-15 9-5121 0 0,-125 112 2817 0 0,144-123-2569 0 0,1 0 1 0 0,-1 0 0 0 0,1 0 0 0 0,-1 0-1 0 0,0 0 1 0 0,1 0 0 0 0,-1 1 0 0 0,0-1 0 0 0,1 0-1 0 0,-1 0 1 0 0,0 0 0 0 0,0 0 0 0 0,1 0-1 0 0,-1 1 1 0 0,0-1 0 0 0,1 0 0 0 0,-1 0 0 0 0,0 1-1 0 0,0-1 1 0 0,1 0 0 0 0,-1 0 0 0 0,0 1-1 0 0,0-1 1 0 0,0 0 0 0 0,1 0 0 0 0,-1 1 0 0 0,0-1-1 0 0,0 0 1 0 0,0 1 0 0 0,0-1 0 0 0,0 0-1 0 0,0 1 1 0 0,0-1 0 0 0,0 1 0 0 0,0-1 0 0 0,0 0-1 0 0,0 1 1 0 0,0-1 0 0 0,0 0 0 0 0,0 1-1 0 0,0-1 1 0 0,0 0 0 0 0,0 1 0 0 0,0-1 0 0 0,0 0-1 0 0,0 1 1 0 0,0-1 0 0 0,-1 0 0 0 0,1 0-1 0 0,0 1 1 0 0,0-1 0 0 0,0 0 0 0 0,-1 1 3 0 0,31-14 940 0 0,160-116 784 0 0,-206 177-507 0 0,5-31-1205 0 0,7-12-26 0 0,0 0-1 0 0,1 0 0 0 0,0 0 0 0 0,0 1 0 0 0,0-1 0 0 0,1 1 1 0 0,-1-1-1 0 0,1 1 0 0 0,1 0 0 0 0,-1 0 0 0 0,1 0 1 0 0,0 0-1 0 0,0 5 15 0 0,3-10-1 0 0,-1 0 0 0 0,1 1 0 0 0,0-1 1 0 0,0 0-1 0 0,0 0 0 0 0,0 0 0 0 0,0-1 0 0 0,0 1 1 0 0,0 0-1 0 0,1-1 0 0 0,-1 0 0 0 0,0 1 1 0 0,0-1-1 0 0,0 0 0 0 0,0 0 0 0 0,1 0 0 0 0,-1 0 1 0 0,0-1-1 0 0,0 1 0 0 0,0 0 0 0 0,0-1 0 0 0,1 0 1 0 0,-1 1-1 0 0,0-1 0 0 0,0 0 0 0 0,0 0 1 0 0,-1 0-1 0 0,1 0 0 0 0,1-1 1 0 0,132-69 317 0 0,-144 125-283 0 0,11-52-43 0 0,0-1 1 0 0,0 1-1 0 0,0 0 1 0 0,0-1-1 0 0,0 0 1 0 0,1 1 0 0 0,-1-1-1 0 0,0 0 1 0 0,1 0-1 0 0,-1 0 1 0 0,1-1-1 0 0,-1 1 1 0 0,1 0-1 0 0,0-1 1 0 0,-1 0-1 0 0,1 1 1 0 0,-1-1-1 0 0,1 0 1 0 0,0-1 0 0 0,-1 1-1 0 0,1 0 1 0 0,-1-1-1 0 0,1 1 1 0 0,-1-1-1 0 0,1 0 1 0 0,-1 0-1 0 0,1 0 1 0 0,-1 0-1 0 0,2-1 9 0 0,127-43 207 0 0,-69 36 1144 0 0,-18 0-1191 0 0,1 2 0 0 0,0 2 0 0 0,0 2 0 0 0,0 2 0 0 0,8 2-160 0 0,53-3 286 0 0,376-20 399 0 0,-177 15-596 0 0,369 8 413 0 0,-166-9 419 0 0,354 18 826 0 0,224 9-318 0 0,-683-24-585 0 0,1154 61 8 0 0,-1160-53-784 0 0,50-20-68 0 0,-393 13 0 0 0,71-6 0 0 0,0 6 0 0 0,0 5 0 0 0,45 9 0 0 0,27 4 403 0 0,-197-14-352 0 0,0 0-86 0 0,0 0-158 0 0,-6 4-4506 0 0,3-1-634 0 0,0-1-5143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39.9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42 0 0 0,'0'0'285'0'0,"0"0"562"0"0,0 0 296 0 0,0 0 283 0 0,0 0 271 0 0,0 0 105 0 0,0 0-24 0 0,0 0-174 0 0,0 0-251 0 0,0 0-273 0 0,0 0 420 0 0,-1 1 6891 0 0,148-6-5922 0 0,13-16-2112 0 0,69 8-70 0 0,-229 13-318 0 0,-5-2-2256 0 0,2 1-4901 0 0,1 1-1739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42.5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252 50 0 0 0,'0'0'287'0'0,"0"0"673"0"0,0 0 56 0 0,0 0-98 0 0,1-2-53 0 0,-1 1-667 0 0,0 0 0 0 0,0 0 0 0 0,0 0 0 0 0,0 0 0 0 0,0 0 0 0 0,0 0-1 0 0,0 0 1 0 0,0 1 0 0 0,0-1 0 0 0,0 0 0 0 0,-1 0 0 0 0,1 0 0 0 0,0 0 0 0 0,-1 0-1 0 0,1 1 1 0 0,0-1 0 0 0,-1 0 0 0 0,1 0 0 0 0,-1 1 0 0 0,1-1 0 0 0,-1 0 0 0 0,0 0 0 0 0,1 1-1 0 0,-1-1 1 0 0,0 1 0 0 0,1-1 0 0 0,-1 1 0 0 0,0-1 0 0 0,0 1 0 0 0,1-1 0 0 0,-1 1 0 0 0,0 0-1 0 0,0-1 1 0 0,0 1 0 0 0,0 0 0 0 0,1 0 0 0 0,-1-1 0 0 0,0 1-198 0 0,-18-3-2 0 0,12 1 179 0 0,0 0 0 0 0,0 0 0 0 0,0 1 0 0 0,0 0 1 0 0,0 1-1 0 0,0 0 0 0 0,0 0 0 0 0,0 0 0 0 0,0 1 0 0 0,0 0 0 0 0,0 0 1 0 0,0 1-1 0 0,0 0 0 0 0,0 0 0 0 0,1 1 0 0 0,-1-1 0 0 0,1 2 0 0 0,0-1 1 0 0,0 0-1 0 0,0 1 0 0 0,0 0 0 0 0,1 1 0 0 0,-1 0 0 0 0,1-1 1 0 0,0 1-1 0 0,0 1 0 0 0,1-1 0 0 0,0 1 0 0 0,0 0 0 0 0,-3 4-177 0 0,4-3 170 0 0,-1 0 0 0 0,1 0 1 0 0,1 0-1 0 0,-1 0 0 0 0,1 0 0 0 0,0 1 0 0 0,1-1 0 0 0,0 1 0 0 0,0-1 0 0 0,0 1 0 0 0,1-1 0 0 0,0 1 0 0 0,1-1 0 0 0,0 1 1 0 0,0-1-1 0 0,0 1 0 0 0,1-1 0 0 0,0 1 0 0 0,1-1 0 0 0,-1 0 0 0 0,2 0 0 0 0,-1-1 0 0 0,1 1 0 0 0,-1 0 0 0 0,2-1 0 0 0,-1 0 1 0 0,1 0-1 0 0,3 2-170 0 0,-1-2 94 0 0,0-1 0 0 0,1-1 0 0 0,0 1 0 0 0,0-1 0 0 0,0-1 0 0 0,0 1 1 0 0,1-2-1 0 0,0 1 0 0 0,-1-1 0 0 0,1 0 0 0 0,0-1 0 0 0,0 0 0 0 0,0 0 0 0 0,0-1 1 0 0,0 0-1 0 0,0-1 0 0 0,0 0 0 0 0,0 0 0 0 0,-1-1 0 0 0,1 0 0 0 0,0 0 1 0 0,-1-1-1 0 0,1 0 0 0 0,-1-1 0 0 0,0 0 0 0 0,0 0 0 0 0,-1-1 0 0 0,1 0 1 0 0,-1 0-1 0 0,0-1 0 0 0,0 0 0 0 0,0 0 0 0 0,-1 0 0 0 0,0-1 0 0 0,-1 0 0 0 0,1 0 1 0 0,-1-1-1 0 0,-1 0 0 0 0,1 1 0 0 0,-1-1 0 0 0,2-8-94 0 0,-5 12 4 0 0,-1 0 0 0 0,1 0-1 0 0,-1 0 1 0 0,0 0 0 0 0,0 0-1 0 0,-1 0 1 0 0,1 0 0 0 0,-1 0 0 0 0,0 0-1 0 0,0 0 1 0 0,0 0 0 0 0,-1 1-1 0 0,1-1 1 0 0,-1 0 0 0 0,0 1-1 0 0,0-1 1 0 0,0 1 0 0 0,-1 0 0 0 0,1 0-1 0 0,-1 0 1 0 0,1 0 0 0 0,-1 0-1 0 0,-1 0-3 0 0,13-1-13625 0 0,-5 4 2865 0 0</inkml:trace>
  <inkml:trace contextRef="#ctx0" brushRef="#br0" timeOffset="893.308">745 33 6313 0 0,'0'0'1313'0'0,"0"0"-715"0"0,0 0-180 0 0,0 0 170 0 0,0 0 295 0 0,0 0 300 0 0,0 0 180 0 0,0 0 29 0 0,0 0-160 0 0,0 0-224 0 0,0 0-206 0 0,0 0-202 0 0,-2-4-112 0 0,-8-16-77 0 0,-29 12 2908 0 0,31 8-3113 0 0,1 0 0 0 0,0 1-1 0 0,0 0 1 0 0,-1 0-1 0 0,1 1 1 0 0,0-1 0 0 0,0 2-1 0 0,1-1 1 0 0,-1 1-1 0 0,0 0 1 0 0,1 0 0 0 0,0 1-1 0 0,-2 1-205 0 0,-37 47 385 0 0,40-41-309 0 0,0-1 0 0 0,0 1 0 0 0,1 0 0 0 0,1 0 0 0 0,0 0 0 0 0,0 0 0 0 0,1 1 0 0 0,0-1 0 0 0,1 1 0 0 0,1 9-76 0 0,0-17 36 0 0,0 1 1 0 0,1-1-1 0 0,0 1 0 0 0,-1-1 0 0 0,2 0 1 0 0,-1 1-1 0 0,0-1 0 0 0,1 0 0 0 0,0 0 1 0 0,0 0-1 0 0,0 0 0 0 0,0 0 0 0 0,1 0 1 0 0,0-1-1 0 0,-1 1 0 0 0,1-1 1 0 0,0 0-1 0 0,1 0 0 0 0,-1 0 0 0 0,1 0 1 0 0,-1 0-1 0 0,1-1 0 0 0,0 1 0 0 0,0-1 1 0 0,0 0-1 0 0,0-1 0 0 0,0 1 0 0 0,4 1-36 0 0,9-1 42 0 0,-1 1 0 0 0,0-2-1 0 0,1 0 1 0 0,-1-1 0 0 0,1-1 0 0 0,-1-1-1 0 0,1 0 1 0 0,-1-1 0 0 0,0 0-1 0 0,0-2 1 0 0,0 0 0 0 0,-1 0-1 0 0,0-2 1 0 0,0 0 0 0 0,6-4-42 0 0,-17 10-10 0 0,0 0 1 0 0,0-1-1 0 0,0 1 0 0 0,-1-1 1 0 0,1 0-1 0 0,0 0 0 0 0,-1 0 1 0 0,0-1-1 0 0,1 1 0 0 0,-1-1 1 0 0,0 0-1 0 0,0 0 0 0 0,0 0 1 0 0,-1 0-1 0 0,1 0 0 0 0,-1-1 1 0 0,0 1-1 0 0,0-1 0 0 0,0 1 1 0 0,0-1-1 0 0,0 0 1 0 0,-1 0-1 0 0,0 0 0 0 0,0 0 1 0 0,0 0-1 0 0,0 0 0 0 0,-1 0 1 0 0,1 0-1 0 0,-1 0 0 0 0,0 0 1 0 0,0-1-1 0 0,-1 1 0 0 0,1 0 1 0 0,-1 0-1 0 0,0 0 0 0 0,0 0 1 0 0,0 0-1 0 0,-2-2 10 0 0,2 2-2808 0 0,1 0-3294 0 0,0 2-807 0 0,0 1-4275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44.3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35 3281 0 0,'0'0'1560'0'0,"0"0"-120"0"0,0 0 161 0 0,0 0 219 0 0,0 0 132 0 0,0 0 46 0 0,0 0-116 0 0,0 0-216 0 0,0 0-259 0 0,0 0-260 0 0,0 0-210 0 0,-1-7-154 0 0,-1-21-111 0 0,-13 55 2103 0 0,4-2-2389 0 0,-49 190 1820 0 0,60-197-5192 0 0,6-16-3420 0 0,5-7-3803 0 0,-9 3 2297 0 0</inkml:trace>
  <inkml:trace contextRef="#ctx0" brushRef="#br0" timeOffset="643.161">145 152 7386 0 0,'0'0'2823'0'0,"0"0"-988"0"0,0 0-303 0 0,0 0 90 0 0,0 0-15 0 0,0 0-131 0 0,0 0-207 0 0,0 0-257 0 0,0 0-225 0 0,0 0-222 0 0,0 0-154 0 0,0 0-75 0 0,1-8-67 0 0,5-25 9 0 0,30-3 1483 0 0,-28 31-1483 0 0,-4 2-188 0 0,0 1 1 0 0,0-1 0 0 0,0 1-1 0 0,1-1 1 0 0,-1 1-1 0 0,1 1 1 0 0,-1-1 0 0 0,1 0-1 0 0,-1 1 1 0 0,1 0-1 0 0,0 0 1 0 0,0 1 0 0 0,0-1-1 0 0,0 1 1 0 0,-1 0-1 0 0,2 0-90 0 0,-4 3 32 0 0,-1-1 0 0 0,1 0 1 0 0,-1 1-1 0 0,0-1 0 0 0,0 1 0 0 0,0-1 0 0 0,0 1 0 0 0,-1-1 0 0 0,1 1 0 0 0,-1 0 0 0 0,1-1 0 0 0,-1 1 0 0 0,0 0 0 0 0,0 0 0 0 0,0-1 0 0 0,-1 1 0 0 0,1 0 0 0 0,-1-1 1 0 0,1 1-1 0 0,-1-1 0 0 0,0 1 0 0 0,0 0 0 0 0,0-1 0 0 0,0 1-32 0 0,-12 70 277 0 0,16-70-250 0 0,-1-1-1 0 0,1 0 1 0 0,1 0-1 0 0,-1-1 1 0 0,0 1-1 0 0,0-1 1 0 0,1 1-1 0 0,-1-1 1 0 0,1 0-1 0 0,-1 0 1 0 0,1-1-1 0 0,-1 1 1 0 0,1-1-1 0 0,-1 1 1 0 0,1-1-1 0 0,0 0 1 0 0,-1-1 0 0 0,1 1-1 0 0,-1-1 1 0 0,1 1-1 0 0,-1-1 1 0 0,1 0-1 0 0,-1 0 1 0 0,1-1-1 0 0,-1 1 1 0 0,0-1-1 0 0,0 1 1 0 0,0-1-1 0 0,0 0 1 0 0,0-1-1 0 0,3-1-26 0 0,4-1-8 0 0,-2 2 13 0 0,1 0 15 0 0,0-1 1 0 0,0 0 0 0 0,-1 0 0 0 0,1-1 0 0 0,-1 0 0 0 0,-1 0 0 0 0,1-1-1 0 0,-1 0 1 0 0,1 0 0 0 0,1-4-21 0 0,-4-9-128 0 0,-7 12-5775 0 0,0 1-4695 0 0,2 4-527 0 0</inkml:trace>
  <inkml:trace contextRef="#ctx0" brushRef="#br0" timeOffset="1059.258">351 35 10634 0 0,'0'0'1794'0'0,"0"0"-95"0"0,0 0 77 0 0,0 0-27 0 0,0 0-198 0 0,0 0-223 0 0,0 0-277 0 0,0 0-282 0 0,0 0-270 0 0,0 0-244 0 0,0 0-156 0 0,0 0-26 0 0,0 0 46 0 0,-10 18 718 0 0,-66 181 2559 0 0,56-157-3366 0 0,20-42-274 0 0,0 0-121 0 0,0 0-218 0 0,4-4-6454 0 0,1-3 2488 0 0,-3 5-1621 0 0,2-1-2541 0 0</inkml:trace>
  <inkml:trace contextRef="#ctx0" brushRef="#br0" timeOffset="1875.051">479 43 12699 0 0,'0'0'1572'0'0,"0"0"-122"0"0,0 0 57 0 0,0 0 32 0 0,0 0-96 0 0,0 0-132 0 0,0 0-199 0 0,0 0-209 0 0,0 0-184 0 0,0 0-165 0 0,0 0-83 0 0,0 0-46 0 0,0 0-48 0 0,0-5-8 0 0,0-14-44 0 0,39 102 2184 0 0,-36-78-2495 0 0,1-1 1 0 0,-1 1-1 0 0,1-1 0 0 0,0 0 1 0 0,0 0-1 0 0,0 0 0 0 0,1 0 1 0 0,0-1-1 0 0,-1 0 0 0 0,1 0 1 0 0,0 0-1 0 0,0-1 1 0 0,1 1-1 0 0,-1-1 0 0 0,0 0 1 0 0,1-1-1 0 0,2 1-14 0 0,-7-2 17 0 0,-1 0 13 0 0,0 0 6 0 0,0 0-4 0 0,0 0 20 0 0,0 0 9 0 0,0 0-2 0 0,0 0 5 0 0,0 0 2 0 0,0 0-14 0 0,0 0-8 0 0,0 0-22 0 0,-27-2-4 0 0,18 5-19 0 0,0 1-1 0 0,0 0 0 0 0,1 1 0 0 0,-1-1 0 0 0,1 2 0 0 0,0-1 0 0 0,0 1 1 0 0,1 0-1 0 0,0 1 0 0 0,0 0 0 0 0,0 0 0 0 0,1 0 0 0 0,0 1 1 0 0,1 0-1 0 0,0 0 0 0 0,0 1 0 0 0,0-1 0 0 0,0 5 2 0 0,4-13 2 0 0,0 1 1 0 0,1 0-1 0 0,-1 0 0 0 0,1 1 0 0 0,0-1 0 0 0,-1 0 1 0 0,1 0-1 0 0,0 0 0 0 0,-1 0 0 0 0,1 0 0 0 0,0 0 1 0 0,0 0-1 0 0,0 1 0 0 0,0-1 0 0 0,0 0 0 0 0,0 0 1 0 0,1 0-1 0 0,-1 0 0 0 0,0 0 0 0 0,0 0 1 0 0,1 0-1 0 0,-1 0 0 0 0,1 0 0 0 0,-1 0 0 0 0,1 0 1 0 0,-1 0-1 0 0,1 0 0 0 0,0 0 0 0 0,-1 0 0 0 0,1 0 1 0 0,0 0-1 0 0,0 0 0 0 0,0-1 0 0 0,0 1 1 0 0,0 0-1 0 0,0-1 0 0 0,0 1 0 0 0,0-1 0 0 0,0 1 1 0 0,0-1-1 0 0,0 1 0 0 0,0-1 0 0 0,0 0 0 0 0,0 1 1 0 0,0-1-1 0 0,0 0 0 0 0,0 0-2 0 0,2-1-2094 0 0,-3-1-3337 0 0,0 0 1891 0 0,0 1-8659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48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10 5681 0 0,'0'0'1882'0'0,"0"0"-3"0"0,0 0-19 0 0,0 0 41 0 0,0 0-5 0 0,0 0-97 0 0,0 0-182 0 0,0 0-213 0 0,0 0-261 0 0,0 0-268 0 0,0 0-219 0 0,-5-7 104 0 0,5 4 2490 0 0,158 6-2196 0 0,-177 6-10779 0 0,15-7 1986 0 0,0 0-2454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48.3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9546 0 0,'0'0'1880'0'0,"0"0"-147"0"0,0 0 122 0 0,0 0-8 0 0,0 0-175 0 0,0 0-275 0 0,0 0-325 0 0,0 0-269 0 0,0 0-218 0 0,0 0-94 0 0,0 0 1 0 0,0 0 11 0 0,0 0 24 0 0,4 1-25 0 0,166-4 2148 0 0,-170 3-2663 0 0,0 0-4 0 0,0 0-14 0 0,0 0-33 0 0,0 0-12 0 0,0-2-3689 0 0,-1 1-8916 0 0,1 1 1773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51.5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9 17372 0 0,'0'0'991'0'0,"0"0"93"0"0,0 0 35 0 0,0 0 20 0 0,0 0 37 0 0,0 0-56 0 0,0 0-114 0 0,0 0-155 0 0,0 0-233 0 0,0 0-202 0 0,0 0-158 0 0,0 0-128 0 0,0 0-48 0 0,3-9 265 0 0,-44 188 1864 0 0,35-106-1923 0 0,4-71 974 0 0,1-2-3577 0 0,1-4-15804 0 0,2 2 7083 0 0</inkml:trace>
  <inkml:trace contextRef="#ctx0" brushRef="#br0" timeOffset="365.407">178 64 11162 0 0,'0'0'3217'0'0,"0"0"-927"0"0,0 0-483 0 0,0 0-159 0 0,0 0-179 0 0,0 0-221 0 0,0 0-261 0 0,0 0-292 0 0,0 0-285 0 0,0 0-191 0 0,0 0-86 0 0,0 0 5 0 0,0 0 79 0 0,-3 3 66 0 0,2-2-256 0 0,-3 2 84 0 0,1 0 0 0 0,-1 1 0 0 0,0-1 0 0 0,1 1 1 0 0,0 0-1 0 0,0 0 0 0 0,0 0 0 0 0,0 1 0 0 0,1-1 0 0 0,0 1 0 0 0,0-1 0 0 0,0 1 0 0 0,0 0 0 0 0,1 0 0 0 0,0 0 0 0 0,0 0 0 0 0,0 0 0 0 0,0 0 0 0 0,1 0 0 0 0,0 4-111 0 0,2-7 46 0 0,-1 0 0 0 0,1 0 0 0 0,0-1 0 0 0,0 1 0 0 0,0-1 0 0 0,0 1 0 0 0,0-1 0 0 0,0 0 0 0 0,1 0 0 0 0,-1 0 0 0 0,0 0 0 0 0,1 0 0 0 0,-1 0 0 0 0,1-1 0 0 0,-1 1 0 0 0,0-1 0 0 0,1 0 0 0 0,-1 0 0 0 0,1 0 0 0 0,-1 0 0 0 0,1 0 0 0 0,-1 0 0 0 0,1-1 0 0 0,-1 1 0 0 0,1-1 0 0 0,-1 1 0 0 0,0-1 0 0 0,1 0 0 0 0,-1 0 0 0 0,0 0 0 0 0,0 0 0 0 0,1-1 0 0 0,-1 1 0 0 0,0-1 0 0 0,0 1 0 0 0,-1-1 0 0 0,1 0 0 0 0,0 0 0 0 0,0 1 0 0 0,-1-1 0 0 0,1 0 0 0 0,-1 0 0 0 0,0-1 0 0 0,0 1 0 0 0,1 0-46 0 0,-24-63-167 0 0,-8 28-2925 0 0,29 37 1045 0 0,3-1-12404 0 0,-2 1 13346 0 0,2 0-8274 0 0</inkml:trace>
  <inkml:trace contextRef="#ctx0" brushRef="#br0" timeOffset="931.891">308 24 15731 0 0,'0'0'1637'0'0,"0"0"-112"0"0,0 0-30 0 0,0 0-72 0 0,0 0-194 0 0,0 0-181 0 0,0 0-277 0 0,0 0-267 0 0,0 0-239 0 0,0 0-146 0 0,0 0-39 0 0,0 0-3 0 0,0 0 50 0 0,18 3 576 0 0,-7 6-559 0 0,1-1-1 0 0,-1 0 1 0 0,1-1 0 0 0,1 0 0 0 0,-1-1 0 0 0,1 0-1 0 0,0-1 1 0 0,0-1 0 0 0,1 0 0 0 0,0 0 0 0 0,-1-2-1 0 0,14 2-143 0 0,-76 39 1142 0 0,39-37-1097 0 0,1 1 0 0 0,-1 0 0 0 0,1 0 0 0 0,0 1 1 0 0,1 0-1 0 0,0 0 0 0 0,0 1 0 0 0,1 0 0 0 0,0 0 0 0 0,0 1 0 0 0,1 0 0 0 0,-4 9-45 0 0,14 13-1444 0 0,-6-35-6447 0 0,2 2-3994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1.4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0 20172 0 0,'0'0'1181'0'0,"0"0"-41"0"0,0 0-125 0 0,0 0-172 0 0,0 0-231 0 0,0 0-127 0 0,0 0-38 0 0,0 0 16 0 0,0 0 55 0 0,0 0-33 0 0,0 0-79 0 0,6 14-94 0 0,32 103 236 0 0,-35-93-506 0 0,-1 1 0 0 0,-2-1 0 0 0,0 0 0 0 0,-1 1-1 0 0,-2-1 1 0 0,0 0 0 0 0,-2 0 0 0 0,0 0 0 0 0,-2-1-1 0 0,-1 0 1 0 0,0 0 0 0 0,-13 21-42 0 0,-14-4-39 0 0,44-63-2615 0 0,6 1-2698 0 0,-8 13-2004 0 0,-2 2-4572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59.6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115 159 1320 0 0,'0'0'3765'0'0,"0"0"-1304"0"0,0 0-349 0 0,0 0 2 0 0,0 0-100 0 0,0 0-126 0 0,0 0-177 0 0,0 0-183 0 0,0 0-239 0 0,0 0-250 0 0,0 0-213 0 0,1-8-155 0 0,7-31 431 0 0,-17 78 1927 0 0,3-11-2722 0 0,-26 134 948 0 0,22-188-5818 0 0,-15-47 2241 0 0,-17 42 5011 0 0,42 31-2513 0 0,0 0-71 0 0,17 5 428 0 0,149 4 1010 0 0,-117-10-3252 0 0,-25-2-4643 0 0,-8-2-3264 0 0,-13 3 6762 0 0,2 1-3207 0 0</inkml:trace>
  <inkml:trace contextRef="#ctx0" brushRef="#br0" timeOffset="300.924">492 50 15555 0 0,'0'0'1727'0'0,"0"0"-144"0"0,0 0-97 0 0,0 0-120 0 0,0 0-131 0 0,0 0-121 0 0,0 0-219 0 0,0 0-227 0 0,0 0-235 0 0,0 0-213 0 0,0 0-102 0 0,0 0-58 0 0,0 0 27 0 0,9 5 524 0 0,-11 89 1099 0 0,-9-32-5722 0 0,8-56-176 0 0,0-2-6453 0 0,2-3 614 0 0</inkml:trace>
  <inkml:trace contextRef="#ctx0" brushRef="#br0" timeOffset="555.348">383 227 4081 0 0,'0'0'4126'0'0,"0"0"-1813"0"0,0 0-456 0 0,0 0 136 0 0,0 0-34 0 0,0 0-213 0 0,0 0-358 0 0,0 0-333 0 0,0 0-164 0 0,0 0-71 0 0,0 0-19 0 0,0 0-54 0 0,0 0-139 0 0,9 2-126 0 0,106 0 554 0 0,-101-3-1846 0 0,19-2 1318 0 0,-12 4-3094 0 0,-5 3-4080 0 0,-4 5-6078 0 0,-10-7 9139 0 0</inkml:trace>
  <inkml:trace contextRef="#ctx0" brushRef="#br0" timeOffset="1020.05">368 404 5137 0 0,'0'0'2866'0'0,"0"0"-221"0"0,0 0-188 0 0,0 0-64 0 0,0 0-158 0 0,0 0-321 0 0,0 0-435 0 0,0 0-407 0 0,0 0-292 0 0,0 0-214 0 0,0 0-165 0 0,0 0-85 0 0,0 0-52 0 0,20 13 743 0 0,10 25 181 0 0,15 9 231 0 0,-44-81-269 0 0,-4 26-1169 0 0,2 0 1 0 0,-1 0-1 0 0,2 0 0 0 0,-1 0 1 0 0,1 0-1 0 0,0 0 1 0 0,0 0-1 0 0,1 0 0 0 0,0 0 1 0 0,1 0-1 0 0,0 0 1 0 0,0 0-1 0 0,0 0 0 0 0,1 0 1 0 0,0 1-1 0 0,1 0 1 0 0,0-1-1 0 0,0 1 0 0 0,0 1 1 0 0,1-1-1 0 0,1-1 19 0 0,-1 7-45 0 0,0 0 0 0 0,0 0 1 0 0,0 1-1 0 0,-1-1 0 0 0,1 1 0 0 0,0 0 0 0 0,0 0 0 0 0,0 1 1 0 0,0 0-1 0 0,0 0 0 0 0,0 0 0 0 0,0 0 0 0 0,-1 1 0 0 0,1-1 0 0 0,-1 1 1 0 0,1 0-1 0 0,-1 1 0 0 0,0-1 0 0 0,4 3 45 0 0,-3 5-3109 0 0,-4-2-3600 0 0,-2-5 944 0 0,1 0-5538 0 0</inkml:trace>
  <inkml:trace contextRef="#ctx0" brushRef="#br0" timeOffset="1391.077">544 390 11178 0 0,'0'0'2384'0'0,"0"0"-925"0"0,0 0-406 0 0,0 0 78 0 0,0 0 68 0 0,0 0-13 0 0,0 0-137 0 0,0 0-231 0 0,0 0-184 0 0,0 0-143 0 0,0 0-92 0 0,0 0-54 0 0,0 0-35 0 0,10 2-18 0 0,31 7-32 0 0,-40-8-226 0 0,1-1 0 0 0,-1 1 0 0 0,0 0 0 0 0,0 0 0 0 0,0 0 0 0 0,0 0 0 0 0,0 0 1 0 0,0 0-1 0 0,0 0 0 0 0,0 0 0 0 0,-1 0 0 0 0,1 0 0 0 0,0 1 0 0 0,-1-1 0 0 0,1 0 0 0 0,0 1 0 0 0,-1-1 1 0 0,0 0-1 0 0,1 1 0 0 0,-1-1 0 0 0,0 0 0 0 0,0 1 0 0 0,0-1 0 0 0,0 1 0 0 0,0-1 0 0 0,0 0 0 0 0,0 1 0 0 0,0-1 1 0 0,0 1-1 0 0,-1-1 0 0 0,1 0 0 0 0,-1 1 0 0 0,1-1 0 0 0,-1 0 0 0 0,1 0 0 0 0,-1 1 0 0 0,0-1 0 0 0,1 0 1 0 0,-1 0-1 0 0,0 0 0 0 0,0 0 0 0 0,0 0 0 0 0,0 0 0 0 0,0 0 0 0 0,0 0 0 0 0,0 0 0 0 0,-1 0 0 0 0,1-1 0 0 0,0 1 1 0 0,0 0-1 0 0,-1-1 0 0 0,1 1 0 0 0,0-1 0 0 0,-1 1 0 0 0,0-1-34 0 0,-1 3 95 0 0,3-3-79 0 0,0 0 1 0 0,-1 1-1 0 0,1-1 1 0 0,0 1-1 0 0,0-1 1 0 0,-1 0 0 0 0,1 1-1 0 0,0-1 1 0 0,0 1-1 0 0,-1-1 1 0 0,1 1-1 0 0,0-1 1 0 0,0 1 0 0 0,0-1-1 0 0,0 1 1 0 0,0-1-1 0 0,0 1 1 0 0,0-1-1 0 0,0 1 1 0 0,0-1 0 0 0,0 1-1 0 0,0-1 1 0 0,0 1-1 0 0,0-1 1 0 0,0 1-1 0 0,0-1 1 0 0,1 1 0 0 0,-1-1-1 0 0,0 1 1 0 0,0-1-1 0 0,0 0 1 0 0,1 1-1 0 0,-1-1 1 0 0,0 1 0 0 0,1-1-1 0 0,-1 0 1 0 0,0 1-1 0 0,1-1 1 0 0,-1 0-1 0 0,1 1 1 0 0,-1-1 0 0 0,0 0-1 0 0,1 0 1 0 0,-1 1-1 0 0,1-1 1 0 0,-1 0-1 0 0,1 0 1 0 0,-1 0 0 0 0,1 0-1 0 0,-1 1 1 0 0,1-1-1 0 0,-1 0 1 0 0,1 0-1 0 0,-1 0 1 0 0,1 0 0 0 0,-1 0-1 0 0,1 0 1 0 0,-1 0-1 0 0,1-1 1 0 0,-1 1-1 0 0,1 0 1 0 0,-1 0 0 0 0,1 0-1 0 0,-1 0 1 0 0,0-1-1 0 0,1 1-16 0 0,49 1 497 0 0,-41-1-572 0 0,17 0-655 0 0,31-1-2824 0 0,-39-1-1731 0 0,1-3-3698 0 0,-14 3-138 0 0</inkml:trace>
  <inkml:trace contextRef="#ctx0" brushRef="#br0" timeOffset="1688.009">855 208 3889 0 0,'0'0'3179'0'0,"0"0"-214"0"0,0 0-86 0 0,0 0-149 0 0,0 0-247 0 0,0-10-320 0 0,0-4-1296 0 0,1-10-63 0 0,-1 22 4101 0 0,-33 151-1985 0 0,29-110-4049 0 0,10-27-3504 0 0,13-18-4424 0 0,3-11-4938 0 0,-18 12 13025 0 0</inkml:trace>
  <inkml:trace contextRef="#ctx0" brushRef="#br0" timeOffset="1934.129">943 198 0 0 0,'0'0'2012'0'0,"0"0"1841"0"0,0 0 111 0 0,0 0-628 0 0,0 0-768 0 0,0 0-845 0 0,0 0-507 0 0,0 0-121 0 0,0 0 56 0 0,0 0 86 0 0,0 0-124 0 0,0 0-245 0 0,0 0-160 0 0,0 7-137 0 0,-8 61 1333 0 0,2-25-68 0 0,9-34-3525 0 0,3-3-4005 0 0,5-6-5589 0 0,-9-1 1842 0 0</inkml:trace>
  <inkml:trace contextRef="#ctx0" brushRef="#br0" timeOffset="2338.13">1066 119 10946 0 0,'0'0'2107'0'0,"0"0"-446"0"0,0 0-273 0 0,0 0-72 0 0,0 0-62 0 0,0 0-122 0 0,0 0-181 0 0,0 0-195 0 0,0 0-160 0 0,0 0-75 0 0,0 0-51 0 0,0 0-20 0 0,0 0-10 0 0,1 7-9 0 0,3 23-19 0 0,36 5 1092 0 0,-33-31-1301 0 0,55 26 1345 0 0,-80-6-458 0 0,-3-3-820 0 0,11-12-184 0 0,-1 0 1 0 0,1 1-1 0 0,1 1 1 0 0,0 0-1 0 0,1 0 1 0 0,0 1-1 0 0,0 0 1 0 0,1 0-1 0 0,1 0 1 0 0,0 1-1 0 0,1 0 1 0 0,-3 11-87 0 0,20 13-456 0 0,-12-34-2261 0 0,-1-1-3299 0 0,-1 0-6477 0 0</inkml:trace>
  <inkml:trace contextRef="#ctx0" brushRef="#br0" timeOffset="6114.3">491 77 7938 0 0,'0'0'1083'0'0,"0"0"33"0"0,0 0 128 0 0,0 0 188 0 0,0 0 155 0 0,0 0 68 0 0,0 0-57 0 0,0 0-140 0 0,0 0-211 0 0,0-11-219 0 0,0-7-724 0 0,1-22 2841 0 0,-26 43-1705 0 0,11 7-1295 0 0,0 0 1 0 0,1 1-1 0 0,0 1 0 0 0,1 0 0 0 0,0 0 1 0 0,1 2-1 0 0,0-1 0 0 0,1 1 1 0 0,1 1-1 0 0,0 0 0 0 0,1 0 1 0 0,1 0-1 0 0,0 1 0 0 0,1 0 1 0 0,1 1-1 0 0,1-1 0 0 0,0 1 0 0 0,1 0 1 0 0,0 0-1 0 0,2 0 0 0 0,0 0 1 0 0,1 2-146 0 0,-2-12 25 0 0,0 0-1 0 0,1 1 1 0 0,0-1 0 0 0,1 0 0 0 0,-1 1 0 0 0,1-1 0 0 0,1 0 0 0 0,-1 1 0 0 0,1-1-1 0 0,1 0 1 0 0,-1 1 0 0 0,1-1 0 0 0,1 0 0 0 0,-1 0 0 0 0,1 0 0 0 0,0-1 0 0 0,1 1-1 0 0,-1-1 1 0 0,1 0 0 0 0,1 1 0 0 0,-1-2 0 0 0,1 1 0 0 0,0-1 0 0 0,0 1 0 0 0,1-1-1 0 0,-1-1 1 0 0,1 1 0 0 0,0-1 0 0 0,2 1-25 0 0,3 0 26 0 0,0-1 0 0 0,-1 0 0 0 0,2-1 0 0 0,-1 0 0 0 0,0 0 0 0 0,1-2-1 0 0,-1 1 1 0 0,1-1 0 0 0,0-1 0 0 0,-1 0 0 0 0,1-1 0 0 0,-1 0 0 0 0,1 0 0 0 0,-1-2 0 0 0,1 1 0 0 0,-1-1 0 0 0,0-1 0 0 0,0 0-1 0 0,0-1 1 0 0,-1 0 0 0 0,4-2-26 0 0,-4-4 13 0 0,-1 0 0 0 0,-1-1 0 0 0,1 0 0 0 0,-2 0 0 0 0,0 0 0 0 0,0-1 0 0 0,-1 0 0 0 0,-1-1 0 0 0,0 1 0 0 0,-1-1 0 0 0,0 0 0 0 0,-1 0 0 0 0,-1 0 0 0 0,0-1 0 0 0,-1 1 0 0 0,-1 0 0 0 0,0-1 0 0 0,-1-1-13 0 0,1 1-27 0 0,-1 1 1 0 0,0 0 0 0 0,-1 0 0 0 0,-1 0-1 0 0,0 0 1 0 0,-1 0 0 0 0,0 0 0 0 0,-1 1-1 0 0,-1 0 1 0 0,0 0 0 0 0,0 0 0 0 0,-2 1-1 0 0,1 0 1 0 0,-2 0 0 0 0,0 1 0 0 0,0 0-1 0 0,-1 0 1 0 0,0 1 0 0 0,-1 0 26 0 0,7 6-1135 0 0,-12-11 1371 0 0,11 12-5004 0 0,0 2-5199 0 0,4 1-1918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50.5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18 561 14011 0 0,'0'0'1250'0'0,"0"0"-264"0"0,0 0-100 0 0,0 0 32 0 0,0 0 34 0 0,0 0-11 0 0,0 0-71 0 0,0 0-139 0 0,0 0-191 0 0,0 0-152 0 0,0 0-111 0 0,0 0-43 0 0,0 0-1 0 0,6-8-12 0 0,17-20-5 0 0,-23 27-196 0 0,1 1 1 0 0,0 0-1 0 0,-1 0 0 0 0,1-1 0 0 0,0 1 0 0 0,-1 0 0 0 0,1 0 0 0 0,0 0 0 0 0,-1-1 0 0 0,1 1 1 0 0,0 0-1 0 0,-1 0 0 0 0,1 0 0 0 0,0 0 0 0 0,-1 0 0 0 0,1 1 0 0 0,0-1 0 0 0,0 0 0 0 0,-1 0 1 0 0,1 0-1 0 0,-1 1 0 0 0,1-1 0 0 0,0 0 0 0 0,-1 1 0 0 0,1-1 0 0 0,0 0 0 0 0,-1 1 0 0 0,1-1 0 0 0,-1 1 1 0 0,1-1-1 0 0,-1 1 0 0 0,1-1 0 0 0,-1 1 0 0 0,0-1 0 0 0,1 1 0 0 0,-1-1 0 0 0,1 1 0 0 0,-1 0 1 0 0,0-1-1 0 0,0 1 0 0 0,1 0 0 0 0,-1-1 0 0 0,0 1 0 0 0,0 0 0 0 0,0-1 0 0 0,0 1 0 0 0,0 0 1 0 0,0-1-1 0 0,0 1 0 0 0,0 0 0 0 0,0-1 0 0 0,0 1 0 0 0,0 0 0 0 0,0-1 0 0 0,0 1 0 0 0,-1 0 0 0 0,1-1 1 0 0,0 1-21 0 0,0 0 55 0 0,17 79 1697 0 0,-1-108 161 0 0,29-157-2208 0 0,-46 163 305 0 0,-9 33-172 0 0,3 31 102 0 0,80-39 421 0 0,-67-4-361 0 0,116-14 6 0 0,-122 32-3929 0 0,0-10-1182 0 0,0-3-4330 0 0,0-2-503 0 0</inkml:trace>
  <inkml:trace contextRef="#ctx0" brushRef="#br0" timeOffset="570.206">215 544 8434 0 0,'0'0'2154'0'0,"0"0"-302"0"0,0 0 6 0 0,0 0 113 0 0,0 0-105 0 0,0 0-247 0 0,0 0-263 0 0,0 0-279 0 0,0 0-276 0 0,0 0-217 0 0,0 0-188 0 0,0 0-123 0 0,0 0-43 0 0,6-7 571 0 0,46 3 874 0 0,-51 5-1657 0 0,0-1 0 0 0,0 0 0 0 0,0 0 0 0 0,0 0 0 0 0,0 1 0 0 0,0-1 0 0 0,0 0-1 0 0,-1 1 1 0 0,1-1 0 0 0,0 1 0 0 0,0-1 0 0 0,0 1 0 0 0,0-1 0 0 0,0 1 0 0 0,-1 0-1 0 0,1-1 1 0 0,0 1 0 0 0,-1 0 0 0 0,1 0 0 0 0,0-1 0 0 0,-1 1 0 0 0,1 0 0 0 0,-1 0-1 0 0,1 0 1 0 0,-1 0 0 0 0,0 0 0 0 0,1 0 0 0 0,-1 0 0 0 0,0 0 0 0 0,0 0 0 0 0,1 0-1 0 0,-1 0 1 0 0,0 0 0 0 0,0 0 0 0 0,0 0 0 0 0,0 0 0 0 0,-1 0 0 0 0,1 0 0 0 0,0 0-1 0 0,0 0 1 0 0,0 0 0 0 0,-1 0 0 0 0,1 0 0 0 0,-1 0 0 0 0,1-1 0 0 0,0 1 0 0 0,-1 0-1 0 0,0 0 1 0 0,0 0-18 0 0,-4 8 47 0 0,-1-1 0 0 0,0 0-1 0 0,-1 0 1 0 0,0-1 0 0 0,0 0-1 0 0,-1 0 1 0 0,0-1 0 0 0,0 0-1 0 0,-1 0 1 0 0,1-1 0 0 0,-1 0-1 0 0,-2 1-46 0 0,54-11 462 0 0,70-4 158 0 0,-110-4-5152 0 0,0 6-4543 0 0,-1 4-2526 0 0</inkml:trace>
  <inkml:trace contextRef="#ctx0" brushRef="#br0" timeOffset="-1066.84">253 195 6681 0 0,'0'0'1359'0'0,"0"0"32"0"0,0 0 176 0 0,0 0 158 0 0,0 0 43 0 0,4-11-85 0 0,6-13-916 0 0,23-59 6306 0 0,-71 238-4008 0 0,38-150-2748 0 0,-1-3-3076 0 0,0-2-3331 0 0,-1-2-4882 0 0,2 1 3397 0 0</inkml:trace>
  <inkml:trace contextRef="#ctx0" brushRef="#br0" timeOffset="-736.575">119 269 2825 0 0,'0'0'2116'0'0,"0"0"-206"0"0,0 0-6 0 0,0 0 171 0 0,0 0 36 0 0,0 0-133 0 0,0 0-295 0 0,0 0-362 0 0,0 0-299 0 0,0 0-225 0 0,0 0-213 0 0,0 0-138 0 0,-8 7-59 0 0,-26 21-28 0 0,33-28-304 0 0,1 1 1 0 0,-1 0-1 0 0,1-1 1 0 0,-1 1-1 0 0,1 0 1 0 0,0-1-1 0 0,-1 1 1 0 0,1 0-1 0 0,0-1 1 0 0,0 1-1 0 0,-1 0 1 0 0,1 0-1 0 0,0 0 0 0 0,0-1 1 0 0,0 1-1 0 0,0 0 1 0 0,0 0-1 0 0,0-1 1 0 0,0 1-1 0 0,0 0 1 0 0,0 0-1 0 0,1-1 1 0 0,-1 1-1 0 0,0 0 1 0 0,0 0-1 0 0,1-1 0 0 0,-1 1 1 0 0,0 0-1 0 0,1-1 1 0 0,-1 1-1 0 0,1 0 1 0 0,-1-1-1 0 0,1 1 1 0 0,-1 0-1 0 0,1-1 1 0 0,-1 1-1 0 0,1-1 1 0 0,0 1-1 0 0,-1-1 1 0 0,1 0-1 0 0,0 1 0 0 0,-1-1 1 0 0,1 0-1 0 0,0 1 1 0 0,0-1-1 0 0,-1 0 1 0 0,1 0-1 0 0,0 1 1 0 0,0-1-1 0 0,-1 0 1 0 0,1 0-1 0 0,0 0 1 0 0,0 0-1 0 0,0 0 1 0 0,-1 0-1 0 0,1 0 0 0 0,0-1 1 0 0,0 1-1 0 0,0 0-55 0 0,-1 0 73 0 0,104-8 1776 0 0,-51-2-1467 0 0,-41 15-1492 0 0,-9-2-3437 0 0,-2 2-6008 0 0,0-4-327 0 0</inkml:trace>
  <inkml:trace contextRef="#ctx0" brushRef="#br0" timeOffset="14128.384">343 61 0 0 0,'0'0'1272'0'0,"0"0"573"0"0,0 0 255 0 0,0 0 42 0 0,0 0-102 0 0,0 0-198 0 0,0 0-246 0 0,0 0-253 0 0,0 0-192 0 0,-1-7-147 0 0,-4-30 2196 0 0,-20 20 572 0 0,-27 17-2484 0 0,36 8-1146 0 0,0 0 0 0 0,1 1-1 0 0,0 1 1 0 0,1 0 0 0 0,0 1 0 0 0,0 1 0 0 0,1 0 0 0 0,1 1 0 0 0,0 0 0 0 0,1 1 0 0 0,0 0 0 0 0,1 1 0 0 0,1 0 0 0 0,0 0 0 0 0,1 1 0 0 0,1 0 0 0 0,1 1 0 0 0,0-1 0 0 0,1 1 0 0 0,-2 12-142 0 0,-2 5 117 0 0,2 0 0 0 0,1 0 0 0 0,2 1 0 0 0,1 0-1 0 0,2-1 1 0 0,2 16-117 0 0,1-41 56 0 0,1 1 0 0 0,-1 0 0 0 0,2 0 0 0 0,-1-1-1 0 0,1 0 1 0 0,1 0 0 0 0,-1 0 0 0 0,2 0 0 0 0,-1-1-1 0 0,1 0 1 0 0,0 0 0 0 0,1 0 0 0 0,0-1 0 0 0,0 0-1 0 0,1 0 1 0 0,0-1 0 0 0,0 0 0 0 0,0 0 0 0 0,8 3-56 0 0,-9-6 39 0 0,0-1 1 0 0,0 0-1 0 0,0-1 1 0 0,0 0-1 0 0,0 0 1 0 0,1 0 0 0 0,-1-1-1 0 0,0 0 1 0 0,0 0-1 0 0,1-1 1 0 0,-1 0 0 0 0,0 0-1 0 0,0-1 1 0 0,0 0-1 0 0,0 0 1 0 0,0-1-1 0 0,-1 1 1 0 0,1-1 0 0 0,-1-1-1 0 0,1 0 1 0 0,-1 1-1 0 0,0-2 1 0 0,-1 1-1 0 0,1-1 1 0 0,-1 0 0 0 0,0 0-1 0 0,0 0 1 0 0,0-1-1 0 0,-1 0 1 0 0,0 0 0 0 0,0 0-40 0 0,2-2 25 0 0,-1 0 1 0 0,0-1 0 0 0,0 0 0 0 0,-1 1 0 0 0,-1-2 0 0 0,1 1 0 0 0,-1 0-1 0 0,-1-1 1 0 0,0 1 0 0 0,0-3-26 0 0,10-31 64 0 0,-7 20-54 0 0,-1 0 1 0 0,-1 0-1 0 0,-1-1 0 0 0,-1 1 0 0 0,-1-1 0 0 0,-1 1 1 0 0,-1-1-1 0 0,-1 1 0 0 0,-3-12-10 0 0,2 7 4 0 0,1 9-3 0 0,-1 0 0 0 0,0 1 0 0 0,-2-1-1 0 0,0 1 1 0 0,-1 0 0 0 0,-1 1 0 0 0,-3-4-1 0 0,-25-15-123 0 0,17 30-2795 0 0,18 12-4779 0 0,2-4 1414 0 0,0 0-5495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09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16 0 0 0,'0'0'331'0'0,"0"0"376"0"0,0 0 179 0 0,0 0 233 0 0,0 0 399 0 0,0 0 360 0 0,0 0 169 0 0,0 0-65 0 0,0 0-247 0 0,0 0-291 0 0,0 0-295 0 0,-2-3-234 0 0,-3-3-1303 0 0,14 3 10164 0 0,34 7-7321 0 0,-43-4-2440 0 0,0 0 6 0 0,0 0 7 0 0,0 0 16 0 0,0 0 0 0 0,0 0-12 0 0,0 0 3 0 0,0 0-34 0 0,0 0-22 0 0,24-4-8536 0 0,-16 2 886 0 0,1 1-3854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12.8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62 15651 0 0,'0'0'439'0'0,"0"0"-67"0"0,0 0 24 0 0,0 0 171 0 0,0 0 259 0 0,-11-2 247 0 0,10 2-983 0 0,-34-5 783 0 0,8 1 2282 0 0,76 8 868 0 0,32-7-2642 0 0,24 1-1107 0 0,188-1 230 0 0,40-1-174 0 0,-30-24 109 0 0,-164 18-359 0 0,1 6 1 0 0,0 6-1 0 0,21 8-80 0 0,165 2 101 0 0,130-15 72 0 0,433 22-108 0 0,-419-1-47 0 0,265-20 36 0 0,-294-6-92 0 0,-166-5 44 0 0,-275 10-1390 0 0,-1 2-2319 0 0,-1 0-4219 0 0,2 1-4041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23.7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1355 13 0 0 0,'0'0'1330'0'0,"0"0"7"0"0,-5-1 13 0 0,2-1-702 0 0,-8-4-369 0 0,1 5 4639 0 0,-1 5 1257 0 0,-6 6-1998 0 0,-8 4 1014 0 0,57-4-1101 0 0,15 4-3744 0 0,56-2-21 0 0,1-5 0 0 0,-1-5 1 0 0,14-4-326 0 0,10 0 75 0 0,211-5-6 0 0,-330 7-65 0 0,107-3 18 0 0,-1-4 1 0 0,-1-5-1 0 0,46-14-22 0 0,-105 11 216 0 0,-60 14-4269 0 0,3 1-309 0 0,1-1-3836 0 0,-2 1-4629 0 0</inkml:trace>
  <inkml:trace contextRef="#ctx0" brushRef="#br0" timeOffset="1101.617">765 106 0 0 0,'0'0'1828'0'0,"0"0"836"0"0,0 0 94 0 0,0 0-351 0 0,0 0-452 0 0,0 0-375 0 0,0 0-250 0 0,0 0-111 0 0,2-6-18 0 0,1-1-546 0 0,2-7-320 0 0,-3-1 6102 0 0,-25 17-4155 0 0,18 2-2198 0 0,0-1 0 0 0,0 1 0 0 0,0 0 0 0 0,1 1 0 0 0,-1-1 0 0 0,1 1 0 0 0,0 0 0 0 0,0 0 0 0 0,1 0 0 0 0,0 0 0 0 0,-1 1 0 0 0,2-1-1 0 0,-1 1 1 0 0,1 0 0 0 0,0 0 0 0 0,0 0 0 0 0,0 0 0 0 0,1 0 0 0 0,0 0 0 0 0,0 0 0 0 0,1 0 0 0 0,0 1-84 0 0,15 4 859 0 0,-10-10-4183 0 0,0-1-3877 0 0,-4 0 5374 0 0,-1 0-9793 0 0</inkml:trace>
  <inkml:trace contextRef="#ctx0" brushRef="#br0" timeOffset="2454.022">5 360 12803 0 0,'0'0'809'0'0,"0"0"-1"0"0,0 0 262 0 0,0 0 272 0 0,0 0 145 0 0,0 0-75 0 0,0 0-256 0 0,0 0-276 0 0,0 0-252 0 0,-1-10-166 0 0,-2-32-111 0 0,3 38-260 0 0,0 1-1 0 0,1-1 1 0 0,-1 0 0 0 0,1 0 0 0 0,0 1 0 0 0,0-1 0 0 0,0 0 0 0 0,1 1 0 0 0,0-1 0 0 0,-1 1 0 0 0,1 0-1 0 0,0-1 1 0 0,0 1 0 0 0,1 0 0 0 0,-1 0 0 0 0,1 0 0 0 0,-1 1 0 0 0,4-3-91 0 0,0-2 137 0 0,-3 3-72 0 0,0 0 0 0 0,0 1-1 0 0,1-1 1 0 0,-1 1 0 0 0,1-1-1 0 0,0 1 1 0 0,-1 0 0 0 0,1 1-1 0 0,1-1 1 0 0,-1 1-1 0 0,0 0 1 0 0,1 0 0 0 0,-1 0-1 0 0,1 0 1 0 0,-1 1 0 0 0,1 0-1 0 0,0 0 1 0 0,0 0 0 0 0,-1 0-1 0 0,1 1 1 0 0,3 0-65 0 0,-6 3 32 0 0,-1-1 1 0 0,1 1-1 0 0,-1 0 0 0 0,0 0 0 0 0,1 0 1 0 0,-1 0-1 0 0,-1 0 0 0 0,1 0 1 0 0,0 0-1 0 0,-1 1 0 0 0,0-1 1 0 0,1 0-1 0 0,-1 0 0 0 0,0 0 0 0 0,-1 1 1 0 0,1-1-1 0 0,-1 0 0 0 0,1 0 1 0 0,-1 0-1 0 0,0 0 0 0 0,0 0 0 0 0,0 0 1 0 0,-1 2-33 0 0,-86 182 495 0 0,88-187-597 0 0,0-1 1 0 0,1 1 0 0 0,-1 0 0 0 0,0 0 0 0 0,1 0 0 0 0,-1 0 0 0 0,0 0-1 0 0,1 0 1 0 0,-1 0 0 0 0,0 0 0 0 0,1 1 0 0 0,-1-1 0 0 0,0 0 0 0 0,0 0-1 0 0,1 0 1 0 0,-1 0 0 0 0,0 0 0 0 0,1 0 0 0 0,-1 1 0 0 0,0-1 0 0 0,1 0-1 0 0,-1 0 1 0 0,0 0 0 0 0,0 1 0 0 0,1-1 0 0 0,-1 0 0 0 0,0 0 0 0 0,0 1-1 0 0,0-1 1 0 0,1 0 0 0 0,-1 0 0 0 0,0 1 0 0 0,0-1 0 0 0,0 0 0 0 0,0 1-1 0 0,0-1 1 0 0,0 0 0 0 0,0 1 0 0 0,0-1 0 0 0,1 1 101 0 0,23-29-5284 0 0,11-24-3403 0 0,-6-4 4912 0 0,34-52 7675 0 0,-31 81 5251 0 0,-30 61-5210 0 0,-49 130-900 0 0,32-123-3020 0 0,1-14-754 0 0,14-26 558 0 0,-1 0-1 0 0,1-1 1 0 0,-1 1-1 0 0,1-1 0 0 0,-1 1 1 0 0,1 0-1 0 0,-1-1 0 0 0,0 1 1 0 0,1-1-1 0 0,-1 0 0 0 0,0 1 1 0 0,1-1-1 0 0,-1 0 0 0 0,0 1 1 0 0,1-1-1 0 0,-1 0 0 0 0,0 0 1 0 0,0 1-1 0 0,1-1 0 0 0,-1 0 1 0 0,0 0-1 0 0,0 0 0 0 0,0 0 1 0 0,1 0-1 0 0,-1 0 0 0 0,0 0 1 0 0,0 0-1 0 0,1-1 0 0 0,-1 1 1 0 0,0 0-1 0 0,0 0 0 0 0,1-1 1 0 0,-1 1-1 0 0,0 0 0 0 0,1-1 1 0 0,-1 1-1 0 0,0 0 1 0 0,1-1-1 0 0,-1 1 0 0 0,1-1 1 0 0,-1 1-1 0 0,0-1 0 0 0,1 0 1 0 0,-1 1-1 0 0,1-1 0 0 0,0 0 1 0 0,-1 1-1 0 0,1-1 0 0 0,0 0 1 0 0,-1 1-1 0 0,1-1 0 0 0,0 0 1 0 0,-1 0 175 0 0,-13-26-4180 0 0,-20-27 2672 0 0,33 53 1771 0 0,-1 0 0 0 0,1-1 0 0 0,0 1 0 0 0,-1 0 0 0 0,1-1 0 0 0,-1 1 0 0 0,1 0 0 0 0,-1 0 0 0 0,0 0 0 0 0,0 1 0 0 0,1-1 0 0 0,-1 0 0 0 0,0 0 0 0 0,0 1 0 0 0,0 0 0 0 0,0-1 0 0 0,1 1 0 0 0,-1 0 0 0 0,0 0 0 0 0,0 0 0 0 0,0 0 0 0 0,0 0 0 0 0,0 0 0 0 0,0 0 0 0 0,0 1 0 0 0,0-1 0 0 0,1 1 0 0 0,-3 0-263 0 0,4 0 96 0 0,0 0-1 0 0,0 0 1 0 0,1-1 0 0 0,-1 1-1 0 0,0 0 1 0 0,0 0 0 0 0,0 0-1 0 0,1 0 1 0 0,-1-1-1 0 0,1 1 1 0 0,-1 0 0 0 0,0 0-1 0 0,1 0 1 0 0,-1-1 0 0 0,1 1-1 0 0,0 0 1 0 0,-1-1 0 0 0,1 1-1 0 0,0-1 1 0 0,-1 1 0 0 0,1-1-1 0 0,0 1 1 0 0,-1-1-1 0 0,1 1 1 0 0,0-1 0 0 0,0 1-1 0 0,0-1 1 0 0,-1 0 0 0 0,1 0-1 0 0,0 1 1 0 0,0-1 0 0 0,0 0-1 0 0,0 0 1 0 0,0 0-1 0 0,-1 0 1 0 0,1 0 0 0 0,0 0-1 0 0,0 0 1 0 0,0 0 0 0 0,0-1-1 0 0,0 1 1 0 0,0 0-96 0 0,196-8 3209 0 0,-131 2-1861 0 0,-60 4-57 0 0,-33 8-79 0 0,22-4-1211 0 0,0 1-1 0 0,0 0 1 0 0,1 0-1 0 0,-1 0 1 0 0,1 1-1 0 0,0-1 1 0 0,0 1-1 0 0,0 0 1 0 0,0 0-1 0 0,0 1 1 0 0,1-1-1 0 0,0 1 1 0 0,0-1-1 0 0,0 1 1 0 0,1 0-1 0 0,0 0 1 0 0,0 0-1 0 0,0 1 1 0 0,0-1-1 0 0,1 0 1 0 0,-1 3-1 0 0,4-6 5 0 0,0 1 0 0 0,-1-1 0 0 0,1 0 0 0 0,0 0 0 0 0,1-1 0 0 0,-1 1 0 0 0,0 0 0 0 0,0-1 0 0 0,1 0 0 0 0,-1 1 0 0 0,1-1 0 0 0,-1 0 0 0 0,1 0 0 0 0,-1 0 0 0 0,1 0 0 0 0,0-1 0 0 0,-1 1 0 0 0,1-1 0 0 0,0 0 0 0 0,0 0 0 0 0,-1 0 0 0 0,1 0 0 0 0,0 0 0 0 0,0 0 0 0 0,-1-1 1 0 0,1 1-1 0 0,0-1 0 0 0,-1 0 0 0 0,1 0 0 0 0,0 0 0 0 0,-1 0 0 0 0,1 0 0 0 0,-1-1 0 0 0,0 1 0 0 0,2-2-5 0 0,0 3 11 0 0,0-2-1 0 0,-1 1 1 0 0,1 0 0 0 0,0-1-1 0 0,-1 0 1 0 0,1 1 0 0 0,-1-2-1 0 0,1 1 1 0 0,-1 0 0 0 0,0-1 0 0 0,0 1-1 0 0,0-1 1 0 0,0 0 0 0 0,0 0-1 0 0,-1 0 1 0 0,1 0 0 0 0,-1 0 0 0 0,0-1-1 0 0,0 1 1 0 0,0-1 0 0 0,-1 0-1 0 0,1 1 1 0 0,-1-1 0 0 0,0 0 0 0 0,0 0-1 0 0,0 0 1 0 0,0 0 0 0 0,-1 0-1 0 0,0 0 1 0 0,1 0 0 0 0,-2 0-1 0 0,1 0 1 0 0,0 0 0 0 0,-1-1-11 0 0,-24 38-181 0 0,24-32 137 0 0,1 1 0 0 0,-1-1 0 0 0,1 1 0 0 0,0-1 0 0 0,0 1 0 0 0,-1-1 0 0 0,1 1 0 0 0,0 0 0 0 0,0-1 0 0 0,0 1 0 0 0,1-1 1 0 0,-1 1-1 0 0,0-1 0 0 0,1 1 0 0 0,-1-1 0 0 0,0 1 0 0 0,1-1 0 0 0,0 1 0 0 0,-1-1 0 0 0,1 0 0 0 0,0 1 0 0 0,0-1 1 0 0,0 0-1 0 0,0 0 0 0 0,0 1 0 0 0,0-1 0 0 0,0 0 0 0 0,0 0 0 0 0,0 0 0 0 0,1 0 0 0 0,-1 0 0 0 0,0-1 0 0 0,1 1 1 0 0,-1 0-1 0 0,0-1 0 0 0,1 1 0 0 0,-1-1 0 0 0,1 1 0 0 0,-1-1 0 0 0,1 0 0 0 0,-1 1 0 0 0,1-1 0 0 0,0 0 0 0 0,-1 0 1 0 0,1 0 42 0 0,40 4-5388 0 0,-8-5-7658 0 0,-25 0 4540 0 0</inkml:trace>
  <inkml:trace contextRef="#ctx0" brushRef="#br0" timeOffset="3016.855">631 356 7458 0 0,'0'0'4354'0'0,"0"0"-2318"0"0,0 0-603 0 0,0 0 174 0 0,0 0 48 0 0,0 0-228 0 0,0 0-324 0 0,0 0-266 0 0,0 0-182 0 0,0 0-108 0 0,-10-2-81 0 0,-31-4-62 0 0,-9 19 1238 0 0,41-7-1403 0 0,4-4-180 0 0,1 0 1 0 0,0 1 0 0 0,-1-1-1 0 0,1 1 1 0 0,0 0 0 0 0,0 0-1 0 0,1 1 1 0 0,-1-1-1 0 0,1 1 1 0 0,-1-1 0 0 0,1 1-1 0 0,0 0 1 0 0,1 1 0 0 0,-1-1-1 0 0,1 0 1 0 0,0 1-1 0 0,0-1 1 0 0,0 1 0 0 0,0 0-1 0 0,1 0 1 0 0,0-1 0 0 0,0 1-1 0 0,0 0 1 0 0,1 5-60 0 0,1-8 27 0 0,1 0 0 0 0,0 0 0 0 0,0-1 0 0 0,0 1 0 0 0,1-1 1 0 0,-1 1-1 0 0,0-1 0 0 0,1 0 0 0 0,-1 0 0 0 0,0 0 0 0 0,1 0 0 0 0,-1 0 1 0 0,1-1-1 0 0,-1 1 0 0 0,1-1 0 0 0,0 1 0 0 0,-1-1 0 0 0,1 0 0 0 0,0 0 0 0 0,-1 0 1 0 0,1-1-1 0 0,-1 1 0 0 0,1-1 0 0 0,-1 1 0 0 0,1-1 0 0 0,-1 0 0 0 0,1 0 0 0 0,-1 0 1 0 0,1 0-1 0 0,-1 0 0 0 0,0-1 0 0 0,1 1-27 0 0,8-7 36 0 0,-1 0 1 0 0,0 0-1 0 0,0-1 1 0 0,-1 0-1 0 0,0-1 1 0 0,0 0-1 0 0,-1 0 0 0 0,-1-1 1 0 0,0 1-1 0 0,0-2 1 0 0,-1 1-1 0 0,0-1 1 0 0,-1 0-1 0 0,0 0 1 0 0,-1-1-1 0 0,-1 0 0 0 0,0 1 1 0 0,-1-1-1 0 0,0 0 1 0 0,-1 0-1 0 0,0 0 1 0 0,-1-2-37 0 0,-41 110 46 0 0,33-75-90 0 0,1 0 1 0 0,0 1-1 0 0,2 0 0 0 0,0 1 0 0 0,2-1 0 0 0,0 1 0 0 0,1 4 44 0 0,2-26-144 0 0,0 1 0 0 0,1 0 0 0 0,-1-1 0 0 0,0 1 0 0 0,1 0 0 0 0,-1-1 0 0 0,1 1-1 0 0,-1-1 1 0 0,0 1 0 0 0,1-1 0 0 0,-1 1 0 0 0,1-1 0 0 0,0 1 0 0 0,-1-1 0 0 0,1 1-1 0 0,-1-1 1 0 0,1 0 0 0 0,0 1 0 0 0,-1-1 0 0 0,1 0 0 0 0,0 0 0 0 0,-1 1-1 0 0,1-1 1 0 0,0 0 0 0 0,-1 0 0 0 0,1 0 0 0 0,0 0 0 0 0,0 0 0 0 0,-1 0 0 0 0,1 0-1 0 0,0 0 1 0 0,-1 0 0 0 0,1 0 0 0 0,0 0 0 0 0,-1-1 0 0 0,1 1 0 0 0,0 0 0 0 0,-1 0-1 0 0,1-1 1 0 0,0 1 0 0 0,-1-1 0 0 0,1 1 0 0 0,-1 0 0 0 0,1-1 0 0 0,0 1-1 0 0,-1-1 145 0 0,21-8-7877 0 0,-20 8 7221 0 0,16-7-9070 0 0,-5 2 6185 0 0,-5 3 3268 0 0</inkml:trace>
  <inkml:trace contextRef="#ctx0" brushRef="#br0" timeOffset="3397.44">773 378 672 0 0,'0'0'3376'0'0,"0"0"-125"0"0,0 0-158 0 0,0 0-269 0 0,0 0-399 0 0,0 0-374 0 0,0 0-360 0 0,0 0-287 0 0,0 0-250 0 0,0 0-233 0 0,0 0-195 0 0,0 0-193 0 0,0 0-165 0 0,-4-7-118 0 0,-10-18-61 0 0,-16 41 707 0 0,26-12-828 0 0,0-1 0 0 0,0 1 0 0 0,1 0-1 0 0,-1 0 1 0 0,1 0 0 0 0,0 1 0 0 0,0-1 0 0 0,0 1 0 0 0,1-1-1 0 0,0 1 1 0 0,0 0 0 0 0,0 0 0 0 0,0 0 0 0 0,1 1-1 0 0,0-1 1 0 0,0 0 0 0 0,0 0 0 0 0,0 1 0 0 0,1-1-1 0 0,0 1-67 0 0,2-5 13 0 0,0 0 0 0 0,0 1 0 0 0,0-1 0 0 0,0 0 0 0 0,0 0 0 0 0,0 0-1 0 0,0 0 1 0 0,1 0 0 0 0,-1-1 0 0 0,0 1 0 0 0,0-1 0 0 0,1 1 0 0 0,-1-1-1 0 0,0 0 1 0 0,1 0 0 0 0,-1 0 0 0 0,0 0 0 0 0,1 0 0 0 0,-1-1 0 0 0,0 1-1 0 0,1-1 1 0 0,-1 1 0 0 0,0-1 0 0 0,0 0 0 0 0,0 0 0 0 0,1 0 0 0 0,-1 0-1 0 0,0 0 1 0 0,0 0 0 0 0,0-1 0 0 0,-1 1 0 0 0,1-1 0 0 0,0 1 0 0 0,-1-1-1 0 0,1 0 1 0 0,0 0-13 0 0,20-58 183 0 0,-22 60-215 0 0,0 0-41 0 0,0 0-58 0 0,1 3-287 0 0,20 28-3697 0 0,-11-24-3383 0 0,4-3-7002 0 0,-11-4 13441 0 0</inkml:trace>
  <inkml:trace contextRef="#ctx0" brushRef="#br0" timeOffset="4499.759">868 387 0 0 0,'0'0'1587'0'0,"0"0"535"0"0,0 0 306 0 0,0 0 54 0 0,0 0-127 0 0,0 0-244 0 0,0 0-262 0 0,0 0-226 0 0,0 0-191 0 0,0 0-202 0 0,0 0-277 0 0,6-9-258 0 0,16-29-116 0 0,-19 73 2882 0 0,-30 67-1624 0 0,30-126-1252 0 0,-1 19-593 0 0,0-1 0 0 0,1 1 1 0 0,0-1-1 0 0,0 1 1 0 0,0 0-1 0 0,0 0 1 0 0,1 0-1 0 0,0 1 1 0 0,0-1-1 0 0,0 1 1 0 0,1 0-1 0 0,-1 0 1 0 0,1 0-1 0 0,0 1 1 0 0,0 0-1 0 0,0 0 1 0 0,0 0-1 0 0,1 0 1 0 0,-1 1-1 0 0,1 0 1 0 0,0 0-1 0 0,1 0 8 0 0,-5 4 6 0 0,0 0 0 0 0,-1 0 1 0 0,1 0-1 0 0,-1 0 0 0 0,0 0 0 0 0,0 1 0 0 0,1-1 0 0 0,-1 0 0 0 0,-1 1 0 0 0,1-1 1 0 0,0 0-1 0 0,-1 1 0 0 0,1-1 0 0 0,-1 1 0 0 0,0-1 0 0 0,1 1 0 0 0,-1-1 0 0 0,0 1 1 0 0,-1-1-1 0 0,1 1 0 0 0,0-1 0 0 0,-1 1 0 0 0,0-1 0 0 0,1 1 0 0 0,-1-1 0 0 0,0 0 1 0 0,-1 2-7 0 0,-28 40 220 0 0,42-73 32 0 0,52-47-271 0 0,-63 77 15 0 0,0 1 0 0 0,1-1 0 0 0,-1 1 0 0 0,0-1-1 0 0,0 1 1 0 0,0-1 0 0 0,0 1 0 0 0,0 0 0 0 0,0 0 0 0 0,-1-1 0 0 0,1 1 0 0 0,0 0 0 0 0,-1 0 0 0 0,0 0-1 0 0,1 0 1 0 0,-1 0 0 0 0,0 0 0 0 0,0 0 0 0 0,0 0 0 0 0,0 0 0 0 0,0 0 0 0 0,0-1 0 0 0,-1 1 0 0 0,1 0 0 0 0,-1 0-1 0 0,1 0 1 0 0,-1 0 0 0 0,0 0 0 0 0,0 0 4 0 0,-1 12-356 0 0,12 10-4616 0 0,29-8-8328 0 0,9-18 3327 0 0,-24-4 10911 0 0,1-10-2658 0 0,-9-6 4861 0 0,-14 18-2121 0 0,-1 0-1 0 0,1 1 0 0 0,-1-1 0 0 0,0 0 0 0 0,0 0 0 0 0,0 0 0 0 0,-1 1 0 0 0,0-1 0 0 0,1 0 0 0 0,-1 0 0 0 0,0 0 1 0 0,-1 0-1 0 0,1 0 0 0 0,-1 0 0 0 0,0 0 0 0 0,0 0 0 0 0,0 1 0 0 0,0-1 0 0 0,-1 0 0 0 0,-1-3-1019 0 0,-25 4 4521 0 0,-17 38-3536 0 0,43-32-748 0 0,-1 0-134 0 0,-1-1-69 0 0,1 0 0 0 0,0 1 0 0 0,0-1 0 0 0,0 1 0 0 0,1 0 0 0 0,-1 0 0 0 0,1 0 0 0 0,-1 0 0 0 0,1 0 0 0 0,0 0 0 0 0,0 1 0 0 0,0-1 0 0 0,1 1 0 0 0,-1-1 0 0 0,1 1 0 0 0,0 0 0 0 0,0-1 0 0 0,0 1 0 0 0,0 0 0 0 0,1 0 0 0 0,0 0 0 0 0,-1 0 0 0 0,2 2-34 0 0,1-5 7 0 0,0 1 0 0 0,1-1 0 0 0,-1 0 0 0 0,1 0 0 0 0,-1 0-1 0 0,1 0 1 0 0,-1 0 0 0 0,1-1 0 0 0,0 1 0 0 0,-1-1 0 0 0,1 0-1 0 0,0 0 1 0 0,-1 0 0 0 0,1 0 0 0 0,0 0 0 0 0,-1 0 0 0 0,1-1-1 0 0,0 1 1 0 0,-1-1 0 0 0,1 0 0 0 0,-1 0 0 0 0,1 0 0 0 0,-1 0-1 0 0,1 0 1 0 0,-1 0 0 0 0,0-1 0 0 0,1 1 0 0 0,-1-1 0 0 0,0 0-1 0 0,0 0 1 0 0,0 1 0 0 0,0-1 0 0 0,-1-1 0 0 0,1 1 0 0 0,0 0-1 0 0,-1 0 1 0 0,0 0 0 0 0,1-1 0 0 0,-1 1 0 0 0,0-1-7 0 0,29-50 125 0 0,-30 53-125 0 0,0 0-15 0 0,0 26-2 0 0,-1-25 21 0 0,1 1-1 0 0,0-1 1 0 0,-1 0 0 0 0,1 0-1 0 0,0 0 1 0 0,0 0 0 0 0,0 0-1 0 0,0 1 1 0 0,0-1 0 0 0,0 0-1 0 0,0 0 1 0 0,1 0-1 0 0,-1 0 1 0 0,0 1 0 0 0,1-1-1 0 0,-1 0 1 0 0,0 0 0 0 0,1 0-1 0 0,-1 0 1 0 0,1 0-1 0 0,0 0 1 0 0,-1 0 0 0 0,1 0-1 0 0,0 0 1 0 0,0-1 0 0 0,0 1-1 0 0,-1 0 1 0 0,1 0 0 0 0,0-1-1 0 0,0 1 1 0 0,0 0-1 0 0,0-1 1 0 0,0 1 0 0 0,0-1-1 0 0,0 1 1 0 0,1-1 0 0 0,-1 0-1 0 0,0 1 1 0 0,0-1 0 0 0,0 0-1 0 0,0 0 1 0 0,0 0-1 0 0,1 0 1 0 0,-1 0 0 0 0,0 0-1 0 0,0 0 1 0 0,0 0 0 0 0,0 0-1 0 0,0-1 1 0 0,1 1 0 0 0,-1 0-1 0 0,0-1 1 0 0,0 1-1 0 0,0-1 1 0 0,0 1 0 0 0,0-1-1 0 0,0 0 1 0 0,0 1 0 0 0,0-1-1 0 0,0 0 1 0 0,-1 0 0 0 0,1 0-4 0 0,11-4-11 0 0,-11 5 7 0 0,0-1 0 0 0,1 0 0 0 0,-1 0-1 0 0,0 0 1 0 0,1 1 0 0 0,-1-1 0 0 0,0 1 0 0 0,1-1 0 0 0,-1 1 0 0 0,1-1 0 0 0,-1 1 0 0 0,1 0 0 0 0,-1 0 0 0 0,1 0-1 0 0,-1 0 1 0 0,1 0 0 0 0,-1 0 0 0 0,1 0 0 0 0,-1 0 0 0 0,1 0 0 0 0,-1 1 0 0 0,0-1 0 0 0,1 1 0 0 0,-1-1 0 0 0,1 1 0 0 0,-1 0-1 0 0,0-1 1 0 0,1 1 0 0 0,-1 0 0 0 0,0 0 4 0 0,38 17-3940 0 0,-25-17-846 0 0,0 0-3746 0 0,-11-1 6126 0 0,3 0-6820 0 0</inkml:trace>
  <inkml:trace contextRef="#ctx0" brushRef="#br0" timeOffset="7316.231">1651 305 5897 0 0,'0'0'1135'0'0,"0"0"-49"0"0,0 0 249 0 0,0 0 376 0 0,0 0 310 0 0,0 0 84 0 0,0 0-167 0 0,0 0-277 0 0,0 0-302 0 0,0 0-306 0 0,0 0-284 0 0,0 0-241 0 0,0 0-217 0 0,1-9-142 0 0,4-24-55 0 0,-35 73 254 0 0,17-18-729 0 0,-3 5-2504 0 0,11-18-2129 0 0,-1 0-3363 0 0,5-7 1374 0 0</inkml:trace>
  <inkml:trace contextRef="#ctx0" brushRef="#br0" timeOffset="8462.769">1553 305 0 0 0,'0'0'2506'0'0,"0"0"-324"0"0,0 0-230 0 0,4-12-9 0 0,10-37 36 0 0,-12 44-1459 0 0,0-1 0 0 0,1 1 0 0 0,0 0-1 0 0,0 0 1 0 0,1 1 0 0 0,-1-1 0 0 0,1 1 0 0 0,0 0-1 0 0,0 0 1 0 0,0 0 0 0 0,1 0 0 0 0,-1 0 0 0 0,1 1-1 0 0,0 0 1 0 0,0 0 0 0 0,0 1 0 0 0,0-1 0 0 0,1 1-1 0 0,-1 0 1 0 0,0 0 0 0 0,5 0-520 0 0,-7 1 63 0 0,-1 0-1 0 0,0 1 1 0 0,1-1 0 0 0,-1 1-1 0 0,1-1 1 0 0,-1 1 0 0 0,1 0-1 0 0,-1 0 1 0 0,1 0-1 0 0,-1 0 1 0 0,1 1 0 0 0,-1-1-1 0 0,1 0 1 0 0,-1 1 0 0 0,1 0-1 0 0,-1 0 1 0 0,0 0 0 0 0,1 0-1 0 0,-1 0 1 0 0,0 0 0 0 0,0 0-1 0 0,0 1 1 0 0,0-1 0 0 0,0 1-1 0 0,0 0 1 0 0,0-1 0 0 0,0 1-1 0 0,-1 0 1 0 0,1 0 0 0 0,-1 0-1 0 0,1 0 1 0 0,-1 1 0 0 0,0-1-1 0 0,0 0 1 0 0,0 0 0 0 0,0 1-1 0 0,0-1 1 0 0,0 1 0 0 0,-1-1-1 0 0,1 0 1 0 0,-1 1-1 0 0,0-1 1 0 0,0 1 0 0 0,0 0-1 0 0,0-1 1 0 0,0 1 0 0 0,0-1-1 0 0,-1 1 1 0 0,1-1 0 0 0,-1 0-1 0 0,0 1 1 0 0,1-1 0 0 0,-1 1-1 0 0,0-1 1 0 0,-1 0 0 0 0,1 0-1 0 0,0 1-62 0 0,-79 83 66 0 0,117-93-164 0 0,21 11 129 0 0,-57-4-29 0 0,0 0-1 0 0,0 0 1 0 0,1 1 0 0 0,-1-1 0 0 0,0 0 0 0 0,0 1 0 0 0,0-1-1 0 0,0 1 1 0 0,1-1 0 0 0,-1 1 0 0 0,0 0 0 0 0,0-1 0 0 0,0 1 0 0 0,0 0-1 0 0,-1 0 1 0 0,1 0 0 0 0,0 0 0 0 0,0 0 0 0 0,0 0 0 0 0,-1 0-1 0 0,1 0 1 0 0,0 0 0 0 0,-1 0 0 0 0,1 0 0 0 0,-1 0 0 0 0,0 1 0 0 0,1-1-1 0 0,-1 0 1 0 0,0 0 0 0 0,0 0 0 0 0,1 1 0 0 0,-1-1 0 0 0,0 0-1 0 0,0 0 1 0 0,0 1 0 0 0,-1-1 0 0 0,1 0 0 0 0,0 0 0 0 0,0 0-1 0 0,-1 1 1 0 0,1-1 0 0 0,0 0 0 0 0,-1 0 0 0 0,0 0 0 0 0,0 1-2 0 0,-1 2 22 0 0,-1-1 1 0 0,0 1-1 0 0,0-1 0 0 0,-1 0 1 0 0,1 0-1 0 0,-1 0 1 0 0,1 0-1 0 0,-1 0 0 0 0,0-1 1 0 0,0 0-1 0 0,0 0 1 0 0,0 0-1 0 0,0 0 0 0 0,-1-1 1 0 0,1 1-1 0 0,-4 0-22 0 0,-22 9 86 0 0,30-11-126 0 0,0 0-8 0 0,30-15-16 0 0,166-117 988 0 0,-258 178 296 0 0,58-43-1221 0 0,1-1 1 0 0,0 1-1 0 0,0 0 0 0 0,0-1 0 0 0,1 1 1 0 0,-1 0-1 0 0,1 1 0 0 0,-1-1 0 0 0,1 0 1 0 0,0 1-1 0 0,1-1 0 0 0,-1 1 0 0 0,0 0 1 0 0,1-1-1 0 0,0 1 0 0 0,0 0 0 0 0,0 0 1 0 0,0 0-1 0 0,1 0 0 0 0,0 0 0 0 0,-1 0 1 0 0,1 0-1 0 0,1 1 1 0 0,1-4 9 0 0,1 0 0 0 0,-1 0 0 0 0,1 0-1 0 0,-1-1 1 0 0,1 1 0 0 0,-1-1 0 0 0,1 0 0 0 0,0 0 0 0 0,-1 0 0 0 0,1 0 0 0 0,0 0-1 0 0,-1 0 1 0 0,1-1 0 0 0,-1 1 0 0 0,1-1 0 0 0,-1 0 0 0 0,1 1 0 0 0,-1-1 0 0 0,1-1-1 0 0,-1 1 1 0 0,0 0 0 0 0,1 0 0 0 0,-1-1 0 0 0,0 1 0 0 0,0-1 0 0 0,0 0 0 0 0,0 0-1 0 0,-1 0 1 0 0,1 0 0 0 0,0 0 0 0 0,-1 0 0 0 0,1 0-9 0 0,53-78 205 0 0,-56 120-358 0 0,0-39 158 0 0,0 0 1 0 0,1-1-1 0 0,-1 1 1 0 0,1 0-1 0 0,0 0 1 0 0,-1 0-1 0 0,1 0 1 0 0,0 0-1 0 0,-1 0 1 0 0,1 0-1 0 0,0 0 1 0 0,0 0-1 0 0,0 0 0 0 0,0 0 1 0 0,0 0-1 0 0,0 0 1 0 0,0 0-1 0 0,0 0 1 0 0,0 0-1 0 0,1 0 1 0 0,-1 0-1 0 0,0 0 1 0 0,1 0-1 0 0,-1-1 1 0 0,0 1-1 0 0,1 0 1 0 0,-1 0-1 0 0,1 0 0 0 0,0 0 1 0 0,-1-1-1 0 0,1 1 1 0 0,0 0-1 0 0,-1 0 1 0 0,1-1-1 0 0,0 1 1 0 0,0-1-1 0 0,-1 1 1 0 0,1 0-1 0 0,0-1 1 0 0,0 0-1 0 0,0 1 1 0 0,0-1-1 0 0,0 0 0 0 0,0 1 1 0 0,0-1-1 0 0,0 0 1 0 0,0 0-1 0 0,0 0 1 0 0,0 1-1 0 0,0-1 1 0 0,0 0-1 0 0,0-1 1 0 0,0 1-1 0 0,0 0 1 0 0,0 0-1 0 0,0 0 1 0 0,0-1-1 0 0,-1 1 0 0 0,1 0 1 0 0,0-1-1 0 0,0 1-5 0 0,121-52 212 0 0,-121 54-210 0 0,-1-1-1 0 0,1 1 1 0 0,-1-1-1 0 0,1 1 1 0 0,-1-1-1 0 0,0 1 1 0 0,1-1-1 0 0,-1 1 1 0 0,0-1-1 0 0,0 1 0 0 0,0 0 1 0 0,0-1-1 0 0,-1 1 1 0 0,1-1-1 0 0,0 1 1 0 0,-1-1-1 0 0,1 1 1 0 0,-1-1-1 0 0,1 1 1 0 0,-1-1-1 0 0,0 0 0 0 0,1 1 1 0 0,-1-1-1 0 0,0 0 1 0 0,0 1-1 0 0,0-1 1 0 0,0 0-1 0 0,0 0 1 0 0,0 0-1 0 0,0 0 1 0 0,-1 0-1 0 0,1 0 0 0 0,-1 0-1 0 0,10-7 9 0 0,0-1-1 0 0,1 1 1 0 0,0 1-1 0 0,0 0 1 0 0,0 0-1 0 0,1 1 1 0 0,-1 0-1 0 0,1 1 0 0 0,6-2-8 0 0,-14 7-3 0 0,-1 0 0 0 0,0 0 0 0 0,0 0-1 0 0,0 0 1 0 0,0 0 0 0 0,-1 0 0 0 0,1 0-1 0 0,0 0 1 0 0,-1 1 0 0 0,1-1-1 0 0,-1 0 1 0 0,0 0 0 0 0,0 1 0 0 0,0-1-1 0 0,0 0 1 0 0,0 0 0 0 0,-1 1 0 0 0,1-1-1 0 0,-1 0 1 0 0,1 0 0 0 0,-1 1-1 0 0,0 0 4 0 0,0-2-590 0 0,-3 8 1402 0 0,2-8-4621 0 0,2-5-5564 0 0,0 2-2269 0 0</inkml:trace>
  <inkml:trace contextRef="#ctx0" brushRef="#br0" timeOffset="8716.641">2292 258 20180 0 0,'0'0'1233'0'0,"0"0"-113"0"0,0 0 8 0 0,0 0 32 0 0,0 0-239 0 0,0 0-345 0 0,0 0-232 0 0,0 0-136 0 0,0 0-136 0 0,0 0-80 0 0,0 0-112 0 0,0 0-192 0 0,0 0-384 0 0,0 0-953 0 0,-58 19-3080 0 0,58-18-8418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33.7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7 13851 0 0,'0'0'1632'0'0,"0"0"-62"0"0,0 0-12 0 0,0 0-26 0 0,0 0-113 0 0,0 0-181 0 0,0 0-301 0 0,0 0-331 0 0,0 0-249 0 0,0 0-170 0 0,0 0-6 0 0,-2 8 424 0 0,-48 195 1645 0 0,50-198-2895 0 0,2 19-292 0 0,2-18-3987 0 0,4-2-5308 0 0,-6-4-849 0 0</inkml:trace>
  <inkml:trace contextRef="#ctx0" brushRef="#br0" timeOffset="481.941">95 140 7786 0 0,'0'0'5299'0'0,"0"0"-2698"0"0,0 0-989 0 0,0 0-102 0 0,0 0-202 0 0,0 0-194 0 0,0 0-157 0 0,0 0-171 0 0,0 0-122 0 0,0 0-127 0 0,0 0-86 0 0,9-11-41 0 0,27-30-44 0 0,-37 43-324 0 0,0-1 0 0 0,1 1 0 0 0,0 0-1 0 0,-1 0 1 0 0,1-1 0 0 0,0 1 0 0 0,0 0-1 0 0,0 0 1 0 0,0-1 0 0 0,0 1 0 0 0,0 0-1 0 0,0-1 1 0 0,1 1 0 0 0,-1 0 0 0 0,1 0 0 0 0,-1-1-1 0 0,1 1 1 0 0,0-1 0 0 0,-1 1 0 0 0,1 0-1 0 0,0-1 1 0 0,0 1 0 0 0,0-1 0 0 0,0 0-1 0 0,0 1 1 0 0,1-1 0 0 0,-1 0 0 0 0,0 0-1 0 0,1 0 1 0 0,-1 0 0 0 0,0 0 0 0 0,1 0-1 0 0,-1 0 1 0 0,1 0 0 0 0,0 0 0 0 0,-1-1-1 0 0,1 1 1 0 0,0-1 0 0 0,-1 1 0 0 0,1-1-1 0 0,0 0 1 0 0,0 0 0 0 0,-1 0 0 0 0,1 1-1 0 0,0-2 1 0 0,0 1 0 0 0,-1 0 0 0 0,1 0-1 0 0,0 0 1 0 0,-1-1 0 0 0,1 1 0 0 0,0-1-1 0 0,-1 0 1 0 0,1 1 0 0 0,0-1 0 0 0,-1 0-1 0 0,1 0 1 0 0,-1 0 0 0 0,1 0 0 0 0,-1 0-1 0 0,0 0 1 0 0,0 0 0 0 0,1-1 0 0 0,-1 1-1 0 0,0 0 1 0 0,0-1 0 0 0,0 1 0 0 0,0-1-42 0 0,-18 33 440 0 0,-10 44-5 0 0,29-73-404 0 0,0-1 0 0 0,0 1 0 0 0,0-1 0 0 0,0 0 0 0 0,0 0 0 0 0,0 0 0 0 0,0 0 1 0 0,0 0-1 0 0,1-1 0 0 0,-1 1 0 0 0,0-1 0 0 0,1 1 0 0 0,-1-1 0 0 0,0 0 0 0 0,1 0 0 0 0,-1 0 1 0 0,0 0-1 0 0,1 0 0 0 0,-1-1 0 0 0,0 1 0 0 0,1-1 0 0 0,-1 1 0 0 0,0-1 0 0 0,2 0-31 0 0,14-3 73 0 0,-1-1 0 0 0,1 0-1 0 0,-1-1 1 0 0,0-1-1 0 0,0-1 1 0 0,0 0-1 0 0,10-8-72 0 0,-13-2 455 0 0,-12 9-3131 0 0,-3 2-3555 0 0,-3-1-5234 0 0,3 7 1012 0 0</inkml:trace>
  <inkml:trace contextRef="#ctx0" brushRef="#br0" timeOffset="723.459">281 93 12339 0 0,'0'0'2069'0'0,"0"0"-335"0"0,0 0-235 0 0,0 0-124 0 0,0 0-203 0 0,0 0-129 0 0,0 0-111 0 0,0 0-67 0 0,0 0-69 0 0,0 0-112 0 0,0 0-115 0 0,0 0-123 0 0,0 0-70 0 0,-4 11-35 0 0,-29 92 543 0 0,33-70-1772 0 0,6-27-3846 0 0,6-3-6354 0 0,-10-3 674 0 0</inkml:trace>
  <inkml:trace contextRef="#ctx0" brushRef="#br0" timeOffset="1169.725">423 1 13691 0 0,'0'0'1108'0'0,"0"0"-314"0"0,0 0 39 0 0,0 0 202 0 0,0 0 131 0 0,0 0-49 0 0,0 0-183 0 0,0 0-190 0 0,-4 10-169 0 0,-12 33-103 0 0,16-41-385 0 0,0 0 1 0 0,0 1-1 0 0,1-1 1 0 0,-1 0-1 0 0,0 0 1 0 0,1 0-1 0 0,-1 0 1 0 0,1 1-1 0 0,0-1 1 0 0,0 0-1 0 0,-1 0 1 0 0,1 0-1 0 0,1 0 1 0 0,-1 0-1 0 0,0-1 1 0 0,0 1-1 0 0,1 0 1 0 0,-1 0-1 0 0,1-1 1 0 0,-1 1-1 0 0,1-1 1 0 0,0 0-1 0 0,0 1 1 0 0,0-1-1 0 0,0 0 1 0 0,-1 0-1 0 0,1 0 1 0 0,1 0-1 0 0,-1 0 1 0 0,0-1-1 0 0,0 1 1 0 0,0 0-1 0 0,0-1 1 0 0,0 0-1 0 0,1 0 1 0 0,-1 1-1 0 0,0-1 1 0 0,0-1-1 0 0,2 1-86 0 0,99 3 888 0 0,-116 21-173 0 0,-58 47 197 0 0,-23 36-388 0 0,114-109-4079 0 0,-2-10-4639 0 0,-12 7 476 0 0,-2 1-1744 0 0</inkml:trace>
  <inkml:trace contextRef="#ctx0" brushRef="#br0" timeOffset="1456.081">739 155 16716 0 0,'0'0'678'0'0,"0"0"-77"0"0,0 0 231 0 0,0 0 252 0 0,0 0 75 0 0,0 0-91 0 0,0 0-216 0 0,0 0-180 0 0,0 0-98 0 0,0 0-63 0 0,0 0-75 0 0,0 0-110 0 0,0 0-69 0 0,8 0-84 0 0,56 0 442 0 0,-47 0-4437 0 0,0 0-4774 0 0,-17 0-2347 0 0</inkml:trace>
  <inkml:trace contextRef="#ctx0" brushRef="#br0" timeOffset="1625.796">748 231 7082 0 0,'0'0'5606'0'0,"0"0"-3263"0"0,0 0-1057 0 0,0 0 249 0 0,0 0 208 0 0,0 0-116 0 0,0 0-304 0 0,0 0-340 0 0,0 0-286 0 0,0 0-249 0 0,0 0-174 0 0,0 0-121 0 0,10 0-97 0 0,51-2-106 0 0,-44 0-3137 0 0,0 0-3310 0 0,-14 2-4788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41.0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48 101 16876 0 0,'0'0'786'0'0,"0"0"115"0"0,0 0 200 0 0,0 0 158 0 0,0 0 52 0 0,0 0-33 0 0,0 0-147 0 0,0 0-165 0 0,0 0-168 0 0,0 0-181 0 0,0 0-176 0 0,0 0-167 0 0,7-8-115 0 0,19-25-60 0 0,-23 61 1060 0 0,-68 201 172 0 0,57-210-1288 0 0,-2 16-2483 0 0,26-42-12611 0 0,-12 5 3828 0 0</inkml:trace>
  <inkml:trace contextRef="#ctx0" brushRef="#br0" timeOffset="258.052">261 146 14187 0 0,'0'0'2913'0'0,"0"0"-525"0"0,0 0-507 0 0,0 0-501 0 0,0 0-352 0 0,0 0-233 0 0,0 0-164 0 0,0 0-18 0 0,0 0-21 0 0,0 0-30 0 0,0 0-54 0 0,0 0-141 0 0,0 0-73 0 0,-5 11-42 0 0,-35 92 140 0 0,39-83-809 0 0,-1-1 911 0 0,0-7-3060 0 0,-3-3-2953 0 0,-2-2-4243 0 0,5-6-1251 0 0</inkml:trace>
  <inkml:trace contextRef="#ctx0" brushRef="#br0" timeOffset="518.072">104 260 14275 0 0,'0'0'3063'0'0,"0"0"-1061"0"0,0 0-386 0 0,0 0-77 0 0,0 0-228 0 0,0 0-276 0 0,0 0-265 0 0,0 0-234 0 0,0 0-124 0 0,0 0-60 0 0,0 0-67 0 0,11-2-30 0 0,215-20-500 0 0,-187 20-2955 0 0,-26 1-962 0 0,0-1-3909 0 0,-6 1-3390 0 0</inkml:trace>
  <inkml:trace contextRef="#ctx0" brushRef="#br0" timeOffset="951.616">418 41 16740 0 0,'0'0'1997'0'0,"0"0"-156"0"0,0 0-142 0 0,0 0-186 0 0,0 0-216 0 0,0 0-205 0 0,0 0-225 0 0,0 0-156 0 0,0 0-119 0 0,0 0-126 0 0,0 0-72 0 0,0 0-103 0 0,-9-7-71 0 0,-28-20-58 0 0,28 20-82 0 0,9 7-12 0 0,40 42 861 0 0,-8-22-745 0 0,1-3 1 0 0,1 0-1 0 0,0-2 1 0 0,1-2-1 0 0,25 7-184 0 0,-50-17 22 0 0,-32 24 842 0 0,-234 186-864 0 0,213-180 0 0 0,11-6-3276 0 0,7 5-5871 0 0,23-25-4540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40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20876 0 0,'0'0'329'0'0,"0"0"-305"0"0,0 0 48 0 0,0 0 152 0 0,0 0 240 0 0,0 0 40 0 0,0 0-128 0 0,0 0-184 0 0,0 0-168 0 0,0 0-72 0 0,63-2-160 0 0,-52 2-288 0 0,0 0-488 0 0,-1 1-1257 0 0,-3 0-2736 0 0,-3 0-6994 0 0</inkml:trace>
  <inkml:trace contextRef="#ctx0" brushRef="#br0" timeOffset="165.9">16 87 13499 0 0,'0'0'2200'0'0,"0"0"-1279"0"0,0 0-65 0 0,0 0 336 0 0,0 0 48 0 0,0 0-264 0 0,0 0-439 0 0,0 0-329 0 0,0 0-192 0 0,74-17-64 0 0,-55 13-72 0 0,2 0-160 0 0,1 0-273 0 0,2 1-831 0 0,0-1-2161 0 0,-4 2-3024 0 0,-8 0-2577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39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17444 0 0,'0'0'784'0'0,"0"0"-227"0"0,0 0-45 0 0,0 0 111 0 0,0 0 172 0 0,0 0 171 0 0,0 0-14 0 0,0 0-60 0 0,0 0-173 0 0,0 0-214 0 0,13 0-129 0 0,244-8 1239 0 0,141 8-298 0 0,-398 0-1261 0 0,0 0-18 0 0,0 0 18 0 0,0 0-56 0 0,-24 6-5031 0 0,16-4 2136 0 0,-1 1-5305 0 0,3-1-3297 0 0</inkml:trace>
  <inkml:trace contextRef="#ctx0" brushRef="#br0" timeOffset="411.814">212 145 11458 0 0,'0'0'4415'0'0,"0"0"-2431"0"0,0 0-933 0 0,0 0-176 0 0,0 0-132 0 0,0 0-19 0 0,0 0 40 0 0,0 0 82 0 0,0 0 15 0 0,0 0-130 0 0,0 0-155 0 0,0 0-133 0 0,0 0-56 0 0,10 10-33 0 0,29 34-46 0 0,27-1 1474 0 0,-65-75-191 0 0,-2 26-1602 0 0,0 0-1 0 0,0 0 1 0 0,1 0 0 0 0,-1 1-1 0 0,1-1 1 0 0,1 0-1 0 0,-1 0 1 0 0,1 0 0 0 0,0 0-1 0 0,1 1 1 0 0,-1-1 0 0 0,1 0-1 0 0,0 1 1 0 0,0-1-1 0 0,1 1 1 0 0,0 0 0 0 0,0 0-1 0 0,0 0 1 0 0,0 0 0 0 0,1 0-1 0 0,0 1 1 0 0,0 0-1 0 0,0 0 1 0 0,0 0 0 0 0,1 0-1 0 0,0 0 1 0 0,0 1 0 0 0,0 0-1 0 0,0 0 1 0 0,0 0-1 0 0,0 1 1 0 0,1 0 0 0 0,-1 0-1 0 0,4-1 12 0 0,47 17-1305 0 0,-48-6-2609 0 0,-2 4-3427 0 0,-4-9-4476 0 0</inkml:trace>
  <inkml:trace contextRef="#ctx0" brushRef="#br0" timeOffset="747.889">429 160 15947 0 0,'0'0'1478'0'0,"0"0"-360"0"0,0 0-67 0 0,0 0 39 0 0,0 0-68 0 0,0 0-114 0 0,0 0-144 0 0,0 0-174 0 0,0 0-114 0 0,0 0-135 0 0,0 0-105 0 0,0 0-26 0 0,0 0-21 0 0,8 5 23 0 0,25 13 19 0 0,-32-17-203 0 0,0 0 0 0 0,-1 0 1 0 0,0-1-1 0 0,1 1 0 0 0,-1 0 0 0 0,1 0 1 0 0,-1 0-1 0 0,0 0 0 0 0,0 0 1 0 0,0 0-1 0 0,1 0 0 0 0,-1 0 0 0 0,0 0 1 0 0,0 0-1 0 0,0 0 0 0 0,-1 0 0 0 0,1 0 1 0 0,0 0-1 0 0,0 0 0 0 0,0 0 1 0 0,-1 0-1 0 0,1 0 0 0 0,0 0 0 0 0,-1 0 1 0 0,1-1-1 0 0,-1 1 0 0 0,1 0 0 0 0,-1 0 1 0 0,0 0-1 0 0,1-1 0 0 0,-1 1 1 0 0,0 0-1 0 0,1-1 0 0 0,-1 1 0 0 0,0 0 1 0 0,0-1-1 0 0,1 1 0 0 0,-1-1 0 0 0,0 1 1 0 0,0-1-1 0 0,0 0 0 0 0,0 1-28 0 0,-1 1 74 0 0,-7 15 576 0 0,36-20-97 0 0,-19 1-570 0 0,83-12-297 0 0,-60 10-2802 0 0,-1 1-4495 0 0,-22 2-4041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37.2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47 4785 0 0,'0'0'2669'0'0,"0"0"-157"0"0,0 0 22 0 0,0 0-69 0 0,0 0-180 0 0,0 0-255 0 0,0 0-344 0 0,0 0-350 0 0,0 0-260 0 0,0 0-255 0 0,0 0-249 0 0,2-4-156 0 0,-2 2-411 0 0,4-11 319 0 0,-3 25 684 0 0,-31 126 1372 0 0,35-117-5305 0 0,2-19-2157 0 0,1-1-4438 0 0,-5-1-1625 0 0</inkml:trace>
  <inkml:trace contextRef="#ctx0" brushRef="#br0" timeOffset="616.011">127 49 12283 0 0,'0'0'1844'0'0,"0"0"-433"0"0,0 0 13 0 0,0 0 41 0 0,0 0-93 0 0,0 0-183 0 0,0 0-248 0 0,-8 11-186 0 0,-33 53 287 0 0,40-62-977 0 0,0-1 0 0 0,0 1 0 0 0,0-1-1 0 0,1 0 1 0 0,-1 1 0 0 0,0 0 0 0 0,1-1-1 0 0,-1 1 1 0 0,1-1 0 0 0,0 1 0 0 0,-1 0-1 0 0,1-1 1 0 0,0 1 0 0 0,0 0 0 0 0,0-1 0 0 0,0 1-1 0 0,0 0 1 0 0,1-1 0 0 0,-1 1 0 0 0,0-1-1 0 0,1 1 1 0 0,-1 0 0 0 0,1-1 0 0 0,0 1-1 0 0,-1-1 1 0 0,1 1 0 0 0,0-1 0 0 0,0 1-1 0 0,0-1 1 0 0,0 0 0 0 0,0 0 0 0 0,0 1-1 0 0,0-1 1 0 0,1 0 0 0 0,-1 0 0 0 0,0 0-1 0 0,1 0 1 0 0,-1 0 0 0 0,0 0 0 0 0,1-1-1 0 0,0 1 1 0 0,-1 0 0 0 0,1-1 0 0 0,-1 1 0 0 0,1-1-1 0 0,-1 0 1 0 0,1 1 0 0 0,0-1 0 0 0,-1 0-1 0 0,1 0 1 0 0,0 0 0 0 0,-1 0 0 0 0,1 0-1 0 0,0-1 1 0 0,-1 1 0 0 0,1 0 0 0 0,0-1-1 0 0,-1 1 1 0 0,1-1 0 0 0,-1 0 0 0 0,1 1-65 0 0,0-2 3 0 0,0 0 0 0 0,0 0 1 0 0,-1 0-1 0 0,1-1 0 0 0,0 1 1 0 0,-1 0-1 0 0,0-1 0 0 0,1 1 1 0 0,-1-1-1 0 0,0 1 0 0 0,-1-1 1 0 0,1 1-1 0 0,0-1 1 0 0,-1 0-1 0 0,1 1 0 0 0,-1-1 1 0 0,0 0-1 0 0,0 0 0 0 0,0 1 1 0 0,0-1-1 0 0,0 0 0 0 0,-1 1 1 0 0,1-1-1 0 0,-1 0 0 0 0,1 1 1 0 0,-1-1-1 0 0,0 1 0 0 0,-1-3-3 0 0,-2-20-1460 0 0,6-57-2913 0 0,-23 108 5825 0 0,20-24-1388 0 0,0-1-1 0 0,0 1 1 0 0,1 0-1 0 0,-1-1 1 0 0,0 1-1 0 0,0 0 1 0 0,1 0 0 0 0,-1 0-1 0 0,1-1 1 0 0,0 1-1 0 0,0 0 1 0 0,-1 0 0 0 0,1 0-1 0 0,0 0 1 0 0,0 0-1 0 0,1 0 1 0 0,-1 0-1 0 0,0-1 1 0 0,1 1 0 0 0,-1 0-1 0 0,1 0 1 0 0,-1 0-1 0 0,1-1 1 0 0,0 1 0 0 0,0 0-1 0 0,0-1 1 0 0,0 1-1 0 0,0 0 1 0 0,0-1-1 0 0,0 0 1 0 0,1 1 0 0 0,-1-1-1 0 0,1 0 1 0 0,-1 1-1 0 0,1-1 1 0 0,-1 0 0 0 0,1 0-1 0 0,-1 0 1 0 0,1 0-1 0 0,0-1 1 0 0,0 1-1 0 0,-1 0 1 0 0,2 0-64 0 0,90 18 586 0 0,-80-18-520 0 0,-7 0-66 0 0,-6-1 11 0 0,1-1 1 0 0,-1 1-1 0 0,1 0 0 0 0,-1 0 1 0 0,1-1-1 0 0,-1 1 0 0 0,1 0 0 0 0,0 0 1 0 0,-1 0-1 0 0,1 0 0 0 0,-1 0 1 0 0,1 0-1 0 0,0 0 0 0 0,-1 0 1 0 0,1 0-1 0 0,-1 0 0 0 0,1 0 1 0 0,-1 0-1 0 0,1 1 0 0 0,0-1 1 0 0,-1 0-1 0 0,1 0 0 0 0,-1 1 1 0 0,1-1-1 0 0,-1 0 0 0 0,1 0 1 0 0,-1 1-1 0 0,1-1 0 0 0,-1 1 0 0 0,1-1 1 0 0,-1 0-1 0 0,0 1 0 0 0,1-1 1 0 0,-1 1-1 0 0,0-1 0 0 0,1 1 1 0 0,-1-1-1 0 0,0 1 0 0 0,0-1 1 0 0,1 1-1 0 0,-1 0 0 0 0,0-1 1 0 0,0 1-1 0 0,0-1 0 0 0,0 1 1 0 0,0-1-1 0 0,0 1 0 0 0,0 0 1 0 0,0-1-1 0 0,0 1 0 0 0,0-1 0 0 0,0 1 1 0 0,0 0-1 0 0,0-1 0 0 0,0 1 1 0 0,-1-1-1 0 0,1 1 0 0 0,0-1 1 0 0,0 1-1 0 0,-1-1 0 0 0,1 1 1 0 0,0-1-1 0 0,-1 1 0 0 0,1-1 1 0 0,0 1-1 0 0,-1-1 0 0 0,1 1 1 0 0,-1-1-1 0 0,1 0 0 0 0,-1 1-11 0 0,-124 151 1543 0 0,122-135-2437 0 0,31-20-5433 0 0,-16-2 2008 0 0,-5 1-1869 0 0,0 1-4850 0 0</inkml:trace>
  <inkml:trace contextRef="#ctx0" brushRef="#br0" timeOffset="871.144">405 109 11458 0 0,'0'0'3142'0'0,"0"0"-1497"0"0,0 0-629 0 0,0 0 111 0 0,0 0 140 0 0,0 0 13 0 0,0 0-142 0 0,0 0-309 0 0,0 0-263 0 0,0 0-142 0 0,0 0-136 0 0,0 0-99 0 0,0 0-50 0 0,-3 8-74 0 0,-8 61-1020 0 0,7-55-5717 0 0,1-11 435 0 0,-1-1-3337 0 0,2-1 8439 0 0</inkml:trace>
  <inkml:trace contextRef="#ctx0" brushRef="#br0" timeOffset="1271.327">307 180 8 0 0,'0'0'2801'0'0,"0"0"-441"0"0,0 0-410 0 0,0 0-446 0 0,0 0-162 0 0,0 0 138 0 0,0 0 187 0 0,0 0 167 0 0,0 0-204 0 0,0 0-430 0 0,0 0-329 0 0,12 1-221 0 0,99-3 1515 0 0,29-33 1250 0 0,-139 34-3348 0 0,1 0 0 0 0,-1 0 0 0 0,0-1 0 0 0,0 1 0 0 0,0 0 0 0 0,-1-1 0 0 0,1 1 0 0 0,0-1 0 0 0,-1 1 0 0 0,1-1 0 0 0,0 1 0 0 0,-1-1 0 0 0,0 1 1 0 0,1-1-1 0 0,-1 1 0 0 0,0-1 0 0 0,0 0 0 0 0,0 1 0 0 0,0-1 0 0 0,0 1 0 0 0,0-1 0 0 0,0 0 0 0 0,-1 1 0 0 0,1-1 0 0 0,-1 1 0 0 0,1-1 0 0 0,-1 1 0 0 0,1-1 0 0 0,-1 1 0 0 0,0-1 0 0 0,0 1 0 0 0,0 0 0 0 0,0-1 0 0 0,0 1 0 0 0,0 0 0 0 0,0 0 0 0 0,0 0 0 0 0,0-1 0 0 0,0 1 0 0 0,-2 0-67 0 0,-30 30 195 0 0,29-23-148 0 0,1 0 1 0 0,-1 1 0 0 0,1-1 0 0 0,1 1 0 0 0,-1 0-1 0 0,1 0 1 0 0,0-1 0 0 0,1 1 0 0 0,0 1 0 0 0,0-1-1 0 0,0 0 1 0 0,1 0 0 0 0,0 0 0 0 0,0 0 0 0 0,1 0-1 0 0,0 1 1 0 0,0-1 0 0 0,1 0 0 0 0,2 6-48 0 0,-2-5-767 0 0,-1-2-178 0 0,1-3-2484 0 0,1-1-2380 0 0,1-1-3583 0 0,-1 0 1073 0 0</inkml:trace>
  <inkml:trace contextRef="#ctx0" brushRef="#br0" timeOffset="1575.195">636 149 14275 0 0,'0'0'2138'0'0,"0"0"-703"0"0,0 0-454 0 0,0 0-163 0 0,0 0-43 0 0,0 0 12 0 0,0 0 62 0 0,0 0 46 0 0,0 0-75 0 0,0 0-78 0 0,0 0-157 0 0,0 0-201 0 0,-2 7-82 0 0,-13 66 160 0 0,23-65-4505 0 0,-1-7-7970 0 0,-5-1 1821 0 0</inkml:trace>
  <inkml:trace contextRef="#ctx0" brushRef="#br0" timeOffset="1848.422">706 68 9866 0 0,'0'0'3002'0'0,"0"0"-1343"0"0,0 0-733 0 0,0 0-200 0 0,0 0-20 0 0,0 0 135 0 0,0 0 84 0 0,0 0 15 0 0,0 0-107 0 0,0 0-134 0 0,0 0-43 0 0,0 0-53 0 0,0 0-65 0 0,8 6-20 0 0,59 32 924 0 0,-65-37-1379 0 0,0 0 0 0 0,0-1 0 0 0,-1 1 0 0 0,1 0-1 0 0,0 0 1 0 0,0 1 0 0 0,0-1 0 0 0,-1 0 0 0 0,1 0 0 0 0,-1 1 0 0 0,1-1 0 0 0,-1 1-1 0 0,1 0 1 0 0,-1-1 0 0 0,0 1 0 0 0,0 0 0 0 0,0 0 0 0 0,0 0 0 0 0,0 0 0 0 0,0 0-1 0 0,-1 0 1 0 0,1 0 0 0 0,0 0 0 0 0,-1 0 0 0 0,0 0 0 0 0,1 0 0 0 0,-1 0 0 0 0,0 0-1 0 0,0 0 1 0 0,0 0 0 0 0,-1 0 0 0 0,1 1 0 0 0,0-1 0 0 0,-1 0 0 0 0,1 0 0 0 0,-1 0 0 0 0,0 0-1 0 0,0 0 1 0 0,0 0 0 0 0,0-1 0 0 0,0 1 0 0 0,0 0 0 0 0,0 0 0 0 0,0-1 0 0 0,-1 1-1 0 0,1-1 1 0 0,-2 2-63 0 0,-7 19-597 0 0,-14 24-303 0 0,13-33-4656 0 0,-3-2-5165 0 0,10-8 660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1.9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 0 17196 0 0,'0'0'989'0'0,"0"0"122"0"0,0 0 75 0 0,0 0 101 0 0,0 0-91 0 0,0 0-215 0 0,0 0-232 0 0,0 0-289 0 0,0 0-211 0 0,0 0-120 0 0,0 0-71 0 0,0 0 19 0 0,0 0 7 0 0,-3 3 18 0 0,0 2-74 0 0,0 0 0 0 0,0 0 0 0 0,0 0 0 0 0,0 1 0 0 0,1-1 1 0 0,0 1-1 0 0,0 0 0 0 0,1-1 0 0 0,0 1 0 0 0,0 0 1 0 0,0 0-1 0 0,0 0 0 0 0,1 0 0 0 0,0 0 0 0 0,0-1 1 0 0,1 1-1 0 0,0 0 0 0 0,0 0 0 0 0,0 0 0 0 0,1 0 1 0 0,-1-1-1 0 0,1 1 0 0 0,1-1 0 0 0,-1 1 0 0 0,1-1 0 0 0,0 0 1 0 0,0 0-1 0 0,1 0 0 0 0,0 1-28 0 0,-3-5-8 0 0,0-1 1 0 0,-1 1-1 0 0,1 0 0 0 0,0-1 0 0 0,0 1 1 0 0,0-1-1 0 0,0 1 0 0 0,0-1 0 0 0,0 0 1 0 0,-1 1-1 0 0,1-1 0 0 0,0 0 1 0 0,0 0-1 0 0,0 1 0 0 0,0-1 0 0 0,0 0 1 0 0,0 0-1 0 0,0 0 0 0 0,0 0 1 0 0,0 0-1 0 0,0 0 0 0 0,0-1 0 0 0,0 1 1 0 0,0 0-1 0 0,0 0 0 0 0,0-1 0 0 0,0 1 1 0 0,0-1-1 0 0,0 1 0 0 0,0-1 1 0 0,0 1-1 0 0,0-1 0 0 0,-1 1 0 0 0,1-1 1 0 0,0 0-1 0 0,0 1 0 0 0,-1-1 0 0 0,1 0 1 0 0,0 0-1 0 0,-1 0 0 0 0,1 1 1 0 0,-1-1-1 0 0,1 0 0 0 0,-1 0 0 0 0,0 0 1 0 0,1 0-1 0 0,-1 0 0 0 0,0 0 0 0 0,0 0 1 0 0,1 0-1 0 0,-1 0 0 0 0,0 0 1 0 0,0 0-1 0 0,0 0 0 0 0,0 0 0 0 0,0 0 1 0 0,0 0-1 0 0,-1 0 8 0 0,0 0-6 0 0,1 0-1 0 0,-1 1 1 0 0,0-1 0 0 0,0 1 0 0 0,0-1-1 0 0,0 1 1 0 0,0-1 0 0 0,0 1 0 0 0,0-1-1 0 0,0 1 1 0 0,-1 0 0 0 0,1 0-1 0 0,0 0 1 0 0,0 0 0 0 0,0 0 0 0 0,0 0-1 0 0,0 0 1 0 0,0 0 0 0 0,0 0 0 0 0,0 0-1 0 0,-1 0 1 0 0,1 1 0 0 0,0-1 0 0 0,0 0-1 0 0,0 1 1 0 0,0-1 0 0 0,0 1-1 0 0,0-1 1 0 0,0 1 0 0 0,1 0 0 0 0,-1-1-1 0 0,0 1 1 0 0,0 0 0 0 0,0-1 0 0 0,0 1-1 0 0,1 0 1 0 0,-1 0 0 0 0,0 0 0 0 0,1 0-1 0 0,-1 0 1 0 0,1 0 0 0 0,-1 0-1 0 0,1 0 1 0 0,0 0 0 0 0,-1 0 0 0 0,1 0-1 0 0,0 0 1 0 0,0 0 0 0 0,-1 0 0 0 0,1 1 6 0 0,-4 14 32 0 0,1 0 1 0 0,0 0-1 0 0,1 0 1 0 0,1 1-1 0 0,0-1 1 0 0,2 1-1 0 0,0-1 1 0 0,0 0-1 0 0,4 16-32 0 0,3 59 833 0 0,-8-89-834 0 0,-1 0 1 0 0,1 0-1 0 0,0 0 0 0 0,-1 0 0 0 0,0 0 0 0 0,1 0 1 0 0,-1 0-1 0 0,0-1 0 0 0,0 1 0 0 0,0 0 1 0 0,0 0-1 0 0,-1-1 0 0 0,1 1 0 0 0,0-1 1 0 0,-1 1-1 0 0,1-1 0 0 0,-1 1 0 0 0,1-1 0 0 0,-1 0 1 0 0,1 0-1 0 0,-1 0 0 0 0,0 0 0 0 0,0 0 1 0 0,0 0-1 0 0,0 0 0 0 0,1-1 0 0 0,-1 1 1 0 0,0-1-1 0 0,0 1 0 0 0,0-1 0 0 0,0 0 0 0 0,-1 0 2 0 0,-12 3-4474 0 0,2-3-4449 0 0,8 0-3246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37.9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3 1904 0 0,'0'0'418'0'0,"0"0"-78"0"0,0 0-93 0 0,0 0-30 0 0,0 0 44 0 0,0 0 147 0 0,0 0 191 0 0,0 0 145 0 0,0 0 42 0 0,0 0-113 0 0,0 0-199 0 0,-5-2 59 0 0,4 1-7489 0 0,1 2 6308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41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0 0 0,'0'0'1218'0'0,"0"0"242"0"0,0 0-18 0 0,0 0-67 0 0,0 0-54 0 0,0 0-18 0 0,0 1 12169 0 0,2 0-7743 0 0,2 2-4779 0 0,235-15 317 0 0,-45 15-852 0 0,2-15-193 0 0,253 17 129 0 0,90-10-145 0 0,-349 1 1061 0 0,-109 4-4978 0 0,-16 0-6816 0 0,-61 0-1408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42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21 9682 0 0,'0'0'1070'0'0,"0"0"-548"0"0,0 0-204 0 0,0 0 121 0 0,0 0 317 0 0,0 0 324 0 0,0 0 219 0 0,0 0 16 0 0,0 0-184 0 0,0 0-275 0 0,0 0-287 0 0,-6-2-262 0 0,-20-6-170 0 0,20 6-72 0 0,6 2-15 0 0,0 0 33 0 0,0 0 24 0 0,0 0 27 0 0,0 0 21 0 0,0 0 4 0 0,0 0 23 0 0,20 17 5337 0 0,94-11-2855 0 0,-97-7-2456 0 0,338-9 707 0 0,-35-6-485 0 0,-96 16-260 0 0,214 15-167 0 0,-343-27 369 0 0,-96 8-1894 0 0,-3 2-6735 0 0,1 1-4099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48.2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14 464 0 0,'0'0'2219'0'0,"0"0"-232"0"0,0 0-117 0 0,0 0 37 0 0,0 0 60 0 0,0 0-24 0 0,0 0-132 0 0,0 0-232 0 0,0 0-230 0 0,0 0-178 0 0,0 0-143 0 0,1-3-97 0 0,1-2-2043 0 0,1-1 4851 0 0,-4 17 1941 0 0,-14 227-4308 0 0,15-237-1364 0 0,0-1-20 0 0,0 0-9 0 0,0 0-6 0 0,0 0-45 0 0,0 0-60 0 0,15-13-22861 0 0,-11 11 16337 0 0</inkml:trace>
  <inkml:trace contextRef="#ctx0" brushRef="#br0" timeOffset="698.777">76 157 8522 0 0,'0'0'2688'0'0,"0"0"-436"0"0,0 0-241 0 0,0 0-260 0 0,0 0-227 0 0,0 0-204 0 0,0 0-213 0 0,0 0-159 0 0,0 0-170 0 0,0 0-114 0 0,0 0-96 0 0,0 0-85 0 0,-2-4-55 0 0,-7-22 450 0 0,60-18 901 0 0,-50 43-1756 0 0,0 0 0 0 0,0-1 0 0 0,0 1 0 0 0,0-1 0 0 0,0 1 0 0 0,0 0 0 0 0,1 0 0 0 0,-1 0 0 0 0,0 0 0 0 0,1 0 0 0 0,-1 0 0 0 0,1 0 0 0 0,-1 0 0 0 0,1 0 0 0 0,-1 1 0 0 0,1-1 0 0 0,0 1 0 0 0,-1-1 0 0 0,1 1 0 0 0,0 0 0 0 0,-1-1 0 0 0,1 1 0 0 0,0 0 0 0 0,0 0 0 0 0,-1 0 0 0 0,1 1 1 0 0,0-1-1 0 0,-1 0 0 0 0,1 0 0 0 0,0 1 0 0 0,-1-1 0 0 0,1 1 0 0 0,-1 0 0 0 0,1-1 0 0 0,0 1 0 0 0,-1 0 0 0 0,0 0 0 0 0,1 0 0 0 0,-1 0 0 0 0,0 0 0 0 0,1 0 0 0 0,-1 1 0 0 0,0-1 0 0 0,0 0 0 0 0,0 1 0 0 0,0-1 0 0 0,0 0 0 0 0,0 1 0 0 0,0-1 0 0 0,-1 1 0 0 0,1 0 0 0 0,0-1 0 0 0,-1 1 0 0 0,1 0 0 0 0,-1 0-22 0 0,-25 87 301 0 0,24-87-293 0 0,1-1-1 0 0,-1 1 1 0 0,1-1-1 0 0,0 1 1 0 0,0 0-1 0 0,-1-1 1 0 0,1 1-1 0 0,0 0 1 0 0,0-1-1 0 0,1 1 1 0 0,-1 0-1 0 0,0-1 1 0 0,0 1-1 0 0,1-1 1 0 0,-1 1-1 0 0,1 0 1 0 0,-1-1-1 0 0,1 1 1 0 0,0-1-1 0 0,0 1 1 0 0,0-1-1 0 0,0 0 1 0 0,0 1-1 0 0,0-1 1 0 0,0 0-1 0 0,0 0 0 0 0,0 0 1 0 0,0 1-1 0 0,1-1 1 0 0,-1 0-1 0 0,0-1 1 0 0,1 1-1 0 0,-1 0 1 0 0,1 0-1 0 0,-1-1 1 0 0,1 1-1 0 0,0 0 1 0 0,-1-1-1 0 0,1 0 1 0 0,-1 1-1 0 0,1-1 1 0 0,0 0-1 0 0,-1 0 1 0 0,1 0-1 0 0,0 0 1 0 0,-1 0-1 0 0,1 0 1 0 0,0-1-1 0 0,-1 1 1 0 0,1 0-1 0 0,-1-1 1 0 0,2 0-9 0 0,7 1 20 0 0,0-1 0 0 0,0 0 0 0 0,-1 0 0 0 0,1-1 0 0 0,-1 0 0 0 0,1-1 0 0 0,-1 0 0 0 0,0 0 0 0 0,0-1 1 0 0,0 0-1 0 0,0-1 0 0 0,-1 0 0 0 0,0 0 0 0 0,0-1 0 0 0,0 0 0 0 0,-1-1 0 0 0,2-1-20 0 0,-3-19-1305 0 0,-13 21-4469 0 0,-4 3-6670 0 0,8 2 1914 0 0</inkml:trace>
  <inkml:trace contextRef="#ctx0" brushRef="#br0" timeOffset="1097.703">269 99 6513 0 0,'0'0'2737'0'0,"0"0"-511"0"0,0 0-118 0 0,0 0-9 0 0,0 0-172 0 0,0 0-284 0 0,0 0-301 0 0,0 0-232 0 0,0 0-236 0 0,0 0-168 0 0,0 0-149 0 0,0 0-143 0 0,0 0-98 0 0,-2-3-91 0 0,-5-3 229 0 0,3 22 741 0 0,1 3-575 0 0,-43 142 1227 0 0,44-152-2328 0 0,-2 1 1822 0 0,4-4-3688 0 0,2-3-3723 0 0,2-3-5295 0 0,-2-1 1374 0 0</inkml:trace>
  <inkml:trace contextRef="#ctx0" brushRef="#br0" timeOffset="1879.702">365 58 17108 0 0,'0'0'1261'0'0,"0"0"-2"0"0,0 0 35 0 0,0 0 9 0 0,0 0-95 0 0,0 0-117 0 0,0 0-118 0 0,0 0-170 0 0,0 0-219 0 0,0 0-167 0 0,0 0-148 0 0,0 0-101 0 0,0 0-9 0 0,-2-4-18 0 0,-4-13 2 0 0,4 13 14 0 0,2 4-37 0 0,0 0-9 0 0,0 0-57 0 0,0 0-30 0 0,25 20 1103 0 0,-11-8-1029 0 0,1 1-1 0 0,-1-2 0 0 0,2 0 0 0 0,0-1 0 0 0,0 0 0 0 0,1-1 1 0 0,8 2-98 0 0,1 2 18 0 0,-26-13-27 0 0,0 0 5 0 0,0 0 27 0 0,0 0 15 0 0,0 0-14 0 0,0 0 6 0 0,0 0-9 0 0,-23 9-82 0 0,15-6 61 0 0,1 0 0 0 0,0 1 0 0 0,1-1 0 0 0,-1 1 0 0 0,1 1 0 0 0,-1-1 0 0 0,1 1 0 0 0,1 0 0 0 0,-1 1 0 0 0,1-1 0 0 0,0 1 0 0 0,0 0 0 0 0,0 1 0 0 0,1-1 0 0 0,0 1 0 0 0,0-1 0 0 0,1 1 0 0 0,0 1 0 0 0,0-1 0 0 0,0 0 0 0 0,1 1 0 0 0,-1 6 0 0 0,17-2-3768 0 0,-8-8-985 0 0,-6-3-4666 0 0</inkml:trace>
  <inkml:trace contextRef="#ctx0" brushRef="#br0" timeOffset="2712.114">765 111 8914 0 0,'0'0'1851'0'0,"0"0"11"0"0,0 0 246 0 0,0 0 18 0 0,0 0-304 0 0,0 0-334 0 0,0 0-241 0 0,0 0-150 0 0,0 0-175 0 0,0 0-154 0 0,0 0-140 0 0,0 0-105 0 0,0 0-36 0 0,-9 2 247 0 0,8-2 1950 0 0,119-1-1449 0 0,-119 0-5293 0 0,-6-1-11206 0 0,5 2 4778 0 0</inkml:trace>
  <inkml:trace contextRef="#ctx0" brushRef="#br0" timeOffset="3231.698">765 170 984 0 0,'0'0'2778'0'0,"0"0"-627"0"0,0 0 46 0 0,0 0 221 0 0,0 0-106 0 0,0 0-297 0 0,0 0-388 0 0,0 0-364 0 0,0 0-231 0 0,0 0-157 0 0,0 0-99 0 0,0 0-62 0 0,0 0-77 0 0,-4 15 5823 0 0,9-13-6368 0 0,1 0 0 0 0,0-1 0 0 0,-1 0 0 0 0,1 0 0 0 0,0-1 0 0 0,-1 1 0 0 0,1-1 0 0 0,0-1 0 0 0,-1 1 0 0 0,1-1 0 0 0,0 0 0 0 0,-1 0 0 0 0,1 0 0 0 0,0-1-92 0 0,41-5 313 0 0,-47 7-265 0 0,0 0 1 0 0,0 0 6 0 0,0 0-21 0 0,0 0 5 0 0,0 0-23 0 0,0 0-20 0 0,0 0 13 0 0,0 0-18 0 0,0 0 18 0 0,0 0 1 0 0,0 0-25 0 0,-1-3-1995 0 0,1 2-2337 0 0,0 0-5925 0 0,0 1-1940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57.3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56 16660 0 0,'0'0'1459'0'0,"0"0"-44"0"0,0 0 5 0 0,0 0-99 0 0,0 0-168 0 0,0 0-126 0 0,0 0-134 0 0,0 0-149 0 0,0 0-152 0 0,0 0-148 0 0,0 0-125 0 0,0 0-89 0 0,0 0-61 0 0,-4-5-46 0 0,-12-14-35 0 0,0 45 677 0 0,13-15-647 0 0,1 0 0 0 0,1 0 0 0 0,-1 0 0 0 0,2 0-1 0 0,0 0 1 0 0,0 0 0 0 0,1 0 0 0 0,0 0 0 0 0,1 0 0 0 0,0 0-1 0 0,2 3-117 0 0,-4-14 3 0 0,1 1 0 0 0,-1 0-1 0 0,0-1 1 0 0,1 1 0 0 0,-1 0-1 0 0,0 0 1 0 0,1 0 0 0 0,-1-1-1 0 0,0 1 1 0 0,0 0 0 0 0,0 0-1 0 0,0 0 1 0 0,1 0-1 0 0,-1 0 1 0 0,-1-1 0 0 0,1 1-1 0 0,0 0 1 0 0,0 0 0 0 0,0 0-1 0 0,0 0 1 0 0,0-1 0 0 0,-1 1-1 0 0,1 0 1 0 0,0 0 0 0 0,-1 0-1 0 0,1-1 1 0 0,-1 1 0 0 0,1 0-1 0 0,-1 0 1 0 0,1-1-1 0 0,-1 1 1 0 0,1-1 0 0 0,-1 1-1 0 0,0 0 1 0 0,1-1 0 0 0,-1 1-1 0 0,0-1 1 0 0,1 1 0 0 0,-1-1-1 0 0,0 0 1 0 0,0 1 0 0 0,0-1-1 0 0,1 0 1 0 0,-1 0 0 0 0,0 1-1 0 0,0-1 1 0 0,0 0-1 0 0,0 0 1 0 0,1 0 0 0 0,-1 0-1 0 0,0 0 1 0 0,0 0 0 0 0,0 0-1 0 0,0 0 1 0 0,0 0 0 0 0,1-1-1 0 0,-1 1 1 0 0,0 0 0 0 0,0-1-1 0 0,0 1 1 0 0,1 0 0 0 0,-1-1-1 0 0,-1 0-2 0 0,1 0-11 0 0,0 0 0 0 0,0 0 0 0 0,0 0 0 0 0,0 0 0 0 0,0 0 0 0 0,0 0 0 0 0,1-1 0 0 0,-1 1 0 0 0,0 0 0 0 0,1-1 0 0 0,-1 1 0 0 0,0 0 0 0 0,1-1 0 0 0,0 1 0 0 0,-1-1 0 0 0,1 1 0 0 0,0-1 0 0 0,0 1 0 0 0,0-1 0 0 0,0 1 0 0 0,0-1 0 0 0,0 1 0 0 0,0-1 0 0 0,0 1 0 0 0,1-1 0 0 0,-1 1 0 0 0,1-1 0 0 0,-1 1 0 0 0,1 0 0 0 0,-1-1 0 0 0,1 1 0 0 0,0 0 0 0 0,0-1 0 0 0,-1 1 0 0 0,1 0 0 0 0,0 0 0 0 0,0 0 0 0 0,0 0 0 0 0,0 0 0 0 0,1 0 0 0 0,-1 0 0 0 0,0 0 0 0 0,0 0 0 0 0,1 0 0 0 0,-1 1 0 0 0,0-1 0 0 0,1 0 0 0 0,0 1 11 0 0,1-3-3 0 0,1 1 0 0 0,0 0 1 0 0,-1 0-1 0 0,1 0 0 0 0,0 1 0 0 0,0 0 0 0 0,0-1 0 0 0,0 1 1 0 0,1 0-1 0 0,-1 1 0 0 0,0-1 0 0 0,0 1 0 0 0,0 0 0 0 0,1 0 1 0 0,-1 0-1 0 0,0 1 0 0 0,0-1 0 0 0,0 1 0 0 0,0 0 0 0 0,1 0 1 0 0,-1 1-1 0 0,-1-1 0 0 0,1 1 0 0 0,0 0 0 0 0,0 0 0 0 0,0 0 1 0 0,-1 0-1 0 0,0 1 0 0 0,1-1 0 0 0,-1 1 0 0 0,0 0 0 0 0,0 0 1 0 0,0 0-1 0 0,-1 0 0 0 0,1 1 0 0 0,-1-1 0 0 0,1 1 0 0 0,-1 0 1 0 0,0-1-1 0 0,-1 1 0 0 0,2 2 3 0 0,-4-4 7 0 0,1-1-1 0 0,0 1 1 0 0,0 0-1 0 0,0-1 1 0 0,-1 1 0 0 0,1 0-1 0 0,-1-1 1 0 0,1 1-1 0 0,-1-1 1 0 0,0 1 0 0 0,0-1-1 0 0,1 1 1 0 0,-1-1-1 0 0,0 0 1 0 0,0 1 0 0 0,0-1-1 0 0,-1 0 1 0 0,1 0-1 0 0,0 0 1 0 0,0 0 0 0 0,-1 0-1 0 0,1 0 1 0 0,0 0-1 0 0,-1 0 1 0 0,1 0-1 0 0,-1-1 1 0 0,1 1 0 0 0,-1-1-1 0 0,0 1 1 0 0,1-1-1 0 0,-1 1 1 0 0,1-1 0 0 0,-1 0-1 0 0,-1 0-6 0 0,-60 7 76 0 0,50-15-359 0 0,15-2-2889 0 0,3 2-2870 0 0,2 2-4233 0 0,-4 4 106 0 0</inkml:trace>
  <inkml:trace contextRef="#ctx0" brushRef="#br0" timeOffset="412.83">299 46 14139 0 0,'0'0'1322'0'0,"0"0"13"0"0,0 0 38 0 0,0 0 24 0 0,0 0-37 0 0,0 0-87 0 0,0 0-142 0 0,0 0-228 0 0,0 0-224 0 0,0 0-223 0 0,0 0-201 0 0,0 0-110 0 0,0 0-73 0 0,-1-4-25 0 0,-2-10 95 0 0,2 32 672 0 0,1 152 2260 0 0,0-134-4280 0 0,23-44-9724 0 0,-12-1-543 0 0,-7 5 5165 0 0</inkml:trace>
  <inkml:trace contextRef="#ctx0" brushRef="#br0" timeOffset="662.009">430 109 6273 0 0,'0'0'4031'0'0,"0"0"-845"0"0,0 0-631 0 0,0 0-388 0 0,0 0-389 0 0,0 0-315 0 0,0 0-333 0 0,0 0-356 0 0,0 0-313 0 0,0 0-174 0 0,0 0-65 0 0,0 0 40 0 0,0 0 85 0 0,0 3 64 0 0,-41 82 2403 0 0,39-79-3017 0 0,3-2-3687 0 0,8-5-12743 0 0,-7 0 9198 0 0</inkml:trace>
  <inkml:trace contextRef="#ctx0" brushRef="#br0" timeOffset="1113.968">524 1 9274 0 0,'0'0'2766'0'0,"0"0"-531"0"0,0 0-591 0 0,0 0-403 0 0,0 0-186 0 0,0 0-41 0 0,0 0 28 0 0,0 0-52 0 0,0 0-194 0 0,0 0-172 0 0,0 0-123 0 0,0 0-75 0 0,0 0-10 0 0,0 9-17 0 0,-1 31 7 0 0,2-37-301 0 0,-1 0 0 0 0,1 0-1 0 0,0 0 1 0 0,0 0 0 0 0,0 0-1 0 0,1 0 1 0 0,-1-1 0 0 0,1 1-1 0 0,-1 0 1 0 0,1-1 0 0 0,0 1-1 0 0,0-1 1 0 0,0 0 0 0 0,0 1-1 0 0,1-1 1 0 0,-1 0 0 0 0,0 0-1 0 0,1-1 1 0 0,0 1-1 0 0,-1 0 1 0 0,1-1 0 0 0,2 1-105 0 0,-1 1 96 0 0,4 1-20 0 0,0 0 0 0 0,0 0 0 0 0,0-1 0 0 0,1 0 0 0 0,-1-1 0 0 0,1 1 0 0 0,0-2 0 0 0,0 1 0 0 0,0-1-1 0 0,-1-1 1 0 0,4 1-76 0 0,-12-1 58 0 0,0 0 26 0 0,0 0 32 0 0,0 0 8 0 0,0 0-35 0 0,-29 0-13 0 0,22 2-40 0 0,0 0-1 0 0,0 0 1 0 0,0 1-1 0 0,0 0 1 0 0,0 0-1 0 0,0 1 1 0 0,1 0 0 0 0,-1 0-1 0 0,1 0 1 0 0,0 1-1 0 0,1 0 1 0 0,-1 0-1 0 0,1 0 1 0 0,0 1 0 0 0,0-1-1 0 0,0 1 1 0 0,1 1-1 0 0,-3 4-35 0 0,6-9 8 0 0,1-1-1 0 0,-1 0 1 0 0,1 1-1 0 0,0-1 1 0 0,-1 0 0 0 0,1 1-1 0 0,0-1 1 0 0,0 1-1 0 0,0-1 1 0 0,0 1-1 0 0,0-1 1 0 0,0 0-1 0 0,0 1 1 0 0,0-1-1 0 0,1 1 1 0 0,-1-1-1 0 0,1 0 1 0 0,-1 1 0 0 0,1-1-1 0 0,-1 0 1 0 0,1 1-1 0 0,0-1 1 0 0,-1 0-1 0 0,1 0 1 0 0,0 0-1 0 0,0 0 1 0 0,0 0-1 0 0,0 0 1 0 0,0 0 0 0 0,0 0-1 0 0,0 0 1 0 0,0 0-1 0 0,1 0 1 0 0,-1-1-1 0 0,0 1 1 0 0,0 0-1 0 0,1-1 1 0 0,-1 1-1 0 0,1-1 1 0 0,-1 0 0 0 0,0 1-1 0 0,1-1 1 0 0,-1 0-1 0 0,1 0 1 0 0,-1 0-1 0 0,0 0 1 0 0,1 0-8 0 0,13 2-4407 0 0,-1-1-4426 0 0,-11-1-3387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56.4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0 15475 0 0,'0'0'4284'0'0,"0"0"-2810"0"0,0 0-705 0 0,0 0 30 0 0,0 0-96 0 0,0 0-158 0 0,0 0-126 0 0,0 0-88 0 0,0 0-17 0 0,0 0-4 0 0,0 0 33 0 0,0 0-5 0 0,0 0-52 0 0,-2 9-20 0 0,-9 78 875 0 0,8-75-1171 0 0,-2 9 118 0 0,7-10-4687 0 0,-1-11 1834 0 0,0 0-4444 0 0,0 0-4105 0 0</inkml:trace>
  <inkml:trace contextRef="#ctx0" brushRef="#br0" timeOffset="257.789">1 75 15539 0 0,'0'0'1293'0'0,"0"0"-311"0"0,0 0-89 0 0,0 0 3 0 0,0 0-60 0 0,0 0-2 0 0,0 0 10 0 0,0 0-45 0 0,0 0-111 0 0,0 0-188 0 0,0 0-211 0 0,0 0-159 0 0,10 1-82 0 0,80-2-1144 0 0,-68 0-3318 0 0,-2-1-3975 0 0,-12 2-2283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53.0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182 145 9042 0 0,'0'0'961'0'0,"0"0"-135"0"0,0 0 82 0 0,0 0 223 0 0,0 0 117 0 0,0 0-6 0 0,0 0-150 0 0,0 0-181 0 0,0 0-123 0 0,0 0-85 0 0,0 0-55 0 0,2 5 1253 0 0,-1-3 3442 0 0,1-3-5311 0 0,0-1 0 0 0,-1 0 0 0 0,1 0 0 0 0,-1 0 0 0 0,1 0-1 0 0,-1 0 1 0 0,0 0 0 0 0,1 0 0 0 0,-1 0 0 0 0,0 0 0 0 0,-1-1-1 0 0,1 1 1 0 0,0-1 0 0 0,-1 1 0 0 0,1 0 0 0 0,-1-1 0 0 0,0 1-1 0 0,1-1 1 0 0,-1 1 0 0 0,0-1 0 0 0,-1 1 0 0 0,1 0 0 0 0,0-1-1 0 0,-1 1 1 0 0,1-1 0 0 0,-1 1 0 0 0,0 0 0 0 0,0-1 0 0 0,0 1-1 0 0,0 0 1 0 0,0 0 0 0 0,0 0 0 0 0,-1 0 0 0 0,1 0 0 0 0,-1 0 0 0 0,0 0-1 0 0,1 0 1 0 0,-1 1 0 0 0,0-1 0 0 0,0 0 0 0 0,0 1 0 0 0,0 0-1 0 0,0-1 1 0 0,0 1 0 0 0,0 0 0 0 0,-1 0 0 0 0,0 0-32 0 0,-5 2 15 0 0,0 0 0 0 0,1 1 0 0 0,-1 0-1 0 0,0 1 1 0 0,0-1 0 0 0,1 1 0 0 0,0 1 0 0 0,-1-1 0 0 0,1 1 0 0 0,0 1 0 0 0,1-1 0 0 0,-1 1 0 0 0,1 0 0 0 0,0 1 0 0 0,0-1 0 0 0,1 1 0 0 0,0 0 0 0 0,0 1 0 0 0,0-1 0 0 0,0 1 0 0 0,1 0-1 0 0,1 0 1 0 0,-1 1 0 0 0,1-1 0 0 0,0 1 0 0 0,1-1 0 0 0,-1 1 0 0 0,2 0 0 0 0,-1 3-15 0 0,1-10 13 0 0,1 0 0 0 0,0 1 1 0 0,0-1-1 0 0,0 0 0 0 0,0 1 0 0 0,0-1 0 0 0,0 0 0 0 0,0 1 1 0 0,0-1-1 0 0,0 0 0 0 0,1 1 0 0 0,-1-1 0 0 0,0 0 0 0 0,1 1 1 0 0,-1-1-1 0 0,1 0 0 0 0,0 0 0 0 0,-1 0 0 0 0,1 1 0 0 0,0-1 1 0 0,0 0-1 0 0,-1 0 0 0 0,1 0 0 0 0,0 0 0 0 0,0 0 0 0 0,0-1 0 0 0,0 1 1 0 0,1 0-1 0 0,-1 0 0 0 0,0-1 0 0 0,0 1 0 0 0,0 0 0 0 0,1-1 1 0 0,-1 1-1 0 0,0-1 0 0 0,1 0 0 0 0,-1 1 0 0 0,0-1 0 0 0,1 0 1 0 0,-1 0-1 0 0,0 0 0 0 0,1 0 0 0 0,-1 0 0 0 0,0 0 0 0 0,1 0 1 0 0,-1 0-1 0 0,0-1 0 0 0,1 1 0 0 0,-1-1 0 0 0,0 1 0 0 0,0-1 1 0 0,1 1-1 0 0,-1-1 0 0 0,0 1 0 0 0,0-1 0 0 0,0 0 0 0 0,0 0 1 0 0,0 0-1 0 0,0 0 0 0 0,0 0 0 0 0,1 0-13 0 0,67-55 265 0 0,-67 89-270 0 0,-2-31 14 0 0,-1 0 0 0 0,0-1-1 0 0,1 1 1 0 0,0 0 0 0 0,-1 0 0 0 0,1-1-1 0 0,0 1 1 0 0,0 0 0 0 0,0 0 0 0 0,0-1-1 0 0,0 1 1 0 0,0 0 0 0 0,0 0 0 0 0,1-1-1 0 0,-1 1 1 0 0,1 0 0 0 0,-1 0 0 0 0,1-1-1 0 0,0 1 1 0 0,-1-1 0 0 0,1 1 0 0 0,0-1-1 0 0,0 1 1 0 0,0-1 0 0 0,0 1 0 0 0,0-1-1 0 0,1 0 1 0 0,-1 0 0 0 0,0 1 0 0 0,1-1-1 0 0,-1 0 1 0 0,1 0 0 0 0,-1 0 0 0 0,1-1-1 0 0,-1 1 1 0 0,1 0 0 0 0,0 0 0 0 0,-1-1-1 0 0,1 1 1 0 0,0-1 0 0 0,-1 0 0 0 0,1 1-1 0 0,0-1 1 0 0,0 0 0 0 0,0 0 0 0 0,-1 0-1 0 0,1 0 1 0 0,0 0 0 0 0,0-1 0 0 0,-1 1-1 0 0,1-1 1 0 0,0 1 0 0 0,-1-1 0 0 0,1 1-1 0 0,1-2-8 0 0,5 0 33 0 0,-1-1 0 0 0,0-1 0 0 0,1 1 0 0 0,-1-1 0 0 0,-1 0 0 0 0,1-1 0 0 0,-1 1 0 0 0,1-2 0 0 0,-1 1 0 0 0,-1 0 0 0 0,1-1 0 0 0,-1 0 0 0 0,0-1 0 0 0,0 1 0 0 0,0-1-33 0 0,-5 6 438 0 0,3-4-3108 0 0,1 3-10401 0 0,-2 2 1662 0 0</inkml:trace>
  <inkml:trace contextRef="#ctx0" brushRef="#br0" timeOffset="502.859">434 54 12947 0 0,'0'0'1648'0'0,"0"0"-45"0"0,0 0 57 0 0,0 0-12 0 0,0 0-122 0 0,0 0-112 0 0,0 0-194 0 0,0 0-170 0 0,0 0-161 0 0,0 0-164 0 0,0 0-100 0 0,0 0-101 0 0,2-9-81 0 0,4-27-43 0 0,-6 36-369 0 0,0-1 1 0 0,0 1-1 0 0,0 0 0 0 0,0-1 1 0 0,0 1-1 0 0,0-1 0 0 0,0 1 0 0 0,0 0 1 0 0,-1-1-1 0 0,1 1 0 0 0,0 0 1 0 0,0-1-1 0 0,0 1 0 0 0,-1 0 1 0 0,1 0-1 0 0,0-1 0 0 0,-1 1 0 0 0,1 0 1 0 0,0-1-1 0 0,0 1 0 0 0,-1 0 1 0 0,1 0-1 0 0,0 0 0 0 0,-1-1 0 0 0,1 1 1 0 0,0 0-1 0 0,-1 0 0 0 0,1 0 1 0 0,-1 0-1 0 0,1 0 0 0 0,0 0 1 0 0,-1 0-1 0 0,1 0 0 0 0,-1 0 0 0 0,1 0 1 0 0,0 0-1 0 0,-1 0 0 0 0,1 0 1 0 0,0 0-1 0 0,-1 0 0 0 0,1 0 1 0 0,-1 0-1 0 0,1 0 0 0 0,0 0 0 0 0,-1 1 1 0 0,1-1-1 0 0,0 0 0 0 0,-1 0 1 0 0,1 0-1 0 0,0 1 0 0 0,-1-1 1 0 0,1 0-1 0 0,0 0 0 0 0,0 1 0 0 0,-1-1 1 0 0,1 0-1 0 0,0 1 0 0 0,0-1 1 0 0,0 0-1 0 0,-1 1 0 0 0,1-1 1 0 0,0 0-1 0 0,0 1 0 0 0,0-1 0 0 0,0 0 1 0 0,0 1-1 0 0,0-1 0 0 0,0 1 1 0 0,0-1-1 0 0,0 1-31 0 0,-1-1 75 0 0,-5 11-37 0 0,1 0 1 0 0,0 0-1 0 0,0 1 0 0 0,1 0 1 0 0,0 0-1 0 0,1 0 0 0 0,1 0 1 0 0,0 1-1 0 0,0-1 0 0 0,1 1 1 0 0,1-1-1 0 0,0 1 0 0 0,1-1 1 0 0,0 1-1 0 0,1 3-38 0 0,-1 5 38 0 0,-5 49 8 0 0,-4-76-2178 0 0,10-11-5321 0 0,1 12-509 0 0,0 1-4226 0 0</inkml:trace>
  <inkml:trace contextRef="#ctx0" brushRef="#br0" timeOffset="3137.203">528 119 1720 0 0,'0'0'1946'0'0,"0"0"-262"0"0,0 0 77 0 0,0 0 291 0 0,0 0 171 0 0,0 0 9 0 0,0 0-248 0 0,0 0-326 0 0,0 0-282 0 0,0 0-201 0 0,0 0-154 0 0,0 0-120 0 0,0 0-101 0 0,2-4-92 0 0,8-19 1030 0 0,-36 32 81 0 0,23-5-1799 0 0,0 0 1 0 0,0 0-1 0 0,0 0 1 0 0,0 0-1 0 0,1 0 1 0 0,-1 1-1 0 0,1-1 1 0 0,0 1-1 0 0,1-1 1 0 0,-1 1-1 0 0,1 0 1 0 0,0 0-1 0 0,0 0 1 0 0,0 0-1 0 0,1-1 1 0 0,0 1-1 0 0,0 0 1 0 0,0 0-1 0 0,0 0 1 0 0,1 0-1 0 0,0 0 1 0 0,0 0-1 0 0,0 0 1 0 0,1 0-21 0 0,1-3 51 0 0,0-1 1 0 0,0 0-1 0 0,0 1 1 0 0,0-1-1 0 0,0 0 1 0 0,0 0-1 0 0,0-1 1 0 0,0 1-1 0 0,0-1 1 0 0,0 1-1 0 0,0-1 1 0 0,1 0-1 0 0,-1 0 1 0 0,0-1-1 0 0,0 1 1 0 0,0-1-1 0 0,0 1 1 0 0,0-1-1 0 0,0 0 1 0 0,0 0-1 0 0,0 0 0 0 0,0-1 1 0 0,0 1-1 0 0,0-1 1 0 0,-1 0-1 0 0,1 1 1 0 0,0-1-1 0 0,-1 0 1 0 0,0-1-1 0 0,1 1 1 0 0,-1 0-1 0 0,0-1 1 0 0,0 1-1 0 0,0-1 1 0 0,-1 1-1 0 0,1-1 1 0 0,-1 0-1 0 0,2-3-51 0 0,-7-41-684 0 0,1 10-3230 0 0,17-1-5312 0 0,-13 37 8516 0 0,7-13-1088 0 0,-6 6 5026 0 0,-4 1 3888 0 0,2 7-6492 0 0,0 0-155 0 0,0 0-144 0 0,0 0-138 0 0,3 20 431 0 0,1-12-514 0 0,0-1-1 0 0,1 0 1 0 0,0 0-1 0 0,0 0 0 0 0,0 0 1 0 0,1-1-1 0 0,0 0 0 0 0,1 0 1 0 0,-1-1-1 0 0,1 1 0 0 0,0-2 1 0 0,1 1-1 0 0,-1-1 0 0 0,1 0 1 0 0,-1 0-1 0 0,1-1 0 0 0,0 0 1 0 0,3 0-104 0 0,-21 1 94 0 0,1 1 0 0 0,-1 0 0 0 0,1 1 0 0 0,0 0 0 0 0,1 0 0 0 0,0 1 0 0 0,0 0 0 0 0,0 0 0 0 0,1 1 0 0 0,-3 3-94 0 0,7-8 5 0 0,-1 1 0 0 0,1 1 0 0 0,0-1 1 0 0,0 0-1 0 0,0 1 0 0 0,1-1 0 0 0,-1 1 0 0 0,1 0 0 0 0,0 0 0 0 0,1 0 0 0 0,-1 0 1 0 0,1 0-1 0 0,0 1 0 0 0,0-1 0 0 0,0 0 0 0 0,1 0 0 0 0,0 1 0 0 0,0-1 0 0 0,1 1-5 0 0,32 14-1082 0 0,-5-18-4690 0 0,-17-2-127 0 0,-4 1-5046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05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4 116 18044 0 0,'0'0'1279'0'0,"0"0"-174"0"0,0 0-90 0 0,0 0-88 0 0,0 0-68 0 0,0 0-58 0 0,0 0-87 0 0,0 0-125 0 0,0 0-124 0 0,0 0-69 0 0,0 0-59 0 0,0 0-21 0 0,11-2-5 0 0,77-18 842 0 0,-85 18-1133 0 0,0 0 0 0 0,0 0-1 0 0,0 0 1 0 0,-1-1 0 0 0,1 1-1 0 0,-1-1 1 0 0,0 1-1 0 0,1-1 1 0 0,-1 0 0 0 0,0 0-1 0 0,-1 0 1 0 0,1 0 0 0 0,0 0-1 0 0,-1-1 1 0 0,0 1 0 0 0,0 0-1 0 0,0-1 1 0 0,0 1-1 0 0,0-1 1 0 0,-1 1 0 0 0,1-1-1 0 0,-1 1 1 0 0,0-1 0 0 0,0 1-1 0 0,-1-1 1 0 0,1 1 0 0 0,-1-1-1 0 0,1 1 1 0 0,-2-3-20 0 0,-29 28 53 0 0,27-17-17 0 0,1 0-1 0 0,0 0 1 0 0,0 1 0 0 0,0 0-1 0 0,1-1 1 0 0,0 1 0 0 0,0 0-1 0 0,0 0 1 0 0,1 0 0 0 0,0 0-1 0 0,0 0 1 0 0,1 1-1 0 0,-1-1 1 0 0,1 0 0 0 0,0 0-1 0 0,1 0 1 0 0,0 1 0 0 0,0-1-1 0 0,0 0 1 0 0,1 0 0 0 0,0 0-1 0 0,0 0 1 0 0,0-1 0 0 0,1 1-1 0 0,0 0 1 0 0,0-1-1 0 0,0 0 1 0 0,1 0 0 0 0,0 1-36 0 0,-4-6-62 0 0,0 0-51 0 0,0 0-10 0 0,0 0-31 0 0,0 0-22 0 0,0 0-26 0 0,0 0-54 0 0,0 0-43 0 0,0 0-62 0 0,-63 13-2777 0 0,14-2 4036 0 0,75-4 1874 0 0,151-6-1009 0 0,-167-4-2368 0 0,-14 2-7958 0 0,3 1-3848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02.8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34 17412 0 0,'0'0'1101'0'0,"0"0"24"0"0,0 0-4 0 0,0 0-75 0 0,0 0-142 0 0,0 0-177 0 0,0 0-166 0 0,0 0-171 0 0,0 0-106 0 0,0 0-7 0 0,0 0 44 0 0,0 0 83 0 0,-1 5 58 0 0,-14 142 2881 0 0,14-134-4859 0 0,1 15 4892 0 0,0-18-5082 0 0,-1 1-4813 0 0,1 0-6851 0 0,0-10 3627 0 0</inkml:trace>
  <inkml:trace contextRef="#ctx0" brushRef="#br0" timeOffset="896.474">120 55 17476 0 0,'0'0'1575'0'0,"0"0"-214"0"0,0 0-271 0 0,0 0-238 0 0,0 0-185 0 0,0 0-78 0 0,0 0-55 0 0,0 0-29 0 0,0 0 1 0 0,0 0-38 0 0,0 0-13 0 0,0 0-49 0 0,0 0-72 0 0,1 8-10 0 0,0 4-109 0 0,0 1 1 0 0,-1-1 0 0 0,0 1-1 0 0,-1 0 1 0 0,-1-1-1 0 0,1 0 1 0 0,-2 1 0 0 0,0-1-1 0 0,-2 5-215 0 0,6-11 24 0 0,13-15-128 0 0,-12 8 100 0 0,0-1 0 0 0,0 1 0 0 0,1 0 0 0 0,-1 0 0 0 0,0 0 0 0 0,1 1-1 0 0,-1-1 1 0 0,0 1 0 0 0,1-1 0 0 0,-1 1 0 0 0,1 0 0 0 0,-1-1 0 0 0,1 1 0 0 0,-1 1-1 0 0,0-1 1 0 0,1 0 0 0 0,-1 1 0 0 0,1-1 0 0 0,-1 1 0 0 0,0-1 0 0 0,1 1 0 0 0,-1 0 0 0 0,0 0-1 0 0,0 0 1 0 0,0 1 0 0 0,1-1 0 0 0,-1 0 0 0 0,0 1 0 0 0,-1-1 0 0 0,1 1 0 0 0,0 0 0 0 0,0 0-1 0 0,-1-1 1 0 0,1 1 0 0 0,-1 0 0 0 0,0 0 0 0 0,1 1 0 0 0,-1-1 0 0 0,0 0 0 0 0,0 0-1 0 0,0 1 1 0 0,-1-1 0 0 0,1 0 0 0 0,0 1 0 0 0,-1-1 0 0 0,0 0 0 0 0,1 1 4 0 0,-3 1-2 0 0,0-1 1 0 0,-1 0-1 0 0,1 0 0 0 0,0 0 1 0 0,-1-1-1 0 0,0 1 1 0 0,1 0-1 0 0,-1-1 0 0 0,0 0 1 0 0,0 0-1 0 0,-1 0 0 0 0,1 0 1 0 0,0 0-1 0 0,-1 0 1 0 0,1-1-1 0 0,-1 0 0 0 0,1 0 1 0 0,-2 1 1 0 0,0 0-21 0 0,-54 13 16 0 0,68-40-270 0 0,9 9 180 0 0,1 1 0 0 0,1 1 0 0 0,-1 1 0 0 0,2 1 0 0 0,0 1 0 0 0,0 0 0 0 0,4 1 95 0 0,17-10-4 0 0,68-39 28 0 0,-111 58-26 0 0,1 0 0 0 0,-1 0 0 0 0,1 0 0 0 0,-1 0 0 0 0,0 0 0 0 0,0 0 0 0 0,1 0 0 0 0,-1 1 0 0 0,0-1 0 0 0,0 0 0 0 0,0 0-1 0 0,0 1 1 0 0,0-1 0 0 0,0 0 0 0 0,0 1 0 0 0,0-1 0 0 0,0 1 0 0 0,-1 0 0 0 0,1-1 0 0 0,0 1 0 0 0,0 0 0 0 0,0 0 0 0 0,0-1 0 0 0,-1 1 0 0 0,1 0 0 0 0,0 0 0 0 0,0 0 0 0 0,0 1 0 0 0,-1-1 0 0 0,1 0 0 0 0,0 0 0 0 0,0 1 0 0 0,0-1 0 0 0,-1 1 2 0 0,-1 0 16 0 0,0 1 0 0 0,0 1 0 0 0,0-1 0 0 0,0 0 1 0 0,0 1-1 0 0,0 0 0 0 0,0 0 0 0 0,1 0 0 0 0,0 0 0 0 0,-1 0 1 0 0,1 0-1 0 0,0 0 0 0 0,1 1 0 0 0,-1-1 0 0 0,1 1 1 0 0,-1-1-1 0 0,1 1 0 0 0,0 0 0 0 0,0-1 0 0 0,1 1 1 0 0,-1 0-1 0 0,1 0 0 0 0,-1 0 0 0 0,1 0 0 0 0,1-1 0 0 0,-1 1 1 0 0,0 0-1 0 0,1 0 0 0 0,0 0 0 0 0,0 0-16 0 0,-1 1 72 0 0,19 131 892 0 0,-15-146-8826 0 0,-2-1-4124 0 0,-1 7 2548 0 0</inkml:trace>
  <inkml:trace contextRef="#ctx0" brushRef="#br0" timeOffset="1277.441">468 5 12515 0 0,'0'0'1555'0'0,"0"0"-398"0"0,0 0-59 0 0,0 0 42 0 0,0 0 4 0 0,0 0-3 0 0,0 0-124 0 0,0 0-205 0 0,0 0-201 0 0,0 0-175 0 0,0 0-118 0 0,0 0-80 0 0,0 0-39 0 0,10-1-10 0 0,29-2-6 0 0,-38 3-150 0 0,0 1 0 0 0,0-1-1 0 0,0 1 1 0 0,-1 0 0 0 0,1-1 0 0 0,0 1 0 0 0,0 0-1 0 0,-1 0 1 0 0,1-1 0 0 0,0 1 0 0 0,-1 0-1 0 0,1 0 1 0 0,-1 0 0 0 0,1 0 0 0 0,-1 0 0 0 0,0 0-1 0 0,1 0 1 0 0,-1 0 0 0 0,0 0 0 0 0,0 0-1 0 0,1 0 1 0 0,-1 0 0 0 0,0 0 0 0 0,0 0 0 0 0,0 0-1 0 0,0 0 1 0 0,0 0 0 0 0,-1 0 0 0 0,1 0-1 0 0,0 0 1 0 0,0 0 0 0 0,-1 0 0 0 0,1 0 0 0 0,0 0-1 0 0,-1 0 1 0 0,1-1 0 0 0,-1 1 0 0 0,1 0-1 0 0,-1 0 1 0 0,0 0 0 0 0,1 0 0 0 0,-1-1 0 0 0,0 1-1 0 0,0 0 1 0 0,1-1-33 0 0,-32 38 1002 0 0,67-36 1418 0 0,30-12-2935 0 0,-52 6-4743 0 0,0-1-5172 0 0,-11 5-1537 0 0</inkml:trace>
  <inkml:trace contextRef="#ctx0" brushRef="#br0" timeOffset="1617.446">693 171 15403 0 0,'0'0'1331'0'0,"0"0"-267"0"0,0 0 9 0 0,0 0 166 0 0,0 0 82 0 0,0 0-100 0 0,0 0-196 0 0,0 0-227 0 0,0 0-198 0 0,0 0-120 0 0,0 0-72 0 0,0 0-57 0 0,0 0-34 0 0,6 0-40 0 0,36-1 1339 0 0,-20 1-3541 0 0,-2 0-8204 0 0,-19 0-1244 0 0</inkml:trace>
  <inkml:trace contextRef="#ctx0" brushRef="#br0" timeOffset="1867.26">697 223 14331 0 0,'0'0'1990'0'0,"0"0"-885"0"0,0 0-224 0 0,0 0 127 0 0,0 0 96 0 0,0 0 20 0 0,0 0-118 0 0,0 0-217 0 0,0 0-219 0 0,0 0-226 0 0,0 0-165 0 0,0 0-141 0 0,11 1-150 0 0,8 0-387 0 0,30 2-482 0 0,-31-2-3974 0 0,-1 2-4250 0 0,-12-3 488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59.4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10 120 15099 0 0,'0'0'1099'0'0,"0"0"72"0"0,0 0 133 0 0,0 0 51 0 0,0 0-6 0 0,0 0-78 0 0,0 0-158 0 0,0 0-175 0 0,0 0-194 0 0,0 0-169 0 0,0 0-163 0 0,0-5-135 0 0,1-11 125 0 0,2 32 996 0 0,1 136 276 0 0,-21-64-1371 0 0,17-85 338 0 0,-1 2-3480 0 0,8-6-8189 0 0,-5 0-581 0 0</inkml:trace>
  <inkml:trace contextRef="#ctx0" brushRef="#br0" timeOffset="1264.442">74 256 13643 0 0,'0'0'1600'0'0,"0"0"-39"0"0,0 0 76 0 0,0 0-16 0 0,0 0-170 0 0,0 0-248 0 0,0 0-241 0 0,0 0-196 0 0,0 0-198 0 0,0 0-180 0 0,0 0-101 0 0,0 0-78 0 0,0 0-35 0 0,-3-7 240 0 0,169-67 1863 0 0,-206 79-1545 0 0,36-4-729 0 0,-1 1 1 0 0,1 0 0 0 0,0 0-1 0 0,0 0 1 0 0,0 1-1 0 0,0-1 1 0 0,0 1-1 0 0,1 0 1 0 0,-1 0-1 0 0,1 0 1 0 0,-1 1-1 0 0,1-1 1 0 0,0 1-1 0 0,1 0 1 0 0,-1-1-1 0 0,1 1 1 0 0,0 1-1 0 0,-1-1 1 0 0,2 0-1 0 0,-1 0 1 0 0,0 1-1 0 0,1-1 1 0 0,0 1-1 0 0,0 0 1 0 0,0-1-1 0 0,1 1 1 0 0,0-1-1 0 0,0 1 1 0 0,0 0-1 0 0,0 2-3 0 0,3-5 12 0 0,-1 1-1 0 0,1-1 0 0 0,0 1 1 0 0,0-1-1 0 0,0 0 0 0 0,0 0 0 0 0,0 0 1 0 0,0-1-1 0 0,0 1 0 0 0,1-1 1 0 0,-1 0-1 0 0,1 0 0 0 0,-1 0 0 0 0,1 0 1 0 0,-1 0-1 0 0,1-1 0 0 0,0 1 1 0 0,-1-1-1 0 0,1 0 0 0 0,-1 0 1 0 0,1-1-1 0 0,0 1 0 0 0,-1-1 0 0 0,1 0 1 0 0,-1 0-1 0 0,1 0 0 0 0,-1 0 1 0 0,1 0-1 0 0,-1-1 0 0 0,0 0 1 0 0,0 1-1 0 0,0-1 0 0 0,0-1 0 0 0,1 1-11 0 0,0-1 1 0 0,1 1 0 0 0,-1-1-1 0 0,0 0 1 0 0,0 0-1 0 0,0 0 1 0 0,-1 0 0 0 0,1-1-1 0 0,-1 1 1 0 0,1-1-1 0 0,-1 0 1 0 0,-1 0-1 0 0,1 0 1 0 0,0-1 0 0 0,-1 1-1 0 0,0 0 1 0 0,0-1-1 0 0,0 0 1 0 0,-1 1 0 0 0,1-1-1 0 0,-1 0 1 0 0,0 0-1 0 0,-1 0 1 0 0,1 0-1 0 0,-1 0 1 0 0,0 0-1 0 0,-16 16-187 0 0,14-10 184 0 0,1 0 0 0 0,-1 0 0 0 0,1 1-1 0 0,-1-1 1 0 0,1 1 0 0 0,-1-1 0 0 0,1 1-1 0 0,0-1 1 0 0,0 1 0 0 0,0 0 0 0 0,0 0 0 0 0,0 0-1 0 0,0-1 1 0 0,0 1 0 0 0,0 0 0 0 0,1 0-1 0 0,-1 0 1 0 0,1 0 0 0 0,0 0 0 0 0,-1 0-1 0 0,1 0 1 0 0,0 1 0 0 0,0-1 0 0 0,0 0-1 0 0,1 0 1 0 0,-1 0 0 0 0,0 0 0 0 0,1 0-1 0 0,-1 0 1 0 0,1 0 0 0 0,0 0 0 0 0,0 0 0 0 0,-1-1-1 0 0,1 1 1 0 0,0 0 0 0 0,1 0 0 0 0,-1-1-1 0 0,0 1 1 0 0,0 0 0 0 0,1-1 0 0 0,-1 0-1 0 0,1 1 1 0 0,0-1 0 0 0,-1 0 0 0 0,1 0-1 0 0,0 1 1 0 0,-1-1 0 0 0,1-1 0 0 0,0 1-1 0 0,0 0 1 0 0,0 0 0 0 0,0-1 0 0 0,0 1 0 0 0,0-1-1 0 0,0 1 1 0 0,1-1 3 0 0,2 1-146 0 0,1 0 1 0 0,-1-1-1 0 0,1 0 1 0 0,0 0-1 0 0,-1 0 1 0 0,1 0-1 0 0,0-1 1 0 0,-1 0-1 0 0,1 0 1 0 0,-1-1-1 0 0,0 0 1 0 0,1 1-1 0 0,-1-2 1 0 0,0 1-1 0 0,0-1 1 0 0,0 1-1 0 0,0-1 1 0 0,-1-1-1 0 0,1 1 0 0 0,-1-1 1 0 0,0 0-1 0 0,0 0 1 0 0,0 0-1 0 0,0 0 1 0 0,-1 0-1 0 0,0-1 1 0 0,1 0-1 0 0,-2 0 1 0 0,1 0-1 0 0,-1 0 1 0 0,1 0-1 0 0,-2 0 1 0 0,2-3 145 0 0,8-66 1807 0 0,-27 99 348 0 0,13-13-1972 0 0,0 1 0 0 0,1-1 1 0 0,0 1-1 0 0,1-1 0 0 0,0 1 1 0 0,1 0-1 0 0,1-1 0 0 0,0 1 1 0 0,1 0-184 0 0,0 40-122 0 0,11-65-10846 0 0,-9 5 650 0 0,-2 4 1287 0 0</inkml:trace>
  <inkml:trace contextRef="#ctx0" brushRef="#br0" timeOffset="1700.954">506 50 4305 0 0,'0'0'2126'0'0,"0"0"81"0"0,0 0 120 0 0,0 0-18 0 0,0 0-164 0 0,0 0-315 0 0,0 0-382 0 0,0 0-350 0 0,0 0-277 0 0,0 0-146 0 0,0 0-97 0 0,0 0-52 0 0,8-8-24 0 0,23-26-54 0 0,-30 33-407 0 0,0 0 0 0 0,0 1-1 0 0,0-1 1 0 0,0 0 0 0 0,0 1 0 0 0,0-1 0 0 0,0 1 0 0 0,0-1-1 0 0,0 1 1 0 0,0-1 0 0 0,1 1 0 0 0,-1 0 0 0 0,0 0 0 0 0,0-1-1 0 0,0 1 1 0 0,1 0 0 0 0,-1 0 0 0 0,0 0 0 0 0,0 0-1 0 0,0 0 1 0 0,1 1 0 0 0,-1-1 0 0 0,0 0 0 0 0,0 1 0 0 0,0-1-1 0 0,0 0 1 0 0,0 1 0 0 0,1-1 0 0 0,-1 1 0 0 0,0 0-1 0 0,0-1 1 0 0,0 1 0 0 0,-1 0 0 0 0,1 0 0 0 0,0-1 0 0 0,0 1-1 0 0,0 0 1 0 0,0 0 0 0 0,-1 0 0 0 0,1 0 0 0 0,0 0 0 0 0,-1 0-1 0 0,1 0 1 0 0,-1 1 0 0 0,1-1 0 0 0,-1 0 0 0 0,0 0-1 0 0,1 0 1 0 0,-1 0 0 0 0,0 1 0 0 0,0-1 0 0 0,0 0 0 0 0,0 0-1 0 0,0 0 1 0 0,0 1 0 0 0,0-1 0 0 0,0 0 0 0 0,-1 0 0 0 0,1 1-41 0 0,0 2 64 0 0,-1 0 1 0 0,1 0 0 0 0,-1 0 0 0 0,0 0 0 0 0,0 0 0 0 0,0 0 0 0 0,-1 0 0 0 0,1 0 0 0 0,-1-1 0 0 0,0 1 0 0 0,0-1 0 0 0,0 1 0 0 0,-1-1 0 0 0,1 1 0 0 0,-1-1 0 0 0,0 0 0 0 0,-2 2-65 0 0,-5 6 150 0 0,47-14 1653 0 0,66-28-1396 0 0,-103 31-419 0 0,0 0-14 0 0,0 0-49 0 0,0 0-34 0 0,0 0-26 0 0,3 12-5143 0 0,-3-8-7553 0 0,1-2 2079 0 0</inkml:trace>
  <inkml:trace contextRef="#ctx0" brushRef="#br0" timeOffset="2747.412">638 265 9994 0 0,'0'0'2197'0'0,"0"0"-166"0"0,0 0 2 0 0,0 0-27 0 0,0 0-243 0 0,0 0-210 0 0,0 0-248 0 0,0 0-242 0 0,0 0-204 0 0,0 0-247 0 0,0 0-148 0 0,0 0-90 0 0,0 0-74 0 0,-6 0 1444 0 0,177 7-434 0 0,-165-6-4637 0 0,-11-1-3374 0 0,-1-1-4832 0 0,4 1 3486 0 0</inkml:trace>
  <inkml:trace contextRef="#ctx0" brushRef="#br0" timeOffset="3057.24">759 190 2993 0 0,'0'0'3082'0'0,"0"0"-27"0"0,0 0-54 0 0,0 0-251 0 0,0 0-355 0 0,0 0-419 0 0,0 0-433 0 0,0 0-423 0 0,0 0-350 0 0,0 0-279 0 0,0 0-183 0 0,0 0-90 0 0,0 0 42 0 0,-12 2 1178 0 0,7 146 2572 0 0,4-97-4631 0 0,1-50 130 0 0,0-1-194 0 0,0 0-294 0 0,1-6-13982 0 0,-1 4 3472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3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126 51 10674 0 0,'0'0'3926'0'0,"0"0"-1981"0"0,0 0-430 0 0,0 0 64 0 0,0 0-69 0 0,0 0-200 0 0,0 0-324 0 0,0 0-370 0 0,0 0-297 0 0,0 0-86 0 0,0 0 38 0 0,-2 3 81 0 0,-43 158 932 0 0,38-97-1660 0 0,15-39-2755 0 0,-5-22-716 0 0,-2-3-1066 0 0,0 1-3829 0 0,0-1 3231 0 0</inkml:trace>
  <inkml:trace contextRef="#ctx0" brushRef="#br0" timeOffset="1032.204">103 42 0 0 0,'0'0'2766'0'0,"0"0"152"0"0,0 0-248 0 0,0 0-326 0 0,0 0-255 0 0,0 0-274 0 0,0 0-398 0 0,0 0-371 0 0,0 0-265 0 0,10-8-164 0 0,33-22-56 0 0,-42 29-502 0 0,0 1 1 0 0,1-1-1 0 0,-1 1 1 0 0,0 0-1 0 0,1-1 0 0 0,-1 1 1 0 0,1 0-1 0 0,-1 0 1 0 0,1 0-1 0 0,-1 0 0 0 0,0 0 1 0 0,1 0-1 0 0,-1 1 1 0 0,1-1-1 0 0,-1 0 0 0 0,0 1 1 0 0,1-1-1 0 0,-1 1 1 0 0,0-1-1 0 0,1 1 0 0 0,-1 0 1 0 0,0-1-1 0 0,0 1 1 0 0,0 0-1 0 0,0 0 0 0 0,0 0 1 0 0,0 0-1 0 0,0 0 1 0 0,0 0-1 0 0,0 0 0 0 0,0 1 1 0 0,0-1-1 0 0,0 1-59 0 0,2 1 230 0 0,-2-1-187 0 0,1-1 1 0 0,-1 1-1 0 0,1 0 1 0 0,-1 0-1 0 0,0 0 1 0 0,0 0-1 0 0,0 0 0 0 0,0 0 1 0 0,0 0-1 0 0,0 0 1 0 0,-1 1-1 0 0,1-1 1 0 0,-1 0-1 0 0,1 0 1 0 0,-1 1-1 0 0,0-1 0 0 0,0 0 1 0 0,0 0-1 0 0,0 1 1 0 0,-1-1-1 0 0,1 0 1 0 0,0 0-1 0 0,-1 1 1 0 0,0-1-1 0 0,1 0 1 0 0,-1 0-1 0 0,0 0 0 0 0,0 0 1 0 0,0 0-1 0 0,0 0 1 0 0,-1 0-1 0 0,1 0 1 0 0,-1 0-1 0 0,1-1 1 0 0,-2 3-44 0 0,-66 57 16 0 0,63-56-9 0 0,54 8-60 0 0,-45-12 100 0 0,0 1 1 0 0,1 0-1 0 0,-1-1 1 0 0,0 2-1 0 0,0-1 0 0 0,0 0 1 0 0,0 1-1 0 0,-1-1 1 0 0,1 1-1 0 0,-1 0 0 0 0,1 0 1 0 0,-1 0-1 0 0,0 0 1 0 0,0 0-1 0 0,0 0 0 0 0,-1 1 1 0 0,1-1-1 0 0,-1 0 1 0 0,0 1-1 0 0,0 0 1 0 0,0-1-1 0 0,0 1 0 0 0,0 0 1 0 0,-1-1-1 0 0,0 1 1 0 0,0 0-1 0 0,0-1 0 0 0,0 1 1 0 0,0 0-1 0 0,-1 0 1 0 0,0-1-1 0 0,0 1 1 0 0,0-1-1 0 0,0 1 0 0 0,0-1 1 0 0,-1 1-1 0 0,1-1 1 0 0,-1 1-1 0 0,0-1 0 0 0,0 0 1 0 0,0 0-1 0 0,-1 0 1 0 0,1 0-1 0 0,-1-1 1 0 0,0 1-1 0 0,1-1 0 0 0,-3 2-47 0 0,0 1 86 0 0,-2 0 0 0 0,1-1-1 0 0,0 1 1 0 0,-1-1 0 0 0,0-1-1 0 0,0 1 1 0 0,0-1 0 0 0,0 0-1 0 0,-1-1 1 0 0,1 0 0 0 0,-1 0-1 0 0,1 0 1 0 0,-5-1-86 0 0,11-1 119 0 0,15-11-49 0 0,82-47-408 0 0,-71 46 306 0 0,0-2-1 0 0,-2-1 0 0 0,0-1 0 0 0,0-1 0 0 0,-2-1 0 0 0,15-15 33 0 0,-24 12 438 0 0,-30 22 87 0 0,9 4-516 0 0,0 0 1 0 0,0 1-1 0 0,1 1 0 0 0,-1-1 0 0 0,1 1 0 0 0,1 1 0 0 0,-1-1 0 0 0,1 1 0 0 0,1 1 1 0 0,-1-1-1 0 0,2 1 0 0 0,-1 0 0 0 0,1 0 0 0 0,0 1 0 0 0,1 0 0 0 0,0-1 0 0 0,1 1 1 0 0,0 1-1 0 0,-2 8-9 0 0,5-17 0 0 0,1 0 0 0 0,-1 0-1 0 0,0 0 1 0 0,1 0 0 0 0,-1 0 0 0 0,1 0 0 0 0,-1-1 0 0 0,1 1 0 0 0,0 0 0 0 0,0-1 0 0 0,0 1 0 0 0,0 0 0 0 0,0-1 0 0 0,0 1 0 0 0,1-1-1 0 0,-1 1 1 0 0,0-1 0 0 0,1 0 0 0 0,-1 0 0 0 0,1 1 0 0 0,-1-1 0 0 0,1 0 0 0 0,0-1 0 0 0,-1 1 0 0 0,1 0 0 0 0,0 0 0 0 0,0-1-1 0 0,0 1 1 0 0,-1-1 0 0 0,1 1 0 0 0,0-1 0 0 0,0 0 0 0 0,0 0 0 0 0,0 0 0 0 0,0 0 0 0 0,0 0 0 0 0,0 0 0 0 0,-1 0 0 0 0,1-1-1 0 0,0 1 1 0 0,75-25 1 0 0,-72 19 5 0 0,0 0-1 0 0,0 0 1 0 0,0-1-1 0 0,-1 1 1 0 0,0-1-1 0 0,0 0 1 0 0,-1 0-1 0 0,1-1 1 0 0,-2 1-1 0 0,1-1 1 0 0,-1 1-1 0 0,0-1 1 0 0,-1 0-1 0 0,0 0 1 0 0,0 0-1 0 0,0 0 1 0 0,-1 0 0 0 0,-1 0-1 0 0,1 0 1 0 0,-1 0-1 0 0,-2-5-5 0 0,3 13 1 0 0,0 0 0 0 0,0 1 0 0 0,0-1 0 0 0,-1 0 0 0 0,1 1 1 0 0,0-1-1 0 0,0 0 0 0 0,-1 1 0 0 0,1-1 0 0 0,0 0 0 0 0,0 0 0 0 0,-1 1 0 0 0,1-1 0 0 0,0 0 0 0 0,-1 0 0 0 0,1 0 0 0 0,0 0 0 0 0,-1 1 0 0 0,1-1 0 0 0,-1 0 1 0 0,1 0-1 0 0,0 0 0 0 0,-1 0 0 0 0,1 0 0 0 0,0 0 0 0 0,-1 0 0 0 0,1 0 0 0 0,-1 0 0 0 0,1 0 0 0 0,0 0 0 0 0,-1 0 0 0 0,1 0 0 0 0,0 0 0 0 0,-1 0 0 0 0,1-1 1 0 0,-1 1-1 0 0,1 0 0 0 0,0 0 0 0 0,-1 0 0 0 0,1-1 0 0 0,0 1 0 0 0,0 0 0 0 0,-1 0 0 0 0,1-1 0 0 0,0 1 0 0 0,-1 0 0 0 0,1 0 0 0 0,0-1 0 0 0,0 1 1 0 0,0 0-1 0 0,-1-1 0 0 0,1 1 0 0 0,0 0 0 0 0,0-1 0 0 0,0 1 0 0 0,0 0 0 0 0,0-1 0 0 0,0 1-1 0 0,-19 40-54 0 0,17-35 67 0 0,-18 96-25 0 0,20-99 18 0 0,0 1-1 0 0,0-1 1 0 0,0 1-1 0 0,1 0 1 0 0,-1-1-1 0 0,1 1 0 0 0,0-1 1 0 0,0 1-1 0 0,0-1 1 0 0,0 0-1 0 0,0 1 1 0 0,0-1-1 0 0,0 0 1 0 0,1 0-1 0 0,-1 0 0 0 0,1 0 1 0 0,0 0-1 0 0,0 0 1 0 0,0 0-1 0 0,0 0 1 0 0,0-1-1 0 0,0 1 1 0 0,0-1-1 0 0,0 1 0 0 0,0-1 1 0 0,1 0-1 0 0,-1 0 1 0 0,1 0-1 0 0,-1 0 1 0 0,1-1-1 0 0,-1 1 1 0 0,1 0-1 0 0,-1-1 0 0 0,1 0 1 0 0,0 0-1 0 0,-1 0 1 0 0,1 0-6 0 0,5-1 10 0 0,-1 0 1 0 0,0 0-1 0 0,0-1 0 0 0,-1 0 1 0 0,1 0-1 0 0,0-1 0 0 0,-1 0 1 0 0,1 0-1 0 0,-1 0 0 0 0,0-1 1 0 0,0 0-1 0 0,0 0 0 0 0,-1-1 1 0 0,1 0-1 0 0,-1 1 0 0 0,0-2 1 0 0,0 1-1 0 0,-1-1 1 0 0,0 1-1 0 0,0-1 0 0 0,0-1 1 0 0,-1 1-1 0 0,0 0 0 0 0,0-1 1 0 0,0 1-1 0 0,1-6-10 0 0,36-55 52 0 0,-38 67-53 0 0,0 1-1 0 0,0-1 0 0 0,0 0 1 0 0,0 1-1 0 0,0-1 1 0 0,-1 1-1 0 0,1 0 1 0 0,0-1-1 0 0,0 1 1 0 0,0 0-1 0 0,-1 0 0 0 0,1 0 1 0 0,0 0-1 0 0,-1 1 1 0 0,1-1-1 0 0,-1 0 1 0 0,1 1-1 0 0,-1-1 0 0 0,0 1 1 0 0,1-1-1 0 0,-1 1 1 0 0,0 0-1 0 0,0-1 1 0 0,0 1-1 0 0,-1 0 0 0 0,1 0 1 0 0,0 0-1 0 0,-1 0 1 0 0,1 0-1 0 0,-1 0 1 0 0,1 0-1 0 0,-1 0 0 0 0,0 0 1 0 0,0 0 1 0 0,2 2-5 0 0,0-1 10 0 0,0-1 0 0 0,0 1 0 0 0,0-1 0 0 0,0 1 0 0 0,-1 0 0 0 0,0-1 0 0 0,1 1 0 0 0,-1 0 0 0 0,0 0 0 0 0,0 0 0 0 0,0 0 0 0 0,-1 0 0 0 0,1 0 0 0 0,-1 0 0 0 0,0 1 0 0 0,1-1 0 0 0,-1 0 0 0 0,-1 0 0 0 0,1 0 0 0 0,0 0 0 0 0,-1 0 0 0 0,0 0 0 0 0,1 0 0 0 0,-1 0 0 0 0,-1 0 0 0 0,1 0 0 0 0,0 0 0 0 0,-1 0 0 0 0,1-1 0 0 0,-1 1 0 0 0,0 0 0 0 0,0-1 0 0 0,0 0 0 0 0,0 1 0 0 0,0-1 0 0 0,0 0 0 0 0,-1 0 0 0 0,1 0 0 0 0,-1 0 0 0 0,0-1 0 0 0,1 1 1 0 0,-1-1-1 0 0,-1 1-5 0 0,-55 9 157 0 0,72-38-1832 0 0,8 7-1589 0 0,-6 8-2408 0 0,-8 6 614 0 0,0 0-6335 0 0</inkml:trace>
  <inkml:trace contextRef="#ctx0" brushRef="#br0" timeOffset="1281.178">853 186 8730 0 0,'0'0'6527'0'0,"0"0"-3163"0"0,0 0-1390 0 0,0 0-483 0 0,0 0-409 0 0,0 0-213 0 0,0 0-115 0 0,0 0-109 0 0,0 0-53 0 0,0 0-126 0 0,0 0-140 0 0,0 0-115 0 0,0 0-111 0 0,-5 11-37 0 0,-15 34-25 0 0,11 8-136 0 0,10-41-3371 0 0,-2 1-4751 0 0,0-11-3288 0 0</inkml:trace>
  <inkml:trace contextRef="#ctx0" brushRef="#br0" timeOffset="1445.275">857 134 13331 0 0,'0'0'952'0'0,"0"0"-440"0"0,0 0-280 0 0,0 0-152 0 0,0 0-248 0 0,0 0-208 0 0,0 0-144 0 0,0 0-448 0 0,0 0-1345 0 0,0 0-2744 0 0,0 0-648 0 0</inkml:trace>
  <inkml:trace contextRef="#ctx0" brushRef="#br0" timeOffset="1629.483">1100 161 13755 0 0,'0'0'2192'0'0,"0"0"-675"0"0,0 0-289 0 0,-12-2 7 0 0,-82-7 2136 0 0,93 9-3352 0 0,0 0 0 0 0,0 0 0 0 0,0 0 0 0 0,1 0 0 0 0,-1 1 0 0 0,0-1 0 0 0,0 0 0 0 0,0 0 0 0 0,1 0 0 0 0,-1 1 0 0 0,0-1 0 0 0,1 0 0 0 0,-1 1 0 0 0,0-1 0 0 0,0 1 0 0 0,1-1 0 0 0,-1 1 0 0 0,1-1 0 0 0,-1 1 0 0 0,1-1 0 0 0,-1 1 0 0 0,0 0 0 0 0,1-1 0 0 0,0 1 0 0 0,-1 0 0 0 0,1-1 0 0 0,-1 1 0 0 0,1 0 0 0 0,0-1-1 0 0,0 1 1 0 0,-1 0 0 0 0,1 0 0 0 0,0 0 0 0 0,0-1 0 0 0,0 1 0 0 0,0 0 0 0 0,0 0 0 0 0,0 0 0 0 0,0-1 0 0 0,0 1 0 0 0,0 0 0 0 0,0 0 0 0 0,0-1 0 0 0,1 1 0 0 0,-1 0 0 0 0,0 0 0 0 0,1-1 0 0 0,-1 1 0 0 0,0 0 0 0 0,1 0 0 0 0,-1-1 0 0 0,1 1 0 0 0,-1-1 0 0 0,1 1 0 0 0,-1 0 0 0 0,1-1 0 0 0,-1 1 0 0 0,1-1 0 0 0,0 1-19 0 0,37 33 242 0 0,-16-21-172 0 0,37 34 64 0 0,-108-25 1273 0 0,11-15-1352 0 0,-4 1-2976 0 0,29-5-2157 0 0,-1 0-3300 0 0,9-2-1571 0 0</inkml:trace>
  <inkml:trace contextRef="#ctx0" brushRef="#br0" timeOffset="2131.281">209 558 20644 0 0,'0'0'845'0'0,"-11"2"-137"0"0,-143 15 5734 0 0,111-10-4753 0 0,43-7-1615 0 0,0 0 3 0 0,27-2 608 0 0,561-55-562 0 0,-520 50-123 0 0,448-44 34 0 0,7-24-34 0 0,-495 70 23 0 0,76-24 77 0 0,-128 48-1737 0 0,12-9-1321 0 0,2 0-3604 0 0,5-4-6035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15.2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17580 0 0,'0'0'1125'0'0,"0"0"-38"0"0,0 0 129 0 0,0 0 14 0 0,0 0-187 0 0,0 0-218 0 0,0 0-214 0 0,0 0-219 0 0,0 0-146 0 0,0 0-68 0 0,0 0 4 0 0,0 0 63 0 0,0 0 62 0 0,21 9 995 0 0,90-14 251 0 0,-109 4-3222 0 0,-7 1-17693 0 0,3 0 11271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15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6689 0 0,'0'0'3090'0'0,"0"0"-749"0"0,0 0-258 0 0,0 0-64 0 0,0 0-233 0 0,0 0-301 0 0,0 0-263 0 0,0 0-166 0 0,0 0-103 0 0,0 0-68 0 0,0 0-77 0 0,0 0-105 0 0,0 0-88 0 0,1 3-79 0 0,1-1-442 0 0,-1-1-1 0 0,1 1 1 0 0,0 0 0 0 0,0-1-1 0 0,-1 0 1 0 0,1 1 0 0 0,0-1-1 0 0,0 0 1 0 0,0 0 0 0 0,0 0-1 0 0,0 0 1 0 0,0 0 0 0 0,1-1 0 0 0,-1 1-1 0 0,0-1 1 0 0,0 1 0 0 0,0-1-1 0 0,1 0 1 0 0,-1 0 0 0 0,0 0-1 0 0,0 0 1 0 0,1 0 0 0 0,-1 0-1 0 0,2-1-93 0 0,73-8 323 0 0,-76 7-2561 0 0,-1 1-2270 0 0,0 0-1683 0 0,0 1-5617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10.1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16 321 4073 0 0,'0'0'2611'0'0,"0"0"-301"0"0,0 0-143 0 0,0 0 31 0 0,0 0-163 0 0,0 0-240 0 0,0 0-243 0 0,0 0-262 0 0,0 0-230 0 0,0 0-197 0 0,-2-4 5540 0 0,1 6-6375 0 0,1 0-1 0 0,-1 0 1 0 0,1 1 0 0 0,0-1 0 0 0,0 0-1 0 0,0 1 1 0 0,0-1 0 0 0,0 0 0 0 0,1 1 0 0 0,-1-1-1 0 0,1 0 1 0 0,-1 0 0 0 0,1 0 0 0 0,0 1 0 0 0,0-1-1 0 0,0 0 1 0 0,0 0 0 0 0,0 0 0 0 0,0 0-1 0 0,0 0 1 0 0,1 0 0 0 0,-1-1 0 0 0,1 1 0 0 0,0 0-1 0 0,-1-1 1 0 0,1 1 0 0 0,0-1 0 0 0,0 0 0 0 0,0 1-1 0 0,0-1 1 0 0,0 0 0 0 0,0 0 0 0 0,0 0 0 0 0,0-1-1 0 0,1 1 1 0 0,-1 0 0 0 0,0-1 0 0 0,0 0-1 0 0,1 1 1 0 0,-1-1 0 0 0,0 0 0 0 0,1 0 0 0 0,0 0-28 0 0,0 0 12 0 0,1 0 1 0 0,-1 0-1 0 0,0 0 1 0 0,0 0-1 0 0,1 0 1 0 0,-1-1-1 0 0,0 1 1 0 0,0-1-1 0 0,0 0 1 0 0,1 0-1 0 0,-1 0 1 0 0,0 0 0 0 0,0-1-1 0 0,-1 1 1 0 0,1-1-1 0 0,0 0 1 0 0,0 0-1 0 0,-1 0 1 0 0,1 0-1 0 0,-1 0 1 0 0,0-1-1 0 0,0 1 1 0 0,0-1-1 0 0,0 1 1 0 0,0-1-1 0 0,0 0 1 0 0,-1 0-1 0 0,1 0 1 0 0,-1 1 0 0 0,0-2-1 0 0,0 1 1 0 0,0 0-1 0 0,0 0 1 0 0,0 0-1 0 0,-1 0 1 0 0,1-1-1 0 0,-1 1 1 0 0,0 0-13 0 0,-3 1-7 0 0,1 0 1 0 0,-1 1 0 0 0,0-1-1 0 0,0 1 1 0 0,0 0 0 0 0,0 0-1 0 0,0 0 1 0 0,0 0 0 0 0,0 0 0 0 0,-1 1-1 0 0,1 0 1 0 0,0-1 0 0 0,0 1-1 0 0,0 0 1 0 0,-1 1 0 0 0,1-1-1 0 0,0 0 1 0 0,0 1 0 0 0,0 0-1 0 0,0 0 1 0 0,0 0 0 0 0,0 0-1 0 0,0 0 1 0 0,0 1 0 0 0,0-1-1 0 0,0 1 1 0 0,1 0 0 0 0,-1-1-1 0 0,1 1 1 0 0,-1 1 0 0 0,-1 1 6 0 0,-47 58-5 0 0,50-60 9 0 0,0 0 0 0 0,0-1 0 0 0,0 1 0 0 0,0-1-1 0 0,1 1 1 0 0,-1 0 0 0 0,1 0 0 0 0,0-1 0 0 0,-1 1 0 0 0,1 0 0 0 0,0 0 0 0 0,0 0 0 0 0,0-1 0 0 0,0 1 0 0 0,0 0 0 0 0,0 0 0 0 0,1 0 0 0 0,-1-1 0 0 0,1 1 0 0 0,-1 0 0 0 0,1 0 0 0 0,0-1 0 0 0,-1 1 0 0 0,1-1 0 0 0,0 1 0 0 0,0-1 0 0 0,0 1 0 0 0,0-1 0 0 0,0 1 0 0 0,1-1 0 0 0,-1 0-1 0 0,0 1 1 0 0,1-1 0 0 0,-1 0 0 0 0,1 0 0 0 0,-1 0 0 0 0,1 0 0 0 0,-1-1 0 0 0,1 1 0 0 0,0 0 0 0 0,-1-1 0 0 0,2 1-4 0 0,7 1 30 0 0,-1 0-1 0 0,1 0 1 0 0,0-1 0 0 0,-1-1-1 0 0,1 0 1 0 0,0 0-1 0 0,0-1 1 0 0,-1 0 0 0 0,1-1-1 0 0,0 0 1 0 0,-1 0 0 0 0,0-1-1 0 0,1 0 1 0 0,-1-1-30 0 0,-5-5-5263 0 0,-3 3-7786 0 0,0 5 1297 0 0</inkml:trace>
  <inkml:trace contextRef="#ctx0" brushRef="#br0" timeOffset="621.055">122 119 5561 0 0,'0'0'3440'0'0,"0"0"-1161"0"0,0 0-281 0 0,0 0 46 0 0,0 0-125 0 0,0 0-244 0 0,0 0-283 0 0,0 0-289 0 0,0 0-297 0 0,0 0-298 0 0,0 0-236 0 0,0 0-148 0 0,0 0-68 0 0,-3-1 17 0 0,3 2-37 0 0,1-1-1 0 0,-1 0 0 0 0,0 0 1 0 0,0 1-1 0 0,0-1 0 0 0,0 0 1 0 0,0 0-1 0 0,0 1 0 0 0,-1-1 1 0 0,1 0-1 0 0,0 0 0 0 0,0 1 1 0 0,0-1-1 0 0,0 0 0 0 0,0 0 1 0 0,0 1-1 0 0,0-1 0 0 0,0 0 1 0 0,-1 0-1 0 0,1 1 0 0 0,0-1 1 0 0,0 0-1 0 0,0 0 1 0 0,0 0-1 0 0,-1 0 0 0 0,1 1 1 0 0,0-1-1 0 0,0 0 0 0 0,0 0 1 0 0,-1 0-1 0 0,1 0 0 0 0,0 0 1 0 0,0 0-1 0 0,-1 1 0 0 0,1-1 1 0 0,0 0-1 0 0,0 0 0 0 0,-1 0 1 0 0,1 0-1 0 0,0 0 0 0 0,0 0 1 0 0,-1 0-36 0 0,33 12 1968 0 0,-26-11-1886 0 0,0-1-1 0 0,0 0 1 0 0,0 0 0 0 0,0 0-1 0 0,0-1 1 0 0,0 0 0 0 0,0 0 0 0 0,0 0-1 0 0,0-1 1 0 0,0 0 0 0 0,-1 0-1 0 0,1-1 1 0 0,-1 1 0 0 0,0-1-1 0 0,1 0 1 0 0,0-2-82 0 0,-6 5 5 0 0,0-1-1 0 0,0 0 1 0 0,0 1-1 0 0,0-1 1 0 0,0 0-1 0 0,-1 1 1 0 0,1-1 0 0 0,0 0-1 0 0,0 1 1 0 0,0-1-1 0 0,-1 0 1 0 0,1 1-1 0 0,0-1 1 0 0,-1 1 0 0 0,1-1-1 0 0,-1 1 1 0 0,1-1-1 0 0,-1 1 1 0 0,1-1-1 0 0,-1 1 1 0 0,1-1 0 0 0,-1 1-1 0 0,1-1 1 0 0,-1 1-1 0 0,1 0 1 0 0,-1-1-1 0 0,0 1 1 0 0,1 0 0 0 0,-1 0-1 0 0,0-1 1 0 0,1 1-1 0 0,-1 0 1 0 0,0 0-1 0 0,1 0 1 0 0,-1 0 0 0 0,0 0-1 0 0,1 0 1 0 0,-1 0-1 0 0,0 0 1 0 0,0 0-1 0 0,1 0 1 0 0,-1 0 0 0 0,0 1-1 0 0,1-1 1 0 0,-1 0-1 0 0,1 0 1 0 0,-1 1-1 0 0,0-1 1 0 0,1 0-1 0 0,-1 1 1 0 0,1-1 0 0 0,-1 1-1 0 0,1-1 1 0 0,-1 1-1 0 0,1-1 1 0 0,-1 1-1 0 0,1-1 1 0 0,-1 1 0 0 0,1-1-1 0 0,0 1 1 0 0,-1 0-5 0 0,-2 2-1 0 0,0-1-1 0 0,0 1 1 0 0,0 0 0 0 0,0 1 0 0 0,1-1 0 0 0,-1 0 0 0 0,1 1 0 0 0,0-1 0 0 0,0 1-1 0 0,0 0 1 0 0,1 0 0 0 0,-1-1 0 0 0,1 1 0 0 0,0 0 0 0 0,0 0 0 0 0,0 1 0 0 0,0-1-1 0 0,1 0 1 0 0,0 4 1 0 0,0-6 9 0 0,0 0-1 0 0,0-1 0 0 0,0 1 1 0 0,0 0-1 0 0,0 0 0 0 0,0 0 1 0 0,1 0-1 0 0,-1 0 0 0 0,1-1 1 0 0,0 1-1 0 0,-1 0 0 0 0,1 0 1 0 0,0-1-1 0 0,0 1 1 0 0,0 0-1 0 0,0-1 0 0 0,0 1 1 0 0,0-1-1 0 0,1 1 0 0 0,-1-1 1 0 0,0 0-1 0 0,1 0 0 0 0,-1 0 1 0 0,1 1-1 0 0,0-1 0 0 0,-1 0 1 0 0,1-1-1 0 0,0 1 0 0 0,-1 0 1 0 0,1 0-1 0 0,0-1 0 0 0,0 1 1 0 0,0-1-1 0 0,-1 0 0 0 0,1 1 1 0 0,0-1-1 0 0,0 0 0 0 0,0 0 1 0 0,0 0-1 0 0,0 0 0 0 0,0-1 1 0 0,0 1-1 0 0,0 0-8 0 0,18-8-2169 0 0,-14 3-2098 0 0,-1 1-4527 0 0,-2 2-2666 0 0</inkml:trace>
  <inkml:trace contextRef="#ctx0" brushRef="#br0" timeOffset="868.824">242 2 16323 0 0,'0'0'1065'0'0,"0"0"-25"0"0,0 0-16 0 0,0 0-24 0 0,0 0-111 0 0,0 0-113 0 0,0 0-184 0 0,0 0-224 0 0,0 0-248 0 0,0 0-296 0 0,0 0-72 0 0,0 0-8 0 0,0 0-48 0 0,0 0-88 0 0,-10-1-425 0 0,16 4-1047 0 0,-2 0-2201 0 0,-1 0-7585 0 0</inkml:trace>
  <inkml:trace contextRef="#ctx0" brushRef="#br0" timeOffset="1553.418">381 58 16115 0 0,'0'0'1619'0'0,"0"0"-132"0"0,0 0 18 0 0,0 0-73 0 0,0 0-152 0 0,0 0-127 0 0,0 0-211 0 0,0 0-231 0 0,0 0-208 0 0,0 0-190 0 0,0 0-110 0 0,0 0-52 0 0,0 0-38 0 0,0-2-7 0 0,2-7 11 0 0,-3 18 310 0 0,-4 21 170 0 0,-6 94 255 0 0,11-123-843 0 0,0 0 1 0 0,0 0-1 0 0,0 0 0 0 0,0 0 0 0 0,1 0 0 0 0,-1 0 0 0 0,0 0 1 0 0,1 1-1 0 0,-1-1 0 0 0,1 0 0 0 0,-1 0 0 0 0,1 0 0 0 0,-1-1 1 0 0,1 1-1 0 0,0 0 0 0 0,-1 0 0 0 0,1 0 0 0 0,0 0 0 0 0,0-1 1 0 0,-1 1-1 0 0,1 0 0 0 0,0 0 0 0 0,0-1 0 0 0,0 1 0 0 0,0-1 1 0 0,0 1-1 0 0,0-1 0 0 0,0 1 0 0 0,0-1 0 0 0,0 0 0 0 0,0 0 1 0 0,1 1-1 0 0,-1-1 0 0 0,0 0 0 0 0,0 0 0 0 0,0 0 0 0 0,0 0 1 0 0,0 0-1 0 0,0 0 0 0 0,0-1 0 0 0,0 1 0 0 0,1 0 0 0 0,-1 0 1 0 0,0-1-1 0 0,0 1 0 0 0,0-1 0 0 0,0 1 0 0 0,0-1 0 0 0,0 1 1 0 0,0-1-1 0 0,0 0-9 0 0,48-33 191 0 0,-45 30-215 0 0,0-1 1 0 0,-1 1-1 0 0,0 0 1 0 0,0-1-1 0 0,-1 0 0 0 0,1 0 1 0 0,-1 0-1 0 0,0 0 0 0 0,0 0 1 0 0,-1 0-1 0 0,1-1 0 0 0,-1 1 1 0 0,0-1-1 0 0,-1 1 0 0 0,1-1 1 0 0,-1 1-1 0 0,0 0 0 0 0,-1-1 1 0 0,1 1-1 0 0,-1-1 1 0 0,0 1-1 0 0,0-1 0 0 0,-1 1 1 0 0,0 0-1 0 0,0 0 0 0 0,0 0 1 0 0,0 0-1 0 0,-1 0 0 0 0,0 0 1 0 0,-1-2 23 0 0,1 6-9 0 0,0 0 0 0 0,0 0 0 0 0,0 0 0 0 0,0 1 0 0 0,0-1 0 0 0,0 1 0 0 0,0 0 0 0 0,0-1 0 0 0,0 1 0 0 0,0 0 0 0 0,0 1 0 0 0,0-1 0 0 0,0 1 0 0 0,0-1 0 0 0,0 1 0 0 0,0 0 0 0 0,0 0 0 0 0,0 0 0 0 0,0 0 0 0 0,1 1 0 0 0,-1-1 0 0 0,0 1 0 0 0,1 0 0 0 0,-1-1 0 0 0,1 1 0 0 0,0 0 0 0 0,0 1 0 0 0,-1-1 0 0 0,1 0 0 0 0,1 1 0 0 0,-1-1 0 0 0,0 1 0 0 0,1-1 0 0 0,-1 1 0 0 0,1 0 0 0 0,0 0 0 0 0,0 0 0 0 0,0-1 0 0 0,0 1 0 0 0,0 0 0 0 0,1 0 0 0 0,-1 0 1 0 0,1 1-1 0 0,0-1 0 0 0,0 3 9 0 0,2-4 16 0 0,0 1 1 0 0,0-1 0 0 0,0 1-1 0 0,1-1 1 0 0,-1 0 0 0 0,1 0 0 0 0,-1 0-1 0 0,1 0 1 0 0,0 0 0 0 0,0-1-1 0 0,0 1 1 0 0,0-1 0 0 0,0 0 0 0 0,0 0-1 0 0,0 0 1 0 0,0 0 0 0 0,0 0-1 0 0,1-1 1 0 0,-1 1 0 0 0,0-1 0 0 0,1 0-1 0 0,-1 0 1 0 0,0 0 0 0 0,0-1 0 0 0,1 1-1 0 0,-1-1 1 0 0,0 0 0 0 0,1 0-17 0 0,44-12 688 0 0,-35 9-6361 0 0,-1 0-7850 0 0,-9 3 2391 0 0</inkml:trace>
  <inkml:trace contextRef="#ctx0" brushRef="#br0" timeOffset="3172.083">582 274 720 0 0,'0'0'3158'0'0,"0"0"-395"0"0,0 0-101 0 0,0 0-41 0 0,0 0-153 0 0,0 0-203 0 0,0 0-362 0 0,0 0-383 0 0,0 0-283 0 0,0 0-229 0 0,0 0-153 0 0,0-4-117 0 0,1-9-113 0 0,-1 10-71 0 0,0 3-94 0 0,0 0-57 0 0,0 0-44 0 0,-1 27 1676 0 0,-11 142-385 0 0,23-159-6919 0 0,-6-10-162 0 0,0 0-3401 0 0,-3-1-1640 0 0</inkml:trace>
  <inkml:trace contextRef="#ctx0" brushRef="#br0" timeOffset="3741.677">655 375 11154 0 0,'0'0'1962'0'0,"0"0"-344"0"0,0 0-79 0 0,0 0-32 0 0,0 0-111 0 0,0 0-110 0 0,0 0-203 0 0,0 0-217 0 0,0 0-185 0 0,0 0-115 0 0,0 0-64 0 0,0 0-37 0 0,0 0-23 0 0,11-10-17 0 0,33-31-13 0 0,-43 39-347 0 0,1 1 0 0 0,0-1 0 0 0,0 1 0 0 0,0-1 0 0 0,0 1 0 0 0,1 0 0 0 0,-1 0 0 0 0,0 0 0 0 0,0 0 0 0 0,1 0 0 0 0,-1 0 0 0 0,1 1 0 0 0,-1-1 0 0 0,1 1 0 0 0,-1-1 0 0 0,0 1 0 0 0,1 0 0 0 0,-1 0 0 0 0,1 0 0 0 0,-1 1 0 0 0,1-1 0 0 0,-1 0-65 0 0,10 1 277 0 0,-11 0-241 0 0,1 0 0 0 0,-1-1 0 0 0,1 1 0 0 0,-1 0 0 0 0,0 0 0 0 0,1 0 0 0 0,-1 0 0 0 0,0 0-1 0 0,1 0 1 0 0,-1 0 0 0 0,0 0 0 0 0,0 1 0 0 0,0-1 0 0 0,0 0 0 0 0,0 1 0 0 0,0-1 0 0 0,-1 0 0 0 0,1 1 0 0 0,0 0-1 0 0,-1-1 1 0 0,1 1 0 0 0,-1-1 0 0 0,1 1 0 0 0,-1-1 0 0 0,0 1 0 0 0,0 0 0 0 0,0-1 0 0 0,0 1 0 0 0,0 0 0 0 0,0-1 0 0 0,0 1-1 0 0,0 0 1 0 0,-1-1 0 0 0,1 1 0 0 0,-1-1 0 0 0,1 1 0 0 0,-1-1 0 0 0,0 1 0 0 0,1-1 0 0 0,-1 1 0 0 0,0-1 0 0 0,0 1-1 0 0,0-1 1 0 0,0 0 0 0 0,0 0 0 0 0,0 0 0 0 0,0 1 0 0 0,-1-1-36 0 0,-8 33 137 0 0,10-33-124 0 0,1 1 0 0 0,-1-1 0 0 0,0 0 0 0 0,1 1 0 0 0,-1-1 1 0 0,1 0-1 0 0,-1 1 0 0 0,1-1 0 0 0,0 0 0 0 0,0 0 0 0 0,-1 0 1 0 0,1 0-1 0 0,0 1 0 0 0,0-1 0 0 0,0 0 0 0 0,0-1 0 0 0,0 1 1 0 0,0 0-1 0 0,1 0 0 0 0,-1 0 0 0 0,0-1 0 0 0,0 1 0 0 0,1 0 1 0 0,-1-1-1 0 0,0 1 0 0 0,1-1 0 0 0,-1 0 0 0 0,0 1 0 0 0,1-1 0 0 0,-1 0 1 0 0,1 0-1 0 0,-1 0 0 0 0,0 0 0 0 0,1 0 0 0 0,-1 0 0 0 0,1 0 1 0 0,-1 0-1 0 0,1-1-13 0 0,56-9 309 0 0,-49 8-381 0 0,-5 2 36 0 0,0-1 0 0 0,0 0 0 0 0,0 1 0 0 0,0-1 0 0 0,0-1 0 0 0,0 1 0 0 0,0 0 0 0 0,0-1 0 0 0,0 0 0 0 0,-1 0 0 0 0,1 0 0 0 0,-1 0 0 0 0,1-1 0 0 0,-1 1 0 0 0,0-1 0 0 0,0 0 0 0 0,0 0 0 0 0,0 0 0 0 0,-1-1 0 0 0,1 1 0 0 0,-1 0 0 0 0,0-1 0 0 0,0 0 0 0 0,0 1 0 0 0,0-1 0 0 0,-1 0 0 0 0,1-2 36 0 0,-8 0-5949 0 0,3 5-1441 0 0,2 0-4059 0 0</inkml:trace>
  <inkml:trace contextRef="#ctx0" brushRef="#br0" timeOffset="4153.496">880 279 11506 0 0,'0'0'1801'0'0,"0"0"-71"0"0,0 0 74 0 0,0 0-16 0 0,0 0-154 0 0,0 0-192 0 0,0 0-258 0 0,0 0-304 0 0,0 0-300 0 0,0 0-233 0 0,0 0-131 0 0,0 0-40 0 0,0 0 8 0 0,-6-2 610 0 0,-44 197 2618 0 0,49-176-3504 0 0,4-12-3062 0 0,4-7-2868 0 0,4-5-4177 0 0,-9 3 188 0 0</inkml:trace>
  <inkml:trace contextRef="#ctx0" brushRef="#br0" timeOffset="4673.292">988 240 13475 0 0,'0'0'1776'0'0,"0"0"-123"0"0,0 0-29 0 0,0 0-66 0 0,0 0-110 0 0,0 0-89 0 0,0 0-218 0 0,0 0-287 0 0,0 0-279 0 0,0 0-262 0 0,0 0-178 0 0,0 0-96 0 0,0 0-46 0 0,1-10 162 0 0,5 19-13 0 0,1 0 0 0 0,0 0 0 0 0,0 0 0 0 0,1-1 0 0 0,0 0 0 0 0,1 0 0 0 0,-1-1 0 0 0,2 0 1 0 0,-1-1-1 0 0,1 0 0 0 0,0-1 0 0 0,0 1 0 0 0,0-2 0 0 0,1 0 0 0 0,-1 0 0 0 0,11 2-142 0 0,-56 26 207 0 0,21-19-185 0 0,0-3 30 0 0,1 1 0 0 0,1 1 0 0 0,0 0 0 0 0,1 0 0 0 0,0 1 0 0 0,1 1 0 0 0,0 0 0 0 0,-5 12-52 0 0,14-26-6 0 0,1 1 0 0 0,0-1 0 0 0,-1 0 0 0 0,1 1 0 0 0,0-1 0 0 0,-1 1 0 0 0,1-1 1 0 0,0 0-1 0 0,0 1 0 0 0,0-1 0 0 0,-1 1 0 0 0,1-1 0 0 0,0 1 0 0 0,0-1 1 0 0,0 1-1 0 0,0-1 0 0 0,0 1 0 0 0,0-1 0 0 0,0 1 0 0 0,0-1 0 0 0,0 1 0 0 0,0-1 1 0 0,0 1-1 0 0,0-1 0 0 0,0 0 0 0 0,0 1 0 0 0,0-1 0 0 0,0 1 0 0 0,1-1 0 0 0,-1 1 1 0 0,0-1-1 0 0,0 1 0 0 0,1-1 0 0 0,-1 0 0 0 0,0 1 0 0 0,1-1 0 0 0,-1 0 1 0 0,0 1-1 0 0,1-1 0 0 0,-1 0 0 0 0,0 1 0 0 0,1-1 0 0 0,-1 0 0 0 0,1 0 0 0 0,-1 1 1 0 0,0-1-1 0 0,1 0 0 0 0,-1 0 0 0 0,1 0 0 0 0,-1 0 0 0 0,1 1 0 0 0,-1-1 0 0 0,1 0 1 0 0,-1 0-1 0 0,1 0 0 0 0,-1 0 0 0 0,1 0 0 0 0,-1 0 0 0 0,1 0 0 0 0,-1-1 1 0 0,1 1-1 0 0,-1 0 0 0 0,0 0 0 0 0,1 0 0 0 0,-1 0 0 0 0,1-1 6 0 0,18-4-2437 0 0,-4-2-4234 0 0,-13 6 4543 0 0,3-1-8975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16.8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10 289 9234 0 0,'0'0'1643'0'0,"0"0"103"0"0,0 0 265 0 0,0 0 77 0 0,0 0-197 0 0,0 0-272 0 0,0 0-261 0 0,0 0-246 0 0,0 0-261 0 0,0 0-219 0 0,0 0-162 0 0,-10 5 2745 0 0,12-3-3139 0 0,0 1 1 0 0,-1-1-1 0 0,1 1 0 0 0,1-1 0 0 0,-1 1 1 0 0,0-1-1 0 0,0 0 0 0 0,1 0 1 0 0,-1 0-1 0 0,1 0 0 0 0,0-1 1 0 0,0 1-1 0 0,-1-1 0 0 0,1 1 0 0 0,0-1 1 0 0,0 0-1 0 0,0 0 0 0 0,0-1 1 0 0,0 1-1 0 0,1 0 0 0 0,-1-1 1 0 0,0 0-1 0 0,0 0 0 0 0,0 0 1 0 0,0 0-1 0 0,1 0 0 0 0,-1-1 0 0 0,1 0-76 0 0,69-23 357 0 0,-71 24-355 0 0,-1-1-1 0 0,1 0 1 0 0,0-1 0 0 0,0 1-1 0 0,-1 0 1 0 0,1 0 0 0 0,-1-1-1 0 0,1 1 1 0 0,-1-1 0 0 0,1 1-1 0 0,-1-1 1 0 0,0 0 0 0 0,0 1-1 0 0,0-1 1 0 0,0 0 0 0 0,0 0-1 0 0,0 0 1 0 0,0 0 0 0 0,-1 0-1 0 0,1 0 1 0 0,-1 0 0 0 0,1 0-1 0 0,-1 0 1 0 0,0 0 0 0 0,0 0-1 0 0,0 0 1 0 0,0 0 0 0 0,0 0-1 0 0,0 0 1 0 0,-1 0 0 0 0,1-1-1 0 0,-1 1 1 0 0,1 1 0 0 0,-1-1-1 0 0,-1-2-1 0 0,1 3-4 0 0,0-1 0 0 0,0 1 0 0 0,0 0 0 0 0,0-1 0 0 0,-1 1 0 0 0,1 0 1 0 0,0 0-1 0 0,-1 0 0 0 0,1 0 0 0 0,-1 0 0 0 0,1 0 0 0 0,-1 0 0 0 0,1 1 0 0 0,-1-1 0 0 0,0 1 0 0 0,1-1 0 0 0,-1 1 0 0 0,0-1 0 0 0,0 1 0 0 0,1 0 0 0 0,-1 0 0 0 0,0 0 0 0 0,0 0 0 0 0,1 0 0 0 0,-1 0 0 0 0,0 1 1 0 0,0-1-1 0 0,1 1 0 0 0,-1-1 0 0 0,0 1 0 0 0,1-1 0 0 0,-1 1 0 0 0,1 0 0 0 0,-1 0 0 0 0,-1 0 4 0 0,-54 35-66 0 0,55-35 69 0 0,-1 0 0 0 0,1 0 0 0 0,0 1 0 0 0,0-1 0 0 0,0 1-1 0 0,0-1 1 0 0,0 1 0 0 0,0 0 0 0 0,1 0 0 0 0,-1 0 0 0 0,1 0 0 0 0,-1 0 0 0 0,1 0 0 0 0,0 0 0 0 0,-1 0-1 0 0,1 1 1 0 0,0-1 0 0 0,0 0 0 0 0,1 1 0 0 0,-1-1 0 0 0,0 1 0 0 0,1-1 0 0 0,0 1 0 0 0,0-1-1 0 0,-1 1 1 0 0,1-1 0 0 0,1 1 0 0 0,-1-1 0 0 0,0 1 0 0 0,1-1 0 0 0,-1 1 0 0 0,1-1 0 0 0,-1 1 0 0 0,1-1-1 0 0,0 0 1 0 0,0 1 0 0 0,1-1 0 0 0,-1 0 0 0 0,0 0 0 0 0,1 0 0 0 0,-1 0 0 0 0,1 0 0 0 0,0 0-1 0 0,-1 0 1 0 0,1 0 0 0 0,0-1 0 0 0,0 1 0 0 0,0-1 0 0 0,0 1 0 0 0,1-1 0 0 0,-1 0 0 0 0,0 0 0 0 0,2 1-4 0 0,4 0 16 0 0,0 0 0 0 0,0-1-1 0 0,0 0 1 0 0,0 0 0 0 0,1-1 0 0 0,-1 1-1 0 0,0-2 1 0 0,1 1 0 0 0,-1-1-1 0 0,0-1 1 0 0,0 0 0 0 0,0 0-1 0 0,0 0 1 0 0,0-1 0 0 0,0 0-15 0 0,-1-7-4729 0 0,-4 5 736 0 0,-1 2-3367 0 0,-2 2 3029 0 0,1-1-5847 0 0</inkml:trace>
  <inkml:trace contextRef="#ctx0" brushRef="#br0" timeOffset="519.158">244 85 9370 0 0,'0'0'2103'0'0,"0"0"-82"0"0,0 0 35 0 0,0 0-85 0 0,0 0-264 0 0,0 0-293 0 0,0 0-298 0 0,0 0-279 0 0,0 0-235 0 0,0 0-154 0 0,0 0-101 0 0,0 0-62 0 0,0 0 18 0 0,5-6 0 0 0,15-15-13 0 0,-20 22-254 0 0,-1-1-1 0 0,1 1 1 0 0,-1-1-1 0 0,0 1 0 0 0,1-1 1 0 0,0 1-1 0 0,-1 0 1 0 0,1-1-1 0 0,-1 1 0 0 0,1 0 1 0 0,0-1-1 0 0,-1 1 1 0 0,1 0-1 0 0,0-1 0 0 0,0 1 1 0 0,0 0-1 0 0,0 0 1 0 0,0-1-1 0 0,-1 1 0 0 0,1 0 1 0 0,0 0-1 0 0,1 0 1 0 0,-1-1-1 0 0,0 1 0 0 0,0 0 1 0 0,0-1-1 0 0,0 1 1 0 0,1 0-1 0 0,-1 0 0 0 0,0-1 1 0 0,0 1-1 0 0,1 0 1 0 0,-1-1-1 0 0,1 1 0 0 0,-1 0 1 0 0,1-1-1 0 0,-1 1 1 0 0,1-1-1 0 0,-1 1 0 0 0,1-1 1 0 0,-1 1-1 0 0,1-1 1 0 0,0 1-1 0 0,-1-1 0 0 0,1 0 1 0 0,0 1-1 0 0,-1-1 1 0 0,1 0-1 0 0,0 1 0 0 0,-1-1 1 0 0,1 0-1 0 0,0 0 1 0 0,0 0-1 0 0,-1 0 0 0 0,1 0 1 0 0,0 0-1 0 0,0 0 1 0 0,-1 0-1 0 0,1 0 0 0 0,0 0 1 0 0,0 0-1 0 0,-1 0 1 0 0,1-1-1 0 0,0 1 0 0 0,0 0 1 0 0,0-1-36 0 0,-10 15 415 0 0,-9 37 325 0 0,58-51-2642 0 0,-29-4-1847 0 0,-4 0-7104 0 0,-5 2-644 0 0</inkml:trace>
  <inkml:trace contextRef="#ctx0" brushRef="#br0" timeOffset="771.109">339 2 14875 0 0,'0'0'1431'0'0,"0"0"-136"0"0,0 0-55 0 0,0 0-81 0 0,0 0-177 0 0,0 0-165 0 0,0 0-206 0 0,0 0-216 0 0,0 0-246 0 0,0 0-255 0 0,0 0-122 0 0,0 0-91 0 0,0 0-67 0 0,4-1-3010 0 0,2 4-651 0 0,-3 0-1947 0 0,1-1-2484 0 0</inkml:trace>
  <inkml:trace contextRef="#ctx0" brushRef="#br0" timeOffset="1484.335">456 38 10378 0 0,'0'0'1746'0'0,"0"0"53"0"0,0 0 181 0 0,0 0-13 0 0,0 0-107 0 0,0 0-251 0 0,0 0-344 0 0,0 0-267 0 0,0 0-196 0 0,0 0-121 0 0,0 0-103 0 0,0 0-114 0 0,1-3-65 0 0,5-8 39 0 0,-12 21 279 0 0,1-3-597 0 0,0 1 0 0 0,1 0 1 0 0,0 0-1 0 0,0 0 0 0 0,1 0 0 0 0,0 1 1 0 0,1-1-1 0 0,-1 1 0 0 0,2 0 1 0 0,-1-1-1 0 0,1 1 0 0 0,0 0 1 0 0,1 0-1 0 0,1 5-120 0 0,-1-13 12 0 0,0 1 0 0 0,1 0 0 0 0,0-1 0 0 0,-1 1 1 0 0,1 0-1 0 0,0-1 0 0 0,0 1 0 0 0,0-1 0 0 0,0 1 0 0 0,0-1 0 0 0,0 0 1 0 0,1 1-1 0 0,-1-1 0 0 0,0 0 0 0 0,1 0 0 0 0,-1 0 0 0 0,1 0 0 0 0,-1 0 0 0 0,1 0 1 0 0,-1 0-1 0 0,1 0 0 0 0,0-1 0 0 0,-1 1 0 0 0,1-1 0 0 0,0 1 0 0 0,0-1 0 0 0,-1 0 1 0 0,1 1-1 0 0,0-1 0 0 0,0 0 0 0 0,-1 0 0 0 0,1 0 0 0 0,0-1 0 0 0,0 1 1 0 0,0 0-1 0 0,-1-1 0 0 0,1 1 0 0 0,0-1 0 0 0,-1 1 0 0 0,2-1-12 0 0,60-41 211 0 0,-60 39-223 0 0,0-2-1 0 0,0 1 1 0 0,0 0 0 0 0,0 0-1 0 0,-1-1 1 0 0,1 0 0 0 0,-1 1-1 0 0,0-1 1 0 0,-1 0 0 0 0,1 0-1 0 0,-1 0 1 0 0,0 0 0 0 0,0 0-1 0 0,-1 0 1 0 0,1-1 0 0 0,-1 1-1 0 0,0 0 1 0 0,-1 0-1 0 0,1 0 1 0 0,-1 0 0 0 0,0 0-1 0 0,0 0 1 0 0,-1 0 0 0 0,1 0-1 0 0,-1 0 1 0 0,0 0 0 0 0,-1 0 12 0 0,1 4-6 0 0,-1 0 0 0 0,0 0 0 0 0,0 0 0 0 0,1 0 0 0 0,-1 1 0 0 0,0-1-1 0 0,0 1 1 0 0,0-1 0 0 0,0 1 0 0 0,0 0 0 0 0,0 0 0 0 0,0 0 0 0 0,0 1 0 0 0,0-1 0 0 0,0 1 0 0 0,1 0 0 0 0,-1-1 0 0 0,0 1 0 0 0,0 0 0 0 0,0 1 0 0 0,1-1 0 0 0,-1 0 0 0 0,1 1 0 0 0,-1 0 0 0 0,1-1 0 0 0,0 1 0 0 0,-1 0 0 0 0,1 0 0 0 0,0 0 0 0 0,0 1 0 0 0,1-1 0 0 0,-1 0 0 0 0,0 1 0 0 0,1-1 0 0 0,-1 1 0 0 0,1 0 0 0 0,0-1 0 0 0,0 1 0 0 0,0 0 0 0 0,0 0-1 0 0,0 0 1 0 0,1 0 0 0 0,-1 0 0 0 0,1 0 0 0 0,0-1 0 0 0,0 1 0 0 0,0 0 0 0 0,1 3 6 0 0,1-3 14 0 0,0-1-1 0 0,1 0 0 0 0,-1 1 1 0 0,1-1-1 0 0,0-1 0 0 0,0 1 0 0 0,0 0 1 0 0,0-1-1 0 0,0 1 0 0 0,0-1 1 0 0,0 0-1 0 0,1 0 0 0 0,-1 0 1 0 0,0 0-1 0 0,1-1 0 0 0,-1 1 0 0 0,0-1 1 0 0,1 0-1 0 0,-1 0 0 0 0,1 0 1 0 0,-1 0-1 0 0,1-1-13 0 0,2 1 30 0 0,-4 0-69 0 0,0 0 0 0 0,0 0 0 0 0,-1-1 0 0 0,1 1 0 0 0,0 1 0 0 0,0-1 0 0 0,0 0 0 0 0,0 0 0 0 0,0 1 0 0 0,-1-1 0 0 0,1 1 1 0 0,0-1-1 0 0,0 1 0 0 0,-1 0 0 0 0,1 0 0 0 0,-1-1 0 0 0,1 1 0 0 0,0 1 0 0 0,-1-1 0 0 0,0 0 0 0 0,1 0 0 0 0,-1 0 0 0 0,0 1 0 0 0,1-1 0 0 0,-1 1 0 0 0,0-1 0 0 0,0 1 0 0 0,1 1 39 0 0,-6 2-3249 0 0,0-2-4459 0 0,3-3 6224 0 0,-1 1-10728 0 0</inkml:trace>
  <inkml:trace contextRef="#ctx0" brushRef="#br0" timeOffset="3501.275">734 310 6113 0 0,'0'0'1861'0'0,"0"0"-197"0"0,0 0 22 0 0,0 0 103 0 0,0 0-28 0 0,0 0-127 0 0,0 0-254 0 0,0 0-268 0 0,0 0-250 0 0,0 0-186 0 0,0 0-111 0 0,1-1-43 0 0,0 0-435 0 0,0 0 0 0 0,0 0 1 0 0,0 0-1 0 0,0 0 0 0 0,-1 0 1 0 0,1 1-1 0 0,0-1 0 0 0,-1-1 1 0 0,1 1-1 0 0,-1 0 1 0 0,1 0-1 0 0,-1 0 0 0 0,1 0 1 0 0,-1 0-1 0 0,0 0 0 0 0,1 0 1 0 0,-1-1-1 0 0,0 1 0 0 0,0 0 1 0 0,0 0-1 0 0,0 0 0 0 0,0-1 1 0 0,0 1-1 0 0,-1 0 0 0 0,1 0 1 0 0,0 0-1 0 0,0 0 1 0 0,-1-1-1 0 0,1 1 0 0 0,-1 0 1 0 0,1 0-1 0 0,-1 0 0 0 0,0 0 1 0 0,1 0-1 0 0,-1 0 0 0 0,0 0 1 0 0,1 0-1 0 0,-1 0 0 0 0,0 1 1 0 0,0-1-1 0 0,0 0 0 0 0,0 0 1 0 0,0 1-1 0 0,0-1 0 0 0,0 1 1 0 0,0-1-1 0 0,0 1 1 0 0,0-1-1 0 0,-1 1 0 0 0,1-1 1 0 0,0 1-1 0 0,0 0 0 0 0,0 0 1 0 0,0 0-1 0 0,-1 0 0 0 0,1 0 1 0 0,0 0-1 0 0,0 0 0 0 0,0 0 1 0 0,-1 0-1 0 0,1 0 0 0 0,-1 1-87 0 0,-2-1 22 0 0,-1 0-1 0 0,1 1 0 0 0,-1-1 0 0 0,1 1 1 0 0,-1 0-1 0 0,1 1 0 0 0,0-1 1 0 0,-1 1-1 0 0,1 0 0 0 0,0 0 0 0 0,0 0 1 0 0,0 0-1 0 0,1 1 0 0 0,-1 0 0 0 0,0-1 1 0 0,1 1-1 0 0,0 1 0 0 0,0-1 0 0 0,0 0 1 0 0,0 1-1 0 0,0-1 0 0 0,0 1 0 0 0,1 0 1 0 0,0 0-1 0 0,0 0 0 0 0,0 0 0 0 0,0 1 1 0 0,1-1-1 0 0,0 0 0 0 0,0 1 1 0 0,0-1-1 0 0,0 1 0 0 0,1-1 0 0 0,-1 1 1 0 0,1 0-22 0 0,1-3 12 0 0,-1-1 0 0 0,1 1 0 0 0,-1-1 0 0 0,1 1 0 0 0,-1-1 0 0 0,1 0 0 0 0,0 1 0 0 0,0-1 0 0 0,0 0 0 0 0,0 0 0 0 0,0 1 0 0 0,0-1 0 0 0,0 0 0 0 0,0 0 0 0 0,0 0 0 0 0,0 0 0 0 0,1-1 0 0 0,-1 1 0 0 0,0 0 0 0 0,1 0 0 0 0,-1-1 1 0 0,1 1-1 0 0,-1-1 0 0 0,1 1 0 0 0,-1-1 0 0 0,1 0 0 0 0,-1 1 0 0 0,1-1 0 0 0,-1 0 0 0 0,1 0 0 0 0,-1 0 0 0 0,1 0 0 0 0,-1 0 0 0 0,1-1 0 0 0,-1 1 0 0 0,1 0 0 0 0,-1-1 0 0 0,1 1-12 0 0,57-23 388 0 0,-33-5-278 0 0,-19 5 114 0 0,-7 23-204 0 0,0 0-22 0 0,0 0-6 0 0,-6 25-102 0 0,6-24 100 0 0,0 1 1 0 0,0 0 0 0 0,-1-1 0 0 0,1 1 0 0 0,0-1 0 0 0,1 1 0 0 0,-1-1 0 0 0,0 1 0 0 0,0 0-1 0 0,1-1 1 0 0,-1 1 0 0 0,1-1 0 0 0,-1 0 0 0 0,1 1 0 0 0,0-1 0 0 0,0 1 0 0 0,-1-1 0 0 0,1 0 0 0 0,0 1-1 0 0,0-1 1 0 0,0 0 0 0 0,0 0 0 0 0,1 0 0 0 0,-1 0 0 0 0,0 0 0 0 0,0 0 0 0 0,1 0 0 0 0,-1 0 0 0 0,0-1-1 0 0,1 1 1 0 0,-1 0 0 0 0,1-1 0 0 0,-1 1 0 0 0,1-1 0 0 0,-1 1 0 0 0,1-1 0 0 0,0 0 0 0 0,-1 0-1 0 0,1 0 1 0 0,-1 0 0 0 0,1 0 0 0 0,-1 0 0 0 0,1 0 0 0 0,0 0 0 0 0,-1-1 0 0 0,2 0 9 0 0,22 0-2366 0 0,-8 0-6545 0 0,-12 0-2696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27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28 0 0 0,'0'0'2429'0'0,"0"0"524"0"0,0 0 115 0 0,0 0-76 0 0,0 0-207 0 0,0 0-260 0 0,0 0-350 0 0,0 0-387 0 0,0 0-313 0 0,0 0-268 0 0,0 0-199 0 0,0 0-146 0 0,0 0-113 0 0,0-5-91 0 0,0-18 927 0 0,-7 199 1121 0 0,4-119-3715 0 0,3-55-6024 0 0,4-5-1196 0 0,-3 2 4016 0 0,0 0-6268 0 0</inkml:trace>
  <inkml:trace contextRef="#ctx0" brushRef="#br0" timeOffset="237.512">108 67 8458 0 0,'0'0'3675'0'0,"0"0"-929"0"0,0 0-469 0 0,0 0-412 0 0,0 0-450 0 0,0 0-385 0 0,0 0-282 0 0,0 0-114 0 0,0 0-29 0 0,0 0 28 0 0,0 0-8 0 0,0 0-100 0 0,-2 7-69 0 0,-13 91 671 0 0,25-89-5764 0 0,0-9-4695 0 0,-7 0 4800 0 0,0 0-3786 0 0</inkml:trace>
  <inkml:trace contextRef="#ctx0" brushRef="#br0" timeOffset="641.944">216 11 9738 0 0,'0'0'2275'0'0,"0"0"-464"0"0,0 0-364 0 0,0 0-173 0 0,0 0-35 0 0,0 0-11 0 0,0 0-130 0 0,0 0-206 0 0,0 0-169 0 0,0 0-135 0 0,0 0-79 0 0,0 0-49 0 0,0 0-48 0 0,2 10-14 0 0,9 28-45 0 0,-10-36-308 0 0,1 0 0 0 0,-1 0 0 0 0,0-1-1 0 0,0 1 1 0 0,1-1 0 0 0,-1 1 0 0 0,1-1-1 0 0,-1 1 1 0 0,1-1 0 0 0,0 0 0 0 0,-1 0-1 0 0,1 1 1 0 0,0-1 0 0 0,0-1 0 0 0,0 1-1 0 0,0 0 1 0 0,0 0 0 0 0,0-1 0 0 0,0 1-1 0 0,0-1 1 0 0,0 0 0 0 0,0 1 0 0 0,2-1-45 0 0,3 1 112 0 0,64 8 461 0 0,-91 14 674 0 0,-110 97 702 0 0,130-120-1965 0 0,0 1 0 0 0,-1-1 1 0 0,1 0-1 0 0,-1 1 0 0 0,1-1 1 0 0,0 0-1 0 0,-1 1 0 0 0,1-1 1 0 0,0 0-1 0 0,-1 1 0 0 0,1-1 0 0 0,0 0 1 0 0,-1 1-1 0 0,1-1 0 0 0,0 1 1 0 0,0-1-1 0 0,0 1 0 0 0,-1-1 1 0 0,1 1-1 0 0,0-1 0 0 0,0 1 1 0 0,0-1-1 0 0,0 1 0 0 0,0-1 1 0 0,0 1-1 0 0,0-1 0 0 0,0 1 1 0 0,0-1-1 0 0,0 0 0 0 0,0 1 1 0 0,0-1-1 0 0,0 1 0 0 0,0-1 1 0 0,1 1-1 0 0,-1-1 0 0 0,0 1 1 0 0,0-1-1 0 0,0 1 0 0 0,1-1 1 0 0,-1 0-1 0 0,0 1 0 0 0,1-1 0 0 0,-1 1 1 0 0,0-1-1 0 0,1 0 0 0 0,-1 1 1 0 0,1-1-1 0 0,-1 0 0 0 0,0 0 1 0 0,1 1-1 0 0,-1-1 0 0 0,1 0 1 0 0,-1 0-1 0 0,1 0 0 0 0,-1 1 1 0 0,1-1-1 0 0,-1 0 0 0 0,1 0 1 0 0,-1 0-1 0 0,1 0 0 0 0,-1 0 1 0 0,1 0-1 0 0,-1 0 0 0 0,0 0 1 0 0,1 0-1 0 0,-1 0 0 0 0,1 0 1 0 0,-1 0-1 0 0,1-1 0 0 0,-1 1 16 0 0,9-1-5083 0 0,-2-1-4488 0 0,-5 2-2473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24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32 286 16828 0 0,'0'0'630'0'0,"0"0"-136"0"0,0 0 99 0 0,0 0 157 0 0,0 0 102 0 0,0 0 124 0 0,0 0-24 0 0,0 0-93 0 0,0 0-115 0 0,0 0-186 0 0,0 0-123 0 0,0 0-87 0 0,0 0-50 0 0,11 0 17 0 0,-5 0-329 0 0,2 0 194 0 0,0 0 0 0 0,-1-1 0 0 0,1 0 0 0 0,0 0 0 0 0,-1 0-1 0 0,1-1 1 0 0,0 0 0 0 0,-1-1 0 0 0,0 0 0 0 0,0 0 0 0 0,3-2-180 0 0,-9 4 10 0 0,0 0 1 0 0,0-1-1 0 0,-1 1 1 0 0,1 0-1 0 0,0-1 1 0 0,-1 1 0 0 0,0-1-1 0 0,1 1 1 0 0,-1-1-1 0 0,0 1 1 0 0,0-1-1 0 0,0 1 1 0 0,0-1 0 0 0,0 1-1 0 0,0-1 1 0 0,0 1-1 0 0,0-1 1 0 0,0 1-1 0 0,-1-1 1 0 0,1 1 0 0 0,-1-1-1 0 0,1 1 1 0 0,-1-1-1 0 0,0 1 1 0 0,1 0-1 0 0,-1-1 1 0 0,0 1 0 0 0,0 0-1 0 0,0 0 1 0 0,0 0-1 0 0,0-1 1 0 0,0 1-1 0 0,0 0 1 0 0,-1 0 0 0 0,1 1-1 0 0,0-1 1 0 0,0 0-1 0 0,-1 0 1 0 0,1 1-1 0 0,-1-1 1 0 0,1 0 0 0 0,0 1-1 0 0,-1 0 1 0 0,1-1-1 0 0,-1 1 1 0 0,1 0-1 0 0,-1 0 1 0 0,1 0 0 0 0,-1 0-1 0 0,0 0 1 0 0,1 0-1 0 0,-1 0 1 0 0,1 0-1 0 0,-1 0 1 0 0,1 1-11 0 0,-75 26 82 0 0,74-26-66 0 0,0 0 0 0 0,1 0 0 0 0,-1 0 0 0 0,0 1 0 0 0,0-1 1 0 0,1 1-1 0 0,-1-1 0 0 0,1 1 0 0 0,-1 0 0 0 0,1 0 1 0 0,0-1-1 0 0,0 1 0 0 0,0 0 0 0 0,0 0 0 0 0,0 0 1 0 0,0 0-1 0 0,0 1 0 0 0,0-1 0 0 0,1 0 0 0 0,0 0 1 0 0,-1 0-1 0 0,1 0 0 0 0,0 1 0 0 0,0-1 0 0 0,0 0 0 0 0,0 0 1 0 0,0 1-1 0 0,1-1 0 0 0,-1 0 0 0 0,0 0 0 0 0,1 0 1 0 0,0 0-1 0 0,0 0 0 0 0,-1 0 0 0 0,2 1-16 0 0,1 1 42 0 0,1 0 1 0 0,0-1-1 0 0,-1 1 0 0 0,1-1 0 0 0,1 0 1 0 0,-1 0-1 0 0,0-1 0 0 0,1 1 1 0 0,-1-1-1 0 0,1 0 0 0 0,0 0 0 0 0,0 0 1 0 0,0-1-1 0 0,0 0 0 0 0,0 0 0 0 0,0 0 1 0 0,0 0-1 0 0,0-1 0 0 0,0 0 0 0 0,0 0 1 0 0,1 0-1 0 0,-1-1 0 0 0,3 0-42 0 0,41-13-6302 0 0,-43 10 1540 0 0,-3 1-509 0 0,1 1-6056 0 0</inkml:trace>
  <inkml:trace contextRef="#ctx0" brushRef="#br0" timeOffset="298.282">206 87 10010 0 0,'0'0'1970'0'0,"0"0"-56"0"0,0 0-11 0 0,0 0-44 0 0,0 0-124 0 0,0 0-214 0 0,0 0-275 0 0,0 0-348 0 0,0 0-308 0 0,0 0-207 0 0,0 0-168 0 0,0 0-60 0 0,0 0 38 0 0,2-1 67 0 0,9 3 656 0 0,-19 22 371 0 0,3-12-1151 0 0,4-11-149 0 0,0 0-1 0 0,1 0 0 0 0,-1-1 1 0 0,0 1-1 0 0,1 0 0 0 0,-1 0 1 0 0,1 0-1 0 0,-1 0 1 0 0,1 0-1 0 0,-1 0 0 0 0,1 0 1 0 0,0 0-1 0 0,0 0 1 0 0,-1 0-1 0 0,1 1 0 0 0,0-1 1 0 0,0 0-1 0 0,0 0 0 0 0,0 0 1 0 0,0 0-1 0 0,0 0 1 0 0,1 0-1 0 0,-1 0 0 0 0,0 0 1 0 0,0 0-1 0 0,1 0 1 0 0,-1 0-1 0 0,1 0 0 0 0,-1 0 1 0 0,1 0-1 0 0,-1 0 1 0 0,1 0-1 0 0,0 0 0 0 0,-1 0 1 0 0,1 0-1 0 0,0-1 0 0 0,0 1 1 0 0,-1 0-1 0 0,1 0 1 0 0,0-1-1 0 0,0 1 0 0 0,0-1 1 0 0,0 1-1 0 0,0-1 1 0 0,0 1-1 0 0,0-1 0 0 0,0 0 1 0 0,0 1-1 0 0,0-1 1 0 0,0 0-1 0 0,0 0 0 0 0,1 0 1 0 0,-1 0-1 0 0,0 0 0 0 0,0 0 1 0 0,0 0-1 0 0,0 0 1 0 0,0 0 13 0 0,18-1-4395 0 0,-13 0-144 0 0,0-1-3452 0 0,-3 1-1486 0 0</inkml:trace>
  <inkml:trace contextRef="#ctx0" brushRef="#br0" timeOffset="550.188">238 5 8194 0 0,'0'0'3443'0'0,"0"0"-1497"0"0,0 0-402 0 0,0 0-95 0 0,0 0-229 0 0,0 0-264 0 0,0 0-345 0 0,0 0-358 0 0,0 0-243 0 0,0 0-191 0 0,0 0-103 0 0,0 0-102 0 0,15-4-2992 0 0,0 8-1809 0 0,-6-1-1166 0 0,-4-1 2496 0 0</inkml:trace>
  <inkml:trace contextRef="#ctx0" brushRef="#br0" timeOffset="1003.151">348 26 2320 0 0,'0'0'3275'0'0,"0"0"-538"0"0,0 0-157 0 0,0 0-158 0 0,0 0-143 0 0,0 0-180 0 0,0 0-379 0 0,0 0-462 0 0,0 0-365 0 0,0 0-275 0 0,0 0-207 0 0,0 0-109 0 0,0 0-11 0 0,8 6 1149 0 0,-37 109 1680 0 0,29-114-3103 0 0,0 1 0 0 0,1-1 0 0 0,-1 0 0 0 0,1 1 0 0 0,-1-1 0 0 0,1 0 0 0 0,0 0 0 0 0,0 0 0 0 0,-1 1 0 0 0,1-1 0 0 0,0 0-1 0 0,0 0 1 0 0,0 0 0 0 0,0 0 0 0 0,0-1 0 0 0,0 1 0 0 0,0 0 0 0 0,0 0 0 0 0,1 0 0 0 0,-1-1 0 0 0,0 1 0 0 0,0-1 0 0 0,1 1 0 0 0,-1-1 0 0 0,0 0 0 0 0,1 1 0 0 0,-1-1 0 0 0,0 0 0 0 0,1 0 0 0 0,-1 0 0 0 0,0 0 0 0 0,1 0 0 0 0,-1 0 0 0 0,0 0 0 0 0,1 0 0 0 0,-1-1 0 0 0,0 1 0 0 0,1 0-17 0 0,52-14 277 0 0,-51 11-283 0 0,0 0-1 0 0,-1 0 1 0 0,1 0-1 0 0,-1 0 0 0 0,1 0 1 0 0,-1-1-1 0 0,0 1 0 0 0,0 0 1 0 0,0-1-1 0 0,-1 0 1 0 0,0 0-1 0 0,1 1 0 0 0,-1-1 1 0 0,0 0-1 0 0,-1 0 0 0 0,1 0 1 0 0,-1 0-1 0 0,0 0 0 0 0,1 0 1 0 0,-2 0-1 0 0,1 0 1 0 0,0 0-1 0 0,-1 0 0 0 0,0 0 1 0 0,0 0-1 0 0,0 1 0 0 0,0-1 1 0 0,-1 0-1 0 0,0 0 0 0 0,1 1 1 0 0,-1-1-1 0 0,-1 1 1 0 0,1 0-1 0 0,0 0 0 0 0,-1-1 1 0 0,1 1-1 0 0,-4-2 7 0 0,3 4-5 0 0,0 0 1 0 0,0 0-1 0 0,0 0 0 0 0,-1 1 1 0 0,1-1-1 0 0,0 1 0 0 0,0-1 0 0 0,-1 1 1 0 0,1 0-1 0 0,0 0 0 0 0,0 1 1 0 0,-1-1-1 0 0,1 1 0 0 0,0 0 1 0 0,0 0-1 0 0,0 0 0 0 0,0 0 0 0 0,0 0 1 0 0,0 0-1 0 0,0 1 0 0 0,0 0 1 0 0,0-1-1 0 0,0 1 0 0 0,1 0 1 0 0,-1 1-1 0 0,1-1 0 0 0,0 0 1 0 0,0 1-1 0 0,-1-1 0 0 0,1 1 0 0 0,1-1 1 0 0,-1 1-1 0 0,0 0 0 0 0,1 0 1 0 0,-1 0-1 0 0,1 0 0 0 0,0 0 1 0 0,0 0-1 0 0,0 1 0 0 0,1-1 0 0 0,-1 0 1 0 0,1 1 4 0 0,2-1 11 0 0,0-1 1 0 0,0 1 0 0 0,1-1-1 0 0,-1 0 1 0 0,1 0-1 0 0,-1 0 1 0 0,1 0 0 0 0,0-1-1 0 0,0 1 1 0 0,-1-1 0 0 0,1 0-1 0 0,0 0 1 0 0,1 0-1 0 0,-1 0 1 0 0,0 0 0 0 0,0 0-1 0 0,0-1 1 0 0,0 0-1 0 0,1 1 1 0 0,-1-1 0 0 0,0-1-1 0 0,0 1 1 0 0,0 0 0 0 0,1-1-1 0 0,-1 1 1 0 0,2-2-12 0 0,7 2-209 0 0,16 0-583 0 0,-13-1-3054 0 0,-1 1-8925 0 0,-10 0 1842 0 0</inkml:trace>
  <inkml:trace contextRef="#ctx0" brushRef="#br0" timeOffset="2080.161">532 295 15499 0 0,'0'0'1225'0'0,"0"0"14"0"0,0 0 46 0 0,0 0-62 0 0,0 0-168 0 0,0 0-216 0 0,0 0-191 0 0,0 0-139 0 0,0 0-77 0 0,0 0-65 0 0,0 0-60 0 0,0 0-22 0 0,10-9-21 0 0,78-60 553 0 0,-85 67-797 0 0,-1 0 0 0 0,1 0 0 0 0,0 0 1 0 0,-1-1-1 0 0,1 1 0 0 0,-1-1 1 0 0,0 1-1 0 0,0-1 0 0 0,0 0 1 0 0,0 0-1 0 0,0 0 0 0 0,-1 0 1 0 0,0 0-1 0 0,1 0 0 0 0,-1 0 0 0 0,0-1 1 0 0,0 1-1 0 0,-1 0 0 0 0,1-1 1 0 0,-1 1-1 0 0,1-1 0 0 0,-1 1 1 0 0,0 0-1 0 0,0-1 0 0 0,-1 1 1 0 0,1-1-1 0 0,-1 1 0 0 0,0 0 0 0 0,0-1 1 0 0,0 1-1 0 0,0 0 0 0 0,0 0 1 0 0,-1 0-1 0 0,1 0 0 0 0,-1 0 1 0 0,0 0-1 0 0,0 0 0 0 0,0 0 0 0 0,0 1 1 0 0,-1-1-1 0 0,1 1 0 0 0,-1 0 1 0 0,1-1-1 0 0,-1 1 0 0 0,0 0 1 0 0,0 1-1 0 0,0-1 0 0 0,0 0 1 0 0,0 1-1 0 0,0 0 0 0 0,0 0 0 0 0,-1 0 1 0 0,-2-1-21 0 0,2 4 44 0 0,1 0 1 0 0,-1 1 0 0 0,1-1 0 0 0,0 1-1 0 0,-1 0 1 0 0,1 0 0 0 0,0 0-1 0 0,1 0 1 0 0,-1 0 0 0 0,1 1 0 0 0,-1-1-1 0 0,1 1 1 0 0,0-1 0 0 0,0 1-1 0 0,1 0 1 0 0,-1 0 0 0 0,1 0 0 0 0,0 0-1 0 0,0 0 1 0 0,-1 4-45 0 0,2-7 27 0 0,-6 17 232 0 0,1 0-1 0 0,1 0 0 0 0,1 0 0 0 0,0 1 1 0 0,1-1-1 0 0,1 1 0 0 0,1-1 1 0 0,1 1-1 0 0,0 2-258 0 0,1-19 13 0 0,0-1-1 0 0,1 1 1 0 0,-1-1 0 0 0,0 0 0 0 0,0 0 0 0 0,1 1-1 0 0,-1-1 1 0 0,0-1 0 0 0,1 1 0 0 0,-1 0 0 0 0,1-1-1 0 0,-1 1 1 0 0,1-1 0 0 0,-1 0 0 0 0,1 0 0 0 0,-1 0-1 0 0,1 0 1 0 0,-1 0 0 0 0,1 0 0 0 0,-1-1 0 0 0,1 1-1 0 0,-1-1 1 0 0,1 0 0 0 0,-1 0 0 0 0,2 0-13 0 0,48-26 50 0 0,-52 26-49 0 0,1 0-1 0 0,0 0 1 0 0,0 0-1 0 0,-1 0 1 0 0,1 0-1 0 0,-1-1 1 0 0,1 1 0 0 0,-1 0-1 0 0,1 0 1 0 0,-1 0-1 0 0,0 0 1 0 0,1-1-1 0 0,-1 1 1 0 0,0 0 0 0 0,0 0-1 0 0,0-1 1 0 0,0 1-1 0 0,0 0 1 0 0,0 0-1 0 0,0-1 1 0 0,0 1 0 0 0,-1 0-1 0 0,1 0 1 0 0,-1 0-1 0 0,1-1 1 0 0,0 1 0 0 0,-1 0-1 0 0,0 0 1 0 0,1 0-1 0 0,-1 0 1 0 0,0 0-1 0 0,0 0 1 0 0,1 0 0 0 0,-1 0-1 0 0,0 0 1 0 0,0 0-1 0 0,0 1 1 0 0,0-1-1 0 0,0 0 1 0 0,0 1 0 0 0,0-1-1 0 0,0 0 1 0 0,0 1-1 0 0,-1-1 1 0 0,1 1-1 0 0,-22-6 114 0 0,5 2-2987 0 0,20 10-5146 0 0,-1-4 64 0 0,0 0-3496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24.0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32 3473 0 0,'0'0'3990'0'0,"0"0"-1706"0"0,0 0-246 0 0,0 0 256 0 0,0 0 37 0 0,0 0-180 0 0,0 0-296 0 0,0 0-333 0 0,0 0-272 0 0,0 0-247 0 0,0 0-227 0 0,0 0-192 0 0,2-7-176 0 0,6-17 10 0 0,-10 48 1016 0 0,-8 90-412 0 0,10-111-2477 0 0,-3 2 4057 0 0,2-3-7774 0 0,1 0-9416 0 0,0-3 4368 0 0</inkml:trace>
  <inkml:trace contextRef="#ctx0" brushRef="#br0" timeOffset="243.899">1 84 6145 0 0,'0'0'3832'0'0,"0"0"-1421"0"0,0 0-477 0 0,0 0 10 0 0,0 0-185 0 0,0 0-268 0 0,0 0-339 0 0,0 0-391 0 0,0 0-288 0 0,0 0-136 0 0,0 0 7 0 0,0 0 93 0 0,17-2 1227 0 0,42 1 511 0 0,-21 0-649 0 0,-12 1-3253 0 0,-5 1-2576 0 0,0 0-3468 0 0,-16-1-3452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20.9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79 3137 0 0,'0'0'2599'0'0,"0"0"-144"0"0,0 0 35 0 0,0 0-48 0 0,0 0-167 0 0,0 0-195 0 0,0 0-266 0 0,0 0-308 0 0,0 0-243 0 0,0 0-194 0 0,0 0-154 0 0,0 0-100 0 0,0 0-67 0 0,-2-9-70 0 0,-5-27-60 0 0,-6 63 2486 0 0,10-5-2730 0 0,-1 1-196 0 0,1 0-1 0 0,1 0 0 0 0,1 0 0 0 0,1 0 0 0 0,1 0 0 0 0,2 6-177 0 0,2-26-2130 0 0,-1-11-3172 0 0,-3 3-698 0 0,1 2-5948 0 0</inkml:trace>
  <inkml:trace contextRef="#ctx0" brushRef="#br0" timeOffset="2220.116">224 122 0 0 0,'0'0'1400'0'0,"0"0"834"0"0,0 0 203 0 0,0 0-78 0 0,0 0-196 0 0,0 0-241 0 0,0 0-238 0 0,0 0-217 0 0,0 0-200 0 0,0 0-180 0 0,0 0-148 0 0,3-2-126 0 0,11-5-97 0 0,-9-5 4936 0 0,-28-10-4475 0 0,18 21-1152 0 0,1 1 1 0 0,0 0 0 0 0,0 0 0 0 0,0 1-1 0 0,0-1 1 0 0,-1 1 0 0 0,1 0 0 0 0,0 0 0 0 0,0 1-1 0 0,0-1 1 0 0,1 1 0 0 0,-1-1 0 0 0,0 1-1 0 0,1 0 1 0 0,-1 1 0 0 0,1-1 0 0 0,-1 1 0 0 0,1-1-1 0 0,0 1 1 0 0,0 0 0 0 0,0 0 0 0 0,1 1 0 0 0,-1-1-1 0 0,1 0 1 0 0,0 1 0 0 0,0-1 0 0 0,0 1-1 0 0,0 0 1 0 0,0 0 0 0 0,1 0 0 0 0,0 0 0 0 0,0 0-1 0 0,0 0 1 0 0,0 0 0 0 0,1 0 0 0 0,-1 0-1 0 0,1 0 1 0 0,0 1 0 0 0,0-1-26 0 0,3-1 30 0 0,-1-1 0 0 0,1 0 0 0 0,-1 0 1 0 0,1 0-1 0 0,-1 0 0 0 0,1 0 0 0 0,0-1 0 0 0,0 1 0 0 0,0-1 0 0 0,0 0 0 0 0,0 0 0 0 0,0 0 1 0 0,0 0-1 0 0,1-1 0 0 0,-1 1 0 0 0,0-1 0 0 0,0 0 0 0 0,1 0 0 0 0,-1 0 0 0 0,0 0 0 0 0,0 0 1 0 0,1-1-1 0 0,-1 1 0 0 0,0-1 0 0 0,0 0 0 0 0,0 0 0 0 0,0 0 0 0 0,0-1 0 0 0,0 1 0 0 0,0-1 1 0 0,1 0-31 0 0,-2 1-14 0 0,1 0 0 0 0,-1-1 0 0 0,1 1 0 0 0,-1 0 0 0 0,0-1 1 0 0,0 1-1 0 0,0-1 0 0 0,0 0 0 0 0,0 0 0 0 0,0 0 0 0 0,0 0 1 0 0,0 0-1 0 0,-1 0 0 0 0,1-1 0 0 0,-1 1 0 0 0,0 0 0 0 0,1-1 1 0 0,-1 1-1 0 0,0-1 0 0 0,-1 1 0 0 0,1-1 0 0 0,0 0 0 0 0,-1 1 1 0 0,1-1-1 0 0,-1 0 0 0 0,0 0 0 0 0,0 1 0 0 0,0-1 0 0 0,0 0 1 0 0,0 1-1 0 0,-1-1 0 0 0,0-2 14 0 0,1-3-398 0 0,25-61-7847 0 0,-8 38 5184 0 0,-16 21 10862 0 0,-2 16-5034 0 0,5 7-3333 0 0,-1-7 664 0 0,0 0 0 0 0,0-1 0 0 0,1 1 0 0 0,0-1 0 0 0,0 0 0 0 0,0 0 0 0 0,1 0 1 0 0,-1-1-1 0 0,1 1 0 0 0,0-1 0 0 0,1 0 0 0 0,-1-1 0 0 0,1 1 0 0 0,-1-1 0 0 0,1 0 0 0 0,0-1 0 0 0,0 1 0 0 0,1-1 0 0 0,-1 0 0 0 0,0-1 0 0 0,6 1-98 0 0,-40 24 440 0 0,19-18-392 0 0,0-1 3 0 0,1 0 0 0 0,1 0 1 0 0,0 1-1 0 0,0 0 0 0 0,0 0 0 0 0,1 1 0 0 0,0 0 1 0 0,0 0-1 0 0,1 0 0 0 0,1 1 0 0 0,-2 2-51 0 0,6-11-4 0 0,-1 0 0 0 0,1 1 0 0 0,0-1 1 0 0,0 0-1 0 0,-1 0 0 0 0,1 0 0 0 0,0 0 0 0 0,0 0 0 0 0,0 0 0 0 0,0 0 0 0 0,0 1 1 0 0,0-1-1 0 0,0 0 0 0 0,1 0 0 0 0,-1 0 0 0 0,0 0 0 0 0,1 0 0 0 0,-1 0 0 0 0,0 0 1 0 0,1 0-1 0 0,0 0 0 0 0,-1 0 0 0 0,1 0 0 0 0,-1 0 0 0 0,1 0 0 0 0,0 0 0 0 0,0-1 1 0 0,-1 1-1 0 0,1 0 0 0 0,0 0 0 0 0,0-1 0 0 0,0 1 0 0 0,0-1 0 0 0,0 1 4 0 0,11 2-3455 0 0,4-2-5059 0 0,-14-1-2685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29.6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33 0 0 0,'0'0'1348'0'0,"0"0"869"0"0,0 0 281 0 0,0 0-67 0 0,0 0-223 0 0,0 0-229 0 0,0 0-225 0 0,0 0-166 0 0,0 0-159 0 0,2-3-130 0 0,-1 1-951 0 0,4-13 1203 0 0,-4 3 5444 0 0,-1 12-6641 0 0,0 0-46 0 0,0 0-54 0 0,0 0-38 0 0,0 0-29 0 0,0 0-22 0 0,0 0-22 0 0,0 0-5 0 0,0 0-16 0 0,0 0-18 0 0,0 0-19 0 0,0 0-21 0 0,0 0 4 0 0,-9 33 736 0 0,0 103 82 0 0,8-56-4748 0 0,3-86-1595 0 0,1 3-2177 0 0,-1 0-4331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39.2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5665 0 0,'0'0'5865'0'0,"0"0"-4536"0"0,0 0-129 0 0,0 0-224 0 0,0 0-280 0 0,0 0-360 0 0,0 0-256 0 0,0 0-208 0 0,0 0-272 0 0,0 0-344 0 0,0 0-784 0 0,0 0-1801 0 0,0 0-2192 0 0,0 0 1024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2.4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237 187 16043 0 0,'0'0'551'0'0,"0"0"299"0"0,0 0 303 0 0,0 0 274 0 0,-1-10 144 0 0,-3-31-86 0 0,-5 35 2549 0 0,-2 27-4115 0 0,10-19 397 0 0,-6 9-240 0 0,0 1 1 0 0,1 0 0 0 0,0 0 0 0 0,1 0 0 0 0,1 1 0 0 0,0-1 0 0 0,0 1-1 0 0,1 1 1 0 0,1-1 0 0 0,0 0 0 0 0,1 0 0 0 0,0 1 0 0 0,1-1 0 0 0,1 1 0 0 0,0-1-1 0 0,0 0 1 0 0,2 0 0 0 0,0 1 0 0 0,0-1 0 0 0,1-1 0 0 0,0 1 0 0 0,2-1-1 0 0,-1 1 1 0 0,1-2 0 0 0,7 10-77 0 0,-5-12-20 0 0,1 0 0 0 0,0-1-1 0 0,0 0 1 0 0,1 0 0 0 0,0-1-1 0 0,0 0 1 0 0,1-1 0 0 0,0 0-1 0 0,0-1 1 0 0,0 0 0 0 0,1-1-1 0 0,9 2 21 0 0,50 0-3863 0 0,-61-8-150 0 0,-5-1-3977 0 0,-1 0-4202 0 0</inkml:trace>
  <inkml:trace contextRef="#ctx0" brushRef="#br0" timeOffset="402.207">102 154 15219 0 0,'0'0'608'0'0,"0"0"-134"0"0,0 0-29 0 0,-10 6 145 0 0,2-1-337 0 0,-39 23 843 0 0,10-5 3664 0 0,50-41-1195 0 0,-4 6-3535 0 0,26-32 306 0 0,-26 29-236 0 0,1 1 0 0 0,1 1 0 0 0,0 0-1 0 0,1 0 1 0 0,0 1 0 0 0,1 1 0 0 0,0 0 0 0 0,1 0-1 0 0,0 2 1 0 0,15-8-100 0 0,-25 16 12 0 0,1 0 1 0 0,-1 1-1 0 0,1 0 0 0 0,0 0 1 0 0,-1 0-1 0 0,1 0 0 0 0,0 1 1 0 0,-1 0-1 0 0,1 0 0 0 0,-1 0 1 0 0,1 0-1 0 0,-1 1 0 0 0,0 0 1 0 0,1-1-1 0 0,-1 2 0 0 0,0-1 1 0 0,0 0-1 0 0,-1 1 0 0 0,1 0 1 0 0,0 0-1 0 0,0 1-12 0 0,28 16-62 0 0,-14-11-610 0 0,28 15-740 0 0,-31-16-2915 0 0,-1 1-3835 0 0,-5-4-4284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0.5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1 158 5937 0 0,'0'0'4857'0'0,"0"0"-1724"0"0,0 0-699 0 0,0 0-274 0 0,0 0-234 0 0,0 0-171 0 0,0 0-249 0 0,0 0-321 0 0,0 0-296 0 0,0 0-280 0 0,0 0-228 0 0,0 0-155 0 0,0 0-92 0 0,4-4-10 0 0,1 0-190 0 0,6-3 568 0 0,-16 30 588 0 0,0 114 387 0 0,7-104-1327 0 0,-2-23 163 0 0,1-4-4652 0 0,1-12-8266 0 0,-2 4 779 0 0</inkml:trace>
  <inkml:trace contextRef="#ctx0" brushRef="#br0" timeOffset="414.599">77 22 11018 0 0,'0'0'1750'0'0,"0"0"68"0"0,0 0 32 0 0,0 0-174 0 0,0 0-182 0 0,0 0-202 0 0,0 0-260 0 0,0 0-189 0 0,0 0-175 0 0,0 0-125 0 0,10-4-88 0 0,34-11-78 0 0,-42 14-339 0 0,-1 1 0 0 0,1-1 0 0 0,-1 1 0 0 0,0 0 0 0 0,1 0 0 0 0,-1 0 1 0 0,1 0-1 0 0,-1 0 0 0 0,1 0 0 0 0,-1 0 0 0 0,1 0 0 0 0,-1 0 0 0 0,0 1 0 0 0,1-1 0 0 0,-1 0 0 0 0,1 1 0 0 0,-1-1 0 0 0,0 1 1 0 0,1 0-1 0 0,-1-1 0 0 0,0 1 0 0 0,0 0 0 0 0,0 0 0 0 0,0 0 0 0 0,1 0 0 0 0,-1 0 0 0 0,0 0 0 0 0,-1 0 0 0 0,1 0 1 0 0,0 0-1 0 0,0 1 0 0 0,0-1 0 0 0,-1 0 0 0 0,1 0 0 0 0,0 1 0 0 0,-1-1 0 0 0,0 1 0 0 0,1-1 0 0 0,-1 0 0 0 0,0 1 0 0 0,1-1 1 0 0,-1 1-1 0 0,0-1 0 0 0,0 1 0 0 0,0-1 0 0 0,0 1 0 0 0,-1-1 0 0 0,1 0 0 0 0,0 1 0 0 0,-1-1 0 0 0,1 1 0 0 0,-1-1 0 0 0,1 0 1 0 0,-1 1-1 0 0,1-1 0 0 0,-1 0 0 0 0,0 0 0 0 0,0 1 0 0 0,0-1 0 0 0,0 0 0 0 0,0 0-38 0 0,-44 45 480 0 0,79-38 640 0 0,7-13-566 0 0,-21 2-1322 0 0,-1 1-3572 0 0,-17 3 144 0 0,-1 1-2709 0 0,-1-1-4067 0 0</inkml:trace>
  <inkml:trace contextRef="#ctx0" brushRef="#br0" timeOffset="1176.488">259 255 8042 0 0,'0'0'2934'0'0,"0"0"-243"0"0,0 0-269 0 0,0 0-340 0 0,0 0-378 0 0,0 0-329 0 0,0 0-238 0 0,0 0-228 0 0,0 0-185 0 0,0 0-153 0 0,0 0-134 0 0,0 0-100 0 0,0 0-58 0 0,3-3-52 0 0,0 1-243 0 0,0 1 1 0 0,0 0-1 0 0,0-1 0 0 0,0 1 1 0 0,0 0-1 0 0,0 0 0 0 0,0 1 1 0 0,1-1-1 0 0,-1 1 0 0 0,0-1 1 0 0,0 1-1 0 0,0 0 0 0 0,1 0 0 0 0,-1 1 1 0 0,0-1-1 0 0,0 1 0 0 0,0-1 1 0 0,1 1-1 0 0,-1 0 0 0 0,1 1 16 0 0,0-1-1186 0 0,8 2-1835 0 0,-8-1-2220 0 0,-2 0-4279 0 0,-1-1 2931 0 0</inkml:trace>
  <inkml:trace contextRef="#ctx0" brushRef="#br0" timeOffset="1428.197">298 294 9442 0 0,'0'0'2762'0'0,"0"0"-386"0"0,0 0-163 0 0,0 0-241 0 0,0 0-343 0 0,0 0-320 0 0,0 0-307 0 0,0 0-254 0 0,0 0-159 0 0,0 0-106 0 0,0 0-53 0 0,0 0-32 0 0,2 1-55 0 0,51 4-5 0 0,-37-4-3356 0 0,-1 0-3598 0 0,-10-1-4799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38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69 14707 0 0,'0'0'1731'0'0,"0"0"-88"0"0,0 0-52 0 0,0 0-100 0 0,0 0-115 0 0,0 0-158 0 0,0 0-234 0 0,0 0-273 0 0,0 0-244 0 0,0 0-180 0 0,0 0-95 0 0,0 0-8 0 0,0 0 46 0 0,0 46 2375 0 0,-9 94-1278 0 0,16-123-3386 0 0,-2-14-1624 0 0,3-2-3288 0 0,-5-1-2314 0 0</inkml:trace>
  <inkml:trace contextRef="#ctx0" brushRef="#br0" timeOffset="495.818">95 159 12531 0 0,'0'0'1855'0'0,"0"0"-671"0"0,0 0-128 0 0,0 0 50 0 0,0 0-54 0 0,0 0-36 0 0,0 0-37 0 0,0 0-81 0 0,0 0-69 0 0,0 0-105 0 0,0 0-130 0 0,0 0-123 0 0,4 3-81 0 0,0 1-241 0 0,0-2-1 0 0,1 1 1 0 0,-1 0-1 0 0,1-1 1 0 0,-1 0-1 0 0,1 0 1 0 0,0 0 0 0 0,-1 0-1 0 0,1-1 1 0 0,0 0-1 0 0,0 0 1 0 0,0 0-1 0 0,0-1 1 0 0,0 1-1 0 0,0-1 1 0 0,3-1-149 0 0,45-9 815 0 0,-52 10-807 0 0,0 0 0 0 0,-1 0 0 0 0,1-1 0 0 0,0 1 0 0 0,0-1 0 0 0,0 1 0 0 0,0 0-1 0 0,-1-1 1 0 0,1 0 0 0 0,0 1 0 0 0,0-1 0 0 0,-1 1 0 0 0,1-1 0 0 0,-1 0 0 0 0,1 1 0 0 0,0-1-1 0 0,-1 0 1 0 0,1 0 0 0 0,-1 1 0 0 0,0-1 0 0 0,1 0 0 0 0,-1 0 0 0 0,1 0 0 0 0,-1 0 0 0 0,0 0-1 0 0,0 1 1 0 0,0-1 0 0 0,0 0 0 0 0,1 0 0 0 0,-1 0 0 0 0,0 0 0 0 0,0 0 0 0 0,-1 0 0 0 0,1 0-1 0 0,0 0 1 0 0,0 0 0 0 0,0 0 0 0 0,-1 1 0 0 0,1-1 0 0 0,0 0 0 0 0,-1 0 0 0 0,1 0 0 0 0,-1 0-1 0 0,1 1 1 0 0,-1-1 0 0 0,1 0 0 0 0,-1 0 0 0 0,1 1 0 0 0,-1-1 0 0 0,0 1 0 0 0,1-1 0 0 0,-1 0-1 0 0,-1 0-7 0 0,0-1 7 0 0,-1 0 0 0 0,0 1 0 0 0,0-1 0 0 0,0 0 0 0 0,0 1 0 0 0,-1 0 0 0 0,1 0 0 0 0,0 0 0 0 0,0 0 1 0 0,-1 0-1 0 0,1 0 0 0 0,-1 1 0 0 0,1 0 0 0 0,0 0 0 0 0,-1 0 0 0 0,1 0 0 0 0,-1 0 0 0 0,1 1 0 0 0,-1-1 0 0 0,1 1 0 0 0,0 0 0 0 0,0 0 0 0 0,-1 0 0 0 0,1 1 0 0 0,0-1 0 0 0,0 1 0 0 0,0 0 0 0 0,0-1 0 0 0,0 1 0 0 0,1 1 0 0 0,-1-1 0 0 0,1 0 0 0 0,-1 1 0 0 0,1-1 0 0 0,0 1 0 0 0,0 0 0 0 0,0-1 0 0 0,0 1 0 0 0,0 0 0 0 0,1 0 0 0 0,-1 0 0 0 0,1 1 0 0 0,0-1 0 0 0,0 0 0 0 0,0 1 0 0 0,0-1 0 0 0,1 0 0 0 0,-1 1 0 0 0,1-1 0 0 0,0 1 0 0 0,0-1 0 0 0,0 0 0 0 0,0 1 0 0 0,1 1-7 0 0,1-2 5 0 0,1 0 0 0 0,-1 0 1 0 0,1 0-1 0 0,0 0 0 0 0,-1 0 0 0 0,1-1 0 0 0,1 1 1 0 0,-1-1-1 0 0,0 0 0 0 0,0 0 0 0 0,1 0 0 0 0,-1 0 0 0 0,1-1 1 0 0,0 1-1 0 0,-1-1 0 0 0,1 0 0 0 0,0 0 0 0 0,0 0 0 0 0,0-1 1 0 0,0 1-1 0 0,0-1 0 0 0,-1 0 0 0 0,1 0 0 0 0,1-1-5 0 0,17 1-5069 0 0,-4-3-5068 0 0,-15 2-1631 0 0</inkml:trace>
  <inkml:trace contextRef="#ctx0" brushRef="#br0" timeOffset="753.185">327 37 17900 0 0,'0'0'1051'0'0,"0"0"-111"0"0,0 0 8 0 0,0 0 51 0 0,0 0 3 0 0,0 0-78 0 0,0 0-155 0 0,0 0-213 0 0,0 0-166 0 0,0 0-99 0 0,0 0-67 0 0,0 0-31 0 0,0 0-21 0 0,-6 10-31 0 0,-17 32-21 0 0,23-41-154 0 0,0 0 1 0 0,0 0-1 0 0,0 0 0 0 0,0 0 0 0 0,0 0 0 0 0,0 1 0 0 0,0-1 0 0 0,0 0 0 0 0,0 0 0 0 0,1 0 0 0 0,-1 0 0 0 0,0 0 1 0 0,1 0-1 0 0,-1 0 0 0 0,1 0 0 0 0,-1 0 0 0 0,1 0 0 0 0,-1 0 0 0 0,1 0 0 0 0,0 0 0 0 0,-1-1 0 0 0,1 1 0 0 0,0 0 1 0 0,0 0-1 0 0,0-1 0 0 0,-1 1 0 0 0,1 0 0 0 0,0-1 0 0 0,0 1 0 0 0,0-1 0 0 0,0 1 0 0 0,0-1 0 0 0,0 0 1 0 0,0 1-1 0 0,0-1 0 0 0,0 0 0 0 0,0 0 0 0 0,1 1 0 0 0,-1-1 0 0 0,0 0 0 0 0,0 0 0 0 0,0 0 0 0 0,0-1 0 0 0,0 1 1 0 0,1 0 33 0 0,0 0-819 0 0,4 1-2637 0 0,-1-1-4396 0 0,-4 0 4719 0 0,2 0-6702 0 0</inkml:trace>
  <inkml:trace contextRef="#ctx0" brushRef="#br0" timeOffset="1364.734">480 2 9506 0 0,'0'0'3133'0'0,"0"0"-377"0"0,0 0-446 0 0,0 0-440 0 0,0 0-295 0 0,0 0-350 0 0,0 0-363 0 0,0 0-318 0 0,0 0-193 0 0,0 0-62 0 0,0 0 34 0 0,0 0 66 0 0,0 0 77 0 0,-1 5 9 0 0,-12 28 272 0 0,-12 62 669 0 0,27-93-1397 0 0,0 0 0 0 0,0 0 0 0 0,0 0 0 0 0,0-1 0 0 0,0 1 0 0 0,1-1 0 0 0,-1 0 0 0 0,1 1 0 0 0,-1-1 0 0 0,1 0 1 0 0,-1 0-1 0 0,1-1 0 0 0,-1 1 0 0 0,1-1 0 0 0,0 1 0 0 0,-1-1 0 0 0,1 0 0 0 0,0 0 0 0 0,-1 0 0 0 0,1 0 0 0 0,0 0 0 0 0,0-1 0 0 0,-1 1 1 0 0,1-1-1 0 0,-1 0 0 0 0,1 1 0 0 0,-1-1 0 0 0,1 0 0 0 0,-1-1 0 0 0,1 1 0 0 0,-1 0 0 0 0,0-1 0 0 0,0 0 0 0 0,1 1 0 0 0,-1-1 0 0 0,0 0-18 0 0,1-2-23 0 0,0 0 1 0 0,-1 1 0 0 0,1-1 0 0 0,-1 0 0 0 0,0 0 0 0 0,0 0 0 0 0,0-1 0 0 0,-1 1 0 0 0,1 0 0 0 0,-1-1 0 0 0,0 1 0 0 0,0-1 0 0 0,-1 1 0 0 0,1-1 0 0 0,-1 1 0 0 0,0-1-1 0 0,-1 1 1 0 0,1-1 0 0 0,-1 1 0 0 0,1-1 0 0 0,-1 1 0 0 0,-1-1 0 0 0,1 1 0 0 0,-1 0 0 0 0,1-1 0 0 0,-1 1 0 0 0,0 0 0 0 0,-1 0 0 0 0,-1-3 21 0 0,0 6-2 0 0,1 0 0 0 0,-1 0 1 0 0,1 0-1 0 0,-1 1 0 0 0,1-1 1 0 0,-1 1-1 0 0,1 0 0 0 0,-1 0 1 0 0,0 0-1 0 0,1 0 0 0 0,-1 0 1 0 0,1 1-1 0 0,-1 0 0 0 0,1 0 1 0 0,-1 0-1 0 0,1 0 0 0 0,0 0 1 0 0,-1 1-1 0 0,1-1 0 0 0,0 1 1 0 0,0 0-1 0 0,0 0 0 0 0,0 0 1 0 0,0 1-1 0 0,1-1 0 0 0,-1 1 1 0 0,1-1-1 0 0,-3 4 2 0 0,5-6 6 0 0,-1 1 1 0 0,0-1-1 0 0,1 1 0 0 0,-1 0 0 0 0,0-1 1 0 0,1 1-1 0 0,-1 0 0 0 0,1-1 0 0 0,-1 1 1 0 0,1 0-1 0 0,0 0 0 0 0,-1 0 0 0 0,1-1 1 0 0,0 1-1 0 0,-1 0 0 0 0,1 0 0 0 0,0 0 1 0 0,0 0-1 0 0,0 0 0 0 0,0 0 0 0 0,0-1 1 0 0,0 1-1 0 0,0 0 0 0 0,0 0 0 0 0,0 0 1 0 0,0 0-1 0 0,0 0 0 0 0,1 0 0 0 0,-1-1 1 0 0,0 1-1 0 0,1 0 0 0 0,-1 0 0 0 0,0 0 1 0 0,1-1-1 0 0,-1 1 0 0 0,1 0 0 0 0,0-1 1 0 0,-1 1-1 0 0,1 0 0 0 0,-1-1 0 0 0,1 1 1 0 0,0-1-1 0 0,-1 1 0 0 0,1-1 0 0 0,0 1 1 0 0,0-1-1 0 0,0 1 0 0 0,-1-1 0 0 0,1 0 1 0 0,0 1-1 0 0,0-1 0 0 0,0 0 0 0 0,0 0 1 0 0,0 0-7 0 0,55 10-379 0 0,-46-9-152 0 0,2 0-662 0 0,3 1-2729 0 0,-5-1-4689 0 0,-6-1-3333 0 0</inkml:trace>
  <inkml:trace contextRef="#ctx0" brushRef="#br0" timeOffset="1958.95">699 90 13443 0 0,'0'0'1520'0'0,"0"0"-105"0"0,0 0 69 0 0,0 0 49 0 0,0 0-77 0 0,0 0-124 0 0,0 0-209 0 0,0 0-252 0 0,0 0-251 0 0,0 0-196 0 0,0 0-145 0 0,0 0-95 0 0,0 0-29 0 0,0-2-28 0 0,-15 103 2418 0 0,9-77-2482 0 0,24-43-452 0 0,-18 18 383 0 0,1-1 1 0 0,0 1 0 0 0,0-1-1 0 0,0 1 1 0 0,0-1-1 0 0,0 1 1 0 0,0 0 0 0 0,0 0-1 0 0,0-1 1 0 0,1 1-1 0 0,-1 0 1 0 0,0 0 0 0 0,1 0-1 0 0,-1 0 1 0 0,1 1 0 0 0,-1-1-1 0 0,1 0 1 0 0,-1 1-1 0 0,1-1 1 0 0,0 1 0 0 0,-1-1-1 0 0,1 1 1 0 0,0 0 0 0 0,-1 0-1 0 0,1 0 1 0 0,0-1-1 0 0,0 2 1 0 0,-1-1 0 0 0,1 0-1 0 0,0 0 1 0 0,-1 1-1 0 0,1-1 1 0 0,-1 0 0 0 0,1 1-1 0 0,0 0 1 0 0,-1-1 0 0 0,1 1-1 0 0,-1 0 1 0 0,1 0-1 0 0,-1 0 1 0 0,0 0 0 0 0,1 0-1 0 0,-1 0 1 0 0,0 0-1 0 0,0 0 1 0 0,0 1 0 0 0,1-1-1 0 0,-1 0 1 0 0,-1 1 0 0 0,1-1-1 0 0,0 1 1 0 0,0-1-1 0 0,-1 1 1 0 0,1 0 0 0 0,0-1-1 0 0,-1 2 6 0 0,0-1 18 0 0,-1 0 0 0 0,1 0-1 0 0,-1 0 1 0 0,0 1-1 0 0,1-1 1 0 0,-1 0 0 0 0,0 0-1 0 0,-1 0 1 0 0,1 0 0 0 0,0-1-1 0 0,0 1 1 0 0,-1 0-1 0 0,1 0 1 0 0,-1-1 0 0 0,0 1-1 0 0,1-1 1 0 0,-1 1 0 0 0,0-1-1 0 0,0 0 1 0 0,0 0-1 0 0,0 0 1 0 0,0 0 0 0 0,0 0-1 0 0,0 0 1 0 0,0-1 0 0 0,0 1-1 0 0,-1 0 1 0 0,1-1-1 0 0,-2 0-17 0 0,-69 8-29 0 0,87-29-3904 0 0,1 9-540 0 0,1 1-6424 0 0,-11 7 1835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30.7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11 242 3985 0 0,'0'0'4600'0'0,"0"0"-1728"0"0,0 0-545 0 0,0 0-129 0 0,0 0-189 0 0,0 0-286 0 0,0 0-260 0 0,0 0-229 0 0,0 0-232 0 0,0 0-203 0 0,0 0-192 0 0,0 0-155 0 0,-3-3-96 0 0,3 4-296 0 0,0-1 1 0 0,0 0 0 0 0,0 0-1 0 0,0 1 1 0 0,0-1-1 0 0,0 0 1 0 0,-1 0-1 0 0,1 1 1 0 0,0-1-1 0 0,0 0 1 0 0,0 0 0 0 0,-1 1-1 0 0,1-1 1 0 0,0 0-1 0 0,0 0 1 0 0,0 0-1 0 0,-1 0 1 0 0,1 0 0 0 0,0 1-1 0 0,0-1 1 0 0,-1 0-1 0 0,1 0 1 0 0,0 0-1 0 0,-1 0 1 0 0,1 0 0 0 0,0 0-1 0 0,0 0 1 0 0,-1 0-1 0 0,1 0 1 0 0,0 0-1 0 0,-1 0 1 0 0,1 0 0 0 0,0 0-1 0 0,0 0 1 0 0,-1 0-1 0 0,1 0-60 0 0,4 3 77 0 0,1-1 0 0 0,0 0 0 0 0,-1 0 0 0 0,1 0 1 0 0,0-1-1 0 0,0 1 0 0 0,0-1 0 0 0,0 0 0 0 0,0 0 0 0 0,0-1 0 0 0,0 0 0 0 0,0 0 0 0 0,0 0 0 0 0,0 0 0 0 0,0-1 0 0 0,0 0 0 0 0,0 0 0 0 0,0 0 0 0 0,0 0 0 0 0,0-1 0 0 0,-1 0 0 0 0,1 0 1 0 0,-1 0-1 0 0,1-1 0 0 0,-1 0 0 0 0,0 1 0 0 0,4-5-77 0 0,-7 6 0 0 0,0 0-1 0 0,0 0 1 0 0,0 0 0 0 0,0 0 0 0 0,0-1 0 0 0,0 1 0 0 0,0 0 0 0 0,-1-1 0 0 0,1 1-1 0 0,-1-1 1 0 0,1 1 0 0 0,-1 0 0 0 0,1-1 0 0 0,-1 1 0 0 0,0-1 0 0 0,0 0 0 0 0,0 1-1 0 0,0-1 1 0 0,0 1 0 0 0,0-1 0 0 0,0 1 0 0 0,0-1 0 0 0,0 1 0 0 0,-1-1 0 0 0,1 1-1 0 0,-1-1 1 0 0,1 1 0 0 0,-1-1 0 0 0,0 1 0 0 0,1 0 0 0 0,-1-1 0 0 0,0 1 0 0 0,0 0-1 0 0,0 0 1 0 0,0 0 0 0 0,0-1 0 0 0,0 1 0 0 0,0 0 0 0 0,0 0 0 0 0,-1 1 0 0 0,1-1-1 0 0,0 0 1 0 0,-1 0 0 0 0,1 0 0 0 0,0 1 0 0 0,-1-1 0 0 0,1 1 0 0 0,-1-1 0 0 0,1 1-1 0 0,-1 0 1 0 0,1-1 0 0 0,-1 1 0 0 0,0 0 0 0 0,-2 0-1 0 0,-1 0 0 0 0,0 1 0 0 0,0 0 0 0 0,0-1 0 0 0,0 2 1 0 0,1-1-1 0 0,-1 0 0 0 0,1 1 0 0 0,-1 0 0 0 0,1 0 0 0 0,-1 0 0 0 0,1 1 0 0 0,0-1 0 0 0,0 1 0 0 0,0 0 0 0 0,0 0 0 0 0,1 1 1 0 0,-1-1-1 0 0,1 1 0 0 0,0-1 0 0 0,0 1 0 0 0,0 0 0 0 0,1 1 0 0 0,-1-1 0 0 0,1 0 0 0 0,0 1 0 0 0,0-1 0 0 0,0 1 0 0 0,1-1 1 0 0,0 1-1 0 0,0 0 0 0 0,-1 4 1 0 0,3-7-5 0 0,-1 1 0 0 0,1-1 0 0 0,-1 0 0 0 0,1 1 0 0 0,0-1 0 0 0,0 0 0 0 0,0 0 0 0 0,0 0 0 0 0,0 0 0 0 0,0 0 0 0 0,1 0 0 0 0,-1 0 0 0 0,1 0 0 0 0,-1 0 0 0 0,1-1 0 0 0,0 1 0 0 0,-1 0 0 0 0,1-1 0 0 0,0 0 0 0 0,0 1 0 0 0,0-1 0 0 0,0 0 0 0 0,1 0 0 0 0,-1 0 0 0 0,0 0 0 0 0,0-1 0 0 0,1 1 0 0 0,-1-1 0 0 0,0 1 0 0 0,1-1 0 0 0,-1 0 0 0 0,0 1 0 0 0,1-1 0 0 0,1-1 5 0 0,84-10-414 0 0,-65-2-3947 0 0,-16 8 152 0 0,0-1-3534 0 0,-4 4-3516 0 0</inkml:trace>
  <inkml:trace contextRef="#ctx0" brushRef="#br0" timeOffset="280.8">228 110 10354 0 0,'0'0'2241'0'0,"0"0"-114"0"0,0 0-115 0 0,0 0-121 0 0,0 0-129 0 0,0 0-199 0 0,0 0-276 0 0,0 0-319 0 0,0 0-285 0 0,0 0-238 0 0,0 0-211 0 0,0 0-100 0 0,0 0-12 0 0,-11 1 437 0 0,11-1-564 0 0,-6 55 1099 0 0,28-45-4316 0 0,-20-10 2391 0 0,5 0-4227 0 0,-2-1-2998 0 0,-2 1-2248 0 0</inkml:trace>
  <inkml:trace contextRef="#ctx0" brushRef="#br0" timeOffset="546.048">258 21 16219 0 0,'0'0'1774'0'0,"0"0"-228"0"0,0 0-197 0 0,0 0-220 0 0,0 0-142 0 0,0 0-125 0 0,0 0-191 0 0,0 0-216 0 0,0 0-218 0 0,0 0-185 0 0,0 0-117 0 0,0 0-43 0 0,0 0-11 0 0,-4-1-15 0 0,-4-1-489 0 0,2 1 1203 0 0,11 8-6242 0 0,2 1-3130 0 0,-6-5-1566 0 0</inkml:trace>
  <inkml:trace contextRef="#ctx0" brushRef="#br0" timeOffset="1467.957">400 93 6009 0 0,'0'0'2417'0'0,"0"0"-89"0"0,0 0-13 0 0,0 0-109 0 0,0 0-189 0 0,0 0-256 0 0,0 0-342 0 0,0 0-301 0 0,0 0-201 0 0,0 0-151 0 0,0 0-114 0 0,0 0-61 0 0,0-3-59 0 0,-4-16 780 0 0,-16 42 1020 0 0,18-20-2095 0 0,-2 2-212 0 0,1-1 0 0 0,0 0 1 0 0,0 1-1 0 0,0-1 0 0 0,1 1 0 0 0,-1 0 1 0 0,1 0-1 0 0,0 0 0 0 0,1 0 0 0 0,-1 0 1 0 0,1 0-1 0 0,0 0 0 0 0,1 1 0 0 0,-1-1 1 0 0,1 0-1 0 0,0 1 0 0 0,0 1-25 0 0,2-6 10 0 0,0 1 0 0 0,0 0 0 0 0,1-1 0 0 0,-1 1 0 0 0,1-1 0 0 0,-1 0 0 0 0,0 0 0 0 0,1 0 0 0 0,0 0 0 0 0,-1 0 0 0 0,1 0 0 0 0,0-1 0 0 0,-1 1 0 0 0,1-1 0 0 0,0 0 0 0 0,0 0 0 0 0,-1 0 0 0 0,1 0 0 0 0,0-1 0 0 0,0 1 0 0 0,-1 0 0 0 0,1-1 0 0 0,0 0 0 0 0,-1 0 0 0 0,1 0 0 0 0,-1 0 0 0 0,1 0 0 0 0,-1 0 0 0 0,0-1 0 0 0,1 1 0 0 0,-1-1 0 0 0,0 0 0 0 0,0 0 0 0 0,0 0 0 0 0,0 0 0 0 0,0 0-10 0 0,2-2-3 0 0,-1 0-1 0 0,1 0 0 0 0,-1 0 1 0 0,0 0-1 0 0,0-1 0 0 0,-1 0 0 0 0,1 1 1 0 0,-1-1-1 0 0,0 0 0 0 0,0 0 1 0 0,-1 0-1 0 0,0 0 0 0 0,1 0 1 0 0,-2-1-1 0 0,1 1 0 0 0,-1 0 0 0 0,1-2 4 0 0,-1 5-8 0 0,0 0 0 0 0,0 0-1 0 0,0 0 1 0 0,-1 0-1 0 0,1 0 1 0 0,0 0 0 0 0,-1 0-1 0 0,1 0 1 0 0,-1 0 0 0 0,0 0-1 0 0,0 0 1 0 0,0 1-1 0 0,0-1 1 0 0,0 0 0 0 0,0 0-1 0 0,0 1 1 0 0,0-1-1 0 0,-1 0 1 0 0,1 1 0 0 0,-1-1-1 0 0,1 1 1 0 0,-1 0-1 0 0,1 0 1 0 0,-1-1 0 0 0,0 1-1 0 0,0 0 1 0 0,0 0 0 0 0,0 1-1 0 0,1-1 1 0 0,-1 0-1 0 0,0 1 1 0 0,0-1 0 0 0,0 1-1 0 0,0-1 1 0 0,-1 1-1 0 0,1 0 1 0 0,0 0 0 0 0,0 0-1 0 0,0 0 1 0 0,0 1-1 0 0,0-1 1 0 0,0 0 0 0 0,0 1-1 0 0,0-1 9 0 0,0 0 3 0 0,1 0 0 0 0,0 0-1 0 0,-1 0 1 0 0,1 0-1 0 0,-1 0 1 0 0,1 0 0 0 0,-1 1-1 0 0,1-1 1 0 0,-1 0 0 0 0,1 1-1 0 0,0-1 1 0 0,-1 1-1 0 0,1-1 1 0 0,0 1 0 0 0,0 0-1 0 0,-1-1 1 0 0,1 1-1 0 0,0 0 1 0 0,0 0 0 0 0,0 0-1 0 0,0 0 1 0 0,0 0 0 0 0,0 0-1 0 0,0 0 1 0 0,0 1-1 0 0,0-1 1 0 0,1 0 0 0 0,-1 0-1 0 0,0 1 1 0 0,1-1 0 0 0,-1 0-1 0 0,1 1 1 0 0,-1-1-1 0 0,1 1 1 0 0,0-1 0 0 0,0 0-1 0 0,0 1 1 0 0,-1-1 0 0 0,1 1-1 0 0,0-1 1 0 0,1 1-1 0 0,-1-1 1 0 0,0 1 0 0 0,0-1-1 0 0,1 0 1 0 0,-1 1 0 0 0,1-1-1 0 0,-1 0 1 0 0,1 1-1 0 0,-1-1 1 0 0,1 0 0 0 0,0 1-1 0 0,0-1 1 0 0,0 0 0 0 0,0 0-1 0 0,0 0 1 0 0,0 0-1 0 0,0 0 1 0 0,0 0 0 0 0,0 0-3 0 0,74 12 671 0 0,-54-12-4185 0 0,-1 1-5088 0 0,-16-1-3268 0 0</inkml:trace>
  <inkml:trace contextRef="#ctx0" brushRef="#br0" timeOffset="2958.107">593 154 0 0 0,'0'0'1227'0'0,"0"0"124"0"0,0 0 233 0 0,0 0 111 0 0,0 0-42 0 0,0 0-192 0 0,0 0-381 0 0,0 0-410 0 0,0 0-339 0 0,0 0-213 0 0,0 0-18 0 0,0 0 111 0 0,0 0-2442 0 0,-1 0 3597 0 0,-1 0 11772 0 0,2 0-11709 0 0,3 6-1371 0 0,4 3-3627 0 0,-3-7-1810 0 0,1-1-3514 0 0,-4-1 1493 0 0</inkml:trace>
  <inkml:trace contextRef="#ctx0" brushRef="#br0" timeOffset="3897.19">656 185 4401 0 0,'0'0'3469'0'0,"0"0"-1019"0"0,0 0-299 0 0,0 0-64 0 0,0 0-183 0 0,0 0-198 0 0,0 0-276 0 0,0 0-373 0 0,0 0-285 0 0,0 0-206 0 0,0 0-145 0 0,0 0-29 0 0,0 0-25 0 0,-10-15 1449 0 0,5 15-1726 0 0,0-1-1 0 0,-1 1 1 0 0,1 0-1 0 0,-1 1 1 0 0,1-1-1 0 0,0 1 1 0 0,-1 0-1 0 0,1 0 1 0 0,0 0-1 0 0,0 1 1 0 0,0 0-1 0 0,0 0 1 0 0,0 1-1 0 0,0-1 1 0 0,1 1-1 0 0,-1 0 1 0 0,1 0-1 0 0,0 0 1 0 0,0 1-1 0 0,0-1 1 0 0,0 1-1 0 0,0 0 1 0 0,1 0-1 0 0,0 1 1 0 0,0-1-1 0 0,0 1 1 0 0,0-1-1 0 0,1 1 1 0 0,-1 0-1 0 0,1 0 1 0 0,1 0-1 0 0,-1 0 1 0 0,1 1-1 0 0,0-1 1 0 0,0 0-1 0 0,0 4-89 0 0,1-7 13 0 0,-1-1-1 0 0,1 0 0 0 0,0 0 1 0 0,0 1-1 0 0,0-1 1 0 0,0 0-1 0 0,0 1 0 0 0,1-1 1 0 0,-1 0-1 0 0,0 1 0 0 0,1-1 1 0 0,-1 0-1 0 0,1 0 0 0 0,-1 1 1 0 0,1-1-1 0 0,-1 0 1 0 0,1 0-1 0 0,0 0 0 0 0,0 0 1 0 0,-1 0-1 0 0,1 0 0 0 0,0 0 1 0 0,0 0-1 0 0,0 0 0 0 0,0 0 1 0 0,0 0-1 0 0,0-1 1 0 0,1 1-1 0 0,-1 0 0 0 0,0-1 1 0 0,0 1-1 0 0,0-1 0 0 0,1 1 1 0 0,-1-1-1 0 0,0 0 0 0 0,1 1 1 0 0,-1-1-1 0 0,0 0 1 0 0,1 0-1 0 0,-1 0 0 0 0,0 0 1 0 0,1 0-1 0 0,-1 0 0 0 0,0 0 1 0 0,0-1-1 0 0,1 1 1 0 0,0-1-13 0 0,62-22 148 0 0,-60 19-142 0 0,-1 0-1 0 0,1 1 1 0 0,-1-1 0 0 0,0 0 0 0 0,0 0-1 0 0,0-1 1 0 0,0 1 0 0 0,-1-1 0 0 0,0 1-1 0 0,0-1 1 0 0,0 0 0 0 0,-1 0 0 0 0,1 0-1 0 0,-1 0 1 0 0,0 0 0 0 0,0-4-6 0 0,-1 9 15 0 0,0 0-26 0 0,-8 21-36 0 0,6-19 48 0 0,1 0 0 0 0,0 0 0 0 0,0 0 0 0 0,0 0 0 0 0,0 0 0 0 0,0 0 0 0 0,0 1 0 0 0,0-1 0 0 0,1 0 0 0 0,-1 0 0 0 0,1 1 0 0 0,0-1 0 0 0,-1 0 0 0 0,1 1 0 0 0,0-1 0 0 0,1 0 0 0 0,-1 1 0 0 0,0-1 0 0 0,1 0 0 0 0,-1 1 0 0 0,1-1 0 0 0,0 0 0 0 0,-1 0 0 0 0,1 0 0 0 0,0 1 0 0 0,1-1 0 0 0,-1 0 0 0 0,0 0 0 0 0,0-1 0 0 0,1 1 0 0 0,-1 0 0 0 0,1 0 0 0 0,0-1 0 0 0,-1 1 0 0 0,1-1 0 0 0,0 1 0 0 0,0-1 0 0 0,0 0 0 0 0,0 0 0 0 0,0 1 0 0 0,0-2 0 0 0,1 1 0 0 0,-1 0 0 0 0,0 0 0 0 0,0-1 0 0 0,1 1-1 0 0,2 0-44 0 0,-1-1 1 0 0,1 0 0 0 0,-1 1 0 0 0,0-1 0 0 0,1-1 0 0 0,-1 1 0 0 0,1-1 0 0 0,-1 0 0 0 0,0 0 0 0 0,1 0 0 0 0,-1 0-1 0 0,0-1 1 0 0,0 1 0 0 0,0-1 0 0 0,0-1 0 0 0,0 1 0 0 0,0 0 0 0 0,-1-1 0 0 0,1 0 0 0 0,-1 1 0 0 0,0-1 0 0 0,0-1-1 0 0,0 1 1 0 0,0 0 0 0 0,0-1 0 0 0,-1 0 0 0 0,1 1 0 0 0,-1-1 0 0 0,0 0 0 0 0,0 0 0 0 0,-1 0 0 0 0,1-2 43 0 0,31-150 1128 0 0,-49 180-653 0 0,10-8-283 0 0,1 0 0 0 0,0 1 0 0 0,1 0 0 0 0,1 0 0 0 0,1 0 0 0 0,0 1 0 0 0,2-1 0 0 0,-1 0 0 0 0,2 0 0 0 0,1 3-192 0 0,13 44 8 0 0,-15-64-124 0 0,17-23-10962 0 0,-15 18 2466 0 0,0 1-2770 0 0</inkml:trace>
  <inkml:trace contextRef="#ctx0" brushRef="#br0" timeOffset="4867.942">918 39 12283 0 0,'0'0'1612'0'0,"0"0"-4"0"0,0 0 30 0 0,0 0-87 0 0,0 0-200 0 0,0 0-175 0 0,0 0-196 0 0,0 0-210 0 0,0 0-182 0 0,0 0-176 0 0,0 0-118 0 0,0 0-50 0 0,0 0-11 0 0,5-5 28 0 0,15-18 22 0 0,-18 22-180 0 0,1-1 1 0 0,0 1-1 0 0,-1 0 1 0 0,1 0-1 0 0,0 0 0 0 0,0 0 1 0 0,0 0-1 0 0,0 1 1 0 0,0-1-1 0 0,0 1 0 0 0,0 0 1 0 0,-1 0-1 0 0,1 0 1 0 0,0 0-1 0 0,0 0 0 0 0,0 1 1 0 0,0-1-1 0 0,0 1 1 0 0,2 1-105 0 0,-4 0 42 0 0,0 0-1 0 0,0 1 1 0 0,-1-1-1 0 0,1 0 0 0 0,-1 1 1 0 0,1-1-1 0 0,-1 0 0 0 0,0 1 1 0 0,0-1-1 0 0,0 1 1 0 0,0-1-1 0 0,0 1 0 0 0,-1-1 1 0 0,1 0-1 0 0,-1 1 0 0 0,0-1 1 0 0,0 0-1 0 0,1 0 1 0 0,-1 1-1 0 0,-1-1 0 0 0,1 0 1 0 0,0 0-1 0 0,0 0 0 0 0,-1 0 1 0 0,1 0-1 0 0,-1 0 1 0 0,0-1-1 0 0,1 1 0 0 0,-1 0 1 0 0,0-1-1 0 0,0 0 0 0 0,0 1 1 0 0,-2 0-41 0 0,4-2 14 0 0,1 0 1 0 0,0 0 0 0 0,0 0 0 0 0,0 0-1 0 0,0 0 1 0 0,0 0 0 0 0,0 0-1 0 0,0 1 1 0 0,0-1 0 0 0,0 0-1 0 0,0 0 1 0 0,-1 1 0 0 0,1-1-1 0 0,0 1 1 0 0,0-1 0 0 0,0 1 0 0 0,-1-1-1 0 0,1 1 1 0 0,0-1 0 0 0,-1 1-1 0 0,1 0 1 0 0,0-1 0 0 0,-1 1-1 0 0,1 0 1 0 0,-1 0 0 0 0,1-1-1 0 0,-1 1 1 0 0,1 0 0 0 0,-1 0 0 0 0,0 0-1 0 0,1 0 1 0 0,-1 0 0 0 0,0 0-1 0 0,0-1 1 0 0,1 1 0 0 0,-1 0-1 0 0,0 0 1 0 0,0 0 0 0 0,0 0-1 0 0,0 0 1 0 0,0 0 0 0 0,-1 0-1 0 0,1 0 1 0 0,0 0 0 0 0,0 0 0 0 0,0-1-1 0 0,-1 1 1 0 0,1 0 0 0 0,-1 0-1 0 0,1 0 1 0 0,-1 0 0 0 0,1-1-1 0 0,-1 1 1 0 0,1 0 0 0 0,-1 0-1 0 0,1-1 1 0 0,-1 1 0 0 0,0 0 0 0 0,0-1-1 0 0,1 1 1 0 0,-1-1 0 0 0,0 1-1 0 0,0-1 1 0 0,1 1 0 0 0,-2-1-15 0 0,10 0 132 0 0,-1 1-60 0 0,0-1 1 0 0,1 0-1 0 0,-1 0 0 0 0,0-1 1 0 0,0 0-1 0 0,0 0 0 0 0,0-1 1 0 0,0 0-1 0 0,0 0 1 0 0,0 0-1 0 0,6-4-72 0 0,-6 2-4321 0 0,-5 4 193 0 0,2-1-3737 0 0,-2 0-4229 0 0</inkml:trace>
  <inkml:trace contextRef="#ctx0" brushRef="#br0" timeOffset="6940.261">1172 198 0 0 0,'0'0'1040'0'0,"0"0"1606"0"0,0 0 276 0 0,0 0-163 0 0,0 0-214 0 0,0 0-290 0 0,0 0-311 0 0,0 0-303 0 0,0 0-260 0 0,0 0-190 0 0,0 0-144 0 0,0 0-108 0 0,1-3-96 0 0,3-16 2286 0 0,-4 19-2659 0 0,0 0-39 0 0,0 0-47 0 0,0 0-70 0 0,0 0-49 0 0,0 0-62 0 0,-8 29 912 0 0,-8 100-127 0 0,14-127-4128 0 0,1-10-8671 0 0,1 7 7144 0 0,-1-1-6167 0 0</inkml:trace>
  <inkml:trace contextRef="#ctx0" brushRef="#br0" timeOffset="7199.732">1096 259 9370 0 0,'0'0'2279'0'0,"0"0"-136"0"0,0 0-80 0 0,0 0-172 0 0,0 0-192 0 0,0 0-314 0 0,0 0-394 0 0,0 0-337 0 0,0 0-244 0 0,0 0-134 0 0,0 0 8 0 0,0 0 85 0 0,0 0 101 0 0,23 3 1545 0 0,58-7-587 0 0,-20 1-5406 0 0,-39 2-2342 0 0,-12 0-1764 0 0,-3 0-1261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6.9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65 16756 0 0,'0'0'1632'0'0,"0"0"-221"0"0,0 0-77 0 0,0 0-144 0 0,0 0-113 0 0,0 0-101 0 0,0 0-160 0 0,0 0-161 0 0,0 0-114 0 0,0 0-127 0 0,0 0-90 0 0,0 0-89 0 0,0 0-75 0 0,-1-4-42 0 0,1 3-110 0 0,0 0 1 0 0,0 0-1 0 0,-1 0 0 0 0,1 0 0 0 0,0 1 0 0 0,-1-1 0 0 0,1 0 0 0 0,-1 0 1 0 0,1 0-1 0 0,-1 1 0 0 0,1-1 0 0 0,-1 0 0 0 0,0 0 0 0 0,1 1 0 0 0,-1-1 1 0 0,0 1-1 0 0,1-1 0 0 0,-1 1 0 0 0,0-1 0 0 0,0 1 0 0 0,0-1 0 0 0,0 1 1 0 0,1-1-1 0 0,-1 1 0 0 0,0 0 0 0 0,0 0 0 0 0,0-1 0 0 0,0 1 0 0 0,0 0 1 0 0,0 0-1 0 0,0 0 0 0 0,0 0 0 0 0,0 0 0 0 0,0 0 0 0 0,1 0 0 0 0,-1 1 1 0 0,0-1-1 0 0,0 0 0 0 0,0 0 0 0 0,0 1 0 0 0,0-1 0 0 0,0 1 0 0 0,1-1 1 0 0,-1 0-1 0 0,0 1 0 0 0,0 0 0 0 0,0-1 0 0 0,1 1 0 0 0,-1-1 0 0 0,0 1 1 0 0,1 0-1 0 0,-1 0 0 0 0,1-1 0 0 0,-1 1 0 0 0,1 0 0 0 0,-1 0-8 0 0,-2 1 18 0 0,-1-1 0 0 0,1 1-1 0 0,0-1 1 0 0,0 1-1 0 0,0 0 1 0 0,0 0 0 0 0,1 0-1 0 0,-1 1 1 0 0,1-1-1 0 0,-1 1 1 0 0,1 0 0 0 0,0-1-1 0 0,0 1 1 0 0,0 0-1 0 0,0 0 1 0 0,0 0 0 0 0,1 0-1 0 0,-1 1 1 0 0,1-1-1 0 0,0 0 1 0 0,0 1 0 0 0,0-1-1 0 0,0 1 1 0 0,1-1-1 0 0,-1 2-17 0 0,4-3 11 0 0,-1-1 0 0 0,0 0 0 0 0,0 0-1 0 0,1 0 1 0 0,-1 0 0 0 0,1 0 0 0 0,-1-1-1 0 0,0 1 1 0 0,1-1 0 0 0,-1 1 0 0 0,1-1-1 0 0,0 0 1 0 0,-1 0 0 0 0,1 0 0 0 0,-1 0-1 0 0,1-1 1 0 0,-1 1 0 0 0,1-1 0 0 0,-1 0-1 0 0,1 1 1 0 0,-1-1 0 0 0,0 0 0 0 0,1 0-1 0 0,-1-1 1 0 0,0 1 0 0 0,0 0 0 0 0,0-1-1 0 0,0 1 1 0 0,0-1 0 0 0,0 0 0 0 0,0 1-1 0 0,-1-1 1 0 0,1-1-11 0 0,30-43-183 0 0,-33 47 185 0 0,1 0-1 0 0,-1 0 0 0 0,0 0 1 0 0,1 0-1 0 0,-1 0 0 0 0,1 0 0 0 0,-1 0 1 0 0,1 1-1 0 0,-1-1 0 0 0,1 0 0 0 0,0 0 1 0 0,0 1-1 0 0,0-1 0 0 0,0 0 0 0 0,0 0 1 0 0,0 1-1 0 0,0-1 0 0 0,0 0 1 0 0,0 0-1 0 0,0 0 0 0 0,1 1 0 0 0,-1-1 1 0 0,0 0-1 0 0,1 0 0 0 0,-1 0 0 0 0,1 1 1 0 0,0-1-1 0 0,-1 0 0 0 0,1 0 0 0 0,0 0 1 0 0,-1 0-1 0 0,1 0 0 0 0,0 0 0 0 0,0-1 1 0 0,0 1-1 0 0,0 0 0 0 0,0 0 1 0 0,0-1-1 0 0,0 1 0 0 0,0 0 0 0 0,1 0-1 0 0,55-4 179 0 0,-53 2-170 0 0,0 0-1 0 0,0-1 1 0 0,-1 0-1 0 0,1 0 0 0 0,0 0 1 0 0,-1 0-1 0 0,1 0 1 0 0,-1-1-1 0 0,0 0 1 0 0,0 1-1 0 0,0-1 1 0 0,0 0-1 0 0,0-1 1 0 0,-1 1-1 0 0,1 0 1 0 0,-1-1-1 0 0,0 1 0 0 0,0-1 1 0 0,0 0-1 0 0,0 0 1 0 0,-1 0-1 0 0,0 0 1 0 0,0 0-1 0 0,0 0 1 0 0,0 0-1 0 0,0 0 1 0 0,-1 0-1 0 0,0 0 1 0 0,0-1-1 0 0,0 1 0 0 0,0 0 1 0 0,-1-2-9 0 0,-17 44 165 0 0,16-31-164 0 0,1 0 0 0 0,-1 1-1 0 0,1 0 1 0 0,0-1-1 0 0,1 1 1 0 0,0 0 0 0 0,0-1-1 0 0,0 1 1 0 0,1 0 0 0 0,0-1-1 0 0,1 1 1 0 0,0-1-1 0 0,0 1 1 0 0,0-1 0 0 0,3 4-1 0 0,7-11-5793 0 0,-5-4-2987 0 0,-6 4 6793 0 0,2-2-9533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7.3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27 11795 0 0,'0'0'1556'0'0,"0"0"16"0"0,0 0-15 0 0,0 0-100 0 0,0 0-126 0 0,0 0-177 0 0,0 0-195 0 0,0 0-223 0 0,0 0-184 0 0,0 0-119 0 0,0 0-113 0 0,10-5-56 0 0,31-16-40 0 0,-40 21-196 0 0,0 0 0 0 0,0 0 0 0 0,0 0 0 0 0,-1 0 0 0 0,1 0 0 0 0,0 0 0 0 0,0 0 0 0 0,0 0 1 0 0,0 0-1 0 0,0 0 0 0 0,-1 0 0 0 0,1 1 0 0 0,0-1 0 0 0,0 0 0 0 0,0 1 0 0 0,0-1 0 0 0,-1 1 0 0 0,1-1 0 0 0,0 1 0 0 0,-1-1 0 0 0,1 1 0 0 0,0-1 0 0 0,-1 1 0 0 0,1 0 0 0 0,-1-1 0 0 0,1 1 0 0 0,-1 0 0 0 0,1-1 0 0 0,-1 1 0 0 0,1 0 0 0 0,-1 0 0 0 0,0 0 0 0 0,1-1 0 0 0,-1 1 0 0 0,0 0 0 0 0,0 0 0 0 0,1 0 0 0 0,-1 0 0 0 0,0 0 0 0 0,0-1 0 0 0,0 1 0 0 0,0 0 0 0 0,0 0 0 0 0,-1 0 0 0 0,1 0 0 0 0,0 0 0 0 0,0 0 0 0 0,0-1 0 0 0,-1 1 0 0 0,1 0 0 0 0,0 0 0 0 0,-1 0 0 0 0,1-1 0 0 0,-1 1 0 0 0,1 0 0 0 0,-1-1 0 0 0,0 1-28 0 0,-35 39 1668 0 0,66-45-77 0 0,2-8-1635 0 0,13-4-1201 0 0,-17 13-9408 0 0,-25 5 3190 0 0,-1 0-1898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2.8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22 184 5385 0 0,'0'0'4502'0'0,"0"0"-1770"0"0,0 0-448 0 0,0 0-54 0 0,0 0-206 0 0,0 0-278 0 0,0 0-319 0 0,0 0-344 0 0,0 0-330 0 0,0 0-278 0 0,0 0-211 0 0,0 0-113 0 0,0 0 13 0 0,-4 13 1368 0 0,-14 175 1469 0 0,20-175-6280 0 0,23-18-13649 0 0,-21 2 7382 0 0</inkml:trace>
  <inkml:trace contextRef="#ctx0" brushRef="#br0" timeOffset="510.982">99 275 11426 0 0,'0'0'1677'0'0,"0"0"-201"0"0,0 0-42 0 0,0 0-118 0 0,0 0-196 0 0,0 0-213 0 0,0 0-225 0 0,0 0-178 0 0,0 0-96 0 0,0 0-40 0 0,0 0 5 0 0,0 0 39 0 0,0 0 48 0 0,-2 3 7 0 0,2-2-417 0 0,0 0 1 0 0,-1 0-1 0 0,1 0 0 0 0,0-1 0 0 0,0 1 0 0 0,0 0 1 0 0,-1 0-1 0 0,1 0 0 0 0,0 0 0 0 0,0-1 0 0 0,0 1 1 0 0,0 0-1 0 0,1 0 0 0 0,-1 0 0 0 0,0 0 1 0 0,0-1-1 0 0,0 1 0 0 0,1 0 0 0 0,-1 0 0 0 0,0-1 1 0 0,1 1-1 0 0,-1 0 0 0 0,1 0 0 0 0,-1-1 0 0 0,1 1 1 0 0,-1 0-1 0 0,1-1 0 0 0,-1 1 0 0 0,1-1 0 0 0,0 1 1 0 0,-1-1-1 0 0,1 1 0 0 0,0-1 0 0 0,-1 1 0 0 0,1-1 1 0 0,0 1-1 0 0,0-1 0 0 0,-1 0 0 0 0,1 0 0 0 0,0 1 1 0 0,0-1-1 0 0,0 0 0 0 0,0 0 0 0 0,-1 0 0 0 0,1 0 1 0 0,0 0-1 0 0,0 0 0 0 0,0 0 0 0 0,0 0 0 0 0,-1 0 1 0 0,1 0-1 0 0,0-1 0 0 0,0 1 0 0 0,0 0 0 0 0,-1 0 1 0 0,1-1-1 0 0,0 1 0 0 0,0-1 0 0 0,-1 1 0 0 0,1-1 1 0 0,0 1-1 0 0,-1-1-50 0 0,7 1 109 0 0,-1 0 1 0 0,0-1-1 0 0,0 1 1 0 0,0-2-1 0 0,0 1 1 0 0,-1 0-1 0 0,1-1 0 0 0,0 0 1 0 0,-1-1-1 0 0,1 1 1 0 0,-1-1-1 0 0,1 0 1 0 0,-1 0-1 0 0,0-1 1 0 0,2-2-110 0 0,-6 4 7 0 0,-1 1 0 0 0,1-1 1 0 0,-1 0-1 0 0,0 0 0 0 0,1 1 1 0 0,-1-1-1 0 0,0 0 0 0 0,0 0 1 0 0,0 0-1 0 0,-1 1 1 0 0,1-1-1 0 0,0 0 0 0 0,-1 0 1 0 0,1 1-1 0 0,-1-1 0 0 0,1 0 1 0 0,-1 1-1 0 0,0-1 0 0 0,0 1 1 0 0,0-1-1 0 0,0 1 1 0 0,0-1-1 0 0,0 1 0 0 0,0-1 1 0 0,0 1-1 0 0,-1 0 0 0 0,1 0 1 0 0,0 0-1 0 0,-1 0 0 0 0,1 0 1 0 0,-1 0-1 0 0,1 0 0 0 0,-1 0 1 0 0,0 0-1 0 0,1 1 1 0 0,-1-1-1 0 0,0 1 0 0 0,0-1 1 0 0,1 1-1 0 0,-1 0 0 0 0,0-1 1 0 0,0 1-1 0 0,1 0 0 0 0,-1 0 1 0 0,0 0-1 0 0,0 1 0 0 0,1-1 1 0 0,-1 0-1 0 0,0 1 1 0 0,0-1-1 0 0,1 1 0 0 0,-1 0 1 0 0,0-1-1 0 0,0 1-7 0 0,-1 0 29 0 0,0-1 0 0 0,0 1 0 0 0,0 0 0 0 0,0 0 0 0 0,0 0 0 0 0,0 0 0 0 0,0 1 1 0 0,0-1-1 0 0,0 1 0 0 0,0 0 0 0 0,1-1 0 0 0,-1 1 0 0 0,1 1 0 0 0,-1-1 0 0 0,1 0 0 0 0,0 0 0 0 0,0 1 0 0 0,0 0 0 0 0,0-1 0 0 0,0 1 0 0 0,1 0 0 0 0,-1 0 0 0 0,1 0 0 0 0,0 0 1 0 0,0 0-1 0 0,0 0 0 0 0,0 0 0 0 0,0 0 0 0 0,1 0 0 0 0,-1 0 0 0 0,1 1 0 0 0,0-1 0 0 0,0 0 0 0 0,0 0 0 0 0,0 1 0 0 0,1-1 0 0 0,-1 0 0 0 0,1 0 0 0 0,0 0 0 0 0,0 0 0 0 0,0 0 1 0 0,0 0-1 0 0,1 0 0 0 0,-1 0 0 0 0,1 0 0 0 0,0 0 0 0 0,0-1 0 0 0,0 1 0 0 0,0-1 0 0 0,0 1 0 0 0,0-1 0 0 0,1 0 0 0 0,-1 0 0 0 0,1 0 0 0 0,-1 0 0 0 0,1 0 0 0 0,1 0-29 0 0,67 3 971 0 0,-53-9-3178 0 0,-1-4-4404 0 0,-4-2-6083 0 0,-11 6 3397 0 0</inkml:trace>
  <inkml:trace contextRef="#ctx0" brushRef="#br0" timeOffset="765.641">305 121 16067 0 0,'0'0'1723'0'0,"0"0"-262"0"0,0 0-173 0 0,0 0-204 0 0,0 0-144 0 0,0 0-118 0 0,0 0-149 0 0,0 0-119 0 0,0 0-105 0 0,0 0-85 0 0,0 0-43 0 0,0 0-52 0 0,0 0-13 0 0,-4 8-29 0 0,-13 21-30 0 0,16-28-186 0 0,1 0 0 0 0,-1 0 0 0 0,1 1-1 0 0,0-1 1 0 0,-1 0 0 0 0,1 0 0 0 0,0 0 0 0 0,0 1 0 0 0,0-1 0 0 0,0 0-1 0 0,0 0 1 0 0,0 0 0 0 0,0 1 0 0 0,0-1 0 0 0,0 0 0 0 0,0 0-1 0 0,1 0 1 0 0,-1 0 0 0 0,1 1 0 0 0,-1-1 0 0 0,1 0 0 0 0,-1 0 0 0 0,1 0-1 0 0,-1 0 1 0 0,1 0 0 0 0,0 0 0 0 0,0 0 0 0 0,-1 0 0 0 0,1-1-1 0 0,0 1 1 0 0,0 0 0 0 0,0 0 0 0 0,0-1 0 0 0,0 1 0 0 0,0 0 0 0 0,0-1-1 0 0,0 1 1 0 0,0-1 0 0 0,1 0 0 0 0,-1 1 0 0 0,0-1-11 0 0,26 7-4782 0 0,-21-7-1015 0 0,-3 0-1922 0 0,-1 0-1123 0 0</inkml:trace>
  <inkml:trace contextRef="#ctx0" brushRef="#br0" timeOffset="1031.896">319 70 4721 0 0,'0'0'2953'0'0,"0"0"-545"0"0,0 0-279 0 0,0 0-273 0 0,0 0-392 0 0,0 0-287 0 0,0 0-361 0 0,0 0-400 0 0,0 0-376 0 0,0 0-240 0 0,0 0-120 0 0,0 0-104 0 0,0 0-136 0 0,-11-8-593 0 0,18 11-1791 0 0,-2-1-3842 0 0,-1 0 1193 0 0</inkml:trace>
  <inkml:trace contextRef="#ctx0" brushRef="#br0" timeOffset="1498.746">441 152 8874 0 0,'0'0'2148'0'0,"0"0"-125"0"0,0 0 26 0 0,0 0-59 0 0,0 0-125 0 0,0 0-127 0 0,0 0-250 0 0,0 0-311 0 0,0 0-318 0 0,0 0-297 0 0,0 0-238 0 0,0 0-160 0 0,0 0-68 0 0,0-3-32 0 0,-18 23 1045 0 0,-1 39-363 0 0,19-58-726 0 0,0 1-1 0 0,0-1 1 0 0,0 0-1 0 0,1 0 0 0 0,-1 1 1 0 0,0-1-1 0 0,0 0 0 0 0,1 0 1 0 0,-1 0-1 0 0,1 1 0 0 0,-1-1 1 0 0,1 0-1 0 0,0 0 0 0 0,-1 0 1 0 0,1 0-1 0 0,0 0 0 0 0,0 0 1 0 0,-1 0-1 0 0,1 0 0 0 0,0 0 1 0 0,0-1-1 0 0,0 1 1 0 0,0 0-1 0 0,0-1 0 0 0,0 1 1 0 0,1 0-1 0 0,-1-1 0 0 0,0 1 1 0 0,0-1-1 0 0,0 0 0 0 0,1 1 1 0 0,-1-1-1 0 0,0 0 0 0 0,0 0 1 0 0,1 0-1 0 0,-1 0 0 0 0,0 0 1 0 0,0 0-1 0 0,1 0 0 0 0,-1 0 1 0 0,0 0-1 0 0,0-1 1 0 0,0 1-1 0 0,1 0 0 0 0,-1-1 1 0 0,0 1-1 0 0,0-1 0 0 0,1 0-19 0 0,56-31 233 0 0,-55 29-243 0 0,-1-1 0 0 0,1 0-1 0 0,-1 1 1 0 0,0-1 0 0 0,0 0 0 0 0,-1 0 0 0 0,1 0-1 0 0,-1-1 1 0 0,0 1 0 0 0,0 0 0 0 0,0 0 0 0 0,-1-1 0 0 0,0 1-1 0 0,1 0 1 0 0,-2-1 0 0 0,1 1 0 0 0,0 0 0 0 0,-1-1-1 0 0,0 1 1 0 0,0 0 0 0 0,0 0 0 0 0,0-1 0 0 0,-1 1-1 0 0,1 0 1 0 0,-1 0 0 0 0,0 1 0 0 0,-1-1 0 0 0,1 0-1 0 0,0 1 1 0 0,-1-1 0 0 0,0 1 0 0 0,0 0 0 0 0,0 0-1 0 0,-1-1 11 0 0,1 4-2 0 0,0-1 0 0 0,-1 1 0 0 0,1 0 0 0 0,0 0 0 0 0,0 0 0 0 0,0 0 0 0 0,0 1-1 0 0,-1-1 1 0 0,1 1 0 0 0,0 0 0 0 0,0 0 0 0 0,0 0 0 0 0,0 0 0 0 0,0 1 0 0 0,0-1 0 0 0,1 1 0 0 0,-1 0-1 0 0,0-1 1 0 0,1 1 0 0 0,-1 0 0 0 0,1 1 0 0 0,0-1 0 0 0,0 0 0 0 0,0 1 0 0 0,0-1 0 0 0,0 1-1 0 0,0 0 1 0 0,1-1 0 0 0,-1 1 0 0 0,1 0 0 0 0,0 0 0 0 0,0 0 0 0 0,0 0 0 0 0,0 0 0 0 0,0 0 0 0 0,1 1-1 0 0,-1-1 1 0 0,1 1 2 0 0,2-2-8 0 0,-1 1 0 0 0,1-1 0 0 0,0 0 0 0 0,0 0 0 0 0,0 0 0 0 0,0-1 0 0 0,0 1 1 0 0,0 0-1 0 0,1-1 0 0 0,-1 0 0 0 0,1 1 0 0 0,-1-1 0 0 0,1 0 0 0 0,-1 0 0 0 0,1-1 0 0 0,0 1 0 0 0,-1 0 0 0 0,1-1 0 0 0,0 1 0 0 0,-1-1 0 0 0,1 0 0 0 0,0 0 0 0 0,0 0 0 0 0,2-1 8 0 0,5 2-371 0 0,25 3-3306 0 0,-24-4-935 0 0,0 1-4134 0 0,-5-1-1668 0 0</inkml:trace>
  <inkml:trace contextRef="#ctx0" brushRef="#br0" timeOffset="1863.976">661 151 13139 0 0,'0'0'3088'0'0,"0"0"-948"0"0,0 0-333 0 0,0 0-127 0 0,0 0-225 0 0,0 0-180 0 0,0 0-224 0 0,0 0-279 0 0,0 0-239 0 0,0 0-197 0 0,0 0-146 0 0,0 0-69 0 0,-14 51 2072 0 0,-9 144-1040 0 0,27-201-11020 0 0,-2 1 1436 0 0,-1 2-3172 0 0</inkml:trace>
  <inkml:trace contextRef="#ctx0" brushRef="#br0" timeOffset="2349.633">699 29 3873 0 0,'0'0'2330'0'0,"0"0"-86"0"0,0 0-30 0 0,0 0-123 0 0,0 0-95 0 0,0 0-162 0 0,0 0-329 0 0,0 0-353 0 0,0 0-279 0 0,0 0-207 0 0,0 0-119 0 0,0 0-53 0 0,0 0-8 0 0,4-4 13 0 0,37-18 1667 0 0,-40 22-2129 0 0,0 0-1 0 0,0-1 1 0 0,0 1-1 0 0,0 0 1 0 0,0-1-1 0 0,0 1 1 0 0,0 0-1 0 0,0 0 0 0 0,0 0 1 0 0,0 0-1 0 0,0 0 1 0 0,1 0-1 0 0,-1 0 1 0 0,0 0-1 0 0,0 0 1 0 0,0 1-1 0 0,0-1 1 0 0,0 0-1 0 0,0 1 1 0 0,-1-1-1 0 0,1 1 0 0 0,0-1 1 0 0,0 1-1 0 0,0-1 1 0 0,0 1-1 0 0,0-1 1 0 0,-1 1-1 0 0,1 0 1 0 0,0 0-1 0 0,0-1 1 0 0,-1 1-1 0 0,1 0 0 0 0,-1 0 1 0 0,1 0-1 0 0,-1 0 1 0 0,1 0-1 0 0,-1 0 1 0 0,1 0-1 0 0,-1 0 1 0 0,0 0-1 0 0,1 0 1 0 0,-1 0-1 0 0,0 0 1 0 0,0 0-1 0 0,0 0 0 0 0,0 0 1 0 0,0 0-1 0 0,0 0 1 0 0,0 0-1 0 0,0 0 1 0 0,-1 1-37 0 0,-47 76 1065 0 0,90-72 369 0 0,31-10-1954 0 0,-72 3-266 0 0,-1 1-7438 0 0,0 0-3605 0 0</inkml:trace>
  <inkml:trace contextRef="#ctx0" brushRef="#br0" timeOffset="3355.702">881 222 11322 0 0,'0'0'2928'0'0,"0"0"-732"0"0,0 0-274 0 0,0 0-106 0 0,0 0-190 0 0,0 0-212 0 0,0 0-215 0 0,0 0-198 0 0,0 0-201 0 0,0 0-145 0 0,0 0-137 0 0,0 0-140 0 0,0 0-102 0 0,1-7-102 0 0,0-3-184 0 0,2-7 258 0 0,-1 42 573 0 0,-12 136-1060 0 0,15-154-3366 0 0,1-5-5010 0 0,-3-2-2929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7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7 15435 0 0,'0'0'1962'0'0,"0"0"-918"0"0,0 0-294 0 0,0 0 135 0 0,0 0 133 0 0,0 0 1 0 0,0 0-148 0 0,0 0-219 0 0,0 0-218 0 0,0 0-115 0 0,0 0-91 0 0,0 0-69 0 0,-1 6-39 0 0,6 43-615 0 0,-5-43-3530 0 0,0-4-2408 0 0,0-1-4509 0 0</inkml:trace>
  <inkml:trace contextRef="#ctx0" brushRef="#br0" timeOffset="246.135">1 57 13731 0 0,'0'0'3658'0'0,"0"0"-1828"0"0,0 0-605 0 0,0 0-67 0 0,0 0-273 0 0,0 0-268 0 0,0 0-187 0 0,0 0-128 0 0,0 0-74 0 0,0 0-71 0 0,10-2-55 0 0,84-12-78 0 0,-75 14-847 0 0,22-1-1104 0 0,-28-1-3602 0 0,0 0-4656 0 0,-10 1 4302 0 0</inkml:trace>
  <inkml:trace contextRef="#ctx0" brushRef="#br0" timeOffset="1759.229">78 4 424 0 0,'0'0'2614'0'0,"0"0"-76"0"0,0 0 78 0 0,0 0-71 0 0,0 0-186 0 0,0 0-233 0 0,0 0-336 0 0,0 0-333 0 0,0 0-274 0 0,0 0-201 0 0,0 0-149 0 0,0 0-63 0 0,0 0-15 0 0,2-2-26 0 0,8 0 1819 0 0,-12 29 13 0 0,0-15-2990 0 0,-3 93 1185 0 0,5-105-781 0 0,0 0-10 0 0,0 0 0 0 0,0 0-43 0 0,0 0-88 0 0,0 0-129 0 0,0 0-210 0 0,6-4-7188 0 0,-4 3 908 0 0,0-1-4787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8.1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3 156 5481 0 0,'0'0'3320'0'0,"0"0"-332"0"0,0 0-273 0 0,0 0-302 0 0,0 0-351 0 0,0 0-302 0 0,0 0-270 0 0,0 0-298 0 0,0 0-204 0 0,0 0-133 0 0,0 0-112 0 0,0 0-58 0 0,0 0-59 0 0,0-5-85 0 0,0-13-75 0 0,-2 224 1914 0 0,15-193-7792 0 0,-6-12 1175 0 0,-1 0-3313 0 0,-2-1-4164 0 0</inkml:trace>
  <inkml:trace contextRef="#ctx0" brushRef="#br0" timeOffset="579.333">99 225 12243 0 0,'0'0'1845'0'0,"0"0"-351"0"0,0 0-43 0 0,0 0-15 0 0,0 0-233 0 0,0 0-300 0 0,0 0-244 0 0,0 0-86 0 0,0 0 18 0 0,0 0 81 0 0,0 0 40 0 0,0 0-59 0 0,0 0-73 0 0,1 2-78 0 0,3 1-349 0 0,1-1 1 0 0,0 0-1 0 0,0 0 0 0 0,0 0 0 0 0,1-1 0 0 0,-1 0 0 0 0,0 0 0 0 0,1 0 0 0 0,-1-1 0 0 0,0 1 0 0 0,1-1 0 0 0,-1-1 0 0 0,1 1 0 0 0,-1-1 0 0 0,0 0 0 0 0,1 0 0 0 0,-1 0 0 0 0,0-1 0 0 0,0 0 0 0 0,4-1-153 0 0,-8 2 6 0 0,0 1-1 0 0,0-1 1 0 0,0 0-1 0 0,0 0 1 0 0,0 1-1 0 0,0-1 1 0 0,0 0-1 0 0,0 0 1 0 0,0 0-1 0 0,0 0 1 0 0,-1 0-1 0 0,1 0 1 0 0,0 0-1 0 0,-1 0 1 0 0,1-1-1 0 0,0 1 1 0 0,-1 0-1 0 0,0 0 1 0 0,1-1-1 0 0,-1 1 1 0 0,0 0-1 0 0,1 0 1 0 0,-1-1-1 0 0,0 1 1 0 0,0 0-1 0 0,0-1 0 0 0,0 1 1 0 0,0 0-1 0 0,-1 0 1 0 0,1-1-1 0 0,0 1 1 0 0,-1 0-1 0 0,1 0 1 0 0,0-1-1 0 0,-1 1 1 0 0,0 0-1 0 0,1 0 1 0 0,-1 0-1 0 0,0 0 1 0 0,1 0-1 0 0,-1 0 1 0 0,0 0-1 0 0,0 0 1 0 0,0 0-1 0 0,0 0 1 0 0,0 0-1 0 0,0 0 1 0 0,0 1-1 0 0,0-1 1 0 0,0 0-1 0 0,0 1 1 0 0,-1-1-1 0 0,1 1 1 0 0,0-1-1 0 0,0 1 1 0 0,0 0-1 0 0,-1-1 1 0 0,1 1-1 0 0,0 0 1 0 0,-1 0-1 0 0,1 0 1 0 0,0 0-1 0 0,0 0 1 0 0,-1 0-1 0 0,1 0 1 0 0,-1 1-6 0 0,-1-2 22 0 0,1 1 1 0 0,-1 0-1 0 0,0 0 0 0 0,0 0 1 0 0,1 0-1 0 0,-1 0 0 0 0,0 1 1 0 0,0-1-1 0 0,1 1 1 0 0,-1 0-1 0 0,0-1 0 0 0,1 1 1 0 0,-1 0-1 0 0,1 1 0 0 0,-1-1 1 0 0,1 0-1 0 0,0 1 0 0 0,0-1 1 0 0,-1 1-1 0 0,1 0 1 0 0,0 0-1 0 0,0 0 0 0 0,1 0 1 0 0,-1 0-1 0 0,0 0 0 0 0,1 0 1 0 0,-1 1-1 0 0,1-1 0 0 0,0 1 1 0 0,0-1-1 0 0,-1 1 1 0 0,2-1-1 0 0,-1 1 0 0 0,0 0 1 0 0,1-1-1 0 0,-1 1 0 0 0,1 0 1 0 0,0-1-1 0 0,-1 1 1 0 0,2 0-1 0 0,-1 0 0 0 0,0-1 1 0 0,0 1-1 0 0,1 0 0 0 0,-1 0 1 0 0,1-1-1 0 0,0 1 0 0 0,0-1 1 0 0,0 1-1 0 0,0-1 1 0 0,1 1-1 0 0,-1-1 0 0 0,1 0 1 0 0,-1 1-1 0 0,1-1 0 0 0,0 0 1 0 0,0 0-23 0 0,2 1-34 0 0,1 0 0 0 0,0 0 0 0 0,0 0 0 0 0,0-1 0 0 0,0 0 0 0 0,1 0 1 0 0,-1-1-1 0 0,0 1 0 0 0,1-1 0 0 0,-1 0 0 0 0,1-1 0 0 0,-1 1 0 0 0,1-1 0 0 0,0 0 0 0 0,-1 0 1 0 0,1-1-1 0 0,1 0 34 0 0,0-6-2867 0 0,-6 3-1259 0 0,-1 0-4302 0 0,0 2-3495 0 0</inkml:trace>
  <inkml:trace contextRef="#ctx0" brushRef="#br0" timeOffset="1701.517">255 80 8058 0 0,'0'0'2426'0'0,"0"0"-109"0"0,0 0 0 0 0,0 0-154 0 0,0 0-295 0 0,0 0-386 0 0,0 0-468 0 0,0 0-386 0 0,0 0-252 0 0,0 0-80 0 0,0 0 45 0 0,0 0 58 0 0,-1 2 37 0 0,1-2-432 0 0,-3 2 53 0 0,1 1-1 0 0,0-1 0 0 0,0 0 1 0 0,0 1-1 0 0,1-1 1 0 0,-1 1-1 0 0,0 0 0 0 0,1 0 1 0 0,0-1-1 0 0,0 1 0 0 0,0 0 1 0 0,0 0-1 0 0,0 0 1 0 0,0 0-1 0 0,1 0 0 0 0,0 0 1 0 0,-1 0-1 0 0,1 2-56 0 0,9 0-2125 0 0,-2-4-6044 0 0,-5 0-2932 0 0</inkml:trace>
  <inkml:trace contextRef="#ctx0" brushRef="#br0" timeOffset="1947.21">259 0 12955 0 0,'0'0'1288'0'0,"0"0"-160"0"0,0 0-31 0 0,0 0-49 0 0,0 0-312 0 0,0 0-328 0 0,0 0-312 0 0,0 0-256 0 0,0 0-136 0 0,0 0-152 0 0,0 0-296 0 0,0 0-593 0 0,0 0-999 0 0,0 0-1561 0 0,30 8-1344 0 0,-25-6 944 0 0</inkml:trace>
  <inkml:trace contextRef="#ctx0" brushRef="#br0" timeOffset="2367.169">379 41 3361 0 0,'0'0'5488'0'0,"0"0"-2108"0"0,0 0-756 0 0,0 0-263 0 0,0 0-428 0 0,0 0-362 0 0,0 0-304 0 0,0 0-338 0 0,0 0-303 0 0,0 0-250 0 0,0 0-184 0 0,0 0-72 0 0,-16 24 1256 0 0,-7 31-481 0 0,22-54-877 0 0,1 0 0 0 0,0 0-1 0 0,0 1 1 0 0,0-1 0 0 0,0 0 0 0 0,0 0 0 0 0,1 0 0 0 0,-1 1-1 0 0,0-1 1 0 0,0 0 0 0 0,1 0 0 0 0,-1 0 0 0 0,1 0 0 0 0,-1 1-1 0 0,1-1 1 0 0,-1 0 0 0 0,1 0 0 0 0,0 0 0 0 0,-1 0 0 0 0,1 0-1 0 0,0 0 1 0 0,0-1 0 0 0,0 1 0 0 0,0 0 0 0 0,0 0 0 0 0,0-1-1 0 0,0 1 1 0 0,0 0 0 0 0,0-1 0 0 0,0 1 0 0 0,0-1 0 0 0,0 1-1 0 0,1-1 1 0 0,-1 0 0 0 0,0 1 0 0 0,0-1 0 0 0,0 0 0 0 0,1 0-1 0 0,-1 0 1 0 0,0 0 0 0 0,0 0 0 0 0,0 0 0 0 0,1 0 0 0 0,-1-1-1 0 0,0 1 1 0 0,1 0-18 0 0,0 0 9 0 0,1 1 0 0 0,-1-1 0 0 0,1 0 0 0 0,-1 0 0 0 0,1 0 0 0 0,-1 0 0 0 0,1-1 0 0 0,-1 1-1 0 0,1 0 1 0 0,-1-1 0 0 0,1 0 0 0 0,-1 0 0 0 0,0 0 0 0 0,1 0 0 0 0,-1 0 0 0 0,0 0 0 0 0,0 0 0 0 0,0-1 0 0 0,0 1 0 0 0,0-1 0 0 0,0 0-1 0 0,0 1 1 0 0,0-1 0 0 0,-1 0 0 0 0,1 0 0 0 0,-1 0 0 0 0,1 0 0 0 0,-1 0 0 0 0,0-1 0 0 0,0 1 0 0 0,0 0 0 0 0,0-1 0 0 0,0 1 0 0 0,0 0-1 0 0,-1-1 1 0 0,1 1 0 0 0,-1-1 0 0 0,0 1 0 0 0,1-1 0 0 0,-1 1 0 0 0,0-1 0 0 0,-1-1-9 0 0,2 3-5 0 0,0-1 0 0 0,0 1 0 0 0,-1-1 0 0 0,1 1 0 0 0,-1-1 0 0 0,1 1 0 0 0,-1-1 0 0 0,1 0 0 0 0,-1 1 0 0 0,0-1 0 0 0,0 0 0 0 0,0 1 0 0 0,0-1 0 0 0,0 0 0 0 0,0 1 0 0 0,0-1 0 0 0,-1 0 0 0 0,1 1 0 0 0,-1-1 0 0 0,1 1 0 0 0,-1-1 0 0 0,1 0 0 0 0,-1 1 0 0 0,0 0 0 0 0,0-1 0 0 0,0 1 0 0 0,0-1 0 0 0,0 1 0 0 0,0 0 0 0 0,0 0 0 0 0,0-1 0 0 0,0 1 0 0 0,-1 0 0 0 0,1 0 0 0 0,-1 0 0 0 0,1 1 0 0 0,0-1 0 0 0,-1 0 0 0 0,1 0 0 0 0,-1 1 0 0 0,0-1 0 0 0,1 1 0 0 0,-1-1 0 0 0,1 1 0 0 0,-1 0 0 0 0,0 0 0 0 0,1-1 0 0 0,-1 1 0 0 0,0 0 0 0 0,1 1 0 0 0,-1-1 0 0 0,0 0 0 0 0,1 0 0 0 0,-1 1 0 0 0,0-1 5 0 0,-43 42-38 0 0,45-41 43 0 0,-1 0 0 0 0,1 0-1 0 0,-1 0 1 0 0,1 0-1 0 0,0 0 1 0 0,-1 0 0 0 0,1 0-1 0 0,0 0 1 0 0,0 0-1 0 0,0 0 1 0 0,0 0-1 0 0,0 1 1 0 0,0-1 0 0 0,0 0-1 0 0,0 0 1 0 0,0 0-1 0 0,0 0 1 0 0,1 0 0 0 0,-1 0-1 0 0,0 0 1 0 0,1 0-1 0 0,-1 0 1 0 0,1 0-1 0 0,-1 0 1 0 0,1 0 0 0 0,0 0-1 0 0,-1 0 1 0 0,1 0-1 0 0,0-1 1 0 0,0 1 0 0 0,-1 0-1 0 0,1 0 1 0 0,0-1-1 0 0,0 1 1 0 0,0 0-1 0 0,0-1 1 0 0,0 1 0 0 0,0-1-1 0 0,0 1 1 0 0,0-1-1 0 0,0 0 1 0 0,0 0 0 0 0,0 1-1 0 0,0-1 1 0 0,0 0-1 0 0,0 0 1 0 0,0 0-1 0 0,1 0 1 0 0,-1 0 0 0 0,0 0-1 0 0,1 0-4 0 0,51 3 539 0 0,-31-3-3584 0 0,-2 0-5464 0 0,-17 0-1978 0 0</inkml:trace>
  <inkml:trace contextRef="#ctx0" brushRef="#br0" timeOffset="3713.701">520 189 0 0 0,'0'0'2465'0'0,"0"0"298"0"0,0 0 104 0 0,0 0-50 0 0,0 0-143 0 0,0 0-318 0 0,0 0-393 0 0,0 0-358 0 0,0 0-307 0 0,0 0-177 0 0,0 0-96 0 0,0 0-91 0 0,1-8-57 0 0,0-22-90 0 0,-14 66 2115 0 0,2 89-1811 0 0,24-108-2970 0 0,-6-16-3421 0 0,0-3-6054 0 0,-4 0 342 0 0</inkml:trace>
  <inkml:trace contextRef="#ctx0" brushRef="#br0" timeOffset="4251.429">590 36 10290 0 0,'0'0'2262'0'0,"0"0"-230"0"0,0 0-211 0 0,0 0-275 0 0,0 0-198 0 0,0 0-181 0 0,0 0-252 0 0,0 0-179 0 0,0 0-172 0 0,11-6-117 0 0,34-17-59 0 0,-44 22-355 0 0,0 1-1 0 0,-1 0 1 0 0,1-1 0 0 0,0 1 0 0 0,0 0 0 0 0,0 0 0 0 0,0 0 0 0 0,0 0-1 0 0,0 0 1 0 0,0 0 0 0 0,0 0 0 0 0,0 0 0 0 0,0 0 0 0 0,0 0 0 0 0,-1 0-1 0 0,1 0 1 0 0,0 1 0 0 0,0-1 0 0 0,0 0 0 0 0,0 1 0 0 0,0-1 0 0 0,0 1-1 0 0,-1-1 1 0 0,1 1 0 0 0,0-1 0 0 0,0 1 0 0 0,-1-1 0 0 0,1 1 0 0 0,0 0-1 0 0,-1 0 1 0 0,1-1 0 0 0,-1 1 0 0 0,1 0 0 0 0,-1 0 0 0 0,1 0 0 0 0,-1-1-1 0 0,0 1 1 0 0,1 0 0 0 0,-1 0 0 0 0,0 0 0 0 0,1 0 0 0 0,-1 0 0 0 0,0 0-1 0 0,0 0 1 0 0,0 0 0 0 0,0 0 0 0 0,0 0 0 0 0,0-1 0 0 0,0 1 0 0 0,0 0-1 0 0,-1 0 1 0 0,1 0 0 0 0,0 0 0 0 0,-1 0 0 0 0,1 0 0 0 0,0 0 0 0 0,-1-1-1 0 0,1 1 1 0 0,-1 0 0 0 0,1 0 0 0 0,-1 0 0 0 0,1-1 0 0 0,-1 1 0 0 0,0 0-1 0 0,1-1 1 0 0,-1 1 0 0 0,0 0 0 0 0,0-1 0 0 0,0 1-33 0 0,-46 56 963 0 0,84-57 101 0 0,76-41-1691 0 0,-111 40 603 0 0,-2 1 8 0 0,0 0 7 0 0,0 0-7 0 0,0 0-30 0 0,-21 44 212 0 0,12-24-158 0 0,2 1-1 0 0,0-1 1 0 0,1 1 0 0 0,1 1 0 0 0,1-1 0 0 0,1 0 0 0 0,1 1 0 0 0,1 19-8 0 0,4-35-4018 0 0,2-5-5331 0 0,-3-1-1560 0 0</inkml:trace>
  <inkml:trace contextRef="#ctx0" brushRef="#br0" timeOffset="4903.432">793 162 8850 0 0,'0'0'3103'0'0,"0"0"-317"0"0,0 0-379 0 0,0 0-514 0 0,0 0-570 0 0,0 0-442 0 0,0 0-243 0 0,0 0-48 0 0,0 0 41 0 0,0 0 1 0 0,0 0-71 0 0,0 0-92 0 0,0 0-84 0 0,-1 8-22 0 0,-7 69 1011 0 0,35-79-1133 0 0,20 0-244 0 0,-46 2 2 0 0,0 0 0 0 0,0 0 0 0 0,0 0 0 0 0,0 0 0 0 0,0 0 0 0 0,0 0 0 0 0,0 0 1 0 0,0 0-1 0 0,0 0 0 0 0,0 1 0 0 0,0-1 0 0 0,0 0 0 0 0,-1 1 0 0 0,1-1 0 0 0,0 0 0 0 0,0 1 1 0 0,0-1-1 0 0,-1 1 0 0 0,1 0 0 0 0,0-1 0 0 0,0 1 0 0 0,-1-1 0 0 0,1 1 0 0 0,0 0 0 0 0,-1 0 1 0 0,1-1-1 0 0,-1 1 0 0 0,1 0 0 0 0,-1 0 0 0 0,0 0 0 0 0,1 0 0 0 0,-1 0 0 0 0,0-1 0 0 0,1 1 0 0 0,-1 0 1 0 0,0 0-1 0 0,0 0 0 0 0,0 0 0 0 0,0 0 0 0 0,0 0 0 0 0,0 0 0 0 0,0 0 0 0 0,0 0 0 0 0,0 0 1 0 0,0 0-1 0 0,-1 0 0 0 0,1 0 1 0 0,-3 2 12 0 0,-1 0 1 0 0,1 0 0 0 0,-1 0-1 0 0,0 0 1 0 0,0-1 0 0 0,0 0-1 0 0,0 1 1 0 0,0-2 0 0 0,-1 1-1 0 0,1 0 1 0 0,-1-1 0 0 0,1 0-1 0 0,-1 0 1 0 0,1 0 0 0 0,-1 0-1 0 0,-2-1-12 0 0,-20-1 112 0 0,33-15 78 0 0,77-28-234 0 0,-69 38 44 0 0,0-1 0 0 0,0 0 1 0 0,0-1-1 0 0,-1 0 0 0 0,0-1 1 0 0,-1 0-1 0 0,0-1 1 0 0,1-1-1 0 0,3-16 149 0 0,-34 39-242 0 0,12-5 140 0 0,1 1 0 0 0,0 0-1 0 0,0-1 1 0 0,1 1 0 0 0,0 1 0 0 0,0-1 0 0 0,1 1 0 0 0,0-1 0 0 0,0 1 0 0 0,1 0 0 0 0,1 0 0 0 0,-1 0 0 0 0,1 0 0 0 0,1 1 0 0 0,0-1 0 0 0,0 0 0 0 0,1 0 0 0 0,0 1-47 0 0,2 1-245 0 0,-2-9-4629 0 0,0-1-4998 0 0,-1-1-1607 0 0</inkml:trace>
  <inkml:trace contextRef="#ctx0" brushRef="#br0" timeOffset="5178.406">1042 64 11586 0 0,'0'0'2141'0'0,"0"0"-539"0"0,0 0-335 0 0,0 0-254 0 0,0 0-254 0 0,0 0-90 0 0,0 0 30 0 0,0 0 27 0 0,0 0-6 0 0,0 0-80 0 0,0 0-120 0 0,0 0-86 0 0,0 0-37 0 0,1 7-5 0 0,4 37 1178 0 0,-2-42-1499 0 0,1 0-1 0 0,-1-1 1 0 0,0 0 0 0 0,0 0 0 0 0,1 0 0 0 0,-1 0 0 0 0,1 0 0 0 0,-1-1 0 0 0,0 1 0 0 0,1-1-1 0 0,-1 0 1 0 0,1 0 0 0 0,-1 0 0 0 0,1 0 0 0 0,-1-1 0 0 0,1 0 0 0 0,-1 0 0 0 0,1 1-1 0 0,-1-2 1 0 0,3 0-71 0 0,13-9-2883 0 0,-16 8-1925 0 0,0-1-3839 0 0,-2 3-1567 0 0</inkml:trace>
  <inkml:trace contextRef="#ctx0" brushRef="#br0" timeOffset="5431.98">1124 222 6737 0 0,'0'0'4129'0'0,"0"0"-3521"0"0,0 0-175 0 0,0 0 151 0 0,0 0 24 0 0,0 0-224 0 0,0 0-320 0 0,0 0-392 0 0,0 0-608 0 0,0 0-1073 0 0,0 0-2008 0 0,0 0-2240 0 0</inkml:trace>
  <inkml:trace contextRef="#ctx0" brushRef="#br0" timeOffset="5594.104">1133 258 9530 0 0,'0'0'2056'0'0,"0"0"-1103"0"0,0 0-337 0 0,0 0 56 0 0,0 0-104 0 0,0 0-128 0 0,0 0-232 0 0,0 0-272 0 0,0 0-352 0 0,0 0-680 0 0,0 0-1593 0 0,0 0-2864 0 0,0 0 328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6.4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14715 0 0,'0'0'2793'0'0,"0"0"-461"0"0,0 0-471 0 0,0 0-426 0 0,0 0-372 0 0,0 0-331 0 0,0 0-292 0 0,0 0-206 0 0,0 0-106 0 0,0 0-49 0 0,0 0-12 0 0,0 0-3 0 0,0 0-25 0 0,-3 6-13 0 0,-10 55-509 0 0,15-46-3842 0 0,3 0-4252 0 0,-3-11-3094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8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14979 0 0,'0'0'1581'0'0,"0"0"-165"0"0,0 0-136 0 0,0 0-108 0 0,0 0-75 0 0,0 0-141 0 0,0 0-200 0 0,0 0-201 0 0,0 0-199 0 0,0 0-125 0 0,0 0-106 0 0,0 0-69 0 0,0 0-7 0 0,4-1-15 0 0,48 0-1264 0 0,-40 2-3578 0 0,0 0-4259 0 0,-8-1-471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0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175 74 18508 0 0,'0'0'1299'0'0,"0"0"-398"0"0,0 0-158 0 0,0 0 108 0 0,0 0 65 0 0,0 0-10 0 0,0 0-69 0 0,-10 6-131 0 0,-34 23-82 0 0,40-25-519 0 0,0-1 0 0 0,0 1 0 0 0,1 0 1 0 0,-1 0-1 0 0,1 0 0 0 0,0 0 0 0 0,0 0 0 0 0,1 1 0 0 0,-1 0 1 0 0,1-1-1 0 0,0 1 0 0 0,0 0 0 0 0,1 0 0 0 0,-1 2-105 0 0,-3 9 230 0 0,0-4-53 0 0,-8 17 2 0 0,1 2 0 0 0,2 0 0 0 0,1 0-1 0 0,2 0 1 0 0,0 1 0 0 0,3 0 0 0 0,0 1 0 0 0,2 6-179 0 0,2-36-36 0 0,0-1 1 0 0,0 1-1 0 0,1-1 0 0 0,-1 1 1 0 0,1-1-1 0 0,-1 0 0 0 0,1 1 1 0 0,0-1-1 0 0,0 0 0 0 0,0 1 1 0 0,0-1-1 0 0,0 0 0 0 0,1 0 1 0 0,-1 0-1 0 0,1 0 1 0 0,-1 0-1 0 0,1 0 0 0 0,0-1 1 0 0,0 1-1 0 0,0 0 0 0 0,0-1 1 0 0,0 1-1 0 0,0-1 0 0 0,0 0 1 0 0,0 0-1 0 0,0 0 0 0 0,1 0 1 0 0,-1 0-1 0 0,0 0 0 0 0,1-1 1 0 0,-1 1-1 0 0,1-1 0 0 0,-1 1 1 0 0,2-1 35 0 0,25-1-6047 0 0,0-8-7582 0 0,-21 5 4916 0 0</inkml:trace>
  <inkml:trace contextRef="#ctx0" brushRef="#br0" timeOffset="328.444">366 1 16900 0 0,'0'0'1443'0'0,"0"0"-160"0"0,0 0-103 0 0,0 0-125 0 0,0 0-135 0 0,-12 2-113 0 0,-36 8-132 0 0,44-8-583 0 0,0-1 0 0 0,0 1 0 0 0,0 0 0 0 0,1 0 0 0 0,-1 1 0 0 0,1-1 0 0 0,0 1 1 0 0,0 0-1 0 0,-1 0 0 0 0,2 0 0 0 0,-1 0 0 0 0,0 0 0 0 0,1 1 0 0 0,-1-1 0 0 0,1 1 1 0 0,0-1-1 0 0,-1 3-92 0 0,-1 2 122 0 0,1-5-91 0 0,1 0-1 0 0,-1 0 1 0 0,1 0 0 0 0,0 0 0 0 0,0 0 0 0 0,1 1-1 0 0,-1-1 1 0 0,1 1 0 0 0,-1-1 0 0 0,1 1 0 0 0,0 0-1 0 0,0 0 1 0 0,1-1 0 0 0,-1 1 0 0 0,1 0 0 0 0,0 0-1 0 0,0-1 1 0 0,0 1 0 0 0,1 0 0 0 0,-1 0-1 0 0,1 0 1 0 0,0-1 0 0 0,0 1 0 0 0,0 0 0 0 0,0-1-1 0 0,1 1 1 0 0,-1-1 0 0 0,1 1 0 0 0,0-1 0 0 0,0 0-1 0 0,0 0 1 0 0,1 0 0 0 0,-1 0 0 0 0,1 0 0 0 0,-1-1-1 0 0,1 1 1 0 0,0-1 0 0 0,0 1 0 0 0,0-1-1 0 0,1 0 1 0 0,-1 0 0 0 0,0 0 0 0 0,1-1 0 0 0,-1 1-1 0 0,1-1 1 0 0,0 0-31 0 0,0 1 19 0 0,0-1 0 0 0,0 0 0 0 0,-1 0 0 0 0,1 0 0 0 0,0 0-1 0 0,0-1 1 0 0,0 0 0 0 0,0 0 0 0 0,0 0 0 0 0,-1 0 0 0 0,1 0 0 0 0,0-1-1 0 0,0 1 1 0 0,0-1 0 0 0,0 0 0 0 0,-1-1 0 0 0,1 1 0 0 0,0 0 0 0 0,-1-1-1 0 0,1 0 1 0 0,-1 0 0 0 0,0 0 0 0 0,0 0 0 0 0,1-1 0 0 0,-1 1 0 0 0,-1-1 0 0 0,1 0-1 0 0,0 0 1 0 0,-1 0 0 0 0,1 0 0 0 0,-1 0 0 0 0,0 0 0 0 0,0-1 0 0 0,0 1-1 0 0,-1-1 1 0 0,1 1 0 0 0,-1-1 0 0 0,0 0 0 0 0,0 0 0 0 0,0 0 0 0 0,-1 1-1 0 0,1-1 1 0 0,-1 0 0 0 0,0 0 0 0 0,0 0 0 0 0,0 0 0 0 0,0 0 0 0 0,-1 0-19 0 0,1 0-18 0 0,0-1 1 0 0,-1 1-1 0 0,0-1 1 0 0,0 1-1 0 0,0-1 1 0 0,0 1-1 0 0,0 0 0 0 0,-1 0 1 0 0,0-1-1 0 0,0 1 1 0 0,0 0-1 0 0,-1 1 1 0 0,1-1-1 0 0,-1 0 1 0 0,0 1-1 0 0,0-1 1 0 0,0 1-1 0 0,0 0 1 0 0,-1 0-1 0 0,1 0 0 0 0,-1 1 1 0 0,0-1-1 0 0,0 1 1 0 0,0 0-1 0 0,0 0 1 0 0,0 0-1 0 0,-3 0 18 0 0,-14 38-3853 0 0,18-7-2481 0 0,3-28 5975 0 0,0 12-6725 0 0,0-4-3085 0 0</inkml:trace>
  <inkml:trace contextRef="#ctx0" brushRef="#br0" timeOffset="577.413">339 416 19724 0 0,'0'0'1232'0'0,"0"0"-6"0"0,0 0-10 0 0,0 0 50 0 0,0 0-90 0 0,0 0-270 0 0,0 0-261 0 0,0 0-186 0 0,0 0-110 0 0,0 0-23 0 0,0 0-48 0 0,0 0-55 0 0,0 0-41 0 0,-5 9-64 0 0,2-5-118 0 0,-2 3 39 0 0,1 0-1 0 0,0 0 1 0 0,0 1 0 0 0,1-1-1 0 0,0 1 1 0 0,0 0 0 0 0,0-1 0 0 0,1 1-1 0 0,1 0 1 0 0,-1 1 0 0 0,1 0-39 0 0,6 14-346 0 0,3-19-3708 0 0,-5-8-9565 0 0,-3 2 2094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8.4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10674 0 0,'0'0'1990'0'0,"0"0"-308"0"0,0 0-115 0 0,0 0-50 0 0,0 0-175 0 0,0 0-318 0 0,0 0-362 0 0,0 0-297 0 0,0 0-176 0 0,0 0-67 0 0,0 0-47 0 0,0 0-70 0 0,0 0-101 0 0,6 0-186 0 0,30 1-1007 0 0,-17-1-6768 0 0,-14 0-2057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8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54 13699 0 0,'0'0'2942'0'0,"0"0"-860"0"0,0 0-430 0 0,0 0-185 0 0,0 0-129 0 0,0 0-170 0 0,0 0-260 0 0,0 0-256 0 0,0 0-296 0 0,0 0-182 0 0,0 0-76 0 0,0 0-42 0 0,0 0 63 0 0,-2 2 20 0 0,-1 3-172 0 0,-1-1 1 0 0,2 1-1 0 0,-1 0 1 0 0,1 0-1 0 0,-1-1 0 0 0,1 1 1 0 0,1 1-1 0 0,-1-1 1 0 0,1 0-1 0 0,0 0 1 0 0,0 1-1 0 0,0-1 1 0 0,1 1-1 0 0,0-1 0 0 0,0 0 1 0 0,0 1-1 0 0,1 2 33 0 0,16 8-5213 0 0,-1-11-7551 0 0,-11-5 4445 0 0</inkml:trace>
  <inkml:trace contextRef="#ctx0" brushRef="#br0" timeOffset="594.005">163 103 2280 0 0,'0'0'3289'0'0,"0"0"63"0"0,0 0-52 0 0,0 0-324 0 0,0 0-469 0 0,0 0-533 0 0,0 0-502 0 0,0 0-380 0 0,0 0-269 0 0,0 0-216 0 0,0 0-171 0 0,0 0-107 0 0,0 0-49 0 0,-5-4-9 0 0,-19-14-3 0 0,22 17-217 0 0,0 1 1 0 0,0 0-1 0 0,-1 0 0 0 0,1 0 1 0 0,0 0-1 0 0,0 0 0 0 0,0 0 1 0 0,0 0-1 0 0,0 1 1 0 0,-1-1-1 0 0,1 1 0 0 0,0 0 1 0 0,0 0-1 0 0,0-1 0 0 0,0 1 1 0 0,1 0-1 0 0,-1 1 0 0 0,0-1 1 0 0,0 0-1 0 0,0 0 0 0 0,1 1 1 0 0,-1-1-1 0 0,1 1 0 0 0,-2 1-51 0 0,0 0 71 0 0,3-3-70 0 0,1-1 0 0 0,0 0 1 0 0,-1 1-1 0 0,1-1 0 0 0,0 1 0 0 0,0-1 1 0 0,0 1-1 0 0,-1 0 0 0 0,1-1 0 0 0,0 1 1 0 0,0 0-1 0 0,0 0 0 0 0,0-1 0 0 0,0 1 0 0 0,0 0 1 0 0,0 0-1 0 0,-1 0 0 0 0,1 0 0 0 0,0 0 1 0 0,0 0-1 0 0,0 0 0 0 0,0 1 0 0 0,0-1 1 0 0,0 0-1 0 0,0 0 0 0 0,-1 1 0 0 0,1-1 0 0 0,0 0 1 0 0,0 1-1 0 0,0-1 0 0 0,-1 1 0 0 0,1-1 1 0 0,0 1-1 0 0,0 0 0 0 0,-1-1 0 0 0,1 1 1 0 0,0 0-1 0 0,-1-1 0 0 0,1 1 0 0 0,-1 0 0 0 0,1 0 1 0 0,-1-1-1 0 0,0 1 0 0 0,1 0 0 0 0,-1 0 1 0 0,0 0-1 0 0,1 0 0 0 0,-1-1 0 0 0,0 1 1 0 0,0 0-1 0 0,0 0 0 0 0,0 0 0 0 0,0 0 0 0 0,0 0 1 0 0,0 0-1 0 0,0 0 0 0 0,0 0 0 0 0,0 0 1 0 0,0-1-1 0 0,-1 1 0 0 0,1 0 0 0 0,0 0 1 0 0,-1 0-1 0 0,1 0-1 0 0,22-21 38 0 0,-22 19-28 0 0,0 1-41 0 0,0 0-33 0 0,12 16-56 0 0,-9-15 130 0 0,1 0-1 0 0,-1-1 1 0 0,0 1-1 0 0,0-1 1 0 0,1 1 0 0 0,-1-1-1 0 0,0 0 1 0 0,0 0-1 0 0,1-1 1 0 0,-1 1 0 0 0,0-1-1 0 0,0 1 1 0 0,0-1 0 0 0,0 0-1 0 0,0 0 1 0 0,0-1-1 0 0,0 1 1 0 0,0-1 0 0 0,0 1-1 0 0,0-1 1 0 0,0 0-1 0 0,-1 0 1 0 0,1 0 0 0 0,-1 0-1 0 0,0 0 1 0 0,1-1-1 0 0,-1 1 1 0 0,0-1 0 0 0,-1 0-1 0 0,1 1 1 0 0,0-1-1 0 0,-1 0 1 0 0,1 0 0 0 0,-1 0-1 0 0,0 0 1 0 0,0 0 0 0 0,0 0-1 0 0,0 0 1 0 0,-1-2-10 0 0,-4-2 557 0 0,-5 24-349 0 0,-6 29 94 0 0,12 0-212 0 0,6-28-7055 0 0,-1-16-4628 0 0,-2-2 2148 0 0</inkml:trace>
  <inkml:trace contextRef="#ctx0" brushRef="#br0" timeOffset="1320.976">292 13 0 0 0,'0'0'2879'0'0,"0"0"174"0"0,0 0-46 0 0,0 0-197 0 0,0 0-208 0 0,0 0-316 0 0,0 0-454 0 0,0 0-506 0 0,0 0-466 0 0,0 0-316 0 0,0 0-144 0 0,0 0-38 0 0,10-3 11 0 0,28-6 5 0 0,-37 10-343 0 0,0-1 1 0 0,0 1 0 0 0,0 0 0 0 0,-1 0 0 0 0,1 0 0 0 0,0 0 0 0 0,0 0-1 0 0,-1 0 1 0 0,1 0 0 0 0,-1 0 0 0 0,1 0 0 0 0,-1 1 0 0 0,1-1 0 0 0,-1 0-1 0 0,0 0 1 0 0,0 0 0 0 0,1 1 0 0 0,-1-1 0 0 0,0 0 0 0 0,0 0 0 0 0,0 0 0 0 0,0 1-1 0 0,0-1 1 0 0,-1 0 0 0 0,1 0 0 0 0,0 0 0 0 0,-1 1 0 0 0,1-1 0 0 0,0 0-1 0 0,-1 0 1 0 0,1 0 0 0 0,-1 0 0 0 0,0 0 0 0 0,0 1-36 0 0,1-1 15 0 0,0 0-36 0 0,0 1 0 0 0,0-1-1 0 0,0 1 1 0 0,0-1-1 0 0,1 0 1 0 0,-1 1-1 0 0,0-1 1 0 0,1 0 0 0 0,-1 1-1 0 0,1-1 1 0 0,-1 0-1 0 0,1 0 1 0 0,0 1-1 0 0,0-1 1 0 0,-1 0-1 0 0,1 0 1 0 0,0 0 0 0 0,0 0-1 0 0,0 0 1 0 0,0 0-1 0 0,0 0 1 0 0,0 0-1 0 0,1-1 1 0 0,-1 1-1 0 0,0 0 1 0 0,0-1 0 0 0,1 1-1 0 0,-1-1 1 0 0,0 1-1 0 0,0-1 1 0 0,1 1-1 0 0,-1-1 1 0 0,1 0 0 0 0,-1 0-1 0 0,0 0 1 0 0,1 0-1 0 0,-1 0 1 0 0,0 0-1 0 0,1 0 1 0 0,-1 0-1 0 0,1 0 1 0 0,-1-1 0 0 0,0 1-1 0 0,1-1 1 0 0,-1 1-1 0 0,0-1 1 0 0,0 1-1 0 0,1-1 1 0 0,-1 0 0 0 0,0 1-1 0 0,0-1 1 0 0,0 0-1 0 0,0 0 22 0 0,89-39 483 0 0,-88 79 1820 0 0,-1-36-2315 0 0,-1 1 1 0 0,1-1-1 0 0,-1 1 0 0 0,0-1 1 0 0,-1 1-1 0 0,1-1 0 0 0,0 0 1 0 0,-1 1-1 0 0,0-1 0 0 0,0 0 1 0 0,0 1-1 0 0,0-1 0 0 0,0 0 1 0 0,-1 0-1 0 0,0 0 0 0 0,1 0 1 0 0,-1 0-1 0 0,0 0 0 0 0,0 0 1 0 0,-1-1-1 0 0,1 1 0 0 0,-1-1 1 0 0,1 0-1 0 0,-1 1 0 0 0,0-1 1 0 0,1-1-1 0 0,-1 1 0 0 0,0 0 0 0 0,0 0 1 0 0,-1-1-1 0 0,1 0 0 0 0,0 0 1 0 0,0 0-1 0 0,-1 0 0 0 0,1 0 1 0 0,0-1-1 0 0,-4 1 12 0 0,-23-4-532 0 0,29 3 523 0 0,1 0 0 0 0,0 0 0 0 0,-1 0 1 0 0,1 0-1 0 0,-1 0 0 0 0,1 0 0 0 0,0 0 0 0 0,-1 0 0 0 0,1 0 0 0 0,-1 0 1 0 0,1 0-1 0 0,-1 0 0 0 0,1 0 0 0 0,0 0 0 0 0,-1 0 0 0 0,1-1 0 0 0,-1 1 1 0 0,1 0-1 0 0,0 0 0 0 0,-1 0 0 0 0,1-1 0 0 0,0 1 0 0 0,-1 0 0 0 0,1 0 1 0 0,0-1-1 0 0,0 1 0 0 0,-1 0 0 0 0,1-1 0 0 0,0 1 0 0 0,0 0 0 0 0,-1-1 1 0 0,1 1-1 0 0,0-1 0 0 0,0 1 0 0 0,0 0 0 0 0,0-1 0 0 0,-1 1 0 0 0,1-1 1 0 0,0 1-1 0 0,0 0 0 0 0,0-1 0 0 0,0 1 0 0 0,0-1 0 0 0,0 1 0 0 0,0 0 1 0 0,0-1-1 0 0,0 1 0 0 0,1-1 0 0 0,-1 1 0 0 0,0 0 0 0 0,0-1 0 0 0,0 1 1 0 0,0-1-1 0 0,0 1 0 0 0,1 0 0 0 0,-1-1 0 0 0,0 1 0 0 0,0 0 0 0 0,1-1 1 0 0,-1 1-1 0 0,0 0 0 0 0,1-1 0 0 0,-1 1 0 0 0,0 0 0 0 0,1 0 0 0 0,-1-1 1 0 0,0 1 7 0 0,107-31-284 0 0,36-16 1440 0 0,-142 47-1138 0 0,0 0-1 0 0,0-1 1 0 0,-1 1 0 0 0,1 0-1 0 0,0-1 1 0 0,-1 1 0 0 0,1-1-1 0 0,-1 1 1 0 0,1 0 0 0 0,0-1-1 0 0,-1 1 1 0 0,1-1 0 0 0,-1 0-1 0 0,1 1 1 0 0,-1-1 0 0 0,1 1-1 0 0,-1-1 1 0 0,0 0 0 0 0,1 1-1 0 0,-1-1 1 0 0,0 0 0 0 0,0 1-1 0 0,1-1 1 0 0,-1 0 0 0 0,0 0-1 0 0,0 1 1 0 0,0-1 0 0 0,0 0-1 0 0,0 1 1 0 0,0-1 0 0 0,0 0-1 0 0,0 0 1 0 0,0 1 0 0 0,0-1-1 0 0,0 0 1 0 0,-1 0 0 0 0,1 1-1 0 0,0-1 1 0 0,0 0 0 0 0,-1 1-1 0 0,1-1 1 0 0,0 0 0 0 0,-1 1-1 0 0,1-1 1 0 0,-1 1 0 0 0,1-1-1 0 0,-1 0 1 0 0,1 1 0 0 0,-1-1-1 0 0,1 1 1 0 0,-1-1 0 0 0,0 1-1 0 0,1 0 1 0 0,-1-1 0 0 0,0 1-1 0 0,1 0 1 0 0,-1-1 0 0 0,0 1-1 0 0,1 0 1 0 0,-1 0 0 0 0,0 0-1 0 0,0-1 1 0 0,1 1 0 0 0,-1 0 0 0 0,0 0-1 0 0,1 0 1 0 0,-1 0 0 0 0,0 0-17 0 0,-2 4 53 0 0,-1 0 0 0 0,1 0 1 0 0,0 0-1 0 0,1 0 0 0 0,-1 0 1 0 0,1 1-1 0 0,0-1 0 0 0,0 1 1 0 0,0-1-1 0 0,1 1 0 0 0,-1 0 1 0 0,1-1-1 0 0,0 1 0 0 0,1 0 1 0 0,-1 5-54 0 0,2 45 266 0 0,4-45-5070 0 0,2-5-5077 0 0,-5-4-1318 0 0</inkml:trace>
  <inkml:trace contextRef="#ctx0" brushRef="#br0" timeOffset="1932.379">724 31 13939 0 0,'0'0'2835'0'0,"0"0"-672"0"0,0 0-668 0 0,0 0-532 0 0,0 0-189 0 0,0 0 18 0 0,0 0 1 0 0,0 0-12 0 0,0 0-157 0 0,0 0-191 0 0,0 0-79 0 0,0 0-96 0 0,-3 11-52 0 0,-19 82 416 0 0,79-124-1778 0 0,-31 29 897 0 0,-30 17 552 0 0,73-77 141 0 0,-68 62-436 0 0,10-20 228 0 0,-11 34 200 0 0,-12 53 311 0 0,11-40-4551 0 0,1-27 1907 0 0,1-4-10866 0 0,-1 3 3536 0 0</inkml:trace>
  <inkml:trace contextRef="#ctx0" brushRef="#br0" timeOffset="2153.142">883 11 0 0 0,'0'0'549'0'0,"0"0"1707"0"0,0 0 504 0 0,0 0 19 0 0,0 0-105 0 0,0 0-252 0 0,0 0-427 0 0,0 0-510 0 0,0 0-473 0 0,0 0-293 0 0,0 0-122 0 0,0 0-25 0 0,0 0 22 0 0,7-1-26 0 0,18-2-41 0 0,-22 38 1710 0 0,20-35-3251 0 0,-16-2-2571 0 0,-1-1-4290 0 0,-3 1-3077 0 0</inkml:trace>
  <inkml:trace contextRef="#ctx0" brushRef="#br0" timeOffset="2331.98">998 96 10962 0 0,'0'0'1009'0'0,"0"0"-305"0"0,0 0 176 0 0,0 0 208 0 0,0 0 120 0 0,0 0-111 0 0,0 0-313 0 0,0 0-352 0 0,0 0-320 0 0,0 0-304 0 0,0 0-456 0 0,0 0-849 0 0,0 0-1439 0 0,0 0-2209 0 0,54 8-2713 0 0</inkml:trace>
  <inkml:trace contextRef="#ctx0" brushRef="#br0" timeOffset="2774.091">1028 122 7202 0 0,'0'0'3007'0'0,"0"0"-367"0"0,0 0-355 0 0,0 0-573 0 0,0 0-550 0 0,0 0-419 0 0,0 0-302 0 0,0 0-152 0 0,0 0-107 0 0,0 0-85 0 0,0 0-78 0 0,0 0-92 0 0,11 0-83 0 0,68-1-1120 0 0,27-1-8718 0 0,-87-11 12952 0 0,-6-30 5890 0 0,-10 27-5678 0 0,-7 22 823 0 0,-14 23-3235 0 0,6 47 975 0 0,12-43-4580 0 0,0-22 743 0 0,0-11-1951 0 0,0 0-4102 0 0,0 0-3924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7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51 151 13739 0 0,'0'0'1602'0'0,"0"0"-209"0"0,0 0-148 0 0,0 0-113 0 0,0 0-135 0 0,0 0-181 0 0,0 0-186 0 0,0 0-162 0 0,0 0-135 0 0,0 0-107 0 0,0 0-91 0 0,-9 7-58 0 0,-23 21-34 0 0,22 9-1520 0 0,14-32-2703 0 0,0-3-3560 0 0,-2-1-1699 0 0</inkml:trace>
  <inkml:trace contextRef="#ctx0" brushRef="#br0" timeOffset="259.192">86 157 7794 0 0,'0'0'3127'0'0,"0"0"-454"0"0,0 0-460 0 0,0 0-567 0 0,0 0-579 0 0,0 0-422 0 0,0 0-271 0 0,0 0-117 0 0,0 0-30 0 0,0 0-62 0 0,0 0-57 0 0,0 0-66 0 0,0 0-56 0 0,-3 6-26 0 0,1-4-727 0 0,-8 23 2106 0 0,7-14-4691 0 0,2 1-5442 0 0,1-11 84 0 0</inkml:trace>
  <inkml:trace contextRef="#ctx0" brushRef="#br0" timeOffset="475.409">129 0 13795 0 0,'0'0'2212'0'0,"0"0"-139"0"0,0 0-321 0 0,0 0-370 0 0,0 0-402 0 0,0 0-357 0 0,0 0-302 0 0,0 0-187 0 0,0 0-26 0 0,0 0-3 0 0,0 0 0 0 0,0 0-7 0 0,-3 8-62 0 0,-18 73-1080 0 0,17-56-2437 0 0,1-11-4222 0 0,2-6-3441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6.0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43 0 0 0,'0'0'1219'0'0,"0"0"1228"0"0,0 0 291 0 0,0 0-107 0 0,0 0-156 0 0,0 0-239 0 0,0 0-264 0 0,0 0-297 0 0,0 0-249 0 0,5-7-166 0 0,19-28 874 0 0,-41 57 1536 0 0,-4 17-3697 0 0,28-28-6392 0 0,10-14-11718 0 0,-13 3 16837 0 0</inkml:trace>
  <inkml:trace contextRef="#ctx0" brushRef="#br0" timeOffset="245.818">91 13 1152 0 0,'0'0'4017'0'0,"0"0"-259"0"0,0 0-397 0 0,0 0-496 0 0,0 0-585 0 0,0 0-618 0 0,0 0-551 0 0,0 0-402 0 0,0 0-178 0 0,0 0-54 0 0,0 0-5 0 0,0 0 10 0 0,-1 3-78 0 0,-10 20 917 0 0,4-10-812 0 0,3-4-3119 0 0,2-1-2441 0 0,1-1-3394 0 0,1-6-560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24.4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 8 16836 0 0,'0'0'96'0'0,"0"0"-368"0"0,0 0-705 0 0,-64-7-1143 0 0,50 15-1321 0 0,1 3-1368 0 0,5-1-344 0 0,2-3 4993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25.2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396 167 0 0 0,'-52'-26'0'0'0,"50"25"62"0"0,0 0-1 0 0,-1 0 1 0 0,1 0-1 0 0,-1 1 1 0 0,1-1 0 0 0,-1 1-1 0 0,1-1 1 0 0,-1 1-1 0 0,1 0 1 0 0,-1 0 0 0 0,1 0-1 0 0,-1 0 1 0 0,1 1-1 0 0,-1-1 1 0 0,1 1 0 0 0,-1-1-1 0 0,1 1 1 0 0,-1 0-1 0 0,1 0 1 0 0,0 0 0 0 0,0 0-1 0 0,-1 0 1 0 0,0 2-62 0 0,-21 6 571 0 0,39-25-196 0 0,78-70 1273 0 0,-28 34 2473 0 0,-192 144-1012 0 0,-180 117-3198 0 0,329-216 354 0 0,346-207 1042 0 0,-321 185-533 0 0,-69 26 745 0 0,-7 11-1466 0 0,2 2 0 0 0,-1 0 0 0 0,2 2 0 0 0,-1 1 0 0 0,2 1 1 0 0,-7 5-54 0 0,16-10 63 0 0,-62 49 637 0 0,78-57-675 0 0,0 1-1 0 0,1-1 1 0 0,-1 0-1 0 0,1 1 0 0 0,-1-1 1 0 0,1 0-1 0 0,0 1 0 0 0,-1-1 1 0 0,1 0-1 0 0,0 0 0 0 0,0 0 1 0 0,0 0-1 0 0,0 0 1 0 0,0 0-1 0 0,0 0 0 0 0,0 0 1 0 0,0 0-1 0 0,1 0 0 0 0,-1-1 1 0 0,0 1-1 0 0,0 0 0 0 0,1-1 1 0 0,-1 1-1 0 0,0-1 1 0 0,1 1-1 0 0,-1-1 0 0 0,0 0 1 0 0,1 1-1 0 0,-1-1 0 0 0,1 0 1 0 0,-1 0-1 0 0,1 0 0 0 0,-1 0 1 0 0,0 0-1 0 0,1-1 1 0 0,-1 1-1 0 0,1 0 0 0 0,-1-1 1 0 0,0 1-1 0 0,1-1-24 0 0,0 1 42 0 0,43-1 117 0 0,0-2 0 0 0,0-2 0 0 0,-1-2 0 0 0,18-7-159 0 0,23-2-302 0 0,181-16-4719 0 0,-264 32 4909 0 0,32 2-3485 0 0,-14 8-2597 0 0,-16-5 3668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25.94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0 167 10362 0 0,'0'0'574'0'0,"0"0"-132"0"0,0 0 0 0 0,0 0-1 0 0,0 0-119 0 0,0 0-313 0 0,0 0-192 0 0,0 0-87 0 0,0 0 74 0 0,0 0 262 0 0,0 0 117 0 0,16-9-8 0 0,107-45 19 0 0,6 22-281 0 0,2 6-1 0 0,1 5 1 0 0,101-1 87 0 0,-214 21-262 0 0,16-1 993 0 0,-51 9 732 0 0,-193 50-1376 0 0,45-11 3799 0 0,221-50-2298 0 0,76-16-1011 0 0,-3 0-798 0 0,2 5 0 0 0,0 5 0 0 0,31 7 221 0 0,-159 3-67 0 0,8-1-376 0 0,1 2 0 0 0,-1-1 1 0 0,-1 2-1 0 0,1 0 1 0 0,0 0-1 0 0,0 1 1 0 0,-1 0-1 0 0,1 1 0 0 0,1 1 443 0 0,6 19-4793 0 0,-22-4-1399 0 0,-3-9 1522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48.8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22 2849 0 0,'0'0'1181'0'0,"0"0"-93"0"0,0 0 185 0 0,0 0 212 0 0,0 0 141 0 0,0 0 120 0 0,0 0-41 0 0,-11-3-139 0 0,-6-3-918 0 0,-6-1 166 0 0,-6 1 4327 0 0,40 9-443 0 0,2 3-3368 0 0,25 6-1301 0 0,223 0 1253 0 0,333-5-263 0 0,-402-11-882 0 0,169-15-113 0 0,-315 10 335 0 0,-46 9-253 0 0,-1-2 989 0 0,1 2-3934 0 0,-1-1-5579 0 0,1 1-4108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51.7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1 0 0 0,'0'0'1820'0'0,"0"0"182"0"0,0 0-87 0 0,0 0-180 0 0,0 0-152 0 0,-2 3 8689 0 0,-3 4-8889 0 0,-95 43-2023 0 0,99-47 7896 0 0,10 0-5362 0 0,208 3-1208 0 0,-47-22-60 0 0,-166 21-9343 0 0,-2-3-234 0 0,2 0-3881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53.3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1 0 0 0,'0'0'836'0'0,"0"0"1018"0"0,0 0 336 0 0,0 0 209 0 0,0 0 85 0 0,0 0-106 0 0,0 0-343 0 0,0 0-430 0 0,0 0-280 0 0,0 0-247 0 0,0 0-246 0 0,-3 0-172 0 0,-2 0-229 0 0,1 1 0 0 0,-1 0 0 0 0,0 0 0 0 0,1 0 0 0 0,-1 0 0 0 0,1 1 0 0 0,-1 0 0 0 0,1 0 0 0 0,0 0 0 0 0,0 1 0 0 0,0-1 0 0 0,0 1 0 0 0,0 0 0 0 0,0 0 0 0 0,1 0 0 0 0,0 1-431 0 0,2-4 143 0 0,20 3 2972 0 0,-4-1-2912 0 0,278-11 524 0 0,175 1-608 0 0,-392 2 354 0 0,-76 6-360 0 0,0 0 5 0 0,0 0-12 0 0,0 0-48 0 0,0 0-4 0 0,0 0-20 0 0,0 0-9 0 0,0 0 38 0 0,0 0-35 0 0,0 0-30 0 0,0 0-56 0 0,0 0 50 0 0,0 0 77 0 0,0 0-34 0 0,0 0-22 0 0,0 0-68 0 0,0 0 45 0 0,0 0-13 0 0,-5-9-4997 0 0,-2 5-5658 0 0,6 4 7555 0 0,-2-2-9144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48.5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136 65 10634 0 0,'0'0'5948'0'0,"0"0"-3933"0"0,0 0-860 0 0,0 0 146 0 0,0 0 47 0 0,0 0-73 0 0,0 0-176 0 0,0 0-189 0 0,0 0-188 0 0,0 0-187 0 0,0 0-179 0 0,0 0-127 0 0,0 0-74 0 0,-8-3 10 0 0,5 2-115 0 0,1 0-37 0 0,1 0-1 0 0,0 0 0 0 0,0 0 0 0 0,0 0 1 0 0,-1 1-1 0 0,1-1 0 0 0,0 1 0 0 0,-1-1 0 0 0,1 1 1 0 0,-1-1-1 0 0,1 1 0 0 0,0 0 0 0 0,-1 0 1 0 0,1 0-1 0 0,-1-1 0 0 0,1 2 0 0 0,-1-1 0 0 0,1 0 1 0 0,-1 0-1 0 0,1 0 0 0 0,0 1 0 0 0,-1-1 1 0 0,1 0-1 0 0,0 1 0 0 0,-1-1 0 0 0,1 1 0 0 0,0 0 1 0 0,-1-1-1 0 0,1 1 0 0 0,0 0 0 0 0,0 0 0 0 0,0 0 1 0 0,-1 0-13 0 0,-8 14 124 0 0,0 1 0 0 0,1-1 1 0 0,1 2-1 0 0,1-1 1 0 0,0 1-1 0 0,1 0 0 0 0,0 0 1 0 0,2 1-1 0 0,0 0 1 0 0,1 0-1 0 0,0 0 0 0 0,2 0 1 0 0,0 0-1 0 0,1 0 0 0 0,2 5-124 0 0,-1-18-32 0 0,0 1 0 0 0,0 0 0 0 0,1-1 0 0 0,0 1 0 0 0,0-1-1 0 0,0 0 1 0 0,1 1 0 0 0,0-1 0 0 0,0 0 0 0 0,0-1-1 0 0,0 1 1 0 0,1-1 0 0 0,0 1 0 0 0,0-1 0 0 0,0 0-1 0 0,0 0 1 0 0,1-1 0 0 0,0 1 0 0 0,-1-1 0 0 0,1 0 0 0 0,0 0-1 0 0,1-1 1 0 0,-1 0 0 0 0,0 1 0 0 0,1-2 0 0 0,-1 1-1 0 0,1-1 1 0 0,0 0 0 0 0,-1 0 0 0 0,4 0 32 0 0,10-12-3232 0 0,-8 0-5934 0 0,-10 9 6083 0 0,3-3-8901 0 0</inkml:trace>
  <inkml:trace contextRef="#ctx0" brushRef="#br0" timeOffset="266.559">284 1 20260 0 0,'0'0'1298'0'0,"0"0"-80"0"0,0 0-124 0 0,0 0-137 0 0,0 0-163 0 0,0 0-183 0 0,0 0-157 0 0,0 0-60 0 0,0 0 11 0 0,0 0 31 0 0,0 0-2 0 0,0 0-82 0 0,-2 9-73 0 0,-16 113 689 0 0,15-93-4789 0 0,2-3-4327 0 0,1-22-3780 0 0</inkml:trace>
  <inkml:trace contextRef="#ctx0" brushRef="#br0" timeOffset="695.063">244 394 12219 0 0,'0'0'5297'0'0,"0"0"-3366"0"0,0 0-835 0 0,0 0 122 0 0,0 0 82 0 0,0 0-128 0 0,0 0-274 0 0,0 0-265 0 0,0 0-230 0 0,0 0-136 0 0,0 0-54 0 0,0 0-57 0 0,0 0 5 0 0,-10 4-2 0 0,-31 13-8 0 0,38-15-129 0 0,1 0 1 0 0,0-1-1 0 0,0 1 1 0 0,1 0-1 0 0,-1 0 1 0 0,0 0-1 0 0,1 0 1 0 0,-1 1-1 0 0,1-1 1 0 0,-1 0-1 0 0,1 0 1 0 0,0 1-1 0 0,0-1 0 0 0,0 1 1 0 0,0-1-1 0 0,1 1 1 0 0,-1 0-1 0 0,1-1 1 0 0,0 1-1 0 0,-1-1 1 0 0,1 1-1 0 0,0 0 1 0 0,0-1-1 0 0,1 1 1 0 0,-1 0-23 0 0,0 1 23 0 0,0-2-11 0 0,0-1-1 0 0,1 1 1 0 0,-1 0-1 0 0,0-1 1 0 0,1 1-1 0 0,-1-1 0 0 0,1 1 1 0 0,-1 0-1 0 0,1-1 1 0 0,0 0-1 0 0,0 1 1 0 0,0-1-1 0 0,0 1 1 0 0,0-1-1 0 0,0 0 0 0 0,0 0 1 0 0,0 1-1 0 0,0-1 1 0 0,0 0-1 0 0,1 0 1 0 0,-1 0-1 0 0,0 0 1 0 0,1-1-1 0 0,-1 1 1 0 0,1 0-1 0 0,-1 0 0 0 0,1-1 1 0 0,-1 1-1 0 0,1-1 1 0 0,0 0-1 0 0,-1 1 1 0 0,1-1-1 0 0,0 0 1 0 0,-1 0-1 0 0,1 0 1 0 0,0 0-1 0 0,-1 0 0 0 0,1 0 1 0 0,1-1-12 0 0,63-17 395 0 0,-64 17-384 0 0,0 0 0 0 0,0 0 0 0 0,0 0 0 0 0,0 0 0 0 0,0 0 0 0 0,-1 0 0 0 0,1-1 1 0 0,0 1-1 0 0,-1-1 0 0 0,1 1 0 0 0,-1-1 0 0 0,0 0 0 0 0,1 1 0 0 0,-1-1 0 0 0,0 0 0 0 0,0 0 0 0 0,0 0 1 0 0,0 0-1 0 0,-1 0 0 0 0,1 0 0 0 0,0 0 0 0 0,-1 0 0 0 0,0 0 0 0 0,1 0 0 0 0,-1-1 0 0 0,0 1 0 0 0,0 0 1 0 0,0 0-1 0 0,0 0 0 0 0,0 0 0 0 0,-1 0 0 0 0,1 0 0 0 0,-1-1 0 0 0,1 1 0 0 0,-1 0 0 0 0,0 0 0 0 0,0 0 0 0 0,0 1 1 0 0,0-1-1 0 0,0 0 0 0 0,0 0 0 0 0,-1 0 0 0 0,1 1 0 0 0,0-1 0 0 0,-1 1 0 0 0,1-1 0 0 0,-1 1 0 0 0,0-1 1 0 0,0 1-1 0 0,1 0 0 0 0,-1 0 0 0 0,0 0 0 0 0,-2-1-11 0 0,-10-6-660 0 0,-16-14-798 0 0,30 13-4099 0 0,9-2-4889 0 0,-5 8-722 0 0</inkml:trace>
  <inkml:trace contextRef="#ctx0" brushRef="#br0" timeOffset="1027.78">465 36 13419 0 0,'0'0'4065'0'0,"0"0"-2184"0"0,0 0-578 0 0,0 0-57 0 0,0 0-102 0 0,0 0-122 0 0,0 0-162 0 0,0 0-164 0 0,0 0-173 0 0,0 0-95 0 0,0 0-35 0 0,0 0-32 0 0,0 0 15 0 0,10 4-10 0 0,32 16-38 0 0,-40-18-291 0 0,0 1-1 0 0,0-1 1 0 0,0 1-1 0 0,0-1 1 0 0,-1 1-1 0 0,1 0 1 0 0,-1-1-1 0 0,1 1 1 0 0,-1 0-1 0 0,0 0 1 0 0,0 0 0 0 0,-1 0-1 0 0,1 0 1 0 0,-1 0-1 0 0,1 0 1 0 0,-1 1-1 0 0,0-1 1 0 0,0 0-1 0 0,0 0 1 0 0,-1 2-37 0 0,1 6 100 0 0,1 11-32 0 0,-1 1-1 0 0,-1 0 0 0 0,-1 0 0 0 0,0-1 1 0 0,-2 1-1 0 0,-1-1 0 0 0,-1 0 0 0 0,-1 0 1 0 0,-1-1-1 0 0,0 0 0 0 0,-2 0 0 0 0,0-1 1 0 0,-2 0-1 0 0,0-1 0 0 0,-1 0 0 0 0,-5 4-67 0 0,-21 5 707 0 0,39-28-656 0 0,0 0 1 0 0,7-16-767 0 0,15-10-1732 0 0,-11 15-1038 0 0,1-1-7342 0 0,-7 7-1395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04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1372 223 0 0 0,'0'0'229'0'0,"0"0"669"0"0,0 0 354 0 0,0 0 243 0 0,0 0 206 0 0,0 0 164 0 0,0 0 76 0 0,0 0-73 0 0,0 0-190 0 0,0 0-263 0 0,0 0-286 0 0,8-1-192 0 0,2 0-440 0 0,7-1-282 0 0,1 1 7941 0 0,-39-31-6554 0 0,9 20-1457 0 0,0 0 0 0 0,0 1 0 0 0,-1 0 0 0 0,-1 1 0 0 0,0 0 1 0 0,0 1-1 0 0,-1 1 0 0 0,0 0 0 0 0,0 1 0 0 0,-8-2-145 0 0,-3-3 148 0 0,-10-1-135 0 0,0 1 0 0 0,-2 2 0 0 0,1 1 0 0 0,-1 2 0 0 0,0 2 0 0 0,-1 2 0 0 0,-10 1-13 0 0,16-1 19 0 0,-219 0-5 0 0,174 14-85 0 0,-1 3 0 0 0,-69 23 71 0 0,126-30-2 0 0,1 1-1 0 0,0 1 0 0 0,0 1 0 0 0,1 1 0 0 0,0 1 0 0 0,1 1 0 0 0,1 0 0 0 0,0 1 1 0 0,1 1-1 0 0,0 1 0 0 0,1 1 0 0 0,1 0 0 0 0,-3 4 3 0 0,12-12-2 0 0,0-1 0 0 0,0 1 0 0 0,1 1 1 0 0,0-1-1 0 0,0 0 0 0 0,1 1 0 0 0,0 0 0 0 0,1 0 0 0 0,0 1 0 0 0,1-1 1 0 0,0 0-1 0 0,0 1 0 0 0,1 0 0 0 0,1-1 0 0 0,0 1 0 0 0,0-1 0 0 0,1 1 0 0 0,0-1 1 0 0,1 1-1 0 0,2 7 2 0 0,0-12 22 0 0,-1 0 0 0 0,1-1-1 0 0,1 1 1 0 0,-1-1 0 0 0,0 0 0 0 0,1 0 0 0 0,0-1 0 0 0,0 1 0 0 0,1-1 0 0 0,-1 0 0 0 0,1-1 0 0 0,0 1 0 0 0,0-1 0 0 0,0 0 0 0 0,0-1-1 0 0,1 1 1 0 0,-1-1 0 0 0,1-1 0 0 0,-1 1 0 0 0,1-1 0 0 0,0 0 0 0 0,-1-1 0 0 0,1 1 0 0 0,3-1-22 0 0,35 8 77 0 0,12 3 131 0 0,1-4 1 0 0,0-2-1 0 0,0-2 1 0 0,31-4-209 0 0,-52 1 148 0 0,309 3 501 0 0,24-11-315 0 0,-77-27-247 0 0,-275 32-87 0 0,-1 0 0 0 0,0-1 0 0 0,0-1 0 0 0,-1-1 0 0 0,1 0 1 0 0,-1-1-1 0 0,0-1 0 0 0,-1 0 0 0 0,0-2 0 0 0,0 1 0 0 0,-1-2 0 0 0,-1 0 0 0 0,5-4 0 0 0,-14 10 1 0 0,-1 0-1 0 0,0 0 1 0 0,-1 1 0 0 0,1-2-1 0 0,-1 1 1 0 0,0 0-1 0 0,0 0 1 0 0,-1-1 0 0 0,1 1-1 0 0,-1-1 1 0 0,-1 1-1 0 0,1-1 1 0 0,-1 1-1 0 0,0-1 1 0 0,0 0 0 0 0,0 1-1 0 0,-1-1 1 0 0,0 1-1 0 0,0-1 1 0 0,0 1 0 0 0,-1-1-1 0 0,0 1 1 0 0,0 0-1 0 0,0 0 1 0 0,0-1-1 0 0,-1 2 1 0 0,0-1 0 0 0,0 0-1 0 0,-1 1 1 0 0,1-1-1 0 0,-1 1 1 0 0,-2-2-1 0 0,-47-41-85 0 0,38 38 78 0 0,1 0 0 0 0,-1 1 0 0 0,-1 1 0 0 0,0 0 0 0 0,0 1 0 0 0,0 0 0 0 0,0 2 0 0 0,-1 0 0 0 0,0 1 0 0 0,0 0 0 0 0,0 2 0 0 0,0 0 0 0 0,0 1 0 0 0,0 0 0 0 0,0 1 0 0 0,-7 3 7 0 0,-21-4 5 0 0,-25-2 150 0 0,64-3 348 0 0,5 4-4556 0 0,1 0-4441 0 0,-1 1-3972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0.9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14315 0 0,'0'0'860'0'0,"0"0"40"0"0,0 0 279 0 0,0 0 292 0 0,0 0 36 0 0,0 0-158 0 0,0 0-262 0 0,0 0-261 0 0,0 0-250 0 0,0 0-142 0 0,0 0-51 0 0,0 0-26 0 0,0 0 11 0 0,0 5 1311 0 0,125-1 551 0 0,-120-5-5804 0 0,-23 2-14375 0 0,15 1 9951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1.2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8618 0 0,'0'0'2726'0'0,"0"0"-563"0"0,0 0-159 0 0,0 0-13 0 0,0 0-265 0 0,0 0-364 0 0,0 0-305 0 0,0 0-145 0 0,0 0-49 0 0,0 0-38 0 0,0 0-48 0 0,0 0-76 0 0,0 0-90 0 0,5 5-91 0 0,-4-3-458 0 0,1 0 0 0 0,0 0 0 0 0,0 0 0 0 0,1 0-1 0 0,-1 0 1 0 0,0 0 0 0 0,1-1 0 0 0,-1 1 0 0 0,1-1 0 0 0,-1 0-1 0 0,1 0 1 0 0,-1 0 0 0 0,1 0 0 0 0,0 0 0 0 0,0 0-1 0 0,-1-1 1 0 0,1 0 0 0 0,0 1 0 0 0,0-1 0 0 0,2 0-62 0 0,59 5 1228 0 0,-11-1-2118 0 0,-19-4-3783 0 0,-29-1 968 0 0,0-1-4107 0 0,-3 1-3941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3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173 92 15507 0 0,'0'0'1550'0'0,"0"0"-187"0"0,0 0 35 0 0,0 0 94 0 0,0 0-17 0 0,0 0-95 0 0,0 0-216 0 0,0 0-246 0 0,0 0-198 0 0,0 0-181 0 0,0 0-158 0 0,0 0-105 0 0,0 0-97 0 0,1-3-50 0 0,3-9 41 0 0,-8 25 314 0 0,-8 29 201 0 0,-15 62-1455 0 0,23-98-2519 0 0,2-5-868 0 0,0 0-4117 0 0,1-1-3550 0 0</inkml:trace>
  <inkml:trace contextRef="#ctx0" brushRef="#br0" timeOffset="966.175">1 172 17580 0 0,'0'0'1299'0'0,"0"0"-190"0"0,0 0-65 0 0,0 0 9 0 0,0 0-154 0 0,0 0-205 0 0,0 0-131 0 0,0 0-39 0 0,0 0-8 0 0,0 0-38 0 0,0 0-110 0 0,11 1-87 0 0,138 0 226 0 0,-78-4-888 0 0,51-6-3334 0 0,-45-9-4151 0 0,-45-1 2943 0 0,-17-7 4578 0 0,-12-6 4667 0 0,-11-3 4757 0 0,5 41-4652 0 0,-8 29-3270 0 0,-40 121 862 0 0,43-142-2017 0 0,20-17-6 0 0,-5-1 2 0 0,-1-1-6 0 0,1 1-1 0 0,-1 0 1 0 0,1 0-1 0 0,-1 0 1 0 0,1 1 0 0 0,0 0-1 0 0,0 1 1 0 0,1-1 0 0 0,-1 1-1 0 0,1 1 1 0 0,-1-1 0 0 0,1 1-1 0 0,-1 0 1 0 0,8 1 8 0 0,-15 0 1 0 0,1 1 0 0 0,0-1 0 0 0,-1 1 0 0 0,1-1 0 0 0,0 1 0 0 0,-1 0 0 0 0,1-1 0 0 0,-1 1 0 0 0,1 0 0 0 0,-1-1 0 0 0,1 1 0 0 0,-1 0 0 0 0,1-1 0 0 0,-1 1 0 0 0,0 0 0 0 0,1 0 0 0 0,-1 0 0 0 0,0-1 0 0 0,0 1 0 0 0,0 0 0 0 0,0 0 0 0 0,0 0 0 0 0,0 0 1 0 0,0-1-1 0 0,0 1 0 0 0,0 0 0 0 0,0 0 0 0 0,0 0 0 0 0,0-1 0 0 0,0 1 0 0 0,-1 0 0 0 0,1 0 0 0 0,0 0 0 0 0,-1-1 0 0 0,1 1 0 0 0,0 0 0 0 0,-1 0 0 0 0,1-1 0 0 0,-1 1 0 0 0,1 0 0 0 0,-1-1 0 0 0,0 1 0 0 0,1-1 0 0 0,-1 1 0 0 0,0-1 0 0 0,1 1 0 0 0,-1-1 0 0 0,0 1 0 0 0,1-1 0 0 0,-1 0 0 0 0,0 1 0 0 0,0-1 0 0 0,0 0 0 0 0,1 1 0 0 0,-1-1 0 0 0,0 0 0 0 0,0 0 0 0 0,0 0 0 0 0,1 0 0 0 0,-1 0 1 0 0,-1 0-2 0 0,-96 33 165 0 0,130-46-278 0 0,1 0-1 0 0,-2-2 1 0 0,0-2 0 0 0,-1-1 0 0 0,17-13 113 0 0,40-23 35 0 0,-9 5 68 0 0,-78 49-98 0 0,0-1 1 0 0,0 0-1 0 0,0 1 1 0 0,0-1-1 0 0,0 1 1 0 0,0-1 0 0 0,-1 1-1 0 0,1-1 1 0 0,0 1-1 0 0,0-1 1 0 0,-1 1-1 0 0,1 0 1 0 0,0-1-1 0 0,-1 1 1 0 0,1-1-1 0 0,0 1 1 0 0,-1 0-1 0 0,1-1 1 0 0,0 1-1 0 0,-1 0 1 0 0,1-1 0 0 0,-1 1-1 0 0,1 0 1 0 0,-1-1-1 0 0,1 1 1 0 0,-1 0-1 0 0,1 0 1 0 0,-1 0-1 0 0,1 0 1 0 0,-1 0-1 0 0,1-1 1 0 0,-1 1-1 0 0,1 0 1 0 0,-1 0-1 0 0,0 0 1 0 0,1 0-1 0 0,-1 0 1 0 0,1 1 0 0 0,-1-1-1 0 0,1 0 1 0 0,-1 0-1 0 0,1 0 1 0 0,-1 0-1 0 0,1 1 1 0 0,-1-1-1 0 0,1 0 1 0 0,-1 0-1 0 0,1 1 1 0 0,-1-1-1 0 0,1 0 1 0 0,0 1-1 0 0,-1-1 1 0 0,1 0 0 0 0,0 1-1 0 0,-1-1 1 0 0,1 1-1 0 0,0-1 1 0 0,-1 1-1 0 0,1-1 1 0 0,0 1-1 0 0,0-1 1 0 0,-1 1-1 0 0,1-1 1 0 0,0 1-1 0 0,0-1 1 0 0,0 1-1 0 0,0-1 1 0 0,0 1-6 0 0,-8 9 18 0 0,0 1 1 0 0,1-1-1 0 0,1 2 1 0 0,0-1-1 0 0,0 1 1 0 0,1 0-1 0 0,1 0 0 0 0,0 0 1 0 0,0 1-1 0 0,2 0 1 0 0,-1 1-19 0 0,-5 16 113 0 0,0 25-2223 0 0,25-62-10379 0 0,-12 4 4274 0 0,0 1-31 0 0</inkml:trace>
  <inkml:trace contextRef="#ctx0" brushRef="#br0" timeOffset="1214.575">855 110 14531 0 0,'0'0'2774'0'0,"0"0"-912"0"0,0 0-598 0 0,0 0-61 0 0,0 0 17 0 0,0 0 40 0 0,0 0-141 0 0,0 0-257 0 0,0 0-165 0 0,0 0-127 0 0,0 0-111 0 0,0 0-70 0 0,-3 10-66 0 0,-29 85 570 0 0,30-83-1404 0 0,4-6-2947 0 0,2-4-2530 0 0,4-5-3698 0 0,-5 2-97 0 0</inkml:trace>
  <inkml:trace contextRef="#ctx0" brushRef="#br0" timeOffset="1567.83">959 1 10122 0 0,'0'0'3262'0'0,"0"0"-269"0"0,0 0-501 0 0,0 0-422 0 0,0 0-428 0 0,0 0-435 0 0,0 0-407 0 0,0 0-257 0 0,0 0-118 0 0,0 0-22 0 0,0 0-4 0 0,0 0-33 0 0,0 0-20 0 0,-7 6-41 0 0,-19 22-35 0 0,26-26-242 0 0,-1 0 1 0 0,1-1 0 0 0,0 1 0 0 0,0 0-1 0 0,0 0 1 0 0,0-1 0 0 0,0 1 0 0 0,0 0 0 0 0,1-1-1 0 0,-1 1 1 0 0,0 0 0 0 0,1-1 0 0 0,0 1-1 0 0,-1 0 1 0 0,1-1 0 0 0,0 1 0 0 0,0-1-1 0 0,-1 1 1 0 0,1-1 0 0 0,0 0 0 0 0,1 1 0 0 0,-1-1-1 0 0,0 0 1 0 0,0 0 0 0 0,1 0 0 0 0,-1 0-1 0 0,0 0 1 0 0,1 0 0 0 0,-1 0 0 0 0,1 0-1 0 0,-1 0 1 0 0,1-1 0 0 0,0 1-29 0 0,1 1 72 0 0,14 9 106 0 0,-1-2-1 0 0,2 0 1 0 0,-1-1-1 0 0,1-1 1 0 0,0-1-1 0 0,1 0 0 0 0,15 2-177 0 0,69 25 121 0 0,-101-33-109 0 0,-1 1 0 0 0,1-1 0 0 0,-1 1 0 0 0,1 0 0 0 0,-1 0 0 0 0,0 0 0 0 0,1 0 0 0 0,-1 0 0 0 0,0 0 0 0 0,0 0 0 0 0,0 0 0 0 0,0 0 0 0 0,0 1-1 0 0,0-1 1 0 0,0 0 0 0 0,0 1 0 0 0,0-1 0 0 0,-1 0 0 0 0,1 1 0 0 0,-1-1 0 0 0,1 1 0 0 0,-1-1 0 0 0,1 1 0 0 0,-1 0 0 0 0,0-1 0 0 0,0 1 0 0 0,0-1 0 0 0,0 1 0 0 0,0 0 0 0 0,0-1 0 0 0,0 1 0 0 0,0-1 0 0 0,0 1 0 0 0,-1-1 0 0 0,1 1 0 0 0,-1-1-1 0 0,1 1 1 0 0,-1-1 0 0 0,0 1 0 0 0,0-1 0 0 0,0 1 0 0 0,1-1 0 0 0,-1 0 0 0 0,0 0 0 0 0,0 1 0 0 0,-1-1 0 0 0,1 0 0 0 0,0 0 0 0 0,0 0 0 0 0,-1 0 0 0 0,1 0 0 0 0,0-1 0 0 0,-1 1 0 0 0,1 0 0 0 0,-1 0 0 0 0,1-1 0 0 0,-1 1 0 0 0,1-1 0 0 0,-1 0-12 0 0,-104 73 679 0 0,80-58-539 0 0,2 0 1 0 0,0 2 0 0 0,1 1 0 0 0,0 1 0 0 0,2 1 0 0 0,-8 9-141 0 0,27-28-17 0 0,1 0 1 0 0,-1 1 0 0 0,0-1-1 0 0,1 1 1 0 0,-1-1-1 0 0,1 1 1 0 0,-1 0-1 0 0,1-1 1 0 0,0 1 0 0 0,-1 0-1 0 0,1 0 1 0 0,0 0-1 0 0,0 0 1 0 0,1 0-1 0 0,-1 0 1 0 0,0 0 0 0 0,1 0-1 0 0,-1 1 1 0 0,1-1-1 0 0,0 0 1 0 0,-1 0-1 0 0,1 0 1 0 0,0 1 0 0 0,0-1-1 0 0,1 0 1 0 0,-1 0-1 0 0,0 0 1 0 0,1 0-1 0 0,-1 1 1 0 0,1-1 0 0 0,0 0-1 0 0,0 0 1 0 0,0 0-1 0 0,0 0 1 0 0,0 0-1 0 0,0-1 1 0 0,0 1 0 0 0,1 0-1 0 0,-1 0 1 0 0,1-1-1 0 0,-1 1 1 0 0,1-1-1 0 0,-1 1 1 0 0,1-1-1 0 0,0 0 1 0 0,0 1 0 0 0,0-1-1 0 0,0 0 1 0 0,0 0-1 0 0,0-1 1 0 0,0 1-1 0 0,0 0 1 0 0,1-1 16 0 0,-1 0-276 0 0,16 0-1762 0 0,-7-3-3971 0 0,-6 1-4453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2.7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181 151 6161 0 0,'0'0'1189'0'0,"0"0"-239"0"0,0 0 164 0 0,0 0 440 0 0,0 0 242 0 0,0 0-6 0 0,0 0-247 0 0,0 0-284 0 0,0 0-203 0 0,0 0-143 0 0,0 0-94 0 0,0 0-68 0 0,0 0-41 0 0,-5 9 382 0 0,4-7 1812 0 0,3-3-2839 0 0,-1 0-1 0 0,1-1 0 0 0,0 1 0 0 0,-1-1 0 0 0,1 1 0 0 0,-1-1 0 0 0,0 1 0 0 0,0-1 0 0 0,1 0 0 0 0,-1 0 0 0 0,0 0 0 0 0,0 0 0 0 0,-1 0 0 0 0,1 0 0 0 0,0 0 0 0 0,-1 0 0 0 0,1 0 0 0 0,-1 0 0 0 0,0 0 1 0 0,1 0-1 0 0,-1 0 0 0 0,0-1 0 0 0,0 1 0 0 0,-1 0 0 0 0,1 0 0 0 0,0 0 0 0 0,-1 0 0 0 0,1 0 0 0 0,-1 0 0 0 0,0 0 0 0 0,1 0 0 0 0,-1 0 0 0 0,0 0 0 0 0,-1 0-64 0 0,1 0 11 0 0,0 0 0 0 0,0 1 0 0 0,0-1 0 0 0,0 1 1 0 0,-1-1-1 0 0,1 1 0 0 0,0 0 0 0 0,-1-1 0 0 0,1 1 0 0 0,-1 0 0 0 0,0 0 0 0 0,1 0 0 0 0,-1 0 0 0 0,0 0 0 0 0,0 0 0 0 0,0 1 0 0 0,0-1 0 0 0,1 1 0 0 0,-1-1 0 0 0,0 1 0 0 0,0-1 0 0 0,0 1 0 0 0,0 0 1 0 0,0 0-1 0 0,0 0 0 0 0,0 0 0 0 0,0 1 0 0 0,0-1 0 0 0,0 0 0 0 0,0 1 0 0 0,0-1 0 0 0,0 1 0 0 0,1 0 0 0 0,-1 0 0 0 0,0 0 0 0 0,0 0 0 0 0,1 0 0 0 0,-1 0 0 0 0,0 0 0 0 0,1 0 0 0 0,-1 1 0 0 0,1-1-10 0 0,-64 62 206 0 0,60-58-198 0 0,0 1 0 0 0,0 0-1 0 0,1 0 1 0 0,-1 0 0 0 0,1 1-1 0 0,1-1 1 0 0,-1 1 0 0 0,1 0-1 0 0,1 0 1 0 0,-1 0 0 0 0,1 1-1 0 0,0-1 1 0 0,1 0 0 0 0,-1 1-1 0 0,2 0 1 0 0,-1 5-9 0 0,1-12 7 0 0,1 1 1 0 0,-1-1-1 0 0,0 1 0 0 0,1 0 1 0 0,0-1-1 0 0,-1 1 0 0 0,1-1 0 0 0,0 0 1 0 0,0 1-1 0 0,0-1 0 0 0,0 0 1 0 0,0 1-1 0 0,0-1 0 0 0,0 0 1 0 0,0 0-1 0 0,0 0 0 0 0,1 0 0 0 0,-1 0 1 0 0,0 0-1 0 0,1 0 0 0 0,-1 0 1 0 0,1-1-1 0 0,-1 1 0 0 0,1 0 1 0 0,-1-1-1 0 0,1 1 0 0 0,0-1 0 0 0,-1 0 1 0 0,1 0-1 0 0,-1 1 0 0 0,1-1 1 0 0,0 0-1 0 0,-1 0 0 0 0,1-1 0 0 0,0 1 1 0 0,-1 0-1 0 0,1 0 0 0 0,-1-1 1 0 0,1 1-1 0 0,0-1-7 0 0,57-31 459 0 0,11-84-22 0 0,-90 217-227 0 0,21-99-220 0 0,-1 0 0 0 0,0 0 0 0 0,1 0 0 0 0,-1 0 0 0 0,1 0 0 0 0,0 0 0 0 0,-1 0 1 0 0,1 0-1 0 0,0-1 0 0 0,0 1 0 0 0,0 0 0 0 0,1 0 0 0 0,-1-1 0 0 0,0 1 0 0 0,1-1 0 0 0,-1 1 0 0 0,1-1 0 0 0,-1 0 1 0 0,1 1-1 0 0,0-1 0 0 0,-1 0 0 0 0,1 0 0 0 0,0 0 0 0 0,0 0 0 0 0,0-1 0 0 0,0 1 0 0 0,0 0 0 0 0,0-1 1 0 0,0 1-1 0 0,0-1 0 0 0,0 0 0 0 0,0 0 0 0 0,0 0 0 0 0,0 0 0 0 0,0 0 0 0 0,0 0 0 0 0,0 0 10 0 0,77-15-4510 0 0,-18-26-7729 0 0,-21-17 5231 0 0,-14-9 7100 0 0,-7-4 8966 0 0,-16 58-6108 0 0,0-6 2723 0 0,-9 26-1682 0 0,-12 31-1116 0 0,16-32-3164 0 0,-21 49 811 0 0,3 1 0 0 0,3 0 0 0 0,2 2 0 0 0,1 7-522 0 0,-6 14-507 0 0,20-79 164 0 0,0 0-94 0 0,0 0-59 0 0,24-42-8198 0 0,24-27-12619 0 0,-42 59 20801 0 0</inkml:trace>
  <inkml:trace contextRef="#ctx0" brushRef="#br0" timeOffset="650.237">455 172 0 0 0,'0'0'4078'0'0,"0"0"280"0"0,0 0-382 0 0,0 0-618 0 0,0 0-643 0 0,0 0-540 0 0,0 0-477 0 0,0 0-432 0 0,0 0-403 0 0,0 0-303 0 0,0 0-114 0 0,0 0-9 0 0,2-2 20 0 0,6-2 305 0 0,-14 27 95 0 0,-2 12-113 0 0,8-32-716 0 0,0-1 0 0 0,0 0 0 0 0,0 0 0 0 0,0 0 0 0 0,1 0 0 0 0,-1 0 0 0 0,1 0 0 0 0,0 0 0 0 0,-1 0-1 0 0,1 0 1 0 0,0 0 0 0 0,0 0 0 0 0,1 0 0 0 0,-1-1 0 0 0,0 1 0 0 0,0 0 0 0 0,1-1 0 0 0,-1 1 0 0 0,1-1 0 0 0,-1 1 0 0 0,1-1 0 0 0,0 0 0 0 0,0 0 0 0 0,-1 1-1 0 0,1-1 1 0 0,0-1 0 0 0,0 1 0 0 0,0 0 0 0 0,0 0 0 0 0,0-1 0 0 0,0 1 0 0 0,0-1 0 0 0,1 0 0 0 0,-1 1 0 0 0,0-1 0 0 0,0 0 0 0 0,0 0 0 0 0,0 0 0 0 0,0-1-1 0 0,0 1 1 0 0,0-1 0 0 0,1 1 0 0 0,-1-1 0 0 0,0 1 0 0 0,0-1 0 0 0,0 0 0 0 0,-1 0 0 0 0,1 0 0 0 0,0 0 0 0 0,0 0 0 0 0,0-1 0 0 0,-1 1 0 0 0,1 0 0 0 0,0-1-29 0 0,-1-2 10 0 0,0 1 0 0 0,0-1 0 0 0,0 0-1 0 0,0 1 1 0 0,0-1 0 0 0,-1 0 0 0 0,0 0-1 0 0,0 1 1 0 0,0-1 0 0 0,0 0 0 0 0,0 0-1 0 0,-1 1 1 0 0,1-1 0 0 0,-1 0 0 0 0,0 1-1 0 0,0-1 1 0 0,-1 0 0 0 0,1 1 0 0 0,-1 0-1 0 0,0-1 1 0 0,0 1 0 0 0,-1-2-9 0 0,-7-19-266 0 0,6-63-3375 0 0,5 83 3032 0 0,1 0-1 0 0,-1 0 1 0 0,1 0-1 0 0,0 0 0 0 0,0 0 1 0 0,1 1-1 0 0,-1-1 0 0 0,1 0 1 0 0,-1 1-1 0 0,1 0 1 0 0,0 0-1 0 0,1 0 0 0 0,-1 0 1 0 0,1 0-1 0 0,-1 1 1 0 0,1-1-1 0 0,0 1 0 0 0,3-2 610 0 0,-34 21 8723 0 0,27-16-8649 0 0,-1 0 1 0 0,0-1-1 0 0,0 1 1 0 0,1 0-1 0 0,-1 0 1 0 0,1-1 0 0 0,-1 1-1 0 0,0 0 1 0 0,1 0-1 0 0,0 0 1 0 0,-1 0-1 0 0,1 0 1 0 0,-1 0-1 0 0,1 0 1 0 0,0 0-1 0 0,0 0 1 0 0,0 0-1 0 0,0 0 1 0 0,0 0-1 0 0,0 0 1 0 0,0 0-1 0 0,0 0 1 0 0,0 0-1 0 0,0 0 1 0 0,0 0-1 0 0,1 0 1 0 0,-1 0-1 0 0,0 0 1 0 0,1 0-1 0 0,-1 0 1 0 0,1 0-1 0 0,-1 0 1 0 0,1 0-1 0 0,-1 0 1 0 0,1 0-1 0 0,-1-1 1 0 0,1 1 0 0 0,0 0-1 0 0,0 0 1 0 0,0-1-1 0 0,-1 1 1 0 0,1 0-1 0 0,0-1 1 0 0,0 1-75 0 0,12 8 221 0 0,0-1 1 0 0,0 0-1 0 0,1-1 1 0 0,0-1-1 0 0,1 0 1 0 0,-1-1-1 0 0,1 0 1 0 0,0-1-1 0 0,14 1-221 0 0,25 10 120 0 0,-51-15-108 0 0,-1 0 0 0 0,0-1 0 0 0,0 1-1 0 0,1 1 1 0 0,-1-1 0 0 0,0 0 0 0 0,1 0 0 0 0,-1 1-1 0 0,0 0 1 0 0,0-1 0 0 0,0 1 0 0 0,0 0 0 0 0,1 0-1 0 0,-1 0 1 0 0,0 0 0 0 0,-1 0 0 0 0,1 1-1 0 0,0-1 1 0 0,0 0 0 0 0,0 1 0 0 0,-1 0 0 0 0,1-1-1 0 0,-1 1 1 0 0,1 0 0 0 0,-1 0 0 0 0,0 0-1 0 0,0 0 1 0 0,0 0 0 0 0,0 0 0 0 0,0 0 0 0 0,0 0-1 0 0,0 0 1 0 0,-1 1 0 0 0,1-1 0 0 0,-1 0-1 0 0,0 0 1 0 0,1 1 0 0 0,-1-1 0 0 0,0 0 0 0 0,0 0-1 0 0,-1 1 1 0 0,1-1 0 0 0,0 0 0 0 0,-1 0-1 0 0,1 1 1 0 0,-1-1 0 0 0,0 0 0 0 0,0 2-12 0 0,-144 137 715 0 0,138-135-722 0 0,5-5-11 0 0,0 0 1 0 0,0 0-1 0 0,0 0 1 0 0,1 1-1 0 0,-1-1 1 0 0,0 0-1 0 0,1 1 1 0 0,-1 0-1 0 0,1-1 1 0 0,0 1-1 0 0,-1 0 1 0 0,1-1-1 0 0,0 1 1 0 0,0 0-1 0 0,0 0 1 0 0,0 0-1 0 0,0 0 1 0 0,1 0-1 0 0,-1 0 1 0 0,1 0-1 0 0,-1 0 1 0 0,1 1 0 0 0,0-1-1 0 0,0 0 1 0 0,0 1 17 0 0,52-3-9364 0 0,-52 0 9303 0 0,14-3-4361 0 0,-1-1-3524 0 0,-3 2-784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08.9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47 0 0 0,'0'0'1774'0'0,"0"0"30"0"0,0 0-93 0 0,0 0-79 0 0,0 0 45 0 0,1-5 129 0 0,0-4-1039 0 0,3-11 2924 0 0,-3 7 6330 0 0,-1 13-9432 0 0,0 0-82 0 0,0 0-72 0 0,0 0-87 0 0,0 0-76 0 0,0 0-71 0 0,0 0-61 0 0,0 0-40 0 0,0 0-25 0 0,0 0-35 0 0,0 0-7 0 0,0 0-2 0 0,0 0-23 0 0,0 22 399 0 0,-45 301 1670 0 0,57-339-10590 0 0,-5 5-1466 0 0,-3 5-1627 0 0</inkml:trace>
  <inkml:trace contextRef="#ctx0" brushRef="#br0" timeOffset="652.488">78 203 7642 0 0,'0'0'4318'0'0,"0"0"-2171"0"0,0 0-431 0 0,0 0 230 0 0,0 0 9 0 0,0 0-325 0 0,0 0-415 0 0,0 0-319 0 0,0 0-215 0 0,0 0-122 0 0,0 0-75 0 0,0 0-49 0 0,-9-16 1147 0 0,11 10-1437 0 0,1 1 0 0 0,0 0 0 0 0,0 0 0 0 0,0 1 0 0 0,1-1 0 0 0,0 1 0 0 0,0 0 0 0 0,0-1 1 0 0,0 2-1 0 0,1-1 0 0 0,-1 0 0 0 0,1 1 0 0 0,0 0 0 0 0,5-2-145 0 0,-9 3 17 0 0,1 1 0 0 0,0-1 0 0 0,0 1 0 0 0,0-1 0 0 0,0 1 0 0 0,0 0 0 0 0,0 0 0 0 0,0 0 0 0 0,1 0 0 0 0,-1 0 0 0 0,0 1 0 0 0,0-1 0 0 0,1 1 0 0 0,-1-1 0 0 0,1 1 0 0 0,-1 0 0 0 0,0 0 0 0 0,1 0 0 0 0,-1 0 0 0 0,0 0 1 0 0,1 1-1 0 0,-1-1 0 0 0,1 1 0 0 0,-1-1 0 0 0,0 1 0 0 0,0 0 0 0 0,0 0 0 0 0,1 0 0 0 0,-1 0 0 0 0,0 0 0 0 0,0 0 0 0 0,0 1 0 0 0,0-1 0 0 0,-1 1 0 0 0,1 0 0 0 0,0-1 0 0 0,-1 1 0 0 0,1 0 0 0 0,-1 0 0 0 0,1 0 0 0 0,-1 0 0 0 0,0 0 0 0 0,0 0 0 0 0,0 0 0 0 0,0 1 0 0 0,0-1 0 0 0,-1 0 0 0 0,1 0 0 0 0,-1 1 0 0 0,1-1 0 0 0,-1 0 0 0 0,0 3-17 0 0,-27 104 694 0 0,27-108-686 0 0,0 1 0 0 0,0-1 1 0 0,0 1-1 0 0,0-1 0 0 0,0 1 0 0 0,1-1 1 0 0,-1 1-1 0 0,0-1 0 0 0,1 1 1 0 0,-1-1-1 0 0,1 1 0 0 0,-1-1 0 0 0,1 0 1 0 0,0 1-1 0 0,0-1 0 0 0,0 0 0 0 0,-1 0 1 0 0,1 0-1 0 0,0 1 0 0 0,0-1 0 0 0,1 0 1 0 0,-1 0-1 0 0,0 0 0 0 0,0-1 1 0 0,0 1-1 0 0,1 0 0 0 0,-1 0 0 0 0,0-1 1 0 0,1 1-1 0 0,-1-1 0 0 0,1 1 0 0 0,-1-1 1 0 0,1 1-1 0 0,-1-1 0 0 0,1 0 0 0 0,-1 0 1 0 0,1 0-1 0 0,-1 0 0 0 0,1 0 0 0 0,-1 0 1 0 0,1 0-1 0 0,-1 0 0 0 0,1-1 1 0 0,-1 1-1 0 0,0 0 0 0 0,1-1 0 0 0,-1 0 1 0 0,1 1-1 0 0,-1-1 0 0 0,0 0 0 0 0,1 0-8 0 0,15-4 26 0 0,-2 0-1 0 0,1-1 0 0 0,0-1 1 0 0,-1 0-1 0 0,-1-1 0 0 0,1-1 1 0 0,-1 0-1 0 0,12-11-25 0 0,-24 18-88 0 0,0 1 0 0 0,0-1 0 0 0,0 0 0 0 0,0 0 0 0 0,-1 0 0 0 0,1 0 0 0 0,-1 0 0 0 0,1 0 0 0 0,-1 0 0 0 0,1 0 0 0 0,-1 0 0 0 0,0-1 0 0 0,0 1 0 0 0,0 0 0 0 0,-1-1 0 0 0,1 1 0 0 0,0-1 0 0 0,-1 1 0 0 0,0-1 0 0 0,1 1 0 0 0,-1-1 0 0 0,0 1 0 0 0,0-1 0 0 0,-1 0 88 0 0,-7-1-6466 0 0,2 2-4349 0 0,4 2-992 0 0</inkml:trace>
  <inkml:trace contextRef="#ctx0" brushRef="#br0" timeOffset="1017.512">298 124 9002 0 0,'0'0'5197'0'0,"0"0"-2840"0"0,0 0-829 0 0,0 0 74 0 0,0 0-50 0 0,0 0-148 0 0,0 0-249 0 0,0 0-308 0 0,0 0-262 0 0,0 0-219 0 0,0 0-129 0 0,0 0-75 0 0,0 0-24 0 0,-5-4 544 0 0,-28 150 2411 0 0,6-55-2946 0 0,26-79-1671 0 0,4-10-4524 0 0,2-5-5030 0 0,-3 1-246 0 0</inkml:trace>
  <inkml:trace contextRef="#ctx0" brushRef="#br0" timeOffset="1583.828">388 56 12683 0 0,'0'0'3091'0'0,"0"0"-987"0"0,0 0-380 0 0,0 0-49 0 0,0 0-156 0 0,0 0-222 0 0,0 0-309 0 0,0 0-303 0 0,0 0-245 0 0,0 0-184 0 0,0 0-104 0 0,0 0-46 0 0,0 0 14 0 0,-1-3 502 0 0,57 125 1466 0 0,-52-116-2075 0 0,1 0-1 0 0,0-1 1 0 0,0 1 0 0 0,1-1-1 0 0,-1-1 1 0 0,1 1-1 0 0,0-1 1 0 0,0 0 0 0 0,1 0-1 0 0,-1-1 1 0 0,1 0-1 0 0,0 0 1 0 0,0 0 0 0 0,0-1-1 0 0,0 0 1 0 0,0 0-1 0 0,1-1 1 0 0,2 0-13 0 0,-8 0 0 0 0,-12-5 44 0 0,-21 6 141 0 0,-104 122-61 0 0,123-112-41 0 0,7-7-59 0 0,1 0 1 0 0,-1 0-1 0 0,1 0 1 0 0,1 1-1 0 0,-1-1 0 0 0,1 1 1 0 0,0 0-1 0 0,0 0 0 0 0,0 0 1 0 0,1 0-1 0 0,0 0 0 0 0,0 1 1 0 0,1-1-1 0 0,-1 0 1 0 0,1 6-25 0 0,18-7-1908 0 0,3-18-5166 0 0,-15 8-688 0 0,0 1-4361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7.3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147 99 10330 0 0,'0'0'1288'0'0,"0"0"-403"0"0,0 0 119 0 0,0 0 296 0 0,0 0 164 0 0,0 0-59 0 0,0 0-374 0 0,0 0-443 0 0,0 0-280 0 0,0 0-95 0 0,0 0 87 0 0,0 9 2303 0 0,0-8 2251 0 0,3-7-4810 0 0,0-1 0 0 0,0 0 0 0 0,-1 0 0 0 0,0 0 1 0 0,0 0-1 0 0,-1 0 0 0 0,0 0 0 0 0,0 0 1 0 0,-1-1-1 0 0,0 1 0 0 0,0 0 0 0 0,-1-6-44 0 0,-1 11 23 0 0,0 1 0 0 0,0 0 0 0 0,0 0 0 0 0,0 0 0 0 0,0 0 0 0 0,0 0 0 0 0,0 0 0 0 0,0 1 0 0 0,0-1 0 0 0,0 1 0 0 0,-1-1 0 0 0,1 1 0 0 0,0 0 0 0 0,0 0 0 0 0,0 0 0 0 0,-1 0 0 0 0,1 0 0 0 0,0 0 0 0 0,0 1 0 0 0,0-1 0 0 0,-1 1 0 0 0,1 0 0 0 0,0-1 0 0 0,0 1 0 0 0,0 0 0 0 0,0 0 0 0 0,0 0 0 0 0,0 1 0 0 0,1-1 0 0 0,-2 1-23 0 0,-5 3 4 0 0,-1 1 0 0 0,1 0 1 0 0,1 0-1 0 0,-1 1 0 0 0,1 0 1 0 0,0 0-1 0 0,1 1 0 0 0,0 0 0 0 0,0 0 1 0 0,1 0-1 0 0,0 1 0 0 0,0 0 1 0 0,1 0-1 0 0,-1 2-4 0 0,5-10 6 0 0,-1 0 0 0 0,1 1 0 0 0,-1-1 1 0 0,1 1-1 0 0,0-1 0 0 0,-1 1 0 0 0,1-1 1 0 0,0 1-1 0 0,0-1 0 0 0,0 0 0 0 0,0 1 0 0 0,1-1 1 0 0,-1 1-1 0 0,0-1 0 0 0,0 1 0 0 0,1-1 1 0 0,-1 1-1 0 0,1-1 0 0 0,0 0 0 0 0,-1 1 0 0 0,1-1 1 0 0,0 0-1 0 0,0 0 0 0 0,-1 1 0 0 0,1-1 0 0 0,0 0 1 0 0,0 0-1 0 0,0 0 0 0 0,1 0 0 0 0,-1 0 1 0 0,0 0-1 0 0,0 0 0 0 0,0-1 0 0 0,1 1 0 0 0,-1 0 1 0 0,1-1-1 0 0,-1 1 0 0 0,0-1 0 0 0,1 1 0 0 0,-1-1 1 0 0,1 0-1 0 0,-1 1 0 0 0,1-1 0 0 0,-1 0 1 0 0,1 0-1 0 0,-1 0 0 0 0,1 0 0 0 0,-1-1 0 0 0,0 1 1 0 0,1 0-1 0 0,-1 0 0 0 0,1-1 0 0 0,-1 1 1 0 0,1-1-1 0 0,-1 0 0 0 0,0 1 0 0 0,1-1 0 0 0,-1 0 1 0 0,0 0-1 0 0,0 1 0 0 0,0-1 0 0 0,1 0 0 0 0,-1 0 1 0 0,0 0-1 0 0,0-1-6 0 0,6-2 34 0 0,-1 1-1 0 0,1-1 1 0 0,-1 0-1 0 0,-1 0 1 0 0,1-1-1 0 0,0 0 1 0 0,-1 0 0 0 0,0 0-1 0 0,0 0 1 0 0,0-1-1 0 0,-1 0 1 0 0,0 0 0 0 0,0 0-1 0 0,-1 0 1 0 0,1-1-1 0 0,0-4-33 0 0,-12 34 124 0 0,-8 39-30 0 0,16-61-93 0 0,0 0 1 0 0,0 1-1 0 0,0-1 1 0 0,1 0-1 0 0,-1 1 0 0 0,0-1 1 0 0,1 0-1 0 0,-1 0 0 0 0,1 0 1 0 0,-1 1-1 0 0,1-1 1 0 0,0 0-1 0 0,-1 0 0 0 0,1 0 1 0 0,0 0-1 0 0,0 0 1 0 0,0 0-1 0 0,0 0 0 0 0,0 0 1 0 0,0-1-1 0 0,0 1 1 0 0,0 0-1 0 0,0 0 0 0 0,0-1 1 0 0,0 1-1 0 0,0-1 0 0 0,1 1 1 0 0,-1-1-1 0 0,0 0 1 0 0,0 1-1 0 0,1-1 0 0 0,-1 0 1 0 0,0 0-1 0 0,0 0 1 0 0,1 0-1 0 0,-1 0 0 0 0,0 0 1 0 0,1 0-1 0 0,-1 0 1 0 0,0 0-1 0 0,0-1 0 0 0,1 1 1 0 0,-1 0-1 0 0,0-1 0 0 0,0 1-1 0 0,50-22-23 0 0,-36 14-2522 0 0,0 1-3720 0 0,-14 7 3982 0 0,-1 0-2332 0 0,0-1-4348 0 0,0 1 3583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7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14 11875 0 0,'0'0'1865'0'0,"0"0"-226"0"0,0 0 200 0 0,0 0 226 0 0,0 0-87 0 0,0 0-358 0 0,0 0-456 0 0,0 0-338 0 0,0 0-196 0 0,0 0-103 0 0,0 0-61 0 0,0 0-54 0 0,0 0-62 0 0,-3 0-45 0 0,-6 3 2008 0 0,27 0-1644 0 0,31-2-589 0 0,173-21 217 0 0,-145 20-282 0 0,-107 6-1110 0 0,20-1-3801 0 0,1 1-5738 0 0,9-6 9868 0 0,-4 2-11362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8.5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51 17188 0 0,'0'0'1075'0'0,"0"0"-137"0"0,0 0 179 0 0,0 0 204 0 0,0 0-14 0 0,0 0-188 0 0,0 0-244 0 0,0 0-191 0 0,0 0-85 0 0,0 0-20 0 0,0 0-42 0 0,4-8-1 0 0,10-26-49 0 0,-10 25-56 0 0,-4 9-31 0 0,0 0-113 0 0,0 0-34 0 0,0 0-58 0 0,-3 21 222 0 0,-2 17-137 0 0,4-20-165 0 0,-1 0-1 0 0,-1 0 0 0 0,0-1 1 0 0,-2 1-1 0 0,0-1 0 0 0,-1 0 0 0 0,-6 12-114 0 0,16-36 1 0 0,0 0 0 0 0,1 0 0 0 0,-1 0 0 0 0,2 0-1 0 0,-1 1 1 0 0,1-1 0 0 0,-1 1 0 0 0,2 1 0 0 0,-1-1 0 0 0,1 1-1 0 0,0 0 1 0 0,0 1 0 0 0,0 0 0 0 0,0 0 0 0 0,1 0-1 0 0,0 1 1 0 0,0 0 0 0 0,0 0 0 0 0,0 1 0 0 0,0 0-1 0 0,0 1 1 0 0,1 0 0 0 0,7 0-1 0 0,-14 2 3 0 0,0 1 1 0 0,0 0-1 0 0,0 0 0 0 0,0 0 1 0 0,0 0-1 0 0,0 0 0 0 0,-1 0 1 0 0,1 0-1 0 0,-1 1 0 0 0,1-1 1 0 0,-1 0-1 0 0,0 1 0 0 0,0-1 1 0 0,0 1-1 0 0,0 0 0 0 0,-1-1 1 0 0,1 1-1 0 0,-1 0 0 0 0,0-1 1 0 0,1 1-1 0 0,-1 0 0 0 0,0-1 1 0 0,0 1-1 0 0,-1 0 0 0 0,1 0 1 0 0,-1-1-1 0 0,1 1 0 0 0,-1 0 1 0 0,0-1-1 0 0,0 1 0 0 0,0-1 1 0 0,0 1-1 0 0,0-1 0 0 0,-1 0 1 0 0,1 1-1 0 0,-1-1 0 0 0,0 0 1 0 0,1 0-1 0 0,-1 0 0 0 0,0 0 1 0 0,0 0-1 0 0,-1 0-3 0 0,-7 5 18 0 0,0 0-1 0 0,0 0 1 0 0,-1-1-1 0 0,0-1 1 0 0,-1 0-1 0 0,1 0 1 0 0,-1-1-1 0 0,0-1 1 0 0,0 0 0 0 0,0 0-1 0 0,0-1 1 0 0,0-1-1 0 0,-3 0-17 0 0,15-1-15 0 0,-1 0 0 0 0,0 0 0 0 0,1 0-1 0 0,-1 0 1 0 0,1 0 0 0 0,-1 0 0 0 0,1 0 0 0 0,-1 0-1 0 0,1 0 1 0 0,-1 0 0 0 0,1-1 0 0 0,-1 1-1 0 0,1 0 1 0 0,-1 0 0 0 0,1-1 0 0 0,-1 1 0 0 0,1 0-1 0 0,-1-1 1 0 0,1 1 0 0 0,0 0 0 0 0,-1-1 0 0 0,1 1-1 0 0,0-1 1 0 0,-1 1 0 0 0,1 0 0 0 0,0-1 0 0 0,-1 1-1 0 0,1-1 1 0 0,0 1 0 0 0,0-1 0 0 0,0 1 0 0 0,-1-1-1 0 0,1 1 1 0 0,0-1 0 0 0,0 0 0 0 0,0 1 0 0 0,0-1-1 0 0,0 1 1 0 0,0-1 0 0 0,0 1 0 0 0,0-1 0 0 0,0 1-1 0 0,0-1 1 0 0,1 1 0 0 0,-1-1 0 0 0,0 1 0 0 0,0-1-1 0 0,0 1 1 0 0,1-1 0 0 0,-1 1 0 0 0,0-1 0 0 0,0 1-1 0 0,1-1 1 0 0,-1 1 0 0 0,0-1 0 0 0,1 1 0 0 0,-1 0-1 0 0,1-1 1 0 0,-1 1 0 0 0,1 0 15 0 0,10-17-3492 0 0,-1 7-5923 0 0,-6 6-3033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9.4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4481 0 0,'0'0'2683'0'0,"0"0"-870"0"0,0 0 39 0 0,0 0 391 0 0,0 0 96 0 0,0 0-226 0 0,0 0-440 0 0,0 0-442 0 0,0 0-284 0 0,0 0-113 0 0,0 0-71 0 0,0 0-53 0 0,0 0-28 0 0,0 0-45 0 0,0 0-38 0 0,3 10 4281 0 0,4-7-4818 0 0,0-1 0 0 0,1 0 0 0 0,-1-1 0 0 0,0 0 0 0 0,1 0-1 0 0,-1 0 1 0 0,0-1 0 0 0,1 0 0 0 0,-1 0 0 0 0,1-1 0 0 0,-1 0 0 0 0,3-1-62 0 0,5 0 24 0 0,1 2-72 0 0,3-1 383 0 0,-26-1-4303 0 0,5 1 1619 0 0,0 1-1272 0 0,1-1-4659 0 0,-1 1-3868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33.3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30 0 0 0,'0'0'1848'0'0,"0"0"133"0"0,0 0-110 0 0,0 0-221 0 0,0 0-246 0 0,-5-2-205 0 0,1 0-637 0 0,-8-4-385 0 0,1 5 5044 0 0,25 2 790 0 0,1 3-4835 0 0,18 2-1323 0 0,442-16 1910 0 0,-190 3-1554 0 0,59 4 79 0 0,-231-4 673 0 0,-113 7-828 0 0,0 0-10 0 0,0 0-9 0 0,0 0-22 0 0,0 0-12 0 0,0 0-14 0 0,0 0-37 0 0,0 0-21 0 0,0 0-21 0 0,0 0-43 0 0,-6-1-5549 0 0,2 0-4864 0 0,2 1-207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27.06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40 310 0 0 0,'0'0'615'0'0,"0"0"573"0"0,0 0-32 0 0,0 0-345 0 0,-1-3-337 0 0,-6-9-346 0 0,7 12-250 0 0,-12 28 2501 0 0,29-56 3614 0 0,41-57-5848 0 0,66-96 611 0 0,-147 197 356 0 0,-10 27-1130 0 0,2 2 1 0 0,1 1-1 0 0,3 1 0 0 0,-1 7 18 0 0,19-37 7 0 0,-29 71-90 0 0,39-87 100 0 0,0-1-1 0 0,1 1 0 0 0,-1-1 0 0 0,0 0 0 0 0,0 1 1 0 0,1-1-1 0 0,-1 0 0 0 0,0 0 0 0 0,0 0 0 0 0,1 0 0 0 0,-1 0 1 0 0,0 0-1 0 0,1 0 0 0 0,-1 0 0 0 0,0 0 0 0 0,0-1 1 0 0,1 1-1 0 0,-1-1 0 0 0,0 1 0 0 0,0-1 0 0 0,0 1 0 0 0,0-1 1 0 0,1 1-1 0 0,-1-1 0 0 0,0 0 0 0 0,0 0 0 0 0,0 0 1 0 0,0 1-1 0 0,-1-1 0 0 0,2-1-16 0 0,187-163 103 0 0,-144 120-148 0 0,2 3 0 0 0,2 2 0 0 0,35-22 45 0 0,-38 40-528 0 0,-56 50 154 0 0,-157 257 613 0 0,168-286-245 0 0,-1 1 0 0 0,1-1 0 0 0,0 1 1 0 0,-1 0-1 0 0,1-1 0 0 0,0 1 0 0 0,0 0 0 0 0,0-1 0 0 0,-1 1 0 0 0,1 0 0 0 0,0 0 1 0 0,0 0-1 0 0,0 0 0 0 0,-1 0 0 0 0,1 0 0 0 0,0 0 0 0 0,0 0 0 0 0,0 0 0 0 0,0 0 1 0 0,-1 0-1 0 0,1 1 0 0 0,0-1 0 0 0,0 0 0 0 0,0 1 0 0 0,-1-1 0 0 0,1 0 1 0 0,0 1-1 0 0,-1-1 0 0 0,1 1 0 0 0,0-1 0 0 0,-1 1 0 0 0,1-1 0 0 0,0 1 0 0 0,-1 0 1 0 0,1-1-1 0 0,-1 1 0 0 0,1 0 0 0 0,-1-1 0 0 0,0 1 0 0 0,1 0 0 0 0,-1-1 0 0 0,0 1 1 0 0,1 0-1 0 0,-1 0 0 0 0,0 0 0 0 0,0-1 0 0 0,0 1 0 0 0,1 0 0 0 0,-1 0 0 0 0,0 0 1 0 0,0 0-1 0 0,0-1 0 0 0,-1 1 0 0 0,1 0 0 0 0,0 0 0 0 0,0 0 0 0 0,0-1 0 0 0,-1 1 1 0 0,1 0-1 0 0,0 0 0 0 0,-1 0 0 0 0,1-1 6 0 0,176-125-355 0 0,-155 109 352 0 0,-15 10-6 0 0,1 0 0 0 0,-1 1 0 0 0,1 0 0 0 0,1 0 0 0 0,-1 1 0 0 0,1-1 0 0 0,0 1 0 0 0,0 1 0 0 0,0 0 0 0 0,0 0 0 0 0,8-1 9 0 0,-15 6-4 0 0,0-1 1 0 0,-1 1-1 0 0,1 0 1 0 0,-1 0 0 0 0,1 0-1 0 0,-1 0 1 0 0,0 0-1 0 0,0 0 1 0 0,0 0 0 0 0,0 0-1 0 0,0 0 1 0 0,0 0 0 0 0,-1 0-1 0 0,1 0 1 0 0,-1-1-1 0 0,1 1 1 0 0,-1 0 0 0 0,0 0-1 0 0,1 0 1 0 0,-1 0 0 0 0,0-1-1 0 0,0 1 1 0 0,0 0-1 0 0,-1-1 1 0 0,1 1 0 0 0,0-1-1 0 0,-1 0 1 0 0,0 1 3 0 0,-67 104 133 0 0,69-105-136 0 0,0 0-1 0 0,0-1 1 0 0,0 1-1 0 0,-1 0 1 0 0,1 0-1 0 0,0-1 1 0 0,0 1 0 0 0,0 0-1 0 0,0-1 1 0 0,0 1-1 0 0,0 0 1 0 0,0 0-1 0 0,0-1 1 0 0,1 1-1 0 0,-1 0 1 0 0,0-1-1 0 0,0 1 1 0 0,0 0-1 0 0,1-1 1 0 0,-1 1-1 0 0,0 0 1 0 0,1-1 0 0 0,-1 1-1 0 0,1-1 1 0 0,-1 1-1 0 0,1-1 1 0 0,-1 1-1 0 0,1-1 1 0 0,-1 1-1 0 0,1-1 1 0 0,-1 1-1 0 0,1-1 1 0 0,0 0-1 0 0,-1 1 1 0 0,1-1 0 0 0,-1 0-1 0 0,1 1 1 0 0,0-1-1 0 0,0 0 1 0 0,-1 0-1 0 0,1 0 1 0 0,0 0-1 0 0,-1 0 1 0 0,1 1-1 0 0,0-1 1 0 0,0-1-1 0 0,-1 1 1 0 0,1 0-1 0 0,0 0 1 0 0,-1 0 0 0 0,1 0-1 0 0,0 0 1 0 0,-1-1-1 0 0,1 1 1 0 0,0 0-1 0 0,-1 0 1 0 0,1-1-1 0 0,0 1 1 0 0,-1-1-1 0 0,1 1 1 0 0,-1-1 3 0 0,47-14-52 0 0,23-25-41 0 0,-53 29 109 0 0,1 0 1 0 0,0 1-1 0 0,1 1 1 0 0,0 1-1 0 0,0 1 1 0 0,13-3-17 0 0,-31 9-4 0 0,-1 1 1 0 0,1 0-1 0 0,-1 0 1 0 0,1-1-1 0 0,0 1 1 0 0,-1 0-1 0 0,1 0 1 0 0,-1 0-1 0 0,1 0 1 0 0,-1 0-1 0 0,1 0 1 0 0,0 0-1 0 0,-1 0 1 0 0,1 0-1 0 0,-1 0 1 0 0,1 0-1 0 0,0 0 1 0 0,-1 0-1 0 0,1 0 1 0 0,-1 0-1 0 0,1 1 0 0 0,-1-1 1 0 0,1 0-1 0 0,-1 0 1 0 0,1 1-1 0 0,-1-1 1 0 0,1 0-1 0 0,-1 1 1 0 0,1-1-1 0 0,-1 1 1 0 0,1-1-1 0 0,-1 1 1 0 0,0-1-1 0 0,1 0 1 0 0,-1 1-1 0 0,0-1 1 0 0,1 1-1 0 0,-1 0 1 0 0,0-1-1 0 0,0 1 1 0 0,0-1-1 0 0,1 1 1 0 0,-1-1-1 0 0,0 1 1 0 0,0-1-1 0 0,0 1 1 0 0,0 0-1 0 0,0-1 1 0 0,0 1-1 0 0,0-1 0 0 0,0 1 1 0 0,0 0-1 0 0,0-1 1 0 0,0 1-1 0 0,-1-1 1 0 0,1 1-1 0 0,0-1 1 0 0,0 1-1 0 0,0 0 1 0 0,-1-1-1 0 0,1 1 4 0 0,-22 44 209 0 0,14-31-291 0 0,8-15 77 0 0,1 1 0 0 0,0-1 0 0 0,0 1 0 0 0,0-1 1 0 0,-1 1-1 0 0,1-1 0 0 0,0 1 0 0 0,0 0 0 0 0,0-1 0 0 0,0 1 0 0 0,0 0 1 0 0,0 0-1 0 0,0-1 0 0 0,0 1 0 0 0,0 0 0 0 0,-1 0 0 0 0,1 0 0 0 0,0 0 0 0 0,0 0 1 0 0,0 0-1 0 0,0 1 0 0 0,0-1 0 0 0,0 0 0 0 0,0 0 0 0 0,0 1 0 0 0,0-1 1 0 0,0 1-1 0 0,0-1 0 0 0,-1 0 0 0 0,1 1 0 0 0,0 0 0 0 0,0-1 0 0 0,-1 1 1 0 0,1-1-1 0 0,0 1 0 0 0,-1 0 0 0 0,1 0 0 0 0,0-1 0 0 0,-1 1 0 0 0,1 0 1 0 0,-1 0-1 0 0,1 0 0 0 0,-1 0 0 0 0,0-1 0 0 0,1 1 0 0 0,-1 0 0 0 0,0 0 1 0 0,0 0-1 0 0,0 0 0 0 0,1 0 0 0 0,-1 0 0 0 0,0 0 0 0 0,0 0 0 0 0,0 0 1 0 0,0 0-1 0 0,-1 0 0 0 0,1 0 0 0 0,0 0 0 0 0,0 0 0 0 0,-1-1 0 0 0,1 1 1 0 0,0 0-1 0 0,-1 0 0 0 0,1 0 0 0 0,-1 0 0 0 0,1 0 0 0 0,-1-1 0 0 0,1 1 1 0 0,-1 0-1 0 0,0 0 5 0 0,204-69 50 0 0,-180 59-18 0 0,1 2 0 0 0,-1 0-1 0 0,2 1 1 0 0,-1 2 0 0 0,1 0-1 0 0,-1 2 1 0 0,1 0 0 0 0,23 3-32 0 0,34-19 1011 0 0,256-8-413 0 0,14-6 172 0 0,15-3 664 0 0,-77 36-838 0 0,-102 16 0 0 0,340 3-39 0 0,-101-36-305 0 0,-259 14 1470 0 0,-169 10-5186 0 0,-1-3-3648 0 0,0-1-2963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9.6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11018 0 0,'0'0'5768'0'0,"0"0"-3593"0"0,0 0-982 0 0,0 0 156 0 0,0 0 69 0 0,0 0-110 0 0,0 0-226 0 0,0 0-246 0 0,0 0-143 0 0,0 0-119 0 0,0 0-90 0 0,0 0-48 0 0,0 0-71 0 0,12 1-32 0 0,93-2 651 0 0,-48-4-181 0 0,-57 5-791 0 0,0 0-39 0 0,0 0-32 0 0,0 0-55 0 0,0 0-33 0 0,3 3-2317 0 0,-1-3-5322 0 0,-2 0 7684 0 0,1 0-11604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1.4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21285 0 0,'0'0'1113'0'0,"0"0"-9"0"0,0 0 62 0 0,0 0-35 0 0,0 0-247 0 0,0 0-329 0 0,0 0-286 0 0,0 0-210 0 0,0 0-136 0 0,0 0-47 0 0,0 0-11 0 0,0 0-5 0 0,0 0-42 0 0,10 9-3466 0 0,-2-2-5777 0 0,-4-4-2450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2.7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35 3401 0 0,'0'0'4055'0'0,"0"0"-1690"0"0,0 0-334 0 0,0 0 180 0 0,0 0-125 0 0,0 0-353 0 0,0 0-402 0 0,0 0-293 0 0,0 0-198 0 0,0 0-113 0 0,0 0-60 0 0,0 0 1 0 0,-15-12 5388 0 0,11 13-6009 0 0,0-1 0 0 0,0 1 0 0 0,0 0 0 0 0,0 0 0 0 0,0 1 0 0 0,0-1 0 0 0,0 1 0 0 0,0-1 0 0 0,1 1 0 0 0,-1 1 0 0 0,1-1 0 0 0,-1 0 0 0 0,1 1 0 0 0,0 0 0 0 0,0-1 0 0 0,0 1 0 0 0,0 1 0 0 0,0-1 0 0 0,1 0 1 0 0,-1 1-1 0 0,1-1 0 0 0,0 1 0 0 0,0-1 0 0 0,1 1 0 0 0,-1 0 0 0 0,1 0 0 0 0,-1 0 0 0 0,1 0 0 0 0,1 0 0 0 0,-1 0 0 0 0,0 1 0 0 0,1-1 0 0 0,0 0 0 0 0,0 4-47 0 0,3-5 31 0 0,1 0-1 0 0,-1 0 1 0 0,1 0 0 0 0,0 0 0 0 0,0 0 0 0 0,0-1-1 0 0,0 0 1 0 0,0 0 0 0 0,0 0 0 0 0,1 0 0 0 0,-1-1-1 0 0,1 1 1 0 0,-1-1 0 0 0,1 0 0 0 0,-1-1 0 0 0,1 1-1 0 0,0-1 1 0 0,-1 0 0 0 0,1 0 0 0 0,0 0 0 0 0,-1-1-1 0 0,2 0-30 0 0,-5 1-1 0 0,6 0 4 0 0,0 1-1 0 0,0-2 1 0 0,1 1-1 0 0,-1-1 1 0 0,0 0-1 0 0,0-1 1 0 0,0 0-1 0 0,0 0 1 0 0,0 0-1 0 0,0-1 1 0 0,-1 0-1 0 0,1 0 1 0 0,-1-1-1 0 0,0 0 1 0 0,0 0-1 0 0,0 0 1 0 0,0-1-1 0 0,-1 0 1 0 0,1 0-1 0 0,-2 0 1 0 0,1-1-1 0 0,0 1 1 0 0,-1-1-1 0 0,0 0 1 0 0,0-1-1 0 0,1-4-2 0 0,-4 8-11 0 0,-1 1 1 0 0,0 0-1 0 0,0-1 0 0 0,-1 1 0 0 0,1-1 0 0 0,0 1 0 0 0,-1 0 0 0 0,0-1 0 0 0,1 1 0 0 0,-1 0 0 0 0,0-1 0 0 0,0 1 0 0 0,0 0 0 0 0,-1 0 0 0 0,1 0 0 0 0,0 0 0 0 0,-1 0 0 0 0,1 0 0 0 0,-1 0 0 0 0,0 1 0 0 0,0-1 0 0 0,1 1 1 0 0,-1-1-1 0 0,0 1 0 0 0,0-1 0 0 0,0 1 0 0 0,-1 0 0 0 0,1 0 0 0 0,0 0 0 0 0,0 0 0 0 0,-1 1 0 0 0,1-1 0 0 0,0 0 0 0 0,-1 1 0 0 0,1 0 0 0 0,-1 0 0 0 0,1-1 0 0 0,-1 1 0 0 0,1 1 0 0 0,0-1 0 0 0,-1 0 0 0 0,1 1 1 0 0,-1-1-1 0 0,1 1 0 0 0,0 0 0 0 0,-1-1 0 0 0,1 1 0 0 0,0 0 0 0 0,0 1 0 0 0,0-1 0 0 0,0 0 0 0 0,-2 2 11 0 0,-4 6 11 0 0,-1 0 1 0 0,1 1-1 0 0,1 0 1 0 0,0 0 0 0 0,1 1-1 0 0,0 0 1 0 0,0 0-1 0 0,1 0 1 0 0,0 1-1 0 0,1 0 1 0 0,1 0-1 0 0,-1 6-11 0 0,-3 3 43 0 0,-12 48 363 0 0,19-69-384 0 0,0 0-22 0 0,0 0 16 0 0,0 0-2 0 0,0 0-18 0 0,0 0-7 0 0,3-13-4126 0 0,0 6-6012 0 0,-2 4-2376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4.7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20 15179 0 0,'0'0'1601'0'0,"0"0"-266"0"0,0 0 177 0 0,0 0 211 0 0,-10 3-4 0 0,-47 14 719 0 0,60-14 1615 0 0,36-1-3200 0 0,213-30-131 0 0,46 11-190 0 0,-312 17-1423 0 0,-29 3 181 0 0,29 1-5496 0 0,-1 3-6446 0 0,12-6 1444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3.4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59 52 16211 0 0,'0'0'1143'0'0,"0"0"26"0"0,0 0 150 0 0,0 0 150 0 0,0 0 26 0 0,0 0-96 0 0,0 0-221 0 0,3-10-255 0 0,9-31-181 0 0,-15 49 921 0 0,-35 152 954 0 0,5-31-3178 0 0,33-129-62 0 0,0 0-277 0 0,0 0-327 0 0,4-3-9114 0 0,-2 2-1342 0 0</inkml:trace>
  <inkml:trace contextRef="#ctx0" brushRef="#br0" timeOffset="746.083">225 87 17060 0 0,'0'0'1313'0'0,"0"0"-143"0"0,0 0 155 0 0,0 0 164 0 0,0 0-33 0 0,0 0-200 0 0,0 0-335 0 0,0 0-287 0 0,0 0-191 0 0,0 0-148 0 0,0 0-87 0 0,0 0-69 0 0,-2-3-45 0 0,1 2-88 0 0,1 1 0 0 0,-1-1 0 0 0,0 0 0 0 0,0 1 0 0 0,1-1 0 0 0,-1 1 0 0 0,0-1 0 0 0,0 1-1 0 0,0-1 1 0 0,0 1 0 0 0,0 0 0 0 0,0-1 0 0 0,0 1 0 0 0,0 0 0 0 0,0 0 0 0 0,0-1 0 0 0,0 1 0 0 0,0 0 0 0 0,0 0 0 0 0,0 0-1 0 0,0 0 1 0 0,0 1 0 0 0,0-1 0 0 0,0 0 0 0 0,0 0 0 0 0,1 0 0 0 0,-1 1 0 0 0,0-1 0 0 0,0 1 0 0 0,0-1 0 0 0,0 1-1 0 0,0-1 1 0 0,0 1 0 0 0,1-1 0 0 0,-1 1 0 0 0,0 0 0 0 0,0-1 0 0 0,1 1 0 0 0,-1 0 0 0 0,0-1 0 0 0,1 1 0 0 0,-1 0-1 0 0,1 0 1 0 0,-1 0 0 0 0,1 0 0 0 0,-1 0 0 0 0,1 0 0 0 0,0 0-6 0 0,-9 7 18 0 0,6-5-1 0 0,-1 0 1 0 0,0 0-1 0 0,1 0 1 0 0,0 0-1 0 0,-1 0 1 0 0,1 1-1 0 0,1 0 1 0 0,-1-1 0 0 0,0 1-1 0 0,1 0 1 0 0,0 0-1 0 0,0 1 1 0 0,0-1-1 0 0,1 0 1 0 0,-1 1-1 0 0,1-1 1 0 0,0 1-1 0 0,0-1 1 0 0,1 1-1 0 0,-1 2-17 0 0,3-5 11 0 0,0-1-1 0 0,-1 1 1 0 0,1-1-1 0 0,0 0 1 0 0,0 1-1 0 0,0-1 1 0 0,0 0-1 0 0,1-1 1 0 0,-1 1-1 0 0,0 0 1 0 0,0-1-1 0 0,0 1 1 0 0,1-1-1 0 0,-1 1 1 0 0,0-1-1 0 0,1 0 1 0 0,-1 0-1 0 0,0 0 1 0 0,1 0-1 0 0,-1-1 1 0 0,0 1-1 0 0,0-1 1 0 0,1 1-1 0 0,-1-1 1 0 0,0 0-1 0 0,0 0 1 0 0,0 0-1 0 0,0 0 1 0 0,0 0-1 0 0,0 0 1 0 0,1-2-11 0 0,2 1 11 0 0,-1-1-1 0 0,0 0 1 0 0,-1 0 0 0 0,1 0 0 0 0,0 0 0 0 0,-1-1 0 0 0,0 1-1 0 0,0-1 1 0 0,0 0 0 0 0,0 0 0 0 0,0 0 0 0 0,-1-1 0 0 0,0 1-1 0 0,0 0 1 0 0,0-1 0 0 0,0 0 0 0 0,-1 1 0 0 0,0-1 0 0 0,0 0-1 0 0,0 0 1 0 0,0 0 0 0 0,-1 1 0 0 0,0-1 0 0 0,0 0 0 0 0,0-1-11 0 0,-20 37-154 0 0,19-30 155 0 0,0 0 0 0 0,0 1 0 0 0,0-1 0 0 0,0 1 0 0 0,0-1 0 0 0,0 1 0 0 0,0-1 0 0 0,1 1 0 0 0,-1-1 0 0 0,0 1 0 0 0,1 0 0 0 0,-1-1 0 0 0,1 1 0 0 0,0 0 0 0 0,0 0 0 0 0,0-1 0 0 0,0 1 0 0 0,0 0 1 0 0,0 0-1 0 0,0-1 0 0 0,0 1 0 0 0,1 0 0 0 0,-1 0 0 0 0,0-1 0 0 0,1 1 0 0 0,0-1 0 0 0,-1 1 0 0 0,1 0 0 0 0,0-1 0 0 0,0 1 0 0 0,0-1 0 0 0,0 1 0 0 0,0-1 0 0 0,0 0 0 0 0,0 0 0 0 0,1 1 0 0 0,-1-1 0 0 0,0 0 0 0 0,1 0 0 0 0,-1 0 0 0 0,1 0 0 0 0,-1 0 0 0 0,1-1 0 0 0,-1 1 0 0 0,1 0 0 0 0,0-1 0 0 0,-1 1 0 0 0,1-1 0 0 0,0 1 0 0 0,0-1 0 0 0,-1 0 0 0 0,1 0 0 0 0,0 0 0 0 0,0 0 0 0 0,-1 0 0 0 0,1 0 0 0 0,0-1 0 0 0,0 1 0 0 0,0 0-1 0 0,3-1 7 0 0,0 0-1 0 0,0 0 0 0 0,0-1 1 0 0,0 1-1 0 0,0-1 1 0 0,-1 0-1 0 0,1 0 0 0 0,0-1 1 0 0,-1 1-1 0 0,0-1 1 0 0,1 0-1 0 0,-1 0 1 0 0,0-1-1 0 0,-1 1 0 0 0,1-1 1 0 0,-1 0-1 0 0,1 0 1 0 0,-1 0-1 0 0,0 0 0 0 0,-1-1 1 0 0,1 1-1 0 0,-1-1 1 0 0,0 1-1 0 0,0-1 0 0 0,0 0 1 0 0,0 0-1 0 0,-1 0 1 0 0,0 0-1 0 0,0 0 0 0 0,-1 0 1 0 0,1-4-7 0 0,-1-36 348 0 0,0 45-283 0 0,0 0-41 0 0,-23 41 108 0 0,17-26-119 0 0,1-1 0 0 0,1 1-1 0 0,0 0 1 0 0,0 1 0 0 0,2-1-1 0 0,0 1 1 0 0,1-1 0 0 0,0 1-1 0 0,1-1 1 0 0,1 7-13 0 0,-1-10-376 0 0,2-9-5462 0 0,1-3-6631 0 0,-2 0 1299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0.8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32 198 8194 0 0,'0'0'3344'0'0,"0"0"-1364"0"0,0 0-252 0 0,0 0 211 0 0,0 0 5 0 0,0 0-199 0 0,0 0-334 0 0,0 0-356 0 0,0 0-257 0 0,0 0-171 0 0,0 0-128 0 0,-5-4 252 0 0,4 3 2084 0 0,2 3-2748 0 0,1 0 0 0 0,0 1-1 0 0,0-1 1 0 0,0 0 0 0 0,1 0 0 0 0,-1 0-1 0 0,0 0 1 0 0,1 0 0 0 0,-1 0 0 0 0,1-1-1 0 0,0 1 1 0 0,0-1 0 0 0,-1 0 0 0 0,1 0-1 0 0,0 0 1 0 0,0 0 0 0 0,0 0 0 0 0,0-1-1 0 0,0 1 1 0 0,0-1 0 0 0,0 0 0 0 0,2 0-87 0 0,1 1 47 0 0,0-1 0 0 0,1 1-1 0 0,-1-1 1 0 0,0 0 0 0 0,0-1 0 0 0,0 1 0 0 0,0-1 0 0 0,0-1 0 0 0,0 1 0 0 0,0-1 0 0 0,-1 0 0 0 0,1 0 0 0 0,0-1 0 0 0,-1 1 0 0 0,0-1 0 0 0,0 0 0 0 0,1-1 0 0 0,-1 0-47 0 0,-4 3-1 0 0,-1-1 0 0 0,1 1-1 0 0,-1 0 1 0 0,1 0 0 0 0,-1-1 0 0 0,0 1-1 0 0,0-1 1 0 0,0 1 0 0 0,0 0 0 0 0,1-1-1 0 0,-2 1 1 0 0,1 0 0 0 0,0-1 0 0 0,0 1 0 0 0,0 0-1 0 0,-1-1 1 0 0,1 1 0 0 0,-1 0 0 0 0,1-1-1 0 0,-1 1 1 0 0,1 0 0 0 0,-1 0 0 0 0,0 0-1 0 0,1 0 1 0 0,-1-1 0 0 0,0 1 0 0 0,0 0-1 0 0,0 0 1 0 0,0 0 0 0 0,0 1 0 0 0,0-1-1 0 0,0 0 1 0 0,0 0 0 0 0,0 1 0 0 0,-1-1 0 0 0,1 0-1 0 0,0 1 1 0 0,0-1 0 0 0,-1 1 0 0 0,1-1-1 0 0,0 1 1 0 0,-1 0 0 0 0,1 0 0 0 0,0 0-1 0 0,-1 0 1 0 0,1 0 0 0 0,-1 0 0 0 0,1 0-1 0 0,0 0 1 0 0,-1 0 0 0 0,1 0 0 0 0,0 1-1 0 0,-1-1 1 0 0,1 1 0 0 0,0-1 0 0 0,-1 1 1 0 0,-6 0-2 0 0,1 0 0 0 0,-1 1 0 0 0,1 0 1 0 0,0 0-1 0 0,-1 1 0 0 0,1 0 0 0 0,1 0 0 0 0,-1 0 1 0 0,0 1-1 0 0,1 0 0 0 0,-1 1 0 0 0,1-1 0 0 0,0 1 1 0 0,1 0-1 0 0,-1 1 0 0 0,1-1 0 0 0,0 1 0 0 0,1 0 1 0 0,-1 0-1 0 0,1 1 0 0 0,0-1 0 0 0,1 1 1 0 0,-1 0-1 0 0,2 0 0 0 0,-1 0 0 0 0,1 1 0 0 0,0-1 1 0 0,0 0-1 0 0,0 3 2 0 0,2-8 3 0 0,1 1 0 0 0,-1-1 0 0 0,1 0 1 0 0,-1 0-1 0 0,1 0 0 0 0,0 0 0 0 0,0 0 1 0 0,0 0-1 0 0,0 0 0 0 0,0 0 0 0 0,0 0 1 0 0,1 0-1 0 0,-1-1 0 0 0,1 1 0 0 0,-1 0 1 0 0,1-1-1 0 0,-1 1 0 0 0,1-1 0 0 0,0 0 1 0 0,0 0-1 0 0,0 1 0 0 0,0-1 0 0 0,0 0 1 0 0,0-1-1 0 0,0 1 0 0 0,0 0 0 0 0,0 0 1 0 0,0-1-1 0 0,0 0 0 0 0,1 1 0 0 0,-1-1 1 0 0,2 0-4 0 0,71-4 293 0 0,-67 1-1025 0 0,40-17 1194 0 0,-34 10-5336 0 0,-2-3-6343 0 0,-11 10-429 0 0</inkml:trace>
  <inkml:trace contextRef="#ctx0" brushRef="#br0" timeOffset="333.964">283 1 16035 0 0,'0'0'2004'0'0,"0"0"-229"0"0,0 0 4 0 0,0 0-44 0 0,0 0-244 0 0,0 0-352 0 0,0 0-399 0 0,0 0-308 0 0,0 0-180 0 0,0 0-93 0 0,0 0-17 0 0,0 0 26 0 0,-13 16 487 0 0,3 6-261 0 0,-12 59 284 0 0,28-76-2671 0 0,-1-5-3958 0 0,-3 0 2361 0 0,0 0-8309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7.3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27686 0 0,'0'0'528'0'0,"0"0"-232"0"0,0 0 136 0 0,0 0 24 0 0,0 0-64 0 0,0 0-160 0 0,0 0-208 0 0,0 0-152 0 0,0 0-152 0 0,0 0-400 0 0,0 0-760 0 0,0 0-2025 0 0,0 0-10266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5.2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19 16428 0 0,'0'0'1816'0'0,"0"0"-226"0"0,0 0-67 0 0,0 0-24 0 0,0 0-120 0 0,0 0-201 0 0,0 0-232 0 0,0 0-223 0 0,0 0-172 0 0,0 0-137 0 0,0 0-126 0 0,0 0-88 0 0,0 0-29 0 0,1-4 53 0 0,5-10 174 0 0,-6 32 318 0 0,-10 37 108 0 0,-39 102-1870 0 0,50-154-3377 0 0,1-2-5709 0 0,0-1-1790 0 0</inkml:trace>
  <inkml:trace contextRef="#ctx0" brushRef="#br0" timeOffset="1954.006">198 47 0 0 0,'0'0'725'0'0,"2"-6"2394"0"0,6-17 14318 0 0,-18 33-9641 0 0,-20 52-8276 0 0,25-50 1193 0 0,-36 59-381 0 0,41-71-302 0 0,0 0-20 0 0,0 0-15 0 0,0 0 14 0 0,0 0-19 0 0,23-18 127 0 0,-15 13-120 0 0,0 0-1 0 0,1 0 1 0 0,0 1-1 0 0,0 0 1 0 0,0 0-1 0 0,0 1 1 0 0,0 0 0 0 0,1 1-1 0 0,-1 0 1 0 0,1 0-1 0 0,-1 1 1 0 0,1 1-1 0 0,0-1 1 0 0,2 2 3 0 0,-11-1 1 0 0,1 0 0 0 0,-1 1 1 0 0,0-1-1 0 0,0 1 0 0 0,0-1 0 0 0,0 1 0 0 0,1 0 1 0 0,-1-1-1 0 0,0 1 0 0 0,0 0 0 0 0,0 0 0 0 0,-1 0 0 0 0,1 0 1 0 0,0 0-1 0 0,0 0 0 0 0,0 0 0 0 0,-1 0 0 0 0,1 0 1 0 0,0 0-1 0 0,-1 0 0 0 0,1 0 0 0 0,-1 0 0 0 0,0 1 0 0 0,1-1 1 0 0,-1 0-1 0 0,0 0 0 0 0,0 1 0 0 0,1-1 0 0 0,-1 0 1 0 0,0 0-1 0 0,0 1 0 0 0,0-1 0 0 0,-1 0 0 0 0,1 0 1 0 0,0 1-1 0 0,0-1 0 0 0,-1 0 0 0 0,1 0 0 0 0,-1 0 0 0 0,1 1 1 0 0,-1-1-1 0 0,1 0 0 0 0,-1 0 0 0 0,0 0 0 0 0,0 0 1 0 0,1 0-1 0 0,-1 0 0 0 0,0 0 0 0 0,0 0 0 0 0,0-1 0 0 0,0 1 1 0 0,0 0-1 0 0,0 0 0 0 0,0-1 0 0 0,0 1 0 0 0,0-1 1 0 0,-1 1-1 0 0,1-1 0 0 0,0 1 0 0 0,0-1 0 0 0,0 0 1 0 0,-1 1-1 0 0,1-1-1 0 0,-9 6-5 0 0,0 0 0 0 0,0 0 0 0 0,-1-1 0 0 0,0 0 0 0 0,0-1 0 0 0,0 0 0 0 0,0-1 0 0 0,0 0 0 0 0,-1-1 0 0 0,1 0 0 0 0,-6-1 5 0 0,34-16-39 0 0,96-43-3 0 0,-92 49 49 0 0,0 0 0 0 0,-1-2 0 0 0,0 0 0 0 0,0-1 1 0 0,-2-1-1 0 0,1-1 0 0 0,-2 0 0 0 0,5-6-7 0 0,-6-8 147 0 0,-43 38-51 0 0,19-3-67 0 0,1 0 1 0 0,1 1-1 0 0,-1 0 1 0 0,1 0 0 0 0,1 1-1 0 0,-1 0 1 0 0,1 0-1 0 0,1 0 1 0 0,0 0-1 0 0,0 1 1 0 0,1-1-1 0 0,0 1 1 0 0,1 0 0 0 0,0 0-1 0 0,0 0 1 0 0,1 0-1 0 0,1 1 1 0 0,-1-1-1 0 0,2 0 1 0 0,-1 0 0 0 0,3 10-30 0 0,-3-7-12 0 0,-3-1-3310 0 0,2-9-2898 0 0,1-2-6117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6:53.6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14347 0 0,'0'0'1632'0'0,"0"0"-5192"0"0,0 0-2258 0 0,0 0-783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11.2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18 0 0 0,'0'0'948'0'0,"0"0"1229"0"0,0 0 273 0 0,0 0-109 0 0,0 0-179 0 0,0 0-248 0 0,0 0-256 0 0,-5 1-254 0 0,-8 1-736 0 0,-7 1 1904 0 0,6 0 3282 0 0,26-7-5672 0 0,-3 0-137 0 0,0 0-1 0 0,1 1 1 0 0,0 0 0 0 0,-1 0-1 0 0,1 1 1 0 0,0 1 0 0 0,0 0-1 0 0,0 0 1 0 0,0 0 0 0 0,1 2-1 0 0,-1-1 1 0 0,0 1 0 0 0,0 1-1 0 0,0-1 1 0 0,-1 2 0 0 0,1-1-1 0 0,9 5-44 0 0,-18-6 8 0 0,0 0-1 0 0,1 1 0 0 0,-1-1 1 0 0,0 0-1 0 0,0 1 0 0 0,0-1 1 0 0,0 1-1 0 0,-1-1 0 0 0,1 1 1 0 0,0 0-1 0 0,0-1 0 0 0,-1 1 1 0 0,1 0-1 0 0,-1-1 0 0 0,0 1 1 0 0,1 0-1 0 0,-1 0 0 0 0,0-1 1 0 0,0 1-1 0 0,0 0 0 0 0,0 0 0 0 0,0-1 1 0 0,-1 1-1 0 0,1 0 0 0 0,-1-1 1 0 0,1 1-1 0 0,-1 0 0 0 0,1-1 1 0 0,-1 1-1 0 0,0 0 0 0 0,0-1 1 0 0,0 1-1 0 0,0-1 0 0 0,0 0 1 0 0,0 1-1 0 0,0-1 0 0 0,0 0 1 0 0,-1 1-8 0 0,-48 51 400 0 0,20-29-254 0 0,22-19-109 0 0,0 0 1 0 0,1 0-1 0 0,0 1 1 0 0,0-1-1 0 0,1 2 1 0 0,-1-1-1 0 0,2 1 1 0 0,-1 0-1 0 0,1 0 1 0 0,-1 1-1 0 0,2-1 1 0 0,-1 1-1 0 0,1 0 1 0 0,1 0-1 0 0,-1 1-37 0 0,4-7 13 0 0,0 0-1 0 0,1 0 0 0 0,-1 0 0 0 0,0 0 0 0 0,0 0 0 0 0,1-1 1 0 0,-1 1-1 0 0,1 0 0 0 0,0 0 0 0 0,0-1 0 0 0,-1 1 1 0 0,1 0-1 0 0,0-1 0 0 0,0 1 0 0 0,0-1 0 0 0,1 1 1 0 0,-1-1-1 0 0,0 1 0 0 0,1-1 0 0 0,-1 0 0 0 0,1 0 1 0 0,-1 0-1 0 0,1 0 0 0 0,-1 0 0 0 0,1 0 0 0 0,0 0 1 0 0,-1 0-1 0 0,1-1 0 0 0,0 1 0 0 0,0-1 0 0 0,0 1 1 0 0,-1-1-1 0 0,1 1 0 0 0,0-1 0 0 0,0 0-12 0 0,69 8 288 0 0,-60-7-283 0 0,10 0-70 0 0,0 0 0 0 0,0-2 1 0 0,1 0-1 0 0,-1-1 0 0 0,0-1 0 0 0,11-4 65 0 0,-29 2-2926 0 0,-2 0-1900 0 0,0-1-7861 0 0,-1 5 6319 0 0</inkml:trace>
  <inkml:trace contextRef="#ctx0" brushRef="#br0" timeOffset="632.746">366 172 14603 0 0,'0'0'524'0'0,"0"0"75"0"0,0 0 167 0 0,0 0 240 0 0,0 0 133 0 0,0 0-21 0 0,0 0-123 0 0,0 0-244 0 0,0 0-247 0 0,0 0-230 0 0,0 0-160 0 0,0 0-40 0 0,-1 24 839 0 0,-3 79 644 0 0,-6-130 9 0 0,11 21-1578 0 0,0 0 0 0 0,1 0 1 0 0,0 1-1 0 0,0-1 0 0 0,0 1 0 0 0,1 0 1 0 0,0-1-1 0 0,0 1 0 0 0,0 0 0 0 0,1 1 1 0 0,-1-1-1 0 0,1 1 0 0 0,0-1 0 0 0,1 1 1 0 0,-1 0-1 0 0,1 1 0 0 0,0-1 0 0 0,-1 1 1 0 0,2 0-1 0 0,-1 0 0 0 0,0 0 0 0 0,0 1 1 0 0,1 0-1 0 0,0 0 0 0 0,-1 0 0 0 0,1 1 0 0 0,0 0 1 0 0,0 0-1 0 0,-1 0 0 0 0,1 1 0 0 0,0 0 1 0 0,0 0-1 0 0,2 0 12 0 0,-4 2 8 0 0,-1 0-1 0 0,0 0 1 0 0,0 0-1 0 0,0 0 1 0 0,0 0-1 0 0,0 0 1 0 0,0 1 0 0 0,-1-1-1 0 0,1 1 1 0 0,-1 0-1 0 0,1 0 1 0 0,-1 0 0 0 0,0 0-1 0 0,0 0 1 0 0,-1 1-1 0 0,1-1 1 0 0,-1 0 0 0 0,0 1-1 0 0,1-1 1 0 0,-1 1-1 0 0,-1 0 1 0 0,1-1 0 0 0,-1 1-1 0 0,1 0 1 0 0,-1-1-1 0 0,0 1 1 0 0,0 0 0 0 0,-1-1-1 0 0,1 1 1 0 0,-1 0-1 0 0,0-1 1 0 0,1 1-1 0 0,-2-1 1 0 0,1 1 0 0 0,0-1-1 0 0,-2 3-7 0 0,3 1-2219 0 0,14-5-17712 0 0,-11-2 17660 0 0,0 0 304 0 0</inkml:trace>
  <inkml:trace contextRef="#ctx0" brushRef="#br0" timeOffset="1251.911">733 231 3225 0 0,'0'0'2314'0'0,"0"0"-462"0"0,0 0-18 0 0,0 0 201 0 0,0 0 21 0 0,0 0-167 0 0,0 0-281 0 0,0 0-341 0 0,0 0-266 0 0,0 0-186 0 0,0 0-185 0 0,0 0-112 0 0,0 0-95 0 0,0-6-89 0 0,0-16-46 0 0,-33 7 1068 0 0,30 15-1318 0 0,0 0 0 0 0,0 0 0 0 0,0-1 0 0 0,0 2 0 0 0,0-1-1 0 0,0 0 1 0 0,0 1 0 0 0,0-1 0 0 0,0 1 0 0 0,0 0 0 0 0,0 0 0 0 0,0 0 0 0 0,0 0 0 0 0,1 1 0 0 0,-1-1 0 0 0,0 1-1 0 0,1-1 1 0 0,-1 1 0 0 0,1 0 0 0 0,0 0 0 0 0,0 0 0 0 0,-1 1 0 0 0,1-1 0 0 0,1 0 0 0 0,-1 1 0 0 0,0-1 0 0 0,1 1-1 0 0,-1 0 1 0 0,1-1 0 0 0,0 1 0 0 0,-1 0 0 0 0,1 0 0 0 0,1 0 0 0 0,-1 0 0 0 0,0 0 0 0 0,1 0 0 0 0,0 0 0 0 0,-1 0-1 0 0,1 0 1 0 0,1 0 0 0 0,-1 0 0 0 0,0 0 0 0 0,1 0 0 0 0,-1 0 0 0 0,1 0 0 0 0,0 0 0 0 0,0 0 0 0 0,0 0 0 0 0,0 0-1 0 0,1-1 1 0 0,-1 1 0 0 0,1 0 0 0 0,-1-1 0 0 0,3 3-38 0 0,0-4 30 0 0,0 0 1 0 0,1 0-1 0 0,-1 0 1 0 0,1-1-1 0 0,-1 1 0 0 0,0-1 1 0 0,1 0-1 0 0,-1 0 0 0 0,1-1 1 0 0,-1 1-1 0 0,1-1 1 0 0,-1 0-1 0 0,0 0 0 0 0,1 0 1 0 0,-1-1-1 0 0,0 1 0 0 0,0-1 1 0 0,0 0-1 0 0,0-1 0 0 0,-1 1 1 0 0,1 0-1 0 0,0-1 1 0 0,-1 0-1 0 0,0 0 0 0 0,1 0 1 0 0,-1 0-1 0 0,-1-1 0 0 0,1 1 1 0 0,0-1-1 0 0,-1 0 1 0 0,0 0-1 0 0,0 0 0 0 0,0 0 1 0 0,0 0-1 0 0,1-4-30 0 0,3-6-3 0 0,-2-1 0 0 0,1 0 0 0 0,-2 0-1 0 0,0 0 1 0 0,0 0 0 0 0,-2 0 0 0 0,0 0 0 0 0,0-1 0 0 0,-2 1-1 0 0,0 0 1 0 0,-1-4 3 0 0,-21 67-370 0 0,7 141 403 0 0,16-186-485 0 0,0-3-397 0 0,1-6-4559 0 0,1-2-4717 0 0,1 5 776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38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12 3689 0 0,'0'0'1629'0'0,"0"0"147"0"0,0 0 171 0 0,0 0 157 0 0,0 0 31 0 0,0 0-142 0 0,0 0-246 0 0,0 0-286 0 0,0 0-296 0 0,0 0-264 0 0,0 0-173 0 0,0 0-140 0 0,0 0-77 0 0,-1-3-15 0 0,3-5 2095 0 0,13 26 851 0 0,-6-5-4114 0 0,-3-6 700 0 0,-1 1 0 0 0,1 0 0 0 0,-2 0-1 0 0,1 0 1 0 0,-1 1 0 0 0,0 0 0 0 0,-1-1-1 0 0,0 1 1 0 0,-1 1 0 0 0,1-1 0 0 0,-2 0-1 0 0,1 1 1 0 0,-1-1 0 0 0,-1 0 0 0 0,0 1-1 0 0,0-1 1 0 0,-1 1 0 0 0,0-1 0 0 0,-1 1-1 0 0,0-1 1 0 0,0 0 0 0 0,-1 0 0 0 0,0 0-1 0 0,0 0 1 0 0,-1 0 0 0 0,-2 2-28 0 0,-87 117 329 0 0,93-129-353 0 0,0 1 1 0 0,0 0-1 0 0,0 0 0 0 0,0 0 0 0 0,0-1 0 0 0,0 1 0 0 0,0 0 0 0 0,0 0 1 0 0,0 0-1 0 0,0-1 0 0 0,0 1 0 0 0,0 0 0 0 0,0 0 0 0 0,0 0 0 0 0,0 0 1 0 0,-1-1-1 0 0,1 1 0 0 0,0 0 0 0 0,0 0 0 0 0,0 0 0 0 0,0 0 0 0 0,0-1 1 0 0,-1 1-1 0 0,1 0 0 0 0,0 0 0 0 0,0 0 0 0 0,0 0 0 0 0,0 0 0 0 0,-1 0 1 0 0,1 0-1 0 0,0 0 0 0 0,0 0 0 0 0,0 0 0 0 0,-1-1 0 0 0,1 1 0 0 0,0 0 1 0 0,0 0 23 0 0,2-4-4239 0 0,0 1-3872 0 0,-1 0-4690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21.3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27 20908 0 0,'0'0'107'0'0,"0"0"-64"0"0,0 0-67 0 0,0 0-66 0 0,0 0-68 0 0,0 0-58 0 0,0 0-11 0 0,0 0 55 0 0,0 0 96 0 0,0 0 123 0 0,0 0 38 0 0,0 0 30 0 0,4 2 13 0 0,16 2 198 0 0,1 1 0 0 0,-1-2 0 0 0,1-1 1 0 0,0-1-1 0 0,0 0 0 0 0,-1-2 1 0 0,6-1-327 0 0,16 1 304 0 0,2701-36 3573 0 0,-2179 33-3533 0 0,-629 15-3702 0 0,5-1-7610 0 0,40-7-713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19.5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91 0 0 0,'0'0'907'0'0,"0"0"353"0"0,0 0 215 0 0,0 0 209 0 0,0 0 132 0 0,0 0 37 0 0,0 0 1 0 0,0 0-51 0 0,1-9-97 0 0,-1 3-1504 0 0,8-39 2596 0 0,9 14 3241 0 0,-21 65-5570 0 0,-32 134-195 0 0,36-168-253 0 0,0 0 26 0 0,0 0 46 0 0,13-14 315 0 0,-4 2-419 0 0,45-39-287 0 0,-4 86-506 0 0,-47-34 844 0 0,0 0 0 0 0,-1 0 0 0 0,1-1 0 0 0,0 1 0 0 0,0-1 0 0 0,0 0 0 0 0,0 0 0 0 0,0 0 0 0 0,0 0 0 0 0,0 0 0 0 0,-1-1 0 0 0,1 1 0 0 0,0-1 0 0 0,0 0 1 0 0,0 0-1 0 0,-1 0 0 0 0,1 0 0 0 0,0 0 0 0 0,-1 0 0 0 0,1-1 0 0 0,-1 1 0 0 0,1-1 0 0 0,-1 0 0 0 0,0 0 0 0 0,0 0 0 0 0,0 0 0 0 0,0 0 0 0 0,0 0 0 0 0,0-1 0 0 0,-1 1 0 0 0,1-1 0 0 0,-1 1 1 0 0,1-1-1 0 0,-1 1 0 0 0,0-1 0 0 0,0 0 0 0 0,0 0 0 0 0,-1 1 0 0 0,1-1 0 0 0,-1 0 0 0 0,1 0 0 0 0,-1 0 0 0 0,0 0 0 0 0,0 0 0 0 0,0 0 0 0 0,0 0 0 0 0,-1 1 0 0 0,1-1 0 0 0,-1 0 0 0 0,0 0 1 0 0,0 0-1 0 0,0 1 0 0 0,0-1 0 0 0,0 0 0 0 0,-1 1 0 0 0,0-2-40 0 0,-6 0-4280 0 0,5 21-12253 0 0,3-13 11507 0 0</inkml:trace>
  <inkml:trace contextRef="#ctx0" brushRef="#br0" timeOffset="686.118">242 179 0 0 0,'0'0'1486'0'0,"0"0"-586"0"0,0 0 39 0 0,0 0 333 0 0,0 0 350 0 0,0 0 262 0 0,0 0 60 0 0,0 0-80 0 0,0 0-223 0 0,0 0-203 0 0,0 0-147 0 0,0 0-146 0 0,0 0-138 0 0,4 1-225 0 0,84-9 1192 0 0,10-21-816 0 0,-97 27-1121 0 0,-1 1-1 0 0,1 0 1 0 0,-1 0-1 0 0,1-1 0 0 0,-1 1 1 0 0,0 0-1 0 0,1-1 1 0 0,-1 1-1 0 0,0-1 0 0 0,0 1 1 0 0,0 0-1 0 0,0-1 1 0 0,0 1-1 0 0,0-1 0 0 0,0 1 1 0 0,-1 0-1 0 0,1-1 1 0 0,0 1-1 0 0,-1-1 1 0 0,1 1-1 0 0,-1 0 0 0 0,0 0 1 0 0,1-1-1 0 0,-1 1 1 0 0,0 0-1 0 0,0 0 0 0 0,1 0 1 0 0,-1 0-1 0 0,0 0 1 0 0,0 0-1 0 0,0 0 0 0 0,-1 0 1 0 0,1 0-1 0 0,0 0 1 0 0,0 1-1 0 0,0-1 0 0 0,-1 0 1 0 0,1 1-1 0 0,0-1 1 0 0,-1 1-1 0 0,1-1 0 0 0,0 1 1 0 0,-1 0-1 0 0,1 0 1 0 0,0-1-1 0 0,-1 1 0 0 0,1 0 1 0 0,-1 0-1 0 0,1 0 1 0 0,-1 1-1 0 0,1-1 0 0 0,0 0 1 0 0,-1 0-1 0 0,0 1-36 0 0,-2-1-13 0 0,1 0-1 0 0,-1 1 0 0 0,0-1 1 0 0,0 1-1 0 0,0 0 0 0 0,1 0 1 0 0,-1 0-1 0 0,0 0 0 0 0,1 1 1 0 0,-1 0-1 0 0,1-1 1 0 0,0 1-1 0 0,-1 1 0 0 0,1-1 1 0 0,0 0-1 0 0,0 1 0 0 0,0-1 1 0 0,1 1-1 0 0,-1 0 0 0 0,1 0 1 0 0,-1 0-1 0 0,1 0 1 0 0,0 1-1 0 0,0-1 0 0 0,1 0 1 0 0,-1 1-1 0 0,0 0 0 0 0,1-1 1 0 0,0 1-1 0 0,0 0 0 0 0,0 2 14 0 0,5-2 34 0 0,-1-1 0 0 0,1 1 0 0 0,0-1 0 0 0,0 1-1 0 0,1-1 1 0 0,-1-1 0 0 0,1 1 0 0 0,-1 0 0 0 0,1-1-1 0 0,0 0 1 0 0,0 0 0 0 0,0-1 0 0 0,0 1 0 0 0,0-1-1 0 0,0 0 1 0 0,0 0 0 0 0,1-1 0 0 0,-1 1-1 0 0,0-1 1 0 0,0-1 0 0 0,1 1 0 0 0,-1-1 0 0 0,2 0-34 0 0,-6 1 1 0 0,22 1 24 0 0,0-2 0 0 0,0 0 0 0 0,0-2-1 0 0,0-1 1 0 0,0 0 0 0 0,-1-2 0 0 0,7-3-25 0 0,-27 9 6 0 0,0-1 1 0 0,0 0 0 0 0,-1 1 0 0 0,1-1 0 0 0,0 0-1 0 0,-1 0 1 0 0,1-1 0 0 0,-1 1 0 0 0,1 0-1 0 0,-1 0 1 0 0,1-1 0 0 0,-1 1 0 0 0,0-1 0 0 0,0 1-1 0 0,0-1 1 0 0,0 0 0 0 0,0 1 0 0 0,0-1-1 0 0,0 0 1 0 0,0 1 0 0 0,-1-1 0 0 0,1 0 0 0 0,-1 0-1 0 0,1 0 1 0 0,-1 0 0 0 0,0 0 0 0 0,0 0-1 0 0,0 0 1 0 0,0 0 0 0 0,0 1 0 0 0,0-1 0 0 0,0 0-1 0 0,-1 0 1 0 0,1 0 0 0 0,-1 0 0 0 0,1 0-1 0 0,-1 0 1 0 0,0 1 0 0 0,1-1 0 0 0,-1 0 0 0 0,0 1-1 0 0,0-1 1 0 0,-1 0 0 0 0,1 1 0 0 0,0-1-1 0 0,0 1 1 0 0,-1 0 0 0 0,-1-2-7 0 0,-2 3-18 0 0,-1 0 1 0 0,1 0-1 0 0,-1 1 0 0 0,1 0 1 0 0,0 0-1 0 0,-1 0 0 0 0,1 0 1 0 0,0 1-1 0 0,-1 0 0 0 0,1 0 1 0 0,0 0-1 0 0,0 1 0 0 0,1 0 1 0 0,-1 0-1 0 0,1 0 0 0 0,-1 0 1 0 0,1 1-1 0 0,0 0 0 0 0,0 0 1 0 0,0 0-1 0 0,1 0 0 0 0,0 0 1 0 0,-1 1-1 0 0,1 1 18 0 0,2-5-14 0 0,0 1 1 0 0,0-1-1 0 0,0 1 1 0 0,0-1-1 0 0,1 1 0 0 0,-1-1 1 0 0,0 1-1 0 0,1-1 1 0 0,0 1-1 0 0,-1 0 0 0 0,1-1 1 0 0,0 1-1 0 0,0 0 0 0 0,0-1 1 0 0,0 1-1 0 0,0 0 1 0 0,0-1-1 0 0,0 1 0 0 0,1-1 1 0 0,-1 1-1 0 0,1 0 1 0 0,-1-1-1 0 0,1 1 0 0 0,-1-1 1 0 0,1 1-1 0 0,0-1 1 0 0,0 1-1 0 0,0-1 0 0 0,0 0 1 0 0,0 1-1 0 0,0-1 1 0 0,0 0-1 0 0,0 0 0 0 0,0 0 1 0 0,1 0-1 0 0,-1 0 1 0 0,0 0-1 0 0,1 0 0 0 0,-1 0 1 0 0,1 0-1 0 0,-1-1 1 0 0,1 1-1 0 0,-1 0 0 0 0,1-1 1 0 0,0 0-1 0 0,-1 1 1 0 0,2-1 13 0 0,80 12-4752 0 0,-55-14 764 0 0,34-10-11060 0 0,-54 10 14731 0 0</inkml:trace>
  <inkml:trace contextRef="#ctx0" brushRef="#br0" timeOffset="1130.685">796 96 0 0 0,'0'0'1990'0'0,"0"0"1276"0"0,0 0 36 0 0,1-9-402 0 0,1-1-1831 0 0,3-23 1121 0 0,-5 27 5703 0 0,-22 66-7321 0 0,17-52-533 0 0,1 0-1 0 0,1 1 1 0 0,-1 0-1 0 0,1-1 1 0 0,1 1 0 0 0,0 0-1 0 0,0 1 1 0 0,1-1-1 0 0,0 0 1 0 0,0 0-1 0 0,1 5-38 0 0,2-13 60 0 0,-1 0 0 0 0,0-1 0 0 0,0 1-1 0 0,1 0 1 0 0,-1-1 0 0 0,0 1 0 0 0,1-1-1 0 0,-1 1 1 0 0,0-1 0 0 0,1 0 0 0 0,-1 0-1 0 0,1 1 1 0 0,-1-1 0 0 0,1 0 0 0 0,-1 0-1 0 0,0 0 1 0 0,1-1 0 0 0,-1 1 0 0 0,1 0-1 0 0,-1-1 1 0 0,1 1 0 0 0,-1 0 0 0 0,0-1-1 0 0,1 0 1 0 0,-1 1 0 0 0,0-1 0 0 0,0 0-1 0 0,1 1 1 0 0,-1-1 0 0 0,0 0 0 0 0,0 0 0 0 0,0 0-1 0 0,1-1-59 0 0,-2 2-11 0 0,73-47 284 0 0,-30 10-282 0 0,-74 45-414 0 0,31-8 425 0 0,-4 0-8 0 0,0 1-1 0 0,0 0 1 0 0,1 0 0 0 0,-1 1 0 0 0,0-1-1 0 0,1 1 1 0 0,-1-1 0 0 0,1 1 0 0 0,0 0-1 0 0,0 1 1 0 0,-1-1 0 0 0,1 0 0 0 0,1 1-1 0 0,-1 0 1 0 0,0-1 0 0 0,1 1 0 0 0,-1 0 0 0 0,1 1-1 0 0,0-1 1 0 0,0 0 0 0 0,0 1 0 0 0,0-1-1 0 0,1 1 1 0 0,-1-1 0 0 0,1 1 0 0 0,0 0-1 0 0,0 0 7 0 0,4 0 38 0 0,0-1-1 0 0,0 0 1 0 0,0-1-1 0 0,1 1 1 0 0,-1 0 0 0 0,1-1-1 0 0,-1 0 1 0 0,1 0-1 0 0,0 0 1 0 0,0 0-1 0 0,0 0 1 0 0,0-1-1 0 0,0 0 1 0 0,0 0-1 0 0,0 0 1 0 0,1 0-1 0 0,-1-1 1 0 0,0 1-1 0 0,1-1 1 0 0,-1 0-1 0 0,0-1 1 0 0,1 1-38 0 0,82 0 148 0 0,-86-2-3286 0 0,-6 0-9383 0 0,4 2 1965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16.6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40 150 2889 0 0,'0'0'1696'0'0,"0"0"-98"0"0,0 0-21 0 0,0 0 53 0 0,0 0 1 0 0,0 0-8 0 0,0 0-72 0 0,0 0-96 0 0,0 0-111 0 0,0 0-143 0 0,0 0-153 0 0,0 0-176 0 0,0-7-261 0 0,2-17-306 0 0,-4 43 63 0 0,-3 12-47 0 0,1 65 156 0 0,6-96-429 0 0,-1-1 0 0 0,0 1 1 0 0,0 0-1 0 0,0 0 1 0 0,0-1-1 0 0,0 1 0 0 0,0 0 1 0 0,0-1-1 0 0,0 1 0 0 0,0-1 1 0 0,0 0-1 0 0,0 1 0 0 0,0-1 1 0 0,0 0-1 0 0,0 0 1 0 0,0 1-1 0 0,-1-1 0 0 0,1 0 1 0 0,0 0-1 0 0,-1 0 0 0 0,1 0 1 0 0,0 0-1 0 0,-1 0 0 0 0,1 0 1 0 0,-1 0-1 0 0,0 0 1 0 0,1 0-1 0 0,-1 0 0 0 0,0 0 1 0 0,0 0-1 0 0,1-1 0 0 0,-1 1 1 0 0,0 0-1 0 0,0 0 0 0 0,0 0 1 0 0,0 0-1 0 0,-1 0 1 0 0,1-1-50 0 0,4-21-44 0 0,0 0-1 0 0,-2 0 0 0 0,-1 0 0 0 0,-1-1 0 0 0,-1 1 0 0 0,-1 0 0 0 0,-3-15 46 0 0,5 36-8 0 0,0 1 0 0 0,0 0 0 0 0,0 0 0 0 0,0-1 0 0 0,-1 1 0 0 0,1 0 0 0 0,0-1 0 0 0,0 1 0 0 0,-1 0 0 0 0,1 0 0 0 0,-1 0 0 0 0,0-1 0 0 0,1 1 0 0 0,-1 0 0 0 0,0 0 0 0 0,1 0 0 0 0,-1 0 0 0 0,0 0 0 0 0,0 0 0 0 0,0 0 0 0 0,0 1 0 0 0,0-1 0 0 0,0 0 0 0 0,0 0 0 0 0,0 1 0 0 0,0-1 0 0 0,0 0 0 0 0,-1 1 0 0 0,1-1 0 0 0,0 1 0 0 0,0 0 0 0 0,-1-1 0 0 0,1 1 0 0 0,0 0 0 0 0,0 0 0 0 0,-1 0 0 0 0,1 0 0 0 0,0 0 0 0 0,-1 0 0 0 0,1 0 0 0 0,0 0 0 0 0,0 1 0 0 0,-1-1 0 0 0,1 0 0 0 0,0 1 0 0 0,0-1 0 0 0,-1 1 0 0 0,1-1 0 0 0,0 1 0 0 0,0 0 0 0 0,0-1 0 0 0,0 1 0 0 0,0 0 0 0 0,0 0 0 0 0,0 0 0 0 0,0 0 0 0 0,0 0 0 0 0,0 0 0 0 0,1 0 0 0 0,-1 0 0 0 0,0 0 8 0 0,1 0 0 0 0,0 0 0 0 0,-1 0-1 0 0,1 0 1 0 0,0 0 0 0 0,0 0 0 0 0,0 0 0 0 0,0 0-1 0 0,0-1 1 0 0,0 1 0 0 0,0 0 0 0 0,0 0 0 0 0,0 0 0 0 0,0 0-1 0 0,1 0 1 0 0,-1 0 0 0 0,0 0 0 0 0,0 0 0 0 0,1-1-1 0 0,-1 1 1 0 0,1 0 0 0 0,-1 0 0 0 0,1 0 0 0 0,-1-1 0 0 0,1 1-1 0 0,0 0 1 0 0,-1-1 0 0 0,1 1 0 0 0,0 0 0 0 0,-1-1-1 0 0,1 1 1 0 0,0-1 0 0 0,0 1 0 0 0,-1-1 0 0 0,1 0 0 0 0,0 1-1 0 0,0-1 1 0 0,0 0 0 0 0,0 1 0 0 0,0-1 0 0 0,0 0-1 0 0,0 0 1 0 0,-1 0 0 0 0,1 0 0 0 0,0 0 0 0 0,0 0 0 0 0,0 0-1 0 0,47 4 303 0 0,-47-4-306 0 0,140-5 51 0 0,-166 32-4376 0 0,18-22 2986 0 0,-14 9-5183 0 0,1 2-4240 0 0,17-14 10169 0 0</inkml:trace>
  <inkml:trace contextRef="#ctx0" brushRef="#br0" timeOffset="246.937">18 185 0 0 0,'0'0'477'0'0,"0"0"1064"0"0,0 0 86 0 0,0 0-68 0 0,0 0-43 0 0,0 0-82 0 0,0 0-62 0 0,0 0-64 0 0,0 0-49 0 0,0 0-48 0 0,0 0-88 0 0,0 0-63 0 0,0 0-59 0 0,0 9-44 0 0,4 27-81 0 0,-3-35-800 0 0,0 0-1 0 0,0 0 1 0 0,0 0-1 0 0,0 0 1 0 0,0 0-1 0 0,1 0 1 0 0,-1 0-1 0 0,0 0 1 0 0,1 0-1 0 0,-1-1 1 0 0,0 1 0 0 0,1-1-1 0 0,-1 1 1 0 0,1-1-1 0 0,-1 1 1 0 0,1-1-1 0 0,-1 0 1 0 0,1 0-1 0 0,-1 0 1 0 0,1 0-1 0 0,-1 0 1 0 0,1 0-1 0 0,-1 0 1 0 0,1 0-1 0 0,-1 0 1 0 0,1-1-1 0 0,-1 1 1 0 0,1-1-76 0 0,4 1 218 0 0,104-9 812 0 0,-38 0-5741 0 0,-68 8 3402 0 0,4 0-3712 0 0,-4-1-5485 0 0,-4 2 10369 0 0</inkml:trace>
  <inkml:trace contextRef="#ctx0" brushRef="#br0" timeOffset="450.846">299 204 2361 0 0,'0'0'2808'0'0,"0"0"-357"0"0,0 0-276 0 0,0 0-289 0 0,0 0-376 0 0,0 0-389 0 0,0 0-302 0 0,0 0-181 0 0,0 0-33 0 0,0 0 57 0 0,0 0 79 0 0,0 0 22 0 0,0 6-71 0 0,-5 89 2541 0 0,22-89-6932 0 0,1-17-10771 0 0,-15 8 10174 0 0</inkml:trace>
  <inkml:trace contextRef="#ctx0" brushRef="#br0" timeOffset="692.911">345 89 10226 0 0,'0'0'1400'0'0,"0"0"-239"0"0,0 0-257 0 0,0 0-112 0 0,0 0-136 0 0,0 0-216 0 0,0 0-232 0 0,0 0-248 0 0,0 0-216 0 0,0 0-104 0 0,0 0-112 0 0,0 0-176 0 0,0 0-400 0 0,0 0-1057 0 0,-18 23-2144 0 0,22-19-2360 0 0</inkml:trace>
  <inkml:trace contextRef="#ctx0" brushRef="#br0" timeOffset="1212.453">419 212 10170 0 0,'0'0'1606'0'0,"0"0"-30"0"0,0 0 29 0 0,0 0-120 0 0,0 0-369 0 0,0 0-349 0 0,0 0-204 0 0,0 0-124 0 0,0 0-82 0 0,0 0-58 0 0,0 0-63 0 0,0 0-24 0 0,10-8-29 0 0,32-22-31 0 0,-42 31-140 0 0,-1 0 0 0 0,0 0 1 0 0,1 0-1 0 0,-1 1 0 0 0,0-1 1 0 0,1 0-1 0 0,0 1 1 0 0,-1-1-1 0 0,1 0 0 0 0,0 1 1 0 0,-1-1-1 0 0,1 1 0 0 0,0-1 1 0 0,0 0-1 0 0,0 1 0 0 0,0-1 1 0 0,1 1-1 0 0,-1-1 0 0 0,0 0 1 0 0,1 1-1 0 0,-1-1 0 0 0,0 0 1 0 0,1 1-1 0 0,0-1 0 0 0,-1 0 1 0 0,1 1-1 0 0,0-1 0 0 0,0 0 1 0 0,-1 0-1 0 0,1 0 0 0 0,0 0 1 0 0,0 0-1 0 0,0 0 0 0 0,0 0 1 0 0,0 0-1 0 0,1 0 0 0 0,-1-1 1 0 0,0 1-1 0 0,0 0 0 0 0,1-1 1 0 0,-1 1-1 0 0,0-1 0 0 0,1 1 1 0 0,-1-1-1 0 0,0 1 0 0 0,1-1 1 0 0,-1 0-1 0 0,1 0 1 0 0,-1 0-1 0 0,0 0 0 0 0,1 0 1 0 0,-1 0-1 0 0,1 0 0 0 0,-1 0 1 0 0,0-1-1 0 0,1 1 0 0 0,-1-1 1 0 0,0 1-1 0 0,1-1 0 0 0,-1 1 1 0 0,0-1-1 0 0,0 0 0 0 0,1 1 1 0 0,-1-1-1 0 0,0 0 0 0 0,0 0 1 0 0,1 0-13 0 0,-13 16 162 0 0,8-14-147 0 0,1 2 0 0 0,0-1-1 0 0,0 0 1 0 0,1 0 0 0 0,-1 1 0 0 0,0-1 0 0 0,1 1 0 0 0,-1-1-1 0 0,1 1 1 0 0,0 0 0 0 0,0 0 0 0 0,0-1 0 0 0,0 1 0 0 0,0 0-1 0 0,1 0 1 0 0,0 0 0 0 0,-1 0 0 0 0,1 0 0 0 0,0 1-15 0 0,2-3 20 0 0,0 0-1 0 0,0 0 1 0 0,0-1 0 0 0,0 1 0 0 0,0 0 0 0 0,0-1 0 0 0,0 0 0 0 0,0 1-1 0 0,0-1 1 0 0,1 0 0 0 0,-1 0 0 0 0,0 0 0 0 0,0-1 0 0 0,0 1 0 0 0,0 0 0 0 0,0-1-1 0 0,0 1 1 0 0,0-1 0 0 0,0 0 0 0 0,0 1 0 0 0,0-1 0 0 0,1-1-20 0 0,-2 2 1 0 0,15-6 48 0 0,0 2-41 0 0,-1-1 0 0 0,1-1 0 0 0,-1 0 0 0 0,-1-1 0 0 0,1-1 0 0 0,-1 0 0 0 0,0-1-1 0 0,10-9-7 0 0,-23 17-2 0 0,0 1-1 0 0,-1 0 0 0 0,1-1 0 0 0,0 1 0 0 0,-1-1 0 0 0,1 1 0 0 0,-1-1 0 0 0,1 1 0 0 0,-1-1 0 0 0,1 1 0 0 0,-1-1 0 0 0,1 0 0 0 0,-1 1 0 0 0,1-1 0 0 0,-1 0 0 0 0,0 1 0 0 0,0-1 0 0 0,1 0 0 0 0,-1 0 0 0 0,0 1 1 0 0,0-1-1 0 0,0 0 0 0 0,0 0 0 0 0,1 1 0 0 0,-1-1 0 0 0,0 0 0 0 0,-1 0 0 0 0,1 0 0 0 0,0 1 0 0 0,0-1 0 0 0,0 0 0 0 0,0 0 0 0 0,-1 1 0 0 0,1-1 0 0 0,0 0 0 0 0,0 1 0 0 0,-1-1 0 0 0,1 0 0 0 0,-1 1 0 0 0,1-1 1 0 0,-1 0-1 0 0,1 1 0 0 0,-1-1 0 0 0,1 1 0 0 0,-1-1 0 0 0,1 1 0 0 0,-1-1 0 0 0,0 1 0 0 0,1-1 0 0 0,-1 1 0 0 0,0 0 0 0 0,1-1 0 0 0,-1 1 0 0 0,0 0 0 0 0,0 0 0 0 0,1 0 0 0 0,-1-1 0 0 0,0 1 0 0 0,0 0 0 0 0,1 0 0 0 0,-1 0 1 0 0,0 0-1 0 0,0 0 0 0 0,0 0 0 0 0,1 0 0 0 0,-2 1 3 0 0,1 1-31 0 0,0 0 1 0 0,0 0 0 0 0,0 0-1 0 0,0 0 1 0 0,1 0 0 0 0,-1 1-1 0 0,1-1 1 0 0,-1 0 0 0 0,1 0-1 0 0,0 1 1 0 0,-1-1 0 0 0,1 0 0 0 0,0 1-1 0 0,1-1 1 0 0,-1 0 0 0 0,0 1-1 0 0,1-1 1 0 0,-1 0 0 0 0,1 0-1 0 0,0 1 1 0 0,0-1 0 0 0,0 0-1 0 0,0 0 1 0 0,0 0 0 0 0,0 0-1 0 0,0 0 1 0 0,1 0 0 0 0,-1 0-1 0 0,1-1 1 0 0,-1 1 0 0 0,1 0 30 0 0,-1-2 14 0 0,0 1 0 0 0,0-1 0 0 0,0 1 0 0 0,0 0-1 0 0,0-1 1 0 0,0 1 0 0 0,0 0 0 0 0,-1 0 0 0 0,1 0 0 0 0,0 0 0 0 0,-1 0 0 0 0,1 0 0 0 0,0 0 0 0 0,-1 0 0 0 0,1 0 0 0 0,-1 0 0 0 0,1 0 0 0 0,-1 0 0 0 0,0 0 0 0 0,0 0 0 0 0,1 1 0 0 0,-1-1 0 0 0,0 0 0 0 0,0 0 0 0 0,0 0 0 0 0,0 0 0 0 0,0 1 0 0 0,0-1 0 0 0,-1 0 0 0 0,1 0 0 0 0,0 0 0 0 0,0 0 0 0 0,-1 0 0 0 0,1 0 0 0 0,-1 0 0 0 0,1 0 0 0 0,-1 0 0 0 0,1 0 0 0 0,-1 0 0 0 0,0 0 0 0 0,0 0 0 0 0,1 0 0 0 0,-1 0 0 0 0,0 0 0 0 0,0-1 0 0 0,0 1 0 0 0,0 0 0 0 0,0-1 0 0 0,0 1 0 0 0,0 0 0 0 0,0-1 0 0 0,0 1 0 0 0,0-1 0 0 0,0 0 0 0 0,0 1 0 0 0,-1-1 0 0 0,1 0 0 0 0,0 0 0 0 0,0 0 0 0 0,0 0-1 0 0,0 0 1 0 0,0 0 0 0 0,-1 0 0 0 0,1 0-14 0 0,-10-10-2323 0 0,27-17-13687 0 0,-12 23 11996 0 0</inkml:trace>
  <inkml:trace contextRef="#ctx0" brushRef="#br0" timeOffset="1469.243">842 67 4953 0 0,'0'0'2325'0'0,"0"0"60"0"0,0 0-68 0 0,0 0-135 0 0,0 0-339 0 0,0 0-522 0 0,0 0-494 0 0,0 0-317 0 0,0 0-16 0 0,0 0 164 0 0,0 0 150 0 0,0 0 44 0 0,0 0-125 0 0,3 10-183 0 0,7 87 544 0 0,-13-76-989 0 0,4 54-1175 0 0,11-84-18927 0 0,-10 6 17149 0 0</inkml:trace>
  <inkml:trace contextRef="#ctx0" brushRef="#br0" timeOffset="1674.522">872 130 11642 0 0,'0'0'2581'0'0,"0"0"-351"0"0,0 0-319 0 0,0 0-333 0 0,0 0-361 0 0,0 0-314 0 0,0 0-236 0 0,0 0-178 0 0,0 0-154 0 0,0 0-120 0 0,0 0-81 0 0,0 0-51 0 0,0 0-63 0 0,9-5-61 0 0,44-17-336 0 0,-21 16-2260 0 0,-16 4-4538 0 0,-13 2 3672 0 0,4-1-6769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13.3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142 186 9298 0 0,'0'0'280'0'0,"0"0"-51"0"0,0 0 87 0 0,0 0 266 0 0,0 0 310 0 0,0 0 254 0 0,0 0 147 0 0,0 0-18 0 0,0 0-109 0 0,0 0-139 0 0,0 0-159 0 0,0 0-140 0 0,0 0-109 0 0,-1-6-120 0 0,-3-17-111 0 0,3 22-352 0 0,0 0-1 0 0,0-1 1 0 0,0 1 0 0 0,0 0 0 0 0,0 0 0 0 0,-1 1 0 0 0,1-1-1 0 0,0 0 1 0 0,0 0 0 0 0,-1 1 0 0 0,1-1 0 0 0,-1 0 0 0 0,1 1-1 0 0,-1 0 1 0 0,1-1 0 0 0,0 1 0 0 0,-1 0 0 0 0,0 0-1 0 0,1-1 1 0 0,-1 1 0 0 0,1 0 0 0 0,-1 1 0 0 0,1-1 0 0 0,-1 0-1 0 0,1 0 1 0 0,-1 1 0 0 0,0-1-36 0 0,-2 1 125 0 0,0-1-114 0 0,0-1 0 0 0,1 2 0 0 0,-1-1 0 0 0,0 0-1 0 0,0 1 1 0 0,0 0 0 0 0,1 0 0 0 0,-1 0 0 0 0,1 0 0 0 0,-1 1 0 0 0,1-1 0 0 0,-1 1 0 0 0,1 0-1 0 0,0 0 1 0 0,-1 0 0 0 0,1 0 0 0 0,0 1 0 0 0,1 0 0 0 0,-1-1 0 0 0,0 1 0 0 0,1 0 0 0 0,-1 0-1 0 0,1 0 1 0 0,0 0 0 0 0,0 1 0 0 0,0-1 0 0 0,1 0 0 0 0,-1 1 0 0 0,1 0 0 0 0,0-1 0 0 0,0 1-1 0 0,0 0 1 0 0,0-1 0 0 0,1 1 0 0 0,-1 0 0 0 0,1 0 0 0 0,0 0 0 0 0,0-1 0 0 0,1 1 0 0 0,-1 0-1 0 0,1 0 1 0 0,0 0 0 0 0,0-1 0 0 0,0 1 0 0 0,0-1 0 0 0,0 1 0 0 0,1 0 0 0 0,1 1-11 0 0,-2-4 20 0 0,1 0 0 0 0,0 0 1 0 0,0 0-1 0 0,-1 0 0 0 0,1 0 1 0 0,0 0-1 0 0,0 0 1 0 0,0-1-1 0 0,0 1 0 0 0,0 0 1 0 0,0-1-1 0 0,0 0 0 0 0,0 0 1 0 0,0 1-1 0 0,0-1 0 0 0,0 0 1 0 0,0-1-1 0 0,0 1 0 0 0,0 0 1 0 0,0 0-1 0 0,0-1 0 0 0,0 1 1 0 0,0-1-1 0 0,0 0 0 0 0,0 0 1 0 0,0 0-1 0 0,0 0 1 0 0,-1 0-1 0 0,1 0 0 0 0,0 0 1 0 0,-1 0-1 0 0,1-1-20 0 0,49-46 361 0 0,-44 37-324 0 0,-1 0 0 0 0,-1-1 0 0 0,0 0 0 0 0,-1 0 0 0 0,0 0 1 0 0,-1 0-1 0 0,0-1 0 0 0,-1 0 0 0 0,0 1 0 0 0,-1-1 0 0 0,0 0 0 0 0,-1 0 0 0 0,-1 1 0 0 0,0-1 1 0 0,-1 0-1 0 0,0 0 0 0 0,-2-3-37 0 0,-12 88-295 0 0,19 158 1002 0 0,-2-224-3967 0 0,4-7-10505 0 0,-3 0 6514 0 0</inkml:trace>
  <inkml:trace contextRef="#ctx0" brushRef="#br0" timeOffset="887.111">395 190 11170 0 0,'0'0'1199'0'0,"0"0"-44"0"0,0 0 103 0 0,0 0 98 0 0,0 0 4 0 0,0 0-78 0 0,0 0-204 0 0,0 0-214 0 0,0 0-217 0 0,0 0-230 0 0,0 0-138 0 0,0 0-113 0 0,-5-6-71 0 0,-18-17-16 0 0,-20 28 96 0 0,38-2-142 0 0,0-1 11 0 0,0 1 0 0 0,0-1 1 0 0,0 1-1 0 0,0 0 0 0 0,0 0 0 0 0,0 1 0 0 0,1 0 1 0 0,0-1-1 0 0,0 1 0 0 0,0 1 0 0 0,0-1 1 0 0,1 1-1 0 0,-1-1 0 0 0,1 1 0 0 0,0 0 0 0 0,1 0 1 0 0,-1 0-1 0 0,1 1 0 0 0,0-1 0 0 0,0 0 1 0 0,1 1-1 0 0,0 0 0 0 0,0-1 0 0 0,0 1 0 0 0,0 0-44 0 0,2-4 24 0 0,-1-1-1 0 0,0 1 0 0 0,1-1 1 0 0,-1 1-1 0 0,1-1 0 0 0,-1 0 1 0 0,1 1-1 0 0,0-1 0 0 0,0 0 1 0 0,0 1-1 0 0,-1-1 0 0 0,1 0 1 0 0,0 0-1 0 0,1 0 0 0 0,-1 0 1 0 0,0 0-1 0 0,0 0 0 0 0,0 0 1 0 0,0 0-1 0 0,1 0 0 0 0,-1-1 1 0 0,0 1-1 0 0,1-1 0 0 0,-1 1 1 0 0,1-1-1 0 0,-1 1 0 0 0,1-1 1 0 0,-1 0-1 0 0,1 1 0 0 0,-1-1 1 0 0,1 0-1 0 0,-1 0 0 0 0,1 0 1 0 0,-1 0-1 0 0,1-1 0 0 0,-1 1 1 0 0,1 0-1 0 0,-1-1 0 0 0,1 1-23 0 0,56-21 231 0 0,-56 18-201 0 0,1 0 1 0 0,-1 0-1 0 0,0 0 0 0 0,0-1 1 0 0,0 1-1 0 0,0 0 1 0 0,-1-1-1 0 0,1 1 1 0 0,-1-1-1 0 0,0 1 0 0 0,0-1 1 0 0,0 0-1 0 0,-1 0 1 0 0,1 1-1 0 0,-1-1 1 0 0,0 0-1 0 0,0 0 0 0 0,0 1 1 0 0,-1-4-31 0 0,1 1 79 0 0,-3 20-209 0 0,2-12 126 0 0,0-1 1 0 0,1 0-1 0 0,-1 1 1 0 0,1-1-1 0 0,-1 0 0 0 0,1 1 1 0 0,-1-1-1 0 0,1 1 1 0 0,0-1-1 0 0,0 1 0 0 0,0-1 1 0 0,0 1-1 0 0,0-1 1 0 0,0 1-1 0 0,0-1 0 0 0,1 0 1 0 0,-1 1-1 0 0,0-1 1 0 0,1 1-1 0 0,-1-1 0 0 0,1 0 1 0 0,0 1-1 0 0,-1-1 1 0 0,1 0-1 0 0,0 1 0 0 0,0-1 1 0 0,0 0-1 0 0,0 0 1 0 0,0 0-1 0 0,0 0 0 0 0,0 0 1 0 0,1 1 3 0 0,35 8-635 0 0,13-31-5043 0 0,-36-12 2121 0 0,-17-22 5050 0 0,-16 84 1285 0 0,18-27-2733 0 0,1 0-1 0 0,0 0 1 0 0,-1 0 0 0 0,1 0-1 0 0,0 0 1 0 0,0 0-1 0 0,0 0 1 0 0,0 0-1 0 0,0 0 1 0 0,1 0 0 0 0,-1 0-1 0 0,1 0 1 0 0,-1 0-1 0 0,1-1 1 0 0,-1 1-1 0 0,1 0 1 0 0,0 0 0 0 0,0 0-1 0 0,0-1 1 0 0,0 1-1 0 0,0 0 1 0 0,1-1-1 0 0,-1 1 1 0 0,0-1 0 0 0,1 0-1 0 0,-1 1 1 0 0,1-1-1 0 0,0 0 1 0 0,-1 0 0 0 0,1 0-1 0 0,0 0 1 0 0,-1 0-1 0 0,1 0 1 0 0,0 0-1 0 0,0-1 1 0 0,0 1 0 0 0,0-1-1 0 0,0 1 1 0 0,0-1-1 0 0,0 0 1 0 0,0 0-1 0 0,0 0 1 0 0,0 0 0 0 0,0 0-1 0 0,0 0-44 0 0,94-14 745 0 0,-93 14-661 0 0,-1 0-1 0 0,1-1 1 0 0,0 0-1 0 0,0 0 1 0 0,-1 0-1 0 0,1 0 1 0 0,0 0-1 0 0,-1 0 1 0 0,0-1-1 0 0,1 1 1 0 0,-1-1-1 0 0,0 0 1 0 0,1 1-1 0 0,-1-1 1 0 0,0 0-1 0 0,0 0 1 0 0,-1-1-1 0 0,1 1 1 0 0,0 0-1 0 0,-1-1 1 0 0,1 1-1 0 0,-1-1 1 0 0,0 1-1 0 0,0-1 1 0 0,0 1-1 0 0,0-1 1 0 0,0 0-1 0 0,-1 0 0 0 0,1 1 1 0 0,-1-3-84 0 0,-19 27 447 0 0,10-9-360 0 0,0 0-1 0 0,1 1 1 0 0,0 0 0 0 0,2 0 0 0 0,-1 0 0 0 0,2 1-1 0 0,0 0 1 0 0,0 1 0 0 0,2-1 0 0 0,0 0 0 0 0,0 1-1 0 0,1 13-86 0 0,6-36-2344 0 0,-1 2-5347 0 0,-2 3-3801 0 0</inkml:trace>
  <inkml:trace contextRef="#ctx0" brushRef="#br0" timeOffset="2299.117">825 268 13611 0 0,'0'0'324'0'0,"0"0"-23"0"0,0 0-10 0 0,0 0 99 0 0,0 0 139 0 0,0 0 98 0 0,0 0-15 0 0,0 0-123 0 0,0 0-170 0 0,0 0-170 0 0,0 0-130 0 0,-3-2-191 0 0,0 1-825 0 0,-6-2 2113 0 0,8 2-4803 0 0,1 2-4545 0 0,1 0 2543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57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1505 883 7794 0 0,'0'0'5141'0'0,"0"0"-3786"0"0,0 0-991 0 0,0 0 248 0 0,0 0 380 0 0,0 0 255 0 0,0 0-17 0 0,0 0-271 0 0,0 0-313 0 0,0 0-226 0 0,0 0-83 0 0,0 0 1 0 0,4 0-2 0 0,-4 0-291 0 0,-1 0 0 0 0,1 1-1 0 0,0-1 1 0 0,0 0-1 0 0,0 1 1 0 0,0-1 0 0 0,0 0-1 0 0,0 0 1 0 0,0 1-1 0 0,0-1 1 0 0,0 0 0 0 0,0 1-1 0 0,0-1 1 0 0,0 0 0 0 0,0 1-1 0 0,0-1 1 0 0,0 0-1 0 0,0 1 1 0 0,0-1 0 0 0,1 0-1 0 0,-1 0 1 0 0,0 1-45 0 0,-17 2 60 0 0,-1 0 0 0 0,1-2 0 0 0,-1 1 0 0 0,1-2 0 0 0,-1-1 0 0 0,1 0 0 0 0,-1-1 0 0 0,1-1 0 0 0,-1 0-60 0 0,19 3-1 0 0,-1 0 1 0 0,0 0-1 0 0,1 0 0 0 0,-1 0 0 0 0,1 0 1 0 0,-1 0-1 0 0,0 0 0 0 0,1 0 1 0 0,-1 0-1 0 0,0 0 0 0 0,1 0 0 0 0,-1 0 1 0 0,1 0-1 0 0,-1 0 0 0 0,0 0 1 0 0,1 0-1 0 0,-1 0 0 0 0,0 0 0 0 0,1 0 1 0 0,-1 0-1 0 0,0-1 0 0 0,1 1 0 0 0,-1 0 1 0 0,0 0-1 0 0,1 0 0 0 0,-1-1 1 0 0,0 1-1 0 0,0 0 0 0 0,1 0 0 0 0,-1-1 1 0 0,0 1-1 0 0,0 0 0 0 0,1-1 1 0 0,-1 1-1 0 0,0 0 0 0 0,0-1 0 0 0,0 1 1 0 0,0 0-1 0 0,1-1 0 0 0,-1 1 1 0 0,0 0-1 0 0,0-1 0 0 0,0 1 0 0 0,0 0 1 0 0,0-1-1 0 0,0 1 0 0 0,0-1 1 0 0,0 1-1 0 0,0 0 0 0 0,0-1 0 0 0,0 1 1 0 0,0 0-1 0 0,0-1 0 0 0,-1 1 1 0 0,1 0-1 0 0,0-1 0 0 0,0 1 0 0 0,0 0 1 0 0,0-1-1 0 0,-1 1 0 0 0,1 0 1 0 0,0-1-1 0 0,0 1 0 0 0,-1 0 0 0 0,1 0 1 0 0,0-1-1 0 0,0 1 0 0 0,-1 0 1 0 0,35-13-160 0 0,1 4 92 0 0,-26 8 55 0 0,0-1 0 0 0,0 0 0 0 0,0 0-1 0 0,0-1 1 0 0,-1 0 0 0 0,1-1 0 0 0,-1 0 0 0 0,0 0 0 0 0,0-1 0 0 0,-1 0-1 0 0,1 0 1 0 0,5-6 13 0 0,-12 9-7 0 0,0 0-1 0 0,-1 0 0 0 0,1 0 0 0 0,-1 0 1 0 0,1 0-1 0 0,-1 0 0 0 0,0-1 1 0 0,1 1-1 0 0,-1 0 0 0 0,0 0 1 0 0,-1 0-1 0 0,1-1 0 0 0,0 1 1 0 0,-1 0-1 0 0,1 0 0 0 0,-1 0 0 0 0,1 0 1 0 0,-1 0-1 0 0,0 0 0 0 0,0 0 1 0 0,0 0-1 0 0,0 0 0 0 0,-1 0 1 0 0,1 0-1 0 0,0 1 0 0 0,-1-1 1 0 0,1 1-1 0 0,-1-1 0 0 0,1 1 0 0 0,-1-1 1 0 0,0 1-1 0 0,0 0 0 0 0,0 0 1 0 0,0 0-1 0 0,0 0 0 0 0,0 0 1 0 0,0 0-1 0 0,0 0 0 0 0,0 1 0 0 0,0-1 1 0 0,0 1-1 0 0,0-1 0 0 0,0 1 1 0 0,-1 0-1 0 0,1 0 0 0 0,0 0 1 0 0,0 0-1 0 0,0 0 0 0 0,-1 1 1 0 0,1-1-1 0 0,0 1 0 0 0,0-1 0 0 0,0 1 1 0 0,0 0-1 0 0,0 0 0 0 0,0 0 1 0 0,0 0-1 0 0,0 0 0 0 0,0 0 1 0 0,1 0-1 0 0,-1 1 0 0 0,0-1 1 0 0,1 1-1 0 0,-1-1 0 0 0,1 1 0 0 0,-1 0 1 0 0,1-1-1 0 0,0 1 0 0 0,-1 2 8 0 0,2 119 232 0 0,6-41-82 0 0,-7-80-196 0 0,1-1 1 0 0,-1 0-1 0 0,1 0 0 0 0,-1 0 1 0 0,0 0-1 0 0,0 0 0 0 0,0 1 1 0 0,1-1-1 0 0,-1-1 0 0 0,0 1 1 0 0,0 0-1 0 0,0 0 0 0 0,-1 0 1 0 0,1 0-1 0 0,0-1 0 0 0,0 1 1 0 0,0 0-1 0 0,-1-1 1 0 0,1 1-1 0 0,0-1 0 0 0,0 0 1 0 0,-1 1-1 0 0,1-1 0 0 0,0 0 1 0 0,-1 0-1 0 0,1 0 0 0 0,0 0 1 0 0,-1 0-1 0 0,1 0 0 0 0,0 0 1 0 0,-1 0-1 0 0,1 0 0 0 0,0-1 1 0 0,-1 1-1 0 0,1-1 46 0 0,7-12-17393 0 0,-3 10 13675 0 0</inkml:trace>
  <inkml:trace contextRef="#ctx0" brushRef="#br0" timeOffset="2497.713">3028 985 22205 0 0,'0'0'760'0'0,"0"0"-112"0"0,0 0-104 0 0,0 0-8 0 0,0 0-264 0 0,0 0-192 0 0,0 0-256 0 0,0 0-752 0 0,0 0-2441 0 0,0 0-9705 0 0</inkml:trace>
  <inkml:trace contextRef="#ctx0" brushRef="#br0" timeOffset="305.294">1829 726 7914 0 0,'0'0'1517'0'0,"0"0"68"0"0,0 0 92 0 0,0 0 100 0 0,0 0-94 0 0,0 0-206 0 0,0 0-270 0 0,0 0-294 0 0,0 0-200 0 0,0 0-142 0 0,0 0-136 0 0,-9-6-75 0 0,-27-15-79 0 0,35 21-261 0 0,-1 0-1 0 0,1 0 0 0 0,0 0 1 0 0,0 0-1 0 0,0 0 1 0 0,0 0-1 0 0,-1 0 1 0 0,1 0-1 0 0,0 0 1 0 0,0 0-1 0 0,0 1 0 0 0,0-1 1 0 0,0 0-1 0 0,0 1 1 0 0,0-1-1 0 0,0 1 1 0 0,0-1-1 0 0,0 1 1 0 0,0 0-1 0 0,0-1 0 0 0,0 1 1 0 0,0 0-1 0 0,0 0 1 0 0,0-1-1 0 0,1 1 1 0 0,-1 0-1 0 0,0 0 1 0 0,1 0-1 0 0,-1 0 0 0 0,0 0 1 0 0,1 0-1 0 0,-1 1-19 0 0,-3 3 113 0 0,-3 2-74 0 0,0 0-1 0 0,1 0 1 0 0,0 1 0 0 0,0 0 0 0 0,0 0-1 0 0,1 0 1 0 0,1 1 0 0 0,-1-1 0 0 0,1 1-1 0 0,1 0 1 0 0,-1 0 0 0 0,2 1 0 0 0,-1-1-1 0 0,1 1 1 0 0,1-1 0 0 0,-1 1 0 0 0,2 0-1 0 0,-1 6-38 0 0,2-13-109 0 0,1 0-1 0 0,-1 0 0 0 0,0-1 0 0 0,1 1 1 0 0,0 0-1 0 0,-1-1 0 0 0,1 0 0 0 0,0 1 1 0 0,0-1-1 0 0,0 0 0 0 0,1 0 0 0 0,-1 0 1 0 0,0 0-1 0 0,1 0 0 0 0,-1-1 1 0 0,1 1-1 0 0,0-1 0 0 0,0 0 0 0 0,-1 1 1 0 0,1-1-1 0 0,0-1 0 0 0,0 1 0 0 0,0 0 1 0 0,0-1-1 0 0,3 1 110 0 0,22 2-5246 0 0,-2-3-5335 0 0,-20-1 5609 0 0</inkml:trace>
  <inkml:trace contextRef="#ctx0" brushRef="#br0" timeOffset="1107.44">1943 683 8850 0 0,'0'0'1217'0'0,"0"0"205"0"0,0 0 125 0 0,0 0 216 0 0,0 0 67 0 0,0 0-178 0 0,0 0-387 0 0,0 0-476 0 0,0 0-276 0 0,0 0-54 0 0,0 0 40 0 0,0 0 64 0 0,0 0-50 0 0,-2 7-102 0 0,-60 149 1060 0 0,37-55-1334 0 0,45-142-463 0 0,-18 34 313 0 0,0 1 0 0 0,1 0 0 0 0,0 1 0 0 0,0-1 0 0 0,1 0 1 0 0,-1 1-1 0 0,1 0 0 0 0,1 0 0 0 0,-1 0 0 0 0,1 0 0 0 0,-1 1 0 0 0,1-1 1 0 0,0 1-1 0 0,1 1 0 0 0,-1-1 0 0 0,1 1 0 0 0,0 0 0 0 0,0 0 1 0 0,4-1 12 0 0,1 51 101 0 0,-11-43-181 0 0,0 0 1 0 0,0 0-1 0 0,1 0 0 0 0,0 0 1 0 0,-1 0-1 0 0,1 0 0 0 0,1 0 1 0 0,-1 0-1 0 0,1 0 0 0 0,-1-1 1 0 0,1 1-1 0 0,0-1 0 0 0,0 1 1 0 0,1-1-1 0 0,-1 0 0 0 0,1 0 1 0 0,1 2 79 0 0,11 2-4777 0 0,3-5-4187 0 0,-10-6 2221 0 0,-2-4 3758 0 0,4-29 4131 0 0,-8 26-1901 0 0,8-20 4147 0 0,1 14 7935 0 0,-10 17-9916 0 0,-12 28 3229 0 0,9-26-4584 0 0,1 0 0 0 0,0 0 0 0 0,0 0 1 0 0,0 1-1 0 0,0-1 0 0 0,0 0 0 0 0,0 1 0 0 0,1-1 1 0 0,-1 0-1 0 0,1 1 0 0 0,-1-1 0 0 0,1 1 0 0 0,0-1 1 0 0,0 1-1 0 0,0-1 0 0 0,0 1 0 0 0,1-1 0 0 0,-1 0 1 0 0,1 1-1 0 0,-1-1 0 0 0,1 1 0 0 0,0-1 0 0 0,0 0 1 0 0,0 0-1 0 0,0 0 0 0 0,1 1 0 0 0,-1-1 1 0 0,0 0-1 0 0,1 0 0 0 0,-1-1 0 0 0,1 1 0 0 0,0 0 1 0 0,0 0-1 0 0,0-1 0 0 0,-1 1 0 0 0,2-1 0 0 0,-1 0 1 0 0,0 1-1 0 0,0-1 0 0 0,0 0 0 0 0,0 0 0 0 0,1 0 1 0 0,-1-1-1 0 0,0 1 0 0 0,1-1 0 0 0,-1 1 0 0 0,1-1 1 0 0,-1 0-1 0 0,1 0 0 0 0,-1 0 0 0 0,1 0 0 0 0,-1 0 1 0 0,0 0-1 0 0,1-1 0 0 0,-1 1-56 0 0,4-4 11 0 0,-1 1-1 0 0,-1-1 1 0 0,1 0 0 0 0,0-1 0 0 0,-1 1-1 0 0,0-1 1 0 0,0 0 0 0 0,0 0-1 0 0,-1 0 1 0 0,1 0 0 0 0,-1 0-1 0 0,-1-1 1 0 0,1 0 0 0 0,-1 1-1 0 0,0-1 1 0 0,0 0 0 0 0,0 0 0 0 0,-1-1-11 0 0,5-8 38 0 0,-7 16-146 0 0,0 1 0 0 0,1 0 1 0 0,0 0-1 0 0,-1 0 0 0 0,1 0 1 0 0,0 0-1 0 0,0 0 0 0 0,0 0 1 0 0,0 0-1 0 0,0 0 0 0 0,1 0 0 0 0,-1 0 1 0 0,0 0-1 0 0,1 0 0 0 0,0 0 1 0 0,-1-1-1 0 0,1 1 0 0 0,0 0 1 0 0,0 0-1 0 0,0-1 0 0 0,0 1 0 0 0,0 0 1 0 0,1-1-1 0 0,-1 1 0 0 0,0-1 1 0 0,1 1-1 0 0,-1-1 0 0 0,1 0 1 0 0,-1 0-1 0 0,1 0 0 0 0,0 0 0 0 0,-1 0 1 0 0,2 1 107 0 0,12 5-4330 0 0,-4-2-3355 0 0,-6-3-838 0 0</inkml:trace>
  <inkml:trace contextRef="#ctx0" brushRef="#br0" timeOffset="1513.724">2437 834 10154 0 0,'0'0'954'0'0,"0"0"-125"0"0,0 0 154 0 0,0 0 335 0 0,0 0 171 0 0,0 0-50 0 0,0 0-309 0 0,0 0-337 0 0,0 0-231 0 0,0 0-165 0 0,0 0-19 0 0,-9-5-18 0 0,-29-11-41 0 0,-7 31 552 0 0,40-11-744 0 0,3-3-118 0 0,0-1 0 0 0,0 1 0 0 0,0 0 0 0 0,0 0 0 0 0,1 0 0 0 0,-1 0-1 0 0,0 1 1 0 0,1-1 0 0 0,-1 0 0 0 0,0 1 0 0 0,1-1 0 0 0,0 1 0 0 0,-1-1 0 0 0,1 1-1 0 0,0 0 1 0 0,0 0 0 0 0,0-1 0 0 0,0 1 0 0 0,0 0 0 0 0,0 0 0 0 0,1 0-1 0 0,-1 0 1 0 0,1 0 0 0 0,-1 0 0 0 0,1 0 0 0 0,0 0 0 0 0,-1 0 0 0 0,1 1 0 0 0,0-1-1 0 0,1 0 1 0 0,-1 0 0 0 0,0 0 0 0 0,0 0 0 0 0,1 0 0 0 0,0 0 0 0 0,-1 0-1 0 0,1 0 1 0 0,0 0 0 0 0,0 0 0 0 0,0-1 0 0 0,0 1 0 0 0,0 0 0 0 0,0 0 0 0 0,0-1-1 0 0,1 1 1 0 0,-1-1 0 0 0,1 1 0 0 0,-1-1 0 0 0,1 1 0 0 0,0-1 0 0 0,-1 0-1 0 0,1 0 1 0 0,0 0 0 0 0,0 0 0 0 0,0 0 0 0 0,0 0 0 0 0,1 0-9 0 0,0-1-2 0 0,0 1 0 0 0,0-1 0 0 0,0 0 1 0 0,0 0-1 0 0,1 0 0 0 0,-1 0 0 0 0,0-1 0 0 0,0 1 1 0 0,0-1-1 0 0,0 1 0 0 0,0-1 0 0 0,-1 0 0 0 0,1-1 1 0 0,0 1-1 0 0,0 0 0 0 0,-1-1 0 0 0,1 1 0 0 0,-1-1 1 0 0,1 0-1 0 0,-1 0 0 0 0,1 0 0 0 0,-1 0 0 0 0,0 0 1 0 0,0-1-1 0 0,0 1 0 0 0,-1-1 0 0 0,1 1 0 0 0,0-1 1 0 0,-1 1-1 0 0,0-1 0 0 0,1 0 0 0 0,-1 0 0 0 0,0 0 1 0 0,-1 0-1 0 0,1 0 0 0 0,0 0 0 0 0,-1 0 0 0 0,0 0 1 0 0,1 0-1 0 0,-1 0 0 0 0,-1 0 0 0 0,1 0 0 0 0,0-1 2 0 0,-1 4 6 0 0,1 1 0 0 0,0-1-1 0 0,0 0 1 0 0,-1 0-1 0 0,1 0 1 0 0,0 1 0 0 0,0-1-1 0 0,-1 0 1 0 0,1 0-1 0 0,0 0 1 0 0,-1 0 0 0 0,1 0-1 0 0,0 0 1 0 0,-1 0-1 0 0,1 0 1 0 0,0 0 0 0 0,-1 0-1 0 0,1 0 1 0 0,0 0-1 0 0,-1 0 1 0 0,1 0 0 0 0,0 0-1 0 0,0 0 1 0 0,-1 0-1 0 0,1 0 1 0 0,0 0 0 0 0,-1 0-1 0 0,1 0 1 0 0,0-1-1 0 0,-1 1 1 0 0,1 0 0 0 0,0 0-1 0 0,0 0 1 0 0,-1-1-1 0 0,1 1 1 0 0,0 0 0 0 0,0 0-1 0 0,0-1 1 0 0,-1 1-1 0 0,1 0 1 0 0,0 0 0 0 0,0-1-1 0 0,0 1 1 0 0,0 0-1 0 0,-1-1 1 0 0,1 1 0 0 0,0 0-1 0 0,0 0 1 0 0,0-1-1 0 0,0 1 1 0 0,0 0 0 0 0,0-1-6 0 0,-14 31-74 0 0,20 4-2207 0 0,2-25-2761 0 0,3-2-5419 0 0,-8-6 5496 0 0</inkml:trace>
  <inkml:trace contextRef="#ctx0" brushRef="#br0" timeOffset="1931.129">2511 835 7026 0 0,'0'0'1504'0'0,"0"0"227"0"0,0 0 79 0 0,0 0 13 0 0,0 0-190 0 0,0 0-288 0 0,0 0-256 0 0,0 0-182 0 0,0 0-181 0 0,0 0-153 0 0,0 0-102 0 0,0 0-113 0 0,0 0-56 0 0,-2 9-35 0 0,-24 68 469 0 0,137-175 149 0 0,-110 97-883 0 0,-1 1-1 0 0,1 0 1 0 0,-1-1-1 0 0,1 1 1 0 0,-1 0-1 0 0,1 0 1 0 0,0 0-1 0 0,-1-1 1 0 0,1 1-1 0 0,-1 0 1 0 0,1 0-1 0 0,0 0 1 0 0,-1 0-1 0 0,1 0 1 0 0,-1 0-1 0 0,1 0 1 0 0,0 0-1 0 0,-1 0 1 0 0,1 1-1 0 0,-1-1 1 0 0,1 0-1 0 0,0 0 1 0 0,-1 0-1 0 0,1 1 1 0 0,-1-1-1 0 0,1 0 1 0 0,-1 0-1 0 0,1 1 1 0 0,-1-1-1 0 0,1 1 1 0 0,-1-1-1 0 0,0 0 1 0 0,1 1-1 0 0,-1-1 1 0 0,1 1-1 0 0,-1-1 1 0 0,0 1-1 0 0,1-1 1 0 0,-1 1-1 0 0,0-1 1 0 0,0 1-1 0 0,1 0 1 0 0,-1-1-1 0 0,0 1 1 0 0,0-1-1 0 0,0 1 1 0 0,0 0-1 0 0,0-1 1 0 0,0 1-1 0 0,0-1 1 0 0,0 1-1 0 0,0 0 1 0 0,0-1-1 0 0,0 1 1 0 0,0 0-2 0 0,-7 46-3 0 0,3-23-203 0 0,20-1-3052 0 0,0-20-3107 0 0,-1-2-4610 0 0,-11-1 8513 0 0</inkml:trace>
  <inkml:trace contextRef="#ctx0" brushRef="#br0" timeOffset="2245.595">2822 828 0 0 0,'0'0'2510'0'0,"0"0"1055"0"0,0 0-162 0 0,0 0-582 0 0,0 0-576 0 0,0 0-526 0 0,0 0-393 0 0,0 0-230 0 0,0 0-201 0 0,-9-7-132 0 0,-29-18-152 0 0,36 25-559 0 0,0-1-1 0 0,0 1 1 0 0,-1-1 0 0 0,1 1-1 0 0,0 0 1 0 0,-1 0 0 0 0,1 0 0 0 0,0 0-1 0 0,-1 0 1 0 0,1 0 0 0 0,0 1-1 0 0,-1-1 1 0 0,1 1 0 0 0,0 0 0 0 0,0-1-1 0 0,-1 1 1 0 0,1 0 0 0 0,0 0-1 0 0,0 0 1 0 0,0 1 0 0 0,0-1 0 0 0,1 1-1 0 0,-1-1 1 0 0,0 1 0 0 0,0-1 0 0 0,1 1-1 0 0,-1 0 1 0 0,1 0 0 0 0,0 0-1 0 0,-1 0 1 0 0,1 0 0 0 0,0 1-52 0 0,1 0 6 0 0,0 0-1 0 0,1 1 1 0 0,0-1 0 0 0,0 0 0 0 0,0 0 0 0 0,0 0 0 0 0,0 0-1 0 0,0 1 1 0 0,1-2 0 0 0,0 1 0 0 0,-1 0 0 0 0,1 0 0 0 0,0 0-1 0 0,1-1 1 0 0,-1 1 0 0 0,0-1 0 0 0,1 0 0 0 0,-1 0 0 0 0,1 0-1 0 0,0 0 1 0 0,0 0 0 0 0,-1 0 0 0 0,1-1 0 0 0,1 1 0 0 0,-1-1-1 0 0,0 0 1 0 0,0 0 0 0 0,2 0-6 0 0,23 17 28 0 0,-26-17 4 0 0,-1-1 0 0 0,0 1 0 0 0,0-1 0 0 0,0 1 0 0 0,0 0 0 0 0,0 0 0 0 0,0 0 0 0 0,0 0 0 0 0,-1-1 0 0 0,1 1 0 0 0,0 0 0 0 0,0 0 0 0 0,-1 0 0 0 0,1 1 0 0 0,0-1 0 0 0,-1 0 0 0 0,1 0 0 0 0,-1 0 0 0 0,0 0 0 0 0,1 1 0 0 0,-1-1 0 0 0,0 0 0 0 0,0 0 0 0 0,1 0 0 0 0,-1 1 0 0 0,0-1 0 0 0,0 0 0 0 0,-1 0 0 0 0,1 1 0 0 0,0-1 0 0 0,0 0 0 0 0,-1 0 0 0 0,1 1 0 0 0,0-1 0 0 0,-1 0 0 0 0,1 0 1 0 0,-1 0-1 0 0,0 0 0 0 0,1 0 0 0 0,-1 1-32 0 0,-45 29 2111 0 0,17-14-2135 0 0,28-12-2732 0 0,6-5-6713 0 0,-2 0-1745 0 0</inkml:trace>
  <inkml:trace contextRef="#ctx0" brushRef="#br0" timeOffset="-3741.223">65 775 1168 0 0,'0'0'1566'0'0,"0"0"144"0"0,0 0 314 0 0,0 0 317 0 0,0 0 116 0 0,0 0-172 0 0,0 0-363 0 0,0 0-349 0 0,0 0-263 0 0,0 0-163 0 0,0 0-124 0 0,4-6-90 0 0,14-24 2148 0 0,-18 30-2509 0 0,0 0-83 0 0,0 0-78 0 0,0 0-89 0 0,0 0-64 0 0,0 0-71 0 0,0 0-64 0 0,-21 72 226 0 0,-11 72-910 0 0,32-144 93 0 0,0 0-142 0 0,6-13-16412 0 0,-5 10 8432 0 0</inkml:trace>
  <inkml:trace contextRef="#ctx0" brushRef="#br0" timeOffset="-3270.044">100 669 7810 0 0,'0'0'4067'0'0,"0"0"-2757"0"0,0 0-455 0 0,0 0 321 0 0,0 0 295 0 0,0 0 84 0 0,0 0-285 0 0,0 0-457 0 0,0 0-400 0 0,0 0-242 0 0,0 0-83 0 0,0 0 42 0 0,0 0 70 0 0,-4 2 65 0 0,2 0-204 0 0,0-1 0 0 0,0 1 0 0 0,0 0 0 0 0,0 1 0 0 0,1-1 0 0 0,-1 0 0 0 0,1 0-1 0 0,-1 1 1 0 0,1-1 0 0 0,0 1 0 0 0,0-1 0 0 0,0 1 0 0 0,0-1 0 0 0,0 1 0 0 0,1 0 0 0 0,-1-1 0 0 0,1 1 0 0 0,0 0 0 0 0,0 0 0 0 0,0-1 0 0 0,0 1 0 0 0,0 0 0 0 0,1 2-61 0 0,-2 3 58 0 0,1 1 0 0 0,0 0 1 0 0,1-1-1 0 0,0 1 1 0 0,0-1-1 0 0,1 1 1 0 0,0-1-1 0 0,0 0 1 0 0,1 0-1 0 0,0 0 0 0 0,0 0 1 0 0,1 0-1 0 0,0-1 1 0 0,0 1-1 0 0,1-1 1 0 0,0 0-1 0 0,1 0 0 0 0,-1-1 1 0 0,1 0-1 0 0,0 0 1 0 0,1 0-1 0 0,4 3-58 0 0,-10-8 30 0 0,0 0 1 0 0,0 0-1 0 0,0 0 0 0 0,0 0 0 0 0,0 0 0 0 0,0 0 0 0 0,0 0 0 0 0,0 0 1 0 0,0 0-1 0 0,1-1 0 0 0,-1 1 0 0 0,0 0 0 0 0,0-1 0 0 0,1 1 1 0 0,-1-1-1 0 0,0 1 0 0 0,1-1 0 0 0,-1 0 0 0 0,1 0 0 0 0,-1 1 1 0 0,0-1-1 0 0,1 0 0 0 0,-1 0 0 0 0,1 0 0 0 0,-1-1 0 0 0,0 1 1 0 0,1 0-1 0 0,-1 0 0 0 0,1-1 0 0 0,-1 1 0 0 0,0-1 0 0 0,0 1 1 0 0,1-1-1 0 0,-1 0 0 0 0,0 0 0 0 0,0 1 0 0 0,0-1 0 0 0,1 0 1 0 0,-1 0-1 0 0,0 0 0 0 0,0 0 0 0 0,0 0 0 0 0,-1 0 0 0 0,1 0 1 0 0,0-1-1 0 0,0 1 0 0 0,0-1-30 0 0,23-34-85 0 0,-1-31 65 0 0,-16-7-5487 0 0,-10 64 235 0 0,1 8 154 0 0,-2 1-3597 0 0,3 1 7733 0 0</inkml:trace>
  <inkml:trace contextRef="#ctx0" brushRef="#br0" timeOffset="-2986.948">246 721 0 0 0,'0'0'361'0'0,"0"0"1356"0"0,0 0 489 0 0,0 0 49 0 0,0 0-151 0 0,0 0-251 0 0,0 0-342 0 0,0 0-236 0 0,0 0-151 0 0,0 0-79 0 0,0 0-27 0 0,0 0-63 0 0,0 0-28 0 0,-1-4-17 0 0,-2-12-104 0 0,-13 47 2149 0 0,-10 87-1847 0 0,25-113-645 0 0,0-3-6240 0 0,0-1-6940 0 0,1-1 6618 0 0</inkml:trace>
  <inkml:trace contextRef="#ctx0" brushRef="#br0" timeOffset="-2562.152">280 850 5441 0 0,'0'0'2993'0'0,"0"0"-1481"0"0,0 0-422 0 0,0 0 418 0 0,0 0 367 0 0,0 0 23 0 0,0 0-152 0 0,0 0-417 0 0,0 0-347 0 0,0 0-171 0 0,0 0-109 0 0,0 0-43 0 0,0 0-32 0 0,3-4-79 0 0,9-12-84 0 0,-9 12-110 0 0,-9 26 774 0 0,-12 63-1670 0 0,22-82-2555 0 0,0-3-2264 0 0,-3 0 1299 0 0,0 0-4062 0 0</inkml:trace>
  <inkml:trace contextRef="#ctx0" brushRef="#br0" timeOffset="-2285.226">368 735 16083 0 0,'0'0'296'0'0,"0"0"-247"0"0,0 0-9 0 0,0 0-8 0 0,0 0-8 0 0,0 0-40 0 0,0 0-129 0 0,0 0-175 0 0,0 0-408 0 0,0 0-600 0 0,0 0-993 0 0,0 0-1759 0 0,0 0-3506 0 0</inkml:trace>
  <inkml:trace contextRef="#ctx0" brushRef="#br0" timeOffset="-1972.299">387 867 7306 0 0,'0'0'724'0'0,"0"0"-346"0"0,0 0-43 0 0,0 0 377 0 0,0 0 419 0 0,0 0 187 0 0,0 0-89 0 0,0 0-247 0 0,0 0-256 0 0,0 0-129 0 0,0 0-46 0 0,0 0-30 0 0,0 0 2 0 0,9 3-15 0 0,31 9-34 0 0,22-22 1272 0 0,-54 6-1540 0 0,-8 3-173 0 0,1 0 0 0 0,0 0 0 0 0,-1 0 0 0 0,1 0-1 0 0,-1 0 1 0 0,1 0 0 0 0,-1 0 0 0 0,1 0 0 0 0,-1 0 0 0 0,0-1 0 0 0,0 1 0 0 0,1 0 0 0 0,-1 0 0 0 0,0 0-1 0 0,0-1 1 0 0,0 1 0 0 0,0 0 0 0 0,-1 0 0 0 0,1 0 0 0 0,0-1 0 0 0,0 1 0 0 0,-1 0 0 0 0,1 0 0 0 0,-1 0 0 0 0,1 0-1 0 0,-1 0 1 0 0,1 0 0 0 0,-1 0 0 0 0,0 0 0 0 0,1 0 0 0 0,-1 0 0 0 0,0 0 0 0 0,0 0 0 0 0,0 0 0 0 0,0 0-1 0 0,0 1 1 0 0,1-1 0 0 0,-2 0 0 0 0,1 1 0 0 0,0-1 0 0 0,0 1 0 0 0,0-1 0 0 0,0 1 0 0 0,0 0 0 0 0,0-1-1 0 0,0 1 1 0 0,-1 0 0 0 0,1 0 0 0 0,0-1 0 0 0,0 1 0 0 0,0 0 0 0 0,-1 0 0 0 0,1 1 0 0 0,0-1 0 0 0,0 0-33 0 0,-3 0 29 0 0,-1-1 0 0 0,1 1 0 0 0,0 1 0 0 0,0-1 1 0 0,0 0-1 0 0,0 1 0 0 0,0 0 0 0 0,0 0 0 0 0,0 0 0 0 0,1 0 1 0 0,-1 1-1 0 0,0 0 0 0 0,1 0 0 0 0,-1 0 0 0 0,1 0 0 0 0,-1 0 1 0 0,1 0-1 0 0,0 1 0 0 0,0 0 0 0 0,0 0 0 0 0,0 0 0 0 0,1 0 1 0 0,-1 0-1 0 0,1 0 0 0 0,-1 1 0 0 0,1-1 0 0 0,1 1 0 0 0,-1-1 1 0 0,0 1-1 0 0,1 0 0 0 0,0 0 0 0 0,-1 0 0 0 0,2 0 1 0 0,-1 0-1 0 0,0 0 0 0 0,1 0 0 0 0,0 0 0 0 0,0 0 0 0 0,0 0 1 0 0,0 3-30 0 0,1-5-19 0 0,0 0 0 0 0,1 0 0 0 0,-1 0 0 0 0,0 0 1 0 0,1 0-1 0 0,-1 0 0 0 0,1-1 0 0 0,0 1 0 0 0,-1 0 1 0 0,1-1-1 0 0,0 0 0 0 0,0 1 0 0 0,0-1 1 0 0,0 0-1 0 0,0 0 0 0 0,0 0 0 0 0,0 0 0 0 0,0 0 1 0 0,1 0-1 0 0,-1-1 0 0 0,0 1 0 0 0,1-1 0 0 0,-1 0 1 0 0,0 1-1 0 0,1-1 0 0 0,-1 0 0 0 0,0 0 1 0 0,1-1-1 0 0,-1 1 0 0 0,1-1 19 0 0,38-5-1954 0 0,-8-4-3346 0 0,-10 0-4993 0 0,-16 6 5460 0 0</inkml:trace>
  <inkml:trace contextRef="#ctx0" brushRef="#br0" timeOffset="-1718.208">655 704 7202 0 0,'0'0'2211'0'0,"0"0"-39"0"0,0 0-203 0 0,0 0-142 0 0,0 0-287 0 0,0 0-312 0 0,0 0-176 0 0,0 0-146 0 0,0 0-117 0 0,0 0-120 0 0,0 0-131 0 0,-4 10-84 0 0,-31 85 906 0 0,24-63-991 0 0,-11 76-83 0 0,34-98-5261 0 0,5-15-7575 0 0,-14 4 8782 0 0,2 0 489 0 0</inkml:trace>
  <inkml:trace contextRef="#ctx0" brushRef="#br0" timeOffset="-1352.626">817 803 8506 0 0,'0'0'1207'0'0,"0"0"-52"0"0,0 0 121 0 0,0 0 295 0 0,0 0 33 0 0,0 0-199 0 0,0 0-343 0 0,0 0-415 0 0,0 0-228 0 0,-8-2-78 0 0,-29-7-30 0 0,34 9-233 0 0,1 0 0 0 0,-1 0 1 0 0,0 0-1 0 0,0 0 0 0 0,0 1 0 0 0,0-1 0 0 0,1 1 0 0 0,-1 0 1 0 0,0 0-1 0 0,0 0 0 0 0,1 0 0 0 0,-1 0 0 0 0,1 1 0 0 0,-1-1 0 0 0,1 1 1 0 0,0 0-1 0 0,-1 0 0 0 0,1-1 0 0 0,0 1 0 0 0,0 1 0 0 0,0-1 0 0 0,1 0 1 0 0,-1 0-1 0 0,0 1 0 0 0,0 1-78 0 0,1-1 12 0 0,1-1-1 0 0,0 1 1 0 0,-1 0 0 0 0,1-1-1 0 0,0 1 1 0 0,0-1 0 0 0,1 1-1 0 0,-1 0 1 0 0,1-1 0 0 0,-1 1-1 0 0,1-1 1 0 0,0 1 0 0 0,0-1-1 0 0,0 0 1 0 0,0 1 0 0 0,0-1-1 0 0,0 0 1 0 0,1 1 0 0 0,-1-1-1 0 0,1 0 1 0 0,-1 0 0 0 0,1 0-1 0 0,0-1 1 0 0,0 1 0 0 0,0 0-1 0 0,0-1 1 0 0,0 1 0 0 0,2 0-12 0 0,-1 0 7 0 0,-1 0 1 0 0,1 0-1 0 0,-1 0 1 0 0,0 1 0 0 0,1-1-1 0 0,-1 1 1 0 0,0-1 0 0 0,-1 1-1 0 0,1 0 1 0 0,0 0 0 0 0,-1 0-1 0 0,1 0 1 0 0,-1 0-1 0 0,0 0 1 0 0,0 0 0 0 0,0 0-1 0 0,0 0 1 0 0,-1 3-8 0 0,-2-4 43 0 0,1-1-1 0 0,-2 0 1 0 0,1 1 0 0 0,0-1-1 0 0,0 0 1 0 0,0 0 0 0 0,-1 0 0 0 0,1 0-1 0 0,0 0 1 0 0,-1-1 0 0 0,1 1-1 0 0,-1-1 1 0 0,1 1 0 0 0,-1-1-1 0 0,1 0 1 0 0,-1 0 0 0 0,1 0-1 0 0,0 0 1 0 0,-1-1 0 0 0,1 1 0 0 0,-1-1-43 0 0,-2 1 39 0 0,-34-8 575 0 0,26-2-1522 0 0,23-5-3723 0 0,11 6-8325 0 0,-16 7 7979 0 0</inkml:trace>
  <inkml:trace contextRef="#ctx0" brushRef="#br0" timeOffset="-973.181">831 908 5161 0 0,'0'0'1803'0'0,"0"0"-207"0"0,0 0 33 0 0,0 0 245 0 0,0 0 19 0 0,0 0-264 0 0,0 0-318 0 0,0 0-337 0 0,0 0-272 0 0,0 0-190 0 0,0 0-108 0 0,0 0-77 0 0,0 0-62 0 0,7-1-10 0 0,83-24 1105 0 0,-90 23-1326 0 0,1 1 0 0 0,-1 0 0 0 0,1-1 0 0 0,-1 1 0 0 0,1-1 0 0 0,-1 1 0 0 0,0-1 0 0 0,0 1 0 0 0,0-1 0 0 0,0 1 0 0 0,0-1 0 0 0,0 1 0 0 0,0 0 0 0 0,-1-1 0 0 0,1 1 0 0 0,0-1 0 0 0,-1 1 0 0 0,1-1 0 0 0,-1 1-1 0 0,1 0 1 0 0,-1-1 0 0 0,0 1 0 0 0,0 0 0 0 0,1 0 0 0 0,-1-1 0 0 0,0 1 0 0 0,0 0 0 0 0,0 0 0 0 0,0 0 0 0 0,-1 0 0 0 0,1 0 0 0 0,0 1 0 0 0,0-1 0 0 0,0 0 0 0 0,-1 0 0 0 0,1 1 0 0 0,-1-1 0 0 0,1 1 0 0 0,0-1 0 0 0,-1 1 0 0 0,1-1 0 0 0,-1 1 0 0 0,1 0 0 0 0,-1 0-1 0 0,1 0 1 0 0,-1 0 0 0 0,1 0 0 0 0,0 0 0 0 0,-1 0 0 0 0,1 1 0 0 0,-1-1 0 0 0,1 0 0 0 0,-1 1 0 0 0,1-1 0 0 0,0 1 0 0 0,-1 0-34 0 0,-3 1 37 0 0,0 0-1 0 0,1 0 1 0 0,-1 1 0 0 0,1 0-1 0 0,0 0 1 0 0,0 0-1 0 0,0 0 1 0 0,0 1 0 0 0,0-1-1 0 0,1 1 1 0 0,-1 0 0 0 0,1 0-1 0 0,0 1 1 0 0,0-1-1 0 0,1 1 1 0 0,0-1 0 0 0,-1 1-1 0 0,1 0 1 0 0,1 0 0 0 0,-1 0-1 0 0,1 0 1 0 0,0 0-1 0 0,0 0 1 0 0,0 0 0 0 0,1 0-1 0 0,-1 2-36 0 0,2-4-84 0 0,1-1 1 0 0,-1 0-1 0 0,0 0 0 0 0,0-1 0 0 0,1 1 0 0 0,-1 0 0 0 0,1 0 0 0 0,-1-1 0 0 0,1 1 1 0 0,0-1-1 0 0,-1 1 0 0 0,1-1 0 0 0,0 0 0 0 0,0 1 0 0 0,0-1 0 0 0,0 0 0 0 0,1 0 1 0 0,-1-1-1 0 0,0 1 0 0 0,0 0 0 0 0,0-1 0 0 0,1 1 0 0 0,-1-1 0 0 0,0 0 0 0 0,1 0 1 0 0,-1 0-1 0 0,0 0 0 0 0,0 0 0 0 0,1 0 0 0 0,-1-1 0 0 0,0 1 0 0 0,1-1 1 0 0,1 0 83 0 0,24-5-6711 0 0,-6-1-6666 0 0,-17 5 11683 0 0</inkml:trace>
  <inkml:trace contextRef="#ctx0" brushRef="#br0" timeOffset="-585.671">1024 832 0 0 0,'0'0'2481'0'0,"0"0"244"0"0,0 0 4 0 0,0 0-172 0 0,0 0-422 0 0,0 0-374 0 0,0 0-347 0 0,0 0-231 0 0,0 0-89 0 0,0 0-181 0 0,0 0-178 0 0,0 0-170 0 0,2 6-129 0 0,0-3-360 0 0,-1 0-1 0 0,0 0 0 0 0,0 0 1 0 0,-1 0-1 0 0,1 0 1 0 0,-1 0-1 0 0,1 0 0 0 0,-1 0 1 0 0,0 1-1 0 0,0-1 0 0 0,0 0 1 0 0,-1 0-1 0 0,1 0 0 0 0,-1 1 1 0 0,0-1-1 0 0,0 0 0 0 0,0 0 1 0 0,0 0-1 0 0,0 0 0 0 0,-1 0-75 0 0,-30 51 1582 0 0,36-63-1508 0 0,1 0 0 0 0,1 1 0 0 0,-1-1 0 0 0,1 1-1 0 0,1 1 1 0 0,0-1 0 0 0,0 1 0 0 0,0 0 0 0 0,1 1 0 0 0,-1 0 0 0 0,2 0-1 0 0,-1 0 1 0 0,4 0-74 0 0,-11 5 0 0 0,0 1 1 0 0,0 0-1 0 0,-1-1 0 0 0,1 1 0 0 0,0 0 0 0 0,0 0 0 0 0,0 0 0 0 0,0 0 0 0 0,0 0 0 0 0,0 0 0 0 0,0 0 1 0 0,0 0-1 0 0,0 0 0 0 0,0 0 0 0 0,0 1 0 0 0,0-1 0 0 0,-1 0 0 0 0,1 0 0 0 0,0 1 0 0 0,0-1 1 0 0,0 1-1 0 0,0-1 0 0 0,-1 1 0 0 0,1-1 0 0 0,0 1 0 0 0,0 0 0 0 0,-1-1 0 0 0,1 1 0 0 0,0 0 1 0 0,-1-1-1 0 0,1 1 0 0 0,-1 0 0 0 0,1 0 0 0 0,-1 0 0 0 0,1-1 0 0 0,-1 1 0 0 0,0 0 0 0 0,1 0 0 0 0,-1 0 1 0 0,0 0-1 0 0,0 0 0 0 0,0 0 0 0 0,0 0 0 0 0,0 0 0 0 0,0 0 0 0 0,0 0 0 0 0,0-1 0 0 0,0 1 1 0 0,0 0-1 0 0,0 0 0 0 0,0 0 0 0 0,-1 0 0 0 0,1 0 0 0 0,0 0 0 0 0,-1 0 0 0 0,1 0 0 0 0,-14 56-610 0 0,13-38-4771 0 0,4-14-272 0 0,2-1-3306 0 0,-2-3 4779 0 0</inkml:trace>
  <inkml:trace contextRef="#ctx0" brushRef="#br0" timeOffset="16156.736">2657 311 19460 0 0,'0'0'447'0'0,"0"0"-64"0"0,0 0-114 0 0,0 0 4 0 0,0 0 98 0 0,0 0 87 0 0,0 0 34 0 0,0 0-71 0 0,0 0-153 0 0,0 0-117 0 0,0 0-67 0 0,0 0-7 0 0,0 0 18 0 0,-3 1-11 0 0,-8 1-14 0 0,1 0 1 0 0,0 0-1 0 0,-1-1 1 0 0,1 0-1 0 0,-1-1 1 0 0,0 0-1 0 0,1-1 1 0 0,-1 0-1 0 0,1-1 1 0 0,0 0-1 0 0,-1 0 1 0 0,1-1-1 0 0,0-1-70 0 0,33-13 246 0 0,13 5-386 0 0,-27 10 120 0 0,0-1 0 0 0,0 0 0 0 0,-1 0 0 0 0,1 0 0 0 0,-1-1 1 0 0,1-1-1 0 0,-1 1 0 0 0,0-1 0 0 0,-1-1 0 0 0,1 1 0 0 0,-1-1 1 0 0,0-1-1 0 0,-1 1 0 0 0,0-1 0 0 0,4-4 20 0 0,-9 9-7 0 0,-1 1-1 0 0,1-1 1 0 0,0 0 0 0 0,0 0-1 0 0,-1 1 1 0 0,1-1 0 0 0,-1 0-1 0 0,1 0 1 0 0,-1 0 0 0 0,0 1-1 0 0,0-1 1 0 0,0 0 0 0 0,0 0-1 0 0,0 0 1 0 0,0 0 0 0 0,0 1-1 0 0,-1-1 1 0 0,1 0 0 0 0,-1 0-1 0 0,1 0 1 0 0,-1 1 0 0 0,0-1-1 0 0,1 0 1 0 0,-1 1 0 0 0,0-1-1 0 0,0 1 1 0 0,0-1 0 0 0,-1 1-1 0 0,1-1 1 0 0,0 1 0 0 0,0 0-1 0 0,-1-1 1 0 0,1 1 0 0 0,-1 0-1 0 0,1 0 1 0 0,-1 0 0 0 0,0 0-1 0 0,1 0 1 0 0,-1 1 0 0 0,0-1-1 0 0,1 0 1 0 0,-1 1 0 0 0,0-1-1 0 0,0 1 1 0 0,0 0 0 0 0,1-1-1 0 0,-3 1 8 0 0,2 0-9 0 0,-1-1 0 0 0,1 1-1 0 0,0-1 1 0 0,-1 1 0 0 0,1 0-1 0 0,0 0 1 0 0,-1 0 0 0 0,1 0-1 0 0,-1 1 1 0 0,1-1 0 0 0,0 1-1 0 0,-1-1 1 0 0,1 1-1 0 0,0 0 1 0 0,0 0 0 0 0,-1 0-1 0 0,1 0 1 0 0,0 0 0 0 0,0 0-1 0 0,0 1 1 0 0,0-1 0 0 0,0 1-1 0 0,1-1 1 0 0,-1 1 0 0 0,0 0-1 0 0,1 0 1 0 0,-1 0 0 0 0,1 0-1 0 0,0 0 1 0 0,-1 0-1 0 0,1 0 1 0 0,0 0 0 0 0,0 0-1 0 0,1 1 1 0 0,-1-1 0 0 0,0 0-1 0 0,0 2 10 0 0,41 179 614 0 0,-41-181-589 0 0,0-1 0 0 0,0 1 0 0 0,0 0-1 0 0,0-1 1 0 0,0 1 0 0 0,0-1 0 0 0,-1 0 0 0 0,1 1 0 0 0,-1-1 0 0 0,1 0 0 0 0,-1 0 0 0 0,1 0 0 0 0,-1 0 0 0 0,0 0 0 0 0,1 0 0 0 0,-1 0-1 0 0,0-1 1 0 0,0 1 0 0 0,1-1 0 0 0,-1 1 0 0 0,0-1 0 0 0,0 1 0 0 0,0-1 0 0 0,0 0 0 0 0,0 0 0 0 0,0 0 0 0 0,0 0 0 0 0,1-1-1 0 0,-2 1-24 0 0,-21 1-2294 0 0,21-1 1569 0 0,5-4-12798 0 0,-1 3 5363 0 0</inkml:trace>
  <inkml:trace contextRef="#ctx0" brushRef="#br0" timeOffset="10482.136">128 276 7858 0 0,'0'0'646'0'0,"0"0"8"0"0,0 0 83 0 0,0 0 225 0 0,0 0 310 0 0,0 0 155 0 0,0 0-1 0 0,0 0-162 0 0,1-9-242 0 0,0 3-726 0 0,4-31 543 0 0,-7 12 2620 0 0,-18 22-1328 0 0,-11 32-1997 0 0,30-28-52 0 0,-7 8-38 0 0,0 0 0 0 0,0 1 0 0 0,1 0 0 0 0,0 0-1 0 0,1 1 1 0 0,0-1 0 0 0,1 2 0 0 0,0-1 0 0 0,1 0 0 0 0,0 1-1 0 0,1 0 1 0 0,0 0 0 0 0,1 0 0 0 0,0 0 0 0 0,1 0 0 0 0,0 12-44 0 0,1-21 25 0 0,1-1 0 0 0,-1 1 1 0 0,1 0-1 0 0,0-1 0 0 0,0 1 0 0 0,0-1 1 0 0,0 1-1 0 0,0-1 0 0 0,1 1 1 0 0,-1-1-1 0 0,1 0 0 0 0,-1 0 1 0 0,1 1-1 0 0,0-1 0 0 0,0 0 0 0 0,0-1 1 0 0,0 1-1 0 0,0 0 0 0 0,1-1 1 0 0,-1 1-1 0 0,0-1 0 0 0,1 0 1 0 0,-1 1-1 0 0,1-1 0 0 0,-1 0 1 0 0,1-1-1 0 0,0 1 0 0 0,-1 0 0 0 0,1-1 1 0 0,0 1-1 0 0,-1-1 0 0 0,1 0 1 0 0,0 0-1 0 0,0 0 0 0 0,-1-1 1 0 0,1 1-1 0 0,2-1-25 0 0,94-37 1069 0 0,-92 32-1051 0 0,-1 0 0 0 0,0 0 0 0 0,0 0 0 0 0,-1 0 0 0 0,0-1 0 0 0,0 0 0 0 0,0 0 0 0 0,-1-1-1 0 0,0 1 1 0 0,0-1 0 0 0,-1 0 0 0 0,0 0 0 0 0,-1 0 0 0 0,0 0 0 0 0,0 0 0 0 0,0-1 0 0 0,-1 1-1 0 0,-1-1 1 0 0,1 1 0 0 0,-1-1 0 0 0,-1 1 0 0 0,1 0 0 0 0,-2-1 0 0 0,-1-6-18 0 0,3 14-112 0 0,0-1 0 0 0,0 1 0 0 0,0 0 0 0 0,0 0 0 0 0,0 0 0 0 0,0-1 0 0 0,-1 1 0 0 0,1 0 0 0 0,-1 0 0 0 0,1 0 0 0 0,-1 0 0 0 0,1-1 0 0 0,-1 1 0 0 0,1 0 0 0 0,-1 0 0 0 0,0 0 0 0 0,0 0 0 0 0,0 0 0 0 0,0 1 0 0 0,1-1 0 0 0,-1 0 1 0 0,0 0-1 0 0,0 1 0 0 0,0-1 0 0 0,-1 0 0 0 0,1 1 0 0 0,0-1 0 0 0,0 1 0 0 0,0-1 0 0 0,0 1 0 0 0,0 0 0 0 0,-1-1 0 0 0,1 1 0 0 0,0 0 0 0 0,0 0 0 0 0,-1 0 0 0 0,1 0 0 0 0,0 0 0 0 0,0 0 0 0 0,-1 0 0 0 0,1 0 0 0 0,0 1 0 0 0,0-1 0 0 0,0 0 0 0 0,-1 1 0 0 0,1-1 0 0 0,0 1 112 0 0,-34 20-13510 0 0,28-16 4937 0 0</inkml:trace>
  <inkml:trace contextRef="#ctx0" brushRef="#br0" timeOffset="10726.073">36 313 9282 0 0,'0'0'1442'0'0,"0"0"-169"0"0,0 0-194 0 0,0 0 49 0 0,0 0 130 0 0,0 0 54 0 0,0 0-82 0 0,0 0-205 0 0,0 0-175 0 0,0 0-95 0 0,0 0-67 0 0,0 0-64 0 0,0 0-63 0 0,7 10-55 0 0,48 78 841 0 0,13-1-1180 0 0,-62-76-2046 0 0,-5-7-1577 0 0,0 0-3744 0 0,-1-3-1975 0 0</inkml:trace>
  <inkml:trace contextRef="#ctx0" brushRef="#br0" timeOffset="11089.642">279 339 15795 0 0,'0'0'769'0'0,"0"0"31"0"0,0 0 45 0 0,0 0 166 0 0,0 0 88 0 0,0 0-99 0 0,0 0-318 0 0,0 0-325 0 0,0 0-158 0 0,0 0-39 0 0,0 0 60 0 0,0 0 25 0 0,0 0-26 0 0,-1 8-30 0 0,-7 96 888 0 0,8-102-1039 0 0,0-1 1 0 0,1 0-1 0 0,-1 0 1 0 0,0 1-1 0 0,0-1 0 0 0,1 0 1 0 0,-1 0-1 0 0,1 1 1 0 0,-1-1-1 0 0,1 0 1 0 0,-1 0-1 0 0,1 0 1 0 0,0 0-1 0 0,0 0 1 0 0,-1 0-1 0 0,1 0 1 0 0,0 0-1 0 0,0 0 1 0 0,0 0-1 0 0,0 0 1 0 0,0 0-1 0 0,0-1 1 0 0,1 1-1 0 0,-1 0 1 0 0,0-1-1 0 0,0 1 1 0 0,0-1-1 0 0,1 1 1 0 0,-1-1-1 0 0,0 0 0 0 0,0 1 1 0 0,1-1-1 0 0,-1 0 1 0 0,0 0-1 0 0,1 0 1 0 0,-1 0-1 0 0,0 0 1 0 0,1 0-1 0 0,-1 0 1 0 0,0-1-1 0 0,0 1 1 0 0,1 0-1 0 0,-1-1 1 0 0,0 1-1 0 0,0-1 1 0 0,0 1-1 0 0,1-1 1 0 0,-1 0-1 0 0,1 0-38 0 0,47-46 1109 0 0,-33-32-3323 0 0,-9 79-6746 0 0,-5 0 1543 0 0,1 1-1653 0 0</inkml:trace>
  <inkml:trace contextRef="#ctx0" brushRef="#br0" timeOffset="11613.299">570 371 12075 0 0,'0'0'1287'0'0,"0"0"-149"0"0,0 0 83 0 0,0 0 235 0 0,0 0 42 0 0,0 0-191 0 0,0 0-346 0 0,0 0-338 0 0,0 0-196 0 0,0 0-74 0 0,0 0 14 0 0,0 0 28 0 0,0 0 29 0 0,2-6-12 0 0,7-15-57 0 0,-6 15-39 0 0,-27 6 249 0 0,19 0-543 0 0,1 0 0 0 0,0 1 0 0 0,0-1 0 0 0,-1 1 0 0 0,1 0 0 0 0,0 0 0 0 0,0 0 0 0 0,0 1 0 0 0,0-1 0 0 0,0 1 0 0 0,0 0 0 0 0,1 0 0 0 0,-1 0 0 0 0,1 1 0 0 0,-1-1 0 0 0,1 1 0 0 0,0 0 0 0 0,0 0 0 0 0,0 0 0 0 0,0 0 0 0 0,0 0 0 0 0,1 1 0 0 0,0-1 0 0 0,-1 1 0 0 0,2 0 0 0 0,-1 0 0 0 0,0-1 0 0 0,1 1 0 0 0,-1 0 0 0 0,1 1 0 0 0,0-1 0 0 0,0 0 0 0 0,0 3-22 0 0,3-5 9 0 0,-1 0 0 0 0,1-1 0 0 0,-1 1 0 0 0,1 0 1 0 0,0 0-1 0 0,0-1 0 0 0,0 1 0 0 0,0-1 0 0 0,0 0 1 0 0,0 0-1 0 0,0 1 0 0 0,0-1 0 0 0,0 0 0 0 0,0-1 1 0 0,1 1-1 0 0,-1 0 0 0 0,0-1 0 0 0,1 1 1 0 0,-1-1-1 0 0,0 0 0 0 0,1 0 0 0 0,-1 0 0 0 0,1 0 1 0 0,-1 0-1 0 0,0 0 0 0 0,1-1 0 0 0,-1 1 0 0 0,0-1 1 0 0,1 1-1 0 0,-1-1 0 0 0,0 0 0 0 0,0 0 0 0 0,1 0 1 0 0,-1 0-1 0 0,0-1 0 0 0,0 1 0 0 0,0 0 1 0 0,-1-1-1 0 0,1 0 0 0 0,0 1 0 0 0,-1-1 0 0 0,1 0 1 0 0,0 0-10 0 0,26-40 530 0 0,-28 42-495 0 0,0 0-23 0 0,0 0-39 0 0,7 44-662 0 0,11-22-2246 0 0,-10-18-1538 0 0,0 0-4385 0 0,-6-4-1039 0 0</inkml:trace>
  <inkml:trace contextRef="#ctx0" brushRef="#br0" timeOffset="12027.294">646 357 0 0 0,'0'0'2126'0'0,"0"0"160"0"0,0 0 119 0 0,0 0 151 0 0,0 0-110 0 0,0 0-369 0 0,0 0-507 0 0,0 0-464 0 0,0 0-296 0 0,0 0-145 0 0,0 0-92 0 0,9-1-80 0 0,27-6-30 0 0,-35 7-400 0 0,0 1 1 0 0,0-1-1 0 0,0 1 0 0 0,0-1 0 0 0,0 1 1 0 0,0 0-1 0 0,0 0 0 0 0,0-1 0 0 0,0 1 1 0 0,0 0-1 0 0,0 0 0 0 0,-1 0 0 0 0,1 0 1 0 0,0 0-1 0 0,-1 0 0 0 0,1 0 0 0 0,0 0 1 0 0,-1 0-1 0 0,1 0 0 0 0,-1 0 0 0 0,0 0 1 0 0,1 0-1 0 0,-1 1 0 0 0,0-1 0 0 0,0 0 0 0 0,1 0 1 0 0,-1 0-1 0 0,0 1 0 0 0,0-1 0 0 0,-1 0 1 0 0,1 0-1 0 0,0 0 0 0 0,0 1 0 0 0,0-1 1 0 0,-1 0-1 0 0,1 0 0 0 0,-1 0 0 0 0,1 1-63 0 0,0-2 19 0 0,-1 3 45 0 0,0-1 0 0 0,0 0 0 0 0,0 1 0 0 0,0-1 0 0 0,0 0 0 0 0,0 1 1 0 0,0-1-1 0 0,-1 0 0 0 0,1 0 0 0 0,-1 0 0 0 0,1 0 0 0 0,-1 0 0 0 0,0-1 0 0 0,0 1 0 0 0,0 0 0 0 0,0-1 0 0 0,0 1 0 0 0,0-1 0 0 0,-1 0 0 0 0,1 0 0 0 0,0 0 1 0 0,-1 0-1 0 0,1 0 0 0 0,-1 0-64 0 0,2-1 156 0 0,1 0-2 0 0,10-15 221 0 0,-5 10-375 0 0,0-1-1 0 0,0 0 0 0 0,0 1 1 0 0,1 0-1 0 0,-1 0 1 0 0,1 1-1 0 0,0 0 1 0 0,1 0-1 0 0,-1 0 0 0 0,1 1 1 0 0,0 0-1 0 0,-1 0 1 0 0,2 0-1 0 0,-1 1 0 0 0,0 0 1 0 0,0 1 0 0 0,-5 2-3 0 0,0 1 1 0 0,0-1 0 0 0,-1 1-1 0 0,1 0 1 0 0,0 0-1 0 0,-1 0 1 0 0,0 0-1 0 0,1 0 1 0 0,-1 0 0 0 0,0 0-1 0 0,0 0 1 0 0,0 1-1 0 0,0-1 1 0 0,-1 0-1 0 0,1 1 1 0 0,-1-1 0 0 0,1 0-1 0 0,-1 1 1 0 0,0-1-1 0 0,0 1 1 0 0,0-1-1 0 0,0 1 1 0 0,0-1 0 0 0,0 0-1 0 0,-1 1 1 0 0,1-1-1 0 0,-1 1 1 0 0,0-1 2 0 0,1 3-115 0 0,0-3-100 0 0,2 27-2557 0 0,2-21-1991 0 0,2 0-4683 0 0,-4-6 2613 0 0</inkml:trace>
  <inkml:trace contextRef="#ctx0" brushRef="#br0" timeOffset="12323.902">933 223 2937 0 0,'0'0'1099'0'0,"0"0"266"0"0,4-9 254 0 0,-1 2-1001 0 0,16-31 1517 0 0,1 15 5254 0 0,-19 23-7236 0 0,0 1 0 0 0,0 0 1 0 0,0 0-1 0 0,0 0 0 0 0,0 0 0 0 0,0 0 0 0 0,0 0 0 0 0,0 0 0 0 0,0 0 0 0 0,-1 0 0 0 0,1 0 0 0 0,-1 0 0 0 0,1 0 0 0 0,-1 1 0 0 0,1-1 1 0 0,-1 0-1 0 0,1 0 0 0 0,-1 1 0 0 0,0-1 0 0 0,0 0 0 0 0,0 0 0 0 0,0 1 0 0 0,0-1 0 0 0,0 0 0 0 0,0 1 0 0 0,0-1 0 0 0,0 0 0 0 0,-1 1 0 0 0,1-1 1 0 0,0 0-1 0 0,-1 0 0 0 0,0 1-153 0 0,-41 118 2243 0 0,12-53-2575 0 0,16 6-4589 0 0,14-73 1839 0 0,0 0-1455 0 0,0 0-1227 0 0,0 0 96 0 0</inkml:trace>
  <inkml:trace contextRef="#ctx0" brushRef="#br0" timeOffset="12573.414">858 286 4073 0 0,'0'0'1369'0'0,"0"0"158"0"0,0 0 40 0 0,0 0 119 0 0,0 0-13 0 0,0 0-300 0 0,0 0-391 0 0,0 0-446 0 0,0 0-319 0 0,0 0-106 0 0,0 0-87 0 0,0 0-79 0 0,9-4-161 0 0,47-12-1424 0 0,-32 15-2476 0 0,1 5-4272 0 0,-19-3 7665 0 0</inkml:trace>
  <inkml:trace contextRef="#ctx0" brushRef="#br0" timeOffset="12898.289">1039 319 5521 0 0,'0'0'1195'0'0,"0"0"-64"0"0,0 0 128 0 0,0 0 293 0 0,0 0 117 0 0,0 0-66 0 0,0 0-207 0 0,0 0-326 0 0,-5 8-286 0 0,2-2-718 0 0,-1 0 154 0 0,0 0 0 0 0,1 0 0 0 0,0 1 1 0 0,0 0-1 0 0,0 0 0 0 0,1-1 0 0 0,0 1 0 0 0,0 1 1 0 0,1-1-1 0 0,0 0 0 0 0,0 0 0 0 0,1 5-220 0 0,1-11 85 0 0,1 1 0 0 0,0-1 0 0 0,0 1 0 0 0,0-1 1 0 0,0 0-1 0 0,0 0 0 0 0,0 0 0 0 0,0 0 0 0 0,1 0 0 0 0,-1 0 0 0 0,0 0 0 0 0,0-1 0 0 0,1 1 0 0 0,-1-1 0 0 0,1 0 0 0 0,-1 0 0 0 0,0 1 0 0 0,1-2 0 0 0,-1 1 0 0 0,0 0 0 0 0,1 0 0 0 0,-1-1 0 0 0,0 1 0 0 0,1-1 1 0 0,-1 0-1 0 0,0 0 0 0 0,0 0 0 0 0,1 0 0 0 0,-1 0 0 0 0,0 0 0 0 0,1-2-85 0 0,3 1 27 0 0,-1 0 0 0 0,1-1 0 0 0,-1 0 0 0 0,0 0 1 0 0,0-1-1 0 0,-1 1 0 0 0,1-1 0 0 0,-1 0 0 0 0,0 0 0 0 0,0-1 0 0 0,0 1 0 0 0,0-1 1 0 0,-1 0-1 0 0,0 0 0 0 0,0 0 0 0 0,0 0 0 0 0,-1-1 0 0 0,1 1 0 0 0,-1-1 1 0 0,0 0-28 0 0,-29 57 446 0 0,26-49-588 0 0,0-1 0 0 0,1 1 1 0 0,0 0-1 0 0,-1-1 0 0 0,1 1 0 0 0,0 0 0 0 0,0-1 0 0 0,0 1 0 0 0,0 0 0 0 0,0 0 0 0 0,0-1 0 0 0,0 1 0 0 0,1-1 0 0 0,-1 1 0 0 0,1 0 0 0 0,-1-1 0 0 0,1 1 0 0 0,0-1 0 0 0,-1 1 1 0 0,1-1-1 0 0,0 1 0 0 0,0-1 0 0 0,0 1 0 0 0,0-1 0 0 0,0 0 0 0 0,0 0 0 0 0,1 0 0 0 0,-1 1 0 0 0,0-1 0 0 0,1 0 142 0 0,14 5-5961 0 0,4-3-4149 0 0,-15-3 6925 0 0</inkml:trace>
  <inkml:trace contextRef="#ctx0" brushRef="#br0" timeOffset="13492.036">1271 327 0 0 0,'0'0'2179'0'0,"0"0"560"0"0,0 0 139 0 0,0 0-117 0 0,0 0-253 0 0,0 0-479 0 0,0 0-658 0 0,0 0-595 0 0,0 0-311 0 0,0 0-34 0 0,0 0 107 0 0,0 0 100 0 0,0 0-41 0 0,-1 4-124 0 0,-29 120 1675 0 0,29-123-2129 0 0,1-1-1 0 0,-1 0 0 0 0,1 0 1 0 0,-1 0-1 0 0,1 0 0 0 0,-1 0 0 0 0,1 0 1 0 0,-1 0-1 0 0,1 0 0 0 0,-1 0 0 0 0,1 0 1 0 0,0-1-1 0 0,-1 1 0 0 0,1 0 0 0 0,-1 0 1 0 0,1 0-1 0 0,-1-1 0 0 0,1 1 1 0 0,0 0-1 0 0,-1 0 0 0 0,1-1 0 0 0,-1 1 1 0 0,1 0-1 0 0,0-1 0 0 0,-1 1 0 0 0,1 0 1 0 0,0-1-1 0 0,0 1 0 0 0,-1 0 0 0 0,1-1 1 0 0,0 1-1 0 0,0-1 0 0 0,0 1 1 0 0,-1-1-1 0 0,1 1 0 0 0,0 0 0 0 0,0-1 1 0 0,0 1-1 0 0,0-1 0 0 0,0 1 0 0 0,0-1 1 0 0,0 1-1 0 0,0-1 0 0 0,0 1 0 0 0,0-1 1 0 0,0 1-1 0 0,0-1 0 0 0,0 1 1 0 0,0-1-1 0 0,1 1 0 0 0,-1 0 0 0 0,0-1 1 0 0,0 1-1 0 0,0-1 0 0 0,1 1 0 0 0,-1 0 1 0 0,0-1-1 0 0,1 1 0 0 0,-1-1 1 0 0,0 1-1 0 0,1 0 0 0 0,-1-1 0 0 0,0 1 1 0 0,1 0-1 0 0,-1 0 0 0 0,1-1-18 0 0,2-5-18 0 0,0-1 1 0 0,1 1-1 0 0,0-1 0 0 0,0 1 1 0 0,1 0-1 0 0,-1 1 0 0 0,1-1 1 0 0,1 1-1 0 0,-1 0 0 0 0,1 0 1 0 0,0 1-1 0 0,0-1 0 0 0,0 1 0 0 0,0 1 1 0 0,1-1-1 0 0,0 1 0 0 0,0 0 1 0 0,0 1-1 0 0,1-1 18 0 0,-6 4 6 0 0,0 1-1 0 0,0 0 1 0 0,0 0 0 0 0,0 0-1 0 0,-1 0 1 0 0,1 0 0 0 0,0 0 0 0 0,-1 0-1 0 0,0 0 1 0 0,1 0 0 0 0,-1 1-1 0 0,0-1 1 0 0,0 1 0 0 0,0-1-1 0 0,-1 1 1 0 0,1-1 0 0 0,-1 1-1 0 0,1-1 1 0 0,-1 1 0 0 0,0 0-1 0 0,0-1 1 0 0,0 1 0 0 0,0-1-1 0 0,0 1 1 0 0,-1 0 0 0 0,1-1 0 0 0,-1 1-1 0 0,1-1 1 0 0,-1 1 0 0 0,0-1-1 0 0,0 1 1 0 0,-1-1 0 0 0,1 0-1 0 0,-1 3-5 0 0,-20 17 759 0 0,22-22-537 0 0,38-58 203 0 0,-33 53-433 0 0,-2 1 8 0 0,0 0 0 0 0,1 1 0 0 0,-1-1 1 0 0,1 1-1 0 0,-1 0 0 0 0,1 0 0 0 0,0 1 0 0 0,0-1 1 0 0,0 1-1 0 0,1 0 0 0 0,-1 0 0 0 0,0 0 0 0 0,1 0 0 0 0,-1 1 1 0 0,3-1-1 0 0,-5 46 225 0 0,-26 58-1581 0 0,32-91-3280 0 0,1-8-6192 0 0,-6-2 2428 0 0</inkml:trace>
  <inkml:trace contextRef="#ctx0" brushRef="#br0" timeOffset="14026.613">1722 137 9994 0 0,'0'0'2261'0'0,"0"0"26"0"0,0 0-375 0 0,0 0-406 0 0,0 0-443 0 0,0 0-400 0 0,0 0-130 0 0,0 0 27 0 0,0 0 75 0 0,0 0 18 0 0,0 0-153 0 0,-2 10-173 0 0,-40 145 239 0 0,31-83-1014 0 0,22-99-1589 0 0,-4 5 1370 0 0,-1 1 1 0 0,-1-1-1 0 0,-1-1 0 0 0,-1 1 0 0 0,-1 0 0 0 0,-1-1 0 0 0,-1 1 1 0 0,-2-10 666 0 0,1 29 80 0 0,0-1 0 0 0,-1 1 1 0 0,1-1-1 0 0,-1 1 0 0 0,0 0 0 0 0,0 0 1 0 0,0 0-1 0 0,-1 0 0 0 0,1 0 1 0 0,-1 0-1 0 0,1 0 0 0 0,-1 1 0 0 0,0 0 1 0 0,0-1-1 0 0,0 1 0 0 0,-1 0 1 0 0,1 0-1 0 0,0 1 0 0 0,-1-1 0 0 0,1 1 1 0 0,-1 0-1 0 0,1-1 0 0 0,-1 1 1 0 0,0 1-1 0 0,1-1 0 0 0,-1 1 0 0 0,0-1 1 0 0,0 1-1 0 0,1 0 0 0 0,-1 1 1 0 0,0-1-1 0 0,0 0 0 0 0,1 1 0 0 0,-1 0 1 0 0,0 0-1 0 0,1 0 0 0 0,-1 1 1 0 0,1-1-1 0 0,-1 1 0 0 0,1 0 1 0 0,0-1-1 0 0,0 2 0 0 0,-1-1 0 0 0,1 0 1 0 0,1 1-1 0 0,-1-1 0 0 0,0 1 1 0 0,1 0-1 0 0,-2 1-80 0 0,3-3 32 0 0,1-1 1 0 0,-1 1-1 0 0,0 0 1 0 0,1-1 0 0 0,-1 1-1 0 0,0 0 1 0 0,1 0-1 0 0,-1-1 1 0 0,1 1-1 0 0,0 0 1 0 0,-1 0-1 0 0,1 0 1 0 0,-1 0-1 0 0,1 0 1 0 0,0-1-1 0 0,0 1 1 0 0,0 0 0 0 0,-1 0-1 0 0,1 0 1 0 0,0 0-1 0 0,0 0 1 0 0,0 0-1 0 0,0 0 1 0 0,1 0-1 0 0,-1 0 1 0 0,0 0-1 0 0,0-1 1 0 0,0 1-1 0 0,1 0 1 0 0,-1 0 0 0 0,1 0-1 0 0,-1 0 1 0 0,0 0-1 0 0,1-1 1 0 0,-1 1-1 0 0,1 0 1 0 0,0 0-1 0 0,-1-1 1 0 0,1 1-1 0 0,0 0 1 0 0,-1-1-1 0 0,1 1 1 0 0,0-1 0 0 0,0 1-1 0 0,-1-1 1 0 0,1 1-1 0 0,0-1 1 0 0,0 0-1 0 0,0 1 1 0 0,0-1-1 0 0,0 0 1 0 0,0 0-1 0 0,-1 1 1 0 0,1-1-1 0 0,0 0 1 0 0,0 0 0 0 0,0 0-1 0 0,0 0-32 0 0,57 7 1231 0 0,-57-7-1247 0 0,162-1-70 0 0,-162 1 11 0 0,-1 0-1 0 0,1 0 0 0 0,-1 0 0 0 0,1 0 0 0 0,-1 0 0 0 0,1 0 0 0 0,-1 0 1 0 0,1 0-1 0 0,-1 0 0 0 0,1 0 0 0 0,-1 0 0 0 0,1 0 0 0 0,-1 0 0 0 0,1 0 0 0 0,-1 0 1 0 0,1 1-1 0 0,-1-1 0 0 0,0 0 0 0 0,1 0 0 0 0,-1 0 0 0 0,1 1 0 0 0,-1-1 0 0 0,1 0 1 0 0,-1 1-1 0 0,0-1 0 0 0,1 0 0 0 0,-1 1 0 0 0,0-1 0 0 0,1 1 0 0 0,-1-1 1 0 0,0 0-1 0 0,0 1 0 0 0,1-1 0 0 0,-1 1 0 0 0,0-1 0 0 0,0 1 0 0 0,0-1 0 0 0,0 1 1 0 0,1-1-1 0 0,-1 1 0 0 0,0-1 0 0 0,0 1 0 0 0,0-1 0 0 0,0 1 0 0 0,0-1 0 0 0,0 1 1 0 0,0-1-1 0 0,-1 1 0 0 0,1-1 0 0 0,0 1 0 0 0,0-1 0 0 0,0 1 0 0 0,0-1 0 0 0,-1 1 1 0 0,1-1-1 0 0,0 0 0 0 0,-1 1 76 0 0,-10 16-10731 0 0,10-16 8806 0 0,-2 3-3686 0 0</inkml:trace>
  <inkml:trace contextRef="#ctx0" brushRef="#br0" timeOffset="14272.736">1591 371 11306 0 0,'0'0'1291'0'0,"0"0"-93"0"0,0 0-131 0 0,0 0 150 0 0,0 0 122 0 0,0 0 0 0 0,0 0-106 0 0,0 0-259 0 0,0 0-305 0 0,0 0-239 0 0,0 0-202 0 0,9-1-114 0 0,122-1-837 0 0,-73 8-9642 0 0,-49-5 4685 0 0,-3 0 43 0 0</inkml:trace>
  <inkml:trace contextRef="#ctx0" brushRef="#br0" timeOffset="14674.778">1806 314 5409 0 0,'0'0'1607'0'0,"0"0"-216"0"0,0 0-348 0 0,0 0 15 0 0,0 0 165 0 0,0 0 114 0 0,0 0 57 0 0,0 0-145 0 0,0 0-238 0 0,0 0-204 0 0,0 0-159 0 0,0 0-116 0 0,0 0-84 0 0,7-2-49 0 0,24-5-32 0 0,-30 8-311 0 0,0-1-1 0 0,0 1 1 0 0,0 0-1 0 0,0 0 1 0 0,0-1-1 0 0,-1 1 1 0 0,1 0 0 0 0,0 0-1 0 0,0 0 1 0 0,-1 0-1 0 0,1 0 1 0 0,0 0-1 0 0,-1 0 1 0 0,1 0 0 0 0,-1 0-1 0 0,0 0 1 0 0,1 1-1 0 0,-1-1 1 0 0,0 0 0 0 0,0 0-1 0 0,1 0 1 0 0,-1 0-1 0 0,0 1 1 0 0,0-1-1 0 0,0 0 1 0 0,0 0 0 0 0,-1 0-1 0 0,1 0 1 0 0,0 1-1 0 0,0-1 1 0 0,-1 0-1 0 0,1 0 1 0 0,-1 0 0 0 0,1 0-56 0 0,0 2 55 0 0,-1-1 0 0 0,1 0 0 0 0,-1 0 0 0 0,1 0 0 0 0,-1 0 1 0 0,1 0-1 0 0,-1 0 0 0 0,0 0 0 0 0,0 0 0 0 0,0 0 0 0 0,0 0 0 0 0,-1-1 1 0 0,1 1-1 0 0,0 0 0 0 0,-1-1 0 0 0,1 1 0 0 0,-1-1 0 0 0,1 1 1 0 0,-1-1-1 0 0,0 0 0 0 0,0 0 0 0 0,0 0 0 0 0,1 0 0 0 0,-1 0 0 0 0,0 0 1 0 0,0 0-1 0 0,0 0 0 0 0,0-1 0 0 0,-1 1 0 0 0,1-1 0 0 0,0 0-55 0 0,2-1 11 0 0,-1-1-1 0 0,1 1 0 0 0,0-1 0 0 0,0 1 0 0 0,-1-1 1 0 0,1 0-1 0 0,0 1 0 0 0,1-1 0 0 0,-1 1 0 0 0,0-1 1 0 0,0 0-1 0 0,1 1 0 0 0,-1-1 0 0 0,1 1 0 0 0,-1-1 1 0 0,1 1-1 0 0,0 0 0 0 0,0-1 0 0 0,-1 1 0 0 0,1-1 1 0 0,0 1-1 0 0,0 0 0 0 0,0 0 0 0 0,0 0 0 0 0,1 0 1 0 0,-1 0-1 0 0,0 0 0 0 0,0 0 0 0 0,2-1-10 0 0,-3 1 15 0 0,4-3-9 0 0,-1-1 0 0 0,1 0 0 0 0,0 1 0 0 0,0 0-1 0 0,0 0 1 0 0,0 0 0 0 0,1 1 0 0 0,0-1 0 0 0,0 1 0 0 0,0 0 0 0 0,0 0 0 0 0,0 1 0 0 0,0 0-1 0 0,1 0 1 0 0,-1 0 0 0 0,1 0 0 0 0,-1 1 0 0 0,1 0 0 0 0,0 0 0 0 0,0 1 0 0 0,-1-1-1 0 0,2 1-5 0 0,-5 3 10 0 0,0 0-1 0 0,0 0 1 0 0,0 1-1 0 0,-1-1 1 0 0,1 0-1 0 0,-1 1 0 0 0,1-1 1 0 0,-1 1-1 0 0,-1-1 1 0 0,1 1-1 0 0,0 0 1 0 0,-1-1-1 0 0,0 1 0 0 0,1 0 1 0 0,-2-1-1 0 0,1 1 1 0 0,0 0-1 0 0,-1-1 0 0 0,1 1 1 0 0,-1-1-1 0 0,0 1 1 0 0,0-1-1 0 0,-1 1 1 0 0,0 2-10 0 0,0-1-13 0 0,5 21-3379 0 0,4-21-2067 0 0,2-2-4768 0 0,-6-3 5129 0 0</inkml:trace>
  <inkml:trace contextRef="#ctx0" brushRef="#br0" timeOffset="15070.76">2077 224 7186 0 0,'0'0'1776'0'0,"0"0"43"0"0,0 0-203 0 0,0 0-123 0 0,0 0-101 0 0,0 0-109 0 0,0 0-143 0 0,0 0-197 0 0,0 0-206 0 0,10-6-156 0 0,31-18-96 0 0,48 0 2404 0 0,-89 23-2882 0 0,0 0 1 0 0,0 0-1 0 0,0 0 0 0 0,-1 0 1 0 0,1 0-1 0 0,0 0 1 0 0,-1 0-1 0 0,1 0 1 0 0,-1 0-1 0 0,1 1 1 0 0,-1-1-1 0 0,1 0 0 0 0,-1 0 1 0 0,1 0-1 0 0,-1 1 1 0 0,0-1-1 0 0,1 0 1 0 0,-1 1-1 0 0,0-1 1 0 0,0 1-1 0 0,1-1 0 0 0,-1 1 1 0 0,0-1-1 0 0,0 1 1 0 0,0-1-1 0 0,0 1 1 0 0,0 0-1 0 0,0 0 1 0 0,1-1-1 0 0,-1 1 0 0 0,0 0 1 0 0,0 0-1 0 0,0 0 1 0 0,0 0-1 0 0,0 0 1 0 0,0 0-1 0 0,0 0 0 0 0,0 0 1 0 0,0 1-1 0 0,0-1 1 0 0,0 0-1 0 0,0 0 1 0 0,0 1-8 0 0,-2-1-9 0 0,0 1 0 0 0,0-1 0 0 0,0 1-1 0 0,0 0 1 0 0,0-1 0 0 0,0 1 0 0 0,0 1 0 0 0,1-1 0 0 0,-1 0 0 0 0,0 1 0 0 0,1-1 0 0 0,-1 1 0 0 0,1 0 0 0 0,0 0 0 0 0,-1 0 0 0 0,1 0 0 0 0,0 0 0 0 0,0 0 0 0 0,0 1 0 0 0,1-1-1 0 0,-1 1 1 0 0,0-1 0 0 0,1 1 0 0 0,0 0 0 0 0,0 0 0 0 0,-1 0 0 0 0,1 2 9 0 0,-17 87 367 0 0,16-72-208 0 0,-10 97 837 0 0,-12-103-3778 0 0,13-15-1981 0 0,3-2-3814 0 0,5 2-238 0 0</inkml:trace>
  <inkml:trace contextRef="#ctx0" brushRef="#br0" timeOffset="15328.523">2019 322 5705 0 0,'0'0'1601'0'0,"0"0"63"0"0,0 0 128 0 0,0 0 161 0 0,0 0-177 0 0,0 0-320 0 0,0 0-415 0 0,0 0-353 0 0,0 0-288 0 0,58-4-192 0 0,-47 5-136 0 0,2 1-168 0 0,0 0-240 0 0,4 0-328 0 0,-2 2-641 0 0,3-1-1663 0 0,-5-1-2857 0 0,-5-1-1337 0 0</inkml:trace>
  <inkml:trace contextRef="#ctx0" brushRef="#br0" timeOffset="15541.854">2323 352 17580 0 0,'0'0'728'0'0,"0"0"76"0"0,0 0 106 0 0,0 0 189 0 0,0 0 71 0 0,0 0-103 0 0,0 0-241 0 0,0 0-231 0 0,0 0-209 0 0,0 0-172 0 0,0 0-96 0 0,0 0-95 0 0,0 0-44 0 0,-5-2-850 0 0,12 4-3959 0 0,-2 0-6514 0 0,-3-2 2890 0 0</inkml:trace>
  <inkml:trace contextRef="#ctx0" brushRef="#br0" timeOffset="16839.573">2968 87 9234 0 0,'0'0'899'0'0,"0"0"80"0"0,0 0 236 0 0,0 0 377 0 0,0 0 228 0 0,0 0 35 0 0,0 0-197 0 0,0 0-384 0 0,0 0-367 0 0,0 0-271 0 0,0 0-192 0 0,0 0-125 0 0,0 0-70 0 0,4-8 354 0 0,-68 84 1202 0 0,59-70-1776 0 0,0-1-1 0 0,1 1 0 0 0,0 1 0 0 0,0-1 0 0 0,0 0 0 0 0,1 1 0 0 0,0 0 0 0 0,0 0 0 0 0,0 0 0 0 0,1 0 0 0 0,0 0 0 0 0,1 1 0 0 0,0-1 1 0 0,0 0-1 0 0,0 1 0 0 0,1-1 0 0 0,0 1 0 0 0,1 0-28 0 0,1-6 11 0 0,0 0 1 0 0,0 0-1 0 0,1 0 1 0 0,-1-1 0 0 0,1 1-1 0 0,-1-1 1 0 0,1 1-1 0 0,0-1 1 0 0,-1 0-1 0 0,1 0 1 0 0,0-1-1 0 0,0 1 1 0 0,0 0-1 0 0,0-1 1 0 0,0 0-1 0 0,0 1 1 0 0,-1-1-1 0 0,1 0 1 0 0,0-1-1 0 0,0 1 1 0 0,0 0-1 0 0,0-1 1 0 0,0 0 0 0 0,0 0-1 0 0,-1 0 1 0 0,1 0-1 0 0,0 0 1 0 0,0 0-1 0 0,-1-1 1 0 0,1 1-1 0 0,-1-1 1 0 0,0 1-1 0 0,1-1 1 0 0,-1 0-1 0 0,0 0 1 0 0,0 0-1 0 0,0-1 1 0 0,0 1-1 0 0,-1 0 1 0 0,1-1-1 0 0,0 1 1 0 0,0-3-12 0 0,14-71 32 0 0,-37 92-453 0 0,19-15 421 0 0,0 1 0 0 0,1-1 0 0 0,-1 0 0 0 0,1 1 0 0 0,0-1 0 0 0,-1 1 0 0 0,1-1 0 0 0,0 1 0 0 0,0-1 0 0 0,0 1 0 0 0,0 0 0 0 0,0 0 0 0 0,0 0 1 0 0,1-1-1 0 0,-1 1 0 0 0,1 0 0 0 0,-1 0 0 0 0,1 0 0 0 0,0 0 0 0 0,-1 0 0 0 0,1 0 0 0 0,0 0 0 0 0,0 0 0 0 0,1 0 0 0 0,-1 0 0 0 0,0 0 0 0 0,1 0 0 0 0,-1 0 1 0 0,1 0-1 0 0,-1-1 0 0 0,1 1 0 0 0,0 0 0 0 0,0 0 0 0 0,0 0 0 0 0,0-1 0 0 0,0 1 0 0 0,0-1 0 0 0,1 1 0 0 0,-1-1 0 0 0,0 1 0 0 0,1-1 0 0 0,-1 0 1 0 0,1 1-1 0 0,-1-1 0 0 0,1 0 0 0 0,0 0 0 0 0,0 0 0 0 0,-1 0 0 0 0,1-1 0 0 0,0 1 0 0 0,0 0 0 0 0,0-1 0 0 0,0 1 0 0 0,0-1 0 0 0,0 0 0 0 0,0 0 0 0 0,0 0 1 0 0,0 0-1 0 0,0 1 0 0 0,0-1 1 0 0,0 0-1 0 0,0 0 1 0 0,0 0-1 0 0,0-1 1 0 0,0 1-1 0 0,0 0 1 0 0,0-1 0 0 0,0 1-1 0 0,0-1 1 0 0,0 0-1 0 0,0 0 1 0 0,0 0-1 0 0,0 0 1 0 0,-1 0-1 0 0,1 0 1 0 0,0 0-1 0 0,-1 0 1 0 0,1-1 0 0 0,-1 1-1 0 0,1-1 1 0 0,-1 1-1 0 0,0-1 1 0 0,1 1-1 0 0,-1-1 1 0 0,0 0-1 0 0,0 0 1 0 0,0 1-1 0 0,0-1 1 0 0,-1 0 0 0 0,1 0-1 0 0,-1 0 1 0 0,1 0-1 0 0,-1 0 1 0 0,1 0-1 0 0,-1 0 1 0 0,0 0-1 0 0,0 0 1 0 0,0 0 0 0 0,0-1-1 0 0,0 1 1 0 0,-1 0-1 0 0,1 0 1 0 0,-1 0-1 0 0,1 0 1 0 0,-1 0-1 0 0,0 1 1 0 0,1-1-1 0 0,-1 0 1 0 0,0 0 0 0 0,-1-1-1 0 0,-17-22-2833 0 0,13 22-2835 0 0,0 2-4762 0 0,5 1 3239 0 0</inkml:trace>
  <inkml:trace contextRef="#ctx0" brushRef="#br0" timeOffset="17694.638">3067 194 10186 0 0,'0'0'2050'0'0,"0"0"-232"0"0,0 0-95 0 0,0 0 1 0 0,0 0-189 0 0,0 0-277 0 0,0 0-285 0 0,0 0-274 0 0,0 0-184 0 0,0 0-88 0 0,9 2-51 0 0,27 8-15 0 0,-34-9-317 0 0,-1 1-1 0 0,0-1 1 0 0,1 0-1 0 0,-1 0 1 0 0,0 1-1 0 0,0-1 1 0 0,0 0 0 0 0,0 1-1 0 0,0 0 1 0 0,0-1-1 0 0,-1 1 1 0 0,1-1-1 0 0,0 1 1 0 0,-1 0 0 0 0,1-1-1 0 0,-1 1 1 0 0,0 0-1 0 0,1 0 1 0 0,-1-1-1 0 0,0 1 1 0 0,0 0 0 0 0,0 0-1 0 0,0-1 1 0 0,-1 1-1 0 0,1 0 1 0 0,0 0-1 0 0,-1-1 1 0 0,0 2-44 0 0,1 0 42 0 0,0 0-7 0 0,0-1 0 0 0,0 1 0 0 0,-1 0 0 0 0,1 0 0 0 0,-1 0 0 0 0,0 0 0 0 0,0 0 0 0 0,0 0 1 0 0,0-1-1 0 0,0 1 0 0 0,-1 0 0 0 0,1-1 0 0 0,-1 1 0 0 0,0-1 0 0 0,1 0 0 0 0,-1 1 0 0 0,0-1 0 0 0,-1 0 1 0 0,1 0-1 0 0,0 0 0 0 0,0 0 0 0 0,-1-1 0 0 0,1 1 0 0 0,-1-1 0 0 0,0 1 0 0 0,1-1 0 0 0,-1 0 1 0 0,-3 1-36 0 0,6-3-3 0 0,-1-1 1 0 0,1 1 0 0 0,0 0 0 0 0,-1-1 0 0 0,1 1 0 0 0,0 0-1 0 0,0-1 1 0 0,0 1 0 0 0,-1 0 0 0 0,1-1 0 0 0,1 1 0 0 0,-1 0 0 0 0,0-1-1 0 0,0 1 1 0 0,0 0 0 0 0,1-1 0 0 0,-1 1 0 0 0,1 0 0 0 0,-1 0 0 0 0,1-1-1 0 0,0 1 1 0 0,-1 0 0 0 0,1 0 0 0 0,0 0 0 0 0,0 0 0 0 0,-1 0-1 0 0,1 0 1 0 0,0 0 0 0 0,0 0 0 0 0,0 0 0 0 0,1 0 2 0 0,2-4-23 0 0,-1 0 0 0 0,1 1 0 0 0,0 0 1 0 0,0 0-1 0 0,0 0 0 0 0,0 0 0 0 0,1 1 0 0 0,0-1 1 0 0,0 1-1 0 0,0 0 0 0 0,0 1 0 0 0,0-1 0 0 0,0 1 0 0 0,1 0 1 0 0,-1 0-1 0 0,1 1 0 0 0,-1-1 0 0 0,1 1 0 0 0,4 0 23 0 0,-8 3 0 0 0,-1 0-1 0 0,1 0 1 0 0,-1 0-1 0 0,1 0 1 0 0,-1 0 0 0 0,0 0-1 0 0,0 0 1 0 0,0 0-1 0 0,0 0 1 0 0,0 1-1 0 0,0-1 1 0 0,-1 0-1 0 0,1 1 1 0 0,-1-1-1 0 0,1 0 1 0 0,-1 1-1 0 0,0-1 1 0 0,0 1-1 0 0,0-1 1 0 0,-1 0-1 0 0,1 1 1 0 0,0-1-1 0 0,-1 1 1 0 0,0-1-1 0 0,1 0 1 0 0,-1 1-1 0 0,0-1 1 0 0,0 0-1 0 0,0 0 1 0 0,0 0-1 0 0,-1 0 1 0 0,1 0-1 0 0,-2 1 1 0 0,2-1 6 0 0,0-1-1 0 0,-1 0 1 0 0,1 1-1 0 0,-1-1 1 0 0,1 0-1 0 0,-1 0 1 0 0,0 0-1 0 0,1 0 0 0 0,-1 0 1 0 0,0-1-1 0 0,0 1 1 0 0,0 0-1 0 0,1-1 1 0 0,-1 1-1 0 0,0-1 1 0 0,0 0-1 0 0,0 0 0 0 0,0 0 1 0 0,0 0-1 0 0,0 0 1 0 0,0 0-1 0 0,0 0 1 0 0,0 0-1 0 0,-1-1-5 0 0,36-41-73 0 0,-31 40 67 0 0,4-4 8 0 0,-1 1-1 0 0,1 0 0 0 0,0 0 0 0 0,0 0 1 0 0,1 1-1 0 0,0 0 0 0 0,-1 0 0 0 0,1 0 1 0 0,1 1-1 0 0,-1 0 0 0 0,0 1 0 0 0,1 0 1 0 0,-1 0-1 0 0,6-1-1 0 0,-11 5 2 0 0,-1-1 1 0 0,1 1 0 0 0,-1 0-1 0 0,0 0 1 0 0,0-1-1 0 0,0 1 1 0 0,0 0-1 0 0,0 0 1 0 0,0 0 0 0 0,-1 0-1 0 0,1 0 1 0 0,-1 0-1 0 0,1 0 1 0 0,-1 1 0 0 0,0-1-1 0 0,0 0 1 0 0,0 0-1 0 0,0 0 1 0 0,0 0 0 0 0,0 0-1 0 0,0 1 1 0 0,-1-1-1 0 0,1 0 1 0 0,-1 1-3 0 0,0 5 4 0 0,1-6-166 0 0,0-1 0 0 0,0 1 0 0 0,0-1 0 0 0,-1 1-1 0 0,1 0 1 0 0,1-1 0 0 0,-1 1 0 0 0,0-1 0 0 0,0 1-1 0 0,1-1 1 0 0,-1 1 0 0 0,1-1 0 0 0,-1 1 0 0 0,1-1-1 0 0,-1 1 1 0 0,1-1 0 0 0,0 0 0 0 0,0 1 0 0 0,0-1-1 0 0,0 0 1 0 0,0 0 0 0 0,0 0 0 0 0,0 0 0 0 0,0 1-1 0 0,0-2 1 0 0,1 1 0 0 0,-1 0 0 0 0,0 0 0 0 0,1 0-1 0 0,-1 0 1 0 0,0-1 0 0 0,1 1 0 0 0,-1-1 0 0 0,1 1-1 0 0,-1-1 1 0 0,1 0 0 0 0,-1 1 0 0 0,1-1-1 0 0,-1 0 1 0 0,1 0 0 0 0,0 0 0 0 0,-1 0 0 0 0,1 0-1 0 0,-1 0 1 0 0,1-1 0 0 0,-1 1 0 0 0,1-1 0 0 0,-1 1-1 0 0,1-1 1 0 0,-1 1 0 0 0,1-1 162 0 0,27-25-3258 0 0,-1-35 4230 0 0,-17 32-450 0 0,-5 16 79 0 0,8-18 699 0 0,-3 16 2712 0 0,-11 15-3389 0 0,-12 25 860 0 0,2-1-1121 0 0,1 1 1 0 0,0 0 0 0 0,2 0 0 0 0,1 1-1 0 0,1-1 1 0 0,2 1 0 0 0,0 1 0 0 0,1 15-363 0 0,3-30 336 0 0,0-3-3291 0 0,-6-18-6421 0 0,4 5 3063 0 0,0 0-1773 0 0</inkml:trace>
  <inkml:trace contextRef="#ctx0" brushRef="#br0" timeOffset="17945.637">3392 224 1696 0 0,'0'0'1902'0'0,"0"0"33"0"0,0 0 90 0 0,0 0 168 0 0,9-4 71 0 0,32-13-116 0 0,-38 16-1796 0 0,0 0 0 0 0,1 0 0 0 0,-1 0-1 0 0,0 1 1 0 0,1-1 0 0 0,-1 1 0 0 0,1 0 0 0 0,-1 0 0 0 0,0 0 0 0 0,1 1 0 0 0,-1-1-1 0 0,0 1 1 0 0,1 0 0 0 0,-1 0 0 0 0,0 0 0 0 0,0 0 0 0 0,1 0 0 0 0,-1 1-352 0 0,0-1 119 0 0,-1 1 1 0 0,0-1 0 0 0,1 0 0 0 0,-1 1 0 0 0,0-1-1 0 0,1 1 1 0 0,-1 0 0 0 0,0 0 0 0 0,0 0 0 0 0,-1 0-1 0 0,1 0 1 0 0,0 0 0 0 0,-1 0 0 0 0,1 1 0 0 0,-1-1-1 0 0,0 1 1 0 0,0-1 0 0 0,0 1 0 0 0,0-1 0 0 0,0 1-1 0 0,0 0 1 0 0,-1-1 0 0 0,1 1 0 0 0,-1 0 0 0 0,0 0-1 0 0,0-1 1 0 0,0 1 0 0 0,0 0 0 0 0,0 0 0 0 0,-1 0-121 0 0,-2 1 4 0 0,0 0-1 0 0,-1-1 0 0 0,0 0 0 0 0,0 1 0 0 0,0-1 0 0 0,0-1 0 0 0,0 1 0 0 0,-1-1 0 0 0,1 1 0 0 0,-1-1 0 0 0,1 0 0 0 0,-1-1 0 0 0,0 1 0 0 0,0-1 0 0 0,0 0 0 0 0,0 0 0 0 0,0-1 0 0 0,0 1 0 0 0,0-1 0 0 0,0 0 0 0 0,0-1 0 0 0,0 1 0 0 0,-5-2-2 0 0,7 2-240 0 0,0-1-3064 0 0,7-4-13520 0 0,-4 5 16372 0 0,2-2-2865 0 0</inkml:trace>
  <inkml:trace contextRef="#ctx0" brushRef="#br0" timeOffset="18340.447">3582 190 5353 0 0,'0'0'2489'0'0,"0"0"-408"0"0,0 0-472 0 0,0 0-312 0 0,0 0-196 0 0,0 0-38 0 0,0 0 18 0 0,0 0-22 0 0,0 0-120 0 0,0 0-163 0 0,0 0-148 0 0,0 0-73 0 0,-4 8-68 0 0,-18 72 1752 0 0,23-78-2181 0 0,0-1 0 0 0,1 1-1 0 0,-1-1 1 0 0,0 0 0 0 0,1 1 0 0 0,-1-1 0 0 0,0 0-1 0 0,1 0 1 0 0,0 0 0 0 0,-1 0 0 0 0,1 0 0 0 0,-1 0 0 0 0,1 0-1 0 0,0 0 1 0 0,0-1 0 0 0,0 1 0 0 0,-1-1 0 0 0,1 0 0 0 0,0 1-1 0 0,0-1 1 0 0,0 0 0 0 0,0 0 0 0 0,0 0 0 0 0,0 0 0 0 0,-1 0-1 0 0,1 0 1 0 0,0-1 0 0 0,0 1 0 0 0,0-1 0 0 0,0 1 0 0 0,-1-1-1 0 0,1 0 1 0 0,0 0 0 0 0,-1 0 0 0 0,1 1 0 0 0,0-2 0 0 0,-1 1-1 0 0,1 0 1 0 0,-1 0 0 0 0,0 0 0 0 0,1-1 0 0 0,-1 1-1 0 0,0-1 1 0 0,0 1 0 0 0,0-1 0 0 0,0 1 0 0 0,1-2-58 0 0,13-60 353 0 0,-15 63-345 0 0,0 0-40 0 0,-5 49-112 0 0,40-15-922 0 0,-20-26-2841 0 0,0-2-5278 0 0,-13-5 7018 0 0,1 1-6128 0 0</inkml:trace>
  <inkml:trace contextRef="#ctx0" brushRef="#br0" timeOffset="18752.869">3740 124 536 0 0,'0'0'3297'0'0,"0"0"-1097"0"0,0 0-265 0 0,0 0 172 0 0,0 0 141 0 0,0 0-13 0 0,0 0-204 0 0,0 0-315 0 0,0 0-338 0 0,0 0-291 0 0,0 0-212 0 0,0 0-151 0 0,9-8-125 0 0,27-23-131 0 0,-36 31-445 0 0,1 0 0 0 0,-1 0 0 0 0,0 0 0 0 0,1 0 0 0 0,-1 0 1 0 0,1 0-1 0 0,-1 0 0 0 0,1 0 0 0 0,-1 0 0 0 0,0 0 0 0 0,1 1 0 0 0,-1-1 1 0 0,1 0-1 0 0,-1 0 0 0 0,0 1 0 0 0,1-1 0 0 0,-1 0 0 0 0,0 0 0 0 0,1 1 1 0 0,-1-1-1 0 0,0 0 0 0 0,0 1 0 0 0,1-1 0 0 0,-1 0 0 0 0,0 1 0 0 0,0-1 1 0 0,1 1-1 0 0,-1-1 0 0 0,0 0 0 0 0,0 1 0 0 0,0-1 0 0 0,0 1 0 0 0,0-1 1 0 0,0 1-1 0 0,0-1 0 0 0,0 0 0 0 0,0 1 0 0 0,0-1 0 0 0,0 1 0 0 0,0-1 0 0 0,0 1 1 0 0,0-1-1 0 0,0 0 0 0 0,0 1 0 0 0,0-1 0 0 0,0 1 0 0 0,-1-1 0 0 0,1 1 1 0 0,0-1-1 0 0,0 0 0 0 0,0 1 0 0 0,-1-1 0 0 0,1 0 0 0 0,0 1 0 0 0,-1-1 1 0 0,1 0-1 0 0,0 1 0 0 0,-1-1 0 0 0,1 0 0 0 0,0 0 0 0 0,-1 1 0 0 0,1-1-23 0 0,0 0 69 0 0,-11 34 526 0 0,8-27-534 0 0,0 1 1 0 0,0 0 0 0 0,1 0-1 0 0,0 0 1 0 0,0 0-1 0 0,1 0 1 0 0,0 0 0 0 0,0 0-1 0 0,1 0 1 0 0,0 1 0 0 0,1-1-1 0 0,-1 0 1 0 0,2 0-1 0 0,1 7-61 0 0,37 16-228 0 0,-19-27-4327 0 0,-18-5-324 0 0,-2-1-3751 0 0,-1 1 526 0 0</inkml:trace>
  <inkml:trace contextRef="#ctx0" brushRef="#br0" timeOffset="19003.032">3740 132 7242 0 0,'0'0'1939'0'0,"0"0"28"0"0,0 0-164 0 0,0 0-75 0 0,0 0-218 0 0,0 0-274 0 0,0 0-256 0 0,0 0-232 0 0,0 0-217 0 0,0 0-212 0 0,10-2-120 0 0,82-7-507 0 0,-62 14-2227 0 0,-11-1-3255 0 0,-11-2 1160 0 0,1 0-2309 0 0</inkml:trace>
  <inkml:trace contextRef="#ctx0" brushRef="#br0" timeOffset="21955.562">3877 301 3081 0 0,'0'0'2798'0'0,"0"0"-1081"0"0,0 0-275 0 0,0 0 197 0 0,0 0 177 0 0,0 0-19 0 0,0 0-196 0 0,0 0-311 0 0,0 0-320 0 0,4-9-266 0 0,12-29-186 0 0,-15 36-379 0 0,1-1 0 0 0,-1 1 0 0 0,1-1 0 0 0,0 1 0 0 0,0 0 0 0 0,0 0 0 0 0,0-1 0 0 0,0 1-1 0 0,0 1 1 0 0,1-1 0 0 0,-1 0 0 0 0,1 1 0 0 0,-1-1 0 0 0,1 1 0 0 0,-1 0 0 0 0,1 0-1 0 0,0 0 1 0 0,0 0 0 0 0,0 0 0 0 0,0 0 0 0 0,-1 1 0 0 0,3-1-139 0 0,-7 25 1153 0 0,-38 73 685 0 0,41-97-1947 0 0,0 1 0 0 0,0-1 0 0 0,0 1 1 0 0,1-1-1 0 0,-1 1 0 0 0,0-1 0 0 0,0 0 0 0 0,1 1 0 0 0,-1-1 0 0 0,0 0 0 0 0,0 0 0 0 0,1 0 0 0 0,-1 0 1 0 0,0 0-1 0 0,1 0 0 0 0,-1-1 0 0 0,0 1 0 0 0,0 0 0 0 0,1-1 0 0 0,-1 1 0 0 0,0-1 0 0 0,0 1 0 0 0,0-1 1 0 0,1 1-1 0 0,-1-1 0 0 0,0 0 0 0 0,0 0 0 0 0,0 1 0 0 0,0-2 109 0 0,7-3-3645 0 0,-3 2-2413 0 0,-1 0-5205 0 0</inkml:trace>
  <inkml:trace contextRef="#ctx0" brushRef="#br0" timeOffset="22101.74">3972 131 11787 0 0,'0'0'1288'0'0,"0"0"-792"0"0,0 0-288 0 0,0 0-32 0 0,0 0-64 0 0,0 0-320 0 0,0 0-32 0 0,0 0-112 0 0,0 0-296 0 0,0 0-513 0 0,0 0-1655 0 0,0 0-1969 0 0,0 0 928 0 0</inkml:trace>
  <inkml:trace contextRef="#ctx0" brushRef="#br0" timeOffset="22750.763">4018 229 9754 0 0,'0'0'1959'0'0,"0"0"-254"0"0,0 0-20 0 0,0 0 30 0 0,0 0-285 0 0,0 0-431 0 0,0 0-399 0 0,0 0-256 0 0,0 0-48 0 0,0 0 83 0 0,0 0 77 0 0,0 0 23 0 0,0 0-57 0 0,-5 9-75 0 0,-40 77 1196 0 0,91-133 623 0 0,-35 34-2168 0 0,-8 9-7 0 0,-1 1 1 0 0,1-1-1 0 0,0 0 0 0 0,0 1 0 0 0,0 0 1 0 0,1 0-1 0 0,-1 0 0 0 0,1 0 0 0 0,0 1 0 0 0,-1-1 1 0 0,1 1-1 0 0,0 0 0 0 0,0 0 0 0 0,1 0 1 0 0,3-1 8 0 0,-4 40-194 0 0,-4-35 196 0 0,0 0 0 0 0,0 0 0 0 0,0 0 0 0 0,0 1 0 0 0,0-1 0 0 0,0 0 0 0 0,0 0 0 0 0,1 0 0 0 0,-1 1 0 0 0,1-1 0 0 0,0 0 0 0 0,0 0 0 0 0,0 0 0 0 0,0 0 0 0 0,0 0 0 0 0,0 0 0 0 0,0-1 0 0 0,0 1 0 0 0,1 0 0 0 0,-1 0 0 0 0,1-1 0 0 0,0 1 0 0 0,-1-1 0 0 0,1 0 0 0 0,0 1 0 0 0,0-1 0 0 0,0 0 0 0 0,-1 0 0 0 0,1 0 0 0 0,1 0 0 0 0,-1 0 0 0 0,0-1 0 0 0,0 1 0 0 0,0 0 0 0 0,0-1 0 0 0,0 0 0 0 0,1 1 0 0 0,-1-1 0 0 0,0 0 0 0 0,2-1-2 0 0,-3 2 6 0 0,5 0 4 0 0,0 0 0 0 0,0 0-1 0 0,0-1 1 0 0,-1 1 0 0 0,1-1 0 0 0,0-1-1 0 0,0 1 1 0 0,0-1 0 0 0,-1 0 0 0 0,1 0-1 0 0,0 0 1 0 0,-1-1 0 0 0,1 0 0 0 0,-1 0-1 0 0,1-1 1 0 0,-1 1 0 0 0,0-1 0 0 0,3-2-10 0 0,-7 3 0 0 0,-1 1 0 0 0,1-1 0 0 0,0 0 0 0 0,0 0 0 0 0,-1 0 0 0 0,1 1 0 0 0,-1-1 0 0 0,0 0 0 0 0,1 0 1 0 0,-1 0-1 0 0,0 0 0 0 0,0 0 0 0 0,0 0 0 0 0,0 1 0 0 0,0-1 0 0 0,-1 0 0 0 0,1 0 0 0 0,-1 0 0 0 0,1 0 1 0 0,-1 1-1 0 0,0-1 0 0 0,1 0 0 0 0,-1 0 0 0 0,0 1 0 0 0,0-1 0 0 0,0 1 0 0 0,-1-1 0 0 0,1 1 0 0 0,0-1 1 0 0,0 1-1 0 0,-1 0 0 0 0,1-1 0 0 0,-1 1 0 0 0,1 0 0 0 0,-1 0 0 0 0,0 0 0 0 0,1 0 0 0 0,-1 0 0 0 0,0 1 1 0 0,1-1-1 0 0,-1 0 0 0 0,0 1 0 0 0,0 0 0 0 0,0-1 0 0 0,0 1 0 0 0,0 0 0 0 0,1 0 0 0 0,-1 0 0 0 0,0 0 1 0 0,0 0-1 0 0,0 0 0 0 0,0 1 0 0 0,0-1 0 0 0,-1 1 0 0 0,-9 45-141 0 0,48 26 150 0 0,-23-52 22 0 0,-11-19 12 0 0,0 1 0 0 0,0 0 0 0 0,0 0 0 0 0,0 1 0 0 0,-1-1 0 0 0,1 0 0 0 0,0 1 0 0 0,-1-1 1 0 0,0 1-1 0 0,1-1 0 0 0,-1 1 0 0 0,0-1 0 0 0,-1 1 0 0 0,1 0 0 0 0,0 0 0 0 0,-1 0 0 0 0,1-1 1 0 0,-1 1-1 0 0,0 0 0 0 0,0 0 0 0 0,0 0 0 0 0,0 0 0 0 0,-1-1 0 0 0,1 1 0 0 0,-1 0 0 0 0,0 0 1 0 0,0-1-1 0 0,1 1 0 0 0,-2 0 0 0 0,1-1 0 0 0,0 1 0 0 0,-1-1 0 0 0,1 1 0 0 0,-1-1 0 0 0,1 0 1 0 0,-1 0-1 0 0,0 0 0 0 0,0 0 0 0 0,0 0 0 0 0,-1 0 0 0 0,1 0 0 0 0,0 0 0 0 0,-1-1 1 0 0,1 0-1 0 0,0 1 0 0 0,-1-1 0 0 0,0 0 0 0 0,1 0 0 0 0,-2 0-43 0 0,-1 0-425 0 0,-21-1 1380 0 0,24-5-3393 0 0,7-3-3653 0 0,-2 5-5866 0 0</inkml:trace>
  <inkml:trace contextRef="#ctx0" brushRef="#br0" timeOffset="25485.221">4371 49 12819 0 0,'0'0'568'0'0,"0"0"52"0"0,0 0 112 0 0,0 0 140 0 0,0 0 141 0 0,0 0 100 0 0,0 0-10 0 0,0 0-112 0 0,0 0-167 0 0,0 0-178 0 0,0 0-177 0 0,2-8-124 0 0,4-23-97 0 0,-6 31-224 0 0,1-1-1 0 0,0 0 1 0 0,0 0-1 0 0,-1 1 1 0 0,1-1-1 0 0,0 0 0 0 0,0 1 1 0 0,0-1-1 0 0,0 1 1 0 0,0-1-1 0 0,0 1 1 0 0,0-1-1 0 0,0 1 1 0 0,0 0-1 0 0,0 0 0 0 0,0-1 1 0 0,0 1-1 0 0,0 0 1 0 0,0 0-1 0 0,0 0 1 0 0,0 0-1 0 0,0 0 0 0 0,0 0 1 0 0,0 0-1 0 0,0 1 1 0 0,0-1-1 0 0,0 0 1 0 0,0 0-1 0 0,0 1 0 0 0,0-1 1 0 0,0 1-1 0 0,0-1 1 0 0,0 1-1 0 0,-1-1 1 0 0,1 1-1 0 0,0 0 1 0 0,0-1-1 0 0,0 1 0 0 0,-1 0 1 0 0,1 0-24 0 0,1 0 57 0 0,0-1 10 0 0,0 1 0 0 0,0-1-1 0 0,0 1 1 0 0,0 0-1 0 0,0 0 1 0 0,0 0 0 0 0,0 1-1 0 0,0-1 1 0 0,0 0-1 0 0,0 1 1 0 0,-1-1 0 0 0,1 1-1 0 0,-1-1 1 0 0,1 1 0 0 0,-1 0-1 0 0,1 0 1 0 0,-1-1-1 0 0,0 1 1 0 0,0 0 0 0 0,0 0-1 0 0,0 0 1 0 0,0 1-1 0 0,-1-1 1 0 0,1 0 0 0 0,0 0-1 0 0,-1 0 1 0 0,0 1-1 0 0,1-1 1 0 0,-1 0 0 0 0,0 0-1 0 0,0 1 1 0 0,0-1 0 0 0,-1 0-1 0 0,1 0 1 0 0,-1 0-1 0 0,1 1 1 0 0,-1-1 0 0 0,1 0-1 0 0,-1 0-66 0 0,-86 311 1843 0 0,43 2-1077 0 0,43-138-464 0 0,5-118-207 0 0,-4-3-92 0 0,-26-63 1006 0 0,4 2-988 0 0,-1 2 0 0 0,1 0-1 0 0,-1 2 1 0 0,0 0 0 0 0,1 1-1 0 0,-23 4-20 0 0,33 6-852 0 0,27-6-4058 0 0,-9-4 459 0 0,-1 0-4689 0 0,0 0-1605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8:40.0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11 935 0 0 0,'0'0'361'0'0,"0"0"112"0"0,0 0 279 0 0,0 0 503 0 0,0 0 429 0 0,0 0 258 0 0,0 0 47 0 0,0 0-151 0 0,0 0-179 0 0,0 0-201 0 0,0 0-215 0 0,-8 2 602 0 0,6-1 6051 0 0,38-1-5379 0 0,369-16-1079 0 0,-2 0-1214 0 0,-156 16-279 0 0,-231-4-680 0 0,-16 3-4422 0 0,-10 4-5658 0 0,7-1-541 0 0</inkml:trace>
  <inkml:trace contextRef="#ctx0" brushRef="#br0" timeOffset="23348.926">1152 67 0 0 0,'0'0'1074'0'0,"0"0"395"0"0,0 0 125 0 0,0 0-3 0 0,0 0-53 0 0,-9-1-93 0 0,-1-1-779 0 0,-29-4 836 0 0,10 6 6476 0 0,107-24-6005 0 0,76-10-476 0 0,-145 78-691 0 0,1 188 1446 0 0,14 81-539 0 0,-29 65-908 0 0,6-270-718 0 0,2-29-53 0 0,-4 1-1 0 0,-3 0 1 0 0,-4 0 0 0 0,-14 58-34 0 0,21-133 3 0 0,0 1 1 0 0,0-1 0 0 0,0 1 0 0 0,-1-1 0 0 0,0 0-1 0 0,-1 1 1 0 0,1-1 0 0 0,-1 0 0 0 0,0-1 0 0 0,0 1-1 0 0,0 0 1 0 0,0-1 0 0 0,-4 4-4 0 0,-54-33 275 0 0,41 19-244 0 0,-1 1-1 0 0,0 1 1 0 0,0 1 0 0 0,0 0 0 0 0,0 2 0 0 0,0 1 0 0 0,-18 1-31 0 0,5 0 84 0 0,-6 3 21 0 0,40-4-112 0 0,0 0-6 0 0,26 5-1827 0 0,-24-5 1418 0 0,15 1-5607 0 0,-10-1-5000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8:38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899 1058 0 0 0,'0'0'329'0'0,"0"0"1141"0"0,0 0 169 0 0,0 0-265 0 0,0 0-282 0 0,0 0-277 0 0,0 0-202 0 0,0 1-24 0 0,1 2 12174 0 0,-1-2-10973 0 0,0-1-1741 0 0,29-1 804 0 0,104-10 318 0 0,466 18 258 0 0,96 1-433 0 0,-227-2-832 0 0,-429-4 197 0 0,-35-1-6005 0 0,-5 0-6134 0 0,-1-1 1703 0 0</inkml:trace>
  <inkml:trace contextRef="#ctx0" brushRef="#br0" timeOffset="2245.082">386 1489 10018 0 0,'0'0'2006'0'0,"0"0"-1159"0"0,0 0-383 0 0,0 0 72 0 0,0 0 253 0 0,0 0 213 0 0,0 0 137 0 0,0 0-3 0 0,0 0-93 0 0,0 0-119 0 0,0 0-190 0 0,-3-2 3505 0 0,111-1-2409 0 0,520-15-1443 0 0,-538 6 154 0 0,-88 20-5578 0 0,-4-2 196 0 0,1-2-3299 0 0,-1-1-1477 0 0</inkml:trace>
  <inkml:trace contextRef="#ctx0" brushRef="#br0" timeOffset="23503.208">230 61 13763 0 0,'0'0'417'0'0,"0"0"33"0"0,0 0 150 0 0,0 0 208 0 0,0 0 99 0 0,0 0 50 0 0,0 0-66 0 0,0 0-136 0 0,0 0-119 0 0,0 0-145 0 0,0 0-112 0 0,-2-4-94 0 0,1 2-237 0 0,0 0 0 0 0,0 0 0 0 0,-1 0-1 0 0,1 0 1 0 0,-1 0 0 0 0,0 0 0 0 0,1 0 0 0 0,-1 1-1 0 0,0-1 1 0 0,0 1 0 0 0,0 0 0 0 0,0-1-1 0 0,0 1 1 0 0,0 0 0 0 0,-1 0 0 0 0,1 0 0 0 0,0 1-1 0 0,0-1 1 0 0,-1 0 0 0 0,1 1 0 0 0,-1-1 0 0 0,1 1-1 0 0,0 0 1 0 0,-3 0-48 0 0,-76-27 2301 0 0,70 61 247 0 0,-24 237-922 0 0,33-236-1474 0 0,-11 533 661 0 0,-20 91-625 0 0,33-418-132 0 0,-1-239-55 0 0,1 1 0 0 0,0-1 0 0 0,0 1-1 0 0,0-1 1 0 0,0 1 0 0 0,0-1-1 0 0,1 1 1 0 0,-1-1 0 0 0,1 0 0 0 0,0 1-1 0 0,-1-1 1 0 0,1 0 0 0 0,0 1-1 0 0,0-1 1 0 0,1 0 0 0 0,-1 0 0 0 0,0 0-1 0 0,1 0 1 0 0,-1 0 0 0 0,1 0-1 0 0,0 0 1 0 0,-1 0 0 0 0,1-1 0 0 0,0 1-1 0 0,0-1 1 0 0,0 1 0 0 0,1-1-1 0 0,-1 0 1 0 0,0 0 0 0 0,0 0 0 0 0,1 0-1 0 0,-1 0 1 0 0,0 0 0 0 0,1-1-1 0 0,-1 1 1 0 0,1-1 0 0 0,-1 0 0 0 0,1 1-1 0 0,-1-1 1 0 0,0 0 0 0 0,3-1-1 0 0,166-33 44 0 0,-170 32-3078 0 0,2-1-11453 0 0,-1 3 2988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33.9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19 1256 0 0,'0'0'2781'0'0,"0"0"-1195"0"0,0 0-276 0 0,0 0 13 0 0,0 0-49 0 0,0 0-84 0 0,0 0-66 0 0,0 0-55 0 0,0 0-90 0 0,0 0-105 0 0,0 0-161 0 0,-9-3 177 0 0,9 3-738 0 0,-1 0-1 0 0,1-1 1 0 0,-1 1 0 0 0,1 0 0 0 0,0-1 0 0 0,-1 1-1 0 0,1 0 1 0 0,0-1 0 0 0,-1 1 0 0 0,1 0-1 0 0,0-1 1 0 0,0 1 0 0 0,-1-1 0 0 0,1 1 0 0 0,0-1-1 0 0,0 1 1 0 0,0 0 0 0 0,0-1 0 0 0,0 1-1 0 0,-1-1 1 0 0,1 1 0 0 0,0-1 0 0 0,0 1 0 0 0,0-1-1 0 0,0 1 1 0 0,0-1 0 0 0,1 1 0 0 0,-1-1-1 0 0,0 1 1 0 0,0-1 0 0 0,0 1 0 0 0,0-1 0 0 0,0 1-1 0 0,1 0 1 0 0,-1-1 0 0 0,0 1 0 0 0,0-1-152 0 0,1 1 1 0 0,0 0 1 0 0,-1 0 0 0 0,1 0-1 0 0,-1 0 1 0 0,1 0 0 0 0,-1 0-1 0 0,1 0 1 0 0,0 0 0 0 0,-1 1-1 0 0,1-1 1 0 0,-1 0 0 0 0,1 0-1 0 0,-1 0 1 0 0,1 1 0 0 0,-1-1-1 0 0,1 0 1 0 0,-1 1 0 0 0,1-1-1 0 0,-1 0 1 0 0,1 1 0 0 0,-1-1-1 0 0,1 1 1 0 0,-1-1 0 0 0,0 0-1 0 0,1 1 1 0 0,-1-1 0 0 0,0 1-1 0 0,0-1 1 0 0,1 1 0 0 0,-1 0-1 0 0,0-1 1 0 0,0 1 0 0 0,1-1-1 0 0,-1 1 1 0 0,0-1 0 0 0,0 1-1 0 0,0-1 1 0 0,0 1 0 0 0,0 0-1 0 0,0-1 1 0 0,0 1 0 0 0,0-1-1 0 0,0 1 1 0 0,0 0 0 0 0,-1-1-1 0 0,1 1 1 0 0,0-1 0 0 0,0 1-1 0 0,0-1 1 0 0,-1 1 0 0 0,1-1-1 0 0,0 1 1 0 0,-1-1 0 0 0,1 1-1 0 0,0-1 1 0 0,-1 1-2 0 0,1-2 43 0 0,0 0 0 0 0,0 1 1 0 0,0-1-1 0 0,0 0 0 0 0,0 1 0 0 0,0-1 0 0 0,0 0 0 0 0,0 0 1 0 0,0 1-1 0 0,0-1 0 0 0,0 0 0 0 0,-1 0 0 0 0,1 1 0 0 0,0-1 0 0 0,-1 0 1 0 0,1 1-1 0 0,0-1 0 0 0,-1 1 0 0 0,1-1 0 0 0,-1 0 0 0 0,1 1 1 0 0,-1-1-1 0 0,1 1 0 0 0,-1-1 0 0 0,1 1 0 0 0,-1-1 0 0 0,1 1 1 0 0,-1 0-1 0 0,0-1 0 0 0,1 1 0 0 0,-1 0 0 0 0,0-1 0 0 0,1 1 1 0 0,-1 0-1 0 0,0 0 0 0 0,0 0 0 0 0,1 0 0 0 0,-1 0 0 0 0,0-1 1 0 0,0 1-1 0 0,1 1 0 0 0,-1-1 0 0 0,0 0 0 0 0,1 0 0 0 0,-1 0 1 0 0,0 0-1 0 0,0 0 0 0 0,1 1 0 0 0,-1-1 0 0 0,0 0 0 0 0,1 0 1 0 0,-1 1-44 0 0,-5 3-2412 0 0,18-1-2794 0 0,-2-1-4057 0 0,-6-2 1821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38.5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5257 0 0,'0'0'1178'0'0,"0"0"-259"0"0,0 0 215 0 0,0 0 380 0 0,0 0 247 0 0,0 0 62 0 0,0 0-200 0 0,0 0-283 0 0,0 0-239 0 0,0 0-188 0 0,0 0-123 0 0,0 0-100 0 0,0 0-63 0 0,-3 1-47 0 0,-8 4-52 0 0,9-4-27 0 0,201 5 4848 0 0,75-1-5163 0 0,-156-16-760 0 0,-116 11-1079 0 0,-1 1-6760 0 0,0 0-3280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34.6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71 8122 0 0,'0'0'521'0'0,"0"0"-21"0"0,0 0 207 0 0,0 0 369 0 0,0 0 278 0 0,0 0 162 0 0,0 0-5 0 0,0 0-185 0 0,0 0-182 0 0,0 0-200 0 0,0 0-185 0 0,0-9-101 0 0,-1-26-101 0 0,1 34-509 0 0,0 0 1 0 0,-1 0-1 0 0,1 1 0 0 0,0-1 0 0 0,0 0 1 0 0,-1 0-1 0 0,1 1 0 0 0,0-1 1 0 0,-1 0-1 0 0,1 1 0 0 0,-1-1 0 0 0,1 0 1 0 0,-1 1-1 0 0,1-1 0 0 0,-1 1 0 0 0,1-1 1 0 0,-1 0-1 0 0,0 1 0 0 0,1 0 1 0 0,-1-1-1 0 0,0 1 0 0 0,1-1 0 0 0,-1 1 1 0 0,0 0-1 0 0,0-1 0 0 0,1 1 0 0 0,-1 0 1 0 0,0 0-1 0 0,0 0 0 0 0,1 0 1 0 0,-1 0-1 0 0,0 0 0 0 0,0 0 0 0 0,0 0 1 0 0,1 0-1 0 0,-1 0 0 0 0,0 0 0 0 0,0 0 1 0 0,0 0-1 0 0,1 1 0 0 0,-1-1 1 0 0,0 0-1 0 0,0 0 0 0 0,1 1 0 0 0,-1-1 1 0 0,0 1-1 0 0,1-1 0 0 0,-1 1 0 0 0,1-1 1 0 0,-1 1-1 0 0,0-1 0 0 0,1 1 1 0 0,-1-1-1 0 0,1 1 0 0 0,-1 0 0 0 0,1-1 1 0 0,0 1-1 0 0,-1 0 0 0 0,1 0 0 0 0,0-1 1 0 0,-1 1-1 0 0,1 0 0 0 0,0 0 0 0 0,0-1 1 0 0,0 1-1 0 0,-1 0-48 0 0,-8 11 62 0 0,0 1 1 0 0,1 0-1 0 0,1 0 0 0 0,0 0 0 0 0,0 1 0 0 0,2 0 1 0 0,-1 1-1 0 0,2-1 0 0 0,0 1 0 0 0,1 0 0 0 0,0 0 1 0 0,1 0-1 0 0,1 0 0 0 0,0 6-62 0 0,1-18 20 0 0,1 0-1 0 0,-1 1 1 0 0,1-1 0 0 0,-1 0 0 0 0,1 1-1 0 0,0-1 1 0 0,1 0 0 0 0,-1 0 0 0 0,0 0-1 0 0,1 0 1 0 0,0 0 0 0 0,0 0 0 0 0,0 0-1 0 0,0-1 1 0 0,0 1 0 0 0,0-1 0 0 0,1 1-1 0 0,-1-1 1 0 0,1 0 0 0 0,0 0 0 0 0,-1 0-1 0 0,1 0 1 0 0,0 0 0 0 0,0-1 0 0 0,0 1-1 0 0,1-1 1 0 0,-1 0 0 0 0,0 0 0 0 0,0 0-1 0 0,1-1 1 0 0,-1 1 0 0 0,0-1 0 0 0,1 1-1 0 0,-1-1 1 0 0,1 0 0 0 0,-1 0 0 0 0,0-1-1 0 0,1 1 1 0 0,-1-1 0 0 0,0 0 0 0 0,1 0-1 0 0,-1 0 1 0 0,0 0 0 0 0,0 0 0 0 0,0-1-1 0 0,0 1 1 0 0,0-1-20 0 0,7-3 36 0 0,-1 0 1 0 0,-1 0-1 0 0,1-1 0 0 0,-1 0 0 0 0,0-1 0 0 0,0 1 0 0 0,-1-2 1 0 0,0 1-1 0 0,0-1 0 0 0,-1 0 0 0 0,0 0 0 0 0,0-1 0 0 0,-1 0 1 0 0,0 0-1 0 0,0 0 0 0 0,-1 0 0 0 0,-1-1 0 0 0,1 0 0 0 0,-2 1 1 0 0,1-1-1 0 0,-1-1 0 0 0,-1 1 0 0 0,0 0 0 0 0,0-8-36 0 0,0 13-60 0 0,-1 1-1 0 0,1 0 0 0 0,-1 0 0 0 0,0 0 1 0 0,0-1-1 0 0,0 1 0 0 0,-1 0 0 0 0,0 0 0 0 0,0 0 1 0 0,0 0-1 0 0,0 0 0 0 0,0 0 0 0 0,-1 0 1 0 0,0 0-1 0 0,0 0 0 0 0,0 0 0 0 0,0 1 1 0 0,0-1-1 0 0,-1 1 0 0 0,0 0 0 0 0,1 0 0 0 0,-1 0 1 0 0,-3-3 60 0 0,-19 19-7440 0 0,15 3-5015 0 0,7-11 7199 0 0</inkml:trace>
  <inkml:trace contextRef="#ctx0" brushRef="#br0" timeOffset="365.712">42 134 12091 0 0,'0'0'1349'0'0,"0"0"3"0"0,0 0 65 0 0,0 0 52 0 0,0 0-83 0 0,0 0-234 0 0,0 0-262 0 0,0 0-262 0 0,0 0-255 0 0,0 0-158 0 0,0 0-66 0 0,0 0 18 0 0,3 18 711 0 0,18 13-261 0 0,1-1 1 0 0,2-1 0 0 0,1 0 0 0 0,24 19-618 0 0,-15-13 20 0 0,-35-36-1048 0 0,-5-5-5605 0 0,4-1-4187 0 0,1 5 3294 0 0</inkml:trace>
  <inkml:trace contextRef="#ctx0" brushRef="#br0" timeOffset="1161.846">302 163 7058 0 0,'0'0'2833'0'0,"0"0"-917"0"0,0 0-201 0 0,0 0 46 0 0,0 0-62 0 0,0 0-106 0 0,0 0-197 0 0,0 0-216 0 0,0 0-261 0 0,0 0-267 0 0,0 0-220 0 0,0 0-193 0 0,1-4-123 0 0,-1-1-140 0 0,2-4 239 0 0,-2 23 474 0 0,-7 33 760 0 0,5-43-1408 0 0,0 0 0 0 0,1-1-1 0 0,0 1 1 0 0,0 0 0 0 0,0 0 0 0 0,1 0-1 0 0,-1 0 1 0 0,1 0 0 0 0,0 0 0 0 0,0 0-1 0 0,0 0 1 0 0,1 0 0 0 0,-1 0 0 0 0,1 0 0 0 0,0-1-1 0 0,0 1 1 0 0,0 0 0 0 0,1 0 0 0 0,-1-1-1 0 0,1 1 1 0 0,0-1 0 0 0,0 1 0 0 0,0-1-1 0 0,3 3-40 0 0,-3-4 13 0 0,0 0 0 0 0,0-1 0 0 0,0 1 0 0 0,0-1 0 0 0,0 0 0 0 0,0 1-1 0 0,0-1 1 0 0,0 0 0 0 0,1 0 0 0 0,-1-1 0 0 0,0 1 0 0 0,1 0 0 0 0,-1-1-1 0 0,1 1 1 0 0,-1-1 0 0 0,1 0 0 0 0,-1 0 0 0 0,0 0 0 0 0,1 0 0 0 0,-1 0-1 0 0,1-1 1 0 0,-1 1 0 0 0,1-1 0 0 0,-1 1 0 0 0,0-1 0 0 0,1 0 0 0 0,-1 0-1 0 0,0 0 1 0 0,0 0 0 0 0,0 0 0 0 0,1-1 0 0 0,-1 1 0 0 0,-1-1 0 0 0,1 1-1 0 0,0-1 1 0 0,0 0 0 0 0,0 0 0 0 0,-1 1 0 0 0,1-2-13 0 0,47-85 493 0 0,-38 9-455 0 0,-12 79-46 0 0,0 0 1 0 0,0 0-1 0 0,0 1 1 0 0,0-1-1 0 0,0 0 1 0 0,0 1-1 0 0,0-1 1 0 0,0 0 0 0 0,0 1-1 0 0,0-1 1 0 0,0 1-1 0 0,0 0 1 0 0,0-1-1 0 0,0 1 1 0 0,0 0-1 0 0,0 0 1 0 0,1-1-1 0 0,-1 1 1 0 0,0 0 0 0 0,1 0-1 0 0,-1 0 1 0 0,1 0-1 0 0,-1 0 1 0 0,1 0-1 0 0,-1 0 1 0 0,1 0-1 0 0,-1 0 1 0 0,1 0-1 0 0,0 0 1 0 0,0 0 0 0 0,0 0-1 0 0,-1 1 1 0 0,1-1-1 0 0,0 1 8 0 0,-2 2-5 0 0,0 1 0 0 0,1-1 0 0 0,-1 1 0 0 0,1 0 0 0 0,0 0 0 0 0,0 0 0 0 0,0-1 0 0 0,1 1 0 0 0,0 0-1 0 0,0 0 1 0 0,0 0 0 0 0,0 0 0 0 0,1 0 0 0 0,0 0 0 0 0,0 0 0 0 0,0-1 0 0 0,1 1 0 0 0,0 0 0 0 0,-1-1 0 0 0,1 1 0 0 0,1-1 0 0 0,-1 0-1 0 0,1 1 1 0 0,0-1 0 0 0,0 0 0 0 0,0-1 0 0 0,0 1 0 0 0,1-1 0 0 0,-1 1 0 0 0,1-1 0 0 0,1 1 5 0 0,0-7-4404 0 0,-2-6-5647 0 0,-2 5 895 0 0,0 2 5329 0 0</inkml:trace>
  <inkml:trace contextRef="#ctx0" brushRef="#br0" timeOffset="1880.723">600 35 12323 0 0,'0'0'1120'0'0,"0"0"85"0"0,0 0 108 0 0,0 0 40 0 0,0 0-12 0 0,0 0-86 0 0,0 0-174 0 0,0 0-227 0 0,0 0-277 0 0,0 0-261 0 0,0 0-162 0 0,0 0-53 0 0,0 0 55 0 0,-1 2 88 0 0,-14 95 2098 0 0,14-75-2037 0 0,-7 113 541 0 0,0-126-1040 0 0,1-28-199 0 0,7 14 376 0 0,1 0 1 0 0,-1 0-1 0 0,1 1 1 0 0,0-1-1 0 0,0 0 1 0 0,0 1 0 0 0,0-1-1 0 0,1 1 1 0 0,0-1-1 0 0,0 1 1 0 0,0 0-1 0 0,1 0 1 0 0,-1 0-1 0 0,1 0 1 0 0,0 0-1 0 0,0 0 1 0 0,1 1-1 0 0,-1-1 1 0 0,1 1-1 0 0,-1 0 1 0 0,1 0-1 0 0,0 1 1 0 0,0-1-1 0 0,0 1 1 0 0,0 0-1 0 0,1 0 1 0 0,-1 0-1 0 0,1 0 1 0 0,-1 1-1 0 0,1 0 1 0 0,0 0-1 0 0,-1 0 1 0 0,1 0-1 0 0,0 1 1 0 0,0 0-1 0 0,-1 0 1 0 0,1 0-1 0 0,0 1 1 0 0,0-1-1 0 0,-1 1 1 0 0,2 0 16 0 0,-3 1 20 0 0,0 0 0 0 0,0 0 0 0 0,-1 0 0 0 0,1 0-1 0 0,0 1 1 0 0,-1-1 0 0 0,0 1 0 0 0,1 0 0 0 0,-1-1 0 0 0,0 1 0 0 0,-1 0 0 0 0,1 0 0 0 0,0 0 0 0 0,-1 0 0 0 0,0 1 0 0 0,1-1 0 0 0,-1 0 0 0 0,-1 1 0 0 0,1-1-1 0 0,0 0 1 0 0,-1 1 0 0 0,0-1 0 0 0,0 1 0 0 0,0-1 0 0 0,0 1 0 0 0,0-1 0 0 0,-1 1 0 0 0,1-1 0 0 0,-1 0 0 0 0,0 1 0 0 0,0-1 0 0 0,0 0 0 0 0,-1 0 0 0 0,1 1-1 0 0,-1-1 1 0 0,0 0 0 0 0,0 0-20 0 0,0-1 26 0 0,0 1 0 0 0,0-1 1 0 0,0 0-1 0 0,0 0 0 0 0,-1 0 0 0 0,1 0 0 0 0,-1 0 0 0 0,1 0 0 0 0,-1-1 0 0 0,0 1 0 0 0,0-1 1 0 0,0 0-1 0 0,0 0 0 0 0,0 0 0 0 0,0 0 0 0 0,0 0 0 0 0,0-1 0 0 0,0 1 0 0 0,0-1 0 0 0,0 0 0 0 0,-2 0-26 0 0,1-9-3496 0 0,4 5-979 0 0,1 1-3568 0 0,0 2-2851 0 0</inkml:trace>
  <inkml:trace contextRef="#ctx0" brushRef="#br0" timeOffset="2363.576">758 296 12315 0 0,'0'0'1424'0'0,"0"0"-278"0"0,0 0-132 0 0,0 0 73 0 0,0 0 0 0 0,0 0-97 0 0,0 0-118 0 0,0 0-99 0 0,0 0-138 0 0,0 0-161 0 0,0 0-132 0 0,0 0-112 0 0,0 0-53 0 0,9-9-6 0 0,60-60 694 0 0,-24 6 433 0 0,-73 122-735 0 0,27-57-540 0 0,1 0-1 0 0,-1-1 0 0 0,0 1 0 0 0,1 0 0 0 0,-1 0 0 0 0,1 0 0 0 0,0-1 1 0 0,0 1-1 0 0,-1 0 0 0 0,1 0 0 0 0,0 0 0 0 0,1 0 0 0 0,-1-1 0 0 0,0 1 1 0 0,0 0-1 0 0,1 0 0 0 0,-1 0 0 0 0,1 0 0 0 0,0-1 0 0 0,-1 1 0 0 0,1 0 1 0 0,0-1-1 0 0,0 1 0 0 0,0-1 0 0 0,0 1 0 0 0,0-1 0 0 0,1 1 0 0 0,-1-1 1 0 0,0 0-1 0 0,1 1 0 0 0,-1-1 0 0 0,1 0 0 0 0,-1 0 0 0 0,2 0-22 0 0,28 2 406 0 0,-16-4-2719 0 0,-6-1-3148 0 0,0 0-4621 0 0,-7 1 1316 0 0</inkml:trace>
  <inkml:trace contextRef="#ctx0" brushRef="#br0" timeOffset="2616.965">865 46 14987 0 0,'0'0'264'0'0,"0"0"-86"0"0,0 0 30 0 0,0 0 88 0 0,0 0 50 0 0,0 0-31 0 0,0 0-157 0 0,0 0-257 0 0,0 0-150 0 0,0 0-56 0 0,0 0 16 0 0,0 0 74 0 0,0 0-85 0 0,3 1-275 0 0,2 0 240 0 0,14 4-2777 0 0,-6-1-4276 0 0,-8-3 3503 0 0</inkml:trace>
  <inkml:trace contextRef="#ctx0" brushRef="#br0" timeOffset="2982.873">1010 31 4833 0 0,'0'0'1746'0'0,"0"0"14"0"0,0 0 77 0 0,0 0 166 0 0,0 0 66 0 0,0 0-30 0 0,0 0-158 0 0,0 0-251 0 0,0 0-278 0 0,0 0-285 0 0,0 0-288 0 0,0 0-221 0 0,2-5-196 0 0,0 1-388 0 0,5-9 452 0 0,-4 32 734 0 0,-7 229 1739 0 0,4-248-2926 0 0,0 0-1 0 0,0-1 1 0 0,1 1-1 0 0,-1 0 0 0 0,0-1 1 0 0,0 1-1 0 0,0 0 1 0 0,0-1-1 0 0,0 1 0 0 0,1 0 1 0 0,-1-1-1 0 0,0 1 1 0 0,0 0-1 0 0,1-1 0 0 0,-1 1 1 0 0,0 0-1 0 0,0 0 1 0 0,1-1-1 0 0,-1 1 0 0 0,0 0 1 0 0,1 0-1 0 0,-1 0 1 0 0,0 0-1 0 0,1-1 0 0 0,-1 1 1 0 0,0 0-1 0 0,1 0 1 0 0,-1 0-1 0 0,0 0 0 0 0,1 0 1 0 0,-1 0-1 0 0,0 0 1 0 0,1 0-1 0 0,-1 0 0 0 0,1 0 1 0 0,-1 0-1 0 0,0 0 1 0 0,1 0-1 0 0,-1 0 0 0 0,0 0 1 0 0,1 0-1 0 0,-1 1 1 0 0,0-1-1 0 0,1 0 0 0 0,-1 0 1 0 0,0 0-1 0 0,1 0 1 0 0,-1 1-1 0 0,0-1 0 0 0,0 0 1 0 0,1 0-1 0 0,-1 1 1 0 0,0-1-1 0 0,0 0 0 0 0,1 1 1 0 0,-1-1-1 0 0,0 0 1 0 0,0 1-1 0 0,0-1 0 0 0,1 0 1 0 0,-1 1-1 0 0,0-1 1 0 0,0 0-1 0 0,0 1 0 0 0,0-1 1 0 0,0 0-1 0 0,0 1 1 0 0,0-1-1 0 0,0 0 0 0 0,0 1 28 0 0,20-23-5342 0 0,-12 10-318 0 0,-2 4-2723 0 0,-3 3 1325 0 0</inkml:trace>
  <inkml:trace contextRef="#ctx0" brushRef="#br0" timeOffset="3232.881">1082 117 5545 0 0,'0'0'2059'0'0,"0"0"-341"0"0,0 0-40 0 0,0 0 190 0 0,0 0 71 0 0,0 0-92 0 0,0 0-288 0 0,0 0-368 0 0,0 0-376 0 0,0 0-326 0 0,0 0-199 0 0,0 0-87 0 0,0 0 7 0 0,5-1 24 0 0,58-11 401 0 0,-34 10-2964 0 0,-29 6-12035 0 0,-1-2 8777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36.4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116 123 0 0 0,'0'0'1332'0'0,"0"0"587"0"0,0 0 119 0 0,0 0-53 0 0,0 0-89 0 0,0 0-118 0 0,0 0-209 0 0,0 0-227 0 0,0 0-234 0 0,-3-11 329 0 0,2 8 5316 0 0,-35 29-5086 0 0,28-17-1597 0 0,0 0 1 0 0,1 1-1 0 0,0 0 1 0 0,1 0-1 0 0,0 1 0 0 0,0 0 1 0 0,1 0-1 0 0,1 0 0 0 0,-1 1 1 0 0,2-1-1 0 0,0 1 1 0 0,0 0-1 0 0,1 0 0 0 0,1 0 1 0 0,0 0-1 0 0,1 0 1 0 0,0 1-1 0 0,1 0-70 0 0,0-6 43 0 0,0 0 0 0 0,0-1 1 0 0,1 1-1 0 0,0-1 0 0 0,1 1 0 0 0,-1-1 1 0 0,1 0-1 0 0,0 0 0 0 0,1 0 0 0 0,0 0 1 0 0,-1-1-1 0 0,2 0 0 0 0,-1 1 0 0 0,1-1 1 0 0,0-1-1 0 0,0 1 0 0 0,0-1 1 0 0,0 0-1 0 0,1 0 0 0 0,0 0 0 0 0,-1-1 1 0 0,2 0-1 0 0,1 1-43 0 0,12-11-148 0 0,-18 2-4296 0 0,-1 0-4350 0 0,-1 3-2578 0 0</inkml:trace>
  <inkml:trace contextRef="#ctx0" brushRef="#br0" timeOffset="635.401">195 116 2136 0 0,'0'0'1682'0'0,"0"0"44"0"0,0 0 48 0 0,0 0 57 0 0,0 0-2 0 0,0 0-143 0 0,0 0-287 0 0,0 0-345 0 0,0 0-321 0 0,0 0-242 0 0,0 0-143 0 0,0 0-57 0 0,0 0 38 0 0,5-7 3449 0 0,16-21-3122 0 0,19-52 1307 0 0,-45 129-1505 0 0,-4 73-278 0 0,9-121-177 0 0,0-1-10 0 0,0 0-4 0 0,0 0 9 0 0,0 0-26 0 0,0 0-34 0 0,0 0-102 0 0,0 0-199 0 0,0-1-1746 0 0,0 1 3087 0 0,0-1-5214 0 0,0 1-9106 0 0,0 0 8341 0 0</inkml:trace>
  <inkml:trace contextRef="#ctx0" brushRef="#br0" timeOffset="1513.687">226 347 288 0 0,'0'0'1736'0'0,"0"0"-167"0"0,0 0 94 0 0,0 0 249 0 0,0 0 210 0 0,0 0 34 0 0,0 0-202 0 0,0 0-364 0 0,0 0-361 0 0,0 0-286 0 0,0 0-204 0 0,0 0-132 0 0,0 0-58 0 0,0-3-16 0 0,0 2-431 0 0,0 0 1 0 0,0 1-1 0 0,0-1 1 0 0,0 0-1 0 0,0 0 1 0 0,0 0 0 0 0,-1 0-1 0 0,1 0 1 0 0,0 1-1 0 0,-1-1 1 0 0,1 0 0 0 0,0 0-1 0 0,-1 1 1 0 0,1-1-1 0 0,-1 0 1 0 0,1 0-1 0 0,-1 1 1 0 0,0-1 0 0 0,1 1-1 0 0,-1-1 1 0 0,0 0-1 0 0,1 1 1 0 0,-1-1 0 0 0,0 1-1 0 0,0 0 1 0 0,1-1-1 0 0,-1 1 1 0 0,0 0 0 0 0,0-1-1 0 0,0 1 1 0 0,0 0-1 0 0,1 0 1 0 0,-1 0-1 0 0,0 0 1 0 0,0-1 0 0 0,0 1-1 0 0,0 0 1 0 0,0 1-1 0 0,0-1 1 0 0,1 0 0 0 0,-1 0-1 0 0,0 0 1 0 0,0 0-1 0 0,0 1 1 0 0,0-1 0 0 0,1 0-1 0 0,-1 1 1 0 0,0-1-1 0 0,0 1 1 0 0,1-1-1 0 0,-1 1 1 0 0,0 0-103 0 0,-2-1 29 0 0,1 1 0 0 0,-1 0 1 0 0,1 0-1 0 0,0 0 0 0 0,-1 0 0 0 0,1 0 1 0 0,0 0-1 0 0,0 1 0 0 0,0-1 0 0 0,0 1 1 0 0,0-1-1 0 0,0 1 0 0 0,0 0 0 0 0,1 0 0 0 0,-1 0 1 0 0,1 0-1 0 0,-1 0 0 0 0,1 0 0 0 0,0 0 1 0 0,0 0-1 0 0,0 0 0 0 0,0 1 0 0 0,0-1 1 0 0,0 1-1 0 0,0-1 0 0 0,1 0 0 0 0,0 1 0 0 0,-1-1 1 0 0,1 1-1 0 0,0-1 0 0 0,0 1 0 0 0,0-1 1 0 0,0 1-1 0 0,1-1 0 0 0,-1 1 0 0 0,1-1 1 0 0,-1 1-1 0 0,1-1 0 0 0,0 0 0 0 0,0 1 0 0 0,0-1 1 0 0,0 0-1 0 0,1 0 0 0 0,-1 1 0 0 0,0-1 1 0 0,1 0-1 0 0,0-1 0 0 0,-1 1 0 0 0,2 1-29 0 0,1-2 42 0 0,0-1 0 0 0,0 1 0 0 0,1-1 0 0 0,-1 0 0 0 0,0 0 0 0 0,0-1 0 0 0,0 1 0 0 0,0-1 0 0 0,0 0 0 0 0,0 0 0 0 0,0 0-1 0 0,0-1 1 0 0,0 1 0 0 0,0-1 0 0 0,-1 0 0 0 0,1 0 0 0 0,-1 0 0 0 0,1 0 0 0 0,-1-1 0 0 0,0 0 0 0 0,0 1 0 0 0,0-1 0 0 0,0 0 0 0 0,0 0 0 0 0,1-4-42 0 0,-3 6 7 0 0,-1-1 1 0 0,-1 1 0 0 0,1 0-1 0 0,0-1 1 0 0,0 1 0 0 0,0 0-1 0 0,-1-1 1 0 0,1 1 0 0 0,-1 0-1 0 0,1-1 1 0 0,-1 1 0 0 0,1 0 0 0 0,-1 0-1 0 0,0-1 1 0 0,0 1 0 0 0,1 0-1 0 0,-1 0 1 0 0,0 0 0 0 0,0 0-1 0 0,0 0 1 0 0,0 0 0 0 0,0 0 0 0 0,-1 1-1 0 0,1-1 1 0 0,0 0 0 0 0,0 0-1 0 0,0 1 1 0 0,-1-1 0 0 0,1 1-1 0 0,0-1 1 0 0,-1 1 0 0 0,1 0-1 0 0,0 0 1 0 0,-1-1 0 0 0,1 1 0 0 0,-1 0-1 0 0,1 0 1 0 0,0 0 0 0 0,-1 0-1 0 0,0 1-7 0 0,-9-4-137 0 0,20-5-10648 0 0,-4 6 2890 0 0,-2 1-1000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1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5 2873 0 0,'0'0'1059'0'0,"0"0"213"0"0,0 0 247 0 0,0 0 196 0 0,0 0 107 0 0,0 0-45 0 0,0 0-195 0 0,0 0-250 0 0,0 0-300 0 0,0 0-289 0 0,0 0-192 0 0,-3 0-136 0 0,2 1-364 0 0,0-1 0 0 0,-1 1-1 0 0,1-1 1 0 0,0 1 0 0 0,0 0 0 0 0,0-1 0 0 0,0 1 0 0 0,-1 0 0 0 0,1 0-1 0 0,0 0 1 0 0,0 0 0 0 0,1 0 0 0 0,-1 0 0 0 0,0 0 0 0 0,0 0 0 0 0,0 0-1 0 0,1 0 1 0 0,-1 0 0 0 0,1 1 0 0 0,-1-1 0 0 0,1 0 0 0 0,-1 0 0 0 0,1 1-1 0 0,0-1 1 0 0,-1 0 0 0 0,1 1 0 0 0,0-1 0 0 0,0 0 0 0 0,0 1 0 0 0,0-1-1 0 0,0 0 1 0 0,1 1 0 0 0,-1-1 0 0 0,0 0 0 0 0,0 1 0 0 0,1 0-51 0 0,1-2 96 0 0,-1 0-1 0 0,0 1 1 0 0,1-1 0 0 0,-1 0 0 0 0,1 0-1 0 0,-1 1 1 0 0,1-1 0 0 0,-1 0 0 0 0,1-1-1 0 0,-1 1 1 0 0,1 0 0 0 0,-1 0 0 0 0,1-1-1 0 0,-1 1 1 0 0,1-1 0 0 0,-1 1 0 0 0,1-1 0 0 0,-1 1-1 0 0,0-1 1 0 0,0 0 0 0 0,1 0 0 0 0,-1 0-1 0 0,0 0 1 0 0,0 0 0 0 0,0 0 0 0 0,0 0-1 0 0,0 0 1 0 0,0 0 0 0 0,0 0 0 0 0,0-1-1 0 0,0 1 1 0 0,0 0 0 0 0,-1-1 0 0 0,1 1-1 0 0,-1 0 1 0 0,1-1-96 0 0,-1 0 72 0 0,0 1 0 0 0,-1 0 0 0 0,1 0 0 0 0,-1 0 0 0 0,1 0 0 0 0,-1 0 0 0 0,1 0 0 0 0,-1 0 0 0 0,1 0 0 0 0,-1 0 0 0 0,0 0 0 0 0,1 0 0 0 0,-1 1 0 0 0,0-1 0 0 0,0 0 0 0 0,0 0 0 0 0,0 1 0 0 0,0-1 0 0 0,0 0 0 0 0,0 1 0 0 0,0-1 0 0 0,0 1 0 0 0,0-1 0 0 0,0 1 0 0 0,0 0 0 0 0,0-1 0 0 0,0 1 0 0 0,0 0 0 0 0,-1 0 0 0 0,1 0 0 0 0,0 0 0 0 0,0 0 0 0 0,0 0 0 0 0,0 0 0 0 0,-1 0-72 0 0,-15 19-2024 0 0,28-11-5308 0 0,-2-5-2170 0 0,-5-2 2870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5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111 173 9586 0 0,'0'0'658'0'0,"0"0"-76"0"0,0 0 78 0 0,0 0 214 0 0,0 0 277 0 0,0 0 168 0 0,0 0 36 0 0,0 0-38 0 0,0 0-139 0 0,0 0-138 0 0,0 0-169 0 0,0 0-193 0 0,0 0-125 0 0,-4-8-130 0 0,-15-25-125 0 0,18 32-272 0 0,0 0 0 0 0,1 1 0 0 0,-1-1-1 0 0,0 0 1 0 0,0 1 0 0 0,0-1 0 0 0,0 1-1 0 0,0-1 1 0 0,0 1 0 0 0,0-1 0 0 0,0 1-1 0 0,0 0 1 0 0,0 0 0 0 0,0-1-1 0 0,0 1 1 0 0,0 0 0 0 0,0 0 0 0 0,0 0-1 0 0,0 0 1 0 0,0 0 0 0 0,0 0 0 0 0,-1 1-1 0 0,1-1 1 0 0,0 0 0 0 0,0 0 0 0 0,0 1-1 0 0,0-1 1 0 0,0 1 0 0 0,0-1-1 0 0,0 1 1 0 0,1-1 0 0 0,-1 1 0 0 0,0-1-1 0 0,0 1 1 0 0,0 0 0 0 0,0 0 0 0 0,1-1-1 0 0,-1 1 1 0 0,0 0 0 0 0,1 0-26 0 0,-2 1 92 0 0,-3 1-16 0 0,1 2 0 0 0,0-1-1 0 0,0 0 1 0 0,1 1 0 0 0,-1 0 0 0 0,1 0 0 0 0,0 0 0 0 0,0 0-1 0 0,0 0 1 0 0,1 1 0 0 0,0-1 0 0 0,0 1 0 0 0,-1 4-76 0 0,3-8 16 0 0,-1-1 1 0 0,1 1 0 0 0,-1 0 0 0 0,1-1 0 0 0,0 1 0 0 0,0 0 0 0 0,0 0 0 0 0,0-1 0 0 0,0 1 0 0 0,0 0 0 0 0,0-1-1 0 0,0 1 1 0 0,1 0 0 0 0,-1-1 0 0 0,1 1 0 0 0,-1 0 0 0 0,1-1 0 0 0,0 1 0 0 0,0-1 0 0 0,0 1 0 0 0,-1-1 0 0 0,1 1 0 0 0,0-1-1 0 0,1 0 1 0 0,-1 1 0 0 0,0-1 0 0 0,0 0 0 0 0,1 0 0 0 0,-1 0 0 0 0,0 0 0 0 0,1 0 0 0 0,-1 0 0 0 0,1 0 0 0 0,-1-1 0 0 0,1 1-1 0 0,0 0 1 0 0,-1-1 0 0 0,1 1 0 0 0,0-1 0 0 0,-1 0 0 0 0,1 0 0 0 0,0 1 0 0 0,-1-1 0 0 0,1 0 0 0 0,0-1 0 0 0,0 1-1 0 0,0 0-16 0 0,1 0 12 0 0,0 1-1 0 0,0-1 0 0 0,0 0 0 0 0,0 0 0 0 0,0 0 0 0 0,0 0 0 0 0,-1 0 0 0 0,1-1 0 0 0,0 1 0 0 0,0-1 1 0 0,0 0-1 0 0,0 0 0 0 0,-1 0 0 0 0,1 0 0 0 0,0 0 0 0 0,-1-1 0 0 0,1 1 0 0 0,-1-1 0 0 0,0 1 1 0 0,1-1-1 0 0,-1 0 0 0 0,0 0 0 0 0,0 0 0 0 0,0-1 0 0 0,0 1 0 0 0,-1 0 0 0 0,1-1 0 0 0,-1 1 0 0 0,1-1 1 0 0,-1 1-1 0 0,0-1 0 0 0,0 0 0 0 0,0 1 0 0 0,0-1 0 0 0,0 0 0 0 0,-1 0 0 0 0,1 0 0 0 0,-1 0 1 0 0,0 0-1 0 0,0 0 0 0 0,0 1 0 0 0,0-1 0 0 0,0 0 0 0 0,-1 0 0 0 0,1 0 0 0 0,-1 0 0 0 0,0 0 0 0 0,0 1 1 0 0,0-2-12 0 0,-53-78-319 0 0,53 82 310 0 0,1 0 0 0 0,-1 0 0 0 0,1 0 0 0 0,-1 0 0 0 0,1 0 0 0 0,-1 0 0 0 0,0 0 0 0 0,1 0 0 0 0,-1 0 0 0 0,1 0 0 0 0,-1 1 0 0 0,1-1 0 0 0,-1 0 1 0 0,1 0-1 0 0,-1 1 0 0 0,1-1 0 0 0,-1 0 0 0 0,1 1 0 0 0,0-1 0 0 0,-1 0 0 0 0,1 1 0 0 0,-1-1 0 0 0,1 1 0 0 0,0-1 0 0 0,-1 1 0 0 0,1-1 0 0 0,0 1 0 0 0,0-1 0 0 0,-1 1 0 0 0,1-1 0 0 0,0 1 0 0 0,0-1 1 0 0,0 1-1 0 0,0-1 0 0 0,0 1 0 0 0,-1-1 0 0 0,1 1 0 0 0,0-1 0 0 0,0 1 0 0 0,0 0 0 0 0,1-1 0 0 0,-1 1 0 0 0,0-1 0 0 0,0 1 0 0 0,0-1 0 0 0,0 1 0 0 0,0-1 0 0 0,1 1 0 0 0,-1-1 0 0 0,0 1 0 0 0,0-1 0 0 0,1 1 1 0 0,-1-1-1 0 0,0 1 0 0 0,1-1 0 0 0,-1 1 0 0 0,1-1 0 0 0,-1 0 0 0 0,0 1 0 0 0,1-1 0 0 0,-1 0 0 0 0,1 1 0 0 0,-1-1 0 0 0,1 0 0 0 0,-1 0 0 0 0,1 1 0 0 0,-1-1 0 0 0,1 0 0 0 0,0 0 9 0 0,5 4 14 0 0,0-1-1 0 0,1 0 1 0 0,0 0-1 0 0,0 0 0 0 0,-1-1 1 0 0,2 0-1 0 0,-1 0 1 0 0,0-1-1 0 0,0 0 0 0 0,0 0 1 0 0,1-1-1 0 0,-1 1 1 0 0,0-2-1 0 0,0 1 0 0 0,1-1 1 0 0,-1 0-1 0 0,0-1 1 0 0,0 1-1 0 0,0-1 0 0 0,0-1 1 0 0,5-2-14 0 0,-8 5 9 0 0,-1 0 0 0 0,0 0 1 0 0,0-1-1 0 0,1 1 0 0 0,-1-1 0 0 0,0 0 1 0 0,0 0-1 0 0,0 0 0 0 0,0 0 0 0 0,0-1 1 0 0,0 1-1 0 0,0-1 0 0 0,0 0 1 0 0,0 1-1 0 0,-1-1 0 0 0,1-1 0 0 0,-1 1 1 0 0,1 0-1 0 0,-1-1 0 0 0,0 1 0 0 0,0-1 1 0 0,0 1-1 0 0,0-1 0 0 0,-1 0 0 0 0,1 0 1 0 0,-1 0-1 0 0,1 0 0 0 0,-1 0 1 0 0,0 0-1 0 0,0 0 0 0 0,-1-1 0 0 0,1 1 1 0 0,-1 0-1 0 0,1 0 0 0 0,-1-1 0 0 0,0 1 1 0 0,0 0-1 0 0,-1-1 0 0 0,1 1 1 0 0,-1-3-11 0 0,1 4 4 0 0,-1 1-1 0 0,1-1 1 0 0,-1 1-1 0 0,1-1 1 0 0,-1 1-1 0 0,1-1 0 0 0,-1 1 1 0 0,0 0-1 0 0,0-1 1 0 0,0 1-1 0 0,0 0 0 0 0,0 0 1 0 0,0-1-1 0 0,0 1 1 0 0,0 0-1 0 0,0 0 0 0 0,0 0 1 0 0,0 0-1 0 0,-1 0 1 0 0,1 1-1 0 0,-1-1 1 0 0,1 0-1 0 0,0 1 0 0 0,-1-1 1 0 0,1 1-1 0 0,-1-1 1 0 0,1 1-1 0 0,-1-1 0 0 0,1 1 1 0 0,-1 0-1 0 0,0 0 1 0 0,1 0-1 0 0,-1 0 1 0 0,1 0-1 0 0,-1 0 0 0 0,1 1 1 0 0,-1-1-1 0 0,1 0 1 0 0,-1 1-1 0 0,1-1 0 0 0,-1 1 1 0 0,1 0-1 0 0,-1-1 1 0 0,1 1-1 0 0,0 0 0 0 0,-1 0 1 0 0,1 0-1 0 0,0 0 1 0 0,0 0-1 0 0,0 0 1 0 0,0 0-1 0 0,0 0 0 0 0,0 0 1 0 0,0 1-1 0 0,0-1 1 0 0,0 0-1 0 0,0 1 0 0 0,1-1 1 0 0,-1 1-1 0 0,0-1 1 0 0,1 0-1 0 0,0 1 0 0 0,-1 0 1 0 0,1-1-1 0 0,0 1 1 0 0,0-1-1 0 0,-1 1 1 0 0,1 0-3 0 0,-23 149 1948 0 0,16-73-1471 0 0,-29 46 10 0 0,36-123-484 0 0,0 0 1 0 0,0 0-1 0 0,0 0 0 0 0,0-1 0 0 0,0 1 1 0 0,0 0-1 0 0,0 0 0 0 0,0 0 0 0 0,1-1 1 0 0,-1 1-1 0 0,0 0 0 0 0,0 0 0 0 0,1-1 1 0 0,-1 1-1 0 0,0 0 0 0 0,1 0 0 0 0,-1-1 1 0 0,1 1-1 0 0,-1 0 0 0 0,1-1 0 0 0,-1 1 1 0 0,1-1-1 0 0,0 1 0 0 0,-1-1 0 0 0,1 1 1 0 0,0-1-1 0 0,-1 1 0 0 0,1-1 0 0 0,0 0 1 0 0,0 1-1 0 0,-1-1 0 0 0,1 0 0 0 0,0 0 1 0 0,0 1-1 0 0,-1-1 0 0 0,1 0 0 0 0,0 0 0 0 0,0 0 1 0 0,0 0-1 0 0,-1 0 0 0 0,1 0 0 0 0,0 0 1 0 0,0 0-1 0 0,0 0 0 0 0,-1-1 0 0 0,1 1 1 0 0,0 0-1 0 0,0-1 0 0 0,-1 1 0 0 0,1 0 1 0 0,0-1-1 0 0,0 1 0 0 0,-1 0 0 0 0,1-1 1 0 0,0 1-1 0 0,-1-1 0 0 0,1 0 0 0 0,-1 1-3 0 0,53-21-9 0 0,-51 21-6 0 0,0 0-1 0 0,-1 0 1 0 0,1-1 0 0 0,-1 1 0 0 0,1-1-1 0 0,-1 1 1 0 0,1-1 0 0 0,-1 0 0 0 0,1 0-1 0 0,-1 1 1 0 0,0-1 0 0 0,1 0 0 0 0,-1 0-1 0 0,0 0 1 0 0,0 0 0 0 0,0-1 0 0 0,0 1-1 0 0,0 0 1 0 0,0 0 0 0 0,0-1 0 0 0,0 1-1 0 0,0-1 1 0 0,0 1 0 0 0,-1 0 0 0 0,1-1-1 0 0,-1 1 1 0 0,1-1 0 0 0,-1 0 0 0 0,0 1-1 0 0,1-1 1 0 0,-1 1 0 0 0,0-1 0 0 0,0 0-1 0 0,0 1 1 0 0,0-1 0 0 0,0 1 0 0 0,-1-1-1 0 0,1 1 1 0 0,0-1 0 0 0,-1 0 0 0 0,1 1-1 0 0,-1-1 1 0 0,0 1 0 0 0,1 0 0 0 0,-1-1-1 0 0,0 1 1 0 0,0-1 0 0 0,0 1 0 0 0,0 0-1 0 0,0 0 1 0 0,0 0 0 0 0,0-1 0 0 0,-1 1 15 0 0,-78-55-244 0 0,81 54 243 0 0,0-1 1 0 0,0 1-1 0 0,0 0 1 0 0,0 0-1 0 0,1 0 1 0 0,-1-1-1 0 0,0 1 1 0 0,1 1-1 0 0,0-1 1 0 0,-1 0-1 0 0,1 0 1 0 0,0 1-1 0 0,0-1 1 0 0,0 0-1 0 0,0 1 1 0 0,0 0-1 0 0,0 0 1 0 0,1 0-1 0 0,-1 0 1 0 0,0 0-1 0 0,1 0 1 0 0,-1 0-1 0 0,1 1 1 0 0,-1-1-1 0 0,0 1 1 0 0,1-1-1 0 0,1 1 1 0 0,-2 0-2 0 0,71-18-1216 0 0,-58 15-3038 0 0,1 1-3824 0 0,-12 1-1978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5.7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144 24 16620 0 0,'0'0'677'0'0,"0"0"-61"0"0,0 0 55 0 0,0 0 114 0 0,0 0 108 0 0,0 0 10 0 0,0 0-81 0 0,0 0-116 0 0,0 0-167 0 0,0 0-139 0 0,0 0-130 0 0,0 0-118 0 0,0 0-58 0 0,-4-5-46 0 0,-14-14-5 0 0,-24 34 602 0 0,39-13-553 0 0,-2 0-53 0 0,0 1 0 0 0,0-1 0 0 0,1 1 1 0 0,-1 0-1 0 0,1 1 0 0 0,0-1 0 0 0,-1 1 0 0 0,2 0 0 0 0,-1 0 1 0 0,0 0-1 0 0,1 0 0 0 0,0 1 0 0 0,0 0 0 0 0,0-1 0 0 0,0 1 0 0 0,1 0 1 0 0,0 0-1 0 0,0 0 0 0 0,0 1 0 0 0,1-1 0 0 0,0 0 0 0 0,0 1 1 0 0,0-1-1 0 0,0 1 0 0 0,1 1-39 0 0,3-5 18 0 0,0 0 1 0 0,0 0-1 0 0,0-1 1 0 0,0 1-1 0 0,0-1 1 0 0,0 1-1 0 0,0-1 1 0 0,1 0-1 0 0,-1 0 1 0 0,0-1-1 0 0,1 1 1 0 0,-1-1-1 0 0,1 1 1 0 0,-1-1-1 0 0,1 0 1 0 0,-1 0-1 0 0,1-1 1 0 0,-1 1-1 0 0,1-1 0 0 0,-1 0 1 0 0,0 1-1 0 0,1-2 1 0 0,-1 1-1 0 0,0 0 1 0 0,0-1-1 0 0,0 1 1 0 0,0-1-1 0 0,1 0-18 0 0,0-1-6 0 0,1 0-1 0 0,0 0 0 0 0,-1-1 1 0 0,0 1-1 0 0,0-1 0 0 0,0 0 1 0 0,0 0-1 0 0,-1-1 0 0 0,0 1 1 0 0,1-1-1 0 0,-2 1 0 0 0,1-1 1 0 0,0 0-1 0 0,-1 0 0 0 0,0 0 1 0 0,0-1-1 0 0,-1 1 0 0 0,1 0 1 0 0,-1-1-1 0 0,0 0 7 0 0,-2 8 8 0 0,0 1-1 0 0,0-1 1 0 0,0 0 0 0 0,1 0-1 0 0,-1 0 1 0 0,1 0 0 0 0,0 0-1 0 0,-1 1 1 0 0,1-1 0 0 0,0 0-1 0 0,0 0 1 0 0,0 1 0 0 0,1-1-1 0 0,-1 0 1 0 0,0 0 0 0 0,1 0-1 0 0,0 0 1 0 0,-1 1-1 0 0,1-1 1 0 0,0 0 0 0 0,0 0-1 0 0,0 0 1 0 0,0-1 0 0 0,1 1-1 0 0,-1 0 1 0 0,0 0 0 0 0,1-1-1 0 0,-1 1 1 0 0,1 0 0 0 0,0-1-1 0 0,-1 0 1 0 0,1 1 0 0 0,0-1-1 0 0,0 0 1 0 0,0 0 0 0 0,0 0-1 0 0,0 0 1 0 0,0 0 0 0 0,0 0-1 0 0,0-1 1 0 0,1 1 0 0 0,-1-1-1 0 0,0 0-7 0 0,35 3-1438 0 0,-21-3-3902 0 0,-8 0-124 0 0,-4 0-5889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9.7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19 20764 0 0,'0'0'594'0'0,"0"0"61"0"0,0 0 128 0 0,0 0 137 0 0,0 0 89 0 0,0 0-110 0 0,0 0-184 0 0,0 0-104 0 0,0 0-122 0 0,0 0-89 0 0,0 0-62 0 0,-2-3-98 0 0,-8-12-511 0 0,10 15-192 0 0,9 0-7346 0 0,-6-1 24 0 0,-1 1-3824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8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13059 0 0,'0'0'2332'0'0,"0"0"-383"0"0,0 0-305 0 0,0 0-174 0 0,0 0-111 0 0,0 0-160 0 0,0 0-267 0 0,0 0-280 0 0,0 0-279 0 0,0 0-193 0 0,0 0-34 0 0,0 0 19 0 0,0 0 75 0 0,1 3 68 0 0,-1 72 952 0 0,-1-68-1229 0 0,-1-1 0 0 0,1 0 0 0 0,1 1 0 0 0,-1-1 0 0 0,1 1 0 0 0,0-1 0 0 0,1 1 0 0 0,-1-1 0 0 0,1 0 0 0 0,1 1 0 0 0,-1-1 0 0 0,1 0 0 0 0,1 2-31 0 0,-2-4 845 0 0,2 1-5930 0 0,5-11-13701 0 0,-6 4 14141 0 0</inkml:trace>
  <inkml:trace contextRef="#ctx0" brushRef="#br0" timeOffset="263.168">48 62 4929 0 0,'0'0'3167'0'0,"0"0"-278"0"0,0 0-295 0 0,0 0-251 0 0,0 0-266 0 0,0 0-337 0 0,0 0-304 0 0,0 0-269 0 0,0 0-225 0 0,0 0-168 0 0,0 0-151 0 0,0 0-112 0 0,9-6-51 0 0,31-19-46 0 0,20 6 1698 0 0,-60 19-2067 0 0,0 0-34 0 0,0 0-39 0 0,0 0-97 0 0,0 0-149 0 0,-3 6-3429 0 0,1-1-3135 0 0,1-3-3467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6.6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189 131 6097 0 0,'0'0'1023'0'0,"0"0"-407"0"0,0 0 14 0 0,0 0 297 0 0,0 0 274 0 0,0 0 242 0 0,0 0 120 0 0,0 0-60 0 0,0 0-148 0 0,0 0-200 0 0,0 0-177 0 0,0 0-172 0 0,0 0-91 0 0,0-5-92 0 0,-1 4-636 0 0,1-1 80 0 0,0 1 0 0 0,0-1 0 0 0,0 1 0 0 0,0-1 0 0 0,0 1 0 0 0,-1-1 0 0 0,1 1 0 0 0,0-1 0 0 0,-1 1 0 0 0,0-1 0 0 0,1 1 0 0 0,-1-1 0 0 0,0 1 0 0 0,1 0 0 0 0,-1 0 0 0 0,0-1 0 0 0,0 1 0 0 0,0 0 0 0 0,0 0 0 0 0,-1 0 0 0 0,1 0 0 0 0,0 0 0 0 0,0 0 0 0 0,-1 0 0 0 0,1 0 0 0 0,0 1 0 0 0,-1-1 0 0 0,1 1 0 0 0,-1-1 0 0 0,1 1 0 0 0,0-1 0 0 0,-1 1 0 0 0,0 0-67 0 0,-4-2 71 0 0,1 0 1 0 0,-1 1 0 0 0,0-1-1 0 0,0 1 1 0 0,0 1-1 0 0,0-1 1 0 0,0 1-1 0 0,0 0 1 0 0,0 1 0 0 0,0-1-1 0 0,0 1 1 0 0,0 1-1 0 0,1-1 1 0 0,-1 1-1 0 0,0 0 1 0 0,1 0 0 0 0,-1 0-1 0 0,1 1 1 0 0,0 0-1 0 0,-1 0 1 0 0,1 0-1 0 0,1 1 1 0 0,-1 0 0 0 0,0-1-1 0 0,1 2 1 0 0,0-1-1 0 0,-3 5-71 0 0,6-7-13 0 0,1-1 0 0 0,-1 1 0 0 0,1 0 0 0 0,0 0 0 0 0,-1-1 0 0 0,1 1 0 0 0,0 0 0 0 0,0 0 0 0 0,1 0-1 0 0,-1-1 1 0 0,0 1 0 0 0,1 0 0 0 0,-1 0 0 0 0,1-1 0 0 0,-1 1 0 0 0,1 0 0 0 0,0-1 0 0 0,-1 1 0 0 0,1 0 0 0 0,0-1 0 0 0,0 1 0 0 0,0-1-1 0 0,1 0 1 0 0,-1 1 0 0 0,0-1 0 0 0,0 0 0 0 0,1 0 0 0 0,-1 0 0 0 0,1 1 0 0 0,-1-2 0 0 0,1 1 0 0 0,-1 0 0 0 0,1 0 0 0 0,0 0 0 0 0,-1-1-1 0 0,1 1 1 0 0,0-1 0 0 0,0 1 0 0 0,-1-1 0 0 0,1 0 0 0 0,0 0 0 0 0,0 0 0 0 0,1 0 13 0 0,2 1-44 0 0,0 0 1 0 0,0 0-1 0 0,0-1 1 0 0,0 0-1 0 0,0 0 0 0 0,0 0 1 0 0,0-1-1 0 0,0 0 1 0 0,0 0-1 0 0,0 0 0 0 0,0 0 1 0 0,-1-1-1 0 0,1 0 1 0 0,0 0-1 0 0,2-1 44 0 0,8-37 2362 0 0,-15 40-2118 0 0,0 0-64 0 0,0 0-53 0 0,-10 24 478 0 0,0-4-404 0 0,1 0 1 0 0,0 1-1 0 0,1 0 0 0 0,2 1 0 0 0,0-1 1 0 0,1 1-1 0 0,1 0 0 0 0,1 1 0 0 0,1-1 1 0 0,1 18-202 0 0,20-16-2652 0 0,-9-23-3024 0 0,1-6-5794 0 0,-8 4 2188 0 0</inkml:trace>
  <inkml:trace contextRef="#ctx0" brushRef="#br0" timeOffset="668.433">98 332 6145 0 0,'0'0'2150'0'0,"0"0"-715"0"0,0 0-123 0 0,0 0 254 0 0,0 0 185 0 0,0 0 39 0 0,0 0-199 0 0,0 0-312 0 0,0 0-316 0 0,0 0-341 0 0,0 0-250 0 0,0 0-159 0 0,0 0-52 0 0,-2-2 35 0 0,2 1-170 0 0,0 0 1 0 0,0 0-1 0 0,-1 0 1 0 0,1 0-1 0 0,0 0 1 0 0,0 0-1 0 0,0 0 1 0 0,0 0-1 0 0,0 0 1 0 0,0 0-1 0 0,1 0 1 0 0,-1 1-1 0 0,0-1 1 0 0,0 0-1 0 0,0 0 0 0 0,1 0 1 0 0,-1 0-1 0 0,1 0 1 0 0,-1 1-1 0 0,1-1 1 0 0,-1 0-1 0 0,1 0 1 0 0,-1 0-1 0 0,1 1 1 0 0,0-1-1 0 0,-1 0 1 0 0,1 1-1 0 0,0-1 1 0 0,-1 1-1 0 0,1-1 1 0 0,0 1-1 0 0,0-1 0 0 0,0 1 1 0 0,-1-1-1 0 0,1 1 1 0 0,0 0-1 0 0,0 0 1 0 0,0-1-1 0 0,0 1 1 0 0,0 0-1 0 0,0 0 1 0 0,0 0-1 0 0,0 0-26 0 0,13-7 288 0 0,-4 3-163 0 0,0 0 0 0 0,-1-1 0 0 0,1 0 0 0 0,-1 0 0 0 0,0-1 0 0 0,-1 0 0 0 0,1-1 1 0 0,-1 0-1 0 0,0 0 0 0 0,-1 0 0 0 0,0-1 0 0 0,0 0 0 0 0,-1-1 0 0 0,0 0 0 0 0,0 0 0 0 0,-1 0 1 0 0,0 0-1 0 0,0-1 0 0 0,-2 0 0 0 0,1 0 0 0 0,-1 0 0 0 0,0-3-125 0 0,-22 31 307 0 0,17-17-297 0 0,0 1-1 0 0,0 0 1 0 0,0 0-1 0 0,0 0 1 0 0,0 0 0 0 0,1 0-1 0 0,-1 0 1 0 0,1 0 0 0 0,-1 0-1 0 0,1 1 1 0 0,0-1 0 0 0,0 1-1 0 0,0-1 1 0 0,0 1-1 0 0,1-1 1 0 0,-1 1 0 0 0,1 0-1 0 0,-1-1 1 0 0,1 1 0 0 0,0 0-1 0 0,0-1 1 0 0,0 1-1 0 0,0 0 1 0 0,1-1 0 0 0,-1 1-1 0 0,1-1 1 0 0,0 1 0 0 0,-1 0-1 0 0,1-1 1 0 0,0 1 0 0 0,0-1-1 0 0,1 0 1 0 0,-1 1-1 0 0,0-1 1 0 0,1 0 0 0 0,0 0-1 0 0,-1 0 1 0 0,1 0 0 0 0,0 0-1 0 0,0 0 1 0 0,0 0 0 0 0,0-1-1 0 0,0 1 1 0 0,1-1-1 0 0,-1 0 1 0 0,0 1 0 0 0,1-1-1 0 0,-1 0 1 0 0,1 0-10 0 0,1 0 21 0 0,1-1-1 0 0,0 1 1 0 0,-1-1-1 0 0,1 0 1 0 0,-1 0-1 0 0,1 0 1 0 0,0-1-1 0 0,-1 0 1 0 0,1 0 0 0 0,-1 0-1 0 0,0 0 1 0 0,1-1-1 0 0,-1 1 1 0 0,0-1-1 0 0,0 0 1 0 0,0-1 0 0 0,0 1-1 0 0,0-1 1 0 0,0 1-1 0 0,-1-1 1 0 0,1 0-1 0 0,-1 0 1 0 0,0-1-1 0 0,0 1 1 0 0,0-1 0 0 0,0 0-1 0 0,-1 0 1 0 0,1 1-1 0 0,-1-2 1 0 0,0 1-1 0 0,0 0 1 0 0,-1 0-1 0 0,1-1 1 0 0,-1 1 0 0 0,0 0-1 0 0,0-4-20 0 0,-1 7 10 0 0,0-21 35 0 0,-12 31-185 0 0,11-7 132 0 0,-1-1 0 0 0,1 1 1 0 0,-1-1-1 0 0,1 1 0 0 0,0 0 1 0 0,0-1-1 0 0,0 1 1 0 0,0 0-1 0 0,0 0 0 0 0,0 0 1 0 0,0 0-1 0 0,1 0 0 0 0,-1 0 1 0 0,1 0-1 0 0,-1 0 0 0 0,1 0 1 0 0,0 0-1 0 0,0 0 0 0 0,0 0 1 0 0,0 0-1 0 0,0 0 0 0 0,0 1 1 0 0,0-1-1 0 0,1 0 0 0 0,-1 0 1 0 0,1 0-1 0 0,0 0 0 0 0,0 0 1 0 0,-1 0-1 0 0,1-1 0 0 0,0 1 1 0 0,0 0-1 0 0,1 0 0 0 0,-1-1 1 0 0,0 1-1 0 0,1 0 0 0 0,-1-1 1 0 0,1 0-1 0 0,-1 1 0 0 0,1-1 1 0 0,0 0-1 0 0,-1 1 0 0 0,1-1 1 0 0,0 0-1 0 0,0-1 0 0 0,0 1 1 0 0,0 0-1 0 0,0 0 0 0 0,0-1 1 0 0,0 1-1 0 0,1-1 8 0 0,44 2-4980 0 0,-31-3-1586 0 0,-1-1-5328 0 0,-10 2 8567 0 0</inkml:trace>
  <inkml:trace contextRef="#ctx0" brushRef="#br0" timeOffset="1517.076">609 13 8090 0 0,'0'0'1327'0'0,"0"0"221"0"0,0 0 211 0 0,0 0 144 0 0,0 0 47 0 0,0 0-63 0 0,0 0-173 0 0,0 0-295 0 0,0 0-375 0 0,0 0-393 0 0,0 0-329 0 0,0 0-180 0 0,0-3-21 0 0,-6-6 353 0 0,-3 34 503 0 0,4-6-605 0 0,-2 3-85 0 0,1 1 1 0 0,1 0-1 0 0,1 0 0 0 0,1 0 0 0 0,1 1 0 0 0,1 14-287 0 0,15-87 383 0 0,-12 46-388 0 0,-1 1 0 0 0,1-1 0 0 0,0 1 0 0 0,-1 0 0 0 0,1-1 0 0 0,0 1 0 0 0,1 0 0 0 0,-1 0 0 0 0,0 0 0 0 0,1 1 0 0 0,-1-1 0 0 0,1 0 0 0 0,-1 1 0 0 0,1 0 0 0 0,0 0 0 0 0,-1-1 0 0 0,1 2 0 0 0,0-1 0 0 0,0 0 0 0 0,0 0 0 0 0,0 1 0 0 0,0 0-1 0 0,0-1 1 0 0,0 1 0 0 0,0 0 0 0 0,0 1 0 0 0,-1-1 0 0 0,1 0 0 0 0,0 1 0 0 0,0 0 0 0 0,0 0 0 0 0,0-1 0 0 0,0 2 0 0 0,-1-1 0 0 0,1 0 0 0 0,0 1 0 0 0,-1-1 0 0 0,1 1 0 0 0,-1-1 0 0 0,0 1 0 0 0,1 0 0 0 0,-1 0 0 0 0,0 0 0 0 0,0 1 0 0 0,0-1 0 0 0,-1 0 0 0 0,1 1 0 0 0,0-1 0 0 0,-1 1 0 0 0,0 0 0 0 0,0-1 0 0 0,1 1 0 0 0,-2 0 0 0 0,1 0 0 0 0,1 2 5 0 0,-5 0 13 0 0,1-1-1 0 0,-1 0 1 0 0,1 0 0 0 0,-1 0 0 0 0,0 0 0 0 0,0-1-1 0 0,-1 1 1 0 0,1-1 0 0 0,-1 0 0 0 0,0 0 0 0 0,0 0 0 0 0,0-1-1 0 0,0 1 1 0 0,0-1 0 0 0,0 0 0 0 0,-1 0 0 0 0,1 0-1 0 0,-1-1 1 0 0,0 1 0 0 0,-1-1-13 0 0,-57 14 411 0 0,63-15-343 0 0,0 0-19 0 0,22-11 48 0 0,184-91-237 0 0,-212 116-13 0 0,5-12 140 0 0,0 0 0 0 0,0 0 1 0 0,0-1-1 0 0,1 1 0 0 0,-1 0 0 0 0,1 1 0 0 0,-1-1 0 0 0,1 0 1 0 0,0 0-1 0 0,0 0 0 0 0,0 0 0 0 0,0 0 0 0 0,0 0 1 0 0,0 0-1 0 0,1 0 0 0 0,-1 0 0 0 0,1 0 0 0 0,-1 0 1 0 0,1 0-1 0 0,0 0 0 0 0,0 0 0 0 0,0 0 0 0 0,0 0 0 0 0,0 0 1 0 0,0-1-1 0 0,0 1 0 0 0,0 0 0 0 0,1-1 0 0 0,-1 1 1 0 0,1-1-1 0 0,-1 0 0 0 0,1 1 0 0 0,0-1 0 0 0,0 0 1 0 0,-1 0-1 0 0,1 0 0 0 0,0 0 0 0 0,0 0 0 0 0,0-1 0 0 0,0 1 1 0 0,0 0-1 0 0,0-1 0 0 0,0 0 0 0 0,0 1 0 0 0,0-1 1 0 0,0 0-1 0 0,0 0 0 0 0,0 0 0 0 0,1 0 0 0 0,-1-1 0 0 0,1 1 14 0 0,-2 0-133 0 0,18-1-2044 0 0,-13 0-1117 0 0,0-1-3421 0 0,-3 2-4675 0 0</inkml:trace>
  <inkml:trace contextRef="#ctx0" brushRef="#br0" timeOffset="1764.355">793 51 10882 0 0,'0'0'1241'0'0,"0"0"-89"0"0,0 0-176 0 0,0 0-32 0 0,0 0-24 0 0,0 0-151 0 0,0 0-233 0 0,0 0-424 0 0,0 0-312 0 0,0 0-144 0 0,0 0-168 0 0,0 0-233 0 0,0 0-751 0 0,0 0-1961 0 0,14-2-2072 0 0,-9 3 280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1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198 147 14171 0 0,'0'0'1223'0'0,"0"0"-522"0"0,0 0-107 0 0,0 0 173 0 0,0 0 137 0 0,0 0-36 0 0,0 0-105 0 0,0 0-151 0 0,0 0-116 0 0,0 0-105 0 0,0 0-98 0 0,0 0-53 0 0,0 0-64 0 0,2-5-34 0 0,34-38 449 0 0,-35 42-578 0 0,1-1 1 0 0,0 0 0 0 0,-1 0 0 0 0,1 0 0 0 0,-1 0 0 0 0,1 0-1 0 0,-1 0 1 0 0,0 0 0 0 0,0 0 0 0 0,0-1 0 0 0,0 1 0 0 0,0 0 0 0 0,-1-1-1 0 0,1 1 1 0 0,-1 0 0 0 0,1-1 0 0 0,-1 1 0 0 0,0-1 0 0 0,0 1 0 0 0,0-1-1 0 0,0 1 1 0 0,-1-1 0 0 0,1 1 0 0 0,-1 0 0 0 0,1-1 0 0 0,-1 1-1 0 0,0 0 1 0 0,0-1 0 0 0,0 1 0 0 0,0 0 0 0 0,0 0 0 0 0,0 0 0 0 0,-1 0-1 0 0,1 0 1 0 0,-1 0 0 0 0,1 0 0 0 0,-1 0 0 0 0,0 1 0 0 0,0-1-1 0 0,0 0 1 0 0,0 1 0 0 0,0 0 0 0 0,0-1 0 0 0,0 1 0 0 0,0 0 0 0 0,-1 0-1 0 0,1 0 1 0 0,0 1 0 0 0,-1-1 0 0 0,1 0 0 0 0,0 1 0 0 0,-1 0-1 0 0,1-1 1 0 0,-1 1 0 0 0,1 0 0 0 0,-1 0 0 0 0,1 1 0 0 0,-1-1 0 0 0,1 0-1 0 0,-1 1-13 0 0,-5 1-6 0 0,-1 0-1 0 0,1 0 0 0 0,-1 1 0 0 0,1 1 0 0 0,0-1 1 0 0,0 1-1 0 0,0 1 0 0 0,1-1 0 0 0,-1 1 0 0 0,1 0 0 0 0,-4 5 7 0 0,9-8 1 0 0,0-1 0 0 0,0 1-1 0 0,0 0 1 0 0,0 0 0 0 0,1 0-1 0 0,-1 0 1 0 0,1 1 0 0 0,-1-1-1 0 0,1 0 1 0 0,0 1-1 0 0,0-1 1 0 0,0 1 0 0 0,0-1-1 0 0,0 1 1 0 0,0 0 0 0 0,1-1-1 0 0,0 1 1 0 0,-1 0 0 0 0,1-1-1 0 0,0 1 1 0 0,0 0 0 0 0,0-1-1 0 0,1 1 1 0 0,-1 0-1 0 0,0-1 1 0 0,1 1 0 0 0,0 0-1 0 0,0-1 1 0 0,0 1 0 0 0,0-1-1 0 0,0 1 1 0 0,0-1 0 0 0,1 0-1 0 0,-1 0 1 0 0,1 1-1 0 0,-1-1 1 0 0,1 0 0 0 0,2 2-1 0 0,38 28 96 0 0,-37-30-97 0 0,-1 0 0 0 0,0 1 0 0 0,0-1 0 0 0,0 1 1 0 0,0-1-1 0 0,-1 1 0 0 0,1 0 0 0 0,-1 1 0 0 0,0-1 0 0 0,0 0 0 0 0,0 1 0 0 0,0 0 0 0 0,0 0 0 0 0,-1 0 0 0 0,0 0 0 0 0,0 0 0 0 0,0 0 0 0 0,0 1 1 0 0,-1-1-1 0 0,1 0 0 0 0,-1 1 0 0 0,0 0 1 0 0,-3-2 42 0 0,-1 1-1 0 0,1-1 1 0 0,-1 1 0 0 0,0-1 0 0 0,0 0-1 0 0,0 0 1 0 0,0 0 0 0 0,-1-1 0 0 0,1 1-1 0 0,-1-1 1 0 0,0 0 0 0 0,1 0 0 0 0,-1 0 0 0 0,0 0-1 0 0,0-1 1 0 0,0 1 0 0 0,0-1 0 0 0,-1 0-1 0 0,1-1 1 0 0,0 1 0 0 0,0-1 0 0 0,-1 1-1 0 0,1-1 1 0 0,0 0 0 0 0,0-1 0 0 0,-1 1 0 0 0,1-1-1 0 0,-2-1-41 0 0,-55-11 888 0 0,59 12-934 0 0,1 1-1 0 0,0-1 0 0 0,0 1 1 0 0,0-1-1 0 0,0 0 0 0 0,0 1 1 0 0,0-1-1 0 0,1 0 1 0 0,-1 1-1 0 0,0-1 0 0 0,0 0 1 0 0,0 0-1 0 0,1 0 1 0 0,-1 0-1 0 0,0 0 0 0 0,1 0 1 0 0,-1 0-1 0 0,1 0 0 0 0,-1 0 1 0 0,1 0-1 0 0,0 0 1 0 0,-1-1-1 0 0,1 1 0 0 0,0 0 1 0 0,0 0-1 0 0,0 0 1 0 0,0 0-1 0 0,0 0 0 0 0,0-1 1 0 0,0 1-1 0 0,0 0 0 0 0,0 0 1 0 0,0 0-1 0 0,1 0 1 0 0,-1 0-1 0 0,0-1 0 0 0,1 1 1 0 0,-1 0-1 0 0,1 0 1 0 0,0 0-1 0 0,-1 0 0 0 0,1 0 1 0 0,0 0-1 0 0,-1 1 0 0 0,1-1 1 0 0,0 0-1 0 0,0 0 1 0 0,0 0-1 0 0,0 1 0 0 0,0-1 47 0 0,28-22-7444 0 0,-8 11-4873 0 0,-16 9 8564 0 0</inkml:trace>
  <inkml:trace contextRef="#ctx0" brushRef="#br0" timeOffset="339.69">288 92 3529 0 0,'0'0'4475'0'0,"0"0"-2233"0"0,0 0-420 0 0,0 0 150 0 0,0 0-27 0 0,0 0-121 0 0,0 0-208 0 0,0 0-287 0 0,0 0-322 0 0,0 0-374 0 0,0 0-302 0 0,0 0-190 0 0,0 0-54 0 0,4 3 590 0 0,-30 145 957 0 0,24-138-445 0 0,-1-5-4728 0 0,-4-15-14218 0 0,4 0 12751 0 0,2 8 4855 0 0</inkml:trace>
  <inkml:trace contextRef="#ctx0" brushRef="#br0" timeOffset="585.774">209 188 0 0 0,'0'0'1210'0'0,"0"0"1190"0"0,0 0 22 0 0,0 0-260 0 0,0 0-187 0 0,0 0-145 0 0,0 0-246 0 0,0 0-322 0 0,0 0-386 0 0,0 0-294 0 0,0 0-128 0 0,0 0-1 0 0,1-2 65 0 0,6-3-292 0 0,0 1 0 0 0,-1 1 0 0 0,1-1 0 0 0,1 1 0 0 0,-1 1 0 0 0,0-1 0 0 0,1 1 0 0 0,-1 1 0 0 0,1-1 1 0 0,0 1-1 0 0,-1 0 0 0 0,7 1-226 0 0,9-3 270 0 0,47 0-725 0 0,-47 6-5361 0 0,0 2-8161 0 0,-19-4 13514 0 0</inkml:trace>
  <inkml:trace contextRef="#ctx0" brushRef="#br0" timeOffset="1491.312">508 151 0 0 0,'0'0'1142'0'0,"0"0"881"0"0,0 0 97 0 0,0 0 25 0 0,0 0 50 0 0,0 0-64 0 0,0 0-213 0 0,0 0-299 0 0,0 0-355 0 0,0 0-320 0 0,0 0-233 0 0,0 0-144 0 0,-7 0-63 0 0,-22-1-12 0 0,-17 38 1950 0 0,41-30-2104 0 0,-20 46 773 0 0,24-52-1095 0 0,1 0 1 0 0,0 0-1 0 0,0 0 0 0 0,-1 0 0 0 0,1 0 0 0 0,0 0 1 0 0,0 0-1 0 0,0 0 0 0 0,0 0 0 0 0,0 0 0 0 0,0 0 1 0 0,1 1-1 0 0,-1-1 0 0 0,0 0 0 0 0,0 0 0 0 0,1-1 1 0 0,-1 1-1 0 0,0 0 0 0 0,1 0 0 0 0,-1 0 1 0 0,1 0-1 0 0,0 0 0 0 0,-1 0 0 0 0,1 0 0 0 0,0-1 1 0 0,-1 1-1 0 0,1 0 0 0 0,0-1 0 0 0,0 1 0 0 0,0 0 1 0 0,-1-1-1 0 0,1 1 0 0 0,0-1 0 0 0,0 1 0 0 0,0-1 1 0 0,0 0-1 0 0,0 1 0 0 0,0-1 0 0 0,0 0 1 0 0,0 1-1 0 0,0-1 0 0 0,0 0 0 0 0,0 0 0 0 0,0 0 1 0 0,0 0-1 0 0,0 0 0 0 0,0 0 0 0 0,0-1 0 0 0,0 1 1 0 0,0 0-1 0 0,0 0 0 0 0,0-1 0 0 0,1 0-16 0 0,2 0 6 0 0,-1 0-1 0 0,0-1 1 0 0,1 1-1 0 0,-1-1 1 0 0,0 0-1 0 0,0 0 1 0 0,0 0 0 0 0,0-1-1 0 0,0 1 1 0 0,-1-1-1 0 0,1 1 1 0 0,-1-1-1 0 0,0 0 1 0 0,1 0-1 0 0,-1 0 1 0 0,-1 0-1 0 0,1 0 1 0 0,0-1 0 0 0,-1 1-1 0 0,0-1 1 0 0,2-2-6 0 0,2-7 51 0 0,-5 16-76 0 0,-1-1 0 0 0,1 1 0 0 0,-1-1 0 0 0,1 0 0 0 0,0 1-1 0 0,0-1 1 0 0,0 1 0 0 0,0-1 0 0 0,0 1 0 0 0,0-1 0 0 0,1 1 0 0 0,-1-1-1 0 0,1 0 1 0 0,0 1 0 0 0,0-1 0 0 0,0 0 0 0 0,0 0 0 0 0,0 1 0 0 0,0-1-1 0 0,1 0 1 0 0,-1 0 0 0 0,1 0 0 0 0,-1 0 0 0 0,1-1 0 0 0,0 1 0 0 0,-1 0-1 0 0,1-1 26 0 0,1 0-419 0 0,0-1 0 0 0,0 0-1 0 0,0 0 1 0 0,-1 0 0 0 0,1 0-1 0 0,0 0 1 0 0,0-1 0 0 0,-1 1-1 0 0,1-1 1 0 0,0 0 0 0 0,-1 0-1 0 0,1 0 1 0 0,0 0 0 0 0,-1 0-1 0 0,1 0 1 0 0,-1-1 0 0 0,0 1-1 0 0,1-1 1 0 0,-1 0 0 0 0,0 1-1 0 0,0-1 1 0 0,0 0 0 0 0,0-1-1 0 0,-1 1 1 0 0,1 0 0 0 0,0 0-1 0 0,-1-1 1 0 0,0 1 0 0 0,1-1-1 0 0,-1 1 1 0 0,0-1 419 0 0,15-30-1482 0 0,-2-14 1751 0 0,7-16 1050 0 0,-4 22 3889 0 0,-19 58 799 0 0,-4 15-5193 0 0,-9 147 348 0 0,6-255-19475 0 0,-12 29 10983 0 0,-8 19 9822 0 0,10 20 2981 0 0,-3 5 3456 0 0,21 3-7964 0 0,1 0-272 0 0,21 0 2169 0 0,49-10-126 0 0,-35 3-2775 0 0,0 4-4192 0 0,-31 4-1117 0 0,-2 0-3068 0 0,0 0 3631 0 0</inkml:trace>
  <inkml:trace contextRef="#ctx0" brushRef="#br0" timeOffset="1991.607">681 202 8234 0 0,'0'0'972'0'0,"0"0"-220"0"0,0 0 70 0 0,0 0 258 0 0,0 0 245 0 0,0 0 152 0 0,0 0-50 0 0,0 0-154 0 0,0 0-195 0 0,0 0-206 0 0,0 0-170 0 0,0 0-142 0 0,0 0-120 0 0,9 2-61 0 0,30 9-61 0 0,34-18 1257 0 0,-18-11-486 0 0,-55 16-1079 0 0,0 1 0 0 0,-1-1 0 0 0,1 1 1 0 0,-1-1-1 0 0,1 1 0 0 0,-1-1 0 0 0,1 1 1 0 0,-1 0-1 0 0,0-1 0 0 0,0 1 1 0 0,0 0-1 0 0,0 0 0 0 0,0 0 0 0 0,0 0 1 0 0,0 0-1 0 0,0 0 0 0 0,0 0 1 0 0,-1 0-1 0 0,1 0 0 0 0,0 0 0 0 0,0 0 1 0 0,-1 1-1 0 0,1-1 0 0 0,-1 1 1 0 0,1-1-1 0 0,-1 1 0 0 0,1-1 0 0 0,-1 1 1 0 0,1 0-1 0 0,-1 0 0 0 0,1 0 0 0 0,-1 0 1 0 0,1 0-1 0 0,-1 0 0 0 0,1 0 1 0 0,-1 0-1 0 0,1 1 0 0 0,-1-1 0 0 0,1 0 1 0 0,-1 1-1 0 0,1-1-10 0 0,-78 29-45 0 0,78-28 67 0 0,-1 0-1 0 0,1 0 0 0 0,-1 0 0 0 0,1 0 0 0 0,0 1 1 0 0,-1-1-1 0 0,1 0 0 0 0,0 1 0 0 0,0-1 0 0 0,0 1 0 0 0,0 0 1 0 0,0-1-1 0 0,1 1 0 0 0,-1 0 0 0 0,0-1 0 0 0,1 1 1 0 0,-1 0-1 0 0,1 0 0 0 0,0 0 0 0 0,-1 0 0 0 0,1-1 1 0 0,0 1-1 0 0,0 0 0 0 0,0 0 0 0 0,1 0 0 0 0,-1 0 1 0 0,0-1-1 0 0,1 1 0 0 0,-1 0 0 0 0,1 0 0 0 0,-1 0 1 0 0,1-1-1 0 0,0 1 0 0 0,0 0 0 0 0,0-1 0 0 0,0 1 0 0 0,0-1 1 0 0,0 1-1 0 0,0-1 0 0 0,0 0 0 0 0,1 1 0 0 0,1 0-21 0 0,0 1 103 0 0,0-1-1 0 0,1 1 1 0 0,-1-1-1 0 0,1 0 1 0 0,0 0-1 0 0,-1 0 0 0 0,1-1 1 0 0,0 1-1 0 0,0-1 1 0 0,0 0-1 0 0,1 0 0 0 0,-1 0 1 0 0,0-1-1 0 0,0 1 1 0 0,0-1-1 0 0,1 0 0 0 0,-1 0 1 0 0,3-1-103 0 0,45-15-2288 0 0,-46 11-2174 0 0,-4 3-696 0 0,-1 0-4818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53.3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13 6465 0 0,'0'0'2349'0'0,"0"0"-362"0"0,0 0-32 0 0,0 0 126 0 0,0 0-72 0 0,0 0-252 0 0,0 0-316 0 0,0 0-259 0 0,0 0-238 0 0,0 0-178 0 0,0 0-172 0 0,0 0-152 0 0,0 0-111 0 0,-3-4 1880 0 0,63 0-329 0 0,2 0-4308 0 0,-68 11-8293 0 0,3-3 1333 0 0,2-3 3521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53.6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 3393 0 0,'0'0'2111'0'0,"0"0"-39"0"0,0 0 105 0 0,0 0 7 0 0,0 0-122 0 0,0 0-290 0 0,0 0-361 0 0,0 0-325 0 0,0 0-265 0 0,0 0-142 0 0,0 0-108 0 0,0 0-52 0 0,-4 3 5 0 0,-10 8-21 0 0,38 0 4212 0 0,109-11-3028 0 0,-134-3-5830 0 0,-1 2-426 0 0,0 1-3590 0 0,2 0-2689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58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42 488 0 0,'0'0'2245'0'0,"0"0"-184"0"0,0 0-195 0 0,0 0-54 0 0,0 0 1 0 0,0 0-94 0 0,0 0-105 0 0,0 0-158 0 0,0 0-221 0 0,0 0-192 0 0,0 0-164 0 0,0 0-126 0 0,1-6-75 0 0,0-1-318 0 0,1-7-148 0 0,4 0 3078 0 0,-14 62-751 0 0,-24 157-1161 0 0,89-266 214 0 0,28-49-1629 0 0,-93 141-6134 0 0,5-18-248 0 0,2-7-257 0 0,0-2-3054 0 0</inkml:trace>
  <inkml:trace contextRef="#ctx0" brushRef="#br0" timeOffset="366.082">58 205 11715 0 0,'0'0'1597'0'0,"0"0"-125"0"0,0 0-63 0 0,0 0 127 0 0,0 0 8 0 0,0 0-113 0 0,0 0-220 0 0,0 0-304 0 0,0 0-248 0 0,0 0-208 0 0,0 0-144 0 0,0 0-54 0 0,0 0-5 0 0,24 25 2863 0 0,23 34-2379 0 0,-44-70-10280 0 0,-1 6 1141 0 0,0 3-2221 0 0</inkml:trace>
  <inkml:trace contextRef="#ctx0" brushRef="#br0" timeOffset="1315.648">188 208 5473 0 0,'0'0'2115'0'0,"0"0"-185"0"0,0 0 73 0 0,0 0 62 0 0,0 0-121 0 0,0 0-212 0 0,0 0-302 0 0,0 0-311 0 0,0 0-223 0 0,0 0-198 0 0,0 0-176 0 0,0 0-90 0 0,0 0-33 0 0,5-1 2939 0 0,4 1-3231 0 0,1 1-1 0 0,0-2 1 0 0,0 1-1 0 0,0-1 1 0 0,0-1-1 0 0,-1 0 1 0 0,1 0-1 0 0,-1-1 1 0 0,1 0-1 0 0,-1 0 1 0 0,0-1-1 0 0,0-1 1 0 0,-1 1-1 0 0,5-4-106 0 0,-13 6-7 0 0,0 1-1 0 0,1-1 1 0 0,-1 1 0 0 0,0-1-1 0 0,0 0 1 0 0,0 1-1 0 0,0-1 1 0 0,0 1 0 0 0,0-1-1 0 0,-1 0 1 0 0,1 1-1 0 0,0-1 1 0 0,-1 1 0 0 0,1-1-1 0 0,-1 1 1 0 0,0-1-1 0 0,1 1 1 0 0,-1 0 0 0 0,0-1-1 0 0,0 1 1 0 0,0 0 0 0 0,0-1-1 0 0,0 1 1 0 0,0 0-1 0 0,0 0 1 0 0,0 0 0 0 0,-1 0-1 0 0,1 0 1 0 0,0 0-1 0 0,-1 0 1 0 0,1 1 0 0 0,0-1-1 0 0,-1 0 1 0 0,1 1-1 0 0,-1-1 1 0 0,1 1 0 0 0,-1-1-1 0 0,0 1 1 0 0,1 0-1 0 0,-1 0 1 0 0,1 0 0 0 0,-1 0-1 0 0,0 0 1 0 0,0 0 7 0 0,-83 26-80 0 0,82-25 86 0 0,1 0 1 0 0,0 1-1 0 0,-1-1 1 0 0,1 1-1 0 0,0 0 0 0 0,0 0 1 0 0,0 0-1 0 0,0-1 1 0 0,0 2-1 0 0,1-1 1 0 0,-1 0-1 0 0,0 0 1 0 0,1 1-1 0 0,0-1 1 0 0,0 0-1 0 0,-1 1 0 0 0,2-1 1 0 0,-1 1-1 0 0,0 0 1 0 0,0-1-1 0 0,1 1 1 0 0,-1 0-1 0 0,1-1 1 0 0,0 1-1 0 0,0 0 1 0 0,0 0-1 0 0,0-1 1 0 0,0 1-1 0 0,1 0 0 0 0,-1 0 1 0 0,1 0-7 0 0,2 1 40 0 0,0-1 0 0 0,0 0 0 0 0,1 0 0 0 0,-1 0 0 0 0,0 0 0 0 0,1-1 0 0 0,0 1 0 0 0,-1-1 0 0 0,1 0 0 0 0,0 0 0 0 0,0-1 0 0 0,0 1 0 0 0,1-1 0 0 0,-1 0 0 0 0,0 0 0 0 0,1 0 0 0 0,-1 0 0 0 0,0-1 0 0 0,1 1 0 0 0,-1-1 0 0 0,1-1 0 0 0,-1 1 0 0 0,0 0 0 0 0,1-1 0 0 0,-1 0 0 0 0,0 0 1 0 0,0-1-1 0 0,1 1 0 0 0,-1-1 0 0 0,0 0 0 0 0,3-1-40 0 0,11-2-30 0 0,-6-1-813 0 0,-8 0-4981 0 0,1-2-9523 0 0,-3 6 8768 0 0</inkml:trace>
  <inkml:trace contextRef="#ctx0" brushRef="#br0" timeOffset="2013.468">415 34 5913 0 0,'0'0'2058'0'0,"0"0"-79"0"0,0 0-102 0 0,0 0-60 0 0,0 0-43 0 0,0 0-72 0 0,0 0-154 0 0,0 0-188 0 0,0 0-194 0 0,0 0-206 0 0,0 0-194 0 0,0 0-146 0 0,0 0-130 0 0,-1-4-61 0 0,1 0-657 0 0,-3-6 1526 0 0,0 25 325 0 0,-9 187 729 0 0,50-204-2242 0 0,-37 2-511 0 0,32-16 2035 0 0,-25 5-4777 0 0,-6 1-5222 0 0,-4-2-7453 0 0,2 10 12297 0 0</inkml:trace>
  <inkml:trace contextRef="#ctx0" brushRef="#br0" timeOffset="2478.567">344 66 1152 0 0,'0'0'3474'0'0,"0"0"-1129"0"0,0 0-322 0 0,0 0 57 0 0,0 0 38 0 0,0 0-64 0 0,0 0-170 0 0,0 0-249 0 0,0 0-305 0 0,0 0-276 0 0,0 0-238 0 0,0 0-188 0 0,0 0-123 0 0,-3-1-70 0 0,-4-6 750 0 0,29 6 612 0 0,-3 0-1761 0 0,125-10-935 0 0,-149 16-9099 0 0,4-3 2982 0 0,0 0-1622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1.1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34 4681 0 0,'0'0'2437'0'0,"0"0"-1151"0"0,0 0-47 0 0,0 0 292 0 0,0 0 232 0 0,0 0 46 0 0,0 0-125 0 0,0 0-178 0 0,0 0-202 0 0,0 0-181 0 0,0 0-189 0 0,-1-6-160 0 0,-2-16-100 0 0,2 22-608 0 0,0-1 0 0 0,1 0 1 0 0,-1 1-1 0 0,0 0 0 0 0,1-1 0 0 0,-1 1 1 0 0,0-1-1 0 0,1 1 0 0 0,-1 0 1 0 0,0-1-1 0 0,0 1 0 0 0,1 0 0 0 0,-1 0 1 0 0,0-1-1 0 0,0 1 0 0 0,0 0 1 0 0,1 0-1 0 0,-1 0 0 0 0,0 0 0 0 0,0 0 1 0 0,0 0-1 0 0,0 1 0 0 0,1-1 0 0 0,-1 0 1 0 0,0 0-1 0 0,0 0 0 0 0,1 1 1 0 0,-1-1-1 0 0,0 0 0 0 0,0 1 0 0 0,1-1 1 0 0,-1 1-1 0 0,0-1 0 0 0,1 1 0 0 0,-1-1 1 0 0,1 1-1 0 0,-1 0-66 0 0,0-1 128 0 0,-7 8-19 0 0,0 1-1 0 0,0-1 0 0 0,1 1 1 0 0,0 0-1 0 0,1 1 0 0 0,0 0 0 0 0,1 0 1 0 0,0 0-1 0 0,0 0 0 0 0,1 1 0 0 0,0 0 1 0 0,1 0-1 0 0,1 0 0 0 0,-1 0 1 0 0,2 0-1 0 0,0 1 0 0 0,0-1 0 0 0,1 0 1 0 0,0 1-1 0 0,1-1 0 0 0,1 5-108 0 0,27 91 380 0 0,-18-108-2476 0 0,-4-7-4909 0 0,-6 6 1294 0 0,1 0-5896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05.0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63 0 0 0,'0'0'1816'0'0,"0"0"143"0"0,0 0 85 0 0,0 0-3 0 0,0 0 25 0 0,0 0-65 0 0,0 0-157 0 0,0 0-201 0 0,0 0-249 0 0,0 0-219 0 0,0-7-170 0 0,0 3-419 0 0,2-21-98 0 0,-3 20 6494 0 0,-32 187-5220 0 0,23-104-1450 0 0,10-84-12696 0 0,1 2 3980 0 0,0 2 74 0 0</inkml:trace>
  <inkml:trace contextRef="#ctx0" brushRef="#br0" timeOffset="370.974">1 153 0 0 0,'0'0'2673'0'0,"0"0"-265"0"0,0 0-239 0 0,0 0-152 0 0,0 0-111 0 0,0 0-155 0 0,0 0-160 0 0,0 0-220 0 0,0 0-216 0 0,0 0-163 0 0,5-9-112 0 0,19-28-73 0 0,-23 35-630 0 0,1 0 1 0 0,0 0-1 0 0,0 0 0 0 0,0 0 0 0 0,1 0 0 0 0,-1 1 0 0 0,0-1 0 0 0,1 1 1 0 0,-1-1-1 0 0,1 1 0 0 0,-1 0 0 0 0,1 0 0 0 0,-1 0 0 0 0,1 0 1 0 0,0 1-1 0 0,0-1 0 0 0,-1 1 0 0 0,1 0 0 0 0,0-1 0 0 0,0 1 1 0 0,0 0-1 0 0,2 1-177 0 0,1-1 271 0 0,-4-1-237 0 0,-1 1 0 0 0,1 0 0 0 0,0 0 1 0 0,0 0-1 0 0,0 0 0 0 0,-1 0 0 0 0,1 0 0 0 0,0 0 0 0 0,0 0 0 0 0,-1 1 0 0 0,1-1 0 0 0,0 1 0 0 0,0-1 1 0 0,-1 1-1 0 0,1 0 0 0 0,0 0 0 0 0,-1-1 0 0 0,1 1 0 0 0,-1 0 0 0 0,1 1 0 0 0,-1-1 0 0 0,0 0 1 0 0,1 0-1 0 0,-1 1 0 0 0,0-1 0 0 0,0 0 0 0 0,0 1 0 0 0,0-1 0 0 0,0 1 0 0 0,0-1 0 0 0,0 1 1 0 0,-1 0-1 0 0,1-1 0 0 0,-1 1 0 0 0,1 0 0 0 0,-1 0 0 0 0,1-1 0 0 0,-1 1 0 0 0,0 0 0 0 0,0 0 0 0 0,0 0 1 0 0,0-1-1 0 0,0 1 0 0 0,0 0 0 0 0,-1 0 0 0 0,1-1 0 0 0,0 1 0 0 0,-1 0 0 0 0,0 0 0 0 0,1-1 1 0 0,-1 1-1 0 0,0 0 0 0 0,0-1 0 0 0,0 1 0 0 0,0-1 0 0 0,0 1 0 0 0,0-1 0 0 0,0 0 0 0 0,0 1 0 0 0,-1-1 1 0 0,1 0-35 0 0,-5 4 45 0 0,0-1 1 0 0,0 0 0 0 0,0 0-1 0 0,0 0 1 0 0,-1-1-1 0 0,1 0 1 0 0,-1 0 0 0 0,0-1-1 0 0,0 0 1 0 0,0 0 0 0 0,0 0-1 0 0,0-1 1 0 0,-4 0-46 0 0,24-14-11960 0 0,-9 11 5627 0 0,-1 0-1937 0 0</inkml:trace>
  <inkml:trace contextRef="#ctx0" brushRef="#br0" timeOffset="1148.904">167 175 0 0 0,'0'0'2207'0'0,"0"0"151"0"0,0 0-127 0 0,0 0-184 0 0,0 0-190 0 0,0 0-217 0 0,0 0-193 0 0,0 0-197 0 0,0 0-217 0 0,0 0-174 0 0,0 0-110 0 0,0 0-38 0 0,4 3 6653 0 0,-3-2-7464 0 0,121-77 506 0 0,-90 48-245 0 0,-76 25-441 0 0,42 3 277 0 0,1-1-1 0 0,0 1 0 0 0,0 0 1 0 0,-1-1-1 0 0,1 1 0 0 0,0 0 1 0 0,-1 0-1 0 0,1 0 0 0 0,0 0 1 0 0,-1 0-1 0 0,1 0 0 0 0,0 0 1 0 0,-1 0-1 0 0,1 0 0 0 0,0 1 1 0 0,0-1-1 0 0,-1 1 0 0 0,1-1 1 0 0,0 1-1 0 0,0-1 0 0 0,-1 1 1 0 0,1 0-1 0 0,0-1 0 0 0,0 1 1 0 0,0 0-1 0 0,0 0 0 0 0,0 0 1 0 0,0 0-1 0 0,0 0 0 0 0,1 0 1 0 0,-1 0-1 0 0,0 0 0 0 0,0 0 1 0 0,1 0-1 0 0,-1 1 0 0 0,1-1 0 0 0,-1 0 1 0 0,1 0-1 0 0,-1 1 0 0 0,1-1 1 0 0,0 0-1 0 0,0 1 0 0 0,-1-1 1 0 0,1 0-1 0 0,0 1 0 0 0,0-1 1 0 0,1 0-1 0 0,-1 1 0 0 0,0-1 1 0 0,0 0-1 0 0,1 1 0 0 0,-1-1 1 0 0,0 0-1 0 0,1 0 0 0 0,-1 1 1 0 0,2 0 3 0 0,57 45-31 0 0,-61-45 66 0 0,1-1 1 0 0,0 1-1 0 0,0 0 0 0 0,0-1 1 0 0,-1 1-1 0 0,1-1 0 0 0,-1 1 1 0 0,1-1-1 0 0,-1 0 0 0 0,0 0 1 0 0,1 0-1 0 0,-1 0 0 0 0,0 0 1 0 0,0 0-1 0 0,0 0 0 0 0,0 0 0 0 0,0-1 1 0 0,0 1-1 0 0,0-1 0 0 0,0 1 1 0 0,0-1-1 0 0,0 0 0 0 0,0 0-35 0 0,-9 0-2318 0 0,21-3-3186 0 0,2 0-4515 0 0,-9 2 1344 0 0</inkml:trace>
  <inkml:trace contextRef="#ctx0" brushRef="#br0" timeOffset="1420.168">398 98 7017 0 0,'0'0'2933'0'0,"0"0"-346"0"0,0 0-278 0 0,0 0-239 0 0,0 0-273 0 0,0 0-271 0 0,0 0-323 0 0,0 0-367 0 0,0 0-290 0 0,0 0-217 0 0,0 0-102 0 0,0 0 51 0 0,0 0 82 0 0,-3 25 1605 0 0,4 14 457 0 0,5-34-3901 0 0,4-3-4142 0 0,4-5-5841 0 0,-11 3 1619 0 0</inkml:trace>
  <inkml:trace contextRef="#ctx0" brushRef="#br0" timeOffset="1651.484">462 12 18300 0 0,'0'0'1930'0'0,"0"0"-290"0"0,0 0-237 0 0,0 0-152 0 0,0 0-178 0 0,0 0-152 0 0,0 0-148 0 0,0 0-146 0 0,0 0-111 0 0,0 0-113 0 0,0 0-98 0 0,0 0-67 0 0,0 0-84 0 0,-4-2-31 0 0,-15-6-60 0 0,14 6-35 0 0,5 2 2 0 0,0 0-43 0 0,0 0-26 0 0,0 0-55 0 0,0 0-112 0 0,0 0-87 0 0,7 18-6006 0 0,-5-12-4154 0 0,-1-4-1112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51.1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34 0 0 0,'0'0'2262'0'0,"0"0"-67"0"0,0 0-143 0 0,0 0-207 0 0,2-4-214 0 0,8-13 759 0 0,1 4 7402 0 0,-11 18-5122 0 0,-1 5-3774 0 0,0 10-1191 0 0,-31 254 1715 0 0,32-274-1453 0 0,0 0-31 0 0,0 0-44 0 0,0 0-91 0 0,0 0-109 0 0,9-14-10877 0 0,-7 12 7465 0 0,1-1-5104 0 0</inkml:trace>
  <inkml:trace contextRef="#ctx0" brushRef="#br0" timeOffset="648.079">138 159 6689 0 0,'0'0'2296'0'0,"0"0"-716"0"0,0 0-146 0 0,0 0 223 0 0,0 0 121 0 0,0 0-74 0 0,0 0-162 0 0,0 0-243 0 0,0 0-243 0 0,0 0-212 0 0,0 0-210 0 0,0 0-171 0 0,0 0-126 0 0,-3-4-73 0 0,-9-13-33 0 0,40-9 1304 0 0,-20 21-1400 0 0,-1 1 0 0 0,1 1 0 0 0,0 0 0 0 0,0 0 0 0 0,0 0 0 0 0,0 1 0 0 0,0 0 0 0 0,1 0 0 0 0,-1 1 0 0 0,1 1 0 0 0,-1-1 0 0 0,4 1-135 0 0,-11 2 13 0 0,0-1 0 0 0,0 1 0 0 0,0 0 0 0 0,0-1 0 0 0,0 1 0 0 0,0 0 0 0 0,-1 0 0 0 0,1 0 0 0 0,-1 0 0 0 0,0-1 0 0 0,1 1 1 0 0,-1 0-1 0 0,0 0 0 0 0,0 0 0 0 0,0 0 0 0 0,0 0 0 0 0,0 0 0 0 0,-1 0 0 0 0,1 0 0 0 0,0 0 0 0 0,-1-1 0 0 0,0 1 0 0 0,1 0 0 0 0,-1 0 0 0 0,0 0 0 0 0,0-1 0 0 0,0 1 0 0 0,0-1 0 0 0,0 1 0 0 0,0 0 0 0 0,-1 0-13 0 0,-9 14 76 0 0,9-14-69 0 0,0 1 0 0 0,-1 0 0 0 0,1-1 0 0 0,1 1 0 0 0,-1 0 0 0 0,0 0 0 0 0,1 1-1 0 0,-1-1 1 0 0,1 0 0 0 0,0 0 0 0 0,0 1 0 0 0,0-1 0 0 0,1 0 0 0 0,-1 1 0 0 0,1-1-1 0 0,0 1 1 0 0,0-1 0 0 0,0 2-7 0 0,2-4 46 0 0,0 0 0 0 0,1 0 0 0 0,-1 0 0 0 0,1 0-1 0 0,-1 0 1 0 0,1-1 0 0 0,-1 1 0 0 0,1-1 0 0 0,-1 0 0 0 0,1 0-1 0 0,-1 0 1 0 0,1 0 0 0 0,-1 0 0 0 0,1 0 0 0 0,-1-1 0 0 0,1 1 0 0 0,-1-1-1 0 0,1 0 1 0 0,-1 1 0 0 0,1-1 0 0 0,1-1-46 0 0,-2 1-7 0 0,55-13 197 0 0,100-39 190 0 0,-157 53-477 0 0,-1 0 0 0 0,1 0 1 0 0,0 0-1 0 0,-1 0 0 0 0,1 0 1 0 0,0 0-1 0 0,0 0 0 0 0,-1 0 1 0 0,1 0-1 0 0,0 0 0 0 0,0 0 0 0 0,-1 0 1 0 0,1 0-1 0 0,0-1 0 0 0,0 1 1 0 0,-1 0-1 0 0,1 0 0 0 0,0 0 1 0 0,0-1-1 0 0,0 1 0 0 0,-1 0 0 0 0,1 0 1 0 0,0 0-1 0 0,0-1 0 0 0,0 1 1 0 0,0 0-1 0 0,0 0 0 0 0,-1-1 0 0 0,1 1 1 0 0,0 0-1 0 0,0 0 0 0 0,0-1 1 0 0,0 1-1 0 0,0 0 0 0 0,0-1 1 0 0,0 1-1 0 0,0 0 0 0 0,0 0 0 0 0,0-1 1 0 0,0 1-1 0 0,0 0 0 0 0,0 0 1 0 0,0-1-1 0 0,0 1 0 0 0,0 0 1 0 0,1-1-1 0 0,-1 1 0 0 0,0 0 97 0 0,-10 0-5816 0 0,3 1-3790 0 0,3 0 577 0 0</inkml:trace>
  <inkml:trace contextRef="#ctx0" brushRef="#br0" timeOffset="1047.707">336 106 10986 0 0,'0'0'1937'0'0,"0"0"-306"0"0,0 0-119 0 0,0 0 59 0 0,0 0-56 0 0,0 0-116 0 0,0 0-148 0 0,0 0-223 0 0,0 0-205 0 0,0 0-229 0 0,0 0-220 0 0,0 0-159 0 0,0 0-128 0 0,-1-3-35 0 0,-4-4 153 0 0,4 22 618 0 0,0 6-176 0 0,-31 118 872 0 0,27-126-1574 0 0,3-9-3913 0 0,7-8-6983 0 0,-3 3-236 0 0</inkml:trace>
  <inkml:trace contextRef="#ctx0" brushRef="#br0" timeOffset="1645.079">470 35 15251 0 0,'0'0'1447'0'0,"0"0"-108"0"0,0 0-59 0 0,0 0-41 0 0,0 0-50 0 0,0 0-78 0 0,0 0-127 0 0,0 0-177 0 0,0 0-219 0 0,0 0-207 0 0,0 0-169 0 0,0 0-108 0 0,0 0-58 0 0,0-3-29 0 0,0 4-8 0 0,1-1 0 0 0,-1 0 1 0 0,0 0-1 0 0,0 0 0 0 0,0 1 0 0 0,0-1 0 0 0,0 0 1 0 0,1 0-1 0 0,-1 0 0 0 0,0 0 0 0 0,0 1 0 0 0,0-1 1 0 0,1 0-1 0 0,-1 0 0 0 0,0 0 0 0 0,0 0 0 0 0,1 0 1 0 0,-1 0-1 0 0,0 0 0 0 0,0 0 0 0 0,1 0 0 0 0,-1 0 1 0 0,0 0-1 0 0,0 0 0 0 0,1 0 0 0 0,-1 0 1 0 0,0 0-1 0 0,0 0 0 0 0,1 0 0 0 0,-1 0 0 0 0,0 0 1 0 0,0 0-1 0 0,0 0 0 0 0,1 0 0 0 0,-1 0-9 0 0,13 21 534 0 0,0-7-417 0 0,0 0 0 0 0,2-1 0 0 0,-1-1 0 0 0,2 0 0 0 0,0-1 0 0 0,0-1-1 0 0,1 0 1 0 0,0-1 0 0 0,14 4-117 0 0,-71 10 283 0 0,24-14-264 0 0,1 1 0 0 0,0 0 0 0 0,1 1 0 0 0,0 0 1 0 0,1 1-1 0 0,0 1 0 0 0,1 0 0 0 0,0 1 0 0 0,1 1 0 0 0,1-1 0 0 0,0 1 0 0 0,-2 6-19 0 0,12-21-9 0 0,0-1-1 0 0,1 1 1 0 0,-1 0 0 0 0,0 0-1 0 0,0-1 1 0 0,1 1-1 0 0,-1 0 1 0 0,0 0-1 0 0,1 0 1 0 0,-1-1-1 0 0,0 1 1 0 0,1 0-1 0 0,-1 0 1 0 0,0 0 0 0 0,1 0-1 0 0,-1 0 1 0 0,0 0-1 0 0,1 0 1 0 0,-1-1-1 0 0,0 1 1 0 0,1 0-1 0 0,-1 0 1 0 0,0 0-1 0 0,1 1 1 0 0,-1-1 0 0 0,1 0-1 0 0,-1 0 1 0 0,0 0-1 0 0,1 0 1 0 0,-1 0-1 0 0,0 0 1 0 0,1 0-1 0 0,-1 1 1 0 0,0-1-1 0 0,0 0 1 0 0,1 0 0 0 0,-1 0-1 0 0,0 1 1 0 0,1-1-1 0 0,-1 0 1 0 0,0 0-1 0 0,0 1 1 0 0,0-1-1 0 0,1 0 1 0 0,-1 1-1 0 0,0-1 1 0 0,0 0-1 0 0,0 1 1 0 0,0-1 0 0 0,1 0-1 0 0,-1 1 1 0 0,0-1-1 0 0,0 0 1 0 0,0 1-1 0 0,0-1 1 0 0,0 1 9 0 0,17-14-4199 0 0,-6 5-7325 0 0,-7 5 217 0 0</inkml:trace>
  <inkml:trace contextRef="#ctx0" brushRef="#br0" timeOffset="5944.367">171 430 3593 0 0,'0'0'2283'0'0,"0"0"-264"0"0,0 0-136 0 0,0 0-24 0 0,0 0-28 0 0,0 0-53 0 0,0 0-130 0 0,0 0-199 0 0,0 0-184 0 0,0 0-181 0 0,0 0-213 0 0,2-2-173 0 0,6-6 828 0 0,-11 23-622 0 0,-12 25 49 0 0,10-31-837 0 0,0 1 1 0 0,0-1-1 0 0,-1-1 0 0 0,0 1 1 0 0,0-1-1 0 0,-1 0 0 0 0,0-1 1 0 0,0 0-1 0 0,-1 0 0 0 0,0 0 0 0 0,0-1 1 0 0,-1 0-1 0 0,0-1 0 0 0,0 0 1 0 0,0 0-1 0 0,-1-1 0 0 0,1 0 1 0 0,-1-1-1 0 0,-9 3-116 0 0,27-21-470 0 0,4 8-3923 0 0,-4 4-5589 0 0,-5 2-1595 0 0</inkml:trace>
  <inkml:trace contextRef="#ctx0" brushRef="#br0" timeOffset="25022.128">65 423 6809 0 0,'0'0'1394'0'0,"0"0"-75"0"0,0 0 77 0 0,0 0 182 0 0,0 0 117 0 0,0 0-20 0 0,0 0-140 0 0,0 0-200 0 0,0 0-215 0 0,0 0-213 0 0,0 0-199 0 0,-8 1 115 0 0,6-1 4178 0 0,89-26-3658 0 0,-86 26-1354 0 0,9 10 250 0 0,0 24 37 0 0,-10-31-249 0 0,0 0 0 0 0,0 0 0 0 0,0-1-1 0 0,0 1 1 0 0,1 0 0 0 0,-1 0 0 0 0,1-1 0 0 0,0 1 0 0 0,0 0-1 0 0,0-1 1 0 0,0 1 0 0 0,0-1 0 0 0,1 1 0 0 0,-1-1 0 0 0,1 1-1 0 0,-1-1 1 0 0,1 0 0 0 0,0 0 0 0 0,0 0 0 0 0,0 0 0 0 0,0 0-1 0 0,0 0 1 0 0,1-1 0 0 0,-1 1 0 0 0,0-1 0 0 0,1 1 0 0 0,0-1-1 0 0,-1 0 1 0 0,1 0 0 0 0,-1 0 0 0 0,1 0 0 0 0,0-1 0 0 0,0 1-1 0 0,0-1-26 0 0,-3 0-58 0 0,0 0-142 0 0,0 0-216 0 0,0 0-306 0 0,0 0-435 0 0,0 0-1609 0 0,-1 0 2145 0 0,1 0-2373 0 0,0 0-4802 0 0,0 0-4592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20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0 9890 0 0,'0'0'3070'0'0,"0"0"-1121"0"0,0 0-352 0 0,0 0 26 0 0,0 0-52 0 0,0 0-145 0 0,0 0-219 0 0,0 0-250 0 0,0 0-291 0 0,0 0-285 0 0,0 0-215 0 0,0 0-128 0 0,0 0-19 0 0,1 4 225 0 0,-23 145 1652 0 0,22-150-1885 0 0,0 1-1 0 0,0-1 0 0 0,0 1 0 0 0,0 0 0 0 0,0-1 1 0 0,0 1-1 0 0,0-1 0 0 0,-1 1 0 0 0,1 0 1 0 0,0-1-1 0 0,0 1 0 0 0,0-1 0 0 0,0 1 0 0 0,0 0 1 0 0,-1-1-1 0 0,1 1 0 0 0,0-1 0 0 0,0 1 0 0 0,-1 0 1 0 0,1 0-1 0 0,0-1 0 0 0,-1 1 0 0 0,1 0 1 0 0,0-1-1 0 0,-1 1 0 0 0,1 0 0 0 0,0 0 0 0 0,-1 0 1 0 0,1-1-1 0 0,-1 1 0 0 0,1 0 0 0 0,0 0 1 0 0,-1 0-1 0 0,1 0 0 0 0,-1 0 0 0 0,1 0 0 0 0,0 0 1 0 0,-1 0-1 0 0,1 0 0 0 0,-1 0 0 0 0,1 0 0 0 0,-1 0 1 0 0,1 0-1 0 0,0 0 0 0 0,-1 0 0 0 0,1 0 1 0 0,-1 0-1 0 0,1 0 0 0 0,0 1 0 0 0,-1-1 0 0 0,1 0 1 0 0,0 0-1 0 0,-1 1 0 0 0,1-1 0 0 0,0 0 0 0 0,-1 0 1 0 0,1 1-1 0 0,0-1 0 0 0,-1 0-10 0 0,1-3-36 0 0,1-1 1 0 0,-1 0-1 0 0,1 1 0 0 0,0-1 0 0 0,0 1 1 0 0,0-1-1 0 0,0 1 0 0 0,0-1 1 0 0,1 1-1 0 0,0 0 0 0 0,0 0 0 0 0,0 0 1 0 0,0 0-1 0 0,0 0 0 0 0,0 0 0 0 0,1 0 1 0 0,-1 1-1 0 0,1-1 0 0 0,0 1 0 0 0,0-1 1 0 0,0 1-1 0 0,0 0 0 0 0,0 1 1 0 0,0-1-1 0 0,1 0 0 0 0,-1 1 0 0 0,1 0 1 0 0,-1 0-1 0 0,1 0 0 0 0,-1 0 0 0 0,1 0 1 0 0,0 1-1 0 0,-1 0 0 0 0,1-1 0 0 0,0 1 1 0 0,-1 1-1 0 0,1-1 0 0 0,0 0 0 0 0,-1 1 1 0 0,1 0-1 0 0,-1 0 0 0 0,1 0 1 0 0,-1 0-1 0 0,1 1 0 0 0,-1-1 0 0 0,0 1 1 0 0,0 0-1 0 0,0 0 0 0 0,2 1 36 0 0,-2 0 34 0 0,1 0-1 0 0,-1 1 1 0 0,0-1-1 0 0,0 1 1 0 0,0 0-1 0 0,0 0 1 0 0,-1 0 0 0 0,0 0-1 0 0,0 0 1 0 0,0 1-1 0 0,0-1 1 0 0,0 1-1 0 0,-1-1 1 0 0,0 1-1 0 0,0-1 1 0 0,0 1 0 0 0,-1 0-1 0 0,1-1 1 0 0,-1 3-34 0 0,-3-5 54 0 0,0 1 0 0 0,1-1 0 0 0,-1 0 0 0 0,0 0 0 0 0,0-1 1 0 0,0 1-1 0 0,-1-1 0 0 0,1 0 0 0 0,0 1 0 0 0,0-1 1 0 0,-1-1-1 0 0,1 1 0 0 0,-1 0 0 0 0,1-1 0 0 0,-1 0 0 0 0,1 1 1 0 0,0-2-1 0 0,-1 1 0 0 0,1 0 0 0 0,-1-1 0 0 0,-1 0-54 0 0,-3 1 12 0 0,-28-12-348 0 0,35 3-5240 0 0,11-3-7797 0 0,-6 10 5319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21.4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47 6385 0 0,'0'0'1738'0'0,"0"0"-208"0"0,0 0 43 0 0,0 0 257 0 0,0 0 108 0 0,0 0-134 0 0,0 0-155 0 0,0 0-206 0 0,0 0-207 0 0,0 0-191 0 0,0 0-188 0 0,0 0-157 0 0,0 0-132 0 0,0-5-123 0 0,0-12-102 0 0,0 12-100 0 0,0 5-85 0 0,-1 18-6 0 0,-10 168 1972 0 0,7-168-1887 0 0,-1 3-3083 0 0,7-22-4778 0 0,5-3-3032 0 0,-5 2 3784 0 0</inkml:trace>
  <inkml:trace contextRef="#ctx0" brushRef="#br0" timeOffset="431.984">84 142 8658 0 0,'0'0'769'0'0,"0"0"8"0"0,0 0 287 0 0,0 0 237 0 0,0 0 52 0 0,0 0-81 0 0,0 0-103 0 0,0 0-98 0 0,0 0-96 0 0,0 0-80 0 0,0 0-101 0 0,0 0-68 0 0,4 9 1182 0 0,-1-11-1738 0 0,1 1 0 0 0,-1-1 0 0 0,1 1 0 0 0,-1-1 1 0 0,0 0-1 0 0,1-1 0 0 0,-1 1 0 0 0,0 0 0 0 0,-1-1 1 0 0,1 0-1 0 0,0 0 0 0 0,-1 0 0 0 0,1 0 0 0 0,-1 0 1 0 0,0 0-1 0 0,0 0 0 0 0,0-1 0 0 0,-1 1 1 0 0,2-3-171 0 0,-12 69 712 0 0,9-14 98 0 0,0-43-6623 0 0,0-4-6405 0 0,1-4 2761 0 0</inkml:trace>
  <inkml:trace contextRef="#ctx0" brushRef="#br0" timeOffset="1466.92">283 25 3585 0 0,'0'0'2203'0'0,"0"0"-36"0"0,0 0 90 0 0,0 0 103 0 0,0 0-184 0 0,0 0-210 0 0,0 0-243 0 0,0 0-264 0 0,0 0-224 0 0,0 0-193 0 0,0 0-150 0 0,0 0-128 0 0,3-5-130 0 0,5-15-108 0 0,-10 62 1613 0 0,-7 15-1004 0 0,-2-78-677 0 0,1-49-613 0 0,14 76 176 0 0,1 0 0 0 0,0 0 0 0 0,0 0 0 0 0,0-1 0 0 0,1 1 0 0 0,0-1 1 0 0,0-1-1 0 0,0 1 0 0 0,0-1 0 0 0,1 0 0 0 0,0-1 0 0 0,4 3-21 0 0,4 2 7 0 0,118 66 121 0 0,-167-50 546 0 0,-192 145-621 0 0,205-142-9 0 0,21-27-48 0 0,0 0 11 0 0,0 0 10 0 0,0 0 8 0 0,0 0-10 0 0,7-6-508 0 0,-6 2-5216 0 0,0 1-3902 0 0,0 1-3065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19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8 16339 0 0,'0'0'735'0'0,"0"0"130"0"0,0 0 215 0 0,0 0 205 0 0,0 0 58 0 0,0 0-145 0 0,0 0-227 0 0,0 0-227 0 0,0 0-217 0 0,0 0-183 0 0,0 0-134 0 0,0 0-83 0 0,0 0-72 0 0,-2-7-36 0 0,-10 179 1778 0 0,9-170-6611 0 0,-2-8-8146 0 0,4 4 3095 0 0</inkml:trace>
  <inkml:trace contextRef="#ctx0" brushRef="#br0" timeOffset="250.102">0 98 2657 0 0,'0'0'3626'0'0,"0"0"-1538"0"0,0 0-337 0 0,0 0 311 0 0,0 0 160 0 0,0 0-179 0 0,0 0-463 0 0,0 0-429 0 0,0 0-341 0 0,0 0-265 0 0,0 0-148 0 0,0 0-87 0 0,24-1 1109 0 0,80-1 1022 0 0,-60 0-8895 0 0,-16 1-4436 0 0,-23 1 3132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17.8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135 100 0 0 0,'0'0'1894'0'0,"0"0"-597"0"0,0 0-143 0 0,0 0 177 0 0,0 0 148 0 0,0 0 19 0 0,0 0-78 0 0,0 0-133 0 0,0 0-130 0 0,0 0-159 0 0,0 0-139 0 0,0 0 998 0 0,3 0 7996 0 0,-2 0-10408 0 0,-1-2 583 0 0,0 0-1 0 0,0 0 0 0 0,0 0 0 0 0,0 1 0 0 0,0-1 0 0 0,-1 0 0 0 0,1 0 0 0 0,-1 0 0 0 0,1 1 1 0 0,-1-1-1 0 0,1 0 0 0 0,-1 1 0 0 0,0-1 0 0 0,0 0 0 0 0,0 1 0 0 0,0-1 0 0 0,0 1 1 0 0,0-1-1 0 0,0 1 0 0 0,-1 0 0 0 0,1-1 0 0 0,0 1 0 0 0,-1 0 0 0 0,1 0 0 0 0,-1 0 0 0 0,1 0 1 0 0,-1 0-1 0 0,0 0 0 0 0,1 1 0 0 0,-1-1 0 0 0,0 0 0 0 0,0 1 0 0 0,1-1 0 0 0,-1 1 1 0 0,0 0-1 0 0,0 0 0 0 0,0 0 0 0 0,1-1 0 0 0,-1 2 0 0 0,0-1 0 0 0,0 0 0 0 0,0 0 0 0 0,0 1 1 0 0,1-1-1 0 0,-1 1 0 0 0,0-1 0 0 0,0 1 0 0 0,1 0 0 0 0,-1-1 0 0 0,1 1 0 0 0,-1 0 0 0 0,0 0 1 0 0,1 0-1 0 0,0 1 0 0 0,-1-1 0 0 0,1 0 0 0 0,0 0 0 0 0,-1 1 0 0 0,1-1 0 0 0,0 1-27 0 0,-49 65 96 0 0,49-65-91 0 0,-1 0 0 0 0,1 1-1 0 0,0-1 1 0 0,0 0 0 0 0,0 1-1 0 0,0 0 1 0 0,0-1 0 0 0,0 1-1 0 0,1-1 1 0 0,-1 1 0 0 0,1 0-1 0 0,0-1 1 0 0,0 1-1 0 0,0 0 1 0 0,0-1 0 0 0,0 1-1 0 0,1 0 1 0 0,-1-1 0 0 0,1 1-1 0 0,0 0 1 0 0,-1-1 0 0 0,1 1-1 0 0,0-1 1 0 0,1 1 0 0 0,-1-1-1 0 0,0 0 1 0 0,1 0 0 0 0,-1 1-1 0 0,2-1-4 0 0,0 0 24 0 0,0-1 0 0 0,0 0 0 0 0,0-1 0 0 0,1 1 0 0 0,-1 0 0 0 0,0-1-1 0 0,1 0 1 0 0,-1 0 0 0 0,0 0 0 0 0,1 0 0 0 0,-1 0 0 0 0,0-1 0 0 0,1 0 0 0 0,-1 1-1 0 0,0-1 1 0 0,0 0 0 0 0,0-1 0 0 0,1 1 0 0 0,-1-1 0 0 0,0 1 0 0 0,-1-1 0 0 0,1 0 0 0 0,0 0-1 0 0,-1 0 1 0 0,1 0 0 0 0,-1 0 0 0 0,1-1 0 0 0,-1 1 0 0 0,0-1 0 0 0,0 0 0 0 0,0 0 0 0 0,0 1-1 0 0,-1-1 1 0 0,2-3-24 0 0,4-25 347 0 0,-10 49-969 0 0,3-16 620 0 0,-1-1 1 0 0,1 0-1 0 0,0 0 0 0 0,-1 0 1 0 0,1 1-1 0 0,0-1 1 0 0,0 0-1 0 0,0 1 0 0 0,0-1 1 0 0,0 0-1 0 0,0 1 1 0 0,0-1-1 0 0,0 0 0 0 0,0 0 1 0 0,0 1-1 0 0,1-1 1 0 0,-1 0-1 0 0,1 0 0 0 0,-1 1 1 0 0,1-1-1 0 0,-1 0 1 0 0,1 0-1 0 0,0 0 0 0 0,-1 0 1 0 0,1 0-1 0 0,0 0 1 0 0,0 0-1 0 0,0 0 0 0 0,0 0 1 0 0,0 0-1 0 0,0 0 1 0 0,1 0 1 0 0,-1 0 9 0 0,1 0 0 0 0,-1 0 1 0 0,1-1-1 0 0,-1 1 1 0 0,1 0-1 0 0,0-1 0 0 0,-1 1 1 0 0,1-1-1 0 0,0 1 0 0 0,-1-1 1 0 0,1 0-1 0 0,0 0 1 0 0,-1 0-1 0 0,1 0 0 0 0,0 0 1 0 0,-1 0-1 0 0,1 0 0 0 0,0-1 1 0 0,-1 1-1 0 0,1-1 1 0 0,-1 1-1 0 0,1-1 0 0 0,0 1 1 0 0,-1-1-1 0 0,1 0 0 0 0,-1 0 1 0 0,0 0-1 0 0,1 0 1 0 0,-1 0-1 0 0,0 0 0 0 0,1 0 1 0 0,0-1-10 0 0,16-16-5131 0 0,-10 8-1595 0 0,1 2-3799 0 0,-6 6 4734 0 0</inkml:trace>
  <inkml:trace contextRef="#ctx0" brushRef="#br0" timeOffset="549.545">327 35 8282 0 0,'0'0'1744'0'0,"0"0"-317"0"0,0 0-16 0 0,0 0 231 0 0,0 0 90 0 0,0 0-101 0 0,0 0-184 0 0,0 0-228 0 0,0 0-221 0 0,0 0-186 0 0,0 0-129 0 0,0 0-102 0 0,-1-4-66 0 0,-4-13-27 0 0,4 13-35 0 0,-3 11 3538 0 0,-2 15-4339 0 0,5-18 717 0 0,-23 181 464 0 0,29-200-11182 0 0,4 7-1730 0 0,-6 6 4597 0 0</inkml:trace>
  <inkml:trace contextRef="#ctx0" brushRef="#br0" timeOffset="1560.015">436 104 4457 0 0,'0'0'1660'0'0,"0"0"70"0"0,0 0 238 0 0,0 0 114 0 0,0 0-125 0 0,0 0-250 0 0,0 0-270 0 0,0 0-294 0 0,0 0-223 0 0,0 0-121 0 0,0 0-108 0 0,0 0-19 0 0,1-3-26 0 0,0-1-243 0 0,1-3-263 0 0,-1-1 4220 0 0,-21 23-3113 0 0,-1 49-837 0 0,21-62-399 0 0,0-1 0 0 0,1 1-1 0 0,-1-1 1 0 0,0 1-1 0 0,1-1 1 0 0,-1 1-1 0 0,1-1 1 0 0,-1 1-1 0 0,1-1 1 0 0,0 0 0 0 0,-1 1-1 0 0,1-1 1 0 0,0 0-1 0 0,0 0 1 0 0,0 0-1 0 0,0 1 1 0 0,0-1-1 0 0,0 0 1 0 0,1 0 0 0 0,-1 0-1 0 0,0-1 1 0 0,0 1-1 0 0,1 0 1 0 0,-1 0-1 0 0,0-1 1 0 0,1 1 0 0 0,-1-1-1 0 0,1 1 1 0 0,-1-1-1 0 0,1 0 1 0 0,-1 1-1 0 0,1-1 1 0 0,-1 0-1 0 0,1 0 1 0 0,-1 0 0 0 0,1 0-1 0 0,-1 0 1 0 0,1-1-1 0 0,-1 1 1 0 0,1 0-1 0 0,-1-1 1 0 0,1 1-1 0 0,-1-1-9 0 0,2 1-5 0 0,0-1 1 0 0,0 0 0 0 0,0 0-1 0 0,0 0 1 0 0,-1 0 0 0 0,1-1 0 0 0,0 1-1 0 0,-1-1 1 0 0,1 1 0 0 0,-1-1 0 0 0,1 0-1 0 0,-1 0 1 0 0,0 0 0 0 0,0 0-1 0 0,0-1 1 0 0,0 1 0 0 0,0-1 0 0 0,-1 1-1 0 0,1-1 1 0 0,-1 1 0 0 0,1-1-1 0 0,-1 0 1 0 0,0 0 0 0 0,0 1 0 0 0,0-1-1 0 0,-1 0 1 0 0,1 0 0 0 0,-1 0 0 0 0,1 0-1 0 0,-1 0 1 0 0,0 0 0 0 0,0 0-1 0 0,0 0 1 0 0,-1 0 0 0 0,1 0 0 0 0,-1 0-1 0 0,0 0 1 0 0,1 0 0 0 0,-1 0 0 0 0,-1 0-1 0 0,1 1 1 0 0,0-1 0 0 0,-1 0-1 0 0,0-1 4 0 0,-1-23-4120 0 0,32 3-14155 0 0,-8 12 11170 0 0,-9-5 9756 0 0,-12 12 9663 0 0,-1 5-5838 0 0,2 18-3667 0 0,4-11-2680 0 0,1 1 0 0 0,-1-1-1 0 0,1-1 1 0 0,1 1 0 0 0,-1-1 0 0 0,1-1-1 0 0,0 1 1 0 0,1-1 0 0 0,-1 0 0 0 0,1 0 0 0 0,0-1-1 0 0,0 0 1 0 0,5 1-129 0 0,-5-1 88 0 0,-32 22 1156 0 0,-112 117-174 0 0,134-138-4181 0 0,10-8-7914 0 0,-8 3 10894 0 0,2-1-11031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3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19404 0 0,'0'0'1901'0'0,"0"0"-338"0"0,0 0-212 0 0,0 0-91 0 0,0 0-239 0 0,0 0-271 0 0,0 0-191 0 0,0 0-167 0 0,0 0-131 0 0,0 0-106 0 0,0 0-114 0 0,0 0-90 0 0,0 0-126 0 0,5-9-1644 0 0,-2 11-1511 0 0,-1-1 340 0 0,0 0-6471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2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70 4705 0 0,'0'0'2186'0'0,"0"0"-312"0"0,0 0 94 0 0,0 0 220 0 0,2-10 81 0 0,8-44 1674 0 0,-4 48 1238 0 0,-7 22-3916 0 0,-6 23-872 0 0,-57 125 603 0 0,98-174-494 0 0,-29 7-515 0 0,1 0 0 0 0,-1 0 0 0 0,0 0 0 0 0,0-1 0 0 0,0 0-1 0 0,-1 0 1 0 0,1 0 0 0 0,-1 0 0 0 0,0-1 0 0 0,0 0 0 0 0,0 0 0 0 0,-1 0 0 0 0,0 0 0 0 0,0 0 0 0 0,2-5 13 0 0,-30 34-298 0 0,24-23 303 0 0,1 0 0 0 0,0 1-1 0 0,-1-1 1 0 0,1 0 0 0 0,0 0-1 0 0,-1 1 1 0 0,1-1 0 0 0,0 0-1 0 0,0 0 1 0 0,0 1 0 0 0,0-1-1 0 0,0 0 1 0 0,1 0 0 0 0,-1 1-1 0 0,0-1 1 0 0,0 0 0 0 0,1 0-1 0 0,-1 1 1 0 0,1-1 0 0 0,-1 0-1 0 0,1 0 1 0 0,0 0 0 0 0,-1 0-1 0 0,1 0 1 0 0,0 0-1 0 0,0 0 1 0 0,0 0 0 0 0,0 0-1 0 0,-1 0 1 0 0,1-1 0 0 0,0 1-1 0 0,1 0 1 0 0,-1 0 0 0 0,0-1-1 0 0,0 1 1 0 0,0-1 0 0 0,0 1-1 0 0,0-1 1 0 0,1 1 0 0 0,-1-1-1 0 0,0 0 1 0 0,0 0 0 0 0,1 0-1 0 0,-1 1 1 0 0,0-1 0 0 0,0 0-1 0 0,1-1 1 0 0,-1 1 0 0 0,0 0-1 0 0,1 0-4 0 0,67-2 186 0 0,-66 3-186 0 0,-1-1 0 0 0,1 1-1 0 0,-1-1 1 0 0,1 0 0 0 0,-1 0-1 0 0,1 0 1 0 0,-1 0 0 0 0,1-1-1 0 0,-1 1 1 0 0,1-1 0 0 0,-1 1 0 0 0,1-1-1 0 0,-1 0 1 0 0,0 0 0 0 0,1 0-1 0 0,-1 0 1 0 0,0 0 0 0 0,0 0-1 0 0,0-1 1 0 0,0 1 0 0 0,0-1-1 0 0,0 0 1 0 0,0 1 0 0 0,0-1 0 0 0,-1 0-1 0 0,1 0 1 0 0,-1 0 0 0 0,1 0-1 0 0,-1-1 1 0 0,0 1 0 0 0,0 0-1 0 0,0 0 1 0 0,0-1 0 0 0,0 1-1 0 0,-1-1 1 0 0,1 1 0 0 0,-1 0 0 0 0,1-1-1 0 0,-1 1 1 0 0,0-1 0 0 0,0 0-1 0 0,0 1 1 0 0,0-1 0 0 0,0 1-1 0 0,-1-1 1 0 0,1 1 0 0 0,-1 0-1 0 0,0-3 2 0 0,-1 5-4 0 0,0-1 0 0 0,0 0 0 0 0,1 1 0 0 0,-1-1 0 0 0,0 1 0 0 0,0 0 0 0 0,0 0 0 0 0,0 0 0 0 0,0 0 0 0 0,0 0 0 0 0,0 0 0 0 0,1 0 0 0 0,-1 0 0 0 0,0 1 0 0 0,0-1 0 0 0,0 1 0 0 0,0-1 0 0 0,1 1 0 0 0,-1 0 0 0 0,0 0 0 0 0,1 0 0 0 0,-1 0 0 0 0,0 0 0 0 0,1 0 0 0 0,-1 0 0 0 0,1 0 0 0 0,0 1 0 0 0,-1-1 0 0 0,1 0 0 0 0,0 1 0 0 0,0-1 0 0 0,0 1 0 0 0,0 0 0 0 0,0-1 0 0 0,0 1 0 0 0,0 0 0 0 0,1 0 0 0 0,-1-1 0 0 0,0 1 0 0 0,1 0 0 0 0,0 0 0 0 0,-1 0 0 0 0,1 0 0 0 0,0 0 0 0 0,0 0 3 0 0,0 0 2 0 0,0 0 1 0 0,1 0-1 0 0,-1 0 0 0 0,0 0 1 0 0,1 0-1 0 0,0 0 0 0 0,-1-1 1 0 0,1 1-1 0 0,0 0 0 0 0,0-1 1 0 0,0 1-1 0 0,0 0 1 0 0,0-1-1 0 0,0 1 0 0 0,0-1 1 0 0,1 1-1 0 0,-1-1 0 0 0,0 0 1 0 0,1 0-1 0 0,-1 1 0 0 0,1-1 1 0 0,0 0-1 0 0,-1 0 0 0 0,1 0 1 0 0,0-1-1 0 0,0 1 1 0 0,-1 0-1 0 0,1-1 0 0 0,0 1 1 0 0,0-1-1 0 0,0 0 0 0 0,0 1 1 0 0,0-1-1 0 0,0 0 0 0 0,-1 0 1 0 0,1 0-1 0 0,1-1-2 0 0,74-6 92 0 0,-72 5-87 0 0,0-1 0 0 0,0 0 1 0 0,0 0-1 0 0,-1-1 0 0 0,1 0 1 0 0,-1 1-1 0 0,0-1 1 0 0,0-1-1 0 0,0 1 0 0 0,-1 0 1 0 0,1-1-1 0 0,-1 0 0 0 0,0 0 1 0 0,0 0-1 0 0,-1 0 1 0 0,0 0-1 0 0,0-1 0 0 0,0 1 1 0 0,0-1-1 0 0,-1 1 1 0 0,0-1-1 0 0,0 0 0 0 0,0 1 1 0 0,-1-1-1 0 0,0 0 0 0 0,0 1 1 0 0,-1-1-1 0 0,1 0-5 0 0,-15 32-172 0 0,13-22-229 0 0,0 0 0 0 0,0-1 0 0 0,1 1 0 0 0,0 0 0 0 0,0 0 0 0 0,0 0 0 0 0,0 0 0 0 0,1 1 0 0 0,0-1 0 0 0,-1 0 0 0 0,1 0-1 0 0,1 0 1 0 0,-1 0 0 0 0,1 0 0 0 0,-1 0 0 0 0,1 0 0 0 0,1 0 0 0 0,-1 0 0 0 0,0 0 0 0 0,1 0 0 0 0,0 0 0 0 0,0-1 0 0 0,0 1 0 0 0,0-1 0 0 0,0 1 0 0 0,1-1 401 0 0,-2-2-6903 0 0,1-1-3170 0 0</inkml:trace>
  <inkml:trace contextRef="#ctx0" brushRef="#br0" timeOffset="447.149">368 109 9282 0 0,'0'0'2126'0'0,"0"0"-335"0"0,0 0-151 0 0,0 0-273 0 0,0 0-355 0 0,0 0-337 0 0,0 0-272 0 0,0 0-174 0 0,0 0-94 0 0,0 0-59 0 0,0 0-67 0 0,10-1-69 0 0,89-1-1675 0 0,45 9-2099 0 0,-128-22 10070 0 0,-30 9-1667 0 0,-1 8-4449 0 0,12-1-54 0 0,0 0 1 0 0,0 0-1 0 0,0 0 0 0 0,0 1 1 0 0,0-1-1 0 0,1 1 0 0 0,-1-1 0 0 0,0 1 1 0 0,1 0-1 0 0,-1 0 0 0 0,1 0 1 0 0,0 1-1 0 0,-1-1 0 0 0,1 0 0 0 0,0 1 1 0 0,1-1-1 0 0,-1 1 0 0 0,0 0 1 0 0,1 0-1 0 0,-1 0 0 0 0,1 0 1 0 0,0-1-1 0 0,0 2 0 0 0,0-1 0 0 0,0 0 1 0 0,1 0-1 0 0,-1 0 0 0 0,1 0 1 0 0,0 0-1 0 0,0 1 0 0 0,0-1 0 0 0,0 0 1 0 0,1 0-1 0 0,-1 0-66 0 0,3 0 30 0 0,0-1-1 0 0,-1 0 1 0 0,1 0 0 0 0,0 0-1 0 0,0-1 1 0 0,0 1 0 0 0,1-1-1 0 0,-1 0 1 0 0,0 0 0 0 0,0 0-1 0 0,1 0 1 0 0,-1 0 0 0 0,1-1 0 0 0,-1 0-1 0 0,1 1 1 0 0,-1-1 0 0 0,0 0-1 0 0,1-1 1 0 0,-1 1 0 0 0,1-1-1 0 0,-1 1 1 0 0,0-1 0 0 0,1 0-1 0 0,-1 0 1 0 0,0-1 0 0 0,0 1-1 0 0,3-2-29 0 0,-3-24-3757 0 0,-1 5-6094 0 0,3 10-318 0 0,-4 8 6850 0 0</inkml:trace>
  <inkml:trace contextRef="#ctx0" brushRef="#br0" timeOffset="1070.499">706 78 4113 0 0,'0'0'3369'0'0,"0"0"-610"0"0,0 0-477 0 0,0 0-446 0 0,0 0-368 0 0,0 0-271 0 0,0 0-136 0 0,0 0-63 0 0,0 0-91 0 0,0 0-101 0 0,0 0-120 0 0,0 0-69 0 0,0 0-24 0 0,4 6-41 0 0,-2-3-431 0 0,1 0 0 0 0,-1 0 0 0 0,0 0 0 0 0,0 1 0 0 0,0-1 0 0 0,0 1 0 0 0,-1-1 0 0 0,1 1 0 0 0,-1 0 1 0 0,0 0-1 0 0,0 0 0 0 0,0-1 0 0 0,-1 1 0 0 0,1 0 0 0 0,-1 0 0 0 0,0 0 0 0 0,0 0 0 0 0,-1 0 0 0 0,1 0 0 0 0,-1 0 1 0 0,0 0-1 0 0,0 0 0 0 0,0-1 0 0 0,0 1 0 0 0,-1 1-121 0 0,-14 14 584 0 0,21-32 254 0 0,2 4-867 0 0,-4 3 6 0 0,0 1 1 0 0,1 0-1 0 0,-1 0 1 0 0,1 0-1 0 0,0 0 1 0 0,0 1-1 0 0,1-1 0 0 0,-1 1 1 0 0,1 0-1 0 0,0 0 1 0 0,0 1-1 0 0,0 0 1 0 0,1 0-1 0 0,-1 0 1 0 0,1 0-1 0 0,0 1 1 0 0,5-2 22 0 0,-6 43-69 0 0,-3-36 79 0 0,0 1-1 0 0,1-1 0 0 0,0 0 1 0 0,-1 1-1 0 0,1-1 0 0 0,0 0 1 0 0,1-1-1 0 0,-1 1 0 0 0,0 0 0 0 0,1-1 1 0 0,-1 0-1 0 0,1 0 0 0 0,0 0 1 0 0,0 0-1 0 0,0-1 0 0 0,0 1 0 0 0,0-1 1 0 0,0 0-1 0 0,0 0 0 0 0,0-1 1 0 0,1 1-1 0 0,-1-1 0 0 0,0 0 0 0 0,0 0 1 0 0,1 0-1 0 0,-1-1 0 0 0,0 1 1 0 0,0-1-1 0 0,0 0 0 0 0,4-2-9 0 0,-5 1 2 0 0,-1 1-1 0 0,1-1 1 0 0,-1 0 0 0 0,1-1-1 0 0,-1 1 1 0 0,0 0 0 0 0,0-1-1 0 0,0 1 1 0 0,0-1 0 0 0,-1 1-1 0 0,1-1 1 0 0,-1 0 0 0 0,1 0-1 0 0,-1 0 1 0 0,0 0 0 0 0,0 0-1 0 0,0 0 1 0 0,-1 0-1 0 0,1 0 1 0 0,-1 0 0 0 0,0 0-1 0 0,1 0 1 0 0,-2-1 0 0 0,1 1-1 0 0,0 0 1 0 0,0 0 0 0 0,-1 0-1 0 0,0 0 1 0 0,0 0 0 0 0,0-2-2 0 0,1 4-4 0 0,0 1 0 0 0,0-1 0 0 0,0 1 0 0 0,-1-1 0 0 0,1 1 0 0 0,0-1 0 0 0,0 1 0 0 0,0 0 0 0 0,0-1 0 0 0,0 1 0 0 0,-1-1 0 0 0,1 1 0 0 0,0 0 0 0 0,0-1 0 0 0,-1 1 1 0 0,1-1-1 0 0,0 1 0 0 0,-1 0 0 0 0,1-1 0 0 0,0 1 0 0 0,-1 0 0 0 0,1 0 0 0 0,-1-1 0 0 0,1 1 0 0 0,0 0 0 0 0,-1 0 0 0 0,1 0 0 0 0,-1-1 0 0 0,1 1 0 0 0,-1 0 0 0 0,1 0 1 0 0,-1 0-1 0 0,1 0 0 0 0,0 0 0 0 0,-1 0 0 0 0,1 0 0 0 0,-1 0 0 0 0,1 0 0 0 0,-1 0 0 0 0,1 0 0 0 0,-1 0 0 0 0,1 0 0 0 0,-1 0 0 0 0,1 1 0 0 0,0-1 0 0 0,-1 0 0 0 0,1 0 1 0 0,-1 0-1 0 0,1 1 0 0 0,0-1 0 0 0,-1 0 0 0 0,1 1 0 0 0,-1-1 0 0 0,1 0 0 0 0,0 1 0 0 0,0-1 0 0 0,-1 0 0 0 0,1 1 0 0 0,0-1 0 0 0,0 1 0 0 0,-1-1 0 0 0,1 0 0 0 0,0 1 1 0 0,0-1-1 0 0,0 1 4 0 0,-19 26-29 0 0,19-25-1 0 0,0 0-1 0 0,-1 0 0 0 0,1 0 0 0 0,0 0 0 0 0,0 0 0 0 0,0 0 0 0 0,0 0 0 0 0,1 0 0 0 0,-1 0 0 0 0,0 0 0 0 0,1 0 0 0 0,0 0 0 0 0,-1 0 0 0 0,1-1 0 0 0,0 1 0 0 0,0 0 0 0 0,0 0 0 0 0,0-1 0 0 0,0 1 0 0 0,0 0 0 0 0,1-1 0 0 0,-1 1 0 0 0,0-1 0 0 0,1 0 1 0 0,-1 1-1 0 0,1-1 0 0 0,-1 0 0 0 0,1 0 0 0 0,0 0 0 0 0,0 0 0 0 0,-1 0 0 0 0,1 0 0 0 0,0-1 0 0 0,1 1 31 0 0,20 8-5351 0 0,-1-4-6897 0 0,-16-3 3643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0.1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24 0 0 0,'0'0'631'0'0,"0"0"1264"0"0,0 0 515 0 0,0 0 46 0 0,0 0-42 0 0,0 0-199 0 0,0 0-282 0 0,0 0-230 0 0,0 0-231 0 0,0 0-168 0 0,0 0-131 0 0,-1-4-179 0 0,-3-12-211 0 0,3 12-228 0 0,1 4-235 0 0,-1 14-9 0 0,0 0 0 0 0,-1 0-1 0 0,-1-1 1 0 0,-1 1 0 0 0,0-1-1 0 0,0 0 1 0 0,-1 0 0 0 0,-1 0 0 0 0,0-1-1 0 0,-1 0 1 0 0,-1 0 0 0 0,1 0 0 0 0,-4 2-311 0 0,-43 14 1844 0 0,53-35-1670 0 0,0 3-2792 0 0,0 1-3276 0 0,0 2-4873 0 0,1 1 1730 0 0</inkml:trace>
  <inkml:trace contextRef="#ctx0" brushRef="#br0" timeOffset="533.548">69 43 5993 0 0,'0'0'1291'0'0,"0"0"36"0"0,0 0 145 0 0,0 0 190 0 0,0 0 20 0 0,0 0-103 0 0,0 0-212 0 0,0 0-284 0 0,0 0-330 0 0,0 0-271 0 0,0 0-234 0 0,0 0-148 0 0,0 0-43 0 0,-11 0 306 0 0,-46 44 1395 0 0,125-104 1081 0 0,-66 59-2900 0 0,-1 0 1 0 0,0 0-1 0 0,1-1 1 0 0,-1 1-1 0 0,1 0 0 0 0,0 0 1 0 0,-1 1-1 0 0,1-1 1 0 0,0 0-1 0 0,0 1 1 0 0,-1-1-1 0 0,1 0 1 0 0,0 1-1 0 0,0 0 1 0 0,0 0-1 0 0,-1-1 0 0 0,1 1 1 0 0,0 0-1 0 0,0 0 1 0 0,0 1-1 0 0,0-1 1 0 0,0 0-1 0 0,-1 1 1 0 0,1-1-1 0 0,0 1 0 0 0,0-1 1 0 0,0 1-1 0 0,-1 0 1 0 0,1 0-1 0 0,-1 0 1 0 0,1 0-1 0 0,0 0 1 0 0,-1 0-1 0 0,1 1 61 0 0,37 53-5790 0 0,-37-52-4096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26.0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7 14299 0 0,'0'0'1271'0'0,"0"0"-7"0"0,0 0 3 0 0,0 0 21 0 0,0 0-62 0 0,0 0-90 0 0,0 0-129 0 0,0 0-181 0 0,0 0-217 0 0,0 0-213 0 0,0 0-186 0 0,0 0-132 0 0,-2-3-55 0 0,2 3-18 0 0,0 0 1 0 0,-1-1-1 0 0,1 1 0 0 0,-1 0 0 0 0,1-1 1 0 0,0 1-1 0 0,-1 0 0 0 0,1 0 0 0 0,-1 0 1 0 0,1-1-1 0 0,-1 1 0 0 0,1 0 0 0 0,-1 0 1 0 0,1 0-1 0 0,-1 0 0 0 0,1 0 1 0 0,-1 0-1 0 0,1 0 0 0 0,-1 0 0 0 0,1 0 1 0 0,-1 0-1 0 0,1 0 0 0 0,-1 0 0 0 0,1 0 1 0 0,0 0-1 0 0,-1 1 0 0 0,1-1 1 0 0,-1 0-1 0 0,1 0 0 0 0,-1 0 0 0 0,1 1 1 0 0,-1-1-1 0 0,1 0 0 0 0,0 1 0 0 0,-1-1 1 0 0,1 0-1 0 0,0 1 0 0 0,-1-1 0 0 0,1 0 1 0 0,0 1-1 0 0,0-1 0 0 0,-1 1 1 0 0,1-1-1 0 0,0 1 0 0 0,0-1 0 0 0,-1 0 1 0 0,1 1-1 0 0,0-1 0 0 0,0 1 0 0 0,0-1 1 0 0,0 1-1 0 0,0-1 0 0 0,0 1 1 0 0,0-1-1 0 0,0 1 0 0 0,0-1 0 0 0,0 1 1 0 0,0-1-1 0 0,0 1 0 0 0,0-1 0 0 0,0 1 1 0 0,1-1-1 0 0,-1 1 0 0 0,0-1 1 0 0,0 0-1 0 0,0 1 0 0 0,1-1 0 0 0,-1 1 1 0 0,1-1-6 0 0,-5 11 145 0 0,-37 115 636 0 0,71-152 1712 0 0,42-49-3821 0 0,-72 74 700 0 0,0 1-228 0 0,-5 11-8473 0 0,3-7 2170 0 0,1-1-2224 0 0</inkml:trace>
  <inkml:trace contextRef="#ctx0" brushRef="#br0" timeOffset="246.22">44 116 1688 0 0,'0'0'3721'0'0,"0"0"-1131"0"0,0 0-436 0 0,0 0-58 0 0,0 0-219 0 0,0 0-342 0 0,0 0-319 0 0,0 0-237 0 0,0 0-154 0 0,0 0-33 0 0,0 0 23 0 0,0 0 20 0 0,0 0-19 0 0,3 3-86 0 0,5 5-1443 0 0,37 32 4410 0 0,-26-32-9143 0 0,2-4-8380 0 0,-16-4 7445 0 0</inkml:trace>
  <inkml:trace contextRef="#ctx0" brushRef="#br0" timeOffset="940.935">176 106 4833 0 0,'0'0'3001'0'0,"0"0"-1886"0"0,0 0-677 0 0,0 0 100 0 0,0 0 318 0 0,0 0 338 0 0,0 0 258 0 0,0 0 112 0 0,0 0-131 0 0,0 0-248 0 0,0 0-253 0 0,0 0-214 0 0,0 0-121 0 0,8 2-74 0 0,-5-2-503 0 0,1 1 114 0 0,-1 0 0 0 0,1 0-1 0 0,0 0 1 0 0,-1 0-1 0 0,1-1 1 0 0,0 0-1 0 0,0 0 1 0 0,0 0 0 0 0,-1 0-1 0 0,1 0 1 0 0,0-1-1 0 0,0 0 1 0 0,-1 0 0 0 0,1 0-1 0 0,0 0 1 0 0,-1 0-1 0 0,1-1 1 0 0,-1 0-1 0 0,1 1 1 0 0,-1-1 0 0 0,0 0-1 0 0,0-1 1 0 0,1 0-134 0 0,-4 1 17 0 0,-1 1 1 0 0,1-1-1 0 0,-1 0 1 0 0,0 1-1 0 0,0-1 1 0 0,1 1-1 0 0,-1-1 1 0 0,0 1-1 0 0,0-1 1 0 0,0 1-1 0 0,-1-1 1 0 0,1 1-1 0 0,0 0 1 0 0,0 0-1 0 0,-1 0 1 0 0,1 0-1 0 0,-1 0 1 0 0,1 0-1 0 0,-1 0 1 0 0,1 0-1 0 0,-1 0 1 0 0,0 1-1 0 0,1-1 1 0 0,-1 1-1 0 0,0-1 1 0 0,1 1-1 0 0,-1-1 1 0 0,0 1-1 0 0,0 0 1 0 0,1 0-1 0 0,-1 0 1 0 0,0 0-1 0 0,0 0 1 0 0,0 1-1 0 0,1-1 1 0 0,-1 0-1 0 0,0 1 1 0 0,1 0-1 0 0,-1-1 1 0 0,0 1-1 0 0,1 0 1 0 0,-1 0-18 0 0,-1-1 29 0 0,1 1 0 0 0,0-1 1 0 0,-1 1-1 0 0,1 0 1 0 0,0 0-1 0 0,0 0 1 0 0,-1 0-1 0 0,1 0 1 0 0,0 0-1 0 0,0 1 1 0 0,0-1-1 0 0,0 1 0 0 0,1-1 1 0 0,-1 1-1 0 0,0 0 1 0 0,1 0-1 0 0,-1-1 1 0 0,1 1-1 0 0,0 0 1 0 0,-1 1-1 0 0,1-1 1 0 0,0 0-1 0 0,0 0 0 0 0,0 0 1 0 0,1 1-1 0 0,-1-1 1 0 0,0 0-1 0 0,1 1 1 0 0,0-1-1 0 0,-1 0 1 0 0,1 1-1 0 0,0-1 1 0 0,0 1-1 0 0,0-1 0 0 0,1 1 1 0 0,-1-1-1 0 0,1 0 1 0 0,-1 1-1 0 0,1-1 1 0 0,0 0-1 0 0,0 0 1 0 0,0 1-1 0 0,0-1 1 0 0,0 0-1 0 0,0 0 0 0 0,1 0 1 0 0,-1 0-1 0 0,1 0 1 0 0,-1 0-1 0 0,1-1 1 0 0,0 1-1 0 0,-1-1 1 0 0,1 1-1 0 0,0-1 1 0 0,0 1-1 0 0,0-1 1 0 0,2 1-30 0 0,2 0 30 0 0,0 0 1 0 0,1-1-1 0 0,-1 0 1 0 0,0 0-1 0 0,1 0 1 0 0,-1-1-1 0 0,1 0 1 0 0,-1 0-1 0 0,0 0 1 0 0,1-1-1 0 0,-1 0 1 0 0,1 0-1 0 0,-1-1 1 0 0,0 0-1 0 0,0 0 1 0 0,0 0-1 0 0,0-1 1 0 0,0 0-1 0 0,-1 0 1 0 0,1-1 0 0 0,-1 1-1 0 0,0-1 1 0 0,0 0-1 0 0,0 0 1 0 0,0-1-1 0 0,-1 0 1 0 0,0 1-1 0 0,0-2 1 0 0,0 1-1 0 0,0 0 1 0 0,-1-1-1 0 0,0 1 1 0 0,0-1-1 0 0,-1 0 1 0 0,1 0-1 0 0,0-4-30 0 0,2-60 44 0 0,-15 98-173 0 0,2 117-276 0 0,8-145-65 0 0,0 0-222 0 0,2-7-7990 0 0,0 0-2999 0 0,-1 4 6712 0 0</inkml:trace>
  <inkml:trace contextRef="#ctx0" brushRef="#br0" timeOffset="1225.938">345 45 6289 0 0,'0'0'1853'0'0,"0"0"-170"0"0,0 0 125 0 0,0 0 129 0 0,0 0-25 0 0,0 0-222 0 0,0 0-333 0 0,0 0-378 0 0,0 0-325 0 0,0 0-206 0 0,0 0-72 0 0,0 0 17 0 0,0 0 45 0 0,27-3 1393 0 0,68-4 1091 0 0,-95 7-2860 0 0,0 0-11 0 0,0 0 10 0 0,0 0-18 0 0,0 0-18 0 0,-4 5-1617 0 0,2-2-3124 0 0,2-2-5925 0 0,0 0 778 0 0</inkml:trace>
  <inkml:trace contextRef="#ctx0" brushRef="#br0" timeOffset="2149.396">553 81 8106 0 0,'0'0'1143'0'0,"0"0"-190"0"0,0 0 179 0 0,0 0 377 0 0,0 0 202 0 0,0 0-3 0 0,0 0-168 0 0,0 0-265 0 0,0 0-241 0 0,0 0-222 0 0,0 0-182 0 0,0 0-92 0 0,-5-7 297 0 0,5 6 2263 0 0,96-19-2262 0 0,-96 20-836 0 0,0 0 22 0 0,-7 18 150 0 0,-81 63 168 0 0,93-84-326 0 0,-1 1 0 0 0,1 0 0 0 0,-1 0 0 0 0,1 0 0 0 0,0 0 0 0 0,0 1 1 0 0,0 0-1 0 0,0 0 0 0 0,0 0 0 0 0,0 0 0 0 0,0 1 0 0 0,0 0 0 0 0,0 0 0 0 0,0 0 0 0 0,0 1 0 0 0,0-1 1 0 0,0 1-1 0 0,0 1 0 0 0,0-1 0 0 0,0 1 0 0 0,0 0-14 0 0,0 2 5 0 0,-1 0 0 0 0,1 1 0 0 0,-1-1 0 0 0,0 1 0 0 0,0 1 0 0 0,0-1 0 0 0,-1 0 0 0 0,0 1-1 0 0,0 0 1 0 0,0 0 0 0 0,-1-1 0 0 0,0 2 0 0 0,0-1 0 0 0,1 6-5 0 0,-5-9 23 0 0,0 0-1 0 0,-1-1 1 0 0,1 1-1 0 0,-1-1 1 0 0,1 1-1 0 0,-1-1 1 0 0,0 0-1 0 0,0 0 1 0 0,0 0-1 0 0,0 0 1 0 0,0-1-1 0 0,0 1 1 0 0,-1-1-1 0 0,1 0 1 0 0,0 0-1 0 0,-1 0 1 0 0,1 0-1 0 0,-1-1 1 0 0,1 1-1 0 0,-1-1 1 0 0,0 0 0 0 0,1 0-1 0 0,-1 0 1 0 0,1-1-1 0 0,-3 0-22 0 0,4 2 10 0 0,-1-1 0 0 0,1 0 0 0 0,0 0-1 0 0,0 0 1 0 0,0-1 0 0 0,0 1 0 0 0,0 0 0 0 0,0-1-1 0 0,-1 0 1 0 0,1 1 0 0 0,0-1 0 0 0,0 0 0 0 0,1 0 0 0 0,-1 0-1 0 0,0 0 1 0 0,0 0 0 0 0,0 0 0 0 0,1-1 0 0 0,-1 1-1 0 0,1-1 1 0 0,-1 1 0 0 0,1-1 0 0 0,-1 0 0 0 0,1 0-10 0 0,11-20-2347 0 0,2 12-1726 0 0,-3 4-4465 0 0,-5 4-2750 0 0</inkml:trace>
  <inkml:trace contextRef="#ctx0" brushRef="#br0" timeOffset="3359.305">708 105 10098 0 0,'0'0'899'0'0,"0"0"-181"0"0,0 0 103 0 0,0 0 155 0 0,0 0 67 0 0,0 0 56 0 0,0 0-63 0 0,0 0-146 0 0,0 0-182 0 0,0 0-156 0 0,9-2-84 0 0,83-19 2573 0 0,-91 20-3003 0 0,0 0 0 0 0,-1-1-1 0 0,1 1 1 0 0,0 0 0 0 0,-1 0 0 0 0,1 0 0 0 0,-1-1 0 0 0,1 1 0 0 0,-1 0 0 0 0,0-1 0 0 0,1 1 0 0 0,-1 0-1 0 0,0-1 1 0 0,0 1 0 0 0,0 0 0 0 0,0-1 0 0 0,0 1 0 0 0,0 0 0 0 0,0-1 0 0 0,0 1 0 0 0,-1 0-1 0 0,1-1 1 0 0,-1 1 0 0 0,1 0 0 0 0,-1-1 0 0 0,1 1 0 0 0,-1 0 0 0 0,0 0 0 0 0,1 0 0 0 0,-1 0 0 0 0,0-1-1 0 0,0 1 1 0 0,0 0 0 0 0,0 1 0 0 0,0-1 0 0 0,0 0 0 0 0,0 0 0 0 0,0 0 0 0 0,0 0 0 0 0,0 1-1 0 0,-1-1 1 0 0,1 1 0 0 0,0-1 0 0 0,0 1 0 0 0,-1-1 0 0 0,1 1 0 0 0,0 0 0 0 0,-1-1 0 0 0,1 1 0 0 0,0 0-1 0 0,-1 0 1 0 0,1 0 0 0 0,-1 0 0 0 0,1 0 0 0 0,0 1 0 0 0,-1-1 0 0 0,1 0 0 0 0,0 1 0 0 0,-1-1-1 0 0,1 0 1 0 0,0 1 0 0 0,0 0 0 0 0,0-1 0 0 0,-1 1 0 0 0,1 0-38 0 0,-2 0 37 0 0,1-1 0 0 0,0 1 0 0 0,-1 0 0 0 0,1 0 0 0 0,0 0 0 0 0,0 0 1 0 0,0 0-1 0 0,0 1 0 0 0,0-1 0 0 0,0 0 0 0 0,0 1 0 0 0,0 0 0 0 0,0-1 0 0 0,1 1 0 0 0,-1 0 0 0 0,1 0 0 0 0,-1 0 0 0 0,1 0 1 0 0,0 0-1 0 0,0 0 0 0 0,0 1 0 0 0,0-1 0 0 0,0 0 0 0 0,0 1 0 0 0,1-1 0 0 0,-1 0 0 0 0,1 1 0 0 0,-1-1 0 0 0,1 1 1 0 0,0-1-1 0 0,0 0 0 0 0,0 1 0 0 0,1-1 0 0 0,-1 1 0 0 0,0-1 0 0 0,1 0 0 0 0,-1 1 0 0 0,1-1 0 0 0,0 0 0 0 0,0 1 0 0 0,0-1 1 0 0,0 0-1 0 0,0 0 0 0 0,1 0 0 0 0,-1 0 0 0 0,1 0 0 0 0,-1 0 0 0 0,1 0 0 0 0,0-1 0 0 0,-1 1 0 0 0,1 0 0 0 0,0-1 0 0 0,0 1 1 0 0,0-1-1 0 0,1 0 0 0 0,-1 0 0 0 0,2 1-37 0 0,-1 0 20 0 0,1-1 1 0 0,-1 0-1 0 0,0 0 1 0 0,1 0-1 0 0,-1 0 1 0 0,1 0-1 0 0,-1-1 1 0 0,1 0 0 0 0,0 1-1 0 0,-1-1 1 0 0,1-1-1 0 0,-1 1 1 0 0,1 0-1 0 0,0-1 1 0 0,-1 0-1 0 0,1 0 1 0 0,-1 0-1 0 0,0 0 1 0 0,1 0-1 0 0,-1-1 1 0 0,0 0-1 0 0,0 1 1 0 0,0-1-1 0 0,0 0 1 0 0,0-1 0 0 0,0 1-1 0 0,0 0 1 0 0,-1-1-1 0 0,1 0 1 0 0,-1 1-1 0 0,0-1 1 0 0,0 0-1 0 0,1-2-20 0 0,14-64-405 0 0,-20 73-139 0 0,3-4 542 0 0,0 0 1 0 0,-1 0 0 0 0,1 0-1 0 0,0 0 1 0 0,-1 1-1 0 0,1-1 1 0 0,0 0 0 0 0,0 0-1 0 0,-1 1 1 0 0,1-1-1 0 0,0 0 1 0 0,0 0 0 0 0,0 1-1 0 0,-1-1 1 0 0,1 0-1 0 0,0 1 1 0 0,0-1 0 0 0,0 0-1 0 0,0 1 1 0 0,0-1-1 0 0,0 0 1 0 0,0 1 0 0 0,0-1-1 0 0,-1 0 1 0 0,1 1-1 0 0,0-1 1 0 0,0 0 0 0 0,1 1-1 0 0,-1-1 1 0 0,0 0-1 0 0,0 1 1 0 0,0-1 0 0 0,0 0-1 0 0,0 1 1 0 0,0-1-1 0 0,0 0 1 0 0,0 1 0 0 0,1-1-1 0 0,-1 0 1 0 0,0 1-1 0 0,0-1 1 0 0,0 0 0 0 0,1 0-1 0 0,-1 1 1 0 0,0-1-1 0 0,0 0 1 0 0,1 0 0 0 0,-1 0-1 0 0,0 1 1 0 0,1-1-1 0 0,-1 0 1 0 0,0 0 0 0 0,1 0-1 0 0,-1 0 1 0 0,0 0 0 0 0,1 1-1 0 0,-1-1 1 0 0,0 0-1 0 0,1 0 1 0 0,-1 0 0 0 0,0 0-1 0 0,1 0 1 0 0,-1 0-1 0 0,1 0 2 0 0,100-13 84 0 0,-101 13-85 0 0,-16 21 149 0 0,11-15-88 0 0,3-4-49 0 0,0 0 0 0 0,0 0-1 0 0,0 1 1 0 0,0-1 0 0 0,0 1 0 0 0,0-1 0 0 0,0 1 0 0 0,1-1 0 0 0,0 1 0 0 0,-1 0 0 0 0,1 0 0 0 0,0 0-1 0 0,0 0 1 0 0,0 0 0 0 0,1 0 0 0 0,-1 0 0 0 0,1 0 0 0 0,0 0 0 0 0,0 2-11 0 0,2-4 20 0 0,0 0 0 0 0,0 0 0 0 0,0 0 0 0 0,0 0 0 0 0,0 0 0 0 0,0 0 0 0 0,1-1 0 0 0,-1 1 0 0 0,0-1 0 0 0,1 0 0 0 0,-1 0 0 0 0,0 0 0 0 0,0 0 0 0 0,1 0 0 0 0,-1 0 0 0 0,0 0 0 0 0,1-1 0 0 0,-1 1 0 0 0,0-1 0 0 0,0 0 0 0 0,0 0 0 0 0,1 1 0 0 0,0-2-20 0 0,0 1 3 0 0,-1 1 0 0 0,0-1 1 0 0,1 1-1 0 0,-1-1 0 0 0,0 0 1 0 0,1 0-1 0 0,-1 0 0 0 0,0 0 0 0 0,0 0 1 0 0,0 0-1 0 0,0-1 0 0 0,0 1 1 0 0,0-1-1 0 0,0 1 0 0 0,-1-1 0 0 0,1 0 1 0 0,-1 0-1 0 0,1 0 0 0 0,-1 0 1 0 0,1 0-1 0 0,-1 0 0 0 0,0 0 0 0 0,0 0 1 0 0,0 0-1 0 0,0-1 0 0 0,0 1 1 0 0,-1 0-1 0 0,1-3-3 0 0,-1 5-15 0 0,0 0-1 0 0,-1 1 14 0 0,0-1-1 0 0,0 0 0 0 0,0 1 0 0 0,0-1 1 0 0,0 1-1 0 0,1-1 0 0 0,-1 1 1 0 0,0-1-1 0 0,0 1 0 0 0,0-1 0 0 0,1 1 1 0 0,-1 0-1 0 0,0 0 0 0 0,0-1 1 0 0,1 1-1 0 0,-1 0 0 0 0,1 0 0 0 0,-1 0 1 0 0,1-1-1 0 0,-1 1 0 0 0,1 0 1 0 0,0 0-1 0 0,-1 0 0 0 0,1 0 0 0 0,0 0 1 0 0,0 0-1 0 0,-1 0 0 0 0,1 0 1 0 0,0 0-1 0 0,0 0 0 0 0,0 0 0 0 0,0 0 1 0 0,1 0-1 0 0,-1 0 0 0 0,0 0 1 0 0,0 0-1 0 0,0 0 0 0 0,1 0 1 0 0,-1 0-1 0 0,1 0 0 0 0,-1 0 0 0 0,1 0 1 0 0,-1 0-1 0 0,1-1 0 0 0,-1 1 1 0 0,1 0-1 0 0,0 0 0 0 0,-1-1 0 0 0,1 1 1 0 0,0 0-1 0 0,0-1 0 0 0,-1 1 1 0 0,1 0-1 0 0,0-1 0 0 0,0 1 0 0 0,0-1 1 0 0,0 0-1 0 0,0 1 0 0 0,0-1 1 0 0,0 0-1 0 0,1 1 3 0 0,-1-1 9 0 0,1 1 0 0 0,0-1 0 0 0,-1 0 0 0 0,1 1 0 0 0,0-1 0 0 0,0 0 0 0 0,-1 0 1 0 0,1 0-1 0 0,0 0 0 0 0,0-1 0 0 0,-1 1 0 0 0,1 0 0 0 0,0-1 0 0 0,0 1 0 0 0,-1-1 0 0 0,1 1 0 0 0,-1-1 0 0 0,1 0 0 0 0,0 0 0 0 0,-1 0 1 0 0,0 0-1 0 0,1 0 0 0 0,-1 0 0 0 0,1 0 0 0 0,-1 0 0 0 0,0-1 0 0 0,0 1 0 0 0,0 0 0 0 0,0-1 0 0 0,0 1 0 0 0,0-1 0 0 0,0 1 1 0 0,0-1-1 0 0,-1 0 0 0 0,1 1 0 0 0,0-1 0 0 0,-1 0 0 0 0,0 1 0 0 0,1-1 0 0 0,-1 0 0 0 0,0 1 0 0 0,0-1 0 0 0,0 0 0 0 0,0 0 1 0 0,0 0-1 0 0,0 1 0 0 0,0-1 0 0 0,-1 0 0 0 0,1 1 0 0 0,-1-1 0 0 0,1 0 0 0 0,-1 1 0 0 0,0-1 0 0 0,0 0 0 0 0,1 1 0 0 0,-1-1 1 0 0,0 1-1 0 0,-1-1-9 0 0,-38-9-2688 0 0,39 12-10 0 0,1 0-5427 0 0,0-1 5229 0 0,0 0-8642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1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3 14259 0 0,'0'0'1324'0'0,"0"0"-7"0"0,0 0-108 0 0,0 0-90 0 0,0 0-79 0 0,0 0-162 0 0,0 0-169 0 0,0 0-174 0 0,0 0-169 0 0,0 0-117 0 0,0 0-92 0 0,0 0-55 0 0,0 0-4 0 0,-5 3-4 0 0,3-2-75 0 0,-1 1-1 0 0,1-1 1 0 0,0 0 0 0 0,0 1 0 0 0,0-1 0 0 0,0 1 0 0 0,0 0 0 0 0,1-1 0 0 0,-1 1-1 0 0,0 0 1 0 0,1 0 0 0 0,-1 0 0 0 0,1 0 0 0 0,0 0 0 0 0,0 1 0 0 0,-1-1 0 0 0,1 0-1 0 0,1 1 1 0 0,-1-1 0 0 0,0 0 0 0 0,1 1 0 0 0,-1-1 0 0 0,1 1 0 0 0,0-1 0 0 0,0 1-1 0 0,0 0-18 0 0,-1-1 33 0 0,1 0 0 0 0,0 0 0 0 0,0 0 0 0 0,0 0 0 0 0,1 0 0 0 0,-1 0 0 0 0,0 0 0 0 0,1 0 0 0 0,0 0 0 0 0,-1 0-1 0 0,1 0 1 0 0,0 0 0 0 0,0 0 0 0 0,0 0 0 0 0,0 0 0 0 0,0-1 0 0 0,0 1 0 0 0,1 0 0 0 0,-1-1 0 0 0,0 1 0 0 0,1-1 0 0 0,-1 0-1 0 0,1 1 1 0 0,0-1 0 0 0,0 0 0 0 0,-1 0 0 0 0,1 0 0 0 0,0 0 0 0 0,0 0 0 0 0,0 0 0 0 0,0-1 0 0 0,0 1 0 0 0,0-1-1 0 0,0 1 1 0 0,0-1 0 0 0,0 0 0 0 0,0 0 0 0 0,0 0 0 0 0,0 0 0 0 0,0 0 0 0 0,0 0 0 0 0,0 0 0 0 0,0-1 0 0 0,0 1 0 0 0,0-1-1 0 0,0 0 1 0 0,0 1 0 0 0,0-1 0 0 0,0 0 0 0 0,0 0 0 0 0,0 0 0 0 0,-1 0 0 0 0,2-1-33 0 0,-1 1 19 0 0,0 0 1 0 0,0 0 0 0 0,0-1-1 0 0,0 1 1 0 0,0 0-1 0 0,0-1 1 0 0,0 1 0 0 0,-1-1-1 0 0,1 1 1 0 0,-1-1-1 0 0,1 0 1 0 0,-1 1 0 0 0,1-1-1 0 0,-1 0 1 0 0,0 0 0 0 0,0 0-1 0 0,0 0 1 0 0,0 0-1 0 0,0-1 1 0 0,-1 1 0 0 0,1 0-1 0 0,-1 0 1 0 0,1 0-1 0 0,-1-1 1 0 0,0 1 0 0 0,0 0-1 0 0,0-1 1 0 0,0 1-1 0 0,0 0 1 0 0,0 0 0 0 0,-1-1-1 0 0,1 1 1 0 0,-1 0-1 0 0,0 0 1 0 0,1 0 0 0 0,-1 0-1 0 0,0 0 1 0 0,0-1-1 0 0,0 2 1 0 0,-1-1 0 0 0,1 0-1 0 0,0 0 1 0 0,-1 0-1 0 0,1 1 1 0 0,-1-1 0 0 0,0 0-1 0 0,0 1 1 0 0,1 0-1 0 0,-1-1 1 0 0,0 1 0 0 0,0 0-1 0 0,0 0 1 0 0,0 0-1 0 0,0 0 1 0 0,0 0 0 0 0,-1 1-1 0 0,1-1 1 0 0,0 1 0 0 0,0-1-1 0 0,-2 1-19 0 0,2-1-76 0 0,1 1 1 0 0,-1-1-1 0 0,0 1 1 0 0,0 0-1 0 0,0-1 0 0 0,0 1 1 0 0,1 0-1 0 0,-1 0 1 0 0,0 0-1 0 0,0 0 0 0 0,0 1 1 0 0,0-1-1 0 0,1 1 1 0 0,-1-1-1 0 0,0 1 0 0 0,0-1 1 0 0,1 1-1 0 0,-1 0 1 0 0,0 0-1 0 0,1 0 0 0 0,-1 0 1 0 0,1 0-1 0 0,-1 0 0 0 0,1 0 1 0 0,-1 0-1 0 0,1 1 1 0 0,-1 0 75 0 0,-5 14-5035 0 0,5 4-5567 0 0,2-15 1413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25.0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158 67 1384 0 0,'0'0'1853'0'0,"0"0"120"0"0,0 0 185 0 0,0 0 25 0 0,0 0-65 0 0,0 0-127 0 0,0 0-182 0 0,0 0-226 0 0,0 0-223 0 0,0 0-166 0 0,0 0-169 0 0,2-7-131 0 0,6-28 1173 0 0,-22 89 95 0 0,8-41-2016 0 0,0-1 1 0 0,-1 1-1 0 0,-1-2 1 0 0,1 1 0 0 0,-2-1-1 0 0,0 0 1 0 0,0 0-1 0 0,-1-1 1 0 0,0-1 0 0 0,0 1-1 0 0,-1-2 1 0 0,-1 0-1 0 0,0 0 1 0 0,0-1 0 0 0,-4 2-147 0 0,21-22-7251 0 0,7-1-6191 0 0,-9 11 6182 0 0</inkml:trace>
  <inkml:trace contextRef="#ctx0" brushRef="#br0" timeOffset="377.855">75 42 5177 0 0,'0'0'1994'0'0,"0"0"-170"0"0,0 0-101 0 0,0 0-56 0 0,0 0-121 0 0,0 0-112 0 0,0 0-142 0 0,0 0-196 0 0,0 0-216 0 0,0 0-244 0 0,0 0-215 0 0,0 0-132 0 0,0 0-89 0 0,2-2-16 0 0,113-38 3151 0 0,-110 95-1518 0 0,1-13-628 0 0,-4-30-6307 0 0,0-1-7877 0 0,-2-9 4404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8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0 14867 0 0,'0'0'1606'0'0,"0"0"10"0"0,0 0-197 0 0,0 0-251 0 0,0 0-270 0 0,0 0-211 0 0,0 0-70 0 0,0 0 7 0 0,0 0 39 0 0,0 0-15 0 0,0 0-110 0 0,0 0-98 0 0,0 11-83 0 0,-23 195 1310 0 0,18-195-1559 0 0,12-41-318 0 0,-6 26 197 0 0,0 1 0 0 0,1 0 0 0 0,0 0 1 0 0,-1 0-1 0 0,1 0 0 0 0,0 0 0 0 0,1 1 1 0 0,-1-1-1 0 0,0 1 0 0 0,1-1 1 0 0,-1 1-1 0 0,1 0 0 0 0,0 0 0 0 0,0 0 1 0 0,0 0-1 0 0,0 0 0 0 0,0 1 0 0 0,0-1 1 0 0,0 1-1 0 0,0 0 0 0 0,1 0 1 0 0,-1 0-1 0 0,1 0 0 0 0,-1 1 0 0 0,0-1 1 0 0,1 1-1 0 0,-1 0 0 0 0,1 0 0 0 0,-1 0 1 0 0,1 1-1 0 0,-1-1 0 0 0,1 1 0 0 0,-1 0 1 0 0,0 0-1 0 0,1 0 0 0 0,-1 0 1 0 0,0 0-1 0 0,0 1 0 0 0,0 0 0 0 0,0-1 1 0 0,0 1-1 0 0,0 0 0 0 0,0 0 0 0 0,0 1 13 0 0,-1-1 9 0 0,-1 0 0 0 0,1 0-1 0 0,0 1 1 0 0,-1-1-1 0 0,1 0 1 0 0,-1 1-1 0 0,0-1 1 0 0,0 1-1 0 0,0-1 1 0 0,0 1 0 0 0,0 0-1 0 0,0-1 1 0 0,-1 1-1 0 0,1 0 1 0 0,-1-1-1 0 0,0 1 1 0 0,0 0 0 0 0,0 0-1 0 0,0-1 1 0 0,0 1-1 0 0,-1 0 1 0 0,1-1-1 0 0,-1 1 1 0 0,0 0-1 0 0,1-1 1 0 0,-1 1 0 0 0,-1-1-1 0 0,1 1 1 0 0,0-1-1 0 0,-1 1 1 0 0,1-1-1 0 0,-1 0 1 0 0,1 0-1 0 0,-1 0 1 0 0,0 0 0 0 0,0 0-1 0 0,0 0 1 0 0,0 0-1 0 0,0 0 1 0 0,-1-1-1 0 0,1 0 1 0 0,-1 1-1 0 0,1-1 1 0 0,-1 0 0 0 0,1 0-1 0 0,-1 0 1 0 0,1 0-1 0 0,-4 0-8 0 0,-49 10 142 0 0,56-27-1716 0 0,13 0-3378 0 0,-9 12-724 0 0,-1 1-5098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9.6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195 53 12371 0 0,'0'0'1436'0'0,"0"0"-289"0"0,0 0-128 0 0,0 0 29 0 0,0 0 62 0 0,0 0 46 0 0,0 0-95 0 0,0 0-142 0 0,0 0-160 0 0,0 0-180 0 0,0 0-123 0 0,0 0-127 0 0,-2-8-85 0 0,-6-26-33 0 0,-26 24 521 0 0,30 10-625 0 0,-3 1-26 0 0,0 0-1 0 0,1 0 1 0 0,-1 1 0 0 0,0-1 0 0 0,1 2-1 0 0,-1-1 1 0 0,1 1 0 0 0,0 0 0 0 0,0 0-1 0 0,0 0 1 0 0,0 1 0 0 0,0 0 0 0 0,1 0-1 0 0,0 0 1 0 0,0 1 0 0 0,0 0 0 0 0,0 0-1 0 0,1 0 1 0 0,-1 1 0 0 0,2-1 0 0 0,-1 1-1 0 0,0 0 1 0 0,1 0 0 0 0,0 1-1 0 0,1-1 1 0 0,-1 0 0 0 0,1 1 0 0 0,1 0-1 0 0,-1-1 1 0 0,1 1 0 0 0,0 0 0 0 0,0 0-1 0 0,1 0 1 0 0,0 0 0 0 0,1 0-81 0 0,0-3 43 0 0,1 0 0 0 0,0-1 0 0 0,0 1 0 0 0,0-1-1 0 0,1 1 1 0 0,-1-1 0 0 0,1 0 0 0 0,0 1 0 0 0,0-1 0 0 0,0-1 0 0 0,0 1 0 0 0,0 0 0 0 0,1-1 0 0 0,-1 0 0 0 0,1 0-1 0 0,0 0 1 0 0,-1 0 0 0 0,1 0 0 0 0,0-1 0 0 0,0 0 0 0 0,0 1 0 0 0,0-2 0 0 0,1 1 0 0 0,-1 0 0 0 0,0-1 0 0 0,0 0 0 0 0,0 0-43 0 0,7 1 38 0 0,0-1 1 0 0,-1 0 0 0 0,1-1 0 0 0,-1 0 0 0 0,1-1 0 0 0,-1 0-1 0 0,0 0 1 0 0,0-1 0 0 0,0-1 0 0 0,4-1-39 0 0,-2-11-1858 0 0,-16 11-3426 0 0,-5 3-5405 0 0,6 2 2144 0 0</inkml:trace>
  <inkml:trace contextRef="#ctx0" brushRef="#br0" timeOffset="264.979">106 70 9962 0 0,'0'0'3994'0'0,"0"0"-2065"0"0,0 0-746 0 0,0 0-142 0 0,0 0 38 0 0,0 0 113 0 0,0 0 50 0 0,0 0-46 0 0,0 0-158 0 0,0 0-235 0 0,0 0-174 0 0,0 0-121 0 0,0 0-66 0 0,-2 10-53 0 0,3 89 934 0 0,5-89-978 0 0,-1-2-2817 0 0,-4-2-9089 0 0,-1-4-485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8.9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143 7 13859 0 0,'0'0'2035'0'0,"0"0"-404"0"0,0 0-220 0 0,0 0-60 0 0,0 0-88 0 0,0 0-172 0 0,0 0-210 0 0,0 0-200 0 0,-10-1-155 0 0,-31-4-96 0 0,39 5-378 0 0,-1 0-1 0 0,1 0 1 0 0,-1 1 0 0 0,1-1 0 0 0,-1 1 0 0 0,1 0 0 0 0,-1-1-1 0 0,1 1 1 0 0,-1 0 0 0 0,1 1 0 0 0,0-1 0 0 0,0 0 0 0 0,0 1-1 0 0,0-1 1 0 0,0 1 0 0 0,0-1 0 0 0,0 1 0 0 0,0 0 0 0 0,0 0-1 0 0,1 0 1 0 0,-2 2-52 0 0,-2 2 155 0 0,2-4-115 0 0,0 0 0 0 0,1 0 1 0 0,-1 0-1 0 0,0 1 1 0 0,1-1-1 0 0,0 1 0 0 0,-1 0 1 0 0,1-1-1 0 0,0 1 0 0 0,0 0 1 0 0,1 0-1 0 0,-1 0 1 0 0,1 1-1 0 0,-1-1 0 0 0,1 0 1 0 0,0 0-1 0 0,0 1 1 0 0,1-1-1 0 0,-1 1 0 0 0,1-1 1 0 0,-1 1-1 0 0,1-1 1 0 0,0 1-1 0 0,1-1 0 0 0,-1 1 1 0 0,0-1-1 0 0,1 0 0 0 0,0 1 1 0 0,0-1-1 0 0,0 1 1 0 0,0-1-1 0 0,1 0 0 0 0,-1 0 1 0 0,1 0-1 0 0,-1 0 1 0 0,1 0-1 0 0,0 0 0 0 0,1 0 1 0 0,-1-1-1 0 0,0 1 0 0 0,1-1 1 0 0,-1 1-1 0 0,1-1 1 0 0,0 0-1 0 0,0 0 0 0 0,0 0 1 0 0,0-1-1 0 0,0 1 1 0 0,0-1-1 0 0,0 1 0 0 0,1-1 1 0 0,-1 0-1 0 0,1 0-40 0 0,62-6-650 0 0,-44-9-4434 0 0,-20 6-2006 0 0,-3 0-5307 0 0,-1 6 9076 0 0</inkml:trace>
  <inkml:trace contextRef="#ctx0" brushRef="#br0" timeOffset="247.736">41 88 4521 0 0,'0'0'2242'0'0,"0"0"-190"0"0,0 0-61 0 0,0 0-45 0 0,0 0-155 0 0,0 0-247 0 0,0 0-237 0 0,0 0-120 0 0,0 0-52 0 0,0 0-68 0 0,0 0-157 0 0,0 0-180 0 0,0 0-125 0 0,8 0-75 0 0,129-12 671 0 0,-137 12-1707 0 0,0 0-243 0 0,-1-3-9695 0 0,0 2 2020 0 0,1 0 3788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7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96 2385 0 0,'0'0'3306'0'0,"0"0"-1387"0"0,0 0-376 0 0,0 0 132 0 0,0 0 138 0 0,0 0 28 0 0,0 0-149 0 0,0 0-269 0 0,0 0-207 0 0,0 0-178 0 0,-6 0-157 0 0,4 0-865 0 0,-46 16 4152 0 0,76-15-1802 0 0,146-73-1709 0 0,-117 47-521 0 0,-57 24-124 0 0,0 0-1 0 0,-1 0 0 0 0,1 1 0 0 0,0-1 1 0 0,-1 0-1 0 0,1 0 0 0 0,-1 0 1 0 0,1 1-1 0 0,-1-1 0 0 0,1 0 0 0 0,-1 1 1 0 0,0-1-1 0 0,1 0 0 0 0,-1 1 1 0 0,0-1-1 0 0,1 1 0 0 0,-1-1 0 0 0,0 1 1 0 0,0 0-1 0 0,1-1 0 0 0,-1 1 1 0 0,0 0-1 0 0,0-1 0 0 0,0 1 0 0 0,0 0 1 0 0,0 0-1 0 0,1 0 0 0 0,-1 0 0 0 0,0 0 1 0 0,0 0-1 0 0,0 0 0 0 0,0 0 1 0 0,0 0-1 0 0,0 0 0 0 0,0 0 0 0 0,1 0 1 0 0,-2 1-12 0 0,-4 1 2 0 0,0 0-1 0 0,0 0 1 0 0,0 1 0 0 0,1-1 0 0 0,-1 1 0 0 0,1 1-1 0 0,-1-1 1 0 0,1 1 0 0 0,0 0 0 0 0,0 0-1 0 0,1 1 1 0 0,-1-1 0 0 0,1 1 0 0 0,0 0 0 0 0,0 0-1 0 0,1 1 1 0 0,-1-1 0 0 0,1 1 0 0 0,0 0 0 0 0,1-1-1 0 0,0 1 1 0 0,-1 0 0 0 0,2 1 0 0 0,-1-1 0 0 0,1 0-1 0 0,0 0 1 0 0,0 1 0 0 0,1-1 0 0 0,0 1 0 0 0,0-1-1 0 0,0 0 1 0 0,1 2-2 0 0,0-6 7 0 0,0-1 0 0 0,0 1 0 0 0,0-1 0 0 0,0 1 0 0 0,0-1 0 0 0,0 1 0 0 0,0-1 0 0 0,0 0 0 0 0,0 0 0 0 0,1 0 0 0 0,-1 1 0 0 0,1-1-1 0 0,-1-1 1 0 0,1 1 0 0 0,-1 0 0 0 0,1 0 0 0 0,-1 0 0 0 0,1-1 0 0 0,0 1 0 0 0,-1-1 0 0 0,1 1 0 0 0,0-1 0 0 0,0 0 0 0 0,-1 0 0 0 0,1 0 0 0 0,0 0 0 0 0,0 0 0 0 0,-1 0 0 0 0,1 0 0 0 0,0 0 0 0 0,0-1 0 0 0,-1 1 0 0 0,1-1-1 0 0,0 1 1 0 0,-1-1 0 0 0,1 0 0 0 0,-1 0 0 0 0,1 0 0 0 0,0 0-7 0 0,61-36 175 0 0,-60 35-170 0 0,-1 0 1 0 0,1 0 0 0 0,-1 0 0 0 0,1 0-1 0 0,-1 0 1 0 0,0-1 0 0 0,0 1 0 0 0,0-1-1 0 0,0 1 1 0 0,0-1 0 0 0,-1 0 0 0 0,1 0-1 0 0,-1 0 1 0 0,0 0 0 0 0,0 0 0 0 0,0 0-1 0 0,0 0 1 0 0,0 0 0 0 0,-1 0 0 0 0,1 0 0 0 0,-1-1-1 0 0,0 1 1 0 0,0 0 0 0 0,0 0 0 0 0,-1-3-6 0 0,-18 34-52 0 0,18-26 49 0 0,1 0 1 0 0,-1 0 0 0 0,1-1-1 0 0,-1 1 1 0 0,1 0 0 0 0,0 0 0 0 0,0 0-1 0 0,0 0 1 0 0,0 0 0 0 0,0 0-1 0 0,0 0 1 0 0,1-1 0 0 0,-1 1 0 0 0,0 0-1 0 0,1 0 1 0 0,0 0 0 0 0,-1 0-1 0 0,1-1 1 0 0,0 1 0 0 0,0 0 0 0 0,0-1-1 0 0,0 1 1 0 0,0-1 0 0 0,0 1 0 0 0,1-1-1 0 0,-1 1 1 0 0,0-1 0 0 0,1 0-1 0 0,-1 0 1 0 0,1 0 0 0 0,0 0 0 0 0,-1 0-1 0 0,1 0 1 0 0,0 0 0 0 0,-1 0-1 0 0,1 0 3 0 0,46 14-2865 0 0,-42-14 2005 0 0,18 5-4758 0 0,-8-3-6058 0 0,-12-2 3690 0 0</inkml:trace>
  <inkml:trace contextRef="#ctx0" brushRef="#br0" timeOffset="255.241">428 116 4945 0 0,'0'0'2570'0'0,"0"0"-266"0"0,0 0-152 0 0,0 0-180 0 0,0 0-221 0 0,0 0-268 0 0,0 0-284 0 0,0 0-207 0 0,0 0-81 0 0,0 0-13 0 0,0 0-54 0 0,0 0-51 0 0,0 0-47 0 0,2 5-67 0 0,-1-3-552 0 0,0 1 0 0 0,0 0 1 0 0,-1 0-1 0 0,1-1 1 0 0,-1 1-1 0 0,1 0 1 0 0,-1 0-1 0 0,0 0 1 0 0,0 0-1 0 0,0 0 1 0 0,0-1-1 0 0,-1 1 1 0 0,1 0-1 0 0,-1 0 1 0 0,0 0-1 0 0,1 0 1 0 0,-1-1-1 0 0,-1 1 1 0 0,1 0-1 0 0,0-1 1 0 0,-1 1-1 0 0,1-1-127 0 0,-24 40-1880 0 0,30-41-8477 0 0,-4-2 2395 0 0,1 1 1118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47.6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0 129 10562 0 0,'0'0'1697'0'0,"0"0"-593"0"0,0 0-281 0 0,0 0 153 0 0,0 0 139 0 0,0 0 160 0 0,0 0 28 0 0,0 0-238 0 0,0 0-234 0 0,10-5-215 0 0,85-37 1289 0 0,-92 41-1833 0 0,0 0 1 0 0,0-1 0 0 0,-1 1 0 0 0,1 0 0 0 0,0-1-1 0 0,-1 1 1 0 0,1-1 0 0 0,-1 0 0 0 0,1 0-1 0 0,-1 0 1 0 0,0 0 0 0 0,0 0 0 0 0,0 0 0 0 0,0-1-1 0 0,0 1 1 0 0,0-1 0 0 0,-1 1 0 0 0,1-1 0 0 0,-1 0-1 0 0,0 0 1 0 0,0 0 0 0 0,0 1 0 0 0,0-1-1 0 0,0 0 1 0 0,-1 0 0 0 0,1 0 0 0 0,-1 0 0 0 0,0 0-1 0 0,0-1 1 0 0,0 1 0 0 0,0 0 0 0 0,-1 0-1 0 0,1 0-72 0 0,-15 34 278 0 0,13-20-261 0 0,0-1 0 0 0,1 1-1 0 0,0-1 1 0 0,1 1 0 0 0,0-1 0 0 0,1 1 0 0 0,0 0 0 0 0,1-1-1 0 0,0 1 1 0 0,1-1 0 0 0,0 0 0 0 0,0 0 0 0 0,1 0 0 0 0,1 0-1 0 0,-1-1 1 0 0,6 8-17 0 0,-9-16-199 0 0,-1-1-1 0 0,0 1 0 0 0,0-1 1 0 0,1 1-1 0 0,-1 0 0 0 0,0-1 1 0 0,0 1-1 0 0,0-1 0 0 0,1 1 1 0 0,-1 0-1 0 0,0-1 0 0 0,0 1 1 0 0,0-1-1 0 0,0 1 0 0 0,0 0 1 0 0,0-1-1 0 0,0 1 0 0 0,-1 0 1 0 0,1-1-1 0 0,0 1 0 0 0,0-1 1 0 0,0 1-1 0 0,-1 0 1 0 0,1-1-1 0 0,0 1 0 0 0,-1-1 1 0 0,1 1-1 0 0,0-1 0 0 0,-1 1 1 0 0,1-1-1 0 0,-1 1 0 0 0,1-1 1 0 0,-1 0-1 0 0,1 1 0 0 0,-1-1 1 0 0,1 1-1 0 0,-1-1 0 0 0,1 0 1 0 0,-1 0-1 0 0,1 1 0 0 0,-1-1 1 0 0,1 0-1 0 0,-1 0 0 0 0,0 0 1 0 0,1 1-1 0 0,-1-1 0 0 0,0 0 1 0 0,1 0-1 0 0,-1 0 0 0 0,1 0 1 0 0,-1 0-1 0 0,0 0 0 0 0,1-1 1 0 0,-1 1-1 0 0,0 0 1 0 0,1 0-1 0 0,-1 0 0 0 0,1 0 1 0 0,-1-1 199 0 0,-51-3-2967 0 0,42 3 3533 0 0,-11 0 911 0 0,8 1 3625 0 0,13 0-4219 0 0,28-4 2417 0 0,196-10 952 0 0,-228 17-8207 0 0,1-2-2379 0 0,1 0-5286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46.1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1 101 480 0 0,'0'0'4366'0'0,"0"0"-896"0"0,0 0-612 0 0,0 0-428 0 0,0 0-420 0 0,0 0-418 0 0,0 0-379 0 0,0 0-201 0 0,0 0-12 0 0,0 0 59 0 0,0 0 34 0 0,0 0-144 0 0,0 0-216 0 0,1 9-139 0 0,-1 29-42 0 0,-2-20-143 0 0,2 0-1 0 0,1 1 1 0 0,0-1 0 0 0,1 0-1 0 0,1 0 1 0 0,0 0-1 0 0,4 8-408 0 0,10-9-1414 0 0,-10-17-3621 0 0,1-5-5921 0 0,-6 4 90 0 0</inkml:trace>
  <inkml:trace contextRef="#ctx0" brushRef="#br0" timeOffset="330.686">77 1 3401 0 0,'0'0'2196'0'0,"0"0"141"0"0,0 0-9 0 0,0 0-155 0 0,0 0-236 0 0,0 0-279 0 0,0 0-311 0 0,0 0-300 0 0,0 0-254 0 0,0 0-162 0 0,0 0-87 0 0,0 0-56 0 0,9 0-1 0 0,26 0-21 0 0,-34 1-413 0 0,0 0 0 0 0,-1 0 0 0 0,1 0-1 0 0,0 1 1 0 0,0-1 0 0 0,0 0 0 0 0,-1 0 0 0 0,1 0 0 0 0,-1 1 0 0 0,1-1 0 0 0,-1 0 0 0 0,1 1 0 0 0,-1-1 0 0 0,0 1 0 0 0,0-1 0 0 0,1 0 0 0 0,-1 1 0 0 0,0-1 0 0 0,0 0 0 0 0,0 1 0 0 0,-1-1 0 0 0,1 1-1 0 0,0-1 1 0 0,0 0 0 0 0,-1 1 0 0 0,1-1 0 0 0,-1 0 0 0 0,1 1 0 0 0,-1-1 0 0 0,0 0 0 0 0,0 0 0 0 0,1 0 0 0 0,-1 1 0 0 0,0-1 0 0 0,0 0-53 0 0,0 0 55 0 0,-48 64 1520 0 0,72-70 44 0 0,13-11-1823 0 0,-3 0 1059 0 0,-11 9-3733 0 0,-4 4-3526 0 0,0 6-5021 0 0,-14-2 4546 0 0</inkml:trace>
  <inkml:trace contextRef="#ctx0" brushRef="#br0" timeOffset="580.646">210 191 14411 0 0,'0'0'1492'0'0,"0"0"-314"0"0,0 0-224 0 0,0 0 26 0 0,0 0 49 0 0,0 0-54 0 0,0 0-165 0 0,0 0-145 0 0,0 0-93 0 0,0 0-70 0 0,0 0-88 0 0,0 0-120 0 0,0 0-102 0 0,8 0-64 0 0,19-2-218 0 0,22 0-105 0 0,-19 3-9882 0 0,-28-1 3502 0 0,-1 1-1084 0 0</inkml:trace>
  <inkml:trace contextRef="#ctx0" brushRef="#br0" timeOffset="813.339">225 252 12595 0 0,'0'0'2143'0'0,"0"0"-456"0"0,0 0-251 0 0,0 0-84 0 0,0 0-131 0 0,0 0-213 0 0,0 0-289 0 0,0 0-285 0 0,0 0-168 0 0,0 0-99 0 0,0 0-57 0 0,0 0-30 0 0,0 0-50 0 0,10-2-41 0 0,86-4-1349 0 0,-69 6-1872 0 0,-10 2-4096 0 0,-8-1-3293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45.4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 8282 0 0,'0'0'1701'0'0,"0"0"289"0"0,0 0 117 0 0,0 0 12 0 0,0 0-119 0 0,0 0-241 0 0,0 0-252 0 0,0 0-299 0 0,0 0-311 0 0,0 0-310 0 0,0 0-295 0 0,0 0-129 0 0,0 0 21 0 0,-3 0 85 0 0,0 2-178 0 0,1 1 1 0 0,-1 0-1 0 0,1 0 0 0 0,0 1 0 0 0,0-1 0 0 0,0 0 0 0 0,1 1 0 0 0,-1-1 0 0 0,1 1 1 0 0,0 0-1 0 0,-1-1 0 0 0,2 1 0 0 0,-1 0 0 0 0,0 0 0 0 0,1-1 0 0 0,0 1 0 0 0,0 0 1 0 0,0 0-1 0 0,0 0 0 0 0,0 0 0 0 0,1 0-91 0 0,-3 16 285 0 0,-4 153 509 0 0,5-172-489 0 0,2 6-3468 0 0,5-9-11480 0 0,-4 0 4086 0 0</inkml:trace>
  <inkml:trace contextRef="#ctx0" brushRef="#br0" timeOffset="508.047">114 60 5281 0 0,'0'0'5063'0'0,"0"0"-2402"0"0,0 0-1139 0 0,0 0-523 0 0,0 0-80 0 0,0 0 198 0 0,0 0 214 0 0,0 0 67 0 0,0 0-194 0 0,0 0-260 0 0,0 0-221 0 0,-1 10-160 0 0,-26 138 2198 0 0,30-152-2732 0 0,0-1 0 0 0,1 1 0 0 0,0-1-1 0 0,0 1 1 0 0,0 0 0 0 0,0 1 0 0 0,1-1 0 0 0,-1 1 0 0 0,1 0 0 0 0,0 0 0 0 0,0 0 0 0 0,0 1 0 0 0,1 0 0 0 0,-1 0 0 0 0,0 0 0 0 0,1 0 0 0 0,-1 1 0 0 0,1 0 0 0 0,0 0 0 0 0,-1 1 0 0 0,2 0-29 0 0,-6 0 2 0 0,1 1 0 0 0,-1 0 0 0 0,1 0 0 0 0,-1 0 0 0 0,0 0 0 0 0,1 0 0 0 0,-1 0 0 0 0,0 0 0 0 0,0 0 0 0 0,0 1 1 0 0,0-1-1 0 0,0 0 0 0 0,0 1 0 0 0,0-1 0 0 0,-1 1 0 0 0,1-1 0 0 0,0 1 0 0 0,-1-1 0 0 0,1 1 0 0 0,-1 0 0 0 0,0-1 0 0 0,1 1 0 0 0,-1-1 0 0 0,0 1 0 0 0,0 0 1 0 0,0-1-1 0 0,0 1 0 0 0,0 0 0 0 0,0-1 0 0 0,-1 1 0 0 0,1 0 0 0 0,-1-1 0 0 0,1 1 0 0 0,-1-1 0 0 0,1 1 0 0 0,-1-1 0 0 0,0 1 0 0 0,0-1 0 0 0,0 1 1 0 0,0-1-1 0 0,0 0 0 0 0,0 1 0 0 0,0-1 0 0 0,0 0 0 0 0,0 0 0 0 0,-1 0 0 0 0,1 0 0 0 0,0 0 0 0 0,-1 0-2 0 0,-3 4 28 0 0,-1 0 1 0 0,0 0-1 0 0,0-1 0 0 0,0 0 0 0 0,0 0 0 0 0,-1-1 0 0 0,1 0 1 0 0,-1 0-1 0 0,0 0 0 0 0,0-1 0 0 0,0 0 0 0 0,0 0 1 0 0,0-1-1 0 0,-1 0 0 0 0,-2 0-28 0 0,19-31-554 0 0,28-6-4539 0 0,-10 14-4556 0 0,-16 13 2711 0 0,-4 3 1554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42.8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21 190 13099 0 0,'0'0'715'0'0,"0"0"178"0"0,0 0 231 0 0,0 0 211 0 0,0-10 131 0 0,-2-7-784 0 0,-1-17 1112 0 0,3 23 4382 0 0,-13 274-3942 0 0,10-244-2227 0 0,4-20-3332 0 0,6-6-1210 0 0,-5 5 2861 0 0,5-5-7627 0 0,-4 4-1389 0 0</inkml:trace>
  <inkml:trace contextRef="#ctx0" brushRef="#br0" timeOffset="818.04">170 271 3409 0 0,'0'0'2722'0'0,"0"0"-198"0"0,0 0-238 0 0,0 0-187 0 0,0 0-166 0 0,0 0-202 0 0,0 0-290 0 0,0 0-294 0 0,0 0-245 0 0,8-10-192 0 0,39-45 1468 0 0,-48 55-2128 0 0,1 0 0 0 0,0 1 1 0 0,0-1-1 0 0,-1 0 0 0 0,1 0 0 0 0,0 0 0 0 0,0 1 0 0 0,-1-1 0 0 0,1 0 0 0 0,0 0 0 0 0,-1 0 0 0 0,1 0 0 0 0,0 0 1 0 0,-1 0-1 0 0,1 0 0 0 0,0 0 0 0 0,-1 0 0 0 0,1 0 0 0 0,0 0 0 0 0,-1 0 0 0 0,1 0 0 0 0,0 0 0 0 0,-1 0 0 0 0,1 0 1 0 0,0 0-1 0 0,0 0 0 0 0,-1 0 0 0 0,1 0 0 0 0,0-1 0 0 0,-1 1 0 0 0,1 0 0 0 0,0 0 0 0 0,0 0 0 0 0,-1-1 0 0 0,1 1 1 0 0,0 0-1 0 0,0 0 0 0 0,-1 0 0 0 0,1-1 0 0 0,0 1 0 0 0,0 0 0 0 0,0-1 0 0 0,0 1 0 0 0,-1 0 0 0 0,1 0 1 0 0,0-1-1 0 0,0 1 0 0 0,0 0 0 0 0,0-1 0 0 0,0 1 0 0 0,0 0 0 0 0,0-1 0 0 0,0 1 0 0 0,0 0 0 0 0,0-1 0 0 0,0 1 1 0 0,0 0-1 0 0,0-1 0 0 0,0 1 0 0 0,0 0 0 0 0,0-1 0 0 0,0 1 0 0 0,0 0 0 0 0,1-1-50 0 0,-29 9-152 0 0,23-6 181 0 0,-1 0 0 0 0,0 1 0 0 0,1 0 0 0 0,0 0 0 0 0,0 0 0 0 0,0 0 0 0 0,0 1 0 0 0,1 0 0 0 0,-1 0 0 0 0,1 0 0 0 0,0 1 0 0 0,0-1 0 0 0,0 1 0 0 0,1 0 0 0 0,0 0 0 0 0,-1 1 0 0 0,2-1 0 0 0,-1 0 0 0 0,1 1 0 0 0,0 0 0 0 0,0-1 0 0 0,0 1 0 0 0,1 2-29 0 0,3-7 28 0 0,-1 1-1 0 0,1 0 1 0 0,0-1 0 0 0,0 1-1 0 0,0-1 1 0 0,0 0 0 0 0,0 1-1 0 0,0-1 1 0 0,0 0 0 0 0,1 0-1 0 0,-1-1 1 0 0,0 1 0 0 0,0 0-1 0 0,1-1 1 0 0,-1 1 0 0 0,1-1-1 0 0,-1 0 1 0 0,0 0-1 0 0,1 0 1 0 0,-1 0 0 0 0,1 0-1 0 0,-1 0 1 0 0,0-1 0 0 0,1 1-1 0 0,-1-1 1 0 0,0 0 0 0 0,1 0-1 0 0,-1 1 1 0 0,0-2 0 0 0,0 1-1 0 0,0 0 1 0 0,0 0 0 0 0,0-1-1 0 0,1 0-27 0 0,3 0 34 0 0,-1-1-1 0 0,1 0 0 0 0,-1 0 1 0 0,0 0-1 0 0,0 0 0 0 0,0-1 1 0 0,-1 0-1 0 0,1 0 0 0 0,-1 0 1 0 0,0-1-1 0 0,0 1 0 0 0,0-1 1 0 0,-1 0-1 0 0,0 0 0 0 0,0 0 1 0 0,3-6-34 0 0,-6 11-27 0 0,-4 28-214 0 0,3-26 229 0 0,0-1 0 0 0,1 1 0 0 0,-1-1 0 0 0,1 1 0 0 0,0-1 0 0 0,-1 1 0 0 0,1 0 0 0 0,0-1 1 0 0,0 1-1 0 0,0 0 0 0 0,0-1 0 0 0,1 1 0 0 0,-1 0 0 0 0,0-1 0 0 0,1 1 0 0 0,-1-1 0 0 0,1 1 0 0 0,-1-1 1 0 0,1 1-1 0 0,0-1 0 0 0,0 1 0 0 0,-1-1 0 0 0,1 0 0 0 0,0 1 0 0 0,0-1 0 0 0,0 0 0 0 0,1 0 0 0 0,-1 1 0 0 0,0-1 1 0 0,0 0-1 0 0,1 0 0 0 0,-1-1 0 0 0,1 1 0 0 0,-1 0 0 0 0,0 0 0 0 0,1-1 0 0 0,-1 1 0 0 0,1-1 0 0 0,0 1 1 0 0,-1-1-1 0 0,1 1 0 0 0,-1-1 0 0 0,1 0 0 0 0,0 0 0 0 0,-1 0 0 0 0,1 0 0 0 0,0 0 0 0 0,-1 0 0 0 0,1-1 1 0 0,-1 1-1 0 0,1 0 0 0 0,0-1 0 0 0,0 0 12 0 0,4 1-517 0 0,0-1 1 0 0,0 0-1 0 0,0 0 1 0 0,0 0 0 0 0,-1-1-1 0 0,1 0 1 0 0,0 0-1 0 0,-1 0 1 0 0,1-1-1 0 0,-1 0 1 0 0,0 0-1 0 0,0-1 1 0 0,0 1-1 0 0,0-1 1 0 0,0 0 0 0 0,-1 0-1 0 0,3-4 517 0 0,11-36-856 0 0,-11-13 2403 0 0,-6 19 3234 0 0,-1 38-4336 0 0,0 24 947 0 0,3 174 1006 0 0,4-200-6840 0 0,-1-6-2406 0 0,-5 6 3811 0 0,0-1-5236 0 0</inkml:trace>
  <inkml:trace contextRef="#ctx0" brushRef="#br0" timeOffset="1150.629">463 23 4897 0 0,'0'0'3842'0'0,"0"0"-1379"0"0,0 0-565 0 0,0 0-351 0 0,0 0-215 0 0,0 0-169 0 0,0 0-96 0 0,0 0-92 0 0,0 0-175 0 0,0 0-141 0 0,0 0-149 0 0,0 0-145 0 0,9-5-60 0 0,28-12-31 0 0,-36 17-244 0 0,0 0 0 0 0,1 0 0 0 0,-1 0 0 0 0,0 1 0 0 0,0-1 0 0 0,0 0 0 0 0,0 1 0 0 0,0-1 0 0 0,0 1 0 0 0,0 0 0 0 0,0-1 0 0 0,0 1 0 0 0,0 0 0 0 0,0-1 1 0 0,0 1-1 0 0,0 0 0 0 0,0 0 0 0 0,0 0 0 0 0,-1 0 0 0 0,1 0 0 0 0,0 0 0 0 0,-1 0 0 0 0,1 0 0 0 0,-1 0 0 0 0,1 0 0 0 0,-1 0 0 0 0,0 0 0 0 0,1 1 0 0 0,-1-1 0 0 0,0 0 0 0 0,0 0 0 0 0,0 0 0 0 0,0 1 1 0 0,0-1-1 0 0,0 0 0 0 0,0 0 0 0 0,0 0 0 0 0,0 0 0 0 0,0 1 0 0 0,-1 0-30 0 0,1-1 66 0 0,0 5 69 0 0,-1 1-1 0 0,1-1 1 0 0,-1 0-1 0 0,-1 0 1 0 0,1 0-1 0 0,-1 0 1 0 0,0 0-1 0 0,-1 0 1 0 0,1 0-1 0 0,-1-1 1 0 0,0 1-1 0 0,-1-1 1 0 0,1 0 0 0 0,-1 0-1 0 0,0 0 1 0 0,0 0-1 0 0,-4 2-134 0 0,38-15 1542 0 0,-12 0-2125 0 0,39-18-2106 0 0,-37 21-3217 0 0,1 3-4915 0 0,-15 2 3626 0 0</inkml:trace>
  <inkml:trace contextRef="#ctx0" brushRef="#br0" timeOffset="1396.434">733 132 5593 0 0,'0'0'4405'0'0,"0"0"-1723"0"0,0 0-746 0 0,0 0-231 0 0,0 0-138 0 0,0 0-163 0 0,0 0-193 0 0,0 0-209 0 0,0 0-172 0 0,0 0-132 0 0,0 0-115 0 0,0 0-91 0 0,-4 9-92 0 0,-15 31-64 0 0,14 42 756 0 0,5-72-3737 0 0,0 13-8682 0 0,0-23 5459 0 0,0 0-228 0 0</inkml:trace>
  <inkml:trace contextRef="#ctx0" brushRef="#br0" timeOffset="1682.105">608 243 9122 0 0,'0'0'2646'0'0,"0"0"-347"0"0,0 0-285 0 0,0 0-173 0 0,0 0-275 0 0,0 0-343 0 0,0 0-317 0 0,0 0-249 0 0,0 0-119 0 0,0 0-40 0 0,0 0-62 0 0,0 0-29 0 0,0 0-36 0 0,7 0-72 0 0,174-11 2617 0 0,-181 11-4910 0 0,-1 0-1355 0 0,0 0-3409 0 0,1 0-4807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15.3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7 13003 0 0,'0'0'1640'0'0,"0"0"-110"0"0,0 0 39 0 0,0 0-3 0 0,0 0-167 0 0,0 0-237 0 0,0 0-249 0 0,0 0-259 0 0,0 0-212 0 0,0 0-174 0 0,0 0-111 0 0,0 0-49 0 0,0 0-14 0 0,-2-1 18 0 0,105-5 3229 0 0,-103 6-3369 0 0,0 0-67 0 0,0 0-97 0 0,-14 7-3987 0 0,6-2-1657 0 0,2 0-5949 0 0,4-3 5942 0 0</inkml:trace>
  <inkml:trace contextRef="#ctx0" brushRef="#br0" timeOffset="244.357">6 64 2713 0 0,'0'0'4494'0'0,"0"0"-1557"0"0,0 0-677 0 0,0 0-152 0 0,0 0-258 0 0,0 0-307 0 0,0 0-332 0 0,0 0-275 0 0,0 0-157 0 0,0 0-77 0 0,0 0-14 0 0,0 0-5 0 0,0 0-27 0 0,24 7 1759 0 0,27-14-2255 0 0,-50 12-6635 0 0,-1-4-664 0 0,0 1-3070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1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21 10906 0 0,'0'0'3012'0'0,"0"0"-1161"0"0,0 0-479 0 0,0 0-37 0 0,0 0 15 0 0,0 0-91 0 0,0 0-139 0 0,0 0-153 0 0,0 0-185 0 0,0 0-160 0 0,0 0-135 0 0,0 0-118 0 0,0 0-49 0 0,-1-4-26 0 0,-2-9-6 0 0,2 9-4 0 0,1 4-15 0 0,0 0-8 0 0,0 0-43 0 0,0 0-47 0 0,0 0-38 0 0,-5 24 779 0 0,-4 63-317 0 0,9-87-591 0 0,0 0-32 0 0,0 0 1 0 0,0 0-18 0 0,1-13-7406 0 0,1 5-3290 0 0,-1 5-148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13.9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48 0 0 0,'0'0'684'0'0,"0"0"1166"0"0,0 0 252 0 0,0 0-133 0 0,0 0-96 0 0,0 0-118 0 0,0 0-131 0 0,0 0-70 0 0,-1-4-59 0 0,0-3-902 0 0,-4-9 4844 0 0,0-4-98 0 0,-1 62-1241 0 0,-3 28-4115 0 0,5 20 242 0 0,4-90-219 0 0,0 0-13 0 0,0 0-5 0 0,0 0 28 0 0,0 0-11 0 0,0 0 9 0 0,0 0-38 0 0,0 0-7 0 0,1-8-8909 0 0,1 2-2969 0 0,-1 4 2210 0 0</inkml:trace>
  <inkml:trace contextRef="#ctx0" brushRef="#br0" timeOffset="523.371">129 98 10906 0 0,'0'0'2179'0'0,"0"0"-362"0"0,0 0-191 0 0,0 0-122 0 0,0 0-116 0 0,0 0-116 0 0,0 0-177 0 0,0 0-186 0 0,0 0-141 0 0,0 0-120 0 0,0 0-77 0 0,0 0-30 0 0,0 0-22 0 0,1-3-7 0 0,5-13 1382 0 0,-41 65-890 0 0,34-48-998 0 0,0 0-1 0 0,0 0 1 0 0,0 1-1 0 0,1-1 1 0 0,-1 1 0 0 0,0-1-1 0 0,1 1 1 0 0,-1-1-1 0 0,1 1 1 0 0,-1-1 0 0 0,1 1-1 0 0,0-1 1 0 0,0 1 0 0 0,0-1-1 0 0,0 1 1 0 0,0-1-1 0 0,0 1 1 0 0,0 0 0 0 0,0-1-1 0 0,0 1 1 0 0,1-1 0 0 0,-1 1-1 0 0,1-1 1 0 0,-1 1-1 0 0,1-1 1 0 0,0 0 0 0 0,-1 1-1 0 0,1-1 1 0 0,0 1-1 0 0,0-1 1 0 0,0 0 0 0 0,0 0-1 0 0,0 0 1 0 0,0 0 0 0 0,0 0-1 0 0,1 0 1 0 0,-1 0-1 0 0,0 0 1 0 0,1 0 0 0 0,-1 0-1 0 0,0 0 1 0 0,1-1 0 0 0,-1 1-1 0 0,1-1 1 0 0,-1 1-1 0 0,1-1 1 0 0,-1 0 0 0 0,1 1-1 0 0,-1-1 1 0 0,1 0-1 0 0,0 0 1 0 0,-1 0 0 0 0,1 0-1 0 0,-1 0 1 0 0,1-1 0 0 0,-1 1-1 0 0,1 0 1 0 0,-1-1-1 0 0,1 1 1 0 0,-1-1 0 0 0,2 0-6 0 0,-2 1 4 0 0,1 0 1 0 0,0 0-1 0 0,0 0 1 0 0,0-1-1 0 0,0 1 0 0 0,-1 0 1 0 0,1-1-1 0 0,0 0 1 0 0,-1 1-1 0 0,1-1 1 0 0,0 0-1 0 0,-1 0 1 0 0,1 0-1 0 0,-1 0 1 0 0,1 0-1 0 0,-1 0 1 0 0,1 0-1 0 0,-1-1 1 0 0,0 1-1 0 0,0 0 1 0 0,0-1-1 0 0,0 1 0 0 0,0-1 1 0 0,0 1-1 0 0,0-1 1 0 0,0 0-1 0 0,0 1 1 0 0,-1-1-1 0 0,1 0 1 0 0,-1 0-1 0 0,1 1 1 0 0,-1-1-1 0 0,0 0 1 0 0,1 0-1 0 0,-1 0 1 0 0,0 1-1 0 0,0-1 1 0 0,-1 0-1 0 0,1 0 0 0 0,0 0 1 0 0,-1 1-1 0 0,1-1 1 0 0,-1 0-1 0 0,1 0 1 0 0,-1 1-1 0 0,0-1 1 0 0,1 0-1 0 0,-1 1 1 0 0,0-1-1 0 0,0 1 1 0 0,0-1-1 0 0,-1 1 1 0 0,1 0-1 0 0,-1-1-4 0 0,-4-4-1065 0 0,-2-2 3511 0 0,4 4-5074 0 0,5 1-5268 0 0,2 1-7442 0 0,-1 2 10082 0 0</inkml:trace>
  <inkml:trace contextRef="#ctx0" brushRef="#br0" timeOffset="1101.257">241 25 10066 0 0,'0'0'2645'0'0,"0"0"-371"0"0,0 0-262 0 0,0 0-222 0 0,0 0-215 0 0,0 0-243 0 0,0 0-221 0 0,0 0-168 0 0,0 0-176 0 0,0 0-125 0 0,0 0-102 0 0,0 0-98 0 0,-1-3-43 0 0,-5-5 254 0 0,11 18 540 0 0,14 19-433 0 0,-10-22-720 0 0,0 0 1 0 0,0 0-1 0 0,0-1 1 0 0,1 0 0 0 0,0-1-1 0 0,0 0 1 0 0,1-1-1 0 0,-1 0 1 0 0,7 2-41 0 0,-47 16 168 0 0,16-12-165 0 0,0 0 0 0 0,0 1 0 0 0,1 0-1 0 0,0 1 1 0 0,1 1 0 0 0,0 0 0 0 0,-3 5-3 0 0,15-18-39 0 0,1 0 0 0 0,-1 0-1 0 0,1 0 1 0 0,-1 0 0 0 0,0 1 0 0 0,1-1 0 0 0,-1 0 0 0 0,1 0-1 0 0,-1 0 1 0 0,0 0 0 0 0,1 0 0 0 0,-1 0 0 0 0,1 1 0 0 0,-1-1-1 0 0,0 0 1 0 0,1 0 0 0 0,-1 1 0 0 0,0-1 0 0 0,1 0 0 0 0,-1 0-1 0 0,0 1 1 0 0,0-1 0 0 0,1 0 0 0 0,-1 1 0 0 0,0-1-1 0 0,0 0 1 0 0,1 1 0 0 0,-1-1 0 0 0,0 1 0 0 0,0-1 0 0 0,0 0-1 0 0,0 1 1 0 0,0-1 0 0 0,1 1 0 0 0,-1-1 0 0 0,0 0 0 0 0,0 1-1 0 0,0-1 1 0 0,0 1 0 0 0,0-1 0 0 0,0 1 0 0 0,-1-1 0 0 0,1 0-1 0 0,0 1 1 0 0,0-1 0 0 0,0 1 0 0 0,0-1 0 0 0,0 0-1 0 0,-1 1 1 0 0,1-1 0 0 0,0 1 0 0 0,0-1 0 0 0,0 0 0 0 0,-1 1-1 0 0,1-1 1 0 0,0 0 0 0 0,-1 0 0 0 0,1 1 0 0 0,0-1 0 0 0,-1 0-1 0 0,1 0 1 0 0,0 1 0 0 0,-1-1 0 0 0,1 0 0 0 0,-1 0 39 0 0,19-5-5522 0 0,-4-1-4694 0 0,-12 5 8242 0 0,3-1-7465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19.8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3 14659 0 0,'0'0'1688'0'0,"0"0"-19"0"0,0 0-102 0 0,0 0-132 0 0,0 0-140 0 0,0 0-114 0 0,0 0-195 0 0,0 0-195 0 0,0 0-222 0 0,0 0-207 0 0,0 0-130 0 0,0 0-63 0 0,0 0 19 0 0,2-2 45 0 0,-1 2-202 0 0,0 0 0 0 0,0 0 0 0 0,1 0-1 0 0,-1 0 1 0 0,0 0 0 0 0,0 1-1 0 0,0-1 1 0 0,0 0 0 0 0,0 1 0 0 0,1-1-1 0 0,-1 1 1 0 0,0-1 0 0 0,0 1-1 0 0,0 0 1 0 0,0-1 0 0 0,-1 1 0 0 0,1 0-1 0 0,0 0 1 0 0,0-1 0 0 0,0 1-1 0 0,0 0 1 0 0,-1 0 0 0 0,1 0 0 0 0,0 0-1 0 0,-1 0 1 0 0,1 0 0 0 0,-1 0-1 0 0,1 0 1 0 0,-1 1 0 0 0,0-1 0 0 0,1 0-1 0 0,-1 0 1 0 0,0 0 0 0 0,0 0-1 0 0,0 1 1 0 0,0-1 0 0 0,0 0-1 0 0,0 1-29 0 0,19 60 489 0 0,-16-48-433 0 0,-1 0 0 0 0,0 0 1 0 0,-1 1-1 0 0,-1-1 0 0 0,0 1 0 0 0,-1-1 0 0 0,-1 0 0 0 0,0 0 1 0 0,-1 0-1 0 0,-1 0 0 0 0,0 0 0 0 0,-1 0 0 0 0,0-1 0 0 0,-1 0 1 0 0,-4 7-58 0 0,-34 18 446 0 0,43-38-462 0 0,1 0-12 0 0,0 0 16 0 0,0 0-45 0 0,10-16-3954 0 0,-3 11-125 0 0,-1 1-3959 0 0,-3 1-3656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0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49 10274 0 0,'0'0'2074'0'0,"0"0"-324"0"0,0 0-223 0 0,0 0-20 0 0,0 0-159 0 0,0 0-252 0 0,0 0-250 0 0,0 0-187 0 0,0 0-127 0 0,0 0-95 0 0,0 0-72 0 0,0 0-75 0 0,-3 2-67 0 0,-10 13 950 0 0,13-14-963 0 0,0-1 43 0 0,0 0 40 0 0,10-35 2080 0 0,-4 3-1182 0 0,-6 32-1026 0 0,0 0-49 0 0,0 0-25 0 0,0 0-61 0 0,-4 25 128 0 0,-13 127 990 0 0,30-157-13519 0 0,-6-2 3928 0 0,-3 4-872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3.3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11 9562 0 0,'0'0'2673'0'0,"0"0"-761"0"0,0 0-140 0 0,0 0 70 0 0,0 0-97 0 0,0 0-221 0 0,0 0-207 0 0,0 0-236 0 0,0 0-238 0 0,0 0-210 0 0,0 0-232 0 0,0 0-138 0 0,0 0-86 0 0,0-4-43 0 0,0 0-156 0 0,0 4 48 0 0,0 0-1 0 0,1 1 0 0 0,-1-1 0 0 0,0 0 1 0 0,0 0-1 0 0,1 1 0 0 0,-1-1 0 0 0,0 0 1 0 0,1 0-1 0 0,-1 0 0 0 0,0 1 0 0 0,1-1 1 0 0,-1 0-1 0 0,0 0 0 0 0,1 0 1 0 0,-1 0-1 0 0,0 0 0 0 0,1 0 0 0 0,-1 1 1 0 0,1-1-1 0 0,-1 0 0 0 0,0 0 0 0 0,1 0 1 0 0,-1 0-1 0 0,0-1 0 0 0,1 1 0 0 0,-1 0 1 0 0,0 0-1 0 0,1 0 0 0 0,-1 0 0 0 0,1 0 1 0 0,-1 0-1 0 0,0 0 0 0 0,1-1 1 0 0,-1 1-1 0 0,0 0 0 0 0,0 0 0 0 0,1 0 1 0 0,-1-1-1 0 0,0 1 0 0 0,1 0 0 0 0,-1-1 1 0 0,0 1-1 0 0,0 0 0 0 0,0 0 0 0 0,1-1 1 0 0,-1 1-1 0 0,0 0 0 0 0,0-1 0 0 0,0 1 1 0 0,0-1-26 0 0,8 12 97 0 0,-1-1 0 0 0,0 1 0 0 0,-1 1 0 0 0,0-1 0 0 0,-1 1 1 0 0,0 0-1 0 0,-1 0 0 0 0,-1 0 0 0 0,0 1 0 0 0,0-1 0 0 0,-1 1 0 0 0,-1 0 1 0 0,0 0-1 0 0,-1-1 0 0 0,0 1 0 0 0,-1 0 0 0 0,0 0 0 0 0,-1 0 0 0 0,-1-1 0 0 0,0 1 1 0 0,0-1-1 0 0,-1 0 0 0 0,-1 0 0 0 0,-3 7-97 0 0,5-15 22 0 0,0 1 1 0 0,1-1-1 0 0,-1 0 1 0 0,-1 0-1 0 0,1 0 0 0 0,0 0 1 0 0,-1 0-1 0 0,0-1 0 0 0,0 0 1 0 0,0 0-1 0 0,0 0 1 0 0,-1 0-1 0 0,1-1 0 0 0,-5 3-22 0 0,-21 6-2610 0 0,45-17-2402 0 0,-5 1-4991 0 0,-5 4-1754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3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18 23533 0 0,'0'0'1035'0'0,"0"0"-27"0"0,0 0-22 0 0,0 0-13 0 0,0 0-122 0 0,0 0-199 0 0,0 0-185 0 0,0 0-146 0 0,0 0-141 0 0,0 0-70 0 0,0 0-64 0 0,0 0-56 0 0,-3-3-29 0 0,3 3-119 0 0,-9-11 893 0 0,6 7-2318 0 0,10 8-6457 0 0,-5-3-4169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2.0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49 6881 0 0,'0'0'5526'0'0,"0"0"-2968"0"0,0 0-749 0 0,0 0 38 0 0,0 0-142 0 0,0 0-232 0 0,0 0-268 0 0,0 0-280 0 0,0 0-229 0 0,0 0-206 0 0,0 0-160 0 0,0 0-98 0 0,-3-4-42 0 0,2 3-149 0 0,0 1-1 0 0,0-1 1 0 0,-1 0 0 0 0,1 1 0 0 0,0-1-1 0 0,0 0 1 0 0,0 1 0 0 0,0 0 0 0 0,-1-1-1 0 0,1 1 1 0 0,0 0 0 0 0,0-1 0 0 0,-1 1-1 0 0,1 0 1 0 0,0 0 0 0 0,-1 0 0 0 0,1 0-1 0 0,0 0 1 0 0,0 0 0 0 0,-1 1 0 0 0,1-1-1 0 0,0 0 1 0 0,0 1 0 0 0,-1-1 0 0 0,1 1-1 0 0,0-1 1 0 0,0 1 0 0 0,0 0 0 0 0,0-1-1 0 0,0 1 1 0 0,0 0 0 0 0,0 0 0 0 0,0-1 0 0 0,0 1-1 0 0,0 0 1 0 0,0 0 0 0 0,0 0 0 0 0,1 0-1 0 0,-1 1 1 0 0,0-1 0 0 0,1 0 0 0 0,-1 0-1 0 0,1 0 1 0 0,-1 0 0 0 0,1 1 0 0 0,0-1-1 0 0,-1 0 1 0 0,1 0 0 0 0,0 1 0 0 0,0-1-41 0 0,-6 6 75 0 0,1 0 0 0 0,0 0 1 0 0,0 0-1 0 0,1 1 1 0 0,-1-1-1 0 0,2 1 0 0 0,-1 0 1 0 0,1 0-1 0 0,1 1 1 0 0,-1-1-1 0 0,1 1 1 0 0,1-1-1 0 0,-1 1 0 0 0,2 0 1 0 0,-1-1-1 0 0,1 1 1 0 0,0 0-1 0 0,1-1 0 0 0,0 1 1 0 0,1 0-1 0 0,-1-1 1 0 0,2 1-1 0 0,-1-1 0 0 0,1 0 1 0 0,0 0-1 0 0,1 0 1 0 0,0 0-1 0 0,0 0 0 0 0,1-1 1 0 0,0 0-1 0 0,0 0 1 0 0,1 0-1 0 0,-1-1 0 0 0,2 1 1 0 0,4 3-76 0 0,-7-7-182 0 0,31 18 462 0 0,-11-18-3388 0 0,-16-16-5306 0 0,-7 10 1665 0 0,1 0-4582 0 0</inkml:trace>
  <inkml:trace contextRef="#ctx0" brushRef="#br0" timeOffset="424.13">264 14 10586 0 0,'0'0'1987'0'0,"0"0"-541"0"0,0 0-140 0 0,0 0 82 0 0,0 0-54 0 0,0 0-202 0 0,0 0-251 0 0,0 0-266 0 0,0 0-192 0 0,0 0-91 0 0,0 0-69 0 0,0 0-14 0 0,0 0 7 0 0,-7 2 7 0 0,-23 10 4 0 0,29-11-198 0 0,0 0 0 0 0,-1 0 0 0 0,1 1 0 0 0,0-1 1 0 0,0 0-1 0 0,0 0 0 0 0,0 1 0 0 0,0-1 1 0 0,1 1-1 0 0,-1-1 0 0 0,0 1 0 0 0,1-1 1 0 0,-1 1-1 0 0,1 0 0 0 0,-1-1 0 0 0,1 1 1 0 0,0 0-1 0 0,-1-1 0 0 0,1 1 0 0 0,0 0 1 0 0,0-1-1 0 0,1 1 0 0 0,-1 0 0 0 0,0-1 1 0 0,0 1-1 0 0,1 0 0 0 0,-1-1 0 0 0,1 1 0 0 0,-1-1 1 0 0,1 1-1 0 0,0-1 0 0 0,0 1 0 0 0,0-1 1 0 0,0 1-1 0 0,0-1 0 0 0,0 0 0 0 0,1 2-69 0 0,1-2 76 0 0,0 1-1 0 0,0 0 0 0 0,0-1 1 0 0,0 0-1 0 0,0 0 1 0 0,0 1-1 0 0,0-2 0 0 0,1 1 1 0 0,-1 0-1 0 0,0-1 0 0 0,1 0 1 0 0,-1 1-1 0 0,0-1 0 0 0,1-1 1 0 0,-1 1-1 0 0,0 0 0 0 0,1-1 1 0 0,-1 0-1 0 0,0 0 0 0 0,0 0 1 0 0,1 0-1 0 0,-1 0 0 0 0,0 0 1 0 0,0-1-1 0 0,0 0 0 0 0,-1 0 1 0 0,1 1-1 0 0,0-2 1 0 0,-1 1-1 0 0,3-2-75 0 0,-5 1-26 0 0,0 0-1 0 0,0 0 1 0 0,0 0 0 0 0,0 0-1 0 0,-1 1 1 0 0,1-1 0 0 0,-1 0-1 0 0,0 0 1 0 0,0 0-1 0 0,0 0 1 0 0,0 0 0 0 0,0 1-1 0 0,-1-1 1 0 0,1 1 0 0 0,-1-1-1 0 0,0 1 1 0 0,1-1 0 0 0,-1 1-1 0 0,0 0 1 0 0,0 0 0 0 0,-1 0-1 0 0,1 0 1 0 0,0 0 0 0 0,-1 1-1 0 0,1-1 1 0 0,-1 0 0 0 0,1 1-1 0 0,-1 0 1 0 0,0 0 0 0 0,0 0-1 0 0,0 0 1 0 0,1 0 0 0 0,-1 1-1 0 0,0-1 1 0 0,0 1 0 0 0,0 0-1 0 0,0-1 1 0 0,0 1 0 0 0,0 1-1 0 0,-1-1 27 0 0,-12 26-5188 0 0,15-4-4648 0 0,1-17 5432 0 0,0 1-2664 0 0</inkml:trace>
  <inkml:trace contextRef="#ctx0" brushRef="#br0" timeOffset="883.809">200 296 2232 0 0,'0'0'4145'0'0,"0"0"-2132"0"0,0 0-413 0 0,0 0 354 0 0,0 0 204 0 0,0 0-103 0 0,0 0-291 0 0,0 0-305 0 0,0 0-287 0 0,0 0-253 0 0,0 0-189 0 0,0 0-154 0 0,0 0-83 0 0,3 0-43 0 0,0 0-320 0 0,0-1 0 0 0,0 0 1 0 0,0 0-1 0 0,0 0 1 0 0,0 0-1 0 0,-1 0 0 0 0,1-1 1 0 0,-1 1-1 0 0,1-1 0 0 0,-1 0 1 0 0,1 0-1 0 0,-1 1 0 0 0,0-2 1 0 0,0 1-1 0 0,0 0 1 0 0,0 0-1 0 0,0-1 0 0 0,0 1 1 0 0,-1-1-1 0 0,1 0-130 0 0,5 9 1758 0 0,-11 32-1505 0 0,1-17 54 0 0,3-13-201 0 0,0 1 1 0 0,1-1 0 0 0,0 0 0 0 0,0 1-1 0 0,1-1 1 0 0,0 0 0 0 0,0 0-1 0 0,1 0 1 0 0,0 0 0 0 0,1 0-1 0 0,1 2-106 0 0,-1-29-5790 0 0,-1 12 1078 0 0,0 2-3448 0 0,0 1-2996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1.5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14947 0 0,'0'0'1396'0'0,"0"0"-139"0"0,0 0 14 0 0,0 0 110 0 0,0 0-144 0 0,0 0-299 0 0,0 0-325 0 0,0 0-256 0 0,0 0-125 0 0,0 0-91 0 0,0 0-54 0 0,0 0-10 0 0,0 0-57 0 0,9-1-38 0 0,46-6-418 0 0,-35 11-2674 0 0,-14-1-1827 0 0,-1 0-5013 0 0,-3-2 4447 0 0</inkml:trace>
  <inkml:trace contextRef="#ctx0" brushRef="#br0" timeOffset="170.72">5 60 8922 0 0,'0'0'2770'0'0,"0"0"-363"0"0,0 0-187 0 0,0 0-222 0 0,0 0-353 0 0,0 0-390 0 0,0 0-357 0 0,0 0-291 0 0,0 0-213 0 0,0 0-156 0 0,0 0-106 0 0,0 0-54 0 0,0 0-54 0 0,6 0-63 0 0,53-5-1323 0 0,-35 4-2876 0 0,-4 1-5041 0 0,-14 0 609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0.8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60 5121 0 0,'0'0'5580'0'0,"0"0"-2297"0"0,0 0-985 0 0,0 0-335 0 0,0 0-389 0 0,0 0-385 0 0,0 0-292 0 0,0 0-144 0 0,0 0-58 0 0,0 0 6 0 0,0 0-11 0 0,0 0-98 0 0,0 0-88 0 0,-1 5-77 0 0,-13 62 1076 0 0,13-62-1801 0 0,-2 16-1718 0 0,7-17-3991 0 0,3-3-5383 0 0,-5-1 3331 0 0</inkml:trace>
  <inkml:trace contextRef="#ctx0" brushRef="#br0" timeOffset="386.156">100 0 3481 0 0,'0'0'5213'0'0,"0"0"-1802"0"0,0 0-982 0 0,0 0-514 0 0,0 0-470 0 0,0 0-372 0 0,0 0-268 0 0,0 0-163 0 0,0 0-130 0 0,0 0-93 0 0,0 0-73 0 0,0 0-47 0 0,-3 4-4 0 0,2-3-304 0 0,0 0 37 0 0,0-1 0 0 0,1 1-1 0 0,-1-1 1 0 0,1 1 0 0 0,-1-1-1 0 0,0 1 1 0 0,1-1 0 0 0,0 1-1 0 0,-1-1 1 0 0,1 1 0 0 0,-1 0-1 0 0,1-1 1 0 0,0 1 0 0 0,-1 0-1 0 0,1-1 1 0 0,0 1 0 0 0,-1 0-1 0 0,1-1 1 0 0,0 1 0 0 0,0 0-1 0 0,0 0 1 0 0,0-1 0 0 0,0 1-1 0 0,0 0 1 0 0,0 0 0 0 0,0-1-1 0 0,0 1 1 0 0,0 0 0 0 0,0 0-1 0 0,0-1 1 0 0,1 1 0 0 0,-1 0-1 0 0,0-1 1 0 0,1 1 0 0 0,-1 0-1 0 0,0-1 1 0 0,1 1 0 0 0,-1 0-1 0 0,1-1 1 0 0,-1 1 0 0 0,1-1-1 0 0,-1 1 1 0 0,1-1 0 0 0,-1 1-1 0 0,1-1 1 0 0,-1 1-1 0 0,1-1 1 0 0,0 0 0 0 0,-1 1-1 0 0,1-1 1 0 0,0 0 0 0 0,-1 1-1 0 0,1-1 1 0 0,0 0 0 0 0,0 0-1 0 0,-1 0 1 0 0,2 0-28 0 0,119 34 2013 0 0,-147-4-561 0 0,25-29-1429 0 0,-16 13 209 0 0,0 1 1 0 0,0 0-1 0 0,2 1 0 0 0,0 0 1 0 0,1 2-1 0 0,-9 13-232 0 0,22-30-33 0 0,1-1-1 0 0,0 0 1 0 0,0 1-1 0 0,-1-1 1 0 0,1 1-1 0 0,0-1 1 0 0,0 0-1 0 0,-1 1 1 0 0,1-1-1 0 0,0 1 1 0 0,0-1-1 0 0,0 1 1 0 0,0-1-1 0 0,0 1 0 0 0,0-1 1 0 0,0 1-1 0 0,0-1 1 0 0,0 1-1 0 0,0-1 1 0 0,0 0-1 0 0,0 1 1 0 0,0-1-1 0 0,0 1 1 0 0,0-1-1 0 0,1 1 1 0 0,-1-1-1 0 0,0 1 0 0 0,0-1 1 0 0,0 0-1 0 0,1 1 1 0 0,-1-1-1 0 0,0 1 1 0 0,1-1-1 0 0,-1 0 1 0 0,0 1-1 0 0,1-1 1 0 0,-1 0-1 0 0,0 1 1 0 0,1-1-1 0 0,-1 0 0 0 0,1 0 1 0 0,-1 1-1 0 0,0-1 1 0 0,1 0-1 0 0,-1 0 1 0 0,1 0-1 0 0,-1 0 1 0 0,1 0-1 0 0,-1 1 1 0 0,1-1-1 0 0,-1 0 1 0 0,1 0-1 0 0,-1 0 1 0 0,1 0-1 0 0,-1 0 0 0 0,0 0 1 0 0,1-1-1 0 0,-1 1 1 0 0,1 0-1 0 0,-1 0 1 0 0,1 0-1 0 0,-1 0 1 0 0,1 0-1 0 0,-1-1 1 0 0,0 1-1 0 0,1 0 1 0 0,-1 0-1 0 0,1-1 0 0 0,-1 1 1 0 0,1-1 33 0 0,22-5-3987 0 0,-5 0-3823 0 0,-14 4 3222 0 0,2 0-5415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16.6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166 9 0 0 0,'0'0'779'0'0,"0"0"1309"0"0,0 0 390 0 0,0 0-33 0 0,0 0-110 0 0,0 0-127 0 0,0 0-145 0 0,0 0-212 0 0,0 0-222 0 0,0 0-229 0 0,0 0-193 0 0,0 0-151 0 0,-1-2-108 0 0,-27-4 6243 0 0,12 14-7265 0 0,6 1 221 0 0,0 0 1 0 0,1 1-1 0 0,0 0 1 0 0,1 1-1 0 0,0 0 1 0 0,0 0-1 0 0,2 1 1 0 0,-1 0-1 0 0,1 0 1 0 0,-3 11-148 0 0,3-10 35 0 0,1 1 1 0 0,0 0-1 0 0,1 1 1 0 0,1-1-1 0 0,0 1 1 0 0,1 0 0 0 0,0 0-1 0 0,2 0 1 0 0,-1 0-1 0 0,2 0 1 0 0,0 0-1 0 0,1 0 1 0 0,0-1 0 0 0,1 1-1 0 0,1 1-35 0 0,-2-13 12 0 0,-1 0-1 0 0,1 1 1 0 0,0-1-1 0 0,0 0 0 0 0,1 0 1 0 0,-1 0-1 0 0,0 0 1 0 0,1-1-1 0 0,0 1 1 0 0,0-1-1 0 0,0 1 1 0 0,0-1-1 0 0,0 0 1 0 0,0 0-1 0 0,0 0 1 0 0,1-1-1 0 0,-1 1 1 0 0,1-1-1 0 0,-1 0 1 0 0,1 0-1 0 0,-1 0 1 0 0,1 0-1 0 0,0-1 1 0 0,-1 1-1 0 0,1-1 1 0 0,0 0-1 0 0,0 0 0 0 0,1 0-11 0 0,-2-18-7966 0 0,-1 7-6552 0 0,-1 9 5069 0 0</inkml:trace>
  <inkml:trace contextRef="#ctx0" brushRef="#br0" timeOffset="2264.416">258 56 0 0 0,'0'0'2747'0'0,"0"0"163"0"0,0 0-99 0 0,0 0-45 0 0,0 0-248 0 0,0 0-388 0 0,0 0-426 0 0,0 0-393 0 0,0 0-330 0 0,0 0-212 0 0,0 0-175 0 0,0 0-142 0 0,0 0-39 0 0,-6 8 983 0 0,5-6 1901 0 0,54-44-1634 0 0,-43 28-1440 0 0,-10 14-192 0 0,0 1 0 0 0,0-1-1 0 0,0 0 1 0 0,1 0 0 0 0,-1 1-1 0 0,0-1 1 0 0,1 0 0 0 0,-1 0-1 0 0,0 0 1 0 0,0 0 0 0 0,1 1-1 0 0,-1-1 1 0 0,0 0 0 0 0,1 0-1 0 0,-1 0 1 0 0,0 0 0 0 0,1 0-1 0 0,-1 0 1 0 0,0 0-1 0 0,1 0 1 0 0,-1 0 0 0 0,0 0-1 0 0,1 0 1 0 0,-1 0 0 0 0,0 0-1 0 0,1 0 1 0 0,-1 0 0 0 0,0 0-1 0 0,1 0 1 0 0,-1 0-31 0 0,-7 114 332 0 0,7-112-343 0 0,-1-1 1 0 0,0 0-1 0 0,0-1 0 0 0,1 1 1 0 0,-1 0-1 0 0,0 0 0 0 0,0 0 1 0 0,0 0-1 0 0,0-1 0 0 0,0 1 1 0 0,0 0-1 0 0,0-1 0 0 0,0 1 1 0 0,-1-1-1 0 0,1 1 0 0 0,0-1 1 0 0,0 0-1 0 0,0 1 0 0 0,-1-1 0 0 0,1 0 1 0 0,0 0-1 0 0,0 0 0 0 0,-1 0 1 0 0,1 0-1 0 0,0 0 0 0 0,0 0 1 0 0,-1-1-1 0 0,1 1 0 0 0,0 0 1 0 0,0 0-1 0 0,0-1 0 0 0,-1 0 11 0 0,-9 0-69 0 0,11 1 65 0 0,0 0 12 0 0,0 0-12 0 0,29 1-36 0 0,36-4 110 0 0,-65 3-78 0 0,0 0-8 0 0,0 0 12 0 0,0 0-15 0 0,0 0 20 0 0,0 0 3 0 0,-7 9-4772 0 0,5-6-1458 0 0,0-1-4308 0 0,1-1 2548 0 0</inkml:trace>
  <inkml:trace contextRef="#ctx0" brushRef="#br0" timeOffset="2796.398">289 302 5297 0 0,'0'0'3035'0'0,"0"0"-1113"0"0,0 0-486 0 0,0 0 132 0 0,0 0 59 0 0,0 0-87 0 0,0 0-204 0 0,0 0-280 0 0,0 0-242 0 0,0 0-145 0 0,0 0-86 0 0,0 0-20 0 0,2-3 4 0 0,-2 3-497 0 0,1-1 1 0 0,-1 1-1 0 0,0-1 1 0 0,1 0 0 0 0,-1 1-1 0 0,0-1 1 0 0,0 0-1 0 0,0 1 1 0 0,1-1-1 0 0,-1 0 1 0 0,0 1 0 0 0,0-1-1 0 0,0 0 1 0 0,0 1-1 0 0,0-1 1 0 0,0 0-1 0 0,0 0 1 0 0,0 1-1 0 0,-1-1 1 0 0,1 0 0 0 0,0 1-1 0 0,0-1 1 0 0,0 0-1 0 0,-1 1 1 0 0,1-1-1 0 0,0 1 1 0 0,-1-1 0 0 0,1 0-1 0 0,-1 1 1 0 0,1-1-1 0 0,-1 1 1 0 0,1-1-1 0 0,-1 1 1 0 0,1-1 0 0 0,-1 1-1 0 0,1-1 1 0 0,-1 1-1 0 0,1 0 1 0 0,-1-1-1 0 0,0 1 1 0 0,1 0-1 0 0,-1 0 1 0 0,0-1 0 0 0,1 1-1 0 0,-1 0 1 0 0,0 0-1 0 0,1 0 1 0 0,-1 0-1 0 0,0 0 1 0 0,0 0 0 0 0,1 0-1 0 0,-1 0 1 0 0,0 0-1 0 0,1 0 1 0 0,-1 0-1 0 0,0 0 1 0 0,1 1 0 0 0,-1-1-1 0 0,0 0 1 0 0,1 0-1 0 0,-1 1 1 0 0,0-1-1 0 0,1 0 1 0 0,-1 1 0 0 0,1-1-1 0 0,-1 1 1 0 0,1-1-1 0 0,-1 1 1 0 0,0 0-71 0 0,-2 0 41 0 0,-1 1 1 0 0,0 0 0 0 0,0 0-1 0 0,1 0 1 0 0,-1 0 0 0 0,1 1-1 0 0,0 0 1 0 0,0-1-1 0 0,0 1 1 0 0,0 0 0 0 0,0 1-1 0 0,1-1 1 0 0,-1 0 0 0 0,1 1-1 0 0,0-1 1 0 0,0 1-1 0 0,0 0 1 0 0,0 0 0 0 0,1 0-1 0 0,0 0 1 0 0,0 0 0 0 0,0 0-1 0 0,0 0 1 0 0,0 0-1 0 0,1 0 1 0 0,0 0 0 0 0,0 1-1 0 0,0 2-41 0 0,3-5 21 0 0,0 0-1 0 0,-1 0 0 0 0,1 0 1 0 0,0 0-1 0 0,1-1 0 0 0,-1 1 1 0 0,0-1-1 0 0,0 0 0 0 0,1 0 1 0 0,-1 0-1 0 0,0 0 0 0 0,1 0 1 0 0,-1-1-1 0 0,1 0 0 0 0,-1 0 1 0 0,1 0-1 0 0,-1 0 0 0 0,1 0 1 0 0,-1-1-1 0 0,0 1 0 0 0,1-1 1 0 0,-1 0-1 0 0,0 0 0 0 0,1 0 1 0 0,-1 0-1 0 0,0-1 0 0 0,0 0 1 0 0,0 1-1 0 0,0-1 0 0 0,0 0 1 0 0,0 0-1 0 0,1-2-20 0 0,-3 3 4 0 0,0 0-1 0 0,0 0 1 0 0,1-1 0 0 0,-1 1-1 0 0,0 0 1 0 0,0-1 0 0 0,0 1-1 0 0,0-1 1 0 0,0 1-1 0 0,-1-1 1 0 0,1 0 0 0 0,0 1-1 0 0,-1-1 1 0 0,1 0 0 0 0,-1 1-1 0 0,0-1 1 0 0,0 0 0 0 0,1 0-1 0 0,-1 1 1 0 0,0-1-1 0 0,0 0 1 0 0,-1 0 0 0 0,1 1-1 0 0,0-1 1 0 0,0 0 0 0 0,-1 0-1 0 0,1 1 1 0 0,-1-1 0 0 0,0 0-1 0 0,1 1 1 0 0,-1-1-1 0 0,0 1 1 0 0,0-1 0 0 0,0 1-1 0 0,0-1 1 0 0,0 1 0 0 0,-1 0-1 0 0,1 0 1 0 0,0-1 0 0 0,0 1-1 0 0,-1 0 1 0 0,1 0-1 0 0,-1 0 1 0 0,1 0 0 0 0,-1 1-1 0 0,1-1 1 0 0,-3 0-4 0 0,-15-23-1054 0 0,23 12-5059 0 0,5 7-1922 0 0,-7 4 4339 0 0,2-1-6275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42.1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 8090 0 0,'0'0'968'0'0,"0"0"-463"0"0,0 0-142 0 0,0 0 115 0 0,0 0 126 0 0,0 0 147 0 0,0 0 63 0 0,0 0-51 0 0,0 0-83 0 0,0 0-140 0 0,0 0-130 0 0,-5 5-93 0 0,-13 17-73 0 0,18-21-172 0 0,0 0 0 0 0,0-1-1 0 0,1 1 1 0 0,-1 0 0 0 0,0-1 0 0 0,1 1-1 0 0,-1-1 1 0 0,0 1 0 0 0,1-1-1 0 0,-1 1 1 0 0,1-1 0 0 0,-1 1 0 0 0,1-1-1 0 0,-1 1 1 0 0,1-1 0 0 0,-1 0-1 0 0,1 1 1 0 0,-1-1 0 0 0,1 0 0 0 0,0 1-1 0 0,-1-1 1 0 0,1 0 0 0 0,-1 0-1 0 0,1 1 1 0 0,0-1 0 0 0,-1 0 0 0 0,1 0-1 0 0,0 0 1 0 0,-1 0 0 0 0,1 0-1 0 0,0 0 1 0 0,-1 0 0 0 0,1 0 0 0 0,0 0-1 0 0,-1-1 1 0 0,1 1 0 0 0,0 0-1 0 0,-1 0 1 0 0,1 0 0 0 0,-1-1 0 0 0,1 1-1 0 0,0 0 1 0 0,-1-1 0 0 0,1 1-72 0 0,-1-1 73 0 0,0 1 0 0 0,1-1 0 0 0,-1 0 0 0 0,0 0 0 0 0,1 1 0 0 0,-1-1 0 0 0,0 0 0 0 0,0 1 1 0 0,0-1-1 0 0,0 0 0 0 0,0 0 0 0 0,0 1 0 0 0,0-1 0 0 0,0 0 0 0 0,0 1 0 0 0,0-1 0 0 0,0 0 1 0 0,-1 0-1 0 0,1 1 0 0 0,0-1 0 0 0,0 0 0 0 0,-1 1 0 0 0,1-1 0 0 0,0 0 0 0 0,-1 1 0 0 0,1-1 0 0 0,-1 1 1 0 0,1-1-1 0 0,-1 1 0 0 0,1-1 0 0 0,-1 1 0 0 0,1-1 0 0 0,-1 1 0 0 0,1-1 0 0 0,-1 1 0 0 0,0-1 0 0 0,1 1 1 0 0,-1 0-1 0 0,0 0 0 0 0,1-1 0 0 0,-1 1 0 0 0,0 0 0 0 0,0 0 0 0 0,1 0 0 0 0,-1 0 0 0 0,0 0 1 0 0,1 0-1 0 0,-1 0 0 0 0,0 0 0 0 0,0 0 0 0 0,1 0 0 0 0,-1 0 0 0 0,0 0 0 0 0,0 0 0 0 0,1 0 0 0 0,-1 1 1 0 0,0-1-1 0 0,1 0 0 0 0,-1 1 0 0 0,0-1 0 0 0,1 0 0 0 0,-1 1 0 0 0,1-1 0 0 0,-1 1 0 0 0,1-1-73 0 0,-9 12-52 0 0,18-9-2941 0 0,3-1-6115 0 0,-8-2-1637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2.4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26 14331 0 0,'0'0'1606'0'0,"0"0"-189"0"0,0 0-111 0 0,0 0-19 0 0,0 0-19 0 0,0 0-70 0 0,0 0-107 0 0,0 0-163 0 0,0 0-175 0 0,0 0-174 0 0,0 0-183 0 0,0 0-133 0 0,0 0-91 0 0,-1-5-57 0 0,-7-12-13 0 0,7 13-8 0 0,9 30 1118 0 0,14 12-551 0 0,-15-29-612 0 0,-1 1 0 0 0,0 1 0 0 0,-1-1 1 0 0,0 1-1 0 0,-1-1 0 0 0,0 1 0 0 0,-1 1 0 0 0,0-1 0 0 0,-1 0 0 0 0,2 12-49 0 0,-4-16 38 0 0,1 1 0 0 0,-1-1-1 0 0,0 1 1 0 0,-1-1-1 0 0,0 0 1 0 0,0 1 0 0 0,-1-1-1 0 0,0 0 1 0 0,0 1 0 0 0,0-1-1 0 0,-1 0 1 0 0,0-1-1 0 0,-1 1 1 0 0,1-1 0 0 0,-1 1-1 0 0,-1-1 1 0 0,1 0 0 0 0,-1 0-1 0 0,0-1 1 0 0,0 1 0 0 0,-1-1-1 0 0,1 0 1 0 0,-7 3-38 0 0,-25 18 655 0 0,37-26-573 0 0,0 0 9 0 0,0 0-34 0 0,0 0 9 0 0,0 0-30 0 0,0 0-15 0 0,0 0 26 0 0,0 0-19 0 0,4-14-2035 0 0,-2 10-2151 0 0,2 0-4507 0 0,-3 2-4211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42.9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180 91 0 0 0,'0'0'1228'0'0,"0"0"215"0"0,0 0 107 0 0,0 0 118 0 0,0 0 14 0 0,0 0-86 0 0,0 0-147 0 0,0 0-152 0 0,0 0-115 0 0,0 0-119 0 0,0 0-120 0 0,0 0-94 0 0,0 0-83 0 0,-4 4-88 0 0,2-1-700 0 0,-1-1 228 0 0,1 0 1 0 0,-1 0-1 0 0,1 1 0 0 0,0-1 1 0 0,0 1-1 0 0,0-1 1 0 0,0 1-1 0 0,1 0 0 0 0,-1 0 1 0 0,1-1-1 0 0,-1 1 0 0 0,1 1 1 0 0,0-1-1 0 0,0 0 0 0 0,1 0 1 0 0,-1 0-1 0 0,0 0 0 0 0,1 1 1 0 0,0-1-207 0 0,28-15 2273 0 0,-25 10-2240 0 0,1 0-1 0 0,-1 0 1 0 0,0 0-1 0 0,0 0 0 0 0,0-1 1 0 0,-1 1-1 0 0,1-1 1 0 0,-1 1-1 0 0,1-1 0 0 0,-1 0 1 0 0,0 0-1 0 0,0 0 0 0 0,0 0 1 0 0,0 0-1 0 0,-1-1 1 0 0,1 1-1 0 0,-1-1 0 0 0,0 1 1 0 0,0-1-1 0 0,0 1 1 0 0,0-1-1 0 0,-1 1 0 0 0,0-1 1 0 0,1 0-1 0 0,-1 1 1 0 0,0-1-1 0 0,-1 0 0 0 0,1 1 1 0 0,-1-1-1 0 0,0 0 1 0 0,0 1-1 0 0,0-1 0 0 0,0 1 1 0 0,0-1-1 0 0,-1 1 1 0 0,1 0-1 0 0,-1 0 0 0 0,-1-2-32 0 0,2 4-5 0 0,-1-1 0 0 0,1 1 0 0 0,0-1 0 0 0,-1 1 0 0 0,1 0 0 0 0,-1 0 0 0 0,0 0 0 0 0,1 0 0 0 0,-1 0 0 0 0,0 0 0 0 0,0 0-1 0 0,1 1 1 0 0,-1-1 0 0 0,0 0 0 0 0,0 1 0 0 0,0 0 0 0 0,0-1 0 0 0,0 1 0 0 0,0 0 0 0 0,0 0 0 0 0,0 0 0 0 0,1 0 0 0 0,-1 0 0 0 0,0 1 0 0 0,0-1 0 0 0,0 0-1 0 0,0 1 1 0 0,0 0 0 0 0,0-1 0 0 0,1 1 0 0 0,-1 0 0 0 0,0 0 0 0 0,0 0 0 0 0,1 0 0 0 0,-1 0 0 0 0,1 0 0 0 0,-1 1 0 0 0,1-1 0 0 0,0 1 0 0 0,-1-1-1 0 0,1 1 1 0 0,0-1 0 0 0,0 1 0 0 0,-1 1 5 0 0,-41 81-117 0 0,42-78 115 0 0,0 1-1 0 0,1 0 0 0 0,0 0 1 0 0,0 0-1 0 0,0-1 0 0 0,1 1 1 0 0,0 0-1 0 0,0 0 0 0 0,1-1 0 0 0,0 1 1 0 0,0-1-1 0 0,0 1 0 0 0,1-1 1 0 0,2 3 2 0 0,3 13 0 0 0,-7-21 16 0 0,-1 1 1 0 0,0 0-1 0 0,0 0 0 0 0,0 0 1 0 0,0 0-1 0 0,0 0 1 0 0,0-1-1 0 0,-1 1 0 0 0,1 0 1 0 0,-1 0-1 0 0,1 0 1 0 0,-1-1-1 0 0,0 1 0 0 0,1 0 1 0 0,-1 0-1 0 0,0-1 1 0 0,0 1-1 0 0,0-1 0 0 0,-1 1 1 0 0,1-1-1 0 0,0 1 1 0 0,0-1-1 0 0,-1 0 0 0 0,1 0 1 0 0,-1 0-1 0 0,1 1 1 0 0,-1-1-1 0 0,1-1 0 0 0,-1 1 1 0 0,0 0-1 0 0,0 0 1 0 0,1-1-1 0 0,-1 1 0 0 0,0-1 1 0 0,0 1-1 0 0,0-1 1 0 0,1 0-1 0 0,-3 1-16 0 0,2 0 44 0 0,-1 0 1 0 0,0-1-1 0 0,0 1 1 0 0,0 0-1 0 0,1-1 1 0 0,-1 0-1 0 0,0 1 1 0 0,0-1-1 0 0,0 0 1 0 0,0-1-1 0 0,0 1 1 0 0,0 0-1 0 0,0-1 1 0 0,0 0-1 0 0,1 0 1 0 0,-1 1-1 0 0,0-2 1 0 0,0 1-1 0 0,1 0 1 0 0,-1 0-1 0 0,1-1 0 0 0,-1 0 1 0 0,1 1-1 0 0,0-1 1 0 0,-1-1-45 0 0,7-28-2170 0 0,16 15-2371 0 0,0 7-2629 0 0,-3 4-4165 0 0,-13 3 10396 0 0</inkml:trace>
  <inkml:trace contextRef="#ctx0" brushRef="#br0" timeOffset="1127.666">137 239 5169 0 0,'0'0'2019'0'0,"0"0"-156"0"0,0 0-32 0 0,0 0 90 0 0,0 0-137 0 0,0 0-246 0 0,0 0-318 0 0,0 0-322 0 0,0 0-220 0 0,0 0-159 0 0,0 0-107 0 0,0 0-26 0 0,4-4-28 0 0,84-63 2967 0 0,-85 108-2513 0 0,-4-39-791 0 0,-4 51 236 0 0,5-52-248 0 0,0 0-1 0 0,0 0 0 0 0,0 0 1 0 0,0 0-1 0 0,0 0 0 0 0,1-1 0 0 0,-1 1 1 0 0,0 0-1 0 0,1 0 0 0 0,-1 0 0 0 0,1 0 1 0 0,-1-1-1 0 0,1 1 0 0 0,-1 0 1 0 0,1 0-1 0 0,-1-1 0 0 0,1 1 0 0 0,0-1 1 0 0,-1 1-1 0 0,1 0 0 0 0,0-1 1 0 0,0 1-1 0 0,-1-1 0 0 0,1 0 0 0 0,0 1 1 0 0,0-1-1 0 0,0 0 0 0 0,0 1 0 0 0,-1-1 1 0 0,1 0-1 0 0,0 0 0 0 0,0 0 1 0 0,0 1-1 0 0,0-1 0 0 0,0 0 0 0 0,0 0 1 0 0,0-1-1 0 0,0 1 0 0 0,-1 0 0 0 0,1 0 1 0 0,0 0-1 0 0,0-1 0 0 0,0 1 1 0 0,0 0-1 0 0,0-1 0 0 0,-1 1 0 0 0,1 0 1 0 0,0-1-1 0 0,0 1 0 0 0,-1-1 0 0 0,1 0 1 0 0,0 1-1 0 0,-1-1 0 0 0,1 1 1 0 0,0-1-1 0 0,-1 0-8 0 0,7-3 33 0 0,0-1 0 0 0,0 1 0 0 0,-1-1 0 0 0,0-1 0 0 0,0 1 0 0 0,0-1 0 0 0,-1 0 0 0 0,0 0 0 0 0,0-1 0 0 0,0 0 0 0 0,-1 1 0 0 0,0-2 0 0 0,0 1 1 0 0,1-4-34 0 0,-21 60 164 0 0,16-47-201 0 0,0-1 1 0 0,0 1-1 0 0,0-1 1 0 0,0 1-1 0 0,1-1 0 0 0,-1 0 1 0 0,0 1-1 0 0,1-1 1 0 0,-1 0-1 0 0,1 1 1 0 0,-1-1-1 0 0,1 0 1 0 0,0 0-1 0 0,-1 1 1 0 0,1-1-1 0 0,0 0 1 0 0,0 0-1 0 0,0 0 1 0 0,0 0-1 0 0,0 0 1 0 0,0 0-1 0 0,0 0 1 0 0,0 0-1 0 0,1-1 1 0 0,-1 1-1 0 0,0 0 1 0 0,0-1-1 0 0,1 1 1 0 0,-1-1-1 0 0,0 1 1 0 0,1-1-1 0 0,-1 0 1 0 0,0 1-1 0 0,1-1 1 0 0,-1 0-1 0 0,1 0 0 0 0,-1 0 1 0 0,1 0-1 0 0,-1 0 1 0 0,0 0-1 0 0,1-1 1 0 0,-1 1-1 0 0,2-1 37 0 0,56-24-6592 0 0,-37-27 2904 0 0,-20 11 4114 0 0,-5 5 8882 0 0,3 40-9139 0 0,-14 66 1268 0 0,3 1 0 0 0,4 0 0 0 0,2 16-1437 0 0,3-79-3656 0 0,2-37-4852 0 0,1-8-5316 0 0,-2 0 10331 0 0,0-29 8501 0 0,10 49 2810 0 0,11 5-3302 0 0,49 5 961 0 0,-68 7-5435 0 0,0 0-1 0 0,0 0 0 0 0,-1 0 1 0 0,1 1-1 0 0,0-1 1 0 0,0 0-1 0 0,0 0 0 0 0,-1 0 1 0 0,1 1-1 0 0,0-1 0 0 0,0 0 1 0 0,0 1-1 0 0,-1-1 1 0 0,1 1-1 0 0,0-1 0 0 0,-1 1 1 0 0,1-1-1 0 0,0 1 0 0 0,-1-1 1 0 0,1 1-1 0 0,-1-1 1 0 0,1 1-1 0 0,-1 0 0 0 0,1 0 1 0 0,-1-1-1 0 0,1 1 1 0 0,-1 0-1 0 0,0 0 0 0 0,1-1 1 0 0,-1 1-1 0 0,0 0 0 0 0,0 0 1 0 0,0 0-1 0 0,0-1 1 0 0,0 1-1 0 0,1 0 0 0 0,-1 0 1 0 0,-1 0-1 0 0,1 0 0 0 0,0-1 1 0 0,0 1-1 0 0,0 0 1 0 0,0 0-1 0 0,0 0 0 0 0,-1-1 1 0 0,1 1-1 0 0,0 0 0 0 0,-1 0 1 0 0,1-1-1 0 0,-1 1 1 0 0,1 0-1 0 0,-1-1 0 0 0,1 1 1 0 0,-1 0-42 0 0,-38 26 535 0 0,25-26-579 0 0,12-5-3526 0 0,18-11-12309 0 0,-13 13 10799 0 0</inkml:trace>
  <inkml:trace contextRef="#ctx0" brushRef="#br0" timeOffset="1680.991">625 101 7146 0 0,'0'0'3230'0'0,"0"0"-1182"0"0,0 0-346 0 0,0 0 31 0 0,0 0-107 0 0,0 0-204 0 0,0 0-321 0 0,0 0-330 0 0,0 0-212 0 0,0 0-100 0 0,0 0 25 0 0,0 0 63 0 0,0 0 37 0 0,-3 6-10 0 0,-30 179 3098 0 0,28-78-3272 0 0,7-137-12029 0 0,-1-17-4252 0 0,-5 15 15333 0 0,0-9 345 0 0,4 38 767 0 0,0 0 2 0 0,0 0-1 0 0,0 1 1 0 0,1-1-1 0 0,-1 0 1 0 0,1 0-1 0 0,0 1 1 0 0,0-1-1 0 0,0 0 1 0 0,0 1-1 0 0,0-1 1 0 0,0 1-1 0 0,1-1 1 0 0,-1 1-1 0 0,1 0 1 0 0,0 0-1 0 0,0 0 1 0 0,-1 0-1 0 0,1 0 1 0 0,1 0-1 0 0,-1 0 1 0 0,0 0-1 0 0,0 1 1 0 0,1-1-1 0 0,-1 1 1 0 0,1 0-1 0 0,-1 0 1 0 0,1 0-1 0 0,-1 0 1 0 0,1 0-1 0 0,1 0-565 0 0,50-7 3916 0 0,-53 8-3863 0 0,0 0 0 0 0,0 0 0 0 0,0-1 0 0 0,0 1 0 0 0,0 0 0 0 0,0 0 0 0 0,0 0 0 0 0,0 0 0 0 0,0 0 0 0 0,0 0 0 0 0,0 0 0 0 0,0 1 0 0 0,0-1 0 0 0,0 0 0 0 0,0 1 0 0 0,0-1 0 0 0,0 0 0 0 0,0 1 0 0 0,0-1 0 0 0,0 1 0 0 0,0 0 0 0 0,0-1 0 0 0,-1 1 1 0 0,1 0-1 0 0,0-1 0 0 0,0 1 0 0 0,-1 0 0 0 0,1 0 0 0 0,-1-1 0 0 0,1 1 0 0 0,-1 0 0 0 0,1 0 0 0 0,-1 0 0 0 0,1 0 0 0 0,-1 0 0 0 0,0 0 0 0 0,1 0 0 0 0,-1 0 0 0 0,0 0 0 0 0,0 0 0 0 0,0 0 0 0 0,0 0 0 0 0,0 0 0 0 0,0 0 0 0 0,0 0 0 0 0,0 0 0 0 0,0 0 0 0 0,0 0 0 0 0,-1 0-53 0 0,-1 3-34 0 0,0-1 1 0 0,0 1 0 0 0,-1-1 0 0 0,0 0-1 0 0,0 0 1 0 0,0 0 0 0 0,0-1 0 0 0,0 1-1 0 0,0-1 1 0 0,-1 1 0 0 0,1-1 0 0 0,-1 0-1 0 0,0 0 1 0 0,1-1 0 0 0,-1 1 0 0 0,0-1-1 0 0,0 0 1 0 0,-3 1 33 0 0,7-2-871 0 0,15-4-15723 0 0,-11 3 10818 0 0</inkml:trace>
  <inkml:trace contextRef="#ctx0" brushRef="#br0" timeOffset="2301.245">810 151 4849 0 0,'0'0'2495'0'0,"0"0"-232"0"0,0 0-228 0 0,0 0-226 0 0,0 0-199 0 0,0 0-177 0 0,0 0-154 0 0,0 0-204 0 0,0 0-175 0 0,0 0-158 0 0,0 0-173 0 0,-9 9-86 0 0,-26 27-83 0 0,33-34-354 0 0,1-1 1 0 0,0 1-1 0 0,0-1 0 0 0,0 1 1 0 0,0 0-1 0 0,0-1 0 0 0,1 1 0 0 0,-1 0 1 0 0,0 0-1 0 0,1 0 0 0 0,-1-1 1 0 0,1 1-1 0 0,0 0 0 0 0,-1 0 1 0 0,1 0-1 0 0,0 0 0 0 0,0 0 1 0 0,1 0-1 0 0,-1 0 0 0 0,0-1 0 0 0,0 1 1 0 0,1 0-1 0 0,-1 0 0 0 0,1 0 1 0 0,0 0-1 0 0,0-1 0 0 0,-1 1 1 0 0,1 0-1 0 0,0-1 0 0 0,0 1 1 0 0,1-1-1 0 0,-1 1 0 0 0,0-1 0 0 0,0 1 1 0 0,1-1-1 0 0,-1 0 0 0 0,1 0 1 0 0,-1 0-1 0 0,1 1 0 0 0,-1-2 1 0 0,1 1-1 0 0,0 0 0 0 0,-1 0 1 0 0,1 0-1 0 0,0-1 0 0 0,0 1 0 0 0,0-1 1 0 0,0 1-1 0 0,0-1 0 0 0,-1 0 1 0 0,1 0-1 0 0,0 0 0 0 0,0 0 1 0 0,0 0-1 0 0,0 0 0 0 0,0-1 1 0 0,0 1-1 0 0,-1 0 0 0 0,1-1 0 0 0,0 0 1 0 0,0 1-1 0 0,0-1 0 0 0,-1 0 1 0 0,1 0-1 0 0,0 0-46 0 0,0 0-6 0 0,0 0 0 0 0,1-1 0 0 0,-1 1 0 0 0,0-1-1 0 0,0 1 1 0 0,0-1 0 0 0,0 0 0 0 0,0 0 0 0 0,-1 0 0 0 0,1 0 0 0 0,-1 0 0 0 0,1 0 0 0 0,-1 0 0 0 0,0 0-1 0 0,1-1 1 0 0,-1 1 0 0 0,0 0 0 0 0,-1-1 0 0 0,1 1 0 0 0,0-1 0 0 0,-1 1 0 0 0,1-1 0 0 0,-1 1 0 0 0,0-1-1 0 0,0 0 1 0 0,0 1 0 0 0,0-1 0 0 0,0 1 0 0 0,-1-1 0 0 0,1 1 0 0 0,-1-1 0 0 0,1 1 0 0 0,-1-1 0 0 0,0 1-1 0 0,0-1 1 0 0,0 1 0 0 0,0 0 0 0 0,-1 0 0 0 0,1-1 0 0 0,-1 1 0 0 0,1 0 0 0 0,-1 0 0 0 0,0 0 0 0 0,0 1-1 0 0,0-1 1 0 0,0 0 0 0 0,0 1 6 0 0,2 1-4 0 0,-1 0-1 0 0,1 0 0 0 0,-1 1 1 0 0,1-1-1 0 0,-1 0 0 0 0,1 0 1 0 0,-1 1-1 0 0,1-1 0 0 0,0 1 1 0 0,-1-1-1 0 0,1 0 1 0 0,0 1-1 0 0,-1-1 0 0 0,1 1 1 0 0,0-1-1 0 0,-1 1 0 0 0,1-1 1 0 0,0 1-1 0 0,0-1 0 0 0,0 1 1 0 0,-1-1-1 0 0,1 1 0 0 0,0-1 1 0 0,0 1-1 0 0,0-1 1 0 0,0 1-1 0 0,0-1 0 0 0,0 1 1 0 0,0-1-1 0 0,0 1 0 0 0,0-1 1 0 0,0 1-1 0 0,0-1 0 0 0,1 1 1 0 0,-1-1-1 0 0,0 1 0 0 0,0-1 1 0 0,0 1-1 0 0,1-1 0 0 0,-1 1 1 0 0,0-1-1 0 0,1 1 1 0 0,-1-1-1 0 0,0 1 0 0 0,1-1 1 0 0,-1 0-1 0 0,0 1 0 0 0,1-1 1 0 0,-1 0-1 0 0,1 1 0 0 0,-1-1 1 0 0,1 0-1 0 0,-1 0 0 0 0,1 1 1 0 0,-1-1-1 0 0,1 0 5 0 0,3 2 12 0 0,0-1 0 0 0,0 0 0 0 0,1 0 0 0 0,-1-1-1 0 0,0 1 1 0 0,1-1 0 0 0,-1 0 0 0 0,0 0 0 0 0,1 0 0 0 0,-1 0-1 0 0,0-1 1 0 0,1 0 0 0 0,-1 0 0 0 0,0 0 0 0 0,0 0 0 0 0,0-1 0 0 0,0 0-1 0 0,0 0 1 0 0,0 0 0 0 0,0 0 0 0 0,-1 0 0 0 0,1-1 0 0 0,-1 1-1 0 0,0-1 1 0 0,1 0-12 0 0,-3-16 201 0 0,-6 26-11 0 0,-4 108 937 0 0,19-111-7384 0 0,3-8-4493 0 0,-10 3 7054 0 0,0-1-1820 0 0</inkml:trace>
  <inkml:trace contextRef="#ctx0" brushRef="#br0" timeOffset="2787.105">1007 178 3865 0 0,'0'0'1892'0'0,"0"0"-423"0"0,0 0-168 0 0,0 0 101 0 0,0 0 51 0 0,0 0-20 0 0,0 0-77 0 0,0 0-142 0 0,0 0-179 0 0,0 0-127 0 0,0 0-145 0 0,0 0-101 0 0,0 0-44 0 0,1 8-73 0 0,5 26-26 0 0,-4-33-440 0 0,-1 0 0 0 0,0 0 0 0 0,0 0 0 0 0,0 0 0 0 0,0-1 0 0 0,1 1 1 0 0,-1 0-1 0 0,0-1 0 0 0,0 1 0 0 0,1 0 0 0 0,-1-1 0 0 0,1 0 0 0 0,-1 1 0 0 0,1-1 0 0 0,-1 0 0 0 0,0 0 0 0 0,1 1 0 0 0,-1-1 0 0 0,1 0 0 0 0,-1-1 0 0 0,1 1 1 0 0,-1 0-1 0 0,1 0 0 0 0,-1-1 0 0 0,1 1 0 0 0,-1 0 0 0 0,0-1 0 0 0,1 0-79 0 0,-1 1 72 0 0,1 0-37 0 0,0 0 0 0 0,0 1 0 0 0,0-1 0 0 0,0-1 0 0 0,0 1 0 0 0,0 0 0 0 0,0 0 0 0 0,0-1 0 0 0,0 1-1 0 0,0-1 1 0 0,0 0 0 0 0,0 1 0 0 0,0-1 0 0 0,-1 0 0 0 0,1 0 0 0 0,0 0 0 0 0,-1 0 0 0 0,1-1 0 0 0,0 1 0 0 0,-1 0 0 0 0,1-1 0 0 0,-1 1 0 0 0,0-1 0 0 0,0 1 0 0 0,1-1 0 0 0,-1 0 0 0 0,0 1 0 0 0,0-1 0 0 0,0 0 0 0 0,-1 0 0 0 0,1 0 0 0 0,0 0 0 0 0,-1 0 0 0 0,1 0 0 0 0,-1 0-1 0 0,0 0 1 0 0,0 0 0 0 0,1 0 0 0 0,-1 0 0 0 0,-1 0 0 0 0,1 0 0 0 0,0 0 0 0 0,0 0 0 0 0,-1 0 0 0 0,1 0 0 0 0,-1 0 0 0 0,0 1 0 0 0,1-1 0 0 0,-1 0 0 0 0,0 0 0 0 0,0 0-35 0 0,-2 1 29 0 0,0 0 0 0 0,1 1 0 0 0,-1-1 0 0 0,0 1 0 0 0,0-1 0 0 0,0 1 1 0 0,0 0-1 0 0,1 0 0 0 0,-1 0 0 0 0,0 0 0 0 0,0 1 0 0 0,0-1 0 0 0,0 1 0 0 0,1-1 0 0 0,-1 1 0 0 0,0 0 1 0 0,0 0-1 0 0,1 1 0 0 0,-1-1 0 0 0,1 0 0 0 0,-1 1 0 0 0,1 0 0 0 0,0-1 0 0 0,0 1 0 0 0,-1 0 0 0 0,1 0 0 0 0,1 0 1 0 0,-1 1-1 0 0,0-1 0 0 0,0 0 0 0 0,1 1 0 0 0,-1-1 0 0 0,1 1 0 0 0,0-1 0 0 0,0 1 0 0 0,0 0 0 0 0,0-1 1 0 0,0 1-1 0 0,1 0 0 0 0,-1 0 0 0 0,1 0 0 0 0,-1 0 0 0 0,1-1 0 0 0,0 1 0 0 0,0 0 0 0 0,1 0 0 0 0,-1 0 0 0 0,1 0 1 0 0,0 2-30 0 0,1-2 69 0 0,1 0 0 0 0,-1 0 1 0 0,1 0-1 0 0,0-1 1 0 0,-1 1-1 0 0,1-1 1 0 0,0 1-1 0 0,1-1 0 0 0,-1 0 1 0 0,0-1-1 0 0,1 1 1 0 0,-1 0-1 0 0,1-1 1 0 0,-1 0-1 0 0,1 0 0 0 0,0 0 1 0 0,-1 0-1 0 0,1-1 1 0 0,0 1-1 0 0,0-1 1 0 0,-1 0-1 0 0,1 0 0 0 0,0 0 1 0 0,0-1-1 0 0,0 1 1 0 0,-1-1-1 0 0,1 0 1 0 0,0 0-1 0 0,-1 0 0 0 0,1-1 1 0 0,-1 1-1 0 0,1-1 1 0 0,1-1-70 0 0,-5-5-1676 0 0,-1 6-1944 0 0,-1 0-3983 0 0,2 2-4094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49.9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6705 0 0,'0'0'3085'0'0,"0"0"-1634"0"0,0 0-279 0 0,0 0 355 0 0,0 0 247 0 0,0 0 17 0 0,0 0-260 0 0,0 0-349 0 0,0 0-274 0 0,0 0-221 0 0,0 0-149 0 0,0 0-99 0 0,0 0-101 0 0,-6 1 1346 0 0,66 1 1171 0 0,-16-2-3785 0 0,-41 4-5368 0 0,-8-1 998 0 0,-3 2-7188 0 0,6-4 9837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0.2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1496 0 0,'0'0'2349'0'0,"0"0"-218"0"0,0 0 43 0 0,0 0 44 0 0,0 0-127 0 0,0 0-231 0 0,0 0-378 0 0,0 0-247 0 0,0 0-51 0 0,0 0-36 0 0,0 0-46 0 0,0 0-131 0 0,2 2-183 0 0,4 1-502 0 0,1 0 1 0 0,-1-1 0 0 0,1 0-1 0 0,-1 0 1 0 0,1 0 0 0 0,0-1 0 0 0,0 0-1 0 0,0-1 1 0 0,0 1 0 0 0,-1-1-1 0 0,1 0 1 0 0,0-1 0 0 0,0 0-1 0 0,0 0-286 0 0,24 0-148 0 0,-34-2-3730 0 0,2 2-5870 0 0,1 1-1288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5.0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2 10130 0 0,'0'0'883'0'0,"0"0"-342"0"0,0 0-56 0 0,0 0 156 0 0,0 0 238 0 0,0 0 144 0 0,0 0-63 0 0,0 0-211 0 0,0 0-256 0 0,0 0-171 0 0,0 0-75 0 0,0 0-40 0 0,-2 1 51 0 0,1-1-662 0 0,-10-3 5983 0 0,12 3-5522 0 0,1 0-1 0 0,-1 0 1 0 0,1 0 0 0 0,-1 1 0 0 0,0-1-1 0 0,1 0 1 0 0,-1 1 0 0 0,1-1 0 0 0,-1 1-1 0 0,0-1 1 0 0,1 1 0 0 0,-1 0 0 0 0,0-1 0 0 0,0 1-1 0 0,0 0 1 0 0,0 0 0 0 0,1 0 0 0 0,-1 0-1 0 0,0 0 1 0 0,0 0 0 0 0,-1 0 0 0 0,1 0-1 0 0,0 1 1 0 0,0-1 0 0 0,0 0 0 0 0,-1 0-1 0 0,1 1 1 0 0,-1-1 0 0 0,1 0 0 0 0,-1 1-1 0 0,0-1 1 0 0,1 1 0 0 0,-1-1 0 0 0,0 0-1 0 0,0 1 1 0 0,0-1 0 0 0,0 1 0 0 0,0-1-1 0 0,0 1 1 0 0,0-1 0 0 0,-1 0 0 0 0,1 1 0 0 0,0-1-1 0 0,-1 1 1 0 0,1-1 0 0 0,-1 0 0 0 0,0 0-1 0 0,1 1 1 0 0,-1-1 0 0 0,0 0-57 0 0,-3 3 99 0 0,0 0 0 0 0,0 0 1 0 0,0 0-1 0 0,-1-1 0 0 0,1 0 1 0 0,-1 0-1 0 0,0 0 0 0 0,0-1 1 0 0,0 1-1 0 0,0-1 0 0 0,-1 0 1 0 0,1-1-1 0 0,0 1 0 0 0,-1-1 0 0 0,-3 0-98 0 0,9-1-15 0 0,0 0-2 0 0,0 0-92 0 0,10-3-4132 0 0,-6 1-2233 0 0,-1 1-5028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3.4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29 1664 0 0,'0'0'3369'0'0,"0"0"-1039"0"0,0 0-196 0 0,0 0 10 0 0,0 0-25 0 0,0 0-104 0 0,0 0-170 0 0,0 0-222 0 0,0 0-199 0 0,0 0-189 0 0,0 0-287 0 0,0 0-269 0 0,0 0-264 0 0,0-7-231 0 0,1-15-51 0 0,-1 38 859 0 0,-7 128 693 0 0,-14-125-1276 0 0,21-21-425 0 0,1 0-1 0 0,-1-1 0 0 0,1 1 1 0 0,-1 0-1 0 0,1 0 0 0 0,0 0 1 0 0,0 0-1 0 0,0 0 0 0 0,0 0 1 0 0,0 0-1 0 0,0 0 0 0 0,0 0 1 0 0,1 0-1 0 0,-1 0 1 0 0,1 1-1 0 0,-1-1 0 0 0,1 1 1 0 0,0-1-1 0 0,0 1 0 0 0,0 0 1 0 0,-1-1-1 0 0,1 1 0 0 0,2 0 17 0 0,-2-1-8 0 0,1 0 0 0 0,-1 0-1 0 0,1 0 1 0 0,-1 0-1 0 0,1 1 1 0 0,0-1-1 0 0,-1 1 1 0 0,1-1-1 0 0,0 1 1 0 0,0 0-1 0 0,0 1 1 0 0,0-1-1 0 0,0 0 1 0 0,0 1 0 0 0,0 0-1 0 0,0-1 1 0 0,0 1-1 0 0,0 0 1 0 0,1 1-1 0 0,-1-1 1 0 0,0 1-1 0 0,0-1 1 0 0,0 1-1 0 0,0 0 1 0 0,0 0-1 0 0,-1 0 1 0 0,1 0 0 0 0,0 1-1 0 0,0-1 1 0 0,-1 1-1 0 0,1 0 1 0 0,1 1 8 0 0,-4-1 7 0 0,-1 1 0 0 0,0-1 0 0 0,0 0 0 0 0,0 0 0 0 0,0 1 0 0 0,0-1 0 0 0,0 0 0 0 0,-1 0 0 0 0,1 0 0 0 0,-1 0 0 0 0,1 0 0 0 0,-1-1 0 0 0,0 1 0 0 0,0 0 0 0 0,0-1 0 0 0,0 1 0 0 0,0-1 0 0 0,0 0 0 0 0,0 0 0 0 0,0 0 0 0 0,0 0 0 0 0,-1 0 0 0 0,1 0 0 0 0,0 0 0 0 0,-1-1 0 0 0,1 1 0 0 0,-1-1 0 0 0,1 0 0 0 0,0 0 0 0 0,-1 1 0 0 0,1-2 0 0 0,-2 1-7 0 0,-44 4 181 0 0,48-4-198 0 0,28-11-182 0 0,5 2 132 0 0,-20 6 61 0 0,0-1 0 0 0,1 0 0 0 0,-1-1 0 0 0,-1 0 0 0 0,1-1 0 0 0,-1 0 0 0 0,0-1 0 0 0,0-1 0 0 0,-1 1 0 0 0,7-7 6 0 0,-17 13 0 0 0,0 0 0 0 0,0 0 0 0 0,0 0-1 0 0,0-1 1 0 0,0 1 0 0 0,-1 0 0 0 0,1 0-1 0 0,0-1 1 0 0,-1 1 0 0 0,1 0 0 0 0,-1-1-1 0 0,1 1 1 0 0,-1 0 0 0 0,0-1 0 0 0,1 1 0 0 0,-1-1-1 0 0,0 1 1 0 0,0 0 0 0 0,0-1 0 0 0,0 1-1 0 0,0-1 1 0 0,0 1 0 0 0,-1-1 0 0 0,1 1-1 0 0,0 0 1 0 0,-1-1 0 0 0,1 1 0 0 0,-1-1-1 0 0,1 1 1 0 0,-1 0 0 0 0,0 0 0 0 0,0-1-1 0 0,1 1 1 0 0,-1 0 0 0 0,0 0 0 0 0,0 0-1 0 0,0 0 1 0 0,0 0 0 0 0,-1 0 0 0 0,1 0-1 0 0,0 0 1 0 0,0 1 0 0 0,0-1 0 0 0,-2 0 0 0 0,-13 47 29 0 0,15-37-6 0 0,1 1 1 0 0,0 0-1 0 0,1 0 0 0 0,-1 0 1 0 0,2-1-1 0 0,-1 1 0 0 0,2-1 1 0 0,-1 1-1 0 0,1-1 0 0 0,3 6-23 0 0,4-7-3159 0 0,-6-7-1582 0 0,1-1-3799 0 0,-3 0-2028 0 0</inkml:trace>
  <inkml:trace contextRef="#ctx0" brushRef="#br0" timeOffset="251.599">321 73 11578 0 0,'0'0'1559'0'0,"0"0"-289"0"0,0 0-148 0 0,0 0 97 0 0,0 0 74 0 0,0 0 37 0 0,0 0-129 0 0,0 0-207 0 0,0 0-163 0 0,0 0-174 0 0,0 0-143 0 0,0 0-133 0 0,0 0-122 0 0,-2 8-62 0 0,-11 67-897 0 0,17-70-3283 0 0,3-5-6083 0 0,-6 0 7214 0 0,0 0-3952 0 0</inkml:trace>
  <inkml:trace contextRef="#ctx0" brushRef="#br0" timeOffset="647.843">386 13 10202 0 0,'0'0'1797'0'0,"0"0"-286"0"0,0 0-258 0 0,0 0-134 0 0,0 0-132 0 0,0 0-112 0 0,0 0-143 0 0,0 0-93 0 0,0 0-27 0 0,0 0-20 0 0,0 0-9 0 0,0 0-71 0 0,3 6-79 0 0,-2-3-359 0 0,0 0-1 0 0,0 0 0 0 0,1 0 0 0 0,-1 0 1 0 0,1 0-1 0 0,0 0 0 0 0,0 0 1 0 0,0 0-1 0 0,0-1 0 0 0,1 1 0 0 0,-1-1 1 0 0,1 0-1 0 0,-1 1 0 0 0,1-1 1 0 0,0 0-1 0 0,0-1 0 0 0,0 1 0 0 0,0 0 1 0 0,1 0-74 0 0,92 27 1467 0 0,-125-7-388 0 0,-65 85 657 0 0,98-100-3640 0 0,1-7-2635 0 0,-1-2-4617 0 0,-2 1-2447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2.2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0 7450 0 0,'0'0'3796'0'0,"0"0"-960"0"0,0 0-643 0 0,0 0-532 0 0,0 0-432 0 0,0 0-350 0 0,0 0-185 0 0,0 0-17 0 0,0 0-2 0 0,0 0 36 0 0,0 0-63 0 0,0 0-132 0 0,-1 7-80 0 0,-7 95 567 0 0,2-89-3289 0 0,1-11-4090 0 0,0-2-7924 0 0,4-1 11858 0 0</inkml:trace>
  <inkml:trace contextRef="#ctx0" brushRef="#br0" timeOffset="240.304">0 72 3473 0 0,'0'0'3044'0'0,"0"0"-324"0"0,0 0-184 0 0,0 0-162 0 0,0 0-303 0 0,0 0-346 0 0,0 0-363 0 0,0 0-332 0 0,0 0-234 0 0,0 0-166 0 0,0 0-154 0 0,0 0-116 0 0,0 0-124 0 0,7-1-84 0 0,91-4-738 0 0,-74 4-3926 0 0,-4 1-4302 0 0,-15 0-259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1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145 115 0 0 0,'0'0'903'0'0,"0"0"852"0"0,0 0 191 0 0,0 0-9 0 0,0 0-62 0 0,0 0-110 0 0,0 0-173 0 0,0 0-214 0 0,0 0-207 0 0,0 0-163 0 0,0 0-147 0 0,0 0-108 0 0,0 0-49 0 0,1-2-59 0 0,-1 0-543 0 0,1 1-1 0 0,-1 0 0 0 0,1 0 0 0 0,-1-1 1 0 0,0 1-1 0 0,0 0 0 0 0,1-1 1 0 0,-1 1-1 0 0,0 0 0 0 0,0-1 0 0 0,0 1 1 0 0,-1 0-1 0 0,1-1 0 0 0,0 1 1 0 0,0 0-1 0 0,-1-1 0 0 0,1 1 0 0 0,-1 0 1 0 0,1 0-1 0 0,-1 0 0 0 0,0-1 1 0 0,1 1-1 0 0,-1 0 0 0 0,0 0 1 0 0,0 0-1 0 0,0 0 0 0 0,0 0 0 0 0,1 0 1 0 0,-1 0-1 0 0,-1 0 0 0 0,1 1 1 0 0,0-1-1 0 0,0 0 0 0 0,0 1 0 0 0,0-1 1 0 0,0 1-1 0 0,-1-1 0 0 0,1 1 1 0 0,0-1-1 0 0,-1 1 0 0 0,1 0 1 0 0,-1 0-103 0 0,-2-2 65 0 0,0 2-1 0 0,0-1 0 0 0,0 0 1 0 0,0 1-1 0 0,0 0 0 0 0,0 0 1 0 0,0 0-1 0 0,0 0 0 0 0,0 1 0 0 0,0-1 1 0 0,0 1-1 0 0,0 0 0 0 0,0 0 1 0 0,0 1-1 0 0,0-1 0 0 0,1 1 1 0 0,-1 0-1 0 0,0 0 0 0 0,1 0 1 0 0,-1 0-1 0 0,1 1 0 0 0,0-1 0 0 0,0 1 1 0 0,0 0-1 0 0,0 0 0 0 0,1 0 1 0 0,-1 0-1 0 0,1 1 0 0 0,0-1 1 0 0,-1 1-1 0 0,2-1 0 0 0,-1 1 0 0 0,0 0 1 0 0,1 0-1 0 0,-1 0 0 0 0,1-1 1 0 0,0 1-1 0 0,1 1 0 0 0,-1-1 1 0 0,1 0-1 0 0,0 0 0 0 0,0 0 0 0 0,0 4-63 0 0,2-6 13 0 0,0 1-1 0 0,0-1 0 0 0,0 0 0 0 0,1 0 0 0 0,-1 0 0 0 0,1 0 0 0 0,-1 0 0 0 0,1 0 0 0 0,0-1 1 0 0,0 1-1 0 0,0-1 0 0 0,0 0 0 0 0,0 0 0 0 0,0 0 0 0 0,0 0 0 0 0,0 0 0 0 0,0-1 1 0 0,0 1-1 0 0,0-1 0 0 0,1 0 0 0 0,-1 0 0 0 0,0 0 0 0 0,0-1 0 0 0,0 1 0 0 0,0-1 0 0 0,1 1 1 0 0,-1-1-1 0 0,0 0 0 0 0,0 0 0 0 0,0-1 0 0 0,-1 1 0 0 0,1-1 0 0 0,0 1 0 0 0,0-1 0 0 0,-1 0 1 0 0,1 0-1 0 0,-1 0 0 0 0,0 0 0 0 0,1 0 0 0 0,-1-1 0 0 0,0 1 0 0 0,0-1 0 0 0,-1 1 1 0 0,1-1-1 0 0,0 0 0 0 0,-1 0 0 0 0,1 0-12 0 0,-6-30-159 0 0,-9 65-4 0 0,13-30 164 0 0,0 0-1 0 0,0-1 1 0 0,0 1-1 0 0,0 0 1 0 0,0-1-1 0 0,1 1 1 0 0,-1-1-1 0 0,1 1 1 0 0,-1 0-1 0 0,1-1 0 0 0,-1 1 1 0 0,1-1-1 0 0,0 0 1 0 0,0 1-1 0 0,0-1 1 0 0,0 1-1 0 0,0-1 1 0 0,0 0-1 0 0,0 0 1 0 0,0 0-1 0 0,0 1 1 0 0,1-1-1 0 0,-1 0 0 0 0,0-1 1 0 0,1 1-1 0 0,-1 0 1 0 0,1 0-1 0 0,-1-1 1 0 0,1 1-1 0 0,-1 0 1 0 0,1-1-1 0 0,0 0 1 0 0,-1 1-1 0 0,1-1 0 0 0,-1 0 1 0 0,1 0-1 0 0,0 0 1 0 0,-1 0-1 0 0,1 0 1 0 0,0 0-1 0 0,-1 0 1 0 0,1-1-1 0 0,0 1 0 0 0,42-6-5513 0 0,-26 1-1165 0 0,-4-2-3581 0 0,-7 2 7414 0 0,2-4 2702 0 0,-5 6 44 0 0,-1 0 99 0 0</inkml:trace>
  <inkml:trace contextRef="#ctx0" brushRef="#br0" timeOffset="287.387">280 86 0 0 0,'3'-9'2677'0'0,"-1"0"-1416"0"0,8-27 1482 0 0,-7 23 2073 0 0,-3-1 3818 0 0,0 14-7598 0 0,0 0-264 0 0,-14 33 2153 0 0,-8 141 40 0 0,20-170-2455 0 0,2-3-5483 0 0,4-2-12465 0 0,-1 0 11510 0 0</inkml:trace>
  <inkml:trace contextRef="#ctx0" brushRef="#br0" timeOffset="998.183">381 72 4441 0 0,'0'0'4789'0'0,"0"0"-2239"0"0,0 0-759 0 0,0 0-192 0 0,0 0-264 0 0,0 0-254 0 0,0 0-192 0 0,0 0-109 0 0,0 0-52 0 0,0 0-65 0 0,0 0-64 0 0,0 0-115 0 0,0 0-78 0 0,-6 9-47 0 0,-29 42 219 0 0,35-50-524 0 0,-1 1 1 0 0,1-1 0 0 0,-1 1 0 0 0,1-1 0 0 0,0 0 0 0 0,-1 1 0 0 0,1-1-1 0 0,0 1 1 0 0,0-1 0 0 0,0 1 0 0 0,0-1 0 0 0,0 1 0 0 0,0-1-1 0 0,1 0 1 0 0,-1 1 0 0 0,0-1 0 0 0,1 1 0 0 0,-1-1 0 0 0,1 0 0 0 0,0 1-1 0 0,-1-1 1 0 0,1 0 0 0 0,0 0 0 0 0,0 1 0 0 0,0-1 0 0 0,0 0 0 0 0,0 0-1 0 0,0 0 1 0 0,0 0 0 0 0,0 0 0 0 0,0 0 0 0 0,0 0 0 0 0,0-1-1 0 0,1 1 1 0 0,-1 0 0 0 0,0-1 0 0 0,1 1 0 0 0,-1-1 0 0 0,0 1 0 0 0,1-1-1 0 0,-1 1 1 0 0,1-1 0 0 0,-1 0 0 0 0,1 0 0 0 0,-1 0 0 0 0,0 0 0 0 0,1 0-1 0 0,-1 0 1 0 0,1 0 0 0 0,-1-1 0 0 0,1 1 0 0 0,-1 0 0 0 0,0-1-1 0 0,1 1 1 0 0,-1-1 0 0 0,0 1 0 0 0,1-1 0 0 0,-1 0 0 0 0,0 0 0 0 0,0 0-1 0 0,1 1 1 0 0,0-2-55 0 0,-1 0-35 0 0,0 0-1 0 0,0 1 0 0 0,0-1 1 0 0,0 0-1 0 0,0 0 0 0 0,-1 0 1 0 0,1 0-1 0 0,0 0 0 0 0,-1 0 1 0 0,1 0-1 0 0,-1-1 0 0 0,0 1 1 0 0,0 0-1 0 0,0 0 0 0 0,0 0 1 0 0,0 0-1 0 0,0 0 0 0 0,-1 0 1 0 0,1 0-1 0 0,-1 0 0 0 0,1 0 1 0 0,-1 0-1 0 0,0 0 0 0 0,0 0 1 0 0,0 0-1 0 0,0-1 36 0 0,-5-23-2559 0 0,24-41-10329 0 0,-1 44 10232 0 0,-31 44 11406 0 0,14 0-3390 0 0,29 16-1757 0 0,62 7-3493 0 0,-172 39 1444 0 0,80-82-1550 0 0,0 0-1 0 0,0 0 1 0 0,0 1-1 0 0,0-1 1 0 0,0 0-1 0 0,0 1 1 0 0,1-1 0 0 0,-1 1-1 0 0,0-1 1 0 0,1 1-1 0 0,-1-1 1 0 0,1 1-1 0 0,-1 0 1 0 0,1-1 0 0 0,0 1-1 0 0,0 0 1 0 0,0-1-1 0 0,0 1 1 0 0,0-1-1 0 0,0 1 1 0 0,0 0-1 0 0,0-1 1 0 0,0 1 0 0 0,1 0-1 0 0,-1-1 1 0 0,1 1-1 0 0,0-1 1 0 0,0 2-4 0 0,31 7-3377 0 0,-6-12-3568 0 0,-9 0-3333 0 0,-10 1 3959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48.1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26 4177 0 0,'0'0'2356'0'0,"0"0"-154"0"0,0 0-96 0 0,0 0-92 0 0,0 0-77 0 0,0 0-95 0 0,0 0-216 0 0,0 0-232 0 0,0 0-202 0 0,0 0-211 0 0,0 0-159 0 0,0-4-130 0 0,0-13-127 0 0,0 13-80 0 0,0 4-85 0 0,0 0-74 0 0,0 0-28 0 0,0 0-68 0 0,0 0-47 0 0,0 0-31 0 0,0 0-65 0 0,0 0 0 0 0,0 0-21 0 0,0 0-28 0 0,-2 20 402 0 0,-19 124 1231 0 0,30-145-16419 0 0,-8-1 8721 0 0,2 1-1567 0 0</inkml:trace>
  <inkml:trace contextRef="#ctx0" brushRef="#br0" timeOffset="570.376">67 121 8114 0 0,'0'0'2291'0'0,"0"0"-547"0"0,0 0-178 0 0,0 0 16 0 0,0 0-31 0 0,0 0-150 0 0,0 0-198 0 0,0 0-201 0 0,0 0-214 0 0,0 0-169 0 0,0 0-141 0 0,0 0-97 0 0,1-8-47 0 0,6-26-27 0 0,33-2 1535 0 0,-39 35-1820 0 0,-1 1 0 0 0,1-1 1 0 0,-1 0-1 0 0,1 0 0 0 0,0 0 1 0 0,0 0-1 0 0,0 0 0 0 0,-1 1 1 0 0,1-1-1 0 0,0 0 0 0 0,0 1 1 0 0,0-1-1 0 0,0 1 0 0 0,0-1 1 0 0,0 1-1 0 0,0-1 0 0 0,0 1 1 0 0,1 0-1 0 0,-1-1 0 0 0,0 1 0 0 0,0 0 1 0 0,0 0-1 0 0,0 0 0 0 0,0 0 1 0 0,0 0-1 0 0,1 0 0 0 0,-1 0 1 0 0,0 0-1 0 0,0 1 0 0 0,0-1 1 0 0,0 0-1 0 0,0 1 0 0 0,0-1 1 0 0,0 0-1 0 0,0 1 0 0 0,0 0 1 0 0,0-1-1 0 0,0 1 0 0 0,0-1 1 0 0,0 1-1 0 0,0 0 0 0 0,-1 0 1 0 0,1 0-1 0 0,0-1 0 0 0,0 1 1 0 0,-1 0-1 0 0,1 0 0 0 0,0 0 0 0 0,-1 0 1 0 0,1 0-1 0 0,-1 0 0 0 0,0 0 1 0 0,1 0-1 0 0,-1 1 0 0 0,0-1 1 0 0,0 0-1 0 0,1 0 0 0 0,-1 0 1 0 0,0 0-1 0 0,0 0 0 0 0,0 1-22 0 0,-1 16 130 0 0,0-16-101 0 0,0 0-1 0 0,1 0 1 0 0,-1 0 0 0 0,1-1-1 0 0,-1 1 1 0 0,1 0-1 0 0,0 0 1 0 0,-1 0 0 0 0,1 0-1 0 0,0 0 1 0 0,0 0 0 0 0,1 0-1 0 0,-1 0 1 0 0,0 0 0 0 0,1 0-1 0 0,-1 0 1 0 0,1-1-1 0 0,-1 1 1 0 0,1 0 0 0 0,0 0-1 0 0,0-1 1 0 0,0 1 0 0 0,0 0-1 0 0,0-1 1 0 0,0 1 0 0 0,0-1-1 0 0,1 1 1 0 0,-1-1-1 0 0,1 0 1 0 0,-1 1 0 0 0,1-1-1 0 0,-1 0 1 0 0,1 0 0 0 0,-1 0-1 0 0,1 0 1 0 0,0 0-1 0 0,0 0 1 0 0,0-1 0 0 0,-1 1-1 0 0,1-1 1 0 0,0 1 0 0 0,1-1-29 0 0,6-1 74 0 0,1-1 0 0 0,-1 0 0 0 0,0 0 0 0 0,0-1 0 0 0,0 0 1 0 0,0 0-1 0 0,0-1 0 0 0,-1-1 0 0 0,1 1 0 0 0,-1-1 0 0 0,0-1 1 0 0,-1 1-1 0 0,3-3-74 0 0,-1-17-346 0 0,-11 20-5612 0 0,-3 4-6026 0 0,5 1 1411 0 0</inkml:trace>
  <inkml:trace contextRef="#ctx0" brushRef="#br0" timeOffset="902.805">245 27 4433 0 0,'0'0'4609'0'0,"0"0"-2126"0"0,0 0-693 0 0,0 0-47 0 0,0 0-136 0 0,0 0-97 0 0,0 0-143 0 0,0 0-241 0 0,0 0-227 0 0,0 0-292 0 0,0 0-268 0 0,0 0-178 0 0,0 0-86 0 0,-7 2 624 0 0,-44 148 1585 0 0,54-139-5663 0 0,6-10-7265 0 0,-7-1 1255 0 0</inkml:trace>
  <inkml:trace contextRef="#ctx0" brushRef="#br0" timeOffset="1335.209">348 10 11915 0 0,'0'0'1553'0'0,"0"0"-140"0"0,0 0-131 0 0,0 0-132 0 0,0 0-136 0 0,0 0-206 0 0,0 0-203 0 0,0 0-115 0 0,0 0-66 0 0,0 0 28 0 0,0 0 13 0 0,0 0-65 0 0,0 0-37 0 0,5 6-67 0 0,1 1-106 0 0,-1 1-1 0 0,2-1 1 0 0,-1-1 0 0 0,1 1-1 0 0,0-1 1 0 0,1-1-1 0 0,-1 1 1 0 0,1-1 0 0 0,0-1-1 0 0,1 1 1 0 0,6 2-190 0 0,30 3 287 0 0,-68 13 19 0 0,8-12-192 0 0,-82 80 779 0 0,97-91-919 0 0,-1 0 0 0 0,1 1-1 0 0,0-1 1 0 0,-1 0 0 0 0,1 1-1 0 0,0-1 1 0 0,-1 1 0 0 0,1-1-1 0 0,0 0 1 0 0,-1 1 0 0 0,1-1-1 0 0,0 1 1 0 0,0-1 0 0 0,-1 1-1 0 0,1-1 1 0 0,0 1 0 0 0,0-1-1 0 0,0 0 1 0 0,0 1 0 0 0,0-1-1 0 0,0 1 1 0 0,-1 0-1 0 0,1-1 1 0 0,0 1 0 0 0,1-1-1 0 0,-1 1 1 0 0,0-1 0 0 0,0 1-1 0 0,0-1 1 0 0,0 1 0 0 0,0-1-1 0 0,0 0 1 0 0,1 1 0 0 0,-1-1-1 0 0,0 1 1 0 0,0-1 0 0 0,1 1-1 0 0,-1-1 1 0 0,0 1 0 0 0,1-1-1 0 0,-1 0 1 0 0,0 1 0 0 0,1-1-1 0 0,-1 0 1 0 0,0 1 0 0 0,1-1-1 0 0,-1 0 1 0 0,1 0 0 0 0,-1 1-1 0 0,1-1 1 0 0,-1 0 0 0 0,1 0-1 0 0,-1 0 1 0 0,1 0 0 0 0,-1 1-1 0 0,1-1 1 0 0,-1 0 0 0 0,1 0-1 0 0,-1 0 1 0 0,1 0 0 0 0,-1 0-1 0 0,1 0 1 0 0,-1-1 0 0 0,1 1-1 0 0,0 0 27 0 0,11-1-5082 0 0,-1-2-5266 0 0,-7 1 1174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5.9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25 8986 0 0,'0'0'1403'0'0,"0"0"60"0"0,0 0 101 0 0,0 0 115 0 0,0 0 56 0 0,0 0-69 0 0,0 0-158 0 0,0 0-186 0 0,0 0-181 0 0,0 0-168 0 0,0 0-202 0 0,0 0-170 0 0,0 0-161 0 0,1-6-173 0 0,0-12-46 0 0,-2 38 670 0 0,-11 142 1480 0 0,12-158-2402 0 0,2-2-7018 0 0,4-7-2356 0 0,-3 3-1976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7.5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32 6137 0 0,'0'0'2902'0'0,"0"0"-1156"0"0,0 0-250 0 0,0 0 82 0 0,0 0 82 0 0,0 0 25 0 0,0 0-72 0 0,0 0-220 0 0,0 0-246 0 0,0 0-198 0 0,0 0-150 0 0,0 0-84 0 0,0 0-59 0 0,1-5-49 0 0,4-21 2141 0 0,-5 26-2520 0 0,0 0-34 0 0,0 0-70 0 0,0 0-12 0 0,0 0-26 0 0,0 0-20 0 0,0 0 26 0 0,0 0-30 0 0,0 0-18 0 0,0 0-6 0 0,0 0-29 0 0,0 0 22 0 0,0 0 0 0 0,0 0-5 0 0,19 10 188 0 0,111 61-166 0 0,-157-38 334 0 0,-81 58-319 0 0,136-98-6315 0 0,-14 2 667 0 0,-4 1-4543 0 0,-4 1 2412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6.4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13 12355 0 0,'0'0'1609'0'0,"0"0"-150"0"0,0 0-10 0 0,0 0 42 0 0,0 0-60 0 0,0 0-187 0 0,0 0-228 0 0,0 0-230 0 0,0 0-220 0 0,0 0-190 0 0,0 0-170 0 0,0 0-108 0 0,0 0-48 0 0,-3-8 73 0 0,102 3 1497 0 0,-106 12-7953 0 0,2-2-3271 0 0,3-3-338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9.4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23 9130 0 0,'0'0'611'0'0,"0"0"-251"0"0,0 0-19 0 0,0 0 313 0 0,0 0 353 0 0,0 0 233 0 0,0 0-13 0 0,0 0-216 0 0,0 0-258 0 0,0 0-173 0 0,0 0-78 0 0,8 12 2074 0 0,-7-12-2501 0 0,0-1 0 0 0,0 1 0 0 0,0-1 0 0 0,-1 1 0 0 0,1 0-1 0 0,0-1 1 0 0,0 0 0 0 0,0 1 0 0 0,0-1 0 0 0,-1 1 0 0 0,1-1 0 0 0,0 0 0 0 0,-1 0-1 0 0,1 1 1 0 0,-1-1 0 0 0,1 0 0 0 0,-1 0 0 0 0,1 0 0 0 0,-1 1 0 0 0,1-1 0 0 0,-1 0-1 0 0,0 0 1 0 0,1 0 0 0 0,-1 0 0 0 0,0 0 0 0 0,0 0 0 0 0,0 0 0 0 0,0 0-1 0 0,0 0 1 0 0,0 0 0 0 0,0 0 0 0 0,0 0 0 0 0,0 0 0 0 0,0 0 0 0 0,0 0 0 0 0,-1 0-75 0 0,0 1 14 0 0,0 0-1 0 0,0 0 1 0 0,1 0 0 0 0,-1 0 0 0 0,0 0 0 0 0,0 1 0 0 0,0-1 0 0 0,0 0 0 0 0,1 1 0 0 0,-1-1 0 0 0,0 0 0 0 0,0 1 0 0 0,1-1 0 0 0,-1 1 0 0 0,0 0 0 0 0,1-1 0 0 0,-1 1 0 0 0,0-1 0 0 0,1 1 0 0 0,-1 0 0 0 0,1-1 0 0 0,-1 1 0 0 0,1 0 0 0 0,-1 0 0 0 0,1 0 0 0 0,0-1 0 0 0,-1 1 0 0 0,1 0 0 0 0,0 0 0 0 0,0 0 0 0 0,0 0 0 0 0,-1-1 0 0 0,1 1 0 0 0,0 0 0 0 0,0 0 0 0 0,0 0 0 0 0,0 0 0 0 0,1 0 0 0 0,-1 0 0 0 0,0-1 0 0 0,0 1 0 0 0,0 0 0 0 0,1 0 0 0 0,-1 0 0 0 0,0 0 0 0 0,1-1 0 0 0,-1 1 0 0 0,1 0 0 0 0,-1 0 0 0 0,1-1 0 0 0,-1 1-14 0 0,2-1 52 0 0,-1 1-1 0 0,1-1 1 0 0,-1 0-1 0 0,1 0 1 0 0,-1 0-1 0 0,1 0 1 0 0,-1 0-1 0 0,0 0 1 0 0,1 0-1 0 0,-1 0 1 0 0,1-1-1 0 0,-1 1 1 0 0,1 0-1 0 0,-1-1 1 0 0,0 0 0 0 0,1 1-1 0 0,-1-1 1 0 0,0 0-1 0 0,0 1 1 0 0,1-1-1 0 0,-1 0 1 0 0,0 0-1 0 0,0 0 1 0 0,0 0-1 0 0,0 0 1 0 0,0 0-1 0 0,0 0 1 0 0,0-1-1 0 0,-1 1 1 0 0,1 0-1 0 0,0 0 1 0 0,-1-1 0 0 0,1 1-1 0 0,-1 0 1 0 0,1-1-1 0 0,-1 1 1 0 0,0-1-1 0 0,1 1 1 0 0,-1-1-52 0 0,-2 0 13 0 0,0 1 1 0 0,-1 0-1 0 0,1 0 0 0 0,0 0 1 0 0,-1 0-1 0 0,1 0 1 0 0,0 1-1 0 0,-1-1 0 0 0,1 1 1 0 0,-1-1-1 0 0,0 1 0 0 0,1 0 1 0 0,-1 0-1 0 0,1 0 1 0 0,-1 0-1 0 0,1 1 0 0 0,-1-1 1 0 0,1 1-1 0 0,-1 0 1 0 0,1-1-1 0 0,0 1 0 0 0,-1 0 1 0 0,-1 1-14 0 0,1-1 33 0 0,1 0 0 0 0,-1-1 1 0 0,0 1-1 0 0,0 1 0 0 0,0-1 0 0 0,1 0 1 0 0,-1 1-1 0 0,0-1 0 0 0,1 1 1 0 0,0 0-1 0 0,-1 0 0 0 0,1 0 0 0 0,0 0 1 0 0,0 0-1 0 0,0 1 0 0 0,0-1 0 0 0,0 1 1 0 0,1-1-1 0 0,-1 1 0 0 0,1-1 1 0 0,0 1-1 0 0,0 0 0 0 0,-1 0 0 0 0,2 0 1 0 0,-1-1-1 0 0,0 1 0 0 0,1 0 0 0 0,-1 0 1 0 0,1 0-1 0 0,0 0 0 0 0,0 0 1 0 0,0 0-1 0 0,0 0 0 0 0,1 0 0 0 0,-1 0 1 0 0,1 0-1 0 0,0 0 0 0 0,-1 0 0 0 0,2 0-33 0 0,3-1-30 0 0,0 1 0 0 0,0-1 0 0 0,1-1 0 0 0,-1 1 0 0 0,1-1 0 0 0,-1 0 0 0 0,1 0 0 0 0,-1 0 0 0 0,1-1 0 0 0,0 0 0 0 0,-1 0 0 0 0,1 0 0 0 0,0-1 0 0 0,-1 0 0 0 0,1 0-1 0 0,-1-1 1 0 0,5-1 30 0 0,-4 2-726 0 0,13-3-4514 0 0,-6 1-6632 0 0,-9 2 3205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1.6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14091 0 0,'0'0'1980'0'0,"0"0"-334"0"0,0 0-494 0 0,0 0-331 0 0,0 0-116 0 0,0 0 67 0 0,0 0 139 0 0,0 0 81 0 0,0 0-81 0 0,0 0-205 0 0,0 0-181 0 0,0 0-110 0 0,-1 10-60 0 0,-6 86 1228 0 0,3-75-1323 0 0,0-3-846 0 0,3-6-3149 0 0,7-11-12741 0 0,-5-1 9448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1.9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11314 0 0,'0'0'2969'0'0,"0"0"-913"0"0,0 0-803 0 0,0 0-302 0 0,0 0-78 0 0,0 0 58 0 0,0 0 100 0 0,0 0-15 0 0,0 0-149 0 0,0 0-220 0 0,0 0-187 0 0,0 0-109 0 0,-1 7-113 0 0,-9 85-1665 0 0,9-90 605 0 0,1 0-3109 0 0,0-1-8854 0 0,0-1 6793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2.3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9730 0 0,'0'0'1716'0'0,"0"0"-375"0"0,0 0-132 0 0,0 0-36 0 0,0 0-27 0 0,0 0-68 0 0,0 0-174 0 0,0 0-162 0 0,0 0-130 0 0,0 0-91 0 0,0 0-23 0 0,0 0-29 0 0,2 9-14 0 0,9 29-28 0 0,-10-35-375 0 0,1-1 0 0 0,0 1 0 0 0,-1-1 1 0 0,1 0-1 0 0,0 0 0 0 0,0 0 0 0 0,0 0 1 0 0,1 0-1 0 0,-1 0 0 0 0,0-1 0 0 0,1 1 1 0 0,-1-1-1 0 0,1 1 0 0 0,-1-1 0 0 0,1 0 1 0 0,0 0-1 0 0,-1 0 0 0 0,1 0 0 0 0,0-1 1 0 0,1 1-53 0 0,6 2 155 0 0,123 30 828 0 0,-147-52 57 0 0,9 21-909 0 0,-1 0 1 0 0,0 0-1 0 0,1 1 0 0 0,0-1 0 0 0,-1 1 1 0 0,1 0-1 0 0,0 1 0 0 0,1-1 0 0 0,-1 1 1 0 0,0 0-1 0 0,1 0 0 0 0,0 0 0 0 0,0 1 1 0 0,0-1-1 0 0,1 1 0 0 0,0 0 0 0 0,0 0 1 0 0,0 0-1 0 0,0 1 0 0 0,1-1 0 0 0,0 1 1 0 0,0-1-1 0 0,0 1 0 0 0,0 4-131 0 0,9 19 156 0 0,3-26-3632 0 0,2-2-5161 0 0,-9-1-3111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2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21973 0 0,'0'0'832'0'0,"0"0"-120"0"0,0 0 32 0 0,0 0-16 0 0,0 0-184 0 0,0 0-183 0 0,0 0-273 0 0,0 0-345 0 0,0 0-423 0 0,0 0-1352 0 0,0 0-5786 0 0,0 0-5201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0.7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57 14099 0 0,'0'0'2437'0'0,"0"0"-382"0"0,0 0-463 0 0,0 0-450 0 0,0 0-386 0 0,0 0-284 0 0,0 0-99 0 0,0 0-5 0 0,0 0 16 0 0,0 0 18 0 0,0 0-93 0 0,0 0-90 0 0,-1 7-54 0 0,-1 13-1360 0 0,0 21 4166 0 0,-3-13-4211 0 0,-2-8-5102 0 0,-4-5-7256 0 0,10-13 8229 0 0</inkml:trace>
  <inkml:trace contextRef="#ctx0" brushRef="#br0" timeOffset="167.684">0 141 4305 0 0,'0'0'5001'0'0,"0"0"-2082"0"0,0 0-774 0 0,0 0-145 0 0,0 0-217 0 0,0 0-269 0 0,0 0-347 0 0,0 0-402 0 0,0 0-285 0 0,0 0-176 0 0,0 0-84 0 0,0 0-30 0 0,0 0-57 0 0,10-1-45 0 0,97-9-1154 0 0,-81 8-3500 0 0,-3 2-4139 0 0,-16 0 28 0 0</inkml:trace>
  <inkml:trace contextRef="#ctx0" brushRef="#br0" timeOffset="692.483">364 113 10138 0 0,'0'0'2139'0'0,"0"0"-329"0"0,0 0-183 0 0,0 0-156 0 0,0 0-193 0 0,0 0-197 0 0,0 0-241 0 0,0 0-204 0 0,0 0-125 0 0,0 0-127 0 0,0 0-70 0 0,0 0-48 0 0,0 0-25 0 0,-4-5-3 0 0,-12-16-22 0 0,13 20-134 0 0,1 0-1 0 0,0 1 0 0 0,0-1 1 0 0,-1 0-1 0 0,1 1 0 0 0,-1-1 0 0 0,1 1 1 0 0,-1 0-1 0 0,1 0 0 0 0,0 0 1 0 0,-1 0-1 0 0,1 0 0 0 0,-1 0 1 0 0,1 1-1 0 0,-1-1 0 0 0,1 1 1 0 0,0-1-1 0 0,-1 1 0 0 0,1 0 1 0 0,0 0-1 0 0,0 0 0 0 0,-1 1-81 0 0,3-2 2 0 0,-2 1 19 0 0,-1-1 0 0 0,1 1-1 0 0,0 0 1 0 0,0 0 0 0 0,0 0-1 0 0,0 0 1 0 0,0 0 0 0 0,0 0-1 0 0,0 1 1 0 0,0-1 0 0 0,0 1-1 0 0,1-1 1 0 0,-1 1 0 0 0,0 0-1 0 0,1 0 1 0 0,0-1 0 0 0,-1 1-1 0 0,1 0 1 0 0,0 0 0 0 0,0 0-1 0 0,0 1 1 0 0,0-1 0 0 0,0 0-1 0 0,1 0 1 0 0,-1 0-1 0 0,1 1 1 0 0,-1-1 0 0 0,1 0-1 0 0,0 1 1 0 0,0-1 0 0 0,0 0-1 0 0,0 1 1 0 0,0-1 0 0 0,0 0-1 0 0,1 0 1 0 0,-1 1 0 0 0,1-1-1 0 0,0 0 1 0 0,0 0 0 0 0,-1 0-1 0 0,1 1 1 0 0,1-1 0 0 0,-1 0-1 0 0,0 0 1 0 0,0-1 0 0 0,1 1-1 0 0,-1 0 1 0 0,1 0 0 0 0,0-1-1 0 0,-1 1 1 0 0,1-1 0 0 0,0 1-1 0 0,0-1 1 0 0,0 0 0 0 0,0 0-1 0 0,0 0 1 0 0,0 0 0 0 0,0 0-1 0 0,1 0 1 0 0,-1 0 0 0 0,0-1-21 0 0,3 1 12 0 0,-1-1 0 0 0,0 0 0 0 0,0 0 1 0 0,1 0-1 0 0,-1 0 0 0 0,0-1 0 0 0,0 1 1 0 0,0-1-1 0 0,1 0 0 0 0,-1-1 1 0 0,0 1-1 0 0,0-1 0 0 0,-1 0 0 0 0,1 0 1 0 0,0 0-1 0 0,-1 0 0 0 0,1-1 0 0 0,-1 1 1 0 0,1-1-1 0 0,-1 0 0 0 0,0 0 0 0 0,0 0 1 0 0,-1 0-1 0 0,1-1 0 0 0,-1 1 0 0 0,1-1 1 0 0,-1 1-1 0 0,0-1 0 0 0,0 0 1 0 0,-1 0-1 0 0,1 0 0 0 0,-1 0 0 0 0,0 0 1 0 0,0 0-1 0 0,0-1 0 0 0,-1 1 0 0 0,1 0 1 0 0,-1 0-1 0 0,0-1 0 0 0,0 1 0 0 0,-1-1-12 0 0,8-81 14 0 0,-14 213 481 0 0,14-72-3508 0 0,-4-48-1819 0 0,1-3-4622 0 0,-2-2-500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9.8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28 9322 0 0,'0'0'2247'0'0,"0"0"-129"0"0,0 0-146 0 0,0 0-93 0 0,0 0-160 0 0,0 0-140 0 0,0 0-185 0 0,0 0-219 0 0,0 0-209 0 0,0 0-252 0 0,0 0-262 0 0,0 0-183 0 0,0 0-125 0 0,2-4-4 0 0,0-1-120 0 0,3-6 286 0 0,-8 25 545 0 0,-4 7-442 0 0,1 1-1 0 0,1-1 1 0 0,1 1-1 0 0,1 0 1 0 0,1 0-1 0 0,0 13-408 0 0,3-23-1638 0 0,5-16-5877 0 0,7-8-3983 0 0,-9 9 2431 0 0</inkml:trace>
  <inkml:trace contextRef="#ctx0" brushRef="#br0" timeOffset="679.617">111 83 0 0 0,'0'0'4070'0'0,"0"0"-1116"0"0,0 0-340 0 0,0 0-20 0 0,0 0-108 0 0,0 0-248 0 0,0 0-446 0 0,0 0-512 0 0,0 0-453 0 0,0 0-293 0 0,0 0-197 0 0,0 0-120 0 0,0 0-9 0 0,-3 0 22 0 0,2 1-154 0 0,-1 0 1 0 0,0 0-1 0 0,0 0 1 0 0,0 0-1 0 0,1 0 1 0 0,-1 1-1 0 0,1-1 1 0 0,-1 0-1 0 0,1 1 1 0 0,-1-1-1 0 0,1 1 1 0 0,0-1-1 0 0,0 1 1 0 0,0 0-1 0 0,-1-1 1 0 0,2 1-1 0 0,-1 0 1 0 0,0 0-1 0 0,0 0 1 0 0,1 0 0 0 0,-1 0-1 0 0,1 0 1 0 0,-1 0-1 0 0,1 0 1 0 0,0 0-1 0 0,0 0 1 0 0,0 0-1 0 0,0 0 1 0 0,0 0-1 0 0,0 0 1 0 0,1 0-1 0 0,-1 0 1 0 0,1 0-1 0 0,-1 0 1 0 0,1 0-77 0 0,1-1 51 0 0,-1 0 0 0 0,1 0 1 0 0,0 0-1 0 0,0-1 0 0 0,-1 1 1 0 0,1 0-1 0 0,0-1 0 0 0,0 0 1 0 0,0 1-1 0 0,0-1 0 0 0,0 0 0 0 0,0 0 1 0 0,0 0-1 0 0,0 0 0 0 0,-1 0 1 0 0,1-1-1 0 0,0 1 0 0 0,0 0 1 0 0,0-1-1 0 0,0 0 0 0 0,-1 1 1 0 0,1-1-1 0 0,0 0 0 0 0,0 0 1 0 0,-1 0-1 0 0,1 0 0 0 0,-1 0 0 0 0,1 0 1 0 0,-1 0-1 0 0,1-1 0 0 0,-1 1 1 0 0,0-1-1 0 0,0 1 0 0 0,1-1 1 0 0,-1 1-1 0 0,0-1 0 0 0,0 0 1 0 0,-1 1-1 0 0,1-1 0 0 0,0 0 1 0 0,0 0-1 0 0,-1-1-51 0 0,-15-39-1162 0 0,-1 3-6622 0 0,41 6-8586 0 0,-21 31 22671 0 0,-3 2 4243 0 0,-1 4-6758 0 0,1 3-5201 0 0,3-1 1562 0 0,-1 0 0 0 0,1 0 0 0 0,0-1 0 0 0,1 1 0 0 0,-1-1 0 0 0,1 0 1 0 0,0 0-1 0 0,0 0 0 0 0,1-1 0 0 0,0 0 0 0 0,-1 0 0 0 0,1 0 0 0 0,1-1 0 0 0,-1 0 0 0 0,0 0 1 0 0,1 0-1 0 0,-1-1 0 0 0,1 0 0 0 0,0 0 0 0 0,0-1 0 0 0,0 0 0 0 0,0 0 0 0 0,0-1 0 0 0,0 1 1 0 0,0-2-1 0 0,1 1-147 0 0,-69 47 1908 0 0,49-35-1704 0 0,8-9-198 0 0,0 0 0 0 0,0 0 0 0 0,1 1 0 0 0,-1-1 0 0 0,1 1 0 0 0,0 0 0 0 0,0 0-1 0 0,0 0 1 0 0,1 0 0 0 0,0 0 0 0 0,-1 1 0 0 0,1-1 0 0 0,1 1 0 0 0,-2 3-6 0 0,41-8-8654 0 0,-10-4-4001 0 0,-22 4 6830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7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13235 0 0,'0'0'1465'0'0,"0"0"-134"0"0,0 0 80 0 0,0 0 174 0 0,0 0-24 0 0,0 0-291 0 0,0 0-390 0 0,0 0-362 0 0,0 0-189 0 0,0 0-53 0 0,0 0-32 0 0,0 0 2 0 0,6-1-33 0 0,74 0-977 0 0,-77 5-3100 0 0,-2-1-5913 0 0,-1-1-382 0 0</inkml:trace>
  <inkml:trace contextRef="#ctx0" brushRef="#br0" timeOffset="185.742">10 53 136 0 0,'0'0'5213'0'0,"0"0"-1921"0"0,0 0-655 0 0,0 0-20 0 0,0 0-132 0 0,0 0-344 0 0,0 0-403 0 0,0 0-411 0 0,0 0-318 0 0,0 0-244 0 0,0 0-175 0 0,0 0-107 0 0,20 5 975 0 0,-2-6-1335 0 0,9 0-457 0 0,-18 1-3565 0 0,0-1-3410 0 0,-7 1-4130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6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82 7978 0 0,'0'0'1584'0'0,"0"0"-161"0"0,0 0 99 0 0,0 0 118 0 0,0 0-36 0 0,0 0-169 0 0,0 0-264 0 0,0 0-239 0 0,0 0-207 0 0,0 0-171 0 0,0 0-95 0 0,0 0-81 0 0,-3-2-8 0 0,0 0-198 0 0,0 0 0 0 0,1 1 1 0 0,-1 0-1 0 0,0 0 0 0 0,0-1 0 0 0,0 2 0 0 0,0-1 0 0 0,0 0 0 0 0,0 0 0 0 0,0 1 0 0 0,0 0 0 0 0,0 0 0 0 0,0 0 1 0 0,0 0-1 0 0,-1 0 0 0 0,1 0 0 0 0,0 1 0 0 0,0 0 0 0 0,0-1 0 0 0,0 1 0 0 0,0 0 0 0 0,1 1 0 0 0,-1-1 0 0 0,0 0 1 0 0,0 1-1 0 0,0 0-172 0 0,1 0 29 0 0,-1-1 1 0 0,1 1-1 0 0,0-1 1 0 0,0 1-1 0 0,1 0 1 0 0,-1 0-1 0 0,0 0 1 0 0,1 0 0 0 0,-1 0-1 0 0,1 0 1 0 0,-1 0-1 0 0,1 0 1 0 0,0 1-1 0 0,0-1 1 0 0,0 0-1 0 0,0 1 1 0 0,1-1 0 0 0,-1 1-1 0 0,1-1 1 0 0,-1 1-1 0 0,1-1 1 0 0,0 1-1 0 0,0 0 1 0 0,0-1-1 0 0,0 1 1 0 0,1-1-1 0 0,-1 1 1 0 0,0-1 0 0 0,1 1-1 0 0,0-1 1 0 0,0 1-1 0 0,0-1 1 0 0,0 0-1 0 0,0 1 1 0 0,0-1-1 0 0,1 0 1 0 0,-1 0 0 0 0,1 0-1 0 0,-1 0 1 0 0,1 0-1 0 0,0 0 1 0 0,0 0-1 0 0,0-1 1 0 0,0 1-1 0 0,0 0 1 0 0,0-1-1 0 0,0 0 1 0 0,0 0 0 0 0,1 1-1 0 0,-1-1 1 0 0,0-1-1 0 0,1 1 1 0 0,-1 0-1 0 0,1 0 1 0 0,-1-1-1 0 0,1 0 1 0 0,0 1-30 0 0,5 0 29 0 0,-1 0-1 0 0,0 0 1 0 0,1-1 0 0 0,-1 0 0 0 0,0 0-1 0 0,1 0 1 0 0,-1-1 0 0 0,0-1 0 0 0,0 1-1 0 0,1-1 1 0 0,-1 0 0 0 0,0 0 0 0 0,-1-1-1 0 0,1 0 1 0 0,0-1 0 0 0,-1 1 0 0 0,0-1-1 0 0,2-2-28 0 0,-7 4-26 0 0,0 0 1 0 0,0 0-1 0 0,0 0 0 0 0,0 0 0 0 0,0 0 0 0 0,-1-1 0 0 0,0 1 0 0 0,1 0 0 0 0,-1-1 0 0 0,0 1 0 0 0,0 0 0 0 0,0-1 1 0 0,0 1-1 0 0,0 0 0 0 0,-1-1 0 0 0,1 1 0 0 0,-1 0 0 0 0,1 0 0 0 0,-1-1 0 0 0,0 1 0 0 0,0 0 0 0 0,0 0 0 0 0,0 0 0 0 0,0 0 1 0 0,-1 0-1 0 0,1 0 0 0 0,-1 0 0 0 0,1 1 0 0 0,-1-1 0 0 0,1 0 0 0 0,-1 1 0 0 0,0-1 0 0 0,0 1 0 0 0,0 0 0 0 0,0 0 0 0 0,0 0 1 0 0,0 0-1 0 0,0 0 0 0 0,0 0 0 0 0,-1 0 0 0 0,0 0 26 0 0,-15-14-2857 0 0,16 12-1417 0 0,4 1-10040 0 0,0 2 8370 0 0</inkml:trace>
  <inkml:trace contextRef="#ctx0" brushRef="#br0" timeOffset="373.32">213 23 4433 0 0,'0'0'3401'0'0,"0"0"-694"0"0,0 0-285 0 0,0 0-179 0 0,0 0-180 0 0,0 0-199 0 0,0 0-270 0 0,0 0-307 0 0,0 0-275 0 0,0 0-206 0 0,0 0-143 0 0,0 0-119 0 0,0 0-64 0 0,1-4-84 0 0,2-11-99 0 0,-2 11-73 0 0,-20 25 745 0 0,-157 189 744 0 0,161-193-421 0 0,8-11-4844 0 0,10-13-8056 0 0,-3 5-9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5.6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67 448 0 0,'0'0'2626'0'0,"0"0"-135"0"0,0 0-121 0 0,0 0-215 0 0,0 0-221 0 0,0 0-271 0 0,0 0-232 0 0,0 0-243 0 0,0 0-289 0 0,0 0-167 0 0,0 0-117 0 0,17-12 3737 0 0,-16 11-4317 0 0,-1-1 1 0 0,0 1-1 0 0,0-1 1 0 0,0 0-1 0 0,0 1 1 0 0,0-1 0 0 0,0 1-1 0 0,-1-1 1 0 0,1 1-1 0 0,0-1 1 0 0,-1 1-1 0 0,1-1 1 0 0,-1 1 0 0 0,0-1-1 0 0,0 1 1 0 0,1-1-1 0 0,-1 1 1 0 0,0 0 0 0 0,0-1-1 0 0,0 1 1 0 0,0 0-1 0 0,0 0 1 0 0,0 0-1 0 0,-1 0 1 0 0,1 0 0 0 0,0 0-1 0 0,-1 0 1 0 0,1 0-1 0 0,0 1 1 0 0,-1-1-1 0 0,1 0 1 0 0,-1 1 0 0 0,1-1-1 0 0,-1 1 1 0 0,1 0-1 0 0,-1-1 1 0 0,0 1-1 0 0,1 0 1 0 0,-1 0 0 0 0,1 0-1 0 0,-1 0 1 0 0,0 0-1 0 0,1 0 1 0 0,-1 1 0 0 0,1-1-1 0 0,-1 1 1 0 0,1-1-1 0 0,-1 1 1 0 0,1-1-1 0 0,-1 1 1 0 0,1 0 0 0 0,0-1-1 0 0,-1 1 1 0 0,1 0-1 0 0,0 0 1 0 0,-1 0-1 0 0,1 0 1 0 0,0 0 0 0 0,0 1-1 0 0,0-1 1 0 0,0 0-1 0 0,0 0 1 0 0,0 1-1 0 0,1-1 1 0 0,-2 2-36 0 0,-2 0 19 0 0,1 1 0 0 0,-1 0 0 0 0,1 0 0 0 0,-1 1 0 0 0,1-1 0 0 0,1 1 1 0 0,-1-1-1 0 0,0 1 0 0 0,1 0 0 0 0,0 0 0 0 0,0 0 0 0 0,1 0 0 0 0,-1 0 0 0 0,1 1 0 0 0,0-1 0 0 0,1 0 0 0 0,-1 1 0 0 0,1-1 0 0 0,0 1 0 0 0,1 2-19 0 0,1-6 44 0 0,0 0 0 0 0,0 0 0 0 0,1-1 0 0 0,-1 1 0 0 0,0-1 0 0 0,1 1 0 0 0,0-1 0 0 0,-1 0 0 0 0,1 0 0 0 0,0 0 0 0 0,-1 0 0 0 0,1-1 0 0 0,0 1 0 0 0,0-1 0 0 0,0 1 0 0 0,-1-1-1 0 0,1 0 1 0 0,0 0 0 0 0,0-1 0 0 0,0 1 0 0 0,0 0 0 0 0,0-1 0 0 0,-1 0 0 0 0,1 1 0 0 0,0-1 0 0 0,-1 0 0 0 0,1-1 0 0 0,0 1 0 0 0,-1 0 0 0 0,1-1 0 0 0,-1 1 0 0 0,0-1-1 0 0,0 0 1 0 0,1 0 0 0 0,-1 0 0 0 0,0 0 0 0 0,-1 0 0 0 0,1-1-44 0 0,18-39 523 0 0,-6 94-3385 0 0,2-46-2083 0 0,5-12-3517 0 0,-14-6 5451 0 0,-5 2 3837 0 0,-9 0 9011 0 0,7 10-9324 0 0,0 0-103 0 0,0 0-70 0 0,0 0-33 0 0,0 0 35 0 0,5-5 6485 0 0,15-14-6808 0 0,28-65-113 0 0,-49 86 84 0 0,0-1 0 0 0,1 1 1 0 0,-1-1-1 0 0,1 1 1 0 0,-1-1-1 0 0,1 1 0 0 0,0-1 1 0 0,0 1-1 0 0,0-1 1 0 0,0 1-1 0 0,0-1 0 0 0,0 1 1 0 0,0-1-1 0 0,0 1 1 0 0,0-1-1 0 0,1 1 0 0 0,-1-1 1 0 0,1 1-1 0 0,-1-1 0 0 0,1 1 1 0 0,0-1-1 0 0,-1 0 1 0 0,1 1-1 0 0,0-1 0 0 0,0 0 1 0 0,0 0-1 0 0,0 0 1 0 0,0 1-1 0 0,0-1 0 0 0,0 0 1 0 0,0 0-1 0 0,1 0 1 0 0,-1-1-1 0 0,0 1 0 0 0,1 0 1 0 0,-1 0-1 0 0,0-1 1 0 0,1 1-1 0 0,-1-1 0 0 0,1 1 1 0 0,-1-1-1 0 0,1 0 1 0 0,-1 1-1 0 0,1-1 0 0 0,-1 0 1 0 0,1 0-1 0 0,-1 0 0 0 0,1 0 1 0 0,-1 0-1 0 0,1-1 1 0 0,-1 1-1 0 0,1 0 0 0 0,-1-1 1 0 0,1 1 9 0 0,38-6 0 0 0,-53 33 53 0 0,-21 61 129 0 0,36-86-166 0 0,-1-1 0 0 0,1 1 0 0 0,0-1 1 0 0,0 1-1 0 0,0-1 0 0 0,1 0 1 0 0,-1 0-1 0 0,0 0 0 0 0,0 0 1 0 0,0 0-1 0 0,1-1 0 0 0,-1 1 1 0 0,1-1-1 0 0,-1 1 0 0 0,0-1 1 0 0,1 0-1 0 0,-1 0 0 0 0,1 0 0 0 0,-1 0 1 0 0,0 0-1 0 0,1-1 0 0 0,-1 1 1 0 0,1-1-1 0 0,-1 1 0 0 0,0-1 1 0 0,2-1-17 0 0,1 2 6 0 0,-1 0 1 0 0,1-1 0 0 0,0 1-1 0 0,-1-1 1 0 0,1 0-1 0 0,-1-1 1 0 0,1 1 0 0 0,-1-1-1 0 0,0 0 1 0 0,0 0 0 0 0,0 0-1 0 0,0 0 1 0 0,0-1-1 0 0,0 1 1 0 0,0-1 0 0 0,-1 0-1 0 0,1 0 1 0 0,-1-1 0 0 0,0 1-1 0 0,0-1 1 0 0,0 0-1 0 0,-1 1 1 0 0,1-1 0 0 0,-1 0-1 0 0,0-1 1 0 0,0 1 0 0 0,0 0-1 0 0,-1 0 1 0 0,1-1-1 0 0,-1 1 1 0 0,0-3-7 0 0,-1 6-3 0 0,1 0 0 0 0,-1 0 0 0 0,0-1 0 0 0,0 1 0 0 0,0 0 0 0 0,0 0 0 0 0,0 0 0 0 0,0 0 0 0 0,0 0 0 0 0,0 0 0 0 0,0 0 0 0 0,0 0 0 0 0,-1 0 0 0 0,1 0 0 0 0,0-1 0 0 0,-1 1 0 0 0,1 0-1 0 0,-1 1 1 0 0,1-1 0 0 0,-1 0 0 0 0,1 0 0 0 0,-1 0 0 0 0,0 0 0 0 0,1 0 0 0 0,-1 0 0 0 0,0 1 0 0 0,0-1 0 0 0,0 0 0 0 0,0 1 0 0 0,1-1 0 0 0,-1 0 0 0 0,0 1 0 0 0,0-1 0 0 0,0 1 0 0 0,0 0 0 0 0,0-1 0 0 0,-1 1 0 0 0,1 0 0 0 0,0 0 0 0 0,0-1 0 0 0,0 1 0 0 0,0 0 0 0 0,0 0 0 0 0,0 0 0 0 0,0 0 0 0 0,0 1 0 0 0,0-1 0 0 0,0 0 0 0 0,-1 0 0 0 0,1 1 0 0 0,0-1-1 0 0,0 0 1 0 0,0 1 0 0 0,0-1 0 0 0,0 1 0 0 0,0-1 0 0 0,1 1 0 0 0,-1 0 0 0 0,0-1 0 0 0,0 1 0 0 0,0 0 0 0 0,1 0 0 0 0,-1-1 0 0 0,0 1 0 0 0,0 0 0 0 0,1 0 0 0 0,-1 0 0 0 0,1 0 0 0 0,-1 0 0 0 0,1 0 3 0 0,-2 0 4 0 0,0 1 1 0 0,1-1-1 0 0,-1 0 0 0 0,0 1 0 0 0,1-1 1 0 0,-1 1-1 0 0,1-1 0 0 0,0 1 0 0 0,-1 0 1 0 0,1-1-1 0 0,0 1 0 0 0,0 0 1 0 0,0 0-1 0 0,0 0 0 0 0,1 0 0 0 0,-1 0 1 0 0,0 0-1 0 0,1 0 0 0 0,0 0 1 0 0,-1 0-1 0 0,1 0 0 0 0,0 1 0 0 0,0-1 1 0 0,0 0-1 0 0,0 0 0 0 0,0 0 0 0 0,1 0 1 0 0,-1 0-1 0 0,1 0 0 0 0,-1 0 1 0 0,1 0-1 0 0,0 0 0 0 0,0 0 0 0 0,0 0 1 0 0,0 0-1 0 0,0 0 0 0 0,0 0 1 0 0,0-1-1 0 0,1 1 0 0 0,-1-1 0 0 0,1 1 1 0 0,-1-1-1 0 0,1 1 0 0 0,-1-1 0 0 0,1 0 1 0 0,0 1-1 0 0,0-1 0 0 0,0 0 1 0 0,0 0-1 0 0,-1-1 0 0 0,1 1 0 0 0,0 0 1 0 0,2 0-5 0 0,71-2-259 0 0,-60-3-4748 0 0,-2-3-5099 0 0,-12 6-1711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6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13131 0 0,'0'0'2518'0'0,"0"0"-979"0"0,0 0-374 0 0,0 0 42 0 0,0 0-19 0 0,0 0-141 0 0,0 0-233 0 0,0 0-242 0 0,0 0-156 0 0,0 0-87 0 0,0 0-7 0 0,0 0 10 0 0,0 0-8 0 0,3 1-33 0 0,89 2 702 0 0,-53-2-5192 0 0,-1 0-8937 0 0,-31 0 4283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6.6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3 220 8298 0 0,'0'0'1073'0'0,"0"0"-139"0"0,0 0 198 0 0,0 0 302 0 0,0 0 151 0 0,0 0 48 0 0,0 0-132 0 0,0 0-210 0 0,0 0-220 0 0,0 0-231 0 0,0 0-133 0 0,0 0-64 0 0,-3 3-25 0 0,4-3-488 0 0,-1 0 1 0 0,0 0 0 0 0,1 0 0 0 0,-1 0 0 0 0,0 0 0 0 0,1 0-1 0 0,-1 0 1 0 0,0 0 0 0 0,1 1 0 0 0,-1-1 0 0 0,0 0 0 0 0,1 0 0 0 0,-1 0-1 0 0,0 0 1 0 0,1 1 0 0 0,-1-1 0 0 0,0 0 0 0 0,0 0 0 0 0,1 1-1 0 0,-1-1 1 0 0,0 0 0 0 0,0 0 0 0 0,0 1 0 0 0,1-1 0 0 0,-1 0-1 0 0,0 0 1 0 0,0 1-131 0 0,11-7 65 0 0,-1-1-1 0 0,0-1 1 0 0,0 0 0 0 0,-1 0-1 0 0,0 0 1 0 0,0-1-1 0 0,-1-1 1 0 0,0 1 0 0 0,-1-2-1 0 0,0 1 1 0 0,-1-1-1 0 0,0 1 1 0 0,0-2-1 0 0,-2 1 1 0 0,1-1 0 0 0,-1 1-1 0 0,-1-1 1 0 0,0 0-1 0 0,0-1 1 0 0,-2 1 0 0 0,1-6-65 0 0,-17 48 229 0 0,8-7-134 0 0,1 0-1 0 0,1 1 1 0 0,0 0 0 0 0,2 0-1 0 0,1 0 1 0 0,1 0 0 0 0,2 4-95 0 0,5-3-221 0 0,0-20-2690 0 0,0-16-8908 0 0,-5 9 6404 0 0,0-1-2760 0 0</inkml:trace>
  <inkml:trace contextRef="#ctx0" brushRef="#br0" timeOffset="247.012">35 132 12483 0 0,'0'0'1219'0'0,"0"0"-210"0"0,0 0 127 0 0,0 0 217 0 0,0 0 38 0 0,0 0-136 0 0,0 0-303 0 0,0 0-337 0 0,0 0-215 0 0,0 0-139 0 0,0 0-68 0 0,0 0-27 0 0,0 0-53 0 0,9-1-31 0 0,-5 0-707 0 0,63-6 2545 0 0,-32 7-4439 0 0,-11 1-4491 0 0,-2 3-6336 0 0,-18-3 12298 0 0</inkml:trace>
  <inkml:trace contextRef="#ctx0" brushRef="#br0" timeOffset="1030.137">214 134 0 0 0,'0'0'2634'0'0,"0"0"239"0"0,0 0 39 0 0,0 0-286 0 0,0 0-447 0 0,0 0-500 0 0,0 0-503 0 0,0 0-331 0 0,0 0-181 0 0,0 0-3 0 0,0 0 141 0 0,0 0 137 0 0,0 0 77 0 0,-1 5-64 0 0,-27 90 4160 0 0,29-95-5087 0 0,1 1 0 0 0,0 0 0 0 0,-1-1 0 0 0,1 0 0 0 0,0 1 0 0 0,-1-1 0 0 0,1 0 0 0 0,0 0 0 0 0,-1 0 0 0 0,1 0 0 0 0,0 0 0 0 0,-1 0 0 0 0,1 0 0 0 0,0-1 0 0 0,-1 1 0 0 0,1-1 0 0 0,0 1 0 0 0,-1-1 0 0 0,1 1 0 0 0,-1-1 0 0 0,1 0 0 0 0,-1 0 0 0 0,1 0 0 0 0,-1 0 0 0 0,0 0 0 0 0,1 0 0 0 0,-1 0 0 0 0,0 0 0 0 0,1-1-25 0 0,43-31-478 0 0,-45 63 320 0 0,0-29 161 0 0,0 0 0 0 0,0 0 0 0 0,0 0-1 0 0,0 0 1 0 0,0 0 0 0 0,1 0 0 0 0,-1 0 0 0 0,0 0 0 0 0,0 0-1 0 0,1 0 1 0 0,-1 0 0 0 0,1 0 0 0 0,-1 0 0 0 0,1 0-1 0 0,-1 0 1 0 0,1 0 0 0 0,-1 0 0 0 0,1 0 0 0 0,0-1 0 0 0,0 1-1 0 0,-1 0 1 0 0,1-1 0 0 0,0 1 0 0 0,0 0 0 0 0,0-1 0 0 0,0 1-1 0 0,0-1 1 0 0,-1 1 0 0 0,1-1 0 0 0,0 1 0 0 0,0-1-1 0 0,0 0 1 0 0,1 0 0 0 0,-1 1 0 0 0,0-1 0 0 0,0 0 0 0 0,0 0-1 0 0,0 0 1 0 0,0 0 0 0 0,0 0 0 0 0,0 0 0 0 0,0 0-1 0 0,0-1 1 0 0,0 1 0 0 0,0 0 0 0 0,0-1 0 0 0,0 1 0 0 0,0 0-1 0 0,0-1 1 0 0,1 0-3 0 0,0 0 6 0 0,0 0 1 0 0,1 0-1 0 0,-1 0 0 0 0,0 0 0 0 0,0 0 1 0 0,0 0-1 0 0,0-1 0 0 0,0 1 0 0 0,0-1 0 0 0,0 0 1 0 0,-1 1-1 0 0,1-1 0 0 0,0 0 0 0 0,-1 0 0 0 0,0 0 1 0 0,1 0-1 0 0,-1 0 0 0 0,0 0 0 0 0,0-1 1 0 0,0 1-1 0 0,0 0 0 0 0,0-1 0 0 0,-1 0-6 0 0,-4-64-49 0 0,4 67-12 0 0,177 1-112 0 0,-177-1 197 0 0,0 0 11 0 0,0 0 20 0 0,0 0-6 0 0,-21 10 333 0 0,-18 34-332 0 0,38-43-49 0 0,0 0 1 0 0,1-1 0 0 0,-1 1-1 0 0,0 0 1 0 0,1 0-1 0 0,-1-1 1 0 0,1 1-1 0 0,-1 0 1 0 0,1 0-1 0 0,-1 0 1 0 0,1 0-1 0 0,0 0 1 0 0,0 0-1 0 0,-1 0 1 0 0,1 0-1 0 0,0 0 1 0 0,0 0 0 0 0,0 0-1 0 0,0 0 1 0 0,0 0-1 0 0,0 0 1 0 0,0 0-1 0 0,0 0 1 0 0,1 0-1 0 0,-1 0 1 0 0,0 0-1 0 0,1 0 1 0 0,-1 0-1 0 0,0-1 1 0 0,1 1-1 0 0,-1 0 1 0 0,1 0 0 0 0,-1 0-1 0 0,1 0 1 0 0,0-1-1 0 0,-1 1 1 0 0,1 0-1 0 0,0 0 1 0 0,0-1-1 0 0,-1 1 1 0 0,1-1-1 0 0,0 1 1 0 0,0-1-1 0 0,0 1 1 0 0,0-1-1 0 0,0 1 1 0 0,0-1 0 0 0,-1 0-1 0 0,1 0 1 0 0,0 1-1 0 0,0-1 1 0 0,0 0-1 0 0,0 0 1 0 0,0 0-1 0 0,1 0-1 0 0,0 1 18 0 0,0 0-1 0 0,1-1 0 0 0,-1 1 1 0 0,0-1-1 0 0,1 1 0 0 0,-1-1 1 0 0,1 0-1 0 0,-1 0 0 0 0,1 0 1 0 0,-1 0-1 0 0,0-1 0 0 0,1 1 1 0 0,-1-1-1 0 0,0 1 0 0 0,1-1 1 0 0,-1 0-1 0 0,0 0 0 0 0,0 0 1 0 0,1 0-1 0 0,-1 0 0 0 0,0 0 1 0 0,0-1-1 0 0,0 1 0 0 0,-1-1 1 0 0,1 0-1 0 0,0 1 0 0 0,0-1 1 0 0,-1 0-1 0 0,1 0 0 0 0,-1 0 1 0 0,0 0-1 0 0,1 0 0 0 0,-1 0 1 0 0,0 0-1 0 0,0-1 0 0 0,-1 1 1 0 0,1 0-1 0 0,0 0 0 0 0,-1-1 1 0 0,1 1-1 0 0,-1-1 0 0 0,0 1 1 0 0,0 0-1 0 0,0-1 0 0 0,0 1 1 0 0,0-1-1 0 0,0 1 0 0 0,-1 0 1 0 0,1-1-1 0 0,-1 1 0 0 0,0-1 1 0 0,1 1-1 0 0,-1 0 0 0 0,0 0 1 0 0,0 0-1 0 0,-1-1-17 0 0,-22-14-794 0 0,19 19-4086 0 0,2 5-4680 0 0,3-5-2728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14.7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0 222 8138 0 0,'0'0'1749'0'0,"0"0"5"0"0,0 0 73 0 0,0 0 58 0 0,0 0-161 0 0,0 0-388 0 0,0 0-430 0 0,0 0-286 0 0,0 0-155 0 0,0 0-53 0 0,0 0 1 0 0,0 0-37 0 0,9-5-47 0 0,84-44 770 0 0,-94 49-1086 0 0,0 0-1 0 0,1 0 1 0 0,-1-1-1 0 0,0 1 1 0 0,1 0 0 0 0,-1 0-1 0 0,1-1 1 0 0,-1 1 0 0 0,0 0-1 0 0,1-1 1 0 0,-1 1 0 0 0,1-1-1 0 0,-1 1 1 0 0,1 0 0 0 0,0-1-1 0 0,-1 1 1 0 0,1-1-1 0 0,-1 0 1 0 0,1 1 0 0 0,0-1-1 0 0,-1 1 1 0 0,1-1 0 0 0,0 1-1 0 0,0-1 1 0 0,-1 0 0 0 0,1 1-1 0 0,0-1 1 0 0,0 0 0 0 0,0 1-1 0 0,0-1 1 0 0,0 0-1 0 0,0 1 1 0 0,0-1 0 0 0,0 0-1 0 0,0 1 1 0 0,0-1 0 0 0,0 0-1 0 0,0 1 1 0 0,1-1 0 0 0,-1 1-1 0 0,0-1 1 0 0,0 0 0 0 0,1 1-1 0 0,-1-1 1 0 0,0 1-1 0 0,1-1 1 0 0,-1 1 0 0 0,1-1-13 0 0,-1 1-11 0 0,-1-1 0 0 0,0 1 0 0 0,1 0 0 0 0,-1 0 0 0 0,1 0 0 0 0,-1 0 0 0 0,0 0 0 0 0,1 0 1 0 0,-1 0-1 0 0,1 1 0 0 0,-1-1 0 0 0,0 0 0 0 0,1 0 0 0 0,-1 0 0 0 0,1 1 0 0 0,-1-1 0 0 0,1 0 0 0 0,-1 0 0 0 0,1 1 1 0 0,-1-1-1 0 0,1 0 0 0 0,-1 1 0 0 0,1-1 0 0 0,0 1 0 0 0,-1-1 0 0 0,1 1 0 0 0,-1-1 0 0 0,1 1 0 0 0,0-1 0 0 0,0 1 1 0 0,-1-1-1 0 0,1 1 0 0 0,0-1 0 0 0,0 1 0 0 0,0-1 0 0 0,-1 1 0 0 0,1 0 0 0 0,0-1 0 0 0,0 1 0 0 0,0-1 0 0 0,0 1 1 0 0,0-1-1 0 0,0 1 0 0 0,0 0 0 0 0,0-1 0 0 0,0 1 0 0 0,1-1 0 0 0,-1 1 0 0 0,0 0 0 0 0,0-1 0 0 0,0 1 1 0 0,1-1-1 0 0,-1 1 0 0 0,0-1 11 0 0,31 26 98 0 0,-7-6 129 0 0,-24-19-202 0 0,1 0 0 0 0,-1 0 0 0 0,0 0 0 0 0,1 0 1 0 0,-1 0-1 0 0,0 0 0 0 0,0 0 0 0 0,0 0 0 0 0,1 0 1 0 0,-1 0-1 0 0,0 0 0 0 0,-1-1 0 0 0,1 1 0 0 0,0 0 1 0 0,0 0-1 0 0,0 0 0 0 0,0 0 0 0 0,-1 0 0 0 0,1 0 1 0 0,0 0-1 0 0,-1 0 0 0 0,1 0 0 0 0,-1 0 0 0 0,1-1 1 0 0,-1 1-1 0 0,0 0 0 0 0,1 0 0 0 0,-1-1 0 0 0,0 1 1 0 0,1 0-1 0 0,-1-1 0 0 0,0 1 0 0 0,0 0 0 0 0,1-1 1 0 0,-1 1-1 0 0,0-1 0 0 0,0 0 0 0 0,0 1 0 0 0,0-1 1 0 0,0 0-1 0 0,0 1 0 0 0,0-1 0 0 0,0 0 0 0 0,0 0 1 0 0,0 0-1 0 0,0 0 0 0 0,0 0-25 0 0,-49 7 252 0 0,72-30-5025 0 0,-4 9-500 0 0,14-13-8914 0 0,-27 23 13608 0 0</inkml:trace>
  <inkml:trace contextRef="#ctx0" brushRef="#br0" timeOffset="244.558">216 56 0 0 0,'0'0'874'0'0,"0"0"2270"0"0,0 0 252 0 0,0 0-337 0 0,5-9-331 0 0,15-28-315 0 0,-12 28 3341 0 0,-7 18-4077 0 0,-4 15-709 0 0,-30 144 638 0 0,33-168-2218 0 0,-2 12 1766 0 0,0-7-3529 0 0,0-3-3916 0 0,0-1-5600 0 0,2-1 6287 0 0</inkml:trace>
  <inkml:trace contextRef="#ctx0" brushRef="#br0" timeOffset="931.833">204 106 0 0 0,'146'-11'-191'0'0,"-114"11"3827"0"0,-3 0 3940 0 0,-34 3-707 0 0,-9 8-4855 0 0,5-3-1008 0 0,-8 3 166 0 0,12-9-1025 0 0,-1 1 1 0 0,1 0-1 0 0,1-1 1 0 0,-1 1 0 0 0,0 1-1 0 0,1-1 1 0 0,0 1 0 0 0,-1 0-1 0 0,1 0 1 0 0,1 0 0 0 0,-1 0-1 0 0,1 1 1 0 0,-1-1-1 0 0,1 1 1 0 0,1 0 0 0 0,-1 0-1 0 0,1 0 1 0 0,0 0 0 0 0,-1 5-148 0 0,3-9 12 0 0,0 0-1 0 0,0-1 1 0 0,0 1 0 0 0,0 0 0 0 0,1 0 0 0 0,-1 0 0 0 0,0 0-1 0 0,1 0 1 0 0,-1-1 0 0 0,1 1 0 0 0,-1 0 0 0 0,1 0 0 0 0,-1 0 0 0 0,1-1-1 0 0,-1 1 1 0 0,1 0 0 0 0,0-1 0 0 0,-1 1 0 0 0,1-1 0 0 0,0 1-1 0 0,0-1 1 0 0,-1 1 0 0 0,1-1 0 0 0,0 1 0 0 0,0-1 0 0 0,0 0 0 0 0,0 1-1 0 0,0-1 1 0 0,0 0 0 0 0,-1 0 0 0 0,1 0 0 0 0,0 0 0 0 0,0 0 0 0 0,0 0-1 0 0,0 0 1 0 0,0 0 0 0 0,0 0 0 0 0,0 0 0 0 0,0 0 0 0 0,0 0-1 0 0,-1-1 1 0 0,1 1 0 0 0,0 0 0 0 0,0-1 0 0 0,0 1 0 0 0,0-1-12 0 0,41-18 221 0 0,-14-27-178 0 0,-24 81-438 0 0,-4-33 393 0 0,0-1 0 0 0,0 1 0 0 0,1 0 1 0 0,-1 0-1 0 0,1-1 0 0 0,0 1 0 0 0,-1-1 0 0 0,1 1 0 0 0,0 0 0 0 0,0-1 0 0 0,0 1 0 0 0,0-1 0 0 0,0 0 0 0 0,0 1 0 0 0,1-1 0 0 0,-1 0 0 0 0,0 0 0 0 0,1 0 0 0 0,-1 0 0 0 0,1 0 0 0 0,-1 0 0 0 0,1 0 0 0 0,-1 0 0 0 0,1 0 0 0 0,0-1 0 0 0,-1 1 0 0 0,1-1 0 0 0,0 1 0 0 0,0-1 0 0 0,-1 0 0 0 0,1 0 0 0 0,0 1 0 0 0,0-1 0 0 0,-1-1 0 0 0,1 1 0 0 0,0 0 0 0 0,0 0 0 0 0,-1-1 0 0 0,1 1 0 0 0,0 0 0 0 0,0-1 0 0 0,-1 0 1 0 0,2 0 1 0 0,1-1-32 0 0,0 0-1 0 0,1 0 1 0 0,-1 0 0 0 0,0 0 0 0 0,-1-1 0 0 0,1 0 0 0 0,0 0 0 0 0,-1 0 0 0 0,0 0 0 0 0,0 0 0 0 0,0-1 0 0 0,0 0 0 0 0,0 1 0 0 0,0-1 0 0 0,-1 0 0 0 0,2-4 32 0 0,23-140 424 0 0,-27 148-331 0 0,-9 26 5 0 0,-13 91 444 0 0,21-92-5065 0 0,1 2-4880 0 0,0-27-1516 0 0</inkml:trace>
  <inkml:trace contextRef="#ctx0" brushRef="#br0" timeOffset="1181.637">451 114 8794 0 0,'0'0'2264'0'0,"0"0"-399"0"0,0 0-297 0 0,0 0-304 0 0,0 0-463 0 0,0 0-305 0 0,0 0-216 0 0,0 0-64 0 0,0 0-104 0 0,0 0-80 0 0,0 0-56 0 0,0 0-192 0 0,59-15-336 0 0,-46 15-1017 0 0,-4 0-2688 0 0,-3 0-6665 0 0</inkml:trace>
  <inkml:trace contextRef="#ctx0" brushRef="#br0" timeOffset="1614.36">639 166 8682 0 0,'0'0'1843'0'0,"0"0"-120"0"0,0 0-48 0 0,0 0-39 0 0,0 0-53 0 0,0 0-166 0 0,0 0-248 0 0,0 0-222 0 0,0 0-192 0 0,0 0-148 0 0,9-7-131 0 0,45-33 556 0 0,-53 40-1022 0 0,-1 0 1 0 0,0 0-1 0 0,1-1 0 0 0,-1 1 0 0 0,0 0 1 0 0,0 0-1 0 0,1-1 0 0 0,-1 1 0 0 0,0 0 1 0 0,0-1-1 0 0,1 1 0 0 0,-1 0 0 0 0,0-1 1 0 0,0 1-1 0 0,0 0 0 0 0,0-1 0 0 0,0 1 1 0 0,1 0-1 0 0,-1-1 0 0 0,0 1 0 0 0,0-1 1 0 0,0 1-1 0 0,0 0 0 0 0,0-1 0 0 0,0 1 1 0 0,0 0-1 0 0,0-1 0 0 0,0 1 0 0 0,0-1 1 0 0,0 1-1 0 0,-1 0 0 0 0,1-1 0 0 0,0 1 1 0 0,0 0-1 0 0,0-1 0 0 0,0 1 0 0 0,-1 0 1 0 0,1-1-1 0 0,0 1 0 0 0,0 0 0 0 0,-1-1 1 0 0,1 1-1 0 0,0 0 0 0 0,0 0 0 0 0,-1-1 1 0 0,1 1-1 0 0,0 0 0 0 0,-1 0 0 0 0,1 0 1 0 0,0-1-1 0 0,-1 1 0 0 0,1 0 0 0 0,0 0 1 0 0,-1 0-1 0 0,1 0 0 0 0,-1 0 0 0 0,1 0 1 0 0,0 0-1 0 0,-1 0 0 0 0,1 0 1 0 0,-1 0-1 0 0,1 0 0 0 0,0 0 0 0 0,-1 0 1 0 0,1 0-1 0 0,0 0 0 0 0,-1 0 0 0 0,1 0 1 0 0,-1 0-1 0 0,1 1-10 0 0,-30 1 564 0 0,-23 42-407 0 0,52-43-152 0 0,0 1 0 0 0,0-1 0 0 0,0 0 0 0 0,0 0 0 0 0,1 1 0 0 0,-1-1 0 0 0,0 1-1 0 0,0-1 1 0 0,1 1 0 0 0,-1-1 0 0 0,1 1 0 0 0,0-1 0 0 0,-1 1 0 0 0,1 0 0 0 0,0-1 0 0 0,0 1 0 0 0,0-1-1 0 0,0 1 1 0 0,0 0 0 0 0,0-1 0 0 0,0 1 0 0 0,1-1 0 0 0,-1 1 0 0 0,1-1 0 0 0,-1 1 0 0 0,1-1-1 0 0,-1 1 1 0 0,1-1 0 0 0,0 1 0 0 0,0-1 0 0 0,0 1 0 0 0,0-1 0 0 0,0 0 0 0 0,0 0 0 0 0,0 0-1 0 0,0 0 1 0 0,0 1 0 0 0,1-1 0 0 0,-1-1 0 0 0,1 2-5 0 0,2-1 38 0 0,-1 0 1 0 0,0 0-1 0 0,1 0 0 0 0,-1 0 1 0 0,0-1-1 0 0,1 1 1 0 0,-1-1-1 0 0,1 0 0 0 0,-1 0 1 0 0,0 0-1 0 0,1 0 0 0 0,-1-1 1 0 0,1 0-1 0 0,-1 1 0 0 0,0-1 1 0 0,0 0-1 0 0,1-1 0 0 0,-1 1 1 0 0,0-1-1 0 0,0 1 0 0 0,0-1 1 0 0,0 0-1 0 0,-1 0 1 0 0,1 0-1 0 0,0 0 0 0 0,-1-1 1 0 0,1 1-1 0 0,-1-1 0 0 0,0 1 1 0 0,0-1-1 0 0,0 0 0 0 0,0 0-38 0 0,30-24-89 0 0,-32 27 86 0 0,1-1 0 0 0,0 1 1 0 0,-1-1-1 0 0,1 1 1 0 0,0-1-1 0 0,0 1 1 0 0,-1 0-1 0 0,1 0 0 0 0,0-1 1 0 0,0 1-1 0 0,0 0 1 0 0,-1 0-1 0 0,1 0 0 0 0,0 0 1 0 0,0 0-1 0 0,0 0 1 0 0,0 0-1 0 0,-1 0 1 0 0,1 0-1 0 0,0 0 0 0 0,0 1 1 0 0,0-1-1 0 0,0 0 1 0 0,-1 0-1 0 0,1 1 0 0 0,0-1 1 0 0,0 1-1 0 0,-1-1 1 0 0,1 0-1 0 0,0 1 1 0 0,-1-1-1 0 0,1 1 0 0 0,-1 0 1 0 0,1-1-1 0 0,0 1 1 0 0,-1 0-1 0 0,1-1 0 0 0,-1 1 1 0 0,0 0-1 0 0,1-1 1 0 0,-1 1-1 0 0,1 0 1 0 0,-1 0-1 0 0,0 0 0 0 0,0-1 1 0 0,1 1-1 0 0,-1 0 1 0 0,0 0-1 0 0,0 0 1 0 0,0-1-1 0 0,0 1 0 0 0,0 0 1 0 0,0 0-1 0 0,0 0 1 0 0,0 0-1 0 0,-1-1 0 0 0,1 1 1 0 0,0 1 2 0 0,-9 51 247 0 0,-24-30-103 0 0,25-22-4017 0 0,2-4-4069 0 0,5 3-3841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12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125 202 3113 0 0,'0'0'2297'0'0,"0"0"-177"0"0,0 0-40 0 0,0 0-108 0 0,0 0-118 0 0,0 0-119 0 0,0 0-217 0 0,0 0-247 0 0,0 0-226 0 0,0 0-216 0 0,0 0-167 0 0,0 0-122 0 0,2-9-79 0 0,4-28-13 0 0,-6 36-401 0 0,-1-1 1 0 0,1 1-1 0 0,-1 0 0 0 0,1 0 1 0 0,-1 0-1 0 0,1 0 1 0 0,-1-1-1 0 0,1 1 1 0 0,-1 0-1 0 0,0 0 1 0 0,0 0-1 0 0,1 0 0 0 0,-1 0 1 0 0,0 1-1 0 0,0-1 1 0 0,0 0-1 0 0,0 0 1 0 0,0 1-1 0 0,0-1 1 0 0,0 0-1 0 0,-1 1 0 0 0,1-1 1 0 0,0 1-1 0 0,0-1 1 0 0,0 1-1 0 0,-1 0 1 0 0,1-1-1 0 0,0 1 1 0 0,0 0-1 0 0,-1 0 0 0 0,1 0 1 0 0,0 0-1 0 0,0 0 1 0 0,-1 0-1 0 0,1 1 1 0 0,0-1-1 0 0,0 0 0 0 0,0 0 1 0 0,-1 1-1 0 0,1-1 1 0 0,0 1-48 0 0,-2-1 59 0 0,-1 1-22 0 0,0-1 0 0 0,0 1 0 0 0,0 0 0 0 0,0 0 1 0 0,0 0-1 0 0,0 1 0 0 0,0-1 0 0 0,0 1 0 0 0,1 0 0 0 0,-1 0 0 0 0,0 1 0 0 0,1-1 0 0 0,0 1 0 0 0,-1-1 0 0 0,1 1 1 0 0,0 0-1 0 0,1 0 0 0 0,-1 0 0 0 0,0 1 0 0 0,1-1 0 0 0,0 1 0 0 0,0-1 0 0 0,0 1 0 0 0,0 0 0 0 0,1 0 0 0 0,-1 0 1 0 0,1 0-1 0 0,0 0 0 0 0,0 0 0 0 0,0 0 0 0 0,1 0 0 0 0,-1 3-37 0 0,4-5-15 0 0,-1 0-1 0 0,0 0 1 0 0,1 0 0 0 0,-1 0-1 0 0,1-1 1 0 0,0 1 0 0 0,0-1 0 0 0,0 0-1 0 0,-1 1 1 0 0,1-1 0 0 0,0-1-1 0 0,0 1 1 0 0,1 0 0 0 0,-1-1-1 0 0,0 1 1 0 0,0-1 0 0 0,0 0-1 0 0,0 0 1 0 0,0 0 0 0 0,0-1-1 0 0,0 1 1 0 0,0-1 0 0 0,1 0 0 0 0,-1 0-1 0 0,-1 0 1 0 0,1 0 0 0 0,3-1 15 0 0,-4 1-37 0 0,1-1 0 0 0,0 1 1 0 0,-1-1-1 0 0,0 1 1 0 0,1-1-1 0 0,-1 0 0 0 0,0 0 1 0 0,0 0-1 0 0,0 0 1 0 0,0 0-1 0 0,0 0 0 0 0,0-1 1 0 0,0 1-1 0 0,-1-1 1 0 0,1 1-1 0 0,-1-1 1 0 0,0 1-1 0 0,0-1 0 0 0,0 0 1 0 0,0 0-1 0 0,0 0 1 0 0,-1 0-1 0 0,1 1 0 0 0,-1-1 1 0 0,0 0-1 0 0,0 0 1 0 0,0 0-1 0 0,0-2 37 0 0,1-6 158 0 0,-18 84 1671 0 0,12-58-1658 0 0,0 1 1 0 0,2-1-1 0 0,0 1 1 0 0,0 0 0 0 0,2 0-1 0 0,0-1 1 0 0,1 13-172 0 0,1-26 3 0 0,0-1-1 0 0,-1 0 1 0 0,1 0 0 0 0,0 0 0 0 0,0 0 0 0 0,0 0 0 0 0,0 0 0 0 0,1 0-1 0 0,-1 0 1 0 0,0 0 0 0 0,0-1 0 0 0,0 1 0 0 0,1 0 0 0 0,-1-1 0 0 0,0 1-1 0 0,1-1 1 0 0,-1 0 0 0 0,0 1 0 0 0,1-1 0 0 0,-1 0 0 0 0,1 0 0 0 0,-1 0-1 0 0,1 0 1 0 0,-1 0 0 0 0,0 0 0 0 0,1 0 0 0 0,-1 0 0 0 0,1-1 0 0 0,-1 1-1 0 0,0 0 1 0 0,1-1 0 0 0,-1 1 0 0 0,0-1 0 0 0,1 0 0 0 0,-1 1 0 0 0,0-1-1 0 0,0 0 1 0 0,0 0 0 0 0,0 0 0 0 0,1 0 0 0 0,-1 0 0 0 0,0 0 0 0 0,-1 0-1 0 0,1 0 1 0 0,0 0 0 0 0,0 0 0 0 0,0-1 0 0 0,-1 1 0 0 0,1 0 0 0 0,-1 0-1 0 0,1-1 1 0 0,-1 1 0 0 0,1-1 0 0 0,-1 1 0 0 0,0 0 0 0 0,1-1-3 0 0,-2-2-30 0 0,1 0 1 0 0,-1 1-1 0 0,1-1 1 0 0,-1 0-1 0 0,0 1 1 0 0,0-1-1 0 0,-1 1 0 0 0,1-1 1 0 0,-1 1-1 0 0,0 0 1 0 0,1-1-1 0 0,-2 1 1 0 0,1 0-1 0 0,0 0 1 0 0,0 0-1 0 0,-1 1 1 0 0,0-1-1 0 0,0 1 0 0 0,1-1 1 0 0,-1 1-1 0 0,0 0 1 0 0,-1 0-1 0 0,1 0 1 0 0,0 0-1 0 0,-1 1 1 0 0,1 0-1 0 0,-1-1 1 0 0,1 1-1 0 0,-1 0 1 0 0,0 1-1 0 0,1-1 0 0 0,-1 1 1 0 0,-1-1 29 0 0,32-14 33 0 0,-18 11-9 0 0,0 0 0 0 0,0-1 0 0 0,0 0-1 0 0,0-1 1 0 0,-1 0 0 0 0,0 0 0 0 0,0-1-1 0 0,-1 0 1 0 0,1 0 0 0 0,-2-1 0 0 0,1 0-1 0 0,-1 0 1 0 0,0-1 0 0 0,-1 1 0 0 0,0-1-1 0 0,3-7-23 0 0,-10 22 13 0 0,-8 64 83 0 0,10-68-87 0 0,0-1 1 0 0,0 0 0 0 0,0 1 0 0 0,0-1-1 0 0,0 0 1 0 0,1 1 0 0 0,-1-1 0 0 0,0 0-1 0 0,1 0 1 0 0,-1 1 0 0 0,1-1 0 0 0,0 0-1 0 0,-1 0 1 0 0,1 0 0 0 0,0 1 0 0 0,0-1-1 0 0,-1 0 1 0 0,1 0 0 0 0,0 0 0 0 0,0-1-1 0 0,0 1 1 0 0,0 0 0 0 0,1 0 0 0 0,-1 0 0 0 0,0-1-1 0 0,0 1 1 0 0,0-1 0 0 0,0 1 0 0 0,1-1-1 0 0,-1 1 1 0 0,0-1 0 0 0,1 0 0 0 0,-1 1-1 0 0,0-1 1 0 0,1 0 0 0 0,-1 0 0 0 0,0 0-1 0 0,1 0 1 0 0,-1 0 0 0 0,0 0 0 0 0,1-1-1 0 0,-1 1 1 0 0,0 0 0 0 0,0-1 0 0 0,1 1-1 0 0,-1-1 1 0 0,0 1 0 0 0,0-1 0 0 0,1 1-1 0 0,-1-2-9 0 0,3 2 8 0 0,-1-1-1 0 0,0 0 1 0 0,0 0-1 0 0,0 0 0 0 0,0 0 1 0 0,0 0-1 0 0,0-1 0 0 0,0 1 1 0 0,0-1-1 0 0,0 0 0 0 0,-1 0 1 0 0,1 0-1 0 0,-1 0 0 0 0,1-1 1 0 0,-1 1-1 0 0,0-1 0 0 0,0 1 1 0 0,0-1-1 0 0,0 0 1 0 0,-1 1-1 0 0,1-1 0 0 0,-1 0 1 0 0,1 0-1 0 0,-1 0 0 0 0,0-1 1 0 0,0 1-1 0 0,0 0 0 0 0,-1 0 1 0 0,1 0-1 0 0,-1-1 0 0 0,0 1 1 0 0,0 0-1 0 0,0-1 0 0 0,0 1 1 0 0,-1 0-1 0 0,1 0 1 0 0,-1-2-8 0 0,-18 31-301 0 0,18-24 274 0 0,1 0-1 0 0,-1 0 1 0 0,1 0-1 0 0,-1 0 1 0 0,1 0-1 0 0,0 0 1 0 0,0-1-1 0 0,0 1 1 0 0,0 0-1 0 0,0 0 1 0 0,0 0-1 0 0,1 0 1 0 0,-1 0-1 0 0,1 0 1 0 0,-1 0-1 0 0,1 0 1 0 0,0 0-1 0 0,0 0 1 0 0,-1-1-1 0 0,1 1 0 0 0,0 0 1 0 0,1-1-1 0 0,-1 1 1 0 0,0-1-1 0 0,0 1 1 0 0,1-1-1 0 0,-1 1 1 0 0,1-1-1 0 0,-1 0 1 0 0,1 0-1 0 0,0 0 1 0 0,-1 0-1 0 0,2 1 28 0 0,19 1-4043 0 0,4-7-5069 0 0,-20 2 3206 0 0,-1 0-1177 0 0</inkml:trace>
  <inkml:trace contextRef="#ctx0" brushRef="#br0" timeOffset="739.89">421 57 0 0 0,'0'0'1438'0'0,"0"0"1214"0"0,0 0 349 0 0,1-9 18 0 0,0-2-2013 0 0,5-26 3401 0 0,-9 48 1779 0 0,1 10-4046 0 0,-2 3-1417 0 0,-24 148 1201 0 0,40-191-1429 0 0,17-7-651 0 0,-27 24 145 0 0,0 1-1 0 0,0-1 1 0 0,0 1-1 0 0,0-1 0 0 0,1 1 1 0 0,-1 0-1 0 0,0 0 0 0 0,1 0 1 0 0,-1 0-1 0 0,1 0 0 0 0,-1 1 1 0 0,1-1-1 0 0,-1 1 1 0 0,1-1-1 0 0,-1 1 0 0 0,1 0 1 0 0,0 0-1 0 0,-1 0 0 0 0,1 0 1 0 0,-1 1-1 0 0,3 0 12 0 0,-4 0 2 0 0,0 0 0 0 0,0 1-1 0 0,0-1 1 0 0,0 0 0 0 0,0 1-1 0 0,-1-1 1 0 0,1 1 0 0 0,-1-1 0 0 0,1 1-1 0 0,-1 0 1 0 0,0-1 0 0 0,1 1 0 0 0,-1-1-1 0 0,0 1 1 0 0,0 0 0 0 0,0-1 0 0 0,0 1-1 0 0,0 0 1 0 0,-1-1 0 0 0,1 1 0 0 0,0-1-1 0 0,-1 1 1 0 0,1-1 0 0 0,-1 1 0 0 0,0-1-1 0 0,1 1 1 0 0,-1-1 0 0 0,0 1 0 0 0,0-1-1 0 0,0 0 1 0 0,0 1 0 0 0,0-1 0 0 0,0 0-1 0 0,0 0 1 0 0,0 0 0 0 0,-1 0 0 0 0,1 0-1 0 0,0 0 1 0 0,-1 0 0 0 0,1 0 0 0 0,-1-1-1 0 0,1 1-1 0 0,-59 25 230 0 0,98-45-260 0 0,-27 15 36 0 0,-1-1 0 0 0,0 0 0 0 0,0 0-1 0 0,-1-1 1 0 0,1 0 0 0 0,-1 0-1 0 0,0-1 1 0 0,-1-1 0 0 0,0 1-1 0 0,0-1 1 0 0,6-9-6 0 0,-35 66-64 0 0,21-48 64 0 0,-1 0 1 0 0,1 0-1 0 0,-1 0 1 0 0,1 1-1 0 0,0-1 1 0 0,0 0-1 0 0,0 0 1 0 0,0 0 0 0 0,-1 1-1 0 0,2-1 1 0 0,-1 0-1 0 0,0 0 1 0 0,0 1-1 0 0,0-1 1 0 0,1 0-1 0 0,-1 0 1 0 0,0 0 0 0 0,1 1-1 0 0,-1-1 1 0 0,1 0-1 0 0,0 0 1 0 0,-1 0-1 0 0,1 0 1 0 0,0 0-1 0 0,-1 0 1 0 0,1 0 0 0 0,0 0-1 0 0,0 0 1 0 0,0-1-1 0 0,0 1 1 0 0,0 0-1 0 0,0 0 1 0 0,0-1-1 0 0,0 1 1 0 0,0-1 0 0 0,0 1-1 0 0,1-1 1 0 0,-1 1-1 0 0,0-1 1 0 0,0 0-1 0 0,0 0 1 0 0,1 1-1 0 0,-1-1 1 0 0,0 0 0 0 0,0 0-1 0 0,1 0 1 0 0,-1 0-1 0 0,0 0 1 0 0,0-1-1 0 0,30-3-2252 0 0,-21 0-2679 0 0,-2-2-5654 0 0,-6 4 1463 0 0</inkml:trace>
  <inkml:trace contextRef="#ctx0" brushRef="#br0" timeOffset="982.915">555 54 5817 0 0,'0'0'1985'0'0,"0"0"-193"0"0,0 0-160 0 0,0 0-223 0 0,0 0-137 0 0,0 0-256 0 0,0 0-408 0 0,0 0-392 0 0,0 0-280 0 0,0 0-208 0 0,0 0-136 0 0,0 0-440 0 0,0 0-1144 0 0,0 0-2713 0 0,9-7-2753 0 0</inkml:trace>
  <inkml:trace contextRef="#ctx0" brushRef="#br0" timeOffset="1155.276">686 23 7946 0 0,'0'0'2894'0'0,"0"0"-535"0"0,0 0-323 0 0,0 0-173 0 0,0 0-168 0 0,0 0-102 0 0,0 0-157 0 0,0 0-242 0 0,0 0-342 0 0,0 0-329 0 0,0 0-238 0 0,0 0-126 0 0,0 0 39 0 0,-2 1 70 0 0,-1 6-113 0 0,-1 1-1 0 0,2-1 0 0 0,-1 1 0 0 0,1-1 0 0 0,0 1 0 0 0,1 0 0 0 0,0 0 0 0 0,0 0 0 0 0,0 0 0 0 0,1 0 0 0 0,1 0 1 0 0,-1 0-155 0 0,0 4 21 0 0,-1 0-1250 0 0,-1 6 3647 0 0,1-7-2446 0 0,0-1-3595 0 0,1 4-10351 0 0,0-14 3238 0 0</inkml:trace>
  <inkml:trace contextRef="#ctx0" brushRef="#br0" timeOffset="1334.607">648 103 10706 0 0,'0'0'2433'0'0,"0"0"-497"0"0,0 0-151 0 0,0 0-449 0 0,0 0-416 0 0,0 0-296 0 0,0 0-264 0 0,0 0-152 0 0,0 0-104 0 0,0 0-80 0 0,0 0-112 0 0,0 0-176 0 0,53-10-376 0 0,-43 9-1112 0 0,-2 1-2841 0 0,-3 0-6986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9.5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23 197 0 0 0,'0'0'1323'0'0,"0"0"131"0"0,0 0-75 0 0,0 0 148 0 0,0 0 134 0 0,0 0 104 0 0,0 0-34 0 0,0 0-182 0 0,0 0-222 0 0,0 0-216 0 0,0 0-145 0 0,-3 3-71 0 0,-16 10 2359 0 0,22-14 1466 0 0,20-7-3959 0 0,124-86-242 0 0,-148 95-522 0 0,0-1 0 0 0,0 1 0 0 0,1-1 1 0 0,-1 0-1 0 0,0 0 0 0 0,0 0 0 0 0,0 1 1 0 0,0-1-1 0 0,0 0 0 0 0,0 0 0 0 0,0 0 1 0 0,0 0-1 0 0,0-1 0 0 0,1 1 0 0 0,-1 0 1 0 0,0 0-1 0 0,0 0 0 0 0,0-1 1 0 0,0 1-1 0 0,0 0 0 0 0,0-1 0 0 0,1 1 1 0 0,-1-1-1 0 0,0 1 0 0 0,0-1 0 0 0,1 1 1 0 0,-1-1-1 0 0,0 0 0 0 0,1 1 0 0 0,-1-1 1 0 0,1 0-1 0 0,-1 1 0 0 0,1-1 1 0 0,-1 0-1 0 0,1 0 0 0 0,-1 0 0 0 0,1 0 1 0 0,0 1-1 0 0,-1-1 0 0 0,1 0 0 0 0,0 0 1 0 0,0 0-1 0 0,0 0 0 0 0,-1 0 0 0 0,1 0 1 0 0,0 0-1 0 0,0 0 0 0 0,1 1 0 0 0,-1-1 1 0 0,0 0-1 0 0,0 0 0 0 0,0 0 1 0 0,0 0-1 0 0,1 0 0 0 0,-1 0 0 0 0,0 1 1 0 0,1-1-1 0 0,0-1 3 0 0,-4 2-9 0 0,1 0 1 0 0,0 0-1 0 0,-1 1 1 0 0,1-1-1 0 0,0 0 0 0 0,-1 1 1 0 0,1 0-1 0 0,0 0 1 0 0,-1-1-1 0 0,1 1 0 0 0,0 0 1 0 0,0 1-1 0 0,0-1 1 0 0,0 0-1 0 0,0 1 0 0 0,0-1 1 0 0,1 1-1 0 0,-1-1 1 0 0,0 1-1 0 0,1 0 1 0 0,-1 0-1 0 0,1 0 0 0 0,-1 0 1 0 0,1 0-1 0 0,0 0 1 0 0,0 0-1 0 0,0 0 0 0 0,0 0 1 0 0,0 1-1 0 0,1-1 1 0 0,-1 0-1 0 0,1 1 1 0 0,-1-1-1 0 0,1 0 0 0 0,0 1 1 0 0,0-1-1 0 0,0 1 1 0 0,0-1-1 0 0,0 0 0 0 0,1 1 1 0 0,-1-1-1 0 0,1 0 1 0 0,0 1-1 0 0,-1-1 0 0 0,1 0 1 0 0,0 0-1 0 0,0 0 1 0 0,1 1 8 0 0,59 49 62 0 0,-62-50-43 0 0,0 0 0 0 0,0 0-1 0 0,-1 0 1 0 0,1 0 0 0 0,-1 0-1 0 0,1 0 1 0 0,-1 0-1 0 0,1 0 1 0 0,-1 0 0 0 0,0-1-1 0 0,0 1 1 0 0,0-1 0 0 0,0 0-1 0 0,0 1 1 0 0,0-1-1 0 0,-1 0 1 0 0,1 0 0 0 0,0 0-1 0 0,0-1 1 0 0,-1 1-1 0 0,1 0 1 0 0,-1-1 0 0 0,1 0-1 0 0,0 1 1 0 0,-1-1 0 0 0,1 0-1 0 0,-3 0-18 0 0,-42 0 978 0 0,77-18-734 0 0,-23 16-239 0 0,10-4 33 0 0,1 0-1 0 0,-1-1 1 0 0,0 0-1 0 0,-1-2 1 0 0,0 0-1 0 0,0-1 1 0 0,1-2-38 0 0,-17 12 5 0 0,1 0 0 0 0,0-1 0 0 0,0 1 0 0 0,-1-1 0 0 0,1 1 0 0 0,0 0 0 0 0,-1-1 0 0 0,1 0 0 0 0,-1 1 0 0 0,1-1 0 0 0,-1 1 0 0 0,1-1 0 0 0,-1 0 0 0 0,1 1 0 0 0,-1-1 0 0 0,1 0 0 0 0,-1 0 0 0 0,0 1 0 0 0,0-1 0 0 0,1 0 0 0 0,-1 0 0 0 0,0 0 0 0 0,0 1 0 0 0,0-1 0 0 0,0 0 0 0 0,0 0 0 0 0,0 0 0 0 0,0 1 0 0 0,0-1 0 0 0,0 0 0 0 0,0 0 0 0 0,0 0 0 0 0,-1 1 0 0 0,1-1 0 0 0,0 0 0 0 0,0 0 0 0 0,-1 1 0 0 0,1-1 0 0 0,-1 0 0 0 0,1 0 0 0 0,-1 1 0 0 0,1-1 0 0 0,-1 1 0 0 0,1-1 0 0 0,-1 0 0 0 0,1 1 0 0 0,-1-1 1 0 0,0 1-1 0 0,1-1 0 0 0,-1 1 0 0 0,0 0 0 0 0,1-1 0 0 0,-1 1 0 0 0,-1-1-5 0 0,-2 4 0 0 0,1 0 1 0 0,-1 0-1 0 0,0 0 1 0 0,1 1-1 0 0,-1-1 1 0 0,1 1 0 0 0,0 0-1 0 0,0 0 1 0 0,1 0-1 0 0,-1 0 1 0 0,1 1-1 0 0,0-1 1 0 0,0 1 0 0 0,0-1-1 0 0,1 1 1 0 0,-1 0-1 0 0,1-1 1 0 0,0 1-1 0 0,1 0 1 0 0,-1 0 0 0 0,1 1-1 0 0,0-5 13 0 0,0 1-1 0 0,1-1 1 0 0,-1 0 0 0 0,0 0 0 0 0,1 1 0 0 0,-1-1 0 0 0,1 0 0 0 0,0 0 0 0 0,-1 0 0 0 0,1 1 0 0 0,0-1 0 0 0,-1 0 0 0 0,1 0 0 0 0,0 0 0 0 0,0 0 0 0 0,0 0 0 0 0,0 0-1 0 0,0-1 1 0 0,0 1 0 0 0,0 0 0 0 0,1-1 0 0 0,-1 1 0 0 0,0 0 0 0 0,0-1 0 0 0,0 1 0 0 0,1-1 0 0 0,-1 0 0 0 0,0 1 0 0 0,1-1 0 0 0,-1 0 0 0 0,0 0 0 0 0,1 0 0 0 0,-1 0 0 0 0,0 0-1 0 0,1 0 1 0 0,-1 0 0 0 0,0 0 0 0 0,0 0 0 0 0,1-1 0 0 0,-1 1 0 0 0,1-1-13 0 0,30-7-2767 0 0,-8-2-8239 0 0,-21 8 2085 0 0</inkml:trace>
  <inkml:trace contextRef="#ctx0" brushRef="#br0" timeOffset="258.195">288 63 7690 0 0,'0'0'1856'0'0,"0"0"-88"0"0,0 0-279 0 0,0 0-321 0 0,0 0-424 0 0,0 0-328 0 0,0 0-400 0 0,0 0-312 0 0,0 0-192 0 0,0 0-152 0 0,0 0-240 0 0,0 0-945 0 0,0 0-2736 0 0,0 0-1896 0 0</inkml:trace>
  <inkml:trace contextRef="#ctx0" brushRef="#br0" timeOffset="640.838">333 141 10066 0 0,'0'0'2350'0'0,"0"0"-199"0"0,0 0-206 0 0,0 0-252 0 0,0 0-146 0 0,0 0-210 0 0,0 0-305 0 0,0 0-347 0 0,0 0-305 0 0,0 0-178 0 0,0 0-88 0 0,0 0 37 0 0,0 0 74 0 0,-1 4 33 0 0,-30 85 2001 0 0,53-116-1182 0 0,28-13-1183 0 0,-49 40 102 0 0,0 1 1 0 0,0-1 0 0 0,1 1-1 0 0,-1-1 1 0 0,0 1 0 0 0,0 0-1 0 0,0 0 1 0 0,1-1 0 0 0,-1 1-1 0 0,0 0 1 0 0,0 0 0 0 0,0 0-1 0 0,-1 0 1 0 0,1 0 0 0 0,0 1-1 0 0,0-1 1 0 0,-1 0 0 0 0,1 0-1 0 0,0 0 1 0 0,-1 1 0 0 0,1-1-1 0 0,-1 0 1 0 0,0 1 0 0 0,1-1-1 0 0,-1 0 1 0 0,0 1 0 0 0,0-1-1 0 0,0 1 1 0 0,0-1-1 0 0,0 0 1 0 0,0 1 0 0 0,0-1-1 0 0,0 0 1 0 0,-1 1 0 0 0,1-1-1 0 0,0 0 1 0 0,-1 1 0 0 0,1-1-1 0 0,-1 0 1 0 0,0 1 0 0 0,1-1-1 0 0,-1 0 1 0 0,0 0 0 0 0,-1 1 3 0 0,1 16-461 0 0,14-5-5644 0 0,21-12-11363 0 0,-31-1 14808 0 0,2-1 2135 0 0</inkml:trace>
  <inkml:trace contextRef="#ctx0" brushRef="#br0" timeOffset="1139.085">504 197 0 0 0,'0'0'748'0'0,"0"0"1766"0"0,0 0 248 0 0,0 0-207 0 0,0 0-192 0 0,0 0-220 0 0,0 0-259 0 0,0-9-256 0 0,-2-29-225 0 0,-14 22 3432 0 0,-13 36-3638 0 0,27-19-1180 0 0,0 0 1 0 0,1 0-1 0 0,-1 0 1 0 0,0 1-1 0 0,0-1 1 0 0,1 0-1 0 0,-1 1 1 0 0,1-1-1 0 0,0 1 1 0 0,-1-1-1 0 0,1 1 1 0 0,0 0-1 0 0,0-1 1 0 0,0 1-1 0 0,0 0 1 0 0,0 0-1 0 0,0 0 1 0 0,1 0-1 0 0,-1 0 1 0 0,1 0-1 0 0,-1 0 1 0 0,1 0-1 0 0,0 0 1 0 0,-1 0-1 0 0,1 0 1 0 0,0 0-1 0 0,0 0 1 0 0,1 0-1 0 0,-1 0 1 0 0,0 0-1 0 0,1 0 1 0 0,-1 0-1 0 0,1 0 1 0 0,0 0-1 0 0,0 0 1 0 0,0 0-1 0 0,0 0 1 0 0,0 0-1 0 0,0-1 1 0 0,0 1-1 0 0,0 0 1 0 0,1-1-1 0 0,-1 1 1 0 0,1-1-1 0 0,-1 1 1 0 0,1-1-1 0 0,-1 0 1 0 0,1 0-1 0 0,0 0 1 0 0,0 0-1 0 0,-1 0 1 0 0,1 0-1 0 0,0 0 1 0 0,0 0-1 0 0,0-1 1 0 0,0 1-1 0 0,0-1 1 0 0,1 1-18 0 0,-1-1 6 0 0,1-1 1 0 0,0 1 0 0 0,-1 0 0 0 0,1-1 0 0 0,-1 1-1 0 0,1-1 1 0 0,-1 0 0 0 0,1 0 0 0 0,-1 0-1 0 0,0 0 1 0 0,1 0 0 0 0,-1-1 0 0 0,0 1-1 0 0,0-1 1 0 0,0 1 0 0 0,0-1 0 0 0,0 0 0 0 0,0 0-1 0 0,0 1 1 0 0,-1-2 0 0 0,1 1 0 0 0,-1 0-1 0 0,1 0 1 0 0,-1 0 0 0 0,0-1 0 0 0,0 1 0 0 0,0 0-1 0 0,0-1 1 0 0,0 1 0 0 0,-1-1 0 0 0,1 1-1 0 0,-1-1 1 0 0,1 0 0 0 0,-1 1 0 0 0,0-1-1 0 0,0 1 1 0 0,0-1 0 0 0,-1 0 0 0 0,1-1-7 0 0,0 4 18 0 0,0 0-43 0 0,-3 23-88 0 0,-23 100 314 0 0,25-119-156 0 0,-1 0 0 0 0,1-1 0 0 0,-1 1-1 0 0,0-1 1 0 0,0 0 0 0 0,0 0 0 0 0,-1 1 0 0 0,1-1 0 0 0,-1-1 0 0 0,1 1 0 0 0,-1 0 0 0 0,0-1 0 0 0,0 1 0 0 0,0-1-1 0 0,-1 0 1 0 0,1 0 0 0 0,0 0 0 0 0,-1-1 0 0 0,0 1 0 0 0,1-1 0 0 0,-1 0 0 0 0,0 1 0 0 0,1-2 0 0 0,-1 1 0 0 0,0 0-1 0 0,0-1 1 0 0,0 0 0 0 0,0 0 0 0 0,1 0 0 0 0,-4-1-45 0 0,6 1-5 0 0,0 0-1 0 0,0 0 1 0 0,0 0-1 0 0,1 0 1 0 0,-1-1-1 0 0,0 1 1 0 0,0 0 0 0 0,1 0-1 0 0,-1-1 1 0 0,0 1-1 0 0,0-1 1 0 0,1 1-1 0 0,-1-1 1 0 0,0 1 0 0 0,1-1-1 0 0,-1 1 1 0 0,1-1-1 0 0,-1 1 1 0 0,1-1-1 0 0,-1 0 1 0 0,1 1-1 0 0,-1-1 1 0 0,1 0 0 0 0,0 0-1 0 0,-1 1 1 0 0,1-1-1 0 0,0 0 1 0 0,-1 0-1 0 0,1 1 1 0 0,0-1 0 0 0,0 0-1 0 0,0 0 1 0 0,0 0-1 0 0,0 1 1 0 0,0-1-1 0 0,0 0 1 0 0,0 0-1 0 0,0 0 1 0 0,0 0 0 0 0,1 1-1 0 0,-1-1 1 0 0,0 0-1 0 0,0 0 1 0 0,1 1-1 0 0,-1-1 1 0 0,0 0 0 0 0,1 0-1 0 0,-1 1 1 0 0,1-1-1 0 0,-1 1 1 0 0,1-1 5 0 0,23-37-5426 0 0,-17 30 2323 0 0,6-7-8513 0 0,-8 10 5299 0 0</inkml:trace>
  <inkml:trace contextRef="#ctx0" brushRef="#br0" timeOffset="1434.065">617 1 5577 0 0,'0'0'3674'0'0,"0"0"-1170"0"0,0 0-697 0 0,0 0-440 0 0,0 0-307 0 0,0 0-19 0 0,0 0 156 0 0,0 0 100 0 0,0 0 30 0 0,0 0-103 0 0,0 0-214 0 0,0 0-191 0 0,-1 10-139 0 0,-32 171 2207 0 0,27-137-2773 0 0,5-25-2875 0 0,3-20-4767 0 0,5-3-2654 0 0,-5 2 3068 0 0</inkml:trace>
  <inkml:trace contextRef="#ctx0" brushRef="#br0" timeOffset="1848.723">655 160 3273 0 0,'0'0'1644'0'0,"0"0"-208"0"0,0 0-22 0 0,0 0 118 0 0,0 0 31 0 0,0 0-42 0 0,0 0-150 0 0,0 0-188 0 0,0 0-154 0 0,0 0-89 0 0,0 0-56 0 0,0 0-37 0 0,0 0-45 0 0,4 5-66 0 0,10 15-53 0 0,29-22 1593 0 0,-37 0-2017 0 0,39-21 828 0 0,-44 23-1079 0 0,0 0 1 0 0,-1 0-1 0 0,1-1 1 0 0,0 1 0 0 0,-1 0-1 0 0,1-1 1 0 0,0 1-1 0 0,-1-1 1 0 0,1 1-1 0 0,-1-1 1 0 0,1 1-1 0 0,-1-1 1 0 0,1 1 0 0 0,-1-1-1 0 0,1 0 1 0 0,-1 1-1 0 0,1-1 1 0 0,-1 0-1 0 0,0 1 1 0 0,1-1-1 0 0,-1 0 1 0 0,0 1-1 0 0,0-1 1 0 0,1 0 0 0 0,-1 0-1 0 0,0 1 1 0 0,0-1-1 0 0,0 0 1 0 0,0 0-1 0 0,0 1 1 0 0,0-1-1 0 0,0 0 1 0 0,0 0-1 0 0,0 0 1 0 0,-1 1 0 0 0,1-1-1 0 0,0 0 1 0 0,0 1-1 0 0,-1-1 1 0 0,1 0-1 0 0,0 0 1 0 0,-1 1-1 0 0,1-1 1 0 0,-1 1 0 0 0,1-1-1 0 0,-1 0 1 0 0,1 1-1 0 0,-1-1 1 0 0,1 1-1 0 0,-1-1 1 0 0,0 1-1 0 0,1-1 1 0 0,-1 1-1 0 0,1 0 1 0 0,-1-1 0 0 0,0 1-1 0 0,0 0 1 0 0,1 0-1 0 0,-1-1 1 0 0,0 1-1 0 0,0 0-8 0 0,-3-1 15 0 0,0-1 0 0 0,0 1 0 0 0,0 0 0 0 0,0 1 0 0 0,0-1 0 0 0,0 1 0 0 0,0 0 0 0 0,0 0-1 0 0,-1 0 1 0 0,1 0 0 0 0,0 1 0 0 0,0 0 0 0 0,0-1 0 0 0,0 2 0 0 0,0-1 0 0 0,1 0 0 0 0,-1 1 0 0 0,0 0-1 0 0,0-1 1 0 0,1 2 0 0 0,-1-1 0 0 0,1 0 0 0 0,0 1 0 0 0,0-1 0 0 0,0 1 0 0 0,0 0 0 0 0,0 0-1 0 0,1 0 1 0 0,-1 0 0 0 0,1 1 0 0 0,0-1 0 0 0,-1 1 0 0 0,2-1 0 0 0,-1 1 0 0 0,0 0 0 0 0,1 0 0 0 0,0 0-1 0 0,0 0 1 0 0,0 0 0 0 0,0 0 0 0 0,0 3-15 0 0,4-4-4 0 0,0 0-1 0 0,-1 0 0 0 0,1-1 1 0 0,0 1-1 0 0,1-1 1 0 0,-1 0-1 0 0,0 1 1 0 0,1-2-1 0 0,-1 1 0 0 0,1 0 1 0 0,-1-1-1 0 0,1 1 1 0 0,0-1-1 0 0,0 0 1 0 0,0 0-1 0 0,-1-1 1 0 0,1 1-1 0 0,0-1 0 0 0,0 0 1 0 0,0 0-1 0 0,0 0 1 0 0,0 0-1 0 0,0-1 1 0 0,0 0-1 0 0,0 0 0 0 0,-1 0 1 0 0,1 0-1 0 0,3-2 5 0 0,-6 3-28 0 0,9-2-2388 0 0,-3 1-4252 0 0,-4 0-4719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17.3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16 19652 0 0,'0'0'1036'0'0,"0"0"114"0"0,0 0 26 0 0,0 0-44 0 0,0 0-113 0 0,0 0-169 0 0,0 0-137 0 0,0 0-90 0 0,0 0-85 0 0,0 0-85 0 0,0 0-96 0 0,-2-3-100 0 0,0 2-608 0 0,-6-10 395 0 0,14 12-9174 0 0,-3 0-2659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19.9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168 94 1728 0 0,'0'0'2356'0'0,"0"0"79"0"0,0 0 39 0 0,0 0-7 0 0,0 0-57 0 0,0 0-169 0 0,0 0-251 0 0,0 0-277 0 0,0 0-273 0 0,0 0-256 0 0,0 0-306 0 0,2-5-306 0 0,7-13-244 0 0,-10 34 707 0 0,-13 37 158 0 0,10-43-1142 0 0,0 1-1 0 0,1 0 1 0 0,0 1-1 0 0,1-1 1 0 0,0 0 0 0 0,1 1-1 0 0,0-1 1 0 0,1 1-1 0 0,0-1 1 0 0,2 9-51 0 0,4-50-9165 0 0,-9 1-2377 0 0,-5-1 6141 0 0,-29-55 5202 0 0,29 69-444 0 0,-9-11 46 0 0,-4 5 3411 0 0,-37 2 10630 0 0,75 34-10277 0 0,14-10-2338 0 0,-1-1 0 0 0,1-1 1 0 0,-1-2-1 0 0,1-1 0 0 0,29-5-829 0 0,-24 3 192 0 0,16-4 199 0 0,-52 6-355 0 0,0 0-1 0 0,0 1 1 0 0,0-1 0 0 0,0 0 0 0 0,0 0-1 0 0,0 1 1 0 0,-1-1 0 0 0,1 0-1 0 0,0 0 1 0 0,0 1 0 0 0,-1-1 0 0 0,1 0-1 0 0,0 1 1 0 0,-1-1 0 0 0,1 0-1 0 0,-1 1 1 0 0,1-1 0 0 0,-1 1 0 0 0,1-1-1 0 0,-1 1 1 0 0,1-1 0 0 0,-1 1-1 0 0,0-1 1 0 0,1 1 0 0 0,-1 0 0 0 0,0-1-1 0 0,1 1 1 0 0,-1 0 0 0 0,0-1-1 0 0,1 1 1 0 0,-1 0 0 0 0,0 0 0 0 0,0 0-1 0 0,1 0 1 0 0,-1 0 0 0 0,0-1-1 0 0,0 1 1 0 0,1 1 0 0 0,-1-1 0 0 0,0 0-1 0 0,0 0 1 0 0,1 0 0 0 0,-1 0-1 0 0,0 0 1 0 0,0 1-36 0 0,-27 121 1606 0 0,3-4-685 0 0,82-184-301 0 0,-40 119-866 0 0,-11-49 262 0 0,-1-1 0 0 0,1 0-1 0 0,0-1 1 0 0,0 1 0 0 0,0-1 0 0 0,1-1 0 0 0,-1 1 0 0 0,0-1 0 0 0,1 0 0 0 0,-1 0 0 0 0,1-1 0 0 0,-1 0 0 0 0,0 0 0 0 0,1 0 0 0 0,-1-1 0 0 0,1 0 0 0 0,-1 0-1 0 0,0-1 1 0 0,4-1-16 0 0,-7 3 3 0 0,0 0-1 0 0,0 0 0 0 0,0 0 0 0 0,1 0 1 0 0,-1 0-1 0 0,0-1 0 0 0,0 0 0 0 0,0 0 0 0 0,0 0 1 0 0,0 0-1 0 0,0 0 0 0 0,0 0 0 0 0,0-1 1 0 0,-1 1-1 0 0,1-1 0 0 0,0 0 0 0 0,-1 0 0 0 0,1 0 1 0 0,-1 0-1 0 0,0 0 0 0 0,0-1 0 0 0,0 1 1 0 0,0-1-1 0 0,0 1 0 0 0,0-1 0 0 0,-1 0 0 0 0,1 0 1 0 0,-1 0-1 0 0,0 1 0 0 0,0-1 0 0 0,0-1 1 0 0,0 1-1 0 0,0 0 0 0 0,-1 0 0 0 0,1 0 0 0 0,-1 0-2 0 0,0 2-1 0 0,0 0-1 0 0,1 1 0 0 0,-1-1 0 0 0,0 0 0 0 0,0 0 0 0 0,0 1 0 0 0,0-1 1 0 0,0 0-1 0 0,0 0 0 0 0,0 0 0 0 0,0 1 0 0 0,0-1 0 0 0,0 0 0 0 0,0 0 1 0 0,0 1-1 0 0,-1-1 0 0 0,1 0 0 0 0,0 0 0 0 0,-1 1 0 0 0,1-1 0 0 0,0 0 1 0 0,-1 1-1 0 0,1-1 0 0 0,-1 0 0 0 0,1 1 0 0 0,-1-1 0 0 0,1 1 1 0 0,-1-1-1 0 0,1 1 0 0 0,-1-1 0 0 0,0 1 0 0 0,1-1 0 0 0,-1 1 0 0 0,0 0 1 0 0,0-1-1 0 0,1 1 0 0 0,-1 0 0 0 0,0-1 0 0 0,1 1 0 0 0,-1 0 0 0 0,0 0 1 0 0,0 0-1 0 0,0 0 0 0 0,1 0 0 0 0,-1 0 0 0 0,0 0 0 0 0,0 0 0 0 0,1 0 1 0 0,-1 0-1 0 0,0 0 0 0 0,0 1 0 0 0,1-1 0 0 0,-1 0 0 0 0,0 0 0 0 0,0 1 1 0 0,1-1-1 0 0,-1 0 0 0 0,0 1 0 0 0,1-1 0 0 0,-1 1 0 0 0,0 0 2 0 0,-31 40-56 0 0,34-38 63 0 0,0 1 0 0 0,0-1 0 0 0,0 0 0 0 0,1 0 1 0 0,-1 0-1 0 0,1 0 0 0 0,-1 0 0 0 0,1-1 0 0 0,0 1 0 0 0,0-1 0 0 0,0 0 0 0 0,1 0 0 0 0,-1 0 0 0 0,0 0 0 0 0,1 0 1 0 0,0-1-1 0 0,-1 1 0 0 0,1-1 0 0 0,0 0 0 0 0,-1 0 0 0 0,1-1 0 0 0,0 1 0 0 0,0-1 0 0 0,0 0 0 0 0,0 0 1 0 0,-1 0-1 0 0,1 0 0 0 0,0-1 0 0 0,0 1-7 0 0,-3 0 2 0 0,87-1 87 0 0,-87-4 1313 0 0,-2 3-8424 0 0,1 2 945 0 0,0 1-5392 0 0</inkml:trace>
  <inkml:trace contextRef="#ctx0" brushRef="#br0" timeOffset="1079.5">668 203 1840 0 0,'0'0'2550'0'0,"0"0"-333"0"0,0 0 23 0 0,0 0 25 0 0,0 0 14 0 0,0 0-40 0 0,0 0-153 0 0,0 0-206 0 0,2-9-265 0 0,8-27 681 0 0,-10 36 189 0 0,0 1-2107 0 0,-37 121 970 0 0,58-133-632 0 0,40-54-536 0 0,-56 103-384 0 0,-3-36 219 0 0,0 0 0 0 0,0 0 0 0 0,1 0 0 0 0,-1 0 0 0 0,0 0 0 0 0,1 0-1 0 0,-1-1 1 0 0,1 0 0 0 0,0 1 0 0 0,-1-1 0 0 0,1 0 0 0 0,0 0 0 0 0,0 0 0 0 0,0-1 0 0 0,0 1 0 0 0,0-1 0 0 0,-1 1-1 0 0,1-1 1 0 0,0 0 0 0 0,0 0 0 0 0,0 0 0 0 0,0-1 0 0 0,0 1 0 0 0,0-1 0 0 0,0 1 0 0 0,0-1 0 0 0,0 0 0 0 0,-1 0-1 0 0,1-1 1 0 0,0 1 0 0 0,-1 0 0 0 0,1-1 0 0 0,-1 0 0 0 0,1 1 0 0 0,-1-1 0 0 0,0 0 0 0 0,0 0 0 0 0,0 0 0 0 0,2-3-15 0 0,-2-1 415 0 0,0-1-2201 0 0,-1 5-10229 0 0,0 2-14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33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204 4 4729 0 0,'0'0'2258'0'0,"0"0"-855"0"0,0 0-128 0 0,0 0 350 0 0,0 0 360 0 0,0 0 169 0 0,0 0-123 0 0,0 0-356 0 0,0 0-426 0 0,0 0-328 0 0,0 0-259 0 0,12-3 1225 0 0,-16 10-1700 0 0,0 0-1 0 0,-1 0 0 0 0,0-1 0 0 0,0 1 1 0 0,0-1-1 0 0,-1 0 0 0 0,1-1 0 0 0,-2 1 0 0 0,1-1 1 0 0,0 0-1 0 0,-8 3-186 0 0,-129 81 229 0 0,146-90-214 0 0,1 0 0 0 0,-1 0-1 0 0,1 1 1 0 0,0-1 0 0 0,0 1 0 0 0,-1 0-1 0 0,1 0 1 0 0,0 0 0 0 0,0 1 0 0 0,-1-1-1 0 0,1 1 1 0 0,0 0 0 0 0,-1 0 0 0 0,1 0-1 0 0,-1 0 1 0 0,1 1 0 0 0,-1-1-1 0 0,0 1 1 0 0,1 0 0 0 0,-1 0 0 0 0,3 3-15 0 0,138 99 657 0 0,-109-81-13 0 0,-35-23-610 0 0,0 0 14 0 0,0 0 13 0 0,0 0 0 0 0,0 0-13 0 0,0 0-16 0 0,0 0-17 0 0,0 0-22 0 0,0 0-26 0 0,0 0-74 0 0,1-4-6026 0 0,-1 2-1306 0 0,1 1-4203 0 0</inkml:trace>
  <inkml:trace contextRef="#ctx0" brushRef="#br0" timeOffset="750.971">319 135 0 0 0,'0'0'1116'0'0,"0"0"887"0"0,0 0 398 0 0,0 0 146 0 0,0 0-53 0 0,0 0-178 0 0,0 0-338 0 0,0 0-383 0 0,0 0-305 0 0,0 0-239 0 0,0 0-186 0 0,0 0-155 0 0,0 0-94 0 0,-1-6-51 0 0,-2-17-43 0 0,38-7 2020 0 0,-34 29-2503 0 0,0 0 1 0 0,0-1-1 0 0,1 1 1 0 0,-1 0-1 0 0,0 0 1 0 0,1 0 0 0 0,-1 1-1 0 0,0-1 1 0 0,1 0-1 0 0,-1 0 1 0 0,1 1-1 0 0,-1-1 1 0 0,1 1 0 0 0,0-1-1 0 0,-1 1 1 0 0,1 0-1 0 0,-1 0 1 0 0,1 0-1 0 0,0 0 1 0 0,-1 0 0 0 0,1 0-1 0 0,0 0 1 0 0,-1 0-1 0 0,1 1 1 0 0,0-1-1 0 0,-1 0 1 0 0,1 1 0 0 0,-1-1-1 0 0,1 1 1 0 0,-1 0-1 0 0,1 0 1 0 0,-1 0 0 0 0,0-1-1 0 0,1 1 1 0 0,-1 0-1 0 0,0 1 1 0 0,0-1-1 0 0,1 0 1 0 0,-1 0 0 0 0,0 0-1 0 0,0 1 1 0 0,0-1-1 0 0,-1 0 1 0 0,1 1-1 0 0,0-1 1 0 0,0 1 0 0 0,-1-1-1 0 0,1 1 1 0 0,-1 0-1 0 0,0-1 1 0 0,1 1-1 0 0,-1 1-39 0 0,-19 44 592 0 0,17-44-579 0 0,0-1 0 0 0,0 1 0 0 0,0 0 0 0 0,1-1 0 0 0,-1 1 0 0 0,1 0 0 0 0,0 0-1 0 0,-1 0 1 0 0,1 0 0 0 0,1 0 0 0 0,-1 0 0 0 0,0 0 0 0 0,1 1 0 0 0,0-1 0 0 0,-1 0 0 0 0,1 0 0 0 0,0 0 0 0 0,1 0-1 0 0,-1 1 1 0 0,1-1 0 0 0,-1 0-13 0 0,3-1 28 0 0,0 0 0 0 0,-1 0-1 0 0,1 0 1 0 0,0-1 0 0 0,0 0-1 0 0,0 1 1 0 0,0-1 0 0 0,0 0-1 0 0,0 0 1 0 0,0-1 0 0 0,1 1 0 0 0,-1-1-1 0 0,0 1 1 0 0,0-1 0 0 0,1 0-1 0 0,-1 0 1 0 0,0 0 0 0 0,0-1-1 0 0,1 1 1 0 0,-1-1 0 0 0,0 0 0 0 0,0 0-1 0 0,0 0 1 0 0,0 0 0 0 0,0-1-1 0 0,0 1 1 0 0,0-1 0 0 0,0 1-1 0 0,0-2-27 0 0,6 0 21 0 0,106-43 323 0 0,-116 46-377 0 0,1 0-1 0 0,0 0 1 0 0,-1 0-1 0 0,1 0 1 0 0,-1 0-1 0 0,1 0 1 0 0,0 0-1 0 0,-1 0 1 0 0,1 0-1 0 0,0 0 1 0 0,-1-1-1 0 0,1 1 1 0 0,0 0-1 0 0,0 0 1 0 0,-1 0-1 0 0,1 0 1 0 0,0-1-1 0 0,-1 1 1 0 0,1 0-1 0 0,0-1 1 0 0,0 1-1 0 0,0 0 0 0 0,-1 0 1 0 0,1-1-1 0 0,0 1 1 0 0,0 0-1 0 0,0-1 1 0 0,0 1-1 0 0,-1 0 1 0 0,1-1-1 0 0,0 1 1 0 0,0 0-1 0 0,0-1 1 0 0,0 1-1 0 0,0 0 1 0 0,0-1-1 0 0,0 1 1 0 0,0 0-1 0 0,0-1 1 0 0,0 1-1 0 0,0-1 1 0 0,0 1-1 0 0,0 0 1 0 0,1-1-1 0 0,-1 1 1 0 0,0 0-1 0 0,0-1 0 0 0,0 1 1 0 0,0 0-1 0 0,1 0 1 0 0,-1-1-1 0 0,0 1 1 0 0,0 0-1 0 0,0-1 1 0 0,1 1-1 0 0,-1 0 1 0 0,0 0-1 0 0,1 0 1 0 0,-1-1-1 0 0,0 1 1 0 0,0 0 33 0 0,-10 1-5374 0 0,1 1-5423 0 0,7-1 313 0 0</inkml:trace>
  <inkml:trace contextRef="#ctx0" brushRef="#br0" timeOffset="1082.869">458 120 8906 0 0,'0'0'4254'0'0,"0"0"-2225"0"0,0 0-668 0 0,0 0 113 0 0,0 0 85 0 0,0 0 8 0 0,0 0-119 0 0,0 0-330 0 0,0 0-377 0 0,0 0-314 0 0,0 0-224 0 0,0 0-58 0 0,0 0 51 0 0,5 0 880 0 0,-43 166 970 0 0,30-128-2479 0 0,5-30-4230 0 0,1 0-4665 0 0,2-8-2478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32.0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84 151 7170 0 0,'0'0'3450'0'0,"0"0"-859"0"0,0 0-608 0 0,0 0-283 0 0,0 0-286 0 0,0 0-233 0 0,0 0-144 0 0,0 0-157 0 0,0 0-107 0 0,0 0-110 0 0,0 0-139 0 0,0 0-101 0 0,0 0-90 0 0,-6-8-55 0 0,-16-26-11 0 0,21 33-234 0 0,0 0 0 0 0,-1 0 0 0 0,1 1 1 0 0,0-1-1 0 0,-1 0 0 0 0,1 0 0 0 0,0 1 1 0 0,-1-1-1 0 0,1 1 0 0 0,-1-1 0 0 0,1 1 1 0 0,0 0-1 0 0,-1-1 0 0 0,1 1 0 0 0,-1 0 1 0 0,1 0-1 0 0,-1 0 0 0 0,1 0 0 0 0,-1 0 1 0 0,1 1-1 0 0,-1-1 0 0 0,1 0 0 0 0,-1 1 1 0 0,1-1-1 0 0,-1 1 0 0 0,1-1 0 0 0,0 1 1 0 0,-1 0-1 0 0,1 0 0 0 0,0-1 0 0 0,0 1 1 0 0,-1 0-1 0 0,1 0 0 0 0,0 0 0 0 0,0 0 1 0 0,0 0-1 0 0,0 1 0 0 0,0-1 0 0 0,0 0 0 0 0,1 0 1 0 0,-1 1-1 0 0,0-1 0 0 0,1 1-33 0 0,1-3 12 0 0,0 0 0 0 0,0 0 0 0 0,0 0-1 0 0,0 1 1 0 0,0-1 0 0 0,1 1 0 0 0,-1-1 0 0 0,0 1-1 0 0,0-1 1 0 0,1 1 0 0 0,-1 0 0 0 0,0-1 0 0 0,1 1 0 0 0,-1 0-1 0 0,0 0 1 0 0,1 0 0 0 0,-1 0 0 0 0,0 0 0 0 0,0 1-1 0 0,1-1 1 0 0,-1 0 0 0 0,0 0 0 0 0,1 1 0 0 0,-1-1-1 0 0,0 1 1 0 0,0-1 0 0 0,0 1 0 0 0,1 0 0 0 0,-1-1-1 0 0,0 1 1 0 0,0 0 0 0 0,0 0 0 0 0,0 0 0 0 0,0 0-1 0 0,0 0 1 0 0,0 0 0 0 0,-1 0 0 0 0,1 0 0 0 0,0 0-1 0 0,-1 0 1 0 0,1 0 0 0 0,0 1 0 0 0,-1-1 0 0 0,1 0-1 0 0,-1 0 1 0 0,0 1 0 0 0,1-1 0 0 0,-1 0 0 0 0,0 1-1 0 0,0-1 1 0 0,0 0 0 0 0,0 1 0 0 0,0-1 0 0 0,0 0-1 0 0,0 1 1 0 0,-1-1 0 0 0,1 0 0 0 0,0 1 0 0 0,-1-1-1 0 0,1 0 1 0 0,-1 0 0 0 0,1 0 0 0 0,-1 1 0 0 0,0-1 0 0 0,1 0-1 0 0,-1 0 1 0 0,0 1-12 0 0,8-7 27 0 0,0 1 1 0 0,-1-1-1 0 0,1-1 0 0 0,-1 1 0 0 0,0-1 1 0 0,0 0-1 0 0,-1-1 0 0 0,0 1 1 0 0,0-1-1 0 0,0 0 0 0 0,-1 0 0 0 0,0-1 1 0 0,0 1-1 0 0,-1-1 0 0 0,0 0 1 0 0,0 0-1 0 0,-1 0 0 0 0,0 0 0 0 0,0 0 1 0 0,-1 0-1 0 0,0-1 0 0 0,-1-4-27 0 0,-33 100 4 0 0,33-84-4 0 0,-1 0 1 0 0,1-1-1 0 0,0 1 0 0 0,0 0 0 0 0,0 0 0 0 0,0 0 0 0 0,0 0 0 0 0,0 0 1 0 0,1 0-1 0 0,0-1 0 0 0,-1 1 0 0 0,1 0 0 0 0,0 0 0 0 0,0-1 1 0 0,1 1-1 0 0,-1 0 0 0 0,0-1 0 0 0,1 1 0 0 0,0-1 0 0 0,-1 0 0 0 0,1 0 1 0 0,0 0-1 0 0,0 1 0 0 0,1-2 0 0 0,-1 1 0 0 0,0 0 0 0 0,0 0 1 0 0,1-1-1 0 0,-1 1 0 0 0,1-1 0 0 0,0 0 0 0 0,-1 0 0 0 0,1 0 1 0 0,0 0-1 0 0,0 0 0 0 0,-1-1 0 0 0,1 1 0 0 0,0-1 0 0 0,0 1 0 0 0,0-1 1 0 0,0 0-1 0 0,0-1 0 0 0,0 1 0 0 0,0 0 0 0 0,-1-1 0 0 0,1 1 1 0 0,0-1-1 0 0,0 0 0 0 0,-1 0 0 0 0,1 0 0 0 0,2-1 0 0 0,-1-3 2 0 0,1 1 1 0 0,-1-1-1 0 0,1 1 0 0 0,-2-1 0 0 0,1 0 0 0 0,0-1 1 0 0,-1 1-1 0 0,0-1 0 0 0,0 1 0 0 0,-1-1 0 0 0,1 0 1 0 0,-1 0-1 0 0,-1 0 0 0 0,1-3-2 0 0,-1 8 39 0 0,-17 48-194 0 0,15-46 157 0 0,1 1 1 0 0,0-1-1 0 0,0 1 0 0 0,-1-1 1 0 0,1 0-1 0 0,0 1 1 0 0,1-1-1 0 0,-1 1 0 0 0,0-1 1 0 0,0 0-1 0 0,0 1 1 0 0,1-1-1 0 0,-1 0 0 0 0,1 1 1 0 0,-1-1-1 0 0,1 0 1 0 0,0 1-1 0 0,-1-1 0 0 0,1 0 1 0 0,0 0-1 0 0,0 0 0 0 0,0 0 1 0 0,0 0-1 0 0,0 0 1 0 0,0 0-1 0 0,0 0 0 0 0,0 0 1 0 0,0 0-1 0 0,0-1 1 0 0,1 1-1 0 0,-1 0 0 0 0,0-1 1 0 0,1 1-1 0 0,-1-1 1 0 0,0 1-1 0 0,1-1 0 0 0,-1 0 1 0 0,0 1-1 0 0,1-1 1 0 0,-1 0-1 0 0,1 0 0 0 0,-1 0 1 0 0,0 0-1 0 0,1 0 1 0 0,-1-1-1 0 0,1 1 0 0 0,-1 0 1 0 0,0-1-1 0 0,1 1 0 0 0,-1 0 1 0 0,0-1-1 0 0,1 0 1 0 0,-1 1-1 0 0,0-1 0 0 0,0 0 1 0 0,0 0-1 0 0,0 0 1 0 0,1 1-1 0 0,-1-1 0 0 0,0 0 1 0 0,-1 0-1 0 0,1-1 1 0 0,1 0-3 0 0,35-39 81 0 0,-37 42-104 0 0,0 0-1 0 0,0 1 1 0 0,0-1 0 0 0,0 0 0 0 0,0 1-1 0 0,0-1 1 0 0,0 0 0 0 0,1 0 0 0 0,-1 1-1 0 0,0-1 1 0 0,1 0 0 0 0,-1 0 0 0 0,1 1-1 0 0,0-1 1 0 0,-1 0 0 0 0,1 0 0 0 0,0 0-1 0 0,-1 0 1 0 0,1 0 0 0 0,0 0 0 0 0,0 0-1 0 0,0 0 1 0 0,0 0 0 0 0,0-1 0 0 0,0 1-1 0 0,0 0 1 0 0,0 0 0 0 0,1-1 0 0 0,-1 1-1 0 0,0-1 1 0 0,0 1 0 0 0,1-1 23 0 0,47 10-6117 0 0,29-11-14405 0 0,-60-6 19531 0 0,-5-7 3316 0 0,-10-4 3986 0 0,-14 0 4654 0 0,-9 23-7063 0 0,6 30-2776 0 0,14-33-1087 0 0,0-1 0 0 0,1 1 0 0 0,-1-1 0 0 0,1 0 0 0 0,-1 1 0 0 0,1-1 0 0 0,-1 1 0 0 0,1-1 0 0 0,0 0 0 0 0,0 0 0 0 0,-1 1 1 0 0,1-1-1 0 0,0 0 0 0 0,0 0 0 0 0,0 0 0 0 0,0 0 0 0 0,1 0 0 0 0,-1 0 0 0 0,0 0 0 0 0,0-1 0 0 0,0 1 0 0 0,1 0 0 0 0,-1-1 0 0 0,0 1 0 0 0,1 0 0 0 0,-1-1 0 0 0,1 0 0 0 0,-1 1 0 0 0,1-1 0 0 0,-1 0 0 0 0,0 0 0 0 0,1 0 0 0 0,-1 0 0 0 0,1 0 0 0 0,-1 0 0 0 0,1 0 0 0 0,-1 0 0 0 0,1-1-39 0 0,60-7 327 0 0,-57 6-294 0 0,-1 0 0 0 0,0 0 1 0 0,1-1-1 0 0,-1 1 0 0 0,0-1 0 0 0,0 0 1 0 0,-1 0-1 0 0,1 0 0 0 0,-1 0 0 0 0,1-1 1 0 0,-1 0-1 0 0,0 1 0 0 0,0-1 0 0 0,-1 0 1 0 0,1 0-1 0 0,-1-1 0 0 0,0 1 0 0 0,0 0 1 0 0,0-1-1 0 0,-1 0 0 0 0,0 1 0 0 0,0-1 1 0 0,0 0-1 0 0,0 1 0 0 0,-1-1 1 0 0,1 0-1 0 0,-1 0 0 0 0,0 0 0 0 0,-1 1 1 0 0,1-1-1 0 0,-1 0 0 0 0,-1-2-33 0 0,-15 26 171 0 0,4 61-306 0 0,24-51-3159 0 0,-1-22-1901 0 0,-2-4-4290 0 0,-5-3 648 0 0</inkml:trace>
  <inkml:trace contextRef="#ctx0" brushRef="#br0" timeOffset="244.012">693 80 9338 0 0,'0'0'3285'0'0,"0"0"-409"0"0,0 0-539 0 0,0 0-387 0 0,0 0-463 0 0,0 0-345 0 0,0 0-277 0 0,0 0-252 0 0,0 0-166 0 0,0 0-146 0 0,0 0-115 0 0,10-3-81 0 0,-6 2-677 0 0,42-8 1750 0 0,-26 8-3564 0 0,-1 2-4041 0 0,-16 0-5089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29.6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1 157 10178 0 0,'0'0'1191'0'0,"0"0"127"0"0,0 0 174 0 0,0 0 38 0 0,0 0-173 0 0,0 0-314 0 0,0 0-305 0 0,0 0-172 0 0,0 0-23 0 0,0 0-16 0 0,0 0-86 0 0,11-7-94 0 0,81-50 263 0 0,-90 56-517 0 0,0 0-1 0 0,1 0 1 0 0,-1 0 0 0 0,0 0 0 0 0,0 0 0 0 0,0-1 0 0 0,0 1 0 0 0,0-1-1 0 0,0 0 1 0 0,0 1 0 0 0,-1-1 0 0 0,1 0 0 0 0,-1 0 0 0 0,1 0 0 0 0,-1 0 0 0 0,0 0-1 0 0,1 0 1 0 0,-1-1 0 0 0,0 1 0 0 0,-1 0 0 0 0,1-1 0 0 0,0 1 0 0 0,-1 0 0 0 0,1-1-1 0 0,-1 1 1 0 0,0-1 0 0 0,0 1 0 0 0,0-1 0 0 0,0 1 0 0 0,0-1 0 0 0,0 1-1 0 0,-1-1 1 0 0,1 1 0 0 0,-1 0 0 0 0,1-1 0 0 0,-1 1 0 0 0,0 0 0 0 0,0-1 0 0 0,0 1-1 0 0,-1 0 1 0 0,1 0 0 0 0,0 0 0 0 0,-1 0 0 0 0,-1-1-93 0 0,2 3 45 0 0,-1 1 0 0 0,0 0 1 0 0,0 0-1 0 0,1 0 0 0 0,-1 1 0 0 0,1-1 0 0 0,-1 0 1 0 0,1 1-1 0 0,-1-1 0 0 0,1 1 0 0 0,0-1 1 0 0,0 1-1 0 0,-1-1 0 0 0,1 1 0 0 0,0 0 1 0 0,1 0-1 0 0,-1-1 0 0 0,0 1 0 0 0,0 0 0 0 0,1 0 1 0 0,-1 0-1 0 0,1 0 0 0 0,0 0 0 0 0,0 0 1 0 0,-1 0-1 0 0,1 0 0 0 0,1 0 0 0 0,-1 2-45 0 0,-1 1 136 0 0,-33 281 1576 0 0,25-267-2496 0 0,6-15-5023 0 0,5-12-7738 0 0,-1 5 4600 0 0</inkml:trace>
  <inkml:trace contextRef="#ctx0" brushRef="#br0" timeOffset="265.207">47 169 6793 0 0,'0'0'2328'0'0,"0"0"-327"0"0,0 0-363 0 0,0 0-255 0 0,0 0-119 0 0,0 0-27 0 0,0 0-111 0 0,0 0-109 0 0,10-7-112 0 0,29-18-122 0 0,-41 26-712 0 0,1 1 0 0 0,0-1-1 0 0,0 1 1 0 0,0-1 0 0 0,0 1 0 0 0,0 0 0 0 0,1 0-1 0 0,-1-1 1 0 0,0 1 0 0 0,1 0 0 0 0,-1 0 0 0 0,1 0-1 0 0,0 0 1 0 0,0 0 0 0 0,0 0 0 0 0,0-1 0 0 0,0 1-1 0 0,0 0 1 0 0,0 0 0 0 0,0 0 0 0 0,1 0 0 0 0,-1 0-1 0 0,1 0 1 0 0,-1-1 0 0 0,1 1 0 0 0,0 0 0 0 0,0 0-1 0 0,0-1 1 0 0,0 1 0 0 0,0-1 0 0 0,0 1 0 0 0,0-1-1 0 0,1 1 1 0 0,-1-1 0 0 0,0 0 0 0 0,1 1 0 0 0,-1-1-1 0 0,1 0 1 0 0,-1 0 0 0 0,1 0 0 0 0,0 0 0 0 0,0 0-1 0 0,-1-1 1 0 0,1 1 0 0 0,0 0 0 0 0,0-1 0 0 0,0 1-1 0 0,-1-1 1 0 0,1 0 0 0 0,0 0 0 0 0,0 0 0 0 0,0 0-1 0 0,0 0 1 0 0,0 0 0 0 0,0 0 0 0 0,0 0 0 0 0,0-1-1 0 0,-1 1 1 0 0,1-1 0 0 0,0 1 0 0 0,0-1 0 0 0,-1 0-1 0 0,1 0 1 0 0,0 0 0 0 0,-1 0 0 0 0,1 0 0 0 0,0 0-1 0 0,-1 0 1 0 0,1-1-71 0 0,-5 5 26 0 0,-1 0-1 0 0,0 0 1 0 0,0 0 0 0 0,0-1-1 0 0,0 1 1 0 0,-1-1-1 0 0,1 0 1 0 0,0-1 0 0 0,-1 1-1 0 0,0-1 1 0 0,1 1-1 0 0,-1-1 1 0 0,0-1 0 0 0,1 1-1 0 0,-2-1-25 0 0,24-13-9826 0 0,-5 9-2154 0 0,-9 2 8042 0 0</inkml:trace>
  <inkml:trace contextRef="#ctx0" brushRef="#br0" timeOffset="1085.696">206 213 3657 0 0,'0'0'2080'0'0,"0"0"141"0"0,0 0 339 0 0,0 0 135 0 0,0 0-135 0 0,0 0-398 0 0,0 0-510 0 0,0 0-409 0 0,0 0-322 0 0,0 0-241 0 0,0 0-215 0 0,0 0-156 0 0,3-1-40 0 0,1 0-196 0 0,0-1-1 0 0,-1 1 0 0 0,1-1 0 0 0,-1 1 1 0 0,0-1-1 0 0,1 0 0 0 0,-1 0 0 0 0,0-1 0 0 0,0 1 1 0 0,0-1-1 0 0,-1 0 0 0 0,1 1 0 0 0,0-1 1 0 0,-1 0-1 0 0,0 0 0 0 0,0-1 0 0 0,0 1 1 0 0,0 0-1 0 0,0-1 0 0 0,-1 1 0 0 0,0-1 1 0 0,1 0-1 0 0,-1 1 0 0 0,-1-1 0 0 0,1 0 1 0 0,0 0-1 0 0,-1 1 0 0 0,0-1 0 0 0,0 0 0 0 0,0-3-72 0 0,-1 7 0 0 0,0 0-1 0 0,1 0 0 0 0,-1-1 0 0 0,0 1 0 0 0,1 0 0 0 0,-1 0 0 0 0,0 0 0 0 0,0 0 0 0 0,1 0 0 0 0,-1 0 0 0 0,0 0 1 0 0,0 0-1 0 0,1 0 0 0 0,-1 1 0 0 0,0-1 0 0 0,1 0 0 0 0,-1 0 0 0 0,0 1 0 0 0,1-1 0 0 0,-1 0 0 0 0,0 1 0 0 0,1-1 1 0 0,-1 1-1 0 0,0-1 0 0 0,1 1 0 0 0,-1-1 0 0 0,1 1 0 0 0,-1-1 0 0 0,1 1 0 0 0,-1-1 0 0 0,1 1 0 0 0,0 0 0 0 0,-1-1 1 0 0,1 1-1 0 0,0 0 0 0 0,-1-1 0 0 0,1 1 0 0 0,0 0 0 0 0,0-1 0 0 0,0 1 0 0 0,0 0 0 0 0,-1 0 0 0 0,1-1 0 0 0,0 1 1 0 0,0 0-1 0 0,0 0 0 0 0,1-1 0 0 0,-1 1 0 0 0,0 0 0 0 0,0 0 0 0 0,0-1 0 0 0,0 1 0 0 0,1 0 0 0 0,-1-1 0 0 0,0 1 1 0 0,1 0-1 0 0,-1-1 0 0 0,0 1 0 0 0,1-1 0 0 0,-1 1 0 0 0,1 0 0 0 0,-1-1 0 0 0,1 1 0 0 0,0-1 0 0 0,-1 1 0 0 0,1-1 1 0 0,106-22 419 0 0,-123 55-339 0 0,14-33-67 0 0,1 1 0 0 0,0 0 0 0 0,0-1 0 0 0,0 1 0 0 0,0 0-1 0 0,0 0 1 0 0,0 0 0 0 0,0 0 0 0 0,0 0 0 0 0,1 0 0 0 0,-1 0 0 0 0,0 0 0 0 0,0 0 0 0 0,1 0-1 0 0,-1 0 1 0 0,1 0 0 0 0,-1 1 0 0 0,1-1 0 0 0,-1 0 0 0 0,1 0 0 0 0,0 1 0 0 0,0-1-1 0 0,0 0 1 0 0,0 1 0 0 0,-1-1 0 0 0,2 0 0 0 0,-1 0 0 0 0,0 1 0 0 0,0-1 0 0 0,0 0-1 0 0,1 1 1 0 0,-1-1 0 0 0,0 0 0 0 0,1 0 0 0 0,-1 0 0 0 0,1 1 0 0 0,0-1 0 0 0,-1 0-1 0 0,1 0 1 0 0,0 0 0 0 0,0 0 0 0 0,-1 0 0 0 0,1 0 0 0 0,0 0 0 0 0,0 0 0 0 0,0-1-1 0 0,0 1 1 0 0,0 0 0 0 0,0 0 0 0 0,1-1 0 0 0,-1 1 0 0 0,0-1 0 0 0,0 1 0 0 0,0-1-1 0 0,1 1 1 0 0,-1-1 0 0 0,0 0 0 0 0,0 0 0 0 0,1 0 0 0 0,-1 1 0 0 0,1-1-13 0 0,1 0 23 0 0,1 0 0 0 0,0 0-1 0 0,-1-1 1 0 0,1 1 0 0 0,0-1 0 0 0,-1 0 0 0 0,1 0 0 0 0,0 0 0 0 0,-1 0 0 0 0,1 0 0 0 0,-1-1-1 0 0,0 0 1 0 0,0 1 0 0 0,1-1 0 0 0,-1-1 0 0 0,0 1 0 0 0,0 0 0 0 0,-1-1 0 0 0,1 1 0 0 0,-1-1 0 0 0,1 0-1 0 0,-1 0 1 0 0,0 0 0 0 0,0 0 0 0 0,0 0 0 0 0,0-1 0 0 0,-1 1 0 0 0,1 0 0 0 0,-1-1 0 0 0,1 0-23 0 0,-22 22-108 0 0,18-17 107 0 0,1-1 0 0 0,0 1 1 0 0,1 0-1 0 0,-1 0 0 0 0,0 0 1 0 0,0 0-1 0 0,0 0 1 0 0,0 0-1 0 0,1 0 0 0 0,-1 0 1 0 0,0 0-1 0 0,1 0 0 0 0,-1 0 1 0 0,1 0-1 0 0,-1 0 1 0 0,1 1-1 0 0,0-1 0 0 0,0 0 1 0 0,-1 0-1 0 0,1 1 0 0 0,0-1 1 0 0,0 0-1 0 0,0 0 1 0 0,0 1-1 0 0,0-1 0 0 0,1 0 1 0 0,-1 0-1 0 0,0 1 0 0 0,0-1 1 0 0,1 0-1 0 0,-1 0 1 0 0,1 0-1 0 0,-1 0 0 0 0,1 0 1 0 0,0 1-1 0 0,-1-1 0 0 0,1 0 1 0 0,0 0-1 0 0,0 0 1 0 0,-1-1-1 0 0,1 1 0 0 0,0 0 1 0 0,0 0-1 0 0,0 0 0 0 0,0-1 1 0 0,0 1-1 0 0,0 0 1 0 0,1-1-1 0 0,-1 1 0 0 0,0-1 1 0 0,0 1-1 0 0,0-1 0 0 0,1 0 1 0 0,-1 0-1 0 0,0 1 1 0 0,0-1-1 0 0,0 0 0 0 0,1 0 1 0 0,-1 0-1 0 0,0 0 0 0 0,0 0 1 0 0,1 0-1 0 0,-1-1 1 0 0,1 1 0 0 0,0 0 7 0 0,-1 0 0 0 0,1 1 0 0 0,-1-1 0 0 0,1 0 0 0 0,-1 0 0 0 0,1 0 0 0 0,0 0 1 0 0,-1 0-1 0 0,1-1 0 0 0,-1 1 0 0 0,1 0 0 0 0,-1-1 0 0 0,1 1 0 0 0,-1-1 0 0 0,1 0 1 0 0,-1 1-1 0 0,1-1 0 0 0,-1 0 0 0 0,0 0 0 0 0,0 0 0 0 0,1 0 0 0 0,-1 0 0 0 0,0 0 1 0 0,0 0-1 0 0,0 0 0 0 0,0-1 0 0 0,0 1 0 0 0,0 0 0 0 0,0-1 0 0 0,-1 1 0 0 0,1 0 1 0 0,0-1-1 0 0,-1 1 0 0 0,1-1 0 0 0,-1 1 0 0 0,1-1 0 0 0,-1 1 0 0 0,0-1 0 0 0,0 0 1 0 0,0 1-1 0 0,0-1 0 0 0,0 1 0 0 0,0-1 0 0 0,0 1 0 0 0,0-1 0 0 0,-1 0 0 0 0,1 1 1 0 0,0-1-1 0 0,-1 1 0 0 0,0-1 0 0 0,1 1 0 0 0,-1 0 0 0 0,0-1 0 0 0,1 1 0 0 0,-1 0 1 0 0,0-1-1 0 0,0 1 0 0 0,0 0 0 0 0,0 0 0 0 0,-1 0 0 0 0,1-1-7 0 0,-19-13-1494 0 0,35 23-12331 0 0,-9-6 7794 0 0,0 0-458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26.9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33 159 1672 0 0,'0'0'1822'0'0,"0"0"-111"0"0,0 0 116 0 0,0 0 206 0 0,0 0 112 0 0,0 0-84 0 0,0 0-250 0 0,0 0-315 0 0,0 0-241 0 0,0 0-143 0 0,0 0-149 0 0,0 0-141 0 0,-8 2-127 0 0,-1 1-810 0 0,-7 1 1523 0 0,33-17-302 0 0,5 0-872 0 0,-11 7-64 0 0,1 0 0 0 0,-1-1 0 0 0,0-1 0 0 0,0 1 0 0 0,-1-2 0 0 0,0 0 0 0 0,-1 0 0 0 0,0 0 0 0 0,6-10-170 0 0,-32 74 1430 0 0,17-53-1443 0 0,0 0 0 0 0,0-1 0 0 0,0 1 0 0 0,0 0 0 0 0,0 0 0 0 0,0 0 1 0 0,1-1-1 0 0,-1 1 0 0 0,1 0 0 0 0,-1 0 0 0 0,1-1 0 0 0,0 1 0 0 0,0 0 0 0 0,-1-1 0 0 0,1 1 0 0 0,1-1 1 0 0,-1 1-1 0 0,0-1 0 0 0,0 0 0 0 0,0 1 0 0 0,1-1 0 0 0,-1 0 0 0 0,0 0 0 0 0,1 0 0 0 0,0 1 13 0 0,14 2-4749 0 0,2-5-6952 0 0,-14 0 1456 0 0</inkml:trace>
  <inkml:trace contextRef="#ctx0" brushRef="#br0" timeOffset="247.305">192 0 3065 0 0,'0'0'1192'0'0,"0"0"-240"0"0,0 0-432 0 0,0 0-168 0 0,0 0-192 0 0,0 0-344 0 0,0 0-120 0 0,0 0-96 0 0,0 0-144 0 0,0 0-184 0 0,0 0-1457 0 0,0 0 289 0 0</inkml:trace>
  <inkml:trace contextRef="#ctx0" brushRef="#br0" timeOffset="551.613">277 47 3817 0 0,'0'0'2688'0'0,"0"0"-594"0"0,0 0-232 0 0,0 0-84 0 0,0 0-70 0 0,0 0-57 0 0,0 0-89 0 0,0 0-159 0 0,0 0-188 0 0,0 0-165 0 0,0 0-143 0 0,0 0-119 0 0,-2 8-74 0 0,-37 85 2277 0 0,34-83-1477 0 0,28-33-1424 0 0,-10 8 20 0 0,-6 8-110 0 0,-5 4-7 0 0,1 0 0 0 0,0 0 1 0 0,0 0-1 0 0,0 0 0 0 0,0 0 0 0 0,0 1 1 0 0,0-1-1 0 0,1 1 0 0 0,-1 0 0 0 0,1 0 1 0 0,0 0-1 0 0,0 0 0 0 0,0 1 1 0 0,-1 0-1 0 0,1 0 0 0 0,1 0 0 0 0,-1 0 1 0 0,0 0-1 0 0,2 1 7 0 0,0 51-300 0 0,2-32-3816 0 0,-2-15-1681 0 0,2-2-4813 0 0,-6-2 3619 0 0</inkml:trace>
  <inkml:trace contextRef="#ctx0" brushRef="#br0" timeOffset="1048.489">435 58 880 0 0,'0'0'3356'0'0,"0"0"-158"0"0,0 0-236 0 0,0 0-306 0 0,0 0-466 0 0,0 0-599 0 0,0 0-551 0 0,0 0-304 0 0,0 0-42 0 0,0 0 87 0 0,0 0 71 0 0,0 0-43 0 0,1 3-83 0 0,1 4-446 0 0,0-1-1 0 0,-1 0 0 0 0,-1 1 0 0 0,1-1 0 0 0,-1 0 1 0 0,0 1-1 0 0,0-1 0 0 0,0 1 0 0 0,-1-1 0 0 0,0 0 1 0 0,-1 1-1 0 0,1-1 0 0 0,-1 0 0 0 0,-3 5-279 0 0,7-18 53 0 0,1-1 0 0 0,0 1-1 0 0,0 0 1 0 0,1 0 0 0 0,-1 0 0 0 0,1 0-1 0 0,1 0 1 0 0,-1 1 0 0 0,1 0-1 0 0,1 0 1 0 0,-1 0 0 0 0,1 1 0 0 0,0 0-1 0 0,0 0 1 0 0,0 0 0 0 0,1 1-1 0 0,0-1 1 0 0,-1 2 0 0 0,2-1-53 0 0,-6 5 1 0 0,0 0 0 0 0,0 0-1 0 0,-1 1 1 0 0,1-1 0 0 0,-1 1 0 0 0,1-1 0 0 0,-1 1 0 0 0,0-1 0 0 0,1 1-1 0 0,-1 0 1 0 0,0 0 0 0 0,0 0 0 0 0,0 0 0 0 0,-1 0 0 0 0,1-1 0 0 0,0 2-1 0 0,-1-1 1 0 0,1 0 0 0 0,-1 0 0 0 0,1 0 0 0 0,-1 0 0 0 0,0 0 0 0 0,0 0-1 0 0,0 0 1 0 0,0 0 0 0 0,-1 0 0 0 0,1 1 0 0 0,0-1 0 0 0,-1 0 0 0 0,0 0-1 0 0,1 0 1 0 0,-1 0 0 0 0,0 0 0 0 0,0-1 0 0 0,0 1-1 0 0,-1 16 70 0 0,3-16-95 0 0,-1-1 0 0 0,0 0 1 0 0,0 0-1 0 0,1 1 0 0 0,-1-1 0 0 0,0 0 1 0 0,1 0-1 0 0,-1 0 0 0 0,1 0 0 0 0,0 1 1 0 0,-1-1-1 0 0,1 0 0 0 0,0 0 0 0 0,0 0 1 0 0,-1 0-1 0 0,1-1 0 0 0,0 1 0 0 0,0 0 1 0 0,0 0-1 0 0,0 0 0 0 0,0-1 0 0 0,0 1 1 0 0,0 0-1 0 0,1-1 0 0 0,-1 1 0 0 0,0-1 1 0 0,0 0-1 0 0,0 1 0 0 0,1-1 0 0 0,-1 0 1 0 0,0 0-1 0 0,0 0 0 0 0,1 1 0 0 0,-1-1 1 0 0,0 0-1 0 0,0-1 0 0 0,1 1 0 0 0,-1 0 1 0 0,0 0-1 0 0,0-1 0 0 0,1 1 25 0 0,10-2-5375 0 0,-1-1-4956 0 0,-8 2-430 0 0</inkml:trace>
  <inkml:trace contextRef="#ctx0" brushRef="#br0" timeOffset="1952.62">666 109 4865 0 0,'0'0'5038'0'0,"0"0"-3224"0"0,0 0-836 0 0,0 0 87 0 0,0 0 117 0 0,0 0 59 0 0,0 0-23 0 0,0 0-100 0 0,0 0-122 0 0,0 0-107 0 0,0 0-116 0 0,0 0-189 0 0,0 0-154 0 0,5 0-60 0 0,66-19 1109 0 0,-70 19-1462 0 0,0-1-1 0 0,0 1 1 0 0,0 0-1 0 0,1-1 1 0 0,-1 1-1 0 0,0-1 1 0 0,0 0-1 0 0,0 1 1 0 0,0-1-1 0 0,0 0 1 0 0,0 1-1 0 0,0-1 1 0 0,0 0-1 0 0,0 0 1 0 0,-1 0-1 0 0,1 0 1 0 0,0 0-1 0 0,0 0 1 0 0,-1 0-1 0 0,1 0 1 0 0,-1 0-1 0 0,1 0 1 0 0,-1-1-1 0 0,1 1 1 0 0,-1 0-1 0 0,0 0 1 0 0,1 0-1 0 0,-1-1 1 0 0,0 1-1 0 0,0 0 1 0 0,0 0-1 0 0,0-1 1 0 0,0 1-1 0 0,0 0 1 0 0,-1 0 0 0 0,1-1-1 0 0,0 1 1 0 0,0 0-1 0 0,-1 0 1 0 0,1 0-1 0 0,-1-1 1 0 0,1 1-1 0 0,-1 0 1 0 0,0 0-1 0 0,1 0 1 0 0,-1 0-1 0 0,0 0 1 0 0,0 0-1 0 0,0 0 1 0 0,0 1-1 0 0,0-1 1 0 0,0 0-1 0 0,0 0 1 0 0,0 1-1 0 0,0-1 1 0 0,0 0-1 0 0,0 1 1 0 0,0-1-1 0 0,0 1 1 0 0,-1-1-17 0 0,0 0 10 0 0,-1 0 1 0 0,1 0-1 0 0,-1 0 1 0 0,0 0 0 0 0,1 1-1 0 0,-1-1 1 0 0,0 1-1 0 0,0-1 1 0 0,1 1-1 0 0,-1 0 1 0 0,0 0-1 0 0,0 0 1 0 0,0 0 0 0 0,1 1-1 0 0,-1-1 1 0 0,0 1-1 0 0,0 0 1 0 0,1 0-1 0 0,-1 0 1 0 0,1 0 0 0 0,-1 0-1 0 0,1 0 1 0 0,-1 1-1 0 0,1-1 1 0 0,0 1-1 0 0,-1 0 1 0 0,1 0 0 0 0,0 0-1 0 0,0 0 1 0 0,0 0-1 0 0,1 0 1 0 0,-1 0-1 0 0,0 0 1 0 0,1 1-1 0 0,-1-1 1 0 0,1 1 0 0 0,0-1-1 0 0,0 1 1 0 0,0 0-1 0 0,0-1 1 0 0,1 1-1 0 0,-1 0 1 0 0,1 0 0 0 0,-1-1-1 0 0,1 1 1 0 0,0 0-1 0 0,0 0 1 0 0,0 0-1 0 0,0-1 1 0 0,1 1 0 0 0,-1 0-1 0 0,1 0 1 0 0,0-1-1 0 0,0 1 1 0 0,0 0-1 0 0,0-1 1 0 0,0 1 0 0 0,0-1-1 0 0,1 1 1 0 0,-1-1-1 0 0,1 0 1 0 0,0 0-1 0 0,0 1 1 0 0,0-1-1 0 0,1 1-10 0 0,1-1 20 0 0,0 1-1 0 0,1-1 0 0 0,-1 1 0 0 0,0-2 0 0 0,1 1 1 0 0,0 0-1 0 0,-1-1 0 0 0,1 0 0 0 0,0 0 0 0 0,0 0 0 0 0,0-1 1 0 0,0 1-1 0 0,0-1 0 0 0,0 0 0 0 0,-1-1 0 0 0,1 1 1 0 0,0-1-1 0 0,0 0 0 0 0,0 0 0 0 0,-1-1 0 0 0,1 1 0 0 0,0-1 1 0 0,-1 0-1 0 0,1 0 0 0 0,-1-1 0 0 0,0 1 0 0 0,0-1 1 0 0,0 0-1 0 0,0 0 0 0 0,0 0 0 0 0,-1-1 0 0 0,0 1 0 0 0,1-1 1 0 0,-1 0-1 0 0,0 0 0 0 0,-1 0 0 0 0,1 0 0 0 0,-1 0 0 0 0,0-1 1 0 0,0 1-1 0 0,0-1 0 0 0,1-3-19 0 0,-1-40 35 0 0,-15 75-565 0 0,13-26 532 0 0,0 0-1 0 0,0 0 1 0 0,0 0-1 0 0,1 0 0 0 0,-1 0 1 0 0,0 0-1 0 0,0 0 1 0 0,1 0-1 0 0,-1 0 1 0 0,0 0-1 0 0,1 0 0 0 0,-1 0 1 0 0,1 0-1 0 0,0-1 1 0 0,-1 1-1 0 0,1 0 1 0 0,0 0-1 0 0,-1-1 0 0 0,1 1 1 0 0,0 0-1 0 0,0-1 1 0 0,-1 1-1 0 0,1 0 0 0 0,0-1 1 0 0,0 1-1 0 0,0-1 1 0 0,0 0-1 0 0,0 1 1 0 0,0-1-1 0 0,0 0 0 0 0,0 1 1 0 0,0-1-1 0 0,0 0 1 0 0,0 0-1 0 0,0 0 1 0 0,0 0-1 0 0,0 0 0 0 0,0 0 1 0 0,0 0-1 0 0,0 0 1 0 0,0-1-1 0 0,0 1 1 0 0,0 0-1 0 0,0 0 0 0 0,1-1-1 0 0,42-20 184 0 0,-57 58-310 0 0,12-35 161 0 0,0 0 0 0 0,0 0 0 0 0,0 0 0 0 0,0 0 0 0 0,0 0 0 0 0,1 0 1 0 0,-1 1-1 0 0,1-1 0 0 0,0 0 0 0 0,-1 0 0 0 0,1 0 0 0 0,0 1 0 0 0,0-1 1 0 0,0 0-1 0 0,1 0 0 0 0,-1 1 0 0 0,1-1 0 0 0,-1 0 0 0 0,1 0 0 0 0,-1 0 1 0 0,1 0-1 0 0,0 0 0 0 0,0 0 0 0 0,0 0 0 0 0,0 0 0 0 0,1 0 1 0 0,-1 0-1 0 0,1-1 0 0 0,-1 1 0 0 0,1 0 0 0 0,-1-1 0 0 0,1 1 0 0 0,0-1 1 0 0,-1 0-1 0 0,1 1 0 0 0,0-1 0 0 0,0 0 0 0 0,0 0 0 0 0,0 0 0 0 0,0-1 1 0 0,1 1-1 0 0,-1 0 0 0 0,0-1 0 0 0,0 1 0 0 0,0-1 0 0 0,0 0 0 0 0,1 0 1 0 0,-1 0-1 0 0,0 0 0 0 0,0 0 0 0 0,1 0-35 0 0,38-10 461 0 0,-37 3-4190 0 0,-4-3-4036 0 0,-1 9-4151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9.1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 13395 0 0,'0'0'1818'0'0,"0"0"-318"0"0,0 0-383 0 0,0 0-323 0 0,0 0-241 0 0,0 0-66 0 0,0 0 92 0 0,0 0 121 0 0,0 0 62 0 0,0 0-26 0 0,0 0-100 0 0,0 0-100 0 0,0 0-89 0 0,9 8-59 0 0,27 28-40 0 0,-33-32-274 0 0,0 0 1 0 0,0 1-1 0 0,0-1 0 0 0,-1 1 1 0 0,0 0-1 0 0,1-1 0 0 0,-2 1 1 0 0,1 0-1 0 0,-1 0 0 0 0,1 1 1 0 0,-1-1-1 0 0,-1 0 1 0 0,1 0-1 0 0,-1 0 0 0 0,0 1 1 0 0,0-1-1 0 0,0 0 0 0 0,-1 2-74 0 0,0 6 125 0 0,0-1-73 0 0,-1 1 1 0 0,-1-1-1 0 0,0 0 1 0 0,0 0-1 0 0,-1 0 1 0 0,-1 0-1 0 0,0-1 1 0 0,-1 1-1 0 0,0-1 0 0 0,-1-1 1 0 0,0 1-1 0 0,0-1 1 0 0,-6 5-53 0 0,-14 23 90 0 0,37-42-9318 0 0,-2-1-1503 0 0,-4 2 3659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24.0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16 176 0 0 0,'0'0'629'0'0,"0"0"1472"0"0,0 0 390 0 0,0 0-52 0 0,0 0-105 0 0,0 0-224 0 0,0 0-296 0 0,0 0-319 0 0,0 0-314 0 0,0 3 3895 0 0,1 1-1661 0 0,5-5-3337 0 0,1-1 1 0 0,0-1-1 0 0,-1 1 0 0 0,1-1 0 0 0,-1 0 0 0 0,0-1 0 0 0,0 0 0 0 0,0 1 0 0 0,-1-2 0 0 0,1 1 0 0 0,-1-1 0 0 0,0 0 1 0 0,0 0-1 0 0,-1 0 0 0 0,1-1 0 0 0,-1 1 0 0 0,0-1 0 0 0,-1 0-78 0 0,-1 1 6 0 0,0 1 0 0 0,0 0 0 0 0,-1 0 1 0 0,0-1-1 0 0,1 1 0 0 0,-2-1 0 0 0,1 1 0 0 0,0-1 0 0 0,-1 1 0 0 0,0-1 1 0 0,0 1-1 0 0,0-1 0 0 0,-1 1 0 0 0,0-1 0 0 0,0 1 0 0 0,0-1 0 0 0,0 1 1 0 0,0-1-1 0 0,-1 1 0 0 0,0 0 0 0 0,0 0 0 0 0,0 0 0 0 0,-1-1-6 0 0,1 6-8 0 0,0-1 0 0 0,0 1 0 0 0,0 0 0 0 0,0-1 0 0 0,0 1 0 0 0,0 0 0 0 0,0 0 0 0 0,0 0 0 0 0,0 1 0 0 0,0-1 0 0 0,0 0 0 0 0,1 1 0 0 0,-1-1 0 0 0,1 1 0 0 0,-1-1 0 0 0,1 1 0 0 0,0 0 0 0 0,-1 0 0 0 0,1 0 0 0 0,0 0 0 0 0,0 0 0 0 0,0 0 0 0 0,1 0 0 0 0,-1 0 0 0 0,0 2 8 0 0,-1-1-2 0 0,-34 91 106 0 0,35-91-99 0 0,1 1 0 0 0,-1-1 0 0 0,0 0 0 0 0,1 0 0 0 0,0 0 0 0 0,0 1 0 0 0,0-1 0 0 0,0 0 0 0 0,0 0 0 0 0,1 1 0 0 0,-1-1 0 0 0,1 0 0 0 0,0 0 0 0 0,0 0 0 0 0,0 0 0 0 0,0 0 0 0 0,1 0 0 0 0,-1 0 0 0 0,1 0 0 0 0,0-1 0 0 0,0 1 0 0 0,0 0 0 0 0,0-1 0 0 0,0 0 0 0 0,0 1 0 0 0,1-1 0 0 0,-1 0 0 0 0,1 0 0 0 0,0 0-5 0 0,1 0-140 0 0,0-1-1 0 0,0 0 1 0 0,-1 0 0 0 0,1 0-1 0 0,0 0 1 0 0,0 0-1 0 0,0-1 1 0 0,0 0 0 0 0,0 0-1 0 0,0 0 1 0 0,0 0 0 0 0,0-1-1 0 0,0 0 1 0 0,0 0-1 0 0,0 0 1 0 0,0 0 0 0 0,-1 0-1 0 0,3-2 141 0 0,18-9-6547 0 0,-4-2-7096 0 0,-15 10 9681 0 0</inkml:trace>
  <inkml:trace contextRef="#ctx0" brushRef="#br0" timeOffset="988.07">222 27 0 0 0,'0'0'1511'0'0,"0"0"1079"0"0,0 0 241 0 0,0 0-65 0 0,0 0-79 0 0,0 0-231 0 0,0 0-489 0 0,0 0-556 0 0,0 0-534 0 0,0 0-309 0 0,0 0-48 0 0,0 0 103 0 0,0 0 123 0 0,3 14 1295 0 0,-62 177 1836 0 0,105-266-3277 0 0,-9 36-788 0 0,-32 73 119 0 0,-5-32 70 0 0,-1 1 1 0 0,1-1-1 0 0,0 0 0 0 0,0 1 1 0 0,0-1-1 0 0,0 1 0 0 0,0-1 1 0 0,0 0-1 0 0,1 1 1 0 0,-1-1-1 0 0,1 0 0 0 0,0 0 1 0 0,-1 1-1 0 0,1-1 0 0 0,0 0 1 0 0,0 0-1 0 0,1 0 0 0 0,-1 0 1 0 0,0 0-1 0 0,1 0 1 0 0,-1 0-1 0 0,1 0 0 0 0,-1-1 1 0 0,1 1-1 0 0,0-1 0 0 0,0 1 1 0 0,0-1-1 0 0,0 0 0 0 0,0 1 1 0 0,0-1-1 0 0,0 0 1 0 0,0 0-1 0 0,1-1 0 0 0,-1 1 1 0 0,0 0-1 0 0,1-1 0 0 0,-1 1 1 0 0,0-1-1 0 0,1 0 0 0 0,-1 0 1 0 0,0 0-1 0 0,1 0 1 0 0,-1 0-1 0 0,2-1-1 0 0,0 2 5 0 0,1-1 1 0 0,-1 0-1 0 0,1 0 1 0 0,-1 0-1 0 0,1 0 1 0 0,-1-1-1 0 0,0 0 1 0 0,1 0-1 0 0,-1 0 1 0 0,0 0-1 0 0,0-1 1 0 0,0 1-1 0 0,0-1 1 0 0,0 0-1 0 0,0-1 1 0 0,0 1-1 0 0,-1-1 1 0 0,1 1-1 0 0,-1-1 1 0 0,1 0-1 0 0,-1 0 1 0 0,0-1-1 0 0,0 1 1 0 0,-1-1-1 0 0,1 1 1 0 0,-1-1-1 0 0,0 0 1 0 0,0 0-1 0 0,0 0 1 0 0,0 0-1 0 0,-1 0 1 0 0,1-1-1 0 0,-1 1 1 0 0,0 0-6 0 0,-1 3-4 0 0,0 0 0 0 0,1 0 1 0 0,-1 1-1 0 0,0-1 1 0 0,0 0-1 0 0,0 0 1 0 0,0 0-1 0 0,0 1 0 0 0,0-1 1 0 0,0 0-1 0 0,0 0 1 0 0,0 0-1 0 0,0 1 0 0 0,0-1 1 0 0,0 0-1 0 0,-1 0 1 0 0,1 0-1 0 0,0 1 1 0 0,-1-1-1 0 0,1 0 0 0 0,0 1 1 0 0,-1-1-1 0 0,1 0 1 0 0,-1 1-1 0 0,1-1 0 0 0,-1 0 1 0 0,1 1-1 0 0,-1-1 1 0 0,0 1-1 0 0,1-1 1 0 0,-1 1-1 0 0,1-1 0 0 0,-1 1 1 0 0,0 0-1 0 0,0-1 1 0 0,1 1-1 0 0,-1 0 0 0 0,0-1 1 0 0,0 1-1 0 0,1 0 1 0 0,-1 0-1 0 0,0 0 0 0 0,0 0 1 0 0,0 0-1 0 0,1 0 1 0 0,-1 0-1 0 0,0 0 1 0 0,0 0-1 0 0,0 0 0 0 0,1 0 1 0 0,-1 0-1 0 0,0 1 1 0 0,0-1-1 0 0,1 0 0 0 0,-1 1 1 0 0,0-1-1 0 0,0 0 1 0 0,0 1 3 0 0,-33 36-107 0 0,33-35 106 0 0,1 0 0 0 0,-1 0 0 0 0,0 1 0 0 0,1-1-1 0 0,-1 0 1 0 0,1 0 0 0 0,0 0 0 0 0,0 1 0 0 0,0-1 0 0 0,0 0 0 0 0,0 0 0 0 0,0 1 0 0 0,1-1 0 0 0,-1 0-1 0 0,1 0 1 0 0,0 0 0 0 0,-1 1 0 0 0,1-1 0 0 0,0 0 0 0 0,0 0 0 0 0,0 0 0 0 0,1 0 0 0 0,-1-1 0 0 0,0 1-1 0 0,1 0 1 0 0,-1 0 0 0 0,1-1 0 0 0,-1 1 0 0 0,1-1 0 0 0,0 1 0 0 0,0-1 0 0 0,0 0 0 0 0,0 0 0 0 0,0 0 0 0 0,0 0-1 0 0,0 0 1 0 0,0 0 0 0 0,0 0 0 0 0,0-1 0 0 0,0 1 0 0 0,1-1 0 0 0,-1 0 0 0 0,0 0 0 0 0,0 1 0 0 0,1-1-1 0 0,0-1 2 0 0,1 2 5 0 0,0-1 0 0 0,0 0 0 0 0,0 0-1 0 0,0 0 1 0 0,0 0 0 0 0,0-1-1 0 0,0 0 1 0 0,0 0 0 0 0,0 0 0 0 0,0 0-1 0 0,0 0 1 0 0,0-1 0 0 0,-1 0-1 0 0,1 1 1 0 0,-1-1 0 0 0,1-1 0 0 0,-1 1-1 0 0,0-1 1 0 0,0 1 0 0 0,0-1-1 0 0,0 0 1 0 0,0 0 0 0 0,-1 0 0 0 0,1 0-1 0 0,-1 0 1 0 0,1-3-5 0 0,8-46 111 0 0,-11 52-114 0 0,0 0-8 0 0,0 0-15 0 0,-8 28-60 0 0,7-25 75 0 0,0-1-1 0 0,1 1 0 0 0,-1-1 0 0 0,1 1 1 0 0,-1-1-1 0 0,1 1 0 0 0,0-1 1 0 0,0 1-1 0 0,0-1 0 0 0,1 1 0 0 0,-1-1 1 0 0,0 0-1 0 0,1 1 0 0 0,0-1 1 0 0,-1 1-1 0 0,1-1 0 0 0,0 0 1 0 0,0 1-1 0 0,1-1 0 0 0,-1 0 0 0 0,0 0 1 0 0,1 0-1 0 0,0 1 12 0 0,9 0-5799 0 0,5-6-5929 0 0,-13 1 1721 0 0</inkml:trace>
  <inkml:trace contextRef="#ctx0" brushRef="#br0" timeOffset="1238.572">582 41 9138 0 0,'0'0'1672'0'0,"0"0"-231"0"0,0 0-369 0 0,0 0-328 0 0,0 0-272 0 0,0 0-312 0 0,0 0-200 0 0,0 0-136 0 0,0 0-64 0 0,0 0-96 0 0,0 0-264 0 0,0 0-904 0 0,0 0-3041 0 0,-1 13-2713 0 0</inkml:trace>
  <inkml:trace contextRef="#ctx0" brushRef="#br0" timeOffset="1718.649">587 177 9418 0 0,'0'0'2028'0'0,"0"0"-154"0"0,0 0-79 0 0,0 0-38 0 0,0 0-154 0 0,0 0-251 0 0,0 0-329 0 0,0 0-327 0 0,0 0-220 0 0,0 0-148 0 0,0 0-116 0 0,0 0-40 0 0,3-3-34 0 0,59-47 1395 0 0,-63 51-1528 0 0,1 0 0 0 0,0-1 0 0 0,-1 1-1 0 0,1 0 1 0 0,0 0 0 0 0,0 0 0 0 0,-1 0 0 0 0,1-1-1 0 0,0 1 1 0 0,0 0 0 0 0,0 0 0 0 0,0 0 0 0 0,0 0-1 0 0,0 0 1 0 0,0-1 0 0 0,0 1 0 0 0,1 0 0 0 0,-1 0-1 0 0,0 0 1 0 0,0-1 0 0 0,1 1 0 0 0,-1 0 0 0 0,1 0-1 0 0,-1 0 1 0 0,0-1 0 0 0,1 1 0 0 0,-1 0 0 0 0,1-1-1 0 0,0 1 1 0 0,-1 0 0 0 0,1-1 0 0 0,0 1 0 0 0,-1-1-1 0 0,1 1 1 0 0,0-1 0 0 0,-1 0 0 0 0,1 1-1 0 0,0-1 1 0 0,0 1 0 0 0,0-1 0 0 0,-1 0 0 0 0,1 0-1 0 0,0 0 1 0 0,0 1 0 0 0,0-1 0 0 0,0 0 0 0 0,-1 0-1 0 0,1 0 1 0 0,0 0 0 0 0,0 0 0 0 0,0 0 0 0 0,0-1-1 0 0,-1 1 1 0 0,1 0 0 0 0,0 0 0 0 0,0-1 0 0 0,0 1-1 0 0,-1 0 1 0 0,1-1 0 0 0,0 1 0 0 0,0-1 0 0 0,-1 1-1 0 0,1-1 1 0 0,0 1 0 0 0,-1-1 0 0 0,1 1 0 0 0,0-1-5 0 0,4 0 31 0 0,-5 1-26 0 0,0 1 0 0 0,-1-1 0 0 0,1 0 0 0 0,0 1 0 0 0,0-1 0 0 0,0 1 0 0 0,0-1 0 0 0,0 1 0 0 0,0-1 0 0 0,0 0 0 0 0,0 1 0 0 0,0-1 0 0 0,0 1 0 0 0,0-1 0 0 0,0 1 0 0 0,0-1 0 0 0,0 1 0 0 0,0-1 0 0 0,0 0 0 0 0,0 1 0 0 0,0-1 0 0 0,1 1 0 0 0,-1-1 0 0 0,0 0 0 0 0,0 1 0 0 0,1-1 0 0 0,-1 0 0 0 0,0 1 0 0 0,0-1 0 0 0,1 0 0 0 0,-1 1 0 0 0,0-1 0 0 0,1 0 0 0 0,-1 1 0 0 0,0-1 0 0 0,1 0 0 0 0,-1 0 0 0 0,1 0 0 0 0,-1 1 0 0 0,0-1 0 0 0,1 0 0 0 0,-1 0 0 0 0,1 0 0 0 0,-1 0 0 0 0,1 0 0 0 0,-1 0 0 0 0,1 0 0 0 0,-1 0 0 0 0,0 0 0 0 0,1 0 0 0 0,-1 0 0 0 0,1 0 0 0 0,-1 0 0 0 0,1 0 0 0 0,-1 0 0 0 0,0 0 0 0 0,1-1-5 0 0,-29 73 1311 0 0,29-71-1311 0 0,1 0 0 0 0,0-1 0 0 0,-1 1 0 0 0,1 0 0 0 0,0 0 0 0 0,0-1 1 0 0,0 1-1 0 0,-1-1 0 0 0,1 0 0 0 0,0 0 0 0 0,0 1 0 0 0,0-1 0 0 0,0 0 0 0 0,0-1 1 0 0,0 1-1 0 0,-1 0 0 0 0,1 0 0 0 0,0-1 0 0 0,0 1 0 0 0,0-1 0 0 0,0 0 0 0 0,-1 0 1 0 0,1 1-1 0 0,0-1 0 0 0,-1 0 0 0 0,1 0 0 0 0,-1 0 0 0 0,1-1 0 0 0,-1 1 0 0 0,1 0 1 0 0,-1 0-1 0 0,0-1 0 0 0,4-11-5778 0 0,-5 9 196 0 0,0-1-3368 0 0,-1 3 2902 0 0</inkml:trace>
  <inkml:trace contextRef="#ctx0" brushRef="#br0" timeOffset="2120.738">0 54 10258 0 0,'0'0'2090'0'0,"0"0"5"0"0,0 0-126 0 0,0 0-97 0 0,0 0-194 0 0,0 0-329 0 0,0 0-363 0 0,0 0-338 0 0,0 0-217 0 0,0 0-102 0 0,0 0-56 0 0,0 0 10 0 0,0 0-4 0 0,7 0-48 0 0,28 0-88 0 0,27 0-632 0 0,-26 1-6243 0 0,-28 0-4416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39.0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7 7530 0 0,'0'0'2312'0'0,"0"0"-249"0"0,0 0-142 0 0,0 0-10 0 0,0 0-184 0 0,0 0-183 0 0,0 0-189 0 0,0 0-267 0 0,0 0-241 0 0,0 0-179 0 0,0 0-160 0 0,0 0-84 0 0,0 0-67 0 0,-8-6 656 0 0,119 9 1069 0 0,-108 0-5797 0 0,-10 2-7859 0 0,5-4 689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39.3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7490 0 0,'0'0'2055'0'0,"0"0"-247"0"0,0 0-13 0 0,0 0-9 0 0,0 0-8 0 0,0 0-71 0 0,0 0-150 0 0,0 0-230 0 0,0 0-319 0 0,0 0-241 0 0,0 0-172 0 0,0 0-87 0 0,10 1-62 0 0,90 0 1039 0 0,-89 0-1414 0 0,17-2-2470 0 0,-28 0-3506 0 0,0 1 2517 0 0,0-1-8230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35.2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57 2449 0 0,'0'0'2072'0'0,"0"0"-177"0"0,0 0 51 0 0,0 0 198 0 0,0 0 137 0 0,0 0-18 0 0,0 0-227 0 0,0 0-353 0 0,0 0-376 0 0,0 0-282 0 0,0 0-156 0 0,0 0-74 0 0,1-8-51 0 0,3-35 2239 0 0,-4 43-2580 0 0,0 0-112 0 0,0 0-78 0 0,0 0-54 0 0,0 0-72 0 0,-5 22 187 0 0,-3 58 369 0 0,6 40-179 0 0,3-68-326 0 0,-1-50-708 0 0,8-16-7594 0 0,-4 12 1661 0 0,-2 1-4943 0 0</inkml:trace>
  <inkml:trace contextRef="#ctx0" brushRef="#br0" timeOffset="2194.941">192 115 2248 0 0,'0'0'1622'0'0,"0"0"-184"0"0,0 0 83 0 0,0 0 295 0 0,0 0 215 0 0,0 0 70 0 0,0 0-187 0 0,0 0-383 0 0,0 0-365 0 0,0 0-287 0 0,0 0-199 0 0,0 0-120 0 0,0 0-93 0 0,1-7-47 0 0,2-20-23 0 0,-37 25 1533 0 0,33 2-1850 0 0,-3 2 24 0 0,-1 0 0 0 0,1 0 0 0 0,0 1 0 0 0,-1-1 0 0 0,1 1-1 0 0,1 0 1 0 0,-1 0 0 0 0,0 0 0 0 0,1 1 0 0 0,-1-1 0 0 0,1 1 0 0 0,0 0 0 0 0,0 0 0 0 0,1 0 0 0 0,-1 0 0 0 0,1 0 0 0 0,0 1 0 0 0,0-1 0 0 0,-1 4-104 0 0,3-6 23 0 0,-1 0 1 0 0,1 0 0 0 0,-1 1 0 0 0,1-1-1 0 0,0 0 1 0 0,0 0 0 0 0,-1 0 0 0 0,2 1 0 0 0,-1-1-1 0 0,0 0 1 0 0,0 0 0 0 0,1 0 0 0 0,-1 1 0 0 0,1-1-1 0 0,0 0 1 0 0,0 0 0 0 0,0 0 0 0 0,0 0 0 0 0,0 0-1 0 0,0 0 1 0 0,0-1 0 0 0,0 1 0 0 0,1 0 0 0 0,-1 0-1 0 0,1-1 1 0 0,-1 1 0 0 0,1-1 0 0 0,0 1 0 0 0,0-1-1 0 0,0 0 1 0 0,-1 0 0 0 0,1 0 0 0 0,0 0 0 0 0,0 0-1 0 0,1 0 1 0 0,-1 0 0 0 0,0-1 0 0 0,0 1-1 0 0,0-1 1 0 0,0 0 0 0 0,1 1 0 0 0,1-1-24 0 0,6 1 65 0 0,-1-1 0 0 0,1 1 0 0 0,0-2 0 0 0,0 1 0 0 0,0-1 0 0 0,0-1 0 0 0,-1 0 0 0 0,1 0 1 0 0,-1-1-1 0 0,1 0 0 0 0,-1-1 0 0 0,0 0 0 0 0,0 0 0 0 0,-1-1 0 0 0,6-3-65 0 0,-13 6 10 0 0,1 1 0 0 0,-1-1 0 0 0,1 1 1 0 0,-1-1-1 0 0,0 0 0 0 0,0 1 0 0 0,0-1 0 0 0,0 0 0 0 0,0 0 0 0 0,-1 0 0 0 0,1 0 0 0 0,0 0 1 0 0,-1 0-1 0 0,1 0 0 0 0,-1 0 0 0 0,0 0 0 0 0,0 0 0 0 0,0 0 0 0 0,0 0 0 0 0,0 0 1 0 0,0 0-1 0 0,0 0 0 0 0,-1 0 0 0 0,1 0 0 0 0,-1 0 0 0 0,0 0 0 0 0,1 0 0 0 0,-1 0 0 0 0,0 0 1 0 0,0 0-1 0 0,0 0 0 0 0,0 1 0 0 0,-1-1 0 0 0,1 1 0 0 0,0-1 0 0 0,-1 0 0 0 0,1 1 1 0 0,-1 0-1 0 0,1-1 0 0 0,-2 1-10 0 0,-48-21-4040 0 0,45 26-739 0 0,6 1-5303 0 0,0-3 1827 0 0</inkml:trace>
  <inkml:trace contextRef="#ctx0" brushRef="#br0" timeOffset="2544.324">306 50 6953 0 0,'0'0'1510'0'0,"0"0"40"0"0,0 0 250 0 0,0 0 261 0 0,0 0 63 0 0,0 0-125 0 0,0 0-413 0 0,0 0-501 0 0,0 0-458 0 0,0 0-301 0 0,0 0-69 0 0,0 0 88 0 0,-14 18 1883 0 0,-161 191 768 0 0,161-176-3500 0 0,27-39-6505 0 0,-6 1-2448 0 0,-6 5 8361 0 0,2-2-8285 0 0</inkml:trace>
  <inkml:trace contextRef="#ctx0" brushRef="#br0" timeOffset="3224.462">403 33 10530 0 0,'0'0'1132'0'0,"0"0"-34"0"0,0 0 85 0 0,0 0 224 0 0,0 0 205 0 0,0 0 110 0 0,0 0-91 0 0,0 0-268 0 0,0 0-300 0 0,0 0-211 0 0,0 0-161 0 0,0 0-108 0 0,0 0-75 0 0,0-5-79 0 0,-1-17-59 0 0,1 17-54 0 0,0 5-60 0 0,0 0-36 0 0,0 0-44 0 0,0 0-40 0 0,0 0-16 0 0,0 0-31 0 0,0 0 1 0 0,0 0 6 0 0,0 0-8 0 0,0 0 30 0 0,0 0-16 0 0,0 0-10 0 0,0 0-3 0 0,0 0-40 0 0,0 0 9 0 0,0 0-9 0 0,37 33 239 0 0,124 35-175 0 0,-202-42 273 0 0,-106 111-367 0 0,141-117-741 0 0,18-21-3995 0 0,3-5-8400 0 0,-12 4 2549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55.5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 85 5865 0 0,'0'0'878'0'0,"0"0"-247"0"0,0 0 103 0 0,0 0 472 0 0,0 0 486 0 0,0 0 241 0 0,0 0-126 0 0,0 0-388 0 0,0 0-395 0 0,0 0-242 0 0,0 0-109 0 0,6-2 7369 0 0,-3 0-8538 0 0,-2 0 520 0 0,1-1 0 0 0,-1 1 0 0 0,1-1 1 0 0,-1 1-1 0 0,0-1 0 0 0,0 1 0 0 0,0-1 0 0 0,0 0 1 0 0,-1 0-1 0 0,1 1 0 0 0,-1-1 0 0 0,0 0 1 0 0,1 0-1 0 0,-1 0 0 0 0,-1 1 0 0 0,1-1 0 0 0,0 0 1 0 0,-1 0-1 0 0,1 1 0 0 0,-1-1 0 0 0,0 0 1 0 0,0 1-1 0 0,0-1 0 0 0,0 0 0 0 0,0 1 1 0 0,0-1-1 0 0,-1 1 0 0 0,0 0 0 0 0,1-1 0 0 0,-1 1-24 0 0,-3 3 1 0 0,0-1 0 0 0,0 1 0 0 0,0 0-1 0 0,1 0 1 0 0,-1 1 0 0 0,0-1 0 0 0,1 1-1 0 0,-1 0 1 0 0,1 1 0 0 0,0-1-1 0 0,-1 1 1 0 0,1-1 0 0 0,0 1 0 0 0,1 0-1 0 0,-1 1 1 0 0,0-1 0 0 0,1 1 0 0 0,0 0-1 0 0,0-1 1 0 0,0 2-1 0 0,-1-2 9 0 0,-1 1 0 0 0,2 1 0 0 0,-1-1 0 0 0,0 1 0 0 0,1-1 0 0 0,0 1 0 0 0,0 0 1 0 0,0 0-1 0 0,0 0 0 0 0,1 1 0 0 0,0-1 0 0 0,0 1 0 0 0,1-1 0 0 0,-1 1 0 0 0,1 0 0 0 0,0-1 0 0 0,1 1 0 0 0,0 0 0 0 0,0 3-9 0 0,0-8 12 0 0,0 0 0 0 0,1 0-1 0 0,-1 0 1 0 0,0 0 0 0 0,1 0 0 0 0,-1 0 0 0 0,1 0-1 0 0,0 0 1 0 0,-1 0 0 0 0,1-1 0 0 0,0 1-1 0 0,-1 0 1 0 0,1 0 0 0 0,0-1 0 0 0,0 1-1 0 0,0 0 1 0 0,-1-1 0 0 0,1 1 0 0 0,0-1 0 0 0,0 1-1 0 0,0-1 1 0 0,0 0 0 0 0,0 1 0 0 0,0-1-1 0 0,0 0 1 0 0,0 0 0 0 0,0 0 0 0 0,0 1-1 0 0,0-1 1 0 0,0 0 0 0 0,0 0 0 0 0,0-1 0 0 0,0 1-1 0 0,1 0 1 0 0,-1 0 0 0 0,0 0 0 0 0,0-1-1 0 0,0 1 1 0 0,-1 0 0 0 0,1-1 0 0 0,0 1 0 0 0,0-1-1 0 0,0 1 1 0 0,0-1 0 0 0,0 0 0 0 0,0 1-1 0 0,0-1-11 0 0,41-30 371 0 0,4-28-115 0 0,-36 116-382 0 0,-9-55 118 0 0,0 0 0 0 0,0 0 0 0 0,0 0 1 0 0,1 0-1 0 0,-1 0 0 0 0,1 0 0 0 0,-1 0 1 0 0,1-1-1 0 0,0 1 0 0 0,-1 0 0 0 0,1-1 0 0 0,0 0 1 0 0,0 1-1 0 0,0-1 0 0 0,0 0 0 0 0,1 0 1 0 0,-1 0-1 0 0,0 0 0 0 0,0 0 0 0 0,1-1 1 0 0,-1 1-1 0 0,0-1 0 0 0,1 1 0 0 0,-1-1 0 0 0,0 0 1 0 0,1 0-1 0 0,-1 0 0 0 0,1 0 0 0 0,-1-1 1 0 0,0 1-1 0 0,1 0 0 0 0,-1-1 0 0 0,0 0 1 0 0,0 0-1 0 0,1 1 0 0 0,-1-1 0 0 0,0 0 0 0 0,0-1 1 0 0,0 1-1 0 0,1-1 8 0 0,0-17-3508 0 0,-5 6-6475 0 0,1 10-595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56.3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17 1832 0 0,'0'0'3397'0'0,"0"0"-986"0"0,0 0-264 0 0,0 0 45 0 0,0 0-56 0 0,0 0-85 0 0,0 0-204 0 0,0 0-269 0 0,0 0-273 0 0,0 0-246 0 0,0 0-166 0 0,0 0-139 0 0,0 0-135 0 0,-1-2-72 0 0,-5-8-68 0 0,4 7-43 0 0,2 3-32 0 0,0 0-69 0 0,0 0-53 0 0,0 0-38 0 0,0 0-41 0 0,0 0-7 0 0,0 0-10 0 0,0 0-9 0 0,0 0-6 0 0,0 0-22 0 0,0 0-4 0 0,0 0 6 0 0,32 0 1359 0 0,89-2-1514 0 0,-121 2 13 0 0,0 0 7 0 0,0 0-13 0 0,0 0 14 0 0,0 0 4 0 0,0 0 18 0 0,0 0 13 0 0,0 0-1 0 0,0 0 3 0 0,0 0 2 0 0,0 0 3 0 0,0 0 4 0 0,0 0-21 0 0,0 7-4252 0 0,-1-3-784 0 0,1-1-2873 0 0,0-1-4416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0.3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32 0 0 0,'0'0'1208'0'0,"0"0"647"0"0,0 0 338 0 0,0 0 167 0 0,0 0 55 0 0,0 0-61 0 0,0 0-296 0 0,0 0-371 0 0,0 0-329 0 0,0 0-218 0 0,0 0-117 0 0,1-3-100 0 0,6-12-111 0 0,-6 11-183 0 0,-1 4-179 0 0,0 0-169 0 0,0 0-146 0 0,0 0-82 0 0,0 0-42 0 0,-2 5 1873 0 0,-4-8-1977 0 0,14 12 328 0 0,-8-9-169 0 0,0 0 2 0 0,0 0 12 0 0,-3-16 1606 0 0,-1 15-1678 0 0,1 0 0 0 0,-1 0 0 0 0,1 0 0 0 0,-1 1 0 0 0,1 0-1 0 0,-1 0 1 0 0,0 0 0 0 0,1 0 0 0 0,-1 0 0 0 0,0 1 0 0 0,1-1 0 0 0,-1 1 0 0 0,1 0 0 0 0,-1 0-1 0 0,1 0 1 0 0,0 1 0 0 0,0-1 0 0 0,-1 1 0 0 0,1 0 0 0 0,0 0 0 0 0,0 0 0 0 0,0 0 0 0 0,1 1-1 0 0,-1-1 1 0 0,0 1 0 0 0,1-1 0 0 0,0 1 0 0 0,0 0 0 0 0,-1 0 0 0 0,2 0 0 0 0,-1 0 0 0 0,0 0-1 0 0,1 1 1 0 0,-1-1 0 0 0,1 0 0 0 0,0 1 0 0 0,0-1 0 0 0,0 1 0 0 0,1 0 0 0 0,-1-1 0 0 0,1 1-1 0 0,0-1 1 0 0,0 1 0 0 0,0 0 0 0 0,1-1 0 0 0,-1 1 0 0 0,1-1 0 0 0,0 1-8 0 0,2 0 46 0 0,0-1 1 0 0,0 1 0 0 0,1-1-1 0 0,0 0 1 0 0,-1 0-1 0 0,1 0 1 0 0,0 0-1 0 0,1-1 1 0 0,-1 0 0 0 0,0 1-1 0 0,1-2 1 0 0,-1 1-1 0 0,1 0 1 0 0,0-1-1 0 0,-1 0 1 0 0,1 0 0 0 0,0 0-1 0 0,0-1 1 0 0,0 0-1 0 0,-1 0 1 0 0,1 0-1 0 0,0 0 1 0 0,0-1 0 0 0,0 0-1 0 0,3-1-46 0 0,9-3-3458 0 0,-8 2-1266 0 0,-1 0-4630 0 0,-5 2-1524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1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44 0 0 0,'0'0'1478'0'0,"0"0"503"0"0,0 0 283 0 0,0 0 147 0 0,0 0 65 0 0,0 0-58 0 0,0 0-228 0 0,0 0-356 0 0,0 0-331 0 0,0 0-251 0 0,2-9-179 0 0,7-26-136 0 0,-11 60 2769 0 0,-1 23-2917 0 0,-13 76 106 0 0,24-174-371 0 0,-7 47-527 0 0,1 0 0 0 0,0 1 0 0 0,-1-1-1 0 0,1 0 1 0 0,1 1 0 0 0,-1-1 0 0 0,0 1 0 0 0,0-1 0 0 0,1 1-1 0 0,0 0 1 0 0,-1 0 0 0 0,1 0 0 0 0,0 1 0 0 0,0-1-1 0 0,0 0 1 0 0,0 1 0 0 0,0 0 0 0 0,0 0 0 0 0,0 0-1 0 0,1 0 1 0 0,-1 1 0 0 0,0-1 0 0 0,1 1 0 0 0,-1-1-1 0 0,0 1 1 0 0,1 1 0 0 0,-1-1 0 0 0,0 0 0 0 0,0 1 0 0 0,1-1-1 0 0,-1 1 1 0 0,0 0 0 0 0,0 0 0 0 0,0 0 0 0 0,0 1-1 0 0,0-1 1 0 0,0 1 0 0 0,0 0 0 0 0,0-1 0 0 0,0 1-1 0 0,-1 0 1 0 0,1 1 0 0 0,-1-1 0 0 0,0 0 0 0 0,1 1-1 0 0,-1-1 1 0 0,0 1 0 0 0,0 0 0 0 0,-1 0 0 0 0,1 0 0 0 0,-1 0-1 0 0,1 0 1 0 0,-1 0 0 0 0,0 0 0 0 0,0 0 0 0 0,0 2 3 0 0,-3-1 9 0 0,-1 0 0 0 0,0-1 0 0 0,1 1 0 0 0,-1-1 0 0 0,0 0 1 0 0,-1 0-1 0 0,1 0 0 0 0,-1 0 0 0 0,1 0 0 0 0,-1-1 0 0 0,0 0 1 0 0,0 1-1 0 0,0-2 0 0 0,0 1 0 0 0,0 0 0 0 0,0-1 0 0 0,-1 0 1 0 0,1 0-1 0 0,0 0 0 0 0,-1 0 0 0 0,1-1 0 0 0,-1 1 0 0 0,1-1 1 0 0,-4-1-10 0 0,7 1-61 0 0,-38-6-65 0 0,39-15-3410 0 0,4 12-1367 0 0,-1 3-3635 0 0,0 2-2071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2.2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 9674 0 0,'0'0'1771'0'0,"0"0"-1"0"0,0 0-36 0 0,0 0 7 0 0,0 0-82 0 0,0 0-149 0 0,0 0-248 0 0,0 0-332 0 0,0 0-295 0 0,0 0-231 0 0,0 0-161 0 0,0 0-94 0 0,-3-1-14 0 0,141-1 3883 0 0,-135 5-16554 0 0,-1-2 1334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3.2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102 187 2312 0 0,'0'0'1900'0'0,"0"0"-191"0"0,0 0-10 0 0,0 0 295 0 0,0 0 197 0 0,0 0-60 0 0,0 0-277 0 0,0 0-491 0 0,0 0-423 0 0,0 0-210 0 0,0 0-84 0 0,0 0-8 0 0,0 0-10 0 0,9-21 2265 0 0,-12 18-2846 0 0,1 1 1 0 0,-1 0-1 0 0,0 0 1 0 0,0 0-1 0 0,0 0 1 0 0,0 1-1 0 0,0-1 1 0 0,0 1-1 0 0,0 0 1 0 0,-1 0 0 0 0,1 0-1 0 0,0 0 1 0 0,-1 0-1 0 0,1 1 1 0 0,-1 0-1 0 0,1 0 1 0 0,-1 0-1 0 0,1 0 1 0 0,-1 0-1 0 0,1 0 1 0 0,0 1-1 0 0,-1 0 1 0 0,1 0-1 0 0,-1 0 1 0 0,-1 1-48 0 0,3-1 27 0 0,0 1 0 0 0,0 0 0 0 0,0 0 1 0 0,0 0-1 0 0,0 0 0 0 0,1 1 0 0 0,-1-1 0 0 0,1 0 0 0 0,-1 1 0 0 0,1-1 1 0 0,0 1-1 0 0,0-1 0 0 0,0 1 0 0 0,0 0 0 0 0,1-1 0 0 0,-1 1 1 0 0,1 0-1 0 0,-1-1 0 0 0,1 1 0 0 0,0 0 0 0 0,0 0 0 0 0,0-1 0 0 0,1 1 1 0 0,-1 0-1 0 0,1 0 0 0 0,-1-1 0 0 0,1 1 0 0 0,0 0 0 0 0,0-1 0 0 0,0 1 1 0 0,0-1-1 0 0,1 1 0 0 0,-1-1 0 0 0,0 0 0 0 0,1 1 0 0 0,0-1 1 0 0,0 0-1 0 0,0 0 0 0 0,0 0 0 0 0,0 0 0 0 0,0-1 0 0 0,0 1-27 0 0,4-2 60 0 0,-1 0-1 0 0,1 0 0 0 0,-1 0 0 0 0,1-1 1 0 0,-1 0-1 0 0,1 0 0 0 0,-1-1 1 0 0,0 1-1 0 0,0-1 0 0 0,1 0 1 0 0,-1-1-1 0 0,0 1 0 0 0,-1-1 1 0 0,1 0-1 0 0,0 0 0 0 0,-1-1 0 0 0,0 1 1 0 0,0-1-1 0 0,0 0-59 0 0,3-4 14 0 0,-2 0-1 0 0,1 0 0 0 0,-1 0 1 0 0,0-1-1 0 0,-1 0 1 0 0,0 0-1 0 0,0 0 0 0 0,-1 0 1 0 0,0-1-1 0 0,-1 0 1 0 0,0 1-1 0 0,-1-1 1 0 0,0 0-1 0 0,0 0 0 0 0,-1 0 1 0 0,0 0-1 0 0,-1-6-13 0 0,-16-24-32 0 0,-5 79-69 0 0,19-31 135 0 0,0 0 1 0 0,0 0 0 0 0,1 0 0 0 0,0 0-1 0 0,1 1 1 0 0,0-1 0 0 0,0 1-1 0 0,0-1 1 0 0,1 1 0 0 0,0-1-1 0 0,1 1 1 0 0,0-1 0 0 0,1 0-1 0 0,-1 1 1 0 0,1-1 0 0 0,1 0-1 0 0,0 0 1 0 0,0 0 0 0 0,1 0-1 0 0,-1-1 1 0 0,2 1 0 0 0,-1-1-1 0 0,1 0 1 0 0,0 0 0 0 0,0-1-1 0 0,3 3-34 0 0,16-7 1205 0 0,-19-5-4572 0 0,-1-1-4039 0 0,-4 4-4848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10CCA-8BD8-9444-B7AA-29ED962B645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163" y="1143000"/>
            <a:ext cx="5527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10E6B-BCB2-AA4E-B36E-38D7FA48A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3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163" y="1143000"/>
            <a:ext cx="5527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F0B49-8D46-6F43-909D-94D65279C9E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163" y="1143000"/>
            <a:ext cx="5527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F0B49-8D46-6F43-909D-94D65279C9E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3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F0B49-8D46-6F43-909D-94D65279C9E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5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430" y="424264"/>
            <a:ext cx="3482579" cy="902535"/>
          </a:xfrm>
        </p:spPr>
        <p:txBody>
          <a:bodyPr anchor="b"/>
          <a:lstStyle>
            <a:lvl1pPr algn="ctr">
              <a:defRPr sz="226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430" y="1361604"/>
            <a:ext cx="3482579" cy="625893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22" indent="0" algn="ctr">
              <a:buNone/>
              <a:defRPr sz="756"/>
            </a:lvl2pPr>
            <a:lvl3pPr marL="345643" indent="0" algn="ctr">
              <a:buNone/>
              <a:defRPr sz="680"/>
            </a:lvl3pPr>
            <a:lvl4pPr marL="518465" indent="0" algn="ctr">
              <a:buNone/>
              <a:defRPr sz="605"/>
            </a:lvl4pPr>
            <a:lvl5pPr marL="691286" indent="0" algn="ctr">
              <a:buNone/>
              <a:defRPr sz="605"/>
            </a:lvl5pPr>
            <a:lvl6pPr marL="864108" indent="0" algn="ctr">
              <a:buNone/>
              <a:defRPr sz="605"/>
            </a:lvl6pPr>
            <a:lvl7pPr marL="1036930" indent="0" algn="ctr">
              <a:buNone/>
              <a:defRPr sz="605"/>
            </a:lvl7pPr>
            <a:lvl8pPr marL="1209751" indent="0" algn="ctr">
              <a:buNone/>
              <a:defRPr sz="605"/>
            </a:lvl8pPr>
            <a:lvl9pPr marL="1382573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4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5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22960" y="138021"/>
            <a:ext cx="1001241" cy="21969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9236" y="138021"/>
            <a:ext cx="2945681" cy="21969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2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18" y="646297"/>
            <a:ext cx="4004965" cy="107836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18" y="1734860"/>
            <a:ext cx="4004965" cy="567085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2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643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3pPr>
            <a:lvl4pPr marL="518465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286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108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6930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0975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573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8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236" y="690103"/>
            <a:ext cx="1973461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50741" y="690103"/>
            <a:ext cx="1973461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8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41" y="138021"/>
            <a:ext cx="4004965" cy="501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841" y="635496"/>
            <a:ext cx="1964392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9841" y="946942"/>
            <a:ext cx="1964392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50740" y="635496"/>
            <a:ext cx="1974066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50740" y="946942"/>
            <a:ext cx="1974066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0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42" y="172826"/>
            <a:ext cx="1497629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066" y="373256"/>
            <a:ext cx="2350740" cy="1842276"/>
          </a:xfrm>
        </p:spPr>
        <p:txBody>
          <a:bodyPr/>
          <a:lstStyle>
            <a:lvl1pPr>
              <a:defRPr sz="1210"/>
            </a:lvl1pPr>
            <a:lvl2pPr>
              <a:defRPr sz="1058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9842" y="777716"/>
            <a:ext cx="1497629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5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42" y="172826"/>
            <a:ext cx="1497629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4066" y="373256"/>
            <a:ext cx="2350740" cy="1842276"/>
          </a:xfrm>
        </p:spPr>
        <p:txBody>
          <a:bodyPr anchor="t"/>
          <a:lstStyle>
            <a:lvl1pPr marL="0" indent="0">
              <a:buNone/>
              <a:defRPr sz="1210"/>
            </a:lvl1pPr>
            <a:lvl2pPr marL="172822" indent="0">
              <a:buNone/>
              <a:defRPr sz="1058"/>
            </a:lvl2pPr>
            <a:lvl3pPr marL="345643" indent="0">
              <a:buNone/>
              <a:defRPr sz="907"/>
            </a:lvl3pPr>
            <a:lvl4pPr marL="518465" indent="0">
              <a:buNone/>
              <a:defRPr sz="756"/>
            </a:lvl4pPr>
            <a:lvl5pPr marL="691286" indent="0">
              <a:buNone/>
              <a:defRPr sz="756"/>
            </a:lvl5pPr>
            <a:lvl6pPr marL="864108" indent="0">
              <a:buNone/>
              <a:defRPr sz="756"/>
            </a:lvl6pPr>
            <a:lvl7pPr marL="1036930" indent="0">
              <a:buNone/>
              <a:defRPr sz="756"/>
            </a:lvl7pPr>
            <a:lvl8pPr marL="1209751" indent="0">
              <a:buNone/>
              <a:defRPr sz="756"/>
            </a:lvl8pPr>
            <a:lvl9pPr marL="1382573" indent="0">
              <a:buNone/>
              <a:defRPr sz="75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9842" y="777716"/>
            <a:ext cx="1497629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5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237" y="138021"/>
            <a:ext cx="4004965" cy="50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237" y="690103"/>
            <a:ext cx="4004965" cy="164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9236" y="2402760"/>
            <a:ext cx="1044774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114B7-DF08-7C43-8174-4D9DD8850D28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8139" y="2402760"/>
            <a:ext cx="1567160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9428" y="2402760"/>
            <a:ext cx="1044774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2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43" rtl="0" eaLnBrk="1" latinLnBrk="0" hangingPunct="1">
        <a:lnSpc>
          <a:spcPct val="90000"/>
        </a:lnSpc>
        <a:spcBef>
          <a:spcPct val="0"/>
        </a:spcBef>
        <a:buNone/>
        <a:defRPr sz="16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11" indent="-86411" algn="l" defTabSz="34564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5923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4876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777697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950519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123340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9616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46898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1pPr>
      <a:lvl2pPr marL="172822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4564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691286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864108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03693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09751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38257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7.xml"/><Relationship Id="rId3" Type="http://schemas.openxmlformats.org/officeDocument/2006/relationships/image" Target="../media/image1.png"/><Relationship Id="rId7" Type="http://schemas.openxmlformats.org/officeDocument/2006/relationships/customXml" Target="../ink/ink4.xml"/><Relationship Id="rId12" Type="http://schemas.openxmlformats.org/officeDocument/2006/relationships/image" Target="../media/image5.png"/><Relationship Id="rId2" Type="http://schemas.openxmlformats.org/officeDocument/2006/relationships/customXml" Target="../ink/ink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2.png"/><Relationship Id="rId15" Type="http://schemas.openxmlformats.org/officeDocument/2006/relationships/customXml" Target="../ink/ink8.xml"/><Relationship Id="rId10" Type="http://schemas.openxmlformats.org/officeDocument/2006/relationships/image" Target="../media/image4.png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10.png"/><Relationship Id="rId5" Type="http://schemas.openxmlformats.org/officeDocument/2006/relationships/customXml" Target="../ink/ink314.xml"/><Relationship Id="rId4" Type="http://schemas.openxmlformats.org/officeDocument/2006/relationships/image" Target="../media/image610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5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34.xml"/><Relationship Id="rId13" Type="http://schemas.openxmlformats.org/officeDocument/2006/relationships/image" Target="../media/image2433.png"/><Relationship Id="rId18" Type="http://schemas.openxmlformats.org/officeDocument/2006/relationships/customXml" Target="../ink/ink2839.xml"/><Relationship Id="rId3" Type="http://schemas.openxmlformats.org/officeDocument/2006/relationships/image" Target="../media/image2427.png"/><Relationship Id="rId21" Type="http://schemas.openxmlformats.org/officeDocument/2006/relationships/image" Target="../media/image2437.png"/><Relationship Id="rId7" Type="http://schemas.openxmlformats.org/officeDocument/2006/relationships/image" Target="../media/image2429.png"/><Relationship Id="rId12" Type="http://schemas.openxmlformats.org/officeDocument/2006/relationships/customXml" Target="../ink/ink2836.xml"/><Relationship Id="rId17" Type="http://schemas.openxmlformats.org/officeDocument/2006/relationships/image" Target="../media/image2435.png"/><Relationship Id="rId2" Type="http://schemas.openxmlformats.org/officeDocument/2006/relationships/customXml" Target="../ink/ink2831.xml"/><Relationship Id="rId16" Type="http://schemas.openxmlformats.org/officeDocument/2006/relationships/customXml" Target="../ink/ink2838.xml"/><Relationship Id="rId20" Type="http://schemas.openxmlformats.org/officeDocument/2006/relationships/customXml" Target="../ink/ink28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33.xml"/><Relationship Id="rId11" Type="http://schemas.openxmlformats.org/officeDocument/2006/relationships/image" Target="../media/image2432.png"/><Relationship Id="rId5" Type="http://schemas.openxmlformats.org/officeDocument/2006/relationships/image" Target="../media/image2428.png"/><Relationship Id="rId15" Type="http://schemas.openxmlformats.org/officeDocument/2006/relationships/image" Target="../media/image2434.png"/><Relationship Id="rId23" Type="http://schemas.openxmlformats.org/officeDocument/2006/relationships/image" Target="../media/image2438.png"/><Relationship Id="rId10" Type="http://schemas.openxmlformats.org/officeDocument/2006/relationships/customXml" Target="../ink/ink2835.xml"/><Relationship Id="rId19" Type="http://schemas.openxmlformats.org/officeDocument/2006/relationships/image" Target="../media/image2436.png"/><Relationship Id="rId4" Type="http://schemas.openxmlformats.org/officeDocument/2006/relationships/customXml" Target="../ink/ink2832.xml"/><Relationship Id="rId9" Type="http://schemas.openxmlformats.org/officeDocument/2006/relationships/image" Target="../media/image2430.png"/><Relationship Id="rId14" Type="http://schemas.openxmlformats.org/officeDocument/2006/relationships/customXml" Target="../ink/ink2837.xml"/><Relationship Id="rId22" Type="http://schemas.openxmlformats.org/officeDocument/2006/relationships/customXml" Target="../ink/ink284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5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0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010.png"/><Relationship Id="rId21" Type="http://schemas.openxmlformats.org/officeDocument/2006/relationships/customXml" Target="../ink/ink324.xml"/><Relationship Id="rId42" Type="http://schemas.openxmlformats.org/officeDocument/2006/relationships/customXml" Target="../ink/ink335.xml"/><Relationship Id="rId47" Type="http://schemas.openxmlformats.org/officeDocument/2006/relationships/image" Target="../media/image14010.png"/><Relationship Id="rId63" Type="http://schemas.openxmlformats.org/officeDocument/2006/relationships/image" Target="../media/image14810.png"/><Relationship Id="rId68" Type="http://schemas.openxmlformats.org/officeDocument/2006/relationships/customXml" Target="../ink/ink348.xml"/><Relationship Id="rId84" Type="http://schemas.openxmlformats.org/officeDocument/2006/relationships/customXml" Target="../ink/ink356.xml"/><Relationship Id="rId89" Type="http://schemas.openxmlformats.org/officeDocument/2006/relationships/image" Target="../media/image16110.png"/><Relationship Id="rId16" Type="http://schemas.openxmlformats.org/officeDocument/2006/relationships/image" Target="../media/image12510.png"/><Relationship Id="rId107" Type="http://schemas.openxmlformats.org/officeDocument/2006/relationships/image" Target="../media/image17010.png"/><Relationship Id="rId11" Type="http://schemas.openxmlformats.org/officeDocument/2006/relationships/image" Target="../media/image108.png"/><Relationship Id="rId32" Type="http://schemas.openxmlformats.org/officeDocument/2006/relationships/customXml" Target="../ink/ink330.xml"/><Relationship Id="rId37" Type="http://schemas.openxmlformats.org/officeDocument/2006/relationships/image" Target="../media/image13510.png"/><Relationship Id="rId53" Type="http://schemas.openxmlformats.org/officeDocument/2006/relationships/image" Target="../media/image14310.png"/><Relationship Id="rId58" Type="http://schemas.openxmlformats.org/officeDocument/2006/relationships/customXml" Target="../ink/ink343.xml"/><Relationship Id="rId74" Type="http://schemas.openxmlformats.org/officeDocument/2006/relationships/customXml" Target="../ink/ink351.xml"/><Relationship Id="rId79" Type="http://schemas.openxmlformats.org/officeDocument/2006/relationships/image" Target="../media/image15610.png"/><Relationship Id="rId102" Type="http://schemas.openxmlformats.org/officeDocument/2006/relationships/customXml" Target="../ink/ink365.xml"/><Relationship Id="rId5" Type="http://schemas.openxmlformats.org/officeDocument/2006/relationships/image" Target="../media/image12110.png"/><Relationship Id="rId90" Type="http://schemas.openxmlformats.org/officeDocument/2006/relationships/customXml" Target="../ink/ink359.xml"/><Relationship Id="rId95" Type="http://schemas.openxmlformats.org/officeDocument/2006/relationships/image" Target="../media/image16410.png"/><Relationship Id="rId22" Type="http://schemas.openxmlformats.org/officeDocument/2006/relationships/image" Target="../media/image12810.png"/><Relationship Id="rId27" Type="http://schemas.openxmlformats.org/officeDocument/2006/relationships/customXml" Target="../ink/ink327.xml"/><Relationship Id="rId43" Type="http://schemas.openxmlformats.org/officeDocument/2006/relationships/image" Target="../media/image13810.png"/><Relationship Id="rId48" Type="http://schemas.openxmlformats.org/officeDocument/2006/relationships/customXml" Target="../ink/ink338.xml"/><Relationship Id="rId64" Type="http://schemas.openxmlformats.org/officeDocument/2006/relationships/customXml" Target="../ink/ink346.xml"/><Relationship Id="rId69" Type="http://schemas.openxmlformats.org/officeDocument/2006/relationships/image" Target="../media/image15110.png"/><Relationship Id="rId80" Type="http://schemas.openxmlformats.org/officeDocument/2006/relationships/customXml" Target="../ink/ink354.xml"/><Relationship Id="rId85" Type="http://schemas.openxmlformats.org/officeDocument/2006/relationships/image" Target="../media/image15910.png"/><Relationship Id="rId12" Type="http://schemas.openxmlformats.org/officeDocument/2006/relationships/customXml" Target="../ink/ink319.xml"/><Relationship Id="rId17" Type="http://schemas.openxmlformats.org/officeDocument/2006/relationships/customXml" Target="../ink/ink322.xml"/><Relationship Id="rId33" Type="http://schemas.openxmlformats.org/officeDocument/2006/relationships/image" Target="../media/image13310.png"/><Relationship Id="rId38" Type="http://schemas.openxmlformats.org/officeDocument/2006/relationships/customXml" Target="../ink/ink333.xml"/><Relationship Id="rId59" Type="http://schemas.openxmlformats.org/officeDocument/2006/relationships/image" Target="../media/image14610.png"/><Relationship Id="rId103" Type="http://schemas.openxmlformats.org/officeDocument/2006/relationships/image" Target="../media/image16810.png"/><Relationship Id="rId108" Type="http://schemas.openxmlformats.org/officeDocument/2006/relationships/customXml" Target="../ink/ink368.xml"/><Relationship Id="rId54" Type="http://schemas.openxmlformats.org/officeDocument/2006/relationships/customXml" Target="../ink/ink341.xml"/><Relationship Id="rId70" Type="http://schemas.openxmlformats.org/officeDocument/2006/relationships/customXml" Target="../ink/ink349.xml"/><Relationship Id="rId75" Type="http://schemas.openxmlformats.org/officeDocument/2006/relationships/image" Target="../media/image15410.png"/><Relationship Id="rId91" Type="http://schemas.openxmlformats.org/officeDocument/2006/relationships/image" Target="../media/image16210.png"/><Relationship Id="rId96" Type="http://schemas.openxmlformats.org/officeDocument/2006/relationships/customXml" Target="../ink/ink3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6.xml"/><Relationship Id="rId15" Type="http://schemas.openxmlformats.org/officeDocument/2006/relationships/customXml" Target="../ink/ink321.xml"/><Relationship Id="rId23" Type="http://schemas.openxmlformats.org/officeDocument/2006/relationships/customXml" Target="../ink/ink325.xml"/><Relationship Id="rId28" Type="http://schemas.openxmlformats.org/officeDocument/2006/relationships/customXml" Target="../ink/ink328.xml"/><Relationship Id="rId36" Type="http://schemas.openxmlformats.org/officeDocument/2006/relationships/customXml" Target="../ink/ink332.xml"/><Relationship Id="rId49" Type="http://schemas.openxmlformats.org/officeDocument/2006/relationships/image" Target="../media/image14110.png"/><Relationship Id="rId57" Type="http://schemas.openxmlformats.org/officeDocument/2006/relationships/image" Target="../media/image14510.png"/><Relationship Id="rId106" Type="http://schemas.openxmlformats.org/officeDocument/2006/relationships/customXml" Target="../ink/ink367.xml"/><Relationship Id="rId10" Type="http://schemas.openxmlformats.org/officeDocument/2006/relationships/customXml" Target="../ink/ink318.xml"/><Relationship Id="rId31" Type="http://schemas.openxmlformats.org/officeDocument/2006/relationships/image" Target="../media/image13210.png"/><Relationship Id="rId44" Type="http://schemas.openxmlformats.org/officeDocument/2006/relationships/customXml" Target="../ink/ink336.xml"/><Relationship Id="rId52" Type="http://schemas.openxmlformats.org/officeDocument/2006/relationships/customXml" Target="../ink/ink340.xml"/><Relationship Id="rId60" Type="http://schemas.openxmlformats.org/officeDocument/2006/relationships/customXml" Target="../ink/ink344.xml"/><Relationship Id="rId65" Type="http://schemas.openxmlformats.org/officeDocument/2006/relationships/image" Target="../media/image14910.png"/><Relationship Id="rId73" Type="http://schemas.openxmlformats.org/officeDocument/2006/relationships/image" Target="../media/image15310.png"/><Relationship Id="rId78" Type="http://schemas.openxmlformats.org/officeDocument/2006/relationships/customXml" Target="../ink/ink353.xml"/><Relationship Id="rId81" Type="http://schemas.openxmlformats.org/officeDocument/2006/relationships/image" Target="../media/image15710.png"/><Relationship Id="rId86" Type="http://schemas.openxmlformats.org/officeDocument/2006/relationships/customXml" Target="../ink/ink357.xml"/><Relationship Id="rId94" Type="http://schemas.openxmlformats.org/officeDocument/2006/relationships/customXml" Target="../ink/ink361.xml"/><Relationship Id="rId99" Type="http://schemas.openxmlformats.org/officeDocument/2006/relationships/image" Target="../media/image16610.png"/><Relationship Id="rId101" Type="http://schemas.openxmlformats.org/officeDocument/2006/relationships/image" Target="../media/image16710.png"/><Relationship Id="rId4" Type="http://schemas.openxmlformats.org/officeDocument/2006/relationships/customXml" Target="../ink/ink315.xml"/><Relationship Id="rId9" Type="http://schemas.openxmlformats.org/officeDocument/2006/relationships/image" Target="../media/image12310.png"/><Relationship Id="rId13" Type="http://schemas.openxmlformats.org/officeDocument/2006/relationships/customXml" Target="../ink/ink320.xml"/><Relationship Id="rId18" Type="http://schemas.openxmlformats.org/officeDocument/2006/relationships/image" Target="../media/image12610.png"/><Relationship Id="rId39" Type="http://schemas.openxmlformats.org/officeDocument/2006/relationships/image" Target="../media/image13610.png"/><Relationship Id="rId109" Type="http://schemas.openxmlformats.org/officeDocument/2006/relationships/image" Target="../media/image17110.png"/><Relationship Id="rId34" Type="http://schemas.openxmlformats.org/officeDocument/2006/relationships/customXml" Target="../ink/ink331.xml"/><Relationship Id="rId50" Type="http://schemas.openxmlformats.org/officeDocument/2006/relationships/customXml" Target="../ink/ink339.xml"/><Relationship Id="rId55" Type="http://schemas.openxmlformats.org/officeDocument/2006/relationships/image" Target="../media/image14410.png"/><Relationship Id="rId76" Type="http://schemas.openxmlformats.org/officeDocument/2006/relationships/customXml" Target="../ink/ink352.xml"/><Relationship Id="rId97" Type="http://schemas.openxmlformats.org/officeDocument/2006/relationships/image" Target="../media/image16510.png"/><Relationship Id="rId104" Type="http://schemas.openxmlformats.org/officeDocument/2006/relationships/customXml" Target="../ink/ink366.xml"/><Relationship Id="rId7" Type="http://schemas.openxmlformats.org/officeDocument/2006/relationships/image" Target="../media/image12210.png"/><Relationship Id="rId71" Type="http://schemas.openxmlformats.org/officeDocument/2006/relationships/image" Target="../media/image15210.png"/><Relationship Id="rId92" Type="http://schemas.openxmlformats.org/officeDocument/2006/relationships/customXml" Target="../ink/ink360.xml"/><Relationship Id="rId2" Type="http://schemas.openxmlformats.org/officeDocument/2006/relationships/image" Target="../media/image8100.png"/><Relationship Id="rId29" Type="http://schemas.openxmlformats.org/officeDocument/2006/relationships/image" Target="../media/image13110.png"/><Relationship Id="rId24" Type="http://schemas.openxmlformats.org/officeDocument/2006/relationships/image" Target="../media/image12910.png"/><Relationship Id="rId40" Type="http://schemas.openxmlformats.org/officeDocument/2006/relationships/customXml" Target="../ink/ink334.xml"/><Relationship Id="rId45" Type="http://schemas.openxmlformats.org/officeDocument/2006/relationships/image" Target="../media/image13910.png"/><Relationship Id="rId66" Type="http://schemas.openxmlformats.org/officeDocument/2006/relationships/customXml" Target="../ink/ink347.xml"/><Relationship Id="rId87" Type="http://schemas.openxmlformats.org/officeDocument/2006/relationships/image" Target="../media/image16010.png"/><Relationship Id="rId110" Type="http://schemas.openxmlformats.org/officeDocument/2006/relationships/customXml" Target="../ink/ink369.xml"/><Relationship Id="rId61" Type="http://schemas.openxmlformats.org/officeDocument/2006/relationships/image" Target="../media/image14710.png"/><Relationship Id="rId82" Type="http://schemas.openxmlformats.org/officeDocument/2006/relationships/customXml" Target="../ink/ink355.xml"/><Relationship Id="rId19" Type="http://schemas.openxmlformats.org/officeDocument/2006/relationships/customXml" Target="../ink/ink323.xml"/><Relationship Id="rId14" Type="http://schemas.openxmlformats.org/officeDocument/2006/relationships/image" Target="../media/image12410.png"/><Relationship Id="rId30" Type="http://schemas.openxmlformats.org/officeDocument/2006/relationships/customXml" Target="../ink/ink329.xml"/><Relationship Id="rId35" Type="http://schemas.openxmlformats.org/officeDocument/2006/relationships/image" Target="../media/image13410.png"/><Relationship Id="rId56" Type="http://schemas.openxmlformats.org/officeDocument/2006/relationships/customXml" Target="../ink/ink342.xml"/><Relationship Id="rId77" Type="http://schemas.openxmlformats.org/officeDocument/2006/relationships/image" Target="../media/image15510.png"/><Relationship Id="rId100" Type="http://schemas.openxmlformats.org/officeDocument/2006/relationships/customXml" Target="../ink/ink364.xml"/><Relationship Id="rId105" Type="http://schemas.openxmlformats.org/officeDocument/2006/relationships/image" Target="../media/image16910.png"/><Relationship Id="rId8" Type="http://schemas.openxmlformats.org/officeDocument/2006/relationships/customXml" Target="../ink/ink317.xml"/><Relationship Id="rId51" Type="http://schemas.openxmlformats.org/officeDocument/2006/relationships/image" Target="../media/image14210.png"/><Relationship Id="rId72" Type="http://schemas.openxmlformats.org/officeDocument/2006/relationships/customXml" Target="../ink/ink350.xml"/><Relationship Id="rId93" Type="http://schemas.openxmlformats.org/officeDocument/2006/relationships/image" Target="../media/image16310.png"/><Relationship Id="rId98" Type="http://schemas.openxmlformats.org/officeDocument/2006/relationships/customXml" Target="../ink/ink363.xml"/><Relationship Id="rId3" Type="http://schemas.openxmlformats.org/officeDocument/2006/relationships/image" Target="../media/image936.png"/><Relationship Id="rId25" Type="http://schemas.openxmlformats.org/officeDocument/2006/relationships/customXml" Target="../ink/ink326.xml"/><Relationship Id="rId46" Type="http://schemas.openxmlformats.org/officeDocument/2006/relationships/customXml" Target="../ink/ink337.xml"/><Relationship Id="rId67" Type="http://schemas.openxmlformats.org/officeDocument/2006/relationships/image" Target="../media/image15010.png"/><Relationship Id="rId20" Type="http://schemas.openxmlformats.org/officeDocument/2006/relationships/image" Target="../media/image12710.png"/><Relationship Id="rId41" Type="http://schemas.openxmlformats.org/officeDocument/2006/relationships/image" Target="../media/image13710.png"/><Relationship Id="rId62" Type="http://schemas.openxmlformats.org/officeDocument/2006/relationships/customXml" Target="../ink/ink345.xml"/><Relationship Id="rId83" Type="http://schemas.openxmlformats.org/officeDocument/2006/relationships/image" Target="../media/image15810.png"/><Relationship Id="rId88" Type="http://schemas.openxmlformats.org/officeDocument/2006/relationships/customXml" Target="../ink/ink358.xml"/><Relationship Id="rId111" Type="http://schemas.openxmlformats.org/officeDocument/2006/relationships/image" Target="../media/image172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10.png"/><Relationship Id="rId21" Type="http://schemas.openxmlformats.org/officeDocument/2006/relationships/customXml" Target="../ink/ink2851.xml"/><Relationship Id="rId42" Type="http://schemas.openxmlformats.org/officeDocument/2006/relationships/image" Target="../media/image6010.png"/><Relationship Id="rId47" Type="http://schemas.openxmlformats.org/officeDocument/2006/relationships/customXml" Target="../ink/ink2864.xml"/><Relationship Id="rId63" Type="http://schemas.openxmlformats.org/officeDocument/2006/relationships/customXml" Target="../ink/ink2872.xml"/><Relationship Id="rId68" Type="http://schemas.openxmlformats.org/officeDocument/2006/relationships/image" Target="../media/image7310.png"/><Relationship Id="rId16" Type="http://schemas.openxmlformats.org/officeDocument/2006/relationships/image" Target="../media/image4710.png"/><Relationship Id="rId11" Type="http://schemas.openxmlformats.org/officeDocument/2006/relationships/customXml" Target="../ink/ink2846.xml"/><Relationship Id="rId24" Type="http://schemas.openxmlformats.org/officeDocument/2006/relationships/image" Target="../media/image5110.png"/><Relationship Id="rId32" Type="http://schemas.openxmlformats.org/officeDocument/2006/relationships/image" Target="../media/image5510.png"/><Relationship Id="rId37" Type="http://schemas.openxmlformats.org/officeDocument/2006/relationships/customXml" Target="../ink/ink2859.xml"/><Relationship Id="rId40" Type="http://schemas.openxmlformats.org/officeDocument/2006/relationships/image" Target="../media/image5910.png"/><Relationship Id="rId45" Type="http://schemas.openxmlformats.org/officeDocument/2006/relationships/customXml" Target="../ink/ink2863.xml"/><Relationship Id="rId53" Type="http://schemas.openxmlformats.org/officeDocument/2006/relationships/customXml" Target="../ink/ink2867.xml"/><Relationship Id="rId58" Type="http://schemas.openxmlformats.org/officeDocument/2006/relationships/image" Target="../media/image6810.png"/><Relationship Id="rId66" Type="http://schemas.openxmlformats.org/officeDocument/2006/relationships/image" Target="../media/image7210.png"/><Relationship Id="rId74" Type="http://schemas.openxmlformats.org/officeDocument/2006/relationships/image" Target="../media/image7610.png"/><Relationship Id="rId5" Type="http://schemas.openxmlformats.org/officeDocument/2006/relationships/customXml" Target="../ink/ink2843.xml"/><Relationship Id="rId61" Type="http://schemas.openxmlformats.org/officeDocument/2006/relationships/customXml" Target="../ink/ink2871.xml"/><Relationship Id="rId19" Type="http://schemas.openxmlformats.org/officeDocument/2006/relationships/customXml" Target="../ink/ink2850.xml"/><Relationship Id="rId14" Type="http://schemas.openxmlformats.org/officeDocument/2006/relationships/image" Target="../media/image4610.png"/><Relationship Id="rId22" Type="http://schemas.openxmlformats.org/officeDocument/2006/relationships/image" Target="../media/image5010.png"/><Relationship Id="rId27" Type="http://schemas.openxmlformats.org/officeDocument/2006/relationships/customXml" Target="../ink/ink2854.xml"/><Relationship Id="rId30" Type="http://schemas.openxmlformats.org/officeDocument/2006/relationships/image" Target="../media/image5410.png"/><Relationship Id="rId35" Type="http://schemas.openxmlformats.org/officeDocument/2006/relationships/customXml" Target="../ink/ink2858.xml"/><Relationship Id="rId43" Type="http://schemas.openxmlformats.org/officeDocument/2006/relationships/customXml" Target="../ink/ink2862.xml"/><Relationship Id="rId48" Type="http://schemas.openxmlformats.org/officeDocument/2006/relationships/image" Target="../media/image6310.png"/><Relationship Id="rId56" Type="http://schemas.openxmlformats.org/officeDocument/2006/relationships/image" Target="../media/image6710.png"/><Relationship Id="rId64" Type="http://schemas.openxmlformats.org/officeDocument/2006/relationships/image" Target="../media/image7110.png"/><Relationship Id="rId69" Type="http://schemas.openxmlformats.org/officeDocument/2006/relationships/customXml" Target="../ink/ink2875.xml"/><Relationship Id="rId77" Type="http://schemas.openxmlformats.org/officeDocument/2006/relationships/customXml" Target="../ink/ink2879.xml"/><Relationship Id="rId8" Type="http://schemas.openxmlformats.org/officeDocument/2006/relationships/image" Target="../media/image4310.png"/><Relationship Id="rId51" Type="http://schemas.openxmlformats.org/officeDocument/2006/relationships/customXml" Target="../ink/ink2866.xml"/><Relationship Id="rId72" Type="http://schemas.openxmlformats.org/officeDocument/2006/relationships/image" Target="../media/image7510.png"/><Relationship Id="rId3" Type="http://schemas.openxmlformats.org/officeDocument/2006/relationships/customXml" Target="../ink/ink2842.xml"/><Relationship Id="rId12" Type="http://schemas.openxmlformats.org/officeDocument/2006/relationships/image" Target="../media/image4510.png"/><Relationship Id="rId17" Type="http://schemas.openxmlformats.org/officeDocument/2006/relationships/customXml" Target="../ink/ink2849.xml"/><Relationship Id="rId25" Type="http://schemas.openxmlformats.org/officeDocument/2006/relationships/customXml" Target="../ink/ink2853.xml"/><Relationship Id="rId33" Type="http://schemas.openxmlformats.org/officeDocument/2006/relationships/customXml" Target="../ink/ink2857.xml"/><Relationship Id="rId38" Type="http://schemas.openxmlformats.org/officeDocument/2006/relationships/image" Target="../media/image5810.png"/><Relationship Id="rId46" Type="http://schemas.openxmlformats.org/officeDocument/2006/relationships/image" Target="../media/image6210.png"/><Relationship Id="rId59" Type="http://schemas.openxmlformats.org/officeDocument/2006/relationships/customXml" Target="../ink/ink2870.xml"/><Relationship Id="rId67" Type="http://schemas.openxmlformats.org/officeDocument/2006/relationships/customXml" Target="../ink/ink2874.xml"/><Relationship Id="rId20" Type="http://schemas.openxmlformats.org/officeDocument/2006/relationships/image" Target="../media/image4910.png"/><Relationship Id="rId41" Type="http://schemas.openxmlformats.org/officeDocument/2006/relationships/customXml" Target="../ink/ink2861.xml"/><Relationship Id="rId54" Type="http://schemas.openxmlformats.org/officeDocument/2006/relationships/image" Target="../media/image6610.png"/><Relationship Id="rId62" Type="http://schemas.openxmlformats.org/officeDocument/2006/relationships/image" Target="../media/image7010.png"/><Relationship Id="rId70" Type="http://schemas.openxmlformats.org/officeDocument/2006/relationships/image" Target="../media/image7410.png"/><Relationship Id="rId75" Type="http://schemas.openxmlformats.org/officeDocument/2006/relationships/customXml" Target="../ink/ink28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5" Type="http://schemas.openxmlformats.org/officeDocument/2006/relationships/customXml" Target="../ink/ink2848.xml"/><Relationship Id="rId23" Type="http://schemas.openxmlformats.org/officeDocument/2006/relationships/customXml" Target="../ink/ink2852.xml"/><Relationship Id="rId28" Type="http://schemas.openxmlformats.org/officeDocument/2006/relationships/image" Target="../media/image5310.png"/><Relationship Id="rId36" Type="http://schemas.openxmlformats.org/officeDocument/2006/relationships/image" Target="../media/image5710.png"/><Relationship Id="rId49" Type="http://schemas.openxmlformats.org/officeDocument/2006/relationships/customXml" Target="../ink/ink2865.xml"/><Relationship Id="rId57" Type="http://schemas.openxmlformats.org/officeDocument/2006/relationships/customXml" Target="../ink/ink2869.xml"/><Relationship Id="rId10" Type="http://schemas.openxmlformats.org/officeDocument/2006/relationships/image" Target="../media/image4410.png"/><Relationship Id="rId31" Type="http://schemas.openxmlformats.org/officeDocument/2006/relationships/customXml" Target="../ink/ink2856.xml"/><Relationship Id="rId44" Type="http://schemas.openxmlformats.org/officeDocument/2006/relationships/image" Target="../media/image6110.png"/><Relationship Id="rId52" Type="http://schemas.openxmlformats.org/officeDocument/2006/relationships/image" Target="../media/image6510.png"/><Relationship Id="rId60" Type="http://schemas.openxmlformats.org/officeDocument/2006/relationships/image" Target="../media/image6910.png"/><Relationship Id="rId65" Type="http://schemas.openxmlformats.org/officeDocument/2006/relationships/customXml" Target="../ink/ink2873.xml"/><Relationship Id="rId73" Type="http://schemas.openxmlformats.org/officeDocument/2006/relationships/customXml" Target="../ink/ink2877.xml"/><Relationship Id="rId78" Type="http://schemas.openxmlformats.org/officeDocument/2006/relationships/image" Target="../media/image7810.png"/><Relationship Id="rId4" Type="http://schemas.openxmlformats.org/officeDocument/2006/relationships/image" Target="../media/image4110.png"/><Relationship Id="rId9" Type="http://schemas.openxmlformats.org/officeDocument/2006/relationships/customXml" Target="../ink/ink2845.xml"/><Relationship Id="rId13" Type="http://schemas.openxmlformats.org/officeDocument/2006/relationships/customXml" Target="../ink/ink2847.xml"/><Relationship Id="rId18" Type="http://schemas.openxmlformats.org/officeDocument/2006/relationships/image" Target="../media/image4810.png"/><Relationship Id="rId39" Type="http://schemas.openxmlformats.org/officeDocument/2006/relationships/customXml" Target="../ink/ink2860.xml"/><Relationship Id="rId34" Type="http://schemas.openxmlformats.org/officeDocument/2006/relationships/image" Target="../media/image5610.png"/><Relationship Id="rId50" Type="http://schemas.openxmlformats.org/officeDocument/2006/relationships/image" Target="../media/image6410.png"/><Relationship Id="rId55" Type="http://schemas.openxmlformats.org/officeDocument/2006/relationships/customXml" Target="../ink/ink2868.xml"/><Relationship Id="rId76" Type="http://schemas.openxmlformats.org/officeDocument/2006/relationships/image" Target="../media/image7710.png"/><Relationship Id="rId7" Type="http://schemas.openxmlformats.org/officeDocument/2006/relationships/customXml" Target="../ink/ink2844.xml"/><Relationship Id="rId71" Type="http://schemas.openxmlformats.org/officeDocument/2006/relationships/customXml" Target="../ink/ink2876.xml"/><Relationship Id="rId2" Type="http://schemas.openxmlformats.org/officeDocument/2006/relationships/image" Target="../media/image4010.png"/><Relationship Id="rId29" Type="http://schemas.openxmlformats.org/officeDocument/2006/relationships/customXml" Target="../ink/ink2855.xml"/></Relationships>
</file>

<file path=ppt/slides/_rels/slide1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10.png"/><Relationship Id="rId21" Type="http://schemas.openxmlformats.org/officeDocument/2006/relationships/customXml" Target="../ink/ink2889.xml"/><Relationship Id="rId34" Type="http://schemas.openxmlformats.org/officeDocument/2006/relationships/image" Target="../media/image6010.png"/><Relationship Id="rId42" Type="http://schemas.openxmlformats.org/officeDocument/2006/relationships/image" Target="../media/image6410.png"/><Relationship Id="rId47" Type="http://schemas.openxmlformats.org/officeDocument/2006/relationships/customXml" Target="../ink/ink2902.xml"/><Relationship Id="rId50" Type="http://schemas.openxmlformats.org/officeDocument/2006/relationships/image" Target="../media/image7910.png"/><Relationship Id="rId55" Type="http://schemas.openxmlformats.org/officeDocument/2006/relationships/customXml" Target="../ink/ink2906.xml"/><Relationship Id="rId63" Type="http://schemas.openxmlformats.org/officeDocument/2006/relationships/customXml" Target="../ink/ink2910.xml"/><Relationship Id="rId68" Type="http://schemas.openxmlformats.org/officeDocument/2006/relationships/image" Target="../media/image8810.png"/><Relationship Id="rId7" Type="http://schemas.openxmlformats.org/officeDocument/2006/relationships/customXml" Target="../ink/ink2882.xml"/><Relationship Id="rId2" Type="http://schemas.openxmlformats.org/officeDocument/2006/relationships/image" Target="../media/image4010.png"/><Relationship Id="rId16" Type="http://schemas.openxmlformats.org/officeDocument/2006/relationships/image" Target="../media/image4710.png"/><Relationship Id="rId29" Type="http://schemas.openxmlformats.org/officeDocument/2006/relationships/customXml" Target="../ink/ink2893.xml"/><Relationship Id="rId11" Type="http://schemas.openxmlformats.org/officeDocument/2006/relationships/customXml" Target="../ink/ink2884.xml"/><Relationship Id="rId24" Type="http://schemas.openxmlformats.org/officeDocument/2006/relationships/image" Target="../media/image5110.png"/><Relationship Id="rId32" Type="http://schemas.openxmlformats.org/officeDocument/2006/relationships/image" Target="../media/image5910.png"/><Relationship Id="rId37" Type="http://schemas.openxmlformats.org/officeDocument/2006/relationships/customXml" Target="../ink/ink2897.xml"/><Relationship Id="rId40" Type="http://schemas.openxmlformats.org/officeDocument/2006/relationships/image" Target="../media/image6310.png"/><Relationship Id="rId45" Type="http://schemas.openxmlformats.org/officeDocument/2006/relationships/customXml" Target="../ink/ink2901.xml"/><Relationship Id="rId53" Type="http://schemas.openxmlformats.org/officeDocument/2006/relationships/customXml" Target="../ink/ink2905.xml"/><Relationship Id="rId58" Type="http://schemas.openxmlformats.org/officeDocument/2006/relationships/image" Target="../media/image8310.png"/><Relationship Id="rId66" Type="http://schemas.openxmlformats.org/officeDocument/2006/relationships/image" Target="../media/image8710.png"/><Relationship Id="rId5" Type="http://schemas.openxmlformats.org/officeDocument/2006/relationships/customXml" Target="../ink/ink2881.xml"/><Relationship Id="rId61" Type="http://schemas.openxmlformats.org/officeDocument/2006/relationships/customXml" Target="../ink/ink2909.xml"/><Relationship Id="rId19" Type="http://schemas.openxmlformats.org/officeDocument/2006/relationships/customXml" Target="../ink/ink2888.xml"/><Relationship Id="rId14" Type="http://schemas.openxmlformats.org/officeDocument/2006/relationships/image" Target="../media/image4610.png"/><Relationship Id="rId22" Type="http://schemas.openxmlformats.org/officeDocument/2006/relationships/image" Target="../media/image5010.png"/><Relationship Id="rId27" Type="http://schemas.openxmlformats.org/officeDocument/2006/relationships/customXml" Target="../ink/ink2892.xml"/><Relationship Id="rId30" Type="http://schemas.openxmlformats.org/officeDocument/2006/relationships/image" Target="../media/image5810.png"/><Relationship Id="rId35" Type="http://schemas.openxmlformats.org/officeDocument/2006/relationships/customXml" Target="../ink/ink2896.xml"/><Relationship Id="rId43" Type="http://schemas.openxmlformats.org/officeDocument/2006/relationships/customXml" Target="../ink/ink2900.xml"/><Relationship Id="rId48" Type="http://schemas.openxmlformats.org/officeDocument/2006/relationships/image" Target="../media/image6710.png"/><Relationship Id="rId56" Type="http://schemas.openxmlformats.org/officeDocument/2006/relationships/image" Target="../media/image8210.png"/><Relationship Id="rId64" Type="http://schemas.openxmlformats.org/officeDocument/2006/relationships/image" Target="../media/image8610.png"/><Relationship Id="rId8" Type="http://schemas.openxmlformats.org/officeDocument/2006/relationships/image" Target="../media/image4310.png"/><Relationship Id="rId51" Type="http://schemas.openxmlformats.org/officeDocument/2006/relationships/customXml" Target="../ink/ink2904.xml"/><Relationship Id="rId3" Type="http://schemas.openxmlformats.org/officeDocument/2006/relationships/customXml" Target="../ink/ink2880.xml"/><Relationship Id="rId12" Type="http://schemas.openxmlformats.org/officeDocument/2006/relationships/image" Target="../media/image4510.png"/><Relationship Id="rId17" Type="http://schemas.openxmlformats.org/officeDocument/2006/relationships/customXml" Target="../ink/ink2887.xml"/><Relationship Id="rId25" Type="http://schemas.openxmlformats.org/officeDocument/2006/relationships/customXml" Target="../ink/ink2891.xml"/><Relationship Id="rId33" Type="http://schemas.openxmlformats.org/officeDocument/2006/relationships/customXml" Target="../ink/ink2895.xml"/><Relationship Id="rId38" Type="http://schemas.openxmlformats.org/officeDocument/2006/relationships/image" Target="../media/image6210.png"/><Relationship Id="rId46" Type="http://schemas.openxmlformats.org/officeDocument/2006/relationships/image" Target="../media/image6610.png"/><Relationship Id="rId59" Type="http://schemas.openxmlformats.org/officeDocument/2006/relationships/customXml" Target="../ink/ink2908.xml"/><Relationship Id="rId67" Type="http://schemas.openxmlformats.org/officeDocument/2006/relationships/customXml" Target="../ink/ink2912.xml"/><Relationship Id="rId20" Type="http://schemas.openxmlformats.org/officeDocument/2006/relationships/image" Target="../media/image4910.png"/><Relationship Id="rId41" Type="http://schemas.openxmlformats.org/officeDocument/2006/relationships/customXml" Target="../ink/ink2899.xml"/><Relationship Id="rId54" Type="http://schemas.openxmlformats.org/officeDocument/2006/relationships/image" Target="../media/image8110.png"/><Relationship Id="rId62" Type="http://schemas.openxmlformats.org/officeDocument/2006/relationships/image" Target="../media/image8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5" Type="http://schemas.openxmlformats.org/officeDocument/2006/relationships/customXml" Target="../ink/ink2886.xml"/><Relationship Id="rId23" Type="http://schemas.openxmlformats.org/officeDocument/2006/relationships/customXml" Target="../ink/ink2890.xml"/><Relationship Id="rId28" Type="http://schemas.openxmlformats.org/officeDocument/2006/relationships/image" Target="../media/image5310.png"/><Relationship Id="rId36" Type="http://schemas.openxmlformats.org/officeDocument/2006/relationships/image" Target="../media/image6110.png"/><Relationship Id="rId49" Type="http://schemas.openxmlformats.org/officeDocument/2006/relationships/customXml" Target="../ink/ink2903.xml"/><Relationship Id="rId57" Type="http://schemas.openxmlformats.org/officeDocument/2006/relationships/customXml" Target="../ink/ink2907.xml"/><Relationship Id="rId10" Type="http://schemas.openxmlformats.org/officeDocument/2006/relationships/image" Target="../media/image4410.png"/><Relationship Id="rId31" Type="http://schemas.openxmlformats.org/officeDocument/2006/relationships/customXml" Target="../ink/ink2894.xml"/><Relationship Id="rId44" Type="http://schemas.openxmlformats.org/officeDocument/2006/relationships/image" Target="../media/image6510.png"/><Relationship Id="rId52" Type="http://schemas.openxmlformats.org/officeDocument/2006/relationships/image" Target="../media/image8010.png"/><Relationship Id="rId60" Type="http://schemas.openxmlformats.org/officeDocument/2006/relationships/image" Target="../media/image8410.png"/><Relationship Id="rId65" Type="http://schemas.openxmlformats.org/officeDocument/2006/relationships/customXml" Target="../ink/ink2911.xml"/><Relationship Id="rId4" Type="http://schemas.openxmlformats.org/officeDocument/2006/relationships/image" Target="../media/image4110.png"/><Relationship Id="rId9" Type="http://schemas.openxmlformats.org/officeDocument/2006/relationships/customXml" Target="../ink/ink2883.xml"/><Relationship Id="rId13" Type="http://schemas.openxmlformats.org/officeDocument/2006/relationships/customXml" Target="../ink/ink2885.xml"/><Relationship Id="rId18" Type="http://schemas.openxmlformats.org/officeDocument/2006/relationships/image" Target="../media/image4810.png"/><Relationship Id="rId39" Type="http://schemas.openxmlformats.org/officeDocument/2006/relationships/customXml" Target="../ink/ink2898.xml"/></Relationships>
</file>

<file path=ppt/slides/_rels/slide1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00.png"/><Relationship Id="rId21" Type="http://schemas.openxmlformats.org/officeDocument/2006/relationships/image" Target="../media/image9800.png"/><Relationship Id="rId42" Type="http://schemas.openxmlformats.org/officeDocument/2006/relationships/customXml" Target="../ink/ink2933.xml"/><Relationship Id="rId63" Type="http://schemas.openxmlformats.org/officeDocument/2006/relationships/image" Target="../media/image11900.png"/><Relationship Id="rId84" Type="http://schemas.openxmlformats.org/officeDocument/2006/relationships/customXml" Target="../ink/ink2954.xml"/><Relationship Id="rId138" Type="http://schemas.openxmlformats.org/officeDocument/2006/relationships/customXml" Target="../ink/ink2981.xml"/><Relationship Id="rId159" Type="http://schemas.openxmlformats.org/officeDocument/2006/relationships/image" Target="../media/image16800.png"/><Relationship Id="rId170" Type="http://schemas.openxmlformats.org/officeDocument/2006/relationships/customXml" Target="../ink/ink2997.xml"/><Relationship Id="rId191" Type="http://schemas.openxmlformats.org/officeDocument/2006/relationships/image" Target="../media/image18400.png"/><Relationship Id="rId107" Type="http://schemas.openxmlformats.org/officeDocument/2006/relationships/image" Target="../media/image14120.png"/><Relationship Id="rId11" Type="http://schemas.openxmlformats.org/officeDocument/2006/relationships/image" Target="../media/image9370.png"/><Relationship Id="rId32" Type="http://schemas.openxmlformats.org/officeDocument/2006/relationships/customXml" Target="../ink/ink2928.xml"/><Relationship Id="rId53" Type="http://schemas.openxmlformats.org/officeDocument/2006/relationships/image" Target="../media/image11400.png"/><Relationship Id="rId74" Type="http://schemas.openxmlformats.org/officeDocument/2006/relationships/customXml" Target="../ink/ink2949.xml"/><Relationship Id="rId128" Type="http://schemas.openxmlformats.org/officeDocument/2006/relationships/customXml" Target="../ink/ink2976.xml"/><Relationship Id="rId149" Type="http://schemas.openxmlformats.org/officeDocument/2006/relationships/image" Target="../media/image16300.png"/><Relationship Id="rId5" Type="http://schemas.openxmlformats.org/officeDocument/2006/relationships/image" Target="../media/image9010.png"/><Relationship Id="rId95" Type="http://schemas.openxmlformats.org/officeDocument/2006/relationships/image" Target="../media/image13500.png"/><Relationship Id="rId160" Type="http://schemas.openxmlformats.org/officeDocument/2006/relationships/customXml" Target="../ink/ink2992.xml"/><Relationship Id="rId181" Type="http://schemas.openxmlformats.org/officeDocument/2006/relationships/image" Target="../media/image17900.png"/><Relationship Id="rId22" Type="http://schemas.openxmlformats.org/officeDocument/2006/relationships/customXml" Target="../ink/ink2923.xml"/><Relationship Id="rId43" Type="http://schemas.openxmlformats.org/officeDocument/2006/relationships/image" Target="../media/image10900.png"/><Relationship Id="rId64" Type="http://schemas.openxmlformats.org/officeDocument/2006/relationships/customXml" Target="../ink/ink2944.xml"/><Relationship Id="rId118" Type="http://schemas.openxmlformats.org/officeDocument/2006/relationships/customXml" Target="../ink/ink2971.xml"/><Relationship Id="rId139" Type="http://schemas.openxmlformats.org/officeDocument/2006/relationships/image" Target="../media/image15800.png"/><Relationship Id="rId85" Type="http://schemas.openxmlformats.org/officeDocument/2006/relationships/image" Target="../media/image13000.png"/><Relationship Id="rId150" Type="http://schemas.openxmlformats.org/officeDocument/2006/relationships/customXml" Target="../ink/ink2987.xml"/><Relationship Id="rId171" Type="http://schemas.openxmlformats.org/officeDocument/2006/relationships/image" Target="../media/image17400.png"/><Relationship Id="rId192" Type="http://schemas.openxmlformats.org/officeDocument/2006/relationships/customXml" Target="../ink/ink3008.xml"/><Relationship Id="rId12" Type="http://schemas.openxmlformats.org/officeDocument/2006/relationships/customXml" Target="../ink/ink2918.xml"/><Relationship Id="rId33" Type="http://schemas.openxmlformats.org/officeDocument/2006/relationships/image" Target="../media/image10400.png"/><Relationship Id="rId108" Type="http://schemas.openxmlformats.org/officeDocument/2006/relationships/customXml" Target="../ink/ink2966.xml"/><Relationship Id="rId129" Type="http://schemas.openxmlformats.org/officeDocument/2006/relationships/image" Target="../media/image15300.png"/><Relationship Id="rId54" Type="http://schemas.openxmlformats.org/officeDocument/2006/relationships/customXml" Target="../ink/ink2939.xml"/><Relationship Id="rId75" Type="http://schemas.openxmlformats.org/officeDocument/2006/relationships/image" Target="../media/image12500.png"/><Relationship Id="rId96" Type="http://schemas.openxmlformats.org/officeDocument/2006/relationships/customXml" Target="../ink/ink2960.xml"/><Relationship Id="rId140" Type="http://schemas.openxmlformats.org/officeDocument/2006/relationships/customXml" Target="../ink/ink2982.xml"/><Relationship Id="rId161" Type="http://schemas.openxmlformats.org/officeDocument/2006/relationships/image" Target="../media/image16900.png"/><Relationship Id="rId182" Type="http://schemas.openxmlformats.org/officeDocument/2006/relationships/customXml" Target="../ink/ink3003.xml"/><Relationship Id="rId6" Type="http://schemas.openxmlformats.org/officeDocument/2006/relationships/customXml" Target="../ink/ink2915.xml"/><Relationship Id="rId23" Type="http://schemas.openxmlformats.org/officeDocument/2006/relationships/image" Target="../media/image9900.png"/><Relationship Id="rId119" Type="http://schemas.openxmlformats.org/officeDocument/2006/relationships/image" Target="../media/image14800.png"/><Relationship Id="rId44" Type="http://schemas.openxmlformats.org/officeDocument/2006/relationships/customXml" Target="../ink/ink2934.xml"/><Relationship Id="rId65" Type="http://schemas.openxmlformats.org/officeDocument/2006/relationships/image" Target="../media/image12000.png"/><Relationship Id="rId86" Type="http://schemas.openxmlformats.org/officeDocument/2006/relationships/customXml" Target="../ink/ink2955.xml"/><Relationship Id="rId130" Type="http://schemas.openxmlformats.org/officeDocument/2006/relationships/customXml" Target="../ink/ink2977.xml"/><Relationship Id="rId151" Type="http://schemas.openxmlformats.org/officeDocument/2006/relationships/image" Target="../media/image16400.png"/><Relationship Id="rId172" Type="http://schemas.openxmlformats.org/officeDocument/2006/relationships/customXml" Target="../ink/ink2998.xml"/><Relationship Id="rId193" Type="http://schemas.openxmlformats.org/officeDocument/2006/relationships/image" Target="../media/image18500.png"/><Relationship Id="rId13" Type="http://schemas.openxmlformats.org/officeDocument/2006/relationships/image" Target="../media/image9400.png"/><Relationship Id="rId109" Type="http://schemas.openxmlformats.org/officeDocument/2006/relationships/image" Target="../media/image14200.png"/><Relationship Id="rId34" Type="http://schemas.openxmlformats.org/officeDocument/2006/relationships/customXml" Target="../ink/ink2929.xml"/><Relationship Id="rId55" Type="http://schemas.openxmlformats.org/officeDocument/2006/relationships/image" Target="../media/image11500.png"/><Relationship Id="rId76" Type="http://schemas.openxmlformats.org/officeDocument/2006/relationships/customXml" Target="../ink/ink2950.xml"/><Relationship Id="rId97" Type="http://schemas.openxmlformats.org/officeDocument/2006/relationships/image" Target="../media/image13600.png"/><Relationship Id="rId120" Type="http://schemas.openxmlformats.org/officeDocument/2006/relationships/customXml" Target="../ink/ink2972.xml"/><Relationship Id="rId141" Type="http://schemas.openxmlformats.org/officeDocument/2006/relationships/image" Target="../media/image15900.png"/><Relationship Id="rId7" Type="http://schemas.openxmlformats.org/officeDocument/2006/relationships/image" Target="../media/image9110.png"/><Relationship Id="rId162" Type="http://schemas.openxmlformats.org/officeDocument/2006/relationships/customXml" Target="../ink/ink2993.xml"/><Relationship Id="rId183" Type="http://schemas.openxmlformats.org/officeDocument/2006/relationships/image" Target="../media/image18000.png"/><Relationship Id="rId2" Type="http://schemas.openxmlformats.org/officeDocument/2006/relationships/customXml" Target="../ink/ink2913.xml"/><Relationship Id="rId29" Type="http://schemas.openxmlformats.org/officeDocument/2006/relationships/image" Target="../media/image10200.png"/><Relationship Id="rId24" Type="http://schemas.openxmlformats.org/officeDocument/2006/relationships/customXml" Target="../ink/ink2924.xml"/><Relationship Id="rId40" Type="http://schemas.openxmlformats.org/officeDocument/2006/relationships/customXml" Target="../ink/ink2932.xml"/><Relationship Id="rId45" Type="http://schemas.openxmlformats.org/officeDocument/2006/relationships/image" Target="../media/image11000.png"/><Relationship Id="rId66" Type="http://schemas.openxmlformats.org/officeDocument/2006/relationships/customXml" Target="../ink/ink2945.xml"/><Relationship Id="rId87" Type="http://schemas.openxmlformats.org/officeDocument/2006/relationships/image" Target="../media/image13120.png"/><Relationship Id="rId110" Type="http://schemas.openxmlformats.org/officeDocument/2006/relationships/customXml" Target="../ink/ink2967.xml"/><Relationship Id="rId115" Type="http://schemas.openxmlformats.org/officeDocument/2006/relationships/image" Target="../media/image14500.png"/><Relationship Id="rId131" Type="http://schemas.openxmlformats.org/officeDocument/2006/relationships/image" Target="../media/image15400.png"/><Relationship Id="rId136" Type="http://schemas.openxmlformats.org/officeDocument/2006/relationships/customXml" Target="../ink/ink2980.xml"/><Relationship Id="rId157" Type="http://schemas.openxmlformats.org/officeDocument/2006/relationships/image" Target="../media/image16700.png"/><Relationship Id="rId178" Type="http://schemas.openxmlformats.org/officeDocument/2006/relationships/customXml" Target="../ink/ink3001.xml"/><Relationship Id="rId61" Type="http://schemas.openxmlformats.org/officeDocument/2006/relationships/image" Target="../media/image11800.png"/><Relationship Id="rId82" Type="http://schemas.openxmlformats.org/officeDocument/2006/relationships/customXml" Target="../ink/ink2953.xml"/><Relationship Id="rId152" Type="http://schemas.openxmlformats.org/officeDocument/2006/relationships/customXml" Target="../ink/ink2988.xml"/><Relationship Id="rId173" Type="http://schemas.openxmlformats.org/officeDocument/2006/relationships/image" Target="../media/image17500.png"/><Relationship Id="rId194" Type="http://schemas.openxmlformats.org/officeDocument/2006/relationships/customXml" Target="../ink/ink3009.xml"/><Relationship Id="rId199" Type="http://schemas.openxmlformats.org/officeDocument/2006/relationships/image" Target="../media/image18800.png"/><Relationship Id="rId19" Type="http://schemas.openxmlformats.org/officeDocument/2006/relationships/image" Target="../media/image9700.png"/><Relationship Id="rId14" Type="http://schemas.openxmlformats.org/officeDocument/2006/relationships/customXml" Target="../ink/ink2919.xml"/><Relationship Id="rId30" Type="http://schemas.openxmlformats.org/officeDocument/2006/relationships/customXml" Target="../ink/ink2927.xml"/><Relationship Id="rId35" Type="http://schemas.openxmlformats.org/officeDocument/2006/relationships/image" Target="../media/image10500.png"/><Relationship Id="rId56" Type="http://schemas.openxmlformats.org/officeDocument/2006/relationships/customXml" Target="../ink/ink2940.xml"/><Relationship Id="rId77" Type="http://schemas.openxmlformats.org/officeDocument/2006/relationships/image" Target="../media/image12600.png"/><Relationship Id="rId100" Type="http://schemas.openxmlformats.org/officeDocument/2006/relationships/customXml" Target="../ink/ink2962.xml"/><Relationship Id="rId105" Type="http://schemas.openxmlformats.org/officeDocument/2006/relationships/image" Target="../media/image14000.png"/><Relationship Id="rId126" Type="http://schemas.openxmlformats.org/officeDocument/2006/relationships/customXml" Target="../ink/ink2975.xml"/><Relationship Id="rId147" Type="http://schemas.openxmlformats.org/officeDocument/2006/relationships/image" Target="../media/image16200.png"/><Relationship Id="rId168" Type="http://schemas.openxmlformats.org/officeDocument/2006/relationships/customXml" Target="../ink/ink2996.xml"/><Relationship Id="rId8" Type="http://schemas.openxmlformats.org/officeDocument/2006/relationships/customXml" Target="../ink/ink2916.xml"/><Relationship Id="rId51" Type="http://schemas.openxmlformats.org/officeDocument/2006/relationships/image" Target="../media/image11300.png"/><Relationship Id="rId72" Type="http://schemas.openxmlformats.org/officeDocument/2006/relationships/customXml" Target="../ink/ink2948.xml"/><Relationship Id="rId93" Type="http://schemas.openxmlformats.org/officeDocument/2006/relationships/image" Target="../media/image13400.png"/><Relationship Id="rId98" Type="http://schemas.openxmlformats.org/officeDocument/2006/relationships/customXml" Target="../ink/ink2961.xml"/><Relationship Id="rId121" Type="http://schemas.openxmlformats.org/officeDocument/2006/relationships/image" Target="../media/image14900.png"/><Relationship Id="rId142" Type="http://schemas.openxmlformats.org/officeDocument/2006/relationships/customXml" Target="../ink/ink2983.xml"/><Relationship Id="rId163" Type="http://schemas.openxmlformats.org/officeDocument/2006/relationships/image" Target="../media/image17000.png"/><Relationship Id="rId184" Type="http://schemas.openxmlformats.org/officeDocument/2006/relationships/customXml" Target="../ink/ink3004.xml"/><Relationship Id="rId189" Type="http://schemas.openxmlformats.org/officeDocument/2006/relationships/image" Target="../media/image18300.png"/><Relationship Id="rId3" Type="http://schemas.openxmlformats.org/officeDocument/2006/relationships/image" Target="../media/image8910.png"/><Relationship Id="rId25" Type="http://schemas.openxmlformats.org/officeDocument/2006/relationships/image" Target="../media/image10000.png"/><Relationship Id="rId46" Type="http://schemas.openxmlformats.org/officeDocument/2006/relationships/customXml" Target="../ink/ink2935.xml"/><Relationship Id="rId67" Type="http://schemas.openxmlformats.org/officeDocument/2006/relationships/image" Target="../media/image12120.png"/><Relationship Id="rId116" Type="http://schemas.openxmlformats.org/officeDocument/2006/relationships/customXml" Target="../ink/ink2970.xml"/><Relationship Id="rId137" Type="http://schemas.openxmlformats.org/officeDocument/2006/relationships/image" Target="../media/image15700.png"/><Relationship Id="rId158" Type="http://schemas.openxmlformats.org/officeDocument/2006/relationships/customXml" Target="../ink/ink2991.xml"/><Relationship Id="rId20" Type="http://schemas.openxmlformats.org/officeDocument/2006/relationships/customXml" Target="../ink/ink2922.xml"/><Relationship Id="rId41" Type="http://schemas.openxmlformats.org/officeDocument/2006/relationships/image" Target="../media/image10800.png"/><Relationship Id="rId62" Type="http://schemas.openxmlformats.org/officeDocument/2006/relationships/customXml" Target="../ink/ink2943.xml"/><Relationship Id="rId83" Type="http://schemas.openxmlformats.org/officeDocument/2006/relationships/image" Target="../media/image12900.png"/><Relationship Id="rId88" Type="http://schemas.openxmlformats.org/officeDocument/2006/relationships/customXml" Target="../ink/ink2956.xml"/><Relationship Id="rId111" Type="http://schemas.openxmlformats.org/officeDocument/2006/relationships/image" Target="../media/image14300.png"/><Relationship Id="rId132" Type="http://schemas.openxmlformats.org/officeDocument/2006/relationships/customXml" Target="../ink/ink2978.xml"/><Relationship Id="rId153" Type="http://schemas.openxmlformats.org/officeDocument/2006/relationships/image" Target="../media/image16500.png"/><Relationship Id="rId174" Type="http://schemas.openxmlformats.org/officeDocument/2006/relationships/customXml" Target="../ink/ink2999.xml"/><Relationship Id="rId179" Type="http://schemas.openxmlformats.org/officeDocument/2006/relationships/image" Target="../media/image17800.png"/><Relationship Id="rId195" Type="http://schemas.openxmlformats.org/officeDocument/2006/relationships/image" Target="../media/image18600.png"/><Relationship Id="rId190" Type="http://schemas.openxmlformats.org/officeDocument/2006/relationships/customXml" Target="../ink/ink3007.xml"/><Relationship Id="rId15" Type="http://schemas.openxmlformats.org/officeDocument/2006/relationships/image" Target="../media/image9500.png"/><Relationship Id="rId36" Type="http://schemas.openxmlformats.org/officeDocument/2006/relationships/customXml" Target="../ink/ink2930.xml"/><Relationship Id="rId57" Type="http://schemas.openxmlformats.org/officeDocument/2006/relationships/image" Target="../media/image11600.png"/><Relationship Id="rId106" Type="http://schemas.openxmlformats.org/officeDocument/2006/relationships/customXml" Target="../ink/ink2965.xml"/><Relationship Id="rId127" Type="http://schemas.openxmlformats.org/officeDocument/2006/relationships/image" Target="../media/image15200.png"/><Relationship Id="rId10" Type="http://schemas.openxmlformats.org/officeDocument/2006/relationships/customXml" Target="../ink/ink2917.xml"/><Relationship Id="rId31" Type="http://schemas.openxmlformats.org/officeDocument/2006/relationships/image" Target="../media/image10300.png"/><Relationship Id="rId52" Type="http://schemas.openxmlformats.org/officeDocument/2006/relationships/customXml" Target="../ink/ink2938.xml"/><Relationship Id="rId73" Type="http://schemas.openxmlformats.org/officeDocument/2006/relationships/image" Target="../media/image12400.png"/><Relationship Id="rId78" Type="http://schemas.openxmlformats.org/officeDocument/2006/relationships/customXml" Target="../ink/ink2951.xml"/><Relationship Id="rId94" Type="http://schemas.openxmlformats.org/officeDocument/2006/relationships/customXml" Target="../ink/ink2959.xml"/><Relationship Id="rId99" Type="http://schemas.openxmlformats.org/officeDocument/2006/relationships/image" Target="../media/image13700.png"/><Relationship Id="rId101" Type="http://schemas.openxmlformats.org/officeDocument/2006/relationships/image" Target="../media/image13800.png"/><Relationship Id="rId122" Type="http://schemas.openxmlformats.org/officeDocument/2006/relationships/customXml" Target="../ink/ink2973.xml"/><Relationship Id="rId143" Type="http://schemas.openxmlformats.org/officeDocument/2006/relationships/image" Target="../media/image16000.png"/><Relationship Id="rId148" Type="http://schemas.openxmlformats.org/officeDocument/2006/relationships/customXml" Target="../ink/ink2986.xml"/><Relationship Id="rId164" Type="http://schemas.openxmlformats.org/officeDocument/2006/relationships/customXml" Target="../ink/ink2994.xml"/><Relationship Id="rId169" Type="http://schemas.openxmlformats.org/officeDocument/2006/relationships/image" Target="../media/image17300.png"/><Relationship Id="rId185" Type="http://schemas.openxmlformats.org/officeDocument/2006/relationships/image" Target="../media/image18111.png"/><Relationship Id="rId4" Type="http://schemas.openxmlformats.org/officeDocument/2006/relationships/customXml" Target="../ink/ink2914.xml"/><Relationship Id="rId9" Type="http://schemas.openxmlformats.org/officeDocument/2006/relationships/image" Target="../media/image9210.png"/><Relationship Id="rId180" Type="http://schemas.openxmlformats.org/officeDocument/2006/relationships/customXml" Target="../ink/ink3002.xml"/><Relationship Id="rId26" Type="http://schemas.openxmlformats.org/officeDocument/2006/relationships/customXml" Target="../ink/ink2925.xml"/><Relationship Id="rId47" Type="http://schemas.openxmlformats.org/officeDocument/2006/relationships/image" Target="../media/image11110.png"/><Relationship Id="rId68" Type="http://schemas.openxmlformats.org/officeDocument/2006/relationships/customXml" Target="../ink/ink2946.xml"/><Relationship Id="rId89" Type="http://schemas.openxmlformats.org/officeDocument/2006/relationships/image" Target="../media/image13200.png"/><Relationship Id="rId112" Type="http://schemas.openxmlformats.org/officeDocument/2006/relationships/customXml" Target="../ink/ink2968.xml"/><Relationship Id="rId133" Type="http://schemas.openxmlformats.org/officeDocument/2006/relationships/image" Target="../media/image15500.png"/><Relationship Id="rId154" Type="http://schemas.openxmlformats.org/officeDocument/2006/relationships/customXml" Target="../ink/ink2989.xml"/><Relationship Id="rId175" Type="http://schemas.openxmlformats.org/officeDocument/2006/relationships/image" Target="../media/image17600.png"/><Relationship Id="rId196" Type="http://schemas.openxmlformats.org/officeDocument/2006/relationships/customXml" Target="../ink/ink3010.xml"/><Relationship Id="rId200" Type="http://schemas.openxmlformats.org/officeDocument/2006/relationships/customXml" Target="../ink/ink3012.xml"/><Relationship Id="rId16" Type="http://schemas.openxmlformats.org/officeDocument/2006/relationships/customXml" Target="../ink/ink2920.xml"/><Relationship Id="rId37" Type="http://schemas.openxmlformats.org/officeDocument/2006/relationships/image" Target="../media/image10600.png"/><Relationship Id="rId58" Type="http://schemas.openxmlformats.org/officeDocument/2006/relationships/customXml" Target="../ink/ink2941.xml"/><Relationship Id="rId79" Type="http://schemas.openxmlformats.org/officeDocument/2006/relationships/image" Target="../media/image12700.png"/><Relationship Id="rId102" Type="http://schemas.openxmlformats.org/officeDocument/2006/relationships/customXml" Target="../ink/ink2963.xml"/><Relationship Id="rId123" Type="http://schemas.openxmlformats.org/officeDocument/2006/relationships/image" Target="../media/image15000.png"/><Relationship Id="rId144" Type="http://schemas.openxmlformats.org/officeDocument/2006/relationships/customXml" Target="../ink/ink2984.xml"/><Relationship Id="rId90" Type="http://schemas.openxmlformats.org/officeDocument/2006/relationships/customXml" Target="../ink/ink2957.xml"/><Relationship Id="rId165" Type="http://schemas.openxmlformats.org/officeDocument/2006/relationships/image" Target="../media/image17111.png"/><Relationship Id="rId186" Type="http://schemas.openxmlformats.org/officeDocument/2006/relationships/customXml" Target="../ink/ink3005.xml"/><Relationship Id="rId27" Type="http://schemas.openxmlformats.org/officeDocument/2006/relationships/image" Target="../media/image10110.png"/><Relationship Id="rId48" Type="http://schemas.openxmlformats.org/officeDocument/2006/relationships/customXml" Target="../ink/ink2936.xml"/><Relationship Id="rId69" Type="http://schemas.openxmlformats.org/officeDocument/2006/relationships/image" Target="../media/image12200.png"/><Relationship Id="rId113" Type="http://schemas.openxmlformats.org/officeDocument/2006/relationships/image" Target="../media/image14400.png"/><Relationship Id="rId134" Type="http://schemas.openxmlformats.org/officeDocument/2006/relationships/customXml" Target="../ink/ink2979.xml"/><Relationship Id="rId80" Type="http://schemas.openxmlformats.org/officeDocument/2006/relationships/customXml" Target="../ink/ink2952.xml"/><Relationship Id="rId155" Type="http://schemas.openxmlformats.org/officeDocument/2006/relationships/image" Target="../media/image16600.png"/><Relationship Id="rId176" Type="http://schemas.openxmlformats.org/officeDocument/2006/relationships/customXml" Target="../ink/ink3000.xml"/><Relationship Id="rId197" Type="http://schemas.openxmlformats.org/officeDocument/2006/relationships/image" Target="../media/image18700.png"/><Relationship Id="rId201" Type="http://schemas.openxmlformats.org/officeDocument/2006/relationships/image" Target="../media/image18900.png"/><Relationship Id="rId17" Type="http://schemas.openxmlformats.org/officeDocument/2006/relationships/image" Target="../media/image9600.png"/><Relationship Id="rId38" Type="http://schemas.openxmlformats.org/officeDocument/2006/relationships/customXml" Target="../ink/ink2931.xml"/><Relationship Id="rId59" Type="http://schemas.openxmlformats.org/officeDocument/2006/relationships/image" Target="../media/image11700.png"/><Relationship Id="rId103" Type="http://schemas.openxmlformats.org/officeDocument/2006/relationships/image" Target="../media/image13900.png"/><Relationship Id="rId124" Type="http://schemas.openxmlformats.org/officeDocument/2006/relationships/customXml" Target="../ink/ink2974.xml"/><Relationship Id="rId70" Type="http://schemas.openxmlformats.org/officeDocument/2006/relationships/customXml" Target="../ink/ink2947.xml"/><Relationship Id="rId91" Type="http://schemas.openxmlformats.org/officeDocument/2006/relationships/image" Target="../media/image13300.png"/><Relationship Id="rId145" Type="http://schemas.openxmlformats.org/officeDocument/2006/relationships/image" Target="../media/image16111.png"/><Relationship Id="rId166" Type="http://schemas.openxmlformats.org/officeDocument/2006/relationships/customXml" Target="../ink/ink2995.xml"/><Relationship Id="rId187" Type="http://schemas.openxmlformats.org/officeDocument/2006/relationships/image" Target="../media/image18200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926.xml"/><Relationship Id="rId49" Type="http://schemas.openxmlformats.org/officeDocument/2006/relationships/image" Target="../media/image11200.png"/><Relationship Id="rId114" Type="http://schemas.openxmlformats.org/officeDocument/2006/relationships/customXml" Target="../ink/ink2969.xml"/><Relationship Id="rId60" Type="http://schemas.openxmlformats.org/officeDocument/2006/relationships/customXml" Target="../ink/ink2942.xml"/><Relationship Id="rId81" Type="http://schemas.openxmlformats.org/officeDocument/2006/relationships/image" Target="../media/image12800.png"/><Relationship Id="rId135" Type="http://schemas.openxmlformats.org/officeDocument/2006/relationships/image" Target="../media/image15600.png"/><Relationship Id="rId156" Type="http://schemas.openxmlformats.org/officeDocument/2006/relationships/customXml" Target="../ink/ink2990.xml"/><Relationship Id="rId177" Type="http://schemas.openxmlformats.org/officeDocument/2006/relationships/image" Target="../media/image17700.png"/><Relationship Id="rId198" Type="http://schemas.openxmlformats.org/officeDocument/2006/relationships/customXml" Target="../ink/ink3011.xml"/><Relationship Id="rId18" Type="http://schemas.openxmlformats.org/officeDocument/2006/relationships/customXml" Target="../ink/ink2921.xml"/><Relationship Id="rId39" Type="http://schemas.openxmlformats.org/officeDocument/2006/relationships/image" Target="../media/image10700.png"/><Relationship Id="rId50" Type="http://schemas.openxmlformats.org/officeDocument/2006/relationships/customXml" Target="../ink/ink2937.xml"/><Relationship Id="rId104" Type="http://schemas.openxmlformats.org/officeDocument/2006/relationships/customXml" Target="../ink/ink2964.xml"/><Relationship Id="rId125" Type="http://schemas.openxmlformats.org/officeDocument/2006/relationships/image" Target="../media/image15120.png"/><Relationship Id="rId146" Type="http://schemas.openxmlformats.org/officeDocument/2006/relationships/customXml" Target="../ink/ink2985.xml"/><Relationship Id="rId167" Type="http://schemas.openxmlformats.org/officeDocument/2006/relationships/image" Target="../media/image17200.png"/><Relationship Id="rId188" Type="http://schemas.openxmlformats.org/officeDocument/2006/relationships/customXml" Target="../ink/ink3006.xml"/><Relationship Id="rId71" Type="http://schemas.openxmlformats.org/officeDocument/2006/relationships/image" Target="../media/image12300.png"/><Relationship Id="rId92" Type="http://schemas.openxmlformats.org/officeDocument/2006/relationships/customXml" Target="../ink/ink2958.xml"/></Relationships>
</file>

<file path=ppt/slides/_rels/slide1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70.xml"/><Relationship Id="rId299" Type="http://schemas.openxmlformats.org/officeDocument/2006/relationships/customXml" Target="../ink/ink3161.xml"/><Relationship Id="rId21" Type="http://schemas.openxmlformats.org/officeDocument/2006/relationships/customXml" Target="../ink/ink3022.xml"/><Relationship Id="rId63" Type="http://schemas.openxmlformats.org/officeDocument/2006/relationships/customXml" Target="../ink/ink3043.xml"/><Relationship Id="rId159" Type="http://schemas.openxmlformats.org/officeDocument/2006/relationships/customXml" Target="../ink/ink3091.xml"/><Relationship Id="rId170" Type="http://schemas.openxmlformats.org/officeDocument/2006/relationships/image" Target="../media/image2760.png"/><Relationship Id="rId226" Type="http://schemas.openxmlformats.org/officeDocument/2006/relationships/image" Target="../media/image3040.png"/><Relationship Id="rId268" Type="http://schemas.openxmlformats.org/officeDocument/2006/relationships/image" Target="../media/image3260.png"/><Relationship Id="rId32" Type="http://schemas.openxmlformats.org/officeDocument/2006/relationships/image" Target="../media/image20500.png"/><Relationship Id="rId74" Type="http://schemas.openxmlformats.org/officeDocument/2006/relationships/image" Target="../media/image22700.png"/><Relationship Id="rId128" Type="http://schemas.openxmlformats.org/officeDocument/2006/relationships/image" Target="../media/image2540.png"/><Relationship Id="rId5" Type="http://schemas.openxmlformats.org/officeDocument/2006/relationships/customXml" Target="../ink/ink3014.xml"/><Relationship Id="rId181" Type="http://schemas.openxmlformats.org/officeDocument/2006/relationships/customXml" Target="../ink/ink3102.xml"/><Relationship Id="rId237" Type="http://schemas.openxmlformats.org/officeDocument/2006/relationships/customXml" Target="../ink/ink3130.xml"/><Relationship Id="rId279" Type="http://schemas.openxmlformats.org/officeDocument/2006/relationships/customXml" Target="../ink/ink3151.xml"/><Relationship Id="rId43" Type="http://schemas.openxmlformats.org/officeDocument/2006/relationships/customXml" Target="../ink/ink3033.xml"/><Relationship Id="rId139" Type="http://schemas.openxmlformats.org/officeDocument/2006/relationships/customXml" Target="../ink/ink3081.xml"/><Relationship Id="rId290" Type="http://schemas.openxmlformats.org/officeDocument/2006/relationships/image" Target="../media/image3370.png"/><Relationship Id="rId85" Type="http://schemas.openxmlformats.org/officeDocument/2006/relationships/customXml" Target="../ink/ink3054.xml"/><Relationship Id="rId150" Type="http://schemas.openxmlformats.org/officeDocument/2006/relationships/image" Target="../media/image2650.png"/><Relationship Id="rId192" Type="http://schemas.openxmlformats.org/officeDocument/2006/relationships/image" Target="../media/image2870.png"/><Relationship Id="rId206" Type="http://schemas.openxmlformats.org/officeDocument/2006/relationships/image" Target="../media/image2940.png"/><Relationship Id="rId248" Type="http://schemas.openxmlformats.org/officeDocument/2006/relationships/image" Target="../media/image3160.png"/><Relationship Id="rId12" Type="http://schemas.openxmlformats.org/officeDocument/2006/relationships/image" Target="../media/image19500.png"/><Relationship Id="rId108" Type="http://schemas.openxmlformats.org/officeDocument/2006/relationships/image" Target="../media/image2440.png"/><Relationship Id="rId54" Type="http://schemas.openxmlformats.org/officeDocument/2006/relationships/image" Target="../media/image21700.png"/><Relationship Id="rId75" Type="http://schemas.openxmlformats.org/officeDocument/2006/relationships/customXml" Target="../ink/ink3049.xml"/><Relationship Id="rId96" Type="http://schemas.openxmlformats.org/officeDocument/2006/relationships/image" Target="../media/image23800.png"/><Relationship Id="rId140" Type="http://schemas.openxmlformats.org/officeDocument/2006/relationships/image" Target="../media/image2600.png"/><Relationship Id="rId161" Type="http://schemas.openxmlformats.org/officeDocument/2006/relationships/customXml" Target="../ink/ink3092.xml"/><Relationship Id="rId182" Type="http://schemas.openxmlformats.org/officeDocument/2006/relationships/image" Target="../media/image2820.png"/><Relationship Id="rId217" Type="http://schemas.openxmlformats.org/officeDocument/2006/relationships/customXml" Target="../ink/ink3120.xml"/><Relationship Id="rId6" Type="http://schemas.openxmlformats.org/officeDocument/2006/relationships/image" Target="../media/image19200.png"/><Relationship Id="rId238" Type="http://schemas.openxmlformats.org/officeDocument/2006/relationships/image" Target="../media/image3102.png"/><Relationship Id="rId259" Type="http://schemas.openxmlformats.org/officeDocument/2006/relationships/customXml" Target="../ink/ink3141.xml"/><Relationship Id="rId23" Type="http://schemas.openxmlformats.org/officeDocument/2006/relationships/customXml" Target="../ink/ink3023.xml"/><Relationship Id="rId119" Type="http://schemas.openxmlformats.org/officeDocument/2006/relationships/customXml" Target="../ink/ink3071.xml"/><Relationship Id="rId270" Type="http://schemas.openxmlformats.org/officeDocument/2006/relationships/image" Target="../media/image3270.png"/><Relationship Id="rId291" Type="http://schemas.openxmlformats.org/officeDocument/2006/relationships/customXml" Target="../ink/ink3157.xml"/><Relationship Id="rId44" Type="http://schemas.openxmlformats.org/officeDocument/2006/relationships/image" Target="../media/image21200.png"/><Relationship Id="rId65" Type="http://schemas.openxmlformats.org/officeDocument/2006/relationships/customXml" Target="../ink/ink3044.xml"/><Relationship Id="rId86" Type="http://schemas.openxmlformats.org/officeDocument/2006/relationships/image" Target="../media/image23300.png"/><Relationship Id="rId130" Type="http://schemas.openxmlformats.org/officeDocument/2006/relationships/image" Target="../media/image2550.png"/><Relationship Id="rId151" Type="http://schemas.openxmlformats.org/officeDocument/2006/relationships/customXml" Target="../ink/ink3087.xml"/><Relationship Id="rId172" Type="http://schemas.openxmlformats.org/officeDocument/2006/relationships/image" Target="../media/image2770.png"/><Relationship Id="rId193" Type="http://schemas.openxmlformats.org/officeDocument/2006/relationships/customXml" Target="../ink/ink3108.xml"/><Relationship Id="rId207" Type="http://schemas.openxmlformats.org/officeDocument/2006/relationships/customXml" Target="../ink/ink3115.xml"/><Relationship Id="rId228" Type="http://schemas.openxmlformats.org/officeDocument/2006/relationships/image" Target="../media/image3050.png"/><Relationship Id="rId249" Type="http://schemas.openxmlformats.org/officeDocument/2006/relationships/customXml" Target="../ink/ink3136.xml"/><Relationship Id="rId13" Type="http://schemas.openxmlformats.org/officeDocument/2006/relationships/customXml" Target="../ink/ink3018.xml"/><Relationship Id="rId109" Type="http://schemas.openxmlformats.org/officeDocument/2006/relationships/customXml" Target="../ink/ink3066.xml"/><Relationship Id="rId260" Type="http://schemas.openxmlformats.org/officeDocument/2006/relationships/image" Target="../media/image3220.png"/><Relationship Id="rId281" Type="http://schemas.openxmlformats.org/officeDocument/2006/relationships/customXml" Target="../ink/ink3152.xml"/><Relationship Id="rId34" Type="http://schemas.openxmlformats.org/officeDocument/2006/relationships/image" Target="../media/image20600.png"/><Relationship Id="rId55" Type="http://schemas.openxmlformats.org/officeDocument/2006/relationships/customXml" Target="../ink/ink3039.xml"/><Relationship Id="rId76" Type="http://schemas.openxmlformats.org/officeDocument/2006/relationships/image" Target="../media/image22800.png"/><Relationship Id="rId97" Type="http://schemas.openxmlformats.org/officeDocument/2006/relationships/customXml" Target="../ink/ink3060.xml"/><Relationship Id="rId120" Type="http://schemas.openxmlformats.org/officeDocument/2006/relationships/image" Target="../media/image2500.png"/><Relationship Id="rId141" Type="http://schemas.openxmlformats.org/officeDocument/2006/relationships/customXml" Target="../ink/ink3082.xml"/><Relationship Id="rId7" Type="http://schemas.openxmlformats.org/officeDocument/2006/relationships/customXml" Target="../ink/ink3015.xml"/><Relationship Id="rId162" Type="http://schemas.openxmlformats.org/officeDocument/2006/relationships/image" Target="../media/image2720.png"/><Relationship Id="rId183" Type="http://schemas.openxmlformats.org/officeDocument/2006/relationships/customXml" Target="../ink/ink3103.xml"/><Relationship Id="rId218" Type="http://schemas.openxmlformats.org/officeDocument/2006/relationships/image" Target="../media/image3000.png"/><Relationship Id="rId239" Type="http://schemas.openxmlformats.org/officeDocument/2006/relationships/customXml" Target="../ink/ink3131.xml"/><Relationship Id="rId250" Type="http://schemas.openxmlformats.org/officeDocument/2006/relationships/image" Target="../media/image3170.png"/><Relationship Id="rId271" Type="http://schemas.openxmlformats.org/officeDocument/2006/relationships/customXml" Target="../ink/ink3147.xml"/><Relationship Id="rId292" Type="http://schemas.openxmlformats.org/officeDocument/2006/relationships/image" Target="../media/image3380.png"/><Relationship Id="rId24" Type="http://schemas.openxmlformats.org/officeDocument/2006/relationships/image" Target="../media/image20120.png"/><Relationship Id="rId45" Type="http://schemas.openxmlformats.org/officeDocument/2006/relationships/customXml" Target="../ink/ink3034.xml"/><Relationship Id="rId66" Type="http://schemas.openxmlformats.org/officeDocument/2006/relationships/image" Target="../media/image22300.png"/><Relationship Id="rId87" Type="http://schemas.openxmlformats.org/officeDocument/2006/relationships/customXml" Target="../ink/ink3055.xml"/><Relationship Id="rId110" Type="http://schemas.openxmlformats.org/officeDocument/2006/relationships/image" Target="../media/image2450.png"/><Relationship Id="rId131" Type="http://schemas.openxmlformats.org/officeDocument/2006/relationships/customXml" Target="../ink/ink3077.xml"/><Relationship Id="rId152" Type="http://schemas.openxmlformats.org/officeDocument/2006/relationships/image" Target="../media/image2660.png"/><Relationship Id="rId173" Type="http://schemas.openxmlformats.org/officeDocument/2006/relationships/customXml" Target="../ink/ink3098.xml"/><Relationship Id="rId194" Type="http://schemas.openxmlformats.org/officeDocument/2006/relationships/image" Target="../media/image2880.png"/><Relationship Id="rId208" Type="http://schemas.openxmlformats.org/officeDocument/2006/relationships/image" Target="../media/image2950.png"/><Relationship Id="rId229" Type="http://schemas.openxmlformats.org/officeDocument/2006/relationships/customXml" Target="../ink/ink3126.xml"/><Relationship Id="rId240" Type="http://schemas.openxmlformats.org/officeDocument/2006/relationships/image" Target="../media/image3120.png"/><Relationship Id="rId261" Type="http://schemas.openxmlformats.org/officeDocument/2006/relationships/customXml" Target="../ink/ink3142.xml"/><Relationship Id="rId14" Type="http://schemas.openxmlformats.org/officeDocument/2006/relationships/image" Target="../media/image19600.png"/><Relationship Id="rId35" Type="http://schemas.openxmlformats.org/officeDocument/2006/relationships/customXml" Target="../ink/ink3029.xml"/><Relationship Id="rId56" Type="http://schemas.openxmlformats.org/officeDocument/2006/relationships/image" Target="../media/image21800.png"/><Relationship Id="rId77" Type="http://schemas.openxmlformats.org/officeDocument/2006/relationships/customXml" Target="../ink/ink3050.xml"/><Relationship Id="rId100" Type="http://schemas.openxmlformats.org/officeDocument/2006/relationships/image" Target="../media/image24000.png"/><Relationship Id="rId282" Type="http://schemas.openxmlformats.org/officeDocument/2006/relationships/image" Target="../media/image3330.png"/><Relationship Id="rId8" Type="http://schemas.openxmlformats.org/officeDocument/2006/relationships/image" Target="../media/image19300.png"/><Relationship Id="rId98" Type="http://schemas.openxmlformats.org/officeDocument/2006/relationships/image" Target="../media/image23900.png"/><Relationship Id="rId121" Type="http://schemas.openxmlformats.org/officeDocument/2006/relationships/customXml" Target="../ink/ink3072.xml"/><Relationship Id="rId142" Type="http://schemas.openxmlformats.org/officeDocument/2006/relationships/image" Target="../media/image2612.png"/><Relationship Id="rId163" Type="http://schemas.openxmlformats.org/officeDocument/2006/relationships/customXml" Target="../ink/ink3093.xml"/><Relationship Id="rId184" Type="http://schemas.openxmlformats.org/officeDocument/2006/relationships/image" Target="../media/image2830.png"/><Relationship Id="rId219" Type="http://schemas.openxmlformats.org/officeDocument/2006/relationships/customXml" Target="../ink/ink3121.xml"/><Relationship Id="rId230" Type="http://schemas.openxmlformats.org/officeDocument/2006/relationships/image" Target="../media/image3060.png"/><Relationship Id="rId251" Type="http://schemas.openxmlformats.org/officeDocument/2006/relationships/customXml" Target="../ink/ink3137.xml"/><Relationship Id="rId25" Type="http://schemas.openxmlformats.org/officeDocument/2006/relationships/customXml" Target="../ink/ink3024.xml"/><Relationship Id="rId46" Type="http://schemas.openxmlformats.org/officeDocument/2006/relationships/image" Target="../media/image21300.png"/><Relationship Id="rId67" Type="http://schemas.openxmlformats.org/officeDocument/2006/relationships/customXml" Target="../ink/ink3045.xml"/><Relationship Id="rId272" Type="http://schemas.openxmlformats.org/officeDocument/2006/relationships/image" Target="../media/image3280.png"/><Relationship Id="rId293" Type="http://schemas.openxmlformats.org/officeDocument/2006/relationships/customXml" Target="../ink/ink3158.xml"/><Relationship Id="rId88" Type="http://schemas.openxmlformats.org/officeDocument/2006/relationships/image" Target="../media/image23400.png"/><Relationship Id="rId111" Type="http://schemas.openxmlformats.org/officeDocument/2006/relationships/customXml" Target="../ink/ink3067.xml"/><Relationship Id="rId132" Type="http://schemas.openxmlformats.org/officeDocument/2006/relationships/image" Target="../media/image2560.png"/><Relationship Id="rId153" Type="http://schemas.openxmlformats.org/officeDocument/2006/relationships/customXml" Target="../ink/ink3088.xml"/><Relationship Id="rId174" Type="http://schemas.openxmlformats.org/officeDocument/2006/relationships/image" Target="../media/image2780.png"/><Relationship Id="rId195" Type="http://schemas.openxmlformats.org/officeDocument/2006/relationships/customXml" Target="../ink/ink3109.xml"/><Relationship Id="rId209" Type="http://schemas.openxmlformats.org/officeDocument/2006/relationships/customXml" Target="../ink/ink3116.xml"/><Relationship Id="rId220" Type="http://schemas.openxmlformats.org/officeDocument/2006/relationships/image" Target="../media/image3012.png"/><Relationship Id="rId241" Type="http://schemas.openxmlformats.org/officeDocument/2006/relationships/customXml" Target="../ink/ink3132.xml"/><Relationship Id="rId15" Type="http://schemas.openxmlformats.org/officeDocument/2006/relationships/customXml" Target="../ink/ink3019.xml"/><Relationship Id="rId36" Type="http://schemas.openxmlformats.org/officeDocument/2006/relationships/image" Target="../media/image20700.png"/><Relationship Id="rId57" Type="http://schemas.openxmlformats.org/officeDocument/2006/relationships/customXml" Target="../ink/ink3040.xml"/><Relationship Id="rId262" Type="http://schemas.openxmlformats.org/officeDocument/2006/relationships/image" Target="../media/image3230.png"/><Relationship Id="rId283" Type="http://schemas.openxmlformats.org/officeDocument/2006/relationships/customXml" Target="../ink/ink3153.xml"/><Relationship Id="rId78" Type="http://schemas.openxmlformats.org/officeDocument/2006/relationships/image" Target="../media/image22900.png"/><Relationship Id="rId99" Type="http://schemas.openxmlformats.org/officeDocument/2006/relationships/customXml" Target="../ink/ink3061.xml"/><Relationship Id="rId101" Type="http://schemas.openxmlformats.org/officeDocument/2006/relationships/customXml" Target="../ink/ink3062.xml"/><Relationship Id="rId122" Type="http://schemas.openxmlformats.org/officeDocument/2006/relationships/image" Target="../media/image2511.png"/><Relationship Id="rId143" Type="http://schemas.openxmlformats.org/officeDocument/2006/relationships/customXml" Target="../ink/ink3083.xml"/><Relationship Id="rId164" Type="http://schemas.openxmlformats.org/officeDocument/2006/relationships/image" Target="../media/image2730.png"/><Relationship Id="rId185" Type="http://schemas.openxmlformats.org/officeDocument/2006/relationships/customXml" Target="../ink/ink3104.xml"/><Relationship Id="rId9" Type="http://schemas.openxmlformats.org/officeDocument/2006/relationships/customXml" Target="../ink/ink3016.xml"/><Relationship Id="rId210" Type="http://schemas.openxmlformats.org/officeDocument/2006/relationships/image" Target="../media/image2960.png"/><Relationship Id="rId26" Type="http://schemas.openxmlformats.org/officeDocument/2006/relationships/image" Target="../media/image20200.png"/><Relationship Id="rId231" Type="http://schemas.openxmlformats.org/officeDocument/2006/relationships/customXml" Target="../ink/ink3127.xml"/><Relationship Id="rId252" Type="http://schemas.openxmlformats.org/officeDocument/2006/relationships/image" Target="../media/image3180.png"/><Relationship Id="rId273" Type="http://schemas.openxmlformats.org/officeDocument/2006/relationships/customXml" Target="../ink/ink3148.xml"/><Relationship Id="rId294" Type="http://schemas.openxmlformats.org/officeDocument/2006/relationships/image" Target="../media/image3390.png"/><Relationship Id="rId47" Type="http://schemas.openxmlformats.org/officeDocument/2006/relationships/customXml" Target="../ink/ink3035.xml"/><Relationship Id="rId68" Type="http://schemas.openxmlformats.org/officeDocument/2006/relationships/image" Target="../media/image22400.png"/><Relationship Id="rId89" Type="http://schemas.openxmlformats.org/officeDocument/2006/relationships/customXml" Target="../ink/ink3056.xml"/><Relationship Id="rId112" Type="http://schemas.openxmlformats.org/officeDocument/2006/relationships/image" Target="../media/image2460.png"/><Relationship Id="rId133" Type="http://schemas.openxmlformats.org/officeDocument/2006/relationships/customXml" Target="../ink/ink3078.xml"/><Relationship Id="rId154" Type="http://schemas.openxmlformats.org/officeDocument/2006/relationships/image" Target="../media/image2670.png"/><Relationship Id="rId175" Type="http://schemas.openxmlformats.org/officeDocument/2006/relationships/customXml" Target="../ink/ink3099.xml"/><Relationship Id="rId196" Type="http://schemas.openxmlformats.org/officeDocument/2006/relationships/image" Target="../media/image2890.png"/><Relationship Id="rId200" Type="http://schemas.openxmlformats.org/officeDocument/2006/relationships/image" Target="../media/image2911.png"/><Relationship Id="rId16" Type="http://schemas.openxmlformats.org/officeDocument/2006/relationships/image" Target="../media/image19700.png"/><Relationship Id="rId221" Type="http://schemas.openxmlformats.org/officeDocument/2006/relationships/customXml" Target="../ink/ink3122.xml"/><Relationship Id="rId242" Type="http://schemas.openxmlformats.org/officeDocument/2006/relationships/image" Target="../media/image3130.png"/><Relationship Id="rId263" Type="http://schemas.openxmlformats.org/officeDocument/2006/relationships/customXml" Target="../ink/ink3143.xml"/><Relationship Id="rId284" Type="http://schemas.openxmlformats.org/officeDocument/2006/relationships/image" Target="../media/image3340.png"/><Relationship Id="rId37" Type="http://schemas.openxmlformats.org/officeDocument/2006/relationships/customXml" Target="../ink/ink3030.xml"/><Relationship Id="rId58" Type="http://schemas.openxmlformats.org/officeDocument/2006/relationships/image" Target="../media/image21900.png"/><Relationship Id="rId79" Type="http://schemas.openxmlformats.org/officeDocument/2006/relationships/customXml" Target="../ink/ink3051.xml"/><Relationship Id="rId102" Type="http://schemas.openxmlformats.org/officeDocument/2006/relationships/image" Target="../media/image24110.png"/><Relationship Id="rId123" Type="http://schemas.openxmlformats.org/officeDocument/2006/relationships/customXml" Target="../ink/ink3073.xml"/><Relationship Id="rId144" Type="http://schemas.openxmlformats.org/officeDocument/2006/relationships/image" Target="../media/image2620.png"/><Relationship Id="rId90" Type="http://schemas.openxmlformats.org/officeDocument/2006/relationships/image" Target="../media/image23500.png"/><Relationship Id="rId165" Type="http://schemas.openxmlformats.org/officeDocument/2006/relationships/customXml" Target="../ink/ink3094.xml"/><Relationship Id="rId186" Type="http://schemas.openxmlformats.org/officeDocument/2006/relationships/image" Target="../media/image2840.png"/><Relationship Id="rId211" Type="http://schemas.openxmlformats.org/officeDocument/2006/relationships/customXml" Target="../ink/ink3117.xml"/><Relationship Id="rId232" Type="http://schemas.openxmlformats.org/officeDocument/2006/relationships/image" Target="../media/image3070.png"/><Relationship Id="rId253" Type="http://schemas.openxmlformats.org/officeDocument/2006/relationships/customXml" Target="../ink/ink3138.xml"/><Relationship Id="rId274" Type="http://schemas.openxmlformats.org/officeDocument/2006/relationships/image" Target="../media/image3290.png"/><Relationship Id="rId295" Type="http://schemas.openxmlformats.org/officeDocument/2006/relationships/customXml" Target="../ink/ink3159.xml"/><Relationship Id="rId27" Type="http://schemas.openxmlformats.org/officeDocument/2006/relationships/customXml" Target="../ink/ink3025.xml"/><Relationship Id="rId48" Type="http://schemas.openxmlformats.org/officeDocument/2006/relationships/image" Target="../media/image21400.png"/><Relationship Id="rId69" Type="http://schemas.openxmlformats.org/officeDocument/2006/relationships/customXml" Target="../ink/ink3046.xml"/><Relationship Id="rId113" Type="http://schemas.openxmlformats.org/officeDocument/2006/relationships/customXml" Target="../ink/ink3068.xml"/><Relationship Id="rId134" Type="http://schemas.openxmlformats.org/officeDocument/2006/relationships/image" Target="../media/image2570.png"/><Relationship Id="rId80" Type="http://schemas.openxmlformats.org/officeDocument/2006/relationships/image" Target="../media/image23000.png"/><Relationship Id="rId155" Type="http://schemas.openxmlformats.org/officeDocument/2006/relationships/customXml" Target="../ink/ink3089.xml"/><Relationship Id="rId176" Type="http://schemas.openxmlformats.org/officeDocument/2006/relationships/image" Target="../media/image2790.png"/><Relationship Id="rId197" Type="http://schemas.openxmlformats.org/officeDocument/2006/relationships/customXml" Target="../ink/ink3110.xml"/><Relationship Id="rId201" Type="http://schemas.openxmlformats.org/officeDocument/2006/relationships/customXml" Target="../ink/ink3112.xml"/><Relationship Id="rId222" Type="http://schemas.openxmlformats.org/officeDocument/2006/relationships/image" Target="../media/image3020.png"/><Relationship Id="rId243" Type="http://schemas.openxmlformats.org/officeDocument/2006/relationships/customXml" Target="../ink/ink3133.xml"/><Relationship Id="rId264" Type="http://schemas.openxmlformats.org/officeDocument/2006/relationships/image" Target="../media/image3240.png"/><Relationship Id="rId285" Type="http://schemas.openxmlformats.org/officeDocument/2006/relationships/customXml" Target="../ink/ink3154.xml"/><Relationship Id="rId17" Type="http://schemas.openxmlformats.org/officeDocument/2006/relationships/customXml" Target="../ink/ink3020.xml"/><Relationship Id="rId38" Type="http://schemas.openxmlformats.org/officeDocument/2006/relationships/image" Target="../media/image20800.png"/><Relationship Id="rId59" Type="http://schemas.openxmlformats.org/officeDocument/2006/relationships/customXml" Target="../ink/ink3041.xml"/><Relationship Id="rId103" Type="http://schemas.openxmlformats.org/officeDocument/2006/relationships/customXml" Target="../ink/ink3063.xml"/><Relationship Id="rId124" Type="http://schemas.openxmlformats.org/officeDocument/2006/relationships/image" Target="../media/image2520.png"/><Relationship Id="rId70" Type="http://schemas.openxmlformats.org/officeDocument/2006/relationships/image" Target="../media/image22500.png"/><Relationship Id="rId91" Type="http://schemas.openxmlformats.org/officeDocument/2006/relationships/customXml" Target="../ink/ink3057.xml"/><Relationship Id="rId145" Type="http://schemas.openxmlformats.org/officeDocument/2006/relationships/customXml" Target="../ink/ink3084.xml"/><Relationship Id="rId166" Type="http://schemas.openxmlformats.org/officeDocument/2006/relationships/image" Target="../media/image2740.png"/><Relationship Id="rId187" Type="http://schemas.openxmlformats.org/officeDocument/2006/relationships/customXml" Target="../ink/ink310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70.png"/><Relationship Id="rId233" Type="http://schemas.openxmlformats.org/officeDocument/2006/relationships/customXml" Target="../ink/ink3128.xml"/><Relationship Id="rId254" Type="http://schemas.openxmlformats.org/officeDocument/2006/relationships/image" Target="../media/image3190.png"/><Relationship Id="rId28" Type="http://schemas.openxmlformats.org/officeDocument/2006/relationships/image" Target="../media/image20300.png"/><Relationship Id="rId49" Type="http://schemas.openxmlformats.org/officeDocument/2006/relationships/customXml" Target="../ink/ink3036.xml"/><Relationship Id="rId114" Type="http://schemas.openxmlformats.org/officeDocument/2006/relationships/image" Target="../media/image2470.png"/><Relationship Id="rId275" Type="http://schemas.openxmlformats.org/officeDocument/2006/relationships/customXml" Target="../ink/ink3149.xml"/><Relationship Id="rId296" Type="http://schemas.openxmlformats.org/officeDocument/2006/relationships/image" Target="../media/image3411.png"/><Relationship Id="rId300" Type="http://schemas.openxmlformats.org/officeDocument/2006/relationships/image" Target="../media/image3430.png"/><Relationship Id="rId60" Type="http://schemas.openxmlformats.org/officeDocument/2006/relationships/image" Target="../media/image22000.png"/><Relationship Id="rId81" Type="http://schemas.openxmlformats.org/officeDocument/2006/relationships/customXml" Target="../ink/ink3052.xml"/><Relationship Id="rId135" Type="http://schemas.openxmlformats.org/officeDocument/2006/relationships/customXml" Target="../ink/ink3079.xml"/><Relationship Id="rId156" Type="http://schemas.openxmlformats.org/officeDocument/2006/relationships/image" Target="../media/image2680.png"/><Relationship Id="rId177" Type="http://schemas.openxmlformats.org/officeDocument/2006/relationships/customXml" Target="../ink/ink3100.xml"/><Relationship Id="rId198" Type="http://schemas.openxmlformats.org/officeDocument/2006/relationships/image" Target="../media/image2900.png"/><Relationship Id="rId202" Type="http://schemas.openxmlformats.org/officeDocument/2006/relationships/image" Target="../media/image2920.png"/><Relationship Id="rId223" Type="http://schemas.openxmlformats.org/officeDocument/2006/relationships/customXml" Target="../ink/ink3123.xml"/><Relationship Id="rId244" Type="http://schemas.openxmlformats.org/officeDocument/2006/relationships/image" Target="../media/image3140.png"/><Relationship Id="rId18" Type="http://schemas.openxmlformats.org/officeDocument/2006/relationships/image" Target="../media/image19800.png"/><Relationship Id="rId39" Type="http://schemas.openxmlformats.org/officeDocument/2006/relationships/customXml" Target="../ink/ink3031.xml"/><Relationship Id="rId265" Type="http://schemas.openxmlformats.org/officeDocument/2006/relationships/customXml" Target="../ink/ink3144.xml"/><Relationship Id="rId286" Type="http://schemas.openxmlformats.org/officeDocument/2006/relationships/image" Target="../media/image3350.png"/><Relationship Id="rId50" Type="http://schemas.openxmlformats.org/officeDocument/2006/relationships/image" Target="../media/image21500.png"/><Relationship Id="rId104" Type="http://schemas.openxmlformats.org/officeDocument/2006/relationships/image" Target="../media/image24200.png"/><Relationship Id="rId125" Type="http://schemas.openxmlformats.org/officeDocument/2006/relationships/customXml" Target="../ink/ink3074.xml"/><Relationship Id="rId146" Type="http://schemas.openxmlformats.org/officeDocument/2006/relationships/image" Target="../media/image2630.png"/><Relationship Id="rId167" Type="http://schemas.openxmlformats.org/officeDocument/2006/relationships/customXml" Target="../ink/ink3095.xml"/><Relationship Id="rId188" Type="http://schemas.openxmlformats.org/officeDocument/2006/relationships/image" Target="../media/image2850.png"/><Relationship Id="rId71" Type="http://schemas.openxmlformats.org/officeDocument/2006/relationships/customXml" Target="../ink/ink3047.xml"/><Relationship Id="rId92" Type="http://schemas.openxmlformats.org/officeDocument/2006/relationships/image" Target="../media/image23600.png"/><Relationship Id="rId213" Type="http://schemas.openxmlformats.org/officeDocument/2006/relationships/customXml" Target="../ink/ink3118.xml"/><Relationship Id="rId234" Type="http://schemas.openxmlformats.org/officeDocument/2006/relationships/image" Target="../media/image3080.png"/><Relationship Id="rId2" Type="http://schemas.openxmlformats.org/officeDocument/2006/relationships/image" Target="../media/image2439.png"/><Relationship Id="rId29" Type="http://schemas.openxmlformats.org/officeDocument/2006/relationships/customXml" Target="../ink/ink3026.xml"/><Relationship Id="rId255" Type="http://schemas.openxmlformats.org/officeDocument/2006/relationships/customXml" Target="../ink/ink3139.xml"/><Relationship Id="rId276" Type="http://schemas.openxmlformats.org/officeDocument/2006/relationships/image" Target="../media/image3300.png"/><Relationship Id="rId297" Type="http://schemas.openxmlformats.org/officeDocument/2006/relationships/customXml" Target="../ink/ink3160.xml"/><Relationship Id="rId40" Type="http://schemas.openxmlformats.org/officeDocument/2006/relationships/image" Target="../media/image20900.png"/><Relationship Id="rId115" Type="http://schemas.openxmlformats.org/officeDocument/2006/relationships/customXml" Target="../ink/ink3069.xml"/><Relationship Id="rId136" Type="http://schemas.openxmlformats.org/officeDocument/2006/relationships/image" Target="../media/image2580.png"/><Relationship Id="rId157" Type="http://schemas.openxmlformats.org/officeDocument/2006/relationships/customXml" Target="../ink/ink3090.xml"/><Relationship Id="rId178" Type="http://schemas.openxmlformats.org/officeDocument/2006/relationships/image" Target="../media/image2800.png"/><Relationship Id="rId61" Type="http://schemas.openxmlformats.org/officeDocument/2006/relationships/customXml" Target="../ink/ink3042.xml"/><Relationship Id="rId82" Type="http://schemas.openxmlformats.org/officeDocument/2006/relationships/image" Target="../media/image23110.png"/><Relationship Id="rId199" Type="http://schemas.openxmlformats.org/officeDocument/2006/relationships/customXml" Target="../ink/ink3111.xml"/><Relationship Id="rId203" Type="http://schemas.openxmlformats.org/officeDocument/2006/relationships/customXml" Target="../ink/ink3113.xml"/><Relationship Id="rId19" Type="http://schemas.openxmlformats.org/officeDocument/2006/relationships/customXml" Target="../ink/ink3021.xml"/><Relationship Id="rId224" Type="http://schemas.openxmlformats.org/officeDocument/2006/relationships/image" Target="../media/image3030.png"/><Relationship Id="rId245" Type="http://schemas.openxmlformats.org/officeDocument/2006/relationships/customXml" Target="../ink/ink3134.xml"/><Relationship Id="rId266" Type="http://schemas.openxmlformats.org/officeDocument/2006/relationships/image" Target="../media/image3250.png"/><Relationship Id="rId287" Type="http://schemas.openxmlformats.org/officeDocument/2006/relationships/customXml" Target="../ink/ink3155.xml"/><Relationship Id="rId30" Type="http://schemas.openxmlformats.org/officeDocument/2006/relationships/image" Target="../media/image20400.png"/><Relationship Id="rId105" Type="http://schemas.openxmlformats.org/officeDocument/2006/relationships/customXml" Target="../ink/ink3064.xml"/><Relationship Id="rId126" Type="http://schemas.openxmlformats.org/officeDocument/2006/relationships/image" Target="../media/image2530.png"/><Relationship Id="rId147" Type="http://schemas.openxmlformats.org/officeDocument/2006/relationships/customXml" Target="../ink/ink3085.xml"/><Relationship Id="rId168" Type="http://schemas.openxmlformats.org/officeDocument/2006/relationships/image" Target="../media/image2750.png"/><Relationship Id="rId51" Type="http://schemas.openxmlformats.org/officeDocument/2006/relationships/customXml" Target="../ink/ink3037.xml"/><Relationship Id="rId72" Type="http://schemas.openxmlformats.org/officeDocument/2006/relationships/image" Target="../media/image22600.png"/><Relationship Id="rId93" Type="http://schemas.openxmlformats.org/officeDocument/2006/relationships/customXml" Target="../ink/ink3058.xml"/><Relationship Id="rId189" Type="http://schemas.openxmlformats.org/officeDocument/2006/relationships/customXml" Target="../ink/ink3106.xml"/><Relationship Id="rId3" Type="http://schemas.openxmlformats.org/officeDocument/2006/relationships/customXml" Target="../ink/ink3013.xml"/><Relationship Id="rId214" Type="http://schemas.openxmlformats.org/officeDocument/2006/relationships/image" Target="../media/image2980.png"/><Relationship Id="rId235" Type="http://schemas.openxmlformats.org/officeDocument/2006/relationships/customXml" Target="../ink/ink3129.xml"/><Relationship Id="rId256" Type="http://schemas.openxmlformats.org/officeDocument/2006/relationships/image" Target="../media/image3200.png"/><Relationship Id="rId277" Type="http://schemas.openxmlformats.org/officeDocument/2006/relationships/customXml" Target="../ink/ink3150.xml"/><Relationship Id="rId298" Type="http://schemas.openxmlformats.org/officeDocument/2006/relationships/image" Target="../media/image3420.png"/><Relationship Id="rId116" Type="http://schemas.openxmlformats.org/officeDocument/2006/relationships/image" Target="../media/image2480.png"/><Relationship Id="rId137" Type="http://schemas.openxmlformats.org/officeDocument/2006/relationships/customXml" Target="../ink/ink3080.xml"/><Relationship Id="rId158" Type="http://schemas.openxmlformats.org/officeDocument/2006/relationships/image" Target="../media/image2690.png"/><Relationship Id="rId20" Type="http://schemas.openxmlformats.org/officeDocument/2006/relationships/image" Target="../media/image19900.png"/><Relationship Id="rId41" Type="http://schemas.openxmlformats.org/officeDocument/2006/relationships/customXml" Target="../ink/ink3032.xml"/><Relationship Id="rId62" Type="http://schemas.openxmlformats.org/officeDocument/2006/relationships/image" Target="../media/image22110.png"/><Relationship Id="rId83" Type="http://schemas.openxmlformats.org/officeDocument/2006/relationships/customXml" Target="../ink/ink3053.xml"/><Relationship Id="rId179" Type="http://schemas.openxmlformats.org/officeDocument/2006/relationships/customXml" Target="../ink/ink3101.xml"/><Relationship Id="rId190" Type="http://schemas.openxmlformats.org/officeDocument/2006/relationships/image" Target="../media/image2860.png"/><Relationship Id="rId204" Type="http://schemas.openxmlformats.org/officeDocument/2006/relationships/image" Target="../media/image2930.png"/><Relationship Id="rId225" Type="http://schemas.openxmlformats.org/officeDocument/2006/relationships/customXml" Target="../ink/ink3124.xml"/><Relationship Id="rId246" Type="http://schemas.openxmlformats.org/officeDocument/2006/relationships/image" Target="../media/image3150.png"/><Relationship Id="rId267" Type="http://schemas.openxmlformats.org/officeDocument/2006/relationships/customXml" Target="../ink/ink3145.xml"/><Relationship Id="rId288" Type="http://schemas.openxmlformats.org/officeDocument/2006/relationships/image" Target="../media/image3360.png"/><Relationship Id="rId106" Type="http://schemas.openxmlformats.org/officeDocument/2006/relationships/image" Target="../media/image24300.png"/><Relationship Id="rId127" Type="http://schemas.openxmlformats.org/officeDocument/2006/relationships/customXml" Target="../ink/ink3075.xml"/><Relationship Id="rId10" Type="http://schemas.openxmlformats.org/officeDocument/2006/relationships/image" Target="../media/image19400.png"/><Relationship Id="rId31" Type="http://schemas.openxmlformats.org/officeDocument/2006/relationships/customXml" Target="../ink/ink3027.xml"/><Relationship Id="rId52" Type="http://schemas.openxmlformats.org/officeDocument/2006/relationships/image" Target="../media/image21600.png"/><Relationship Id="rId73" Type="http://schemas.openxmlformats.org/officeDocument/2006/relationships/customXml" Target="../ink/ink3048.xml"/><Relationship Id="rId94" Type="http://schemas.openxmlformats.org/officeDocument/2006/relationships/image" Target="../media/image23700.png"/><Relationship Id="rId148" Type="http://schemas.openxmlformats.org/officeDocument/2006/relationships/image" Target="../media/image2640.png"/><Relationship Id="rId169" Type="http://schemas.openxmlformats.org/officeDocument/2006/relationships/customXml" Target="../ink/ink3096.xml"/><Relationship Id="rId4" Type="http://schemas.openxmlformats.org/officeDocument/2006/relationships/image" Target="../media/image19110.png"/><Relationship Id="rId180" Type="http://schemas.openxmlformats.org/officeDocument/2006/relationships/image" Target="../media/image2812.png"/><Relationship Id="rId215" Type="http://schemas.openxmlformats.org/officeDocument/2006/relationships/customXml" Target="../ink/ink3119.xml"/><Relationship Id="rId236" Type="http://schemas.openxmlformats.org/officeDocument/2006/relationships/image" Target="../media/image3090.png"/><Relationship Id="rId257" Type="http://schemas.openxmlformats.org/officeDocument/2006/relationships/customXml" Target="../ink/ink3140.xml"/><Relationship Id="rId278" Type="http://schemas.openxmlformats.org/officeDocument/2006/relationships/image" Target="../media/image3311.png"/><Relationship Id="rId42" Type="http://schemas.openxmlformats.org/officeDocument/2006/relationships/image" Target="../media/image21010.png"/><Relationship Id="rId84" Type="http://schemas.openxmlformats.org/officeDocument/2006/relationships/image" Target="../media/image23200.png"/><Relationship Id="rId138" Type="http://schemas.openxmlformats.org/officeDocument/2006/relationships/image" Target="../media/image2590.png"/><Relationship Id="rId191" Type="http://schemas.openxmlformats.org/officeDocument/2006/relationships/customXml" Target="../ink/ink3107.xml"/><Relationship Id="rId205" Type="http://schemas.openxmlformats.org/officeDocument/2006/relationships/customXml" Target="../ink/ink3114.xml"/><Relationship Id="rId247" Type="http://schemas.openxmlformats.org/officeDocument/2006/relationships/customXml" Target="../ink/ink3135.xml"/><Relationship Id="rId107" Type="http://schemas.openxmlformats.org/officeDocument/2006/relationships/customXml" Target="../ink/ink3065.xml"/><Relationship Id="rId289" Type="http://schemas.openxmlformats.org/officeDocument/2006/relationships/customXml" Target="../ink/ink3156.xml"/><Relationship Id="rId11" Type="http://schemas.openxmlformats.org/officeDocument/2006/relationships/customXml" Target="../ink/ink3017.xml"/><Relationship Id="rId53" Type="http://schemas.openxmlformats.org/officeDocument/2006/relationships/customXml" Target="../ink/ink3038.xml"/><Relationship Id="rId149" Type="http://schemas.openxmlformats.org/officeDocument/2006/relationships/customXml" Target="../ink/ink3086.xml"/><Relationship Id="rId95" Type="http://schemas.openxmlformats.org/officeDocument/2006/relationships/customXml" Target="../ink/ink3059.xml"/><Relationship Id="rId160" Type="http://schemas.openxmlformats.org/officeDocument/2006/relationships/image" Target="../media/image2712.png"/><Relationship Id="rId216" Type="http://schemas.openxmlformats.org/officeDocument/2006/relationships/image" Target="../media/image2990.png"/><Relationship Id="rId258" Type="http://schemas.openxmlformats.org/officeDocument/2006/relationships/image" Target="../media/image3212.png"/><Relationship Id="rId22" Type="http://schemas.openxmlformats.org/officeDocument/2006/relationships/image" Target="../media/image20000.png"/><Relationship Id="rId64" Type="http://schemas.openxmlformats.org/officeDocument/2006/relationships/image" Target="../media/image22200.png"/><Relationship Id="rId118" Type="http://schemas.openxmlformats.org/officeDocument/2006/relationships/image" Target="../media/image2490.png"/><Relationship Id="rId171" Type="http://schemas.openxmlformats.org/officeDocument/2006/relationships/customXml" Target="../ink/ink3097.xml"/><Relationship Id="rId227" Type="http://schemas.openxmlformats.org/officeDocument/2006/relationships/customXml" Target="../ink/ink3125.xml"/><Relationship Id="rId269" Type="http://schemas.openxmlformats.org/officeDocument/2006/relationships/customXml" Target="../ink/ink3146.xml"/><Relationship Id="rId33" Type="http://schemas.openxmlformats.org/officeDocument/2006/relationships/customXml" Target="../ink/ink3028.xml"/><Relationship Id="rId129" Type="http://schemas.openxmlformats.org/officeDocument/2006/relationships/customXml" Target="../ink/ink3076.xml"/><Relationship Id="rId280" Type="http://schemas.openxmlformats.org/officeDocument/2006/relationships/image" Target="../media/image3320.png"/></Relationships>
</file>

<file path=ppt/slides/_rels/slide1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90.png"/><Relationship Id="rId299" Type="http://schemas.openxmlformats.org/officeDocument/2006/relationships/image" Target="../media/image4911.png"/><Relationship Id="rId21" Type="http://schemas.openxmlformats.org/officeDocument/2006/relationships/image" Target="../media/image3530.png"/><Relationship Id="rId63" Type="http://schemas.openxmlformats.org/officeDocument/2006/relationships/customXml" Target="../ink/ink3194.xml"/><Relationship Id="rId159" Type="http://schemas.openxmlformats.org/officeDocument/2006/relationships/image" Target="../media/image4211.png"/><Relationship Id="rId324" Type="http://schemas.openxmlformats.org/officeDocument/2006/relationships/customXml" Target="../ink/ink3325.xml"/><Relationship Id="rId366" Type="http://schemas.openxmlformats.org/officeDocument/2006/relationships/image" Target="../media/image5240.png"/><Relationship Id="rId170" Type="http://schemas.openxmlformats.org/officeDocument/2006/relationships/customXml" Target="../ink/ink3248.xml"/><Relationship Id="rId226" Type="http://schemas.openxmlformats.org/officeDocument/2006/relationships/customXml" Target="../ink/ink3276.xml"/><Relationship Id="rId268" Type="http://schemas.openxmlformats.org/officeDocument/2006/relationships/customXml" Target="../ink/ink3297.xml"/><Relationship Id="rId32" Type="http://schemas.openxmlformats.org/officeDocument/2006/relationships/customXml" Target="../ink/ink3177.xml"/><Relationship Id="rId74" Type="http://schemas.openxmlformats.org/officeDocument/2006/relationships/image" Target="../media/image3780.png"/><Relationship Id="rId128" Type="http://schemas.openxmlformats.org/officeDocument/2006/relationships/customXml" Target="../ink/ink3227.xml"/><Relationship Id="rId335" Type="http://schemas.openxmlformats.org/officeDocument/2006/relationships/image" Target="../media/image5090.png"/><Relationship Id="rId377" Type="http://schemas.openxmlformats.org/officeDocument/2006/relationships/customXml" Target="../ink/ink3352.xml"/><Relationship Id="rId5" Type="http://schemas.openxmlformats.org/officeDocument/2006/relationships/image" Target="../media/image3450.png"/><Relationship Id="rId181" Type="http://schemas.openxmlformats.org/officeDocument/2006/relationships/image" Target="../media/image4320.png"/><Relationship Id="rId237" Type="http://schemas.openxmlformats.org/officeDocument/2006/relationships/image" Target="../media/image4600.png"/><Relationship Id="rId402" Type="http://schemas.openxmlformats.org/officeDocument/2006/relationships/customXml" Target="../ink/ink3365.xml"/><Relationship Id="rId279" Type="http://schemas.openxmlformats.org/officeDocument/2006/relationships/image" Target="../media/image4811.png"/><Relationship Id="rId43" Type="http://schemas.openxmlformats.org/officeDocument/2006/relationships/customXml" Target="../ink/ink3183.xml"/><Relationship Id="rId139" Type="http://schemas.openxmlformats.org/officeDocument/2006/relationships/image" Target="../media/image4111.png"/><Relationship Id="rId290" Type="http://schemas.openxmlformats.org/officeDocument/2006/relationships/customXml" Target="../ink/ink3308.xml"/><Relationship Id="rId304" Type="http://schemas.openxmlformats.org/officeDocument/2006/relationships/customXml" Target="../ink/ink3315.xml"/><Relationship Id="rId346" Type="http://schemas.openxmlformats.org/officeDocument/2006/relationships/image" Target="../media/image5140.png"/><Relationship Id="rId388" Type="http://schemas.openxmlformats.org/officeDocument/2006/relationships/image" Target="../media/image5350.png"/><Relationship Id="rId85" Type="http://schemas.openxmlformats.org/officeDocument/2006/relationships/image" Target="../media/image3830.png"/><Relationship Id="rId150" Type="http://schemas.openxmlformats.org/officeDocument/2006/relationships/customXml" Target="../ink/ink3238.xml"/><Relationship Id="rId192" Type="http://schemas.openxmlformats.org/officeDocument/2006/relationships/customXml" Target="../ink/ink3259.xml"/><Relationship Id="rId206" Type="http://schemas.openxmlformats.org/officeDocument/2006/relationships/customXml" Target="../ink/ink3266.xml"/><Relationship Id="rId413" Type="http://schemas.openxmlformats.org/officeDocument/2006/relationships/image" Target="../media/image5470.png"/><Relationship Id="rId248" Type="http://schemas.openxmlformats.org/officeDocument/2006/relationships/customXml" Target="../ink/ink3287.xml"/><Relationship Id="rId12" Type="http://schemas.openxmlformats.org/officeDocument/2006/relationships/customXml" Target="../ink/ink3167.xml"/><Relationship Id="rId108" Type="http://schemas.openxmlformats.org/officeDocument/2006/relationships/customXml" Target="../ink/ink3217.xml"/><Relationship Id="rId315" Type="http://schemas.openxmlformats.org/officeDocument/2006/relationships/image" Target="../media/image4990.png"/><Relationship Id="rId357" Type="http://schemas.openxmlformats.org/officeDocument/2006/relationships/customXml" Target="../ink/ink3342.xml"/><Relationship Id="rId54" Type="http://schemas.openxmlformats.org/officeDocument/2006/relationships/customXml" Target="../ink/ink3189.xml"/><Relationship Id="rId96" Type="http://schemas.openxmlformats.org/officeDocument/2006/relationships/customXml" Target="../ink/ink3211.xml"/><Relationship Id="rId161" Type="http://schemas.openxmlformats.org/officeDocument/2006/relationships/image" Target="../media/image4220.png"/><Relationship Id="rId217" Type="http://schemas.openxmlformats.org/officeDocument/2006/relationships/image" Target="../media/image4500.png"/><Relationship Id="rId399" Type="http://schemas.openxmlformats.org/officeDocument/2006/relationships/customXml" Target="../ink/ink3363.xml"/><Relationship Id="rId259" Type="http://schemas.openxmlformats.org/officeDocument/2006/relationships/image" Target="../media/image4711.png"/><Relationship Id="rId23" Type="http://schemas.openxmlformats.org/officeDocument/2006/relationships/image" Target="../media/image3540.png"/><Relationship Id="rId119" Type="http://schemas.openxmlformats.org/officeDocument/2006/relationships/image" Target="../media/image4000.png"/><Relationship Id="rId270" Type="http://schemas.openxmlformats.org/officeDocument/2006/relationships/customXml" Target="../ink/ink3298.xml"/><Relationship Id="rId326" Type="http://schemas.openxmlformats.org/officeDocument/2006/relationships/customXml" Target="../ink/ink3326.xml"/><Relationship Id="rId65" Type="http://schemas.openxmlformats.org/officeDocument/2006/relationships/customXml" Target="../ink/ink3195.xml"/><Relationship Id="rId130" Type="http://schemas.openxmlformats.org/officeDocument/2006/relationships/customXml" Target="../ink/ink3228.xml"/><Relationship Id="rId368" Type="http://schemas.openxmlformats.org/officeDocument/2006/relationships/image" Target="../media/image5250.png"/><Relationship Id="rId172" Type="http://schemas.openxmlformats.org/officeDocument/2006/relationships/customXml" Target="../ink/ink3249.xml"/><Relationship Id="rId228" Type="http://schemas.openxmlformats.org/officeDocument/2006/relationships/customXml" Target="../ink/ink3277.xml"/><Relationship Id="rId281" Type="http://schemas.openxmlformats.org/officeDocument/2006/relationships/image" Target="../media/image4820.png"/><Relationship Id="rId337" Type="http://schemas.openxmlformats.org/officeDocument/2006/relationships/image" Target="../media/image5101.png"/><Relationship Id="rId34" Type="http://schemas.openxmlformats.org/officeDocument/2006/relationships/customXml" Target="../ink/ink3178.xml"/><Relationship Id="rId76" Type="http://schemas.openxmlformats.org/officeDocument/2006/relationships/image" Target="../media/image3790.png"/><Relationship Id="rId141" Type="http://schemas.openxmlformats.org/officeDocument/2006/relationships/image" Target="../media/image4120.png"/><Relationship Id="rId379" Type="http://schemas.openxmlformats.org/officeDocument/2006/relationships/customXml" Target="../ink/ink3353.xml"/><Relationship Id="rId7" Type="http://schemas.openxmlformats.org/officeDocument/2006/relationships/image" Target="../media/image3460.png"/><Relationship Id="rId183" Type="http://schemas.openxmlformats.org/officeDocument/2006/relationships/image" Target="../media/image4330.png"/><Relationship Id="rId239" Type="http://schemas.openxmlformats.org/officeDocument/2006/relationships/image" Target="../media/image4611.png"/><Relationship Id="rId390" Type="http://schemas.openxmlformats.org/officeDocument/2006/relationships/image" Target="../media/image5360.png"/><Relationship Id="rId404" Type="http://schemas.openxmlformats.org/officeDocument/2006/relationships/customXml" Target="../ink/ink3366.xml"/><Relationship Id="rId250" Type="http://schemas.openxmlformats.org/officeDocument/2006/relationships/customXml" Target="../ink/ink3288.xml"/><Relationship Id="rId292" Type="http://schemas.openxmlformats.org/officeDocument/2006/relationships/customXml" Target="../ink/ink3309.xml"/><Relationship Id="rId306" Type="http://schemas.openxmlformats.org/officeDocument/2006/relationships/customXml" Target="../ink/ink3316.xml"/><Relationship Id="rId45" Type="http://schemas.openxmlformats.org/officeDocument/2006/relationships/customXml" Target="../ink/ink3184.xml"/><Relationship Id="rId87" Type="http://schemas.openxmlformats.org/officeDocument/2006/relationships/image" Target="../media/image3840.png"/><Relationship Id="rId110" Type="http://schemas.openxmlformats.org/officeDocument/2006/relationships/customXml" Target="../ink/ink3218.xml"/><Relationship Id="rId348" Type="http://schemas.openxmlformats.org/officeDocument/2006/relationships/image" Target="../media/image5150.png"/><Relationship Id="rId152" Type="http://schemas.openxmlformats.org/officeDocument/2006/relationships/customXml" Target="../ink/ink3239.xml"/><Relationship Id="rId194" Type="http://schemas.openxmlformats.org/officeDocument/2006/relationships/customXml" Target="../ink/ink3260.xml"/><Relationship Id="rId208" Type="http://schemas.openxmlformats.org/officeDocument/2006/relationships/customXml" Target="../ink/ink3267.xml"/><Relationship Id="rId415" Type="http://schemas.openxmlformats.org/officeDocument/2006/relationships/image" Target="../media/image5480.png"/><Relationship Id="rId261" Type="http://schemas.openxmlformats.org/officeDocument/2006/relationships/image" Target="../media/image4720.png"/><Relationship Id="rId14" Type="http://schemas.openxmlformats.org/officeDocument/2006/relationships/customXml" Target="../ink/ink3168.xml"/><Relationship Id="rId56" Type="http://schemas.openxmlformats.org/officeDocument/2006/relationships/customXml" Target="../ink/ink3190.xml"/><Relationship Id="rId317" Type="http://schemas.openxmlformats.org/officeDocument/2006/relationships/image" Target="../media/image5000.png"/><Relationship Id="rId359" Type="http://schemas.openxmlformats.org/officeDocument/2006/relationships/customXml" Target="../ink/ink3343.xml"/><Relationship Id="rId98" Type="http://schemas.openxmlformats.org/officeDocument/2006/relationships/customXml" Target="../ink/ink3212.xml"/><Relationship Id="rId121" Type="http://schemas.openxmlformats.org/officeDocument/2006/relationships/image" Target="../media/image4011.png"/><Relationship Id="rId163" Type="http://schemas.openxmlformats.org/officeDocument/2006/relationships/image" Target="../media/image4230.png"/><Relationship Id="rId219" Type="http://schemas.openxmlformats.org/officeDocument/2006/relationships/image" Target="../media/image4511.png"/><Relationship Id="rId370" Type="http://schemas.openxmlformats.org/officeDocument/2006/relationships/image" Target="../media/image5260.png"/><Relationship Id="rId230" Type="http://schemas.openxmlformats.org/officeDocument/2006/relationships/customXml" Target="../ink/ink3278.xml"/><Relationship Id="rId25" Type="http://schemas.openxmlformats.org/officeDocument/2006/relationships/image" Target="../media/image3550.png"/><Relationship Id="rId67" Type="http://schemas.openxmlformats.org/officeDocument/2006/relationships/customXml" Target="../ink/ink3196.xml"/><Relationship Id="rId272" Type="http://schemas.openxmlformats.org/officeDocument/2006/relationships/customXml" Target="../ink/ink3299.xml"/><Relationship Id="rId328" Type="http://schemas.openxmlformats.org/officeDocument/2006/relationships/customXml" Target="../ink/ink3327.xml"/><Relationship Id="rId132" Type="http://schemas.openxmlformats.org/officeDocument/2006/relationships/customXml" Target="../ink/ink3229.xml"/><Relationship Id="rId174" Type="http://schemas.openxmlformats.org/officeDocument/2006/relationships/customXml" Target="../ink/ink3250.xml"/><Relationship Id="rId381" Type="http://schemas.openxmlformats.org/officeDocument/2006/relationships/customXml" Target="../ink/ink3354.xml"/><Relationship Id="rId241" Type="http://schemas.openxmlformats.org/officeDocument/2006/relationships/image" Target="../media/image4620.png"/><Relationship Id="rId36" Type="http://schemas.openxmlformats.org/officeDocument/2006/relationships/image" Target="../media/image3600.png"/><Relationship Id="rId283" Type="http://schemas.openxmlformats.org/officeDocument/2006/relationships/image" Target="../media/image4830.png"/><Relationship Id="rId339" Type="http://schemas.openxmlformats.org/officeDocument/2006/relationships/image" Target="../media/image5111.png"/><Relationship Id="rId78" Type="http://schemas.openxmlformats.org/officeDocument/2006/relationships/image" Target="../media/image3800.png"/><Relationship Id="rId101" Type="http://schemas.openxmlformats.org/officeDocument/2006/relationships/image" Target="../media/image3911.png"/><Relationship Id="rId143" Type="http://schemas.openxmlformats.org/officeDocument/2006/relationships/image" Target="../media/image4130.png"/><Relationship Id="rId185" Type="http://schemas.openxmlformats.org/officeDocument/2006/relationships/image" Target="../media/image4340.png"/><Relationship Id="rId350" Type="http://schemas.openxmlformats.org/officeDocument/2006/relationships/image" Target="../media/image5160.png"/><Relationship Id="rId406" Type="http://schemas.openxmlformats.org/officeDocument/2006/relationships/customXml" Target="../ink/ink3367.xml"/><Relationship Id="rId9" Type="http://schemas.openxmlformats.org/officeDocument/2006/relationships/image" Target="../media/image3470.png"/><Relationship Id="rId210" Type="http://schemas.openxmlformats.org/officeDocument/2006/relationships/customXml" Target="../ink/ink3268.xml"/><Relationship Id="rId392" Type="http://schemas.openxmlformats.org/officeDocument/2006/relationships/image" Target="../media/image5370.png"/><Relationship Id="rId252" Type="http://schemas.openxmlformats.org/officeDocument/2006/relationships/customXml" Target="../ink/ink3289.xml"/><Relationship Id="rId294" Type="http://schemas.openxmlformats.org/officeDocument/2006/relationships/customXml" Target="../ink/ink3310.xml"/><Relationship Id="rId308" Type="http://schemas.openxmlformats.org/officeDocument/2006/relationships/customXml" Target="../ink/ink3317.xml"/><Relationship Id="rId47" Type="http://schemas.openxmlformats.org/officeDocument/2006/relationships/customXml" Target="../ink/ink3185.xml"/><Relationship Id="rId89" Type="http://schemas.openxmlformats.org/officeDocument/2006/relationships/image" Target="../media/image3850.png"/><Relationship Id="rId112" Type="http://schemas.openxmlformats.org/officeDocument/2006/relationships/customXml" Target="../ink/ink3219.xml"/><Relationship Id="rId154" Type="http://schemas.openxmlformats.org/officeDocument/2006/relationships/customXml" Target="../ink/ink3240.xml"/><Relationship Id="rId361" Type="http://schemas.openxmlformats.org/officeDocument/2006/relationships/customXml" Target="../ink/ink3344.xml"/><Relationship Id="rId196" Type="http://schemas.openxmlformats.org/officeDocument/2006/relationships/customXml" Target="../ink/ink3261.xml"/><Relationship Id="rId417" Type="http://schemas.openxmlformats.org/officeDocument/2006/relationships/image" Target="../media/image5490.png"/><Relationship Id="rId16" Type="http://schemas.openxmlformats.org/officeDocument/2006/relationships/customXml" Target="../ink/ink3169.xml"/><Relationship Id="rId221" Type="http://schemas.openxmlformats.org/officeDocument/2006/relationships/image" Target="../media/image4520.png"/><Relationship Id="rId263" Type="http://schemas.openxmlformats.org/officeDocument/2006/relationships/image" Target="../media/image4730.png"/><Relationship Id="rId319" Type="http://schemas.openxmlformats.org/officeDocument/2006/relationships/image" Target="../media/image5011.png"/><Relationship Id="rId58" Type="http://schemas.openxmlformats.org/officeDocument/2006/relationships/customXml" Target="../ink/ink3191.xml"/><Relationship Id="rId123" Type="http://schemas.openxmlformats.org/officeDocument/2006/relationships/image" Target="../media/image4020.png"/><Relationship Id="rId330" Type="http://schemas.openxmlformats.org/officeDocument/2006/relationships/customXml" Target="../ink/ink3328.xml"/><Relationship Id="rId165" Type="http://schemas.openxmlformats.org/officeDocument/2006/relationships/image" Target="../media/image4240.png"/><Relationship Id="rId372" Type="http://schemas.openxmlformats.org/officeDocument/2006/relationships/image" Target="../media/image5270.png"/><Relationship Id="rId232" Type="http://schemas.openxmlformats.org/officeDocument/2006/relationships/customXml" Target="../ink/ink3279.xml"/><Relationship Id="rId274" Type="http://schemas.openxmlformats.org/officeDocument/2006/relationships/customXml" Target="../ink/ink3300.xml"/><Relationship Id="rId27" Type="http://schemas.openxmlformats.org/officeDocument/2006/relationships/image" Target="../media/image3560.png"/><Relationship Id="rId69" Type="http://schemas.openxmlformats.org/officeDocument/2006/relationships/customXml" Target="../ink/ink3197.xml"/><Relationship Id="rId134" Type="http://schemas.openxmlformats.org/officeDocument/2006/relationships/customXml" Target="../ink/ink3230.xml"/><Relationship Id="rId80" Type="http://schemas.openxmlformats.org/officeDocument/2006/relationships/image" Target="../media/image3811.png"/><Relationship Id="rId176" Type="http://schemas.openxmlformats.org/officeDocument/2006/relationships/customXml" Target="../ink/ink3251.xml"/><Relationship Id="rId341" Type="http://schemas.openxmlformats.org/officeDocument/2006/relationships/image" Target="../media/image5120.png"/><Relationship Id="rId383" Type="http://schemas.openxmlformats.org/officeDocument/2006/relationships/customXml" Target="../ink/ink3355.xml"/><Relationship Id="rId201" Type="http://schemas.openxmlformats.org/officeDocument/2006/relationships/image" Target="../media/image4420.png"/><Relationship Id="rId243" Type="http://schemas.openxmlformats.org/officeDocument/2006/relationships/image" Target="../media/image4630.png"/><Relationship Id="rId285" Type="http://schemas.openxmlformats.org/officeDocument/2006/relationships/image" Target="../media/image4840.png"/><Relationship Id="rId17" Type="http://schemas.openxmlformats.org/officeDocument/2006/relationships/image" Target="../media/image3511.png"/><Relationship Id="rId38" Type="http://schemas.openxmlformats.org/officeDocument/2006/relationships/image" Target="../media/image3611.png"/><Relationship Id="rId59" Type="http://schemas.openxmlformats.org/officeDocument/2006/relationships/customXml" Target="../ink/ink3192.xml"/><Relationship Id="rId103" Type="http://schemas.openxmlformats.org/officeDocument/2006/relationships/image" Target="../media/image3920.png"/><Relationship Id="rId124" Type="http://schemas.openxmlformats.org/officeDocument/2006/relationships/customXml" Target="../ink/ink3225.xml"/><Relationship Id="rId310" Type="http://schemas.openxmlformats.org/officeDocument/2006/relationships/customXml" Target="../ink/ink3318.xml"/><Relationship Id="rId70" Type="http://schemas.openxmlformats.org/officeDocument/2006/relationships/image" Target="../media/image3760.png"/><Relationship Id="rId91" Type="http://schemas.openxmlformats.org/officeDocument/2006/relationships/image" Target="../media/image3860.png"/><Relationship Id="rId145" Type="http://schemas.openxmlformats.org/officeDocument/2006/relationships/image" Target="../media/image4140.png"/><Relationship Id="rId166" Type="http://schemas.openxmlformats.org/officeDocument/2006/relationships/customXml" Target="../ink/ink3246.xml"/><Relationship Id="rId187" Type="http://schemas.openxmlformats.org/officeDocument/2006/relationships/image" Target="../media/image4350.png"/><Relationship Id="rId331" Type="http://schemas.openxmlformats.org/officeDocument/2006/relationships/image" Target="../media/image5070.png"/><Relationship Id="rId352" Type="http://schemas.openxmlformats.org/officeDocument/2006/relationships/image" Target="../media/image5170.png"/><Relationship Id="rId373" Type="http://schemas.openxmlformats.org/officeDocument/2006/relationships/customXml" Target="../ink/ink3350.xml"/><Relationship Id="rId394" Type="http://schemas.openxmlformats.org/officeDocument/2006/relationships/image" Target="../media/image5380.png"/><Relationship Id="rId408" Type="http://schemas.openxmlformats.org/officeDocument/2006/relationships/customXml" Target="../ink/ink336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269.xml"/><Relationship Id="rId233" Type="http://schemas.openxmlformats.org/officeDocument/2006/relationships/image" Target="../media/image4580.png"/><Relationship Id="rId254" Type="http://schemas.openxmlformats.org/officeDocument/2006/relationships/customXml" Target="../ink/ink3290.xml"/><Relationship Id="rId28" Type="http://schemas.openxmlformats.org/officeDocument/2006/relationships/customXml" Target="../ink/ink3175.xml"/><Relationship Id="rId49" Type="http://schemas.openxmlformats.org/officeDocument/2006/relationships/customXml" Target="../ink/ink3186.xml"/><Relationship Id="rId114" Type="http://schemas.openxmlformats.org/officeDocument/2006/relationships/customXml" Target="../ink/ink3220.xml"/><Relationship Id="rId275" Type="http://schemas.openxmlformats.org/officeDocument/2006/relationships/image" Target="../media/image4790.png"/><Relationship Id="rId296" Type="http://schemas.openxmlformats.org/officeDocument/2006/relationships/customXml" Target="../ink/ink3311.xml"/><Relationship Id="rId300" Type="http://schemas.openxmlformats.org/officeDocument/2006/relationships/customXml" Target="../ink/ink3313.xml"/><Relationship Id="rId60" Type="http://schemas.openxmlformats.org/officeDocument/2006/relationships/image" Target="../media/image3711.png"/><Relationship Id="rId81" Type="http://schemas.openxmlformats.org/officeDocument/2006/relationships/customXml" Target="../ink/ink3203.xml"/><Relationship Id="rId135" Type="http://schemas.openxmlformats.org/officeDocument/2006/relationships/image" Target="../media/image4080.png"/><Relationship Id="rId156" Type="http://schemas.openxmlformats.org/officeDocument/2006/relationships/customXml" Target="../ink/ink3241.xml"/><Relationship Id="rId177" Type="http://schemas.openxmlformats.org/officeDocument/2006/relationships/image" Target="../media/image4300.png"/><Relationship Id="rId198" Type="http://schemas.openxmlformats.org/officeDocument/2006/relationships/customXml" Target="../ink/ink3262.xml"/><Relationship Id="rId321" Type="http://schemas.openxmlformats.org/officeDocument/2006/relationships/image" Target="../media/image5020.png"/><Relationship Id="rId342" Type="http://schemas.openxmlformats.org/officeDocument/2006/relationships/customXml" Target="../ink/ink3334.xml"/><Relationship Id="rId363" Type="http://schemas.openxmlformats.org/officeDocument/2006/relationships/customXml" Target="../ink/ink3345.xml"/><Relationship Id="rId384" Type="http://schemas.openxmlformats.org/officeDocument/2006/relationships/image" Target="../media/image5330.png"/><Relationship Id="rId419" Type="http://schemas.openxmlformats.org/officeDocument/2006/relationships/image" Target="../media/image5500.png"/><Relationship Id="rId202" Type="http://schemas.openxmlformats.org/officeDocument/2006/relationships/customXml" Target="../ink/ink3264.xml"/><Relationship Id="rId223" Type="http://schemas.openxmlformats.org/officeDocument/2006/relationships/image" Target="../media/image4530.png"/><Relationship Id="rId244" Type="http://schemas.openxmlformats.org/officeDocument/2006/relationships/customXml" Target="../ink/ink3285.xml"/><Relationship Id="rId18" Type="http://schemas.openxmlformats.org/officeDocument/2006/relationships/customXml" Target="../ink/ink3170.xml"/><Relationship Id="rId39" Type="http://schemas.openxmlformats.org/officeDocument/2006/relationships/customXml" Target="../ink/ink3181.xml"/><Relationship Id="rId265" Type="http://schemas.openxmlformats.org/officeDocument/2006/relationships/image" Target="../media/image4740.png"/><Relationship Id="rId286" Type="http://schemas.openxmlformats.org/officeDocument/2006/relationships/customXml" Target="../ink/ink3306.xml"/><Relationship Id="rId50" Type="http://schemas.openxmlformats.org/officeDocument/2006/relationships/customXml" Target="../ink/ink3187.xml"/><Relationship Id="rId104" Type="http://schemas.openxmlformats.org/officeDocument/2006/relationships/customXml" Target="../ink/ink3215.xml"/><Relationship Id="rId125" Type="http://schemas.openxmlformats.org/officeDocument/2006/relationships/image" Target="../media/image4030.png"/><Relationship Id="rId146" Type="http://schemas.openxmlformats.org/officeDocument/2006/relationships/customXml" Target="../ink/ink3236.xml"/><Relationship Id="rId167" Type="http://schemas.openxmlformats.org/officeDocument/2006/relationships/image" Target="../media/image4250.png"/><Relationship Id="rId188" Type="http://schemas.openxmlformats.org/officeDocument/2006/relationships/customXml" Target="../ink/ink3257.xml"/><Relationship Id="rId311" Type="http://schemas.openxmlformats.org/officeDocument/2006/relationships/image" Target="../media/image4970.png"/><Relationship Id="rId332" Type="http://schemas.openxmlformats.org/officeDocument/2006/relationships/customXml" Target="../ink/ink3329.xml"/><Relationship Id="rId353" Type="http://schemas.openxmlformats.org/officeDocument/2006/relationships/customXml" Target="../ink/ink3340.xml"/><Relationship Id="rId374" Type="http://schemas.openxmlformats.org/officeDocument/2006/relationships/image" Target="../media/image5280.png"/><Relationship Id="rId395" Type="http://schemas.openxmlformats.org/officeDocument/2006/relationships/customXml" Target="../ink/ink3361.xml"/><Relationship Id="rId409" Type="http://schemas.openxmlformats.org/officeDocument/2006/relationships/image" Target="../media/image5450.png"/><Relationship Id="rId71" Type="http://schemas.openxmlformats.org/officeDocument/2006/relationships/customXml" Target="../ink/ink3198.xml"/><Relationship Id="rId92" Type="http://schemas.openxmlformats.org/officeDocument/2006/relationships/customXml" Target="../ink/ink3209.xml"/><Relationship Id="rId213" Type="http://schemas.openxmlformats.org/officeDocument/2006/relationships/image" Target="../media/image4480.png"/><Relationship Id="rId234" Type="http://schemas.openxmlformats.org/officeDocument/2006/relationships/customXml" Target="../ink/ink3280.xml"/><Relationship Id="rId420" Type="http://schemas.openxmlformats.org/officeDocument/2006/relationships/customXml" Target="../ink/ink3374.xml"/><Relationship Id="rId2" Type="http://schemas.openxmlformats.org/officeDocument/2006/relationships/customXml" Target="../ink/ink3162.xml"/><Relationship Id="rId29" Type="http://schemas.openxmlformats.org/officeDocument/2006/relationships/image" Target="../media/image3570.png"/><Relationship Id="rId255" Type="http://schemas.openxmlformats.org/officeDocument/2006/relationships/image" Target="../media/image4690.png"/><Relationship Id="rId276" Type="http://schemas.openxmlformats.org/officeDocument/2006/relationships/customXml" Target="../ink/ink3301.xml"/><Relationship Id="rId297" Type="http://schemas.openxmlformats.org/officeDocument/2006/relationships/image" Target="../media/image4900.png"/><Relationship Id="rId40" Type="http://schemas.openxmlformats.org/officeDocument/2006/relationships/image" Target="../media/image3620.png"/><Relationship Id="rId115" Type="http://schemas.openxmlformats.org/officeDocument/2006/relationships/image" Target="../media/image3980.png"/><Relationship Id="rId136" Type="http://schemas.openxmlformats.org/officeDocument/2006/relationships/customXml" Target="../ink/ink3231.xml"/><Relationship Id="rId157" Type="http://schemas.openxmlformats.org/officeDocument/2006/relationships/image" Target="../media/image4200.png"/><Relationship Id="rId178" Type="http://schemas.openxmlformats.org/officeDocument/2006/relationships/customXml" Target="../ink/ink3252.xml"/><Relationship Id="rId301" Type="http://schemas.openxmlformats.org/officeDocument/2006/relationships/image" Target="../media/image4920.png"/><Relationship Id="rId322" Type="http://schemas.openxmlformats.org/officeDocument/2006/relationships/customXml" Target="../ink/ink3324.xml"/><Relationship Id="rId343" Type="http://schemas.openxmlformats.org/officeDocument/2006/relationships/customXml" Target="../ink/ink3335.xml"/><Relationship Id="rId364" Type="http://schemas.openxmlformats.org/officeDocument/2006/relationships/image" Target="../media/image5230.png"/><Relationship Id="rId61" Type="http://schemas.openxmlformats.org/officeDocument/2006/relationships/customXml" Target="../ink/ink3193.xml"/><Relationship Id="rId82" Type="http://schemas.openxmlformats.org/officeDocument/2006/relationships/image" Target="../media/image3820.png"/><Relationship Id="rId199" Type="http://schemas.openxmlformats.org/officeDocument/2006/relationships/image" Target="../media/image4411.png"/><Relationship Id="rId203" Type="http://schemas.openxmlformats.org/officeDocument/2006/relationships/image" Target="../media/image4430.png"/><Relationship Id="rId385" Type="http://schemas.openxmlformats.org/officeDocument/2006/relationships/customXml" Target="../ink/ink3356.xml"/><Relationship Id="rId19" Type="http://schemas.openxmlformats.org/officeDocument/2006/relationships/image" Target="../media/image3520.png"/><Relationship Id="rId224" Type="http://schemas.openxmlformats.org/officeDocument/2006/relationships/customXml" Target="../ink/ink3275.xml"/><Relationship Id="rId245" Type="http://schemas.openxmlformats.org/officeDocument/2006/relationships/image" Target="../media/image4640.png"/><Relationship Id="rId266" Type="http://schemas.openxmlformats.org/officeDocument/2006/relationships/customXml" Target="../ink/ink3296.xml"/><Relationship Id="rId287" Type="http://schemas.openxmlformats.org/officeDocument/2006/relationships/image" Target="../media/image4850.png"/><Relationship Id="rId410" Type="http://schemas.openxmlformats.org/officeDocument/2006/relationships/customXml" Target="../ink/ink3369.xml"/><Relationship Id="rId30" Type="http://schemas.openxmlformats.org/officeDocument/2006/relationships/customXml" Target="../ink/ink3176.xml"/><Relationship Id="rId105" Type="http://schemas.openxmlformats.org/officeDocument/2006/relationships/image" Target="../media/image3930.png"/><Relationship Id="rId126" Type="http://schemas.openxmlformats.org/officeDocument/2006/relationships/customXml" Target="../ink/ink3226.xml"/><Relationship Id="rId147" Type="http://schemas.openxmlformats.org/officeDocument/2006/relationships/image" Target="../media/image4150.png"/><Relationship Id="rId168" Type="http://schemas.openxmlformats.org/officeDocument/2006/relationships/customXml" Target="../ink/ink3247.xml"/><Relationship Id="rId312" Type="http://schemas.openxmlformats.org/officeDocument/2006/relationships/customXml" Target="../ink/ink3319.xml"/><Relationship Id="rId333" Type="http://schemas.openxmlformats.org/officeDocument/2006/relationships/image" Target="../media/image5080.png"/><Relationship Id="rId354" Type="http://schemas.openxmlformats.org/officeDocument/2006/relationships/image" Target="../media/image5180.png"/><Relationship Id="rId51" Type="http://schemas.openxmlformats.org/officeDocument/2006/relationships/image" Target="../media/image3670.png"/><Relationship Id="rId72" Type="http://schemas.openxmlformats.org/officeDocument/2006/relationships/image" Target="../media/image3770.png"/><Relationship Id="rId93" Type="http://schemas.openxmlformats.org/officeDocument/2006/relationships/image" Target="../media/image3870.png"/><Relationship Id="rId189" Type="http://schemas.openxmlformats.org/officeDocument/2006/relationships/image" Target="../media/image4360.png"/><Relationship Id="rId375" Type="http://schemas.openxmlformats.org/officeDocument/2006/relationships/customXml" Target="../ink/ink3351.xml"/><Relationship Id="rId396" Type="http://schemas.openxmlformats.org/officeDocument/2006/relationships/image" Target="../media/image5390.png"/><Relationship Id="rId3" Type="http://schemas.openxmlformats.org/officeDocument/2006/relationships/image" Target="../media/image3440.png"/><Relationship Id="rId214" Type="http://schemas.openxmlformats.org/officeDocument/2006/relationships/customXml" Target="../ink/ink3270.xml"/><Relationship Id="rId235" Type="http://schemas.openxmlformats.org/officeDocument/2006/relationships/image" Target="../media/image4590.png"/><Relationship Id="rId256" Type="http://schemas.openxmlformats.org/officeDocument/2006/relationships/customXml" Target="../ink/ink3291.xml"/><Relationship Id="rId277" Type="http://schemas.openxmlformats.org/officeDocument/2006/relationships/image" Target="../media/image4800.png"/><Relationship Id="rId298" Type="http://schemas.openxmlformats.org/officeDocument/2006/relationships/customXml" Target="../ink/ink3312.xml"/><Relationship Id="rId400" Type="http://schemas.openxmlformats.org/officeDocument/2006/relationships/image" Target="../media/image5411.png"/><Relationship Id="rId421" Type="http://schemas.openxmlformats.org/officeDocument/2006/relationships/image" Target="../media/image5511.png"/><Relationship Id="rId116" Type="http://schemas.openxmlformats.org/officeDocument/2006/relationships/customXml" Target="../ink/ink3221.xml"/><Relationship Id="rId137" Type="http://schemas.openxmlformats.org/officeDocument/2006/relationships/image" Target="../media/image4090.png"/><Relationship Id="rId158" Type="http://schemas.openxmlformats.org/officeDocument/2006/relationships/customXml" Target="../ink/ink3242.xml"/><Relationship Id="rId302" Type="http://schemas.openxmlformats.org/officeDocument/2006/relationships/customXml" Target="../ink/ink3314.xml"/><Relationship Id="rId323" Type="http://schemas.openxmlformats.org/officeDocument/2006/relationships/image" Target="../media/image5030.png"/><Relationship Id="rId344" Type="http://schemas.openxmlformats.org/officeDocument/2006/relationships/image" Target="../media/image5130.png"/><Relationship Id="rId20" Type="http://schemas.openxmlformats.org/officeDocument/2006/relationships/customXml" Target="../ink/ink3171.xml"/><Relationship Id="rId41" Type="http://schemas.openxmlformats.org/officeDocument/2006/relationships/customXml" Target="../ink/ink3182.xml"/><Relationship Id="rId62" Type="http://schemas.openxmlformats.org/officeDocument/2006/relationships/image" Target="../media/image3720.png"/><Relationship Id="rId83" Type="http://schemas.openxmlformats.org/officeDocument/2006/relationships/customXml" Target="../ink/ink3204.xml"/><Relationship Id="rId179" Type="http://schemas.openxmlformats.org/officeDocument/2006/relationships/image" Target="../media/image4311.png"/><Relationship Id="rId365" Type="http://schemas.openxmlformats.org/officeDocument/2006/relationships/customXml" Target="../ink/ink3346.xml"/><Relationship Id="rId386" Type="http://schemas.openxmlformats.org/officeDocument/2006/relationships/image" Target="../media/image5340.png"/><Relationship Id="rId190" Type="http://schemas.openxmlformats.org/officeDocument/2006/relationships/customXml" Target="../ink/ink3258.xml"/><Relationship Id="rId204" Type="http://schemas.openxmlformats.org/officeDocument/2006/relationships/customXml" Target="../ink/ink3265.xml"/><Relationship Id="rId225" Type="http://schemas.openxmlformats.org/officeDocument/2006/relationships/image" Target="../media/image4540.png"/><Relationship Id="rId246" Type="http://schemas.openxmlformats.org/officeDocument/2006/relationships/customXml" Target="../ink/ink3286.xml"/><Relationship Id="rId267" Type="http://schemas.openxmlformats.org/officeDocument/2006/relationships/image" Target="../media/image4750.png"/><Relationship Id="rId288" Type="http://schemas.openxmlformats.org/officeDocument/2006/relationships/customXml" Target="../ink/ink3307.xml"/><Relationship Id="rId411" Type="http://schemas.openxmlformats.org/officeDocument/2006/relationships/image" Target="../media/image5460.png"/><Relationship Id="rId106" Type="http://schemas.openxmlformats.org/officeDocument/2006/relationships/customXml" Target="../ink/ink3216.xml"/><Relationship Id="rId127" Type="http://schemas.openxmlformats.org/officeDocument/2006/relationships/image" Target="../media/image4040.png"/><Relationship Id="rId313" Type="http://schemas.openxmlformats.org/officeDocument/2006/relationships/image" Target="../media/image4980.png"/><Relationship Id="rId10" Type="http://schemas.openxmlformats.org/officeDocument/2006/relationships/customXml" Target="../ink/ink3166.xml"/><Relationship Id="rId31" Type="http://schemas.openxmlformats.org/officeDocument/2006/relationships/image" Target="../media/image3580.png"/><Relationship Id="rId52" Type="http://schemas.openxmlformats.org/officeDocument/2006/relationships/customXml" Target="../ink/ink3188.xml"/><Relationship Id="rId73" Type="http://schemas.openxmlformats.org/officeDocument/2006/relationships/customXml" Target="../ink/ink3199.xml"/><Relationship Id="rId94" Type="http://schemas.openxmlformats.org/officeDocument/2006/relationships/customXml" Target="../ink/ink3210.xml"/><Relationship Id="rId148" Type="http://schemas.openxmlformats.org/officeDocument/2006/relationships/customXml" Target="../ink/ink3237.xml"/><Relationship Id="rId169" Type="http://schemas.openxmlformats.org/officeDocument/2006/relationships/image" Target="../media/image4260.png"/><Relationship Id="rId334" Type="http://schemas.openxmlformats.org/officeDocument/2006/relationships/customXml" Target="../ink/ink3330.xml"/><Relationship Id="rId355" Type="http://schemas.openxmlformats.org/officeDocument/2006/relationships/customXml" Target="../ink/ink3341.xml"/><Relationship Id="rId376" Type="http://schemas.openxmlformats.org/officeDocument/2006/relationships/image" Target="../media/image5290.png"/><Relationship Id="rId397" Type="http://schemas.openxmlformats.org/officeDocument/2006/relationships/customXml" Target="../ink/ink3362.xml"/><Relationship Id="rId4" Type="http://schemas.openxmlformats.org/officeDocument/2006/relationships/customXml" Target="../ink/ink3163.xml"/><Relationship Id="rId180" Type="http://schemas.openxmlformats.org/officeDocument/2006/relationships/customXml" Target="../ink/ink3253.xml"/><Relationship Id="rId215" Type="http://schemas.openxmlformats.org/officeDocument/2006/relationships/image" Target="../media/image4490.png"/><Relationship Id="rId236" Type="http://schemas.openxmlformats.org/officeDocument/2006/relationships/customXml" Target="../ink/ink3281.xml"/><Relationship Id="rId257" Type="http://schemas.openxmlformats.org/officeDocument/2006/relationships/image" Target="../media/image4700.png"/><Relationship Id="rId278" Type="http://schemas.openxmlformats.org/officeDocument/2006/relationships/customXml" Target="../ink/ink3302.xml"/><Relationship Id="rId401" Type="http://schemas.openxmlformats.org/officeDocument/2006/relationships/customXml" Target="../ink/ink3364.xml"/><Relationship Id="rId303" Type="http://schemas.openxmlformats.org/officeDocument/2006/relationships/image" Target="../media/image4930.png"/><Relationship Id="rId42" Type="http://schemas.openxmlformats.org/officeDocument/2006/relationships/image" Target="../media/image3630.png"/><Relationship Id="rId84" Type="http://schemas.openxmlformats.org/officeDocument/2006/relationships/customXml" Target="../ink/ink3205.xml"/><Relationship Id="rId138" Type="http://schemas.openxmlformats.org/officeDocument/2006/relationships/customXml" Target="../ink/ink3232.xml"/><Relationship Id="rId345" Type="http://schemas.openxmlformats.org/officeDocument/2006/relationships/customXml" Target="../ink/ink3336.xml"/><Relationship Id="rId387" Type="http://schemas.openxmlformats.org/officeDocument/2006/relationships/customXml" Target="../ink/ink3357.xml"/><Relationship Id="rId191" Type="http://schemas.openxmlformats.org/officeDocument/2006/relationships/image" Target="../media/image4370.png"/><Relationship Id="rId205" Type="http://schemas.openxmlformats.org/officeDocument/2006/relationships/image" Target="../media/image4440.png"/><Relationship Id="rId247" Type="http://schemas.openxmlformats.org/officeDocument/2006/relationships/image" Target="../media/image4650.png"/><Relationship Id="rId412" Type="http://schemas.openxmlformats.org/officeDocument/2006/relationships/customXml" Target="../ink/ink3370.xml"/><Relationship Id="rId107" Type="http://schemas.openxmlformats.org/officeDocument/2006/relationships/image" Target="../media/image3940.png"/><Relationship Id="rId289" Type="http://schemas.openxmlformats.org/officeDocument/2006/relationships/image" Target="../media/image4860.png"/><Relationship Id="rId11" Type="http://schemas.openxmlformats.org/officeDocument/2006/relationships/image" Target="../media/image3480.png"/><Relationship Id="rId53" Type="http://schemas.openxmlformats.org/officeDocument/2006/relationships/image" Target="../media/image3680.png"/><Relationship Id="rId149" Type="http://schemas.openxmlformats.org/officeDocument/2006/relationships/image" Target="../media/image4160.png"/><Relationship Id="rId314" Type="http://schemas.openxmlformats.org/officeDocument/2006/relationships/customXml" Target="../ink/ink3320.xml"/><Relationship Id="rId356" Type="http://schemas.openxmlformats.org/officeDocument/2006/relationships/image" Target="../media/image5190.png"/><Relationship Id="rId398" Type="http://schemas.openxmlformats.org/officeDocument/2006/relationships/image" Target="../media/image5400.png"/><Relationship Id="rId95" Type="http://schemas.openxmlformats.org/officeDocument/2006/relationships/image" Target="../media/image3880.png"/><Relationship Id="rId160" Type="http://schemas.openxmlformats.org/officeDocument/2006/relationships/customXml" Target="../ink/ink3243.xml"/><Relationship Id="rId216" Type="http://schemas.openxmlformats.org/officeDocument/2006/relationships/customXml" Target="../ink/ink3271.xml"/><Relationship Id="rId258" Type="http://schemas.openxmlformats.org/officeDocument/2006/relationships/customXml" Target="../ink/ink3292.xml"/><Relationship Id="rId22" Type="http://schemas.openxmlformats.org/officeDocument/2006/relationships/customXml" Target="../ink/ink3172.xml"/><Relationship Id="rId64" Type="http://schemas.openxmlformats.org/officeDocument/2006/relationships/image" Target="../media/image3730.png"/><Relationship Id="rId118" Type="http://schemas.openxmlformats.org/officeDocument/2006/relationships/customXml" Target="../ink/ink3222.xml"/><Relationship Id="rId325" Type="http://schemas.openxmlformats.org/officeDocument/2006/relationships/image" Target="../media/image5040.png"/><Relationship Id="rId367" Type="http://schemas.openxmlformats.org/officeDocument/2006/relationships/customXml" Target="../ink/ink3347.xml"/><Relationship Id="rId171" Type="http://schemas.openxmlformats.org/officeDocument/2006/relationships/image" Target="../media/image4270.png"/><Relationship Id="rId227" Type="http://schemas.openxmlformats.org/officeDocument/2006/relationships/image" Target="../media/image4550.png"/><Relationship Id="rId269" Type="http://schemas.openxmlformats.org/officeDocument/2006/relationships/image" Target="../media/image4760.png"/><Relationship Id="rId33" Type="http://schemas.openxmlformats.org/officeDocument/2006/relationships/image" Target="../media/image3590.png"/><Relationship Id="rId129" Type="http://schemas.openxmlformats.org/officeDocument/2006/relationships/image" Target="../media/image4050.png"/><Relationship Id="rId280" Type="http://schemas.openxmlformats.org/officeDocument/2006/relationships/customXml" Target="../ink/ink3303.xml"/><Relationship Id="rId336" Type="http://schemas.openxmlformats.org/officeDocument/2006/relationships/customXml" Target="../ink/ink3331.xml"/><Relationship Id="rId75" Type="http://schemas.openxmlformats.org/officeDocument/2006/relationships/customXml" Target="../ink/ink3200.xml"/><Relationship Id="rId140" Type="http://schemas.openxmlformats.org/officeDocument/2006/relationships/customXml" Target="../ink/ink3233.xml"/><Relationship Id="rId182" Type="http://schemas.openxmlformats.org/officeDocument/2006/relationships/customXml" Target="../ink/ink3254.xml"/><Relationship Id="rId378" Type="http://schemas.openxmlformats.org/officeDocument/2006/relationships/image" Target="../media/image5300.png"/><Relationship Id="rId403" Type="http://schemas.openxmlformats.org/officeDocument/2006/relationships/image" Target="../media/image5420.png"/><Relationship Id="rId6" Type="http://schemas.openxmlformats.org/officeDocument/2006/relationships/customXml" Target="../ink/ink3164.xml"/><Relationship Id="rId238" Type="http://schemas.openxmlformats.org/officeDocument/2006/relationships/customXml" Target="../ink/ink3282.xml"/><Relationship Id="rId291" Type="http://schemas.openxmlformats.org/officeDocument/2006/relationships/image" Target="../media/image4870.png"/><Relationship Id="rId305" Type="http://schemas.openxmlformats.org/officeDocument/2006/relationships/image" Target="../media/image4940.png"/><Relationship Id="rId347" Type="http://schemas.openxmlformats.org/officeDocument/2006/relationships/customXml" Target="../ink/ink3337.xml"/><Relationship Id="rId44" Type="http://schemas.openxmlformats.org/officeDocument/2006/relationships/image" Target="../media/image3640.png"/><Relationship Id="rId86" Type="http://schemas.openxmlformats.org/officeDocument/2006/relationships/customXml" Target="../ink/ink3206.xml"/><Relationship Id="rId151" Type="http://schemas.openxmlformats.org/officeDocument/2006/relationships/image" Target="../media/image4170.png"/><Relationship Id="rId389" Type="http://schemas.openxmlformats.org/officeDocument/2006/relationships/customXml" Target="../ink/ink3358.xml"/><Relationship Id="rId193" Type="http://schemas.openxmlformats.org/officeDocument/2006/relationships/image" Target="../media/image4380.png"/><Relationship Id="rId207" Type="http://schemas.openxmlformats.org/officeDocument/2006/relationships/image" Target="../media/image4450.png"/><Relationship Id="rId249" Type="http://schemas.openxmlformats.org/officeDocument/2006/relationships/image" Target="../media/image4660.png"/><Relationship Id="rId414" Type="http://schemas.openxmlformats.org/officeDocument/2006/relationships/customXml" Target="../ink/ink3371.xml"/><Relationship Id="rId13" Type="http://schemas.openxmlformats.org/officeDocument/2006/relationships/image" Target="../media/image3490.png"/><Relationship Id="rId109" Type="http://schemas.openxmlformats.org/officeDocument/2006/relationships/image" Target="../media/image3950.png"/><Relationship Id="rId260" Type="http://schemas.openxmlformats.org/officeDocument/2006/relationships/customXml" Target="../ink/ink3293.xml"/><Relationship Id="rId316" Type="http://schemas.openxmlformats.org/officeDocument/2006/relationships/customXml" Target="../ink/ink3321.xml"/><Relationship Id="rId55" Type="http://schemas.openxmlformats.org/officeDocument/2006/relationships/image" Target="../media/image3690.png"/><Relationship Id="rId97" Type="http://schemas.openxmlformats.org/officeDocument/2006/relationships/image" Target="../media/image3890.png"/><Relationship Id="rId120" Type="http://schemas.openxmlformats.org/officeDocument/2006/relationships/customXml" Target="../ink/ink3223.xml"/><Relationship Id="rId358" Type="http://schemas.openxmlformats.org/officeDocument/2006/relationships/image" Target="../media/image5200.png"/><Relationship Id="rId162" Type="http://schemas.openxmlformats.org/officeDocument/2006/relationships/customXml" Target="../ink/ink3244.xml"/><Relationship Id="rId218" Type="http://schemas.openxmlformats.org/officeDocument/2006/relationships/customXml" Target="../ink/ink3272.xml"/><Relationship Id="rId271" Type="http://schemas.openxmlformats.org/officeDocument/2006/relationships/image" Target="../media/image4770.png"/><Relationship Id="rId24" Type="http://schemas.openxmlformats.org/officeDocument/2006/relationships/customXml" Target="../ink/ink3173.xml"/><Relationship Id="rId66" Type="http://schemas.openxmlformats.org/officeDocument/2006/relationships/image" Target="../media/image3740.png"/><Relationship Id="rId131" Type="http://schemas.openxmlformats.org/officeDocument/2006/relationships/image" Target="../media/image4060.png"/><Relationship Id="rId327" Type="http://schemas.openxmlformats.org/officeDocument/2006/relationships/image" Target="../media/image5050.png"/><Relationship Id="rId369" Type="http://schemas.openxmlformats.org/officeDocument/2006/relationships/customXml" Target="../ink/ink3348.xml"/><Relationship Id="rId173" Type="http://schemas.openxmlformats.org/officeDocument/2006/relationships/image" Target="../media/image4280.png"/><Relationship Id="rId229" Type="http://schemas.openxmlformats.org/officeDocument/2006/relationships/image" Target="../media/image4560.png"/><Relationship Id="rId380" Type="http://schemas.openxmlformats.org/officeDocument/2006/relationships/image" Target="../media/image5311.png"/><Relationship Id="rId240" Type="http://schemas.openxmlformats.org/officeDocument/2006/relationships/customXml" Target="../ink/ink3283.xml"/><Relationship Id="rId35" Type="http://schemas.openxmlformats.org/officeDocument/2006/relationships/customXml" Target="../ink/ink3179.xml"/><Relationship Id="rId77" Type="http://schemas.openxmlformats.org/officeDocument/2006/relationships/customXml" Target="../ink/ink3201.xml"/><Relationship Id="rId100" Type="http://schemas.openxmlformats.org/officeDocument/2006/relationships/customXml" Target="../ink/ink3213.xml"/><Relationship Id="rId282" Type="http://schemas.openxmlformats.org/officeDocument/2006/relationships/customXml" Target="../ink/ink3304.xml"/><Relationship Id="rId338" Type="http://schemas.openxmlformats.org/officeDocument/2006/relationships/customXml" Target="../ink/ink3332.xml"/><Relationship Id="rId8" Type="http://schemas.openxmlformats.org/officeDocument/2006/relationships/customXml" Target="../ink/ink3165.xml"/><Relationship Id="rId142" Type="http://schemas.openxmlformats.org/officeDocument/2006/relationships/customXml" Target="../ink/ink3234.xml"/><Relationship Id="rId184" Type="http://schemas.openxmlformats.org/officeDocument/2006/relationships/customXml" Target="../ink/ink3255.xml"/><Relationship Id="rId391" Type="http://schemas.openxmlformats.org/officeDocument/2006/relationships/customXml" Target="../ink/ink3359.xml"/><Relationship Id="rId405" Type="http://schemas.openxmlformats.org/officeDocument/2006/relationships/image" Target="../media/image5430.png"/><Relationship Id="rId251" Type="http://schemas.openxmlformats.org/officeDocument/2006/relationships/image" Target="../media/image4670.png"/><Relationship Id="rId46" Type="http://schemas.openxmlformats.org/officeDocument/2006/relationships/image" Target="../media/image3650.png"/><Relationship Id="rId293" Type="http://schemas.openxmlformats.org/officeDocument/2006/relationships/image" Target="../media/image4880.png"/><Relationship Id="rId307" Type="http://schemas.openxmlformats.org/officeDocument/2006/relationships/image" Target="../media/image4950.png"/><Relationship Id="rId349" Type="http://schemas.openxmlformats.org/officeDocument/2006/relationships/customXml" Target="../ink/ink3338.xml"/><Relationship Id="rId88" Type="http://schemas.openxmlformats.org/officeDocument/2006/relationships/customXml" Target="../ink/ink3207.xml"/><Relationship Id="rId111" Type="http://schemas.openxmlformats.org/officeDocument/2006/relationships/image" Target="../media/image3960.png"/><Relationship Id="rId153" Type="http://schemas.openxmlformats.org/officeDocument/2006/relationships/image" Target="../media/image4180.png"/><Relationship Id="rId195" Type="http://schemas.openxmlformats.org/officeDocument/2006/relationships/image" Target="../media/image4390.png"/><Relationship Id="rId209" Type="http://schemas.openxmlformats.org/officeDocument/2006/relationships/image" Target="../media/image4460.png"/><Relationship Id="rId360" Type="http://schemas.openxmlformats.org/officeDocument/2006/relationships/image" Target="../media/image5211.png"/><Relationship Id="rId416" Type="http://schemas.openxmlformats.org/officeDocument/2006/relationships/customXml" Target="../ink/ink3372.xml"/><Relationship Id="rId220" Type="http://schemas.openxmlformats.org/officeDocument/2006/relationships/customXml" Target="../ink/ink3273.xml"/><Relationship Id="rId15" Type="http://schemas.openxmlformats.org/officeDocument/2006/relationships/image" Target="../media/image3500.png"/><Relationship Id="rId57" Type="http://schemas.openxmlformats.org/officeDocument/2006/relationships/image" Target="../media/image3700.png"/><Relationship Id="rId262" Type="http://schemas.openxmlformats.org/officeDocument/2006/relationships/customXml" Target="../ink/ink3294.xml"/><Relationship Id="rId318" Type="http://schemas.openxmlformats.org/officeDocument/2006/relationships/customXml" Target="../ink/ink3322.xml"/><Relationship Id="rId99" Type="http://schemas.openxmlformats.org/officeDocument/2006/relationships/image" Target="../media/image3900.png"/><Relationship Id="rId122" Type="http://schemas.openxmlformats.org/officeDocument/2006/relationships/customXml" Target="../ink/ink3224.xml"/><Relationship Id="rId164" Type="http://schemas.openxmlformats.org/officeDocument/2006/relationships/customXml" Target="../ink/ink3245.xml"/><Relationship Id="rId371" Type="http://schemas.openxmlformats.org/officeDocument/2006/relationships/customXml" Target="../ink/ink3349.xml"/><Relationship Id="rId26" Type="http://schemas.openxmlformats.org/officeDocument/2006/relationships/customXml" Target="../ink/ink3174.xml"/><Relationship Id="rId231" Type="http://schemas.openxmlformats.org/officeDocument/2006/relationships/image" Target="../media/image4570.png"/><Relationship Id="rId273" Type="http://schemas.openxmlformats.org/officeDocument/2006/relationships/image" Target="../media/image4780.png"/><Relationship Id="rId329" Type="http://schemas.openxmlformats.org/officeDocument/2006/relationships/image" Target="../media/image5060.png"/><Relationship Id="rId68" Type="http://schemas.openxmlformats.org/officeDocument/2006/relationships/image" Target="../media/image3750.png"/><Relationship Id="rId133" Type="http://schemas.openxmlformats.org/officeDocument/2006/relationships/image" Target="../media/image4070.png"/><Relationship Id="rId175" Type="http://schemas.openxmlformats.org/officeDocument/2006/relationships/image" Target="../media/image4290.png"/><Relationship Id="rId340" Type="http://schemas.openxmlformats.org/officeDocument/2006/relationships/customXml" Target="../ink/ink3333.xml"/><Relationship Id="rId200" Type="http://schemas.openxmlformats.org/officeDocument/2006/relationships/customXml" Target="../ink/ink3263.xml"/><Relationship Id="rId382" Type="http://schemas.openxmlformats.org/officeDocument/2006/relationships/image" Target="../media/image5320.png"/><Relationship Id="rId242" Type="http://schemas.openxmlformats.org/officeDocument/2006/relationships/customXml" Target="../ink/ink3284.xml"/><Relationship Id="rId284" Type="http://schemas.openxmlformats.org/officeDocument/2006/relationships/customXml" Target="../ink/ink3305.xml"/><Relationship Id="rId37" Type="http://schemas.openxmlformats.org/officeDocument/2006/relationships/customXml" Target="../ink/ink3180.xml"/><Relationship Id="rId79" Type="http://schemas.openxmlformats.org/officeDocument/2006/relationships/customXml" Target="../ink/ink3202.xml"/><Relationship Id="rId102" Type="http://schemas.openxmlformats.org/officeDocument/2006/relationships/customXml" Target="../ink/ink3214.xml"/><Relationship Id="rId144" Type="http://schemas.openxmlformats.org/officeDocument/2006/relationships/customXml" Target="../ink/ink3235.xml"/><Relationship Id="rId90" Type="http://schemas.openxmlformats.org/officeDocument/2006/relationships/customXml" Target="../ink/ink3208.xml"/><Relationship Id="rId186" Type="http://schemas.openxmlformats.org/officeDocument/2006/relationships/customXml" Target="../ink/ink3256.xml"/><Relationship Id="rId351" Type="http://schemas.openxmlformats.org/officeDocument/2006/relationships/customXml" Target="../ink/ink3339.xml"/><Relationship Id="rId393" Type="http://schemas.openxmlformats.org/officeDocument/2006/relationships/customXml" Target="../ink/ink3360.xml"/><Relationship Id="rId407" Type="http://schemas.openxmlformats.org/officeDocument/2006/relationships/image" Target="../media/image5440.png"/><Relationship Id="rId211" Type="http://schemas.openxmlformats.org/officeDocument/2006/relationships/image" Target="../media/image4470.png"/><Relationship Id="rId253" Type="http://schemas.openxmlformats.org/officeDocument/2006/relationships/image" Target="../media/image4680.png"/><Relationship Id="rId295" Type="http://schemas.openxmlformats.org/officeDocument/2006/relationships/image" Target="../media/image4890.png"/><Relationship Id="rId309" Type="http://schemas.openxmlformats.org/officeDocument/2006/relationships/image" Target="../media/image4960.png"/><Relationship Id="rId48" Type="http://schemas.openxmlformats.org/officeDocument/2006/relationships/image" Target="../media/image3660.png"/><Relationship Id="rId113" Type="http://schemas.openxmlformats.org/officeDocument/2006/relationships/image" Target="../media/image3970.png"/><Relationship Id="rId320" Type="http://schemas.openxmlformats.org/officeDocument/2006/relationships/customXml" Target="../ink/ink3323.xml"/><Relationship Id="rId155" Type="http://schemas.openxmlformats.org/officeDocument/2006/relationships/image" Target="../media/image4190.png"/><Relationship Id="rId197" Type="http://schemas.openxmlformats.org/officeDocument/2006/relationships/image" Target="../media/image4400.png"/><Relationship Id="rId362" Type="http://schemas.openxmlformats.org/officeDocument/2006/relationships/image" Target="../media/image5220.png"/><Relationship Id="rId418" Type="http://schemas.openxmlformats.org/officeDocument/2006/relationships/customXml" Target="../ink/ink3373.xml"/><Relationship Id="rId222" Type="http://schemas.openxmlformats.org/officeDocument/2006/relationships/customXml" Target="../ink/ink3274.xml"/><Relationship Id="rId264" Type="http://schemas.openxmlformats.org/officeDocument/2006/relationships/customXml" Target="../ink/ink3295.xml"/></Relationships>
</file>

<file path=ppt/slides/_rels/slide1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00.png"/><Relationship Id="rId21" Type="http://schemas.openxmlformats.org/officeDocument/2006/relationships/image" Target="../media/image4420.png"/><Relationship Id="rId324" Type="http://schemas.openxmlformats.org/officeDocument/2006/relationships/image" Target="../media/image5920.png"/><Relationship Id="rId531" Type="http://schemas.openxmlformats.org/officeDocument/2006/relationships/image" Target="../media/image6940.png"/><Relationship Id="rId170" Type="http://schemas.openxmlformats.org/officeDocument/2006/relationships/image" Target="../media/image5160.png"/><Relationship Id="rId268" Type="http://schemas.openxmlformats.org/officeDocument/2006/relationships/image" Target="../media/image5640.png"/><Relationship Id="rId475" Type="http://schemas.openxmlformats.org/officeDocument/2006/relationships/customXml" Target="../ink/ink3615.xml"/><Relationship Id="rId32" Type="http://schemas.openxmlformats.org/officeDocument/2006/relationships/customXml" Target="../ink/ink3391.xml"/><Relationship Id="rId128" Type="http://schemas.openxmlformats.org/officeDocument/2006/relationships/customXml" Target="../ink/ink3439.xml"/><Relationship Id="rId335" Type="http://schemas.openxmlformats.org/officeDocument/2006/relationships/customXml" Target="../ink/ink3544.xml"/><Relationship Id="rId542" Type="http://schemas.openxmlformats.org/officeDocument/2006/relationships/customXml" Target="../ink/ink3649.xml"/><Relationship Id="rId181" Type="http://schemas.openxmlformats.org/officeDocument/2006/relationships/customXml" Target="../ink/ink3466.xml"/><Relationship Id="rId402" Type="http://schemas.openxmlformats.org/officeDocument/2006/relationships/customXml" Target="../ink/ink3578.xml"/><Relationship Id="rId279" Type="http://schemas.openxmlformats.org/officeDocument/2006/relationships/customXml" Target="../ink/ink3516.xml"/><Relationship Id="rId486" Type="http://schemas.openxmlformats.org/officeDocument/2006/relationships/customXml" Target="../ink/ink3621.xml"/><Relationship Id="rId43" Type="http://schemas.openxmlformats.org/officeDocument/2006/relationships/image" Target="../media/image4530.png"/><Relationship Id="rId139" Type="http://schemas.openxmlformats.org/officeDocument/2006/relationships/image" Target="../media/image5011.png"/><Relationship Id="rId346" Type="http://schemas.openxmlformats.org/officeDocument/2006/relationships/image" Target="../media/image6030.png"/><Relationship Id="rId553" Type="http://schemas.openxmlformats.org/officeDocument/2006/relationships/image" Target="../media/image7050.png"/><Relationship Id="rId192" Type="http://schemas.openxmlformats.org/officeDocument/2006/relationships/image" Target="../media/image5270.png"/><Relationship Id="rId206" Type="http://schemas.openxmlformats.org/officeDocument/2006/relationships/image" Target="../media/image5340.png"/><Relationship Id="rId413" Type="http://schemas.openxmlformats.org/officeDocument/2006/relationships/image" Target="../media/image6360.png"/><Relationship Id="rId497" Type="http://schemas.openxmlformats.org/officeDocument/2006/relationships/image" Target="../media/image6770.png"/><Relationship Id="rId620" Type="http://schemas.openxmlformats.org/officeDocument/2006/relationships/customXml" Target="../ink/ink3688.xml"/><Relationship Id="rId357" Type="http://schemas.openxmlformats.org/officeDocument/2006/relationships/customXml" Target="../ink/ink3555.xml"/><Relationship Id="rId54" Type="http://schemas.openxmlformats.org/officeDocument/2006/relationships/customXml" Target="../ink/ink3402.xml"/><Relationship Id="rId217" Type="http://schemas.openxmlformats.org/officeDocument/2006/relationships/customXml" Target="../ink/ink3484.xml"/><Relationship Id="rId564" Type="http://schemas.openxmlformats.org/officeDocument/2006/relationships/customXml" Target="../ink/ink3660.xml"/><Relationship Id="rId424" Type="http://schemas.openxmlformats.org/officeDocument/2006/relationships/customXml" Target="../ink/ink3589.xml"/><Relationship Id="rId270" Type="http://schemas.openxmlformats.org/officeDocument/2006/relationships/image" Target="../media/image5650.png"/><Relationship Id="rId65" Type="http://schemas.openxmlformats.org/officeDocument/2006/relationships/image" Target="../media/image4640.png"/><Relationship Id="rId130" Type="http://schemas.openxmlformats.org/officeDocument/2006/relationships/customXml" Target="../ink/ink3440.xml"/><Relationship Id="rId368" Type="http://schemas.openxmlformats.org/officeDocument/2006/relationships/image" Target="../media/image6140.png"/><Relationship Id="rId575" Type="http://schemas.openxmlformats.org/officeDocument/2006/relationships/image" Target="../media/image7160.png"/><Relationship Id="rId228" Type="http://schemas.openxmlformats.org/officeDocument/2006/relationships/customXml" Target="../ink/ink3490.xml"/><Relationship Id="rId435" Type="http://schemas.openxmlformats.org/officeDocument/2006/relationships/image" Target="../media/image6470.png"/><Relationship Id="rId281" Type="http://schemas.openxmlformats.org/officeDocument/2006/relationships/customXml" Target="../ink/ink3517.xml"/><Relationship Id="rId502" Type="http://schemas.openxmlformats.org/officeDocument/2006/relationships/customXml" Target="../ink/ink3629.xml"/><Relationship Id="rId76" Type="http://schemas.openxmlformats.org/officeDocument/2006/relationships/customXml" Target="../ink/ink3413.xml"/><Relationship Id="rId141" Type="http://schemas.openxmlformats.org/officeDocument/2006/relationships/image" Target="../media/image5020.png"/><Relationship Id="rId379" Type="http://schemas.openxmlformats.org/officeDocument/2006/relationships/customXml" Target="../ink/ink3566.xml"/><Relationship Id="rId586" Type="http://schemas.openxmlformats.org/officeDocument/2006/relationships/customXml" Target="../ink/ink3671.xml"/><Relationship Id="rId7" Type="http://schemas.openxmlformats.org/officeDocument/2006/relationships/image" Target="../media/image4350.png"/><Relationship Id="rId239" Type="http://schemas.openxmlformats.org/officeDocument/2006/relationships/image" Target="../media/image5500.png"/><Relationship Id="rId446" Type="http://schemas.openxmlformats.org/officeDocument/2006/relationships/customXml" Target="../ink/ink3600.xml"/><Relationship Id="rId292" Type="http://schemas.openxmlformats.org/officeDocument/2006/relationships/image" Target="../media/image5760.png"/><Relationship Id="rId306" Type="http://schemas.openxmlformats.org/officeDocument/2006/relationships/image" Target="../media/image5830.png"/><Relationship Id="rId87" Type="http://schemas.openxmlformats.org/officeDocument/2006/relationships/image" Target="../media/image4750.png"/><Relationship Id="rId513" Type="http://schemas.openxmlformats.org/officeDocument/2006/relationships/image" Target="../media/image6850.png"/><Relationship Id="rId597" Type="http://schemas.openxmlformats.org/officeDocument/2006/relationships/image" Target="../media/image7270.png"/><Relationship Id="rId152" Type="http://schemas.openxmlformats.org/officeDocument/2006/relationships/customXml" Target="../ink/ink3451.xml"/><Relationship Id="rId457" Type="http://schemas.openxmlformats.org/officeDocument/2006/relationships/customXml" Target="../ink/ink3606.xml"/><Relationship Id="rId14" Type="http://schemas.openxmlformats.org/officeDocument/2006/relationships/customXml" Target="../ink/ink3382.xml"/><Relationship Id="rId317" Type="http://schemas.openxmlformats.org/officeDocument/2006/relationships/customXml" Target="../ink/ink3535.xml"/><Relationship Id="rId524" Type="http://schemas.openxmlformats.org/officeDocument/2006/relationships/customXml" Target="../ink/ink3640.xml"/><Relationship Id="rId98" Type="http://schemas.openxmlformats.org/officeDocument/2006/relationships/customXml" Target="../ink/ink3424.xml"/><Relationship Id="rId163" Type="http://schemas.openxmlformats.org/officeDocument/2006/relationships/customXml" Target="../ink/ink3457.xml"/><Relationship Id="rId370" Type="http://schemas.openxmlformats.org/officeDocument/2006/relationships/image" Target="../media/image6150.png"/><Relationship Id="rId230" Type="http://schemas.openxmlformats.org/officeDocument/2006/relationships/customXml" Target="../ink/ink3491.xml"/><Relationship Id="rId468" Type="http://schemas.openxmlformats.org/officeDocument/2006/relationships/image" Target="../media/image6630.png"/><Relationship Id="rId25" Type="http://schemas.openxmlformats.org/officeDocument/2006/relationships/image" Target="../media/image4440.png"/><Relationship Id="rId328" Type="http://schemas.openxmlformats.org/officeDocument/2006/relationships/image" Target="../media/image5940.png"/><Relationship Id="rId535" Type="http://schemas.openxmlformats.org/officeDocument/2006/relationships/image" Target="../media/image6960.png"/><Relationship Id="rId174" Type="http://schemas.openxmlformats.org/officeDocument/2006/relationships/image" Target="../media/image5180.png"/><Relationship Id="rId381" Type="http://schemas.openxmlformats.org/officeDocument/2006/relationships/customXml" Target="../ink/ink3567.xml"/><Relationship Id="rId602" Type="http://schemas.openxmlformats.org/officeDocument/2006/relationships/customXml" Target="../ink/ink3679.xml"/><Relationship Id="rId241" Type="http://schemas.openxmlformats.org/officeDocument/2006/relationships/image" Target="../media/image5511.png"/><Relationship Id="rId479" Type="http://schemas.openxmlformats.org/officeDocument/2006/relationships/customXml" Target="../ink/ink3617.xml"/><Relationship Id="rId36" Type="http://schemas.openxmlformats.org/officeDocument/2006/relationships/customXml" Target="../ink/ink3393.xml"/><Relationship Id="rId283" Type="http://schemas.openxmlformats.org/officeDocument/2006/relationships/customXml" Target="../ink/ink3518.xml"/><Relationship Id="rId339" Type="http://schemas.openxmlformats.org/officeDocument/2006/relationships/customXml" Target="../ink/ink3546.xml"/><Relationship Id="rId490" Type="http://schemas.openxmlformats.org/officeDocument/2006/relationships/customXml" Target="../ink/ink3623.xml"/><Relationship Id="rId504" Type="http://schemas.openxmlformats.org/officeDocument/2006/relationships/customXml" Target="../ink/ink3630.xml"/><Relationship Id="rId546" Type="http://schemas.openxmlformats.org/officeDocument/2006/relationships/customXml" Target="../ink/ink3651.xml"/><Relationship Id="rId78" Type="http://schemas.openxmlformats.org/officeDocument/2006/relationships/customXml" Target="../ink/ink3414.xml"/><Relationship Id="rId101" Type="http://schemas.openxmlformats.org/officeDocument/2006/relationships/image" Target="../media/image4820.png"/><Relationship Id="rId143" Type="http://schemas.openxmlformats.org/officeDocument/2006/relationships/image" Target="../media/image5030.png"/><Relationship Id="rId185" Type="http://schemas.openxmlformats.org/officeDocument/2006/relationships/customXml" Target="../ink/ink3468.xml"/><Relationship Id="rId350" Type="http://schemas.openxmlformats.org/officeDocument/2006/relationships/image" Target="../media/image6050.png"/><Relationship Id="rId406" Type="http://schemas.openxmlformats.org/officeDocument/2006/relationships/customXml" Target="../ink/ink3580.xml"/><Relationship Id="rId588" Type="http://schemas.openxmlformats.org/officeDocument/2006/relationships/customXml" Target="../ink/ink3672.xml"/><Relationship Id="rId9" Type="http://schemas.openxmlformats.org/officeDocument/2006/relationships/image" Target="../media/image4360.png"/><Relationship Id="rId210" Type="http://schemas.openxmlformats.org/officeDocument/2006/relationships/image" Target="../media/image5360.png"/><Relationship Id="rId392" Type="http://schemas.openxmlformats.org/officeDocument/2006/relationships/image" Target="../media/image6260.png"/><Relationship Id="rId448" Type="http://schemas.openxmlformats.org/officeDocument/2006/relationships/image" Target="../media/image6530.png"/><Relationship Id="rId613" Type="http://schemas.openxmlformats.org/officeDocument/2006/relationships/image" Target="../media/image7350.png"/><Relationship Id="rId252" Type="http://schemas.openxmlformats.org/officeDocument/2006/relationships/image" Target="../media/image5560.png"/><Relationship Id="rId294" Type="http://schemas.openxmlformats.org/officeDocument/2006/relationships/image" Target="../media/image5770.png"/><Relationship Id="rId308" Type="http://schemas.openxmlformats.org/officeDocument/2006/relationships/image" Target="../media/image5840.png"/><Relationship Id="rId515" Type="http://schemas.openxmlformats.org/officeDocument/2006/relationships/image" Target="../media/image6860.png"/><Relationship Id="rId47" Type="http://schemas.openxmlformats.org/officeDocument/2006/relationships/image" Target="../media/image4550.png"/><Relationship Id="rId89" Type="http://schemas.openxmlformats.org/officeDocument/2006/relationships/image" Target="../media/image4760.png"/><Relationship Id="rId112" Type="http://schemas.openxmlformats.org/officeDocument/2006/relationships/customXml" Target="../ink/ink3431.xml"/><Relationship Id="rId154" Type="http://schemas.openxmlformats.org/officeDocument/2006/relationships/customXml" Target="../ink/ink3452.xml"/><Relationship Id="rId361" Type="http://schemas.openxmlformats.org/officeDocument/2006/relationships/customXml" Target="../ink/ink3557.xml"/><Relationship Id="rId557" Type="http://schemas.openxmlformats.org/officeDocument/2006/relationships/image" Target="../media/image7070.png"/><Relationship Id="rId599" Type="http://schemas.openxmlformats.org/officeDocument/2006/relationships/image" Target="../media/image7280.png"/><Relationship Id="rId196" Type="http://schemas.openxmlformats.org/officeDocument/2006/relationships/image" Target="../media/image5290.png"/><Relationship Id="rId417" Type="http://schemas.openxmlformats.org/officeDocument/2006/relationships/image" Target="../media/image6380.png"/><Relationship Id="rId459" Type="http://schemas.openxmlformats.org/officeDocument/2006/relationships/customXml" Target="../ink/ink3607.xml"/><Relationship Id="rId624" Type="http://schemas.openxmlformats.org/officeDocument/2006/relationships/customXml" Target="../ink/ink3690.xml"/><Relationship Id="rId16" Type="http://schemas.openxmlformats.org/officeDocument/2006/relationships/customXml" Target="../ink/ink3383.xml"/><Relationship Id="rId221" Type="http://schemas.openxmlformats.org/officeDocument/2006/relationships/customXml" Target="../ink/ink3486.xml"/><Relationship Id="rId263" Type="http://schemas.openxmlformats.org/officeDocument/2006/relationships/customXml" Target="../ink/ink3508.xml"/><Relationship Id="rId319" Type="http://schemas.openxmlformats.org/officeDocument/2006/relationships/customXml" Target="../ink/ink3536.xml"/><Relationship Id="rId470" Type="http://schemas.openxmlformats.org/officeDocument/2006/relationships/image" Target="../media/image6640.png"/><Relationship Id="rId526" Type="http://schemas.openxmlformats.org/officeDocument/2006/relationships/customXml" Target="../ink/ink3641.xml"/><Relationship Id="rId58" Type="http://schemas.openxmlformats.org/officeDocument/2006/relationships/customXml" Target="../ink/ink3404.xml"/><Relationship Id="rId123" Type="http://schemas.openxmlformats.org/officeDocument/2006/relationships/image" Target="../media/image4930.png"/><Relationship Id="rId330" Type="http://schemas.openxmlformats.org/officeDocument/2006/relationships/image" Target="../media/image5950.png"/><Relationship Id="rId568" Type="http://schemas.openxmlformats.org/officeDocument/2006/relationships/customXml" Target="../ink/ink3662.xml"/><Relationship Id="rId165" Type="http://schemas.openxmlformats.org/officeDocument/2006/relationships/customXml" Target="../ink/ink3458.xml"/><Relationship Id="rId372" Type="http://schemas.openxmlformats.org/officeDocument/2006/relationships/image" Target="../media/image6160.png"/><Relationship Id="rId428" Type="http://schemas.openxmlformats.org/officeDocument/2006/relationships/customXml" Target="../ink/ink3591.xml"/><Relationship Id="rId232" Type="http://schemas.openxmlformats.org/officeDocument/2006/relationships/customXml" Target="../ink/ink3492.xml"/><Relationship Id="rId274" Type="http://schemas.openxmlformats.org/officeDocument/2006/relationships/image" Target="../media/image5670.png"/><Relationship Id="rId481" Type="http://schemas.openxmlformats.org/officeDocument/2006/relationships/customXml" Target="../ink/ink3618.xml"/><Relationship Id="rId27" Type="http://schemas.openxmlformats.org/officeDocument/2006/relationships/image" Target="../media/image4450.png"/><Relationship Id="rId69" Type="http://schemas.openxmlformats.org/officeDocument/2006/relationships/image" Target="../media/image4660.png"/><Relationship Id="rId134" Type="http://schemas.openxmlformats.org/officeDocument/2006/relationships/customXml" Target="../ink/ink3442.xml"/><Relationship Id="rId537" Type="http://schemas.openxmlformats.org/officeDocument/2006/relationships/image" Target="../media/image6970.png"/><Relationship Id="rId579" Type="http://schemas.openxmlformats.org/officeDocument/2006/relationships/image" Target="../media/image7180.png"/><Relationship Id="rId80" Type="http://schemas.openxmlformats.org/officeDocument/2006/relationships/customXml" Target="../ink/ink3415.xml"/><Relationship Id="rId176" Type="http://schemas.openxmlformats.org/officeDocument/2006/relationships/image" Target="../media/image5190.png"/><Relationship Id="rId341" Type="http://schemas.openxmlformats.org/officeDocument/2006/relationships/customXml" Target="../ink/ink3547.xml"/><Relationship Id="rId383" Type="http://schemas.openxmlformats.org/officeDocument/2006/relationships/customXml" Target="../ink/ink3568.xml"/><Relationship Id="rId439" Type="http://schemas.openxmlformats.org/officeDocument/2006/relationships/image" Target="../media/image6490.png"/><Relationship Id="rId590" Type="http://schemas.openxmlformats.org/officeDocument/2006/relationships/customXml" Target="../ink/ink3673.xml"/><Relationship Id="rId604" Type="http://schemas.openxmlformats.org/officeDocument/2006/relationships/customXml" Target="../ink/ink3680.xml"/><Relationship Id="rId201" Type="http://schemas.openxmlformats.org/officeDocument/2006/relationships/customXml" Target="../ink/ink3476.xml"/><Relationship Id="rId243" Type="http://schemas.openxmlformats.org/officeDocument/2006/relationships/customXml" Target="../ink/ink3498.xml"/><Relationship Id="rId285" Type="http://schemas.openxmlformats.org/officeDocument/2006/relationships/customXml" Target="../ink/ink3519.xml"/><Relationship Id="rId450" Type="http://schemas.openxmlformats.org/officeDocument/2006/relationships/image" Target="../media/image6540.png"/><Relationship Id="rId506" Type="http://schemas.openxmlformats.org/officeDocument/2006/relationships/customXml" Target="../ink/ink3631.xml"/><Relationship Id="rId38" Type="http://schemas.openxmlformats.org/officeDocument/2006/relationships/customXml" Target="../ink/ink3394.xml"/><Relationship Id="rId103" Type="http://schemas.openxmlformats.org/officeDocument/2006/relationships/image" Target="../media/image4830.png"/><Relationship Id="rId310" Type="http://schemas.openxmlformats.org/officeDocument/2006/relationships/image" Target="../media/image5850.png"/><Relationship Id="rId492" Type="http://schemas.openxmlformats.org/officeDocument/2006/relationships/customXml" Target="../ink/ink3624.xml"/><Relationship Id="rId548" Type="http://schemas.openxmlformats.org/officeDocument/2006/relationships/customXml" Target="../ink/ink3652.xml"/><Relationship Id="rId91" Type="http://schemas.openxmlformats.org/officeDocument/2006/relationships/image" Target="../media/image4770.png"/><Relationship Id="rId145" Type="http://schemas.openxmlformats.org/officeDocument/2006/relationships/image" Target="../media/image5040.png"/><Relationship Id="rId187" Type="http://schemas.openxmlformats.org/officeDocument/2006/relationships/customXml" Target="../ink/ink3469.xml"/><Relationship Id="rId352" Type="http://schemas.openxmlformats.org/officeDocument/2006/relationships/image" Target="../media/image6060.png"/><Relationship Id="rId394" Type="http://schemas.openxmlformats.org/officeDocument/2006/relationships/image" Target="../media/image6270.png"/><Relationship Id="rId408" Type="http://schemas.openxmlformats.org/officeDocument/2006/relationships/customXml" Target="../ink/ink3581.xml"/><Relationship Id="rId615" Type="http://schemas.openxmlformats.org/officeDocument/2006/relationships/image" Target="../media/image7360.png"/><Relationship Id="rId212" Type="http://schemas.openxmlformats.org/officeDocument/2006/relationships/image" Target="../media/image5370.png"/><Relationship Id="rId254" Type="http://schemas.openxmlformats.org/officeDocument/2006/relationships/image" Target="../media/image5570.png"/><Relationship Id="rId49" Type="http://schemas.openxmlformats.org/officeDocument/2006/relationships/image" Target="../media/image4560.png"/><Relationship Id="rId114" Type="http://schemas.openxmlformats.org/officeDocument/2006/relationships/customXml" Target="../ink/ink3432.xml"/><Relationship Id="rId296" Type="http://schemas.openxmlformats.org/officeDocument/2006/relationships/image" Target="../media/image5780.png"/><Relationship Id="rId461" Type="http://schemas.openxmlformats.org/officeDocument/2006/relationships/customXml" Target="../ink/ink3608.xml"/><Relationship Id="rId517" Type="http://schemas.openxmlformats.org/officeDocument/2006/relationships/image" Target="../media/image6870.png"/><Relationship Id="rId559" Type="http://schemas.openxmlformats.org/officeDocument/2006/relationships/image" Target="../media/image7080.png"/><Relationship Id="rId60" Type="http://schemas.openxmlformats.org/officeDocument/2006/relationships/customXml" Target="../ink/ink3405.xml"/><Relationship Id="rId156" Type="http://schemas.openxmlformats.org/officeDocument/2006/relationships/customXml" Target="../ink/ink3453.xml"/><Relationship Id="rId198" Type="http://schemas.openxmlformats.org/officeDocument/2006/relationships/image" Target="../media/image5300.png"/><Relationship Id="rId321" Type="http://schemas.openxmlformats.org/officeDocument/2006/relationships/customXml" Target="../ink/ink3537.xml"/><Relationship Id="rId363" Type="http://schemas.openxmlformats.org/officeDocument/2006/relationships/customXml" Target="../ink/ink3558.xml"/><Relationship Id="rId419" Type="http://schemas.openxmlformats.org/officeDocument/2006/relationships/image" Target="../media/image6390.png"/><Relationship Id="rId570" Type="http://schemas.openxmlformats.org/officeDocument/2006/relationships/customXml" Target="../ink/ink3663.xml"/><Relationship Id="rId223" Type="http://schemas.openxmlformats.org/officeDocument/2006/relationships/image" Target="../media/image5420.png"/><Relationship Id="rId430" Type="http://schemas.openxmlformats.org/officeDocument/2006/relationships/customXml" Target="../ink/ink3592.xml"/><Relationship Id="rId18" Type="http://schemas.openxmlformats.org/officeDocument/2006/relationships/customXml" Target="../ink/ink3384.xml"/><Relationship Id="rId265" Type="http://schemas.openxmlformats.org/officeDocument/2006/relationships/customXml" Target="../ink/ink3509.xml"/><Relationship Id="rId472" Type="http://schemas.openxmlformats.org/officeDocument/2006/relationships/image" Target="../media/image6650.png"/><Relationship Id="rId528" Type="http://schemas.openxmlformats.org/officeDocument/2006/relationships/customXml" Target="../ink/ink3642.xml"/><Relationship Id="rId125" Type="http://schemas.openxmlformats.org/officeDocument/2006/relationships/image" Target="../media/image4940.png"/><Relationship Id="rId167" Type="http://schemas.openxmlformats.org/officeDocument/2006/relationships/customXml" Target="../ink/ink3459.xml"/><Relationship Id="rId332" Type="http://schemas.openxmlformats.org/officeDocument/2006/relationships/image" Target="../media/image5960.png"/><Relationship Id="rId374" Type="http://schemas.openxmlformats.org/officeDocument/2006/relationships/image" Target="../media/image6170.png"/><Relationship Id="rId581" Type="http://schemas.openxmlformats.org/officeDocument/2006/relationships/image" Target="../media/image7190.png"/><Relationship Id="rId71" Type="http://schemas.openxmlformats.org/officeDocument/2006/relationships/image" Target="../media/image4670.png"/><Relationship Id="rId234" Type="http://schemas.openxmlformats.org/officeDocument/2006/relationships/customXml" Target="../ink/ink3493.xml"/><Relationship Id="rId2" Type="http://schemas.openxmlformats.org/officeDocument/2006/relationships/customXml" Target="../ink/ink3375.xml"/><Relationship Id="rId29" Type="http://schemas.openxmlformats.org/officeDocument/2006/relationships/image" Target="../media/image4460.png"/><Relationship Id="rId276" Type="http://schemas.openxmlformats.org/officeDocument/2006/relationships/image" Target="../media/image5680.png"/><Relationship Id="rId441" Type="http://schemas.openxmlformats.org/officeDocument/2006/relationships/image" Target="../media/image6500.png"/><Relationship Id="rId483" Type="http://schemas.openxmlformats.org/officeDocument/2006/relationships/customXml" Target="../ink/ink3619.xml"/><Relationship Id="rId539" Type="http://schemas.openxmlformats.org/officeDocument/2006/relationships/image" Target="../media/image6980.png"/><Relationship Id="rId40" Type="http://schemas.openxmlformats.org/officeDocument/2006/relationships/customXml" Target="../ink/ink3395.xml"/><Relationship Id="rId136" Type="http://schemas.openxmlformats.org/officeDocument/2006/relationships/customXml" Target="../ink/ink3443.xml"/><Relationship Id="rId178" Type="http://schemas.openxmlformats.org/officeDocument/2006/relationships/image" Target="../media/image5200.png"/><Relationship Id="rId301" Type="http://schemas.openxmlformats.org/officeDocument/2006/relationships/customXml" Target="../ink/ink3527.xml"/><Relationship Id="rId343" Type="http://schemas.openxmlformats.org/officeDocument/2006/relationships/customXml" Target="../ink/ink3548.xml"/><Relationship Id="rId550" Type="http://schemas.openxmlformats.org/officeDocument/2006/relationships/customXml" Target="../ink/ink3653.xml"/><Relationship Id="rId82" Type="http://schemas.openxmlformats.org/officeDocument/2006/relationships/customXml" Target="../ink/ink3416.xml"/><Relationship Id="rId203" Type="http://schemas.openxmlformats.org/officeDocument/2006/relationships/customXml" Target="../ink/ink3477.xml"/><Relationship Id="rId385" Type="http://schemas.openxmlformats.org/officeDocument/2006/relationships/customXml" Target="../ink/ink3569.xml"/><Relationship Id="rId592" Type="http://schemas.openxmlformats.org/officeDocument/2006/relationships/customXml" Target="../ink/ink3674.xml"/><Relationship Id="rId606" Type="http://schemas.openxmlformats.org/officeDocument/2006/relationships/customXml" Target="../ink/ink3681.xml"/><Relationship Id="rId245" Type="http://schemas.openxmlformats.org/officeDocument/2006/relationships/customXml" Target="../ink/ink3499.xml"/><Relationship Id="rId287" Type="http://schemas.openxmlformats.org/officeDocument/2006/relationships/customXml" Target="../ink/ink3520.xml"/><Relationship Id="rId410" Type="http://schemas.openxmlformats.org/officeDocument/2006/relationships/customXml" Target="../ink/ink3582.xml"/><Relationship Id="rId452" Type="http://schemas.openxmlformats.org/officeDocument/2006/relationships/image" Target="../media/image6550.png"/><Relationship Id="rId494" Type="http://schemas.openxmlformats.org/officeDocument/2006/relationships/customXml" Target="../ink/ink3625.xml"/><Relationship Id="rId508" Type="http://schemas.openxmlformats.org/officeDocument/2006/relationships/customXml" Target="../ink/ink3632.xml"/><Relationship Id="rId105" Type="http://schemas.openxmlformats.org/officeDocument/2006/relationships/image" Target="../media/image4840.png"/><Relationship Id="rId147" Type="http://schemas.openxmlformats.org/officeDocument/2006/relationships/image" Target="../media/image5050.png"/><Relationship Id="rId312" Type="http://schemas.openxmlformats.org/officeDocument/2006/relationships/image" Target="../media/image5860.png"/><Relationship Id="rId354" Type="http://schemas.openxmlformats.org/officeDocument/2006/relationships/image" Target="../media/image6070.png"/><Relationship Id="rId51" Type="http://schemas.openxmlformats.org/officeDocument/2006/relationships/image" Target="../media/image4570.png"/><Relationship Id="rId93" Type="http://schemas.openxmlformats.org/officeDocument/2006/relationships/image" Target="../media/image4780.png"/><Relationship Id="rId189" Type="http://schemas.openxmlformats.org/officeDocument/2006/relationships/customXml" Target="../ink/ink3470.xml"/><Relationship Id="rId396" Type="http://schemas.openxmlformats.org/officeDocument/2006/relationships/customXml" Target="../ink/ink3575.xml"/><Relationship Id="rId561" Type="http://schemas.openxmlformats.org/officeDocument/2006/relationships/image" Target="../media/image7090.png"/><Relationship Id="rId617" Type="http://schemas.openxmlformats.org/officeDocument/2006/relationships/image" Target="../media/image7370.png"/><Relationship Id="rId214" Type="http://schemas.openxmlformats.org/officeDocument/2006/relationships/image" Target="../media/image5380.png"/><Relationship Id="rId256" Type="http://schemas.openxmlformats.org/officeDocument/2006/relationships/image" Target="../media/image5580.png"/><Relationship Id="rId298" Type="http://schemas.openxmlformats.org/officeDocument/2006/relationships/image" Target="../media/image5790.png"/><Relationship Id="rId421" Type="http://schemas.openxmlformats.org/officeDocument/2006/relationships/image" Target="../media/image6400.png"/><Relationship Id="rId463" Type="http://schemas.openxmlformats.org/officeDocument/2006/relationships/customXml" Target="../ink/ink3609.xml"/><Relationship Id="rId519" Type="http://schemas.openxmlformats.org/officeDocument/2006/relationships/image" Target="../media/image6880.png"/><Relationship Id="rId116" Type="http://schemas.openxmlformats.org/officeDocument/2006/relationships/customXml" Target="../ink/ink3433.xml"/><Relationship Id="rId158" Type="http://schemas.openxmlformats.org/officeDocument/2006/relationships/customXml" Target="../ink/ink3454.xml"/><Relationship Id="rId323" Type="http://schemas.openxmlformats.org/officeDocument/2006/relationships/customXml" Target="../ink/ink3538.xml"/><Relationship Id="rId530" Type="http://schemas.openxmlformats.org/officeDocument/2006/relationships/customXml" Target="../ink/ink3643.xml"/><Relationship Id="rId20" Type="http://schemas.openxmlformats.org/officeDocument/2006/relationships/customXml" Target="../ink/ink3385.xml"/><Relationship Id="rId62" Type="http://schemas.openxmlformats.org/officeDocument/2006/relationships/customXml" Target="../ink/ink3406.xml"/><Relationship Id="rId365" Type="http://schemas.openxmlformats.org/officeDocument/2006/relationships/customXml" Target="../ink/ink3559.xml"/><Relationship Id="rId572" Type="http://schemas.openxmlformats.org/officeDocument/2006/relationships/customXml" Target="../ink/ink3664.xml"/><Relationship Id="rId225" Type="http://schemas.openxmlformats.org/officeDocument/2006/relationships/image" Target="../media/image5430.png"/><Relationship Id="rId267" Type="http://schemas.openxmlformats.org/officeDocument/2006/relationships/customXml" Target="../ink/ink3510.xml"/><Relationship Id="rId432" Type="http://schemas.openxmlformats.org/officeDocument/2006/relationships/customXml" Target="../ink/ink3593.xml"/><Relationship Id="rId474" Type="http://schemas.openxmlformats.org/officeDocument/2006/relationships/image" Target="../media/image6660.png"/><Relationship Id="rId127" Type="http://schemas.openxmlformats.org/officeDocument/2006/relationships/image" Target="../media/image4950.png"/><Relationship Id="rId31" Type="http://schemas.openxmlformats.org/officeDocument/2006/relationships/image" Target="../media/image4470.png"/><Relationship Id="rId73" Type="http://schemas.openxmlformats.org/officeDocument/2006/relationships/image" Target="../media/image4680.png"/><Relationship Id="rId169" Type="http://schemas.openxmlformats.org/officeDocument/2006/relationships/customXml" Target="../ink/ink3460.xml"/><Relationship Id="rId334" Type="http://schemas.openxmlformats.org/officeDocument/2006/relationships/image" Target="../media/image5970.png"/><Relationship Id="rId376" Type="http://schemas.openxmlformats.org/officeDocument/2006/relationships/image" Target="../media/image6180.png"/><Relationship Id="rId541" Type="http://schemas.openxmlformats.org/officeDocument/2006/relationships/image" Target="../media/image6990.png"/><Relationship Id="rId583" Type="http://schemas.openxmlformats.org/officeDocument/2006/relationships/image" Target="../media/image7200.png"/><Relationship Id="rId4" Type="http://schemas.openxmlformats.org/officeDocument/2006/relationships/customXml" Target="../ink/ink3376.xml"/><Relationship Id="rId180" Type="http://schemas.openxmlformats.org/officeDocument/2006/relationships/image" Target="../media/image5211.png"/><Relationship Id="rId236" Type="http://schemas.openxmlformats.org/officeDocument/2006/relationships/customXml" Target="../ink/ink3494.xml"/><Relationship Id="rId278" Type="http://schemas.openxmlformats.org/officeDocument/2006/relationships/image" Target="../media/image5690.png"/><Relationship Id="rId401" Type="http://schemas.openxmlformats.org/officeDocument/2006/relationships/image" Target="../media/image6300.png"/><Relationship Id="rId443" Type="http://schemas.openxmlformats.org/officeDocument/2006/relationships/image" Target="../media/image6511.png"/><Relationship Id="rId303" Type="http://schemas.openxmlformats.org/officeDocument/2006/relationships/customXml" Target="../ink/ink3528.xml"/><Relationship Id="rId485" Type="http://schemas.openxmlformats.org/officeDocument/2006/relationships/customXml" Target="../ink/ink3620.xml"/><Relationship Id="rId42" Type="http://schemas.openxmlformats.org/officeDocument/2006/relationships/customXml" Target="../ink/ink3396.xml"/><Relationship Id="rId84" Type="http://schemas.openxmlformats.org/officeDocument/2006/relationships/customXml" Target="../ink/ink3417.xml"/><Relationship Id="rId138" Type="http://schemas.openxmlformats.org/officeDocument/2006/relationships/customXml" Target="../ink/ink3444.xml"/><Relationship Id="rId345" Type="http://schemas.openxmlformats.org/officeDocument/2006/relationships/customXml" Target="../ink/ink3549.xml"/><Relationship Id="rId387" Type="http://schemas.openxmlformats.org/officeDocument/2006/relationships/customXml" Target="../ink/ink3570.xml"/><Relationship Id="rId510" Type="http://schemas.openxmlformats.org/officeDocument/2006/relationships/customXml" Target="../ink/ink3633.xml"/><Relationship Id="rId552" Type="http://schemas.openxmlformats.org/officeDocument/2006/relationships/customXml" Target="../ink/ink3654.xml"/><Relationship Id="rId594" Type="http://schemas.openxmlformats.org/officeDocument/2006/relationships/customXml" Target="../ink/ink3675.xml"/><Relationship Id="rId608" Type="http://schemas.openxmlformats.org/officeDocument/2006/relationships/customXml" Target="../ink/ink3682.xml"/><Relationship Id="rId191" Type="http://schemas.openxmlformats.org/officeDocument/2006/relationships/customXml" Target="../ink/ink3471.xml"/><Relationship Id="rId205" Type="http://schemas.openxmlformats.org/officeDocument/2006/relationships/customXml" Target="../ink/ink3478.xml"/><Relationship Id="rId247" Type="http://schemas.openxmlformats.org/officeDocument/2006/relationships/customXml" Target="../ink/ink3500.xml"/><Relationship Id="rId412" Type="http://schemas.openxmlformats.org/officeDocument/2006/relationships/customXml" Target="../ink/ink3583.xml"/><Relationship Id="rId107" Type="http://schemas.openxmlformats.org/officeDocument/2006/relationships/image" Target="../media/image4850.png"/><Relationship Id="rId289" Type="http://schemas.openxmlformats.org/officeDocument/2006/relationships/customXml" Target="../ink/ink3521.xml"/><Relationship Id="rId454" Type="http://schemas.openxmlformats.org/officeDocument/2006/relationships/image" Target="../media/image6560.png"/><Relationship Id="rId496" Type="http://schemas.openxmlformats.org/officeDocument/2006/relationships/customXml" Target="../ink/ink3626.xml"/><Relationship Id="rId11" Type="http://schemas.openxmlformats.org/officeDocument/2006/relationships/image" Target="../media/image4370.png"/><Relationship Id="rId53" Type="http://schemas.openxmlformats.org/officeDocument/2006/relationships/image" Target="../media/image4580.png"/><Relationship Id="rId149" Type="http://schemas.openxmlformats.org/officeDocument/2006/relationships/image" Target="../media/image5060.png"/><Relationship Id="rId314" Type="http://schemas.openxmlformats.org/officeDocument/2006/relationships/image" Target="../media/image5870.png"/><Relationship Id="rId356" Type="http://schemas.openxmlformats.org/officeDocument/2006/relationships/image" Target="../media/image6080.png"/><Relationship Id="rId398" Type="http://schemas.openxmlformats.org/officeDocument/2006/relationships/customXml" Target="../ink/ink3576.xml"/><Relationship Id="rId521" Type="http://schemas.openxmlformats.org/officeDocument/2006/relationships/image" Target="../media/image6890.png"/><Relationship Id="rId563" Type="http://schemas.openxmlformats.org/officeDocument/2006/relationships/image" Target="../media/image7101.png"/><Relationship Id="rId619" Type="http://schemas.openxmlformats.org/officeDocument/2006/relationships/image" Target="../media/image7380.png"/><Relationship Id="rId95" Type="http://schemas.openxmlformats.org/officeDocument/2006/relationships/image" Target="../media/image4790.png"/><Relationship Id="rId160" Type="http://schemas.openxmlformats.org/officeDocument/2006/relationships/customXml" Target="../ink/ink3455.xml"/><Relationship Id="rId216" Type="http://schemas.openxmlformats.org/officeDocument/2006/relationships/image" Target="../media/image5390.png"/><Relationship Id="rId423" Type="http://schemas.openxmlformats.org/officeDocument/2006/relationships/image" Target="../media/image6411.png"/><Relationship Id="rId258" Type="http://schemas.openxmlformats.org/officeDocument/2006/relationships/image" Target="../media/image5590.png"/><Relationship Id="rId465" Type="http://schemas.openxmlformats.org/officeDocument/2006/relationships/customXml" Target="../ink/ink3610.xml"/><Relationship Id="rId22" Type="http://schemas.openxmlformats.org/officeDocument/2006/relationships/customXml" Target="../ink/ink3386.xml"/><Relationship Id="rId64" Type="http://schemas.openxmlformats.org/officeDocument/2006/relationships/customXml" Target="../ink/ink3407.xml"/><Relationship Id="rId118" Type="http://schemas.openxmlformats.org/officeDocument/2006/relationships/customXml" Target="../ink/ink3434.xml"/><Relationship Id="rId325" Type="http://schemas.openxmlformats.org/officeDocument/2006/relationships/customXml" Target="../ink/ink3539.xml"/><Relationship Id="rId367" Type="http://schemas.openxmlformats.org/officeDocument/2006/relationships/customXml" Target="../ink/ink3560.xml"/><Relationship Id="rId532" Type="http://schemas.openxmlformats.org/officeDocument/2006/relationships/customXml" Target="../ink/ink3644.xml"/><Relationship Id="rId574" Type="http://schemas.openxmlformats.org/officeDocument/2006/relationships/customXml" Target="../ink/ink3665.xml"/><Relationship Id="rId171" Type="http://schemas.openxmlformats.org/officeDocument/2006/relationships/customXml" Target="../ink/ink3461.xml"/><Relationship Id="rId227" Type="http://schemas.openxmlformats.org/officeDocument/2006/relationships/image" Target="../media/image5440.png"/><Relationship Id="rId269" Type="http://schemas.openxmlformats.org/officeDocument/2006/relationships/customXml" Target="../ink/ink3511.xml"/><Relationship Id="rId434" Type="http://schemas.openxmlformats.org/officeDocument/2006/relationships/customXml" Target="../ink/ink3594.xml"/><Relationship Id="rId476" Type="http://schemas.openxmlformats.org/officeDocument/2006/relationships/image" Target="../media/image6670.png"/><Relationship Id="rId33" Type="http://schemas.openxmlformats.org/officeDocument/2006/relationships/image" Target="../media/image4480.png"/><Relationship Id="rId129" Type="http://schemas.openxmlformats.org/officeDocument/2006/relationships/image" Target="../media/image4960.png"/><Relationship Id="rId280" Type="http://schemas.openxmlformats.org/officeDocument/2006/relationships/image" Target="../media/image5700.png"/><Relationship Id="rId336" Type="http://schemas.openxmlformats.org/officeDocument/2006/relationships/image" Target="../media/image5980.png"/><Relationship Id="rId501" Type="http://schemas.openxmlformats.org/officeDocument/2006/relationships/image" Target="../media/image6790.png"/><Relationship Id="rId543" Type="http://schemas.openxmlformats.org/officeDocument/2006/relationships/image" Target="../media/image7000.png"/><Relationship Id="rId75" Type="http://schemas.openxmlformats.org/officeDocument/2006/relationships/image" Target="../media/image4690.png"/><Relationship Id="rId140" Type="http://schemas.openxmlformats.org/officeDocument/2006/relationships/customXml" Target="../ink/ink3445.xml"/><Relationship Id="rId182" Type="http://schemas.openxmlformats.org/officeDocument/2006/relationships/image" Target="../media/image5220.png"/><Relationship Id="rId378" Type="http://schemas.openxmlformats.org/officeDocument/2006/relationships/image" Target="../media/image6190.png"/><Relationship Id="rId403" Type="http://schemas.openxmlformats.org/officeDocument/2006/relationships/image" Target="../media/image6311.png"/><Relationship Id="rId585" Type="http://schemas.openxmlformats.org/officeDocument/2006/relationships/image" Target="../media/image7211.png"/><Relationship Id="rId6" Type="http://schemas.openxmlformats.org/officeDocument/2006/relationships/customXml" Target="../ink/ink3378.xml"/><Relationship Id="rId238" Type="http://schemas.openxmlformats.org/officeDocument/2006/relationships/customXml" Target="../ink/ink3495.xml"/><Relationship Id="rId445" Type="http://schemas.openxmlformats.org/officeDocument/2006/relationships/image" Target="../media/image6520.png"/><Relationship Id="rId487" Type="http://schemas.openxmlformats.org/officeDocument/2006/relationships/image" Target="../media/image6720.png"/><Relationship Id="rId610" Type="http://schemas.openxmlformats.org/officeDocument/2006/relationships/customXml" Target="../ink/ink3683.xml"/><Relationship Id="rId291" Type="http://schemas.openxmlformats.org/officeDocument/2006/relationships/customXml" Target="../ink/ink3522.xml"/><Relationship Id="rId305" Type="http://schemas.openxmlformats.org/officeDocument/2006/relationships/customXml" Target="../ink/ink3529.xml"/><Relationship Id="rId347" Type="http://schemas.openxmlformats.org/officeDocument/2006/relationships/customXml" Target="../ink/ink3550.xml"/><Relationship Id="rId512" Type="http://schemas.openxmlformats.org/officeDocument/2006/relationships/customXml" Target="../ink/ink3634.xml"/><Relationship Id="rId44" Type="http://schemas.openxmlformats.org/officeDocument/2006/relationships/customXml" Target="../ink/ink3397.xml"/><Relationship Id="rId86" Type="http://schemas.openxmlformats.org/officeDocument/2006/relationships/customXml" Target="../ink/ink3418.xml"/><Relationship Id="rId151" Type="http://schemas.openxmlformats.org/officeDocument/2006/relationships/image" Target="../media/image5070.png"/><Relationship Id="rId389" Type="http://schemas.openxmlformats.org/officeDocument/2006/relationships/customXml" Target="../ink/ink3571.xml"/><Relationship Id="rId554" Type="http://schemas.openxmlformats.org/officeDocument/2006/relationships/customXml" Target="../ink/ink3655.xml"/><Relationship Id="rId596" Type="http://schemas.openxmlformats.org/officeDocument/2006/relationships/customXml" Target="../ink/ink3676.xml"/><Relationship Id="rId193" Type="http://schemas.openxmlformats.org/officeDocument/2006/relationships/customXml" Target="../ink/ink3472.xml"/><Relationship Id="rId207" Type="http://schemas.openxmlformats.org/officeDocument/2006/relationships/customXml" Target="../ink/ink3479.xml"/><Relationship Id="rId249" Type="http://schemas.openxmlformats.org/officeDocument/2006/relationships/customXml" Target="../ink/ink3501.xml"/><Relationship Id="rId414" Type="http://schemas.openxmlformats.org/officeDocument/2006/relationships/customXml" Target="../ink/ink3584.xml"/><Relationship Id="rId456" Type="http://schemas.openxmlformats.org/officeDocument/2006/relationships/image" Target="../media/image6570.png"/><Relationship Id="rId498" Type="http://schemas.openxmlformats.org/officeDocument/2006/relationships/customXml" Target="../ink/ink3627.xml"/><Relationship Id="rId621" Type="http://schemas.openxmlformats.org/officeDocument/2006/relationships/image" Target="../media/image7390.png"/><Relationship Id="rId13" Type="http://schemas.openxmlformats.org/officeDocument/2006/relationships/image" Target="../media/image4380.png"/><Relationship Id="rId109" Type="http://schemas.openxmlformats.org/officeDocument/2006/relationships/image" Target="../media/image4860.png"/><Relationship Id="rId260" Type="http://schemas.openxmlformats.org/officeDocument/2006/relationships/image" Target="../media/image5600.png"/><Relationship Id="rId316" Type="http://schemas.openxmlformats.org/officeDocument/2006/relationships/image" Target="../media/image5880.png"/><Relationship Id="rId523" Type="http://schemas.openxmlformats.org/officeDocument/2006/relationships/image" Target="../media/image6900.png"/><Relationship Id="rId55" Type="http://schemas.openxmlformats.org/officeDocument/2006/relationships/image" Target="../media/image4590.png"/><Relationship Id="rId97" Type="http://schemas.openxmlformats.org/officeDocument/2006/relationships/image" Target="../media/image4800.png"/><Relationship Id="rId120" Type="http://schemas.openxmlformats.org/officeDocument/2006/relationships/customXml" Target="../ink/ink3435.xml"/><Relationship Id="rId358" Type="http://schemas.openxmlformats.org/officeDocument/2006/relationships/image" Target="../media/image6090.png"/><Relationship Id="rId565" Type="http://schemas.openxmlformats.org/officeDocument/2006/relationships/image" Target="../media/image7111.png"/><Relationship Id="rId162" Type="http://schemas.openxmlformats.org/officeDocument/2006/relationships/customXml" Target="../ink/ink3456.xml"/><Relationship Id="rId218" Type="http://schemas.openxmlformats.org/officeDocument/2006/relationships/image" Target="../media/image5400.png"/><Relationship Id="rId425" Type="http://schemas.openxmlformats.org/officeDocument/2006/relationships/image" Target="../media/image6420.png"/><Relationship Id="rId467" Type="http://schemas.openxmlformats.org/officeDocument/2006/relationships/customXml" Target="../ink/ink3611.xml"/><Relationship Id="rId271" Type="http://schemas.openxmlformats.org/officeDocument/2006/relationships/customXml" Target="../ink/ink3512.xml"/><Relationship Id="rId24" Type="http://schemas.openxmlformats.org/officeDocument/2006/relationships/customXml" Target="../ink/ink3387.xml"/><Relationship Id="rId66" Type="http://schemas.openxmlformats.org/officeDocument/2006/relationships/customXml" Target="../ink/ink3408.xml"/><Relationship Id="rId131" Type="http://schemas.openxmlformats.org/officeDocument/2006/relationships/image" Target="../media/image4970.png"/><Relationship Id="rId327" Type="http://schemas.openxmlformats.org/officeDocument/2006/relationships/customXml" Target="../ink/ink3540.xml"/><Relationship Id="rId369" Type="http://schemas.openxmlformats.org/officeDocument/2006/relationships/customXml" Target="../ink/ink3561.xml"/><Relationship Id="rId534" Type="http://schemas.openxmlformats.org/officeDocument/2006/relationships/customXml" Target="../ink/ink3645.xml"/><Relationship Id="rId576" Type="http://schemas.openxmlformats.org/officeDocument/2006/relationships/customXml" Target="../ink/ink3666.xml"/><Relationship Id="rId173" Type="http://schemas.openxmlformats.org/officeDocument/2006/relationships/customXml" Target="../ink/ink3462.xml"/><Relationship Id="rId229" Type="http://schemas.openxmlformats.org/officeDocument/2006/relationships/image" Target="../media/image5450.png"/><Relationship Id="rId380" Type="http://schemas.openxmlformats.org/officeDocument/2006/relationships/image" Target="../media/image6200.png"/><Relationship Id="rId436" Type="http://schemas.openxmlformats.org/officeDocument/2006/relationships/customXml" Target="../ink/ink3595.xml"/><Relationship Id="rId601" Type="http://schemas.openxmlformats.org/officeDocument/2006/relationships/image" Target="../media/image7290.png"/><Relationship Id="rId240" Type="http://schemas.openxmlformats.org/officeDocument/2006/relationships/customXml" Target="../ink/ink3496.xml"/><Relationship Id="rId478" Type="http://schemas.openxmlformats.org/officeDocument/2006/relationships/image" Target="../media/image6680.png"/><Relationship Id="rId35" Type="http://schemas.openxmlformats.org/officeDocument/2006/relationships/image" Target="../media/image4490.png"/><Relationship Id="rId77" Type="http://schemas.openxmlformats.org/officeDocument/2006/relationships/image" Target="../media/image4700.png"/><Relationship Id="rId100" Type="http://schemas.openxmlformats.org/officeDocument/2006/relationships/customXml" Target="../ink/ink3425.xml"/><Relationship Id="rId282" Type="http://schemas.openxmlformats.org/officeDocument/2006/relationships/image" Target="../media/image5711.png"/><Relationship Id="rId338" Type="http://schemas.openxmlformats.org/officeDocument/2006/relationships/image" Target="../media/image5990.png"/><Relationship Id="rId503" Type="http://schemas.openxmlformats.org/officeDocument/2006/relationships/image" Target="../media/image6800.png"/><Relationship Id="rId545" Type="http://schemas.openxmlformats.org/officeDocument/2006/relationships/image" Target="../media/image7011.png"/><Relationship Id="rId587" Type="http://schemas.openxmlformats.org/officeDocument/2006/relationships/image" Target="../media/image7220.png"/><Relationship Id="rId8" Type="http://schemas.openxmlformats.org/officeDocument/2006/relationships/customXml" Target="../ink/ink3379.xml"/><Relationship Id="rId142" Type="http://schemas.openxmlformats.org/officeDocument/2006/relationships/customXml" Target="../ink/ink3446.xml"/><Relationship Id="rId184" Type="http://schemas.openxmlformats.org/officeDocument/2006/relationships/image" Target="../media/image5230.png"/><Relationship Id="rId391" Type="http://schemas.openxmlformats.org/officeDocument/2006/relationships/customXml" Target="../ink/ink3572.xml"/><Relationship Id="rId405" Type="http://schemas.openxmlformats.org/officeDocument/2006/relationships/image" Target="../media/image6320.png"/><Relationship Id="rId447" Type="http://schemas.openxmlformats.org/officeDocument/2006/relationships/customXml" Target="../ink/ink3601.xml"/><Relationship Id="rId612" Type="http://schemas.openxmlformats.org/officeDocument/2006/relationships/customXml" Target="../ink/ink3684.xml"/><Relationship Id="rId251" Type="http://schemas.openxmlformats.org/officeDocument/2006/relationships/customXml" Target="../ink/ink3502.xml"/><Relationship Id="rId489" Type="http://schemas.openxmlformats.org/officeDocument/2006/relationships/image" Target="../media/image6730.png"/><Relationship Id="rId46" Type="http://schemas.openxmlformats.org/officeDocument/2006/relationships/customXml" Target="../ink/ink3398.xml"/><Relationship Id="rId293" Type="http://schemas.openxmlformats.org/officeDocument/2006/relationships/customXml" Target="../ink/ink3523.xml"/><Relationship Id="rId307" Type="http://schemas.openxmlformats.org/officeDocument/2006/relationships/customXml" Target="../ink/ink3530.xml"/><Relationship Id="rId349" Type="http://schemas.openxmlformats.org/officeDocument/2006/relationships/customXml" Target="../ink/ink3551.xml"/><Relationship Id="rId514" Type="http://schemas.openxmlformats.org/officeDocument/2006/relationships/customXml" Target="../ink/ink3635.xml"/><Relationship Id="rId556" Type="http://schemas.openxmlformats.org/officeDocument/2006/relationships/customXml" Target="../ink/ink3656.xml"/><Relationship Id="rId88" Type="http://schemas.openxmlformats.org/officeDocument/2006/relationships/customXml" Target="../ink/ink3419.xml"/><Relationship Id="rId111" Type="http://schemas.openxmlformats.org/officeDocument/2006/relationships/image" Target="../media/image4870.png"/><Relationship Id="rId153" Type="http://schemas.openxmlformats.org/officeDocument/2006/relationships/image" Target="../media/image5080.png"/><Relationship Id="rId195" Type="http://schemas.openxmlformats.org/officeDocument/2006/relationships/customXml" Target="../ink/ink3473.xml"/><Relationship Id="rId209" Type="http://schemas.openxmlformats.org/officeDocument/2006/relationships/customXml" Target="../ink/ink3480.xml"/><Relationship Id="rId360" Type="http://schemas.openxmlformats.org/officeDocument/2006/relationships/image" Target="../media/image6101.png"/><Relationship Id="rId416" Type="http://schemas.openxmlformats.org/officeDocument/2006/relationships/customXml" Target="../ink/ink3585.xml"/><Relationship Id="rId598" Type="http://schemas.openxmlformats.org/officeDocument/2006/relationships/customXml" Target="../ink/ink3677.xml"/><Relationship Id="rId220" Type="http://schemas.openxmlformats.org/officeDocument/2006/relationships/image" Target="../media/image5411.png"/><Relationship Id="rId458" Type="http://schemas.openxmlformats.org/officeDocument/2006/relationships/image" Target="../media/image6580.png"/><Relationship Id="rId623" Type="http://schemas.openxmlformats.org/officeDocument/2006/relationships/image" Target="../media/image7400.png"/><Relationship Id="rId15" Type="http://schemas.openxmlformats.org/officeDocument/2006/relationships/image" Target="../media/image4390.png"/><Relationship Id="rId57" Type="http://schemas.openxmlformats.org/officeDocument/2006/relationships/image" Target="../media/image4600.png"/><Relationship Id="rId262" Type="http://schemas.openxmlformats.org/officeDocument/2006/relationships/image" Target="../media/image5611.png"/><Relationship Id="rId318" Type="http://schemas.openxmlformats.org/officeDocument/2006/relationships/image" Target="../media/image5890.png"/><Relationship Id="rId525" Type="http://schemas.openxmlformats.org/officeDocument/2006/relationships/image" Target="../media/image6911.png"/><Relationship Id="rId567" Type="http://schemas.openxmlformats.org/officeDocument/2006/relationships/image" Target="../media/image7120.png"/><Relationship Id="rId99" Type="http://schemas.openxmlformats.org/officeDocument/2006/relationships/image" Target="../media/image4811.png"/><Relationship Id="rId122" Type="http://schemas.openxmlformats.org/officeDocument/2006/relationships/customXml" Target="../ink/ink3436.xml"/><Relationship Id="rId164" Type="http://schemas.openxmlformats.org/officeDocument/2006/relationships/image" Target="../media/image5130.png"/><Relationship Id="rId371" Type="http://schemas.openxmlformats.org/officeDocument/2006/relationships/customXml" Target="../ink/ink3562.xml"/><Relationship Id="rId427" Type="http://schemas.openxmlformats.org/officeDocument/2006/relationships/image" Target="../media/image6430.png"/><Relationship Id="rId469" Type="http://schemas.openxmlformats.org/officeDocument/2006/relationships/customXml" Target="../ink/ink3612.xml"/><Relationship Id="rId26" Type="http://schemas.openxmlformats.org/officeDocument/2006/relationships/customXml" Target="../ink/ink3388.xml"/><Relationship Id="rId231" Type="http://schemas.openxmlformats.org/officeDocument/2006/relationships/image" Target="../media/image5460.png"/><Relationship Id="rId273" Type="http://schemas.openxmlformats.org/officeDocument/2006/relationships/customXml" Target="../ink/ink3513.xml"/><Relationship Id="rId329" Type="http://schemas.openxmlformats.org/officeDocument/2006/relationships/customXml" Target="../ink/ink3541.xml"/><Relationship Id="rId480" Type="http://schemas.openxmlformats.org/officeDocument/2006/relationships/image" Target="../media/image6690.png"/><Relationship Id="rId536" Type="http://schemas.openxmlformats.org/officeDocument/2006/relationships/customXml" Target="../ink/ink3646.xml"/><Relationship Id="rId68" Type="http://schemas.openxmlformats.org/officeDocument/2006/relationships/customXml" Target="../ink/ink3409.xml"/><Relationship Id="rId133" Type="http://schemas.openxmlformats.org/officeDocument/2006/relationships/image" Target="../media/image4980.png"/><Relationship Id="rId175" Type="http://schemas.openxmlformats.org/officeDocument/2006/relationships/customXml" Target="../ink/ink3463.xml"/><Relationship Id="rId340" Type="http://schemas.openxmlformats.org/officeDocument/2006/relationships/image" Target="../media/image6000.png"/><Relationship Id="rId578" Type="http://schemas.openxmlformats.org/officeDocument/2006/relationships/customXml" Target="../ink/ink3667.xml"/><Relationship Id="rId200" Type="http://schemas.openxmlformats.org/officeDocument/2006/relationships/image" Target="../media/image5311.png"/><Relationship Id="rId382" Type="http://schemas.openxmlformats.org/officeDocument/2006/relationships/image" Target="../media/image6211.png"/><Relationship Id="rId438" Type="http://schemas.openxmlformats.org/officeDocument/2006/relationships/customXml" Target="../ink/ink3596.xml"/><Relationship Id="rId603" Type="http://schemas.openxmlformats.org/officeDocument/2006/relationships/image" Target="../media/image7300.png"/><Relationship Id="rId242" Type="http://schemas.openxmlformats.org/officeDocument/2006/relationships/customXml" Target="../ink/ink3497.xml"/><Relationship Id="rId284" Type="http://schemas.openxmlformats.org/officeDocument/2006/relationships/image" Target="../media/image5720.png"/><Relationship Id="rId491" Type="http://schemas.openxmlformats.org/officeDocument/2006/relationships/image" Target="../media/image6740.png"/><Relationship Id="rId505" Type="http://schemas.openxmlformats.org/officeDocument/2006/relationships/image" Target="../media/image6811.png"/><Relationship Id="rId37" Type="http://schemas.openxmlformats.org/officeDocument/2006/relationships/image" Target="../media/image4500.png"/><Relationship Id="rId79" Type="http://schemas.openxmlformats.org/officeDocument/2006/relationships/image" Target="../media/image4711.png"/><Relationship Id="rId102" Type="http://schemas.openxmlformats.org/officeDocument/2006/relationships/customXml" Target="../ink/ink3426.xml"/><Relationship Id="rId144" Type="http://schemas.openxmlformats.org/officeDocument/2006/relationships/customXml" Target="../ink/ink3447.xml"/><Relationship Id="rId547" Type="http://schemas.openxmlformats.org/officeDocument/2006/relationships/image" Target="../media/image7020.png"/><Relationship Id="rId589" Type="http://schemas.openxmlformats.org/officeDocument/2006/relationships/image" Target="../media/image7230.png"/><Relationship Id="rId90" Type="http://schemas.openxmlformats.org/officeDocument/2006/relationships/customXml" Target="../ink/ink3420.xml"/><Relationship Id="rId186" Type="http://schemas.openxmlformats.org/officeDocument/2006/relationships/image" Target="../media/image5240.png"/><Relationship Id="rId351" Type="http://schemas.openxmlformats.org/officeDocument/2006/relationships/customXml" Target="../ink/ink3552.xml"/><Relationship Id="rId393" Type="http://schemas.openxmlformats.org/officeDocument/2006/relationships/customXml" Target="../ink/ink3573.xml"/><Relationship Id="rId407" Type="http://schemas.openxmlformats.org/officeDocument/2006/relationships/image" Target="../media/image6330.png"/><Relationship Id="rId449" Type="http://schemas.openxmlformats.org/officeDocument/2006/relationships/customXml" Target="../ink/ink3602.xml"/><Relationship Id="rId614" Type="http://schemas.openxmlformats.org/officeDocument/2006/relationships/customXml" Target="../ink/ink3685.xml"/><Relationship Id="rId211" Type="http://schemas.openxmlformats.org/officeDocument/2006/relationships/customXml" Target="../ink/ink3481.xml"/><Relationship Id="rId253" Type="http://schemas.openxmlformats.org/officeDocument/2006/relationships/customXml" Target="../ink/ink3503.xml"/><Relationship Id="rId295" Type="http://schemas.openxmlformats.org/officeDocument/2006/relationships/customXml" Target="../ink/ink3524.xml"/><Relationship Id="rId309" Type="http://schemas.openxmlformats.org/officeDocument/2006/relationships/customXml" Target="../ink/ink3531.xml"/><Relationship Id="rId460" Type="http://schemas.openxmlformats.org/officeDocument/2006/relationships/image" Target="../media/image6590.png"/><Relationship Id="rId516" Type="http://schemas.openxmlformats.org/officeDocument/2006/relationships/customXml" Target="../ink/ink3636.xml"/><Relationship Id="rId48" Type="http://schemas.openxmlformats.org/officeDocument/2006/relationships/customXml" Target="../ink/ink3399.xml"/><Relationship Id="rId113" Type="http://schemas.openxmlformats.org/officeDocument/2006/relationships/image" Target="../media/image4880.png"/><Relationship Id="rId320" Type="http://schemas.openxmlformats.org/officeDocument/2006/relationships/image" Target="../media/image5900.png"/><Relationship Id="rId558" Type="http://schemas.openxmlformats.org/officeDocument/2006/relationships/customXml" Target="../ink/ink3657.xml"/><Relationship Id="rId155" Type="http://schemas.openxmlformats.org/officeDocument/2006/relationships/image" Target="../media/image5090.png"/><Relationship Id="rId197" Type="http://schemas.openxmlformats.org/officeDocument/2006/relationships/customXml" Target="../ink/ink3474.xml"/><Relationship Id="rId362" Type="http://schemas.openxmlformats.org/officeDocument/2006/relationships/image" Target="../media/image6111.png"/><Relationship Id="rId418" Type="http://schemas.openxmlformats.org/officeDocument/2006/relationships/customXml" Target="../ink/ink3586.xml"/><Relationship Id="rId625" Type="http://schemas.openxmlformats.org/officeDocument/2006/relationships/image" Target="../media/image7411.png"/><Relationship Id="rId222" Type="http://schemas.openxmlformats.org/officeDocument/2006/relationships/customXml" Target="../ink/ink3487.xml"/><Relationship Id="rId264" Type="http://schemas.openxmlformats.org/officeDocument/2006/relationships/image" Target="../media/image5620.png"/><Relationship Id="rId471" Type="http://schemas.openxmlformats.org/officeDocument/2006/relationships/customXml" Target="../ink/ink3613.xml"/><Relationship Id="rId17" Type="http://schemas.openxmlformats.org/officeDocument/2006/relationships/image" Target="../media/image4400.png"/><Relationship Id="rId59" Type="http://schemas.openxmlformats.org/officeDocument/2006/relationships/image" Target="../media/image4611.png"/><Relationship Id="rId124" Type="http://schemas.openxmlformats.org/officeDocument/2006/relationships/customXml" Target="../ink/ink3437.xml"/><Relationship Id="rId527" Type="http://schemas.openxmlformats.org/officeDocument/2006/relationships/image" Target="../media/image6920.png"/><Relationship Id="rId569" Type="http://schemas.openxmlformats.org/officeDocument/2006/relationships/image" Target="../media/image7130.png"/><Relationship Id="rId70" Type="http://schemas.openxmlformats.org/officeDocument/2006/relationships/customXml" Target="../ink/ink3410.xml"/><Relationship Id="rId166" Type="http://schemas.openxmlformats.org/officeDocument/2006/relationships/image" Target="../media/image5140.png"/><Relationship Id="rId331" Type="http://schemas.openxmlformats.org/officeDocument/2006/relationships/customXml" Target="../ink/ink3542.xml"/><Relationship Id="rId373" Type="http://schemas.openxmlformats.org/officeDocument/2006/relationships/customXml" Target="../ink/ink3563.xml"/><Relationship Id="rId429" Type="http://schemas.openxmlformats.org/officeDocument/2006/relationships/image" Target="../media/image6440.png"/><Relationship Id="rId580" Type="http://schemas.openxmlformats.org/officeDocument/2006/relationships/customXml" Target="../ink/ink3668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5470.png"/><Relationship Id="rId440" Type="http://schemas.openxmlformats.org/officeDocument/2006/relationships/customXml" Target="../ink/ink3597.xml"/><Relationship Id="rId28" Type="http://schemas.openxmlformats.org/officeDocument/2006/relationships/customXml" Target="../ink/ink3389.xml"/><Relationship Id="rId275" Type="http://schemas.openxmlformats.org/officeDocument/2006/relationships/customXml" Target="../ink/ink3514.xml"/><Relationship Id="rId300" Type="http://schemas.openxmlformats.org/officeDocument/2006/relationships/image" Target="../media/image5800.png"/><Relationship Id="rId482" Type="http://schemas.openxmlformats.org/officeDocument/2006/relationships/image" Target="../media/image6700.png"/><Relationship Id="rId538" Type="http://schemas.openxmlformats.org/officeDocument/2006/relationships/customXml" Target="../ink/ink3647.xml"/><Relationship Id="rId81" Type="http://schemas.openxmlformats.org/officeDocument/2006/relationships/image" Target="../media/image4720.png"/><Relationship Id="rId135" Type="http://schemas.openxmlformats.org/officeDocument/2006/relationships/image" Target="../media/image4990.png"/><Relationship Id="rId177" Type="http://schemas.openxmlformats.org/officeDocument/2006/relationships/customXml" Target="../ink/ink3464.xml"/><Relationship Id="rId342" Type="http://schemas.openxmlformats.org/officeDocument/2006/relationships/image" Target="../media/image6011.png"/><Relationship Id="rId384" Type="http://schemas.openxmlformats.org/officeDocument/2006/relationships/image" Target="../media/image6220.png"/><Relationship Id="rId591" Type="http://schemas.openxmlformats.org/officeDocument/2006/relationships/image" Target="../media/image7240.png"/><Relationship Id="rId605" Type="http://schemas.openxmlformats.org/officeDocument/2006/relationships/image" Target="../media/image7311.png"/><Relationship Id="rId202" Type="http://schemas.openxmlformats.org/officeDocument/2006/relationships/image" Target="../media/image5320.png"/><Relationship Id="rId244" Type="http://schemas.openxmlformats.org/officeDocument/2006/relationships/image" Target="../media/image5520.png"/><Relationship Id="rId39" Type="http://schemas.openxmlformats.org/officeDocument/2006/relationships/image" Target="../media/image4511.png"/><Relationship Id="rId286" Type="http://schemas.openxmlformats.org/officeDocument/2006/relationships/image" Target="../media/image5730.png"/><Relationship Id="rId451" Type="http://schemas.openxmlformats.org/officeDocument/2006/relationships/customXml" Target="../ink/ink3603.xml"/><Relationship Id="rId493" Type="http://schemas.openxmlformats.org/officeDocument/2006/relationships/image" Target="../media/image6750.png"/><Relationship Id="rId507" Type="http://schemas.openxmlformats.org/officeDocument/2006/relationships/image" Target="../media/image6820.png"/><Relationship Id="rId549" Type="http://schemas.openxmlformats.org/officeDocument/2006/relationships/image" Target="../media/image7030.png"/><Relationship Id="rId50" Type="http://schemas.openxmlformats.org/officeDocument/2006/relationships/customXml" Target="../ink/ink3400.xml"/><Relationship Id="rId104" Type="http://schemas.openxmlformats.org/officeDocument/2006/relationships/customXml" Target="../ink/ink3427.xml"/><Relationship Id="rId146" Type="http://schemas.openxmlformats.org/officeDocument/2006/relationships/customXml" Target="../ink/ink3448.xml"/><Relationship Id="rId188" Type="http://schemas.openxmlformats.org/officeDocument/2006/relationships/image" Target="../media/image5250.png"/><Relationship Id="rId311" Type="http://schemas.openxmlformats.org/officeDocument/2006/relationships/customXml" Target="../ink/ink3532.xml"/><Relationship Id="rId353" Type="http://schemas.openxmlformats.org/officeDocument/2006/relationships/customXml" Target="../ink/ink3553.xml"/><Relationship Id="rId395" Type="http://schemas.openxmlformats.org/officeDocument/2006/relationships/customXml" Target="../ink/ink3574.xml"/><Relationship Id="rId409" Type="http://schemas.openxmlformats.org/officeDocument/2006/relationships/image" Target="../media/image6340.png"/><Relationship Id="rId560" Type="http://schemas.openxmlformats.org/officeDocument/2006/relationships/customXml" Target="../ink/ink3658.xml"/><Relationship Id="rId92" Type="http://schemas.openxmlformats.org/officeDocument/2006/relationships/customXml" Target="../ink/ink3421.xml"/><Relationship Id="rId213" Type="http://schemas.openxmlformats.org/officeDocument/2006/relationships/customXml" Target="../ink/ink3482.xml"/><Relationship Id="rId420" Type="http://schemas.openxmlformats.org/officeDocument/2006/relationships/customXml" Target="../ink/ink3587.xml"/><Relationship Id="rId616" Type="http://schemas.openxmlformats.org/officeDocument/2006/relationships/customXml" Target="../ink/ink3686.xml"/><Relationship Id="rId255" Type="http://schemas.openxmlformats.org/officeDocument/2006/relationships/customXml" Target="../ink/ink3504.xml"/><Relationship Id="rId297" Type="http://schemas.openxmlformats.org/officeDocument/2006/relationships/customXml" Target="../ink/ink3525.xml"/><Relationship Id="rId462" Type="http://schemas.openxmlformats.org/officeDocument/2006/relationships/image" Target="../media/image6600.png"/><Relationship Id="rId518" Type="http://schemas.openxmlformats.org/officeDocument/2006/relationships/customXml" Target="../ink/ink3637.xml"/><Relationship Id="rId115" Type="http://schemas.openxmlformats.org/officeDocument/2006/relationships/image" Target="../media/image4890.png"/><Relationship Id="rId157" Type="http://schemas.openxmlformats.org/officeDocument/2006/relationships/image" Target="../media/image5101.png"/><Relationship Id="rId322" Type="http://schemas.openxmlformats.org/officeDocument/2006/relationships/image" Target="../media/image5911.png"/><Relationship Id="rId364" Type="http://schemas.openxmlformats.org/officeDocument/2006/relationships/image" Target="../media/image6120.png"/><Relationship Id="rId61" Type="http://schemas.openxmlformats.org/officeDocument/2006/relationships/image" Target="../media/image4620.png"/><Relationship Id="rId199" Type="http://schemas.openxmlformats.org/officeDocument/2006/relationships/customXml" Target="../ink/ink3475.xml"/><Relationship Id="rId571" Type="http://schemas.openxmlformats.org/officeDocument/2006/relationships/image" Target="../media/image7140.png"/><Relationship Id="rId19" Type="http://schemas.openxmlformats.org/officeDocument/2006/relationships/image" Target="../media/image4411.png"/><Relationship Id="rId224" Type="http://schemas.openxmlformats.org/officeDocument/2006/relationships/customXml" Target="../ink/ink3488.xml"/><Relationship Id="rId266" Type="http://schemas.openxmlformats.org/officeDocument/2006/relationships/image" Target="../media/image5630.png"/><Relationship Id="rId431" Type="http://schemas.openxmlformats.org/officeDocument/2006/relationships/image" Target="../media/image6450.png"/><Relationship Id="rId473" Type="http://schemas.openxmlformats.org/officeDocument/2006/relationships/customXml" Target="../ink/ink3614.xml"/><Relationship Id="rId529" Type="http://schemas.openxmlformats.org/officeDocument/2006/relationships/image" Target="../media/image6930.png"/><Relationship Id="rId30" Type="http://schemas.openxmlformats.org/officeDocument/2006/relationships/customXml" Target="../ink/ink3390.xml"/><Relationship Id="rId126" Type="http://schemas.openxmlformats.org/officeDocument/2006/relationships/customXml" Target="../ink/ink3438.xml"/><Relationship Id="rId168" Type="http://schemas.openxmlformats.org/officeDocument/2006/relationships/image" Target="../media/image5150.png"/><Relationship Id="rId333" Type="http://schemas.openxmlformats.org/officeDocument/2006/relationships/customXml" Target="../ink/ink3543.xml"/><Relationship Id="rId540" Type="http://schemas.openxmlformats.org/officeDocument/2006/relationships/customXml" Target="../ink/ink3648.xml"/><Relationship Id="rId72" Type="http://schemas.openxmlformats.org/officeDocument/2006/relationships/customXml" Target="../ink/ink3411.xml"/><Relationship Id="rId375" Type="http://schemas.openxmlformats.org/officeDocument/2006/relationships/customXml" Target="../ink/ink3564.xml"/><Relationship Id="rId582" Type="http://schemas.openxmlformats.org/officeDocument/2006/relationships/customXml" Target="../ink/ink3669.xml"/><Relationship Id="rId3" Type="http://schemas.openxmlformats.org/officeDocument/2006/relationships/image" Target="../media/image3470.png"/><Relationship Id="rId235" Type="http://schemas.openxmlformats.org/officeDocument/2006/relationships/image" Target="../media/image5480.png"/><Relationship Id="rId277" Type="http://schemas.openxmlformats.org/officeDocument/2006/relationships/customXml" Target="../ink/ink3515.xml"/><Relationship Id="rId400" Type="http://schemas.openxmlformats.org/officeDocument/2006/relationships/customXml" Target="../ink/ink3577.xml"/><Relationship Id="rId442" Type="http://schemas.openxmlformats.org/officeDocument/2006/relationships/customXml" Target="../ink/ink3598.xml"/><Relationship Id="rId484" Type="http://schemas.openxmlformats.org/officeDocument/2006/relationships/image" Target="../media/image6711.png"/><Relationship Id="rId137" Type="http://schemas.openxmlformats.org/officeDocument/2006/relationships/image" Target="../media/image5000.png"/><Relationship Id="rId302" Type="http://schemas.openxmlformats.org/officeDocument/2006/relationships/image" Target="../media/image5811.png"/><Relationship Id="rId344" Type="http://schemas.openxmlformats.org/officeDocument/2006/relationships/image" Target="../media/image6020.png"/><Relationship Id="rId41" Type="http://schemas.openxmlformats.org/officeDocument/2006/relationships/image" Target="../media/image4520.png"/><Relationship Id="rId83" Type="http://schemas.openxmlformats.org/officeDocument/2006/relationships/image" Target="../media/image4730.png"/><Relationship Id="rId179" Type="http://schemas.openxmlformats.org/officeDocument/2006/relationships/customXml" Target="../ink/ink3465.xml"/><Relationship Id="rId386" Type="http://schemas.openxmlformats.org/officeDocument/2006/relationships/image" Target="../media/image6230.png"/><Relationship Id="rId551" Type="http://schemas.openxmlformats.org/officeDocument/2006/relationships/image" Target="../media/image7040.png"/><Relationship Id="rId593" Type="http://schemas.openxmlformats.org/officeDocument/2006/relationships/image" Target="../media/image7250.png"/><Relationship Id="rId607" Type="http://schemas.openxmlformats.org/officeDocument/2006/relationships/image" Target="../media/image7320.png"/><Relationship Id="rId190" Type="http://schemas.openxmlformats.org/officeDocument/2006/relationships/image" Target="../media/image5260.png"/><Relationship Id="rId204" Type="http://schemas.openxmlformats.org/officeDocument/2006/relationships/image" Target="../media/image5330.png"/><Relationship Id="rId246" Type="http://schemas.openxmlformats.org/officeDocument/2006/relationships/image" Target="../media/image5530.png"/><Relationship Id="rId288" Type="http://schemas.openxmlformats.org/officeDocument/2006/relationships/image" Target="../media/image5740.png"/><Relationship Id="rId411" Type="http://schemas.openxmlformats.org/officeDocument/2006/relationships/image" Target="../media/image6350.png"/><Relationship Id="rId453" Type="http://schemas.openxmlformats.org/officeDocument/2006/relationships/customXml" Target="../ink/ink3604.xml"/><Relationship Id="rId509" Type="http://schemas.openxmlformats.org/officeDocument/2006/relationships/image" Target="../media/image6830.png"/><Relationship Id="rId106" Type="http://schemas.openxmlformats.org/officeDocument/2006/relationships/customXml" Target="../ink/ink3428.xml"/><Relationship Id="rId313" Type="http://schemas.openxmlformats.org/officeDocument/2006/relationships/customXml" Target="../ink/ink3533.xml"/><Relationship Id="rId495" Type="http://schemas.openxmlformats.org/officeDocument/2006/relationships/image" Target="../media/image6760.png"/><Relationship Id="rId10" Type="http://schemas.openxmlformats.org/officeDocument/2006/relationships/customXml" Target="../ink/ink3380.xml"/><Relationship Id="rId52" Type="http://schemas.openxmlformats.org/officeDocument/2006/relationships/customXml" Target="../ink/ink3401.xml"/><Relationship Id="rId94" Type="http://schemas.openxmlformats.org/officeDocument/2006/relationships/customXml" Target="../ink/ink3422.xml"/><Relationship Id="rId148" Type="http://schemas.openxmlformats.org/officeDocument/2006/relationships/customXml" Target="../ink/ink3449.xml"/><Relationship Id="rId355" Type="http://schemas.openxmlformats.org/officeDocument/2006/relationships/customXml" Target="../ink/ink3554.xml"/><Relationship Id="rId397" Type="http://schemas.openxmlformats.org/officeDocument/2006/relationships/image" Target="../media/image6280.png"/><Relationship Id="rId520" Type="http://schemas.openxmlformats.org/officeDocument/2006/relationships/customXml" Target="../ink/ink3638.xml"/><Relationship Id="rId562" Type="http://schemas.openxmlformats.org/officeDocument/2006/relationships/customXml" Target="../ink/ink3659.xml"/><Relationship Id="rId618" Type="http://schemas.openxmlformats.org/officeDocument/2006/relationships/customXml" Target="../ink/ink3687.xml"/><Relationship Id="rId215" Type="http://schemas.openxmlformats.org/officeDocument/2006/relationships/customXml" Target="../ink/ink3483.xml"/><Relationship Id="rId257" Type="http://schemas.openxmlformats.org/officeDocument/2006/relationships/customXml" Target="../ink/ink3505.xml"/><Relationship Id="rId422" Type="http://schemas.openxmlformats.org/officeDocument/2006/relationships/customXml" Target="../ink/ink3588.xml"/><Relationship Id="rId464" Type="http://schemas.openxmlformats.org/officeDocument/2006/relationships/image" Target="../media/image6611.png"/><Relationship Id="rId299" Type="http://schemas.openxmlformats.org/officeDocument/2006/relationships/customXml" Target="../ink/ink3526.xml"/><Relationship Id="rId63" Type="http://schemas.openxmlformats.org/officeDocument/2006/relationships/image" Target="../media/image4630.png"/><Relationship Id="rId159" Type="http://schemas.openxmlformats.org/officeDocument/2006/relationships/image" Target="../media/image5111.png"/><Relationship Id="rId366" Type="http://schemas.openxmlformats.org/officeDocument/2006/relationships/image" Target="../media/image6130.png"/><Relationship Id="rId573" Type="http://schemas.openxmlformats.org/officeDocument/2006/relationships/image" Target="../media/image7150.png"/><Relationship Id="rId226" Type="http://schemas.openxmlformats.org/officeDocument/2006/relationships/customXml" Target="../ink/ink3489.xml"/><Relationship Id="rId433" Type="http://schemas.openxmlformats.org/officeDocument/2006/relationships/image" Target="../media/image6460.png"/><Relationship Id="rId74" Type="http://schemas.openxmlformats.org/officeDocument/2006/relationships/customXml" Target="../ink/ink3412.xml"/><Relationship Id="rId377" Type="http://schemas.openxmlformats.org/officeDocument/2006/relationships/customXml" Target="../ink/ink3565.xml"/><Relationship Id="rId500" Type="http://schemas.openxmlformats.org/officeDocument/2006/relationships/customXml" Target="../ink/ink3628.xml"/><Relationship Id="rId584" Type="http://schemas.openxmlformats.org/officeDocument/2006/relationships/customXml" Target="../ink/ink3670.xml"/><Relationship Id="rId5" Type="http://schemas.openxmlformats.org/officeDocument/2006/relationships/customXml" Target="../ink/ink3377.xml"/><Relationship Id="rId237" Type="http://schemas.openxmlformats.org/officeDocument/2006/relationships/image" Target="../media/image5490.png"/><Relationship Id="rId444" Type="http://schemas.openxmlformats.org/officeDocument/2006/relationships/customXml" Target="../ink/ink3599.xml"/><Relationship Id="rId290" Type="http://schemas.openxmlformats.org/officeDocument/2006/relationships/image" Target="../media/image5750.png"/><Relationship Id="rId304" Type="http://schemas.openxmlformats.org/officeDocument/2006/relationships/image" Target="../media/image5820.png"/><Relationship Id="rId388" Type="http://schemas.openxmlformats.org/officeDocument/2006/relationships/image" Target="../media/image6240.png"/><Relationship Id="rId511" Type="http://schemas.openxmlformats.org/officeDocument/2006/relationships/image" Target="../media/image6840.png"/><Relationship Id="rId609" Type="http://schemas.openxmlformats.org/officeDocument/2006/relationships/image" Target="../media/image7330.png"/><Relationship Id="rId85" Type="http://schemas.openxmlformats.org/officeDocument/2006/relationships/image" Target="../media/image4740.png"/><Relationship Id="rId150" Type="http://schemas.openxmlformats.org/officeDocument/2006/relationships/customXml" Target="../ink/ink3450.xml"/><Relationship Id="rId595" Type="http://schemas.openxmlformats.org/officeDocument/2006/relationships/image" Target="../media/image7260.png"/><Relationship Id="rId248" Type="http://schemas.openxmlformats.org/officeDocument/2006/relationships/image" Target="../media/image5540.png"/><Relationship Id="rId455" Type="http://schemas.openxmlformats.org/officeDocument/2006/relationships/customXml" Target="../ink/ink3605.xml"/><Relationship Id="rId12" Type="http://schemas.openxmlformats.org/officeDocument/2006/relationships/customXml" Target="../ink/ink3381.xml"/><Relationship Id="rId108" Type="http://schemas.openxmlformats.org/officeDocument/2006/relationships/customXml" Target="../ink/ink3429.xml"/><Relationship Id="rId315" Type="http://schemas.openxmlformats.org/officeDocument/2006/relationships/customXml" Target="../ink/ink3534.xml"/><Relationship Id="rId522" Type="http://schemas.openxmlformats.org/officeDocument/2006/relationships/customXml" Target="../ink/ink3639.xml"/><Relationship Id="rId96" Type="http://schemas.openxmlformats.org/officeDocument/2006/relationships/customXml" Target="../ink/ink3423.xml"/><Relationship Id="rId161" Type="http://schemas.openxmlformats.org/officeDocument/2006/relationships/image" Target="../media/image5120.png"/><Relationship Id="rId399" Type="http://schemas.openxmlformats.org/officeDocument/2006/relationships/image" Target="../media/image6290.png"/><Relationship Id="rId259" Type="http://schemas.openxmlformats.org/officeDocument/2006/relationships/customXml" Target="../ink/ink3506.xml"/><Relationship Id="rId466" Type="http://schemas.openxmlformats.org/officeDocument/2006/relationships/image" Target="../media/image6620.png"/><Relationship Id="rId23" Type="http://schemas.openxmlformats.org/officeDocument/2006/relationships/image" Target="../media/image4430.png"/><Relationship Id="rId119" Type="http://schemas.openxmlformats.org/officeDocument/2006/relationships/image" Target="../media/image4911.png"/><Relationship Id="rId326" Type="http://schemas.openxmlformats.org/officeDocument/2006/relationships/image" Target="../media/image5930.png"/><Relationship Id="rId533" Type="http://schemas.openxmlformats.org/officeDocument/2006/relationships/image" Target="../media/image6950.png"/><Relationship Id="rId172" Type="http://schemas.openxmlformats.org/officeDocument/2006/relationships/image" Target="../media/image5170.png"/><Relationship Id="rId477" Type="http://schemas.openxmlformats.org/officeDocument/2006/relationships/customXml" Target="../ink/ink3616.xml"/><Relationship Id="rId600" Type="http://schemas.openxmlformats.org/officeDocument/2006/relationships/customXml" Target="../ink/ink3678.xml"/><Relationship Id="rId337" Type="http://schemas.openxmlformats.org/officeDocument/2006/relationships/customXml" Target="../ink/ink3545.xml"/><Relationship Id="rId34" Type="http://schemas.openxmlformats.org/officeDocument/2006/relationships/customXml" Target="../ink/ink3392.xml"/><Relationship Id="rId544" Type="http://schemas.openxmlformats.org/officeDocument/2006/relationships/customXml" Target="../ink/ink3650.xml"/><Relationship Id="rId183" Type="http://schemas.openxmlformats.org/officeDocument/2006/relationships/customXml" Target="../ink/ink3467.xml"/><Relationship Id="rId390" Type="http://schemas.openxmlformats.org/officeDocument/2006/relationships/image" Target="../media/image6250.png"/><Relationship Id="rId404" Type="http://schemas.openxmlformats.org/officeDocument/2006/relationships/customXml" Target="../ink/ink3579.xml"/><Relationship Id="rId611" Type="http://schemas.openxmlformats.org/officeDocument/2006/relationships/image" Target="../media/image7340.png"/><Relationship Id="rId250" Type="http://schemas.openxmlformats.org/officeDocument/2006/relationships/image" Target="../media/image5550.png"/><Relationship Id="rId488" Type="http://schemas.openxmlformats.org/officeDocument/2006/relationships/customXml" Target="../ink/ink3622.xml"/><Relationship Id="rId45" Type="http://schemas.openxmlformats.org/officeDocument/2006/relationships/image" Target="../media/image4540.png"/><Relationship Id="rId110" Type="http://schemas.openxmlformats.org/officeDocument/2006/relationships/customXml" Target="../ink/ink3430.xml"/><Relationship Id="rId348" Type="http://schemas.openxmlformats.org/officeDocument/2006/relationships/image" Target="../media/image6040.png"/><Relationship Id="rId555" Type="http://schemas.openxmlformats.org/officeDocument/2006/relationships/image" Target="../media/image7060.png"/><Relationship Id="rId194" Type="http://schemas.openxmlformats.org/officeDocument/2006/relationships/image" Target="../media/image5280.png"/><Relationship Id="rId208" Type="http://schemas.openxmlformats.org/officeDocument/2006/relationships/image" Target="../media/image5350.png"/><Relationship Id="rId415" Type="http://schemas.openxmlformats.org/officeDocument/2006/relationships/image" Target="../media/image6370.png"/><Relationship Id="rId622" Type="http://schemas.openxmlformats.org/officeDocument/2006/relationships/customXml" Target="../ink/ink3689.xml"/><Relationship Id="rId261" Type="http://schemas.openxmlformats.org/officeDocument/2006/relationships/customXml" Target="../ink/ink3507.xml"/><Relationship Id="rId499" Type="http://schemas.openxmlformats.org/officeDocument/2006/relationships/image" Target="../media/image6780.png"/><Relationship Id="rId56" Type="http://schemas.openxmlformats.org/officeDocument/2006/relationships/customXml" Target="../ink/ink3403.xml"/><Relationship Id="rId359" Type="http://schemas.openxmlformats.org/officeDocument/2006/relationships/customXml" Target="../ink/ink3556.xml"/><Relationship Id="rId566" Type="http://schemas.openxmlformats.org/officeDocument/2006/relationships/customXml" Target="../ink/ink3661.xml"/><Relationship Id="rId121" Type="http://schemas.openxmlformats.org/officeDocument/2006/relationships/image" Target="../media/image4920.png"/><Relationship Id="rId219" Type="http://schemas.openxmlformats.org/officeDocument/2006/relationships/customXml" Target="../ink/ink3485.xml"/><Relationship Id="rId426" Type="http://schemas.openxmlformats.org/officeDocument/2006/relationships/customXml" Target="../ink/ink3590.xml"/><Relationship Id="rId67" Type="http://schemas.openxmlformats.org/officeDocument/2006/relationships/image" Target="../media/image4650.png"/><Relationship Id="rId272" Type="http://schemas.openxmlformats.org/officeDocument/2006/relationships/image" Target="../media/image5660.png"/><Relationship Id="rId577" Type="http://schemas.openxmlformats.org/officeDocument/2006/relationships/image" Target="../media/image7170.png"/><Relationship Id="rId132" Type="http://schemas.openxmlformats.org/officeDocument/2006/relationships/customXml" Target="../ink/ink3441.xml"/><Relationship Id="rId437" Type="http://schemas.openxmlformats.org/officeDocument/2006/relationships/image" Target="../media/image6480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0.xml"/><Relationship Id="rId299" Type="http://schemas.openxmlformats.org/officeDocument/2006/relationships/customXml" Target="../ink/ink527.xml"/><Relationship Id="rId21" Type="http://schemas.openxmlformats.org/officeDocument/2006/relationships/image" Target="../media/image18210.png"/><Relationship Id="rId63" Type="http://schemas.openxmlformats.org/officeDocument/2006/relationships/customXml" Target="../ink/ink401.xml"/><Relationship Id="rId159" Type="http://schemas.openxmlformats.org/officeDocument/2006/relationships/image" Target="../media/image2431.png"/><Relationship Id="rId324" Type="http://schemas.openxmlformats.org/officeDocument/2006/relationships/customXml" Target="../ink/ink540.xml"/><Relationship Id="rId366" Type="http://schemas.openxmlformats.org/officeDocument/2006/relationships/customXml" Target="../ink/ink563.xml"/><Relationship Id="rId170" Type="http://schemas.openxmlformats.org/officeDocument/2006/relationships/customXml" Target="../ink/ink457.xml"/><Relationship Id="rId226" Type="http://schemas.openxmlformats.org/officeDocument/2006/relationships/customXml" Target="../ink/ink486.xml"/><Relationship Id="rId268" Type="http://schemas.openxmlformats.org/officeDocument/2006/relationships/customXml" Target="../ink/ink509.xml"/><Relationship Id="rId32" Type="http://schemas.openxmlformats.org/officeDocument/2006/relationships/customXml" Target="../ink/ink385.xml"/><Relationship Id="rId74" Type="http://schemas.openxmlformats.org/officeDocument/2006/relationships/customXml" Target="../ink/ink407.xml"/><Relationship Id="rId128" Type="http://schemas.openxmlformats.org/officeDocument/2006/relationships/image" Target="../media/image2301.png"/><Relationship Id="rId335" Type="http://schemas.openxmlformats.org/officeDocument/2006/relationships/customXml" Target="../ink/ink546.xml"/><Relationship Id="rId377" Type="http://schemas.openxmlformats.org/officeDocument/2006/relationships/image" Target="../media/image342.png"/><Relationship Id="rId5" Type="http://schemas.openxmlformats.org/officeDocument/2006/relationships/image" Target="../media/image17410.png"/><Relationship Id="rId181" Type="http://schemas.openxmlformats.org/officeDocument/2006/relationships/customXml" Target="../ink/ink463.xml"/><Relationship Id="rId237" Type="http://schemas.openxmlformats.org/officeDocument/2006/relationships/image" Target="../media/image2813.png"/><Relationship Id="rId279" Type="http://schemas.openxmlformats.org/officeDocument/2006/relationships/customXml" Target="../ink/ink516.xml"/><Relationship Id="rId43" Type="http://schemas.openxmlformats.org/officeDocument/2006/relationships/image" Target="../media/image96.png"/><Relationship Id="rId139" Type="http://schemas.openxmlformats.org/officeDocument/2006/relationships/customXml" Target="../ink/ink441.xml"/><Relationship Id="rId290" Type="http://schemas.openxmlformats.org/officeDocument/2006/relationships/image" Target="../media/image303.png"/><Relationship Id="rId304" Type="http://schemas.openxmlformats.org/officeDocument/2006/relationships/image" Target="../media/image309.png"/><Relationship Id="rId346" Type="http://schemas.openxmlformats.org/officeDocument/2006/relationships/customXml" Target="../ink/ink552.xml"/><Relationship Id="rId388" Type="http://schemas.openxmlformats.org/officeDocument/2006/relationships/image" Target="../media/image347.png"/><Relationship Id="rId85" Type="http://schemas.openxmlformats.org/officeDocument/2006/relationships/image" Target="../media/image2102.png"/><Relationship Id="rId150" Type="http://schemas.openxmlformats.org/officeDocument/2006/relationships/customXml" Target="../ink/ink447.xml"/><Relationship Id="rId192" Type="http://schemas.openxmlformats.org/officeDocument/2006/relationships/image" Target="../media/image2591.png"/><Relationship Id="rId206" Type="http://schemas.openxmlformats.org/officeDocument/2006/relationships/image" Target="../media/image2661.png"/><Relationship Id="rId248" Type="http://schemas.openxmlformats.org/officeDocument/2006/relationships/customXml" Target="../ink/ink498.xml"/><Relationship Id="rId12" Type="http://schemas.openxmlformats.org/officeDocument/2006/relationships/customXml" Target="../ink/ink375.xml"/><Relationship Id="rId108" Type="http://schemas.openxmlformats.org/officeDocument/2006/relationships/image" Target="../media/image2201.png"/><Relationship Id="rId315" Type="http://schemas.openxmlformats.org/officeDocument/2006/relationships/customXml" Target="../ink/ink535.xml"/><Relationship Id="rId357" Type="http://schemas.openxmlformats.org/officeDocument/2006/relationships/image" Target="../media/image332.png"/><Relationship Id="rId54" Type="http://schemas.openxmlformats.org/officeDocument/2006/relationships/image" Target="../media/image1961.png"/><Relationship Id="rId96" Type="http://schemas.openxmlformats.org/officeDocument/2006/relationships/customXml" Target="../ink/ink419.xml"/><Relationship Id="rId161" Type="http://schemas.openxmlformats.org/officeDocument/2006/relationships/image" Target="../media/image2441.png"/><Relationship Id="rId217" Type="http://schemas.openxmlformats.org/officeDocument/2006/relationships/image" Target="../media/image2713.png"/><Relationship Id="rId259" Type="http://schemas.openxmlformats.org/officeDocument/2006/relationships/image" Target="../media/image2901.png"/><Relationship Id="rId23" Type="http://schemas.openxmlformats.org/officeDocument/2006/relationships/image" Target="../media/image18310.png"/><Relationship Id="rId119" Type="http://schemas.openxmlformats.org/officeDocument/2006/relationships/customXml" Target="../ink/ink431.xml"/><Relationship Id="rId270" Type="http://schemas.openxmlformats.org/officeDocument/2006/relationships/image" Target="../media/image2941.png"/><Relationship Id="rId326" Type="http://schemas.openxmlformats.org/officeDocument/2006/relationships/customXml" Target="../ink/ink541.xml"/><Relationship Id="rId65" Type="http://schemas.openxmlformats.org/officeDocument/2006/relationships/customXml" Target="../ink/ink402.xml"/><Relationship Id="rId130" Type="http://schemas.openxmlformats.org/officeDocument/2006/relationships/image" Target="../media/image2312.png"/><Relationship Id="rId368" Type="http://schemas.openxmlformats.org/officeDocument/2006/relationships/customXml" Target="../ink/ink564.xml"/><Relationship Id="rId172" Type="http://schemas.openxmlformats.org/officeDocument/2006/relationships/customXml" Target="../ink/ink458.xml"/><Relationship Id="rId228" Type="http://schemas.openxmlformats.org/officeDocument/2006/relationships/customXml" Target="../ink/ink487.xml"/><Relationship Id="rId281" Type="http://schemas.openxmlformats.org/officeDocument/2006/relationships/customXml" Target="../ink/ink517.xml"/><Relationship Id="rId337" Type="http://schemas.openxmlformats.org/officeDocument/2006/relationships/customXml" Target="../ink/ink547.xml"/><Relationship Id="rId34" Type="http://schemas.openxmlformats.org/officeDocument/2006/relationships/customXml" Target="../ink/ink386.xml"/><Relationship Id="rId76" Type="http://schemas.openxmlformats.org/officeDocument/2006/relationships/customXml" Target="../ink/ink408.xml"/><Relationship Id="rId141" Type="http://schemas.openxmlformats.org/officeDocument/2006/relationships/customXml" Target="../ink/ink442.xml"/><Relationship Id="rId379" Type="http://schemas.openxmlformats.org/officeDocument/2006/relationships/image" Target="../media/image343.png"/><Relationship Id="rId7" Type="http://schemas.openxmlformats.org/officeDocument/2006/relationships/image" Target="../media/image17510.png"/><Relationship Id="rId183" Type="http://schemas.openxmlformats.org/officeDocument/2006/relationships/customXml" Target="../ink/ink464.xml"/><Relationship Id="rId239" Type="http://schemas.openxmlformats.org/officeDocument/2006/relationships/image" Target="../media/image2821.png"/><Relationship Id="rId390" Type="http://schemas.openxmlformats.org/officeDocument/2006/relationships/image" Target="../media/image348.png"/><Relationship Id="rId250" Type="http://schemas.openxmlformats.org/officeDocument/2006/relationships/customXml" Target="../ink/ink499.xml"/><Relationship Id="rId292" Type="http://schemas.openxmlformats.org/officeDocument/2006/relationships/customXml" Target="../ink/ink523.xml"/><Relationship Id="rId306" Type="http://schemas.openxmlformats.org/officeDocument/2006/relationships/image" Target="../media/image6.png"/><Relationship Id="rId45" Type="http://schemas.openxmlformats.org/officeDocument/2006/relationships/image" Target="../media/image1921.png"/><Relationship Id="rId87" Type="http://schemas.openxmlformats.org/officeDocument/2006/relationships/image" Target="../media/image2112.png"/><Relationship Id="rId110" Type="http://schemas.openxmlformats.org/officeDocument/2006/relationships/image" Target="../media/image2212.png"/><Relationship Id="rId348" Type="http://schemas.openxmlformats.org/officeDocument/2006/relationships/customXml" Target="../ink/ink553.xml"/><Relationship Id="rId152" Type="http://schemas.openxmlformats.org/officeDocument/2006/relationships/customXml" Target="../ink/ink448.xml"/><Relationship Id="rId194" Type="http://schemas.openxmlformats.org/officeDocument/2006/relationships/image" Target="../media/image2601.png"/><Relationship Id="rId208" Type="http://schemas.openxmlformats.org/officeDocument/2006/relationships/customXml" Target="../ink/ink477.xml"/><Relationship Id="rId261" Type="http://schemas.openxmlformats.org/officeDocument/2006/relationships/image" Target="../media/image2912.png"/><Relationship Id="rId14" Type="http://schemas.openxmlformats.org/officeDocument/2006/relationships/customXml" Target="../ink/ink376.xml"/><Relationship Id="rId56" Type="http://schemas.openxmlformats.org/officeDocument/2006/relationships/image" Target="../media/image1971.png"/><Relationship Id="rId317" Type="http://schemas.openxmlformats.org/officeDocument/2006/relationships/customXml" Target="../ink/ink536.xml"/><Relationship Id="rId359" Type="http://schemas.openxmlformats.org/officeDocument/2006/relationships/image" Target="../media/image333.png"/><Relationship Id="rId98" Type="http://schemas.openxmlformats.org/officeDocument/2006/relationships/customXml" Target="../ink/ink420.xml"/><Relationship Id="rId121" Type="http://schemas.openxmlformats.org/officeDocument/2006/relationships/customXml" Target="../ink/ink432.xml"/><Relationship Id="rId163" Type="http://schemas.openxmlformats.org/officeDocument/2006/relationships/image" Target="../media/image2451.png"/><Relationship Id="rId219" Type="http://schemas.openxmlformats.org/officeDocument/2006/relationships/image" Target="../media/image2721.png"/><Relationship Id="rId370" Type="http://schemas.openxmlformats.org/officeDocument/2006/relationships/customXml" Target="../ink/ink565.xml"/><Relationship Id="rId230" Type="http://schemas.openxmlformats.org/officeDocument/2006/relationships/customXml" Target="../ink/ink488.xml"/><Relationship Id="rId25" Type="http://schemas.openxmlformats.org/officeDocument/2006/relationships/image" Target="../media/image18410.png"/><Relationship Id="rId67" Type="http://schemas.openxmlformats.org/officeDocument/2006/relationships/customXml" Target="../ink/ink403.xml"/><Relationship Id="rId272" Type="http://schemas.openxmlformats.org/officeDocument/2006/relationships/image" Target="../media/image2951.png"/><Relationship Id="rId328" Type="http://schemas.openxmlformats.org/officeDocument/2006/relationships/customXml" Target="../ink/ink542.xml"/><Relationship Id="rId132" Type="http://schemas.openxmlformats.org/officeDocument/2006/relationships/image" Target="../media/image2321.png"/><Relationship Id="rId174" Type="http://schemas.openxmlformats.org/officeDocument/2006/relationships/customXml" Target="../ink/ink459.xml"/><Relationship Id="rId381" Type="http://schemas.openxmlformats.org/officeDocument/2006/relationships/image" Target="../media/image344.png"/><Relationship Id="rId241" Type="http://schemas.openxmlformats.org/officeDocument/2006/relationships/image" Target="../media/image108.png"/><Relationship Id="rId36" Type="http://schemas.openxmlformats.org/officeDocument/2006/relationships/customXml" Target="../ink/ink387.xml"/><Relationship Id="rId283" Type="http://schemas.openxmlformats.org/officeDocument/2006/relationships/customXml" Target="../ink/ink518.xml"/><Relationship Id="rId339" Type="http://schemas.openxmlformats.org/officeDocument/2006/relationships/customXml" Target="../ink/ink548.xml"/><Relationship Id="rId78" Type="http://schemas.openxmlformats.org/officeDocument/2006/relationships/customXml" Target="../ink/ink409.xml"/><Relationship Id="rId101" Type="http://schemas.openxmlformats.org/officeDocument/2006/relationships/customXml" Target="../ink/ink422.xml"/><Relationship Id="rId143" Type="http://schemas.openxmlformats.org/officeDocument/2006/relationships/customXml" Target="../ink/ink443.xml"/><Relationship Id="rId185" Type="http://schemas.openxmlformats.org/officeDocument/2006/relationships/customXml" Target="../ink/ink465.xml"/><Relationship Id="rId350" Type="http://schemas.openxmlformats.org/officeDocument/2006/relationships/customXml" Target="../ink/ink554.xml"/><Relationship Id="rId9" Type="http://schemas.openxmlformats.org/officeDocument/2006/relationships/image" Target="../media/image17610.png"/><Relationship Id="rId210" Type="http://schemas.openxmlformats.org/officeDocument/2006/relationships/customXml" Target="../ink/ink478.xml"/><Relationship Id="rId252" Type="http://schemas.openxmlformats.org/officeDocument/2006/relationships/customXml" Target="../ink/ink500.xml"/><Relationship Id="rId294" Type="http://schemas.openxmlformats.org/officeDocument/2006/relationships/image" Target="../media/image304.png"/><Relationship Id="rId308" Type="http://schemas.openxmlformats.org/officeDocument/2006/relationships/image" Target="../media/image310.png"/><Relationship Id="rId47" Type="http://schemas.openxmlformats.org/officeDocument/2006/relationships/image" Target="../media/image1931.png"/><Relationship Id="rId89" Type="http://schemas.openxmlformats.org/officeDocument/2006/relationships/image" Target="../media/image2121.png"/><Relationship Id="rId112" Type="http://schemas.openxmlformats.org/officeDocument/2006/relationships/image" Target="../media/image2221.png"/><Relationship Id="rId154" Type="http://schemas.openxmlformats.org/officeDocument/2006/relationships/customXml" Target="../ink/ink449.xml"/><Relationship Id="rId361" Type="http://schemas.openxmlformats.org/officeDocument/2006/relationships/image" Target="../media/image334.png"/><Relationship Id="rId196" Type="http://schemas.openxmlformats.org/officeDocument/2006/relationships/image" Target="../media/image2613.png"/><Relationship Id="rId200" Type="http://schemas.openxmlformats.org/officeDocument/2006/relationships/image" Target="../media/image2631.png"/><Relationship Id="rId382" Type="http://schemas.openxmlformats.org/officeDocument/2006/relationships/customXml" Target="../ink/ink571.xml"/><Relationship Id="rId16" Type="http://schemas.openxmlformats.org/officeDocument/2006/relationships/customXml" Target="../ink/ink377.xml"/><Relationship Id="rId221" Type="http://schemas.openxmlformats.org/officeDocument/2006/relationships/image" Target="../media/image2731.png"/><Relationship Id="rId242" Type="http://schemas.openxmlformats.org/officeDocument/2006/relationships/customXml" Target="../ink/ink494.xml"/><Relationship Id="rId263" Type="http://schemas.openxmlformats.org/officeDocument/2006/relationships/image" Target="../media/image2921.png"/><Relationship Id="rId284" Type="http://schemas.openxmlformats.org/officeDocument/2006/relationships/image" Target="../media/image3001.png"/><Relationship Id="rId319" Type="http://schemas.openxmlformats.org/officeDocument/2006/relationships/customXml" Target="../ink/ink537.xml"/><Relationship Id="rId37" Type="http://schemas.openxmlformats.org/officeDocument/2006/relationships/image" Target="../media/image1900.png"/><Relationship Id="rId58" Type="http://schemas.openxmlformats.org/officeDocument/2006/relationships/image" Target="../media/image1981.png"/><Relationship Id="rId79" Type="http://schemas.openxmlformats.org/officeDocument/2006/relationships/image" Target="../media/image2081.png"/><Relationship Id="rId102" Type="http://schemas.openxmlformats.org/officeDocument/2006/relationships/image" Target="../media/image2171.png"/><Relationship Id="rId123" Type="http://schemas.openxmlformats.org/officeDocument/2006/relationships/customXml" Target="../ink/ink433.xml"/><Relationship Id="rId144" Type="http://schemas.openxmlformats.org/officeDocument/2006/relationships/image" Target="../media/image2381.png"/><Relationship Id="rId330" Type="http://schemas.openxmlformats.org/officeDocument/2006/relationships/customXml" Target="../ink/ink543.xml"/><Relationship Id="rId90" Type="http://schemas.openxmlformats.org/officeDocument/2006/relationships/customXml" Target="../ink/ink415.xml"/><Relationship Id="rId165" Type="http://schemas.openxmlformats.org/officeDocument/2006/relationships/image" Target="../media/image2461.png"/><Relationship Id="rId186" Type="http://schemas.openxmlformats.org/officeDocument/2006/relationships/image" Target="../media/image2561.png"/><Relationship Id="rId351" Type="http://schemas.openxmlformats.org/officeDocument/2006/relationships/image" Target="../media/image330.png"/><Relationship Id="rId372" Type="http://schemas.openxmlformats.org/officeDocument/2006/relationships/customXml" Target="../ink/ink566.xml"/><Relationship Id="rId211" Type="http://schemas.openxmlformats.org/officeDocument/2006/relationships/image" Target="../media/image2681.png"/><Relationship Id="rId232" Type="http://schemas.openxmlformats.org/officeDocument/2006/relationships/customXml" Target="../ink/ink489.xml"/><Relationship Id="rId253" Type="http://schemas.openxmlformats.org/officeDocument/2006/relationships/image" Target="../media/image2871.png"/><Relationship Id="rId274" Type="http://schemas.openxmlformats.org/officeDocument/2006/relationships/image" Target="../media/image2961.png"/><Relationship Id="rId295" Type="http://schemas.openxmlformats.org/officeDocument/2006/relationships/customXml" Target="../ink/ink525.xml"/><Relationship Id="rId309" Type="http://schemas.openxmlformats.org/officeDocument/2006/relationships/customXml" Target="../ink/ink532.xml"/><Relationship Id="rId27" Type="http://schemas.openxmlformats.org/officeDocument/2006/relationships/image" Target="../media/image1858.png"/><Relationship Id="rId48" Type="http://schemas.openxmlformats.org/officeDocument/2006/relationships/customXml" Target="../ink/ink393.xml"/><Relationship Id="rId69" Type="http://schemas.openxmlformats.org/officeDocument/2006/relationships/customXml" Target="../ink/ink404.xml"/><Relationship Id="rId113" Type="http://schemas.openxmlformats.org/officeDocument/2006/relationships/customXml" Target="../ink/ink428.xml"/><Relationship Id="rId134" Type="http://schemas.openxmlformats.org/officeDocument/2006/relationships/image" Target="../media/image2331.png"/><Relationship Id="rId320" Type="http://schemas.openxmlformats.org/officeDocument/2006/relationships/customXml" Target="../ink/ink538.xml"/><Relationship Id="rId80" Type="http://schemas.openxmlformats.org/officeDocument/2006/relationships/customXml" Target="../ink/ink410.xml"/><Relationship Id="rId155" Type="http://schemas.openxmlformats.org/officeDocument/2006/relationships/image" Target="../media/image2412.png"/><Relationship Id="rId176" Type="http://schemas.openxmlformats.org/officeDocument/2006/relationships/customXml" Target="../ink/ink460.xml"/><Relationship Id="rId197" Type="http://schemas.openxmlformats.org/officeDocument/2006/relationships/customXml" Target="../ink/ink471.xml"/><Relationship Id="rId341" Type="http://schemas.openxmlformats.org/officeDocument/2006/relationships/image" Target="../media/image325.png"/><Relationship Id="rId362" Type="http://schemas.openxmlformats.org/officeDocument/2006/relationships/customXml" Target="../ink/ink561.xml"/><Relationship Id="rId383" Type="http://schemas.openxmlformats.org/officeDocument/2006/relationships/image" Target="../media/image345.png"/><Relationship Id="rId201" Type="http://schemas.openxmlformats.org/officeDocument/2006/relationships/customXml" Target="../ink/ink473.xml"/><Relationship Id="rId222" Type="http://schemas.openxmlformats.org/officeDocument/2006/relationships/customXml" Target="../ink/ink484.xml"/><Relationship Id="rId243" Type="http://schemas.openxmlformats.org/officeDocument/2006/relationships/image" Target="../media/image2831.png"/><Relationship Id="rId264" Type="http://schemas.openxmlformats.org/officeDocument/2006/relationships/customXml" Target="../ink/ink506.xml"/><Relationship Id="rId285" Type="http://schemas.openxmlformats.org/officeDocument/2006/relationships/customXml" Target="../ink/ink519.xml"/><Relationship Id="rId17" Type="http://schemas.openxmlformats.org/officeDocument/2006/relationships/image" Target="../media/image18010.png"/><Relationship Id="rId38" Type="http://schemas.openxmlformats.org/officeDocument/2006/relationships/customXml" Target="../ink/ink388.xml"/><Relationship Id="rId59" Type="http://schemas.openxmlformats.org/officeDocument/2006/relationships/customXml" Target="../ink/ink399.xml"/><Relationship Id="rId103" Type="http://schemas.openxmlformats.org/officeDocument/2006/relationships/customXml" Target="../ink/ink423.xml"/><Relationship Id="rId124" Type="http://schemas.openxmlformats.org/officeDocument/2006/relationships/image" Target="../media/image2281.png"/><Relationship Id="rId310" Type="http://schemas.openxmlformats.org/officeDocument/2006/relationships/image" Target="../media/image311.png"/><Relationship Id="rId70" Type="http://schemas.openxmlformats.org/officeDocument/2006/relationships/customXml" Target="../ink/ink405.xml"/><Relationship Id="rId91" Type="http://schemas.openxmlformats.org/officeDocument/2006/relationships/image" Target="../media/image2131.png"/><Relationship Id="rId145" Type="http://schemas.openxmlformats.org/officeDocument/2006/relationships/customXml" Target="../ink/ink444.xml"/><Relationship Id="rId166" Type="http://schemas.openxmlformats.org/officeDocument/2006/relationships/customXml" Target="../ink/ink455.xml"/><Relationship Id="rId187" Type="http://schemas.openxmlformats.org/officeDocument/2006/relationships/customXml" Target="../ink/ink466.xml"/><Relationship Id="rId331" Type="http://schemas.openxmlformats.org/officeDocument/2006/relationships/image" Target="../media/image321.png"/><Relationship Id="rId352" Type="http://schemas.openxmlformats.org/officeDocument/2006/relationships/customXml" Target="../ink/ink555.xml"/><Relationship Id="rId373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79.xml"/><Relationship Id="rId233" Type="http://schemas.openxmlformats.org/officeDocument/2006/relationships/image" Target="../media/image2791.png"/><Relationship Id="rId254" Type="http://schemas.openxmlformats.org/officeDocument/2006/relationships/customXml" Target="../ink/ink501.xml"/><Relationship Id="rId28" Type="http://schemas.openxmlformats.org/officeDocument/2006/relationships/customXml" Target="../ink/ink383.xml"/><Relationship Id="rId49" Type="http://schemas.openxmlformats.org/officeDocument/2006/relationships/customXml" Target="../ink/ink394.xml"/><Relationship Id="rId114" Type="http://schemas.openxmlformats.org/officeDocument/2006/relationships/image" Target="../media/image2231.png"/><Relationship Id="rId275" Type="http://schemas.openxmlformats.org/officeDocument/2006/relationships/customXml" Target="../ink/ink513.xml"/><Relationship Id="rId296" Type="http://schemas.openxmlformats.org/officeDocument/2006/relationships/image" Target="../media/image305.png"/><Relationship Id="rId300" Type="http://schemas.openxmlformats.org/officeDocument/2006/relationships/image" Target="../media/image307.png"/><Relationship Id="rId60" Type="http://schemas.openxmlformats.org/officeDocument/2006/relationships/image" Target="../media/image1991.png"/><Relationship Id="rId81" Type="http://schemas.openxmlformats.org/officeDocument/2006/relationships/image" Target="../media/image2091.png"/><Relationship Id="rId135" Type="http://schemas.openxmlformats.org/officeDocument/2006/relationships/customXml" Target="../ink/ink439.xml"/><Relationship Id="rId156" Type="http://schemas.openxmlformats.org/officeDocument/2006/relationships/customXml" Target="../ink/ink450.xml"/><Relationship Id="rId177" Type="http://schemas.openxmlformats.org/officeDocument/2006/relationships/customXml" Target="../ink/ink461.xml"/><Relationship Id="rId198" Type="http://schemas.openxmlformats.org/officeDocument/2006/relationships/image" Target="../media/image2621.png"/><Relationship Id="rId321" Type="http://schemas.openxmlformats.org/officeDocument/2006/relationships/image" Target="../media/image316.png"/><Relationship Id="rId342" Type="http://schemas.openxmlformats.org/officeDocument/2006/relationships/customXml" Target="../ink/ink550.xml"/><Relationship Id="rId363" Type="http://schemas.openxmlformats.org/officeDocument/2006/relationships/image" Target="../media/image335.png"/><Relationship Id="rId384" Type="http://schemas.openxmlformats.org/officeDocument/2006/relationships/customXml" Target="../ink/ink572.xml"/><Relationship Id="rId202" Type="http://schemas.openxmlformats.org/officeDocument/2006/relationships/image" Target="../media/image2641.png"/><Relationship Id="rId223" Type="http://schemas.openxmlformats.org/officeDocument/2006/relationships/image" Target="../media/image2741.png"/><Relationship Id="rId244" Type="http://schemas.openxmlformats.org/officeDocument/2006/relationships/customXml" Target="../ink/ink495.xml"/><Relationship Id="rId18" Type="http://schemas.openxmlformats.org/officeDocument/2006/relationships/customXml" Target="../ink/ink378.xml"/><Relationship Id="rId39" Type="http://schemas.openxmlformats.org/officeDocument/2006/relationships/image" Target="../media/image1912.png"/><Relationship Id="rId265" Type="http://schemas.openxmlformats.org/officeDocument/2006/relationships/customXml" Target="../ink/ink507.xml"/><Relationship Id="rId286" Type="http://schemas.openxmlformats.org/officeDocument/2006/relationships/image" Target="../media/image301.png"/><Relationship Id="rId50" Type="http://schemas.openxmlformats.org/officeDocument/2006/relationships/image" Target="../media/image1941.png"/><Relationship Id="rId104" Type="http://schemas.openxmlformats.org/officeDocument/2006/relationships/image" Target="../media/image2181.png"/><Relationship Id="rId125" Type="http://schemas.openxmlformats.org/officeDocument/2006/relationships/customXml" Target="../ink/ink434.xml"/><Relationship Id="rId146" Type="http://schemas.openxmlformats.org/officeDocument/2006/relationships/image" Target="../media/image2391.png"/><Relationship Id="rId167" Type="http://schemas.openxmlformats.org/officeDocument/2006/relationships/image" Target="../media/image2471.png"/><Relationship Id="rId188" Type="http://schemas.openxmlformats.org/officeDocument/2006/relationships/image" Target="../media/image2571.png"/><Relationship Id="rId311" Type="http://schemas.openxmlformats.org/officeDocument/2006/relationships/customXml" Target="../ink/ink533.xml"/><Relationship Id="rId332" Type="http://schemas.openxmlformats.org/officeDocument/2006/relationships/customXml" Target="../ink/ink544.xml"/><Relationship Id="rId353" Type="http://schemas.openxmlformats.org/officeDocument/2006/relationships/image" Target="../media/image331.png"/><Relationship Id="rId374" Type="http://schemas.openxmlformats.org/officeDocument/2006/relationships/customXml" Target="../ink/ink567.xml"/><Relationship Id="rId71" Type="http://schemas.openxmlformats.org/officeDocument/2006/relationships/image" Target="../media/image2041.png"/><Relationship Id="rId92" Type="http://schemas.openxmlformats.org/officeDocument/2006/relationships/customXml" Target="../ink/ink416.xml"/><Relationship Id="rId213" Type="http://schemas.openxmlformats.org/officeDocument/2006/relationships/image" Target="../media/image2691.png"/><Relationship Id="rId234" Type="http://schemas.openxmlformats.org/officeDocument/2006/relationships/customXml" Target="../ink/ink490.xml"/><Relationship Id="rId2" Type="http://schemas.openxmlformats.org/officeDocument/2006/relationships/customXml" Target="../ink/ink370.xml"/><Relationship Id="rId29" Type="http://schemas.openxmlformats.org/officeDocument/2006/relationships/image" Target="../media/image1861.png"/><Relationship Id="rId255" Type="http://schemas.openxmlformats.org/officeDocument/2006/relationships/image" Target="../media/image2881.png"/><Relationship Id="rId276" Type="http://schemas.openxmlformats.org/officeDocument/2006/relationships/customXml" Target="../ink/ink514.xml"/><Relationship Id="rId297" Type="http://schemas.openxmlformats.org/officeDocument/2006/relationships/customXml" Target="../ink/ink526.xml"/><Relationship Id="rId40" Type="http://schemas.openxmlformats.org/officeDocument/2006/relationships/customXml" Target="../ink/ink389.xml"/><Relationship Id="rId115" Type="http://schemas.openxmlformats.org/officeDocument/2006/relationships/customXml" Target="../ink/ink429.xml"/><Relationship Id="rId136" Type="http://schemas.openxmlformats.org/officeDocument/2006/relationships/image" Target="../media/image2341.png"/><Relationship Id="rId157" Type="http://schemas.openxmlformats.org/officeDocument/2006/relationships/image" Target="../media/image2421.png"/><Relationship Id="rId178" Type="http://schemas.openxmlformats.org/officeDocument/2006/relationships/image" Target="../media/image2521.png"/><Relationship Id="rId301" Type="http://schemas.openxmlformats.org/officeDocument/2006/relationships/customXml" Target="../ink/ink528.xml"/><Relationship Id="rId322" Type="http://schemas.openxmlformats.org/officeDocument/2006/relationships/customXml" Target="../ink/ink539.xml"/><Relationship Id="rId343" Type="http://schemas.openxmlformats.org/officeDocument/2006/relationships/image" Target="../media/image326.png"/><Relationship Id="rId364" Type="http://schemas.openxmlformats.org/officeDocument/2006/relationships/customXml" Target="../ink/ink562.xml"/><Relationship Id="rId61" Type="http://schemas.openxmlformats.org/officeDocument/2006/relationships/customXml" Target="../ink/ink400.xml"/><Relationship Id="rId82" Type="http://schemas.openxmlformats.org/officeDocument/2006/relationships/customXml" Target="../ink/ink411.xml"/><Relationship Id="rId199" Type="http://schemas.openxmlformats.org/officeDocument/2006/relationships/customXml" Target="../ink/ink472.xml"/><Relationship Id="rId203" Type="http://schemas.openxmlformats.org/officeDocument/2006/relationships/customXml" Target="../ink/ink474.xml"/><Relationship Id="rId385" Type="http://schemas.openxmlformats.org/officeDocument/2006/relationships/customXml" Target="../ink/ink573.xml"/><Relationship Id="rId19" Type="http://schemas.openxmlformats.org/officeDocument/2006/relationships/image" Target="../media/image18110.png"/><Relationship Id="rId224" Type="http://schemas.openxmlformats.org/officeDocument/2006/relationships/customXml" Target="../ink/ink485.xml"/><Relationship Id="rId245" Type="http://schemas.openxmlformats.org/officeDocument/2006/relationships/customXml" Target="../ink/ink496.xml"/><Relationship Id="rId266" Type="http://schemas.openxmlformats.org/officeDocument/2006/relationships/customXml" Target="../ink/ink508.xml"/><Relationship Id="rId287" Type="http://schemas.openxmlformats.org/officeDocument/2006/relationships/customXml" Target="../ink/ink520.xml"/><Relationship Id="rId30" Type="http://schemas.openxmlformats.org/officeDocument/2006/relationships/customXml" Target="../ink/ink384.xml"/><Relationship Id="rId105" Type="http://schemas.openxmlformats.org/officeDocument/2006/relationships/customXml" Target="../ink/ink424.xml"/><Relationship Id="rId126" Type="http://schemas.openxmlformats.org/officeDocument/2006/relationships/image" Target="../media/image2291.png"/><Relationship Id="rId147" Type="http://schemas.openxmlformats.org/officeDocument/2006/relationships/customXml" Target="../ink/ink445.xml"/><Relationship Id="rId168" Type="http://schemas.openxmlformats.org/officeDocument/2006/relationships/customXml" Target="../ink/ink456.xml"/><Relationship Id="rId312" Type="http://schemas.openxmlformats.org/officeDocument/2006/relationships/image" Target="../media/image312.png"/><Relationship Id="rId333" Type="http://schemas.openxmlformats.org/officeDocument/2006/relationships/image" Target="../media/image322.png"/><Relationship Id="rId354" Type="http://schemas.openxmlformats.org/officeDocument/2006/relationships/customXml" Target="../ink/ink556.xml"/><Relationship Id="rId51" Type="http://schemas.openxmlformats.org/officeDocument/2006/relationships/customXml" Target="../ink/ink395.xml"/><Relationship Id="rId72" Type="http://schemas.openxmlformats.org/officeDocument/2006/relationships/customXml" Target="../ink/ink406.xml"/><Relationship Id="rId93" Type="http://schemas.openxmlformats.org/officeDocument/2006/relationships/image" Target="../media/image2141.png"/><Relationship Id="rId189" Type="http://schemas.openxmlformats.org/officeDocument/2006/relationships/customXml" Target="../ink/ink467.xml"/><Relationship Id="rId375" Type="http://schemas.openxmlformats.org/officeDocument/2006/relationships/image" Target="../media/image341.png"/><Relationship Id="rId3" Type="http://schemas.openxmlformats.org/officeDocument/2006/relationships/image" Target="../media/image17310.png"/><Relationship Id="rId214" Type="http://schemas.openxmlformats.org/officeDocument/2006/relationships/customXml" Target="../ink/ink480.xml"/><Relationship Id="rId235" Type="http://schemas.openxmlformats.org/officeDocument/2006/relationships/image" Target="../media/image2801.png"/><Relationship Id="rId256" Type="http://schemas.openxmlformats.org/officeDocument/2006/relationships/customXml" Target="../ink/ink502.xml"/><Relationship Id="rId277" Type="http://schemas.openxmlformats.org/officeDocument/2006/relationships/customXml" Target="../ink/ink515.xml"/><Relationship Id="rId298" Type="http://schemas.openxmlformats.org/officeDocument/2006/relationships/image" Target="../media/image306.png"/><Relationship Id="rId116" Type="http://schemas.openxmlformats.org/officeDocument/2006/relationships/image" Target="../media/image2241.png"/><Relationship Id="rId137" Type="http://schemas.openxmlformats.org/officeDocument/2006/relationships/customXml" Target="../ink/ink440.xml"/><Relationship Id="rId158" Type="http://schemas.openxmlformats.org/officeDocument/2006/relationships/customXml" Target="../ink/ink451.xml"/><Relationship Id="rId302" Type="http://schemas.openxmlformats.org/officeDocument/2006/relationships/image" Target="../media/image308.png"/><Relationship Id="rId323" Type="http://schemas.openxmlformats.org/officeDocument/2006/relationships/image" Target="../media/image317.png"/><Relationship Id="rId344" Type="http://schemas.openxmlformats.org/officeDocument/2006/relationships/customXml" Target="../ink/ink551.xml"/><Relationship Id="rId20" Type="http://schemas.openxmlformats.org/officeDocument/2006/relationships/customXml" Target="../ink/ink379.xml"/><Relationship Id="rId41" Type="http://schemas.openxmlformats.org/officeDocument/2006/relationships/image" Target="../media/image14210.png"/><Relationship Id="rId62" Type="http://schemas.openxmlformats.org/officeDocument/2006/relationships/image" Target="../media/image2001.png"/><Relationship Id="rId83" Type="http://schemas.openxmlformats.org/officeDocument/2006/relationships/image" Target="../media/image112.png"/><Relationship Id="rId179" Type="http://schemas.openxmlformats.org/officeDocument/2006/relationships/customXml" Target="../ink/ink462.xml"/><Relationship Id="rId365" Type="http://schemas.openxmlformats.org/officeDocument/2006/relationships/image" Target="../media/image336.png"/><Relationship Id="rId386" Type="http://schemas.openxmlformats.org/officeDocument/2006/relationships/image" Target="../media/image346.png"/><Relationship Id="rId190" Type="http://schemas.openxmlformats.org/officeDocument/2006/relationships/image" Target="../media/image2581.png"/><Relationship Id="rId204" Type="http://schemas.openxmlformats.org/officeDocument/2006/relationships/image" Target="../media/image2651.png"/><Relationship Id="rId225" Type="http://schemas.openxmlformats.org/officeDocument/2006/relationships/image" Target="../media/image2751.png"/><Relationship Id="rId246" Type="http://schemas.openxmlformats.org/officeDocument/2006/relationships/customXml" Target="../ink/ink497.xml"/><Relationship Id="rId267" Type="http://schemas.openxmlformats.org/officeDocument/2006/relationships/image" Target="../media/image2931.png"/><Relationship Id="rId288" Type="http://schemas.openxmlformats.org/officeDocument/2006/relationships/image" Target="../media/image302.png"/><Relationship Id="rId106" Type="http://schemas.openxmlformats.org/officeDocument/2006/relationships/image" Target="../media/image2191.png"/><Relationship Id="rId127" Type="http://schemas.openxmlformats.org/officeDocument/2006/relationships/customXml" Target="../ink/ink435.xml"/><Relationship Id="rId313" Type="http://schemas.openxmlformats.org/officeDocument/2006/relationships/customXml" Target="../ink/ink534.xml"/><Relationship Id="rId10" Type="http://schemas.openxmlformats.org/officeDocument/2006/relationships/customXml" Target="../ink/ink374.xml"/><Relationship Id="rId31" Type="http://schemas.openxmlformats.org/officeDocument/2006/relationships/image" Target="../media/image1871.png"/><Relationship Id="rId52" Type="http://schemas.openxmlformats.org/officeDocument/2006/relationships/image" Target="../media/image1951.png"/><Relationship Id="rId73" Type="http://schemas.openxmlformats.org/officeDocument/2006/relationships/image" Target="../media/image2051.png"/><Relationship Id="rId94" Type="http://schemas.openxmlformats.org/officeDocument/2006/relationships/customXml" Target="../ink/ink417.xml"/><Relationship Id="rId148" Type="http://schemas.openxmlformats.org/officeDocument/2006/relationships/image" Target="../media/image2401.png"/><Relationship Id="rId169" Type="http://schemas.openxmlformats.org/officeDocument/2006/relationships/image" Target="../media/image2481.png"/><Relationship Id="rId334" Type="http://schemas.openxmlformats.org/officeDocument/2006/relationships/customXml" Target="../ink/ink545.xml"/><Relationship Id="rId355" Type="http://schemas.openxmlformats.org/officeDocument/2006/relationships/customXml" Target="../ink/ink557.xml"/><Relationship Id="rId376" Type="http://schemas.openxmlformats.org/officeDocument/2006/relationships/customXml" Target="../ink/ink568.xml"/><Relationship Id="rId4" Type="http://schemas.openxmlformats.org/officeDocument/2006/relationships/customXml" Target="../ink/ink371.xml"/><Relationship Id="rId180" Type="http://schemas.openxmlformats.org/officeDocument/2006/relationships/image" Target="../media/image2531.png"/><Relationship Id="rId215" Type="http://schemas.openxmlformats.org/officeDocument/2006/relationships/image" Target="../media/image2701.png"/><Relationship Id="rId236" Type="http://schemas.openxmlformats.org/officeDocument/2006/relationships/customXml" Target="../ink/ink491.xml"/><Relationship Id="rId257" Type="http://schemas.openxmlformats.org/officeDocument/2006/relationships/image" Target="../media/image2891.png"/><Relationship Id="rId278" Type="http://schemas.openxmlformats.org/officeDocument/2006/relationships/image" Target="../media/image2971.png"/><Relationship Id="rId303" Type="http://schemas.openxmlformats.org/officeDocument/2006/relationships/customXml" Target="../ink/ink529.xml"/><Relationship Id="rId42" Type="http://schemas.openxmlformats.org/officeDocument/2006/relationships/customXml" Target="../ink/ink390.xml"/><Relationship Id="rId84" Type="http://schemas.openxmlformats.org/officeDocument/2006/relationships/customXml" Target="../ink/ink412.xml"/><Relationship Id="rId138" Type="http://schemas.openxmlformats.org/officeDocument/2006/relationships/image" Target="../media/image2351.png"/><Relationship Id="rId345" Type="http://schemas.openxmlformats.org/officeDocument/2006/relationships/image" Target="../media/image327.png"/><Relationship Id="rId387" Type="http://schemas.openxmlformats.org/officeDocument/2006/relationships/customXml" Target="../ink/ink574.xml"/><Relationship Id="rId191" Type="http://schemas.openxmlformats.org/officeDocument/2006/relationships/customXml" Target="../ink/ink468.xml"/><Relationship Id="rId205" Type="http://schemas.openxmlformats.org/officeDocument/2006/relationships/customXml" Target="../ink/ink475.xml"/><Relationship Id="rId247" Type="http://schemas.openxmlformats.org/officeDocument/2006/relationships/image" Target="../media/image2841.png"/><Relationship Id="rId107" Type="http://schemas.openxmlformats.org/officeDocument/2006/relationships/customXml" Target="../ink/ink425.xml"/><Relationship Id="rId289" Type="http://schemas.openxmlformats.org/officeDocument/2006/relationships/customXml" Target="../ink/ink521.xml"/><Relationship Id="rId11" Type="http://schemas.openxmlformats.org/officeDocument/2006/relationships/image" Target="../media/image17710.png"/><Relationship Id="rId53" Type="http://schemas.openxmlformats.org/officeDocument/2006/relationships/customXml" Target="../ink/ink396.xml"/><Relationship Id="rId149" Type="http://schemas.openxmlformats.org/officeDocument/2006/relationships/customXml" Target="../ink/ink446.xml"/><Relationship Id="rId314" Type="http://schemas.openxmlformats.org/officeDocument/2006/relationships/image" Target="../media/image313.png"/><Relationship Id="rId356" Type="http://schemas.openxmlformats.org/officeDocument/2006/relationships/customXml" Target="../ink/ink558.xml"/><Relationship Id="rId95" Type="http://schemas.openxmlformats.org/officeDocument/2006/relationships/customXml" Target="../ink/ink418.xml"/><Relationship Id="rId160" Type="http://schemas.openxmlformats.org/officeDocument/2006/relationships/customXml" Target="../ink/ink452.xml"/><Relationship Id="rId216" Type="http://schemas.openxmlformats.org/officeDocument/2006/relationships/customXml" Target="../ink/ink481.xml"/><Relationship Id="rId258" Type="http://schemas.openxmlformats.org/officeDocument/2006/relationships/customXml" Target="../ink/ink503.xml"/><Relationship Id="rId22" Type="http://schemas.openxmlformats.org/officeDocument/2006/relationships/customXml" Target="../ink/ink380.xml"/><Relationship Id="rId64" Type="http://schemas.openxmlformats.org/officeDocument/2006/relationships/image" Target="../media/image2013.png"/><Relationship Id="rId118" Type="http://schemas.openxmlformats.org/officeDocument/2006/relationships/image" Target="../media/image2251.png"/><Relationship Id="rId325" Type="http://schemas.openxmlformats.org/officeDocument/2006/relationships/image" Target="../media/image318.png"/><Relationship Id="rId367" Type="http://schemas.openxmlformats.org/officeDocument/2006/relationships/image" Target="../media/image337.png"/><Relationship Id="rId171" Type="http://schemas.openxmlformats.org/officeDocument/2006/relationships/image" Target="../media/image2491.png"/><Relationship Id="rId227" Type="http://schemas.openxmlformats.org/officeDocument/2006/relationships/image" Target="../media/image2761.png"/><Relationship Id="rId269" Type="http://schemas.openxmlformats.org/officeDocument/2006/relationships/customXml" Target="../ink/ink510.xml"/><Relationship Id="rId33" Type="http://schemas.openxmlformats.org/officeDocument/2006/relationships/image" Target="../media/image1881.png"/><Relationship Id="rId129" Type="http://schemas.openxmlformats.org/officeDocument/2006/relationships/customXml" Target="../ink/ink436.xml"/><Relationship Id="rId280" Type="http://schemas.openxmlformats.org/officeDocument/2006/relationships/image" Target="../media/image2981.png"/><Relationship Id="rId336" Type="http://schemas.openxmlformats.org/officeDocument/2006/relationships/image" Target="../media/image323.png"/><Relationship Id="rId75" Type="http://schemas.openxmlformats.org/officeDocument/2006/relationships/image" Target="../media/image2061.png"/><Relationship Id="rId140" Type="http://schemas.openxmlformats.org/officeDocument/2006/relationships/image" Target="../media/image2361.png"/><Relationship Id="rId182" Type="http://schemas.openxmlformats.org/officeDocument/2006/relationships/image" Target="../media/image2541.png"/><Relationship Id="rId378" Type="http://schemas.openxmlformats.org/officeDocument/2006/relationships/customXml" Target="../ink/ink569.xml"/><Relationship Id="rId6" Type="http://schemas.openxmlformats.org/officeDocument/2006/relationships/customXml" Target="../ink/ink372.xml"/><Relationship Id="rId238" Type="http://schemas.openxmlformats.org/officeDocument/2006/relationships/customXml" Target="../ink/ink492.xml"/><Relationship Id="rId291" Type="http://schemas.openxmlformats.org/officeDocument/2006/relationships/customXml" Target="../ink/ink522.xml"/><Relationship Id="rId305" Type="http://schemas.openxmlformats.org/officeDocument/2006/relationships/customXml" Target="../ink/ink530.xml"/><Relationship Id="rId347" Type="http://schemas.openxmlformats.org/officeDocument/2006/relationships/image" Target="../media/image328.png"/><Relationship Id="rId44" Type="http://schemas.openxmlformats.org/officeDocument/2006/relationships/customXml" Target="../ink/ink391.xml"/><Relationship Id="rId86" Type="http://schemas.openxmlformats.org/officeDocument/2006/relationships/customXml" Target="../ink/ink413.xml"/><Relationship Id="rId151" Type="http://schemas.openxmlformats.org/officeDocument/2006/relationships/image" Target="../media/image16210.png"/><Relationship Id="rId389" Type="http://schemas.openxmlformats.org/officeDocument/2006/relationships/customXml" Target="../ink/ink575.xml"/><Relationship Id="rId193" Type="http://schemas.openxmlformats.org/officeDocument/2006/relationships/customXml" Target="../ink/ink469.xml"/><Relationship Id="rId207" Type="http://schemas.openxmlformats.org/officeDocument/2006/relationships/customXml" Target="../ink/ink476.xml"/><Relationship Id="rId249" Type="http://schemas.openxmlformats.org/officeDocument/2006/relationships/image" Target="../media/image2851.png"/><Relationship Id="rId13" Type="http://schemas.openxmlformats.org/officeDocument/2006/relationships/image" Target="../media/image17810.png"/><Relationship Id="rId109" Type="http://schemas.openxmlformats.org/officeDocument/2006/relationships/customXml" Target="../ink/ink426.xml"/><Relationship Id="rId260" Type="http://schemas.openxmlformats.org/officeDocument/2006/relationships/customXml" Target="../ink/ink504.xml"/><Relationship Id="rId316" Type="http://schemas.openxmlformats.org/officeDocument/2006/relationships/image" Target="../media/image314.png"/><Relationship Id="rId55" Type="http://schemas.openxmlformats.org/officeDocument/2006/relationships/customXml" Target="../ink/ink397.xml"/><Relationship Id="rId97" Type="http://schemas.openxmlformats.org/officeDocument/2006/relationships/image" Target="../media/image2151.png"/><Relationship Id="rId120" Type="http://schemas.openxmlformats.org/officeDocument/2006/relationships/image" Target="../media/image2261.png"/><Relationship Id="rId358" Type="http://schemas.openxmlformats.org/officeDocument/2006/relationships/customXml" Target="../ink/ink559.xml"/><Relationship Id="rId162" Type="http://schemas.openxmlformats.org/officeDocument/2006/relationships/customXml" Target="../ink/ink453.xml"/><Relationship Id="rId218" Type="http://schemas.openxmlformats.org/officeDocument/2006/relationships/customXml" Target="../ink/ink482.xml"/><Relationship Id="rId271" Type="http://schemas.openxmlformats.org/officeDocument/2006/relationships/customXml" Target="../ink/ink511.xml"/><Relationship Id="rId24" Type="http://schemas.openxmlformats.org/officeDocument/2006/relationships/customXml" Target="../ink/ink381.xml"/><Relationship Id="rId66" Type="http://schemas.openxmlformats.org/officeDocument/2006/relationships/image" Target="../media/image2021.png"/><Relationship Id="rId131" Type="http://schemas.openxmlformats.org/officeDocument/2006/relationships/customXml" Target="../ink/ink437.xml"/><Relationship Id="rId327" Type="http://schemas.openxmlformats.org/officeDocument/2006/relationships/image" Target="../media/image319.png"/><Relationship Id="rId369" Type="http://schemas.openxmlformats.org/officeDocument/2006/relationships/image" Target="../media/image338.png"/><Relationship Id="rId173" Type="http://schemas.openxmlformats.org/officeDocument/2006/relationships/image" Target="../media/image2501.png"/><Relationship Id="rId229" Type="http://schemas.openxmlformats.org/officeDocument/2006/relationships/image" Target="../media/image2771.png"/><Relationship Id="rId380" Type="http://schemas.openxmlformats.org/officeDocument/2006/relationships/customXml" Target="../ink/ink570.xml"/><Relationship Id="rId240" Type="http://schemas.openxmlformats.org/officeDocument/2006/relationships/customXml" Target="../ink/ink493.xml"/><Relationship Id="rId35" Type="http://schemas.openxmlformats.org/officeDocument/2006/relationships/image" Target="../media/image1891.png"/><Relationship Id="rId77" Type="http://schemas.openxmlformats.org/officeDocument/2006/relationships/image" Target="../media/image2071.png"/><Relationship Id="rId100" Type="http://schemas.openxmlformats.org/officeDocument/2006/relationships/image" Target="../media/image2161.png"/><Relationship Id="rId282" Type="http://schemas.openxmlformats.org/officeDocument/2006/relationships/image" Target="../media/image2991.png"/><Relationship Id="rId338" Type="http://schemas.openxmlformats.org/officeDocument/2006/relationships/image" Target="../media/image324.png"/><Relationship Id="rId8" Type="http://schemas.openxmlformats.org/officeDocument/2006/relationships/customXml" Target="../ink/ink373.xml"/><Relationship Id="rId142" Type="http://schemas.openxmlformats.org/officeDocument/2006/relationships/image" Target="../media/image2371.png"/><Relationship Id="rId184" Type="http://schemas.openxmlformats.org/officeDocument/2006/relationships/image" Target="../media/image2551.png"/><Relationship Id="rId251" Type="http://schemas.openxmlformats.org/officeDocument/2006/relationships/image" Target="../media/image2861.png"/><Relationship Id="rId46" Type="http://schemas.openxmlformats.org/officeDocument/2006/relationships/customXml" Target="../ink/ink392.xml"/><Relationship Id="rId293" Type="http://schemas.openxmlformats.org/officeDocument/2006/relationships/customXml" Target="../ink/ink524.xml"/><Relationship Id="rId307" Type="http://schemas.openxmlformats.org/officeDocument/2006/relationships/customXml" Target="../ink/ink531.xml"/><Relationship Id="rId349" Type="http://schemas.openxmlformats.org/officeDocument/2006/relationships/image" Target="../media/image329.png"/><Relationship Id="rId88" Type="http://schemas.openxmlformats.org/officeDocument/2006/relationships/customXml" Target="../ink/ink414.xml"/><Relationship Id="rId111" Type="http://schemas.openxmlformats.org/officeDocument/2006/relationships/customXml" Target="../ink/ink427.xml"/><Relationship Id="rId153" Type="http://schemas.openxmlformats.org/officeDocument/2006/relationships/image" Target="../media/image15510.png"/><Relationship Id="rId195" Type="http://schemas.openxmlformats.org/officeDocument/2006/relationships/customXml" Target="../ink/ink470.xml"/><Relationship Id="rId209" Type="http://schemas.openxmlformats.org/officeDocument/2006/relationships/image" Target="../media/image2671.png"/><Relationship Id="rId360" Type="http://schemas.openxmlformats.org/officeDocument/2006/relationships/customXml" Target="../ink/ink560.xml"/><Relationship Id="rId220" Type="http://schemas.openxmlformats.org/officeDocument/2006/relationships/customXml" Target="../ink/ink483.xml"/><Relationship Id="rId15" Type="http://schemas.openxmlformats.org/officeDocument/2006/relationships/image" Target="../media/image17910.png"/><Relationship Id="rId57" Type="http://schemas.openxmlformats.org/officeDocument/2006/relationships/customXml" Target="../ink/ink398.xml"/><Relationship Id="rId262" Type="http://schemas.openxmlformats.org/officeDocument/2006/relationships/customXml" Target="../ink/ink505.xml"/><Relationship Id="rId318" Type="http://schemas.openxmlformats.org/officeDocument/2006/relationships/image" Target="../media/image315.png"/><Relationship Id="rId99" Type="http://schemas.openxmlformats.org/officeDocument/2006/relationships/customXml" Target="../ink/ink421.xml"/><Relationship Id="rId122" Type="http://schemas.openxmlformats.org/officeDocument/2006/relationships/image" Target="../media/image2271.png"/><Relationship Id="rId164" Type="http://schemas.openxmlformats.org/officeDocument/2006/relationships/customXml" Target="../ink/ink454.xml"/><Relationship Id="rId371" Type="http://schemas.openxmlformats.org/officeDocument/2006/relationships/image" Target="../media/image339.png"/><Relationship Id="rId26" Type="http://schemas.openxmlformats.org/officeDocument/2006/relationships/customXml" Target="../ink/ink382.xml"/><Relationship Id="rId231" Type="http://schemas.openxmlformats.org/officeDocument/2006/relationships/image" Target="../media/image2781.png"/><Relationship Id="rId273" Type="http://schemas.openxmlformats.org/officeDocument/2006/relationships/customXml" Target="../ink/ink512.xml"/><Relationship Id="rId329" Type="http://schemas.openxmlformats.org/officeDocument/2006/relationships/image" Target="../media/image320.png"/><Relationship Id="rId68" Type="http://schemas.openxmlformats.org/officeDocument/2006/relationships/image" Target="../media/image2031.png"/><Relationship Id="rId133" Type="http://schemas.openxmlformats.org/officeDocument/2006/relationships/customXml" Target="../ink/ink438.xml"/><Relationship Id="rId175" Type="http://schemas.openxmlformats.org/officeDocument/2006/relationships/image" Target="../media/image2512.png"/><Relationship Id="rId340" Type="http://schemas.openxmlformats.org/officeDocument/2006/relationships/customXml" Target="../ink/ink549.xml"/></Relationships>
</file>

<file path=ppt/slides/_rels/slide1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749.xml"/><Relationship Id="rId299" Type="http://schemas.openxmlformats.org/officeDocument/2006/relationships/image" Target="../media/image8860.png"/><Relationship Id="rId21" Type="http://schemas.openxmlformats.org/officeDocument/2006/relationships/image" Target="../media/image7511.png"/><Relationship Id="rId63" Type="http://schemas.openxmlformats.org/officeDocument/2006/relationships/image" Target="../media/image7711.png"/><Relationship Id="rId159" Type="http://schemas.openxmlformats.org/officeDocument/2006/relationships/image" Target="../media/image8180.png"/><Relationship Id="rId324" Type="http://schemas.openxmlformats.org/officeDocument/2006/relationships/customXml" Target="../ink/ink3854.xml"/><Relationship Id="rId366" Type="http://schemas.openxmlformats.org/officeDocument/2006/relationships/customXml" Target="../ink/ink3875.xml"/><Relationship Id="rId170" Type="http://schemas.openxmlformats.org/officeDocument/2006/relationships/customXml" Target="../ink/ink3776.xml"/><Relationship Id="rId226" Type="http://schemas.openxmlformats.org/officeDocument/2006/relationships/customXml" Target="../ink/ink3804.xml"/><Relationship Id="rId268" Type="http://schemas.openxmlformats.org/officeDocument/2006/relationships/customXml" Target="../ink/ink3825.xml"/><Relationship Id="rId32" Type="http://schemas.openxmlformats.org/officeDocument/2006/relationships/customXml" Target="../ink/ink3706.xml"/><Relationship Id="rId74" Type="http://schemas.openxmlformats.org/officeDocument/2006/relationships/customXml" Target="../ink/ink3727.xml"/><Relationship Id="rId128" Type="http://schemas.openxmlformats.org/officeDocument/2006/relationships/customXml" Target="../ink/ink3755.xml"/><Relationship Id="rId335" Type="http://schemas.openxmlformats.org/officeDocument/2006/relationships/image" Target="../media/image9040.png"/><Relationship Id="rId377" Type="http://schemas.openxmlformats.org/officeDocument/2006/relationships/image" Target="../media/image9250.png"/><Relationship Id="rId5" Type="http://schemas.openxmlformats.org/officeDocument/2006/relationships/image" Target="../media/image7430.png"/><Relationship Id="rId181" Type="http://schemas.openxmlformats.org/officeDocument/2006/relationships/image" Target="../media/image8290.png"/><Relationship Id="rId237" Type="http://schemas.openxmlformats.org/officeDocument/2006/relationships/image" Target="../media/image8570.png"/><Relationship Id="rId279" Type="http://schemas.openxmlformats.org/officeDocument/2006/relationships/customXml" Target="../ink/ink3831.xml"/><Relationship Id="rId43" Type="http://schemas.openxmlformats.org/officeDocument/2006/relationships/image" Target="../media/image7611.png"/><Relationship Id="rId139" Type="http://schemas.openxmlformats.org/officeDocument/2006/relationships/image" Target="../media/image8080.png"/><Relationship Id="rId290" Type="http://schemas.openxmlformats.org/officeDocument/2006/relationships/customXml" Target="../ink/ink3837.xml"/><Relationship Id="rId304" Type="http://schemas.openxmlformats.org/officeDocument/2006/relationships/customXml" Target="../ink/ink3844.xml"/><Relationship Id="rId346" Type="http://schemas.openxmlformats.org/officeDocument/2006/relationships/customXml" Target="../ink/ink3865.xml"/><Relationship Id="rId388" Type="http://schemas.openxmlformats.org/officeDocument/2006/relationships/customXml" Target="../ink/ink3886.xml"/><Relationship Id="rId85" Type="http://schemas.openxmlformats.org/officeDocument/2006/relationships/customXml" Target="../ink/ink3733.xml"/><Relationship Id="rId150" Type="http://schemas.openxmlformats.org/officeDocument/2006/relationships/customXml" Target="../ink/ink3766.xml"/><Relationship Id="rId192" Type="http://schemas.openxmlformats.org/officeDocument/2006/relationships/customXml" Target="../ink/ink3787.xml"/><Relationship Id="rId206" Type="http://schemas.openxmlformats.org/officeDocument/2006/relationships/customXml" Target="../ink/ink3794.xml"/><Relationship Id="rId248" Type="http://schemas.openxmlformats.org/officeDocument/2006/relationships/customXml" Target="../ink/ink3815.xml"/><Relationship Id="rId12" Type="http://schemas.openxmlformats.org/officeDocument/2006/relationships/customXml" Target="../ink/ink3696.xml"/><Relationship Id="rId108" Type="http://schemas.openxmlformats.org/officeDocument/2006/relationships/image" Target="../media/image7930.png"/><Relationship Id="rId315" Type="http://schemas.openxmlformats.org/officeDocument/2006/relationships/image" Target="../media/image8940.png"/><Relationship Id="rId357" Type="http://schemas.openxmlformats.org/officeDocument/2006/relationships/image" Target="../media/image9150.png"/><Relationship Id="rId54" Type="http://schemas.openxmlformats.org/officeDocument/2006/relationships/customXml" Target="../ink/ink3717.xml"/><Relationship Id="rId96" Type="http://schemas.openxmlformats.org/officeDocument/2006/relationships/image" Target="../media/image7870.png"/><Relationship Id="rId161" Type="http://schemas.openxmlformats.org/officeDocument/2006/relationships/image" Target="../media/image8190.png"/><Relationship Id="rId217" Type="http://schemas.openxmlformats.org/officeDocument/2006/relationships/image" Target="../media/image8470.png"/><Relationship Id="rId259" Type="http://schemas.openxmlformats.org/officeDocument/2006/relationships/image" Target="../media/image8670.png"/><Relationship Id="rId23" Type="http://schemas.openxmlformats.org/officeDocument/2006/relationships/image" Target="../media/image7520.png"/><Relationship Id="rId119" Type="http://schemas.openxmlformats.org/officeDocument/2006/relationships/customXml" Target="../ink/ink3750.xml"/><Relationship Id="rId270" Type="http://schemas.openxmlformats.org/officeDocument/2006/relationships/image" Target="../media/image8720.png"/><Relationship Id="rId326" Type="http://schemas.openxmlformats.org/officeDocument/2006/relationships/customXml" Target="../ink/ink3855.xml"/><Relationship Id="rId65" Type="http://schemas.openxmlformats.org/officeDocument/2006/relationships/image" Target="../media/image7720.png"/><Relationship Id="rId130" Type="http://schemas.openxmlformats.org/officeDocument/2006/relationships/customXml" Target="../ink/ink3756.xml"/><Relationship Id="rId368" Type="http://schemas.openxmlformats.org/officeDocument/2006/relationships/customXml" Target="../ink/ink3876.xml"/><Relationship Id="rId172" Type="http://schemas.openxmlformats.org/officeDocument/2006/relationships/customXml" Target="../ink/ink3777.xml"/><Relationship Id="rId228" Type="http://schemas.openxmlformats.org/officeDocument/2006/relationships/customXml" Target="../ink/ink3805.xml"/><Relationship Id="rId281" Type="http://schemas.openxmlformats.org/officeDocument/2006/relationships/customXml" Target="../ink/ink3832.xml"/><Relationship Id="rId337" Type="http://schemas.openxmlformats.org/officeDocument/2006/relationships/image" Target="../media/image9050.png"/><Relationship Id="rId34" Type="http://schemas.openxmlformats.org/officeDocument/2006/relationships/customXml" Target="../ink/ink3707.xml"/><Relationship Id="rId76" Type="http://schemas.openxmlformats.org/officeDocument/2006/relationships/customXml" Target="../ink/ink3728.xml"/><Relationship Id="rId141" Type="http://schemas.openxmlformats.org/officeDocument/2006/relationships/image" Target="../media/image8090.png"/><Relationship Id="rId379" Type="http://schemas.openxmlformats.org/officeDocument/2006/relationships/image" Target="../media/image9260.png"/><Relationship Id="rId7" Type="http://schemas.openxmlformats.org/officeDocument/2006/relationships/image" Target="../media/image7440.png"/><Relationship Id="rId183" Type="http://schemas.openxmlformats.org/officeDocument/2006/relationships/image" Target="../media/image8300.png"/><Relationship Id="rId239" Type="http://schemas.openxmlformats.org/officeDocument/2006/relationships/image" Target="../media/image8580.png"/><Relationship Id="rId390" Type="http://schemas.openxmlformats.org/officeDocument/2006/relationships/customXml" Target="../ink/ink3887.xml"/><Relationship Id="rId250" Type="http://schemas.openxmlformats.org/officeDocument/2006/relationships/customXml" Target="../ink/ink3816.xml"/><Relationship Id="rId292" Type="http://schemas.openxmlformats.org/officeDocument/2006/relationships/customXml" Target="../ink/ink3838.xml"/><Relationship Id="rId306" Type="http://schemas.openxmlformats.org/officeDocument/2006/relationships/customXml" Target="../ink/ink3845.xml"/><Relationship Id="rId45" Type="http://schemas.openxmlformats.org/officeDocument/2006/relationships/image" Target="../media/image7620.png"/><Relationship Id="rId87" Type="http://schemas.openxmlformats.org/officeDocument/2006/relationships/customXml" Target="../ink/ink3734.xml"/><Relationship Id="rId110" Type="http://schemas.openxmlformats.org/officeDocument/2006/relationships/image" Target="../media/image7940.png"/><Relationship Id="rId348" Type="http://schemas.openxmlformats.org/officeDocument/2006/relationships/customXml" Target="../ink/ink3866.xml"/><Relationship Id="rId152" Type="http://schemas.openxmlformats.org/officeDocument/2006/relationships/customXml" Target="../ink/ink3767.xml"/><Relationship Id="rId194" Type="http://schemas.openxmlformats.org/officeDocument/2006/relationships/customXml" Target="../ink/ink3788.xml"/><Relationship Id="rId208" Type="http://schemas.openxmlformats.org/officeDocument/2006/relationships/customXml" Target="../ink/ink3795.xml"/><Relationship Id="rId261" Type="http://schemas.openxmlformats.org/officeDocument/2006/relationships/image" Target="../media/image8680.png"/><Relationship Id="rId14" Type="http://schemas.openxmlformats.org/officeDocument/2006/relationships/customXml" Target="../ink/ink3697.xml"/><Relationship Id="rId56" Type="http://schemas.openxmlformats.org/officeDocument/2006/relationships/customXml" Target="../ink/ink3718.xml"/><Relationship Id="rId317" Type="http://schemas.openxmlformats.org/officeDocument/2006/relationships/image" Target="../media/image8950.png"/><Relationship Id="rId359" Type="http://schemas.openxmlformats.org/officeDocument/2006/relationships/image" Target="../media/image9160.png"/><Relationship Id="rId98" Type="http://schemas.openxmlformats.org/officeDocument/2006/relationships/image" Target="../media/image7880.png"/><Relationship Id="rId121" Type="http://schemas.openxmlformats.org/officeDocument/2006/relationships/customXml" Target="../ink/ink3751.xml"/><Relationship Id="rId163" Type="http://schemas.openxmlformats.org/officeDocument/2006/relationships/image" Target="../media/image8200.png"/><Relationship Id="rId219" Type="http://schemas.openxmlformats.org/officeDocument/2006/relationships/image" Target="../media/image8480.png"/><Relationship Id="rId370" Type="http://schemas.openxmlformats.org/officeDocument/2006/relationships/customXml" Target="../ink/ink3877.xml"/><Relationship Id="rId230" Type="http://schemas.openxmlformats.org/officeDocument/2006/relationships/customXml" Target="../ink/ink3806.xml"/><Relationship Id="rId25" Type="http://schemas.openxmlformats.org/officeDocument/2006/relationships/image" Target="../media/image7530.png"/><Relationship Id="rId67" Type="http://schemas.openxmlformats.org/officeDocument/2006/relationships/image" Target="../media/image7730.png"/><Relationship Id="rId272" Type="http://schemas.openxmlformats.org/officeDocument/2006/relationships/image" Target="../media/image8730.png"/><Relationship Id="rId328" Type="http://schemas.openxmlformats.org/officeDocument/2006/relationships/customXml" Target="../ink/ink3856.xml"/><Relationship Id="rId132" Type="http://schemas.openxmlformats.org/officeDocument/2006/relationships/customXml" Target="../ink/ink3757.xml"/><Relationship Id="rId174" Type="http://schemas.openxmlformats.org/officeDocument/2006/relationships/customXml" Target="../ink/ink3778.xml"/><Relationship Id="rId381" Type="http://schemas.openxmlformats.org/officeDocument/2006/relationships/image" Target="../media/image9270.png"/><Relationship Id="rId241" Type="http://schemas.openxmlformats.org/officeDocument/2006/relationships/image" Target="../media/image8590.png"/><Relationship Id="rId36" Type="http://schemas.openxmlformats.org/officeDocument/2006/relationships/customXml" Target="../ink/ink3708.xml"/><Relationship Id="rId283" Type="http://schemas.openxmlformats.org/officeDocument/2006/relationships/customXml" Target="../ink/ink3833.xml"/><Relationship Id="rId339" Type="http://schemas.openxmlformats.org/officeDocument/2006/relationships/image" Target="../media/image9060.png"/><Relationship Id="rId78" Type="http://schemas.openxmlformats.org/officeDocument/2006/relationships/customXml" Target="../ink/ink3729.xml"/><Relationship Id="rId101" Type="http://schemas.openxmlformats.org/officeDocument/2006/relationships/customXml" Target="../ink/ink3741.xml"/><Relationship Id="rId143" Type="http://schemas.openxmlformats.org/officeDocument/2006/relationships/image" Target="../media/image8101.png"/><Relationship Id="rId185" Type="http://schemas.openxmlformats.org/officeDocument/2006/relationships/image" Target="../media/image8311.png"/><Relationship Id="rId350" Type="http://schemas.openxmlformats.org/officeDocument/2006/relationships/customXml" Target="../ink/ink3867.xml"/><Relationship Id="rId9" Type="http://schemas.openxmlformats.org/officeDocument/2006/relationships/image" Target="../media/image7450.png"/><Relationship Id="rId210" Type="http://schemas.openxmlformats.org/officeDocument/2006/relationships/customXml" Target="../ink/ink3796.xml"/><Relationship Id="rId392" Type="http://schemas.openxmlformats.org/officeDocument/2006/relationships/customXml" Target="../ink/ink3888.xml"/><Relationship Id="rId252" Type="http://schemas.openxmlformats.org/officeDocument/2006/relationships/customXml" Target="../ink/ink3817.xml"/><Relationship Id="rId294" Type="http://schemas.openxmlformats.org/officeDocument/2006/relationships/customXml" Target="../ink/ink3839.xml"/><Relationship Id="rId308" Type="http://schemas.openxmlformats.org/officeDocument/2006/relationships/customXml" Target="../ink/ink3846.xml"/><Relationship Id="rId47" Type="http://schemas.openxmlformats.org/officeDocument/2006/relationships/image" Target="../media/image7630.png"/><Relationship Id="rId89" Type="http://schemas.openxmlformats.org/officeDocument/2006/relationships/customXml" Target="../ink/ink3735.xml"/><Relationship Id="rId112" Type="http://schemas.openxmlformats.org/officeDocument/2006/relationships/image" Target="../media/image7950.png"/><Relationship Id="rId154" Type="http://schemas.openxmlformats.org/officeDocument/2006/relationships/customXml" Target="../ink/ink3768.xml"/><Relationship Id="rId361" Type="http://schemas.openxmlformats.org/officeDocument/2006/relationships/image" Target="../media/image9170.png"/><Relationship Id="rId196" Type="http://schemas.openxmlformats.org/officeDocument/2006/relationships/customXml" Target="../ink/ink3789.xml"/><Relationship Id="rId16" Type="http://schemas.openxmlformats.org/officeDocument/2006/relationships/customXml" Target="../ink/ink3698.xml"/><Relationship Id="rId221" Type="http://schemas.openxmlformats.org/officeDocument/2006/relationships/image" Target="../media/image8490.png"/><Relationship Id="rId263" Type="http://schemas.openxmlformats.org/officeDocument/2006/relationships/image" Target="../media/image8690.png"/><Relationship Id="rId319" Type="http://schemas.openxmlformats.org/officeDocument/2006/relationships/image" Target="../media/image8960.png"/><Relationship Id="rId37" Type="http://schemas.openxmlformats.org/officeDocument/2006/relationships/image" Target="../media/image7580.png"/><Relationship Id="rId58" Type="http://schemas.openxmlformats.org/officeDocument/2006/relationships/customXml" Target="../ink/ink3719.xml"/><Relationship Id="rId79" Type="http://schemas.openxmlformats.org/officeDocument/2006/relationships/image" Target="../media/image7790.png"/><Relationship Id="rId102" Type="http://schemas.openxmlformats.org/officeDocument/2006/relationships/image" Target="../media/image7900.png"/><Relationship Id="rId123" Type="http://schemas.openxmlformats.org/officeDocument/2006/relationships/image" Target="../media/image8000.png"/><Relationship Id="rId144" Type="http://schemas.openxmlformats.org/officeDocument/2006/relationships/customXml" Target="../ink/ink3763.xml"/><Relationship Id="rId330" Type="http://schemas.openxmlformats.org/officeDocument/2006/relationships/customXml" Target="../ink/ink3857.xml"/><Relationship Id="rId90" Type="http://schemas.openxmlformats.org/officeDocument/2006/relationships/image" Target="../media/image7840.png"/><Relationship Id="rId165" Type="http://schemas.openxmlformats.org/officeDocument/2006/relationships/image" Target="../media/image8211.png"/><Relationship Id="rId186" Type="http://schemas.openxmlformats.org/officeDocument/2006/relationships/customXml" Target="../ink/ink3784.xml"/><Relationship Id="rId351" Type="http://schemas.openxmlformats.org/officeDocument/2006/relationships/image" Target="../media/image9120.png"/><Relationship Id="rId372" Type="http://schemas.openxmlformats.org/officeDocument/2006/relationships/customXml" Target="../ink/ink3878.xml"/><Relationship Id="rId393" Type="http://schemas.openxmlformats.org/officeDocument/2006/relationships/image" Target="../media/image9330.png"/><Relationship Id="rId211" Type="http://schemas.openxmlformats.org/officeDocument/2006/relationships/image" Target="../media/image8440.png"/><Relationship Id="rId232" Type="http://schemas.openxmlformats.org/officeDocument/2006/relationships/customXml" Target="../ink/ink3807.xml"/><Relationship Id="rId253" Type="http://schemas.openxmlformats.org/officeDocument/2006/relationships/image" Target="../media/image8640.png"/><Relationship Id="rId274" Type="http://schemas.openxmlformats.org/officeDocument/2006/relationships/image" Target="../media/image8740.png"/><Relationship Id="rId295" Type="http://schemas.openxmlformats.org/officeDocument/2006/relationships/image" Target="../media/image8840.png"/><Relationship Id="rId309" Type="http://schemas.openxmlformats.org/officeDocument/2006/relationships/image" Target="../media/image8911.png"/><Relationship Id="rId27" Type="http://schemas.openxmlformats.org/officeDocument/2006/relationships/image" Target="../media/image7540.png"/><Relationship Id="rId48" Type="http://schemas.openxmlformats.org/officeDocument/2006/relationships/customXml" Target="../ink/ink3714.xml"/><Relationship Id="rId69" Type="http://schemas.openxmlformats.org/officeDocument/2006/relationships/image" Target="../media/image7740.png"/><Relationship Id="rId113" Type="http://schemas.openxmlformats.org/officeDocument/2006/relationships/customXml" Target="../ink/ink3747.xml"/><Relationship Id="rId134" Type="http://schemas.openxmlformats.org/officeDocument/2006/relationships/customXml" Target="../ink/ink3758.xml"/><Relationship Id="rId320" Type="http://schemas.openxmlformats.org/officeDocument/2006/relationships/customXml" Target="../ink/ink3852.xml"/><Relationship Id="rId80" Type="http://schemas.openxmlformats.org/officeDocument/2006/relationships/customXml" Target="../ink/ink3730.xml"/><Relationship Id="rId155" Type="http://schemas.openxmlformats.org/officeDocument/2006/relationships/image" Target="../media/image8160.png"/><Relationship Id="rId176" Type="http://schemas.openxmlformats.org/officeDocument/2006/relationships/customXml" Target="../ink/ink3779.xml"/><Relationship Id="rId197" Type="http://schemas.openxmlformats.org/officeDocument/2006/relationships/image" Target="../media/image8370.png"/><Relationship Id="rId341" Type="http://schemas.openxmlformats.org/officeDocument/2006/relationships/image" Target="../media/image9070.png"/><Relationship Id="rId362" Type="http://schemas.openxmlformats.org/officeDocument/2006/relationships/customXml" Target="../ink/ink3873.xml"/><Relationship Id="rId383" Type="http://schemas.openxmlformats.org/officeDocument/2006/relationships/image" Target="../media/image9280.png"/><Relationship Id="rId201" Type="http://schemas.openxmlformats.org/officeDocument/2006/relationships/image" Target="../media/image8390.png"/><Relationship Id="rId222" Type="http://schemas.openxmlformats.org/officeDocument/2006/relationships/customXml" Target="../ink/ink3802.xml"/><Relationship Id="rId243" Type="http://schemas.openxmlformats.org/officeDocument/2006/relationships/image" Target="../media/image8600.png"/><Relationship Id="rId264" Type="http://schemas.openxmlformats.org/officeDocument/2006/relationships/customXml" Target="../ink/ink3823.xml"/><Relationship Id="rId285" Type="http://schemas.openxmlformats.org/officeDocument/2006/relationships/image" Target="../media/image8790.png"/><Relationship Id="rId17" Type="http://schemas.openxmlformats.org/officeDocument/2006/relationships/image" Target="../media/image7490.png"/><Relationship Id="rId38" Type="http://schemas.openxmlformats.org/officeDocument/2006/relationships/customXml" Target="../ink/ink3709.xml"/><Relationship Id="rId59" Type="http://schemas.openxmlformats.org/officeDocument/2006/relationships/image" Target="../media/image7690.png"/><Relationship Id="rId103" Type="http://schemas.openxmlformats.org/officeDocument/2006/relationships/customXml" Target="../ink/ink3742.xml"/><Relationship Id="rId124" Type="http://schemas.openxmlformats.org/officeDocument/2006/relationships/customXml" Target="../ink/ink3753.xml"/><Relationship Id="rId310" Type="http://schemas.openxmlformats.org/officeDocument/2006/relationships/customXml" Target="../ink/ink3847.xml"/><Relationship Id="rId70" Type="http://schemas.openxmlformats.org/officeDocument/2006/relationships/customXml" Target="../ink/ink3725.xml"/><Relationship Id="rId91" Type="http://schemas.openxmlformats.org/officeDocument/2006/relationships/customXml" Target="../ink/ink3736.xml"/><Relationship Id="rId145" Type="http://schemas.openxmlformats.org/officeDocument/2006/relationships/image" Target="../media/image8111.png"/><Relationship Id="rId166" Type="http://schemas.openxmlformats.org/officeDocument/2006/relationships/customXml" Target="../ink/ink3774.xml"/><Relationship Id="rId187" Type="http://schemas.openxmlformats.org/officeDocument/2006/relationships/image" Target="../media/image8320.png"/><Relationship Id="rId331" Type="http://schemas.openxmlformats.org/officeDocument/2006/relationships/image" Target="../media/image9020.png"/><Relationship Id="rId352" Type="http://schemas.openxmlformats.org/officeDocument/2006/relationships/customXml" Target="../ink/ink3868.xml"/><Relationship Id="rId373" Type="http://schemas.openxmlformats.org/officeDocument/2006/relationships/image" Target="../media/image9230.png"/><Relationship Id="rId394" Type="http://schemas.openxmlformats.org/officeDocument/2006/relationships/customXml" Target="../ink/ink388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97.xml"/><Relationship Id="rId233" Type="http://schemas.openxmlformats.org/officeDocument/2006/relationships/image" Target="../media/image8550.png"/><Relationship Id="rId254" Type="http://schemas.openxmlformats.org/officeDocument/2006/relationships/customXml" Target="../ink/ink3818.xml"/><Relationship Id="rId28" Type="http://schemas.openxmlformats.org/officeDocument/2006/relationships/customXml" Target="../ink/ink3704.xml"/><Relationship Id="rId49" Type="http://schemas.openxmlformats.org/officeDocument/2006/relationships/image" Target="../media/image7640.png"/><Relationship Id="rId114" Type="http://schemas.openxmlformats.org/officeDocument/2006/relationships/image" Target="../media/image7960.png"/><Relationship Id="rId275" Type="http://schemas.openxmlformats.org/officeDocument/2006/relationships/customXml" Target="../ink/ink3829.xml"/><Relationship Id="rId296" Type="http://schemas.openxmlformats.org/officeDocument/2006/relationships/customXml" Target="../ink/ink3840.xml"/><Relationship Id="rId300" Type="http://schemas.openxmlformats.org/officeDocument/2006/relationships/customXml" Target="../ink/ink3842.xml"/><Relationship Id="rId60" Type="http://schemas.openxmlformats.org/officeDocument/2006/relationships/customXml" Target="../ink/ink3720.xml"/><Relationship Id="rId81" Type="http://schemas.openxmlformats.org/officeDocument/2006/relationships/image" Target="../media/image7800.png"/><Relationship Id="rId135" Type="http://schemas.openxmlformats.org/officeDocument/2006/relationships/image" Target="../media/image8060.png"/><Relationship Id="rId156" Type="http://schemas.openxmlformats.org/officeDocument/2006/relationships/customXml" Target="../ink/ink3769.xml"/><Relationship Id="rId177" Type="http://schemas.openxmlformats.org/officeDocument/2006/relationships/image" Target="../media/image8270.png"/><Relationship Id="rId198" Type="http://schemas.openxmlformats.org/officeDocument/2006/relationships/customXml" Target="../ink/ink3790.xml"/><Relationship Id="rId321" Type="http://schemas.openxmlformats.org/officeDocument/2006/relationships/image" Target="../media/image8970.png"/><Relationship Id="rId342" Type="http://schemas.openxmlformats.org/officeDocument/2006/relationships/customXml" Target="../ink/ink3863.xml"/><Relationship Id="rId363" Type="http://schemas.openxmlformats.org/officeDocument/2006/relationships/image" Target="../media/image9180.png"/><Relationship Id="rId384" Type="http://schemas.openxmlformats.org/officeDocument/2006/relationships/customXml" Target="../ink/ink3884.xml"/><Relationship Id="rId202" Type="http://schemas.openxmlformats.org/officeDocument/2006/relationships/customXml" Target="../ink/ink3792.xml"/><Relationship Id="rId223" Type="http://schemas.openxmlformats.org/officeDocument/2006/relationships/image" Target="../media/image8500.png"/><Relationship Id="rId244" Type="http://schemas.openxmlformats.org/officeDocument/2006/relationships/customXml" Target="../ink/ink3813.xml"/><Relationship Id="rId18" Type="http://schemas.openxmlformats.org/officeDocument/2006/relationships/customXml" Target="../ink/ink3699.xml"/><Relationship Id="rId39" Type="http://schemas.openxmlformats.org/officeDocument/2006/relationships/image" Target="../media/image7590.png"/><Relationship Id="rId265" Type="http://schemas.openxmlformats.org/officeDocument/2006/relationships/image" Target="../media/image8700.png"/><Relationship Id="rId286" Type="http://schemas.openxmlformats.org/officeDocument/2006/relationships/customXml" Target="../ink/ink3835.xml"/><Relationship Id="rId50" Type="http://schemas.openxmlformats.org/officeDocument/2006/relationships/customXml" Target="../ink/ink3715.xml"/><Relationship Id="rId104" Type="http://schemas.openxmlformats.org/officeDocument/2006/relationships/image" Target="../media/image7911.png"/><Relationship Id="rId125" Type="http://schemas.openxmlformats.org/officeDocument/2006/relationships/image" Target="../media/image8011.png"/><Relationship Id="rId146" Type="http://schemas.openxmlformats.org/officeDocument/2006/relationships/customXml" Target="../ink/ink3764.xml"/><Relationship Id="rId167" Type="http://schemas.openxmlformats.org/officeDocument/2006/relationships/image" Target="../media/image8220.png"/><Relationship Id="rId188" Type="http://schemas.openxmlformats.org/officeDocument/2006/relationships/customXml" Target="../ink/ink3785.xml"/><Relationship Id="rId311" Type="http://schemas.openxmlformats.org/officeDocument/2006/relationships/image" Target="../media/image8920.png"/><Relationship Id="rId332" Type="http://schemas.openxmlformats.org/officeDocument/2006/relationships/customXml" Target="../ink/ink3858.xml"/><Relationship Id="rId353" Type="http://schemas.openxmlformats.org/officeDocument/2006/relationships/image" Target="../media/image9130.png"/><Relationship Id="rId374" Type="http://schemas.openxmlformats.org/officeDocument/2006/relationships/customXml" Target="../ink/ink3879.xml"/><Relationship Id="rId395" Type="http://schemas.openxmlformats.org/officeDocument/2006/relationships/image" Target="../media/image9340.png"/><Relationship Id="rId71" Type="http://schemas.openxmlformats.org/officeDocument/2006/relationships/image" Target="../media/image7750.png"/><Relationship Id="rId92" Type="http://schemas.openxmlformats.org/officeDocument/2006/relationships/image" Target="../media/image7850.png"/><Relationship Id="rId213" Type="http://schemas.openxmlformats.org/officeDocument/2006/relationships/image" Target="../media/image8450.png"/><Relationship Id="rId234" Type="http://schemas.openxmlformats.org/officeDocument/2006/relationships/customXml" Target="../ink/ink3808.xml"/><Relationship Id="rId2" Type="http://schemas.openxmlformats.org/officeDocument/2006/relationships/customXml" Target="../ink/ink3691.xml"/><Relationship Id="rId29" Type="http://schemas.openxmlformats.org/officeDocument/2006/relationships/image" Target="../media/image7550.png"/><Relationship Id="rId255" Type="http://schemas.openxmlformats.org/officeDocument/2006/relationships/image" Target="../media/image8650.png"/><Relationship Id="rId276" Type="http://schemas.openxmlformats.org/officeDocument/2006/relationships/image" Target="../media/image8750.png"/><Relationship Id="rId297" Type="http://schemas.openxmlformats.org/officeDocument/2006/relationships/image" Target="../media/image8850.png"/><Relationship Id="rId40" Type="http://schemas.openxmlformats.org/officeDocument/2006/relationships/customXml" Target="../ink/ink3710.xml"/><Relationship Id="rId115" Type="http://schemas.openxmlformats.org/officeDocument/2006/relationships/customXml" Target="../ink/ink3748.xml"/><Relationship Id="rId136" Type="http://schemas.openxmlformats.org/officeDocument/2006/relationships/customXml" Target="../ink/ink3759.xml"/><Relationship Id="rId157" Type="http://schemas.openxmlformats.org/officeDocument/2006/relationships/image" Target="../media/image8170.png"/><Relationship Id="rId178" Type="http://schemas.openxmlformats.org/officeDocument/2006/relationships/customXml" Target="../ink/ink3780.xml"/><Relationship Id="rId301" Type="http://schemas.openxmlformats.org/officeDocument/2006/relationships/image" Target="../media/image8870.png"/><Relationship Id="rId322" Type="http://schemas.openxmlformats.org/officeDocument/2006/relationships/customXml" Target="../ink/ink3853.xml"/><Relationship Id="rId343" Type="http://schemas.openxmlformats.org/officeDocument/2006/relationships/image" Target="../media/image9080.png"/><Relationship Id="rId364" Type="http://schemas.openxmlformats.org/officeDocument/2006/relationships/customXml" Target="../ink/ink3874.xml"/><Relationship Id="rId61" Type="http://schemas.openxmlformats.org/officeDocument/2006/relationships/image" Target="../media/image7700.png"/><Relationship Id="rId82" Type="http://schemas.openxmlformats.org/officeDocument/2006/relationships/customXml" Target="../ink/ink3731.xml"/><Relationship Id="rId199" Type="http://schemas.openxmlformats.org/officeDocument/2006/relationships/image" Target="../media/image8380.png"/><Relationship Id="rId203" Type="http://schemas.openxmlformats.org/officeDocument/2006/relationships/image" Target="../media/image8400.png"/><Relationship Id="rId385" Type="http://schemas.openxmlformats.org/officeDocument/2006/relationships/image" Target="../media/image9290.png"/><Relationship Id="rId19" Type="http://schemas.openxmlformats.org/officeDocument/2006/relationships/image" Target="../media/image7500.png"/><Relationship Id="rId224" Type="http://schemas.openxmlformats.org/officeDocument/2006/relationships/customXml" Target="../ink/ink3803.xml"/><Relationship Id="rId245" Type="http://schemas.openxmlformats.org/officeDocument/2006/relationships/image" Target="../media/image8611.png"/><Relationship Id="rId266" Type="http://schemas.openxmlformats.org/officeDocument/2006/relationships/customXml" Target="../ink/ink3824.xml"/><Relationship Id="rId287" Type="http://schemas.openxmlformats.org/officeDocument/2006/relationships/image" Target="../media/image8800.png"/><Relationship Id="rId30" Type="http://schemas.openxmlformats.org/officeDocument/2006/relationships/customXml" Target="../ink/ink3705.xml"/><Relationship Id="rId105" Type="http://schemas.openxmlformats.org/officeDocument/2006/relationships/customXml" Target="../ink/ink3743.xml"/><Relationship Id="rId126" Type="http://schemas.openxmlformats.org/officeDocument/2006/relationships/customXml" Target="../ink/ink3754.xml"/><Relationship Id="rId147" Type="http://schemas.openxmlformats.org/officeDocument/2006/relationships/image" Target="../media/image8120.png"/><Relationship Id="rId168" Type="http://schemas.openxmlformats.org/officeDocument/2006/relationships/customXml" Target="../ink/ink3775.xml"/><Relationship Id="rId312" Type="http://schemas.openxmlformats.org/officeDocument/2006/relationships/customXml" Target="../ink/ink3848.xml"/><Relationship Id="rId333" Type="http://schemas.openxmlformats.org/officeDocument/2006/relationships/image" Target="../media/image9030.png"/><Relationship Id="rId354" Type="http://schemas.openxmlformats.org/officeDocument/2006/relationships/customXml" Target="../ink/ink3869.xml"/><Relationship Id="rId51" Type="http://schemas.openxmlformats.org/officeDocument/2006/relationships/image" Target="../media/image7650.png"/><Relationship Id="rId72" Type="http://schemas.openxmlformats.org/officeDocument/2006/relationships/customXml" Target="../ink/ink3726.xml"/><Relationship Id="rId93" Type="http://schemas.openxmlformats.org/officeDocument/2006/relationships/customXml" Target="../ink/ink3737.xml"/><Relationship Id="rId189" Type="http://schemas.openxmlformats.org/officeDocument/2006/relationships/image" Target="../media/image8330.png"/><Relationship Id="rId375" Type="http://schemas.openxmlformats.org/officeDocument/2006/relationships/image" Target="../media/image9240.png"/><Relationship Id="rId396" Type="http://schemas.openxmlformats.org/officeDocument/2006/relationships/customXml" Target="../ink/ink3890.xml"/><Relationship Id="rId3" Type="http://schemas.openxmlformats.org/officeDocument/2006/relationships/image" Target="../media/image7420.png"/><Relationship Id="rId214" Type="http://schemas.openxmlformats.org/officeDocument/2006/relationships/customXml" Target="../ink/ink3798.xml"/><Relationship Id="rId235" Type="http://schemas.openxmlformats.org/officeDocument/2006/relationships/image" Target="../media/image8560.png"/><Relationship Id="rId256" Type="http://schemas.openxmlformats.org/officeDocument/2006/relationships/customXml" Target="../ink/ink3819.xml"/><Relationship Id="rId277" Type="http://schemas.openxmlformats.org/officeDocument/2006/relationships/customXml" Target="../ink/ink3830.xml"/><Relationship Id="rId298" Type="http://schemas.openxmlformats.org/officeDocument/2006/relationships/customXml" Target="../ink/ink3841.xml"/><Relationship Id="rId116" Type="http://schemas.openxmlformats.org/officeDocument/2006/relationships/image" Target="../media/image7970.png"/><Relationship Id="rId137" Type="http://schemas.openxmlformats.org/officeDocument/2006/relationships/image" Target="../media/image8070.png"/><Relationship Id="rId158" Type="http://schemas.openxmlformats.org/officeDocument/2006/relationships/customXml" Target="../ink/ink3770.xml"/><Relationship Id="rId302" Type="http://schemas.openxmlformats.org/officeDocument/2006/relationships/customXml" Target="../ink/ink3843.xml"/><Relationship Id="rId323" Type="http://schemas.openxmlformats.org/officeDocument/2006/relationships/image" Target="../media/image8980.png"/><Relationship Id="rId344" Type="http://schemas.openxmlformats.org/officeDocument/2006/relationships/customXml" Target="../ink/ink3864.xml"/><Relationship Id="rId20" Type="http://schemas.openxmlformats.org/officeDocument/2006/relationships/customXml" Target="../ink/ink3700.xml"/><Relationship Id="rId41" Type="http://schemas.openxmlformats.org/officeDocument/2006/relationships/image" Target="../media/image7600.png"/><Relationship Id="rId62" Type="http://schemas.openxmlformats.org/officeDocument/2006/relationships/customXml" Target="../ink/ink3721.xml"/><Relationship Id="rId83" Type="http://schemas.openxmlformats.org/officeDocument/2006/relationships/image" Target="../media/image7811.png"/><Relationship Id="rId179" Type="http://schemas.openxmlformats.org/officeDocument/2006/relationships/image" Target="../media/image8280.png"/><Relationship Id="rId365" Type="http://schemas.openxmlformats.org/officeDocument/2006/relationships/image" Target="../media/image9190.png"/><Relationship Id="rId386" Type="http://schemas.openxmlformats.org/officeDocument/2006/relationships/customXml" Target="../ink/ink3885.xml"/><Relationship Id="rId190" Type="http://schemas.openxmlformats.org/officeDocument/2006/relationships/customXml" Target="../ink/ink3786.xml"/><Relationship Id="rId204" Type="http://schemas.openxmlformats.org/officeDocument/2006/relationships/customXml" Target="../ink/ink3793.xml"/><Relationship Id="rId225" Type="http://schemas.openxmlformats.org/officeDocument/2006/relationships/image" Target="../media/image8511.png"/><Relationship Id="rId246" Type="http://schemas.openxmlformats.org/officeDocument/2006/relationships/customXml" Target="../ink/ink3814.xml"/><Relationship Id="rId267" Type="http://schemas.openxmlformats.org/officeDocument/2006/relationships/image" Target="../media/image8711.png"/><Relationship Id="rId288" Type="http://schemas.openxmlformats.org/officeDocument/2006/relationships/customXml" Target="../ink/ink3836.xml"/><Relationship Id="rId106" Type="http://schemas.openxmlformats.org/officeDocument/2006/relationships/image" Target="../media/image7920.png"/><Relationship Id="rId127" Type="http://schemas.openxmlformats.org/officeDocument/2006/relationships/image" Target="../media/image8020.png"/><Relationship Id="rId313" Type="http://schemas.openxmlformats.org/officeDocument/2006/relationships/image" Target="../media/image8930.png"/><Relationship Id="rId10" Type="http://schemas.openxmlformats.org/officeDocument/2006/relationships/customXml" Target="../ink/ink3695.xml"/><Relationship Id="rId31" Type="http://schemas.openxmlformats.org/officeDocument/2006/relationships/image" Target="../media/image7560.png"/><Relationship Id="rId52" Type="http://schemas.openxmlformats.org/officeDocument/2006/relationships/customXml" Target="../ink/ink3716.xml"/><Relationship Id="rId73" Type="http://schemas.openxmlformats.org/officeDocument/2006/relationships/image" Target="../media/image7760.png"/><Relationship Id="rId94" Type="http://schemas.openxmlformats.org/officeDocument/2006/relationships/image" Target="../media/image7860.png"/><Relationship Id="rId148" Type="http://schemas.openxmlformats.org/officeDocument/2006/relationships/customXml" Target="../ink/ink3765.xml"/><Relationship Id="rId169" Type="http://schemas.openxmlformats.org/officeDocument/2006/relationships/image" Target="../media/image8230.png"/><Relationship Id="rId334" Type="http://schemas.openxmlformats.org/officeDocument/2006/relationships/customXml" Target="../ink/ink3859.xml"/><Relationship Id="rId355" Type="http://schemas.openxmlformats.org/officeDocument/2006/relationships/image" Target="../media/image9140.png"/><Relationship Id="rId376" Type="http://schemas.openxmlformats.org/officeDocument/2006/relationships/customXml" Target="../ink/ink3880.xml"/><Relationship Id="rId397" Type="http://schemas.openxmlformats.org/officeDocument/2006/relationships/image" Target="../media/image3470.png"/><Relationship Id="rId4" Type="http://schemas.openxmlformats.org/officeDocument/2006/relationships/customXml" Target="../ink/ink3692.xml"/><Relationship Id="rId180" Type="http://schemas.openxmlformats.org/officeDocument/2006/relationships/customXml" Target="../ink/ink3781.xml"/><Relationship Id="rId215" Type="http://schemas.openxmlformats.org/officeDocument/2006/relationships/image" Target="../media/image8460.png"/><Relationship Id="rId236" Type="http://schemas.openxmlformats.org/officeDocument/2006/relationships/customXml" Target="../ink/ink3809.xml"/><Relationship Id="rId257" Type="http://schemas.openxmlformats.org/officeDocument/2006/relationships/image" Target="../media/image8660.png"/><Relationship Id="rId278" Type="http://schemas.openxmlformats.org/officeDocument/2006/relationships/image" Target="../media/image8760.png"/><Relationship Id="rId303" Type="http://schemas.openxmlformats.org/officeDocument/2006/relationships/image" Target="../media/image8880.png"/><Relationship Id="rId42" Type="http://schemas.openxmlformats.org/officeDocument/2006/relationships/customXml" Target="../ink/ink3711.xml"/><Relationship Id="rId84" Type="http://schemas.openxmlformats.org/officeDocument/2006/relationships/customXml" Target="../ink/ink3732.xml"/><Relationship Id="rId138" Type="http://schemas.openxmlformats.org/officeDocument/2006/relationships/customXml" Target="../ink/ink3760.xml"/><Relationship Id="rId345" Type="http://schemas.openxmlformats.org/officeDocument/2006/relationships/image" Target="../media/image9090.png"/><Relationship Id="rId387" Type="http://schemas.openxmlformats.org/officeDocument/2006/relationships/image" Target="../media/image9300.png"/><Relationship Id="rId191" Type="http://schemas.openxmlformats.org/officeDocument/2006/relationships/image" Target="../media/image8340.png"/><Relationship Id="rId205" Type="http://schemas.openxmlformats.org/officeDocument/2006/relationships/image" Target="../media/image8411.png"/><Relationship Id="rId247" Type="http://schemas.openxmlformats.org/officeDocument/2006/relationships/image" Target="../media/image8620.png"/><Relationship Id="rId107" Type="http://schemas.openxmlformats.org/officeDocument/2006/relationships/customXml" Target="../ink/ink3744.xml"/><Relationship Id="rId289" Type="http://schemas.openxmlformats.org/officeDocument/2006/relationships/image" Target="../media/image8811.png"/><Relationship Id="rId11" Type="http://schemas.openxmlformats.org/officeDocument/2006/relationships/image" Target="../media/image7460.png"/><Relationship Id="rId53" Type="http://schemas.openxmlformats.org/officeDocument/2006/relationships/image" Target="../media/image7660.png"/><Relationship Id="rId149" Type="http://schemas.openxmlformats.org/officeDocument/2006/relationships/image" Target="../media/image8130.png"/><Relationship Id="rId314" Type="http://schemas.openxmlformats.org/officeDocument/2006/relationships/customXml" Target="../ink/ink3849.xml"/><Relationship Id="rId356" Type="http://schemas.openxmlformats.org/officeDocument/2006/relationships/customXml" Target="../ink/ink3870.xml"/><Relationship Id="rId398" Type="http://schemas.openxmlformats.org/officeDocument/2006/relationships/customXml" Target="../ink/ink3891.xml"/><Relationship Id="rId95" Type="http://schemas.openxmlformats.org/officeDocument/2006/relationships/customXml" Target="../ink/ink3738.xml"/><Relationship Id="rId160" Type="http://schemas.openxmlformats.org/officeDocument/2006/relationships/customXml" Target="../ink/ink3771.xml"/><Relationship Id="rId216" Type="http://schemas.openxmlformats.org/officeDocument/2006/relationships/customXml" Target="../ink/ink3799.xml"/><Relationship Id="rId258" Type="http://schemas.openxmlformats.org/officeDocument/2006/relationships/customXml" Target="../ink/ink3820.xml"/><Relationship Id="rId22" Type="http://schemas.openxmlformats.org/officeDocument/2006/relationships/customXml" Target="../ink/ink3701.xml"/><Relationship Id="rId64" Type="http://schemas.openxmlformats.org/officeDocument/2006/relationships/customXml" Target="../ink/ink3722.xml"/><Relationship Id="rId118" Type="http://schemas.openxmlformats.org/officeDocument/2006/relationships/image" Target="../media/image7980.png"/><Relationship Id="rId325" Type="http://schemas.openxmlformats.org/officeDocument/2006/relationships/image" Target="../media/image8990.png"/><Relationship Id="rId367" Type="http://schemas.openxmlformats.org/officeDocument/2006/relationships/image" Target="../media/image9200.png"/><Relationship Id="rId171" Type="http://schemas.openxmlformats.org/officeDocument/2006/relationships/image" Target="../media/image8240.png"/><Relationship Id="rId227" Type="http://schemas.openxmlformats.org/officeDocument/2006/relationships/image" Target="../media/image8520.png"/><Relationship Id="rId269" Type="http://schemas.openxmlformats.org/officeDocument/2006/relationships/customXml" Target="../ink/ink3826.xml"/><Relationship Id="rId33" Type="http://schemas.openxmlformats.org/officeDocument/2006/relationships/image" Target="../media/image4350.png"/><Relationship Id="rId129" Type="http://schemas.openxmlformats.org/officeDocument/2006/relationships/image" Target="../media/image8030.png"/><Relationship Id="rId280" Type="http://schemas.openxmlformats.org/officeDocument/2006/relationships/image" Target="../media/image8770.png"/><Relationship Id="rId336" Type="http://schemas.openxmlformats.org/officeDocument/2006/relationships/customXml" Target="../ink/ink3860.xml"/><Relationship Id="rId75" Type="http://schemas.openxmlformats.org/officeDocument/2006/relationships/image" Target="../media/image7770.png"/><Relationship Id="rId140" Type="http://schemas.openxmlformats.org/officeDocument/2006/relationships/customXml" Target="../ink/ink3761.xml"/><Relationship Id="rId182" Type="http://schemas.openxmlformats.org/officeDocument/2006/relationships/customXml" Target="../ink/ink3782.xml"/><Relationship Id="rId378" Type="http://schemas.openxmlformats.org/officeDocument/2006/relationships/customXml" Target="../ink/ink3881.xml"/><Relationship Id="rId6" Type="http://schemas.openxmlformats.org/officeDocument/2006/relationships/customXml" Target="../ink/ink3693.xml"/><Relationship Id="rId238" Type="http://schemas.openxmlformats.org/officeDocument/2006/relationships/customXml" Target="../ink/ink3810.xml"/><Relationship Id="rId291" Type="http://schemas.openxmlformats.org/officeDocument/2006/relationships/image" Target="../media/image8820.png"/><Relationship Id="rId305" Type="http://schemas.openxmlformats.org/officeDocument/2006/relationships/image" Target="../media/image8890.png"/><Relationship Id="rId347" Type="http://schemas.openxmlformats.org/officeDocument/2006/relationships/image" Target="../media/image9100.png"/><Relationship Id="rId44" Type="http://schemas.openxmlformats.org/officeDocument/2006/relationships/customXml" Target="../ink/ink3712.xml"/><Relationship Id="rId86" Type="http://schemas.openxmlformats.org/officeDocument/2006/relationships/image" Target="../media/image7820.png"/><Relationship Id="rId151" Type="http://schemas.openxmlformats.org/officeDocument/2006/relationships/image" Target="../media/image8140.png"/><Relationship Id="rId389" Type="http://schemas.openxmlformats.org/officeDocument/2006/relationships/image" Target="../media/image9310.png"/><Relationship Id="rId193" Type="http://schemas.openxmlformats.org/officeDocument/2006/relationships/image" Target="../media/image8350.png"/><Relationship Id="rId207" Type="http://schemas.openxmlformats.org/officeDocument/2006/relationships/image" Target="../media/image8420.png"/><Relationship Id="rId249" Type="http://schemas.openxmlformats.org/officeDocument/2006/relationships/image" Target="../media/image4740.png"/><Relationship Id="rId13" Type="http://schemas.openxmlformats.org/officeDocument/2006/relationships/image" Target="../media/image7470.png"/><Relationship Id="rId109" Type="http://schemas.openxmlformats.org/officeDocument/2006/relationships/customXml" Target="../ink/ink3745.xml"/><Relationship Id="rId260" Type="http://schemas.openxmlformats.org/officeDocument/2006/relationships/customXml" Target="../ink/ink3821.xml"/><Relationship Id="rId316" Type="http://schemas.openxmlformats.org/officeDocument/2006/relationships/customXml" Target="../ink/ink3850.xml"/><Relationship Id="rId55" Type="http://schemas.openxmlformats.org/officeDocument/2006/relationships/image" Target="../media/image7670.png"/><Relationship Id="rId97" Type="http://schemas.openxmlformats.org/officeDocument/2006/relationships/customXml" Target="../ink/ink3739.xml"/><Relationship Id="rId120" Type="http://schemas.openxmlformats.org/officeDocument/2006/relationships/image" Target="../media/image7990.png"/><Relationship Id="rId358" Type="http://schemas.openxmlformats.org/officeDocument/2006/relationships/customXml" Target="../ink/ink3871.xml"/><Relationship Id="rId162" Type="http://schemas.openxmlformats.org/officeDocument/2006/relationships/customXml" Target="../ink/ink3772.xml"/><Relationship Id="rId218" Type="http://schemas.openxmlformats.org/officeDocument/2006/relationships/customXml" Target="../ink/ink3800.xml"/><Relationship Id="rId271" Type="http://schemas.openxmlformats.org/officeDocument/2006/relationships/customXml" Target="../ink/ink3827.xml"/><Relationship Id="rId24" Type="http://schemas.openxmlformats.org/officeDocument/2006/relationships/customXml" Target="../ink/ink3702.xml"/><Relationship Id="rId66" Type="http://schemas.openxmlformats.org/officeDocument/2006/relationships/customXml" Target="../ink/ink3723.xml"/><Relationship Id="rId131" Type="http://schemas.openxmlformats.org/officeDocument/2006/relationships/image" Target="../media/image8040.png"/><Relationship Id="rId327" Type="http://schemas.openxmlformats.org/officeDocument/2006/relationships/image" Target="../media/image9000.png"/><Relationship Id="rId369" Type="http://schemas.openxmlformats.org/officeDocument/2006/relationships/image" Target="../media/image9211.png"/><Relationship Id="rId173" Type="http://schemas.openxmlformats.org/officeDocument/2006/relationships/image" Target="../media/image8250.png"/><Relationship Id="rId229" Type="http://schemas.openxmlformats.org/officeDocument/2006/relationships/image" Target="../media/image8530.png"/><Relationship Id="rId380" Type="http://schemas.openxmlformats.org/officeDocument/2006/relationships/customXml" Target="../ink/ink3882.xml"/><Relationship Id="rId240" Type="http://schemas.openxmlformats.org/officeDocument/2006/relationships/customXml" Target="../ink/ink3811.xml"/><Relationship Id="rId35" Type="http://schemas.openxmlformats.org/officeDocument/2006/relationships/image" Target="../media/image7570.png"/><Relationship Id="rId77" Type="http://schemas.openxmlformats.org/officeDocument/2006/relationships/image" Target="../media/image7780.png"/><Relationship Id="rId100" Type="http://schemas.openxmlformats.org/officeDocument/2006/relationships/image" Target="../media/image7890.png"/><Relationship Id="rId282" Type="http://schemas.openxmlformats.org/officeDocument/2006/relationships/image" Target="../media/image8780.png"/><Relationship Id="rId338" Type="http://schemas.openxmlformats.org/officeDocument/2006/relationships/customXml" Target="../ink/ink3861.xml"/><Relationship Id="rId8" Type="http://schemas.openxmlformats.org/officeDocument/2006/relationships/customXml" Target="../ink/ink3694.xml"/><Relationship Id="rId142" Type="http://schemas.openxmlformats.org/officeDocument/2006/relationships/customXml" Target="../ink/ink3762.xml"/><Relationship Id="rId184" Type="http://schemas.openxmlformats.org/officeDocument/2006/relationships/customXml" Target="../ink/ink3783.xml"/><Relationship Id="rId391" Type="http://schemas.openxmlformats.org/officeDocument/2006/relationships/image" Target="../media/image9320.png"/><Relationship Id="rId251" Type="http://schemas.openxmlformats.org/officeDocument/2006/relationships/image" Target="../media/image8630.png"/><Relationship Id="rId46" Type="http://schemas.openxmlformats.org/officeDocument/2006/relationships/customXml" Target="../ink/ink3713.xml"/><Relationship Id="rId293" Type="http://schemas.openxmlformats.org/officeDocument/2006/relationships/image" Target="../media/image8830.png"/><Relationship Id="rId307" Type="http://schemas.openxmlformats.org/officeDocument/2006/relationships/image" Target="../media/image8900.png"/><Relationship Id="rId349" Type="http://schemas.openxmlformats.org/officeDocument/2006/relationships/image" Target="../media/image9111.png"/><Relationship Id="rId88" Type="http://schemas.openxmlformats.org/officeDocument/2006/relationships/image" Target="../media/image7830.png"/><Relationship Id="rId111" Type="http://schemas.openxmlformats.org/officeDocument/2006/relationships/customXml" Target="../ink/ink3746.xml"/><Relationship Id="rId153" Type="http://schemas.openxmlformats.org/officeDocument/2006/relationships/image" Target="../media/image8150.png"/><Relationship Id="rId195" Type="http://schemas.openxmlformats.org/officeDocument/2006/relationships/image" Target="../media/image8360.png"/><Relationship Id="rId209" Type="http://schemas.openxmlformats.org/officeDocument/2006/relationships/image" Target="../media/image8430.png"/><Relationship Id="rId360" Type="http://schemas.openxmlformats.org/officeDocument/2006/relationships/customXml" Target="../ink/ink3872.xml"/><Relationship Id="rId220" Type="http://schemas.openxmlformats.org/officeDocument/2006/relationships/customXml" Target="../ink/ink3801.xml"/><Relationship Id="rId15" Type="http://schemas.openxmlformats.org/officeDocument/2006/relationships/image" Target="../media/image7480.png"/><Relationship Id="rId57" Type="http://schemas.openxmlformats.org/officeDocument/2006/relationships/image" Target="../media/image7680.png"/><Relationship Id="rId262" Type="http://schemas.openxmlformats.org/officeDocument/2006/relationships/customXml" Target="../ink/ink3822.xml"/><Relationship Id="rId318" Type="http://schemas.openxmlformats.org/officeDocument/2006/relationships/customXml" Target="../ink/ink3851.xml"/><Relationship Id="rId99" Type="http://schemas.openxmlformats.org/officeDocument/2006/relationships/customXml" Target="../ink/ink3740.xml"/><Relationship Id="rId122" Type="http://schemas.openxmlformats.org/officeDocument/2006/relationships/customXml" Target="../ink/ink3752.xml"/><Relationship Id="rId164" Type="http://schemas.openxmlformats.org/officeDocument/2006/relationships/customXml" Target="../ink/ink3773.xml"/><Relationship Id="rId371" Type="http://schemas.openxmlformats.org/officeDocument/2006/relationships/image" Target="../media/image9220.png"/><Relationship Id="rId26" Type="http://schemas.openxmlformats.org/officeDocument/2006/relationships/customXml" Target="../ink/ink3703.xml"/><Relationship Id="rId231" Type="http://schemas.openxmlformats.org/officeDocument/2006/relationships/image" Target="../media/image8540.png"/><Relationship Id="rId273" Type="http://schemas.openxmlformats.org/officeDocument/2006/relationships/customXml" Target="../ink/ink3828.xml"/><Relationship Id="rId329" Type="http://schemas.openxmlformats.org/officeDocument/2006/relationships/image" Target="../media/image9011.png"/><Relationship Id="rId68" Type="http://schemas.openxmlformats.org/officeDocument/2006/relationships/customXml" Target="../ink/ink3724.xml"/><Relationship Id="rId133" Type="http://schemas.openxmlformats.org/officeDocument/2006/relationships/image" Target="../media/image8050.png"/><Relationship Id="rId175" Type="http://schemas.openxmlformats.org/officeDocument/2006/relationships/image" Target="../media/image8260.png"/><Relationship Id="rId340" Type="http://schemas.openxmlformats.org/officeDocument/2006/relationships/customXml" Target="../ink/ink3862.xml"/><Relationship Id="rId200" Type="http://schemas.openxmlformats.org/officeDocument/2006/relationships/customXml" Target="../ink/ink3791.xml"/><Relationship Id="rId382" Type="http://schemas.openxmlformats.org/officeDocument/2006/relationships/customXml" Target="../ink/ink3883.xml"/><Relationship Id="rId242" Type="http://schemas.openxmlformats.org/officeDocument/2006/relationships/customXml" Target="../ink/ink3812.xml"/><Relationship Id="rId284" Type="http://schemas.openxmlformats.org/officeDocument/2006/relationships/customXml" Target="../ink/ink383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5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04.xml"/><Relationship Id="rId21" Type="http://schemas.openxmlformats.org/officeDocument/2006/relationships/image" Target="../media/image2453.png"/><Relationship Id="rId42" Type="http://schemas.openxmlformats.org/officeDocument/2006/relationships/customXml" Target="../ink/ink3912.xml"/><Relationship Id="rId47" Type="http://schemas.openxmlformats.org/officeDocument/2006/relationships/image" Target="../media/image2468.png"/><Relationship Id="rId63" Type="http://schemas.openxmlformats.org/officeDocument/2006/relationships/image" Target="../media/image2478.png"/><Relationship Id="rId68" Type="http://schemas.openxmlformats.org/officeDocument/2006/relationships/customXml" Target="../ink/ink3925.xml"/><Relationship Id="rId84" Type="http://schemas.openxmlformats.org/officeDocument/2006/relationships/customXml" Target="../ink/ink3933.xml"/><Relationship Id="rId89" Type="http://schemas.openxmlformats.org/officeDocument/2006/relationships/image" Target="../media/image2495.png"/><Relationship Id="rId16" Type="http://schemas.openxmlformats.org/officeDocument/2006/relationships/customXml" Target="../ink/ink3899.xml"/><Relationship Id="rId11" Type="http://schemas.openxmlformats.org/officeDocument/2006/relationships/image" Target="../media/image2446.png"/><Relationship Id="rId32" Type="http://schemas.openxmlformats.org/officeDocument/2006/relationships/customXml" Target="../ink/ink3907.xml"/><Relationship Id="rId37" Type="http://schemas.openxmlformats.org/officeDocument/2006/relationships/image" Target="../media/image2463.png"/><Relationship Id="rId53" Type="http://schemas.openxmlformats.org/officeDocument/2006/relationships/image" Target="../media/image2473.png"/><Relationship Id="rId58" Type="http://schemas.openxmlformats.org/officeDocument/2006/relationships/customXml" Target="../ink/ink3920.xml"/><Relationship Id="rId74" Type="http://schemas.openxmlformats.org/officeDocument/2006/relationships/customXml" Target="../ink/ink3928.xml"/><Relationship Id="rId79" Type="http://schemas.openxmlformats.org/officeDocument/2006/relationships/image" Target="../media/image2488.png"/><Relationship Id="rId5" Type="http://schemas.openxmlformats.org/officeDocument/2006/relationships/image" Target="../media/image2443.png"/><Relationship Id="rId90" Type="http://schemas.openxmlformats.org/officeDocument/2006/relationships/customXml" Target="../ink/ink3936.xml"/><Relationship Id="rId95" Type="http://schemas.openxmlformats.org/officeDocument/2006/relationships/image" Target="../media/image2498.png"/><Relationship Id="rId22" Type="http://schemas.openxmlformats.org/officeDocument/2006/relationships/customXml" Target="../ink/ink3902.xml"/><Relationship Id="rId27" Type="http://schemas.openxmlformats.org/officeDocument/2006/relationships/image" Target="../media/image2456.png"/><Relationship Id="rId43" Type="http://schemas.openxmlformats.org/officeDocument/2006/relationships/image" Target="../media/image2466.png"/><Relationship Id="rId48" Type="http://schemas.openxmlformats.org/officeDocument/2006/relationships/customXml" Target="../ink/ink3915.xml"/><Relationship Id="rId64" Type="http://schemas.openxmlformats.org/officeDocument/2006/relationships/customXml" Target="../ink/ink3923.xml"/><Relationship Id="rId69" Type="http://schemas.openxmlformats.org/officeDocument/2006/relationships/image" Target="../media/image2483.png"/><Relationship Id="rId80" Type="http://schemas.openxmlformats.org/officeDocument/2006/relationships/customXml" Target="../ink/ink3931.xml"/><Relationship Id="rId85" Type="http://schemas.openxmlformats.org/officeDocument/2006/relationships/image" Target="../media/image2493.png"/><Relationship Id="rId12" Type="http://schemas.openxmlformats.org/officeDocument/2006/relationships/customXml" Target="../ink/ink3897.xml"/><Relationship Id="rId17" Type="http://schemas.openxmlformats.org/officeDocument/2006/relationships/image" Target="../media/image2449.png"/><Relationship Id="rId25" Type="http://schemas.openxmlformats.org/officeDocument/2006/relationships/image" Target="../media/image2455.png"/><Relationship Id="rId33" Type="http://schemas.openxmlformats.org/officeDocument/2006/relationships/image" Target="../media/image2459.png"/><Relationship Id="rId38" Type="http://schemas.openxmlformats.org/officeDocument/2006/relationships/customXml" Target="../ink/ink3910.xml"/><Relationship Id="rId46" Type="http://schemas.openxmlformats.org/officeDocument/2006/relationships/customXml" Target="../ink/ink3914.xml"/><Relationship Id="rId59" Type="http://schemas.openxmlformats.org/officeDocument/2006/relationships/image" Target="../media/image2476.png"/><Relationship Id="rId67" Type="http://schemas.openxmlformats.org/officeDocument/2006/relationships/image" Target="../media/image2482.png"/><Relationship Id="rId20" Type="http://schemas.openxmlformats.org/officeDocument/2006/relationships/customXml" Target="../ink/ink3901.xml"/><Relationship Id="rId41" Type="http://schemas.openxmlformats.org/officeDocument/2006/relationships/image" Target="../media/image2465.png"/><Relationship Id="rId54" Type="http://schemas.openxmlformats.org/officeDocument/2006/relationships/customXml" Target="../ink/ink3918.xml"/><Relationship Id="rId62" Type="http://schemas.openxmlformats.org/officeDocument/2006/relationships/customXml" Target="../ink/ink3922.xml"/><Relationship Id="rId70" Type="http://schemas.openxmlformats.org/officeDocument/2006/relationships/customXml" Target="../ink/ink3926.xml"/><Relationship Id="rId75" Type="http://schemas.openxmlformats.org/officeDocument/2006/relationships/image" Target="../media/image2486.png"/><Relationship Id="rId83" Type="http://schemas.openxmlformats.org/officeDocument/2006/relationships/image" Target="../media/image2492.png"/><Relationship Id="rId88" Type="http://schemas.openxmlformats.org/officeDocument/2006/relationships/customXml" Target="../ink/ink3935.xml"/><Relationship Id="rId91" Type="http://schemas.openxmlformats.org/officeDocument/2006/relationships/image" Target="../media/image2496.png"/><Relationship Id="rId96" Type="http://schemas.openxmlformats.org/officeDocument/2006/relationships/customXml" Target="../ink/ink39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94.xml"/><Relationship Id="rId15" Type="http://schemas.openxmlformats.org/officeDocument/2006/relationships/image" Target="../media/image2448.png"/><Relationship Id="rId23" Type="http://schemas.openxmlformats.org/officeDocument/2006/relationships/image" Target="../media/image2454.png"/><Relationship Id="rId28" Type="http://schemas.openxmlformats.org/officeDocument/2006/relationships/customXml" Target="../ink/ink3905.xml"/><Relationship Id="rId36" Type="http://schemas.openxmlformats.org/officeDocument/2006/relationships/customXml" Target="../ink/ink3909.xml"/><Relationship Id="rId49" Type="http://schemas.openxmlformats.org/officeDocument/2006/relationships/image" Target="../media/image2469.png"/><Relationship Id="rId57" Type="http://schemas.openxmlformats.org/officeDocument/2006/relationships/image" Target="../media/image2475.png"/><Relationship Id="rId10" Type="http://schemas.openxmlformats.org/officeDocument/2006/relationships/customXml" Target="../ink/ink3896.xml"/><Relationship Id="rId31" Type="http://schemas.openxmlformats.org/officeDocument/2006/relationships/image" Target="../media/image2458.png"/><Relationship Id="rId44" Type="http://schemas.openxmlformats.org/officeDocument/2006/relationships/customXml" Target="../ink/ink3913.xml"/><Relationship Id="rId52" Type="http://schemas.openxmlformats.org/officeDocument/2006/relationships/customXml" Target="../ink/ink3917.xml"/><Relationship Id="rId60" Type="http://schemas.openxmlformats.org/officeDocument/2006/relationships/customXml" Target="../ink/ink3921.xml"/><Relationship Id="rId65" Type="http://schemas.openxmlformats.org/officeDocument/2006/relationships/image" Target="../media/image2479.png"/><Relationship Id="rId73" Type="http://schemas.openxmlformats.org/officeDocument/2006/relationships/image" Target="../media/image2485.png"/><Relationship Id="rId78" Type="http://schemas.openxmlformats.org/officeDocument/2006/relationships/customXml" Target="../ink/ink3930.xml"/><Relationship Id="rId81" Type="http://schemas.openxmlformats.org/officeDocument/2006/relationships/image" Target="../media/image2489.png"/><Relationship Id="rId86" Type="http://schemas.openxmlformats.org/officeDocument/2006/relationships/customXml" Target="../ink/ink3934.xml"/><Relationship Id="rId94" Type="http://schemas.openxmlformats.org/officeDocument/2006/relationships/customXml" Target="../ink/ink3938.xml"/><Relationship Id="rId99" Type="http://schemas.openxmlformats.org/officeDocument/2006/relationships/image" Target="../media/image2502.png"/><Relationship Id="rId101" Type="http://schemas.openxmlformats.org/officeDocument/2006/relationships/image" Target="../media/image2503.png"/><Relationship Id="rId4" Type="http://schemas.openxmlformats.org/officeDocument/2006/relationships/customXml" Target="../ink/ink3893.xml"/><Relationship Id="rId9" Type="http://schemas.openxmlformats.org/officeDocument/2006/relationships/image" Target="../media/image2445.png"/><Relationship Id="rId13" Type="http://schemas.openxmlformats.org/officeDocument/2006/relationships/image" Target="../media/image2447.png"/><Relationship Id="rId18" Type="http://schemas.openxmlformats.org/officeDocument/2006/relationships/customXml" Target="../ink/ink3900.xml"/><Relationship Id="rId39" Type="http://schemas.openxmlformats.org/officeDocument/2006/relationships/image" Target="../media/image2464.png"/><Relationship Id="rId34" Type="http://schemas.openxmlformats.org/officeDocument/2006/relationships/customXml" Target="../ink/ink3908.xml"/><Relationship Id="rId50" Type="http://schemas.openxmlformats.org/officeDocument/2006/relationships/customXml" Target="../ink/ink3916.xml"/><Relationship Id="rId55" Type="http://schemas.openxmlformats.org/officeDocument/2006/relationships/image" Target="../media/image2474.png"/><Relationship Id="rId76" Type="http://schemas.openxmlformats.org/officeDocument/2006/relationships/customXml" Target="../ink/ink3929.xml"/><Relationship Id="rId97" Type="http://schemas.openxmlformats.org/officeDocument/2006/relationships/image" Target="../media/image2499.png"/><Relationship Id="rId7" Type="http://schemas.openxmlformats.org/officeDocument/2006/relationships/image" Target="../media/image2444.png"/><Relationship Id="rId71" Type="http://schemas.openxmlformats.org/officeDocument/2006/relationships/image" Target="../media/image2484.png"/><Relationship Id="rId92" Type="http://schemas.openxmlformats.org/officeDocument/2006/relationships/customXml" Target="../ink/ink3937.xml"/><Relationship Id="rId2" Type="http://schemas.openxmlformats.org/officeDocument/2006/relationships/customXml" Target="../ink/ink3892.xml"/><Relationship Id="rId29" Type="http://schemas.openxmlformats.org/officeDocument/2006/relationships/image" Target="../media/image2457.png"/><Relationship Id="rId24" Type="http://schemas.openxmlformats.org/officeDocument/2006/relationships/customXml" Target="../ink/ink3903.xml"/><Relationship Id="rId40" Type="http://schemas.openxmlformats.org/officeDocument/2006/relationships/customXml" Target="../ink/ink3911.xml"/><Relationship Id="rId45" Type="http://schemas.openxmlformats.org/officeDocument/2006/relationships/image" Target="../media/image2467.png"/><Relationship Id="rId66" Type="http://schemas.openxmlformats.org/officeDocument/2006/relationships/customXml" Target="../ink/ink3924.xml"/><Relationship Id="rId87" Type="http://schemas.openxmlformats.org/officeDocument/2006/relationships/image" Target="../media/image2494.png"/><Relationship Id="rId61" Type="http://schemas.openxmlformats.org/officeDocument/2006/relationships/image" Target="../media/image2477.png"/><Relationship Id="rId82" Type="http://schemas.openxmlformats.org/officeDocument/2006/relationships/customXml" Target="../ink/ink3932.xml"/><Relationship Id="rId19" Type="http://schemas.openxmlformats.org/officeDocument/2006/relationships/image" Target="../media/image2452.png"/><Relationship Id="rId14" Type="http://schemas.openxmlformats.org/officeDocument/2006/relationships/customXml" Target="../ink/ink3898.xml"/><Relationship Id="rId30" Type="http://schemas.openxmlformats.org/officeDocument/2006/relationships/customXml" Target="../ink/ink3906.xml"/><Relationship Id="rId35" Type="http://schemas.openxmlformats.org/officeDocument/2006/relationships/image" Target="../media/image2462.png"/><Relationship Id="rId56" Type="http://schemas.openxmlformats.org/officeDocument/2006/relationships/customXml" Target="../ink/ink3919.xml"/><Relationship Id="rId77" Type="http://schemas.openxmlformats.org/officeDocument/2006/relationships/image" Target="../media/image2487.png"/><Relationship Id="rId100" Type="http://schemas.openxmlformats.org/officeDocument/2006/relationships/customXml" Target="../ink/ink3941.xml"/><Relationship Id="rId8" Type="http://schemas.openxmlformats.org/officeDocument/2006/relationships/customXml" Target="../ink/ink3895.xml"/><Relationship Id="rId51" Type="http://schemas.openxmlformats.org/officeDocument/2006/relationships/image" Target="../media/image2472.png"/><Relationship Id="rId72" Type="http://schemas.openxmlformats.org/officeDocument/2006/relationships/customXml" Target="../ink/ink3927.xml"/><Relationship Id="rId93" Type="http://schemas.openxmlformats.org/officeDocument/2006/relationships/image" Target="../media/image2497.png"/><Relationship Id="rId98" Type="http://schemas.openxmlformats.org/officeDocument/2006/relationships/customXml" Target="../ink/ink3940.xml"/><Relationship Id="rId3" Type="http://schemas.openxmlformats.org/officeDocument/2006/relationships/image" Target="../media/image2442.png"/></Relationships>
</file>

<file path=ppt/slides/_rels/slide1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00.xml"/><Relationship Id="rId21" Type="http://schemas.openxmlformats.org/officeDocument/2006/relationships/image" Target="../media/image2516.png"/><Relationship Id="rId63" Type="http://schemas.openxmlformats.org/officeDocument/2006/relationships/image" Target="../media/image2543.png"/><Relationship Id="rId159" Type="http://schemas.openxmlformats.org/officeDocument/2006/relationships/customXml" Target="../ink/ink4021.xml"/><Relationship Id="rId170" Type="http://schemas.openxmlformats.org/officeDocument/2006/relationships/image" Target="../media/image2608.png"/><Relationship Id="rId226" Type="http://schemas.openxmlformats.org/officeDocument/2006/relationships/image" Target="../media/image2646.png"/><Relationship Id="rId268" Type="http://schemas.openxmlformats.org/officeDocument/2006/relationships/image" Target="../media/image2673.png"/><Relationship Id="rId32" Type="http://schemas.openxmlformats.org/officeDocument/2006/relationships/customXml" Target="../ink/ink3957.xml"/><Relationship Id="rId74" Type="http://schemas.openxmlformats.org/officeDocument/2006/relationships/customXml" Target="../ink/ink3978.xml"/><Relationship Id="rId128" Type="http://schemas.openxmlformats.org/officeDocument/2006/relationships/image" Target="../media/image2583.png"/><Relationship Id="rId5" Type="http://schemas.openxmlformats.org/officeDocument/2006/relationships/image" Target="../media/image2505.png"/><Relationship Id="rId95" Type="http://schemas.openxmlformats.org/officeDocument/2006/relationships/customXml" Target="../ink/ink3989.xml"/><Relationship Id="rId160" Type="http://schemas.openxmlformats.org/officeDocument/2006/relationships/image" Target="../media/image2603.png"/><Relationship Id="rId181" Type="http://schemas.openxmlformats.org/officeDocument/2006/relationships/customXml" Target="../ink/ink4032.xml"/><Relationship Id="rId216" Type="http://schemas.openxmlformats.org/officeDocument/2006/relationships/image" Target="../media/image2639.png"/><Relationship Id="rId237" Type="http://schemas.openxmlformats.org/officeDocument/2006/relationships/customXml" Target="../ink/ink4060.xml"/><Relationship Id="rId258" Type="http://schemas.openxmlformats.org/officeDocument/2006/relationships/image" Target="../media/image2666.png"/><Relationship Id="rId22" Type="http://schemas.openxmlformats.org/officeDocument/2006/relationships/customXml" Target="../ink/ink3952.xml"/><Relationship Id="rId43" Type="http://schemas.openxmlformats.org/officeDocument/2006/relationships/image" Target="../media/image2529.png"/><Relationship Id="rId64" Type="http://schemas.openxmlformats.org/officeDocument/2006/relationships/customXml" Target="../ink/ink3973.xml"/><Relationship Id="rId118" Type="http://schemas.openxmlformats.org/officeDocument/2006/relationships/image" Target="../media/image2576.png"/><Relationship Id="rId139" Type="http://schemas.openxmlformats.org/officeDocument/2006/relationships/customXml" Target="../ink/ink4011.xml"/><Relationship Id="rId85" Type="http://schemas.openxmlformats.org/officeDocument/2006/relationships/image" Target="../media/image2556.png"/><Relationship Id="rId150" Type="http://schemas.openxmlformats.org/officeDocument/2006/relationships/image" Target="../media/image2596.png"/><Relationship Id="rId171" Type="http://schemas.openxmlformats.org/officeDocument/2006/relationships/customXml" Target="../ink/ink4027.xml"/><Relationship Id="rId192" Type="http://schemas.openxmlformats.org/officeDocument/2006/relationships/image" Target="../media/image2625.png"/><Relationship Id="rId206" Type="http://schemas.openxmlformats.org/officeDocument/2006/relationships/image" Target="../media/image2634.png"/><Relationship Id="rId227" Type="http://schemas.openxmlformats.org/officeDocument/2006/relationships/customXml" Target="../ink/ink4055.xml"/><Relationship Id="rId248" Type="http://schemas.openxmlformats.org/officeDocument/2006/relationships/image" Target="../media/image2659.png"/><Relationship Id="rId269" Type="http://schemas.openxmlformats.org/officeDocument/2006/relationships/customXml" Target="../ink/ink4076.xml"/><Relationship Id="rId12" Type="http://schemas.openxmlformats.org/officeDocument/2006/relationships/customXml" Target="../ink/ink3947.xml"/><Relationship Id="rId33" Type="http://schemas.openxmlformats.org/officeDocument/2006/relationships/image" Target="../media/image2524.png"/><Relationship Id="rId108" Type="http://schemas.openxmlformats.org/officeDocument/2006/relationships/image" Target="../media/image2569.png"/><Relationship Id="rId129" Type="http://schemas.openxmlformats.org/officeDocument/2006/relationships/customXml" Target="../ink/ink4006.xml"/><Relationship Id="rId54" Type="http://schemas.openxmlformats.org/officeDocument/2006/relationships/customXml" Target="../ink/ink3968.xml"/><Relationship Id="rId75" Type="http://schemas.openxmlformats.org/officeDocument/2006/relationships/image" Target="../media/image2549.png"/><Relationship Id="rId96" Type="http://schemas.openxmlformats.org/officeDocument/2006/relationships/image" Target="../media/image2563.png"/><Relationship Id="rId140" Type="http://schemas.openxmlformats.org/officeDocument/2006/relationships/image" Target="../media/image2589.png"/><Relationship Id="rId161" Type="http://schemas.openxmlformats.org/officeDocument/2006/relationships/customXml" Target="../ink/ink4022.xml"/><Relationship Id="rId182" Type="http://schemas.openxmlformats.org/officeDocument/2006/relationships/image" Target="../media/image2618.png"/><Relationship Id="rId217" Type="http://schemas.openxmlformats.org/officeDocument/2006/relationships/customXml" Target="../ink/ink4050.xml"/><Relationship Id="rId6" Type="http://schemas.openxmlformats.org/officeDocument/2006/relationships/customXml" Target="../ink/ink3944.xml"/><Relationship Id="rId238" Type="http://schemas.openxmlformats.org/officeDocument/2006/relationships/image" Target="../media/image2654.png"/><Relationship Id="rId259" Type="http://schemas.openxmlformats.org/officeDocument/2006/relationships/customXml" Target="../ink/ink4071.xml"/><Relationship Id="rId23" Type="http://schemas.openxmlformats.org/officeDocument/2006/relationships/image" Target="../media/image2517.png"/><Relationship Id="rId119" Type="http://schemas.openxmlformats.org/officeDocument/2006/relationships/customXml" Target="../ink/ink4001.xml"/><Relationship Id="rId270" Type="http://schemas.openxmlformats.org/officeDocument/2006/relationships/image" Target="../media/image2674.png"/><Relationship Id="rId44" Type="http://schemas.openxmlformats.org/officeDocument/2006/relationships/customXml" Target="../ink/ink3963.xml"/><Relationship Id="rId65" Type="http://schemas.openxmlformats.org/officeDocument/2006/relationships/image" Target="../media/image2544.png"/><Relationship Id="rId86" Type="http://schemas.openxmlformats.org/officeDocument/2006/relationships/customXml" Target="../ink/ink3984.xml"/><Relationship Id="rId130" Type="http://schemas.openxmlformats.org/officeDocument/2006/relationships/image" Target="../media/image2584.png"/><Relationship Id="rId151" Type="http://schemas.openxmlformats.org/officeDocument/2006/relationships/customXml" Target="../ink/ink4017.xml"/><Relationship Id="rId172" Type="http://schemas.openxmlformats.org/officeDocument/2006/relationships/image" Target="../media/image2609.png"/><Relationship Id="rId193" Type="http://schemas.openxmlformats.org/officeDocument/2006/relationships/customXml" Target="../ink/ink4038.xml"/><Relationship Id="rId207" Type="http://schemas.openxmlformats.org/officeDocument/2006/relationships/customXml" Target="../ink/ink4045.xml"/><Relationship Id="rId228" Type="http://schemas.openxmlformats.org/officeDocument/2006/relationships/image" Target="../media/image2647.png"/><Relationship Id="rId249" Type="http://schemas.openxmlformats.org/officeDocument/2006/relationships/customXml" Target="../ink/ink4066.xml"/><Relationship Id="rId13" Type="http://schemas.openxmlformats.org/officeDocument/2006/relationships/image" Target="../media/image2509.png"/><Relationship Id="rId109" Type="http://schemas.openxmlformats.org/officeDocument/2006/relationships/customXml" Target="../ink/ink3996.xml"/><Relationship Id="rId260" Type="http://schemas.openxmlformats.org/officeDocument/2006/relationships/image" Target="../media/image2667.png"/><Relationship Id="rId34" Type="http://schemas.openxmlformats.org/officeDocument/2006/relationships/customXml" Target="../ink/ink3958.xml"/><Relationship Id="rId55" Type="http://schemas.openxmlformats.org/officeDocument/2006/relationships/image" Target="../media/image2537.png"/><Relationship Id="rId76" Type="http://schemas.openxmlformats.org/officeDocument/2006/relationships/customXml" Target="../ink/ink3979.xml"/><Relationship Id="rId97" Type="http://schemas.openxmlformats.org/officeDocument/2006/relationships/customXml" Target="../ink/ink3990.xml"/><Relationship Id="rId120" Type="http://schemas.openxmlformats.org/officeDocument/2006/relationships/image" Target="../media/image2577.png"/><Relationship Id="rId141" Type="http://schemas.openxmlformats.org/officeDocument/2006/relationships/customXml" Target="../ink/ink4012.xml"/><Relationship Id="rId7" Type="http://schemas.openxmlformats.org/officeDocument/2006/relationships/image" Target="../media/image2506.png"/><Relationship Id="rId162" Type="http://schemas.openxmlformats.org/officeDocument/2006/relationships/image" Target="../media/image2604.png"/><Relationship Id="rId183" Type="http://schemas.openxmlformats.org/officeDocument/2006/relationships/customXml" Target="../ink/ink4033.xml"/><Relationship Id="rId218" Type="http://schemas.openxmlformats.org/officeDocument/2006/relationships/image" Target="../media/image2642.png"/><Relationship Id="rId239" Type="http://schemas.openxmlformats.org/officeDocument/2006/relationships/customXml" Target="../ink/ink4061.xml"/><Relationship Id="rId250" Type="http://schemas.openxmlformats.org/officeDocument/2006/relationships/image" Target="../media/image2662.png"/><Relationship Id="rId271" Type="http://schemas.openxmlformats.org/officeDocument/2006/relationships/customXml" Target="../ink/ink4077.xml"/><Relationship Id="rId24" Type="http://schemas.openxmlformats.org/officeDocument/2006/relationships/customXml" Target="../ink/ink3953.xml"/><Relationship Id="rId45" Type="http://schemas.openxmlformats.org/officeDocument/2006/relationships/image" Target="../media/image2532.png"/><Relationship Id="rId66" Type="http://schemas.openxmlformats.org/officeDocument/2006/relationships/customXml" Target="../ink/ink3974.xml"/><Relationship Id="rId87" Type="http://schemas.openxmlformats.org/officeDocument/2006/relationships/image" Target="../media/image2557.png"/><Relationship Id="rId110" Type="http://schemas.openxmlformats.org/officeDocument/2006/relationships/image" Target="../media/image2572.png"/><Relationship Id="rId131" Type="http://schemas.openxmlformats.org/officeDocument/2006/relationships/customXml" Target="../ink/ink4007.xml"/><Relationship Id="rId152" Type="http://schemas.openxmlformats.org/officeDocument/2006/relationships/image" Target="../media/image2597.png"/><Relationship Id="rId173" Type="http://schemas.openxmlformats.org/officeDocument/2006/relationships/customXml" Target="../ink/ink4028.xml"/><Relationship Id="rId194" Type="http://schemas.openxmlformats.org/officeDocument/2006/relationships/image" Target="../media/image2626.png"/><Relationship Id="rId208" Type="http://schemas.openxmlformats.org/officeDocument/2006/relationships/image" Target="../media/image2635.png"/><Relationship Id="rId229" Type="http://schemas.openxmlformats.org/officeDocument/2006/relationships/customXml" Target="../ink/ink4056.xml"/><Relationship Id="rId240" Type="http://schemas.openxmlformats.org/officeDocument/2006/relationships/image" Target="../media/image2655.png"/><Relationship Id="rId261" Type="http://schemas.openxmlformats.org/officeDocument/2006/relationships/customXml" Target="../ink/ink4072.xml"/><Relationship Id="rId14" Type="http://schemas.openxmlformats.org/officeDocument/2006/relationships/customXml" Target="../ink/ink3948.xml"/><Relationship Id="rId35" Type="http://schemas.openxmlformats.org/officeDocument/2006/relationships/image" Target="../media/image2525.png"/><Relationship Id="rId56" Type="http://schemas.openxmlformats.org/officeDocument/2006/relationships/customXml" Target="../ink/ink3969.xml"/><Relationship Id="rId77" Type="http://schemas.openxmlformats.org/officeDocument/2006/relationships/image" Target="../media/image2552.png"/><Relationship Id="rId100" Type="http://schemas.openxmlformats.org/officeDocument/2006/relationships/image" Target="../media/image2565.png"/><Relationship Id="rId8" Type="http://schemas.openxmlformats.org/officeDocument/2006/relationships/customXml" Target="../ink/ink3945.xml"/><Relationship Id="rId98" Type="http://schemas.openxmlformats.org/officeDocument/2006/relationships/image" Target="../media/image2564.png"/><Relationship Id="rId121" Type="http://schemas.openxmlformats.org/officeDocument/2006/relationships/customXml" Target="../ink/ink4002.xml"/><Relationship Id="rId142" Type="http://schemas.openxmlformats.org/officeDocument/2006/relationships/image" Target="../media/image2592.png"/><Relationship Id="rId163" Type="http://schemas.openxmlformats.org/officeDocument/2006/relationships/customXml" Target="../ink/ink4023.xml"/><Relationship Id="rId184" Type="http://schemas.openxmlformats.org/officeDocument/2006/relationships/image" Target="../media/image2619.png"/><Relationship Id="rId219" Type="http://schemas.openxmlformats.org/officeDocument/2006/relationships/customXml" Target="../ink/ink4051.xml"/><Relationship Id="rId230" Type="http://schemas.openxmlformats.org/officeDocument/2006/relationships/image" Target="../media/image2648.png"/><Relationship Id="rId251" Type="http://schemas.openxmlformats.org/officeDocument/2006/relationships/customXml" Target="../ink/ink4067.xml"/><Relationship Id="rId25" Type="http://schemas.openxmlformats.org/officeDocument/2006/relationships/image" Target="../media/image2518.png"/><Relationship Id="rId46" Type="http://schemas.openxmlformats.org/officeDocument/2006/relationships/customXml" Target="../ink/ink3964.xml"/><Relationship Id="rId67" Type="http://schemas.openxmlformats.org/officeDocument/2006/relationships/image" Target="../media/image2545.png"/><Relationship Id="rId272" Type="http://schemas.openxmlformats.org/officeDocument/2006/relationships/image" Target="../media/image2675.png"/><Relationship Id="rId88" Type="http://schemas.openxmlformats.org/officeDocument/2006/relationships/customXml" Target="../ink/ink3985.xml"/><Relationship Id="rId111" Type="http://schemas.openxmlformats.org/officeDocument/2006/relationships/customXml" Target="../ink/ink3997.xml"/><Relationship Id="rId132" Type="http://schemas.openxmlformats.org/officeDocument/2006/relationships/image" Target="../media/image2585.png"/><Relationship Id="rId153" Type="http://schemas.openxmlformats.org/officeDocument/2006/relationships/customXml" Target="../ink/ink4018.xml"/><Relationship Id="rId174" Type="http://schemas.openxmlformats.org/officeDocument/2006/relationships/image" Target="../media/image2614.png"/><Relationship Id="rId195" Type="http://schemas.openxmlformats.org/officeDocument/2006/relationships/customXml" Target="../ink/ink4039.xml"/><Relationship Id="rId209" Type="http://schemas.openxmlformats.org/officeDocument/2006/relationships/customXml" Target="../ink/ink4046.xml"/><Relationship Id="rId220" Type="http://schemas.openxmlformats.org/officeDocument/2006/relationships/image" Target="../media/image2643.png"/><Relationship Id="rId241" Type="http://schemas.openxmlformats.org/officeDocument/2006/relationships/customXml" Target="../ink/ink4062.xml"/><Relationship Id="rId15" Type="http://schemas.openxmlformats.org/officeDocument/2006/relationships/image" Target="../media/image2513.png"/><Relationship Id="rId36" Type="http://schemas.openxmlformats.org/officeDocument/2006/relationships/customXml" Target="../ink/ink3959.xml"/><Relationship Id="rId57" Type="http://schemas.openxmlformats.org/officeDocument/2006/relationships/image" Target="../media/image2538.png"/><Relationship Id="rId262" Type="http://schemas.openxmlformats.org/officeDocument/2006/relationships/image" Target="../media/image2668.png"/><Relationship Id="rId78" Type="http://schemas.openxmlformats.org/officeDocument/2006/relationships/customXml" Target="../ink/ink3980.xml"/><Relationship Id="rId99" Type="http://schemas.openxmlformats.org/officeDocument/2006/relationships/customXml" Target="../ink/ink3991.xml"/><Relationship Id="rId101" Type="http://schemas.openxmlformats.org/officeDocument/2006/relationships/customXml" Target="../ink/ink3992.xml"/><Relationship Id="rId122" Type="http://schemas.openxmlformats.org/officeDocument/2006/relationships/image" Target="../media/image2578.png"/><Relationship Id="rId143" Type="http://schemas.openxmlformats.org/officeDocument/2006/relationships/customXml" Target="../ink/ink4013.xml"/><Relationship Id="rId164" Type="http://schemas.openxmlformats.org/officeDocument/2006/relationships/image" Target="../media/image2605.png"/><Relationship Id="rId185" Type="http://schemas.openxmlformats.org/officeDocument/2006/relationships/customXml" Target="../ink/ink4034.xml"/><Relationship Id="rId9" Type="http://schemas.openxmlformats.org/officeDocument/2006/relationships/image" Target="../media/image2507.png"/><Relationship Id="rId210" Type="http://schemas.openxmlformats.org/officeDocument/2006/relationships/image" Target="../media/image2636.png"/><Relationship Id="rId26" Type="http://schemas.openxmlformats.org/officeDocument/2006/relationships/customXml" Target="../ink/ink3954.xml"/><Relationship Id="rId231" Type="http://schemas.openxmlformats.org/officeDocument/2006/relationships/customXml" Target="../ink/ink4057.xml"/><Relationship Id="rId252" Type="http://schemas.openxmlformats.org/officeDocument/2006/relationships/image" Target="../media/image2663.png"/><Relationship Id="rId273" Type="http://schemas.openxmlformats.org/officeDocument/2006/relationships/customXml" Target="../ink/ink4078.xml"/><Relationship Id="rId47" Type="http://schemas.openxmlformats.org/officeDocument/2006/relationships/image" Target="../media/image2533.png"/><Relationship Id="rId68" Type="http://schemas.openxmlformats.org/officeDocument/2006/relationships/customXml" Target="../ink/ink3975.xml"/><Relationship Id="rId89" Type="http://schemas.openxmlformats.org/officeDocument/2006/relationships/image" Target="../media/image2558.png"/><Relationship Id="rId112" Type="http://schemas.openxmlformats.org/officeDocument/2006/relationships/image" Target="../media/image2573.png"/><Relationship Id="rId133" Type="http://schemas.openxmlformats.org/officeDocument/2006/relationships/customXml" Target="../ink/ink4008.xml"/><Relationship Id="rId154" Type="http://schemas.openxmlformats.org/officeDocument/2006/relationships/image" Target="../media/image2598.png"/><Relationship Id="rId175" Type="http://schemas.openxmlformats.org/officeDocument/2006/relationships/customXml" Target="../ink/ink4029.xml"/><Relationship Id="rId196" Type="http://schemas.openxmlformats.org/officeDocument/2006/relationships/image" Target="../media/image2627.png"/><Relationship Id="rId200" Type="http://schemas.openxmlformats.org/officeDocument/2006/relationships/image" Target="../media/image2629.png"/><Relationship Id="rId16" Type="http://schemas.openxmlformats.org/officeDocument/2006/relationships/customXml" Target="../ink/ink3949.xml"/><Relationship Id="rId221" Type="http://schemas.openxmlformats.org/officeDocument/2006/relationships/customXml" Target="../ink/ink4052.xml"/><Relationship Id="rId242" Type="http://schemas.openxmlformats.org/officeDocument/2006/relationships/image" Target="../media/image2656.png"/><Relationship Id="rId263" Type="http://schemas.openxmlformats.org/officeDocument/2006/relationships/customXml" Target="../ink/ink4073.xml"/><Relationship Id="rId37" Type="http://schemas.openxmlformats.org/officeDocument/2006/relationships/image" Target="../media/image2526.png"/><Relationship Id="rId58" Type="http://schemas.openxmlformats.org/officeDocument/2006/relationships/customXml" Target="../ink/ink3970.xml"/><Relationship Id="rId79" Type="http://schemas.openxmlformats.org/officeDocument/2006/relationships/image" Target="../media/image2553.png"/><Relationship Id="rId102" Type="http://schemas.openxmlformats.org/officeDocument/2006/relationships/image" Target="../media/image2566.png"/><Relationship Id="rId123" Type="http://schemas.openxmlformats.org/officeDocument/2006/relationships/customXml" Target="../ink/ink4003.xml"/><Relationship Id="rId144" Type="http://schemas.openxmlformats.org/officeDocument/2006/relationships/image" Target="../media/image2593.png"/><Relationship Id="rId90" Type="http://schemas.openxmlformats.org/officeDocument/2006/relationships/customXml" Target="../ink/ink3986.xml"/><Relationship Id="rId165" Type="http://schemas.openxmlformats.org/officeDocument/2006/relationships/customXml" Target="../ink/ink4024.xml"/><Relationship Id="rId186" Type="http://schemas.openxmlformats.org/officeDocument/2006/relationships/image" Target="../media/image2622.png"/><Relationship Id="rId211" Type="http://schemas.openxmlformats.org/officeDocument/2006/relationships/customXml" Target="../ink/ink4047.xml"/><Relationship Id="rId232" Type="http://schemas.openxmlformats.org/officeDocument/2006/relationships/image" Target="../media/image2649.png"/><Relationship Id="rId253" Type="http://schemas.openxmlformats.org/officeDocument/2006/relationships/customXml" Target="../ink/ink4068.xml"/><Relationship Id="rId274" Type="http://schemas.openxmlformats.org/officeDocument/2006/relationships/image" Target="../media/image2676.png"/><Relationship Id="rId27" Type="http://schemas.openxmlformats.org/officeDocument/2006/relationships/image" Target="../media/image2519.png"/><Relationship Id="rId48" Type="http://schemas.openxmlformats.org/officeDocument/2006/relationships/customXml" Target="../ink/ink3965.xml"/><Relationship Id="rId69" Type="http://schemas.openxmlformats.org/officeDocument/2006/relationships/image" Target="../media/image2546.png"/><Relationship Id="rId113" Type="http://schemas.openxmlformats.org/officeDocument/2006/relationships/customXml" Target="../ink/ink3998.xml"/><Relationship Id="rId134" Type="http://schemas.openxmlformats.org/officeDocument/2006/relationships/image" Target="../media/image2586.png"/><Relationship Id="rId80" Type="http://schemas.openxmlformats.org/officeDocument/2006/relationships/customXml" Target="../ink/ink3981.xml"/><Relationship Id="rId155" Type="http://schemas.openxmlformats.org/officeDocument/2006/relationships/customXml" Target="../ink/ink4019.xml"/><Relationship Id="rId176" Type="http://schemas.openxmlformats.org/officeDocument/2006/relationships/image" Target="../media/image2615.png"/><Relationship Id="rId197" Type="http://schemas.openxmlformats.org/officeDocument/2006/relationships/customXml" Target="../ink/ink4040.xml"/><Relationship Id="rId201" Type="http://schemas.openxmlformats.org/officeDocument/2006/relationships/customXml" Target="../ink/ink4042.xml"/><Relationship Id="rId222" Type="http://schemas.openxmlformats.org/officeDocument/2006/relationships/image" Target="../media/image2644.png"/><Relationship Id="rId243" Type="http://schemas.openxmlformats.org/officeDocument/2006/relationships/customXml" Target="../ink/ink4063.xml"/><Relationship Id="rId264" Type="http://schemas.openxmlformats.org/officeDocument/2006/relationships/image" Target="../media/image2669.png"/><Relationship Id="rId17" Type="http://schemas.openxmlformats.org/officeDocument/2006/relationships/image" Target="../media/image2514.png"/><Relationship Id="rId38" Type="http://schemas.openxmlformats.org/officeDocument/2006/relationships/customXml" Target="../ink/ink3960.xml"/><Relationship Id="rId59" Type="http://schemas.openxmlformats.org/officeDocument/2006/relationships/image" Target="../media/image2539.png"/><Relationship Id="rId103" Type="http://schemas.openxmlformats.org/officeDocument/2006/relationships/customXml" Target="../ink/ink3993.xml"/><Relationship Id="rId124" Type="http://schemas.openxmlformats.org/officeDocument/2006/relationships/image" Target="../media/image2579.png"/><Relationship Id="rId70" Type="http://schemas.openxmlformats.org/officeDocument/2006/relationships/customXml" Target="../ink/ink3976.xml"/><Relationship Id="rId91" Type="http://schemas.openxmlformats.org/officeDocument/2006/relationships/image" Target="../media/image2559.png"/><Relationship Id="rId145" Type="http://schemas.openxmlformats.org/officeDocument/2006/relationships/customXml" Target="../ink/ink4014.xml"/><Relationship Id="rId166" Type="http://schemas.openxmlformats.org/officeDocument/2006/relationships/image" Target="../media/image2606.png"/><Relationship Id="rId187" Type="http://schemas.openxmlformats.org/officeDocument/2006/relationships/customXml" Target="../ink/ink4035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637.png"/><Relationship Id="rId233" Type="http://schemas.openxmlformats.org/officeDocument/2006/relationships/customXml" Target="../ink/ink4058.xml"/><Relationship Id="rId254" Type="http://schemas.openxmlformats.org/officeDocument/2006/relationships/image" Target="../media/image2664.png"/><Relationship Id="rId28" Type="http://schemas.openxmlformats.org/officeDocument/2006/relationships/customXml" Target="../ink/ink3955.xml"/><Relationship Id="rId49" Type="http://schemas.openxmlformats.org/officeDocument/2006/relationships/image" Target="../media/image2534.png"/><Relationship Id="rId114" Type="http://schemas.openxmlformats.org/officeDocument/2006/relationships/image" Target="../media/image2574.png"/><Relationship Id="rId275" Type="http://schemas.openxmlformats.org/officeDocument/2006/relationships/customXml" Target="../ink/ink4079.xml"/><Relationship Id="rId60" Type="http://schemas.openxmlformats.org/officeDocument/2006/relationships/customXml" Target="../ink/ink3971.xml"/><Relationship Id="rId81" Type="http://schemas.openxmlformats.org/officeDocument/2006/relationships/image" Target="../media/image2554.png"/><Relationship Id="rId135" Type="http://schemas.openxmlformats.org/officeDocument/2006/relationships/customXml" Target="../ink/ink4009.xml"/><Relationship Id="rId156" Type="http://schemas.openxmlformats.org/officeDocument/2006/relationships/image" Target="../media/image2599.png"/><Relationship Id="rId177" Type="http://schemas.openxmlformats.org/officeDocument/2006/relationships/customXml" Target="../ink/ink4030.xml"/><Relationship Id="rId198" Type="http://schemas.openxmlformats.org/officeDocument/2006/relationships/image" Target="../media/image2628.png"/><Relationship Id="rId202" Type="http://schemas.openxmlformats.org/officeDocument/2006/relationships/image" Target="../media/image2632.png"/><Relationship Id="rId223" Type="http://schemas.openxmlformats.org/officeDocument/2006/relationships/customXml" Target="../ink/ink4053.xml"/><Relationship Id="rId244" Type="http://schemas.openxmlformats.org/officeDocument/2006/relationships/image" Target="../media/image2657.png"/><Relationship Id="rId18" Type="http://schemas.openxmlformats.org/officeDocument/2006/relationships/customXml" Target="../ink/ink3950.xml"/><Relationship Id="rId39" Type="http://schemas.openxmlformats.org/officeDocument/2006/relationships/image" Target="../media/image2527.png"/><Relationship Id="rId265" Type="http://schemas.openxmlformats.org/officeDocument/2006/relationships/customXml" Target="../ink/ink4074.xml"/><Relationship Id="rId50" Type="http://schemas.openxmlformats.org/officeDocument/2006/relationships/customXml" Target="../ink/ink3966.xml"/><Relationship Id="rId104" Type="http://schemas.openxmlformats.org/officeDocument/2006/relationships/image" Target="../media/image2567.png"/><Relationship Id="rId125" Type="http://schemas.openxmlformats.org/officeDocument/2006/relationships/customXml" Target="../ink/ink4004.xml"/><Relationship Id="rId146" Type="http://schemas.openxmlformats.org/officeDocument/2006/relationships/image" Target="../media/image2594.png"/><Relationship Id="rId167" Type="http://schemas.openxmlformats.org/officeDocument/2006/relationships/customXml" Target="../ink/ink4025.xml"/><Relationship Id="rId188" Type="http://schemas.openxmlformats.org/officeDocument/2006/relationships/image" Target="../media/image2623.png"/><Relationship Id="rId71" Type="http://schemas.openxmlformats.org/officeDocument/2006/relationships/image" Target="../media/image2547.png"/><Relationship Id="rId92" Type="http://schemas.openxmlformats.org/officeDocument/2006/relationships/customXml" Target="../ink/ink3987.xml"/><Relationship Id="rId213" Type="http://schemas.openxmlformats.org/officeDocument/2006/relationships/customXml" Target="../ink/ink4048.xml"/><Relationship Id="rId234" Type="http://schemas.openxmlformats.org/officeDocument/2006/relationships/image" Target="../media/image2652.png"/><Relationship Id="rId2" Type="http://schemas.openxmlformats.org/officeDocument/2006/relationships/customXml" Target="../ink/ink3942.xml"/><Relationship Id="rId29" Type="http://schemas.openxmlformats.org/officeDocument/2006/relationships/image" Target="../media/image2522.png"/><Relationship Id="rId255" Type="http://schemas.openxmlformats.org/officeDocument/2006/relationships/customXml" Target="../ink/ink4069.xml"/><Relationship Id="rId276" Type="http://schemas.openxmlformats.org/officeDocument/2006/relationships/image" Target="../media/image2677.png"/><Relationship Id="rId40" Type="http://schemas.openxmlformats.org/officeDocument/2006/relationships/customXml" Target="../ink/ink3961.xml"/><Relationship Id="rId115" Type="http://schemas.openxmlformats.org/officeDocument/2006/relationships/customXml" Target="../ink/ink3999.xml"/><Relationship Id="rId136" Type="http://schemas.openxmlformats.org/officeDocument/2006/relationships/image" Target="../media/image2587.png"/><Relationship Id="rId157" Type="http://schemas.openxmlformats.org/officeDocument/2006/relationships/customXml" Target="../ink/ink4020.xml"/><Relationship Id="rId178" Type="http://schemas.openxmlformats.org/officeDocument/2006/relationships/image" Target="../media/image2616.png"/><Relationship Id="rId61" Type="http://schemas.openxmlformats.org/officeDocument/2006/relationships/image" Target="../media/image2542.png"/><Relationship Id="rId82" Type="http://schemas.openxmlformats.org/officeDocument/2006/relationships/customXml" Target="../ink/ink3982.xml"/><Relationship Id="rId199" Type="http://schemas.openxmlformats.org/officeDocument/2006/relationships/customXml" Target="../ink/ink4041.xml"/><Relationship Id="rId203" Type="http://schemas.openxmlformats.org/officeDocument/2006/relationships/customXml" Target="../ink/ink4043.xml"/><Relationship Id="rId19" Type="http://schemas.openxmlformats.org/officeDocument/2006/relationships/image" Target="../media/image2515.png"/><Relationship Id="rId224" Type="http://schemas.openxmlformats.org/officeDocument/2006/relationships/image" Target="../media/image2645.png"/><Relationship Id="rId245" Type="http://schemas.openxmlformats.org/officeDocument/2006/relationships/customXml" Target="../ink/ink4064.xml"/><Relationship Id="rId266" Type="http://schemas.openxmlformats.org/officeDocument/2006/relationships/image" Target="../media/image2672.png"/><Relationship Id="rId30" Type="http://schemas.openxmlformats.org/officeDocument/2006/relationships/customXml" Target="../ink/ink3956.xml"/><Relationship Id="rId105" Type="http://schemas.openxmlformats.org/officeDocument/2006/relationships/customXml" Target="../ink/ink3994.xml"/><Relationship Id="rId126" Type="http://schemas.openxmlformats.org/officeDocument/2006/relationships/image" Target="../media/image2582.png"/><Relationship Id="rId147" Type="http://schemas.openxmlformats.org/officeDocument/2006/relationships/customXml" Target="../ink/ink4015.xml"/><Relationship Id="rId168" Type="http://schemas.openxmlformats.org/officeDocument/2006/relationships/image" Target="../media/image2607.png"/><Relationship Id="rId51" Type="http://schemas.openxmlformats.org/officeDocument/2006/relationships/image" Target="../media/image2535.png"/><Relationship Id="rId72" Type="http://schemas.openxmlformats.org/officeDocument/2006/relationships/customXml" Target="../ink/ink3977.xml"/><Relationship Id="rId93" Type="http://schemas.openxmlformats.org/officeDocument/2006/relationships/customXml" Target="../ink/ink3988.xml"/><Relationship Id="rId189" Type="http://schemas.openxmlformats.org/officeDocument/2006/relationships/customXml" Target="../ink/ink4036.xml"/><Relationship Id="rId3" Type="http://schemas.openxmlformats.org/officeDocument/2006/relationships/image" Target="../media/image2504.png"/><Relationship Id="rId214" Type="http://schemas.openxmlformats.org/officeDocument/2006/relationships/image" Target="../media/image2638.png"/><Relationship Id="rId235" Type="http://schemas.openxmlformats.org/officeDocument/2006/relationships/customXml" Target="../ink/ink4059.xml"/><Relationship Id="rId256" Type="http://schemas.openxmlformats.org/officeDocument/2006/relationships/image" Target="../media/image2665.png"/><Relationship Id="rId116" Type="http://schemas.openxmlformats.org/officeDocument/2006/relationships/image" Target="../media/image2575.png"/><Relationship Id="rId137" Type="http://schemas.openxmlformats.org/officeDocument/2006/relationships/customXml" Target="../ink/ink4010.xml"/><Relationship Id="rId158" Type="http://schemas.openxmlformats.org/officeDocument/2006/relationships/image" Target="../media/image2602.png"/><Relationship Id="rId20" Type="http://schemas.openxmlformats.org/officeDocument/2006/relationships/customXml" Target="../ink/ink3951.xml"/><Relationship Id="rId41" Type="http://schemas.openxmlformats.org/officeDocument/2006/relationships/image" Target="../media/image2528.png"/><Relationship Id="rId62" Type="http://schemas.openxmlformats.org/officeDocument/2006/relationships/customXml" Target="../ink/ink3972.xml"/><Relationship Id="rId83" Type="http://schemas.openxmlformats.org/officeDocument/2006/relationships/image" Target="../media/image2555.png"/><Relationship Id="rId179" Type="http://schemas.openxmlformats.org/officeDocument/2006/relationships/customXml" Target="../ink/ink4031.xml"/><Relationship Id="rId190" Type="http://schemas.openxmlformats.org/officeDocument/2006/relationships/image" Target="../media/image2624.png"/><Relationship Id="rId204" Type="http://schemas.openxmlformats.org/officeDocument/2006/relationships/image" Target="../media/image2633.png"/><Relationship Id="rId225" Type="http://schemas.openxmlformats.org/officeDocument/2006/relationships/customXml" Target="../ink/ink4054.xml"/><Relationship Id="rId246" Type="http://schemas.openxmlformats.org/officeDocument/2006/relationships/image" Target="../media/image2658.png"/><Relationship Id="rId267" Type="http://schemas.openxmlformats.org/officeDocument/2006/relationships/customXml" Target="../ink/ink4075.xml"/><Relationship Id="rId106" Type="http://schemas.openxmlformats.org/officeDocument/2006/relationships/image" Target="../media/image2568.png"/><Relationship Id="rId127" Type="http://schemas.openxmlformats.org/officeDocument/2006/relationships/customXml" Target="../ink/ink4005.xml"/><Relationship Id="rId10" Type="http://schemas.openxmlformats.org/officeDocument/2006/relationships/customXml" Target="../ink/ink3946.xml"/><Relationship Id="rId31" Type="http://schemas.openxmlformats.org/officeDocument/2006/relationships/image" Target="../media/image2523.png"/><Relationship Id="rId52" Type="http://schemas.openxmlformats.org/officeDocument/2006/relationships/customXml" Target="../ink/ink3967.xml"/><Relationship Id="rId73" Type="http://schemas.openxmlformats.org/officeDocument/2006/relationships/image" Target="../media/image2548.png"/><Relationship Id="rId94" Type="http://schemas.openxmlformats.org/officeDocument/2006/relationships/image" Target="../media/image2562.png"/><Relationship Id="rId148" Type="http://schemas.openxmlformats.org/officeDocument/2006/relationships/image" Target="../media/image2595.png"/><Relationship Id="rId169" Type="http://schemas.openxmlformats.org/officeDocument/2006/relationships/customXml" Target="../ink/ink4026.xml"/><Relationship Id="rId4" Type="http://schemas.openxmlformats.org/officeDocument/2006/relationships/customXml" Target="../ink/ink3943.xml"/><Relationship Id="rId180" Type="http://schemas.openxmlformats.org/officeDocument/2006/relationships/image" Target="../media/image2617.png"/><Relationship Id="rId215" Type="http://schemas.openxmlformats.org/officeDocument/2006/relationships/customXml" Target="../ink/ink4049.xml"/><Relationship Id="rId236" Type="http://schemas.openxmlformats.org/officeDocument/2006/relationships/image" Target="../media/image2653.png"/><Relationship Id="rId257" Type="http://schemas.openxmlformats.org/officeDocument/2006/relationships/customXml" Target="../ink/ink4070.xml"/><Relationship Id="rId42" Type="http://schemas.openxmlformats.org/officeDocument/2006/relationships/customXml" Target="../ink/ink3962.xml"/><Relationship Id="rId84" Type="http://schemas.openxmlformats.org/officeDocument/2006/relationships/customXml" Target="../ink/ink3983.xml"/><Relationship Id="rId138" Type="http://schemas.openxmlformats.org/officeDocument/2006/relationships/image" Target="../media/image2588.png"/><Relationship Id="rId191" Type="http://schemas.openxmlformats.org/officeDocument/2006/relationships/customXml" Target="../ink/ink4037.xml"/><Relationship Id="rId205" Type="http://schemas.openxmlformats.org/officeDocument/2006/relationships/customXml" Target="../ink/ink4044.xml"/><Relationship Id="rId247" Type="http://schemas.openxmlformats.org/officeDocument/2006/relationships/customXml" Target="../ink/ink4065.xml"/><Relationship Id="rId107" Type="http://schemas.openxmlformats.org/officeDocument/2006/relationships/customXml" Target="../ink/ink3995.xml"/><Relationship Id="rId11" Type="http://schemas.openxmlformats.org/officeDocument/2006/relationships/image" Target="../media/image2508.png"/><Relationship Id="rId53" Type="http://schemas.openxmlformats.org/officeDocument/2006/relationships/image" Target="../media/image2536.png"/><Relationship Id="rId149" Type="http://schemas.openxmlformats.org/officeDocument/2006/relationships/customXml" Target="../ink/ink4016.xml"/></Relationships>
</file>

<file path=ppt/slides/_rels/slide1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40.xml"/><Relationship Id="rId21" Type="http://schemas.openxmlformats.org/officeDocument/2006/relationships/image" Target="../media/image2689.png"/><Relationship Id="rId42" Type="http://schemas.openxmlformats.org/officeDocument/2006/relationships/customXml" Target="../ink/ink4100.xml"/><Relationship Id="rId63" Type="http://schemas.openxmlformats.org/officeDocument/2006/relationships/image" Target="../media/image2718.png"/><Relationship Id="rId84" Type="http://schemas.openxmlformats.org/officeDocument/2006/relationships/image" Target="../media/image2732.png"/><Relationship Id="rId138" Type="http://schemas.openxmlformats.org/officeDocument/2006/relationships/customXml" Target="../ink/ink4151.xml"/><Relationship Id="rId159" Type="http://schemas.openxmlformats.org/officeDocument/2006/relationships/image" Target="../media/image2774.png"/><Relationship Id="rId107" Type="http://schemas.openxmlformats.org/officeDocument/2006/relationships/customXml" Target="../ink/ink4135.xml"/><Relationship Id="rId11" Type="http://schemas.openxmlformats.org/officeDocument/2006/relationships/image" Target="../media/image2684.png"/><Relationship Id="rId32" Type="http://schemas.openxmlformats.org/officeDocument/2006/relationships/customXml" Target="../ink/ink4095.xml"/><Relationship Id="rId53" Type="http://schemas.openxmlformats.org/officeDocument/2006/relationships/image" Target="../media/image2709.png"/><Relationship Id="rId74" Type="http://schemas.openxmlformats.org/officeDocument/2006/relationships/image" Target="../media/image2725.png"/><Relationship Id="rId128" Type="http://schemas.openxmlformats.org/officeDocument/2006/relationships/image" Target="../media/image2756.png"/><Relationship Id="rId149" Type="http://schemas.openxmlformats.org/officeDocument/2006/relationships/image" Target="../media/image2768.png"/><Relationship Id="rId5" Type="http://schemas.openxmlformats.org/officeDocument/2006/relationships/image" Target="../media/image2679.png"/><Relationship Id="rId95" Type="http://schemas.openxmlformats.org/officeDocument/2006/relationships/customXml" Target="../ink/ink4128.xml"/><Relationship Id="rId160" Type="http://schemas.openxmlformats.org/officeDocument/2006/relationships/customXml" Target="../ink/ink4163.xml"/><Relationship Id="rId22" Type="http://schemas.openxmlformats.org/officeDocument/2006/relationships/customXml" Target="../ink/ink4090.xml"/><Relationship Id="rId43" Type="http://schemas.openxmlformats.org/officeDocument/2006/relationships/image" Target="../media/image2704.png"/><Relationship Id="rId64" Type="http://schemas.openxmlformats.org/officeDocument/2006/relationships/customXml" Target="../ink/ink4111.xml"/><Relationship Id="rId118" Type="http://schemas.openxmlformats.org/officeDocument/2006/relationships/image" Target="../media/image2749.png"/><Relationship Id="rId139" Type="http://schemas.openxmlformats.org/officeDocument/2006/relationships/image" Target="../media/image2763.png"/><Relationship Id="rId85" Type="http://schemas.openxmlformats.org/officeDocument/2006/relationships/customXml" Target="../ink/ink4122.xml"/><Relationship Id="rId150" Type="http://schemas.openxmlformats.org/officeDocument/2006/relationships/customXml" Target="../ink/ink4157.xml"/><Relationship Id="rId12" Type="http://schemas.openxmlformats.org/officeDocument/2006/relationships/customXml" Target="../ink/ink4085.xml"/><Relationship Id="rId17" Type="http://schemas.openxmlformats.org/officeDocument/2006/relationships/image" Target="../media/image2687.png"/><Relationship Id="rId33" Type="http://schemas.openxmlformats.org/officeDocument/2006/relationships/image" Target="../media/image2697.png"/><Relationship Id="rId38" Type="http://schemas.openxmlformats.org/officeDocument/2006/relationships/customXml" Target="../ink/ink4098.xml"/><Relationship Id="rId59" Type="http://schemas.openxmlformats.org/officeDocument/2006/relationships/image" Target="../media/image2716.png"/><Relationship Id="rId103" Type="http://schemas.openxmlformats.org/officeDocument/2006/relationships/customXml" Target="../ink/ink4133.xml"/><Relationship Id="rId108" Type="http://schemas.openxmlformats.org/officeDocument/2006/relationships/image" Target="../media/image2744.png"/><Relationship Id="rId124" Type="http://schemas.openxmlformats.org/officeDocument/2006/relationships/image" Target="../media/image2754.png"/><Relationship Id="rId129" Type="http://schemas.openxmlformats.org/officeDocument/2006/relationships/customXml" Target="../ink/ink4146.xml"/><Relationship Id="rId54" Type="http://schemas.openxmlformats.org/officeDocument/2006/relationships/customXml" Target="../ink/ink4106.xml"/><Relationship Id="rId70" Type="http://schemas.openxmlformats.org/officeDocument/2006/relationships/customXml" Target="../ink/ink4114.xml"/><Relationship Id="rId75" Type="http://schemas.openxmlformats.org/officeDocument/2006/relationships/customXml" Target="../ink/ink4117.xml"/><Relationship Id="rId91" Type="http://schemas.openxmlformats.org/officeDocument/2006/relationships/image" Target="../media/image2735.png"/><Relationship Id="rId96" Type="http://schemas.openxmlformats.org/officeDocument/2006/relationships/customXml" Target="../ink/ink4129.xml"/><Relationship Id="rId140" Type="http://schemas.openxmlformats.org/officeDocument/2006/relationships/customXml" Target="../ink/ink4152.xml"/><Relationship Id="rId145" Type="http://schemas.openxmlformats.org/officeDocument/2006/relationships/image" Target="../media/image2766.png"/><Relationship Id="rId161" Type="http://schemas.openxmlformats.org/officeDocument/2006/relationships/image" Target="../media/image277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82.xml"/><Relationship Id="rId23" Type="http://schemas.openxmlformats.org/officeDocument/2006/relationships/image" Target="../media/image2692.png"/><Relationship Id="rId28" Type="http://schemas.openxmlformats.org/officeDocument/2006/relationships/customXml" Target="../ink/ink4093.xml"/><Relationship Id="rId49" Type="http://schemas.openxmlformats.org/officeDocument/2006/relationships/image" Target="../media/image2707.png"/><Relationship Id="rId114" Type="http://schemas.openxmlformats.org/officeDocument/2006/relationships/image" Target="../media/image2747.png"/><Relationship Id="rId119" Type="http://schemas.openxmlformats.org/officeDocument/2006/relationships/customXml" Target="../ink/ink4141.xml"/><Relationship Id="rId44" Type="http://schemas.openxmlformats.org/officeDocument/2006/relationships/customXml" Target="../ink/ink4101.xml"/><Relationship Id="rId60" Type="http://schemas.openxmlformats.org/officeDocument/2006/relationships/customXml" Target="../ink/ink4109.xml"/><Relationship Id="rId65" Type="http://schemas.openxmlformats.org/officeDocument/2006/relationships/image" Target="../media/image2719.png"/><Relationship Id="rId81" Type="http://schemas.openxmlformats.org/officeDocument/2006/relationships/customXml" Target="../ink/ink4120.xml"/><Relationship Id="rId86" Type="http://schemas.openxmlformats.org/officeDocument/2006/relationships/image" Target="../media/image2733.png"/><Relationship Id="rId130" Type="http://schemas.openxmlformats.org/officeDocument/2006/relationships/image" Target="../media/image2757.png"/><Relationship Id="rId135" Type="http://schemas.openxmlformats.org/officeDocument/2006/relationships/customXml" Target="../ink/ink4149.xml"/><Relationship Id="rId151" Type="http://schemas.openxmlformats.org/officeDocument/2006/relationships/customXml" Target="../ink/ink4158.xml"/><Relationship Id="rId156" Type="http://schemas.openxmlformats.org/officeDocument/2006/relationships/customXml" Target="../ink/ink4161.xml"/><Relationship Id="rId13" Type="http://schemas.openxmlformats.org/officeDocument/2006/relationships/image" Target="../media/image2685.png"/><Relationship Id="rId18" Type="http://schemas.openxmlformats.org/officeDocument/2006/relationships/customXml" Target="../ink/ink4088.xml"/><Relationship Id="rId39" Type="http://schemas.openxmlformats.org/officeDocument/2006/relationships/image" Target="../media/image2702.png"/><Relationship Id="rId109" Type="http://schemas.openxmlformats.org/officeDocument/2006/relationships/customXml" Target="../ink/ink4136.xml"/><Relationship Id="rId34" Type="http://schemas.openxmlformats.org/officeDocument/2006/relationships/customXml" Target="../ink/ink4096.xml"/><Relationship Id="rId50" Type="http://schemas.openxmlformats.org/officeDocument/2006/relationships/customXml" Target="../ink/ink4104.xml"/><Relationship Id="rId55" Type="http://schemas.openxmlformats.org/officeDocument/2006/relationships/image" Target="../media/image2714.png"/><Relationship Id="rId76" Type="http://schemas.openxmlformats.org/officeDocument/2006/relationships/image" Target="../media/image2726.png"/><Relationship Id="rId97" Type="http://schemas.openxmlformats.org/officeDocument/2006/relationships/customXml" Target="../ink/ink4130.xml"/><Relationship Id="rId104" Type="http://schemas.openxmlformats.org/officeDocument/2006/relationships/image" Target="../media/image2742.png"/><Relationship Id="rId120" Type="http://schemas.openxmlformats.org/officeDocument/2006/relationships/image" Target="../media/image2752.png"/><Relationship Id="rId125" Type="http://schemas.openxmlformats.org/officeDocument/2006/relationships/customXml" Target="../ink/ink4144.xml"/><Relationship Id="rId141" Type="http://schemas.openxmlformats.org/officeDocument/2006/relationships/image" Target="../media/image2764.png"/><Relationship Id="rId146" Type="http://schemas.openxmlformats.org/officeDocument/2006/relationships/customXml" Target="../ink/ink4155.xml"/><Relationship Id="rId7" Type="http://schemas.openxmlformats.org/officeDocument/2006/relationships/image" Target="../media/image2682.png"/><Relationship Id="rId71" Type="http://schemas.openxmlformats.org/officeDocument/2006/relationships/customXml" Target="../ink/ink4115.xml"/><Relationship Id="rId92" Type="http://schemas.openxmlformats.org/officeDocument/2006/relationships/customXml" Target="../ink/ink4126.xml"/><Relationship Id="rId162" Type="http://schemas.openxmlformats.org/officeDocument/2006/relationships/customXml" Target="../ink/ink4164.xml"/><Relationship Id="rId2" Type="http://schemas.openxmlformats.org/officeDocument/2006/relationships/customXml" Target="../ink/ink4080.xml"/><Relationship Id="rId29" Type="http://schemas.openxmlformats.org/officeDocument/2006/relationships/image" Target="../media/image2695.png"/><Relationship Id="rId24" Type="http://schemas.openxmlformats.org/officeDocument/2006/relationships/customXml" Target="../ink/ink4091.xml"/><Relationship Id="rId40" Type="http://schemas.openxmlformats.org/officeDocument/2006/relationships/customXml" Target="../ink/ink4099.xml"/><Relationship Id="rId45" Type="http://schemas.openxmlformats.org/officeDocument/2006/relationships/image" Target="../media/image2705.png"/><Relationship Id="rId66" Type="http://schemas.openxmlformats.org/officeDocument/2006/relationships/customXml" Target="../ink/ink4112.xml"/><Relationship Id="rId87" Type="http://schemas.openxmlformats.org/officeDocument/2006/relationships/customXml" Target="../ink/ink4123.xml"/><Relationship Id="rId110" Type="http://schemas.openxmlformats.org/officeDocument/2006/relationships/image" Target="../media/image2745.png"/><Relationship Id="rId115" Type="http://schemas.openxmlformats.org/officeDocument/2006/relationships/customXml" Target="../ink/ink4139.xml"/><Relationship Id="rId131" Type="http://schemas.openxmlformats.org/officeDocument/2006/relationships/customXml" Target="../ink/ink4147.xml"/><Relationship Id="rId136" Type="http://schemas.openxmlformats.org/officeDocument/2006/relationships/customXml" Target="../ink/ink4150.xml"/><Relationship Id="rId157" Type="http://schemas.openxmlformats.org/officeDocument/2006/relationships/image" Target="../media/image2773.png"/><Relationship Id="rId61" Type="http://schemas.openxmlformats.org/officeDocument/2006/relationships/image" Target="../media/image2717.png"/><Relationship Id="rId82" Type="http://schemas.openxmlformats.org/officeDocument/2006/relationships/image" Target="../media/image2729.png"/><Relationship Id="rId152" Type="http://schemas.openxmlformats.org/officeDocument/2006/relationships/customXml" Target="../ink/ink4159.xml"/><Relationship Id="rId19" Type="http://schemas.openxmlformats.org/officeDocument/2006/relationships/image" Target="../media/image2688.png"/><Relationship Id="rId14" Type="http://schemas.openxmlformats.org/officeDocument/2006/relationships/customXml" Target="../ink/ink4086.xml"/><Relationship Id="rId30" Type="http://schemas.openxmlformats.org/officeDocument/2006/relationships/customXml" Target="../ink/ink4094.xml"/><Relationship Id="rId35" Type="http://schemas.openxmlformats.org/officeDocument/2006/relationships/image" Target="../media/image2698.png"/><Relationship Id="rId56" Type="http://schemas.openxmlformats.org/officeDocument/2006/relationships/customXml" Target="../ink/ink4107.xml"/><Relationship Id="rId77" Type="http://schemas.openxmlformats.org/officeDocument/2006/relationships/customXml" Target="../ink/ink4118.xml"/><Relationship Id="rId100" Type="http://schemas.openxmlformats.org/officeDocument/2006/relationships/image" Target="../media/image2738.png"/><Relationship Id="rId105" Type="http://schemas.openxmlformats.org/officeDocument/2006/relationships/customXml" Target="../ink/ink4134.xml"/><Relationship Id="rId126" Type="http://schemas.openxmlformats.org/officeDocument/2006/relationships/image" Target="../media/image2755.png"/><Relationship Id="rId147" Type="http://schemas.openxmlformats.org/officeDocument/2006/relationships/image" Target="../media/image2767.png"/><Relationship Id="rId8" Type="http://schemas.openxmlformats.org/officeDocument/2006/relationships/customXml" Target="../ink/ink4083.xml"/><Relationship Id="rId51" Type="http://schemas.openxmlformats.org/officeDocument/2006/relationships/image" Target="../media/image2708.png"/><Relationship Id="rId72" Type="http://schemas.openxmlformats.org/officeDocument/2006/relationships/image" Target="../media/image2724.png"/><Relationship Id="rId93" Type="http://schemas.openxmlformats.org/officeDocument/2006/relationships/image" Target="../media/image2736.png"/><Relationship Id="rId98" Type="http://schemas.openxmlformats.org/officeDocument/2006/relationships/image" Target="../media/image2737.png"/><Relationship Id="rId121" Type="http://schemas.openxmlformats.org/officeDocument/2006/relationships/customXml" Target="../ink/ink4142.xml"/><Relationship Id="rId142" Type="http://schemas.openxmlformats.org/officeDocument/2006/relationships/customXml" Target="../ink/ink4153.xml"/><Relationship Id="rId163" Type="http://schemas.openxmlformats.org/officeDocument/2006/relationships/image" Target="../media/image2776.png"/><Relationship Id="rId3" Type="http://schemas.openxmlformats.org/officeDocument/2006/relationships/image" Target="../media/image2678.png"/><Relationship Id="rId25" Type="http://schemas.openxmlformats.org/officeDocument/2006/relationships/image" Target="../media/image2693.png"/><Relationship Id="rId46" Type="http://schemas.openxmlformats.org/officeDocument/2006/relationships/customXml" Target="../ink/ink4102.xml"/><Relationship Id="rId67" Type="http://schemas.openxmlformats.org/officeDocument/2006/relationships/image" Target="../media/image2722.png"/><Relationship Id="rId116" Type="http://schemas.openxmlformats.org/officeDocument/2006/relationships/image" Target="../media/image2748.png"/><Relationship Id="rId137" Type="http://schemas.openxmlformats.org/officeDocument/2006/relationships/image" Target="../media/image2762.png"/><Relationship Id="rId158" Type="http://schemas.openxmlformats.org/officeDocument/2006/relationships/customXml" Target="../ink/ink4162.xml"/><Relationship Id="rId20" Type="http://schemas.openxmlformats.org/officeDocument/2006/relationships/customXml" Target="../ink/ink4089.xml"/><Relationship Id="rId41" Type="http://schemas.openxmlformats.org/officeDocument/2006/relationships/image" Target="../media/image2703.png"/><Relationship Id="rId62" Type="http://schemas.openxmlformats.org/officeDocument/2006/relationships/customXml" Target="../ink/ink4110.xml"/><Relationship Id="rId83" Type="http://schemas.openxmlformats.org/officeDocument/2006/relationships/customXml" Target="../ink/ink4121.xml"/><Relationship Id="rId88" Type="http://schemas.openxmlformats.org/officeDocument/2006/relationships/customXml" Target="../ink/ink4124.xml"/><Relationship Id="rId111" Type="http://schemas.openxmlformats.org/officeDocument/2006/relationships/customXml" Target="../ink/ink4137.xml"/><Relationship Id="rId132" Type="http://schemas.openxmlformats.org/officeDocument/2006/relationships/image" Target="../media/image2758.png"/><Relationship Id="rId153" Type="http://schemas.openxmlformats.org/officeDocument/2006/relationships/image" Target="../media/image2769.png"/><Relationship Id="rId15" Type="http://schemas.openxmlformats.org/officeDocument/2006/relationships/image" Target="../media/image2686.png"/><Relationship Id="rId36" Type="http://schemas.openxmlformats.org/officeDocument/2006/relationships/customXml" Target="../ink/ink4097.xml"/><Relationship Id="rId57" Type="http://schemas.openxmlformats.org/officeDocument/2006/relationships/image" Target="../media/image2715.png"/><Relationship Id="rId106" Type="http://schemas.openxmlformats.org/officeDocument/2006/relationships/image" Target="../media/image2743.png"/><Relationship Id="rId127" Type="http://schemas.openxmlformats.org/officeDocument/2006/relationships/customXml" Target="../ink/ink4145.xml"/><Relationship Id="rId10" Type="http://schemas.openxmlformats.org/officeDocument/2006/relationships/customXml" Target="../ink/ink4084.xml"/><Relationship Id="rId31" Type="http://schemas.openxmlformats.org/officeDocument/2006/relationships/image" Target="../media/image2696.png"/><Relationship Id="rId52" Type="http://schemas.openxmlformats.org/officeDocument/2006/relationships/customXml" Target="../ink/ink4105.xml"/><Relationship Id="rId73" Type="http://schemas.openxmlformats.org/officeDocument/2006/relationships/customXml" Target="../ink/ink4116.xml"/><Relationship Id="rId78" Type="http://schemas.openxmlformats.org/officeDocument/2006/relationships/image" Target="../media/image2727.png"/><Relationship Id="rId94" Type="http://schemas.openxmlformats.org/officeDocument/2006/relationships/customXml" Target="../ink/ink4127.xml"/><Relationship Id="rId99" Type="http://schemas.openxmlformats.org/officeDocument/2006/relationships/customXml" Target="../ink/ink4131.xml"/><Relationship Id="rId101" Type="http://schemas.openxmlformats.org/officeDocument/2006/relationships/customXml" Target="../ink/ink4132.xml"/><Relationship Id="rId122" Type="http://schemas.openxmlformats.org/officeDocument/2006/relationships/image" Target="../media/image2753.png"/><Relationship Id="rId143" Type="http://schemas.openxmlformats.org/officeDocument/2006/relationships/image" Target="../media/image2765.png"/><Relationship Id="rId148" Type="http://schemas.openxmlformats.org/officeDocument/2006/relationships/customXml" Target="../ink/ink4156.xml"/><Relationship Id="rId164" Type="http://schemas.openxmlformats.org/officeDocument/2006/relationships/customXml" Target="../ink/ink4165.xml"/><Relationship Id="rId4" Type="http://schemas.openxmlformats.org/officeDocument/2006/relationships/customXml" Target="../ink/ink4081.xml"/><Relationship Id="rId9" Type="http://schemas.openxmlformats.org/officeDocument/2006/relationships/image" Target="../media/image2683.png"/><Relationship Id="rId26" Type="http://schemas.openxmlformats.org/officeDocument/2006/relationships/customXml" Target="../ink/ink4092.xml"/><Relationship Id="rId47" Type="http://schemas.openxmlformats.org/officeDocument/2006/relationships/image" Target="../media/image2706.png"/><Relationship Id="rId68" Type="http://schemas.openxmlformats.org/officeDocument/2006/relationships/customXml" Target="../ink/ink4113.xml"/><Relationship Id="rId89" Type="http://schemas.openxmlformats.org/officeDocument/2006/relationships/image" Target="../media/image2734.png"/><Relationship Id="rId112" Type="http://schemas.openxmlformats.org/officeDocument/2006/relationships/image" Target="../media/image2746.png"/><Relationship Id="rId133" Type="http://schemas.openxmlformats.org/officeDocument/2006/relationships/customXml" Target="../ink/ink4148.xml"/><Relationship Id="rId154" Type="http://schemas.openxmlformats.org/officeDocument/2006/relationships/customXml" Target="../ink/ink4160.xml"/><Relationship Id="rId16" Type="http://schemas.openxmlformats.org/officeDocument/2006/relationships/customXml" Target="../ink/ink4087.xml"/><Relationship Id="rId37" Type="http://schemas.openxmlformats.org/officeDocument/2006/relationships/image" Target="../media/image2699.png"/><Relationship Id="rId58" Type="http://schemas.openxmlformats.org/officeDocument/2006/relationships/customXml" Target="../ink/ink4108.xml"/><Relationship Id="rId79" Type="http://schemas.openxmlformats.org/officeDocument/2006/relationships/customXml" Target="../ink/ink4119.xml"/><Relationship Id="rId102" Type="http://schemas.openxmlformats.org/officeDocument/2006/relationships/image" Target="../media/image2739.png"/><Relationship Id="rId123" Type="http://schemas.openxmlformats.org/officeDocument/2006/relationships/customXml" Target="../ink/ink4143.xml"/><Relationship Id="rId144" Type="http://schemas.openxmlformats.org/officeDocument/2006/relationships/customXml" Target="../ink/ink4154.xml"/><Relationship Id="rId90" Type="http://schemas.openxmlformats.org/officeDocument/2006/relationships/customXml" Target="../ink/ink4125.xml"/><Relationship Id="rId165" Type="http://schemas.openxmlformats.org/officeDocument/2006/relationships/image" Target="../media/image2777.png"/><Relationship Id="rId27" Type="http://schemas.openxmlformats.org/officeDocument/2006/relationships/image" Target="../media/image2694.png"/><Relationship Id="rId48" Type="http://schemas.openxmlformats.org/officeDocument/2006/relationships/customXml" Target="../ink/ink4103.xml"/><Relationship Id="rId69" Type="http://schemas.openxmlformats.org/officeDocument/2006/relationships/image" Target="../media/image2723.png"/><Relationship Id="rId113" Type="http://schemas.openxmlformats.org/officeDocument/2006/relationships/customXml" Target="../ink/ink4138.xml"/><Relationship Id="rId134" Type="http://schemas.openxmlformats.org/officeDocument/2006/relationships/image" Target="../media/image2759.png"/><Relationship Id="rId80" Type="http://schemas.openxmlformats.org/officeDocument/2006/relationships/image" Target="../media/image2728.png"/><Relationship Id="rId155" Type="http://schemas.openxmlformats.org/officeDocument/2006/relationships/image" Target="../media/image2772.png"/></Relationships>
</file>

<file path=ppt/slides/_rels/slide1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49.png"/><Relationship Id="rId21" Type="http://schemas.openxmlformats.org/officeDocument/2006/relationships/image" Target="../media/image2789.png"/><Relationship Id="rId42" Type="http://schemas.openxmlformats.org/officeDocument/2006/relationships/customXml" Target="../ink/ink4186.xml"/><Relationship Id="rId63" Type="http://schemas.openxmlformats.org/officeDocument/2006/relationships/customXml" Target="../ink/ink4197.xml"/><Relationship Id="rId84" Type="http://schemas.openxmlformats.org/officeDocument/2006/relationships/image" Target="../media/image2829.png"/><Relationship Id="rId138" Type="http://schemas.openxmlformats.org/officeDocument/2006/relationships/customXml" Target="../ink/ink4235.xml"/><Relationship Id="rId159" Type="http://schemas.openxmlformats.org/officeDocument/2006/relationships/image" Target="../media/image2876.png"/><Relationship Id="rId170" Type="http://schemas.openxmlformats.org/officeDocument/2006/relationships/customXml" Target="../ink/ink4251.xml"/><Relationship Id="rId191" Type="http://schemas.openxmlformats.org/officeDocument/2006/relationships/image" Target="../media/image2896.png"/><Relationship Id="rId205" Type="http://schemas.openxmlformats.org/officeDocument/2006/relationships/image" Target="../media/image2905.png"/><Relationship Id="rId107" Type="http://schemas.openxmlformats.org/officeDocument/2006/relationships/image" Target="../media/image2844.png"/><Relationship Id="rId11" Type="http://schemas.openxmlformats.org/officeDocument/2006/relationships/image" Target="../media/image2784.png"/><Relationship Id="rId32" Type="http://schemas.openxmlformats.org/officeDocument/2006/relationships/customXml" Target="../ink/ink4181.xml"/><Relationship Id="rId53" Type="http://schemas.openxmlformats.org/officeDocument/2006/relationships/customXml" Target="../ink/ink4192.xml"/><Relationship Id="rId74" Type="http://schemas.openxmlformats.org/officeDocument/2006/relationships/image" Target="../media/image2825.png"/><Relationship Id="rId128" Type="http://schemas.openxmlformats.org/officeDocument/2006/relationships/customXml" Target="../ink/ink4230.xml"/><Relationship Id="rId149" Type="http://schemas.openxmlformats.org/officeDocument/2006/relationships/image" Target="../media/image2869.png"/><Relationship Id="rId5" Type="http://schemas.openxmlformats.org/officeDocument/2006/relationships/image" Target="../media/image2779.png"/><Relationship Id="rId95" Type="http://schemas.openxmlformats.org/officeDocument/2006/relationships/customXml" Target="../ink/ink4213.xml"/><Relationship Id="rId160" Type="http://schemas.openxmlformats.org/officeDocument/2006/relationships/customXml" Target="../ink/ink4246.xml"/><Relationship Id="rId181" Type="http://schemas.openxmlformats.org/officeDocument/2006/relationships/image" Target="../media/image2889.png"/><Relationship Id="rId216" Type="http://schemas.openxmlformats.org/officeDocument/2006/relationships/customXml" Target="../ink/ink4274.xml"/><Relationship Id="rId22" Type="http://schemas.openxmlformats.org/officeDocument/2006/relationships/customXml" Target="../ink/ink4176.xml"/><Relationship Id="rId43" Type="http://schemas.openxmlformats.org/officeDocument/2006/relationships/image" Target="../media/image2804.png"/><Relationship Id="rId64" Type="http://schemas.openxmlformats.org/officeDocument/2006/relationships/image" Target="../media/image2818.png"/><Relationship Id="rId118" Type="http://schemas.openxmlformats.org/officeDocument/2006/relationships/customXml" Target="../ink/ink4225.xml"/><Relationship Id="rId139" Type="http://schemas.openxmlformats.org/officeDocument/2006/relationships/image" Target="../media/image2864.png"/><Relationship Id="rId85" Type="http://schemas.openxmlformats.org/officeDocument/2006/relationships/customXml" Target="../ink/ink4208.xml"/><Relationship Id="rId150" Type="http://schemas.openxmlformats.org/officeDocument/2006/relationships/customXml" Target="../ink/ink4241.xml"/><Relationship Id="rId171" Type="http://schemas.openxmlformats.org/officeDocument/2006/relationships/image" Target="../media/image2884.png"/><Relationship Id="rId192" Type="http://schemas.openxmlformats.org/officeDocument/2006/relationships/customXml" Target="../ink/ink4262.xml"/><Relationship Id="rId206" Type="http://schemas.openxmlformats.org/officeDocument/2006/relationships/customXml" Target="../ink/ink4269.xml"/><Relationship Id="rId12" Type="http://schemas.openxmlformats.org/officeDocument/2006/relationships/customXml" Target="../ink/ink4171.xml"/><Relationship Id="rId33" Type="http://schemas.openxmlformats.org/officeDocument/2006/relationships/image" Target="../media/image2797.png"/><Relationship Id="rId108" Type="http://schemas.openxmlformats.org/officeDocument/2006/relationships/customXml" Target="../ink/ink4220.xml"/><Relationship Id="rId129" Type="http://schemas.openxmlformats.org/officeDocument/2006/relationships/image" Target="../media/image2857.png"/><Relationship Id="rId54" Type="http://schemas.openxmlformats.org/officeDocument/2006/relationships/image" Target="../media/image2809.png"/><Relationship Id="rId75" Type="http://schemas.openxmlformats.org/officeDocument/2006/relationships/customXml" Target="../ink/ink4203.xml"/><Relationship Id="rId96" Type="http://schemas.openxmlformats.org/officeDocument/2006/relationships/customXml" Target="../ink/ink4214.xml"/><Relationship Id="rId140" Type="http://schemas.openxmlformats.org/officeDocument/2006/relationships/customXml" Target="../ink/ink4236.xml"/><Relationship Id="rId161" Type="http://schemas.openxmlformats.org/officeDocument/2006/relationships/image" Target="../media/image2877.png"/><Relationship Id="rId182" Type="http://schemas.openxmlformats.org/officeDocument/2006/relationships/customXml" Target="../ink/ink4257.xml"/><Relationship Id="rId217" Type="http://schemas.openxmlformats.org/officeDocument/2006/relationships/image" Target="../media/image2914.png"/><Relationship Id="rId6" Type="http://schemas.openxmlformats.org/officeDocument/2006/relationships/customXml" Target="../ink/ink4168.xml"/><Relationship Id="rId23" Type="http://schemas.openxmlformats.org/officeDocument/2006/relationships/image" Target="../media/image2792.png"/><Relationship Id="rId119" Type="http://schemas.openxmlformats.org/officeDocument/2006/relationships/image" Target="../media/image2852.png"/><Relationship Id="rId44" Type="http://schemas.openxmlformats.org/officeDocument/2006/relationships/customXml" Target="../ink/ink4187.xml"/><Relationship Id="rId65" Type="http://schemas.openxmlformats.org/officeDocument/2006/relationships/customXml" Target="../ink/ink4198.xml"/><Relationship Id="rId86" Type="http://schemas.openxmlformats.org/officeDocument/2006/relationships/image" Target="../media/image2832.png"/><Relationship Id="rId130" Type="http://schemas.openxmlformats.org/officeDocument/2006/relationships/customXml" Target="../ink/ink4231.xml"/><Relationship Id="rId151" Type="http://schemas.openxmlformats.org/officeDocument/2006/relationships/image" Target="../media/image2872.png"/><Relationship Id="rId172" Type="http://schemas.openxmlformats.org/officeDocument/2006/relationships/customXml" Target="../ink/ink4252.xml"/><Relationship Id="rId193" Type="http://schemas.openxmlformats.org/officeDocument/2006/relationships/image" Target="../media/image2897.png"/><Relationship Id="rId207" Type="http://schemas.openxmlformats.org/officeDocument/2006/relationships/image" Target="../media/image2906.png"/><Relationship Id="rId13" Type="http://schemas.openxmlformats.org/officeDocument/2006/relationships/image" Target="../media/image2785.png"/><Relationship Id="rId109" Type="http://schemas.openxmlformats.org/officeDocument/2006/relationships/image" Target="../media/image2845.png"/><Relationship Id="rId34" Type="http://schemas.openxmlformats.org/officeDocument/2006/relationships/customXml" Target="../ink/ink4182.xml"/><Relationship Id="rId55" Type="http://schemas.openxmlformats.org/officeDocument/2006/relationships/customXml" Target="../ink/ink4193.xml"/><Relationship Id="rId76" Type="http://schemas.openxmlformats.org/officeDocument/2006/relationships/image" Target="../media/image2826.png"/><Relationship Id="rId97" Type="http://schemas.openxmlformats.org/officeDocument/2006/relationships/image" Target="../media/image2837.png"/><Relationship Id="rId120" Type="http://schemas.openxmlformats.org/officeDocument/2006/relationships/customXml" Target="../ink/ink4226.xml"/><Relationship Id="rId141" Type="http://schemas.openxmlformats.org/officeDocument/2006/relationships/image" Target="../media/image2865.png"/><Relationship Id="rId7" Type="http://schemas.openxmlformats.org/officeDocument/2006/relationships/image" Target="../media/image2782.png"/><Relationship Id="rId162" Type="http://schemas.openxmlformats.org/officeDocument/2006/relationships/customXml" Target="../ink/ink4247.xml"/><Relationship Id="rId183" Type="http://schemas.openxmlformats.org/officeDocument/2006/relationships/image" Target="../media/image2892.png"/><Relationship Id="rId218" Type="http://schemas.openxmlformats.org/officeDocument/2006/relationships/customXml" Target="../ink/ink4275.xml"/><Relationship Id="rId24" Type="http://schemas.openxmlformats.org/officeDocument/2006/relationships/customXml" Target="../ink/ink4177.xml"/><Relationship Id="rId45" Type="http://schemas.openxmlformats.org/officeDocument/2006/relationships/customXml" Target="../ink/ink4188.xml"/><Relationship Id="rId66" Type="http://schemas.openxmlformats.org/officeDocument/2006/relationships/image" Target="../media/image2819.png"/><Relationship Id="rId87" Type="http://schemas.openxmlformats.org/officeDocument/2006/relationships/customXml" Target="../ink/ink4209.xml"/><Relationship Id="rId110" Type="http://schemas.openxmlformats.org/officeDocument/2006/relationships/customXml" Target="../ink/ink4221.xml"/><Relationship Id="rId131" Type="http://schemas.openxmlformats.org/officeDocument/2006/relationships/image" Target="../media/image2858.png"/><Relationship Id="rId152" Type="http://schemas.openxmlformats.org/officeDocument/2006/relationships/customXml" Target="../ink/ink4242.xml"/><Relationship Id="rId173" Type="http://schemas.openxmlformats.org/officeDocument/2006/relationships/image" Target="../media/image2885.png"/><Relationship Id="rId194" Type="http://schemas.openxmlformats.org/officeDocument/2006/relationships/customXml" Target="../ink/ink4263.xml"/><Relationship Id="rId208" Type="http://schemas.openxmlformats.org/officeDocument/2006/relationships/customXml" Target="../ink/ink4270.xml"/><Relationship Id="rId14" Type="http://schemas.openxmlformats.org/officeDocument/2006/relationships/customXml" Target="../ink/ink4172.xml"/><Relationship Id="rId30" Type="http://schemas.openxmlformats.org/officeDocument/2006/relationships/customXml" Target="../ink/ink4180.xml"/><Relationship Id="rId35" Type="http://schemas.openxmlformats.org/officeDocument/2006/relationships/image" Target="../media/image2798.png"/><Relationship Id="rId56" Type="http://schemas.openxmlformats.org/officeDocument/2006/relationships/image" Target="../media/image2814.png"/><Relationship Id="rId77" Type="http://schemas.openxmlformats.org/officeDocument/2006/relationships/customXml" Target="../ink/ink4204.xml"/><Relationship Id="rId100" Type="http://schemas.openxmlformats.org/officeDocument/2006/relationships/customXml" Target="../ink/ink4216.xml"/><Relationship Id="rId105" Type="http://schemas.openxmlformats.org/officeDocument/2006/relationships/image" Target="../media/image2843.png"/><Relationship Id="rId126" Type="http://schemas.openxmlformats.org/officeDocument/2006/relationships/customXml" Target="../ink/ink4229.xml"/><Relationship Id="rId147" Type="http://schemas.openxmlformats.org/officeDocument/2006/relationships/image" Target="../media/image2868.png"/><Relationship Id="rId168" Type="http://schemas.openxmlformats.org/officeDocument/2006/relationships/customXml" Target="../ink/ink4250.xml"/><Relationship Id="rId8" Type="http://schemas.openxmlformats.org/officeDocument/2006/relationships/customXml" Target="../ink/ink4169.xml"/><Relationship Id="rId51" Type="http://schemas.openxmlformats.org/officeDocument/2006/relationships/customXml" Target="../ink/ink4191.xml"/><Relationship Id="rId72" Type="http://schemas.openxmlformats.org/officeDocument/2006/relationships/image" Target="../media/image2824.png"/><Relationship Id="rId93" Type="http://schemas.openxmlformats.org/officeDocument/2006/relationships/customXml" Target="../ink/ink4212.xml"/><Relationship Id="rId98" Type="http://schemas.openxmlformats.org/officeDocument/2006/relationships/customXml" Target="../ink/ink4215.xml"/><Relationship Id="rId121" Type="http://schemas.openxmlformats.org/officeDocument/2006/relationships/image" Target="../media/image2853.png"/><Relationship Id="rId142" Type="http://schemas.openxmlformats.org/officeDocument/2006/relationships/customXml" Target="../ink/ink4237.xml"/><Relationship Id="rId163" Type="http://schemas.openxmlformats.org/officeDocument/2006/relationships/image" Target="../media/image2878.png"/><Relationship Id="rId184" Type="http://schemas.openxmlformats.org/officeDocument/2006/relationships/customXml" Target="../ink/ink4258.xml"/><Relationship Id="rId189" Type="http://schemas.openxmlformats.org/officeDocument/2006/relationships/image" Target="../media/image2895.png"/><Relationship Id="rId219" Type="http://schemas.openxmlformats.org/officeDocument/2006/relationships/image" Target="../media/image2915.png"/><Relationship Id="rId3" Type="http://schemas.openxmlformats.org/officeDocument/2006/relationships/image" Target="../media/image2778.png"/><Relationship Id="rId214" Type="http://schemas.openxmlformats.org/officeDocument/2006/relationships/customXml" Target="../ink/ink4273.xml"/><Relationship Id="rId25" Type="http://schemas.openxmlformats.org/officeDocument/2006/relationships/image" Target="../media/image2793.png"/><Relationship Id="rId46" Type="http://schemas.openxmlformats.org/officeDocument/2006/relationships/image" Target="../media/image2805.png"/><Relationship Id="rId67" Type="http://schemas.openxmlformats.org/officeDocument/2006/relationships/customXml" Target="../ink/ink4199.xml"/><Relationship Id="rId116" Type="http://schemas.openxmlformats.org/officeDocument/2006/relationships/customXml" Target="../ink/ink4224.xml"/><Relationship Id="rId137" Type="http://schemas.openxmlformats.org/officeDocument/2006/relationships/image" Target="../media/image2863.png"/><Relationship Id="rId158" Type="http://schemas.openxmlformats.org/officeDocument/2006/relationships/customXml" Target="../ink/ink4245.xml"/><Relationship Id="rId20" Type="http://schemas.openxmlformats.org/officeDocument/2006/relationships/customXml" Target="../ink/ink4175.xml"/><Relationship Id="rId41" Type="http://schemas.openxmlformats.org/officeDocument/2006/relationships/image" Target="../media/image2803.png"/><Relationship Id="rId62" Type="http://schemas.openxmlformats.org/officeDocument/2006/relationships/image" Target="../media/image2817.png"/><Relationship Id="rId83" Type="http://schemas.openxmlformats.org/officeDocument/2006/relationships/customXml" Target="../ink/ink4207.xml"/><Relationship Id="rId88" Type="http://schemas.openxmlformats.org/officeDocument/2006/relationships/image" Target="../media/image2833.png"/><Relationship Id="rId111" Type="http://schemas.openxmlformats.org/officeDocument/2006/relationships/image" Target="../media/image2846.png"/><Relationship Id="rId132" Type="http://schemas.openxmlformats.org/officeDocument/2006/relationships/customXml" Target="../ink/ink4232.xml"/><Relationship Id="rId153" Type="http://schemas.openxmlformats.org/officeDocument/2006/relationships/image" Target="../media/image2873.png"/><Relationship Id="rId174" Type="http://schemas.openxmlformats.org/officeDocument/2006/relationships/customXml" Target="../ink/ink4253.xml"/><Relationship Id="rId179" Type="http://schemas.openxmlformats.org/officeDocument/2006/relationships/image" Target="../media/image2888.png"/><Relationship Id="rId195" Type="http://schemas.openxmlformats.org/officeDocument/2006/relationships/image" Target="../media/image2898.png"/><Relationship Id="rId209" Type="http://schemas.openxmlformats.org/officeDocument/2006/relationships/image" Target="../media/image2907.png"/><Relationship Id="rId190" Type="http://schemas.openxmlformats.org/officeDocument/2006/relationships/customXml" Target="../ink/ink4261.xml"/><Relationship Id="rId204" Type="http://schemas.openxmlformats.org/officeDocument/2006/relationships/customXml" Target="../ink/ink4268.xml"/><Relationship Id="rId15" Type="http://schemas.openxmlformats.org/officeDocument/2006/relationships/image" Target="../media/image2786.png"/><Relationship Id="rId36" Type="http://schemas.openxmlformats.org/officeDocument/2006/relationships/customXml" Target="../ink/ink4183.xml"/><Relationship Id="rId57" Type="http://schemas.openxmlformats.org/officeDocument/2006/relationships/customXml" Target="../ink/ink4194.xml"/><Relationship Id="rId106" Type="http://schemas.openxmlformats.org/officeDocument/2006/relationships/customXml" Target="../ink/ink4219.xml"/><Relationship Id="rId127" Type="http://schemas.openxmlformats.org/officeDocument/2006/relationships/image" Target="../media/image2856.png"/><Relationship Id="rId10" Type="http://schemas.openxmlformats.org/officeDocument/2006/relationships/customXml" Target="../ink/ink4170.xml"/><Relationship Id="rId31" Type="http://schemas.openxmlformats.org/officeDocument/2006/relationships/image" Target="../media/image2796.png"/><Relationship Id="rId52" Type="http://schemas.openxmlformats.org/officeDocument/2006/relationships/image" Target="../media/image2808.png"/><Relationship Id="rId73" Type="http://schemas.openxmlformats.org/officeDocument/2006/relationships/customXml" Target="../ink/ink4202.xml"/><Relationship Id="rId78" Type="http://schemas.openxmlformats.org/officeDocument/2006/relationships/image" Target="../media/image2827.png"/><Relationship Id="rId94" Type="http://schemas.openxmlformats.org/officeDocument/2006/relationships/image" Target="../media/image2836.png"/><Relationship Id="rId99" Type="http://schemas.openxmlformats.org/officeDocument/2006/relationships/image" Target="../media/image2838.png"/><Relationship Id="rId101" Type="http://schemas.openxmlformats.org/officeDocument/2006/relationships/image" Target="../media/image2839.png"/><Relationship Id="rId122" Type="http://schemas.openxmlformats.org/officeDocument/2006/relationships/customXml" Target="../ink/ink4227.xml"/><Relationship Id="rId143" Type="http://schemas.openxmlformats.org/officeDocument/2006/relationships/image" Target="../media/image2866.png"/><Relationship Id="rId148" Type="http://schemas.openxmlformats.org/officeDocument/2006/relationships/customXml" Target="../ink/ink4240.xml"/><Relationship Id="rId164" Type="http://schemas.openxmlformats.org/officeDocument/2006/relationships/customXml" Target="../ink/ink4248.xml"/><Relationship Id="rId169" Type="http://schemas.openxmlformats.org/officeDocument/2006/relationships/image" Target="../media/image2883.png"/><Relationship Id="rId185" Type="http://schemas.openxmlformats.org/officeDocument/2006/relationships/image" Target="../media/image2893.png"/><Relationship Id="rId4" Type="http://schemas.openxmlformats.org/officeDocument/2006/relationships/customXml" Target="../ink/ink4167.xml"/><Relationship Id="rId9" Type="http://schemas.openxmlformats.org/officeDocument/2006/relationships/image" Target="../media/image2783.png"/><Relationship Id="rId180" Type="http://schemas.openxmlformats.org/officeDocument/2006/relationships/customXml" Target="../ink/ink4256.xml"/><Relationship Id="rId210" Type="http://schemas.openxmlformats.org/officeDocument/2006/relationships/customXml" Target="../ink/ink4271.xml"/><Relationship Id="rId215" Type="http://schemas.openxmlformats.org/officeDocument/2006/relationships/image" Target="../media/image2913.png"/><Relationship Id="rId26" Type="http://schemas.openxmlformats.org/officeDocument/2006/relationships/customXml" Target="../ink/ink4178.xml"/><Relationship Id="rId47" Type="http://schemas.openxmlformats.org/officeDocument/2006/relationships/customXml" Target="../ink/ink4189.xml"/><Relationship Id="rId68" Type="http://schemas.openxmlformats.org/officeDocument/2006/relationships/image" Target="../media/image2822.png"/><Relationship Id="rId89" Type="http://schemas.openxmlformats.org/officeDocument/2006/relationships/customXml" Target="../ink/ink4210.xml"/><Relationship Id="rId112" Type="http://schemas.openxmlformats.org/officeDocument/2006/relationships/customXml" Target="../ink/ink4222.xml"/><Relationship Id="rId133" Type="http://schemas.openxmlformats.org/officeDocument/2006/relationships/image" Target="../media/image2859.png"/><Relationship Id="rId154" Type="http://schemas.openxmlformats.org/officeDocument/2006/relationships/customXml" Target="../ink/ink4243.xml"/><Relationship Id="rId175" Type="http://schemas.openxmlformats.org/officeDocument/2006/relationships/image" Target="../media/image2886.png"/><Relationship Id="rId196" Type="http://schemas.openxmlformats.org/officeDocument/2006/relationships/customXml" Target="../ink/ink4264.xml"/><Relationship Id="rId200" Type="http://schemas.openxmlformats.org/officeDocument/2006/relationships/customXml" Target="../ink/ink4266.xml"/><Relationship Id="rId16" Type="http://schemas.openxmlformats.org/officeDocument/2006/relationships/customXml" Target="../ink/ink4173.xml"/><Relationship Id="rId37" Type="http://schemas.openxmlformats.org/officeDocument/2006/relationships/image" Target="../media/image2799.png"/><Relationship Id="rId58" Type="http://schemas.openxmlformats.org/officeDocument/2006/relationships/image" Target="../media/image2815.png"/><Relationship Id="rId79" Type="http://schemas.openxmlformats.org/officeDocument/2006/relationships/customXml" Target="../ink/ink4205.xml"/><Relationship Id="rId102" Type="http://schemas.openxmlformats.org/officeDocument/2006/relationships/customXml" Target="../ink/ink4217.xml"/><Relationship Id="rId123" Type="http://schemas.openxmlformats.org/officeDocument/2006/relationships/image" Target="../media/image2854.png"/><Relationship Id="rId144" Type="http://schemas.openxmlformats.org/officeDocument/2006/relationships/customXml" Target="../ink/ink4238.xml"/><Relationship Id="rId90" Type="http://schemas.openxmlformats.org/officeDocument/2006/relationships/image" Target="../media/image2834.png"/><Relationship Id="rId165" Type="http://schemas.openxmlformats.org/officeDocument/2006/relationships/image" Target="../media/image2879.png"/><Relationship Id="rId186" Type="http://schemas.openxmlformats.org/officeDocument/2006/relationships/customXml" Target="../ink/ink4259.xml"/><Relationship Id="rId211" Type="http://schemas.openxmlformats.org/officeDocument/2006/relationships/image" Target="../media/image2908.png"/><Relationship Id="rId27" Type="http://schemas.openxmlformats.org/officeDocument/2006/relationships/image" Target="../media/image2794.png"/><Relationship Id="rId48" Type="http://schemas.openxmlformats.org/officeDocument/2006/relationships/image" Target="../media/image2806.png"/><Relationship Id="rId69" Type="http://schemas.openxmlformats.org/officeDocument/2006/relationships/customXml" Target="../ink/ink4200.xml"/><Relationship Id="rId113" Type="http://schemas.openxmlformats.org/officeDocument/2006/relationships/image" Target="../media/image2847.png"/><Relationship Id="rId134" Type="http://schemas.openxmlformats.org/officeDocument/2006/relationships/customXml" Target="../ink/ink4233.xml"/><Relationship Id="rId80" Type="http://schemas.openxmlformats.org/officeDocument/2006/relationships/image" Target="../media/image2828.png"/><Relationship Id="rId155" Type="http://schemas.openxmlformats.org/officeDocument/2006/relationships/image" Target="../media/image2874.png"/><Relationship Id="rId176" Type="http://schemas.openxmlformats.org/officeDocument/2006/relationships/customXml" Target="../ink/ink4254.xml"/><Relationship Id="rId197" Type="http://schemas.openxmlformats.org/officeDocument/2006/relationships/image" Target="../media/image2899.png"/><Relationship Id="rId201" Type="http://schemas.openxmlformats.org/officeDocument/2006/relationships/image" Target="../media/image2903.png"/><Relationship Id="rId17" Type="http://schemas.openxmlformats.org/officeDocument/2006/relationships/image" Target="../media/image2787.png"/><Relationship Id="rId38" Type="http://schemas.openxmlformats.org/officeDocument/2006/relationships/customXml" Target="../ink/ink4184.xml"/><Relationship Id="rId59" Type="http://schemas.openxmlformats.org/officeDocument/2006/relationships/customXml" Target="../ink/ink4195.xml"/><Relationship Id="rId103" Type="http://schemas.openxmlformats.org/officeDocument/2006/relationships/image" Target="../media/image2842.png"/><Relationship Id="rId124" Type="http://schemas.openxmlformats.org/officeDocument/2006/relationships/customXml" Target="../ink/ink4228.xml"/><Relationship Id="rId70" Type="http://schemas.openxmlformats.org/officeDocument/2006/relationships/image" Target="../media/image2823.png"/><Relationship Id="rId91" Type="http://schemas.openxmlformats.org/officeDocument/2006/relationships/customXml" Target="../ink/ink4211.xml"/><Relationship Id="rId145" Type="http://schemas.openxmlformats.org/officeDocument/2006/relationships/image" Target="../media/image2867.png"/><Relationship Id="rId166" Type="http://schemas.openxmlformats.org/officeDocument/2006/relationships/customXml" Target="../ink/ink4249.xml"/><Relationship Id="rId187" Type="http://schemas.openxmlformats.org/officeDocument/2006/relationships/image" Target="../media/image289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72.xml"/><Relationship Id="rId28" Type="http://schemas.openxmlformats.org/officeDocument/2006/relationships/customXml" Target="../ink/ink4179.xml"/><Relationship Id="rId49" Type="http://schemas.openxmlformats.org/officeDocument/2006/relationships/customXml" Target="../ink/ink4190.xml"/><Relationship Id="rId114" Type="http://schemas.openxmlformats.org/officeDocument/2006/relationships/customXml" Target="../ink/ink4223.xml"/><Relationship Id="rId60" Type="http://schemas.openxmlformats.org/officeDocument/2006/relationships/image" Target="../media/image2816.png"/><Relationship Id="rId81" Type="http://schemas.openxmlformats.org/officeDocument/2006/relationships/customXml" Target="../ink/ink4206.xml"/><Relationship Id="rId135" Type="http://schemas.openxmlformats.org/officeDocument/2006/relationships/image" Target="../media/image2862.png"/><Relationship Id="rId156" Type="http://schemas.openxmlformats.org/officeDocument/2006/relationships/customXml" Target="../ink/ink4244.xml"/><Relationship Id="rId177" Type="http://schemas.openxmlformats.org/officeDocument/2006/relationships/image" Target="../media/image2887.png"/><Relationship Id="rId198" Type="http://schemas.openxmlformats.org/officeDocument/2006/relationships/customXml" Target="../ink/ink4265.xml"/><Relationship Id="rId202" Type="http://schemas.openxmlformats.org/officeDocument/2006/relationships/customXml" Target="../ink/ink4267.xml"/><Relationship Id="rId18" Type="http://schemas.openxmlformats.org/officeDocument/2006/relationships/customXml" Target="../ink/ink4174.xml"/><Relationship Id="rId39" Type="http://schemas.openxmlformats.org/officeDocument/2006/relationships/image" Target="../media/image2802.png"/><Relationship Id="rId50" Type="http://schemas.openxmlformats.org/officeDocument/2006/relationships/image" Target="../media/image2807.png"/><Relationship Id="rId104" Type="http://schemas.openxmlformats.org/officeDocument/2006/relationships/customXml" Target="../ink/ink4218.xml"/><Relationship Id="rId125" Type="http://schemas.openxmlformats.org/officeDocument/2006/relationships/image" Target="../media/image2855.png"/><Relationship Id="rId146" Type="http://schemas.openxmlformats.org/officeDocument/2006/relationships/customXml" Target="../ink/ink4239.xml"/><Relationship Id="rId167" Type="http://schemas.openxmlformats.org/officeDocument/2006/relationships/image" Target="../media/image2882.png"/><Relationship Id="rId188" Type="http://schemas.openxmlformats.org/officeDocument/2006/relationships/customXml" Target="../ink/ink4260.xml"/><Relationship Id="rId71" Type="http://schemas.openxmlformats.org/officeDocument/2006/relationships/customXml" Target="../ink/ink4201.xml"/><Relationship Id="rId92" Type="http://schemas.openxmlformats.org/officeDocument/2006/relationships/image" Target="../media/image2835.png"/><Relationship Id="rId213" Type="http://schemas.openxmlformats.org/officeDocument/2006/relationships/image" Target="../media/image2909.png"/><Relationship Id="rId2" Type="http://schemas.openxmlformats.org/officeDocument/2006/relationships/customXml" Target="../ink/ink4166.xml"/><Relationship Id="rId29" Type="http://schemas.openxmlformats.org/officeDocument/2006/relationships/image" Target="../media/image2795.png"/><Relationship Id="rId40" Type="http://schemas.openxmlformats.org/officeDocument/2006/relationships/customXml" Target="../ink/ink4185.xml"/><Relationship Id="rId115" Type="http://schemas.openxmlformats.org/officeDocument/2006/relationships/image" Target="../media/image2848.png"/><Relationship Id="rId136" Type="http://schemas.openxmlformats.org/officeDocument/2006/relationships/customXml" Target="../ink/ink4234.xml"/><Relationship Id="rId157" Type="http://schemas.openxmlformats.org/officeDocument/2006/relationships/image" Target="../media/image2875.png"/><Relationship Id="rId178" Type="http://schemas.openxmlformats.org/officeDocument/2006/relationships/customXml" Target="../ink/ink4255.xml"/><Relationship Id="rId61" Type="http://schemas.openxmlformats.org/officeDocument/2006/relationships/customXml" Target="../ink/ink4196.xml"/><Relationship Id="rId82" Type="http://schemas.openxmlformats.org/officeDocument/2006/relationships/image" Target="../media/image2442.png"/><Relationship Id="rId199" Type="http://schemas.openxmlformats.org/officeDocument/2006/relationships/image" Target="../media/image2902.png"/><Relationship Id="rId203" Type="http://schemas.openxmlformats.org/officeDocument/2006/relationships/image" Target="../media/image2904.png"/><Relationship Id="rId19" Type="http://schemas.openxmlformats.org/officeDocument/2006/relationships/image" Target="../media/image2788.png"/></Relationships>
</file>

<file path=ppt/slides/_rels/slide1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32.png"/><Relationship Id="rId117" Type="http://schemas.openxmlformats.org/officeDocument/2006/relationships/customXml" Target="../ink/ink4334.xml"/><Relationship Id="rId21" Type="http://schemas.openxmlformats.org/officeDocument/2006/relationships/customXml" Target="../ink/ink4285.xml"/><Relationship Id="rId42" Type="http://schemas.openxmlformats.org/officeDocument/2006/relationships/image" Target="../media/image2939.png"/><Relationship Id="rId47" Type="http://schemas.openxmlformats.org/officeDocument/2006/relationships/customXml" Target="../ink/ink4298.xml"/><Relationship Id="rId63" Type="http://schemas.openxmlformats.org/officeDocument/2006/relationships/customXml" Target="../ink/ink4306.xml"/><Relationship Id="rId68" Type="http://schemas.openxmlformats.org/officeDocument/2006/relationships/image" Target="../media/image2955.png"/><Relationship Id="rId84" Type="http://schemas.openxmlformats.org/officeDocument/2006/relationships/customXml" Target="../ink/ink4317.xml"/><Relationship Id="rId89" Type="http://schemas.openxmlformats.org/officeDocument/2006/relationships/image" Target="../media/image2966.png"/><Relationship Id="rId112" Type="http://schemas.openxmlformats.org/officeDocument/2006/relationships/image" Target="../media/image2979.png"/><Relationship Id="rId16" Type="http://schemas.openxmlformats.org/officeDocument/2006/relationships/image" Target="../media/image2925.png"/><Relationship Id="rId107" Type="http://schemas.openxmlformats.org/officeDocument/2006/relationships/image" Target="../media/image2977.png"/><Relationship Id="rId11" Type="http://schemas.openxmlformats.org/officeDocument/2006/relationships/customXml" Target="../ink/ink4280.xml"/><Relationship Id="rId32" Type="http://schemas.openxmlformats.org/officeDocument/2006/relationships/image" Target="../media/image2935.png"/><Relationship Id="rId37" Type="http://schemas.openxmlformats.org/officeDocument/2006/relationships/customXml" Target="../ink/ink4293.xml"/><Relationship Id="rId53" Type="http://schemas.openxmlformats.org/officeDocument/2006/relationships/customXml" Target="../ink/ink4301.xml"/><Relationship Id="rId58" Type="http://schemas.openxmlformats.org/officeDocument/2006/relationships/image" Target="../media/image2949.png"/><Relationship Id="rId74" Type="http://schemas.openxmlformats.org/officeDocument/2006/relationships/image" Target="../media/image2475.png"/><Relationship Id="rId79" Type="http://schemas.openxmlformats.org/officeDocument/2006/relationships/image" Target="../media/image2959.png"/><Relationship Id="rId102" Type="http://schemas.openxmlformats.org/officeDocument/2006/relationships/customXml" Target="../ink/ink4326.xml"/><Relationship Id="rId123" Type="http://schemas.openxmlformats.org/officeDocument/2006/relationships/customXml" Target="../ink/ink4337.xml"/><Relationship Id="rId5" Type="http://schemas.openxmlformats.org/officeDocument/2006/relationships/customXml" Target="../ink/ink4277.xml"/><Relationship Id="rId90" Type="http://schemas.openxmlformats.org/officeDocument/2006/relationships/customXml" Target="../ink/ink4320.xml"/><Relationship Id="rId95" Type="http://schemas.openxmlformats.org/officeDocument/2006/relationships/image" Target="../media/image2969.png"/><Relationship Id="rId22" Type="http://schemas.openxmlformats.org/officeDocument/2006/relationships/image" Target="../media/image2928.png"/><Relationship Id="rId27" Type="http://schemas.openxmlformats.org/officeDocument/2006/relationships/customXml" Target="../ink/ink4288.xml"/><Relationship Id="rId43" Type="http://schemas.openxmlformats.org/officeDocument/2006/relationships/customXml" Target="../ink/ink4296.xml"/><Relationship Id="rId48" Type="http://schemas.openxmlformats.org/officeDocument/2006/relationships/image" Target="../media/image2944.png"/><Relationship Id="rId64" Type="http://schemas.openxmlformats.org/officeDocument/2006/relationships/image" Target="../media/image2954.png"/><Relationship Id="rId69" Type="http://schemas.openxmlformats.org/officeDocument/2006/relationships/customXml" Target="../ink/ink4309.xml"/><Relationship Id="rId113" Type="http://schemas.openxmlformats.org/officeDocument/2006/relationships/customXml" Target="../ink/ink4332.xml"/><Relationship Id="rId118" Type="http://schemas.openxmlformats.org/officeDocument/2006/relationships/image" Target="../media/image2984.png"/><Relationship Id="rId80" Type="http://schemas.openxmlformats.org/officeDocument/2006/relationships/customXml" Target="../ink/ink4315.xml"/><Relationship Id="rId85" Type="http://schemas.openxmlformats.org/officeDocument/2006/relationships/image" Target="../media/image2964.png"/><Relationship Id="rId12" Type="http://schemas.openxmlformats.org/officeDocument/2006/relationships/image" Target="../media/image2923.png"/><Relationship Id="rId17" Type="http://schemas.openxmlformats.org/officeDocument/2006/relationships/customXml" Target="../ink/ink4283.xml"/><Relationship Id="rId33" Type="http://schemas.openxmlformats.org/officeDocument/2006/relationships/customXml" Target="../ink/ink4291.xml"/><Relationship Id="rId38" Type="http://schemas.openxmlformats.org/officeDocument/2006/relationships/image" Target="../media/image2937.png"/><Relationship Id="rId59" Type="http://schemas.openxmlformats.org/officeDocument/2006/relationships/customXml" Target="../ink/ink4304.xml"/><Relationship Id="rId103" Type="http://schemas.openxmlformats.org/officeDocument/2006/relationships/image" Target="../media/image2975.png"/><Relationship Id="rId108" Type="http://schemas.openxmlformats.org/officeDocument/2006/relationships/customXml" Target="../ink/ink4329.xml"/><Relationship Id="rId124" Type="http://schemas.openxmlformats.org/officeDocument/2006/relationships/image" Target="../media/image2987.png"/><Relationship Id="rId54" Type="http://schemas.openxmlformats.org/officeDocument/2006/relationships/image" Target="../media/image2947.png"/><Relationship Id="rId70" Type="http://schemas.openxmlformats.org/officeDocument/2006/relationships/image" Target="../media/image2956.png"/><Relationship Id="rId75" Type="http://schemas.openxmlformats.org/officeDocument/2006/relationships/customXml" Target="../ink/ink4312.xml"/><Relationship Id="rId91" Type="http://schemas.openxmlformats.org/officeDocument/2006/relationships/image" Target="../media/image2967.png"/><Relationship Id="rId96" Type="http://schemas.openxmlformats.org/officeDocument/2006/relationships/customXml" Target="../ink/ink43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8.png"/><Relationship Id="rId23" Type="http://schemas.openxmlformats.org/officeDocument/2006/relationships/customXml" Target="../ink/ink4286.xml"/><Relationship Id="rId28" Type="http://schemas.openxmlformats.org/officeDocument/2006/relationships/image" Target="../media/image2933.png"/><Relationship Id="rId49" Type="http://schemas.openxmlformats.org/officeDocument/2006/relationships/customXml" Target="../ink/ink4299.xml"/><Relationship Id="rId114" Type="http://schemas.openxmlformats.org/officeDocument/2006/relationships/image" Target="../media/image2982.png"/><Relationship Id="rId119" Type="http://schemas.openxmlformats.org/officeDocument/2006/relationships/customXml" Target="../ink/ink4335.xml"/><Relationship Id="rId44" Type="http://schemas.openxmlformats.org/officeDocument/2006/relationships/image" Target="../media/image2942.png"/><Relationship Id="rId60" Type="http://schemas.openxmlformats.org/officeDocument/2006/relationships/image" Target="../media/image2952.png"/><Relationship Id="rId65" Type="http://schemas.openxmlformats.org/officeDocument/2006/relationships/customXml" Target="../ink/ink4307.xml"/><Relationship Id="rId81" Type="http://schemas.openxmlformats.org/officeDocument/2006/relationships/image" Target="../media/image2962.png"/><Relationship Id="rId86" Type="http://schemas.openxmlformats.org/officeDocument/2006/relationships/customXml" Target="../ink/ink4318.xml"/><Relationship Id="rId4" Type="http://schemas.openxmlformats.org/officeDocument/2006/relationships/image" Target="../media/image2917.png"/><Relationship Id="rId9" Type="http://schemas.openxmlformats.org/officeDocument/2006/relationships/customXml" Target="../ink/ink4279.xml"/><Relationship Id="rId13" Type="http://schemas.openxmlformats.org/officeDocument/2006/relationships/customXml" Target="../ink/ink4281.xml"/><Relationship Id="rId18" Type="http://schemas.openxmlformats.org/officeDocument/2006/relationships/image" Target="../media/image2926.png"/><Relationship Id="rId39" Type="http://schemas.openxmlformats.org/officeDocument/2006/relationships/customXml" Target="../ink/ink4294.xml"/><Relationship Id="rId109" Type="http://schemas.openxmlformats.org/officeDocument/2006/relationships/customXml" Target="../ink/ink4330.xml"/><Relationship Id="rId34" Type="http://schemas.openxmlformats.org/officeDocument/2006/relationships/image" Target="../media/image2442.png"/><Relationship Id="rId50" Type="http://schemas.openxmlformats.org/officeDocument/2006/relationships/image" Target="../media/image2945.png"/><Relationship Id="rId55" Type="http://schemas.openxmlformats.org/officeDocument/2006/relationships/customXml" Target="../ink/ink4302.xml"/><Relationship Id="rId76" Type="http://schemas.openxmlformats.org/officeDocument/2006/relationships/customXml" Target="../ink/ink4313.xml"/><Relationship Id="rId97" Type="http://schemas.openxmlformats.org/officeDocument/2006/relationships/image" Target="../media/image2972.png"/><Relationship Id="rId104" Type="http://schemas.openxmlformats.org/officeDocument/2006/relationships/customXml" Target="../ink/ink4327.xml"/><Relationship Id="rId120" Type="http://schemas.openxmlformats.org/officeDocument/2006/relationships/image" Target="../media/image2985.png"/><Relationship Id="rId7" Type="http://schemas.openxmlformats.org/officeDocument/2006/relationships/customXml" Target="../ink/ink4278.xml"/><Relationship Id="rId71" Type="http://schemas.openxmlformats.org/officeDocument/2006/relationships/customXml" Target="../ink/ink4310.xml"/><Relationship Id="rId92" Type="http://schemas.openxmlformats.org/officeDocument/2006/relationships/customXml" Target="../ink/ink4321.xml"/><Relationship Id="rId2" Type="http://schemas.openxmlformats.org/officeDocument/2006/relationships/image" Target="../media/image2916.png"/><Relationship Id="rId29" Type="http://schemas.openxmlformats.org/officeDocument/2006/relationships/customXml" Target="../ink/ink4289.xml"/><Relationship Id="rId24" Type="http://schemas.openxmlformats.org/officeDocument/2006/relationships/image" Target="../media/image2929.png"/><Relationship Id="rId40" Type="http://schemas.openxmlformats.org/officeDocument/2006/relationships/image" Target="../media/image2938.png"/><Relationship Id="rId45" Type="http://schemas.openxmlformats.org/officeDocument/2006/relationships/customXml" Target="../ink/ink4297.xml"/><Relationship Id="rId66" Type="http://schemas.openxmlformats.org/officeDocument/2006/relationships/image" Target="../media/image2536.png"/><Relationship Id="rId87" Type="http://schemas.openxmlformats.org/officeDocument/2006/relationships/image" Target="../media/image2965.png"/><Relationship Id="rId110" Type="http://schemas.openxmlformats.org/officeDocument/2006/relationships/image" Target="../media/image2978.png"/><Relationship Id="rId115" Type="http://schemas.openxmlformats.org/officeDocument/2006/relationships/customXml" Target="../ink/ink4333.xml"/><Relationship Id="rId61" Type="http://schemas.openxmlformats.org/officeDocument/2006/relationships/customXml" Target="../ink/ink4305.xml"/><Relationship Id="rId82" Type="http://schemas.openxmlformats.org/officeDocument/2006/relationships/customXml" Target="../ink/ink4316.xml"/><Relationship Id="rId19" Type="http://schemas.openxmlformats.org/officeDocument/2006/relationships/customXml" Target="../ink/ink4284.xml"/><Relationship Id="rId14" Type="http://schemas.openxmlformats.org/officeDocument/2006/relationships/image" Target="../media/image2924.png"/><Relationship Id="rId30" Type="http://schemas.openxmlformats.org/officeDocument/2006/relationships/image" Target="../media/image2934.png"/><Relationship Id="rId35" Type="http://schemas.openxmlformats.org/officeDocument/2006/relationships/customXml" Target="../ink/ink4292.xml"/><Relationship Id="rId56" Type="http://schemas.openxmlformats.org/officeDocument/2006/relationships/image" Target="../media/image2948.png"/><Relationship Id="rId77" Type="http://schemas.openxmlformats.org/officeDocument/2006/relationships/image" Target="../media/image2958.png"/><Relationship Id="rId100" Type="http://schemas.openxmlformats.org/officeDocument/2006/relationships/customXml" Target="../ink/ink4325.xml"/><Relationship Id="rId105" Type="http://schemas.openxmlformats.org/officeDocument/2006/relationships/image" Target="../media/image2976.png"/><Relationship Id="rId8" Type="http://schemas.openxmlformats.org/officeDocument/2006/relationships/image" Target="../media/image2919.png"/><Relationship Id="rId51" Type="http://schemas.openxmlformats.org/officeDocument/2006/relationships/customXml" Target="../ink/ink4300.xml"/><Relationship Id="rId72" Type="http://schemas.openxmlformats.org/officeDocument/2006/relationships/image" Target="../media/image2957.png"/><Relationship Id="rId93" Type="http://schemas.openxmlformats.org/officeDocument/2006/relationships/image" Target="../media/image2968.png"/><Relationship Id="rId98" Type="http://schemas.openxmlformats.org/officeDocument/2006/relationships/customXml" Target="../ink/ink4324.xml"/><Relationship Id="rId121" Type="http://schemas.openxmlformats.org/officeDocument/2006/relationships/customXml" Target="../ink/ink4336.xml"/><Relationship Id="rId3" Type="http://schemas.openxmlformats.org/officeDocument/2006/relationships/customXml" Target="../ink/ink4276.xml"/><Relationship Id="rId25" Type="http://schemas.openxmlformats.org/officeDocument/2006/relationships/customXml" Target="../ink/ink4287.xml"/><Relationship Id="rId46" Type="http://schemas.openxmlformats.org/officeDocument/2006/relationships/image" Target="../media/image2943.png"/><Relationship Id="rId67" Type="http://schemas.openxmlformats.org/officeDocument/2006/relationships/customXml" Target="../ink/ink4308.xml"/><Relationship Id="rId116" Type="http://schemas.openxmlformats.org/officeDocument/2006/relationships/image" Target="../media/image2983.png"/><Relationship Id="rId20" Type="http://schemas.openxmlformats.org/officeDocument/2006/relationships/image" Target="../media/image2927.png"/><Relationship Id="rId41" Type="http://schemas.openxmlformats.org/officeDocument/2006/relationships/customXml" Target="../ink/ink4295.xml"/><Relationship Id="rId62" Type="http://schemas.openxmlformats.org/officeDocument/2006/relationships/image" Target="../media/image2953.png"/><Relationship Id="rId83" Type="http://schemas.openxmlformats.org/officeDocument/2006/relationships/image" Target="../media/image2963.png"/><Relationship Id="rId88" Type="http://schemas.openxmlformats.org/officeDocument/2006/relationships/customXml" Target="../ink/ink4319.xml"/><Relationship Id="rId111" Type="http://schemas.openxmlformats.org/officeDocument/2006/relationships/customXml" Target="../ink/ink4331.xml"/><Relationship Id="rId15" Type="http://schemas.openxmlformats.org/officeDocument/2006/relationships/customXml" Target="../ink/ink4282.xml"/><Relationship Id="rId36" Type="http://schemas.openxmlformats.org/officeDocument/2006/relationships/image" Target="../media/image2936.png"/><Relationship Id="rId57" Type="http://schemas.openxmlformats.org/officeDocument/2006/relationships/customXml" Target="../ink/ink4303.xml"/><Relationship Id="rId106" Type="http://schemas.openxmlformats.org/officeDocument/2006/relationships/customXml" Target="../ink/ink4328.xml"/><Relationship Id="rId10" Type="http://schemas.openxmlformats.org/officeDocument/2006/relationships/image" Target="../media/image2922.png"/><Relationship Id="rId31" Type="http://schemas.openxmlformats.org/officeDocument/2006/relationships/customXml" Target="../ink/ink4290.xml"/><Relationship Id="rId52" Type="http://schemas.openxmlformats.org/officeDocument/2006/relationships/image" Target="../media/image2946.png"/><Relationship Id="rId73" Type="http://schemas.openxmlformats.org/officeDocument/2006/relationships/customXml" Target="../ink/ink4311.xml"/><Relationship Id="rId78" Type="http://schemas.openxmlformats.org/officeDocument/2006/relationships/customXml" Target="../ink/ink4314.xml"/><Relationship Id="rId94" Type="http://schemas.openxmlformats.org/officeDocument/2006/relationships/customXml" Target="../ink/ink4322.xml"/><Relationship Id="rId99" Type="http://schemas.openxmlformats.org/officeDocument/2006/relationships/image" Target="../media/image2973.png"/><Relationship Id="rId101" Type="http://schemas.openxmlformats.org/officeDocument/2006/relationships/image" Target="../media/image2974.png"/><Relationship Id="rId122" Type="http://schemas.openxmlformats.org/officeDocument/2006/relationships/image" Target="../media/image2986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1.xml"/><Relationship Id="rId13" Type="http://schemas.openxmlformats.org/officeDocument/2006/relationships/image" Target="../media/image2994.png"/><Relationship Id="rId3" Type="http://schemas.openxmlformats.org/officeDocument/2006/relationships/image" Target="../media/image2475.png"/><Relationship Id="rId7" Type="http://schemas.openxmlformats.org/officeDocument/2006/relationships/image" Target="../media/image2989.png"/><Relationship Id="rId12" Type="http://schemas.openxmlformats.org/officeDocument/2006/relationships/customXml" Target="../ink/ink4343.xml"/><Relationship Id="rId17" Type="http://schemas.openxmlformats.org/officeDocument/2006/relationships/image" Target="../media/image2996.png"/><Relationship Id="rId2" Type="http://schemas.openxmlformats.org/officeDocument/2006/relationships/customXml" Target="../ink/ink4338.xml"/><Relationship Id="rId16" Type="http://schemas.openxmlformats.org/officeDocument/2006/relationships/customXml" Target="../ink/ink43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40.xml"/><Relationship Id="rId11" Type="http://schemas.openxmlformats.org/officeDocument/2006/relationships/image" Target="../media/image2993.png"/><Relationship Id="rId5" Type="http://schemas.openxmlformats.org/officeDocument/2006/relationships/image" Target="../media/image2988.png"/><Relationship Id="rId15" Type="http://schemas.openxmlformats.org/officeDocument/2006/relationships/image" Target="../media/image2995.png"/><Relationship Id="rId10" Type="http://schemas.openxmlformats.org/officeDocument/2006/relationships/customXml" Target="../ink/ink4342.xml"/><Relationship Id="rId4" Type="http://schemas.openxmlformats.org/officeDocument/2006/relationships/customXml" Target="../ink/ink4339.xml"/><Relationship Id="rId9" Type="http://schemas.openxmlformats.org/officeDocument/2006/relationships/image" Target="../media/image2992.png"/><Relationship Id="rId14" Type="http://schemas.openxmlformats.org/officeDocument/2006/relationships/customXml" Target="../ink/ink434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2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4.png"/><Relationship Id="rId18" Type="http://schemas.openxmlformats.org/officeDocument/2006/relationships/customXml" Target="../ink/ink584.xml"/><Relationship Id="rId26" Type="http://schemas.openxmlformats.org/officeDocument/2006/relationships/customXml" Target="../ink/ink588.xml"/><Relationship Id="rId39" Type="http://schemas.openxmlformats.org/officeDocument/2006/relationships/image" Target="../media/image367.png"/><Relationship Id="rId21" Type="http://schemas.openxmlformats.org/officeDocument/2006/relationships/image" Target="../media/image358.png"/><Relationship Id="rId34" Type="http://schemas.openxmlformats.org/officeDocument/2006/relationships/customXml" Target="../ink/ink592.xml"/><Relationship Id="rId42" Type="http://schemas.openxmlformats.org/officeDocument/2006/relationships/customXml" Target="../ink/ink596.xml"/><Relationship Id="rId47" Type="http://schemas.openxmlformats.org/officeDocument/2006/relationships/image" Target="../media/image16210.png"/><Relationship Id="rId50" Type="http://schemas.openxmlformats.org/officeDocument/2006/relationships/customXml" Target="../ink/ink600.xml"/><Relationship Id="rId55" Type="http://schemas.openxmlformats.org/officeDocument/2006/relationships/image" Target="../media/image373.png"/><Relationship Id="rId7" Type="http://schemas.openxmlformats.org/officeDocument/2006/relationships/image" Target="../media/image351.png"/><Relationship Id="rId2" Type="http://schemas.openxmlformats.org/officeDocument/2006/relationships/customXml" Target="../ink/ink576.xml"/><Relationship Id="rId16" Type="http://schemas.openxmlformats.org/officeDocument/2006/relationships/customXml" Target="../ink/ink583.xml"/><Relationship Id="rId29" Type="http://schemas.openxmlformats.org/officeDocument/2006/relationships/image" Target="../media/image362.png"/><Relationship Id="rId11" Type="http://schemas.openxmlformats.org/officeDocument/2006/relationships/image" Target="../media/image353.png"/><Relationship Id="rId24" Type="http://schemas.openxmlformats.org/officeDocument/2006/relationships/customXml" Target="../ink/ink587.xml"/><Relationship Id="rId32" Type="http://schemas.openxmlformats.org/officeDocument/2006/relationships/customXml" Target="../ink/ink591.xml"/><Relationship Id="rId37" Type="http://schemas.openxmlformats.org/officeDocument/2006/relationships/image" Target="../media/image366.png"/><Relationship Id="rId40" Type="http://schemas.openxmlformats.org/officeDocument/2006/relationships/customXml" Target="../ink/ink595.xml"/><Relationship Id="rId45" Type="http://schemas.openxmlformats.org/officeDocument/2006/relationships/image" Target="../media/image369.png"/><Relationship Id="rId53" Type="http://schemas.openxmlformats.org/officeDocument/2006/relationships/image" Target="../media/image372.png"/><Relationship Id="rId5" Type="http://schemas.openxmlformats.org/officeDocument/2006/relationships/image" Target="../media/image350.png"/><Relationship Id="rId10" Type="http://schemas.openxmlformats.org/officeDocument/2006/relationships/customXml" Target="../ink/ink580.xml"/><Relationship Id="rId19" Type="http://schemas.openxmlformats.org/officeDocument/2006/relationships/image" Target="../media/image357.png"/><Relationship Id="rId31" Type="http://schemas.openxmlformats.org/officeDocument/2006/relationships/image" Target="../media/image363.png"/><Relationship Id="rId44" Type="http://schemas.openxmlformats.org/officeDocument/2006/relationships/customXml" Target="../ink/ink597.xml"/><Relationship Id="rId52" Type="http://schemas.openxmlformats.org/officeDocument/2006/relationships/customXml" Target="../ink/ink601.xml"/><Relationship Id="rId4" Type="http://schemas.openxmlformats.org/officeDocument/2006/relationships/customXml" Target="../ink/ink577.xml"/><Relationship Id="rId9" Type="http://schemas.openxmlformats.org/officeDocument/2006/relationships/image" Target="../media/image352.png"/><Relationship Id="rId14" Type="http://schemas.openxmlformats.org/officeDocument/2006/relationships/customXml" Target="../ink/ink582.xml"/><Relationship Id="rId22" Type="http://schemas.openxmlformats.org/officeDocument/2006/relationships/customXml" Target="../ink/ink586.xml"/><Relationship Id="rId27" Type="http://schemas.openxmlformats.org/officeDocument/2006/relationships/image" Target="../media/image361.png"/><Relationship Id="rId30" Type="http://schemas.openxmlformats.org/officeDocument/2006/relationships/customXml" Target="../ink/ink590.xml"/><Relationship Id="rId35" Type="http://schemas.openxmlformats.org/officeDocument/2006/relationships/image" Target="../media/image365.png"/><Relationship Id="rId43" Type="http://schemas.openxmlformats.org/officeDocument/2006/relationships/image" Target="../media/image97.png"/><Relationship Id="rId48" Type="http://schemas.openxmlformats.org/officeDocument/2006/relationships/customXml" Target="../ink/ink599.xml"/><Relationship Id="rId8" Type="http://schemas.openxmlformats.org/officeDocument/2006/relationships/customXml" Target="../ink/ink579.xml"/><Relationship Id="rId51" Type="http://schemas.openxmlformats.org/officeDocument/2006/relationships/image" Target="../media/image371.png"/><Relationship Id="rId3" Type="http://schemas.openxmlformats.org/officeDocument/2006/relationships/image" Target="../media/image349.png"/><Relationship Id="rId12" Type="http://schemas.openxmlformats.org/officeDocument/2006/relationships/customXml" Target="../ink/ink581.xml"/><Relationship Id="rId17" Type="http://schemas.openxmlformats.org/officeDocument/2006/relationships/image" Target="../media/image356.png"/><Relationship Id="rId25" Type="http://schemas.openxmlformats.org/officeDocument/2006/relationships/image" Target="../media/image360.png"/><Relationship Id="rId33" Type="http://schemas.openxmlformats.org/officeDocument/2006/relationships/image" Target="../media/image364.png"/><Relationship Id="rId38" Type="http://schemas.openxmlformats.org/officeDocument/2006/relationships/customXml" Target="../ink/ink594.xml"/><Relationship Id="rId46" Type="http://schemas.openxmlformats.org/officeDocument/2006/relationships/customXml" Target="../ink/ink598.xml"/><Relationship Id="rId20" Type="http://schemas.openxmlformats.org/officeDocument/2006/relationships/customXml" Target="../ink/ink585.xml"/><Relationship Id="rId41" Type="http://schemas.openxmlformats.org/officeDocument/2006/relationships/image" Target="../media/image368.png"/><Relationship Id="rId54" Type="http://schemas.openxmlformats.org/officeDocument/2006/relationships/customXml" Target="../ink/ink6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8.xml"/><Relationship Id="rId15" Type="http://schemas.openxmlformats.org/officeDocument/2006/relationships/image" Target="../media/image355.png"/><Relationship Id="rId23" Type="http://schemas.openxmlformats.org/officeDocument/2006/relationships/image" Target="../media/image359.png"/><Relationship Id="rId28" Type="http://schemas.openxmlformats.org/officeDocument/2006/relationships/customXml" Target="../ink/ink589.xml"/><Relationship Id="rId36" Type="http://schemas.openxmlformats.org/officeDocument/2006/relationships/customXml" Target="../ink/ink593.xml"/><Relationship Id="rId49" Type="http://schemas.openxmlformats.org/officeDocument/2006/relationships/image" Target="../media/image37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03.xml"/><Relationship Id="rId21" Type="http://schemas.openxmlformats.org/officeDocument/2006/relationships/customXml" Target="../ink/ink4355.xml"/><Relationship Id="rId42" Type="http://schemas.openxmlformats.org/officeDocument/2006/relationships/image" Target="../media/image3029.png"/><Relationship Id="rId63" Type="http://schemas.openxmlformats.org/officeDocument/2006/relationships/customXml" Target="../ink/ink4376.xml"/><Relationship Id="rId84" Type="http://schemas.openxmlformats.org/officeDocument/2006/relationships/image" Target="../media/image3053.png"/><Relationship Id="rId138" Type="http://schemas.openxmlformats.org/officeDocument/2006/relationships/image" Target="../media/image3083.png"/><Relationship Id="rId159" Type="http://schemas.openxmlformats.org/officeDocument/2006/relationships/customXml" Target="../ink/ink4424.xml"/><Relationship Id="rId170" Type="http://schemas.openxmlformats.org/officeDocument/2006/relationships/image" Target="../media/image2687.png"/><Relationship Id="rId191" Type="http://schemas.openxmlformats.org/officeDocument/2006/relationships/customXml" Target="../ink/ink4440.xml"/><Relationship Id="rId107" Type="http://schemas.openxmlformats.org/officeDocument/2006/relationships/customXml" Target="../ink/ink4398.xml"/><Relationship Id="rId11" Type="http://schemas.openxmlformats.org/officeDocument/2006/relationships/customXml" Target="../ink/ink4350.xml"/><Relationship Id="rId32" Type="http://schemas.openxmlformats.org/officeDocument/2006/relationships/image" Target="../media/image3024.png"/><Relationship Id="rId53" Type="http://schemas.openxmlformats.org/officeDocument/2006/relationships/customXml" Target="../ink/ink4371.xml"/><Relationship Id="rId74" Type="http://schemas.openxmlformats.org/officeDocument/2006/relationships/image" Target="../media/image3047.png"/><Relationship Id="rId128" Type="http://schemas.openxmlformats.org/officeDocument/2006/relationships/image" Target="../media/image3077.png"/><Relationship Id="rId149" Type="http://schemas.openxmlformats.org/officeDocument/2006/relationships/customXml" Target="../ink/ink4419.xml"/><Relationship Id="rId5" Type="http://schemas.openxmlformats.org/officeDocument/2006/relationships/customXml" Target="../ink/ink4347.xml"/><Relationship Id="rId95" Type="http://schemas.openxmlformats.org/officeDocument/2006/relationships/customXml" Target="../ink/ink4392.xml"/><Relationship Id="rId160" Type="http://schemas.openxmlformats.org/officeDocument/2006/relationships/image" Target="../media/image3095.png"/><Relationship Id="rId181" Type="http://schemas.openxmlformats.org/officeDocument/2006/relationships/customXml" Target="../ink/ink4435.xml"/><Relationship Id="rId22" Type="http://schemas.openxmlformats.org/officeDocument/2006/relationships/image" Target="../media/image3018.png"/><Relationship Id="rId43" Type="http://schemas.openxmlformats.org/officeDocument/2006/relationships/customXml" Target="../ink/ink4366.xml"/><Relationship Id="rId64" Type="http://schemas.openxmlformats.org/officeDocument/2006/relationships/image" Target="../media/image3042.png"/><Relationship Id="rId118" Type="http://schemas.openxmlformats.org/officeDocument/2006/relationships/image" Target="../media/image3072.png"/><Relationship Id="rId139" Type="http://schemas.openxmlformats.org/officeDocument/2006/relationships/customXml" Target="../ink/ink4414.xml"/><Relationship Id="rId85" Type="http://schemas.openxmlformats.org/officeDocument/2006/relationships/customXml" Target="../ink/ink4387.xml"/><Relationship Id="rId150" Type="http://schemas.openxmlformats.org/officeDocument/2006/relationships/image" Target="../media/image3089.png"/><Relationship Id="rId171" Type="http://schemas.openxmlformats.org/officeDocument/2006/relationships/customXml" Target="../ink/ink4430.xml"/><Relationship Id="rId192" Type="http://schemas.openxmlformats.org/officeDocument/2006/relationships/image" Target="../media/image3114.png"/><Relationship Id="rId12" Type="http://schemas.openxmlformats.org/officeDocument/2006/relationships/image" Target="../media/image3013.png"/><Relationship Id="rId33" Type="http://schemas.openxmlformats.org/officeDocument/2006/relationships/customXml" Target="../ink/ink4361.xml"/><Relationship Id="rId108" Type="http://schemas.openxmlformats.org/officeDocument/2006/relationships/image" Target="../media/image3066.png"/><Relationship Id="rId129" Type="http://schemas.openxmlformats.org/officeDocument/2006/relationships/customXml" Target="../ink/ink4409.xml"/><Relationship Id="rId54" Type="http://schemas.openxmlformats.org/officeDocument/2006/relationships/image" Target="../media/image3036.png"/><Relationship Id="rId75" Type="http://schemas.openxmlformats.org/officeDocument/2006/relationships/customXml" Target="../ink/ink4382.xml"/><Relationship Id="rId96" Type="http://schemas.openxmlformats.org/officeDocument/2006/relationships/image" Target="../media/image3059.png"/><Relationship Id="rId140" Type="http://schemas.openxmlformats.org/officeDocument/2006/relationships/image" Target="../media/image3084.png"/><Relationship Id="rId161" Type="http://schemas.openxmlformats.org/officeDocument/2006/relationships/customXml" Target="../ink/ink4425.xml"/><Relationship Id="rId182" Type="http://schemas.openxmlformats.org/officeDocument/2006/relationships/image" Target="../media/image3107.png"/><Relationship Id="rId6" Type="http://schemas.openxmlformats.org/officeDocument/2006/relationships/image" Target="../media/image3007.png"/><Relationship Id="rId23" Type="http://schemas.openxmlformats.org/officeDocument/2006/relationships/customXml" Target="../ink/ink4356.xml"/><Relationship Id="rId119" Type="http://schemas.openxmlformats.org/officeDocument/2006/relationships/customXml" Target="../ink/ink4404.xml"/><Relationship Id="rId44" Type="http://schemas.openxmlformats.org/officeDocument/2006/relationships/image" Target="../media/image3031.png"/><Relationship Id="rId65" Type="http://schemas.openxmlformats.org/officeDocument/2006/relationships/customXml" Target="../ink/ink4377.xml"/><Relationship Id="rId86" Type="http://schemas.openxmlformats.org/officeDocument/2006/relationships/image" Target="../media/image3054.png"/><Relationship Id="rId130" Type="http://schemas.openxmlformats.org/officeDocument/2006/relationships/image" Target="../media/image3078.png"/><Relationship Id="rId151" Type="http://schemas.openxmlformats.org/officeDocument/2006/relationships/customXml" Target="../ink/ink4420.xml"/><Relationship Id="rId172" Type="http://schemas.openxmlformats.org/officeDocument/2006/relationships/image" Target="../media/image3099.png"/><Relationship Id="rId193" Type="http://schemas.openxmlformats.org/officeDocument/2006/relationships/customXml" Target="../ink/ink4441.xml"/><Relationship Id="rId13" Type="http://schemas.openxmlformats.org/officeDocument/2006/relationships/customXml" Target="../ink/ink4351.xml"/><Relationship Id="rId109" Type="http://schemas.openxmlformats.org/officeDocument/2006/relationships/customXml" Target="../ink/ink4399.xml"/><Relationship Id="rId34" Type="http://schemas.openxmlformats.org/officeDocument/2006/relationships/image" Target="../media/image3025.png"/><Relationship Id="rId50" Type="http://schemas.openxmlformats.org/officeDocument/2006/relationships/image" Target="../media/image3034.png"/><Relationship Id="rId55" Type="http://schemas.openxmlformats.org/officeDocument/2006/relationships/customXml" Target="../ink/ink4372.xml"/><Relationship Id="rId76" Type="http://schemas.openxmlformats.org/officeDocument/2006/relationships/image" Target="../media/image3048.png"/><Relationship Id="rId97" Type="http://schemas.openxmlformats.org/officeDocument/2006/relationships/customXml" Target="../ink/ink4393.xml"/><Relationship Id="rId104" Type="http://schemas.openxmlformats.org/officeDocument/2006/relationships/image" Target="../media/image3064.png"/><Relationship Id="rId120" Type="http://schemas.openxmlformats.org/officeDocument/2006/relationships/image" Target="../media/image3073.png"/><Relationship Id="rId125" Type="http://schemas.openxmlformats.org/officeDocument/2006/relationships/customXml" Target="../ink/ink4407.xml"/><Relationship Id="rId141" Type="http://schemas.openxmlformats.org/officeDocument/2006/relationships/customXml" Target="../ink/ink4415.xml"/><Relationship Id="rId146" Type="http://schemas.openxmlformats.org/officeDocument/2006/relationships/image" Target="../media/image3087.png"/><Relationship Id="rId167" Type="http://schemas.openxmlformats.org/officeDocument/2006/relationships/customXml" Target="../ink/ink4428.xml"/><Relationship Id="rId188" Type="http://schemas.openxmlformats.org/officeDocument/2006/relationships/image" Target="../media/image3110.png"/><Relationship Id="rId7" Type="http://schemas.openxmlformats.org/officeDocument/2006/relationships/customXml" Target="../ink/ink4348.xml"/><Relationship Id="rId71" Type="http://schemas.openxmlformats.org/officeDocument/2006/relationships/customXml" Target="../ink/ink4380.xml"/><Relationship Id="rId92" Type="http://schemas.openxmlformats.org/officeDocument/2006/relationships/image" Target="../media/image3057.png"/><Relationship Id="rId162" Type="http://schemas.openxmlformats.org/officeDocument/2006/relationships/image" Target="../media/image3096.png"/><Relationship Id="rId183" Type="http://schemas.openxmlformats.org/officeDocument/2006/relationships/customXml" Target="../ink/ink4436.xml"/><Relationship Id="rId2" Type="http://schemas.openxmlformats.org/officeDocument/2006/relationships/image" Target="../media/image3005.png"/><Relationship Id="rId29" Type="http://schemas.openxmlformats.org/officeDocument/2006/relationships/customXml" Target="../ink/ink4359.xml"/><Relationship Id="rId24" Type="http://schemas.openxmlformats.org/officeDocument/2006/relationships/image" Target="../media/image3019.png"/><Relationship Id="rId40" Type="http://schemas.openxmlformats.org/officeDocument/2006/relationships/image" Target="../media/image3028.png"/><Relationship Id="rId45" Type="http://schemas.openxmlformats.org/officeDocument/2006/relationships/customXml" Target="../ink/ink4367.xml"/><Relationship Id="rId66" Type="http://schemas.openxmlformats.org/officeDocument/2006/relationships/image" Target="../media/image3043.png"/><Relationship Id="rId87" Type="http://schemas.openxmlformats.org/officeDocument/2006/relationships/customXml" Target="../ink/ink4388.xml"/><Relationship Id="rId110" Type="http://schemas.openxmlformats.org/officeDocument/2006/relationships/image" Target="../media/image3067.png"/><Relationship Id="rId115" Type="http://schemas.openxmlformats.org/officeDocument/2006/relationships/customXml" Target="../ink/ink4402.xml"/><Relationship Id="rId131" Type="http://schemas.openxmlformats.org/officeDocument/2006/relationships/customXml" Target="../ink/ink4410.xml"/><Relationship Id="rId136" Type="http://schemas.openxmlformats.org/officeDocument/2006/relationships/image" Target="../media/image3082.png"/><Relationship Id="rId157" Type="http://schemas.openxmlformats.org/officeDocument/2006/relationships/customXml" Target="../ink/ink4423.xml"/><Relationship Id="rId178" Type="http://schemas.openxmlformats.org/officeDocument/2006/relationships/image" Target="../media/image3105.png"/><Relationship Id="rId61" Type="http://schemas.openxmlformats.org/officeDocument/2006/relationships/customXml" Target="../ink/ink4375.xml"/><Relationship Id="rId82" Type="http://schemas.openxmlformats.org/officeDocument/2006/relationships/image" Target="../media/image3052.png"/><Relationship Id="rId152" Type="http://schemas.openxmlformats.org/officeDocument/2006/relationships/image" Target="../media/image3091.png"/><Relationship Id="rId173" Type="http://schemas.openxmlformats.org/officeDocument/2006/relationships/customXml" Target="../ink/ink4431.xml"/><Relationship Id="rId194" Type="http://schemas.openxmlformats.org/officeDocument/2006/relationships/image" Target="../media/image3115.png"/><Relationship Id="rId19" Type="http://schemas.openxmlformats.org/officeDocument/2006/relationships/customXml" Target="../ink/ink4354.xml"/><Relationship Id="rId14" Type="http://schemas.openxmlformats.org/officeDocument/2006/relationships/image" Target="../media/image3014.png"/><Relationship Id="rId30" Type="http://schemas.openxmlformats.org/officeDocument/2006/relationships/image" Target="../media/image3023.png"/><Relationship Id="rId35" Type="http://schemas.openxmlformats.org/officeDocument/2006/relationships/customXml" Target="../ink/ink4362.xml"/><Relationship Id="rId56" Type="http://schemas.openxmlformats.org/officeDocument/2006/relationships/image" Target="../media/image3037.png"/><Relationship Id="rId77" Type="http://schemas.openxmlformats.org/officeDocument/2006/relationships/customXml" Target="../ink/ink4383.xml"/><Relationship Id="rId100" Type="http://schemas.openxmlformats.org/officeDocument/2006/relationships/image" Target="../media/image3062.png"/><Relationship Id="rId105" Type="http://schemas.openxmlformats.org/officeDocument/2006/relationships/customXml" Target="../ink/ink4397.xml"/><Relationship Id="rId126" Type="http://schemas.openxmlformats.org/officeDocument/2006/relationships/image" Target="../media/image3076.png"/><Relationship Id="rId147" Type="http://schemas.openxmlformats.org/officeDocument/2006/relationships/customXml" Target="../ink/ink4418.xml"/><Relationship Id="rId168" Type="http://schemas.openxmlformats.org/officeDocument/2006/relationships/image" Target="../media/image3098.png"/><Relationship Id="rId8" Type="http://schemas.openxmlformats.org/officeDocument/2006/relationships/image" Target="../media/image3008.png"/><Relationship Id="rId51" Type="http://schemas.openxmlformats.org/officeDocument/2006/relationships/customXml" Target="../ink/ink4370.xml"/><Relationship Id="rId72" Type="http://schemas.openxmlformats.org/officeDocument/2006/relationships/image" Target="../media/image3046.png"/><Relationship Id="rId93" Type="http://schemas.openxmlformats.org/officeDocument/2006/relationships/customXml" Target="../ink/ink4391.xml"/><Relationship Id="rId98" Type="http://schemas.openxmlformats.org/officeDocument/2006/relationships/image" Target="../media/image3061.png"/><Relationship Id="rId121" Type="http://schemas.openxmlformats.org/officeDocument/2006/relationships/customXml" Target="../ink/ink4405.xml"/><Relationship Id="rId142" Type="http://schemas.openxmlformats.org/officeDocument/2006/relationships/image" Target="../media/image3085.png"/><Relationship Id="rId163" Type="http://schemas.openxmlformats.org/officeDocument/2006/relationships/customXml" Target="../ink/ink4426.xml"/><Relationship Id="rId184" Type="http://schemas.openxmlformats.org/officeDocument/2006/relationships/image" Target="../media/image3108.png"/><Relationship Id="rId189" Type="http://schemas.openxmlformats.org/officeDocument/2006/relationships/customXml" Target="../ink/ink4439.xml"/><Relationship Id="rId3" Type="http://schemas.openxmlformats.org/officeDocument/2006/relationships/customXml" Target="../ink/ink4346.xml"/><Relationship Id="rId25" Type="http://schemas.openxmlformats.org/officeDocument/2006/relationships/customXml" Target="../ink/ink4357.xml"/><Relationship Id="rId46" Type="http://schemas.openxmlformats.org/officeDocument/2006/relationships/image" Target="../media/image3032.png"/><Relationship Id="rId67" Type="http://schemas.openxmlformats.org/officeDocument/2006/relationships/customXml" Target="../ink/ink4378.xml"/><Relationship Id="rId116" Type="http://schemas.openxmlformats.org/officeDocument/2006/relationships/image" Target="../media/image3071.png"/><Relationship Id="rId137" Type="http://schemas.openxmlformats.org/officeDocument/2006/relationships/customXml" Target="../ink/ink4413.xml"/><Relationship Id="rId158" Type="http://schemas.openxmlformats.org/officeDocument/2006/relationships/image" Target="../media/image3094.png"/><Relationship Id="rId20" Type="http://schemas.openxmlformats.org/officeDocument/2006/relationships/image" Target="../media/image3017.png"/><Relationship Id="rId41" Type="http://schemas.openxmlformats.org/officeDocument/2006/relationships/customXml" Target="../ink/ink4365.xml"/><Relationship Id="rId62" Type="http://schemas.openxmlformats.org/officeDocument/2006/relationships/image" Target="../media/image3041.png"/><Relationship Id="rId83" Type="http://schemas.openxmlformats.org/officeDocument/2006/relationships/customXml" Target="../ink/ink4386.xml"/><Relationship Id="rId88" Type="http://schemas.openxmlformats.org/officeDocument/2006/relationships/image" Target="../media/image3055.png"/><Relationship Id="rId111" Type="http://schemas.openxmlformats.org/officeDocument/2006/relationships/customXml" Target="../ink/ink4400.xml"/><Relationship Id="rId132" Type="http://schemas.openxmlformats.org/officeDocument/2006/relationships/image" Target="../media/image3079.png"/><Relationship Id="rId153" Type="http://schemas.openxmlformats.org/officeDocument/2006/relationships/customXml" Target="../ink/ink4421.xml"/><Relationship Id="rId174" Type="http://schemas.openxmlformats.org/officeDocument/2006/relationships/image" Target="../media/image3103.png"/><Relationship Id="rId179" Type="http://schemas.openxmlformats.org/officeDocument/2006/relationships/customXml" Target="../ink/ink4434.xml"/><Relationship Id="rId195" Type="http://schemas.openxmlformats.org/officeDocument/2006/relationships/customXml" Target="../ink/ink4442.xml"/><Relationship Id="rId190" Type="http://schemas.openxmlformats.org/officeDocument/2006/relationships/image" Target="../media/image3113.png"/><Relationship Id="rId15" Type="http://schemas.openxmlformats.org/officeDocument/2006/relationships/customXml" Target="../ink/ink4352.xml"/><Relationship Id="rId36" Type="http://schemas.openxmlformats.org/officeDocument/2006/relationships/image" Target="../media/image3026.png"/><Relationship Id="rId57" Type="http://schemas.openxmlformats.org/officeDocument/2006/relationships/customXml" Target="../ink/ink4373.xml"/><Relationship Id="rId106" Type="http://schemas.openxmlformats.org/officeDocument/2006/relationships/image" Target="../media/image3065.png"/><Relationship Id="rId127" Type="http://schemas.openxmlformats.org/officeDocument/2006/relationships/customXml" Target="../ink/ink4408.xml"/><Relationship Id="rId10" Type="http://schemas.openxmlformats.org/officeDocument/2006/relationships/image" Target="../media/image3009.png"/><Relationship Id="rId31" Type="http://schemas.openxmlformats.org/officeDocument/2006/relationships/customXml" Target="../ink/ink4360.xml"/><Relationship Id="rId52" Type="http://schemas.openxmlformats.org/officeDocument/2006/relationships/image" Target="../media/image3035.png"/><Relationship Id="rId73" Type="http://schemas.openxmlformats.org/officeDocument/2006/relationships/customXml" Target="../ink/ink4381.xml"/><Relationship Id="rId78" Type="http://schemas.openxmlformats.org/officeDocument/2006/relationships/image" Target="../media/image3049.png"/><Relationship Id="rId94" Type="http://schemas.openxmlformats.org/officeDocument/2006/relationships/image" Target="../media/image3058.png"/><Relationship Id="rId99" Type="http://schemas.openxmlformats.org/officeDocument/2006/relationships/customXml" Target="../ink/ink4394.xml"/><Relationship Id="rId101" Type="http://schemas.openxmlformats.org/officeDocument/2006/relationships/customXml" Target="../ink/ink4395.xml"/><Relationship Id="rId122" Type="http://schemas.openxmlformats.org/officeDocument/2006/relationships/image" Target="../media/image3074.png"/><Relationship Id="rId143" Type="http://schemas.openxmlformats.org/officeDocument/2006/relationships/customXml" Target="../ink/ink4416.xml"/><Relationship Id="rId148" Type="http://schemas.openxmlformats.org/officeDocument/2006/relationships/image" Target="../media/image3088.png"/><Relationship Id="rId164" Type="http://schemas.openxmlformats.org/officeDocument/2006/relationships/image" Target="../media/image3097.png"/><Relationship Id="rId169" Type="http://schemas.openxmlformats.org/officeDocument/2006/relationships/customXml" Target="../ink/ink4429.xml"/><Relationship Id="rId185" Type="http://schemas.openxmlformats.org/officeDocument/2006/relationships/customXml" Target="../ink/ink4437.xml"/><Relationship Id="rId4" Type="http://schemas.openxmlformats.org/officeDocument/2006/relationships/image" Target="../media/image3006.png"/><Relationship Id="rId9" Type="http://schemas.openxmlformats.org/officeDocument/2006/relationships/customXml" Target="../ink/ink4349.xml"/><Relationship Id="rId180" Type="http://schemas.openxmlformats.org/officeDocument/2006/relationships/image" Target="../media/image3106.png"/><Relationship Id="rId26" Type="http://schemas.openxmlformats.org/officeDocument/2006/relationships/image" Target="../media/image3021.png"/><Relationship Id="rId47" Type="http://schemas.openxmlformats.org/officeDocument/2006/relationships/customXml" Target="../ink/ink4368.xml"/><Relationship Id="rId68" Type="http://schemas.openxmlformats.org/officeDocument/2006/relationships/image" Target="../media/image3044.png"/><Relationship Id="rId89" Type="http://schemas.openxmlformats.org/officeDocument/2006/relationships/customXml" Target="../ink/ink4389.xml"/><Relationship Id="rId112" Type="http://schemas.openxmlformats.org/officeDocument/2006/relationships/image" Target="../media/image3068.png"/><Relationship Id="rId133" Type="http://schemas.openxmlformats.org/officeDocument/2006/relationships/customXml" Target="../ink/ink4411.xml"/><Relationship Id="rId154" Type="http://schemas.openxmlformats.org/officeDocument/2006/relationships/image" Target="../media/image3092.png"/><Relationship Id="rId175" Type="http://schemas.openxmlformats.org/officeDocument/2006/relationships/customXml" Target="../ink/ink4432.xml"/><Relationship Id="rId196" Type="http://schemas.openxmlformats.org/officeDocument/2006/relationships/image" Target="../media/image3116.png"/><Relationship Id="rId16" Type="http://schemas.openxmlformats.org/officeDocument/2006/relationships/image" Target="../media/image3015.png"/><Relationship Id="rId37" Type="http://schemas.openxmlformats.org/officeDocument/2006/relationships/customXml" Target="../ink/ink4363.xml"/><Relationship Id="rId58" Type="http://schemas.openxmlformats.org/officeDocument/2006/relationships/image" Target="../media/image3038.png"/><Relationship Id="rId79" Type="http://schemas.openxmlformats.org/officeDocument/2006/relationships/customXml" Target="../ink/ink4384.xml"/><Relationship Id="rId102" Type="http://schemas.openxmlformats.org/officeDocument/2006/relationships/image" Target="../media/image3063.png"/><Relationship Id="rId123" Type="http://schemas.openxmlformats.org/officeDocument/2006/relationships/customXml" Target="../ink/ink4406.xml"/><Relationship Id="rId144" Type="http://schemas.openxmlformats.org/officeDocument/2006/relationships/image" Target="../media/image3086.png"/><Relationship Id="rId90" Type="http://schemas.openxmlformats.org/officeDocument/2006/relationships/image" Target="../media/image3056.png"/><Relationship Id="rId165" Type="http://schemas.openxmlformats.org/officeDocument/2006/relationships/customXml" Target="../ink/ink4427.xml"/><Relationship Id="rId186" Type="http://schemas.openxmlformats.org/officeDocument/2006/relationships/image" Target="../media/image3109.png"/><Relationship Id="rId27" Type="http://schemas.openxmlformats.org/officeDocument/2006/relationships/customXml" Target="../ink/ink4358.xml"/><Relationship Id="rId48" Type="http://schemas.openxmlformats.org/officeDocument/2006/relationships/image" Target="../media/image3033.png"/><Relationship Id="rId69" Type="http://schemas.openxmlformats.org/officeDocument/2006/relationships/customXml" Target="../ink/ink4379.xml"/><Relationship Id="rId113" Type="http://schemas.openxmlformats.org/officeDocument/2006/relationships/customXml" Target="../ink/ink4401.xml"/><Relationship Id="rId134" Type="http://schemas.openxmlformats.org/officeDocument/2006/relationships/image" Target="../media/image3081.png"/><Relationship Id="rId80" Type="http://schemas.openxmlformats.org/officeDocument/2006/relationships/image" Target="../media/image3051.png"/><Relationship Id="rId155" Type="http://schemas.openxmlformats.org/officeDocument/2006/relationships/customXml" Target="../ink/ink4422.xml"/><Relationship Id="rId176" Type="http://schemas.openxmlformats.org/officeDocument/2006/relationships/image" Target="../media/image3104.png"/><Relationship Id="rId17" Type="http://schemas.openxmlformats.org/officeDocument/2006/relationships/customXml" Target="../ink/ink4353.xml"/><Relationship Id="rId38" Type="http://schemas.openxmlformats.org/officeDocument/2006/relationships/image" Target="../media/image3027.png"/><Relationship Id="rId59" Type="http://schemas.openxmlformats.org/officeDocument/2006/relationships/customXml" Target="../ink/ink4374.xml"/><Relationship Id="rId103" Type="http://schemas.openxmlformats.org/officeDocument/2006/relationships/customXml" Target="../ink/ink4396.xml"/><Relationship Id="rId124" Type="http://schemas.openxmlformats.org/officeDocument/2006/relationships/image" Target="../media/image3075.png"/><Relationship Id="rId70" Type="http://schemas.openxmlformats.org/officeDocument/2006/relationships/image" Target="../media/image3045.png"/><Relationship Id="rId91" Type="http://schemas.openxmlformats.org/officeDocument/2006/relationships/customXml" Target="../ink/ink4390.xml"/><Relationship Id="rId145" Type="http://schemas.openxmlformats.org/officeDocument/2006/relationships/customXml" Target="../ink/ink4417.xml"/><Relationship Id="rId166" Type="http://schemas.openxmlformats.org/officeDocument/2006/relationships/image" Target="../media/image2458.png"/><Relationship Id="rId187" Type="http://schemas.openxmlformats.org/officeDocument/2006/relationships/customXml" Target="../ink/ink4438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022.png"/><Relationship Id="rId49" Type="http://schemas.openxmlformats.org/officeDocument/2006/relationships/customXml" Target="../ink/ink4369.xml"/><Relationship Id="rId114" Type="http://schemas.openxmlformats.org/officeDocument/2006/relationships/image" Target="../media/image3069.png"/><Relationship Id="rId60" Type="http://schemas.openxmlformats.org/officeDocument/2006/relationships/image" Target="../media/image3039.png"/><Relationship Id="rId81" Type="http://schemas.openxmlformats.org/officeDocument/2006/relationships/customXml" Target="../ink/ink4385.xml"/><Relationship Id="rId135" Type="http://schemas.openxmlformats.org/officeDocument/2006/relationships/customXml" Target="../ink/ink4412.xml"/><Relationship Id="rId156" Type="http://schemas.openxmlformats.org/officeDocument/2006/relationships/image" Target="../media/image3093.png"/><Relationship Id="rId177" Type="http://schemas.openxmlformats.org/officeDocument/2006/relationships/customXml" Target="../ink/ink4433.xml"/><Relationship Id="rId18" Type="http://schemas.openxmlformats.org/officeDocument/2006/relationships/image" Target="../media/image3016.png"/><Relationship Id="rId39" Type="http://schemas.openxmlformats.org/officeDocument/2006/relationships/customXml" Target="../ink/ink4364.xml"/></Relationships>
</file>

<file path=ppt/slides/_rels/slide1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71.png"/><Relationship Id="rId21" Type="http://schemas.openxmlformats.org/officeDocument/2006/relationships/customXml" Target="../ink/ink4453.xml"/><Relationship Id="rId42" Type="http://schemas.openxmlformats.org/officeDocument/2006/relationships/image" Target="../media/image3136.png"/><Relationship Id="rId63" Type="http://schemas.openxmlformats.org/officeDocument/2006/relationships/customXml" Target="../ink/ink4475.xml"/><Relationship Id="rId84" Type="http://schemas.openxmlformats.org/officeDocument/2006/relationships/image" Target="../media/image3154.png"/><Relationship Id="rId138" Type="http://schemas.openxmlformats.org/officeDocument/2006/relationships/customXml" Target="../ink/ink4514.xml"/><Relationship Id="rId159" Type="http://schemas.openxmlformats.org/officeDocument/2006/relationships/customXml" Target="../ink/ink4525.xml"/><Relationship Id="rId170" Type="http://schemas.openxmlformats.org/officeDocument/2006/relationships/image" Target="../media/image3196.png"/><Relationship Id="rId191" Type="http://schemas.openxmlformats.org/officeDocument/2006/relationships/customXml" Target="../ink/ink4541.xml"/><Relationship Id="rId205" Type="http://schemas.openxmlformats.org/officeDocument/2006/relationships/customXml" Target="../ink/ink4548.xml"/><Relationship Id="rId107" Type="http://schemas.openxmlformats.org/officeDocument/2006/relationships/image" Target="../media/image2778.png"/><Relationship Id="rId11" Type="http://schemas.openxmlformats.org/officeDocument/2006/relationships/image" Target="../media/image3119.png"/><Relationship Id="rId32" Type="http://schemas.openxmlformats.org/officeDocument/2006/relationships/image" Target="../media/image3131.png"/><Relationship Id="rId53" Type="http://schemas.openxmlformats.org/officeDocument/2006/relationships/customXml" Target="../ink/ink4469.xml"/><Relationship Id="rId74" Type="http://schemas.openxmlformats.org/officeDocument/2006/relationships/image" Target="../media/image2716.png"/><Relationship Id="rId128" Type="http://schemas.openxmlformats.org/officeDocument/2006/relationships/customXml" Target="../ink/ink4509.xml"/><Relationship Id="rId149" Type="http://schemas.openxmlformats.org/officeDocument/2006/relationships/image" Target="../media/image3186.png"/><Relationship Id="rId5" Type="http://schemas.openxmlformats.org/officeDocument/2006/relationships/image" Target="../media/image3117.png"/><Relationship Id="rId95" Type="http://schemas.openxmlformats.org/officeDocument/2006/relationships/image" Target="../media/image3159.png"/><Relationship Id="rId160" Type="http://schemas.openxmlformats.org/officeDocument/2006/relationships/image" Target="../media/image3192.png"/><Relationship Id="rId181" Type="http://schemas.openxmlformats.org/officeDocument/2006/relationships/customXml" Target="../ink/ink4536.xml"/><Relationship Id="rId22" Type="http://schemas.openxmlformats.org/officeDocument/2006/relationships/image" Target="../media/image3125.png"/><Relationship Id="rId43" Type="http://schemas.openxmlformats.org/officeDocument/2006/relationships/customXml" Target="../ink/ink4464.xml"/><Relationship Id="rId64" Type="http://schemas.openxmlformats.org/officeDocument/2006/relationships/image" Target="../media/image3144.png"/><Relationship Id="rId118" Type="http://schemas.openxmlformats.org/officeDocument/2006/relationships/customXml" Target="../ink/ink4503.xml"/><Relationship Id="rId139" Type="http://schemas.openxmlformats.org/officeDocument/2006/relationships/image" Target="../media/image3181.png"/><Relationship Id="rId85" Type="http://schemas.openxmlformats.org/officeDocument/2006/relationships/customXml" Target="../ink/ink4486.xml"/><Relationship Id="rId150" Type="http://schemas.openxmlformats.org/officeDocument/2006/relationships/customXml" Target="../ink/ink4520.xml"/><Relationship Id="rId171" Type="http://schemas.openxmlformats.org/officeDocument/2006/relationships/customXml" Target="../ink/ink4531.xml"/><Relationship Id="rId192" Type="http://schemas.openxmlformats.org/officeDocument/2006/relationships/image" Target="../media/image3208.png"/><Relationship Id="rId206" Type="http://schemas.openxmlformats.org/officeDocument/2006/relationships/image" Target="../media/image3218.png"/><Relationship Id="rId12" Type="http://schemas.openxmlformats.org/officeDocument/2006/relationships/customXml" Target="../ink/ink4448.xml"/><Relationship Id="rId33" Type="http://schemas.openxmlformats.org/officeDocument/2006/relationships/customXml" Target="../ink/ink4459.xml"/><Relationship Id="rId108" Type="http://schemas.openxmlformats.org/officeDocument/2006/relationships/customXml" Target="../ink/ink4498.xml"/><Relationship Id="rId129" Type="http://schemas.openxmlformats.org/officeDocument/2006/relationships/image" Target="../media/image3176.png"/><Relationship Id="rId54" Type="http://schemas.openxmlformats.org/officeDocument/2006/relationships/image" Target="../media/image3139.png"/><Relationship Id="rId75" Type="http://schemas.openxmlformats.org/officeDocument/2006/relationships/customXml" Target="../ink/ink4481.xml"/><Relationship Id="rId96" Type="http://schemas.openxmlformats.org/officeDocument/2006/relationships/customXml" Target="../ink/ink4492.xml"/><Relationship Id="rId140" Type="http://schemas.openxmlformats.org/officeDocument/2006/relationships/customXml" Target="../ink/ink4515.xml"/><Relationship Id="rId161" Type="http://schemas.openxmlformats.org/officeDocument/2006/relationships/customXml" Target="../ink/ink4526.xml"/><Relationship Id="rId182" Type="http://schemas.openxmlformats.org/officeDocument/2006/relationships/image" Target="../media/image3203.png"/><Relationship Id="rId6" Type="http://schemas.openxmlformats.org/officeDocument/2006/relationships/customXml" Target="../ink/ink4445.xml"/><Relationship Id="rId23" Type="http://schemas.openxmlformats.org/officeDocument/2006/relationships/customXml" Target="../ink/ink4454.xml"/><Relationship Id="rId119" Type="http://schemas.openxmlformats.org/officeDocument/2006/relationships/customXml" Target="../ink/ink4504.xml"/><Relationship Id="rId44" Type="http://schemas.openxmlformats.org/officeDocument/2006/relationships/image" Target="../media/image2793.png"/><Relationship Id="rId65" Type="http://schemas.openxmlformats.org/officeDocument/2006/relationships/customXml" Target="../ink/ink4476.xml"/><Relationship Id="rId86" Type="http://schemas.openxmlformats.org/officeDocument/2006/relationships/image" Target="../media/image3155.png"/><Relationship Id="rId130" Type="http://schemas.openxmlformats.org/officeDocument/2006/relationships/customXml" Target="../ink/ink4510.xml"/><Relationship Id="rId151" Type="http://schemas.openxmlformats.org/officeDocument/2006/relationships/image" Target="../media/image3187.png"/><Relationship Id="rId172" Type="http://schemas.openxmlformats.org/officeDocument/2006/relationships/image" Target="../media/image3197.png"/><Relationship Id="rId193" Type="http://schemas.openxmlformats.org/officeDocument/2006/relationships/customXml" Target="../ink/ink4542.xml"/><Relationship Id="rId207" Type="http://schemas.openxmlformats.org/officeDocument/2006/relationships/customXml" Target="../ink/ink4549.xml"/><Relationship Id="rId13" Type="http://schemas.openxmlformats.org/officeDocument/2006/relationships/image" Target="../media/image3121.png"/><Relationship Id="rId109" Type="http://schemas.openxmlformats.org/officeDocument/2006/relationships/image" Target="../media/image3166.png"/><Relationship Id="rId34" Type="http://schemas.openxmlformats.org/officeDocument/2006/relationships/image" Target="../media/image3132.png"/><Relationship Id="rId55" Type="http://schemas.openxmlformats.org/officeDocument/2006/relationships/customXml" Target="../ink/ink4470.xml"/><Relationship Id="rId76" Type="http://schemas.openxmlformats.org/officeDocument/2006/relationships/image" Target="../media/image3149.png"/><Relationship Id="rId97" Type="http://schemas.openxmlformats.org/officeDocument/2006/relationships/image" Target="../media/image3161.png"/><Relationship Id="rId120" Type="http://schemas.openxmlformats.org/officeDocument/2006/relationships/customXml" Target="../ink/ink4505.xml"/><Relationship Id="rId141" Type="http://schemas.openxmlformats.org/officeDocument/2006/relationships/image" Target="../media/image3182.png"/><Relationship Id="rId7" Type="http://schemas.openxmlformats.org/officeDocument/2006/relationships/image" Target="../media/image2687.png"/><Relationship Id="rId162" Type="http://schemas.openxmlformats.org/officeDocument/2006/relationships/image" Target="../media/image3193.png"/><Relationship Id="rId183" Type="http://schemas.openxmlformats.org/officeDocument/2006/relationships/customXml" Target="../ink/ink4537.xml"/><Relationship Id="rId24" Type="http://schemas.openxmlformats.org/officeDocument/2006/relationships/image" Target="../media/image3126.png"/><Relationship Id="rId45" Type="http://schemas.openxmlformats.org/officeDocument/2006/relationships/customXml" Target="../ink/ink4465.xml"/><Relationship Id="rId66" Type="http://schemas.openxmlformats.org/officeDocument/2006/relationships/image" Target="../media/image3145.png"/><Relationship Id="rId87" Type="http://schemas.openxmlformats.org/officeDocument/2006/relationships/customXml" Target="../ink/ink4487.xml"/><Relationship Id="rId110" Type="http://schemas.openxmlformats.org/officeDocument/2006/relationships/customXml" Target="../ink/ink4499.xml"/><Relationship Id="rId131" Type="http://schemas.openxmlformats.org/officeDocument/2006/relationships/image" Target="../media/image3177.png"/><Relationship Id="rId61" Type="http://schemas.openxmlformats.org/officeDocument/2006/relationships/customXml" Target="../ink/ink4474.xml"/><Relationship Id="rId82" Type="http://schemas.openxmlformats.org/officeDocument/2006/relationships/image" Target="../media/image3153.png"/><Relationship Id="rId152" Type="http://schemas.openxmlformats.org/officeDocument/2006/relationships/customXml" Target="../ink/ink4521.xml"/><Relationship Id="rId173" Type="http://schemas.openxmlformats.org/officeDocument/2006/relationships/customXml" Target="../ink/ink4532.xml"/><Relationship Id="rId194" Type="http://schemas.openxmlformats.org/officeDocument/2006/relationships/image" Target="../media/image3209.png"/><Relationship Id="rId199" Type="http://schemas.openxmlformats.org/officeDocument/2006/relationships/customXml" Target="../ink/ink4545.xml"/><Relationship Id="rId203" Type="http://schemas.openxmlformats.org/officeDocument/2006/relationships/customXml" Target="../ink/ink4547.xml"/><Relationship Id="rId208" Type="http://schemas.openxmlformats.org/officeDocument/2006/relationships/image" Target="../media/image3219.png"/><Relationship Id="rId19" Type="http://schemas.openxmlformats.org/officeDocument/2006/relationships/image" Target="../media/image3124.png"/><Relationship Id="rId14" Type="http://schemas.openxmlformats.org/officeDocument/2006/relationships/customXml" Target="../ink/ink4449.xml"/><Relationship Id="rId30" Type="http://schemas.openxmlformats.org/officeDocument/2006/relationships/image" Target="../media/image3129.png"/><Relationship Id="rId35" Type="http://schemas.openxmlformats.org/officeDocument/2006/relationships/customXml" Target="../ink/ink4460.xml"/><Relationship Id="rId56" Type="http://schemas.openxmlformats.org/officeDocument/2006/relationships/image" Target="../media/image3141.png"/><Relationship Id="rId77" Type="http://schemas.openxmlformats.org/officeDocument/2006/relationships/customXml" Target="../ink/ink4482.xml"/><Relationship Id="rId100" Type="http://schemas.openxmlformats.org/officeDocument/2006/relationships/customXml" Target="../ink/ink4494.xml"/><Relationship Id="rId105" Type="http://schemas.openxmlformats.org/officeDocument/2006/relationships/image" Target="../media/image3165.png"/><Relationship Id="rId126" Type="http://schemas.openxmlformats.org/officeDocument/2006/relationships/customXml" Target="../ink/ink4508.xml"/><Relationship Id="rId147" Type="http://schemas.openxmlformats.org/officeDocument/2006/relationships/image" Target="../media/image3185.png"/><Relationship Id="rId168" Type="http://schemas.openxmlformats.org/officeDocument/2006/relationships/image" Target="../media/image3195.png"/><Relationship Id="rId8" Type="http://schemas.openxmlformats.org/officeDocument/2006/relationships/customXml" Target="../ink/ink4446.xml"/><Relationship Id="rId51" Type="http://schemas.openxmlformats.org/officeDocument/2006/relationships/customXml" Target="../ink/ink4468.xml"/><Relationship Id="rId72" Type="http://schemas.openxmlformats.org/officeDocument/2006/relationships/image" Target="../media/image3148.png"/><Relationship Id="rId93" Type="http://schemas.openxmlformats.org/officeDocument/2006/relationships/image" Target="../media/image3158.png"/><Relationship Id="rId98" Type="http://schemas.openxmlformats.org/officeDocument/2006/relationships/customXml" Target="../ink/ink4493.xml"/><Relationship Id="rId121" Type="http://schemas.openxmlformats.org/officeDocument/2006/relationships/image" Target="../media/image3172.png"/><Relationship Id="rId142" Type="http://schemas.openxmlformats.org/officeDocument/2006/relationships/customXml" Target="../ink/ink4516.xml"/><Relationship Id="rId163" Type="http://schemas.openxmlformats.org/officeDocument/2006/relationships/customXml" Target="../ink/ink4527.xml"/><Relationship Id="rId184" Type="http://schemas.openxmlformats.org/officeDocument/2006/relationships/image" Target="../media/image3204.png"/><Relationship Id="rId189" Type="http://schemas.openxmlformats.org/officeDocument/2006/relationships/customXml" Target="../ink/ink4540.xml"/><Relationship Id="rId3" Type="http://schemas.openxmlformats.org/officeDocument/2006/relationships/image" Target="../media/image3104.png"/><Relationship Id="rId25" Type="http://schemas.openxmlformats.org/officeDocument/2006/relationships/customXml" Target="../ink/ink4455.xml"/><Relationship Id="rId46" Type="http://schemas.openxmlformats.org/officeDocument/2006/relationships/image" Target="../media/image2779.png"/><Relationship Id="rId67" Type="http://schemas.openxmlformats.org/officeDocument/2006/relationships/customXml" Target="../ink/ink4477.xml"/><Relationship Id="rId116" Type="http://schemas.openxmlformats.org/officeDocument/2006/relationships/customXml" Target="../ink/ink4502.xml"/><Relationship Id="rId137" Type="http://schemas.openxmlformats.org/officeDocument/2006/relationships/image" Target="../media/image2715.png"/><Relationship Id="rId158" Type="http://schemas.openxmlformats.org/officeDocument/2006/relationships/image" Target="../media/image3191.png"/><Relationship Id="rId20" Type="http://schemas.openxmlformats.org/officeDocument/2006/relationships/customXml" Target="../ink/ink4452.xml"/><Relationship Id="rId41" Type="http://schemas.openxmlformats.org/officeDocument/2006/relationships/customXml" Target="../ink/ink4463.xml"/><Relationship Id="rId62" Type="http://schemas.openxmlformats.org/officeDocument/2006/relationships/image" Target="../media/image3143.png"/><Relationship Id="rId83" Type="http://schemas.openxmlformats.org/officeDocument/2006/relationships/customXml" Target="../ink/ink4485.xml"/><Relationship Id="rId88" Type="http://schemas.openxmlformats.org/officeDocument/2006/relationships/image" Target="../media/image3156.png"/><Relationship Id="rId111" Type="http://schemas.openxmlformats.org/officeDocument/2006/relationships/image" Target="../media/image3167.png"/><Relationship Id="rId132" Type="http://schemas.openxmlformats.org/officeDocument/2006/relationships/customXml" Target="../ink/ink4511.xml"/><Relationship Id="rId153" Type="http://schemas.openxmlformats.org/officeDocument/2006/relationships/image" Target="../media/image3188.png"/><Relationship Id="rId174" Type="http://schemas.openxmlformats.org/officeDocument/2006/relationships/image" Target="../media/image3198.png"/><Relationship Id="rId179" Type="http://schemas.openxmlformats.org/officeDocument/2006/relationships/customXml" Target="../ink/ink4535.xml"/><Relationship Id="rId195" Type="http://schemas.openxmlformats.org/officeDocument/2006/relationships/customXml" Target="../ink/ink4543.xml"/><Relationship Id="rId209" Type="http://schemas.openxmlformats.org/officeDocument/2006/relationships/customXml" Target="../ink/ink4550.xml"/><Relationship Id="rId190" Type="http://schemas.openxmlformats.org/officeDocument/2006/relationships/image" Target="../media/image3207.png"/><Relationship Id="rId204" Type="http://schemas.openxmlformats.org/officeDocument/2006/relationships/image" Target="../media/image3217.png"/><Relationship Id="rId15" Type="http://schemas.openxmlformats.org/officeDocument/2006/relationships/image" Target="../media/image3122.png"/><Relationship Id="rId36" Type="http://schemas.openxmlformats.org/officeDocument/2006/relationships/image" Target="../media/image3133.png"/><Relationship Id="rId57" Type="http://schemas.openxmlformats.org/officeDocument/2006/relationships/customXml" Target="../ink/ink4471.xml"/><Relationship Id="rId106" Type="http://schemas.openxmlformats.org/officeDocument/2006/relationships/customXml" Target="../ink/ink4497.xml"/><Relationship Id="rId127" Type="http://schemas.openxmlformats.org/officeDocument/2006/relationships/image" Target="../media/image3175.png"/><Relationship Id="rId10" Type="http://schemas.openxmlformats.org/officeDocument/2006/relationships/customXml" Target="../ink/ink4447.xml"/><Relationship Id="rId31" Type="http://schemas.openxmlformats.org/officeDocument/2006/relationships/customXml" Target="../ink/ink4458.xml"/><Relationship Id="rId52" Type="http://schemas.openxmlformats.org/officeDocument/2006/relationships/image" Target="../media/image3138.png"/><Relationship Id="rId73" Type="http://schemas.openxmlformats.org/officeDocument/2006/relationships/customXml" Target="../ink/ink4480.xml"/><Relationship Id="rId78" Type="http://schemas.openxmlformats.org/officeDocument/2006/relationships/image" Target="../media/image3151.png"/><Relationship Id="rId94" Type="http://schemas.openxmlformats.org/officeDocument/2006/relationships/customXml" Target="../ink/ink4491.xml"/><Relationship Id="rId99" Type="http://schemas.openxmlformats.org/officeDocument/2006/relationships/image" Target="../media/image3162.png"/><Relationship Id="rId101" Type="http://schemas.openxmlformats.org/officeDocument/2006/relationships/image" Target="../media/image3163.png"/><Relationship Id="rId122" Type="http://schemas.openxmlformats.org/officeDocument/2006/relationships/customXml" Target="../ink/ink4506.xml"/><Relationship Id="rId143" Type="http://schemas.openxmlformats.org/officeDocument/2006/relationships/image" Target="../media/image3183.png"/><Relationship Id="rId148" Type="http://schemas.openxmlformats.org/officeDocument/2006/relationships/customXml" Target="../ink/ink4519.xml"/><Relationship Id="rId164" Type="http://schemas.openxmlformats.org/officeDocument/2006/relationships/image" Target="../media/image2738.png"/><Relationship Id="rId169" Type="http://schemas.openxmlformats.org/officeDocument/2006/relationships/customXml" Target="../ink/ink4530.xml"/><Relationship Id="rId185" Type="http://schemas.openxmlformats.org/officeDocument/2006/relationships/customXml" Target="../ink/ink4538.xml"/><Relationship Id="rId4" Type="http://schemas.openxmlformats.org/officeDocument/2006/relationships/customXml" Target="../ink/ink4444.xml"/><Relationship Id="rId9" Type="http://schemas.openxmlformats.org/officeDocument/2006/relationships/image" Target="../media/image3118.png"/><Relationship Id="rId180" Type="http://schemas.openxmlformats.org/officeDocument/2006/relationships/image" Target="../media/image3202.png"/><Relationship Id="rId210" Type="http://schemas.openxmlformats.org/officeDocument/2006/relationships/image" Target="../media/image3221.png"/><Relationship Id="rId26" Type="http://schemas.openxmlformats.org/officeDocument/2006/relationships/image" Target="../media/image3127.png"/><Relationship Id="rId47" Type="http://schemas.openxmlformats.org/officeDocument/2006/relationships/customXml" Target="../ink/ink4466.xml"/><Relationship Id="rId68" Type="http://schemas.openxmlformats.org/officeDocument/2006/relationships/image" Target="../media/image3146.png"/><Relationship Id="rId89" Type="http://schemas.openxmlformats.org/officeDocument/2006/relationships/customXml" Target="../ink/ink4488.xml"/><Relationship Id="rId112" Type="http://schemas.openxmlformats.org/officeDocument/2006/relationships/customXml" Target="../ink/ink4500.xml"/><Relationship Id="rId133" Type="http://schemas.openxmlformats.org/officeDocument/2006/relationships/image" Target="../media/image3178.png"/><Relationship Id="rId154" Type="http://schemas.openxmlformats.org/officeDocument/2006/relationships/customXml" Target="../ink/ink4522.xml"/><Relationship Id="rId175" Type="http://schemas.openxmlformats.org/officeDocument/2006/relationships/customXml" Target="../ink/ink4533.xml"/><Relationship Id="rId196" Type="http://schemas.openxmlformats.org/officeDocument/2006/relationships/image" Target="../media/image3213.png"/><Relationship Id="rId200" Type="http://schemas.openxmlformats.org/officeDocument/2006/relationships/image" Target="../media/image3215.png"/><Relationship Id="rId16" Type="http://schemas.openxmlformats.org/officeDocument/2006/relationships/customXml" Target="../ink/ink4450.xml"/><Relationship Id="rId37" Type="http://schemas.openxmlformats.org/officeDocument/2006/relationships/customXml" Target="../ink/ink4461.xml"/><Relationship Id="rId58" Type="http://schemas.openxmlformats.org/officeDocument/2006/relationships/customXml" Target="../ink/ink4472.xml"/><Relationship Id="rId79" Type="http://schemas.openxmlformats.org/officeDocument/2006/relationships/customXml" Target="../ink/ink4483.xml"/><Relationship Id="rId102" Type="http://schemas.openxmlformats.org/officeDocument/2006/relationships/customXml" Target="../ink/ink4495.xml"/><Relationship Id="rId123" Type="http://schemas.openxmlformats.org/officeDocument/2006/relationships/image" Target="../media/image3173.png"/><Relationship Id="rId144" Type="http://schemas.openxmlformats.org/officeDocument/2006/relationships/customXml" Target="../ink/ink4517.xml"/><Relationship Id="rId90" Type="http://schemas.openxmlformats.org/officeDocument/2006/relationships/image" Target="../media/image3157.png"/><Relationship Id="rId165" Type="http://schemas.openxmlformats.org/officeDocument/2006/relationships/customXml" Target="../ink/ink4528.xml"/><Relationship Id="rId186" Type="http://schemas.openxmlformats.org/officeDocument/2006/relationships/image" Target="../media/image3205.png"/><Relationship Id="rId27" Type="http://schemas.openxmlformats.org/officeDocument/2006/relationships/customXml" Target="../ink/ink4456.xml"/><Relationship Id="rId48" Type="http://schemas.openxmlformats.org/officeDocument/2006/relationships/image" Target="../media/image3108.png"/><Relationship Id="rId69" Type="http://schemas.openxmlformats.org/officeDocument/2006/relationships/customXml" Target="../ink/ink4478.xml"/><Relationship Id="rId113" Type="http://schemas.openxmlformats.org/officeDocument/2006/relationships/image" Target="../media/image3168.png"/><Relationship Id="rId134" Type="http://schemas.openxmlformats.org/officeDocument/2006/relationships/customXml" Target="../ink/ink4512.xml"/><Relationship Id="rId80" Type="http://schemas.openxmlformats.org/officeDocument/2006/relationships/image" Target="../media/image3152.png"/><Relationship Id="rId155" Type="http://schemas.openxmlformats.org/officeDocument/2006/relationships/image" Target="../media/image3189.png"/><Relationship Id="rId176" Type="http://schemas.openxmlformats.org/officeDocument/2006/relationships/image" Target="../media/image3199.png"/><Relationship Id="rId197" Type="http://schemas.openxmlformats.org/officeDocument/2006/relationships/customXml" Target="../ink/ink4544.xml"/><Relationship Id="rId201" Type="http://schemas.openxmlformats.org/officeDocument/2006/relationships/customXml" Target="../ink/ink4546.xml"/><Relationship Id="rId17" Type="http://schemas.openxmlformats.org/officeDocument/2006/relationships/image" Target="../media/image3123.png"/><Relationship Id="rId38" Type="http://schemas.openxmlformats.org/officeDocument/2006/relationships/image" Target="../media/image3134.png"/><Relationship Id="rId59" Type="http://schemas.openxmlformats.org/officeDocument/2006/relationships/customXml" Target="../ink/ink4473.xml"/><Relationship Id="rId103" Type="http://schemas.openxmlformats.org/officeDocument/2006/relationships/image" Target="../media/image3164.png"/><Relationship Id="rId124" Type="http://schemas.openxmlformats.org/officeDocument/2006/relationships/customXml" Target="../ink/ink4507.xml"/><Relationship Id="rId70" Type="http://schemas.openxmlformats.org/officeDocument/2006/relationships/image" Target="../media/image3147.png"/><Relationship Id="rId91" Type="http://schemas.openxmlformats.org/officeDocument/2006/relationships/customXml" Target="../ink/ink4489.xml"/><Relationship Id="rId145" Type="http://schemas.openxmlformats.org/officeDocument/2006/relationships/image" Target="../media/image3184.png"/><Relationship Id="rId166" Type="http://schemas.openxmlformats.org/officeDocument/2006/relationships/image" Target="../media/image3194.png"/><Relationship Id="rId187" Type="http://schemas.openxmlformats.org/officeDocument/2006/relationships/customXml" Target="../ink/ink4539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3128.png"/><Relationship Id="rId49" Type="http://schemas.openxmlformats.org/officeDocument/2006/relationships/customXml" Target="../ink/ink4467.xml"/><Relationship Id="rId114" Type="http://schemas.openxmlformats.org/officeDocument/2006/relationships/customXml" Target="../ink/ink4501.xml"/><Relationship Id="rId60" Type="http://schemas.openxmlformats.org/officeDocument/2006/relationships/image" Target="../media/image3142.png"/><Relationship Id="rId81" Type="http://schemas.openxmlformats.org/officeDocument/2006/relationships/customXml" Target="../ink/ink4484.xml"/><Relationship Id="rId135" Type="http://schemas.openxmlformats.org/officeDocument/2006/relationships/image" Target="../media/image3179.png"/><Relationship Id="rId156" Type="http://schemas.openxmlformats.org/officeDocument/2006/relationships/customXml" Target="../ink/ink4523.xml"/><Relationship Id="rId177" Type="http://schemas.openxmlformats.org/officeDocument/2006/relationships/customXml" Target="../ink/ink4534.xml"/><Relationship Id="rId198" Type="http://schemas.openxmlformats.org/officeDocument/2006/relationships/image" Target="../media/image3214.png"/><Relationship Id="rId202" Type="http://schemas.openxmlformats.org/officeDocument/2006/relationships/image" Target="../media/image3216.png"/><Relationship Id="rId18" Type="http://schemas.openxmlformats.org/officeDocument/2006/relationships/customXml" Target="../ink/ink4451.xml"/><Relationship Id="rId39" Type="http://schemas.openxmlformats.org/officeDocument/2006/relationships/customXml" Target="../ink/ink4462.xml"/><Relationship Id="rId50" Type="http://schemas.openxmlformats.org/officeDocument/2006/relationships/image" Target="../media/image3137.png"/><Relationship Id="rId104" Type="http://schemas.openxmlformats.org/officeDocument/2006/relationships/customXml" Target="../ink/ink4496.xml"/><Relationship Id="rId125" Type="http://schemas.openxmlformats.org/officeDocument/2006/relationships/image" Target="../media/image3174.png"/><Relationship Id="rId146" Type="http://schemas.openxmlformats.org/officeDocument/2006/relationships/customXml" Target="../ink/ink4518.xml"/><Relationship Id="rId167" Type="http://schemas.openxmlformats.org/officeDocument/2006/relationships/customXml" Target="../ink/ink4529.xml"/><Relationship Id="rId188" Type="http://schemas.openxmlformats.org/officeDocument/2006/relationships/image" Target="../media/image3206.png"/><Relationship Id="rId71" Type="http://schemas.openxmlformats.org/officeDocument/2006/relationships/customXml" Target="../ink/ink4479.xml"/><Relationship Id="rId92" Type="http://schemas.openxmlformats.org/officeDocument/2006/relationships/customXml" Target="../ink/ink4490.xml"/><Relationship Id="rId2" Type="http://schemas.openxmlformats.org/officeDocument/2006/relationships/customXml" Target="../ink/ink4443.xml"/><Relationship Id="rId29" Type="http://schemas.openxmlformats.org/officeDocument/2006/relationships/customXml" Target="../ink/ink4457.xml"/><Relationship Id="rId40" Type="http://schemas.openxmlformats.org/officeDocument/2006/relationships/image" Target="../media/image3135.png"/><Relationship Id="rId115" Type="http://schemas.openxmlformats.org/officeDocument/2006/relationships/image" Target="../media/image3169.png"/><Relationship Id="rId136" Type="http://schemas.openxmlformats.org/officeDocument/2006/relationships/customXml" Target="../ink/ink4513.xml"/><Relationship Id="rId157" Type="http://schemas.openxmlformats.org/officeDocument/2006/relationships/customXml" Target="../ink/ink4524.xml"/><Relationship Id="rId178" Type="http://schemas.openxmlformats.org/officeDocument/2006/relationships/image" Target="../media/image3201.png"/></Relationships>
</file>

<file path=ppt/slides/_rels/slide1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09.xml"/><Relationship Id="rId21" Type="http://schemas.openxmlformats.org/officeDocument/2006/relationships/customXml" Target="../ink/ink4560.xml"/><Relationship Id="rId42" Type="http://schemas.openxmlformats.org/officeDocument/2006/relationships/image" Target="../media/image3243.png"/><Relationship Id="rId63" Type="http://schemas.openxmlformats.org/officeDocument/2006/relationships/customXml" Target="../ink/ink4581.xml"/><Relationship Id="rId84" Type="http://schemas.openxmlformats.org/officeDocument/2006/relationships/customXml" Target="../ink/ink4592.xml"/><Relationship Id="rId138" Type="http://schemas.openxmlformats.org/officeDocument/2006/relationships/customXml" Target="../ink/ink4620.xml"/><Relationship Id="rId107" Type="http://schemas.openxmlformats.org/officeDocument/2006/relationships/customXml" Target="../ink/ink4604.xml"/><Relationship Id="rId11" Type="http://schemas.openxmlformats.org/officeDocument/2006/relationships/customXml" Target="../ink/ink4555.xml"/><Relationship Id="rId32" Type="http://schemas.openxmlformats.org/officeDocument/2006/relationships/image" Target="../media/image3237.png"/><Relationship Id="rId53" Type="http://schemas.openxmlformats.org/officeDocument/2006/relationships/customXml" Target="../ink/ink4576.xml"/><Relationship Id="rId74" Type="http://schemas.openxmlformats.org/officeDocument/2006/relationships/customXml" Target="../ink/ink4587.xml"/><Relationship Id="rId128" Type="http://schemas.openxmlformats.org/officeDocument/2006/relationships/customXml" Target="../ink/ink4615.xml"/><Relationship Id="rId149" Type="http://schemas.openxmlformats.org/officeDocument/2006/relationships/image" Target="../media/image3294.png"/><Relationship Id="rId5" Type="http://schemas.openxmlformats.org/officeDocument/2006/relationships/customXml" Target="../ink/ink4552.xml"/><Relationship Id="rId95" Type="http://schemas.openxmlformats.org/officeDocument/2006/relationships/image" Target="../media/image3268.png"/><Relationship Id="rId22" Type="http://schemas.openxmlformats.org/officeDocument/2006/relationships/image" Target="../media/image3232.png"/><Relationship Id="rId27" Type="http://schemas.openxmlformats.org/officeDocument/2006/relationships/customXml" Target="../ink/ink4563.xml"/><Relationship Id="rId43" Type="http://schemas.openxmlformats.org/officeDocument/2006/relationships/customXml" Target="../ink/ink4571.xml"/><Relationship Id="rId48" Type="http://schemas.openxmlformats.org/officeDocument/2006/relationships/image" Target="../media/image2687.png"/><Relationship Id="rId64" Type="http://schemas.openxmlformats.org/officeDocument/2006/relationships/image" Target="../media/image3254.png"/><Relationship Id="rId69" Type="http://schemas.openxmlformats.org/officeDocument/2006/relationships/customXml" Target="../ink/ink4584.xml"/><Relationship Id="rId113" Type="http://schemas.openxmlformats.org/officeDocument/2006/relationships/customXml" Target="../ink/ink4607.xml"/><Relationship Id="rId118" Type="http://schemas.openxmlformats.org/officeDocument/2006/relationships/image" Target="../media/image3278.png"/><Relationship Id="rId134" Type="http://schemas.openxmlformats.org/officeDocument/2006/relationships/customXml" Target="../ink/ink4618.xml"/><Relationship Id="rId139" Type="http://schemas.openxmlformats.org/officeDocument/2006/relationships/image" Target="../media/image3288.png"/><Relationship Id="rId80" Type="http://schemas.openxmlformats.org/officeDocument/2006/relationships/customXml" Target="../ink/ink4590.xml"/><Relationship Id="rId85" Type="http://schemas.openxmlformats.org/officeDocument/2006/relationships/image" Target="../media/image3264.png"/><Relationship Id="rId12" Type="http://schemas.openxmlformats.org/officeDocument/2006/relationships/image" Target="../media/image2716.png"/><Relationship Id="rId17" Type="http://schemas.openxmlformats.org/officeDocument/2006/relationships/customXml" Target="../ink/ink4558.xml"/><Relationship Id="rId33" Type="http://schemas.openxmlformats.org/officeDocument/2006/relationships/customXml" Target="../ink/ink4566.xml"/><Relationship Id="rId38" Type="http://schemas.openxmlformats.org/officeDocument/2006/relationships/image" Target="../media/image3241.png"/><Relationship Id="rId59" Type="http://schemas.openxmlformats.org/officeDocument/2006/relationships/customXml" Target="../ink/ink4579.xml"/><Relationship Id="rId103" Type="http://schemas.openxmlformats.org/officeDocument/2006/relationships/image" Target="../media/image3272.png"/><Relationship Id="rId108" Type="http://schemas.openxmlformats.org/officeDocument/2006/relationships/image" Target="../media/image3274.png"/><Relationship Id="rId124" Type="http://schemas.openxmlformats.org/officeDocument/2006/relationships/customXml" Target="../ink/ink4613.xml"/><Relationship Id="rId129" Type="http://schemas.openxmlformats.org/officeDocument/2006/relationships/image" Target="../media/image2715.png"/><Relationship Id="rId54" Type="http://schemas.openxmlformats.org/officeDocument/2006/relationships/image" Target="../media/image3248.png"/><Relationship Id="rId70" Type="http://schemas.openxmlformats.org/officeDocument/2006/relationships/image" Target="../media/image3256.png"/><Relationship Id="rId75" Type="http://schemas.openxmlformats.org/officeDocument/2006/relationships/image" Target="../media/image3258.png"/><Relationship Id="rId91" Type="http://schemas.openxmlformats.org/officeDocument/2006/relationships/image" Target="../media/image3266.png"/><Relationship Id="rId96" Type="http://schemas.openxmlformats.org/officeDocument/2006/relationships/customXml" Target="../ink/ink4598.xml"/><Relationship Id="rId140" Type="http://schemas.openxmlformats.org/officeDocument/2006/relationships/customXml" Target="../ink/ink4621.xml"/><Relationship Id="rId145" Type="http://schemas.openxmlformats.org/officeDocument/2006/relationships/image" Target="../media/image3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4.png"/><Relationship Id="rId23" Type="http://schemas.openxmlformats.org/officeDocument/2006/relationships/customXml" Target="../ink/ink4561.xml"/><Relationship Id="rId28" Type="http://schemas.openxmlformats.org/officeDocument/2006/relationships/image" Target="../media/image3235.png"/><Relationship Id="rId49" Type="http://schemas.openxmlformats.org/officeDocument/2006/relationships/customXml" Target="../ink/ink4574.xml"/><Relationship Id="rId114" Type="http://schemas.openxmlformats.org/officeDocument/2006/relationships/image" Target="../media/image3276.png"/><Relationship Id="rId119" Type="http://schemas.openxmlformats.org/officeDocument/2006/relationships/customXml" Target="../ink/ink4610.xml"/><Relationship Id="rId44" Type="http://schemas.openxmlformats.org/officeDocument/2006/relationships/image" Target="../media/image3244.png"/><Relationship Id="rId60" Type="http://schemas.openxmlformats.org/officeDocument/2006/relationships/image" Target="../media/image3252.png"/><Relationship Id="rId65" Type="http://schemas.openxmlformats.org/officeDocument/2006/relationships/customXml" Target="../ink/ink4582.xml"/><Relationship Id="rId81" Type="http://schemas.openxmlformats.org/officeDocument/2006/relationships/image" Target="../media/image3262.png"/><Relationship Id="rId86" Type="http://schemas.openxmlformats.org/officeDocument/2006/relationships/customXml" Target="../ink/ink4593.xml"/><Relationship Id="rId130" Type="http://schemas.openxmlformats.org/officeDocument/2006/relationships/customXml" Target="../ink/ink4616.xml"/><Relationship Id="rId135" Type="http://schemas.openxmlformats.org/officeDocument/2006/relationships/image" Target="../media/image3286.png"/><Relationship Id="rId13" Type="http://schemas.openxmlformats.org/officeDocument/2006/relationships/customXml" Target="../ink/ink4556.xml"/><Relationship Id="rId18" Type="http://schemas.openxmlformats.org/officeDocument/2006/relationships/image" Target="../media/image3229.png"/><Relationship Id="rId39" Type="http://schemas.openxmlformats.org/officeDocument/2006/relationships/customXml" Target="../ink/ink4569.xml"/><Relationship Id="rId109" Type="http://schemas.openxmlformats.org/officeDocument/2006/relationships/customXml" Target="../ink/ink4605.xml"/><Relationship Id="rId34" Type="http://schemas.openxmlformats.org/officeDocument/2006/relationships/image" Target="../media/image3238.png"/><Relationship Id="rId50" Type="http://schemas.openxmlformats.org/officeDocument/2006/relationships/image" Target="../media/image3246.png"/><Relationship Id="rId55" Type="http://schemas.openxmlformats.org/officeDocument/2006/relationships/customXml" Target="../ink/ink4577.xml"/><Relationship Id="rId76" Type="http://schemas.openxmlformats.org/officeDocument/2006/relationships/customXml" Target="../ink/ink4588.xml"/><Relationship Id="rId97" Type="http://schemas.openxmlformats.org/officeDocument/2006/relationships/image" Target="../media/image3269.png"/><Relationship Id="rId104" Type="http://schemas.openxmlformats.org/officeDocument/2006/relationships/customXml" Target="../ink/ink4602.xml"/><Relationship Id="rId120" Type="http://schemas.openxmlformats.org/officeDocument/2006/relationships/image" Target="../media/image3279.png"/><Relationship Id="rId125" Type="http://schemas.openxmlformats.org/officeDocument/2006/relationships/image" Target="../media/image3282.png"/><Relationship Id="rId141" Type="http://schemas.openxmlformats.org/officeDocument/2006/relationships/image" Target="../media/image3289.png"/><Relationship Id="rId146" Type="http://schemas.openxmlformats.org/officeDocument/2006/relationships/customXml" Target="../ink/ink4624.xml"/><Relationship Id="rId7" Type="http://schemas.openxmlformats.org/officeDocument/2006/relationships/customXml" Target="../ink/ink4553.xml"/><Relationship Id="rId71" Type="http://schemas.openxmlformats.org/officeDocument/2006/relationships/customXml" Target="../ink/ink4585.xml"/><Relationship Id="rId92" Type="http://schemas.openxmlformats.org/officeDocument/2006/relationships/customXml" Target="../ink/ink4596.xml"/><Relationship Id="rId2" Type="http://schemas.openxmlformats.org/officeDocument/2006/relationships/image" Target="../media/image3222.png"/><Relationship Id="rId29" Type="http://schemas.openxmlformats.org/officeDocument/2006/relationships/customXml" Target="../ink/ink4564.xml"/><Relationship Id="rId24" Type="http://schemas.openxmlformats.org/officeDocument/2006/relationships/image" Target="../media/image3233.png"/><Relationship Id="rId40" Type="http://schemas.openxmlformats.org/officeDocument/2006/relationships/image" Target="../media/image3242.png"/><Relationship Id="rId45" Type="http://schemas.openxmlformats.org/officeDocument/2006/relationships/customXml" Target="../ink/ink4572.xml"/><Relationship Id="rId66" Type="http://schemas.openxmlformats.org/officeDocument/2006/relationships/image" Target="../media/image3189.png"/><Relationship Id="rId87" Type="http://schemas.openxmlformats.org/officeDocument/2006/relationships/image" Target="../media/image3265.png"/><Relationship Id="rId110" Type="http://schemas.openxmlformats.org/officeDocument/2006/relationships/image" Target="../media/image3154.png"/><Relationship Id="rId115" Type="http://schemas.openxmlformats.org/officeDocument/2006/relationships/customXml" Target="../ink/ink4608.xml"/><Relationship Id="rId131" Type="http://schemas.openxmlformats.org/officeDocument/2006/relationships/image" Target="../media/image3284.png"/><Relationship Id="rId136" Type="http://schemas.openxmlformats.org/officeDocument/2006/relationships/customXml" Target="../ink/ink4619.xml"/><Relationship Id="rId61" Type="http://schemas.openxmlformats.org/officeDocument/2006/relationships/customXml" Target="../ink/ink4580.xml"/><Relationship Id="rId82" Type="http://schemas.openxmlformats.org/officeDocument/2006/relationships/customXml" Target="../ink/ink4591.xml"/><Relationship Id="rId19" Type="http://schemas.openxmlformats.org/officeDocument/2006/relationships/customXml" Target="../ink/ink4559.xml"/><Relationship Id="rId14" Type="http://schemas.openxmlformats.org/officeDocument/2006/relationships/image" Target="../media/image3227.png"/><Relationship Id="rId30" Type="http://schemas.openxmlformats.org/officeDocument/2006/relationships/image" Target="../media/image3236.png"/><Relationship Id="rId35" Type="http://schemas.openxmlformats.org/officeDocument/2006/relationships/customXml" Target="../ink/ink4567.xml"/><Relationship Id="rId56" Type="http://schemas.openxmlformats.org/officeDocument/2006/relationships/image" Target="../media/image3249.png"/><Relationship Id="rId77" Type="http://schemas.openxmlformats.org/officeDocument/2006/relationships/image" Target="../media/image3259.png"/><Relationship Id="rId100" Type="http://schemas.openxmlformats.org/officeDocument/2006/relationships/customXml" Target="../ink/ink4600.xml"/><Relationship Id="rId105" Type="http://schemas.openxmlformats.org/officeDocument/2006/relationships/customXml" Target="../ink/ink4603.xml"/><Relationship Id="rId126" Type="http://schemas.openxmlformats.org/officeDocument/2006/relationships/customXml" Target="../ink/ink4614.xml"/><Relationship Id="rId147" Type="http://schemas.openxmlformats.org/officeDocument/2006/relationships/image" Target="../media/image3293.png"/><Relationship Id="rId8" Type="http://schemas.openxmlformats.org/officeDocument/2006/relationships/image" Target="../media/image3225.png"/><Relationship Id="rId51" Type="http://schemas.openxmlformats.org/officeDocument/2006/relationships/customXml" Target="../ink/ink4575.xml"/><Relationship Id="rId72" Type="http://schemas.openxmlformats.org/officeDocument/2006/relationships/image" Target="../media/image3257.png"/><Relationship Id="rId93" Type="http://schemas.openxmlformats.org/officeDocument/2006/relationships/image" Target="../media/image3267.png"/><Relationship Id="rId98" Type="http://schemas.openxmlformats.org/officeDocument/2006/relationships/customXml" Target="../ink/ink4599.xml"/><Relationship Id="rId121" Type="http://schemas.openxmlformats.org/officeDocument/2006/relationships/customXml" Target="../ink/ink4611.xml"/><Relationship Id="rId142" Type="http://schemas.openxmlformats.org/officeDocument/2006/relationships/customXml" Target="../ink/ink4622.xml"/><Relationship Id="rId3" Type="http://schemas.openxmlformats.org/officeDocument/2006/relationships/customXml" Target="../ink/ink4551.xml"/><Relationship Id="rId25" Type="http://schemas.openxmlformats.org/officeDocument/2006/relationships/customXml" Target="../ink/ink4562.xml"/><Relationship Id="rId46" Type="http://schemas.openxmlformats.org/officeDocument/2006/relationships/image" Target="../media/image3245.png"/><Relationship Id="rId67" Type="http://schemas.openxmlformats.org/officeDocument/2006/relationships/customXml" Target="../ink/ink4583.xml"/><Relationship Id="rId116" Type="http://schemas.openxmlformats.org/officeDocument/2006/relationships/image" Target="../media/image3277.png"/><Relationship Id="rId137" Type="http://schemas.openxmlformats.org/officeDocument/2006/relationships/image" Target="../media/image3287.png"/><Relationship Id="rId20" Type="http://schemas.openxmlformats.org/officeDocument/2006/relationships/image" Target="../media/image3231.png"/><Relationship Id="rId41" Type="http://schemas.openxmlformats.org/officeDocument/2006/relationships/customXml" Target="../ink/ink4570.xml"/><Relationship Id="rId62" Type="http://schemas.openxmlformats.org/officeDocument/2006/relationships/image" Target="../media/image3253.png"/><Relationship Id="rId83" Type="http://schemas.openxmlformats.org/officeDocument/2006/relationships/image" Target="../media/image3263.png"/><Relationship Id="rId88" Type="http://schemas.openxmlformats.org/officeDocument/2006/relationships/customXml" Target="../ink/ink4594.xml"/><Relationship Id="rId111" Type="http://schemas.openxmlformats.org/officeDocument/2006/relationships/customXml" Target="../ink/ink4606.xml"/><Relationship Id="rId132" Type="http://schemas.openxmlformats.org/officeDocument/2006/relationships/customXml" Target="../ink/ink4617.xml"/><Relationship Id="rId15" Type="http://schemas.openxmlformats.org/officeDocument/2006/relationships/customXml" Target="../ink/ink4557.xml"/><Relationship Id="rId36" Type="http://schemas.openxmlformats.org/officeDocument/2006/relationships/image" Target="../media/image3239.png"/><Relationship Id="rId57" Type="http://schemas.openxmlformats.org/officeDocument/2006/relationships/customXml" Target="../ink/ink4578.xml"/><Relationship Id="rId106" Type="http://schemas.openxmlformats.org/officeDocument/2006/relationships/image" Target="../media/image3273.png"/><Relationship Id="rId127" Type="http://schemas.openxmlformats.org/officeDocument/2006/relationships/image" Target="../media/image3283.png"/><Relationship Id="rId10" Type="http://schemas.openxmlformats.org/officeDocument/2006/relationships/image" Target="../media/image3226.png"/><Relationship Id="rId31" Type="http://schemas.openxmlformats.org/officeDocument/2006/relationships/customXml" Target="../ink/ink4565.xml"/><Relationship Id="rId52" Type="http://schemas.openxmlformats.org/officeDocument/2006/relationships/image" Target="../media/image3247.png"/><Relationship Id="rId73" Type="http://schemas.openxmlformats.org/officeDocument/2006/relationships/customXml" Target="../ink/ink4586.xml"/><Relationship Id="rId78" Type="http://schemas.openxmlformats.org/officeDocument/2006/relationships/customXml" Target="../ink/ink4589.xml"/><Relationship Id="rId94" Type="http://schemas.openxmlformats.org/officeDocument/2006/relationships/customXml" Target="../ink/ink4597.xml"/><Relationship Id="rId99" Type="http://schemas.openxmlformats.org/officeDocument/2006/relationships/image" Target="../media/image3166.png"/><Relationship Id="rId101" Type="http://schemas.openxmlformats.org/officeDocument/2006/relationships/image" Target="../media/image3271.png"/><Relationship Id="rId122" Type="http://schemas.openxmlformats.org/officeDocument/2006/relationships/image" Target="../media/image3281.png"/><Relationship Id="rId143" Type="http://schemas.openxmlformats.org/officeDocument/2006/relationships/image" Target="../media/image3291.png"/><Relationship Id="rId148" Type="http://schemas.openxmlformats.org/officeDocument/2006/relationships/customXml" Target="../ink/ink4625.xml"/><Relationship Id="rId4" Type="http://schemas.openxmlformats.org/officeDocument/2006/relationships/image" Target="../media/image3223.png"/><Relationship Id="rId9" Type="http://schemas.openxmlformats.org/officeDocument/2006/relationships/customXml" Target="../ink/ink4554.xml"/><Relationship Id="rId26" Type="http://schemas.openxmlformats.org/officeDocument/2006/relationships/image" Target="../media/image3234.png"/><Relationship Id="rId47" Type="http://schemas.openxmlformats.org/officeDocument/2006/relationships/customXml" Target="../ink/ink4573.xml"/><Relationship Id="rId68" Type="http://schemas.openxmlformats.org/officeDocument/2006/relationships/image" Target="../media/image3255.png"/><Relationship Id="rId89" Type="http://schemas.openxmlformats.org/officeDocument/2006/relationships/image" Target="../media/image3183.png"/><Relationship Id="rId112" Type="http://schemas.openxmlformats.org/officeDocument/2006/relationships/image" Target="../media/image3275.png"/><Relationship Id="rId133" Type="http://schemas.openxmlformats.org/officeDocument/2006/relationships/image" Target="../media/image3285.png"/><Relationship Id="rId16" Type="http://schemas.openxmlformats.org/officeDocument/2006/relationships/image" Target="../media/image3228.png"/><Relationship Id="rId37" Type="http://schemas.openxmlformats.org/officeDocument/2006/relationships/customXml" Target="../ink/ink4568.xml"/><Relationship Id="rId58" Type="http://schemas.openxmlformats.org/officeDocument/2006/relationships/image" Target="../media/image3251.png"/><Relationship Id="rId79" Type="http://schemas.openxmlformats.org/officeDocument/2006/relationships/image" Target="../media/image3261.png"/><Relationship Id="rId102" Type="http://schemas.openxmlformats.org/officeDocument/2006/relationships/customXml" Target="../ink/ink4601.xml"/><Relationship Id="rId123" Type="http://schemas.openxmlformats.org/officeDocument/2006/relationships/customXml" Target="../ink/ink4612.xml"/><Relationship Id="rId144" Type="http://schemas.openxmlformats.org/officeDocument/2006/relationships/customXml" Target="../ink/ink4623.xml"/><Relationship Id="rId90" Type="http://schemas.openxmlformats.org/officeDocument/2006/relationships/customXml" Target="../ink/ink4595.xml"/></Relationships>
</file>

<file path=ppt/slides/_rels/slide14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638.xml"/><Relationship Id="rId21" Type="http://schemas.openxmlformats.org/officeDocument/2006/relationships/image" Target="../media/image3304.png"/><Relationship Id="rId42" Type="http://schemas.openxmlformats.org/officeDocument/2006/relationships/customXml" Target="../ink/ink4646.xml"/><Relationship Id="rId47" Type="http://schemas.openxmlformats.org/officeDocument/2006/relationships/image" Target="../media/image3319.png"/><Relationship Id="rId63" Type="http://schemas.openxmlformats.org/officeDocument/2006/relationships/image" Target="../media/image3328.png"/><Relationship Id="rId68" Type="http://schemas.openxmlformats.org/officeDocument/2006/relationships/customXml" Target="../ink/ink4659.xml"/><Relationship Id="rId2" Type="http://schemas.openxmlformats.org/officeDocument/2006/relationships/customXml" Target="../ink/ink4626.xml"/><Relationship Id="rId16" Type="http://schemas.openxmlformats.org/officeDocument/2006/relationships/customXml" Target="../ink/ink4633.xml"/><Relationship Id="rId29" Type="http://schemas.openxmlformats.org/officeDocument/2006/relationships/image" Target="../media/image3308.png"/><Relationship Id="rId11" Type="http://schemas.openxmlformats.org/officeDocument/2006/relationships/image" Target="../media/image3298.png"/><Relationship Id="rId24" Type="http://schemas.openxmlformats.org/officeDocument/2006/relationships/customXml" Target="../ink/ink4637.xml"/><Relationship Id="rId32" Type="http://schemas.openxmlformats.org/officeDocument/2006/relationships/customXml" Target="../ink/ink4641.xml"/><Relationship Id="rId37" Type="http://schemas.openxmlformats.org/officeDocument/2006/relationships/image" Target="../media/image3314.png"/><Relationship Id="rId40" Type="http://schemas.openxmlformats.org/officeDocument/2006/relationships/customXml" Target="../ink/ink4645.xml"/><Relationship Id="rId45" Type="http://schemas.openxmlformats.org/officeDocument/2006/relationships/image" Target="../media/image3318.png"/><Relationship Id="rId53" Type="http://schemas.openxmlformats.org/officeDocument/2006/relationships/image" Target="../media/image3323.png"/><Relationship Id="rId58" Type="http://schemas.openxmlformats.org/officeDocument/2006/relationships/customXml" Target="../ink/ink4654.xml"/><Relationship Id="rId66" Type="http://schemas.openxmlformats.org/officeDocument/2006/relationships/customXml" Target="../ink/ink4658.xml"/><Relationship Id="rId5" Type="http://schemas.openxmlformats.org/officeDocument/2006/relationships/image" Target="../media/image2687.png"/><Relationship Id="rId61" Type="http://schemas.openxmlformats.org/officeDocument/2006/relationships/image" Target="../media/image3327.png"/><Relationship Id="rId19" Type="http://schemas.openxmlformats.org/officeDocument/2006/relationships/image" Target="../media/image3303.png"/><Relationship Id="rId14" Type="http://schemas.openxmlformats.org/officeDocument/2006/relationships/customXml" Target="../ink/ink4632.xml"/><Relationship Id="rId22" Type="http://schemas.openxmlformats.org/officeDocument/2006/relationships/customXml" Target="../ink/ink4636.xml"/><Relationship Id="rId27" Type="http://schemas.openxmlformats.org/officeDocument/2006/relationships/image" Target="../media/image3307.png"/><Relationship Id="rId30" Type="http://schemas.openxmlformats.org/officeDocument/2006/relationships/customXml" Target="../ink/ink4640.xml"/><Relationship Id="rId35" Type="http://schemas.openxmlformats.org/officeDocument/2006/relationships/image" Target="../media/image3313.png"/><Relationship Id="rId43" Type="http://schemas.openxmlformats.org/officeDocument/2006/relationships/image" Target="../media/image3317.png"/><Relationship Id="rId48" Type="http://schemas.openxmlformats.org/officeDocument/2006/relationships/customXml" Target="../ink/ink4649.xml"/><Relationship Id="rId56" Type="http://schemas.openxmlformats.org/officeDocument/2006/relationships/customXml" Target="../ink/ink4653.xml"/><Relationship Id="rId64" Type="http://schemas.openxmlformats.org/officeDocument/2006/relationships/customXml" Target="../ink/ink4657.xml"/><Relationship Id="rId69" Type="http://schemas.openxmlformats.org/officeDocument/2006/relationships/image" Target="../media/image3332.png"/><Relationship Id="rId8" Type="http://schemas.openxmlformats.org/officeDocument/2006/relationships/customXml" Target="../ink/ink4629.xml"/><Relationship Id="rId51" Type="http://schemas.openxmlformats.org/officeDocument/2006/relationships/image" Target="../media/image3322.png"/><Relationship Id="rId72" Type="http://schemas.openxmlformats.org/officeDocument/2006/relationships/customXml" Target="../ink/ink4661.xml"/><Relationship Id="rId3" Type="http://schemas.openxmlformats.org/officeDocument/2006/relationships/image" Target="../media/image3295.png"/><Relationship Id="rId12" Type="http://schemas.openxmlformats.org/officeDocument/2006/relationships/customXml" Target="../ink/ink4631.xml"/><Relationship Id="rId17" Type="http://schemas.openxmlformats.org/officeDocument/2006/relationships/image" Target="../media/image3302.png"/><Relationship Id="rId25" Type="http://schemas.openxmlformats.org/officeDocument/2006/relationships/image" Target="../media/image3306.png"/><Relationship Id="rId33" Type="http://schemas.openxmlformats.org/officeDocument/2006/relationships/image" Target="../media/image3312.png"/><Relationship Id="rId38" Type="http://schemas.openxmlformats.org/officeDocument/2006/relationships/customXml" Target="../ink/ink4644.xml"/><Relationship Id="rId46" Type="http://schemas.openxmlformats.org/officeDocument/2006/relationships/customXml" Target="../ink/ink4648.xml"/><Relationship Id="rId59" Type="http://schemas.openxmlformats.org/officeDocument/2006/relationships/image" Target="../media/image3326.png"/><Relationship Id="rId67" Type="http://schemas.openxmlformats.org/officeDocument/2006/relationships/image" Target="../media/image3331.png"/><Relationship Id="rId20" Type="http://schemas.openxmlformats.org/officeDocument/2006/relationships/customXml" Target="../ink/ink4635.xml"/><Relationship Id="rId41" Type="http://schemas.openxmlformats.org/officeDocument/2006/relationships/image" Target="../media/image3316.png"/><Relationship Id="rId54" Type="http://schemas.openxmlformats.org/officeDocument/2006/relationships/customXml" Target="../ink/ink4652.xml"/><Relationship Id="rId62" Type="http://schemas.openxmlformats.org/officeDocument/2006/relationships/customXml" Target="../ink/ink4656.xml"/><Relationship Id="rId70" Type="http://schemas.openxmlformats.org/officeDocument/2006/relationships/customXml" Target="../ink/ink466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28.xml"/><Relationship Id="rId15" Type="http://schemas.openxmlformats.org/officeDocument/2006/relationships/image" Target="../media/image3301.png"/><Relationship Id="rId23" Type="http://schemas.openxmlformats.org/officeDocument/2006/relationships/image" Target="../media/image3305.png"/><Relationship Id="rId28" Type="http://schemas.openxmlformats.org/officeDocument/2006/relationships/customXml" Target="../ink/ink4639.xml"/><Relationship Id="rId36" Type="http://schemas.openxmlformats.org/officeDocument/2006/relationships/customXml" Target="../ink/ink4643.xml"/><Relationship Id="rId49" Type="http://schemas.openxmlformats.org/officeDocument/2006/relationships/image" Target="../media/image3321.png"/><Relationship Id="rId57" Type="http://schemas.openxmlformats.org/officeDocument/2006/relationships/image" Target="../media/image3325.png"/><Relationship Id="rId10" Type="http://schemas.openxmlformats.org/officeDocument/2006/relationships/customXml" Target="../ink/ink4630.xml"/><Relationship Id="rId31" Type="http://schemas.openxmlformats.org/officeDocument/2006/relationships/image" Target="../media/image3309.png"/><Relationship Id="rId44" Type="http://schemas.openxmlformats.org/officeDocument/2006/relationships/customXml" Target="../ink/ink4647.xml"/><Relationship Id="rId52" Type="http://schemas.openxmlformats.org/officeDocument/2006/relationships/customXml" Target="../ink/ink4651.xml"/><Relationship Id="rId60" Type="http://schemas.openxmlformats.org/officeDocument/2006/relationships/customXml" Target="../ink/ink4655.xml"/><Relationship Id="rId65" Type="http://schemas.openxmlformats.org/officeDocument/2006/relationships/image" Target="../media/image3329.png"/><Relationship Id="rId73" Type="http://schemas.openxmlformats.org/officeDocument/2006/relationships/image" Target="../media/image3334.png"/><Relationship Id="rId4" Type="http://schemas.openxmlformats.org/officeDocument/2006/relationships/customXml" Target="../ink/ink4627.xml"/><Relationship Id="rId9" Type="http://schemas.openxmlformats.org/officeDocument/2006/relationships/image" Target="../media/image3297.png"/><Relationship Id="rId13" Type="http://schemas.openxmlformats.org/officeDocument/2006/relationships/image" Target="../media/image3299.png"/><Relationship Id="rId18" Type="http://schemas.openxmlformats.org/officeDocument/2006/relationships/customXml" Target="../ink/ink4634.xml"/><Relationship Id="rId39" Type="http://schemas.openxmlformats.org/officeDocument/2006/relationships/image" Target="../media/image3315.png"/><Relationship Id="rId34" Type="http://schemas.openxmlformats.org/officeDocument/2006/relationships/customXml" Target="../ink/ink4642.xml"/><Relationship Id="rId50" Type="http://schemas.openxmlformats.org/officeDocument/2006/relationships/customXml" Target="../ink/ink4650.xml"/><Relationship Id="rId55" Type="http://schemas.openxmlformats.org/officeDocument/2006/relationships/image" Target="../media/image3324.png"/><Relationship Id="rId7" Type="http://schemas.openxmlformats.org/officeDocument/2006/relationships/image" Target="../media/image3296.png"/><Relationship Id="rId71" Type="http://schemas.openxmlformats.org/officeDocument/2006/relationships/image" Target="../media/image3333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5.xml"/><Relationship Id="rId21" Type="http://schemas.openxmlformats.org/officeDocument/2006/relationships/image" Target="../media/image382.png"/><Relationship Id="rId42" Type="http://schemas.openxmlformats.org/officeDocument/2006/relationships/customXml" Target="../ink/ink623.xml"/><Relationship Id="rId47" Type="http://schemas.openxmlformats.org/officeDocument/2006/relationships/image" Target="../media/image394.png"/><Relationship Id="rId63" Type="http://schemas.openxmlformats.org/officeDocument/2006/relationships/image" Target="../media/image402.png"/><Relationship Id="rId68" Type="http://schemas.openxmlformats.org/officeDocument/2006/relationships/customXml" Target="../ink/ink636.xml"/><Relationship Id="rId84" Type="http://schemas.openxmlformats.org/officeDocument/2006/relationships/customXml" Target="../ink/ink644.xml"/><Relationship Id="rId89" Type="http://schemas.openxmlformats.org/officeDocument/2006/relationships/image" Target="../media/image415.png"/><Relationship Id="rId16" Type="http://schemas.openxmlformats.org/officeDocument/2006/relationships/customXml" Target="../ink/ink610.xml"/><Relationship Id="rId11" Type="http://schemas.openxmlformats.org/officeDocument/2006/relationships/image" Target="../media/image377.png"/><Relationship Id="rId32" Type="http://schemas.openxmlformats.org/officeDocument/2006/relationships/customXml" Target="../ink/ink618.xml"/><Relationship Id="rId37" Type="http://schemas.openxmlformats.org/officeDocument/2006/relationships/image" Target="../media/image390.png"/><Relationship Id="rId53" Type="http://schemas.openxmlformats.org/officeDocument/2006/relationships/image" Target="../media/image397.png"/><Relationship Id="rId58" Type="http://schemas.openxmlformats.org/officeDocument/2006/relationships/customXml" Target="../ink/ink631.xml"/><Relationship Id="rId74" Type="http://schemas.openxmlformats.org/officeDocument/2006/relationships/customXml" Target="../ink/ink639.xml"/><Relationship Id="rId79" Type="http://schemas.openxmlformats.org/officeDocument/2006/relationships/image" Target="../media/image409.png"/><Relationship Id="rId5" Type="http://schemas.openxmlformats.org/officeDocument/2006/relationships/image" Target="../media/image375.png"/><Relationship Id="rId90" Type="http://schemas.openxmlformats.org/officeDocument/2006/relationships/customXml" Target="../ink/ink647.xml"/><Relationship Id="rId95" Type="http://schemas.openxmlformats.org/officeDocument/2006/relationships/image" Target="../media/image108.png"/><Relationship Id="rId22" Type="http://schemas.openxmlformats.org/officeDocument/2006/relationships/customXml" Target="../ink/ink613.xml"/><Relationship Id="rId27" Type="http://schemas.openxmlformats.org/officeDocument/2006/relationships/image" Target="../media/image385.png"/><Relationship Id="rId43" Type="http://schemas.openxmlformats.org/officeDocument/2006/relationships/image" Target="../media/image343.png"/><Relationship Id="rId48" Type="http://schemas.openxmlformats.org/officeDocument/2006/relationships/customXml" Target="../ink/ink626.xml"/><Relationship Id="rId64" Type="http://schemas.openxmlformats.org/officeDocument/2006/relationships/customXml" Target="../ink/ink634.xml"/><Relationship Id="rId69" Type="http://schemas.openxmlformats.org/officeDocument/2006/relationships/image" Target="../media/image405.png"/><Relationship Id="rId80" Type="http://schemas.openxmlformats.org/officeDocument/2006/relationships/customXml" Target="../ink/ink642.xml"/><Relationship Id="rId85" Type="http://schemas.openxmlformats.org/officeDocument/2006/relationships/image" Target="../media/image413.png"/><Relationship Id="rId3" Type="http://schemas.openxmlformats.org/officeDocument/2006/relationships/image" Target="../media/image374.png"/><Relationship Id="rId12" Type="http://schemas.openxmlformats.org/officeDocument/2006/relationships/customXml" Target="../ink/ink608.xml"/><Relationship Id="rId17" Type="http://schemas.openxmlformats.org/officeDocument/2006/relationships/image" Target="../media/image380.png"/><Relationship Id="rId25" Type="http://schemas.openxmlformats.org/officeDocument/2006/relationships/image" Target="../media/image384.png"/><Relationship Id="rId33" Type="http://schemas.openxmlformats.org/officeDocument/2006/relationships/image" Target="../media/image388.png"/><Relationship Id="rId38" Type="http://schemas.openxmlformats.org/officeDocument/2006/relationships/customXml" Target="../ink/ink621.xml"/><Relationship Id="rId46" Type="http://schemas.openxmlformats.org/officeDocument/2006/relationships/customXml" Target="../ink/ink625.xml"/><Relationship Id="rId59" Type="http://schemas.openxmlformats.org/officeDocument/2006/relationships/image" Target="../media/image400.png"/><Relationship Id="rId67" Type="http://schemas.openxmlformats.org/officeDocument/2006/relationships/image" Target="../media/image404.png"/><Relationship Id="rId20" Type="http://schemas.openxmlformats.org/officeDocument/2006/relationships/customXml" Target="../ink/ink612.xml"/><Relationship Id="rId41" Type="http://schemas.openxmlformats.org/officeDocument/2006/relationships/image" Target="../media/image392.png"/><Relationship Id="rId54" Type="http://schemas.openxmlformats.org/officeDocument/2006/relationships/customXml" Target="../ink/ink629.xml"/><Relationship Id="rId62" Type="http://schemas.openxmlformats.org/officeDocument/2006/relationships/customXml" Target="../ink/ink633.xml"/><Relationship Id="rId70" Type="http://schemas.openxmlformats.org/officeDocument/2006/relationships/customXml" Target="../ink/ink637.xml"/><Relationship Id="rId75" Type="http://schemas.openxmlformats.org/officeDocument/2006/relationships/image" Target="../media/image407.png"/><Relationship Id="rId83" Type="http://schemas.openxmlformats.org/officeDocument/2006/relationships/image" Target="../media/image412.png"/><Relationship Id="rId88" Type="http://schemas.openxmlformats.org/officeDocument/2006/relationships/customXml" Target="../ink/ink646.xml"/><Relationship Id="rId91" Type="http://schemas.openxmlformats.org/officeDocument/2006/relationships/image" Target="../media/image416.png"/><Relationship Id="rId96" Type="http://schemas.openxmlformats.org/officeDocument/2006/relationships/customXml" Target="../ink/ink6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5.xml"/><Relationship Id="rId15" Type="http://schemas.openxmlformats.org/officeDocument/2006/relationships/image" Target="../media/image379.png"/><Relationship Id="rId23" Type="http://schemas.openxmlformats.org/officeDocument/2006/relationships/image" Target="../media/image383.png"/><Relationship Id="rId28" Type="http://schemas.openxmlformats.org/officeDocument/2006/relationships/customXml" Target="../ink/ink616.xml"/><Relationship Id="rId36" Type="http://schemas.openxmlformats.org/officeDocument/2006/relationships/customXml" Target="../ink/ink620.xml"/><Relationship Id="rId49" Type="http://schemas.openxmlformats.org/officeDocument/2006/relationships/image" Target="../media/image395.png"/><Relationship Id="rId57" Type="http://schemas.openxmlformats.org/officeDocument/2006/relationships/image" Target="../media/image399.png"/><Relationship Id="rId10" Type="http://schemas.openxmlformats.org/officeDocument/2006/relationships/customXml" Target="../ink/ink607.xml"/><Relationship Id="rId31" Type="http://schemas.openxmlformats.org/officeDocument/2006/relationships/image" Target="../media/image387.png"/><Relationship Id="rId44" Type="http://schemas.openxmlformats.org/officeDocument/2006/relationships/customXml" Target="../ink/ink624.xml"/><Relationship Id="rId52" Type="http://schemas.openxmlformats.org/officeDocument/2006/relationships/customXml" Target="../ink/ink628.xml"/><Relationship Id="rId60" Type="http://schemas.openxmlformats.org/officeDocument/2006/relationships/customXml" Target="../ink/ink632.xml"/><Relationship Id="rId65" Type="http://schemas.openxmlformats.org/officeDocument/2006/relationships/image" Target="../media/image403.png"/><Relationship Id="rId73" Type="http://schemas.openxmlformats.org/officeDocument/2006/relationships/image" Target="../media/image311.png"/><Relationship Id="rId78" Type="http://schemas.openxmlformats.org/officeDocument/2006/relationships/customXml" Target="../ink/ink641.xml"/><Relationship Id="rId81" Type="http://schemas.openxmlformats.org/officeDocument/2006/relationships/image" Target="../media/image411.png"/><Relationship Id="rId86" Type="http://schemas.openxmlformats.org/officeDocument/2006/relationships/customXml" Target="../ink/ink645.xml"/><Relationship Id="rId94" Type="http://schemas.openxmlformats.org/officeDocument/2006/relationships/customXml" Target="../ink/ink649.xml"/><Relationship Id="rId4" Type="http://schemas.openxmlformats.org/officeDocument/2006/relationships/customXml" Target="../ink/ink604.xml"/><Relationship Id="rId9" Type="http://schemas.openxmlformats.org/officeDocument/2006/relationships/image" Target="../media/image376.png"/><Relationship Id="rId13" Type="http://schemas.openxmlformats.org/officeDocument/2006/relationships/image" Target="../media/image378.png"/><Relationship Id="rId18" Type="http://schemas.openxmlformats.org/officeDocument/2006/relationships/customXml" Target="../ink/ink611.xml"/><Relationship Id="rId39" Type="http://schemas.openxmlformats.org/officeDocument/2006/relationships/image" Target="../media/image391.png"/><Relationship Id="rId34" Type="http://schemas.openxmlformats.org/officeDocument/2006/relationships/customXml" Target="../ink/ink619.xml"/><Relationship Id="rId50" Type="http://schemas.openxmlformats.org/officeDocument/2006/relationships/customXml" Target="../ink/ink627.xml"/><Relationship Id="rId55" Type="http://schemas.openxmlformats.org/officeDocument/2006/relationships/image" Target="../media/image398.png"/><Relationship Id="rId76" Type="http://schemas.openxmlformats.org/officeDocument/2006/relationships/customXml" Target="../ink/ink640.xml"/><Relationship Id="rId97" Type="http://schemas.openxmlformats.org/officeDocument/2006/relationships/image" Target="../media/image418.png"/><Relationship Id="rId7" Type="http://schemas.openxmlformats.org/officeDocument/2006/relationships/image" Target="../media/image6.png"/><Relationship Id="rId71" Type="http://schemas.openxmlformats.org/officeDocument/2006/relationships/image" Target="../media/image406.png"/><Relationship Id="rId92" Type="http://schemas.openxmlformats.org/officeDocument/2006/relationships/customXml" Target="../ink/ink648.xml"/><Relationship Id="rId2" Type="http://schemas.openxmlformats.org/officeDocument/2006/relationships/customXml" Target="../ink/ink603.xml"/><Relationship Id="rId29" Type="http://schemas.openxmlformats.org/officeDocument/2006/relationships/image" Target="../media/image386.png"/><Relationship Id="rId24" Type="http://schemas.openxmlformats.org/officeDocument/2006/relationships/customXml" Target="../ink/ink614.xml"/><Relationship Id="rId40" Type="http://schemas.openxmlformats.org/officeDocument/2006/relationships/customXml" Target="../ink/ink622.xml"/><Relationship Id="rId45" Type="http://schemas.openxmlformats.org/officeDocument/2006/relationships/image" Target="../media/image393.png"/><Relationship Id="rId66" Type="http://schemas.openxmlformats.org/officeDocument/2006/relationships/customXml" Target="../ink/ink635.xml"/><Relationship Id="rId87" Type="http://schemas.openxmlformats.org/officeDocument/2006/relationships/image" Target="../media/image414.png"/><Relationship Id="rId61" Type="http://schemas.openxmlformats.org/officeDocument/2006/relationships/image" Target="../media/image401.png"/><Relationship Id="rId82" Type="http://schemas.openxmlformats.org/officeDocument/2006/relationships/customXml" Target="../ink/ink643.xml"/><Relationship Id="rId19" Type="http://schemas.openxmlformats.org/officeDocument/2006/relationships/image" Target="../media/image381.png"/><Relationship Id="rId14" Type="http://schemas.openxmlformats.org/officeDocument/2006/relationships/customXml" Target="../ink/ink609.xml"/><Relationship Id="rId30" Type="http://schemas.openxmlformats.org/officeDocument/2006/relationships/customXml" Target="../ink/ink617.xml"/><Relationship Id="rId35" Type="http://schemas.openxmlformats.org/officeDocument/2006/relationships/image" Target="../media/image389.png"/><Relationship Id="rId56" Type="http://schemas.openxmlformats.org/officeDocument/2006/relationships/customXml" Target="../ink/ink630.xml"/><Relationship Id="rId77" Type="http://schemas.openxmlformats.org/officeDocument/2006/relationships/image" Target="../media/image408.png"/><Relationship Id="rId8" Type="http://schemas.openxmlformats.org/officeDocument/2006/relationships/customXml" Target="../ink/ink606.xml"/><Relationship Id="rId51" Type="http://schemas.openxmlformats.org/officeDocument/2006/relationships/image" Target="../media/image396.png"/><Relationship Id="rId72" Type="http://schemas.openxmlformats.org/officeDocument/2006/relationships/customXml" Target="../ink/ink638.xml"/><Relationship Id="rId93" Type="http://schemas.openxmlformats.org/officeDocument/2006/relationships/image" Target="../media/image41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2.png"/><Relationship Id="rId18" Type="http://schemas.openxmlformats.org/officeDocument/2006/relationships/customXml" Target="../ink/ink658.xml"/><Relationship Id="rId26" Type="http://schemas.openxmlformats.org/officeDocument/2006/relationships/customXml" Target="../ink/ink662.xml"/><Relationship Id="rId39" Type="http://schemas.openxmlformats.org/officeDocument/2006/relationships/image" Target="../media/image435.png"/><Relationship Id="rId21" Type="http://schemas.openxmlformats.org/officeDocument/2006/relationships/image" Target="../media/image426.png"/><Relationship Id="rId34" Type="http://schemas.openxmlformats.org/officeDocument/2006/relationships/customXml" Target="../ink/ink666.xml"/><Relationship Id="rId42" Type="http://schemas.openxmlformats.org/officeDocument/2006/relationships/customXml" Target="../ink/ink670.xml"/><Relationship Id="rId47" Type="http://schemas.openxmlformats.org/officeDocument/2006/relationships/customXml" Target="../ink/ink673.xml"/><Relationship Id="rId7" Type="http://schemas.openxmlformats.org/officeDocument/2006/relationships/image" Target="../media/image419.png"/><Relationship Id="rId2" Type="http://schemas.openxmlformats.org/officeDocument/2006/relationships/image" Target="../media/image1010.png"/><Relationship Id="rId16" Type="http://schemas.openxmlformats.org/officeDocument/2006/relationships/customXml" Target="../ink/ink657.xml"/><Relationship Id="rId29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2.xml"/><Relationship Id="rId11" Type="http://schemas.openxmlformats.org/officeDocument/2006/relationships/image" Target="../media/image421.png"/><Relationship Id="rId24" Type="http://schemas.openxmlformats.org/officeDocument/2006/relationships/customXml" Target="../ink/ink661.xml"/><Relationship Id="rId32" Type="http://schemas.openxmlformats.org/officeDocument/2006/relationships/customXml" Target="../ink/ink665.xml"/><Relationship Id="rId37" Type="http://schemas.openxmlformats.org/officeDocument/2006/relationships/image" Target="../media/image434.png"/><Relationship Id="rId40" Type="http://schemas.openxmlformats.org/officeDocument/2006/relationships/customXml" Target="../ink/ink669.xml"/><Relationship Id="rId45" Type="http://schemas.openxmlformats.org/officeDocument/2006/relationships/image" Target="../media/image438.png"/><Relationship Id="rId5" Type="http://schemas.openxmlformats.org/officeDocument/2006/relationships/image" Target="../media/image61.png"/><Relationship Id="rId15" Type="http://schemas.openxmlformats.org/officeDocument/2006/relationships/image" Target="../media/image423.png"/><Relationship Id="rId23" Type="http://schemas.openxmlformats.org/officeDocument/2006/relationships/image" Target="../media/image427.png"/><Relationship Id="rId28" Type="http://schemas.openxmlformats.org/officeDocument/2006/relationships/customXml" Target="../ink/ink663.xml"/><Relationship Id="rId36" Type="http://schemas.openxmlformats.org/officeDocument/2006/relationships/customXml" Target="../ink/ink667.xml"/><Relationship Id="rId10" Type="http://schemas.openxmlformats.org/officeDocument/2006/relationships/customXml" Target="../ink/ink654.xml"/><Relationship Id="rId19" Type="http://schemas.openxmlformats.org/officeDocument/2006/relationships/image" Target="../media/image425.png"/><Relationship Id="rId31" Type="http://schemas.openxmlformats.org/officeDocument/2006/relationships/image" Target="../media/image431.png"/><Relationship Id="rId44" Type="http://schemas.openxmlformats.org/officeDocument/2006/relationships/customXml" Target="../ink/ink671.xml"/><Relationship Id="rId4" Type="http://schemas.openxmlformats.org/officeDocument/2006/relationships/customXml" Target="../ink/ink651.xml"/><Relationship Id="rId9" Type="http://schemas.openxmlformats.org/officeDocument/2006/relationships/image" Target="../media/image420.png"/><Relationship Id="rId14" Type="http://schemas.openxmlformats.org/officeDocument/2006/relationships/customXml" Target="../ink/ink656.xml"/><Relationship Id="rId22" Type="http://schemas.openxmlformats.org/officeDocument/2006/relationships/customXml" Target="../ink/ink660.xml"/><Relationship Id="rId27" Type="http://schemas.openxmlformats.org/officeDocument/2006/relationships/image" Target="../media/image429.png"/><Relationship Id="rId30" Type="http://schemas.openxmlformats.org/officeDocument/2006/relationships/customXml" Target="../ink/ink664.xml"/><Relationship Id="rId35" Type="http://schemas.openxmlformats.org/officeDocument/2006/relationships/image" Target="../media/image433.png"/><Relationship Id="rId43" Type="http://schemas.openxmlformats.org/officeDocument/2006/relationships/image" Target="../media/image437.png"/><Relationship Id="rId48" Type="http://schemas.openxmlformats.org/officeDocument/2006/relationships/image" Target="../media/image439.png"/><Relationship Id="rId8" Type="http://schemas.openxmlformats.org/officeDocument/2006/relationships/customXml" Target="../ink/ink653.xml"/><Relationship Id="rId3" Type="http://schemas.openxmlformats.org/officeDocument/2006/relationships/image" Target="../media/image1110.png"/><Relationship Id="rId12" Type="http://schemas.openxmlformats.org/officeDocument/2006/relationships/customXml" Target="../ink/ink655.xml"/><Relationship Id="rId17" Type="http://schemas.openxmlformats.org/officeDocument/2006/relationships/image" Target="../media/image424.png"/><Relationship Id="rId25" Type="http://schemas.openxmlformats.org/officeDocument/2006/relationships/image" Target="../media/image428.png"/><Relationship Id="rId33" Type="http://schemas.openxmlformats.org/officeDocument/2006/relationships/image" Target="../media/image432.png"/><Relationship Id="rId38" Type="http://schemas.openxmlformats.org/officeDocument/2006/relationships/customXml" Target="../ink/ink668.xml"/><Relationship Id="rId46" Type="http://schemas.openxmlformats.org/officeDocument/2006/relationships/customXml" Target="../ink/ink672.xml"/><Relationship Id="rId20" Type="http://schemas.openxmlformats.org/officeDocument/2006/relationships/customXml" Target="../ink/ink659.xml"/><Relationship Id="rId41" Type="http://schemas.openxmlformats.org/officeDocument/2006/relationships/image" Target="../media/image43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4.png"/><Relationship Id="rId18" Type="http://schemas.openxmlformats.org/officeDocument/2006/relationships/customXml" Target="../ink/ink681.xml"/><Relationship Id="rId26" Type="http://schemas.openxmlformats.org/officeDocument/2006/relationships/customXml" Target="../ink/ink685.xml"/><Relationship Id="rId39" Type="http://schemas.openxmlformats.org/officeDocument/2006/relationships/image" Target="../media/image457.png"/><Relationship Id="rId21" Type="http://schemas.openxmlformats.org/officeDocument/2006/relationships/image" Target="../media/image448.png"/><Relationship Id="rId34" Type="http://schemas.openxmlformats.org/officeDocument/2006/relationships/customXml" Target="../ink/ink689.xml"/><Relationship Id="rId42" Type="http://schemas.openxmlformats.org/officeDocument/2006/relationships/customXml" Target="../ink/ink693.xml"/><Relationship Id="rId47" Type="http://schemas.openxmlformats.org/officeDocument/2006/relationships/image" Target="../media/image461.png"/><Relationship Id="rId7" Type="http://schemas.openxmlformats.org/officeDocument/2006/relationships/image" Target="../media/image441.png"/><Relationship Id="rId2" Type="http://schemas.openxmlformats.org/officeDocument/2006/relationships/image" Target="../media/image1211.png"/><Relationship Id="rId16" Type="http://schemas.openxmlformats.org/officeDocument/2006/relationships/customXml" Target="../ink/ink680.xml"/><Relationship Id="rId29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5.xml"/><Relationship Id="rId11" Type="http://schemas.openxmlformats.org/officeDocument/2006/relationships/image" Target="../media/image443.png"/><Relationship Id="rId24" Type="http://schemas.openxmlformats.org/officeDocument/2006/relationships/customXml" Target="../ink/ink684.xml"/><Relationship Id="rId32" Type="http://schemas.openxmlformats.org/officeDocument/2006/relationships/customXml" Target="../ink/ink688.xml"/><Relationship Id="rId37" Type="http://schemas.openxmlformats.org/officeDocument/2006/relationships/image" Target="../media/image456.png"/><Relationship Id="rId40" Type="http://schemas.openxmlformats.org/officeDocument/2006/relationships/customXml" Target="../ink/ink692.xml"/><Relationship Id="rId45" Type="http://schemas.openxmlformats.org/officeDocument/2006/relationships/image" Target="../media/image460.png"/><Relationship Id="rId5" Type="http://schemas.openxmlformats.org/officeDocument/2006/relationships/image" Target="../media/image440.png"/><Relationship Id="rId15" Type="http://schemas.openxmlformats.org/officeDocument/2006/relationships/image" Target="../media/image445.png"/><Relationship Id="rId23" Type="http://schemas.openxmlformats.org/officeDocument/2006/relationships/image" Target="../media/image449.png"/><Relationship Id="rId28" Type="http://schemas.openxmlformats.org/officeDocument/2006/relationships/customXml" Target="../ink/ink686.xml"/><Relationship Id="rId36" Type="http://schemas.openxmlformats.org/officeDocument/2006/relationships/customXml" Target="../ink/ink690.xml"/><Relationship Id="rId10" Type="http://schemas.openxmlformats.org/officeDocument/2006/relationships/customXml" Target="../ink/ink677.xml"/><Relationship Id="rId19" Type="http://schemas.openxmlformats.org/officeDocument/2006/relationships/image" Target="../media/image447.png"/><Relationship Id="rId31" Type="http://schemas.openxmlformats.org/officeDocument/2006/relationships/image" Target="../media/image453.png"/><Relationship Id="rId44" Type="http://schemas.openxmlformats.org/officeDocument/2006/relationships/customXml" Target="../ink/ink694.xml"/><Relationship Id="rId4" Type="http://schemas.openxmlformats.org/officeDocument/2006/relationships/customXml" Target="../ink/ink674.xml"/><Relationship Id="rId9" Type="http://schemas.openxmlformats.org/officeDocument/2006/relationships/image" Target="../media/image442.png"/><Relationship Id="rId14" Type="http://schemas.openxmlformats.org/officeDocument/2006/relationships/customXml" Target="../ink/ink679.xml"/><Relationship Id="rId22" Type="http://schemas.openxmlformats.org/officeDocument/2006/relationships/customXml" Target="../ink/ink683.xml"/><Relationship Id="rId27" Type="http://schemas.openxmlformats.org/officeDocument/2006/relationships/image" Target="../media/image451.png"/><Relationship Id="rId30" Type="http://schemas.openxmlformats.org/officeDocument/2006/relationships/customXml" Target="../ink/ink687.xml"/><Relationship Id="rId35" Type="http://schemas.openxmlformats.org/officeDocument/2006/relationships/image" Target="../media/image455.png"/><Relationship Id="rId43" Type="http://schemas.openxmlformats.org/officeDocument/2006/relationships/image" Target="../media/image459.png"/><Relationship Id="rId8" Type="http://schemas.openxmlformats.org/officeDocument/2006/relationships/customXml" Target="../ink/ink676.xml"/><Relationship Id="rId3" Type="http://schemas.openxmlformats.org/officeDocument/2006/relationships/image" Target="../media/image1311.png"/><Relationship Id="rId12" Type="http://schemas.openxmlformats.org/officeDocument/2006/relationships/customXml" Target="../ink/ink678.xml"/><Relationship Id="rId17" Type="http://schemas.openxmlformats.org/officeDocument/2006/relationships/image" Target="../media/image446.png"/><Relationship Id="rId25" Type="http://schemas.openxmlformats.org/officeDocument/2006/relationships/image" Target="../media/image450.png"/><Relationship Id="rId33" Type="http://schemas.openxmlformats.org/officeDocument/2006/relationships/image" Target="../media/image454.png"/><Relationship Id="rId38" Type="http://schemas.openxmlformats.org/officeDocument/2006/relationships/customXml" Target="../ink/ink691.xml"/><Relationship Id="rId46" Type="http://schemas.openxmlformats.org/officeDocument/2006/relationships/customXml" Target="../ink/ink695.xml"/><Relationship Id="rId20" Type="http://schemas.openxmlformats.org/officeDocument/2006/relationships/customXml" Target="../ink/ink682.xml"/><Relationship Id="rId41" Type="http://schemas.openxmlformats.org/officeDocument/2006/relationships/image" Target="../media/image4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8.xml"/><Relationship Id="rId13" Type="http://schemas.openxmlformats.org/officeDocument/2006/relationships/image" Target="../media/image466.png"/><Relationship Id="rId3" Type="http://schemas.openxmlformats.org/officeDocument/2006/relationships/image" Target="../media/image1470.png"/><Relationship Id="rId7" Type="http://schemas.openxmlformats.org/officeDocument/2006/relationships/image" Target="../media/image463.png"/><Relationship Id="rId12" Type="http://schemas.openxmlformats.org/officeDocument/2006/relationships/customXml" Target="../ink/ink700.xml"/><Relationship Id="rId17" Type="http://schemas.openxmlformats.org/officeDocument/2006/relationships/image" Target="../media/image468.png"/><Relationship Id="rId2" Type="http://schemas.openxmlformats.org/officeDocument/2006/relationships/image" Target="../media/image1210.png"/><Relationship Id="rId16" Type="http://schemas.openxmlformats.org/officeDocument/2006/relationships/customXml" Target="../ink/ink7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7.xml"/><Relationship Id="rId11" Type="http://schemas.openxmlformats.org/officeDocument/2006/relationships/image" Target="../media/image465.png"/><Relationship Id="rId5" Type="http://schemas.openxmlformats.org/officeDocument/2006/relationships/image" Target="../media/image462.png"/><Relationship Id="rId15" Type="http://schemas.openxmlformats.org/officeDocument/2006/relationships/image" Target="../media/image467.png"/><Relationship Id="rId10" Type="http://schemas.openxmlformats.org/officeDocument/2006/relationships/customXml" Target="../ink/ink699.xml"/><Relationship Id="rId4" Type="http://schemas.openxmlformats.org/officeDocument/2006/relationships/customXml" Target="../ink/ink696.xml"/><Relationship Id="rId9" Type="http://schemas.openxmlformats.org/officeDocument/2006/relationships/image" Target="../media/image464.png"/><Relationship Id="rId14" Type="http://schemas.openxmlformats.org/officeDocument/2006/relationships/customXml" Target="../ink/ink70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5.xml"/><Relationship Id="rId13" Type="http://schemas.openxmlformats.org/officeDocument/2006/relationships/image" Target="../media/image473.png"/><Relationship Id="rId3" Type="http://schemas.openxmlformats.org/officeDocument/2006/relationships/image" Target="../media/image1610.png"/><Relationship Id="rId7" Type="http://schemas.openxmlformats.org/officeDocument/2006/relationships/image" Target="../media/image470.png"/><Relationship Id="rId12" Type="http://schemas.openxmlformats.org/officeDocument/2006/relationships/customXml" Target="../ink/ink707.xml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4.xml"/><Relationship Id="rId11" Type="http://schemas.openxmlformats.org/officeDocument/2006/relationships/image" Target="../media/image472.png"/><Relationship Id="rId5" Type="http://schemas.openxmlformats.org/officeDocument/2006/relationships/image" Target="../media/image469.png"/><Relationship Id="rId10" Type="http://schemas.openxmlformats.org/officeDocument/2006/relationships/customXml" Target="../ink/ink706.xml"/><Relationship Id="rId4" Type="http://schemas.openxmlformats.org/officeDocument/2006/relationships/customXml" Target="../ink/ink703.xml"/><Relationship Id="rId9" Type="http://schemas.openxmlformats.org/officeDocument/2006/relationships/image" Target="../media/image47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9" Type="http://schemas.openxmlformats.org/officeDocument/2006/relationships/customXml" Target="../ink/ink27.xml"/><Relationship Id="rId21" Type="http://schemas.openxmlformats.org/officeDocument/2006/relationships/customXml" Target="../ink/ink18.xml"/><Relationship Id="rId34" Type="http://schemas.openxmlformats.org/officeDocument/2006/relationships/image" Target="../media/image23.png"/><Relationship Id="rId42" Type="http://schemas.openxmlformats.org/officeDocument/2006/relationships/image" Target="../media/image27.png"/><Relationship Id="rId47" Type="http://schemas.openxmlformats.org/officeDocument/2006/relationships/customXml" Target="../ink/ink31.xml"/><Relationship Id="rId7" Type="http://schemas.openxmlformats.org/officeDocument/2006/relationships/customXml" Target="../ink/ink11.xml"/><Relationship Id="rId2" Type="http://schemas.openxmlformats.org/officeDocument/2006/relationships/image" Target="../media/image2100.png"/><Relationship Id="rId16" Type="http://schemas.openxmlformats.org/officeDocument/2006/relationships/image" Target="../media/image14.png"/><Relationship Id="rId29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13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37" Type="http://schemas.openxmlformats.org/officeDocument/2006/relationships/customXml" Target="../ink/ink26.xml"/><Relationship Id="rId40" Type="http://schemas.openxmlformats.org/officeDocument/2006/relationships/image" Target="../media/image26.png"/><Relationship Id="rId45" Type="http://schemas.openxmlformats.org/officeDocument/2006/relationships/customXml" Target="../ink/ink30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customXml" Target="../ink/ink17.xml"/><Relationship Id="rId31" Type="http://schemas.openxmlformats.org/officeDocument/2006/relationships/customXml" Target="../ink/ink23.xml"/><Relationship Id="rId44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customXml" Target="../ink/ink12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21.xml"/><Relationship Id="rId30" Type="http://schemas.openxmlformats.org/officeDocument/2006/relationships/image" Target="../media/image21.png"/><Relationship Id="rId35" Type="http://schemas.openxmlformats.org/officeDocument/2006/relationships/customXml" Target="../ink/ink25.xml"/><Relationship Id="rId43" Type="http://schemas.openxmlformats.org/officeDocument/2006/relationships/customXml" Target="../ink/ink29.xml"/><Relationship Id="rId48" Type="http://schemas.openxmlformats.org/officeDocument/2006/relationships/image" Target="../media/image30.png"/><Relationship Id="rId8" Type="http://schemas.openxmlformats.org/officeDocument/2006/relationships/image" Target="../media/image10.png"/><Relationship Id="rId3" Type="http://schemas.openxmlformats.org/officeDocument/2006/relationships/customXml" Target="../ink/ink9.xml"/><Relationship Id="rId12" Type="http://schemas.openxmlformats.org/officeDocument/2006/relationships/image" Target="../media/image12.png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33" Type="http://schemas.openxmlformats.org/officeDocument/2006/relationships/customXml" Target="../ink/ink24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20" Type="http://schemas.openxmlformats.org/officeDocument/2006/relationships/image" Target="../media/image16.png"/><Relationship Id="rId41" Type="http://schemas.openxmlformats.org/officeDocument/2006/relationships/customXml" Target="../ink/ink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1.png"/><Relationship Id="rId21" Type="http://schemas.openxmlformats.org/officeDocument/2006/relationships/image" Target="../media/image483.png"/><Relationship Id="rId42" Type="http://schemas.openxmlformats.org/officeDocument/2006/relationships/customXml" Target="../ink/ink728.xml"/><Relationship Id="rId63" Type="http://schemas.openxmlformats.org/officeDocument/2006/relationships/image" Target="../media/image504.png"/><Relationship Id="rId84" Type="http://schemas.openxmlformats.org/officeDocument/2006/relationships/customXml" Target="../ink/ink749.xml"/><Relationship Id="rId138" Type="http://schemas.openxmlformats.org/officeDocument/2006/relationships/customXml" Target="../ink/ink776.xml"/><Relationship Id="rId159" Type="http://schemas.openxmlformats.org/officeDocument/2006/relationships/image" Target="../media/image552.png"/><Relationship Id="rId107" Type="http://schemas.openxmlformats.org/officeDocument/2006/relationships/image" Target="../media/image526.png"/><Relationship Id="rId11" Type="http://schemas.openxmlformats.org/officeDocument/2006/relationships/image" Target="../media/image478.png"/><Relationship Id="rId32" Type="http://schemas.openxmlformats.org/officeDocument/2006/relationships/customXml" Target="../ink/ink723.xml"/><Relationship Id="rId53" Type="http://schemas.openxmlformats.org/officeDocument/2006/relationships/image" Target="../media/image499.png"/><Relationship Id="rId74" Type="http://schemas.openxmlformats.org/officeDocument/2006/relationships/customXml" Target="../ink/ink744.xml"/><Relationship Id="rId128" Type="http://schemas.openxmlformats.org/officeDocument/2006/relationships/customXml" Target="../ink/ink771.xml"/><Relationship Id="rId149" Type="http://schemas.openxmlformats.org/officeDocument/2006/relationships/image" Target="../media/image547.png"/><Relationship Id="rId5" Type="http://schemas.openxmlformats.org/officeDocument/2006/relationships/image" Target="../media/image475.png"/><Relationship Id="rId95" Type="http://schemas.openxmlformats.org/officeDocument/2006/relationships/image" Target="../media/image520.png"/><Relationship Id="rId160" Type="http://schemas.openxmlformats.org/officeDocument/2006/relationships/customXml" Target="../ink/ink787.xml"/><Relationship Id="rId22" Type="http://schemas.openxmlformats.org/officeDocument/2006/relationships/customXml" Target="../ink/ink718.xml"/><Relationship Id="rId43" Type="http://schemas.openxmlformats.org/officeDocument/2006/relationships/image" Target="../media/image494.png"/><Relationship Id="rId64" Type="http://schemas.openxmlformats.org/officeDocument/2006/relationships/customXml" Target="../ink/ink739.xml"/><Relationship Id="rId118" Type="http://schemas.openxmlformats.org/officeDocument/2006/relationships/customXml" Target="../ink/ink766.xml"/><Relationship Id="rId139" Type="http://schemas.openxmlformats.org/officeDocument/2006/relationships/image" Target="../media/image542.png"/><Relationship Id="rId85" Type="http://schemas.openxmlformats.org/officeDocument/2006/relationships/image" Target="../media/image515.png"/><Relationship Id="rId150" Type="http://schemas.openxmlformats.org/officeDocument/2006/relationships/customXml" Target="../ink/ink782.xml"/><Relationship Id="rId12" Type="http://schemas.openxmlformats.org/officeDocument/2006/relationships/customXml" Target="../ink/ink713.xml"/><Relationship Id="rId17" Type="http://schemas.openxmlformats.org/officeDocument/2006/relationships/image" Target="../media/image481.png"/><Relationship Id="rId33" Type="http://schemas.openxmlformats.org/officeDocument/2006/relationships/image" Target="../media/image489.png"/><Relationship Id="rId38" Type="http://schemas.openxmlformats.org/officeDocument/2006/relationships/customXml" Target="../ink/ink726.xml"/><Relationship Id="rId59" Type="http://schemas.openxmlformats.org/officeDocument/2006/relationships/image" Target="../media/image502.png"/><Relationship Id="rId103" Type="http://schemas.openxmlformats.org/officeDocument/2006/relationships/image" Target="../media/image524.png"/><Relationship Id="rId108" Type="http://schemas.openxmlformats.org/officeDocument/2006/relationships/customXml" Target="../ink/ink761.xml"/><Relationship Id="rId124" Type="http://schemas.openxmlformats.org/officeDocument/2006/relationships/customXml" Target="../ink/ink769.xml"/><Relationship Id="rId129" Type="http://schemas.openxmlformats.org/officeDocument/2006/relationships/image" Target="../media/image537.png"/><Relationship Id="rId54" Type="http://schemas.openxmlformats.org/officeDocument/2006/relationships/customXml" Target="../ink/ink734.xml"/><Relationship Id="rId70" Type="http://schemas.openxmlformats.org/officeDocument/2006/relationships/customXml" Target="../ink/ink742.xml"/><Relationship Id="rId75" Type="http://schemas.openxmlformats.org/officeDocument/2006/relationships/image" Target="../media/image510.png"/><Relationship Id="rId91" Type="http://schemas.openxmlformats.org/officeDocument/2006/relationships/image" Target="../media/image518.png"/><Relationship Id="rId96" Type="http://schemas.openxmlformats.org/officeDocument/2006/relationships/customXml" Target="../ink/ink755.xml"/><Relationship Id="rId140" Type="http://schemas.openxmlformats.org/officeDocument/2006/relationships/customXml" Target="../ink/ink777.xml"/><Relationship Id="rId145" Type="http://schemas.openxmlformats.org/officeDocument/2006/relationships/image" Target="../media/image545.png"/><Relationship Id="rId161" Type="http://schemas.openxmlformats.org/officeDocument/2006/relationships/image" Target="../media/image55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0.xml"/><Relationship Id="rId23" Type="http://schemas.openxmlformats.org/officeDocument/2006/relationships/image" Target="../media/image484.png"/><Relationship Id="rId28" Type="http://schemas.openxmlformats.org/officeDocument/2006/relationships/customXml" Target="../ink/ink721.xml"/><Relationship Id="rId49" Type="http://schemas.openxmlformats.org/officeDocument/2006/relationships/image" Target="../media/image497.png"/><Relationship Id="rId114" Type="http://schemas.openxmlformats.org/officeDocument/2006/relationships/customXml" Target="../ink/ink764.xml"/><Relationship Id="rId119" Type="http://schemas.openxmlformats.org/officeDocument/2006/relationships/image" Target="../media/image532.png"/><Relationship Id="rId44" Type="http://schemas.openxmlformats.org/officeDocument/2006/relationships/customXml" Target="../ink/ink729.xml"/><Relationship Id="rId60" Type="http://schemas.openxmlformats.org/officeDocument/2006/relationships/customXml" Target="../ink/ink737.xml"/><Relationship Id="rId65" Type="http://schemas.openxmlformats.org/officeDocument/2006/relationships/image" Target="../media/image505.png"/><Relationship Id="rId81" Type="http://schemas.openxmlformats.org/officeDocument/2006/relationships/image" Target="../media/image513.png"/><Relationship Id="rId86" Type="http://schemas.openxmlformats.org/officeDocument/2006/relationships/customXml" Target="../ink/ink750.xml"/><Relationship Id="rId130" Type="http://schemas.openxmlformats.org/officeDocument/2006/relationships/customXml" Target="../ink/ink772.xml"/><Relationship Id="rId135" Type="http://schemas.openxmlformats.org/officeDocument/2006/relationships/image" Target="../media/image540.png"/><Relationship Id="rId151" Type="http://schemas.openxmlformats.org/officeDocument/2006/relationships/image" Target="../media/image548.png"/><Relationship Id="rId156" Type="http://schemas.openxmlformats.org/officeDocument/2006/relationships/customXml" Target="../ink/ink785.xml"/><Relationship Id="rId13" Type="http://schemas.openxmlformats.org/officeDocument/2006/relationships/image" Target="../media/image479.png"/><Relationship Id="rId18" Type="http://schemas.openxmlformats.org/officeDocument/2006/relationships/customXml" Target="../ink/ink716.xml"/><Relationship Id="rId39" Type="http://schemas.openxmlformats.org/officeDocument/2006/relationships/image" Target="../media/image492.png"/><Relationship Id="rId109" Type="http://schemas.openxmlformats.org/officeDocument/2006/relationships/image" Target="../media/image527.png"/><Relationship Id="rId34" Type="http://schemas.openxmlformats.org/officeDocument/2006/relationships/customXml" Target="../ink/ink724.xml"/><Relationship Id="rId50" Type="http://schemas.openxmlformats.org/officeDocument/2006/relationships/customXml" Target="../ink/ink732.xml"/><Relationship Id="rId55" Type="http://schemas.openxmlformats.org/officeDocument/2006/relationships/image" Target="../media/image500.png"/><Relationship Id="rId76" Type="http://schemas.openxmlformats.org/officeDocument/2006/relationships/customXml" Target="../ink/ink745.xml"/><Relationship Id="rId97" Type="http://schemas.openxmlformats.org/officeDocument/2006/relationships/image" Target="../media/image521.png"/><Relationship Id="rId104" Type="http://schemas.openxmlformats.org/officeDocument/2006/relationships/customXml" Target="../ink/ink759.xml"/><Relationship Id="rId120" Type="http://schemas.openxmlformats.org/officeDocument/2006/relationships/customXml" Target="../ink/ink767.xml"/><Relationship Id="rId125" Type="http://schemas.openxmlformats.org/officeDocument/2006/relationships/image" Target="../media/image535.png"/><Relationship Id="rId141" Type="http://schemas.openxmlformats.org/officeDocument/2006/relationships/image" Target="../media/image543.png"/><Relationship Id="rId146" Type="http://schemas.openxmlformats.org/officeDocument/2006/relationships/customXml" Target="../ink/ink780.xml"/><Relationship Id="rId7" Type="http://schemas.openxmlformats.org/officeDocument/2006/relationships/image" Target="../media/image476.png"/><Relationship Id="rId71" Type="http://schemas.openxmlformats.org/officeDocument/2006/relationships/image" Target="../media/image508.png"/><Relationship Id="rId92" Type="http://schemas.openxmlformats.org/officeDocument/2006/relationships/customXml" Target="../ink/ink753.xml"/><Relationship Id="rId2" Type="http://schemas.openxmlformats.org/officeDocument/2006/relationships/customXml" Target="../ink/ink708.xml"/><Relationship Id="rId29" Type="http://schemas.openxmlformats.org/officeDocument/2006/relationships/image" Target="../media/image487.png"/><Relationship Id="rId24" Type="http://schemas.openxmlformats.org/officeDocument/2006/relationships/customXml" Target="../ink/ink719.xml"/><Relationship Id="rId40" Type="http://schemas.openxmlformats.org/officeDocument/2006/relationships/customXml" Target="../ink/ink727.xml"/><Relationship Id="rId45" Type="http://schemas.openxmlformats.org/officeDocument/2006/relationships/image" Target="../media/image495.png"/><Relationship Id="rId66" Type="http://schemas.openxmlformats.org/officeDocument/2006/relationships/customXml" Target="../ink/ink740.xml"/><Relationship Id="rId87" Type="http://schemas.openxmlformats.org/officeDocument/2006/relationships/image" Target="../media/image516.png"/><Relationship Id="rId110" Type="http://schemas.openxmlformats.org/officeDocument/2006/relationships/customXml" Target="../ink/ink762.xml"/><Relationship Id="rId115" Type="http://schemas.openxmlformats.org/officeDocument/2006/relationships/image" Target="../media/image530.png"/><Relationship Id="rId131" Type="http://schemas.openxmlformats.org/officeDocument/2006/relationships/image" Target="../media/image538.png"/><Relationship Id="rId136" Type="http://schemas.openxmlformats.org/officeDocument/2006/relationships/customXml" Target="../ink/ink775.xml"/><Relationship Id="rId157" Type="http://schemas.openxmlformats.org/officeDocument/2006/relationships/image" Target="../media/image551.png"/><Relationship Id="rId61" Type="http://schemas.openxmlformats.org/officeDocument/2006/relationships/image" Target="../media/image503.png"/><Relationship Id="rId82" Type="http://schemas.openxmlformats.org/officeDocument/2006/relationships/customXml" Target="../ink/ink748.xml"/><Relationship Id="rId152" Type="http://schemas.openxmlformats.org/officeDocument/2006/relationships/customXml" Target="../ink/ink783.xml"/><Relationship Id="rId19" Type="http://schemas.openxmlformats.org/officeDocument/2006/relationships/image" Target="../media/image482.png"/><Relationship Id="rId14" Type="http://schemas.openxmlformats.org/officeDocument/2006/relationships/customXml" Target="../ink/ink714.xml"/><Relationship Id="rId30" Type="http://schemas.openxmlformats.org/officeDocument/2006/relationships/customXml" Target="../ink/ink722.xml"/><Relationship Id="rId35" Type="http://schemas.openxmlformats.org/officeDocument/2006/relationships/image" Target="../media/image490.png"/><Relationship Id="rId56" Type="http://schemas.openxmlformats.org/officeDocument/2006/relationships/customXml" Target="../ink/ink735.xml"/><Relationship Id="rId77" Type="http://schemas.openxmlformats.org/officeDocument/2006/relationships/image" Target="../media/image511.png"/><Relationship Id="rId100" Type="http://schemas.openxmlformats.org/officeDocument/2006/relationships/customXml" Target="../ink/ink757.xml"/><Relationship Id="rId105" Type="http://schemas.openxmlformats.org/officeDocument/2006/relationships/image" Target="../media/image525.png"/><Relationship Id="rId126" Type="http://schemas.openxmlformats.org/officeDocument/2006/relationships/customXml" Target="../ink/ink770.xml"/><Relationship Id="rId147" Type="http://schemas.openxmlformats.org/officeDocument/2006/relationships/image" Target="../media/image546.png"/><Relationship Id="rId8" Type="http://schemas.openxmlformats.org/officeDocument/2006/relationships/customXml" Target="../ink/ink711.xml"/><Relationship Id="rId51" Type="http://schemas.openxmlformats.org/officeDocument/2006/relationships/image" Target="../media/image498.png"/><Relationship Id="rId72" Type="http://schemas.openxmlformats.org/officeDocument/2006/relationships/customXml" Target="../ink/ink743.xml"/><Relationship Id="rId93" Type="http://schemas.openxmlformats.org/officeDocument/2006/relationships/image" Target="../media/image519.png"/><Relationship Id="rId98" Type="http://schemas.openxmlformats.org/officeDocument/2006/relationships/customXml" Target="../ink/ink756.xml"/><Relationship Id="rId121" Type="http://schemas.openxmlformats.org/officeDocument/2006/relationships/image" Target="../media/image533.png"/><Relationship Id="rId142" Type="http://schemas.openxmlformats.org/officeDocument/2006/relationships/customXml" Target="../ink/ink778.xml"/><Relationship Id="rId3" Type="http://schemas.openxmlformats.org/officeDocument/2006/relationships/image" Target="../media/image474.png"/><Relationship Id="rId25" Type="http://schemas.openxmlformats.org/officeDocument/2006/relationships/image" Target="../media/image485.png"/><Relationship Id="rId46" Type="http://schemas.openxmlformats.org/officeDocument/2006/relationships/customXml" Target="../ink/ink730.xml"/><Relationship Id="rId67" Type="http://schemas.openxmlformats.org/officeDocument/2006/relationships/image" Target="../media/image506.png"/><Relationship Id="rId116" Type="http://schemas.openxmlformats.org/officeDocument/2006/relationships/customXml" Target="../ink/ink765.xml"/><Relationship Id="rId137" Type="http://schemas.openxmlformats.org/officeDocument/2006/relationships/image" Target="../media/image541.png"/><Relationship Id="rId158" Type="http://schemas.openxmlformats.org/officeDocument/2006/relationships/customXml" Target="../ink/ink786.xml"/><Relationship Id="rId20" Type="http://schemas.openxmlformats.org/officeDocument/2006/relationships/customXml" Target="../ink/ink717.xml"/><Relationship Id="rId41" Type="http://schemas.openxmlformats.org/officeDocument/2006/relationships/image" Target="../media/image493.png"/><Relationship Id="rId62" Type="http://schemas.openxmlformats.org/officeDocument/2006/relationships/customXml" Target="../ink/ink738.xml"/><Relationship Id="rId83" Type="http://schemas.openxmlformats.org/officeDocument/2006/relationships/image" Target="../media/image514.png"/><Relationship Id="rId88" Type="http://schemas.openxmlformats.org/officeDocument/2006/relationships/customXml" Target="../ink/ink751.xml"/><Relationship Id="rId111" Type="http://schemas.openxmlformats.org/officeDocument/2006/relationships/image" Target="../media/image528.png"/><Relationship Id="rId132" Type="http://schemas.openxmlformats.org/officeDocument/2006/relationships/customXml" Target="../ink/ink773.xml"/><Relationship Id="rId153" Type="http://schemas.openxmlformats.org/officeDocument/2006/relationships/image" Target="../media/image549.png"/><Relationship Id="rId15" Type="http://schemas.openxmlformats.org/officeDocument/2006/relationships/image" Target="../media/image480.png"/><Relationship Id="rId36" Type="http://schemas.openxmlformats.org/officeDocument/2006/relationships/customXml" Target="../ink/ink725.xml"/><Relationship Id="rId57" Type="http://schemas.openxmlformats.org/officeDocument/2006/relationships/image" Target="../media/image501.png"/><Relationship Id="rId106" Type="http://schemas.openxmlformats.org/officeDocument/2006/relationships/customXml" Target="../ink/ink760.xml"/><Relationship Id="rId127" Type="http://schemas.openxmlformats.org/officeDocument/2006/relationships/image" Target="../media/image536.png"/><Relationship Id="rId10" Type="http://schemas.openxmlformats.org/officeDocument/2006/relationships/customXml" Target="../ink/ink712.xml"/><Relationship Id="rId31" Type="http://schemas.openxmlformats.org/officeDocument/2006/relationships/image" Target="../media/image488.png"/><Relationship Id="rId52" Type="http://schemas.openxmlformats.org/officeDocument/2006/relationships/customXml" Target="../ink/ink733.xml"/><Relationship Id="rId73" Type="http://schemas.openxmlformats.org/officeDocument/2006/relationships/image" Target="../media/image509.png"/><Relationship Id="rId78" Type="http://schemas.openxmlformats.org/officeDocument/2006/relationships/customXml" Target="../ink/ink746.xml"/><Relationship Id="rId94" Type="http://schemas.openxmlformats.org/officeDocument/2006/relationships/customXml" Target="../ink/ink754.xml"/><Relationship Id="rId99" Type="http://schemas.openxmlformats.org/officeDocument/2006/relationships/image" Target="../media/image522.png"/><Relationship Id="rId101" Type="http://schemas.openxmlformats.org/officeDocument/2006/relationships/image" Target="../media/image523.png"/><Relationship Id="rId122" Type="http://schemas.openxmlformats.org/officeDocument/2006/relationships/customXml" Target="../ink/ink768.xml"/><Relationship Id="rId143" Type="http://schemas.openxmlformats.org/officeDocument/2006/relationships/image" Target="../media/image544.png"/><Relationship Id="rId148" Type="http://schemas.openxmlformats.org/officeDocument/2006/relationships/customXml" Target="../ink/ink781.xml"/><Relationship Id="rId4" Type="http://schemas.openxmlformats.org/officeDocument/2006/relationships/customXml" Target="../ink/ink709.xml"/><Relationship Id="rId9" Type="http://schemas.openxmlformats.org/officeDocument/2006/relationships/image" Target="../media/image477.png"/><Relationship Id="rId26" Type="http://schemas.openxmlformats.org/officeDocument/2006/relationships/customXml" Target="../ink/ink720.xml"/><Relationship Id="rId47" Type="http://schemas.openxmlformats.org/officeDocument/2006/relationships/image" Target="../media/image496.png"/><Relationship Id="rId68" Type="http://schemas.openxmlformats.org/officeDocument/2006/relationships/customXml" Target="../ink/ink741.xml"/><Relationship Id="rId89" Type="http://schemas.openxmlformats.org/officeDocument/2006/relationships/image" Target="../media/image517.png"/><Relationship Id="rId112" Type="http://schemas.openxmlformats.org/officeDocument/2006/relationships/customXml" Target="../ink/ink763.xml"/><Relationship Id="rId133" Type="http://schemas.openxmlformats.org/officeDocument/2006/relationships/image" Target="../media/image539.png"/><Relationship Id="rId154" Type="http://schemas.openxmlformats.org/officeDocument/2006/relationships/customXml" Target="../ink/ink784.xml"/><Relationship Id="rId16" Type="http://schemas.openxmlformats.org/officeDocument/2006/relationships/customXml" Target="../ink/ink715.xml"/><Relationship Id="rId37" Type="http://schemas.openxmlformats.org/officeDocument/2006/relationships/image" Target="../media/image491.png"/><Relationship Id="rId58" Type="http://schemas.openxmlformats.org/officeDocument/2006/relationships/customXml" Target="../ink/ink736.xml"/><Relationship Id="rId79" Type="http://schemas.openxmlformats.org/officeDocument/2006/relationships/image" Target="../media/image512.png"/><Relationship Id="rId102" Type="http://schemas.openxmlformats.org/officeDocument/2006/relationships/customXml" Target="../ink/ink758.xml"/><Relationship Id="rId123" Type="http://schemas.openxmlformats.org/officeDocument/2006/relationships/image" Target="../media/image534.png"/><Relationship Id="rId144" Type="http://schemas.openxmlformats.org/officeDocument/2006/relationships/customXml" Target="../ink/ink779.xml"/><Relationship Id="rId90" Type="http://schemas.openxmlformats.org/officeDocument/2006/relationships/customXml" Target="../ink/ink752.xml"/><Relationship Id="rId27" Type="http://schemas.openxmlformats.org/officeDocument/2006/relationships/image" Target="../media/image486.png"/><Relationship Id="rId48" Type="http://schemas.openxmlformats.org/officeDocument/2006/relationships/customXml" Target="../ink/ink731.xml"/><Relationship Id="rId69" Type="http://schemas.openxmlformats.org/officeDocument/2006/relationships/image" Target="../media/image507.png"/><Relationship Id="rId113" Type="http://schemas.openxmlformats.org/officeDocument/2006/relationships/image" Target="../media/image529.png"/><Relationship Id="rId134" Type="http://schemas.openxmlformats.org/officeDocument/2006/relationships/customXml" Target="../ink/ink774.xml"/><Relationship Id="rId80" Type="http://schemas.openxmlformats.org/officeDocument/2006/relationships/customXml" Target="../ink/ink747.xml"/><Relationship Id="rId155" Type="http://schemas.openxmlformats.org/officeDocument/2006/relationships/image" Target="../media/image5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4.png"/><Relationship Id="rId21" Type="http://schemas.openxmlformats.org/officeDocument/2006/relationships/customXml" Target="../ink/ink797.xml"/><Relationship Id="rId42" Type="http://schemas.openxmlformats.org/officeDocument/2006/relationships/image" Target="../media/image570.png"/><Relationship Id="rId47" Type="http://schemas.openxmlformats.org/officeDocument/2006/relationships/customXml" Target="../ink/ink810.xml"/><Relationship Id="rId63" Type="http://schemas.openxmlformats.org/officeDocument/2006/relationships/image" Target="../media/image580.png"/><Relationship Id="rId68" Type="http://schemas.openxmlformats.org/officeDocument/2006/relationships/customXml" Target="../ink/ink821.xml"/><Relationship Id="rId84" Type="http://schemas.openxmlformats.org/officeDocument/2006/relationships/customXml" Target="../ink/ink829.xml"/><Relationship Id="rId89" Type="http://schemas.openxmlformats.org/officeDocument/2006/relationships/image" Target="../media/image593.png"/><Relationship Id="rId16" Type="http://schemas.openxmlformats.org/officeDocument/2006/relationships/image" Target="../media/image560.png"/><Relationship Id="rId11" Type="http://schemas.openxmlformats.org/officeDocument/2006/relationships/customXml" Target="../ink/ink792.xml"/><Relationship Id="rId32" Type="http://schemas.openxmlformats.org/officeDocument/2006/relationships/image" Target="../media/image567.png"/><Relationship Id="rId37" Type="http://schemas.openxmlformats.org/officeDocument/2006/relationships/customXml" Target="../ink/ink805.xml"/><Relationship Id="rId53" Type="http://schemas.openxmlformats.org/officeDocument/2006/relationships/customXml" Target="../ink/ink813.xml"/><Relationship Id="rId58" Type="http://schemas.openxmlformats.org/officeDocument/2006/relationships/customXml" Target="../ink/ink816.xml"/><Relationship Id="rId74" Type="http://schemas.openxmlformats.org/officeDocument/2006/relationships/customXml" Target="../ink/ink824.xml"/><Relationship Id="rId79" Type="http://schemas.openxmlformats.org/officeDocument/2006/relationships/image" Target="../media/image588.png"/><Relationship Id="rId5" Type="http://schemas.openxmlformats.org/officeDocument/2006/relationships/customXml" Target="../ink/ink789.xml"/><Relationship Id="rId90" Type="http://schemas.openxmlformats.org/officeDocument/2006/relationships/customXml" Target="../ink/ink832.xml"/><Relationship Id="rId14" Type="http://schemas.openxmlformats.org/officeDocument/2006/relationships/image" Target="../media/image559.png"/><Relationship Id="rId22" Type="http://schemas.openxmlformats.org/officeDocument/2006/relationships/image" Target="../media/image562.png"/><Relationship Id="rId27" Type="http://schemas.openxmlformats.org/officeDocument/2006/relationships/customXml" Target="../ink/ink800.xml"/><Relationship Id="rId30" Type="http://schemas.openxmlformats.org/officeDocument/2006/relationships/image" Target="../media/image566.png"/><Relationship Id="rId35" Type="http://schemas.openxmlformats.org/officeDocument/2006/relationships/customXml" Target="../ink/ink804.xml"/><Relationship Id="rId43" Type="http://schemas.openxmlformats.org/officeDocument/2006/relationships/customXml" Target="../ink/ink808.xml"/><Relationship Id="rId48" Type="http://schemas.openxmlformats.org/officeDocument/2006/relationships/image" Target="../media/image573.png"/><Relationship Id="rId56" Type="http://schemas.openxmlformats.org/officeDocument/2006/relationships/customXml" Target="../ink/ink815.xml"/><Relationship Id="rId64" Type="http://schemas.openxmlformats.org/officeDocument/2006/relationships/customXml" Target="../ink/ink819.xml"/><Relationship Id="rId69" Type="http://schemas.openxmlformats.org/officeDocument/2006/relationships/image" Target="../media/image583.png"/><Relationship Id="rId77" Type="http://schemas.openxmlformats.org/officeDocument/2006/relationships/image" Target="../media/image587.png"/><Relationship Id="rId8" Type="http://schemas.openxmlformats.org/officeDocument/2006/relationships/image" Target="../media/image556.png"/><Relationship Id="rId51" Type="http://schemas.openxmlformats.org/officeDocument/2006/relationships/customXml" Target="../ink/ink812.xml"/><Relationship Id="rId72" Type="http://schemas.openxmlformats.org/officeDocument/2006/relationships/customXml" Target="../ink/ink823.xml"/><Relationship Id="rId80" Type="http://schemas.openxmlformats.org/officeDocument/2006/relationships/customXml" Target="../ink/ink827.xml"/><Relationship Id="rId85" Type="http://schemas.openxmlformats.org/officeDocument/2006/relationships/image" Target="../media/image591.png"/><Relationship Id="rId3" Type="http://schemas.openxmlformats.org/officeDocument/2006/relationships/customXml" Target="../ink/ink788.xml"/><Relationship Id="rId12" Type="http://schemas.openxmlformats.org/officeDocument/2006/relationships/image" Target="../media/image558.png"/><Relationship Id="rId17" Type="http://schemas.openxmlformats.org/officeDocument/2006/relationships/customXml" Target="../ink/ink795.xml"/><Relationship Id="rId25" Type="http://schemas.openxmlformats.org/officeDocument/2006/relationships/customXml" Target="../ink/ink799.xml"/><Relationship Id="rId33" Type="http://schemas.openxmlformats.org/officeDocument/2006/relationships/customXml" Target="../ink/ink803.xml"/><Relationship Id="rId38" Type="http://schemas.openxmlformats.org/officeDocument/2006/relationships/image" Target="../media/image505.png"/><Relationship Id="rId46" Type="http://schemas.openxmlformats.org/officeDocument/2006/relationships/image" Target="../media/image572.png"/><Relationship Id="rId59" Type="http://schemas.openxmlformats.org/officeDocument/2006/relationships/image" Target="../media/image578.png"/><Relationship Id="rId67" Type="http://schemas.openxmlformats.org/officeDocument/2006/relationships/image" Target="../media/image582.png"/><Relationship Id="rId20" Type="http://schemas.openxmlformats.org/officeDocument/2006/relationships/image" Target="../media/image61.png"/><Relationship Id="rId41" Type="http://schemas.openxmlformats.org/officeDocument/2006/relationships/customXml" Target="../ink/ink807.xml"/><Relationship Id="rId54" Type="http://schemas.openxmlformats.org/officeDocument/2006/relationships/image" Target="../media/image576.png"/><Relationship Id="rId62" Type="http://schemas.openxmlformats.org/officeDocument/2006/relationships/customXml" Target="../ink/ink818.xml"/><Relationship Id="rId70" Type="http://schemas.openxmlformats.org/officeDocument/2006/relationships/customXml" Target="../ink/ink822.xml"/><Relationship Id="rId75" Type="http://schemas.openxmlformats.org/officeDocument/2006/relationships/image" Target="../media/image586.png"/><Relationship Id="rId83" Type="http://schemas.openxmlformats.org/officeDocument/2006/relationships/image" Target="../media/image590.png"/><Relationship Id="rId88" Type="http://schemas.openxmlformats.org/officeDocument/2006/relationships/customXml" Target="../ink/ink831.xml"/><Relationship Id="rId91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5.png"/><Relationship Id="rId15" Type="http://schemas.openxmlformats.org/officeDocument/2006/relationships/customXml" Target="../ink/ink794.xml"/><Relationship Id="rId23" Type="http://schemas.openxmlformats.org/officeDocument/2006/relationships/customXml" Target="../ink/ink798.xml"/><Relationship Id="rId28" Type="http://schemas.openxmlformats.org/officeDocument/2006/relationships/image" Target="../media/image565.png"/><Relationship Id="rId36" Type="http://schemas.openxmlformats.org/officeDocument/2006/relationships/image" Target="../media/image454.png"/><Relationship Id="rId49" Type="http://schemas.openxmlformats.org/officeDocument/2006/relationships/customXml" Target="../ink/ink811.xml"/><Relationship Id="rId57" Type="http://schemas.openxmlformats.org/officeDocument/2006/relationships/image" Target="../media/image577.png"/><Relationship Id="rId10" Type="http://schemas.openxmlformats.org/officeDocument/2006/relationships/image" Target="../media/image557.png"/><Relationship Id="rId31" Type="http://schemas.openxmlformats.org/officeDocument/2006/relationships/customXml" Target="../ink/ink802.xml"/><Relationship Id="rId44" Type="http://schemas.openxmlformats.org/officeDocument/2006/relationships/image" Target="../media/image571.png"/><Relationship Id="rId52" Type="http://schemas.openxmlformats.org/officeDocument/2006/relationships/image" Target="../media/image575.png"/><Relationship Id="rId60" Type="http://schemas.openxmlformats.org/officeDocument/2006/relationships/customXml" Target="../ink/ink817.xml"/><Relationship Id="rId65" Type="http://schemas.openxmlformats.org/officeDocument/2006/relationships/image" Target="../media/image581.png"/><Relationship Id="rId73" Type="http://schemas.openxmlformats.org/officeDocument/2006/relationships/image" Target="../media/image585.png"/><Relationship Id="rId78" Type="http://schemas.openxmlformats.org/officeDocument/2006/relationships/customXml" Target="../ink/ink826.xml"/><Relationship Id="rId81" Type="http://schemas.openxmlformats.org/officeDocument/2006/relationships/image" Target="../media/image589.png"/><Relationship Id="rId86" Type="http://schemas.openxmlformats.org/officeDocument/2006/relationships/customXml" Target="../ink/ink830.xml"/><Relationship Id="rId4" Type="http://schemas.openxmlformats.org/officeDocument/2006/relationships/image" Target="../media/image554.png"/><Relationship Id="rId9" Type="http://schemas.openxmlformats.org/officeDocument/2006/relationships/customXml" Target="../ink/ink791.xml"/><Relationship Id="rId13" Type="http://schemas.openxmlformats.org/officeDocument/2006/relationships/customXml" Target="../ink/ink793.xml"/><Relationship Id="rId18" Type="http://schemas.openxmlformats.org/officeDocument/2006/relationships/image" Target="../media/image561.png"/><Relationship Id="rId39" Type="http://schemas.openxmlformats.org/officeDocument/2006/relationships/customXml" Target="../ink/ink806.xml"/><Relationship Id="rId34" Type="http://schemas.openxmlformats.org/officeDocument/2006/relationships/image" Target="../media/image568.png"/><Relationship Id="rId50" Type="http://schemas.openxmlformats.org/officeDocument/2006/relationships/image" Target="../media/image574.png"/><Relationship Id="rId55" Type="http://schemas.openxmlformats.org/officeDocument/2006/relationships/customXml" Target="../ink/ink814.xml"/><Relationship Id="rId76" Type="http://schemas.openxmlformats.org/officeDocument/2006/relationships/customXml" Target="../ink/ink825.xml"/><Relationship Id="rId7" Type="http://schemas.openxmlformats.org/officeDocument/2006/relationships/customXml" Target="../ink/ink790.xml"/><Relationship Id="rId71" Type="http://schemas.openxmlformats.org/officeDocument/2006/relationships/image" Target="../media/image584.png"/><Relationship Id="rId2" Type="http://schemas.openxmlformats.org/officeDocument/2006/relationships/image" Target="../media/image1810.png"/><Relationship Id="rId29" Type="http://schemas.openxmlformats.org/officeDocument/2006/relationships/customXml" Target="../ink/ink801.xml"/><Relationship Id="rId24" Type="http://schemas.openxmlformats.org/officeDocument/2006/relationships/image" Target="../media/image563.png"/><Relationship Id="rId40" Type="http://schemas.openxmlformats.org/officeDocument/2006/relationships/image" Target="../media/image569.png"/><Relationship Id="rId45" Type="http://schemas.openxmlformats.org/officeDocument/2006/relationships/customXml" Target="../ink/ink809.xml"/><Relationship Id="rId66" Type="http://schemas.openxmlformats.org/officeDocument/2006/relationships/customXml" Target="../ink/ink820.xml"/><Relationship Id="rId87" Type="http://schemas.openxmlformats.org/officeDocument/2006/relationships/image" Target="../media/image592.png"/><Relationship Id="rId61" Type="http://schemas.openxmlformats.org/officeDocument/2006/relationships/image" Target="../media/image579.png"/><Relationship Id="rId82" Type="http://schemas.openxmlformats.org/officeDocument/2006/relationships/customXml" Target="../ink/ink828.xml"/><Relationship Id="rId19" Type="http://schemas.openxmlformats.org/officeDocument/2006/relationships/customXml" Target="../ink/ink796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38.xml"/><Relationship Id="rId18" Type="http://schemas.openxmlformats.org/officeDocument/2006/relationships/image" Target="../media/image600.png"/><Relationship Id="rId26" Type="http://schemas.openxmlformats.org/officeDocument/2006/relationships/image" Target="../media/image603.png"/><Relationship Id="rId3" Type="http://schemas.openxmlformats.org/officeDocument/2006/relationships/customXml" Target="../ink/ink833.xml"/><Relationship Id="rId21" Type="http://schemas.openxmlformats.org/officeDocument/2006/relationships/customXml" Target="../ink/ink842.xml"/><Relationship Id="rId34" Type="http://schemas.openxmlformats.org/officeDocument/2006/relationships/image" Target="../media/image607.png"/><Relationship Id="rId7" Type="http://schemas.openxmlformats.org/officeDocument/2006/relationships/customXml" Target="../ink/ink835.xml"/><Relationship Id="rId12" Type="http://schemas.openxmlformats.org/officeDocument/2006/relationships/image" Target="../media/image97.png"/><Relationship Id="rId17" Type="http://schemas.openxmlformats.org/officeDocument/2006/relationships/customXml" Target="../ink/ink840.xml"/><Relationship Id="rId25" Type="http://schemas.openxmlformats.org/officeDocument/2006/relationships/customXml" Target="../ink/ink844.xml"/><Relationship Id="rId33" Type="http://schemas.openxmlformats.org/officeDocument/2006/relationships/customXml" Target="../ink/ink848.xml"/><Relationship Id="rId2" Type="http://schemas.openxmlformats.org/officeDocument/2006/relationships/image" Target="../media/image1910.png"/><Relationship Id="rId16" Type="http://schemas.openxmlformats.org/officeDocument/2006/relationships/image" Target="../media/image599.png"/><Relationship Id="rId20" Type="http://schemas.openxmlformats.org/officeDocument/2006/relationships/image" Target="../media/image601.png"/><Relationship Id="rId29" Type="http://schemas.openxmlformats.org/officeDocument/2006/relationships/customXml" Target="../ink/ink8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6.png"/><Relationship Id="rId11" Type="http://schemas.openxmlformats.org/officeDocument/2006/relationships/customXml" Target="../ink/ink837.xml"/><Relationship Id="rId24" Type="http://schemas.openxmlformats.org/officeDocument/2006/relationships/image" Target="../media/image602.png"/><Relationship Id="rId32" Type="http://schemas.openxmlformats.org/officeDocument/2006/relationships/image" Target="../media/image606.png"/><Relationship Id="rId5" Type="http://schemas.openxmlformats.org/officeDocument/2006/relationships/customXml" Target="../ink/ink834.xml"/><Relationship Id="rId15" Type="http://schemas.openxmlformats.org/officeDocument/2006/relationships/customXml" Target="../ink/ink839.xml"/><Relationship Id="rId23" Type="http://schemas.openxmlformats.org/officeDocument/2006/relationships/customXml" Target="../ink/ink843.xml"/><Relationship Id="rId28" Type="http://schemas.openxmlformats.org/officeDocument/2006/relationships/image" Target="../media/image604.png"/><Relationship Id="rId36" Type="http://schemas.openxmlformats.org/officeDocument/2006/relationships/image" Target="../media/image608.png"/><Relationship Id="rId10" Type="http://schemas.openxmlformats.org/officeDocument/2006/relationships/image" Target="../media/image598.png"/><Relationship Id="rId19" Type="http://schemas.openxmlformats.org/officeDocument/2006/relationships/customXml" Target="../ink/ink841.xml"/><Relationship Id="rId31" Type="http://schemas.openxmlformats.org/officeDocument/2006/relationships/customXml" Target="../ink/ink847.xml"/><Relationship Id="rId4" Type="http://schemas.openxmlformats.org/officeDocument/2006/relationships/image" Target="../media/image595.png"/><Relationship Id="rId9" Type="http://schemas.openxmlformats.org/officeDocument/2006/relationships/customXml" Target="../ink/ink836.xml"/><Relationship Id="rId14" Type="http://schemas.openxmlformats.org/officeDocument/2006/relationships/image" Target="../media/image2681.png"/><Relationship Id="rId22" Type="http://schemas.openxmlformats.org/officeDocument/2006/relationships/image" Target="../media/image14210.png"/><Relationship Id="rId27" Type="http://schemas.openxmlformats.org/officeDocument/2006/relationships/customXml" Target="../ink/ink845.xml"/><Relationship Id="rId30" Type="http://schemas.openxmlformats.org/officeDocument/2006/relationships/image" Target="../media/image605.png"/><Relationship Id="rId35" Type="http://schemas.openxmlformats.org/officeDocument/2006/relationships/customXml" Target="../ink/ink849.xml"/><Relationship Id="rId8" Type="http://schemas.openxmlformats.org/officeDocument/2006/relationships/image" Target="../media/image59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61.png"/><Relationship Id="rId21" Type="http://schemas.openxmlformats.org/officeDocument/2006/relationships/customXml" Target="../ink/ink859.xml"/><Relationship Id="rId42" Type="http://schemas.openxmlformats.org/officeDocument/2006/relationships/image" Target="../media/image6.png"/><Relationship Id="rId47" Type="http://schemas.openxmlformats.org/officeDocument/2006/relationships/customXml" Target="../ink/ink872.xml"/><Relationship Id="rId63" Type="http://schemas.openxmlformats.org/officeDocument/2006/relationships/customXml" Target="../ink/ink880.xml"/><Relationship Id="rId68" Type="http://schemas.openxmlformats.org/officeDocument/2006/relationships/image" Target="../media/image636.png"/><Relationship Id="rId84" Type="http://schemas.openxmlformats.org/officeDocument/2006/relationships/image" Target="../media/image644.png"/><Relationship Id="rId89" Type="http://schemas.openxmlformats.org/officeDocument/2006/relationships/customXml" Target="../ink/ink893.xml"/><Relationship Id="rId112" Type="http://schemas.openxmlformats.org/officeDocument/2006/relationships/customXml" Target="../ink/ink905.xml"/><Relationship Id="rId16" Type="http://schemas.openxmlformats.org/officeDocument/2006/relationships/image" Target="../media/image614.png"/><Relationship Id="rId107" Type="http://schemas.openxmlformats.org/officeDocument/2006/relationships/image" Target="../media/image653.png"/><Relationship Id="rId11" Type="http://schemas.openxmlformats.org/officeDocument/2006/relationships/customXml" Target="../ink/ink854.xml"/><Relationship Id="rId32" Type="http://schemas.openxmlformats.org/officeDocument/2006/relationships/image" Target="../media/image620.png"/><Relationship Id="rId37" Type="http://schemas.openxmlformats.org/officeDocument/2006/relationships/customXml" Target="../ink/ink867.xml"/><Relationship Id="rId53" Type="http://schemas.openxmlformats.org/officeDocument/2006/relationships/customXml" Target="../ink/ink875.xml"/><Relationship Id="rId58" Type="http://schemas.openxmlformats.org/officeDocument/2006/relationships/image" Target="../media/image632.png"/><Relationship Id="rId74" Type="http://schemas.openxmlformats.org/officeDocument/2006/relationships/image" Target="../media/image639.png"/><Relationship Id="rId79" Type="http://schemas.openxmlformats.org/officeDocument/2006/relationships/customXml" Target="../ink/ink888.xml"/><Relationship Id="rId102" Type="http://schemas.openxmlformats.org/officeDocument/2006/relationships/customXml" Target="../ink/ink900.xml"/><Relationship Id="rId5" Type="http://schemas.openxmlformats.org/officeDocument/2006/relationships/customXml" Target="../ink/ink851.xml"/><Relationship Id="rId90" Type="http://schemas.openxmlformats.org/officeDocument/2006/relationships/image" Target="../media/image646.png"/><Relationship Id="rId95" Type="http://schemas.openxmlformats.org/officeDocument/2006/relationships/customXml" Target="../ink/ink896.xml"/><Relationship Id="rId22" Type="http://schemas.openxmlformats.org/officeDocument/2006/relationships/image" Target="../media/image617.png"/><Relationship Id="rId27" Type="http://schemas.openxmlformats.org/officeDocument/2006/relationships/customXml" Target="../ink/ink862.xml"/><Relationship Id="rId43" Type="http://schemas.openxmlformats.org/officeDocument/2006/relationships/customXml" Target="../ink/ink870.xml"/><Relationship Id="rId48" Type="http://schemas.openxmlformats.org/officeDocument/2006/relationships/image" Target="../media/image627.png"/><Relationship Id="rId64" Type="http://schemas.openxmlformats.org/officeDocument/2006/relationships/image" Target="../media/image634.png"/><Relationship Id="rId69" Type="http://schemas.openxmlformats.org/officeDocument/2006/relationships/customXml" Target="../ink/ink883.xml"/><Relationship Id="rId113" Type="http://schemas.openxmlformats.org/officeDocument/2006/relationships/image" Target="../media/image656.png"/><Relationship Id="rId80" Type="http://schemas.openxmlformats.org/officeDocument/2006/relationships/image" Target="../media/image642.png"/><Relationship Id="rId85" Type="http://schemas.openxmlformats.org/officeDocument/2006/relationships/customXml" Target="../ink/ink891.xml"/><Relationship Id="rId12" Type="http://schemas.openxmlformats.org/officeDocument/2006/relationships/image" Target="../media/image612.png"/><Relationship Id="rId17" Type="http://schemas.openxmlformats.org/officeDocument/2006/relationships/customXml" Target="../ink/ink857.xml"/><Relationship Id="rId33" Type="http://schemas.openxmlformats.org/officeDocument/2006/relationships/customXml" Target="../ink/ink865.xml"/><Relationship Id="rId38" Type="http://schemas.openxmlformats.org/officeDocument/2006/relationships/image" Target="../media/image623.png"/><Relationship Id="rId59" Type="http://schemas.openxmlformats.org/officeDocument/2006/relationships/customXml" Target="../ink/ink878.xml"/><Relationship Id="rId103" Type="http://schemas.openxmlformats.org/officeDocument/2006/relationships/image" Target="../media/image2681.png"/><Relationship Id="rId108" Type="http://schemas.openxmlformats.org/officeDocument/2006/relationships/customXml" Target="../ink/ink903.xml"/><Relationship Id="rId54" Type="http://schemas.openxmlformats.org/officeDocument/2006/relationships/image" Target="../media/image630.png"/><Relationship Id="rId70" Type="http://schemas.openxmlformats.org/officeDocument/2006/relationships/image" Target="../media/image637.png"/><Relationship Id="rId75" Type="http://schemas.openxmlformats.org/officeDocument/2006/relationships/customXml" Target="../ink/ink886.xml"/><Relationship Id="rId91" Type="http://schemas.openxmlformats.org/officeDocument/2006/relationships/customXml" Target="../ink/ink894.xml"/><Relationship Id="rId96" Type="http://schemas.openxmlformats.org/officeDocument/2006/relationships/image" Target="../media/image6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9.png"/><Relationship Id="rId15" Type="http://schemas.openxmlformats.org/officeDocument/2006/relationships/customXml" Target="../ink/ink856.xml"/><Relationship Id="rId23" Type="http://schemas.openxmlformats.org/officeDocument/2006/relationships/customXml" Target="../ink/ink860.xml"/><Relationship Id="rId28" Type="http://schemas.openxmlformats.org/officeDocument/2006/relationships/image" Target="../media/image618.png"/><Relationship Id="rId36" Type="http://schemas.openxmlformats.org/officeDocument/2006/relationships/image" Target="../media/image622.png"/><Relationship Id="rId49" Type="http://schemas.openxmlformats.org/officeDocument/2006/relationships/customXml" Target="../ink/ink873.xml"/><Relationship Id="rId57" Type="http://schemas.openxmlformats.org/officeDocument/2006/relationships/customXml" Target="../ink/ink877.xml"/><Relationship Id="rId106" Type="http://schemas.openxmlformats.org/officeDocument/2006/relationships/customXml" Target="../ink/ink902.xml"/><Relationship Id="rId114" Type="http://schemas.openxmlformats.org/officeDocument/2006/relationships/customXml" Target="../ink/ink906.xml"/><Relationship Id="rId10" Type="http://schemas.openxmlformats.org/officeDocument/2006/relationships/image" Target="../media/image611.png"/><Relationship Id="rId31" Type="http://schemas.openxmlformats.org/officeDocument/2006/relationships/customXml" Target="../ink/ink864.xml"/><Relationship Id="rId44" Type="http://schemas.openxmlformats.org/officeDocument/2006/relationships/image" Target="../media/image625.png"/><Relationship Id="rId52" Type="http://schemas.openxmlformats.org/officeDocument/2006/relationships/image" Target="../media/image629.png"/><Relationship Id="rId60" Type="http://schemas.openxmlformats.org/officeDocument/2006/relationships/image" Target="../media/image633.png"/><Relationship Id="rId65" Type="http://schemas.openxmlformats.org/officeDocument/2006/relationships/customXml" Target="../ink/ink881.xml"/><Relationship Id="rId73" Type="http://schemas.openxmlformats.org/officeDocument/2006/relationships/customXml" Target="../ink/ink885.xml"/><Relationship Id="rId78" Type="http://schemas.openxmlformats.org/officeDocument/2006/relationships/image" Target="../media/image641.png"/><Relationship Id="rId81" Type="http://schemas.openxmlformats.org/officeDocument/2006/relationships/customXml" Target="../ink/ink889.xml"/><Relationship Id="rId86" Type="http://schemas.openxmlformats.org/officeDocument/2006/relationships/image" Target="../media/image16210.png"/><Relationship Id="rId94" Type="http://schemas.openxmlformats.org/officeDocument/2006/relationships/image" Target="../media/image648.png"/><Relationship Id="rId99" Type="http://schemas.openxmlformats.org/officeDocument/2006/relationships/customXml" Target="../ink/ink898.xml"/><Relationship Id="rId101" Type="http://schemas.openxmlformats.org/officeDocument/2006/relationships/customXml" Target="../ink/ink899.xml"/><Relationship Id="rId4" Type="http://schemas.openxmlformats.org/officeDocument/2006/relationships/image" Target="../media/image108.png"/><Relationship Id="rId9" Type="http://schemas.openxmlformats.org/officeDocument/2006/relationships/customXml" Target="../ink/ink853.xml"/><Relationship Id="rId13" Type="http://schemas.openxmlformats.org/officeDocument/2006/relationships/customXml" Target="../ink/ink855.xml"/><Relationship Id="rId18" Type="http://schemas.openxmlformats.org/officeDocument/2006/relationships/image" Target="../media/image615.png"/><Relationship Id="rId39" Type="http://schemas.openxmlformats.org/officeDocument/2006/relationships/customXml" Target="../ink/ink868.xml"/><Relationship Id="rId109" Type="http://schemas.openxmlformats.org/officeDocument/2006/relationships/image" Target="../media/image654.png"/><Relationship Id="rId34" Type="http://schemas.openxmlformats.org/officeDocument/2006/relationships/image" Target="../media/image621.png"/><Relationship Id="rId50" Type="http://schemas.openxmlformats.org/officeDocument/2006/relationships/image" Target="../media/image628.png"/><Relationship Id="rId55" Type="http://schemas.openxmlformats.org/officeDocument/2006/relationships/customXml" Target="../ink/ink876.xml"/><Relationship Id="rId76" Type="http://schemas.openxmlformats.org/officeDocument/2006/relationships/image" Target="../media/image640.png"/><Relationship Id="rId97" Type="http://schemas.openxmlformats.org/officeDocument/2006/relationships/customXml" Target="../ink/ink897.xml"/><Relationship Id="rId104" Type="http://schemas.openxmlformats.org/officeDocument/2006/relationships/customXml" Target="../ink/ink901.xml"/><Relationship Id="rId7" Type="http://schemas.openxmlformats.org/officeDocument/2006/relationships/customXml" Target="../ink/ink852.xml"/><Relationship Id="rId71" Type="http://schemas.openxmlformats.org/officeDocument/2006/relationships/customXml" Target="../ink/ink884.xml"/><Relationship Id="rId92" Type="http://schemas.openxmlformats.org/officeDocument/2006/relationships/image" Target="../media/image647.png"/><Relationship Id="rId2" Type="http://schemas.openxmlformats.org/officeDocument/2006/relationships/image" Target="../media/image2011.png"/><Relationship Id="rId29" Type="http://schemas.openxmlformats.org/officeDocument/2006/relationships/customXml" Target="../ink/ink863.xml"/><Relationship Id="rId24" Type="http://schemas.openxmlformats.org/officeDocument/2006/relationships/image" Target="../media/image2521.png"/><Relationship Id="rId40" Type="http://schemas.openxmlformats.org/officeDocument/2006/relationships/image" Target="../media/image624.png"/><Relationship Id="rId45" Type="http://schemas.openxmlformats.org/officeDocument/2006/relationships/customXml" Target="../ink/ink871.xml"/><Relationship Id="rId66" Type="http://schemas.openxmlformats.org/officeDocument/2006/relationships/image" Target="../media/image635.png"/><Relationship Id="rId87" Type="http://schemas.openxmlformats.org/officeDocument/2006/relationships/customXml" Target="../ink/ink892.xml"/><Relationship Id="rId110" Type="http://schemas.openxmlformats.org/officeDocument/2006/relationships/customXml" Target="../ink/ink904.xml"/><Relationship Id="rId115" Type="http://schemas.openxmlformats.org/officeDocument/2006/relationships/customXml" Target="../ink/ink907.xml"/><Relationship Id="rId61" Type="http://schemas.openxmlformats.org/officeDocument/2006/relationships/customXml" Target="../ink/ink879.xml"/><Relationship Id="rId82" Type="http://schemas.openxmlformats.org/officeDocument/2006/relationships/image" Target="../media/image643.png"/><Relationship Id="rId19" Type="http://schemas.openxmlformats.org/officeDocument/2006/relationships/customXml" Target="../ink/ink858.xml"/><Relationship Id="rId14" Type="http://schemas.openxmlformats.org/officeDocument/2006/relationships/image" Target="../media/image613.png"/><Relationship Id="rId30" Type="http://schemas.openxmlformats.org/officeDocument/2006/relationships/image" Target="../media/image619.png"/><Relationship Id="rId35" Type="http://schemas.openxmlformats.org/officeDocument/2006/relationships/customXml" Target="../ink/ink866.xml"/><Relationship Id="rId56" Type="http://schemas.openxmlformats.org/officeDocument/2006/relationships/image" Target="../media/image631.png"/><Relationship Id="rId77" Type="http://schemas.openxmlformats.org/officeDocument/2006/relationships/customXml" Target="../ink/ink887.xml"/><Relationship Id="rId100" Type="http://schemas.openxmlformats.org/officeDocument/2006/relationships/image" Target="../media/image651.png"/><Relationship Id="rId105" Type="http://schemas.openxmlformats.org/officeDocument/2006/relationships/image" Target="../media/image652.png"/><Relationship Id="rId8" Type="http://schemas.openxmlformats.org/officeDocument/2006/relationships/image" Target="../media/image610.png"/><Relationship Id="rId51" Type="http://schemas.openxmlformats.org/officeDocument/2006/relationships/customXml" Target="../ink/ink874.xml"/><Relationship Id="rId72" Type="http://schemas.openxmlformats.org/officeDocument/2006/relationships/image" Target="../media/image638.png"/><Relationship Id="rId93" Type="http://schemas.openxmlformats.org/officeDocument/2006/relationships/customXml" Target="../ink/ink895.xml"/><Relationship Id="rId98" Type="http://schemas.openxmlformats.org/officeDocument/2006/relationships/image" Target="../media/image650.png"/><Relationship Id="rId3" Type="http://schemas.openxmlformats.org/officeDocument/2006/relationships/customXml" Target="../ink/ink850.xml"/><Relationship Id="rId25" Type="http://schemas.openxmlformats.org/officeDocument/2006/relationships/customXml" Target="../ink/ink861.xml"/><Relationship Id="rId46" Type="http://schemas.openxmlformats.org/officeDocument/2006/relationships/image" Target="../media/image626.png"/><Relationship Id="rId67" Type="http://schemas.openxmlformats.org/officeDocument/2006/relationships/customXml" Target="../ink/ink882.xml"/><Relationship Id="rId116" Type="http://schemas.openxmlformats.org/officeDocument/2006/relationships/image" Target="../media/image657.png"/><Relationship Id="rId20" Type="http://schemas.openxmlformats.org/officeDocument/2006/relationships/image" Target="../media/image616.png"/><Relationship Id="rId41" Type="http://schemas.openxmlformats.org/officeDocument/2006/relationships/customXml" Target="../ink/ink869.xml"/><Relationship Id="rId62" Type="http://schemas.openxmlformats.org/officeDocument/2006/relationships/image" Target="../media/image14210.png"/><Relationship Id="rId83" Type="http://schemas.openxmlformats.org/officeDocument/2006/relationships/customXml" Target="../ink/ink890.xml"/><Relationship Id="rId88" Type="http://schemas.openxmlformats.org/officeDocument/2006/relationships/image" Target="../media/image645.png"/><Relationship Id="rId111" Type="http://schemas.openxmlformats.org/officeDocument/2006/relationships/image" Target="../media/image6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customXml" Target="../ink/ink913.xml"/><Relationship Id="rId18" Type="http://schemas.openxmlformats.org/officeDocument/2006/relationships/image" Target="../media/image665.png"/><Relationship Id="rId3" Type="http://schemas.openxmlformats.org/officeDocument/2006/relationships/customXml" Target="../ink/ink908.xml"/><Relationship Id="rId7" Type="http://schemas.openxmlformats.org/officeDocument/2006/relationships/customXml" Target="../ink/ink910.xml"/><Relationship Id="rId12" Type="http://schemas.openxmlformats.org/officeDocument/2006/relationships/image" Target="../media/image662.png"/><Relationship Id="rId17" Type="http://schemas.openxmlformats.org/officeDocument/2006/relationships/customXml" Target="../ink/ink915.xml"/><Relationship Id="rId2" Type="http://schemas.openxmlformats.org/officeDocument/2006/relationships/image" Target="../media/image1.jpeg"/><Relationship Id="rId16" Type="http://schemas.openxmlformats.org/officeDocument/2006/relationships/image" Target="../media/image664.png"/><Relationship Id="rId20" Type="http://schemas.openxmlformats.org/officeDocument/2006/relationships/image" Target="../media/image6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9.png"/><Relationship Id="rId11" Type="http://schemas.openxmlformats.org/officeDocument/2006/relationships/customXml" Target="../ink/ink912.xml"/><Relationship Id="rId5" Type="http://schemas.openxmlformats.org/officeDocument/2006/relationships/customXml" Target="../ink/ink909.xml"/><Relationship Id="rId15" Type="http://schemas.openxmlformats.org/officeDocument/2006/relationships/customXml" Target="../ink/ink914.xml"/><Relationship Id="rId10" Type="http://schemas.openxmlformats.org/officeDocument/2006/relationships/image" Target="../media/image661.png"/><Relationship Id="rId19" Type="http://schemas.openxmlformats.org/officeDocument/2006/relationships/customXml" Target="../ink/ink916.xml"/><Relationship Id="rId4" Type="http://schemas.openxmlformats.org/officeDocument/2006/relationships/image" Target="../media/image658.png"/><Relationship Id="rId9" Type="http://schemas.openxmlformats.org/officeDocument/2006/relationships/customXml" Target="../ink/ink911.xml"/><Relationship Id="rId14" Type="http://schemas.openxmlformats.org/officeDocument/2006/relationships/image" Target="../media/image6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8.png"/><Relationship Id="rId21" Type="http://schemas.openxmlformats.org/officeDocument/2006/relationships/image" Target="../media/image676.png"/><Relationship Id="rId42" Type="http://schemas.openxmlformats.org/officeDocument/2006/relationships/customXml" Target="../ink/ink937.xml"/><Relationship Id="rId63" Type="http://schemas.openxmlformats.org/officeDocument/2006/relationships/image" Target="../media/image697.png"/><Relationship Id="rId84" Type="http://schemas.openxmlformats.org/officeDocument/2006/relationships/customXml" Target="../ink/ink958.xml"/><Relationship Id="rId138" Type="http://schemas.openxmlformats.org/officeDocument/2006/relationships/image" Target="../media/image733.png"/><Relationship Id="rId159" Type="http://schemas.openxmlformats.org/officeDocument/2006/relationships/customXml" Target="../ink/ink996.xml"/><Relationship Id="rId170" Type="http://schemas.openxmlformats.org/officeDocument/2006/relationships/image" Target="../media/image748.png"/><Relationship Id="rId191" Type="http://schemas.openxmlformats.org/officeDocument/2006/relationships/customXml" Target="../ink/ink1013.xml"/><Relationship Id="rId107" Type="http://schemas.openxmlformats.org/officeDocument/2006/relationships/image" Target="../media/image719.png"/><Relationship Id="rId11" Type="http://schemas.openxmlformats.org/officeDocument/2006/relationships/image" Target="../media/image671.png"/><Relationship Id="rId32" Type="http://schemas.openxmlformats.org/officeDocument/2006/relationships/customXml" Target="../ink/ink932.xml"/><Relationship Id="rId53" Type="http://schemas.openxmlformats.org/officeDocument/2006/relationships/image" Target="../media/image692.png"/><Relationship Id="rId74" Type="http://schemas.openxmlformats.org/officeDocument/2006/relationships/customXml" Target="../ink/ink953.xml"/><Relationship Id="rId128" Type="http://schemas.openxmlformats.org/officeDocument/2006/relationships/customXml" Target="../ink/ink980.xml"/><Relationship Id="rId149" Type="http://schemas.openxmlformats.org/officeDocument/2006/relationships/customXml" Target="../ink/ink991.xml"/><Relationship Id="rId5" Type="http://schemas.openxmlformats.org/officeDocument/2006/relationships/image" Target="../media/image668.png"/><Relationship Id="rId95" Type="http://schemas.openxmlformats.org/officeDocument/2006/relationships/image" Target="../media/image713.png"/><Relationship Id="rId160" Type="http://schemas.openxmlformats.org/officeDocument/2006/relationships/image" Target="../media/image744.png"/><Relationship Id="rId181" Type="http://schemas.openxmlformats.org/officeDocument/2006/relationships/customXml" Target="../ink/ink1008.xml"/><Relationship Id="rId22" Type="http://schemas.openxmlformats.org/officeDocument/2006/relationships/customXml" Target="../ink/ink927.xml"/><Relationship Id="rId43" Type="http://schemas.openxmlformats.org/officeDocument/2006/relationships/image" Target="../media/image687.png"/><Relationship Id="rId64" Type="http://schemas.openxmlformats.org/officeDocument/2006/relationships/customXml" Target="../ink/ink948.xml"/><Relationship Id="rId118" Type="http://schemas.openxmlformats.org/officeDocument/2006/relationships/customXml" Target="../ink/ink975.xml"/><Relationship Id="rId139" Type="http://schemas.openxmlformats.org/officeDocument/2006/relationships/customXml" Target="../ink/ink986.xml"/><Relationship Id="rId85" Type="http://schemas.openxmlformats.org/officeDocument/2006/relationships/image" Target="../media/image708.png"/><Relationship Id="rId150" Type="http://schemas.openxmlformats.org/officeDocument/2006/relationships/image" Target="../media/image739.png"/><Relationship Id="rId171" Type="http://schemas.openxmlformats.org/officeDocument/2006/relationships/customXml" Target="../ink/ink1003.xml"/><Relationship Id="rId192" Type="http://schemas.openxmlformats.org/officeDocument/2006/relationships/image" Target="../media/image759.png"/><Relationship Id="rId12" Type="http://schemas.openxmlformats.org/officeDocument/2006/relationships/customXml" Target="../ink/ink922.xml"/><Relationship Id="rId33" Type="http://schemas.openxmlformats.org/officeDocument/2006/relationships/image" Target="../media/image682.png"/><Relationship Id="rId108" Type="http://schemas.openxmlformats.org/officeDocument/2006/relationships/customXml" Target="../ink/ink970.xml"/><Relationship Id="rId129" Type="http://schemas.openxmlformats.org/officeDocument/2006/relationships/image" Target="../media/image729.png"/><Relationship Id="rId54" Type="http://schemas.openxmlformats.org/officeDocument/2006/relationships/customXml" Target="../ink/ink943.xml"/><Relationship Id="rId75" Type="http://schemas.openxmlformats.org/officeDocument/2006/relationships/image" Target="../media/image703.png"/><Relationship Id="rId96" Type="http://schemas.openxmlformats.org/officeDocument/2006/relationships/customXml" Target="../ink/ink964.xml"/><Relationship Id="rId140" Type="http://schemas.openxmlformats.org/officeDocument/2006/relationships/image" Target="../media/image734.png"/><Relationship Id="rId161" Type="http://schemas.openxmlformats.org/officeDocument/2006/relationships/customXml" Target="../ink/ink997.xml"/><Relationship Id="rId182" Type="http://schemas.openxmlformats.org/officeDocument/2006/relationships/image" Target="../media/image754.png"/><Relationship Id="rId6" Type="http://schemas.openxmlformats.org/officeDocument/2006/relationships/customXml" Target="../ink/ink919.xml"/><Relationship Id="rId23" Type="http://schemas.openxmlformats.org/officeDocument/2006/relationships/image" Target="../media/image677.png"/><Relationship Id="rId119" Type="http://schemas.openxmlformats.org/officeDocument/2006/relationships/image" Target="../media/image724.png"/><Relationship Id="rId44" Type="http://schemas.openxmlformats.org/officeDocument/2006/relationships/customXml" Target="../ink/ink938.xml"/><Relationship Id="rId65" Type="http://schemas.openxmlformats.org/officeDocument/2006/relationships/image" Target="../media/image698.png"/><Relationship Id="rId86" Type="http://schemas.openxmlformats.org/officeDocument/2006/relationships/customXml" Target="../ink/ink959.xml"/><Relationship Id="rId130" Type="http://schemas.openxmlformats.org/officeDocument/2006/relationships/customXml" Target="../ink/ink981.xml"/><Relationship Id="rId151" Type="http://schemas.openxmlformats.org/officeDocument/2006/relationships/customXml" Target="../ink/ink992.xml"/><Relationship Id="rId172" Type="http://schemas.openxmlformats.org/officeDocument/2006/relationships/image" Target="../media/image749.png"/><Relationship Id="rId193" Type="http://schemas.openxmlformats.org/officeDocument/2006/relationships/customXml" Target="../ink/ink1014.xml"/><Relationship Id="rId13" Type="http://schemas.openxmlformats.org/officeDocument/2006/relationships/image" Target="../media/image672.png"/><Relationship Id="rId109" Type="http://schemas.openxmlformats.org/officeDocument/2006/relationships/image" Target="../media/image720.png"/><Relationship Id="rId34" Type="http://schemas.openxmlformats.org/officeDocument/2006/relationships/customXml" Target="../ink/ink933.xml"/><Relationship Id="rId55" Type="http://schemas.openxmlformats.org/officeDocument/2006/relationships/image" Target="../media/image693.png"/><Relationship Id="rId76" Type="http://schemas.openxmlformats.org/officeDocument/2006/relationships/customXml" Target="../ink/ink954.xml"/><Relationship Id="rId97" Type="http://schemas.openxmlformats.org/officeDocument/2006/relationships/image" Target="../media/image714.png"/><Relationship Id="rId120" Type="http://schemas.openxmlformats.org/officeDocument/2006/relationships/customXml" Target="../ink/ink976.xml"/><Relationship Id="rId141" Type="http://schemas.openxmlformats.org/officeDocument/2006/relationships/customXml" Target="../ink/ink987.xml"/><Relationship Id="rId7" Type="http://schemas.openxmlformats.org/officeDocument/2006/relationships/image" Target="../media/image669.png"/><Relationship Id="rId71" Type="http://schemas.openxmlformats.org/officeDocument/2006/relationships/image" Target="../media/image701.png"/><Relationship Id="rId92" Type="http://schemas.openxmlformats.org/officeDocument/2006/relationships/customXml" Target="../ink/ink962.xml"/><Relationship Id="rId162" Type="http://schemas.openxmlformats.org/officeDocument/2006/relationships/image" Target="../media/image745.png"/><Relationship Id="rId183" Type="http://schemas.openxmlformats.org/officeDocument/2006/relationships/customXml" Target="../ink/ink1009.xml"/><Relationship Id="rId2" Type="http://schemas.openxmlformats.org/officeDocument/2006/relationships/customXml" Target="../ink/ink917.xml"/><Relationship Id="rId29" Type="http://schemas.openxmlformats.org/officeDocument/2006/relationships/image" Target="../media/image680.png"/><Relationship Id="rId24" Type="http://schemas.openxmlformats.org/officeDocument/2006/relationships/customXml" Target="../ink/ink928.xml"/><Relationship Id="rId40" Type="http://schemas.openxmlformats.org/officeDocument/2006/relationships/customXml" Target="../ink/ink936.xml"/><Relationship Id="rId45" Type="http://schemas.openxmlformats.org/officeDocument/2006/relationships/image" Target="../media/image688.png"/><Relationship Id="rId66" Type="http://schemas.openxmlformats.org/officeDocument/2006/relationships/customXml" Target="../ink/ink949.xml"/><Relationship Id="rId87" Type="http://schemas.openxmlformats.org/officeDocument/2006/relationships/image" Target="../media/image709.png"/><Relationship Id="rId110" Type="http://schemas.openxmlformats.org/officeDocument/2006/relationships/customXml" Target="../ink/ink971.xml"/><Relationship Id="rId115" Type="http://schemas.openxmlformats.org/officeDocument/2006/relationships/image" Target="../media/image723.png"/><Relationship Id="rId131" Type="http://schemas.openxmlformats.org/officeDocument/2006/relationships/image" Target="../media/image730.png"/><Relationship Id="rId136" Type="http://schemas.openxmlformats.org/officeDocument/2006/relationships/customXml" Target="../ink/ink984.xml"/><Relationship Id="rId157" Type="http://schemas.openxmlformats.org/officeDocument/2006/relationships/customXml" Target="../ink/ink995.xml"/><Relationship Id="rId178" Type="http://schemas.openxmlformats.org/officeDocument/2006/relationships/image" Target="../media/image752.png"/><Relationship Id="rId61" Type="http://schemas.openxmlformats.org/officeDocument/2006/relationships/image" Target="../media/image696.png"/><Relationship Id="rId82" Type="http://schemas.openxmlformats.org/officeDocument/2006/relationships/customXml" Target="../ink/ink957.xml"/><Relationship Id="rId152" Type="http://schemas.openxmlformats.org/officeDocument/2006/relationships/image" Target="../media/image740.png"/><Relationship Id="rId173" Type="http://schemas.openxmlformats.org/officeDocument/2006/relationships/customXml" Target="../ink/ink1004.xml"/><Relationship Id="rId194" Type="http://schemas.openxmlformats.org/officeDocument/2006/relationships/image" Target="../media/image760.png"/><Relationship Id="rId19" Type="http://schemas.openxmlformats.org/officeDocument/2006/relationships/image" Target="../media/image675.png"/><Relationship Id="rId14" Type="http://schemas.openxmlformats.org/officeDocument/2006/relationships/customXml" Target="../ink/ink923.xml"/><Relationship Id="rId30" Type="http://schemas.openxmlformats.org/officeDocument/2006/relationships/customXml" Target="../ink/ink931.xml"/><Relationship Id="rId35" Type="http://schemas.openxmlformats.org/officeDocument/2006/relationships/image" Target="../media/image683.png"/><Relationship Id="rId56" Type="http://schemas.openxmlformats.org/officeDocument/2006/relationships/customXml" Target="../ink/ink944.xml"/><Relationship Id="rId77" Type="http://schemas.openxmlformats.org/officeDocument/2006/relationships/image" Target="../media/image704.png"/><Relationship Id="rId100" Type="http://schemas.openxmlformats.org/officeDocument/2006/relationships/customXml" Target="../ink/ink966.xml"/><Relationship Id="rId105" Type="http://schemas.openxmlformats.org/officeDocument/2006/relationships/image" Target="../media/image718.png"/><Relationship Id="rId126" Type="http://schemas.openxmlformats.org/officeDocument/2006/relationships/customXml" Target="../ink/ink979.xml"/><Relationship Id="rId147" Type="http://schemas.openxmlformats.org/officeDocument/2006/relationships/customXml" Target="../ink/ink990.xml"/><Relationship Id="rId168" Type="http://schemas.openxmlformats.org/officeDocument/2006/relationships/customXml" Target="../ink/ink1001.xml"/><Relationship Id="rId8" Type="http://schemas.openxmlformats.org/officeDocument/2006/relationships/customXml" Target="../ink/ink920.xml"/><Relationship Id="rId51" Type="http://schemas.openxmlformats.org/officeDocument/2006/relationships/image" Target="../media/image691.png"/><Relationship Id="rId72" Type="http://schemas.openxmlformats.org/officeDocument/2006/relationships/customXml" Target="../ink/ink952.xml"/><Relationship Id="rId93" Type="http://schemas.openxmlformats.org/officeDocument/2006/relationships/image" Target="../media/image712.png"/><Relationship Id="rId98" Type="http://schemas.openxmlformats.org/officeDocument/2006/relationships/customXml" Target="../ink/ink965.xml"/><Relationship Id="rId121" Type="http://schemas.openxmlformats.org/officeDocument/2006/relationships/image" Target="../media/image725.png"/><Relationship Id="rId142" Type="http://schemas.openxmlformats.org/officeDocument/2006/relationships/image" Target="../media/image735.png"/><Relationship Id="rId163" Type="http://schemas.openxmlformats.org/officeDocument/2006/relationships/customXml" Target="../ink/ink998.xml"/><Relationship Id="rId184" Type="http://schemas.openxmlformats.org/officeDocument/2006/relationships/image" Target="../media/image755.png"/><Relationship Id="rId189" Type="http://schemas.openxmlformats.org/officeDocument/2006/relationships/customXml" Target="../ink/ink1012.xml"/><Relationship Id="rId3" Type="http://schemas.openxmlformats.org/officeDocument/2006/relationships/image" Target="../media/image667.png"/><Relationship Id="rId25" Type="http://schemas.openxmlformats.org/officeDocument/2006/relationships/image" Target="../media/image678.png"/><Relationship Id="rId46" Type="http://schemas.openxmlformats.org/officeDocument/2006/relationships/customXml" Target="../ink/ink939.xml"/><Relationship Id="rId67" Type="http://schemas.openxmlformats.org/officeDocument/2006/relationships/image" Target="../media/image699.png"/><Relationship Id="rId116" Type="http://schemas.openxmlformats.org/officeDocument/2006/relationships/customXml" Target="../ink/ink974.xml"/><Relationship Id="rId137" Type="http://schemas.openxmlformats.org/officeDocument/2006/relationships/customXml" Target="../ink/ink985.xml"/><Relationship Id="rId158" Type="http://schemas.openxmlformats.org/officeDocument/2006/relationships/image" Target="../media/image743.png"/><Relationship Id="rId20" Type="http://schemas.openxmlformats.org/officeDocument/2006/relationships/customXml" Target="../ink/ink926.xml"/><Relationship Id="rId41" Type="http://schemas.openxmlformats.org/officeDocument/2006/relationships/image" Target="../media/image686.png"/><Relationship Id="rId62" Type="http://schemas.openxmlformats.org/officeDocument/2006/relationships/customXml" Target="../ink/ink947.xml"/><Relationship Id="rId83" Type="http://schemas.openxmlformats.org/officeDocument/2006/relationships/image" Target="../media/image707.png"/><Relationship Id="rId88" Type="http://schemas.openxmlformats.org/officeDocument/2006/relationships/customXml" Target="../ink/ink960.xml"/><Relationship Id="rId111" Type="http://schemas.openxmlformats.org/officeDocument/2006/relationships/image" Target="../media/image721.png"/><Relationship Id="rId132" Type="http://schemas.openxmlformats.org/officeDocument/2006/relationships/customXml" Target="../ink/ink982.xml"/><Relationship Id="rId153" Type="http://schemas.openxmlformats.org/officeDocument/2006/relationships/customXml" Target="../ink/ink993.xml"/><Relationship Id="rId174" Type="http://schemas.openxmlformats.org/officeDocument/2006/relationships/image" Target="../media/image750.png"/><Relationship Id="rId179" Type="http://schemas.openxmlformats.org/officeDocument/2006/relationships/customXml" Target="../ink/ink1007.xml"/><Relationship Id="rId195" Type="http://schemas.openxmlformats.org/officeDocument/2006/relationships/customXml" Target="../ink/ink1015.xml"/><Relationship Id="rId190" Type="http://schemas.openxmlformats.org/officeDocument/2006/relationships/image" Target="../media/image758.png"/><Relationship Id="rId15" Type="http://schemas.openxmlformats.org/officeDocument/2006/relationships/image" Target="../media/image673.png"/><Relationship Id="rId36" Type="http://schemas.openxmlformats.org/officeDocument/2006/relationships/customXml" Target="../ink/ink934.xml"/><Relationship Id="rId57" Type="http://schemas.openxmlformats.org/officeDocument/2006/relationships/image" Target="../media/image694.png"/><Relationship Id="rId106" Type="http://schemas.openxmlformats.org/officeDocument/2006/relationships/customXml" Target="../ink/ink969.xml"/><Relationship Id="rId127" Type="http://schemas.openxmlformats.org/officeDocument/2006/relationships/image" Target="../media/image728.png"/><Relationship Id="rId10" Type="http://schemas.openxmlformats.org/officeDocument/2006/relationships/customXml" Target="../ink/ink921.xml"/><Relationship Id="rId31" Type="http://schemas.openxmlformats.org/officeDocument/2006/relationships/image" Target="../media/image681.png"/><Relationship Id="rId52" Type="http://schemas.openxmlformats.org/officeDocument/2006/relationships/customXml" Target="../ink/ink942.xml"/><Relationship Id="rId73" Type="http://schemas.openxmlformats.org/officeDocument/2006/relationships/image" Target="../media/image702.png"/><Relationship Id="rId78" Type="http://schemas.openxmlformats.org/officeDocument/2006/relationships/customXml" Target="../ink/ink955.xml"/><Relationship Id="rId94" Type="http://schemas.openxmlformats.org/officeDocument/2006/relationships/customXml" Target="../ink/ink963.xml"/><Relationship Id="rId99" Type="http://schemas.openxmlformats.org/officeDocument/2006/relationships/image" Target="../media/image715.png"/><Relationship Id="rId101" Type="http://schemas.openxmlformats.org/officeDocument/2006/relationships/image" Target="../media/image716.png"/><Relationship Id="rId122" Type="http://schemas.openxmlformats.org/officeDocument/2006/relationships/customXml" Target="../ink/ink977.xml"/><Relationship Id="rId143" Type="http://schemas.openxmlformats.org/officeDocument/2006/relationships/customXml" Target="../ink/ink988.xml"/><Relationship Id="rId148" Type="http://schemas.openxmlformats.org/officeDocument/2006/relationships/image" Target="../media/image738.png"/><Relationship Id="rId164" Type="http://schemas.openxmlformats.org/officeDocument/2006/relationships/customXml" Target="../ink/ink999.xml"/><Relationship Id="rId169" Type="http://schemas.openxmlformats.org/officeDocument/2006/relationships/customXml" Target="../ink/ink1002.xml"/><Relationship Id="rId185" Type="http://schemas.openxmlformats.org/officeDocument/2006/relationships/customXml" Target="../ink/ink1010.xml"/><Relationship Id="rId4" Type="http://schemas.openxmlformats.org/officeDocument/2006/relationships/customXml" Target="../ink/ink918.xml"/><Relationship Id="rId9" Type="http://schemas.openxmlformats.org/officeDocument/2006/relationships/image" Target="../media/image670.png"/><Relationship Id="rId180" Type="http://schemas.openxmlformats.org/officeDocument/2006/relationships/image" Target="../media/image753.png"/><Relationship Id="rId26" Type="http://schemas.openxmlformats.org/officeDocument/2006/relationships/customXml" Target="../ink/ink929.xml"/><Relationship Id="rId47" Type="http://schemas.openxmlformats.org/officeDocument/2006/relationships/image" Target="../media/image689.png"/><Relationship Id="rId68" Type="http://schemas.openxmlformats.org/officeDocument/2006/relationships/customXml" Target="../ink/ink950.xml"/><Relationship Id="rId89" Type="http://schemas.openxmlformats.org/officeDocument/2006/relationships/image" Target="../media/image710.png"/><Relationship Id="rId112" Type="http://schemas.openxmlformats.org/officeDocument/2006/relationships/customXml" Target="../ink/ink972.xml"/><Relationship Id="rId133" Type="http://schemas.openxmlformats.org/officeDocument/2006/relationships/image" Target="../media/image731.png"/><Relationship Id="rId154" Type="http://schemas.openxmlformats.org/officeDocument/2006/relationships/image" Target="../media/image741.png"/><Relationship Id="rId175" Type="http://schemas.openxmlformats.org/officeDocument/2006/relationships/customXml" Target="../ink/ink1005.xml"/><Relationship Id="rId196" Type="http://schemas.openxmlformats.org/officeDocument/2006/relationships/image" Target="../media/image761.png"/><Relationship Id="rId16" Type="http://schemas.openxmlformats.org/officeDocument/2006/relationships/customXml" Target="../ink/ink924.xml"/><Relationship Id="rId37" Type="http://schemas.openxmlformats.org/officeDocument/2006/relationships/image" Target="../media/image684.png"/><Relationship Id="rId58" Type="http://schemas.openxmlformats.org/officeDocument/2006/relationships/customXml" Target="../ink/ink945.xml"/><Relationship Id="rId79" Type="http://schemas.openxmlformats.org/officeDocument/2006/relationships/image" Target="../media/image705.png"/><Relationship Id="rId102" Type="http://schemas.openxmlformats.org/officeDocument/2006/relationships/customXml" Target="../ink/ink967.xml"/><Relationship Id="rId123" Type="http://schemas.openxmlformats.org/officeDocument/2006/relationships/image" Target="../media/image726.png"/><Relationship Id="rId144" Type="http://schemas.openxmlformats.org/officeDocument/2006/relationships/image" Target="../media/image736.png"/><Relationship Id="rId90" Type="http://schemas.openxmlformats.org/officeDocument/2006/relationships/customXml" Target="../ink/ink961.xml"/><Relationship Id="rId165" Type="http://schemas.openxmlformats.org/officeDocument/2006/relationships/image" Target="../media/image746.png"/><Relationship Id="rId186" Type="http://schemas.openxmlformats.org/officeDocument/2006/relationships/image" Target="../media/image756.png"/><Relationship Id="rId27" Type="http://schemas.openxmlformats.org/officeDocument/2006/relationships/image" Target="../media/image679.png"/><Relationship Id="rId48" Type="http://schemas.openxmlformats.org/officeDocument/2006/relationships/customXml" Target="../ink/ink940.xml"/><Relationship Id="rId69" Type="http://schemas.openxmlformats.org/officeDocument/2006/relationships/image" Target="../media/image700.png"/><Relationship Id="rId113" Type="http://schemas.openxmlformats.org/officeDocument/2006/relationships/image" Target="../media/image722.png"/><Relationship Id="rId134" Type="http://schemas.openxmlformats.org/officeDocument/2006/relationships/customXml" Target="../ink/ink983.xml"/><Relationship Id="rId80" Type="http://schemas.openxmlformats.org/officeDocument/2006/relationships/customXml" Target="../ink/ink956.xml"/><Relationship Id="rId155" Type="http://schemas.openxmlformats.org/officeDocument/2006/relationships/customXml" Target="../ink/ink994.xml"/><Relationship Id="rId176" Type="http://schemas.openxmlformats.org/officeDocument/2006/relationships/image" Target="../media/image751.png"/><Relationship Id="rId197" Type="http://schemas.openxmlformats.org/officeDocument/2006/relationships/customXml" Target="../ink/ink1016.xml"/><Relationship Id="rId17" Type="http://schemas.openxmlformats.org/officeDocument/2006/relationships/image" Target="../media/image674.png"/><Relationship Id="rId38" Type="http://schemas.openxmlformats.org/officeDocument/2006/relationships/customXml" Target="../ink/ink935.xml"/><Relationship Id="rId59" Type="http://schemas.openxmlformats.org/officeDocument/2006/relationships/image" Target="../media/image695.png"/><Relationship Id="rId103" Type="http://schemas.openxmlformats.org/officeDocument/2006/relationships/image" Target="../media/image717.png"/><Relationship Id="rId124" Type="http://schemas.openxmlformats.org/officeDocument/2006/relationships/customXml" Target="../ink/ink978.xml"/><Relationship Id="rId70" Type="http://schemas.openxmlformats.org/officeDocument/2006/relationships/customXml" Target="../ink/ink951.xml"/><Relationship Id="rId91" Type="http://schemas.openxmlformats.org/officeDocument/2006/relationships/image" Target="../media/image711.png"/><Relationship Id="rId145" Type="http://schemas.openxmlformats.org/officeDocument/2006/relationships/customXml" Target="../ink/ink989.xml"/><Relationship Id="rId166" Type="http://schemas.openxmlformats.org/officeDocument/2006/relationships/customXml" Target="../ink/ink1000.xml"/><Relationship Id="rId187" Type="http://schemas.openxmlformats.org/officeDocument/2006/relationships/customXml" Target="../ink/ink1011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930.xml"/><Relationship Id="rId49" Type="http://schemas.openxmlformats.org/officeDocument/2006/relationships/image" Target="../media/image690.png"/><Relationship Id="rId114" Type="http://schemas.openxmlformats.org/officeDocument/2006/relationships/customXml" Target="../ink/ink973.xml"/><Relationship Id="rId60" Type="http://schemas.openxmlformats.org/officeDocument/2006/relationships/customXml" Target="../ink/ink946.xml"/><Relationship Id="rId81" Type="http://schemas.openxmlformats.org/officeDocument/2006/relationships/image" Target="../media/image706.png"/><Relationship Id="rId135" Type="http://schemas.openxmlformats.org/officeDocument/2006/relationships/image" Target="../media/image732.png"/><Relationship Id="rId156" Type="http://schemas.openxmlformats.org/officeDocument/2006/relationships/image" Target="../media/image742.png"/><Relationship Id="rId177" Type="http://schemas.openxmlformats.org/officeDocument/2006/relationships/customXml" Target="../ink/ink1006.xml"/><Relationship Id="rId198" Type="http://schemas.openxmlformats.org/officeDocument/2006/relationships/image" Target="../media/image762.png"/><Relationship Id="rId18" Type="http://schemas.openxmlformats.org/officeDocument/2006/relationships/customXml" Target="../ink/ink925.xml"/><Relationship Id="rId39" Type="http://schemas.openxmlformats.org/officeDocument/2006/relationships/image" Target="../media/image685.png"/><Relationship Id="rId50" Type="http://schemas.openxmlformats.org/officeDocument/2006/relationships/customXml" Target="../ink/ink941.xml"/><Relationship Id="rId104" Type="http://schemas.openxmlformats.org/officeDocument/2006/relationships/customXml" Target="../ink/ink968.xml"/><Relationship Id="rId125" Type="http://schemas.openxmlformats.org/officeDocument/2006/relationships/image" Target="../media/image727.png"/><Relationship Id="rId146" Type="http://schemas.openxmlformats.org/officeDocument/2006/relationships/image" Target="../media/image737.png"/><Relationship Id="rId167" Type="http://schemas.openxmlformats.org/officeDocument/2006/relationships/image" Target="../media/image747.png"/><Relationship Id="rId188" Type="http://schemas.openxmlformats.org/officeDocument/2006/relationships/image" Target="../media/image757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7.png"/><Relationship Id="rId21" Type="http://schemas.openxmlformats.org/officeDocument/2006/relationships/customXml" Target="../ink/ink1027.xml"/><Relationship Id="rId42" Type="http://schemas.openxmlformats.org/officeDocument/2006/relationships/image" Target="../media/image781.png"/><Relationship Id="rId63" Type="http://schemas.openxmlformats.org/officeDocument/2006/relationships/customXml" Target="../ink/ink1048.xml"/><Relationship Id="rId84" Type="http://schemas.openxmlformats.org/officeDocument/2006/relationships/image" Target="../media/image801.png"/><Relationship Id="rId138" Type="http://schemas.openxmlformats.org/officeDocument/2006/relationships/image" Target="../media/image827.png"/><Relationship Id="rId159" Type="http://schemas.openxmlformats.org/officeDocument/2006/relationships/image" Target="../media/image837.png"/><Relationship Id="rId170" Type="http://schemas.openxmlformats.org/officeDocument/2006/relationships/customXml" Target="../ink/ink1103.xml"/><Relationship Id="rId191" Type="http://schemas.openxmlformats.org/officeDocument/2006/relationships/image" Target="../media/image853.png"/><Relationship Id="rId205" Type="http://schemas.openxmlformats.org/officeDocument/2006/relationships/image" Target="../media/image860.png"/><Relationship Id="rId226" Type="http://schemas.openxmlformats.org/officeDocument/2006/relationships/image" Target="../media/image870.png"/><Relationship Id="rId107" Type="http://schemas.openxmlformats.org/officeDocument/2006/relationships/customXml" Target="../ink/ink1070.xml"/><Relationship Id="rId11" Type="http://schemas.openxmlformats.org/officeDocument/2006/relationships/image" Target="../media/image766.png"/><Relationship Id="rId32" Type="http://schemas.openxmlformats.org/officeDocument/2006/relationships/image" Target="../media/image776.png"/><Relationship Id="rId53" Type="http://schemas.openxmlformats.org/officeDocument/2006/relationships/customXml" Target="../ink/ink1043.xml"/><Relationship Id="rId74" Type="http://schemas.openxmlformats.org/officeDocument/2006/relationships/image" Target="../media/image796.png"/><Relationship Id="rId128" Type="http://schemas.openxmlformats.org/officeDocument/2006/relationships/customXml" Target="../ink/ink1081.xml"/><Relationship Id="rId149" Type="http://schemas.openxmlformats.org/officeDocument/2006/relationships/image" Target="../media/image832.png"/><Relationship Id="rId5" Type="http://schemas.openxmlformats.org/officeDocument/2006/relationships/image" Target="../media/image763.png"/><Relationship Id="rId95" Type="http://schemas.openxmlformats.org/officeDocument/2006/relationships/customXml" Target="../ink/ink1064.xml"/><Relationship Id="rId160" Type="http://schemas.openxmlformats.org/officeDocument/2006/relationships/customXml" Target="../ink/ink1098.xml"/><Relationship Id="rId181" Type="http://schemas.openxmlformats.org/officeDocument/2006/relationships/image" Target="../media/image848.png"/><Relationship Id="rId216" Type="http://schemas.openxmlformats.org/officeDocument/2006/relationships/image" Target="../media/image865.png"/><Relationship Id="rId22" Type="http://schemas.openxmlformats.org/officeDocument/2006/relationships/image" Target="../media/image771.png"/><Relationship Id="rId43" Type="http://schemas.openxmlformats.org/officeDocument/2006/relationships/customXml" Target="../ink/ink1038.xml"/><Relationship Id="rId64" Type="http://schemas.openxmlformats.org/officeDocument/2006/relationships/image" Target="../media/image791.png"/><Relationship Id="rId118" Type="http://schemas.openxmlformats.org/officeDocument/2006/relationships/customXml" Target="../ink/ink1076.xml"/><Relationship Id="rId139" Type="http://schemas.openxmlformats.org/officeDocument/2006/relationships/customXml" Target="../ink/ink1087.xml"/><Relationship Id="rId85" Type="http://schemas.openxmlformats.org/officeDocument/2006/relationships/customXml" Target="../ink/ink1059.xml"/><Relationship Id="rId150" Type="http://schemas.openxmlformats.org/officeDocument/2006/relationships/customXml" Target="../ink/ink1093.xml"/><Relationship Id="rId171" Type="http://schemas.openxmlformats.org/officeDocument/2006/relationships/image" Target="../media/image843.png"/><Relationship Id="rId192" Type="http://schemas.openxmlformats.org/officeDocument/2006/relationships/customXml" Target="../ink/ink1114.xml"/><Relationship Id="rId206" Type="http://schemas.openxmlformats.org/officeDocument/2006/relationships/customXml" Target="../ink/ink1121.xml"/><Relationship Id="rId12" Type="http://schemas.openxmlformats.org/officeDocument/2006/relationships/customXml" Target="../ink/ink1022.xml"/><Relationship Id="rId33" Type="http://schemas.openxmlformats.org/officeDocument/2006/relationships/customXml" Target="../ink/ink1033.xml"/><Relationship Id="rId108" Type="http://schemas.openxmlformats.org/officeDocument/2006/relationships/customXml" Target="../ink/ink1071.xml"/><Relationship Id="rId129" Type="http://schemas.openxmlformats.org/officeDocument/2006/relationships/image" Target="../media/image823.png"/><Relationship Id="rId54" Type="http://schemas.openxmlformats.org/officeDocument/2006/relationships/image" Target="../media/image787.png"/><Relationship Id="rId75" Type="http://schemas.openxmlformats.org/officeDocument/2006/relationships/customXml" Target="../ink/ink1054.xml"/><Relationship Id="rId96" Type="http://schemas.openxmlformats.org/officeDocument/2006/relationships/image" Target="../media/image807.png"/><Relationship Id="rId140" Type="http://schemas.openxmlformats.org/officeDocument/2006/relationships/customXml" Target="../ink/ink1088.xml"/><Relationship Id="rId161" Type="http://schemas.openxmlformats.org/officeDocument/2006/relationships/image" Target="../media/image838.png"/><Relationship Id="rId182" Type="http://schemas.openxmlformats.org/officeDocument/2006/relationships/customXml" Target="../ink/ink1109.xml"/><Relationship Id="rId217" Type="http://schemas.openxmlformats.org/officeDocument/2006/relationships/customXml" Target="../ink/ink1127.xml"/><Relationship Id="rId6" Type="http://schemas.openxmlformats.org/officeDocument/2006/relationships/customXml" Target="../ink/ink1019.xml"/><Relationship Id="rId23" Type="http://schemas.openxmlformats.org/officeDocument/2006/relationships/customXml" Target="../ink/ink1028.xml"/><Relationship Id="rId119" Type="http://schemas.openxmlformats.org/officeDocument/2006/relationships/image" Target="../media/image818.png"/><Relationship Id="rId44" Type="http://schemas.openxmlformats.org/officeDocument/2006/relationships/image" Target="../media/image782.png"/><Relationship Id="rId65" Type="http://schemas.openxmlformats.org/officeDocument/2006/relationships/customXml" Target="../ink/ink1049.xml"/><Relationship Id="rId86" Type="http://schemas.openxmlformats.org/officeDocument/2006/relationships/image" Target="../media/image802.png"/><Relationship Id="rId130" Type="http://schemas.openxmlformats.org/officeDocument/2006/relationships/customXml" Target="../ink/ink1082.xml"/><Relationship Id="rId151" Type="http://schemas.openxmlformats.org/officeDocument/2006/relationships/image" Target="../media/image833.png"/><Relationship Id="rId172" Type="http://schemas.openxmlformats.org/officeDocument/2006/relationships/customXml" Target="../ink/ink1104.xml"/><Relationship Id="rId193" Type="http://schemas.openxmlformats.org/officeDocument/2006/relationships/image" Target="../media/image854.png"/><Relationship Id="rId207" Type="http://schemas.openxmlformats.org/officeDocument/2006/relationships/customXml" Target="../ink/ink1122.xml"/><Relationship Id="rId13" Type="http://schemas.openxmlformats.org/officeDocument/2006/relationships/image" Target="../media/image767.png"/><Relationship Id="rId109" Type="http://schemas.openxmlformats.org/officeDocument/2006/relationships/image" Target="../media/image813.png"/><Relationship Id="rId34" Type="http://schemas.openxmlformats.org/officeDocument/2006/relationships/image" Target="../media/image777.png"/><Relationship Id="rId55" Type="http://schemas.openxmlformats.org/officeDocument/2006/relationships/customXml" Target="../ink/ink1044.xml"/><Relationship Id="rId76" Type="http://schemas.openxmlformats.org/officeDocument/2006/relationships/image" Target="../media/image797.png"/><Relationship Id="rId97" Type="http://schemas.openxmlformats.org/officeDocument/2006/relationships/customXml" Target="../ink/ink1065.xml"/><Relationship Id="rId120" Type="http://schemas.openxmlformats.org/officeDocument/2006/relationships/customXml" Target="../ink/ink1077.xml"/><Relationship Id="rId141" Type="http://schemas.openxmlformats.org/officeDocument/2006/relationships/image" Target="../media/image828.png"/><Relationship Id="rId7" Type="http://schemas.openxmlformats.org/officeDocument/2006/relationships/image" Target="../media/image764.png"/><Relationship Id="rId162" Type="http://schemas.openxmlformats.org/officeDocument/2006/relationships/customXml" Target="../ink/ink1099.xml"/><Relationship Id="rId183" Type="http://schemas.openxmlformats.org/officeDocument/2006/relationships/image" Target="../media/image849.png"/><Relationship Id="rId218" Type="http://schemas.openxmlformats.org/officeDocument/2006/relationships/image" Target="../media/image866.png"/><Relationship Id="rId24" Type="http://schemas.openxmlformats.org/officeDocument/2006/relationships/image" Target="../media/image772.png"/><Relationship Id="rId45" Type="http://schemas.openxmlformats.org/officeDocument/2006/relationships/customXml" Target="../ink/ink1039.xml"/><Relationship Id="rId66" Type="http://schemas.openxmlformats.org/officeDocument/2006/relationships/image" Target="../media/image792.png"/><Relationship Id="rId87" Type="http://schemas.openxmlformats.org/officeDocument/2006/relationships/customXml" Target="../ink/ink1060.xml"/><Relationship Id="rId110" Type="http://schemas.openxmlformats.org/officeDocument/2006/relationships/customXml" Target="../ink/ink1072.xml"/><Relationship Id="rId131" Type="http://schemas.openxmlformats.org/officeDocument/2006/relationships/image" Target="../media/image824.png"/><Relationship Id="rId152" Type="http://schemas.openxmlformats.org/officeDocument/2006/relationships/customXml" Target="../ink/ink1094.xml"/><Relationship Id="rId173" Type="http://schemas.openxmlformats.org/officeDocument/2006/relationships/image" Target="../media/image844.png"/><Relationship Id="rId194" Type="http://schemas.openxmlformats.org/officeDocument/2006/relationships/customXml" Target="../ink/ink1115.xml"/><Relationship Id="rId208" Type="http://schemas.openxmlformats.org/officeDocument/2006/relationships/image" Target="../media/image861.png"/><Relationship Id="rId14" Type="http://schemas.openxmlformats.org/officeDocument/2006/relationships/customXml" Target="../ink/ink1023.xml"/><Relationship Id="rId35" Type="http://schemas.openxmlformats.org/officeDocument/2006/relationships/customXml" Target="../ink/ink1034.xml"/><Relationship Id="rId56" Type="http://schemas.openxmlformats.org/officeDocument/2006/relationships/image" Target="../media/image788.png"/><Relationship Id="rId77" Type="http://schemas.openxmlformats.org/officeDocument/2006/relationships/customXml" Target="../ink/ink1055.xml"/><Relationship Id="rId100" Type="http://schemas.openxmlformats.org/officeDocument/2006/relationships/image" Target="../media/image809.png"/><Relationship Id="rId8" Type="http://schemas.openxmlformats.org/officeDocument/2006/relationships/customXml" Target="../ink/ink1020.xml"/><Relationship Id="rId98" Type="http://schemas.openxmlformats.org/officeDocument/2006/relationships/image" Target="../media/image808.png"/><Relationship Id="rId121" Type="http://schemas.openxmlformats.org/officeDocument/2006/relationships/image" Target="../media/image819.png"/><Relationship Id="rId142" Type="http://schemas.openxmlformats.org/officeDocument/2006/relationships/customXml" Target="../ink/ink1089.xml"/><Relationship Id="rId163" Type="http://schemas.openxmlformats.org/officeDocument/2006/relationships/image" Target="../media/image839.png"/><Relationship Id="rId184" Type="http://schemas.openxmlformats.org/officeDocument/2006/relationships/customXml" Target="../ink/ink1110.xml"/><Relationship Id="rId219" Type="http://schemas.openxmlformats.org/officeDocument/2006/relationships/customXml" Target="../ink/ink1128.xml"/><Relationship Id="rId3" Type="http://schemas.openxmlformats.org/officeDocument/2006/relationships/image" Target="../media/image704.png"/><Relationship Id="rId214" Type="http://schemas.openxmlformats.org/officeDocument/2006/relationships/image" Target="../media/image864.png"/><Relationship Id="rId25" Type="http://schemas.openxmlformats.org/officeDocument/2006/relationships/customXml" Target="../ink/ink1029.xml"/><Relationship Id="rId46" Type="http://schemas.openxmlformats.org/officeDocument/2006/relationships/image" Target="../media/image783.png"/><Relationship Id="rId67" Type="http://schemas.openxmlformats.org/officeDocument/2006/relationships/customXml" Target="../ink/ink1050.xml"/><Relationship Id="rId116" Type="http://schemas.openxmlformats.org/officeDocument/2006/relationships/customXml" Target="../ink/ink1075.xml"/><Relationship Id="rId137" Type="http://schemas.openxmlformats.org/officeDocument/2006/relationships/customXml" Target="../ink/ink1086.xml"/><Relationship Id="rId158" Type="http://schemas.openxmlformats.org/officeDocument/2006/relationships/customXml" Target="../ink/ink1097.xml"/><Relationship Id="rId20" Type="http://schemas.openxmlformats.org/officeDocument/2006/relationships/customXml" Target="../ink/ink1026.xml"/><Relationship Id="rId41" Type="http://schemas.openxmlformats.org/officeDocument/2006/relationships/customXml" Target="../ink/ink1037.xml"/><Relationship Id="rId62" Type="http://schemas.openxmlformats.org/officeDocument/2006/relationships/image" Target="../media/image740.png"/><Relationship Id="rId83" Type="http://schemas.openxmlformats.org/officeDocument/2006/relationships/customXml" Target="../ink/ink1058.xml"/><Relationship Id="rId88" Type="http://schemas.openxmlformats.org/officeDocument/2006/relationships/image" Target="../media/image803.png"/><Relationship Id="rId111" Type="http://schemas.openxmlformats.org/officeDocument/2006/relationships/image" Target="../media/image814.png"/><Relationship Id="rId132" Type="http://schemas.openxmlformats.org/officeDocument/2006/relationships/customXml" Target="../ink/ink1083.xml"/><Relationship Id="rId153" Type="http://schemas.openxmlformats.org/officeDocument/2006/relationships/image" Target="../media/image834.png"/><Relationship Id="rId174" Type="http://schemas.openxmlformats.org/officeDocument/2006/relationships/customXml" Target="../ink/ink1105.xml"/><Relationship Id="rId179" Type="http://schemas.openxmlformats.org/officeDocument/2006/relationships/image" Target="../media/image847.png"/><Relationship Id="rId195" Type="http://schemas.openxmlformats.org/officeDocument/2006/relationships/image" Target="../media/image855.png"/><Relationship Id="rId209" Type="http://schemas.openxmlformats.org/officeDocument/2006/relationships/customXml" Target="../ink/ink1123.xml"/><Relationship Id="rId190" Type="http://schemas.openxmlformats.org/officeDocument/2006/relationships/customXml" Target="../ink/ink1113.xml"/><Relationship Id="rId204" Type="http://schemas.openxmlformats.org/officeDocument/2006/relationships/customXml" Target="../ink/ink1120.xml"/><Relationship Id="rId220" Type="http://schemas.openxmlformats.org/officeDocument/2006/relationships/image" Target="../media/image867.png"/><Relationship Id="rId225" Type="http://schemas.openxmlformats.org/officeDocument/2006/relationships/customXml" Target="../ink/ink1131.xml"/><Relationship Id="rId15" Type="http://schemas.openxmlformats.org/officeDocument/2006/relationships/image" Target="../media/image768.png"/><Relationship Id="rId36" Type="http://schemas.openxmlformats.org/officeDocument/2006/relationships/image" Target="../media/image778.png"/><Relationship Id="rId57" Type="http://schemas.openxmlformats.org/officeDocument/2006/relationships/customXml" Target="../ink/ink1045.xml"/><Relationship Id="rId106" Type="http://schemas.openxmlformats.org/officeDocument/2006/relationships/image" Target="../media/image812.png"/><Relationship Id="rId127" Type="http://schemas.openxmlformats.org/officeDocument/2006/relationships/image" Target="../media/image822.png"/><Relationship Id="rId10" Type="http://schemas.openxmlformats.org/officeDocument/2006/relationships/customXml" Target="../ink/ink1021.xml"/><Relationship Id="rId31" Type="http://schemas.openxmlformats.org/officeDocument/2006/relationships/customXml" Target="../ink/ink1032.xml"/><Relationship Id="rId52" Type="http://schemas.openxmlformats.org/officeDocument/2006/relationships/image" Target="../media/image786.png"/><Relationship Id="rId73" Type="http://schemas.openxmlformats.org/officeDocument/2006/relationships/customXml" Target="../ink/ink1053.xml"/><Relationship Id="rId78" Type="http://schemas.openxmlformats.org/officeDocument/2006/relationships/image" Target="../media/image798.png"/><Relationship Id="rId94" Type="http://schemas.openxmlformats.org/officeDocument/2006/relationships/image" Target="../media/image806.png"/><Relationship Id="rId99" Type="http://schemas.openxmlformats.org/officeDocument/2006/relationships/customXml" Target="../ink/ink1066.xml"/><Relationship Id="rId101" Type="http://schemas.openxmlformats.org/officeDocument/2006/relationships/customXml" Target="../ink/ink1067.xml"/><Relationship Id="rId122" Type="http://schemas.openxmlformats.org/officeDocument/2006/relationships/customXml" Target="../ink/ink1078.xml"/><Relationship Id="rId143" Type="http://schemas.openxmlformats.org/officeDocument/2006/relationships/image" Target="../media/image829.png"/><Relationship Id="rId148" Type="http://schemas.openxmlformats.org/officeDocument/2006/relationships/customXml" Target="../ink/ink1092.xml"/><Relationship Id="rId164" Type="http://schemas.openxmlformats.org/officeDocument/2006/relationships/customXml" Target="../ink/ink1100.xml"/><Relationship Id="rId169" Type="http://schemas.openxmlformats.org/officeDocument/2006/relationships/image" Target="../media/image842.png"/><Relationship Id="rId185" Type="http://schemas.openxmlformats.org/officeDocument/2006/relationships/image" Target="../media/image850.png"/><Relationship Id="rId4" Type="http://schemas.openxmlformats.org/officeDocument/2006/relationships/customXml" Target="../ink/ink1018.xml"/><Relationship Id="rId9" Type="http://schemas.openxmlformats.org/officeDocument/2006/relationships/image" Target="../media/image765.png"/><Relationship Id="rId180" Type="http://schemas.openxmlformats.org/officeDocument/2006/relationships/customXml" Target="../ink/ink1108.xml"/><Relationship Id="rId210" Type="http://schemas.openxmlformats.org/officeDocument/2006/relationships/image" Target="../media/image862.png"/><Relationship Id="rId215" Type="http://schemas.openxmlformats.org/officeDocument/2006/relationships/customXml" Target="../ink/ink1126.xml"/><Relationship Id="rId26" Type="http://schemas.openxmlformats.org/officeDocument/2006/relationships/image" Target="../media/image773.png"/><Relationship Id="rId47" Type="http://schemas.openxmlformats.org/officeDocument/2006/relationships/customXml" Target="../ink/ink1040.xml"/><Relationship Id="rId68" Type="http://schemas.openxmlformats.org/officeDocument/2006/relationships/image" Target="../media/image793.png"/><Relationship Id="rId89" Type="http://schemas.openxmlformats.org/officeDocument/2006/relationships/customXml" Target="../ink/ink1061.xml"/><Relationship Id="rId112" Type="http://schemas.openxmlformats.org/officeDocument/2006/relationships/customXml" Target="../ink/ink1073.xml"/><Relationship Id="rId133" Type="http://schemas.openxmlformats.org/officeDocument/2006/relationships/image" Target="../media/image825.png"/><Relationship Id="rId154" Type="http://schemas.openxmlformats.org/officeDocument/2006/relationships/customXml" Target="../ink/ink1095.xml"/><Relationship Id="rId175" Type="http://schemas.openxmlformats.org/officeDocument/2006/relationships/image" Target="../media/image845.png"/><Relationship Id="rId196" Type="http://schemas.openxmlformats.org/officeDocument/2006/relationships/customXml" Target="../ink/ink1116.xml"/><Relationship Id="rId200" Type="http://schemas.openxmlformats.org/officeDocument/2006/relationships/customXml" Target="../ink/ink1118.xml"/><Relationship Id="rId16" Type="http://schemas.openxmlformats.org/officeDocument/2006/relationships/customXml" Target="../ink/ink1024.xml"/><Relationship Id="rId221" Type="http://schemas.openxmlformats.org/officeDocument/2006/relationships/customXml" Target="../ink/ink1129.xml"/><Relationship Id="rId37" Type="http://schemas.openxmlformats.org/officeDocument/2006/relationships/customXml" Target="../ink/ink1035.xml"/><Relationship Id="rId58" Type="http://schemas.openxmlformats.org/officeDocument/2006/relationships/image" Target="../media/image789.png"/><Relationship Id="rId79" Type="http://schemas.openxmlformats.org/officeDocument/2006/relationships/customXml" Target="../ink/ink1056.xml"/><Relationship Id="rId102" Type="http://schemas.openxmlformats.org/officeDocument/2006/relationships/image" Target="../media/image810.png"/><Relationship Id="rId123" Type="http://schemas.openxmlformats.org/officeDocument/2006/relationships/image" Target="../media/image820.png"/><Relationship Id="rId144" Type="http://schemas.openxmlformats.org/officeDocument/2006/relationships/customXml" Target="../ink/ink1090.xml"/><Relationship Id="rId90" Type="http://schemas.openxmlformats.org/officeDocument/2006/relationships/image" Target="../media/image804.png"/><Relationship Id="rId165" Type="http://schemas.openxmlformats.org/officeDocument/2006/relationships/image" Target="../media/image840.png"/><Relationship Id="rId186" Type="http://schemas.openxmlformats.org/officeDocument/2006/relationships/customXml" Target="../ink/ink1111.xml"/><Relationship Id="rId211" Type="http://schemas.openxmlformats.org/officeDocument/2006/relationships/customXml" Target="../ink/ink1124.xml"/><Relationship Id="rId27" Type="http://schemas.openxmlformats.org/officeDocument/2006/relationships/customXml" Target="../ink/ink1030.xml"/><Relationship Id="rId48" Type="http://schemas.openxmlformats.org/officeDocument/2006/relationships/image" Target="../media/image784.png"/><Relationship Id="rId69" Type="http://schemas.openxmlformats.org/officeDocument/2006/relationships/customXml" Target="../ink/ink1051.xml"/><Relationship Id="rId113" Type="http://schemas.openxmlformats.org/officeDocument/2006/relationships/image" Target="../media/image815.png"/><Relationship Id="rId134" Type="http://schemas.openxmlformats.org/officeDocument/2006/relationships/customXml" Target="../ink/ink1084.xml"/><Relationship Id="rId80" Type="http://schemas.openxmlformats.org/officeDocument/2006/relationships/image" Target="../media/image799.png"/><Relationship Id="rId155" Type="http://schemas.openxmlformats.org/officeDocument/2006/relationships/image" Target="../media/image835.png"/><Relationship Id="rId176" Type="http://schemas.openxmlformats.org/officeDocument/2006/relationships/customXml" Target="../ink/ink1106.xml"/><Relationship Id="rId197" Type="http://schemas.openxmlformats.org/officeDocument/2006/relationships/image" Target="../media/image856.png"/><Relationship Id="rId201" Type="http://schemas.openxmlformats.org/officeDocument/2006/relationships/image" Target="../media/image858.png"/><Relationship Id="rId222" Type="http://schemas.openxmlformats.org/officeDocument/2006/relationships/image" Target="../media/image868.png"/><Relationship Id="rId17" Type="http://schemas.openxmlformats.org/officeDocument/2006/relationships/image" Target="../media/image769.png"/><Relationship Id="rId38" Type="http://schemas.openxmlformats.org/officeDocument/2006/relationships/image" Target="../media/image779.png"/><Relationship Id="rId59" Type="http://schemas.openxmlformats.org/officeDocument/2006/relationships/customXml" Target="../ink/ink1046.xml"/><Relationship Id="rId103" Type="http://schemas.openxmlformats.org/officeDocument/2006/relationships/customXml" Target="../ink/ink1068.xml"/><Relationship Id="rId124" Type="http://schemas.openxmlformats.org/officeDocument/2006/relationships/customXml" Target="../ink/ink1079.xml"/><Relationship Id="rId70" Type="http://schemas.openxmlformats.org/officeDocument/2006/relationships/image" Target="../media/image794.png"/><Relationship Id="rId91" Type="http://schemas.openxmlformats.org/officeDocument/2006/relationships/customXml" Target="../ink/ink1062.xml"/><Relationship Id="rId145" Type="http://schemas.openxmlformats.org/officeDocument/2006/relationships/image" Target="../media/image830.png"/><Relationship Id="rId166" Type="http://schemas.openxmlformats.org/officeDocument/2006/relationships/customXml" Target="../ink/ink1101.xml"/><Relationship Id="rId187" Type="http://schemas.openxmlformats.org/officeDocument/2006/relationships/image" Target="../media/image851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863.png"/><Relationship Id="rId28" Type="http://schemas.openxmlformats.org/officeDocument/2006/relationships/image" Target="../media/image774.png"/><Relationship Id="rId49" Type="http://schemas.openxmlformats.org/officeDocument/2006/relationships/customXml" Target="../ink/ink1041.xml"/><Relationship Id="rId114" Type="http://schemas.openxmlformats.org/officeDocument/2006/relationships/customXml" Target="../ink/ink1074.xml"/><Relationship Id="rId60" Type="http://schemas.openxmlformats.org/officeDocument/2006/relationships/image" Target="../media/image790.png"/><Relationship Id="rId81" Type="http://schemas.openxmlformats.org/officeDocument/2006/relationships/customXml" Target="../ink/ink1057.xml"/><Relationship Id="rId135" Type="http://schemas.openxmlformats.org/officeDocument/2006/relationships/customXml" Target="../ink/ink1085.xml"/><Relationship Id="rId156" Type="http://schemas.openxmlformats.org/officeDocument/2006/relationships/customXml" Target="../ink/ink1096.xml"/><Relationship Id="rId177" Type="http://schemas.openxmlformats.org/officeDocument/2006/relationships/image" Target="../media/image846.png"/><Relationship Id="rId198" Type="http://schemas.openxmlformats.org/officeDocument/2006/relationships/customXml" Target="../ink/ink1117.xml"/><Relationship Id="rId202" Type="http://schemas.openxmlformats.org/officeDocument/2006/relationships/customXml" Target="../ink/ink1119.xml"/><Relationship Id="rId223" Type="http://schemas.openxmlformats.org/officeDocument/2006/relationships/customXml" Target="../ink/ink1130.xml"/><Relationship Id="rId18" Type="http://schemas.openxmlformats.org/officeDocument/2006/relationships/customXml" Target="../ink/ink1025.xml"/><Relationship Id="rId39" Type="http://schemas.openxmlformats.org/officeDocument/2006/relationships/customXml" Target="../ink/ink1036.xml"/><Relationship Id="rId50" Type="http://schemas.openxmlformats.org/officeDocument/2006/relationships/image" Target="../media/image785.png"/><Relationship Id="rId104" Type="http://schemas.openxmlformats.org/officeDocument/2006/relationships/image" Target="../media/image811.png"/><Relationship Id="rId125" Type="http://schemas.openxmlformats.org/officeDocument/2006/relationships/image" Target="../media/image821.png"/><Relationship Id="rId146" Type="http://schemas.openxmlformats.org/officeDocument/2006/relationships/customXml" Target="../ink/ink1091.xml"/><Relationship Id="rId167" Type="http://schemas.openxmlformats.org/officeDocument/2006/relationships/image" Target="../media/image841.png"/><Relationship Id="rId188" Type="http://schemas.openxmlformats.org/officeDocument/2006/relationships/customXml" Target="../ink/ink1112.xml"/><Relationship Id="rId71" Type="http://schemas.openxmlformats.org/officeDocument/2006/relationships/customXml" Target="../ink/ink1052.xml"/><Relationship Id="rId92" Type="http://schemas.openxmlformats.org/officeDocument/2006/relationships/image" Target="../media/image805.png"/><Relationship Id="rId213" Type="http://schemas.openxmlformats.org/officeDocument/2006/relationships/customXml" Target="../ink/ink1125.xml"/><Relationship Id="rId2" Type="http://schemas.openxmlformats.org/officeDocument/2006/relationships/customXml" Target="../ink/ink1017.xml"/><Relationship Id="rId29" Type="http://schemas.openxmlformats.org/officeDocument/2006/relationships/customXml" Target="../ink/ink1031.xml"/><Relationship Id="rId40" Type="http://schemas.openxmlformats.org/officeDocument/2006/relationships/image" Target="../media/image780.png"/><Relationship Id="rId115" Type="http://schemas.openxmlformats.org/officeDocument/2006/relationships/image" Target="../media/image816.png"/><Relationship Id="rId136" Type="http://schemas.openxmlformats.org/officeDocument/2006/relationships/image" Target="../media/image826.png"/><Relationship Id="rId157" Type="http://schemas.openxmlformats.org/officeDocument/2006/relationships/image" Target="../media/image836.png"/><Relationship Id="rId178" Type="http://schemas.openxmlformats.org/officeDocument/2006/relationships/customXml" Target="../ink/ink1107.xml"/><Relationship Id="rId61" Type="http://schemas.openxmlformats.org/officeDocument/2006/relationships/customXml" Target="../ink/ink1047.xml"/><Relationship Id="rId82" Type="http://schemas.openxmlformats.org/officeDocument/2006/relationships/image" Target="../media/image800.png"/><Relationship Id="rId199" Type="http://schemas.openxmlformats.org/officeDocument/2006/relationships/image" Target="../media/image857.png"/><Relationship Id="rId203" Type="http://schemas.openxmlformats.org/officeDocument/2006/relationships/image" Target="../media/image859.png"/><Relationship Id="rId19" Type="http://schemas.openxmlformats.org/officeDocument/2006/relationships/image" Target="../media/image770.png"/><Relationship Id="rId224" Type="http://schemas.openxmlformats.org/officeDocument/2006/relationships/image" Target="../media/image869.png"/><Relationship Id="rId30" Type="http://schemas.openxmlformats.org/officeDocument/2006/relationships/image" Target="../media/image775.png"/><Relationship Id="rId105" Type="http://schemas.openxmlformats.org/officeDocument/2006/relationships/customXml" Target="../ink/ink1069.xml"/><Relationship Id="rId126" Type="http://schemas.openxmlformats.org/officeDocument/2006/relationships/customXml" Target="../ink/ink1080.xml"/><Relationship Id="rId147" Type="http://schemas.openxmlformats.org/officeDocument/2006/relationships/image" Target="../media/image831.png"/><Relationship Id="rId168" Type="http://schemas.openxmlformats.org/officeDocument/2006/relationships/customXml" Target="../ink/ink1102.xml"/><Relationship Id="rId51" Type="http://schemas.openxmlformats.org/officeDocument/2006/relationships/customXml" Target="../ink/ink1042.xml"/><Relationship Id="rId72" Type="http://schemas.openxmlformats.org/officeDocument/2006/relationships/image" Target="../media/image795.png"/><Relationship Id="rId93" Type="http://schemas.openxmlformats.org/officeDocument/2006/relationships/customXml" Target="../ink/ink1063.xml"/><Relationship Id="rId189" Type="http://schemas.openxmlformats.org/officeDocument/2006/relationships/image" Target="../media/image85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91.xml"/><Relationship Id="rId21" Type="http://schemas.openxmlformats.org/officeDocument/2006/relationships/image" Target="../media/image879.png"/><Relationship Id="rId42" Type="http://schemas.openxmlformats.org/officeDocument/2006/relationships/customXml" Target="../ink/ink1152.xml"/><Relationship Id="rId63" Type="http://schemas.openxmlformats.org/officeDocument/2006/relationships/image" Target="../media/image899.png"/><Relationship Id="rId84" Type="http://schemas.openxmlformats.org/officeDocument/2006/relationships/image" Target="../media/image908.png"/><Relationship Id="rId138" Type="http://schemas.openxmlformats.org/officeDocument/2006/relationships/image" Target="../media/image935.png"/><Relationship Id="rId16" Type="http://schemas.openxmlformats.org/officeDocument/2006/relationships/customXml" Target="../ink/ink1139.xml"/><Relationship Id="rId107" Type="http://schemas.openxmlformats.org/officeDocument/2006/relationships/customXml" Target="../ink/ink1186.xml"/><Relationship Id="rId11" Type="http://schemas.openxmlformats.org/officeDocument/2006/relationships/image" Target="../media/image875.png"/><Relationship Id="rId32" Type="http://schemas.openxmlformats.org/officeDocument/2006/relationships/customXml" Target="../ink/ink1147.xml"/><Relationship Id="rId37" Type="http://schemas.openxmlformats.org/officeDocument/2006/relationships/image" Target="../media/image887.png"/><Relationship Id="rId53" Type="http://schemas.openxmlformats.org/officeDocument/2006/relationships/customXml" Target="../ink/ink1158.xml"/><Relationship Id="rId58" Type="http://schemas.openxmlformats.org/officeDocument/2006/relationships/customXml" Target="../ink/ink1161.xml"/><Relationship Id="rId74" Type="http://schemas.openxmlformats.org/officeDocument/2006/relationships/customXml" Target="../ink/ink1169.xml"/><Relationship Id="rId79" Type="http://schemas.openxmlformats.org/officeDocument/2006/relationships/customXml" Target="../ink/ink1172.xml"/><Relationship Id="rId102" Type="http://schemas.openxmlformats.org/officeDocument/2006/relationships/image" Target="../media/image917.png"/><Relationship Id="rId123" Type="http://schemas.openxmlformats.org/officeDocument/2006/relationships/customXml" Target="../ink/ink1194.xml"/><Relationship Id="rId128" Type="http://schemas.openxmlformats.org/officeDocument/2006/relationships/image" Target="../media/image930.png"/><Relationship Id="rId5" Type="http://schemas.openxmlformats.org/officeDocument/2006/relationships/image" Target="../media/image872.png"/><Relationship Id="rId90" Type="http://schemas.openxmlformats.org/officeDocument/2006/relationships/image" Target="../media/image911.png"/><Relationship Id="rId95" Type="http://schemas.openxmlformats.org/officeDocument/2006/relationships/customXml" Target="../ink/ink1180.xml"/><Relationship Id="rId22" Type="http://schemas.openxmlformats.org/officeDocument/2006/relationships/customXml" Target="../ink/ink1142.xml"/><Relationship Id="rId27" Type="http://schemas.openxmlformats.org/officeDocument/2006/relationships/image" Target="../media/image882.png"/><Relationship Id="rId43" Type="http://schemas.openxmlformats.org/officeDocument/2006/relationships/image" Target="../media/image890.png"/><Relationship Id="rId48" Type="http://schemas.openxmlformats.org/officeDocument/2006/relationships/customXml" Target="../ink/ink1155.xml"/><Relationship Id="rId64" Type="http://schemas.openxmlformats.org/officeDocument/2006/relationships/customXml" Target="../ink/ink1164.xml"/><Relationship Id="rId69" Type="http://schemas.openxmlformats.org/officeDocument/2006/relationships/image" Target="../media/image902.png"/><Relationship Id="rId113" Type="http://schemas.openxmlformats.org/officeDocument/2006/relationships/customXml" Target="../ink/ink1189.xml"/><Relationship Id="rId118" Type="http://schemas.openxmlformats.org/officeDocument/2006/relationships/image" Target="../media/image925.png"/><Relationship Id="rId134" Type="http://schemas.openxmlformats.org/officeDocument/2006/relationships/image" Target="../media/image933.png"/><Relationship Id="rId80" Type="http://schemas.openxmlformats.org/officeDocument/2006/relationships/image" Target="../media/image906.png"/><Relationship Id="rId85" Type="http://schemas.openxmlformats.org/officeDocument/2006/relationships/customXml" Target="../ink/ink1175.xml"/><Relationship Id="rId12" Type="http://schemas.openxmlformats.org/officeDocument/2006/relationships/customXml" Target="../ink/ink1137.xml"/><Relationship Id="rId17" Type="http://schemas.openxmlformats.org/officeDocument/2006/relationships/image" Target="../media/image704.png"/><Relationship Id="rId33" Type="http://schemas.openxmlformats.org/officeDocument/2006/relationships/image" Target="../media/image885.png"/><Relationship Id="rId38" Type="http://schemas.openxmlformats.org/officeDocument/2006/relationships/customXml" Target="../ink/ink1150.xml"/><Relationship Id="rId59" Type="http://schemas.openxmlformats.org/officeDocument/2006/relationships/image" Target="../media/image897.png"/><Relationship Id="rId103" Type="http://schemas.openxmlformats.org/officeDocument/2006/relationships/customXml" Target="../ink/ink1184.xml"/><Relationship Id="rId108" Type="http://schemas.openxmlformats.org/officeDocument/2006/relationships/image" Target="../media/image920.png"/><Relationship Id="rId124" Type="http://schemas.openxmlformats.org/officeDocument/2006/relationships/image" Target="../media/image928.png"/><Relationship Id="rId129" Type="http://schemas.openxmlformats.org/officeDocument/2006/relationships/customXml" Target="../ink/ink1197.xml"/><Relationship Id="rId54" Type="http://schemas.openxmlformats.org/officeDocument/2006/relationships/image" Target="../media/image895.png"/><Relationship Id="rId70" Type="http://schemas.openxmlformats.org/officeDocument/2006/relationships/customXml" Target="../ink/ink1167.xml"/><Relationship Id="rId75" Type="http://schemas.openxmlformats.org/officeDocument/2006/relationships/image" Target="../media/image905.png"/><Relationship Id="rId91" Type="http://schemas.openxmlformats.org/officeDocument/2006/relationships/customXml" Target="../ink/ink1178.xml"/><Relationship Id="rId96" Type="http://schemas.openxmlformats.org/officeDocument/2006/relationships/image" Target="../media/image9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34.xml"/><Relationship Id="rId23" Type="http://schemas.openxmlformats.org/officeDocument/2006/relationships/image" Target="../media/image880.png"/><Relationship Id="rId28" Type="http://schemas.openxmlformats.org/officeDocument/2006/relationships/customXml" Target="../ink/ink1145.xml"/><Relationship Id="rId49" Type="http://schemas.openxmlformats.org/officeDocument/2006/relationships/image" Target="../media/image893.png"/><Relationship Id="rId114" Type="http://schemas.openxmlformats.org/officeDocument/2006/relationships/image" Target="../media/image923.png"/><Relationship Id="rId119" Type="http://schemas.openxmlformats.org/officeDocument/2006/relationships/customXml" Target="../ink/ink1192.xml"/><Relationship Id="rId44" Type="http://schemas.openxmlformats.org/officeDocument/2006/relationships/customXml" Target="../ink/ink1153.xml"/><Relationship Id="rId60" Type="http://schemas.openxmlformats.org/officeDocument/2006/relationships/customXml" Target="../ink/ink1162.xml"/><Relationship Id="rId65" Type="http://schemas.openxmlformats.org/officeDocument/2006/relationships/image" Target="../media/image900.png"/><Relationship Id="rId81" Type="http://schemas.openxmlformats.org/officeDocument/2006/relationships/customXml" Target="../ink/ink1173.xml"/><Relationship Id="rId86" Type="http://schemas.openxmlformats.org/officeDocument/2006/relationships/image" Target="../media/image909.png"/><Relationship Id="rId130" Type="http://schemas.openxmlformats.org/officeDocument/2006/relationships/image" Target="../media/image931.png"/><Relationship Id="rId135" Type="http://schemas.openxmlformats.org/officeDocument/2006/relationships/customXml" Target="../ink/ink1200.xml"/><Relationship Id="rId13" Type="http://schemas.openxmlformats.org/officeDocument/2006/relationships/image" Target="../media/image876.png"/><Relationship Id="rId18" Type="http://schemas.openxmlformats.org/officeDocument/2006/relationships/customXml" Target="../ink/ink1140.xml"/><Relationship Id="rId39" Type="http://schemas.openxmlformats.org/officeDocument/2006/relationships/image" Target="../media/image888.png"/><Relationship Id="rId109" Type="http://schemas.openxmlformats.org/officeDocument/2006/relationships/customXml" Target="../ink/ink1187.xml"/><Relationship Id="rId34" Type="http://schemas.openxmlformats.org/officeDocument/2006/relationships/customXml" Target="../ink/ink1148.xml"/><Relationship Id="rId50" Type="http://schemas.openxmlformats.org/officeDocument/2006/relationships/customXml" Target="../ink/ink1156.xml"/><Relationship Id="rId55" Type="http://schemas.openxmlformats.org/officeDocument/2006/relationships/customXml" Target="../ink/ink1159.xml"/><Relationship Id="rId76" Type="http://schemas.openxmlformats.org/officeDocument/2006/relationships/customXml" Target="../ink/ink1170.xml"/><Relationship Id="rId97" Type="http://schemas.openxmlformats.org/officeDocument/2006/relationships/customXml" Target="../ink/ink1181.xml"/><Relationship Id="rId104" Type="http://schemas.openxmlformats.org/officeDocument/2006/relationships/image" Target="../media/image918.png"/><Relationship Id="rId120" Type="http://schemas.openxmlformats.org/officeDocument/2006/relationships/image" Target="../media/image926.png"/><Relationship Id="rId125" Type="http://schemas.openxmlformats.org/officeDocument/2006/relationships/customXml" Target="../ink/ink1195.xml"/><Relationship Id="rId7" Type="http://schemas.openxmlformats.org/officeDocument/2006/relationships/image" Target="../media/image873.png"/><Relationship Id="rId71" Type="http://schemas.openxmlformats.org/officeDocument/2006/relationships/image" Target="../media/image903.png"/><Relationship Id="rId92" Type="http://schemas.openxmlformats.org/officeDocument/2006/relationships/image" Target="../media/image912.png"/><Relationship Id="rId2" Type="http://schemas.openxmlformats.org/officeDocument/2006/relationships/customXml" Target="../ink/ink1132.xml"/><Relationship Id="rId29" Type="http://schemas.openxmlformats.org/officeDocument/2006/relationships/image" Target="../media/image883.png"/><Relationship Id="rId24" Type="http://schemas.openxmlformats.org/officeDocument/2006/relationships/customXml" Target="../ink/ink1143.xml"/><Relationship Id="rId40" Type="http://schemas.openxmlformats.org/officeDocument/2006/relationships/customXml" Target="../ink/ink1151.xml"/><Relationship Id="rId45" Type="http://schemas.openxmlformats.org/officeDocument/2006/relationships/image" Target="../media/image891.png"/><Relationship Id="rId66" Type="http://schemas.openxmlformats.org/officeDocument/2006/relationships/customXml" Target="../ink/ink1165.xml"/><Relationship Id="rId87" Type="http://schemas.openxmlformats.org/officeDocument/2006/relationships/customXml" Target="../ink/ink1176.xml"/><Relationship Id="rId110" Type="http://schemas.openxmlformats.org/officeDocument/2006/relationships/image" Target="../media/image921.png"/><Relationship Id="rId115" Type="http://schemas.openxmlformats.org/officeDocument/2006/relationships/customXml" Target="../ink/ink1190.xml"/><Relationship Id="rId131" Type="http://schemas.openxmlformats.org/officeDocument/2006/relationships/customXml" Target="../ink/ink1198.xml"/><Relationship Id="rId136" Type="http://schemas.openxmlformats.org/officeDocument/2006/relationships/image" Target="../media/image934.png"/><Relationship Id="rId61" Type="http://schemas.openxmlformats.org/officeDocument/2006/relationships/image" Target="../media/image898.png"/><Relationship Id="rId82" Type="http://schemas.openxmlformats.org/officeDocument/2006/relationships/image" Target="../media/image907.png"/><Relationship Id="rId19" Type="http://schemas.openxmlformats.org/officeDocument/2006/relationships/image" Target="../media/image878.png"/><Relationship Id="rId14" Type="http://schemas.openxmlformats.org/officeDocument/2006/relationships/customXml" Target="../ink/ink1138.xml"/><Relationship Id="rId30" Type="http://schemas.openxmlformats.org/officeDocument/2006/relationships/customXml" Target="../ink/ink1146.xml"/><Relationship Id="rId35" Type="http://schemas.openxmlformats.org/officeDocument/2006/relationships/image" Target="../media/image886.png"/><Relationship Id="rId56" Type="http://schemas.openxmlformats.org/officeDocument/2006/relationships/customXml" Target="../ink/ink1160.xml"/><Relationship Id="rId77" Type="http://schemas.openxmlformats.org/officeDocument/2006/relationships/image" Target="../media/image658.png"/><Relationship Id="rId100" Type="http://schemas.openxmlformats.org/officeDocument/2006/relationships/image" Target="../media/image916.png"/><Relationship Id="rId105" Type="http://schemas.openxmlformats.org/officeDocument/2006/relationships/customXml" Target="../ink/ink1185.xml"/><Relationship Id="rId126" Type="http://schemas.openxmlformats.org/officeDocument/2006/relationships/image" Target="../media/image929.png"/><Relationship Id="rId8" Type="http://schemas.openxmlformats.org/officeDocument/2006/relationships/customXml" Target="../ink/ink1135.xml"/><Relationship Id="rId51" Type="http://schemas.openxmlformats.org/officeDocument/2006/relationships/customXml" Target="../ink/ink1157.xml"/><Relationship Id="rId72" Type="http://schemas.openxmlformats.org/officeDocument/2006/relationships/customXml" Target="../ink/ink1168.xml"/><Relationship Id="rId93" Type="http://schemas.openxmlformats.org/officeDocument/2006/relationships/customXml" Target="../ink/ink1179.xml"/><Relationship Id="rId98" Type="http://schemas.openxmlformats.org/officeDocument/2006/relationships/image" Target="../media/image915.png"/><Relationship Id="rId121" Type="http://schemas.openxmlformats.org/officeDocument/2006/relationships/customXml" Target="../ink/ink1193.xml"/><Relationship Id="rId3" Type="http://schemas.openxmlformats.org/officeDocument/2006/relationships/image" Target="../media/image871.png"/><Relationship Id="rId25" Type="http://schemas.openxmlformats.org/officeDocument/2006/relationships/image" Target="../media/image881.png"/><Relationship Id="rId46" Type="http://schemas.openxmlformats.org/officeDocument/2006/relationships/customXml" Target="../ink/ink1154.xml"/><Relationship Id="rId67" Type="http://schemas.openxmlformats.org/officeDocument/2006/relationships/image" Target="../media/image901.png"/><Relationship Id="rId116" Type="http://schemas.openxmlformats.org/officeDocument/2006/relationships/image" Target="../media/image924.png"/><Relationship Id="rId137" Type="http://schemas.openxmlformats.org/officeDocument/2006/relationships/customXml" Target="../ink/ink1201.xml"/><Relationship Id="rId20" Type="http://schemas.openxmlformats.org/officeDocument/2006/relationships/customXml" Target="../ink/ink1141.xml"/><Relationship Id="rId41" Type="http://schemas.openxmlformats.org/officeDocument/2006/relationships/image" Target="../media/image889.png"/><Relationship Id="rId62" Type="http://schemas.openxmlformats.org/officeDocument/2006/relationships/customXml" Target="../ink/ink1163.xml"/><Relationship Id="rId83" Type="http://schemas.openxmlformats.org/officeDocument/2006/relationships/customXml" Target="../ink/ink1174.xml"/><Relationship Id="rId88" Type="http://schemas.openxmlformats.org/officeDocument/2006/relationships/image" Target="../media/image910.png"/><Relationship Id="rId111" Type="http://schemas.openxmlformats.org/officeDocument/2006/relationships/customXml" Target="../ink/ink1188.xml"/><Relationship Id="rId132" Type="http://schemas.openxmlformats.org/officeDocument/2006/relationships/image" Target="../media/image932.png"/><Relationship Id="rId15" Type="http://schemas.openxmlformats.org/officeDocument/2006/relationships/image" Target="../media/image877.png"/><Relationship Id="rId36" Type="http://schemas.openxmlformats.org/officeDocument/2006/relationships/customXml" Target="../ink/ink1149.xml"/><Relationship Id="rId57" Type="http://schemas.openxmlformats.org/officeDocument/2006/relationships/image" Target="../media/image896.png"/><Relationship Id="rId106" Type="http://schemas.openxmlformats.org/officeDocument/2006/relationships/image" Target="../media/image919.png"/><Relationship Id="rId127" Type="http://schemas.openxmlformats.org/officeDocument/2006/relationships/customXml" Target="../ink/ink1196.xml"/><Relationship Id="rId10" Type="http://schemas.openxmlformats.org/officeDocument/2006/relationships/customXml" Target="../ink/ink1136.xml"/><Relationship Id="rId31" Type="http://schemas.openxmlformats.org/officeDocument/2006/relationships/image" Target="../media/image884.png"/><Relationship Id="rId52" Type="http://schemas.openxmlformats.org/officeDocument/2006/relationships/image" Target="../media/image894.png"/><Relationship Id="rId73" Type="http://schemas.openxmlformats.org/officeDocument/2006/relationships/image" Target="../media/image904.png"/><Relationship Id="rId78" Type="http://schemas.openxmlformats.org/officeDocument/2006/relationships/customXml" Target="../ink/ink1171.xml"/><Relationship Id="rId94" Type="http://schemas.openxmlformats.org/officeDocument/2006/relationships/image" Target="../media/image913.png"/><Relationship Id="rId99" Type="http://schemas.openxmlformats.org/officeDocument/2006/relationships/customXml" Target="../ink/ink1182.xml"/><Relationship Id="rId101" Type="http://schemas.openxmlformats.org/officeDocument/2006/relationships/customXml" Target="../ink/ink1183.xml"/><Relationship Id="rId122" Type="http://schemas.openxmlformats.org/officeDocument/2006/relationships/image" Target="../media/image927.png"/><Relationship Id="rId4" Type="http://schemas.openxmlformats.org/officeDocument/2006/relationships/customXml" Target="../ink/ink1133.xml"/><Relationship Id="rId9" Type="http://schemas.openxmlformats.org/officeDocument/2006/relationships/image" Target="../media/image874.png"/><Relationship Id="rId26" Type="http://schemas.openxmlformats.org/officeDocument/2006/relationships/customXml" Target="../ink/ink1144.xml"/><Relationship Id="rId47" Type="http://schemas.openxmlformats.org/officeDocument/2006/relationships/image" Target="../media/image892.png"/><Relationship Id="rId68" Type="http://schemas.openxmlformats.org/officeDocument/2006/relationships/customXml" Target="../ink/ink1166.xml"/><Relationship Id="rId89" Type="http://schemas.openxmlformats.org/officeDocument/2006/relationships/customXml" Target="../ink/ink1177.xml"/><Relationship Id="rId112" Type="http://schemas.openxmlformats.org/officeDocument/2006/relationships/image" Target="../media/image922.png"/><Relationship Id="rId133" Type="http://schemas.openxmlformats.org/officeDocument/2006/relationships/customXml" Target="../ink/ink1199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0.png"/><Relationship Id="rId21" Type="http://schemas.openxmlformats.org/officeDocument/2006/relationships/image" Target="../media/image944.png"/><Relationship Id="rId42" Type="http://schemas.openxmlformats.org/officeDocument/2006/relationships/customXml" Target="../ink/ink1222.xml"/><Relationship Id="rId63" Type="http://schemas.openxmlformats.org/officeDocument/2006/relationships/image" Target="../media/image964.png"/><Relationship Id="rId84" Type="http://schemas.openxmlformats.org/officeDocument/2006/relationships/customXml" Target="../ink/ink1243.xml"/><Relationship Id="rId138" Type="http://schemas.openxmlformats.org/officeDocument/2006/relationships/customXml" Target="../ink/ink1270.xml"/><Relationship Id="rId159" Type="http://schemas.openxmlformats.org/officeDocument/2006/relationships/customXml" Target="../ink/ink1281.xml"/><Relationship Id="rId170" Type="http://schemas.openxmlformats.org/officeDocument/2006/relationships/image" Target="../media/image1014.png"/><Relationship Id="rId191" Type="http://schemas.openxmlformats.org/officeDocument/2006/relationships/customXml" Target="../ink/ink1297.xml"/><Relationship Id="rId205" Type="http://schemas.openxmlformats.org/officeDocument/2006/relationships/customXml" Target="../ink/ink1304.xml"/><Relationship Id="rId226" Type="http://schemas.openxmlformats.org/officeDocument/2006/relationships/image" Target="../media/image1042.png"/><Relationship Id="rId247" Type="http://schemas.openxmlformats.org/officeDocument/2006/relationships/image" Target="../media/image1052.png"/><Relationship Id="rId107" Type="http://schemas.openxmlformats.org/officeDocument/2006/relationships/image" Target="../media/image985.png"/><Relationship Id="rId11" Type="http://schemas.openxmlformats.org/officeDocument/2006/relationships/image" Target="../media/image940.png"/><Relationship Id="rId32" Type="http://schemas.openxmlformats.org/officeDocument/2006/relationships/customXml" Target="../ink/ink1217.xml"/><Relationship Id="rId53" Type="http://schemas.openxmlformats.org/officeDocument/2006/relationships/image" Target="../media/image960.png"/><Relationship Id="rId74" Type="http://schemas.openxmlformats.org/officeDocument/2006/relationships/customXml" Target="../ink/ink1238.xml"/><Relationship Id="rId128" Type="http://schemas.openxmlformats.org/officeDocument/2006/relationships/customXml" Target="../ink/ink1265.xml"/><Relationship Id="rId149" Type="http://schemas.openxmlformats.org/officeDocument/2006/relationships/image" Target="../media/image1005.png"/><Relationship Id="rId5" Type="http://schemas.openxmlformats.org/officeDocument/2006/relationships/image" Target="../media/image937.png"/><Relationship Id="rId95" Type="http://schemas.openxmlformats.org/officeDocument/2006/relationships/image" Target="../media/image979.png"/><Relationship Id="rId160" Type="http://schemas.openxmlformats.org/officeDocument/2006/relationships/image" Target="../media/image778.png"/><Relationship Id="rId181" Type="http://schemas.openxmlformats.org/officeDocument/2006/relationships/customXml" Target="../ink/ink1292.xml"/><Relationship Id="rId216" Type="http://schemas.openxmlformats.org/officeDocument/2006/relationships/image" Target="../media/image1037.png"/><Relationship Id="rId237" Type="http://schemas.openxmlformats.org/officeDocument/2006/relationships/customXml" Target="../ink/ink1320.xml"/><Relationship Id="rId22" Type="http://schemas.openxmlformats.org/officeDocument/2006/relationships/customXml" Target="../ink/ink1212.xml"/><Relationship Id="rId43" Type="http://schemas.openxmlformats.org/officeDocument/2006/relationships/image" Target="../media/image955.png"/><Relationship Id="rId64" Type="http://schemas.openxmlformats.org/officeDocument/2006/relationships/customXml" Target="../ink/ink1233.xml"/><Relationship Id="rId118" Type="http://schemas.openxmlformats.org/officeDocument/2006/relationships/customXml" Target="../ink/ink1260.xml"/><Relationship Id="rId139" Type="http://schemas.openxmlformats.org/officeDocument/2006/relationships/image" Target="../media/image1000.png"/><Relationship Id="rId85" Type="http://schemas.openxmlformats.org/officeDocument/2006/relationships/image" Target="../media/image974.png"/><Relationship Id="rId150" Type="http://schemas.openxmlformats.org/officeDocument/2006/relationships/customXml" Target="../ink/ink1276.xml"/><Relationship Id="rId171" Type="http://schemas.openxmlformats.org/officeDocument/2006/relationships/customXml" Target="../ink/ink1287.xml"/><Relationship Id="rId192" Type="http://schemas.openxmlformats.org/officeDocument/2006/relationships/image" Target="../media/image1025.png"/><Relationship Id="rId206" Type="http://schemas.openxmlformats.org/officeDocument/2006/relationships/image" Target="../media/image1032.png"/><Relationship Id="rId227" Type="http://schemas.openxmlformats.org/officeDocument/2006/relationships/customXml" Target="../ink/ink1315.xml"/><Relationship Id="rId248" Type="http://schemas.openxmlformats.org/officeDocument/2006/relationships/customXml" Target="../ink/ink1326.xml"/><Relationship Id="rId12" Type="http://schemas.openxmlformats.org/officeDocument/2006/relationships/customXml" Target="../ink/ink1207.xml"/><Relationship Id="rId33" Type="http://schemas.openxmlformats.org/officeDocument/2006/relationships/image" Target="../media/image950.png"/><Relationship Id="rId108" Type="http://schemas.openxmlformats.org/officeDocument/2006/relationships/customXml" Target="../ink/ink1255.xml"/><Relationship Id="rId129" Type="http://schemas.openxmlformats.org/officeDocument/2006/relationships/image" Target="../media/image995.png"/><Relationship Id="rId54" Type="http://schemas.openxmlformats.org/officeDocument/2006/relationships/customXml" Target="../ink/ink1228.xml"/><Relationship Id="rId75" Type="http://schemas.openxmlformats.org/officeDocument/2006/relationships/image" Target="../media/image969.png"/><Relationship Id="rId96" Type="http://schemas.openxmlformats.org/officeDocument/2006/relationships/customXml" Target="../ink/ink1249.xml"/><Relationship Id="rId140" Type="http://schemas.openxmlformats.org/officeDocument/2006/relationships/customXml" Target="../ink/ink1271.xml"/><Relationship Id="rId161" Type="http://schemas.openxmlformats.org/officeDocument/2006/relationships/customXml" Target="../ink/ink1282.xml"/><Relationship Id="rId182" Type="http://schemas.openxmlformats.org/officeDocument/2006/relationships/image" Target="../media/image1020.png"/><Relationship Id="rId217" Type="http://schemas.openxmlformats.org/officeDocument/2006/relationships/customXml" Target="../ink/ink1310.xml"/><Relationship Id="rId6" Type="http://schemas.openxmlformats.org/officeDocument/2006/relationships/customXml" Target="../ink/ink1204.xml"/><Relationship Id="rId238" Type="http://schemas.openxmlformats.org/officeDocument/2006/relationships/image" Target="../media/image1048.png"/><Relationship Id="rId23" Type="http://schemas.openxmlformats.org/officeDocument/2006/relationships/image" Target="../media/image945.png"/><Relationship Id="rId119" Type="http://schemas.openxmlformats.org/officeDocument/2006/relationships/image" Target="../media/image991.png"/><Relationship Id="rId44" Type="http://schemas.openxmlformats.org/officeDocument/2006/relationships/customXml" Target="../ink/ink1223.xml"/><Relationship Id="rId65" Type="http://schemas.openxmlformats.org/officeDocument/2006/relationships/image" Target="../media/image658.png"/><Relationship Id="rId86" Type="http://schemas.openxmlformats.org/officeDocument/2006/relationships/customXml" Target="../ink/ink1244.xml"/><Relationship Id="rId130" Type="http://schemas.openxmlformats.org/officeDocument/2006/relationships/customXml" Target="../ink/ink1266.xml"/><Relationship Id="rId151" Type="http://schemas.openxmlformats.org/officeDocument/2006/relationships/image" Target="../media/image1006.png"/><Relationship Id="rId172" Type="http://schemas.openxmlformats.org/officeDocument/2006/relationships/image" Target="../media/image1015.png"/><Relationship Id="rId193" Type="http://schemas.openxmlformats.org/officeDocument/2006/relationships/customXml" Target="../ink/ink1298.xml"/><Relationship Id="rId207" Type="http://schemas.openxmlformats.org/officeDocument/2006/relationships/customXml" Target="../ink/ink1305.xml"/><Relationship Id="rId228" Type="http://schemas.openxmlformats.org/officeDocument/2006/relationships/image" Target="../media/image1043.png"/><Relationship Id="rId249" Type="http://schemas.openxmlformats.org/officeDocument/2006/relationships/image" Target="../media/image1053.png"/><Relationship Id="rId13" Type="http://schemas.openxmlformats.org/officeDocument/2006/relationships/image" Target="../media/image941.png"/><Relationship Id="rId109" Type="http://schemas.openxmlformats.org/officeDocument/2006/relationships/image" Target="../media/image986.png"/><Relationship Id="rId34" Type="http://schemas.openxmlformats.org/officeDocument/2006/relationships/customXml" Target="../ink/ink1218.xml"/><Relationship Id="rId55" Type="http://schemas.openxmlformats.org/officeDocument/2006/relationships/image" Target="../media/image961.png"/><Relationship Id="rId76" Type="http://schemas.openxmlformats.org/officeDocument/2006/relationships/customXml" Target="../ink/ink1239.xml"/><Relationship Id="rId97" Type="http://schemas.openxmlformats.org/officeDocument/2006/relationships/image" Target="../media/image980.png"/><Relationship Id="rId120" Type="http://schemas.openxmlformats.org/officeDocument/2006/relationships/customXml" Target="../ink/ink1261.xml"/><Relationship Id="rId141" Type="http://schemas.openxmlformats.org/officeDocument/2006/relationships/image" Target="../media/image1001.png"/><Relationship Id="rId7" Type="http://schemas.openxmlformats.org/officeDocument/2006/relationships/image" Target="../media/image938.png"/><Relationship Id="rId162" Type="http://schemas.openxmlformats.org/officeDocument/2006/relationships/image" Target="../media/image1011.png"/><Relationship Id="rId183" Type="http://schemas.openxmlformats.org/officeDocument/2006/relationships/customXml" Target="../ink/ink1293.xml"/><Relationship Id="rId218" Type="http://schemas.openxmlformats.org/officeDocument/2006/relationships/image" Target="../media/image1038.png"/><Relationship Id="rId239" Type="http://schemas.openxmlformats.org/officeDocument/2006/relationships/customXml" Target="../ink/ink1321.xml"/><Relationship Id="rId250" Type="http://schemas.openxmlformats.org/officeDocument/2006/relationships/customXml" Target="../ink/ink1327.xml"/><Relationship Id="rId24" Type="http://schemas.openxmlformats.org/officeDocument/2006/relationships/customXml" Target="../ink/ink1213.xml"/><Relationship Id="rId45" Type="http://schemas.openxmlformats.org/officeDocument/2006/relationships/image" Target="../media/image956.png"/><Relationship Id="rId66" Type="http://schemas.openxmlformats.org/officeDocument/2006/relationships/customXml" Target="../ink/ink1234.xml"/><Relationship Id="rId87" Type="http://schemas.openxmlformats.org/officeDocument/2006/relationships/image" Target="../media/image975.png"/><Relationship Id="rId110" Type="http://schemas.openxmlformats.org/officeDocument/2006/relationships/customXml" Target="../ink/ink1256.xml"/><Relationship Id="rId131" Type="http://schemas.openxmlformats.org/officeDocument/2006/relationships/image" Target="../media/image996.png"/><Relationship Id="rId152" Type="http://schemas.openxmlformats.org/officeDocument/2006/relationships/customXml" Target="../ink/ink1277.xml"/><Relationship Id="rId173" Type="http://schemas.openxmlformats.org/officeDocument/2006/relationships/customXml" Target="../ink/ink1288.xml"/><Relationship Id="rId194" Type="http://schemas.openxmlformats.org/officeDocument/2006/relationships/image" Target="../media/image1026.png"/><Relationship Id="rId208" Type="http://schemas.openxmlformats.org/officeDocument/2006/relationships/image" Target="../media/image1033.png"/><Relationship Id="rId229" Type="http://schemas.openxmlformats.org/officeDocument/2006/relationships/customXml" Target="../ink/ink1316.xml"/><Relationship Id="rId240" Type="http://schemas.openxmlformats.org/officeDocument/2006/relationships/image" Target="../media/image1049.png"/><Relationship Id="rId14" Type="http://schemas.openxmlformats.org/officeDocument/2006/relationships/customXml" Target="../ink/ink1208.xml"/><Relationship Id="rId35" Type="http://schemas.openxmlformats.org/officeDocument/2006/relationships/image" Target="../media/image951.png"/><Relationship Id="rId56" Type="http://schemas.openxmlformats.org/officeDocument/2006/relationships/customXml" Target="../ink/ink1229.xml"/><Relationship Id="rId77" Type="http://schemas.openxmlformats.org/officeDocument/2006/relationships/image" Target="../media/image970.png"/><Relationship Id="rId100" Type="http://schemas.openxmlformats.org/officeDocument/2006/relationships/customXml" Target="../ink/ink1251.xml"/><Relationship Id="rId8" Type="http://schemas.openxmlformats.org/officeDocument/2006/relationships/customXml" Target="../ink/ink1205.xml"/><Relationship Id="rId98" Type="http://schemas.openxmlformats.org/officeDocument/2006/relationships/customXml" Target="../ink/ink1250.xml"/><Relationship Id="rId121" Type="http://schemas.openxmlformats.org/officeDocument/2006/relationships/image" Target="../media/image992.png"/><Relationship Id="rId142" Type="http://schemas.openxmlformats.org/officeDocument/2006/relationships/customXml" Target="../ink/ink1272.xml"/><Relationship Id="rId163" Type="http://schemas.openxmlformats.org/officeDocument/2006/relationships/customXml" Target="../ink/ink1283.xml"/><Relationship Id="rId184" Type="http://schemas.openxmlformats.org/officeDocument/2006/relationships/image" Target="../media/image1021.png"/><Relationship Id="rId219" Type="http://schemas.openxmlformats.org/officeDocument/2006/relationships/customXml" Target="../ink/ink1311.xml"/><Relationship Id="rId230" Type="http://schemas.openxmlformats.org/officeDocument/2006/relationships/image" Target="../media/image1044.png"/><Relationship Id="rId251" Type="http://schemas.openxmlformats.org/officeDocument/2006/relationships/image" Target="../media/image1054.png"/><Relationship Id="rId25" Type="http://schemas.openxmlformats.org/officeDocument/2006/relationships/image" Target="../media/image946.png"/><Relationship Id="rId46" Type="http://schemas.openxmlformats.org/officeDocument/2006/relationships/customXml" Target="../ink/ink1224.xml"/><Relationship Id="rId67" Type="http://schemas.openxmlformats.org/officeDocument/2006/relationships/image" Target="../media/image965.png"/><Relationship Id="rId88" Type="http://schemas.openxmlformats.org/officeDocument/2006/relationships/customXml" Target="../ink/ink1245.xml"/><Relationship Id="rId111" Type="http://schemas.openxmlformats.org/officeDocument/2006/relationships/image" Target="../media/image987.png"/><Relationship Id="rId132" Type="http://schemas.openxmlformats.org/officeDocument/2006/relationships/customXml" Target="../ink/ink1267.xml"/><Relationship Id="rId153" Type="http://schemas.openxmlformats.org/officeDocument/2006/relationships/image" Target="../media/image1007.png"/><Relationship Id="rId174" Type="http://schemas.openxmlformats.org/officeDocument/2006/relationships/image" Target="../media/image1016.png"/><Relationship Id="rId195" Type="http://schemas.openxmlformats.org/officeDocument/2006/relationships/customXml" Target="../ink/ink1299.xml"/><Relationship Id="rId209" Type="http://schemas.openxmlformats.org/officeDocument/2006/relationships/customXml" Target="../ink/ink1306.xml"/><Relationship Id="rId220" Type="http://schemas.openxmlformats.org/officeDocument/2006/relationships/image" Target="../media/image1039.png"/><Relationship Id="rId241" Type="http://schemas.openxmlformats.org/officeDocument/2006/relationships/customXml" Target="../ink/ink1322.xml"/><Relationship Id="rId15" Type="http://schemas.openxmlformats.org/officeDocument/2006/relationships/image" Target="../media/image942.png"/><Relationship Id="rId36" Type="http://schemas.openxmlformats.org/officeDocument/2006/relationships/customXml" Target="../ink/ink1219.xml"/><Relationship Id="rId57" Type="http://schemas.openxmlformats.org/officeDocument/2006/relationships/image" Target="../media/image962.png"/><Relationship Id="rId78" Type="http://schemas.openxmlformats.org/officeDocument/2006/relationships/customXml" Target="../ink/ink1240.xml"/><Relationship Id="rId99" Type="http://schemas.openxmlformats.org/officeDocument/2006/relationships/image" Target="../media/image981.png"/><Relationship Id="rId101" Type="http://schemas.openxmlformats.org/officeDocument/2006/relationships/image" Target="../media/image982.png"/><Relationship Id="rId122" Type="http://schemas.openxmlformats.org/officeDocument/2006/relationships/customXml" Target="../ink/ink1262.xml"/><Relationship Id="rId143" Type="http://schemas.openxmlformats.org/officeDocument/2006/relationships/image" Target="../media/image1002.png"/><Relationship Id="rId164" Type="http://schemas.openxmlformats.org/officeDocument/2006/relationships/image" Target="../media/image1012.png"/><Relationship Id="rId185" Type="http://schemas.openxmlformats.org/officeDocument/2006/relationships/customXml" Target="../ink/ink1294.xml"/><Relationship Id="rId4" Type="http://schemas.openxmlformats.org/officeDocument/2006/relationships/customXml" Target="../ink/ink1203.xml"/><Relationship Id="rId9" Type="http://schemas.openxmlformats.org/officeDocument/2006/relationships/image" Target="../media/image939.png"/><Relationship Id="rId180" Type="http://schemas.openxmlformats.org/officeDocument/2006/relationships/image" Target="../media/image1019.png"/><Relationship Id="rId210" Type="http://schemas.openxmlformats.org/officeDocument/2006/relationships/image" Target="../media/image1034.png"/><Relationship Id="rId215" Type="http://schemas.openxmlformats.org/officeDocument/2006/relationships/customXml" Target="../ink/ink1309.xml"/><Relationship Id="rId236" Type="http://schemas.openxmlformats.org/officeDocument/2006/relationships/image" Target="../media/image1047.png"/><Relationship Id="rId26" Type="http://schemas.openxmlformats.org/officeDocument/2006/relationships/customXml" Target="../ink/ink1214.xml"/><Relationship Id="rId231" Type="http://schemas.openxmlformats.org/officeDocument/2006/relationships/customXml" Target="../ink/ink1317.xml"/><Relationship Id="rId47" Type="http://schemas.openxmlformats.org/officeDocument/2006/relationships/image" Target="../media/image957.png"/><Relationship Id="rId68" Type="http://schemas.openxmlformats.org/officeDocument/2006/relationships/customXml" Target="../ink/ink1235.xml"/><Relationship Id="rId89" Type="http://schemas.openxmlformats.org/officeDocument/2006/relationships/image" Target="../media/image976.png"/><Relationship Id="rId112" Type="http://schemas.openxmlformats.org/officeDocument/2006/relationships/customXml" Target="../ink/ink1257.xml"/><Relationship Id="rId133" Type="http://schemas.openxmlformats.org/officeDocument/2006/relationships/image" Target="../media/image997.png"/><Relationship Id="rId154" Type="http://schemas.openxmlformats.org/officeDocument/2006/relationships/customXml" Target="../ink/ink1278.xml"/><Relationship Id="rId175" Type="http://schemas.openxmlformats.org/officeDocument/2006/relationships/customXml" Target="../ink/ink1289.xml"/><Relationship Id="rId196" Type="http://schemas.openxmlformats.org/officeDocument/2006/relationships/image" Target="../media/image1027.png"/><Relationship Id="rId200" Type="http://schemas.openxmlformats.org/officeDocument/2006/relationships/image" Target="../media/image1029.png"/><Relationship Id="rId16" Type="http://schemas.openxmlformats.org/officeDocument/2006/relationships/customXml" Target="../ink/ink1209.xml"/><Relationship Id="rId221" Type="http://schemas.openxmlformats.org/officeDocument/2006/relationships/customXml" Target="../ink/ink1312.xml"/><Relationship Id="rId242" Type="http://schemas.openxmlformats.org/officeDocument/2006/relationships/customXml" Target="../ink/ink1323.xml"/><Relationship Id="rId37" Type="http://schemas.openxmlformats.org/officeDocument/2006/relationships/image" Target="../media/image952.png"/><Relationship Id="rId58" Type="http://schemas.openxmlformats.org/officeDocument/2006/relationships/customXml" Target="../ink/ink1230.xml"/><Relationship Id="rId79" Type="http://schemas.openxmlformats.org/officeDocument/2006/relationships/image" Target="../media/image971.png"/><Relationship Id="rId102" Type="http://schemas.openxmlformats.org/officeDocument/2006/relationships/customXml" Target="../ink/ink1252.xml"/><Relationship Id="rId123" Type="http://schemas.openxmlformats.org/officeDocument/2006/relationships/image" Target="../media/image993.png"/><Relationship Id="rId144" Type="http://schemas.openxmlformats.org/officeDocument/2006/relationships/customXml" Target="../ink/ink1273.xml"/><Relationship Id="rId90" Type="http://schemas.openxmlformats.org/officeDocument/2006/relationships/customXml" Target="../ink/ink1246.xml"/><Relationship Id="rId165" Type="http://schemas.openxmlformats.org/officeDocument/2006/relationships/customXml" Target="../ink/ink1284.xml"/><Relationship Id="rId186" Type="http://schemas.openxmlformats.org/officeDocument/2006/relationships/image" Target="../media/image1022.png"/><Relationship Id="rId211" Type="http://schemas.openxmlformats.org/officeDocument/2006/relationships/customXml" Target="../ink/ink1307.xml"/><Relationship Id="rId232" Type="http://schemas.openxmlformats.org/officeDocument/2006/relationships/image" Target="../media/image1045.png"/><Relationship Id="rId27" Type="http://schemas.openxmlformats.org/officeDocument/2006/relationships/image" Target="../media/image947.png"/><Relationship Id="rId48" Type="http://schemas.openxmlformats.org/officeDocument/2006/relationships/customXml" Target="../ink/ink1225.xml"/><Relationship Id="rId69" Type="http://schemas.openxmlformats.org/officeDocument/2006/relationships/image" Target="../media/image966.png"/><Relationship Id="rId113" Type="http://schemas.openxmlformats.org/officeDocument/2006/relationships/image" Target="../media/image988.png"/><Relationship Id="rId134" Type="http://schemas.openxmlformats.org/officeDocument/2006/relationships/customXml" Target="../ink/ink1268.xml"/><Relationship Id="rId80" Type="http://schemas.openxmlformats.org/officeDocument/2006/relationships/customXml" Target="../ink/ink1241.xml"/><Relationship Id="rId155" Type="http://schemas.openxmlformats.org/officeDocument/2006/relationships/image" Target="../media/image1008.png"/><Relationship Id="rId176" Type="http://schemas.openxmlformats.org/officeDocument/2006/relationships/image" Target="../media/image1017.png"/><Relationship Id="rId197" Type="http://schemas.openxmlformats.org/officeDocument/2006/relationships/customXml" Target="../ink/ink1300.xml"/><Relationship Id="rId201" Type="http://schemas.openxmlformats.org/officeDocument/2006/relationships/customXml" Target="../ink/ink1302.xml"/><Relationship Id="rId222" Type="http://schemas.openxmlformats.org/officeDocument/2006/relationships/image" Target="../media/image1040.png"/><Relationship Id="rId243" Type="http://schemas.openxmlformats.org/officeDocument/2006/relationships/image" Target="../media/image1050.png"/><Relationship Id="rId17" Type="http://schemas.openxmlformats.org/officeDocument/2006/relationships/image" Target="../media/image839.png"/><Relationship Id="rId38" Type="http://schemas.openxmlformats.org/officeDocument/2006/relationships/customXml" Target="../ink/ink1220.xml"/><Relationship Id="rId59" Type="http://schemas.openxmlformats.org/officeDocument/2006/relationships/image" Target="../media/image963.png"/><Relationship Id="rId103" Type="http://schemas.openxmlformats.org/officeDocument/2006/relationships/image" Target="../media/image983.png"/><Relationship Id="rId124" Type="http://schemas.openxmlformats.org/officeDocument/2006/relationships/customXml" Target="../ink/ink1263.xml"/><Relationship Id="rId70" Type="http://schemas.openxmlformats.org/officeDocument/2006/relationships/customXml" Target="../ink/ink1236.xml"/><Relationship Id="rId91" Type="http://schemas.openxmlformats.org/officeDocument/2006/relationships/image" Target="../media/image977.png"/><Relationship Id="rId145" Type="http://schemas.openxmlformats.org/officeDocument/2006/relationships/image" Target="../media/image1003.png"/><Relationship Id="rId166" Type="http://schemas.openxmlformats.org/officeDocument/2006/relationships/image" Target="../media/image773.png"/><Relationship Id="rId187" Type="http://schemas.openxmlformats.org/officeDocument/2006/relationships/customXml" Target="../ink/ink1295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35.png"/><Relationship Id="rId233" Type="http://schemas.openxmlformats.org/officeDocument/2006/relationships/customXml" Target="../ink/ink1318.xml"/><Relationship Id="rId28" Type="http://schemas.openxmlformats.org/officeDocument/2006/relationships/customXml" Target="../ink/ink1215.xml"/><Relationship Id="rId49" Type="http://schemas.openxmlformats.org/officeDocument/2006/relationships/image" Target="../media/image958.png"/><Relationship Id="rId114" Type="http://schemas.openxmlformats.org/officeDocument/2006/relationships/customXml" Target="../ink/ink1258.xml"/><Relationship Id="rId60" Type="http://schemas.openxmlformats.org/officeDocument/2006/relationships/customXml" Target="../ink/ink1231.xml"/><Relationship Id="rId81" Type="http://schemas.openxmlformats.org/officeDocument/2006/relationships/image" Target="../media/image972.png"/><Relationship Id="rId135" Type="http://schemas.openxmlformats.org/officeDocument/2006/relationships/image" Target="../media/image998.png"/><Relationship Id="rId156" Type="http://schemas.openxmlformats.org/officeDocument/2006/relationships/customXml" Target="../ink/ink1279.xml"/><Relationship Id="rId177" Type="http://schemas.openxmlformats.org/officeDocument/2006/relationships/customXml" Target="../ink/ink1290.xml"/><Relationship Id="rId198" Type="http://schemas.openxmlformats.org/officeDocument/2006/relationships/image" Target="../media/image1028.png"/><Relationship Id="rId202" Type="http://schemas.openxmlformats.org/officeDocument/2006/relationships/image" Target="../media/image1030.png"/><Relationship Id="rId223" Type="http://schemas.openxmlformats.org/officeDocument/2006/relationships/customXml" Target="../ink/ink1313.xml"/><Relationship Id="rId244" Type="http://schemas.openxmlformats.org/officeDocument/2006/relationships/customXml" Target="../ink/ink1324.xml"/><Relationship Id="rId18" Type="http://schemas.openxmlformats.org/officeDocument/2006/relationships/customXml" Target="../ink/ink1210.xml"/><Relationship Id="rId39" Type="http://schemas.openxmlformats.org/officeDocument/2006/relationships/image" Target="../media/image953.png"/><Relationship Id="rId50" Type="http://schemas.openxmlformats.org/officeDocument/2006/relationships/customXml" Target="../ink/ink1226.xml"/><Relationship Id="rId104" Type="http://schemas.openxmlformats.org/officeDocument/2006/relationships/customXml" Target="../ink/ink1253.xml"/><Relationship Id="rId125" Type="http://schemas.openxmlformats.org/officeDocument/2006/relationships/image" Target="../media/image994.png"/><Relationship Id="rId146" Type="http://schemas.openxmlformats.org/officeDocument/2006/relationships/customXml" Target="../ink/ink1274.xml"/><Relationship Id="rId167" Type="http://schemas.openxmlformats.org/officeDocument/2006/relationships/customXml" Target="../ink/ink1285.xml"/><Relationship Id="rId188" Type="http://schemas.openxmlformats.org/officeDocument/2006/relationships/image" Target="../media/image1023.png"/><Relationship Id="rId71" Type="http://schemas.openxmlformats.org/officeDocument/2006/relationships/image" Target="../media/image967.png"/><Relationship Id="rId92" Type="http://schemas.openxmlformats.org/officeDocument/2006/relationships/customXml" Target="../ink/ink1247.xml"/><Relationship Id="rId213" Type="http://schemas.openxmlformats.org/officeDocument/2006/relationships/customXml" Target="../ink/ink1308.xml"/><Relationship Id="rId234" Type="http://schemas.openxmlformats.org/officeDocument/2006/relationships/image" Target="../media/image1046.png"/><Relationship Id="rId2" Type="http://schemas.openxmlformats.org/officeDocument/2006/relationships/customXml" Target="../ink/ink1202.xml"/><Relationship Id="rId29" Type="http://schemas.openxmlformats.org/officeDocument/2006/relationships/image" Target="../media/image948.png"/><Relationship Id="rId40" Type="http://schemas.openxmlformats.org/officeDocument/2006/relationships/customXml" Target="../ink/ink1221.xml"/><Relationship Id="rId115" Type="http://schemas.openxmlformats.org/officeDocument/2006/relationships/image" Target="../media/image989.png"/><Relationship Id="rId136" Type="http://schemas.openxmlformats.org/officeDocument/2006/relationships/customXml" Target="../ink/ink1269.xml"/><Relationship Id="rId157" Type="http://schemas.openxmlformats.org/officeDocument/2006/relationships/image" Target="../media/image1009.png"/><Relationship Id="rId178" Type="http://schemas.openxmlformats.org/officeDocument/2006/relationships/image" Target="../media/image1018.png"/><Relationship Id="rId61" Type="http://schemas.openxmlformats.org/officeDocument/2006/relationships/image" Target="../media/image704.png"/><Relationship Id="rId82" Type="http://schemas.openxmlformats.org/officeDocument/2006/relationships/customXml" Target="../ink/ink1242.xml"/><Relationship Id="rId199" Type="http://schemas.openxmlformats.org/officeDocument/2006/relationships/customXml" Target="../ink/ink1301.xml"/><Relationship Id="rId203" Type="http://schemas.openxmlformats.org/officeDocument/2006/relationships/customXml" Target="../ink/ink1303.xml"/><Relationship Id="rId19" Type="http://schemas.openxmlformats.org/officeDocument/2006/relationships/image" Target="../media/image943.png"/><Relationship Id="rId224" Type="http://schemas.openxmlformats.org/officeDocument/2006/relationships/image" Target="../media/image1041.png"/><Relationship Id="rId245" Type="http://schemas.openxmlformats.org/officeDocument/2006/relationships/image" Target="../media/image1051.png"/><Relationship Id="rId30" Type="http://schemas.openxmlformats.org/officeDocument/2006/relationships/customXml" Target="../ink/ink1216.xml"/><Relationship Id="rId105" Type="http://schemas.openxmlformats.org/officeDocument/2006/relationships/image" Target="../media/image984.png"/><Relationship Id="rId126" Type="http://schemas.openxmlformats.org/officeDocument/2006/relationships/customXml" Target="../ink/ink1264.xml"/><Relationship Id="rId147" Type="http://schemas.openxmlformats.org/officeDocument/2006/relationships/image" Target="../media/image1004.png"/><Relationship Id="rId168" Type="http://schemas.openxmlformats.org/officeDocument/2006/relationships/image" Target="../media/image1013.png"/><Relationship Id="rId51" Type="http://schemas.openxmlformats.org/officeDocument/2006/relationships/image" Target="../media/image959.png"/><Relationship Id="rId72" Type="http://schemas.openxmlformats.org/officeDocument/2006/relationships/customXml" Target="../ink/ink1237.xml"/><Relationship Id="rId93" Type="http://schemas.openxmlformats.org/officeDocument/2006/relationships/image" Target="../media/image978.png"/><Relationship Id="rId189" Type="http://schemas.openxmlformats.org/officeDocument/2006/relationships/customXml" Target="../ink/ink1296.xml"/><Relationship Id="rId3" Type="http://schemas.openxmlformats.org/officeDocument/2006/relationships/image" Target="../media/image711.png"/><Relationship Id="rId214" Type="http://schemas.openxmlformats.org/officeDocument/2006/relationships/image" Target="../media/image1036.png"/><Relationship Id="rId235" Type="http://schemas.openxmlformats.org/officeDocument/2006/relationships/customXml" Target="../ink/ink1319.xml"/><Relationship Id="rId116" Type="http://schemas.openxmlformats.org/officeDocument/2006/relationships/customXml" Target="../ink/ink1259.xml"/><Relationship Id="rId137" Type="http://schemas.openxmlformats.org/officeDocument/2006/relationships/image" Target="../media/image999.png"/><Relationship Id="rId158" Type="http://schemas.openxmlformats.org/officeDocument/2006/relationships/customXml" Target="../ink/ink1280.xml"/><Relationship Id="rId20" Type="http://schemas.openxmlformats.org/officeDocument/2006/relationships/customXml" Target="../ink/ink1211.xml"/><Relationship Id="rId41" Type="http://schemas.openxmlformats.org/officeDocument/2006/relationships/image" Target="../media/image954.png"/><Relationship Id="rId62" Type="http://schemas.openxmlformats.org/officeDocument/2006/relationships/customXml" Target="../ink/ink1232.xml"/><Relationship Id="rId83" Type="http://schemas.openxmlformats.org/officeDocument/2006/relationships/image" Target="../media/image973.png"/><Relationship Id="rId179" Type="http://schemas.openxmlformats.org/officeDocument/2006/relationships/customXml" Target="../ink/ink1291.xml"/><Relationship Id="rId190" Type="http://schemas.openxmlformats.org/officeDocument/2006/relationships/image" Target="../media/image1024.png"/><Relationship Id="rId204" Type="http://schemas.openxmlformats.org/officeDocument/2006/relationships/image" Target="../media/image1031.png"/><Relationship Id="rId225" Type="http://schemas.openxmlformats.org/officeDocument/2006/relationships/customXml" Target="../ink/ink1314.xml"/><Relationship Id="rId246" Type="http://schemas.openxmlformats.org/officeDocument/2006/relationships/customXml" Target="../ink/ink1325.xml"/><Relationship Id="rId106" Type="http://schemas.openxmlformats.org/officeDocument/2006/relationships/customXml" Target="../ink/ink1254.xml"/><Relationship Id="rId127" Type="http://schemas.openxmlformats.org/officeDocument/2006/relationships/image" Target="../media/image740.png"/><Relationship Id="rId10" Type="http://schemas.openxmlformats.org/officeDocument/2006/relationships/customXml" Target="../ink/ink1206.xml"/><Relationship Id="rId31" Type="http://schemas.openxmlformats.org/officeDocument/2006/relationships/image" Target="../media/image949.png"/><Relationship Id="rId52" Type="http://schemas.openxmlformats.org/officeDocument/2006/relationships/customXml" Target="../ink/ink1227.xml"/><Relationship Id="rId73" Type="http://schemas.openxmlformats.org/officeDocument/2006/relationships/image" Target="../media/image968.png"/><Relationship Id="rId94" Type="http://schemas.openxmlformats.org/officeDocument/2006/relationships/customXml" Target="../ink/ink1248.xml"/><Relationship Id="rId148" Type="http://schemas.openxmlformats.org/officeDocument/2006/relationships/customXml" Target="../ink/ink1275.xml"/><Relationship Id="rId169" Type="http://schemas.openxmlformats.org/officeDocument/2006/relationships/customXml" Target="../ink/ink128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31.xml"/><Relationship Id="rId13" Type="http://schemas.openxmlformats.org/officeDocument/2006/relationships/image" Target="../media/image1059.png"/><Relationship Id="rId18" Type="http://schemas.openxmlformats.org/officeDocument/2006/relationships/customXml" Target="../ink/ink1336.xml"/><Relationship Id="rId3" Type="http://schemas.openxmlformats.org/officeDocument/2006/relationships/image" Target="../media/image704.png"/><Relationship Id="rId21" Type="http://schemas.openxmlformats.org/officeDocument/2006/relationships/image" Target="../media/image1063.png"/><Relationship Id="rId7" Type="http://schemas.openxmlformats.org/officeDocument/2006/relationships/image" Target="../media/image1056.png"/><Relationship Id="rId12" Type="http://schemas.openxmlformats.org/officeDocument/2006/relationships/customXml" Target="../ink/ink1333.xml"/><Relationship Id="rId17" Type="http://schemas.openxmlformats.org/officeDocument/2006/relationships/image" Target="../media/image1061.png"/><Relationship Id="rId25" Type="http://schemas.openxmlformats.org/officeDocument/2006/relationships/image" Target="../media/image1064.png"/><Relationship Id="rId2" Type="http://schemas.openxmlformats.org/officeDocument/2006/relationships/customXml" Target="../ink/ink1328.xml"/><Relationship Id="rId16" Type="http://schemas.openxmlformats.org/officeDocument/2006/relationships/customXml" Target="../ink/ink1335.xml"/><Relationship Id="rId20" Type="http://schemas.openxmlformats.org/officeDocument/2006/relationships/customXml" Target="../ink/ink13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30.xml"/><Relationship Id="rId11" Type="http://schemas.openxmlformats.org/officeDocument/2006/relationships/image" Target="../media/image1058.png"/><Relationship Id="rId24" Type="http://schemas.openxmlformats.org/officeDocument/2006/relationships/customXml" Target="../ink/ink1339.xml"/><Relationship Id="rId5" Type="http://schemas.openxmlformats.org/officeDocument/2006/relationships/image" Target="../media/image1055.png"/><Relationship Id="rId15" Type="http://schemas.openxmlformats.org/officeDocument/2006/relationships/image" Target="../media/image1060.png"/><Relationship Id="rId23" Type="http://schemas.openxmlformats.org/officeDocument/2006/relationships/image" Target="../media/image686.png"/><Relationship Id="rId10" Type="http://schemas.openxmlformats.org/officeDocument/2006/relationships/customXml" Target="../ink/ink1332.xml"/><Relationship Id="rId19" Type="http://schemas.openxmlformats.org/officeDocument/2006/relationships/image" Target="../media/image1062.png"/><Relationship Id="rId4" Type="http://schemas.openxmlformats.org/officeDocument/2006/relationships/customXml" Target="../ink/ink1329.xml"/><Relationship Id="rId9" Type="http://schemas.openxmlformats.org/officeDocument/2006/relationships/image" Target="../media/image1057.png"/><Relationship Id="rId14" Type="http://schemas.openxmlformats.org/officeDocument/2006/relationships/customXml" Target="../ink/ink1334.xml"/><Relationship Id="rId22" Type="http://schemas.openxmlformats.org/officeDocument/2006/relationships/customXml" Target="../ink/ink133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50.png"/><Relationship Id="rId21" Type="http://schemas.openxmlformats.org/officeDocument/2006/relationships/image" Target="../media/image41.png"/><Relationship Id="rId34" Type="http://schemas.openxmlformats.org/officeDocument/2006/relationships/customXml" Target="../ink/ink49.xml"/><Relationship Id="rId42" Type="http://schemas.openxmlformats.org/officeDocument/2006/relationships/customXml" Target="../ink/ink53.xml"/><Relationship Id="rId47" Type="http://schemas.openxmlformats.org/officeDocument/2006/relationships/image" Target="../media/image54.png"/><Relationship Id="rId50" Type="http://schemas.openxmlformats.org/officeDocument/2006/relationships/customXml" Target="../ink/ink57.xml"/><Relationship Id="rId55" Type="http://schemas.openxmlformats.org/officeDocument/2006/relationships/image" Target="../media/image58.png"/><Relationship Id="rId63" Type="http://schemas.openxmlformats.org/officeDocument/2006/relationships/image" Target="../media/image62.png"/><Relationship Id="rId7" Type="http://schemas.openxmlformats.org/officeDocument/2006/relationships/image" Target="../media/image34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9" Type="http://schemas.openxmlformats.org/officeDocument/2006/relationships/image" Target="../media/image45.png"/><Relationship Id="rId11" Type="http://schemas.openxmlformats.org/officeDocument/2006/relationships/image" Target="../media/image36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49.png"/><Relationship Id="rId40" Type="http://schemas.openxmlformats.org/officeDocument/2006/relationships/customXml" Target="../ink/ink52.xml"/><Relationship Id="rId45" Type="http://schemas.openxmlformats.org/officeDocument/2006/relationships/image" Target="../media/image53.png"/><Relationship Id="rId53" Type="http://schemas.openxmlformats.org/officeDocument/2006/relationships/image" Target="../media/image57.png"/><Relationship Id="rId58" Type="http://schemas.openxmlformats.org/officeDocument/2006/relationships/customXml" Target="../ink/ink61.xml"/><Relationship Id="rId5" Type="http://schemas.openxmlformats.org/officeDocument/2006/relationships/image" Target="../media/image33.png"/><Relationship Id="rId61" Type="http://schemas.openxmlformats.org/officeDocument/2006/relationships/image" Target="../media/image61.png"/><Relationship Id="rId19" Type="http://schemas.openxmlformats.org/officeDocument/2006/relationships/image" Target="../media/image4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44.png"/><Relationship Id="rId30" Type="http://schemas.openxmlformats.org/officeDocument/2006/relationships/customXml" Target="../ink/ink47.xml"/><Relationship Id="rId35" Type="http://schemas.openxmlformats.org/officeDocument/2006/relationships/image" Target="../media/image48.png"/><Relationship Id="rId43" Type="http://schemas.openxmlformats.org/officeDocument/2006/relationships/image" Target="../media/image52.png"/><Relationship Id="rId48" Type="http://schemas.openxmlformats.org/officeDocument/2006/relationships/customXml" Target="../ink/ink56.xml"/><Relationship Id="rId56" Type="http://schemas.openxmlformats.org/officeDocument/2006/relationships/customXml" Target="../ink/ink60.xml"/><Relationship Id="rId8" Type="http://schemas.openxmlformats.org/officeDocument/2006/relationships/customXml" Target="../ink/ink36.xml"/><Relationship Id="rId51" Type="http://schemas.openxmlformats.org/officeDocument/2006/relationships/image" Target="../media/image56.png"/><Relationship Id="rId3" Type="http://schemas.openxmlformats.org/officeDocument/2006/relationships/image" Target="../media/image32.png"/><Relationship Id="rId12" Type="http://schemas.openxmlformats.org/officeDocument/2006/relationships/customXml" Target="../ink/ink38.xml"/><Relationship Id="rId17" Type="http://schemas.openxmlformats.org/officeDocument/2006/relationships/image" Target="../media/image39.png"/><Relationship Id="rId25" Type="http://schemas.openxmlformats.org/officeDocument/2006/relationships/image" Target="../media/image43.png"/><Relationship Id="rId33" Type="http://schemas.openxmlformats.org/officeDocument/2006/relationships/image" Target="../media/image47.png"/><Relationship Id="rId38" Type="http://schemas.openxmlformats.org/officeDocument/2006/relationships/customXml" Target="../ink/ink51.xml"/><Relationship Id="rId46" Type="http://schemas.openxmlformats.org/officeDocument/2006/relationships/customXml" Target="../ink/ink55.xml"/><Relationship Id="rId59" Type="http://schemas.openxmlformats.org/officeDocument/2006/relationships/image" Target="../media/image60.png"/><Relationship Id="rId20" Type="http://schemas.openxmlformats.org/officeDocument/2006/relationships/customXml" Target="../ink/ink42.xml"/><Relationship Id="rId41" Type="http://schemas.openxmlformats.org/officeDocument/2006/relationships/image" Target="../media/image51.png"/><Relationship Id="rId54" Type="http://schemas.openxmlformats.org/officeDocument/2006/relationships/customXml" Target="../ink/ink59.xml"/><Relationship Id="rId62" Type="http://schemas.openxmlformats.org/officeDocument/2006/relationships/customXml" Target="../ink/ink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49" Type="http://schemas.openxmlformats.org/officeDocument/2006/relationships/image" Target="../media/image55.png"/><Relationship Id="rId57" Type="http://schemas.openxmlformats.org/officeDocument/2006/relationships/image" Target="../media/image59.png"/><Relationship Id="rId10" Type="http://schemas.openxmlformats.org/officeDocument/2006/relationships/customXml" Target="../ink/ink37.xml"/><Relationship Id="rId31" Type="http://schemas.openxmlformats.org/officeDocument/2006/relationships/image" Target="../media/image46.png"/><Relationship Id="rId44" Type="http://schemas.openxmlformats.org/officeDocument/2006/relationships/customXml" Target="../ink/ink54.xml"/><Relationship Id="rId52" Type="http://schemas.openxmlformats.org/officeDocument/2006/relationships/customXml" Target="../ink/ink58.xml"/><Relationship Id="rId60" Type="http://schemas.openxmlformats.org/officeDocument/2006/relationships/customXml" Target="../ink/ink62.xml"/><Relationship Id="rId4" Type="http://schemas.openxmlformats.org/officeDocument/2006/relationships/customXml" Target="../ink/ink34.xml"/><Relationship Id="rId9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1.png"/><Relationship Id="rId2" Type="http://schemas.openxmlformats.org/officeDocument/2006/relationships/image" Target="../media/image28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7.png"/><Relationship Id="rId3" Type="http://schemas.openxmlformats.org/officeDocument/2006/relationships/customXml" Target="../ink/ink1340.xml"/><Relationship Id="rId7" Type="http://schemas.openxmlformats.org/officeDocument/2006/relationships/customXml" Target="../ink/ink1342.xml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6.png"/><Relationship Id="rId5" Type="http://schemas.openxmlformats.org/officeDocument/2006/relationships/customXml" Target="../ink/ink1341.xml"/><Relationship Id="rId10" Type="http://schemas.openxmlformats.org/officeDocument/2006/relationships/image" Target="../media/image1068.png"/><Relationship Id="rId4" Type="http://schemas.openxmlformats.org/officeDocument/2006/relationships/image" Target="../media/image1065.png"/><Relationship Id="rId9" Type="http://schemas.openxmlformats.org/officeDocument/2006/relationships/customXml" Target="../ink/ink134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2.png"/><Relationship Id="rId21" Type="http://schemas.openxmlformats.org/officeDocument/2006/relationships/image" Target="../media/image1077.png"/><Relationship Id="rId42" Type="http://schemas.openxmlformats.org/officeDocument/2006/relationships/customXml" Target="../ink/ink1363.xml"/><Relationship Id="rId63" Type="http://schemas.openxmlformats.org/officeDocument/2006/relationships/image" Target="../media/image1096.png"/><Relationship Id="rId84" Type="http://schemas.openxmlformats.org/officeDocument/2006/relationships/customXml" Target="../ink/ink1384.xml"/><Relationship Id="rId138" Type="http://schemas.openxmlformats.org/officeDocument/2006/relationships/customXml" Target="../ink/ink1411.xml"/><Relationship Id="rId16" Type="http://schemas.openxmlformats.org/officeDocument/2006/relationships/customXml" Target="../ink/ink1350.xml"/><Relationship Id="rId107" Type="http://schemas.openxmlformats.org/officeDocument/2006/relationships/image" Target="../media/image1118.png"/><Relationship Id="rId11" Type="http://schemas.openxmlformats.org/officeDocument/2006/relationships/image" Target="../media/image1072.png"/><Relationship Id="rId32" Type="http://schemas.openxmlformats.org/officeDocument/2006/relationships/customXml" Target="../ink/ink1358.xml"/><Relationship Id="rId37" Type="http://schemas.openxmlformats.org/officeDocument/2006/relationships/image" Target="../media/image1084.png"/><Relationship Id="rId53" Type="http://schemas.openxmlformats.org/officeDocument/2006/relationships/image" Target="../media/image1092.png"/><Relationship Id="rId58" Type="http://schemas.openxmlformats.org/officeDocument/2006/relationships/customXml" Target="../ink/ink1371.xml"/><Relationship Id="rId74" Type="http://schemas.openxmlformats.org/officeDocument/2006/relationships/customXml" Target="../ink/ink1379.xml"/><Relationship Id="rId79" Type="http://schemas.openxmlformats.org/officeDocument/2006/relationships/image" Target="../media/image1103.png"/><Relationship Id="rId102" Type="http://schemas.openxmlformats.org/officeDocument/2006/relationships/customXml" Target="../ink/ink1393.xml"/><Relationship Id="rId123" Type="http://schemas.openxmlformats.org/officeDocument/2006/relationships/image" Target="../media/image1125.png"/><Relationship Id="rId128" Type="http://schemas.openxmlformats.org/officeDocument/2006/relationships/customXml" Target="../ink/ink1406.xml"/><Relationship Id="rId5" Type="http://schemas.openxmlformats.org/officeDocument/2006/relationships/image" Target="../media/image1069.png"/><Relationship Id="rId90" Type="http://schemas.openxmlformats.org/officeDocument/2006/relationships/customXml" Target="../ink/ink1387.xml"/><Relationship Id="rId95" Type="http://schemas.openxmlformats.org/officeDocument/2006/relationships/image" Target="../media/image1112.png"/><Relationship Id="rId22" Type="http://schemas.openxmlformats.org/officeDocument/2006/relationships/customXml" Target="../ink/ink1353.xml"/><Relationship Id="rId27" Type="http://schemas.openxmlformats.org/officeDocument/2006/relationships/image" Target="../media/image1079.png"/><Relationship Id="rId43" Type="http://schemas.openxmlformats.org/officeDocument/2006/relationships/image" Target="../media/image1087.png"/><Relationship Id="rId48" Type="http://schemas.openxmlformats.org/officeDocument/2006/relationships/customXml" Target="../ink/ink1366.xml"/><Relationship Id="rId64" Type="http://schemas.openxmlformats.org/officeDocument/2006/relationships/customXml" Target="../ink/ink1374.xml"/><Relationship Id="rId69" Type="http://schemas.openxmlformats.org/officeDocument/2006/relationships/image" Target="../media/image1099.png"/><Relationship Id="rId113" Type="http://schemas.openxmlformats.org/officeDocument/2006/relationships/image" Target="../media/image997.png"/><Relationship Id="rId118" Type="http://schemas.openxmlformats.org/officeDocument/2006/relationships/customXml" Target="../ink/ink1401.xml"/><Relationship Id="rId134" Type="http://schemas.openxmlformats.org/officeDocument/2006/relationships/customXml" Target="../ink/ink1409.xml"/><Relationship Id="rId139" Type="http://schemas.openxmlformats.org/officeDocument/2006/relationships/image" Target="../media/image1131.png"/><Relationship Id="rId80" Type="http://schemas.openxmlformats.org/officeDocument/2006/relationships/customXml" Target="../ink/ink1382.xml"/><Relationship Id="rId85" Type="http://schemas.openxmlformats.org/officeDocument/2006/relationships/image" Target="../media/image1106.png"/><Relationship Id="rId12" Type="http://schemas.openxmlformats.org/officeDocument/2006/relationships/customXml" Target="../ink/ink1348.xml"/><Relationship Id="rId17" Type="http://schemas.openxmlformats.org/officeDocument/2006/relationships/image" Target="../media/image1075.png"/><Relationship Id="rId33" Type="http://schemas.openxmlformats.org/officeDocument/2006/relationships/image" Target="../media/image1082.png"/><Relationship Id="rId38" Type="http://schemas.openxmlformats.org/officeDocument/2006/relationships/customXml" Target="../ink/ink1361.xml"/><Relationship Id="rId59" Type="http://schemas.openxmlformats.org/officeDocument/2006/relationships/image" Target="../media/image879.png"/><Relationship Id="rId103" Type="http://schemas.openxmlformats.org/officeDocument/2006/relationships/image" Target="../media/image1116.png"/><Relationship Id="rId108" Type="http://schemas.openxmlformats.org/officeDocument/2006/relationships/customXml" Target="../ink/ink1396.xml"/><Relationship Id="rId124" Type="http://schemas.openxmlformats.org/officeDocument/2006/relationships/customXml" Target="../ink/ink1404.xml"/><Relationship Id="rId129" Type="http://schemas.openxmlformats.org/officeDocument/2006/relationships/image" Target="../media/image1127.png"/><Relationship Id="rId54" Type="http://schemas.openxmlformats.org/officeDocument/2006/relationships/customXml" Target="../ink/ink1369.xml"/><Relationship Id="rId70" Type="http://schemas.openxmlformats.org/officeDocument/2006/relationships/customXml" Target="../ink/ink1377.xml"/><Relationship Id="rId75" Type="http://schemas.openxmlformats.org/officeDocument/2006/relationships/image" Target="../media/image677.png"/><Relationship Id="rId91" Type="http://schemas.openxmlformats.org/officeDocument/2006/relationships/image" Target="../media/image1109.png"/><Relationship Id="rId96" Type="http://schemas.openxmlformats.org/officeDocument/2006/relationships/customXml" Target="../ink/ink13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5.xml"/><Relationship Id="rId23" Type="http://schemas.openxmlformats.org/officeDocument/2006/relationships/image" Target="../media/image704.png"/><Relationship Id="rId28" Type="http://schemas.openxmlformats.org/officeDocument/2006/relationships/customXml" Target="../ink/ink1356.xml"/><Relationship Id="rId49" Type="http://schemas.openxmlformats.org/officeDocument/2006/relationships/image" Target="../media/image1090.png"/><Relationship Id="rId114" Type="http://schemas.openxmlformats.org/officeDocument/2006/relationships/customXml" Target="../ink/ink1399.xml"/><Relationship Id="rId119" Type="http://schemas.openxmlformats.org/officeDocument/2006/relationships/image" Target="../media/image1123.png"/><Relationship Id="rId44" Type="http://schemas.openxmlformats.org/officeDocument/2006/relationships/customXml" Target="../ink/ink1364.xml"/><Relationship Id="rId60" Type="http://schemas.openxmlformats.org/officeDocument/2006/relationships/customXml" Target="../ink/ink1372.xml"/><Relationship Id="rId65" Type="http://schemas.openxmlformats.org/officeDocument/2006/relationships/image" Target="../media/image1097.png"/><Relationship Id="rId81" Type="http://schemas.openxmlformats.org/officeDocument/2006/relationships/image" Target="../media/image1104.png"/><Relationship Id="rId86" Type="http://schemas.openxmlformats.org/officeDocument/2006/relationships/customXml" Target="../ink/ink1385.xml"/><Relationship Id="rId130" Type="http://schemas.openxmlformats.org/officeDocument/2006/relationships/customXml" Target="../ink/ink1407.xml"/><Relationship Id="rId135" Type="http://schemas.openxmlformats.org/officeDocument/2006/relationships/image" Target="../media/image1129.png"/><Relationship Id="rId13" Type="http://schemas.openxmlformats.org/officeDocument/2006/relationships/image" Target="../media/image1073.png"/><Relationship Id="rId18" Type="http://schemas.openxmlformats.org/officeDocument/2006/relationships/customXml" Target="../ink/ink1351.xml"/><Relationship Id="rId39" Type="http://schemas.openxmlformats.org/officeDocument/2006/relationships/image" Target="../media/image1085.png"/><Relationship Id="rId109" Type="http://schemas.openxmlformats.org/officeDocument/2006/relationships/image" Target="../media/image1119.png"/><Relationship Id="rId34" Type="http://schemas.openxmlformats.org/officeDocument/2006/relationships/customXml" Target="../ink/ink1359.xml"/><Relationship Id="rId50" Type="http://schemas.openxmlformats.org/officeDocument/2006/relationships/customXml" Target="../ink/ink1367.xml"/><Relationship Id="rId55" Type="http://schemas.openxmlformats.org/officeDocument/2006/relationships/image" Target="../media/image1093.png"/><Relationship Id="rId76" Type="http://schemas.openxmlformats.org/officeDocument/2006/relationships/customXml" Target="../ink/ink1380.xml"/><Relationship Id="rId97" Type="http://schemas.openxmlformats.org/officeDocument/2006/relationships/image" Target="../media/image1113.png"/><Relationship Id="rId104" Type="http://schemas.openxmlformats.org/officeDocument/2006/relationships/customXml" Target="../ink/ink1394.xml"/><Relationship Id="rId120" Type="http://schemas.openxmlformats.org/officeDocument/2006/relationships/customXml" Target="../ink/ink1402.xml"/><Relationship Id="rId125" Type="http://schemas.openxmlformats.org/officeDocument/2006/relationships/image" Target="../media/image1126.png"/><Relationship Id="rId7" Type="http://schemas.openxmlformats.org/officeDocument/2006/relationships/image" Target="../media/image1070.png"/><Relationship Id="rId71" Type="http://schemas.openxmlformats.org/officeDocument/2006/relationships/image" Target="../media/image1100.png"/><Relationship Id="rId92" Type="http://schemas.openxmlformats.org/officeDocument/2006/relationships/customXml" Target="../ink/ink1388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080.png"/><Relationship Id="rId24" Type="http://schemas.openxmlformats.org/officeDocument/2006/relationships/customXml" Target="../ink/ink1354.xml"/><Relationship Id="rId40" Type="http://schemas.openxmlformats.org/officeDocument/2006/relationships/customXml" Target="../ink/ink1362.xml"/><Relationship Id="rId45" Type="http://schemas.openxmlformats.org/officeDocument/2006/relationships/image" Target="../media/image1088.png"/><Relationship Id="rId66" Type="http://schemas.openxmlformats.org/officeDocument/2006/relationships/customXml" Target="../ink/ink1375.xml"/><Relationship Id="rId87" Type="http://schemas.openxmlformats.org/officeDocument/2006/relationships/image" Target="../media/image1107.png"/><Relationship Id="rId110" Type="http://schemas.openxmlformats.org/officeDocument/2006/relationships/customXml" Target="../ink/ink1397.xml"/><Relationship Id="rId115" Type="http://schemas.openxmlformats.org/officeDocument/2006/relationships/image" Target="../media/image1121.png"/><Relationship Id="rId131" Type="http://schemas.openxmlformats.org/officeDocument/2006/relationships/image" Target="../media/image881.png"/><Relationship Id="rId136" Type="http://schemas.openxmlformats.org/officeDocument/2006/relationships/customXml" Target="../ink/ink1410.xml"/><Relationship Id="rId61" Type="http://schemas.openxmlformats.org/officeDocument/2006/relationships/image" Target="../media/image1095.png"/><Relationship Id="rId82" Type="http://schemas.openxmlformats.org/officeDocument/2006/relationships/customXml" Target="../ink/ink1383.xml"/><Relationship Id="rId19" Type="http://schemas.openxmlformats.org/officeDocument/2006/relationships/image" Target="../media/image1076.png"/><Relationship Id="rId14" Type="http://schemas.openxmlformats.org/officeDocument/2006/relationships/customXml" Target="../ink/ink1349.xml"/><Relationship Id="rId30" Type="http://schemas.openxmlformats.org/officeDocument/2006/relationships/customXml" Target="../ink/ink1357.xml"/><Relationship Id="rId35" Type="http://schemas.openxmlformats.org/officeDocument/2006/relationships/image" Target="../media/image1083.png"/><Relationship Id="rId56" Type="http://schemas.openxmlformats.org/officeDocument/2006/relationships/customXml" Target="../ink/ink1370.xml"/><Relationship Id="rId77" Type="http://schemas.openxmlformats.org/officeDocument/2006/relationships/image" Target="../media/image1102.png"/><Relationship Id="rId100" Type="http://schemas.openxmlformats.org/officeDocument/2006/relationships/customXml" Target="../ink/ink1392.xml"/><Relationship Id="rId105" Type="http://schemas.openxmlformats.org/officeDocument/2006/relationships/image" Target="../media/image1117.png"/><Relationship Id="rId126" Type="http://schemas.openxmlformats.org/officeDocument/2006/relationships/customXml" Target="../ink/ink1405.xml"/><Relationship Id="rId8" Type="http://schemas.openxmlformats.org/officeDocument/2006/relationships/customXml" Target="../ink/ink1346.xml"/><Relationship Id="rId51" Type="http://schemas.openxmlformats.org/officeDocument/2006/relationships/image" Target="../media/image1091.png"/><Relationship Id="rId72" Type="http://schemas.openxmlformats.org/officeDocument/2006/relationships/customXml" Target="../ink/ink1378.xml"/><Relationship Id="rId93" Type="http://schemas.openxmlformats.org/officeDocument/2006/relationships/image" Target="../media/image1111.png"/><Relationship Id="rId98" Type="http://schemas.openxmlformats.org/officeDocument/2006/relationships/customXml" Target="../ink/ink1391.xml"/><Relationship Id="rId121" Type="http://schemas.openxmlformats.org/officeDocument/2006/relationships/image" Target="../media/image1124.png"/><Relationship Id="rId3" Type="http://schemas.openxmlformats.org/officeDocument/2006/relationships/image" Target="../media/image2710.png"/><Relationship Id="rId25" Type="http://schemas.openxmlformats.org/officeDocument/2006/relationships/image" Target="../media/image1078.png"/><Relationship Id="rId46" Type="http://schemas.openxmlformats.org/officeDocument/2006/relationships/customXml" Target="../ink/ink1365.xml"/><Relationship Id="rId67" Type="http://schemas.openxmlformats.org/officeDocument/2006/relationships/image" Target="../media/image1098.png"/><Relationship Id="rId116" Type="http://schemas.openxmlformats.org/officeDocument/2006/relationships/customXml" Target="../ink/ink1400.xml"/><Relationship Id="rId137" Type="http://schemas.openxmlformats.org/officeDocument/2006/relationships/image" Target="../media/image1130.png"/><Relationship Id="rId20" Type="http://schemas.openxmlformats.org/officeDocument/2006/relationships/customXml" Target="../ink/ink1352.xml"/><Relationship Id="rId41" Type="http://schemas.openxmlformats.org/officeDocument/2006/relationships/image" Target="../media/image1086.png"/><Relationship Id="rId62" Type="http://schemas.openxmlformats.org/officeDocument/2006/relationships/customXml" Target="../ink/ink1373.xml"/><Relationship Id="rId83" Type="http://schemas.openxmlformats.org/officeDocument/2006/relationships/image" Target="../media/image1105.png"/><Relationship Id="rId88" Type="http://schemas.openxmlformats.org/officeDocument/2006/relationships/customXml" Target="../ink/ink1386.xml"/><Relationship Id="rId111" Type="http://schemas.openxmlformats.org/officeDocument/2006/relationships/image" Target="../media/image1120.png"/><Relationship Id="rId132" Type="http://schemas.openxmlformats.org/officeDocument/2006/relationships/customXml" Target="../ink/ink1408.xml"/><Relationship Id="rId15" Type="http://schemas.openxmlformats.org/officeDocument/2006/relationships/image" Target="../media/image1074.png"/><Relationship Id="rId36" Type="http://schemas.openxmlformats.org/officeDocument/2006/relationships/customXml" Target="../ink/ink1360.xml"/><Relationship Id="rId57" Type="http://schemas.openxmlformats.org/officeDocument/2006/relationships/image" Target="../media/image1094.png"/><Relationship Id="rId106" Type="http://schemas.openxmlformats.org/officeDocument/2006/relationships/customXml" Target="../ink/ink1395.xml"/><Relationship Id="rId127" Type="http://schemas.openxmlformats.org/officeDocument/2006/relationships/image" Target="../media/image743.png"/><Relationship Id="rId10" Type="http://schemas.openxmlformats.org/officeDocument/2006/relationships/customXml" Target="../ink/ink1347.xml"/><Relationship Id="rId31" Type="http://schemas.openxmlformats.org/officeDocument/2006/relationships/image" Target="../media/image1081.png"/><Relationship Id="rId52" Type="http://schemas.openxmlformats.org/officeDocument/2006/relationships/customXml" Target="../ink/ink1368.xml"/><Relationship Id="rId73" Type="http://schemas.openxmlformats.org/officeDocument/2006/relationships/image" Target="../media/image1101.png"/><Relationship Id="rId78" Type="http://schemas.openxmlformats.org/officeDocument/2006/relationships/customXml" Target="../ink/ink1381.xml"/><Relationship Id="rId94" Type="http://schemas.openxmlformats.org/officeDocument/2006/relationships/customXml" Target="../ink/ink1389.xml"/><Relationship Id="rId99" Type="http://schemas.openxmlformats.org/officeDocument/2006/relationships/image" Target="../media/image1114.png"/><Relationship Id="rId101" Type="http://schemas.openxmlformats.org/officeDocument/2006/relationships/image" Target="../media/image1115.png"/><Relationship Id="rId122" Type="http://schemas.openxmlformats.org/officeDocument/2006/relationships/customXml" Target="../ink/ink1403.xml"/><Relationship Id="rId4" Type="http://schemas.openxmlformats.org/officeDocument/2006/relationships/customXml" Target="../ink/ink1344.xml"/><Relationship Id="rId9" Type="http://schemas.openxmlformats.org/officeDocument/2006/relationships/image" Target="../media/image1071.png"/><Relationship Id="rId26" Type="http://schemas.openxmlformats.org/officeDocument/2006/relationships/customXml" Target="../ink/ink1355.xml"/><Relationship Id="rId47" Type="http://schemas.openxmlformats.org/officeDocument/2006/relationships/image" Target="../media/image1089.png"/><Relationship Id="rId68" Type="http://schemas.openxmlformats.org/officeDocument/2006/relationships/customXml" Target="../ink/ink1376.xml"/><Relationship Id="rId89" Type="http://schemas.openxmlformats.org/officeDocument/2006/relationships/image" Target="../media/image1108.png"/><Relationship Id="rId112" Type="http://schemas.openxmlformats.org/officeDocument/2006/relationships/customXml" Target="../ink/ink1398.xml"/><Relationship Id="rId133" Type="http://schemas.openxmlformats.org/officeDocument/2006/relationships/image" Target="../media/image1128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71.xml"/><Relationship Id="rId299" Type="http://schemas.openxmlformats.org/officeDocument/2006/relationships/customXml" Target="../ink/ink1570.xml"/><Relationship Id="rId21" Type="http://schemas.openxmlformats.org/officeDocument/2006/relationships/image" Target="../media/image1140.png"/><Relationship Id="rId63" Type="http://schemas.openxmlformats.org/officeDocument/2006/relationships/customXml" Target="../ink/ink1443.xml"/><Relationship Id="rId159" Type="http://schemas.openxmlformats.org/officeDocument/2006/relationships/customXml" Target="../ink/ink1494.xml"/><Relationship Id="rId324" Type="http://schemas.openxmlformats.org/officeDocument/2006/relationships/image" Target="../media/image1269.png"/><Relationship Id="rId170" Type="http://schemas.openxmlformats.org/officeDocument/2006/relationships/image" Target="../media/image1200.png"/><Relationship Id="rId226" Type="http://schemas.openxmlformats.org/officeDocument/2006/relationships/customXml" Target="../ink/ink1530.xml"/><Relationship Id="rId268" Type="http://schemas.openxmlformats.org/officeDocument/2006/relationships/image" Target="../media/image1243.png"/><Relationship Id="rId32" Type="http://schemas.openxmlformats.org/officeDocument/2006/relationships/image" Target="../media/image1143.png"/><Relationship Id="rId74" Type="http://schemas.openxmlformats.org/officeDocument/2006/relationships/image" Target="../media/image1161.png"/><Relationship Id="rId128" Type="http://schemas.openxmlformats.org/officeDocument/2006/relationships/customXml" Target="../ink/ink1477.xml"/><Relationship Id="rId335" Type="http://schemas.openxmlformats.org/officeDocument/2006/relationships/customXml" Target="../ink/ink1588.xml"/><Relationship Id="rId5" Type="http://schemas.openxmlformats.org/officeDocument/2006/relationships/image" Target="../media/image1133.png"/><Relationship Id="rId181" Type="http://schemas.openxmlformats.org/officeDocument/2006/relationships/customXml" Target="../ink/ink1505.xml"/><Relationship Id="rId237" Type="http://schemas.openxmlformats.org/officeDocument/2006/relationships/customXml" Target="../ink/ink1537.xml"/><Relationship Id="rId279" Type="http://schemas.openxmlformats.org/officeDocument/2006/relationships/customXml" Target="../ink/ink1559.xml"/><Relationship Id="rId43" Type="http://schemas.openxmlformats.org/officeDocument/2006/relationships/customXml" Target="../ink/ink1433.xml"/><Relationship Id="rId139" Type="http://schemas.openxmlformats.org/officeDocument/2006/relationships/customXml" Target="../ink/ink1484.xml"/><Relationship Id="rId290" Type="http://schemas.openxmlformats.org/officeDocument/2006/relationships/image" Target="../media/image1253.png"/><Relationship Id="rId304" Type="http://schemas.openxmlformats.org/officeDocument/2006/relationships/image" Target="../media/image1259.png"/><Relationship Id="rId346" Type="http://schemas.openxmlformats.org/officeDocument/2006/relationships/image" Target="../media/image1279.png"/><Relationship Id="rId85" Type="http://schemas.openxmlformats.org/officeDocument/2006/relationships/customXml" Target="../ink/ink1454.xml"/><Relationship Id="rId150" Type="http://schemas.openxmlformats.org/officeDocument/2006/relationships/image" Target="../media/image1191.png"/><Relationship Id="rId192" Type="http://schemas.openxmlformats.org/officeDocument/2006/relationships/image" Target="../media/image1212.png"/><Relationship Id="rId206" Type="http://schemas.openxmlformats.org/officeDocument/2006/relationships/customXml" Target="../ink/ink1519.xml"/><Relationship Id="rId248" Type="http://schemas.openxmlformats.org/officeDocument/2006/relationships/customXml" Target="../ink/ink1543.xml"/><Relationship Id="rId12" Type="http://schemas.openxmlformats.org/officeDocument/2006/relationships/customXml" Target="../ink/ink1417.xml"/><Relationship Id="rId108" Type="http://schemas.openxmlformats.org/officeDocument/2006/relationships/customXml" Target="../ink/ink1466.xml"/><Relationship Id="rId315" Type="http://schemas.openxmlformats.org/officeDocument/2006/relationships/customXml" Target="../ink/ink1578.xml"/><Relationship Id="rId54" Type="http://schemas.openxmlformats.org/officeDocument/2006/relationships/image" Target="../media/image1152.png"/><Relationship Id="rId96" Type="http://schemas.openxmlformats.org/officeDocument/2006/relationships/customXml" Target="../ink/ink1460.xml"/><Relationship Id="rId161" Type="http://schemas.openxmlformats.org/officeDocument/2006/relationships/customXml" Target="../ink/ink1495.xml"/><Relationship Id="rId217" Type="http://schemas.openxmlformats.org/officeDocument/2006/relationships/image" Target="../media/image1221.png"/><Relationship Id="rId259" Type="http://schemas.openxmlformats.org/officeDocument/2006/relationships/customXml" Target="../ink/ink1549.xml"/><Relationship Id="rId23" Type="http://schemas.openxmlformats.org/officeDocument/2006/relationships/image" Target="../media/image773.png"/><Relationship Id="rId119" Type="http://schemas.openxmlformats.org/officeDocument/2006/relationships/customXml" Target="../ink/ink1472.xml"/><Relationship Id="rId270" Type="http://schemas.openxmlformats.org/officeDocument/2006/relationships/image" Target="../media/image1244.png"/><Relationship Id="rId326" Type="http://schemas.openxmlformats.org/officeDocument/2006/relationships/image" Target="../media/image1270.png"/><Relationship Id="rId65" Type="http://schemas.openxmlformats.org/officeDocument/2006/relationships/customXml" Target="../ink/ink1444.xml"/><Relationship Id="rId130" Type="http://schemas.openxmlformats.org/officeDocument/2006/relationships/customXml" Target="../ink/ink1478.xml"/><Relationship Id="rId172" Type="http://schemas.openxmlformats.org/officeDocument/2006/relationships/image" Target="../media/image1201.png"/><Relationship Id="rId228" Type="http://schemas.openxmlformats.org/officeDocument/2006/relationships/customXml" Target="../ink/ink1531.xml"/><Relationship Id="rId281" Type="http://schemas.openxmlformats.org/officeDocument/2006/relationships/customXml" Target="../ink/ink1560.xml"/><Relationship Id="rId337" Type="http://schemas.openxmlformats.org/officeDocument/2006/relationships/customXml" Target="../ink/ink1589.xml"/><Relationship Id="rId34" Type="http://schemas.openxmlformats.org/officeDocument/2006/relationships/image" Target="../media/image1144.png"/><Relationship Id="rId76" Type="http://schemas.openxmlformats.org/officeDocument/2006/relationships/image" Target="../media/image1162.png"/><Relationship Id="rId141" Type="http://schemas.openxmlformats.org/officeDocument/2006/relationships/customXml" Target="../ink/ink1485.xml"/><Relationship Id="rId7" Type="http://schemas.openxmlformats.org/officeDocument/2006/relationships/image" Target="../media/image1134.png"/><Relationship Id="rId183" Type="http://schemas.openxmlformats.org/officeDocument/2006/relationships/customXml" Target="../ink/ink1506.xml"/><Relationship Id="rId239" Type="http://schemas.openxmlformats.org/officeDocument/2006/relationships/image" Target="../media/image1230.png"/><Relationship Id="rId250" Type="http://schemas.openxmlformats.org/officeDocument/2006/relationships/customXml" Target="../ink/ink1544.xml"/><Relationship Id="rId292" Type="http://schemas.openxmlformats.org/officeDocument/2006/relationships/image" Target="../media/image1254.png"/><Relationship Id="rId306" Type="http://schemas.openxmlformats.org/officeDocument/2006/relationships/image" Target="../media/image1260.png"/><Relationship Id="rId45" Type="http://schemas.openxmlformats.org/officeDocument/2006/relationships/customXml" Target="../ink/ink1434.xml"/><Relationship Id="rId87" Type="http://schemas.openxmlformats.org/officeDocument/2006/relationships/customXml" Target="../ink/ink1455.xml"/><Relationship Id="rId110" Type="http://schemas.openxmlformats.org/officeDocument/2006/relationships/customXml" Target="../ink/ink1467.xml"/><Relationship Id="rId348" Type="http://schemas.openxmlformats.org/officeDocument/2006/relationships/image" Target="../media/image1280.png"/><Relationship Id="rId152" Type="http://schemas.openxmlformats.org/officeDocument/2006/relationships/image" Target="../media/image813.png"/><Relationship Id="rId194" Type="http://schemas.openxmlformats.org/officeDocument/2006/relationships/image" Target="../media/image1213.png"/><Relationship Id="rId208" Type="http://schemas.openxmlformats.org/officeDocument/2006/relationships/customXml" Target="../ink/ink1520.xml"/><Relationship Id="rId261" Type="http://schemas.openxmlformats.org/officeDocument/2006/relationships/customXml" Target="../ink/ink1550.xml"/><Relationship Id="rId14" Type="http://schemas.openxmlformats.org/officeDocument/2006/relationships/customXml" Target="../ink/ink1418.xml"/><Relationship Id="rId56" Type="http://schemas.openxmlformats.org/officeDocument/2006/relationships/image" Target="../media/image1153.png"/><Relationship Id="rId317" Type="http://schemas.openxmlformats.org/officeDocument/2006/relationships/customXml" Target="../ink/ink1579.xml"/><Relationship Id="rId98" Type="http://schemas.openxmlformats.org/officeDocument/2006/relationships/customXml" Target="../ink/ink1461.xml"/><Relationship Id="rId121" Type="http://schemas.openxmlformats.org/officeDocument/2006/relationships/customXml" Target="../ink/ink1473.xml"/><Relationship Id="rId163" Type="http://schemas.openxmlformats.org/officeDocument/2006/relationships/customXml" Target="../ink/ink1496.xml"/><Relationship Id="rId219" Type="http://schemas.openxmlformats.org/officeDocument/2006/relationships/image" Target="../media/image1222.png"/><Relationship Id="rId230" Type="http://schemas.openxmlformats.org/officeDocument/2006/relationships/customXml" Target="../ink/ink1533.xml"/><Relationship Id="rId251" Type="http://schemas.openxmlformats.org/officeDocument/2006/relationships/image" Target="../media/image1236.png"/><Relationship Id="rId25" Type="http://schemas.openxmlformats.org/officeDocument/2006/relationships/customXml" Target="../ink/ink1424.xml"/><Relationship Id="rId46" Type="http://schemas.openxmlformats.org/officeDocument/2006/relationships/image" Target="../media/image839.png"/><Relationship Id="rId67" Type="http://schemas.openxmlformats.org/officeDocument/2006/relationships/customXml" Target="../ink/ink1445.xml"/><Relationship Id="rId272" Type="http://schemas.openxmlformats.org/officeDocument/2006/relationships/image" Target="../media/image1245.png"/><Relationship Id="rId293" Type="http://schemas.openxmlformats.org/officeDocument/2006/relationships/customXml" Target="../ink/ink1567.xml"/><Relationship Id="rId307" Type="http://schemas.openxmlformats.org/officeDocument/2006/relationships/customXml" Target="../ink/ink1574.xml"/><Relationship Id="rId328" Type="http://schemas.openxmlformats.org/officeDocument/2006/relationships/image" Target="../media/image1271.png"/><Relationship Id="rId349" Type="http://schemas.openxmlformats.org/officeDocument/2006/relationships/customXml" Target="../ink/ink1595.xml"/><Relationship Id="rId88" Type="http://schemas.openxmlformats.org/officeDocument/2006/relationships/image" Target="../media/image1168.png"/><Relationship Id="rId111" Type="http://schemas.openxmlformats.org/officeDocument/2006/relationships/image" Target="../media/image810.png"/><Relationship Id="rId132" Type="http://schemas.openxmlformats.org/officeDocument/2006/relationships/customXml" Target="../ink/ink1479.xml"/><Relationship Id="rId153" Type="http://schemas.openxmlformats.org/officeDocument/2006/relationships/customXml" Target="../ink/ink1491.xml"/><Relationship Id="rId174" Type="http://schemas.openxmlformats.org/officeDocument/2006/relationships/image" Target="../media/image1202.png"/><Relationship Id="rId195" Type="http://schemas.openxmlformats.org/officeDocument/2006/relationships/customXml" Target="../ink/ink1512.xml"/><Relationship Id="rId209" Type="http://schemas.openxmlformats.org/officeDocument/2006/relationships/customXml" Target="../ink/ink1521.xml"/><Relationship Id="rId220" Type="http://schemas.openxmlformats.org/officeDocument/2006/relationships/customXml" Target="../ink/ink1527.xml"/><Relationship Id="rId241" Type="http://schemas.openxmlformats.org/officeDocument/2006/relationships/image" Target="../media/image1231.png"/><Relationship Id="rId15" Type="http://schemas.openxmlformats.org/officeDocument/2006/relationships/image" Target="../media/image1137.png"/><Relationship Id="rId36" Type="http://schemas.openxmlformats.org/officeDocument/2006/relationships/image" Target="../media/image1145.png"/><Relationship Id="rId57" Type="http://schemas.openxmlformats.org/officeDocument/2006/relationships/customXml" Target="../ink/ink1440.xml"/><Relationship Id="rId262" Type="http://schemas.openxmlformats.org/officeDocument/2006/relationships/image" Target="../media/image1240.png"/><Relationship Id="rId283" Type="http://schemas.openxmlformats.org/officeDocument/2006/relationships/customXml" Target="../ink/ink1561.xml"/><Relationship Id="rId318" Type="http://schemas.openxmlformats.org/officeDocument/2006/relationships/image" Target="../media/image1266.png"/><Relationship Id="rId339" Type="http://schemas.openxmlformats.org/officeDocument/2006/relationships/customXml" Target="../ink/ink1590.xml"/><Relationship Id="rId78" Type="http://schemas.openxmlformats.org/officeDocument/2006/relationships/image" Target="../media/image1163.png"/><Relationship Id="rId99" Type="http://schemas.openxmlformats.org/officeDocument/2006/relationships/image" Target="../media/image1173.png"/><Relationship Id="rId101" Type="http://schemas.openxmlformats.org/officeDocument/2006/relationships/image" Target="../media/image739.png"/><Relationship Id="rId122" Type="http://schemas.openxmlformats.org/officeDocument/2006/relationships/image" Target="../media/image1181.png"/><Relationship Id="rId143" Type="http://schemas.openxmlformats.org/officeDocument/2006/relationships/customXml" Target="../ink/ink1486.xml"/><Relationship Id="rId164" Type="http://schemas.openxmlformats.org/officeDocument/2006/relationships/image" Target="../media/image1197.png"/><Relationship Id="rId185" Type="http://schemas.openxmlformats.org/officeDocument/2006/relationships/customXml" Target="../ink/ink1507.xml"/><Relationship Id="rId350" Type="http://schemas.openxmlformats.org/officeDocument/2006/relationships/image" Target="../media/image1281.png"/><Relationship Id="rId9" Type="http://schemas.openxmlformats.org/officeDocument/2006/relationships/image" Target="../media/image1135.png"/><Relationship Id="rId210" Type="http://schemas.openxmlformats.org/officeDocument/2006/relationships/customXml" Target="../ink/ink1522.xml"/><Relationship Id="rId26" Type="http://schemas.openxmlformats.org/officeDocument/2006/relationships/image" Target="../media/image1141.png"/><Relationship Id="rId231" Type="http://schemas.openxmlformats.org/officeDocument/2006/relationships/image" Target="../media/image1227.png"/><Relationship Id="rId252" Type="http://schemas.openxmlformats.org/officeDocument/2006/relationships/customXml" Target="../ink/ink1545.xml"/><Relationship Id="rId273" Type="http://schemas.openxmlformats.org/officeDocument/2006/relationships/customXml" Target="../ink/ink1556.xml"/><Relationship Id="rId294" Type="http://schemas.openxmlformats.org/officeDocument/2006/relationships/image" Target="../media/image1013.png"/><Relationship Id="rId308" Type="http://schemas.openxmlformats.org/officeDocument/2006/relationships/image" Target="../media/image1261.png"/><Relationship Id="rId329" Type="http://schemas.openxmlformats.org/officeDocument/2006/relationships/customXml" Target="../ink/ink1585.xml"/><Relationship Id="rId47" Type="http://schemas.openxmlformats.org/officeDocument/2006/relationships/customXml" Target="../ink/ink1435.xml"/><Relationship Id="rId68" Type="http://schemas.openxmlformats.org/officeDocument/2006/relationships/image" Target="../media/image1158.png"/><Relationship Id="rId89" Type="http://schemas.openxmlformats.org/officeDocument/2006/relationships/customXml" Target="../ink/ink1456.xml"/><Relationship Id="rId112" Type="http://schemas.openxmlformats.org/officeDocument/2006/relationships/customXml" Target="../ink/ink1468.xml"/><Relationship Id="rId133" Type="http://schemas.openxmlformats.org/officeDocument/2006/relationships/image" Target="../media/image1185.png"/><Relationship Id="rId154" Type="http://schemas.openxmlformats.org/officeDocument/2006/relationships/image" Target="../media/image1192.png"/><Relationship Id="rId175" Type="http://schemas.openxmlformats.org/officeDocument/2006/relationships/customXml" Target="../ink/ink1502.xml"/><Relationship Id="rId340" Type="http://schemas.openxmlformats.org/officeDocument/2006/relationships/image" Target="../media/image1276.png"/><Relationship Id="rId196" Type="http://schemas.openxmlformats.org/officeDocument/2006/relationships/customXml" Target="../ink/ink1513.xml"/><Relationship Id="rId200" Type="http://schemas.openxmlformats.org/officeDocument/2006/relationships/customXml" Target="../ink/ink1515.xml"/><Relationship Id="rId16" Type="http://schemas.openxmlformats.org/officeDocument/2006/relationships/customXml" Target="../ink/ink1419.xml"/><Relationship Id="rId221" Type="http://schemas.openxmlformats.org/officeDocument/2006/relationships/image" Target="../media/image1223.png"/><Relationship Id="rId242" Type="http://schemas.openxmlformats.org/officeDocument/2006/relationships/customXml" Target="../ink/ink1540.xml"/><Relationship Id="rId263" Type="http://schemas.openxmlformats.org/officeDocument/2006/relationships/customXml" Target="../ink/ink1551.xml"/><Relationship Id="rId284" Type="http://schemas.openxmlformats.org/officeDocument/2006/relationships/image" Target="../media/image1251.png"/><Relationship Id="rId319" Type="http://schemas.openxmlformats.org/officeDocument/2006/relationships/customXml" Target="../ink/ink1580.xml"/><Relationship Id="rId37" Type="http://schemas.openxmlformats.org/officeDocument/2006/relationships/customXml" Target="../ink/ink1430.xml"/><Relationship Id="rId58" Type="http://schemas.openxmlformats.org/officeDocument/2006/relationships/image" Target="../media/image1154.png"/><Relationship Id="rId79" Type="http://schemas.openxmlformats.org/officeDocument/2006/relationships/customXml" Target="../ink/ink1451.xml"/><Relationship Id="rId102" Type="http://schemas.openxmlformats.org/officeDocument/2006/relationships/customXml" Target="../ink/ink1463.xml"/><Relationship Id="rId123" Type="http://schemas.openxmlformats.org/officeDocument/2006/relationships/customXml" Target="../ink/ink1474.xml"/><Relationship Id="rId144" Type="http://schemas.openxmlformats.org/officeDocument/2006/relationships/image" Target="../media/image1188.png"/><Relationship Id="rId330" Type="http://schemas.openxmlformats.org/officeDocument/2006/relationships/image" Target="../media/image1272.png"/><Relationship Id="rId90" Type="http://schemas.openxmlformats.org/officeDocument/2006/relationships/customXml" Target="../ink/ink1457.xml"/><Relationship Id="rId165" Type="http://schemas.openxmlformats.org/officeDocument/2006/relationships/customXml" Target="../ink/ink1497.xml"/><Relationship Id="rId186" Type="http://schemas.openxmlformats.org/officeDocument/2006/relationships/image" Target="../media/image1207.png"/><Relationship Id="rId351" Type="http://schemas.openxmlformats.org/officeDocument/2006/relationships/customXml" Target="../ink/ink1596.xml"/><Relationship Id="rId211" Type="http://schemas.openxmlformats.org/officeDocument/2006/relationships/image" Target="../media/image1218.png"/><Relationship Id="rId232" Type="http://schemas.openxmlformats.org/officeDocument/2006/relationships/customXml" Target="../ink/ink1534.xml"/><Relationship Id="rId253" Type="http://schemas.openxmlformats.org/officeDocument/2006/relationships/image" Target="../media/image1237.png"/><Relationship Id="rId274" Type="http://schemas.openxmlformats.org/officeDocument/2006/relationships/image" Target="../media/image1246.png"/><Relationship Id="rId295" Type="http://schemas.openxmlformats.org/officeDocument/2006/relationships/customXml" Target="../ink/ink1568.xml"/><Relationship Id="rId309" Type="http://schemas.openxmlformats.org/officeDocument/2006/relationships/customXml" Target="../ink/ink1575.xml"/><Relationship Id="rId27" Type="http://schemas.openxmlformats.org/officeDocument/2006/relationships/customXml" Target="../ink/ink1425.xml"/><Relationship Id="rId48" Type="http://schemas.openxmlformats.org/officeDocument/2006/relationships/image" Target="../media/image1150.png"/><Relationship Id="rId69" Type="http://schemas.openxmlformats.org/officeDocument/2006/relationships/customXml" Target="../ink/ink1446.xml"/><Relationship Id="rId113" Type="http://schemas.openxmlformats.org/officeDocument/2006/relationships/image" Target="../media/image1177.png"/><Relationship Id="rId134" Type="http://schemas.openxmlformats.org/officeDocument/2006/relationships/customXml" Target="../ink/ink1480.xml"/><Relationship Id="rId320" Type="http://schemas.openxmlformats.org/officeDocument/2006/relationships/image" Target="../media/image1267.png"/><Relationship Id="rId80" Type="http://schemas.openxmlformats.org/officeDocument/2006/relationships/image" Target="../media/image1164.png"/><Relationship Id="rId155" Type="http://schemas.openxmlformats.org/officeDocument/2006/relationships/customXml" Target="../ink/ink1492.xml"/><Relationship Id="rId176" Type="http://schemas.openxmlformats.org/officeDocument/2006/relationships/image" Target="../media/image1203.png"/><Relationship Id="rId197" Type="http://schemas.openxmlformats.org/officeDocument/2006/relationships/image" Target="../media/image878.png"/><Relationship Id="rId341" Type="http://schemas.openxmlformats.org/officeDocument/2006/relationships/customXml" Target="../ink/ink1591.xml"/><Relationship Id="rId201" Type="http://schemas.openxmlformats.org/officeDocument/2006/relationships/customXml" Target="../ink/ink1516.xml"/><Relationship Id="rId222" Type="http://schemas.openxmlformats.org/officeDocument/2006/relationships/customXml" Target="../ink/ink1528.xml"/><Relationship Id="rId243" Type="http://schemas.openxmlformats.org/officeDocument/2006/relationships/image" Target="../media/image1232.png"/><Relationship Id="rId264" Type="http://schemas.openxmlformats.org/officeDocument/2006/relationships/image" Target="../media/image1241.png"/><Relationship Id="rId285" Type="http://schemas.openxmlformats.org/officeDocument/2006/relationships/customXml" Target="../ink/ink1562.xml"/><Relationship Id="rId17" Type="http://schemas.openxmlformats.org/officeDocument/2006/relationships/image" Target="../media/image1138.png"/><Relationship Id="rId38" Type="http://schemas.openxmlformats.org/officeDocument/2006/relationships/image" Target="../media/image1146.png"/><Relationship Id="rId59" Type="http://schemas.openxmlformats.org/officeDocument/2006/relationships/customXml" Target="../ink/ink1441.xml"/><Relationship Id="rId103" Type="http://schemas.openxmlformats.org/officeDocument/2006/relationships/image" Target="../media/image1174.png"/><Relationship Id="rId124" Type="http://schemas.openxmlformats.org/officeDocument/2006/relationships/image" Target="../media/image1182.png"/><Relationship Id="rId310" Type="http://schemas.openxmlformats.org/officeDocument/2006/relationships/image" Target="../media/image1262.png"/><Relationship Id="rId70" Type="http://schemas.openxmlformats.org/officeDocument/2006/relationships/image" Target="../media/image1159.png"/><Relationship Id="rId91" Type="http://schemas.openxmlformats.org/officeDocument/2006/relationships/image" Target="../media/image1169.png"/><Relationship Id="rId145" Type="http://schemas.openxmlformats.org/officeDocument/2006/relationships/customXml" Target="../ink/ink1487.xml"/><Relationship Id="rId166" Type="http://schemas.openxmlformats.org/officeDocument/2006/relationships/image" Target="../media/image1198.png"/><Relationship Id="rId187" Type="http://schemas.openxmlformats.org/officeDocument/2006/relationships/customXml" Target="../ink/ink1508.xml"/><Relationship Id="rId331" Type="http://schemas.openxmlformats.org/officeDocument/2006/relationships/customXml" Target="../ink/ink1586.xml"/><Relationship Id="rId352" Type="http://schemas.openxmlformats.org/officeDocument/2006/relationships/image" Target="../media/image128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23.xml"/><Relationship Id="rId233" Type="http://schemas.openxmlformats.org/officeDocument/2006/relationships/image" Target="../media/image1228.png"/><Relationship Id="rId254" Type="http://schemas.openxmlformats.org/officeDocument/2006/relationships/customXml" Target="../ink/ink1546.xml"/><Relationship Id="rId28" Type="http://schemas.openxmlformats.org/officeDocument/2006/relationships/image" Target="../media/image1142.png"/><Relationship Id="rId49" Type="http://schemas.openxmlformats.org/officeDocument/2006/relationships/customXml" Target="../ink/ink1436.xml"/><Relationship Id="rId114" Type="http://schemas.openxmlformats.org/officeDocument/2006/relationships/customXml" Target="../ink/ink1469.xml"/><Relationship Id="rId275" Type="http://schemas.openxmlformats.org/officeDocument/2006/relationships/customXml" Target="../ink/ink1557.xml"/><Relationship Id="rId296" Type="http://schemas.openxmlformats.org/officeDocument/2006/relationships/image" Target="../media/image1255.png"/><Relationship Id="rId300" Type="http://schemas.openxmlformats.org/officeDocument/2006/relationships/image" Target="../media/image1257.png"/><Relationship Id="rId60" Type="http://schemas.openxmlformats.org/officeDocument/2006/relationships/image" Target="../media/image1155.png"/><Relationship Id="rId81" Type="http://schemas.openxmlformats.org/officeDocument/2006/relationships/customXml" Target="../ink/ink1452.xml"/><Relationship Id="rId135" Type="http://schemas.openxmlformats.org/officeDocument/2006/relationships/customXml" Target="../ink/ink1481.xml"/><Relationship Id="rId156" Type="http://schemas.openxmlformats.org/officeDocument/2006/relationships/image" Target="../media/image1193.png"/><Relationship Id="rId177" Type="http://schemas.openxmlformats.org/officeDocument/2006/relationships/customXml" Target="../ink/ink1503.xml"/><Relationship Id="rId198" Type="http://schemas.openxmlformats.org/officeDocument/2006/relationships/customXml" Target="../ink/ink1514.xml"/><Relationship Id="rId321" Type="http://schemas.openxmlformats.org/officeDocument/2006/relationships/customXml" Target="../ink/ink1581.xml"/><Relationship Id="rId342" Type="http://schemas.openxmlformats.org/officeDocument/2006/relationships/image" Target="../media/image1277.png"/><Relationship Id="rId202" Type="http://schemas.openxmlformats.org/officeDocument/2006/relationships/image" Target="../media/image1215.png"/><Relationship Id="rId223" Type="http://schemas.openxmlformats.org/officeDocument/2006/relationships/image" Target="../media/image1224.png"/><Relationship Id="rId244" Type="http://schemas.openxmlformats.org/officeDocument/2006/relationships/customXml" Target="../ink/ink1541.xml"/><Relationship Id="rId18" Type="http://schemas.openxmlformats.org/officeDocument/2006/relationships/customXml" Target="../ink/ink1420.xml"/><Relationship Id="rId39" Type="http://schemas.openxmlformats.org/officeDocument/2006/relationships/customXml" Target="../ink/ink1431.xml"/><Relationship Id="rId265" Type="http://schemas.openxmlformats.org/officeDocument/2006/relationships/customXml" Target="../ink/ink1552.xml"/><Relationship Id="rId286" Type="http://schemas.openxmlformats.org/officeDocument/2006/relationships/customXml" Target="../ink/ink1563.xml"/><Relationship Id="rId50" Type="http://schemas.openxmlformats.org/officeDocument/2006/relationships/image" Target="../media/image1151.png"/><Relationship Id="rId104" Type="http://schemas.openxmlformats.org/officeDocument/2006/relationships/customXml" Target="../ink/ink1464.xml"/><Relationship Id="rId125" Type="http://schemas.openxmlformats.org/officeDocument/2006/relationships/customXml" Target="../ink/ink1475.xml"/><Relationship Id="rId146" Type="http://schemas.openxmlformats.org/officeDocument/2006/relationships/image" Target="../media/image1189.png"/><Relationship Id="rId167" Type="http://schemas.openxmlformats.org/officeDocument/2006/relationships/customXml" Target="../ink/ink1498.xml"/><Relationship Id="rId188" Type="http://schemas.openxmlformats.org/officeDocument/2006/relationships/image" Target="../media/image1208.png"/><Relationship Id="rId311" Type="http://schemas.openxmlformats.org/officeDocument/2006/relationships/customXml" Target="../ink/ink1576.xml"/><Relationship Id="rId332" Type="http://schemas.openxmlformats.org/officeDocument/2006/relationships/image" Target="../media/image1273.png"/><Relationship Id="rId353" Type="http://schemas.openxmlformats.org/officeDocument/2006/relationships/customXml" Target="../ink/ink1597.xml"/><Relationship Id="rId71" Type="http://schemas.openxmlformats.org/officeDocument/2006/relationships/customXml" Target="../ink/ink1447.xml"/><Relationship Id="rId92" Type="http://schemas.openxmlformats.org/officeDocument/2006/relationships/customXml" Target="../ink/ink1458.xml"/><Relationship Id="rId213" Type="http://schemas.openxmlformats.org/officeDocument/2006/relationships/image" Target="../media/image1219.png"/><Relationship Id="rId234" Type="http://schemas.openxmlformats.org/officeDocument/2006/relationships/customXml" Target="../ink/ink1535.xml"/><Relationship Id="rId2" Type="http://schemas.openxmlformats.org/officeDocument/2006/relationships/customXml" Target="../ink/ink1412.xml"/><Relationship Id="rId29" Type="http://schemas.openxmlformats.org/officeDocument/2006/relationships/customXml" Target="../ink/ink1426.xml"/><Relationship Id="rId255" Type="http://schemas.openxmlformats.org/officeDocument/2006/relationships/image" Target="../media/image1238.png"/><Relationship Id="rId276" Type="http://schemas.openxmlformats.org/officeDocument/2006/relationships/image" Target="../media/image1247.png"/><Relationship Id="rId297" Type="http://schemas.openxmlformats.org/officeDocument/2006/relationships/customXml" Target="../ink/ink1569.xml"/><Relationship Id="rId40" Type="http://schemas.openxmlformats.org/officeDocument/2006/relationships/image" Target="../media/image1147.png"/><Relationship Id="rId115" Type="http://schemas.openxmlformats.org/officeDocument/2006/relationships/image" Target="../media/image1178.png"/><Relationship Id="rId136" Type="http://schemas.openxmlformats.org/officeDocument/2006/relationships/image" Target="../media/image1126.png"/><Relationship Id="rId157" Type="http://schemas.openxmlformats.org/officeDocument/2006/relationships/customXml" Target="../ink/ink1493.xml"/><Relationship Id="rId178" Type="http://schemas.openxmlformats.org/officeDocument/2006/relationships/image" Target="../media/image1204.png"/><Relationship Id="rId301" Type="http://schemas.openxmlformats.org/officeDocument/2006/relationships/customXml" Target="../ink/ink1571.xml"/><Relationship Id="rId322" Type="http://schemas.openxmlformats.org/officeDocument/2006/relationships/image" Target="../media/image1268.png"/><Relationship Id="rId343" Type="http://schemas.openxmlformats.org/officeDocument/2006/relationships/customXml" Target="../ink/ink1592.xml"/><Relationship Id="rId61" Type="http://schemas.openxmlformats.org/officeDocument/2006/relationships/customXml" Target="../ink/ink1442.xml"/><Relationship Id="rId82" Type="http://schemas.openxmlformats.org/officeDocument/2006/relationships/image" Target="../media/image1165.png"/><Relationship Id="rId199" Type="http://schemas.openxmlformats.org/officeDocument/2006/relationships/image" Target="../media/image1214.png"/><Relationship Id="rId203" Type="http://schemas.openxmlformats.org/officeDocument/2006/relationships/customXml" Target="../ink/ink1517.xml"/><Relationship Id="rId19" Type="http://schemas.openxmlformats.org/officeDocument/2006/relationships/image" Target="../media/image1139.png"/><Relationship Id="rId224" Type="http://schemas.openxmlformats.org/officeDocument/2006/relationships/customXml" Target="../ink/ink1529.xml"/><Relationship Id="rId245" Type="http://schemas.openxmlformats.org/officeDocument/2006/relationships/image" Target="../media/image1233.png"/><Relationship Id="rId266" Type="http://schemas.openxmlformats.org/officeDocument/2006/relationships/image" Target="../media/image1242.png"/><Relationship Id="rId287" Type="http://schemas.openxmlformats.org/officeDocument/2006/relationships/customXml" Target="../ink/ink1564.xml"/><Relationship Id="rId30" Type="http://schemas.openxmlformats.org/officeDocument/2006/relationships/image" Target="../media/image704.png"/><Relationship Id="rId105" Type="http://schemas.openxmlformats.org/officeDocument/2006/relationships/image" Target="../media/image948.png"/><Relationship Id="rId126" Type="http://schemas.openxmlformats.org/officeDocument/2006/relationships/image" Target="../media/image818.png"/><Relationship Id="rId147" Type="http://schemas.openxmlformats.org/officeDocument/2006/relationships/customXml" Target="../ink/ink1488.xml"/><Relationship Id="rId168" Type="http://schemas.openxmlformats.org/officeDocument/2006/relationships/image" Target="../media/image1199.png"/><Relationship Id="rId312" Type="http://schemas.openxmlformats.org/officeDocument/2006/relationships/image" Target="../media/image1263.png"/><Relationship Id="rId333" Type="http://schemas.openxmlformats.org/officeDocument/2006/relationships/customXml" Target="../ink/ink1587.xml"/><Relationship Id="rId354" Type="http://schemas.openxmlformats.org/officeDocument/2006/relationships/image" Target="../media/image1283.png"/><Relationship Id="rId51" Type="http://schemas.openxmlformats.org/officeDocument/2006/relationships/customXml" Target="../ink/ink1437.xml"/><Relationship Id="rId72" Type="http://schemas.openxmlformats.org/officeDocument/2006/relationships/image" Target="../media/image1160.png"/><Relationship Id="rId93" Type="http://schemas.openxmlformats.org/officeDocument/2006/relationships/image" Target="../media/image1170.png"/><Relationship Id="rId189" Type="http://schemas.openxmlformats.org/officeDocument/2006/relationships/customXml" Target="../ink/ink1509.xml"/><Relationship Id="rId3" Type="http://schemas.openxmlformats.org/officeDocument/2006/relationships/image" Target="../media/image1132.png"/><Relationship Id="rId214" Type="http://schemas.openxmlformats.org/officeDocument/2006/relationships/customXml" Target="../ink/ink1524.xml"/><Relationship Id="rId235" Type="http://schemas.openxmlformats.org/officeDocument/2006/relationships/image" Target="../media/image1229.png"/><Relationship Id="rId256" Type="http://schemas.openxmlformats.org/officeDocument/2006/relationships/customXml" Target="../ink/ink1547.xml"/><Relationship Id="rId277" Type="http://schemas.openxmlformats.org/officeDocument/2006/relationships/customXml" Target="../ink/ink1558.xml"/><Relationship Id="rId298" Type="http://schemas.openxmlformats.org/officeDocument/2006/relationships/image" Target="../media/image1256.png"/><Relationship Id="rId116" Type="http://schemas.openxmlformats.org/officeDocument/2006/relationships/customXml" Target="../ink/ink1470.xml"/><Relationship Id="rId137" Type="http://schemas.openxmlformats.org/officeDocument/2006/relationships/customXml" Target="../ink/ink1482.xml"/><Relationship Id="rId158" Type="http://schemas.openxmlformats.org/officeDocument/2006/relationships/image" Target="../media/image1194.png"/><Relationship Id="rId302" Type="http://schemas.openxmlformats.org/officeDocument/2006/relationships/image" Target="../media/image1258.png"/><Relationship Id="rId323" Type="http://schemas.openxmlformats.org/officeDocument/2006/relationships/customXml" Target="../ink/ink1582.xml"/><Relationship Id="rId344" Type="http://schemas.openxmlformats.org/officeDocument/2006/relationships/image" Target="../media/image1278.png"/><Relationship Id="rId20" Type="http://schemas.openxmlformats.org/officeDocument/2006/relationships/customXml" Target="../ink/ink1421.xml"/><Relationship Id="rId41" Type="http://schemas.openxmlformats.org/officeDocument/2006/relationships/customXml" Target="../ink/ink1432.xml"/><Relationship Id="rId62" Type="http://schemas.openxmlformats.org/officeDocument/2006/relationships/image" Target="../media/image1156.png"/><Relationship Id="rId83" Type="http://schemas.openxmlformats.org/officeDocument/2006/relationships/customXml" Target="../ink/ink1453.xml"/><Relationship Id="rId179" Type="http://schemas.openxmlformats.org/officeDocument/2006/relationships/customXml" Target="../ink/ink1504.xml"/><Relationship Id="rId190" Type="http://schemas.openxmlformats.org/officeDocument/2006/relationships/image" Target="../media/image1209.png"/><Relationship Id="rId204" Type="http://schemas.openxmlformats.org/officeDocument/2006/relationships/image" Target="../media/image1216.png"/><Relationship Id="rId225" Type="http://schemas.openxmlformats.org/officeDocument/2006/relationships/image" Target="../media/image1225.png"/><Relationship Id="rId246" Type="http://schemas.openxmlformats.org/officeDocument/2006/relationships/customXml" Target="../ink/ink1542.xml"/><Relationship Id="rId267" Type="http://schemas.openxmlformats.org/officeDocument/2006/relationships/customXml" Target="../ink/ink1553.xml"/><Relationship Id="rId288" Type="http://schemas.openxmlformats.org/officeDocument/2006/relationships/image" Target="../media/image1252.png"/><Relationship Id="rId106" Type="http://schemas.openxmlformats.org/officeDocument/2006/relationships/customXml" Target="../ink/ink1465.xml"/><Relationship Id="rId127" Type="http://schemas.openxmlformats.org/officeDocument/2006/relationships/customXml" Target="../ink/ink1476.xml"/><Relationship Id="rId313" Type="http://schemas.openxmlformats.org/officeDocument/2006/relationships/customXml" Target="../ink/ink1577.xml"/><Relationship Id="rId10" Type="http://schemas.openxmlformats.org/officeDocument/2006/relationships/customXml" Target="../ink/ink1416.xml"/><Relationship Id="rId31" Type="http://schemas.openxmlformats.org/officeDocument/2006/relationships/customXml" Target="../ink/ink1427.xml"/><Relationship Id="rId52" Type="http://schemas.openxmlformats.org/officeDocument/2006/relationships/image" Target="../media/image774.png"/><Relationship Id="rId73" Type="http://schemas.openxmlformats.org/officeDocument/2006/relationships/customXml" Target="../ink/ink1448.xml"/><Relationship Id="rId94" Type="http://schemas.openxmlformats.org/officeDocument/2006/relationships/customXml" Target="../ink/ink1459.xml"/><Relationship Id="rId148" Type="http://schemas.openxmlformats.org/officeDocument/2006/relationships/image" Target="../media/image1190.png"/><Relationship Id="rId169" Type="http://schemas.openxmlformats.org/officeDocument/2006/relationships/customXml" Target="../ink/ink1499.xml"/><Relationship Id="rId334" Type="http://schemas.openxmlformats.org/officeDocument/2006/relationships/image" Target="../media/image1274.png"/><Relationship Id="rId4" Type="http://schemas.openxmlformats.org/officeDocument/2006/relationships/customXml" Target="../ink/ink1413.xml"/><Relationship Id="rId180" Type="http://schemas.openxmlformats.org/officeDocument/2006/relationships/image" Target="../media/image740.png"/><Relationship Id="rId215" Type="http://schemas.openxmlformats.org/officeDocument/2006/relationships/image" Target="../media/image1220.png"/><Relationship Id="rId236" Type="http://schemas.openxmlformats.org/officeDocument/2006/relationships/customXml" Target="../ink/ink1536.xml"/><Relationship Id="rId257" Type="http://schemas.openxmlformats.org/officeDocument/2006/relationships/customXml" Target="../ink/ink1548.xml"/><Relationship Id="rId278" Type="http://schemas.openxmlformats.org/officeDocument/2006/relationships/image" Target="../media/image1248.png"/><Relationship Id="rId303" Type="http://schemas.openxmlformats.org/officeDocument/2006/relationships/customXml" Target="../ink/ink1572.xml"/><Relationship Id="rId42" Type="http://schemas.openxmlformats.org/officeDocument/2006/relationships/image" Target="../media/image1148.png"/><Relationship Id="rId84" Type="http://schemas.openxmlformats.org/officeDocument/2006/relationships/image" Target="../media/image1166.png"/><Relationship Id="rId138" Type="http://schemas.openxmlformats.org/officeDocument/2006/relationships/customXml" Target="../ink/ink1483.xml"/><Relationship Id="rId345" Type="http://schemas.openxmlformats.org/officeDocument/2006/relationships/customXml" Target="../ink/ink1593.xml"/><Relationship Id="rId191" Type="http://schemas.openxmlformats.org/officeDocument/2006/relationships/customXml" Target="../ink/ink1510.xml"/><Relationship Id="rId205" Type="http://schemas.openxmlformats.org/officeDocument/2006/relationships/customXml" Target="../ink/ink1518.xml"/><Relationship Id="rId247" Type="http://schemas.openxmlformats.org/officeDocument/2006/relationships/image" Target="../media/image1234.png"/><Relationship Id="rId107" Type="http://schemas.openxmlformats.org/officeDocument/2006/relationships/image" Target="../media/image1175.png"/><Relationship Id="rId289" Type="http://schemas.openxmlformats.org/officeDocument/2006/relationships/customXml" Target="../ink/ink1565.xml"/><Relationship Id="rId11" Type="http://schemas.openxmlformats.org/officeDocument/2006/relationships/image" Target="../media/image942.png"/><Relationship Id="rId53" Type="http://schemas.openxmlformats.org/officeDocument/2006/relationships/customXml" Target="../ink/ink1438.xml"/><Relationship Id="rId149" Type="http://schemas.openxmlformats.org/officeDocument/2006/relationships/customXml" Target="../ink/ink1489.xml"/><Relationship Id="rId314" Type="http://schemas.openxmlformats.org/officeDocument/2006/relationships/image" Target="../media/image1264.png"/><Relationship Id="rId95" Type="http://schemas.openxmlformats.org/officeDocument/2006/relationships/image" Target="../media/image1171.png"/><Relationship Id="rId160" Type="http://schemas.openxmlformats.org/officeDocument/2006/relationships/image" Target="../media/image1195.png"/><Relationship Id="rId216" Type="http://schemas.openxmlformats.org/officeDocument/2006/relationships/customXml" Target="../ink/ink1525.xml"/><Relationship Id="rId258" Type="http://schemas.openxmlformats.org/officeDocument/2006/relationships/image" Target="../media/image712.png"/><Relationship Id="rId22" Type="http://schemas.openxmlformats.org/officeDocument/2006/relationships/customXml" Target="../ink/ink1422.xml"/><Relationship Id="rId64" Type="http://schemas.openxmlformats.org/officeDocument/2006/relationships/image" Target="../media/image658.png"/><Relationship Id="rId118" Type="http://schemas.openxmlformats.org/officeDocument/2006/relationships/image" Target="../media/image1179.png"/><Relationship Id="rId325" Type="http://schemas.openxmlformats.org/officeDocument/2006/relationships/customXml" Target="../ink/ink1583.xml"/><Relationship Id="rId171" Type="http://schemas.openxmlformats.org/officeDocument/2006/relationships/customXml" Target="../ink/ink1500.xml"/><Relationship Id="rId227" Type="http://schemas.openxmlformats.org/officeDocument/2006/relationships/image" Target="../media/image1226.png"/><Relationship Id="rId269" Type="http://schemas.openxmlformats.org/officeDocument/2006/relationships/customXml" Target="../ink/ink1554.xml"/><Relationship Id="rId33" Type="http://schemas.openxmlformats.org/officeDocument/2006/relationships/customXml" Target="../ink/ink1428.xml"/><Relationship Id="rId129" Type="http://schemas.openxmlformats.org/officeDocument/2006/relationships/image" Target="../media/image1183.png"/><Relationship Id="rId280" Type="http://schemas.openxmlformats.org/officeDocument/2006/relationships/image" Target="../media/image1249.png"/><Relationship Id="rId336" Type="http://schemas.openxmlformats.org/officeDocument/2006/relationships/image" Target="../media/image711.png"/><Relationship Id="rId75" Type="http://schemas.openxmlformats.org/officeDocument/2006/relationships/customXml" Target="../ink/ink1449.xml"/><Relationship Id="rId140" Type="http://schemas.openxmlformats.org/officeDocument/2006/relationships/image" Target="../media/image1186.png"/><Relationship Id="rId182" Type="http://schemas.openxmlformats.org/officeDocument/2006/relationships/image" Target="../media/image1205.png"/><Relationship Id="rId6" Type="http://schemas.openxmlformats.org/officeDocument/2006/relationships/customXml" Target="../ink/ink1414.xml"/><Relationship Id="rId238" Type="http://schemas.openxmlformats.org/officeDocument/2006/relationships/customXml" Target="../ink/ink1538.xml"/><Relationship Id="rId291" Type="http://schemas.openxmlformats.org/officeDocument/2006/relationships/customXml" Target="../ink/ink1566.xml"/><Relationship Id="rId305" Type="http://schemas.openxmlformats.org/officeDocument/2006/relationships/customXml" Target="../ink/ink1573.xml"/><Relationship Id="rId347" Type="http://schemas.openxmlformats.org/officeDocument/2006/relationships/customXml" Target="../ink/ink1594.xml"/><Relationship Id="rId44" Type="http://schemas.openxmlformats.org/officeDocument/2006/relationships/image" Target="../media/image1149.png"/><Relationship Id="rId86" Type="http://schemas.openxmlformats.org/officeDocument/2006/relationships/image" Target="../media/image1167.png"/><Relationship Id="rId151" Type="http://schemas.openxmlformats.org/officeDocument/2006/relationships/customXml" Target="../ink/ink1490.xml"/><Relationship Id="rId193" Type="http://schemas.openxmlformats.org/officeDocument/2006/relationships/customXml" Target="../ink/ink1511.xml"/><Relationship Id="rId207" Type="http://schemas.openxmlformats.org/officeDocument/2006/relationships/image" Target="../media/image1217.png"/><Relationship Id="rId249" Type="http://schemas.openxmlformats.org/officeDocument/2006/relationships/image" Target="../media/image1235.png"/><Relationship Id="rId13" Type="http://schemas.openxmlformats.org/officeDocument/2006/relationships/image" Target="../media/image1136.png"/><Relationship Id="rId109" Type="http://schemas.openxmlformats.org/officeDocument/2006/relationships/image" Target="../media/image1176.png"/><Relationship Id="rId260" Type="http://schemas.openxmlformats.org/officeDocument/2006/relationships/image" Target="../media/image1239.png"/><Relationship Id="rId316" Type="http://schemas.openxmlformats.org/officeDocument/2006/relationships/image" Target="../media/image1265.png"/><Relationship Id="rId55" Type="http://schemas.openxmlformats.org/officeDocument/2006/relationships/customXml" Target="../ink/ink1439.xml"/><Relationship Id="rId97" Type="http://schemas.openxmlformats.org/officeDocument/2006/relationships/image" Target="../media/image1172.png"/><Relationship Id="rId120" Type="http://schemas.openxmlformats.org/officeDocument/2006/relationships/image" Target="../media/image1180.png"/><Relationship Id="rId162" Type="http://schemas.openxmlformats.org/officeDocument/2006/relationships/image" Target="../media/image1196.png"/><Relationship Id="rId218" Type="http://schemas.openxmlformats.org/officeDocument/2006/relationships/customXml" Target="../ink/ink1526.xml"/><Relationship Id="rId271" Type="http://schemas.openxmlformats.org/officeDocument/2006/relationships/customXml" Target="../ink/ink1555.xml"/><Relationship Id="rId24" Type="http://schemas.openxmlformats.org/officeDocument/2006/relationships/customXml" Target="../ink/ink1423.xml"/><Relationship Id="rId66" Type="http://schemas.openxmlformats.org/officeDocument/2006/relationships/image" Target="../media/image1157.png"/><Relationship Id="rId131" Type="http://schemas.openxmlformats.org/officeDocument/2006/relationships/image" Target="../media/image1184.png"/><Relationship Id="rId327" Type="http://schemas.openxmlformats.org/officeDocument/2006/relationships/customXml" Target="../ink/ink1584.xml"/><Relationship Id="rId173" Type="http://schemas.openxmlformats.org/officeDocument/2006/relationships/customXml" Target="../ink/ink1501.xml"/><Relationship Id="rId229" Type="http://schemas.openxmlformats.org/officeDocument/2006/relationships/customXml" Target="../ink/ink1532.xml"/><Relationship Id="rId240" Type="http://schemas.openxmlformats.org/officeDocument/2006/relationships/customXml" Target="../ink/ink1539.xml"/><Relationship Id="rId35" Type="http://schemas.openxmlformats.org/officeDocument/2006/relationships/customXml" Target="../ink/ink1429.xml"/><Relationship Id="rId77" Type="http://schemas.openxmlformats.org/officeDocument/2006/relationships/customXml" Target="../ink/ink1450.xml"/><Relationship Id="rId100" Type="http://schemas.openxmlformats.org/officeDocument/2006/relationships/customXml" Target="../ink/ink1462.xml"/><Relationship Id="rId282" Type="http://schemas.openxmlformats.org/officeDocument/2006/relationships/image" Target="../media/image1250.png"/><Relationship Id="rId338" Type="http://schemas.openxmlformats.org/officeDocument/2006/relationships/image" Target="../media/image1275.png"/><Relationship Id="rId8" Type="http://schemas.openxmlformats.org/officeDocument/2006/relationships/customXml" Target="../ink/ink1415.xml"/><Relationship Id="rId142" Type="http://schemas.openxmlformats.org/officeDocument/2006/relationships/image" Target="../media/image1187.png"/><Relationship Id="rId184" Type="http://schemas.openxmlformats.org/officeDocument/2006/relationships/image" Target="../media/image120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72.xml"/><Relationship Id="rId26" Type="http://schemas.openxmlformats.org/officeDocument/2006/relationships/customXml" Target="../ink/ink76.xml"/><Relationship Id="rId39" Type="http://schemas.openxmlformats.org/officeDocument/2006/relationships/image" Target="../media/image81.png"/><Relationship Id="rId21" Type="http://schemas.openxmlformats.org/officeDocument/2006/relationships/image" Target="../media/image72.png"/><Relationship Id="rId34" Type="http://schemas.openxmlformats.org/officeDocument/2006/relationships/customXml" Target="../ink/ink80.xml"/><Relationship Id="rId42" Type="http://schemas.openxmlformats.org/officeDocument/2006/relationships/customXml" Target="../ink/ink84.xml"/><Relationship Id="rId47" Type="http://schemas.openxmlformats.org/officeDocument/2006/relationships/image" Target="../media/image85.png"/><Relationship Id="rId50" Type="http://schemas.openxmlformats.org/officeDocument/2006/relationships/customXml" Target="../ink/ink88.xml"/><Relationship Id="rId7" Type="http://schemas.openxmlformats.org/officeDocument/2006/relationships/image" Target="../media/image65.png"/><Relationship Id="rId2" Type="http://schemas.openxmlformats.org/officeDocument/2006/relationships/customXml" Target="../ink/ink64.xml"/><Relationship Id="rId16" Type="http://schemas.openxmlformats.org/officeDocument/2006/relationships/customXml" Target="../ink/ink71.xml"/><Relationship Id="rId29" Type="http://schemas.openxmlformats.org/officeDocument/2006/relationships/image" Target="../media/image76.png"/><Relationship Id="rId11" Type="http://schemas.openxmlformats.org/officeDocument/2006/relationships/image" Target="../media/image67.png"/><Relationship Id="rId24" Type="http://schemas.openxmlformats.org/officeDocument/2006/relationships/customXml" Target="../ink/ink75.xml"/><Relationship Id="rId32" Type="http://schemas.openxmlformats.org/officeDocument/2006/relationships/customXml" Target="../ink/ink79.xml"/><Relationship Id="rId37" Type="http://schemas.openxmlformats.org/officeDocument/2006/relationships/image" Target="../media/image80.png"/><Relationship Id="rId40" Type="http://schemas.openxmlformats.org/officeDocument/2006/relationships/customXml" Target="../ink/ink83.xml"/><Relationship Id="rId45" Type="http://schemas.openxmlformats.org/officeDocument/2006/relationships/image" Target="../media/image84.png"/><Relationship Id="rId53" Type="http://schemas.openxmlformats.org/officeDocument/2006/relationships/image" Target="../media/image88.png"/><Relationship Id="rId5" Type="http://schemas.openxmlformats.org/officeDocument/2006/relationships/image" Target="../media/image64.png"/><Relationship Id="rId10" Type="http://schemas.openxmlformats.org/officeDocument/2006/relationships/customXml" Target="../ink/ink68.xml"/><Relationship Id="rId19" Type="http://schemas.openxmlformats.org/officeDocument/2006/relationships/image" Target="../media/image71.png"/><Relationship Id="rId31" Type="http://schemas.openxmlformats.org/officeDocument/2006/relationships/image" Target="../media/image77.png"/><Relationship Id="rId44" Type="http://schemas.openxmlformats.org/officeDocument/2006/relationships/customXml" Target="../ink/ink85.xml"/><Relationship Id="rId52" Type="http://schemas.openxmlformats.org/officeDocument/2006/relationships/customXml" Target="../ink/ink89.xml"/><Relationship Id="rId4" Type="http://schemas.openxmlformats.org/officeDocument/2006/relationships/customXml" Target="../ink/ink65.xml"/><Relationship Id="rId9" Type="http://schemas.openxmlformats.org/officeDocument/2006/relationships/image" Target="../media/image66.png"/><Relationship Id="rId14" Type="http://schemas.openxmlformats.org/officeDocument/2006/relationships/customXml" Target="../ink/ink70.xml"/><Relationship Id="rId22" Type="http://schemas.openxmlformats.org/officeDocument/2006/relationships/customXml" Target="../ink/ink74.xml"/><Relationship Id="rId27" Type="http://schemas.openxmlformats.org/officeDocument/2006/relationships/image" Target="../media/image75.png"/><Relationship Id="rId30" Type="http://schemas.openxmlformats.org/officeDocument/2006/relationships/customXml" Target="../ink/ink78.xml"/><Relationship Id="rId35" Type="http://schemas.openxmlformats.org/officeDocument/2006/relationships/image" Target="../media/image79.png"/><Relationship Id="rId43" Type="http://schemas.openxmlformats.org/officeDocument/2006/relationships/image" Target="../media/image83.png"/><Relationship Id="rId48" Type="http://schemas.openxmlformats.org/officeDocument/2006/relationships/customXml" Target="../ink/ink87.xml"/><Relationship Id="rId8" Type="http://schemas.openxmlformats.org/officeDocument/2006/relationships/customXml" Target="../ink/ink67.xml"/><Relationship Id="rId51" Type="http://schemas.openxmlformats.org/officeDocument/2006/relationships/image" Target="../media/image87.png"/><Relationship Id="rId3" Type="http://schemas.openxmlformats.org/officeDocument/2006/relationships/image" Target="../media/image63.png"/><Relationship Id="rId12" Type="http://schemas.openxmlformats.org/officeDocument/2006/relationships/customXml" Target="../ink/ink69.xm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33" Type="http://schemas.openxmlformats.org/officeDocument/2006/relationships/image" Target="../media/image78.png"/><Relationship Id="rId38" Type="http://schemas.openxmlformats.org/officeDocument/2006/relationships/customXml" Target="../ink/ink82.xml"/><Relationship Id="rId46" Type="http://schemas.openxmlformats.org/officeDocument/2006/relationships/customXml" Target="../ink/ink86.xml"/><Relationship Id="rId20" Type="http://schemas.openxmlformats.org/officeDocument/2006/relationships/customXml" Target="../ink/ink73.xml"/><Relationship Id="rId41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customXml" Target="../ink/ink77.xml"/><Relationship Id="rId36" Type="http://schemas.openxmlformats.org/officeDocument/2006/relationships/customXml" Target="../ink/ink81.xml"/><Relationship Id="rId49" Type="http://schemas.openxmlformats.org/officeDocument/2006/relationships/image" Target="../media/image86.png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93.png"/><Relationship Id="rId21" Type="http://schemas.openxmlformats.org/officeDocument/2006/relationships/customXml" Target="../ink/ink1608.xml"/><Relationship Id="rId42" Type="http://schemas.openxmlformats.org/officeDocument/2006/relationships/image" Target="../media/image1301.png"/><Relationship Id="rId47" Type="http://schemas.openxmlformats.org/officeDocument/2006/relationships/customXml" Target="../ink/ink1621.xml"/><Relationship Id="rId63" Type="http://schemas.openxmlformats.org/officeDocument/2006/relationships/customXml" Target="../ink/ink1629.xml"/><Relationship Id="rId68" Type="http://schemas.openxmlformats.org/officeDocument/2006/relationships/image" Target="../media/image1314.png"/><Relationship Id="rId84" Type="http://schemas.openxmlformats.org/officeDocument/2006/relationships/image" Target="../media/image1321.png"/><Relationship Id="rId89" Type="http://schemas.openxmlformats.org/officeDocument/2006/relationships/customXml" Target="../ink/ink1642.xml"/><Relationship Id="rId112" Type="http://schemas.openxmlformats.org/officeDocument/2006/relationships/image" Target="../media/image838.png"/><Relationship Id="rId16" Type="http://schemas.openxmlformats.org/officeDocument/2006/relationships/image" Target="../media/image1288.png"/><Relationship Id="rId107" Type="http://schemas.openxmlformats.org/officeDocument/2006/relationships/customXml" Target="../ink/ink1651.xml"/><Relationship Id="rId11" Type="http://schemas.openxmlformats.org/officeDocument/2006/relationships/customXml" Target="../ink/ink1603.xml"/><Relationship Id="rId32" Type="http://schemas.openxmlformats.org/officeDocument/2006/relationships/image" Target="../media/image1296.png"/><Relationship Id="rId37" Type="http://schemas.openxmlformats.org/officeDocument/2006/relationships/customXml" Target="../ink/ink1616.xml"/><Relationship Id="rId53" Type="http://schemas.openxmlformats.org/officeDocument/2006/relationships/customXml" Target="../ink/ink1624.xml"/><Relationship Id="rId58" Type="http://schemas.openxmlformats.org/officeDocument/2006/relationships/image" Target="../media/image1308.png"/><Relationship Id="rId74" Type="http://schemas.openxmlformats.org/officeDocument/2006/relationships/image" Target="../media/image1317.png"/><Relationship Id="rId79" Type="http://schemas.openxmlformats.org/officeDocument/2006/relationships/customXml" Target="../ink/ink1637.xml"/><Relationship Id="rId102" Type="http://schemas.openxmlformats.org/officeDocument/2006/relationships/image" Target="../media/image1327.png"/><Relationship Id="rId5" Type="http://schemas.openxmlformats.org/officeDocument/2006/relationships/image" Target="../media/image740.png"/><Relationship Id="rId90" Type="http://schemas.openxmlformats.org/officeDocument/2006/relationships/image" Target="../media/image997.png"/><Relationship Id="rId95" Type="http://schemas.openxmlformats.org/officeDocument/2006/relationships/customXml" Target="../ink/ink1645.xml"/><Relationship Id="rId22" Type="http://schemas.openxmlformats.org/officeDocument/2006/relationships/image" Target="../media/image1291.png"/><Relationship Id="rId27" Type="http://schemas.openxmlformats.org/officeDocument/2006/relationships/customXml" Target="../ink/ink1611.xml"/><Relationship Id="rId43" Type="http://schemas.openxmlformats.org/officeDocument/2006/relationships/customXml" Target="../ink/ink1619.xml"/><Relationship Id="rId48" Type="http://schemas.openxmlformats.org/officeDocument/2006/relationships/image" Target="../media/image1304.png"/><Relationship Id="rId64" Type="http://schemas.openxmlformats.org/officeDocument/2006/relationships/image" Target="../media/image1312.png"/><Relationship Id="rId69" Type="http://schemas.openxmlformats.org/officeDocument/2006/relationships/customXml" Target="../ink/ink1632.xml"/><Relationship Id="rId113" Type="http://schemas.openxmlformats.org/officeDocument/2006/relationships/customXml" Target="../ink/ink1654.xml"/><Relationship Id="rId80" Type="http://schemas.openxmlformats.org/officeDocument/2006/relationships/image" Target="../media/image1319.png"/><Relationship Id="rId85" Type="http://schemas.openxmlformats.org/officeDocument/2006/relationships/customXml" Target="../ink/ink1640.xml"/><Relationship Id="rId12" Type="http://schemas.openxmlformats.org/officeDocument/2006/relationships/image" Target="../media/image1286.png"/><Relationship Id="rId17" Type="http://schemas.openxmlformats.org/officeDocument/2006/relationships/customXml" Target="../ink/ink1606.xml"/><Relationship Id="rId33" Type="http://schemas.openxmlformats.org/officeDocument/2006/relationships/customXml" Target="../ink/ink1614.xml"/><Relationship Id="rId38" Type="http://schemas.openxmlformats.org/officeDocument/2006/relationships/image" Target="../media/image1299.png"/><Relationship Id="rId59" Type="http://schemas.openxmlformats.org/officeDocument/2006/relationships/customXml" Target="../ink/ink1627.xml"/><Relationship Id="rId103" Type="http://schemas.openxmlformats.org/officeDocument/2006/relationships/customXml" Target="../ink/ink1649.xml"/><Relationship Id="rId108" Type="http://schemas.openxmlformats.org/officeDocument/2006/relationships/image" Target="../media/image1329.png"/><Relationship Id="rId54" Type="http://schemas.openxmlformats.org/officeDocument/2006/relationships/image" Target="../media/image1306.png"/><Relationship Id="rId70" Type="http://schemas.openxmlformats.org/officeDocument/2006/relationships/image" Target="../media/image1315.png"/><Relationship Id="rId75" Type="http://schemas.openxmlformats.org/officeDocument/2006/relationships/customXml" Target="../ink/ink1635.xml"/><Relationship Id="rId91" Type="http://schemas.openxmlformats.org/officeDocument/2006/relationships/customXml" Target="../ink/ink1643.xml"/><Relationship Id="rId96" Type="http://schemas.openxmlformats.org/officeDocument/2006/relationships/image" Target="../media/image13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00.xml"/><Relationship Id="rId15" Type="http://schemas.openxmlformats.org/officeDocument/2006/relationships/customXml" Target="../ink/ink1605.xml"/><Relationship Id="rId23" Type="http://schemas.openxmlformats.org/officeDocument/2006/relationships/customXml" Target="../ink/ink1609.xml"/><Relationship Id="rId28" Type="http://schemas.openxmlformats.org/officeDocument/2006/relationships/image" Target="../media/image1294.png"/><Relationship Id="rId36" Type="http://schemas.openxmlformats.org/officeDocument/2006/relationships/image" Target="../media/image1298.png"/><Relationship Id="rId49" Type="http://schemas.openxmlformats.org/officeDocument/2006/relationships/customXml" Target="../ink/ink1622.xml"/><Relationship Id="rId57" Type="http://schemas.openxmlformats.org/officeDocument/2006/relationships/customXml" Target="../ink/ink1626.xml"/><Relationship Id="rId106" Type="http://schemas.openxmlformats.org/officeDocument/2006/relationships/image" Target="../media/image1328.png"/><Relationship Id="rId114" Type="http://schemas.openxmlformats.org/officeDocument/2006/relationships/image" Target="../media/image1331.png"/><Relationship Id="rId10" Type="http://schemas.openxmlformats.org/officeDocument/2006/relationships/image" Target="../media/image1285.png"/><Relationship Id="rId31" Type="http://schemas.openxmlformats.org/officeDocument/2006/relationships/customXml" Target="../ink/ink1613.xml"/><Relationship Id="rId44" Type="http://schemas.openxmlformats.org/officeDocument/2006/relationships/image" Target="../media/image1302.png"/><Relationship Id="rId52" Type="http://schemas.openxmlformats.org/officeDocument/2006/relationships/image" Target="../media/image1305.png"/><Relationship Id="rId60" Type="http://schemas.openxmlformats.org/officeDocument/2006/relationships/image" Target="../media/image1309.png"/><Relationship Id="rId65" Type="http://schemas.openxmlformats.org/officeDocument/2006/relationships/customXml" Target="../ink/ink1630.xml"/><Relationship Id="rId73" Type="http://schemas.openxmlformats.org/officeDocument/2006/relationships/customXml" Target="../ink/ink1634.xml"/><Relationship Id="rId78" Type="http://schemas.openxmlformats.org/officeDocument/2006/relationships/image" Target="../media/image718.png"/><Relationship Id="rId81" Type="http://schemas.openxmlformats.org/officeDocument/2006/relationships/customXml" Target="../ink/ink1638.xml"/><Relationship Id="rId86" Type="http://schemas.openxmlformats.org/officeDocument/2006/relationships/image" Target="../media/image739.png"/><Relationship Id="rId94" Type="http://schemas.openxmlformats.org/officeDocument/2006/relationships/image" Target="../media/image1323.png"/><Relationship Id="rId99" Type="http://schemas.openxmlformats.org/officeDocument/2006/relationships/customXml" Target="../ink/ink1647.xml"/><Relationship Id="rId101" Type="http://schemas.openxmlformats.org/officeDocument/2006/relationships/customXml" Target="../ink/ink1648.xml"/><Relationship Id="rId4" Type="http://schemas.openxmlformats.org/officeDocument/2006/relationships/customXml" Target="../ink/ink1599.xml"/><Relationship Id="rId9" Type="http://schemas.openxmlformats.org/officeDocument/2006/relationships/customXml" Target="../ink/ink1602.xml"/><Relationship Id="rId13" Type="http://schemas.openxmlformats.org/officeDocument/2006/relationships/customXml" Target="../ink/ink1604.xml"/><Relationship Id="rId18" Type="http://schemas.openxmlformats.org/officeDocument/2006/relationships/image" Target="../media/image1289.png"/><Relationship Id="rId39" Type="http://schemas.openxmlformats.org/officeDocument/2006/relationships/customXml" Target="../ink/ink1617.xml"/><Relationship Id="rId109" Type="http://schemas.openxmlformats.org/officeDocument/2006/relationships/customXml" Target="../ink/ink1652.xml"/><Relationship Id="rId34" Type="http://schemas.openxmlformats.org/officeDocument/2006/relationships/image" Target="../media/image1297.png"/><Relationship Id="rId50" Type="http://schemas.openxmlformats.org/officeDocument/2006/relationships/image" Target="../media/image818.png"/><Relationship Id="rId55" Type="http://schemas.openxmlformats.org/officeDocument/2006/relationships/customXml" Target="../ink/ink1625.xml"/><Relationship Id="rId76" Type="http://schemas.openxmlformats.org/officeDocument/2006/relationships/image" Target="../media/image1318.png"/><Relationship Id="rId97" Type="http://schemas.openxmlformats.org/officeDocument/2006/relationships/customXml" Target="../ink/ink1646.xml"/><Relationship Id="rId104" Type="http://schemas.openxmlformats.org/officeDocument/2006/relationships/image" Target="../media/image712.png"/><Relationship Id="rId7" Type="http://schemas.openxmlformats.org/officeDocument/2006/relationships/customXml" Target="../ink/ink1601.xml"/><Relationship Id="rId71" Type="http://schemas.openxmlformats.org/officeDocument/2006/relationships/customXml" Target="../ink/ink1633.xml"/><Relationship Id="rId92" Type="http://schemas.openxmlformats.org/officeDocument/2006/relationships/image" Target="../media/image1322.png"/><Relationship Id="rId2" Type="http://schemas.openxmlformats.org/officeDocument/2006/relationships/customXml" Target="../ink/ink1598.xml"/><Relationship Id="rId29" Type="http://schemas.openxmlformats.org/officeDocument/2006/relationships/customXml" Target="../ink/ink1612.xml"/><Relationship Id="rId24" Type="http://schemas.openxmlformats.org/officeDocument/2006/relationships/image" Target="../media/image1292.png"/><Relationship Id="rId40" Type="http://schemas.openxmlformats.org/officeDocument/2006/relationships/image" Target="../media/image1300.png"/><Relationship Id="rId45" Type="http://schemas.openxmlformats.org/officeDocument/2006/relationships/customXml" Target="../ink/ink1620.xml"/><Relationship Id="rId66" Type="http://schemas.openxmlformats.org/officeDocument/2006/relationships/image" Target="../media/image1313.png"/><Relationship Id="rId87" Type="http://schemas.openxmlformats.org/officeDocument/2006/relationships/customXml" Target="../ink/ink1641.xml"/><Relationship Id="rId110" Type="http://schemas.openxmlformats.org/officeDocument/2006/relationships/image" Target="../media/image1330.png"/><Relationship Id="rId115" Type="http://schemas.openxmlformats.org/officeDocument/2006/relationships/customXml" Target="../ink/ink1655.xml"/><Relationship Id="rId61" Type="http://schemas.openxmlformats.org/officeDocument/2006/relationships/customXml" Target="../ink/ink1628.xml"/><Relationship Id="rId82" Type="http://schemas.openxmlformats.org/officeDocument/2006/relationships/image" Target="../media/image1320.png"/><Relationship Id="rId19" Type="http://schemas.openxmlformats.org/officeDocument/2006/relationships/customXml" Target="../ink/ink1607.xml"/><Relationship Id="rId14" Type="http://schemas.openxmlformats.org/officeDocument/2006/relationships/image" Target="../media/image1287.png"/><Relationship Id="rId30" Type="http://schemas.openxmlformats.org/officeDocument/2006/relationships/image" Target="../media/image1295.png"/><Relationship Id="rId35" Type="http://schemas.openxmlformats.org/officeDocument/2006/relationships/customXml" Target="../ink/ink1615.xml"/><Relationship Id="rId56" Type="http://schemas.openxmlformats.org/officeDocument/2006/relationships/image" Target="../media/image1307.png"/><Relationship Id="rId77" Type="http://schemas.openxmlformats.org/officeDocument/2006/relationships/customXml" Target="../ink/ink1636.xml"/><Relationship Id="rId100" Type="http://schemas.openxmlformats.org/officeDocument/2006/relationships/image" Target="../media/image1326.png"/><Relationship Id="rId105" Type="http://schemas.openxmlformats.org/officeDocument/2006/relationships/customXml" Target="../ink/ink1650.xml"/><Relationship Id="rId8" Type="http://schemas.openxmlformats.org/officeDocument/2006/relationships/image" Target="../media/image1284.png"/><Relationship Id="rId51" Type="http://schemas.openxmlformats.org/officeDocument/2006/relationships/customXml" Target="../ink/ink1623.xml"/><Relationship Id="rId72" Type="http://schemas.openxmlformats.org/officeDocument/2006/relationships/image" Target="../media/image1316.png"/><Relationship Id="rId93" Type="http://schemas.openxmlformats.org/officeDocument/2006/relationships/customXml" Target="../ink/ink1644.xml"/><Relationship Id="rId98" Type="http://schemas.openxmlformats.org/officeDocument/2006/relationships/image" Target="../media/image1325.png"/><Relationship Id="rId3" Type="http://schemas.openxmlformats.org/officeDocument/2006/relationships/image" Target="../media/image704.png"/><Relationship Id="rId25" Type="http://schemas.openxmlformats.org/officeDocument/2006/relationships/customXml" Target="../ink/ink1610.xml"/><Relationship Id="rId46" Type="http://schemas.openxmlformats.org/officeDocument/2006/relationships/image" Target="../media/image1303.png"/><Relationship Id="rId67" Type="http://schemas.openxmlformats.org/officeDocument/2006/relationships/customXml" Target="../ink/ink1631.xml"/><Relationship Id="rId116" Type="http://schemas.openxmlformats.org/officeDocument/2006/relationships/image" Target="../media/image1332.png"/><Relationship Id="rId20" Type="http://schemas.openxmlformats.org/officeDocument/2006/relationships/image" Target="../media/image1290.png"/><Relationship Id="rId41" Type="http://schemas.openxmlformats.org/officeDocument/2006/relationships/customXml" Target="../ink/ink1618.xml"/><Relationship Id="rId62" Type="http://schemas.openxmlformats.org/officeDocument/2006/relationships/image" Target="../media/image1310.png"/><Relationship Id="rId83" Type="http://schemas.openxmlformats.org/officeDocument/2006/relationships/customXml" Target="../ink/ink1639.xml"/><Relationship Id="rId88" Type="http://schemas.openxmlformats.org/officeDocument/2006/relationships/image" Target="../media/image774.png"/><Relationship Id="rId111" Type="http://schemas.openxmlformats.org/officeDocument/2006/relationships/customXml" Target="../ink/ink16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4.png"/><Relationship Id="rId21" Type="http://schemas.openxmlformats.org/officeDocument/2006/relationships/customXml" Target="../ink/ink1665.xml"/><Relationship Id="rId42" Type="http://schemas.openxmlformats.org/officeDocument/2006/relationships/image" Target="../media/image1349.png"/><Relationship Id="rId63" Type="http://schemas.openxmlformats.org/officeDocument/2006/relationships/customXml" Target="../ink/ink1686.xml"/><Relationship Id="rId84" Type="http://schemas.openxmlformats.org/officeDocument/2006/relationships/customXml" Target="../ink/ink1697.xml"/><Relationship Id="rId138" Type="http://schemas.openxmlformats.org/officeDocument/2006/relationships/customXml" Target="../ink/ink1724.xml"/><Relationship Id="rId159" Type="http://schemas.openxmlformats.org/officeDocument/2006/relationships/image" Target="../media/image1405.png"/><Relationship Id="rId170" Type="http://schemas.openxmlformats.org/officeDocument/2006/relationships/customXml" Target="../ink/ink1740.xml"/><Relationship Id="rId107" Type="http://schemas.openxmlformats.org/officeDocument/2006/relationships/image" Target="../media/image1379.png"/><Relationship Id="rId11" Type="http://schemas.openxmlformats.org/officeDocument/2006/relationships/customXml" Target="../ink/ink1660.xml"/><Relationship Id="rId32" Type="http://schemas.openxmlformats.org/officeDocument/2006/relationships/image" Target="../media/image1345.png"/><Relationship Id="rId53" Type="http://schemas.openxmlformats.org/officeDocument/2006/relationships/customXml" Target="../ink/ink1681.xml"/><Relationship Id="rId74" Type="http://schemas.openxmlformats.org/officeDocument/2006/relationships/customXml" Target="../ink/ink1692.xml"/><Relationship Id="rId128" Type="http://schemas.openxmlformats.org/officeDocument/2006/relationships/customXml" Target="../ink/ink1719.xml"/><Relationship Id="rId149" Type="http://schemas.openxmlformats.org/officeDocument/2006/relationships/image" Target="../media/image1400.png"/><Relationship Id="rId5" Type="http://schemas.openxmlformats.org/officeDocument/2006/relationships/customXml" Target="../ink/ink1657.xml"/><Relationship Id="rId95" Type="http://schemas.openxmlformats.org/officeDocument/2006/relationships/image" Target="../media/image1373.png"/><Relationship Id="rId160" Type="http://schemas.openxmlformats.org/officeDocument/2006/relationships/customXml" Target="../ink/ink1735.xml"/><Relationship Id="rId22" Type="http://schemas.openxmlformats.org/officeDocument/2006/relationships/image" Target="../media/image1341.png"/><Relationship Id="rId43" Type="http://schemas.openxmlformats.org/officeDocument/2006/relationships/customXml" Target="../ink/ink1676.xml"/><Relationship Id="rId64" Type="http://schemas.openxmlformats.org/officeDocument/2006/relationships/image" Target="../media/image1359.png"/><Relationship Id="rId118" Type="http://schemas.openxmlformats.org/officeDocument/2006/relationships/customXml" Target="../ink/ink1714.xml"/><Relationship Id="rId139" Type="http://schemas.openxmlformats.org/officeDocument/2006/relationships/image" Target="../media/image1395.png"/><Relationship Id="rId85" Type="http://schemas.openxmlformats.org/officeDocument/2006/relationships/image" Target="../media/image1368.png"/><Relationship Id="rId150" Type="http://schemas.openxmlformats.org/officeDocument/2006/relationships/customXml" Target="../ink/ink1730.xml"/><Relationship Id="rId171" Type="http://schemas.openxmlformats.org/officeDocument/2006/relationships/image" Target="../media/image1412.png"/><Relationship Id="rId12" Type="http://schemas.openxmlformats.org/officeDocument/2006/relationships/image" Target="../media/image1336.png"/><Relationship Id="rId33" Type="http://schemas.openxmlformats.org/officeDocument/2006/relationships/customXml" Target="../ink/ink1671.xml"/><Relationship Id="rId108" Type="http://schemas.openxmlformats.org/officeDocument/2006/relationships/customXml" Target="../ink/ink1709.xml"/><Relationship Id="rId129" Type="http://schemas.openxmlformats.org/officeDocument/2006/relationships/image" Target="../media/image1390.png"/><Relationship Id="rId54" Type="http://schemas.openxmlformats.org/officeDocument/2006/relationships/image" Target="../media/image1354.png"/><Relationship Id="rId70" Type="http://schemas.openxmlformats.org/officeDocument/2006/relationships/customXml" Target="../ink/ink1690.xml"/><Relationship Id="rId75" Type="http://schemas.openxmlformats.org/officeDocument/2006/relationships/image" Target="../media/image1363.png"/><Relationship Id="rId91" Type="http://schemas.openxmlformats.org/officeDocument/2006/relationships/image" Target="../media/image1371.png"/><Relationship Id="rId96" Type="http://schemas.openxmlformats.org/officeDocument/2006/relationships/customXml" Target="../ink/ink1703.xml"/><Relationship Id="rId140" Type="http://schemas.openxmlformats.org/officeDocument/2006/relationships/customXml" Target="../ink/ink1725.xml"/><Relationship Id="rId145" Type="http://schemas.openxmlformats.org/officeDocument/2006/relationships/image" Target="../media/image1398.png"/><Relationship Id="rId161" Type="http://schemas.openxmlformats.org/officeDocument/2006/relationships/image" Target="../media/image1406.png"/><Relationship Id="rId166" Type="http://schemas.openxmlformats.org/officeDocument/2006/relationships/customXml" Target="../ink/ink17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3.png"/><Relationship Id="rId23" Type="http://schemas.openxmlformats.org/officeDocument/2006/relationships/customXml" Target="../ink/ink1666.xml"/><Relationship Id="rId28" Type="http://schemas.openxmlformats.org/officeDocument/2006/relationships/image" Target="../media/image774.png"/><Relationship Id="rId49" Type="http://schemas.openxmlformats.org/officeDocument/2006/relationships/customXml" Target="../ink/ink1679.xml"/><Relationship Id="rId114" Type="http://schemas.openxmlformats.org/officeDocument/2006/relationships/customXml" Target="../ink/ink1712.xml"/><Relationship Id="rId119" Type="http://schemas.openxmlformats.org/officeDocument/2006/relationships/image" Target="../media/image1385.png"/><Relationship Id="rId44" Type="http://schemas.openxmlformats.org/officeDocument/2006/relationships/image" Target="../media/image712.png"/><Relationship Id="rId60" Type="http://schemas.openxmlformats.org/officeDocument/2006/relationships/image" Target="../media/image1357.png"/><Relationship Id="rId65" Type="http://schemas.openxmlformats.org/officeDocument/2006/relationships/customXml" Target="../ink/ink1687.xml"/><Relationship Id="rId81" Type="http://schemas.openxmlformats.org/officeDocument/2006/relationships/image" Target="../media/image1366.png"/><Relationship Id="rId86" Type="http://schemas.openxmlformats.org/officeDocument/2006/relationships/customXml" Target="../ink/ink1698.xml"/><Relationship Id="rId130" Type="http://schemas.openxmlformats.org/officeDocument/2006/relationships/customXml" Target="../ink/ink1720.xml"/><Relationship Id="rId135" Type="http://schemas.openxmlformats.org/officeDocument/2006/relationships/image" Target="../media/image1393.png"/><Relationship Id="rId151" Type="http://schemas.openxmlformats.org/officeDocument/2006/relationships/image" Target="../media/image1401.png"/><Relationship Id="rId156" Type="http://schemas.openxmlformats.org/officeDocument/2006/relationships/customXml" Target="../ink/ink1733.xml"/><Relationship Id="rId13" Type="http://schemas.openxmlformats.org/officeDocument/2006/relationships/customXml" Target="../ink/ink1661.xml"/><Relationship Id="rId18" Type="http://schemas.openxmlformats.org/officeDocument/2006/relationships/image" Target="../media/image1339.png"/><Relationship Id="rId39" Type="http://schemas.openxmlformats.org/officeDocument/2006/relationships/customXml" Target="../ink/ink1674.xml"/><Relationship Id="rId109" Type="http://schemas.openxmlformats.org/officeDocument/2006/relationships/image" Target="../media/image1380.png"/><Relationship Id="rId34" Type="http://schemas.openxmlformats.org/officeDocument/2006/relationships/image" Target="../media/image1013.png"/><Relationship Id="rId50" Type="http://schemas.openxmlformats.org/officeDocument/2006/relationships/image" Target="../media/image1352.png"/><Relationship Id="rId55" Type="http://schemas.openxmlformats.org/officeDocument/2006/relationships/customXml" Target="../ink/ink1682.xml"/><Relationship Id="rId76" Type="http://schemas.openxmlformats.org/officeDocument/2006/relationships/customXml" Target="../ink/ink1693.xml"/><Relationship Id="rId97" Type="http://schemas.openxmlformats.org/officeDocument/2006/relationships/image" Target="../media/image1374.png"/><Relationship Id="rId104" Type="http://schemas.openxmlformats.org/officeDocument/2006/relationships/customXml" Target="../ink/ink1707.xml"/><Relationship Id="rId120" Type="http://schemas.openxmlformats.org/officeDocument/2006/relationships/customXml" Target="../ink/ink1715.xml"/><Relationship Id="rId125" Type="http://schemas.openxmlformats.org/officeDocument/2006/relationships/image" Target="../media/image1388.png"/><Relationship Id="rId141" Type="http://schemas.openxmlformats.org/officeDocument/2006/relationships/image" Target="../media/image1396.png"/><Relationship Id="rId146" Type="http://schemas.openxmlformats.org/officeDocument/2006/relationships/customXml" Target="../ink/ink1728.xml"/><Relationship Id="rId167" Type="http://schemas.openxmlformats.org/officeDocument/2006/relationships/image" Target="../media/image1409.png"/><Relationship Id="rId7" Type="http://schemas.openxmlformats.org/officeDocument/2006/relationships/customXml" Target="../ink/ink1658.xml"/><Relationship Id="rId71" Type="http://schemas.openxmlformats.org/officeDocument/2006/relationships/image" Target="../media/image1361.png"/><Relationship Id="rId92" Type="http://schemas.openxmlformats.org/officeDocument/2006/relationships/customXml" Target="../ink/ink1701.xml"/><Relationship Id="rId162" Type="http://schemas.openxmlformats.org/officeDocument/2006/relationships/customXml" Target="../ink/ink1736.xml"/><Relationship Id="rId2" Type="http://schemas.openxmlformats.org/officeDocument/2006/relationships/image" Target="../media/image3010.png"/><Relationship Id="rId29" Type="http://schemas.openxmlformats.org/officeDocument/2006/relationships/customXml" Target="../ink/ink1669.xml"/><Relationship Id="rId24" Type="http://schemas.openxmlformats.org/officeDocument/2006/relationships/image" Target="../media/image1342.png"/><Relationship Id="rId40" Type="http://schemas.openxmlformats.org/officeDocument/2006/relationships/image" Target="../media/image1348.png"/><Relationship Id="rId45" Type="http://schemas.openxmlformats.org/officeDocument/2006/relationships/customXml" Target="../ink/ink1677.xml"/><Relationship Id="rId66" Type="http://schemas.openxmlformats.org/officeDocument/2006/relationships/image" Target="../media/image1360.png"/><Relationship Id="rId87" Type="http://schemas.openxmlformats.org/officeDocument/2006/relationships/image" Target="../media/image1369.png"/><Relationship Id="rId110" Type="http://schemas.openxmlformats.org/officeDocument/2006/relationships/customXml" Target="../ink/ink1710.xml"/><Relationship Id="rId115" Type="http://schemas.openxmlformats.org/officeDocument/2006/relationships/image" Target="../media/image1383.png"/><Relationship Id="rId131" Type="http://schemas.openxmlformats.org/officeDocument/2006/relationships/image" Target="../media/image1391.png"/><Relationship Id="rId136" Type="http://schemas.openxmlformats.org/officeDocument/2006/relationships/customXml" Target="../ink/ink1723.xml"/><Relationship Id="rId157" Type="http://schemas.openxmlformats.org/officeDocument/2006/relationships/image" Target="../media/image1404.png"/><Relationship Id="rId61" Type="http://schemas.openxmlformats.org/officeDocument/2006/relationships/customXml" Target="../ink/ink1685.xml"/><Relationship Id="rId82" Type="http://schemas.openxmlformats.org/officeDocument/2006/relationships/customXml" Target="../ink/ink1696.xml"/><Relationship Id="rId152" Type="http://schemas.openxmlformats.org/officeDocument/2006/relationships/customXml" Target="../ink/ink1731.xml"/><Relationship Id="rId19" Type="http://schemas.openxmlformats.org/officeDocument/2006/relationships/customXml" Target="../ink/ink1664.xml"/><Relationship Id="rId14" Type="http://schemas.openxmlformats.org/officeDocument/2006/relationships/image" Target="../media/image1337.png"/><Relationship Id="rId30" Type="http://schemas.openxmlformats.org/officeDocument/2006/relationships/image" Target="../media/image1344.png"/><Relationship Id="rId35" Type="http://schemas.openxmlformats.org/officeDocument/2006/relationships/customXml" Target="../ink/ink1672.xml"/><Relationship Id="rId56" Type="http://schemas.openxmlformats.org/officeDocument/2006/relationships/image" Target="../media/image1355.png"/><Relationship Id="rId77" Type="http://schemas.openxmlformats.org/officeDocument/2006/relationships/image" Target="../media/image1364.png"/><Relationship Id="rId100" Type="http://schemas.openxmlformats.org/officeDocument/2006/relationships/customXml" Target="../ink/ink1705.xml"/><Relationship Id="rId105" Type="http://schemas.openxmlformats.org/officeDocument/2006/relationships/image" Target="../media/image1378.png"/><Relationship Id="rId126" Type="http://schemas.openxmlformats.org/officeDocument/2006/relationships/customXml" Target="../ink/ink1718.xml"/><Relationship Id="rId147" Type="http://schemas.openxmlformats.org/officeDocument/2006/relationships/image" Target="../media/image1399.png"/><Relationship Id="rId168" Type="http://schemas.openxmlformats.org/officeDocument/2006/relationships/customXml" Target="../ink/ink1739.xml"/><Relationship Id="rId8" Type="http://schemas.openxmlformats.org/officeDocument/2006/relationships/image" Target="../media/image1334.png"/><Relationship Id="rId51" Type="http://schemas.openxmlformats.org/officeDocument/2006/relationships/customXml" Target="../ink/ink1680.xml"/><Relationship Id="rId72" Type="http://schemas.openxmlformats.org/officeDocument/2006/relationships/customXml" Target="../ink/ink1691.xml"/><Relationship Id="rId93" Type="http://schemas.openxmlformats.org/officeDocument/2006/relationships/image" Target="../media/image1372.png"/><Relationship Id="rId98" Type="http://schemas.openxmlformats.org/officeDocument/2006/relationships/customXml" Target="../ink/ink1704.xml"/><Relationship Id="rId121" Type="http://schemas.openxmlformats.org/officeDocument/2006/relationships/image" Target="../media/image1386.png"/><Relationship Id="rId142" Type="http://schemas.openxmlformats.org/officeDocument/2006/relationships/customXml" Target="../ink/ink1726.xml"/><Relationship Id="rId163" Type="http://schemas.openxmlformats.org/officeDocument/2006/relationships/image" Target="../media/image1407.png"/><Relationship Id="rId3" Type="http://schemas.openxmlformats.org/officeDocument/2006/relationships/customXml" Target="../ink/ink1656.xml"/><Relationship Id="rId25" Type="http://schemas.openxmlformats.org/officeDocument/2006/relationships/customXml" Target="../ink/ink1667.xml"/><Relationship Id="rId46" Type="http://schemas.openxmlformats.org/officeDocument/2006/relationships/image" Target="../media/image1350.png"/><Relationship Id="rId67" Type="http://schemas.openxmlformats.org/officeDocument/2006/relationships/customXml" Target="../ink/ink1688.xml"/><Relationship Id="rId116" Type="http://schemas.openxmlformats.org/officeDocument/2006/relationships/customXml" Target="../ink/ink1713.xml"/><Relationship Id="rId137" Type="http://schemas.openxmlformats.org/officeDocument/2006/relationships/image" Target="../media/image1394.png"/><Relationship Id="rId158" Type="http://schemas.openxmlformats.org/officeDocument/2006/relationships/customXml" Target="../ink/ink1734.xml"/><Relationship Id="rId20" Type="http://schemas.openxmlformats.org/officeDocument/2006/relationships/image" Target="../media/image1340.png"/><Relationship Id="rId41" Type="http://schemas.openxmlformats.org/officeDocument/2006/relationships/customXml" Target="../ink/ink1675.xml"/><Relationship Id="rId62" Type="http://schemas.openxmlformats.org/officeDocument/2006/relationships/image" Target="../media/image1358.png"/><Relationship Id="rId83" Type="http://schemas.openxmlformats.org/officeDocument/2006/relationships/image" Target="../media/image1367.png"/><Relationship Id="rId88" Type="http://schemas.openxmlformats.org/officeDocument/2006/relationships/customXml" Target="../ink/ink1699.xml"/><Relationship Id="rId111" Type="http://schemas.openxmlformats.org/officeDocument/2006/relationships/image" Target="../media/image1381.png"/><Relationship Id="rId132" Type="http://schemas.openxmlformats.org/officeDocument/2006/relationships/customXml" Target="../ink/ink1721.xml"/><Relationship Id="rId153" Type="http://schemas.openxmlformats.org/officeDocument/2006/relationships/image" Target="../media/image1402.png"/><Relationship Id="rId15" Type="http://schemas.openxmlformats.org/officeDocument/2006/relationships/customXml" Target="../ink/ink1662.xml"/><Relationship Id="rId36" Type="http://schemas.openxmlformats.org/officeDocument/2006/relationships/image" Target="../media/image1346.png"/><Relationship Id="rId57" Type="http://schemas.openxmlformats.org/officeDocument/2006/relationships/customXml" Target="../ink/ink1683.xml"/><Relationship Id="rId106" Type="http://schemas.openxmlformats.org/officeDocument/2006/relationships/customXml" Target="../ink/ink1708.xml"/><Relationship Id="rId127" Type="http://schemas.openxmlformats.org/officeDocument/2006/relationships/image" Target="../media/image1389.png"/><Relationship Id="rId10" Type="http://schemas.openxmlformats.org/officeDocument/2006/relationships/image" Target="../media/image1335.png"/><Relationship Id="rId31" Type="http://schemas.openxmlformats.org/officeDocument/2006/relationships/customXml" Target="../ink/ink1670.xml"/><Relationship Id="rId52" Type="http://schemas.openxmlformats.org/officeDocument/2006/relationships/image" Target="../media/image1353.png"/><Relationship Id="rId73" Type="http://schemas.openxmlformats.org/officeDocument/2006/relationships/image" Target="../media/image1362.png"/><Relationship Id="rId78" Type="http://schemas.openxmlformats.org/officeDocument/2006/relationships/customXml" Target="../ink/ink1694.xml"/><Relationship Id="rId94" Type="http://schemas.openxmlformats.org/officeDocument/2006/relationships/customXml" Target="../ink/ink1702.xml"/><Relationship Id="rId99" Type="http://schemas.openxmlformats.org/officeDocument/2006/relationships/image" Target="../media/image1375.png"/><Relationship Id="rId101" Type="http://schemas.openxmlformats.org/officeDocument/2006/relationships/image" Target="../media/image1376.png"/><Relationship Id="rId122" Type="http://schemas.openxmlformats.org/officeDocument/2006/relationships/customXml" Target="../ink/ink1716.xml"/><Relationship Id="rId143" Type="http://schemas.openxmlformats.org/officeDocument/2006/relationships/image" Target="../media/image1397.png"/><Relationship Id="rId148" Type="http://schemas.openxmlformats.org/officeDocument/2006/relationships/customXml" Target="../ink/ink1729.xml"/><Relationship Id="rId164" Type="http://schemas.openxmlformats.org/officeDocument/2006/relationships/customXml" Target="../ink/ink1737.xml"/><Relationship Id="rId169" Type="http://schemas.openxmlformats.org/officeDocument/2006/relationships/image" Target="../media/image1410.png"/><Relationship Id="rId4" Type="http://schemas.openxmlformats.org/officeDocument/2006/relationships/image" Target="../media/image704.png"/><Relationship Id="rId9" Type="http://schemas.openxmlformats.org/officeDocument/2006/relationships/customXml" Target="../ink/ink1659.xml"/><Relationship Id="rId26" Type="http://schemas.openxmlformats.org/officeDocument/2006/relationships/image" Target="../media/image1343.png"/><Relationship Id="rId47" Type="http://schemas.openxmlformats.org/officeDocument/2006/relationships/customXml" Target="../ink/ink1678.xml"/><Relationship Id="rId68" Type="http://schemas.openxmlformats.org/officeDocument/2006/relationships/customXml" Target="../ink/ink1689.xml"/><Relationship Id="rId89" Type="http://schemas.openxmlformats.org/officeDocument/2006/relationships/image" Target="../media/image1370.png"/><Relationship Id="rId112" Type="http://schemas.openxmlformats.org/officeDocument/2006/relationships/customXml" Target="../ink/ink1711.xml"/><Relationship Id="rId133" Type="http://schemas.openxmlformats.org/officeDocument/2006/relationships/image" Target="../media/image1392.png"/><Relationship Id="rId154" Type="http://schemas.openxmlformats.org/officeDocument/2006/relationships/customXml" Target="../ink/ink1732.xml"/><Relationship Id="rId16" Type="http://schemas.openxmlformats.org/officeDocument/2006/relationships/image" Target="../media/image1338.png"/><Relationship Id="rId37" Type="http://schemas.openxmlformats.org/officeDocument/2006/relationships/customXml" Target="../ink/ink1673.xml"/><Relationship Id="rId58" Type="http://schemas.openxmlformats.org/officeDocument/2006/relationships/image" Target="../media/image1356.png"/><Relationship Id="rId79" Type="http://schemas.openxmlformats.org/officeDocument/2006/relationships/image" Target="../media/image1365.png"/><Relationship Id="rId102" Type="http://schemas.openxmlformats.org/officeDocument/2006/relationships/customXml" Target="../ink/ink1706.xml"/><Relationship Id="rId123" Type="http://schemas.openxmlformats.org/officeDocument/2006/relationships/image" Target="../media/image1387.png"/><Relationship Id="rId144" Type="http://schemas.openxmlformats.org/officeDocument/2006/relationships/customXml" Target="../ink/ink1727.xml"/><Relationship Id="rId90" Type="http://schemas.openxmlformats.org/officeDocument/2006/relationships/customXml" Target="../ink/ink1700.xml"/><Relationship Id="rId165" Type="http://schemas.openxmlformats.org/officeDocument/2006/relationships/image" Target="../media/image1408.png"/><Relationship Id="rId27" Type="http://schemas.openxmlformats.org/officeDocument/2006/relationships/customXml" Target="../ink/ink1668.xml"/><Relationship Id="rId48" Type="http://schemas.openxmlformats.org/officeDocument/2006/relationships/image" Target="../media/image1351.png"/><Relationship Id="rId69" Type="http://schemas.openxmlformats.org/officeDocument/2006/relationships/image" Target="../media/image673.png"/><Relationship Id="rId113" Type="http://schemas.openxmlformats.org/officeDocument/2006/relationships/image" Target="../media/image1382.png"/><Relationship Id="rId134" Type="http://schemas.openxmlformats.org/officeDocument/2006/relationships/customXml" Target="../ink/ink1722.xml"/><Relationship Id="rId80" Type="http://schemas.openxmlformats.org/officeDocument/2006/relationships/customXml" Target="../ink/ink1695.xml"/><Relationship Id="rId155" Type="http://schemas.openxmlformats.org/officeDocument/2006/relationships/image" Target="../media/image1403.png"/><Relationship Id="rId17" Type="http://schemas.openxmlformats.org/officeDocument/2006/relationships/customXml" Target="../ink/ink1663.xml"/><Relationship Id="rId38" Type="http://schemas.openxmlformats.org/officeDocument/2006/relationships/image" Target="../media/image1347.png"/><Relationship Id="rId59" Type="http://schemas.openxmlformats.org/officeDocument/2006/relationships/customXml" Target="../ink/ink1684.xml"/><Relationship Id="rId103" Type="http://schemas.openxmlformats.org/officeDocument/2006/relationships/image" Target="../media/image1377.png"/><Relationship Id="rId124" Type="http://schemas.openxmlformats.org/officeDocument/2006/relationships/customXml" Target="../ink/ink17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99.xml"/><Relationship Id="rId21" Type="http://schemas.openxmlformats.org/officeDocument/2006/relationships/image" Target="../media/image1420.png"/><Relationship Id="rId42" Type="http://schemas.openxmlformats.org/officeDocument/2006/relationships/customXml" Target="../ink/ink1761.xml"/><Relationship Id="rId63" Type="http://schemas.openxmlformats.org/officeDocument/2006/relationships/image" Target="../media/image1440.png"/><Relationship Id="rId84" Type="http://schemas.openxmlformats.org/officeDocument/2006/relationships/customXml" Target="../ink/ink1782.xml"/><Relationship Id="rId138" Type="http://schemas.openxmlformats.org/officeDocument/2006/relationships/image" Target="../media/image1477.png"/><Relationship Id="rId107" Type="http://schemas.openxmlformats.org/officeDocument/2006/relationships/image" Target="../media/image1461.png"/><Relationship Id="rId11" Type="http://schemas.openxmlformats.org/officeDocument/2006/relationships/image" Target="../media/image214.png"/><Relationship Id="rId32" Type="http://schemas.openxmlformats.org/officeDocument/2006/relationships/customXml" Target="../ink/ink1756.xml"/><Relationship Id="rId53" Type="http://schemas.openxmlformats.org/officeDocument/2006/relationships/image" Target="../media/image1435.png"/><Relationship Id="rId74" Type="http://schemas.openxmlformats.org/officeDocument/2006/relationships/customXml" Target="../ink/ink1777.xml"/><Relationship Id="rId128" Type="http://schemas.openxmlformats.org/officeDocument/2006/relationships/image" Target="../media/image1472.png"/><Relationship Id="rId149" Type="http://schemas.openxmlformats.org/officeDocument/2006/relationships/customXml" Target="../ink/ink1815.xml"/><Relationship Id="rId5" Type="http://schemas.openxmlformats.org/officeDocument/2006/relationships/image" Target="../media/image281.png"/><Relationship Id="rId95" Type="http://schemas.openxmlformats.org/officeDocument/2006/relationships/image" Target="../media/image195.png"/><Relationship Id="rId22" Type="http://schemas.openxmlformats.org/officeDocument/2006/relationships/customXml" Target="../ink/ink1751.xml"/><Relationship Id="rId27" Type="http://schemas.openxmlformats.org/officeDocument/2006/relationships/image" Target="../media/image177.png"/><Relationship Id="rId43" Type="http://schemas.openxmlformats.org/officeDocument/2006/relationships/image" Target="../media/image1430.png"/><Relationship Id="rId48" Type="http://schemas.openxmlformats.org/officeDocument/2006/relationships/customXml" Target="../ink/ink1764.xml"/><Relationship Id="rId64" Type="http://schemas.openxmlformats.org/officeDocument/2006/relationships/customXml" Target="../ink/ink1772.xml"/><Relationship Id="rId69" Type="http://schemas.openxmlformats.org/officeDocument/2006/relationships/image" Target="../media/image1443.png"/><Relationship Id="rId113" Type="http://schemas.openxmlformats.org/officeDocument/2006/relationships/customXml" Target="../ink/ink1797.xml"/><Relationship Id="rId118" Type="http://schemas.openxmlformats.org/officeDocument/2006/relationships/image" Target="../media/image1466.png"/><Relationship Id="rId134" Type="http://schemas.openxmlformats.org/officeDocument/2006/relationships/image" Target="../media/image1475.png"/><Relationship Id="rId139" Type="http://schemas.openxmlformats.org/officeDocument/2006/relationships/customXml" Target="../ink/ink1810.xml"/><Relationship Id="rId80" Type="http://schemas.openxmlformats.org/officeDocument/2006/relationships/customXml" Target="../ink/ink1780.xml"/><Relationship Id="rId85" Type="http://schemas.openxmlformats.org/officeDocument/2006/relationships/image" Target="../media/image1451.png"/><Relationship Id="rId150" Type="http://schemas.openxmlformats.org/officeDocument/2006/relationships/image" Target="../media/image1483.png"/><Relationship Id="rId12" Type="http://schemas.openxmlformats.org/officeDocument/2006/relationships/customXml" Target="../ink/ink1746.xml"/><Relationship Id="rId17" Type="http://schemas.openxmlformats.org/officeDocument/2006/relationships/image" Target="../media/image1418.png"/><Relationship Id="rId33" Type="http://schemas.openxmlformats.org/officeDocument/2006/relationships/image" Target="../media/image1425.png"/><Relationship Id="rId38" Type="http://schemas.openxmlformats.org/officeDocument/2006/relationships/customXml" Target="../ink/ink1759.xml"/><Relationship Id="rId59" Type="http://schemas.openxmlformats.org/officeDocument/2006/relationships/image" Target="../media/image1438.png"/><Relationship Id="rId103" Type="http://schemas.openxmlformats.org/officeDocument/2006/relationships/image" Target="../media/image1459.png"/><Relationship Id="rId108" Type="http://schemas.openxmlformats.org/officeDocument/2006/relationships/customXml" Target="../ink/ink1794.xml"/><Relationship Id="rId124" Type="http://schemas.openxmlformats.org/officeDocument/2006/relationships/image" Target="../media/image1469.png"/><Relationship Id="rId129" Type="http://schemas.openxmlformats.org/officeDocument/2006/relationships/customXml" Target="../ink/ink1805.xml"/><Relationship Id="rId54" Type="http://schemas.openxmlformats.org/officeDocument/2006/relationships/customXml" Target="../ink/ink1767.xml"/><Relationship Id="rId70" Type="http://schemas.openxmlformats.org/officeDocument/2006/relationships/customXml" Target="../ink/ink1775.xml"/><Relationship Id="rId75" Type="http://schemas.openxmlformats.org/officeDocument/2006/relationships/image" Target="../media/image1446.png"/><Relationship Id="rId91" Type="http://schemas.openxmlformats.org/officeDocument/2006/relationships/image" Target="../media/image1454.png"/><Relationship Id="rId96" Type="http://schemas.openxmlformats.org/officeDocument/2006/relationships/customXml" Target="../ink/ink1788.xml"/><Relationship Id="rId140" Type="http://schemas.openxmlformats.org/officeDocument/2006/relationships/image" Target="../media/image1478.png"/><Relationship Id="rId145" Type="http://schemas.openxmlformats.org/officeDocument/2006/relationships/customXml" Target="../ink/ink18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3.xml"/><Relationship Id="rId23" Type="http://schemas.openxmlformats.org/officeDocument/2006/relationships/image" Target="../media/image1421.png"/><Relationship Id="rId28" Type="http://schemas.openxmlformats.org/officeDocument/2006/relationships/customXml" Target="../ink/ink1754.xml"/><Relationship Id="rId49" Type="http://schemas.openxmlformats.org/officeDocument/2006/relationships/image" Target="../media/image1433.png"/><Relationship Id="rId114" Type="http://schemas.openxmlformats.org/officeDocument/2006/relationships/image" Target="../media/image1464.png"/><Relationship Id="rId119" Type="http://schemas.openxmlformats.org/officeDocument/2006/relationships/customXml" Target="../ink/ink1800.xml"/><Relationship Id="rId44" Type="http://schemas.openxmlformats.org/officeDocument/2006/relationships/customXml" Target="../ink/ink1762.xml"/><Relationship Id="rId60" Type="http://schemas.openxmlformats.org/officeDocument/2006/relationships/customXml" Target="../ink/ink1770.xml"/><Relationship Id="rId65" Type="http://schemas.openxmlformats.org/officeDocument/2006/relationships/image" Target="../media/image1441.png"/><Relationship Id="rId81" Type="http://schemas.openxmlformats.org/officeDocument/2006/relationships/image" Target="../media/image1449.png"/><Relationship Id="rId86" Type="http://schemas.openxmlformats.org/officeDocument/2006/relationships/customXml" Target="../ink/ink1783.xml"/><Relationship Id="rId130" Type="http://schemas.openxmlformats.org/officeDocument/2006/relationships/image" Target="../media/image1473.png"/><Relationship Id="rId135" Type="http://schemas.openxmlformats.org/officeDocument/2006/relationships/customXml" Target="../ink/ink1808.xml"/><Relationship Id="rId151" Type="http://schemas.openxmlformats.org/officeDocument/2006/relationships/customXml" Target="../ink/ink1816.xml"/><Relationship Id="rId13" Type="http://schemas.openxmlformats.org/officeDocument/2006/relationships/image" Target="../media/image1416.png"/><Relationship Id="rId18" Type="http://schemas.openxmlformats.org/officeDocument/2006/relationships/customXml" Target="../ink/ink1749.xml"/><Relationship Id="rId39" Type="http://schemas.openxmlformats.org/officeDocument/2006/relationships/image" Target="../media/image1428.png"/><Relationship Id="rId109" Type="http://schemas.openxmlformats.org/officeDocument/2006/relationships/customXml" Target="../ink/ink1795.xml"/><Relationship Id="rId34" Type="http://schemas.openxmlformats.org/officeDocument/2006/relationships/customXml" Target="../ink/ink1757.xml"/><Relationship Id="rId50" Type="http://schemas.openxmlformats.org/officeDocument/2006/relationships/customXml" Target="../ink/ink1765.xml"/><Relationship Id="rId55" Type="http://schemas.openxmlformats.org/officeDocument/2006/relationships/image" Target="../media/image1436.png"/><Relationship Id="rId76" Type="http://schemas.openxmlformats.org/officeDocument/2006/relationships/customXml" Target="../ink/ink1778.xml"/><Relationship Id="rId97" Type="http://schemas.openxmlformats.org/officeDocument/2006/relationships/image" Target="../media/image1456.png"/><Relationship Id="rId104" Type="http://schemas.openxmlformats.org/officeDocument/2006/relationships/customXml" Target="../ink/ink1792.xml"/><Relationship Id="rId120" Type="http://schemas.openxmlformats.org/officeDocument/2006/relationships/image" Target="../media/image1467.png"/><Relationship Id="rId125" Type="http://schemas.openxmlformats.org/officeDocument/2006/relationships/customXml" Target="../ink/ink1803.xml"/><Relationship Id="rId141" Type="http://schemas.openxmlformats.org/officeDocument/2006/relationships/customXml" Target="../ink/ink1811.xml"/><Relationship Id="rId146" Type="http://schemas.openxmlformats.org/officeDocument/2006/relationships/image" Target="../media/image1481.png"/><Relationship Id="rId7" Type="http://schemas.openxmlformats.org/officeDocument/2006/relationships/image" Target="../media/image144.png"/><Relationship Id="rId71" Type="http://schemas.openxmlformats.org/officeDocument/2006/relationships/image" Target="../media/image1444.png"/><Relationship Id="rId92" Type="http://schemas.openxmlformats.org/officeDocument/2006/relationships/customXml" Target="../ink/ink1786.xml"/><Relationship Id="rId2" Type="http://schemas.openxmlformats.org/officeDocument/2006/relationships/customXml" Target="../ink/ink1741.xml"/><Relationship Id="rId29" Type="http://schemas.openxmlformats.org/officeDocument/2006/relationships/image" Target="../media/image1423.png"/><Relationship Id="rId24" Type="http://schemas.openxmlformats.org/officeDocument/2006/relationships/customXml" Target="../ink/ink1752.xml"/><Relationship Id="rId40" Type="http://schemas.openxmlformats.org/officeDocument/2006/relationships/customXml" Target="../ink/ink1760.xml"/><Relationship Id="rId45" Type="http://schemas.openxmlformats.org/officeDocument/2006/relationships/image" Target="../media/image1431.png"/><Relationship Id="rId66" Type="http://schemas.openxmlformats.org/officeDocument/2006/relationships/customXml" Target="../ink/ink1773.xml"/><Relationship Id="rId87" Type="http://schemas.openxmlformats.org/officeDocument/2006/relationships/image" Target="../media/image1452.png"/><Relationship Id="rId110" Type="http://schemas.openxmlformats.org/officeDocument/2006/relationships/image" Target="../media/image1462.png"/><Relationship Id="rId115" Type="http://schemas.openxmlformats.org/officeDocument/2006/relationships/customXml" Target="../ink/ink1798.xml"/><Relationship Id="rId131" Type="http://schemas.openxmlformats.org/officeDocument/2006/relationships/customXml" Target="../ink/ink1806.xml"/><Relationship Id="rId136" Type="http://schemas.openxmlformats.org/officeDocument/2006/relationships/image" Target="../media/image1476.png"/><Relationship Id="rId61" Type="http://schemas.openxmlformats.org/officeDocument/2006/relationships/image" Target="../media/image1439.png"/><Relationship Id="rId82" Type="http://schemas.openxmlformats.org/officeDocument/2006/relationships/customXml" Target="../ink/ink1781.xml"/><Relationship Id="rId152" Type="http://schemas.openxmlformats.org/officeDocument/2006/relationships/image" Target="../media/image1484.png"/><Relationship Id="rId19" Type="http://schemas.openxmlformats.org/officeDocument/2006/relationships/image" Target="../media/image1419.png"/><Relationship Id="rId14" Type="http://schemas.openxmlformats.org/officeDocument/2006/relationships/customXml" Target="../ink/ink1747.xml"/><Relationship Id="rId30" Type="http://schemas.openxmlformats.org/officeDocument/2006/relationships/customXml" Target="../ink/ink1755.xml"/><Relationship Id="rId35" Type="http://schemas.openxmlformats.org/officeDocument/2006/relationships/image" Target="../media/image1426.png"/><Relationship Id="rId56" Type="http://schemas.openxmlformats.org/officeDocument/2006/relationships/customXml" Target="../ink/ink1768.xml"/><Relationship Id="rId77" Type="http://schemas.openxmlformats.org/officeDocument/2006/relationships/image" Target="../media/image1447.png"/><Relationship Id="rId100" Type="http://schemas.openxmlformats.org/officeDocument/2006/relationships/customXml" Target="../ink/ink1790.xml"/><Relationship Id="rId105" Type="http://schemas.openxmlformats.org/officeDocument/2006/relationships/image" Target="../media/image1460.png"/><Relationship Id="rId126" Type="http://schemas.openxmlformats.org/officeDocument/2006/relationships/image" Target="../media/image1471.png"/><Relationship Id="rId147" Type="http://schemas.openxmlformats.org/officeDocument/2006/relationships/customXml" Target="../ink/ink1814.xml"/><Relationship Id="rId8" Type="http://schemas.openxmlformats.org/officeDocument/2006/relationships/customXml" Target="../ink/ink1744.xml"/><Relationship Id="rId51" Type="http://schemas.openxmlformats.org/officeDocument/2006/relationships/image" Target="../media/image1434.png"/><Relationship Id="rId72" Type="http://schemas.openxmlformats.org/officeDocument/2006/relationships/customXml" Target="../ink/ink1776.xml"/><Relationship Id="rId93" Type="http://schemas.openxmlformats.org/officeDocument/2006/relationships/image" Target="../media/image1455.png"/><Relationship Id="rId98" Type="http://schemas.openxmlformats.org/officeDocument/2006/relationships/customXml" Target="../ink/ink1789.xml"/><Relationship Id="rId121" Type="http://schemas.openxmlformats.org/officeDocument/2006/relationships/customXml" Target="../ink/ink1801.xml"/><Relationship Id="rId142" Type="http://schemas.openxmlformats.org/officeDocument/2006/relationships/image" Target="../media/image1479.png"/><Relationship Id="rId3" Type="http://schemas.openxmlformats.org/officeDocument/2006/relationships/image" Target="../media/image1414.png"/><Relationship Id="rId25" Type="http://schemas.openxmlformats.org/officeDocument/2006/relationships/image" Target="../media/image1422.png"/><Relationship Id="rId46" Type="http://schemas.openxmlformats.org/officeDocument/2006/relationships/customXml" Target="../ink/ink1763.xml"/><Relationship Id="rId67" Type="http://schemas.openxmlformats.org/officeDocument/2006/relationships/image" Target="../media/image1442.png"/><Relationship Id="rId116" Type="http://schemas.openxmlformats.org/officeDocument/2006/relationships/image" Target="../media/image1465.png"/><Relationship Id="rId137" Type="http://schemas.openxmlformats.org/officeDocument/2006/relationships/customXml" Target="../ink/ink1809.xml"/><Relationship Id="rId20" Type="http://schemas.openxmlformats.org/officeDocument/2006/relationships/customXml" Target="../ink/ink1750.xml"/><Relationship Id="rId41" Type="http://schemas.openxmlformats.org/officeDocument/2006/relationships/image" Target="../media/image1429.png"/><Relationship Id="rId62" Type="http://schemas.openxmlformats.org/officeDocument/2006/relationships/customXml" Target="../ink/ink1771.xml"/><Relationship Id="rId83" Type="http://schemas.openxmlformats.org/officeDocument/2006/relationships/image" Target="../media/image1450.png"/><Relationship Id="rId88" Type="http://schemas.openxmlformats.org/officeDocument/2006/relationships/customXml" Target="../ink/ink1784.xml"/><Relationship Id="rId111" Type="http://schemas.openxmlformats.org/officeDocument/2006/relationships/customXml" Target="../ink/ink1796.xml"/><Relationship Id="rId132" Type="http://schemas.openxmlformats.org/officeDocument/2006/relationships/image" Target="../media/image1474.png"/><Relationship Id="rId15" Type="http://schemas.openxmlformats.org/officeDocument/2006/relationships/image" Target="../media/image1417.png"/><Relationship Id="rId36" Type="http://schemas.openxmlformats.org/officeDocument/2006/relationships/customXml" Target="../ink/ink1758.xml"/><Relationship Id="rId57" Type="http://schemas.openxmlformats.org/officeDocument/2006/relationships/image" Target="../media/image1437.png"/><Relationship Id="rId106" Type="http://schemas.openxmlformats.org/officeDocument/2006/relationships/customXml" Target="../ink/ink1793.xml"/><Relationship Id="rId127" Type="http://schemas.openxmlformats.org/officeDocument/2006/relationships/customXml" Target="../ink/ink1804.xml"/><Relationship Id="rId10" Type="http://schemas.openxmlformats.org/officeDocument/2006/relationships/customXml" Target="../ink/ink1745.xml"/><Relationship Id="rId31" Type="http://schemas.openxmlformats.org/officeDocument/2006/relationships/image" Target="../media/image1424.png"/><Relationship Id="rId52" Type="http://schemas.openxmlformats.org/officeDocument/2006/relationships/customXml" Target="../ink/ink1766.xml"/><Relationship Id="rId73" Type="http://schemas.openxmlformats.org/officeDocument/2006/relationships/image" Target="../media/image1445.png"/><Relationship Id="rId78" Type="http://schemas.openxmlformats.org/officeDocument/2006/relationships/customXml" Target="../ink/ink1779.xml"/><Relationship Id="rId94" Type="http://schemas.openxmlformats.org/officeDocument/2006/relationships/customXml" Target="../ink/ink1787.xml"/><Relationship Id="rId99" Type="http://schemas.openxmlformats.org/officeDocument/2006/relationships/image" Target="../media/image1457.png"/><Relationship Id="rId101" Type="http://schemas.openxmlformats.org/officeDocument/2006/relationships/image" Target="../media/image1458.png"/><Relationship Id="rId122" Type="http://schemas.openxmlformats.org/officeDocument/2006/relationships/image" Target="../media/image1468.png"/><Relationship Id="rId143" Type="http://schemas.openxmlformats.org/officeDocument/2006/relationships/customXml" Target="../ink/ink1812.xml"/><Relationship Id="rId148" Type="http://schemas.openxmlformats.org/officeDocument/2006/relationships/image" Target="../media/image1482.png"/><Relationship Id="rId4" Type="http://schemas.openxmlformats.org/officeDocument/2006/relationships/customXml" Target="../ink/ink1742.xml"/><Relationship Id="rId9" Type="http://schemas.openxmlformats.org/officeDocument/2006/relationships/image" Target="../media/image1415.png"/><Relationship Id="rId26" Type="http://schemas.openxmlformats.org/officeDocument/2006/relationships/customXml" Target="../ink/ink1753.xml"/><Relationship Id="rId47" Type="http://schemas.openxmlformats.org/officeDocument/2006/relationships/image" Target="../media/image1432.png"/><Relationship Id="rId68" Type="http://schemas.openxmlformats.org/officeDocument/2006/relationships/customXml" Target="../ink/ink1774.xml"/><Relationship Id="rId89" Type="http://schemas.openxmlformats.org/officeDocument/2006/relationships/image" Target="../media/image1453.png"/><Relationship Id="rId112" Type="http://schemas.openxmlformats.org/officeDocument/2006/relationships/image" Target="../media/image1463.png"/><Relationship Id="rId133" Type="http://schemas.openxmlformats.org/officeDocument/2006/relationships/customXml" Target="../ink/ink1807.xml"/><Relationship Id="rId16" Type="http://schemas.openxmlformats.org/officeDocument/2006/relationships/customXml" Target="../ink/ink1748.xml"/><Relationship Id="rId37" Type="http://schemas.openxmlformats.org/officeDocument/2006/relationships/image" Target="../media/image1427.png"/><Relationship Id="rId58" Type="http://schemas.openxmlformats.org/officeDocument/2006/relationships/customXml" Target="../ink/ink1769.xml"/><Relationship Id="rId79" Type="http://schemas.openxmlformats.org/officeDocument/2006/relationships/image" Target="../media/image1448.png"/><Relationship Id="rId102" Type="http://schemas.openxmlformats.org/officeDocument/2006/relationships/customXml" Target="../ink/ink1791.xml"/><Relationship Id="rId123" Type="http://schemas.openxmlformats.org/officeDocument/2006/relationships/customXml" Target="../ink/ink1802.xml"/><Relationship Id="rId144" Type="http://schemas.openxmlformats.org/officeDocument/2006/relationships/image" Target="../media/image1480.png"/><Relationship Id="rId90" Type="http://schemas.openxmlformats.org/officeDocument/2006/relationships/customXml" Target="../ink/ink1785.xml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41.png"/><Relationship Id="rId21" Type="http://schemas.openxmlformats.org/officeDocument/2006/relationships/image" Target="../media/image1492.png"/><Relationship Id="rId42" Type="http://schemas.openxmlformats.org/officeDocument/2006/relationships/customXml" Target="../ink/ink1837.xml"/><Relationship Id="rId63" Type="http://schemas.openxmlformats.org/officeDocument/2006/relationships/image" Target="../media/image1514.png"/><Relationship Id="rId84" Type="http://schemas.openxmlformats.org/officeDocument/2006/relationships/customXml" Target="../ink/ink1858.xml"/><Relationship Id="rId138" Type="http://schemas.openxmlformats.org/officeDocument/2006/relationships/customXml" Target="../ink/ink1885.xml"/><Relationship Id="rId159" Type="http://schemas.openxmlformats.org/officeDocument/2006/relationships/image" Target="../media/image1562.png"/><Relationship Id="rId170" Type="http://schemas.openxmlformats.org/officeDocument/2006/relationships/customXml" Target="../ink/ink1901.xml"/><Relationship Id="rId191" Type="http://schemas.openxmlformats.org/officeDocument/2006/relationships/image" Target="../media/image1578.png"/><Relationship Id="rId107" Type="http://schemas.openxmlformats.org/officeDocument/2006/relationships/image" Target="../media/image1536.png"/><Relationship Id="rId11" Type="http://schemas.openxmlformats.org/officeDocument/2006/relationships/image" Target="../media/image1487.png"/><Relationship Id="rId32" Type="http://schemas.openxmlformats.org/officeDocument/2006/relationships/customXml" Target="../ink/ink1832.xml"/><Relationship Id="rId53" Type="http://schemas.openxmlformats.org/officeDocument/2006/relationships/image" Target="../media/image1508.png"/><Relationship Id="rId74" Type="http://schemas.openxmlformats.org/officeDocument/2006/relationships/customXml" Target="../ink/ink1853.xml"/><Relationship Id="rId128" Type="http://schemas.openxmlformats.org/officeDocument/2006/relationships/customXml" Target="../ink/ink1880.xml"/><Relationship Id="rId149" Type="http://schemas.openxmlformats.org/officeDocument/2006/relationships/image" Target="../media/image1557.png"/><Relationship Id="rId5" Type="http://schemas.openxmlformats.org/officeDocument/2006/relationships/image" Target="../media/image1486.png"/><Relationship Id="rId95" Type="http://schemas.openxmlformats.org/officeDocument/2006/relationships/image" Target="../media/image1530.png"/><Relationship Id="rId160" Type="http://schemas.openxmlformats.org/officeDocument/2006/relationships/customXml" Target="../ink/ink1896.xml"/><Relationship Id="rId181" Type="http://schemas.openxmlformats.org/officeDocument/2006/relationships/image" Target="../media/image1573.png"/><Relationship Id="rId22" Type="http://schemas.openxmlformats.org/officeDocument/2006/relationships/customXml" Target="../ink/ink1827.xml"/><Relationship Id="rId43" Type="http://schemas.openxmlformats.org/officeDocument/2006/relationships/image" Target="../media/image1503.png"/><Relationship Id="rId64" Type="http://schemas.openxmlformats.org/officeDocument/2006/relationships/customXml" Target="../ink/ink1848.xml"/><Relationship Id="rId118" Type="http://schemas.openxmlformats.org/officeDocument/2006/relationships/customXml" Target="../ink/ink1875.xml"/><Relationship Id="rId139" Type="http://schemas.openxmlformats.org/officeDocument/2006/relationships/image" Target="../media/image1552.png"/><Relationship Id="rId85" Type="http://schemas.openxmlformats.org/officeDocument/2006/relationships/image" Target="../media/image1525.png"/><Relationship Id="rId150" Type="http://schemas.openxmlformats.org/officeDocument/2006/relationships/customXml" Target="../ink/ink1891.xml"/><Relationship Id="rId171" Type="http://schemas.openxmlformats.org/officeDocument/2006/relationships/image" Target="../media/image1568.png"/><Relationship Id="rId192" Type="http://schemas.openxmlformats.org/officeDocument/2006/relationships/customXml" Target="../ink/ink1912.xml"/><Relationship Id="rId12" Type="http://schemas.openxmlformats.org/officeDocument/2006/relationships/customXml" Target="../ink/ink1822.xml"/><Relationship Id="rId33" Type="http://schemas.openxmlformats.org/officeDocument/2006/relationships/image" Target="../media/image1498.png"/><Relationship Id="rId108" Type="http://schemas.openxmlformats.org/officeDocument/2006/relationships/customXml" Target="../ink/ink1870.xml"/><Relationship Id="rId129" Type="http://schemas.openxmlformats.org/officeDocument/2006/relationships/image" Target="../media/image1547.png"/><Relationship Id="rId54" Type="http://schemas.openxmlformats.org/officeDocument/2006/relationships/customXml" Target="../ink/ink1843.xml"/><Relationship Id="rId75" Type="http://schemas.openxmlformats.org/officeDocument/2006/relationships/image" Target="../media/image1520.png"/><Relationship Id="rId96" Type="http://schemas.openxmlformats.org/officeDocument/2006/relationships/customXml" Target="../ink/ink1864.xml"/><Relationship Id="rId140" Type="http://schemas.openxmlformats.org/officeDocument/2006/relationships/customXml" Target="../ink/ink1886.xml"/><Relationship Id="rId161" Type="http://schemas.openxmlformats.org/officeDocument/2006/relationships/image" Target="../media/image1563.png"/><Relationship Id="rId182" Type="http://schemas.openxmlformats.org/officeDocument/2006/relationships/customXml" Target="../ink/ink1907.xml"/><Relationship Id="rId6" Type="http://schemas.openxmlformats.org/officeDocument/2006/relationships/customXml" Target="../ink/ink1819.xml"/><Relationship Id="rId23" Type="http://schemas.openxmlformats.org/officeDocument/2006/relationships/image" Target="../media/image1493.png"/><Relationship Id="rId119" Type="http://schemas.openxmlformats.org/officeDocument/2006/relationships/image" Target="../media/image1542.png"/><Relationship Id="rId44" Type="http://schemas.openxmlformats.org/officeDocument/2006/relationships/customXml" Target="../ink/ink1838.xml"/><Relationship Id="rId65" Type="http://schemas.openxmlformats.org/officeDocument/2006/relationships/image" Target="../media/image1515.png"/><Relationship Id="rId86" Type="http://schemas.openxmlformats.org/officeDocument/2006/relationships/customXml" Target="../ink/ink1859.xml"/><Relationship Id="rId130" Type="http://schemas.openxmlformats.org/officeDocument/2006/relationships/customXml" Target="../ink/ink1881.xml"/><Relationship Id="rId151" Type="http://schemas.openxmlformats.org/officeDocument/2006/relationships/image" Target="../media/image1558.png"/><Relationship Id="rId172" Type="http://schemas.openxmlformats.org/officeDocument/2006/relationships/customXml" Target="../ink/ink1902.xml"/><Relationship Id="rId193" Type="http://schemas.openxmlformats.org/officeDocument/2006/relationships/image" Target="../media/image1579.png"/><Relationship Id="rId13" Type="http://schemas.openxmlformats.org/officeDocument/2006/relationships/image" Target="../media/image1488.png"/><Relationship Id="rId109" Type="http://schemas.openxmlformats.org/officeDocument/2006/relationships/image" Target="../media/image1537.png"/><Relationship Id="rId34" Type="http://schemas.openxmlformats.org/officeDocument/2006/relationships/customXml" Target="../ink/ink1833.xml"/><Relationship Id="rId50" Type="http://schemas.openxmlformats.org/officeDocument/2006/relationships/customXml" Target="../ink/ink1841.xml"/><Relationship Id="rId55" Type="http://schemas.openxmlformats.org/officeDocument/2006/relationships/image" Target="../media/image1509.png"/><Relationship Id="rId76" Type="http://schemas.openxmlformats.org/officeDocument/2006/relationships/customXml" Target="../ink/ink1854.xml"/><Relationship Id="rId97" Type="http://schemas.openxmlformats.org/officeDocument/2006/relationships/image" Target="../media/image1531.png"/><Relationship Id="rId104" Type="http://schemas.openxmlformats.org/officeDocument/2006/relationships/customXml" Target="../ink/ink1868.xml"/><Relationship Id="rId120" Type="http://schemas.openxmlformats.org/officeDocument/2006/relationships/customXml" Target="../ink/ink1876.xml"/><Relationship Id="rId125" Type="http://schemas.openxmlformats.org/officeDocument/2006/relationships/image" Target="../media/image1545.png"/><Relationship Id="rId141" Type="http://schemas.openxmlformats.org/officeDocument/2006/relationships/image" Target="../media/image1553.png"/><Relationship Id="rId146" Type="http://schemas.openxmlformats.org/officeDocument/2006/relationships/customXml" Target="../ink/ink1889.xml"/><Relationship Id="rId167" Type="http://schemas.openxmlformats.org/officeDocument/2006/relationships/image" Target="../media/image1566.png"/><Relationship Id="rId188" Type="http://schemas.openxmlformats.org/officeDocument/2006/relationships/customXml" Target="../ink/ink1910.xml"/><Relationship Id="rId7" Type="http://schemas.openxmlformats.org/officeDocument/2006/relationships/image" Target="../media/image177.png"/><Relationship Id="rId71" Type="http://schemas.openxmlformats.org/officeDocument/2006/relationships/image" Target="../media/image1518.png"/><Relationship Id="rId92" Type="http://schemas.openxmlformats.org/officeDocument/2006/relationships/customXml" Target="../ink/ink1862.xml"/><Relationship Id="rId162" Type="http://schemas.openxmlformats.org/officeDocument/2006/relationships/customXml" Target="../ink/ink1897.xml"/><Relationship Id="rId183" Type="http://schemas.openxmlformats.org/officeDocument/2006/relationships/image" Target="../media/image1574.png"/><Relationship Id="rId2" Type="http://schemas.openxmlformats.org/officeDocument/2006/relationships/customXml" Target="../ink/ink1817.xml"/><Relationship Id="rId29" Type="http://schemas.openxmlformats.org/officeDocument/2006/relationships/image" Target="../media/image1496.png"/><Relationship Id="rId24" Type="http://schemas.openxmlformats.org/officeDocument/2006/relationships/customXml" Target="../ink/ink1828.xml"/><Relationship Id="rId40" Type="http://schemas.openxmlformats.org/officeDocument/2006/relationships/customXml" Target="../ink/ink1836.xml"/><Relationship Id="rId45" Type="http://schemas.openxmlformats.org/officeDocument/2006/relationships/image" Target="../media/image1504.png"/><Relationship Id="rId66" Type="http://schemas.openxmlformats.org/officeDocument/2006/relationships/customXml" Target="../ink/ink1849.xml"/><Relationship Id="rId87" Type="http://schemas.openxmlformats.org/officeDocument/2006/relationships/image" Target="../media/image1526.png"/><Relationship Id="rId110" Type="http://schemas.openxmlformats.org/officeDocument/2006/relationships/customXml" Target="../ink/ink1871.xml"/><Relationship Id="rId115" Type="http://schemas.openxmlformats.org/officeDocument/2006/relationships/image" Target="../media/image1540.png"/><Relationship Id="rId131" Type="http://schemas.openxmlformats.org/officeDocument/2006/relationships/image" Target="../media/image1548.png"/><Relationship Id="rId136" Type="http://schemas.openxmlformats.org/officeDocument/2006/relationships/customXml" Target="../ink/ink1884.xml"/><Relationship Id="rId157" Type="http://schemas.openxmlformats.org/officeDocument/2006/relationships/image" Target="../media/image1561.png"/><Relationship Id="rId178" Type="http://schemas.openxmlformats.org/officeDocument/2006/relationships/customXml" Target="../ink/ink1905.xml"/><Relationship Id="rId61" Type="http://schemas.openxmlformats.org/officeDocument/2006/relationships/image" Target="../media/image1513.png"/><Relationship Id="rId82" Type="http://schemas.openxmlformats.org/officeDocument/2006/relationships/customXml" Target="../ink/ink1857.xml"/><Relationship Id="rId152" Type="http://schemas.openxmlformats.org/officeDocument/2006/relationships/customXml" Target="../ink/ink1892.xml"/><Relationship Id="rId173" Type="http://schemas.openxmlformats.org/officeDocument/2006/relationships/image" Target="../media/image1569.png"/><Relationship Id="rId19" Type="http://schemas.openxmlformats.org/officeDocument/2006/relationships/image" Target="../media/image1491.png"/><Relationship Id="rId14" Type="http://schemas.openxmlformats.org/officeDocument/2006/relationships/customXml" Target="../ink/ink1823.xml"/><Relationship Id="rId30" Type="http://schemas.openxmlformats.org/officeDocument/2006/relationships/customXml" Target="../ink/ink1831.xml"/><Relationship Id="rId35" Type="http://schemas.openxmlformats.org/officeDocument/2006/relationships/image" Target="../media/image1499.png"/><Relationship Id="rId56" Type="http://schemas.openxmlformats.org/officeDocument/2006/relationships/customXml" Target="../ink/ink1844.xml"/><Relationship Id="rId77" Type="http://schemas.openxmlformats.org/officeDocument/2006/relationships/image" Target="../media/image1521.png"/><Relationship Id="rId100" Type="http://schemas.openxmlformats.org/officeDocument/2006/relationships/customXml" Target="../ink/ink1866.xml"/><Relationship Id="rId105" Type="http://schemas.openxmlformats.org/officeDocument/2006/relationships/image" Target="../media/image1535.png"/><Relationship Id="rId126" Type="http://schemas.openxmlformats.org/officeDocument/2006/relationships/customXml" Target="../ink/ink1879.xml"/><Relationship Id="rId147" Type="http://schemas.openxmlformats.org/officeDocument/2006/relationships/image" Target="../media/image1556.png"/><Relationship Id="rId168" Type="http://schemas.openxmlformats.org/officeDocument/2006/relationships/customXml" Target="../ink/ink1900.xml"/><Relationship Id="rId8" Type="http://schemas.openxmlformats.org/officeDocument/2006/relationships/customXml" Target="../ink/ink1820.xml"/><Relationship Id="rId51" Type="http://schemas.openxmlformats.org/officeDocument/2006/relationships/image" Target="../media/image1507.png"/><Relationship Id="rId72" Type="http://schemas.openxmlformats.org/officeDocument/2006/relationships/customXml" Target="../ink/ink1852.xml"/><Relationship Id="rId93" Type="http://schemas.openxmlformats.org/officeDocument/2006/relationships/image" Target="../media/image1529.png"/><Relationship Id="rId98" Type="http://schemas.openxmlformats.org/officeDocument/2006/relationships/customXml" Target="../ink/ink1865.xml"/><Relationship Id="rId121" Type="http://schemas.openxmlformats.org/officeDocument/2006/relationships/image" Target="../media/image1543.png"/><Relationship Id="rId142" Type="http://schemas.openxmlformats.org/officeDocument/2006/relationships/customXml" Target="../ink/ink1887.xml"/><Relationship Id="rId163" Type="http://schemas.openxmlformats.org/officeDocument/2006/relationships/image" Target="../media/image1564.png"/><Relationship Id="rId184" Type="http://schemas.openxmlformats.org/officeDocument/2006/relationships/customXml" Target="../ink/ink1908.xml"/><Relationship Id="rId189" Type="http://schemas.openxmlformats.org/officeDocument/2006/relationships/image" Target="../media/image1577.png"/><Relationship Id="rId3" Type="http://schemas.openxmlformats.org/officeDocument/2006/relationships/image" Target="../media/image1485.png"/><Relationship Id="rId25" Type="http://schemas.openxmlformats.org/officeDocument/2006/relationships/image" Target="../media/image1494.png"/><Relationship Id="rId46" Type="http://schemas.openxmlformats.org/officeDocument/2006/relationships/customXml" Target="../ink/ink1839.xml"/><Relationship Id="rId67" Type="http://schemas.openxmlformats.org/officeDocument/2006/relationships/image" Target="../media/image1516.png"/><Relationship Id="rId116" Type="http://schemas.openxmlformats.org/officeDocument/2006/relationships/customXml" Target="../ink/ink1874.xml"/><Relationship Id="rId137" Type="http://schemas.openxmlformats.org/officeDocument/2006/relationships/image" Target="../media/image1551.png"/><Relationship Id="rId158" Type="http://schemas.openxmlformats.org/officeDocument/2006/relationships/customXml" Target="../ink/ink1895.xml"/><Relationship Id="rId20" Type="http://schemas.openxmlformats.org/officeDocument/2006/relationships/customXml" Target="../ink/ink1826.xml"/><Relationship Id="rId41" Type="http://schemas.openxmlformats.org/officeDocument/2006/relationships/image" Target="../media/image1502.png"/><Relationship Id="rId62" Type="http://schemas.openxmlformats.org/officeDocument/2006/relationships/customXml" Target="../ink/ink1847.xml"/><Relationship Id="rId83" Type="http://schemas.openxmlformats.org/officeDocument/2006/relationships/image" Target="../media/image1524.png"/><Relationship Id="rId88" Type="http://schemas.openxmlformats.org/officeDocument/2006/relationships/customXml" Target="../ink/ink1860.xml"/><Relationship Id="rId111" Type="http://schemas.openxmlformats.org/officeDocument/2006/relationships/image" Target="../media/image1538.png"/><Relationship Id="rId132" Type="http://schemas.openxmlformats.org/officeDocument/2006/relationships/customXml" Target="../ink/ink1882.xml"/><Relationship Id="rId153" Type="http://schemas.openxmlformats.org/officeDocument/2006/relationships/image" Target="../media/image1559.png"/><Relationship Id="rId174" Type="http://schemas.openxmlformats.org/officeDocument/2006/relationships/customXml" Target="../ink/ink1903.xml"/><Relationship Id="rId179" Type="http://schemas.openxmlformats.org/officeDocument/2006/relationships/image" Target="../media/image1572.png"/><Relationship Id="rId190" Type="http://schemas.openxmlformats.org/officeDocument/2006/relationships/customXml" Target="../ink/ink1911.xml"/><Relationship Id="rId15" Type="http://schemas.openxmlformats.org/officeDocument/2006/relationships/image" Target="../media/image1489.png"/><Relationship Id="rId36" Type="http://schemas.openxmlformats.org/officeDocument/2006/relationships/customXml" Target="../ink/ink1834.xml"/><Relationship Id="rId57" Type="http://schemas.openxmlformats.org/officeDocument/2006/relationships/image" Target="../media/image1510.png"/><Relationship Id="rId106" Type="http://schemas.openxmlformats.org/officeDocument/2006/relationships/customXml" Target="../ink/ink1869.xml"/><Relationship Id="rId127" Type="http://schemas.openxmlformats.org/officeDocument/2006/relationships/image" Target="../media/image1546.png"/><Relationship Id="rId10" Type="http://schemas.openxmlformats.org/officeDocument/2006/relationships/customXml" Target="../ink/ink1821.xml"/><Relationship Id="rId31" Type="http://schemas.openxmlformats.org/officeDocument/2006/relationships/image" Target="../media/image1497.png"/><Relationship Id="rId52" Type="http://schemas.openxmlformats.org/officeDocument/2006/relationships/customXml" Target="../ink/ink1842.xml"/><Relationship Id="rId73" Type="http://schemas.openxmlformats.org/officeDocument/2006/relationships/image" Target="../media/image1519.png"/><Relationship Id="rId78" Type="http://schemas.openxmlformats.org/officeDocument/2006/relationships/customXml" Target="../ink/ink1855.xml"/><Relationship Id="rId94" Type="http://schemas.openxmlformats.org/officeDocument/2006/relationships/customXml" Target="../ink/ink1863.xml"/><Relationship Id="rId99" Type="http://schemas.openxmlformats.org/officeDocument/2006/relationships/image" Target="../media/image1532.png"/><Relationship Id="rId101" Type="http://schemas.openxmlformats.org/officeDocument/2006/relationships/image" Target="../media/image1533.png"/><Relationship Id="rId122" Type="http://schemas.openxmlformats.org/officeDocument/2006/relationships/customXml" Target="../ink/ink1877.xml"/><Relationship Id="rId143" Type="http://schemas.openxmlformats.org/officeDocument/2006/relationships/image" Target="../media/image1554.png"/><Relationship Id="rId148" Type="http://schemas.openxmlformats.org/officeDocument/2006/relationships/customXml" Target="../ink/ink1890.xml"/><Relationship Id="rId164" Type="http://schemas.openxmlformats.org/officeDocument/2006/relationships/customXml" Target="../ink/ink1898.xml"/><Relationship Id="rId169" Type="http://schemas.openxmlformats.org/officeDocument/2006/relationships/image" Target="../media/image1567.png"/><Relationship Id="rId185" Type="http://schemas.openxmlformats.org/officeDocument/2006/relationships/image" Target="../media/image1575.png"/><Relationship Id="rId4" Type="http://schemas.openxmlformats.org/officeDocument/2006/relationships/customXml" Target="../ink/ink1818.xml"/><Relationship Id="rId9" Type="http://schemas.openxmlformats.org/officeDocument/2006/relationships/image" Target="../media/image282.png"/><Relationship Id="rId180" Type="http://schemas.openxmlformats.org/officeDocument/2006/relationships/customXml" Target="../ink/ink1906.xml"/><Relationship Id="rId26" Type="http://schemas.openxmlformats.org/officeDocument/2006/relationships/customXml" Target="../ink/ink1829.xml"/><Relationship Id="rId47" Type="http://schemas.openxmlformats.org/officeDocument/2006/relationships/image" Target="../media/image1505.png"/><Relationship Id="rId68" Type="http://schemas.openxmlformats.org/officeDocument/2006/relationships/customXml" Target="../ink/ink1850.xml"/><Relationship Id="rId89" Type="http://schemas.openxmlformats.org/officeDocument/2006/relationships/image" Target="../media/image1527.png"/><Relationship Id="rId112" Type="http://schemas.openxmlformats.org/officeDocument/2006/relationships/customXml" Target="../ink/ink1872.xml"/><Relationship Id="rId133" Type="http://schemas.openxmlformats.org/officeDocument/2006/relationships/image" Target="../media/image1549.png"/><Relationship Id="rId154" Type="http://schemas.openxmlformats.org/officeDocument/2006/relationships/customXml" Target="../ink/ink1893.xml"/><Relationship Id="rId175" Type="http://schemas.openxmlformats.org/officeDocument/2006/relationships/image" Target="../media/image1570.png"/><Relationship Id="rId16" Type="http://schemas.openxmlformats.org/officeDocument/2006/relationships/customXml" Target="../ink/ink1824.xml"/><Relationship Id="rId37" Type="http://schemas.openxmlformats.org/officeDocument/2006/relationships/image" Target="../media/image1500.png"/><Relationship Id="rId58" Type="http://schemas.openxmlformats.org/officeDocument/2006/relationships/customXml" Target="../ink/ink1845.xml"/><Relationship Id="rId79" Type="http://schemas.openxmlformats.org/officeDocument/2006/relationships/image" Target="../media/image1522.png"/><Relationship Id="rId102" Type="http://schemas.openxmlformats.org/officeDocument/2006/relationships/customXml" Target="../ink/ink1867.xml"/><Relationship Id="rId123" Type="http://schemas.openxmlformats.org/officeDocument/2006/relationships/image" Target="../media/image1544.png"/><Relationship Id="rId144" Type="http://schemas.openxmlformats.org/officeDocument/2006/relationships/customXml" Target="../ink/ink1888.xml"/><Relationship Id="rId90" Type="http://schemas.openxmlformats.org/officeDocument/2006/relationships/customXml" Target="../ink/ink1861.xml"/><Relationship Id="rId165" Type="http://schemas.openxmlformats.org/officeDocument/2006/relationships/image" Target="../media/image1565.png"/><Relationship Id="rId186" Type="http://schemas.openxmlformats.org/officeDocument/2006/relationships/customXml" Target="../ink/ink1909.xml"/><Relationship Id="rId27" Type="http://schemas.openxmlformats.org/officeDocument/2006/relationships/image" Target="../media/image1495.png"/><Relationship Id="rId48" Type="http://schemas.openxmlformats.org/officeDocument/2006/relationships/customXml" Target="../ink/ink1840.xml"/><Relationship Id="rId69" Type="http://schemas.openxmlformats.org/officeDocument/2006/relationships/image" Target="../media/image1517.png"/><Relationship Id="rId113" Type="http://schemas.openxmlformats.org/officeDocument/2006/relationships/image" Target="../media/image1539.png"/><Relationship Id="rId134" Type="http://schemas.openxmlformats.org/officeDocument/2006/relationships/customXml" Target="../ink/ink1883.xml"/><Relationship Id="rId80" Type="http://schemas.openxmlformats.org/officeDocument/2006/relationships/customXml" Target="../ink/ink1856.xml"/><Relationship Id="rId155" Type="http://schemas.openxmlformats.org/officeDocument/2006/relationships/image" Target="../media/image1560.png"/><Relationship Id="rId176" Type="http://schemas.openxmlformats.org/officeDocument/2006/relationships/customXml" Target="../ink/ink1904.xml"/><Relationship Id="rId17" Type="http://schemas.openxmlformats.org/officeDocument/2006/relationships/image" Target="../media/image1490.png"/><Relationship Id="rId38" Type="http://schemas.openxmlformats.org/officeDocument/2006/relationships/customXml" Target="../ink/ink1835.xml"/><Relationship Id="rId59" Type="http://schemas.openxmlformats.org/officeDocument/2006/relationships/image" Target="../media/image1512.png"/><Relationship Id="rId103" Type="http://schemas.openxmlformats.org/officeDocument/2006/relationships/image" Target="../media/image1534.png"/><Relationship Id="rId124" Type="http://schemas.openxmlformats.org/officeDocument/2006/relationships/customXml" Target="../ink/ink1878.xml"/><Relationship Id="rId70" Type="http://schemas.openxmlformats.org/officeDocument/2006/relationships/customXml" Target="../ink/ink1851.xml"/><Relationship Id="rId91" Type="http://schemas.openxmlformats.org/officeDocument/2006/relationships/image" Target="../media/image1528.png"/><Relationship Id="rId145" Type="http://schemas.openxmlformats.org/officeDocument/2006/relationships/image" Target="../media/image1555.png"/><Relationship Id="rId166" Type="http://schemas.openxmlformats.org/officeDocument/2006/relationships/customXml" Target="../ink/ink1899.xml"/><Relationship Id="rId187" Type="http://schemas.openxmlformats.org/officeDocument/2006/relationships/image" Target="../media/image1576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830.xml"/><Relationship Id="rId49" Type="http://schemas.openxmlformats.org/officeDocument/2006/relationships/image" Target="../media/image1506.png"/><Relationship Id="rId114" Type="http://schemas.openxmlformats.org/officeDocument/2006/relationships/customXml" Target="../ink/ink1873.xml"/><Relationship Id="rId60" Type="http://schemas.openxmlformats.org/officeDocument/2006/relationships/customXml" Target="../ink/ink1846.xml"/><Relationship Id="rId81" Type="http://schemas.openxmlformats.org/officeDocument/2006/relationships/image" Target="../media/image1523.png"/><Relationship Id="rId135" Type="http://schemas.openxmlformats.org/officeDocument/2006/relationships/image" Target="../media/image1550.png"/><Relationship Id="rId156" Type="http://schemas.openxmlformats.org/officeDocument/2006/relationships/customXml" Target="../ink/ink1894.xml"/><Relationship Id="rId177" Type="http://schemas.openxmlformats.org/officeDocument/2006/relationships/image" Target="../media/image1571.png"/><Relationship Id="rId18" Type="http://schemas.openxmlformats.org/officeDocument/2006/relationships/customXml" Target="../ink/ink1825.xml"/><Relationship Id="rId39" Type="http://schemas.openxmlformats.org/officeDocument/2006/relationships/image" Target="../media/image15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image" Target="../media/image32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0.png"/><Relationship Id="rId2" Type="http://schemas.openxmlformats.org/officeDocument/2006/relationships/image" Target="../media/image32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90.png"/><Relationship Id="rId21" Type="http://schemas.openxmlformats.org/officeDocument/2006/relationships/customXml" Target="../ink/ink1921.xml"/><Relationship Id="rId42" Type="http://schemas.openxmlformats.org/officeDocument/2006/relationships/customXml" Target="../ink/ink1932.xml"/><Relationship Id="rId47" Type="http://schemas.openxmlformats.org/officeDocument/2006/relationships/image" Target="../media/image1600.png"/><Relationship Id="rId63" Type="http://schemas.openxmlformats.org/officeDocument/2006/relationships/image" Target="../media/image1608.png"/><Relationship Id="rId68" Type="http://schemas.openxmlformats.org/officeDocument/2006/relationships/customXml" Target="../ink/ink1945.xml"/><Relationship Id="rId84" Type="http://schemas.openxmlformats.org/officeDocument/2006/relationships/customXml" Target="../ink/ink1953.xml"/><Relationship Id="rId89" Type="http://schemas.openxmlformats.org/officeDocument/2006/relationships/image" Target="../media/image1622.png"/><Relationship Id="rId16" Type="http://schemas.openxmlformats.org/officeDocument/2006/relationships/image" Target="../media/image1585.png"/><Relationship Id="rId107" Type="http://schemas.openxmlformats.org/officeDocument/2006/relationships/image" Target="../media/image1631.png"/><Relationship Id="rId11" Type="http://schemas.openxmlformats.org/officeDocument/2006/relationships/customXml" Target="../ink/ink1916.xml"/><Relationship Id="rId32" Type="http://schemas.openxmlformats.org/officeDocument/2006/relationships/image" Target="../media/image1593.png"/><Relationship Id="rId37" Type="http://schemas.openxmlformats.org/officeDocument/2006/relationships/image" Target="../media/image1595.png"/><Relationship Id="rId53" Type="http://schemas.openxmlformats.org/officeDocument/2006/relationships/image" Target="../media/image1603.png"/><Relationship Id="rId58" Type="http://schemas.openxmlformats.org/officeDocument/2006/relationships/customXml" Target="../ink/ink1940.xml"/><Relationship Id="rId74" Type="http://schemas.openxmlformats.org/officeDocument/2006/relationships/customXml" Target="../ink/ink1948.xml"/><Relationship Id="rId79" Type="http://schemas.openxmlformats.org/officeDocument/2006/relationships/image" Target="../media/image1617.png"/><Relationship Id="rId102" Type="http://schemas.openxmlformats.org/officeDocument/2006/relationships/customXml" Target="../ink/ink1962.xml"/><Relationship Id="rId5" Type="http://schemas.openxmlformats.org/officeDocument/2006/relationships/customXml" Target="../ink/ink1913.xml"/><Relationship Id="rId90" Type="http://schemas.openxmlformats.org/officeDocument/2006/relationships/customXml" Target="../ink/ink1956.xml"/><Relationship Id="rId95" Type="http://schemas.openxmlformats.org/officeDocument/2006/relationships/image" Target="../media/image1625.png"/><Relationship Id="rId22" Type="http://schemas.openxmlformats.org/officeDocument/2006/relationships/image" Target="../media/image1588.png"/><Relationship Id="rId27" Type="http://schemas.openxmlformats.org/officeDocument/2006/relationships/customXml" Target="../ink/ink1924.xml"/><Relationship Id="rId43" Type="http://schemas.openxmlformats.org/officeDocument/2006/relationships/image" Target="../media/image1598.png"/><Relationship Id="rId48" Type="http://schemas.openxmlformats.org/officeDocument/2006/relationships/customXml" Target="../ink/ink1935.xml"/><Relationship Id="rId64" Type="http://schemas.openxmlformats.org/officeDocument/2006/relationships/customXml" Target="../ink/ink1943.xml"/><Relationship Id="rId69" Type="http://schemas.openxmlformats.org/officeDocument/2006/relationships/image" Target="../media/image1612.png"/><Relationship Id="rId80" Type="http://schemas.openxmlformats.org/officeDocument/2006/relationships/customXml" Target="../ink/ink1951.xml"/><Relationship Id="rId85" Type="http://schemas.openxmlformats.org/officeDocument/2006/relationships/image" Target="../media/image1620.png"/><Relationship Id="rId12" Type="http://schemas.openxmlformats.org/officeDocument/2006/relationships/image" Target="../media/image1583.png"/><Relationship Id="rId17" Type="http://schemas.openxmlformats.org/officeDocument/2006/relationships/customXml" Target="../ink/ink1919.xml"/><Relationship Id="rId33" Type="http://schemas.openxmlformats.org/officeDocument/2006/relationships/customXml" Target="../ink/ink1927.xml"/><Relationship Id="rId38" Type="http://schemas.openxmlformats.org/officeDocument/2006/relationships/customXml" Target="../ink/ink1930.xml"/><Relationship Id="rId59" Type="http://schemas.openxmlformats.org/officeDocument/2006/relationships/image" Target="../media/image1606.png"/><Relationship Id="rId103" Type="http://schemas.openxmlformats.org/officeDocument/2006/relationships/image" Target="../media/image1629.png"/><Relationship Id="rId20" Type="http://schemas.openxmlformats.org/officeDocument/2006/relationships/image" Target="../media/image1587.png"/><Relationship Id="rId41" Type="http://schemas.openxmlformats.org/officeDocument/2006/relationships/image" Target="../media/image1597.png"/><Relationship Id="rId54" Type="http://schemas.openxmlformats.org/officeDocument/2006/relationships/customXml" Target="../ink/ink1938.xml"/><Relationship Id="rId62" Type="http://schemas.openxmlformats.org/officeDocument/2006/relationships/customXml" Target="../ink/ink1942.xml"/><Relationship Id="rId70" Type="http://schemas.openxmlformats.org/officeDocument/2006/relationships/customXml" Target="../ink/ink1946.xml"/><Relationship Id="rId75" Type="http://schemas.openxmlformats.org/officeDocument/2006/relationships/image" Target="../media/image1615.png"/><Relationship Id="rId83" Type="http://schemas.openxmlformats.org/officeDocument/2006/relationships/image" Target="../media/image1619.png"/><Relationship Id="rId88" Type="http://schemas.openxmlformats.org/officeDocument/2006/relationships/customXml" Target="../ink/ink1955.xml"/><Relationship Id="rId91" Type="http://schemas.openxmlformats.org/officeDocument/2006/relationships/image" Target="../media/image1623.png"/><Relationship Id="rId96" Type="http://schemas.openxmlformats.org/officeDocument/2006/relationships/customXml" Target="../ink/ink19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80.png"/><Relationship Id="rId15" Type="http://schemas.openxmlformats.org/officeDocument/2006/relationships/customXml" Target="../ink/ink1918.xml"/><Relationship Id="rId23" Type="http://schemas.openxmlformats.org/officeDocument/2006/relationships/customXml" Target="../ink/ink1922.xml"/><Relationship Id="rId28" Type="http://schemas.openxmlformats.org/officeDocument/2006/relationships/image" Target="../media/image1591.png"/><Relationship Id="rId36" Type="http://schemas.openxmlformats.org/officeDocument/2006/relationships/customXml" Target="../ink/ink1929.xml"/><Relationship Id="rId49" Type="http://schemas.openxmlformats.org/officeDocument/2006/relationships/image" Target="../media/image1601.png"/><Relationship Id="rId57" Type="http://schemas.openxmlformats.org/officeDocument/2006/relationships/image" Target="../media/image1605.png"/><Relationship Id="rId106" Type="http://schemas.openxmlformats.org/officeDocument/2006/relationships/customXml" Target="../ink/ink1964.xml"/><Relationship Id="rId10" Type="http://schemas.openxmlformats.org/officeDocument/2006/relationships/image" Target="../media/image1582.png"/><Relationship Id="rId31" Type="http://schemas.openxmlformats.org/officeDocument/2006/relationships/customXml" Target="../ink/ink1926.xml"/><Relationship Id="rId44" Type="http://schemas.openxmlformats.org/officeDocument/2006/relationships/customXml" Target="../ink/ink1933.xml"/><Relationship Id="rId52" Type="http://schemas.openxmlformats.org/officeDocument/2006/relationships/customXml" Target="../ink/ink1937.xml"/><Relationship Id="rId60" Type="http://schemas.openxmlformats.org/officeDocument/2006/relationships/customXml" Target="../ink/ink1941.xml"/><Relationship Id="rId65" Type="http://schemas.openxmlformats.org/officeDocument/2006/relationships/image" Target="../media/image1609.png"/><Relationship Id="rId73" Type="http://schemas.openxmlformats.org/officeDocument/2006/relationships/image" Target="../media/image1614.png"/><Relationship Id="rId78" Type="http://schemas.openxmlformats.org/officeDocument/2006/relationships/customXml" Target="../ink/ink1950.xml"/><Relationship Id="rId81" Type="http://schemas.openxmlformats.org/officeDocument/2006/relationships/image" Target="../media/image1618.png"/><Relationship Id="rId86" Type="http://schemas.openxmlformats.org/officeDocument/2006/relationships/customXml" Target="../ink/ink1954.xml"/><Relationship Id="rId94" Type="http://schemas.openxmlformats.org/officeDocument/2006/relationships/customXml" Target="../ink/ink1958.xml"/><Relationship Id="rId99" Type="http://schemas.openxmlformats.org/officeDocument/2006/relationships/image" Target="../media/image1627.png"/><Relationship Id="rId101" Type="http://schemas.openxmlformats.org/officeDocument/2006/relationships/image" Target="../media/image1628.png"/><Relationship Id="rId4" Type="http://schemas.openxmlformats.org/officeDocument/2006/relationships/image" Target="../media/image3510.png"/><Relationship Id="rId9" Type="http://schemas.openxmlformats.org/officeDocument/2006/relationships/customXml" Target="../ink/ink1915.xml"/><Relationship Id="rId13" Type="http://schemas.openxmlformats.org/officeDocument/2006/relationships/customXml" Target="../ink/ink1917.xml"/><Relationship Id="rId18" Type="http://schemas.openxmlformats.org/officeDocument/2006/relationships/image" Target="../media/image1586.png"/><Relationship Id="rId39" Type="http://schemas.openxmlformats.org/officeDocument/2006/relationships/image" Target="../media/image1596.png"/><Relationship Id="rId34" Type="http://schemas.openxmlformats.org/officeDocument/2006/relationships/customXml" Target="../ink/ink1928.xml"/><Relationship Id="rId50" Type="http://schemas.openxmlformats.org/officeDocument/2006/relationships/customXml" Target="../ink/ink1936.xml"/><Relationship Id="rId55" Type="http://schemas.openxmlformats.org/officeDocument/2006/relationships/image" Target="../media/image1604.png"/><Relationship Id="rId76" Type="http://schemas.openxmlformats.org/officeDocument/2006/relationships/customXml" Target="../ink/ink1949.xml"/><Relationship Id="rId97" Type="http://schemas.openxmlformats.org/officeDocument/2006/relationships/image" Target="../media/image1626.png"/><Relationship Id="rId104" Type="http://schemas.openxmlformats.org/officeDocument/2006/relationships/customXml" Target="../ink/ink1963.xml"/><Relationship Id="rId7" Type="http://schemas.openxmlformats.org/officeDocument/2006/relationships/customXml" Target="../ink/ink1914.xml"/><Relationship Id="rId71" Type="http://schemas.openxmlformats.org/officeDocument/2006/relationships/image" Target="../media/image1613.png"/><Relationship Id="rId92" Type="http://schemas.openxmlformats.org/officeDocument/2006/relationships/customXml" Target="../ink/ink1957.xml"/><Relationship Id="rId2" Type="http://schemas.openxmlformats.org/officeDocument/2006/relationships/image" Target="../media/image3310.png"/><Relationship Id="rId29" Type="http://schemas.openxmlformats.org/officeDocument/2006/relationships/customXml" Target="../ink/ink1925.xml"/><Relationship Id="rId24" Type="http://schemas.openxmlformats.org/officeDocument/2006/relationships/image" Target="../media/image1589.png"/><Relationship Id="rId40" Type="http://schemas.openxmlformats.org/officeDocument/2006/relationships/customXml" Target="../ink/ink1931.xml"/><Relationship Id="rId45" Type="http://schemas.openxmlformats.org/officeDocument/2006/relationships/image" Target="../media/image1599.png"/><Relationship Id="rId66" Type="http://schemas.openxmlformats.org/officeDocument/2006/relationships/customXml" Target="../ink/ink1944.xml"/><Relationship Id="rId87" Type="http://schemas.openxmlformats.org/officeDocument/2006/relationships/image" Target="../media/image1621.png"/><Relationship Id="rId61" Type="http://schemas.openxmlformats.org/officeDocument/2006/relationships/image" Target="../media/image1607.png"/><Relationship Id="rId82" Type="http://schemas.openxmlformats.org/officeDocument/2006/relationships/customXml" Target="../ink/ink1952.xml"/><Relationship Id="rId19" Type="http://schemas.openxmlformats.org/officeDocument/2006/relationships/customXml" Target="../ink/ink1920.xml"/><Relationship Id="rId14" Type="http://schemas.openxmlformats.org/officeDocument/2006/relationships/image" Target="../media/image1584.png"/><Relationship Id="rId30" Type="http://schemas.openxmlformats.org/officeDocument/2006/relationships/image" Target="../media/image1592.png"/><Relationship Id="rId35" Type="http://schemas.openxmlformats.org/officeDocument/2006/relationships/image" Target="../media/image1594.png"/><Relationship Id="rId56" Type="http://schemas.openxmlformats.org/officeDocument/2006/relationships/customXml" Target="../ink/ink1939.xml"/><Relationship Id="rId77" Type="http://schemas.openxmlformats.org/officeDocument/2006/relationships/image" Target="../media/image1616.png"/><Relationship Id="rId100" Type="http://schemas.openxmlformats.org/officeDocument/2006/relationships/customXml" Target="../ink/ink1961.xml"/><Relationship Id="rId105" Type="http://schemas.openxmlformats.org/officeDocument/2006/relationships/image" Target="../media/image1630.png"/><Relationship Id="rId8" Type="http://schemas.openxmlformats.org/officeDocument/2006/relationships/image" Target="../media/image1581.png"/><Relationship Id="rId51" Type="http://schemas.openxmlformats.org/officeDocument/2006/relationships/image" Target="../media/image1602.png"/><Relationship Id="rId72" Type="http://schemas.openxmlformats.org/officeDocument/2006/relationships/customXml" Target="../ink/ink1947.xml"/><Relationship Id="rId93" Type="http://schemas.openxmlformats.org/officeDocument/2006/relationships/image" Target="../media/image1624.png"/><Relationship Id="rId98" Type="http://schemas.openxmlformats.org/officeDocument/2006/relationships/customXml" Target="../ink/ink1960.xml"/><Relationship Id="rId3" Type="http://schemas.openxmlformats.org/officeDocument/2006/relationships/image" Target="../media/image3410.png"/><Relationship Id="rId25" Type="http://schemas.openxmlformats.org/officeDocument/2006/relationships/customXml" Target="../ink/ink1923.xml"/><Relationship Id="rId46" Type="http://schemas.openxmlformats.org/officeDocument/2006/relationships/customXml" Target="../ink/ink1934.xml"/><Relationship Id="rId67" Type="http://schemas.openxmlformats.org/officeDocument/2006/relationships/image" Target="../media/image161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5.xml"/><Relationship Id="rId18" Type="http://schemas.openxmlformats.org/officeDocument/2006/relationships/image" Target="../media/image96.png"/><Relationship Id="rId26" Type="http://schemas.openxmlformats.org/officeDocument/2006/relationships/image" Target="../media/image100.png"/><Relationship Id="rId39" Type="http://schemas.openxmlformats.org/officeDocument/2006/relationships/customXml" Target="../ink/ink108.xml"/><Relationship Id="rId21" Type="http://schemas.openxmlformats.org/officeDocument/2006/relationships/customXml" Target="../ink/ink99.xml"/><Relationship Id="rId34" Type="http://schemas.openxmlformats.org/officeDocument/2006/relationships/image" Target="../media/image104.png"/><Relationship Id="rId42" Type="http://schemas.openxmlformats.org/officeDocument/2006/relationships/image" Target="../media/image108.png"/><Relationship Id="rId47" Type="http://schemas.openxmlformats.org/officeDocument/2006/relationships/customXml" Target="../ink/ink112.xml"/><Relationship Id="rId50" Type="http://schemas.openxmlformats.org/officeDocument/2006/relationships/image" Target="../media/image112.png"/><Relationship Id="rId55" Type="http://schemas.openxmlformats.org/officeDocument/2006/relationships/customXml" Target="../ink/ink117.xml"/><Relationship Id="rId63" Type="http://schemas.openxmlformats.org/officeDocument/2006/relationships/customXml" Target="../ink/ink121.xml"/><Relationship Id="rId7" Type="http://schemas.openxmlformats.org/officeDocument/2006/relationships/customXml" Target="../ink/ink92.xml"/><Relationship Id="rId2" Type="http://schemas.openxmlformats.org/officeDocument/2006/relationships/image" Target="../media/image3101.png"/><Relationship Id="rId16" Type="http://schemas.openxmlformats.org/officeDocument/2006/relationships/image" Target="../media/image95.png"/><Relationship Id="rId29" Type="http://schemas.openxmlformats.org/officeDocument/2006/relationships/customXml" Target="../ink/ink103.xml"/><Relationship Id="rId11" Type="http://schemas.openxmlformats.org/officeDocument/2006/relationships/customXml" Target="../ink/ink94.xml"/><Relationship Id="rId24" Type="http://schemas.openxmlformats.org/officeDocument/2006/relationships/image" Target="../media/image99.png"/><Relationship Id="rId32" Type="http://schemas.openxmlformats.org/officeDocument/2006/relationships/image" Target="../media/image103.png"/><Relationship Id="rId37" Type="http://schemas.openxmlformats.org/officeDocument/2006/relationships/customXml" Target="../ink/ink107.xml"/><Relationship Id="rId40" Type="http://schemas.openxmlformats.org/officeDocument/2006/relationships/image" Target="../media/image107.png"/><Relationship Id="rId45" Type="http://schemas.openxmlformats.org/officeDocument/2006/relationships/customXml" Target="../ink/ink111.xml"/><Relationship Id="rId53" Type="http://schemas.openxmlformats.org/officeDocument/2006/relationships/customXml" Target="../ink/ink116.xml"/><Relationship Id="rId58" Type="http://schemas.openxmlformats.org/officeDocument/2006/relationships/image" Target="../media/image115.png"/><Relationship Id="rId5" Type="http://schemas.openxmlformats.org/officeDocument/2006/relationships/customXml" Target="../ink/ink91.xml"/><Relationship Id="rId61" Type="http://schemas.openxmlformats.org/officeDocument/2006/relationships/customXml" Target="../ink/ink120.xml"/><Relationship Id="rId19" Type="http://schemas.openxmlformats.org/officeDocument/2006/relationships/customXml" Target="../ink/ink98.xml"/><Relationship Id="rId14" Type="http://schemas.openxmlformats.org/officeDocument/2006/relationships/image" Target="../media/image94.png"/><Relationship Id="rId22" Type="http://schemas.openxmlformats.org/officeDocument/2006/relationships/image" Target="../media/image98.png"/><Relationship Id="rId27" Type="http://schemas.openxmlformats.org/officeDocument/2006/relationships/customXml" Target="../ink/ink102.xml"/><Relationship Id="rId30" Type="http://schemas.openxmlformats.org/officeDocument/2006/relationships/image" Target="../media/image102.png"/><Relationship Id="rId35" Type="http://schemas.openxmlformats.org/officeDocument/2006/relationships/customXml" Target="../ink/ink106.xml"/><Relationship Id="rId43" Type="http://schemas.openxmlformats.org/officeDocument/2006/relationships/customXml" Target="../ink/ink110.xml"/><Relationship Id="rId48" Type="http://schemas.openxmlformats.org/officeDocument/2006/relationships/image" Target="../media/image111.png"/><Relationship Id="rId56" Type="http://schemas.openxmlformats.org/officeDocument/2006/relationships/image" Target="../media/image114.png"/><Relationship Id="rId64" Type="http://schemas.openxmlformats.org/officeDocument/2006/relationships/image" Target="../media/image118.png"/><Relationship Id="rId8" Type="http://schemas.openxmlformats.org/officeDocument/2006/relationships/image" Target="../media/image91.png"/><Relationship Id="rId51" Type="http://schemas.openxmlformats.org/officeDocument/2006/relationships/customXml" Target="../ink/ink114.xml"/><Relationship Id="rId3" Type="http://schemas.openxmlformats.org/officeDocument/2006/relationships/customXml" Target="../ink/ink90.xml"/><Relationship Id="rId12" Type="http://schemas.openxmlformats.org/officeDocument/2006/relationships/image" Target="../media/image93.png"/><Relationship Id="rId17" Type="http://schemas.openxmlformats.org/officeDocument/2006/relationships/customXml" Target="../ink/ink97.xml"/><Relationship Id="rId25" Type="http://schemas.openxmlformats.org/officeDocument/2006/relationships/customXml" Target="../ink/ink101.xml"/><Relationship Id="rId33" Type="http://schemas.openxmlformats.org/officeDocument/2006/relationships/customXml" Target="../ink/ink105.xml"/><Relationship Id="rId38" Type="http://schemas.openxmlformats.org/officeDocument/2006/relationships/image" Target="../media/image106.png"/><Relationship Id="rId46" Type="http://schemas.openxmlformats.org/officeDocument/2006/relationships/image" Target="../media/image110.png"/><Relationship Id="rId59" Type="http://schemas.openxmlformats.org/officeDocument/2006/relationships/customXml" Target="../ink/ink119.xml"/><Relationship Id="rId20" Type="http://schemas.openxmlformats.org/officeDocument/2006/relationships/image" Target="../media/image97.png"/><Relationship Id="rId41" Type="http://schemas.openxmlformats.org/officeDocument/2006/relationships/customXml" Target="../ink/ink109.xml"/><Relationship Id="rId54" Type="http://schemas.openxmlformats.org/officeDocument/2006/relationships/image" Target="../media/image113.png"/><Relationship Id="rId6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5" Type="http://schemas.openxmlformats.org/officeDocument/2006/relationships/customXml" Target="../ink/ink96.xml"/><Relationship Id="rId23" Type="http://schemas.openxmlformats.org/officeDocument/2006/relationships/customXml" Target="../ink/ink100.xml"/><Relationship Id="rId28" Type="http://schemas.openxmlformats.org/officeDocument/2006/relationships/image" Target="../media/image101.png"/><Relationship Id="rId36" Type="http://schemas.openxmlformats.org/officeDocument/2006/relationships/image" Target="../media/image105.png"/><Relationship Id="rId49" Type="http://schemas.openxmlformats.org/officeDocument/2006/relationships/customXml" Target="../ink/ink113.xml"/><Relationship Id="rId57" Type="http://schemas.openxmlformats.org/officeDocument/2006/relationships/customXml" Target="../ink/ink118.xml"/><Relationship Id="rId10" Type="http://schemas.openxmlformats.org/officeDocument/2006/relationships/image" Target="../media/image92.png"/><Relationship Id="rId31" Type="http://schemas.openxmlformats.org/officeDocument/2006/relationships/customXml" Target="../ink/ink104.xml"/><Relationship Id="rId44" Type="http://schemas.openxmlformats.org/officeDocument/2006/relationships/image" Target="../media/image109.png"/><Relationship Id="rId52" Type="http://schemas.openxmlformats.org/officeDocument/2006/relationships/customXml" Target="../ink/ink115.xml"/><Relationship Id="rId60" Type="http://schemas.openxmlformats.org/officeDocument/2006/relationships/image" Target="../media/image116.png"/><Relationship Id="rId4" Type="http://schemas.openxmlformats.org/officeDocument/2006/relationships/image" Target="../media/image89.png"/><Relationship Id="rId9" Type="http://schemas.openxmlformats.org/officeDocument/2006/relationships/customXml" Target="../ink/ink9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0.png"/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70.xml"/><Relationship Id="rId18" Type="http://schemas.openxmlformats.org/officeDocument/2006/relationships/image" Target="../media/image15860.png"/><Relationship Id="rId26" Type="http://schemas.openxmlformats.org/officeDocument/2006/relationships/image" Target="../media/image15901.png"/><Relationship Id="rId39" Type="http://schemas.openxmlformats.org/officeDocument/2006/relationships/customXml" Target="../ink/ink1983.xml"/><Relationship Id="rId21" Type="http://schemas.openxmlformats.org/officeDocument/2006/relationships/customXml" Target="../ink/ink1974.xml"/><Relationship Id="rId34" Type="http://schemas.openxmlformats.org/officeDocument/2006/relationships/image" Target="../media/image15940.png"/><Relationship Id="rId42" Type="http://schemas.openxmlformats.org/officeDocument/2006/relationships/image" Target="../media/image15980.png"/><Relationship Id="rId47" Type="http://schemas.openxmlformats.org/officeDocument/2006/relationships/customXml" Target="../ink/ink1987.xml"/><Relationship Id="rId7" Type="http://schemas.openxmlformats.org/officeDocument/2006/relationships/customXml" Target="../ink/ink1967.xml"/><Relationship Id="rId2" Type="http://schemas.openxmlformats.org/officeDocument/2006/relationships/image" Target="../media/image13100.png"/><Relationship Id="rId16" Type="http://schemas.openxmlformats.org/officeDocument/2006/relationships/image" Target="../media/image15850.png"/><Relationship Id="rId29" Type="http://schemas.openxmlformats.org/officeDocument/2006/relationships/customXml" Target="../ink/ink19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11.png"/><Relationship Id="rId11" Type="http://schemas.openxmlformats.org/officeDocument/2006/relationships/customXml" Target="../ink/ink1969.xml"/><Relationship Id="rId24" Type="http://schemas.openxmlformats.org/officeDocument/2006/relationships/image" Target="../media/image15890.png"/><Relationship Id="rId32" Type="http://schemas.openxmlformats.org/officeDocument/2006/relationships/image" Target="../media/image15930.png"/><Relationship Id="rId37" Type="http://schemas.openxmlformats.org/officeDocument/2006/relationships/customXml" Target="../ink/ink1982.xml"/><Relationship Id="rId40" Type="http://schemas.openxmlformats.org/officeDocument/2006/relationships/image" Target="../media/image15970.png"/><Relationship Id="rId45" Type="http://schemas.openxmlformats.org/officeDocument/2006/relationships/customXml" Target="../ink/ink1986.xml"/><Relationship Id="rId5" Type="http://schemas.openxmlformats.org/officeDocument/2006/relationships/customXml" Target="../ink/ink1966.xml"/><Relationship Id="rId15" Type="http://schemas.openxmlformats.org/officeDocument/2006/relationships/customXml" Target="../ink/ink1971.xml"/><Relationship Id="rId23" Type="http://schemas.openxmlformats.org/officeDocument/2006/relationships/customXml" Target="../ink/ink1975.xml"/><Relationship Id="rId28" Type="http://schemas.openxmlformats.org/officeDocument/2006/relationships/image" Target="../media/image15911.png"/><Relationship Id="rId36" Type="http://schemas.openxmlformats.org/officeDocument/2006/relationships/image" Target="../media/image15950.png"/><Relationship Id="rId10" Type="http://schemas.openxmlformats.org/officeDocument/2006/relationships/image" Target="../media/image15830.png"/><Relationship Id="rId19" Type="http://schemas.openxmlformats.org/officeDocument/2006/relationships/customXml" Target="../ink/ink1973.xml"/><Relationship Id="rId31" Type="http://schemas.openxmlformats.org/officeDocument/2006/relationships/customXml" Target="../ink/ink1979.xml"/><Relationship Id="rId44" Type="http://schemas.openxmlformats.org/officeDocument/2006/relationships/image" Target="../media/image15990.png"/><Relationship Id="rId4" Type="http://schemas.openxmlformats.org/officeDocument/2006/relationships/image" Target="../media/image15801.png"/><Relationship Id="rId9" Type="http://schemas.openxmlformats.org/officeDocument/2006/relationships/customXml" Target="../ink/ink1968.xml"/><Relationship Id="rId14" Type="http://schemas.openxmlformats.org/officeDocument/2006/relationships/image" Target="../media/image15840.png"/><Relationship Id="rId22" Type="http://schemas.openxmlformats.org/officeDocument/2006/relationships/image" Target="../media/image15880.png"/><Relationship Id="rId27" Type="http://schemas.openxmlformats.org/officeDocument/2006/relationships/customXml" Target="../ink/ink1977.xml"/><Relationship Id="rId30" Type="http://schemas.openxmlformats.org/officeDocument/2006/relationships/image" Target="../media/image15920.png"/><Relationship Id="rId35" Type="http://schemas.openxmlformats.org/officeDocument/2006/relationships/customXml" Target="../ink/ink1981.xml"/><Relationship Id="rId43" Type="http://schemas.openxmlformats.org/officeDocument/2006/relationships/customXml" Target="../ink/ink1985.xml"/><Relationship Id="rId48" Type="http://schemas.openxmlformats.org/officeDocument/2006/relationships/image" Target="../media/image16011.png"/><Relationship Id="rId8" Type="http://schemas.openxmlformats.org/officeDocument/2006/relationships/image" Target="../media/image15820.png"/><Relationship Id="rId3" Type="http://schemas.openxmlformats.org/officeDocument/2006/relationships/customXml" Target="../ink/ink1965.xml"/><Relationship Id="rId12" Type="http://schemas.openxmlformats.org/officeDocument/2006/relationships/image" Target="../media/image214.png"/><Relationship Id="rId17" Type="http://schemas.openxmlformats.org/officeDocument/2006/relationships/customXml" Target="../ink/ink1972.xml"/><Relationship Id="rId25" Type="http://schemas.openxmlformats.org/officeDocument/2006/relationships/customXml" Target="../ink/ink1976.xml"/><Relationship Id="rId33" Type="http://schemas.openxmlformats.org/officeDocument/2006/relationships/customXml" Target="../ink/ink1980.xml"/><Relationship Id="rId38" Type="http://schemas.openxmlformats.org/officeDocument/2006/relationships/image" Target="../media/image15960.png"/><Relationship Id="rId46" Type="http://schemas.openxmlformats.org/officeDocument/2006/relationships/image" Target="../media/image16001.png"/><Relationship Id="rId20" Type="http://schemas.openxmlformats.org/officeDocument/2006/relationships/image" Target="../media/image15870.png"/><Relationship Id="rId41" Type="http://schemas.openxmlformats.org/officeDocument/2006/relationships/customXml" Target="../ink/ink1984.xml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46.xml"/><Relationship Id="rId299" Type="http://schemas.openxmlformats.org/officeDocument/2006/relationships/image" Target="../media/image1740.png"/><Relationship Id="rId21" Type="http://schemas.openxmlformats.org/officeDocument/2006/relationships/image" Target="../media/image16112.png"/><Relationship Id="rId63" Type="http://schemas.openxmlformats.org/officeDocument/2006/relationships/customXml" Target="../ink/ink2019.xml"/><Relationship Id="rId159" Type="http://schemas.openxmlformats.org/officeDocument/2006/relationships/image" Target="../media/image1675.png"/><Relationship Id="rId170" Type="http://schemas.openxmlformats.org/officeDocument/2006/relationships/customXml" Target="../ink/ink2073.xml"/><Relationship Id="rId226" Type="http://schemas.openxmlformats.org/officeDocument/2006/relationships/image" Target="../media/image1706.png"/><Relationship Id="rId268" Type="http://schemas.openxmlformats.org/officeDocument/2006/relationships/customXml" Target="../ink/ink2123.xml"/><Relationship Id="rId32" Type="http://schemas.openxmlformats.org/officeDocument/2006/relationships/customXml" Target="../ink/ink2003.xml"/><Relationship Id="rId74" Type="http://schemas.openxmlformats.org/officeDocument/2006/relationships/image" Target="../media/image1637.png"/><Relationship Id="rId128" Type="http://schemas.openxmlformats.org/officeDocument/2006/relationships/image" Target="../media/image1661.png"/><Relationship Id="rId5" Type="http://schemas.openxmlformats.org/officeDocument/2006/relationships/image" Target="../media/image16020.png"/><Relationship Id="rId181" Type="http://schemas.openxmlformats.org/officeDocument/2006/relationships/image" Target="../media/image1685.png"/><Relationship Id="rId237" Type="http://schemas.openxmlformats.org/officeDocument/2006/relationships/image" Target="../media/image1712.png"/><Relationship Id="rId279" Type="http://schemas.openxmlformats.org/officeDocument/2006/relationships/image" Target="../media/image1491.png"/><Relationship Id="rId43" Type="http://schemas.openxmlformats.org/officeDocument/2006/relationships/image" Target="../media/image16220.png"/><Relationship Id="rId139" Type="http://schemas.openxmlformats.org/officeDocument/2006/relationships/customXml" Target="../ink/ink2057.xml"/><Relationship Id="rId290" Type="http://schemas.openxmlformats.org/officeDocument/2006/relationships/customXml" Target="../ink/ink2134.xml"/><Relationship Id="rId304" Type="http://schemas.openxmlformats.org/officeDocument/2006/relationships/customXml" Target="../ink/ink2141.xml"/><Relationship Id="rId85" Type="http://schemas.openxmlformats.org/officeDocument/2006/relationships/customXml" Target="../ink/ink2030.xml"/><Relationship Id="rId150" Type="http://schemas.openxmlformats.org/officeDocument/2006/relationships/customXml" Target="../ink/ink2063.xml"/><Relationship Id="rId192" Type="http://schemas.openxmlformats.org/officeDocument/2006/relationships/customXml" Target="../ink/ink2084.xml"/><Relationship Id="rId206" Type="http://schemas.openxmlformats.org/officeDocument/2006/relationships/image" Target="../media/image140.png"/><Relationship Id="rId248" Type="http://schemas.openxmlformats.org/officeDocument/2006/relationships/customXml" Target="../ink/ink2113.xml"/><Relationship Id="rId12" Type="http://schemas.openxmlformats.org/officeDocument/2006/relationships/customXml" Target="../ink/ink1993.xml"/><Relationship Id="rId108" Type="http://schemas.openxmlformats.org/officeDocument/2006/relationships/image" Target="../media/image1652.png"/><Relationship Id="rId315" Type="http://schemas.openxmlformats.org/officeDocument/2006/relationships/image" Target="../media/image1747.png"/><Relationship Id="rId54" Type="http://schemas.openxmlformats.org/officeDocument/2006/relationships/customXml" Target="../ink/ink2014.xml"/><Relationship Id="rId96" Type="http://schemas.openxmlformats.org/officeDocument/2006/relationships/image" Target="../media/image1646.png"/><Relationship Id="rId161" Type="http://schemas.openxmlformats.org/officeDocument/2006/relationships/image" Target="../media/image1676.png"/><Relationship Id="rId217" Type="http://schemas.openxmlformats.org/officeDocument/2006/relationships/customXml" Target="../ink/ink2097.xml"/><Relationship Id="rId259" Type="http://schemas.openxmlformats.org/officeDocument/2006/relationships/image" Target="../media/image1723.png"/><Relationship Id="rId23" Type="http://schemas.openxmlformats.org/officeDocument/2006/relationships/image" Target="../media/image16120.png"/><Relationship Id="rId119" Type="http://schemas.openxmlformats.org/officeDocument/2006/relationships/customXml" Target="../ink/ink2047.xml"/><Relationship Id="rId270" Type="http://schemas.openxmlformats.org/officeDocument/2006/relationships/customXml" Target="../ink/ink2124.xml"/><Relationship Id="rId65" Type="http://schemas.openxmlformats.org/officeDocument/2006/relationships/customXml" Target="../ink/ink2020.xml"/><Relationship Id="rId130" Type="http://schemas.openxmlformats.org/officeDocument/2006/relationships/image" Target="../media/image1662.png"/><Relationship Id="rId172" Type="http://schemas.openxmlformats.org/officeDocument/2006/relationships/customXml" Target="../ink/ink2074.xml"/><Relationship Id="rId228" Type="http://schemas.openxmlformats.org/officeDocument/2006/relationships/image" Target="../media/image1707.png"/><Relationship Id="rId13" Type="http://schemas.openxmlformats.org/officeDocument/2006/relationships/image" Target="../media/image16060.png"/><Relationship Id="rId109" Type="http://schemas.openxmlformats.org/officeDocument/2006/relationships/customXml" Target="../ink/ink2042.xml"/><Relationship Id="rId260" Type="http://schemas.openxmlformats.org/officeDocument/2006/relationships/customXml" Target="../ink/ink2119.xml"/><Relationship Id="rId281" Type="http://schemas.openxmlformats.org/officeDocument/2006/relationships/image" Target="../media/image1732.png"/><Relationship Id="rId316" Type="http://schemas.openxmlformats.org/officeDocument/2006/relationships/customXml" Target="../ink/ink2147.xml"/><Relationship Id="rId34" Type="http://schemas.openxmlformats.org/officeDocument/2006/relationships/customXml" Target="../ink/ink2004.xml"/><Relationship Id="rId55" Type="http://schemas.openxmlformats.org/officeDocument/2006/relationships/customXml" Target="../ink/ink2015.xml"/><Relationship Id="rId76" Type="http://schemas.openxmlformats.org/officeDocument/2006/relationships/image" Target="../media/image1638.png"/><Relationship Id="rId97" Type="http://schemas.openxmlformats.org/officeDocument/2006/relationships/customXml" Target="../ink/ink2036.xml"/><Relationship Id="rId120" Type="http://schemas.openxmlformats.org/officeDocument/2006/relationships/image" Target="../media/image1658.png"/><Relationship Id="rId141" Type="http://schemas.openxmlformats.org/officeDocument/2006/relationships/customXml" Target="../ink/ink2058.xml"/><Relationship Id="rId7" Type="http://schemas.openxmlformats.org/officeDocument/2006/relationships/image" Target="../media/image16030.png"/><Relationship Id="rId162" Type="http://schemas.openxmlformats.org/officeDocument/2006/relationships/customXml" Target="../ink/ink2069.xml"/><Relationship Id="rId183" Type="http://schemas.openxmlformats.org/officeDocument/2006/relationships/image" Target="../media/image1686.png"/><Relationship Id="rId218" Type="http://schemas.openxmlformats.org/officeDocument/2006/relationships/image" Target="../media/image1702.png"/><Relationship Id="rId239" Type="http://schemas.openxmlformats.org/officeDocument/2006/relationships/image" Target="../media/image1713.png"/><Relationship Id="rId250" Type="http://schemas.openxmlformats.org/officeDocument/2006/relationships/customXml" Target="../ink/ink2114.xml"/><Relationship Id="rId271" Type="http://schemas.openxmlformats.org/officeDocument/2006/relationships/image" Target="../media/image1729.png"/><Relationship Id="rId292" Type="http://schemas.openxmlformats.org/officeDocument/2006/relationships/customXml" Target="../ink/ink2135.xml"/><Relationship Id="rId306" Type="http://schemas.openxmlformats.org/officeDocument/2006/relationships/customXml" Target="../ink/ink2142.xml"/><Relationship Id="rId24" Type="http://schemas.openxmlformats.org/officeDocument/2006/relationships/customXml" Target="../ink/ink1999.xml"/><Relationship Id="rId45" Type="http://schemas.openxmlformats.org/officeDocument/2006/relationships/image" Target="../media/image16230.png"/><Relationship Id="rId66" Type="http://schemas.openxmlformats.org/officeDocument/2006/relationships/image" Target="../media/image1633.png"/><Relationship Id="rId87" Type="http://schemas.openxmlformats.org/officeDocument/2006/relationships/customXml" Target="../ink/ink2031.xml"/><Relationship Id="rId110" Type="http://schemas.openxmlformats.org/officeDocument/2006/relationships/image" Target="../media/image1653.png"/><Relationship Id="rId131" Type="http://schemas.openxmlformats.org/officeDocument/2006/relationships/customXml" Target="../ink/ink2053.xml"/><Relationship Id="rId152" Type="http://schemas.openxmlformats.org/officeDocument/2006/relationships/customXml" Target="../ink/ink2064.xml"/><Relationship Id="rId173" Type="http://schemas.openxmlformats.org/officeDocument/2006/relationships/image" Target="../media/image1513.png"/><Relationship Id="rId194" Type="http://schemas.openxmlformats.org/officeDocument/2006/relationships/customXml" Target="../ink/ink2085.xml"/><Relationship Id="rId208" Type="http://schemas.openxmlformats.org/officeDocument/2006/relationships/image" Target="../media/image1697.png"/><Relationship Id="rId229" Type="http://schemas.openxmlformats.org/officeDocument/2006/relationships/customXml" Target="../ink/ink2103.xml"/><Relationship Id="rId240" Type="http://schemas.openxmlformats.org/officeDocument/2006/relationships/customXml" Target="../ink/ink2109.xml"/><Relationship Id="rId261" Type="http://schemas.openxmlformats.org/officeDocument/2006/relationships/image" Target="../media/image1724.png"/><Relationship Id="rId14" Type="http://schemas.openxmlformats.org/officeDocument/2006/relationships/customXml" Target="../ink/ink1994.xml"/><Relationship Id="rId35" Type="http://schemas.openxmlformats.org/officeDocument/2006/relationships/image" Target="../media/image16180.png"/><Relationship Id="rId56" Type="http://schemas.openxmlformats.org/officeDocument/2006/relationships/image" Target="../media/image16280.png"/><Relationship Id="rId77" Type="http://schemas.openxmlformats.org/officeDocument/2006/relationships/customXml" Target="../ink/ink2026.xml"/><Relationship Id="rId100" Type="http://schemas.openxmlformats.org/officeDocument/2006/relationships/image" Target="../media/image1648.png"/><Relationship Id="rId282" Type="http://schemas.openxmlformats.org/officeDocument/2006/relationships/customXml" Target="../ink/ink2130.xml"/><Relationship Id="rId317" Type="http://schemas.openxmlformats.org/officeDocument/2006/relationships/image" Target="../media/image1748.png"/><Relationship Id="rId8" Type="http://schemas.openxmlformats.org/officeDocument/2006/relationships/customXml" Target="../ink/ink1991.xml"/><Relationship Id="rId98" Type="http://schemas.openxmlformats.org/officeDocument/2006/relationships/image" Target="../media/image1647.png"/><Relationship Id="rId121" Type="http://schemas.openxmlformats.org/officeDocument/2006/relationships/customXml" Target="../ink/ink2048.xml"/><Relationship Id="rId142" Type="http://schemas.openxmlformats.org/officeDocument/2006/relationships/image" Target="../media/image1668.png"/><Relationship Id="rId163" Type="http://schemas.openxmlformats.org/officeDocument/2006/relationships/image" Target="../media/image1677.png"/><Relationship Id="rId184" Type="http://schemas.openxmlformats.org/officeDocument/2006/relationships/customXml" Target="../ink/ink2080.xml"/><Relationship Id="rId219" Type="http://schemas.openxmlformats.org/officeDocument/2006/relationships/customXml" Target="../ink/ink2098.xml"/><Relationship Id="rId230" Type="http://schemas.openxmlformats.org/officeDocument/2006/relationships/customXml" Target="../ink/ink2104.xml"/><Relationship Id="rId251" Type="http://schemas.openxmlformats.org/officeDocument/2006/relationships/image" Target="../media/image1719.png"/><Relationship Id="rId25" Type="http://schemas.openxmlformats.org/officeDocument/2006/relationships/image" Target="../media/image16130.png"/><Relationship Id="rId46" Type="http://schemas.openxmlformats.org/officeDocument/2006/relationships/customXml" Target="../ink/ink2010.xml"/><Relationship Id="rId67" Type="http://schemas.openxmlformats.org/officeDocument/2006/relationships/customXml" Target="../ink/ink2021.xml"/><Relationship Id="rId272" Type="http://schemas.openxmlformats.org/officeDocument/2006/relationships/customXml" Target="../ink/ink2125.xml"/><Relationship Id="rId293" Type="http://schemas.openxmlformats.org/officeDocument/2006/relationships/image" Target="../media/image1737.png"/><Relationship Id="rId307" Type="http://schemas.openxmlformats.org/officeDocument/2006/relationships/image" Target="../media/image1744.png"/><Relationship Id="rId88" Type="http://schemas.openxmlformats.org/officeDocument/2006/relationships/image" Target="../media/image1642.png"/><Relationship Id="rId111" Type="http://schemas.openxmlformats.org/officeDocument/2006/relationships/customXml" Target="../ink/ink2043.xml"/><Relationship Id="rId132" Type="http://schemas.openxmlformats.org/officeDocument/2006/relationships/image" Target="../media/image1663.png"/><Relationship Id="rId153" Type="http://schemas.openxmlformats.org/officeDocument/2006/relationships/image" Target="../media/image1673.png"/><Relationship Id="rId174" Type="http://schemas.openxmlformats.org/officeDocument/2006/relationships/customXml" Target="../ink/ink2075.xml"/><Relationship Id="rId195" Type="http://schemas.openxmlformats.org/officeDocument/2006/relationships/image" Target="../media/image1692.png"/><Relationship Id="rId209" Type="http://schemas.openxmlformats.org/officeDocument/2006/relationships/customXml" Target="../ink/ink2093.xml"/><Relationship Id="rId220" Type="http://schemas.openxmlformats.org/officeDocument/2006/relationships/image" Target="../media/image1703.png"/><Relationship Id="rId241" Type="http://schemas.openxmlformats.org/officeDocument/2006/relationships/image" Target="../media/image1714.png"/><Relationship Id="rId15" Type="http://schemas.openxmlformats.org/officeDocument/2006/relationships/image" Target="../media/image16070.png"/><Relationship Id="rId36" Type="http://schemas.openxmlformats.org/officeDocument/2006/relationships/customXml" Target="../ink/ink2005.xml"/><Relationship Id="rId57" Type="http://schemas.openxmlformats.org/officeDocument/2006/relationships/customXml" Target="../ink/ink2016.xml"/><Relationship Id="rId262" Type="http://schemas.openxmlformats.org/officeDocument/2006/relationships/customXml" Target="../ink/ink2120.xml"/><Relationship Id="rId283" Type="http://schemas.openxmlformats.org/officeDocument/2006/relationships/image" Target="../media/image1733.png"/><Relationship Id="rId318" Type="http://schemas.openxmlformats.org/officeDocument/2006/relationships/customXml" Target="../ink/ink2148.xml"/><Relationship Id="rId78" Type="http://schemas.openxmlformats.org/officeDocument/2006/relationships/image" Target="../media/image1639.png"/><Relationship Id="rId99" Type="http://schemas.openxmlformats.org/officeDocument/2006/relationships/customXml" Target="../ink/ink2037.xml"/><Relationship Id="rId101" Type="http://schemas.openxmlformats.org/officeDocument/2006/relationships/customXml" Target="../ink/ink2038.xml"/><Relationship Id="rId122" Type="http://schemas.openxmlformats.org/officeDocument/2006/relationships/image" Target="../media/image1659.png"/><Relationship Id="rId143" Type="http://schemas.openxmlformats.org/officeDocument/2006/relationships/customXml" Target="../ink/ink2059.xml"/><Relationship Id="rId164" Type="http://schemas.openxmlformats.org/officeDocument/2006/relationships/customXml" Target="../ink/ink2070.xml"/><Relationship Id="rId185" Type="http://schemas.openxmlformats.org/officeDocument/2006/relationships/image" Target="../media/image1687.png"/><Relationship Id="rId9" Type="http://schemas.openxmlformats.org/officeDocument/2006/relationships/image" Target="../media/image16040.png"/><Relationship Id="rId210" Type="http://schemas.openxmlformats.org/officeDocument/2006/relationships/image" Target="../media/image1698.png"/><Relationship Id="rId26" Type="http://schemas.openxmlformats.org/officeDocument/2006/relationships/customXml" Target="../ink/ink2000.xml"/><Relationship Id="rId231" Type="http://schemas.openxmlformats.org/officeDocument/2006/relationships/image" Target="../media/image1708.png"/><Relationship Id="rId252" Type="http://schemas.openxmlformats.org/officeDocument/2006/relationships/customXml" Target="../ink/ink2115.xml"/><Relationship Id="rId273" Type="http://schemas.openxmlformats.org/officeDocument/2006/relationships/image" Target="../media/image1730.png"/><Relationship Id="rId294" Type="http://schemas.openxmlformats.org/officeDocument/2006/relationships/customXml" Target="../ink/ink2136.xml"/><Relationship Id="rId308" Type="http://schemas.openxmlformats.org/officeDocument/2006/relationships/customXml" Target="../ink/ink2143.xml"/><Relationship Id="rId47" Type="http://schemas.openxmlformats.org/officeDocument/2006/relationships/image" Target="../media/image16240.png"/><Relationship Id="rId68" Type="http://schemas.openxmlformats.org/officeDocument/2006/relationships/image" Target="../media/image1634.png"/><Relationship Id="rId89" Type="http://schemas.openxmlformats.org/officeDocument/2006/relationships/customXml" Target="../ink/ink2032.xml"/><Relationship Id="rId112" Type="http://schemas.openxmlformats.org/officeDocument/2006/relationships/image" Target="../media/image1654.png"/><Relationship Id="rId133" Type="http://schemas.openxmlformats.org/officeDocument/2006/relationships/customXml" Target="../ink/ink2054.xml"/><Relationship Id="rId154" Type="http://schemas.openxmlformats.org/officeDocument/2006/relationships/customXml" Target="../ink/ink2065.xml"/><Relationship Id="rId175" Type="http://schemas.openxmlformats.org/officeDocument/2006/relationships/image" Target="../media/image1682.png"/><Relationship Id="rId196" Type="http://schemas.openxmlformats.org/officeDocument/2006/relationships/customXml" Target="../ink/ink2086.xml"/><Relationship Id="rId200" Type="http://schemas.openxmlformats.org/officeDocument/2006/relationships/customXml" Target="../ink/ink2088.xml"/><Relationship Id="rId16" Type="http://schemas.openxmlformats.org/officeDocument/2006/relationships/customXml" Target="../ink/ink1995.xml"/><Relationship Id="rId221" Type="http://schemas.openxmlformats.org/officeDocument/2006/relationships/customXml" Target="../ink/ink2099.xml"/><Relationship Id="rId242" Type="http://schemas.openxmlformats.org/officeDocument/2006/relationships/customXml" Target="../ink/ink2110.xml"/><Relationship Id="rId263" Type="http://schemas.openxmlformats.org/officeDocument/2006/relationships/image" Target="../media/image1725.png"/><Relationship Id="rId284" Type="http://schemas.openxmlformats.org/officeDocument/2006/relationships/customXml" Target="../ink/ink2131.xml"/><Relationship Id="rId319" Type="http://schemas.openxmlformats.org/officeDocument/2006/relationships/image" Target="../media/image1749.png"/><Relationship Id="rId37" Type="http://schemas.openxmlformats.org/officeDocument/2006/relationships/image" Target="../media/image16190.png"/><Relationship Id="rId58" Type="http://schemas.openxmlformats.org/officeDocument/2006/relationships/image" Target="../media/image16290.png"/><Relationship Id="rId79" Type="http://schemas.openxmlformats.org/officeDocument/2006/relationships/customXml" Target="../ink/ink2027.xml"/><Relationship Id="rId102" Type="http://schemas.openxmlformats.org/officeDocument/2006/relationships/image" Target="../media/image1649.png"/><Relationship Id="rId123" Type="http://schemas.openxmlformats.org/officeDocument/2006/relationships/customXml" Target="../ink/ink2049.xml"/><Relationship Id="rId144" Type="http://schemas.openxmlformats.org/officeDocument/2006/relationships/image" Target="../media/image1669.png"/><Relationship Id="rId90" Type="http://schemas.openxmlformats.org/officeDocument/2006/relationships/image" Target="../media/image1643.png"/><Relationship Id="rId165" Type="http://schemas.openxmlformats.org/officeDocument/2006/relationships/image" Target="../media/image1678.png"/><Relationship Id="rId186" Type="http://schemas.openxmlformats.org/officeDocument/2006/relationships/customXml" Target="../ink/ink2081.xml"/><Relationship Id="rId211" Type="http://schemas.openxmlformats.org/officeDocument/2006/relationships/customXml" Target="../ink/ink2094.xml"/><Relationship Id="rId232" Type="http://schemas.openxmlformats.org/officeDocument/2006/relationships/customXml" Target="../ink/ink2105.xml"/><Relationship Id="rId253" Type="http://schemas.openxmlformats.org/officeDocument/2006/relationships/image" Target="../media/image1720.png"/><Relationship Id="rId274" Type="http://schemas.openxmlformats.org/officeDocument/2006/relationships/customXml" Target="../ink/ink2126.xml"/><Relationship Id="rId295" Type="http://schemas.openxmlformats.org/officeDocument/2006/relationships/image" Target="../media/image1738.png"/><Relationship Id="rId309" Type="http://schemas.openxmlformats.org/officeDocument/2006/relationships/image" Target="../media/image1745.png"/><Relationship Id="rId27" Type="http://schemas.openxmlformats.org/officeDocument/2006/relationships/image" Target="../media/image16140.png"/><Relationship Id="rId48" Type="http://schemas.openxmlformats.org/officeDocument/2006/relationships/customXml" Target="../ink/ink2011.xml"/><Relationship Id="rId69" Type="http://schemas.openxmlformats.org/officeDocument/2006/relationships/customXml" Target="../ink/ink2022.xml"/><Relationship Id="rId113" Type="http://schemas.openxmlformats.org/officeDocument/2006/relationships/customXml" Target="../ink/ink2044.xml"/><Relationship Id="rId134" Type="http://schemas.openxmlformats.org/officeDocument/2006/relationships/image" Target="../media/image1664.png"/><Relationship Id="rId80" Type="http://schemas.openxmlformats.org/officeDocument/2006/relationships/image" Target="../media/image173.png"/><Relationship Id="rId155" Type="http://schemas.openxmlformats.org/officeDocument/2006/relationships/image" Target="../media/image1674.png"/><Relationship Id="rId176" Type="http://schemas.openxmlformats.org/officeDocument/2006/relationships/customXml" Target="../ink/ink2076.xml"/><Relationship Id="rId197" Type="http://schemas.openxmlformats.org/officeDocument/2006/relationships/image" Target="../media/image1693.png"/><Relationship Id="rId201" Type="http://schemas.openxmlformats.org/officeDocument/2006/relationships/customXml" Target="../ink/ink2089.xml"/><Relationship Id="rId222" Type="http://schemas.openxmlformats.org/officeDocument/2006/relationships/image" Target="../media/image1704.png"/><Relationship Id="rId243" Type="http://schemas.openxmlformats.org/officeDocument/2006/relationships/image" Target="../media/image1715.png"/><Relationship Id="rId264" Type="http://schemas.openxmlformats.org/officeDocument/2006/relationships/customXml" Target="../ink/ink2121.xml"/><Relationship Id="rId285" Type="http://schemas.openxmlformats.org/officeDocument/2006/relationships/image" Target="../media/image1734.png"/><Relationship Id="rId17" Type="http://schemas.openxmlformats.org/officeDocument/2006/relationships/image" Target="../media/image16080.png"/><Relationship Id="rId38" Type="http://schemas.openxmlformats.org/officeDocument/2006/relationships/customXml" Target="../ink/ink2006.xml"/><Relationship Id="rId59" Type="http://schemas.openxmlformats.org/officeDocument/2006/relationships/customXml" Target="../ink/ink2017.xml"/><Relationship Id="rId103" Type="http://schemas.openxmlformats.org/officeDocument/2006/relationships/customXml" Target="../ink/ink2039.xml"/><Relationship Id="rId124" Type="http://schemas.openxmlformats.org/officeDocument/2006/relationships/image" Target="../media/image1428.png"/><Relationship Id="rId310" Type="http://schemas.openxmlformats.org/officeDocument/2006/relationships/customXml" Target="../ink/ink2144.xml"/><Relationship Id="rId70" Type="http://schemas.openxmlformats.org/officeDocument/2006/relationships/image" Target="../media/image1635.png"/><Relationship Id="rId91" Type="http://schemas.openxmlformats.org/officeDocument/2006/relationships/customXml" Target="../ink/ink2033.xml"/><Relationship Id="rId145" Type="http://schemas.openxmlformats.org/officeDocument/2006/relationships/customXml" Target="../ink/ink2060.xml"/><Relationship Id="rId166" Type="http://schemas.openxmlformats.org/officeDocument/2006/relationships/customXml" Target="../ink/ink2071.xml"/><Relationship Id="rId187" Type="http://schemas.openxmlformats.org/officeDocument/2006/relationships/image" Target="../media/image168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699.png"/><Relationship Id="rId233" Type="http://schemas.openxmlformats.org/officeDocument/2006/relationships/image" Target="../media/image1709.png"/><Relationship Id="rId254" Type="http://schemas.openxmlformats.org/officeDocument/2006/relationships/customXml" Target="../ink/ink2116.xml"/><Relationship Id="rId28" Type="http://schemas.openxmlformats.org/officeDocument/2006/relationships/customXml" Target="../ink/ink2001.xml"/><Relationship Id="rId49" Type="http://schemas.openxmlformats.org/officeDocument/2006/relationships/image" Target="../media/image16250.png"/><Relationship Id="rId114" Type="http://schemas.openxmlformats.org/officeDocument/2006/relationships/image" Target="../media/image1655.png"/><Relationship Id="rId275" Type="http://schemas.openxmlformats.org/officeDocument/2006/relationships/image" Target="../media/image1731.png"/><Relationship Id="rId296" Type="http://schemas.openxmlformats.org/officeDocument/2006/relationships/customXml" Target="../ink/ink2137.xml"/><Relationship Id="rId300" Type="http://schemas.openxmlformats.org/officeDocument/2006/relationships/customXml" Target="../ink/ink2139.xml"/><Relationship Id="rId60" Type="http://schemas.openxmlformats.org/officeDocument/2006/relationships/image" Target="../media/image16301.png"/><Relationship Id="rId81" Type="http://schemas.openxmlformats.org/officeDocument/2006/relationships/customXml" Target="../ink/ink2028.xml"/><Relationship Id="rId135" Type="http://schemas.openxmlformats.org/officeDocument/2006/relationships/customXml" Target="../ink/ink2055.xml"/><Relationship Id="rId156" Type="http://schemas.openxmlformats.org/officeDocument/2006/relationships/customXml" Target="../ink/ink2066.xml"/><Relationship Id="rId177" Type="http://schemas.openxmlformats.org/officeDocument/2006/relationships/image" Target="../media/image1683.png"/><Relationship Id="rId198" Type="http://schemas.openxmlformats.org/officeDocument/2006/relationships/customXml" Target="../ink/ink2087.xml"/><Relationship Id="rId202" Type="http://schemas.openxmlformats.org/officeDocument/2006/relationships/image" Target="../media/image1695.png"/><Relationship Id="rId223" Type="http://schemas.openxmlformats.org/officeDocument/2006/relationships/customXml" Target="../ink/ink2100.xml"/><Relationship Id="rId244" Type="http://schemas.openxmlformats.org/officeDocument/2006/relationships/customXml" Target="../ink/ink2111.xml"/><Relationship Id="rId18" Type="http://schemas.openxmlformats.org/officeDocument/2006/relationships/customXml" Target="../ink/ink1996.xml"/><Relationship Id="rId39" Type="http://schemas.openxmlformats.org/officeDocument/2006/relationships/image" Target="../media/image16201.png"/><Relationship Id="rId265" Type="http://schemas.openxmlformats.org/officeDocument/2006/relationships/image" Target="../media/image1726.png"/><Relationship Id="rId286" Type="http://schemas.openxmlformats.org/officeDocument/2006/relationships/customXml" Target="../ink/ink2132.xml"/><Relationship Id="rId50" Type="http://schemas.openxmlformats.org/officeDocument/2006/relationships/customXml" Target="../ink/ink2012.xml"/><Relationship Id="rId104" Type="http://schemas.openxmlformats.org/officeDocument/2006/relationships/image" Target="../media/image1650.png"/><Relationship Id="rId125" Type="http://schemas.openxmlformats.org/officeDocument/2006/relationships/customXml" Target="../ink/ink2050.xml"/><Relationship Id="rId146" Type="http://schemas.openxmlformats.org/officeDocument/2006/relationships/customXml" Target="../ink/ink2061.xml"/><Relationship Id="rId167" Type="http://schemas.openxmlformats.org/officeDocument/2006/relationships/image" Target="../media/image1679.png"/><Relationship Id="rId188" Type="http://schemas.openxmlformats.org/officeDocument/2006/relationships/customXml" Target="../ink/ink2082.xml"/><Relationship Id="rId311" Type="http://schemas.openxmlformats.org/officeDocument/2006/relationships/image" Target="../media/image1460.png"/><Relationship Id="rId71" Type="http://schemas.openxmlformats.org/officeDocument/2006/relationships/customXml" Target="../ink/ink2023.xml"/><Relationship Id="rId92" Type="http://schemas.openxmlformats.org/officeDocument/2006/relationships/image" Target="../media/image1644.png"/><Relationship Id="rId213" Type="http://schemas.openxmlformats.org/officeDocument/2006/relationships/customXml" Target="../ink/ink2095.xml"/><Relationship Id="rId234" Type="http://schemas.openxmlformats.org/officeDocument/2006/relationships/customXml" Target="../ink/ink2106.xml"/><Relationship Id="rId2" Type="http://schemas.openxmlformats.org/officeDocument/2006/relationships/customXml" Target="../ink/ink1988.xml"/><Relationship Id="rId29" Type="http://schemas.openxmlformats.org/officeDocument/2006/relationships/image" Target="../media/image16150.png"/><Relationship Id="rId255" Type="http://schemas.openxmlformats.org/officeDocument/2006/relationships/image" Target="../media/image1721.png"/><Relationship Id="rId276" Type="http://schemas.openxmlformats.org/officeDocument/2006/relationships/customXml" Target="../ink/ink2127.xml"/><Relationship Id="rId297" Type="http://schemas.openxmlformats.org/officeDocument/2006/relationships/image" Target="../media/image1739.png"/><Relationship Id="rId40" Type="http://schemas.openxmlformats.org/officeDocument/2006/relationships/customXml" Target="../ink/ink2007.xml"/><Relationship Id="rId115" Type="http://schemas.openxmlformats.org/officeDocument/2006/relationships/customXml" Target="../ink/ink2045.xml"/><Relationship Id="rId136" Type="http://schemas.openxmlformats.org/officeDocument/2006/relationships/image" Target="../media/image1665.png"/><Relationship Id="rId157" Type="http://schemas.openxmlformats.org/officeDocument/2006/relationships/image" Target="../media/image291.png"/><Relationship Id="rId178" Type="http://schemas.openxmlformats.org/officeDocument/2006/relationships/customXml" Target="../ink/ink2077.xml"/><Relationship Id="rId301" Type="http://schemas.openxmlformats.org/officeDocument/2006/relationships/image" Target="../media/image1741.png"/><Relationship Id="rId61" Type="http://schemas.openxmlformats.org/officeDocument/2006/relationships/customXml" Target="../ink/ink2018.xml"/><Relationship Id="rId82" Type="http://schemas.openxmlformats.org/officeDocument/2006/relationships/image" Target="../media/image281.png"/><Relationship Id="rId199" Type="http://schemas.openxmlformats.org/officeDocument/2006/relationships/image" Target="../media/image1694.png"/><Relationship Id="rId203" Type="http://schemas.openxmlformats.org/officeDocument/2006/relationships/customXml" Target="../ink/ink2090.xml"/><Relationship Id="rId19" Type="http://schemas.openxmlformats.org/officeDocument/2006/relationships/image" Target="../media/image16090.png"/><Relationship Id="rId224" Type="http://schemas.openxmlformats.org/officeDocument/2006/relationships/image" Target="../media/image1705.png"/><Relationship Id="rId245" Type="http://schemas.openxmlformats.org/officeDocument/2006/relationships/image" Target="../media/image1716.png"/><Relationship Id="rId266" Type="http://schemas.openxmlformats.org/officeDocument/2006/relationships/customXml" Target="../ink/ink2122.xml"/><Relationship Id="rId287" Type="http://schemas.openxmlformats.org/officeDocument/2006/relationships/image" Target="../media/image1735.png"/><Relationship Id="rId30" Type="http://schemas.openxmlformats.org/officeDocument/2006/relationships/customXml" Target="../ink/ink2002.xml"/><Relationship Id="rId105" Type="http://schemas.openxmlformats.org/officeDocument/2006/relationships/customXml" Target="../ink/ink2040.xml"/><Relationship Id="rId126" Type="http://schemas.openxmlformats.org/officeDocument/2006/relationships/image" Target="../media/image1660.png"/><Relationship Id="rId147" Type="http://schemas.openxmlformats.org/officeDocument/2006/relationships/image" Target="../media/image1670.png"/><Relationship Id="rId168" Type="http://schemas.openxmlformats.org/officeDocument/2006/relationships/customXml" Target="../ink/ink2072.xml"/><Relationship Id="rId312" Type="http://schemas.openxmlformats.org/officeDocument/2006/relationships/customXml" Target="../ink/ink2145.xml"/><Relationship Id="rId51" Type="http://schemas.openxmlformats.org/officeDocument/2006/relationships/image" Target="../media/image16260.png"/><Relationship Id="rId72" Type="http://schemas.openxmlformats.org/officeDocument/2006/relationships/image" Target="../media/image1636.png"/><Relationship Id="rId93" Type="http://schemas.openxmlformats.org/officeDocument/2006/relationships/customXml" Target="../ink/ink2034.xml"/><Relationship Id="rId189" Type="http://schemas.openxmlformats.org/officeDocument/2006/relationships/image" Target="../media/image1689.png"/><Relationship Id="rId3" Type="http://schemas.openxmlformats.org/officeDocument/2006/relationships/image" Target="../media/image214.png"/><Relationship Id="rId214" Type="http://schemas.openxmlformats.org/officeDocument/2006/relationships/image" Target="../media/image1700.png"/><Relationship Id="rId235" Type="http://schemas.openxmlformats.org/officeDocument/2006/relationships/image" Target="../media/image1711.png"/><Relationship Id="rId256" Type="http://schemas.openxmlformats.org/officeDocument/2006/relationships/customXml" Target="../ink/ink2117.xml"/><Relationship Id="rId277" Type="http://schemas.openxmlformats.org/officeDocument/2006/relationships/image" Target="../media/image177.png"/><Relationship Id="rId298" Type="http://schemas.openxmlformats.org/officeDocument/2006/relationships/customXml" Target="../ink/ink2138.xml"/><Relationship Id="rId116" Type="http://schemas.openxmlformats.org/officeDocument/2006/relationships/image" Target="../media/image1656.png"/><Relationship Id="rId137" Type="http://schemas.openxmlformats.org/officeDocument/2006/relationships/customXml" Target="../ink/ink2056.xml"/><Relationship Id="rId158" Type="http://schemas.openxmlformats.org/officeDocument/2006/relationships/customXml" Target="../ink/ink2067.xml"/><Relationship Id="rId302" Type="http://schemas.openxmlformats.org/officeDocument/2006/relationships/customXml" Target="../ink/ink2140.xml"/><Relationship Id="rId20" Type="http://schemas.openxmlformats.org/officeDocument/2006/relationships/customXml" Target="../ink/ink1997.xml"/><Relationship Id="rId41" Type="http://schemas.openxmlformats.org/officeDocument/2006/relationships/image" Target="../media/image16211.png"/><Relationship Id="rId62" Type="http://schemas.openxmlformats.org/officeDocument/2006/relationships/image" Target="../media/image16311.png"/><Relationship Id="rId83" Type="http://schemas.openxmlformats.org/officeDocument/2006/relationships/customXml" Target="../ink/ink2029.xml"/><Relationship Id="rId179" Type="http://schemas.openxmlformats.org/officeDocument/2006/relationships/image" Target="../media/image1684.png"/><Relationship Id="rId190" Type="http://schemas.openxmlformats.org/officeDocument/2006/relationships/customXml" Target="../ink/ink2083.xml"/><Relationship Id="rId204" Type="http://schemas.openxmlformats.org/officeDocument/2006/relationships/image" Target="../media/image1696.png"/><Relationship Id="rId225" Type="http://schemas.openxmlformats.org/officeDocument/2006/relationships/customXml" Target="../ink/ink2101.xml"/><Relationship Id="rId246" Type="http://schemas.openxmlformats.org/officeDocument/2006/relationships/customXml" Target="../ink/ink2112.xml"/><Relationship Id="rId267" Type="http://schemas.openxmlformats.org/officeDocument/2006/relationships/image" Target="../media/image1727.png"/><Relationship Id="rId288" Type="http://schemas.openxmlformats.org/officeDocument/2006/relationships/customXml" Target="../ink/ink2133.xml"/><Relationship Id="rId106" Type="http://schemas.openxmlformats.org/officeDocument/2006/relationships/image" Target="../media/image1651.png"/><Relationship Id="rId127" Type="http://schemas.openxmlformats.org/officeDocument/2006/relationships/customXml" Target="../ink/ink2051.xml"/><Relationship Id="rId313" Type="http://schemas.openxmlformats.org/officeDocument/2006/relationships/image" Target="../media/image1746.png"/><Relationship Id="rId10" Type="http://schemas.openxmlformats.org/officeDocument/2006/relationships/customXml" Target="../ink/ink1992.xml"/><Relationship Id="rId31" Type="http://schemas.openxmlformats.org/officeDocument/2006/relationships/image" Target="../media/image16160.png"/><Relationship Id="rId52" Type="http://schemas.openxmlformats.org/officeDocument/2006/relationships/customXml" Target="../ink/ink2013.xml"/><Relationship Id="rId73" Type="http://schemas.openxmlformats.org/officeDocument/2006/relationships/customXml" Target="../ink/ink2024.xml"/><Relationship Id="rId94" Type="http://schemas.openxmlformats.org/officeDocument/2006/relationships/image" Target="../media/image1645.png"/><Relationship Id="rId148" Type="http://schemas.openxmlformats.org/officeDocument/2006/relationships/customXml" Target="../ink/ink2062.xml"/><Relationship Id="rId169" Type="http://schemas.openxmlformats.org/officeDocument/2006/relationships/image" Target="../media/image1680.png"/><Relationship Id="rId4" Type="http://schemas.openxmlformats.org/officeDocument/2006/relationships/customXml" Target="../ink/ink1989.xml"/><Relationship Id="rId180" Type="http://schemas.openxmlformats.org/officeDocument/2006/relationships/customXml" Target="../ink/ink2078.xml"/><Relationship Id="rId215" Type="http://schemas.openxmlformats.org/officeDocument/2006/relationships/customXml" Target="../ink/ink2096.xml"/><Relationship Id="rId236" Type="http://schemas.openxmlformats.org/officeDocument/2006/relationships/customXml" Target="../ink/ink2107.xml"/><Relationship Id="rId257" Type="http://schemas.openxmlformats.org/officeDocument/2006/relationships/image" Target="../media/image1722.png"/><Relationship Id="rId278" Type="http://schemas.openxmlformats.org/officeDocument/2006/relationships/customXml" Target="../ink/ink2128.xml"/><Relationship Id="rId303" Type="http://schemas.openxmlformats.org/officeDocument/2006/relationships/image" Target="../media/image1742.png"/><Relationship Id="rId42" Type="http://schemas.openxmlformats.org/officeDocument/2006/relationships/customXml" Target="../ink/ink2008.xml"/><Relationship Id="rId84" Type="http://schemas.openxmlformats.org/officeDocument/2006/relationships/image" Target="../media/image1640.png"/><Relationship Id="rId138" Type="http://schemas.openxmlformats.org/officeDocument/2006/relationships/image" Target="../media/image1666.png"/><Relationship Id="rId191" Type="http://schemas.openxmlformats.org/officeDocument/2006/relationships/image" Target="../media/image1690.png"/><Relationship Id="rId205" Type="http://schemas.openxmlformats.org/officeDocument/2006/relationships/customXml" Target="../ink/ink2091.xml"/><Relationship Id="rId247" Type="http://schemas.openxmlformats.org/officeDocument/2006/relationships/image" Target="../media/image1717.png"/><Relationship Id="rId107" Type="http://schemas.openxmlformats.org/officeDocument/2006/relationships/customXml" Target="../ink/ink2041.xml"/><Relationship Id="rId289" Type="http://schemas.openxmlformats.org/officeDocument/2006/relationships/image" Target="../media/image1461.png"/><Relationship Id="rId11" Type="http://schemas.openxmlformats.org/officeDocument/2006/relationships/image" Target="../media/image16050.png"/><Relationship Id="rId53" Type="http://schemas.openxmlformats.org/officeDocument/2006/relationships/image" Target="../media/image16270.png"/><Relationship Id="rId149" Type="http://schemas.openxmlformats.org/officeDocument/2006/relationships/image" Target="../media/image1671.png"/><Relationship Id="rId314" Type="http://schemas.openxmlformats.org/officeDocument/2006/relationships/customXml" Target="../ink/ink2146.xml"/><Relationship Id="rId95" Type="http://schemas.openxmlformats.org/officeDocument/2006/relationships/customXml" Target="../ink/ink2035.xml"/><Relationship Id="rId160" Type="http://schemas.openxmlformats.org/officeDocument/2006/relationships/customXml" Target="../ink/ink2068.xml"/><Relationship Id="rId216" Type="http://schemas.openxmlformats.org/officeDocument/2006/relationships/image" Target="../media/image1701.png"/><Relationship Id="rId258" Type="http://schemas.openxmlformats.org/officeDocument/2006/relationships/customXml" Target="../ink/ink2118.xml"/><Relationship Id="rId22" Type="http://schemas.openxmlformats.org/officeDocument/2006/relationships/customXml" Target="../ink/ink1998.xml"/><Relationship Id="rId64" Type="http://schemas.openxmlformats.org/officeDocument/2006/relationships/image" Target="../media/image1632.png"/><Relationship Id="rId118" Type="http://schemas.openxmlformats.org/officeDocument/2006/relationships/image" Target="../media/image1657.png"/><Relationship Id="rId171" Type="http://schemas.openxmlformats.org/officeDocument/2006/relationships/image" Target="../media/image1681.png"/><Relationship Id="rId227" Type="http://schemas.openxmlformats.org/officeDocument/2006/relationships/customXml" Target="../ink/ink2102.xml"/><Relationship Id="rId269" Type="http://schemas.openxmlformats.org/officeDocument/2006/relationships/image" Target="../media/image1728.png"/><Relationship Id="rId33" Type="http://schemas.openxmlformats.org/officeDocument/2006/relationships/image" Target="../media/image16170.png"/><Relationship Id="rId129" Type="http://schemas.openxmlformats.org/officeDocument/2006/relationships/customXml" Target="../ink/ink2052.xml"/><Relationship Id="rId280" Type="http://schemas.openxmlformats.org/officeDocument/2006/relationships/customXml" Target="../ink/ink2129.xml"/><Relationship Id="rId75" Type="http://schemas.openxmlformats.org/officeDocument/2006/relationships/customXml" Target="../ink/ink2025.xml"/><Relationship Id="rId140" Type="http://schemas.openxmlformats.org/officeDocument/2006/relationships/image" Target="../media/image1667.png"/><Relationship Id="rId182" Type="http://schemas.openxmlformats.org/officeDocument/2006/relationships/customXml" Target="../ink/ink2079.xml"/><Relationship Id="rId6" Type="http://schemas.openxmlformats.org/officeDocument/2006/relationships/customXml" Target="../ink/ink1990.xml"/><Relationship Id="rId238" Type="http://schemas.openxmlformats.org/officeDocument/2006/relationships/customXml" Target="../ink/ink2108.xml"/><Relationship Id="rId291" Type="http://schemas.openxmlformats.org/officeDocument/2006/relationships/image" Target="../media/image1736.png"/><Relationship Id="rId305" Type="http://schemas.openxmlformats.org/officeDocument/2006/relationships/image" Target="../media/image1743.png"/><Relationship Id="rId44" Type="http://schemas.openxmlformats.org/officeDocument/2006/relationships/customXml" Target="../ink/ink2009.xml"/><Relationship Id="rId86" Type="http://schemas.openxmlformats.org/officeDocument/2006/relationships/image" Target="../media/image1641.png"/><Relationship Id="rId151" Type="http://schemas.openxmlformats.org/officeDocument/2006/relationships/image" Target="../media/image1672.png"/><Relationship Id="rId193" Type="http://schemas.openxmlformats.org/officeDocument/2006/relationships/image" Target="../media/image1691.png"/><Relationship Id="rId207" Type="http://schemas.openxmlformats.org/officeDocument/2006/relationships/customXml" Target="../ink/ink2092.xml"/><Relationship Id="rId249" Type="http://schemas.openxmlformats.org/officeDocument/2006/relationships/image" Target="../media/image1718.png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06.png"/><Relationship Id="rId21" Type="http://schemas.openxmlformats.org/officeDocument/2006/relationships/image" Target="../media/image1758.png"/><Relationship Id="rId42" Type="http://schemas.openxmlformats.org/officeDocument/2006/relationships/customXml" Target="../ink/ink2169.xml"/><Relationship Id="rId63" Type="http://schemas.openxmlformats.org/officeDocument/2006/relationships/image" Target="../media/image1779.png"/><Relationship Id="rId84" Type="http://schemas.openxmlformats.org/officeDocument/2006/relationships/customXml" Target="../ink/ink2190.xml"/><Relationship Id="rId138" Type="http://schemas.openxmlformats.org/officeDocument/2006/relationships/customXml" Target="../ink/ink2217.xml"/><Relationship Id="rId159" Type="http://schemas.openxmlformats.org/officeDocument/2006/relationships/image" Target="../media/image1828.png"/><Relationship Id="rId170" Type="http://schemas.openxmlformats.org/officeDocument/2006/relationships/customXml" Target="../ink/ink2233.xml"/><Relationship Id="rId191" Type="http://schemas.openxmlformats.org/officeDocument/2006/relationships/image" Target="../media/image1844.png"/><Relationship Id="rId205" Type="http://schemas.openxmlformats.org/officeDocument/2006/relationships/image" Target="../media/image1851.png"/><Relationship Id="rId107" Type="http://schemas.openxmlformats.org/officeDocument/2006/relationships/image" Target="../media/image1801.png"/><Relationship Id="rId11" Type="http://schemas.openxmlformats.org/officeDocument/2006/relationships/image" Target="../media/image1753.png"/><Relationship Id="rId32" Type="http://schemas.openxmlformats.org/officeDocument/2006/relationships/customXml" Target="../ink/ink2164.xml"/><Relationship Id="rId53" Type="http://schemas.openxmlformats.org/officeDocument/2006/relationships/image" Target="../media/image1774.png"/><Relationship Id="rId74" Type="http://schemas.openxmlformats.org/officeDocument/2006/relationships/customXml" Target="../ink/ink2185.xml"/><Relationship Id="rId128" Type="http://schemas.openxmlformats.org/officeDocument/2006/relationships/customXml" Target="../ink/ink2212.xml"/><Relationship Id="rId149" Type="http://schemas.openxmlformats.org/officeDocument/2006/relationships/image" Target="../media/image1823.png"/><Relationship Id="rId5" Type="http://schemas.openxmlformats.org/officeDocument/2006/relationships/image" Target="../media/image1751.png"/><Relationship Id="rId95" Type="http://schemas.openxmlformats.org/officeDocument/2006/relationships/image" Target="../media/image1795.png"/><Relationship Id="rId160" Type="http://schemas.openxmlformats.org/officeDocument/2006/relationships/customXml" Target="../ink/ink2228.xml"/><Relationship Id="rId181" Type="http://schemas.openxmlformats.org/officeDocument/2006/relationships/image" Target="../media/image1839.png"/><Relationship Id="rId22" Type="http://schemas.openxmlformats.org/officeDocument/2006/relationships/customXml" Target="../ink/ink2159.xml"/><Relationship Id="rId43" Type="http://schemas.openxmlformats.org/officeDocument/2006/relationships/image" Target="../media/image1769.png"/><Relationship Id="rId64" Type="http://schemas.openxmlformats.org/officeDocument/2006/relationships/customXml" Target="../ink/ink2180.xml"/><Relationship Id="rId118" Type="http://schemas.openxmlformats.org/officeDocument/2006/relationships/customXml" Target="../ink/ink2207.xml"/><Relationship Id="rId139" Type="http://schemas.openxmlformats.org/officeDocument/2006/relationships/image" Target="../media/image1818.png"/><Relationship Id="rId85" Type="http://schemas.openxmlformats.org/officeDocument/2006/relationships/image" Target="../media/image1790.png"/><Relationship Id="rId150" Type="http://schemas.openxmlformats.org/officeDocument/2006/relationships/customXml" Target="../ink/ink2223.xml"/><Relationship Id="rId171" Type="http://schemas.openxmlformats.org/officeDocument/2006/relationships/image" Target="../media/image1834.png"/><Relationship Id="rId192" Type="http://schemas.openxmlformats.org/officeDocument/2006/relationships/customXml" Target="../ink/ink2244.xml"/><Relationship Id="rId206" Type="http://schemas.openxmlformats.org/officeDocument/2006/relationships/customXml" Target="../ink/ink2251.xml"/><Relationship Id="rId12" Type="http://schemas.openxmlformats.org/officeDocument/2006/relationships/customXml" Target="../ink/ink2154.xml"/><Relationship Id="rId33" Type="http://schemas.openxmlformats.org/officeDocument/2006/relationships/image" Target="../media/image1764.png"/><Relationship Id="rId108" Type="http://schemas.openxmlformats.org/officeDocument/2006/relationships/customXml" Target="../ink/ink2202.xml"/><Relationship Id="rId129" Type="http://schemas.openxmlformats.org/officeDocument/2006/relationships/image" Target="../media/image1813.png"/><Relationship Id="rId54" Type="http://schemas.openxmlformats.org/officeDocument/2006/relationships/customXml" Target="../ink/ink2175.xml"/><Relationship Id="rId75" Type="http://schemas.openxmlformats.org/officeDocument/2006/relationships/image" Target="../media/image1785.png"/><Relationship Id="rId96" Type="http://schemas.openxmlformats.org/officeDocument/2006/relationships/customXml" Target="../ink/ink2196.xml"/><Relationship Id="rId140" Type="http://schemas.openxmlformats.org/officeDocument/2006/relationships/customXml" Target="../ink/ink2218.xml"/><Relationship Id="rId161" Type="http://schemas.openxmlformats.org/officeDocument/2006/relationships/image" Target="../media/image1829.png"/><Relationship Id="rId182" Type="http://schemas.openxmlformats.org/officeDocument/2006/relationships/customXml" Target="../ink/ink2239.xml"/><Relationship Id="rId6" Type="http://schemas.openxmlformats.org/officeDocument/2006/relationships/customXml" Target="../ink/ink2151.xml"/><Relationship Id="rId23" Type="http://schemas.openxmlformats.org/officeDocument/2006/relationships/image" Target="../media/image1759.png"/><Relationship Id="rId119" Type="http://schemas.openxmlformats.org/officeDocument/2006/relationships/image" Target="../media/image1807.png"/><Relationship Id="rId44" Type="http://schemas.openxmlformats.org/officeDocument/2006/relationships/customXml" Target="../ink/ink2170.xml"/><Relationship Id="rId65" Type="http://schemas.openxmlformats.org/officeDocument/2006/relationships/image" Target="../media/image1780.png"/><Relationship Id="rId86" Type="http://schemas.openxmlformats.org/officeDocument/2006/relationships/customXml" Target="../ink/ink2191.xml"/><Relationship Id="rId130" Type="http://schemas.openxmlformats.org/officeDocument/2006/relationships/customXml" Target="../ink/ink2213.xml"/><Relationship Id="rId151" Type="http://schemas.openxmlformats.org/officeDocument/2006/relationships/image" Target="../media/image1824.png"/><Relationship Id="rId172" Type="http://schemas.openxmlformats.org/officeDocument/2006/relationships/customXml" Target="../ink/ink2234.xml"/><Relationship Id="rId193" Type="http://schemas.openxmlformats.org/officeDocument/2006/relationships/image" Target="../media/image1845.png"/><Relationship Id="rId207" Type="http://schemas.openxmlformats.org/officeDocument/2006/relationships/image" Target="../media/image1852.png"/><Relationship Id="rId13" Type="http://schemas.openxmlformats.org/officeDocument/2006/relationships/image" Target="../media/image1754.png"/><Relationship Id="rId109" Type="http://schemas.openxmlformats.org/officeDocument/2006/relationships/image" Target="../media/image1802.png"/><Relationship Id="rId34" Type="http://schemas.openxmlformats.org/officeDocument/2006/relationships/customXml" Target="../ink/ink2165.xml"/><Relationship Id="rId55" Type="http://schemas.openxmlformats.org/officeDocument/2006/relationships/image" Target="../media/image1775.png"/><Relationship Id="rId76" Type="http://schemas.openxmlformats.org/officeDocument/2006/relationships/customXml" Target="../ink/ink2186.xml"/><Relationship Id="rId97" Type="http://schemas.openxmlformats.org/officeDocument/2006/relationships/image" Target="../media/image1796.png"/><Relationship Id="rId120" Type="http://schemas.openxmlformats.org/officeDocument/2006/relationships/customXml" Target="../ink/ink2208.xml"/><Relationship Id="rId141" Type="http://schemas.openxmlformats.org/officeDocument/2006/relationships/image" Target="../media/image1819.png"/><Relationship Id="rId7" Type="http://schemas.openxmlformats.org/officeDocument/2006/relationships/image" Target="../media/image214.png"/><Relationship Id="rId162" Type="http://schemas.openxmlformats.org/officeDocument/2006/relationships/customXml" Target="../ink/ink2229.xml"/><Relationship Id="rId183" Type="http://schemas.openxmlformats.org/officeDocument/2006/relationships/image" Target="../media/image1840.png"/><Relationship Id="rId24" Type="http://schemas.openxmlformats.org/officeDocument/2006/relationships/customXml" Target="../ink/ink2160.xml"/><Relationship Id="rId45" Type="http://schemas.openxmlformats.org/officeDocument/2006/relationships/image" Target="../media/image1770.png"/><Relationship Id="rId66" Type="http://schemas.openxmlformats.org/officeDocument/2006/relationships/customXml" Target="../ink/ink2181.xml"/><Relationship Id="rId87" Type="http://schemas.openxmlformats.org/officeDocument/2006/relationships/image" Target="../media/image1791.png"/><Relationship Id="rId110" Type="http://schemas.openxmlformats.org/officeDocument/2006/relationships/customXml" Target="../ink/ink2203.xml"/><Relationship Id="rId131" Type="http://schemas.openxmlformats.org/officeDocument/2006/relationships/image" Target="../media/image1814.png"/><Relationship Id="rId152" Type="http://schemas.openxmlformats.org/officeDocument/2006/relationships/customXml" Target="../ink/ink2224.xml"/><Relationship Id="rId173" Type="http://schemas.openxmlformats.org/officeDocument/2006/relationships/image" Target="../media/image1835.png"/><Relationship Id="rId194" Type="http://schemas.openxmlformats.org/officeDocument/2006/relationships/customXml" Target="../ink/ink2245.xml"/><Relationship Id="rId208" Type="http://schemas.openxmlformats.org/officeDocument/2006/relationships/customXml" Target="../ink/ink2252.xml"/><Relationship Id="rId19" Type="http://schemas.openxmlformats.org/officeDocument/2006/relationships/image" Target="../media/image1757.png"/><Relationship Id="rId14" Type="http://schemas.openxmlformats.org/officeDocument/2006/relationships/customXml" Target="../ink/ink2155.xml"/><Relationship Id="rId30" Type="http://schemas.openxmlformats.org/officeDocument/2006/relationships/customXml" Target="../ink/ink2163.xml"/><Relationship Id="rId35" Type="http://schemas.openxmlformats.org/officeDocument/2006/relationships/image" Target="../media/image1765.png"/><Relationship Id="rId56" Type="http://schemas.openxmlformats.org/officeDocument/2006/relationships/customXml" Target="../ink/ink2176.xml"/><Relationship Id="rId77" Type="http://schemas.openxmlformats.org/officeDocument/2006/relationships/image" Target="../media/image1786.png"/><Relationship Id="rId100" Type="http://schemas.openxmlformats.org/officeDocument/2006/relationships/customXml" Target="../ink/ink2198.xml"/><Relationship Id="rId105" Type="http://schemas.openxmlformats.org/officeDocument/2006/relationships/image" Target="../media/image1800.png"/><Relationship Id="rId126" Type="http://schemas.openxmlformats.org/officeDocument/2006/relationships/customXml" Target="../ink/ink2211.xml"/><Relationship Id="rId147" Type="http://schemas.openxmlformats.org/officeDocument/2006/relationships/image" Target="../media/image1822.png"/><Relationship Id="rId168" Type="http://schemas.openxmlformats.org/officeDocument/2006/relationships/customXml" Target="../ink/ink2232.xml"/><Relationship Id="rId8" Type="http://schemas.openxmlformats.org/officeDocument/2006/relationships/customXml" Target="../ink/ink2152.xml"/><Relationship Id="rId51" Type="http://schemas.openxmlformats.org/officeDocument/2006/relationships/image" Target="../media/image1773.png"/><Relationship Id="rId72" Type="http://schemas.openxmlformats.org/officeDocument/2006/relationships/customXml" Target="../ink/ink2184.xml"/><Relationship Id="rId93" Type="http://schemas.openxmlformats.org/officeDocument/2006/relationships/image" Target="../media/image1794.png"/><Relationship Id="rId98" Type="http://schemas.openxmlformats.org/officeDocument/2006/relationships/customXml" Target="../ink/ink2197.xml"/><Relationship Id="rId121" Type="http://schemas.openxmlformats.org/officeDocument/2006/relationships/image" Target="../media/image1808.png"/><Relationship Id="rId142" Type="http://schemas.openxmlformats.org/officeDocument/2006/relationships/customXml" Target="../ink/ink2219.xml"/><Relationship Id="rId163" Type="http://schemas.openxmlformats.org/officeDocument/2006/relationships/image" Target="../media/image1830.png"/><Relationship Id="rId184" Type="http://schemas.openxmlformats.org/officeDocument/2006/relationships/customXml" Target="../ink/ink2240.xml"/><Relationship Id="rId189" Type="http://schemas.openxmlformats.org/officeDocument/2006/relationships/image" Target="../media/image1843.png"/><Relationship Id="rId3" Type="http://schemas.openxmlformats.org/officeDocument/2006/relationships/image" Target="../media/image1750.png"/><Relationship Id="rId214" Type="http://schemas.openxmlformats.org/officeDocument/2006/relationships/customXml" Target="../ink/ink2255.xml"/><Relationship Id="rId25" Type="http://schemas.openxmlformats.org/officeDocument/2006/relationships/image" Target="../media/image1760.png"/><Relationship Id="rId46" Type="http://schemas.openxmlformats.org/officeDocument/2006/relationships/customXml" Target="../ink/ink2171.xml"/><Relationship Id="rId67" Type="http://schemas.openxmlformats.org/officeDocument/2006/relationships/image" Target="../media/image1781.png"/><Relationship Id="rId116" Type="http://schemas.openxmlformats.org/officeDocument/2006/relationships/customXml" Target="../ink/ink2206.xml"/><Relationship Id="rId137" Type="http://schemas.openxmlformats.org/officeDocument/2006/relationships/image" Target="../media/image1817.png"/><Relationship Id="rId158" Type="http://schemas.openxmlformats.org/officeDocument/2006/relationships/customXml" Target="../ink/ink2227.xml"/><Relationship Id="rId20" Type="http://schemas.openxmlformats.org/officeDocument/2006/relationships/customXml" Target="../ink/ink2158.xml"/><Relationship Id="rId41" Type="http://schemas.openxmlformats.org/officeDocument/2006/relationships/image" Target="../media/image1768.png"/><Relationship Id="rId62" Type="http://schemas.openxmlformats.org/officeDocument/2006/relationships/customXml" Target="../ink/ink2179.xml"/><Relationship Id="rId83" Type="http://schemas.openxmlformats.org/officeDocument/2006/relationships/image" Target="../media/image1789.png"/><Relationship Id="rId88" Type="http://schemas.openxmlformats.org/officeDocument/2006/relationships/customXml" Target="../ink/ink2192.xml"/><Relationship Id="rId111" Type="http://schemas.openxmlformats.org/officeDocument/2006/relationships/image" Target="../media/image1803.png"/><Relationship Id="rId132" Type="http://schemas.openxmlformats.org/officeDocument/2006/relationships/customXml" Target="../ink/ink2214.xml"/><Relationship Id="rId153" Type="http://schemas.openxmlformats.org/officeDocument/2006/relationships/image" Target="../media/image1825.png"/><Relationship Id="rId174" Type="http://schemas.openxmlformats.org/officeDocument/2006/relationships/customXml" Target="../ink/ink2235.xml"/><Relationship Id="rId179" Type="http://schemas.openxmlformats.org/officeDocument/2006/relationships/image" Target="../media/image1838.png"/><Relationship Id="rId195" Type="http://schemas.openxmlformats.org/officeDocument/2006/relationships/image" Target="../media/image1846.png"/><Relationship Id="rId209" Type="http://schemas.openxmlformats.org/officeDocument/2006/relationships/image" Target="../media/image1853.png"/><Relationship Id="rId190" Type="http://schemas.openxmlformats.org/officeDocument/2006/relationships/customXml" Target="../ink/ink2243.xml"/><Relationship Id="rId204" Type="http://schemas.openxmlformats.org/officeDocument/2006/relationships/customXml" Target="../ink/ink2250.xml"/><Relationship Id="rId15" Type="http://schemas.openxmlformats.org/officeDocument/2006/relationships/image" Target="../media/image1755.png"/><Relationship Id="rId36" Type="http://schemas.openxmlformats.org/officeDocument/2006/relationships/customXml" Target="../ink/ink2166.xml"/><Relationship Id="rId57" Type="http://schemas.openxmlformats.org/officeDocument/2006/relationships/image" Target="../media/image1776.png"/><Relationship Id="rId106" Type="http://schemas.openxmlformats.org/officeDocument/2006/relationships/customXml" Target="../ink/ink2201.xml"/><Relationship Id="rId127" Type="http://schemas.openxmlformats.org/officeDocument/2006/relationships/image" Target="../media/image1812.png"/><Relationship Id="rId10" Type="http://schemas.openxmlformats.org/officeDocument/2006/relationships/customXml" Target="../ink/ink2153.xml"/><Relationship Id="rId31" Type="http://schemas.openxmlformats.org/officeDocument/2006/relationships/image" Target="../media/image1763.png"/><Relationship Id="rId52" Type="http://schemas.openxmlformats.org/officeDocument/2006/relationships/customXml" Target="../ink/ink2174.xml"/><Relationship Id="rId73" Type="http://schemas.openxmlformats.org/officeDocument/2006/relationships/image" Target="../media/image1784.png"/><Relationship Id="rId78" Type="http://schemas.openxmlformats.org/officeDocument/2006/relationships/customXml" Target="../ink/ink2187.xml"/><Relationship Id="rId94" Type="http://schemas.openxmlformats.org/officeDocument/2006/relationships/customXml" Target="../ink/ink2195.xml"/><Relationship Id="rId99" Type="http://schemas.openxmlformats.org/officeDocument/2006/relationships/image" Target="../media/image1797.png"/><Relationship Id="rId101" Type="http://schemas.openxmlformats.org/officeDocument/2006/relationships/image" Target="../media/image1798.png"/><Relationship Id="rId122" Type="http://schemas.openxmlformats.org/officeDocument/2006/relationships/customXml" Target="../ink/ink2209.xml"/><Relationship Id="rId143" Type="http://schemas.openxmlformats.org/officeDocument/2006/relationships/image" Target="../media/image1820.png"/><Relationship Id="rId148" Type="http://schemas.openxmlformats.org/officeDocument/2006/relationships/customXml" Target="../ink/ink2222.xml"/><Relationship Id="rId164" Type="http://schemas.openxmlformats.org/officeDocument/2006/relationships/customXml" Target="../ink/ink2230.xml"/><Relationship Id="rId169" Type="http://schemas.openxmlformats.org/officeDocument/2006/relationships/image" Target="../media/image1833.png"/><Relationship Id="rId185" Type="http://schemas.openxmlformats.org/officeDocument/2006/relationships/image" Target="../media/image1841.png"/><Relationship Id="rId4" Type="http://schemas.openxmlformats.org/officeDocument/2006/relationships/customXml" Target="../ink/ink2150.xml"/><Relationship Id="rId9" Type="http://schemas.openxmlformats.org/officeDocument/2006/relationships/image" Target="../media/image1752.png"/><Relationship Id="rId180" Type="http://schemas.openxmlformats.org/officeDocument/2006/relationships/customXml" Target="../ink/ink2238.xml"/><Relationship Id="rId210" Type="http://schemas.openxmlformats.org/officeDocument/2006/relationships/customXml" Target="../ink/ink2253.xml"/><Relationship Id="rId215" Type="http://schemas.openxmlformats.org/officeDocument/2006/relationships/image" Target="../media/image1856.png"/><Relationship Id="rId26" Type="http://schemas.openxmlformats.org/officeDocument/2006/relationships/customXml" Target="../ink/ink2161.xml"/><Relationship Id="rId47" Type="http://schemas.openxmlformats.org/officeDocument/2006/relationships/image" Target="../media/image1771.png"/><Relationship Id="rId68" Type="http://schemas.openxmlformats.org/officeDocument/2006/relationships/customXml" Target="../ink/ink2182.xml"/><Relationship Id="rId89" Type="http://schemas.openxmlformats.org/officeDocument/2006/relationships/image" Target="../media/image1792.png"/><Relationship Id="rId112" Type="http://schemas.openxmlformats.org/officeDocument/2006/relationships/customXml" Target="../ink/ink2204.xml"/><Relationship Id="rId133" Type="http://schemas.openxmlformats.org/officeDocument/2006/relationships/image" Target="../media/image1815.png"/><Relationship Id="rId154" Type="http://schemas.openxmlformats.org/officeDocument/2006/relationships/customXml" Target="../ink/ink2225.xml"/><Relationship Id="rId175" Type="http://schemas.openxmlformats.org/officeDocument/2006/relationships/image" Target="../media/image1836.png"/><Relationship Id="rId196" Type="http://schemas.openxmlformats.org/officeDocument/2006/relationships/customXml" Target="../ink/ink2246.xml"/><Relationship Id="rId200" Type="http://schemas.openxmlformats.org/officeDocument/2006/relationships/customXml" Target="../ink/ink2248.xml"/><Relationship Id="rId16" Type="http://schemas.openxmlformats.org/officeDocument/2006/relationships/customXml" Target="../ink/ink2156.xml"/><Relationship Id="rId37" Type="http://schemas.openxmlformats.org/officeDocument/2006/relationships/image" Target="../media/image1766.png"/><Relationship Id="rId58" Type="http://schemas.openxmlformats.org/officeDocument/2006/relationships/customXml" Target="../ink/ink2177.xml"/><Relationship Id="rId79" Type="http://schemas.openxmlformats.org/officeDocument/2006/relationships/image" Target="../media/image1787.png"/><Relationship Id="rId102" Type="http://schemas.openxmlformats.org/officeDocument/2006/relationships/customXml" Target="../ink/ink2199.xml"/><Relationship Id="rId123" Type="http://schemas.openxmlformats.org/officeDocument/2006/relationships/image" Target="../media/image1809.png"/><Relationship Id="rId144" Type="http://schemas.openxmlformats.org/officeDocument/2006/relationships/customXml" Target="../ink/ink2220.xml"/><Relationship Id="rId90" Type="http://schemas.openxmlformats.org/officeDocument/2006/relationships/customXml" Target="../ink/ink2193.xml"/><Relationship Id="rId165" Type="http://schemas.openxmlformats.org/officeDocument/2006/relationships/image" Target="../media/image1831.png"/><Relationship Id="rId186" Type="http://schemas.openxmlformats.org/officeDocument/2006/relationships/customXml" Target="../ink/ink2241.xml"/><Relationship Id="rId211" Type="http://schemas.openxmlformats.org/officeDocument/2006/relationships/image" Target="../media/image1854.png"/><Relationship Id="rId27" Type="http://schemas.openxmlformats.org/officeDocument/2006/relationships/image" Target="../media/image1761.png"/><Relationship Id="rId48" Type="http://schemas.openxmlformats.org/officeDocument/2006/relationships/customXml" Target="../ink/ink2172.xml"/><Relationship Id="rId69" Type="http://schemas.openxmlformats.org/officeDocument/2006/relationships/image" Target="../media/image1782.png"/><Relationship Id="rId113" Type="http://schemas.openxmlformats.org/officeDocument/2006/relationships/image" Target="../media/image1804.png"/><Relationship Id="rId134" Type="http://schemas.openxmlformats.org/officeDocument/2006/relationships/customXml" Target="../ink/ink2215.xml"/><Relationship Id="rId80" Type="http://schemas.openxmlformats.org/officeDocument/2006/relationships/customXml" Target="../ink/ink2188.xml"/><Relationship Id="rId155" Type="http://schemas.openxmlformats.org/officeDocument/2006/relationships/image" Target="../media/image1826.png"/><Relationship Id="rId176" Type="http://schemas.openxmlformats.org/officeDocument/2006/relationships/customXml" Target="../ink/ink2236.xml"/><Relationship Id="rId197" Type="http://schemas.openxmlformats.org/officeDocument/2006/relationships/image" Target="../media/image1847.png"/><Relationship Id="rId201" Type="http://schemas.openxmlformats.org/officeDocument/2006/relationships/image" Target="../media/image1849.png"/><Relationship Id="rId17" Type="http://schemas.openxmlformats.org/officeDocument/2006/relationships/image" Target="../media/image1756.png"/><Relationship Id="rId38" Type="http://schemas.openxmlformats.org/officeDocument/2006/relationships/customXml" Target="../ink/ink2167.xml"/><Relationship Id="rId59" Type="http://schemas.openxmlformats.org/officeDocument/2006/relationships/image" Target="../media/image1777.png"/><Relationship Id="rId103" Type="http://schemas.openxmlformats.org/officeDocument/2006/relationships/image" Target="../media/image1799.png"/><Relationship Id="rId124" Type="http://schemas.openxmlformats.org/officeDocument/2006/relationships/customXml" Target="../ink/ink2210.xml"/><Relationship Id="rId70" Type="http://schemas.openxmlformats.org/officeDocument/2006/relationships/customXml" Target="../ink/ink2183.xml"/><Relationship Id="rId91" Type="http://schemas.openxmlformats.org/officeDocument/2006/relationships/image" Target="../media/image1793.png"/><Relationship Id="rId145" Type="http://schemas.openxmlformats.org/officeDocument/2006/relationships/image" Target="../media/image1821.png"/><Relationship Id="rId166" Type="http://schemas.openxmlformats.org/officeDocument/2006/relationships/customXml" Target="../ink/ink2231.xml"/><Relationship Id="rId187" Type="http://schemas.openxmlformats.org/officeDocument/2006/relationships/image" Target="../media/image184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54.xml"/><Relationship Id="rId28" Type="http://schemas.openxmlformats.org/officeDocument/2006/relationships/customXml" Target="../ink/ink2162.xml"/><Relationship Id="rId49" Type="http://schemas.openxmlformats.org/officeDocument/2006/relationships/image" Target="../media/image1772.png"/><Relationship Id="rId114" Type="http://schemas.openxmlformats.org/officeDocument/2006/relationships/customXml" Target="../ink/ink2205.xml"/><Relationship Id="rId60" Type="http://schemas.openxmlformats.org/officeDocument/2006/relationships/customXml" Target="../ink/ink2178.xml"/><Relationship Id="rId81" Type="http://schemas.openxmlformats.org/officeDocument/2006/relationships/image" Target="../media/image1788.png"/><Relationship Id="rId135" Type="http://schemas.openxmlformats.org/officeDocument/2006/relationships/image" Target="../media/image1816.png"/><Relationship Id="rId156" Type="http://schemas.openxmlformats.org/officeDocument/2006/relationships/customXml" Target="../ink/ink2226.xml"/><Relationship Id="rId177" Type="http://schemas.openxmlformats.org/officeDocument/2006/relationships/image" Target="../media/image1837.png"/><Relationship Id="rId198" Type="http://schemas.openxmlformats.org/officeDocument/2006/relationships/customXml" Target="../ink/ink2247.xml"/><Relationship Id="rId202" Type="http://schemas.openxmlformats.org/officeDocument/2006/relationships/customXml" Target="../ink/ink2249.xml"/><Relationship Id="rId18" Type="http://schemas.openxmlformats.org/officeDocument/2006/relationships/customXml" Target="../ink/ink2157.xml"/><Relationship Id="rId39" Type="http://schemas.openxmlformats.org/officeDocument/2006/relationships/image" Target="../media/image1767.png"/><Relationship Id="rId50" Type="http://schemas.openxmlformats.org/officeDocument/2006/relationships/customXml" Target="../ink/ink2173.xml"/><Relationship Id="rId104" Type="http://schemas.openxmlformats.org/officeDocument/2006/relationships/customXml" Target="../ink/ink2200.xml"/><Relationship Id="rId125" Type="http://schemas.openxmlformats.org/officeDocument/2006/relationships/image" Target="../media/image1811.png"/><Relationship Id="rId146" Type="http://schemas.openxmlformats.org/officeDocument/2006/relationships/customXml" Target="../ink/ink2221.xml"/><Relationship Id="rId167" Type="http://schemas.openxmlformats.org/officeDocument/2006/relationships/image" Target="../media/image1832.png"/><Relationship Id="rId188" Type="http://schemas.openxmlformats.org/officeDocument/2006/relationships/customXml" Target="../ink/ink2242.xml"/><Relationship Id="rId71" Type="http://schemas.openxmlformats.org/officeDocument/2006/relationships/image" Target="../media/image1783.png"/><Relationship Id="rId92" Type="http://schemas.openxmlformats.org/officeDocument/2006/relationships/customXml" Target="../ink/ink2194.xml"/><Relationship Id="rId213" Type="http://schemas.openxmlformats.org/officeDocument/2006/relationships/image" Target="../media/image1855.png"/><Relationship Id="rId2" Type="http://schemas.openxmlformats.org/officeDocument/2006/relationships/customXml" Target="../ink/ink2149.xml"/><Relationship Id="rId29" Type="http://schemas.openxmlformats.org/officeDocument/2006/relationships/image" Target="../media/image1762.png"/><Relationship Id="rId40" Type="http://schemas.openxmlformats.org/officeDocument/2006/relationships/customXml" Target="../ink/ink2168.xml"/><Relationship Id="rId115" Type="http://schemas.openxmlformats.org/officeDocument/2006/relationships/image" Target="../media/image1805.png"/><Relationship Id="rId136" Type="http://schemas.openxmlformats.org/officeDocument/2006/relationships/customXml" Target="../ink/ink2216.xml"/><Relationship Id="rId157" Type="http://schemas.openxmlformats.org/officeDocument/2006/relationships/image" Target="../media/image1827.png"/><Relationship Id="rId178" Type="http://schemas.openxmlformats.org/officeDocument/2006/relationships/customXml" Target="../ink/ink2237.xml"/><Relationship Id="rId61" Type="http://schemas.openxmlformats.org/officeDocument/2006/relationships/image" Target="../media/image1778.png"/><Relationship Id="rId82" Type="http://schemas.openxmlformats.org/officeDocument/2006/relationships/customXml" Target="../ink/ink2189.xml"/><Relationship Id="rId199" Type="http://schemas.openxmlformats.org/officeDocument/2006/relationships/image" Target="../media/image1848.png"/><Relationship Id="rId203" Type="http://schemas.openxmlformats.org/officeDocument/2006/relationships/image" Target="../media/image185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68.xml"/><Relationship Id="rId21" Type="http://schemas.openxmlformats.org/officeDocument/2006/relationships/image" Target="../media/image1868.png"/><Relationship Id="rId42" Type="http://schemas.openxmlformats.org/officeDocument/2006/relationships/customXml" Target="../ink/ink2276.xml"/><Relationship Id="rId47" Type="http://schemas.openxmlformats.org/officeDocument/2006/relationships/image" Target="../media/image1883.png"/><Relationship Id="rId63" Type="http://schemas.openxmlformats.org/officeDocument/2006/relationships/image" Target="../media/image1892.png"/><Relationship Id="rId68" Type="http://schemas.openxmlformats.org/officeDocument/2006/relationships/customXml" Target="../ink/ink2289.xml"/><Relationship Id="rId84" Type="http://schemas.openxmlformats.org/officeDocument/2006/relationships/customXml" Target="../ink/ink2297.xml"/><Relationship Id="rId89" Type="http://schemas.openxmlformats.org/officeDocument/2006/relationships/image" Target="../media/image1906.png"/><Relationship Id="rId16" Type="http://schemas.openxmlformats.org/officeDocument/2006/relationships/customXml" Target="../ink/ink2263.xml"/><Relationship Id="rId107" Type="http://schemas.openxmlformats.org/officeDocument/2006/relationships/image" Target="../media/image1917.png"/><Relationship Id="rId11" Type="http://schemas.openxmlformats.org/officeDocument/2006/relationships/image" Target="../media/image1863.png"/><Relationship Id="rId32" Type="http://schemas.openxmlformats.org/officeDocument/2006/relationships/customXml" Target="../ink/ink2271.xml"/><Relationship Id="rId37" Type="http://schemas.openxmlformats.org/officeDocument/2006/relationships/image" Target="../media/image1877.png"/><Relationship Id="rId53" Type="http://schemas.openxmlformats.org/officeDocument/2006/relationships/image" Target="../media/image1886.png"/><Relationship Id="rId58" Type="http://schemas.openxmlformats.org/officeDocument/2006/relationships/customXml" Target="../ink/ink2284.xml"/><Relationship Id="rId74" Type="http://schemas.openxmlformats.org/officeDocument/2006/relationships/customXml" Target="../ink/ink2292.xml"/><Relationship Id="rId79" Type="http://schemas.openxmlformats.org/officeDocument/2006/relationships/image" Target="../media/image1901.png"/><Relationship Id="rId102" Type="http://schemas.openxmlformats.org/officeDocument/2006/relationships/customXml" Target="../ink/ink2306.xml"/><Relationship Id="rId5" Type="http://schemas.openxmlformats.org/officeDocument/2006/relationships/image" Target="../media/image1859.png"/><Relationship Id="rId90" Type="http://schemas.openxmlformats.org/officeDocument/2006/relationships/customXml" Target="../ink/ink2300.xml"/><Relationship Id="rId95" Type="http://schemas.openxmlformats.org/officeDocument/2006/relationships/image" Target="../media/image1909.png"/><Relationship Id="rId22" Type="http://schemas.openxmlformats.org/officeDocument/2006/relationships/customXml" Target="../ink/ink2266.xml"/><Relationship Id="rId27" Type="http://schemas.openxmlformats.org/officeDocument/2006/relationships/image" Target="../media/image1872.png"/><Relationship Id="rId43" Type="http://schemas.openxmlformats.org/officeDocument/2006/relationships/image" Target="../media/image1880.png"/><Relationship Id="rId48" Type="http://schemas.openxmlformats.org/officeDocument/2006/relationships/customXml" Target="../ink/ink2279.xml"/><Relationship Id="rId64" Type="http://schemas.openxmlformats.org/officeDocument/2006/relationships/customXml" Target="../ink/ink2287.xml"/><Relationship Id="rId69" Type="http://schemas.openxmlformats.org/officeDocument/2006/relationships/image" Target="../media/image1895.png"/><Relationship Id="rId80" Type="http://schemas.openxmlformats.org/officeDocument/2006/relationships/customXml" Target="../ink/ink2295.xml"/><Relationship Id="rId85" Type="http://schemas.openxmlformats.org/officeDocument/2006/relationships/image" Target="../media/image1904.png"/><Relationship Id="rId12" Type="http://schemas.openxmlformats.org/officeDocument/2006/relationships/customXml" Target="../ink/ink2261.xml"/><Relationship Id="rId17" Type="http://schemas.openxmlformats.org/officeDocument/2006/relationships/image" Target="../media/image1866.png"/><Relationship Id="rId33" Type="http://schemas.openxmlformats.org/officeDocument/2006/relationships/image" Target="../media/image1875.png"/><Relationship Id="rId38" Type="http://schemas.openxmlformats.org/officeDocument/2006/relationships/customXml" Target="../ink/ink2274.xml"/><Relationship Id="rId59" Type="http://schemas.openxmlformats.org/officeDocument/2006/relationships/image" Target="../media/image1889.png"/><Relationship Id="rId103" Type="http://schemas.openxmlformats.org/officeDocument/2006/relationships/image" Target="../media/image1915.png"/><Relationship Id="rId20" Type="http://schemas.openxmlformats.org/officeDocument/2006/relationships/customXml" Target="../ink/ink2265.xml"/><Relationship Id="rId41" Type="http://schemas.openxmlformats.org/officeDocument/2006/relationships/image" Target="../media/image1879.png"/><Relationship Id="rId54" Type="http://schemas.openxmlformats.org/officeDocument/2006/relationships/customXml" Target="../ink/ink2282.xml"/><Relationship Id="rId62" Type="http://schemas.openxmlformats.org/officeDocument/2006/relationships/customXml" Target="../ink/ink2286.xml"/><Relationship Id="rId70" Type="http://schemas.openxmlformats.org/officeDocument/2006/relationships/customXml" Target="../ink/ink2290.xml"/><Relationship Id="rId75" Type="http://schemas.openxmlformats.org/officeDocument/2006/relationships/image" Target="../media/image1898.png"/><Relationship Id="rId83" Type="http://schemas.openxmlformats.org/officeDocument/2006/relationships/image" Target="../media/image1903.png"/><Relationship Id="rId88" Type="http://schemas.openxmlformats.org/officeDocument/2006/relationships/customXml" Target="../ink/ink2299.xml"/><Relationship Id="rId91" Type="http://schemas.openxmlformats.org/officeDocument/2006/relationships/image" Target="../media/image1907.png"/><Relationship Id="rId96" Type="http://schemas.openxmlformats.org/officeDocument/2006/relationships/customXml" Target="../ink/ink23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58.xml"/><Relationship Id="rId15" Type="http://schemas.openxmlformats.org/officeDocument/2006/relationships/image" Target="../media/image1865.png"/><Relationship Id="rId23" Type="http://schemas.openxmlformats.org/officeDocument/2006/relationships/image" Target="../media/image1869.png"/><Relationship Id="rId28" Type="http://schemas.openxmlformats.org/officeDocument/2006/relationships/customXml" Target="../ink/ink2269.xml"/><Relationship Id="rId36" Type="http://schemas.openxmlformats.org/officeDocument/2006/relationships/customXml" Target="../ink/ink2273.xml"/><Relationship Id="rId49" Type="http://schemas.openxmlformats.org/officeDocument/2006/relationships/image" Target="../media/image1884.png"/><Relationship Id="rId57" Type="http://schemas.openxmlformats.org/officeDocument/2006/relationships/image" Target="../media/image1888.png"/><Relationship Id="rId106" Type="http://schemas.openxmlformats.org/officeDocument/2006/relationships/customXml" Target="../ink/ink2308.xml"/><Relationship Id="rId10" Type="http://schemas.openxmlformats.org/officeDocument/2006/relationships/customXml" Target="../ink/ink2260.xml"/><Relationship Id="rId31" Type="http://schemas.openxmlformats.org/officeDocument/2006/relationships/image" Target="../media/image1874.png"/><Relationship Id="rId44" Type="http://schemas.openxmlformats.org/officeDocument/2006/relationships/customXml" Target="../ink/ink2277.xml"/><Relationship Id="rId52" Type="http://schemas.openxmlformats.org/officeDocument/2006/relationships/customXml" Target="../ink/ink2281.xml"/><Relationship Id="rId60" Type="http://schemas.openxmlformats.org/officeDocument/2006/relationships/customXml" Target="../ink/ink2285.xml"/><Relationship Id="rId65" Type="http://schemas.openxmlformats.org/officeDocument/2006/relationships/image" Target="../media/image1893.png"/><Relationship Id="rId73" Type="http://schemas.openxmlformats.org/officeDocument/2006/relationships/image" Target="../media/image1897.png"/><Relationship Id="rId78" Type="http://schemas.openxmlformats.org/officeDocument/2006/relationships/customXml" Target="../ink/ink2294.xml"/><Relationship Id="rId81" Type="http://schemas.openxmlformats.org/officeDocument/2006/relationships/image" Target="../media/image1902.png"/><Relationship Id="rId86" Type="http://schemas.openxmlformats.org/officeDocument/2006/relationships/customXml" Target="../ink/ink2298.xml"/><Relationship Id="rId94" Type="http://schemas.openxmlformats.org/officeDocument/2006/relationships/customXml" Target="../ink/ink2302.xml"/><Relationship Id="rId99" Type="http://schemas.openxmlformats.org/officeDocument/2006/relationships/image" Target="../media/image1913.png"/><Relationship Id="rId101" Type="http://schemas.openxmlformats.org/officeDocument/2006/relationships/image" Target="../media/image1914.png"/><Relationship Id="rId4" Type="http://schemas.openxmlformats.org/officeDocument/2006/relationships/customXml" Target="../ink/ink2257.xml"/><Relationship Id="rId9" Type="http://schemas.openxmlformats.org/officeDocument/2006/relationships/image" Target="../media/image1862.png"/><Relationship Id="rId13" Type="http://schemas.openxmlformats.org/officeDocument/2006/relationships/image" Target="../media/image1864.png"/><Relationship Id="rId18" Type="http://schemas.openxmlformats.org/officeDocument/2006/relationships/customXml" Target="../ink/ink2264.xml"/><Relationship Id="rId39" Type="http://schemas.openxmlformats.org/officeDocument/2006/relationships/image" Target="../media/image1878.png"/><Relationship Id="rId34" Type="http://schemas.openxmlformats.org/officeDocument/2006/relationships/customXml" Target="../ink/ink2272.xml"/><Relationship Id="rId50" Type="http://schemas.openxmlformats.org/officeDocument/2006/relationships/customXml" Target="../ink/ink2280.xml"/><Relationship Id="rId55" Type="http://schemas.openxmlformats.org/officeDocument/2006/relationships/image" Target="../media/image1887.png"/><Relationship Id="rId76" Type="http://schemas.openxmlformats.org/officeDocument/2006/relationships/customXml" Target="../ink/ink2293.xml"/><Relationship Id="rId97" Type="http://schemas.openxmlformats.org/officeDocument/2006/relationships/image" Target="../media/image1911.png"/><Relationship Id="rId104" Type="http://schemas.openxmlformats.org/officeDocument/2006/relationships/customXml" Target="../ink/ink2307.xml"/><Relationship Id="rId7" Type="http://schemas.openxmlformats.org/officeDocument/2006/relationships/image" Target="../media/image1860.png"/><Relationship Id="rId71" Type="http://schemas.openxmlformats.org/officeDocument/2006/relationships/image" Target="../media/image1896.png"/><Relationship Id="rId92" Type="http://schemas.openxmlformats.org/officeDocument/2006/relationships/customXml" Target="../ink/ink2301.xml"/><Relationship Id="rId2" Type="http://schemas.openxmlformats.org/officeDocument/2006/relationships/customXml" Target="../ink/ink2256.xml"/><Relationship Id="rId29" Type="http://schemas.openxmlformats.org/officeDocument/2006/relationships/image" Target="../media/image1873.png"/><Relationship Id="rId24" Type="http://schemas.openxmlformats.org/officeDocument/2006/relationships/customXml" Target="../ink/ink2267.xml"/><Relationship Id="rId40" Type="http://schemas.openxmlformats.org/officeDocument/2006/relationships/customXml" Target="../ink/ink2275.xml"/><Relationship Id="rId45" Type="http://schemas.openxmlformats.org/officeDocument/2006/relationships/image" Target="../media/image1882.png"/><Relationship Id="rId66" Type="http://schemas.openxmlformats.org/officeDocument/2006/relationships/customXml" Target="../ink/ink2288.xml"/><Relationship Id="rId87" Type="http://schemas.openxmlformats.org/officeDocument/2006/relationships/image" Target="../media/image1905.png"/><Relationship Id="rId61" Type="http://schemas.openxmlformats.org/officeDocument/2006/relationships/image" Target="../media/image1890.png"/><Relationship Id="rId82" Type="http://schemas.openxmlformats.org/officeDocument/2006/relationships/customXml" Target="../ink/ink2296.xml"/><Relationship Id="rId19" Type="http://schemas.openxmlformats.org/officeDocument/2006/relationships/image" Target="../media/image1867.png"/><Relationship Id="rId14" Type="http://schemas.openxmlformats.org/officeDocument/2006/relationships/customXml" Target="../ink/ink2262.xml"/><Relationship Id="rId30" Type="http://schemas.openxmlformats.org/officeDocument/2006/relationships/customXml" Target="../ink/ink2270.xml"/><Relationship Id="rId35" Type="http://schemas.openxmlformats.org/officeDocument/2006/relationships/image" Target="../media/image1876.png"/><Relationship Id="rId56" Type="http://schemas.openxmlformats.org/officeDocument/2006/relationships/customXml" Target="../ink/ink2283.xml"/><Relationship Id="rId77" Type="http://schemas.openxmlformats.org/officeDocument/2006/relationships/image" Target="../media/image1899.png"/><Relationship Id="rId100" Type="http://schemas.openxmlformats.org/officeDocument/2006/relationships/customXml" Target="../ink/ink2305.xml"/><Relationship Id="rId105" Type="http://schemas.openxmlformats.org/officeDocument/2006/relationships/image" Target="../media/image1916.png"/><Relationship Id="rId8" Type="http://schemas.openxmlformats.org/officeDocument/2006/relationships/customXml" Target="../ink/ink2259.xml"/><Relationship Id="rId51" Type="http://schemas.openxmlformats.org/officeDocument/2006/relationships/image" Target="../media/image1885.png"/><Relationship Id="rId72" Type="http://schemas.openxmlformats.org/officeDocument/2006/relationships/customXml" Target="../ink/ink2291.xml"/><Relationship Id="rId93" Type="http://schemas.openxmlformats.org/officeDocument/2006/relationships/image" Target="../media/image1908.png"/><Relationship Id="rId98" Type="http://schemas.openxmlformats.org/officeDocument/2006/relationships/customXml" Target="../ink/ink2304.xml"/><Relationship Id="rId3" Type="http://schemas.openxmlformats.org/officeDocument/2006/relationships/image" Target="../media/image1857.png"/><Relationship Id="rId25" Type="http://schemas.openxmlformats.org/officeDocument/2006/relationships/image" Target="../media/image1870.png"/><Relationship Id="rId46" Type="http://schemas.openxmlformats.org/officeDocument/2006/relationships/customXml" Target="../ink/ink2278.xml"/><Relationship Id="rId67" Type="http://schemas.openxmlformats.org/officeDocument/2006/relationships/image" Target="../media/image1894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5.png"/><Relationship Id="rId21" Type="http://schemas.openxmlformats.org/officeDocument/2006/relationships/image" Target="../media/image128.png"/><Relationship Id="rId42" Type="http://schemas.openxmlformats.org/officeDocument/2006/relationships/customXml" Target="../ink/ink142.xml"/><Relationship Id="rId63" Type="http://schemas.openxmlformats.org/officeDocument/2006/relationships/image" Target="../media/image149.png"/><Relationship Id="rId84" Type="http://schemas.openxmlformats.org/officeDocument/2006/relationships/customXml" Target="../ink/ink164.xml"/><Relationship Id="rId138" Type="http://schemas.openxmlformats.org/officeDocument/2006/relationships/customXml" Target="../ink/ink192.xml"/><Relationship Id="rId159" Type="http://schemas.openxmlformats.org/officeDocument/2006/relationships/image" Target="../media/image195.png"/><Relationship Id="rId107" Type="http://schemas.openxmlformats.org/officeDocument/2006/relationships/image" Target="../media/image170.png"/><Relationship Id="rId11" Type="http://schemas.openxmlformats.org/officeDocument/2006/relationships/image" Target="../media/image123.png"/><Relationship Id="rId32" Type="http://schemas.openxmlformats.org/officeDocument/2006/relationships/customXml" Target="../ink/ink137.xml"/><Relationship Id="rId53" Type="http://schemas.openxmlformats.org/officeDocument/2006/relationships/image" Target="../media/image144.png"/><Relationship Id="rId74" Type="http://schemas.openxmlformats.org/officeDocument/2006/relationships/image" Target="../media/image154.png"/><Relationship Id="rId128" Type="http://schemas.openxmlformats.org/officeDocument/2006/relationships/customXml" Target="../ink/ink187.xml"/><Relationship Id="rId149" Type="http://schemas.openxmlformats.org/officeDocument/2006/relationships/image" Target="../media/image190.png"/><Relationship Id="rId5" Type="http://schemas.openxmlformats.org/officeDocument/2006/relationships/image" Target="../media/image120.png"/><Relationship Id="rId95" Type="http://schemas.openxmlformats.org/officeDocument/2006/relationships/image" Target="../media/image164.png"/><Relationship Id="rId160" Type="http://schemas.openxmlformats.org/officeDocument/2006/relationships/customXml" Target="../ink/ink203.xml"/><Relationship Id="rId22" Type="http://schemas.openxmlformats.org/officeDocument/2006/relationships/customXml" Target="../ink/ink132.xml"/><Relationship Id="rId43" Type="http://schemas.openxmlformats.org/officeDocument/2006/relationships/image" Target="../media/image139.png"/><Relationship Id="rId64" Type="http://schemas.openxmlformats.org/officeDocument/2006/relationships/customXml" Target="../ink/ink153.xml"/><Relationship Id="rId118" Type="http://schemas.openxmlformats.org/officeDocument/2006/relationships/customXml" Target="../ink/ink181.xml"/><Relationship Id="rId139" Type="http://schemas.openxmlformats.org/officeDocument/2006/relationships/image" Target="../media/image185.png"/><Relationship Id="rId85" Type="http://schemas.openxmlformats.org/officeDocument/2006/relationships/image" Target="../media/image159.png"/><Relationship Id="rId150" Type="http://schemas.openxmlformats.org/officeDocument/2006/relationships/customXml" Target="../ink/ink198.xml"/><Relationship Id="rId12" Type="http://schemas.openxmlformats.org/officeDocument/2006/relationships/customXml" Target="../ink/ink127.xml"/><Relationship Id="rId33" Type="http://schemas.openxmlformats.org/officeDocument/2006/relationships/image" Target="../media/image134.png"/><Relationship Id="rId108" Type="http://schemas.openxmlformats.org/officeDocument/2006/relationships/customXml" Target="../ink/ink176.xml"/><Relationship Id="rId129" Type="http://schemas.openxmlformats.org/officeDocument/2006/relationships/image" Target="../media/image180.png"/><Relationship Id="rId54" Type="http://schemas.openxmlformats.org/officeDocument/2006/relationships/customXml" Target="../ink/ink148.xml"/><Relationship Id="rId70" Type="http://schemas.openxmlformats.org/officeDocument/2006/relationships/image" Target="../media/image152.png"/><Relationship Id="rId75" Type="http://schemas.openxmlformats.org/officeDocument/2006/relationships/customXml" Target="../ink/ink159.xml"/><Relationship Id="rId91" Type="http://schemas.openxmlformats.org/officeDocument/2006/relationships/image" Target="../media/image162.png"/><Relationship Id="rId96" Type="http://schemas.openxmlformats.org/officeDocument/2006/relationships/customXml" Target="../ink/ink170.xml"/><Relationship Id="rId140" Type="http://schemas.openxmlformats.org/officeDocument/2006/relationships/customXml" Target="../ink/ink193.xml"/><Relationship Id="rId145" Type="http://schemas.openxmlformats.org/officeDocument/2006/relationships/image" Target="../media/image188.png"/><Relationship Id="rId161" Type="http://schemas.openxmlformats.org/officeDocument/2006/relationships/image" Target="../media/image196.png"/><Relationship Id="rId166" Type="http://schemas.openxmlformats.org/officeDocument/2006/relationships/customXml" Target="../ink/ink2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4.xml"/><Relationship Id="rId23" Type="http://schemas.openxmlformats.org/officeDocument/2006/relationships/image" Target="../media/image129.png"/><Relationship Id="rId28" Type="http://schemas.openxmlformats.org/officeDocument/2006/relationships/customXml" Target="../ink/ink135.xml"/><Relationship Id="rId49" Type="http://schemas.openxmlformats.org/officeDocument/2006/relationships/image" Target="../media/image142.png"/><Relationship Id="rId114" Type="http://schemas.openxmlformats.org/officeDocument/2006/relationships/customXml" Target="../ink/ink179.xml"/><Relationship Id="rId119" Type="http://schemas.openxmlformats.org/officeDocument/2006/relationships/image" Target="../media/image176.png"/><Relationship Id="rId44" Type="http://schemas.openxmlformats.org/officeDocument/2006/relationships/customXml" Target="../ink/ink143.xml"/><Relationship Id="rId60" Type="http://schemas.openxmlformats.org/officeDocument/2006/relationships/customXml" Target="../ink/ink151.xml"/><Relationship Id="rId65" Type="http://schemas.openxmlformats.org/officeDocument/2006/relationships/customXml" Target="../ink/ink154.xml"/><Relationship Id="rId81" Type="http://schemas.openxmlformats.org/officeDocument/2006/relationships/customXml" Target="../ink/ink162.xml"/><Relationship Id="rId86" Type="http://schemas.openxmlformats.org/officeDocument/2006/relationships/customXml" Target="../ink/ink165.xml"/><Relationship Id="rId130" Type="http://schemas.openxmlformats.org/officeDocument/2006/relationships/customXml" Target="../ink/ink188.xml"/><Relationship Id="rId135" Type="http://schemas.openxmlformats.org/officeDocument/2006/relationships/image" Target="../media/image183.png"/><Relationship Id="rId151" Type="http://schemas.openxmlformats.org/officeDocument/2006/relationships/image" Target="../media/image191.png"/><Relationship Id="rId156" Type="http://schemas.openxmlformats.org/officeDocument/2006/relationships/customXml" Target="../ink/ink201.xml"/><Relationship Id="rId13" Type="http://schemas.openxmlformats.org/officeDocument/2006/relationships/image" Target="../media/image124.png"/><Relationship Id="rId18" Type="http://schemas.openxmlformats.org/officeDocument/2006/relationships/customXml" Target="../ink/ink130.xml"/><Relationship Id="rId39" Type="http://schemas.openxmlformats.org/officeDocument/2006/relationships/image" Target="../media/image137.png"/><Relationship Id="rId109" Type="http://schemas.openxmlformats.org/officeDocument/2006/relationships/image" Target="../media/image171.png"/><Relationship Id="rId34" Type="http://schemas.openxmlformats.org/officeDocument/2006/relationships/customXml" Target="../ink/ink138.xml"/><Relationship Id="rId50" Type="http://schemas.openxmlformats.org/officeDocument/2006/relationships/customXml" Target="../ink/ink146.xml"/><Relationship Id="rId55" Type="http://schemas.openxmlformats.org/officeDocument/2006/relationships/image" Target="../media/image145.png"/><Relationship Id="rId76" Type="http://schemas.openxmlformats.org/officeDocument/2006/relationships/image" Target="../media/image155.png"/><Relationship Id="rId97" Type="http://schemas.openxmlformats.org/officeDocument/2006/relationships/image" Target="../media/image165.png"/><Relationship Id="rId104" Type="http://schemas.openxmlformats.org/officeDocument/2006/relationships/customXml" Target="../ink/ink174.xml"/><Relationship Id="rId120" Type="http://schemas.openxmlformats.org/officeDocument/2006/relationships/customXml" Target="../ink/ink182.xml"/><Relationship Id="rId125" Type="http://schemas.openxmlformats.org/officeDocument/2006/relationships/customXml" Target="../ink/ink185.xml"/><Relationship Id="rId141" Type="http://schemas.openxmlformats.org/officeDocument/2006/relationships/image" Target="../media/image186.png"/><Relationship Id="rId146" Type="http://schemas.openxmlformats.org/officeDocument/2006/relationships/customXml" Target="../ink/ink196.xml"/><Relationship Id="rId167" Type="http://schemas.openxmlformats.org/officeDocument/2006/relationships/image" Target="../media/image199.png"/><Relationship Id="rId7" Type="http://schemas.openxmlformats.org/officeDocument/2006/relationships/image" Target="../media/image121.png"/><Relationship Id="rId71" Type="http://schemas.openxmlformats.org/officeDocument/2006/relationships/customXml" Target="../ink/ink157.xml"/><Relationship Id="rId92" Type="http://schemas.openxmlformats.org/officeDocument/2006/relationships/customXml" Target="../ink/ink168.xml"/><Relationship Id="rId162" Type="http://schemas.openxmlformats.org/officeDocument/2006/relationships/customXml" Target="../ink/ink204.xml"/><Relationship Id="rId2" Type="http://schemas.openxmlformats.org/officeDocument/2006/relationships/customXml" Target="../ink/ink122.xml"/><Relationship Id="rId29" Type="http://schemas.openxmlformats.org/officeDocument/2006/relationships/image" Target="../media/image132.png"/><Relationship Id="rId24" Type="http://schemas.openxmlformats.org/officeDocument/2006/relationships/customXml" Target="../ink/ink133.xml"/><Relationship Id="rId40" Type="http://schemas.openxmlformats.org/officeDocument/2006/relationships/customXml" Target="../ink/ink141.xml"/><Relationship Id="rId45" Type="http://schemas.openxmlformats.org/officeDocument/2006/relationships/image" Target="../media/image140.png"/><Relationship Id="rId66" Type="http://schemas.openxmlformats.org/officeDocument/2006/relationships/image" Target="../media/image150.png"/><Relationship Id="rId87" Type="http://schemas.openxmlformats.org/officeDocument/2006/relationships/image" Target="../media/image160.png"/><Relationship Id="rId110" Type="http://schemas.openxmlformats.org/officeDocument/2006/relationships/customXml" Target="../ink/ink177.xml"/><Relationship Id="rId115" Type="http://schemas.openxmlformats.org/officeDocument/2006/relationships/image" Target="../media/image174.png"/><Relationship Id="rId131" Type="http://schemas.openxmlformats.org/officeDocument/2006/relationships/image" Target="../media/image181.png"/><Relationship Id="rId136" Type="http://schemas.openxmlformats.org/officeDocument/2006/relationships/customXml" Target="../ink/ink191.xml"/><Relationship Id="rId157" Type="http://schemas.openxmlformats.org/officeDocument/2006/relationships/image" Target="../media/image194.png"/><Relationship Id="rId61" Type="http://schemas.openxmlformats.org/officeDocument/2006/relationships/image" Target="../media/image148.png"/><Relationship Id="rId82" Type="http://schemas.openxmlformats.org/officeDocument/2006/relationships/image" Target="../media/image158.png"/><Relationship Id="rId152" Type="http://schemas.openxmlformats.org/officeDocument/2006/relationships/customXml" Target="../ink/ink199.xml"/><Relationship Id="rId19" Type="http://schemas.openxmlformats.org/officeDocument/2006/relationships/image" Target="../media/image127.png"/><Relationship Id="rId14" Type="http://schemas.openxmlformats.org/officeDocument/2006/relationships/customXml" Target="../ink/ink128.xml"/><Relationship Id="rId30" Type="http://schemas.openxmlformats.org/officeDocument/2006/relationships/customXml" Target="../ink/ink136.xml"/><Relationship Id="rId35" Type="http://schemas.openxmlformats.org/officeDocument/2006/relationships/image" Target="../media/image135.png"/><Relationship Id="rId56" Type="http://schemas.openxmlformats.org/officeDocument/2006/relationships/customXml" Target="../ink/ink149.xml"/><Relationship Id="rId77" Type="http://schemas.openxmlformats.org/officeDocument/2006/relationships/customXml" Target="../ink/ink160.xml"/><Relationship Id="rId100" Type="http://schemas.openxmlformats.org/officeDocument/2006/relationships/customXml" Target="../ink/ink172.xml"/><Relationship Id="rId105" Type="http://schemas.openxmlformats.org/officeDocument/2006/relationships/image" Target="../media/image169.png"/><Relationship Id="rId126" Type="http://schemas.openxmlformats.org/officeDocument/2006/relationships/customXml" Target="../ink/ink186.xml"/><Relationship Id="rId147" Type="http://schemas.openxmlformats.org/officeDocument/2006/relationships/image" Target="../media/image189.png"/><Relationship Id="rId168" Type="http://schemas.openxmlformats.org/officeDocument/2006/relationships/customXml" Target="../ink/ink207.xml"/><Relationship Id="rId8" Type="http://schemas.openxmlformats.org/officeDocument/2006/relationships/customXml" Target="../ink/ink125.xml"/><Relationship Id="rId51" Type="http://schemas.openxmlformats.org/officeDocument/2006/relationships/image" Target="../media/image143.png"/><Relationship Id="rId72" Type="http://schemas.openxmlformats.org/officeDocument/2006/relationships/image" Target="../media/image153.png"/><Relationship Id="rId93" Type="http://schemas.openxmlformats.org/officeDocument/2006/relationships/image" Target="../media/image163.png"/><Relationship Id="rId98" Type="http://schemas.openxmlformats.org/officeDocument/2006/relationships/customXml" Target="../ink/ink171.xml"/><Relationship Id="rId121" Type="http://schemas.openxmlformats.org/officeDocument/2006/relationships/image" Target="../media/image177.png"/><Relationship Id="rId142" Type="http://schemas.openxmlformats.org/officeDocument/2006/relationships/customXml" Target="../ink/ink194.xml"/><Relationship Id="rId163" Type="http://schemas.openxmlformats.org/officeDocument/2006/relationships/image" Target="../media/image197.png"/><Relationship Id="rId3" Type="http://schemas.openxmlformats.org/officeDocument/2006/relationships/image" Target="../media/image119.png"/><Relationship Id="rId25" Type="http://schemas.openxmlformats.org/officeDocument/2006/relationships/image" Target="../media/image130.png"/><Relationship Id="rId46" Type="http://schemas.openxmlformats.org/officeDocument/2006/relationships/customXml" Target="../ink/ink144.xml"/><Relationship Id="rId67" Type="http://schemas.openxmlformats.org/officeDocument/2006/relationships/customXml" Target="../ink/ink155.xml"/><Relationship Id="rId116" Type="http://schemas.openxmlformats.org/officeDocument/2006/relationships/customXml" Target="../ink/ink180.xml"/><Relationship Id="rId137" Type="http://schemas.openxmlformats.org/officeDocument/2006/relationships/image" Target="../media/image184.png"/><Relationship Id="rId158" Type="http://schemas.openxmlformats.org/officeDocument/2006/relationships/customXml" Target="../ink/ink202.xml"/><Relationship Id="rId20" Type="http://schemas.openxmlformats.org/officeDocument/2006/relationships/customXml" Target="../ink/ink131.xml"/><Relationship Id="rId41" Type="http://schemas.openxmlformats.org/officeDocument/2006/relationships/image" Target="../media/image138.png"/><Relationship Id="rId62" Type="http://schemas.openxmlformats.org/officeDocument/2006/relationships/customXml" Target="../ink/ink152.xml"/><Relationship Id="rId83" Type="http://schemas.openxmlformats.org/officeDocument/2006/relationships/customXml" Target="../ink/ink163.xml"/><Relationship Id="rId88" Type="http://schemas.openxmlformats.org/officeDocument/2006/relationships/customXml" Target="../ink/ink166.xml"/><Relationship Id="rId111" Type="http://schemas.openxmlformats.org/officeDocument/2006/relationships/image" Target="../media/image172.png"/><Relationship Id="rId132" Type="http://schemas.openxmlformats.org/officeDocument/2006/relationships/customXml" Target="../ink/ink189.xml"/><Relationship Id="rId153" Type="http://schemas.openxmlformats.org/officeDocument/2006/relationships/image" Target="../media/image192.png"/><Relationship Id="rId15" Type="http://schemas.openxmlformats.org/officeDocument/2006/relationships/image" Target="../media/image125.png"/><Relationship Id="rId36" Type="http://schemas.openxmlformats.org/officeDocument/2006/relationships/customXml" Target="../ink/ink139.xml"/><Relationship Id="rId57" Type="http://schemas.openxmlformats.org/officeDocument/2006/relationships/image" Target="../media/image146.png"/><Relationship Id="rId106" Type="http://schemas.openxmlformats.org/officeDocument/2006/relationships/customXml" Target="../ink/ink175.xml"/><Relationship Id="rId127" Type="http://schemas.openxmlformats.org/officeDocument/2006/relationships/image" Target="../media/image179.png"/><Relationship Id="rId10" Type="http://schemas.openxmlformats.org/officeDocument/2006/relationships/customXml" Target="../ink/ink126.xml"/><Relationship Id="rId31" Type="http://schemas.openxmlformats.org/officeDocument/2006/relationships/image" Target="../media/image133.png"/><Relationship Id="rId52" Type="http://schemas.openxmlformats.org/officeDocument/2006/relationships/customXml" Target="../ink/ink147.xml"/><Relationship Id="rId73" Type="http://schemas.openxmlformats.org/officeDocument/2006/relationships/customXml" Target="../ink/ink158.xml"/><Relationship Id="rId78" Type="http://schemas.openxmlformats.org/officeDocument/2006/relationships/image" Target="../media/image156.png"/><Relationship Id="rId94" Type="http://schemas.openxmlformats.org/officeDocument/2006/relationships/customXml" Target="../ink/ink169.xml"/><Relationship Id="rId99" Type="http://schemas.openxmlformats.org/officeDocument/2006/relationships/image" Target="../media/image166.png"/><Relationship Id="rId101" Type="http://schemas.openxmlformats.org/officeDocument/2006/relationships/image" Target="../media/image167.png"/><Relationship Id="rId122" Type="http://schemas.openxmlformats.org/officeDocument/2006/relationships/customXml" Target="../ink/ink183.xml"/><Relationship Id="rId143" Type="http://schemas.openxmlformats.org/officeDocument/2006/relationships/image" Target="../media/image187.png"/><Relationship Id="rId148" Type="http://schemas.openxmlformats.org/officeDocument/2006/relationships/customXml" Target="../ink/ink197.xml"/><Relationship Id="rId164" Type="http://schemas.openxmlformats.org/officeDocument/2006/relationships/customXml" Target="../ink/ink205.xml"/><Relationship Id="rId169" Type="http://schemas.openxmlformats.org/officeDocument/2006/relationships/image" Target="../media/image200.png"/><Relationship Id="rId4" Type="http://schemas.openxmlformats.org/officeDocument/2006/relationships/customXml" Target="../ink/ink123.xml"/><Relationship Id="rId9" Type="http://schemas.openxmlformats.org/officeDocument/2006/relationships/image" Target="../media/image122.png"/><Relationship Id="rId26" Type="http://schemas.openxmlformats.org/officeDocument/2006/relationships/customXml" Target="../ink/ink134.xml"/><Relationship Id="rId47" Type="http://schemas.openxmlformats.org/officeDocument/2006/relationships/image" Target="../media/image141.png"/><Relationship Id="rId68" Type="http://schemas.openxmlformats.org/officeDocument/2006/relationships/image" Target="../media/image151.png"/><Relationship Id="rId89" Type="http://schemas.openxmlformats.org/officeDocument/2006/relationships/image" Target="../media/image161.png"/><Relationship Id="rId112" Type="http://schemas.openxmlformats.org/officeDocument/2006/relationships/customXml" Target="../ink/ink178.xml"/><Relationship Id="rId133" Type="http://schemas.openxmlformats.org/officeDocument/2006/relationships/image" Target="../media/image182.png"/><Relationship Id="rId154" Type="http://schemas.openxmlformats.org/officeDocument/2006/relationships/customXml" Target="../ink/ink200.xml"/><Relationship Id="rId16" Type="http://schemas.openxmlformats.org/officeDocument/2006/relationships/customXml" Target="../ink/ink129.xml"/><Relationship Id="rId37" Type="http://schemas.openxmlformats.org/officeDocument/2006/relationships/image" Target="../media/image136.png"/><Relationship Id="rId58" Type="http://schemas.openxmlformats.org/officeDocument/2006/relationships/customXml" Target="../ink/ink150.xml"/><Relationship Id="rId79" Type="http://schemas.openxmlformats.org/officeDocument/2006/relationships/customXml" Target="../ink/ink161.xml"/><Relationship Id="rId102" Type="http://schemas.openxmlformats.org/officeDocument/2006/relationships/customXml" Target="../ink/ink173.xml"/><Relationship Id="rId123" Type="http://schemas.openxmlformats.org/officeDocument/2006/relationships/customXml" Target="../ink/ink184.xml"/><Relationship Id="rId144" Type="http://schemas.openxmlformats.org/officeDocument/2006/relationships/customXml" Target="../ink/ink195.xml"/><Relationship Id="rId90" Type="http://schemas.openxmlformats.org/officeDocument/2006/relationships/customXml" Target="../ink/ink167.xml"/><Relationship Id="rId165" Type="http://schemas.openxmlformats.org/officeDocument/2006/relationships/image" Target="../media/image198.png"/><Relationship Id="rId27" Type="http://schemas.openxmlformats.org/officeDocument/2006/relationships/image" Target="../media/image131.png"/><Relationship Id="rId48" Type="http://schemas.openxmlformats.org/officeDocument/2006/relationships/customXml" Target="../ink/ink145.xml"/><Relationship Id="rId69" Type="http://schemas.openxmlformats.org/officeDocument/2006/relationships/customXml" Target="../ink/ink156.xml"/><Relationship Id="rId113" Type="http://schemas.openxmlformats.org/officeDocument/2006/relationships/image" Target="../media/image173.png"/><Relationship Id="rId134" Type="http://schemas.openxmlformats.org/officeDocument/2006/relationships/customXml" Target="../ink/ink190.xml"/><Relationship Id="rId80" Type="http://schemas.openxmlformats.org/officeDocument/2006/relationships/image" Target="../media/image157.png"/><Relationship Id="rId155" Type="http://schemas.openxmlformats.org/officeDocument/2006/relationships/image" Target="../media/image193.png"/><Relationship Id="rId17" Type="http://schemas.openxmlformats.org/officeDocument/2006/relationships/image" Target="../media/image126.png"/><Relationship Id="rId38" Type="http://schemas.openxmlformats.org/officeDocument/2006/relationships/customXml" Target="../ink/ink140.xml"/><Relationship Id="rId59" Type="http://schemas.openxmlformats.org/officeDocument/2006/relationships/image" Target="../media/image147.png"/><Relationship Id="rId103" Type="http://schemas.openxmlformats.org/officeDocument/2006/relationships/image" Target="../media/image168.png"/><Relationship Id="rId124" Type="http://schemas.openxmlformats.org/officeDocument/2006/relationships/image" Target="../media/image178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24.png"/><Relationship Id="rId18" Type="http://schemas.openxmlformats.org/officeDocument/2006/relationships/customXml" Target="../ink/ink2317.xml"/><Relationship Id="rId26" Type="http://schemas.openxmlformats.org/officeDocument/2006/relationships/customXml" Target="../ink/ink2321.xml"/><Relationship Id="rId39" Type="http://schemas.openxmlformats.org/officeDocument/2006/relationships/image" Target="../media/image1938.png"/><Relationship Id="rId21" Type="http://schemas.openxmlformats.org/officeDocument/2006/relationships/image" Target="../media/image1928.png"/><Relationship Id="rId34" Type="http://schemas.openxmlformats.org/officeDocument/2006/relationships/customXml" Target="../ink/ink2325.xml"/><Relationship Id="rId7" Type="http://schemas.openxmlformats.org/officeDocument/2006/relationships/image" Target="../media/image1920.png"/><Relationship Id="rId12" Type="http://schemas.openxmlformats.org/officeDocument/2006/relationships/customXml" Target="../ink/ink2314.xml"/><Relationship Id="rId17" Type="http://schemas.openxmlformats.org/officeDocument/2006/relationships/image" Target="../media/image1926.png"/><Relationship Id="rId25" Type="http://schemas.openxmlformats.org/officeDocument/2006/relationships/image" Target="../media/image1930.png"/><Relationship Id="rId33" Type="http://schemas.openxmlformats.org/officeDocument/2006/relationships/image" Target="../media/image1935.png"/><Relationship Id="rId38" Type="http://schemas.openxmlformats.org/officeDocument/2006/relationships/customXml" Target="../ink/ink2327.xml"/><Relationship Id="rId2" Type="http://schemas.openxmlformats.org/officeDocument/2006/relationships/customXml" Target="../ink/ink2309.xml"/><Relationship Id="rId16" Type="http://schemas.openxmlformats.org/officeDocument/2006/relationships/customXml" Target="../ink/ink2316.xml"/><Relationship Id="rId20" Type="http://schemas.openxmlformats.org/officeDocument/2006/relationships/customXml" Target="../ink/ink2318.xml"/><Relationship Id="rId29" Type="http://schemas.openxmlformats.org/officeDocument/2006/relationships/image" Target="../media/image19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11.xml"/><Relationship Id="rId11" Type="http://schemas.openxmlformats.org/officeDocument/2006/relationships/image" Target="../media/image1923.png"/><Relationship Id="rId24" Type="http://schemas.openxmlformats.org/officeDocument/2006/relationships/customXml" Target="../ink/ink2320.xml"/><Relationship Id="rId32" Type="http://schemas.openxmlformats.org/officeDocument/2006/relationships/customXml" Target="../ink/ink2324.xml"/><Relationship Id="rId37" Type="http://schemas.openxmlformats.org/officeDocument/2006/relationships/image" Target="../media/image1937.png"/><Relationship Id="rId5" Type="http://schemas.openxmlformats.org/officeDocument/2006/relationships/image" Target="../media/image1919.png"/><Relationship Id="rId15" Type="http://schemas.openxmlformats.org/officeDocument/2006/relationships/image" Target="../media/image1925.png"/><Relationship Id="rId23" Type="http://schemas.openxmlformats.org/officeDocument/2006/relationships/image" Target="../media/image1929.png"/><Relationship Id="rId28" Type="http://schemas.openxmlformats.org/officeDocument/2006/relationships/customXml" Target="../ink/ink2322.xml"/><Relationship Id="rId36" Type="http://schemas.openxmlformats.org/officeDocument/2006/relationships/customXml" Target="../ink/ink2326.xml"/><Relationship Id="rId10" Type="http://schemas.openxmlformats.org/officeDocument/2006/relationships/customXml" Target="../ink/ink2313.xml"/><Relationship Id="rId19" Type="http://schemas.openxmlformats.org/officeDocument/2006/relationships/image" Target="../media/image1927.png"/><Relationship Id="rId31" Type="http://schemas.openxmlformats.org/officeDocument/2006/relationships/image" Target="../media/image1934.png"/><Relationship Id="rId4" Type="http://schemas.openxmlformats.org/officeDocument/2006/relationships/customXml" Target="../ink/ink2310.xml"/><Relationship Id="rId9" Type="http://schemas.openxmlformats.org/officeDocument/2006/relationships/image" Target="../media/image1922.png"/><Relationship Id="rId14" Type="http://schemas.openxmlformats.org/officeDocument/2006/relationships/customXml" Target="../ink/ink2315.xml"/><Relationship Id="rId22" Type="http://schemas.openxmlformats.org/officeDocument/2006/relationships/customXml" Target="../ink/ink2319.xml"/><Relationship Id="rId27" Type="http://schemas.openxmlformats.org/officeDocument/2006/relationships/image" Target="../media/image1932.png"/><Relationship Id="rId30" Type="http://schemas.openxmlformats.org/officeDocument/2006/relationships/customXml" Target="../ink/ink2323.xml"/><Relationship Id="rId35" Type="http://schemas.openxmlformats.org/officeDocument/2006/relationships/image" Target="../media/image1936.png"/><Relationship Id="rId8" Type="http://schemas.openxmlformats.org/officeDocument/2006/relationships/customXml" Target="../ink/ink2312.xml"/><Relationship Id="rId3" Type="http://schemas.openxmlformats.org/officeDocument/2006/relationships/image" Target="../media/image191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31.xml"/><Relationship Id="rId13" Type="http://schemas.openxmlformats.org/officeDocument/2006/relationships/image" Target="../media/image1945.png"/><Relationship Id="rId3" Type="http://schemas.openxmlformats.org/officeDocument/2006/relationships/image" Target="../media/image1939.png"/><Relationship Id="rId7" Type="http://schemas.openxmlformats.org/officeDocument/2006/relationships/image" Target="../media/image1942.png"/><Relationship Id="rId12" Type="http://schemas.openxmlformats.org/officeDocument/2006/relationships/customXml" Target="../ink/ink2333.xml"/><Relationship Id="rId2" Type="http://schemas.openxmlformats.org/officeDocument/2006/relationships/customXml" Target="../ink/ink23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30.xml"/><Relationship Id="rId11" Type="http://schemas.openxmlformats.org/officeDocument/2006/relationships/image" Target="../media/image1944.png"/><Relationship Id="rId5" Type="http://schemas.openxmlformats.org/officeDocument/2006/relationships/image" Target="../media/image1940.png"/><Relationship Id="rId15" Type="http://schemas.openxmlformats.org/officeDocument/2006/relationships/image" Target="../media/image1946.png"/><Relationship Id="rId10" Type="http://schemas.openxmlformats.org/officeDocument/2006/relationships/customXml" Target="../ink/ink2332.xml"/><Relationship Id="rId4" Type="http://schemas.openxmlformats.org/officeDocument/2006/relationships/customXml" Target="../ink/ink2329.xml"/><Relationship Id="rId9" Type="http://schemas.openxmlformats.org/officeDocument/2006/relationships/image" Target="../media/image1943.png"/><Relationship Id="rId14" Type="http://schemas.openxmlformats.org/officeDocument/2006/relationships/customXml" Target="../ink/ink233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60.png"/><Relationship Id="rId21" Type="http://schemas.openxmlformats.org/officeDocument/2006/relationships/customXml" Target="../ink/ink2344.xml"/><Relationship Id="rId42" Type="http://schemas.openxmlformats.org/officeDocument/2006/relationships/image" Target="../media/image1969.png"/><Relationship Id="rId47" Type="http://schemas.openxmlformats.org/officeDocument/2006/relationships/customXml" Target="../ink/ink2357.xml"/><Relationship Id="rId63" Type="http://schemas.openxmlformats.org/officeDocument/2006/relationships/customXml" Target="../ink/ink2365.xml"/><Relationship Id="rId68" Type="http://schemas.openxmlformats.org/officeDocument/2006/relationships/customXml" Target="../ink/ink2368.xml"/><Relationship Id="rId84" Type="http://schemas.openxmlformats.org/officeDocument/2006/relationships/image" Target="../media/image1992.png"/><Relationship Id="rId89" Type="http://schemas.openxmlformats.org/officeDocument/2006/relationships/customXml" Target="../ink/ink2379.xml"/><Relationship Id="rId16" Type="http://schemas.openxmlformats.org/officeDocument/2006/relationships/image" Target="../media/image1955.png"/><Relationship Id="rId11" Type="http://schemas.openxmlformats.org/officeDocument/2006/relationships/customXml" Target="../ink/ink2339.xml"/><Relationship Id="rId32" Type="http://schemas.openxmlformats.org/officeDocument/2006/relationships/image" Target="../media/image1964.png"/><Relationship Id="rId37" Type="http://schemas.openxmlformats.org/officeDocument/2006/relationships/customXml" Target="../ink/ink2352.xml"/><Relationship Id="rId53" Type="http://schemas.openxmlformats.org/officeDocument/2006/relationships/customXml" Target="../ink/ink2360.xml"/><Relationship Id="rId58" Type="http://schemas.openxmlformats.org/officeDocument/2006/relationships/image" Target="../media/image1978.png"/><Relationship Id="rId74" Type="http://schemas.openxmlformats.org/officeDocument/2006/relationships/image" Target="../media/image1986.png"/><Relationship Id="rId79" Type="http://schemas.openxmlformats.org/officeDocument/2006/relationships/customXml" Target="../ink/ink2374.xml"/><Relationship Id="rId5" Type="http://schemas.openxmlformats.org/officeDocument/2006/relationships/customXml" Target="../ink/ink2336.xml"/><Relationship Id="rId90" Type="http://schemas.openxmlformats.org/officeDocument/2006/relationships/image" Target="../media/image1995.png"/><Relationship Id="rId22" Type="http://schemas.openxmlformats.org/officeDocument/2006/relationships/image" Target="../media/image1958.png"/><Relationship Id="rId27" Type="http://schemas.openxmlformats.org/officeDocument/2006/relationships/customXml" Target="../ink/ink2347.xml"/><Relationship Id="rId43" Type="http://schemas.openxmlformats.org/officeDocument/2006/relationships/customXml" Target="../ink/ink2355.xml"/><Relationship Id="rId48" Type="http://schemas.openxmlformats.org/officeDocument/2006/relationships/image" Target="../media/image1973.png"/><Relationship Id="rId64" Type="http://schemas.openxmlformats.org/officeDocument/2006/relationships/image" Target="../media/image1982.png"/><Relationship Id="rId69" Type="http://schemas.openxmlformats.org/officeDocument/2006/relationships/customXml" Target="../ink/ink2369.xml"/><Relationship Id="rId8" Type="http://schemas.openxmlformats.org/officeDocument/2006/relationships/image" Target="../media/image1950.png"/><Relationship Id="rId51" Type="http://schemas.openxmlformats.org/officeDocument/2006/relationships/customXml" Target="../ink/ink2359.xml"/><Relationship Id="rId72" Type="http://schemas.openxmlformats.org/officeDocument/2006/relationships/image" Target="../media/image1985.png"/><Relationship Id="rId80" Type="http://schemas.openxmlformats.org/officeDocument/2006/relationships/image" Target="../media/image1989.png"/><Relationship Id="rId85" Type="http://schemas.openxmlformats.org/officeDocument/2006/relationships/customXml" Target="../ink/ink2377.xml"/><Relationship Id="rId93" Type="http://schemas.openxmlformats.org/officeDocument/2006/relationships/customXml" Target="../ink/ink2381.xml"/><Relationship Id="rId3" Type="http://schemas.openxmlformats.org/officeDocument/2006/relationships/customXml" Target="../ink/ink2335.xml"/><Relationship Id="rId12" Type="http://schemas.openxmlformats.org/officeDocument/2006/relationships/image" Target="../media/image1953.png"/><Relationship Id="rId17" Type="http://schemas.openxmlformats.org/officeDocument/2006/relationships/customXml" Target="../ink/ink2342.xml"/><Relationship Id="rId25" Type="http://schemas.openxmlformats.org/officeDocument/2006/relationships/customXml" Target="../ink/ink2346.xml"/><Relationship Id="rId33" Type="http://schemas.openxmlformats.org/officeDocument/2006/relationships/customXml" Target="../ink/ink2350.xml"/><Relationship Id="rId38" Type="http://schemas.openxmlformats.org/officeDocument/2006/relationships/image" Target="../media/image1967.png"/><Relationship Id="rId46" Type="http://schemas.openxmlformats.org/officeDocument/2006/relationships/image" Target="../media/image1972.png"/><Relationship Id="rId59" Type="http://schemas.openxmlformats.org/officeDocument/2006/relationships/customXml" Target="../ink/ink2363.xml"/><Relationship Id="rId67" Type="http://schemas.openxmlformats.org/officeDocument/2006/relationships/customXml" Target="../ink/ink2367.xml"/><Relationship Id="rId20" Type="http://schemas.openxmlformats.org/officeDocument/2006/relationships/image" Target="../media/image1957.png"/><Relationship Id="rId41" Type="http://schemas.openxmlformats.org/officeDocument/2006/relationships/customXml" Target="../ink/ink2354.xml"/><Relationship Id="rId54" Type="http://schemas.openxmlformats.org/officeDocument/2006/relationships/image" Target="../media/image1976.png"/><Relationship Id="rId62" Type="http://schemas.openxmlformats.org/officeDocument/2006/relationships/image" Target="../media/image1980.png"/><Relationship Id="rId70" Type="http://schemas.openxmlformats.org/officeDocument/2006/relationships/image" Target="../media/image1984.png"/><Relationship Id="rId75" Type="http://schemas.openxmlformats.org/officeDocument/2006/relationships/customXml" Target="../ink/ink2372.xml"/><Relationship Id="rId83" Type="http://schemas.openxmlformats.org/officeDocument/2006/relationships/customXml" Target="../ink/ink2376.xml"/><Relationship Id="rId88" Type="http://schemas.openxmlformats.org/officeDocument/2006/relationships/image" Target="../media/image1994.png"/><Relationship Id="rId91" Type="http://schemas.openxmlformats.org/officeDocument/2006/relationships/customXml" Target="../ink/ink23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9.png"/><Relationship Id="rId15" Type="http://schemas.openxmlformats.org/officeDocument/2006/relationships/customXml" Target="../ink/ink2341.xml"/><Relationship Id="rId23" Type="http://schemas.openxmlformats.org/officeDocument/2006/relationships/customXml" Target="../ink/ink2345.xml"/><Relationship Id="rId28" Type="http://schemas.openxmlformats.org/officeDocument/2006/relationships/image" Target="../media/image1962.png"/><Relationship Id="rId36" Type="http://schemas.openxmlformats.org/officeDocument/2006/relationships/image" Target="../media/image1966.png"/><Relationship Id="rId49" Type="http://schemas.openxmlformats.org/officeDocument/2006/relationships/customXml" Target="../ink/ink2358.xml"/><Relationship Id="rId57" Type="http://schemas.openxmlformats.org/officeDocument/2006/relationships/customXml" Target="../ink/ink2362.xml"/><Relationship Id="rId10" Type="http://schemas.openxmlformats.org/officeDocument/2006/relationships/image" Target="../media/image1952.png"/><Relationship Id="rId31" Type="http://schemas.openxmlformats.org/officeDocument/2006/relationships/customXml" Target="../ink/ink2349.xml"/><Relationship Id="rId44" Type="http://schemas.openxmlformats.org/officeDocument/2006/relationships/image" Target="../media/image1970.png"/><Relationship Id="rId52" Type="http://schemas.openxmlformats.org/officeDocument/2006/relationships/image" Target="../media/image1975.png"/><Relationship Id="rId60" Type="http://schemas.openxmlformats.org/officeDocument/2006/relationships/image" Target="../media/image1979.png"/><Relationship Id="rId65" Type="http://schemas.openxmlformats.org/officeDocument/2006/relationships/customXml" Target="../ink/ink2366.xml"/><Relationship Id="rId73" Type="http://schemas.openxmlformats.org/officeDocument/2006/relationships/customXml" Target="../ink/ink2371.xml"/><Relationship Id="rId78" Type="http://schemas.openxmlformats.org/officeDocument/2006/relationships/image" Target="../media/image1988.png"/><Relationship Id="rId81" Type="http://schemas.openxmlformats.org/officeDocument/2006/relationships/customXml" Target="../ink/ink2375.xml"/><Relationship Id="rId86" Type="http://schemas.openxmlformats.org/officeDocument/2006/relationships/image" Target="../media/image1993.png"/><Relationship Id="rId94" Type="http://schemas.openxmlformats.org/officeDocument/2006/relationships/image" Target="../media/image1997.png"/><Relationship Id="rId4" Type="http://schemas.openxmlformats.org/officeDocument/2006/relationships/image" Target="../media/image1948.png"/><Relationship Id="rId9" Type="http://schemas.openxmlformats.org/officeDocument/2006/relationships/customXml" Target="../ink/ink2338.xml"/><Relationship Id="rId13" Type="http://schemas.openxmlformats.org/officeDocument/2006/relationships/customXml" Target="../ink/ink2340.xml"/><Relationship Id="rId18" Type="http://schemas.openxmlformats.org/officeDocument/2006/relationships/image" Target="../media/image1956.png"/><Relationship Id="rId39" Type="http://schemas.openxmlformats.org/officeDocument/2006/relationships/customXml" Target="../ink/ink2353.xml"/><Relationship Id="rId34" Type="http://schemas.openxmlformats.org/officeDocument/2006/relationships/image" Target="../media/image1965.png"/><Relationship Id="rId50" Type="http://schemas.openxmlformats.org/officeDocument/2006/relationships/image" Target="../media/image1974.png"/><Relationship Id="rId55" Type="http://schemas.openxmlformats.org/officeDocument/2006/relationships/customXml" Target="../ink/ink2361.xml"/><Relationship Id="rId76" Type="http://schemas.openxmlformats.org/officeDocument/2006/relationships/image" Target="../media/image1987.png"/><Relationship Id="rId7" Type="http://schemas.openxmlformats.org/officeDocument/2006/relationships/customXml" Target="../ink/ink2337.xml"/><Relationship Id="rId71" Type="http://schemas.openxmlformats.org/officeDocument/2006/relationships/customXml" Target="../ink/ink2370.xml"/><Relationship Id="rId92" Type="http://schemas.openxmlformats.org/officeDocument/2006/relationships/image" Target="../media/image1996.png"/><Relationship Id="rId2" Type="http://schemas.openxmlformats.org/officeDocument/2006/relationships/image" Target="../media/image1947.png"/><Relationship Id="rId29" Type="http://schemas.openxmlformats.org/officeDocument/2006/relationships/customXml" Target="../ink/ink2348.xml"/><Relationship Id="rId24" Type="http://schemas.openxmlformats.org/officeDocument/2006/relationships/image" Target="../media/image1959.png"/><Relationship Id="rId40" Type="http://schemas.openxmlformats.org/officeDocument/2006/relationships/image" Target="../media/image1968.png"/><Relationship Id="rId45" Type="http://schemas.openxmlformats.org/officeDocument/2006/relationships/customXml" Target="../ink/ink2356.xml"/><Relationship Id="rId66" Type="http://schemas.openxmlformats.org/officeDocument/2006/relationships/image" Target="../media/image1983.png"/><Relationship Id="rId87" Type="http://schemas.openxmlformats.org/officeDocument/2006/relationships/customXml" Target="../ink/ink2378.xml"/><Relationship Id="rId61" Type="http://schemas.openxmlformats.org/officeDocument/2006/relationships/customXml" Target="../ink/ink2364.xml"/><Relationship Id="rId82" Type="http://schemas.openxmlformats.org/officeDocument/2006/relationships/image" Target="../media/image1990.png"/><Relationship Id="rId19" Type="http://schemas.openxmlformats.org/officeDocument/2006/relationships/customXml" Target="../ink/ink2343.xml"/><Relationship Id="rId14" Type="http://schemas.openxmlformats.org/officeDocument/2006/relationships/image" Target="../media/image1954.png"/><Relationship Id="rId30" Type="http://schemas.openxmlformats.org/officeDocument/2006/relationships/image" Target="../media/image1963.png"/><Relationship Id="rId35" Type="http://schemas.openxmlformats.org/officeDocument/2006/relationships/customXml" Target="../ink/ink2351.xml"/><Relationship Id="rId56" Type="http://schemas.openxmlformats.org/officeDocument/2006/relationships/image" Target="../media/image1977.png"/><Relationship Id="rId77" Type="http://schemas.openxmlformats.org/officeDocument/2006/relationships/customXml" Target="../ink/ink2373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87.xml"/><Relationship Id="rId18" Type="http://schemas.openxmlformats.org/officeDocument/2006/relationships/image" Target="../media/image2006.png"/><Relationship Id="rId26" Type="http://schemas.openxmlformats.org/officeDocument/2006/relationships/image" Target="../media/image2012.png"/><Relationship Id="rId39" Type="http://schemas.openxmlformats.org/officeDocument/2006/relationships/customXml" Target="../ink/ink2400.xml"/><Relationship Id="rId21" Type="http://schemas.openxmlformats.org/officeDocument/2006/relationships/customXml" Target="../ink/ink2391.xml"/><Relationship Id="rId34" Type="http://schemas.openxmlformats.org/officeDocument/2006/relationships/image" Target="../media/image2017.png"/><Relationship Id="rId42" Type="http://schemas.openxmlformats.org/officeDocument/2006/relationships/image" Target="../media/image2022.png"/><Relationship Id="rId7" Type="http://schemas.openxmlformats.org/officeDocument/2006/relationships/customXml" Target="../ink/ink2384.xml"/><Relationship Id="rId2" Type="http://schemas.openxmlformats.org/officeDocument/2006/relationships/image" Target="../media/image14170.png"/><Relationship Id="rId16" Type="http://schemas.openxmlformats.org/officeDocument/2006/relationships/image" Target="../media/image2005.png"/><Relationship Id="rId29" Type="http://schemas.openxmlformats.org/officeDocument/2006/relationships/customXml" Target="../ink/ink23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9.png"/><Relationship Id="rId11" Type="http://schemas.openxmlformats.org/officeDocument/2006/relationships/customXml" Target="../ink/ink2386.xml"/><Relationship Id="rId24" Type="http://schemas.openxmlformats.org/officeDocument/2006/relationships/image" Target="../media/image2009.png"/><Relationship Id="rId32" Type="http://schemas.openxmlformats.org/officeDocument/2006/relationships/image" Target="../media/image2016.png"/><Relationship Id="rId37" Type="http://schemas.openxmlformats.org/officeDocument/2006/relationships/customXml" Target="../ink/ink2399.xml"/><Relationship Id="rId40" Type="http://schemas.openxmlformats.org/officeDocument/2006/relationships/image" Target="../media/image2020.png"/><Relationship Id="rId45" Type="http://schemas.openxmlformats.org/officeDocument/2006/relationships/customXml" Target="../ink/ink2403.xml"/><Relationship Id="rId5" Type="http://schemas.openxmlformats.org/officeDocument/2006/relationships/customXml" Target="../ink/ink2383.xml"/><Relationship Id="rId15" Type="http://schemas.openxmlformats.org/officeDocument/2006/relationships/customXml" Target="../ink/ink2388.xml"/><Relationship Id="rId23" Type="http://schemas.openxmlformats.org/officeDocument/2006/relationships/customXml" Target="../ink/ink2392.xml"/><Relationship Id="rId28" Type="http://schemas.openxmlformats.org/officeDocument/2006/relationships/image" Target="../media/image2014.png"/><Relationship Id="rId36" Type="http://schemas.openxmlformats.org/officeDocument/2006/relationships/image" Target="../media/image2018.png"/><Relationship Id="rId10" Type="http://schemas.openxmlformats.org/officeDocument/2006/relationships/image" Target="../media/image2002.png"/><Relationship Id="rId19" Type="http://schemas.openxmlformats.org/officeDocument/2006/relationships/customXml" Target="../ink/ink2390.xml"/><Relationship Id="rId31" Type="http://schemas.openxmlformats.org/officeDocument/2006/relationships/customXml" Target="../ink/ink2396.xml"/><Relationship Id="rId44" Type="http://schemas.openxmlformats.org/officeDocument/2006/relationships/image" Target="../media/image2023.png"/><Relationship Id="rId4" Type="http://schemas.openxmlformats.org/officeDocument/2006/relationships/image" Target="../media/image1998.png"/><Relationship Id="rId9" Type="http://schemas.openxmlformats.org/officeDocument/2006/relationships/customXml" Target="../ink/ink2385.xml"/><Relationship Id="rId14" Type="http://schemas.openxmlformats.org/officeDocument/2006/relationships/image" Target="../media/image2004.png"/><Relationship Id="rId22" Type="http://schemas.openxmlformats.org/officeDocument/2006/relationships/image" Target="../media/image2008.png"/><Relationship Id="rId27" Type="http://schemas.openxmlformats.org/officeDocument/2006/relationships/customXml" Target="../ink/ink2394.xml"/><Relationship Id="rId30" Type="http://schemas.openxmlformats.org/officeDocument/2006/relationships/image" Target="../media/image2015.png"/><Relationship Id="rId35" Type="http://schemas.openxmlformats.org/officeDocument/2006/relationships/customXml" Target="../ink/ink2398.xml"/><Relationship Id="rId43" Type="http://schemas.openxmlformats.org/officeDocument/2006/relationships/customXml" Target="../ink/ink2402.xml"/><Relationship Id="rId8" Type="http://schemas.openxmlformats.org/officeDocument/2006/relationships/image" Target="../media/image2000.png"/><Relationship Id="rId3" Type="http://schemas.openxmlformats.org/officeDocument/2006/relationships/customXml" Target="../ink/ink2382.xml"/><Relationship Id="rId12" Type="http://schemas.openxmlformats.org/officeDocument/2006/relationships/image" Target="../media/image2003.png"/><Relationship Id="rId17" Type="http://schemas.openxmlformats.org/officeDocument/2006/relationships/customXml" Target="../ink/ink2389.xml"/><Relationship Id="rId25" Type="http://schemas.openxmlformats.org/officeDocument/2006/relationships/customXml" Target="../ink/ink2393.xml"/><Relationship Id="rId33" Type="http://schemas.openxmlformats.org/officeDocument/2006/relationships/customXml" Target="../ink/ink2397.xml"/><Relationship Id="rId38" Type="http://schemas.openxmlformats.org/officeDocument/2006/relationships/image" Target="../media/image2019.png"/><Relationship Id="rId46" Type="http://schemas.openxmlformats.org/officeDocument/2006/relationships/image" Target="../media/image2024.png"/><Relationship Id="rId20" Type="http://schemas.openxmlformats.org/officeDocument/2006/relationships/image" Target="../media/image2007.png"/><Relationship Id="rId41" Type="http://schemas.openxmlformats.org/officeDocument/2006/relationships/customXml" Target="../ink/ink2401.xml"/></Relationships>
</file>

<file path=ppt/slides/_rels/slide7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86.png"/><Relationship Id="rId21" Type="http://schemas.openxmlformats.org/officeDocument/2006/relationships/image" Target="../media/image2034.png"/><Relationship Id="rId42" Type="http://schemas.openxmlformats.org/officeDocument/2006/relationships/customXml" Target="../ink/ink2424.xml"/><Relationship Id="rId63" Type="http://schemas.openxmlformats.org/officeDocument/2006/relationships/image" Target="../media/image2057.png"/><Relationship Id="rId84" Type="http://schemas.openxmlformats.org/officeDocument/2006/relationships/customXml" Target="../ink/ink2445.xml"/><Relationship Id="rId16" Type="http://schemas.openxmlformats.org/officeDocument/2006/relationships/customXml" Target="../ink/ink2411.xml"/><Relationship Id="rId107" Type="http://schemas.openxmlformats.org/officeDocument/2006/relationships/image" Target="../media/image2082.png"/><Relationship Id="rId11" Type="http://schemas.openxmlformats.org/officeDocument/2006/relationships/image" Target="../media/image2029.png"/><Relationship Id="rId32" Type="http://schemas.openxmlformats.org/officeDocument/2006/relationships/customXml" Target="../ink/ink2419.xml"/><Relationship Id="rId37" Type="http://schemas.openxmlformats.org/officeDocument/2006/relationships/image" Target="../media/image2043.png"/><Relationship Id="rId53" Type="http://schemas.openxmlformats.org/officeDocument/2006/relationships/image" Target="../media/image2052.png"/><Relationship Id="rId58" Type="http://schemas.openxmlformats.org/officeDocument/2006/relationships/customXml" Target="../ink/ink2432.xml"/><Relationship Id="rId74" Type="http://schemas.openxmlformats.org/officeDocument/2006/relationships/customXml" Target="../ink/ink2440.xml"/><Relationship Id="rId79" Type="http://schemas.openxmlformats.org/officeDocument/2006/relationships/image" Target="../media/image2066.png"/><Relationship Id="rId102" Type="http://schemas.openxmlformats.org/officeDocument/2006/relationships/customXml" Target="../ink/ink2454.xml"/><Relationship Id="rId123" Type="http://schemas.openxmlformats.org/officeDocument/2006/relationships/image" Target="../media/image2089.png"/><Relationship Id="rId128" Type="http://schemas.openxmlformats.org/officeDocument/2006/relationships/customXml" Target="../ink/ink2467.xml"/><Relationship Id="rId5" Type="http://schemas.openxmlformats.org/officeDocument/2006/relationships/image" Target="../media/image2026.png"/><Relationship Id="rId90" Type="http://schemas.openxmlformats.org/officeDocument/2006/relationships/customXml" Target="../ink/ink2448.xml"/><Relationship Id="rId95" Type="http://schemas.openxmlformats.org/officeDocument/2006/relationships/image" Target="../media/image2075.png"/><Relationship Id="rId22" Type="http://schemas.openxmlformats.org/officeDocument/2006/relationships/customXml" Target="../ink/ink2414.xml"/><Relationship Id="rId27" Type="http://schemas.openxmlformats.org/officeDocument/2006/relationships/image" Target="../media/image2037.png"/><Relationship Id="rId43" Type="http://schemas.openxmlformats.org/officeDocument/2006/relationships/image" Target="../media/image2046.png"/><Relationship Id="rId48" Type="http://schemas.openxmlformats.org/officeDocument/2006/relationships/customXml" Target="../ink/ink2427.xml"/><Relationship Id="rId64" Type="http://schemas.openxmlformats.org/officeDocument/2006/relationships/customXml" Target="../ink/ink2435.xml"/><Relationship Id="rId69" Type="http://schemas.openxmlformats.org/officeDocument/2006/relationships/image" Target="../media/image2060.png"/><Relationship Id="rId113" Type="http://schemas.openxmlformats.org/officeDocument/2006/relationships/image" Target="../media/image2085.png"/><Relationship Id="rId118" Type="http://schemas.openxmlformats.org/officeDocument/2006/relationships/customXml" Target="../ink/ink2462.xml"/><Relationship Id="rId134" Type="http://schemas.openxmlformats.org/officeDocument/2006/relationships/customXml" Target="../ink/ink2470.xml"/><Relationship Id="rId80" Type="http://schemas.openxmlformats.org/officeDocument/2006/relationships/customXml" Target="../ink/ink2443.xml"/><Relationship Id="rId85" Type="http://schemas.openxmlformats.org/officeDocument/2006/relationships/image" Target="../media/image2069.png"/><Relationship Id="rId12" Type="http://schemas.openxmlformats.org/officeDocument/2006/relationships/customXml" Target="../ink/ink2409.xml"/><Relationship Id="rId17" Type="http://schemas.openxmlformats.org/officeDocument/2006/relationships/image" Target="../media/image2032.png"/><Relationship Id="rId33" Type="http://schemas.openxmlformats.org/officeDocument/2006/relationships/image" Target="../media/image2040.png"/><Relationship Id="rId38" Type="http://schemas.openxmlformats.org/officeDocument/2006/relationships/customXml" Target="../ink/ink2422.xml"/><Relationship Id="rId59" Type="http://schemas.openxmlformats.org/officeDocument/2006/relationships/image" Target="../media/image2055.png"/><Relationship Id="rId103" Type="http://schemas.openxmlformats.org/officeDocument/2006/relationships/image" Target="../media/image2079.png"/><Relationship Id="rId108" Type="http://schemas.openxmlformats.org/officeDocument/2006/relationships/customXml" Target="../ink/ink2457.xml"/><Relationship Id="rId124" Type="http://schemas.openxmlformats.org/officeDocument/2006/relationships/customXml" Target="../ink/ink2465.xml"/><Relationship Id="rId129" Type="http://schemas.openxmlformats.org/officeDocument/2006/relationships/image" Target="../media/image2093.png"/><Relationship Id="rId54" Type="http://schemas.openxmlformats.org/officeDocument/2006/relationships/customXml" Target="../ink/ink2430.xml"/><Relationship Id="rId70" Type="http://schemas.openxmlformats.org/officeDocument/2006/relationships/customXml" Target="../ink/ink2438.xml"/><Relationship Id="rId75" Type="http://schemas.openxmlformats.org/officeDocument/2006/relationships/image" Target="../media/image2064.png"/><Relationship Id="rId91" Type="http://schemas.openxmlformats.org/officeDocument/2006/relationships/image" Target="../media/image2073.png"/><Relationship Id="rId96" Type="http://schemas.openxmlformats.org/officeDocument/2006/relationships/customXml" Target="../ink/ink24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06.xml"/><Relationship Id="rId23" Type="http://schemas.openxmlformats.org/officeDocument/2006/relationships/image" Target="../media/image2035.png"/><Relationship Id="rId28" Type="http://schemas.openxmlformats.org/officeDocument/2006/relationships/customXml" Target="../ink/ink2417.xml"/><Relationship Id="rId49" Type="http://schemas.openxmlformats.org/officeDocument/2006/relationships/image" Target="../media/image2049.png"/><Relationship Id="rId114" Type="http://schemas.openxmlformats.org/officeDocument/2006/relationships/customXml" Target="../ink/ink2460.xml"/><Relationship Id="rId119" Type="http://schemas.openxmlformats.org/officeDocument/2006/relationships/image" Target="../media/image2087.png"/><Relationship Id="rId44" Type="http://schemas.openxmlformats.org/officeDocument/2006/relationships/customXml" Target="../ink/ink2425.xml"/><Relationship Id="rId60" Type="http://schemas.openxmlformats.org/officeDocument/2006/relationships/customXml" Target="../ink/ink2433.xml"/><Relationship Id="rId65" Type="http://schemas.openxmlformats.org/officeDocument/2006/relationships/image" Target="../media/image2058.png"/><Relationship Id="rId81" Type="http://schemas.openxmlformats.org/officeDocument/2006/relationships/image" Target="../media/image2067.png"/><Relationship Id="rId86" Type="http://schemas.openxmlformats.org/officeDocument/2006/relationships/customXml" Target="../ink/ink2446.xml"/><Relationship Id="rId130" Type="http://schemas.openxmlformats.org/officeDocument/2006/relationships/customXml" Target="../ink/ink2468.xml"/><Relationship Id="rId135" Type="http://schemas.openxmlformats.org/officeDocument/2006/relationships/image" Target="../media/image2096.png"/><Relationship Id="rId13" Type="http://schemas.openxmlformats.org/officeDocument/2006/relationships/image" Target="../media/image2030.png"/><Relationship Id="rId18" Type="http://schemas.openxmlformats.org/officeDocument/2006/relationships/customXml" Target="../ink/ink2412.xml"/><Relationship Id="rId39" Type="http://schemas.openxmlformats.org/officeDocument/2006/relationships/image" Target="../media/image2044.png"/><Relationship Id="rId109" Type="http://schemas.openxmlformats.org/officeDocument/2006/relationships/image" Target="../media/image2083.png"/><Relationship Id="rId34" Type="http://schemas.openxmlformats.org/officeDocument/2006/relationships/customXml" Target="../ink/ink2420.xml"/><Relationship Id="rId50" Type="http://schemas.openxmlformats.org/officeDocument/2006/relationships/customXml" Target="../ink/ink2428.xml"/><Relationship Id="rId55" Type="http://schemas.openxmlformats.org/officeDocument/2006/relationships/image" Target="../media/image2053.png"/><Relationship Id="rId76" Type="http://schemas.openxmlformats.org/officeDocument/2006/relationships/customXml" Target="../ink/ink2441.xml"/><Relationship Id="rId97" Type="http://schemas.openxmlformats.org/officeDocument/2006/relationships/image" Target="../media/image2076.png"/><Relationship Id="rId104" Type="http://schemas.openxmlformats.org/officeDocument/2006/relationships/customXml" Target="../ink/ink2455.xml"/><Relationship Id="rId120" Type="http://schemas.openxmlformats.org/officeDocument/2006/relationships/customXml" Target="../ink/ink2463.xml"/><Relationship Id="rId125" Type="http://schemas.openxmlformats.org/officeDocument/2006/relationships/image" Target="../media/image2090.png"/><Relationship Id="rId7" Type="http://schemas.openxmlformats.org/officeDocument/2006/relationships/image" Target="../media/image2027.png"/><Relationship Id="rId71" Type="http://schemas.openxmlformats.org/officeDocument/2006/relationships/image" Target="../media/image2062.png"/><Relationship Id="rId92" Type="http://schemas.openxmlformats.org/officeDocument/2006/relationships/customXml" Target="../ink/ink2449.xml"/><Relationship Id="rId2" Type="http://schemas.openxmlformats.org/officeDocument/2006/relationships/customXml" Target="../ink/ink2404.xml"/><Relationship Id="rId29" Type="http://schemas.openxmlformats.org/officeDocument/2006/relationships/image" Target="../media/image2038.png"/><Relationship Id="rId24" Type="http://schemas.openxmlformats.org/officeDocument/2006/relationships/customXml" Target="../ink/ink2415.xml"/><Relationship Id="rId40" Type="http://schemas.openxmlformats.org/officeDocument/2006/relationships/customXml" Target="../ink/ink2423.xml"/><Relationship Id="rId45" Type="http://schemas.openxmlformats.org/officeDocument/2006/relationships/image" Target="../media/image2047.png"/><Relationship Id="rId66" Type="http://schemas.openxmlformats.org/officeDocument/2006/relationships/customXml" Target="../ink/ink2436.xml"/><Relationship Id="rId87" Type="http://schemas.openxmlformats.org/officeDocument/2006/relationships/image" Target="../media/image2070.png"/><Relationship Id="rId110" Type="http://schemas.openxmlformats.org/officeDocument/2006/relationships/customXml" Target="../ink/ink2458.xml"/><Relationship Id="rId115" Type="http://schemas.openxmlformats.org/officeDocument/2006/relationships/image" Target="../media/image2086.png"/><Relationship Id="rId131" Type="http://schemas.openxmlformats.org/officeDocument/2006/relationships/image" Target="../media/image2094.png"/><Relationship Id="rId136" Type="http://schemas.openxmlformats.org/officeDocument/2006/relationships/customXml" Target="../ink/ink2471.xml"/><Relationship Id="rId61" Type="http://schemas.openxmlformats.org/officeDocument/2006/relationships/image" Target="../media/image2056.png"/><Relationship Id="rId82" Type="http://schemas.openxmlformats.org/officeDocument/2006/relationships/customXml" Target="../ink/ink2444.xml"/><Relationship Id="rId19" Type="http://schemas.openxmlformats.org/officeDocument/2006/relationships/image" Target="../media/image2033.png"/><Relationship Id="rId14" Type="http://schemas.openxmlformats.org/officeDocument/2006/relationships/customXml" Target="../ink/ink2410.xml"/><Relationship Id="rId30" Type="http://schemas.openxmlformats.org/officeDocument/2006/relationships/customXml" Target="../ink/ink2418.xml"/><Relationship Id="rId35" Type="http://schemas.openxmlformats.org/officeDocument/2006/relationships/image" Target="../media/image2042.png"/><Relationship Id="rId56" Type="http://schemas.openxmlformats.org/officeDocument/2006/relationships/customXml" Target="../ink/ink2431.xml"/><Relationship Id="rId77" Type="http://schemas.openxmlformats.org/officeDocument/2006/relationships/image" Target="../media/image2065.png"/><Relationship Id="rId100" Type="http://schemas.openxmlformats.org/officeDocument/2006/relationships/customXml" Target="../ink/ink2453.xml"/><Relationship Id="rId105" Type="http://schemas.openxmlformats.org/officeDocument/2006/relationships/image" Target="../media/image2080.png"/><Relationship Id="rId126" Type="http://schemas.openxmlformats.org/officeDocument/2006/relationships/customXml" Target="../ink/ink2466.xml"/><Relationship Id="rId8" Type="http://schemas.openxmlformats.org/officeDocument/2006/relationships/customXml" Target="../ink/ink2407.xml"/><Relationship Id="rId51" Type="http://schemas.openxmlformats.org/officeDocument/2006/relationships/image" Target="../media/image2050.png"/><Relationship Id="rId72" Type="http://schemas.openxmlformats.org/officeDocument/2006/relationships/customXml" Target="../ink/ink2439.xml"/><Relationship Id="rId93" Type="http://schemas.openxmlformats.org/officeDocument/2006/relationships/image" Target="../media/image2074.png"/><Relationship Id="rId98" Type="http://schemas.openxmlformats.org/officeDocument/2006/relationships/customXml" Target="../ink/ink2452.xml"/><Relationship Id="rId121" Type="http://schemas.openxmlformats.org/officeDocument/2006/relationships/image" Target="../media/image2088.png"/><Relationship Id="rId3" Type="http://schemas.openxmlformats.org/officeDocument/2006/relationships/image" Target="../media/image2025.png"/><Relationship Id="rId25" Type="http://schemas.openxmlformats.org/officeDocument/2006/relationships/image" Target="../media/image2036.png"/><Relationship Id="rId46" Type="http://schemas.openxmlformats.org/officeDocument/2006/relationships/customXml" Target="../ink/ink2426.xml"/><Relationship Id="rId67" Type="http://schemas.openxmlformats.org/officeDocument/2006/relationships/image" Target="../media/image2059.png"/><Relationship Id="rId116" Type="http://schemas.openxmlformats.org/officeDocument/2006/relationships/customXml" Target="../ink/ink2461.xml"/><Relationship Id="rId137" Type="http://schemas.openxmlformats.org/officeDocument/2006/relationships/image" Target="../media/image2097.png"/><Relationship Id="rId20" Type="http://schemas.openxmlformats.org/officeDocument/2006/relationships/customXml" Target="../ink/ink2413.xml"/><Relationship Id="rId41" Type="http://schemas.openxmlformats.org/officeDocument/2006/relationships/image" Target="../media/image2045.png"/><Relationship Id="rId62" Type="http://schemas.openxmlformats.org/officeDocument/2006/relationships/customXml" Target="../ink/ink2434.xml"/><Relationship Id="rId83" Type="http://schemas.openxmlformats.org/officeDocument/2006/relationships/image" Target="../media/image2068.png"/><Relationship Id="rId88" Type="http://schemas.openxmlformats.org/officeDocument/2006/relationships/customXml" Target="../ink/ink2447.xml"/><Relationship Id="rId111" Type="http://schemas.openxmlformats.org/officeDocument/2006/relationships/image" Target="../media/image2084.png"/><Relationship Id="rId132" Type="http://schemas.openxmlformats.org/officeDocument/2006/relationships/customXml" Target="../ink/ink2469.xml"/><Relationship Id="rId15" Type="http://schemas.openxmlformats.org/officeDocument/2006/relationships/image" Target="../media/image1983.png"/><Relationship Id="rId36" Type="http://schemas.openxmlformats.org/officeDocument/2006/relationships/customXml" Target="../ink/ink2421.xml"/><Relationship Id="rId57" Type="http://schemas.openxmlformats.org/officeDocument/2006/relationships/image" Target="../media/image2054.png"/><Relationship Id="rId106" Type="http://schemas.openxmlformats.org/officeDocument/2006/relationships/customXml" Target="../ink/ink2456.xml"/><Relationship Id="rId127" Type="http://schemas.openxmlformats.org/officeDocument/2006/relationships/image" Target="../media/image2092.png"/><Relationship Id="rId10" Type="http://schemas.openxmlformats.org/officeDocument/2006/relationships/customXml" Target="../ink/ink2408.xml"/><Relationship Id="rId31" Type="http://schemas.openxmlformats.org/officeDocument/2006/relationships/image" Target="../media/image2039.png"/><Relationship Id="rId52" Type="http://schemas.openxmlformats.org/officeDocument/2006/relationships/customXml" Target="../ink/ink2429.xml"/><Relationship Id="rId73" Type="http://schemas.openxmlformats.org/officeDocument/2006/relationships/image" Target="../media/image2063.png"/><Relationship Id="rId78" Type="http://schemas.openxmlformats.org/officeDocument/2006/relationships/customXml" Target="../ink/ink2442.xml"/><Relationship Id="rId94" Type="http://schemas.openxmlformats.org/officeDocument/2006/relationships/customXml" Target="../ink/ink2450.xml"/><Relationship Id="rId99" Type="http://schemas.openxmlformats.org/officeDocument/2006/relationships/image" Target="../media/image2077.png"/><Relationship Id="rId101" Type="http://schemas.openxmlformats.org/officeDocument/2006/relationships/image" Target="../media/image2078.png"/><Relationship Id="rId122" Type="http://schemas.openxmlformats.org/officeDocument/2006/relationships/customXml" Target="../ink/ink2464.xml"/><Relationship Id="rId4" Type="http://schemas.openxmlformats.org/officeDocument/2006/relationships/customXml" Target="../ink/ink2405.xml"/><Relationship Id="rId9" Type="http://schemas.openxmlformats.org/officeDocument/2006/relationships/image" Target="../media/image2028.png"/><Relationship Id="rId26" Type="http://schemas.openxmlformats.org/officeDocument/2006/relationships/customXml" Target="../ink/ink2416.xml"/><Relationship Id="rId47" Type="http://schemas.openxmlformats.org/officeDocument/2006/relationships/image" Target="../media/image2048.png"/><Relationship Id="rId68" Type="http://schemas.openxmlformats.org/officeDocument/2006/relationships/customXml" Target="../ink/ink2437.xml"/><Relationship Id="rId89" Type="http://schemas.openxmlformats.org/officeDocument/2006/relationships/image" Target="../media/image2072.png"/><Relationship Id="rId112" Type="http://schemas.openxmlformats.org/officeDocument/2006/relationships/customXml" Target="../ink/ink2459.xml"/><Relationship Id="rId133" Type="http://schemas.openxmlformats.org/officeDocument/2006/relationships/image" Target="../media/image209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74.xml"/><Relationship Id="rId13" Type="http://schemas.openxmlformats.org/officeDocument/2006/relationships/image" Target="../media/image14250.png"/><Relationship Id="rId18" Type="http://schemas.openxmlformats.org/officeDocument/2006/relationships/customXml" Target="../ink/ink2479.xml"/><Relationship Id="rId3" Type="http://schemas.openxmlformats.org/officeDocument/2006/relationships/image" Target="../media/image14190.png"/><Relationship Id="rId21" Type="http://schemas.openxmlformats.org/officeDocument/2006/relationships/image" Target="../media/image2103.png"/><Relationship Id="rId7" Type="http://schemas.openxmlformats.org/officeDocument/2006/relationships/image" Target="../media/image14220.png"/><Relationship Id="rId12" Type="http://schemas.openxmlformats.org/officeDocument/2006/relationships/customXml" Target="../ink/ink2476.xml"/><Relationship Id="rId17" Type="http://schemas.openxmlformats.org/officeDocument/2006/relationships/image" Target="../media/image2099.png"/><Relationship Id="rId2" Type="http://schemas.openxmlformats.org/officeDocument/2006/relationships/image" Target="../media/image14180.png"/><Relationship Id="rId16" Type="http://schemas.openxmlformats.org/officeDocument/2006/relationships/customXml" Target="../ink/ink2478.xml"/><Relationship Id="rId20" Type="http://schemas.openxmlformats.org/officeDocument/2006/relationships/customXml" Target="../ink/ink24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73.xml"/><Relationship Id="rId11" Type="http://schemas.openxmlformats.org/officeDocument/2006/relationships/image" Target="../media/image14240.png"/><Relationship Id="rId5" Type="http://schemas.openxmlformats.org/officeDocument/2006/relationships/image" Target="../media/image14211.png"/><Relationship Id="rId15" Type="http://schemas.openxmlformats.org/officeDocument/2006/relationships/image" Target="../media/image2098.png"/><Relationship Id="rId23" Type="http://schemas.openxmlformats.org/officeDocument/2006/relationships/image" Target="../media/image2104.png"/><Relationship Id="rId10" Type="http://schemas.openxmlformats.org/officeDocument/2006/relationships/customXml" Target="../ink/ink2475.xml"/><Relationship Id="rId19" Type="http://schemas.openxmlformats.org/officeDocument/2006/relationships/image" Target="../media/image2101.png"/><Relationship Id="rId4" Type="http://schemas.openxmlformats.org/officeDocument/2006/relationships/customXml" Target="../ink/ink2472.xml"/><Relationship Id="rId9" Type="http://schemas.openxmlformats.org/officeDocument/2006/relationships/image" Target="../media/image14230.png"/><Relationship Id="rId14" Type="http://schemas.openxmlformats.org/officeDocument/2006/relationships/customXml" Target="../ink/ink2477.xml"/><Relationship Id="rId22" Type="http://schemas.openxmlformats.org/officeDocument/2006/relationships/customXml" Target="../ink/ink2481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87.xml"/><Relationship Id="rId18" Type="http://schemas.openxmlformats.org/officeDocument/2006/relationships/image" Target="../media/image14350.png"/><Relationship Id="rId26" Type="http://schemas.openxmlformats.org/officeDocument/2006/relationships/image" Target="../media/image2105.png"/><Relationship Id="rId39" Type="http://schemas.openxmlformats.org/officeDocument/2006/relationships/image" Target="../media/image2114.png"/><Relationship Id="rId21" Type="http://schemas.openxmlformats.org/officeDocument/2006/relationships/customXml" Target="../ink/ink2491.xml"/><Relationship Id="rId34" Type="http://schemas.openxmlformats.org/officeDocument/2006/relationships/customXml" Target="../ink/ink2498.xml"/><Relationship Id="rId42" Type="http://schemas.openxmlformats.org/officeDocument/2006/relationships/customXml" Target="../ink/ink2502.xml"/><Relationship Id="rId47" Type="http://schemas.openxmlformats.org/officeDocument/2006/relationships/image" Target="../media/image2118.png"/><Relationship Id="rId7" Type="http://schemas.openxmlformats.org/officeDocument/2006/relationships/customXml" Target="../ink/ink2484.xml"/><Relationship Id="rId2" Type="http://schemas.openxmlformats.org/officeDocument/2006/relationships/image" Target="../media/image14260.png"/><Relationship Id="rId16" Type="http://schemas.openxmlformats.org/officeDocument/2006/relationships/image" Target="../media/image14340.png"/><Relationship Id="rId29" Type="http://schemas.openxmlformats.org/officeDocument/2006/relationships/image" Target="../media/image2106.png"/><Relationship Id="rId11" Type="http://schemas.openxmlformats.org/officeDocument/2006/relationships/customXml" Target="../ink/ink2486.xml"/><Relationship Id="rId24" Type="http://schemas.openxmlformats.org/officeDocument/2006/relationships/image" Target="../media/image14380.png"/><Relationship Id="rId32" Type="http://schemas.openxmlformats.org/officeDocument/2006/relationships/customXml" Target="../ink/ink2497.xml"/><Relationship Id="rId37" Type="http://schemas.openxmlformats.org/officeDocument/2006/relationships/image" Target="../media/image2113.png"/><Relationship Id="rId40" Type="http://schemas.openxmlformats.org/officeDocument/2006/relationships/customXml" Target="../ink/ink2501.xml"/><Relationship Id="rId45" Type="http://schemas.openxmlformats.org/officeDocument/2006/relationships/image" Target="../media/image2117.png"/><Relationship Id="rId5" Type="http://schemas.openxmlformats.org/officeDocument/2006/relationships/customXml" Target="../ink/ink2483.xml"/><Relationship Id="rId15" Type="http://schemas.openxmlformats.org/officeDocument/2006/relationships/customXml" Target="../ink/ink2488.xml"/><Relationship Id="rId23" Type="http://schemas.openxmlformats.org/officeDocument/2006/relationships/customXml" Target="../ink/ink2492.xml"/><Relationship Id="rId28" Type="http://schemas.openxmlformats.org/officeDocument/2006/relationships/customXml" Target="../ink/ink2495.xml"/><Relationship Id="rId36" Type="http://schemas.openxmlformats.org/officeDocument/2006/relationships/customXml" Target="../ink/ink2499.xml"/><Relationship Id="rId49" Type="http://schemas.openxmlformats.org/officeDocument/2006/relationships/image" Target="../media/image2119.png"/><Relationship Id="rId10" Type="http://schemas.openxmlformats.org/officeDocument/2006/relationships/image" Target="../media/image14311.png"/><Relationship Id="rId19" Type="http://schemas.openxmlformats.org/officeDocument/2006/relationships/customXml" Target="../ink/ink2490.xml"/><Relationship Id="rId31" Type="http://schemas.openxmlformats.org/officeDocument/2006/relationships/image" Target="../media/image2107.png"/><Relationship Id="rId44" Type="http://schemas.openxmlformats.org/officeDocument/2006/relationships/customXml" Target="../ink/ink2503.xml"/><Relationship Id="rId4" Type="http://schemas.openxmlformats.org/officeDocument/2006/relationships/image" Target="../media/image14270.png"/><Relationship Id="rId9" Type="http://schemas.openxmlformats.org/officeDocument/2006/relationships/customXml" Target="../ink/ink2485.xml"/><Relationship Id="rId14" Type="http://schemas.openxmlformats.org/officeDocument/2006/relationships/image" Target="../media/image14330.png"/><Relationship Id="rId22" Type="http://schemas.openxmlformats.org/officeDocument/2006/relationships/image" Target="../media/image14370.png"/><Relationship Id="rId27" Type="http://schemas.openxmlformats.org/officeDocument/2006/relationships/customXml" Target="../ink/ink2494.xml"/><Relationship Id="rId30" Type="http://schemas.openxmlformats.org/officeDocument/2006/relationships/customXml" Target="../ink/ink2496.xml"/><Relationship Id="rId35" Type="http://schemas.openxmlformats.org/officeDocument/2006/relationships/image" Target="../media/image2109.png"/><Relationship Id="rId43" Type="http://schemas.openxmlformats.org/officeDocument/2006/relationships/image" Target="../media/image2116.png"/><Relationship Id="rId48" Type="http://schemas.openxmlformats.org/officeDocument/2006/relationships/customXml" Target="../ink/ink2505.xml"/><Relationship Id="rId8" Type="http://schemas.openxmlformats.org/officeDocument/2006/relationships/image" Target="../media/image14290.png"/><Relationship Id="rId3" Type="http://schemas.openxmlformats.org/officeDocument/2006/relationships/customXml" Target="../ink/ink2482.xml"/><Relationship Id="rId12" Type="http://schemas.openxmlformats.org/officeDocument/2006/relationships/image" Target="../media/image14320.png"/><Relationship Id="rId17" Type="http://schemas.openxmlformats.org/officeDocument/2006/relationships/customXml" Target="../ink/ink2489.xml"/><Relationship Id="rId25" Type="http://schemas.openxmlformats.org/officeDocument/2006/relationships/customXml" Target="../ink/ink2493.xml"/><Relationship Id="rId33" Type="http://schemas.openxmlformats.org/officeDocument/2006/relationships/image" Target="../media/image2108.png"/><Relationship Id="rId38" Type="http://schemas.openxmlformats.org/officeDocument/2006/relationships/customXml" Target="../ink/ink2500.xml"/><Relationship Id="rId46" Type="http://schemas.openxmlformats.org/officeDocument/2006/relationships/customXml" Target="../ink/ink2504.xml"/><Relationship Id="rId20" Type="http://schemas.openxmlformats.org/officeDocument/2006/relationships/image" Target="../media/image14360.png"/><Relationship Id="rId41" Type="http://schemas.openxmlformats.org/officeDocument/2006/relationships/image" Target="../media/image2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80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30.png"/><Relationship Id="rId18" Type="http://schemas.openxmlformats.org/officeDocument/2006/relationships/customXml" Target="../ink/ink2514.xml"/><Relationship Id="rId26" Type="http://schemas.openxmlformats.org/officeDocument/2006/relationships/customXml" Target="../ink/ink2518.xml"/><Relationship Id="rId21" Type="http://schemas.openxmlformats.org/officeDocument/2006/relationships/image" Target="../media/image21170.png"/><Relationship Id="rId34" Type="http://schemas.openxmlformats.org/officeDocument/2006/relationships/customXml" Target="../ink/ink2522.xml"/><Relationship Id="rId7" Type="http://schemas.openxmlformats.org/officeDocument/2006/relationships/image" Target="../media/image21070.png"/><Relationship Id="rId12" Type="http://schemas.openxmlformats.org/officeDocument/2006/relationships/customXml" Target="../ink/ink2511.xml"/><Relationship Id="rId17" Type="http://schemas.openxmlformats.org/officeDocument/2006/relationships/image" Target="../media/image21150.png"/><Relationship Id="rId25" Type="http://schemas.openxmlformats.org/officeDocument/2006/relationships/image" Target="../media/image21190.png"/><Relationship Id="rId33" Type="http://schemas.openxmlformats.org/officeDocument/2006/relationships/image" Target="../media/image2124.png"/><Relationship Id="rId2" Type="http://schemas.openxmlformats.org/officeDocument/2006/relationships/customXml" Target="../ink/ink2506.xml"/><Relationship Id="rId16" Type="http://schemas.openxmlformats.org/officeDocument/2006/relationships/customXml" Target="../ink/ink2513.xml"/><Relationship Id="rId20" Type="http://schemas.openxmlformats.org/officeDocument/2006/relationships/customXml" Target="../ink/ink2515.xml"/><Relationship Id="rId29" Type="http://schemas.openxmlformats.org/officeDocument/2006/relationships/image" Target="../media/image21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08.xml"/><Relationship Id="rId11" Type="http://schemas.openxmlformats.org/officeDocument/2006/relationships/image" Target="../media/image21090.png"/><Relationship Id="rId24" Type="http://schemas.openxmlformats.org/officeDocument/2006/relationships/customXml" Target="../ink/ink2517.xml"/><Relationship Id="rId32" Type="http://schemas.openxmlformats.org/officeDocument/2006/relationships/customXml" Target="../ink/ink2521.xml"/><Relationship Id="rId37" Type="http://schemas.openxmlformats.org/officeDocument/2006/relationships/image" Target="../media/image2126.png"/><Relationship Id="rId5" Type="http://schemas.openxmlformats.org/officeDocument/2006/relationships/image" Target="../media/image21060.png"/><Relationship Id="rId15" Type="http://schemas.openxmlformats.org/officeDocument/2006/relationships/image" Target="../media/image21140.png"/><Relationship Id="rId23" Type="http://schemas.openxmlformats.org/officeDocument/2006/relationships/image" Target="../media/image21180.png"/><Relationship Id="rId28" Type="http://schemas.openxmlformats.org/officeDocument/2006/relationships/customXml" Target="../ink/ink2519.xml"/><Relationship Id="rId36" Type="http://schemas.openxmlformats.org/officeDocument/2006/relationships/customXml" Target="../ink/ink2523.xml"/><Relationship Id="rId10" Type="http://schemas.openxmlformats.org/officeDocument/2006/relationships/customXml" Target="../ink/ink2510.xml"/><Relationship Id="rId19" Type="http://schemas.openxmlformats.org/officeDocument/2006/relationships/image" Target="../media/image21160.png"/><Relationship Id="rId31" Type="http://schemas.openxmlformats.org/officeDocument/2006/relationships/image" Target="../media/image2123.png"/><Relationship Id="rId4" Type="http://schemas.openxmlformats.org/officeDocument/2006/relationships/customXml" Target="../ink/ink2507.xml"/><Relationship Id="rId9" Type="http://schemas.openxmlformats.org/officeDocument/2006/relationships/image" Target="../media/image21080.png"/><Relationship Id="rId14" Type="http://schemas.openxmlformats.org/officeDocument/2006/relationships/customXml" Target="../ink/ink2512.xml"/><Relationship Id="rId22" Type="http://schemas.openxmlformats.org/officeDocument/2006/relationships/customXml" Target="../ink/ink2516.xml"/><Relationship Id="rId27" Type="http://schemas.openxmlformats.org/officeDocument/2006/relationships/image" Target="../media/image2120.png"/><Relationship Id="rId30" Type="http://schemas.openxmlformats.org/officeDocument/2006/relationships/customXml" Target="../ink/ink2520.xml"/><Relationship Id="rId35" Type="http://schemas.openxmlformats.org/officeDocument/2006/relationships/image" Target="../media/image2125.png"/><Relationship Id="rId8" Type="http://schemas.openxmlformats.org/officeDocument/2006/relationships/customXml" Target="../ink/ink2509.xml"/><Relationship Id="rId3" Type="http://schemas.openxmlformats.org/officeDocument/2006/relationships/image" Target="../media/image2105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6.png"/><Relationship Id="rId21" Type="http://schemas.openxmlformats.org/officeDocument/2006/relationships/image" Target="../media/image210.png"/><Relationship Id="rId42" Type="http://schemas.openxmlformats.org/officeDocument/2006/relationships/image" Target="../media/image220.png"/><Relationship Id="rId63" Type="http://schemas.openxmlformats.org/officeDocument/2006/relationships/customXml" Target="../ink/ink239.xml"/><Relationship Id="rId84" Type="http://schemas.openxmlformats.org/officeDocument/2006/relationships/customXml" Target="../ink/ink250.xml"/><Relationship Id="rId138" Type="http://schemas.openxmlformats.org/officeDocument/2006/relationships/customXml" Target="../ink/ink277.xml"/><Relationship Id="rId159" Type="http://schemas.openxmlformats.org/officeDocument/2006/relationships/customXml" Target="../ink/ink288.xml"/><Relationship Id="rId170" Type="http://schemas.openxmlformats.org/officeDocument/2006/relationships/image" Target="../media/image281.png"/><Relationship Id="rId191" Type="http://schemas.openxmlformats.org/officeDocument/2006/relationships/customXml" Target="../ink/ink304.xml"/><Relationship Id="rId205" Type="http://schemas.openxmlformats.org/officeDocument/2006/relationships/customXml" Target="../ink/ink311.xml"/><Relationship Id="rId107" Type="http://schemas.openxmlformats.org/officeDocument/2006/relationships/image" Target="../media/image251.png"/><Relationship Id="rId11" Type="http://schemas.openxmlformats.org/officeDocument/2006/relationships/image" Target="../media/image205.png"/><Relationship Id="rId32" Type="http://schemas.openxmlformats.org/officeDocument/2006/relationships/customXml" Target="../ink/ink223.xml"/><Relationship Id="rId53" Type="http://schemas.openxmlformats.org/officeDocument/2006/relationships/customXml" Target="../ink/ink234.xml"/><Relationship Id="rId74" Type="http://schemas.openxmlformats.org/officeDocument/2006/relationships/image" Target="../media/image235.png"/><Relationship Id="rId128" Type="http://schemas.openxmlformats.org/officeDocument/2006/relationships/customXml" Target="../ink/ink272.xml"/><Relationship Id="rId149" Type="http://schemas.openxmlformats.org/officeDocument/2006/relationships/image" Target="../media/image272.png"/><Relationship Id="rId5" Type="http://schemas.openxmlformats.org/officeDocument/2006/relationships/image" Target="../media/image202.png"/><Relationship Id="rId95" Type="http://schemas.openxmlformats.org/officeDocument/2006/relationships/image" Target="../media/image245.png"/><Relationship Id="rId160" Type="http://schemas.openxmlformats.org/officeDocument/2006/relationships/image" Target="../media/image277.png"/><Relationship Id="rId181" Type="http://schemas.openxmlformats.org/officeDocument/2006/relationships/customXml" Target="../ink/ink299.xml"/><Relationship Id="rId22" Type="http://schemas.openxmlformats.org/officeDocument/2006/relationships/customXml" Target="../ink/ink218.xml"/><Relationship Id="rId43" Type="http://schemas.openxmlformats.org/officeDocument/2006/relationships/customXml" Target="../ink/ink229.xml"/><Relationship Id="rId64" Type="http://schemas.openxmlformats.org/officeDocument/2006/relationships/image" Target="../media/image230.png"/><Relationship Id="rId118" Type="http://schemas.openxmlformats.org/officeDocument/2006/relationships/customXml" Target="../ink/ink267.xml"/><Relationship Id="rId139" Type="http://schemas.openxmlformats.org/officeDocument/2006/relationships/image" Target="../media/image267.png"/><Relationship Id="rId85" Type="http://schemas.openxmlformats.org/officeDocument/2006/relationships/image" Target="../media/image240.png"/><Relationship Id="rId150" Type="http://schemas.openxmlformats.org/officeDocument/2006/relationships/customXml" Target="../ink/ink283.xml"/><Relationship Id="rId171" Type="http://schemas.openxmlformats.org/officeDocument/2006/relationships/customXml" Target="../ink/ink294.xml"/><Relationship Id="rId192" Type="http://schemas.openxmlformats.org/officeDocument/2006/relationships/image" Target="../media/image292.png"/><Relationship Id="rId206" Type="http://schemas.openxmlformats.org/officeDocument/2006/relationships/image" Target="../media/image299.png"/><Relationship Id="rId12" Type="http://schemas.openxmlformats.org/officeDocument/2006/relationships/customXml" Target="../ink/ink213.xml"/><Relationship Id="rId33" Type="http://schemas.openxmlformats.org/officeDocument/2006/relationships/image" Target="../media/image216.png"/><Relationship Id="rId108" Type="http://schemas.openxmlformats.org/officeDocument/2006/relationships/customXml" Target="../ink/ink262.xml"/><Relationship Id="rId129" Type="http://schemas.openxmlformats.org/officeDocument/2006/relationships/image" Target="../media/image262.png"/><Relationship Id="rId54" Type="http://schemas.openxmlformats.org/officeDocument/2006/relationships/image" Target="../media/image226.png"/><Relationship Id="rId75" Type="http://schemas.openxmlformats.org/officeDocument/2006/relationships/customXml" Target="../ink/ink245.xml"/><Relationship Id="rId96" Type="http://schemas.openxmlformats.org/officeDocument/2006/relationships/customXml" Target="../ink/ink256.xml"/><Relationship Id="rId140" Type="http://schemas.openxmlformats.org/officeDocument/2006/relationships/customXml" Target="../ink/ink278.xml"/><Relationship Id="rId161" Type="http://schemas.openxmlformats.org/officeDocument/2006/relationships/customXml" Target="../ink/ink289.xml"/><Relationship Id="rId182" Type="http://schemas.openxmlformats.org/officeDocument/2006/relationships/image" Target="../media/image287.png"/><Relationship Id="rId6" Type="http://schemas.openxmlformats.org/officeDocument/2006/relationships/customXml" Target="../ink/ink210.xml"/><Relationship Id="rId23" Type="http://schemas.openxmlformats.org/officeDocument/2006/relationships/image" Target="../media/image211.png"/><Relationship Id="rId119" Type="http://schemas.openxmlformats.org/officeDocument/2006/relationships/image" Target="../media/image257.png"/><Relationship Id="rId44" Type="http://schemas.openxmlformats.org/officeDocument/2006/relationships/image" Target="../media/image221.png"/><Relationship Id="rId65" Type="http://schemas.openxmlformats.org/officeDocument/2006/relationships/customXml" Target="../ink/ink240.xml"/><Relationship Id="rId86" Type="http://schemas.openxmlformats.org/officeDocument/2006/relationships/customXml" Target="../ink/ink251.xml"/><Relationship Id="rId130" Type="http://schemas.openxmlformats.org/officeDocument/2006/relationships/customXml" Target="../ink/ink273.xml"/><Relationship Id="rId151" Type="http://schemas.openxmlformats.org/officeDocument/2006/relationships/customXml" Target="../ink/ink284.xml"/><Relationship Id="rId172" Type="http://schemas.openxmlformats.org/officeDocument/2006/relationships/image" Target="../media/image282.png"/><Relationship Id="rId193" Type="http://schemas.openxmlformats.org/officeDocument/2006/relationships/customXml" Target="../ink/ink305.xml"/><Relationship Id="rId207" Type="http://schemas.openxmlformats.org/officeDocument/2006/relationships/customXml" Target="../ink/ink312.xml"/><Relationship Id="rId13" Type="http://schemas.openxmlformats.org/officeDocument/2006/relationships/image" Target="../media/image206.png"/><Relationship Id="rId109" Type="http://schemas.openxmlformats.org/officeDocument/2006/relationships/image" Target="../media/image252.png"/><Relationship Id="rId34" Type="http://schemas.openxmlformats.org/officeDocument/2006/relationships/customXml" Target="../ink/ink224.xml"/><Relationship Id="rId55" Type="http://schemas.openxmlformats.org/officeDocument/2006/relationships/customXml" Target="../ink/ink235.xml"/><Relationship Id="rId76" Type="http://schemas.openxmlformats.org/officeDocument/2006/relationships/customXml" Target="../ink/ink246.xml"/><Relationship Id="rId97" Type="http://schemas.openxmlformats.org/officeDocument/2006/relationships/image" Target="../media/image246.png"/><Relationship Id="rId120" Type="http://schemas.openxmlformats.org/officeDocument/2006/relationships/customXml" Target="../ink/ink268.xml"/><Relationship Id="rId141" Type="http://schemas.openxmlformats.org/officeDocument/2006/relationships/image" Target="../media/image268.png"/><Relationship Id="rId7" Type="http://schemas.openxmlformats.org/officeDocument/2006/relationships/image" Target="../media/image203.png"/><Relationship Id="rId162" Type="http://schemas.openxmlformats.org/officeDocument/2006/relationships/image" Target="../media/image278.png"/><Relationship Id="rId183" Type="http://schemas.openxmlformats.org/officeDocument/2006/relationships/customXml" Target="../ink/ink300.xml"/><Relationship Id="rId24" Type="http://schemas.openxmlformats.org/officeDocument/2006/relationships/customXml" Target="../ink/ink219.xml"/><Relationship Id="rId40" Type="http://schemas.openxmlformats.org/officeDocument/2006/relationships/image" Target="../media/image219.png"/><Relationship Id="rId45" Type="http://schemas.openxmlformats.org/officeDocument/2006/relationships/customXml" Target="../ink/ink230.xml"/><Relationship Id="rId66" Type="http://schemas.openxmlformats.org/officeDocument/2006/relationships/image" Target="../media/image231.png"/><Relationship Id="rId87" Type="http://schemas.openxmlformats.org/officeDocument/2006/relationships/image" Target="../media/image241.png"/><Relationship Id="rId110" Type="http://schemas.openxmlformats.org/officeDocument/2006/relationships/customXml" Target="../ink/ink263.xml"/><Relationship Id="rId115" Type="http://schemas.openxmlformats.org/officeDocument/2006/relationships/image" Target="../media/image255.png"/><Relationship Id="rId131" Type="http://schemas.openxmlformats.org/officeDocument/2006/relationships/image" Target="../media/image263.png"/><Relationship Id="rId136" Type="http://schemas.openxmlformats.org/officeDocument/2006/relationships/customXml" Target="../ink/ink276.xml"/><Relationship Id="rId157" Type="http://schemas.openxmlformats.org/officeDocument/2006/relationships/customXml" Target="../ink/ink287.xml"/><Relationship Id="rId178" Type="http://schemas.openxmlformats.org/officeDocument/2006/relationships/image" Target="../media/image285.png"/><Relationship Id="rId61" Type="http://schemas.openxmlformats.org/officeDocument/2006/relationships/customXml" Target="../ink/ink238.xml"/><Relationship Id="rId82" Type="http://schemas.openxmlformats.org/officeDocument/2006/relationships/customXml" Target="../ink/ink249.xml"/><Relationship Id="rId152" Type="http://schemas.openxmlformats.org/officeDocument/2006/relationships/image" Target="../media/image273.png"/><Relationship Id="rId173" Type="http://schemas.openxmlformats.org/officeDocument/2006/relationships/customXml" Target="../ink/ink295.xml"/><Relationship Id="rId194" Type="http://schemas.openxmlformats.org/officeDocument/2006/relationships/image" Target="../media/image293.png"/><Relationship Id="rId199" Type="http://schemas.openxmlformats.org/officeDocument/2006/relationships/customXml" Target="../ink/ink308.xml"/><Relationship Id="rId203" Type="http://schemas.openxmlformats.org/officeDocument/2006/relationships/customXml" Target="../ink/ink310.xml"/><Relationship Id="rId208" Type="http://schemas.openxmlformats.org/officeDocument/2006/relationships/image" Target="../media/image300.png"/><Relationship Id="rId19" Type="http://schemas.openxmlformats.org/officeDocument/2006/relationships/image" Target="../media/image209.png"/><Relationship Id="rId14" Type="http://schemas.openxmlformats.org/officeDocument/2006/relationships/customXml" Target="../ink/ink214.xml"/><Relationship Id="rId30" Type="http://schemas.openxmlformats.org/officeDocument/2006/relationships/customXml" Target="../ink/ink222.xml"/><Relationship Id="rId35" Type="http://schemas.openxmlformats.org/officeDocument/2006/relationships/image" Target="../media/image217.png"/><Relationship Id="rId56" Type="http://schemas.openxmlformats.org/officeDocument/2006/relationships/image" Target="../media/image227.png"/><Relationship Id="rId77" Type="http://schemas.openxmlformats.org/officeDocument/2006/relationships/image" Target="../media/image236.png"/><Relationship Id="rId100" Type="http://schemas.openxmlformats.org/officeDocument/2006/relationships/customXml" Target="../ink/ink258.xml"/><Relationship Id="rId105" Type="http://schemas.openxmlformats.org/officeDocument/2006/relationships/image" Target="../media/image250.png"/><Relationship Id="rId126" Type="http://schemas.openxmlformats.org/officeDocument/2006/relationships/customXml" Target="../ink/ink271.xml"/><Relationship Id="rId147" Type="http://schemas.openxmlformats.org/officeDocument/2006/relationships/image" Target="../media/image271.png"/><Relationship Id="rId168" Type="http://schemas.openxmlformats.org/officeDocument/2006/relationships/image" Target="../media/image280.png"/><Relationship Id="rId8" Type="http://schemas.openxmlformats.org/officeDocument/2006/relationships/customXml" Target="../ink/ink211.xml"/><Relationship Id="rId51" Type="http://schemas.openxmlformats.org/officeDocument/2006/relationships/customXml" Target="../ink/ink233.xml"/><Relationship Id="rId72" Type="http://schemas.openxmlformats.org/officeDocument/2006/relationships/image" Target="../media/image234.png"/><Relationship Id="rId93" Type="http://schemas.openxmlformats.org/officeDocument/2006/relationships/image" Target="../media/image244.png"/><Relationship Id="rId98" Type="http://schemas.openxmlformats.org/officeDocument/2006/relationships/customXml" Target="../ink/ink257.xml"/><Relationship Id="rId121" Type="http://schemas.openxmlformats.org/officeDocument/2006/relationships/image" Target="../media/image258.png"/><Relationship Id="rId142" Type="http://schemas.openxmlformats.org/officeDocument/2006/relationships/customXml" Target="../ink/ink279.xml"/><Relationship Id="rId163" Type="http://schemas.openxmlformats.org/officeDocument/2006/relationships/customXml" Target="../ink/ink290.xml"/><Relationship Id="rId184" Type="http://schemas.openxmlformats.org/officeDocument/2006/relationships/image" Target="../media/image288.png"/><Relationship Id="rId189" Type="http://schemas.openxmlformats.org/officeDocument/2006/relationships/customXml" Target="../ink/ink303.xml"/><Relationship Id="rId3" Type="http://schemas.openxmlformats.org/officeDocument/2006/relationships/image" Target="../media/image201.png"/><Relationship Id="rId25" Type="http://schemas.openxmlformats.org/officeDocument/2006/relationships/image" Target="../media/image212.png"/><Relationship Id="rId46" Type="http://schemas.openxmlformats.org/officeDocument/2006/relationships/image" Target="../media/image222.png"/><Relationship Id="rId67" Type="http://schemas.openxmlformats.org/officeDocument/2006/relationships/customXml" Target="../ink/ink241.xml"/><Relationship Id="rId116" Type="http://schemas.openxmlformats.org/officeDocument/2006/relationships/customXml" Target="../ink/ink266.xml"/><Relationship Id="rId137" Type="http://schemas.openxmlformats.org/officeDocument/2006/relationships/image" Target="../media/image266.png"/><Relationship Id="rId158" Type="http://schemas.openxmlformats.org/officeDocument/2006/relationships/image" Target="../media/image276.png"/><Relationship Id="rId20" Type="http://schemas.openxmlformats.org/officeDocument/2006/relationships/customXml" Target="../ink/ink217.xml"/><Relationship Id="rId41" Type="http://schemas.openxmlformats.org/officeDocument/2006/relationships/customXml" Target="../ink/ink228.xml"/><Relationship Id="rId62" Type="http://schemas.openxmlformats.org/officeDocument/2006/relationships/image" Target="../media/image229.png"/><Relationship Id="rId83" Type="http://schemas.openxmlformats.org/officeDocument/2006/relationships/image" Target="../media/image239.png"/><Relationship Id="rId88" Type="http://schemas.openxmlformats.org/officeDocument/2006/relationships/customXml" Target="../ink/ink252.xml"/><Relationship Id="rId111" Type="http://schemas.openxmlformats.org/officeDocument/2006/relationships/image" Target="../media/image253.png"/><Relationship Id="rId132" Type="http://schemas.openxmlformats.org/officeDocument/2006/relationships/customXml" Target="../ink/ink274.xml"/><Relationship Id="rId153" Type="http://schemas.openxmlformats.org/officeDocument/2006/relationships/customXml" Target="../ink/ink285.xml"/><Relationship Id="rId174" Type="http://schemas.openxmlformats.org/officeDocument/2006/relationships/image" Target="../media/image283.png"/><Relationship Id="rId179" Type="http://schemas.openxmlformats.org/officeDocument/2006/relationships/customXml" Target="../ink/ink298.xml"/><Relationship Id="rId195" Type="http://schemas.openxmlformats.org/officeDocument/2006/relationships/customXml" Target="../ink/ink306.xml"/><Relationship Id="rId190" Type="http://schemas.openxmlformats.org/officeDocument/2006/relationships/image" Target="../media/image291.png"/><Relationship Id="rId204" Type="http://schemas.openxmlformats.org/officeDocument/2006/relationships/image" Target="../media/image298.png"/><Relationship Id="rId15" Type="http://schemas.openxmlformats.org/officeDocument/2006/relationships/image" Target="../media/image207.png"/><Relationship Id="rId36" Type="http://schemas.openxmlformats.org/officeDocument/2006/relationships/customXml" Target="../ink/ink225.xml"/><Relationship Id="rId57" Type="http://schemas.openxmlformats.org/officeDocument/2006/relationships/customXml" Target="../ink/ink236.xml"/><Relationship Id="rId106" Type="http://schemas.openxmlformats.org/officeDocument/2006/relationships/customXml" Target="../ink/ink261.xml"/><Relationship Id="rId127" Type="http://schemas.openxmlformats.org/officeDocument/2006/relationships/image" Target="../media/image261.png"/><Relationship Id="rId10" Type="http://schemas.openxmlformats.org/officeDocument/2006/relationships/customXml" Target="../ink/ink212.xml"/><Relationship Id="rId31" Type="http://schemas.openxmlformats.org/officeDocument/2006/relationships/image" Target="../media/image215.png"/><Relationship Id="rId52" Type="http://schemas.openxmlformats.org/officeDocument/2006/relationships/image" Target="../media/image225.png"/><Relationship Id="rId73" Type="http://schemas.openxmlformats.org/officeDocument/2006/relationships/customXml" Target="../ink/ink244.xml"/><Relationship Id="rId78" Type="http://schemas.openxmlformats.org/officeDocument/2006/relationships/customXml" Target="../ink/ink247.xml"/><Relationship Id="rId94" Type="http://schemas.openxmlformats.org/officeDocument/2006/relationships/customXml" Target="../ink/ink255.xml"/><Relationship Id="rId99" Type="http://schemas.openxmlformats.org/officeDocument/2006/relationships/image" Target="../media/image247.png"/><Relationship Id="rId101" Type="http://schemas.openxmlformats.org/officeDocument/2006/relationships/image" Target="../media/image248.png"/><Relationship Id="rId122" Type="http://schemas.openxmlformats.org/officeDocument/2006/relationships/customXml" Target="../ink/ink269.xml"/><Relationship Id="rId143" Type="http://schemas.openxmlformats.org/officeDocument/2006/relationships/image" Target="../media/image269.png"/><Relationship Id="rId148" Type="http://schemas.openxmlformats.org/officeDocument/2006/relationships/customXml" Target="../ink/ink282.xml"/><Relationship Id="rId164" Type="http://schemas.openxmlformats.org/officeDocument/2006/relationships/image" Target="../media/image279.png"/><Relationship Id="rId169" Type="http://schemas.openxmlformats.org/officeDocument/2006/relationships/customXml" Target="../ink/ink293.xml"/><Relationship Id="rId185" Type="http://schemas.openxmlformats.org/officeDocument/2006/relationships/customXml" Target="../ink/ink301.xml"/><Relationship Id="rId4" Type="http://schemas.openxmlformats.org/officeDocument/2006/relationships/customXml" Target="../ink/ink209.xml"/><Relationship Id="rId9" Type="http://schemas.openxmlformats.org/officeDocument/2006/relationships/image" Target="../media/image204.png"/><Relationship Id="rId180" Type="http://schemas.openxmlformats.org/officeDocument/2006/relationships/image" Target="../media/image286.png"/><Relationship Id="rId26" Type="http://schemas.openxmlformats.org/officeDocument/2006/relationships/customXml" Target="../ink/ink220.xml"/><Relationship Id="rId47" Type="http://schemas.openxmlformats.org/officeDocument/2006/relationships/customXml" Target="../ink/ink231.xml"/><Relationship Id="rId68" Type="http://schemas.openxmlformats.org/officeDocument/2006/relationships/image" Target="../media/image232.png"/><Relationship Id="rId89" Type="http://schemas.openxmlformats.org/officeDocument/2006/relationships/image" Target="../media/image242.png"/><Relationship Id="rId112" Type="http://schemas.openxmlformats.org/officeDocument/2006/relationships/customXml" Target="../ink/ink264.xml"/><Relationship Id="rId133" Type="http://schemas.openxmlformats.org/officeDocument/2006/relationships/image" Target="../media/image264.png"/><Relationship Id="rId154" Type="http://schemas.openxmlformats.org/officeDocument/2006/relationships/image" Target="../media/image274.png"/><Relationship Id="rId175" Type="http://schemas.openxmlformats.org/officeDocument/2006/relationships/customXml" Target="../ink/ink296.xml"/><Relationship Id="rId196" Type="http://schemas.openxmlformats.org/officeDocument/2006/relationships/image" Target="../media/image294.png"/><Relationship Id="rId200" Type="http://schemas.openxmlformats.org/officeDocument/2006/relationships/image" Target="../media/image296.png"/><Relationship Id="rId16" Type="http://schemas.openxmlformats.org/officeDocument/2006/relationships/customXml" Target="../ink/ink215.xml"/><Relationship Id="rId37" Type="http://schemas.openxmlformats.org/officeDocument/2006/relationships/image" Target="../media/image218.png"/><Relationship Id="rId58" Type="http://schemas.openxmlformats.org/officeDocument/2006/relationships/image" Target="../media/image177.png"/><Relationship Id="rId79" Type="http://schemas.openxmlformats.org/officeDocument/2006/relationships/image" Target="../media/image237.png"/><Relationship Id="rId102" Type="http://schemas.openxmlformats.org/officeDocument/2006/relationships/customXml" Target="../ink/ink259.xml"/><Relationship Id="rId123" Type="http://schemas.openxmlformats.org/officeDocument/2006/relationships/image" Target="../media/image259.png"/><Relationship Id="rId144" Type="http://schemas.openxmlformats.org/officeDocument/2006/relationships/customXml" Target="../ink/ink280.xml"/><Relationship Id="rId90" Type="http://schemas.openxmlformats.org/officeDocument/2006/relationships/customXml" Target="../ink/ink253.xml"/><Relationship Id="rId165" Type="http://schemas.openxmlformats.org/officeDocument/2006/relationships/customXml" Target="../ink/ink291.xml"/><Relationship Id="rId186" Type="http://schemas.openxmlformats.org/officeDocument/2006/relationships/image" Target="../media/image289.png"/><Relationship Id="rId27" Type="http://schemas.openxmlformats.org/officeDocument/2006/relationships/image" Target="../media/image213.png"/><Relationship Id="rId48" Type="http://schemas.openxmlformats.org/officeDocument/2006/relationships/image" Target="../media/image223.png"/><Relationship Id="rId69" Type="http://schemas.openxmlformats.org/officeDocument/2006/relationships/customXml" Target="../ink/ink242.xml"/><Relationship Id="rId113" Type="http://schemas.openxmlformats.org/officeDocument/2006/relationships/image" Target="../media/image254.png"/><Relationship Id="rId134" Type="http://schemas.openxmlformats.org/officeDocument/2006/relationships/customXml" Target="../ink/ink275.xml"/><Relationship Id="rId80" Type="http://schemas.openxmlformats.org/officeDocument/2006/relationships/customXml" Target="../ink/ink248.xml"/><Relationship Id="rId155" Type="http://schemas.openxmlformats.org/officeDocument/2006/relationships/customXml" Target="../ink/ink286.xml"/><Relationship Id="rId176" Type="http://schemas.openxmlformats.org/officeDocument/2006/relationships/image" Target="../media/image284.png"/><Relationship Id="rId197" Type="http://schemas.openxmlformats.org/officeDocument/2006/relationships/customXml" Target="../ink/ink307.xml"/><Relationship Id="rId201" Type="http://schemas.openxmlformats.org/officeDocument/2006/relationships/customXml" Target="../ink/ink309.xml"/><Relationship Id="rId17" Type="http://schemas.openxmlformats.org/officeDocument/2006/relationships/image" Target="../media/image208.png"/><Relationship Id="rId38" Type="http://schemas.openxmlformats.org/officeDocument/2006/relationships/customXml" Target="../ink/ink226.xml"/><Relationship Id="rId59" Type="http://schemas.openxmlformats.org/officeDocument/2006/relationships/customXml" Target="../ink/ink237.xml"/><Relationship Id="rId103" Type="http://schemas.openxmlformats.org/officeDocument/2006/relationships/image" Target="../media/image249.png"/><Relationship Id="rId124" Type="http://schemas.openxmlformats.org/officeDocument/2006/relationships/customXml" Target="../ink/ink270.xml"/><Relationship Id="rId70" Type="http://schemas.openxmlformats.org/officeDocument/2006/relationships/image" Target="../media/image233.png"/><Relationship Id="rId91" Type="http://schemas.openxmlformats.org/officeDocument/2006/relationships/image" Target="../media/image243.png"/><Relationship Id="rId145" Type="http://schemas.openxmlformats.org/officeDocument/2006/relationships/image" Target="../media/image270.png"/><Relationship Id="rId166" Type="http://schemas.openxmlformats.org/officeDocument/2006/relationships/image" Target="../media/image147.png"/><Relationship Id="rId187" Type="http://schemas.openxmlformats.org/officeDocument/2006/relationships/customXml" Target="../ink/ink302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21.xml"/><Relationship Id="rId49" Type="http://schemas.openxmlformats.org/officeDocument/2006/relationships/customXml" Target="../ink/ink232.xml"/><Relationship Id="rId114" Type="http://schemas.openxmlformats.org/officeDocument/2006/relationships/customXml" Target="../ink/ink265.xml"/><Relationship Id="rId60" Type="http://schemas.openxmlformats.org/officeDocument/2006/relationships/image" Target="../media/image228.png"/><Relationship Id="rId81" Type="http://schemas.openxmlformats.org/officeDocument/2006/relationships/image" Target="../media/image238.png"/><Relationship Id="rId135" Type="http://schemas.openxmlformats.org/officeDocument/2006/relationships/image" Target="../media/image265.png"/><Relationship Id="rId156" Type="http://schemas.openxmlformats.org/officeDocument/2006/relationships/image" Target="../media/image275.png"/><Relationship Id="rId177" Type="http://schemas.openxmlformats.org/officeDocument/2006/relationships/customXml" Target="../ink/ink297.xml"/><Relationship Id="rId198" Type="http://schemas.openxmlformats.org/officeDocument/2006/relationships/image" Target="../media/image295.png"/><Relationship Id="rId202" Type="http://schemas.openxmlformats.org/officeDocument/2006/relationships/image" Target="../media/image297.png"/><Relationship Id="rId18" Type="http://schemas.openxmlformats.org/officeDocument/2006/relationships/customXml" Target="../ink/ink216.xml"/><Relationship Id="rId39" Type="http://schemas.openxmlformats.org/officeDocument/2006/relationships/customXml" Target="../ink/ink227.xml"/><Relationship Id="rId50" Type="http://schemas.openxmlformats.org/officeDocument/2006/relationships/image" Target="../media/image224.png"/><Relationship Id="rId104" Type="http://schemas.openxmlformats.org/officeDocument/2006/relationships/customXml" Target="../ink/ink260.xml"/><Relationship Id="rId125" Type="http://schemas.openxmlformats.org/officeDocument/2006/relationships/image" Target="../media/image260.png"/><Relationship Id="rId146" Type="http://schemas.openxmlformats.org/officeDocument/2006/relationships/customXml" Target="../ink/ink281.xml"/><Relationship Id="rId167" Type="http://schemas.openxmlformats.org/officeDocument/2006/relationships/customXml" Target="../ink/ink292.xml"/><Relationship Id="rId188" Type="http://schemas.openxmlformats.org/officeDocument/2006/relationships/image" Target="../media/image290.png"/><Relationship Id="rId71" Type="http://schemas.openxmlformats.org/officeDocument/2006/relationships/customXml" Target="../ink/ink243.xml"/><Relationship Id="rId92" Type="http://schemas.openxmlformats.org/officeDocument/2006/relationships/customXml" Target="../ink/ink254.xml"/><Relationship Id="rId2" Type="http://schemas.openxmlformats.org/officeDocument/2006/relationships/customXml" Target="../ink/ink208.xml"/><Relationship Id="rId29" Type="http://schemas.openxmlformats.org/officeDocument/2006/relationships/image" Target="../media/image2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27.xml"/><Relationship Id="rId13" Type="http://schemas.openxmlformats.org/officeDocument/2006/relationships/image" Target="../media/image14440.png"/><Relationship Id="rId18" Type="http://schemas.openxmlformats.org/officeDocument/2006/relationships/customXml" Target="../ink/ink2532.xml"/><Relationship Id="rId3" Type="http://schemas.openxmlformats.org/officeDocument/2006/relationships/image" Target="../media/image14390.png"/><Relationship Id="rId21" Type="http://schemas.openxmlformats.org/officeDocument/2006/relationships/customXml" Target="../ink/ink2534.xml"/><Relationship Id="rId7" Type="http://schemas.openxmlformats.org/officeDocument/2006/relationships/image" Target="../media/image14411.png"/><Relationship Id="rId12" Type="http://schemas.openxmlformats.org/officeDocument/2006/relationships/customXml" Target="../ink/ink2529.xml"/><Relationship Id="rId17" Type="http://schemas.openxmlformats.org/officeDocument/2006/relationships/image" Target="../media/image14460.png"/><Relationship Id="rId2" Type="http://schemas.openxmlformats.org/officeDocument/2006/relationships/customXml" Target="../ink/ink2524.xml"/><Relationship Id="rId16" Type="http://schemas.openxmlformats.org/officeDocument/2006/relationships/customXml" Target="../ink/ink2531.xml"/><Relationship Id="rId20" Type="http://schemas.openxmlformats.org/officeDocument/2006/relationships/image" Target="../media/image144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26.xml"/><Relationship Id="rId11" Type="http://schemas.openxmlformats.org/officeDocument/2006/relationships/image" Target="../media/image2127.png"/><Relationship Id="rId5" Type="http://schemas.openxmlformats.org/officeDocument/2006/relationships/image" Target="../media/image14340.png"/><Relationship Id="rId15" Type="http://schemas.openxmlformats.org/officeDocument/2006/relationships/image" Target="../media/image14450.png"/><Relationship Id="rId23" Type="http://schemas.openxmlformats.org/officeDocument/2006/relationships/customXml" Target="../ink/ink2535.xml"/><Relationship Id="rId10" Type="http://schemas.openxmlformats.org/officeDocument/2006/relationships/customXml" Target="../ink/ink2528.xml"/><Relationship Id="rId19" Type="http://schemas.openxmlformats.org/officeDocument/2006/relationships/customXml" Target="../ink/ink2533.xml"/><Relationship Id="rId4" Type="http://schemas.openxmlformats.org/officeDocument/2006/relationships/customXml" Target="../ink/ink2525.xml"/><Relationship Id="rId9" Type="http://schemas.openxmlformats.org/officeDocument/2006/relationships/image" Target="../media/image14420.png"/><Relationship Id="rId14" Type="http://schemas.openxmlformats.org/officeDocument/2006/relationships/customXml" Target="../ink/ink2530.xml"/><Relationship Id="rId22" Type="http://schemas.openxmlformats.org/officeDocument/2006/relationships/image" Target="../media/image14480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11.png"/><Relationship Id="rId18" Type="http://schemas.openxmlformats.org/officeDocument/2006/relationships/customXml" Target="../ink/ink2544.xml"/><Relationship Id="rId26" Type="http://schemas.openxmlformats.org/officeDocument/2006/relationships/customXml" Target="../ink/ink2548.xml"/><Relationship Id="rId21" Type="http://schemas.openxmlformats.org/officeDocument/2006/relationships/image" Target="../media/image14550.png"/><Relationship Id="rId34" Type="http://schemas.openxmlformats.org/officeDocument/2006/relationships/customXml" Target="../ink/ink2552.xml"/><Relationship Id="rId7" Type="http://schemas.openxmlformats.org/officeDocument/2006/relationships/image" Target="../media/image14340.png"/><Relationship Id="rId12" Type="http://schemas.openxmlformats.org/officeDocument/2006/relationships/customXml" Target="../ink/ink2541.xml"/><Relationship Id="rId17" Type="http://schemas.openxmlformats.org/officeDocument/2006/relationships/image" Target="../media/image14530.png"/><Relationship Id="rId25" Type="http://schemas.openxmlformats.org/officeDocument/2006/relationships/image" Target="../media/image14570.png"/><Relationship Id="rId33" Type="http://schemas.openxmlformats.org/officeDocument/2006/relationships/image" Target="../media/image2130.png"/><Relationship Id="rId2" Type="http://schemas.openxmlformats.org/officeDocument/2006/relationships/customXml" Target="../ink/ink2536.xml"/><Relationship Id="rId16" Type="http://schemas.openxmlformats.org/officeDocument/2006/relationships/customXml" Target="../ink/ink2543.xml"/><Relationship Id="rId20" Type="http://schemas.openxmlformats.org/officeDocument/2006/relationships/customXml" Target="../ink/ink2545.xml"/><Relationship Id="rId29" Type="http://schemas.openxmlformats.org/officeDocument/2006/relationships/image" Target="../media/image21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38.xml"/><Relationship Id="rId11" Type="http://schemas.openxmlformats.org/officeDocument/2006/relationships/image" Target="../media/image14490.png"/><Relationship Id="rId24" Type="http://schemas.openxmlformats.org/officeDocument/2006/relationships/customXml" Target="../ink/ink2547.xml"/><Relationship Id="rId32" Type="http://schemas.openxmlformats.org/officeDocument/2006/relationships/customXml" Target="../ink/ink2551.xml"/><Relationship Id="rId37" Type="http://schemas.openxmlformats.org/officeDocument/2006/relationships/image" Target="../media/image2133.png"/><Relationship Id="rId5" Type="http://schemas.openxmlformats.org/officeDocument/2006/relationships/image" Target="../media/image14450.png"/><Relationship Id="rId15" Type="http://schemas.openxmlformats.org/officeDocument/2006/relationships/image" Target="../media/image14520.png"/><Relationship Id="rId23" Type="http://schemas.openxmlformats.org/officeDocument/2006/relationships/image" Target="../media/image14560.png"/><Relationship Id="rId28" Type="http://schemas.openxmlformats.org/officeDocument/2006/relationships/customXml" Target="../ink/ink2549.xml"/><Relationship Id="rId36" Type="http://schemas.openxmlformats.org/officeDocument/2006/relationships/customXml" Target="../ink/ink2553.xml"/><Relationship Id="rId10" Type="http://schemas.openxmlformats.org/officeDocument/2006/relationships/customXml" Target="../ink/ink2540.xml"/><Relationship Id="rId19" Type="http://schemas.openxmlformats.org/officeDocument/2006/relationships/image" Target="../media/image14540.png"/><Relationship Id="rId31" Type="http://schemas.openxmlformats.org/officeDocument/2006/relationships/image" Target="../media/image2129.png"/><Relationship Id="rId4" Type="http://schemas.openxmlformats.org/officeDocument/2006/relationships/customXml" Target="../ink/ink2537.xml"/><Relationship Id="rId9" Type="http://schemas.openxmlformats.org/officeDocument/2006/relationships/image" Target="../media/image14480.png"/><Relationship Id="rId14" Type="http://schemas.openxmlformats.org/officeDocument/2006/relationships/customXml" Target="../ink/ink2542.xml"/><Relationship Id="rId22" Type="http://schemas.openxmlformats.org/officeDocument/2006/relationships/customXml" Target="../ink/ink2546.xml"/><Relationship Id="rId27" Type="http://schemas.openxmlformats.org/officeDocument/2006/relationships/image" Target="../media/image14580.png"/><Relationship Id="rId30" Type="http://schemas.openxmlformats.org/officeDocument/2006/relationships/customXml" Target="../ink/ink2550.xml"/><Relationship Id="rId35" Type="http://schemas.openxmlformats.org/officeDocument/2006/relationships/image" Target="../media/image2132.png"/><Relationship Id="rId8" Type="http://schemas.openxmlformats.org/officeDocument/2006/relationships/customXml" Target="../ink/ink2539.xml"/><Relationship Id="rId3" Type="http://schemas.openxmlformats.org/officeDocument/2006/relationships/image" Target="../media/image144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4.png"/><Relationship Id="rId2" Type="http://schemas.openxmlformats.org/officeDocument/2006/relationships/customXml" Target="../ink/ink255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5.png"/><Relationship Id="rId7" Type="http://schemas.openxmlformats.org/officeDocument/2006/relationships/image" Target="../media/image2137.png"/><Relationship Id="rId2" Type="http://schemas.openxmlformats.org/officeDocument/2006/relationships/customXml" Target="../ink/ink25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57.xml"/><Relationship Id="rId5" Type="http://schemas.openxmlformats.org/officeDocument/2006/relationships/image" Target="../media/image2136.png"/><Relationship Id="rId4" Type="http://schemas.openxmlformats.org/officeDocument/2006/relationships/customXml" Target="../ink/ink255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8.png"/><Relationship Id="rId2" Type="http://schemas.openxmlformats.org/officeDocument/2006/relationships/image" Target="../media/image213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9.png"/><Relationship Id="rId4" Type="http://schemas.openxmlformats.org/officeDocument/2006/relationships/customXml" Target="../ink/ink2558.xml"/></Relationships>
</file>

<file path=ppt/slides/_rels/slide8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03.png"/><Relationship Id="rId21" Type="http://schemas.openxmlformats.org/officeDocument/2006/relationships/customXml" Target="../ink/ink2568.xml"/><Relationship Id="rId63" Type="http://schemas.openxmlformats.org/officeDocument/2006/relationships/image" Target="../media/image2173.png"/><Relationship Id="rId159" Type="http://schemas.openxmlformats.org/officeDocument/2006/relationships/customXml" Target="../ink/ink2639.xml"/><Relationship Id="rId170" Type="http://schemas.openxmlformats.org/officeDocument/2006/relationships/customXml" Target="../ink/ink2645.xml"/><Relationship Id="rId226" Type="http://schemas.openxmlformats.org/officeDocument/2006/relationships/image" Target="../media/image2260.png"/><Relationship Id="rId268" Type="http://schemas.openxmlformats.org/officeDocument/2006/relationships/image" Target="../media/image2283.png"/><Relationship Id="rId32" Type="http://schemas.openxmlformats.org/officeDocument/2006/relationships/image" Target="../media/image2156.png"/><Relationship Id="rId74" Type="http://schemas.openxmlformats.org/officeDocument/2006/relationships/customXml" Target="../ink/ink2595.xml"/><Relationship Id="rId128" Type="http://schemas.openxmlformats.org/officeDocument/2006/relationships/image" Target="../media/image2208.png"/><Relationship Id="rId5" Type="http://schemas.openxmlformats.org/officeDocument/2006/relationships/customXml" Target="../ink/ink2560.xml"/><Relationship Id="rId95" Type="http://schemas.openxmlformats.org/officeDocument/2006/relationships/image" Target="../media/image2190.png"/><Relationship Id="rId160" Type="http://schemas.openxmlformats.org/officeDocument/2006/relationships/image" Target="../media/image2226.png"/><Relationship Id="rId181" Type="http://schemas.openxmlformats.org/officeDocument/2006/relationships/customXml" Target="../ink/ink2651.xml"/><Relationship Id="rId216" Type="http://schemas.openxmlformats.org/officeDocument/2006/relationships/customXml" Target="../ink/ink2669.xml"/><Relationship Id="rId237" Type="http://schemas.openxmlformats.org/officeDocument/2006/relationships/image" Target="../media/image2266.png"/><Relationship Id="rId258" Type="http://schemas.openxmlformats.org/officeDocument/2006/relationships/image" Target="../media/image2277.png"/><Relationship Id="rId22" Type="http://schemas.openxmlformats.org/officeDocument/2006/relationships/image" Target="../media/image2150.png"/><Relationship Id="rId43" Type="http://schemas.openxmlformats.org/officeDocument/2006/relationships/customXml" Target="../ink/ink2579.xml"/><Relationship Id="rId64" Type="http://schemas.openxmlformats.org/officeDocument/2006/relationships/customXml" Target="../ink/ink2590.xml"/><Relationship Id="rId118" Type="http://schemas.openxmlformats.org/officeDocument/2006/relationships/customXml" Target="../ink/ink2617.xml"/><Relationship Id="rId139" Type="http://schemas.openxmlformats.org/officeDocument/2006/relationships/customXml" Target="../ink/ink2629.xml"/><Relationship Id="rId85" Type="http://schemas.openxmlformats.org/officeDocument/2006/relationships/image" Target="../media/image2185.png"/><Relationship Id="rId150" Type="http://schemas.openxmlformats.org/officeDocument/2006/relationships/image" Target="../media/image2220.png"/><Relationship Id="rId171" Type="http://schemas.openxmlformats.org/officeDocument/2006/relationships/image" Target="../media/image2232.png"/><Relationship Id="rId192" Type="http://schemas.openxmlformats.org/officeDocument/2006/relationships/customXml" Target="../ink/ink2657.xml"/><Relationship Id="rId206" Type="http://schemas.openxmlformats.org/officeDocument/2006/relationships/customXml" Target="../ink/ink2664.xml"/><Relationship Id="rId227" Type="http://schemas.openxmlformats.org/officeDocument/2006/relationships/customXml" Target="../ink/ink2675.xml"/><Relationship Id="rId248" Type="http://schemas.openxmlformats.org/officeDocument/2006/relationships/customXml" Target="../ink/ink2686.xml"/><Relationship Id="rId269" Type="http://schemas.openxmlformats.org/officeDocument/2006/relationships/customXml" Target="../ink/ink2697.xml"/><Relationship Id="rId12" Type="http://schemas.openxmlformats.org/officeDocument/2006/relationships/image" Target="../media/image2145.png"/><Relationship Id="rId33" Type="http://schemas.openxmlformats.org/officeDocument/2006/relationships/customXml" Target="../ink/ink2574.xml"/><Relationship Id="rId108" Type="http://schemas.openxmlformats.org/officeDocument/2006/relationships/customXml" Target="../ink/ink2612.xml"/><Relationship Id="rId129" Type="http://schemas.openxmlformats.org/officeDocument/2006/relationships/customXml" Target="../ink/ink2623.xml"/><Relationship Id="rId54" Type="http://schemas.openxmlformats.org/officeDocument/2006/relationships/customXml" Target="../ink/ink2585.xml"/><Relationship Id="rId75" Type="http://schemas.openxmlformats.org/officeDocument/2006/relationships/image" Target="../media/image2179.png"/><Relationship Id="rId96" Type="http://schemas.openxmlformats.org/officeDocument/2006/relationships/customXml" Target="../ink/ink2606.xml"/><Relationship Id="rId140" Type="http://schemas.openxmlformats.org/officeDocument/2006/relationships/image" Target="../media/image2215.png"/><Relationship Id="rId161" Type="http://schemas.openxmlformats.org/officeDocument/2006/relationships/customXml" Target="../ink/ink2640.xml"/><Relationship Id="rId182" Type="http://schemas.openxmlformats.org/officeDocument/2006/relationships/image" Target="../media/image2237.png"/><Relationship Id="rId217" Type="http://schemas.openxmlformats.org/officeDocument/2006/relationships/image" Target="../media/image2256.png"/><Relationship Id="rId6" Type="http://schemas.openxmlformats.org/officeDocument/2006/relationships/image" Target="../media/image2142.png"/><Relationship Id="rId238" Type="http://schemas.openxmlformats.org/officeDocument/2006/relationships/customXml" Target="../ink/ink2681.xml"/><Relationship Id="rId259" Type="http://schemas.openxmlformats.org/officeDocument/2006/relationships/customXml" Target="../ink/ink2692.xml"/><Relationship Id="rId23" Type="http://schemas.openxmlformats.org/officeDocument/2006/relationships/customXml" Target="../ink/ink2569.xml"/><Relationship Id="rId119" Type="http://schemas.openxmlformats.org/officeDocument/2006/relationships/image" Target="../media/image2204.png"/><Relationship Id="rId270" Type="http://schemas.openxmlformats.org/officeDocument/2006/relationships/image" Target="../media/image2284.png"/><Relationship Id="rId44" Type="http://schemas.openxmlformats.org/officeDocument/2006/relationships/image" Target="../media/image2163.png"/><Relationship Id="rId65" Type="http://schemas.openxmlformats.org/officeDocument/2006/relationships/image" Target="../media/image2174.png"/><Relationship Id="rId86" Type="http://schemas.openxmlformats.org/officeDocument/2006/relationships/customXml" Target="../ink/ink2601.xml"/><Relationship Id="rId130" Type="http://schemas.openxmlformats.org/officeDocument/2006/relationships/image" Target="../media/image2209.png"/><Relationship Id="rId151" Type="http://schemas.openxmlformats.org/officeDocument/2006/relationships/customXml" Target="../ink/ink2635.xml"/><Relationship Id="rId172" Type="http://schemas.openxmlformats.org/officeDocument/2006/relationships/customXml" Target="../ink/ink2646.xml"/><Relationship Id="rId193" Type="http://schemas.openxmlformats.org/officeDocument/2006/relationships/image" Target="../media/image2243.png"/><Relationship Id="rId207" Type="http://schemas.openxmlformats.org/officeDocument/2006/relationships/image" Target="../media/image2250.png"/><Relationship Id="rId228" Type="http://schemas.openxmlformats.org/officeDocument/2006/relationships/image" Target="../media/image2262.png"/><Relationship Id="rId249" Type="http://schemas.openxmlformats.org/officeDocument/2006/relationships/image" Target="../media/image2273.png"/><Relationship Id="rId13" Type="http://schemas.openxmlformats.org/officeDocument/2006/relationships/customXml" Target="../ink/ink2564.xml"/><Relationship Id="rId109" Type="http://schemas.openxmlformats.org/officeDocument/2006/relationships/image" Target="../media/image2198.png"/><Relationship Id="rId260" Type="http://schemas.openxmlformats.org/officeDocument/2006/relationships/image" Target="../media/image2278.png"/><Relationship Id="rId34" Type="http://schemas.openxmlformats.org/officeDocument/2006/relationships/image" Target="../media/image2157.png"/><Relationship Id="rId55" Type="http://schemas.openxmlformats.org/officeDocument/2006/relationships/image" Target="../media/image2168.png"/><Relationship Id="rId76" Type="http://schemas.openxmlformats.org/officeDocument/2006/relationships/customXml" Target="../ink/ink2596.xml"/><Relationship Id="rId97" Type="http://schemas.openxmlformats.org/officeDocument/2006/relationships/image" Target="../media/image2192.png"/><Relationship Id="rId120" Type="http://schemas.openxmlformats.org/officeDocument/2006/relationships/customXml" Target="../ink/ink2618.xml"/><Relationship Id="rId141" Type="http://schemas.openxmlformats.org/officeDocument/2006/relationships/customXml" Target="../ink/ink2630.xml"/><Relationship Id="rId7" Type="http://schemas.openxmlformats.org/officeDocument/2006/relationships/customXml" Target="../ink/ink2561.xml"/><Relationship Id="rId162" Type="http://schemas.openxmlformats.org/officeDocument/2006/relationships/image" Target="../media/image2227.png"/><Relationship Id="rId183" Type="http://schemas.openxmlformats.org/officeDocument/2006/relationships/customXml" Target="../ink/ink2652.xml"/><Relationship Id="rId218" Type="http://schemas.openxmlformats.org/officeDocument/2006/relationships/customXml" Target="../ink/ink2670.xml"/><Relationship Id="rId239" Type="http://schemas.openxmlformats.org/officeDocument/2006/relationships/image" Target="../media/image2267.png"/><Relationship Id="rId250" Type="http://schemas.openxmlformats.org/officeDocument/2006/relationships/customXml" Target="../ink/ink2687.xml"/><Relationship Id="rId271" Type="http://schemas.openxmlformats.org/officeDocument/2006/relationships/customXml" Target="../ink/ink2698.xml"/><Relationship Id="rId24" Type="http://schemas.openxmlformats.org/officeDocument/2006/relationships/image" Target="../media/image2152.png"/><Relationship Id="rId45" Type="http://schemas.openxmlformats.org/officeDocument/2006/relationships/customXml" Target="../ink/ink2580.xml"/><Relationship Id="rId66" Type="http://schemas.openxmlformats.org/officeDocument/2006/relationships/customXml" Target="../ink/ink2591.xml"/><Relationship Id="rId87" Type="http://schemas.openxmlformats.org/officeDocument/2006/relationships/image" Target="../media/image2186.png"/><Relationship Id="rId110" Type="http://schemas.openxmlformats.org/officeDocument/2006/relationships/customXml" Target="../ink/ink2613.xml"/><Relationship Id="rId131" Type="http://schemas.openxmlformats.org/officeDocument/2006/relationships/customXml" Target="../ink/ink2624.xml"/><Relationship Id="rId152" Type="http://schemas.openxmlformats.org/officeDocument/2006/relationships/image" Target="../media/image2222.png"/><Relationship Id="rId173" Type="http://schemas.openxmlformats.org/officeDocument/2006/relationships/image" Target="../media/image2233.png"/><Relationship Id="rId194" Type="http://schemas.openxmlformats.org/officeDocument/2006/relationships/customXml" Target="../ink/ink2658.xml"/><Relationship Id="rId208" Type="http://schemas.openxmlformats.org/officeDocument/2006/relationships/customXml" Target="../ink/ink2665.xml"/><Relationship Id="rId229" Type="http://schemas.openxmlformats.org/officeDocument/2006/relationships/customXml" Target="../ink/ink2676.xml"/><Relationship Id="rId240" Type="http://schemas.openxmlformats.org/officeDocument/2006/relationships/customXml" Target="../ink/ink2682.xml"/><Relationship Id="rId261" Type="http://schemas.openxmlformats.org/officeDocument/2006/relationships/customXml" Target="../ink/ink2693.xml"/><Relationship Id="rId14" Type="http://schemas.openxmlformats.org/officeDocument/2006/relationships/image" Target="../media/image2146.png"/><Relationship Id="rId35" Type="http://schemas.openxmlformats.org/officeDocument/2006/relationships/customXml" Target="../ink/ink2575.xml"/><Relationship Id="rId56" Type="http://schemas.openxmlformats.org/officeDocument/2006/relationships/customXml" Target="../ink/ink2586.xml"/><Relationship Id="rId77" Type="http://schemas.openxmlformats.org/officeDocument/2006/relationships/image" Target="../media/image2180.png"/><Relationship Id="rId100" Type="http://schemas.openxmlformats.org/officeDocument/2006/relationships/customXml" Target="../ink/ink2608.xml"/><Relationship Id="rId8" Type="http://schemas.openxmlformats.org/officeDocument/2006/relationships/image" Target="../media/image2143.png"/><Relationship Id="rId98" Type="http://schemas.openxmlformats.org/officeDocument/2006/relationships/customXml" Target="../ink/ink2607.xml"/><Relationship Id="rId121" Type="http://schemas.openxmlformats.org/officeDocument/2006/relationships/image" Target="../media/image2205.png"/><Relationship Id="rId142" Type="http://schemas.openxmlformats.org/officeDocument/2006/relationships/image" Target="../media/image2216.png"/><Relationship Id="rId163" Type="http://schemas.openxmlformats.org/officeDocument/2006/relationships/customXml" Target="../ink/ink2641.xml"/><Relationship Id="rId184" Type="http://schemas.openxmlformats.org/officeDocument/2006/relationships/image" Target="../media/image2238.png"/><Relationship Id="rId219" Type="http://schemas.openxmlformats.org/officeDocument/2006/relationships/image" Target="../media/image2257.png"/><Relationship Id="rId230" Type="http://schemas.openxmlformats.org/officeDocument/2006/relationships/image" Target="../media/image2263.png"/><Relationship Id="rId251" Type="http://schemas.openxmlformats.org/officeDocument/2006/relationships/image" Target="../media/image2274.png"/><Relationship Id="rId25" Type="http://schemas.openxmlformats.org/officeDocument/2006/relationships/customXml" Target="../ink/ink2570.xml"/><Relationship Id="rId46" Type="http://schemas.openxmlformats.org/officeDocument/2006/relationships/customXml" Target="../ink/ink2581.xml"/><Relationship Id="rId67" Type="http://schemas.openxmlformats.org/officeDocument/2006/relationships/image" Target="../media/image2175.png"/><Relationship Id="rId272" Type="http://schemas.openxmlformats.org/officeDocument/2006/relationships/image" Target="../media/image2285.png"/><Relationship Id="rId88" Type="http://schemas.openxmlformats.org/officeDocument/2006/relationships/customXml" Target="../ink/ink2602.xml"/><Relationship Id="rId111" Type="http://schemas.openxmlformats.org/officeDocument/2006/relationships/image" Target="../media/image2199.png"/><Relationship Id="rId132" Type="http://schemas.openxmlformats.org/officeDocument/2006/relationships/customXml" Target="../ink/ink2625.xml"/><Relationship Id="rId153" Type="http://schemas.openxmlformats.org/officeDocument/2006/relationships/customXml" Target="../ink/ink2636.xml"/><Relationship Id="rId174" Type="http://schemas.openxmlformats.org/officeDocument/2006/relationships/customXml" Target="../ink/ink2647.xml"/><Relationship Id="rId195" Type="http://schemas.openxmlformats.org/officeDocument/2006/relationships/image" Target="../media/image2244.png"/><Relationship Id="rId209" Type="http://schemas.openxmlformats.org/officeDocument/2006/relationships/image" Target="../media/image2252.png"/><Relationship Id="rId220" Type="http://schemas.openxmlformats.org/officeDocument/2006/relationships/customXml" Target="../ink/ink2671.xml"/><Relationship Id="rId241" Type="http://schemas.openxmlformats.org/officeDocument/2006/relationships/image" Target="../media/image2268.png"/><Relationship Id="rId15" Type="http://schemas.openxmlformats.org/officeDocument/2006/relationships/customXml" Target="../ink/ink2565.xml"/><Relationship Id="rId36" Type="http://schemas.openxmlformats.org/officeDocument/2006/relationships/image" Target="../media/image2158.png"/><Relationship Id="rId57" Type="http://schemas.openxmlformats.org/officeDocument/2006/relationships/image" Target="../media/image2169.png"/><Relationship Id="rId262" Type="http://schemas.openxmlformats.org/officeDocument/2006/relationships/image" Target="../media/image2279.png"/><Relationship Id="rId78" Type="http://schemas.openxmlformats.org/officeDocument/2006/relationships/customXml" Target="../ink/ink2597.xml"/><Relationship Id="rId99" Type="http://schemas.openxmlformats.org/officeDocument/2006/relationships/image" Target="../media/image2193.png"/><Relationship Id="rId101" Type="http://schemas.openxmlformats.org/officeDocument/2006/relationships/image" Target="../media/image2194.png"/><Relationship Id="rId122" Type="http://schemas.openxmlformats.org/officeDocument/2006/relationships/customXml" Target="../ink/ink2619.xml"/><Relationship Id="rId143" Type="http://schemas.openxmlformats.org/officeDocument/2006/relationships/customXml" Target="../ink/ink2631.xml"/><Relationship Id="rId164" Type="http://schemas.openxmlformats.org/officeDocument/2006/relationships/image" Target="../media/image2228.png"/><Relationship Id="rId185" Type="http://schemas.openxmlformats.org/officeDocument/2006/relationships/customXml" Target="../ink/ink2653.xml"/><Relationship Id="rId9" Type="http://schemas.openxmlformats.org/officeDocument/2006/relationships/customXml" Target="../ink/ink2562.xml"/><Relationship Id="rId210" Type="http://schemas.openxmlformats.org/officeDocument/2006/relationships/customXml" Target="../ink/ink2666.xml"/><Relationship Id="rId26" Type="http://schemas.openxmlformats.org/officeDocument/2006/relationships/image" Target="../media/image2153.png"/><Relationship Id="rId231" Type="http://schemas.openxmlformats.org/officeDocument/2006/relationships/customXml" Target="../ink/ink2677.xml"/><Relationship Id="rId252" Type="http://schemas.openxmlformats.org/officeDocument/2006/relationships/customXml" Target="../ink/ink2688.xml"/><Relationship Id="rId273" Type="http://schemas.openxmlformats.org/officeDocument/2006/relationships/customXml" Target="../ink/ink2699.xml"/><Relationship Id="rId47" Type="http://schemas.openxmlformats.org/officeDocument/2006/relationships/image" Target="../media/image2164.png"/><Relationship Id="rId68" Type="http://schemas.openxmlformats.org/officeDocument/2006/relationships/customXml" Target="../ink/ink2592.xml"/><Relationship Id="rId89" Type="http://schemas.openxmlformats.org/officeDocument/2006/relationships/image" Target="../media/image2187.png"/><Relationship Id="rId112" Type="http://schemas.openxmlformats.org/officeDocument/2006/relationships/customXml" Target="../ink/ink2614.xml"/><Relationship Id="rId133" Type="http://schemas.openxmlformats.org/officeDocument/2006/relationships/image" Target="../media/image2211.png"/><Relationship Id="rId154" Type="http://schemas.openxmlformats.org/officeDocument/2006/relationships/image" Target="../media/image2223.png"/><Relationship Id="rId175" Type="http://schemas.openxmlformats.org/officeDocument/2006/relationships/image" Target="../media/image2234.png"/><Relationship Id="rId196" Type="http://schemas.openxmlformats.org/officeDocument/2006/relationships/customXml" Target="../ink/ink2659.xml"/><Relationship Id="rId200" Type="http://schemas.openxmlformats.org/officeDocument/2006/relationships/customXml" Target="../ink/ink2661.xml"/><Relationship Id="rId16" Type="http://schemas.openxmlformats.org/officeDocument/2006/relationships/image" Target="../media/image2147.png"/><Relationship Id="rId221" Type="http://schemas.openxmlformats.org/officeDocument/2006/relationships/image" Target="../media/image2258.png"/><Relationship Id="rId242" Type="http://schemas.openxmlformats.org/officeDocument/2006/relationships/customXml" Target="../ink/ink2683.xml"/><Relationship Id="rId263" Type="http://schemas.openxmlformats.org/officeDocument/2006/relationships/customXml" Target="../ink/ink2694.xml"/><Relationship Id="rId37" Type="http://schemas.openxmlformats.org/officeDocument/2006/relationships/customXml" Target="../ink/ink2576.xml"/><Relationship Id="rId58" Type="http://schemas.openxmlformats.org/officeDocument/2006/relationships/customXml" Target="../ink/ink2587.xml"/><Relationship Id="rId79" Type="http://schemas.openxmlformats.org/officeDocument/2006/relationships/image" Target="../media/image2182.png"/><Relationship Id="rId102" Type="http://schemas.openxmlformats.org/officeDocument/2006/relationships/customXml" Target="../ink/ink2609.xml"/><Relationship Id="rId123" Type="http://schemas.openxmlformats.org/officeDocument/2006/relationships/image" Target="../media/image2206.png"/><Relationship Id="rId144" Type="http://schemas.openxmlformats.org/officeDocument/2006/relationships/image" Target="../media/image2217.png"/><Relationship Id="rId90" Type="http://schemas.openxmlformats.org/officeDocument/2006/relationships/customXml" Target="../ink/ink2603.xml"/><Relationship Id="rId165" Type="http://schemas.openxmlformats.org/officeDocument/2006/relationships/customXml" Target="../ink/ink2642.xml"/><Relationship Id="rId186" Type="http://schemas.openxmlformats.org/officeDocument/2006/relationships/image" Target="../media/image2239.png"/><Relationship Id="rId211" Type="http://schemas.openxmlformats.org/officeDocument/2006/relationships/image" Target="../media/image2253.png"/><Relationship Id="rId232" Type="http://schemas.openxmlformats.org/officeDocument/2006/relationships/image" Target="../media/image2264.png"/><Relationship Id="rId253" Type="http://schemas.openxmlformats.org/officeDocument/2006/relationships/image" Target="../media/image2275.png"/><Relationship Id="rId274" Type="http://schemas.openxmlformats.org/officeDocument/2006/relationships/image" Target="../media/image2286.png"/><Relationship Id="rId27" Type="http://schemas.openxmlformats.org/officeDocument/2006/relationships/customXml" Target="../ink/ink2571.xml"/><Relationship Id="rId48" Type="http://schemas.openxmlformats.org/officeDocument/2006/relationships/customXml" Target="../ink/ink2582.xml"/><Relationship Id="rId69" Type="http://schemas.openxmlformats.org/officeDocument/2006/relationships/image" Target="../media/image2176.png"/><Relationship Id="rId113" Type="http://schemas.openxmlformats.org/officeDocument/2006/relationships/image" Target="../media/image2200.png"/><Relationship Id="rId134" Type="http://schemas.openxmlformats.org/officeDocument/2006/relationships/customXml" Target="../ink/ink2626.xml"/><Relationship Id="rId80" Type="http://schemas.openxmlformats.org/officeDocument/2006/relationships/customXml" Target="../ink/ink2598.xml"/><Relationship Id="rId155" Type="http://schemas.openxmlformats.org/officeDocument/2006/relationships/customXml" Target="../ink/ink2637.xml"/><Relationship Id="rId176" Type="http://schemas.openxmlformats.org/officeDocument/2006/relationships/customXml" Target="../ink/ink2648.xml"/><Relationship Id="rId197" Type="http://schemas.openxmlformats.org/officeDocument/2006/relationships/image" Target="../media/image2245.png"/><Relationship Id="rId201" Type="http://schemas.openxmlformats.org/officeDocument/2006/relationships/image" Target="../media/image2247.png"/><Relationship Id="rId222" Type="http://schemas.openxmlformats.org/officeDocument/2006/relationships/customXml" Target="../ink/ink2672.xml"/><Relationship Id="rId243" Type="http://schemas.openxmlformats.org/officeDocument/2006/relationships/image" Target="../media/image2269.png"/><Relationship Id="rId264" Type="http://schemas.openxmlformats.org/officeDocument/2006/relationships/image" Target="../media/image2280.png"/><Relationship Id="rId17" Type="http://schemas.openxmlformats.org/officeDocument/2006/relationships/customXml" Target="../ink/ink2566.xml"/><Relationship Id="rId38" Type="http://schemas.openxmlformats.org/officeDocument/2006/relationships/image" Target="../media/image2159.png"/><Relationship Id="rId59" Type="http://schemas.openxmlformats.org/officeDocument/2006/relationships/image" Target="../media/image2170.png"/><Relationship Id="rId103" Type="http://schemas.openxmlformats.org/officeDocument/2006/relationships/image" Target="../media/image2195.png"/><Relationship Id="rId124" Type="http://schemas.openxmlformats.org/officeDocument/2006/relationships/customXml" Target="../ink/ink2620.xml"/><Relationship Id="rId70" Type="http://schemas.openxmlformats.org/officeDocument/2006/relationships/customXml" Target="../ink/ink2593.xml"/><Relationship Id="rId91" Type="http://schemas.openxmlformats.org/officeDocument/2006/relationships/image" Target="../media/image2188.png"/><Relationship Id="rId145" Type="http://schemas.openxmlformats.org/officeDocument/2006/relationships/customXml" Target="../ink/ink2632.xml"/><Relationship Id="rId166" Type="http://schemas.openxmlformats.org/officeDocument/2006/relationships/image" Target="../media/image2229.png"/><Relationship Id="rId187" Type="http://schemas.openxmlformats.org/officeDocument/2006/relationships/customXml" Target="../ink/ink265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67.xml"/><Relationship Id="rId233" Type="http://schemas.openxmlformats.org/officeDocument/2006/relationships/customXml" Target="../ink/ink2678.xml"/><Relationship Id="rId254" Type="http://schemas.openxmlformats.org/officeDocument/2006/relationships/customXml" Target="../ink/ink2689.xml"/><Relationship Id="rId28" Type="http://schemas.openxmlformats.org/officeDocument/2006/relationships/image" Target="../media/image2154.png"/><Relationship Id="rId49" Type="http://schemas.openxmlformats.org/officeDocument/2006/relationships/image" Target="../media/image2165.png"/><Relationship Id="rId114" Type="http://schemas.openxmlformats.org/officeDocument/2006/relationships/customXml" Target="../ink/ink2615.xml"/><Relationship Id="rId60" Type="http://schemas.openxmlformats.org/officeDocument/2006/relationships/customXml" Target="../ink/ink2588.xml"/><Relationship Id="rId81" Type="http://schemas.openxmlformats.org/officeDocument/2006/relationships/image" Target="../media/image2183.png"/><Relationship Id="rId135" Type="http://schemas.openxmlformats.org/officeDocument/2006/relationships/image" Target="../media/image2213.png"/><Relationship Id="rId156" Type="http://schemas.openxmlformats.org/officeDocument/2006/relationships/image" Target="../media/image2224.png"/><Relationship Id="rId177" Type="http://schemas.openxmlformats.org/officeDocument/2006/relationships/image" Target="../media/image2235.png"/><Relationship Id="rId198" Type="http://schemas.openxmlformats.org/officeDocument/2006/relationships/customXml" Target="../ink/ink2660.xml"/><Relationship Id="rId202" Type="http://schemas.openxmlformats.org/officeDocument/2006/relationships/customXml" Target="../ink/ink2662.xml"/><Relationship Id="rId223" Type="http://schemas.openxmlformats.org/officeDocument/2006/relationships/customXml" Target="../ink/ink2673.xml"/><Relationship Id="rId244" Type="http://schemas.openxmlformats.org/officeDocument/2006/relationships/customXml" Target="../ink/ink2684.xml"/><Relationship Id="rId18" Type="http://schemas.openxmlformats.org/officeDocument/2006/relationships/image" Target="../media/image2148.png"/><Relationship Id="rId39" Type="http://schemas.openxmlformats.org/officeDocument/2006/relationships/customXml" Target="../ink/ink2577.xml"/><Relationship Id="rId265" Type="http://schemas.openxmlformats.org/officeDocument/2006/relationships/customXml" Target="../ink/ink2695.xml"/><Relationship Id="rId50" Type="http://schemas.openxmlformats.org/officeDocument/2006/relationships/customXml" Target="../ink/ink2583.xml"/><Relationship Id="rId104" Type="http://schemas.openxmlformats.org/officeDocument/2006/relationships/customXml" Target="../ink/ink2610.xml"/><Relationship Id="rId125" Type="http://schemas.openxmlformats.org/officeDocument/2006/relationships/image" Target="../media/image2207.png"/><Relationship Id="rId146" Type="http://schemas.openxmlformats.org/officeDocument/2006/relationships/image" Target="../media/image2218.png"/><Relationship Id="rId167" Type="http://schemas.openxmlformats.org/officeDocument/2006/relationships/customXml" Target="../ink/ink2643.xml"/><Relationship Id="rId188" Type="http://schemas.openxmlformats.org/officeDocument/2006/relationships/image" Target="../media/image2240.png"/><Relationship Id="rId71" Type="http://schemas.openxmlformats.org/officeDocument/2006/relationships/image" Target="../media/image2177.png"/><Relationship Id="rId92" Type="http://schemas.openxmlformats.org/officeDocument/2006/relationships/customXml" Target="../ink/ink2604.xml"/><Relationship Id="rId213" Type="http://schemas.openxmlformats.org/officeDocument/2006/relationships/image" Target="../media/image2254.png"/><Relationship Id="rId234" Type="http://schemas.openxmlformats.org/officeDocument/2006/relationships/customXml" Target="../ink/ink2679.xml"/><Relationship Id="rId2" Type="http://schemas.openxmlformats.org/officeDocument/2006/relationships/image" Target="../media/image21390.png"/><Relationship Id="rId29" Type="http://schemas.openxmlformats.org/officeDocument/2006/relationships/customXml" Target="../ink/ink2572.xml"/><Relationship Id="rId255" Type="http://schemas.openxmlformats.org/officeDocument/2006/relationships/image" Target="../media/image2276.png"/><Relationship Id="rId40" Type="http://schemas.openxmlformats.org/officeDocument/2006/relationships/image" Target="../media/image2160.png"/><Relationship Id="rId115" Type="http://schemas.openxmlformats.org/officeDocument/2006/relationships/image" Target="../media/image2202.png"/><Relationship Id="rId136" Type="http://schemas.openxmlformats.org/officeDocument/2006/relationships/customXml" Target="../ink/ink2627.xml"/><Relationship Id="rId157" Type="http://schemas.openxmlformats.org/officeDocument/2006/relationships/customXml" Target="../ink/ink2638.xml"/><Relationship Id="rId178" Type="http://schemas.openxmlformats.org/officeDocument/2006/relationships/customXml" Target="../ink/ink2649.xml"/><Relationship Id="rId61" Type="http://schemas.openxmlformats.org/officeDocument/2006/relationships/image" Target="../media/image2172.png"/><Relationship Id="rId82" Type="http://schemas.openxmlformats.org/officeDocument/2006/relationships/customXml" Target="../ink/ink2599.xml"/><Relationship Id="rId199" Type="http://schemas.openxmlformats.org/officeDocument/2006/relationships/image" Target="../media/image2246.png"/><Relationship Id="rId203" Type="http://schemas.openxmlformats.org/officeDocument/2006/relationships/image" Target="../media/image2248.png"/><Relationship Id="rId19" Type="http://schemas.openxmlformats.org/officeDocument/2006/relationships/customXml" Target="../ink/ink2567.xml"/><Relationship Id="rId224" Type="http://schemas.openxmlformats.org/officeDocument/2006/relationships/image" Target="../media/image2259.png"/><Relationship Id="rId245" Type="http://schemas.openxmlformats.org/officeDocument/2006/relationships/image" Target="../media/image2270.png"/><Relationship Id="rId266" Type="http://schemas.openxmlformats.org/officeDocument/2006/relationships/image" Target="../media/image2282.png"/><Relationship Id="rId30" Type="http://schemas.openxmlformats.org/officeDocument/2006/relationships/image" Target="../media/image2155.png"/><Relationship Id="rId105" Type="http://schemas.openxmlformats.org/officeDocument/2006/relationships/image" Target="../media/image2196.png"/><Relationship Id="rId126" Type="http://schemas.openxmlformats.org/officeDocument/2006/relationships/customXml" Target="../ink/ink2621.xml"/><Relationship Id="rId147" Type="http://schemas.openxmlformats.org/officeDocument/2006/relationships/customXml" Target="../ink/ink2633.xml"/><Relationship Id="rId168" Type="http://schemas.openxmlformats.org/officeDocument/2006/relationships/image" Target="../media/image2230.png"/><Relationship Id="rId51" Type="http://schemas.openxmlformats.org/officeDocument/2006/relationships/image" Target="../media/image2166.png"/><Relationship Id="rId72" Type="http://schemas.openxmlformats.org/officeDocument/2006/relationships/customXml" Target="../ink/ink2594.xml"/><Relationship Id="rId93" Type="http://schemas.openxmlformats.org/officeDocument/2006/relationships/image" Target="../media/image2189.png"/><Relationship Id="rId189" Type="http://schemas.openxmlformats.org/officeDocument/2006/relationships/customXml" Target="../ink/ink2655.xml"/><Relationship Id="rId3" Type="http://schemas.openxmlformats.org/officeDocument/2006/relationships/customXml" Target="../ink/ink2559.xml"/><Relationship Id="rId214" Type="http://schemas.openxmlformats.org/officeDocument/2006/relationships/customXml" Target="../ink/ink2668.xml"/><Relationship Id="rId235" Type="http://schemas.openxmlformats.org/officeDocument/2006/relationships/image" Target="../media/image2265.png"/><Relationship Id="rId256" Type="http://schemas.openxmlformats.org/officeDocument/2006/relationships/customXml" Target="../ink/ink2690.xml"/><Relationship Id="rId116" Type="http://schemas.openxmlformats.org/officeDocument/2006/relationships/customXml" Target="../ink/ink2616.xml"/><Relationship Id="rId137" Type="http://schemas.openxmlformats.org/officeDocument/2006/relationships/customXml" Target="../ink/ink2628.xml"/><Relationship Id="rId158" Type="http://schemas.openxmlformats.org/officeDocument/2006/relationships/image" Target="../media/image2225.png"/><Relationship Id="rId20" Type="http://schemas.openxmlformats.org/officeDocument/2006/relationships/image" Target="../media/image2149.png"/><Relationship Id="rId41" Type="http://schemas.openxmlformats.org/officeDocument/2006/relationships/customXml" Target="../ink/ink2578.xml"/><Relationship Id="rId62" Type="http://schemas.openxmlformats.org/officeDocument/2006/relationships/customXml" Target="../ink/ink2589.xml"/><Relationship Id="rId83" Type="http://schemas.openxmlformats.org/officeDocument/2006/relationships/image" Target="../media/image2184.png"/><Relationship Id="rId179" Type="http://schemas.openxmlformats.org/officeDocument/2006/relationships/image" Target="../media/image2236.png"/><Relationship Id="rId190" Type="http://schemas.openxmlformats.org/officeDocument/2006/relationships/image" Target="../media/image2242.png"/><Relationship Id="rId204" Type="http://schemas.openxmlformats.org/officeDocument/2006/relationships/customXml" Target="../ink/ink2663.xml"/><Relationship Id="rId225" Type="http://schemas.openxmlformats.org/officeDocument/2006/relationships/customXml" Target="../ink/ink2674.xml"/><Relationship Id="rId246" Type="http://schemas.openxmlformats.org/officeDocument/2006/relationships/customXml" Target="../ink/ink2685.xml"/><Relationship Id="rId267" Type="http://schemas.openxmlformats.org/officeDocument/2006/relationships/customXml" Target="../ink/ink2696.xml"/><Relationship Id="rId106" Type="http://schemas.openxmlformats.org/officeDocument/2006/relationships/customXml" Target="../ink/ink2611.xml"/><Relationship Id="rId127" Type="http://schemas.openxmlformats.org/officeDocument/2006/relationships/customXml" Target="../ink/ink2622.xml"/><Relationship Id="rId10" Type="http://schemas.openxmlformats.org/officeDocument/2006/relationships/image" Target="../media/image2144.png"/><Relationship Id="rId31" Type="http://schemas.openxmlformats.org/officeDocument/2006/relationships/customXml" Target="../ink/ink2573.xml"/><Relationship Id="rId52" Type="http://schemas.openxmlformats.org/officeDocument/2006/relationships/customXml" Target="../ink/ink2584.xml"/><Relationship Id="rId73" Type="http://schemas.openxmlformats.org/officeDocument/2006/relationships/image" Target="../media/image2178.png"/><Relationship Id="rId94" Type="http://schemas.openxmlformats.org/officeDocument/2006/relationships/customXml" Target="../ink/ink2605.xml"/><Relationship Id="rId148" Type="http://schemas.openxmlformats.org/officeDocument/2006/relationships/image" Target="../media/image2219.png"/><Relationship Id="rId169" Type="http://schemas.openxmlformats.org/officeDocument/2006/relationships/customXml" Target="../ink/ink2644.xml"/><Relationship Id="rId4" Type="http://schemas.openxmlformats.org/officeDocument/2006/relationships/image" Target="../media/image2140.png"/><Relationship Id="rId180" Type="http://schemas.openxmlformats.org/officeDocument/2006/relationships/customXml" Target="../ink/ink2650.xml"/><Relationship Id="rId215" Type="http://schemas.openxmlformats.org/officeDocument/2006/relationships/image" Target="../media/image2255.png"/><Relationship Id="rId236" Type="http://schemas.openxmlformats.org/officeDocument/2006/relationships/customXml" Target="../ink/ink2680.xml"/><Relationship Id="rId257" Type="http://schemas.openxmlformats.org/officeDocument/2006/relationships/customXml" Target="../ink/ink2691.xml"/><Relationship Id="rId42" Type="http://schemas.openxmlformats.org/officeDocument/2006/relationships/image" Target="../media/image2162.png"/><Relationship Id="rId84" Type="http://schemas.openxmlformats.org/officeDocument/2006/relationships/customXml" Target="../ink/ink2600.xml"/><Relationship Id="rId138" Type="http://schemas.openxmlformats.org/officeDocument/2006/relationships/image" Target="../media/image2214.png"/><Relationship Id="rId191" Type="http://schemas.openxmlformats.org/officeDocument/2006/relationships/customXml" Target="../ink/ink2656.xml"/><Relationship Id="rId205" Type="http://schemas.openxmlformats.org/officeDocument/2006/relationships/image" Target="../media/image2249.png"/><Relationship Id="rId247" Type="http://schemas.openxmlformats.org/officeDocument/2006/relationships/image" Target="../media/image2272.png"/><Relationship Id="rId107" Type="http://schemas.openxmlformats.org/officeDocument/2006/relationships/image" Target="../media/image2197.png"/><Relationship Id="rId11" Type="http://schemas.openxmlformats.org/officeDocument/2006/relationships/customXml" Target="../ink/ink2563.xml"/><Relationship Id="rId53" Type="http://schemas.openxmlformats.org/officeDocument/2006/relationships/image" Target="../media/image2167.png"/><Relationship Id="rId149" Type="http://schemas.openxmlformats.org/officeDocument/2006/relationships/customXml" Target="../ink/ink263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9.png"/><Relationship Id="rId3" Type="http://schemas.openxmlformats.org/officeDocument/2006/relationships/customXml" Target="../ink/ink2700.xml"/><Relationship Id="rId7" Type="http://schemas.openxmlformats.org/officeDocument/2006/relationships/customXml" Target="../ink/ink2702.xml"/><Relationship Id="rId2" Type="http://schemas.openxmlformats.org/officeDocument/2006/relationships/image" Target="../media/image21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8.png"/><Relationship Id="rId5" Type="http://schemas.openxmlformats.org/officeDocument/2006/relationships/customXml" Target="../ink/ink2701.xml"/><Relationship Id="rId4" Type="http://schemas.openxmlformats.org/officeDocument/2006/relationships/image" Target="../media/image228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3.png"/><Relationship Id="rId3" Type="http://schemas.openxmlformats.org/officeDocument/2006/relationships/customXml" Target="../ink/ink2703.xml"/><Relationship Id="rId7" Type="http://schemas.openxmlformats.org/officeDocument/2006/relationships/customXml" Target="../ink/ink2705.xml"/><Relationship Id="rId12" Type="http://schemas.openxmlformats.org/officeDocument/2006/relationships/image" Target="../media/image2295.png"/><Relationship Id="rId2" Type="http://schemas.openxmlformats.org/officeDocument/2006/relationships/image" Target="../media/image21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2.png"/><Relationship Id="rId11" Type="http://schemas.openxmlformats.org/officeDocument/2006/relationships/customXml" Target="../ink/ink2707.xml"/><Relationship Id="rId5" Type="http://schemas.openxmlformats.org/officeDocument/2006/relationships/customXml" Target="../ink/ink2704.xml"/><Relationship Id="rId10" Type="http://schemas.openxmlformats.org/officeDocument/2006/relationships/image" Target="../media/image2294.png"/><Relationship Id="rId4" Type="http://schemas.openxmlformats.org/officeDocument/2006/relationships/image" Target="../media/image2290.png"/><Relationship Id="rId9" Type="http://schemas.openxmlformats.org/officeDocument/2006/relationships/customXml" Target="../ink/ink270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08.xml"/><Relationship Id="rId2" Type="http://schemas.openxmlformats.org/officeDocument/2006/relationships/image" Target="../media/image21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9.png"/><Relationship Id="rId3" Type="http://schemas.openxmlformats.org/officeDocument/2006/relationships/customXml" Target="../ink/ink2709.xml"/><Relationship Id="rId7" Type="http://schemas.openxmlformats.org/officeDocument/2006/relationships/customXml" Target="../ink/ink2711.xml"/><Relationship Id="rId12" Type="http://schemas.openxmlformats.org/officeDocument/2006/relationships/image" Target="../media/image2302.png"/><Relationship Id="rId2" Type="http://schemas.openxmlformats.org/officeDocument/2006/relationships/image" Target="../media/image2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8.png"/><Relationship Id="rId11" Type="http://schemas.openxmlformats.org/officeDocument/2006/relationships/customXml" Target="../ink/ink2713.xml"/><Relationship Id="rId5" Type="http://schemas.openxmlformats.org/officeDocument/2006/relationships/customXml" Target="../ink/ink2710.xml"/><Relationship Id="rId10" Type="http://schemas.openxmlformats.org/officeDocument/2006/relationships/image" Target="../media/image2300.png"/><Relationship Id="rId4" Type="http://schemas.openxmlformats.org/officeDocument/2006/relationships/image" Target="../media/image2297.png"/><Relationship Id="rId9" Type="http://schemas.openxmlformats.org/officeDocument/2006/relationships/customXml" Target="../ink/ink27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3.xml"/><Relationship Id="rId2" Type="http://schemas.openxmlformats.org/officeDocument/2006/relationships/image" Target="../media/image4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3.png"/><Relationship Id="rId7" Type="http://schemas.openxmlformats.org/officeDocument/2006/relationships/image" Target="../media/image2305.png"/><Relationship Id="rId2" Type="http://schemas.openxmlformats.org/officeDocument/2006/relationships/customXml" Target="../ink/ink27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16.xml"/><Relationship Id="rId5" Type="http://schemas.openxmlformats.org/officeDocument/2006/relationships/image" Target="../media/image2304.png"/><Relationship Id="rId4" Type="http://schemas.openxmlformats.org/officeDocument/2006/relationships/customXml" Target="../ink/ink2715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3.png"/><Relationship Id="rId18" Type="http://schemas.openxmlformats.org/officeDocument/2006/relationships/customXml" Target="../ink/ink2725.xml"/><Relationship Id="rId26" Type="http://schemas.openxmlformats.org/officeDocument/2006/relationships/customXml" Target="../ink/ink2729.xml"/><Relationship Id="rId39" Type="http://schemas.openxmlformats.org/officeDocument/2006/relationships/image" Target="../media/image2327.png"/><Relationship Id="rId21" Type="http://schemas.openxmlformats.org/officeDocument/2006/relationships/image" Target="../media/image2317.png"/><Relationship Id="rId34" Type="http://schemas.openxmlformats.org/officeDocument/2006/relationships/customXml" Target="../ink/ink2733.xml"/><Relationship Id="rId42" Type="http://schemas.openxmlformats.org/officeDocument/2006/relationships/customXml" Target="../ink/ink2737.xml"/><Relationship Id="rId47" Type="http://schemas.openxmlformats.org/officeDocument/2006/relationships/image" Target="../media/image2332.png"/><Relationship Id="rId50" Type="http://schemas.openxmlformats.org/officeDocument/2006/relationships/customXml" Target="../ink/ink2741.xml"/><Relationship Id="rId55" Type="http://schemas.openxmlformats.org/officeDocument/2006/relationships/image" Target="../media/image2336.png"/><Relationship Id="rId63" Type="http://schemas.openxmlformats.org/officeDocument/2006/relationships/image" Target="../media/image2340.png"/><Relationship Id="rId7" Type="http://schemas.openxmlformats.org/officeDocument/2006/relationships/image" Target="../media/image2308.png"/><Relationship Id="rId2" Type="http://schemas.openxmlformats.org/officeDocument/2006/relationships/customXml" Target="../ink/ink2717.xml"/><Relationship Id="rId16" Type="http://schemas.openxmlformats.org/officeDocument/2006/relationships/customXml" Target="../ink/ink2724.xml"/><Relationship Id="rId29" Type="http://schemas.openxmlformats.org/officeDocument/2006/relationships/image" Target="../media/image2322.png"/><Relationship Id="rId11" Type="http://schemas.openxmlformats.org/officeDocument/2006/relationships/image" Target="../media/image2311.png"/><Relationship Id="rId24" Type="http://schemas.openxmlformats.org/officeDocument/2006/relationships/customXml" Target="../ink/ink2728.xml"/><Relationship Id="rId32" Type="http://schemas.openxmlformats.org/officeDocument/2006/relationships/customXml" Target="../ink/ink2732.xml"/><Relationship Id="rId37" Type="http://schemas.openxmlformats.org/officeDocument/2006/relationships/image" Target="../media/image2326.png"/><Relationship Id="rId40" Type="http://schemas.openxmlformats.org/officeDocument/2006/relationships/customXml" Target="../ink/ink2736.xml"/><Relationship Id="rId45" Type="http://schemas.openxmlformats.org/officeDocument/2006/relationships/image" Target="../media/image2330.png"/><Relationship Id="rId53" Type="http://schemas.openxmlformats.org/officeDocument/2006/relationships/image" Target="../media/image2335.png"/><Relationship Id="rId58" Type="http://schemas.openxmlformats.org/officeDocument/2006/relationships/customXml" Target="../ink/ink2745.xml"/><Relationship Id="rId5" Type="http://schemas.openxmlformats.org/officeDocument/2006/relationships/image" Target="../media/image2307.png"/><Relationship Id="rId61" Type="http://schemas.openxmlformats.org/officeDocument/2006/relationships/image" Target="../media/image2339.png"/><Relationship Id="rId19" Type="http://schemas.openxmlformats.org/officeDocument/2006/relationships/image" Target="../media/image2316.png"/><Relationship Id="rId14" Type="http://schemas.openxmlformats.org/officeDocument/2006/relationships/customXml" Target="../ink/ink2723.xml"/><Relationship Id="rId22" Type="http://schemas.openxmlformats.org/officeDocument/2006/relationships/customXml" Target="../ink/ink2727.xml"/><Relationship Id="rId27" Type="http://schemas.openxmlformats.org/officeDocument/2006/relationships/image" Target="../media/image2320.png"/><Relationship Id="rId30" Type="http://schemas.openxmlformats.org/officeDocument/2006/relationships/customXml" Target="../ink/ink2731.xml"/><Relationship Id="rId35" Type="http://schemas.openxmlformats.org/officeDocument/2006/relationships/image" Target="../media/image2325.png"/><Relationship Id="rId43" Type="http://schemas.openxmlformats.org/officeDocument/2006/relationships/image" Target="../media/image2329.png"/><Relationship Id="rId48" Type="http://schemas.openxmlformats.org/officeDocument/2006/relationships/customXml" Target="../ink/ink2740.xml"/><Relationship Id="rId56" Type="http://schemas.openxmlformats.org/officeDocument/2006/relationships/customXml" Target="../ink/ink2744.xml"/><Relationship Id="rId8" Type="http://schemas.openxmlformats.org/officeDocument/2006/relationships/customXml" Target="../ink/ink2720.xml"/><Relationship Id="rId51" Type="http://schemas.openxmlformats.org/officeDocument/2006/relationships/image" Target="../media/image2334.png"/><Relationship Id="rId3" Type="http://schemas.openxmlformats.org/officeDocument/2006/relationships/image" Target="../media/image2306.png"/><Relationship Id="rId12" Type="http://schemas.openxmlformats.org/officeDocument/2006/relationships/customXml" Target="../ink/ink2722.xml"/><Relationship Id="rId17" Type="http://schemas.openxmlformats.org/officeDocument/2006/relationships/image" Target="../media/image2315.png"/><Relationship Id="rId25" Type="http://schemas.openxmlformats.org/officeDocument/2006/relationships/image" Target="../media/image2319.png"/><Relationship Id="rId33" Type="http://schemas.openxmlformats.org/officeDocument/2006/relationships/image" Target="../media/image2324.png"/><Relationship Id="rId38" Type="http://schemas.openxmlformats.org/officeDocument/2006/relationships/customXml" Target="../ink/ink2735.xml"/><Relationship Id="rId46" Type="http://schemas.openxmlformats.org/officeDocument/2006/relationships/customXml" Target="../ink/ink2739.xml"/><Relationship Id="rId59" Type="http://schemas.openxmlformats.org/officeDocument/2006/relationships/image" Target="../media/image2338.png"/><Relationship Id="rId20" Type="http://schemas.openxmlformats.org/officeDocument/2006/relationships/customXml" Target="../ink/ink2726.xml"/><Relationship Id="rId41" Type="http://schemas.openxmlformats.org/officeDocument/2006/relationships/image" Target="../media/image2328.png"/><Relationship Id="rId54" Type="http://schemas.openxmlformats.org/officeDocument/2006/relationships/customXml" Target="../ink/ink2743.xml"/><Relationship Id="rId62" Type="http://schemas.openxmlformats.org/officeDocument/2006/relationships/customXml" Target="../ink/ink27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19.xml"/><Relationship Id="rId15" Type="http://schemas.openxmlformats.org/officeDocument/2006/relationships/image" Target="../media/image2314.png"/><Relationship Id="rId23" Type="http://schemas.openxmlformats.org/officeDocument/2006/relationships/image" Target="../media/image2318.png"/><Relationship Id="rId28" Type="http://schemas.openxmlformats.org/officeDocument/2006/relationships/customXml" Target="../ink/ink2730.xml"/><Relationship Id="rId36" Type="http://schemas.openxmlformats.org/officeDocument/2006/relationships/customXml" Target="../ink/ink2734.xml"/><Relationship Id="rId49" Type="http://schemas.openxmlformats.org/officeDocument/2006/relationships/image" Target="../media/image2333.png"/><Relationship Id="rId57" Type="http://schemas.openxmlformats.org/officeDocument/2006/relationships/image" Target="../media/image2337.png"/><Relationship Id="rId10" Type="http://schemas.openxmlformats.org/officeDocument/2006/relationships/customXml" Target="../ink/ink2721.xml"/><Relationship Id="rId31" Type="http://schemas.openxmlformats.org/officeDocument/2006/relationships/image" Target="../media/image2323.png"/><Relationship Id="rId44" Type="http://schemas.openxmlformats.org/officeDocument/2006/relationships/customXml" Target="../ink/ink2738.xml"/><Relationship Id="rId52" Type="http://schemas.openxmlformats.org/officeDocument/2006/relationships/customXml" Target="../ink/ink2742.xml"/><Relationship Id="rId60" Type="http://schemas.openxmlformats.org/officeDocument/2006/relationships/customXml" Target="../ink/ink2746.xml"/><Relationship Id="rId4" Type="http://schemas.openxmlformats.org/officeDocument/2006/relationships/customXml" Target="../ink/ink2718.xml"/><Relationship Id="rId9" Type="http://schemas.openxmlformats.org/officeDocument/2006/relationships/image" Target="../media/image230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2.png"/><Relationship Id="rId7" Type="http://schemas.openxmlformats.org/officeDocument/2006/relationships/image" Target="../media/image2344.png"/><Relationship Id="rId2" Type="http://schemas.openxmlformats.org/officeDocument/2006/relationships/customXml" Target="../ink/ink27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0.xml"/><Relationship Id="rId5" Type="http://schemas.openxmlformats.org/officeDocument/2006/relationships/image" Target="../media/image2343.png"/><Relationship Id="rId4" Type="http://schemas.openxmlformats.org/officeDocument/2006/relationships/customXml" Target="../ink/ink2749.xml"/></Relationships>
</file>

<file path=ppt/slides/_rels/slide9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63.xml"/><Relationship Id="rId21" Type="http://schemas.openxmlformats.org/officeDocument/2006/relationships/image" Target="../media/image2354.png"/><Relationship Id="rId34" Type="http://schemas.openxmlformats.org/officeDocument/2006/relationships/customXml" Target="../ink/ink2767.xml"/><Relationship Id="rId42" Type="http://schemas.openxmlformats.org/officeDocument/2006/relationships/customXml" Target="../ink/ink2771.xml"/><Relationship Id="rId47" Type="http://schemas.openxmlformats.org/officeDocument/2006/relationships/image" Target="../media/image2368.png"/><Relationship Id="rId50" Type="http://schemas.openxmlformats.org/officeDocument/2006/relationships/customXml" Target="../ink/ink2775.xml"/><Relationship Id="rId55" Type="http://schemas.openxmlformats.org/officeDocument/2006/relationships/image" Target="../media/image2373.png"/><Relationship Id="rId63" Type="http://schemas.openxmlformats.org/officeDocument/2006/relationships/image" Target="../media/image2377.png"/><Relationship Id="rId7" Type="http://schemas.openxmlformats.org/officeDocument/2006/relationships/image" Target="../media/image2346.png"/><Relationship Id="rId2" Type="http://schemas.openxmlformats.org/officeDocument/2006/relationships/customXml" Target="../ink/ink2751.xml"/><Relationship Id="rId16" Type="http://schemas.openxmlformats.org/officeDocument/2006/relationships/customXml" Target="../ink/ink2758.xml"/><Relationship Id="rId29" Type="http://schemas.openxmlformats.org/officeDocument/2006/relationships/image" Target="../media/image2358.png"/><Relationship Id="rId11" Type="http://schemas.openxmlformats.org/officeDocument/2006/relationships/image" Target="../media/image2348.png"/><Relationship Id="rId24" Type="http://schemas.openxmlformats.org/officeDocument/2006/relationships/customXml" Target="../ink/ink2762.xml"/><Relationship Id="rId32" Type="http://schemas.openxmlformats.org/officeDocument/2006/relationships/customXml" Target="../ink/ink2766.xml"/><Relationship Id="rId37" Type="http://schemas.openxmlformats.org/officeDocument/2006/relationships/image" Target="../media/image2363.png"/><Relationship Id="rId40" Type="http://schemas.openxmlformats.org/officeDocument/2006/relationships/customXml" Target="../ink/ink2770.xml"/><Relationship Id="rId45" Type="http://schemas.openxmlformats.org/officeDocument/2006/relationships/image" Target="../media/image2367.png"/><Relationship Id="rId53" Type="http://schemas.openxmlformats.org/officeDocument/2006/relationships/image" Target="../media/image2372.png"/><Relationship Id="rId58" Type="http://schemas.openxmlformats.org/officeDocument/2006/relationships/customXml" Target="../ink/ink2779.xml"/><Relationship Id="rId66" Type="http://schemas.openxmlformats.org/officeDocument/2006/relationships/customXml" Target="../ink/ink2783.xml"/><Relationship Id="rId5" Type="http://schemas.openxmlformats.org/officeDocument/2006/relationships/image" Target="../media/image2345.png"/><Relationship Id="rId61" Type="http://schemas.openxmlformats.org/officeDocument/2006/relationships/image" Target="../media/image2376.png"/><Relationship Id="rId19" Type="http://schemas.openxmlformats.org/officeDocument/2006/relationships/image" Target="../media/image2353.png"/><Relationship Id="rId14" Type="http://schemas.openxmlformats.org/officeDocument/2006/relationships/customXml" Target="../ink/ink2757.xml"/><Relationship Id="rId22" Type="http://schemas.openxmlformats.org/officeDocument/2006/relationships/customXml" Target="../ink/ink2761.xml"/><Relationship Id="rId27" Type="http://schemas.openxmlformats.org/officeDocument/2006/relationships/image" Target="../media/image2357.png"/><Relationship Id="rId30" Type="http://schemas.openxmlformats.org/officeDocument/2006/relationships/customXml" Target="../ink/ink2765.xml"/><Relationship Id="rId35" Type="http://schemas.openxmlformats.org/officeDocument/2006/relationships/image" Target="../media/image2362.png"/><Relationship Id="rId43" Type="http://schemas.openxmlformats.org/officeDocument/2006/relationships/image" Target="../media/image2366.png"/><Relationship Id="rId48" Type="http://schemas.openxmlformats.org/officeDocument/2006/relationships/customXml" Target="../ink/ink2774.xml"/><Relationship Id="rId56" Type="http://schemas.openxmlformats.org/officeDocument/2006/relationships/customXml" Target="../ink/ink2778.xml"/><Relationship Id="rId64" Type="http://schemas.openxmlformats.org/officeDocument/2006/relationships/customXml" Target="../ink/ink2782.xml"/><Relationship Id="rId8" Type="http://schemas.openxmlformats.org/officeDocument/2006/relationships/customXml" Target="../ink/ink2754.xml"/><Relationship Id="rId51" Type="http://schemas.openxmlformats.org/officeDocument/2006/relationships/image" Target="../media/image2370.png"/><Relationship Id="rId3" Type="http://schemas.openxmlformats.org/officeDocument/2006/relationships/image" Target="../media/image2342.png"/><Relationship Id="rId12" Type="http://schemas.openxmlformats.org/officeDocument/2006/relationships/customXml" Target="../ink/ink2756.xml"/><Relationship Id="rId17" Type="http://schemas.openxmlformats.org/officeDocument/2006/relationships/image" Target="../media/image2352.png"/><Relationship Id="rId25" Type="http://schemas.openxmlformats.org/officeDocument/2006/relationships/image" Target="../media/image2356.png"/><Relationship Id="rId33" Type="http://schemas.openxmlformats.org/officeDocument/2006/relationships/image" Target="../media/image2360.png"/><Relationship Id="rId38" Type="http://schemas.openxmlformats.org/officeDocument/2006/relationships/customXml" Target="../ink/ink2769.xml"/><Relationship Id="rId46" Type="http://schemas.openxmlformats.org/officeDocument/2006/relationships/customXml" Target="../ink/ink2773.xml"/><Relationship Id="rId59" Type="http://schemas.openxmlformats.org/officeDocument/2006/relationships/image" Target="../media/image2375.png"/><Relationship Id="rId67" Type="http://schemas.openxmlformats.org/officeDocument/2006/relationships/image" Target="../media/image2379.png"/><Relationship Id="rId20" Type="http://schemas.openxmlformats.org/officeDocument/2006/relationships/customXml" Target="../ink/ink2760.xml"/><Relationship Id="rId41" Type="http://schemas.openxmlformats.org/officeDocument/2006/relationships/image" Target="../media/image2365.png"/><Relationship Id="rId54" Type="http://schemas.openxmlformats.org/officeDocument/2006/relationships/customXml" Target="../ink/ink2777.xml"/><Relationship Id="rId62" Type="http://schemas.openxmlformats.org/officeDocument/2006/relationships/customXml" Target="../ink/ink278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3.xml"/><Relationship Id="rId15" Type="http://schemas.openxmlformats.org/officeDocument/2006/relationships/image" Target="../media/image2350.png"/><Relationship Id="rId23" Type="http://schemas.openxmlformats.org/officeDocument/2006/relationships/image" Target="../media/image2355.png"/><Relationship Id="rId28" Type="http://schemas.openxmlformats.org/officeDocument/2006/relationships/customXml" Target="../ink/ink2764.xml"/><Relationship Id="rId36" Type="http://schemas.openxmlformats.org/officeDocument/2006/relationships/customXml" Target="../ink/ink2768.xml"/><Relationship Id="rId49" Type="http://schemas.openxmlformats.org/officeDocument/2006/relationships/image" Target="../media/image2369.png"/><Relationship Id="rId57" Type="http://schemas.openxmlformats.org/officeDocument/2006/relationships/image" Target="../media/image2374.png"/><Relationship Id="rId10" Type="http://schemas.openxmlformats.org/officeDocument/2006/relationships/customXml" Target="../ink/ink2755.xml"/><Relationship Id="rId31" Type="http://schemas.openxmlformats.org/officeDocument/2006/relationships/image" Target="../media/image2359.png"/><Relationship Id="rId44" Type="http://schemas.openxmlformats.org/officeDocument/2006/relationships/customXml" Target="../ink/ink2772.xml"/><Relationship Id="rId52" Type="http://schemas.openxmlformats.org/officeDocument/2006/relationships/customXml" Target="../ink/ink2776.xml"/><Relationship Id="rId60" Type="http://schemas.openxmlformats.org/officeDocument/2006/relationships/customXml" Target="../ink/ink2780.xml"/><Relationship Id="rId65" Type="http://schemas.openxmlformats.org/officeDocument/2006/relationships/image" Target="../media/image2378.png"/><Relationship Id="rId4" Type="http://schemas.openxmlformats.org/officeDocument/2006/relationships/customXml" Target="../ink/ink2752.xml"/><Relationship Id="rId9" Type="http://schemas.openxmlformats.org/officeDocument/2006/relationships/image" Target="../media/image2347.png"/><Relationship Id="rId13" Type="http://schemas.openxmlformats.org/officeDocument/2006/relationships/image" Target="../media/image2349.png"/><Relationship Id="rId18" Type="http://schemas.openxmlformats.org/officeDocument/2006/relationships/customXml" Target="../ink/ink2759.xml"/><Relationship Id="rId39" Type="http://schemas.openxmlformats.org/officeDocument/2006/relationships/image" Target="../media/image236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87.xml"/><Relationship Id="rId13" Type="http://schemas.openxmlformats.org/officeDocument/2006/relationships/image" Target="../media/image2385.png"/><Relationship Id="rId3" Type="http://schemas.openxmlformats.org/officeDocument/2006/relationships/image" Target="../media/image2380.png"/><Relationship Id="rId7" Type="http://schemas.openxmlformats.org/officeDocument/2006/relationships/image" Target="../media/image2382.png"/><Relationship Id="rId12" Type="http://schemas.openxmlformats.org/officeDocument/2006/relationships/customXml" Target="../ink/ink2789.xml"/><Relationship Id="rId17" Type="http://schemas.openxmlformats.org/officeDocument/2006/relationships/image" Target="../media/image2387.png"/><Relationship Id="rId2" Type="http://schemas.openxmlformats.org/officeDocument/2006/relationships/customXml" Target="../ink/ink2784.xml"/><Relationship Id="rId16" Type="http://schemas.openxmlformats.org/officeDocument/2006/relationships/customXml" Target="../ink/ink27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86.xml"/><Relationship Id="rId11" Type="http://schemas.openxmlformats.org/officeDocument/2006/relationships/image" Target="../media/image2384.png"/><Relationship Id="rId5" Type="http://schemas.openxmlformats.org/officeDocument/2006/relationships/image" Target="../media/image2214.png"/><Relationship Id="rId15" Type="http://schemas.openxmlformats.org/officeDocument/2006/relationships/image" Target="../media/image2386.png"/><Relationship Id="rId10" Type="http://schemas.openxmlformats.org/officeDocument/2006/relationships/customXml" Target="../ink/ink2788.xml"/><Relationship Id="rId4" Type="http://schemas.openxmlformats.org/officeDocument/2006/relationships/customXml" Target="../ink/ink2785.xml"/><Relationship Id="rId9" Type="http://schemas.openxmlformats.org/officeDocument/2006/relationships/image" Target="../media/image2383.png"/><Relationship Id="rId14" Type="http://schemas.openxmlformats.org/officeDocument/2006/relationships/customXml" Target="../ink/ink2790.xml"/></Relationships>
</file>

<file path=ppt/slides/_rels/slide9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04.xml"/><Relationship Id="rId21" Type="http://schemas.openxmlformats.org/officeDocument/2006/relationships/image" Target="../media/image2396.png"/><Relationship Id="rId42" Type="http://schemas.openxmlformats.org/officeDocument/2006/relationships/customXml" Target="../ink/ink2812.xml"/><Relationship Id="rId47" Type="http://schemas.openxmlformats.org/officeDocument/2006/relationships/image" Target="../media/image2409.png"/><Relationship Id="rId63" Type="http://schemas.openxmlformats.org/officeDocument/2006/relationships/image" Target="../media/image2419.png"/><Relationship Id="rId68" Type="http://schemas.openxmlformats.org/officeDocument/2006/relationships/customXml" Target="../ink/ink2825.xml"/><Relationship Id="rId16" Type="http://schemas.openxmlformats.org/officeDocument/2006/relationships/customXml" Target="../ink/ink2799.xml"/><Relationship Id="rId11" Type="http://schemas.openxmlformats.org/officeDocument/2006/relationships/image" Target="../media/image2393.png"/><Relationship Id="rId24" Type="http://schemas.openxmlformats.org/officeDocument/2006/relationships/customXml" Target="../ink/ink2803.xml"/><Relationship Id="rId32" Type="http://schemas.openxmlformats.org/officeDocument/2006/relationships/customXml" Target="../ink/ink2807.xml"/><Relationship Id="rId37" Type="http://schemas.openxmlformats.org/officeDocument/2006/relationships/image" Target="../media/image2404.png"/><Relationship Id="rId40" Type="http://schemas.openxmlformats.org/officeDocument/2006/relationships/customXml" Target="../ink/ink2811.xml"/><Relationship Id="rId45" Type="http://schemas.openxmlformats.org/officeDocument/2006/relationships/image" Target="../media/image2408.png"/><Relationship Id="rId53" Type="http://schemas.openxmlformats.org/officeDocument/2006/relationships/image" Target="../media/image2414.png"/><Relationship Id="rId58" Type="http://schemas.openxmlformats.org/officeDocument/2006/relationships/customXml" Target="../ink/ink2820.xml"/><Relationship Id="rId66" Type="http://schemas.openxmlformats.org/officeDocument/2006/relationships/customXml" Target="../ink/ink2824.xml"/><Relationship Id="rId74" Type="http://schemas.openxmlformats.org/officeDocument/2006/relationships/customXml" Target="../ink/ink2828.xml"/><Relationship Id="rId5" Type="http://schemas.openxmlformats.org/officeDocument/2006/relationships/image" Target="../media/image2389.png"/><Relationship Id="rId61" Type="http://schemas.openxmlformats.org/officeDocument/2006/relationships/image" Target="../media/image2418.png"/><Relationship Id="rId19" Type="http://schemas.openxmlformats.org/officeDocument/2006/relationships/image" Target="../media/image2395.png"/><Relationship Id="rId14" Type="http://schemas.openxmlformats.org/officeDocument/2006/relationships/customXml" Target="../ink/ink2798.xml"/><Relationship Id="rId22" Type="http://schemas.openxmlformats.org/officeDocument/2006/relationships/customXml" Target="../ink/ink2802.xml"/><Relationship Id="rId27" Type="http://schemas.openxmlformats.org/officeDocument/2006/relationships/image" Target="../media/image2398.png"/><Relationship Id="rId30" Type="http://schemas.openxmlformats.org/officeDocument/2006/relationships/customXml" Target="../ink/ink2806.xml"/><Relationship Id="rId35" Type="http://schemas.openxmlformats.org/officeDocument/2006/relationships/image" Target="../media/image2403.png"/><Relationship Id="rId43" Type="http://schemas.openxmlformats.org/officeDocument/2006/relationships/image" Target="../media/image2407.png"/><Relationship Id="rId48" Type="http://schemas.openxmlformats.org/officeDocument/2006/relationships/customXml" Target="../ink/ink2815.xml"/><Relationship Id="rId56" Type="http://schemas.openxmlformats.org/officeDocument/2006/relationships/customXml" Target="../ink/ink2819.xml"/><Relationship Id="rId64" Type="http://schemas.openxmlformats.org/officeDocument/2006/relationships/customXml" Target="../ink/ink2823.xml"/><Relationship Id="rId69" Type="http://schemas.openxmlformats.org/officeDocument/2006/relationships/image" Target="../media/image2423.png"/><Relationship Id="rId77" Type="http://schemas.openxmlformats.org/officeDocument/2006/relationships/customXml" Target="../ink/ink2830.xml"/><Relationship Id="rId8" Type="http://schemas.openxmlformats.org/officeDocument/2006/relationships/customXml" Target="../ink/ink2795.xml"/><Relationship Id="rId51" Type="http://schemas.openxmlformats.org/officeDocument/2006/relationships/image" Target="../media/image2413.png"/><Relationship Id="rId72" Type="http://schemas.openxmlformats.org/officeDocument/2006/relationships/customXml" Target="../ink/ink2827.xml"/><Relationship Id="rId3" Type="http://schemas.openxmlformats.org/officeDocument/2006/relationships/image" Target="../media/image2388.png"/><Relationship Id="rId12" Type="http://schemas.openxmlformats.org/officeDocument/2006/relationships/customXml" Target="../ink/ink2797.xml"/><Relationship Id="rId17" Type="http://schemas.openxmlformats.org/officeDocument/2006/relationships/image" Target="../media/image2382.png"/><Relationship Id="rId25" Type="http://schemas.openxmlformats.org/officeDocument/2006/relationships/image" Target="../media/image2214.png"/><Relationship Id="rId33" Type="http://schemas.openxmlformats.org/officeDocument/2006/relationships/image" Target="../media/image2402.png"/><Relationship Id="rId38" Type="http://schemas.openxmlformats.org/officeDocument/2006/relationships/customXml" Target="../ink/ink2810.xml"/><Relationship Id="rId46" Type="http://schemas.openxmlformats.org/officeDocument/2006/relationships/customXml" Target="../ink/ink2814.xml"/><Relationship Id="rId59" Type="http://schemas.openxmlformats.org/officeDocument/2006/relationships/image" Target="../media/image2417.png"/><Relationship Id="rId67" Type="http://schemas.openxmlformats.org/officeDocument/2006/relationships/image" Target="../media/image2422.png"/><Relationship Id="rId20" Type="http://schemas.openxmlformats.org/officeDocument/2006/relationships/customXml" Target="../ink/ink2801.xml"/><Relationship Id="rId41" Type="http://schemas.openxmlformats.org/officeDocument/2006/relationships/image" Target="../media/image2406.png"/><Relationship Id="rId54" Type="http://schemas.openxmlformats.org/officeDocument/2006/relationships/customXml" Target="../ink/ink2818.xml"/><Relationship Id="rId62" Type="http://schemas.openxmlformats.org/officeDocument/2006/relationships/customXml" Target="../ink/ink2822.xml"/><Relationship Id="rId70" Type="http://schemas.openxmlformats.org/officeDocument/2006/relationships/customXml" Target="../ink/ink2826.xml"/><Relationship Id="rId75" Type="http://schemas.openxmlformats.org/officeDocument/2006/relationships/customXml" Target="../ink/ink28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94.xml"/><Relationship Id="rId15" Type="http://schemas.openxmlformats.org/officeDocument/2006/relationships/image" Target="../media/image2148.png"/><Relationship Id="rId23" Type="http://schemas.openxmlformats.org/officeDocument/2006/relationships/image" Target="../media/image2397.png"/><Relationship Id="rId28" Type="http://schemas.openxmlformats.org/officeDocument/2006/relationships/customXml" Target="../ink/ink2805.xml"/><Relationship Id="rId36" Type="http://schemas.openxmlformats.org/officeDocument/2006/relationships/customXml" Target="../ink/ink2809.xml"/><Relationship Id="rId49" Type="http://schemas.openxmlformats.org/officeDocument/2006/relationships/image" Target="../media/image2411.png"/><Relationship Id="rId57" Type="http://schemas.openxmlformats.org/officeDocument/2006/relationships/image" Target="../media/image2416.png"/><Relationship Id="rId10" Type="http://schemas.openxmlformats.org/officeDocument/2006/relationships/customXml" Target="../ink/ink2796.xml"/><Relationship Id="rId31" Type="http://schemas.openxmlformats.org/officeDocument/2006/relationships/image" Target="../media/image2400.png"/><Relationship Id="rId44" Type="http://schemas.openxmlformats.org/officeDocument/2006/relationships/customXml" Target="../ink/ink2813.xml"/><Relationship Id="rId52" Type="http://schemas.openxmlformats.org/officeDocument/2006/relationships/customXml" Target="../ink/ink2817.xml"/><Relationship Id="rId60" Type="http://schemas.openxmlformats.org/officeDocument/2006/relationships/customXml" Target="../ink/ink2821.xml"/><Relationship Id="rId65" Type="http://schemas.openxmlformats.org/officeDocument/2006/relationships/image" Target="../media/image2420.png"/><Relationship Id="rId73" Type="http://schemas.openxmlformats.org/officeDocument/2006/relationships/image" Target="../media/image2166.png"/><Relationship Id="rId78" Type="http://schemas.openxmlformats.org/officeDocument/2006/relationships/image" Target="../media/image2426.png"/><Relationship Id="rId4" Type="http://schemas.openxmlformats.org/officeDocument/2006/relationships/customXml" Target="../ink/ink2793.xml"/><Relationship Id="rId9" Type="http://schemas.openxmlformats.org/officeDocument/2006/relationships/image" Target="../media/image2392.png"/><Relationship Id="rId13" Type="http://schemas.openxmlformats.org/officeDocument/2006/relationships/image" Target="../media/image2394.png"/><Relationship Id="rId18" Type="http://schemas.openxmlformats.org/officeDocument/2006/relationships/customXml" Target="../ink/ink2800.xml"/><Relationship Id="rId39" Type="http://schemas.openxmlformats.org/officeDocument/2006/relationships/image" Target="../media/image2405.png"/><Relationship Id="rId34" Type="http://schemas.openxmlformats.org/officeDocument/2006/relationships/customXml" Target="../ink/ink2808.xml"/><Relationship Id="rId50" Type="http://schemas.openxmlformats.org/officeDocument/2006/relationships/customXml" Target="../ink/ink2816.xml"/><Relationship Id="rId55" Type="http://schemas.openxmlformats.org/officeDocument/2006/relationships/image" Target="../media/image2415.png"/><Relationship Id="rId76" Type="http://schemas.openxmlformats.org/officeDocument/2006/relationships/image" Target="../media/image2425.png"/><Relationship Id="rId7" Type="http://schemas.openxmlformats.org/officeDocument/2006/relationships/image" Target="../media/image2390.png"/><Relationship Id="rId71" Type="http://schemas.openxmlformats.org/officeDocument/2006/relationships/image" Target="../media/image2424.png"/><Relationship Id="rId2" Type="http://schemas.openxmlformats.org/officeDocument/2006/relationships/customXml" Target="../ink/ink2792.xml"/><Relationship Id="rId29" Type="http://schemas.openxmlformats.org/officeDocument/2006/relationships/image" Target="../media/image239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3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C488-BE7E-DB46-B344-8A3ECCDEC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250" dirty="0"/>
              <a:t>Introduction to </a:t>
            </a:r>
            <a:br>
              <a:rPr lang="en-US" sz="2250" dirty="0"/>
            </a:br>
            <a:r>
              <a:rPr lang="en-US" sz="2250" dirty="0"/>
              <a:t>Quantum Computing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CD1B0-D3D9-6541-B2AC-812D374B6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461" y="1500025"/>
            <a:ext cx="3456516" cy="625893"/>
          </a:xfrm>
        </p:spPr>
        <p:txBody>
          <a:bodyPr/>
          <a:lstStyle/>
          <a:p>
            <a:r>
              <a:rPr lang="en-US" dirty="0"/>
              <a:t>Sugata Gangopadhyay</a:t>
            </a:r>
          </a:p>
          <a:p>
            <a:r>
              <a:rPr lang="en-US" dirty="0"/>
              <a:t>Department of Computer Science and Engineering </a:t>
            </a:r>
          </a:p>
          <a:p>
            <a:r>
              <a:rPr lang="en-US" dirty="0"/>
              <a:t>Indian Institute of Technology Roorkee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52791B-4A49-E84D-BF59-4BDB3768B134}"/>
                  </a:ext>
                </a:extLst>
              </p14:cNvPr>
              <p14:cNvContentPartPr/>
              <p14:nvPr/>
            </p14:nvContentPartPr>
            <p14:xfrm>
              <a:off x="2812680" y="6951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52791B-4A49-E84D-BF59-4BDB3768B1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3320" y="6858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82E0E9F-722E-48C4-8148-60B9EA9BEFBE}"/>
                  </a:ext>
                </a:extLst>
              </p14:cNvPr>
              <p14:cNvContentPartPr/>
              <p14:nvPr/>
            </p14:nvContentPartPr>
            <p14:xfrm>
              <a:off x="2833771" y="68186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82E0E9F-722E-48C4-8148-60B9EA9BEF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4771" y="6728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B5FACA-B697-4B76-A628-2549C584824D}"/>
                  </a:ext>
                </a:extLst>
              </p14:cNvPr>
              <p14:cNvContentPartPr/>
              <p14:nvPr/>
            </p14:nvContentPartPr>
            <p14:xfrm>
              <a:off x="326371" y="74738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B5FACA-B697-4B76-A628-2549C58482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371" y="7383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C34259-1176-466A-82B0-7B15995939AE}"/>
                  </a:ext>
                </a:extLst>
              </p14:cNvPr>
              <p14:cNvContentPartPr/>
              <p14:nvPr/>
            </p14:nvContentPartPr>
            <p14:xfrm>
              <a:off x="986329" y="789850"/>
              <a:ext cx="11160" cy="1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C34259-1176-466A-82B0-7B15995939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7689" y="780850"/>
                <a:ext cx="288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A210129-B3C2-4C3E-B7FE-3152867CD90D}"/>
                  </a:ext>
                </a:extLst>
              </p14:cNvPr>
              <p14:cNvContentPartPr/>
              <p14:nvPr/>
            </p14:nvContentPartPr>
            <p14:xfrm>
              <a:off x="1936729" y="974170"/>
              <a:ext cx="829080" cy="15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A210129-B3C2-4C3E-B7FE-3152867CD9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28089" y="965530"/>
                <a:ext cx="8467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8149D95-1DFE-4753-91A2-827AFEA5D978}"/>
                  </a:ext>
                </a:extLst>
              </p14:cNvPr>
              <p14:cNvContentPartPr/>
              <p14:nvPr/>
            </p14:nvContentPartPr>
            <p14:xfrm>
              <a:off x="1592209" y="1279450"/>
              <a:ext cx="1103040" cy="4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8149D95-1DFE-4753-91A2-827AFEA5D97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83209" y="1270450"/>
                <a:ext cx="11206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D95FD82-2470-4523-A2E9-7500943CA73B}"/>
                  </a:ext>
                </a:extLst>
              </p14:cNvPr>
              <p14:cNvContentPartPr/>
              <p14:nvPr/>
            </p14:nvContentPartPr>
            <p14:xfrm>
              <a:off x="1235809" y="56557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D95FD82-2470-4523-A2E9-7500943CA7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31489" y="5612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317F42F-A42E-49D1-AD7C-090AC4C549D3}"/>
                  </a:ext>
                </a:extLst>
              </p14:cNvPr>
              <p14:cNvContentPartPr/>
              <p14:nvPr/>
            </p14:nvContentPartPr>
            <p14:xfrm>
              <a:off x="3553489" y="1091530"/>
              <a:ext cx="188640" cy="172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317F42F-A42E-49D1-AD7C-090AC4C549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49169" y="1087210"/>
                <a:ext cx="197280" cy="1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2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D870-D6E9-F04B-AC4A-07DB7B08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single-bit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DAE09-BB6A-DD4F-B6B9-4EF0331F6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22" y="639096"/>
                <a:ext cx="3974994" cy="1724430"/>
              </a:xfrm>
            </p:spPr>
            <p:txBody>
              <a:bodyPr/>
              <a:lstStyle/>
              <a:p>
                <a:r>
                  <a:rPr lang="en-US"/>
                  <a:t>A single-bit system can exist in one of the two states: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. Such a system can be visualized as</a:t>
                </a:r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In a classical computer it is possible to set a bit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 state. It is also possible to read (measure) that state, and reading from a bit does not change its state. </a:t>
                </a:r>
              </a:p>
              <a:p>
                <a:r>
                  <a:rPr lang="en-US">
                    <a:solidFill>
                      <a:srgbClr val="FF0000"/>
                    </a:solidFill>
                  </a:rPr>
                  <a:t>On a quantum computer it is possible to create a single-qubit state, but it is not possible to measure it without changing the state.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DAE09-BB6A-DD4F-B6B9-4EF0331F6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22" y="639096"/>
                <a:ext cx="3974994" cy="1724430"/>
              </a:xfrm>
              <a:blipFill>
                <a:blip r:embed="rId2"/>
                <a:stretch>
                  <a:fillRect t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52C7D3C8-FB11-41BF-B9AA-A4B6BAE2B54D}"/>
              </a:ext>
            </a:extLst>
          </p:cNvPr>
          <p:cNvSpPr/>
          <p:nvPr/>
        </p:nvSpPr>
        <p:spPr>
          <a:xfrm>
            <a:off x="1844849" y="1204712"/>
            <a:ext cx="697140" cy="8451"/>
          </a:xfrm>
          <a:prstGeom prst="line">
            <a:avLst/>
          </a:prstGeom>
          <a:solidFill>
            <a:srgbClr val="E71224">
              <a:alpha val="5000"/>
            </a:srgbClr>
          </a:solidFill>
          <a:ln w="30856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 sz="288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9139BC-B896-8349-98A9-0C6219E24039}"/>
                  </a:ext>
                </a:extLst>
              </p:cNvPr>
              <p:cNvSpPr txBox="1"/>
              <p:nvPr/>
            </p:nvSpPr>
            <p:spPr>
              <a:xfrm>
                <a:off x="1633804" y="1204712"/>
                <a:ext cx="345651" cy="231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7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907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9139BC-B896-8349-98A9-0C6219E24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804" y="1204712"/>
                <a:ext cx="345651" cy="231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F9E726-F0C5-7D44-B20A-40EE6240863C}"/>
                  </a:ext>
                </a:extLst>
              </p:cNvPr>
              <p:cNvSpPr txBox="1"/>
              <p:nvPr/>
            </p:nvSpPr>
            <p:spPr>
              <a:xfrm>
                <a:off x="2413218" y="1208938"/>
                <a:ext cx="345651" cy="231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7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907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F9E726-F0C5-7D44-B20A-40EE62408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218" y="1208938"/>
                <a:ext cx="345651" cy="231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677925-5D6B-4631-AC62-D068F650E734}"/>
                  </a:ext>
                </a:extLst>
              </p14:cNvPr>
              <p14:cNvContentPartPr/>
              <p14:nvPr/>
            </p14:nvContentPartPr>
            <p14:xfrm>
              <a:off x="1321419" y="1036379"/>
              <a:ext cx="257040" cy="177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677925-5D6B-4631-AC62-D068F650E7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7099" y="1032059"/>
                <a:ext cx="265680" cy="1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00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7FBE-8DE9-4D2C-B703-3C13A459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small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9CEC4-9F0B-449C-8E83-9EC0AA4B2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, the measurement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yields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±|0⟩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, the measurement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yields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9CEC4-9F0B-449C-8E83-9EC0AA4B2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355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802A-970E-4C77-A349-1848A93C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decision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5ED48-43F2-438C-8FD1-0C5AB86AE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, the measurement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yields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±|0⟩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, the measurement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yields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±|1⟩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Therefore, based on a single measurement we can decide whether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constant or not constant. </a:t>
                </a:r>
              </a:p>
              <a:p>
                <a:r>
                  <a:rPr lang="en-US" dirty="0"/>
                  <a:t>There is no known classical algorithm that can achieve this feet.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5ED48-43F2-438C-8FD1-0C5AB86AE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5262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F22B-8234-4D93-8E42-0488405D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Boolean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7002459-6712-4DC7-AD5D-8B9052F862A0}"/>
                  </a:ext>
                </a:extLst>
              </p14:cNvPr>
              <p14:cNvContentPartPr/>
              <p14:nvPr/>
            </p14:nvContentPartPr>
            <p14:xfrm>
              <a:off x="69783" y="577414"/>
              <a:ext cx="1876680" cy="600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7002459-6712-4DC7-AD5D-8B9052F862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64" y="573094"/>
                <a:ext cx="1885318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856BCBE-3628-4F7F-97B5-71B6100586F1}"/>
                  </a:ext>
                </a:extLst>
              </p14:cNvPr>
              <p14:cNvContentPartPr/>
              <p14:nvPr/>
            </p14:nvContentPartPr>
            <p14:xfrm>
              <a:off x="107223" y="1501174"/>
              <a:ext cx="1854360" cy="595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856BCBE-3628-4F7F-97B5-71B6100586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03" y="1496851"/>
                <a:ext cx="1863000" cy="604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00A745B-31FA-49A9-A74B-94A49B7D43B0}"/>
                  </a:ext>
                </a:extLst>
              </p14:cNvPr>
              <p14:cNvContentPartPr/>
              <p14:nvPr/>
            </p14:nvContentPartPr>
            <p14:xfrm>
              <a:off x="2352543" y="640414"/>
              <a:ext cx="210240" cy="113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00A745B-31FA-49A9-A74B-94A49B7D43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8223" y="636094"/>
                <a:ext cx="2188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5481548-0419-4259-B528-61B4DFEA147B}"/>
                  </a:ext>
                </a:extLst>
              </p14:cNvPr>
              <p14:cNvContentPartPr/>
              <p14:nvPr/>
            </p14:nvContentPartPr>
            <p14:xfrm>
              <a:off x="2715063" y="662374"/>
              <a:ext cx="543240" cy="146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5481548-0419-4259-B528-61B4DFEA14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0743" y="658065"/>
                <a:ext cx="551880" cy="155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3FB12D5-C052-4826-AC88-E21CC3AF18CA}"/>
                  </a:ext>
                </a:extLst>
              </p14:cNvPr>
              <p14:cNvContentPartPr/>
              <p14:nvPr/>
            </p14:nvContentPartPr>
            <p14:xfrm>
              <a:off x="3394383" y="633214"/>
              <a:ext cx="503640" cy="92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3FB12D5-C052-4826-AC88-E21CC3AF18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90063" y="628894"/>
                <a:ext cx="5122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0D683C7-FFA5-4396-9245-98E085E54A4B}"/>
                  </a:ext>
                </a:extLst>
              </p14:cNvPr>
              <p14:cNvContentPartPr/>
              <p14:nvPr/>
            </p14:nvContentPartPr>
            <p14:xfrm>
              <a:off x="3373503" y="888094"/>
              <a:ext cx="127080" cy="918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0D683C7-FFA5-4396-9245-98E085E54A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69183" y="883774"/>
                <a:ext cx="1357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7657C19-7F0C-4980-BE01-0E47CA86930A}"/>
                  </a:ext>
                </a:extLst>
              </p14:cNvPr>
              <p14:cNvContentPartPr/>
              <p14:nvPr/>
            </p14:nvContentPartPr>
            <p14:xfrm>
              <a:off x="2334183" y="914374"/>
              <a:ext cx="929880" cy="1843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7657C19-7F0C-4980-BE01-0E47CA8693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29865" y="910054"/>
                <a:ext cx="938517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F2C3A56-79E7-4583-9C3F-6E5E30F44374}"/>
                  </a:ext>
                </a:extLst>
              </p14:cNvPr>
              <p14:cNvContentPartPr/>
              <p14:nvPr/>
            </p14:nvContentPartPr>
            <p14:xfrm>
              <a:off x="3614343" y="868654"/>
              <a:ext cx="153000" cy="110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F2C3A56-79E7-4583-9C3F-6E5E30F443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10023" y="864334"/>
                <a:ext cx="1616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876E5EC-FD6B-4C65-9FBF-9D8944561732}"/>
                  </a:ext>
                </a:extLst>
              </p14:cNvPr>
              <p14:cNvContentPartPr/>
              <p14:nvPr/>
            </p14:nvContentPartPr>
            <p14:xfrm>
              <a:off x="2803263" y="1166014"/>
              <a:ext cx="518400" cy="1609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876E5EC-FD6B-4C65-9FBF-9D89445617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98943" y="1161694"/>
                <a:ext cx="5270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5DBFB20-F0F5-4D9C-AE93-4BDF954A2975}"/>
                  </a:ext>
                </a:extLst>
              </p14:cNvPr>
              <p14:cNvContentPartPr/>
              <p14:nvPr/>
            </p14:nvContentPartPr>
            <p14:xfrm>
              <a:off x="2265423" y="1153054"/>
              <a:ext cx="458640" cy="150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5DBFB20-F0F5-4D9C-AE93-4BDF954A29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61100" y="1148734"/>
                <a:ext cx="467287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F011936-F6EA-4331-B8D7-8FD19C08FA19}"/>
                  </a:ext>
                </a:extLst>
              </p14:cNvPr>
              <p14:cNvContentPartPr/>
              <p14:nvPr/>
            </p14:nvContentPartPr>
            <p14:xfrm>
              <a:off x="2748543" y="1356454"/>
              <a:ext cx="565200" cy="670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F011936-F6EA-4331-B8D7-8FD19C08FA1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4223" y="1352134"/>
                <a:ext cx="573840" cy="6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671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631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3163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5355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9058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52C5-97BF-4840-94D3-1007A04C5F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Algorithms</a:t>
            </a:r>
            <a:br>
              <a:rPr lang="en-US" dirty="0"/>
            </a:br>
            <a:r>
              <a:rPr lang="en-US" dirty="0"/>
              <a:t>computing with superpositions</a:t>
            </a:r>
          </a:p>
        </p:txBody>
      </p:sp>
    </p:spTree>
    <p:extLst>
      <p:ext uri="{BB962C8B-B14F-4D97-AF65-F5344CB8AC3E}">
        <p14:creationId xmlns:p14="http://schemas.microsoft.com/office/powerpoint/2010/main" val="19341873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50CD-1A70-42BE-B1EA-E82A926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quantum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60C02-EF8C-41FD-A261-032585611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with superpositions</a:t>
            </a:r>
          </a:p>
          <a:p>
            <a:pPr lvl="1"/>
            <a:r>
              <a:rPr lang="en-US" dirty="0"/>
              <a:t>The Walsh-Hadamard transformation</a:t>
            </a:r>
          </a:p>
          <a:p>
            <a:pPr lvl="1"/>
            <a:r>
              <a:rPr lang="en-US" dirty="0"/>
              <a:t>Quantum parallelism</a:t>
            </a:r>
          </a:p>
          <a:p>
            <a:pPr lvl="1"/>
            <a:endParaRPr lang="en-US" dirty="0"/>
          </a:p>
          <a:p>
            <a:r>
              <a:rPr lang="en-US" dirty="0"/>
              <a:t>Notion of complexity</a:t>
            </a:r>
          </a:p>
          <a:p>
            <a:pPr lvl="1"/>
            <a:r>
              <a:rPr lang="en-US" dirty="0"/>
              <a:t>Query complexity</a:t>
            </a:r>
          </a:p>
          <a:p>
            <a:pPr lvl="1"/>
            <a:r>
              <a:rPr lang="en-US" dirty="0"/>
              <a:t>Communication complexity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628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B58C-FC03-49AA-A0D2-AC1AB9F93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quantum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3BED-3E2E-4A58-A2A9-66F2B915F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simple quantum algorithms</a:t>
            </a:r>
          </a:p>
          <a:p>
            <a:pPr lvl="1"/>
            <a:r>
              <a:rPr lang="en-US" dirty="0"/>
              <a:t>Deutsch’s problem</a:t>
            </a:r>
          </a:p>
          <a:p>
            <a:pPr lvl="1"/>
            <a:r>
              <a:rPr lang="en-US" dirty="0"/>
              <a:t>Deutsch-</a:t>
            </a:r>
            <a:r>
              <a:rPr lang="en-US" dirty="0" err="1"/>
              <a:t>Jozsa</a:t>
            </a:r>
            <a:r>
              <a:rPr lang="en-US" dirty="0"/>
              <a:t> problem</a:t>
            </a:r>
          </a:p>
          <a:p>
            <a:pPr lvl="1"/>
            <a:r>
              <a:rPr lang="en-US" dirty="0"/>
              <a:t>Bernstein-</a:t>
            </a:r>
            <a:r>
              <a:rPr lang="en-US" dirty="0" err="1"/>
              <a:t>Vazirani</a:t>
            </a:r>
            <a:r>
              <a:rPr lang="en-US" dirty="0"/>
              <a:t> problem</a:t>
            </a:r>
          </a:p>
          <a:p>
            <a:pPr lvl="1"/>
            <a:r>
              <a:rPr lang="en-US" dirty="0"/>
              <a:t>Simon’s problem</a:t>
            </a:r>
          </a:p>
          <a:p>
            <a:pPr lvl="1"/>
            <a:endParaRPr lang="en-US" dirty="0"/>
          </a:p>
          <a:p>
            <a:r>
              <a:rPr lang="en-US" dirty="0"/>
              <a:t>Distributed computation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1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4622-B26D-46E0-92EC-26AE0B70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Quantum bits – 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A8C775-9B62-4260-8A87-91F5629953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 Quantum bits – Qubits :</a:t>
                </a:r>
              </a:p>
              <a:p>
                <a:pPr marL="172822" lvl="1" indent="0" algn="just">
                  <a:buNone/>
                </a:pPr>
                <a:r>
                  <a:rPr lang="en-US"/>
                  <a:t>A qubit is the fundamental unit of quantum information just as a bit  is the fundamental unit of classical information. </a:t>
                </a:r>
              </a:p>
              <a:p>
                <a:pPr lvl="1" algn="just"/>
                <a:endParaRPr lang="en-US"/>
              </a:p>
              <a:p>
                <a:pPr lvl="1" algn="just"/>
                <a:r>
                  <a:rPr lang="en-US"/>
                  <a:t>A bit can exist in two states: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.</a:t>
                </a:r>
              </a:p>
              <a:p>
                <a:pPr lvl="1" algn="just"/>
                <a:endParaRPr lang="en-US"/>
              </a:p>
              <a:p>
                <a:pPr lvl="1" algn="just"/>
                <a:r>
                  <a:rPr lang="en-US"/>
                  <a:t>A qubit is a vector having two complex components. </a:t>
                </a:r>
              </a:p>
              <a:p>
                <a:pPr marL="172822" lvl="1" indent="0" algn="just">
                  <a:buNone/>
                </a:pPr>
                <a:r>
                  <a:rPr lang="en-US"/>
                  <a:t>   Consider the vector space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/>
                  <a:t> </a:t>
                </a:r>
              </a:p>
              <a:p>
                <a:pPr marL="172822" lvl="1" indent="0" algn="just">
                  <a:buNone/>
                </a:pPr>
                <a:r>
                  <a:rPr lang="en-US"/>
                  <a:t>   A vector of the form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defines a state of a qubit if and only if </a:t>
                </a:r>
              </a:p>
              <a:p>
                <a:pPr marL="172822" lvl="1" indent="0" algn="just">
                  <a:buNone/>
                </a:pPr>
                <a:r>
                  <a:rPr lang="en-US"/>
                  <a:t>                                                   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</a:t>
                </a:r>
              </a:p>
              <a:p>
                <a:pPr marL="172822" lvl="1" indent="0" algn="just">
                  <a:buNone/>
                </a:pPr>
                <a:r>
                  <a:rPr lang="en-US"/>
                  <a:t>     	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A8C775-9B62-4260-8A87-91F5629953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1979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5234-D0D4-42DD-BC39-AF8B12C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with superpositions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F184-0115-44D5-B3B2-D45A06FB6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that when a quantum computer performs classical computation, it uses computational basis states. </a:t>
            </a:r>
          </a:p>
          <a:p>
            <a:endParaRPr lang="en-US" dirty="0"/>
          </a:p>
          <a:p>
            <a:r>
              <a:rPr lang="en-US" dirty="0"/>
              <a:t>True quantum algorithms typically employ quantum states that are superpositions of computational basis states. </a:t>
            </a:r>
          </a:p>
          <a:p>
            <a:endParaRPr lang="en-US" dirty="0"/>
          </a:p>
          <a:p>
            <a:r>
              <a:rPr lang="en-US" dirty="0"/>
              <a:t>That is why we say that quantum algorithms perform </a:t>
            </a:r>
            <a:br>
              <a:rPr lang="en-US" dirty="0"/>
            </a:br>
            <a:r>
              <a:rPr lang="en-US" dirty="0"/>
              <a:t>                                     </a:t>
            </a:r>
            <a:r>
              <a:rPr lang="en-US" b="1" i="1" dirty="0">
                <a:solidFill>
                  <a:srgbClr val="FF0000"/>
                </a:solidFill>
              </a:rPr>
              <a:t>computing with superpositions.</a:t>
            </a:r>
            <a:r>
              <a:rPr lang="en-US" b="1" i="1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145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0A1-CD5C-4B7B-B2E0-0138A8D1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superposition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A15E0F-A175-456E-A409-5DA00C89FE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Hadamard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Matrix form: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is the matrix corresponding to the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A15E0F-A175-456E-A409-5DA00C89FE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0028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8EA4-12BF-45E1-9FD4-D0F6A454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construct superposition states using Dirac’s </a:t>
            </a:r>
            <a:r>
              <a:rPr lang="en-US" dirty="0" err="1"/>
              <a:t>notaton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D53B8-8D23-4A54-B649-56930E66B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Hadamard 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in the bra-</a:t>
                </a:r>
                <a:r>
                  <a:rPr lang="en-US" dirty="0" err="1"/>
                  <a:t>ket</a:t>
                </a:r>
                <a:r>
                  <a:rPr lang="en-US" dirty="0"/>
                  <a:t> 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the computational basis state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</m:t>
                        </m:r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D53B8-8D23-4A54-B649-56930E66B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808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26A0-53C5-4D7C-9E1D-57278AB3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superposition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50F0E-BEF4-46A1-BCCA-09273C6041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be two single-qubit states. Construct the two-qubit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. It is also written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We can transform each of these qubit states by the Hadamard transformation independently. The resulting transformation is denoted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50F0E-BEF4-46A1-BCCA-09273C604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1384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8B45-A792-4015-8955-22EDAF5E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superposition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86792-2909-4A37-B2F3-3A0166299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86792-2909-4A37-B2F3-3A0166299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098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FD70-358A-44D5-B59E-D7375B30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70037-3B31-42D5-91B2-DC21A1EF6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 be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-variable Boolean function</a:t>
                </a:r>
              </a:p>
              <a:p>
                <a:endParaRPr lang="en-US" dirty="0"/>
              </a:p>
              <a:p>
                <a:r>
                  <a:rPr lang="en-US" dirty="0"/>
                  <a:t>The quantum implementation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70037-3B31-42D5-91B2-DC21A1EF6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7539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86AB-40AE-4094-98AB-45DC4EC3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6047E-8240-4961-938A-828B62351F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on the computational basis is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6047E-8240-4961-938A-828B62351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5929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17DD-9F2B-42A9-8C62-AC91EF8A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6574F-C07E-4482-ADE1-9B3081C48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6574F-C07E-4482-ADE1-9B3081C48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3526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A861-75AA-4A83-A6C8-37ED87A5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89992-6C1A-4B13-A729-9D59CCA475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=(−1)|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89992-6C1A-4B13-A729-9D59CCA47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1479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9F56-10F4-4C7F-B0B8-3952C10C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equal superposition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613CF-4D76-4C4E-A091-92311CE45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9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FF7EF2-E08D-41B7-A61A-3D457FE3FB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FF7EF2-E08D-41B7-A61A-3D457FE3F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ACC7-AF45-46A6-85FA-ACCB287F8C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22" y="639096"/>
                <a:ext cx="3974994" cy="1644846"/>
              </a:xfrm>
            </p:spPr>
            <p:txBody>
              <a:bodyPr/>
              <a:lstStyle/>
              <a:p>
                <a:pPr algn="just"/>
                <a:r>
                  <a:rPr lang="en-US"/>
                  <a:t>The set of 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/>
                  <a:t> is said to be a basis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since any element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can be written uniquely as a linear combination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pPr algn="just"/>
                <a:r>
                  <a:rPr lang="en-US"/>
                  <a:t>Any set of vectors with this property is said to be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. </a:t>
                </a:r>
              </a:p>
              <a:p>
                <a:pPr marL="0" indent="0" algn="just">
                  <a:buNone/>
                </a:pPr>
                <a:r>
                  <a:rPr lang="en-US"/>
                  <a:t>    For example: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eqAr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 algn="just">
                  <a:buNone/>
                </a:pPr>
                <a:r>
                  <a:rPr lang="en-US"/>
                  <a:t> 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ACC7-AF45-46A6-85FA-ACCB287F8C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22" y="639096"/>
                <a:ext cx="3974994" cy="1644846"/>
              </a:xfrm>
              <a:blipFill>
                <a:blip r:embed="rId3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FD64D4-E003-4986-9A1D-145F3ACCFFC7}"/>
                  </a:ext>
                </a:extLst>
              </p14:cNvPr>
              <p14:cNvContentPartPr/>
              <p14:nvPr/>
            </p14:nvContentPartPr>
            <p14:xfrm>
              <a:off x="395499" y="528419"/>
              <a:ext cx="831960" cy="15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FD64D4-E003-4986-9A1D-145F3ACCFF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179" y="524099"/>
                <a:ext cx="840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D756E9A-C485-40D9-B28B-02D40D682CA3}"/>
                  </a:ext>
                </a:extLst>
              </p14:cNvPr>
              <p14:cNvContentPartPr/>
              <p14:nvPr/>
            </p14:nvContentPartPr>
            <p14:xfrm>
              <a:off x="1271379" y="70499"/>
              <a:ext cx="75600" cy="159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D756E9A-C485-40D9-B28B-02D40D682C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059" y="66179"/>
                <a:ext cx="842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60FC335-4336-4A49-814B-1CEEBDCDEE15}"/>
                  </a:ext>
                </a:extLst>
              </p14:cNvPr>
              <p14:cNvContentPartPr/>
              <p14:nvPr/>
            </p14:nvContentPartPr>
            <p14:xfrm>
              <a:off x="1632459" y="83819"/>
              <a:ext cx="34560" cy="145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60FC335-4336-4A49-814B-1CEEBDCDEE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139" y="79499"/>
                <a:ext cx="432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539F627-15EC-436E-9EBE-54314B414555}"/>
                  </a:ext>
                </a:extLst>
              </p14:cNvPr>
              <p14:cNvContentPartPr/>
              <p14:nvPr/>
            </p14:nvContentPartPr>
            <p14:xfrm>
              <a:off x="1773939" y="103979"/>
              <a:ext cx="3240" cy="9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539F627-15EC-436E-9EBE-54314B4145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9619" y="99659"/>
                <a:ext cx="11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107BE7F-0958-4430-8416-63330D4BECF6}"/>
                  </a:ext>
                </a:extLst>
              </p14:cNvPr>
              <p14:cNvContentPartPr/>
              <p14:nvPr/>
            </p14:nvContentPartPr>
            <p14:xfrm>
              <a:off x="1767819" y="170579"/>
              <a:ext cx="3960" cy="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107BE7F-0958-4430-8416-63330D4BEC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3499" y="166259"/>
                <a:ext cx="126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381AB72-8AB4-4A14-A1B4-AAADDB893A74}"/>
                  </a:ext>
                </a:extLst>
              </p14:cNvPr>
              <p14:cNvContentPartPr/>
              <p14:nvPr/>
            </p14:nvContentPartPr>
            <p14:xfrm>
              <a:off x="1428699" y="63659"/>
              <a:ext cx="154440" cy="164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381AB72-8AB4-4A14-A1B4-AAADDB893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24369" y="59339"/>
                <a:ext cx="1631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D974D85-FA54-4ADA-843D-C20F776F983E}"/>
                  </a:ext>
                </a:extLst>
              </p14:cNvPr>
              <p14:cNvContentPartPr/>
              <p14:nvPr/>
            </p14:nvContentPartPr>
            <p14:xfrm>
              <a:off x="1122699" y="157979"/>
              <a:ext cx="35640" cy="19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D974D85-FA54-4ADA-843D-C20F776F98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8335" y="153736"/>
                <a:ext cx="44368" cy="28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997BB95-A857-4990-A0EC-60D486CEFF4C}"/>
                  </a:ext>
                </a:extLst>
              </p14:cNvPr>
              <p14:cNvContentPartPr/>
              <p14:nvPr/>
            </p14:nvContentPartPr>
            <p14:xfrm>
              <a:off x="967539" y="125219"/>
              <a:ext cx="76320" cy="83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997BB95-A857-4990-A0EC-60D486CEFF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3219" y="120899"/>
                <a:ext cx="849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3F916D0-2DF4-4816-A222-BC59F9E9CB5B}"/>
                  </a:ext>
                </a:extLst>
              </p14:cNvPr>
              <p14:cNvContentPartPr/>
              <p14:nvPr/>
            </p14:nvContentPartPr>
            <p14:xfrm>
              <a:off x="702579" y="105419"/>
              <a:ext cx="213120" cy="105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3F916D0-2DF4-4816-A222-BC59F9E9CB5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8259" y="101099"/>
                <a:ext cx="2217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EDFBDC1-94F7-4F1C-808E-29354523B215}"/>
                  </a:ext>
                </a:extLst>
              </p14:cNvPr>
              <p14:cNvContentPartPr/>
              <p14:nvPr/>
            </p14:nvContentPartPr>
            <p14:xfrm>
              <a:off x="314499" y="80579"/>
              <a:ext cx="263880" cy="110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EDFBDC1-94F7-4F1C-808E-29354523B2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0185" y="76259"/>
                <a:ext cx="272508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E70073F-9386-4175-BA50-E3ED2F878C29}"/>
                  </a:ext>
                </a:extLst>
              </p14:cNvPr>
              <p14:cNvContentPartPr/>
              <p14:nvPr/>
            </p14:nvContentPartPr>
            <p14:xfrm>
              <a:off x="2126019" y="93899"/>
              <a:ext cx="52200" cy="88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E70073F-9386-4175-BA50-E3ED2F878C2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21699" y="89579"/>
                <a:ext cx="608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DBD2119-653B-4180-BD3E-25FFDEB3FAEC}"/>
                  </a:ext>
                </a:extLst>
              </p14:cNvPr>
              <p14:cNvContentPartPr/>
              <p14:nvPr/>
            </p14:nvContentPartPr>
            <p14:xfrm>
              <a:off x="2516619" y="55019"/>
              <a:ext cx="63000" cy="168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DBD2119-653B-4180-BD3E-25FFDEB3FA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12299" y="50699"/>
                <a:ext cx="71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7FA615C-EA55-44A6-BD5B-6423872B70DA}"/>
                  </a:ext>
                </a:extLst>
              </p14:cNvPr>
              <p14:cNvContentPartPr/>
              <p14:nvPr/>
            </p14:nvContentPartPr>
            <p14:xfrm>
              <a:off x="2640099" y="197939"/>
              <a:ext cx="5760" cy="3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7FA615C-EA55-44A6-BD5B-6423872B70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5779" y="193619"/>
                <a:ext cx="144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86C28A0-BE12-4122-88F4-9D4BFBB44256}"/>
                  </a:ext>
                </a:extLst>
              </p14:cNvPr>
              <p14:cNvContentPartPr/>
              <p14:nvPr/>
            </p14:nvContentPartPr>
            <p14:xfrm>
              <a:off x="2378739" y="92819"/>
              <a:ext cx="84960" cy="91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86C28A0-BE12-4122-88F4-9D4BFBB442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74419" y="88499"/>
                <a:ext cx="936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BE7F688-6206-43E3-B597-15B79FA965A3}"/>
                  </a:ext>
                </a:extLst>
              </p14:cNvPr>
              <p14:cNvContentPartPr/>
              <p14:nvPr/>
            </p14:nvContentPartPr>
            <p14:xfrm>
              <a:off x="2226459" y="110819"/>
              <a:ext cx="65880" cy="69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BE7F688-6206-43E3-B597-15B79FA965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22162" y="106499"/>
                <a:ext cx="74473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232B748-A780-400C-B3FB-016B187F1C8A}"/>
                  </a:ext>
                </a:extLst>
              </p14:cNvPr>
              <p14:cNvContentPartPr/>
              <p14:nvPr/>
            </p14:nvContentPartPr>
            <p14:xfrm>
              <a:off x="1894539" y="104339"/>
              <a:ext cx="184680" cy="108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232B748-A780-400C-B3FB-016B187F1C8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90219" y="100019"/>
                <a:ext cx="1933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67BD862-6C1E-4F92-80BD-73915B88EFA0}"/>
                  </a:ext>
                </a:extLst>
              </p14:cNvPr>
              <p14:cNvContentPartPr/>
              <p14:nvPr/>
            </p14:nvContentPartPr>
            <p14:xfrm>
              <a:off x="3912699" y="94619"/>
              <a:ext cx="230040" cy="192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67BD862-6C1E-4F92-80BD-73915B88EFA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8379" y="90291"/>
                <a:ext cx="238680" cy="20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81DBB79-1A14-459B-9634-9F3C6E873410}"/>
                  </a:ext>
                </a:extLst>
              </p14:cNvPr>
              <p14:cNvContentPartPr/>
              <p14:nvPr/>
            </p14:nvContentPartPr>
            <p14:xfrm>
              <a:off x="1495659" y="359219"/>
              <a:ext cx="17640" cy="15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81DBB79-1A14-459B-9634-9F3C6E87341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91339" y="354899"/>
                <a:ext cx="262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BB9DA1-4E02-40A5-8C54-9AC7A09DE53E}"/>
                  </a:ext>
                </a:extLst>
              </p14:cNvPr>
              <p14:cNvContentPartPr/>
              <p14:nvPr/>
            </p14:nvContentPartPr>
            <p14:xfrm>
              <a:off x="2053659" y="298019"/>
              <a:ext cx="628200" cy="1234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BB9DA1-4E02-40A5-8C54-9AC7A09DE53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49337" y="293699"/>
                <a:ext cx="636845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E42EBF5-4D83-4176-B0C5-49AB0E741BF2}"/>
                  </a:ext>
                </a:extLst>
              </p14:cNvPr>
              <p14:cNvContentPartPr/>
              <p14:nvPr/>
            </p14:nvContentPartPr>
            <p14:xfrm>
              <a:off x="1593939" y="296939"/>
              <a:ext cx="390240" cy="979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E42EBF5-4D83-4176-B0C5-49AB0E741B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89619" y="292619"/>
                <a:ext cx="3988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6F0EF2C-45AC-4AD1-8876-1992FF5ADAA3}"/>
                  </a:ext>
                </a:extLst>
              </p14:cNvPr>
              <p14:cNvContentPartPr/>
              <p14:nvPr/>
            </p14:nvContentPartPr>
            <p14:xfrm>
              <a:off x="2835579" y="90299"/>
              <a:ext cx="1014840" cy="3078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6F0EF2C-45AC-4AD1-8876-1992FF5ADAA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31259" y="85984"/>
                <a:ext cx="1023480" cy="316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9AB3412-C118-4384-AE91-67A6A2429F2E}"/>
                  </a:ext>
                </a:extLst>
              </p14:cNvPr>
              <p14:cNvContentPartPr/>
              <p14:nvPr/>
            </p14:nvContentPartPr>
            <p14:xfrm>
              <a:off x="1584219" y="952499"/>
              <a:ext cx="511560" cy="9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9AB3412-C118-4384-AE91-67A6A2429F2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79899" y="948179"/>
                <a:ext cx="5202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0545BBA-FED4-42FF-BBA1-6CC30299D9BF}"/>
                  </a:ext>
                </a:extLst>
              </p14:cNvPr>
              <p14:cNvContentPartPr/>
              <p14:nvPr/>
            </p14:nvContentPartPr>
            <p14:xfrm>
              <a:off x="408099" y="1160939"/>
              <a:ext cx="81360" cy="550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0545BBA-FED4-42FF-BBA1-6CC30299D9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3779" y="1156619"/>
                <a:ext cx="900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898212D-5449-4CAD-9453-17F89F9A2DE2}"/>
                  </a:ext>
                </a:extLst>
              </p14:cNvPr>
              <p14:cNvContentPartPr/>
              <p14:nvPr/>
            </p14:nvContentPartPr>
            <p14:xfrm>
              <a:off x="53499" y="1144019"/>
              <a:ext cx="316440" cy="155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898212D-5449-4CAD-9453-17F89F9A2DE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179" y="1139699"/>
                <a:ext cx="3250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27CC6CF-F7FC-4964-A462-FA72FAA7107F}"/>
                  </a:ext>
                </a:extLst>
              </p14:cNvPr>
              <p14:cNvContentPartPr/>
              <p14:nvPr/>
            </p14:nvContentPartPr>
            <p14:xfrm>
              <a:off x="790419" y="1172099"/>
              <a:ext cx="37440" cy="4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27CC6CF-F7FC-4964-A462-FA72FAA7107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6099" y="1167779"/>
                <a:ext cx="460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C75F08B-1776-4A26-A7C1-D2377DBE3660}"/>
                  </a:ext>
                </a:extLst>
              </p14:cNvPr>
              <p14:cNvContentPartPr/>
              <p14:nvPr/>
            </p14:nvContentPartPr>
            <p14:xfrm>
              <a:off x="795099" y="1196219"/>
              <a:ext cx="27000" cy="5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C75F08B-1776-4A26-A7C1-D2377DBE366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0779" y="1191899"/>
                <a:ext cx="356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B511762-993E-47BC-94A1-74E93D764C6B}"/>
                  </a:ext>
                </a:extLst>
              </p14:cNvPr>
              <p14:cNvContentPartPr/>
              <p14:nvPr/>
            </p14:nvContentPartPr>
            <p14:xfrm>
              <a:off x="500619" y="1347059"/>
              <a:ext cx="520920" cy="167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B511762-993E-47BC-94A1-74E93D764C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6299" y="1342739"/>
                <a:ext cx="529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2005A1E-2C65-4058-8989-80FC6AC0E9DA}"/>
                  </a:ext>
                </a:extLst>
              </p14:cNvPr>
              <p14:cNvContentPartPr/>
              <p14:nvPr/>
            </p14:nvContentPartPr>
            <p14:xfrm>
              <a:off x="319179" y="1402139"/>
              <a:ext cx="64440" cy="81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2005A1E-2C65-4058-8989-80FC6AC0E9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4859" y="1397819"/>
                <a:ext cx="73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5E87BF5-E72E-459D-A25C-62F98EA145A5}"/>
                  </a:ext>
                </a:extLst>
              </p14:cNvPr>
              <p14:cNvContentPartPr/>
              <p14:nvPr/>
            </p14:nvContentPartPr>
            <p14:xfrm>
              <a:off x="890139" y="1139339"/>
              <a:ext cx="146160" cy="128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5E87BF5-E72E-459D-A25C-62F98EA145A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5819" y="1135007"/>
                <a:ext cx="154800" cy="137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EBE8B8C-B058-4056-A29A-20682F291363}"/>
                  </a:ext>
                </a:extLst>
              </p14:cNvPr>
              <p14:cNvContentPartPr/>
              <p14:nvPr/>
            </p14:nvContentPartPr>
            <p14:xfrm>
              <a:off x="534819" y="1141139"/>
              <a:ext cx="199080" cy="148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EBE8B8C-B058-4056-A29A-20682F29136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0491" y="1136819"/>
                <a:ext cx="207736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7D36092-A4B7-4965-B9CE-9D1098E8EF4D}"/>
                  </a:ext>
                </a:extLst>
              </p14:cNvPr>
              <p14:cNvContentPartPr/>
              <p14:nvPr/>
            </p14:nvContentPartPr>
            <p14:xfrm>
              <a:off x="1429419" y="2085779"/>
              <a:ext cx="713520" cy="16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7D36092-A4B7-4965-B9CE-9D1098E8EF4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25099" y="2081459"/>
                <a:ext cx="7221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B6E8527-8B08-4149-9835-5B6AFCE4374C}"/>
                  </a:ext>
                </a:extLst>
              </p14:cNvPr>
              <p14:cNvContentPartPr/>
              <p14:nvPr/>
            </p14:nvContentPartPr>
            <p14:xfrm>
              <a:off x="1159059" y="1756739"/>
              <a:ext cx="1303200" cy="2469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B6E8527-8B08-4149-9835-5B6AFCE4374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69059" y="1577099"/>
                <a:ext cx="148284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691C806-7508-49DC-9244-1492F6B8CE74}"/>
                  </a:ext>
                </a:extLst>
              </p14:cNvPr>
              <p14:cNvContentPartPr/>
              <p14:nvPr/>
            </p14:nvContentPartPr>
            <p14:xfrm>
              <a:off x="1901492" y="2403939"/>
              <a:ext cx="107280" cy="66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691C806-7508-49DC-9244-1492F6B8CE7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97172" y="2399596"/>
                <a:ext cx="115920" cy="75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5F3195D-E9A8-45B8-B1B0-3385D4784C0C}"/>
                  </a:ext>
                </a:extLst>
              </p14:cNvPr>
              <p14:cNvContentPartPr/>
              <p14:nvPr/>
            </p14:nvContentPartPr>
            <p14:xfrm>
              <a:off x="1918052" y="2305299"/>
              <a:ext cx="76320" cy="806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5F3195D-E9A8-45B8-B1B0-3385D4784C0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13732" y="2300960"/>
                <a:ext cx="84960" cy="89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B3D59D7-C7F3-4AD6-9003-0C9C6B6FC985}"/>
                  </a:ext>
                </a:extLst>
              </p14:cNvPr>
              <p14:cNvContentPartPr/>
              <p14:nvPr/>
            </p14:nvContentPartPr>
            <p14:xfrm>
              <a:off x="2230172" y="2338059"/>
              <a:ext cx="60480" cy="58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B3D59D7-C7F3-4AD6-9003-0C9C6B6FC9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25852" y="2333739"/>
                <a:ext cx="691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0EDCF9C-C413-4AD9-8CDC-BE6511F6BADE}"/>
                  </a:ext>
                </a:extLst>
              </p14:cNvPr>
              <p14:cNvContentPartPr/>
              <p14:nvPr/>
            </p14:nvContentPartPr>
            <p14:xfrm>
              <a:off x="2058092" y="2321499"/>
              <a:ext cx="115560" cy="820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0EDCF9C-C413-4AD9-8CDC-BE6511F6BAD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53772" y="2317179"/>
                <a:ext cx="1242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49EEA8B-F30C-4374-ADE9-9C6D6CDAE732}"/>
                  </a:ext>
                </a:extLst>
              </p14:cNvPr>
              <p14:cNvContentPartPr/>
              <p14:nvPr/>
            </p14:nvContentPartPr>
            <p14:xfrm>
              <a:off x="2363732" y="2325819"/>
              <a:ext cx="46080" cy="367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49EEA8B-F30C-4374-ADE9-9C6D6CDAE73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59412" y="2321499"/>
                <a:ext cx="547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789BCCB-44B0-455C-9A53-48D959711F55}"/>
                  </a:ext>
                </a:extLst>
              </p14:cNvPr>
              <p14:cNvContentPartPr/>
              <p14:nvPr/>
            </p14:nvContentPartPr>
            <p14:xfrm>
              <a:off x="2399732" y="2276859"/>
              <a:ext cx="5760" cy="6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789BCCB-44B0-455C-9A53-48D959711F5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95412" y="2272539"/>
                <a:ext cx="144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4ED0E54-6F7C-431C-BDF9-34DE7A984B89}"/>
                  </a:ext>
                </a:extLst>
              </p14:cNvPr>
              <p14:cNvContentPartPr/>
              <p14:nvPr/>
            </p14:nvContentPartPr>
            <p14:xfrm>
              <a:off x="2357252" y="2388459"/>
              <a:ext cx="88920" cy="79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4ED0E54-6F7C-431C-BDF9-34DE7A984B8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52932" y="2384139"/>
                <a:ext cx="975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4DDB00B-7196-4B6E-932B-9AB6CF978FF5}"/>
                  </a:ext>
                </a:extLst>
              </p14:cNvPr>
              <p14:cNvContentPartPr/>
              <p14:nvPr/>
            </p14:nvContentPartPr>
            <p14:xfrm>
              <a:off x="2490812" y="2331579"/>
              <a:ext cx="113040" cy="889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4DDB00B-7196-4B6E-932B-9AB6CF978FF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86492" y="2327259"/>
                <a:ext cx="1216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C4E796F-0A18-419A-B678-10AADE040C3F}"/>
                  </a:ext>
                </a:extLst>
              </p14:cNvPr>
              <p14:cNvContentPartPr/>
              <p14:nvPr/>
            </p14:nvContentPartPr>
            <p14:xfrm>
              <a:off x="2345372" y="2419419"/>
              <a:ext cx="95400" cy="662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C4E796F-0A18-419A-B678-10AADE040C3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41052" y="2415099"/>
                <a:ext cx="104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AC8C495-76A7-4C5E-907C-D0B73CCBA9A1}"/>
                  </a:ext>
                </a:extLst>
              </p14:cNvPr>
              <p14:cNvContentPartPr/>
              <p14:nvPr/>
            </p14:nvContentPartPr>
            <p14:xfrm>
              <a:off x="2994092" y="2411859"/>
              <a:ext cx="91440" cy="756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AC8C495-76A7-4C5E-907C-D0B73CCBA9A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89789" y="2407539"/>
                <a:ext cx="100046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F61FE97-22A5-4D2E-B9DA-08CD2C9221F2}"/>
                  </a:ext>
                </a:extLst>
              </p14:cNvPr>
              <p14:cNvContentPartPr/>
              <p14:nvPr/>
            </p14:nvContentPartPr>
            <p14:xfrm>
              <a:off x="3016052" y="2292699"/>
              <a:ext cx="106920" cy="82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F61FE97-22A5-4D2E-B9DA-08CD2C9221F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11732" y="2288379"/>
                <a:ext cx="1155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01DAEED-656B-4E3F-A889-AC2F6C448902}"/>
                  </a:ext>
                </a:extLst>
              </p14:cNvPr>
              <p14:cNvContentPartPr/>
              <p14:nvPr/>
            </p14:nvContentPartPr>
            <p14:xfrm>
              <a:off x="2475692" y="2046819"/>
              <a:ext cx="1026607" cy="1875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01DAEED-656B-4E3F-A889-AC2F6C44890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71372" y="2042499"/>
                <a:ext cx="1035246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2F5039D-64D0-4150-8D80-01C0F7ED5B4C}"/>
                  </a:ext>
                </a:extLst>
              </p14:cNvPr>
              <p14:cNvContentPartPr/>
              <p14:nvPr/>
            </p14:nvContentPartPr>
            <p14:xfrm>
              <a:off x="3340772" y="2375139"/>
              <a:ext cx="47520" cy="18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2F5039D-64D0-4150-8D80-01C0F7ED5B4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36452" y="2370819"/>
                <a:ext cx="561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2080128-EC3A-4FA9-B678-2AB5D810BA37}"/>
                  </a:ext>
                </a:extLst>
              </p14:cNvPr>
              <p14:cNvContentPartPr/>
              <p14:nvPr/>
            </p14:nvContentPartPr>
            <p14:xfrm>
              <a:off x="3437252" y="2402139"/>
              <a:ext cx="91800" cy="61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2080128-EC3A-4FA9-B678-2AB5D810BA3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32932" y="2397819"/>
                <a:ext cx="1004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D49F21F-CE95-4BEA-92E3-6F4791DD6124}"/>
                  </a:ext>
                </a:extLst>
              </p14:cNvPr>
              <p14:cNvContentPartPr/>
              <p14:nvPr/>
            </p14:nvContentPartPr>
            <p14:xfrm>
              <a:off x="3584132" y="2336619"/>
              <a:ext cx="133200" cy="1119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D49F21F-CE95-4BEA-92E3-6F4791DD612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79812" y="2332299"/>
                <a:ext cx="1418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2BA5FA1-698D-422F-BCD4-819549A33C6C}"/>
                  </a:ext>
                </a:extLst>
              </p14:cNvPr>
              <p14:cNvContentPartPr/>
              <p14:nvPr/>
            </p14:nvContentPartPr>
            <p14:xfrm>
              <a:off x="3420692" y="2445339"/>
              <a:ext cx="124200" cy="637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2BA5FA1-698D-422F-BCD4-819549A33C6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416372" y="2441019"/>
                <a:ext cx="132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135EBB5-AE53-4518-BB75-2F0F7CFA9700}"/>
                  </a:ext>
                </a:extLst>
              </p14:cNvPr>
              <p14:cNvContentPartPr/>
              <p14:nvPr/>
            </p14:nvContentPartPr>
            <p14:xfrm>
              <a:off x="3457412" y="2309979"/>
              <a:ext cx="29520" cy="529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135EBB5-AE53-4518-BB75-2F0F7CFA970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53092" y="2305659"/>
                <a:ext cx="381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7BA0D5C-164F-443E-B863-EBB917868251}"/>
                  </a:ext>
                </a:extLst>
              </p14:cNvPr>
              <p14:cNvContentPartPr/>
              <p14:nvPr/>
            </p14:nvContentPartPr>
            <p14:xfrm>
              <a:off x="3166532" y="2317899"/>
              <a:ext cx="115920" cy="925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7BA0D5C-164F-443E-B863-EBB91786825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62212" y="2313579"/>
                <a:ext cx="124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935DBBB-D01A-40EB-8503-E4F923D0B42F}"/>
                  </a:ext>
                </a:extLst>
              </p14:cNvPr>
              <p14:cNvContentPartPr/>
              <p14:nvPr/>
            </p14:nvContentPartPr>
            <p14:xfrm>
              <a:off x="325412" y="2428059"/>
              <a:ext cx="143640" cy="932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935DBBB-D01A-40EB-8503-E4F923D0B42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1092" y="2423739"/>
                <a:ext cx="1522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90006A5-FDC0-488C-B0EC-FDF9BDC3E0D6}"/>
                  </a:ext>
                </a:extLst>
              </p14:cNvPr>
              <p14:cNvContentPartPr/>
              <p14:nvPr/>
            </p14:nvContentPartPr>
            <p14:xfrm>
              <a:off x="144332" y="2234739"/>
              <a:ext cx="519840" cy="1544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90006A5-FDC0-488C-B0EC-FDF9BDC3E0D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0012" y="2230419"/>
                <a:ext cx="528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B27223E-3A42-49BD-8F08-FB758F84CC0B}"/>
                  </a:ext>
                </a:extLst>
              </p14:cNvPr>
              <p14:cNvContentPartPr/>
              <p14:nvPr/>
            </p14:nvContentPartPr>
            <p14:xfrm>
              <a:off x="723932" y="2395299"/>
              <a:ext cx="33120" cy="565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B27223E-3A42-49BD-8F08-FB758F84CC0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9612" y="2390979"/>
                <a:ext cx="41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8D5DCB76-A0E2-48BF-87E4-5A44FA2AD6B3}"/>
                  </a:ext>
                </a:extLst>
              </p14:cNvPr>
              <p14:cNvContentPartPr/>
              <p14:nvPr/>
            </p14:nvContentPartPr>
            <p14:xfrm>
              <a:off x="1153772" y="2459379"/>
              <a:ext cx="186120" cy="842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8D5DCB76-A0E2-48BF-87E4-5A44FA2AD6B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49452" y="2455077"/>
                <a:ext cx="194760" cy="92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5EC4313-1C52-4034-B17C-B42573AC10DF}"/>
                  </a:ext>
                </a:extLst>
              </p14:cNvPr>
              <p14:cNvContentPartPr/>
              <p14:nvPr/>
            </p14:nvContentPartPr>
            <p14:xfrm>
              <a:off x="910412" y="2273619"/>
              <a:ext cx="519480" cy="1612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5EC4313-1C52-4034-B17C-B42573AC10D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06092" y="2269299"/>
                <a:ext cx="528120" cy="16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4107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0206-CD81-4BBE-8F9C-2BB36957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4F783-FBF4-46C5-9923-218BE14D4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880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439F-886B-42E8-BBD0-8933531E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3502-B5B2-474B-A3B9-61FD6811A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22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EA98-E336-40A0-82DC-BB98E733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C59CA-D53A-4FA2-8FFC-C3AD236C5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63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7311-FBBF-4CF2-B9ED-83736001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78CC-9C54-4E68-84F4-78DE240D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893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E5A2-B77B-45E1-9ADA-BD091AA7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88408-7E41-46BC-B372-1A49C9D4F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Boolean function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is a mapping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-variable Boolean function. </a:t>
                </a:r>
              </a:p>
              <a:p>
                <a:r>
                  <a:rPr lang="en-US" dirty="0"/>
                  <a:t>On a quantum computer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implemented as a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as follows: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88408-7E41-46BC-B372-1A49C9D4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B49A547-FA20-4C53-BEE3-077C5A53C381}"/>
              </a:ext>
            </a:extLst>
          </p:cNvPr>
          <p:cNvGrpSpPr/>
          <p:nvPr/>
        </p:nvGrpSpPr>
        <p:grpSpPr>
          <a:xfrm>
            <a:off x="1390403" y="1446403"/>
            <a:ext cx="2523240" cy="659880"/>
            <a:chOff x="1390403" y="1446403"/>
            <a:chExt cx="252324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B116953-1C6A-4AB9-A574-4C77F069AD8C}"/>
                    </a:ext>
                  </a:extLst>
                </p14:cNvPr>
                <p14:cNvContentPartPr/>
                <p14:nvPr/>
              </p14:nvContentPartPr>
              <p14:xfrm>
                <a:off x="2115803" y="1524883"/>
                <a:ext cx="386280" cy="4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B116953-1C6A-4AB9-A574-4C77F069AD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07163" y="1516243"/>
                  <a:ext cx="403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2EEE192-16ED-4E3F-8474-E7BA689D8C15}"/>
                    </a:ext>
                  </a:extLst>
                </p14:cNvPr>
                <p14:cNvContentPartPr/>
                <p14:nvPr/>
              </p14:nvContentPartPr>
              <p14:xfrm>
                <a:off x="2098163" y="1548283"/>
                <a:ext cx="19080" cy="55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2EEE192-16ED-4E3F-8474-E7BA689D8C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89523" y="1539283"/>
                  <a:ext cx="3672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FCB4DC-C203-40A1-ABC6-EAACE862D374}"/>
                    </a:ext>
                  </a:extLst>
                </p14:cNvPr>
                <p14:cNvContentPartPr/>
                <p14:nvPr/>
              </p14:nvContentPartPr>
              <p14:xfrm>
                <a:off x="2104283" y="2092243"/>
                <a:ext cx="457560" cy="1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FCB4DC-C203-40A1-ABC6-EAACE862D3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95283" y="2083603"/>
                  <a:ext cx="47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9F852A-A686-4783-9B87-6D71A1581B8C}"/>
                    </a:ext>
                  </a:extLst>
                </p14:cNvPr>
                <p14:cNvContentPartPr/>
                <p14:nvPr/>
              </p14:nvContentPartPr>
              <p14:xfrm>
                <a:off x="2467883" y="1544683"/>
                <a:ext cx="41400" cy="546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9F852A-A686-4783-9B87-6D71A1581B8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59243" y="1535683"/>
                  <a:ext cx="590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420866-0FA6-45CD-93BC-8056C74C5417}"/>
                    </a:ext>
                  </a:extLst>
                </p14:cNvPr>
                <p14:cNvContentPartPr/>
                <p14:nvPr/>
              </p14:nvContentPartPr>
              <p14:xfrm>
                <a:off x="2178443" y="1689763"/>
                <a:ext cx="116640" cy="12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420866-0FA6-45CD-93BC-8056C74C54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69803" y="1680763"/>
                  <a:ext cx="134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04ADCB-1F73-440B-9B4D-892C50B76E39}"/>
                    </a:ext>
                  </a:extLst>
                </p14:cNvPr>
                <p14:cNvContentPartPr/>
                <p14:nvPr/>
              </p14:nvContentPartPr>
              <p14:xfrm>
                <a:off x="2304083" y="1762843"/>
                <a:ext cx="47880" cy="13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04ADCB-1F73-440B-9B4D-892C50B76E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95083" y="1754203"/>
                  <a:ext cx="6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DB9194-02DF-4BDB-9866-42A725A59A0E}"/>
                    </a:ext>
                  </a:extLst>
                </p14:cNvPr>
                <p14:cNvContentPartPr/>
                <p14:nvPr/>
              </p14:nvContentPartPr>
              <p14:xfrm>
                <a:off x="2285723" y="1834483"/>
                <a:ext cx="6876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DB9194-02DF-4BDB-9866-42A725A59A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76723" y="1825483"/>
                  <a:ext cx="86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9A1791-5773-4570-BB48-37A498BDFB90}"/>
                    </a:ext>
                  </a:extLst>
                </p14:cNvPr>
                <p14:cNvContentPartPr/>
                <p14:nvPr/>
              </p14:nvContentPartPr>
              <p14:xfrm>
                <a:off x="1572203" y="1616683"/>
                <a:ext cx="505080" cy="6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9A1791-5773-4570-BB48-37A498BDFB9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63563" y="1608043"/>
                  <a:ext cx="522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1A9352-E14C-431E-8B9C-01EE8F13B74D}"/>
                    </a:ext>
                  </a:extLst>
                </p14:cNvPr>
                <p14:cNvContentPartPr/>
                <p14:nvPr/>
              </p14:nvContentPartPr>
              <p14:xfrm>
                <a:off x="1422083" y="1446403"/>
                <a:ext cx="1008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1A9352-E14C-431E-8B9C-01EE8F13B7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13443" y="1437403"/>
                  <a:ext cx="27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CD66B1A-1C02-4934-80A0-13E3F418C46D}"/>
                    </a:ext>
                  </a:extLst>
                </p14:cNvPr>
                <p14:cNvContentPartPr/>
                <p14:nvPr/>
              </p14:nvContentPartPr>
              <p14:xfrm>
                <a:off x="1444403" y="1470163"/>
                <a:ext cx="67320" cy="6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CD66B1A-1C02-4934-80A0-13E3F418C4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35403" y="1461523"/>
                  <a:ext cx="84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CA631B-9A11-4B36-925B-D1FF3F8C340B}"/>
                    </a:ext>
                  </a:extLst>
                </p14:cNvPr>
                <p14:cNvContentPartPr/>
                <p14:nvPr/>
              </p14:nvContentPartPr>
              <p14:xfrm>
                <a:off x="1454843" y="1470883"/>
                <a:ext cx="52560" cy="7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CA631B-9A11-4B36-925B-D1FF3F8C34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5843" y="1462243"/>
                  <a:ext cx="70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1D7FC4-DD74-4D3E-9323-8C0E291E035A}"/>
                    </a:ext>
                  </a:extLst>
                </p14:cNvPr>
                <p14:cNvContentPartPr/>
                <p14:nvPr/>
              </p14:nvContentPartPr>
              <p14:xfrm>
                <a:off x="1527563" y="1459723"/>
                <a:ext cx="59040" cy="10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1D7FC4-DD74-4D3E-9323-8C0E291E03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18923" y="1451083"/>
                  <a:ext cx="76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5DAAB2-5D79-472D-B09F-5B70E2012432}"/>
                    </a:ext>
                  </a:extLst>
                </p14:cNvPr>
                <p14:cNvContentPartPr/>
                <p14:nvPr/>
              </p14:nvContentPartPr>
              <p14:xfrm>
                <a:off x="1597043" y="1906483"/>
                <a:ext cx="475560" cy="26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5DAAB2-5D79-472D-B09F-5B70E20124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88043" y="1897843"/>
                  <a:ext cx="493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96309D4-A9F8-4591-B705-6B18DBCD14ED}"/>
                    </a:ext>
                  </a:extLst>
                </p14:cNvPr>
                <p14:cNvContentPartPr/>
                <p14:nvPr/>
              </p14:nvContentPartPr>
              <p14:xfrm>
                <a:off x="1390403" y="1875163"/>
                <a:ext cx="8640" cy="91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96309D4-A9F8-4591-B705-6B18DBCD14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81403" y="1866523"/>
                  <a:ext cx="26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EB8884-3DDE-4AE0-B7A3-0E1BFE6702D3}"/>
                    </a:ext>
                  </a:extLst>
                </p14:cNvPr>
                <p14:cNvContentPartPr/>
                <p14:nvPr/>
              </p14:nvContentPartPr>
              <p14:xfrm>
                <a:off x="1433963" y="1889203"/>
                <a:ext cx="23760" cy="42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EB8884-3DDE-4AE0-B7A3-0E1BFE6702D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25323" y="1880203"/>
                  <a:ext cx="41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B31D31-E2A4-49F5-9284-2D6273F8634A}"/>
                    </a:ext>
                  </a:extLst>
                </p14:cNvPr>
                <p14:cNvContentPartPr/>
                <p14:nvPr/>
              </p14:nvContentPartPr>
              <p14:xfrm>
                <a:off x="1412723" y="1878403"/>
                <a:ext cx="61920" cy="113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B31D31-E2A4-49F5-9284-2D6273F8634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03723" y="1869763"/>
                  <a:ext cx="79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FA6A65E-BBDC-49CF-9AF1-6EAB22BD3C82}"/>
                    </a:ext>
                  </a:extLst>
                </p14:cNvPr>
                <p14:cNvContentPartPr/>
                <p14:nvPr/>
              </p14:nvContentPartPr>
              <p14:xfrm>
                <a:off x="1470683" y="1864723"/>
                <a:ext cx="68040" cy="164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FA6A65E-BBDC-49CF-9AF1-6EAB22BD3C8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62043" y="1855723"/>
                  <a:ext cx="85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EE63B32-9252-4CDD-81AF-99B1F0055E19}"/>
                    </a:ext>
                  </a:extLst>
                </p14:cNvPr>
                <p14:cNvContentPartPr/>
                <p14:nvPr/>
              </p14:nvContentPartPr>
              <p14:xfrm>
                <a:off x="2511083" y="1613083"/>
                <a:ext cx="487080" cy="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EE63B32-9252-4CDD-81AF-99B1F0055E1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02443" y="1604083"/>
                  <a:ext cx="504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394168-699C-4D2A-B500-90219E2CA54C}"/>
                    </a:ext>
                  </a:extLst>
                </p14:cNvPr>
                <p14:cNvContentPartPr/>
                <p14:nvPr/>
              </p14:nvContentPartPr>
              <p14:xfrm>
                <a:off x="1982243" y="1551523"/>
                <a:ext cx="54000" cy="10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394168-699C-4D2A-B500-90219E2CA5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73243" y="1542523"/>
                  <a:ext cx="7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B5F4AC-810F-4143-9221-36D0F01E442B}"/>
                    </a:ext>
                  </a:extLst>
                </p14:cNvPr>
                <p14:cNvContentPartPr/>
                <p14:nvPr/>
              </p14:nvContentPartPr>
              <p14:xfrm>
                <a:off x="1923563" y="1876963"/>
                <a:ext cx="57960" cy="8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B5F4AC-810F-4143-9221-36D0F01E44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14563" y="1867963"/>
                  <a:ext cx="75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8446FB-5E64-4D8A-98B0-A24D29A97D68}"/>
                    </a:ext>
                  </a:extLst>
                </p14:cNvPr>
                <p14:cNvContentPartPr/>
                <p14:nvPr/>
              </p14:nvContentPartPr>
              <p14:xfrm>
                <a:off x="2775323" y="1570243"/>
                <a:ext cx="6084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8446FB-5E64-4D8A-98B0-A24D29A97D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766323" y="1561603"/>
                  <a:ext cx="78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8D6B7D-7F1B-4052-BAA6-0012BC3AD02A}"/>
                    </a:ext>
                  </a:extLst>
                </p14:cNvPr>
                <p14:cNvContentPartPr/>
                <p14:nvPr/>
              </p14:nvContentPartPr>
              <p14:xfrm>
                <a:off x="2490563" y="1929523"/>
                <a:ext cx="534600" cy="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8D6B7D-7F1B-4052-BAA6-0012BC3AD02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81923" y="1920523"/>
                  <a:ext cx="552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A0272B-D06D-4CE6-8E94-7EE3CA9A6FD5}"/>
                    </a:ext>
                  </a:extLst>
                </p14:cNvPr>
                <p14:cNvContentPartPr/>
                <p14:nvPr/>
              </p14:nvContentPartPr>
              <p14:xfrm>
                <a:off x="2945243" y="1874083"/>
                <a:ext cx="67320" cy="9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A0272B-D06D-4CE6-8E94-7EE3CA9A6FD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36603" y="1865083"/>
                  <a:ext cx="84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AF3B11-783B-4527-A92E-1209EDC33CAC}"/>
                    </a:ext>
                  </a:extLst>
                </p14:cNvPr>
                <p14:cNvContentPartPr/>
                <p14:nvPr/>
              </p14:nvContentPartPr>
              <p14:xfrm>
                <a:off x="3104363" y="1502923"/>
                <a:ext cx="7200" cy="79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AF3B11-783B-4527-A92E-1209EDC33CA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95723" y="1493923"/>
                  <a:ext cx="24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CEAE087-B8E7-43CB-B769-E2DBD1F31D0B}"/>
                    </a:ext>
                  </a:extLst>
                </p14:cNvPr>
                <p14:cNvContentPartPr/>
                <p14:nvPr/>
              </p14:nvContentPartPr>
              <p14:xfrm>
                <a:off x="3149363" y="1516603"/>
                <a:ext cx="78840" cy="63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CEAE087-B8E7-43CB-B769-E2DBD1F31D0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40363" y="1507963"/>
                  <a:ext cx="96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E9BFA41-D0FD-41EB-8BDC-12850DD970AE}"/>
                    </a:ext>
                  </a:extLst>
                </p14:cNvPr>
                <p14:cNvContentPartPr/>
                <p14:nvPr/>
              </p14:nvContentPartPr>
              <p14:xfrm>
                <a:off x="3155483" y="1518403"/>
                <a:ext cx="74160" cy="69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E9BFA41-D0FD-41EB-8BDC-12850DD970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46483" y="1509403"/>
                  <a:ext cx="91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A0B0CB-ACDD-4898-A673-7C1660C11D42}"/>
                    </a:ext>
                  </a:extLst>
                </p14:cNvPr>
                <p14:cNvContentPartPr/>
                <p14:nvPr/>
              </p14:nvContentPartPr>
              <p14:xfrm>
                <a:off x="3235403" y="1508323"/>
                <a:ext cx="88560" cy="130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A0B0CB-ACDD-4898-A673-7C1660C11D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26763" y="1499323"/>
                  <a:ext cx="106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38790D-02FF-41A8-B84B-BF70E833D1B7}"/>
                    </a:ext>
                  </a:extLst>
                </p14:cNvPr>
                <p14:cNvContentPartPr/>
                <p14:nvPr/>
              </p14:nvContentPartPr>
              <p14:xfrm>
                <a:off x="3108683" y="1877323"/>
                <a:ext cx="8280" cy="90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38790D-02FF-41A8-B84B-BF70E833D1B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00043" y="1868683"/>
                  <a:ext cx="25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8824F1-C2B4-4FCC-8FD7-89349CB248CD}"/>
                    </a:ext>
                  </a:extLst>
                </p14:cNvPr>
                <p14:cNvContentPartPr/>
                <p14:nvPr/>
              </p14:nvContentPartPr>
              <p14:xfrm>
                <a:off x="3195803" y="1902883"/>
                <a:ext cx="37080" cy="41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8824F1-C2B4-4FCC-8FD7-89349CB248C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87163" y="1893883"/>
                  <a:ext cx="54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A1AA7BE-8488-4F52-8688-303D36BEDC4D}"/>
                    </a:ext>
                  </a:extLst>
                </p14:cNvPr>
                <p14:cNvContentPartPr/>
                <p14:nvPr/>
              </p14:nvContentPartPr>
              <p14:xfrm>
                <a:off x="3161243" y="1887403"/>
                <a:ext cx="100440" cy="12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A1AA7BE-8488-4F52-8688-303D36BEDC4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52243" y="1878763"/>
                  <a:ext cx="118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8A3A8A-0479-4EC5-9AB8-5DC31C06A94F}"/>
                    </a:ext>
                  </a:extLst>
                </p14:cNvPr>
                <p14:cNvContentPartPr/>
                <p14:nvPr/>
              </p14:nvContentPartPr>
              <p14:xfrm>
                <a:off x="3350603" y="1883443"/>
                <a:ext cx="5760" cy="80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8A3A8A-0479-4EC5-9AB8-5DC31C06A94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41603" y="1874443"/>
                  <a:ext cx="23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0B3744-B776-4C2B-A577-0C1086D6426A}"/>
                    </a:ext>
                  </a:extLst>
                </p14:cNvPr>
                <p14:cNvContentPartPr/>
                <p14:nvPr/>
              </p14:nvContentPartPr>
              <p14:xfrm>
                <a:off x="3309203" y="1916563"/>
                <a:ext cx="69120" cy="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0B3744-B776-4C2B-A577-0C1086D6426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00563" y="1907923"/>
                  <a:ext cx="86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20354AC-6D30-4739-9FD9-49913DC9B821}"/>
                    </a:ext>
                  </a:extLst>
                </p14:cNvPr>
                <p14:cNvContentPartPr/>
                <p14:nvPr/>
              </p14:nvContentPartPr>
              <p14:xfrm>
                <a:off x="3481643" y="1825483"/>
                <a:ext cx="74520" cy="154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20354AC-6D30-4739-9FD9-49913DC9B82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73003" y="1816483"/>
                  <a:ext cx="92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EA4E8A-4425-4868-82E8-BD8B1BB00670}"/>
                    </a:ext>
                  </a:extLst>
                </p14:cNvPr>
                <p14:cNvContentPartPr/>
                <p14:nvPr/>
              </p14:nvContentPartPr>
              <p14:xfrm>
                <a:off x="3460763" y="1898923"/>
                <a:ext cx="122760" cy="7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EA4E8A-4425-4868-82E8-BD8B1BB0067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52123" y="1889923"/>
                  <a:ext cx="140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92716DB-11FD-4426-A567-F67717D2F6C9}"/>
                    </a:ext>
                  </a:extLst>
                </p14:cNvPr>
                <p14:cNvContentPartPr/>
                <p14:nvPr/>
              </p14:nvContentPartPr>
              <p14:xfrm>
                <a:off x="3594683" y="1868323"/>
                <a:ext cx="72720" cy="9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92716DB-11FD-4426-A567-F67717D2F6C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85683" y="1859323"/>
                  <a:ext cx="90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3D3087A-CB2E-489B-AB21-3CDDB3A5493E}"/>
                    </a:ext>
                  </a:extLst>
                </p14:cNvPr>
                <p14:cNvContentPartPr/>
                <p14:nvPr/>
              </p14:nvContentPartPr>
              <p14:xfrm>
                <a:off x="3663443" y="1899643"/>
                <a:ext cx="5184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3D3087A-CB2E-489B-AB21-3CDDB3A5493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54803" y="1891003"/>
                  <a:ext cx="69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795B3E-36FD-4CB4-9DA5-BB7B3CE4214B}"/>
                    </a:ext>
                  </a:extLst>
                </p14:cNvPr>
                <p14:cNvContentPartPr/>
                <p14:nvPr/>
              </p14:nvContentPartPr>
              <p14:xfrm>
                <a:off x="3644363" y="1869403"/>
                <a:ext cx="125280" cy="87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795B3E-36FD-4CB4-9DA5-BB7B3CE4214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35723" y="1860403"/>
                  <a:ext cx="142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FBC0E2-ADDF-44F6-9885-74EA755E530B}"/>
                    </a:ext>
                  </a:extLst>
                </p14:cNvPr>
                <p14:cNvContentPartPr/>
                <p14:nvPr/>
              </p14:nvContentPartPr>
              <p14:xfrm>
                <a:off x="3800603" y="1850683"/>
                <a:ext cx="113040" cy="131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FBC0E2-ADDF-44F6-9885-74EA755E530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91603" y="1841683"/>
                  <a:ext cx="130680" cy="14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046664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E5A2-B77B-45E1-9ADA-BD091AA7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88408-7E41-46BC-B372-1A49C9D4F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Boolean function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is a mapping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-variable Boolean function. </a:t>
                </a:r>
              </a:p>
              <a:p>
                <a:r>
                  <a:rPr lang="en-US" dirty="0"/>
                  <a:t>On a quantum computer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implemented as a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as follows: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88408-7E41-46BC-B372-1A49C9D4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B49A547-FA20-4C53-BEE3-077C5A53C381}"/>
              </a:ext>
            </a:extLst>
          </p:cNvPr>
          <p:cNvGrpSpPr/>
          <p:nvPr/>
        </p:nvGrpSpPr>
        <p:grpSpPr>
          <a:xfrm>
            <a:off x="1422083" y="1446403"/>
            <a:ext cx="1901880" cy="659880"/>
            <a:chOff x="1422083" y="1446403"/>
            <a:chExt cx="190188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B116953-1C6A-4AB9-A574-4C77F069AD8C}"/>
                    </a:ext>
                  </a:extLst>
                </p14:cNvPr>
                <p14:cNvContentPartPr/>
                <p14:nvPr/>
              </p14:nvContentPartPr>
              <p14:xfrm>
                <a:off x="2115803" y="1524883"/>
                <a:ext cx="386280" cy="4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B116953-1C6A-4AB9-A574-4C77F069AD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07163" y="1516243"/>
                  <a:ext cx="403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2EEE192-16ED-4E3F-8474-E7BA689D8C15}"/>
                    </a:ext>
                  </a:extLst>
                </p14:cNvPr>
                <p14:cNvContentPartPr/>
                <p14:nvPr/>
              </p14:nvContentPartPr>
              <p14:xfrm>
                <a:off x="2098163" y="1548283"/>
                <a:ext cx="19080" cy="55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2EEE192-16ED-4E3F-8474-E7BA689D8C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89523" y="1539283"/>
                  <a:ext cx="3672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FCB4DC-C203-40A1-ABC6-EAACE862D374}"/>
                    </a:ext>
                  </a:extLst>
                </p14:cNvPr>
                <p14:cNvContentPartPr/>
                <p14:nvPr/>
              </p14:nvContentPartPr>
              <p14:xfrm>
                <a:off x="2104283" y="2092243"/>
                <a:ext cx="457560" cy="1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FCB4DC-C203-40A1-ABC6-EAACE862D3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95283" y="2083603"/>
                  <a:ext cx="47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9F852A-A686-4783-9B87-6D71A1581B8C}"/>
                    </a:ext>
                  </a:extLst>
                </p14:cNvPr>
                <p14:cNvContentPartPr/>
                <p14:nvPr/>
              </p14:nvContentPartPr>
              <p14:xfrm>
                <a:off x="2467883" y="1544683"/>
                <a:ext cx="41400" cy="546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9F852A-A686-4783-9B87-6D71A1581B8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59243" y="1535683"/>
                  <a:ext cx="590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420866-0FA6-45CD-93BC-8056C74C5417}"/>
                    </a:ext>
                  </a:extLst>
                </p14:cNvPr>
                <p14:cNvContentPartPr/>
                <p14:nvPr/>
              </p14:nvContentPartPr>
              <p14:xfrm>
                <a:off x="2178443" y="1689763"/>
                <a:ext cx="116640" cy="12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420866-0FA6-45CD-93BC-8056C74C54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69803" y="1680763"/>
                  <a:ext cx="134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04ADCB-1F73-440B-9B4D-892C50B76E39}"/>
                    </a:ext>
                  </a:extLst>
                </p14:cNvPr>
                <p14:cNvContentPartPr/>
                <p14:nvPr/>
              </p14:nvContentPartPr>
              <p14:xfrm>
                <a:off x="2304083" y="1762843"/>
                <a:ext cx="47880" cy="13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04ADCB-1F73-440B-9B4D-892C50B76E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95083" y="1754203"/>
                  <a:ext cx="6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DB9194-02DF-4BDB-9866-42A725A59A0E}"/>
                    </a:ext>
                  </a:extLst>
                </p14:cNvPr>
                <p14:cNvContentPartPr/>
                <p14:nvPr/>
              </p14:nvContentPartPr>
              <p14:xfrm>
                <a:off x="2285723" y="1834483"/>
                <a:ext cx="6876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DB9194-02DF-4BDB-9866-42A725A59A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76723" y="1825483"/>
                  <a:ext cx="86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9A1791-5773-4570-BB48-37A498BDFB90}"/>
                    </a:ext>
                  </a:extLst>
                </p14:cNvPr>
                <p14:cNvContentPartPr/>
                <p14:nvPr/>
              </p14:nvContentPartPr>
              <p14:xfrm>
                <a:off x="1572203" y="1616683"/>
                <a:ext cx="505080" cy="6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9A1791-5773-4570-BB48-37A498BDFB9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63563" y="1608043"/>
                  <a:ext cx="522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1A9352-E14C-431E-8B9C-01EE8F13B74D}"/>
                    </a:ext>
                  </a:extLst>
                </p14:cNvPr>
                <p14:cNvContentPartPr/>
                <p14:nvPr/>
              </p14:nvContentPartPr>
              <p14:xfrm>
                <a:off x="1422083" y="1446403"/>
                <a:ext cx="1008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1A9352-E14C-431E-8B9C-01EE8F13B7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13443" y="1437403"/>
                  <a:ext cx="27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CD66B1A-1C02-4934-80A0-13E3F418C46D}"/>
                    </a:ext>
                  </a:extLst>
                </p14:cNvPr>
                <p14:cNvContentPartPr/>
                <p14:nvPr/>
              </p14:nvContentPartPr>
              <p14:xfrm>
                <a:off x="1444403" y="1470163"/>
                <a:ext cx="67320" cy="6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CD66B1A-1C02-4934-80A0-13E3F418C4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35403" y="1461523"/>
                  <a:ext cx="84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CA631B-9A11-4B36-925B-D1FF3F8C340B}"/>
                    </a:ext>
                  </a:extLst>
                </p14:cNvPr>
                <p14:cNvContentPartPr/>
                <p14:nvPr/>
              </p14:nvContentPartPr>
              <p14:xfrm>
                <a:off x="1454843" y="1470883"/>
                <a:ext cx="52560" cy="7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CA631B-9A11-4B36-925B-D1FF3F8C34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5843" y="1462243"/>
                  <a:ext cx="70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1D7FC4-DD74-4D3E-9323-8C0E291E035A}"/>
                    </a:ext>
                  </a:extLst>
                </p14:cNvPr>
                <p14:cNvContentPartPr/>
                <p14:nvPr/>
              </p14:nvContentPartPr>
              <p14:xfrm>
                <a:off x="1527563" y="1459723"/>
                <a:ext cx="59040" cy="10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1D7FC4-DD74-4D3E-9323-8C0E291E03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18923" y="1451083"/>
                  <a:ext cx="76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5DAAB2-5D79-472D-B09F-5B70E2012432}"/>
                    </a:ext>
                  </a:extLst>
                </p14:cNvPr>
                <p14:cNvContentPartPr/>
                <p14:nvPr/>
              </p14:nvContentPartPr>
              <p14:xfrm>
                <a:off x="1597043" y="1906483"/>
                <a:ext cx="475560" cy="26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5DAAB2-5D79-472D-B09F-5B70E20124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88043" y="1897843"/>
                  <a:ext cx="493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EE63B32-9252-4CDD-81AF-99B1F0055E19}"/>
                    </a:ext>
                  </a:extLst>
                </p14:cNvPr>
                <p14:cNvContentPartPr/>
                <p14:nvPr/>
              </p14:nvContentPartPr>
              <p14:xfrm>
                <a:off x="2511083" y="1613083"/>
                <a:ext cx="487080" cy="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EE63B32-9252-4CDD-81AF-99B1F0055E1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02443" y="1604083"/>
                  <a:ext cx="504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394168-699C-4D2A-B500-90219E2CA54C}"/>
                    </a:ext>
                  </a:extLst>
                </p14:cNvPr>
                <p14:cNvContentPartPr/>
                <p14:nvPr/>
              </p14:nvContentPartPr>
              <p14:xfrm>
                <a:off x="1982243" y="1551523"/>
                <a:ext cx="54000" cy="10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394168-699C-4D2A-B500-90219E2CA5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73243" y="1542523"/>
                  <a:ext cx="7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B5F4AC-810F-4143-9221-36D0F01E442B}"/>
                    </a:ext>
                  </a:extLst>
                </p14:cNvPr>
                <p14:cNvContentPartPr/>
                <p14:nvPr/>
              </p14:nvContentPartPr>
              <p14:xfrm>
                <a:off x="1923563" y="1876963"/>
                <a:ext cx="57960" cy="8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B5F4AC-810F-4143-9221-36D0F01E442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14563" y="1867963"/>
                  <a:ext cx="75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8446FB-5E64-4D8A-98B0-A24D29A97D68}"/>
                    </a:ext>
                  </a:extLst>
                </p14:cNvPr>
                <p14:cNvContentPartPr/>
                <p14:nvPr/>
              </p14:nvContentPartPr>
              <p14:xfrm>
                <a:off x="2775323" y="1570243"/>
                <a:ext cx="6084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8446FB-5E64-4D8A-98B0-A24D29A97D6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66323" y="1561603"/>
                  <a:ext cx="78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8D6B7D-7F1B-4052-BAA6-0012BC3AD02A}"/>
                    </a:ext>
                  </a:extLst>
                </p14:cNvPr>
                <p14:cNvContentPartPr/>
                <p14:nvPr/>
              </p14:nvContentPartPr>
              <p14:xfrm>
                <a:off x="2490563" y="1929523"/>
                <a:ext cx="534600" cy="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8D6B7D-7F1B-4052-BAA6-0012BC3AD02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81923" y="1920523"/>
                  <a:ext cx="552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A0272B-D06D-4CE6-8E94-7EE3CA9A6FD5}"/>
                    </a:ext>
                  </a:extLst>
                </p14:cNvPr>
                <p14:cNvContentPartPr/>
                <p14:nvPr/>
              </p14:nvContentPartPr>
              <p14:xfrm>
                <a:off x="2945243" y="1874083"/>
                <a:ext cx="67320" cy="9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A0272B-D06D-4CE6-8E94-7EE3CA9A6FD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36603" y="1865083"/>
                  <a:ext cx="84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AF3B11-783B-4527-A92E-1209EDC33CAC}"/>
                    </a:ext>
                  </a:extLst>
                </p14:cNvPr>
                <p14:cNvContentPartPr/>
                <p14:nvPr/>
              </p14:nvContentPartPr>
              <p14:xfrm>
                <a:off x="3104363" y="1502923"/>
                <a:ext cx="7200" cy="79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AF3B11-783B-4527-A92E-1209EDC33C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95723" y="1493923"/>
                  <a:ext cx="24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CEAE087-B8E7-43CB-B769-E2DBD1F31D0B}"/>
                    </a:ext>
                  </a:extLst>
                </p14:cNvPr>
                <p14:cNvContentPartPr/>
                <p14:nvPr/>
              </p14:nvContentPartPr>
              <p14:xfrm>
                <a:off x="3149363" y="1516603"/>
                <a:ext cx="78840" cy="63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CEAE087-B8E7-43CB-B769-E2DBD1F31D0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40363" y="1507963"/>
                  <a:ext cx="96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E9BFA41-D0FD-41EB-8BDC-12850DD970AE}"/>
                    </a:ext>
                  </a:extLst>
                </p14:cNvPr>
                <p14:cNvContentPartPr/>
                <p14:nvPr/>
              </p14:nvContentPartPr>
              <p14:xfrm>
                <a:off x="3155483" y="1518403"/>
                <a:ext cx="74160" cy="69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E9BFA41-D0FD-41EB-8BDC-12850DD970A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46483" y="1509403"/>
                  <a:ext cx="91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A0B0CB-ACDD-4898-A673-7C1660C11D42}"/>
                    </a:ext>
                  </a:extLst>
                </p14:cNvPr>
                <p14:cNvContentPartPr/>
                <p14:nvPr/>
              </p14:nvContentPartPr>
              <p14:xfrm>
                <a:off x="3235403" y="1508323"/>
                <a:ext cx="88560" cy="130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A0B0CB-ACDD-4898-A673-7C1660C11D4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26763" y="1499323"/>
                  <a:ext cx="1062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C324B8-09F8-4625-9F1E-B05982A517E7}"/>
              </a:ext>
            </a:extLst>
          </p:cNvPr>
          <p:cNvGrpSpPr/>
          <p:nvPr/>
        </p:nvGrpSpPr>
        <p:grpSpPr>
          <a:xfrm>
            <a:off x="1392923" y="1894603"/>
            <a:ext cx="115920" cy="172800"/>
            <a:chOff x="1392923" y="1894603"/>
            <a:chExt cx="11592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72DC0C-A068-4653-9628-49B4D4256FBA}"/>
                    </a:ext>
                  </a:extLst>
                </p14:cNvPr>
                <p14:cNvContentPartPr/>
                <p14:nvPr/>
              </p14:nvContentPartPr>
              <p14:xfrm>
                <a:off x="1392923" y="1895683"/>
                <a:ext cx="3600" cy="14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72DC0C-A068-4653-9628-49B4D4256F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84283" y="1887043"/>
                  <a:ext cx="21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F25A4F-7C1B-4851-BE93-D1A6075DB43D}"/>
                    </a:ext>
                  </a:extLst>
                </p14:cNvPr>
                <p14:cNvContentPartPr/>
                <p14:nvPr/>
              </p14:nvContentPartPr>
              <p14:xfrm>
                <a:off x="1434323" y="1938883"/>
                <a:ext cx="39600" cy="6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F25A4F-7C1B-4851-BE93-D1A6075DB43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25323" y="1929883"/>
                  <a:ext cx="57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AEA562-58CB-4AE3-BB5D-EB9A662BA1C4}"/>
                    </a:ext>
                  </a:extLst>
                </p14:cNvPr>
                <p14:cNvContentPartPr/>
                <p14:nvPr/>
              </p14:nvContentPartPr>
              <p14:xfrm>
                <a:off x="1440083" y="1894603"/>
                <a:ext cx="68760" cy="17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AEA562-58CB-4AE3-BB5D-EB9A662BA1C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31443" y="1885603"/>
                  <a:ext cx="864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11834F-D73B-417E-92BC-839C5131B6FF}"/>
              </a:ext>
            </a:extLst>
          </p:cNvPr>
          <p:cNvGrpSpPr/>
          <p:nvPr/>
        </p:nvGrpSpPr>
        <p:grpSpPr>
          <a:xfrm>
            <a:off x="3090683" y="1869763"/>
            <a:ext cx="471960" cy="184320"/>
            <a:chOff x="3090683" y="1869763"/>
            <a:chExt cx="4719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D168DF-0A61-4EC6-BCB4-68857E432E5A}"/>
                    </a:ext>
                  </a:extLst>
                </p14:cNvPr>
                <p14:cNvContentPartPr/>
                <p14:nvPr/>
              </p14:nvContentPartPr>
              <p14:xfrm>
                <a:off x="3090683" y="1893523"/>
                <a:ext cx="9720" cy="132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D168DF-0A61-4EC6-BCB4-68857E432E5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81683" y="1884883"/>
                  <a:ext cx="27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93FD80-3C2E-4035-99FA-CA213760750A}"/>
                    </a:ext>
                  </a:extLst>
                </p14:cNvPr>
                <p14:cNvContentPartPr/>
                <p14:nvPr/>
              </p14:nvContentPartPr>
              <p14:xfrm>
                <a:off x="3173483" y="1869763"/>
                <a:ext cx="77400" cy="158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93FD80-3C2E-4035-99FA-CA213760750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64843" y="1861123"/>
                  <a:ext cx="95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6ACD94-74F5-43A2-BD70-3DE37748D2B6}"/>
                    </a:ext>
                  </a:extLst>
                </p14:cNvPr>
                <p14:cNvContentPartPr/>
                <p14:nvPr/>
              </p14:nvContentPartPr>
              <p14:xfrm>
                <a:off x="3157283" y="1926643"/>
                <a:ext cx="156240" cy="105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6ACD94-74F5-43A2-BD70-3DE37748D2B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48643" y="1917643"/>
                  <a:ext cx="173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71B16A0-09E8-40CF-980A-40C2E4865DFC}"/>
                    </a:ext>
                  </a:extLst>
                </p14:cNvPr>
                <p14:cNvContentPartPr/>
                <p14:nvPr/>
              </p14:nvContentPartPr>
              <p14:xfrm>
                <a:off x="3332963" y="1948243"/>
                <a:ext cx="55080" cy="3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71B16A0-09E8-40CF-980A-40C2E4865DF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23963" y="1939243"/>
                  <a:ext cx="72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DE36464-D665-47E3-B5C3-7E2E8C641F3D}"/>
                    </a:ext>
                  </a:extLst>
                </p14:cNvPr>
                <p14:cNvContentPartPr/>
                <p14:nvPr/>
              </p14:nvContentPartPr>
              <p14:xfrm>
                <a:off x="3320363" y="1939963"/>
                <a:ext cx="59760" cy="6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DE36464-D665-47E3-B5C3-7E2E8C641F3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11723" y="1931323"/>
                  <a:ext cx="77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5D02E2-96F9-4DF2-A4FD-172D8433E726}"/>
                    </a:ext>
                  </a:extLst>
                </p14:cNvPr>
                <p14:cNvContentPartPr/>
                <p14:nvPr/>
              </p14:nvContentPartPr>
              <p14:xfrm>
                <a:off x="3408923" y="1917283"/>
                <a:ext cx="38520" cy="11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5D02E2-96F9-4DF2-A4FD-172D8433E72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00283" y="1908283"/>
                  <a:ext cx="56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3B6F749-0C43-4BB8-BABE-794710C23651}"/>
                    </a:ext>
                  </a:extLst>
                </p14:cNvPr>
                <p14:cNvContentPartPr/>
                <p14:nvPr/>
              </p14:nvContentPartPr>
              <p14:xfrm>
                <a:off x="3473003" y="1879483"/>
                <a:ext cx="89640" cy="174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3B6F749-0C43-4BB8-BABE-794710C236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64363" y="1870483"/>
                  <a:ext cx="107280" cy="19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27398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75AA-3144-43F5-BA37-3B74DCF8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oracle to phase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34947-1B75-46EC-91D7-44DDFC11C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62DBAE-6A9C-4BB7-BF4A-B6D11AE637CC}"/>
              </a:ext>
            </a:extLst>
          </p:cNvPr>
          <p:cNvGrpSpPr/>
          <p:nvPr/>
        </p:nvGrpSpPr>
        <p:grpSpPr>
          <a:xfrm>
            <a:off x="377363" y="861403"/>
            <a:ext cx="4167360" cy="1152360"/>
            <a:chOff x="377363" y="861403"/>
            <a:chExt cx="4167360" cy="11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306CB8-B978-49FF-982E-D087531554FA}"/>
                    </a:ext>
                  </a:extLst>
                </p14:cNvPr>
                <p14:cNvContentPartPr/>
                <p14:nvPr/>
              </p14:nvContentPartPr>
              <p14:xfrm>
                <a:off x="564203" y="1054003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306CB8-B978-49FF-982E-D087531554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5203" y="10453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E261C2E-3002-4818-84B4-BDA1748352CF}"/>
                    </a:ext>
                  </a:extLst>
                </p14:cNvPr>
                <p14:cNvContentPartPr/>
                <p14:nvPr/>
              </p14:nvContentPartPr>
              <p14:xfrm>
                <a:off x="742403" y="948523"/>
                <a:ext cx="2520" cy="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E261C2E-3002-4818-84B4-BDA1748352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3403" y="939883"/>
                  <a:ext cx="201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84633B1-67EB-4ACA-A600-370FD6162BF9}"/>
                    </a:ext>
                  </a:extLst>
                </p14:cNvPr>
                <p14:cNvContentPartPr/>
                <p14:nvPr/>
              </p14:nvContentPartPr>
              <p14:xfrm>
                <a:off x="711803" y="954643"/>
                <a:ext cx="7200" cy="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84633B1-67EB-4ACA-A600-370FD6162B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3163" y="945643"/>
                  <a:ext cx="248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AC0F3C-EE60-4F8C-8735-E4B777C1A9ED}"/>
                    </a:ext>
                  </a:extLst>
                </p14:cNvPr>
                <p14:cNvContentPartPr/>
                <p14:nvPr/>
              </p14:nvContentPartPr>
              <p14:xfrm>
                <a:off x="488963" y="1090003"/>
                <a:ext cx="538200" cy="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AC0F3C-EE60-4F8C-8735-E4B777C1A9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0323" y="1081003"/>
                  <a:ext cx="555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89148F-D571-4344-B651-AEFE7767CAE4}"/>
                    </a:ext>
                  </a:extLst>
                </p14:cNvPr>
                <p14:cNvContentPartPr/>
                <p14:nvPr/>
              </p14:nvContentPartPr>
              <p14:xfrm>
                <a:off x="914123" y="1036003"/>
                <a:ext cx="92160" cy="11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89148F-D571-4344-B651-AEFE7767CA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123" y="1027003"/>
                  <a:ext cx="109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92C3D7-567D-4F15-B51A-9E20D5FA430E}"/>
                    </a:ext>
                  </a:extLst>
                </p14:cNvPr>
                <p14:cNvContentPartPr/>
                <p14:nvPr/>
              </p14:nvContentPartPr>
              <p14:xfrm>
                <a:off x="515963" y="1494283"/>
                <a:ext cx="406800" cy="1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92C3D7-567D-4F15-B51A-9E20D5FA43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323" y="1485283"/>
                  <a:ext cx="424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3732E8-DF92-471D-8C0A-E1B2100C39F7}"/>
                    </a:ext>
                  </a:extLst>
                </p14:cNvPr>
                <p14:cNvContentPartPr/>
                <p14:nvPr/>
              </p14:nvContentPartPr>
              <p14:xfrm>
                <a:off x="881003" y="1439923"/>
                <a:ext cx="101520" cy="9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3732E8-DF92-471D-8C0A-E1B2100C39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2363" y="1431283"/>
                  <a:ext cx="119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7CEB146-C3E4-4FA0-95D1-4421BEAAA74F}"/>
                    </a:ext>
                  </a:extLst>
                </p14:cNvPr>
                <p14:cNvContentPartPr/>
                <p14:nvPr/>
              </p14:nvContentPartPr>
              <p14:xfrm>
                <a:off x="991163" y="972643"/>
                <a:ext cx="49320" cy="64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7CEB146-C3E4-4FA0-95D1-4421BEAAA7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2163" y="964003"/>
                  <a:ext cx="669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B3F4EE-335A-4FFD-BD38-BCF93B3C08D9}"/>
                    </a:ext>
                  </a:extLst>
                </p14:cNvPr>
                <p14:cNvContentPartPr/>
                <p14:nvPr/>
              </p14:nvContentPartPr>
              <p14:xfrm>
                <a:off x="996203" y="948883"/>
                <a:ext cx="496080" cy="24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B3F4EE-335A-4FFD-BD38-BCF93B3C08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7203" y="940243"/>
                  <a:ext cx="513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840A29-97B4-49CD-8674-F7E3BF0A47D1}"/>
                    </a:ext>
                  </a:extLst>
                </p14:cNvPr>
                <p14:cNvContentPartPr/>
                <p14:nvPr/>
              </p14:nvContentPartPr>
              <p14:xfrm>
                <a:off x="1467803" y="954643"/>
                <a:ext cx="38880" cy="62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840A29-97B4-49CD-8674-F7E3BF0A47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58803" y="946003"/>
                  <a:ext cx="565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A44D00-336D-4286-B1A9-9172DBE2A64B}"/>
                    </a:ext>
                  </a:extLst>
                </p14:cNvPr>
                <p14:cNvContentPartPr/>
                <p14:nvPr/>
              </p14:nvContentPartPr>
              <p14:xfrm>
                <a:off x="1010963" y="1552603"/>
                <a:ext cx="494640" cy="51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A44D00-336D-4286-B1A9-9172DBE2A6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2323" y="1543963"/>
                  <a:ext cx="512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3CBE4D-611B-4B6B-9386-FA5BA3DF3A12}"/>
                    </a:ext>
                  </a:extLst>
                </p14:cNvPr>
                <p14:cNvContentPartPr/>
                <p14:nvPr/>
              </p14:nvContentPartPr>
              <p14:xfrm>
                <a:off x="1108883" y="1201603"/>
                <a:ext cx="131040" cy="124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3CBE4D-611B-4B6B-9386-FA5BA3DF3A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9883" y="1192963"/>
                  <a:ext cx="148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A8A727-FE94-40E3-B48B-A3990BDD36EE}"/>
                    </a:ext>
                  </a:extLst>
                </p14:cNvPr>
                <p14:cNvContentPartPr/>
                <p14:nvPr/>
              </p14:nvContentPartPr>
              <p14:xfrm>
                <a:off x="1240643" y="1268563"/>
                <a:ext cx="74160" cy="177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A8A727-FE94-40E3-B48B-A3990BDD36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2003" y="1259923"/>
                  <a:ext cx="91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4962B0-AA3B-4675-8027-0536E5924FCC}"/>
                    </a:ext>
                  </a:extLst>
                </p14:cNvPr>
                <p14:cNvContentPartPr/>
                <p14:nvPr/>
              </p14:nvContentPartPr>
              <p14:xfrm>
                <a:off x="1229843" y="1366843"/>
                <a:ext cx="115200" cy="16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4962B0-AA3B-4675-8027-0536E5924F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21203" y="1358203"/>
                  <a:ext cx="132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E8EE8B-13F5-43FA-8D26-BDCC22D94351}"/>
                    </a:ext>
                  </a:extLst>
                </p14:cNvPr>
                <p14:cNvContentPartPr/>
                <p14:nvPr/>
              </p14:nvContentPartPr>
              <p14:xfrm>
                <a:off x="419843" y="910723"/>
                <a:ext cx="11520" cy="11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E8EE8B-13F5-43FA-8D26-BDCC22D943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1203" y="901723"/>
                  <a:ext cx="29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6067707-BD57-4584-A1A3-CD1D6AA7F866}"/>
                    </a:ext>
                  </a:extLst>
                </p14:cNvPr>
                <p14:cNvContentPartPr/>
                <p14:nvPr/>
              </p14:nvContentPartPr>
              <p14:xfrm>
                <a:off x="461603" y="932683"/>
                <a:ext cx="81720" cy="79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6067707-BD57-4584-A1A3-CD1D6AA7F8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603" y="923683"/>
                  <a:ext cx="99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26B33B-38E1-4207-8267-0663ED708481}"/>
                    </a:ext>
                  </a:extLst>
                </p14:cNvPr>
                <p14:cNvContentPartPr/>
                <p14:nvPr/>
              </p14:nvContentPartPr>
              <p14:xfrm>
                <a:off x="465923" y="930523"/>
                <a:ext cx="81720" cy="93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26B33B-38E1-4207-8267-0663ED7084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923" y="921883"/>
                  <a:ext cx="99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A9A894-B9FD-45EB-B8EB-B3888657CF3A}"/>
                    </a:ext>
                  </a:extLst>
                </p14:cNvPr>
                <p14:cNvContentPartPr/>
                <p14:nvPr/>
              </p14:nvContentPartPr>
              <p14:xfrm>
                <a:off x="544403" y="924403"/>
                <a:ext cx="80640" cy="152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A9A894-B9FD-45EB-B8EB-B3888657CF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5763" y="915763"/>
                  <a:ext cx="98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678FDF-AB75-42B5-8322-89C21D7850D0}"/>
                    </a:ext>
                  </a:extLst>
                </p14:cNvPr>
                <p14:cNvContentPartPr/>
                <p14:nvPr/>
              </p14:nvContentPartPr>
              <p14:xfrm>
                <a:off x="377363" y="1327243"/>
                <a:ext cx="7920" cy="11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678FDF-AB75-42B5-8322-89C21D7850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8723" y="1318603"/>
                  <a:ext cx="25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56252C-3449-4AEA-9082-A95C99F17EB6}"/>
                    </a:ext>
                  </a:extLst>
                </p14:cNvPr>
                <p14:cNvContentPartPr/>
                <p14:nvPr/>
              </p14:nvContentPartPr>
              <p14:xfrm>
                <a:off x="432443" y="1339483"/>
                <a:ext cx="47880" cy="65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56252C-3449-4AEA-9082-A95C99F17EB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3803" y="1330843"/>
                  <a:ext cx="65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56BA7B-F3E1-44A8-BDD7-F32C2015CE0A}"/>
                    </a:ext>
                  </a:extLst>
                </p14:cNvPr>
                <p14:cNvContentPartPr/>
                <p14:nvPr/>
              </p14:nvContentPartPr>
              <p14:xfrm>
                <a:off x="503363" y="1318243"/>
                <a:ext cx="74520" cy="147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56BA7B-F3E1-44A8-BDD7-F32C2015CE0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4363" y="1309603"/>
                  <a:ext cx="92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D4C0E1-2166-4114-9FAE-2D9FE5FE64CD}"/>
                    </a:ext>
                  </a:extLst>
                </p14:cNvPr>
                <p14:cNvContentPartPr/>
                <p14:nvPr/>
              </p14:nvContentPartPr>
              <p14:xfrm>
                <a:off x="1468163" y="1075603"/>
                <a:ext cx="514080" cy="22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D4C0E1-2166-4114-9FAE-2D9FE5FE64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59523" y="1066963"/>
                  <a:ext cx="531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1A5DCF-7409-4851-8BA9-BAFD9F249B17}"/>
                    </a:ext>
                  </a:extLst>
                </p14:cNvPr>
                <p14:cNvContentPartPr/>
                <p14:nvPr/>
              </p14:nvContentPartPr>
              <p14:xfrm>
                <a:off x="1914563" y="1029883"/>
                <a:ext cx="79920" cy="119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1A5DCF-7409-4851-8BA9-BAFD9F249B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05563" y="1020883"/>
                  <a:ext cx="97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6B15B1-5371-462F-BE3C-4280A82954E9}"/>
                    </a:ext>
                  </a:extLst>
                </p14:cNvPr>
                <p14:cNvContentPartPr/>
                <p14:nvPr/>
              </p14:nvContentPartPr>
              <p14:xfrm>
                <a:off x="1764803" y="893083"/>
                <a:ext cx="7920" cy="10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6B15B1-5371-462F-BE3C-4280A82954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55803" y="884083"/>
                  <a:ext cx="25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C48B71-374D-47DD-9013-A2A0C3D7D51C}"/>
                    </a:ext>
                  </a:extLst>
                </p14:cNvPr>
                <p14:cNvContentPartPr/>
                <p14:nvPr/>
              </p14:nvContentPartPr>
              <p14:xfrm>
                <a:off x="1811243" y="914323"/>
                <a:ext cx="61560" cy="50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C48B71-374D-47DD-9013-A2A0C3D7D5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02603" y="905323"/>
                  <a:ext cx="79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AA3942D-3876-429B-822F-F7DC83C49103}"/>
                    </a:ext>
                  </a:extLst>
                </p14:cNvPr>
                <p14:cNvContentPartPr/>
                <p14:nvPr/>
              </p14:nvContentPartPr>
              <p14:xfrm>
                <a:off x="1807283" y="915403"/>
                <a:ext cx="67320" cy="63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AA3942D-3876-429B-822F-F7DC83C4910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98643" y="906763"/>
                  <a:ext cx="84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5D7124-38A4-425E-AE9B-AF3FD6376CC9}"/>
                    </a:ext>
                  </a:extLst>
                </p14:cNvPr>
                <p14:cNvContentPartPr/>
                <p14:nvPr/>
              </p14:nvContentPartPr>
              <p14:xfrm>
                <a:off x="1888283" y="888403"/>
                <a:ext cx="78840" cy="95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5D7124-38A4-425E-AE9B-AF3FD6376C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79283" y="879403"/>
                  <a:ext cx="96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1BDBE0F-99D2-484A-B4CD-E51F072F462F}"/>
                    </a:ext>
                  </a:extLst>
                </p14:cNvPr>
                <p14:cNvContentPartPr/>
                <p14:nvPr/>
              </p14:nvContentPartPr>
              <p14:xfrm>
                <a:off x="1472123" y="1465843"/>
                <a:ext cx="591120" cy="12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1BDBE0F-99D2-484A-B4CD-E51F072F46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63123" y="1457203"/>
                  <a:ext cx="608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82B551-BD63-4B90-8625-604048F59832}"/>
                    </a:ext>
                  </a:extLst>
                </p14:cNvPr>
                <p14:cNvContentPartPr/>
                <p14:nvPr/>
              </p14:nvContentPartPr>
              <p14:xfrm>
                <a:off x="1977563" y="1406443"/>
                <a:ext cx="80640" cy="11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82B551-BD63-4B90-8625-604048F598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68563" y="1397803"/>
                  <a:ext cx="98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C944440-3D79-4814-AA3E-6428F8F692AA}"/>
                    </a:ext>
                  </a:extLst>
                </p14:cNvPr>
                <p14:cNvContentPartPr/>
                <p14:nvPr/>
              </p14:nvContentPartPr>
              <p14:xfrm>
                <a:off x="1708283" y="1276483"/>
                <a:ext cx="74880" cy="117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C944440-3D79-4814-AA3E-6428F8F692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99283" y="1267843"/>
                  <a:ext cx="92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65EF5E-15FC-4663-8250-81F7E1F8C23D}"/>
                    </a:ext>
                  </a:extLst>
                </p14:cNvPr>
                <p14:cNvContentPartPr/>
                <p14:nvPr/>
              </p14:nvContentPartPr>
              <p14:xfrm>
                <a:off x="1642403" y="1324003"/>
                <a:ext cx="176040" cy="65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65EF5E-15FC-4663-8250-81F7E1F8C2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33763" y="1315363"/>
                  <a:ext cx="193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0F81A8-ECD0-4172-A6C2-C52182954B91}"/>
                    </a:ext>
                  </a:extLst>
                </p14:cNvPr>
                <p14:cNvContentPartPr/>
                <p14:nvPr/>
              </p14:nvContentPartPr>
              <p14:xfrm>
                <a:off x="1832483" y="1330123"/>
                <a:ext cx="46800" cy="3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0F81A8-ECD0-4172-A6C2-C52182954B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23483" y="1321483"/>
                  <a:ext cx="64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18449B-2DC9-4895-81E1-A360CD62768D}"/>
                    </a:ext>
                  </a:extLst>
                </p14:cNvPr>
                <p14:cNvContentPartPr/>
                <p14:nvPr/>
              </p14:nvContentPartPr>
              <p14:xfrm>
                <a:off x="1808003" y="1322563"/>
                <a:ext cx="65520" cy="58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18449B-2DC9-4895-81E1-A360CD6276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99363" y="1313923"/>
                  <a:ext cx="83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925556-6C1F-4BA8-988C-80360C8755BE}"/>
                    </a:ext>
                  </a:extLst>
                </p14:cNvPr>
                <p14:cNvContentPartPr/>
                <p14:nvPr/>
              </p14:nvContentPartPr>
              <p14:xfrm>
                <a:off x="1882523" y="1307083"/>
                <a:ext cx="39960" cy="73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925556-6C1F-4BA8-988C-80360C8755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3523" y="1298443"/>
                  <a:ext cx="57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9A9301-2272-46D3-BC99-EE0C17C8AA1F}"/>
                    </a:ext>
                  </a:extLst>
                </p14:cNvPr>
                <p14:cNvContentPartPr/>
                <p14:nvPr/>
              </p14:nvContentPartPr>
              <p14:xfrm>
                <a:off x="1628723" y="1301683"/>
                <a:ext cx="11160" cy="84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9A9301-2272-46D3-BC99-EE0C17C8AA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19723" y="1293043"/>
                  <a:ext cx="28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B16655-B85C-4894-94A7-5AB34A283863}"/>
                    </a:ext>
                  </a:extLst>
                </p14:cNvPr>
                <p14:cNvContentPartPr/>
                <p14:nvPr/>
              </p14:nvContentPartPr>
              <p14:xfrm>
                <a:off x="1936883" y="1289443"/>
                <a:ext cx="62280" cy="86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B16655-B85C-4894-94A7-5AB34A28386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27883" y="1280443"/>
                  <a:ext cx="79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D4196E6-893B-424A-949E-730A974642EE}"/>
                    </a:ext>
                  </a:extLst>
                </p14:cNvPr>
                <p14:cNvContentPartPr/>
                <p14:nvPr/>
              </p14:nvContentPartPr>
              <p14:xfrm>
                <a:off x="750323" y="1743043"/>
                <a:ext cx="14400" cy="9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D4196E6-893B-424A-949E-730A974642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1683" y="1734043"/>
                  <a:ext cx="32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A652681-A65B-49E4-A200-36A3CA06553A}"/>
                    </a:ext>
                  </a:extLst>
                </p14:cNvPr>
                <p14:cNvContentPartPr/>
                <p14:nvPr/>
              </p14:nvContentPartPr>
              <p14:xfrm>
                <a:off x="744203" y="1704523"/>
                <a:ext cx="121680" cy="164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A652681-A65B-49E4-A200-36A3CA0655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5563" y="1695523"/>
                  <a:ext cx="139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1D6A41A-411A-4C53-BC13-374E6B1BA42F}"/>
                    </a:ext>
                  </a:extLst>
                </p14:cNvPr>
                <p14:cNvContentPartPr/>
                <p14:nvPr/>
              </p14:nvContentPartPr>
              <p14:xfrm>
                <a:off x="857603" y="1742683"/>
                <a:ext cx="3240" cy="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1D6A41A-411A-4C53-BC13-374E6B1BA4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8603" y="1733683"/>
                  <a:ext cx="20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8C32-EB26-4760-8630-1851783A8F9C}"/>
                    </a:ext>
                  </a:extLst>
                </p14:cNvPr>
                <p14:cNvContentPartPr/>
                <p14:nvPr/>
              </p14:nvContentPartPr>
              <p14:xfrm>
                <a:off x="917003" y="1709563"/>
                <a:ext cx="6840" cy="127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8C32-EB26-4760-8630-1851783A8F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8363" y="1700563"/>
                  <a:ext cx="24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C26376-EF37-4611-9F8D-861851F2C0E8}"/>
                    </a:ext>
                  </a:extLst>
                </p14:cNvPr>
                <p14:cNvContentPartPr/>
                <p14:nvPr/>
              </p14:nvContentPartPr>
              <p14:xfrm>
                <a:off x="926003" y="1752043"/>
                <a:ext cx="70920" cy="7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C26376-EF37-4611-9F8D-861851F2C0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7003" y="1743403"/>
                  <a:ext cx="88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15D38FF-E23B-4D40-9A10-9BB2616C8FAC}"/>
                    </a:ext>
                  </a:extLst>
                </p14:cNvPr>
                <p14:cNvContentPartPr/>
                <p14:nvPr/>
              </p14:nvContentPartPr>
              <p14:xfrm>
                <a:off x="1055963" y="1760323"/>
                <a:ext cx="63360" cy="81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15D38FF-E23B-4D40-9A10-9BB2616C8F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6963" y="1751323"/>
                  <a:ext cx="81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F14CCE9-31E5-4A22-B977-4DA518B7084D}"/>
                    </a:ext>
                  </a:extLst>
                </p14:cNvPr>
                <p14:cNvContentPartPr/>
                <p14:nvPr/>
              </p14:nvContentPartPr>
              <p14:xfrm>
                <a:off x="1132283" y="1765363"/>
                <a:ext cx="92520" cy="66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F14CCE9-31E5-4A22-B977-4DA518B708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3643" y="1756363"/>
                  <a:ext cx="110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EA97830-C99C-4F57-B4F9-DC715B84DB97}"/>
                    </a:ext>
                  </a:extLst>
                </p14:cNvPr>
                <p14:cNvContentPartPr/>
                <p14:nvPr/>
              </p14:nvContentPartPr>
              <p14:xfrm>
                <a:off x="1240643" y="1762123"/>
                <a:ext cx="81720" cy="66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EA97830-C99C-4F57-B4F9-DC715B84DB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31643" y="1753123"/>
                  <a:ext cx="99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3578A2-461B-4957-9B07-DD878086A382}"/>
                    </a:ext>
                  </a:extLst>
                </p14:cNvPr>
                <p14:cNvContentPartPr/>
                <p14:nvPr/>
              </p14:nvContentPartPr>
              <p14:xfrm>
                <a:off x="1349723" y="1692643"/>
                <a:ext cx="96840" cy="137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3578A2-461B-4957-9B07-DD878086A3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40723" y="1683643"/>
                  <a:ext cx="114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ADE3920-03B8-45EF-AF19-27250C376D67}"/>
                    </a:ext>
                  </a:extLst>
                </p14:cNvPr>
                <p14:cNvContentPartPr/>
                <p14:nvPr/>
              </p14:nvContentPartPr>
              <p14:xfrm>
                <a:off x="1475723" y="1737643"/>
                <a:ext cx="81720" cy="88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ADE3920-03B8-45EF-AF19-27250C376D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67083" y="1728643"/>
                  <a:ext cx="99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8BFDCF-370F-4911-BEAB-C406588F0492}"/>
                    </a:ext>
                  </a:extLst>
                </p14:cNvPr>
                <p14:cNvContentPartPr/>
                <p14:nvPr/>
              </p14:nvContentPartPr>
              <p14:xfrm>
                <a:off x="2422523" y="1480603"/>
                <a:ext cx="427320" cy="12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8BFDCF-370F-4911-BEAB-C406588F04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13883" y="1471963"/>
                  <a:ext cx="444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10FA344-5FCB-444D-9A4B-A9FCCC8F88D1}"/>
                    </a:ext>
                  </a:extLst>
                </p14:cNvPr>
                <p14:cNvContentPartPr/>
                <p14:nvPr/>
              </p14:nvContentPartPr>
              <p14:xfrm>
                <a:off x="2725643" y="1436683"/>
                <a:ext cx="74880" cy="89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10FA344-5FCB-444D-9A4B-A9FCCC8F88D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16643" y="1427683"/>
                  <a:ext cx="92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89BCD4-4A70-481E-B0DB-361B97922508}"/>
                    </a:ext>
                  </a:extLst>
                </p14:cNvPr>
                <p14:cNvContentPartPr/>
                <p14:nvPr/>
              </p14:nvContentPartPr>
              <p14:xfrm>
                <a:off x="2452763" y="1060123"/>
                <a:ext cx="444600" cy="4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89BCD4-4A70-481E-B0DB-361B979225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44123" y="1051483"/>
                  <a:ext cx="462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7C2868A-45D6-4AD0-96BF-050837AEBD04}"/>
                    </a:ext>
                  </a:extLst>
                </p14:cNvPr>
                <p14:cNvContentPartPr/>
                <p14:nvPr/>
              </p14:nvContentPartPr>
              <p14:xfrm>
                <a:off x="2774243" y="1011523"/>
                <a:ext cx="83520" cy="98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7C2868A-45D6-4AD0-96BF-050837AEBD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65243" y="1002523"/>
                  <a:ext cx="101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B26528-1EA6-448B-AED3-0B506DCD35FB}"/>
                    </a:ext>
                  </a:extLst>
                </p14:cNvPr>
                <p14:cNvContentPartPr/>
                <p14:nvPr/>
              </p14:nvContentPartPr>
              <p14:xfrm>
                <a:off x="2345123" y="875803"/>
                <a:ext cx="15480" cy="10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B26528-1EA6-448B-AED3-0B506DCD35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36123" y="867163"/>
                  <a:ext cx="3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52C87A-D2D2-4624-9A32-97873D09F12E}"/>
                    </a:ext>
                  </a:extLst>
                </p14:cNvPr>
                <p14:cNvContentPartPr/>
                <p14:nvPr/>
              </p14:nvContentPartPr>
              <p14:xfrm>
                <a:off x="2390483" y="901003"/>
                <a:ext cx="69120" cy="57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52C87A-D2D2-4624-9A32-97873D09F1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81843" y="892363"/>
                  <a:ext cx="86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809448C-4907-45D7-97E1-9696B47C9236}"/>
                    </a:ext>
                  </a:extLst>
                </p14:cNvPr>
                <p14:cNvContentPartPr/>
                <p14:nvPr/>
              </p14:nvContentPartPr>
              <p14:xfrm>
                <a:off x="2380403" y="890563"/>
                <a:ext cx="91080" cy="75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809448C-4907-45D7-97E1-9696B47C923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71763" y="881563"/>
                  <a:ext cx="108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C97D29-C16D-444B-8E0B-8C2720970FAF}"/>
                    </a:ext>
                  </a:extLst>
                </p14:cNvPr>
                <p14:cNvContentPartPr/>
                <p14:nvPr/>
              </p14:nvContentPartPr>
              <p14:xfrm>
                <a:off x="2483003" y="861403"/>
                <a:ext cx="86040" cy="124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C97D29-C16D-444B-8E0B-8C2720970F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74363" y="852403"/>
                  <a:ext cx="103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D2403EF-319A-4D15-A556-5E843E80AFE1}"/>
                    </a:ext>
                  </a:extLst>
                </p14:cNvPr>
                <p14:cNvContentPartPr/>
                <p14:nvPr/>
              </p14:nvContentPartPr>
              <p14:xfrm>
                <a:off x="2245763" y="1589683"/>
                <a:ext cx="5760" cy="102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D2403EF-319A-4D15-A556-5E843E80AFE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37123" y="1581043"/>
                  <a:ext cx="23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8286F3-E1DC-4945-94DC-C91F680262A5}"/>
                    </a:ext>
                  </a:extLst>
                </p14:cNvPr>
                <p14:cNvContentPartPr/>
                <p14:nvPr/>
              </p14:nvContentPartPr>
              <p14:xfrm>
                <a:off x="2294003" y="1596523"/>
                <a:ext cx="65880" cy="71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8286F3-E1DC-4945-94DC-C91F680262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85363" y="1587883"/>
                  <a:ext cx="83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A325842-CFB6-4933-B544-367EA1F655AB}"/>
                    </a:ext>
                  </a:extLst>
                </p14:cNvPr>
                <p14:cNvContentPartPr/>
                <p14:nvPr/>
              </p14:nvContentPartPr>
              <p14:xfrm>
                <a:off x="2366003" y="1575283"/>
                <a:ext cx="46440" cy="123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A325842-CFB6-4933-B544-367EA1F655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57363" y="1566283"/>
                  <a:ext cx="64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4F87C0-351B-40C0-9EDD-BEED81219F1E}"/>
                    </a:ext>
                  </a:extLst>
                </p14:cNvPr>
                <p14:cNvContentPartPr/>
                <p14:nvPr/>
              </p14:nvContentPartPr>
              <p14:xfrm>
                <a:off x="2465723" y="1637203"/>
                <a:ext cx="51480" cy="4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4F87C0-351B-40C0-9EDD-BEED81219F1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56723" y="1628203"/>
                  <a:ext cx="69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E436E33-6F4C-4956-A9F8-C2D9A293140D}"/>
                    </a:ext>
                  </a:extLst>
                </p14:cNvPr>
                <p14:cNvContentPartPr/>
                <p14:nvPr/>
              </p14:nvContentPartPr>
              <p14:xfrm>
                <a:off x="2571563" y="1579963"/>
                <a:ext cx="4680" cy="101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E436E33-6F4C-4956-A9F8-C2D9A29314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62563" y="1570963"/>
                  <a:ext cx="22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9E9B41D-C556-4586-BA68-96140E60E0CE}"/>
                    </a:ext>
                  </a:extLst>
                </p14:cNvPr>
                <p14:cNvContentPartPr/>
                <p14:nvPr/>
              </p14:nvContentPartPr>
              <p14:xfrm>
                <a:off x="2621963" y="1612723"/>
                <a:ext cx="7200" cy="59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9E9B41D-C556-4586-BA68-96140E60E0C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13323" y="1603723"/>
                  <a:ext cx="24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2A539C6-F506-4506-AFE6-0AA6185E2648}"/>
                    </a:ext>
                  </a:extLst>
                </p14:cNvPr>
                <p14:cNvContentPartPr/>
                <p14:nvPr/>
              </p14:nvContentPartPr>
              <p14:xfrm>
                <a:off x="2662283" y="1584643"/>
                <a:ext cx="64800" cy="112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2A539C6-F506-4506-AFE6-0AA6185E26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53643" y="1575643"/>
                  <a:ext cx="82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F61E0EC-D9B8-4805-B6FB-C072704E63D3}"/>
                    </a:ext>
                  </a:extLst>
                </p14:cNvPr>
                <p14:cNvContentPartPr/>
                <p14:nvPr/>
              </p14:nvContentPartPr>
              <p14:xfrm>
                <a:off x="2287163" y="1741243"/>
                <a:ext cx="365400" cy="12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61E0EC-D9B8-4805-B6FB-C072704E63D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78523" y="1732603"/>
                  <a:ext cx="383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EA0DCF1-1FE8-497F-96EA-AAE53789B594}"/>
                    </a:ext>
                  </a:extLst>
                </p14:cNvPr>
                <p14:cNvContentPartPr/>
                <p14:nvPr/>
              </p14:nvContentPartPr>
              <p14:xfrm>
                <a:off x="2374643" y="1832323"/>
                <a:ext cx="61200" cy="92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EA0DCF1-1FE8-497F-96EA-AAE53789B5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66003" y="1823683"/>
                  <a:ext cx="78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D1CAC3-4D6B-4A8E-82EA-F61460844316}"/>
                    </a:ext>
                  </a:extLst>
                </p14:cNvPr>
                <p14:cNvContentPartPr/>
                <p14:nvPr/>
              </p14:nvContentPartPr>
              <p14:xfrm>
                <a:off x="2426843" y="1813243"/>
                <a:ext cx="106560" cy="9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D1CAC3-4D6B-4A8E-82EA-F6146084431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18203" y="1804603"/>
                  <a:ext cx="124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96E8B35-1481-45F3-B247-E8C30FE71869}"/>
                    </a:ext>
                  </a:extLst>
                </p14:cNvPr>
                <p14:cNvContentPartPr/>
                <p14:nvPr/>
              </p14:nvContentPartPr>
              <p14:xfrm>
                <a:off x="2476163" y="1857883"/>
                <a:ext cx="107280" cy="56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96E8B35-1481-45F3-B247-E8C30FE718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67163" y="1849243"/>
                  <a:ext cx="124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AF4079C-10C5-46C4-A142-C1251BB716AC}"/>
                    </a:ext>
                  </a:extLst>
                </p14:cNvPr>
                <p14:cNvContentPartPr/>
                <p14:nvPr/>
              </p14:nvContentPartPr>
              <p14:xfrm>
                <a:off x="2866043" y="937003"/>
                <a:ext cx="29160" cy="621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AF4079C-10C5-46C4-A142-C1251BB716A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57043" y="928363"/>
                  <a:ext cx="4680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6B78B0-BBF5-4615-9891-E41135C0F56B}"/>
                    </a:ext>
                  </a:extLst>
                </p14:cNvPr>
                <p14:cNvContentPartPr/>
                <p14:nvPr/>
              </p14:nvContentPartPr>
              <p14:xfrm>
                <a:off x="2886563" y="934483"/>
                <a:ext cx="54468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6B78B0-BBF5-4615-9891-E41135C0F5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77563" y="925843"/>
                  <a:ext cx="562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72C449-3BD5-45AE-820A-95D99B518FFB}"/>
                    </a:ext>
                  </a:extLst>
                </p14:cNvPr>
                <p14:cNvContentPartPr/>
                <p14:nvPr/>
              </p14:nvContentPartPr>
              <p14:xfrm>
                <a:off x="3409283" y="929083"/>
                <a:ext cx="15840" cy="590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72C449-3BD5-45AE-820A-95D99B518F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00283" y="920083"/>
                  <a:ext cx="334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0E25C74-C10B-4094-B3AE-75F5B8C5390E}"/>
                    </a:ext>
                  </a:extLst>
                </p14:cNvPr>
                <p14:cNvContentPartPr/>
                <p14:nvPr/>
              </p14:nvContentPartPr>
              <p14:xfrm>
                <a:off x="2858123" y="1546483"/>
                <a:ext cx="525240" cy="33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0E25C74-C10B-4094-B3AE-75F5B8C539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49483" y="1537843"/>
                  <a:ext cx="542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CB06929-FBC7-4297-B85B-583B57C3BBA4}"/>
                    </a:ext>
                  </a:extLst>
                </p14:cNvPr>
                <p14:cNvContentPartPr/>
                <p14:nvPr/>
              </p14:nvContentPartPr>
              <p14:xfrm>
                <a:off x="3395963" y="1083523"/>
                <a:ext cx="530640" cy="12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CB06929-FBC7-4297-B85B-583B57C3BBA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87323" y="1074883"/>
                  <a:ext cx="548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8D4B1DF-C13B-4236-8D8F-CB1348156772}"/>
                    </a:ext>
                  </a:extLst>
                </p14:cNvPr>
                <p14:cNvContentPartPr/>
                <p14:nvPr/>
              </p14:nvContentPartPr>
              <p14:xfrm>
                <a:off x="3856763" y="1035283"/>
                <a:ext cx="67320" cy="112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8D4B1DF-C13B-4236-8D8F-CB134815677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48123" y="1026283"/>
                  <a:ext cx="84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8D87782-CED6-4E9E-8949-07BCAE472D1D}"/>
                    </a:ext>
                  </a:extLst>
                </p14:cNvPr>
                <p14:cNvContentPartPr/>
                <p14:nvPr/>
              </p14:nvContentPartPr>
              <p14:xfrm>
                <a:off x="3642203" y="884443"/>
                <a:ext cx="3240" cy="121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8D87782-CED6-4E9E-8949-07BCAE472D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33203" y="875803"/>
                  <a:ext cx="20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809FCB0-3D86-4BE2-9B5E-F3890F512C63}"/>
                    </a:ext>
                  </a:extLst>
                </p14:cNvPr>
                <p14:cNvContentPartPr/>
                <p14:nvPr/>
              </p14:nvContentPartPr>
              <p14:xfrm>
                <a:off x="3690803" y="913243"/>
                <a:ext cx="76680" cy="51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809FCB0-3D86-4BE2-9B5E-F3890F512C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81803" y="904603"/>
                  <a:ext cx="94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8855F03-8821-4377-8FA1-AA9097821A69}"/>
                    </a:ext>
                  </a:extLst>
                </p14:cNvPr>
                <p14:cNvContentPartPr/>
                <p14:nvPr/>
              </p14:nvContentPartPr>
              <p14:xfrm>
                <a:off x="3690803" y="900643"/>
                <a:ext cx="73080" cy="72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8855F03-8821-4377-8FA1-AA9097821A6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81803" y="891643"/>
                  <a:ext cx="90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9459D12-A9C5-4783-885D-00D87B088996}"/>
                    </a:ext>
                  </a:extLst>
                </p14:cNvPr>
                <p14:cNvContentPartPr/>
                <p14:nvPr/>
              </p14:nvContentPartPr>
              <p14:xfrm>
                <a:off x="3789803" y="883363"/>
                <a:ext cx="65880" cy="100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9459D12-A9C5-4783-885D-00D87B0889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81163" y="874363"/>
                  <a:ext cx="83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370C0B-D152-4A3A-AEC6-809EFF4B896E}"/>
                    </a:ext>
                  </a:extLst>
                </p14:cNvPr>
                <p14:cNvContentPartPr/>
                <p14:nvPr/>
              </p14:nvContentPartPr>
              <p14:xfrm>
                <a:off x="3386603" y="1407523"/>
                <a:ext cx="504360" cy="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370C0B-D152-4A3A-AEC6-809EFF4B896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77963" y="1398523"/>
                  <a:ext cx="522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B76456A-1967-4BC2-BF5C-C7E874DF793B}"/>
                    </a:ext>
                  </a:extLst>
                </p14:cNvPr>
                <p14:cNvContentPartPr/>
                <p14:nvPr/>
              </p14:nvContentPartPr>
              <p14:xfrm>
                <a:off x="3860003" y="1360003"/>
                <a:ext cx="55440" cy="102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B76456A-1967-4BC2-BF5C-C7E874DF793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51003" y="1351003"/>
                  <a:ext cx="73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D67466-C426-4608-A4C6-5B56B8E00EBF}"/>
                    </a:ext>
                  </a:extLst>
                </p14:cNvPr>
                <p14:cNvContentPartPr/>
                <p14:nvPr/>
              </p14:nvContentPartPr>
              <p14:xfrm>
                <a:off x="3473363" y="1663123"/>
                <a:ext cx="7920" cy="140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D67466-C426-4608-A4C6-5B56B8E00E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64363" y="1654483"/>
                  <a:ext cx="25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5131EDD-63D4-47D6-9511-D08442EDDDAD}"/>
                    </a:ext>
                  </a:extLst>
                </p14:cNvPr>
                <p14:cNvContentPartPr/>
                <p14:nvPr/>
              </p14:nvContentPartPr>
              <p14:xfrm>
                <a:off x="3536723" y="1660243"/>
                <a:ext cx="74160" cy="124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5131EDD-63D4-47D6-9511-D08442EDDD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27723" y="1651243"/>
                  <a:ext cx="91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BAB339D-5DDC-42BD-9E17-BEB8BE573C03}"/>
                    </a:ext>
                  </a:extLst>
                </p14:cNvPr>
                <p14:cNvContentPartPr/>
                <p14:nvPr/>
              </p14:nvContentPartPr>
              <p14:xfrm>
                <a:off x="3521603" y="1716763"/>
                <a:ext cx="101160" cy="4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BAB339D-5DDC-42BD-9E17-BEB8BE573C0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12963" y="1707763"/>
                  <a:ext cx="118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CAB0BA6-5561-4FD7-84AD-1132D99E541D}"/>
                    </a:ext>
                  </a:extLst>
                </p14:cNvPr>
                <p14:cNvContentPartPr/>
                <p14:nvPr/>
              </p14:nvContentPartPr>
              <p14:xfrm>
                <a:off x="3633203" y="1691923"/>
                <a:ext cx="42480" cy="93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CAB0BA6-5561-4FD7-84AD-1132D99E541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24563" y="1682923"/>
                  <a:ext cx="60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E4CFA6E-FEDA-41BA-A58C-29B40AA23DF0}"/>
                    </a:ext>
                  </a:extLst>
                </p14:cNvPr>
                <p14:cNvContentPartPr/>
                <p14:nvPr/>
              </p14:nvContentPartPr>
              <p14:xfrm>
                <a:off x="3673163" y="1721803"/>
                <a:ext cx="53640" cy="33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E4CFA6E-FEDA-41BA-A58C-29B40AA23D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64523" y="1712803"/>
                  <a:ext cx="71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65914C9-9359-4035-B12E-A842E532906D}"/>
                    </a:ext>
                  </a:extLst>
                </p14:cNvPr>
                <p14:cNvContentPartPr/>
                <p14:nvPr/>
              </p14:nvContentPartPr>
              <p14:xfrm>
                <a:off x="3670283" y="1709923"/>
                <a:ext cx="57960" cy="54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65914C9-9359-4035-B12E-A842E53290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61283" y="1700923"/>
                  <a:ext cx="75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A2B82AD-7A6A-461B-9291-882DD9C2A791}"/>
                    </a:ext>
                  </a:extLst>
                </p14:cNvPr>
                <p14:cNvContentPartPr/>
                <p14:nvPr/>
              </p14:nvContentPartPr>
              <p14:xfrm>
                <a:off x="3725723" y="1686163"/>
                <a:ext cx="47520" cy="112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A2B82AD-7A6A-461B-9291-882DD9C2A7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17083" y="1677163"/>
                  <a:ext cx="65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1559574-4353-4BF0-BD63-E87959AB58C1}"/>
                    </a:ext>
                  </a:extLst>
                </p14:cNvPr>
                <p14:cNvContentPartPr/>
                <p14:nvPr/>
              </p14:nvContentPartPr>
              <p14:xfrm>
                <a:off x="3797363" y="1642603"/>
                <a:ext cx="80280" cy="133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1559574-4353-4BF0-BD63-E87959AB58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88363" y="1633603"/>
                  <a:ext cx="97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13A28C2-F734-4521-9639-07B92B193F94}"/>
                    </a:ext>
                  </a:extLst>
                </p14:cNvPr>
                <p14:cNvContentPartPr/>
                <p14:nvPr/>
              </p14:nvContentPartPr>
              <p14:xfrm>
                <a:off x="3956483" y="1712803"/>
                <a:ext cx="73800" cy="1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13A28C2-F734-4521-9639-07B92B193F9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47843" y="1704163"/>
                  <a:ext cx="91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FE187E3-B752-4D8D-9BCA-D16CAA3BB5D7}"/>
                    </a:ext>
                  </a:extLst>
                </p14:cNvPr>
                <p14:cNvContentPartPr/>
                <p14:nvPr/>
              </p14:nvContentPartPr>
              <p14:xfrm>
                <a:off x="4085363" y="1612003"/>
                <a:ext cx="18000" cy="159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FE187E3-B752-4D8D-9BCA-D16CAA3BB5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76363" y="1603363"/>
                  <a:ext cx="35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1182104-1BCC-4EE5-A12D-8CE16B2ABFA1}"/>
                    </a:ext>
                  </a:extLst>
                </p14:cNvPr>
                <p14:cNvContentPartPr/>
                <p14:nvPr/>
              </p14:nvContentPartPr>
              <p14:xfrm>
                <a:off x="4135043" y="1659523"/>
                <a:ext cx="2880" cy="68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1182104-1BCC-4EE5-A12D-8CE16B2ABF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26043" y="1650883"/>
                  <a:ext cx="20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8998F8-7284-4723-9C17-7120100D5C9A}"/>
                    </a:ext>
                  </a:extLst>
                </p14:cNvPr>
                <p14:cNvContentPartPr/>
                <p14:nvPr/>
              </p14:nvContentPartPr>
              <p14:xfrm>
                <a:off x="4216403" y="1643683"/>
                <a:ext cx="5040" cy="74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8998F8-7284-4723-9C17-7120100D5C9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07403" y="1635043"/>
                  <a:ext cx="22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C2A1F6B-CD9B-4833-9957-030C37A92FC4}"/>
                    </a:ext>
                  </a:extLst>
                </p14:cNvPr>
                <p14:cNvContentPartPr/>
                <p14:nvPr/>
              </p14:nvContentPartPr>
              <p14:xfrm>
                <a:off x="4179683" y="1681123"/>
                <a:ext cx="65520" cy="2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C2A1F6B-CD9B-4833-9957-030C37A92F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71043" y="1672483"/>
                  <a:ext cx="83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0C1B1D3-681F-4769-96B4-A5A40DC82239}"/>
                    </a:ext>
                  </a:extLst>
                </p14:cNvPr>
                <p14:cNvContentPartPr/>
                <p14:nvPr/>
              </p14:nvContentPartPr>
              <p14:xfrm>
                <a:off x="4303523" y="1601923"/>
                <a:ext cx="40320" cy="14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0C1B1D3-681F-4769-96B4-A5A40DC8223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94883" y="1593283"/>
                  <a:ext cx="57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41E25CC-74DD-4148-8800-6850C6806B7A}"/>
                    </a:ext>
                  </a:extLst>
                </p14:cNvPr>
                <p14:cNvContentPartPr/>
                <p14:nvPr/>
              </p14:nvContentPartPr>
              <p14:xfrm>
                <a:off x="4285883" y="1653763"/>
                <a:ext cx="118440" cy="64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41E25CC-74DD-4148-8800-6850C6806B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77243" y="1644763"/>
                  <a:ext cx="136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C91C7CF-E6D4-4976-9C0D-28043B26BFC8}"/>
                    </a:ext>
                  </a:extLst>
                </p14:cNvPr>
                <p14:cNvContentPartPr/>
                <p14:nvPr/>
              </p14:nvContentPartPr>
              <p14:xfrm>
                <a:off x="4399643" y="1664203"/>
                <a:ext cx="43200" cy="36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C91C7CF-E6D4-4976-9C0D-28043B26BFC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90643" y="1655203"/>
                  <a:ext cx="60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E1F29BF-1CB0-4DAD-8877-276B873A198B}"/>
                    </a:ext>
                  </a:extLst>
                </p14:cNvPr>
                <p14:cNvContentPartPr/>
                <p14:nvPr/>
              </p14:nvContentPartPr>
              <p14:xfrm>
                <a:off x="4393163" y="1664923"/>
                <a:ext cx="41760" cy="48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E1F29BF-1CB0-4DAD-8877-276B873A198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84163" y="1655923"/>
                  <a:ext cx="59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6D0BE4-49C1-42D4-9DEA-7D09330E11F7}"/>
                    </a:ext>
                  </a:extLst>
                </p14:cNvPr>
                <p14:cNvContentPartPr/>
                <p14:nvPr/>
              </p14:nvContentPartPr>
              <p14:xfrm>
                <a:off x="4437803" y="1651603"/>
                <a:ext cx="33120" cy="80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6D0BE4-49C1-42D4-9DEA-7D09330E11F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29163" y="1642603"/>
                  <a:ext cx="50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DA11302-EEC9-44C7-AD30-9164502D0224}"/>
                    </a:ext>
                  </a:extLst>
                </p14:cNvPr>
                <p14:cNvContentPartPr/>
                <p14:nvPr/>
              </p14:nvContentPartPr>
              <p14:xfrm>
                <a:off x="4449683" y="1604443"/>
                <a:ext cx="95040" cy="147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DA11302-EEC9-44C7-AD30-9164502D022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41043" y="1595803"/>
                  <a:ext cx="112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3EE4086-2C64-4C44-94C3-2AAAD6DD5798}"/>
                    </a:ext>
                  </a:extLst>
                </p14:cNvPr>
                <p14:cNvContentPartPr/>
                <p14:nvPr/>
              </p14:nvContentPartPr>
              <p14:xfrm>
                <a:off x="3710963" y="1820443"/>
                <a:ext cx="663480" cy="27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3EE4086-2C64-4C44-94C3-2AAAD6DD579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02323" y="1811803"/>
                  <a:ext cx="681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8D43A1C-C9D7-4EE6-BA75-0AA07E68BD2A}"/>
                    </a:ext>
                  </a:extLst>
                </p14:cNvPr>
                <p14:cNvContentPartPr/>
                <p14:nvPr/>
              </p14:nvContentPartPr>
              <p14:xfrm>
                <a:off x="3882683" y="1894963"/>
                <a:ext cx="83160" cy="118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8D43A1C-C9D7-4EE6-BA75-0AA07E68BD2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74043" y="1885963"/>
                  <a:ext cx="100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134195A-687B-4586-9688-E50C3D43D082}"/>
                    </a:ext>
                  </a:extLst>
                </p14:cNvPr>
                <p14:cNvContentPartPr/>
                <p14:nvPr/>
              </p14:nvContentPartPr>
              <p14:xfrm>
                <a:off x="3956483" y="1881643"/>
                <a:ext cx="122760" cy="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134195A-687B-4586-9688-E50C3D43D08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47483" y="1872643"/>
                  <a:ext cx="140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375A91E-358E-4A2A-BA6B-8D53EEE7AC7A}"/>
                    </a:ext>
                  </a:extLst>
                </p14:cNvPr>
                <p14:cNvContentPartPr/>
                <p14:nvPr/>
              </p14:nvContentPartPr>
              <p14:xfrm>
                <a:off x="4016243" y="1930243"/>
                <a:ext cx="109080" cy="53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375A91E-358E-4A2A-BA6B-8D53EEE7AC7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07243" y="1921603"/>
                  <a:ext cx="126720" cy="7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41317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75AA-3144-43F5-BA37-3B74DCF8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oracle to phase oracle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BC51C6-6A64-4DAC-A9BB-E6BEAA15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923" y="120579"/>
            <a:ext cx="1749217" cy="9091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B29C4D-5DC5-425F-8C47-66A17879018F}"/>
                  </a:ext>
                </a:extLst>
              </p14:cNvPr>
              <p14:cNvContentPartPr/>
              <p14:nvPr/>
            </p14:nvContentPartPr>
            <p14:xfrm>
              <a:off x="243803" y="471523"/>
              <a:ext cx="19800" cy="14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B29C4D-5DC5-425F-8C47-66A1787901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163" y="462883"/>
                <a:ext cx="3744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E5CDF7-6749-44E7-A5EC-D1589A97D7D3}"/>
              </a:ext>
            </a:extLst>
          </p:cNvPr>
          <p:cNvGrpSpPr/>
          <p:nvPr/>
        </p:nvGrpSpPr>
        <p:grpSpPr>
          <a:xfrm>
            <a:off x="382763" y="628123"/>
            <a:ext cx="1341000" cy="270360"/>
            <a:chOff x="382763" y="628123"/>
            <a:chExt cx="134100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F7BABFA-3A68-4FBC-8DA3-796D35660A61}"/>
                    </a:ext>
                  </a:extLst>
                </p14:cNvPr>
                <p14:cNvContentPartPr/>
                <p14:nvPr/>
              </p14:nvContentPartPr>
              <p14:xfrm>
                <a:off x="382763" y="659083"/>
                <a:ext cx="2160" cy="15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F7BABFA-3A68-4FBC-8DA3-796D35660A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123" y="650443"/>
                  <a:ext cx="19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7B8A1F-B367-48CB-90CD-0B480D34FDEC}"/>
                    </a:ext>
                  </a:extLst>
                </p14:cNvPr>
                <p14:cNvContentPartPr/>
                <p14:nvPr/>
              </p14:nvContentPartPr>
              <p14:xfrm>
                <a:off x="435683" y="645403"/>
                <a:ext cx="63000" cy="150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7B8A1F-B367-48CB-90CD-0B480D34FD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6683" y="636403"/>
                  <a:ext cx="80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82AE3D-E36C-4422-95EE-25C0522968A3}"/>
                    </a:ext>
                  </a:extLst>
                </p14:cNvPr>
                <p14:cNvContentPartPr/>
                <p14:nvPr/>
              </p14:nvContentPartPr>
              <p14:xfrm>
                <a:off x="420203" y="687523"/>
                <a:ext cx="123120" cy="104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82AE3D-E36C-4422-95EE-25C0522968A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1203" y="678523"/>
                  <a:ext cx="140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241658-BAB7-4E89-9B8E-F239CA6A4E6B}"/>
                    </a:ext>
                  </a:extLst>
                </p14:cNvPr>
                <p14:cNvContentPartPr/>
                <p14:nvPr/>
              </p14:nvContentPartPr>
              <p14:xfrm>
                <a:off x="540803" y="725683"/>
                <a:ext cx="68400" cy="36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241658-BAB7-4E89-9B8E-F239CA6A4E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1803" y="716683"/>
                  <a:ext cx="86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DFC1FF-900D-4110-ACC2-377BF5A78F6E}"/>
                    </a:ext>
                  </a:extLst>
                </p14:cNvPr>
                <p14:cNvContentPartPr/>
                <p14:nvPr/>
              </p14:nvContentPartPr>
              <p14:xfrm>
                <a:off x="547283" y="705163"/>
                <a:ext cx="64080" cy="66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DFC1FF-900D-4110-ACC2-377BF5A78F6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8643" y="696523"/>
                  <a:ext cx="81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1F5473-5392-463C-8C45-F5D4C4C4801B}"/>
                    </a:ext>
                  </a:extLst>
                </p14:cNvPr>
                <p14:cNvContentPartPr/>
                <p14:nvPr/>
              </p14:nvContentPartPr>
              <p14:xfrm>
                <a:off x="616043" y="681403"/>
                <a:ext cx="39240" cy="123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1F5473-5392-463C-8C45-F5D4C4C480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7043" y="672403"/>
                  <a:ext cx="56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6999AEF-C6EE-43BE-923B-4F3261AF826E}"/>
                    </a:ext>
                  </a:extLst>
                </p14:cNvPr>
                <p14:cNvContentPartPr/>
                <p14:nvPr/>
              </p14:nvContentPartPr>
              <p14:xfrm>
                <a:off x="703523" y="667723"/>
                <a:ext cx="81360" cy="162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6999AEF-C6EE-43BE-923B-4F3261AF82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4883" y="658723"/>
                  <a:ext cx="99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ED6CE15-6362-4DCF-8DAB-FAE55B4D83CE}"/>
                    </a:ext>
                  </a:extLst>
                </p14:cNvPr>
                <p14:cNvContentPartPr/>
                <p14:nvPr/>
              </p14:nvContentPartPr>
              <p14:xfrm>
                <a:off x="877403" y="751603"/>
                <a:ext cx="90360" cy="7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ED6CE15-6362-4DCF-8DAB-FAE55B4D83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8763" y="742603"/>
                  <a:ext cx="10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150D5F-E8A8-487D-AFDC-438B8567DB74}"/>
                    </a:ext>
                  </a:extLst>
                </p14:cNvPr>
                <p14:cNvContentPartPr/>
                <p14:nvPr/>
              </p14:nvContentPartPr>
              <p14:xfrm>
                <a:off x="1040123" y="666643"/>
                <a:ext cx="17280" cy="158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150D5F-E8A8-487D-AFDC-438B8567DB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1483" y="657643"/>
                  <a:ext cx="34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863235C-812C-4BEB-B320-EBAE75D3F4EE}"/>
                    </a:ext>
                  </a:extLst>
                </p14:cNvPr>
                <p14:cNvContentPartPr/>
                <p14:nvPr/>
              </p14:nvContentPartPr>
              <p14:xfrm>
                <a:off x="1169003" y="673123"/>
                <a:ext cx="3240" cy="11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863235C-812C-4BEB-B320-EBAE75D3F4E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60363" y="664483"/>
                  <a:ext cx="20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A8285A-B472-45FC-9D48-3002981B257D}"/>
                    </a:ext>
                  </a:extLst>
                </p14:cNvPr>
                <p14:cNvContentPartPr/>
                <p14:nvPr/>
              </p14:nvContentPartPr>
              <p14:xfrm>
                <a:off x="1252523" y="689683"/>
                <a:ext cx="5400" cy="69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A8285A-B472-45FC-9D48-3002981B25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43883" y="680683"/>
                  <a:ext cx="23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B5EF120-EAD1-4F82-8F55-DA680E666CF8}"/>
                    </a:ext>
                  </a:extLst>
                </p14:cNvPr>
                <p14:cNvContentPartPr/>
                <p14:nvPr/>
              </p14:nvContentPartPr>
              <p14:xfrm>
                <a:off x="1206443" y="716323"/>
                <a:ext cx="87120" cy="2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B5EF120-EAD1-4F82-8F55-DA680E666CF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97803" y="707683"/>
                  <a:ext cx="104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852EB9-923F-4287-B28C-F4D0167CDC8F}"/>
                    </a:ext>
                  </a:extLst>
                </p14:cNvPr>
                <p14:cNvContentPartPr/>
                <p14:nvPr/>
              </p14:nvContentPartPr>
              <p14:xfrm>
                <a:off x="1363043" y="628123"/>
                <a:ext cx="47520" cy="154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852EB9-923F-4287-B28C-F4D0167CDC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54043" y="619123"/>
                  <a:ext cx="65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FC2B571-B6B3-431A-8AB9-5CDDB7DDF9BD}"/>
                    </a:ext>
                  </a:extLst>
                </p14:cNvPr>
                <p14:cNvContentPartPr/>
                <p14:nvPr/>
              </p14:nvContentPartPr>
              <p14:xfrm>
                <a:off x="1333523" y="660883"/>
                <a:ext cx="137160" cy="96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FC2B571-B6B3-431A-8AB9-5CDDB7DDF9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24883" y="651883"/>
                  <a:ext cx="154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CCD83B9-FDAF-4AFB-A7B2-AE687BF9D15F}"/>
                    </a:ext>
                  </a:extLst>
                </p14:cNvPr>
                <p14:cNvContentPartPr/>
                <p14:nvPr/>
              </p14:nvContentPartPr>
              <p14:xfrm>
                <a:off x="1472483" y="698323"/>
                <a:ext cx="55800" cy="37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CCD83B9-FDAF-4AFB-A7B2-AE687BF9D15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63483" y="689323"/>
                  <a:ext cx="73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9C46A2-D605-4072-8268-3356D853FAE0}"/>
                    </a:ext>
                  </a:extLst>
                </p14:cNvPr>
                <p14:cNvContentPartPr/>
                <p14:nvPr/>
              </p14:nvContentPartPr>
              <p14:xfrm>
                <a:off x="1466723" y="686443"/>
                <a:ext cx="65520" cy="56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9C46A2-D605-4072-8268-3356D853FAE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57723" y="677443"/>
                  <a:ext cx="83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2E9640F-C2D4-475F-8829-747F6BFAFE63}"/>
                    </a:ext>
                  </a:extLst>
                </p14:cNvPr>
                <p14:cNvContentPartPr/>
                <p14:nvPr/>
              </p14:nvContentPartPr>
              <p14:xfrm>
                <a:off x="1540163" y="680683"/>
                <a:ext cx="33480" cy="92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2E9640F-C2D4-475F-8829-747F6BFAFE6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31163" y="672043"/>
                  <a:ext cx="51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AE49E8C-B445-4C3C-B821-999CDA85F321}"/>
                    </a:ext>
                  </a:extLst>
                </p14:cNvPr>
                <p14:cNvContentPartPr/>
                <p14:nvPr/>
              </p14:nvContentPartPr>
              <p14:xfrm>
                <a:off x="1625123" y="647563"/>
                <a:ext cx="98640" cy="13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AE49E8C-B445-4C3C-B821-999CDA85F32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16123" y="638563"/>
                  <a:ext cx="116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7F7DE19-C001-42F0-B4BA-AC0C65F300B5}"/>
                    </a:ext>
                  </a:extLst>
                </p14:cNvPr>
                <p14:cNvContentPartPr/>
                <p14:nvPr/>
              </p14:nvContentPartPr>
              <p14:xfrm>
                <a:off x="558803" y="886603"/>
                <a:ext cx="972000" cy="11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7F7DE19-C001-42F0-B4BA-AC0C65F300B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0163" y="877963"/>
                  <a:ext cx="9896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787A2B9-7A50-46CA-9D40-EEE0FFD9761F}"/>
              </a:ext>
            </a:extLst>
          </p:cNvPr>
          <p:cNvGrpSpPr/>
          <p:nvPr/>
        </p:nvGrpSpPr>
        <p:grpSpPr>
          <a:xfrm>
            <a:off x="837803" y="993163"/>
            <a:ext cx="204480" cy="153000"/>
            <a:chOff x="837803" y="993163"/>
            <a:chExt cx="20448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F02450C-42CE-405A-8B2F-EBF88350127E}"/>
                    </a:ext>
                  </a:extLst>
                </p14:cNvPr>
                <p14:cNvContentPartPr/>
                <p14:nvPr/>
              </p14:nvContentPartPr>
              <p14:xfrm>
                <a:off x="837803" y="1012963"/>
                <a:ext cx="56520" cy="133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F02450C-42CE-405A-8B2F-EBF8835012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163" y="1004323"/>
                  <a:ext cx="74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83D5B08-117B-4E22-A0C5-5468756195C8}"/>
                    </a:ext>
                  </a:extLst>
                </p14:cNvPr>
                <p14:cNvContentPartPr/>
                <p14:nvPr/>
              </p14:nvContentPartPr>
              <p14:xfrm>
                <a:off x="876323" y="993163"/>
                <a:ext cx="133560" cy="11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83D5B08-117B-4E22-A0C5-5468756195C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7323" y="984163"/>
                  <a:ext cx="151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28359E3-4EF5-4558-89D2-13DBD382D306}"/>
                    </a:ext>
                  </a:extLst>
                </p14:cNvPr>
                <p14:cNvContentPartPr/>
                <p14:nvPr/>
              </p14:nvContentPartPr>
              <p14:xfrm>
                <a:off x="928163" y="1047883"/>
                <a:ext cx="114120" cy="68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28359E3-4EF5-4558-89D2-13DBD382D3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9523" y="1038883"/>
                  <a:ext cx="13176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BC87C2A-A854-4CC0-AC61-2E4647C546F1}"/>
              </a:ext>
            </a:extLst>
          </p:cNvPr>
          <p:cNvGrpSpPr/>
          <p:nvPr/>
        </p:nvGrpSpPr>
        <p:grpSpPr>
          <a:xfrm>
            <a:off x="80723" y="1461523"/>
            <a:ext cx="88200" cy="78840"/>
            <a:chOff x="80723" y="1461523"/>
            <a:chExt cx="88200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CBE9938-23A6-4D07-A353-73FB3959E104}"/>
                    </a:ext>
                  </a:extLst>
                </p14:cNvPr>
                <p14:cNvContentPartPr/>
                <p14:nvPr/>
              </p14:nvContentPartPr>
              <p14:xfrm>
                <a:off x="90083" y="1461523"/>
                <a:ext cx="65880" cy="11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CBE9938-23A6-4D07-A353-73FB3959E10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443" y="1452883"/>
                  <a:ext cx="83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1522EB-BA9F-4F10-A4B6-FDC050EBBAB5}"/>
                    </a:ext>
                  </a:extLst>
                </p14:cNvPr>
                <p14:cNvContentPartPr/>
                <p14:nvPr/>
              </p14:nvContentPartPr>
              <p14:xfrm>
                <a:off x="80723" y="1534243"/>
                <a:ext cx="88200" cy="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1522EB-BA9F-4F10-A4B6-FDC050EBBA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083" y="1525603"/>
                  <a:ext cx="1058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B66E775-2EA6-4CFE-86FB-869627A3A97C}"/>
              </a:ext>
            </a:extLst>
          </p:cNvPr>
          <p:cNvGrpSpPr/>
          <p:nvPr/>
        </p:nvGrpSpPr>
        <p:grpSpPr>
          <a:xfrm>
            <a:off x="406163" y="1255963"/>
            <a:ext cx="1524600" cy="489240"/>
            <a:chOff x="406163" y="1255963"/>
            <a:chExt cx="152460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89EBA6-E813-4ECC-B3F0-91AA68701B07}"/>
                    </a:ext>
                  </a:extLst>
                </p14:cNvPr>
                <p14:cNvContentPartPr/>
                <p14:nvPr/>
              </p14:nvContentPartPr>
              <p14:xfrm>
                <a:off x="496883" y="1465483"/>
                <a:ext cx="73080" cy="4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89EBA6-E813-4ECC-B3F0-91AA68701B0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88243" y="1456843"/>
                  <a:ext cx="90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98D629-7D23-4D7F-BF06-DD194FAB58BC}"/>
                    </a:ext>
                  </a:extLst>
                </p14:cNvPr>
                <p14:cNvContentPartPr/>
                <p14:nvPr/>
              </p14:nvContentPartPr>
              <p14:xfrm>
                <a:off x="630803" y="1422283"/>
                <a:ext cx="12240" cy="83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98D629-7D23-4D7F-BF06-DD194FAB58B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2163" y="1413643"/>
                  <a:ext cx="29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66E945-D5E7-48F4-B2CA-D4C8E5EB0686}"/>
                    </a:ext>
                  </a:extLst>
                </p14:cNvPr>
                <p14:cNvContentPartPr/>
                <p14:nvPr/>
              </p14:nvContentPartPr>
              <p14:xfrm>
                <a:off x="406163" y="1394203"/>
                <a:ext cx="99000" cy="133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66E945-D5E7-48F4-B2CA-D4C8E5EB06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7163" y="1385563"/>
                  <a:ext cx="116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17B28A7-8443-447C-9B46-E3B1464E5A14}"/>
                    </a:ext>
                  </a:extLst>
                </p14:cNvPr>
                <p14:cNvContentPartPr/>
                <p14:nvPr/>
              </p14:nvContentPartPr>
              <p14:xfrm>
                <a:off x="690203" y="1394203"/>
                <a:ext cx="47520" cy="139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17B28A7-8443-447C-9B46-E3B1464E5A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1203" y="1385203"/>
                  <a:ext cx="65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C693185-C3BD-4EE6-A84D-3759C9362A3A}"/>
                    </a:ext>
                  </a:extLst>
                </p14:cNvPr>
                <p14:cNvContentPartPr/>
                <p14:nvPr/>
              </p14:nvContentPartPr>
              <p14:xfrm>
                <a:off x="758243" y="1255963"/>
                <a:ext cx="52200" cy="148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C693185-C3BD-4EE6-A84D-3759C9362A3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9603" y="1247323"/>
                  <a:ext cx="69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F026D06-4C4C-4304-8BAF-D019506F0F41}"/>
                    </a:ext>
                  </a:extLst>
                </p14:cNvPr>
                <p14:cNvContentPartPr/>
                <p14:nvPr/>
              </p14:nvContentPartPr>
              <p14:xfrm>
                <a:off x="721883" y="1301683"/>
                <a:ext cx="135720" cy="73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F026D06-4C4C-4304-8BAF-D019506F0F4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3243" y="1292683"/>
                  <a:ext cx="153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72D8A7C-F52A-4AB5-8A13-8E33A53D0949}"/>
                    </a:ext>
                  </a:extLst>
                </p14:cNvPr>
                <p14:cNvContentPartPr/>
                <p14:nvPr/>
              </p14:nvContentPartPr>
              <p14:xfrm>
                <a:off x="867323" y="1320763"/>
                <a:ext cx="54720" cy="37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72D8A7C-F52A-4AB5-8A13-8E33A53D09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8323" y="1311763"/>
                  <a:ext cx="72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DC79339-C7B0-4D88-8AE1-87DA212A3C53}"/>
                    </a:ext>
                  </a:extLst>
                </p14:cNvPr>
                <p14:cNvContentPartPr/>
                <p14:nvPr/>
              </p14:nvContentPartPr>
              <p14:xfrm>
                <a:off x="856883" y="1304923"/>
                <a:ext cx="68040" cy="60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DC79339-C7B0-4D88-8AE1-87DA212A3C5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8243" y="1295923"/>
                  <a:ext cx="85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FF6B70B-D7C2-4C92-BF8D-26BE08850CCC}"/>
                    </a:ext>
                  </a:extLst>
                </p14:cNvPr>
                <p14:cNvContentPartPr/>
                <p14:nvPr/>
              </p14:nvContentPartPr>
              <p14:xfrm>
                <a:off x="928523" y="1292323"/>
                <a:ext cx="41400" cy="102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FF6B70B-D7C2-4C92-BF8D-26BE08850CC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19523" y="1283323"/>
                  <a:ext cx="59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CB9ACF0-69C9-4E32-B0D1-55A90FEDDDB5}"/>
                    </a:ext>
                  </a:extLst>
                </p14:cNvPr>
                <p14:cNvContentPartPr/>
                <p14:nvPr/>
              </p14:nvContentPartPr>
              <p14:xfrm>
                <a:off x="1066763" y="1352803"/>
                <a:ext cx="64440" cy="175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CB9ACF0-69C9-4E32-B0D1-55A90FEDDD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7763" y="1343803"/>
                  <a:ext cx="82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3A2AD3A-98F4-437A-AF20-4F294FDD2457}"/>
                    </a:ext>
                  </a:extLst>
                </p14:cNvPr>
                <p14:cNvContentPartPr/>
                <p14:nvPr/>
              </p14:nvContentPartPr>
              <p14:xfrm>
                <a:off x="1206443" y="1380523"/>
                <a:ext cx="7200" cy="90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3A2AD3A-98F4-437A-AF20-4F294FDD24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97803" y="1371523"/>
                  <a:ext cx="24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C888B15-8A87-4980-BE7D-104231CBED31}"/>
                    </a:ext>
                  </a:extLst>
                </p14:cNvPr>
                <p14:cNvContentPartPr/>
                <p14:nvPr/>
              </p14:nvContentPartPr>
              <p14:xfrm>
                <a:off x="1268003" y="1383763"/>
                <a:ext cx="63000" cy="64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C888B15-8A87-4980-BE7D-104231CBED3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259003" y="1375123"/>
                  <a:ext cx="80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2F54B69-1EDD-46F9-AA25-A0197F59E81A}"/>
                    </a:ext>
                  </a:extLst>
                </p14:cNvPr>
                <p14:cNvContentPartPr/>
                <p14:nvPr/>
              </p14:nvContentPartPr>
              <p14:xfrm>
                <a:off x="1346843" y="1375123"/>
                <a:ext cx="75240" cy="126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2F54B69-1EDD-46F9-AA25-A0197F59E81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38203" y="1366123"/>
                  <a:ext cx="92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3D72A37-0926-4BB0-A923-15ED75A91724}"/>
                    </a:ext>
                  </a:extLst>
                </p14:cNvPr>
                <p14:cNvContentPartPr/>
                <p14:nvPr/>
              </p14:nvContentPartPr>
              <p14:xfrm>
                <a:off x="1485443" y="1411843"/>
                <a:ext cx="76320" cy="3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3D72A37-0926-4BB0-A923-15ED75A9172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76803" y="1403203"/>
                  <a:ext cx="93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BCB0F8D-634E-408C-A5B0-37777291190E}"/>
                    </a:ext>
                  </a:extLst>
                </p14:cNvPr>
                <p14:cNvContentPartPr/>
                <p14:nvPr/>
              </p14:nvContentPartPr>
              <p14:xfrm>
                <a:off x="1628723" y="1350283"/>
                <a:ext cx="11880" cy="81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BCB0F8D-634E-408C-A5B0-37777291190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19723" y="1341643"/>
                  <a:ext cx="29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4E2F738-2E53-4BD7-B7A7-148BF94B9002}"/>
                    </a:ext>
                  </a:extLst>
                </p14:cNvPr>
                <p14:cNvContentPartPr/>
                <p14:nvPr/>
              </p14:nvContentPartPr>
              <p14:xfrm>
                <a:off x="1700003" y="1363603"/>
                <a:ext cx="3600" cy="52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4E2F738-2E53-4BD7-B7A7-148BF94B900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91363" y="1354963"/>
                  <a:ext cx="21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3FB2191-BCEF-4386-A93D-6AEA2F0470CD}"/>
                    </a:ext>
                  </a:extLst>
                </p14:cNvPr>
                <p14:cNvContentPartPr/>
                <p14:nvPr/>
              </p14:nvContentPartPr>
              <p14:xfrm>
                <a:off x="1747883" y="1337323"/>
                <a:ext cx="69480" cy="118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3FB2191-BCEF-4386-A93D-6AEA2F0470C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38883" y="1328683"/>
                  <a:ext cx="87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1D79450-D5E3-468C-870E-E549B21762DA}"/>
                    </a:ext>
                  </a:extLst>
                </p14:cNvPr>
                <p14:cNvContentPartPr/>
                <p14:nvPr/>
              </p14:nvContentPartPr>
              <p14:xfrm>
                <a:off x="1874243" y="1315363"/>
                <a:ext cx="56520" cy="154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1D79450-D5E3-468C-870E-E549B21762D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865243" y="1306723"/>
                  <a:ext cx="74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EF2F018-76A2-45DC-B2B1-4AF8D341330F}"/>
                    </a:ext>
                  </a:extLst>
                </p14:cNvPr>
                <p14:cNvContentPartPr/>
                <p14:nvPr/>
              </p14:nvContentPartPr>
              <p14:xfrm>
                <a:off x="1136603" y="1568083"/>
                <a:ext cx="742320" cy="4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EF2F018-76A2-45DC-B2B1-4AF8D341330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27603" y="1559443"/>
                  <a:ext cx="759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9F42C60-7CD5-4361-B4E1-5ECE8E1180E4}"/>
                    </a:ext>
                  </a:extLst>
                </p14:cNvPr>
                <p14:cNvContentPartPr/>
                <p14:nvPr/>
              </p14:nvContentPartPr>
              <p14:xfrm>
                <a:off x="1384283" y="1615603"/>
                <a:ext cx="184680" cy="129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9F42C60-7CD5-4361-B4E1-5ECE8E1180E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75283" y="1606963"/>
                  <a:ext cx="202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CB6B1F0-BB4C-4084-9F02-5608F195D33E}"/>
                    </a:ext>
                  </a:extLst>
                </p14:cNvPr>
                <p14:cNvContentPartPr/>
                <p14:nvPr/>
              </p14:nvContentPartPr>
              <p14:xfrm>
                <a:off x="1494083" y="1669963"/>
                <a:ext cx="103320" cy="59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CB6B1F0-BB4C-4084-9F02-5608F195D33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85083" y="1661323"/>
                  <a:ext cx="1209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5E714C9-5A82-4675-91AE-74154E61A098}"/>
              </a:ext>
            </a:extLst>
          </p:cNvPr>
          <p:cNvGrpSpPr/>
          <p:nvPr/>
        </p:nvGrpSpPr>
        <p:grpSpPr>
          <a:xfrm>
            <a:off x="3363563" y="355963"/>
            <a:ext cx="188640" cy="214920"/>
            <a:chOff x="3363563" y="355963"/>
            <a:chExt cx="18864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7197ACF-4A4E-4A97-9A04-1198B16B9B57}"/>
                    </a:ext>
                  </a:extLst>
                </p14:cNvPr>
                <p14:cNvContentPartPr/>
                <p14:nvPr/>
              </p14:nvContentPartPr>
              <p14:xfrm>
                <a:off x="3363563" y="355963"/>
                <a:ext cx="106560" cy="134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7197ACF-4A4E-4A97-9A04-1198B16B9B5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54563" y="347323"/>
                  <a:ext cx="124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AD11C14-4D9F-4D00-9559-A6317F434A2A}"/>
                    </a:ext>
                  </a:extLst>
                </p14:cNvPr>
                <p14:cNvContentPartPr/>
                <p14:nvPr/>
              </p14:nvContentPartPr>
              <p14:xfrm>
                <a:off x="3485243" y="433363"/>
                <a:ext cx="47160" cy="137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AD11C14-4D9F-4D00-9559-A6317F434A2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76603" y="424723"/>
                  <a:ext cx="64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AC7E7B1-29FE-4262-AF54-874A90EC56A2}"/>
                    </a:ext>
                  </a:extLst>
                </p14:cNvPr>
                <p14:cNvContentPartPr/>
                <p14:nvPr/>
              </p14:nvContentPartPr>
              <p14:xfrm>
                <a:off x="3477683" y="493123"/>
                <a:ext cx="74520" cy="15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AC7E7B1-29FE-4262-AF54-874A90EC56A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469043" y="484123"/>
                  <a:ext cx="921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733B96D-D83D-468E-A9DF-E74AAAB0943C}"/>
              </a:ext>
            </a:extLst>
          </p:cNvPr>
          <p:cNvGrpSpPr/>
          <p:nvPr/>
        </p:nvGrpSpPr>
        <p:grpSpPr>
          <a:xfrm>
            <a:off x="142283" y="1840603"/>
            <a:ext cx="1719360" cy="709200"/>
            <a:chOff x="142283" y="1840603"/>
            <a:chExt cx="1719360" cy="70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CAF9C57-F392-4C07-B038-BAA2F74FF574}"/>
                    </a:ext>
                  </a:extLst>
                </p14:cNvPr>
                <p14:cNvContentPartPr/>
                <p14:nvPr/>
              </p14:nvContentPartPr>
              <p14:xfrm>
                <a:off x="308243" y="1984963"/>
                <a:ext cx="10800" cy="134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CAF9C57-F392-4C07-B038-BAA2F74FF57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9603" y="1975963"/>
                  <a:ext cx="2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503D1AB-5734-424E-9BAE-80663DF167AF}"/>
                    </a:ext>
                  </a:extLst>
                </p14:cNvPr>
                <p14:cNvContentPartPr/>
                <p14:nvPr/>
              </p14:nvContentPartPr>
              <p14:xfrm>
                <a:off x="345323" y="2023483"/>
                <a:ext cx="81000" cy="72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503D1AB-5734-424E-9BAE-80663DF167A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6683" y="2014843"/>
                  <a:ext cx="98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B118DDC-ADF0-434F-8FE1-8DE42850A8ED}"/>
                    </a:ext>
                  </a:extLst>
                </p14:cNvPr>
                <p14:cNvContentPartPr/>
                <p14:nvPr/>
              </p14:nvContentPartPr>
              <p14:xfrm>
                <a:off x="353603" y="2018443"/>
                <a:ext cx="70560" cy="83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B118DDC-ADF0-434F-8FE1-8DE42850A8E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4963" y="2009803"/>
                  <a:ext cx="88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6926A7-BF64-4C64-9756-C6D03ECF67FB}"/>
                    </a:ext>
                  </a:extLst>
                </p14:cNvPr>
                <p14:cNvContentPartPr/>
                <p14:nvPr/>
              </p14:nvContentPartPr>
              <p14:xfrm>
                <a:off x="453683" y="1985323"/>
                <a:ext cx="81360" cy="164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6926A7-BF64-4C64-9756-C6D03ECF67F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44683" y="1976323"/>
                  <a:ext cx="99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D05E888-5146-4305-A6D5-59462EE418A9}"/>
                    </a:ext>
                  </a:extLst>
                </p14:cNvPr>
                <p14:cNvContentPartPr/>
                <p14:nvPr/>
              </p14:nvContentPartPr>
              <p14:xfrm>
                <a:off x="715403" y="2053363"/>
                <a:ext cx="98280" cy="6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D05E888-5146-4305-A6D5-59462EE418A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6763" y="2044723"/>
                  <a:ext cx="11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DE8ECED-044F-403B-ACD7-F8C55120EAA1}"/>
                    </a:ext>
                  </a:extLst>
                </p14:cNvPr>
                <p14:cNvContentPartPr/>
                <p14:nvPr/>
              </p14:nvContentPartPr>
              <p14:xfrm>
                <a:off x="820523" y="2027443"/>
                <a:ext cx="11880" cy="60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DE8ECED-044F-403B-ACD7-F8C55120EAA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11883" y="2018803"/>
                  <a:ext cx="29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F471534-8C97-4AFE-AC8F-B05AD43F9164}"/>
                    </a:ext>
                  </a:extLst>
                </p14:cNvPr>
                <p14:cNvContentPartPr/>
                <p14:nvPr/>
              </p14:nvContentPartPr>
              <p14:xfrm>
                <a:off x="669323" y="1994683"/>
                <a:ext cx="87120" cy="134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F471534-8C97-4AFE-AC8F-B05AD43F916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0323" y="1985683"/>
                  <a:ext cx="104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78223A-D42B-4968-8E07-69D0CA0D23AD}"/>
                    </a:ext>
                  </a:extLst>
                </p14:cNvPr>
                <p14:cNvContentPartPr/>
                <p14:nvPr/>
              </p14:nvContentPartPr>
              <p14:xfrm>
                <a:off x="860123" y="1999363"/>
                <a:ext cx="42840" cy="122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78223A-D42B-4968-8E07-69D0CA0D23A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1483" y="1990723"/>
                  <a:ext cx="60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8F0B7AA-A639-4EB3-A7D5-547724FC38AF}"/>
                    </a:ext>
                  </a:extLst>
                </p14:cNvPr>
                <p14:cNvContentPartPr/>
                <p14:nvPr/>
              </p14:nvContentPartPr>
              <p14:xfrm>
                <a:off x="905843" y="1840603"/>
                <a:ext cx="67680" cy="161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8F0B7AA-A639-4EB3-A7D5-547724FC38A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7203" y="1831963"/>
                  <a:ext cx="85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B8025D2-36F0-41AC-A6EA-1B949535F5D0}"/>
                    </a:ext>
                  </a:extLst>
                </p14:cNvPr>
                <p14:cNvContentPartPr/>
                <p14:nvPr/>
              </p14:nvContentPartPr>
              <p14:xfrm>
                <a:off x="899003" y="1885963"/>
                <a:ext cx="129600" cy="83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B8025D2-36F0-41AC-A6EA-1B949535F5D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90003" y="1877323"/>
                  <a:ext cx="147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293B181-7543-49EE-8FCB-673412888EA2}"/>
                    </a:ext>
                  </a:extLst>
                </p14:cNvPr>
                <p14:cNvContentPartPr/>
                <p14:nvPr/>
              </p14:nvContentPartPr>
              <p14:xfrm>
                <a:off x="1038683" y="1908643"/>
                <a:ext cx="61200" cy="38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293B181-7543-49EE-8FCB-673412888EA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9683" y="1899643"/>
                  <a:ext cx="78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79C2A07-11A8-4A94-9855-11E907FDCAE3}"/>
                    </a:ext>
                  </a:extLst>
                </p14:cNvPr>
                <p14:cNvContentPartPr/>
                <p14:nvPr/>
              </p14:nvContentPartPr>
              <p14:xfrm>
                <a:off x="1042643" y="1900003"/>
                <a:ext cx="56160" cy="52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79C2A07-11A8-4A94-9855-11E907FDCAE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34003" y="1891003"/>
                  <a:ext cx="73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EE6A0A9-0EDC-453D-AE13-1E9088196E65}"/>
                    </a:ext>
                  </a:extLst>
                </p14:cNvPr>
                <p14:cNvContentPartPr/>
                <p14:nvPr/>
              </p14:nvContentPartPr>
              <p14:xfrm>
                <a:off x="1129763" y="1878043"/>
                <a:ext cx="27720" cy="95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EE6A0A9-0EDC-453D-AE13-1E9088196E6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20763" y="1869403"/>
                  <a:ext cx="45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D3F5B7-4F50-4B53-B4AB-04FE7C82E431}"/>
                    </a:ext>
                  </a:extLst>
                </p14:cNvPr>
                <p14:cNvContentPartPr/>
                <p14:nvPr/>
              </p14:nvContentPartPr>
              <p14:xfrm>
                <a:off x="1227683" y="2051923"/>
                <a:ext cx="612000" cy="28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D3F5B7-4F50-4B53-B4AB-04FE7C82E43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219043" y="2043283"/>
                  <a:ext cx="629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475C05D-8713-4B38-966D-4BB0FA3E4BE1}"/>
                    </a:ext>
                  </a:extLst>
                </p14:cNvPr>
                <p14:cNvContentPartPr/>
                <p14:nvPr/>
              </p14:nvContentPartPr>
              <p14:xfrm>
                <a:off x="1312283" y="1884883"/>
                <a:ext cx="3960" cy="117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475C05D-8713-4B38-966D-4BB0FA3E4BE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03283" y="1876243"/>
                  <a:ext cx="21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58380E6-04EF-4DA4-86C1-FEDC469FCFEF}"/>
                    </a:ext>
                  </a:extLst>
                </p14:cNvPr>
                <p14:cNvContentPartPr/>
                <p14:nvPr/>
              </p14:nvContentPartPr>
              <p14:xfrm>
                <a:off x="1356923" y="1911883"/>
                <a:ext cx="57600" cy="75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58380E6-04EF-4DA4-86C1-FEDC469FCFE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47923" y="1902883"/>
                  <a:ext cx="75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6A53C83-FECA-494E-9B3C-23F78EC8A47F}"/>
                    </a:ext>
                  </a:extLst>
                </p14:cNvPr>
                <p14:cNvContentPartPr/>
                <p14:nvPr/>
              </p14:nvContentPartPr>
              <p14:xfrm>
                <a:off x="1410203" y="1883083"/>
                <a:ext cx="101520" cy="129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6A53C83-FECA-494E-9B3C-23F78EC8A47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01563" y="1874083"/>
                  <a:ext cx="119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39B6CDC-6712-47A1-9EE8-48E2BED4756B}"/>
                    </a:ext>
                  </a:extLst>
                </p14:cNvPr>
                <p14:cNvContentPartPr/>
                <p14:nvPr/>
              </p14:nvContentPartPr>
              <p14:xfrm>
                <a:off x="1562123" y="1945363"/>
                <a:ext cx="62640" cy="2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39B6CDC-6712-47A1-9EE8-48E2BED4756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53123" y="1936723"/>
                  <a:ext cx="80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7060DAA-D07D-4F3C-8FE5-5DB19A0B3E42}"/>
                    </a:ext>
                  </a:extLst>
                </p14:cNvPr>
                <p14:cNvContentPartPr/>
                <p14:nvPr/>
              </p14:nvContentPartPr>
              <p14:xfrm>
                <a:off x="1686323" y="1884163"/>
                <a:ext cx="8640" cy="90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7060DAA-D07D-4F3C-8FE5-5DB19A0B3E4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77323" y="1875523"/>
                  <a:ext cx="26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48C7124-C15E-4927-879A-F0533B90CF17}"/>
                    </a:ext>
                  </a:extLst>
                </p14:cNvPr>
                <p14:cNvContentPartPr/>
                <p14:nvPr/>
              </p14:nvContentPartPr>
              <p14:xfrm>
                <a:off x="1741403" y="1901083"/>
                <a:ext cx="5400" cy="65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48C7124-C15E-4927-879A-F0533B90CF1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32403" y="1892083"/>
                  <a:ext cx="23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B070E57-E79E-430A-9F40-CB73F1C0A73B}"/>
                    </a:ext>
                  </a:extLst>
                </p14:cNvPr>
                <p14:cNvContentPartPr/>
                <p14:nvPr/>
              </p14:nvContentPartPr>
              <p14:xfrm>
                <a:off x="1774523" y="1875523"/>
                <a:ext cx="72000" cy="137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B070E57-E79E-430A-9F40-CB73F1C0A73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765523" y="1866883"/>
                  <a:ext cx="89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C0FD88B-8477-4F00-A931-43B10AAB8DD6}"/>
                    </a:ext>
                  </a:extLst>
                </p14:cNvPr>
                <p14:cNvContentPartPr/>
                <p14:nvPr/>
              </p14:nvContentPartPr>
              <p14:xfrm>
                <a:off x="1521803" y="2108443"/>
                <a:ext cx="168480" cy="132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C0FD88B-8477-4F00-A931-43B10AAB8DD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13163" y="2099443"/>
                  <a:ext cx="186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A5DEEC5-2355-44DA-9E2A-86CD7AB1479E}"/>
                    </a:ext>
                  </a:extLst>
                </p14:cNvPr>
                <p14:cNvContentPartPr/>
                <p14:nvPr/>
              </p14:nvContentPartPr>
              <p14:xfrm>
                <a:off x="1626563" y="2153083"/>
                <a:ext cx="110880" cy="58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A5DEEC5-2355-44DA-9E2A-86CD7AB1479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17563" y="2144083"/>
                  <a:ext cx="128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C9E75B2-B521-4E8A-A160-9E0E484A6D8D}"/>
                    </a:ext>
                  </a:extLst>
                </p14:cNvPr>
                <p14:cNvContentPartPr/>
                <p14:nvPr/>
              </p14:nvContentPartPr>
              <p14:xfrm>
                <a:off x="150923" y="2444323"/>
                <a:ext cx="75960" cy="3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C9E75B2-B521-4E8A-A160-9E0E484A6D8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42283" y="2435323"/>
                  <a:ext cx="93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D9DB930-2288-4967-BA0B-AD889B32ABA3}"/>
                    </a:ext>
                  </a:extLst>
                </p14:cNvPr>
                <p14:cNvContentPartPr/>
                <p14:nvPr/>
              </p14:nvContentPartPr>
              <p14:xfrm>
                <a:off x="142283" y="2488243"/>
                <a:ext cx="85680" cy="6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D9DB930-2288-4967-BA0B-AD889B32ABA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3283" y="2479243"/>
                  <a:ext cx="103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B95C498-67B1-45F4-BB67-CED45ABCD54D}"/>
                    </a:ext>
                  </a:extLst>
                </p14:cNvPr>
                <p14:cNvContentPartPr/>
                <p14:nvPr/>
              </p14:nvContentPartPr>
              <p14:xfrm>
                <a:off x="415883" y="2456203"/>
                <a:ext cx="87120" cy="7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B95C498-67B1-45F4-BB67-CED45ABCD54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06883" y="2447203"/>
                  <a:ext cx="104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96210CF-AC47-4E6A-AE5A-27354643762A}"/>
                    </a:ext>
                  </a:extLst>
                </p14:cNvPr>
                <p14:cNvContentPartPr/>
                <p14:nvPr/>
              </p14:nvContentPartPr>
              <p14:xfrm>
                <a:off x="567083" y="2401123"/>
                <a:ext cx="2160" cy="73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96210CF-AC47-4E6A-AE5A-27354643762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8443" y="2392123"/>
                  <a:ext cx="19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0E6DB92-99D4-4361-9E54-DA6E8349B667}"/>
                    </a:ext>
                  </a:extLst>
                </p14:cNvPr>
                <p14:cNvContentPartPr/>
                <p14:nvPr/>
              </p14:nvContentPartPr>
              <p14:xfrm>
                <a:off x="341003" y="2375563"/>
                <a:ext cx="78120" cy="123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0E6DB92-99D4-4361-9E54-DA6E8349B66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32363" y="2366923"/>
                  <a:ext cx="95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D827FCA-F85D-4E71-9169-D505B91FF7AE}"/>
                    </a:ext>
                  </a:extLst>
                </p14:cNvPr>
                <p14:cNvContentPartPr/>
                <p14:nvPr/>
              </p14:nvContentPartPr>
              <p14:xfrm>
                <a:off x="574283" y="2382403"/>
                <a:ext cx="44280" cy="145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D827FCA-F85D-4E71-9169-D505B91FF7A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5283" y="2373403"/>
                  <a:ext cx="61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358B56D-F86A-4B35-9CD6-28B8F681E686}"/>
                    </a:ext>
                  </a:extLst>
                </p14:cNvPr>
                <p14:cNvContentPartPr/>
                <p14:nvPr/>
              </p14:nvContentPartPr>
              <p14:xfrm>
                <a:off x="646283" y="2255323"/>
                <a:ext cx="40680" cy="129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358B56D-F86A-4B35-9CD6-28B8F681E68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7643" y="2246323"/>
                  <a:ext cx="58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D2F9AB9-D5C9-4841-B3F0-320A3E2EE01A}"/>
                    </a:ext>
                  </a:extLst>
                </p14:cNvPr>
                <p14:cNvContentPartPr/>
                <p14:nvPr/>
              </p14:nvContentPartPr>
              <p14:xfrm>
                <a:off x="598403" y="2304643"/>
                <a:ext cx="149760" cy="71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D2F9AB9-D5C9-4841-B3F0-320A3E2EE01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9763" y="2296003"/>
                  <a:ext cx="167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60F36D8-A00F-43FF-ABBE-50A12A7B27D9}"/>
                    </a:ext>
                  </a:extLst>
                </p14:cNvPr>
                <p14:cNvContentPartPr/>
                <p14:nvPr/>
              </p14:nvContentPartPr>
              <p14:xfrm>
                <a:off x="777683" y="2307883"/>
                <a:ext cx="45360" cy="46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60F36D8-A00F-43FF-ABBE-50A12A7B27D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9043" y="2299243"/>
                  <a:ext cx="63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525F3C9-A773-4433-9AE5-B0764E27DAA6}"/>
                    </a:ext>
                  </a:extLst>
                </p14:cNvPr>
                <p14:cNvContentPartPr/>
                <p14:nvPr/>
              </p14:nvContentPartPr>
              <p14:xfrm>
                <a:off x="775163" y="2302843"/>
                <a:ext cx="60480" cy="60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525F3C9-A773-4433-9AE5-B0764E27DA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6163" y="2293843"/>
                  <a:ext cx="78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5611E2-38A3-483A-8893-5D891C605F9C}"/>
                    </a:ext>
                  </a:extLst>
                </p14:cNvPr>
                <p14:cNvContentPartPr/>
                <p14:nvPr/>
              </p14:nvContentPartPr>
              <p14:xfrm>
                <a:off x="847883" y="2293123"/>
                <a:ext cx="32040" cy="101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5611E2-38A3-483A-8893-5D891C605F9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39243" y="2284483"/>
                  <a:ext cx="49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8B06FB7-F999-4498-A2E6-027FC2C478FE}"/>
                    </a:ext>
                  </a:extLst>
                </p14:cNvPr>
                <p14:cNvContentPartPr/>
                <p14:nvPr/>
              </p14:nvContentPartPr>
              <p14:xfrm>
                <a:off x="941483" y="2379883"/>
                <a:ext cx="128880" cy="104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8B06FB7-F999-4498-A2E6-027FC2C478F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32843" y="2371243"/>
                  <a:ext cx="146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FF9EDBF-BA40-41B2-9866-9702CA193DE1}"/>
                    </a:ext>
                  </a:extLst>
                </p14:cNvPr>
                <p14:cNvContentPartPr/>
                <p14:nvPr/>
              </p14:nvContentPartPr>
              <p14:xfrm>
                <a:off x="999803" y="2403283"/>
                <a:ext cx="65880" cy="57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FF9EDBF-BA40-41B2-9866-9702CA193DE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1163" y="2394643"/>
                  <a:ext cx="83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BB9629B-F373-4CB3-BF2D-11ECCD4B9EF1}"/>
                    </a:ext>
                  </a:extLst>
                </p14:cNvPr>
                <p14:cNvContentPartPr/>
                <p14:nvPr/>
              </p14:nvContentPartPr>
              <p14:xfrm>
                <a:off x="1086923" y="2371603"/>
                <a:ext cx="90000" cy="142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BB9629B-F373-4CB3-BF2D-11ECCD4B9EF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78283" y="2362603"/>
                  <a:ext cx="107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5E18518-9E0D-4D28-8E8C-32A685FE51E8}"/>
                    </a:ext>
                  </a:extLst>
                </p14:cNvPr>
                <p14:cNvContentPartPr/>
                <p14:nvPr/>
              </p14:nvContentPartPr>
              <p14:xfrm>
                <a:off x="1312643" y="2416243"/>
                <a:ext cx="543960" cy="27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5E18518-9E0D-4D28-8E8C-32A685FE51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303643" y="2407243"/>
                  <a:ext cx="561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2A14BC6-E656-4437-9451-931470BDFAF1}"/>
                    </a:ext>
                  </a:extLst>
                </p14:cNvPr>
                <p14:cNvContentPartPr/>
                <p14:nvPr/>
              </p14:nvContentPartPr>
              <p14:xfrm>
                <a:off x="1328123" y="2309683"/>
                <a:ext cx="4320" cy="88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2A14BC6-E656-4437-9451-931470BDFAF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19123" y="2301043"/>
                  <a:ext cx="21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8473BCF-0F57-4949-8CC8-D4647C18B46B}"/>
                    </a:ext>
                  </a:extLst>
                </p14:cNvPr>
                <p14:cNvContentPartPr/>
                <p14:nvPr/>
              </p14:nvContentPartPr>
              <p14:xfrm>
                <a:off x="1364483" y="2314003"/>
                <a:ext cx="54720" cy="57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8473BCF-0F57-4949-8CC8-D4647C18B46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55483" y="2305363"/>
                  <a:ext cx="72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DC8440C-7DA1-4A4F-9D27-68A22BB696F6}"/>
                    </a:ext>
                  </a:extLst>
                </p14:cNvPr>
                <p14:cNvContentPartPr/>
                <p14:nvPr/>
              </p14:nvContentPartPr>
              <p14:xfrm>
                <a:off x="1422443" y="2298523"/>
                <a:ext cx="81720" cy="104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DC8440C-7DA1-4A4F-9D27-68A22BB696F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413443" y="2289883"/>
                  <a:ext cx="99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81280B-0E16-4207-9DBB-832BF097E653}"/>
                    </a:ext>
                  </a:extLst>
                </p14:cNvPr>
                <p14:cNvContentPartPr/>
                <p14:nvPr/>
              </p14:nvContentPartPr>
              <p14:xfrm>
                <a:off x="1554203" y="2344603"/>
                <a:ext cx="81720" cy="1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81280B-0E16-4207-9DBB-832BF097E65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545563" y="2335603"/>
                  <a:ext cx="993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FB44286-8EC8-4F44-BC6B-639566522A04}"/>
                    </a:ext>
                  </a:extLst>
                </p14:cNvPr>
                <p14:cNvContentPartPr/>
                <p14:nvPr/>
              </p14:nvContentPartPr>
              <p14:xfrm>
                <a:off x="1697483" y="2304283"/>
                <a:ext cx="5040" cy="54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FB44286-8EC8-4F44-BC6B-639566522A0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88483" y="2295283"/>
                  <a:ext cx="22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AB2FEA4-284F-41A8-8C7A-C21E64931278}"/>
                    </a:ext>
                  </a:extLst>
                </p14:cNvPr>
                <p14:cNvContentPartPr/>
                <p14:nvPr/>
              </p14:nvContentPartPr>
              <p14:xfrm>
                <a:off x="1749323" y="2306443"/>
                <a:ext cx="5400" cy="49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AB2FEA4-284F-41A8-8C7A-C21E6493127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40683" y="2297803"/>
                  <a:ext cx="23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D3E90E0-6111-4AA1-A4EC-2969ACC1DCA9}"/>
                    </a:ext>
                  </a:extLst>
                </p14:cNvPr>
                <p14:cNvContentPartPr/>
                <p14:nvPr/>
              </p14:nvContentPartPr>
              <p14:xfrm>
                <a:off x="1801883" y="2282323"/>
                <a:ext cx="59760" cy="84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D3E90E0-6111-4AA1-A4EC-2969ACC1DCA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793243" y="2273323"/>
                  <a:ext cx="77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7DB9ACC-7280-4A9B-B57C-A8DD558ED277}"/>
                    </a:ext>
                  </a:extLst>
                </p14:cNvPr>
                <p14:cNvContentPartPr/>
                <p14:nvPr/>
              </p14:nvContentPartPr>
              <p14:xfrm>
                <a:off x="1556003" y="2460523"/>
                <a:ext cx="123480" cy="89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7DB9ACC-7280-4A9B-B57C-A8DD558ED27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47363" y="2451523"/>
                  <a:ext cx="141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0599FCC-2907-4597-B57C-9618FAD75979}"/>
                    </a:ext>
                  </a:extLst>
                </p14:cNvPr>
                <p14:cNvContentPartPr/>
                <p14:nvPr/>
              </p14:nvContentPartPr>
              <p14:xfrm>
                <a:off x="1639163" y="2492923"/>
                <a:ext cx="69480" cy="51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0599FCC-2907-4597-B57C-9618FAD7597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630163" y="2484283"/>
                  <a:ext cx="8712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AA620BF-E036-4A30-A351-13C6BD23CB84}"/>
              </a:ext>
            </a:extLst>
          </p:cNvPr>
          <p:cNvGrpSpPr/>
          <p:nvPr/>
        </p:nvGrpSpPr>
        <p:grpSpPr>
          <a:xfrm>
            <a:off x="2369963" y="1065163"/>
            <a:ext cx="2180880" cy="1366560"/>
            <a:chOff x="2369963" y="1065163"/>
            <a:chExt cx="2180880" cy="13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B4CE926-8FB4-405F-B88D-D7DB5B94BB6A}"/>
                    </a:ext>
                  </a:extLst>
                </p14:cNvPr>
                <p14:cNvContentPartPr/>
                <p14:nvPr/>
              </p14:nvContentPartPr>
              <p14:xfrm>
                <a:off x="2369963" y="1330483"/>
                <a:ext cx="96480" cy="140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B4CE926-8FB4-405F-B88D-D7DB5B94BB6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360963" y="1321843"/>
                  <a:ext cx="114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30CBAD8-7322-4D9B-9887-24874D736A4F}"/>
                    </a:ext>
                  </a:extLst>
                </p14:cNvPr>
                <p14:cNvContentPartPr/>
                <p14:nvPr/>
              </p14:nvContentPartPr>
              <p14:xfrm>
                <a:off x="2466443" y="1407523"/>
                <a:ext cx="66600" cy="55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30CBAD8-7322-4D9B-9887-24874D736A4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457443" y="1398883"/>
                  <a:ext cx="84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F8C61C6-CB45-4E5D-ACC2-BFF23BE223BD}"/>
                    </a:ext>
                  </a:extLst>
                </p14:cNvPr>
                <p14:cNvContentPartPr/>
                <p14:nvPr/>
              </p14:nvContentPartPr>
              <p14:xfrm>
                <a:off x="2546723" y="1627843"/>
                <a:ext cx="565560" cy="15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F8C61C6-CB45-4E5D-ACC2-BFF23BE223B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537723" y="1619203"/>
                  <a:ext cx="583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79F17A9-0904-4124-99DA-B5BCB4412981}"/>
                    </a:ext>
                  </a:extLst>
                </p14:cNvPr>
                <p14:cNvContentPartPr/>
                <p14:nvPr/>
              </p14:nvContentPartPr>
              <p14:xfrm>
                <a:off x="3128843" y="1577803"/>
                <a:ext cx="79560" cy="81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79F17A9-0904-4124-99DA-B5BCB441298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20203" y="1568803"/>
                  <a:ext cx="97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B3B74C8-BBD2-4AD5-89BD-11E28EFB22AD}"/>
                    </a:ext>
                  </a:extLst>
                </p14:cNvPr>
                <p14:cNvContentPartPr/>
                <p14:nvPr/>
              </p14:nvContentPartPr>
              <p14:xfrm>
                <a:off x="2764523" y="1454323"/>
                <a:ext cx="7560" cy="92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B3B74C8-BBD2-4AD5-89BD-11E28EFB22A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55523" y="1445323"/>
                  <a:ext cx="25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F6E2D33-B9AC-4ED7-B86A-98DCA0CDC095}"/>
                    </a:ext>
                  </a:extLst>
                </p14:cNvPr>
                <p14:cNvContentPartPr/>
                <p14:nvPr/>
              </p14:nvContentPartPr>
              <p14:xfrm>
                <a:off x="2808083" y="1481323"/>
                <a:ext cx="59400" cy="48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F6E2D33-B9AC-4ED7-B86A-98DCA0CDC09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99443" y="1472683"/>
                  <a:ext cx="77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607E28-202C-42C0-B49A-91E0BECD1533}"/>
                    </a:ext>
                  </a:extLst>
                </p14:cNvPr>
                <p14:cNvContentPartPr/>
                <p14:nvPr/>
              </p14:nvContentPartPr>
              <p14:xfrm>
                <a:off x="2805203" y="1475203"/>
                <a:ext cx="64800" cy="59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607E28-202C-42C0-B49A-91E0BECD153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96203" y="1466203"/>
                  <a:ext cx="82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F55BF1E-A8FC-4676-8CE4-6BD4E552D73F}"/>
                    </a:ext>
                  </a:extLst>
                </p14:cNvPr>
                <p14:cNvContentPartPr/>
                <p14:nvPr/>
              </p14:nvContentPartPr>
              <p14:xfrm>
                <a:off x="2868923" y="1453963"/>
                <a:ext cx="67320" cy="114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F55BF1E-A8FC-4676-8CE4-6BD4E552D73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860283" y="1445323"/>
                  <a:ext cx="84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7489724-E209-42EE-9654-F7A5012FC90F}"/>
                    </a:ext>
                  </a:extLst>
                </p14:cNvPr>
                <p14:cNvContentPartPr/>
                <p14:nvPr/>
              </p14:nvContentPartPr>
              <p14:xfrm>
                <a:off x="2583443" y="2040763"/>
                <a:ext cx="601560" cy="25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7489724-E209-42EE-9654-F7A5012FC90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74803" y="2032123"/>
                  <a:ext cx="619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5B1541C-E3AC-4215-A74A-1299EAE80C4E}"/>
                    </a:ext>
                  </a:extLst>
                </p14:cNvPr>
                <p14:cNvContentPartPr/>
                <p14:nvPr/>
              </p14:nvContentPartPr>
              <p14:xfrm>
                <a:off x="3175643" y="1981723"/>
                <a:ext cx="59400" cy="96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5B1541C-E3AC-4215-A74A-1299EAE80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167003" y="1972723"/>
                  <a:ext cx="77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2941176-D3F3-47DF-BC3E-3676D506E129}"/>
                    </a:ext>
                  </a:extLst>
                </p14:cNvPr>
                <p14:cNvContentPartPr/>
                <p14:nvPr/>
              </p14:nvContentPartPr>
              <p14:xfrm>
                <a:off x="2623763" y="2139403"/>
                <a:ext cx="9360" cy="93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2941176-D3F3-47DF-BC3E-3676D506E12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15123" y="2130763"/>
                  <a:ext cx="27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06775D5-98A6-46B8-8A84-8A08DB509A1D}"/>
                    </a:ext>
                  </a:extLst>
                </p14:cNvPr>
                <p14:cNvContentPartPr/>
                <p14:nvPr/>
              </p14:nvContentPartPr>
              <p14:xfrm>
                <a:off x="2660483" y="2153443"/>
                <a:ext cx="46080" cy="53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06775D5-98A6-46B8-8A84-8A08DB509A1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651843" y="2144443"/>
                  <a:ext cx="63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5FD9C96-75B0-4B4F-BF50-686F4DFB53AF}"/>
                    </a:ext>
                  </a:extLst>
                </p14:cNvPr>
                <p14:cNvContentPartPr/>
                <p14:nvPr/>
              </p14:nvContentPartPr>
              <p14:xfrm>
                <a:off x="2696843" y="2145523"/>
                <a:ext cx="57240" cy="117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5FD9C96-75B0-4B4F-BF50-686F4DFB53A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688203" y="2136883"/>
                  <a:ext cx="74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90A63C0-A5C3-4468-97E7-3116842E20B4}"/>
                    </a:ext>
                  </a:extLst>
                </p14:cNvPr>
                <p14:cNvContentPartPr/>
                <p14:nvPr/>
              </p14:nvContentPartPr>
              <p14:xfrm>
                <a:off x="2810603" y="2197003"/>
                <a:ext cx="49680" cy="2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90A63C0-A5C3-4468-97E7-3116842E20B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801603" y="2188003"/>
                  <a:ext cx="67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CF92862-324C-4CA6-8EAB-4A48F7D02E9A}"/>
                    </a:ext>
                  </a:extLst>
                </p14:cNvPr>
                <p14:cNvContentPartPr/>
                <p14:nvPr/>
              </p14:nvContentPartPr>
              <p14:xfrm>
                <a:off x="2894123" y="2140123"/>
                <a:ext cx="19080" cy="88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CF92862-324C-4CA6-8EAB-4A48F7D02E9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885123" y="2131123"/>
                  <a:ext cx="36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16A36A0-DA8F-46AA-8637-B87ED512BE81}"/>
                    </a:ext>
                  </a:extLst>
                </p14:cNvPr>
                <p14:cNvContentPartPr/>
                <p14:nvPr/>
              </p14:nvContentPartPr>
              <p14:xfrm>
                <a:off x="2956043" y="2165683"/>
                <a:ext cx="6840" cy="43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16A36A0-DA8F-46AA-8637-B87ED512BE8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947043" y="2157043"/>
                  <a:ext cx="24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454960B-4C47-4977-882C-09B826798FA9}"/>
                    </a:ext>
                  </a:extLst>
                </p14:cNvPr>
                <p14:cNvContentPartPr/>
                <p14:nvPr/>
              </p14:nvContentPartPr>
              <p14:xfrm>
                <a:off x="2996003" y="2140843"/>
                <a:ext cx="51840" cy="87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454960B-4C47-4977-882C-09B826798FA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87363" y="2131843"/>
                  <a:ext cx="69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293A502-3843-40B7-AE48-40256DE7457A}"/>
                    </a:ext>
                  </a:extLst>
                </p14:cNvPr>
                <p14:cNvContentPartPr/>
                <p14:nvPr/>
              </p14:nvContentPartPr>
              <p14:xfrm>
                <a:off x="2612603" y="2265043"/>
                <a:ext cx="376200" cy="32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293A502-3843-40B7-AE48-40256DE7457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03963" y="2256043"/>
                  <a:ext cx="393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DF3FC84-F537-48B1-81C0-B08B6210C2AC}"/>
                    </a:ext>
                  </a:extLst>
                </p14:cNvPr>
                <p14:cNvContentPartPr/>
                <p14:nvPr/>
              </p14:nvContentPartPr>
              <p14:xfrm>
                <a:off x="2697203" y="2316163"/>
                <a:ext cx="74160" cy="115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DF3FC84-F537-48B1-81C0-B08B6210C2A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688203" y="2307163"/>
                  <a:ext cx="91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7BAFDA2-3526-4225-AAB6-4ACCB78DB503}"/>
                    </a:ext>
                  </a:extLst>
                </p14:cNvPr>
                <p14:cNvContentPartPr/>
                <p14:nvPr/>
              </p14:nvContentPartPr>
              <p14:xfrm>
                <a:off x="2758403" y="2313643"/>
                <a:ext cx="140760" cy="10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7BAFDA2-3526-4225-AAB6-4ACCB78DB50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749763" y="2305003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1234F26-19B8-4893-90E6-741734517CBD}"/>
                    </a:ext>
                  </a:extLst>
                </p14:cNvPr>
                <p14:cNvContentPartPr/>
                <p14:nvPr/>
              </p14:nvContentPartPr>
              <p14:xfrm>
                <a:off x="2795123" y="2362963"/>
                <a:ext cx="113400" cy="68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1234F26-19B8-4893-90E6-741734517CB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786123" y="2353963"/>
                  <a:ext cx="131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E728CB8-FA0B-4137-88E0-2B9BFD93E1EC}"/>
                    </a:ext>
                  </a:extLst>
                </p14:cNvPr>
                <p14:cNvContentPartPr/>
                <p14:nvPr/>
              </p14:nvContentPartPr>
              <p14:xfrm>
                <a:off x="3289403" y="1460443"/>
                <a:ext cx="27000" cy="797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E728CB8-FA0B-4137-88E0-2B9BFD93E1E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280403" y="1451443"/>
                  <a:ext cx="4464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E256E19-F2C8-473A-9C06-E21863BC7EBA}"/>
                    </a:ext>
                  </a:extLst>
                </p14:cNvPr>
                <p14:cNvContentPartPr/>
                <p14:nvPr/>
              </p14:nvContentPartPr>
              <p14:xfrm>
                <a:off x="3273563" y="1444963"/>
                <a:ext cx="718920" cy="15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E256E19-F2C8-473A-9C06-E21863BC7EB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264563" y="1435963"/>
                  <a:ext cx="736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4B39399-6533-41C8-B8FD-A38DAFC22982}"/>
                    </a:ext>
                  </a:extLst>
                </p14:cNvPr>
                <p14:cNvContentPartPr/>
                <p14:nvPr/>
              </p14:nvContentPartPr>
              <p14:xfrm>
                <a:off x="3897083" y="1441363"/>
                <a:ext cx="64800" cy="854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4B39399-6533-41C8-B8FD-A38DAFC2298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88443" y="1432363"/>
                  <a:ext cx="8244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ECDF57F-B157-4DC5-8312-41420EEDEE0C}"/>
                    </a:ext>
                  </a:extLst>
                </p14:cNvPr>
                <p14:cNvContentPartPr/>
                <p14:nvPr/>
              </p14:nvContentPartPr>
              <p14:xfrm>
                <a:off x="3224963" y="2253883"/>
                <a:ext cx="676080" cy="19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ECDF57F-B157-4DC5-8312-41420EEDEE0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16323" y="2245243"/>
                  <a:ext cx="693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1A5C0D7-05AE-4E19-BD48-2D28CCADE68E}"/>
                    </a:ext>
                  </a:extLst>
                </p14:cNvPr>
                <p14:cNvContentPartPr/>
                <p14:nvPr/>
              </p14:nvContentPartPr>
              <p14:xfrm>
                <a:off x="3387683" y="1696603"/>
                <a:ext cx="210960" cy="255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1A5C0D7-05AE-4E19-BD48-2D28CCADE68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78683" y="1687963"/>
                  <a:ext cx="228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BB55220-14D7-4F2B-B3A9-5A2DAB2286C6}"/>
                    </a:ext>
                  </a:extLst>
                </p14:cNvPr>
                <p14:cNvContentPartPr/>
                <p14:nvPr/>
              </p14:nvContentPartPr>
              <p14:xfrm>
                <a:off x="3575243" y="1833403"/>
                <a:ext cx="74520" cy="228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BB55220-14D7-4F2B-B3A9-5A2DAB2286C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66603" y="1824403"/>
                  <a:ext cx="92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4225148-2CED-4E15-871E-E330163C2CE2}"/>
                    </a:ext>
                  </a:extLst>
                </p14:cNvPr>
                <p14:cNvContentPartPr/>
                <p14:nvPr/>
              </p14:nvContentPartPr>
              <p14:xfrm>
                <a:off x="3564803" y="1974883"/>
                <a:ext cx="67680" cy="17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4225148-2CED-4E15-871E-E330163C2CE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556163" y="1965883"/>
                  <a:ext cx="85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92866DF-A612-440B-A0F6-D854058D9E37}"/>
                    </a:ext>
                  </a:extLst>
                </p14:cNvPr>
                <p14:cNvContentPartPr/>
                <p14:nvPr/>
              </p14:nvContentPartPr>
              <p14:xfrm>
                <a:off x="3901763" y="1564843"/>
                <a:ext cx="437040" cy="23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92866DF-A612-440B-A0F6-D854058D9E3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892763" y="1556203"/>
                  <a:ext cx="454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BBA30F9-35A2-4466-81F9-50CD8BAA12B7}"/>
                    </a:ext>
                  </a:extLst>
                </p14:cNvPr>
                <p14:cNvContentPartPr/>
                <p14:nvPr/>
              </p14:nvContentPartPr>
              <p14:xfrm>
                <a:off x="4291283" y="1522363"/>
                <a:ext cx="46440" cy="102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BBA30F9-35A2-4466-81F9-50CD8BAA12B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282283" y="1513363"/>
                  <a:ext cx="64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325D71A-2A74-4EEB-A071-CF3FDF0DD460}"/>
                    </a:ext>
                  </a:extLst>
                </p14:cNvPr>
                <p14:cNvContentPartPr/>
                <p14:nvPr/>
              </p14:nvContentPartPr>
              <p14:xfrm>
                <a:off x="3884123" y="1955803"/>
                <a:ext cx="492480" cy="69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325D71A-2A74-4EEB-A071-CF3FDF0DD46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75483" y="1946803"/>
                  <a:ext cx="510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64B2265-28E5-4995-AFCC-7057A4E2A866}"/>
                    </a:ext>
                  </a:extLst>
                </p14:cNvPr>
                <p14:cNvContentPartPr/>
                <p14:nvPr/>
              </p14:nvContentPartPr>
              <p14:xfrm>
                <a:off x="4066283" y="1315003"/>
                <a:ext cx="58320" cy="3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64B2265-28E5-4995-AFCC-7057A4E2A86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057643" y="1306363"/>
                  <a:ext cx="75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9189E0A-215C-4CE1-925C-7B9DE0685B4A}"/>
                    </a:ext>
                  </a:extLst>
                </p14:cNvPr>
                <p14:cNvContentPartPr/>
                <p14:nvPr/>
              </p14:nvContentPartPr>
              <p14:xfrm>
                <a:off x="4167803" y="1276483"/>
                <a:ext cx="9720" cy="69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9189E0A-215C-4CE1-925C-7B9DE0685B4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58803" y="1267843"/>
                  <a:ext cx="27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E83235F-63C6-4006-8635-7E4AA8D54DDB}"/>
                    </a:ext>
                  </a:extLst>
                </p14:cNvPr>
                <p14:cNvContentPartPr/>
                <p14:nvPr/>
              </p14:nvContentPartPr>
              <p14:xfrm>
                <a:off x="3992123" y="1249483"/>
                <a:ext cx="99720" cy="143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E83235F-63C6-4006-8635-7E4AA8D54DD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983123" y="1240483"/>
                  <a:ext cx="117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5069CFF-5849-44C9-8F83-C130B12A09E1}"/>
                    </a:ext>
                  </a:extLst>
                </p14:cNvPr>
                <p14:cNvContentPartPr/>
                <p14:nvPr/>
              </p14:nvContentPartPr>
              <p14:xfrm>
                <a:off x="4208483" y="1268563"/>
                <a:ext cx="37440" cy="113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5069CFF-5849-44C9-8F83-C130B12A09E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199483" y="1259563"/>
                  <a:ext cx="55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755121D-F4E9-48D5-B89E-5243E2232C3A}"/>
                    </a:ext>
                  </a:extLst>
                </p14:cNvPr>
                <p14:cNvContentPartPr/>
                <p14:nvPr/>
              </p14:nvContentPartPr>
              <p14:xfrm>
                <a:off x="4175363" y="1065163"/>
                <a:ext cx="96480" cy="164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755121D-F4E9-48D5-B89E-5243E2232C3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166723" y="1056523"/>
                  <a:ext cx="114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E8E3640-144D-42C6-8DFD-8E6A3AD17A8E}"/>
                    </a:ext>
                  </a:extLst>
                </p14:cNvPr>
                <p14:cNvContentPartPr/>
                <p14:nvPr/>
              </p14:nvContentPartPr>
              <p14:xfrm>
                <a:off x="4175363" y="1122403"/>
                <a:ext cx="140400" cy="85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E8E3640-144D-42C6-8DFD-8E6A3AD17A8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66723" y="1113403"/>
                  <a:ext cx="158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9FF0C5E-2793-4FC1-87F9-A820DDDA8A2C}"/>
                    </a:ext>
                  </a:extLst>
                </p14:cNvPr>
                <p14:cNvContentPartPr/>
                <p14:nvPr/>
              </p14:nvContentPartPr>
              <p14:xfrm>
                <a:off x="4329443" y="1149763"/>
                <a:ext cx="58680" cy="46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9FF0C5E-2793-4FC1-87F9-A820DDDA8A2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20443" y="1140763"/>
                  <a:ext cx="76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55F992D-5771-4BAC-8DCD-28F3D428E6E9}"/>
                    </a:ext>
                  </a:extLst>
                </p14:cNvPr>
                <p14:cNvContentPartPr/>
                <p14:nvPr/>
              </p14:nvContentPartPr>
              <p14:xfrm>
                <a:off x="4325123" y="1137523"/>
                <a:ext cx="63360" cy="66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55F992D-5771-4BAC-8DCD-28F3D428E6E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316483" y="1128523"/>
                  <a:ext cx="81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AB273A3-EF44-4C2B-B544-3737D7C3F3BF}"/>
                    </a:ext>
                  </a:extLst>
                </p14:cNvPr>
                <p14:cNvContentPartPr/>
                <p14:nvPr/>
              </p14:nvContentPartPr>
              <p14:xfrm>
                <a:off x="4364003" y="1107283"/>
                <a:ext cx="79560" cy="129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AB273A3-EF44-4C2B-B544-3737D7C3F3B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355003" y="1098283"/>
                  <a:ext cx="97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E42C109-5321-468A-8063-212E1851737D}"/>
                    </a:ext>
                  </a:extLst>
                </p14:cNvPr>
                <p14:cNvContentPartPr/>
                <p14:nvPr/>
              </p14:nvContentPartPr>
              <p14:xfrm>
                <a:off x="4465523" y="1141483"/>
                <a:ext cx="46080" cy="52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E42C109-5321-468A-8063-212E1851737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56883" y="1132843"/>
                  <a:ext cx="63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83EC05A-FBBC-4A21-9859-663B9ABE02EF}"/>
                    </a:ext>
                  </a:extLst>
                </p14:cNvPr>
                <p14:cNvContentPartPr/>
                <p14:nvPr/>
              </p14:nvContentPartPr>
              <p14:xfrm>
                <a:off x="4465163" y="1142203"/>
                <a:ext cx="47880" cy="54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83EC05A-FBBC-4A21-9859-663B9ABE02E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456163" y="1133563"/>
                  <a:ext cx="65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BDD01ED-A517-4A9B-8BE5-66FDF305A50A}"/>
                    </a:ext>
                  </a:extLst>
                </p14:cNvPr>
                <p14:cNvContentPartPr/>
                <p14:nvPr/>
              </p14:nvContentPartPr>
              <p14:xfrm>
                <a:off x="4488563" y="1113043"/>
                <a:ext cx="62280" cy="127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BDD01ED-A517-4A9B-8BE5-66FDF305A50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479563" y="1104403"/>
                  <a:ext cx="79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2B41580-4211-4FE9-861A-63319315A7F2}"/>
                    </a:ext>
                  </a:extLst>
                </p14:cNvPr>
                <p14:cNvContentPartPr/>
                <p14:nvPr/>
              </p14:nvContentPartPr>
              <p14:xfrm>
                <a:off x="3995003" y="2106283"/>
                <a:ext cx="10440" cy="106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2B41580-4211-4FE9-861A-63319315A7F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986363" y="2097283"/>
                  <a:ext cx="28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12F0173-8CD6-4FA4-8651-41126AD640C6}"/>
                    </a:ext>
                  </a:extLst>
                </p14:cNvPr>
                <p14:cNvContentPartPr/>
                <p14:nvPr/>
              </p14:nvContentPartPr>
              <p14:xfrm>
                <a:off x="4037123" y="2126803"/>
                <a:ext cx="31320" cy="63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12F0173-8CD6-4FA4-8651-41126AD640C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028483" y="2117803"/>
                  <a:ext cx="48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EF63AB7-9733-4369-8F89-D58123C83FDE}"/>
                    </a:ext>
                  </a:extLst>
                </p14:cNvPr>
                <p14:cNvContentPartPr/>
                <p14:nvPr/>
              </p14:nvContentPartPr>
              <p14:xfrm>
                <a:off x="4096163" y="2113123"/>
                <a:ext cx="63000" cy="117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EF63AB7-9733-4369-8F89-D58123C83FD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087523" y="2104123"/>
                  <a:ext cx="8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9CECD41-4881-45F0-A7FC-924E23D183C8}"/>
                    </a:ext>
                  </a:extLst>
                </p14:cNvPr>
                <p14:cNvContentPartPr/>
                <p14:nvPr/>
              </p14:nvContentPartPr>
              <p14:xfrm>
                <a:off x="4195523" y="2163523"/>
                <a:ext cx="41040" cy="3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9CECD41-4881-45F0-A7FC-924E23D183C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86883" y="2154883"/>
                  <a:ext cx="58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3D07EFA-A945-4657-9C4D-8FCE1E2ADD1A}"/>
                    </a:ext>
                  </a:extLst>
                </p14:cNvPr>
                <p14:cNvContentPartPr/>
                <p14:nvPr/>
              </p14:nvContentPartPr>
              <p14:xfrm>
                <a:off x="4295963" y="2110243"/>
                <a:ext cx="9360" cy="81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3D07EFA-A945-4657-9C4D-8FCE1E2ADD1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286963" y="2101603"/>
                  <a:ext cx="27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0E68DE4-39FA-4E41-A3AF-8652A4C20E75}"/>
                    </a:ext>
                  </a:extLst>
                </p14:cNvPr>
                <p14:cNvContentPartPr/>
                <p14:nvPr/>
              </p14:nvContentPartPr>
              <p14:xfrm>
                <a:off x="4355363" y="2123203"/>
                <a:ext cx="3960" cy="40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0E68DE4-39FA-4E41-A3AF-8652A4C20E7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46363" y="2114563"/>
                  <a:ext cx="21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E762342-5759-4983-85B3-8D27EC1F3F8D}"/>
                    </a:ext>
                  </a:extLst>
                </p14:cNvPr>
                <p14:cNvContentPartPr/>
                <p14:nvPr/>
              </p14:nvContentPartPr>
              <p14:xfrm>
                <a:off x="4383083" y="2098363"/>
                <a:ext cx="61560" cy="111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E762342-5759-4983-85B3-8D27EC1F3F8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74443" y="2089363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CE06BD2-5B45-4E6F-A252-A50AB59996AC}"/>
                    </a:ext>
                  </a:extLst>
                </p14:cNvPr>
                <p14:cNvContentPartPr/>
                <p14:nvPr/>
              </p14:nvContentPartPr>
              <p14:xfrm>
                <a:off x="4045043" y="2269003"/>
                <a:ext cx="375480" cy="29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CE06BD2-5B45-4E6F-A252-A50AB59996A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036403" y="2260363"/>
                  <a:ext cx="393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4F18EC0-3066-48C3-8D0E-7C0AC738B468}"/>
                    </a:ext>
                  </a:extLst>
                </p14:cNvPr>
                <p14:cNvContentPartPr/>
                <p14:nvPr/>
              </p14:nvContentPartPr>
              <p14:xfrm>
                <a:off x="4144763" y="2316163"/>
                <a:ext cx="184320" cy="112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4F18EC0-3066-48C3-8D0E-7C0AC738B46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136123" y="2307163"/>
                  <a:ext cx="201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9B79664-A9B5-45F4-8AC5-4459E27AEED1}"/>
                    </a:ext>
                  </a:extLst>
                </p14:cNvPr>
                <p14:cNvContentPartPr/>
                <p14:nvPr/>
              </p14:nvContentPartPr>
              <p14:xfrm>
                <a:off x="4255643" y="2350003"/>
                <a:ext cx="170280" cy="64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9B79664-A9B5-45F4-8AC5-4459E27AEED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246643" y="2341003"/>
                  <a:ext cx="187920" cy="8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55990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0B7D-DA01-4B0C-8FB3-0390A0E0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37" y="43947"/>
            <a:ext cx="4004965" cy="253327"/>
          </a:xfrm>
        </p:spPr>
        <p:txBody>
          <a:bodyPr>
            <a:normAutofit fontScale="90000"/>
          </a:bodyPr>
          <a:lstStyle/>
          <a:p>
            <a:r>
              <a:rPr lang="en-US" dirty="0"/>
              <a:t>Deutsch Algorithm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A21ADE-E31A-4808-A4DC-9BFC1C7F9D18}"/>
              </a:ext>
            </a:extLst>
          </p:cNvPr>
          <p:cNvGrpSpPr/>
          <p:nvPr/>
        </p:nvGrpSpPr>
        <p:grpSpPr>
          <a:xfrm>
            <a:off x="359487" y="347624"/>
            <a:ext cx="269280" cy="149040"/>
            <a:chOff x="359487" y="347624"/>
            <a:chExt cx="26928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EF926A2-4934-49BE-BEAE-522B0112529E}"/>
                    </a:ext>
                  </a:extLst>
                </p14:cNvPr>
                <p14:cNvContentPartPr/>
                <p14:nvPr/>
              </p14:nvContentPartPr>
              <p14:xfrm>
                <a:off x="359487" y="347624"/>
                <a:ext cx="118440" cy="14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EF926A2-4934-49BE-BEAE-522B011252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167" y="343304"/>
                  <a:ext cx="127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6DFA124-BB71-4E27-B5F8-654DCAC856E7}"/>
                    </a:ext>
                  </a:extLst>
                </p14:cNvPr>
                <p14:cNvContentPartPr/>
                <p14:nvPr/>
              </p14:nvContentPartPr>
              <p14:xfrm>
                <a:off x="487287" y="433304"/>
                <a:ext cx="141480" cy="63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6DFA124-BB71-4E27-B5F8-654DCAC856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967" y="428984"/>
                  <a:ext cx="1501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DBB3F2-1BD6-4241-B435-AB7F41562D75}"/>
              </a:ext>
            </a:extLst>
          </p:cNvPr>
          <p:cNvGrpSpPr/>
          <p:nvPr/>
        </p:nvGrpSpPr>
        <p:grpSpPr>
          <a:xfrm>
            <a:off x="649293" y="383098"/>
            <a:ext cx="299520" cy="106560"/>
            <a:chOff x="649293" y="383098"/>
            <a:chExt cx="29952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7C624C-8525-462E-B200-1A55D5511D3B}"/>
                    </a:ext>
                  </a:extLst>
                </p14:cNvPr>
                <p14:cNvContentPartPr/>
                <p14:nvPr/>
              </p14:nvContentPartPr>
              <p14:xfrm>
                <a:off x="649293" y="439258"/>
                <a:ext cx="56880" cy="5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7C624C-8525-462E-B200-1A55D5511D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4973" y="434938"/>
                  <a:ext cx="65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EA5BCB-B9DC-427B-859A-41CD9D09A06D}"/>
                    </a:ext>
                  </a:extLst>
                </p14:cNvPr>
                <p14:cNvContentPartPr/>
                <p14:nvPr/>
              </p14:nvContentPartPr>
              <p14:xfrm>
                <a:off x="699693" y="408658"/>
                <a:ext cx="1800" cy="2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EA5BCB-B9DC-427B-859A-41CD9D09A0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373" y="404338"/>
                  <a:ext cx="104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7EF7FD-9531-46D8-AD42-909A3B76D244}"/>
                    </a:ext>
                  </a:extLst>
                </p14:cNvPr>
                <p14:cNvContentPartPr/>
                <p14:nvPr/>
              </p14:nvContentPartPr>
              <p14:xfrm>
                <a:off x="724173" y="383098"/>
                <a:ext cx="68760" cy="105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7EF7FD-9531-46D8-AD42-909A3B76D2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853" y="378778"/>
                  <a:ext cx="77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F06B6F-8D6D-4987-ADEB-DA32B1F6C7BB}"/>
                    </a:ext>
                  </a:extLst>
                </p14:cNvPr>
                <p14:cNvContentPartPr/>
                <p14:nvPr/>
              </p14:nvContentPartPr>
              <p14:xfrm>
                <a:off x="812733" y="418018"/>
                <a:ext cx="136080" cy="70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F06B6F-8D6D-4987-ADEB-DA32B1F6C7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8413" y="413698"/>
                  <a:ext cx="1447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8E787F-B4AC-4A41-8E7B-241A6C4808A3}"/>
              </a:ext>
            </a:extLst>
          </p:cNvPr>
          <p:cNvGrpSpPr/>
          <p:nvPr/>
        </p:nvGrpSpPr>
        <p:grpSpPr>
          <a:xfrm>
            <a:off x="1070853" y="375538"/>
            <a:ext cx="1090080" cy="173880"/>
            <a:chOff x="1070853" y="375538"/>
            <a:chExt cx="109008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2A755FD-F155-4236-A527-913FE607937A}"/>
                    </a:ext>
                  </a:extLst>
                </p14:cNvPr>
                <p14:cNvContentPartPr/>
                <p14:nvPr/>
              </p14:nvContentPartPr>
              <p14:xfrm>
                <a:off x="1070853" y="398938"/>
                <a:ext cx="14040" cy="81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2A755FD-F155-4236-A527-913FE60793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6533" y="394618"/>
                  <a:ext cx="22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209B41-D882-4CC8-9189-B796479ED1EA}"/>
                    </a:ext>
                  </a:extLst>
                </p14:cNvPr>
                <p14:cNvContentPartPr/>
                <p14:nvPr/>
              </p14:nvContentPartPr>
              <p14:xfrm>
                <a:off x="1087413" y="388858"/>
                <a:ext cx="54360" cy="9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209B41-D882-4CC8-9189-B796479ED1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3093" y="384538"/>
                  <a:ext cx="63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6C6A5F-F523-422B-B749-1AD1B113EBBB}"/>
                    </a:ext>
                  </a:extLst>
                </p14:cNvPr>
                <p14:cNvContentPartPr/>
                <p14:nvPr/>
              </p14:nvContentPartPr>
              <p14:xfrm>
                <a:off x="1149693" y="446818"/>
                <a:ext cx="77040" cy="45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6C6A5F-F523-422B-B749-1AD1B113EB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5373" y="442498"/>
                  <a:ext cx="85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958F3C-7D75-44E8-9DE7-15C5A4EDF1D0}"/>
                    </a:ext>
                  </a:extLst>
                </p14:cNvPr>
                <p14:cNvContentPartPr/>
                <p14:nvPr/>
              </p14:nvContentPartPr>
              <p14:xfrm>
                <a:off x="1246173" y="447178"/>
                <a:ext cx="68040" cy="4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958F3C-7D75-44E8-9DE7-15C5A4EDF1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1853" y="442858"/>
                  <a:ext cx="76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27A6A4-79FC-46C2-9A23-E8B555E0F5AA}"/>
                    </a:ext>
                  </a:extLst>
                </p14:cNvPr>
                <p14:cNvContentPartPr/>
                <p14:nvPr/>
              </p14:nvContentPartPr>
              <p14:xfrm>
                <a:off x="1332573" y="401818"/>
                <a:ext cx="6840" cy="9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27A6A4-79FC-46C2-9A23-E8B555E0F5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28253" y="397498"/>
                  <a:ext cx="15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2ECEA4E-D394-40D7-92D6-47BDC819EFA0}"/>
                    </a:ext>
                  </a:extLst>
                </p14:cNvPr>
                <p14:cNvContentPartPr/>
                <p14:nvPr/>
              </p14:nvContentPartPr>
              <p14:xfrm>
                <a:off x="1351653" y="439618"/>
                <a:ext cx="49680" cy="48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2ECEA4E-D394-40D7-92D6-47BDC819EF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47333" y="435298"/>
                  <a:ext cx="58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00ABE4-CFD6-4395-9AAB-7B52E34EA676}"/>
                    </a:ext>
                  </a:extLst>
                </p14:cNvPr>
                <p14:cNvContentPartPr/>
                <p14:nvPr/>
              </p14:nvContentPartPr>
              <p14:xfrm>
                <a:off x="1420773" y="442138"/>
                <a:ext cx="163080" cy="45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00ABE4-CFD6-4395-9AAB-7B52E34EA6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16453" y="437818"/>
                  <a:ext cx="171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3015A2-F1F2-4768-8DF5-D7BED158D7D6}"/>
                    </a:ext>
                  </a:extLst>
                </p14:cNvPr>
                <p14:cNvContentPartPr/>
                <p14:nvPr/>
              </p14:nvContentPartPr>
              <p14:xfrm>
                <a:off x="1656213" y="375538"/>
                <a:ext cx="137880" cy="173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3015A2-F1F2-4768-8DF5-D7BED158D7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51893" y="371218"/>
                  <a:ext cx="146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3012C25-18A1-4D8F-B3F6-B6EF68F935DA}"/>
                    </a:ext>
                  </a:extLst>
                </p14:cNvPr>
                <p14:cNvContentPartPr/>
                <p14:nvPr/>
              </p14:nvContentPartPr>
              <p14:xfrm>
                <a:off x="1823973" y="429178"/>
                <a:ext cx="49680" cy="47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3012C25-18A1-4D8F-B3F6-B6EF68F935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19653" y="424858"/>
                  <a:ext cx="58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87DBBA-F7A5-4EE7-B3BC-E3E588CC63B0}"/>
                    </a:ext>
                  </a:extLst>
                </p14:cNvPr>
                <p14:cNvContentPartPr/>
                <p14:nvPr/>
              </p14:nvContentPartPr>
              <p14:xfrm>
                <a:off x="1898133" y="387778"/>
                <a:ext cx="82800" cy="8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87DBBA-F7A5-4EE7-B3BC-E3E588CC63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93813" y="383458"/>
                  <a:ext cx="91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BB065B-90FC-499F-BB65-25A83E933BF2}"/>
                    </a:ext>
                  </a:extLst>
                </p14:cNvPr>
                <p14:cNvContentPartPr/>
                <p14:nvPr/>
              </p14:nvContentPartPr>
              <p14:xfrm>
                <a:off x="2008293" y="414418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BB065B-90FC-499F-BB65-25A83E933B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03973" y="41009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402571-6816-4FD5-9E96-F39A38956680}"/>
                    </a:ext>
                  </a:extLst>
                </p14:cNvPr>
                <p14:cNvContentPartPr/>
                <p14:nvPr/>
              </p14:nvContentPartPr>
              <p14:xfrm>
                <a:off x="2006133" y="424138"/>
                <a:ext cx="154800" cy="50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402571-6816-4FD5-9E96-F39A389566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01813" y="419818"/>
                  <a:ext cx="1634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77A23F-3BDC-48F6-9DBC-BF81FF8D4E07}"/>
              </a:ext>
            </a:extLst>
          </p:cNvPr>
          <p:cNvGrpSpPr/>
          <p:nvPr/>
        </p:nvGrpSpPr>
        <p:grpSpPr>
          <a:xfrm>
            <a:off x="333573" y="586138"/>
            <a:ext cx="975240" cy="144360"/>
            <a:chOff x="333573" y="586138"/>
            <a:chExt cx="97524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2D4F7B-9044-45DB-A7AE-E603577D31AF}"/>
                    </a:ext>
                  </a:extLst>
                </p14:cNvPr>
                <p14:cNvContentPartPr/>
                <p14:nvPr/>
              </p14:nvContentPartPr>
              <p14:xfrm>
                <a:off x="333573" y="652378"/>
                <a:ext cx="159840" cy="7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2D4F7B-9044-45DB-A7AE-E603577D31A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9253" y="648058"/>
                  <a:ext cx="168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C74924-C394-45FC-B293-D9BC67548778}"/>
                    </a:ext>
                  </a:extLst>
                </p14:cNvPr>
                <p14:cNvContentPartPr/>
                <p14:nvPr/>
              </p14:nvContentPartPr>
              <p14:xfrm>
                <a:off x="399453" y="618898"/>
                <a:ext cx="12600" cy="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C74924-C394-45FC-B293-D9BC6754877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5133" y="614578"/>
                  <a:ext cx="212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91DC65-EC23-470C-BC68-31A8178C1FB3}"/>
                    </a:ext>
                  </a:extLst>
                </p14:cNvPr>
                <p14:cNvContentPartPr/>
                <p14:nvPr/>
              </p14:nvContentPartPr>
              <p14:xfrm>
                <a:off x="557133" y="613138"/>
                <a:ext cx="46800" cy="9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91DC65-EC23-470C-BC68-31A8178C1FB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2813" y="608818"/>
                  <a:ext cx="55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88D697-3B83-46BC-8D65-E82A111950D4}"/>
                    </a:ext>
                  </a:extLst>
                </p14:cNvPr>
                <p14:cNvContentPartPr/>
                <p14:nvPr/>
              </p14:nvContentPartPr>
              <p14:xfrm>
                <a:off x="636333" y="662098"/>
                <a:ext cx="32400" cy="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88D697-3B83-46BC-8D65-E82A111950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2013" y="657778"/>
                  <a:ext cx="410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5C08B3-5343-4CBB-A3DB-E02DFFAF8E63}"/>
                    </a:ext>
                  </a:extLst>
                </p14:cNvPr>
                <p14:cNvContentPartPr/>
                <p14:nvPr/>
              </p14:nvContentPartPr>
              <p14:xfrm>
                <a:off x="722373" y="650938"/>
                <a:ext cx="122040" cy="58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5C08B3-5343-4CBB-A3DB-E02DFFAF8E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8053" y="646618"/>
                  <a:ext cx="130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5BA811-D4ED-405E-8C81-35193C9FAF7B}"/>
                    </a:ext>
                  </a:extLst>
                </p14:cNvPr>
                <p14:cNvContentPartPr/>
                <p14:nvPr/>
              </p14:nvContentPartPr>
              <p14:xfrm>
                <a:off x="859893" y="648418"/>
                <a:ext cx="88200" cy="52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5BA811-D4ED-405E-8C81-35193C9FAF7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5573" y="644098"/>
                  <a:ext cx="96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713F37-9E69-48DB-B1C2-2D9140185DE1}"/>
                    </a:ext>
                  </a:extLst>
                </p14:cNvPr>
                <p14:cNvContentPartPr/>
                <p14:nvPr/>
              </p14:nvContentPartPr>
              <p14:xfrm>
                <a:off x="942693" y="629698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713F37-9E69-48DB-B1C2-2D9140185D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373" y="62537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49421C-26BD-4F9D-B839-9DB6F7FEBAEC}"/>
                    </a:ext>
                  </a:extLst>
                </p14:cNvPr>
                <p14:cNvContentPartPr/>
                <p14:nvPr/>
              </p14:nvContentPartPr>
              <p14:xfrm>
                <a:off x="968253" y="642298"/>
                <a:ext cx="60120" cy="40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49421C-26BD-4F9D-B839-9DB6F7FEBA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3933" y="637978"/>
                  <a:ext cx="68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A497D2-6A1B-48CE-90F0-7751354FCABE}"/>
                    </a:ext>
                  </a:extLst>
                </p14:cNvPr>
                <p14:cNvContentPartPr/>
                <p14:nvPr/>
              </p14:nvContentPartPr>
              <p14:xfrm>
                <a:off x="1039173" y="586138"/>
                <a:ext cx="4752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A497D2-6A1B-48CE-90F0-7751354FCA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4853" y="581818"/>
                  <a:ext cx="56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ED6D75-7F10-4C9B-B9A9-02A47B99048E}"/>
                    </a:ext>
                  </a:extLst>
                </p14:cNvPr>
                <p14:cNvContentPartPr/>
                <p14:nvPr/>
              </p14:nvContentPartPr>
              <p14:xfrm>
                <a:off x="1118013" y="592258"/>
                <a:ext cx="5040" cy="96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ED6D75-7F10-4C9B-B9A9-02A47B9904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3693" y="587938"/>
                  <a:ext cx="13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85EB61-9808-4BA0-8833-7AF378D20175}"/>
                    </a:ext>
                  </a:extLst>
                </p14:cNvPr>
                <p14:cNvContentPartPr/>
                <p14:nvPr/>
              </p14:nvContentPartPr>
              <p14:xfrm>
                <a:off x="1148253" y="631138"/>
                <a:ext cx="71280" cy="45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85EB61-9808-4BA0-8833-7AF378D2017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3933" y="626818"/>
                  <a:ext cx="79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D1A25E3-939B-4127-835A-8FC769AE0F0E}"/>
                    </a:ext>
                  </a:extLst>
                </p14:cNvPr>
                <p14:cNvContentPartPr/>
                <p14:nvPr/>
              </p14:nvContentPartPr>
              <p14:xfrm>
                <a:off x="1308453" y="663178"/>
                <a:ext cx="360" cy="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D1A25E3-939B-4127-835A-8FC769AE0F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4133" y="658858"/>
                  <a:ext cx="9000" cy="1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55A13F-F2EC-4E18-8D67-1E537A999516}"/>
              </a:ext>
            </a:extLst>
          </p:cNvPr>
          <p:cNvGrpSpPr/>
          <p:nvPr/>
        </p:nvGrpSpPr>
        <p:grpSpPr>
          <a:xfrm>
            <a:off x="1355973" y="581098"/>
            <a:ext cx="664560" cy="125280"/>
            <a:chOff x="1355973" y="581098"/>
            <a:chExt cx="66456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FE6E18-8AC9-432F-9226-06952FCA2EAA}"/>
                    </a:ext>
                  </a:extLst>
                </p14:cNvPr>
                <p14:cNvContentPartPr/>
                <p14:nvPr/>
              </p14:nvContentPartPr>
              <p14:xfrm>
                <a:off x="1355973" y="581098"/>
                <a:ext cx="79560" cy="124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FE6E18-8AC9-432F-9226-06952FCA2E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51653" y="576778"/>
                  <a:ext cx="88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80E085-A52B-4F02-A40B-1BF484096D9B}"/>
                    </a:ext>
                  </a:extLst>
                </p14:cNvPr>
                <p14:cNvContentPartPr/>
                <p14:nvPr/>
              </p14:nvContentPartPr>
              <p14:xfrm>
                <a:off x="1453173" y="601978"/>
                <a:ext cx="263880" cy="10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80E085-A52B-4F02-A40B-1BF484096D9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48853" y="597658"/>
                  <a:ext cx="272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B4B0981-F6A4-4426-81B7-2F629EF2FAB0}"/>
                    </a:ext>
                  </a:extLst>
                </p14:cNvPr>
                <p14:cNvContentPartPr/>
                <p14:nvPr/>
              </p14:nvContentPartPr>
              <p14:xfrm>
                <a:off x="1753773" y="629698"/>
                <a:ext cx="266760" cy="51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B4B0981-F6A4-4426-81B7-2F629EF2FAB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49453" y="625378"/>
                  <a:ext cx="27540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9B9346-EB99-4E25-B454-D1515F008E3A}"/>
              </a:ext>
            </a:extLst>
          </p:cNvPr>
          <p:cNvGrpSpPr/>
          <p:nvPr/>
        </p:nvGrpSpPr>
        <p:grpSpPr>
          <a:xfrm>
            <a:off x="342933" y="795298"/>
            <a:ext cx="1595880" cy="176400"/>
            <a:chOff x="342933" y="795298"/>
            <a:chExt cx="159588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20DE4A-A1F2-4F60-89C7-DEC7C37D5649}"/>
                    </a:ext>
                  </a:extLst>
                </p14:cNvPr>
                <p14:cNvContentPartPr/>
                <p14:nvPr/>
              </p14:nvContentPartPr>
              <p14:xfrm>
                <a:off x="342933" y="815458"/>
                <a:ext cx="96480" cy="10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20DE4A-A1F2-4F60-89C7-DEC7C37D56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8613" y="811138"/>
                  <a:ext cx="105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72DBA6B-82B2-4E70-9CEA-87F24F2652EA}"/>
                    </a:ext>
                  </a:extLst>
                </p14:cNvPr>
                <p14:cNvContentPartPr/>
                <p14:nvPr/>
              </p14:nvContentPartPr>
              <p14:xfrm>
                <a:off x="403413" y="850378"/>
                <a:ext cx="16560" cy="119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72DBA6B-82B2-4E70-9CEA-87F24F2652E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9093" y="846058"/>
                  <a:ext cx="25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2EF670-DEE4-4F88-83F9-21796E7082A0}"/>
                    </a:ext>
                  </a:extLst>
                </p14:cNvPr>
                <p14:cNvContentPartPr/>
                <p14:nvPr/>
              </p14:nvContentPartPr>
              <p14:xfrm>
                <a:off x="497013" y="878458"/>
                <a:ext cx="56160" cy="63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2EF670-DEE4-4F88-83F9-21796E7082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2693" y="874138"/>
                  <a:ext cx="64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4EF574-5811-454D-BD19-7CCCE48EB10D}"/>
                    </a:ext>
                  </a:extLst>
                </p14:cNvPr>
                <p14:cNvContentPartPr/>
                <p14:nvPr/>
              </p14:nvContentPartPr>
              <p14:xfrm>
                <a:off x="549213" y="891418"/>
                <a:ext cx="96840" cy="52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4EF574-5811-454D-BD19-7CCCE48EB10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44893" y="887098"/>
                  <a:ext cx="105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C23E50-04A5-414A-BAF1-1A662856C331}"/>
                    </a:ext>
                  </a:extLst>
                </p14:cNvPr>
                <p14:cNvContentPartPr/>
                <p14:nvPr/>
              </p14:nvContentPartPr>
              <p14:xfrm>
                <a:off x="662613" y="841018"/>
                <a:ext cx="121320" cy="9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C23E50-04A5-414A-BAF1-1A662856C33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8293" y="836698"/>
                  <a:ext cx="129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E814CC9-794F-4F45-8BCA-BDF65993836E}"/>
                    </a:ext>
                  </a:extLst>
                </p14:cNvPr>
                <p14:cNvContentPartPr/>
                <p14:nvPr/>
              </p14:nvContentPartPr>
              <p14:xfrm>
                <a:off x="855933" y="812938"/>
                <a:ext cx="43560" cy="158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E814CC9-794F-4F45-8BCA-BDF65993836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1613" y="808618"/>
                  <a:ext cx="52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F74EA1-F6B9-4829-A6C1-8B49CB4B49AE}"/>
                    </a:ext>
                  </a:extLst>
                </p14:cNvPr>
                <p14:cNvContentPartPr/>
                <p14:nvPr/>
              </p14:nvContentPartPr>
              <p14:xfrm>
                <a:off x="841173" y="867298"/>
                <a:ext cx="137520" cy="54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F74EA1-F6B9-4829-A6C1-8B49CB4B49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6853" y="862978"/>
                  <a:ext cx="146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84667F1-ED6A-4705-832F-AC4FF6B6BC04}"/>
                    </a:ext>
                  </a:extLst>
                </p14:cNvPr>
                <p14:cNvContentPartPr/>
                <p14:nvPr/>
              </p14:nvContentPartPr>
              <p14:xfrm>
                <a:off x="997053" y="863698"/>
                <a:ext cx="64080" cy="48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84667F1-ED6A-4705-832F-AC4FF6B6BC0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92733" y="859378"/>
                  <a:ext cx="72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BEBB2B-E251-4833-B26F-44451E997A51}"/>
                    </a:ext>
                  </a:extLst>
                </p14:cNvPr>
                <p14:cNvContentPartPr/>
                <p14:nvPr/>
              </p14:nvContentPartPr>
              <p14:xfrm>
                <a:off x="1091733" y="812218"/>
                <a:ext cx="119880" cy="9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BEBB2B-E251-4833-B26F-44451E997A5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87413" y="807898"/>
                  <a:ext cx="128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FA3FA97-6945-44C4-BB6A-4560E8326FCA}"/>
                    </a:ext>
                  </a:extLst>
                </p14:cNvPr>
                <p14:cNvContentPartPr/>
                <p14:nvPr/>
              </p14:nvContentPartPr>
              <p14:xfrm>
                <a:off x="1215213" y="831298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FA3FA97-6945-44C4-BB6A-4560E8326F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0893" y="82697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F649AE-CFF9-4362-9F42-37D455B7B261}"/>
                    </a:ext>
                  </a:extLst>
                </p14:cNvPr>
                <p14:cNvContentPartPr/>
                <p14:nvPr/>
              </p14:nvContentPartPr>
              <p14:xfrm>
                <a:off x="1237533" y="852898"/>
                <a:ext cx="162720" cy="54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F649AE-CFF9-4362-9F42-37D455B7B2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33213" y="848578"/>
                  <a:ext cx="171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EDC567-25A2-490C-BCB0-30C8514844F7}"/>
                    </a:ext>
                  </a:extLst>
                </p14:cNvPr>
                <p14:cNvContentPartPr/>
                <p14:nvPr/>
              </p14:nvContentPartPr>
              <p14:xfrm>
                <a:off x="1496013" y="843898"/>
                <a:ext cx="86760" cy="52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EDC567-25A2-490C-BCB0-30C8514844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91693" y="839578"/>
                  <a:ext cx="95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D7A0B41-7850-4B9F-868E-69B7823E5953}"/>
                    </a:ext>
                  </a:extLst>
                </p14:cNvPr>
                <p14:cNvContentPartPr/>
                <p14:nvPr/>
              </p14:nvContentPartPr>
              <p14:xfrm>
                <a:off x="1569813" y="844258"/>
                <a:ext cx="73800" cy="47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D7A0B41-7850-4B9F-868E-69B7823E59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65493" y="839938"/>
                  <a:ext cx="82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26356AE-19A6-45D8-B964-BB8BE70604B3}"/>
                    </a:ext>
                  </a:extLst>
                </p14:cNvPr>
                <p14:cNvContentPartPr/>
                <p14:nvPr/>
              </p14:nvContentPartPr>
              <p14:xfrm>
                <a:off x="1659813" y="847858"/>
                <a:ext cx="77760" cy="56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26356AE-19A6-45D8-B964-BB8BE70604B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55493" y="843538"/>
                  <a:ext cx="86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C8879F9-5563-4452-9669-91D83093E1B5}"/>
                    </a:ext>
                  </a:extLst>
                </p14:cNvPr>
                <p14:cNvContentPartPr/>
                <p14:nvPr/>
              </p14:nvContentPartPr>
              <p14:xfrm>
                <a:off x="1771773" y="839218"/>
                <a:ext cx="34200" cy="4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C8879F9-5563-4452-9669-91D83093E1B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67453" y="834898"/>
                  <a:ext cx="42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BDC33C-79C1-484E-AD12-0F10FA92160C}"/>
                    </a:ext>
                  </a:extLst>
                </p14:cNvPr>
                <p14:cNvContentPartPr/>
                <p14:nvPr/>
              </p14:nvContentPartPr>
              <p14:xfrm>
                <a:off x="1851333" y="795298"/>
                <a:ext cx="87480" cy="159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BDC33C-79C1-484E-AD12-0F10FA9216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47013" y="790978"/>
                  <a:ext cx="961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DB8C7A6-1275-446E-837D-22719F2FF5BD}"/>
              </a:ext>
            </a:extLst>
          </p:cNvPr>
          <p:cNvGrpSpPr/>
          <p:nvPr/>
        </p:nvGrpSpPr>
        <p:grpSpPr>
          <a:xfrm>
            <a:off x="341133" y="1031098"/>
            <a:ext cx="434880" cy="411840"/>
            <a:chOff x="341133" y="1031098"/>
            <a:chExt cx="43488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E8853F5-999E-4DD4-8D69-B6F8F3299669}"/>
                    </a:ext>
                  </a:extLst>
                </p14:cNvPr>
                <p14:cNvContentPartPr/>
                <p14:nvPr/>
              </p14:nvContentPartPr>
              <p14:xfrm>
                <a:off x="341133" y="1176898"/>
                <a:ext cx="434880" cy="15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E8853F5-999E-4DD4-8D69-B6F8F32996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6813" y="1172218"/>
                  <a:ext cx="443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0E68E93-643E-40DA-BFE7-F6B1A0F83AA6}"/>
                    </a:ext>
                  </a:extLst>
                </p14:cNvPr>
                <p14:cNvContentPartPr/>
                <p14:nvPr/>
              </p14:nvContentPartPr>
              <p14:xfrm>
                <a:off x="364893" y="1065658"/>
                <a:ext cx="82800" cy="57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0E68E93-643E-40DA-BFE7-F6B1A0F83A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0573" y="1061338"/>
                  <a:ext cx="91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3A6D5BA-FC34-43D7-9075-8A7FB6B96859}"/>
                    </a:ext>
                  </a:extLst>
                </p14:cNvPr>
                <p14:cNvContentPartPr/>
                <p14:nvPr/>
              </p14:nvContentPartPr>
              <p14:xfrm>
                <a:off x="385413" y="1059538"/>
                <a:ext cx="50040" cy="78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3A6D5BA-FC34-43D7-9075-8A7FB6B9685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1093" y="1055218"/>
                  <a:ext cx="58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210A91-A9C7-468E-9EC6-ED7E81982EFD}"/>
                    </a:ext>
                  </a:extLst>
                </p14:cNvPr>
                <p14:cNvContentPartPr/>
                <p14:nvPr/>
              </p14:nvContentPartPr>
              <p14:xfrm>
                <a:off x="502053" y="1054498"/>
                <a:ext cx="17280" cy="388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210A91-A9C7-468E-9EC6-ED7E81982EF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7733" y="1050178"/>
                  <a:ext cx="25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7DC471E-7D69-4BEF-B569-0ED8C702D5CB}"/>
                    </a:ext>
                  </a:extLst>
                </p14:cNvPr>
                <p14:cNvContentPartPr/>
                <p14:nvPr/>
              </p14:nvContentPartPr>
              <p14:xfrm>
                <a:off x="557493" y="1031098"/>
                <a:ext cx="56520" cy="118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7DC471E-7D69-4BEF-B569-0ED8C702D5C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3173" y="1026778"/>
                  <a:ext cx="65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DC5141-80AF-432D-9053-558E52EE4314}"/>
                    </a:ext>
                  </a:extLst>
                </p14:cNvPr>
                <p14:cNvContentPartPr/>
                <p14:nvPr/>
              </p14:nvContentPartPr>
              <p14:xfrm>
                <a:off x="536613" y="1080778"/>
                <a:ext cx="74520" cy="15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DC5141-80AF-432D-9053-558E52EE43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2293" y="1076458"/>
                  <a:ext cx="831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E665B1-CD1F-4048-B867-BA7EA68B053B}"/>
                    </a:ext>
                  </a:extLst>
                </p14:cNvPr>
                <p14:cNvContentPartPr/>
                <p14:nvPr/>
              </p14:nvContentPartPr>
              <p14:xfrm>
                <a:off x="623373" y="1104898"/>
                <a:ext cx="52200" cy="45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E665B1-CD1F-4048-B867-BA7EA68B05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9053" y="1100578"/>
                  <a:ext cx="60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DCE967B-51D7-4E1B-8679-17FB9008435C}"/>
                    </a:ext>
                  </a:extLst>
                </p14:cNvPr>
                <p14:cNvContentPartPr/>
                <p14:nvPr/>
              </p14:nvContentPartPr>
              <p14:xfrm>
                <a:off x="358773" y="1230538"/>
                <a:ext cx="54720" cy="60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DCE967B-51D7-4E1B-8679-17FB900843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4453" y="1226218"/>
                  <a:ext cx="63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4F1117-F4AF-4B18-8912-FE1B4605A3A1}"/>
                    </a:ext>
                  </a:extLst>
                </p14:cNvPr>
                <p14:cNvContentPartPr/>
                <p14:nvPr/>
              </p14:nvContentPartPr>
              <p14:xfrm>
                <a:off x="353013" y="1373458"/>
                <a:ext cx="26640" cy="60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4F1117-F4AF-4B18-8912-FE1B4605A3A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8693" y="1369138"/>
                  <a:ext cx="35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07F71A5-0057-49EB-A1D4-9E89F17CBD59}"/>
                    </a:ext>
                  </a:extLst>
                </p14:cNvPr>
                <p14:cNvContentPartPr/>
                <p14:nvPr/>
              </p14:nvContentPartPr>
              <p14:xfrm>
                <a:off x="565053" y="1229458"/>
                <a:ext cx="51120" cy="60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07F71A5-0057-49EB-A1D4-9E89F17CBD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0733" y="1225138"/>
                  <a:ext cx="59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F3DED72-9512-4DC4-B803-712E69F08DE9}"/>
                    </a:ext>
                  </a:extLst>
                </p14:cNvPr>
                <p14:cNvContentPartPr/>
                <p14:nvPr/>
              </p14:nvContentPartPr>
              <p14:xfrm>
                <a:off x="559293" y="1343218"/>
                <a:ext cx="59400" cy="66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F3DED72-9512-4DC4-B803-712E69F08DE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4973" y="1338898"/>
                  <a:ext cx="680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9C0F8D-03D6-4576-BFDC-79FC56A0EC41}"/>
              </a:ext>
            </a:extLst>
          </p:cNvPr>
          <p:cNvGrpSpPr/>
          <p:nvPr/>
        </p:nvGrpSpPr>
        <p:grpSpPr>
          <a:xfrm>
            <a:off x="930093" y="1019218"/>
            <a:ext cx="371880" cy="392400"/>
            <a:chOff x="930093" y="1019218"/>
            <a:chExt cx="37188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D5AB8D-AC9F-44BF-8C23-0291A7B6BF85}"/>
                    </a:ext>
                  </a:extLst>
                </p14:cNvPr>
                <p14:cNvContentPartPr/>
                <p14:nvPr/>
              </p14:nvContentPartPr>
              <p14:xfrm>
                <a:off x="959973" y="1171138"/>
                <a:ext cx="342000" cy="14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D5AB8D-AC9F-44BF-8C23-0291A7B6BF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5653" y="1166818"/>
                  <a:ext cx="350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C0929E-418B-4EAE-88D5-D86CF90412FF}"/>
                    </a:ext>
                  </a:extLst>
                </p14:cNvPr>
                <p14:cNvContentPartPr/>
                <p14:nvPr/>
              </p14:nvContentPartPr>
              <p14:xfrm>
                <a:off x="1090293" y="1019218"/>
                <a:ext cx="6120" cy="372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C0929E-418B-4EAE-88D5-D86CF90412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5973" y="1014898"/>
                  <a:ext cx="14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AAC91B-EAA5-44B4-9490-E9D14258F207}"/>
                    </a:ext>
                  </a:extLst>
                </p14:cNvPr>
                <p14:cNvContentPartPr/>
                <p14:nvPr/>
              </p14:nvContentPartPr>
              <p14:xfrm>
                <a:off x="939813" y="1067098"/>
                <a:ext cx="53280" cy="65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AAC91B-EAA5-44B4-9490-E9D14258F20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5493" y="1062778"/>
                  <a:ext cx="61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5973BB-A35C-4CBA-BB74-47CB6D13D429}"/>
                    </a:ext>
                  </a:extLst>
                </p14:cNvPr>
                <p14:cNvContentPartPr/>
                <p14:nvPr/>
              </p14:nvContentPartPr>
              <p14:xfrm>
                <a:off x="930093" y="1059178"/>
                <a:ext cx="64800" cy="88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5973BB-A35C-4CBA-BB74-47CB6D13D4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5773" y="1054858"/>
                  <a:ext cx="73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DC6B9AA-1CCD-4260-BFF5-12E25EC45DBC}"/>
                    </a:ext>
                  </a:extLst>
                </p14:cNvPr>
                <p14:cNvContentPartPr/>
                <p14:nvPr/>
              </p14:nvContentPartPr>
              <p14:xfrm>
                <a:off x="1139613" y="1025338"/>
                <a:ext cx="57600" cy="10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DC6B9AA-1CCD-4260-BFF5-12E25EC45D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35293" y="1021018"/>
                  <a:ext cx="66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8B13FD-1109-4DAA-8EAA-A7016E31FCA4}"/>
                    </a:ext>
                  </a:extLst>
                </p14:cNvPr>
                <p14:cNvContentPartPr/>
                <p14:nvPr/>
              </p14:nvContentPartPr>
              <p14:xfrm>
                <a:off x="1123053" y="1084738"/>
                <a:ext cx="65160" cy="2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8B13FD-1109-4DAA-8EAA-A7016E31FC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18733" y="1080418"/>
                  <a:ext cx="7380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119A4F-15DC-47B5-9A68-114E3C478A8F}"/>
                    </a:ext>
                  </a:extLst>
                </p14:cNvPr>
                <p14:cNvContentPartPr/>
                <p14:nvPr/>
              </p14:nvContentPartPr>
              <p14:xfrm>
                <a:off x="1225653" y="1089418"/>
                <a:ext cx="3960" cy="50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119A4F-15DC-47B5-9A68-114E3C478A8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21333" y="1085098"/>
                  <a:ext cx="12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51598DD-195F-4750-8846-0630E6CC57C6}"/>
                    </a:ext>
                  </a:extLst>
                </p14:cNvPr>
                <p14:cNvContentPartPr/>
                <p14:nvPr/>
              </p14:nvContentPartPr>
              <p14:xfrm>
                <a:off x="969693" y="1218658"/>
                <a:ext cx="61200" cy="58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51598DD-195F-4750-8846-0630E6CC57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5373" y="1214338"/>
                  <a:ext cx="69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876D3A6-723C-4BF6-A4F6-33701FA1747B}"/>
                    </a:ext>
                  </a:extLst>
                </p14:cNvPr>
                <p14:cNvContentPartPr/>
                <p14:nvPr/>
              </p14:nvContentPartPr>
              <p14:xfrm>
                <a:off x="970053" y="1346458"/>
                <a:ext cx="5040" cy="6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876D3A6-723C-4BF6-A4F6-33701FA1747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5733" y="1342138"/>
                  <a:ext cx="13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0B59B79-BAE4-4A90-88CF-69892B088BBD}"/>
                    </a:ext>
                  </a:extLst>
                </p14:cNvPr>
                <p14:cNvContentPartPr/>
                <p14:nvPr/>
              </p14:nvContentPartPr>
              <p14:xfrm>
                <a:off x="1129533" y="1220098"/>
                <a:ext cx="57240" cy="52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0B59B79-BAE4-4A90-88CF-69892B088B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5213" y="1215778"/>
                  <a:ext cx="65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E90EDE9-F290-443C-B276-F8C188BC3DBD}"/>
                    </a:ext>
                  </a:extLst>
                </p14:cNvPr>
                <p14:cNvContentPartPr/>
                <p14:nvPr/>
              </p14:nvContentPartPr>
              <p14:xfrm>
                <a:off x="1151853" y="1328458"/>
                <a:ext cx="9720" cy="64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E90EDE9-F290-443C-B276-F8C188BC3D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7533" y="1324138"/>
                  <a:ext cx="183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B8A9056-70B0-4993-97B6-B805C1F688A7}"/>
              </a:ext>
            </a:extLst>
          </p:cNvPr>
          <p:cNvGrpSpPr/>
          <p:nvPr/>
        </p:nvGrpSpPr>
        <p:grpSpPr>
          <a:xfrm>
            <a:off x="318093" y="1578298"/>
            <a:ext cx="412200" cy="431280"/>
            <a:chOff x="318093" y="1578298"/>
            <a:chExt cx="41220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13E96F-2EA1-4C65-8E2B-BEBFF45B597E}"/>
                    </a:ext>
                  </a:extLst>
                </p14:cNvPr>
                <p14:cNvContentPartPr/>
                <p14:nvPr/>
              </p14:nvContentPartPr>
              <p14:xfrm>
                <a:off x="318093" y="1773778"/>
                <a:ext cx="396720" cy="11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13E96F-2EA1-4C65-8E2B-BEBFF45B59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3773" y="1769458"/>
                  <a:ext cx="405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C1E8129-760D-4667-AEC7-755F8C862735}"/>
                    </a:ext>
                  </a:extLst>
                </p14:cNvPr>
                <p14:cNvContentPartPr/>
                <p14:nvPr/>
              </p14:nvContentPartPr>
              <p14:xfrm>
                <a:off x="524373" y="1653898"/>
                <a:ext cx="7920" cy="354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C1E8129-760D-4667-AEC7-755F8C8627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0053" y="1649578"/>
                  <a:ext cx="16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0CFBEE-9FCA-4BE6-BA75-7661D654D12C}"/>
                    </a:ext>
                  </a:extLst>
                </p14:cNvPr>
                <p14:cNvContentPartPr/>
                <p14:nvPr/>
              </p14:nvContentPartPr>
              <p14:xfrm>
                <a:off x="591333" y="1578298"/>
                <a:ext cx="62280" cy="122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0CFBEE-9FCA-4BE6-BA75-7661D654D12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7013" y="1573978"/>
                  <a:ext cx="70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FC1FB1-F5E2-4A3E-885E-577886BE2729}"/>
                    </a:ext>
                  </a:extLst>
                </p14:cNvPr>
                <p14:cNvContentPartPr/>
                <p14:nvPr/>
              </p14:nvContentPartPr>
              <p14:xfrm>
                <a:off x="584853" y="1634098"/>
                <a:ext cx="83880" cy="14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FC1FB1-F5E2-4A3E-885E-577886BE272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0533" y="1629778"/>
                  <a:ext cx="92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01AA922-5A8A-4B8A-8A3A-35996567A8CC}"/>
                    </a:ext>
                  </a:extLst>
                </p14:cNvPr>
                <p14:cNvContentPartPr/>
                <p14:nvPr/>
              </p14:nvContentPartPr>
              <p14:xfrm>
                <a:off x="665133" y="1663978"/>
                <a:ext cx="65160" cy="60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01AA922-5A8A-4B8A-8A3A-35996567A8C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0813" y="1659658"/>
                  <a:ext cx="73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A12BB39-733D-415B-8748-D0E7277A9E93}"/>
                    </a:ext>
                  </a:extLst>
                </p14:cNvPr>
                <p14:cNvContentPartPr/>
                <p14:nvPr/>
              </p14:nvContentPartPr>
              <p14:xfrm>
                <a:off x="384333" y="1627618"/>
                <a:ext cx="63360" cy="63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A12BB39-733D-415B-8748-D0E7277A9E9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0013" y="1623298"/>
                  <a:ext cx="72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87065CC-22FA-4802-8633-9A4DDED003A7}"/>
                    </a:ext>
                  </a:extLst>
                </p14:cNvPr>
                <p14:cNvContentPartPr/>
                <p14:nvPr/>
              </p14:nvContentPartPr>
              <p14:xfrm>
                <a:off x="392253" y="1610698"/>
                <a:ext cx="59040" cy="102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87065CC-22FA-4802-8633-9A4DDED003A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7933" y="1606378"/>
                  <a:ext cx="67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670FA35-0700-4E0B-A4C2-A81EBCD43DCA}"/>
                    </a:ext>
                  </a:extLst>
                </p14:cNvPr>
                <p14:cNvContentPartPr/>
                <p14:nvPr/>
              </p14:nvContentPartPr>
              <p14:xfrm>
                <a:off x="376053" y="1800418"/>
                <a:ext cx="57960" cy="66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670FA35-0700-4E0B-A4C2-A81EBCD43D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1733" y="1796098"/>
                  <a:ext cx="66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DD8935-5C1F-4569-96C1-6BC417DBCFFF}"/>
                    </a:ext>
                  </a:extLst>
                </p14:cNvPr>
                <p14:cNvContentPartPr/>
                <p14:nvPr/>
              </p14:nvContentPartPr>
              <p14:xfrm>
                <a:off x="396573" y="1924258"/>
                <a:ext cx="5760" cy="85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DD8935-5C1F-4569-96C1-6BC417DBCF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2253" y="1919938"/>
                  <a:ext cx="14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846470F-AC8A-45C3-A0F8-1E1635528E37}"/>
                    </a:ext>
                  </a:extLst>
                </p14:cNvPr>
                <p14:cNvContentPartPr/>
                <p14:nvPr/>
              </p14:nvContentPartPr>
              <p14:xfrm>
                <a:off x="591693" y="1810138"/>
                <a:ext cx="3960" cy="70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846470F-AC8A-45C3-A0F8-1E1635528E3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7373" y="1805818"/>
                  <a:ext cx="12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ECEAAA0-7C5D-4D7F-9E78-718EBBC7A43B}"/>
                    </a:ext>
                  </a:extLst>
                </p14:cNvPr>
                <p14:cNvContentPartPr/>
                <p14:nvPr/>
              </p14:nvContentPartPr>
              <p14:xfrm>
                <a:off x="568293" y="1923178"/>
                <a:ext cx="60840" cy="63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ECEAAA0-7C5D-4D7F-9E78-718EBBC7A4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3973" y="1918858"/>
                  <a:ext cx="6948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C3303C9-1207-49AF-89FE-3159B9B1CFC7}"/>
              </a:ext>
            </a:extLst>
          </p:cNvPr>
          <p:cNvGrpSpPr/>
          <p:nvPr/>
        </p:nvGrpSpPr>
        <p:grpSpPr>
          <a:xfrm>
            <a:off x="938733" y="1564978"/>
            <a:ext cx="328320" cy="473760"/>
            <a:chOff x="938733" y="1564978"/>
            <a:chExt cx="32832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D8648FA-550B-4B29-9334-7B50F1849D33}"/>
                    </a:ext>
                  </a:extLst>
                </p14:cNvPr>
                <p14:cNvContentPartPr/>
                <p14:nvPr/>
              </p14:nvContentPartPr>
              <p14:xfrm>
                <a:off x="959613" y="1737778"/>
                <a:ext cx="307440" cy="12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D8648FA-550B-4B29-9334-7B50F1849D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5293" y="1733458"/>
                  <a:ext cx="316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9F70CCD-8D42-499B-9A1A-B6C898EA3B89}"/>
                    </a:ext>
                  </a:extLst>
                </p14:cNvPr>
                <p14:cNvContentPartPr/>
                <p14:nvPr/>
              </p14:nvContentPartPr>
              <p14:xfrm>
                <a:off x="941973" y="1613578"/>
                <a:ext cx="61200" cy="57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9F70CCD-8D42-499B-9A1A-B6C898EA3B8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7653" y="1609258"/>
                  <a:ext cx="69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FB2ADED-FBF9-4217-A8B2-DF0C3AD84231}"/>
                    </a:ext>
                  </a:extLst>
                </p14:cNvPr>
                <p14:cNvContentPartPr/>
                <p14:nvPr/>
              </p14:nvContentPartPr>
              <p14:xfrm>
                <a:off x="949533" y="1607818"/>
                <a:ext cx="54000" cy="60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FB2ADED-FBF9-4217-A8B2-DF0C3AD8423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5213" y="1603498"/>
                  <a:ext cx="62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18E9DFB-BCA6-4EEE-A250-60101881007F}"/>
                    </a:ext>
                  </a:extLst>
                </p14:cNvPr>
                <p14:cNvContentPartPr/>
                <p14:nvPr/>
              </p14:nvContentPartPr>
              <p14:xfrm>
                <a:off x="1082733" y="1599538"/>
                <a:ext cx="11520" cy="354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18E9DFB-BCA6-4EEE-A250-60101881007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8413" y="1595218"/>
                  <a:ext cx="201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7609273-2C0F-493E-A45A-70DB00785CC6}"/>
                    </a:ext>
                  </a:extLst>
                </p14:cNvPr>
                <p14:cNvContentPartPr/>
                <p14:nvPr/>
              </p14:nvContentPartPr>
              <p14:xfrm>
                <a:off x="1135293" y="1564978"/>
                <a:ext cx="53640" cy="110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7609273-2C0F-493E-A45A-70DB00785CC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30973" y="1560658"/>
                  <a:ext cx="62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4F498D2-91F0-4C7C-B037-24C5D456D8FE}"/>
                    </a:ext>
                  </a:extLst>
                </p14:cNvPr>
                <p14:cNvContentPartPr/>
                <p14:nvPr/>
              </p14:nvContentPartPr>
              <p14:xfrm>
                <a:off x="1094613" y="1621138"/>
                <a:ext cx="115200" cy="10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4F498D2-91F0-4C7C-B037-24C5D456D8F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0293" y="1616818"/>
                  <a:ext cx="123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3F10FE8-2B57-448A-9C5D-7D5852629C87}"/>
                    </a:ext>
                  </a:extLst>
                </p14:cNvPr>
                <p14:cNvContentPartPr/>
                <p14:nvPr/>
              </p14:nvContentPartPr>
              <p14:xfrm>
                <a:off x="1205493" y="1629778"/>
                <a:ext cx="55440" cy="72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3F10FE8-2B57-448A-9C5D-7D5852629C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01173" y="1625458"/>
                  <a:ext cx="64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43AC441-51F9-46DA-A04E-1E52F28966C9}"/>
                    </a:ext>
                  </a:extLst>
                </p14:cNvPr>
                <p14:cNvContentPartPr/>
                <p14:nvPr/>
              </p14:nvContentPartPr>
              <p14:xfrm>
                <a:off x="938733" y="1772338"/>
                <a:ext cx="64800" cy="8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43AC441-51F9-46DA-A04E-1E52F28966C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4413" y="1768018"/>
                  <a:ext cx="73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74963D4-23B8-41D1-BAB0-4589E852D13F}"/>
                    </a:ext>
                  </a:extLst>
                </p14:cNvPr>
                <p14:cNvContentPartPr/>
                <p14:nvPr/>
              </p14:nvContentPartPr>
              <p14:xfrm>
                <a:off x="962133" y="1947298"/>
                <a:ext cx="7560" cy="61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74963D4-23B8-41D1-BAB0-4589E852D1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7813" y="1942978"/>
                  <a:ext cx="16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866DDD-E99D-464B-AF42-A8A06E1C69B6}"/>
                    </a:ext>
                  </a:extLst>
                </p14:cNvPr>
                <p14:cNvContentPartPr/>
                <p14:nvPr/>
              </p14:nvContentPartPr>
              <p14:xfrm>
                <a:off x="1151853" y="1798978"/>
                <a:ext cx="3960" cy="50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866DDD-E99D-464B-AF42-A8A06E1C69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7533" y="1794658"/>
                  <a:ext cx="12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EA6565-81D7-46E2-A7E2-DEC48DE6A2AC}"/>
                    </a:ext>
                  </a:extLst>
                </p14:cNvPr>
                <p14:cNvContentPartPr/>
                <p14:nvPr/>
              </p14:nvContentPartPr>
              <p14:xfrm>
                <a:off x="1161213" y="1920658"/>
                <a:ext cx="7200" cy="76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EA6565-81D7-46E2-A7E2-DEC48DE6A2A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6893" y="1916338"/>
                  <a:ext cx="15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2C9805-440C-40D3-B64E-9ECB63C3A09D}"/>
                    </a:ext>
                  </a:extLst>
                </p14:cNvPr>
                <p14:cNvContentPartPr/>
                <p14:nvPr/>
              </p14:nvContentPartPr>
              <p14:xfrm>
                <a:off x="1074813" y="1959538"/>
                <a:ext cx="7560" cy="79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2C9805-440C-40D3-B64E-9ECB63C3A0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0493" y="1955218"/>
                  <a:ext cx="16200" cy="8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D4DC0AB-2869-4495-A165-E581C8086655}"/>
                  </a:ext>
                </a:extLst>
              </p14:cNvPr>
              <p14:cNvContentPartPr/>
              <p14:nvPr/>
            </p14:nvContentPartPr>
            <p14:xfrm>
              <a:off x="2533173" y="262858"/>
              <a:ext cx="720" cy="1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D4DC0AB-2869-4495-A165-E581C808665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528853" y="258538"/>
                <a:ext cx="93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263E997-263C-47DC-AB64-AA022FB58ED1}"/>
                  </a:ext>
                </a:extLst>
              </p14:cNvPr>
              <p14:cNvContentPartPr/>
              <p14:nvPr/>
            </p14:nvContentPartPr>
            <p14:xfrm>
              <a:off x="3435693" y="494338"/>
              <a:ext cx="9720" cy="1188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263E997-263C-47DC-AB64-AA022FB58ED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431373" y="490018"/>
                <a:ext cx="183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861BEDF-AD70-474B-A1D3-EE81FCA274FB}"/>
                  </a:ext>
                </a:extLst>
              </p14:cNvPr>
              <p14:cNvContentPartPr/>
              <p14:nvPr/>
            </p14:nvContentPartPr>
            <p14:xfrm>
              <a:off x="3427413" y="633298"/>
              <a:ext cx="208440" cy="7448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861BEDF-AD70-474B-A1D3-EE81FCA274F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423093" y="628978"/>
                <a:ext cx="217080" cy="75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A6F7CAC-F076-4411-9C53-71EFCABDE444}"/>
              </a:ext>
            </a:extLst>
          </p:cNvPr>
          <p:cNvGrpSpPr/>
          <p:nvPr/>
        </p:nvGrpSpPr>
        <p:grpSpPr>
          <a:xfrm>
            <a:off x="2145453" y="114538"/>
            <a:ext cx="2149920" cy="1145160"/>
            <a:chOff x="2145453" y="114538"/>
            <a:chExt cx="2149920" cy="11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EEFA43-CC5D-4B03-8C18-DFE457E82532}"/>
                    </a:ext>
                  </a:extLst>
                </p14:cNvPr>
                <p14:cNvContentPartPr/>
                <p14:nvPr/>
              </p14:nvContentPartPr>
              <p14:xfrm>
                <a:off x="2335533" y="196978"/>
                <a:ext cx="222120" cy="4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EEFA43-CC5D-4B03-8C18-DFE457E8253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31213" y="192658"/>
                  <a:ext cx="2307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1A141B5-2561-42BF-A1C3-AC9CBF1A03BF}"/>
                    </a:ext>
                  </a:extLst>
                </p14:cNvPr>
                <p14:cNvContentPartPr/>
                <p14:nvPr/>
              </p14:nvContentPartPr>
              <p14:xfrm>
                <a:off x="2556573" y="140458"/>
                <a:ext cx="3600" cy="144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1A141B5-2561-42BF-A1C3-AC9CBF1A03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52253" y="136138"/>
                  <a:ext cx="12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412FDF6-FB5F-4D89-A75F-E5BA8D2CD1AD}"/>
                    </a:ext>
                  </a:extLst>
                </p14:cNvPr>
                <p14:cNvContentPartPr/>
                <p14:nvPr/>
              </p14:nvContentPartPr>
              <p14:xfrm>
                <a:off x="2550453" y="114538"/>
                <a:ext cx="185040" cy="178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412FDF6-FB5F-4D89-A75F-E5BA8D2CD1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46133" y="110218"/>
                  <a:ext cx="193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D47F62C-6DF1-446E-A77D-53F89D792E31}"/>
                    </a:ext>
                  </a:extLst>
                </p14:cNvPr>
                <p14:cNvContentPartPr/>
                <p14:nvPr/>
              </p14:nvContentPartPr>
              <p14:xfrm>
                <a:off x="2538573" y="290938"/>
                <a:ext cx="199080" cy="19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D47F62C-6DF1-446E-A77D-53F89D792E3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34253" y="286618"/>
                  <a:ext cx="20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B0BA00A-ABE2-4A00-9FE5-197728BC8E75}"/>
                    </a:ext>
                  </a:extLst>
                </p14:cNvPr>
                <p14:cNvContentPartPr/>
                <p14:nvPr/>
              </p14:nvContentPartPr>
              <p14:xfrm>
                <a:off x="2601213" y="171418"/>
                <a:ext cx="10440" cy="84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B0BA00A-ABE2-4A00-9FE5-197728BC8E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96893" y="167098"/>
                  <a:ext cx="19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070855-9291-41EB-A2AD-FD08212D6014}"/>
                    </a:ext>
                  </a:extLst>
                </p14:cNvPr>
                <p14:cNvContentPartPr/>
                <p14:nvPr/>
              </p14:nvContentPartPr>
              <p14:xfrm>
                <a:off x="2651253" y="177538"/>
                <a:ext cx="11160" cy="81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070855-9291-41EB-A2AD-FD08212D60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46933" y="173218"/>
                  <a:ext cx="19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D60957-83BC-4FD0-8B16-443575207AC3}"/>
                    </a:ext>
                  </a:extLst>
                </p14:cNvPr>
                <p14:cNvContentPartPr/>
                <p14:nvPr/>
              </p14:nvContentPartPr>
              <p14:xfrm>
                <a:off x="2604453" y="220738"/>
                <a:ext cx="51120" cy="2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D60957-83BC-4FD0-8B16-443575207AC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00133" y="216418"/>
                  <a:ext cx="597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68514FC-4A11-49D7-BC6B-0957B49979BA}"/>
                    </a:ext>
                  </a:extLst>
                </p14:cNvPr>
                <p14:cNvContentPartPr/>
                <p14:nvPr/>
              </p14:nvContentPartPr>
              <p14:xfrm>
                <a:off x="2145453" y="144778"/>
                <a:ext cx="10080" cy="11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68514FC-4A11-49D7-BC6B-0957B49979B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41133" y="140458"/>
                  <a:ext cx="18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A58161F-0214-4768-AE8E-C845A36FB7E3}"/>
                    </a:ext>
                  </a:extLst>
                </p14:cNvPr>
                <p14:cNvContentPartPr/>
                <p14:nvPr/>
              </p14:nvContentPartPr>
              <p14:xfrm>
                <a:off x="2174973" y="179338"/>
                <a:ext cx="26280" cy="50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A58161F-0214-4768-AE8E-C845A36FB7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70653" y="175018"/>
                  <a:ext cx="34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D8D0070-D182-4B0F-AFE1-0E299E52BAB9}"/>
                    </a:ext>
                  </a:extLst>
                </p14:cNvPr>
                <p14:cNvContentPartPr/>
                <p14:nvPr/>
              </p14:nvContentPartPr>
              <p14:xfrm>
                <a:off x="2198733" y="157738"/>
                <a:ext cx="49680" cy="106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D8D0070-D182-4B0F-AFE1-0E299E52BAB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94413" y="153418"/>
                  <a:ext cx="58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F7B4CA-B716-4132-9C8B-60ECAAB743A5}"/>
                    </a:ext>
                  </a:extLst>
                </p14:cNvPr>
                <p14:cNvContentPartPr/>
                <p14:nvPr/>
              </p14:nvContentPartPr>
              <p14:xfrm>
                <a:off x="2734773" y="212458"/>
                <a:ext cx="235800" cy="12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F7B4CA-B716-4132-9C8B-60ECAAB743A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30453" y="208138"/>
                  <a:ext cx="244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E65F89E-322F-4E06-B55F-74BAA046E39B}"/>
                    </a:ext>
                  </a:extLst>
                </p14:cNvPr>
                <p14:cNvContentPartPr/>
                <p14:nvPr/>
              </p14:nvContentPartPr>
              <p14:xfrm>
                <a:off x="2707773" y="484978"/>
                <a:ext cx="240840" cy="8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E65F89E-322F-4E06-B55F-74BAA046E39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03453" y="480658"/>
                  <a:ext cx="249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5C60B32-1F33-4CC7-852B-0548CBC40918}"/>
                    </a:ext>
                  </a:extLst>
                </p14:cNvPr>
                <p14:cNvContentPartPr/>
                <p14:nvPr/>
              </p14:nvContentPartPr>
              <p14:xfrm>
                <a:off x="2976693" y="131458"/>
                <a:ext cx="25920" cy="454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5C60B32-1F33-4CC7-852B-0548CBC4091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72373" y="127138"/>
                  <a:ext cx="345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AC72D6A-2AE8-4C13-8188-32E4FFB021DB}"/>
                    </a:ext>
                  </a:extLst>
                </p14:cNvPr>
                <p14:cNvContentPartPr/>
                <p14:nvPr/>
              </p14:nvContentPartPr>
              <p14:xfrm>
                <a:off x="2974893" y="132898"/>
                <a:ext cx="293400" cy="9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AC72D6A-2AE8-4C13-8188-32E4FFB021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70573" y="128578"/>
                  <a:ext cx="302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DC0CFB-3DC2-49AE-9B19-819D990E8011}"/>
                    </a:ext>
                  </a:extLst>
                </p14:cNvPr>
                <p14:cNvContentPartPr/>
                <p14:nvPr/>
              </p14:nvContentPartPr>
              <p14:xfrm>
                <a:off x="3281973" y="128578"/>
                <a:ext cx="6480" cy="417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DC0CFB-3DC2-49AE-9B19-819D990E801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77653" y="124258"/>
                  <a:ext cx="151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A639F6F-E45B-4BC6-B92F-BE9A75CD8109}"/>
                    </a:ext>
                  </a:extLst>
                </p14:cNvPr>
                <p14:cNvContentPartPr/>
                <p14:nvPr/>
              </p14:nvContentPartPr>
              <p14:xfrm>
                <a:off x="2987493" y="563458"/>
                <a:ext cx="293040" cy="23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A639F6F-E45B-4BC6-B92F-BE9A75CD810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83173" y="559138"/>
                  <a:ext cx="301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2F2449D-B83C-4CE2-AD34-04E3C3FCC1AD}"/>
                    </a:ext>
                  </a:extLst>
                </p14:cNvPr>
                <p14:cNvContentPartPr/>
                <p14:nvPr/>
              </p14:nvContentPartPr>
              <p14:xfrm>
                <a:off x="3044733" y="285538"/>
                <a:ext cx="106200" cy="119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2F2449D-B83C-4CE2-AD34-04E3C3FCC1A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40413" y="281218"/>
                  <a:ext cx="114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A436EEB-59B5-4EC5-9020-CFC44A021DE1}"/>
                    </a:ext>
                  </a:extLst>
                </p14:cNvPr>
                <p14:cNvContentPartPr/>
                <p14:nvPr/>
              </p14:nvContentPartPr>
              <p14:xfrm>
                <a:off x="3139773" y="362938"/>
                <a:ext cx="69840" cy="131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A436EEB-59B5-4EC5-9020-CFC44A021DE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135453" y="358618"/>
                  <a:ext cx="78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91E2E3F-B384-4660-A358-2B18396923EB}"/>
                    </a:ext>
                  </a:extLst>
                </p14:cNvPr>
                <p14:cNvContentPartPr/>
                <p14:nvPr/>
              </p14:nvContentPartPr>
              <p14:xfrm>
                <a:off x="3130053" y="436738"/>
                <a:ext cx="61920" cy="11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91E2E3F-B384-4660-A358-2B18396923E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25733" y="432418"/>
                  <a:ext cx="70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8C5D092-D90D-4846-9784-C664BB7EE30B}"/>
                    </a:ext>
                  </a:extLst>
                </p14:cNvPr>
                <p14:cNvContentPartPr/>
                <p14:nvPr/>
              </p14:nvContentPartPr>
              <p14:xfrm>
                <a:off x="3288093" y="217858"/>
                <a:ext cx="337680" cy="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8C5D092-D90D-4846-9784-C664BB7EE3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83773" y="213538"/>
                  <a:ext cx="3463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09F7340-D063-4B0F-A96C-C8AC26FB43F1}"/>
                    </a:ext>
                  </a:extLst>
                </p14:cNvPr>
                <p14:cNvContentPartPr/>
                <p14:nvPr/>
              </p14:nvContentPartPr>
              <p14:xfrm>
                <a:off x="3264693" y="439258"/>
                <a:ext cx="300960" cy="9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09F7340-D063-4B0F-A96C-C8AC26FB43F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60373" y="434938"/>
                  <a:ext cx="309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65E4C5-C6A8-440A-AA2C-ED0B984CDAE4}"/>
                    </a:ext>
                  </a:extLst>
                </p14:cNvPr>
                <p14:cNvContentPartPr/>
                <p14:nvPr/>
              </p14:nvContentPartPr>
              <p14:xfrm>
                <a:off x="3618213" y="123178"/>
                <a:ext cx="8280" cy="185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65E4C5-C6A8-440A-AA2C-ED0B984CDAE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13893" y="118858"/>
                  <a:ext cx="16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F8D0F13-27F5-4E5C-B90C-218F48504FE3}"/>
                    </a:ext>
                  </a:extLst>
                </p14:cNvPr>
                <p14:cNvContentPartPr/>
                <p14:nvPr/>
              </p14:nvContentPartPr>
              <p14:xfrm>
                <a:off x="3608133" y="122098"/>
                <a:ext cx="194400" cy="10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F8D0F13-27F5-4E5C-B90C-218F48504FE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03813" y="117778"/>
                  <a:ext cx="2030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6EB2B1D-6013-4592-9A41-E1CD18590A2F}"/>
                    </a:ext>
                  </a:extLst>
                </p14:cNvPr>
                <p14:cNvContentPartPr/>
                <p14:nvPr/>
              </p14:nvContentPartPr>
              <p14:xfrm>
                <a:off x="3784893" y="126418"/>
                <a:ext cx="17640" cy="201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6EB2B1D-6013-4592-9A41-E1CD18590A2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80573" y="122098"/>
                  <a:ext cx="26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2DBB916-6956-4BAC-B620-392177796F68}"/>
                    </a:ext>
                  </a:extLst>
                </p14:cNvPr>
                <p14:cNvContentPartPr/>
                <p14:nvPr/>
              </p14:nvContentPartPr>
              <p14:xfrm>
                <a:off x="3578973" y="318658"/>
                <a:ext cx="167760" cy="15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2DBB916-6956-4BAC-B620-392177796F6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74653" y="314338"/>
                  <a:ext cx="176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5FC0F63-872A-4D25-A30C-67E07D34FA40}"/>
                    </a:ext>
                  </a:extLst>
                </p14:cNvPr>
                <p14:cNvContentPartPr/>
                <p14:nvPr/>
              </p14:nvContentPartPr>
              <p14:xfrm>
                <a:off x="3652413" y="177178"/>
                <a:ext cx="20520" cy="89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5FC0F63-872A-4D25-A30C-67E07D34FA4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48093" y="172858"/>
                  <a:ext cx="29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4BA7BCA-D39F-4ABA-9420-8E3A1B4B012E}"/>
                    </a:ext>
                  </a:extLst>
                </p14:cNvPr>
                <p14:cNvContentPartPr/>
                <p14:nvPr/>
              </p14:nvContentPartPr>
              <p14:xfrm>
                <a:off x="3701733" y="177538"/>
                <a:ext cx="11880" cy="84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4BA7BCA-D39F-4ABA-9420-8E3A1B4B012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97413" y="173218"/>
                  <a:ext cx="20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359F1E-7EC9-41E2-9B46-B960E93A6ED0}"/>
                    </a:ext>
                  </a:extLst>
                </p14:cNvPr>
                <p14:cNvContentPartPr/>
                <p14:nvPr/>
              </p14:nvContentPartPr>
              <p14:xfrm>
                <a:off x="3646293" y="230458"/>
                <a:ext cx="59760" cy="6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359F1E-7EC9-41E2-9B46-B960E93A6E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41973" y="226138"/>
                  <a:ext cx="684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149310F-8EDE-43B6-B6CC-01069A68456C}"/>
                    </a:ext>
                  </a:extLst>
                </p14:cNvPr>
                <p14:cNvContentPartPr/>
                <p14:nvPr/>
              </p14:nvContentPartPr>
              <p14:xfrm>
                <a:off x="3781293" y="238378"/>
                <a:ext cx="151560" cy="5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149310F-8EDE-43B6-B6CC-01069A6845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76973" y="234058"/>
                  <a:ext cx="1602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6EF133A-F4A6-4151-A18B-B3EC3AE3DAAA}"/>
                    </a:ext>
                  </a:extLst>
                </p14:cNvPr>
                <p14:cNvContentPartPr/>
                <p14:nvPr/>
              </p14:nvContentPartPr>
              <p14:xfrm>
                <a:off x="3946173" y="136498"/>
                <a:ext cx="3960" cy="185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6EF133A-F4A6-4151-A18B-B3EC3AE3DAA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41853" y="132178"/>
                  <a:ext cx="12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CD92872-2D7C-422C-B55F-0A9061A79657}"/>
                    </a:ext>
                  </a:extLst>
                </p14:cNvPr>
                <p14:cNvContentPartPr/>
                <p14:nvPr/>
              </p14:nvContentPartPr>
              <p14:xfrm>
                <a:off x="3951933" y="115978"/>
                <a:ext cx="205560" cy="228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CD92872-2D7C-422C-B55F-0A9061A7965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47613" y="111658"/>
                  <a:ext cx="214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0B5746B-6067-4198-91A7-C6248439C325}"/>
                    </a:ext>
                  </a:extLst>
                </p14:cNvPr>
                <p14:cNvContentPartPr/>
                <p14:nvPr/>
              </p14:nvContentPartPr>
              <p14:xfrm>
                <a:off x="3915213" y="319018"/>
                <a:ext cx="220680" cy="14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0B5746B-6067-4198-91A7-C6248439C32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10893" y="314698"/>
                  <a:ext cx="229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59BF639-0432-496A-A890-4DD616F17B74}"/>
                    </a:ext>
                  </a:extLst>
                </p14:cNvPr>
                <p14:cNvContentPartPr/>
                <p14:nvPr/>
              </p14:nvContentPartPr>
              <p14:xfrm>
                <a:off x="3962013" y="211018"/>
                <a:ext cx="147960" cy="73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59BF639-0432-496A-A890-4DD616F17B7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57693" y="206698"/>
                  <a:ext cx="156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20293FA-B271-41A5-A979-401036D81DB4}"/>
                    </a:ext>
                  </a:extLst>
                </p14:cNvPr>
                <p14:cNvContentPartPr/>
                <p14:nvPr/>
              </p14:nvContentPartPr>
              <p14:xfrm>
                <a:off x="3996933" y="169258"/>
                <a:ext cx="70920" cy="138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20293FA-B271-41A5-A979-401036D81DB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92613" y="164938"/>
                  <a:ext cx="79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3DD8C3B-3329-4516-BE48-C71B0B3AF75A}"/>
                    </a:ext>
                  </a:extLst>
                </p14:cNvPr>
                <p14:cNvContentPartPr/>
                <p14:nvPr/>
              </p14:nvContentPartPr>
              <p14:xfrm>
                <a:off x="4014213" y="158458"/>
                <a:ext cx="91080" cy="38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3DD8C3B-3329-4516-BE48-C71B0B3AF75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09893" y="154138"/>
                  <a:ext cx="9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981E91A-613C-4539-A940-8A0153B099AB}"/>
                    </a:ext>
                  </a:extLst>
                </p14:cNvPr>
                <p14:cNvContentPartPr/>
                <p14:nvPr/>
              </p14:nvContentPartPr>
              <p14:xfrm>
                <a:off x="4153173" y="234778"/>
                <a:ext cx="139680" cy="6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981E91A-613C-4539-A940-8A0153B099A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48853" y="230458"/>
                  <a:ext cx="1483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6BB5DBE-F153-4D50-8C1A-5BC70B9DE1CD}"/>
                    </a:ext>
                  </a:extLst>
                </p14:cNvPr>
                <p14:cNvContentPartPr/>
                <p14:nvPr/>
              </p14:nvContentPartPr>
              <p14:xfrm>
                <a:off x="4291773" y="218578"/>
                <a:ext cx="3600" cy="2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6BB5DBE-F153-4D50-8C1A-5BC70B9DE1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87453" y="214258"/>
                  <a:ext cx="122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69D71CD-9D8D-4BB2-ABBF-C15CCC309353}"/>
                    </a:ext>
                  </a:extLst>
                </p14:cNvPr>
                <p14:cNvContentPartPr/>
                <p14:nvPr/>
              </p14:nvContentPartPr>
              <p14:xfrm>
                <a:off x="2317173" y="477418"/>
                <a:ext cx="225720" cy="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69D71CD-9D8D-4BB2-ABBF-C15CCC30935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12853" y="473098"/>
                  <a:ext cx="2343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E3D76A-A741-4211-A12E-CCAF5B025786}"/>
                    </a:ext>
                  </a:extLst>
                </p14:cNvPr>
                <p14:cNvContentPartPr/>
                <p14:nvPr/>
              </p14:nvContentPartPr>
              <p14:xfrm>
                <a:off x="2538213" y="406858"/>
                <a:ext cx="3240" cy="157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E3D76A-A741-4211-A12E-CCAF5B02578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33893" y="402538"/>
                  <a:ext cx="11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993920F-95A9-4E62-B37E-2374D7B92D52}"/>
                    </a:ext>
                  </a:extLst>
                </p14:cNvPr>
                <p14:cNvContentPartPr/>
                <p14:nvPr/>
              </p14:nvContentPartPr>
              <p14:xfrm>
                <a:off x="2526333" y="401098"/>
                <a:ext cx="183600" cy="17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993920F-95A9-4E62-B37E-2374D7B92D5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22013" y="396778"/>
                  <a:ext cx="192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45DEB04-930C-4ADB-ADCF-38283D20D7FB}"/>
                    </a:ext>
                  </a:extLst>
                </p14:cNvPr>
                <p14:cNvContentPartPr/>
                <p14:nvPr/>
              </p14:nvContentPartPr>
              <p14:xfrm>
                <a:off x="2539293" y="555538"/>
                <a:ext cx="140760" cy="14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45DEB04-930C-4ADB-ADCF-38283D20D7F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34973" y="551218"/>
                  <a:ext cx="149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A41DC20-C925-4E4D-B720-1F6367E315AE}"/>
                    </a:ext>
                  </a:extLst>
                </p14:cNvPr>
                <p14:cNvContentPartPr/>
                <p14:nvPr/>
              </p14:nvContentPartPr>
              <p14:xfrm>
                <a:off x="2572773" y="457258"/>
                <a:ext cx="5760" cy="64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A41DC20-C925-4E4D-B720-1F6367E315A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68453" y="452938"/>
                  <a:ext cx="14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A96DF7-7361-461F-BCB2-D754D22F8BDE}"/>
                    </a:ext>
                  </a:extLst>
                </p14:cNvPr>
                <p14:cNvContentPartPr/>
                <p14:nvPr/>
              </p14:nvContentPartPr>
              <p14:xfrm>
                <a:off x="2614893" y="451498"/>
                <a:ext cx="11880" cy="75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A96DF7-7361-461F-BCB2-D754D22F8BD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10573" y="447178"/>
                  <a:ext cx="20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7221E36-CFA1-4EE1-B2F4-3C90F291AA3A}"/>
                    </a:ext>
                  </a:extLst>
                </p14:cNvPr>
                <p14:cNvContentPartPr/>
                <p14:nvPr/>
              </p14:nvContentPartPr>
              <p14:xfrm>
                <a:off x="2571333" y="493978"/>
                <a:ext cx="54360" cy="3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7221E36-CFA1-4EE1-B2F4-3C90F291AA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67013" y="489658"/>
                  <a:ext cx="63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EA43FEA-A9F2-4C3A-BBED-C03C7F4C52EB}"/>
                    </a:ext>
                  </a:extLst>
                </p14:cNvPr>
                <p14:cNvContentPartPr/>
                <p14:nvPr/>
              </p14:nvContentPartPr>
              <p14:xfrm>
                <a:off x="2176413" y="452218"/>
                <a:ext cx="2520" cy="89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EA43FEA-A9F2-4C3A-BBED-C03C7F4C52E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172093" y="447898"/>
                  <a:ext cx="11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C1E02D5-5C50-4991-8492-03F7BB3DD7BD}"/>
                    </a:ext>
                  </a:extLst>
                </p14:cNvPr>
                <p14:cNvContentPartPr/>
                <p14:nvPr/>
              </p14:nvContentPartPr>
              <p14:xfrm>
                <a:off x="2209173" y="477778"/>
                <a:ext cx="5760" cy="44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C1E02D5-5C50-4991-8492-03F7BB3DD7B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04853" y="473458"/>
                  <a:ext cx="14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C754150-176B-4AEF-961E-C6ABAAD51287}"/>
                    </a:ext>
                  </a:extLst>
                </p14:cNvPr>
                <p14:cNvContentPartPr/>
                <p14:nvPr/>
              </p14:nvContentPartPr>
              <p14:xfrm>
                <a:off x="2221773" y="447538"/>
                <a:ext cx="56520" cy="130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C754150-176B-4AEF-961E-C6ABAAD5128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17453" y="443218"/>
                  <a:ext cx="65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29E9A21-CF72-4443-BC4D-F9404F72B293}"/>
                    </a:ext>
                  </a:extLst>
                </p14:cNvPr>
                <p14:cNvContentPartPr/>
                <p14:nvPr/>
              </p14:nvContentPartPr>
              <p14:xfrm>
                <a:off x="2771853" y="592258"/>
                <a:ext cx="8280" cy="290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29E9A21-CF72-4443-BC4D-F9404F72B29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67533" y="587938"/>
                  <a:ext cx="169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20118FD-CD3E-44B6-9864-116F55998282}"/>
                    </a:ext>
                  </a:extLst>
                </p14:cNvPr>
                <p14:cNvContentPartPr/>
                <p14:nvPr/>
              </p14:nvContentPartPr>
              <p14:xfrm>
                <a:off x="2716773" y="612058"/>
                <a:ext cx="114480" cy="59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20118FD-CD3E-44B6-9864-116F5599828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12453" y="607738"/>
                  <a:ext cx="123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AEFBED3-606B-4670-9719-D79DDD8CB038}"/>
                    </a:ext>
                  </a:extLst>
                </p14:cNvPr>
                <p14:cNvContentPartPr/>
                <p14:nvPr/>
              </p14:nvContentPartPr>
              <p14:xfrm>
                <a:off x="2485653" y="959458"/>
                <a:ext cx="6480" cy="87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AEFBED3-606B-4670-9719-D79DDD8CB03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81333" y="955138"/>
                  <a:ext cx="15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935CF85-09AE-4872-9E6B-E6129BA3B5EE}"/>
                    </a:ext>
                  </a:extLst>
                </p14:cNvPr>
                <p14:cNvContentPartPr/>
                <p14:nvPr/>
              </p14:nvContentPartPr>
              <p14:xfrm>
                <a:off x="2514093" y="970258"/>
                <a:ext cx="59760" cy="63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935CF85-09AE-4872-9E6B-E6129BA3B5E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09773" y="965938"/>
                  <a:ext cx="68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AE1B331-266F-4568-AB64-A8E4621C8B76}"/>
                    </a:ext>
                  </a:extLst>
                </p14:cNvPr>
                <p14:cNvContentPartPr/>
                <p14:nvPr/>
              </p14:nvContentPartPr>
              <p14:xfrm>
                <a:off x="2578893" y="958378"/>
                <a:ext cx="62640" cy="105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AE1B331-266F-4568-AB64-A8E4621C8B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74573" y="954058"/>
                  <a:ext cx="71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A89BF03-8352-40CE-8DE0-749D4E036F45}"/>
                    </a:ext>
                  </a:extLst>
                </p14:cNvPr>
                <p14:cNvContentPartPr/>
                <p14:nvPr/>
              </p14:nvContentPartPr>
              <p14:xfrm>
                <a:off x="2707773" y="977818"/>
                <a:ext cx="6480" cy="65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A89BF03-8352-40CE-8DE0-749D4E036F4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703453" y="973498"/>
                  <a:ext cx="15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2730DC9-E326-42C0-B53C-4B3BD6C5380F}"/>
                    </a:ext>
                  </a:extLst>
                </p14:cNvPr>
                <p14:cNvContentPartPr/>
                <p14:nvPr/>
              </p14:nvContentPartPr>
              <p14:xfrm>
                <a:off x="2673213" y="1006978"/>
                <a:ext cx="63720" cy="8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2730DC9-E326-42C0-B53C-4B3BD6C5380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668893" y="1002658"/>
                  <a:ext cx="72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F917FC7-7FF0-48F0-B8A9-7BB318E6B192}"/>
                    </a:ext>
                  </a:extLst>
                </p14:cNvPr>
                <p14:cNvContentPartPr/>
                <p14:nvPr/>
              </p14:nvContentPartPr>
              <p14:xfrm>
                <a:off x="2768613" y="962698"/>
                <a:ext cx="5040" cy="74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F917FC7-7FF0-48F0-B8A9-7BB318E6B19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64293" y="958378"/>
                  <a:ext cx="13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F5B9E57-5E0E-4D9E-9ABF-9180BAE6AB83}"/>
                    </a:ext>
                  </a:extLst>
                </p14:cNvPr>
                <p14:cNvContentPartPr/>
                <p14:nvPr/>
              </p14:nvContentPartPr>
              <p14:xfrm>
                <a:off x="2810373" y="969898"/>
                <a:ext cx="1800" cy="51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F5B9E57-5E0E-4D9E-9ABF-9180BAE6AB8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06053" y="965578"/>
                  <a:ext cx="10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EF9A741-C29D-476D-8C09-48DDEFF09CD6}"/>
                    </a:ext>
                  </a:extLst>
                </p14:cNvPr>
                <p14:cNvContentPartPr/>
                <p14:nvPr/>
              </p14:nvContentPartPr>
              <p14:xfrm>
                <a:off x="2828013" y="950098"/>
                <a:ext cx="62280" cy="114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EF9A741-C29D-476D-8C09-48DDEFF09CD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23693" y="945778"/>
                  <a:ext cx="70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E86855A-1FC7-45AD-B182-E0121A077CC8}"/>
                    </a:ext>
                  </a:extLst>
                </p14:cNvPr>
                <p14:cNvContentPartPr/>
                <p14:nvPr/>
              </p14:nvContentPartPr>
              <p14:xfrm>
                <a:off x="2531013" y="1094458"/>
                <a:ext cx="341280" cy="14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E86855A-1FC7-45AD-B182-E0121A077CC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26693" y="1090138"/>
                  <a:ext cx="349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4EEC4C2-1632-493F-A133-8BB9F2F61F69}"/>
                    </a:ext>
                  </a:extLst>
                </p14:cNvPr>
                <p14:cNvContentPartPr/>
                <p14:nvPr/>
              </p14:nvContentPartPr>
              <p14:xfrm>
                <a:off x="2627133" y="1149178"/>
                <a:ext cx="129240" cy="101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4EEC4C2-1632-493F-A133-8BB9F2F61F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22813" y="1144858"/>
                  <a:ext cx="137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712F51F-BC4D-4AB2-BFA5-707780A3DA3C}"/>
                    </a:ext>
                  </a:extLst>
                </p14:cNvPr>
                <p14:cNvContentPartPr/>
                <p14:nvPr/>
              </p14:nvContentPartPr>
              <p14:xfrm>
                <a:off x="2703093" y="1202458"/>
                <a:ext cx="76680" cy="57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712F51F-BC4D-4AB2-BFA5-707780A3DA3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698773" y="1198138"/>
                  <a:ext cx="85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C808936-118D-4B62-A0FF-4ED11AE27C96}"/>
                    </a:ext>
                  </a:extLst>
                </p14:cNvPr>
                <p14:cNvContentPartPr/>
                <p14:nvPr/>
              </p14:nvContentPartPr>
              <p14:xfrm>
                <a:off x="2385933" y="988618"/>
                <a:ext cx="89640" cy="199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C808936-118D-4B62-A0FF-4ED11AE27C9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81613" y="984298"/>
                  <a:ext cx="98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B9E8F19-36A3-41C4-BA0F-20CBF9EF7E66}"/>
                    </a:ext>
                  </a:extLst>
                </p14:cNvPr>
                <p14:cNvContentPartPr/>
                <p14:nvPr/>
              </p14:nvContentPartPr>
              <p14:xfrm>
                <a:off x="2960853" y="948298"/>
                <a:ext cx="39600" cy="216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B9E8F19-36A3-41C4-BA0F-20CBF9EF7E6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56533" y="943978"/>
                  <a:ext cx="48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2770455-9F7A-404D-B918-1BA9CA4FC0A9}"/>
                    </a:ext>
                  </a:extLst>
                </p14:cNvPr>
                <p14:cNvContentPartPr/>
                <p14:nvPr/>
              </p14:nvContentPartPr>
              <p14:xfrm>
                <a:off x="3041493" y="925258"/>
                <a:ext cx="59760" cy="198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2770455-9F7A-404D-B918-1BA9CA4FC0A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37173" y="920938"/>
                  <a:ext cx="68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83BA3C-D6B1-46B2-973D-EE8FC669B9D3}"/>
                    </a:ext>
                  </a:extLst>
                </p14:cNvPr>
                <p14:cNvContentPartPr/>
                <p14:nvPr/>
              </p14:nvContentPartPr>
              <p14:xfrm>
                <a:off x="3081813" y="951538"/>
                <a:ext cx="3960" cy="68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83BA3C-D6B1-46B2-973D-EE8FC669B9D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77493" y="947218"/>
                  <a:ext cx="12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B214EF2-DD8D-473C-99B2-8CF0DF67664C}"/>
                    </a:ext>
                  </a:extLst>
                </p14:cNvPr>
                <p14:cNvContentPartPr/>
                <p14:nvPr/>
              </p14:nvContentPartPr>
              <p14:xfrm>
                <a:off x="3110613" y="961258"/>
                <a:ext cx="48600" cy="41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B214EF2-DD8D-473C-99B2-8CF0DF67664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106293" y="956938"/>
                  <a:ext cx="57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9EA38B9-F7E9-413A-9FAC-94B1FF13A4DC}"/>
                    </a:ext>
                  </a:extLst>
                </p14:cNvPr>
                <p14:cNvContentPartPr/>
                <p14:nvPr/>
              </p14:nvContentPartPr>
              <p14:xfrm>
                <a:off x="3153093" y="943618"/>
                <a:ext cx="54000" cy="100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9EA38B9-F7E9-413A-9FAC-94B1FF13A4D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48773" y="939298"/>
                  <a:ext cx="62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056531-685F-4369-9087-4478712EC663}"/>
                    </a:ext>
                  </a:extLst>
                </p14:cNvPr>
                <p14:cNvContentPartPr/>
                <p14:nvPr/>
              </p14:nvContentPartPr>
              <p14:xfrm>
                <a:off x="3240213" y="984298"/>
                <a:ext cx="45360" cy="5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056531-685F-4369-9087-4478712EC66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35893" y="979978"/>
                  <a:ext cx="540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4659BA5-D7CB-4AEA-A619-CC2D7A54B569}"/>
                    </a:ext>
                  </a:extLst>
                </p14:cNvPr>
                <p14:cNvContentPartPr/>
                <p14:nvPr/>
              </p14:nvContentPartPr>
              <p14:xfrm>
                <a:off x="3311133" y="941818"/>
                <a:ext cx="6480" cy="80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4659BA5-D7CB-4AEA-A619-CC2D7A54B56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06813" y="937498"/>
                  <a:ext cx="15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59D2BAD-7AA8-4B05-8460-CAE496C76AB4}"/>
                    </a:ext>
                  </a:extLst>
                </p14:cNvPr>
                <p14:cNvContentPartPr/>
                <p14:nvPr/>
              </p14:nvContentPartPr>
              <p14:xfrm>
                <a:off x="3352893" y="958018"/>
                <a:ext cx="720" cy="47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59D2BAD-7AA8-4B05-8460-CAE496C76AB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48573" y="953698"/>
                  <a:ext cx="9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068872A-4131-4F0B-9CFB-322FD15D9F1E}"/>
                    </a:ext>
                  </a:extLst>
                </p14:cNvPr>
                <p14:cNvContentPartPr/>
                <p14:nvPr/>
              </p14:nvContentPartPr>
              <p14:xfrm>
                <a:off x="3374493" y="927778"/>
                <a:ext cx="62280" cy="120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068872A-4131-4F0B-9CFB-322FD15D9F1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70173" y="923458"/>
                  <a:ext cx="70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B8A23A2-AD9B-4799-B6C2-711A9E1FDB25}"/>
                    </a:ext>
                  </a:extLst>
                </p14:cNvPr>
                <p14:cNvContentPartPr/>
                <p14:nvPr/>
              </p14:nvContentPartPr>
              <p14:xfrm>
                <a:off x="3125373" y="1085458"/>
                <a:ext cx="272520" cy="12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B8A23A2-AD9B-4799-B6C2-711A9E1FDB2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21053" y="1081138"/>
                  <a:ext cx="281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3F92C08-6C1F-4085-837A-462B34BB295B}"/>
                    </a:ext>
                  </a:extLst>
                </p14:cNvPr>
                <p14:cNvContentPartPr/>
                <p14:nvPr/>
              </p14:nvContentPartPr>
              <p14:xfrm>
                <a:off x="3186573" y="1127218"/>
                <a:ext cx="118080" cy="86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3F92C08-6C1F-4085-837A-462B34BB295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82253" y="1122898"/>
                  <a:ext cx="126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71429DB-BFCF-4A75-B7CC-AB678C31D89B}"/>
                    </a:ext>
                  </a:extLst>
                </p14:cNvPr>
                <p14:cNvContentPartPr/>
                <p14:nvPr/>
              </p14:nvContentPartPr>
              <p14:xfrm>
                <a:off x="3260013" y="1159618"/>
                <a:ext cx="117720" cy="43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71429DB-BFCF-4A75-B7CC-AB678C31D89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255693" y="1155298"/>
                  <a:ext cx="126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8FF3C3A-1AC1-41E1-ACD3-E638A695883D}"/>
                    </a:ext>
                  </a:extLst>
                </p14:cNvPr>
                <p14:cNvContentPartPr/>
                <p14:nvPr/>
              </p14:nvContentPartPr>
              <p14:xfrm>
                <a:off x="3438573" y="937138"/>
                <a:ext cx="55800" cy="270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8FF3C3A-1AC1-41E1-ACD3-E638A695883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34253" y="932818"/>
                  <a:ext cx="64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D179D80-FBDF-4EB0-84E7-9CD259151C30}"/>
                    </a:ext>
                  </a:extLst>
                </p14:cNvPr>
                <p14:cNvContentPartPr/>
                <p14:nvPr/>
              </p14:nvContentPartPr>
              <p14:xfrm>
                <a:off x="3362613" y="502618"/>
                <a:ext cx="114840" cy="80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D179D80-FBDF-4EB0-84E7-9CD259151C3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58293" y="498298"/>
                  <a:ext cx="12348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D067713-AB05-41DB-A8EB-02EF010DB00B}"/>
                  </a:ext>
                </a:extLst>
              </p14:cNvPr>
              <p14:cNvContentPartPr/>
              <p14:nvPr/>
            </p14:nvContentPartPr>
            <p14:xfrm>
              <a:off x="2839533" y="1653898"/>
              <a:ext cx="360" cy="14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D067713-AB05-41DB-A8EB-02EF010DB0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5213" y="1649578"/>
                <a:ext cx="9000" cy="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7C00FE6-8CDB-41A1-939D-A99B85DDD048}"/>
              </a:ext>
            </a:extLst>
          </p:cNvPr>
          <p:cNvGrpSpPr/>
          <p:nvPr/>
        </p:nvGrpSpPr>
        <p:grpSpPr>
          <a:xfrm>
            <a:off x="2281173" y="1455898"/>
            <a:ext cx="2066040" cy="575640"/>
            <a:chOff x="2281173" y="1455898"/>
            <a:chExt cx="206604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85A3F0B-4AA1-4AB7-AFCE-4025CA1CF4C0}"/>
                    </a:ext>
                  </a:extLst>
                </p14:cNvPr>
                <p14:cNvContentPartPr/>
                <p14:nvPr/>
              </p14:nvContentPartPr>
              <p14:xfrm>
                <a:off x="2441013" y="1685938"/>
                <a:ext cx="73800" cy="5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85A3F0B-4AA1-4AB7-AFCE-4025CA1CF4C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436693" y="1681618"/>
                  <a:ext cx="824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D37531E-E5DD-463B-9509-E6A93595E996}"/>
                    </a:ext>
                  </a:extLst>
                </p14:cNvPr>
                <p14:cNvContentPartPr/>
                <p14:nvPr/>
              </p14:nvContentPartPr>
              <p14:xfrm>
                <a:off x="2534973" y="1661818"/>
                <a:ext cx="2520" cy="47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D37531E-E5DD-463B-9509-E6A93595E99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530653" y="1657498"/>
                  <a:ext cx="11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244A904-9E72-462E-837B-417E4B1FD47E}"/>
                    </a:ext>
                  </a:extLst>
                </p14:cNvPr>
                <p14:cNvContentPartPr/>
                <p14:nvPr/>
              </p14:nvContentPartPr>
              <p14:xfrm>
                <a:off x="2399253" y="1643818"/>
                <a:ext cx="76680" cy="94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244A904-9E72-462E-837B-417E4B1FD47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394933" y="1639498"/>
                  <a:ext cx="85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579FEB3-C990-47C5-B4A0-A09454F2A9C2}"/>
                    </a:ext>
                  </a:extLst>
                </p14:cNvPr>
                <p14:cNvContentPartPr/>
                <p14:nvPr/>
              </p14:nvContentPartPr>
              <p14:xfrm>
                <a:off x="2561253" y="1631578"/>
                <a:ext cx="31680" cy="104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579FEB3-C990-47C5-B4A0-A09454F2A9C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556933" y="1627258"/>
                  <a:ext cx="40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D6C7DE9-0E17-4D58-99B9-08AD83DF42B4}"/>
                    </a:ext>
                  </a:extLst>
                </p14:cNvPr>
                <p14:cNvContentPartPr/>
                <p14:nvPr/>
              </p14:nvContentPartPr>
              <p14:xfrm>
                <a:off x="2574933" y="1496218"/>
                <a:ext cx="53640" cy="109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D6C7DE9-0E17-4D58-99B9-08AD83DF42B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570613" y="1491898"/>
                  <a:ext cx="62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F94F0D6-EDCF-479F-B2F2-39F1A05610F3}"/>
                    </a:ext>
                  </a:extLst>
                </p14:cNvPr>
                <p14:cNvContentPartPr/>
                <p14:nvPr/>
              </p14:nvContentPartPr>
              <p14:xfrm>
                <a:off x="2556933" y="1542658"/>
                <a:ext cx="70920" cy="9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F94F0D6-EDCF-479F-B2F2-39F1A05610F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552613" y="1538338"/>
                  <a:ext cx="79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9382392-6FFE-4671-8D56-3372A1DEEC38}"/>
                    </a:ext>
                  </a:extLst>
                </p14:cNvPr>
                <p14:cNvContentPartPr/>
                <p14:nvPr/>
              </p14:nvContentPartPr>
              <p14:xfrm>
                <a:off x="2634693" y="1528978"/>
                <a:ext cx="54720" cy="68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9382392-6FFE-4671-8D56-3372A1DEEC3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630373" y="1524658"/>
                  <a:ext cx="63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8223D92-DCAD-4573-AFB8-B1A8E382DBCE}"/>
                    </a:ext>
                  </a:extLst>
                </p14:cNvPr>
                <p14:cNvContentPartPr/>
                <p14:nvPr/>
              </p14:nvContentPartPr>
              <p14:xfrm>
                <a:off x="2685813" y="1536178"/>
                <a:ext cx="34560" cy="41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8223D92-DCAD-4573-AFB8-B1A8E382DBC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681493" y="1531858"/>
                  <a:ext cx="43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D7B60D7-5DC8-420E-9761-92163E00EA76}"/>
                    </a:ext>
                  </a:extLst>
                </p14:cNvPr>
                <p14:cNvContentPartPr/>
                <p14:nvPr/>
              </p14:nvContentPartPr>
              <p14:xfrm>
                <a:off x="2724333" y="1527538"/>
                <a:ext cx="30600" cy="85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D7B60D7-5DC8-420E-9761-92163E00EA7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20013" y="1523218"/>
                  <a:ext cx="39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9B2697E-8242-4A12-A50D-3B6084A3F83D}"/>
                    </a:ext>
                  </a:extLst>
                </p14:cNvPr>
                <p14:cNvContentPartPr/>
                <p14:nvPr/>
              </p14:nvContentPartPr>
              <p14:xfrm>
                <a:off x="2693373" y="1667938"/>
                <a:ext cx="9000" cy="70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9B2697E-8242-4A12-A50D-3B6084A3F8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689053" y="1663618"/>
                  <a:ext cx="17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484B2C8-8A6F-41C5-ADBB-39919245595C}"/>
                    </a:ext>
                  </a:extLst>
                </p14:cNvPr>
                <p14:cNvContentPartPr/>
                <p14:nvPr/>
              </p14:nvContentPartPr>
              <p14:xfrm>
                <a:off x="2749173" y="1670098"/>
                <a:ext cx="34560" cy="47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484B2C8-8A6F-41C5-ADBB-39919245595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744853" y="1665778"/>
                  <a:ext cx="43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AE0B4F6-A37B-4513-AF93-8598F928F5DF}"/>
                    </a:ext>
                  </a:extLst>
                </p14:cNvPr>
                <p14:cNvContentPartPr/>
                <p14:nvPr/>
              </p14:nvContentPartPr>
              <p14:xfrm>
                <a:off x="2792733" y="1638058"/>
                <a:ext cx="79920" cy="129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AE0B4F6-A37B-4513-AF93-8598F928F5D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788413" y="1633738"/>
                  <a:ext cx="88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9D4A983-2D35-48A1-8FA7-116B96434B26}"/>
                    </a:ext>
                  </a:extLst>
                </p14:cNvPr>
                <p14:cNvContentPartPr/>
                <p14:nvPr/>
              </p14:nvContentPartPr>
              <p14:xfrm>
                <a:off x="2986053" y="1638418"/>
                <a:ext cx="7560" cy="69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9D4A983-2D35-48A1-8FA7-116B96434B2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981733" y="1634098"/>
                  <a:ext cx="16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724F733-3B2A-43B9-8928-A04E142B9457}"/>
                    </a:ext>
                  </a:extLst>
                </p14:cNvPr>
                <p14:cNvContentPartPr/>
                <p14:nvPr/>
              </p14:nvContentPartPr>
              <p14:xfrm>
                <a:off x="2936373" y="1676938"/>
                <a:ext cx="82440" cy="4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724F733-3B2A-43B9-8928-A04E142B945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932053" y="1672618"/>
                  <a:ext cx="910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387D392-EB8E-44B1-A485-DD9723F295D9}"/>
                    </a:ext>
                  </a:extLst>
                </p14:cNvPr>
                <p14:cNvContentPartPr/>
                <p14:nvPr/>
              </p14:nvContentPartPr>
              <p14:xfrm>
                <a:off x="3118893" y="1658938"/>
                <a:ext cx="45000" cy="5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387D392-EB8E-44B1-A485-DD9723F295D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114573" y="1654618"/>
                  <a:ext cx="536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778D2EF-CFA3-4183-99F6-0AC997BD8EA0}"/>
                    </a:ext>
                  </a:extLst>
                </p14:cNvPr>
                <p14:cNvContentPartPr/>
                <p14:nvPr/>
              </p14:nvContentPartPr>
              <p14:xfrm>
                <a:off x="3180093" y="1631938"/>
                <a:ext cx="18720" cy="58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778D2EF-CFA3-4183-99F6-0AC997BD8EA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175773" y="1627618"/>
                  <a:ext cx="2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2007C3A-AB62-4AD8-BE47-72CEF317C0E1}"/>
                    </a:ext>
                  </a:extLst>
                </p14:cNvPr>
                <p14:cNvContentPartPr/>
                <p14:nvPr/>
              </p14:nvContentPartPr>
              <p14:xfrm>
                <a:off x="3074613" y="1612498"/>
                <a:ext cx="84240" cy="102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2007C3A-AB62-4AD8-BE47-72CEF317C0E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070293" y="1608178"/>
                  <a:ext cx="92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43E954C-707A-45FD-912A-8AB7D8B5F855}"/>
                    </a:ext>
                  </a:extLst>
                </p14:cNvPr>
                <p14:cNvContentPartPr/>
                <p14:nvPr/>
              </p14:nvContentPartPr>
              <p14:xfrm>
                <a:off x="3245973" y="1611418"/>
                <a:ext cx="36720" cy="105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43E954C-707A-45FD-912A-8AB7D8B5F85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241653" y="1607098"/>
                  <a:ext cx="45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0AA6EB6-0534-4B62-9185-26A76E7215F6}"/>
                    </a:ext>
                  </a:extLst>
                </p14:cNvPr>
                <p14:cNvContentPartPr/>
                <p14:nvPr/>
              </p14:nvContentPartPr>
              <p14:xfrm>
                <a:off x="3250293" y="1455898"/>
                <a:ext cx="32040" cy="113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0AA6EB6-0534-4B62-9185-26A76E7215F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245973" y="1451578"/>
                  <a:ext cx="40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047E3C4-1495-4027-AF31-AEE6A4747882}"/>
                    </a:ext>
                  </a:extLst>
                </p14:cNvPr>
                <p14:cNvContentPartPr/>
                <p14:nvPr/>
              </p14:nvContentPartPr>
              <p14:xfrm>
                <a:off x="3199533" y="1508098"/>
                <a:ext cx="128160" cy="62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047E3C4-1495-4027-AF31-AEE6A474788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195213" y="1503778"/>
                  <a:ext cx="136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F2A00B3-68CA-4780-BCB0-594A5C77B937}"/>
                    </a:ext>
                  </a:extLst>
                </p14:cNvPr>
                <p14:cNvContentPartPr/>
                <p14:nvPr/>
              </p14:nvContentPartPr>
              <p14:xfrm>
                <a:off x="3356133" y="1517098"/>
                <a:ext cx="5040" cy="42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F2A00B3-68CA-4780-BCB0-594A5C77B93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351813" y="1512778"/>
                  <a:ext cx="13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2603D84-28A0-473A-BC5D-40313A282CEA}"/>
                    </a:ext>
                  </a:extLst>
                </p14:cNvPr>
                <p14:cNvContentPartPr/>
                <p14:nvPr/>
              </p14:nvContentPartPr>
              <p14:xfrm>
                <a:off x="3373413" y="1500538"/>
                <a:ext cx="43920" cy="96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2603D84-28A0-473A-BC5D-40313A282CE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369093" y="1496218"/>
                  <a:ext cx="52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423F126-9C8B-4DDB-A892-79061E8189ED}"/>
                    </a:ext>
                  </a:extLst>
                </p14:cNvPr>
                <p14:cNvContentPartPr/>
                <p14:nvPr/>
              </p14:nvContentPartPr>
              <p14:xfrm>
                <a:off x="3366573" y="1637698"/>
                <a:ext cx="10800" cy="72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423F126-9C8B-4DDB-A892-79061E8189E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362253" y="1633378"/>
                  <a:ext cx="19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7C675A7-2681-4E02-A5B7-BA467B777CBA}"/>
                    </a:ext>
                  </a:extLst>
                </p14:cNvPr>
                <p14:cNvContentPartPr/>
                <p14:nvPr/>
              </p14:nvContentPartPr>
              <p14:xfrm>
                <a:off x="3427773" y="1639858"/>
                <a:ext cx="3240" cy="47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7C675A7-2681-4E02-A5B7-BA467B777CB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423453" y="1635538"/>
                  <a:ext cx="11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08487B5-875D-42B4-ADCC-104CB7971824}"/>
                    </a:ext>
                  </a:extLst>
                </p14:cNvPr>
                <p14:cNvContentPartPr/>
                <p14:nvPr/>
              </p14:nvContentPartPr>
              <p14:xfrm>
                <a:off x="3465933" y="1625818"/>
                <a:ext cx="66960" cy="99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08487B5-875D-42B4-ADCC-104CB797182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461613" y="1621498"/>
                  <a:ext cx="75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2BB686F-9CE1-4140-99CF-26B345C17708}"/>
                    </a:ext>
                  </a:extLst>
                </p14:cNvPr>
                <p14:cNvContentPartPr/>
                <p14:nvPr/>
              </p14:nvContentPartPr>
              <p14:xfrm>
                <a:off x="2281173" y="1811578"/>
                <a:ext cx="1299960" cy="32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2BB686F-9CE1-4140-99CF-26B345C1770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276853" y="1807258"/>
                  <a:ext cx="1308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4E5146C-F300-4BAB-859E-057C6998D450}"/>
                    </a:ext>
                  </a:extLst>
                </p14:cNvPr>
                <p14:cNvContentPartPr/>
                <p14:nvPr/>
              </p14:nvContentPartPr>
              <p14:xfrm>
                <a:off x="2765373" y="1901938"/>
                <a:ext cx="56880" cy="129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4E5146C-F300-4BAB-859E-057C6998D45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761053" y="1897618"/>
                  <a:ext cx="65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0D5DE1C-CF73-4086-A39F-4035A96CE33C}"/>
                    </a:ext>
                  </a:extLst>
                </p14:cNvPr>
                <p14:cNvContentPartPr/>
                <p14:nvPr/>
              </p14:nvContentPartPr>
              <p14:xfrm>
                <a:off x="2808933" y="1901578"/>
                <a:ext cx="125640" cy="6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0D5DE1C-CF73-4086-A39F-4035A96CE33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804613" y="1897258"/>
                  <a:ext cx="134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616E344-E63A-4DBF-9F2F-1A0CECEB7FC3}"/>
                    </a:ext>
                  </a:extLst>
                </p14:cNvPr>
                <p14:cNvContentPartPr/>
                <p14:nvPr/>
              </p14:nvContentPartPr>
              <p14:xfrm>
                <a:off x="2858253" y="1963858"/>
                <a:ext cx="108000" cy="58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616E344-E63A-4DBF-9F2F-1A0CECEB7FC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853933" y="1959538"/>
                  <a:ext cx="11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A58EDBF-A3B1-4CB0-AEBB-29677271A1FE}"/>
                    </a:ext>
                  </a:extLst>
                </p14:cNvPr>
                <p14:cNvContentPartPr/>
                <p14:nvPr/>
              </p14:nvContentPartPr>
              <p14:xfrm>
                <a:off x="3632613" y="1818778"/>
                <a:ext cx="720" cy="3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A58EDBF-A3B1-4CB0-AEBB-29677271A1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28293" y="1814458"/>
                  <a:ext cx="93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F171CC8-65BF-4F74-AFA1-344435D2C8B3}"/>
                    </a:ext>
                  </a:extLst>
                </p14:cNvPr>
                <p14:cNvContentPartPr/>
                <p14:nvPr/>
              </p14:nvContentPartPr>
              <p14:xfrm>
                <a:off x="3725133" y="1777018"/>
                <a:ext cx="622080" cy="25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F171CC8-65BF-4F74-AFA1-344435D2C8B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720813" y="1772698"/>
                  <a:ext cx="630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8024B16-C6FC-44BE-A6BF-1C69AC29C9BA}"/>
                    </a:ext>
                  </a:extLst>
                </p14:cNvPr>
                <p14:cNvContentPartPr/>
                <p14:nvPr/>
              </p14:nvContentPartPr>
              <p14:xfrm>
                <a:off x="3808293" y="1604578"/>
                <a:ext cx="13320" cy="117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8024B16-C6FC-44BE-A6BF-1C69AC29C9B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803973" y="1600258"/>
                  <a:ext cx="21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1796480-5DDC-40D5-A5DF-DF650B0F47B5}"/>
                    </a:ext>
                  </a:extLst>
                </p14:cNvPr>
                <p14:cNvContentPartPr/>
                <p14:nvPr/>
              </p14:nvContentPartPr>
              <p14:xfrm>
                <a:off x="3848613" y="1643458"/>
                <a:ext cx="34920" cy="58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1796480-5DDC-40D5-A5DF-DF650B0F47B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844293" y="1639138"/>
                  <a:ext cx="43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DC5C1B8-0E6A-46B9-84CF-584223753EC9}"/>
                    </a:ext>
                  </a:extLst>
                </p14:cNvPr>
                <p14:cNvContentPartPr/>
                <p14:nvPr/>
              </p14:nvContentPartPr>
              <p14:xfrm>
                <a:off x="3872373" y="1615738"/>
                <a:ext cx="79200" cy="129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DC5C1B8-0E6A-46B9-84CF-584223753EC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68053" y="1611418"/>
                  <a:ext cx="87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4A235B4-9A20-4851-B9F9-5499EB129AFE}"/>
                    </a:ext>
                  </a:extLst>
                </p14:cNvPr>
                <p14:cNvContentPartPr/>
                <p14:nvPr/>
              </p14:nvContentPartPr>
              <p14:xfrm>
                <a:off x="4026813" y="1671898"/>
                <a:ext cx="33840" cy="4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4A235B4-9A20-4851-B9F9-5499EB129AF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022493" y="1667578"/>
                  <a:ext cx="424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14E7CAA-325D-487E-AFB9-E85B94E6B242}"/>
                    </a:ext>
                  </a:extLst>
                </p14:cNvPr>
                <p14:cNvContentPartPr/>
                <p14:nvPr/>
              </p14:nvContentPartPr>
              <p14:xfrm>
                <a:off x="4120053" y="1607458"/>
                <a:ext cx="4680" cy="105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14E7CAA-325D-487E-AFB9-E85B94E6B2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15733" y="1603138"/>
                  <a:ext cx="13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9E2F872-0113-4508-95E9-0BECA3F754A1}"/>
                    </a:ext>
                  </a:extLst>
                </p14:cNvPr>
                <p14:cNvContentPartPr/>
                <p14:nvPr/>
              </p14:nvContentPartPr>
              <p14:xfrm>
                <a:off x="4161453" y="1639138"/>
                <a:ext cx="7200" cy="51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9E2F872-0113-4508-95E9-0BECA3F754A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57133" y="1634818"/>
                  <a:ext cx="15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808114B-9DD7-4419-98F2-357CB25A49F4}"/>
                    </a:ext>
                  </a:extLst>
                </p14:cNvPr>
                <p14:cNvContentPartPr/>
                <p14:nvPr/>
              </p14:nvContentPartPr>
              <p14:xfrm>
                <a:off x="4159293" y="1606738"/>
                <a:ext cx="98640" cy="1328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808114B-9DD7-4419-98F2-357CB25A49F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154973" y="1602418"/>
                  <a:ext cx="107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FD07361-AA7E-4E89-87F9-967EC4E916C4}"/>
                    </a:ext>
                  </a:extLst>
                </p14:cNvPr>
                <p14:cNvContentPartPr/>
                <p14:nvPr/>
              </p14:nvContentPartPr>
              <p14:xfrm>
                <a:off x="3928533" y="1842898"/>
                <a:ext cx="195120" cy="126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FD07361-AA7E-4E89-87F9-967EC4E916C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24213" y="1838578"/>
                  <a:ext cx="203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DD730ED-2FF3-456A-9CF3-C7F7E1138AAC}"/>
                    </a:ext>
                  </a:extLst>
                </p14:cNvPr>
                <p14:cNvContentPartPr/>
                <p14:nvPr/>
              </p14:nvContentPartPr>
              <p14:xfrm>
                <a:off x="4015293" y="1891498"/>
                <a:ext cx="104760" cy="60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DD730ED-2FF3-456A-9CF3-C7F7E1138AA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010973" y="1887178"/>
                  <a:ext cx="113400" cy="6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7439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0B7D-DA01-4B0C-8FB3-0390A0E0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37" y="43947"/>
            <a:ext cx="4004965" cy="253327"/>
          </a:xfrm>
        </p:spPr>
        <p:txBody>
          <a:bodyPr>
            <a:normAutofit fontScale="90000"/>
          </a:bodyPr>
          <a:lstStyle/>
          <a:p>
            <a:r>
              <a:rPr lang="en-US" dirty="0"/>
              <a:t>Deutsch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FBB065B-90FC-499F-BB65-25A83E933BF2}"/>
                  </a:ext>
                </a:extLst>
              </p14:cNvPr>
              <p14:cNvContentPartPr/>
              <p14:nvPr/>
            </p14:nvContentPartPr>
            <p14:xfrm>
              <a:off x="2008293" y="414418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FBB065B-90FC-499F-BB65-25A83E933B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3973" y="41009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D1A25E3-939B-4127-835A-8FC769AE0F0E}"/>
                  </a:ext>
                </a:extLst>
              </p14:cNvPr>
              <p14:cNvContentPartPr/>
              <p14:nvPr/>
            </p14:nvContentPartPr>
            <p14:xfrm>
              <a:off x="1308453" y="663178"/>
              <a:ext cx="360" cy="1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D1A25E3-939B-4127-835A-8FC769AE0F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4133" y="658858"/>
                <a:ext cx="90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FA3FA97-6945-44C4-BB6A-4560E8326FCA}"/>
                  </a:ext>
                </a:extLst>
              </p14:cNvPr>
              <p14:cNvContentPartPr/>
              <p14:nvPr/>
            </p14:nvContentPartPr>
            <p14:xfrm>
              <a:off x="1215213" y="831298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FA3FA97-6945-44C4-BB6A-4560E8326F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0893" y="82697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D4DC0AB-2869-4495-A165-E581C8086655}"/>
                  </a:ext>
                </a:extLst>
              </p14:cNvPr>
              <p14:cNvContentPartPr/>
              <p14:nvPr/>
            </p14:nvContentPartPr>
            <p14:xfrm>
              <a:off x="2533173" y="262858"/>
              <a:ext cx="720" cy="1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D4DC0AB-2869-4495-A165-E581C80866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8853" y="258538"/>
                <a:ext cx="93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263E997-263C-47DC-AB64-AA022FB58ED1}"/>
                  </a:ext>
                </a:extLst>
              </p14:cNvPr>
              <p14:cNvContentPartPr/>
              <p14:nvPr/>
            </p14:nvContentPartPr>
            <p14:xfrm>
              <a:off x="3435693" y="494338"/>
              <a:ext cx="9720" cy="1188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263E997-263C-47DC-AB64-AA022FB58E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1373" y="490018"/>
                <a:ext cx="183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861BEDF-AD70-474B-A1D3-EE81FCA274FB}"/>
                  </a:ext>
                </a:extLst>
              </p14:cNvPr>
              <p14:cNvContentPartPr/>
              <p14:nvPr/>
            </p14:nvContentPartPr>
            <p14:xfrm>
              <a:off x="3427413" y="633298"/>
              <a:ext cx="208440" cy="7448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861BEDF-AD70-474B-A1D3-EE81FCA274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3093" y="628978"/>
                <a:ext cx="217080" cy="75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A6F7CAC-F076-4411-9C53-71EFCABDE444}"/>
              </a:ext>
            </a:extLst>
          </p:cNvPr>
          <p:cNvGrpSpPr/>
          <p:nvPr/>
        </p:nvGrpSpPr>
        <p:grpSpPr>
          <a:xfrm>
            <a:off x="2145453" y="114538"/>
            <a:ext cx="2149920" cy="1145160"/>
            <a:chOff x="2145453" y="114538"/>
            <a:chExt cx="2149920" cy="11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EEFA43-CC5D-4B03-8C18-DFE457E82532}"/>
                    </a:ext>
                  </a:extLst>
                </p14:cNvPr>
                <p14:cNvContentPartPr/>
                <p14:nvPr/>
              </p14:nvContentPartPr>
              <p14:xfrm>
                <a:off x="2335533" y="196978"/>
                <a:ext cx="222120" cy="4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EEFA43-CC5D-4B03-8C18-DFE457E825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31213" y="192658"/>
                  <a:ext cx="2307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1A141B5-2561-42BF-A1C3-AC9CBF1A03BF}"/>
                    </a:ext>
                  </a:extLst>
                </p14:cNvPr>
                <p14:cNvContentPartPr/>
                <p14:nvPr/>
              </p14:nvContentPartPr>
              <p14:xfrm>
                <a:off x="2556573" y="140458"/>
                <a:ext cx="3600" cy="144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1A141B5-2561-42BF-A1C3-AC9CBF1A03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2253" y="136138"/>
                  <a:ext cx="12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412FDF6-FB5F-4D89-A75F-E5BA8D2CD1AD}"/>
                    </a:ext>
                  </a:extLst>
                </p14:cNvPr>
                <p14:cNvContentPartPr/>
                <p14:nvPr/>
              </p14:nvContentPartPr>
              <p14:xfrm>
                <a:off x="2550453" y="114538"/>
                <a:ext cx="185040" cy="178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412FDF6-FB5F-4D89-A75F-E5BA8D2CD1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6133" y="110218"/>
                  <a:ext cx="193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D47F62C-6DF1-446E-A77D-53F89D792E31}"/>
                    </a:ext>
                  </a:extLst>
                </p14:cNvPr>
                <p14:cNvContentPartPr/>
                <p14:nvPr/>
              </p14:nvContentPartPr>
              <p14:xfrm>
                <a:off x="2538573" y="290938"/>
                <a:ext cx="199080" cy="19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D47F62C-6DF1-446E-A77D-53F89D792E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34253" y="286618"/>
                  <a:ext cx="20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B0BA00A-ABE2-4A00-9FE5-197728BC8E75}"/>
                    </a:ext>
                  </a:extLst>
                </p14:cNvPr>
                <p14:cNvContentPartPr/>
                <p14:nvPr/>
              </p14:nvContentPartPr>
              <p14:xfrm>
                <a:off x="2601213" y="171418"/>
                <a:ext cx="10440" cy="84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B0BA00A-ABE2-4A00-9FE5-197728BC8E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6893" y="167098"/>
                  <a:ext cx="19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070855-9291-41EB-A2AD-FD08212D6014}"/>
                    </a:ext>
                  </a:extLst>
                </p14:cNvPr>
                <p14:cNvContentPartPr/>
                <p14:nvPr/>
              </p14:nvContentPartPr>
              <p14:xfrm>
                <a:off x="2651253" y="177538"/>
                <a:ext cx="11160" cy="81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070855-9291-41EB-A2AD-FD08212D60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6933" y="173218"/>
                  <a:ext cx="19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D60957-83BC-4FD0-8B16-443575207AC3}"/>
                    </a:ext>
                  </a:extLst>
                </p14:cNvPr>
                <p14:cNvContentPartPr/>
                <p14:nvPr/>
              </p14:nvContentPartPr>
              <p14:xfrm>
                <a:off x="2604453" y="220738"/>
                <a:ext cx="51120" cy="2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D60957-83BC-4FD0-8B16-443575207A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00133" y="216418"/>
                  <a:ext cx="597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68514FC-4A11-49D7-BC6B-0957B49979BA}"/>
                    </a:ext>
                  </a:extLst>
                </p14:cNvPr>
                <p14:cNvContentPartPr/>
                <p14:nvPr/>
              </p14:nvContentPartPr>
              <p14:xfrm>
                <a:off x="2145453" y="144778"/>
                <a:ext cx="10080" cy="11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68514FC-4A11-49D7-BC6B-0957B49979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41133" y="140458"/>
                  <a:ext cx="18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A58161F-0214-4768-AE8E-C845A36FB7E3}"/>
                    </a:ext>
                  </a:extLst>
                </p14:cNvPr>
                <p14:cNvContentPartPr/>
                <p14:nvPr/>
              </p14:nvContentPartPr>
              <p14:xfrm>
                <a:off x="2174973" y="179338"/>
                <a:ext cx="26280" cy="50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A58161F-0214-4768-AE8E-C845A36FB7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70653" y="175018"/>
                  <a:ext cx="34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D8D0070-D182-4B0F-AFE1-0E299E52BAB9}"/>
                    </a:ext>
                  </a:extLst>
                </p14:cNvPr>
                <p14:cNvContentPartPr/>
                <p14:nvPr/>
              </p14:nvContentPartPr>
              <p14:xfrm>
                <a:off x="2198733" y="157738"/>
                <a:ext cx="49680" cy="106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D8D0070-D182-4B0F-AFE1-0E299E52BA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94413" y="153418"/>
                  <a:ext cx="58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F7B4CA-B716-4132-9C8B-60ECAAB743A5}"/>
                    </a:ext>
                  </a:extLst>
                </p14:cNvPr>
                <p14:cNvContentPartPr/>
                <p14:nvPr/>
              </p14:nvContentPartPr>
              <p14:xfrm>
                <a:off x="2734773" y="212458"/>
                <a:ext cx="235800" cy="12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F7B4CA-B716-4132-9C8B-60ECAAB743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30453" y="208138"/>
                  <a:ext cx="244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E65F89E-322F-4E06-B55F-74BAA046E39B}"/>
                    </a:ext>
                  </a:extLst>
                </p14:cNvPr>
                <p14:cNvContentPartPr/>
                <p14:nvPr/>
              </p14:nvContentPartPr>
              <p14:xfrm>
                <a:off x="2707773" y="484978"/>
                <a:ext cx="240840" cy="8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E65F89E-322F-4E06-B55F-74BAA046E3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03453" y="480658"/>
                  <a:ext cx="249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5C60B32-1F33-4CC7-852B-0548CBC40918}"/>
                    </a:ext>
                  </a:extLst>
                </p14:cNvPr>
                <p14:cNvContentPartPr/>
                <p14:nvPr/>
              </p14:nvContentPartPr>
              <p14:xfrm>
                <a:off x="2976693" y="131458"/>
                <a:ext cx="25920" cy="454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5C60B32-1F33-4CC7-852B-0548CBC409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72373" y="127138"/>
                  <a:ext cx="345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AC72D6A-2AE8-4C13-8188-32E4FFB021DB}"/>
                    </a:ext>
                  </a:extLst>
                </p14:cNvPr>
                <p14:cNvContentPartPr/>
                <p14:nvPr/>
              </p14:nvContentPartPr>
              <p14:xfrm>
                <a:off x="2974893" y="132898"/>
                <a:ext cx="293400" cy="9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AC72D6A-2AE8-4C13-8188-32E4FFB021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70573" y="128578"/>
                  <a:ext cx="302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DC0CFB-3DC2-49AE-9B19-819D990E8011}"/>
                    </a:ext>
                  </a:extLst>
                </p14:cNvPr>
                <p14:cNvContentPartPr/>
                <p14:nvPr/>
              </p14:nvContentPartPr>
              <p14:xfrm>
                <a:off x="3281973" y="128578"/>
                <a:ext cx="6480" cy="417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DC0CFB-3DC2-49AE-9B19-819D990E801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77653" y="124258"/>
                  <a:ext cx="151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A639F6F-E45B-4BC6-B92F-BE9A75CD8109}"/>
                    </a:ext>
                  </a:extLst>
                </p14:cNvPr>
                <p14:cNvContentPartPr/>
                <p14:nvPr/>
              </p14:nvContentPartPr>
              <p14:xfrm>
                <a:off x="2987493" y="563458"/>
                <a:ext cx="293040" cy="23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A639F6F-E45B-4BC6-B92F-BE9A75CD81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83173" y="559138"/>
                  <a:ext cx="301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2F2449D-B83C-4CE2-AD34-04E3C3FCC1AD}"/>
                    </a:ext>
                  </a:extLst>
                </p14:cNvPr>
                <p14:cNvContentPartPr/>
                <p14:nvPr/>
              </p14:nvContentPartPr>
              <p14:xfrm>
                <a:off x="3044733" y="285538"/>
                <a:ext cx="106200" cy="119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2F2449D-B83C-4CE2-AD34-04E3C3FCC1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40413" y="281218"/>
                  <a:ext cx="114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A436EEB-59B5-4EC5-9020-CFC44A021DE1}"/>
                    </a:ext>
                  </a:extLst>
                </p14:cNvPr>
                <p14:cNvContentPartPr/>
                <p14:nvPr/>
              </p14:nvContentPartPr>
              <p14:xfrm>
                <a:off x="3139773" y="362938"/>
                <a:ext cx="69840" cy="131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A436EEB-59B5-4EC5-9020-CFC44A021DE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35453" y="358618"/>
                  <a:ext cx="78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91E2E3F-B384-4660-A358-2B18396923EB}"/>
                    </a:ext>
                  </a:extLst>
                </p14:cNvPr>
                <p14:cNvContentPartPr/>
                <p14:nvPr/>
              </p14:nvContentPartPr>
              <p14:xfrm>
                <a:off x="3130053" y="436738"/>
                <a:ext cx="61920" cy="11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91E2E3F-B384-4660-A358-2B18396923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25733" y="432418"/>
                  <a:ext cx="70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8C5D092-D90D-4846-9784-C664BB7EE30B}"/>
                    </a:ext>
                  </a:extLst>
                </p14:cNvPr>
                <p14:cNvContentPartPr/>
                <p14:nvPr/>
              </p14:nvContentPartPr>
              <p14:xfrm>
                <a:off x="3288093" y="217858"/>
                <a:ext cx="337680" cy="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8C5D092-D90D-4846-9784-C664BB7EE3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83773" y="213538"/>
                  <a:ext cx="3463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09F7340-D063-4B0F-A96C-C8AC26FB43F1}"/>
                    </a:ext>
                  </a:extLst>
                </p14:cNvPr>
                <p14:cNvContentPartPr/>
                <p14:nvPr/>
              </p14:nvContentPartPr>
              <p14:xfrm>
                <a:off x="3264693" y="439258"/>
                <a:ext cx="300960" cy="9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09F7340-D063-4B0F-A96C-C8AC26FB43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60373" y="434938"/>
                  <a:ext cx="309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65E4C5-C6A8-440A-AA2C-ED0B984CDAE4}"/>
                    </a:ext>
                  </a:extLst>
                </p14:cNvPr>
                <p14:cNvContentPartPr/>
                <p14:nvPr/>
              </p14:nvContentPartPr>
              <p14:xfrm>
                <a:off x="3618213" y="123178"/>
                <a:ext cx="8280" cy="185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65E4C5-C6A8-440A-AA2C-ED0B984CDA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13893" y="118858"/>
                  <a:ext cx="16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F8D0F13-27F5-4E5C-B90C-218F48504FE3}"/>
                    </a:ext>
                  </a:extLst>
                </p14:cNvPr>
                <p14:cNvContentPartPr/>
                <p14:nvPr/>
              </p14:nvContentPartPr>
              <p14:xfrm>
                <a:off x="3608133" y="122098"/>
                <a:ext cx="194400" cy="10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F8D0F13-27F5-4E5C-B90C-218F48504F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03813" y="117778"/>
                  <a:ext cx="2030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6EB2B1D-6013-4592-9A41-E1CD18590A2F}"/>
                    </a:ext>
                  </a:extLst>
                </p14:cNvPr>
                <p14:cNvContentPartPr/>
                <p14:nvPr/>
              </p14:nvContentPartPr>
              <p14:xfrm>
                <a:off x="3784893" y="126418"/>
                <a:ext cx="17640" cy="201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6EB2B1D-6013-4592-9A41-E1CD18590A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0573" y="122098"/>
                  <a:ext cx="26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2DBB916-6956-4BAC-B620-392177796F68}"/>
                    </a:ext>
                  </a:extLst>
                </p14:cNvPr>
                <p14:cNvContentPartPr/>
                <p14:nvPr/>
              </p14:nvContentPartPr>
              <p14:xfrm>
                <a:off x="3578973" y="318658"/>
                <a:ext cx="167760" cy="15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2DBB916-6956-4BAC-B620-392177796F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74653" y="314338"/>
                  <a:ext cx="176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5FC0F63-872A-4D25-A30C-67E07D34FA40}"/>
                    </a:ext>
                  </a:extLst>
                </p14:cNvPr>
                <p14:cNvContentPartPr/>
                <p14:nvPr/>
              </p14:nvContentPartPr>
              <p14:xfrm>
                <a:off x="3652413" y="177178"/>
                <a:ext cx="20520" cy="89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5FC0F63-872A-4D25-A30C-67E07D34FA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48093" y="172858"/>
                  <a:ext cx="29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4BA7BCA-D39F-4ABA-9420-8E3A1B4B012E}"/>
                    </a:ext>
                  </a:extLst>
                </p14:cNvPr>
                <p14:cNvContentPartPr/>
                <p14:nvPr/>
              </p14:nvContentPartPr>
              <p14:xfrm>
                <a:off x="3701733" y="177538"/>
                <a:ext cx="11880" cy="84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4BA7BCA-D39F-4ABA-9420-8E3A1B4B01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97413" y="173218"/>
                  <a:ext cx="20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359F1E-7EC9-41E2-9B46-B960E93A6ED0}"/>
                    </a:ext>
                  </a:extLst>
                </p14:cNvPr>
                <p14:cNvContentPartPr/>
                <p14:nvPr/>
              </p14:nvContentPartPr>
              <p14:xfrm>
                <a:off x="3646293" y="230458"/>
                <a:ext cx="59760" cy="6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359F1E-7EC9-41E2-9B46-B960E93A6E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41973" y="226138"/>
                  <a:ext cx="684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149310F-8EDE-43B6-B6CC-01069A68456C}"/>
                    </a:ext>
                  </a:extLst>
                </p14:cNvPr>
                <p14:cNvContentPartPr/>
                <p14:nvPr/>
              </p14:nvContentPartPr>
              <p14:xfrm>
                <a:off x="3781293" y="238378"/>
                <a:ext cx="151560" cy="5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149310F-8EDE-43B6-B6CC-01069A6845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76973" y="234058"/>
                  <a:ext cx="1602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6EF133A-F4A6-4151-A18B-B3EC3AE3DAAA}"/>
                    </a:ext>
                  </a:extLst>
                </p14:cNvPr>
                <p14:cNvContentPartPr/>
                <p14:nvPr/>
              </p14:nvContentPartPr>
              <p14:xfrm>
                <a:off x="3946173" y="136498"/>
                <a:ext cx="3960" cy="185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6EF133A-F4A6-4151-A18B-B3EC3AE3DAA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41853" y="132178"/>
                  <a:ext cx="12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CD92872-2D7C-422C-B55F-0A9061A79657}"/>
                    </a:ext>
                  </a:extLst>
                </p14:cNvPr>
                <p14:cNvContentPartPr/>
                <p14:nvPr/>
              </p14:nvContentPartPr>
              <p14:xfrm>
                <a:off x="3951933" y="115978"/>
                <a:ext cx="205560" cy="228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CD92872-2D7C-422C-B55F-0A9061A796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47613" y="111658"/>
                  <a:ext cx="214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0B5746B-6067-4198-91A7-C6248439C325}"/>
                    </a:ext>
                  </a:extLst>
                </p14:cNvPr>
                <p14:cNvContentPartPr/>
                <p14:nvPr/>
              </p14:nvContentPartPr>
              <p14:xfrm>
                <a:off x="3915213" y="319018"/>
                <a:ext cx="220680" cy="14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0B5746B-6067-4198-91A7-C6248439C3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10893" y="314698"/>
                  <a:ext cx="229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59BF639-0432-496A-A890-4DD616F17B74}"/>
                    </a:ext>
                  </a:extLst>
                </p14:cNvPr>
                <p14:cNvContentPartPr/>
                <p14:nvPr/>
              </p14:nvContentPartPr>
              <p14:xfrm>
                <a:off x="3962013" y="211018"/>
                <a:ext cx="147960" cy="73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59BF639-0432-496A-A890-4DD616F17B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57693" y="206698"/>
                  <a:ext cx="156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20293FA-B271-41A5-A979-401036D81DB4}"/>
                    </a:ext>
                  </a:extLst>
                </p14:cNvPr>
                <p14:cNvContentPartPr/>
                <p14:nvPr/>
              </p14:nvContentPartPr>
              <p14:xfrm>
                <a:off x="3996933" y="169258"/>
                <a:ext cx="70920" cy="138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20293FA-B271-41A5-A979-401036D81DB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92613" y="164938"/>
                  <a:ext cx="79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3DD8C3B-3329-4516-BE48-C71B0B3AF75A}"/>
                    </a:ext>
                  </a:extLst>
                </p14:cNvPr>
                <p14:cNvContentPartPr/>
                <p14:nvPr/>
              </p14:nvContentPartPr>
              <p14:xfrm>
                <a:off x="4014213" y="158458"/>
                <a:ext cx="91080" cy="38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3DD8C3B-3329-4516-BE48-C71B0B3AF7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09893" y="154138"/>
                  <a:ext cx="9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981E91A-613C-4539-A940-8A0153B099AB}"/>
                    </a:ext>
                  </a:extLst>
                </p14:cNvPr>
                <p14:cNvContentPartPr/>
                <p14:nvPr/>
              </p14:nvContentPartPr>
              <p14:xfrm>
                <a:off x="4153173" y="234778"/>
                <a:ext cx="139680" cy="6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981E91A-613C-4539-A940-8A0153B099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48853" y="230458"/>
                  <a:ext cx="1483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6BB5DBE-F153-4D50-8C1A-5BC70B9DE1CD}"/>
                    </a:ext>
                  </a:extLst>
                </p14:cNvPr>
                <p14:cNvContentPartPr/>
                <p14:nvPr/>
              </p14:nvContentPartPr>
              <p14:xfrm>
                <a:off x="4291773" y="218578"/>
                <a:ext cx="3600" cy="2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6BB5DBE-F153-4D50-8C1A-5BC70B9DE1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87453" y="214258"/>
                  <a:ext cx="122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69D71CD-9D8D-4BB2-ABBF-C15CCC309353}"/>
                    </a:ext>
                  </a:extLst>
                </p14:cNvPr>
                <p14:cNvContentPartPr/>
                <p14:nvPr/>
              </p14:nvContentPartPr>
              <p14:xfrm>
                <a:off x="2317173" y="477418"/>
                <a:ext cx="225720" cy="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69D71CD-9D8D-4BB2-ABBF-C15CCC3093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12853" y="473098"/>
                  <a:ext cx="2343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E3D76A-A741-4211-A12E-CCAF5B025786}"/>
                    </a:ext>
                  </a:extLst>
                </p14:cNvPr>
                <p14:cNvContentPartPr/>
                <p14:nvPr/>
              </p14:nvContentPartPr>
              <p14:xfrm>
                <a:off x="2538213" y="406858"/>
                <a:ext cx="3240" cy="157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E3D76A-A741-4211-A12E-CCAF5B0257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33893" y="402538"/>
                  <a:ext cx="11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993920F-95A9-4E62-B37E-2374D7B92D52}"/>
                    </a:ext>
                  </a:extLst>
                </p14:cNvPr>
                <p14:cNvContentPartPr/>
                <p14:nvPr/>
              </p14:nvContentPartPr>
              <p14:xfrm>
                <a:off x="2526333" y="401098"/>
                <a:ext cx="183600" cy="17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993920F-95A9-4E62-B37E-2374D7B92D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22013" y="396778"/>
                  <a:ext cx="192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45DEB04-930C-4ADB-ADCF-38283D20D7FB}"/>
                    </a:ext>
                  </a:extLst>
                </p14:cNvPr>
                <p14:cNvContentPartPr/>
                <p14:nvPr/>
              </p14:nvContentPartPr>
              <p14:xfrm>
                <a:off x="2539293" y="555538"/>
                <a:ext cx="140760" cy="14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45DEB04-930C-4ADB-ADCF-38283D20D7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34973" y="551218"/>
                  <a:ext cx="149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A41DC20-C925-4E4D-B720-1F6367E315AE}"/>
                    </a:ext>
                  </a:extLst>
                </p14:cNvPr>
                <p14:cNvContentPartPr/>
                <p14:nvPr/>
              </p14:nvContentPartPr>
              <p14:xfrm>
                <a:off x="2572773" y="457258"/>
                <a:ext cx="5760" cy="64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A41DC20-C925-4E4D-B720-1F6367E315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68453" y="452938"/>
                  <a:ext cx="14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A96DF7-7361-461F-BCB2-D754D22F8BDE}"/>
                    </a:ext>
                  </a:extLst>
                </p14:cNvPr>
                <p14:cNvContentPartPr/>
                <p14:nvPr/>
              </p14:nvContentPartPr>
              <p14:xfrm>
                <a:off x="2614893" y="451498"/>
                <a:ext cx="11880" cy="75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A96DF7-7361-461F-BCB2-D754D22F8B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10573" y="447178"/>
                  <a:ext cx="20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7221E36-CFA1-4EE1-B2F4-3C90F291AA3A}"/>
                    </a:ext>
                  </a:extLst>
                </p14:cNvPr>
                <p14:cNvContentPartPr/>
                <p14:nvPr/>
              </p14:nvContentPartPr>
              <p14:xfrm>
                <a:off x="2571333" y="493978"/>
                <a:ext cx="54360" cy="3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7221E36-CFA1-4EE1-B2F4-3C90F291AA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67013" y="489658"/>
                  <a:ext cx="63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EA43FEA-A9F2-4C3A-BBED-C03C7F4C52EB}"/>
                    </a:ext>
                  </a:extLst>
                </p14:cNvPr>
                <p14:cNvContentPartPr/>
                <p14:nvPr/>
              </p14:nvContentPartPr>
              <p14:xfrm>
                <a:off x="2176413" y="452218"/>
                <a:ext cx="2520" cy="89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EA43FEA-A9F2-4C3A-BBED-C03C7F4C52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72093" y="447898"/>
                  <a:ext cx="11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C1E02D5-5C50-4991-8492-03F7BB3DD7BD}"/>
                    </a:ext>
                  </a:extLst>
                </p14:cNvPr>
                <p14:cNvContentPartPr/>
                <p14:nvPr/>
              </p14:nvContentPartPr>
              <p14:xfrm>
                <a:off x="2209173" y="477778"/>
                <a:ext cx="5760" cy="44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C1E02D5-5C50-4991-8492-03F7BB3DD7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04853" y="473458"/>
                  <a:ext cx="14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C754150-176B-4AEF-961E-C6ABAAD51287}"/>
                    </a:ext>
                  </a:extLst>
                </p14:cNvPr>
                <p14:cNvContentPartPr/>
                <p14:nvPr/>
              </p14:nvContentPartPr>
              <p14:xfrm>
                <a:off x="2221773" y="447538"/>
                <a:ext cx="56520" cy="130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C754150-176B-4AEF-961E-C6ABAAD512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17453" y="443218"/>
                  <a:ext cx="65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29E9A21-CF72-4443-BC4D-F9404F72B293}"/>
                    </a:ext>
                  </a:extLst>
                </p14:cNvPr>
                <p14:cNvContentPartPr/>
                <p14:nvPr/>
              </p14:nvContentPartPr>
              <p14:xfrm>
                <a:off x="2771853" y="592258"/>
                <a:ext cx="8280" cy="290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29E9A21-CF72-4443-BC4D-F9404F72B2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67533" y="587938"/>
                  <a:ext cx="169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20118FD-CD3E-44B6-9864-116F55998282}"/>
                    </a:ext>
                  </a:extLst>
                </p14:cNvPr>
                <p14:cNvContentPartPr/>
                <p14:nvPr/>
              </p14:nvContentPartPr>
              <p14:xfrm>
                <a:off x="2716773" y="612058"/>
                <a:ext cx="114480" cy="59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20118FD-CD3E-44B6-9864-116F559982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2453" y="607738"/>
                  <a:ext cx="123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AEFBED3-606B-4670-9719-D79DDD8CB038}"/>
                    </a:ext>
                  </a:extLst>
                </p14:cNvPr>
                <p14:cNvContentPartPr/>
                <p14:nvPr/>
              </p14:nvContentPartPr>
              <p14:xfrm>
                <a:off x="2485653" y="959458"/>
                <a:ext cx="6480" cy="87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AEFBED3-606B-4670-9719-D79DDD8CB0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81333" y="955138"/>
                  <a:ext cx="15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935CF85-09AE-4872-9E6B-E6129BA3B5EE}"/>
                    </a:ext>
                  </a:extLst>
                </p14:cNvPr>
                <p14:cNvContentPartPr/>
                <p14:nvPr/>
              </p14:nvContentPartPr>
              <p14:xfrm>
                <a:off x="2514093" y="970258"/>
                <a:ext cx="59760" cy="63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935CF85-09AE-4872-9E6B-E6129BA3B5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09773" y="965938"/>
                  <a:ext cx="68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AE1B331-266F-4568-AB64-A8E4621C8B76}"/>
                    </a:ext>
                  </a:extLst>
                </p14:cNvPr>
                <p14:cNvContentPartPr/>
                <p14:nvPr/>
              </p14:nvContentPartPr>
              <p14:xfrm>
                <a:off x="2578893" y="958378"/>
                <a:ext cx="62640" cy="105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AE1B331-266F-4568-AB64-A8E4621C8B7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74573" y="954058"/>
                  <a:ext cx="71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A89BF03-8352-40CE-8DE0-749D4E036F45}"/>
                    </a:ext>
                  </a:extLst>
                </p14:cNvPr>
                <p14:cNvContentPartPr/>
                <p14:nvPr/>
              </p14:nvContentPartPr>
              <p14:xfrm>
                <a:off x="2707773" y="977818"/>
                <a:ext cx="6480" cy="65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A89BF03-8352-40CE-8DE0-749D4E036F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03453" y="973498"/>
                  <a:ext cx="15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2730DC9-E326-42C0-B53C-4B3BD6C5380F}"/>
                    </a:ext>
                  </a:extLst>
                </p14:cNvPr>
                <p14:cNvContentPartPr/>
                <p14:nvPr/>
              </p14:nvContentPartPr>
              <p14:xfrm>
                <a:off x="2673213" y="1006978"/>
                <a:ext cx="63720" cy="8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2730DC9-E326-42C0-B53C-4B3BD6C5380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68893" y="1002658"/>
                  <a:ext cx="72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F917FC7-7FF0-48F0-B8A9-7BB318E6B192}"/>
                    </a:ext>
                  </a:extLst>
                </p14:cNvPr>
                <p14:cNvContentPartPr/>
                <p14:nvPr/>
              </p14:nvContentPartPr>
              <p14:xfrm>
                <a:off x="2768613" y="962698"/>
                <a:ext cx="5040" cy="74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F917FC7-7FF0-48F0-B8A9-7BB318E6B19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4293" y="958378"/>
                  <a:ext cx="13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F5B9E57-5E0E-4D9E-9ABF-9180BAE6AB83}"/>
                    </a:ext>
                  </a:extLst>
                </p14:cNvPr>
                <p14:cNvContentPartPr/>
                <p14:nvPr/>
              </p14:nvContentPartPr>
              <p14:xfrm>
                <a:off x="2810373" y="969898"/>
                <a:ext cx="1800" cy="51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F5B9E57-5E0E-4D9E-9ABF-9180BAE6AB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06053" y="965578"/>
                  <a:ext cx="10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EF9A741-C29D-476D-8C09-48DDEFF09CD6}"/>
                    </a:ext>
                  </a:extLst>
                </p14:cNvPr>
                <p14:cNvContentPartPr/>
                <p14:nvPr/>
              </p14:nvContentPartPr>
              <p14:xfrm>
                <a:off x="2828013" y="950098"/>
                <a:ext cx="62280" cy="114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EF9A741-C29D-476D-8C09-48DDEFF09C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23693" y="945778"/>
                  <a:ext cx="70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E86855A-1FC7-45AD-B182-E0121A077CC8}"/>
                    </a:ext>
                  </a:extLst>
                </p14:cNvPr>
                <p14:cNvContentPartPr/>
                <p14:nvPr/>
              </p14:nvContentPartPr>
              <p14:xfrm>
                <a:off x="2531013" y="1094458"/>
                <a:ext cx="341280" cy="14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E86855A-1FC7-45AD-B182-E0121A077C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26693" y="1090138"/>
                  <a:ext cx="349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4EEC4C2-1632-493F-A133-8BB9F2F61F69}"/>
                    </a:ext>
                  </a:extLst>
                </p14:cNvPr>
                <p14:cNvContentPartPr/>
                <p14:nvPr/>
              </p14:nvContentPartPr>
              <p14:xfrm>
                <a:off x="2627133" y="1149178"/>
                <a:ext cx="129240" cy="101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4EEC4C2-1632-493F-A133-8BB9F2F61F6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22813" y="1144858"/>
                  <a:ext cx="137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712F51F-BC4D-4AB2-BFA5-707780A3DA3C}"/>
                    </a:ext>
                  </a:extLst>
                </p14:cNvPr>
                <p14:cNvContentPartPr/>
                <p14:nvPr/>
              </p14:nvContentPartPr>
              <p14:xfrm>
                <a:off x="2703093" y="1202458"/>
                <a:ext cx="76680" cy="57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712F51F-BC4D-4AB2-BFA5-707780A3DA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98773" y="1198138"/>
                  <a:ext cx="85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C808936-118D-4B62-A0FF-4ED11AE27C96}"/>
                    </a:ext>
                  </a:extLst>
                </p14:cNvPr>
                <p14:cNvContentPartPr/>
                <p14:nvPr/>
              </p14:nvContentPartPr>
              <p14:xfrm>
                <a:off x="2385933" y="988618"/>
                <a:ext cx="89640" cy="199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C808936-118D-4B62-A0FF-4ED11AE27C9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81613" y="984298"/>
                  <a:ext cx="98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B9E8F19-36A3-41C4-BA0F-20CBF9EF7E66}"/>
                    </a:ext>
                  </a:extLst>
                </p14:cNvPr>
                <p14:cNvContentPartPr/>
                <p14:nvPr/>
              </p14:nvContentPartPr>
              <p14:xfrm>
                <a:off x="2960853" y="948298"/>
                <a:ext cx="39600" cy="216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B9E8F19-36A3-41C4-BA0F-20CBF9EF7E6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56533" y="943978"/>
                  <a:ext cx="48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2770455-9F7A-404D-B918-1BA9CA4FC0A9}"/>
                    </a:ext>
                  </a:extLst>
                </p14:cNvPr>
                <p14:cNvContentPartPr/>
                <p14:nvPr/>
              </p14:nvContentPartPr>
              <p14:xfrm>
                <a:off x="3041493" y="925258"/>
                <a:ext cx="59760" cy="198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2770455-9F7A-404D-B918-1BA9CA4FC0A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37173" y="920938"/>
                  <a:ext cx="68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83BA3C-D6B1-46B2-973D-EE8FC669B9D3}"/>
                    </a:ext>
                  </a:extLst>
                </p14:cNvPr>
                <p14:cNvContentPartPr/>
                <p14:nvPr/>
              </p14:nvContentPartPr>
              <p14:xfrm>
                <a:off x="3081813" y="951538"/>
                <a:ext cx="3960" cy="68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83BA3C-D6B1-46B2-973D-EE8FC669B9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77493" y="947218"/>
                  <a:ext cx="12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B214EF2-DD8D-473C-99B2-8CF0DF67664C}"/>
                    </a:ext>
                  </a:extLst>
                </p14:cNvPr>
                <p14:cNvContentPartPr/>
                <p14:nvPr/>
              </p14:nvContentPartPr>
              <p14:xfrm>
                <a:off x="3110613" y="961258"/>
                <a:ext cx="48600" cy="41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B214EF2-DD8D-473C-99B2-8CF0DF6766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06293" y="956938"/>
                  <a:ext cx="57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9EA38B9-F7E9-413A-9FAC-94B1FF13A4DC}"/>
                    </a:ext>
                  </a:extLst>
                </p14:cNvPr>
                <p14:cNvContentPartPr/>
                <p14:nvPr/>
              </p14:nvContentPartPr>
              <p14:xfrm>
                <a:off x="3153093" y="943618"/>
                <a:ext cx="54000" cy="100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9EA38B9-F7E9-413A-9FAC-94B1FF13A4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48773" y="939298"/>
                  <a:ext cx="62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056531-685F-4369-9087-4478712EC663}"/>
                    </a:ext>
                  </a:extLst>
                </p14:cNvPr>
                <p14:cNvContentPartPr/>
                <p14:nvPr/>
              </p14:nvContentPartPr>
              <p14:xfrm>
                <a:off x="3240213" y="984298"/>
                <a:ext cx="45360" cy="5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056531-685F-4369-9087-4478712EC6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35893" y="979978"/>
                  <a:ext cx="540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4659BA5-D7CB-4AEA-A619-CC2D7A54B569}"/>
                    </a:ext>
                  </a:extLst>
                </p14:cNvPr>
                <p14:cNvContentPartPr/>
                <p14:nvPr/>
              </p14:nvContentPartPr>
              <p14:xfrm>
                <a:off x="3311133" y="941818"/>
                <a:ext cx="6480" cy="80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4659BA5-D7CB-4AEA-A619-CC2D7A54B56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06813" y="937498"/>
                  <a:ext cx="15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59D2BAD-7AA8-4B05-8460-CAE496C76AB4}"/>
                    </a:ext>
                  </a:extLst>
                </p14:cNvPr>
                <p14:cNvContentPartPr/>
                <p14:nvPr/>
              </p14:nvContentPartPr>
              <p14:xfrm>
                <a:off x="3352893" y="958018"/>
                <a:ext cx="720" cy="47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59D2BAD-7AA8-4B05-8460-CAE496C76A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48573" y="953698"/>
                  <a:ext cx="9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068872A-4131-4F0B-9CFB-322FD15D9F1E}"/>
                    </a:ext>
                  </a:extLst>
                </p14:cNvPr>
                <p14:cNvContentPartPr/>
                <p14:nvPr/>
              </p14:nvContentPartPr>
              <p14:xfrm>
                <a:off x="3374493" y="927778"/>
                <a:ext cx="62280" cy="120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068872A-4131-4F0B-9CFB-322FD15D9F1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70173" y="923458"/>
                  <a:ext cx="70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B8A23A2-AD9B-4799-B6C2-711A9E1FDB25}"/>
                    </a:ext>
                  </a:extLst>
                </p14:cNvPr>
                <p14:cNvContentPartPr/>
                <p14:nvPr/>
              </p14:nvContentPartPr>
              <p14:xfrm>
                <a:off x="3125373" y="1085458"/>
                <a:ext cx="272520" cy="12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B8A23A2-AD9B-4799-B6C2-711A9E1FDB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21053" y="1081138"/>
                  <a:ext cx="281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3F92C08-6C1F-4085-837A-462B34BB295B}"/>
                    </a:ext>
                  </a:extLst>
                </p14:cNvPr>
                <p14:cNvContentPartPr/>
                <p14:nvPr/>
              </p14:nvContentPartPr>
              <p14:xfrm>
                <a:off x="3186573" y="1127218"/>
                <a:ext cx="118080" cy="86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3F92C08-6C1F-4085-837A-462B34BB295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82253" y="1122898"/>
                  <a:ext cx="126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71429DB-BFCF-4A75-B7CC-AB678C31D89B}"/>
                    </a:ext>
                  </a:extLst>
                </p14:cNvPr>
                <p14:cNvContentPartPr/>
                <p14:nvPr/>
              </p14:nvContentPartPr>
              <p14:xfrm>
                <a:off x="3260013" y="1159618"/>
                <a:ext cx="117720" cy="43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71429DB-BFCF-4A75-B7CC-AB678C31D8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55693" y="1155298"/>
                  <a:ext cx="126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8FF3C3A-1AC1-41E1-ACD3-E638A695883D}"/>
                    </a:ext>
                  </a:extLst>
                </p14:cNvPr>
                <p14:cNvContentPartPr/>
                <p14:nvPr/>
              </p14:nvContentPartPr>
              <p14:xfrm>
                <a:off x="3438573" y="937138"/>
                <a:ext cx="55800" cy="270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8FF3C3A-1AC1-41E1-ACD3-E638A695883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34253" y="932818"/>
                  <a:ext cx="64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D179D80-FBDF-4EB0-84E7-9CD259151C30}"/>
                    </a:ext>
                  </a:extLst>
                </p14:cNvPr>
                <p14:cNvContentPartPr/>
                <p14:nvPr/>
              </p14:nvContentPartPr>
              <p14:xfrm>
                <a:off x="3362613" y="502618"/>
                <a:ext cx="114840" cy="80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D179D80-FBDF-4EB0-84E7-9CD259151C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58293" y="498298"/>
                  <a:ext cx="12348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D067713-AB05-41DB-A8EB-02EF010DB00B}"/>
                  </a:ext>
                </a:extLst>
              </p14:cNvPr>
              <p14:cNvContentPartPr/>
              <p14:nvPr/>
            </p14:nvContentPartPr>
            <p14:xfrm>
              <a:off x="2839533" y="1653898"/>
              <a:ext cx="360" cy="14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D067713-AB05-41DB-A8EB-02EF010DB0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5213" y="1649578"/>
                <a:ext cx="9000" cy="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7C00FE6-8CDB-41A1-939D-A99B85DDD048}"/>
              </a:ext>
            </a:extLst>
          </p:cNvPr>
          <p:cNvGrpSpPr/>
          <p:nvPr/>
        </p:nvGrpSpPr>
        <p:grpSpPr>
          <a:xfrm>
            <a:off x="2281173" y="1455898"/>
            <a:ext cx="2066040" cy="575640"/>
            <a:chOff x="2281173" y="1455898"/>
            <a:chExt cx="206604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85A3F0B-4AA1-4AB7-AFCE-4025CA1CF4C0}"/>
                    </a:ext>
                  </a:extLst>
                </p14:cNvPr>
                <p14:cNvContentPartPr/>
                <p14:nvPr/>
              </p14:nvContentPartPr>
              <p14:xfrm>
                <a:off x="2441013" y="1685938"/>
                <a:ext cx="73800" cy="5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85A3F0B-4AA1-4AB7-AFCE-4025CA1CF4C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436693" y="1681618"/>
                  <a:ext cx="824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D37531E-E5DD-463B-9509-E6A93595E996}"/>
                    </a:ext>
                  </a:extLst>
                </p14:cNvPr>
                <p14:cNvContentPartPr/>
                <p14:nvPr/>
              </p14:nvContentPartPr>
              <p14:xfrm>
                <a:off x="2534973" y="1661818"/>
                <a:ext cx="2520" cy="47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D37531E-E5DD-463B-9509-E6A93595E99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0653" y="1657498"/>
                  <a:ext cx="11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244A904-9E72-462E-837B-417E4B1FD47E}"/>
                    </a:ext>
                  </a:extLst>
                </p14:cNvPr>
                <p14:cNvContentPartPr/>
                <p14:nvPr/>
              </p14:nvContentPartPr>
              <p14:xfrm>
                <a:off x="2399253" y="1643818"/>
                <a:ext cx="76680" cy="94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244A904-9E72-462E-837B-417E4B1FD47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394933" y="1639498"/>
                  <a:ext cx="85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579FEB3-C990-47C5-B4A0-A09454F2A9C2}"/>
                    </a:ext>
                  </a:extLst>
                </p14:cNvPr>
                <p14:cNvContentPartPr/>
                <p14:nvPr/>
              </p14:nvContentPartPr>
              <p14:xfrm>
                <a:off x="2561253" y="1631578"/>
                <a:ext cx="31680" cy="104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579FEB3-C990-47C5-B4A0-A09454F2A9C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56933" y="1627258"/>
                  <a:ext cx="40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D6C7DE9-0E17-4D58-99B9-08AD83DF42B4}"/>
                    </a:ext>
                  </a:extLst>
                </p14:cNvPr>
                <p14:cNvContentPartPr/>
                <p14:nvPr/>
              </p14:nvContentPartPr>
              <p14:xfrm>
                <a:off x="2574933" y="1496218"/>
                <a:ext cx="53640" cy="109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D6C7DE9-0E17-4D58-99B9-08AD83DF42B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70613" y="1491898"/>
                  <a:ext cx="62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F94F0D6-EDCF-479F-B2F2-39F1A05610F3}"/>
                    </a:ext>
                  </a:extLst>
                </p14:cNvPr>
                <p14:cNvContentPartPr/>
                <p14:nvPr/>
              </p14:nvContentPartPr>
              <p14:xfrm>
                <a:off x="2556933" y="1542658"/>
                <a:ext cx="70920" cy="9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F94F0D6-EDCF-479F-B2F2-39F1A05610F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552613" y="1538338"/>
                  <a:ext cx="79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9382392-6FFE-4671-8D56-3372A1DEEC38}"/>
                    </a:ext>
                  </a:extLst>
                </p14:cNvPr>
                <p14:cNvContentPartPr/>
                <p14:nvPr/>
              </p14:nvContentPartPr>
              <p14:xfrm>
                <a:off x="2634693" y="1528978"/>
                <a:ext cx="54720" cy="68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9382392-6FFE-4671-8D56-3372A1DEEC3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630373" y="1524658"/>
                  <a:ext cx="63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8223D92-DCAD-4573-AFB8-B1A8E382DBCE}"/>
                    </a:ext>
                  </a:extLst>
                </p14:cNvPr>
                <p14:cNvContentPartPr/>
                <p14:nvPr/>
              </p14:nvContentPartPr>
              <p14:xfrm>
                <a:off x="2685813" y="1536178"/>
                <a:ext cx="34560" cy="41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8223D92-DCAD-4573-AFB8-B1A8E382DB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81493" y="1531858"/>
                  <a:ext cx="43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D7B60D7-5DC8-420E-9761-92163E00EA76}"/>
                    </a:ext>
                  </a:extLst>
                </p14:cNvPr>
                <p14:cNvContentPartPr/>
                <p14:nvPr/>
              </p14:nvContentPartPr>
              <p14:xfrm>
                <a:off x="2724333" y="1527538"/>
                <a:ext cx="30600" cy="85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D7B60D7-5DC8-420E-9761-92163E00EA7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20013" y="1523218"/>
                  <a:ext cx="39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9B2697E-8242-4A12-A50D-3B6084A3F83D}"/>
                    </a:ext>
                  </a:extLst>
                </p14:cNvPr>
                <p14:cNvContentPartPr/>
                <p14:nvPr/>
              </p14:nvContentPartPr>
              <p14:xfrm>
                <a:off x="2693373" y="1667938"/>
                <a:ext cx="9000" cy="70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9B2697E-8242-4A12-A50D-3B6084A3F83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89053" y="1663618"/>
                  <a:ext cx="17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484B2C8-8A6F-41C5-ADBB-39919245595C}"/>
                    </a:ext>
                  </a:extLst>
                </p14:cNvPr>
                <p14:cNvContentPartPr/>
                <p14:nvPr/>
              </p14:nvContentPartPr>
              <p14:xfrm>
                <a:off x="2749173" y="1670098"/>
                <a:ext cx="34560" cy="47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484B2C8-8A6F-41C5-ADBB-39919245595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44853" y="1665778"/>
                  <a:ext cx="43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AE0B4F6-A37B-4513-AF93-8598F928F5DF}"/>
                    </a:ext>
                  </a:extLst>
                </p14:cNvPr>
                <p14:cNvContentPartPr/>
                <p14:nvPr/>
              </p14:nvContentPartPr>
              <p14:xfrm>
                <a:off x="2792733" y="1638058"/>
                <a:ext cx="79920" cy="129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AE0B4F6-A37B-4513-AF93-8598F928F5D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88413" y="1633738"/>
                  <a:ext cx="88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9D4A983-2D35-48A1-8FA7-116B96434B26}"/>
                    </a:ext>
                  </a:extLst>
                </p14:cNvPr>
                <p14:cNvContentPartPr/>
                <p14:nvPr/>
              </p14:nvContentPartPr>
              <p14:xfrm>
                <a:off x="2986053" y="1638418"/>
                <a:ext cx="7560" cy="69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9D4A983-2D35-48A1-8FA7-116B96434B2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81733" y="1634098"/>
                  <a:ext cx="16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724F733-3B2A-43B9-8928-A04E142B9457}"/>
                    </a:ext>
                  </a:extLst>
                </p14:cNvPr>
                <p14:cNvContentPartPr/>
                <p14:nvPr/>
              </p14:nvContentPartPr>
              <p14:xfrm>
                <a:off x="2936373" y="1676938"/>
                <a:ext cx="82440" cy="4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724F733-3B2A-43B9-8928-A04E142B945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932053" y="1672618"/>
                  <a:ext cx="910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387D392-EB8E-44B1-A485-DD9723F295D9}"/>
                    </a:ext>
                  </a:extLst>
                </p14:cNvPr>
                <p14:cNvContentPartPr/>
                <p14:nvPr/>
              </p14:nvContentPartPr>
              <p14:xfrm>
                <a:off x="3118893" y="1658938"/>
                <a:ext cx="45000" cy="5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387D392-EB8E-44B1-A485-DD9723F295D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14573" y="1654618"/>
                  <a:ext cx="536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778D2EF-CFA3-4183-99F6-0AC997BD8EA0}"/>
                    </a:ext>
                  </a:extLst>
                </p14:cNvPr>
                <p14:cNvContentPartPr/>
                <p14:nvPr/>
              </p14:nvContentPartPr>
              <p14:xfrm>
                <a:off x="3180093" y="1631938"/>
                <a:ext cx="18720" cy="58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778D2EF-CFA3-4183-99F6-0AC997BD8EA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75773" y="1627618"/>
                  <a:ext cx="2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2007C3A-AB62-4AD8-BE47-72CEF317C0E1}"/>
                    </a:ext>
                  </a:extLst>
                </p14:cNvPr>
                <p14:cNvContentPartPr/>
                <p14:nvPr/>
              </p14:nvContentPartPr>
              <p14:xfrm>
                <a:off x="3074613" y="1612498"/>
                <a:ext cx="84240" cy="102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2007C3A-AB62-4AD8-BE47-72CEF317C0E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070293" y="1608178"/>
                  <a:ext cx="92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43E954C-707A-45FD-912A-8AB7D8B5F855}"/>
                    </a:ext>
                  </a:extLst>
                </p14:cNvPr>
                <p14:cNvContentPartPr/>
                <p14:nvPr/>
              </p14:nvContentPartPr>
              <p14:xfrm>
                <a:off x="3245973" y="1611418"/>
                <a:ext cx="36720" cy="105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43E954C-707A-45FD-912A-8AB7D8B5F85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241653" y="1607098"/>
                  <a:ext cx="45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0AA6EB6-0534-4B62-9185-26A76E7215F6}"/>
                    </a:ext>
                  </a:extLst>
                </p14:cNvPr>
                <p14:cNvContentPartPr/>
                <p14:nvPr/>
              </p14:nvContentPartPr>
              <p14:xfrm>
                <a:off x="3250293" y="1455898"/>
                <a:ext cx="32040" cy="113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0AA6EB6-0534-4B62-9185-26A76E7215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45973" y="1451578"/>
                  <a:ext cx="40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047E3C4-1495-4027-AF31-AEE6A4747882}"/>
                    </a:ext>
                  </a:extLst>
                </p14:cNvPr>
                <p14:cNvContentPartPr/>
                <p14:nvPr/>
              </p14:nvContentPartPr>
              <p14:xfrm>
                <a:off x="3199533" y="1508098"/>
                <a:ext cx="128160" cy="62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047E3C4-1495-4027-AF31-AEE6A474788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95213" y="1503778"/>
                  <a:ext cx="136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F2A00B3-68CA-4780-BCB0-594A5C77B937}"/>
                    </a:ext>
                  </a:extLst>
                </p14:cNvPr>
                <p14:cNvContentPartPr/>
                <p14:nvPr/>
              </p14:nvContentPartPr>
              <p14:xfrm>
                <a:off x="3356133" y="1517098"/>
                <a:ext cx="5040" cy="42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F2A00B3-68CA-4780-BCB0-594A5C77B93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51813" y="1512778"/>
                  <a:ext cx="13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2603D84-28A0-473A-BC5D-40313A282CEA}"/>
                    </a:ext>
                  </a:extLst>
                </p14:cNvPr>
                <p14:cNvContentPartPr/>
                <p14:nvPr/>
              </p14:nvContentPartPr>
              <p14:xfrm>
                <a:off x="3373413" y="1500538"/>
                <a:ext cx="43920" cy="96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2603D84-28A0-473A-BC5D-40313A282CE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69093" y="1496218"/>
                  <a:ext cx="52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423F126-9C8B-4DDB-A892-79061E8189ED}"/>
                    </a:ext>
                  </a:extLst>
                </p14:cNvPr>
                <p14:cNvContentPartPr/>
                <p14:nvPr/>
              </p14:nvContentPartPr>
              <p14:xfrm>
                <a:off x="3366573" y="1637698"/>
                <a:ext cx="10800" cy="72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423F126-9C8B-4DDB-A892-79061E8189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62253" y="1633378"/>
                  <a:ext cx="19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7C675A7-2681-4E02-A5B7-BA467B777CBA}"/>
                    </a:ext>
                  </a:extLst>
                </p14:cNvPr>
                <p14:cNvContentPartPr/>
                <p14:nvPr/>
              </p14:nvContentPartPr>
              <p14:xfrm>
                <a:off x="3427773" y="1639858"/>
                <a:ext cx="3240" cy="47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7C675A7-2681-4E02-A5B7-BA467B777CB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23453" y="1635538"/>
                  <a:ext cx="11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08487B5-875D-42B4-ADCC-104CB7971824}"/>
                    </a:ext>
                  </a:extLst>
                </p14:cNvPr>
                <p14:cNvContentPartPr/>
                <p14:nvPr/>
              </p14:nvContentPartPr>
              <p14:xfrm>
                <a:off x="3465933" y="1625818"/>
                <a:ext cx="66960" cy="99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08487B5-875D-42B4-ADCC-104CB797182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61613" y="1621498"/>
                  <a:ext cx="75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2BB686F-9CE1-4140-99CF-26B345C17708}"/>
                    </a:ext>
                  </a:extLst>
                </p14:cNvPr>
                <p14:cNvContentPartPr/>
                <p14:nvPr/>
              </p14:nvContentPartPr>
              <p14:xfrm>
                <a:off x="2281173" y="1811578"/>
                <a:ext cx="1299960" cy="32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2BB686F-9CE1-4140-99CF-26B345C1770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276853" y="1807258"/>
                  <a:ext cx="1308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4E5146C-F300-4BAB-859E-057C6998D450}"/>
                    </a:ext>
                  </a:extLst>
                </p14:cNvPr>
                <p14:cNvContentPartPr/>
                <p14:nvPr/>
              </p14:nvContentPartPr>
              <p14:xfrm>
                <a:off x="2765373" y="1901938"/>
                <a:ext cx="56880" cy="129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4E5146C-F300-4BAB-859E-057C6998D45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761053" y="1897618"/>
                  <a:ext cx="65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0D5DE1C-CF73-4086-A39F-4035A96CE33C}"/>
                    </a:ext>
                  </a:extLst>
                </p14:cNvPr>
                <p14:cNvContentPartPr/>
                <p14:nvPr/>
              </p14:nvContentPartPr>
              <p14:xfrm>
                <a:off x="2808933" y="1901578"/>
                <a:ext cx="125640" cy="6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0D5DE1C-CF73-4086-A39F-4035A96CE33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804613" y="1897258"/>
                  <a:ext cx="134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616E344-E63A-4DBF-9F2F-1A0CECEB7FC3}"/>
                    </a:ext>
                  </a:extLst>
                </p14:cNvPr>
                <p14:cNvContentPartPr/>
                <p14:nvPr/>
              </p14:nvContentPartPr>
              <p14:xfrm>
                <a:off x="2858253" y="1963858"/>
                <a:ext cx="108000" cy="58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616E344-E63A-4DBF-9F2F-1A0CECEB7FC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53933" y="1959538"/>
                  <a:ext cx="11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A58EDBF-A3B1-4CB0-AEBB-29677271A1FE}"/>
                    </a:ext>
                  </a:extLst>
                </p14:cNvPr>
                <p14:cNvContentPartPr/>
                <p14:nvPr/>
              </p14:nvContentPartPr>
              <p14:xfrm>
                <a:off x="3632613" y="1818778"/>
                <a:ext cx="720" cy="3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A58EDBF-A3B1-4CB0-AEBB-29677271A1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28293" y="1814458"/>
                  <a:ext cx="93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F171CC8-65BF-4F74-AFA1-344435D2C8B3}"/>
                    </a:ext>
                  </a:extLst>
                </p14:cNvPr>
                <p14:cNvContentPartPr/>
                <p14:nvPr/>
              </p14:nvContentPartPr>
              <p14:xfrm>
                <a:off x="3725133" y="1777018"/>
                <a:ext cx="622080" cy="25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F171CC8-65BF-4F74-AFA1-344435D2C8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20813" y="1772698"/>
                  <a:ext cx="630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8024B16-C6FC-44BE-A6BF-1C69AC29C9BA}"/>
                    </a:ext>
                  </a:extLst>
                </p14:cNvPr>
                <p14:cNvContentPartPr/>
                <p14:nvPr/>
              </p14:nvContentPartPr>
              <p14:xfrm>
                <a:off x="3808293" y="1604578"/>
                <a:ext cx="13320" cy="117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8024B16-C6FC-44BE-A6BF-1C69AC29C9B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03973" y="1600258"/>
                  <a:ext cx="21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1796480-5DDC-40D5-A5DF-DF650B0F47B5}"/>
                    </a:ext>
                  </a:extLst>
                </p14:cNvPr>
                <p14:cNvContentPartPr/>
                <p14:nvPr/>
              </p14:nvContentPartPr>
              <p14:xfrm>
                <a:off x="3848613" y="1643458"/>
                <a:ext cx="34920" cy="58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1796480-5DDC-40D5-A5DF-DF650B0F47B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44293" y="1639138"/>
                  <a:ext cx="43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DC5C1B8-0E6A-46B9-84CF-584223753EC9}"/>
                    </a:ext>
                  </a:extLst>
                </p14:cNvPr>
                <p14:cNvContentPartPr/>
                <p14:nvPr/>
              </p14:nvContentPartPr>
              <p14:xfrm>
                <a:off x="3872373" y="1615738"/>
                <a:ext cx="79200" cy="129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DC5C1B8-0E6A-46B9-84CF-584223753EC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68053" y="1611418"/>
                  <a:ext cx="87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4A235B4-9A20-4851-B9F9-5499EB129AFE}"/>
                    </a:ext>
                  </a:extLst>
                </p14:cNvPr>
                <p14:cNvContentPartPr/>
                <p14:nvPr/>
              </p14:nvContentPartPr>
              <p14:xfrm>
                <a:off x="4026813" y="1671898"/>
                <a:ext cx="33840" cy="4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4A235B4-9A20-4851-B9F9-5499EB129A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22493" y="1667578"/>
                  <a:ext cx="424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14E7CAA-325D-487E-AFB9-E85B94E6B242}"/>
                    </a:ext>
                  </a:extLst>
                </p14:cNvPr>
                <p14:cNvContentPartPr/>
                <p14:nvPr/>
              </p14:nvContentPartPr>
              <p14:xfrm>
                <a:off x="4120053" y="1607458"/>
                <a:ext cx="4680" cy="105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14E7CAA-325D-487E-AFB9-E85B94E6B2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15733" y="1603138"/>
                  <a:ext cx="13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9E2F872-0113-4508-95E9-0BECA3F754A1}"/>
                    </a:ext>
                  </a:extLst>
                </p14:cNvPr>
                <p14:cNvContentPartPr/>
                <p14:nvPr/>
              </p14:nvContentPartPr>
              <p14:xfrm>
                <a:off x="4161453" y="1639138"/>
                <a:ext cx="7200" cy="51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9E2F872-0113-4508-95E9-0BECA3F754A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57133" y="1634818"/>
                  <a:ext cx="15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808114B-9DD7-4419-98F2-357CB25A49F4}"/>
                    </a:ext>
                  </a:extLst>
                </p14:cNvPr>
                <p14:cNvContentPartPr/>
                <p14:nvPr/>
              </p14:nvContentPartPr>
              <p14:xfrm>
                <a:off x="4159293" y="1606738"/>
                <a:ext cx="98640" cy="1328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808114B-9DD7-4419-98F2-357CB25A49F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54973" y="1602418"/>
                  <a:ext cx="107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FD07361-AA7E-4E89-87F9-967EC4E916C4}"/>
                    </a:ext>
                  </a:extLst>
                </p14:cNvPr>
                <p14:cNvContentPartPr/>
                <p14:nvPr/>
              </p14:nvContentPartPr>
              <p14:xfrm>
                <a:off x="3928533" y="1842898"/>
                <a:ext cx="195120" cy="126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FD07361-AA7E-4E89-87F9-967EC4E916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24213" y="1838578"/>
                  <a:ext cx="203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DD730ED-2FF3-456A-9CF3-C7F7E1138AAC}"/>
                    </a:ext>
                  </a:extLst>
                </p14:cNvPr>
                <p14:cNvContentPartPr/>
                <p14:nvPr/>
              </p14:nvContentPartPr>
              <p14:xfrm>
                <a:off x="4015293" y="1891498"/>
                <a:ext cx="104760" cy="60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DD730ED-2FF3-456A-9CF3-C7F7E1138AA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10973" y="1887178"/>
                  <a:ext cx="11340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0E7AC976-7B83-4D20-8C4A-577AE2875341}"/>
              </a:ext>
            </a:extLst>
          </p:cNvPr>
          <p:cNvGrpSpPr/>
          <p:nvPr/>
        </p:nvGrpSpPr>
        <p:grpSpPr>
          <a:xfrm>
            <a:off x="57093" y="295258"/>
            <a:ext cx="2122560" cy="1360800"/>
            <a:chOff x="57093" y="295258"/>
            <a:chExt cx="2122560" cy="13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BB5085-2DEB-42BC-AEFC-DC12F2C83326}"/>
                    </a:ext>
                  </a:extLst>
                </p14:cNvPr>
                <p14:cNvContentPartPr/>
                <p14:nvPr/>
              </p14:nvContentPartPr>
              <p14:xfrm>
                <a:off x="219093" y="667498"/>
                <a:ext cx="360" cy="1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BB5085-2DEB-42BC-AEFC-DC12F2C833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773" y="663178"/>
                  <a:ext cx="90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79A362-4312-4E05-BCC5-37AFB6E73084}"/>
                    </a:ext>
                  </a:extLst>
                </p14:cNvPr>
                <p14:cNvContentPartPr/>
                <p14:nvPr/>
              </p14:nvContentPartPr>
              <p14:xfrm>
                <a:off x="148893" y="506578"/>
                <a:ext cx="49320" cy="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79A362-4312-4E05-BCC5-37AFB6E7308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44573" y="502258"/>
                  <a:ext cx="579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1DFA785-F6D7-4E96-8611-5A23A919F1B8}"/>
                    </a:ext>
                  </a:extLst>
                </p14:cNvPr>
                <p14:cNvContentPartPr/>
                <p14:nvPr/>
              </p14:nvContentPartPr>
              <p14:xfrm>
                <a:off x="230973" y="474898"/>
                <a:ext cx="2520" cy="5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1DFA785-F6D7-4E96-8611-5A23A919F1B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6653" y="470578"/>
                  <a:ext cx="11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5D418F-9205-4FC8-8556-BBD1D2315119}"/>
                    </a:ext>
                  </a:extLst>
                </p14:cNvPr>
                <p14:cNvContentPartPr/>
                <p14:nvPr/>
              </p14:nvContentPartPr>
              <p14:xfrm>
                <a:off x="78693" y="458698"/>
                <a:ext cx="63000" cy="98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5D418F-9205-4FC8-8556-BBD1D231511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4373" y="454378"/>
                  <a:ext cx="71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3AFCD7-B667-4927-878C-58740DA65662}"/>
                    </a:ext>
                  </a:extLst>
                </p14:cNvPr>
                <p14:cNvContentPartPr/>
                <p14:nvPr/>
              </p14:nvContentPartPr>
              <p14:xfrm>
                <a:off x="230973" y="460138"/>
                <a:ext cx="43920" cy="104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3AFCD7-B667-4927-878C-58740DA6566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26653" y="455818"/>
                  <a:ext cx="52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CA442F2-2B64-49A2-B294-4D9B70600707}"/>
                    </a:ext>
                  </a:extLst>
                </p14:cNvPr>
                <p14:cNvContentPartPr/>
                <p14:nvPr/>
              </p14:nvContentPartPr>
              <p14:xfrm>
                <a:off x="258693" y="322258"/>
                <a:ext cx="42840" cy="120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CA442F2-2B64-49A2-B294-4D9B7060070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4373" y="317938"/>
                  <a:ext cx="51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205CF11-C26F-42AF-8E1B-A986DF90893C}"/>
                    </a:ext>
                  </a:extLst>
                </p14:cNvPr>
                <p14:cNvContentPartPr/>
                <p14:nvPr/>
              </p14:nvContentPartPr>
              <p14:xfrm>
                <a:off x="201813" y="373738"/>
                <a:ext cx="141120" cy="55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205CF11-C26F-42AF-8E1B-A986DF90893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97493" y="369418"/>
                  <a:ext cx="149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03CB32A-984A-4C4D-A988-9611B6C0B027}"/>
                    </a:ext>
                  </a:extLst>
                </p14:cNvPr>
                <p14:cNvContentPartPr/>
                <p14:nvPr/>
              </p14:nvContentPartPr>
              <p14:xfrm>
                <a:off x="339693" y="388138"/>
                <a:ext cx="31680" cy="25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03CB32A-984A-4C4D-A988-9611B6C0B02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35373" y="383818"/>
                  <a:ext cx="40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A96C25-8404-4893-AF12-7D43126C5888}"/>
                    </a:ext>
                  </a:extLst>
                </p14:cNvPr>
                <p14:cNvContentPartPr/>
                <p14:nvPr/>
              </p14:nvContentPartPr>
              <p14:xfrm>
                <a:off x="388653" y="362218"/>
                <a:ext cx="23400" cy="82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A96C25-8404-4893-AF12-7D43126C588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4333" y="357898"/>
                  <a:ext cx="32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4B5BD97-1AC6-4380-A395-35021A149EFE}"/>
                    </a:ext>
                  </a:extLst>
                </p14:cNvPr>
                <p14:cNvContentPartPr/>
                <p14:nvPr/>
              </p14:nvContentPartPr>
              <p14:xfrm>
                <a:off x="445533" y="446818"/>
                <a:ext cx="6840" cy="86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4B5BD97-1AC6-4380-A395-35021A149EF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41213" y="442498"/>
                  <a:ext cx="15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0C454FC-5E87-404B-B9A4-9A0D6195978F}"/>
                    </a:ext>
                  </a:extLst>
                </p14:cNvPr>
                <p14:cNvContentPartPr/>
                <p14:nvPr/>
              </p14:nvContentPartPr>
              <p14:xfrm>
                <a:off x="487293" y="461578"/>
                <a:ext cx="36720" cy="51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0C454FC-5E87-404B-B9A4-9A0D6195978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82973" y="457258"/>
                  <a:ext cx="45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865C378-6A4E-413A-ADBA-14EC907ABC68}"/>
                    </a:ext>
                  </a:extLst>
                </p14:cNvPr>
                <p14:cNvContentPartPr/>
                <p14:nvPr/>
              </p14:nvContentPartPr>
              <p14:xfrm>
                <a:off x="520773" y="445738"/>
                <a:ext cx="61560" cy="109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865C378-6A4E-413A-ADBA-14EC907ABC6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16453" y="441418"/>
                  <a:ext cx="70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C5A78FE-1C5F-4C1A-AB66-04332A56FACE}"/>
                    </a:ext>
                  </a:extLst>
                </p14:cNvPr>
                <p14:cNvContentPartPr/>
                <p14:nvPr/>
              </p14:nvContentPartPr>
              <p14:xfrm>
                <a:off x="655413" y="486418"/>
                <a:ext cx="76680" cy="7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C5A78FE-1C5F-4C1A-AB66-04332A56FAC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51093" y="482098"/>
                  <a:ext cx="853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B6E9D76-A8ED-4B4E-8DFA-CF7A2439F5EE}"/>
                    </a:ext>
                  </a:extLst>
                </p14:cNvPr>
                <p14:cNvContentPartPr/>
                <p14:nvPr/>
              </p14:nvContentPartPr>
              <p14:xfrm>
                <a:off x="689253" y="449338"/>
                <a:ext cx="12240" cy="73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B6E9D76-A8ED-4B4E-8DFA-CF7A2439F5E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4933" y="445018"/>
                  <a:ext cx="20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2418267-2DAC-44B3-A10B-9FEF211AF722}"/>
                    </a:ext>
                  </a:extLst>
                </p14:cNvPr>
                <p14:cNvContentPartPr/>
                <p14:nvPr/>
              </p14:nvContentPartPr>
              <p14:xfrm>
                <a:off x="819933" y="486058"/>
                <a:ext cx="52560" cy="3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2418267-2DAC-44B3-A10B-9FEF211AF72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15613" y="481738"/>
                  <a:ext cx="61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524837C-161B-467E-8613-0436541C9220}"/>
                    </a:ext>
                  </a:extLst>
                </p14:cNvPr>
                <p14:cNvContentPartPr/>
                <p14:nvPr/>
              </p14:nvContentPartPr>
              <p14:xfrm>
                <a:off x="894453" y="459778"/>
                <a:ext cx="9360" cy="43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524837C-161B-467E-8613-0436541C922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90133" y="455458"/>
                  <a:ext cx="18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0A94C41-CEC7-4A96-ACC4-192E6705307E}"/>
                    </a:ext>
                  </a:extLst>
                </p14:cNvPr>
                <p14:cNvContentPartPr/>
                <p14:nvPr/>
              </p14:nvContentPartPr>
              <p14:xfrm>
                <a:off x="778533" y="421618"/>
                <a:ext cx="64080" cy="120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0A94C41-CEC7-4A96-ACC4-192E670530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4213" y="417298"/>
                  <a:ext cx="72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1D5BFDD-77CA-4436-BEA1-214AF034A11C}"/>
                    </a:ext>
                  </a:extLst>
                </p14:cNvPr>
                <p14:cNvContentPartPr/>
                <p14:nvPr/>
              </p14:nvContentPartPr>
              <p14:xfrm>
                <a:off x="933693" y="434218"/>
                <a:ext cx="21960" cy="110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1D5BFDD-77CA-4436-BEA1-214AF034A11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29373" y="429898"/>
                  <a:ext cx="30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F1FEACC-8132-439C-B7AE-CE78B2669D86}"/>
                    </a:ext>
                  </a:extLst>
                </p14:cNvPr>
                <p14:cNvContentPartPr/>
                <p14:nvPr/>
              </p14:nvContentPartPr>
              <p14:xfrm>
                <a:off x="959253" y="295258"/>
                <a:ext cx="21240" cy="99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F1FEACC-8132-439C-B7AE-CE78B2669D8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54933" y="290938"/>
                  <a:ext cx="29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7504F88-47F4-47D8-8DCA-F2E9B6B396F3}"/>
                    </a:ext>
                  </a:extLst>
                </p14:cNvPr>
                <p14:cNvContentPartPr/>
                <p14:nvPr/>
              </p14:nvContentPartPr>
              <p14:xfrm>
                <a:off x="910293" y="320098"/>
                <a:ext cx="133560" cy="58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7504F88-47F4-47D8-8DCA-F2E9B6B396F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05973" y="315778"/>
                  <a:ext cx="142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1786A6D-9B9B-48D3-9CB9-83660B445C51}"/>
                    </a:ext>
                  </a:extLst>
                </p14:cNvPr>
                <p14:cNvContentPartPr/>
                <p14:nvPr/>
              </p14:nvContentPartPr>
              <p14:xfrm>
                <a:off x="1073013" y="335218"/>
                <a:ext cx="5040" cy="30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1786A6D-9B9B-48D3-9CB9-83660B445C5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68693" y="330898"/>
                  <a:ext cx="13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7390FDC-0E6F-490B-9953-58EAB548BB30}"/>
                    </a:ext>
                  </a:extLst>
                </p14:cNvPr>
                <p14:cNvContentPartPr/>
                <p14:nvPr/>
              </p14:nvContentPartPr>
              <p14:xfrm>
                <a:off x="1097493" y="315418"/>
                <a:ext cx="25920" cy="89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7390FDC-0E6F-490B-9953-58EAB548BB3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93173" y="311098"/>
                  <a:ext cx="34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4025F71-3D28-4193-A3CF-323D86F4A9ED}"/>
                    </a:ext>
                  </a:extLst>
                </p14:cNvPr>
                <p14:cNvContentPartPr/>
                <p14:nvPr/>
              </p14:nvContentPartPr>
              <p14:xfrm>
                <a:off x="1209093" y="415138"/>
                <a:ext cx="7200" cy="7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4025F71-3D28-4193-A3CF-323D86F4A9E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204773" y="410818"/>
                  <a:ext cx="15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1487FC1-CFAD-4A5F-827A-4AD7FFD1037F}"/>
                    </a:ext>
                  </a:extLst>
                </p14:cNvPr>
                <p14:cNvContentPartPr/>
                <p14:nvPr/>
              </p14:nvContentPartPr>
              <p14:xfrm>
                <a:off x="1259133" y="428458"/>
                <a:ext cx="2520" cy="45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1487FC1-CFAD-4A5F-827A-4AD7FFD1037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254813" y="424138"/>
                  <a:ext cx="11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58E2A55-3237-4949-A756-8C8B256229B3}"/>
                    </a:ext>
                  </a:extLst>
                </p14:cNvPr>
                <p14:cNvContentPartPr/>
                <p14:nvPr/>
              </p14:nvContentPartPr>
              <p14:xfrm>
                <a:off x="1289013" y="409378"/>
                <a:ext cx="54000" cy="98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58E2A55-3237-4949-A756-8C8B256229B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284693" y="405058"/>
                  <a:ext cx="62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20B751E-9803-4F2E-90D2-109C87596B90}"/>
                    </a:ext>
                  </a:extLst>
                </p14:cNvPr>
                <p14:cNvContentPartPr/>
                <p14:nvPr/>
              </p14:nvContentPartPr>
              <p14:xfrm>
                <a:off x="57093" y="834178"/>
                <a:ext cx="61560" cy="3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20B751E-9803-4F2E-90D2-109C87596B9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2773" y="829858"/>
                  <a:ext cx="70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5D55464-C2C0-4D97-BBF8-007B98B491B3}"/>
                    </a:ext>
                  </a:extLst>
                </p14:cNvPr>
                <p14:cNvContentPartPr/>
                <p14:nvPr/>
              </p14:nvContentPartPr>
              <p14:xfrm>
                <a:off x="58893" y="880618"/>
                <a:ext cx="49680" cy="1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5D55464-C2C0-4D97-BBF8-007B98B491B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4573" y="876298"/>
                  <a:ext cx="583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8ECCB35-5CC8-44F9-9157-4929ED44B783}"/>
                    </a:ext>
                  </a:extLst>
                </p14:cNvPr>
                <p14:cNvContentPartPr/>
                <p14:nvPr/>
              </p14:nvContentPartPr>
              <p14:xfrm>
                <a:off x="266253" y="850378"/>
                <a:ext cx="39960" cy="1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8ECCB35-5CC8-44F9-9157-4929ED44B78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61933" y="846058"/>
                  <a:ext cx="486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296C035-EC0D-4EC3-A4CF-B1C62336FC62}"/>
                    </a:ext>
                  </a:extLst>
                </p14:cNvPr>
                <p14:cNvContentPartPr/>
                <p14:nvPr/>
              </p14:nvContentPartPr>
              <p14:xfrm>
                <a:off x="323133" y="822658"/>
                <a:ext cx="9720" cy="50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296C035-EC0D-4EC3-A4CF-B1C62336FC6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18813" y="818338"/>
                  <a:ext cx="18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2EFECE5-2E14-428F-A0E9-70DD7DD0FB05}"/>
                    </a:ext>
                  </a:extLst>
                </p14:cNvPr>
                <p14:cNvContentPartPr/>
                <p14:nvPr/>
              </p14:nvContentPartPr>
              <p14:xfrm>
                <a:off x="212613" y="785578"/>
                <a:ext cx="95760" cy="119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2EFECE5-2E14-428F-A0E9-70DD7DD0FB0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08293" y="781258"/>
                  <a:ext cx="104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55A485D-3836-4BEC-ABB3-2B22C95DB9C4}"/>
                    </a:ext>
                  </a:extLst>
                </p14:cNvPr>
                <p14:cNvContentPartPr/>
                <p14:nvPr/>
              </p14:nvContentPartPr>
              <p14:xfrm>
                <a:off x="367773" y="790978"/>
                <a:ext cx="20880" cy="95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55A485D-3836-4BEC-ABB3-2B22C95DB9C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63453" y="786658"/>
                  <a:ext cx="29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436A9EB-FC70-4563-AF3B-8AC64B846909}"/>
                    </a:ext>
                  </a:extLst>
                </p14:cNvPr>
                <p14:cNvContentPartPr/>
                <p14:nvPr/>
              </p14:nvContentPartPr>
              <p14:xfrm>
                <a:off x="400533" y="638698"/>
                <a:ext cx="51840" cy="126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436A9EB-FC70-4563-AF3B-8AC64B84690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96213" y="634378"/>
                  <a:ext cx="60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2BDD380-8BB0-46FA-8351-22FE8C577165}"/>
                    </a:ext>
                  </a:extLst>
                </p14:cNvPr>
                <p14:cNvContentPartPr/>
                <p14:nvPr/>
              </p14:nvContentPartPr>
              <p14:xfrm>
                <a:off x="336813" y="681538"/>
                <a:ext cx="126000" cy="64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2BDD380-8BB0-46FA-8351-22FE8C57716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32493" y="677218"/>
                  <a:ext cx="134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E9418B1-F77D-406C-B7F4-693E98FBF09A}"/>
                    </a:ext>
                  </a:extLst>
                </p14:cNvPr>
                <p14:cNvContentPartPr/>
                <p14:nvPr/>
              </p14:nvContentPartPr>
              <p14:xfrm>
                <a:off x="475413" y="702058"/>
                <a:ext cx="29520" cy="42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E9418B1-F77D-406C-B7F4-693E98FBF09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71093" y="697738"/>
                  <a:ext cx="38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7E05ED2-2385-44D8-8B6E-F0D761EBB510}"/>
                    </a:ext>
                  </a:extLst>
                </p14:cNvPr>
                <p14:cNvContentPartPr/>
                <p14:nvPr/>
              </p14:nvContentPartPr>
              <p14:xfrm>
                <a:off x="522933" y="673258"/>
                <a:ext cx="27360" cy="89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7E05ED2-2385-44D8-8B6E-F0D761EBB51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18613" y="668938"/>
                  <a:ext cx="36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14BE260-0C77-47ED-8ACB-35177CBEDF95}"/>
                    </a:ext>
                  </a:extLst>
                </p14:cNvPr>
                <p14:cNvContentPartPr/>
                <p14:nvPr/>
              </p14:nvContentPartPr>
              <p14:xfrm>
                <a:off x="621213" y="880258"/>
                <a:ext cx="331200" cy="12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14BE260-0C77-47ED-8ACB-35177CBEDF9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16893" y="875938"/>
                  <a:ext cx="339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AE26B6A-D29E-42FF-B2DF-F327E75F8C97}"/>
                    </a:ext>
                  </a:extLst>
                </p14:cNvPr>
                <p14:cNvContentPartPr/>
                <p14:nvPr/>
              </p14:nvContentPartPr>
              <p14:xfrm>
                <a:off x="621933" y="757498"/>
                <a:ext cx="6480" cy="76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AE26B6A-D29E-42FF-B2DF-F327E75F8C9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17613" y="753178"/>
                  <a:ext cx="15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8F609D7-C0B0-40D5-BA0F-C76A407FC744}"/>
                    </a:ext>
                  </a:extLst>
                </p14:cNvPr>
                <p14:cNvContentPartPr/>
                <p14:nvPr/>
              </p14:nvContentPartPr>
              <p14:xfrm>
                <a:off x="645333" y="765418"/>
                <a:ext cx="37440" cy="49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8F609D7-C0B0-40D5-BA0F-C76A407FC74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41013" y="761098"/>
                  <a:ext cx="46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32222E5-E538-45CE-94D6-E69BF9BC7193}"/>
                    </a:ext>
                  </a:extLst>
                </p14:cNvPr>
                <p14:cNvContentPartPr/>
                <p14:nvPr/>
              </p14:nvContentPartPr>
              <p14:xfrm>
                <a:off x="697533" y="749218"/>
                <a:ext cx="48960" cy="101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32222E5-E538-45CE-94D6-E69BF9BC719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93213" y="744898"/>
                  <a:ext cx="57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FBE8377-4F79-4B6B-9E6A-065F08417F10}"/>
                    </a:ext>
                  </a:extLst>
                </p14:cNvPr>
                <p14:cNvContentPartPr/>
                <p14:nvPr/>
              </p14:nvContentPartPr>
              <p14:xfrm>
                <a:off x="786093" y="784498"/>
                <a:ext cx="28080" cy="2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FBE8377-4F79-4B6B-9E6A-065F08417F1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81773" y="780178"/>
                  <a:ext cx="367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0ECE759-C66F-40C1-9426-F334FB1273E7}"/>
                    </a:ext>
                  </a:extLst>
                </p14:cNvPr>
                <p14:cNvContentPartPr/>
                <p14:nvPr/>
              </p14:nvContentPartPr>
              <p14:xfrm>
                <a:off x="864933" y="742378"/>
                <a:ext cx="6120" cy="64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0ECE759-C66F-40C1-9426-F334FB1273E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60613" y="738058"/>
                  <a:ext cx="14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DCAFA89-DE94-4524-95B3-55C0E3490CB4}"/>
                    </a:ext>
                  </a:extLst>
                </p14:cNvPr>
                <p14:cNvContentPartPr/>
                <p14:nvPr/>
              </p14:nvContentPartPr>
              <p14:xfrm>
                <a:off x="792213" y="757498"/>
                <a:ext cx="2880" cy="61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DCAFA89-DE94-4524-95B3-55C0E3490CB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87893" y="753178"/>
                  <a:ext cx="11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AF024B9-3771-4A4C-8C37-86775B7C0A1A}"/>
                    </a:ext>
                  </a:extLst>
                </p14:cNvPr>
                <p14:cNvContentPartPr/>
                <p14:nvPr/>
              </p14:nvContentPartPr>
              <p14:xfrm>
                <a:off x="896253" y="757138"/>
                <a:ext cx="1440" cy="39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AF024B9-3771-4A4C-8C37-86775B7C0A1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91933" y="752818"/>
                  <a:ext cx="10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D2BCE17-1A08-4C29-AEC0-1DFD6B1FCB2A}"/>
                    </a:ext>
                  </a:extLst>
                </p14:cNvPr>
                <p14:cNvContentPartPr/>
                <p14:nvPr/>
              </p14:nvContentPartPr>
              <p14:xfrm>
                <a:off x="898773" y="740218"/>
                <a:ext cx="65160" cy="97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D2BCE17-1A08-4C29-AEC0-1DFD6B1FCB2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4453" y="735898"/>
                  <a:ext cx="73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4B0A475-3D3E-46FB-AD58-D9AA89E194CB}"/>
                    </a:ext>
                  </a:extLst>
                </p14:cNvPr>
                <p14:cNvContentPartPr/>
                <p14:nvPr/>
              </p14:nvContentPartPr>
              <p14:xfrm>
                <a:off x="659733" y="942538"/>
                <a:ext cx="127080" cy="101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4B0A475-3D3E-46FB-AD58-D9AA89E194C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55413" y="938218"/>
                  <a:ext cx="135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BD4E13E-11C4-438D-990A-C6990701EB9B}"/>
                    </a:ext>
                  </a:extLst>
                </p14:cNvPr>
                <p14:cNvContentPartPr/>
                <p14:nvPr/>
              </p14:nvContentPartPr>
              <p14:xfrm>
                <a:off x="725973" y="984298"/>
                <a:ext cx="127080" cy="44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BD4E13E-11C4-438D-990A-C6990701EB9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21653" y="979978"/>
                  <a:ext cx="135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D0CAD93-189A-4BCD-BB6B-A7B9BD0556A5}"/>
                    </a:ext>
                  </a:extLst>
                </p14:cNvPr>
                <p14:cNvContentPartPr/>
                <p14:nvPr/>
              </p14:nvContentPartPr>
              <p14:xfrm>
                <a:off x="1014333" y="876298"/>
                <a:ext cx="56160" cy="2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D0CAD93-189A-4BCD-BB6B-A7B9BD0556A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10013" y="871978"/>
                  <a:ext cx="6480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247A2D4-A0CE-49D8-B789-525471221597}"/>
                    </a:ext>
                  </a:extLst>
                </p14:cNvPr>
                <p14:cNvContentPartPr/>
                <p14:nvPr/>
              </p14:nvContentPartPr>
              <p14:xfrm>
                <a:off x="1035573" y="851098"/>
                <a:ext cx="6120" cy="64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247A2D4-A0CE-49D8-B789-52547122159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31253" y="846778"/>
                  <a:ext cx="14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9DD4122-9968-4CC4-80C1-4E355E3B5B1D}"/>
                    </a:ext>
                  </a:extLst>
                </p14:cNvPr>
                <p14:cNvContentPartPr/>
                <p14:nvPr/>
              </p14:nvContentPartPr>
              <p14:xfrm>
                <a:off x="1170933" y="791338"/>
                <a:ext cx="46440" cy="2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9DD4122-9968-4CC4-80C1-4E355E3B5B1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66613" y="787018"/>
                  <a:ext cx="550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A91BB20-D7F4-4C1A-AE83-A6DC82073862}"/>
                    </a:ext>
                  </a:extLst>
                </p14:cNvPr>
                <p14:cNvContentPartPr/>
                <p14:nvPr/>
              </p14:nvContentPartPr>
              <p14:xfrm>
                <a:off x="1238973" y="762538"/>
                <a:ext cx="9360" cy="51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A91BB20-D7F4-4C1A-AE83-A6DC8207386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234653" y="758218"/>
                  <a:ext cx="18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93397AC-B020-4C3B-B6EA-0488863DC88B}"/>
                    </a:ext>
                  </a:extLst>
                </p14:cNvPr>
                <p14:cNvContentPartPr/>
                <p14:nvPr/>
              </p14:nvContentPartPr>
              <p14:xfrm>
                <a:off x="1145373" y="732658"/>
                <a:ext cx="76680" cy="104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93397AC-B020-4C3B-B6EA-0488863DC88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41053" y="728338"/>
                  <a:ext cx="85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B3B74EB-616B-4D7B-BBFC-CC3DE6925170}"/>
                    </a:ext>
                  </a:extLst>
                </p14:cNvPr>
                <p14:cNvContentPartPr/>
                <p14:nvPr/>
              </p14:nvContentPartPr>
              <p14:xfrm>
                <a:off x="1277493" y="751378"/>
                <a:ext cx="18360" cy="75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B3B74EB-616B-4D7B-BBFC-CC3DE692517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273173" y="747058"/>
                  <a:ext cx="27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4A41CD3-8F5D-4300-9741-68C0C5ABDADC}"/>
                    </a:ext>
                  </a:extLst>
                </p14:cNvPr>
                <p14:cNvContentPartPr/>
                <p14:nvPr/>
              </p14:nvContentPartPr>
              <p14:xfrm>
                <a:off x="1263093" y="605218"/>
                <a:ext cx="55800" cy="112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4A41CD3-8F5D-4300-9741-68C0C5ABDAD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258773" y="600898"/>
                  <a:ext cx="64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8C2E87-CE6F-4C51-80E2-80C3A2A3E2F1}"/>
                    </a:ext>
                  </a:extLst>
                </p14:cNvPr>
                <p14:cNvContentPartPr/>
                <p14:nvPr/>
              </p14:nvContentPartPr>
              <p14:xfrm>
                <a:off x="1238253" y="629338"/>
                <a:ext cx="156960" cy="87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8C2E87-CE6F-4C51-80E2-80C3A2A3E2F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233933" y="625018"/>
                  <a:ext cx="165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6C2734C-69F9-42EE-86DD-BCF9042836DC}"/>
                    </a:ext>
                  </a:extLst>
                </p14:cNvPr>
                <p14:cNvContentPartPr/>
                <p14:nvPr/>
              </p14:nvContentPartPr>
              <p14:xfrm>
                <a:off x="1392333" y="661018"/>
                <a:ext cx="6840" cy="36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6C2734C-69F9-42EE-86DD-BCF9042836D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388013" y="656698"/>
                  <a:ext cx="15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2C76C97-64CC-49D2-A6DC-80DE200D708E}"/>
                    </a:ext>
                  </a:extLst>
                </p14:cNvPr>
                <p14:cNvContentPartPr/>
                <p14:nvPr/>
              </p14:nvContentPartPr>
              <p14:xfrm>
                <a:off x="1420413" y="633658"/>
                <a:ext cx="21600" cy="79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2C76C97-64CC-49D2-A6DC-80DE200D708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416093" y="629338"/>
                  <a:ext cx="30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6B08D4F-9B50-4249-A3E0-602F226F1D80}"/>
                    </a:ext>
                  </a:extLst>
                </p14:cNvPr>
                <p14:cNvContentPartPr/>
                <p14:nvPr/>
              </p14:nvContentPartPr>
              <p14:xfrm>
                <a:off x="1457493" y="852898"/>
                <a:ext cx="295920" cy="17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6B08D4F-9B50-4249-A3E0-602F226F1D8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453173" y="848578"/>
                  <a:ext cx="304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187DDC5-A077-4F7C-8F3B-BA7AF8453466}"/>
                    </a:ext>
                  </a:extLst>
                </p14:cNvPr>
                <p14:cNvContentPartPr/>
                <p14:nvPr/>
              </p14:nvContentPartPr>
              <p14:xfrm>
                <a:off x="1526973" y="726538"/>
                <a:ext cx="12600" cy="73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187DDC5-A077-4F7C-8F3B-BA7AF845346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22653" y="722218"/>
                  <a:ext cx="21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BECC275-B1CF-4DF0-B2F4-4F212BBE9B81}"/>
                    </a:ext>
                  </a:extLst>
                </p14:cNvPr>
                <p14:cNvContentPartPr/>
                <p14:nvPr/>
              </p14:nvContentPartPr>
              <p14:xfrm>
                <a:off x="1555053" y="735178"/>
                <a:ext cx="37440" cy="51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BECC275-B1CF-4DF0-B2F4-4F212BBE9B8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0733" y="730858"/>
                  <a:ext cx="46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0114E20-D2DE-4D85-849C-EE523A659CCF}"/>
                    </a:ext>
                  </a:extLst>
                </p14:cNvPr>
                <p14:cNvContentPartPr/>
                <p14:nvPr/>
              </p14:nvContentPartPr>
              <p14:xfrm>
                <a:off x="1582773" y="719338"/>
                <a:ext cx="57240" cy="108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0114E20-D2DE-4D85-849C-EE523A659CC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78453" y="715018"/>
                  <a:ext cx="65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547C79B-F548-4ECE-BDCB-625870932E19}"/>
                    </a:ext>
                  </a:extLst>
                </p14:cNvPr>
                <p14:cNvContentPartPr/>
                <p14:nvPr/>
              </p14:nvContentPartPr>
              <p14:xfrm>
                <a:off x="1679253" y="767938"/>
                <a:ext cx="47520" cy="3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547C79B-F548-4ECE-BDCB-625870932E1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674933" y="763618"/>
                  <a:ext cx="561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4CFFDDF-8B01-4A9F-9D37-A3B547036C49}"/>
                    </a:ext>
                  </a:extLst>
                </p14:cNvPr>
                <p14:cNvContentPartPr/>
                <p14:nvPr/>
              </p14:nvContentPartPr>
              <p14:xfrm>
                <a:off x="1746573" y="722578"/>
                <a:ext cx="46440" cy="73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4CFFDDF-8B01-4A9F-9D37-A3B547036C4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742253" y="718258"/>
                  <a:ext cx="55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58FFB0D-85AF-49BF-9490-995859BDFFB8}"/>
                    </a:ext>
                  </a:extLst>
                </p14:cNvPr>
                <p14:cNvContentPartPr/>
                <p14:nvPr/>
              </p14:nvContentPartPr>
              <p14:xfrm>
                <a:off x="1806693" y="715738"/>
                <a:ext cx="51840" cy="90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58FFB0D-85AF-49BF-9490-995859BDFFB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802373" y="711418"/>
                  <a:ext cx="60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FD8572-1720-4712-B6AB-32A81B92A67B}"/>
                    </a:ext>
                  </a:extLst>
                </p14:cNvPr>
                <p14:cNvContentPartPr/>
                <p14:nvPr/>
              </p14:nvContentPartPr>
              <p14:xfrm>
                <a:off x="1539213" y="920938"/>
                <a:ext cx="115560" cy="99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FD8572-1720-4712-B6AB-32A81B92A67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534893" y="916618"/>
                  <a:ext cx="124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CD65DC4-C99B-4477-9D61-7D7D68C63BBB}"/>
                    </a:ext>
                  </a:extLst>
                </p14:cNvPr>
                <p14:cNvContentPartPr/>
                <p14:nvPr/>
              </p14:nvContentPartPr>
              <p14:xfrm>
                <a:off x="1587813" y="967018"/>
                <a:ext cx="101520" cy="51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CD65DC4-C99B-4477-9D61-7D7D68C63BB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583493" y="962698"/>
                  <a:ext cx="110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D282597-BD31-4FF1-8DD4-5C80DCA01EB6}"/>
                    </a:ext>
                  </a:extLst>
                </p14:cNvPr>
                <p14:cNvContentPartPr/>
                <p14:nvPr/>
              </p14:nvContentPartPr>
              <p14:xfrm>
                <a:off x="69693" y="1386058"/>
                <a:ext cx="75960" cy="46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D282597-BD31-4FF1-8DD4-5C80DCA01EB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5373" y="1381738"/>
                  <a:ext cx="846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56B6841-8741-417B-BCFB-1E5E5B9B6DF5}"/>
                    </a:ext>
                  </a:extLst>
                </p14:cNvPr>
                <p14:cNvContentPartPr/>
                <p14:nvPr/>
              </p14:nvContentPartPr>
              <p14:xfrm>
                <a:off x="80853" y="1424578"/>
                <a:ext cx="75600" cy="7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56B6841-8741-417B-BCFB-1E5E5B9B6DF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533" y="1420258"/>
                  <a:ext cx="842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B283410-B693-4E04-9E17-8D417312785E}"/>
                    </a:ext>
                  </a:extLst>
                </p14:cNvPr>
                <p14:cNvContentPartPr/>
                <p14:nvPr/>
              </p14:nvContentPartPr>
              <p14:xfrm>
                <a:off x="368493" y="1316578"/>
                <a:ext cx="75600" cy="3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B283410-B693-4E04-9E17-8D417312785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64173" y="1312258"/>
                  <a:ext cx="8424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5A781A1-EF78-44FE-B965-1B800EA78206}"/>
                    </a:ext>
                  </a:extLst>
                </p14:cNvPr>
                <p14:cNvContentPartPr/>
                <p14:nvPr/>
              </p14:nvContentPartPr>
              <p14:xfrm>
                <a:off x="472173" y="1284898"/>
                <a:ext cx="8640" cy="54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5A781A1-EF78-44FE-B965-1B800EA7820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67853" y="1280578"/>
                  <a:ext cx="17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3030994-083E-40F4-9BA9-04DA8A47F913}"/>
                    </a:ext>
                  </a:extLst>
                </p14:cNvPr>
                <p14:cNvContentPartPr/>
                <p14:nvPr/>
              </p14:nvContentPartPr>
              <p14:xfrm>
                <a:off x="323493" y="1261858"/>
                <a:ext cx="86400" cy="110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3030994-083E-40F4-9BA9-04DA8A47F91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19173" y="1257538"/>
                  <a:ext cx="95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A45631C-355A-4A1A-82B7-3CBE258DF8B3}"/>
                    </a:ext>
                  </a:extLst>
                </p14:cNvPr>
                <p14:cNvContentPartPr/>
                <p14:nvPr/>
              </p14:nvContentPartPr>
              <p14:xfrm>
                <a:off x="490893" y="1278058"/>
                <a:ext cx="32400" cy="92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A45631C-355A-4A1A-82B7-3CBE258DF8B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86573" y="1273738"/>
                  <a:ext cx="41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5E127A9-4E3E-47DC-AE99-680D11A0F784}"/>
                    </a:ext>
                  </a:extLst>
                </p14:cNvPr>
                <p14:cNvContentPartPr/>
                <p14:nvPr/>
              </p14:nvContentPartPr>
              <p14:xfrm>
                <a:off x="534813" y="1156378"/>
                <a:ext cx="42480" cy="115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5E127A9-4E3E-47DC-AE99-680D11A0F78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30493" y="1152058"/>
                  <a:ext cx="51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DB14450-9B48-4E26-86DF-AEE26C623943}"/>
                    </a:ext>
                  </a:extLst>
                </p14:cNvPr>
                <p14:cNvContentPartPr/>
                <p14:nvPr/>
              </p14:nvContentPartPr>
              <p14:xfrm>
                <a:off x="471813" y="1182658"/>
                <a:ext cx="153000" cy="759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DB14450-9B48-4E26-86DF-AEE26C62394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67493" y="1178338"/>
                  <a:ext cx="161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0BD332F-05AB-4705-AC3F-1BC49919F478}"/>
                    </a:ext>
                  </a:extLst>
                </p14:cNvPr>
                <p14:cNvContentPartPr/>
                <p14:nvPr/>
              </p14:nvContentPartPr>
              <p14:xfrm>
                <a:off x="624453" y="1196698"/>
                <a:ext cx="33120" cy="428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0BD332F-05AB-4705-AC3F-1BC49919F47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20133" y="1192378"/>
                  <a:ext cx="41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5D8A563-8EE5-4962-B164-0DE2298839EC}"/>
                    </a:ext>
                  </a:extLst>
                </p14:cNvPr>
                <p14:cNvContentPartPr/>
                <p14:nvPr/>
              </p14:nvContentPartPr>
              <p14:xfrm>
                <a:off x="642813" y="1184458"/>
                <a:ext cx="34560" cy="87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5D8A563-8EE5-4962-B164-0DE2298839E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38493" y="1180138"/>
                  <a:ext cx="43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A1DC2CB-983B-4B5D-99AD-18971149A2AD}"/>
                    </a:ext>
                  </a:extLst>
                </p14:cNvPr>
                <p14:cNvContentPartPr/>
                <p14:nvPr/>
              </p14:nvContentPartPr>
              <p14:xfrm>
                <a:off x="687453" y="1316218"/>
                <a:ext cx="81000" cy="5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A1DC2CB-983B-4B5D-99AD-18971149A2A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83133" y="1311898"/>
                  <a:ext cx="896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774CE7D-D390-4D66-8307-110A8AFE1631}"/>
                    </a:ext>
                  </a:extLst>
                </p14:cNvPr>
                <p14:cNvContentPartPr/>
                <p14:nvPr/>
              </p14:nvContentPartPr>
              <p14:xfrm>
                <a:off x="723813" y="1272298"/>
                <a:ext cx="17640" cy="82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774CE7D-D390-4D66-8307-110A8AFE163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19493" y="1267978"/>
                  <a:ext cx="26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1BF3BBE-FE7C-428E-AFA0-4852319AFA85}"/>
                    </a:ext>
                  </a:extLst>
                </p14:cNvPr>
                <p14:cNvContentPartPr/>
                <p14:nvPr/>
              </p14:nvContentPartPr>
              <p14:xfrm>
                <a:off x="837573" y="1300378"/>
                <a:ext cx="61560" cy="21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1BF3BBE-FE7C-428E-AFA0-4852319AFA8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33253" y="1296058"/>
                  <a:ext cx="7020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6CFB3B0-02DA-431C-A1E6-DD1C70CEC6A3}"/>
                    </a:ext>
                  </a:extLst>
                </p14:cNvPr>
                <p14:cNvContentPartPr/>
                <p14:nvPr/>
              </p14:nvContentPartPr>
              <p14:xfrm>
                <a:off x="905613" y="1269058"/>
                <a:ext cx="5040" cy="55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6CFB3B0-02DA-431C-A1E6-DD1C70CEC6A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01293" y="1264738"/>
                  <a:ext cx="13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0D0422C-A20D-4FE1-9BC5-880FFF4B7BAD}"/>
                    </a:ext>
                  </a:extLst>
                </p14:cNvPr>
                <p14:cNvContentPartPr/>
                <p14:nvPr/>
              </p14:nvContentPartPr>
              <p14:xfrm>
                <a:off x="804453" y="1244938"/>
                <a:ext cx="144720" cy="99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0D0422C-A20D-4FE1-9BC5-880FFF4B7BA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0133" y="1240618"/>
                  <a:ext cx="153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EFE2D6D-1A58-427B-B709-269C9C68DCE5}"/>
                    </a:ext>
                  </a:extLst>
                </p14:cNvPr>
                <p14:cNvContentPartPr/>
                <p14:nvPr/>
              </p14:nvContentPartPr>
              <p14:xfrm>
                <a:off x="935133" y="1117138"/>
                <a:ext cx="36360" cy="117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EFE2D6D-1A58-427B-B709-269C9C68DCE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0813" y="1112818"/>
                  <a:ext cx="45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EA35354-873D-4788-9621-0BC9350F1365}"/>
                    </a:ext>
                  </a:extLst>
                </p14:cNvPr>
                <p14:cNvContentPartPr/>
                <p14:nvPr/>
              </p14:nvContentPartPr>
              <p14:xfrm>
                <a:off x="885813" y="1147738"/>
                <a:ext cx="150480" cy="81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EA35354-873D-4788-9621-0BC9350F136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81493" y="1143418"/>
                  <a:ext cx="159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4D67255-F73A-49E8-975F-59CCD9DC4C60}"/>
                    </a:ext>
                  </a:extLst>
                </p14:cNvPr>
                <p14:cNvContentPartPr/>
                <p14:nvPr/>
              </p14:nvContentPartPr>
              <p14:xfrm>
                <a:off x="1048173" y="1171138"/>
                <a:ext cx="6480" cy="39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4D67255-F73A-49E8-975F-59CCD9DC4C6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43853" y="1166818"/>
                  <a:ext cx="15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9950379-931F-4D5A-9506-6FF154284C62}"/>
                    </a:ext>
                  </a:extLst>
                </p14:cNvPr>
                <p14:cNvContentPartPr/>
                <p14:nvPr/>
              </p14:nvContentPartPr>
              <p14:xfrm>
                <a:off x="1081653" y="1138018"/>
                <a:ext cx="27720" cy="1062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9950379-931F-4D5A-9506-6FF154284C6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77333" y="1133698"/>
                  <a:ext cx="36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830772B-7125-4AA1-828E-1872EA662F8A}"/>
                    </a:ext>
                  </a:extLst>
                </p14:cNvPr>
                <p14:cNvContentPartPr/>
                <p14:nvPr/>
              </p14:nvContentPartPr>
              <p14:xfrm>
                <a:off x="400893" y="1422418"/>
                <a:ext cx="558000" cy="162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830772B-7125-4AA1-828E-1872EA662F8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6573" y="1418098"/>
                  <a:ext cx="566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5C11102-1CCF-4F36-9D2D-2D01E631EC80}"/>
                    </a:ext>
                  </a:extLst>
                </p14:cNvPr>
                <p14:cNvContentPartPr/>
                <p14:nvPr/>
              </p14:nvContentPartPr>
              <p14:xfrm>
                <a:off x="530133" y="1532938"/>
                <a:ext cx="75960" cy="123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5C11102-1CCF-4F36-9D2D-2D01E631EC8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25813" y="1528618"/>
                  <a:ext cx="84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6AAD7A9-BA67-4A26-96DF-7357C3A26F74}"/>
                    </a:ext>
                  </a:extLst>
                </p14:cNvPr>
                <p14:cNvContentPartPr/>
                <p14:nvPr/>
              </p14:nvContentPartPr>
              <p14:xfrm>
                <a:off x="587733" y="1512778"/>
                <a:ext cx="121320" cy="13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6AAD7A9-BA67-4A26-96DF-7357C3A26F7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83413" y="1508458"/>
                  <a:ext cx="129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7AC42CA-7B5E-4DFC-8836-30ED6A148596}"/>
                    </a:ext>
                  </a:extLst>
                </p14:cNvPr>
                <p14:cNvContentPartPr/>
                <p14:nvPr/>
              </p14:nvContentPartPr>
              <p14:xfrm>
                <a:off x="628053" y="1581178"/>
                <a:ext cx="88920" cy="669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7AC42CA-7B5E-4DFC-8836-30ED6A14859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23733" y="1576858"/>
                  <a:ext cx="97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B34BAC5-BCAF-4CA7-B5DC-6F82448E656D}"/>
                    </a:ext>
                  </a:extLst>
                </p14:cNvPr>
                <p14:cNvContentPartPr/>
                <p14:nvPr/>
              </p14:nvContentPartPr>
              <p14:xfrm>
                <a:off x="1109373" y="1345378"/>
                <a:ext cx="8280" cy="954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B34BAC5-BCAF-4CA7-B5DC-6F82448E656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05053" y="1341058"/>
                  <a:ext cx="16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52F308C-AE91-41FE-A9C8-5E3A3AF752E5}"/>
                    </a:ext>
                  </a:extLst>
                </p14:cNvPr>
                <p14:cNvContentPartPr/>
                <p14:nvPr/>
              </p14:nvContentPartPr>
              <p14:xfrm>
                <a:off x="1147533" y="1354738"/>
                <a:ext cx="54000" cy="691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52F308C-AE91-41FE-A9C8-5E3A3AF752E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43213" y="1350418"/>
                  <a:ext cx="62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62951C7-57E3-4B2C-8D05-EC48A406902D}"/>
                    </a:ext>
                  </a:extLst>
                </p14:cNvPr>
                <p14:cNvContentPartPr/>
                <p14:nvPr/>
              </p14:nvContentPartPr>
              <p14:xfrm>
                <a:off x="1177413" y="1332778"/>
                <a:ext cx="62280" cy="1411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62951C7-57E3-4B2C-8D05-EC48A406902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73093" y="1328458"/>
                  <a:ext cx="70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B5F27A2-6A50-4DC6-A25A-6C375382D9DB}"/>
                    </a:ext>
                  </a:extLst>
                </p14:cNvPr>
                <p14:cNvContentPartPr/>
                <p14:nvPr/>
              </p14:nvContentPartPr>
              <p14:xfrm>
                <a:off x="1312413" y="1381738"/>
                <a:ext cx="74880" cy="9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B5F27A2-6A50-4DC6-A25A-6C375382D9D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308093" y="1377418"/>
                  <a:ext cx="835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148A6A7-E3A0-4D76-87D7-183CC5506C36}"/>
                    </a:ext>
                  </a:extLst>
                </p14:cNvPr>
                <p14:cNvContentPartPr/>
                <p14:nvPr/>
              </p14:nvContentPartPr>
              <p14:xfrm>
                <a:off x="1338693" y="1337458"/>
                <a:ext cx="10800" cy="784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148A6A7-E3A0-4D76-87D7-183CC5506C3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334373" y="1333138"/>
                  <a:ext cx="19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579FD4B-F7AF-42A6-9D34-D782CE034AAC}"/>
                    </a:ext>
                  </a:extLst>
                </p14:cNvPr>
                <p14:cNvContentPartPr/>
                <p14:nvPr/>
              </p14:nvContentPartPr>
              <p14:xfrm>
                <a:off x="1452453" y="1363738"/>
                <a:ext cx="488160" cy="252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579FD4B-F7AF-42A6-9D34-D782CE034AA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448133" y="1359418"/>
                  <a:ext cx="496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4A7F4CA-74C8-4479-9F4B-3AAA2E7B1BBB}"/>
                    </a:ext>
                  </a:extLst>
                </p14:cNvPr>
                <p14:cNvContentPartPr/>
                <p14:nvPr/>
              </p14:nvContentPartPr>
              <p14:xfrm>
                <a:off x="1419333" y="1253578"/>
                <a:ext cx="42480" cy="25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4A7F4CA-74C8-4479-9F4B-3AAA2E7B1BB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415013" y="1249258"/>
                  <a:ext cx="511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3DA9361-B98F-4819-A42C-4FD310134F2C}"/>
                    </a:ext>
                  </a:extLst>
                </p14:cNvPr>
                <p14:cNvContentPartPr/>
                <p14:nvPr/>
              </p14:nvContentPartPr>
              <p14:xfrm>
                <a:off x="1482333" y="1221898"/>
                <a:ext cx="7920" cy="522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3DA9361-B98F-4819-A42C-4FD310134F2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478013" y="1217578"/>
                  <a:ext cx="16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C6EEBD6-D6FF-4E31-BE26-C3BA72C778D9}"/>
                    </a:ext>
                  </a:extLst>
                </p14:cNvPr>
                <p14:cNvContentPartPr/>
                <p14:nvPr/>
              </p14:nvContentPartPr>
              <p14:xfrm>
                <a:off x="1353093" y="1184098"/>
                <a:ext cx="79560" cy="1231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C6EEBD6-D6FF-4E31-BE26-C3BA72C778D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348773" y="1179778"/>
                  <a:ext cx="88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C936E78-DFDC-40AB-99B4-B95B69056EBD}"/>
                    </a:ext>
                  </a:extLst>
                </p14:cNvPr>
                <p14:cNvContentPartPr/>
                <p14:nvPr/>
              </p14:nvContentPartPr>
              <p14:xfrm>
                <a:off x="1508973" y="1200298"/>
                <a:ext cx="21600" cy="95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C936E78-DFDC-40AB-99B4-B95B69056EB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504653" y="1195978"/>
                  <a:ext cx="30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9E781D6-7A97-4AC8-8A6B-CA8EBDA236DE}"/>
                    </a:ext>
                  </a:extLst>
                </p14:cNvPr>
                <p14:cNvContentPartPr/>
                <p14:nvPr/>
              </p14:nvContentPartPr>
              <p14:xfrm>
                <a:off x="1515813" y="1085098"/>
                <a:ext cx="36360" cy="1094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9E781D6-7A97-4AC8-8A6B-CA8EBDA236D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511493" y="1080778"/>
                  <a:ext cx="45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1971BF6-B39C-4455-BD05-E679A5D24375}"/>
                    </a:ext>
                  </a:extLst>
                </p14:cNvPr>
                <p14:cNvContentPartPr/>
                <p14:nvPr/>
              </p14:nvContentPartPr>
              <p14:xfrm>
                <a:off x="1448133" y="1125418"/>
                <a:ext cx="127080" cy="496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1971BF6-B39C-4455-BD05-E679A5D2437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443813" y="1121098"/>
                  <a:ext cx="135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F8A4519-233E-454A-98CE-CAFCBC7D3192}"/>
                    </a:ext>
                  </a:extLst>
                </p14:cNvPr>
                <p14:cNvContentPartPr/>
                <p14:nvPr/>
              </p14:nvContentPartPr>
              <p14:xfrm>
                <a:off x="1578453" y="1123618"/>
                <a:ext cx="37080" cy="47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F8A4519-233E-454A-98CE-CAFCBC7D319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574133" y="1119298"/>
                  <a:ext cx="45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4636C0D-743D-433B-8609-784E142A1FC8}"/>
                    </a:ext>
                  </a:extLst>
                </p14:cNvPr>
                <p14:cNvContentPartPr/>
                <p14:nvPr/>
              </p14:nvContentPartPr>
              <p14:xfrm>
                <a:off x="1610493" y="1111378"/>
                <a:ext cx="34560" cy="93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4636C0D-743D-433B-8609-784E142A1FC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606173" y="1107058"/>
                  <a:ext cx="4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B13DCA3-E6DD-49CC-8694-A4551EB9890C}"/>
                    </a:ext>
                  </a:extLst>
                </p14:cNvPr>
                <p14:cNvContentPartPr/>
                <p14:nvPr/>
              </p14:nvContentPartPr>
              <p14:xfrm>
                <a:off x="1623453" y="1251058"/>
                <a:ext cx="50760" cy="50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B13DCA3-E6DD-49CC-8694-A4551EB9890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619133" y="1246738"/>
                  <a:ext cx="594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E6130E6-3E1D-4804-8F16-4C2683FD3DFC}"/>
                    </a:ext>
                  </a:extLst>
                </p14:cNvPr>
                <p14:cNvContentPartPr/>
                <p14:nvPr/>
              </p14:nvContentPartPr>
              <p14:xfrm>
                <a:off x="1736493" y="1234138"/>
                <a:ext cx="44640" cy="3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E6130E6-3E1D-4804-8F16-4C2683FD3DF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732173" y="1229818"/>
                  <a:ext cx="532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46C9473-BF9B-45FA-A909-764286B96DC8}"/>
                    </a:ext>
                  </a:extLst>
                </p14:cNvPr>
                <p14:cNvContentPartPr/>
                <p14:nvPr/>
              </p14:nvContentPartPr>
              <p14:xfrm>
                <a:off x="1794813" y="1206058"/>
                <a:ext cx="2520" cy="558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46C9473-BF9B-45FA-A909-764286B96DC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790493" y="1201738"/>
                  <a:ext cx="11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4A7EB68-749B-4046-B9AD-1C6AAAAB8A17}"/>
                    </a:ext>
                  </a:extLst>
                </p14:cNvPr>
                <p14:cNvContentPartPr/>
                <p14:nvPr/>
              </p14:nvContentPartPr>
              <p14:xfrm>
                <a:off x="1700853" y="1185898"/>
                <a:ext cx="63360" cy="1000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4A7EB68-749B-4046-B9AD-1C6AAAAB8A1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696533" y="1181578"/>
                  <a:ext cx="72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F2B8452-9812-4963-BB22-90C8F6F27349}"/>
                    </a:ext>
                  </a:extLst>
                </p14:cNvPr>
                <p14:cNvContentPartPr/>
                <p14:nvPr/>
              </p14:nvContentPartPr>
              <p14:xfrm>
                <a:off x="1817853" y="1185538"/>
                <a:ext cx="25560" cy="94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F2B8452-9812-4963-BB22-90C8F6F2734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813533" y="1181218"/>
                  <a:ext cx="34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59B1E84-615E-47A8-81C9-A82CDD437345}"/>
                    </a:ext>
                  </a:extLst>
                </p14:cNvPr>
                <p14:cNvContentPartPr/>
                <p14:nvPr/>
              </p14:nvContentPartPr>
              <p14:xfrm>
                <a:off x="1803813" y="1070338"/>
                <a:ext cx="38520" cy="100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59B1E84-615E-47A8-81C9-A82CDD43734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799493" y="1066018"/>
                  <a:ext cx="47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020C8ED-427C-468A-814B-18E297E18B74}"/>
                    </a:ext>
                  </a:extLst>
                </p14:cNvPr>
                <p14:cNvContentPartPr/>
                <p14:nvPr/>
              </p14:nvContentPartPr>
              <p14:xfrm>
                <a:off x="1768533" y="1105258"/>
                <a:ext cx="158040" cy="702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020C8ED-427C-468A-814B-18E297E18B7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764213" y="1100938"/>
                  <a:ext cx="166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1C706A8-79D1-4695-B00E-0332C3E0DC0A}"/>
                    </a:ext>
                  </a:extLst>
                </p14:cNvPr>
                <p14:cNvContentPartPr/>
                <p14:nvPr/>
              </p14:nvContentPartPr>
              <p14:xfrm>
                <a:off x="1945293" y="1102018"/>
                <a:ext cx="28800" cy="101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1C706A8-79D1-4695-B00E-0332C3E0DC0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940973" y="1097698"/>
                  <a:ext cx="37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C0C83D2-7309-4A06-BDEB-46BB66D1F6BF}"/>
                    </a:ext>
                  </a:extLst>
                </p14:cNvPr>
                <p14:cNvContentPartPr/>
                <p14:nvPr/>
              </p14:nvContentPartPr>
              <p14:xfrm>
                <a:off x="1521573" y="1431778"/>
                <a:ext cx="175680" cy="1396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C0C83D2-7309-4A06-BDEB-46BB66D1F6B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517253" y="1427458"/>
                  <a:ext cx="184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178859C-3328-4AAA-A5A0-ED48C42975E7}"/>
                    </a:ext>
                  </a:extLst>
                </p14:cNvPr>
                <p14:cNvContentPartPr/>
                <p14:nvPr/>
              </p14:nvContentPartPr>
              <p14:xfrm>
                <a:off x="1606173" y="1484338"/>
                <a:ext cx="130320" cy="572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178859C-3328-4AAA-A5A0-ED48C42975E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601853" y="1480018"/>
                  <a:ext cx="138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2C24033-06CA-4938-8BA4-22112123B32F}"/>
                    </a:ext>
                  </a:extLst>
                </p14:cNvPr>
                <p14:cNvContentPartPr/>
                <p14:nvPr/>
              </p14:nvContentPartPr>
              <p14:xfrm>
                <a:off x="2019813" y="1297858"/>
                <a:ext cx="2160" cy="100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2C24033-06CA-4938-8BA4-22112123B32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015493" y="1293538"/>
                  <a:ext cx="10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DAF8ADB-FD03-4312-A24C-0AC952473B24}"/>
                    </a:ext>
                  </a:extLst>
                </p14:cNvPr>
                <p14:cNvContentPartPr/>
                <p14:nvPr/>
              </p14:nvContentPartPr>
              <p14:xfrm>
                <a:off x="2073453" y="1316218"/>
                <a:ext cx="5760" cy="60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DAF8ADB-FD03-4312-A24C-0AC952473B2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069133" y="1311898"/>
                  <a:ext cx="14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CBC0AE4-A223-4C5F-974A-583082054487}"/>
                    </a:ext>
                  </a:extLst>
                </p14:cNvPr>
                <p14:cNvContentPartPr/>
                <p14:nvPr/>
              </p14:nvContentPartPr>
              <p14:xfrm>
                <a:off x="2101533" y="1282018"/>
                <a:ext cx="78120" cy="123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CBC0AE4-A223-4C5F-974A-58308205448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097213" y="1277698"/>
                  <a:ext cx="867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7911341-194F-4B02-92D6-1DADFB37C861}"/>
              </a:ext>
            </a:extLst>
          </p:cNvPr>
          <p:cNvGrpSpPr/>
          <p:nvPr/>
        </p:nvGrpSpPr>
        <p:grpSpPr>
          <a:xfrm>
            <a:off x="131253" y="1754338"/>
            <a:ext cx="1759320" cy="224640"/>
            <a:chOff x="131253" y="1754338"/>
            <a:chExt cx="175932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005D2E0-8AD0-4D82-B1CA-1F2321E128AA}"/>
                    </a:ext>
                  </a:extLst>
                </p14:cNvPr>
                <p14:cNvContentPartPr/>
                <p14:nvPr/>
              </p14:nvContentPartPr>
              <p14:xfrm>
                <a:off x="131253" y="1809418"/>
                <a:ext cx="105480" cy="1375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005D2E0-8AD0-4D82-B1CA-1F2321E128A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26933" y="1805098"/>
                  <a:ext cx="114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D42B8E9-62AE-4C62-B8F9-235EB85DA9FF}"/>
                    </a:ext>
                  </a:extLst>
                </p14:cNvPr>
                <p14:cNvContentPartPr/>
                <p14:nvPr/>
              </p14:nvContentPartPr>
              <p14:xfrm>
                <a:off x="251853" y="1879258"/>
                <a:ext cx="57600" cy="457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D42B8E9-62AE-4C62-B8F9-235EB85DA9F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47533" y="1874938"/>
                  <a:ext cx="66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123D6F0-6BFD-4CD9-B6E9-C48404FF1C8F}"/>
                    </a:ext>
                  </a:extLst>
                </p14:cNvPr>
                <p14:cNvContentPartPr/>
                <p14:nvPr/>
              </p14:nvContentPartPr>
              <p14:xfrm>
                <a:off x="290373" y="1931098"/>
                <a:ext cx="48240" cy="47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123D6F0-6BFD-4CD9-B6E9-C48404FF1C8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86053" y="1926778"/>
                  <a:ext cx="56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294FE7D-F2BF-4B05-A01C-D50FE6D5FF2D}"/>
                    </a:ext>
                  </a:extLst>
                </p14:cNvPr>
                <p14:cNvContentPartPr/>
                <p14:nvPr/>
              </p14:nvContentPartPr>
              <p14:xfrm>
                <a:off x="443733" y="1810498"/>
                <a:ext cx="11160" cy="1069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294FE7D-F2BF-4B05-A01C-D50FE6D5FF2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39413" y="1806178"/>
                  <a:ext cx="19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367E8D6-B784-4BFA-A513-755F65AD8703}"/>
                    </a:ext>
                  </a:extLst>
                </p14:cNvPr>
                <p14:cNvContentPartPr/>
                <p14:nvPr/>
              </p14:nvContentPartPr>
              <p14:xfrm>
                <a:off x="486213" y="1790698"/>
                <a:ext cx="118080" cy="1339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367E8D6-B784-4BFA-A513-755F65AD870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81893" y="1786378"/>
                  <a:ext cx="126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9AE2EBE-BD7B-47EC-BE55-6A007DE51A53}"/>
                    </a:ext>
                  </a:extLst>
                </p14:cNvPr>
                <p14:cNvContentPartPr/>
                <p14:nvPr/>
              </p14:nvContentPartPr>
              <p14:xfrm>
                <a:off x="437253" y="1842538"/>
                <a:ext cx="128880" cy="9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9AE2EBE-BD7B-47EC-BE55-6A007DE51A5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32933" y="1838218"/>
                  <a:ext cx="1375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21128EA-A77A-4EB9-8A72-AEE84EED1C89}"/>
                    </a:ext>
                  </a:extLst>
                </p14:cNvPr>
                <p14:cNvContentPartPr/>
                <p14:nvPr/>
              </p14:nvContentPartPr>
              <p14:xfrm>
                <a:off x="710493" y="1836418"/>
                <a:ext cx="286200" cy="70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21128EA-A77A-4EB9-8A72-AEE84EED1C8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06173" y="1832098"/>
                  <a:ext cx="294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DBD5E45-0B28-4325-A548-ADEFF6E973CC}"/>
                    </a:ext>
                  </a:extLst>
                </p14:cNvPr>
                <p14:cNvContentPartPr/>
                <p14:nvPr/>
              </p14:nvContentPartPr>
              <p14:xfrm>
                <a:off x="1023693" y="1769818"/>
                <a:ext cx="115200" cy="1368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DBD5E45-0B28-4325-A548-ADEFF6E973C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19373" y="1765498"/>
                  <a:ext cx="123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479CA78-468A-4016-8B4C-7A2C8323A6AD}"/>
                    </a:ext>
                  </a:extLst>
                </p14:cNvPr>
                <p14:cNvContentPartPr/>
                <p14:nvPr/>
              </p14:nvContentPartPr>
              <p14:xfrm>
                <a:off x="1115853" y="1820578"/>
                <a:ext cx="360" cy="3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479CA78-468A-4016-8B4C-7A2C8323A6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1533" y="181625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82DF3FA-2DD0-438E-8B31-CB5C6173D5ED}"/>
                    </a:ext>
                  </a:extLst>
                </p14:cNvPr>
                <p14:cNvContentPartPr/>
                <p14:nvPr/>
              </p14:nvContentPartPr>
              <p14:xfrm>
                <a:off x="1157253" y="1838578"/>
                <a:ext cx="126720" cy="478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82DF3FA-2DD0-438E-8B31-CB5C6173D5E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52933" y="1834258"/>
                  <a:ext cx="135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EBB7A5F-A071-4FDF-ABF6-9296DD81AFD7}"/>
                    </a:ext>
                  </a:extLst>
                </p14:cNvPr>
                <p14:cNvContentPartPr/>
                <p14:nvPr/>
              </p14:nvContentPartPr>
              <p14:xfrm>
                <a:off x="1312053" y="1768378"/>
                <a:ext cx="68760" cy="1072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EBB7A5F-A071-4FDF-ABF6-9296DD81AFD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307733" y="1764058"/>
                  <a:ext cx="77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767DCF9-4F19-4718-85B2-2867526C3377}"/>
                    </a:ext>
                  </a:extLst>
                </p14:cNvPr>
                <p14:cNvContentPartPr/>
                <p14:nvPr/>
              </p14:nvContentPartPr>
              <p14:xfrm>
                <a:off x="1489893" y="1814098"/>
                <a:ext cx="56880" cy="619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767DCF9-4F19-4718-85B2-2867526C337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485573" y="1809778"/>
                  <a:ext cx="65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847A0A9-5730-41CE-AB74-E91BFF544031}"/>
                    </a:ext>
                  </a:extLst>
                </p14:cNvPr>
                <p14:cNvContentPartPr/>
                <p14:nvPr/>
              </p14:nvContentPartPr>
              <p14:xfrm>
                <a:off x="1561893" y="1754338"/>
                <a:ext cx="15840" cy="101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847A0A9-5730-41CE-AB74-E91BFF54403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557573" y="1750018"/>
                  <a:ext cx="24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8CED734-CF20-4A48-9E7A-939EA8EB0DC6}"/>
                    </a:ext>
                  </a:extLst>
                </p14:cNvPr>
                <p14:cNvContentPartPr/>
                <p14:nvPr/>
              </p14:nvContentPartPr>
              <p14:xfrm>
                <a:off x="1539213" y="1801138"/>
                <a:ext cx="104760" cy="55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8CED734-CF20-4A48-9E7A-939EA8EB0DC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534893" y="1796818"/>
                  <a:ext cx="113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AA26870-DF39-4D20-A5F2-59395337D61C}"/>
                    </a:ext>
                  </a:extLst>
                </p14:cNvPr>
                <p14:cNvContentPartPr/>
                <p14:nvPr/>
              </p14:nvContentPartPr>
              <p14:xfrm>
                <a:off x="1661253" y="1761178"/>
                <a:ext cx="16560" cy="93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AA26870-DF39-4D20-A5F2-59395337D61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656933" y="1756858"/>
                  <a:ext cx="25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54ADC3E-B1D6-4734-83BF-2E3CD4734E49}"/>
                    </a:ext>
                  </a:extLst>
                </p14:cNvPr>
                <p14:cNvContentPartPr/>
                <p14:nvPr/>
              </p14:nvContentPartPr>
              <p14:xfrm>
                <a:off x="1636413" y="1794658"/>
                <a:ext cx="94320" cy="342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54ADC3E-B1D6-4734-83BF-2E3CD4734E4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632093" y="1790338"/>
                  <a:ext cx="102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FB63359-582C-47C6-AA08-3F528D60595B}"/>
                    </a:ext>
                  </a:extLst>
                </p14:cNvPr>
                <p14:cNvContentPartPr/>
                <p14:nvPr/>
              </p14:nvContentPartPr>
              <p14:xfrm>
                <a:off x="1701573" y="1814818"/>
                <a:ext cx="100800" cy="45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FB63359-582C-47C6-AA08-3F528D60595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697253" y="1810498"/>
                  <a:ext cx="109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AC90DBC-BA5F-4208-85BD-3718D495B221}"/>
                    </a:ext>
                  </a:extLst>
                </p14:cNvPr>
                <p14:cNvContentPartPr/>
                <p14:nvPr/>
              </p14:nvContentPartPr>
              <p14:xfrm>
                <a:off x="1839813" y="1781338"/>
                <a:ext cx="50760" cy="781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AC90DBC-BA5F-4208-85BD-3718D495B22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835493" y="1777018"/>
                  <a:ext cx="5940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55375755-E1FC-42C1-A7F8-0D3FF727C23F}"/>
                  </a:ext>
                </a:extLst>
              </p14:cNvPr>
              <p14:cNvContentPartPr/>
              <p14:nvPr/>
            </p14:nvContentPartPr>
            <p14:xfrm>
              <a:off x="124773" y="2267698"/>
              <a:ext cx="5400" cy="504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55375755-E1FC-42C1-A7F8-0D3FF727C23F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20453" y="2263378"/>
                <a:ext cx="14040" cy="1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3B078E4-0EE5-4DB2-99E3-8848CBF3FEA2}"/>
              </a:ext>
            </a:extLst>
          </p:cNvPr>
          <p:cNvGrpSpPr/>
          <p:nvPr/>
        </p:nvGrpSpPr>
        <p:grpSpPr>
          <a:xfrm>
            <a:off x="162573" y="2200378"/>
            <a:ext cx="129240" cy="275760"/>
            <a:chOff x="162573" y="2200378"/>
            <a:chExt cx="1292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40A2C96-8479-4216-94B8-5D0DBFBF55D4}"/>
                    </a:ext>
                  </a:extLst>
                </p14:cNvPr>
                <p14:cNvContentPartPr/>
                <p14:nvPr/>
              </p14:nvContentPartPr>
              <p14:xfrm>
                <a:off x="252213" y="2200378"/>
                <a:ext cx="22320" cy="968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40A2C96-8479-4216-94B8-5D0DBFBF55D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7893" y="2196058"/>
                  <a:ext cx="30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FBAFCF9-F0B4-4830-BA6B-074C12E9137B}"/>
                    </a:ext>
                  </a:extLst>
                </p14:cNvPr>
                <p14:cNvContentPartPr/>
                <p14:nvPr/>
              </p14:nvContentPartPr>
              <p14:xfrm>
                <a:off x="162573" y="2357698"/>
                <a:ext cx="129240" cy="39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FBAFCF9-F0B4-4830-BA6B-074C12E9137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58253" y="2353378"/>
                  <a:ext cx="1378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6B4CFA2-BABB-4B6F-A3E5-81CFAA8CBC88}"/>
                    </a:ext>
                  </a:extLst>
                </p14:cNvPr>
                <p14:cNvContentPartPr/>
                <p14:nvPr/>
              </p14:nvContentPartPr>
              <p14:xfrm>
                <a:off x="169773" y="2401618"/>
                <a:ext cx="110520" cy="74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6B4CFA2-BABB-4B6F-A3E5-81CFAA8CBC8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65453" y="2397298"/>
                  <a:ext cx="11916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80E8A295-03EF-4523-A122-E224371ABAC4}"/>
                  </a:ext>
                </a:extLst>
              </p14:cNvPr>
              <p14:cNvContentPartPr/>
              <p14:nvPr/>
            </p14:nvContentPartPr>
            <p14:xfrm>
              <a:off x="416373" y="2184178"/>
              <a:ext cx="54720" cy="20160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80E8A295-03EF-4523-A122-E224371ABAC4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412053" y="2179858"/>
                <a:ext cx="6336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5" name="Group 434">
            <a:extLst>
              <a:ext uri="{FF2B5EF4-FFF2-40B4-BE49-F238E27FC236}">
                <a16:creationId xmlns:a16="http://schemas.microsoft.com/office/drawing/2014/main" id="{B21DC9DB-FE7C-4E61-B104-0CBFF469D84F}"/>
              </a:ext>
            </a:extLst>
          </p:cNvPr>
          <p:cNvGrpSpPr/>
          <p:nvPr/>
        </p:nvGrpSpPr>
        <p:grpSpPr>
          <a:xfrm>
            <a:off x="511413" y="2073658"/>
            <a:ext cx="2401200" cy="305280"/>
            <a:chOff x="511413" y="2073658"/>
            <a:chExt cx="240120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088C88B-84AD-47EC-AA2A-B40416DFC201}"/>
                    </a:ext>
                  </a:extLst>
                </p14:cNvPr>
                <p14:cNvContentPartPr/>
                <p14:nvPr/>
              </p14:nvContentPartPr>
              <p14:xfrm>
                <a:off x="650733" y="2264818"/>
                <a:ext cx="72360" cy="50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088C88B-84AD-47EC-AA2A-B40416DFC20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46413" y="2260498"/>
                  <a:ext cx="810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210F868-46D3-4115-9184-22119C0614BF}"/>
                    </a:ext>
                  </a:extLst>
                </p14:cNvPr>
                <p14:cNvContentPartPr/>
                <p14:nvPr/>
              </p14:nvContentPartPr>
              <p14:xfrm>
                <a:off x="752253" y="2233498"/>
                <a:ext cx="9720" cy="730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210F868-46D3-4115-9184-22119C0614B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47933" y="2229178"/>
                  <a:ext cx="18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137ABBC-4C9E-422D-9071-2F0B6C964FDF}"/>
                    </a:ext>
                  </a:extLst>
                </p14:cNvPr>
                <p14:cNvContentPartPr/>
                <p14:nvPr/>
              </p14:nvContentPartPr>
              <p14:xfrm>
                <a:off x="603573" y="2207578"/>
                <a:ext cx="79200" cy="1299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137ABBC-4C9E-422D-9071-2F0B6C964FD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9253" y="2203258"/>
                  <a:ext cx="87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D75B206-5126-4609-A0AC-FB9CBA1A7224}"/>
                    </a:ext>
                  </a:extLst>
                </p14:cNvPr>
                <p14:cNvContentPartPr/>
                <p14:nvPr/>
              </p14:nvContentPartPr>
              <p14:xfrm>
                <a:off x="792573" y="2230978"/>
                <a:ext cx="38520" cy="1310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D75B206-5126-4609-A0AC-FB9CBA1A722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88253" y="2226658"/>
                  <a:ext cx="47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B978F7B-1428-453B-9D05-2A12B793BC03}"/>
                    </a:ext>
                  </a:extLst>
                </p14:cNvPr>
                <p14:cNvContentPartPr/>
                <p14:nvPr/>
              </p14:nvContentPartPr>
              <p14:xfrm>
                <a:off x="851613" y="2073658"/>
                <a:ext cx="50760" cy="141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B978F7B-1428-453B-9D05-2A12B793BC0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47293" y="2069338"/>
                  <a:ext cx="59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0D6F271-B5AC-4796-A782-E8AA30059AC1}"/>
                    </a:ext>
                  </a:extLst>
                </p14:cNvPr>
                <p14:cNvContentPartPr/>
                <p14:nvPr/>
              </p14:nvContentPartPr>
              <p14:xfrm>
                <a:off x="821733" y="2128378"/>
                <a:ext cx="110880" cy="702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0D6F271-B5AC-4796-A782-E8AA30059AC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17413" y="2124058"/>
                  <a:ext cx="119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DE6A78F-A586-4192-BF68-A883A8AC7E76}"/>
                    </a:ext>
                  </a:extLst>
                </p14:cNvPr>
                <p14:cNvContentPartPr/>
                <p14:nvPr/>
              </p14:nvContentPartPr>
              <p14:xfrm>
                <a:off x="943413" y="2131978"/>
                <a:ext cx="30240" cy="47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DE6A78F-A586-4192-BF68-A883A8AC7E7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39093" y="2127658"/>
                  <a:ext cx="38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183C6BA-02BB-41E5-9138-1C5A05E74E8B}"/>
                    </a:ext>
                  </a:extLst>
                </p14:cNvPr>
                <p14:cNvContentPartPr/>
                <p14:nvPr/>
              </p14:nvContentPartPr>
              <p14:xfrm>
                <a:off x="990933" y="2106778"/>
                <a:ext cx="39240" cy="896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183C6BA-02BB-41E5-9138-1C5A05E74E8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86613" y="2102458"/>
                  <a:ext cx="47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E54B1521-08D2-4B14-B1F3-A31D5676AB61}"/>
                    </a:ext>
                  </a:extLst>
                </p14:cNvPr>
                <p14:cNvContentPartPr/>
                <p14:nvPr/>
              </p14:nvContentPartPr>
              <p14:xfrm>
                <a:off x="900573" y="2303698"/>
                <a:ext cx="66960" cy="86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E54B1521-08D2-4B14-B1F3-A31D5676AB6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96253" y="2299378"/>
                  <a:ext cx="756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E7B6654-3376-4FFA-84CA-9BB617E13079}"/>
                    </a:ext>
                  </a:extLst>
                </p14:cNvPr>
                <p14:cNvContentPartPr/>
                <p14:nvPr/>
              </p14:nvContentPartPr>
              <p14:xfrm>
                <a:off x="927213" y="2272738"/>
                <a:ext cx="15840" cy="748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E7B6654-3376-4FFA-84CA-9BB617E1307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22893" y="2268418"/>
                  <a:ext cx="24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E63A54E-5223-43C8-AF4D-A309D7BB4CD8}"/>
                    </a:ext>
                  </a:extLst>
                </p14:cNvPr>
                <p14:cNvContentPartPr/>
                <p14:nvPr/>
              </p14:nvContentPartPr>
              <p14:xfrm>
                <a:off x="1028013" y="2293258"/>
                <a:ext cx="40320" cy="5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E63A54E-5223-43C8-AF4D-A309D7BB4CD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23693" y="2288938"/>
                  <a:ext cx="489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2B5A07C-0308-45FB-BF26-6E52A2294306}"/>
                    </a:ext>
                  </a:extLst>
                </p14:cNvPr>
                <p14:cNvContentPartPr/>
                <p14:nvPr/>
              </p14:nvContentPartPr>
              <p14:xfrm>
                <a:off x="1074093" y="2262298"/>
                <a:ext cx="11880" cy="608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2B5A07C-0308-45FB-BF26-6E52A229430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69773" y="2257978"/>
                  <a:ext cx="20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B877ECB-3266-41A8-93C3-77B924833D31}"/>
                    </a:ext>
                  </a:extLst>
                </p14:cNvPr>
                <p14:cNvContentPartPr/>
                <p14:nvPr/>
              </p14:nvContentPartPr>
              <p14:xfrm>
                <a:off x="975813" y="2237458"/>
                <a:ext cx="163080" cy="1180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B877ECB-3266-41A8-93C3-77B924833D3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71493" y="2233138"/>
                  <a:ext cx="171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11AF0C0-ABC2-4A9F-82F4-7A4698611591}"/>
                    </a:ext>
                  </a:extLst>
                </p14:cNvPr>
                <p14:cNvContentPartPr/>
                <p14:nvPr/>
              </p14:nvContentPartPr>
              <p14:xfrm>
                <a:off x="1145373" y="2115058"/>
                <a:ext cx="31680" cy="1011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11AF0C0-ABC2-4A9F-82F4-7A469861159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41053" y="2110738"/>
                  <a:ext cx="40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B0EF9B3-3874-45FB-BCD9-9B564ECC6F8C}"/>
                    </a:ext>
                  </a:extLst>
                </p14:cNvPr>
                <p14:cNvContentPartPr/>
                <p14:nvPr/>
              </p14:nvContentPartPr>
              <p14:xfrm>
                <a:off x="1105413" y="2152498"/>
                <a:ext cx="106920" cy="604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B0EF9B3-3874-45FB-BCD9-9B564ECC6F8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01093" y="2148178"/>
                  <a:ext cx="115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7BE33DA7-7D54-4F1A-8069-EE0F6F2E105D}"/>
                    </a:ext>
                  </a:extLst>
                </p14:cNvPr>
                <p14:cNvContentPartPr/>
                <p14:nvPr/>
              </p14:nvContentPartPr>
              <p14:xfrm>
                <a:off x="1232853" y="2160418"/>
                <a:ext cx="9000" cy="478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7BE33DA7-7D54-4F1A-8069-EE0F6F2E105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228533" y="2156098"/>
                  <a:ext cx="17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A386D0A-0119-42B1-9A81-5A80FC84CD8A}"/>
                    </a:ext>
                  </a:extLst>
                </p14:cNvPr>
                <p14:cNvContentPartPr/>
                <p14:nvPr/>
              </p14:nvContentPartPr>
              <p14:xfrm>
                <a:off x="1262013" y="2133418"/>
                <a:ext cx="35280" cy="910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A386D0A-0119-42B1-9A81-5A80FC84CD8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57693" y="2129098"/>
                  <a:ext cx="43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7FAB091-5549-4528-ADA7-7ABD71EEC0A2}"/>
                    </a:ext>
                  </a:extLst>
                </p14:cNvPr>
                <p14:cNvContentPartPr/>
                <p14:nvPr/>
              </p14:nvContentPartPr>
              <p14:xfrm>
                <a:off x="511413" y="2215498"/>
                <a:ext cx="49680" cy="1548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7FAB091-5549-4528-ADA7-7ABD71EEC0A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07093" y="2211178"/>
                  <a:ext cx="58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0304CEA-40B1-4963-B355-4BB4F40E5B57}"/>
                    </a:ext>
                  </a:extLst>
                </p14:cNvPr>
                <p14:cNvContentPartPr/>
                <p14:nvPr/>
              </p14:nvContentPartPr>
              <p14:xfrm>
                <a:off x="1326453" y="2234938"/>
                <a:ext cx="46800" cy="1108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0304CEA-40B1-4963-B355-4BB4F40E5B5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322133" y="2230618"/>
                  <a:ext cx="55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29B6A75-6A15-4592-B607-E956516239FA}"/>
                    </a:ext>
                  </a:extLst>
                </p14:cNvPr>
                <p14:cNvContentPartPr/>
                <p14:nvPr/>
              </p14:nvContentPartPr>
              <p14:xfrm>
                <a:off x="1439853" y="2222338"/>
                <a:ext cx="15120" cy="1051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29B6A75-6A15-4592-B607-E956516239F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435533" y="2218018"/>
                  <a:ext cx="23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19AD7B0-1C8B-4449-B13C-E291FBF7B703}"/>
                    </a:ext>
                  </a:extLst>
                </p14:cNvPr>
                <p14:cNvContentPartPr/>
                <p14:nvPr/>
              </p14:nvContentPartPr>
              <p14:xfrm>
                <a:off x="1479813" y="2252218"/>
                <a:ext cx="24120" cy="52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19AD7B0-1C8B-4449-B13C-E291FBF7B70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475493" y="2247898"/>
                  <a:ext cx="32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B48D613-CFDD-4935-B62E-71EF984C0FB0}"/>
                    </a:ext>
                  </a:extLst>
                </p14:cNvPr>
                <p14:cNvContentPartPr/>
                <p14:nvPr/>
              </p14:nvContentPartPr>
              <p14:xfrm>
                <a:off x="1514733" y="2221618"/>
                <a:ext cx="81360" cy="1447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B48D613-CFDD-4935-B62E-71EF984C0FB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510413" y="2217298"/>
                  <a:ext cx="90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5AE6C42-39DA-4C1A-B61C-9E8947CD33B5}"/>
                    </a:ext>
                  </a:extLst>
                </p14:cNvPr>
                <p14:cNvContentPartPr/>
                <p14:nvPr/>
              </p14:nvContentPartPr>
              <p14:xfrm>
                <a:off x="1680333" y="2276698"/>
                <a:ext cx="65520" cy="36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5AE6C42-39DA-4C1A-B61C-9E8947CD33B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676013" y="2272378"/>
                  <a:ext cx="741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E15317C6-C7EA-416C-895C-9842E5B073E6}"/>
                    </a:ext>
                  </a:extLst>
                </p14:cNvPr>
                <p14:cNvContentPartPr/>
                <p14:nvPr/>
              </p14:nvContentPartPr>
              <p14:xfrm>
                <a:off x="1691133" y="2243218"/>
                <a:ext cx="21600" cy="824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E15317C6-C7EA-416C-895C-9842E5B073E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686813" y="2238898"/>
                  <a:ext cx="30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3E6C61AE-B5E5-4A00-AD9E-B016F0CD6E01}"/>
                    </a:ext>
                  </a:extLst>
                </p14:cNvPr>
                <p14:cNvContentPartPr/>
                <p14:nvPr/>
              </p14:nvContentPartPr>
              <p14:xfrm>
                <a:off x="1805613" y="2186338"/>
                <a:ext cx="61200" cy="1551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3E6C61AE-B5E5-4A00-AD9E-B016F0CD6E0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801293" y="2182018"/>
                  <a:ext cx="69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0B78CCC-470C-468B-BCBC-AD0FA0D29C24}"/>
                    </a:ext>
                  </a:extLst>
                </p14:cNvPr>
                <p14:cNvContentPartPr/>
                <p14:nvPr/>
              </p14:nvContentPartPr>
              <p14:xfrm>
                <a:off x="1877613" y="2268058"/>
                <a:ext cx="61920" cy="72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0B78CCC-470C-468B-BCBC-AD0FA0D29C2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873293" y="2263738"/>
                  <a:ext cx="7056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40727FC0-4345-4556-94EE-69182E12CF19}"/>
                    </a:ext>
                  </a:extLst>
                </p14:cNvPr>
                <p14:cNvContentPartPr/>
                <p14:nvPr/>
              </p14:nvContentPartPr>
              <p14:xfrm>
                <a:off x="1948893" y="2242498"/>
                <a:ext cx="5760" cy="525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40727FC0-4345-4556-94EE-69182E12CF1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944573" y="2238178"/>
                  <a:ext cx="14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08C9790B-0F7B-4197-B30F-E6D2811AFF43}"/>
                    </a:ext>
                  </a:extLst>
                </p14:cNvPr>
                <p14:cNvContentPartPr/>
                <p14:nvPr/>
              </p14:nvContentPartPr>
              <p14:xfrm>
                <a:off x="1851333" y="2218018"/>
                <a:ext cx="57600" cy="982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08C9790B-0F7B-4197-B30F-E6D2811AFF4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847013" y="2213698"/>
                  <a:ext cx="66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4ACDAC3-4C0E-480A-A976-4C29B28615C7}"/>
                    </a:ext>
                  </a:extLst>
                </p14:cNvPr>
                <p14:cNvContentPartPr/>
                <p14:nvPr/>
              </p14:nvContentPartPr>
              <p14:xfrm>
                <a:off x="1967253" y="2225218"/>
                <a:ext cx="28800" cy="957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4ACDAC3-4C0E-480A-A976-4C29B28615C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962933" y="2220898"/>
                  <a:ext cx="37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E369BF2-CAC1-48FE-BC7F-CCCE6314FE3F}"/>
                    </a:ext>
                  </a:extLst>
                </p14:cNvPr>
                <p14:cNvContentPartPr/>
                <p14:nvPr/>
              </p14:nvContentPartPr>
              <p14:xfrm>
                <a:off x="2022693" y="2097778"/>
                <a:ext cx="44280" cy="1076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E369BF2-CAC1-48FE-BC7F-CCCE6314FE3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018373" y="2093458"/>
                  <a:ext cx="52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4833C74-A513-488C-B33B-F3DF84CB5309}"/>
                    </a:ext>
                  </a:extLst>
                </p14:cNvPr>
                <p14:cNvContentPartPr/>
                <p14:nvPr/>
              </p14:nvContentPartPr>
              <p14:xfrm>
                <a:off x="1975893" y="2143858"/>
                <a:ext cx="116280" cy="543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4833C74-A513-488C-B33B-F3DF84CB530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971573" y="2139538"/>
                  <a:ext cx="124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32200E1-77EB-4BDD-8EE3-D4418D438678}"/>
                    </a:ext>
                  </a:extLst>
                </p14:cNvPr>
                <p14:cNvContentPartPr/>
                <p14:nvPr/>
              </p14:nvContentPartPr>
              <p14:xfrm>
                <a:off x="2105493" y="2129458"/>
                <a:ext cx="65520" cy="853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32200E1-77EB-4BDD-8EE3-D4418D438678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101173" y="2125138"/>
                  <a:ext cx="74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F89801FA-A05B-41F0-AF1C-B5BB594CA047}"/>
                    </a:ext>
                  </a:extLst>
                </p14:cNvPr>
                <p14:cNvContentPartPr/>
                <p14:nvPr/>
              </p14:nvContentPartPr>
              <p14:xfrm>
                <a:off x="2163813" y="2281738"/>
                <a:ext cx="73440" cy="57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F89801FA-A05B-41F0-AF1C-B5BB594CA04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159493" y="2277418"/>
                  <a:ext cx="820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7384CA2-C50C-42A5-B9A5-C14F806F7CC7}"/>
                    </a:ext>
                  </a:extLst>
                </p14:cNvPr>
                <p14:cNvContentPartPr/>
                <p14:nvPr/>
              </p14:nvContentPartPr>
              <p14:xfrm>
                <a:off x="2334453" y="2275978"/>
                <a:ext cx="59760" cy="25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7384CA2-C50C-42A5-B9A5-C14F806F7CC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330133" y="2271658"/>
                  <a:ext cx="684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8715B7E-F5E6-4078-B7DD-86162BB83C95}"/>
                    </a:ext>
                  </a:extLst>
                </p14:cNvPr>
                <p14:cNvContentPartPr/>
                <p14:nvPr/>
              </p14:nvContentPartPr>
              <p14:xfrm>
                <a:off x="2390613" y="2245378"/>
                <a:ext cx="3960" cy="615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8715B7E-F5E6-4078-B7DD-86162BB83C9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386293" y="2241058"/>
                  <a:ext cx="12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9437A87-9716-4268-9C4F-0C4EF91A3374}"/>
                    </a:ext>
                  </a:extLst>
                </p14:cNvPr>
                <p14:cNvContentPartPr/>
                <p14:nvPr/>
              </p14:nvContentPartPr>
              <p14:xfrm>
                <a:off x="2298453" y="2228098"/>
                <a:ext cx="70560" cy="1148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9437A87-9716-4268-9C4F-0C4EF91A337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294133" y="2223778"/>
                  <a:ext cx="79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7A2B3AF-24B0-4B2B-BCA4-5F9940272AFB}"/>
                    </a:ext>
                  </a:extLst>
                </p14:cNvPr>
                <p14:cNvContentPartPr/>
                <p14:nvPr/>
              </p14:nvContentPartPr>
              <p14:xfrm>
                <a:off x="2425533" y="2229898"/>
                <a:ext cx="34200" cy="943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7A2B3AF-24B0-4B2B-BCA4-5F9940272AF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421213" y="2225578"/>
                  <a:ext cx="42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6A18149-E39F-4129-BBD9-20191F1BE6C2}"/>
                    </a:ext>
                  </a:extLst>
                </p14:cNvPr>
                <p14:cNvContentPartPr/>
                <p14:nvPr/>
              </p14:nvContentPartPr>
              <p14:xfrm>
                <a:off x="2445693" y="2089858"/>
                <a:ext cx="45000" cy="1130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6A18149-E39F-4129-BBD9-20191F1BE6C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441373" y="2085538"/>
                  <a:ext cx="53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E6AA0EB-958C-41C4-9702-B8430A5D5A33}"/>
                    </a:ext>
                  </a:extLst>
                </p14:cNvPr>
                <p14:cNvContentPartPr/>
                <p14:nvPr/>
              </p14:nvContentPartPr>
              <p14:xfrm>
                <a:off x="2410053" y="2129458"/>
                <a:ext cx="132120" cy="684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E6AA0EB-958C-41C4-9702-B8430A5D5A3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405733" y="2125138"/>
                  <a:ext cx="140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C1FF698D-C737-4E2A-AAF7-C8CB53F95879}"/>
                    </a:ext>
                  </a:extLst>
                </p14:cNvPr>
                <p14:cNvContentPartPr/>
                <p14:nvPr/>
              </p14:nvContentPartPr>
              <p14:xfrm>
                <a:off x="2565573" y="2144218"/>
                <a:ext cx="2520" cy="403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C1FF698D-C737-4E2A-AAF7-C8CB53F9587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561253" y="2139898"/>
                  <a:ext cx="11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7EE71E4-420F-4823-96B7-F4A06D44F649}"/>
                    </a:ext>
                  </a:extLst>
                </p14:cNvPr>
                <p14:cNvContentPartPr/>
                <p14:nvPr/>
              </p14:nvContentPartPr>
              <p14:xfrm>
                <a:off x="2576373" y="2117578"/>
                <a:ext cx="29520" cy="975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7EE71E4-420F-4823-96B7-F4A06D44F64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572053" y="2113258"/>
                  <a:ext cx="38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F6B767B6-06DA-49B8-8E21-C86C6CFDF0BC}"/>
                    </a:ext>
                  </a:extLst>
                </p14:cNvPr>
                <p14:cNvContentPartPr/>
                <p14:nvPr/>
              </p14:nvContentPartPr>
              <p14:xfrm>
                <a:off x="2601933" y="2196778"/>
                <a:ext cx="72360" cy="1378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F6B767B6-06DA-49B8-8E21-C86C6CFDF0B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597613" y="2192458"/>
                  <a:ext cx="81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D9897C69-E4AA-4E1D-8A22-465EEEAF2188}"/>
                    </a:ext>
                  </a:extLst>
                </p14:cNvPr>
                <p14:cNvContentPartPr/>
                <p14:nvPr/>
              </p14:nvContentPartPr>
              <p14:xfrm>
                <a:off x="2717493" y="2218378"/>
                <a:ext cx="6120" cy="720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D9897C69-E4AA-4E1D-8A22-465EEEAF218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713173" y="2214058"/>
                  <a:ext cx="14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FE3E7C8-7E8E-49FE-85D4-2CC99DFE0B93}"/>
                    </a:ext>
                  </a:extLst>
                </p14:cNvPr>
                <p14:cNvContentPartPr/>
                <p14:nvPr/>
              </p14:nvContentPartPr>
              <p14:xfrm>
                <a:off x="2760333" y="2228098"/>
                <a:ext cx="8640" cy="493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FE3E7C8-7E8E-49FE-85D4-2CC99DFE0B9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756013" y="2223778"/>
                  <a:ext cx="17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70882C78-2B84-40C0-A145-44FC62E20CF4}"/>
                    </a:ext>
                  </a:extLst>
                </p14:cNvPr>
                <p14:cNvContentPartPr/>
                <p14:nvPr/>
              </p14:nvContentPartPr>
              <p14:xfrm>
                <a:off x="2765733" y="2200738"/>
                <a:ext cx="72360" cy="1112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70882C78-2B84-40C0-A145-44FC62E20CF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761413" y="2196418"/>
                  <a:ext cx="81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4D76DAF-0156-43C3-8F17-58F1E401C361}"/>
                    </a:ext>
                  </a:extLst>
                </p14:cNvPr>
                <p14:cNvContentPartPr/>
                <p14:nvPr/>
              </p14:nvContentPartPr>
              <p14:xfrm>
                <a:off x="2823333" y="2134138"/>
                <a:ext cx="89280" cy="2448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4D76DAF-0156-43C3-8F17-58F1E401C3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19013" y="2129818"/>
                  <a:ext cx="979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E02C59BD-C8AE-4BB1-AEAA-1D416A0D2E1E}"/>
              </a:ext>
            </a:extLst>
          </p:cNvPr>
          <p:cNvGrpSpPr/>
          <p:nvPr/>
        </p:nvGrpSpPr>
        <p:grpSpPr>
          <a:xfrm>
            <a:off x="3139053" y="2116858"/>
            <a:ext cx="492480" cy="294120"/>
            <a:chOff x="3139053" y="2116858"/>
            <a:chExt cx="49248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2BF2054-275E-400C-A9A4-C30E17653152}"/>
                    </a:ext>
                  </a:extLst>
                </p14:cNvPr>
                <p14:cNvContentPartPr/>
                <p14:nvPr/>
              </p14:nvContentPartPr>
              <p14:xfrm>
                <a:off x="3149493" y="2121178"/>
                <a:ext cx="11520" cy="97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2BF2054-275E-400C-A9A4-C30E1765315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145173" y="2116858"/>
                  <a:ext cx="20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5BA943E3-AB61-4AAD-B24E-ACEE1921058B}"/>
                    </a:ext>
                  </a:extLst>
                </p14:cNvPr>
                <p14:cNvContentPartPr/>
                <p14:nvPr/>
              </p14:nvContentPartPr>
              <p14:xfrm>
                <a:off x="3198813" y="2131978"/>
                <a:ext cx="39960" cy="550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5BA943E3-AB61-4AAD-B24E-ACEE1921058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194493" y="2127658"/>
                  <a:ext cx="48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4A0D20C-6CD1-479E-B6A5-B53DF007E438}"/>
                    </a:ext>
                  </a:extLst>
                </p14:cNvPr>
                <p14:cNvContentPartPr/>
                <p14:nvPr/>
              </p14:nvContentPartPr>
              <p14:xfrm>
                <a:off x="3247413" y="2116858"/>
                <a:ext cx="75240" cy="1321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4A0D20C-6CD1-479E-B6A5-B53DF007E43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243093" y="2112538"/>
                  <a:ext cx="83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127A736-ADAB-4C7F-98D4-2F08CB1DC122}"/>
                    </a:ext>
                  </a:extLst>
                </p14:cNvPr>
                <p14:cNvContentPartPr/>
                <p14:nvPr/>
              </p14:nvContentPartPr>
              <p14:xfrm>
                <a:off x="3354333" y="2175178"/>
                <a:ext cx="72000" cy="39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127A736-ADAB-4C7F-98D4-2F08CB1DC12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350013" y="2170858"/>
                  <a:ext cx="80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3434955-0DA8-49E5-830E-4B1682333327}"/>
                    </a:ext>
                  </a:extLst>
                </p14:cNvPr>
                <p14:cNvContentPartPr/>
                <p14:nvPr/>
              </p14:nvContentPartPr>
              <p14:xfrm>
                <a:off x="3470613" y="2124058"/>
                <a:ext cx="18360" cy="817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3434955-0DA8-49E5-830E-4B168233332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466293" y="2119738"/>
                  <a:ext cx="27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C3AA0D4-6BC3-4722-8D41-C502D6310E78}"/>
                    </a:ext>
                  </a:extLst>
                </p14:cNvPr>
                <p14:cNvContentPartPr/>
                <p14:nvPr/>
              </p14:nvContentPartPr>
              <p14:xfrm>
                <a:off x="3535053" y="2146378"/>
                <a:ext cx="5040" cy="392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C3AA0D4-6BC3-4722-8D41-C502D6310E7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530733" y="2142058"/>
                  <a:ext cx="13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C76E91D-35A0-4734-A28B-5EF7FB8AE431}"/>
                    </a:ext>
                  </a:extLst>
                </p14:cNvPr>
                <p14:cNvContentPartPr/>
                <p14:nvPr/>
              </p14:nvContentPartPr>
              <p14:xfrm>
                <a:off x="3557373" y="2122978"/>
                <a:ext cx="69840" cy="94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C76E91D-35A0-4734-A28B-5EF7FB8AE431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553053" y="2118658"/>
                  <a:ext cx="78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27A7BC37-BF03-4E11-BC2F-4B23DCB3179A}"/>
                    </a:ext>
                  </a:extLst>
                </p14:cNvPr>
                <p14:cNvContentPartPr/>
                <p14:nvPr/>
              </p14:nvContentPartPr>
              <p14:xfrm>
                <a:off x="3139053" y="2259418"/>
                <a:ext cx="492480" cy="576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27A7BC37-BF03-4E11-BC2F-4B23DCB3179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134733" y="2255098"/>
                  <a:ext cx="501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447AEFFC-F916-4C95-B2F5-F0730A2BA97C}"/>
                    </a:ext>
                  </a:extLst>
                </p14:cNvPr>
                <p14:cNvContentPartPr/>
                <p14:nvPr/>
              </p14:nvContentPartPr>
              <p14:xfrm>
                <a:off x="3323013" y="2314138"/>
                <a:ext cx="139680" cy="968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447AEFFC-F916-4C95-B2F5-F0730A2BA97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318693" y="2309818"/>
                  <a:ext cx="148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7581DD2E-2374-4E89-869B-0BC5A71DA257}"/>
                    </a:ext>
                  </a:extLst>
                </p14:cNvPr>
                <p14:cNvContentPartPr/>
                <p14:nvPr/>
              </p14:nvContentPartPr>
              <p14:xfrm>
                <a:off x="3423453" y="2356258"/>
                <a:ext cx="122760" cy="453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7581DD2E-2374-4E89-869B-0BC5A71DA25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419133" y="2351938"/>
                  <a:ext cx="131400" cy="5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806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359257-9D32-4EFC-92B5-D3D6760D08C7}"/>
                  </a:ext>
                </a:extLst>
              </p14:cNvPr>
              <p14:cNvContentPartPr/>
              <p14:nvPr/>
            </p14:nvContentPartPr>
            <p14:xfrm>
              <a:off x="533019" y="130619"/>
              <a:ext cx="60120" cy="18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359257-9D32-4EFC-92B5-D3D6760D08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699" y="126299"/>
                <a:ext cx="687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915D57-0463-41D1-96A5-5276871BE818}"/>
                  </a:ext>
                </a:extLst>
              </p14:cNvPr>
              <p14:cNvContentPartPr/>
              <p14:nvPr/>
            </p14:nvContentPartPr>
            <p14:xfrm>
              <a:off x="634899" y="148979"/>
              <a:ext cx="53280" cy="10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915D57-0463-41D1-96A5-5276871BE8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579" y="144659"/>
                <a:ext cx="619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09501F-B25D-4BF4-8337-0D66CF7FD1C6}"/>
                  </a:ext>
                </a:extLst>
              </p14:cNvPr>
              <p14:cNvContentPartPr/>
              <p14:nvPr/>
            </p14:nvContentPartPr>
            <p14:xfrm>
              <a:off x="719499" y="136739"/>
              <a:ext cx="7920" cy="4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09501F-B25D-4BF4-8337-0D66CF7FD1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179" y="132419"/>
                <a:ext cx="165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EE80EA-588A-41DE-9C11-FE297132A77A}"/>
                  </a:ext>
                </a:extLst>
              </p14:cNvPr>
              <p14:cNvContentPartPr/>
              <p14:nvPr/>
            </p14:nvContentPartPr>
            <p14:xfrm>
              <a:off x="712299" y="219179"/>
              <a:ext cx="43920" cy="36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EE80EA-588A-41DE-9C11-FE297132A7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979" y="214859"/>
                <a:ext cx="52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76DBB1D-B696-413C-A9CF-C616EBE120ED}"/>
                  </a:ext>
                </a:extLst>
              </p14:cNvPr>
              <p14:cNvContentPartPr/>
              <p14:nvPr/>
            </p14:nvContentPartPr>
            <p14:xfrm>
              <a:off x="796899" y="145019"/>
              <a:ext cx="30600" cy="10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76DBB1D-B696-413C-A9CF-C616EBE120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2579" y="140699"/>
                <a:ext cx="392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DAD953-1506-47E0-BDDE-563FFF7CC621}"/>
                  </a:ext>
                </a:extLst>
              </p14:cNvPr>
              <p14:cNvContentPartPr/>
              <p14:nvPr/>
            </p14:nvContentPartPr>
            <p14:xfrm>
              <a:off x="912459" y="184979"/>
              <a:ext cx="21600" cy="3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DAD953-1506-47E0-BDDE-563FFF7CC6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8139" y="180659"/>
                <a:ext cx="302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907044-83E4-4772-AE64-BA889DC17597}"/>
                  </a:ext>
                </a:extLst>
              </p14:cNvPr>
              <p14:cNvContentPartPr/>
              <p14:nvPr/>
            </p14:nvContentPartPr>
            <p14:xfrm>
              <a:off x="996339" y="143579"/>
              <a:ext cx="44280" cy="95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907044-83E4-4772-AE64-BA889DC175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2019" y="139259"/>
                <a:ext cx="52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27134EA-0972-41D5-9511-0E3DDFE2B44A}"/>
                  </a:ext>
                </a:extLst>
              </p14:cNvPr>
              <p14:cNvContentPartPr/>
              <p14:nvPr/>
            </p14:nvContentPartPr>
            <p14:xfrm>
              <a:off x="1064379" y="146459"/>
              <a:ext cx="50040" cy="27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27134EA-0972-41D5-9511-0E3DDFE2B4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0059" y="142139"/>
                <a:ext cx="58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ABF497F-CFFA-4E55-AD5C-ACFE1A419EAA}"/>
                  </a:ext>
                </a:extLst>
              </p14:cNvPr>
              <p14:cNvContentPartPr/>
              <p14:nvPr/>
            </p14:nvContentPartPr>
            <p14:xfrm>
              <a:off x="1101459" y="206939"/>
              <a:ext cx="5040" cy="35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ABF497F-CFFA-4E55-AD5C-ACFE1A419EA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7139" y="202619"/>
                <a:ext cx="136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1A68D9-0B21-4BA7-9BF6-609EB3C4FBBF}"/>
                  </a:ext>
                </a:extLst>
              </p14:cNvPr>
              <p14:cNvContentPartPr/>
              <p14:nvPr/>
            </p14:nvContentPartPr>
            <p14:xfrm>
              <a:off x="1166979" y="150779"/>
              <a:ext cx="24480" cy="9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1A68D9-0B21-4BA7-9BF6-609EB3C4FB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2659" y="146459"/>
                <a:ext cx="331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50260C-E644-4ABE-B102-3DC65622C591}"/>
                  </a:ext>
                </a:extLst>
              </p14:cNvPr>
              <p14:cNvContentPartPr/>
              <p14:nvPr/>
            </p14:nvContentPartPr>
            <p14:xfrm>
              <a:off x="1261299" y="129179"/>
              <a:ext cx="46440" cy="140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50260C-E644-4ABE-B102-3DC65622C59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56979" y="124859"/>
                <a:ext cx="550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6F0EDEE-8D92-4C1A-A9CF-7EEEED4BBB98}"/>
                  </a:ext>
                </a:extLst>
              </p14:cNvPr>
              <p14:cNvContentPartPr/>
              <p14:nvPr/>
            </p14:nvContentPartPr>
            <p14:xfrm>
              <a:off x="1630299" y="114419"/>
              <a:ext cx="52560" cy="12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6F0EDEE-8D92-4C1A-A9CF-7EEEED4BBB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25979" y="110099"/>
                <a:ext cx="612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6ADAFD-C71F-4680-95ED-2CB08CAB4BEE}"/>
                  </a:ext>
                </a:extLst>
              </p14:cNvPr>
              <p14:cNvContentPartPr/>
              <p14:nvPr/>
            </p14:nvContentPartPr>
            <p14:xfrm>
              <a:off x="1736499" y="132419"/>
              <a:ext cx="2520" cy="63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6ADAFD-C71F-4680-95ED-2CB08CAB4B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179" y="128099"/>
                <a:ext cx="11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879C10-982C-4E3D-9096-8B768D8890F6}"/>
                  </a:ext>
                </a:extLst>
              </p14:cNvPr>
              <p14:cNvContentPartPr/>
              <p14:nvPr/>
            </p14:nvContentPartPr>
            <p14:xfrm>
              <a:off x="1933779" y="206579"/>
              <a:ext cx="29880" cy="35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879C10-982C-4E3D-9096-8B768D8890F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29459" y="202259"/>
                <a:ext cx="385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C82A8D-03E1-4191-B7F3-465E6CCA9F8C}"/>
                  </a:ext>
                </a:extLst>
              </p14:cNvPr>
              <p14:cNvContentPartPr/>
              <p14:nvPr/>
            </p14:nvContentPartPr>
            <p14:xfrm>
              <a:off x="2032779" y="142859"/>
              <a:ext cx="5040" cy="69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C82A8D-03E1-4191-B7F3-465E6CCA9F8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28459" y="138539"/>
                <a:ext cx="136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D0B5A4-2365-4120-8E23-388BB273C11C}"/>
                  </a:ext>
                </a:extLst>
              </p14:cNvPr>
              <p14:cNvContentPartPr/>
              <p14:nvPr/>
            </p14:nvContentPartPr>
            <p14:xfrm>
              <a:off x="2084619" y="156539"/>
              <a:ext cx="6480" cy="44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D0B5A4-2365-4120-8E23-388BB273C1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80299" y="152219"/>
                <a:ext cx="15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5AA83C0-9F29-4DF8-90AE-3D8C81935885}"/>
                  </a:ext>
                </a:extLst>
              </p14:cNvPr>
              <p14:cNvContentPartPr/>
              <p14:nvPr/>
            </p14:nvContentPartPr>
            <p14:xfrm>
              <a:off x="2126379" y="128819"/>
              <a:ext cx="67320" cy="87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5AA83C0-9F29-4DF8-90AE-3D8C819358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22059" y="124499"/>
                <a:ext cx="759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C68BA1-20E6-4526-A42F-90C3E7E7C07A}"/>
                  </a:ext>
                </a:extLst>
              </p14:cNvPr>
              <p14:cNvContentPartPr/>
              <p14:nvPr/>
            </p14:nvContentPartPr>
            <p14:xfrm>
              <a:off x="1778619" y="129539"/>
              <a:ext cx="103320" cy="94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C68BA1-20E6-4526-A42F-90C3E7E7C07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4299" y="125219"/>
                <a:ext cx="1119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00A1FE-AD6F-463E-9E2A-E05BF8B47B4E}"/>
                  </a:ext>
                </a:extLst>
              </p14:cNvPr>
              <p14:cNvContentPartPr/>
              <p14:nvPr/>
            </p14:nvContentPartPr>
            <p14:xfrm>
              <a:off x="2215659" y="110819"/>
              <a:ext cx="43200" cy="131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00A1FE-AD6F-463E-9E2A-E05BF8B47B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11339" y="106499"/>
                <a:ext cx="518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CD24BC-E6AC-45C5-BE23-70979BE599F6}"/>
                  </a:ext>
                </a:extLst>
              </p14:cNvPr>
              <p14:cNvContentPartPr/>
              <p14:nvPr/>
            </p14:nvContentPartPr>
            <p14:xfrm>
              <a:off x="313779" y="220259"/>
              <a:ext cx="38160" cy="1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CD24BC-E6AC-45C5-BE23-70979BE599F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9459" y="215939"/>
                <a:ext cx="468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7725F8C-6E92-4043-9833-F69113094C84}"/>
                  </a:ext>
                </a:extLst>
              </p14:cNvPr>
              <p14:cNvContentPartPr/>
              <p14:nvPr/>
            </p14:nvContentPartPr>
            <p14:xfrm>
              <a:off x="315219" y="251579"/>
              <a:ext cx="33840" cy="1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7725F8C-6E92-4043-9833-F69113094C8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0899" y="247259"/>
                <a:ext cx="424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4878A14-DCF1-4555-B20C-D530866FEF48}"/>
                  </a:ext>
                </a:extLst>
              </p14:cNvPr>
              <p14:cNvContentPartPr/>
              <p14:nvPr/>
            </p14:nvContentPartPr>
            <p14:xfrm>
              <a:off x="76179" y="144659"/>
              <a:ext cx="152280" cy="177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4878A14-DCF1-4555-B20C-D530866FEF4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859" y="140339"/>
                <a:ext cx="1609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0ABCAD4-143F-4E1A-A690-96A6B2FF70A3}"/>
                  </a:ext>
                </a:extLst>
              </p14:cNvPr>
              <p14:cNvContentPartPr/>
              <p14:nvPr/>
            </p14:nvContentPartPr>
            <p14:xfrm>
              <a:off x="1475139" y="161939"/>
              <a:ext cx="51120" cy="34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0ABCAD4-143F-4E1A-A690-96A6B2FF70A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70819" y="157573"/>
                <a:ext cx="59760" cy="42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6B7B92-BED6-4B97-B25D-6EEB93AACB22}"/>
                  </a:ext>
                </a:extLst>
              </p14:cNvPr>
              <p14:cNvContentPartPr/>
              <p14:nvPr/>
            </p14:nvContentPartPr>
            <p14:xfrm>
              <a:off x="354459" y="521579"/>
              <a:ext cx="35280" cy="4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6B7B92-BED6-4B97-B25D-6EEB93AACB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0139" y="517259"/>
                <a:ext cx="439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0C5ACAD-FFCA-4ACE-828C-254854937DC7}"/>
                  </a:ext>
                </a:extLst>
              </p14:cNvPr>
              <p14:cNvContentPartPr/>
              <p14:nvPr/>
            </p14:nvContentPartPr>
            <p14:xfrm>
              <a:off x="362379" y="549659"/>
              <a:ext cx="47520" cy="5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0C5ACAD-FFCA-4ACE-828C-254854937DC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8059" y="545339"/>
                <a:ext cx="561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337AFC8-9447-40D6-B79E-51CC0CC6AB33}"/>
                  </a:ext>
                </a:extLst>
              </p14:cNvPr>
              <p14:cNvContentPartPr/>
              <p14:nvPr/>
            </p14:nvContentPartPr>
            <p14:xfrm>
              <a:off x="531579" y="427979"/>
              <a:ext cx="73800" cy="21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337AFC8-9447-40D6-B79E-51CC0CC6AB3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7259" y="423659"/>
                <a:ext cx="824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1D2C4C7-8BD3-4956-B40E-F84FBF9254FC}"/>
                  </a:ext>
                </a:extLst>
              </p14:cNvPr>
              <p14:cNvContentPartPr/>
              <p14:nvPr/>
            </p14:nvContentPartPr>
            <p14:xfrm>
              <a:off x="719859" y="450299"/>
              <a:ext cx="5040" cy="42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1D2C4C7-8BD3-4956-B40E-F84FBF9254F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15539" y="445979"/>
                <a:ext cx="13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C3B6791-FE44-459A-941D-2A5BC32C5E02}"/>
                  </a:ext>
                </a:extLst>
              </p14:cNvPr>
              <p14:cNvContentPartPr/>
              <p14:nvPr/>
            </p14:nvContentPartPr>
            <p14:xfrm>
              <a:off x="662259" y="531659"/>
              <a:ext cx="85320" cy="12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C3B6791-FE44-459A-941D-2A5BC32C5E0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57939" y="527339"/>
                <a:ext cx="939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E680DA7-F130-49A5-B9C1-64560347632A}"/>
                  </a:ext>
                </a:extLst>
              </p14:cNvPr>
              <p14:cNvContentPartPr/>
              <p14:nvPr/>
            </p14:nvContentPartPr>
            <p14:xfrm>
              <a:off x="62859" y="471179"/>
              <a:ext cx="230040" cy="140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E680DA7-F130-49A5-B9C1-64560347632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539" y="466859"/>
                <a:ext cx="238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3CCA98A-F8CD-4014-BB1B-CC92CDE7DECA}"/>
                  </a:ext>
                </a:extLst>
              </p14:cNvPr>
              <p14:cNvContentPartPr/>
              <p14:nvPr/>
            </p14:nvContentPartPr>
            <p14:xfrm>
              <a:off x="812739" y="467939"/>
              <a:ext cx="34920" cy="118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3CCA98A-F8CD-4014-BB1B-CC92CDE7DEC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8419" y="463619"/>
                <a:ext cx="435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6CEC11E-0378-4C16-B98D-E107D80ADDE1}"/>
                  </a:ext>
                </a:extLst>
              </p14:cNvPr>
              <p14:cNvContentPartPr/>
              <p14:nvPr/>
            </p14:nvContentPartPr>
            <p14:xfrm>
              <a:off x="883659" y="463979"/>
              <a:ext cx="8640" cy="31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6CEC11E-0378-4C16-B98D-E107D80ADDE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79339" y="459659"/>
                <a:ext cx="17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0B8929D-015A-4CD2-A2EE-89BD3D056D00}"/>
                  </a:ext>
                </a:extLst>
              </p14:cNvPr>
              <p14:cNvContentPartPr/>
              <p14:nvPr/>
            </p14:nvContentPartPr>
            <p14:xfrm>
              <a:off x="885459" y="550019"/>
              <a:ext cx="6120" cy="32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0B8929D-015A-4CD2-A2EE-89BD3D056D0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1139" y="545699"/>
                <a:ext cx="147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5B958C0-6939-47E7-81E1-51065F48DC90}"/>
                  </a:ext>
                </a:extLst>
              </p14:cNvPr>
              <p14:cNvContentPartPr/>
              <p14:nvPr/>
            </p14:nvContentPartPr>
            <p14:xfrm>
              <a:off x="932979" y="462899"/>
              <a:ext cx="40680" cy="121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5B958C0-6939-47E7-81E1-51065F48DC9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28659" y="458579"/>
                <a:ext cx="493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B08A2E8-EA97-4F9F-8996-5FB7233D680E}"/>
                  </a:ext>
                </a:extLst>
              </p14:cNvPr>
              <p14:cNvContentPartPr/>
              <p14:nvPr/>
            </p14:nvContentPartPr>
            <p14:xfrm>
              <a:off x="1016499" y="506819"/>
              <a:ext cx="30960" cy="38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B08A2E8-EA97-4F9F-8996-5FB7233D680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12179" y="502499"/>
                <a:ext cx="39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9771781-DD9B-4218-8BC4-09339E8A4E6C}"/>
                  </a:ext>
                </a:extLst>
              </p14:cNvPr>
              <p14:cNvContentPartPr/>
              <p14:nvPr/>
            </p14:nvContentPartPr>
            <p14:xfrm>
              <a:off x="1159059" y="426899"/>
              <a:ext cx="4320" cy="57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9771781-DD9B-4218-8BC4-09339E8A4E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54739" y="422579"/>
                <a:ext cx="129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8C32D7A-31B8-42F6-A28B-5E809050A735}"/>
                  </a:ext>
                </a:extLst>
              </p14:cNvPr>
              <p14:cNvContentPartPr/>
              <p14:nvPr/>
            </p14:nvContentPartPr>
            <p14:xfrm>
              <a:off x="1121619" y="516539"/>
              <a:ext cx="81720" cy="6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8C32D7A-31B8-42F6-A28B-5E809050A73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17299" y="512219"/>
                <a:ext cx="903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224C684-4E7F-4C2F-89A3-B75A62BCD400}"/>
                  </a:ext>
                </a:extLst>
              </p14:cNvPr>
              <p14:cNvContentPartPr/>
              <p14:nvPr/>
            </p14:nvContentPartPr>
            <p14:xfrm>
              <a:off x="1413579" y="448139"/>
              <a:ext cx="23400" cy="145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224C684-4E7F-4C2F-89A3-B75A62BCD40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09259" y="443819"/>
                <a:ext cx="320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365BC42-9659-4CD9-8448-1150691365E7}"/>
                  </a:ext>
                </a:extLst>
              </p14:cNvPr>
              <p14:cNvContentPartPr/>
              <p14:nvPr/>
            </p14:nvContentPartPr>
            <p14:xfrm>
              <a:off x="1485939" y="404579"/>
              <a:ext cx="42120" cy="198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365BC42-9659-4CD9-8448-1150691365E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81619" y="400259"/>
                <a:ext cx="507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EEA0475-7717-494D-9018-677E0FAEBD3B}"/>
                  </a:ext>
                </a:extLst>
              </p14:cNvPr>
              <p14:cNvContentPartPr/>
              <p14:nvPr/>
            </p14:nvContentPartPr>
            <p14:xfrm>
              <a:off x="1267059" y="436979"/>
              <a:ext cx="103320" cy="147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EEA0475-7717-494D-9018-677E0FAEBD3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62754" y="432659"/>
                <a:ext cx="11193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31EBF60-859C-4E66-A506-315D9FED7680}"/>
                  </a:ext>
                </a:extLst>
              </p14:cNvPr>
              <p14:cNvContentPartPr/>
              <p14:nvPr/>
            </p14:nvContentPartPr>
            <p14:xfrm>
              <a:off x="1121979" y="561899"/>
              <a:ext cx="108000" cy="64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31EBF60-859C-4E66-A506-315D9FED768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17659" y="557579"/>
                <a:ext cx="1166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7BE04AF-6BFB-4E79-9820-003B742B2DD1}"/>
                  </a:ext>
                </a:extLst>
              </p14:cNvPr>
              <p14:cNvContentPartPr/>
              <p14:nvPr/>
            </p14:nvContentPartPr>
            <p14:xfrm>
              <a:off x="653979" y="579899"/>
              <a:ext cx="122040" cy="885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7BE04AF-6BFB-4E79-9820-003B742B2DD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49646" y="575579"/>
                <a:ext cx="130706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02F0091-D439-4590-8ABF-627822C2DBF1}"/>
                  </a:ext>
                </a:extLst>
              </p14:cNvPr>
              <p14:cNvContentPartPr/>
              <p14:nvPr/>
            </p14:nvContentPartPr>
            <p14:xfrm>
              <a:off x="1601139" y="485219"/>
              <a:ext cx="53280" cy="5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02F0091-D439-4590-8ABF-627822C2DBF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96819" y="480899"/>
                <a:ext cx="619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820ABF2-96AD-4F1C-B035-25E7D5E0D75A}"/>
                  </a:ext>
                </a:extLst>
              </p14:cNvPr>
              <p14:cNvContentPartPr/>
              <p14:nvPr/>
            </p14:nvContentPartPr>
            <p14:xfrm>
              <a:off x="1605459" y="514379"/>
              <a:ext cx="69120" cy="5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820ABF2-96AD-4F1C-B035-25E7D5E0D75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01139" y="510059"/>
                <a:ext cx="77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18E616A-3CCD-474A-BDDF-AAD7D2D1A59F}"/>
                  </a:ext>
                </a:extLst>
              </p14:cNvPr>
              <p14:cNvContentPartPr/>
              <p14:nvPr/>
            </p14:nvContentPartPr>
            <p14:xfrm>
              <a:off x="193899" y="849179"/>
              <a:ext cx="15840" cy="76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18E616A-3CCD-474A-BDDF-AAD7D2D1A59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9579" y="844859"/>
                <a:ext cx="244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71EA38C-4C0A-4ADF-9C26-A84CD3220F53}"/>
                  </a:ext>
                </a:extLst>
              </p14:cNvPr>
              <p14:cNvContentPartPr/>
              <p14:nvPr/>
            </p14:nvContentPartPr>
            <p14:xfrm>
              <a:off x="125139" y="970499"/>
              <a:ext cx="107640" cy="25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71EA38C-4C0A-4ADF-9C26-A84CD3220F5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0819" y="966179"/>
                <a:ext cx="1162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4C4FD2F-6F9D-49E1-A266-625820524182}"/>
                  </a:ext>
                </a:extLst>
              </p14:cNvPr>
              <p14:cNvContentPartPr/>
              <p14:nvPr/>
            </p14:nvContentPartPr>
            <p14:xfrm>
              <a:off x="121899" y="1030979"/>
              <a:ext cx="128520" cy="1188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4C4FD2F-6F9D-49E1-A266-62582052418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7579" y="1026646"/>
                <a:ext cx="137160" cy="127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7FCDFBC-36DC-4DE2-BD0C-2B775A71DE05}"/>
                  </a:ext>
                </a:extLst>
              </p14:cNvPr>
              <p14:cNvContentPartPr/>
              <p14:nvPr/>
            </p14:nvContentPartPr>
            <p14:xfrm>
              <a:off x="311979" y="924059"/>
              <a:ext cx="30600" cy="150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7FCDFBC-36DC-4DE2-BD0C-2B775A71DE0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7659" y="919739"/>
                <a:ext cx="392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115E755-08BD-4D3B-B546-0113D1F12EBB}"/>
                  </a:ext>
                </a:extLst>
              </p14:cNvPr>
              <p14:cNvContentPartPr/>
              <p14:nvPr/>
            </p14:nvContentPartPr>
            <p14:xfrm>
              <a:off x="412059" y="912179"/>
              <a:ext cx="7560" cy="45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115E755-08BD-4D3B-B546-0113D1F12E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739" y="907859"/>
                <a:ext cx="162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16075CF-12E0-4EC3-A067-1C18BE4C2045}"/>
                  </a:ext>
                </a:extLst>
              </p14:cNvPr>
              <p14:cNvContentPartPr/>
              <p14:nvPr/>
            </p14:nvContentPartPr>
            <p14:xfrm>
              <a:off x="399819" y="1019819"/>
              <a:ext cx="7560" cy="36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16075CF-12E0-4EC3-A067-1C18BE4C20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5499" y="1015499"/>
                <a:ext cx="162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5B9429D-F494-4864-B4C4-8D13617D1F4B}"/>
                  </a:ext>
                </a:extLst>
              </p14:cNvPr>
              <p14:cNvContentPartPr/>
              <p14:nvPr/>
            </p14:nvContentPartPr>
            <p14:xfrm>
              <a:off x="458499" y="916859"/>
              <a:ext cx="35640" cy="163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5B9429D-F494-4864-B4C4-8D13617D1F4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4179" y="912539"/>
                <a:ext cx="442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AD9EEA6-9FB9-4CC2-973D-2690B1F03C78}"/>
                  </a:ext>
                </a:extLst>
              </p14:cNvPr>
              <p14:cNvContentPartPr/>
              <p14:nvPr/>
            </p14:nvContentPartPr>
            <p14:xfrm>
              <a:off x="581979" y="962219"/>
              <a:ext cx="48960" cy="5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AD9EEA6-9FB9-4CC2-973D-2690B1F03C7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7659" y="957899"/>
                <a:ext cx="576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BB4742D-80FF-4724-A50A-DFAB5C3D78E1}"/>
                  </a:ext>
                </a:extLst>
              </p14:cNvPr>
              <p14:cNvContentPartPr/>
              <p14:nvPr/>
            </p14:nvContentPartPr>
            <p14:xfrm>
              <a:off x="584499" y="993899"/>
              <a:ext cx="55800" cy="57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BB4742D-80FF-4724-A50A-DFAB5C3D78E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80179" y="989579"/>
                <a:ext cx="644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3C96B82-A056-4E84-8E24-3D9674E50D46}"/>
                  </a:ext>
                </a:extLst>
              </p14:cNvPr>
              <p14:cNvContentPartPr/>
              <p14:nvPr/>
            </p14:nvContentPartPr>
            <p14:xfrm>
              <a:off x="974379" y="899219"/>
              <a:ext cx="39240" cy="122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3C96B82-A056-4E84-8E24-3D9674E50D4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70059" y="894899"/>
                <a:ext cx="4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739AED5-3622-48D7-8105-0592B4200BCA}"/>
                  </a:ext>
                </a:extLst>
              </p14:cNvPr>
              <p14:cNvContentPartPr/>
              <p14:nvPr/>
            </p14:nvContentPartPr>
            <p14:xfrm>
              <a:off x="1060779" y="897419"/>
              <a:ext cx="12240" cy="489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739AED5-3622-48D7-8105-0592B4200BC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56459" y="893099"/>
                <a:ext cx="20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B6200A0-560D-4E58-9D3E-79E97A10CFCC}"/>
                  </a:ext>
                </a:extLst>
              </p14:cNvPr>
              <p14:cNvContentPartPr/>
              <p14:nvPr/>
            </p14:nvContentPartPr>
            <p14:xfrm>
              <a:off x="1046019" y="988859"/>
              <a:ext cx="37080" cy="32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B6200A0-560D-4E58-9D3E-79E97A10CFC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41699" y="984539"/>
                <a:ext cx="457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E19E7EC-7C23-49EE-85D9-3B1B8ABCE806}"/>
                  </a:ext>
                </a:extLst>
              </p14:cNvPr>
              <p14:cNvContentPartPr/>
              <p14:nvPr/>
            </p14:nvContentPartPr>
            <p14:xfrm>
              <a:off x="1118379" y="900659"/>
              <a:ext cx="36360" cy="147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E19E7EC-7C23-49EE-85D9-3B1B8ABCE80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114059" y="896339"/>
                <a:ext cx="45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8413099-6242-4FC9-A25C-B1B31C02F82A}"/>
                  </a:ext>
                </a:extLst>
              </p14:cNvPr>
              <p14:cNvContentPartPr/>
              <p14:nvPr/>
            </p14:nvContentPartPr>
            <p14:xfrm>
              <a:off x="1418619" y="898859"/>
              <a:ext cx="10080" cy="50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8413099-6242-4FC9-A25C-B1B31C02F82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414299" y="894539"/>
                <a:ext cx="18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456E2C3-2B79-429F-9D5B-EDBC0006B9FE}"/>
                  </a:ext>
                </a:extLst>
              </p14:cNvPr>
              <p14:cNvContentPartPr/>
              <p14:nvPr/>
            </p14:nvContentPartPr>
            <p14:xfrm>
              <a:off x="1389459" y="969059"/>
              <a:ext cx="69120" cy="4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456E2C3-2B79-429F-9D5B-EDBC0006B9F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385139" y="964739"/>
                <a:ext cx="777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3356017-33F0-461B-822B-989570FD6EAD}"/>
                  </a:ext>
                </a:extLst>
              </p14:cNvPr>
              <p14:cNvContentPartPr/>
              <p14:nvPr/>
            </p14:nvContentPartPr>
            <p14:xfrm>
              <a:off x="1691499" y="886259"/>
              <a:ext cx="40680" cy="134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3356017-33F0-461B-822B-989570FD6EA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687179" y="881939"/>
                <a:ext cx="493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6D68268-8D8F-4FBB-89AA-4F8CFDAC2956}"/>
                  </a:ext>
                </a:extLst>
              </p14:cNvPr>
              <p14:cNvContentPartPr/>
              <p14:nvPr/>
            </p14:nvContentPartPr>
            <p14:xfrm>
              <a:off x="1554339" y="892739"/>
              <a:ext cx="100440" cy="1299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6D68268-8D8F-4FBB-89AA-4F8CFDAC295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550003" y="888419"/>
                <a:ext cx="109111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1C83B62-6981-475D-9B7B-FEC91DF08BCA}"/>
                  </a:ext>
                </a:extLst>
              </p14:cNvPr>
              <p14:cNvContentPartPr/>
              <p14:nvPr/>
            </p14:nvContentPartPr>
            <p14:xfrm>
              <a:off x="1364979" y="996779"/>
              <a:ext cx="127080" cy="82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1C83B62-6981-475D-9B7B-FEC91DF08BC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60659" y="992459"/>
                <a:ext cx="1357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BA674D9-D403-41AE-9AA1-728B22CD6C63}"/>
                  </a:ext>
                </a:extLst>
              </p14:cNvPr>
              <p14:cNvContentPartPr/>
              <p14:nvPr/>
            </p14:nvContentPartPr>
            <p14:xfrm>
              <a:off x="1226019" y="929459"/>
              <a:ext cx="70560" cy="69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BA674D9-D403-41AE-9AA1-728B22CD6C6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221699" y="925139"/>
                <a:ext cx="79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657512D-2149-4B85-98CD-E0991BE2148A}"/>
                  </a:ext>
                </a:extLst>
              </p14:cNvPr>
              <p14:cNvContentPartPr/>
              <p14:nvPr/>
            </p14:nvContentPartPr>
            <p14:xfrm>
              <a:off x="786099" y="992099"/>
              <a:ext cx="105480" cy="83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657512D-2149-4B85-98CD-E0991BE2148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81794" y="987779"/>
                <a:ext cx="114091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89644AE-0A86-45C2-8830-3BE3E5C03DBA}"/>
                  </a:ext>
                </a:extLst>
              </p14:cNvPr>
              <p14:cNvContentPartPr/>
              <p14:nvPr/>
            </p14:nvContentPartPr>
            <p14:xfrm>
              <a:off x="779259" y="883739"/>
              <a:ext cx="96120" cy="82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89644AE-0A86-45C2-8830-3BE3E5C03DB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74939" y="879419"/>
                <a:ext cx="1047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4202A66-C5EA-4652-8649-9DF53D896A31}"/>
                  </a:ext>
                </a:extLst>
              </p14:cNvPr>
              <p14:cNvContentPartPr/>
              <p14:nvPr/>
            </p14:nvContentPartPr>
            <p14:xfrm>
              <a:off x="601059" y="1299179"/>
              <a:ext cx="39960" cy="61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4202A66-C5EA-4652-8649-9DF53D896A3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96739" y="1294859"/>
                <a:ext cx="48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7DC1E65-69CA-4B7A-A93A-32E98416FB60}"/>
                  </a:ext>
                </a:extLst>
              </p14:cNvPr>
              <p14:cNvContentPartPr/>
              <p14:nvPr/>
            </p14:nvContentPartPr>
            <p14:xfrm>
              <a:off x="602859" y="1330499"/>
              <a:ext cx="55080" cy="8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7DC1E65-69CA-4B7A-A93A-32E98416FB6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98539" y="1326179"/>
                <a:ext cx="637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69B92CC-7714-4E50-8149-66527E51DED0}"/>
                  </a:ext>
                </a:extLst>
              </p14:cNvPr>
              <p14:cNvContentPartPr/>
              <p14:nvPr/>
            </p14:nvContentPartPr>
            <p14:xfrm>
              <a:off x="821379" y="1240139"/>
              <a:ext cx="15840" cy="62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69B92CC-7714-4E50-8149-66527E51DED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17059" y="1235819"/>
                <a:ext cx="24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2B1BEE5-8D3B-403E-A239-A7EEE7216DE3}"/>
                  </a:ext>
                </a:extLst>
              </p14:cNvPr>
              <p14:cNvContentPartPr/>
              <p14:nvPr/>
            </p14:nvContentPartPr>
            <p14:xfrm>
              <a:off x="781059" y="1327259"/>
              <a:ext cx="77400" cy="14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2B1BEE5-8D3B-403E-A239-A7EEE7216DE3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76739" y="1322939"/>
                <a:ext cx="86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D3EF969-E612-43C4-BF50-E26BB593F019}"/>
                  </a:ext>
                </a:extLst>
              </p14:cNvPr>
              <p14:cNvContentPartPr/>
              <p14:nvPr/>
            </p14:nvContentPartPr>
            <p14:xfrm>
              <a:off x="923619" y="1268579"/>
              <a:ext cx="20160" cy="795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D3EF969-E612-43C4-BF50-E26BB593F01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19299" y="1264259"/>
                <a:ext cx="28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9468341-4000-49AA-BF79-299F4721E143}"/>
                  </a:ext>
                </a:extLst>
              </p14:cNvPr>
              <p14:cNvContentPartPr/>
              <p14:nvPr/>
            </p14:nvContentPartPr>
            <p14:xfrm>
              <a:off x="1454619" y="1258139"/>
              <a:ext cx="64440" cy="95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9468341-4000-49AA-BF79-299F4721E14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450299" y="1253819"/>
                <a:ext cx="730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FCB4CDC-A2B9-4207-ACA7-7CD240797736}"/>
                  </a:ext>
                </a:extLst>
              </p14:cNvPr>
              <p14:cNvContentPartPr/>
              <p14:nvPr/>
            </p14:nvContentPartPr>
            <p14:xfrm>
              <a:off x="1366779" y="1268219"/>
              <a:ext cx="59760" cy="72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FCB4CDC-A2B9-4207-ACA7-7CD24079773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362459" y="1263899"/>
                <a:ext cx="684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E7DCB42-F7BE-4AFB-8208-FE26A1AF81FD}"/>
                  </a:ext>
                </a:extLst>
              </p14:cNvPr>
              <p14:cNvContentPartPr/>
              <p14:nvPr/>
            </p14:nvContentPartPr>
            <p14:xfrm>
              <a:off x="1215219" y="1356419"/>
              <a:ext cx="99720" cy="82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E7DCB42-F7BE-4AFB-8208-FE26A1AF81FD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210915" y="1352099"/>
                <a:ext cx="108329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9DE0817-391A-4B68-853B-898931219BF0}"/>
                  </a:ext>
                </a:extLst>
              </p14:cNvPr>
              <p14:cNvContentPartPr/>
              <p14:nvPr/>
            </p14:nvContentPartPr>
            <p14:xfrm>
              <a:off x="1225659" y="1257779"/>
              <a:ext cx="59760" cy="74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9DE0817-391A-4B68-853B-898931219BF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221339" y="1253438"/>
                <a:ext cx="68400" cy="83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59DFFC5-E930-42C9-8CEE-176B307C9821}"/>
                  </a:ext>
                </a:extLst>
              </p14:cNvPr>
              <p14:cNvContentPartPr/>
              <p14:nvPr/>
            </p14:nvContentPartPr>
            <p14:xfrm>
              <a:off x="1115139" y="1292699"/>
              <a:ext cx="55800" cy="48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59DFFC5-E930-42C9-8CEE-176B307C982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110819" y="1288379"/>
                <a:ext cx="644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AA6FBB2-B412-4892-98D1-EA84AEF5600D}"/>
                  </a:ext>
                </a:extLst>
              </p14:cNvPr>
              <p14:cNvContentPartPr/>
              <p14:nvPr/>
            </p14:nvContentPartPr>
            <p14:xfrm>
              <a:off x="971499" y="1264259"/>
              <a:ext cx="84240" cy="1094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AA6FBB2-B412-4892-98D1-EA84AEF5600D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67179" y="1259939"/>
                <a:ext cx="928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27F5499-FA26-430C-B09E-C0F57FA83F91}"/>
                  </a:ext>
                </a:extLst>
              </p14:cNvPr>
              <p14:cNvContentPartPr/>
              <p14:nvPr/>
            </p14:nvContentPartPr>
            <p14:xfrm>
              <a:off x="771699" y="1378379"/>
              <a:ext cx="108720" cy="80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27F5499-FA26-430C-B09E-C0F57FA83F9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67379" y="1374059"/>
                <a:ext cx="1173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EDC7557-BE2F-442B-8EA3-CF66514D0FFB}"/>
                  </a:ext>
                </a:extLst>
              </p14:cNvPr>
              <p14:cNvContentPartPr/>
              <p14:nvPr/>
            </p14:nvContentPartPr>
            <p14:xfrm>
              <a:off x="650019" y="1648379"/>
              <a:ext cx="33840" cy="3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EDC7557-BE2F-442B-8EA3-CF66514D0FF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5699" y="1644059"/>
                <a:ext cx="424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836769E-3913-4DDD-BFC1-6574BCE7FB63}"/>
                  </a:ext>
                </a:extLst>
              </p14:cNvPr>
              <p14:cNvContentPartPr/>
              <p14:nvPr/>
            </p14:nvContentPartPr>
            <p14:xfrm>
              <a:off x="650019" y="1670339"/>
              <a:ext cx="39600" cy="3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836769E-3913-4DDD-BFC1-6574BCE7FB6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45699" y="1666019"/>
                <a:ext cx="4824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BCDDFBC-70E3-4E2C-9D42-B9DE23D908CC}"/>
                  </a:ext>
                </a:extLst>
              </p14:cNvPr>
              <p14:cNvContentPartPr/>
              <p14:nvPr/>
            </p14:nvContentPartPr>
            <p14:xfrm>
              <a:off x="1205139" y="1789139"/>
              <a:ext cx="4320" cy="25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BCDDFBC-70E3-4E2C-9D42-B9DE23D908C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00819" y="1784819"/>
                <a:ext cx="129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C7E3B11-E95B-48C1-8C85-EE8D4B4BE551}"/>
                  </a:ext>
                </a:extLst>
              </p14:cNvPr>
              <p14:cNvContentPartPr/>
              <p14:nvPr/>
            </p14:nvContentPartPr>
            <p14:xfrm>
              <a:off x="983739" y="1700579"/>
              <a:ext cx="143640" cy="1116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C7E3B11-E95B-48C1-8C85-EE8D4B4BE55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79419" y="1696259"/>
                <a:ext cx="1522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7EF9B6D-03DE-499B-ADD6-0B503AA51B6D}"/>
                  </a:ext>
                </a:extLst>
              </p14:cNvPr>
              <p14:cNvContentPartPr/>
              <p14:nvPr/>
            </p14:nvContentPartPr>
            <p14:xfrm>
              <a:off x="860979" y="1535699"/>
              <a:ext cx="397440" cy="131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7EF9B6D-03DE-499B-ADD6-0B503AA51B6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56659" y="1531391"/>
                <a:ext cx="406080" cy="140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B80D9D9-316D-4CB5-B5F4-C3C5B3E13224}"/>
                  </a:ext>
                </a:extLst>
              </p14:cNvPr>
              <p14:cNvContentPartPr/>
              <p14:nvPr/>
            </p14:nvContentPartPr>
            <p14:xfrm>
              <a:off x="157539" y="1945739"/>
              <a:ext cx="16200" cy="63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B80D9D9-316D-4CB5-B5F4-C3C5B3E1322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53219" y="1941419"/>
                <a:ext cx="248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BC92773-7F13-453B-8F68-FDADD9B8EED3}"/>
                  </a:ext>
                </a:extLst>
              </p14:cNvPr>
              <p14:cNvContentPartPr/>
              <p14:nvPr/>
            </p14:nvContentPartPr>
            <p14:xfrm>
              <a:off x="98499" y="2029979"/>
              <a:ext cx="97200" cy="180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BC92773-7F13-453B-8F68-FDADD9B8EED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179" y="2025659"/>
                <a:ext cx="105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A435FA4-CE5C-4F63-B509-C55AE48E768F}"/>
                  </a:ext>
                </a:extLst>
              </p14:cNvPr>
              <p14:cNvContentPartPr/>
              <p14:nvPr/>
            </p14:nvContentPartPr>
            <p14:xfrm>
              <a:off x="394059" y="1967339"/>
              <a:ext cx="44640" cy="187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A435FA4-CE5C-4F63-B509-C55AE48E768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89739" y="1963019"/>
                <a:ext cx="532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E0358F6-B1A9-4290-8C04-5FADD8F27875}"/>
                  </a:ext>
                </a:extLst>
              </p14:cNvPr>
              <p14:cNvContentPartPr/>
              <p14:nvPr/>
            </p14:nvContentPartPr>
            <p14:xfrm>
              <a:off x="519339" y="1990019"/>
              <a:ext cx="52920" cy="39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E0358F6-B1A9-4290-8C04-5FADD8F2787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15019" y="1985699"/>
                <a:ext cx="615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5E3D62B-E058-42F7-9F41-109A5547BA12}"/>
                  </a:ext>
                </a:extLst>
              </p14:cNvPr>
              <p14:cNvContentPartPr/>
              <p14:nvPr/>
            </p14:nvContentPartPr>
            <p14:xfrm>
              <a:off x="516099" y="2017379"/>
              <a:ext cx="53640" cy="10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5E3D62B-E058-42F7-9F41-109A5547BA1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11779" y="2013059"/>
                <a:ext cx="622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5D85523-F08C-40E7-8CE1-1A86DE8731DA}"/>
                  </a:ext>
                </a:extLst>
              </p14:cNvPr>
              <p14:cNvContentPartPr/>
              <p14:nvPr/>
            </p14:nvContentPartPr>
            <p14:xfrm>
              <a:off x="248619" y="1958699"/>
              <a:ext cx="115560" cy="202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5D85523-F08C-40E7-8CE1-1A86DE8731D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44299" y="1954371"/>
                <a:ext cx="124200" cy="210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376D727-1E35-4A6E-B7BC-80EC446457D7}"/>
                  </a:ext>
                </a:extLst>
              </p14:cNvPr>
              <p14:cNvContentPartPr/>
              <p14:nvPr/>
            </p14:nvContentPartPr>
            <p14:xfrm>
              <a:off x="70419" y="2068859"/>
              <a:ext cx="120600" cy="928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376D727-1E35-4A6E-B7BC-80EC446457D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6099" y="2064539"/>
                <a:ext cx="1292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CA3A770-B69C-4D97-BD3F-24C3218FA11B}"/>
                  </a:ext>
                </a:extLst>
              </p14:cNvPr>
              <p14:cNvContentPartPr/>
              <p14:nvPr/>
            </p14:nvContentPartPr>
            <p14:xfrm>
              <a:off x="1280739" y="1924859"/>
              <a:ext cx="21960" cy="691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CA3A770-B69C-4D97-BD3F-24C3218FA11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276419" y="1920539"/>
                <a:ext cx="30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885D4E7-BAA7-4181-BE4C-31E4B8432DBD}"/>
                  </a:ext>
                </a:extLst>
              </p14:cNvPr>
              <p14:cNvContentPartPr/>
              <p14:nvPr/>
            </p14:nvContentPartPr>
            <p14:xfrm>
              <a:off x="1202979" y="2023139"/>
              <a:ext cx="104400" cy="2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885D4E7-BAA7-4181-BE4C-31E4B8432DB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98659" y="2018819"/>
                <a:ext cx="1130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77F0A5B-CA72-4869-8C44-4576904CD9A0}"/>
                  </a:ext>
                </a:extLst>
              </p14:cNvPr>
              <p14:cNvContentPartPr/>
              <p14:nvPr/>
            </p14:nvContentPartPr>
            <p14:xfrm>
              <a:off x="504219" y="2361539"/>
              <a:ext cx="53280" cy="1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77F0A5B-CA72-4869-8C44-4576904CD9A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9899" y="2357219"/>
                <a:ext cx="619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A89AE5F-2C69-449C-8CA4-C6D2BCF15E0F}"/>
                  </a:ext>
                </a:extLst>
              </p14:cNvPr>
              <p14:cNvContentPartPr/>
              <p14:nvPr/>
            </p14:nvContentPartPr>
            <p14:xfrm>
              <a:off x="503859" y="2392859"/>
              <a:ext cx="49680" cy="14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A89AE5F-2C69-449C-8CA4-C6D2BCF15E0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99539" y="2388539"/>
                <a:ext cx="583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E61AB5D-EFAC-4825-ABCC-EC817CA7BEF8}"/>
                  </a:ext>
                </a:extLst>
              </p14:cNvPr>
              <p14:cNvContentPartPr/>
              <p14:nvPr/>
            </p14:nvContentPartPr>
            <p14:xfrm>
              <a:off x="1187859" y="2055899"/>
              <a:ext cx="138960" cy="90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E61AB5D-EFAC-4825-ABCC-EC817CA7BEF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183550" y="2051579"/>
                <a:ext cx="147578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659767C-D080-48ED-83E3-52E3043CB844}"/>
                  </a:ext>
                </a:extLst>
              </p14:cNvPr>
              <p14:cNvContentPartPr/>
              <p14:nvPr/>
            </p14:nvContentPartPr>
            <p14:xfrm>
              <a:off x="1044219" y="1972739"/>
              <a:ext cx="64080" cy="694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659767C-D080-48ED-83E3-52E3043CB84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39899" y="1968419"/>
                <a:ext cx="727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46B652B-F831-416C-A96A-5BBF966EA605}"/>
                  </a:ext>
                </a:extLst>
              </p14:cNvPr>
              <p14:cNvContentPartPr/>
              <p14:nvPr/>
            </p14:nvContentPartPr>
            <p14:xfrm>
              <a:off x="800859" y="1955099"/>
              <a:ext cx="158040" cy="178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46B652B-F831-416C-A96A-5BBF966EA60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96539" y="1950779"/>
                <a:ext cx="1666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884D1E2-0319-4215-8BC5-DC90491AA862}"/>
                  </a:ext>
                </a:extLst>
              </p14:cNvPr>
              <p14:cNvContentPartPr/>
              <p14:nvPr/>
            </p14:nvContentPartPr>
            <p14:xfrm>
              <a:off x="641739" y="2055179"/>
              <a:ext cx="107640" cy="871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884D1E2-0319-4215-8BC5-DC90491AA86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37419" y="2050859"/>
                <a:ext cx="116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198221CB-3724-471F-AFA7-022411B8F8DE}"/>
                  </a:ext>
                </a:extLst>
              </p14:cNvPr>
              <p14:cNvContentPartPr/>
              <p14:nvPr/>
            </p14:nvContentPartPr>
            <p14:xfrm>
              <a:off x="647859" y="1934579"/>
              <a:ext cx="75240" cy="860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198221CB-3724-471F-AFA7-022411B8F8DE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43539" y="1930259"/>
                <a:ext cx="838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EE0BBE3-69D9-442E-ACD9-28C77B8E100E}"/>
                  </a:ext>
                </a:extLst>
              </p14:cNvPr>
              <p14:cNvContentPartPr/>
              <p14:nvPr/>
            </p14:nvContentPartPr>
            <p14:xfrm>
              <a:off x="638139" y="2310059"/>
              <a:ext cx="303120" cy="1738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EE0BBE3-69D9-442E-ACD9-28C77B8E100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33819" y="2305739"/>
                <a:ext cx="3117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4FC6554-3FEF-4B05-A20F-5EC5021B1579}"/>
                  </a:ext>
                </a:extLst>
              </p14:cNvPr>
              <p14:cNvContentPartPr/>
              <p14:nvPr/>
            </p14:nvContentPartPr>
            <p14:xfrm>
              <a:off x="1528779" y="1947179"/>
              <a:ext cx="33480" cy="1422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4FC6554-3FEF-4B05-A20F-5EC5021B157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524459" y="1942859"/>
                <a:ext cx="42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0F5A117-2331-4350-B26E-D94AD69624EE}"/>
                  </a:ext>
                </a:extLst>
              </p14:cNvPr>
              <p14:cNvContentPartPr/>
              <p14:nvPr/>
            </p14:nvContentPartPr>
            <p14:xfrm>
              <a:off x="1391619" y="1954739"/>
              <a:ext cx="93240" cy="1414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0F5A117-2331-4350-B26E-D94AD69624EE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387299" y="1950419"/>
                <a:ext cx="1018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FE9EF70-9270-477C-AB88-4E550677207F}"/>
                  </a:ext>
                </a:extLst>
              </p14:cNvPr>
              <p14:cNvContentPartPr/>
              <p14:nvPr/>
            </p14:nvContentPartPr>
            <p14:xfrm>
              <a:off x="1024419" y="2368379"/>
              <a:ext cx="66960" cy="68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FE9EF70-9270-477C-AB88-4E550677207F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20099" y="2364059"/>
                <a:ext cx="75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A9F3FAF-86E1-43DB-9B9A-87554C74E513}"/>
                  </a:ext>
                </a:extLst>
              </p14:cNvPr>
              <p14:cNvContentPartPr/>
              <p14:nvPr/>
            </p14:nvContentPartPr>
            <p14:xfrm>
              <a:off x="1238619" y="2292059"/>
              <a:ext cx="3960" cy="558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A9F3FAF-86E1-43DB-9B9A-87554C74E51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234299" y="2287739"/>
                <a:ext cx="12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9A7D463-D8F7-4D04-955C-D86DEE899D0B}"/>
                  </a:ext>
                </a:extLst>
              </p14:cNvPr>
              <p14:cNvContentPartPr/>
              <p14:nvPr/>
            </p14:nvContentPartPr>
            <p14:xfrm>
              <a:off x="1193619" y="2368019"/>
              <a:ext cx="101880" cy="144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9A7D463-D8F7-4D04-955C-D86DEE899D0B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89299" y="2363699"/>
                <a:ext cx="1105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B0B7583-2B49-45F3-B0CC-96722E628DB1}"/>
                  </a:ext>
                </a:extLst>
              </p14:cNvPr>
              <p14:cNvContentPartPr/>
              <p14:nvPr/>
            </p14:nvContentPartPr>
            <p14:xfrm>
              <a:off x="1172019" y="2401499"/>
              <a:ext cx="107280" cy="87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B0B7583-2B49-45F3-B0CC-96722E628DB1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167699" y="2397179"/>
                <a:ext cx="1159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E4B18A3-330A-4217-A914-7DA3F22EF0F1}"/>
                  </a:ext>
                </a:extLst>
              </p14:cNvPr>
              <p14:cNvContentPartPr/>
              <p14:nvPr/>
            </p14:nvContentPartPr>
            <p14:xfrm>
              <a:off x="1347699" y="2314739"/>
              <a:ext cx="107280" cy="1191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E4B18A3-330A-4217-A914-7DA3F22EF0F1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343379" y="2310419"/>
                <a:ext cx="1159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96CB83F-21DA-458A-ADC5-E7DA6977E311}"/>
                  </a:ext>
                </a:extLst>
              </p14:cNvPr>
              <p14:cNvContentPartPr/>
              <p14:nvPr/>
            </p14:nvContentPartPr>
            <p14:xfrm>
              <a:off x="1670979" y="2373419"/>
              <a:ext cx="288000" cy="72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96CB83F-21DA-458A-ADC5-E7DA6977E31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666659" y="2369099"/>
                <a:ext cx="2966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FAC02319-AB7F-4C83-B289-4EF61979C5D3}"/>
                  </a:ext>
                </a:extLst>
              </p14:cNvPr>
              <p14:cNvContentPartPr/>
              <p14:nvPr/>
            </p14:nvContentPartPr>
            <p14:xfrm>
              <a:off x="1782579" y="2291699"/>
              <a:ext cx="38520" cy="54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FAC02319-AB7F-4C83-B289-4EF61979C5D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778259" y="2287379"/>
                <a:ext cx="471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B6BE2C6-3E17-4A1C-939A-13E9CD719EBA}"/>
                  </a:ext>
                </a:extLst>
              </p14:cNvPr>
              <p14:cNvContentPartPr/>
              <p14:nvPr/>
            </p14:nvContentPartPr>
            <p14:xfrm>
              <a:off x="1341939" y="1634699"/>
              <a:ext cx="51120" cy="46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B6BE2C6-3E17-4A1C-939A-13E9CD719EB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337619" y="1630379"/>
                <a:ext cx="597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BC94D91-31F5-4CD9-906C-9FA5C4B58530}"/>
                  </a:ext>
                </a:extLst>
              </p14:cNvPr>
              <p14:cNvContentPartPr/>
              <p14:nvPr/>
            </p14:nvContentPartPr>
            <p14:xfrm>
              <a:off x="1343019" y="1673579"/>
              <a:ext cx="65880" cy="39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BC94D91-31F5-4CD9-906C-9FA5C4B5853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338699" y="1669259"/>
                <a:ext cx="745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ACCC3F6-40DE-452A-88F4-64869A041F64}"/>
                  </a:ext>
                </a:extLst>
              </p14:cNvPr>
              <p14:cNvContentPartPr/>
              <p14:nvPr/>
            </p14:nvContentPartPr>
            <p14:xfrm>
              <a:off x="1722459" y="2429939"/>
              <a:ext cx="109440" cy="709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ACCC3F6-40DE-452A-88F4-64869A041F6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718139" y="2425619"/>
                <a:ext cx="1180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5E3B729-1C51-42DA-BF6E-1B9119BF48A0}"/>
                  </a:ext>
                </a:extLst>
              </p14:cNvPr>
              <p14:cNvContentPartPr/>
              <p14:nvPr/>
            </p14:nvContentPartPr>
            <p14:xfrm>
              <a:off x="1862499" y="2242739"/>
              <a:ext cx="101880" cy="792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5E3B729-1C51-42DA-BF6E-1B9119BF48A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858179" y="2238419"/>
                <a:ext cx="110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1BEC4AE-8612-40B9-99B9-27CED517BE6F}"/>
                  </a:ext>
                </a:extLst>
              </p14:cNvPr>
              <p14:cNvContentPartPr/>
              <p14:nvPr/>
            </p14:nvContentPartPr>
            <p14:xfrm>
              <a:off x="1643979" y="2236979"/>
              <a:ext cx="99000" cy="1011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1BEC4AE-8612-40B9-99B9-27CED517BE6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639659" y="2232659"/>
                <a:ext cx="1076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51B9746-5193-4025-987E-A9D7971668E3}"/>
                  </a:ext>
                </a:extLst>
              </p14:cNvPr>
              <p14:cNvContentPartPr/>
              <p14:nvPr/>
            </p14:nvContentPartPr>
            <p14:xfrm>
              <a:off x="1526979" y="2358659"/>
              <a:ext cx="31680" cy="270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51B9746-5193-4025-987E-A9D7971668E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522659" y="2354339"/>
                <a:ext cx="403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02D86934-E9F3-4AF4-9D73-F4209646956C}"/>
                  </a:ext>
                </a:extLst>
              </p14:cNvPr>
              <p14:cNvContentPartPr/>
              <p14:nvPr/>
            </p14:nvContentPartPr>
            <p14:xfrm>
              <a:off x="1502859" y="1556939"/>
              <a:ext cx="207000" cy="1749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02D86934-E9F3-4AF4-9D73-F4209646956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498539" y="1552619"/>
                <a:ext cx="2156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25EB4F4-EF68-4682-87D9-2B4AEDA0B285}"/>
                  </a:ext>
                </a:extLst>
              </p14:cNvPr>
              <p14:cNvContentPartPr/>
              <p14:nvPr/>
            </p14:nvContentPartPr>
            <p14:xfrm>
              <a:off x="2152299" y="2280179"/>
              <a:ext cx="179640" cy="151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25EB4F4-EF68-4682-87D9-2B4AEDA0B28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147979" y="2275869"/>
                <a:ext cx="188280" cy="160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B5624E1-7123-4988-9D6E-7C0E3C4F95BD}"/>
                  </a:ext>
                </a:extLst>
              </p14:cNvPr>
              <p14:cNvContentPartPr/>
              <p14:nvPr/>
            </p14:nvContentPartPr>
            <p14:xfrm>
              <a:off x="2017659" y="2354339"/>
              <a:ext cx="64440" cy="306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B5624E1-7123-4988-9D6E-7C0E3C4F95B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013339" y="2349968"/>
                <a:ext cx="73080" cy="39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E1E7CA-5A6C-48C4-BFB4-4CD00C725D56}"/>
                  </a:ext>
                </a:extLst>
              </p14:cNvPr>
              <p14:cNvContentPartPr/>
              <p14:nvPr/>
            </p14:nvContentPartPr>
            <p14:xfrm>
              <a:off x="1751979" y="374339"/>
              <a:ext cx="68040" cy="1897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E1E7CA-5A6C-48C4-BFB4-4CD00C725D5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747659" y="370019"/>
                <a:ext cx="766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AF790982-6B2C-4584-B711-2F5EC913AD04}"/>
                  </a:ext>
                </a:extLst>
              </p14:cNvPr>
              <p14:cNvContentPartPr/>
              <p14:nvPr/>
            </p14:nvContentPartPr>
            <p14:xfrm>
              <a:off x="2036019" y="492779"/>
              <a:ext cx="38160" cy="478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AF790982-6B2C-4584-B711-2F5EC913AD0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031699" y="488459"/>
                <a:ext cx="468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CD29C34-33B8-4780-80FF-BF26C7753E57}"/>
                  </a:ext>
                </a:extLst>
              </p14:cNvPr>
              <p14:cNvContentPartPr/>
              <p14:nvPr/>
            </p14:nvContentPartPr>
            <p14:xfrm>
              <a:off x="2338059" y="361019"/>
              <a:ext cx="47160" cy="1882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CD29C34-33B8-4780-80FF-BF26C7753E5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333739" y="356699"/>
                <a:ext cx="558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B1392A6-9476-4846-81C4-AB364E6D1C6D}"/>
                  </a:ext>
                </a:extLst>
              </p14:cNvPr>
              <p14:cNvContentPartPr/>
              <p14:nvPr/>
            </p14:nvContentPartPr>
            <p14:xfrm>
              <a:off x="2152299" y="403859"/>
              <a:ext cx="151560" cy="1173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B1392A6-9476-4846-81C4-AB364E6D1C6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147979" y="399539"/>
                <a:ext cx="160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00FCB8C8-AFF7-4BA8-AA3B-97A64C26D015}"/>
                  </a:ext>
                </a:extLst>
              </p14:cNvPr>
              <p14:cNvContentPartPr/>
              <p14:nvPr/>
            </p14:nvContentPartPr>
            <p14:xfrm>
              <a:off x="1856739" y="409979"/>
              <a:ext cx="142200" cy="1274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00FCB8C8-AFF7-4BA8-AA3B-97A64C26D01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852419" y="405647"/>
                <a:ext cx="150840" cy="13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28085C25-46F5-4DD3-B854-076401FF5887}"/>
                  </a:ext>
                </a:extLst>
              </p14:cNvPr>
              <p14:cNvContentPartPr/>
              <p14:nvPr/>
            </p14:nvContentPartPr>
            <p14:xfrm>
              <a:off x="818252" y="1570539"/>
              <a:ext cx="920520" cy="1058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28085C25-46F5-4DD3-B854-076401FF588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28252" y="1390899"/>
                <a:ext cx="110016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587C0574-AC6C-432F-937C-DBE66E67FA6A}"/>
                  </a:ext>
                </a:extLst>
              </p14:cNvPr>
              <p14:cNvContentPartPr/>
              <p14:nvPr/>
            </p14:nvContentPartPr>
            <p14:xfrm>
              <a:off x="1613852" y="2269299"/>
              <a:ext cx="772560" cy="1144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587C0574-AC6C-432F-937C-DBE66E67FA6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523852" y="2089659"/>
                <a:ext cx="9522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6F42DE4-CB72-4A25-A09B-4839790EBCAE}"/>
                  </a:ext>
                </a:extLst>
              </p14:cNvPr>
              <p14:cNvContentPartPr/>
              <p14:nvPr/>
            </p14:nvContentPartPr>
            <p14:xfrm>
              <a:off x="2710412" y="311259"/>
              <a:ext cx="4680" cy="97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6F42DE4-CB72-4A25-A09B-4839790EBCA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706092" y="306939"/>
                <a:ext cx="133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E73AF2E-F7F9-43A6-8069-751773C5F67E}"/>
                  </a:ext>
                </a:extLst>
              </p14:cNvPr>
              <p14:cNvContentPartPr/>
              <p14:nvPr/>
            </p14:nvContentPartPr>
            <p14:xfrm>
              <a:off x="2703932" y="143499"/>
              <a:ext cx="15840" cy="943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E73AF2E-F7F9-43A6-8069-751773C5F67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699612" y="139179"/>
                <a:ext cx="244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C1ECB56-F184-4006-A371-1C5DDD1F3F8E}"/>
                  </a:ext>
                </a:extLst>
              </p14:cNvPr>
              <p14:cNvContentPartPr/>
              <p14:nvPr/>
            </p14:nvContentPartPr>
            <p14:xfrm>
              <a:off x="2959172" y="187779"/>
              <a:ext cx="38520" cy="28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C1ECB56-F184-4006-A371-1C5DDD1F3F8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54852" y="183459"/>
                <a:ext cx="471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AF2163D-4518-4628-90DE-BAEB60055137}"/>
                  </a:ext>
                </a:extLst>
              </p14:cNvPr>
              <p14:cNvContentPartPr/>
              <p14:nvPr/>
            </p14:nvContentPartPr>
            <p14:xfrm>
              <a:off x="2958452" y="214419"/>
              <a:ext cx="41760" cy="32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AF2163D-4518-4628-90DE-BAEB6005513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954132" y="210099"/>
                <a:ext cx="504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116C2BD-F65E-48F2-83B3-A35FD074A1AE}"/>
                  </a:ext>
                </a:extLst>
              </p14:cNvPr>
              <p14:cNvContentPartPr/>
              <p14:nvPr/>
            </p14:nvContentPartPr>
            <p14:xfrm>
              <a:off x="2751092" y="140259"/>
              <a:ext cx="134280" cy="117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116C2BD-F65E-48F2-83B3-A35FD074A1A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746772" y="135939"/>
                <a:ext cx="142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477D285-6374-4BE9-A7B5-883906BD5789}"/>
                  </a:ext>
                </a:extLst>
              </p14:cNvPr>
              <p14:cNvContentPartPr/>
              <p14:nvPr/>
            </p14:nvContentPartPr>
            <p14:xfrm>
              <a:off x="2520692" y="149259"/>
              <a:ext cx="96480" cy="1062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477D285-6374-4BE9-A7B5-883906BD578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516372" y="144939"/>
                <a:ext cx="1051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210BEE3B-567B-4D0B-96A7-236BA8A77E08}"/>
                  </a:ext>
                </a:extLst>
              </p14:cNvPr>
              <p14:cNvContentPartPr/>
              <p14:nvPr/>
            </p14:nvContentPartPr>
            <p14:xfrm>
              <a:off x="3108212" y="161499"/>
              <a:ext cx="12240" cy="759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210BEE3B-567B-4D0B-96A7-236BA8A77E0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103892" y="157179"/>
                <a:ext cx="208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035B6CC-BBC2-4E15-AA7F-CE890E91722E}"/>
                  </a:ext>
                </a:extLst>
              </p14:cNvPr>
              <p14:cNvContentPartPr/>
              <p14:nvPr/>
            </p14:nvContentPartPr>
            <p14:xfrm>
              <a:off x="3153572" y="142419"/>
              <a:ext cx="95040" cy="1213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035B6CC-BBC2-4E15-AA7F-CE890E91722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149252" y="138099"/>
                <a:ext cx="1036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7C3F5EE3-2D8E-474C-8E5A-EBAFF30A6214}"/>
                  </a:ext>
                </a:extLst>
              </p14:cNvPr>
              <p14:cNvContentPartPr/>
              <p14:nvPr/>
            </p14:nvContentPartPr>
            <p14:xfrm>
              <a:off x="3579452" y="137739"/>
              <a:ext cx="77040" cy="932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7C3F5EE3-2D8E-474C-8E5A-EBAFF30A621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575132" y="133419"/>
                <a:ext cx="856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4986FB62-AA27-4650-8309-11D96C4F362A}"/>
                  </a:ext>
                </a:extLst>
              </p14:cNvPr>
              <p14:cNvContentPartPr/>
              <p14:nvPr/>
            </p14:nvContentPartPr>
            <p14:xfrm>
              <a:off x="3491972" y="142419"/>
              <a:ext cx="49320" cy="75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4986FB62-AA27-4650-8309-11D96C4F362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487620" y="138099"/>
                <a:ext cx="58024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8DE4D7DD-93E2-414B-BB7E-15290F2A0624}"/>
                  </a:ext>
                </a:extLst>
              </p14:cNvPr>
              <p14:cNvContentPartPr/>
              <p14:nvPr/>
            </p14:nvContentPartPr>
            <p14:xfrm>
              <a:off x="3319172" y="176259"/>
              <a:ext cx="74160" cy="428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8DE4D7DD-93E2-414B-BB7E-15290F2A062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314852" y="171939"/>
                <a:ext cx="828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230703F3-CD41-4384-BCDD-81BF5621FFCA}"/>
                  </a:ext>
                </a:extLst>
              </p14:cNvPr>
              <p14:cNvContentPartPr/>
              <p14:nvPr/>
            </p14:nvContentPartPr>
            <p14:xfrm>
              <a:off x="2683412" y="394779"/>
              <a:ext cx="11520" cy="918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230703F3-CD41-4384-BCDD-81BF5621FFC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679092" y="390459"/>
                <a:ext cx="201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35557367-E3C7-4AB7-8CEE-774FC51A010A}"/>
                  </a:ext>
                </a:extLst>
              </p14:cNvPr>
              <p14:cNvContentPartPr/>
              <p14:nvPr/>
            </p14:nvContentPartPr>
            <p14:xfrm>
              <a:off x="2481812" y="403059"/>
              <a:ext cx="127440" cy="1036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35557367-E3C7-4AB7-8CEE-774FC51A010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477492" y="398739"/>
                <a:ext cx="1360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AD60E952-CF6C-45C0-B3FB-648E4BAD0046}"/>
                  </a:ext>
                </a:extLst>
              </p14:cNvPr>
              <p14:cNvContentPartPr/>
              <p14:nvPr/>
            </p14:nvContentPartPr>
            <p14:xfrm>
              <a:off x="2930732" y="426099"/>
              <a:ext cx="39600" cy="28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AD60E952-CF6C-45C0-B3FB-648E4BAD004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926412" y="421779"/>
                <a:ext cx="482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2EC6467-B6AB-4AC4-BDC3-89E65943FB2C}"/>
                  </a:ext>
                </a:extLst>
              </p14:cNvPr>
              <p14:cNvContentPartPr/>
              <p14:nvPr/>
            </p14:nvContentPartPr>
            <p14:xfrm>
              <a:off x="2928212" y="449499"/>
              <a:ext cx="37080" cy="28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2EC6467-B6AB-4AC4-BDC3-89E65943FB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3892" y="445179"/>
                <a:ext cx="457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B623D0C2-FB0F-412D-A9A1-053258FAADA4}"/>
                  </a:ext>
                </a:extLst>
              </p14:cNvPr>
              <p14:cNvContentPartPr/>
              <p14:nvPr/>
            </p14:nvContentPartPr>
            <p14:xfrm>
              <a:off x="2743892" y="390819"/>
              <a:ext cx="116640" cy="1015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B623D0C2-FB0F-412D-A9A1-053258FAADA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739572" y="386499"/>
                <a:ext cx="1252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1093B937-6F91-4DCB-8FB0-8E1092DCE54A}"/>
                  </a:ext>
                </a:extLst>
              </p14:cNvPr>
              <p14:cNvContentPartPr/>
              <p14:nvPr/>
            </p14:nvContentPartPr>
            <p14:xfrm>
              <a:off x="3308372" y="408459"/>
              <a:ext cx="48960" cy="36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1093B937-6F91-4DCB-8FB0-8E1092DCE54A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304052" y="404139"/>
                <a:ext cx="576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637A9DD4-F13B-4A79-92F4-B64D658505BD}"/>
                  </a:ext>
                </a:extLst>
              </p14:cNvPr>
              <p14:cNvContentPartPr/>
              <p14:nvPr/>
            </p14:nvContentPartPr>
            <p14:xfrm>
              <a:off x="3464612" y="365259"/>
              <a:ext cx="6480" cy="799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637A9DD4-F13B-4A79-92F4-B64D658505BD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460292" y="360939"/>
                <a:ext cx="151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4A649B62-7A53-4F30-936C-F7809813244D}"/>
                  </a:ext>
                </a:extLst>
              </p14:cNvPr>
              <p14:cNvContentPartPr/>
              <p14:nvPr/>
            </p14:nvContentPartPr>
            <p14:xfrm>
              <a:off x="3511772" y="358419"/>
              <a:ext cx="115920" cy="1101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4A649B62-7A53-4F30-936C-F7809813244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507452" y="354099"/>
                <a:ext cx="1245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67FBAB3-8A23-4603-8757-A7CEA764FD69}"/>
                  </a:ext>
                </a:extLst>
              </p14:cNvPr>
              <p14:cNvContentPartPr/>
              <p14:nvPr/>
            </p14:nvContentPartPr>
            <p14:xfrm>
              <a:off x="3071852" y="373539"/>
              <a:ext cx="123480" cy="1173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67FBAB3-8A23-4603-8757-A7CEA764FD69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067532" y="369219"/>
                <a:ext cx="1321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D4FF56BC-C173-4CCD-830F-1DA90F8053CF}"/>
                  </a:ext>
                </a:extLst>
              </p14:cNvPr>
              <p14:cNvContentPartPr/>
              <p14:nvPr/>
            </p14:nvContentPartPr>
            <p14:xfrm>
              <a:off x="2940092" y="763059"/>
              <a:ext cx="48600" cy="21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D4FF56BC-C173-4CCD-830F-1DA90F8053C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935772" y="758739"/>
                <a:ext cx="572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8E8136B2-D788-44BD-9A85-7521935D73EF}"/>
                  </a:ext>
                </a:extLst>
              </p14:cNvPr>
              <p14:cNvContentPartPr/>
              <p14:nvPr/>
            </p14:nvContentPartPr>
            <p14:xfrm>
              <a:off x="2939372" y="793659"/>
              <a:ext cx="50400" cy="10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8E8136B2-D788-44BD-9A85-7521935D73E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935052" y="789339"/>
                <a:ext cx="590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623BD39-A632-4547-9966-9B3B66B14F5E}"/>
                  </a:ext>
                </a:extLst>
              </p14:cNvPr>
              <p14:cNvContentPartPr/>
              <p14:nvPr/>
            </p14:nvContentPartPr>
            <p14:xfrm>
              <a:off x="2581532" y="735699"/>
              <a:ext cx="259920" cy="1137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623BD39-A632-4547-9966-9B3B66B14F5E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577212" y="731379"/>
                <a:ext cx="2685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1E95B801-C5AA-425F-ACFA-013A046713C2}"/>
                  </a:ext>
                </a:extLst>
              </p14:cNvPr>
              <p14:cNvContentPartPr/>
              <p14:nvPr/>
            </p14:nvContentPartPr>
            <p14:xfrm>
              <a:off x="3113972" y="714099"/>
              <a:ext cx="114120" cy="957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1E95B801-C5AA-425F-ACFA-013A046713C2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3109652" y="709779"/>
                <a:ext cx="1227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A4D16F2F-381C-4CB9-BAB5-0827FF3B65EB}"/>
                  </a:ext>
                </a:extLst>
              </p14:cNvPr>
              <p14:cNvContentPartPr/>
              <p14:nvPr/>
            </p14:nvContentPartPr>
            <p14:xfrm>
              <a:off x="3290732" y="692859"/>
              <a:ext cx="57600" cy="1335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A4D16F2F-381C-4CB9-BAB5-0827FF3B65E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286412" y="688539"/>
                <a:ext cx="662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D79E5B4F-A03C-4214-A5FB-0801B5B1173C}"/>
                  </a:ext>
                </a:extLst>
              </p14:cNvPr>
              <p14:cNvContentPartPr/>
              <p14:nvPr/>
            </p14:nvContentPartPr>
            <p14:xfrm>
              <a:off x="3833972" y="675219"/>
              <a:ext cx="106560" cy="1173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D79E5B4F-A03C-4214-A5FB-0801B5B1173C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829652" y="670899"/>
                <a:ext cx="115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AABE973-2619-418B-89E1-874F2C5098A8}"/>
                  </a:ext>
                </a:extLst>
              </p14:cNvPr>
              <p14:cNvContentPartPr/>
              <p14:nvPr/>
            </p14:nvContentPartPr>
            <p14:xfrm>
              <a:off x="3735692" y="697899"/>
              <a:ext cx="70200" cy="673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AABE973-2619-418B-89E1-874F2C5098A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731372" y="693579"/>
                <a:ext cx="788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8D429456-AD2E-48D6-8D34-29A628B2913B}"/>
                  </a:ext>
                </a:extLst>
              </p14:cNvPr>
              <p14:cNvContentPartPr/>
              <p14:nvPr/>
            </p14:nvContentPartPr>
            <p14:xfrm>
              <a:off x="3618332" y="716619"/>
              <a:ext cx="60120" cy="532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8D429456-AD2E-48D6-8D34-29A628B2913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614012" y="712299"/>
                <a:ext cx="687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150F344-03D4-45E6-974C-DC3C5CCA8710}"/>
                  </a:ext>
                </a:extLst>
              </p14:cNvPr>
              <p14:cNvContentPartPr/>
              <p14:nvPr/>
            </p14:nvContentPartPr>
            <p14:xfrm>
              <a:off x="3390812" y="709059"/>
              <a:ext cx="161280" cy="831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150F344-03D4-45E6-974C-DC3C5CCA871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386482" y="704739"/>
                <a:ext cx="169939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3564F219-8C1A-4377-8F52-B2C411CD9441}"/>
                  </a:ext>
                </a:extLst>
              </p14:cNvPr>
              <p14:cNvContentPartPr/>
              <p14:nvPr/>
            </p14:nvContentPartPr>
            <p14:xfrm>
              <a:off x="2890052" y="976899"/>
              <a:ext cx="35640" cy="32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3564F219-8C1A-4377-8F52-B2C411CD944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85732" y="972579"/>
                <a:ext cx="44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B472D213-C8AF-4E97-A7F2-B19E10BD3B6A}"/>
                  </a:ext>
                </a:extLst>
              </p14:cNvPr>
              <p14:cNvContentPartPr/>
              <p14:nvPr/>
            </p14:nvContentPartPr>
            <p14:xfrm>
              <a:off x="2884652" y="1003539"/>
              <a:ext cx="38880" cy="32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B472D213-C8AF-4E97-A7F2-B19E10BD3B6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880332" y="999219"/>
                <a:ext cx="475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EDE69A41-3BA7-4150-80D5-E3FCB01C0EC4}"/>
                  </a:ext>
                </a:extLst>
              </p14:cNvPr>
              <p14:cNvContentPartPr/>
              <p14:nvPr/>
            </p14:nvContentPartPr>
            <p14:xfrm>
              <a:off x="2691332" y="935859"/>
              <a:ext cx="123120" cy="1263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DE69A41-3BA7-4150-80D5-E3FCB01C0EC4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687012" y="931539"/>
                <a:ext cx="1317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7711F3E9-CD20-4D2A-8D63-C2E2E72AE858}"/>
                  </a:ext>
                </a:extLst>
              </p14:cNvPr>
              <p14:cNvContentPartPr/>
              <p14:nvPr/>
            </p14:nvContentPartPr>
            <p14:xfrm>
              <a:off x="3116492" y="993819"/>
              <a:ext cx="385920" cy="147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7711F3E9-CD20-4D2A-8D63-C2E2E72AE858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112172" y="989499"/>
                <a:ext cx="3945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27A7BF00-ED58-4346-BBF3-DA524115AABC}"/>
                  </a:ext>
                </a:extLst>
              </p14:cNvPr>
              <p14:cNvContentPartPr/>
              <p14:nvPr/>
            </p14:nvContentPartPr>
            <p14:xfrm>
              <a:off x="3152852" y="881139"/>
              <a:ext cx="390960" cy="896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27A7BF00-ED58-4346-BBF3-DA524115AAB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148532" y="876836"/>
                <a:ext cx="399600" cy="98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E7732E7-F8CE-490C-B3C7-ADABE4F7CC59}"/>
                  </a:ext>
                </a:extLst>
              </p14:cNvPr>
              <p14:cNvContentPartPr/>
              <p14:nvPr/>
            </p14:nvContentPartPr>
            <p14:xfrm>
              <a:off x="3229172" y="1039539"/>
              <a:ext cx="133200" cy="831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E7732E7-F8CE-490C-B3C7-ADABE4F7CC59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224852" y="1035219"/>
                <a:ext cx="1418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2A7C6F01-B30E-4743-8A92-DC1DB672C2DF}"/>
                  </a:ext>
                </a:extLst>
              </p14:cNvPr>
              <p14:cNvContentPartPr/>
              <p14:nvPr/>
            </p14:nvContentPartPr>
            <p14:xfrm>
              <a:off x="3785732" y="388299"/>
              <a:ext cx="145080" cy="313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2A7C6F01-B30E-4743-8A92-DC1DB672C2DF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781412" y="384028"/>
                <a:ext cx="153720" cy="39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8016D691-FECE-4CAF-A702-238A6149C8AB}"/>
                  </a:ext>
                </a:extLst>
              </p14:cNvPr>
              <p14:cNvContentPartPr/>
              <p14:nvPr/>
            </p14:nvContentPartPr>
            <p14:xfrm>
              <a:off x="3788612" y="176259"/>
              <a:ext cx="168120" cy="2772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8016D691-FECE-4CAF-A702-238A6149C8A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784292" y="171939"/>
                <a:ext cx="1767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684A7FD9-7DAE-406E-83E7-98DEC6F2F35F}"/>
                  </a:ext>
                </a:extLst>
              </p14:cNvPr>
              <p14:cNvContentPartPr/>
              <p14:nvPr/>
            </p14:nvContentPartPr>
            <p14:xfrm>
              <a:off x="2451572" y="1246179"/>
              <a:ext cx="360" cy="3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684A7FD9-7DAE-406E-83E7-98DEC6F2F35F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447252" y="124185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C9D77E29-A2D7-4F07-9D8A-8D808E1FDC76}"/>
                  </a:ext>
                </a:extLst>
              </p14:cNvPr>
              <p14:cNvContentPartPr/>
              <p14:nvPr/>
            </p14:nvContentPartPr>
            <p14:xfrm>
              <a:off x="2485052" y="1287579"/>
              <a:ext cx="119160" cy="12168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C9D77E29-A2D7-4F07-9D8A-8D808E1FDC76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2480732" y="1283259"/>
                <a:ext cx="1278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76032EEB-BD93-4DF8-BBFB-63172CE7D56A}"/>
                  </a:ext>
                </a:extLst>
              </p14:cNvPr>
              <p14:cNvContentPartPr/>
              <p14:nvPr/>
            </p14:nvContentPartPr>
            <p14:xfrm>
              <a:off x="2896172" y="1322859"/>
              <a:ext cx="64080" cy="684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76032EEB-BD93-4DF8-BBFB-63172CE7D56A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891852" y="1318539"/>
                <a:ext cx="727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8E7F381-D795-4FA0-BA7B-8730280317F0}"/>
                  </a:ext>
                </a:extLst>
              </p14:cNvPr>
              <p14:cNvContentPartPr/>
              <p14:nvPr/>
            </p14:nvContentPartPr>
            <p14:xfrm>
              <a:off x="2907332" y="1350219"/>
              <a:ext cx="55800" cy="111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8E7F381-D795-4FA0-BA7B-8730280317F0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2903012" y="1345899"/>
                <a:ext cx="64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C4C6D73B-0596-4D41-97F5-1E0DCD6700E2}"/>
                  </a:ext>
                </a:extLst>
              </p14:cNvPr>
              <p14:cNvContentPartPr/>
              <p14:nvPr/>
            </p14:nvContentPartPr>
            <p14:xfrm>
              <a:off x="2654972" y="1288299"/>
              <a:ext cx="97920" cy="1173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C4C6D73B-0596-4D41-97F5-1E0DCD6700E2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650636" y="1283979"/>
                <a:ext cx="106592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49EC3ECF-9900-4883-9CEA-EA551733B40F}"/>
                  </a:ext>
                </a:extLst>
              </p14:cNvPr>
              <p14:cNvContentPartPr/>
              <p14:nvPr/>
            </p14:nvContentPartPr>
            <p14:xfrm>
              <a:off x="3391532" y="1264539"/>
              <a:ext cx="57600" cy="1274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49EC3ECF-9900-4883-9CEA-EA551733B40F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387212" y="1260219"/>
                <a:ext cx="66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37065D59-0972-47AA-A404-AAEE8C7F3ED8}"/>
                  </a:ext>
                </a:extLst>
              </p14:cNvPr>
              <p14:cNvContentPartPr/>
              <p14:nvPr/>
            </p14:nvContentPartPr>
            <p14:xfrm>
              <a:off x="3489452" y="1283619"/>
              <a:ext cx="15480" cy="734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37065D59-0972-47AA-A404-AAEE8C7F3ED8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485132" y="1279299"/>
                <a:ext cx="241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5BF81152-D3B1-4DEB-8AEB-F257EE4B8822}"/>
                  </a:ext>
                </a:extLst>
              </p14:cNvPr>
              <p14:cNvContentPartPr/>
              <p14:nvPr/>
            </p14:nvContentPartPr>
            <p14:xfrm>
              <a:off x="3754052" y="1314579"/>
              <a:ext cx="47520" cy="36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5BF81152-D3B1-4DEB-8AEB-F257EE4B882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749732" y="1310259"/>
                <a:ext cx="56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11E4FCAD-0F99-489C-A041-3044633DD6CD}"/>
                  </a:ext>
                </a:extLst>
              </p14:cNvPr>
              <p14:cNvContentPartPr/>
              <p14:nvPr/>
            </p14:nvContentPartPr>
            <p14:xfrm>
              <a:off x="3542012" y="1279299"/>
              <a:ext cx="129600" cy="903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11E4FCAD-0F99-489C-A041-3044633DD6C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537692" y="1274979"/>
                <a:ext cx="1382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CFF82AA2-6B3E-43C5-BDDB-172C3FFAAF3D}"/>
                  </a:ext>
                </a:extLst>
              </p14:cNvPr>
              <p14:cNvContentPartPr/>
              <p14:nvPr/>
            </p14:nvContentPartPr>
            <p14:xfrm>
              <a:off x="3176612" y="1257339"/>
              <a:ext cx="152280" cy="1123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CFF82AA2-6B3E-43C5-BDDB-172C3FFAAF3D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172292" y="1253019"/>
                <a:ext cx="1609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E08F998B-DEB7-4B9B-AFD2-4DFB63EC9D3D}"/>
                  </a:ext>
                </a:extLst>
              </p14:cNvPr>
              <p14:cNvContentPartPr/>
              <p14:nvPr/>
            </p14:nvContentPartPr>
            <p14:xfrm>
              <a:off x="3867092" y="1253739"/>
              <a:ext cx="13680" cy="860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E08F998B-DEB7-4B9B-AFD2-4DFB63EC9D3D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862772" y="1249419"/>
                <a:ext cx="223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3EA0988-2AAB-46D2-9811-0FCD4837372C}"/>
                  </a:ext>
                </a:extLst>
              </p14:cNvPr>
              <p14:cNvContentPartPr/>
              <p14:nvPr/>
            </p14:nvContentPartPr>
            <p14:xfrm>
              <a:off x="4007132" y="1259499"/>
              <a:ext cx="79560" cy="9000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3EA0988-2AAB-46D2-9811-0FCD4837372C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002812" y="1255179"/>
                <a:ext cx="88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F84424F6-1CC7-4A8C-921D-F689FD57D6A6}"/>
                  </a:ext>
                </a:extLst>
              </p14:cNvPr>
              <p14:cNvContentPartPr/>
              <p14:nvPr/>
            </p14:nvContentPartPr>
            <p14:xfrm>
              <a:off x="3915692" y="1273539"/>
              <a:ext cx="55440" cy="457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F84424F6-1CC7-4A8C-921D-F689FD57D6A6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911372" y="1269219"/>
                <a:ext cx="640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754C3A6D-69A4-4766-B43A-31D289C3375A}"/>
                  </a:ext>
                </a:extLst>
              </p14:cNvPr>
              <p14:cNvContentPartPr/>
              <p14:nvPr/>
            </p14:nvContentPartPr>
            <p14:xfrm>
              <a:off x="4119812" y="1235019"/>
              <a:ext cx="28800" cy="1108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754C3A6D-69A4-4766-B43A-31D289C337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115492" y="1230699"/>
                <a:ext cx="374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FA331802-E41C-468F-BDB3-DEAA5C4EC4B9}"/>
                  </a:ext>
                </a:extLst>
              </p14:cNvPr>
              <p14:cNvContentPartPr/>
              <p14:nvPr/>
            </p14:nvContentPartPr>
            <p14:xfrm>
              <a:off x="2662532" y="1537059"/>
              <a:ext cx="13680" cy="9396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FA331802-E41C-468F-BDB3-DEAA5C4EC4B9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2658212" y="1532739"/>
                <a:ext cx="22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B601346D-1B49-40DB-9262-69225089A9B8}"/>
                  </a:ext>
                </a:extLst>
              </p14:cNvPr>
              <p14:cNvContentPartPr/>
              <p14:nvPr/>
            </p14:nvContentPartPr>
            <p14:xfrm>
              <a:off x="2900492" y="1575939"/>
              <a:ext cx="47880" cy="144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B601346D-1B49-40DB-9262-69225089A9B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96172" y="1571619"/>
                <a:ext cx="565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7F8A959A-B670-440B-9269-64925CBD1573}"/>
                  </a:ext>
                </a:extLst>
              </p14:cNvPr>
              <p14:cNvContentPartPr/>
              <p14:nvPr/>
            </p14:nvContentPartPr>
            <p14:xfrm>
              <a:off x="2903012" y="1596819"/>
              <a:ext cx="55080" cy="90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7F8A959A-B670-440B-9269-64925CBD1573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898692" y="1592499"/>
                <a:ext cx="637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70F00BC1-E5B2-449A-924B-32DAC1B0A703}"/>
                  </a:ext>
                </a:extLst>
              </p14:cNvPr>
              <p14:cNvContentPartPr/>
              <p14:nvPr/>
            </p14:nvContentPartPr>
            <p14:xfrm>
              <a:off x="2716172" y="1533459"/>
              <a:ext cx="76320" cy="1148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70F00BC1-E5B2-449A-924B-32DAC1B0A703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2711852" y="1529139"/>
                <a:ext cx="849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F1F2286-51E0-41CD-BC94-9D149BAED052}"/>
                  </a:ext>
                </a:extLst>
              </p14:cNvPr>
              <p14:cNvContentPartPr/>
              <p14:nvPr/>
            </p14:nvContentPartPr>
            <p14:xfrm>
              <a:off x="3421052" y="1529859"/>
              <a:ext cx="43920" cy="396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F1F2286-51E0-41CD-BC94-9D149BAED05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416732" y="1525539"/>
                <a:ext cx="525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5B787152-FCF1-4DA2-8C94-F99F12D67F65}"/>
                  </a:ext>
                </a:extLst>
              </p14:cNvPr>
              <p14:cNvContentPartPr/>
              <p14:nvPr/>
            </p14:nvContentPartPr>
            <p14:xfrm>
              <a:off x="3508532" y="1485219"/>
              <a:ext cx="12240" cy="7920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5B787152-FCF1-4DA2-8C94-F99F12D67F65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504212" y="1480899"/>
                <a:ext cx="208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C61200E7-2F8C-4669-B4DD-62C0FB3A3870}"/>
                  </a:ext>
                </a:extLst>
              </p14:cNvPr>
              <p14:cNvContentPartPr/>
              <p14:nvPr/>
            </p14:nvContentPartPr>
            <p14:xfrm>
              <a:off x="3249332" y="1595019"/>
              <a:ext cx="363600" cy="864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C61200E7-2F8C-4669-B4DD-62C0FB3A387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245012" y="1590699"/>
                <a:ext cx="3722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143D3C62-D7D5-47B1-BDD8-5A753A0B29B4}"/>
                  </a:ext>
                </a:extLst>
              </p14:cNvPr>
              <p14:cNvContentPartPr/>
              <p14:nvPr/>
            </p14:nvContentPartPr>
            <p14:xfrm>
              <a:off x="3351932" y="1624539"/>
              <a:ext cx="128160" cy="77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143D3C62-D7D5-47B1-BDD8-5A753A0B29B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347612" y="1620219"/>
                <a:ext cx="1368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BFCC58BF-5024-48D5-937C-8D630F8E077B}"/>
                  </a:ext>
                </a:extLst>
              </p14:cNvPr>
              <p14:cNvContentPartPr/>
              <p14:nvPr/>
            </p14:nvContentPartPr>
            <p14:xfrm>
              <a:off x="3553532" y="1482699"/>
              <a:ext cx="108720" cy="8388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BFCC58BF-5024-48D5-937C-8D630F8E077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549226" y="1478379"/>
                <a:ext cx="117331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B6ADF04-E5DA-4731-A39E-D20067E5A375}"/>
                  </a:ext>
                </a:extLst>
              </p14:cNvPr>
              <p14:cNvContentPartPr/>
              <p14:nvPr/>
            </p14:nvContentPartPr>
            <p14:xfrm>
              <a:off x="3197132" y="1483059"/>
              <a:ext cx="151560" cy="925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B6ADF04-E5DA-4731-A39E-D20067E5A375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192822" y="1478739"/>
                <a:ext cx="1601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3A9AB295-17CE-4664-8E7D-2385DE21CB05}"/>
                  </a:ext>
                </a:extLst>
              </p14:cNvPr>
              <p14:cNvContentPartPr/>
              <p14:nvPr/>
            </p14:nvContentPartPr>
            <p14:xfrm>
              <a:off x="2696012" y="1825419"/>
              <a:ext cx="11520" cy="946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3A9AB295-17CE-4664-8E7D-2385DE21CB0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691692" y="1821099"/>
                <a:ext cx="201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17216B0-B37E-4CC2-A2A2-0A538F96F332}"/>
                  </a:ext>
                </a:extLst>
              </p14:cNvPr>
              <p14:cNvContentPartPr/>
              <p14:nvPr/>
            </p14:nvContentPartPr>
            <p14:xfrm>
              <a:off x="2989052" y="1806699"/>
              <a:ext cx="56520" cy="8604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17216B0-B37E-4CC2-A2A2-0A538F96F332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984732" y="1802379"/>
                <a:ext cx="65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565FFBBC-ACE1-48A9-BFAB-31DD7FE7DD98}"/>
                  </a:ext>
                </a:extLst>
              </p14:cNvPr>
              <p14:cNvContentPartPr/>
              <p14:nvPr/>
            </p14:nvContentPartPr>
            <p14:xfrm>
              <a:off x="3304052" y="1851699"/>
              <a:ext cx="43200" cy="64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565FFBBC-ACE1-48A9-BFAB-31DD7FE7DD9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299732" y="1847379"/>
                <a:ext cx="518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4B9A737-0F70-4ACF-A7A8-1692810F29CD}"/>
                  </a:ext>
                </a:extLst>
              </p14:cNvPr>
              <p14:cNvContentPartPr/>
              <p14:nvPr/>
            </p14:nvContentPartPr>
            <p14:xfrm>
              <a:off x="3301892" y="1876539"/>
              <a:ext cx="48600" cy="432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4B9A737-0F70-4ACF-A7A8-1692810F29C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97572" y="1872219"/>
                <a:ext cx="572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C884A938-D3E9-40CD-8830-9BAC456B1C18}"/>
                  </a:ext>
                </a:extLst>
              </p14:cNvPr>
              <p14:cNvContentPartPr/>
              <p14:nvPr/>
            </p14:nvContentPartPr>
            <p14:xfrm>
              <a:off x="3080852" y="1813179"/>
              <a:ext cx="134280" cy="936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C884A938-D3E9-40CD-8830-9BAC456B1C1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076544" y="1808859"/>
                <a:ext cx="142897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C6D50D9A-29AB-4FE1-B916-A4CF8F6AFEC6}"/>
                  </a:ext>
                </a:extLst>
              </p14:cNvPr>
              <p14:cNvContentPartPr/>
              <p14:nvPr/>
            </p14:nvContentPartPr>
            <p14:xfrm>
              <a:off x="2885732" y="1839099"/>
              <a:ext cx="61560" cy="6552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C6D50D9A-29AB-4FE1-B916-A4CF8F6AFEC6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881412" y="1834779"/>
                <a:ext cx="702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AA559DFA-82B9-4DCF-91F4-64505586D232}"/>
                  </a:ext>
                </a:extLst>
              </p14:cNvPr>
              <p14:cNvContentPartPr/>
              <p14:nvPr/>
            </p14:nvContentPartPr>
            <p14:xfrm>
              <a:off x="2737772" y="1830459"/>
              <a:ext cx="91440" cy="10044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AA559DFA-82B9-4DCF-91F4-64505586D232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733452" y="1826139"/>
                <a:ext cx="1000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025D62A9-74C7-4C6E-8AF8-DF48A0A04F59}"/>
                  </a:ext>
                </a:extLst>
              </p14:cNvPr>
              <p14:cNvContentPartPr/>
              <p14:nvPr/>
            </p14:nvContentPartPr>
            <p14:xfrm>
              <a:off x="2582612" y="1837659"/>
              <a:ext cx="80280" cy="9648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025D62A9-74C7-4C6E-8AF8-DF48A0A04F59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578292" y="1833339"/>
                <a:ext cx="889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C51A6733-8EED-40E7-A53E-E0BD5D9557B6}"/>
                  </a:ext>
                </a:extLst>
              </p14:cNvPr>
              <p14:cNvContentPartPr/>
              <p14:nvPr/>
            </p14:nvContentPartPr>
            <p14:xfrm>
              <a:off x="3446972" y="1809219"/>
              <a:ext cx="86400" cy="7488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C51A6733-8EED-40E7-A53E-E0BD5D9557B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442652" y="1804899"/>
                <a:ext cx="950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23B305F7-4A5F-422F-B274-5F47482773FA}"/>
                  </a:ext>
                </a:extLst>
              </p14:cNvPr>
              <p14:cNvContentPartPr/>
              <p14:nvPr/>
            </p14:nvContentPartPr>
            <p14:xfrm>
              <a:off x="3598532" y="1766739"/>
              <a:ext cx="32400" cy="1591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23B305F7-4A5F-422F-B274-5F47482773FA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594212" y="1762419"/>
                <a:ext cx="410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40363791-E596-48A0-A956-EC2A838D7E1D}"/>
                  </a:ext>
                </a:extLst>
              </p14:cNvPr>
              <p14:cNvContentPartPr/>
              <p14:nvPr/>
            </p14:nvContentPartPr>
            <p14:xfrm>
              <a:off x="3671252" y="1745139"/>
              <a:ext cx="414000" cy="19656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40363791-E596-48A0-A956-EC2A838D7E1D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666932" y="1740811"/>
                <a:ext cx="422640" cy="205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30A1DC61-CC6A-40E6-A513-E175F180B2A1}"/>
                  </a:ext>
                </a:extLst>
              </p14:cNvPr>
              <p14:cNvContentPartPr/>
              <p14:nvPr/>
            </p14:nvContentPartPr>
            <p14:xfrm>
              <a:off x="3601772" y="2010459"/>
              <a:ext cx="54360" cy="1598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30A1DC61-CC6A-40E6-A513-E175F180B2A1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597452" y="2006139"/>
                <a:ext cx="63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0C08A4F3-57C0-4268-8B58-AF4F2E5813D4}"/>
                  </a:ext>
                </a:extLst>
              </p14:cNvPr>
              <p14:cNvContentPartPr/>
              <p14:nvPr/>
            </p14:nvContentPartPr>
            <p14:xfrm>
              <a:off x="3692852" y="1977339"/>
              <a:ext cx="465840" cy="2368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0C08A4F3-57C0-4268-8B58-AF4F2E5813D4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688532" y="1973019"/>
                <a:ext cx="4744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F92ED485-270B-4A01-B6C6-E43D6620BA72}"/>
                  </a:ext>
                </a:extLst>
              </p14:cNvPr>
              <p14:cNvContentPartPr/>
              <p14:nvPr/>
            </p14:nvContentPartPr>
            <p14:xfrm>
              <a:off x="3400892" y="2007939"/>
              <a:ext cx="142560" cy="8964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F92ED485-270B-4A01-B6C6-E43D6620BA7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396572" y="2003619"/>
                <a:ext cx="1512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0B8C74E8-4266-4BC0-84E6-75F168080F5A}"/>
                  </a:ext>
                </a:extLst>
              </p14:cNvPr>
              <p14:cNvContentPartPr/>
              <p14:nvPr/>
            </p14:nvContentPartPr>
            <p14:xfrm>
              <a:off x="2646332" y="2277939"/>
              <a:ext cx="51840" cy="576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0B8C74E8-4266-4BC0-84E6-75F168080F5A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642012" y="2273619"/>
                <a:ext cx="604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87A9EB8-35BA-454A-9436-B2C47B541785}"/>
                  </a:ext>
                </a:extLst>
              </p14:cNvPr>
              <p14:cNvContentPartPr/>
              <p14:nvPr/>
            </p14:nvContentPartPr>
            <p14:xfrm>
              <a:off x="2640212" y="2315379"/>
              <a:ext cx="67320" cy="288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87A9EB8-35BA-454A-9436-B2C47B541785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635892" y="2311059"/>
                <a:ext cx="759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949F7A86-702E-4C34-96CB-40CC758184AB}"/>
                  </a:ext>
                </a:extLst>
              </p14:cNvPr>
              <p14:cNvContentPartPr/>
              <p14:nvPr/>
            </p14:nvContentPartPr>
            <p14:xfrm>
              <a:off x="2746772" y="2212419"/>
              <a:ext cx="349560" cy="20304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949F7A86-702E-4C34-96CB-40CC758184A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742452" y="2208099"/>
                <a:ext cx="3582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83DF508E-F391-4517-9F47-B8ACF3A1C678}"/>
                  </a:ext>
                </a:extLst>
              </p14:cNvPr>
              <p14:cNvContentPartPr/>
              <p14:nvPr/>
            </p14:nvContentPartPr>
            <p14:xfrm>
              <a:off x="3818492" y="2365779"/>
              <a:ext cx="6480" cy="7524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83DF508E-F391-4517-9F47-B8ACF3A1C67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814172" y="2361459"/>
                <a:ext cx="151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8D886259-F46A-4FA4-AFBF-76CDA2B51D1D}"/>
                  </a:ext>
                </a:extLst>
              </p14:cNvPr>
              <p14:cNvContentPartPr/>
              <p14:nvPr/>
            </p14:nvContentPartPr>
            <p14:xfrm>
              <a:off x="4077692" y="2431659"/>
              <a:ext cx="360" cy="36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8D886259-F46A-4FA4-AFBF-76CDA2B51D1D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073372" y="242733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1ACD11C2-848A-463C-A6C2-873A10E92B0D}"/>
                  </a:ext>
                </a:extLst>
              </p14:cNvPr>
              <p14:cNvContentPartPr/>
              <p14:nvPr/>
            </p14:nvContentPartPr>
            <p14:xfrm>
              <a:off x="3860972" y="2345979"/>
              <a:ext cx="117720" cy="11700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1ACD11C2-848A-463C-A6C2-873A10E92B0D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3856652" y="2341659"/>
                <a:ext cx="126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9B7413E0-7853-46B2-9B86-2A730E0D83D6}"/>
                  </a:ext>
                </a:extLst>
              </p14:cNvPr>
              <p14:cNvContentPartPr/>
              <p14:nvPr/>
            </p14:nvContentPartPr>
            <p14:xfrm>
              <a:off x="3435812" y="2354979"/>
              <a:ext cx="304200" cy="17784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9B7413E0-7853-46B2-9B86-2A730E0D83D6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3431492" y="2350659"/>
                <a:ext cx="312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42468F39-848A-4AC0-911B-FED530065B43}"/>
                  </a:ext>
                </a:extLst>
              </p14:cNvPr>
              <p14:cNvContentPartPr/>
              <p14:nvPr/>
            </p14:nvContentPartPr>
            <p14:xfrm>
              <a:off x="3144212" y="2252379"/>
              <a:ext cx="230400" cy="19080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42468F39-848A-4AC0-911B-FED530065B43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3139892" y="2248059"/>
                <a:ext cx="239040" cy="1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5738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265A3E3-CB51-4F6A-9986-D4CF4CDBFF9B}"/>
              </a:ext>
            </a:extLst>
          </p:cNvPr>
          <p:cNvGrpSpPr/>
          <p:nvPr/>
        </p:nvGrpSpPr>
        <p:grpSpPr>
          <a:xfrm>
            <a:off x="326733" y="67378"/>
            <a:ext cx="1562040" cy="266400"/>
            <a:chOff x="326733" y="67378"/>
            <a:chExt cx="15620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FB0997A-9F64-48C1-A6E4-02C3BD33A896}"/>
                    </a:ext>
                  </a:extLst>
                </p14:cNvPr>
                <p14:cNvContentPartPr/>
                <p14:nvPr/>
              </p14:nvContentPartPr>
              <p14:xfrm>
                <a:off x="360213" y="92218"/>
                <a:ext cx="10080" cy="108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FB0997A-9F64-48C1-A6E4-02C3BD33A8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893" y="87898"/>
                  <a:ext cx="18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2F6EE48-E01B-44EC-A7A1-CFA89028B771}"/>
                    </a:ext>
                  </a:extLst>
                </p14:cNvPr>
                <p14:cNvContentPartPr/>
                <p14:nvPr/>
              </p14:nvContentPartPr>
              <p14:xfrm>
                <a:off x="326733" y="87898"/>
                <a:ext cx="128880" cy="154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2F6EE48-E01B-44EC-A7A1-CFA89028B7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2413" y="83578"/>
                  <a:ext cx="137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48C29A-3AE3-4B7F-81AB-4E06E0C7BBD8}"/>
                    </a:ext>
                  </a:extLst>
                </p14:cNvPr>
                <p14:cNvContentPartPr/>
                <p14:nvPr/>
              </p14:nvContentPartPr>
              <p14:xfrm>
                <a:off x="477213" y="156658"/>
                <a:ext cx="82800" cy="78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48C29A-3AE3-4B7F-81AB-4E06E0C7BB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893" y="152338"/>
                  <a:ext cx="91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2218DB-4507-4B97-AA9F-35EFB07CC51B}"/>
                    </a:ext>
                  </a:extLst>
                </p14:cNvPr>
                <p14:cNvContentPartPr/>
                <p14:nvPr/>
              </p14:nvContentPartPr>
              <p14:xfrm>
                <a:off x="594573" y="162418"/>
                <a:ext cx="91080" cy="68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2218DB-4507-4B97-AA9F-35EFB07CC5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0253" y="158098"/>
                  <a:ext cx="99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FEF430-F124-4CD2-B0DF-26E69E836073}"/>
                    </a:ext>
                  </a:extLst>
                </p14:cNvPr>
                <p14:cNvContentPartPr/>
                <p14:nvPr/>
              </p14:nvContentPartPr>
              <p14:xfrm>
                <a:off x="714813" y="92218"/>
                <a:ext cx="14760" cy="12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FEF430-F124-4CD2-B0DF-26E69E8360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0493" y="87898"/>
                  <a:ext cx="23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91E93C-06D5-4FFF-8A8E-F124F3AD387F}"/>
                    </a:ext>
                  </a:extLst>
                </p14:cNvPr>
                <p14:cNvContentPartPr/>
                <p14:nvPr/>
              </p14:nvContentPartPr>
              <p14:xfrm>
                <a:off x="675213" y="117418"/>
                <a:ext cx="55080" cy="1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91E93C-06D5-4FFF-8A8E-F124F3AD38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0893" y="113098"/>
                  <a:ext cx="63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800339-8FCB-4E71-9937-B8EF028A2C1C}"/>
                    </a:ext>
                  </a:extLst>
                </p14:cNvPr>
                <p14:cNvContentPartPr/>
                <p14:nvPr/>
              </p14:nvContentPartPr>
              <p14:xfrm>
                <a:off x="754413" y="143698"/>
                <a:ext cx="56160" cy="77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800339-8FCB-4E71-9937-B8EF028A2C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0093" y="139378"/>
                  <a:ext cx="64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0732CDB-C3E0-4911-A3B2-58322C21280A}"/>
                    </a:ext>
                  </a:extLst>
                </p14:cNvPr>
                <p14:cNvContentPartPr/>
                <p14:nvPr/>
              </p14:nvContentPartPr>
              <p14:xfrm>
                <a:off x="853413" y="78538"/>
                <a:ext cx="194760" cy="142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0732CDB-C3E0-4911-A3B2-58322C2128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093" y="74218"/>
                  <a:ext cx="203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396857-E6CD-442A-9DE2-D2778ACE9CDC}"/>
                    </a:ext>
                  </a:extLst>
                </p14:cNvPr>
                <p14:cNvContentPartPr/>
                <p14:nvPr/>
              </p14:nvContentPartPr>
              <p14:xfrm>
                <a:off x="1154373" y="108778"/>
                <a:ext cx="54000" cy="13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396857-E6CD-442A-9DE2-D2778ACE9C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0053" y="104458"/>
                  <a:ext cx="62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DD1F00-4E9E-485E-B579-2D6D4CE16494}"/>
                    </a:ext>
                  </a:extLst>
                </p14:cNvPr>
                <p14:cNvContentPartPr/>
                <p14:nvPr/>
              </p14:nvContentPartPr>
              <p14:xfrm>
                <a:off x="1138533" y="67378"/>
                <a:ext cx="95400" cy="171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2DD1F00-4E9E-485E-B579-2D6D4CE164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4213" y="63058"/>
                  <a:ext cx="104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3B22922-E082-47DA-839F-F1977A1D7102}"/>
                    </a:ext>
                  </a:extLst>
                </p14:cNvPr>
                <p14:cNvContentPartPr/>
                <p14:nvPr/>
              </p14:nvContentPartPr>
              <p14:xfrm>
                <a:off x="1155453" y="167818"/>
                <a:ext cx="135360" cy="23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3B22922-E082-47DA-839F-F1977A1D71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1133" y="163498"/>
                  <a:ext cx="144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A69712-D469-4F5C-B955-31B14EAB1A67}"/>
                    </a:ext>
                  </a:extLst>
                </p14:cNvPr>
                <p14:cNvContentPartPr/>
                <p14:nvPr/>
              </p14:nvContentPartPr>
              <p14:xfrm>
                <a:off x="1270293" y="81058"/>
                <a:ext cx="27360" cy="139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A69712-D469-4F5C-B955-31B14EAB1A6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65973" y="76738"/>
                  <a:ext cx="36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D610A4F-0DEC-4939-88F4-12C4A4DF3938}"/>
                    </a:ext>
                  </a:extLst>
                </p14:cNvPr>
                <p14:cNvContentPartPr/>
                <p14:nvPr/>
              </p14:nvContentPartPr>
              <p14:xfrm>
                <a:off x="1300533" y="147658"/>
                <a:ext cx="74880" cy="153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D610A4F-0DEC-4939-88F4-12C4A4DF39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96213" y="143338"/>
                  <a:ext cx="83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4579D6-D943-4E30-8503-3F066AB4E8F0}"/>
                    </a:ext>
                  </a:extLst>
                </p14:cNvPr>
                <p14:cNvContentPartPr/>
                <p14:nvPr/>
              </p14:nvContentPartPr>
              <p14:xfrm>
                <a:off x="1420773" y="159898"/>
                <a:ext cx="45000" cy="55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4579D6-D943-4E30-8503-3F066AB4E8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16453" y="155578"/>
                  <a:ext cx="53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21F2CA-1088-4C84-9C39-2DEB63E2B191}"/>
                    </a:ext>
                  </a:extLst>
                </p14:cNvPr>
                <p14:cNvContentPartPr/>
                <p14:nvPr/>
              </p14:nvContentPartPr>
              <p14:xfrm>
                <a:off x="1472613" y="146578"/>
                <a:ext cx="120960" cy="75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21F2CA-1088-4C84-9C39-2DEB63E2B1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68293" y="142258"/>
                  <a:ext cx="129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DBA4F6-641B-4F9F-856F-AF9021F352ED}"/>
                    </a:ext>
                  </a:extLst>
                </p14:cNvPr>
                <p14:cNvContentPartPr/>
                <p14:nvPr/>
              </p14:nvContentPartPr>
              <p14:xfrm>
                <a:off x="1585293" y="134338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DBA4F6-641B-4F9F-856F-AF9021F352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80973" y="13001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FAD53B-9067-4437-88C2-5E41AB02C944}"/>
                    </a:ext>
                  </a:extLst>
                </p14:cNvPr>
                <p14:cNvContentPartPr/>
                <p14:nvPr/>
              </p14:nvContentPartPr>
              <p14:xfrm>
                <a:off x="1645053" y="82138"/>
                <a:ext cx="11520" cy="142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FAD53B-9067-4437-88C2-5E41AB02C9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40733" y="77818"/>
                  <a:ext cx="20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2D4A52E-90B1-4103-B1EB-F0F7AA13ECF3}"/>
                    </a:ext>
                  </a:extLst>
                </p14:cNvPr>
                <p14:cNvContentPartPr/>
                <p14:nvPr/>
              </p14:nvContentPartPr>
              <p14:xfrm>
                <a:off x="1678893" y="85378"/>
                <a:ext cx="78480" cy="13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2D4A52E-90B1-4103-B1EB-F0F7AA13EC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4573" y="81058"/>
                  <a:ext cx="87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35596B-26A2-4C4D-B470-2373325D1FC9}"/>
                    </a:ext>
                  </a:extLst>
                </p14:cNvPr>
                <p14:cNvContentPartPr/>
                <p14:nvPr/>
              </p14:nvContentPartPr>
              <p14:xfrm>
                <a:off x="1618413" y="123178"/>
                <a:ext cx="270360" cy="79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35596B-26A2-4C4D-B470-2373325D1F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14093" y="118858"/>
                  <a:ext cx="279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484FEF-E28D-4721-82FB-B7DD03A02964}"/>
                    </a:ext>
                  </a:extLst>
                </p14:cNvPr>
                <p14:cNvContentPartPr/>
                <p14:nvPr/>
              </p14:nvContentPartPr>
              <p14:xfrm>
                <a:off x="368133" y="316858"/>
                <a:ext cx="1509120" cy="1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484FEF-E28D-4721-82FB-B7DD03A029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3453" y="312538"/>
                  <a:ext cx="151776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7C2494B-E852-4B3E-9495-BE444AD7A7C5}"/>
                  </a:ext>
                </a:extLst>
              </p14:cNvPr>
              <p14:cNvContentPartPr/>
              <p14:nvPr/>
            </p14:nvContentPartPr>
            <p14:xfrm>
              <a:off x="1692933" y="869098"/>
              <a:ext cx="50400" cy="145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7C2494B-E852-4B3E-9495-BE444AD7A7C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88613" y="864778"/>
                <a:ext cx="5904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D399284-794A-44F8-9B89-CBE857E153F0}"/>
              </a:ext>
            </a:extLst>
          </p:cNvPr>
          <p:cNvGrpSpPr/>
          <p:nvPr/>
        </p:nvGrpSpPr>
        <p:grpSpPr>
          <a:xfrm>
            <a:off x="121533" y="322978"/>
            <a:ext cx="4118760" cy="982800"/>
            <a:chOff x="121533" y="322978"/>
            <a:chExt cx="4118760" cy="9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54D724-CFCD-45AE-9F37-0C2BA77E6A7E}"/>
                    </a:ext>
                  </a:extLst>
                </p14:cNvPr>
                <p14:cNvContentPartPr/>
                <p14:nvPr/>
              </p14:nvContentPartPr>
              <p14:xfrm>
                <a:off x="175173" y="477418"/>
                <a:ext cx="114480" cy="163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54D724-CFCD-45AE-9F37-0C2BA77E6A7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0853" y="473098"/>
                  <a:ext cx="123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9BC896-934C-485A-B83A-A7204D9CDC59}"/>
                    </a:ext>
                  </a:extLst>
                </p14:cNvPr>
                <p14:cNvContentPartPr/>
                <p14:nvPr/>
              </p14:nvContentPartPr>
              <p14:xfrm>
                <a:off x="121533" y="459058"/>
                <a:ext cx="202320" cy="168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9BC896-934C-485A-B83A-A7204D9CDC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213" y="454738"/>
                  <a:ext cx="210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7440AB-5C99-4A1E-BB70-21A582808D58}"/>
                    </a:ext>
                  </a:extLst>
                </p14:cNvPr>
                <p14:cNvContentPartPr/>
                <p14:nvPr/>
              </p14:nvContentPartPr>
              <p14:xfrm>
                <a:off x="180573" y="563818"/>
                <a:ext cx="138600" cy="1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7440AB-5C99-4A1E-BB70-21A582808D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6253" y="559498"/>
                  <a:ext cx="147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F8CBA2A-98B7-436B-8925-F083D541A042}"/>
                    </a:ext>
                  </a:extLst>
                </p14:cNvPr>
                <p14:cNvContentPartPr/>
                <p14:nvPr/>
              </p14:nvContentPartPr>
              <p14:xfrm>
                <a:off x="349053" y="479938"/>
                <a:ext cx="142560" cy="180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F8CBA2A-98B7-436B-8925-F083D541A0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4733" y="475618"/>
                  <a:ext cx="151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3E4506A-9482-4B05-BCAE-7A233EB5647B}"/>
                    </a:ext>
                  </a:extLst>
                </p14:cNvPr>
                <p14:cNvContentPartPr/>
                <p14:nvPr/>
              </p14:nvContentPartPr>
              <p14:xfrm>
                <a:off x="437613" y="523138"/>
                <a:ext cx="63720" cy="17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3E4506A-9482-4B05-BCAE-7A233EB564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3293" y="518818"/>
                  <a:ext cx="72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470B215-2A52-4AE4-9723-A80DF6D3F879}"/>
                    </a:ext>
                  </a:extLst>
                </p14:cNvPr>
                <p14:cNvContentPartPr/>
                <p14:nvPr/>
              </p14:nvContentPartPr>
              <p14:xfrm>
                <a:off x="488013" y="536098"/>
                <a:ext cx="72720" cy="80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470B215-2A52-4AE4-9723-A80DF6D3F8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3693" y="531778"/>
                  <a:ext cx="81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834F4B-1446-49B5-8DFE-A3A745CBF3E4}"/>
                    </a:ext>
                  </a:extLst>
                </p14:cNvPr>
                <p14:cNvContentPartPr/>
                <p14:nvPr/>
              </p14:nvContentPartPr>
              <p14:xfrm>
                <a:off x="582693" y="527098"/>
                <a:ext cx="100440" cy="84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834F4B-1446-49B5-8DFE-A3A745CBF3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8373" y="522778"/>
                  <a:ext cx="109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C58940-8FBD-4A63-A131-F9B7C005773E}"/>
                    </a:ext>
                  </a:extLst>
                </p14:cNvPr>
                <p14:cNvContentPartPr/>
                <p14:nvPr/>
              </p14:nvContentPartPr>
              <p14:xfrm>
                <a:off x="784653" y="446818"/>
                <a:ext cx="24120" cy="14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7C58940-8FBD-4A63-A131-F9B7C005773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0333" y="442498"/>
                  <a:ext cx="32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6AFC21-B24C-4FFD-8730-2FB3C9823943}"/>
                    </a:ext>
                  </a:extLst>
                </p14:cNvPr>
                <p14:cNvContentPartPr/>
                <p14:nvPr/>
              </p14:nvContentPartPr>
              <p14:xfrm>
                <a:off x="820293" y="462658"/>
                <a:ext cx="124200" cy="130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66AFC21-B24C-4FFD-8730-2FB3C98239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5973" y="458338"/>
                  <a:ext cx="132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A30C92-9D96-46E9-AC15-E8305B7C6D91}"/>
                    </a:ext>
                  </a:extLst>
                </p14:cNvPr>
                <p14:cNvContentPartPr/>
                <p14:nvPr/>
              </p14:nvContentPartPr>
              <p14:xfrm>
                <a:off x="734613" y="494698"/>
                <a:ext cx="180360" cy="12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A30C92-9D96-46E9-AC15-E8305B7C6D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0293" y="490378"/>
                  <a:ext cx="189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3D964B-3ED6-4B18-B931-9C7C4CB4CA05}"/>
                    </a:ext>
                  </a:extLst>
                </p14:cNvPr>
                <p14:cNvContentPartPr/>
                <p14:nvPr/>
              </p14:nvContentPartPr>
              <p14:xfrm>
                <a:off x="1095333" y="418738"/>
                <a:ext cx="118440" cy="16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3D964B-3ED6-4B18-B931-9C7C4CB4CA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1013" y="414418"/>
                  <a:ext cx="127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4F5654-7DF9-4ACA-BBFF-80528D7AAE56}"/>
                    </a:ext>
                  </a:extLst>
                </p14:cNvPr>
                <p14:cNvContentPartPr/>
                <p14:nvPr/>
              </p14:nvContentPartPr>
              <p14:xfrm>
                <a:off x="1113333" y="482098"/>
                <a:ext cx="66240" cy="9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4F5654-7DF9-4ACA-BBFF-80528D7AAE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9013" y="477778"/>
                  <a:ext cx="74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3390D18-72E1-49EA-BD9E-A7931131A841}"/>
                    </a:ext>
                  </a:extLst>
                </p14:cNvPr>
                <p14:cNvContentPartPr/>
                <p14:nvPr/>
              </p14:nvContentPartPr>
              <p14:xfrm>
                <a:off x="1212693" y="509818"/>
                <a:ext cx="96120" cy="69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3390D18-72E1-49EA-BD9E-A7931131A8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08373" y="505498"/>
                  <a:ext cx="104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DCC380-BBA0-44A3-AACF-8CF7FD2DCD09}"/>
                    </a:ext>
                  </a:extLst>
                </p14:cNvPr>
                <p14:cNvContentPartPr/>
                <p14:nvPr/>
              </p14:nvContentPartPr>
              <p14:xfrm>
                <a:off x="1298733" y="505858"/>
                <a:ext cx="73440" cy="72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DCC380-BBA0-44A3-AACF-8CF7FD2DCD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94413" y="501538"/>
                  <a:ext cx="82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2ACBD3-F872-432D-A898-7AD7820D416D}"/>
                    </a:ext>
                  </a:extLst>
                </p14:cNvPr>
                <p14:cNvContentPartPr/>
                <p14:nvPr/>
              </p14:nvContentPartPr>
              <p14:xfrm>
                <a:off x="1384773" y="501898"/>
                <a:ext cx="153720" cy="75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2ACBD3-F872-432D-A898-7AD7820D41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80453" y="497578"/>
                  <a:ext cx="162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00C23DA-1D4C-4E44-BC6B-42D9F37BCE26}"/>
                    </a:ext>
                  </a:extLst>
                </p14:cNvPr>
                <p14:cNvContentPartPr/>
                <p14:nvPr/>
              </p14:nvContentPartPr>
              <p14:xfrm>
                <a:off x="1573053" y="406858"/>
                <a:ext cx="56520" cy="218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00C23DA-1D4C-4E44-BC6B-42D9F37BCE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68733" y="402538"/>
                  <a:ext cx="65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86F8EC-A66B-4DA1-944F-F881E3D3A8A1}"/>
                    </a:ext>
                  </a:extLst>
                </p14:cNvPr>
                <p14:cNvContentPartPr/>
                <p14:nvPr/>
              </p14:nvContentPartPr>
              <p14:xfrm>
                <a:off x="1543533" y="492898"/>
                <a:ext cx="141120" cy="72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86F8EC-A66B-4DA1-944F-F881E3D3A8A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39213" y="488578"/>
                  <a:ext cx="149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1E3EE69-4B95-4524-9D99-F021341A0B33}"/>
                    </a:ext>
                  </a:extLst>
                </p14:cNvPr>
                <p14:cNvContentPartPr/>
                <p14:nvPr/>
              </p14:nvContentPartPr>
              <p14:xfrm>
                <a:off x="1690053" y="471298"/>
                <a:ext cx="67320" cy="88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1E3EE69-4B95-4524-9D99-F021341A0B3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85733" y="466978"/>
                  <a:ext cx="75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6777131-D19C-43C5-BBE6-3F81AD76BCE9}"/>
                    </a:ext>
                  </a:extLst>
                </p14:cNvPr>
                <p14:cNvContentPartPr/>
                <p14:nvPr/>
              </p14:nvContentPartPr>
              <p14:xfrm>
                <a:off x="1783653" y="470938"/>
                <a:ext cx="96480" cy="84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6777131-D19C-43C5-BBE6-3F81AD76BCE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79333" y="466618"/>
                  <a:ext cx="105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79F1E19-CEF6-42E0-8344-339EB1977572}"/>
                    </a:ext>
                  </a:extLst>
                </p14:cNvPr>
                <p14:cNvContentPartPr/>
                <p14:nvPr/>
              </p14:nvContentPartPr>
              <p14:xfrm>
                <a:off x="1925133" y="389578"/>
                <a:ext cx="191520" cy="150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79F1E19-CEF6-42E0-8344-339EB197757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20813" y="385258"/>
                  <a:ext cx="200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3AB6F27-02F0-4581-A958-A5E05143C1B8}"/>
                    </a:ext>
                  </a:extLst>
                </p14:cNvPr>
                <p14:cNvContentPartPr/>
                <p14:nvPr/>
              </p14:nvContentPartPr>
              <p14:xfrm>
                <a:off x="2150853" y="427378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3AB6F27-02F0-4581-A958-A5E05143C1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46533" y="42305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261017-16D2-4B0F-AFD0-21CE3B5C5CA6}"/>
                    </a:ext>
                  </a:extLst>
                </p14:cNvPr>
                <p14:cNvContentPartPr/>
                <p14:nvPr/>
              </p14:nvContentPartPr>
              <p14:xfrm>
                <a:off x="2171733" y="431698"/>
                <a:ext cx="201240" cy="84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261017-16D2-4B0F-AFD0-21CE3B5C5CA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67413" y="427378"/>
                  <a:ext cx="209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EBE186-1EA3-42A0-B4A7-D2F69336D7B1}"/>
                    </a:ext>
                  </a:extLst>
                </p14:cNvPr>
                <p14:cNvContentPartPr/>
                <p14:nvPr/>
              </p14:nvContentPartPr>
              <p14:xfrm>
                <a:off x="2575653" y="335218"/>
                <a:ext cx="24120" cy="130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EBE186-1EA3-42A0-B4A7-D2F69336D7B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71333" y="330898"/>
                  <a:ext cx="32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0023CC0-567A-4852-833F-161E767EA853}"/>
                    </a:ext>
                  </a:extLst>
                </p14:cNvPr>
                <p14:cNvContentPartPr/>
                <p14:nvPr/>
              </p14:nvContentPartPr>
              <p14:xfrm>
                <a:off x="2623533" y="351418"/>
                <a:ext cx="129600" cy="136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0023CC0-567A-4852-833F-161E767EA85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19213" y="347098"/>
                  <a:ext cx="138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9043A50-535D-4BCC-A8DA-7B63DE4490F3}"/>
                    </a:ext>
                  </a:extLst>
                </p14:cNvPr>
                <p14:cNvContentPartPr/>
                <p14:nvPr/>
              </p14:nvContentPartPr>
              <p14:xfrm>
                <a:off x="2534973" y="389938"/>
                <a:ext cx="209160" cy="2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9043A50-535D-4BCC-A8DA-7B63DE4490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30653" y="385618"/>
                  <a:ext cx="217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AF3D3F-9B38-422C-AB5D-A97684B9F9BB}"/>
                    </a:ext>
                  </a:extLst>
                </p14:cNvPr>
                <p14:cNvContentPartPr/>
                <p14:nvPr/>
              </p14:nvContentPartPr>
              <p14:xfrm>
                <a:off x="2897853" y="420898"/>
                <a:ext cx="79560" cy="145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AF3D3F-9B38-422C-AB5D-A97684B9F9B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93533" y="416578"/>
                  <a:ext cx="88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954615C-F2F3-4917-A7D9-EE9666F8AAFA}"/>
                    </a:ext>
                  </a:extLst>
                </p14:cNvPr>
                <p14:cNvContentPartPr/>
                <p14:nvPr/>
              </p14:nvContentPartPr>
              <p14:xfrm>
                <a:off x="2991813" y="436018"/>
                <a:ext cx="70200" cy="48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954615C-F2F3-4917-A7D9-EE9666F8AAF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87493" y="431698"/>
                  <a:ext cx="78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D82A6A-FC8E-475F-9C96-7A6E165834FF}"/>
                    </a:ext>
                  </a:extLst>
                </p14:cNvPr>
                <p14:cNvContentPartPr/>
                <p14:nvPr/>
              </p14:nvContentPartPr>
              <p14:xfrm>
                <a:off x="3085413" y="423058"/>
                <a:ext cx="67320" cy="75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D82A6A-FC8E-475F-9C96-7A6E165834F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081093" y="418738"/>
                  <a:ext cx="75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19F64D6-FDD3-4CFE-8B45-7E0A65550BF1}"/>
                    </a:ext>
                  </a:extLst>
                </p14:cNvPr>
                <p14:cNvContentPartPr/>
                <p14:nvPr/>
              </p14:nvContentPartPr>
              <p14:xfrm>
                <a:off x="3193773" y="429538"/>
                <a:ext cx="81000" cy="62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19F64D6-FDD3-4CFE-8B45-7E0A65550B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89453" y="425218"/>
                  <a:ext cx="89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3A0C92E-1322-4EDA-96CA-3D1A7480BEF3}"/>
                    </a:ext>
                  </a:extLst>
                </p14:cNvPr>
                <p14:cNvContentPartPr/>
                <p14:nvPr/>
              </p14:nvContentPartPr>
              <p14:xfrm>
                <a:off x="3306813" y="373378"/>
                <a:ext cx="21600" cy="102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3A0C92E-1322-4EDA-96CA-3D1A7480BEF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02493" y="369058"/>
                  <a:ext cx="30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A6EFD4-39ED-4459-92F3-65CF1BD4FC03}"/>
                    </a:ext>
                  </a:extLst>
                </p14:cNvPr>
                <p14:cNvContentPartPr/>
                <p14:nvPr/>
              </p14:nvContentPartPr>
              <p14:xfrm>
                <a:off x="3265773" y="391738"/>
                <a:ext cx="174600" cy="86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A6EFD4-39ED-4459-92F3-65CF1BD4FC0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61453" y="387418"/>
                  <a:ext cx="183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23F87B-AF33-438B-836F-54746C090FF2}"/>
                    </a:ext>
                  </a:extLst>
                </p14:cNvPr>
                <p14:cNvContentPartPr/>
                <p14:nvPr/>
              </p14:nvContentPartPr>
              <p14:xfrm>
                <a:off x="3470253" y="427018"/>
                <a:ext cx="105480" cy="54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23F87B-AF33-438B-836F-54746C090FF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5933" y="422698"/>
                  <a:ext cx="114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7F9771-E038-4241-90FB-5BA909F30CF1}"/>
                    </a:ext>
                  </a:extLst>
                </p14:cNvPr>
                <p14:cNvContentPartPr/>
                <p14:nvPr/>
              </p14:nvContentPartPr>
              <p14:xfrm>
                <a:off x="3627573" y="383818"/>
                <a:ext cx="62640" cy="70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7F9771-E038-4241-90FB-5BA909F30CF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23253" y="379498"/>
                  <a:ext cx="71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6B8B57-48B1-42F6-8169-880D89DE43D3}"/>
                    </a:ext>
                  </a:extLst>
                </p14:cNvPr>
                <p14:cNvContentPartPr/>
                <p14:nvPr/>
              </p14:nvContentPartPr>
              <p14:xfrm>
                <a:off x="3744213" y="325498"/>
                <a:ext cx="23040" cy="12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6B8B57-48B1-42F6-8169-880D89DE43D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39893" y="321178"/>
                  <a:ext cx="31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97EA1CD-51DD-4E42-8F9A-BEAB9F996523}"/>
                    </a:ext>
                  </a:extLst>
                </p14:cNvPr>
                <p14:cNvContentPartPr/>
                <p14:nvPr/>
              </p14:nvContentPartPr>
              <p14:xfrm>
                <a:off x="3713973" y="358978"/>
                <a:ext cx="138960" cy="9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97EA1CD-51DD-4E42-8F9A-BEAB9F99652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09653" y="354658"/>
                  <a:ext cx="147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4C0584-7564-4C10-9555-000229A199FF}"/>
                    </a:ext>
                  </a:extLst>
                </p14:cNvPr>
                <p14:cNvContentPartPr/>
                <p14:nvPr/>
              </p14:nvContentPartPr>
              <p14:xfrm>
                <a:off x="3892893" y="349618"/>
                <a:ext cx="9000" cy="81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4C0584-7564-4C10-9555-000229A199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88573" y="345298"/>
                  <a:ext cx="17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C8BAD1-B125-4944-9EED-062C06EA23D8}"/>
                    </a:ext>
                  </a:extLst>
                </p14:cNvPr>
                <p14:cNvContentPartPr/>
                <p14:nvPr/>
              </p14:nvContentPartPr>
              <p14:xfrm>
                <a:off x="3862653" y="359698"/>
                <a:ext cx="95400" cy="31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C8BAD1-B125-4944-9EED-062C06EA23D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58333" y="355378"/>
                  <a:ext cx="104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B01EF3-CD7A-4CAE-974D-D932B8E4CDA9}"/>
                    </a:ext>
                  </a:extLst>
                </p14:cNvPr>
                <p14:cNvContentPartPr/>
                <p14:nvPr/>
              </p14:nvContentPartPr>
              <p14:xfrm>
                <a:off x="3924213" y="378778"/>
                <a:ext cx="72360" cy="68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B01EF3-CD7A-4CAE-974D-D932B8E4CDA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19893" y="374458"/>
                  <a:ext cx="81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9AB436B-215D-46BF-AB58-34E904CDD9A6}"/>
                    </a:ext>
                  </a:extLst>
                </p14:cNvPr>
                <p14:cNvContentPartPr/>
                <p14:nvPr/>
              </p14:nvContentPartPr>
              <p14:xfrm>
                <a:off x="4126173" y="326938"/>
                <a:ext cx="114120" cy="130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9AB436B-215D-46BF-AB58-34E904CDD9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21853" y="322618"/>
                  <a:ext cx="122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FEBA9D-9C3C-4EC0-A308-29B0CF55ADF8}"/>
                    </a:ext>
                  </a:extLst>
                </p14:cNvPr>
                <p14:cNvContentPartPr/>
                <p14:nvPr/>
              </p14:nvContentPartPr>
              <p14:xfrm>
                <a:off x="4122573" y="322978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AFEBA9D-9C3C-4EC0-A308-29B0CF55AD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18253" y="31865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7AC5CA-0B68-484E-877D-6BC05DA5B90C}"/>
                    </a:ext>
                  </a:extLst>
                </p14:cNvPr>
                <p14:cNvContentPartPr/>
                <p14:nvPr/>
              </p14:nvContentPartPr>
              <p14:xfrm>
                <a:off x="424653" y="879898"/>
                <a:ext cx="16920" cy="115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7AC5CA-0B68-484E-877D-6BC05DA5B9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0333" y="875578"/>
                  <a:ext cx="25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B84405-4145-4888-9D64-868FBBAFD676}"/>
                    </a:ext>
                  </a:extLst>
                </p14:cNvPr>
                <p14:cNvContentPartPr/>
                <p14:nvPr/>
              </p14:nvContentPartPr>
              <p14:xfrm>
                <a:off x="314853" y="1040458"/>
                <a:ext cx="123840" cy="8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B84405-4145-4888-9D64-868FBBAFD67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0533" y="1036138"/>
                  <a:ext cx="132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B750F3-9E0F-4423-B24D-607BD9BC82FA}"/>
                    </a:ext>
                  </a:extLst>
                </p14:cNvPr>
                <p14:cNvContentPartPr/>
                <p14:nvPr/>
              </p14:nvContentPartPr>
              <p14:xfrm>
                <a:off x="343293" y="1103818"/>
                <a:ext cx="101160" cy="74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B750F3-9E0F-4423-B24D-607BD9BC82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8973" y="1099498"/>
                  <a:ext cx="109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CDB96BC-15B8-43E2-9C2D-1124458F5913}"/>
                    </a:ext>
                  </a:extLst>
                </p14:cNvPr>
                <p14:cNvContentPartPr/>
                <p14:nvPr/>
              </p14:nvContentPartPr>
              <p14:xfrm>
                <a:off x="548133" y="753178"/>
                <a:ext cx="95760" cy="552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CDB96BC-15B8-43E2-9C2D-1124458F591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3813" y="748858"/>
                  <a:ext cx="10440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644793-4FB1-47EE-BF76-2EE09B9FE3A4}"/>
                    </a:ext>
                  </a:extLst>
                </p14:cNvPr>
                <p14:cNvContentPartPr/>
                <p14:nvPr/>
              </p14:nvContentPartPr>
              <p14:xfrm>
                <a:off x="745773" y="875218"/>
                <a:ext cx="42120" cy="170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644793-4FB1-47EE-BF76-2EE09B9FE3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1453" y="870898"/>
                  <a:ext cx="50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46BD530-C27E-4A59-AAE1-3112EFE1712F}"/>
                    </a:ext>
                  </a:extLst>
                </p14:cNvPr>
                <p14:cNvContentPartPr/>
                <p14:nvPr/>
              </p14:nvContentPartPr>
              <p14:xfrm>
                <a:off x="881493" y="964138"/>
                <a:ext cx="52200" cy="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46BD530-C27E-4A59-AAE1-3112EFE1712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7173" y="959818"/>
                  <a:ext cx="608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C7FA04-57F2-4415-97C7-79A76BC7B011}"/>
                    </a:ext>
                  </a:extLst>
                </p14:cNvPr>
                <p14:cNvContentPartPr/>
                <p14:nvPr/>
              </p14:nvContentPartPr>
              <p14:xfrm>
                <a:off x="952413" y="924898"/>
                <a:ext cx="15840" cy="72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C7FA04-57F2-4415-97C7-79A76BC7B01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8093" y="920578"/>
                  <a:ext cx="24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A22F70-935B-475E-ABFC-C27430502F0E}"/>
                    </a:ext>
                  </a:extLst>
                </p14:cNvPr>
                <p14:cNvContentPartPr/>
                <p14:nvPr/>
              </p14:nvContentPartPr>
              <p14:xfrm>
                <a:off x="831453" y="903298"/>
                <a:ext cx="80280" cy="119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A22F70-935B-475E-ABFC-C27430502F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7133" y="898978"/>
                  <a:ext cx="88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085FE21-639A-4F1F-BADE-F02D4B5CEEA2}"/>
                    </a:ext>
                  </a:extLst>
                </p14:cNvPr>
                <p14:cNvContentPartPr/>
                <p14:nvPr/>
              </p14:nvContentPartPr>
              <p14:xfrm>
                <a:off x="980493" y="905458"/>
                <a:ext cx="31320" cy="119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085FE21-639A-4F1F-BADE-F02D4B5CEEA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6173" y="901138"/>
                  <a:ext cx="39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28CE19D-06F7-4F98-A054-49180130CB6A}"/>
                    </a:ext>
                  </a:extLst>
                </p14:cNvPr>
                <p14:cNvContentPartPr/>
                <p14:nvPr/>
              </p14:nvContentPartPr>
              <p14:xfrm>
                <a:off x="1016133" y="769018"/>
                <a:ext cx="65160" cy="12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28CE19D-06F7-4F98-A054-49180130CB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1813" y="764698"/>
                  <a:ext cx="73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6DB9A5D-79B1-447F-86A9-42B30412CC23}"/>
                    </a:ext>
                  </a:extLst>
                </p14:cNvPr>
                <p14:cNvContentPartPr/>
                <p14:nvPr/>
              </p14:nvContentPartPr>
              <p14:xfrm>
                <a:off x="963573" y="825898"/>
                <a:ext cx="136440" cy="5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6DB9A5D-79B1-447F-86A9-42B30412CC2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9253" y="821578"/>
                  <a:ext cx="1450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C0DCBDC-F3AA-4A45-AB1E-8F8EF009A840}"/>
                    </a:ext>
                  </a:extLst>
                </p14:cNvPr>
                <p14:cNvContentPartPr/>
                <p14:nvPr/>
              </p14:nvContentPartPr>
              <p14:xfrm>
                <a:off x="1103253" y="790978"/>
                <a:ext cx="46440" cy="92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C0DCBDC-F3AA-4A45-AB1E-8F8EF009A8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8933" y="786658"/>
                  <a:ext cx="55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CC22761-36DE-4149-86A1-B51DD99D894D}"/>
                    </a:ext>
                  </a:extLst>
                </p14:cNvPr>
                <p14:cNvContentPartPr/>
                <p14:nvPr/>
              </p14:nvContentPartPr>
              <p14:xfrm>
                <a:off x="1137093" y="824098"/>
                <a:ext cx="27000" cy="47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CC22761-36DE-4149-86A1-B51DD99D89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2773" y="819778"/>
                  <a:ext cx="35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4466B9D-0377-4265-A393-4BC314D862DA}"/>
                    </a:ext>
                  </a:extLst>
                </p14:cNvPr>
                <p14:cNvContentPartPr/>
                <p14:nvPr/>
              </p14:nvContentPartPr>
              <p14:xfrm>
                <a:off x="1153293" y="808618"/>
                <a:ext cx="50400" cy="99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4466B9D-0377-4265-A393-4BC314D862D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48973" y="804298"/>
                  <a:ext cx="59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1FDAD16-7307-4932-8F71-D377A5680B58}"/>
                    </a:ext>
                  </a:extLst>
                </p14:cNvPr>
                <p14:cNvContentPartPr/>
                <p14:nvPr/>
              </p14:nvContentPartPr>
              <p14:xfrm>
                <a:off x="1221693" y="974578"/>
                <a:ext cx="61200" cy="3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1FDAD16-7307-4932-8F71-D377A5680B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17373" y="970258"/>
                  <a:ext cx="69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B5F6A6F-35BC-48F0-9902-ACCABA414713}"/>
                    </a:ext>
                  </a:extLst>
                </p14:cNvPr>
                <p14:cNvContentPartPr/>
                <p14:nvPr/>
              </p14:nvContentPartPr>
              <p14:xfrm>
                <a:off x="1245093" y="935338"/>
                <a:ext cx="12240" cy="70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B5F6A6F-35BC-48F0-9902-ACCABA4147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40773" y="931018"/>
                  <a:ext cx="20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8C2011-204C-4A7F-B02F-7E235446C0F4}"/>
                    </a:ext>
                  </a:extLst>
                </p14:cNvPr>
                <p14:cNvContentPartPr/>
                <p14:nvPr/>
              </p14:nvContentPartPr>
              <p14:xfrm>
                <a:off x="1349493" y="960178"/>
                <a:ext cx="45720" cy="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8C2011-204C-4A7F-B02F-7E235446C0F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45173" y="955858"/>
                  <a:ext cx="54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1FDEEC-1D2D-44D9-B695-9796C2998280}"/>
                    </a:ext>
                  </a:extLst>
                </p14:cNvPr>
                <p14:cNvContentPartPr/>
                <p14:nvPr/>
              </p14:nvContentPartPr>
              <p14:xfrm>
                <a:off x="1416453" y="934258"/>
                <a:ext cx="2520" cy="42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1FDEEC-1D2D-44D9-B695-9796C299828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2133" y="929938"/>
                  <a:ext cx="11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BFD68C-A656-4CF4-ACF5-41EEABCFC8BC}"/>
                    </a:ext>
                  </a:extLst>
                </p14:cNvPr>
                <p14:cNvContentPartPr/>
                <p14:nvPr/>
              </p14:nvContentPartPr>
              <p14:xfrm>
                <a:off x="1320333" y="906538"/>
                <a:ext cx="77040" cy="94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BFD68C-A656-4CF4-ACF5-41EEABCFC8B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16013" y="902218"/>
                  <a:ext cx="85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1CD8906-0EB4-4624-99AA-8A83B8BEDB23}"/>
                    </a:ext>
                  </a:extLst>
                </p14:cNvPr>
                <p14:cNvContentPartPr/>
                <p14:nvPr/>
              </p14:nvContentPartPr>
              <p14:xfrm>
                <a:off x="1446333" y="906538"/>
                <a:ext cx="38880" cy="93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1CD8906-0EB4-4624-99AA-8A83B8BEDB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42013" y="902218"/>
                  <a:ext cx="47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6C6718D-6FCE-43B8-96F3-BF3F5141E9AE}"/>
                    </a:ext>
                  </a:extLst>
                </p14:cNvPr>
                <p14:cNvContentPartPr/>
                <p14:nvPr/>
              </p14:nvContentPartPr>
              <p14:xfrm>
                <a:off x="1458933" y="767938"/>
                <a:ext cx="73440" cy="121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6C6718D-6FCE-43B8-96F3-BF3F5141E9A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54613" y="763618"/>
                  <a:ext cx="82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7B30ABF-FE1E-4939-8411-F2D3138879CF}"/>
                    </a:ext>
                  </a:extLst>
                </p14:cNvPr>
                <p14:cNvContentPartPr/>
                <p14:nvPr/>
              </p14:nvContentPartPr>
              <p14:xfrm>
                <a:off x="1428333" y="826978"/>
                <a:ext cx="109080" cy="7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7B30ABF-FE1E-4939-8411-F2D3138879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24013" y="822658"/>
                  <a:ext cx="1177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1FAF4FB-A090-42DE-8753-F404C5425698}"/>
                    </a:ext>
                  </a:extLst>
                </p14:cNvPr>
                <p14:cNvContentPartPr/>
                <p14:nvPr/>
              </p14:nvContentPartPr>
              <p14:xfrm>
                <a:off x="1556493" y="787018"/>
                <a:ext cx="41040" cy="87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1FAF4FB-A090-42DE-8753-F404C54256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52173" y="782698"/>
                  <a:ext cx="49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10340E-A52B-4822-931B-A61B09623339}"/>
                    </a:ext>
                  </a:extLst>
                </p14:cNvPr>
                <p14:cNvContentPartPr/>
                <p14:nvPr/>
              </p14:nvContentPartPr>
              <p14:xfrm>
                <a:off x="1613013" y="802498"/>
                <a:ext cx="12960" cy="43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10340E-A52B-4822-931B-A61B096233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08693" y="798178"/>
                  <a:ext cx="21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0F6C804-30B0-401E-9E55-95F1D061AE32}"/>
                    </a:ext>
                  </a:extLst>
                </p14:cNvPr>
                <p14:cNvContentPartPr/>
                <p14:nvPr/>
              </p14:nvContentPartPr>
              <p14:xfrm>
                <a:off x="1621653" y="789898"/>
                <a:ext cx="42480" cy="93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0F6C804-30B0-401E-9E55-95F1D061AE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17333" y="785578"/>
                  <a:ext cx="51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6486120-084B-443C-BF5A-401BA76359A7}"/>
                    </a:ext>
                  </a:extLst>
                </p14:cNvPr>
                <p14:cNvContentPartPr/>
                <p14:nvPr/>
              </p14:nvContentPartPr>
              <p14:xfrm>
                <a:off x="1821093" y="857938"/>
                <a:ext cx="9000" cy="114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6486120-084B-443C-BF5A-401BA76359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16773" y="853618"/>
                  <a:ext cx="17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B48BC0D-CE38-4B25-A3C7-0FCBBA776BC8}"/>
                    </a:ext>
                  </a:extLst>
                </p14:cNvPr>
                <p14:cNvContentPartPr/>
                <p14:nvPr/>
              </p14:nvContentPartPr>
              <p14:xfrm>
                <a:off x="1870053" y="893218"/>
                <a:ext cx="51480" cy="55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B48BC0D-CE38-4B25-A3C7-0FCBBA776B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65733" y="888898"/>
                  <a:ext cx="6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FE5C79D-F986-4662-AE76-1BA1C936D531}"/>
                    </a:ext>
                  </a:extLst>
                </p14:cNvPr>
                <p14:cNvContentPartPr/>
                <p14:nvPr/>
              </p14:nvContentPartPr>
              <p14:xfrm>
                <a:off x="1899213" y="861178"/>
                <a:ext cx="73080" cy="136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FE5C79D-F986-4662-AE76-1BA1C936D53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94893" y="856858"/>
                  <a:ext cx="81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0B856D7-55D8-4F0F-8AB5-0E75380E2B3C}"/>
                    </a:ext>
                  </a:extLst>
                </p14:cNvPr>
                <p14:cNvContentPartPr/>
                <p14:nvPr/>
              </p14:nvContentPartPr>
              <p14:xfrm>
                <a:off x="2076333" y="921658"/>
                <a:ext cx="68040" cy="6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0B856D7-55D8-4F0F-8AB5-0E75380E2B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72013" y="917338"/>
                  <a:ext cx="766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A1F33E6-6B06-4A04-B28D-24392A85243A}"/>
                    </a:ext>
                  </a:extLst>
                </p14:cNvPr>
                <p14:cNvContentPartPr/>
                <p14:nvPr/>
              </p14:nvContentPartPr>
              <p14:xfrm>
                <a:off x="2094693" y="882058"/>
                <a:ext cx="16200" cy="91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A1F33E6-6B06-4A04-B28D-24392A85243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90373" y="877738"/>
                  <a:ext cx="24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917485-8A2A-4C6A-99BE-A6E1BA3DA9FA}"/>
                    </a:ext>
                  </a:extLst>
                </p14:cNvPr>
                <p14:cNvContentPartPr/>
                <p14:nvPr/>
              </p14:nvContentPartPr>
              <p14:xfrm>
                <a:off x="2243013" y="819058"/>
                <a:ext cx="50040" cy="157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917485-8A2A-4C6A-99BE-A6E1BA3DA9F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38693" y="814738"/>
                  <a:ext cx="58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4F4CCC8-70C2-4515-A6EC-E1861A4188B0}"/>
                    </a:ext>
                  </a:extLst>
                </p14:cNvPr>
                <p14:cNvContentPartPr/>
                <p14:nvPr/>
              </p14:nvContentPartPr>
              <p14:xfrm>
                <a:off x="2359293" y="891778"/>
                <a:ext cx="40680" cy="1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4F4CCC8-70C2-4515-A6EC-E1861A4188B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54973" y="887458"/>
                  <a:ext cx="493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E9ACFB-0FE8-4967-A141-F117BAFD9D70}"/>
                    </a:ext>
                  </a:extLst>
                </p14:cNvPr>
                <p14:cNvContentPartPr/>
                <p14:nvPr/>
              </p14:nvContentPartPr>
              <p14:xfrm>
                <a:off x="2419773" y="866938"/>
                <a:ext cx="5400" cy="52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E9ACFB-0FE8-4967-A141-F117BAFD9D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15453" y="862618"/>
                  <a:ext cx="14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8DFC024-3187-47E9-8D83-40D8ED66077B}"/>
                    </a:ext>
                  </a:extLst>
                </p14:cNvPr>
                <p14:cNvContentPartPr/>
                <p14:nvPr/>
              </p14:nvContentPartPr>
              <p14:xfrm>
                <a:off x="2324373" y="840298"/>
                <a:ext cx="70560" cy="10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8DFC024-3187-47E9-8D83-40D8ED66077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20053" y="835978"/>
                  <a:ext cx="79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9A44412-9A85-4E41-B2E8-C5F840C62EDE}"/>
                    </a:ext>
                  </a:extLst>
                </p14:cNvPr>
                <p14:cNvContentPartPr/>
                <p14:nvPr/>
              </p14:nvContentPartPr>
              <p14:xfrm>
                <a:off x="2444253" y="843898"/>
                <a:ext cx="49680" cy="97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9A44412-9A85-4E41-B2E8-C5F840C62ED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439933" y="839578"/>
                  <a:ext cx="58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E04E231-FB42-4A6F-AA70-91F2355409B7}"/>
                    </a:ext>
                  </a:extLst>
                </p14:cNvPr>
                <p14:cNvContentPartPr/>
                <p14:nvPr/>
              </p14:nvContentPartPr>
              <p14:xfrm>
                <a:off x="2460813" y="687298"/>
                <a:ext cx="94320" cy="125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E04E231-FB42-4A6F-AA70-91F2355409B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56493" y="682978"/>
                  <a:ext cx="102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7A519EE-D028-4C8B-9820-01C0CB97F4C6}"/>
                    </a:ext>
                  </a:extLst>
                </p14:cNvPr>
                <p14:cNvContentPartPr/>
                <p14:nvPr/>
              </p14:nvContentPartPr>
              <p14:xfrm>
                <a:off x="2451093" y="752818"/>
                <a:ext cx="93600" cy="6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7A519EE-D028-4C8B-9820-01C0CB97F4C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46773" y="748498"/>
                  <a:ext cx="1022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0378590-ADBF-4B84-B5F6-AA3805166034}"/>
                    </a:ext>
                  </a:extLst>
                </p14:cNvPr>
                <p14:cNvContentPartPr/>
                <p14:nvPr/>
              </p14:nvContentPartPr>
              <p14:xfrm>
                <a:off x="2545053" y="727978"/>
                <a:ext cx="22680" cy="7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0378590-ADBF-4B84-B5F6-AA38051660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40733" y="723658"/>
                  <a:ext cx="31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91EAB82-1EAC-4662-9898-B439CAB18334}"/>
                    </a:ext>
                  </a:extLst>
                </p14:cNvPr>
                <p14:cNvContentPartPr/>
                <p14:nvPr/>
              </p14:nvContentPartPr>
              <p14:xfrm>
                <a:off x="2576013" y="741658"/>
                <a:ext cx="32400" cy="50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91EAB82-1EAC-4662-9898-B439CAB183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71693" y="737338"/>
                  <a:ext cx="41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BC0646-573E-4E51-BB86-CBD3958288E7}"/>
                    </a:ext>
                  </a:extLst>
                </p14:cNvPr>
                <p14:cNvContentPartPr/>
                <p14:nvPr/>
              </p14:nvContentPartPr>
              <p14:xfrm>
                <a:off x="2594733" y="720058"/>
                <a:ext cx="52560" cy="10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BC0646-573E-4E51-BB86-CBD3958288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90413" y="715738"/>
                  <a:ext cx="61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A238674-A2FD-48FA-A3EB-D783AB0AF4CF}"/>
                    </a:ext>
                  </a:extLst>
                </p14:cNvPr>
                <p14:cNvContentPartPr/>
                <p14:nvPr/>
              </p14:nvContentPartPr>
              <p14:xfrm>
                <a:off x="2637573" y="885658"/>
                <a:ext cx="45720" cy="2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A238674-A2FD-48FA-A3EB-D783AB0AF4C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3253" y="881338"/>
                  <a:ext cx="543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C935F46-14BB-4FC9-913A-D0D518C9B378}"/>
                    </a:ext>
                  </a:extLst>
                </p14:cNvPr>
                <p14:cNvContentPartPr/>
                <p14:nvPr/>
              </p14:nvContentPartPr>
              <p14:xfrm>
                <a:off x="2731893" y="819778"/>
                <a:ext cx="42480" cy="114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C935F46-14BB-4FC9-913A-D0D518C9B3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27573" y="815458"/>
                  <a:ext cx="51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E7DCA85-8C9B-43B3-A013-29A278CE3571}"/>
                    </a:ext>
                  </a:extLst>
                </p14:cNvPr>
                <p14:cNvContentPartPr/>
                <p14:nvPr/>
              </p14:nvContentPartPr>
              <p14:xfrm>
                <a:off x="2772213" y="882778"/>
                <a:ext cx="44640" cy="5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E7DCA85-8C9B-43B3-A013-29A278CE357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67893" y="878458"/>
                  <a:ext cx="532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27A8564-1ECC-48D3-9CDA-EB0AFEC00600}"/>
                    </a:ext>
                  </a:extLst>
                </p14:cNvPr>
                <p14:cNvContentPartPr/>
                <p14:nvPr/>
              </p14:nvContentPartPr>
              <p14:xfrm>
                <a:off x="2826573" y="856498"/>
                <a:ext cx="3960" cy="42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27A8564-1ECC-48D3-9CDA-EB0AFEC0060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22253" y="852178"/>
                  <a:ext cx="12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8304394-E73F-4085-A4BC-898425816CCA}"/>
                    </a:ext>
                  </a:extLst>
                </p14:cNvPr>
                <p14:cNvContentPartPr/>
                <p14:nvPr/>
              </p14:nvContentPartPr>
              <p14:xfrm>
                <a:off x="2850693" y="826978"/>
                <a:ext cx="48600" cy="102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8304394-E73F-4085-A4BC-898425816CC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46373" y="822658"/>
                  <a:ext cx="57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7FE5FD4-6788-4A44-867E-C3A81D5E1E1F}"/>
                    </a:ext>
                  </a:extLst>
                </p14:cNvPr>
                <p14:cNvContentPartPr/>
                <p14:nvPr/>
              </p14:nvContentPartPr>
              <p14:xfrm>
                <a:off x="2881653" y="685858"/>
                <a:ext cx="56160" cy="102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7FE5FD4-6788-4A44-867E-C3A81D5E1E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77333" y="681538"/>
                  <a:ext cx="64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F2B870-5B06-4F39-B604-1170AA5D4F6F}"/>
                    </a:ext>
                  </a:extLst>
                </p14:cNvPr>
                <p14:cNvContentPartPr/>
                <p14:nvPr/>
              </p14:nvContentPartPr>
              <p14:xfrm>
                <a:off x="2853933" y="720058"/>
                <a:ext cx="141480" cy="62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F2B870-5B06-4F39-B604-1170AA5D4F6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49613" y="715738"/>
                  <a:ext cx="150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BB622C8-D477-465E-AB82-D2F565F44811}"/>
                    </a:ext>
                  </a:extLst>
                </p14:cNvPr>
                <p14:cNvContentPartPr/>
                <p14:nvPr/>
              </p14:nvContentPartPr>
              <p14:xfrm>
                <a:off x="3011253" y="711778"/>
                <a:ext cx="56160" cy="92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BB622C8-D477-465E-AB82-D2F565F448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06933" y="707458"/>
                  <a:ext cx="64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7CB12CC-B517-45CE-9282-BBBE33F9EB45}"/>
                    </a:ext>
                  </a:extLst>
                </p14:cNvPr>
                <p14:cNvContentPartPr/>
                <p14:nvPr/>
              </p14:nvContentPartPr>
              <p14:xfrm>
                <a:off x="3077493" y="808978"/>
                <a:ext cx="55440" cy="118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7CB12CC-B517-45CE-9282-BBBE33F9EB4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73173" y="804658"/>
                  <a:ext cx="64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489B958-75FB-4CED-BE85-9ED59B583DE5}"/>
                    </a:ext>
                  </a:extLst>
                </p14:cNvPr>
                <p14:cNvContentPartPr/>
                <p14:nvPr/>
              </p14:nvContentPartPr>
              <p14:xfrm>
                <a:off x="3226173" y="781978"/>
                <a:ext cx="9360" cy="103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489B958-75FB-4CED-BE85-9ED59B583DE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21853" y="777658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7C5B294-E57A-4625-B0CC-177E23C2F4AD}"/>
                    </a:ext>
                  </a:extLst>
                </p14:cNvPr>
                <p14:cNvContentPartPr/>
                <p14:nvPr/>
              </p14:nvContentPartPr>
              <p14:xfrm>
                <a:off x="3288453" y="812938"/>
                <a:ext cx="8640" cy="47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7C5B294-E57A-4625-B0CC-177E23C2F4A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84133" y="808618"/>
                  <a:ext cx="17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268EEE9-F96D-41AB-A1CE-BBB7BF1E50A8}"/>
                    </a:ext>
                  </a:extLst>
                </p14:cNvPr>
                <p14:cNvContentPartPr/>
                <p14:nvPr/>
              </p14:nvContentPartPr>
              <p14:xfrm>
                <a:off x="3314733" y="779098"/>
                <a:ext cx="81000" cy="120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268EEE9-F96D-41AB-A1CE-BBB7BF1E50A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10413" y="774778"/>
                  <a:ext cx="89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57802F3-6D29-4B51-9F7F-02762574BD95}"/>
                    </a:ext>
                  </a:extLst>
                </p14:cNvPr>
                <p14:cNvContentPartPr/>
                <p14:nvPr/>
              </p14:nvContentPartPr>
              <p14:xfrm>
                <a:off x="3364773" y="612778"/>
                <a:ext cx="132840" cy="514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57802F3-6D29-4B51-9F7F-02762574BD9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60453" y="608458"/>
                  <a:ext cx="141480" cy="5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5D45033-7A6D-40CD-96C2-0AA1AD9CB00B}"/>
              </a:ext>
            </a:extLst>
          </p:cNvPr>
          <p:cNvGrpSpPr/>
          <p:nvPr/>
        </p:nvGrpSpPr>
        <p:grpSpPr>
          <a:xfrm>
            <a:off x="3649893" y="618898"/>
            <a:ext cx="730080" cy="441720"/>
            <a:chOff x="3649893" y="618898"/>
            <a:chExt cx="7300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382B0E9-2FA4-4BD9-A992-845B077B8E98}"/>
                    </a:ext>
                  </a:extLst>
                </p14:cNvPr>
                <p14:cNvContentPartPr/>
                <p14:nvPr/>
              </p14:nvContentPartPr>
              <p14:xfrm>
                <a:off x="3768333" y="621778"/>
                <a:ext cx="28800" cy="129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382B0E9-2FA4-4BD9-A992-845B077B8E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64013" y="617458"/>
                  <a:ext cx="37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1661AF6-544A-4447-871F-4D05F7357529}"/>
                    </a:ext>
                  </a:extLst>
                </p14:cNvPr>
                <p14:cNvContentPartPr/>
                <p14:nvPr/>
              </p14:nvContentPartPr>
              <p14:xfrm>
                <a:off x="3834213" y="658498"/>
                <a:ext cx="50040" cy="64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1661AF6-544A-4447-871F-4D05F735752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29893" y="654178"/>
                  <a:ext cx="58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51B13E5-7B2F-4AE6-8723-ED3ECE5E6518}"/>
                    </a:ext>
                  </a:extLst>
                </p14:cNvPr>
                <p14:cNvContentPartPr/>
                <p14:nvPr/>
              </p14:nvContentPartPr>
              <p14:xfrm>
                <a:off x="3854733" y="637618"/>
                <a:ext cx="72720" cy="132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51B13E5-7B2F-4AE6-8723-ED3ECE5E651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50413" y="633298"/>
                  <a:ext cx="81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8580D58-B8AC-48C4-BB63-4E40F9CB8757}"/>
                    </a:ext>
                  </a:extLst>
                </p14:cNvPr>
                <p14:cNvContentPartPr/>
                <p14:nvPr/>
              </p14:nvContentPartPr>
              <p14:xfrm>
                <a:off x="4009173" y="695218"/>
                <a:ext cx="66600" cy="6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8580D58-B8AC-48C4-BB63-4E40F9CB875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04853" y="690898"/>
                  <a:ext cx="752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F3E00EF-D9EB-4CBC-AD48-F9A43A4D9F84}"/>
                    </a:ext>
                  </a:extLst>
                </p14:cNvPr>
                <p14:cNvContentPartPr/>
                <p14:nvPr/>
              </p14:nvContentPartPr>
              <p14:xfrm>
                <a:off x="4116453" y="630058"/>
                <a:ext cx="33120" cy="108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F3E00EF-D9EB-4CBC-AD48-F9A43A4D9F8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12133" y="625738"/>
                  <a:ext cx="4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56D453A-8C64-4D4E-AE2C-CA720BE5727D}"/>
                    </a:ext>
                  </a:extLst>
                </p14:cNvPr>
                <p14:cNvContentPartPr/>
                <p14:nvPr/>
              </p14:nvContentPartPr>
              <p14:xfrm>
                <a:off x="4177653" y="658858"/>
                <a:ext cx="11160" cy="49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56D453A-8C64-4D4E-AE2C-CA720BE572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73333" y="654538"/>
                  <a:ext cx="19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60D47CB-9A97-4FA4-B8DC-F480F51E8EE6}"/>
                    </a:ext>
                  </a:extLst>
                </p14:cNvPr>
                <p14:cNvContentPartPr/>
                <p14:nvPr/>
              </p14:nvContentPartPr>
              <p14:xfrm>
                <a:off x="4212933" y="618898"/>
                <a:ext cx="80280" cy="138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60D47CB-9A97-4FA4-B8DC-F480F51E8EE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08613" y="614578"/>
                  <a:ext cx="88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EFF4D8F-C9FA-4173-8376-08D02CF3A8CB}"/>
                    </a:ext>
                  </a:extLst>
                </p14:cNvPr>
                <p14:cNvContentPartPr/>
                <p14:nvPr/>
              </p14:nvContentPartPr>
              <p14:xfrm>
                <a:off x="3649893" y="837778"/>
                <a:ext cx="730080" cy="10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EFF4D8F-C9FA-4173-8376-08D02CF3A8C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45573" y="833458"/>
                  <a:ext cx="738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ED7A3F7-6378-4AA7-B470-1FE64FCB34A5}"/>
                    </a:ext>
                  </a:extLst>
                </p14:cNvPr>
                <p14:cNvContentPartPr/>
                <p14:nvPr/>
              </p14:nvContentPartPr>
              <p14:xfrm>
                <a:off x="3854733" y="923458"/>
                <a:ext cx="203040" cy="137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ED7A3F7-6378-4AA7-B470-1FE64FCB34A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50413" y="919138"/>
                  <a:ext cx="211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4BE8DDD-1A4C-4127-A2DC-0657FB6388FF}"/>
                    </a:ext>
                  </a:extLst>
                </p14:cNvPr>
                <p14:cNvContentPartPr/>
                <p14:nvPr/>
              </p14:nvContentPartPr>
              <p14:xfrm>
                <a:off x="3966333" y="994018"/>
                <a:ext cx="87480" cy="61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4BE8DDD-1A4C-4127-A2DC-0657FB6388F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62013" y="989698"/>
                  <a:ext cx="9612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2EBE52D-8753-4CB3-A864-CA83AED237B7}"/>
                  </a:ext>
                </a:extLst>
              </p14:cNvPr>
              <p14:cNvContentPartPr/>
              <p14:nvPr/>
            </p14:nvContentPartPr>
            <p14:xfrm>
              <a:off x="297213" y="1464178"/>
              <a:ext cx="2160" cy="4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2EBE52D-8753-4CB3-A864-CA83AED237B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92893" y="1459858"/>
                <a:ext cx="10800" cy="1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291B8A3-2FDE-49FB-B78E-72FF29C5313A}"/>
              </a:ext>
            </a:extLst>
          </p:cNvPr>
          <p:cNvGrpSpPr/>
          <p:nvPr/>
        </p:nvGrpSpPr>
        <p:grpSpPr>
          <a:xfrm>
            <a:off x="62493" y="1340338"/>
            <a:ext cx="3074760" cy="560160"/>
            <a:chOff x="62493" y="1340338"/>
            <a:chExt cx="307476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BCAFD73-7BC7-48E5-A03E-E2BE545DDAA1}"/>
                    </a:ext>
                  </a:extLst>
                </p14:cNvPr>
                <p14:cNvContentPartPr/>
                <p14:nvPr/>
              </p14:nvContentPartPr>
              <p14:xfrm>
                <a:off x="89853" y="1390018"/>
                <a:ext cx="201600" cy="170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BCAFD73-7BC7-48E5-A03E-E2BE545DDAA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5533" y="1385698"/>
                  <a:ext cx="210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75324E7-9A02-46C3-B17B-3A7C59F98947}"/>
                    </a:ext>
                  </a:extLst>
                </p14:cNvPr>
                <p14:cNvContentPartPr/>
                <p14:nvPr/>
              </p14:nvContentPartPr>
              <p14:xfrm>
                <a:off x="259773" y="1473178"/>
                <a:ext cx="44280" cy="3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75324E7-9A02-46C3-B17B-3A7C59F9894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5453" y="1468858"/>
                  <a:ext cx="52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BEC47B-92D7-4EE3-946D-C7AA8EE41289}"/>
                    </a:ext>
                  </a:extLst>
                </p14:cNvPr>
                <p14:cNvContentPartPr/>
                <p14:nvPr/>
              </p14:nvContentPartPr>
              <p14:xfrm>
                <a:off x="369933" y="1458058"/>
                <a:ext cx="198360" cy="84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BEC47B-92D7-4EE3-946D-C7AA8EE4128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5613" y="1453738"/>
                  <a:ext cx="207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56BA83F-37B8-433E-B769-DE4E3F75E731}"/>
                    </a:ext>
                  </a:extLst>
                </p14:cNvPr>
                <p14:cNvContentPartPr/>
                <p14:nvPr/>
              </p14:nvContentPartPr>
              <p14:xfrm>
                <a:off x="745413" y="1436818"/>
                <a:ext cx="287640" cy="102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56BA83F-37B8-433E-B769-DE4E3F75E7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1093" y="1432498"/>
                  <a:ext cx="29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3C6E3A-E7E0-4920-84F9-3CB2D5410DF8}"/>
                    </a:ext>
                  </a:extLst>
                </p14:cNvPr>
                <p14:cNvContentPartPr/>
                <p14:nvPr/>
              </p14:nvContentPartPr>
              <p14:xfrm>
                <a:off x="1047813" y="1436098"/>
                <a:ext cx="501120" cy="87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3C6E3A-E7E0-4920-84F9-3CB2D5410DF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3493" y="1431778"/>
                  <a:ext cx="509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8F4A1D-EEFD-4D17-9116-5337629B562E}"/>
                    </a:ext>
                  </a:extLst>
                </p14:cNvPr>
                <p14:cNvContentPartPr/>
                <p14:nvPr/>
              </p14:nvContentPartPr>
              <p14:xfrm>
                <a:off x="1651893" y="1357978"/>
                <a:ext cx="26640" cy="137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8F4A1D-EEFD-4D17-9116-5337629B562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47573" y="1353658"/>
                  <a:ext cx="35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2DF125C-EB98-45FA-BEC9-118CCDB0ECE9}"/>
                    </a:ext>
                  </a:extLst>
                </p14:cNvPr>
                <p14:cNvContentPartPr/>
                <p14:nvPr/>
              </p14:nvContentPartPr>
              <p14:xfrm>
                <a:off x="1698333" y="1350058"/>
                <a:ext cx="148320" cy="137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2DF125C-EB98-45FA-BEC9-118CCDB0ECE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94013" y="1345738"/>
                  <a:ext cx="156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61C367D-3A0C-48D0-9DB2-9A72E1BD507B}"/>
                    </a:ext>
                  </a:extLst>
                </p14:cNvPr>
                <p14:cNvContentPartPr/>
                <p14:nvPr/>
              </p14:nvContentPartPr>
              <p14:xfrm>
                <a:off x="1629573" y="1385698"/>
                <a:ext cx="192240" cy="9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61C367D-3A0C-48D0-9DB2-9A72E1BD50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25253" y="1381378"/>
                  <a:ext cx="2008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14F6F16-A7D4-4EA8-AE06-0B57A0709BE5}"/>
                    </a:ext>
                  </a:extLst>
                </p14:cNvPr>
                <p14:cNvContentPartPr/>
                <p14:nvPr/>
              </p14:nvContentPartPr>
              <p14:xfrm>
                <a:off x="2009373" y="1340338"/>
                <a:ext cx="136800" cy="203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14F6F16-A7D4-4EA8-AE06-0B57A0709BE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05053" y="1336018"/>
                  <a:ext cx="145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149ED20-06C5-49D0-A78C-F01B4742739C}"/>
                    </a:ext>
                  </a:extLst>
                </p14:cNvPr>
                <p14:cNvContentPartPr/>
                <p14:nvPr/>
              </p14:nvContentPartPr>
              <p14:xfrm>
                <a:off x="2140773" y="1406578"/>
                <a:ext cx="36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149ED20-06C5-49D0-A78C-F01B474273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36453" y="140225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B357FE-7682-49B2-98A7-FD0C55DF0BBD}"/>
                    </a:ext>
                  </a:extLst>
                </p14:cNvPr>
                <p14:cNvContentPartPr/>
                <p14:nvPr/>
              </p14:nvContentPartPr>
              <p14:xfrm>
                <a:off x="2181093" y="1415218"/>
                <a:ext cx="98640" cy="63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B357FE-7682-49B2-98A7-FD0C55DF0BB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176773" y="1410898"/>
                  <a:ext cx="107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F10E6C9-4E52-4F18-9A7A-05F3555AF5DA}"/>
                    </a:ext>
                  </a:extLst>
                </p14:cNvPr>
                <p14:cNvContentPartPr/>
                <p14:nvPr/>
              </p14:nvContentPartPr>
              <p14:xfrm>
                <a:off x="2286933" y="1420978"/>
                <a:ext cx="42120" cy="60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F10E6C9-4E52-4F18-9A7A-05F3555AF5D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282613" y="1416658"/>
                  <a:ext cx="50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C168679-7F3C-48E6-A7AD-2E941C77436F}"/>
                    </a:ext>
                  </a:extLst>
                </p14:cNvPr>
                <p14:cNvContentPartPr/>
                <p14:nvPr/>
              </p14:nvContentPartPr>
              <p14:xfrm>
                <a:off x="2363973" y="1355818"/>
                <a:ext cx="19080" cy="114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C168679-7F3C-48E6-A7AD-2E941C77436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359653" y="1351498"/>
                  <a:ext cx="27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7A1DBD1-EE65-49E4-8E77-3959EFB9BBA6}"/>
                    </a:ext>
                  </a:extLst>
                </p14:cNvPr>
                <p14:cNvContentPartPr/>
                <p14:nvPr/>
              </p14:nvContentPartPr>
              <p14:xfrm>
                <a:off x="2357133" y="1391818"/>
                <a:ext cx="81720" cy="7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7A1DBD1-EE65-49E4-8E77-3959EFB9BBA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352813" y="1387498"/>
                  <a:ext cx="903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EF4D60F-D421-41F4-8205-32AB1F84867A}"/>
                    </a:ext>
                  </a:extLst>
                </p14:cNvPr>
                <p14:cNvContentPartPr/>
                <p14:nvPr/>
              </p14:nvContentPartPr>
              <p14:xfrm>
                <a:off x="2536773" y="1404778"/>
                <a:ext cx="52920" cy="136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EF4D60F-D421-41F4-8205-32AB1F84867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532453" y="1400458"/>
                  <a:ext cx="61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350E929-94FD-4A48-B441-CADF786AEBA1}"/>
                    </a:ext>
                  </a:extLst>
                </p14:cNvPr>
                <p14:cNvContentPartPr/>
                <p14:nvPr/>
              </p14:nvContentPartPr>
              <p14:xfrm>
                <a:off x="2621373" y="1410178"/>
                <a:ext cx="54360" cy="59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350E929-94FD-4A48-B441-CADF786AEBA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617053" y="1405858"/>
                  <a:ext cx="63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03874E5-3708-44CC-B36C-A0A6FA0DCAEF}"/>
                    </a:ext>
                  </a:extLst>
                </p14:cNvPr>
                <p14:cNvContentPartPr/>
                <p14:nvPr/>
              </p14:nvContentPartPr>
              <p14:xfrm>
                <a:off x="2720733" y="1368418"/>
                <a:ext cx="99720" cy="105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03874E5-3708-44CC-B36C-A0A6FA0DCAE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716413" y="1364098"/>
                  <a:ext cx="108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DD3C8DE-0A3D-45D5-9809-9798FE228264}"/>
                    </a:ext>
                  </a:extLst>
                </p14:cNvPr>
                <p14:cNvContentPartPr/>
                <p14:nvPr/>
              </p14:nvContentPartPr>
              <p14:xfrm>
                <a:off x="2812893" y="1383178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DD3C8DE-0A3D-45D5-9809-9798FE2282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08573" y="137885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A6F4962-80E0-4D96-B516-5900DB1788B7}"/>
                    </a:ext>
                  </a:extLst>
                </p14:cNvPr>
                <p14:cNvContentPartPr/>
                <p14:nvPr/>
              </p14:nvContentPartPr>
              <p14:xfrm>
                <a:off x="2876613" y="1358338"/>
                <a:ext cx="98640" cy="97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A6F4962-80E0-4D96-B516-5900DB1788B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72293" y="1354018"/>
                  <a:ext cx="107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582538E-FB86-4F92-BFF1-E9050FAEAC99}"/>
                    </a:ext>
                  </a:extLst>
                </p14:cNvPr>
                <p14:cNvContentPartPr/>
                <p14:nvPr/>
              </p14:nvContentPartPr>
              <p14:xfrm>
                <a:off x="3029613" y="1456978"/>
                <a:ext cx="5400" cy="4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582538E-FB86-4F92-BFF1-E9050FAEAC9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25293" y="1452658"/>
                  <a:ext cx="1404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E103E1A-32F4-4D08-A4B6-C4B8B4717729}"/>
                    </a:ext>
                  </a:extLst>
                </p14:cNvPr>
                <p14:cNvContentPartPr/>
                <p14:nvPr/>
              </p14:nvContentPartPr>
              <p14:xfrm>
                <a:off x="129093" y="1706818"/>
                <a:ext cx="25920" cy="106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E103E1A-32F4-4D08-A4B6-C4B8B47177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4773" y="1702498"/>
                  <a:ext cx="34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DD6C77A-C991-4338-8FC7-70ACD21DC459}"/>
                    </a:ext>
                  </a:extLst>
                </p14:cNvPr>
                <p14:cNvContentPartPr/>
                <p14:nvPr/>
              </p14:nvContentPartPr>
              <p14:xfrm>
                <a:off x="94173" y="1661098"/>
                <a:ext cx="85320" cy="71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DD6C77A-C991-4338-8FC7-70ACD21DC45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853" y="1656778"/>
                  <a:ext cx="93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86F97D4-165E-492A-AEED-BE5E43E8F37C}"/>
                    </a:ext>
                  </a:extLst>
                </p14:cNvPr>
                <p14:cNvContentPartPr/>
                <p14:nvPr/>
              </p14:nvContentPartPr>
              <p14:xfrm>
                <a:off x="62493" y="1838578"/>
                <a:ext cx="107640" cy="12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86F97D4-165E-492A-AEED-BE5E43E8F37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173" y="1834258"/>
                  <a:ext cx="116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735DF8E-BA4B-4864-9FCE-1614A16943A7}"/>
                    </a:ext>
                  </a:extLst>
                </p14:cNvPr>
                <p14:cNvContentPartPr/>
                <p14:nvPr/>
              </p14:nvContentPartPr>
              <p14:xfrm>
                <a:off x="211173" y="1701418"/>
                <a:ext cx="87480" cy="199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735DF8E-BA4B-4864-9FCE-1614A16943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6853" y="1697098"/>
                  <a:ext cx="96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B0BD7DE-C7F3-4293-BDD8-070276A54AD8}"/>
                    </a:ext>
                  </a:extLst>
                </p14:cNvPr>
                <p14:cNvContentPartPr/>
                <p14:nvPr/>
              </p14:nvContentPartPr>
              <p14:xfrm>
                <a:off x="473613" y="1681978"/>
                <a:ext cx="108720" cy="199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B0BD7DE-C7F3-4293-BDD8-070276A54AD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9293" y="1677658"/>
                  <a:ext cx="117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F0E0A9E-A0C6-4684-A600-76D21F2A0D7A}"/>
                    </a:ext>
                  </a:extLst>
                </p14:cNvPr>
                <p14:cNvContentPartPr/>
                <p14:nvPr/>
              </p14:nvContentPartPr>
              <p14:xfrm>
                <a:off x="465333" y="1777378"/>
                <a:ext cx="107640" cy="7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F0E0A9E-A0C6-4684-A600-76D21F2A0D7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1013" y="1773058"/>
                  <a:ext cx="1162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59950D1-4B0C-4FD7-8536-B64F42813FA8}"/>
                    </a:ext>
                  </a:extLst>
                </p14:cNvPr>
                <p14:cNvContentPartPr/>
                <p14:nvPr/>
              </p14:nvContentPartPr>
              <p14:xfrm>
                <a:off x="634533" y="1752898"/>
                <a:ext cx="53640" cy="47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59950D1-4B0C-4FD7-8536-B64F42813FA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0213" y="1748578"/>
                  <a:ext cx="62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2E78551-143F-4294-B1A4-58D8CC1E52C0}"/>
                    </a:ext>
                  </a:extLst>
                </p14:cNvPr>
                <p14:cNvContentPartPr/>
                <p14:nvPr/>
              </p14:nvContentPartPr>
              <p14:xfrm>
                <a:off x="750453" y="1650658"/>
                <a:ext cx="94320" cy="183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2E78551-143F-4294-B1A4-58D8CC1E52C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6133" y="1646338"/>
                  <a:ext cx="102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17D5110-F9E0-4395-B3AC-20D8848E8491}"/>
                    </a:ext>
                  </a:extLst>
                </p14:cNvPr>
                <p14:cNvContentPartPr/>
                <p14:nvPr/>
              </p14:nvContentPartPr>
              <p14:xfrm>
                <a:off x="758373" y="1750378"/>
                <a:ext cx="82800" cy="8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17D5110-F9E0-4395-B3AC-20D8848E849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4053" y="1746058"/>
                  <a:ext cx="91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2F0F43-C0A4-4A35-AA25-89C92A6B3424}"/>
                    </a:ext>
                  </a:extLst>
                </p14:cNvPr>
                <p14:cNvContentPartPr/>
                <p14:nvPr/>
              </p14:nvContentPartPr>
              <p14:xfrm>
                <a:off x="839733" y="1806538"/>
                <a:ext cx="51120" cy="78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2F0F43-C0A4-4A35-AA25-89C92A6B34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5413" y="1802218"/>
                  <a:ext cx="59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59CBE30-0E5C-4A93-9909-4B079B44C8F4}"/>
                    </a:ext>
                  </a:extLst>
                </p14:cNvPr>
                <p14:cNvContentPartPr/>
                <p14:nvPr/>
              </p14:nvContentPartPr>
              <p14:xfrm>
                <a:off x="962133" y="1750378"/>
                <a:ext cx="27000" cy="57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59CBE30-0E5C-4A93-9909-4B079B44C8F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7813" y="1746058"/>
                  <a:ext cx="35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941F7F9-C609-4790-9D65-D09CBB699BEB}"/>
                    </a:ext>
                  </a:extLst>
                </p14:cNvPr>
                <p14:cNvContentPartPr/>
                <p14:nvPr/>
              </p14:nvContentPartPr>
              <p14:xfrm>
                <a:off x="1019013" y="1732738"/>
                <a:ext cx="65880" cy="78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941F7F9-C609-4790-9D65-D09CBB699BE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14693" y="1728418"/>
                  <a:ext cx="74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E5EA1BA-3EFE-4EF1-9B7F-E032801B757D}"/>
                    </a:ext>
                  </a:extLst>
                </p14:cNvPr>
                <p14:cNvContentPartPr/>
                <p14:nvPr/>
              </p14:nvContentPartPr>
              <p14:xfrm>
                <a:off x="1184613" y="1649938"/>
                <a:ext cx="64800" cy="198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E5EA1BA-3EFE-4EF1-9B7F-E032801B757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80293" y="1645618"/>
                  <a:ext cx="73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DADB26E-84A5-4251-A1F4-9DAEE577785F}"/>
                    </a:ext>
                  </a:extLst>
                </p14:cNvPr>
                <p14:cNvContentPartPr/>
                <p14:nvPr/>
              </p14:nvContentPartPr>
              <p14:xfrm>
                <a:off x="1159413" y="1753618"/>
                <a:ext cx="79560" cy="18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DADB26E-84A5-4251-A1F4-9DAEE577785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55093" y="1749298"/>
                  <a:ext cx="88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68D6A03-9E0B-4AF2-A788-D3375742D042}"/>
                    </a:ext>
                  </a:extLst>
                </p14:cNvPr>
                <p14:cNvContentPartPr/>
                <p14:nvPr/>
              </p14:nvContentPartPr>
              <p14:xfrm>
                <a:off x="1271733" y="1788538"/>
                <a:ext cx="47520" cy="81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68D6A03-9E0B-4AF2-A788-D3375742D04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67413" y="1784218"/>
                  <a:ext cx="5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13EADFB-6DBD-4EBB-BCB8-01AF731E21E4}"/>
                    </a:ext>
                  </a:extLst>
                </p14:cNvPr>
                <p14:cNvContentPartPr/>
                <p14:nvPr/>
              </p14:nvContentPartPr>
              <p14:xfrm>
                <a:off x="1658013" y="1676218"/>
                <a:ext cx="277200" cy="112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13EADFB-6DBD-4EBB-BCB8-01AF731E21E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53693" y="1671898"/>
                  <a:ext cx="285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971B94-B506-4019-8632-C2D97C18D624}"/>
                    </a:ext>
                  </a:extLst>
                </p14:cNvPr>
                <p14:cNvContentPartPr/>
                <p14:nvPr/>
              </p14:nvContentPartPr>
              <p14:xfrm>
                <a:off x="2043573" y="1690978"/>
                <a:ext cx="173880" cy="69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971B94-B506-4019-8632-C2D97C18D62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039253" y="1686658"/>
                  <a:ext cx="182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1E3BEBC-9849-4EF6-97E6-F7BF12A739C4}"/>
                    </a:ext>
                  </a:extLst>
                </p14:cNvPr>
                <p14:cNvContentPartPr/>
                <p14:nvPr/>
              </p14:nvContentPartPr>
              <p14:xfrm>
                <a:off x="2204133" y="1653538"/>
                <a:ext cx="6480" cy="10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1E3BEBC-9849-4EF6-97E6-F7BF12A739C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99813" y="1649218"/>
                  <a:ext cx="151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74B22CA-3073-46C8-A428-27FA391B16C1}"/>
                    </a:ext>
                  </a:extLst>
                </p14:cNvPr>
                <p14:cNvContentPartPr/>
                <p14:nvPr/>
              </p14:nvContentPartPr>
              <p14:xfrm>
                <a:off x="2273613" y="1610698"/>
                <a:ext cx="30240" cy="144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74B22CA-3073-46C8-A428-27FA391B16C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69293" y="1606378"/>
                  <a:ext cx="38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E0CCE3B-9A2B-4ABD-A705-B505B79574FB}"/>
                    </a:ext>
                  </a:extLst>
                </p14:cNvPr>
                <p14:cNvContentPartPr/>
                <p14:nvPr/>
              </p14:nvContentPartPr>
              <p14:xfrm>
                <a:off x="2320053" y="1617538"/>
                <a:ext cx="26640" cy="148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E0CCE3B-9A2B-4ABD-A705-B505B79574F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15733" y="1613218"/>
                  <a:ext cx="35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EDDA0FC-58D0-492C-9FF3-C8684BC13ACB}"/>
                    </a:ext>
                  </a:extLst>
                </p14:cNvPr>
                <p14:cNvContentPartPr/>
                <p14:nvPr/>
              </p14:nvContentPartPr>
              <p14:xfrm>
                <a:off x="2463693" y="1661098"/>
                <a:ext cx="91440" cy="82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EDDA0FC-58D0-492C-9FF3-C8684BC13AC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459373" y="1656778"/>
                  <a:ext cx="100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E1E7ACE-9477-456F-8C8A-AA9736D0561B}"/>
                    </a:ext>
                  </a:extLst>
                </p14:cNvPr>
                <p14:cNvContentPartPr/>
                <p14:nvPr/>
              </p14:nvContentPartPr>
              <p14:xfrm>
                <a:off x="2584293" y="1606018"/>
                <a:ext cx="84960" cy="148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E1E7ACE-9477-456F-8C8A-AA9736D0561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579973" y="1601698"/>
                  <a:ext cx="93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05A2F48-63B8-4834-B686-85F2D8242704}"/>
                    </a:ext>
                  </a:extLst>
                </p14:cNvPr>
                <p14:cNvContentPartPr/>
                <p14:nvPr/>
              </p14:nvContentPartPr>
              <p14:xfrm>
                <a:off x="2706693" y="1659298"/>
                <a:ext cx="45720" cy="88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05A2F48-63B8-4834-B686-85F2D824270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02373" y="1654978"/>
                  <a:ext cx="54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98DABBB-0EEC-4ADA-A6EF-F01C903A7504}"/>
                    </a:ext>
                  </a:extLst>
                </p14:cNvPr>
                <p14:cNvContentPartPr/>
                <p14:nvPr/>
              </p14:nvContentPartPr>
              <p14:xfrm>
                <a:off x="2762133" y="1661098"/>
                <a:ext cx="155520" cy="88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98DABBB-0EEC-4ADA-A6EF-F01C903A750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57813" y="1656778"/>
                  <a:ext cx="164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0ADA9FF-2BAA-494C-A72B-8E6D2E3388AE}"/>
                    </a:ext>
                  </a:extLst>
                </p14:cNvPr>
                <p14:cNvContentPartPr/>
                <p14:nvPr/>
              </p14:nvContentPartPr>
              <p14:xfrm>
                <a:off x="2953293" y="1664698"/>
                <a:ext cx="183960" cy="92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0ADA9FF-2BAA-494C-A72B-8E6D2E3388A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48973" y="1660378"/>
                  <a:ext cx="1926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F23EC3A-8399-454C-A501-2994A15714C7}"/>
              </a:ext>
            </a:extLst>
          </p:cNvPr>
          <p:cNvGrpSpPr/>
          <p:nvPr/>
        </p:nvGrpSpPr>
        <p:grpSpPr>
          <a:xfrm>
            <a:off x="3350373" y="1597378"/>
            <a:ext cx="255960" cy="172800"/>
            <a:chOff x="3350373" y="1597378"/>
            <a:chExt cx="25596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A5EBE9E-222A-4E12-9D30-6974CF2FA9B9}"/>
                    </a:ext>
                  </a:extLst>
                </p14:cNvPr>
                <p14:cNvContentPartPr/>
                <p14:nvPr/>
              </p14:nvContentPartPr>
              <p14:xfrm>
                <a:off x="3350373" y="1597378"/>
                <a:ext cx="38160" cy="153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A5EBE9E-222A-4E12-9D30-6974CF2FA9B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46053" y="1593058"/>
                  <a:ext cx="46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BFB2551-1E21-4A7E-8430-F70C5BCEC5AC}"/>
                    </a:ext>
                  </a:extLst>
                </p14:cNvPr>
                <p14:cNvContentPartPr/>
                <p14:nvPr/>
              </p14:nvContentPartPr>
              <p14:xfrm>
                <a:off x="3425253" y="1637338"/>
                <a:ext cx="59400" cy="81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BFB2551-1E21-4A7E-8430-F70C5BCEC5A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420933" y="1633018"/>
                  <a:ext cx="68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FC7FC86-921F-4191-81EC-E617C380F492}"/>
                    </a:ext>
                  </a:extLst>
                </p14:cNvPr>
                <p14:cNvContentPartPr/>
                <p14:nvPr/>
              </p14:nvContentPartPr>
              <p14:xfrm>
                <a:off x="3496173" y="1603858"/>
                <a:ext cx="110160" cy="166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FC7FC86-921F-4191-81EC-E617C380F49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91853" y="1599538"/>
                  <a:ext cx="11880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850A4D7-F8AA-4565-A69F-D21BB3810AFA}"/>
                  </a:ext>
                </a:extLst>
              </p14:cNvPr>
              <p14:cNvContentPartPr/>
              <p14:nvPr/>
            </p14:nvContentPartPr>
            <p14:xfrm>
              <a:off x="66093" y="2040538"/>
              <a:ext cx="162720" cy="2235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850A4D7-F8AA-4565-A69F-D21BB3810AF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1773" y="2036218"/>
                <a:ext cx="17136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15195F7-C46C-4D6D-AFC0-82578CAC4359}"/>
              </a:ext>
            </a:extLst>
          </p:cNvPr>
          <p:cNvGrpSpPr/>
          <p:nvPr/>
        </p:nvGrpSpPr>
        <p:grpSpPr>
          <a:xfrm>
            <a:off x="451293" y="1993378"/>
            <a:ext cx="888120" cy="215640"/>
            <a:chOff x="451293" y="1993378"/>
            <a:chExt cx="88812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4854305-0387-4393-8D5D-051B343FEAE2}"/>
                    </a:ext>
                  </a:extLst>
                </p14:cNvPr>
                <p14:cNvContentPartPr/>
                <p14:nvPr/>
              </p14:nvContentPartPr>
              <p14:xfrm>
                <a:off x="463533" y="2012098"/>
                <a:ext cx="73080" cy="157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4854305-0387-4393-8D5D-051B343FEAE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9213" y="2007778"/>
                  <a:ext cx="81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475771-47AE-4489-A7A5-8B33D0D0CAF7}"/>
                    </a:ext>
                  </a:extLst>
                </p14:cNvPr>
                <p14:cNvContentPartPr/>
                <p14:nvPr/>
              </p14:nvContentPartPr>
              <p14:xfrm>
                <a:off x="451293" y="2096338"/>
                <a:ext cx="113760" cy="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475771-47AE-4489-A7A5-8B33D0D0CAF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6973" y="2092018"/>
                  <a:ext cx="1224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CFBDC13-1180-4A87-B6BB-A40AA37F2EE4}"/>
                    </a:ext>
                  </a:extLst>
                </p14:cNvPr>
                <p14:cNvContentPartPr/>
                <p14:nvPr/>
              </p14:nvContentPartPr>
              <p14:xfrm>
                <a:off x="635253" y="2067898"/>
                <a:ext cx="60120" cy="49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CFBDC13-1180-4A87-B6BB-A40AA37F2EE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0933" y="2063578"/>
                  <a:ext cx="68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221835F-DFE5-471D-931A-FF8773A22484}"/>
                    </a:ext>
                  </a:extLst>
                </p14:cNvPr>
                <p14:cNvContentPartPr/>
                <p14:nvPr/>
              </p14:nvContentPartPr>
              <p14:xfrm>
                <a:off x="774573" y="1996978"/>
                <a:ext cx="74160" cy="165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221835F-DFE5-471D-931A-FF8773A2248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70253" y="1992658"/>
                  <a:ext cx="82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B5494D7-A6F9-4FFF-A8CE-4CFC74CB375B}"/>
                    </a:ext>
                  </a:extLst>
                </p14:cNvPr>
                <p14:cNvContentPartPr/>
                <p14:nvPr/>
              </p14:nvContentPartPr>
              <p14:xfrm>
                <a:off x="750093" y="2090938"/>
                <a:ext cx="85680" cy="3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B5494D7-A6F9-4FFF-A8CE-4CFC74CB375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5773" y="2086618"/>
                  <a:ext cx="943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A6F6C2A-343C-4BF1-B4AF-35FAEBC3880C}"/>
                    </a:ext>
                  </a:extLst>
                </p14:cNvPr>
                <p14:cNvContentPartPr/>
                <p14:nvPr/>
              </p14:nvContentPartPr>
              <p14:xfrm>
                <a:off x="851973" y="2106058"/>
                <a:ext cx="15120" cy="102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A6F6C2A-343C-4BF1-B4AF-35FAEBC3880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47653" y="2101738"/>
                  <a:ext cx="23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9D54203-857D-4EAF-8076-F800F2FD6264}"/>
                    </a:ext>
                  </a:extLst>
                </p14:cNvPr>
                <p14:cNvContentPartPr/>
                <p14:nvPr/>
              </p14:nvContentPartPr>
              <p14:xfrm>
                <a:off x="960333" y="2070778"/>
                <a:ext cx="24120" cy="39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9D54203-857D-4EAF-8076-F800F2FD626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6013" y="2066458"/>
                  <a:ext cx="32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FF0048C-CA54-4AC5-A8EF-B7CF09B7605A}"/>
                    </a:ext>
                  </a:extLst>
                </p14:cNvPr>
                <p14:cNvContentPartPr/>
                <p14:nvPr/>
              </p14:nvContentPartPr>
              <p14:xfrm>
                <a:off x="1003893" y="2039818"/>
                <a:ext cx="79920" cy="77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FF0048C-CA54-4AC5-A8EF-B7CF09B760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99573" y="2035498"/>
                  <a:ext cx="8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5584FD7-0041-49E4-A74B-A315CB2B50F7}"/>
                    </a:ext>
                  </a:extLst>
                </p14:cNvPr>
                <p14:cNvContentPartPr/>
                <p14:nvPr/>
              </p14:nvContentPartPr>
              <p14:xfrm>
                <a:off x="1149693" y="1993378"/>
                <a:ext cx="84600" cy="147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5584FD7-0041-49E4-A74B-A315CB2B50F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45373" y="1989058"/>
                  <a:ext cx="93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687A462-AF89-4827-A6D1-5F1BE4AC1914}"/>
                    </a:ext>
                  </a:extLst>
                </p14:cNvPr>
                <p14:cNvContentPartPr/>
                <p14:nvPr/>
              </p14:nvContentPartPr>
              <p14:xfrm>
                <a:off x="1237533" y="2092738"/>
                <a:ext cx="101880" cy="67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687A462-AF89-4827-A6D1-5F1BE4AC191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33213" y="2088418"/>
                  <a:ext cx="11052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EEFD7CC2-5C57-426B-9853-7298CC658E45}"/>
                  </a:ext>
                </a:extLst>
              </p14:cNvPr>
              <p14:cNvContentPartPr/>
              <p14:nvPr/>
            </p14:nvContentPartPr>
            <p14:xfrm>
              <a:off x="1733253" y="1952338"/>
              <a:ext cx="213840" cy="119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EEFD7CC2-5C57-426B-9853-7298CC658E45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728933" y="1948018"/>
                <a:ext cx="22248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352DEFD-1CD7-4F18-9E40-2FEB40EC3396}"/>
              </a:ext>
            </a:extLst>
          </p:cNvPr>
          <p:cNvGrpSpPr/>
          <p:nvPr/>
        </p:nvGrpSpPr>
        <p:grpSpPr>
          <a:xfrm>
            <a:off x="2092533" y="1905178"/>
            <a:ext cx="316080" cy="148320"/>
            <a:chOff x="2092533" y="1905178"/>
            <a:chExt cx="31608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16A24FD-7FD7-4B08-AAF3-1AE9ECE42739}"/>
                    </a:ext>
                  </a:extLst>
                </p14:cNvPr>
                <p14:cNvContentPartPr/>
                <p14:nvPr/>
              </p14:nvContentPartPr>
              <p14:xfrm>
                <a:off x="2092533" y="1970698"/>
                <a:ext cx="195480" cy="82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16A24FD-7FD7-4B08-AAF3-1AE9ECE4273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088213" y="1966378"/>
                  <a:ext cx="204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829E310-606E-42C5-8030-3C892B95EA2F}"/>
                    </a:ext>
                  </a:extLst>
                </p14:cNvPr>
                <p14:cNvContentPartPr/>
                <p14:nvPr/>
              </p14:nvContentPartPr>
              <p14:xfrm>
                <a:off x="2266413" y="1932538"/>
                <a:ext cx="6480" cy="8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829E310-606E-42C5-8030-3C892B95EA2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262093" y="1928218"/>
                  <a:ext cx="151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984E3F8-E41F-4CF9-B013-6678BCBE0817}"/>
                    </a:ext>
                  </a:extLst>
                </p14:cNvPr>
                <p14:cNvContentPartPr/>
                <p14:nvPr/>
              </p14:nvContentPartPr>
              <p14:xfrm>
                <a:off x="2338773" y="1907338"/>
                <a:ext cx="22680" cy="133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984E3F8-E41F-4CF9-B013-6678BCBE081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334453" y="1903018"/>
                  <a:ext cx="31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04C40CD-D9D9-4531-9F03-F6B591D64C7B}"/>
                    </a:ext>
                  </a:extLst>
                </p14:cNvPr>
                <p14:cNvContentPartPr/>
                <p14:nvPr/>
              </p14:nvContentPartPr>
              <p14:xfrm>
                <a:off x="2386653" y="1905178"/>
                <a:ext cx="21960" cy="133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04C40CD-D9D9-4531-9F03-F6B591D64C7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382333" y="1900858"/>
                  <a:ext cx="306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B4D0506-A63A-433A-843C-713EE0BC006A}"/>
              </a:ext>
            </a:extLst>
          </p:cNvPr>
          <p:cNvGrpSpPr/>
          <p:nvPr/>
        </p:nvGrpSpPr>
        <p:grpSpPr>
          <a:xfrm>
            <a:off x="2554773" y="1918858"/>
            <a:ext cx="534960" cy="164520"/>
            <a:chOff x="2554773" y="1918858"/>
            <a:chExt cx="5349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8297D89-3499-4C18-97F2-FDD3EC30B73C}"/>
                    </a:ext>
                  </a:extLst>
                </p14:cNvPr>
                <p14:cNvContentPartPr/>
                <p14:nvPr/>
              </p14:nvContentPartPr>
              <p14:xfrm>
                <a:off x="2554773" y="1970698"/>
                <a:ext cx="80640" cy="69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8297D89-3499-4C18-97F2-FDD3EC30B73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550453" y="1966378"/>
                  <a:ext cx="89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37B811E-5ADD-4529-A29F-177BBF431F73}"/>
                    </a:ext>
                  </a:extLst>
                </p14:cNvPr>
                <p14:cNvContentPartPr/>
                <p14:nvPr/>
              </p14:nvContentPartPr>
              <p14:xfrm>
                <a:off x="2647653" y="1918858"/>
                <a:ext cx="80280" cy="129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37B811E-5ADD-4529-A29F-177BBF431F7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43333" y="1914538"/>
                  <a:ext cx="88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8D19759-6A68-42A0-8566-FB219434170C}"/>
                    </a:ext>
                  </a:extLst>
                </p14:cNvPr>
                <p14:cNvContentPartPr/>
                <p14:nvPr/>
              </p14:nvContentPartPr>
              <p14:xfrm>
                <a:off x="2724333" y="1966378"/>
                <a:ext cx="109440" cy="66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8D19759-6A68-42A0-8566-FB219434170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720013" y="1962058"/>
                  <a:ext cx="118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A61207B-CA06-4646-AE9E-F6D9FB84C07B}"/>
                    </a:ext>
                  </a:extLst>
                </p14:cNvPr>
                <p14:cNvContentPartPr/>
                <p14:nvPr/>
              </p14:nvContentPartPr>
              <p14:xfrm>
                <a:off x="2743773" y="2029018"/>
                <a:ext cx="62640" cy="54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A61207B-CA06-4646-AE9E-F6D9FB84C07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739453" y="2024698"/>
                  <a:ext cx="71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EE3BA40-D6CF-4F4C-BEFD-40EBE61456A6}"/>
                    </a:ext>
                  </a:extLst>
                </p14:cNvPr>
                <p14:cNvContentPartPr/>
                <p14:nvPr/>
              </p14:nvContentPartPr>
              <p14:xfrm>
                <a:off x="2840973" y="1978258"/>
                <a:ext cx="99000" cy="59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EE3BA40-D6CF-4F4C-BEFD-40EBE61456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836653" y="1973938"/>
                  <a:ext cx="107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F4FCBD5-6405-48D1-B3CF-64087F89C875}"/>
                    </a:ext>
                  </a:extLst>
                </p14:cNvPr>
                <p14:cNvContentPartPr/>
                <p14:nvPr/>
              </p14:nvContentPartPr>
              <p14:xfrm>
                <a:off x="2965173" y="1963138"/>
                <a:ext cx="124560" cy="64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F4FCBD5-6405-48D1-B3CF-64087F89C87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60853" y="1958818"/>
                  <a:ext cx="13320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43A2D3D-75EB-4D7D-A53A-560FCF570782}"/>
              </a:ext>
            </a:extLst>
          </p:cNvPr>
          <p:cNvGrpSpPr/>
          <p:nvPr/>
        </p:nvGrpSpPr>
        <p:grpSpPr>
          <a:xfrm>
            <a:off x="3341733" y="1904458"/>
            <a:ext cx="270000" cy="161640"/>
            <a:chOff x="3341733" y="1904458"/>
            <a:chExt cx="27000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46C6112-EE08-4BBF-ADA1-842822DF1997}"/>
                    </a:ext>
                  </a:extLst>
                </p14:cNvPr>
                <p14:cNvContentPartPr/>
                <p14:nvPr/>
              </p14:nvContentPartPr>
              <p14:xfrm>
                <a:off x="3341733" y="1908418"/>
                <a:ext cx="20160" cy="118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46C6112-EE08-4BBF-ADA1-842822DF199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37413" y="1904098"/>
                  <a:ext cx="28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C92E941-B7B5-4E57-A287-A64156424AE7}"/>
                    </a:ext>
                  </a:extLst>
                </p14:cNvPr>
                <p14:cNvContentPartPr/>
                <p14:nvPr/>
              </p14:nvContentPartPr>
              <p14:xfrm>
                <a:off x="3379893" y="1954498"/>
                <a:ext cx="21240" cy="61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C92E941-B7B5-4E57-A287-A64156424AE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375573" y="1950178"/>
                  <a:ext cx="29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B6976E4-51BC-4B24-BEE3-7E4890EC0E87}"/>
                    </a:ext>
                  </a:extLst>
                </p14:cNvPr>
                <p14:cNvContentPartPr/>
                <p14:nvPr/>
              </p14:nvContentPartPr>
              <p14:xfrm>
                <a:off x="3456933" y="1904458"/>
                <a:ext cx="154800" cy="161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B6976E4-51BC-4B24-BEE3-7E4890EC0E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52613" y="1900138"/>
                  <a:ext cx="16344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70FA4FE-C6DF-4178-A504-98AE8E8E6838}"/>
                  </a:ext>
                </a:extLst>
              </p14:cNvPr>
              <p14:cNvContentPartPr/>
              <p14:nvPr/>
            </p14:nvContentPartPr>
            <p14:xfrm>
              <a:off x="538053" y="2358418"/>
              <a:ext cx="2520" cy="126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70FA4FE-C6DF-4178-A504-98AE8E8E6838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33733" y="2354098"/>
                <a:ext cx="11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3548B49D-DE0C-4E10-BA02-2E3F267AF41F}"/>
                  </a:ext>
                </a:extLst>
              </p14:cNvPr>
              <p14:cNvContentPartPr/>
              <p14:nvPr/>
            </p14:nvContentPartPr>
            <p14:xfrm>
              <a:off x="1199013" y="2326738"/>
              <a:ext cx="360" cy="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3548B49D-DE0C-4E10-BA02-2E3F267AF41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194693" y="232241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548B76B-F25B-4913-8976-25FA4CFE79AF}"/>
                  </a:ext>
                </a:extLst>
              </p14:cNvPr>
              <p14:cNvContentPartPr/>
              <p14:nvPr/>
            </p14:nvContentPartPr>
            <p14:xfrm>
              <a:off x="2271093" y="2343658"/>
              <a:ext cx="360" cy="3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548B76B-F25B-4913-8976-25FA4CFE79A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266773" y="2339338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0165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6E28-F01F-41FA-8648-52E28EE5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Deutsch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B3B48-A063-497B-808D-0D5604228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So, with a single query on a quantum computer we can decide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constant or non-constant.</a:t>
                </a:r>
              </a:p>
              <a:p>
                <a:endParaRPr lang="en-US" dirty="0"/>
              </a:p>
              <a:p>
                <a:r>
                  <a:rPr lang="en-US" dirty="0"/>
                  <a:t>We know of no classical algorithm that can achieve this.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B3B48-A063-497B-808D-0D5604228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902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F052B9-F37D-4BE7-867C-C33A439289CA}"/>
                  </a:ext>
                </a:extLst>
              </p14:cNvPr>
              <p14:cNvContentPartPr/>
              <p14:nvPr/>
            </p14:nvContentPartPr>
            <p14:xfrm>
              <a:off x="206583" y="387694"/>
              <a:ext cx="2160" cy="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F052B9-F37D-4BE7-867C-C33A439289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263" y="383374"/>
                <a:ext cx="1080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4C426F8-80F7-49EB-890D-D838792FCED7}"/>
                  </a:ext>
                </a:extLst>
              </p14:cNvPr>
              <p14:cNvContentPartPr/>
              <p14:nvPr/>
            </p14:nvContentPartPr>
            <p14:xfrm>
              <a:off x="1414383" y="157294"/>
              <a:ext cx="242280" cy="147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4C426F8-80F7-49EB-890D-D838792FCE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063" y="152974"/>
                <a:ext cx="2509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07D1C8-DE29-4E37-8310-7A9BCD52946E}"/>
                  </a:ext>
                </a:extLst>
              </p14:cNvPr>
              <p14:cNvContentPartPr/>
              <p14:nvPr/>
            </p14:nvContentPartPr>
            <p14:xfrm>
              <a:off x="1282623" y="233254"/>
              <a:ext cx="87840" cy="781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07D1C8-DE29-4E37-8310-7A9BCD5294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8303" y="228914"/>
                <a:ext cx="96480" cy="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92ED106-22D9-493A-96CD-1B646BD3C707}"/>
                  </a:ext>
                </a:extLst>
              </p14:cNvPr>
              <p14:cNvContentPartPr/>
              <p14:nvPr/>
            </p14:nvContentPartPr>
            <p14:xfrm>
              <a:off x="934503" y="182494"/>
              <a:ext cx="293040" cy="188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92ED106-22D9-493A-96CD-1B646BD3C7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0183" y="178174"/>
                <a:ext cx="3016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4DF68F-EC03-40E5-9C14-BA7F50310407}"/>
                  </a:ext>
                </a:extLst>
              </p14:cNvPr>
              <p14:cNvContentPartPr/>
              <p14:nvPr/>
            </p14:nvContentPartPr>
            <p14:xfrm>
              <a:off x="262023" y="162694"/>
              <a:ext cx="591120" cy="1699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4DF68F-EC03-40E5-9C14-BA7F503104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703" y="158374"/>
                <a:ext cx="5997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CA632CA-95DE-4EE0-86EE-7EBE7A684746}"/>
                  </a:ext>
                </a:extLst>
              </p14:cNvPr>
              <p14:cNvContentPartPr/>
              <p14:nvPr/>
            </p14:nvContentPartPr>
            <p14:xfrm>
              <a:off x="1849983" y="210934"/>
              <a:ext cx="508680" cy="133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CA632CA-95DE-4EE0-86EE-7EBE7A6847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45663" y="206614"/>
                <a:ext cx="5173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9CA6242-3726-4BD7-8856-ED78EE3E01FB}"/>
                  </a:ext>
                </a:extLst>
              </p14:cNvPr>
              <p14:cNvContentPartPr/>
              <p14:nvPr/>
            </p14:nvContentPartPr>
            <p14:xfrm>
              <a:off x="2427063" y="143614"/>
              <a:ext cx="1087920" cy="1796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9CA6242-3726-4BD7-8856-ED78EE3E01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2744" y="139285"/>
                <a:ext cx="1096557" cy="188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CF11EF5-7201-447E-A2A9-5F4BE605D6D6}"/>
                  </a:ext>
                </a:extLst>
              </p14:cNvPr>
              <p14:cNvContentPartPr/>
              <p14:nvPr/>
            </p14:nvContentPartPr>
            <p14:xfrm>
              <a:off x="4492023" y="277894"/>
              <a:ext cx="12960" cy="79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CF11EF5-7201-447E-A2A9-5F4BE605D6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87703" y="273574"/>
                <a:ext cx="216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E992B8C-598B-4E48-B5BD-B4BBB54922AD}"/>
                  </a:ext>
                </a:extLst>
              </p14:cNvPr>
              <p14:cNvContentPartPr/>
              <p14:nvPr/>
            </p14:nvContentPartPr>
            <p14:xfrm>
              <a:off x="3633783" y="172414"/>
              <a:ext cx="769320" cy="2199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E992B8C-598B-4E48-B5BD-B4BBB54922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29463" y="168094"/>
                <a:ext cx="7779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0AD1FDA-1CDD-4BAB-B8D4-327230BFABDA}"/>
                  </a:ext>
                </a:extLst>
              </p14:cNvPr>
              <p14:cNvContentPartPr/>
              <p14:nvPr/>
            </p14:nvContentPartPr>
            <p14:xfrm>
              <a:off x="202983" y="558334"/>
              <a:ext cx="602640" cy="1731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0AD1FDA-1CDD-4BAB-B8D4-327230BFABD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8663" y="554014"/>
                <a:ext cx="6112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B0254DB-A10A-4372-9DAF-13750974CE71}"/>
                  </a:ext>
                </a:extLst>
              </p14:cNvPr>
              <p14:cNvContentPartPr/>
              <p14:nvPr/>
            </p14:nvContentPartPr>
            <p14:xfrm>
              <a:off x="828663" y="665614"/>
              <a:ext cx="46800" cy="61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B0254DB-A10A-4372-9DAF-13750974CE7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4343" y="661294"/>
                <a:ext cx="554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5EBD2FD-3097-4B64-8824-E9DF4CDF404F}"/>
                  </a:ext>
                </a:extLst>
              </p14:cNvPr>
              <p14:cNvContentPartPr/>
              <p14:nvPr/>
            </p14:nvContentPartPr>
            <p14:xfrm>
              <a:off x="916503" y="577054"/>
              <a:ext cx="91440" cy="1724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5EBD2FD-3097-4B64-8824-E9DF4CDF404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2183" y="572734"/>
                <a:ext cx="1000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AE6CF6C-7C53-400C-8BC6-4BF6C568CFD4}"/>
                  </a:ext>
                </a:extLst>
              </p14:cNvPr>
              <p14:cNvContentPartPr/>
              <p14:nvPr/>
            </p14:nvContentPartPr>
            <p14:xfrm>
              <a:off x="1006143" y="664894"/>
              <a:ext cx="51840" cy="615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AE6CF6C-7C53-400C-8BC6-4BF6C568CFD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1823" y="660574"/>
                <a:ext cx="604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917355F-C3FC-4386-8C7E-DF1590C7FF12}"/>
                  </a:ext>
                </a:extLst>
              </p14:cNvPr>
              <p14:cNvContentPartPr/>
              <p14:nvPr/>
            </p14:nvContentPartPr>
            <p14:xfrm>
              <a:off x="1091823" y="659134"/>
              <a:ext cx="69120" cy="864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917355F-C3FC-4386-8C7E-DF1590C7FF1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7503" y="654814"/>
                <a:ext cx="777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AE3C0DD-BE18-4B25-A6CF-AFA34BBCCC15}"/>
                  </a:ext>
                </a:extLst>
              </p14:cNvPr>
              <p14:cNvContentPartPr/>
              <p14:nvPr/>
            </p14:nvContentPartPr>
            <p14:xfrm>
              <a:off x="1101543" y="704854"/>
              <a:ext cx="48960" cy="39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AE3C0DD-BE18-4B25-A6CF-AFA34BBCCC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7223" y="700534"/>
                <a:ext cx="57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EC268D6-7FE2-4762-AABD-383F107B616F}"/>
                  </a:ext>
                </a:extLst>
              </p14:cNvPr>
              <p14:cNvContentPartPr/>
              <p14:nvPr/>
            </p14:nvContentPartPr>
            <p14:xfrm>
              <a:off x="1199463" y="647614"/>
              <a:ext cx="170280" cy="820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EC268D6-7FE2-4762-AABD-383F107B61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95143" y="643294"/>
                <a:ext cx="178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DDC5AB8-9F8C-47C1-A6AE-58F963C58597}"/>
                  </a:ext>
                </a:extLst>
              </p14:cNvPr>
              <p14:cNvContentPartPr/>
              <p14:nvPr/>
            </p14:nvContentPartPr>
            <p14:xfrm>
              <a:off x="227463" y="776854"/>
              <a:ext cx="1029240" cy="27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DDC5AB8-9F8C-47C1-A6AE-58F963C585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3143" y="772534"/>
                <a:ext cx="1037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ECEB31D-694E-4B2B-976A-016AEFD44521}"/>
                  </a:ext>
                </a:extLst>
              </p14:cNvPr>
              <p14:cNvContentPartPr/>
              <p14:nvPr/>
            </p14:nvContentPartPr>
            <p14:xfrm>
              <a:off x="1409703" y="753814"/>
              <a:ext cx="497880" cy="151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ECEB31D-694E-4B2B-976A-016AEFD44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05383" y="749494"/>
                <a:ext cx="5065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5FE5A35-8755-4EB4-8C4F-7060F95E4520}"/>
                  </a:ext>
                </a:extLst>
              </p14:cNvPr>
              <p14:cNvContentPartPr/>
              <p14:nvPr/>
            </p14:nvContentPartPr>
            <p14:xfrm>
              <a:off x="1473783" y="530254"/>
              <a:ext cx="554760" cy="1843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5FE5A35-8755-4EB4-8C4F-7060F95E45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69463" y="525934"/>
                <a:ext cx="5634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7DB978C-88C9-45F3-B13D-75C0595A270B}"/>
                  </a:ext>
                </a:extLst>
              </p14:cNvPr>
              <p14:cNvContentPartPr/>
              <p14:nvPr/>
            </p14:nvContentPartPr>
            <p14:xfrm>
              <a:off x="246433" y="973653"/>
              <a:ext cx="269640" cy="1872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7DB978C-88C9-45F3-B13D-75C0595A270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2113" y="969333"/>
                <a:ext cx="2782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B67683B-6E1A-43F4-BCF2-45DF2B9A5A3C}"/>
                  </a:ext>
                </a:extLst>
              </p14:cNvPr>
              <p14:cNvContentPartPr/>
              <p14:nvPr/>
            </p14:nvContentPartPr>
            <p14:xfrm>
              <a:off x="3299233" y="832173"/>
              <a:ext cx="437040" cy="1465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B67683B-6E1A-43F4-BCF2-45DF2B9A5A3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94917" y="827842"/>
                <a:ext cx="445673" cy="15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0B9FA9A-8D5D-424A-B337-7DAD7E97F7D6}"/>
                  </a:ext>
                </a:extLst>
              </p14:cNvPr>
              <p14:cNvContentPartPr/>
              <p14:nvPr/>
            </p14:nvContentPartPr>
            <p14:xfrm>
              <a:off x="2704153" y="875013"/>
              <a:ext cx="447840" cy="1191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0B9FA9A-8D5D-424A-B337-7DAD7E97F7D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99833" y="870693"/>
                <a:ext cx="4564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23BFC29-488A-4A8E-B68C-B412ADC03006}"/>
                  </a:ext>
                </a:extLst>
              </p14:cNvPr>
              <p14:cNvContentPartPr/>
              <p14:nvPr/>
            </p14:nvContentPartPr>
            <p14:xfrm>
              <a:off x="728833" y="908493"/>
              <a:ext cx="1896480" cy="5007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23BFC29-488A-4A8E-B68C-B412ADC030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4512" y="904173"/>
                <a:ext cx="1905122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7134CA3-632C-46BF-BF53-7F7BB64B73A6}"/>
                  </a:ext>
                </a:extLst>
              </p14:cNvPr>
              <p14:cNvContentPartPr/>
              <p14:nvPr/>
            </p14:nvContentPartPr>
            <p14:xfrm>
              <a:off x="184873" y="1618053"/>
              <a:ext cx="259200" cy="2142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7134CA3-632C-46BF-BF53-7F7BB64B73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0553" y="1613733"/>
                <a:ext cx="2678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EB2179F-2578-4511-B3F8-281C1DD9B2CD}"/>
                  </a:ext>
                </a:extLst>
              </p14:cNvPr>
              <p14:cNvContentPartPr/>
              <p14:nvPr/>
            </p14:nvContentPartPr>
            <p14:xfrm>
              <a:off x="1771753" y="1545333"/>
              <a:ext cx="108720" cy="1159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EB2179F-2578-4511-B3F8-281C1DD9B2C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67433" y="1541013"/>
                <a:ext cx="1173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D394167-5467-41FF-9154-C4CDBA88E328}"/>
                  </a:ext>
                </a:extLst>
              </p14:cNvPr>
              <p14:cNvContentPartPr/>
              <p14:nvPr/>
            </p14:nvContentPartPr>
            <p14:xfrm>
              <a:off x="1428673" y="1560093"/>
              <a:ext cx="176040" cy="1944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D394167-5467-41FF-9154-C4CDBA88E32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24362" y="1555773"/>
                <a:ext cx="184662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5995BEEA-8D84-4077-A1A9-04724FC14007}"/>
                  </a:ext>
                </a:extLst>
              </p14:cNvPr>
              <p14:cNvContentPartPr/>
              <p14:nvPr/>
            </p14:nvContentPartPr>
            <p14:xfrm>
              <a:off x="698233" y="1562613"/>
              <a:ext cx="551880" cy="15912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5995BEEA-8D84-4077-A1A9-04724FC1400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3913" y="1558303"/>
                <a:ext cx="560520" cy="167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0E416C3-384F-48FE-B84F-BD99FB8B14BA}"/>
                  </a:ext>
                </a:extLst>
              </p14:cNvPr>
              <p14:cNvContentPartPr/>
              <p14:nvPr/>
            </p14:nvContentPartPr>
            <p14:xfrm>
              <a:off x="3957313" y="1533093"/>
              <a:ext cx="360" cy="3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0E416C3-384F-48FE-B84F-BD99FB8B14B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52993" y="152877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EE0091D-266D-4175-B9A1-358FEA4AA5A0}"/>
                  </a:ext>
                </a:extLst>
              </p14:cNvPr>
              <p14:cNvContentPartPr/>
              <p14:nvPr/>
            </p14:nvContentPartPr>
            <p14:xfrm>
              <a:off x="3457273" y="1420773"/>
              <a:ext cx="429120" cy="1440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EE0091D-266D-4175-B9A1-358FEA4AA5A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52953" y="1416442"/>
                <a:ext cx="437760" cy="15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0E52A68-A0C3-442E-93C9-092CEE01DAAF}"/>
                  </a:ext>
                </a:extLst>
              </p14:cNvPr>
              <p14:cNvContentPartPr/>
              <p14:nvPr/>
            </p14:nvContentPartPr>
            <p14:xfrm>
              <a:off x="2860393" y="1468293"/>
              <a:ext cx="511200" cy="1209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0E52A68-A0C3-442E-93C9-092CEE01DAA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56076" y="1463960"/>
                <a:ext cx="519834" cy="129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3568138-0443-4545-AE9D-633E65C73D8A}"/>
                  </a:ext>
                </a:extLst>
              </p14:cNvPr>
              <p14:cNvContentPartPr/>
              <p14:nvPr/>
            </p14:nvContentPartPr>
            <p14:xfrm>
              <a:off x="2342353" y="1503573"/>
              <a:ext cx="442440" cy="2134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3568138-0443-4545-AE9D-633E65C73D8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38033" y="1499253"/>
                <a:ext cx="4510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002196D-174B-4914-BE78-643CEB0C35F2}"/>
                  </a:ext>
                </a:extLst>
              </p14:cNvPr>
              <p14:cNvContentPartPr/>
              <p14:nvPr/>
            </p14:nvContentPartPr>
            <p14:xfrm>
              <a:off x="2028073" y="1513653"/>
              <a:ext cx="185400" cy="1407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002196D-174B-4914-BE78-643CEB0C35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23753" y="1509333"/>
                <a:ext cx="1940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4353C16-55DC-448D-8DD4-E454A28FC6BF}"/>
                  </a:ext>
                </a:extLst>
              </p14:cNvPr>
              <p14:cNvContentPartPr/>
              <p14:nvPr/>
            </p14:nvContentPartPr>
            <p14:xfrm>
              <a:off x="634513" y="1883733"/>
              <a:ext cx="383760" cy="1537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4353C16-55DC-448D-8DD4-E454A28FC6B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0189" y="1879413"/>
                <a:ext cx="392408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96737EC-83D2-4FB1-9790-D121A2811C4F}"/>
                  </a:ext>
                </a:extLst>
              </p14:cNvPr>
              <p14:cNvContentPartPr/>
              <p14:nvPr/>
            </p14:nvContentPartPr>
            <p14:xfrm>
              <a:off x="1926193" y="1831893"/>
              <a:ext cx="8280" cy="12528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96737EC-83D2-4FB1-9790-D121A2811C4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21873" y="1827573"/>
                <a:ext cx="169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237CC65-60B6-427C-A93A-2DFE1B0C36E1}"/>
                  </a:ext>
                </a:extLst>
              </p14:cNvPr>
              <p14:cNvContentPartPr/>
              <p14:nvPr/>
            </p14:nvContentPartPr>
            <p14:xfrm>
              <a:off x="2135353" y="1797333"/>
              <a:ext cx="528120" cy="1472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237CC65-60B6-427C-A93A-2DFE1B0C36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31033" y="1793024"/>
                <a:ext cx="536760" cy="155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63EB273-4492-4C47-B14B-CBDB8DB7C5FD}"/>
                  </a:ext>
                </a:extLst>
              </p14:cNvPr>
              <p14:cNvContentPartPr/>
              <p14:nvPr/>
            </p14:nvContentPartPr>
            <p14:xfrm>
              <a:off x="1996033" y="1840893"/>
              <a:ext cx="77400" cy="1242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63EB273-4492-4C47-B14B-CBDB8DB7C5F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91713" y="1836573"/>
                <a:ext cx="860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36243A5-33E6-4CAD-B939-EFB3F9808209}"/>
                  </a:ext>
                </a:extLst>
              </p14:cNvPr>
              <p14:cNvContentPartPr/>
              <p14:nvPr/>
            </p14:nvContentPartPr>
            <p14:xfrm>
              <a:off x="1669873" y="1839093"/>
              <a:ext cx="195120" cy="1227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36243A5-33E6-4CAD-B939-EFB3F980820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65553" y="1834773"/>
                <a:ext cx="2037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D9CC2015-96F2-4F4D-9DBE-6DC3E18D6A15}"/>
                  </a:ext>
                </a:extLst>
              </p14:cNvPr>
              <p14:cNvContentPartPr/>
              <p14:nvPr/>
            </p14:nvContentPartPr>
            <p14:xfrm>
              <a:off x="598513" y="2181453"/>
              <a:ext cx="185040" cy="15444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D9CC2015-96F2-4F4D-9DBE-6DC3E18D6A1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4201" y="2177133"/>
                <a:ext cx="193663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A0878F2C-8652-4395-8151-63EA8987F211}"/>
                  </a:ext>
                </a:extLst>
              </p14:cNvPr>
              <p14:cNvContentPartPr/>
              <p14:nvPr/>
            </p14:nvContentPartPr>
            <p14:xfrm>
              <a:off x="1448473" y="2095413"/>
              <a:ext cx="212760" cy="16452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A0878F2C-8652-4395-8151-63EA8987F21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444153" y="2091093"/>
                <a:ext cx="2214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64F9ABD-5B0B-48D2-A3EE-0C4A15F7E920}"/>
                  </a:ext>
                </a:extLst>
              </p14:cNvPr>
              <p14:cNvContentPartPr/>
              <p14:nvPr/>
            </p14:nvContentPartPr>
            <p14:xfrm>
              <a:off x="844393" y="2159493"/>
              <a:ext cx="502200" cy="20952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64F9ABD-5B0B-48D2-A3EE-0C4A15F7E92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0073" y="2155173"/>
                <a:ext cx="5108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858B8ADF-9544-4A0D-9E77-79113BF65A74}"/>
                  </a:ext>
                </a:extLst>
              </p14:cNvPr>
              <p14:cNvContentPartPr/>
              <p14:nvPr/>
            </p14:nvContentPartPr>
            <p14:xfrm>
              <a:off x="2538553" y="2077053"/>
              <a:ext cx="571680" cy="22572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858B8ADF-9544-4A0D-9E77-79113BF65A7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34233" y="2072733"/>
                <a:ext cx="580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9922A9BD-D8CE-40AC-BE6B-CAD87C3379AE}"/>
                  </a:ext>
                </a:extLst>
              </p14:cNvPr>
              <p14:cNvContentPartPr/>
              <p14:nvPr/>
            </p14:nvContentPartPr>
            <p14:xfrm>
              <a:off x="1805953" y="2052213"/>
              <a:ext cx="568080" cy="20484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9922A9BD-D8CE-40AC-BE6B-CAD87C3379A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01630" y="2047893"/>
                <a:ext cx="576725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AD311D37-6032-4CC7-AB9D-A8644CF01FA9}"/>
                  </a:ext>
                </a:extLst>
              </p14:cNvPr>
              <p14:cNvContentPartPr/>
              <p14:nvPr/>
            </p14:nvContentPartPr>
            <p14:xfrm>
              <a:off x="1137433" y="1793733"/>
              <a:ext cx="367920" cy="18864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AD311D37-6032-4CC7-AB9D-A8644CF01FA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33113" y="1789413"/>
                <a:ext cx="3765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6A2355D8-9140-49D8-B3FD-1A17DB74099A}"/>
                  </a:ext>
                </a:extLst>
              </p14:cNvPr>
              <p14:cNvContentPartPr/>
              <p14:nvPr/>
            </p14:nvContentPartPr>
            <p14:xfrm>
              <a:off x="548833" y="2191533"/>
              <a:ext cx="167400" cy="14580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6A2355D8-9140-49D8-B3FD-1A17DB74099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31193" y="2155533"/>
                <a:ext cx="2030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B69004E-4765-469E-9126-C97561345EBE}"/>
                  </a:ext>
                </a:extLst>
              </p14:cNvPr>
              <p14:cNvContentPartPr/>
              <p14:nvPr/>
            </p14:nvContentPartPr>
            <p14:xfrm>
              <a:off x="1763833" y="2077413"/>
              <a:ext cx="626400" cy="21564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B69004E-4765-469E-9126-C97561345EB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745833" y="2041773"/>
                <a:ext cx="6620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7EBB4ED-19D5-479D-B40F-266A4ACA9744}"/>
                  </a:ext>
                </a:extLst>
              </p14:cNvPr>
              <p14:cNvContentPartPr/>
              <p14:nvPr/>
            </p14:nvContentPartPr>
            <p14:xfrm>
              <a:off x="1025113" y="2432013"/>
              <a:ext cx="1800" cy="324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7EBB4ED-19D5-479D-B40F-266A4ACA974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07113" y="2396373"/>
                <a:ext cx="374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F6B1858B-A741-4E02-934A-E3975AED3796}"/>
                  </a:ext>
                </a:extLst>
              </p14:cNvPr>
              <p14:cNvContentPartPr/>
              <p14:nvPr/>
            </p14:nvContentPartPr>
            <p14:xfrm>
              <a:off x="827473" y="2150853"/>
              <a:ext cx="493560" cy="20844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F6B1858B-A741-4E02-934A-E3975AED379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09473" y="2115213"/>
                <a:ext cx="5292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AECDA956-3600-4A63-BE20-5AF474E3AA70}"/>
                  </a:ext>
                </a:extLst>
              </p14:cNvPr>
              <p14:cNvContentPartPr/>
              <p14:nvPr/>
            </p14:nvContentPartPr>
            <p14:xfrm>
              <a:off x="2502913" y="2079573"/>
              <a:ext cx="803160" cy="21420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AECDA956-3600-4A63-BE20-5AF474E3AA7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84913" y="2043573"/>
                <a:ext cx="8388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F5F3CBC-F3C5-4B8A-B862-0F5E95C9D0F1}"/>
                  </a:ext>
                </a:extLst>
              </p14:cNvPr>
              <p14:cNvContentPartPr/>
              <p14:nvPr/>
            </p14:nvContentPartPr>
            <p14:xfrm>
              <a:off x="531193" y="2389893"/>
              <a:ext cx="207720" cy="4680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F5F3CBC-F3C5-4B8A-B862-0F5E95C9D0F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6873" y="2385573"/>
                <a:ext cx="216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0481DB4-D3C1-40B0-8ADB-38B9B9927F01}"/>
                  </a:ext>
                </a:extLst>
              </p14:cNvPr>
              <p14:cNvContentPartPr/>
              <p14:nvPr/>
            </p14:nvContentPartPr>
            <p14:xfrm>
              <a:off x="2110873" y="2353173"/>
              <a:ext cx="213120" cy="2232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0481DB4-D3C1-40B0-8ADB-38B9B9927F0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06553" y="2348853"/>
                <a:ext cx="22176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91076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CB8BF1-BA6D-447B-AAF1-3A48EF191D35}"/>
                  </a:ext>
                </a:extLst>
              </p14:cNvPr>
              <p14:cNvContentPartPr/>
              <p14:nvPr/>
            </p14:nvContentPartPr>
            <p14:xfrm>
              <a:off x="199633" y="617973"/>
              <a:ext cx="4320" cy="68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CB8BF1-BA6D-447B-AAF1-3A48EF191D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313" y="613653"/>
                <a:ext cx="129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455A3F-11DE-4054-BD23-E83DEC249D33}"/>
                  </a:ext>
                </a:extLst>
              </p14:cNvPr>
              <p14:cNvContentPartPr/>
              <p14:nvPr/>
            </p14:nvContentPartPr>
            <p14:xfrm>
              <a:off x="232753" y="630213"/>
              <a:ext cx="38880" cy="37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455A3F-11DE-4054-BD23-E83DEC249D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433" y="625893"/>
                <a:ext cx="475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CD3464-AC4C-433F-BCB4-066388A96D40}"/>
                  </a:ext>
                </a:extLst>
              </p14:cNvPr>
              <p14:cNvContentPartPr/>
              <p14:nvPr/>
            </p14:nvContentPartPr>
            <p14:xfrm>
              <a:off x="289633" y="606453"/>
              <a:ext cx="33120" cy="86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CD3464-AC4C-433F-BCB4-066388A96D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313" y="602133"/>
                <a:ext cx="417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98B4E3-C669-473B-9209-B0BC67FAC3C5}"/>
                  </a:ext>
                </a:extLst>
              </p14:cNvPr>
              <p14:cNvContentPartPr/>
              <p14:nvPr/>
            </p14:nvContentPartPr>
            <p14:xfrm>
              <a:off x="201793" y="805173"/>
              <a:ext cx="1440" cy="60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98B4E3-C669-473B-9209-B0BC67FAC3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473" y="800853"/>
                <a:ext cx="100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C2BA93-44B8-4F5E-B45A-FCD0C03A0C54}"/>
                  </a:ext>
                </a:extLst>
              </p14:cNvPr>
              <p14:cNvContentPartPr/>
              <p14:nvPr/>
            </p14:nvContentPartPr>
            <p14:xfrm>
              <a:off x="227353" y="821373"/>
              <a:ext cx="32400" cy="36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C2BA93-44B8-4F5E-B45A-FCD0C03A0C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033" y="817053"/>
                <a:ext cx="410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845D9E-EE0A-41DF-82C5-3684BDB40F28}"/>
                  </a:ext>
                </a:extLst>
              </p14:cNvPr>
              <p14:cNvContentPartPr/>
              <p14:nvPr/>
            </p14:nvContentPartPr>
            <p14:xfrm>
              <a:off x="279913" y="800133"/>
              <a:ext cx="42480" cy="80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845D9E-EE0A-41DF-82C5-3684BDB40F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593" y="795813"/>
                <a:ext cx="511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CF9003F-583B-42CF-9481-A276FB577D4B}"/>
                  </a:ext>
                </a:extLst>
              </p14:cNvPr>
              <p14:cNvContentPartPr/>
              <p14:nvPr/>
            </p14:nvContentPartPr>
            <p14:xfrm>
              <a:off x="396193" y="589533"/>
              <a:ext cx="369360" cy="122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CF9003F-583B-42CF-9481-A276FB577D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869" y="585213"/>
                <a:ext cx="378008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584D787-4FCC-467F-80D3-4BA6DE88153F}"/>
                  </a:ext>
                </a:extLst>
              </p14:cNvPr>
              <p14:cNvContentPartPr/>
              <p14:nvPr/>
            </p14:nvContentPartPr>
            <p14:xfrm>
              <a:off x="362713" y="778893"/>
              <a:ext cx="367560" cy="92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584D787-4FCC-467F-80D3-4BA6DE88153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393" y="774573"/>
                <a:ext cx="3762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C63A3E3-E00D-4F18-8ABA-34FB506CDC93}"/>
                  </a:ext>
                </a:extLst>
              </p14:cNvPr>
              <p14:cNvContentPartPr/>
              <p14:nvPr/>
            </p14:nvContentPartPr>
            <p14:xfrm>
              <a:off x="869233" y="666213"/>
              <a:ext cx="218520" cy="79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C63A3E3-E00D-4F18-8ABA-34FB506CDC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4913" y="661893"/>
                <a:ext cx="2271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5AD0428-A92E-4770-923E-83F14C6A42DF}"/>
                  </a:ext>
                </a:extLst>
              </p14:cNvPr>
              <p14:cNvContentPartPr/>
              <p14:nvPr/>
            </p14:nvContentPartPr>
            <p14:xfrm>
              <a:off x="927913" y="703653"/>
              <a:ext cx="96480" cy="464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5AD0428-A92E-4770-923E-83F14C6A42D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3577" y="699333"/>
                <a:ext cx="105152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B0162DB-CF11-4B1A-A73D-B44C5A4C2139}"/>
                  </a:ext>
                </a:extLst>
              </p14:cNvPr>
              <p14:cNvContentPartPr/>
              <p14:nvPr/>
            </p14:nvContentPartPr>
            <p14:xfrm>
              <a:off x="981553" y="576573"/>
              <a:ext cx="156600" cy="61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B0162DB-CF11-4B1A-A73D-B44C5A4C213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7233" y="572253"/>
                <a:ext cx="1652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7BF73AF-FE05-426F-9067-4E0473D41700}"/>
                  </a:ext>
                </a:extLst>
              </p14:cNvPr>
              <p14:cNvContentPartPr/>
              <p14:nvPr/>
            </p14:nvContentPartPr>
            <p14:xfrm>
              <a:off x="843313" y="584853"/>
              <a:ext cx="102600" cy="604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7BF73AF-FE05-426F-9067-4E0473D417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8993" y="580533"/>
                <a:ext cx="1112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7DA27A4-AACA-4149-B01E-876A3AC60BB5}"/>
                  </a:ext>
                </a:extLst>
              </p14:cNvPr>
              <p14:cNvContentPartPr/>
              <p14:nvPr/>
            </p14:nvContentPartPr>
            <p14:xfrm>
              <a:off x="829633" y="790773"/>
              <a:ext cx="273600" cy="1112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7DA27A4-AACA-4149-B01E-876A3AC60B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5313" y="786453"/>
                <a:ext cx="2822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4BFA33F-E0BE-4E7B-8A7C-F1A235F2952E}"/>
                  </a:ext>
                </a:extLst>
              </p14:cNvPr>
              <p14:cNvContentPartPr/>
              <p14:nvPr/>
            </p14:nvContentPartPr>
            <p14:xfrm>
              <a:off x="908473" y="926493"/>
              <a:ext cx="99360" cy="586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4BFA33F-E0BE-4E7B-8A7C-F1A235F2952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4153" y="922146"/>
                <a:ext cx="108000" cy="67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87FA92B-FE8A-467B-85F2-C059EB8F0EE1}"/>
                  </a:ext>
                </a:extLst>
              </p14:cNvPr>
              <p14:cNvContentPartPr/>
              <p14:nvPr/>
            </p14:nvContentPartPr>
            <p14:xfrm>
              <a:off x="1609033" y="608253"/>
              <a:ext cx="5040" cy="561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87FA92B-FE8A-467B-85F2-C059EB8F0EE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04713" y="603933"/>
                <a:ext cx="136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5F45CB2-A156-4AF3-B5E7-9348D4CC2F84}"/>
                  </a:ext>
                </a:extLst>
              </p14:cNvPr>
              <p14:cNvContentPartPr/>
              <p14:nvPr/>
            </p14:nvContentPartPr>
            <p14:xfrm>
              <a:off x="1395553" y="703653"/>
              <a:ext cx="277920" cy="11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5F45CB2-A156-4AF3-B5E7-9348D4CC2F8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91233" y="699333"/>
                <a:ext cx="2865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EB5D2D-F8BE-46B7-9EA2-0ACF13267EF4}"/>
                  </a:ext>
                </a:extLst>
              </p14:cNvPr>
              <p14:cNvContentPartPr/>
              <p14:nvPr/>
            </p14:nvContentPartPr>
            <p14:xfrm>
              <a:off x="1457473" y="756573"/>
              <a:ext cx="108000" cy="698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EB5D2D-F8BE-46B7-9EA2-0ACF13267EF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53167" y="752253"/>
                <a:ext cx="116611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44B0A42-7603-4F22-931F-F49A0EED3C71}"/>
                  </a:ext>
                </a:extLst>
              </p14:cNvPr>
              <p14:cNvContentPartPr/>
              <p14:nvPr/>
            </p14:nvContentPartPr>
            <p14:xfrm>
              <a:off x="1647553" y="599253"/>
              <a:ext cx="54720" cy="65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44B0A42-7603-4F22-931F-F49A0EED3C7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43233" y="594933"/>
                <a:ext cx="633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38DEDD5-1050-46BD-BD00-076C7E5740F4}"/>
                  </a:ext>
                </a:extLst>
              </p14:cNvPr>
              <p14:cNvContentPartPr/>
              <p14:nvPr/>
            </p14:nvContentPartPr>
            <p14:xfrm>
              <a:off x="1517233" y="621933"/>
              <a:ext cx="54360" cy="439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38DEDD5-1050-46BD-BD00-076C7E5740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12913" y="617613"/>
                <a:ext cx="63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B03679E-838C-4ECE-A690-722CFED7BED3}"/>
                  </a:ext>
                </a:extLst>
              </p14:cNvPr>
              <p14:cNvContentPartPr/>
              <p14:nvPr/>
            </p14:nvContentPartPr>
            <p14:xfrm>
              <a:off x="1353073" y="608613"/>
              <a:ext cx="108720" cy="76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B03679E-838C-4ECE-A690-722CFED7BED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48753" y="604273"/>
                <a:ext cx="117360" cy="85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32D80CF-2A86-4E38-9551-E5883AFEA99C}"/>
                  </a:ext>
                </a:extLst>
              </p14:cNvPr>
              <p14:cNvContentPartPr/>
              <p14:nvPr/>
            </p14:nvContentPartPr>
            <p14:xfrm>
              <a:off x="1906753" y="698973"/>
              <a:ext cx="374400" cy="9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32D80CF-2A86-4E38-9551-E5883AFEA9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02433" y="694653"/>
                <a:ext cx="38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C7CA0CB-8D5E-44AA-906F-1A6172AEE05B}"/>
                  </a:ext>
                </a:extLst>
              </p14:cNvPr>
              <p14:cNvContentPartPr/>
              <p14:nvPr/>
            </p14:nvContentPartPr>
            <p14:xfrm>
              <a:off x="2060113" y="594933"/>
              <a:ext cx="181440" cy="579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C7CA0CB-8D5E-44AA-906F-1A6172AEE05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55793" y="590613"/>
                <a:ext cx="190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8242764-F0A8-48A2-876F-E3787B2F69FF}"/>
                  </a:ext>
                </a:extLst>
              </p14:cNvPr>
              <p14:cNvContentPartPr/>
              <p14:nvPr/>
            </p14:nvContentPartPr>
            <p14:xfrm>
              <a:off x="1908553" y="590613"/>
              <a:ext cx="106200" cy="734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8242764-F0A8-48A2-876F-E3787B2F69F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04233" y="586293"/>
                <a:ext cx="1148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19A4847-6AE9-45F2-815E-3CF1736217FF}"/>
                  </a:ext>
                </a:extLst>
              </p14:cNvPr>
              <p14:cNvContentPartPr/>
              <p14:nvPr/>
            </p14:nvContentPartPr>
            <p14:xfrm>
              <a:off x="1739713" y="667653"/>
              <a:ext cx="90720" cy="752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19A4847-6AE9-45F2-815E-3CF1736217F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35393" y="663333"/>
                <a:ext cx="993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DF41ACD-2DE1-4173-88D0-2EF2306E1C94}"/>
                  </a:ext>
                </a:extLst>
              </p14:cNvPr>
              <p14:cNvContentPartPr/>
              <p14:nvPr/>
            </p14:nvContentPartPr>
            <p14:xfrm>
              <a:off x="1967953" y="769893"/>
              <a:ext cx="122040" cy="705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DF41ACD-2DE1-4173-88D0-2EF2306E1C9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63646" y="765573"/>
                <a:ext cx="130655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3181451-6D2F-4145-8CE4-0B3B24BC3864}"/>
                  </a:ext>
                </a:extLst>
              </p14:cNvPr>
              <p14:cNvContentPartPr/>
              <p14:nvPr/>
            </p14:nvContentPartPr>
            <p14:xfrm>
              <a:off x="2730073" y="610413"/>
              <a:ext cx="5040" cy="417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3181451-6D2F-4145-8CE4-0B3B24BC386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25753" y="606093"/>
                <a:ext cx="136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EB7BF88-7DE7-4F25-9471-40916AEC6A60}"/>
                  </a:ext>
                </a:extLst>
              </p14:cNvPr>
              <p14:cNvContentPartPr/>
              <p14:nvPr/>
            </p14:nvContentPartPr>
            <p14:xfrm>
              <a:off x="2685073" y="695373"/>
              <a:ext cx="70200" cy="7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EB7BF88-7DE7-4F25-9471-40916AEC6A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80753" y="691053"/>
                <a:ext cx="788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8821924-DB69-4F3B-9E5E-F23D32A07698}"/>
                  </a:ext>
                </a:extLst>
              </p14:cNvPr>
              <p14:cNvContentPartPr/>
              <p14:nvPr/>
            </p14:nvContentPartPr>
            <p14:xfrm>
              <a:off x="2694073" y="757293"/>
              <a:ext cx="51480" cy="460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8821924-DB69-4F3B-9E5E-F23D32A076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89753" y="752973"/>
                <a:ext cx="60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578B8E8-BFA0-4935-9DD6-2C09324C7DAE}"/>
                  </a:ext>
                </a:extLst>
              </p14:cNvPr>
              <p14:cNvContentPartPr/>
              <p14:nvPr/>
            </p14:nvContentPartPr>
            <p14:xfrm>
              <a:off x="2847073" y="638493"/>
              <a:ext cx="29160" cy="846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578B8E8-BFA0-4935-9DD6-2C09324C7DA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42753" y="634173"/>
                <a:ext cx="37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1E015B2-22D2-41E4-98D4-8B005F98B1D2}"/>
                  </a:ext>
                </a:extLst>
              </p14:cNvPr>
              <p14:cNvContentPartPr/>
              <p14:nvPr/>
            </p14:nvContentPartPr>
            <p14:xfrm>
              <a:off x="3185113" y="654693"/>
              <a:ext cx="4320" cy="48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1E015B2-22D2-41E4-98D4-8B005F98B1D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80793" y="650373"/>
                <a:ext cx="129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B227F62-6633-4419-BBBE-D8303006AE60}"/>
                  </a:ext>
                </a:extLst>
              </p14:cNvPr>
              <p14:cNvContentPartPr/>
              <p14:nvPr/>
            </p14:nvContentPartPr>
            <p14:xfrm>
              <a:off x="3323713" y="633093"/>
              <a:ext cx="32400" cy="864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B227F62-6633-4419-BBBE-D8303006AE6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19393" y="628773"/>
                <a:ext cx="41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CC1DE80-711B-4EC8-91E8-98EF44F76EF9}"/>
                  </a:ext>
                </a:extLst>
              </p14:cNvPr>
              <p14:cNvContentPartPr/>
              <p14:nvPr/>
            </p14:nvContentPartPr>
            <p14:xfrm>
              <a:off x="3222193" y="656853"/>
              <a:ext cx="63000" cy="626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CC1DE80-711B-4EC8-91E8-98EF44F76EF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17873" y="652533"/>
                <a:ext cx="716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D4A6887-10BA-4D99-9109-F2CB78E867CB}"/>
                  </a:ext>
                </a:extLst>
              </p14:cNvPr>
              <p14:cNvContentPartPr/>
              <p14:nvPr/>
            </p14:nvContentPartPr>
            <p14:xfrm>
              <a:off x="3075673" y="664053"/>
              <a:ext cx="64080" cy="367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D4A6887-10BA-4D99-9109-F2CB78E867C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71353" y="659733"/>
                <a:ext cx="727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0EBBE89-F2F5-48FD-B40B-F15A38D6807B}"/>
                  </a:ext>
                </a:extLst>
              </p14:cNvPr>
              <p14:cNvContentPartPr/>
              <p14:nvPr/>
            </p14:nvContentPartPr>
            <p14:xfrm>
              <a:off x="2920873" y="648933"/>
              <a:ext cx="115200" cy="65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0EBBE89-F2F5-48FD-B40B-F15A38D6807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16566" y="644613"/>
                <a:ext cx="123813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5F76D7E-32B6-4844-8882-99A2568CEC2A}"/>
                  </a:ext>
                </a:extLst>
              </p14:cNvPr>
              <p14:cNvContentPartPr/>
              <p14:nvPr/>
            </p14:nvContentPartPr>
            <p14:xfrm>
              <a:off x="3404353" y="634173"/>
              <a:ext cx="39960" cy="698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5F76D7E-32B6-4844-8882-99A2568CEC2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00033" y="629853"/>
                <a:ext cx="486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9412D64-6F7B-42FC-AE69-7176D6AD5DA6}"/>
                  </a:ext>
                </a:extLst>
              </p14:cNvPr>
              <p14:cNvContentPartPr/>
              <p14:nvPr/>
            </p14:nvContentPartPr>
            <p14:xfrm>
              <a:off x="3747073" y="648933"/>
              <a:ext cx="4320" cy="482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9412D64-6F7B-42FC-AE69-7176D6AD5DA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42753" y="644613"/>
                <a:ext cx="129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4B22A44-7FBF-417D-8ABA-82836880D553}"/>
                  </a:ext>
                </a:extLst>
              </p14:cNvPr>
              <p14:cNvContentPartPr/>
              <p14:nvPr/>
            </p14:nvContentPartPr>
            <p14:xfrm>
              <a:off x="3783793" y="637413"/>
              <a:ext cx="130320" cy="871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4B22A44-7FBF-417D-8ABA-82836880D55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79461" y="633093"/>
                <a:ext cx="138984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D8EFB2C-4BF8-45FC-A59E-69EEAE96F0DA}"/>
                  </a:ext>
                </a:extLst>
              </p14:cNvPr>
              <p14:cNvContentPartPr/>
              <p14:nvPr/>
            </p14:nvContentPartPr>
            <p14:xfrm>
              <a:off x="3660673" y="650373"/>
              <a:ext cx="40320" cy="403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D8EFB2C-4BF8-45FC-A59E-69EEAE96F0D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56353" y="646053"/>
                <a:ext cx="48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E30AE90-99BE-421C-AF98-68D7E748459E}"/>
                  </a:ext>
                </a:extLst>
              </p14:cNvPr>
              <p14:cNvContentPartPr/>
              <p14:nvPr/>
            </p14:nvContentPartPr>
            <p14:xfrm>
              <a:off x="3498313" y="642093"/>
              <a:ext cx="115200" cy="597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E30AE90-99BE-421C-AF98-68D7E748459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93993" y="637799"/>
                <a:ext cx="123840" cy="68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7FF2D9B-EA64-43B1-937B-EB2FCCB287C8}"/>
                  </a:ext>
                </a:extLst>
              </p14:cNvPr>
              <p14:cNvContentPartPr/>
              <p14:nvPr/>
            </p14:nvContentPartPr>
            <p14:xfrm>
              <a:off x="466033" y="1083813"/>
              <a:ext cx="952560" cy="1119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7FF2D9B-EA64-43B1-937B-EB2FCCB287C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1711" y="1079507"/>
                <a:ext cx="961203" cy="12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BE7FC63-3B75-4877-ADEA-60ED2830DE58}"/>
                  </a:ext>
                </a:extLst>
              </p14:cNvPr>
              <p14:cNvContentPartPr/>
              <p14:nvPr/>
            </p14:nvContentPartPr>
            <p14:xfrm>
              <a:off x="1429753" y="901653"/>
              <a:ext cx="12600" cy="1645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BE7FC63-3B75-4877-ADEA-60ED2830DE5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25433" y="897333"/>
                <a:ext cx="212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0C2F7DB-587C-4E58-B6B4-FE090466B5E5}"/>
                  </a:ext>
                </a:extLst>
              </p14:cNvPr>
              <p14:cNvContentPartPr/>
              <p14:nvPr/>
            </p14:nvContentPartPr>
            <p14:xfrm>
              <a:off x="250753" y="1337253"/>
              <a:ext cx="6480" cy="720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0C2F7DB-587C-4E58-B6B4-FE090466B5E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6433" y="1332933"/>
                <a:ext cx="151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19AC7FA-429C-4FCD-BB7A-22BD421CD866}"/>
                  </a:ext>
                </a:extLst>
              </p14:cNvPr>
              <p14:cNvContentPartPr/>
              <p14:nvPr/>
            </p14:nvContentPartPr>
            <p14:xfrm>
              <a:off x="190273" y="1430853"/>
              <a:ext cx="92160" cy="43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19AC7FA-429C-4FCD-BB7A-22BD421CD86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5953" y="1426533"/>
                <a:ext cx="1008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7816780-9F85-46EF-A3FC-53098341D967}"/>
                  </a:ext>
                </a:extLst>
              </p14:cNvPr>
              <p14:cNvContentPartPr/>
              <p14:nvPr/>
            </p14:nvContentPartPr>
            <p14:xfrm>
              <a:off x="205753" y="1468293"/>
              <a:ext cx="82080" cy="633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7816780-9F85-46EF-A3FC-53098341D96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1433" y="1463973"/>
                <a:ext cx="90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C68DB95-CCCC-49B7-8E4E-9653F0C72AF8}"/>
                  </a:ext>
                </a:extLst>
              </p14:cNvPr>
              <p14:cNvContentPartPr/>
              <p14:nvPr/>
            </p14:nvContentPartPr>
            <p14:xfrm>
              <a:off x="1229233" y="1340853"/>
              <a:ext cx="13320" cy="583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C68DB95-CCCC-49B7-8E4E-9653F0C72AF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24913" y="1336533"/>
                <a:ext cx="21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22478F0-EBEF-423A-90FC-99ED490FD988}"/>
                  </a:ext>
                </a:extLst>
              </p14:cNvPr>
              <p14:cNvContentPartPr/>
              <p14:nvPr/>
            </p14:nvContentPartPr>
            <p14:xfrm>
              <a:off x="1511833" y="1323213"/>
              <a:ext cx="4320" cy="590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22478F0-EBEF-423A-90FC-99ED490FD9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7513" y="1318893"/>
                <a:ext cx="129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698B2E4-9E4A-4C60-9730-B3725A53BB16}"/>
                  </a:ext>
                </a:extLst>
              </p14:cNvPr>
              <p14:cNvContentPartPr/>
              <p14:nvPr/>
            </p14:nvContentPartPr>
            <p14:xfrm>
              <a:off x="2010433" y="1309893"/>
              <a:ext cx="5040" cy="514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698B2E4-9E4A-4C60-9730-B3725A53BB1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006113" y="1305573"/>
                <a:ext cx="136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8244D2A-288A-428B-BFD9-2298055213DF}"/>
                  </a:ext>
                </a:extLst>
              </p14:cNvPr>
              <p14:cNvContentPartPr/>
              <p14:nvPr/>
            </p14:nvContentPartPr>
            <p14:xfrm>
              <a:off x="2249473" y="1296573"/>
              <a:ext cx="82440" cy="6948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8244D2A-288A-428B-BFD9-2298055213D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245153" y="1292253"/>
                <a:ext cx="910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3890FC0-23CD-4673-95FC-36C4884F6506}"/>
                  </a:ext>
                </a:extLst>
              </p14:cNvPr>
              <p14:cNvContentPartPr/>
              <p14:nvPr/>
            </p14:nvContentPartPr>
            <p14:xfrm>
              <a:off x="2044993" y="1301613"/>
              <a:ext cx="153720" cy="752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3890FC0-23CD-4673-95FC-36C4884F650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040673" y="1297293"/>
                <a:ext cx="1623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A80A550-F7D9-4990-8C1D-199A11037224}"/>
                  </a:ext>
                </a:extLst>
              </p14:cNvPr>
              <p14:cNvContentPartPr/>
              <p14:nvPr/>
            </p14:nvContentPartPr>
            <p14:xfrm>
              <a:off x="1884793" y="1302693"/>
              <a:ext cx="58680" cy="471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A80A550-F7D9-4990-8C1D-199A1103722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880473" y="1298373"/>
                <a:ext cx="67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A420E28-A301-416B-8A4A-A9902ABA7F4F}"/>
                  </a:ext>
                </a:extLst>
              </p14:cNvPr>
              <p14:cNvContentPartPr/>
              <p14:nvPr/>
            </p14:nvContentPartPr>
            <p14:xfrm>
              <a:off x="1746193" y="1309533"/>
              <a:ext cx="88560" cy="802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A420E28-A301-416B-8A4A-A9902ABA7F4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41873" y="1305213"/>
                <a:ext cx="97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23403E8-41B6-4496-A149-3762AA8E30BD}"/>
                  </a:ext>
                </a:extLst>
              </p14:cNvPr>
              <p14:cNvContentPartPr/>
              <p14:nvPr/>
            </p14:nvContentPartPr>
            <p14:xfrm>
              <a:off x="1554673" y="1314213"/>
              <a:ext cx="145800" cy="781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23403E8-41B6-4496-A149-3762AA8E30B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550353" y="1309893"/>
                <a:ext cx="1544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D9D0F97-7274-4E0E-9D19-D3EE7455A51E}"/>
                  </a:ext>
                </a:extLst>
              </p14:cNvPr>
              <p14:cNvContentPartPr/>
              <p14:nvPr/>
            </p14:nvContentPartPr>
            <p14:xfrm>
              <a:off x="1392673" y="1337613"/>
              <a:ext cx="77400" cy="421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D9D0F97-7274-4E0E-9D19-D3EE7455A51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388353" y="1333293"/>
                <a:ext cx="860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858B354-2754-42E0-A345-C240B66B9616}"/>
                  </a:ext>
                </a:extLst>
              </p14:cNvPr>
              <p14:cNvContentPartPr/>
              <p14:nvPr/>
            </p14:nvContentPartPr>
            <p14:xfrm>
              <a:off x="1273873" y="1334373"/>
              <a:ext cx="67680" cy="838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858B354-2754-42E0-A345-C240B66B961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269553" y="1330053"/>
                <a:ext cx="763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B80158B-526F-4D60-B871-F9A922741033}"/>
                  </a:ext>
                </a:extLst>
              </p14:cNvPr>
              <p14:cNvContentPartPr/>
              <p14:nvPr/>
            </p14:nvContentPartPr>
            <p14:xfrm>
              <a:off x="975793" y="1343733"/>
              <a:ext cx="214920" cy="784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B80158B-526F-4D60-B871-F9A92274103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71473" y="1339413"/>
                <a:ext cx="2235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8F8AEA4-2CDD-4A6B-958D-69A400BD4C22}"/>
                  </a:ext>
                </a:extLst>
              </p14:cNvPr>
              <p14:cNvContentPartPr/>
              <p14:nvPr/>
            </p14:nvContentPartPr>
            <p14:xfrm>
              <a:off x="834313" y="1367133"/>
              <a:ext cx="68400" cy="500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8F8AEA4-2CDD-4A6B-958D-69A400BD4C2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29993" y="1362813"/>
                <a:ext cx="770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D008FF0-4759-410F-B242-4D277492EA54}"/>
                  </a:ext>
                </a:extLst>
              </p14:cNvPr>
              <p14:cNvContentPartPr/>
              <p14:nvPr/>
            </p14:nvContentPartPr>
            <p14:xfrm>
              <a:off x="685633" y="1358493"/>
              <a:ext cx="88920" cy="770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D008FF0-4759-410F-B242-4D277492EA5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81313" y="1354173"/>
                <a:ext cx="975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5C0F0F9-6636-43CD-82C9-367A9AC79CC2}"/>
                  </a:ext>
                </a:extLst>
              </p14:cNvPr>
              <p14:cNvContentPartPr/>
              <p14:nvPr/>
            </p14:nvContentPartPr>
            <p14:xfrm>
              <a:off x="460993" y="1362093"/>
              <a:ext cx="191160" cy="6948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5C0F0F9-6636-43CD-82C9-367A9AC79CC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56665" y="1357773"/>
                <a:ext cx="199816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14511D6-FD99-4042-85EE-23C09DE255D1}"/>
                  </a:ext>
                </a:extLst>
              </p14:cNvPr>
              <p14:cNvContentPartPr/>
              <p14:nvPr/>
            </p14:nvContentPartPr>
            <p14:xfrm>
              <a:off x="325633" y="1339773"/>
              <a:ext cx="53640" cy="1076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14511D6-FD99-4042-85EE-23C09DE255D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21313" y="1335453"/>
                <a:ext cx="62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CC33FC2-0112-463E-BD7F-3DD36D75AB5C}"/>
                  </a:ext>
                </a:extLst>
              </p14:cNvPr>
              <p14:cNvContentPartPr/>
              <p14:nvPr/>
            </p14:nvContentPartPr>
            <p14:xfrm>
              <a:off x="2401033" y="1252293"/>
              <a:ext cx="30600" cy="1299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CC33FC2-0112-463E-BD7F-3DD36D75AB5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396713" y="1247973"/>
                <a:ext cx="392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E4B6886-1AC3-4DB9-A088-63F0FDF8A4A4}"/>
                  </a:ext>
                </a:extLst>
              </p14:cNvPr>
              <p14:cNvContentPartPr/>
              <p14:nvPr/>
            </p14:nvContentPartPr>
            <p14:xfrm>
              <a:off x="2554033" y="981933"/>
              <a:ext cx="50400" cy="21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E4B6886-1AC3-4DB9-A088-63F0FDF8A4A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549713" y="977613"/>
                <a:ext cx="590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3490DC1F-0C87-47A9-9D53-6E22C274A7CB}"/>
                  </a:ext>
                </a:extLst>
              </p14:cNvPr>
              <p14:cNvContentPartPr/>
              <p14:nvPr/>
            </p14:nvContentPartPr>
            <p14:xfrm>
              <a:off x="2559433" y="1011813"/>
              <a:ext cx="60480" cy="39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3490DC1F-0C87-47A9-9D53-6E22C274A7C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555113" y="1007493"/>
                <a:ext cx="69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2263134-FBBC-4D1D-A205-38AEC8D5192D}"/>
                  </a:ext>
                </a:extLst>
              </p14:cNvPr>
              <p14:cNvContentPartPr/>
              <p14:nvPr/>
            </p14:nvContentPartPr>
            <p14:xfrm>
              <a:off x="2740153" y="931893"/>
              <a:ext cx="15480" cy="460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2263134-FBBC-4D1D-A205-38AEC8D5192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735833" y="927573"/>
                <a:ext cx="24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C0A7006-00A4-4081-AA15-E3FE1AE7EC0B}"/>
                  </a:ext>
                </a:extLst>
              </p14:cNvPr>
              <p14:cNvContentPartPr/>
              <p14:nvPr/>
            </p14:nvContentPartPr>
            <p14:xfrm>
              <a:off x="2699473" y="992733"/>
              <a:ext cx="53280" cy="64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C0A7006-00A4-4081-AA15-E3FE1AE7EC0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695153" y="988413"/>
                <a:ext cx="619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496FB1E-C26D-46BA-950D-24471E41EFF4}"/>
                  </a:ext>
                </a:extLst>
              </p14:cNvPr>
              <p14:cNvContentPartPr/>
              <p14:nvPr/>
            </p14:nvContentPartPr>
            <p14:xfrm>
              <a:off x="2689753" y="1037373"/>
              <a:ext cx="82800" cy="518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496FB1E-C26D-46BA-950D-24471E41EFF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685433" y="1033053"/>
                <a:ext cx="914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9EDBBF3-265E-4A6A-9311-693F8788503F}"/>
                  </a:ext>
                </a:extLst>
              </p14:cNvPr>
              <p14:cNvContentPartPr/>
              <p14:nvPr/>
            </p14:nvContentPartPr>
            <p14:xfrm>
              <a:off x="4069633" y="881493"/>
              <a:ext cx="130320" cy="1447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9EDBBF3-265E-4A6A-9311-693F8788503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065313" y="877173"/>
                <a:ext cx="1389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EEC9F7E-CD76-48C6-9E49-8467F1B4FD17}"/>
                  </a:ext>
                </a:extLst>
              </p14:cNvPr>
              <p14:cNvContentPartPr/>
              <p14:nvPr/>
            </p14:nvContentPartPr>
            <p14:xfrm>
              <a:off x="3666073" y="900573"/>
              <a:ext cx="371160" cy="1119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EEC9F7E-CD76-48C6-9E49-8467F1B4FD1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661753" y="896253"/>
                <a:ext cx="3798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DB7A8A1-97FA-4D30-9852-EEAD7FE9DFFA}"/>
                  </a:ext>
                </a:extLst>
              </p14:cNvPr>
              <p14:cNvContentPartPr/>
              <p14:nvPr/>
            </p14:nvContentPartPr>
            <p14:xfrm>
              <a:off x="3538993" y="921453"/>
              <a:ext cx="97200" cy="673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DB7A8A1-97FA-4D30-9852-EEAD7FE9DFF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534673" y="917133"/>
                <a:ext cx="1058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5B228112-6677-4AB9-ABE2-CEC82D0A9F27}"/>
                  </a:ext>
                </a:extLst>
              </p14:cNvPr>
              <p14:cNvContentPartPr/>
              <p14:nvPr/>
            </p14:nvContentPartPr>
            <p14:xfrm>
              <a:off x="3190153" y="916053"/>
              <a:ext cx="310680" cy="961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5B228112-6677-4AB9-ABE2-CEC82D0A9F2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185833" y="911733"/>
                <a:ext cx="3193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7E8FCD0-0C98-496B-87F9-26D61D087FB3}"/>
                  </a:ext>
                </a:extLst>
              </p14:cNvPr>
              <p14:cNvContentPartPr/>
              <p14:nvPr/>
            </p14:nvContentPartPr>
            <p14:xfrm>
              <a:off x="2842033" y="924333"/>
              <a:ext cx="295920" cy="11124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7E8FCD0-0C98-496B-87F9-26D61D087FB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37713" y="920013"/>
                <a:ext cx="3045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868CC47-39B1-42D0-9CE8-171A5F88C12B}"/>
                  </a:ext>
                </a:extLst>
              </p14:cNvPr>
              <p14:cNvContentPartPr/>
              <p14:nvPr/>
            </p14:nvContentPartPr>
            <p14:xfrm>
              <a:off x="2800273" y="1172733"/>
              <a:ext cx="6840" cy="5760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868CC47-39B1-42D0-9CE8-171A5F88C12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795953" y="1168413"/>
                <a:ext cx="154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3C3F3DB6-FECB-4663-A625-ACB0EB4B82B1}"/>
                  </a:ext>
                </a:extLst>
              </p14:cNvPr>
              <p14:cNvContentPartPr/>
              <p14:nvPr/>
            </p14:nvContentPartPr>
            <p14:xfrm>
              <a:off x="2757073" y="1305933"/>
              <a:ext cx="94680" cy="5292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3C3F3DB6-FECB-4663-A625-ACB0EB4B82B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752753" y="1301613"/>
                <a:ext cx="1033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5DD3047-074C-4D4A-899B-2A434DD5E144}"/>
                  </a:ext>
                </a:extLst>
              </p14:cNvPr>
              <p14:cNvContentPartPr/>
              <p14:nvPr/>
            </p14:nvContentPartPr>
            <p14:xfrm>
              <a:off x="2753473" y="1260213"/>
              <a:ext cx="93600" cy="183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5DD3047-074C-4D4A-899B-2A434DD5E14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749136" y="1255893"/>
                <a:ext cx="102273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67AFA98-6971-4964-B3A4-85FAD348E685}"/>
                  </a:ext>
                </a:extLst>
              </p14:cNvPr>
              <p14:cNvContentPartPr/>
              <p14:nvPr/>
            </p14:nvContentPartPr>
            <p14:xfrm>
              <a:off x="2611273" y="1242573"/>
              <a:ext cx="56160" cy="3168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67AFA98-6971-4964-B3A4-85FAD348E68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606953" y="1238253"/>
                <a:ext cx="64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E25D1724-BCFB-4B74-A7EC-7DEBF0738470}"/>
                  </a:ext>
                </a:extLst>
              </p14:cNvPr>
              <p14:cNvContentPartPr/>
              <p14:nvPr/>
            </p14:nvContentPartPr>
            <p14:xfrm>
              <a:off x="3663913" y="1156893"/>
              <a:ext cx="6480" cy="7128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E25D1724-BCFB-4B74-A7EC-7DEBF073847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659593" y="1152573"/>
                <a:ext cx="151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502CC36-7DF4-4970-9A50-B4A6CB57F98B}"/>
                  </a:ext>
                </a:extLst>
              </p14:cNvPr>
              <p14:cNvContentPartPr/>
              <p14:nvPr/>
            </p14:nvContentPartPr>
            <p14:xfrm>
              <a:off x="3709993" y="1173453"/>
              <a:ext cx="2160" cy="3492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502CC36-7DF4-4970-9A50-B4A6CB57F98B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705673" y="1169133"/>
                <a:ext cx="10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A678715-48D8-474C-895D-617F33BC48EB}"/>
                  </a:ext>
                </a:extLst>
              </p14:cNvPr>
              <p14:cNvContentPartPr/>
              <p14:nvPr/>
            </p14:nvContentPartPr>
            <p14:xfrm>
              <a:off x="3745993" y="1149333"/>
              <a:ext cx="167400" cy="10116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A678715-48D8-474C-895D-617F33BC48E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741673" y="1145013"/>
                <a:ext cx="1760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8CEBC8E-2762-43AD-BB54-6501C6E8D149}"/>
                  </a:ext>
                </a:extLst>
              </p14:cNvPr>
              <p14:cNvContentPartPr/>
              <p14:nvPr/>
            </p14:nvContentPartPr>
            <p14:xfrm>
              <a:off x="3580393" y="1177053"/>
              <a:ext cx="51840" cy="5508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8CEBC8E-2762-43AD-BB54-6501C6E8D14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576073" y="1172733"/>
                <a:ext cx="60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41FD1602-B3FA-49FF-BF87-50272F7C18E6}"/>
                  </a:ext>
                </a:extLst>
              </p14:cNvPr>
              <p14:cNvContentPartPr/>
              <p14:nvPr/>
            </p14:nvContentPartPr>
            <p14:xfrm>
              <a:off x="3709993" y="1286853"/>
              <a:ext cx="5040" cy="6228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41FD1602-B3FA-49FF-BF87-50272F7C18E6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705673" y="1282533"/>
                <a:ext cx="136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3827E12-0715-4B7F-A47C-94436988EF08}"/>
                  </a:ext>
                </a:extLst>
              </p14:cNvPr>
              <p14:cNvContentPartPr/>
              <p14:nvPr/>
            </p14:nvContentPartPr>
            <p14:xfrm>
              <a:off x="3679393" y="1399893"/>
              <a:ext cx="66240" cy="439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3827E12-0715-4B7F-A47C-94436988EF0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675073" y="1395573"/>
                <a:ext cx="748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BF7153FC-EBDB-4EE9-BE75-105AD36116DE}"/>
                  </a:ext>
                </a:extLst>
              </p14:cNvPr>
              <p14:cNvContentPartPr/>
              <p14:nvPr/>
            </p14:nvContentPartPr>
            <p14:xfrm>
              <a:off x="3948673" y="1102893"/>
              <a:ext cx="252000" cy="32112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BF7153FC-EBDB-4EE9-BE75-105AD36116D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944359" y="1098568"/>
                <a:ext cx="260628" cy="329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034D0822-49D9-4431-A42F-6D49CC04D29E}"/>
                  </a:ext>
                </a:extLst>
              </p14:cNvPr>
              <p14:cNvContentPartPr/>
              <p14:nvPr/>
            </p14:nvContentPartPr>
            <p14:xfrm>
              <a:off x="3253873" y="1152933"/>
              <a:ext cx="282960" cy="18252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034D0822-49D9-4431-A42F-6D49CC04D29E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249553" y="1148613"/>
                <a:ext cx="2916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CC8400B5-AD05-401F-973B-26E13E21780E}"/>
                  </a:ext>
                </a:extLst>
              </p14:cNvPr>
              <p14:cNvContentPartPr/>
              <p14:nvPr/>
            </p14:nvContentPartPr>
            <p14:xfrm>
              <a:off x="2899633" y="1181373"/>
              <a:ext cx="280080" cy="19296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CC8400B5-AD05-401F-973B-26E13E21780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895307" y="1177045"/>
                <a:ext cx="288731" cy="201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591ACB8E-51CA-42F0-8A8E-47E361513342}"/>
                  </a:ext>
                </a:extLst>
              </p14:cNvPr>
              <p14:cNvContentPartPr/>
              <p14:nvPr/>
            </p14:nvContentPartPr>
            <p14:xfrm>
              <a:off x="3046513" y="1408533"/>
              <a:ext cx="104040" cy="763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591ACB8E-51CA-42F0-8A8E-47E361513342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042193" y="1404193"/>
                <a:ext cx="112680" cy="85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C9891FBB-701A-4C8E-8B0C-59F60244E427}"/>
                  </a:ext>
                </a:extLst>
              </p14:cNvPr>
              <p14:cNvContentPartPr/>
              <p14:nvPr/>
            </p14:nvContentPartPr>
            <p14:xfrm>
              <a:off x="3736273" y="1468293"/>
              <a:ext cx="66240" cy="2592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C9891FBB-701A-4C8E-8B0C-59F60244E42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731953" y="1463973"/>
                <a:ext cx="74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BEBC557-41BD-4BC0-B82F-B7925809D62A}"/>
                  </a:ext>
                </a:extLst>
              </p14:cNvPr>
              <p14:cNvContentPartPr/>
              <p14:nvPr/>
            </p14:nvContentPartPr>
            <p14:xfrm>
              <a:off x="4068913" y="1442013"/>
              <a:ext cx="45000" cy="1980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BEBC557-41BD-4BC0-B82F-B7925809D62A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064593" y="1437693"/>
                <a:ext cx="536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3B407A7F-57E9-46AF-AAA6-2A8FC6753DBD}"/>
                  </a:ext>
                </a:extLst>
              </p14:cNvPr>
              <p14:cNvContentPartPr/>
              <p14:nvPr/>
            </p14:nvContentPartPr>
            <p14:xfrm>
              <a:off x="3399313" y="1404213"/>
              <a:ext cx="81000" cy="8424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3B407A7F-57E9-46AF-AAA6-2A8FC6753DBD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394993" y="1399874"/>
                <a:ext cx="89640" cy="92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76FFA825-9BDA-4EBC-A1C1-12B2464389D0}"/>
                  </a:ext>
                </a:extLst>
              </p14:cNvPr>
              <p14:cNvContentPartPr/>
              <p14:nvPr/>
            </p14:nvContentPartPr>
            <p14:xfrm>
              <a:off x="2618473" y="1650453"/>
              <a:ext cx="33120" cy="54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76FFA825-9BDA-4EBC-A1C1-12B2464389D0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614153" y="1646133"/>
                <a:ext cx="41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3E6C24D9-BBDA-4EF5-A909-F54C827FD97A}"/>
                  </a:ext>
                </a:extLst>
              </p14:cNvPr>
              <p14:cNvContentPartPr/>
              <p14:nvPr/>
            </p14:nvContentPartPr>
            <p14:xfrm>
              <a:off x="2617753" y="1678173"/>
              <a:ext cx="59760" cy="252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3E6C24D9-BBDA-4EF5-A909-F54C827FD97A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613433" y="1673853"/>
                <a:ext cx="684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3B2C5EB6-A92F-4BFB-83D3-FC926FD8252E}"/>
                  </a:ext>
                </a:extLst>
              </p14:cNvPr>
              <p14:cNvContentPartPr/>
              <p14:nvPr/>
            </p14:nvContentPartPr>
            <p14:xfrm>
              <a:off x="2812153" y="1622373"/>
              <a:ext cx="3240" cy="3312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3B2C5EB6-A92F-4BFB-83D3-FC926FD8252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807833" y="1618053"/>
                <a:ext cx="11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B1073E37-0CEA-4745-9A6B-AB6C32ABC6C1}"/>
                  </a:ext>
                </a:extLst>
              </p14:cNvPr>
              <p14:cNvContentPartPr/>
              <p14:nvPr/>
            </p14:nvContentPartPr>
            <p14:xfrm>
              <a:off x="2771113" y="1673493"/>
              <a:ext cx="65520" cy="360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B1073E37-0CEA-4745-9A6B-AB6C32ABC6C1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766793" y="1669173"/>
                <a:ext cx="74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311A9347-4460-4124-983F-F984AC3A73AC}"/>
                  </a:ext>
                </a:extLst>
              </p14:cNvPr>
              <p14:cNvContentPartPr/>
              <p14:nvPr/>
            </p14:nvContentPartPr>
            <p14:xfrm>
              <a:off x="2774713" y="1715253"/>
              <a:ext cx="68040" cy="4644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311A9347-4460-4124-983F-F984AC3A73AC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770393" y="1710933"/>
                <a:ext cx="76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72B1B510-CC01-4ED2-98C0-B574A84F5239}"/>
                  </a:ext>
                </a:extLst>
              </p14:cNvPr>
              <p14:cNvContentPartPr/>
              <p14:nvPr/>
            </p14:nvContentPartPr>
            <p14:xfrm>
              <a:off x="2923393" y="1598613"/>
              <a:ext cx="42840" cy="12924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72B1B510-CC01-4ED2-98C0-B574A84F5239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919073" y="1594293"/>
                <a:ext cx="514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78760124-C77B-456D-8E93-A19AA897DB27}"/>
                  </a:ext>
                </a:extLst>
              </p14:cNvPr>
              <p14:cNvContentPartPr/>
              <p14:nvPr/>
            </p14:nvContentPartPr>
            <p14:xfrm>
              <a:off x="3005833" y="1633173"/>
              <a:ext cx="4320" cy="5508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78760124-C77B-456D-8E93-A19AA897DB2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001513" y="1628853"/>
                <a:ext cx="129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D055868E-449C-4428-A69C-B994178873C3}"/>
                  </a:ext>
                </a:extLst>
              </p14:cNvPr>
              <p14:cNvContentPartPr/>
              <p14:nvPr/>
            </p14:nvContentPartPr>
            <p14:xfrm>
              <a:off x="3320473" y="1627053"/>
              <a:ext cx="2160" cy="5184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D055868E-449C-4428-A69C-B994178873C3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316153" y="1622733"/>
                <a:ext cx="108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7210BFA7-C5C2-46CC-8C83-D685EDDBFDCB}"/>
                  </a:ext>
                </a:extLst>
              </p14:cNvPr>
              <p14:cNvContentPartPr/>
              <p14:nvPr/>
            </p14:nvContentPartPr>
            <p14:xfrm>
              <a:off x="4043713" y="1574853"/>
              <a:ext cx="44640" cy="12024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7210BFA7-C5C2-46CC-8C83-D685EDDBFDCB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039393" y="1570533"/>
                <a:ext cx="532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0080742-F82B-4065-9EC3-289F38D1D530}"/>
                  </a:ext>
                </a:extLst>
              </p14:cNvPr>
              <p14:cNvContentPartPr/>
              <p14:nvPr/>
            </p14:nvContentPartPr>
            <p14:xfrm>
              <a:off x="3765073" y="1582413"/>
              <a:ext cx="247680" cy="10476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0080742-F82B-4065-9EC3-289F38D1D530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760747" y="1578093"/>
                <a:ext cx="256333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01BD3710-7FF4-4443-8149-45F1E923202B}"/>
                  </a:ext>
                </a:extLst>
              </p14:cNvPr>
              <p14:cNvContentPartPr/>
              <p14:nvPr/>
            </p14:nvContentPartPr>
            <p14:xfrm>
              <a:off x="3495793" y="1598253"/>
              <a:ext cx="239400" cy="10512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01BD3710-7FF4-4443-8149-45F1E923202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491466" y="1593933"/>
                <a:ext cx="248053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EBE683BD-8429-46F4-8691-4D02F950CBE4}"/>
                  </a:ext>
                </a:extLst>
              </p14:cNvPr>
              <p14:cNvContentPartPr/>
              <p14:nvPr/>
            </p14:nvContentPartPr>
            <p14:xfrm>
              <a:off x="3363673" y="1616253"/>
              <a:ext cx="59760" cy="8244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EBE683BD-8429-46F4-8691-4D02F950CBE4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359353" y="1611933"/>
                <a:ext cx="68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069F9057-D71F-41A1-8B49-2D90B1B62BEC}"/>
                  </a:ext>
                </a:extLst>
              </p14:cNvPr>
              <p14:cNvContentPartPr/>
              <p14:nvPr/>
            </p14:nvContentPartPr>
            <p14:xfrm>
              <a:off x="3192313" y="1623453"/>
              <a:ext cx="72360" cy="5940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069F9057-D71F-41A1-8B49-2D90B1B62BEC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187993" y="1619133"/>
                <a:ext cx="810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B3823F8-8EB1-4DB1-9481-C549A3DD4837}"/>
                  </a:ext>
                </a:extLst>
              </p14:cNvPr>
              <p14:cNvContentPartPr/>
              <p14:nvPr/>
            </p14:nvContentPartPr>
            <p14:xfrm>
              <a:off x="3044353" y="1622373"/>
              <a:ext cx="75240" cy="9000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B3823F8-8EB1-4DB1-9481-C549A3DD4837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040054" y="1618053"/>
                <a:ext cx="83839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60B3F4DB-106A-4EEB-983A-0FD8CD2B47E7}"/>
                  </a:ext>
                </a:extLst>
              </p14:cNvPr>
              <p14:cNvContentPartPr/>
              <p14:nvPr/>
            </p14:nvContentPartPr>
            <p14:xfrm>
              <a:off x="2637553" y="1950693"/>
              <a:ext cx="36360" cy="504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60B3F4DB-106A-4EEB-983A-0FD8CD2B47E7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633233" y="1946373"/>
                <a:ext cx="450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29AE76B0-374A-45AE-A2B8-D4BD5655D4A3}"/>
                  </a:ext>
                </a:extLst>
              </p14:cNvPr>
              <p14:cNvContentPartPr/>
              <p14:nvPr/>
            </p14:nvContentPartPr>
            <p14:xfrm>
              <a:off x="2644033" y="1978413"/>
              <a:ext cx="41760" cy="360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29AE76B0-374A-45AE-A2B8-D4BD5655D4A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639713" y="1974093"/>
                <a:ext cx="504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1E57452-6BD5-42E9-954B-48F029ED236C}"/>
                  </a:ext>
                </a:extLst>
              </p14:cNvPr>
              <p14:cNvContentPartPr/>
              <p14:nvPr/>
            </p14:nvContentPartPr>
            <p14:xfrm>
              <a:off x="2835913" y="1904973"/>
              <a:ext cx="3960" cy="4392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1E57452-6BD5-42E9-954B-48F029ED236C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831593" y="1900653"/>
                <a:ext cx="126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5235013C-A045-4C62-BD18-71600E7E07FC}"/>
                  </a:ext>
                </a:extLst>
              </p14:cNvPr>
              <p14:cNvContentPartPr/>
              <p14:nvPr/>
            </p14:nvContentPartPr>
            <p14:xfrm>
              <a:off x="2782993" y="1969053"/>
              <a:ext cx="98640" cy="576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5235013C-A045-4C62-BD18-71600E7E07F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778673" y="1964733"/>
                <a:ext cx="1072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3C8C5AFB-B43C-4733-A3CD-0995BDB07EB4}"/>
                  </a:ext>
                </a:extLst>
              </p14:cNvPr>
              <p14:cNvContentPartPr/>
              <p14:nvPr/>
            </p14:nvContentPartPr>
            <p14:xfrm>
              <a:off x="2795953" y="2015493"/>
              <a:ext cx="73440" cy="6120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3C8C5AFB-B43C-4733-A3CD-0995BDB07EB4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791633" y="2011173"/>
                <a:ext cx="82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DA786B6-53DA-48CE-B811-92FE88B2ABF2}"/>
                  </a:ext>
                </a:extLst>
              </p14:cNvPr>
              <p14:cNvContentPartPr/>
              <p14:nvPr/>
            </p14:nvContentPartPr>
            <p14:xfrm>
              <a:off x="2987833" y="2078133"/>
              <a:ext cx="10440" cy="864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DA786B6-53DA-48CE-B811-92FE88B2ABF2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983513" y="2073813"/>
                <a:ext cx="190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618F9201-EADF-480E-9ECC-49352EBA8BB8}"/>
                  </a:ext>
                </a:extLst>
              </p14:cNvPr>
              <p14:cNvContentPartPr/>
              <p14:nvPr/>
            </p14:nvContentPartPr>
            <p14:xfrm>
              <a:off x="2959753" y="2105493"/>
              <a:ext cx="169560" cy="5580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618F9201-EADF-480E-9ECC-49352EBA8BB8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955433" y="2101201"/>
                <a:ext cx="178200" cy="64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6D0F1CFD-E5F2-4845-970F-AC514E0BB9A3}"/>
                  </a:ext>
                </a:extLst>
              </p14:cNvPr>
              <p14:cNvContentPartPr/>
              <p14:nvPr/>
            </p14:nvContentPartPr>
            <p14:xfrm>
              <a:off x="2969833" y="1905333"/>
              <a:ext cx="116640" cy="12384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6D0F1CFD-E5F2-4845-970F-AC514E0BB9A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965513" y="1901013"/>
                <a:ext cx="1252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1776DE67-A0B4-4E67-A902-6A1E190F756B}"/>
                  </a:ext>
                </a:extLst>
              </p14:cNvPr>
              <p14:cNvContentPartPr/>
              <p14:nvPr/>
            </p14:nvContentPartPr>
            <p14:xfrm>
              <a:off x="3186193" y="1901733"/>
              <a:ext cx="236160" cy="16344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1776DE67-A0B4-4E67-A902-6A1E190F756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181880" y="1897413"/>
                <a:ext cx="244787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EAD3A477-82D7-417D-8F2B-9872D85FCB26}"/>
                  </a:ext>
                </a:extLst>
              </p14:cNvPr>
              <p14:cNvContentPartPr/>
              <p14:nvPr/>
            </p14:nvContentPartPr>
            <p14:xfrm>
              <a:off x="2941393" y="1776453"/>
              <a:ext cx="158040" cy="10296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EAD3A477-82D7-417D-8F2B-9872D85FCB26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937063" y="1772133"/>
                <a:ext cx="1667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675190F8-B8EB-479A-A6FA-73C83CC7722D}"/>
                  </a:ext>
                </a:extLst>
              </p14:cNvPr>
              <p14:cNvContentPartPr/>
              <p14:nvPr/>
            </p14:nvContentPartPr>
            <p14:xfrm>
              <a:off x="563233" y="1726413"/>
              <a:ext cx="233640" cy="9756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675190F8-B8EB-479A-A6FA-73C83CC7722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58913" y="1722093"/>
                <a:ext cx="2422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1658E2D5-F22B-4286-8200-B613441F4180}"/>
                  </a:ext>
                </a:extLst>
              </p14:cNvPr>
              <p14:cNvContentPartPr/>
              <p14:nvPr/>
            </p14:nvContentPartPr>
            <p14:xfrm>
              <a:off x="311233" y="1731093"/>
              <a:ext cx="144720" cy="13824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1658E2D5-F22B-4286-8200-B613441F4180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06913" y="1726773"/>
                <a:ext cx="1533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DEF43E6B-A52D-4BBA-972E-5944E6B0C939}"/>
                  </a:ext>
                </a:extLst>
              </p14:cNvPr>
              <p14:cNvContentPartPr/>
              <p14:nvPr/>
            </p14:nvContentPartPr>
            <p14:xfrm>
              <a:off x="27193" y="1730733"/>
              <a:ext cx="251280" cy="12528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DEF43E6B-A52D-4BBA-972E-5944E6B0C939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2879" y="1726413"/>
                <a:ext cx="259908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5551DA60-3695-491F-9B61-E5E42D941E05}"/>
                  </a:ext>
                </a:extLst>
              </p14:cNvPr>
              <p14:cNvContentPartPr/>
              <p14:nvPr/>
            </p14:nvContentPartPr>
            <p14:xfrm>
              <a:off x="484033" y="1751613"/>
              <a:ext cx="47520" cy="9108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5551DA60-3695-491F-9B61-E5E42D941E0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79713" y="1747293"/>
                <a:ext cx="561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8DB1FCFF-9274-4F5A-9ABA-D10F972E6333}"/>
                  </a:ext>
                </a:extLst>
              </p14:cNvPr>
              <p14:cNvContentPartPr/>
              <p14:nvPr/>
            </p14:nvContentPartPr>
            <p14:xfrm>
              <a:off x="1085593" y="1741893"/>
              <a:ext cx="52200" cy="936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8DB1FCFF-9274-4F5A-9ABA-D10F972E6333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081273" y="1737573"/>
                <a:ext cx="60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68F94DCB-2036-4EBB-B96D-C34C86A96CE7}"/>
                  </a:ext>
                </a:extLst>
              </p14:cNvPr>
              <p14:cNvContentPartPr/>
              <p14:nvPr/>
            </p14:nvContentPartPr>
            <p14:xfrm>
              <a:off x="1074073" y="1775373"/>
              <a:ext cx="95040" cy="504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68F94DCB-2036-4EBB-B96D-C34C86A96CE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069753" y="1771053"/>
                <a:ext cx="1036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F3633AEB-CA79-4F5D-A187-22FAA8A95781}"/>
                  </a:ext>
                </a:extLst>
              </p14:cNvPr>
              <p14:cNvContentPartPr/>
              <p14:nvPr/>
            </p14:nvContentPartPr>
            <p14:xfrm>
              <a:off x="823153" y="1728213"/>
              <a:ext cx="156240" cy="9324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F3633AEB-CA79-4F5D-A187-22FAA8A95781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18833" y="1723893"/>
                <a:ext cx="1648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17DDC7C9-0083-4F6E-9C2D-94BAD1F07124}"/>
                  </a:ext>
                </a:extLst>
              </p14:cNvPr>
              <p14:cNvContentPartPr/>
              <p14:nvPr/>
            </p14:nvContentPartPr>
            <p14:xfrm>
              <a:off x="340753" y="1474413"/>
              <a:ext cx="736200" cy="19080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17DDC7C9-0083-4F6E-9C2D-94BAD1F0712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336435" y="1470093"/>
                <a:ext cx="744836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A75B7298-9B0C-44B6-856D-8EDD6D06BCD9}"/>
                  </a:ext>
                </a:extLst>
              </p14:cNvPr>
              <p14:cNvContentPartPr/>
              <p14:nvPr/>
            </p14:nvContentPartPr>
            <p14:xfrm>
              <a:off x="1246513" y="1702653"/>
              <a:ext cx="81360" cy="8532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A75B7298-9B0C-44B6-856D-8EDD6D06BCD9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242193" y="1698333"/>
                <a:ext cx="900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5E1AE38-4CF7-4E1B-B713-BAECE0D4F592}"/>
                  </a:ext>
                </a:extLst>
              </p14:cNvPr>
              <p14:cNvContentPartPr/>
              <p14:nvPr/>
            </p14:nvContentPartPr>
            <p14:xfrm>
              <a:off x="1842673" y="1674573"/>
              <a:ext cx="146880" cy="13356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5E1AE38-4CF7-4E1B-B713-BAECE0D4F592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838353" y="1670253"/>
                <a:ext cx="1555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C2CF1613-957D-4ABF-8CF2-E78A436A7DE3}"/>
                  </a:ext>
                </a:extLst>
              </p14:cNvPr>
              <p14:cNvContentPartPr/>
              <p14:nvPr/>
            </p14:nvContentPartPr>
            <p14:xfrm>
              <a:off x="1719553" y="1680693"/>
              <a:ext cx="88560" cy="7812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C2CF1613-957D-4ABF-8CF2-E78A436A7DE3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715215" y="1676373"/>
                <a:ext cx="97235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69B1686C-6B94-47ED-A414-69120BBA5BC2}"/>
                  </a:ext>
                </a:extLst>
              </p14:cNvPr>
              <p14:cNvContentPartPr/>
              <p14:nvPr/>
            </p14:nvContentPartPr>
            <p14:xfrm>
              <a:off x="1516513" y="1676373"/>
              <a:ext cx="103320" cy="9864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69B1686C-6B94-47ED-A414-69120BBA5BC2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512193" y="1672053"/>
                <a:ext cx="1119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41EF1E21-D46D-48AC-9921-BB125475D5BC}"/>
                  </a:ext>
                </a:extLst>
              </p14:cNvPr>
              <p14:cNvContentPartPr/>
              <p14:nvPr/>
            </p14:nvContentPartPr>
            <p14:xfrm>
              <a:off x="1367113" y="1700493"/>
              <a:ext cx="113040" cy="10368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41EF1E21-D46D-48AC-9921-BB125475D5BC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362793" y="1696173"/>
                <a:ext cx="121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43C2C567-F89E-412F-92D3-9D8BA2ECBA99}"/>
                  </a:ext>
                </a:extLst>
              </p14:cNvPr>
              <p14:cNvContentPartPr/>
              <p14:nvPr/>
            </p14:nvContentPartPr>
            <p14:xfrm>
              <a:off x="376393" y="1978773"/>
              <a:ext cx="146880" cy="15336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43C2C567-F89E-412F-92D3-9D8BA2ECBA99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72073" y="1974453"/>
                <a:ext cx="1555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EF4A1B3-F04E-4A94-A197-19871BB85B06}"/>
                  </a:ext>
                </a:extLst>
              </p14:cNvPr>
              <p14:cNvContentPartPr/>
              <p14:nvPr/>
            </p14:nvContentPartPr>
            <p14:xfrm>
              <a:off x="96313" y="1998213"/>
              <a:ext cx="246600" cy="12168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EF4A1B3-F04E-4A94-A197-19871BB85B06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1993" y="1993893"/>
                <a:ext cx="2552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C2317B48-0700-4E0B-B442-CC4DB881CCEB}"/>
                  </a:ext>
                </a:extLst>
              </p14:cNvPr>
              <p14:cNvContentPartPr/>
              <p14:nvPr/>
            </p14:nvContentPartPr>
            <p14:xfrm>
              <a:off x="1842313" y="1909653"/>
              <a:ext cx="149400" cy="10512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C2317B48-0700-4E0B-B442-CC4DB881CCEB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837993" y="1905333"/>
                <a:ext cx="1580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333776F3-8CE0-4634-B684-087813D9EB89}"/>
                  </a:ext>
                </a:extLst>
              </p14:cNvPr>
              <p14:cNvContentPartPr/>
              <p14:nvPr/>
            </p14:nvContentPartPr>
            <p14:xfrm>
              <a:off x="1703353" y="1894893"/>
              <a:ext cx="88560" cy="98640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333776F3-8CE0-4634-B684-087813D9EB89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699033" y="1890573"/>
                <a:ext cx="972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ED7B3CD9-351A-45BA-BE3F-F2C6D5062432}"/>
                  </a:ext>
                </a:extLst>
              </p14:cNvPr>
              <p14:cNvContentPartPr/>
              <p14:nvPr/>
            </p14:nvContentPartPr>
            <p14:xfrm>
              <a:off x="1525153" y="1903893"/>
              <a:ext cx="110160" cy="90720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ED7B3CD9-351A-45BA-BE3F-F2C6D506243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520833" y="1899573"/>
                <a:ext cx="1188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602DE2A3-17D6-4218-BFAC-079799A9D477}"/>
                  </a:ext>
                </a:extLst>
              </p14:cNvPr>
              <p14:cNvContentPartPr/>
              <p14:nvPr/>
            </p14:nvContentPartPr>
            <p14:xfrm>
              <a:off x="1375753" y="1920453"/>
              <a:ext cx="118440" cy="106560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602DE2A3-17D6-4218-BFAC-079799A9D477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371433" y="1916133"/>
                <a:ext cx="1270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A8FC7EF0-A013-4735-A5DD-C5300A117C0C}"/>
                  </a:ext>
                </a:extLst>
              </p14:cNvPr>
              <p14:cNvContentPartPr/>
              <p14:nvPr/>
            </p14:nvContentPartPr>
            <p14:xfrm>
              <a:off x="1255153" y="1953213"/>
              <a:ext cx="52200" cy="52560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A8FC7EF0-A013-4735-A5DD-C5300A117C0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250833" y="1948893"/>
                <a:ext cx="608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E33B1143-3E50-473D-AAB5-0690B7094AD1}"/>
                  </a:ext>
                </a:extLst>
              </p14:cNvPr>
              <p14:cNvContentPartPr/>
              <p14:nvPr/>
            </p14:nvContentPartPr>
            <p14:xfrm>
              <a:off x="561793" y="1946373"/>
              <a:ext cx="563760" cy="147240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E33B1143-3E50-473D-AAB5-0690B7094AD1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57473" y="1942042"/>
                <a:ext cx="572400" cy="155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FD1FCEAF-32D1-48A5-B916-268688FD0B75}"/>
                  </a:ext>
                </a:extLst>
              </p14:cNvPr>
              <p14:cNvContentPartPr/>
              <p14:nvPr/>
            </p14:nvContentPartPr>
            <p14:xfrm>
              <a:off x="1069753" y="2200893"/>
              <a:ext cx="41400" cy="12600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FD1FCEAF-32D1-48A5-B916-268688FD0B75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65433" y="2196573"/>
                <a:ext cx="500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F735E5F5-CDD2-4C1D-AB22-644419FE981E}"/>
                  </a:ext>
                </a:extLst>
              </p14:cNvPr>
              <p14:cNvContentPartPr/>
              <p14:nvPr/>
            </p14:nvContentPartPr>
            <p14:xfrm>
              <a:off x="1076953" y="2234373"/>
              <a:ext cx="48240" cy="8640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F735E5F5-CDD2-4C1D-AB22-644419FE981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72633" y="2230053"/>
                <a:ext cx="568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FB8720E1-A126-4630-94FB-AC37483A921B}"/>
                  </a:ext>
                </a:extLst>
              </p14:cNvPr>
              <p14:cNvContentPartPr/>
              <p14:nvPr/>
            </p14:nvContentPartPr>
            <p14:xfrm>
              <a:off x="1768873" y="2131773"/>
              <a:ext cx="139680" cy="133920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FB8720E1-A126-4630-94FB-AC37483A921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764553" y="2127453"/>
                <a:ext cx="1483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A21CC7BE-AD0A-4A89-8BCA-C6A8D8B0BE84}"/>
                  </a:ext>
                </a:extLst>
              </p14:cNvPr>
              <p14:cNvContentPartPr/>
              <p14:nvPr/>
            </p14:nvContentPartPr>
            <p14:xfrm>
              <a:off x="1551073" y="2149773"/>
              <a:ext cx="132120" cy="98280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A21CC7BE-AD0A-4A89-8BCA-C6A8D8B0BE84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546753" y="2145453"/>
                <a:ext cx="1407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545534CE-1C09-41B4-8790-D8ADE0AF8E03}"/>
                  </a:ext>
                </a:extLst>
              </p14:cNvPr>
              <p14:cNvContentPartPr/>
              <p14:nvPr/>
            </p14:nvContentPartPr>
            <p14:xfrm>
              <a:off x="1377913" y="2156973"/>
              <a:ext cx="138600" cy="141480"/>
            </p14:xfrm>
          </p:contentPart>
        </mc:Choice>
        <mc:Fallback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545534CE-1C09-41B4-8790-D8ADE0AF8E03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373604" y="2152653"/>
                <a:ext cx="147218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D20AA5DF-BB9C-4F92-A5B5-D4DBD84652B3}"/>
                  </a:ext>
                </a:extLst>
              </p14:cNvPr>
              <p14:cNvContentPartPr/>
              <p14:nvPr/>
            </p14:nvContentPartPr>
            <p14:xfrm>
              <a:off x="1256953" y="2171373"/>
              <a:ext cx="72360" cy="68760"/>
            </p14:xfrm>
          </p:contentPart>
        </mc:Choice>
        <mc:Fallback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D20AA5DF-BB9C-4F92-A5B5-D4DBD84652B3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252654" y="2167053"/>
                <a:ext cx="80957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3162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F93FA0-0B70-44BA-8038-916588AD0A75}"/>
                  </a:ext>
                </a:extLst>
              </p14:cNvPr>
              <p14:cNvContentPartPr/>
              <p14:nvPr/>
            </p14:nvContentPartPr>
            <p14:xfrm>
              <a:off x="661513" y="602133"/>
              <a:ext cx="66960" cy="57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F93FA0-0B70-44BA-8038-916588AD0A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193" y="597813"/>
                <a:ext cx="75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765D965-BDEB-41A5-AD73-7A6C76570F9B}"/>
                  </a:ext>
                </a:extLst>
              </p14:cNvPr>
              <p14:cNvContentPartPr/>
              <p14:nvPr/>
            </p14:nvContentPartPr>
            <p14:xfrm>
              <a:off x="1149673" y="601773"/>
              <a:ext cx="95040" cy="40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765D965-BDEB-41A5-AD73-7A6C76570F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353" y="597453"/>
                <a:ext cx="103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F8934E-C466-478D-813D-91E896DD2B83}"/>
                  </a:ext>
                </a:extLst>
              </p14:cNvPr>
              <p14:cNvContentPartPr/>
              <p14:nvPr/>
            </p14:nvContentPartPr>
            <p14:xfrm>
              <a:off x="1700833" y="565773"/>
              <a:ext cx="76320" cy="66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F8934E-C466-478D-813D-91E896DD2B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6513" y="561453"/>
                <a:ext cx="84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190B07-668E-4899-85EF-5E735730559C}"/>
                  </a:ext>
                </a:extLst>
              </p14:cNvPr>
              <p14:cNvContentPartPr/>
              <p14:nvPr/>
            </p14:nvContentPartPr>
            <p14:xfrm>
              <a:off x="1415713" y="573693"/>
              <a:ext cx="246960" cy="120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190B07-668E-4899-85EF-5E73573055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1399" y="569373"/>
                <a:ext cx="255587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33E3900-C44E-4598-84A0-925030709FB7}"/>
                  </a:ext>
                </a:extLst>
              </p14:cNvPr>
              <p14:cNvContentPartPr/>
              <p14:nvPr/>
            </p14:nvContentPartPr>
            <p14:xfrm>
              <a:off x="870313" y="580893"/>
              <a:ext cx="81720" cy="77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33E3900-C44E-4598-84A0-925030709F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6012" y="576593"/>
                <a:ext cx="90322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C976BC6-6848-4880-B0AC-72A140E17AA2}"/>
                  </a:ext>
                </a:extLst>
              </p14:cNvPr>
              <p14:cNvContentPartPr/>
              <p14:nvPr/>
            </p14:nvContentPartPr>
            <p14:xfrm>
              <a:off x="233473" y="555333"/>
              <a:ext cx="299160" cy="116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C976BC6-6848-4880-B0AC-72A140E17A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153" y="551013"/>
                <a:ext cx="307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160F80-78CF-41EA-960A-875142BEFEAE}"/>
                  </a:ext>
                </a:extLst>
              </p14:cNvPr>
              <p14:cNvContentPartPr/>
              <p14:nvPr/>
            </p14:nvContentPartPr>
            <p14:xfrm>
              <a:off x="323833" y="814173"/>
              <a:ext cx="9720" cy="70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160F80-78CF-41EA-960A-875142BEFE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513" y="809831"/>
                <a:ext cx="18360" cy="79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4A66F36-0CBC-4EB9-BCA5-B04D5A936449}"/>
                  </a:ext>
                </a:extLst>
              </p14:cNvPr>
              <p14:cNvContentPartPr/>
              <p14:nvPr/>
            </p14:nvContentPartPr>
            <p14:xfrm>
              <a:off x="915673" y="842253"/>
              <a:ext cx="5400" cy="1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4A66F36-0CBC-4EB9-BCA5-B04D5A9364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1353" y="837933"/>
                <a:ext cx="140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B95405C-5D63-45F2-8D48-0ACFB6992E35}"/>
                  </a:ext>
                </a:extLst>
              </p14:cNvPr>
              <p14:cNvContentPartPr/>
              <p14:nvPr/>
            </p14:nvContentPartPr>
            <p14:xfrm>
              <a:off x="961393" y="836853"/>
              <a:ext cx="78120" cy="4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B95405C-5D63-45F2-8D48-0ACFB6992E3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7073" y="832533"/>
                <a:ext cx="867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884606-934D-4031-9AA7-2B326BB6306F}"/>
                  </a:ext>
                </a:extLst>
              </p14:cNvPr>
              <p14:cNvContentPartPr/>
              <p14:nvPr/>
            </p14:nvContentPartPr>
            <p14:xfrm>
              <a:off x="1210873" y="787533"/>
              <a:ext cx="99000" cy="684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884606-934D-4031-9AA7-2B326BB63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06537" y="783213"/>
                <a:ext cx="107672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54A50D7-6AB4-468E-A063-7643DFEC03B2}"/>
                  </a:ext>
                </a:extLst>
              </p14:cNvPr>
              <p14:cNvContentPartPr/>
              <p14:nvPr/>
            </p14:nvContentPartPr>
            <p14:xfrm>
              <a:off x="1087033" y="799053"/>
              <a:ext cx="75960" cy="648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54A50D7-6AB4-468E-A063-7643DFEC03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2713" y="794733"/>
                <a:ext cx="846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EC1AFC0-E2D1-4331-9079-809432679AD9}"/>
                  </a:ext>
                </a:extLst>
              </p14:cNvPr>
              <p14:cNvContentPartPr/>
              <p14:nvPr/>
            </p14:nvContentPartPr>
            <p14:xfrm>
              <a:off x="617593" y="810573"/>
              <a:ext cx="113760" cy="730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EC1AFC0-E2D1-4331-9079-809432679AD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3259" y="806253"/>
                <a:ext cx="122427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1C1C20A-CAE5-4C97-9D70-11565544ED05}"/>
                  </a:ext>
                </a:extLst>
              </p14:cNvPr>
              <p14:cNvContentPartPr/>
              <p14:nvPr/>
            </p14:nvContentPartPr>
            <p14:xfrm>
              <a:off x="771673" y="804453"/>
              <a:ext cx="72000" cy="601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1C1C20A-CAE5-4C97-9D70-11565544ED0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7353" y="800133"/>
                <a:ext cx="806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C3D0F9E-0F4F-4EF0-BFE0-CA9A272FD040}"/>
                  </a:ext>
                </a:extLst>
              </p14:cNvPr>
              <p14:cNvContentPartPr/>
              <p14:nvPr/>
            </p14:nvContentPartPr>
            <p14:xfrm>
              <a:off x="364873" y="813813"/>
              <a:ext cx="185400" cy="87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C3D0F9E-0F4F-4EF0-BFE0-CA9A272FD0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0553" y="809493"/>
                <a:ext cx="194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8C01C20-8130-4570-87EA-742BE8EDAA17}"/>
                  </a:ext>
                </a:extLst>
              </p14:cNvPr>
              <p14:cNvContentPartPr/>
              <p14:nvPr/>
            </p14:nvContentPartPr>
            <p14:xfrm>
              <a:off x="674833" y="1089573"/>
              <a:ext cx="111960" cy="460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8C01C20-8130-4570-87EA-742BE8EDAA1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0513" y="1085253"/>
                <a:ext cx="1206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31FF943-A0A2-46F9-9C31-8A141B0665E9}"/>
                  </a:ext>
                </a:extLst>
              </p14:cNvPr>
              <p14:cNvContentPartPr/>
              <p14:nvPr/>
            </p14:nvContentPartPr>
            <p14:xfrm>
              <a:off x="1406353" y="804813"/>
              <a:ext cx="38160" cy="18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31FF943-A0A2-46F9-9C31-8A141B0665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02033" y="800493"/>
                <a:ext cx="468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367A838-8389-4701-AB91-8E7842AFE635}"/>
                  </a:ext>
                </a:extLst>
              </p14:cNvPr>
              <p14:cNvContentPartPr/>
              <p14:nvPr/>
            </p14:nvContentPartPr>
            <p14:xfrm>
              <a:off x="1408153" y="830373"/>
              <a:ext cx="26640" cy="18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367A838-8389-4701-AB91-8E7842AFE6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03833" y="826053"/>
                <a:ext cx="352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664D818-89F7-487A-BC57-38FA73805F6F}"/>
                  </a:ext>
                </a:extLst>
              </p14:cNvPr>
              <p14:cNvContentPartPr/>
              <p14:nvPr/>
            </p14:nvContentPartPr>
            <p14:xfrm>
              <a:off x="1688233" y="805533"/>
              <a:ext cx="5400" cy="10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664D818-89F7-487A-BC57-38FA73805F6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83913" y="801213"/>
                <a:ext cx="140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A5AF977-495B-40AF-AD27-0D4B1DAEA1D1}"/>
                  </a:ext>
                </a:extLst>
              </p14:cNvPr>
              <p14:cNvContentPartPr/>
              <p14:nvPr/>
            </p14:nvContentPartPr>
            <p14:xfrm>
              <a:off x="1740793" y="802653"/>
              <a:ext cx="63360" cy="72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A5AF977-495B-40AF-AD27-0D4B1DAEA1D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36473" y="798333"/>
                <a:ext cx="72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1118A44-B416-4452-B021-970CA07AFA36}"/>
                  </a:ext>
                </a:extLst>
              </p14:cNvPr>
              <p14:cNvContentPartPr/>
              <p14:nvPr/>
            </p14:nvContentPartPr>
            <p14:xfrm>
              <a:off x="1632073" y="881493"/>
              <a:ext cx="248400" cy="176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1118A44-B416-4452-B021-970CA07AFA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27753" y="877173"/>
                <a:ext cx="2570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279D3BC-86FA-4070-BD09-3DFF65116D66}"/>
                  </a:ext>
                </a:extLst>
              </p14:cNvPr>
              <p14:cNvContentPartPr/>
              <p14:nvPr/>
            </p14:nvContentPartPr>
            <p14:xfrm>
              <a:off x="1693273" y="943773"/>
              <a:ext cx="68400" cy="248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279D3BC-86FA-4070-BD09-3DFF65116D6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88953" y="939453"/>
                <a:ext cx="77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CC9F4FF-255C-4418-B190-C457136684E1}"/>
                  </a:ext>
                </a:extLst>
              </p14:cNvPr>
              <p14:cNvContentPartPr/>
              <p14:nvPr/>
            </p14:nvContentPartPr>
            <p14:xfrm>
              <a:off x="2060113" y="793653"/>
              <a:ext cx="34560" cy="14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CC9F4FF-255C-4418-B190-C457136684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55793" y="789333"/>
                <a:ext cx="432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49A91CB-A33F-4F7E-8F9F-2D667FB3BA8D}"/>
                  </a:ext>
                </a:extLst>
              </p14:cNvPr>
              <p14:cNvContentPartPr/>
              <p14:nvPr/>
            </p14:nvContentPartPr>
            <p14:xfrm>
              <a:off x="2089993" y="807693"/>
              <a:ext cx="24120" cy="61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49A91CB-A33F-4F7E-8F9F-2D667FB3BA8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85673" y="803373"/>
                <a:ext cx="327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F5D8581-AA91-4E24-89E5-1DAF131BB3E2}"/>
                  </a:ext>
                </a:extLst>
              </p14:cNvPr>
              <p14:cNvContentPartPr/>
              <p14:nvPr/>
            </p14:nvContentPartPr>
            <p14:xfrm>
              <a:off x="2223193" y="759453"/>
              <a:ext cx="263520" cy="957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F5D8581-AA91-4E24-89E5-1DAF131BB3E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18873" y="755133"/>
                <a:ext cx="2721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B849108-E139-493A-AC73-C1B32CF51B02}"/>
                  </a:ext>
                </a:extLst>
              </p14:cNvPr>
              <p14:cNvContentPartPr/>
              <p14:nvPr/>
            </p14:nvContentPartPr>
            <p14:xfrm>
              <a:off x="1869673" y="768093"/>
              <a:ext cx="96840" cy="799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B849108-E139-493A-AC73-C1B32CF51B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65337" y="763773"/>
                <a:ext cx="105512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6870790-98E6-490D-AC74-C461329B63D1}"/>
                  </a:ext>
                </a:extLst>
              </p14:cNvPr>
              <p14:cNvContentPartPr/>
              <p14:nvPr/>
            </p14:nvContentPartPr>
            <p14:xfrm>
              <a:off x="1560793" y="788253"/>
              <a:ext cx="64800" cy="554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6870790-98E6-490D-AC74-C461329B63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56497" y="783933"/>
                <a:ext cx="73392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B1D11BD-80CA-4FA9-BF7D-7E2AC9DDE6B5}"/>
                  </a:ext>
                </a:extLst>
              </p14:cNvPr>
              <p14:cNvContentPartPr/>
              <p14:nvPr/>
            </p14:nvContentPartPr>
            <p14:xfrm>
              <a:off x="368833" y="936933"/>
              <a:ext cx="925920" cy="67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B1D11BD-80CA-4FA9-BF7D-7E2AC9DDE6B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4515" y="932636"/>
                <a:ext cx="934557" cy="75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C1982E4-633E-47A3-8176-B4E63B2B3D47}"/>
                  </a:ext>
                </a:extLst>
              </p14:cNvPr>
              <p14:cNvContentPartPr/>
              <p14:nvPr/>
            </p14:nvContentPartPr>
            <p14:xfrm>
              <a:off x="626593" y="1250133"/>
              <a:ext cx="46800" cy="21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C1982E4-633E-47A3-8176-B4E63B2B3D4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2273" y="1245813"/>
                <a:ext cx="554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F48F8C6-3393-434C-8FF5-62746891BE92}"/>
                  </a:ext>
                </a:extLst>
              </p14:cNvPr>
              <p14:cNvContentPartPr/>
              <p14:nvPr/>
            </p14:nvContentPartPr>
            <p14:xfrm>
              <a:off x="638113" y="1273893"/>
              <a:ext cx="52200" cy="75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F48F8C6-3393-434C-8FF5-62746891BE9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3793" y="1269573"/>
                <a:ext cx="608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316AFEA-F6B3-4150-9A32-F52511BAD429}"/>
                  </a:ext>
                </a:extLst>
              </p14:cNvPr>
              <p14:cNvContentPartPr/>
              <p14:nvPr/>
            </p14:nvContentPartPr>
            <p14:xfrm>
              <a:off x="94873" y="1208013"/>
              <a:ext cx="418680" cy="1022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316AFEA-F6B3-4150-9A32-F52511BAD42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553" y="1203693"/>
                <a:ext cx="4273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FC70B63-5473-4B52-8919-C883569CA871}"/>
                  </a:ext>
                </a:extLst>
              </p14:cNvPr>
              <p14:cNvContentPartPr/>
              <p14:nvPr/>
            </p14:nvContentPartPr>
            <p14:xfrm>
              <a:off x="1181353" y="1179573"/>
              <a:ext cx="78840" cy="655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FC70B63-5473-4B52-8919-C883569CA87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77033" y="1175253"/>
                <a:ext cx="874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5A05E6-525D-4951-873A-20513D62A699}"/>
                  </a:ext>
                </a:extLst>
              </p14:cNvPr>
              <p14:cNvContentPartPr/>
              <p14:nvPr/>
            </p14:nvContentPartPr>
            <p14:xfrm>
              <a:off x="1017913" y="1177413"/>
              <a:ext cx="106200" cy="88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5A05E6-525D-4951-873A-20513D62A69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13593" y="1173093"/>
                <a:ext cx="1148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A3607A5-1E94-4F69-8234-FA2E2B5FC449}"/>
                  </a:ext>
                </a:extLst>
              </p14:cNvPr>
              <p14:cNvContentPartPr/>
              <p14:nvPr/>
            </p14:nvContentPartPr>
            <p14:xfrm>
              <a:off x="892273" y="1187853"/>
              <a:ext cx="69120" cy="63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A3607A5-1E94-4F69-8234-FA2E2B5FC44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7930" y="1183533"/>
                <a:ext cx="77805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F0103F4-8F5D-4E21-BA8D-38BC8F0D8FC6}"/>
                  </a:ext>
                </a:extLst>
              </p14:cNvPr>
              <p14:cNvContentPartPr/>
              <p14:nvPr/>
            </p14:nvContentPartPr>
            <p14:xfrm>
              <a:off x="1689673" y="1186773"/>
              <a:ext cx="53280" cy="64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F0103F4-8F5D-4E21-BA8D-38BC8F0D8FC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85353" y="1182453"/>
                <a:ext cx="619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95B2651-1564-4007-8E08-06A1C0482FE5}"/>
                  </a:ext>
                </a:extLst>
              </p14:cNvPr>
              <p14:cNvContentPartPr/>
              <p14:nvPr/>
            </p14:nvContentPartPr>
            <p14:xfrm>
              <a:off x="1786153" y="1190013"/>
              <a:ext cx="5040" cy="28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95B2651-1564-4007-8E08-06A1C0482F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81833" y="1185693"/>
                <a:ext cx="136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5A57720-2682-4770-83DF-83A348EB1843}"/>
                  </a:ext>
                </a:extLst>
              </p14:cNvPr>
              <p14:cNvContentPartPr/>
              <p14:nvPr/>
            </p14:nvContentPartPr>
            <p14:xfrm>
              <a:off x="614713" y="1542813"/>
              <a:ext cx="86040" cy="493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5A57720-2682-4770-83DF-83A348EB184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10393" y="1538493"/>
                <a:ext cx="946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3E0EA2E-AAEE-4121-92F2-E4211243DE5B}"/>
                  </a:ext>
                </a:extLst>
              </p14:cNvPr>
              <p14:cNvContentPartPr/>
              <p14:nvPr/>
            </p14:nvContentPartPr>
            <p14:xfrm>
              <a:off x="2067673" y="1124493"/>
              <a:ext cx="86040" cy="921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3E0EA2E-AAEE-4121-92F2-E4211243DE5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63335" y="1120173"/>
                <a:ext cx="94716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6DB2C59-2F8D-4AC7-A86C-E55360680047}"/>
                  </a:ext>
                </a:extLst>
              </p14:cNvPr>
              <p14:cNvContentPartPr/>
              <p14:nvPr/>
            </p14:nvContentPartPr>
            <p14:xfrm>
              <a:off x="1964353" y="1145373"/>
              <a:ext cx="60480" cy="540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6DB2C59-2F8D-4AC7-A86C-E5536068004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960033" y="1141053"/>
                <a:ext cx="691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D432994-2687-42D8-9AAA-5D54401C0944}"/>
                  </a:ext>
                </a:extLst>
              </p14:cNvPr>
              <p14:cNvContentPartPr/>
              <p14:nvPr/>
            </p14:nvContentPartPr>
            <p14:xfrm>
              <a:off x="1833673" y="1157253"/>
              <a:ext cx="80640" cy="734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D432994-2687-42D8-9AAA-5D54401C094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829353" y="1152933"/>
                <a:ext cx="892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D94AD51-78D3-40E4-8964-DD72B2638136}"/>
                  </a:ext>
                </a:extLst>
              </p14:cNvPr>
              <p14:cNvContentPartPr/>
              <p14:nvPr/>
            </p14:nvContentPartPr>
            <p14:xfrm>
              <a:off x="1554313" y="1154013"/>
              <a:ext cx="83880" cy="734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D94AD51-78D3-40E4-8964-DD72B263813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549993" y="1149693"/>
                <a:ext cx="925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EAD3F9D-77BA-4B61-8B84-BC07D4FDFC9E}"/>
                  </a:ext>
                </a:extLst>
              </p14:cNvPr>
              <p14:cNvContentPartPr/>
              <p14:nvPr/>
            </p14:nvContentPartPr>
            <p14:xfrm>
              <a:off x="1321393" y="1164813"/>
              <a:ext cx="191880" cy="716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EAD3F9D-77BA-4B61-8B84-BC07D4FDFC9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317073" y="1160493"/>
                <a:ext cx="2005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C75D539-22EF-49E7-9525-62BF3F502775}"/>
                  </a:ext>
                </a:extLst>
              </p14:cNvPr>
              <p14:cNvContentPartPr/>
              <p14:nvPr/>
            </p14:nvContentPartPr>
            <p14:xfrm>
              <a:off x="833233" y="1432293"/>
              <a:ext cx="45720" cy="1962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C75D539-22EF-49E7-9525-62BF3F50277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28913" y="1427973"/>
                <a:ext cx="543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2DEE0C1-0662-4062-8EA5-8F8E5EDA049C}"/>
                  </a:ext>
                </a:extLst>
              </p14:cNvPr>
              <p14:cNvContentPartPr/>
              <p14:nvPr/>
            </p14:nvContentPartPr>
            <p14:xfrm>
              <a:off x="920713" y="1417893"/>
              <a:ext cx="351000" cy="2268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2DEE0C1-0662-4062-8EA5-8F8E5EDA049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16393" y="1413566"/>
                <a:ext cx="359640" cy="235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E18ADE9-9F96-4CB4-89B7-84D3941F9762}"/>
                  </a:ext>
                </a:extLst>
              </p14:cNvPr>
              <p14:cNvContentPartPr/>
              <p14:nvPr/>
            </p14:nvContentPartPr>
            <p14:xfrm>
              <a:off x="1881193" y="1480173"/>
              <a:ext cx="7920" cy="36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E18ADE9-9F96-4CB4-89B7-84D3941F97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76873" y="1475853"/>
                <a:ext cx="165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7C15F07-D440-4236-BA21-E500B65A26E0}"/>
                  </a:ext>
                </a:extLst>
              </p14:cNvPr>
              <p14:cNvContentPartPr/>
              <p14:nvPr/>
            </p14:nvContentPartPr>
            <p14:xfrm>
              <a:off x="1335793" y="1396293"/>
              <a:ext cx="456480" cy="2289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7C15F07-D440-4236-BA21-E500B65A26E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31473" y="1391966"/>
                <a:ext cx="465120" cy="237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6BF92BC-6865-43A0-9227-F954D41BC981}"/>
                  </a:ext>
                </a:extLst>
              </p14:cNvPr>
              <p14:cNvContentPartPr/>
              <p14:nvPr/>
            </p14:nvContentPartPr>
            <p14:xfrm>
              <a:off x="1967233" y="1469373"/>
              <a:ext cx="79920" cy="82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6BF92BC-6865-43A0-9227-F954D41BC98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62913" y="1465053"/>
                <a:ext cx="885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27F48B9-860A-431D-A526-1894C60A578F}"/>
                  </a:ext>
                </a:extLst>
              </p14:cNvPr>
              <p14:cNvContentPartPr/>
              <p14:nvPr/>
            </p14:nvContentPartPr>
            <p14:xfrm>
              <a:off x="2145433" y="1337973"/>
              <a:ext cx="595440" cy="2448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27F48B9-860A-431D-A526-1894C60A578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41113" y="1333653"/>
                <a:ext cx="60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4E154D3-FB5D-4396-91F5-FC51B5C7E120}"/>
                  </a:ext>
                </a:extLst>
              </p14:cNvPr>
              <p14:cNvContentPartPr/>
              <p14:nvPr/>
            </p14:nvContentPartPr>
            <p14:xfrm>
              <a:off x="1083793" y="1703733"/>
              <a:ext cx="4320" cy="57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4E154D3-FB5D-4396-91F5-FC51B5C7E12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9473" y="1699413"/>
                <a:ext cx="129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57C657D-47EF-4AF2-9D76-D1155C9A7055}"/>
                  </a:ext>
                </a:extLst>
              </p14:cNvPr>
              <p14:cNvContentPartPr/>
              <p14:nvPr/>
            </p14:nvContentPartPr>
            <p14:xfrm>
              <a:off x="1488433" y="1674573"/>
              <a:ext cx="6120" cy="32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57C657D-47EF-4AF2-9D76-D1155C9A705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84113" y="1670253"/>
                <a:ext cx="147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F6C9E9F-7F51-43E0-AC46-9BF22A8BE6D4}"/>
                  </a:ext>
                </a:extLst>
              </p14:cNvPr>
              <p14:cNvContentPartPr/>
              <p14:nvPr/>
            </p14:nvContentPartPr>
            <p14:xfrm>
              <a:off x="2341273" y="1647213"/>
              <a:ext cx="2160" cy="25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F6C9E9F-7F51-43E0-AC46-9BF22A8BE6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36953" y="1642893"/>
                <a:ext cx="10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6C3C5EA-967C-41EE-8892-32010C8BF71A}"/>
                  </a:ext>
                </a:extLst>
              </p14:cNvPr>
              <p14:cNvContentPartPr/>
              <p14:nvPr/>
            </p14:nvContentPartPr>
            <p14:xfrm>
              <a:off x="3096913" y="1393053"/>
              <a:ext cx="161640" cy="619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6C3C5EA-967C-41EE-8892-32010C8BF71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092593" y="1388733"/>
                <a:ext cx="170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CF3D6F0-7D3A-4E8E-8340-C8FA02CA9461}"/>
                  </a:ext>
                </a:extLst>
              </p14:cNvPr>
              <p14:cNvContentPartPr/>
              <p14:nvPr/>
            </p14:nvContentPartPr>
            <p14:xfrm>
              <a:off x="3700273" y="1417893"/>
              <a:ext cx="2880" cy="68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CF3D6F0-7D3A-4E8E-8340-C8FA02CA946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695953" y="1413573"/>
                <a:ext cx="115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AB6A4A0-3423-4723-8ED3-32E9F9A2F1BC}"/>
                  </a:ext>
                </a:extLst>
              </p14:cNvPr>
              <p14:cNvContentPartPr/>
              <p14:nvPr/>
            </p14:nvContentPartPr>
            <p14:xfrm>
              <a:off x="3302473" y="1318533"/>
              <a:ext cx="332280" cy="1119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AB6A4A0-3423-4723-8ED3-32E9F9A2F1B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298153" y="1314199"/>
                <a:ext cx="340920" cy="120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75E8BB3-F74A-49A0-9EE5-2C5234988483}"/>
                  </a:ext>
                </a:extLst>
              </p14:cNvPr>
              <p14:cNvContentPartPr/>
              <p14:nvPr/>
            </p14:nvContentPartPr>
            <p14:xfrm>
              <a:off x="606073" y="1992093"/>
              <a:ext cx="364680" cy="1940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75E8BB3-F74A-49A0-9EE5-2C523498848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01753" y="1987773"/>
                <a:ext cx="3733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9049FAFC-A3ED-4B3C-B671-A6B751285123}"/>
                  </a:ext>
                </a:extLst>
              </p14:cNvPr>
              <p14:cNvContentPartPr/>
              <p14:nvPr/>
            </p14:nvContentPartPr>
            <p14:xfrm>
              <a:off x="774913" y="1877613"/>
              <a:ext cx="119880" cy="903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9049FAFC-A3ED-4B3C-B671-A6B75128512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70593" y="1873293"/>
                <a:ext cx="1285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449672C-7907-49B1-9B03-EF3FE84F7BBC}"/>
                  </a:ext>
                </a:extLst>
              </p14:cNvPr>
              <p14:cNvContentPartPr/>
              <p14:nvPr/>
            </p14:nvContentPartPr>
            <p14:xfrm>
              <a:off x="1044193" y="1884093"/>
              <a:ext cx="43560" cy="1173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449672C-7907-49B1-9B03-EF3FE84F7BB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39873" y="1879773"/>
                <a:ext cx="52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DED117B-7EFE-440E-8246-399892701402}"/>
                  </a:ext>
                </a:extLst>
              </p14:cNvPr>
              <p14:cNvContentPartPr/>
              <p14:nvPr/>
            </p14:nvContentPartPr>
            <p14:xfrm>
              <a:off x="1118713" y="1901733"/>
              <a:ext cx="12960" cy="7092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DED117B-7EFE-440E-8246-39989270140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114393" y="1897413"/>
                <a:ext cx="21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37D9CB2-01D2-4FC8-92DD-66A83C842D5F}"/>
                  </a:ext>
                </a:extLst>
              </p14:cNvPr>
              <p14:cNvContentPartPr/>
              <p14:nvPr/>
            </p14:nvContentPartPr>
            <p14:xfrm>
              <a:off x="1147513" y="1909293"/>
              <a:ext cx="36720" cy="514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37D9CB2-01D2-4FC8-92DD-66A83C842D5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43193" y="1904973"/>
                <a:ext cx="453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FF9E115-6170-4E2D-9E01-E80A91BCFB20}"/>
                  </a:ext>
                </a:extLst>
              </p14:cNvPr>
              <p14:cNvContentPartPr/>
              <p14:nvPr/>
            </p14:nvContentPartPr>
            <p14:xfrm>
              <a:off x="1166953" y="1901013"/>
              <a:ext cx="77400" cy="1116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FF9E115-6170-4E2D-9E01-E80A91BCFB2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62273" y="1896693"/>
                <a:ext cx="860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7AF8716-BA1A-4057-BDA5-82AE92653AF9}"/>
                  </a:ext>
                </a:extLst>
              </p14:cNvPr>
              <p14:cNvContentPartPr/>
              <p14:nvPr/>
            </p14:nvContentPartPr>
            <p14:xfrm>
              <a:off x="1298353" y="1895613"/>
              <a:ext cx="17640" cy="694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7AF8716-BA1A-4057-BDA5-82AE92653AF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294033" y="1891293"/>
                <a:ext cx="262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1D9398C-99C2-4E68-B879-62868BDD704F}"/>
                  </a:ext>
                </a:extLst>
              </p14:cNvPr>
              <p14:cNvContentPartPr/>
              <p14:nvPr/>
            </p14:nvContentPartPr>
            <p14:xfrm>
              <a:off x="1278193" y="1888773"/>
              <a:ext cx="113040" cy="763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1D9398C-99C2-4E68-B879-62868BDD704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273873" y="1884453"/>
                <a:ext cx="1216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CC5C998-B5D4-45EC-B40E-CAE828266F6D}"/>
                  </a:ext>
                </a:extLst>
              </p14:cNvPr>
              <p14:cNvContentPartPr/>
              <p14:nvPr/>
            </p14:nvContentPartPr>
            <p14:xfrm>
              <a:off x="1413553" y="1901013"/>
              <a:ext cx="8280" cy="453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CC5C998-B5D4-45EC-B40E-CAE828266F6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409233" y="1896693"/>
                <a:ext cx="169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7DA5BD5-4EC5-493D-904B-F2BDA25C385D}"/>
                  </a:ext>
                </a:extLst>
              </p14:cNvPr>
              <p14:cNvContentPartPr/>
              <p14:nvPr/>
            </p14:nvContentPartPr>
            <p14:xfrm>
              <a:off x="1413553" y="1878693"/>
              <a:ext cx="71280" cy="1098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7DA5BD5-4EC5-493D-904B-F2BDA25C385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409233" y="1874373"/>
                <a:ext cx="799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4E57C1D0-62F4-4C59-88DD-D60206742D2B}"/>
                  </a:ext>
                </a:extLst>
              </p14:cNvPr>
              <p14:cNvContentPartPr/>
              <p14:nvPr/>
            </p14:nvContentPartPr>
            <p14:xfrm>
              <a:off x="1538833" y="1885533"/>
              <a:ext cx="70560" cy="1051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4E57C1D0-62F4-4C59-88DD-D60206742D2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534513" y="1881213"/>
                <a:ext cx="792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FA6FA39-7E02-40DE-8182-965FA4313556}"/>
                  </a:ext>
                </a:extLst>
              </p14:cNvPr>
              <p14:cNvContentPartPr/>
              <p14:nvPr/>
            </p14:nvContentPartPr>
            <p14:xfrm>
              <a:off x="1440553" y="1888413"/>
              <a:ext cx="73800" cy="1173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FA6FA39-7E02-40DE-8182-965FA431355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436233" y="1884093"/>
                <a:ext cx="82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6A3FFAE-56BC-4245-B485-32CDA99830A6}"/>
                  </a:ext>
                </a:extLst>
              </p14:cNvPr>
              <p14:cNvContentPartPr/>
              <p14:nvPr/>
            </p14:nvContentPartPr>
            <p14:xfrm>
              <a:off x="1633873" y="1887693"/>
              <a:ext cx="15480" cy="806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6A3FFAE-56BC-4245-B485-32CDA99830A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629553" y="1883373"/>
                <a:ext cx="241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3629493-21EF-4A06-B862-754DA20AC4AB}"/>
                  </a:ext>
                </a:extLst>
              </p14:cNvPr>
              <p14:cNvContentPartPr/>
              <p14:nvPr/>
            </p14:nvContentPartPr>
            <p14:xfrm>
              <a:off x="1668433" y="1889493"/>
              <a:ext cx="90000" cy="871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3629493-21EF-4A06-B862-754DA20AC4A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664113" y="1885173"/>
                <a:ext cx="986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0946401-CE3B-483E-B0BA-C74464FFDB2E}"/>
                  </a:ext>
                </a:extLst>
              </p14:cNvPr>
              <p14:cNvContentPartPr/>
              <p14:nvPr/>
            </p14:nvContentPartPr>
            <p14:xfrm>
              <a:off x="1848073" y="1889133"/>
              <a:ext cx="17280" cy="687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0946401-CE3B-483E-B0BA-C74464FFDB2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843753" y="1884813"/>
                <a:ext cx="259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845BC147-9871-4001-954B-7EE8EDDB9D25}"/>
                  </a:ext>
                </a:extLst>
              </p14:cNvPr>
              <p14:cNvContentPartPr/>
              <p14:nvPr/>
            </p14:nvContentPartPr>
            <p14:xfrm>
              <a:off x="1818193" y="1916493"/>
              <a:ext cx="87840" cy="43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845BC147-9871-4001-954B-7EE8EDDB9D2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813873" y="1912173"/>
                <a:ext cx="964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8FB80C0-8468-4787-8ABF-E126071A017C}"/>
                  </a:ext>
                </a:extLst>
              </p14:cNvPr>
              <p14:cNvContentPartPr/>
              <p14:nvPr/>
            </p14:nvContentPartPr>
            <p14:xfrm>
              <a:off x="2210953" y="1906773"/>
              <a:ext cx="7200" cy="216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8FB80C0-8468-4787-8ABF-E126071A01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06633" y="1902453"/>
                <a:ext cx="158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59A4003-975F-4EEA-9949-52881C41DF88}"/>
                  </a:ext>
                </a:extLst>
              </p14:cNvPr>
              <p14:cNvContentPartPr/>
              <p14:nvPr/>
            </p14:nvContentPartPr>
            <p14:xfrm>
              <a:off x="2271793" y="1902453"/>
              <a:ext cx="23760" cy="288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59A4003-975F-4EEA-9949-52881C41DF8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267473" y="1898133"/>
                <a:ext cx="324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2D89588-84EC-4977-A403-6AA0C2CF2845}"/>
                  </a:ext>
                </a:extLst>
              </p14:cNvPr>
              <p14:cNvContentPartPr/>
              <p14:nvPr/>
            </p14:nvContentPartPr>
            <p14:xfrm>
              <a:off x="2348473" y="1894893"/>
              <a:ext cx="49680" cy="61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2D89588-84EC-4977-A403-6AA0C2CF284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344153" y="1890573"/>
                <a:ext cx="583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514D6F86-A8D9-4002-9DA7-B6F9148C220C}"/>
                  </a:ext>
                </a:extLst>
              </p14:cNvPr>
              <p14:cNvContentPartPr/>
              <p14:nvPr/>
            </p14:nvContentPartPr>
            <p14:xfrm>
              <a:off x="2510833" y="1831893"/>
              <a:ext cx="54000" cy="1069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514D6F86-A8D9-4002-9DA7-B6F9148C220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06513" y="1827573"/>
                <a:ext cx="62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F3E9DFA3-030A-4026-85C3-8CE3AE88D284}"/>
                  </a:ext>
                </a:extLst>
              </p14:cNvPr>
              <p14:cNvContentPartPr/>
              <p14:nvPr/>
            </p14:nvContentPartPr>
            <p14:xfrm>
              <a:off x="2598313" y="1849533"/>
              <a:ext cx="11160" cy="662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F3E9DFA3-030A-4026-85C3-8CE3AE88D28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593993" y="1845213"/>
                <a:ext cx="198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9341EC5-51AF-4174-B7D2-9E312CC1F19D}"/>
                  </a:ext>
                </a:extLst>
              </p14:cNvPr>
              <p14:cNvContentPartPr/>
              <p14:nvPr/>
            </p14:nvContentPartPr>
            <p14:xfrm>
              <a:off x="2645833" y="1838733"/>
              <a:ext cx="92880" cy="1148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9341EC5-51AF-4174-B7D2-9E312CC1F19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41513" y="1834413"/>
                <a:ext cx="1015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3774A6C-F65F-4788-B594-5BF9133005C4}"/>
                  </a:ext>
                </a:extLst>
              </p14:cNvPr>
              <p14:cNvContentPartPr/>
              <p14:nvPr/>
            </p14:nvContentPartPr>
            <p14:xfrm>
              <a:off x="2781913" y="1817133"/>
              <a:ext cx="279720" cy="1274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3774A6C-F65F-4788-B594-5BF9133005C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777593" y="1812813"/>
                <a:ext cx="288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968E27D-268E-4ED8-9363-C237F4D1BB2D}"/>
                  </a:ext>
                </a:extLst>
              </p14:cNvPr>
              <p14:cNvContentPartPr/>
              <p14:nvPr/>
            </p14:nvContentPartPr>
            <p14:xfrm>
              <a:off x="1936993" y="1861413"/>
              <a:ext cx="216000" cy="11160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968E27D-268E-4ED8-9363-C237F4D1BB2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932666" y="1857079"/>
                <a:ext cx="224654" cy="12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FE7F0B6-6CB2-4395-98AA-AC57F8561DC6}"/>
                  </a:ext>
                </a:extLst>
              </p14:cNvPr>
              <p14:cNvContentPartPr/>
              <p14:nvPr/>
            </p14:nvContentPartPr>
            <p14:xfrm>
              <a:off x="537313" y="2402493"/>
              <a:ext cx="52560" cy="216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FE7F0B6-6CB2-4395-98AA-AC57F8561DC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2993" y="2398173"/>
                <a:ext cx="612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2ACEA0F-F236-445A-AB77-FE7465D12139}"/>
                  </a:ext>
                </a:extLst>
              </p14:cNvPr>
              <p14:cNvContentPartPr/>
              <p14:nvPr/>
            </p14:nvContentPartPr>
            <p14:xfrm>
              <a:off x="532633" y="2439213"/>
              <a:ext cx="46440" cy="18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2ACEA0F-F236-445A-AB77-FE7465D1213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8313" y="2434893"/>
                <a:ext cx="550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14F6DF08-2A82-4B17-A9D6-7C33B5FB9274}"/>
                  </a:ext>
                </a:extLst>
              </p14:cNvPr>
              <p14:cNvContentPartPr/>
              <p14:nvPr/>
            </p14:nvContentPartPr>
            <p14:xfrm>
              <a:off x="720193" y="2237253"/>
              <a:ext cx="297720" cy="2192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14F6DF08-2A82-4B17-A9D6-7C33B5FB927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15873" y="2232933"/>
                <a:ext cx="3063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7EFB6833-CE26-4333-8D09-3B0E7919F960}"/>
                  </a:ext>
                </a:extLst>
              </p14:cNvPr>
              <p14:cNvContentPartPr/>
              <p14:nvPr/>
            </p14:nvContentPartPr>
            <p14:xfrm>
              <a:off x="1341193" y="2515173"/>
              <a:ext cx="57240" cy="612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7EFB6833-CE26-4333-8D09-3B0E7919F96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336873" y="2510853"/>
                <a:ext cx="658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FDD8350-3CCC-4F5E-9157-343ACC0658D7}"/>
                  </a:ext>
                </a:extLst>
              </p14:cNvPr>
              <p14:cNvContentPartPr/>
              <p14:nvPr/>
            </p14:nvContentPartPr>
            <p14:xfrm>
              <a:off x="1134913" y="2096853"/>
              <a:ext cx="196560" cy="14328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FDD8350-3CCC-4F5E-9157-343ACC0658D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30585" y="2092533"/>
                <a:ext cx="205216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1082ECA-7962-4504-BAF1-97183E3FE407}"/>
                  </a:ext>
                </a:extLst>
              </p14:cNvPr>
              <p14:cNvContentPartPr/>
              <p14:nvPr/>
            </p14:nvContentPartPr>
            <p14:xfrm>
              <a:off x="1171993" y="2510853"/>
              <a:ext cx="119880" cy="723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1082ECA-7962-4504-BAF1-97183E3FE40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67686" y="2506533"/>
                <a:ext cx="128494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4DC6AEFD-CAA8-479F-B538-44B045CA40B1}"/>
                  </a:ext>
                </a:extLst>
              </p14:cNvPr>
              <p14:cNvContentPartPr/>
              <p14:nvPr/>
            </p14:nvContentPartPr>
            <p14:xfrm>
              <a:off x="1142833" y="2259213"/>
              <a:ext cx="245880" cy="22428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4DC6AEFD-CAA8-479F-B538-44B045CA40B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38513" y="2254886"/>
                <a:ext cx="254520" cy="232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69CC87E-B52C-487D-9B13-4F495BF5A9F3}"/>
                  </a:ext>
                </a:extLst>
              </p14:cNvPr>
              <p14:cNvContentPartPr/>
              <p14:nvPr/>
            </p14:nvContentPartPr>
            <p14:xfrm>
              <a:off x="1440553" y="2285133"/>
              <a:ext cx="15840" cy="1548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69CC87E-B52C-487D-9B13-4F495BF5A9F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436233" y="2280813"/>
                <a:ext cx="244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BB6C4987-2B43-4837-A543-A09A92824271}"/>
                  </a:ext>
                </a:extLst>
              </p14:cNvPr>
              <p14:cNvContentPartPr/>
              <p14:nvPr/>
            </p14:nvContentPartPr>
            <p14:xfrm>
              <a:off x="1490593" y="2270373"/>
              <a:ext cx="211320" cy="1641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BB6C4987-2B43-4837-A543-A09A9282427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486273" y="2266062"/>
                <a:ext cx="219960" cy="1727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64318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5C24BC7-EA73-43A8-AA2E-5719809C2831}"/>
                  </a:ext>
                </a:extLst>
              </p14:cNvPr>
              <p14:cNvContentPartPr/>
              <p14:nvPr/>
            </p14:nvContentPartPr>
            <p14:xfrm>
              <a:off x="1517233" y="726333"/>
              <a:ext cx="41040" cy="57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5C24BC7-EA73-43A8-AA2E-5719809C28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2913" y="722013"/>
                <a:ext cx="496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36A854A-3279-4F7F-A5CF-D5F861BA4137}"/>
                  </a:ext>
                </a:extLst>
              </p14:cNvPr>
              <p14:cNvContentPartPr/>
              <p14:nvPr/>
            </p14:nvContentPartPr>
            <p14:xfrm>
              <a:off x="1516513" y="758733"/>
              <a:ext cx="36360" cy="1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36A854A-3279-4F7F-A5CF-D5F861BA41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193" y="754413"/>
                <a:ext cx="450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41A85A-611F-405D-967C-F5873EB1A50A}"/>
                  </a:ext>
                </a:extLst>
              </p14:cNvPr>
              <p14:cNvContentPartPr/>
              <p14:nvPr/>
            </p14:nvContentPartPr>
            <p14:xfrm>
              <a:off x="1807753" y="681333"/>
              <a:ext cx="3960" cy="475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41A85A-611F-405D-967C-F5873EB1A5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3433" y="677013"/>
                <a:ext cx="126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112EA60-01BB-4751-9C99-EEB00FD8A72F}"/>
                  </a:ext>
                </a:extLst>
              </p14:cNvPr>
              <p14:cNvContentPartPr/>
              <p14:nvPr/>
            </p14:nvContentPartPr>
            <p14:xfrm>
              <a:off x="1744753" y="751893"/>
              <a:ext cx="132480" cy="54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112EA60-01BB-4751-9C99-EEB00FD8A7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0433" y="747573"/>
                <a:ext cx="1411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DCAAEB9-5A3B-4F66-BBA6-AFFE27759232}"/>
                  </a:ext>
                </a:extLst>
              </p14:cNvPr>
              <p14:cNvContentPartPr/>
              <p14:nvPr/>
            </p14:nvContentPartPr>
            <p14:xfrm>
              <a:off x="1795153" y="790053"/>
              <a:ext cx="99000" cy="468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DCAAEB9-5A3B-4F66-BBA6-AFFE277592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0833" y="785733"/>
                <a:ext cx="1076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BC1AEE3-2BF9-450F-8A60-3AF50907940C}"/>
                  </a:ext>
                </a:extLst>
              </p14:cNvPr>
              <p14:cNvContentPartPr/>
              <p14:nvPr/>
            </p14:nvContentPartPr>
            <p14:xfrm>
              <a:off x="1965073" y="667653"/>
              <a:ext cx="48240" cy="122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BC1AEE3-2BF9-450F-8A60-3AF5090794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0753" y="663333"/>
                <a:ext cx="568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5823BCC-A552-40EC-852D-BF2A9E3EE043}"/>
                  </a:ext>
                </a:extLst>
              </p14:cNvPr>
              <p14:cNvContentPartPr/>
              <p14:nvPr/>
            </p14:nvContentPartPr>
            <p14:xfrm>
              <a:off x="2386993" y="702933"/>
              <a:ext cx="65880" cy="49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5823BCC-A552-40EC-852D-BF2A9E3EE0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82673" y="698613"/>
                <a:ext cx="74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BCD5DAB-08D4-41CD-93E3-9279886F7EB5}"/>
                  </a:ext>
                </a:extLst>
              </p14:cNvPr>
              <p14:cNvContentPartPr/>
              <p14:nvPr/>
            </p14:nvContentPartPr>
            <p14:xfrm>
              <a:off x="2242633" y="688893"/>
              <a:ext cx="104760" cy="74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BCD5DAB-08D4-41CD-93E3-9279886F7EB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38313" y="684573"/>
                <a:ext cx="113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B5DC20A-27FE-4475-B725-9FDBA4DE372A}"/>
                  </a:ext>
                </a:extLst>
              </p14:cNvPr>
              <p14:cNvContentPartPr/>
              <p14:nvPr/>
            </p14:nvContentPartPr>
            <p14:xfrm>
              <a:off x="2053993" y="688893"/>
              <a:ext cx="138240" cy="712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B5DC20A-27FE-4475-B725-9FDBA4DE37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9673" y="684573"/>
                <a:ext cx="1468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A45F136-4B5E-4B89-82F7-17B0185AE611}"/>
                  </a:ext>
                </a:extLst>
              </p14:cNvPr>
              <p14:cNvContentPartPr/>
              <p14:nvPr/>
            </p14:nvContentPartPr>
            <p14:xfrm>
              <a:off x="2501833" y="697533"/>
              <a:ext cx="5760" cy="608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A45F136-4B5E-4B89-82F7-17B0185AE6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7513" y="693213"/>
                <a:ext cx="144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8A4C693-B23E-4CC9-9B78-1B74BFE60D06}"/>
                  </a:ext>
                </a:extLst>
              </p14:cNvPr>
              <p14:cNvContentPartPr/>
              <p14:nvPr/>
            </p14:nvContentPartPr>
            <p14:xfrm>
              <a:off x="2541073" y="708333"/>
              <a:ext cx="38520" cy="374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8A4C693-B23E-4CC9-9B78-1B74BFE60D0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36753" y="704013"/>
                <a:ext cx="471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7DD52E2-6209-4863-B6A6-0F6E6694AFBA}"/>
                  </a:ext>
                </a:extLst>
              </p14:cNvPr>
              <p14:cNvContentPartPr/>
              <p14:nvPr/>
            </p14:nvContentPartPr>
            <p14:xfrm>
              <a:off x="2555833" y="712293"/>
              <a:ext cx="360" cy="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7DD52E2-6209-4863-B6A6-0F6E6694AF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51513" y="70797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984F8FF-8C70-48D0-8880-B1800DBC0AE9}"/>
                  </a:ext>
                </a:extLst>
              </p14:cNvPr>
              <p14:cNvContentPartPr/>
              <p14:nvPr/>
            </p14:nvContentPartPr>
            <p14:xfrm>
              <a:off x="2555833" y="698613"/>
              <a:ext cx="64440" cy="748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984F8FF-8C70-48D0-8880-B1800DBC0A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51513" y="694293"/>
                <a:ext cx="730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E37B896-0A6A-456C-828E-BEACAFC2C774}"/>
                  </a:ext>
                </a:extLst>
              </p14:cNvPr>
              <p14:cNvContentPartPr/>
              <p14:nvPr/>
            </p14:nvContentPartPr>
            <p14:xfrm>
              <a:off x="2654833" y="687453"/>
              <a:ext cx="3240" cy="619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E37B896-0A6A-456C-828E-BEACAFC2C77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50513" y="683133"/>
                <a:ext cx="118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9E82958-A1A5-4227-8674-ADA41C319D2F}"/>
                  </a:ext>
                </a:extLst>
              </p14:cNvPr>
              <p14:cNvContentPartPr/>
              <p14:nvPr/>
            </p14:nvContentPartPr>
            <p14:xfrm>
              <a:off x="2700553" y="704733"/>
              <a:ext cx="7920" cy="374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9E82958-A1A5-4227-8674-ADA41C319D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96233" y="700413"/>
                <a:ext cx="16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4F7686D-8FE1-4F37-B668-76557FEB78EA}"/>
                  </a:ext>
                </a:extLst>
              </p14:cNvPr>
              <p14:cNvContentPartPr/>
              <p14:nvPr/>
            </p14:nvContentPartPr>
            <p14:xfrm>
              <a:off x="2725033" y="689973"/>
              <a:ext cx="56160" cy="795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4F7686D-8FE1-4F37-B668-76557FEB78E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20713" y="685653"/>
                <a:ext cx="64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552C896-314B-4A3E-9710-EAE9E554801D}"/>
                  </a:ext>
                </a:extLst>
              </p14:cNvPr>
              <p14:cNvContentPartPr/>
              <p14:nvPr/>
            </p14:nvContentPartPr>
            <p14:xfrm>
              <a:off x="2866513" y="696453"/>
              <a:ext cx="8280" cy="410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552C896-314B-4A3E-9710-EAE9E554801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62193" y="692133"/>
                <a:ext cx="169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C80E80F-80D1-4DA9-BA8A-DE8FEE74A6D1}"/>
                  </a:ext>
                </a:extLst>
              </p14:cNvPr>
              <p14:cNvContentPartPr/>
              <p14:nvPr/>
            </p14:nvContentPartPr>
            <p14:xfrm>
              <a:off x="2849233" y="711933"/>
              <a:ext cx="77040" cy="25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C80E80F-80D1-4DA9-BA8A-DE8FEE74A6D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44913" y="707613"/>
                <a:ext cx="856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F337A99-E2FC-4E56-B59D-4A0132CABE4A}"/>
                  </a:ext>
                </a:extLst>
              </p14:cNvPr>
              <p14:cNvContentPartPr/>
              <p14:nvPr/>
            </p14:nvContentPartPr>
            <p14:xfrm>
              <a:off x="2970193" y="667653"/>
              <a:ext cx="5040" cy="777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F337A99-E2FC-4E56-B59D-4A0132CABE4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65873" y="663333"/>
                <a:ext cx="136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C1C1591-8CF7-46BB-A95A-0F74F149BEA3}"/>
                  </a:ext>
                </a:extLst>
              </p14:cNvPr>
              <p14:cNvContentPartPr/>
              <p14:nvPr/>
            </p14:nvContentPartPr>
            <p14:xfrm>
              <a:off x="3138673" y="668733"/>
              <a:ext cx="11160" cy="63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C1C1591-8CF7-46BB-A95A-0F74F149BE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34353" y="664413"/>
                <a:ext cx="19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75AB26C-4817-434A-81DF-B76D27F7D5D3}"/>
                  </a:ext>
                </a:extLst>
              </p14:cNvPr>
              <p14:cNvContentPartPr/>
              <p14:nvPr/>
            </p14:nvContentPartPr>
            <p14:xfrm>
              <a:off x="3473833" y="671253"/>
              <a:ext cx="5400" cy="54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75AB26C-4817-434A-81DF-B76D27F7D5D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69513" y="666933"/>
                <a:ext cx="140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8EA46E7-C1DF-4F01-83C5-F9602319D874}"/>
                  </a:ext>
                </a:extLst>
              </p14:cNvPr>
              <p14:cNvContentPartPr/>
              <p14:nvPr/>
            </p14:nvContentPartPr>
            <p14:xfrm>
              <a:off x="3523513" y="682773"/>
              <a:ext cx="3600" cy="385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8EA46E7-C1DF-4F01-83C5-F9602319D8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9193" y="678453"/>
                <a:ext cx="12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7413598-DE98-450F-BC0F-E6C7ACBE0402}"/>
                  </a:ext>
                </a:extLst>
              </p14:cNvPr>
              <p14:cNvContentPartPr/>
              <p14:nvPr/>
            </p14:nvContentPartPr>
            <p14:xfrm>
              <a:off x="3571393" y="666933"/>
              <a:ext cx="51480" cy="694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7413598-DE98-450F-BC0F-E6C7ACBE040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67073" y="662613"/>
                <a:ext cx="601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167C7F1-D0AA-49CF-A09F-F31C6420FEF6}"/>
                  </a:ext>
                </a:extLst>
              </p14:cNvPr>
              <p14:cNvContentPartPr/>
              <p14:nvPr/>
            </p14:nvContentPartPr>
            <p14:xfrm>
              <a:off x="3664273" y="658653"/>
              <a:ext cx="10080" cy="644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167C7F1-D0AA-49CF-A09F-F31C6420FEF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59953" y="654333"/>
                <a:ext cx="187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40DC8DB-A49A-4065-9DE5-2BEC4A9B9B79}"/>
                  </a:ext>
                </a:extLst>
              </p14:cNvPr>
              <p14:cNvContentPartPr/>
              <p14:nvPr/>
            </p14:nvContentPartPr>
            <p14:xfrm>
              <a:off x="3703873" y="643173"/>
              <a:ext cx="122400" cy="1000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40DC8DB-A49A-4065-9DE5-2BEC4A9B9B7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699553" y="638853"/>
                <a:ext cx="1310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6B93CD0-CC53-44E6-A09C-ABAA6ED25239}"/>
                  </a:ext>
                </a:extLst>
              </p14:cNvPr>
              <p14:cNvContentPartPr/>
              <p14:nvPr/>
            </p14:nvContentPartPr>
            <p14:xfrm>
              <a:off x="3294913" y="682773"/>
              <a:ext cx="99720" cy="478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6B93CD0-CC53-44E6-A09C-ABAA6ED2523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290593" y="678453"/>
                <a:ext cx="1083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6BF27FF-A3D9-43BC-924D-F5DB0331A851}"/>
                  </a:ext>
                </a:extLst>
              </p14:cNvPr>
              <p14:cNvContentPartPr/>
              <p14:nvPr/>
            </p14:nvContentPartPr>
            <p14:xfrm>
              <a:off x="3176473" y="664053"/>
              <a:ext cx="88560" cy="799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6BF27FF-A3D9-43BC-924D-F5DB0331A85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72153" y="659733"/>
                <a:ext cx="972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C51AB4F-2EE5-4AAC-A413-46F4EEDBD964}"/>
                  </a:ext>
                </a:extLst>
              </p14:cNvPr>
              <p14:cNvContentPartPr/>
              <p14:nvPr/>
            </p14:nvContentPartPr>
            <p14:xfrm>
              <a:off x="3014473" y="682053"/>
              <a:ext cx="81000" cy="687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C51AB4F-2EE5-4AAC-A413-46F4EEDBD9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010153" y="677733"/>
                <a:ext cx="896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2717F99-051B-4F08-AC2A-309F5A9F9B7F}"/>
                  </a:ext>
                </a:extLst>
              </p14:cNvPr>
              <p14:cNvContentPartPr/>
              <p14:nvPr/>
            </p14:nvContentPartPr>
            <p14:xfrm>
              <a:off x="926113" y="440037"/>
              <a:ext cx="192240" cy="1062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2717F99-051B-4F08-AC2A-309F5A9F9B7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21793" y="435717"/>
                <a:ext cx="2008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873966C-4AA9-431B-ADED-CC3C0CC513CB}"/>
                  </a:ext>
                </a:extLst>
              </p14:cNvPr>
              <p14:cNvContentPartPr/>
              <p14:nvPr/>
            </p14:nvContentPartPr>
            <p14:xfrm>
              <a:off x="525433" y="446877"/>
              <a:ext cx="333360" cy="972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873966C-4AA9-431B-ADED-CC3C0CC513C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21113" y="442557"/>
                <a:ext cx="3420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9982A41-CEBF-4972-8E60-96F377003F1A}"/>
                  </a:ext>
                </a:extLst>
              </p14:cNvPr>
              <p14:cNvContentPartPr/>
              <p14:nvPr/>
            </p14:nvContentPartPr>
            <p14:xfrm>
              <a:off x="155713" y="455517"/>
              <a:ext cx="331920" cy="972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9982A41-CEBF-4972-8E60-96F377003F1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51393" y="451181"/>
                <a:ext cx="340560" cy="105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2ACEA0E-0EF6-40FD-8946-02BB5DB9CDF3}"/>
                  </a:ext>
                </a:extLst>
              </p14:cNvPr>
              <p14:cNvContentPartPr/>
              <p14:nvPr/>
            </p14:nvContentPartPr>
            <p14:xfrm>
              <a:off x="2876953" y="1050237"/>
              <a:ext cx="113400" cy="745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2ACEA0E-0EF6-40FD-8946-02BB5DB9CDF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872633" y="1045917"/>
                <a:ext cx="1220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0DEB4977-502B-40E2-A42B-E8D9C0606078}"/>
                  </a:ext>
                </a:extLst>
              </p14:cNvPr>
              <p14:cNvContentPartPr/>
              <p14:nvPr/>
            </p14:nvContentPartPr>
            <p14:xfrm>
              <a:off x="2861833" y="1382517"/>
              <a:ext cx="111240" cy="723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0DEB4977-502B-40E2-A42B-E8D9C060607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57513" y="1378197"/>
                <a:ext cx="1198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7F0C1A2-3EDB-47D6-AA90-138D328D80BC}"/>
                  </a:ext>
                </a:extLst>
              </p14:cNvPr>
              <p14:cNvContentPartPr/>
              <p14:nvPr/>
            </p14:nvContentPartPr>
            <p14:xfrm>
              <a:off x="3027433" y="949797"/>
              <a:ext cx="780840" cy="26280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7F0C1A2-3EDB-47D6-AA90-138D328D80B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023111" y="945483"/>
                <a:ext cx="789484" cy="271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BB4DB66E-4311-46F1-94BD-124076024535}"/>
                  </a:ext>
                </a:extLst>
              </p14:cNvPr>
              <p14:cNvContentPartPr/>
              <p14:nvPr/>
            </p14:nvContentPartPr>
            <p14:xfrm>
              <a:off x="3527473" y="1593117"/>
              <a:ext cx="183600" cy="8604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BB4DB66E-4311-46F1-94BD-12407602453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23153" y="1588797"/>
                <a:ext cx="1922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6B21791-14DE-44D9-AEF7-44FD707FC255}"/>
                  </a:ext>
                </a:extLst>
              </p14:cNvPr>
              <p14:cNvContentPartPr/>
              <p14:nvPr/>
            </p14:nvContentPartPr>
            <p14:xfrm>
              <a:off x="3041113" y="1332477"/>
              <a:ext cx="731160" cy="2358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6B21791-14DE-44D9-AEF7-44FD707FC25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036795" y="1328157"/>
                <a:ext cx="739796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43EEF3E-16E2-4478-A1F5-1651EEC4A94E}"/>
                  </a:ext>
                </a:extLst>
              </p14:cNvPr>
              <p14:cNvContentPartPr/>
              <p14:nvPr/>
            </p14:nvContentPartPr>
            <p14:xfrm>
              <a:off x="125113" y="1378917"/>
              <a:ext cx="47520" cy="43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43EEF3E-16E2-4478-A1F5-1651EEC4A94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20793" y="1374597"/>
                <a:ext cx="561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135B97A-AB78-48A2-85C1-4F9463D59E8A}"/>
                  </a:ext>
                </a:extLst>
              </p14:cNvPr>
              <p14:cNvContentPartPr/>
              <p14:nvPr/>
            </p14:nvContentPartPr>
            <p14:xfrm>
              <a:off x="119353" y="1412757"/>
              <a:ext cx="60120" cy="64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135B97A-AB78-48A2-85C1-4F9463D59E8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5033" y="1408437"/>
                <a:ext cx="687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1673898-50D7-475F-B747-F0F6F14137DB}"/>
                  </a:ext>
                </a:extLst>
              </p14:cNvPr>
              <p14:cNvContentPartPr/>
              <p14:nvPr/>
            </p14:nvContentPartPr>
            <p14:xfrm>
              <a:off x="422833" y="1448757"/>
              <a:ext cx="128520" cy="8964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1673898-50D7-475F-B747-F0F6F14137D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18501" y="1444437"/>
                <a:ext cx="137184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AF39FC9-797C-4CEC-8E1A-C638E4245C9A}"/>
                  </a:ext>
                </a:extLst>
              </p14:cNvPr>
              <p14:cNvContentPartPr/>
              <p14:nvPr/>
            </p14:nvContentPartPr>
            <p14:xfrm>
              <a:off x="330673" y="1282437"/>
              <a:ext cx="347760" cy="14256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AF39FC9-797C-4CEC-8E1A-C638E4245C9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26353" y="1278117"/>
                <a:ext cx="356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83776F1-B1E5-49E2-9E41-C1D65DE4E8F7}"/>
                  </a:ext>
                </a:extLst>
              </p14:cNvPr>
              <p14:cNvContentPartPr/>
              <p14:nvPr/>
            </p14:nvContentPartPr>
            <p14:xfrm>
              <a:off x="719833" y="1397277"/>
              <a:ext cx="4320" cy="504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83776F1-B1E5-49E2-9E41-C1D65DE4E8F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15513" y="1392957"/>
                <a:ext cx="129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85DA246-D3E7-427A-9884-4B8B284073DD}"/>
                  </a:ext>
                </a:extLst>
              </p14:cNvPr>
              <p14:cNvContentPartPr/>
              <p14:nvPr/>
            </p14:nvContentPartPr>
            <p14:xfrm>
              <a:off x="817753" y="1246077"/>
              <a:ext cx="368640" cy="2397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85DA246-D3E7-427A-9884-4B8B284073D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13429" y="1241751"/>
                <a:ext cx="377288" cy="248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6310714-D0CE-4512-AEE2-BF64FFC8F817}"/>
                  </a:ext>
                </a:extLst>
              </p14:cNvPr>
              <p14:cNvContentPartPr/>
              <p14:nvPr/>
            </p14:nvContentPartPr>
            <p14:xfrm>
              <a:off x="136273" y="1735317"/>
              <a:ext cx="51840" cy="864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6310714-D0CE-4512-AEE2-BF64FFC8F81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31953" y="1730997"/>
                <a:ext cx="604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B71D933-DDD9-49DF-B734-D7BE2515EEC7}"/>
                  </a:ext>
                </a:extLst>
              </p14:cNvPr>
              <p14:cNvContentPartPr/>
              <p14:nvPr/>
            </p14:nvContentPartPr>
            <p14:xfrm>
              <a:off x="122953" y="1770237"/>
              <a:ext cx="78120" cy="792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B71D933-DDD9-49DF-B734-D7BE2515EEC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8633" y="1765917"/>
                <a:ext cx="867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3F9E04B-341F-40EC-B118-88862A844537}"/>
                  </a:ext>
                </a:extLst>
              </p14:cNvPr>
              <p14:cNvContentPartPr/>
              <p14:nvPr/>
            </p14:nvContentPartPr>
            <p14:xfrm>
              <a:off x="344353" y="1696077"/>
              <a:ext cx="5040" cy="453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3F9E04B-341F-40EC-B118-88862A84453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40033" y="1691757"/>
                <a:ext cx="136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6E22F00-2DAD-48A2-BE55-6B9D0F0EE424}"/>
                  </a:ext>
                </a:extLst>
              </p14:cNvPr>
              <p14:cNvContentPartPr/>
              <p14:nvPr/>
            </p14:nvContentPartPr>
            <p14:xfrm>
              <a:off x="286393" y="1761237"/>
              <a:ext cx="106200" cy="1044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6E22F00-2DAD-48A2-BE55-6B9D0F0EE42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82073" y="1756917"/>
                <a:ext cx="1148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CBF4FF0-78E6-4F08-9550-8368B30031F0}"/>
                  </a:ext>
                </a:extLst>
              </p14:cNvPr>
              <p14:cNvContentPartPr/>
              <p14:nvPr/>
            </p14:nvContentPartPr>
            <p14:xfrm>
              <a:off x="289993" y="1817757"/>
              <a:ext cx="63360" cy="6876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CBF4FF0-78E6-4F08-9550-8368B30031F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85673" y="1813437"/>
                <a:ext cx="72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9B962C54-18FB-46A0-8DB4-A86CE30CD08E}"/>
                  </a:ext>
                </a:extLst>
              </p14:cNvPr>
              <p14:cNvContentPartPr/>
              <p14:nvPr/>
            </p14:nvContentPartPr>
            <p14:xfrm>
              <a:off x="845473" y="1725237"/>
              <a:ext cx="66240" cy="21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9B962C54-18FB-46A0-8DB4-A86CE30CD08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41153" y="1720917"/>
                <a:ext cx="748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F72061F-AE9A-4C2D-8142-C676E183BB54}"/>
                  </a:ext>
                </a:extLst>
              </p14:cNvPr>
              <p14:cNvContentPartPr/>
              <p14:nvPr/>
            </p14:nvContentPartPr>
            <p14:xfrm>
              <a:off x="1161913" y="1652157"/>
              <a:ext cx="9000" cy="7884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F72061F-AE9A-4C2D-8142-C676E183BB5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57593" y="1647837"/>
                <a:ext cx="176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1377A306-0E48-4C3D-8091-E3A8FB70CBAF}"/>
                  </a:ext>
                </a:extLst>
              </p14:cNvPr>
              <p14:cNvContentPartPr/>
              <p14:nvPr/>
            </p14:nvContentPartPr>
            <p14:xfrm>
              <a:off x="969313" y="1663317"/>
              <a:ext cx="136440" cy="10116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1377A306-0E48-4C3D-8091-E3A8FB70CBA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4993" y="1658997"/>
                <a:ext cx="1450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4D8687D-2C0D-4B44-93BE-5B6890A685A4}"/>
                  </a:ext>
                </a:extLst>
              </p14:cNvPr>
              <p14:cNvContentPartPr/>
              <p14:nvPr/>
            </p14:nvContentPartPr>
            <p14:xfrm>
              <a:off x="1212673" y="1642437"/>
              <a:ext cx="87480" cy="11340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4D8687D-2C0D-4B44-93BE-5B6890A685A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08353" y="1638117"/>
                <a:ext cx="961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D289F220-2AC2-4FF6-B28A-FE7039FBC26B}"/>
                  </a:ext>
                </a:extLst>
              </p14:cNvPr>
              <p14:cNvContentPartPr/>
              <p14:nvPr/>
            </p14:nvContentPartPr>
            <p14:xfrm>
              <a:off x="1513993" y="1642077"/>
              <a:ext cx="11880" cy="10980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D289F220-2AC2-4FF6-B28A-FE7039FBC26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09673" y="1637757"/>
                <a:ext cx="20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A6642140-DBF5-4881-A2B2-0263808ADC89}"/>
                  </a:ext>
                </a:extLst>
              </p14:cNvPr>
              <p14:cNvContentPartPr/>
              <p14:nvPr/>
            </p14:nvContentPartPr>
            <p14:xfrm>
              <a:off x="1709473" y="1655757"/>
              <a:ext cx="9000" cy="9540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A6642140-DBF5-4881-A2B2-0263808ADC8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705153" y="1651437"/>
                <a:ext cx="176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B653138-06AE-44DB-8998-57CA099C2AA1}"/>
                  </a:ext>
                </a:extLst>
              </p14:cNvPr>
              <p14:cNvContentPartPr/>
              <p14:nvPr/>
            </p14:nvContentPartPr>
            <p14:xfrm>
              <a:off x="1952473" y="1683477"/>
              <a:ext cx="70560" cy="864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B653138-06AE-44DB-8998-57CA099C2AA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948153" y="1679157"/>
                <a:ext cx="792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853CEF78-55A9-4C61-8511-E8EB3E4A9053}"/>
                  </a:ext>
                </a:extLst>
              </p14:cNvPr>
              <p14:cNvContentPartPr/>
              <p14:nvPr/>
            </p14:nvContentPartPr>
            <p14:xfrm>
              <a:off x="2125993" y="1637037"/>
              <a:ext cx="20880" cy="1033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853CEF78-55A9-4C61-8511-E8EB3E4A905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21673" y="1632717"/>
                <a:ext cx="29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AA534EF1-1797-4DE2-9BA5-FE3964D68633}"/>
                  </a:ext>
                </a:extLst>
              </p14:cNvPr>
              <p14:cNvContentPartPr/>
              <p14:nvPr/>
            </p14:nvContentPartPr>
            <p14:xfrm>
              <a:off x="2371513" y="1621197"/>
              <a:ext cx="4680" cy="9864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AA534EF1-1797-4DE2-9BA5-FE3964D6863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67193" y="1616877"/>
                <a:ext cx="13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2B089FCF-1FCC-4499-93DB-1E1D5592ECF9}"/>
                  </a:ext>
                </a:extLst>
              </p14:cNvPr>
              <p14:cNvContentPartPr/>
              <p14:nvPr/>
            </p14:nvContentPartPr>
            <p14:xfrm>
              <a:off x="2419033" y="1558917"/>
              <a:ext cx="220680" cy="23688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2B089FCF-1FCC-4499-93DB-1E1D5592ECF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414713" y="1554597"/>
                <a:ext cx="2293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6D90608-5F2E-4E6F-8BE6-6E69675DEAC7}"/>
                  </a:ext>
                </a:extLst>
              </p14:cNvPr>
              <p14:cNvContentPartPr/>
              <p14:nvPr/>
            </p14:nvContentPartPr>
            <p14:xfrm>
              <a:off x="2183233" y="1633077"/>
              <a:ext cx="121320" cy="10728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6D90608-5F2E-4E6F-8BE6-6E69675DEAC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178913" y="1628757"/>
                <a:ext cx="1299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1BF1C82B-E825-4C1D-93DD-3F00DE86E60D}"/>
                  </a:ext>
                </a:extLst>
              </p14:cNvPr>
              <p14:cNvContentPartPr/>
              <p14:nvPr/>
            </p14:nvContentPartPr>
            <p14:xfrm>
              <a:off x="1756993" y="1652157"/>
              <a:ext cx="133560" cy="11340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1BF1C82B-E825-4C1D-93DD-3F00DE86E60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752685" y="1647837"/>
                <a:ext cx="142177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EE6E70D6-6512-4D51-8E33-6A41157AC725}"/>
                  </a:ext>
                </a:extLst>
              </p14:cNvPr>
              <p14:cNvContentPartPr/>
              <p14:nvPr/>
            </p14:nvContentPartPr>
            <p14:xfrm>
              <a:off x="1561513" y="1654317"/>
              <a:ext cx="94680" cy="11736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EE6E70D6-6512-4D51-8E33-6A41157AC72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557209" y="1649997"/>
                <a:ext cx="103287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F67125B4-F3F0-4777-9168-672E9AD8B1BD}"/>
                  </a:ext>
                </a:extLst>
              </p14:cNvPr>
              <p14:cNvContentPartPr/>
              <p14:nvPr/>
            </p14:nvContentPartPr>
            <p14:xfrm>
              <a:off x="1379713" y="1661157"/>
              <a:ext cx="89640" cy="8424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F67125B4-F3F0-4777-9168-672E9AD8B1B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75393" y="1656837"/>
                <a:ext cx="982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C6306FF8-95B1-4561-BD52-DD451813A014}"/>
                  </a:ext>
                </a:extLst>
              </p14:cNvPr>
              <p14:cNvContentPartPr/>
              <p14:nvPr/>
            </p14:nvContentPartPr>
            <p14:xfrm>
              <a:off x="144553" y="2106837"/>
              <a:ext cx="58680" cy="936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C6306FF8-95B1-4561-BD52-DD451813A01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40233" y="2102517"/>
                <a:ext cx="67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13EB238E-9D17-4145-9070-F1016DEEAA68}"/>
                  </a:ext>
                </a:extLst>
              </p14:cNvPr>
              <p14:cNvContentPartPr/>
              <p14:nvPr/>
            </p14:nvContentPartPr>
            <p14:xfrm>
              <a:off x="136993" y="2152917"/>
              <a:ext cx="77040" cy="864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13EB238E-9D17-4145-9070-F1016DEEAA6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2673" y="2148597"/>
                <a:ext cx="856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016C0377-7B69-4B86-95B6-7D44528D2247}"/>
                  </a:ext>
                </a:extLst>
              </p14:cNvPr>
              <p14:cNvContentPartPr/>
              <p14:nvPr/>
            </p14:nvContentPartPr>
            <p14:xfrm>
              <a:off x="1513993" y="933957"/>
              <a:ext cx="234360" cy="13140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016C0377-7B69-4B86-95B6-7D44528D224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509673" y="929637"/>
                <a:ext cx="243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AC31BBB-6814-4E58-BF68-A14DDD8F0BA3}"/>
                  </a:ext>
                </a:extLst>
              </p14:cNvPr>
              <p14:cNvContentPartPr/>
              <p14:nvPr/>
            </p14:nvContentPartPr>
            <p14:xfrm>
              <a:off x="1074073" y="1959597"/>
              <a:ext cx="12960" cy="1620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AC31BBB-6814-4E58-BF68-A14DDD8F0BA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9753" y="1955277"/>
                <a:ext cx="21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E746A3E9-E90D-47D5-B13C-E17A60D1F6F3}"/>
                  </a:ext>
                </a:extLst>
              </p14:cNvPr>
              <p14:cNvContentPartPr/>
              <p14:nvPr/>
            </p14:nvContentPartPr>
            <p14:xfrm>
              <a:off x="430033" y="1581597"/>
              <a:ext cx="344520" cy="29844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E746A3E9-E90D-47D5-B13C-E17A60D1F6F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25713" y="1577277"/>
                <a:ext cx="3531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40EC54C3-65FF-4B66-A562-033DDEC4EAC4}"/>
                  </a:ext>
                </a:extLst>
              </p14:cNvPr>
              <p14:cNvContentPartPr/>
              <p14:nvPr/>
            </p14:nvContentPartPr>
            <p14:xfrm>
              <a:off x="1566193" y="2068677"/>
              <a:ext cx="61560" cy="7560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40EC54C3-65FF-4B66-A562-033DDEC4EAC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561873" y="2064357"/>
                <a:ext cx="702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24680665-B0AC-41AD-B36C-DE4B9DA1DF68}"/>
                  </a:ext>
                </a:extLst>
              </p14:cNvPr>
              <p14:cNvContentPartPr/>
              <p14:nvPr/>
            </p14:nvContentPartPr>
            <p14:xfrm>
              <a:off x="1385473" y="2043477"/>
              <a:ext cx="95400" cy="14112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24680665-B0AC-41AD-B36C-DE4B9DA1DF6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81137" y="2039157"/>
                <a:ext cx="104073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CB4AC61-7CC5-4E43-802D-63726F80F706}"/>
                  </a:ext>
                </a:extLst>
              </p14:cNvPr>
              <p14:cNvContentPartPr/>
              <p14:nvPr/>
            </p14:nvContentPartPr>
            <p14:xfrm>
              <a:off x="1269553" y="2056077"/>
              <a:ext cx="78120" cy="11232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CB4AC61-7CC5-4E43-802D-63726F80F70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265253" y="2051757"/>
                <a:ext cx="8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5159C2E1-1492-486D-9DBA-8BD08BA17949}"/>
                  </a:ext>
                </a:extLst>
              </p14:cNvPr>
              <p14:cNvContentPartPr/>
              <p14:nvPr/>
            </p14:nvContentPartPr>
            <p14:xfrm>
              <a:off x="1663033" y="2029797"/>
              <a:ext cx="183600" cy="13032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5159C2E1-1492-486D-9DBA-8BD08BA1794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58721" y="2025477"/>
                <a:ext cx="192223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6C8C33F8-2F61-4D8C-B5A1-AB0D360E0EB9}"/>
                  </a:ext>
                </a:extLst>
              </p14:cNvPr>
              <p14:cNvContentPartPr/>
              <p14:nvPr/>
            </p14:nvContentPartPr>
            <p14:xfrm>
              <a:off x="30073" y="615813"/>
              <a:ext cx="1373400" cy="512184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6C8C33F8-2F61-4D8C-B5A1-AB0D360E0EB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753" y="611494"/>
                <a:ext cx="1382040" cy="520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772A2711-DA19-4554-ADD9-9CE7203039FF}"/>
                  </a:ext>
                </a:extLst>
              </p14:cNvPr>
              <p14:cNvContentPartPr/>
              <p14:nvPr/>
            </p14:nvContentPartPr>
            <p14:xfrm>
              <a:off x="1801633" y="1890477"/>
              <a:ext cx="86400" cy="8784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772A2711-DA19-4554-ADD9-9CE7203039F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97313" y="1886157"/>
                <a:ext cx="95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E47F84D-21D3-4EB0-A4CE-88AFEF2A4E78}"/>
                  </a:ext>
                </a:extLst>
              </p14:cNvPr>
              <p14:cNvContentPartPr/>
              <p14:nvPr/>
            </p14:nvContentPartPr>
            <p14:xfrm>
              <a:off x="1921513" y="1884357"/>
              <a:ext cx="52560" cy="8676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E47F84D-21D3-4EB0-A4CE-88AFEF2A4E7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17193" y="1880037"/>
                <a:ext cx="612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84632D7F-8C2E-4289-8F64-788D4969A3AA}"/>
                  </a:ext>
                </a:extLst>
              </p14:cNvPr>
              <p14:cNvContentPartPr/>
              <p14:nvPr/>
            </p14:nvContentPartPr>
            <p14:xfrm>
              <a:off x="930433" y="1786077"/>
              <a:ext cx="309240" cy="3996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84632D7F-8C2E-4289-8F64-788D4969A3A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26113" y="1781757"/>
                <a:ext cx="3178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23D9003E-0A57-44B5-9940-151B2D694452}"/>
                  </a:ext>
                </a:extLst>
              </p14:cNvPr>
              <p14:cNvContentPartPr/>
              <p14:nvPr/>
            </p14:nvContentPartPr>
            <p14:xfrm>
              <a:off x="2015113" y="1861317"/>
              <a:ext cx="177120" cy="10368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23D9003E-0A57-44B5-9940-151B2D69445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010793" y="1856997"/>
                <a:ext cx="185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2795E53B-6D4D-496A-AB57-9E7EECFA1375}"/>
                  </a:ext>
                </a:extLst>
              </p14:cNvPr>
              <p14:cNvContentPartPr/>
              <p14:nvPr/>
            </p14:nvContentPartPr>
            <p14:xfrm>
              <a:off x="2270353" y="2009277"/>
              <a:ext cx="90000" cy="16812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2795E53B-6D4D-496A-AB57-9E7EECFA137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66050" y="2004957"/>
                <a:ext cx="98606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0E5E9EFD-9C93-47C9-B4BB-736F497D8E49}"/>
                  </a:ext>
                </a:extLst>
              </p14:cNvPr>
              <p14:cNvContentPartPr/>
              <p14:nvPr/>
            </p14:nvContentPartPr>
            <p14:xfrm>
              <a:off x="2146873" y="2025477"/>
              <a:ext cx="84960" cy="9936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0E5E9EFD-9C93-47C9-B4BB-736F497D8E4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142553" y="2021157"/>
                <a:ext cx="936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666BA713-E55E-4589-9791-DD1598BB2FE2}"/>
                  </a:ext>
                </a:extLst>
              </p14:cNvPr>
              <p14:cNvContentPartPr/>
              <p14:nvPr/>
            </p14:nvContentPartPr>
            <p14:xfrm>
              <a:off x="2432353" y="2051037"/>
              <a:ext cx="79200" cy="8172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666BA713-E55E-4589-9791-DD1598BB2FE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428033" y="2046717"/>
                <a:ext cx="87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ABE25066-9CFE-4727-81BB-B5799E115ACF}"/>
                  </a:ext>
                </a:extLst>
              </p14:cNvPr>
              <p14:cNvContentPartPr/>
              <p14:nvPr/>
            </p14:nvContentPartPr>
            <p14:xfrm>
              <a:off x="2595433" y="2006757"/>
              <a:ext cx="167400" cy="12060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ABE25066-9CFE-4727-81BB-B5799E115AC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91122" y="2002437"/>
                <a:ext cx="176021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91EBD03-7365-4ED7-AC5D-12F54CE51EBC}"/>
                  </a:ext>
                </a:extLst>
              </p14:cNvPr>
              <p14:cNvContentPartPr/>
              <p14:nvPr/>
            </p14:nvContentPartPr>
            <p14:xfrm>
              <a:off x="2680753" y="1854837"/>
              <a:ext cx="198720" cy="1083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91EBD03-7365-4ED7-AC5D-12F54CE51EB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76433" y="1850531"/>
                <a:ext cx="207360" cy="116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AE1ECB1B-AA9F-49D3-9430-4A313D33DE76}"/>
                  </a:ext>
                </a:extLst>
              </p14:cNvPr>
              <p14:cNvContentPartPr/>
              <p14:nvPr/>
            </p14:nvContentPartPr>
            <p14:xfrm>
              <a:off x="3072433" y="2018997"/>
              <a:ext cx="4320" cy="7020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AE1ECB1B-AA9F-49D3-9430-4A313D33DE7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068113" y="2014677"/>
                <a:ext cx="12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3C034E02-E461-4C89-B41E-E9EDF53797A7}"/>
                  </a:ext>
                </a:extLst>
              </p14:cNvPr>
              <p14:cNvContentPartPr/>
              <p14:nvPr/>
            </p14:nvContentPartPr>
            <p14:xfrm>
              <a:off x="3132553" y="2026917"/>
              <a:ext cx="6840" cy="3852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3C034E02-E461-4C89-B41E-E9EDF53797A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128233" y="2022597"/>
                <a:ext cx="154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2A4C3E8C-0542-4C92-9BA0-FA021270B870}"/>
                  </a:ext>
                </a:extLst>
              </p14:cNvPr>
              <p14:cNvContentPartPr/>
              <p14:nvPr/>
            </p14:nvContentPartPr>
            <p14:xfrm>
              <a:off x="3173233" y="1987317"/>
              <a:ext cx="99720" cy="11268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2A4C3E8C-0542-4C92-9BA0-FA021270B87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68913" y="1982997"/>
                <a:ext cx="108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AF7E5AB3-E629-4D18-87AD-B0787C0F106D}"/>
                  </a:ext>
                </a:extLst>
              </p14:cNvPr>
              <p14:cNvContentPartPr/>
              <p14:nvPr/>
            </p14:nvContentPartPr>
            <p14:xfrm>
              <a:off x="2928793" y="1856277"/>
              <a:ext cx="177840" cy="10188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AF7E5AB3-E629-4D18-87AD-B0787C0F106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924473" y="1851957"/>
                <a:ext cx="1864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3761885C-1E50-44F8-A0A0-3CF986327299}"/>
                  </a:ext>
                </a:extLst>
              </p14:cNvPr>
              <p14:cNvContentPartPr/>
              <p14:nvPr/>
            </p14:nvContentPartPr>
            <p14:xfrm>
              <a:off x="4034353" y="1864557"/>
              <a:ext cx="104400" cy="23760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3761885C-1E50-44F8-A0A0-3CF98632729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030033" y="1860237"/>
                <a:ext cx="1130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688A5698-A94A-4D68-BA8C-597550678893}"/>
                  </a:ext>
                </a:extLst>
              </p14:cNvPr>
              <p14:cNvContentPartPr/>
              <p14:nvPr/>
            </p14:nvContentPartPr>
            <p14:xfrm>
              <a:off x="3484993" y="1856997"/>
              <a:ext cx="170280" cy="9036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688A5698-A94A-4D68-BA8C-59755067889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480673" y="1852677"/>
                <a:ext cx="1789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E1505895-C072-407A-8E5F-AD90FC055E82}"/>
                  </a:ext>
                </a:extLst>
              </p14:cNvPr>
              <p14:cNvContentPartPr/>
              <p14:nvPr/>
            </p14:nvContentPartPr>
            <p14:xfrm>
              <a:off x="3354673" y="1975077"/>
              <a:ext cx="211680" cy="9324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E1505895-C072-407A-8E5F-AD90FC055E8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350353" y="1970757"/>
                <a:ext cx="2203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01218358-1D6C-4E1A-A5A4-5A0C6358D70E}"/>
                  </a:ext>
                </a:extLst>
              </p14:cNvPr>
              <p14:cNvContentPartPr/>
              <p14:nvPr/>
            </p14:nvContentPartPr>
            <p14:xfrm>
              <a:off x="3729793" y="2012877"/>
              <a:ext cx="20160" cy="5688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01218358-1D6C-4E1A-A5A4-5A0C6358D70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725473" y="2008557"/>
                <a:ext cx="288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BB3336B-4D93-4F74-9AF5-985FF529C2B3}"/>
                  </a:ext>
                </a:extLst>
              </p14:cNvPr>
              <p14:cNvContentPartPr/>
              <p14:nvPr/>
            </p14:nvContentPartPr>
            <p14:xfrm>
              <a:off x="3786313" y="2025837"/>
              <a:ext cx="3600" cy="3240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BB3336B-4D93-4F74-9AF5-985FF529C2B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781993" y="2021517"/>
                <a:ext cx="122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59BCEBF4-83CE-4918-B191-F42F54D586D1}"/>
                  </a:ext>
                </a:extLst>
              </p14:cNvPr>
              <p14:cNvContentPartPr/>
              <p14:nvPr/>
            </p14:nvContentPartPr>
            <p14:xfrm>
              <a:off x="3842833" y="2015397"/>
              <a:ext cx="5400" cy="39240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59BCEBF4-83CE-4918-B191-F42F54D586D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838513" y="2011077"/>
                <a:ext cx="14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DA61A2EC-3E54-49F6-8FC1-C0BE74295192}"/>
                  </a:ext>
                </a:extLst>
              </p14:cNvPr>
              <p14:cNvContentPartPr/>
              <p14:nvPr/>
            </p14:nvContentPartPr>
            <p14:xfrm>
              <a:off x="3880633" y="1997037"/>
              <a:ext cx="83880" cy="10980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DA61A2EC-3E54-49F6-8FC1-C0BE7429519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876313" y="1992717"/>
                <a:ext cx="92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E6F17B7F-5698-4AC2-93D0-EC244211F064}"/>
                  </a:ext>
                </a:extLst>
              </p14:cNvPr>
              <p14:cNvContentPartPr/>
              <p14:nvPr/>
            </p14:nvContentPartPr>
            <p14:xfrm>
              <a:off x="3692713" y="1854837"/>
              <a:ext cx="163440" cy="113760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E6F17B7F-5698-4AC2-93D0-EC244211F06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688393" y="1850517"/>
                <a:ext cx="1720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1B52F578-4686-4E36-B2DF-E65998FA7FC1}"/>
                  </a:ext>
                </a:extLst>
              </p14:cNvPr>
              <p14:cNvContentPartPr/>
              <p14:nvPr/>
            </p14:nvContentPartPr>
            <p14:xfrm>
              <a:off x="161833" y="2470797"/>
              <a:ext cx="51120" cy="576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1B52F578-4686-4E36-B2DF-E65998FA7FC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7513" y="2466477"/>
                <a:ext cx="597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19198CCA-E31B-470B-B6EB-78DE5A8BECDF}"/>
                  </a:ext>
                </a:extLst>
              </p14:cNvPr>
              <p14:cNvContentPartPr/>
              <p14:nvPr/>
            </p14:nvContentPartPr>
            <p14:xfrm>
              <a:off x="171193" y="2498157"/>
              <a:ext cx="59400" cy="864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19198CCA-E31B-470B-B6EB-78DE5A8BECD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66873" y="2493837"/>
                <a:ext cx="680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31CF7EC-04E1-437C-8147-8BB08152C2A6}"/>
                  </a:ext>
                </a:extLst>
              </p14:cNvPr>
              <p14:cNvContentPartPr/>
              <p14:nvPr/>
            </p14:nvContentPartPr>
            <p14:xfrm>
              <a:off x="1122673" y="1893357"/>
              <a:ext cx="205920" cy="10872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31CF7EC-04E1-437C-8147-8BB08152C2A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18345" y="1889037"/>
                <a:ext cx="214575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4398DBBC-3BF5-45DA-BE91-D00C871FF2FB}"/>
                  </a:ext>
                </a:extLst>
              </p14:cNvPr>
              <p14:cNvContentPartPr/>
              <p14:nvPr/>
            </p14:nvContentPartPr>
            <p14:xfrm>
              <a:off x="1113313" y="2406717"/>
              <a:ext cx="14400" cy="88920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4398DBBC-3BF5-45DA-BE91-D00C871FF2F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08993" y="2402397"/>
                <a:ext cx="23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D67D7BFE-F471-46D6-85AC-67D65EFED669}"/>
                  </a:ext>
                </a:extLst>
              </p14:cNvPr>
              <p14:cNvContentPartPr/>
              <p14:nvPr/>
            </p14:nvContentPartPr>
            <p14:xfrm>
              <a:off x="1159393" y="2429757"/>
              <a:ext cx="51840" cy="46080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D67D7BFE-F471-46D6-85AC-67D65EFED66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55073" y="2425437"/>
                <a:ext cx="60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375C1DB0-731D-457A-9212-1B825C9A1937}"/>
                  </a:ext>
                </a:extLst>
              </p14:cNvPr>
              <p14:cNvContentPartPr/>
              <p14:nvPr/>
            </p14:nvContentPartPr>
            <p14:xfrm>
              <a:off x="1259833" y="2410677"/>
              <a:ext cx="97560" cy="107640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375C1DB0-731D-457A-9212-1B825C9A193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255513" y="2406357"/>
                <a:ext cx="1062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52C69E33-E07E-4A75-BF31-9E4AB390CE29}"/>
                  </a:ext>
                </a:extLst>
              </p14:cNvPr>
              <p14:cNvContentPartPr/>
              <p14:nvPr/>
            </p14:nvContentPartPr>
            <p14:xfrm>
              <a:off x="297553" y="1914957"/>
              <a:ext cx="741960" cy="630000"/>
            </p14:xfrm>
          </p:contentPart>
        </mc:Choice>
        <mc:Fallback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52C69E33-E07E-4A75-BF31-9E4AB390CE2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93231" y="1910637"/>
                <a:ext cx="750604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CD7B51B4-8883-445B-845E-0388F676D6D8}"/>
                  </a:ext>
                </a:extLst>
              </p14:cNvPr>
              <p14:cNvContentPartPr/>
              <p14:nvPr/>
            </p14:nvContentPartPr>
            <p14:xfrm>
              <a:off x="1445233" y="2413917"/>
              <a:ext cx="99720" cy="100800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CD7B51B4-8883-445B-845E-0388F676D6D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440913" y="2409597"/>
                <a:ext cx="108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4E4B4706-04AF-4794-AD1A-A9B40276E782}"/>
                  </a:ext>
                </a:extLst>
              </p14:cNvPr>
              <p14:cNvContentPartPr/>
              <p14:nvPr/>
            </p14:nvContentPartPr>
            <p14:xfrm>
              <a:off x="1658353" y="2363517"/>
              <a:ext cx="20520" cy="120600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4E4B4706-04AF-4794-AD1A-A9B40276E78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654033" y="2359197"/>
                <a:ext cx="291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936AF679-A282-4DC4-963D-4EC1367B16F3}"/>
                  </a:ext>
                </a:extLst>
              </p14:cNvPr>
              <p14:cNvContentPartPr/>
              <p14:nvPr/>
            </p14:nvContentPartPr>
            <p14:xfrm>
              <a:off x="1736473" y="2425077"/>
              <a:ext cx="6840" cy="4824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936AF679-A282-4DC4-963D-4EC1367B16F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732153" y="2420757"/>
                <a:ext cx="154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70EE5A3A-E920-49D5-AF2B-4E0D536F2E7B}"/>
                  </a:ext>
                </a:extLst>
              </p14:cNvPr>
              <p14:cNvContentPartPr/>
              <p14:nvPr/>
            </p14:nvContentPartPr>
            <p14:xfrm>
              <a:off x="1983793" y="2438757"/>
              <a:ext cx="107280" cy="7920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70EE5A3A-E920-49D5-AF2B-4E0D536F2E7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979473" y="2434437"/>
                <a:ext cx="1159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BEF4BB72-CE47-464E-857A-875E2CACC7CA}"/>
                  </a:ext>
                </a:extLst>
              </p14:cNvPr>
              <p14:cNvContentPartPr/>
              <p14:nvPr/>
            </p14:nvContentPartPr>
            <p14:xfrm>
              <a:off x="1796593" y="2384757"/>
              <a:ext cx="96120" cy="106200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BEF4BB72-CE47-464E-857A-875E2CACC7C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792289" y="2380437"/>
                <a:ext cx="104728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3CD86186-4268-4814-A721-1B3A1E5DB8C1}"/>
                  </a:ext>
                </a:extLst>
              </p14:cNvPr>
              <p14:cNvContentPartPr/>
              <p14:nvPr/>
            </p14:nvContentPartPr>
            <p14:xfrm>
              <a:off x="2176033" y="2370717"/>
              <a:ext cx="8280" cy="79200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3CD86186-4268-4814-A721-1B3A1E5DB8C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171713" y="2366397"/>
                <a:ext cx="169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E79DE77C-4156-4256-B452-EA7EB6642940}"/>
                  </a:ext>
                </a:extLst>
              </p14:cNvPr>
              <p14:cNvContentPartPr/>
              <p14:nvPr/>
            </p14:nvContentPartPr>
            <p14:xfrm>
              <a:off x="2237953" y="2377917"/>
              <a:ext cx="13320" cy="46080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E79DE77C-4156-4256-B452-EA7EB664294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233633" y="2373597"/>
                <a:ext cx="219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FAB3C5A1-1FA7-47EF-A590-32FE11C14871}"/>
                  </a:ext>
                </a:extLst>
              </p14:cNvPr>
              <p14:cNvContentPartPr/>
              <p14:nvPr/>
            </p14:nvContentPartPr>
            <p14:xfrm>
              <a:off x="2449633" y="2315637"/>
              <a:ext cx="54720" cy="170640"/>
            </p14:xfrm>
          </p:contentPart>
        </mc:Choice>
        <mc:Fallback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FAB3C5A1-1FA7-47EF-A590-32FE11C1487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445313" y="2311317"/>
                <a:ext cx="633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A6E30CA2-513B-42C2-9A2F-D92EF947C578}"/>
                  </a:ext>
                </a:extLst>
              </p14:cNvPr>
              <p14:cNvContentPartPr/>
              <p14:nvPr/>
            </p14:nvContentPartPr>
            <p14:xfrm>
              <a:off x="2298073" y="2341197"/>
              <a:ext cx="100800" cy="132840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A6E30CA2-513B-42C2-9A2F-D92EF947C57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293738" y="2336877"/>
                <a:ext cx="109471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F57F8DFC-23AF-465B-AF51-F753D6250F33}"/>
                  </a:ext>
                </a:extLst>
              </p14:cNvPr>
              <p14:cNvContentPartPr/>
              <p14:nvPr/>
            </p14:nvContentPartPr>
            <p14:xfrm>
              <a:off x="161473" y="1638477"/>
              <a:ext cx="2481480" cy="192600"/>
            </p14:xfrm>
          </p:contentPart>
        </mc:Choice>
        <mc:Fallback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F57F8DFC-23AF-465B-AF51-F753D6250F3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43473" y="1602837"/>
                <a:ext cx="25171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F3157FC4-B3EE-4FD1-877D-B80EDA450606}"/>
                  </a:ext>
                </a:extLst>
              </p14:cNvPr>
              <p14:cNvContentPartPr/>
              <p14:nvPr/>
            </p14:nvContentPartPr>
            <p14:xfrm>
              <a:off x="187033" y="2395917"/>
              <a:ext cx="2370240" cy="141840"/>
            </p14:xfrm>
          </p:contentPart>
        </mc:Choice>
        <mc:Fallback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F3157FC4-B3EE-4FD1-877D-B80EDA45060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69033" y="2359917"/>
                <a:ext cx="2405880" cy="2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75727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F410-0681-4D68-A49C-D4C0EDE7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Deutsch-</a:t>
            </a:r>
            <a:r>
              <a:rPr lang="en-US" dirty="0" err="1"/>
              <a:t>Jozsa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F3CF07-4ED6-424A-8172-6DB4B6A41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David Deutsch and Richard </a:t>
                </a:r>
                <a:r>
                  <a:rPr lang="en-US" dirty="0" err="1"/>
                  <a:t>Jozsa</a:t>
                </a:r>
                <a:endParaRPr lang="en-US" dirty="0"/>
              </a:p>
              <a:p>
                <a:r>
                  <a:rPr lang="en-US" dirty="0"/>
                  <a:t>Deutsch-</a:t>
                </a:r>
                <a:r>
                  <a:rPr lang="en-US" dirty="0" err="1"/>
                  <a:t>Jozsa</a:t>
                </a:r>
                <a:r>
                  <a:rPr lang="en-US" dirty="0"/>
                  <a:t> Problem: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</a:rPr>
                  <a:t> </a:t>
                </a:r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is balanced if an equal number of input values to the function return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</a:rPr>
                  <a:t> </a:t>
                </a:r>
                <a:br>
                  <a:rPr lang="en-US" sz="1400" dirty="0">
                    <a:solidFill>
                      <a:srgbClr val="CC00CC"/>
                    </a:solidFill>
                  </a:rPr>
                </a:br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</a:rPr>
                  <a:t>. </a:t>
                </a:r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Given a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 that is known to be either constant or balanced, and a quantum oracle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, determine whether the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 is constant or balanced. </a:t>
                </a:r>
                <a:endParaRPr lang="en-US" sz="1400" dirty="0">
                  <a:solidFill>
                    <a:srgbClr val="CC00CC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F3CF07-4ED6-424A-8172-6DB4B6A41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 r="-609" b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0B29B7-A5AE-4DD9-BF78-0A07C8E3D743}"/>
                  </a:ext>
                </a:extLst>
              </p14:cNvPr>
              <p14:cNvContentPartPr/>
              <p14:nvPr/>
            </p14:nvContentPartPr>
            <p14:xfrm>
              <a:off x="2100625" y="1472613"/>
              <a:ext cx="167040" cy="13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0B29B7-A5AE-4DD9-BF78-0A07C8E3D7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6305" y="1468293"/>
                <a:ext cx="1756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AC0175-D69B-46E2-9803-6595C8D9D9F3}"/>
                  </a:ext>
                </a:extLst>
              </p14:cNvPr>
              <p14:cNvContentPartPr/>
              <p14:nvPr/>
            </p14:nvContentPartPr>
            <p14:xfrm>
              <a:off x="552265" y="602493"/>
              <a:ext cx="190440" cy="127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AC0175-D69B-46E2-9803-6595C8D9D9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937" y="598185"/>
                <a:ext cx="199096" cy="135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85F4103-2E1E-4CE2-A24D-92D5913AD772}"/>
                  </a:ext>
                </a:extLst>
              </p14:cNvPr>
              <p14:cNvContentPartPr/>
              <p14:nvPr/>
            </p14:nvContentPartPr>
            <p14:xfrm>
              <a:off x="1235185" y="566853"/>
              <a:ext cx="961560" cy="135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85F4103-2E1E-4CE2-A24D-92D5913AD7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0867" y="562533"/>
                <a:ext cx="970197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0C18D85-6CD2-4DBA-B7D2-A3171BA6247F}"/>
                  </a:ext>
                </a:extLst>
              </p14:cNvPr>
              <p14:cNvContentPartPr/>
              <p14:nvPr/>
            </p14:nvContentPartPr>
            <p14:xfrm>
              <a:off x="847105" y="560733"/>
              <a:ext cx="329760" cy="1195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0C18D85-6CD2-4DBA-B7D2-A3171BA624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2790" y="556413"/>
                <a:ext cx="338391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5E7DA8C-CC88-4243-8B8B-859FE036FD20}"/>
                  </a:ext>
                </a:extLst>
              </p14:cNvPr>
              <p14:cNvContentPartPr/>
              <p14:nvPr/>
            </p14:nvContentPartPr>
            <p14:xfrm>
              <a:off x="2700745" y="563973"/>
              <a:ext cx="136800" cy="98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5E7DA8C-CC88-4243-8B8B-859FE036FD2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6414" y="559653"/>
                <a:ext cx="145463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72F6733-4AF8-4AE6-AF7B-DB7AC4AA299A}"/>
                  </a:ext>
                </a:extLst>
              </p14:cNvPr>
              <p14:cNvContentPartPr/>
              <p14:nvPr/>
            </p14:nvContentPartPr>
            <p14:xfrm>
              <a:off x="2248225" y="555693"/>
              <a:ext cx="374760" cy="97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72F6733-4AF8-4AE6-AF7B-DB7AC4AA29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43905" y="551389"/>
                <a:ext cx="383400" cy="10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D174BFE-7135-43C2-A709-86EA30E4696C}"/>
                  </a:ext>
                </a:extLst>
              </p14:cNvPr>
              <p14:cNvContentPartPr/>
              <p14:nvPr/>
            </p14:nvContentPartPr>
            <p14:xfrm>
              <a:off x="2944465" y="563973"/>
              <a:ext cx="45000" cy="106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D174BFE-7135-43C2-A709-86EA30E4696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40145" y="559653"/>
                <a:ext cx="53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CC33F5E-1F9F-4ED2-B2AA-366EA98E4D35}"/>
                  </a:ext>
                </a:extLst>
              </p14:cNvPr>
              <p14:cNvContentPartPr/>
              <p14:nvPr/>
            </p14:nvContentPartPr>
            <p14:xfrm>
              <a:off x="3519745" y="558573"/>
              <a:ext cx="209880" cy="1144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CC33F5E-1F9F-4ED2-B2AA-366EA98E4D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5418" y="554253"/>
                <a:ext cx="218535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0F21E3D-CE1D-4A8B-9273-7DE3C683D740}"/>
                  </a:ext>
                </a:extLst>
              </p14:cNvPr>
              <p14:cNvContentPartPr/>
              <p14:nvPr/>
            </p14:nvContentPartPr>
            <p14:xfrm>
              <a:off x="3217705" y="589893"/>
              <a:ext cx="242280" cy="87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0F21E3D-CE1D-4A8B-9273-7DE3C683D74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13385" y="585573"/>
                <a:ext cx="2509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74D3E8D-68B5-44E9-B538-601CB66017D4}"/>
                  </a:ext>
                </a:extLst>
              </p14:cNvPr>
              <p14:cNvContentPartPr/>
              <p14:nvPr/>
            </p14:nvContentPartPr>
            <p14:xfrm>
              <a:off x="3130945" y="592773"/>
              <a:ext cx="51480" cy="716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74D3E8D-68B5-44E9-B538-601CB66017D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26625" y="588431"/>
                <a:ext cx="60120" cy="80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849C352-A2F8-4C4A-96D4-4AAC4BBCCC48}"/>
                  </a:ext>
                </a:extLst>
              </p14:cNvPr>
              <p14:cNvContentPartPr/>
              <p14:nvPr/>
            </p14:nvContentPartPr>
            <p14:xfrm>
              <a:off x="3025825" y="592053"/>
              <a:ext cx="70560" cy="702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849C352-A2F8-4C4A-96D4-4AAC4BBCCC4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21505" y="587711"/>
                <a:ext cx="79200" cy="78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FB04DF3-6D6C-4DDF-9B70-72B699792420}"/>
                  </a:ext>
                </a:extLst>
              </p14:cNvPr>
              <p14:cNvContentPartPr/>
              <p14:nvPr/>
            </p14:nvContentPartPr>
            <p14:xfrm>
              <a:off x="2326345" y="719853"/>
              <a:ext cx="61560" cy="1328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FB04DF3-6D6C-4DDF-9B70-72B69979242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22025" y="715533"/>
                <a:ext cx="702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C56535F-4D25-4BD5-8E8B-6A11BC483019}"/>
                  </a:ext>
                </a:extLst>
              </p14:cNvPr>
              <p14:cNvContentPartPr/>
              <p14:nvPr/>
            </p14:nvContentPartPr>
            <p14:xfrm>
              <a:off x="2578705" y="676653"/>
              <a:ext cx="279720" cy="399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C56535F-4D25-4BD5-8E8B-6A11BC48301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74385" y="672333"/>
                <a:ext cx="2883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8658542-544B-4811-B201-8B00246E50F4}"/>
                  </a:ext>
                </a:extLst>
              </p14:cNvPr>
              <p14:cNvContentPartPr/>
              <p14:nvPr/>
            </p14:nvContentPartPr>
            <p14:xfrm>
              <a:off x="2368465" y="765213"/>
              <a:ext cx="45000" cy="446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8658542-544B-4811-B201-8B00246E50F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64145" y="760893"/>
                <a:ext cx="536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86DD984-59F2-4615-992B-0934D9A39CD0}"/>
                  </a:ext>
                </a:extLst>
              </p14:cNvPr>
              <p14:cNvContentPartPr/>
              <p14:nvPr/>
            </p14:nvContentPartPr>
            <p14:xfrm>
              <a:off x="2434345" y="770973"/>
              <a:ext cx="29160" cy="309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86DD984-59F2-4615-992B-0934D9A39CD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30025" y="766653"/>
                <a:ext cx="378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6388CAE-9E87-435E-AB33-9E985F97276D}"/>
                  </a:ext>
                </a:extLst>
              </p14:cNvPr>
              <p14:cNvContentPartPr/>
              <p14:nvPr/>
            </p14:nvContentPartPr>
            <p14:xfrm>
              <a:off x="2488705" y="794733"/>
              <a:ext cx="9000" cy="46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6388CAE-9E87-435E-AB33-9E985F97276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84385" y="790413"/>
                <a:ext cx="176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94352A7-9489-4AFB-A3F6-2CA9D1595920}"/>
                  </a:ext>
                </a:extLst>
              </p14:cNvPr>
              <p14:cNvContentPartPr/>
              <p14:nvPr/>
            </p14:nvContentPartPr>
            <p14:xfrm>
              <a:off x="2514625" y="798693"/>
              <a:ext cx="10800" cy="1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94352A7-9489-4AFB-A3F6-2CA9D159592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10305" y="794373"/>
                <a:ext cx="194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BA40848-E378-42A2-9F78-2B5AA03B0955}"/>
                  </a:ext>
                </a:extLst>
              </p14:cNvPr>
              <p14:cNvContentPartPr/>
              <p14:nvPr/>
            </p14:nvContentPartPr>
            <p14:xfrm>
              <a:off x="2548825" y="770253"/>
              <a:ext cx="38520" cy="360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BA40848-E378-42A2-9F78-2B5AA03B095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44505" y="765933"/>
                <a:ext cx="47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BEF7714-C0F8-4B2D-A9B9-DE51EF7E60C3}"/>
                  </a:ext>
                </a:extLst>
              </p14:cNvPr>
              <p14:cNvContentPartPr/>
              <p14:nvPr/>
            </p14:nvContentPartPr>
            <p14:xfrm>
              <a:off x="2394025" y="845133"/>
              <a:ext cx="163080" cy="230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BEF7714-C0F8-4B2D-A9B9-DE51EF7E60C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89705" y="840813"/>
                <a:ext cx="1717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957431D-11EF-4273-9BB0-9A7F72F82422}"/>
                  </a:ext>
                </a:extLst>
              </p14:cNvPr>
              <p14:cNvContentPartPr/>
              <p14:nvPr/>
            </p14:nvContentPartPr>
            <p14:xfrm>
              <a:off x="2454505" y="891573"/>
              <a:ext cx="60480" cy="291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957431D-11EF-4273-9BB0-9A7F72F8242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50185" y="887253"/>
                <a:ext cx="691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E30A362-A974-4EC6-811C-8A1845260A97}"/>
                  </a:ext>
                </a:extLst>
              </p14:cNvPr>
              <p14:cNvContentPartPr/>
              <p14:nvPr/>
            </p14:nvContentPartPr>
            <p14:xfrm>
              <a:off x="2636305" y="817053"/>
              <a:ext cx="20880" cy="36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E30A362-A974-4EC6-811C-8A1845260A9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631985" y="812733"/>
                <a:ext cx="295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7628B53-B933-4A9D-9DEA-37BAF5A4D3A9}"/>
                  </a:ext>
                </a:extLst>
              </p14:cNvPr>
              <p14:cNvContentPartPr/>
              <p14:nvPr/>
            </p14:nvContentPartPr>
            <p14:xfrm>
              <a:off x="2694625" y="789333"/>
              <a:ext cx="28080" cy="306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7628B53-B933-4A9D-9DEA-37BAF5A4D3A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90305" y="785013"/>
                <a:ext cx="367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7E3B793-F821-4043-AF0F-49B53253381F}"/>
                  </a:ext>
                </a:extLst>
              </p14:cNvPr>
              <p14:cNvContentPartPr/>
              <p14:nvPr/>
            </p14:nvContentPartPr>
            <p14:xfrm>
              <a:off x="2749345" y="792933"/>
              <a:ext cx="34920" cy="277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7E3B793-F821-4043-AF0F-49B53253381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45025" y="788613"/>
                <a:ext cx="435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CB2358C-CC44-4D38-B9B4-5E40978A18C7}"/>
                  </a:ext>
                </a:extLst>
              </p14:cNvPr>
              <p14:cNvContentPartPr/>
              <p14:nvPr/>
            </p14:nvContentPartPr>
            <p14:xfrm>
              <a:off x="2831425" y="811653"/>
              <a:ext cx="36000" cy="43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CB2358C-CC44-4D38-B9B4-5E40978A18C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27105" y="807333"/>
                <a:ext cx="446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F5E8C14-8D5B-49A8-8D54-4595D899C7F3}"/>
                  </a:ext>
                </a:extLst>
              </p14:cNvPr>
              <p14:cNvContentPartPr/>
              <p14:nvPr/>
            </p14:nvContentPartPr>
            <p14:xfrm>
              <a:off x="2906305" y="771333"/>
              <a:ext cx="31680" cy="468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F5E8C14-8D5B-49A8-8D54-4595D899C7F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01985" y="767013"/>
                <a:ext cx="403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F13FCB6-D295-4CA4-A499-7547AD726EB9}"/>
                  </a:ext>
                </a:extLst>
              </p14:cNvPr>
              <p14:cNvContentPartPr/>
              <p14:nvPr/>
            </p14:nvContentPartPr>
            <p14:xfrm>
              <a:off x="2910985" y="815973"/>
              <a:ext cx="48600" cy="64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F13FCB6-D295-4CA4-A499-7547AD726EB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06665" y="811653"/>
                <a:ext cx="572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C9CC37B-B8AE-4C3C-8CE6-82F60D25F242}"/>
                  </a:ext>
                </a:extLst>
              </p14:cNvPr>
              <p14:cNvContentPartPr/>
              <p14:nvPr/>
            </p14:nvContentPartPr>
            <p14:xfrm>
              <a:off x="2723065" y="846573"/>
              <a:ext cx="232560" cy="399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C9CC37B-B8AE-4C3C-8CE6-82F60D25F24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18745" y="842253"/>
                <a:ext cx="241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65A6E64-D278-48E6-A9F4-426411F0E03E}"/>
                  </a:ext>
                </a:extLst>
              </p14:cNvPr>
              <p14:cNvContentPartPr/>
              <p14:nvPr/>
            </p14:nvContentPartPr>
            <p14:xfrm>
              <a:off x="2772025" y="907773"/>
              <a:ext cx="72360" cy="41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65A6E64-D278-48E6-A9F4-426411F0E03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767705" y="903453"/>
                <a:ext cx="810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B4AAF66-9BD9-42E7-82CE-4E97614997A1}"/>
                  </a:ext>
                </a:extLst>
              </p14:cNvPr>
              <p14:cNvContentPartPr/>
              <p14:nvPr/>
            </p14:nvContentPartPr>
            <p14:xfrm>
              <a:off x="3038065" y="788613"/>
              <a:ext cx="35280" cy="392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B4AAF66-9BD9-42E7-82CE-4E97614997A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033745" y="784293"/>
                <a:ext cx="439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708E727-6706-4B0C-9913-CE54B79EFCF5}"/>
                  </a:ext>
                </a:extLst>
              </p14:cNvPr>
              <p14:cNvContentPartPr/>
              <p14:nvPr/>
            </p14:nvContentPartPr>
            <p14:xfrm>
              <a:off x="3102865" y="796893"/>
              <a:ext cx="26280" cy="284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708E727-6706-4B0C-9913-CE54B79EFCF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098545" y="792573"/>
                <a:ext cx="34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7EAF800-FF8D-40BC-B576-0E136AFF27F6}"/>
                  </a:ext>
                </a:extLst>
              </p14:cNvPr>
              <p14:cNvContentPartPr/>
              <p14:nvPr/>
            </p14:nvContentPartPr>
            <p14:xfrm>
              <a:off x="3166225" y="812373"/>
              <a:ext cx="44640" cy="32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7EAF800-FF8D-40BC-B576-0E136AFF27F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61905" y="808053"/>
                <a:ext cx="53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CD27340-F9F4-4B4B-A13A-82DA38447725}"/>
                  </a:ext>
                </a:extLst>
              </p14:cNvPr>
              <p14:cNvContentPartPr/>
              <p14:nvPr/>
            </p14:nvContentPartPr>
            <p14:xfrm>
              <a:off x="3251905" y="789693"/>
              <a:ext cx="4680" cy="432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CD27340-F9F4-4B4B-A13A-82DA3844772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247585" y="785373"/>
                <a:ext cx="133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D9F8276-5C71-4FFF-BC80-9246641A8A45}"/>
                  </a:ext>
                </a:extLst>
              </p14:cNvPr>
              <p14:cNvContentPartPr/>
              <p14:nvPr/>
            </p14:nvContentPartPr>
            <p14:xfrm>
              <a:off x="3281065" y="791853"/>
              <a:ext cx="31680" cy="345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D9F8276-5C71-4FFF-BC80-9246641A8A4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76745" y="787533"/>
                <a:ext cx="403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A53BB92-B614-4326-9CDB-81DB4A8278BF}"/>
                  </a:ext>
                </a:extLst>
              </p14:cNvPr>
              <p14:cNvContentPartPr/>
              <p14:nvPr/>
            </p14:nvContentPartPr>
            <p14:xfrm>
              <a:off x="3085945" y="855933"/>
              <a:ext cx="228240" cy="198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A53BB92-B614-4326-9CDB-81DB4A8278B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081625" y="851613"/>
                <a:ext cx="236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AEC0BEC-9B37-477A-8A24-484695F74C21}"/>
                  </a:ext>
                </a:extLst>
              </p14:cNvPr>
              <p14:cNvContentPartPr/>
              <p14:nvPr/>
            </p14:nvContentPartPr>
            <p14:xfrm>
              <a:off x="3148225" y="905253"/>
              <a:ext cx="64080" cy="237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AEC0BEC-9B37-477A-8A24-484695F74C2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143905" y="900933"/>
                <a:ext cx="727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1C59DBC-7025-42E5-A50F-A1FB2FC2B5B5}"/>
                  </a:ext>
                </a:extLst>
              </p14:cNvPr>
              <p14:cNvContentPartPr/>
              <p14:nvPr/>
            </p14:nvContentPartPr>
            <p14:xfrm>
              <a:off x="3400225" y="83145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1C59DBC-7025-42E5-A50F-A1FB2FC2B5B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95905" y="82713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A2A072E-135E-4D05-8B9D-82AEB5BA6E6B}"/>
                  </a:ext>
                </a:extLst>
              </p14:cNvPr>
              <p14:cNvContentPartPr/>
              <p14:nvPr/>
            </p14:nvContentPartPr>
            <p14:xfrm>
              <a:off x="3432985" y="83541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A2A072E-135E-4D05-8B9D-82AEB5BA6E6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28665" y="83109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785655A-A897-427A-BB52-042254BC3EF5}"/>
                  </a:ext>
                </a:extLst>
              </p14:cNvPr>
              <p14:cNvContentPartPr/>
              <p14:nvPr/>
            </p14:nvContentPartPr>
            <p14:xfrm>
              <a:off x="3482305" y="830733"/>
              <a:ext cx="41400" cy="61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785655A-A897-427A-BB52-042254BC3EF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77985" y="826413"/>
                <a:ext cx="500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2D08AC6-7C8A-4183-9FDF-09A0F3EA975B}"/>
                  </a:ext>
                </a:extLst>
              </p14:cNvPr>
              <p14:cNvContentPartPr/>
              <p14:nvPr/>
            </p14:nvContentPartPr>
            <p14:xfrm>
              <a:off x="3668785" y="782853"/>
              <a:ext cx="10800" cy="493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2D08AC6-7C8A-4183-9FDF-09A0F3EA975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64465" y="778533"/>
                <a:ext cx="194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06299F1-5C6E-456E-9873-8590954C5EDB}"/>
                  </a:ext>
                </a:extLst>
              </p14:cNvPr>
              <p14:cNvContentPartPr/>
              <p14:nvPr/>
            </p14:nvContentPartPr>
            <p14:xfrm>
              <a:off x="3855265" y="818133"/>
              <a:ext cx="4320" cy="28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06299F1-5C6E-456E-9873-8590954C5ED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50945" y="813813"/>
                <a:ext cx="129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C978D92-A166-42D4-8D1B-3BBD0D70906B}"/>
                  </a:ext>
                </a:extLst>
              </p14:cNvPr>
              <p14:cNvContentPartPr/>
              <p14:nvPr/>
            </p14:nvContentPartPr>
            <p14:xfrm>
              <a:off x="3901345" y="788613"/>
              <a:ext cx="8640" cy="392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C978D92-A166-42D4-8D1B-3BBD0D70906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97025" y="784293"/>
                <a:ext cx="17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B5BF8A5-6B9F-4E9A-9998-766F5E2265FC}"/>
                  </a:ext>
                </a:extLst>
              </p14:cNvPr>
              <p14:cNvContentPartPr/>
              <p14:nvPr/>
            </p14:nvContentPartPr>
            <p14:xfrm>
              <a:off x="3652945" y="860973"/>
              <a:ext cx="230040" cy="219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B5BF8A5-6B9F-4E9A-9998-766F5E2265F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48625" y="856653"/>
                <a:ext cx="2386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FA8B1FC-243F-4BC7-B7C9-F6391C9401C1}"/>
                  </a:ext>
                </a:extLst>
              </p14:cNvPr>
              <p14:cNvContentPartPr/>
              <p14:nvPr/>
            </p14:nvContentPartPr>
            <p14:xfrm>
              <a:off x="3732505" y="904893"/>
              <a:ext cx="58680" cy="20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FA8B1FC-243F-4BC7-B7C9-F6391C9401C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28185" y="900573"/>
                <a:ext cx="673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5CCE656-F162-465A-B5FA-52D9B952DEAF}"/>
                  </a:ext>
                </a:extLst>
              </p14:cNvPr>
              <p14:cNvContentPartPr/>
              <p14:nvPr/>
            </p14:nvContentPartPr>
            <p14:xfrm>
              <a:off x="3982705" y="748653"/>
              <a:ext cx="45720" cy="115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5CCE656-F162-465A-B5FA-52D9B952DEA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78385" y="744333"/>
                <a:ext cx="543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C179DB8-DB0C-416B-8F39-A31779384898}"/>
                  </a:ext>
                </a:extLst>
              </p14:cNvPr>
              <p14:cNvContentPartPr/>
              <p14:nvPr/>
            </p14:nvContentPartPr>
            <p14:xfrm>
              <a:off x="3723505" y="785013"/>
              <a:ext cx="86040" cy="450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C179DB8-DB0C-416B-8F39-A3177938489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19167" y="780693"/>
                <a:ext cx="94716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F17258F-CB2D-4CC4-85A5-AA49953A4C77}"/>
                  </a:ext>
                </a:extLst>
              </p14:cNvPr>
              <p14:cNvContentPartPr/>
              <p14:nvPr/>
            </p14:nvContentPartPr>
            <p14:xfrm>
              <a:off x="1990825" y="1689693"/>
              <a:ext cx="831960" cy="158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F17258F-CB2D-4CC4-85A5-AA49953A4C7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86505" y="1685373"/>
                <a:ext cx="840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319B1D2-2EA4-4E9B-995D-4EE8CE915293}"/>
                  </a:ext>
                </a:extLst>
              </p14:cNvPr>
              <p14:cNvContentPartPr/>
              <p14:nvPr/>
            </p14:nvContentPartPr>
            <p14:xfrm>
              <a:off x="2705785" y="1439853"/>
              <a:ext cx="86400" cy="576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319B1D2-2EA4-4E9B-995D-4EE8CE91529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01465" y="1435533"/>
                <a:ext cx="950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09F62D9-3631-4FA5-9D1B-D1000284440D}"/>
                  </a:ext>
                </a:extLst>
              </p14:cNvPr>
              <p14:cNvContentPartPr/>
              <p14:nvPr/>
            </p14:nvContentPartPr>
            <p14:xfrm>
              <a:off x="2840065" y="1384053"/>
              <a:ext cx="254880" cy="1249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09F62D9-3631-4FA5-9D1B-D1000284440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35739" y="1379733"/>
                <a:ext cx="263532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78D65E2-2BA1-46C3-92E8-A9EE758AC18F}"/>
                  </a:ext>
                </a:extLst>
              </p14:cNvPr>
              <p14:cNvContentPartPr/>
              <p14:nvPr/>
            </p14:nvContentPartPr>
            <p14:xfrm>
              <a:off x="2477905" y="1751973"/>
              <a:ext cx="930960" cy="136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78D65E2-2BA1-46C3-92E8-A9EE758AC18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459905" y="1716333"/>
                <a:ext cx="9666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479D2E9-F366-4DC6-A34C-1301672F5F61}"/>
                  </a:ext>
                </a:extLst>
              </p14:cNvPr>
              <p14:cNvContentPartPr/>
              <p14:nvPr/>
            </p14:nvContentPartPr>
            <p14:xfrm>
              <a:off x="2487265" y="1712013"/>
              <a:ext cx="952920" cy="169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479D2E9-F366-4DC6-A34C-1301672F5F6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69625" y="1676373"/>
                <a:ext cx="9885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77DF83B-48AC-4A14-AA4E-1753B7839ACF}"/>
                  </a:ext>
                </a:extLst>
              </p14:cNvPr>
              <p14:cNvContentPartPr/>
              <p14:nvPr/>
            </p14:nvContentPartPr>
            <p14:xfrm>
              <a:off x="2433265" y="1785453"/>
              <a:ext cx="1109880" cy="442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77DF83B-48AC-4A14-AA4E-1753B7839AC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15265" y="1749813"/>
                <a:ext cx="1145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1510393-8842-4A3F-BC58-9EBF3AAE1D93}"/>
                  </a:ext>
                </a:extLst>
              </p14:cNvPr>
              <p14:cNvContentPartPr/>
              <p14:nvPr/>
            </p14:nvContentPartPr>
            <p14:xfrm>
              <a:off x="458665" y="1867533"/>
              <a:ext cx="1209240" cy="1540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1510393-8842-4A3F-BC58-9EBF3AAE1D9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1025" y="1831893"/>
                <a:ext cx="1244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E85238B-791E-49A1-9781-1492191688AD}"/>
                  </a:ext>
                </a:extLst>
              </p14:cNvPr>
              <p14:cNvContentPartPr/>
              <p14:nvPr/>
            </p14:nvContentPartPr>
            <p14:xfrm>
              <a:off x="1597705" y="1885533"/>
              <a:ext cx="955080" cy="1580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E85238B-791E-49A1-9781-1492191688A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79705" y="1849533"/>
                <a:ext cx="9907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40B8C52-8AE4-4305-956C-C795FA2497FD}"/>
                  </a:ext>
                </a:extLst>
              </p14:cNvPr>
              <p14:cNvContentPartPr/>
              <p14:nvPr/>
            </p14:nvContentPartPr>
            <p14:xfrm>
              <a:off x="2809825" y="2358573"/>
              <a:ext cx="7560" cy="39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40B8C52-8AE4-4305-956C-C795FA2497F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05505" y="2354253"/>
                <a:ext cx="162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25986F4-8042-4F63-9D90-B8F45C1FF726}"/>
                  </a:ext>
                </a:extLst>
              </p14:cNvPr>
              <p14:cNvContentPartPr/>
              <p14:nvPr/>
            </p14:nvContentPartPr>
            <p14:xfrm>
              <a:off x="2802265" y="2154813"/>
              <a:ext cx="335520" cy="417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25986F4-8042-4F63-9D90-B8F45C1FF72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797945" y="2150493"/>
                <a:ext cx="3441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92E47F4-45A2-48DB-A515-704761FC8840}"/>
                  </a:ext>
                </a:extLst>
              </p14:cNvPr>
              <p14:cNvContentPartPr/>
              <p14:nvPr/>
            </p14:nvContentPartPr>
            <p14:xfrm>
              <a:off x="2416345" y="2211333"/>
              <a:ext cx="509760" cy="1162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92E47F4-45A2-48DB-A515-704761FC884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412025" y="2207013"/>
                <a:ext cx="518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7C0441B-FD64-48AF-8D5E-3AF6144B4E54}"/>
                  </a:ext>
                </a:extLst>
              </p14:cNvPr>
              <p14:cNvContentPartPr/>
              <p14:nvPr/>
            </p14:nvContentPartPr>
            <p14:xfrm>
              <a:off x="1695625" y="2257773"/>
              <a:ext cx="585720" cy="846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7C0441B-FD64-48AF-8D5E-3AF6144B4E5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691305" y="2253453"/>
                <a:ext cx="594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5896742-8DC8-46C6-B9FC-DBAD611A6B0C}"/>
                  </a:ext>
                </a:extLst>
              </p14:cNvPr>
              <p14:cNvContentPartPr/>
              <p14:nvPr/>
            </p14:nvContentPartPr>
            <p14:xfrm>
              <a:off x="2145985" y="2404653"/>
              <a:ext cx="438480" cy="828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5896742-8DC8-46C6-B9FC-DBAD611A6B0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141669" y="2400333"/>
                <a:ext cx="447113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49A2960-C0E3-4C8E-B00A-CC7B649317B2}"/>
                  </a:ext>
                </a:extLst>
              </p14:cNvPr>
              <p14:cNvContentPartPr/>
              <p14:nvPr/>
            </p14:nvContentPartPr>
            <p14:xfrm>
              <a:off x="1894345" y="2432013"/>
              <a:ext cx="165960" cy="450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49A2960-C0E3-4C8E-B00A-CC7B649317B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890034" y="2427693"/>
                <a:ext cx="174581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92652A1-F94F-4A9C-AF8D-0CF0B955EDB2}"/>
                  </a:ext>
                </a:extLst>
              </p14:cNvPr>
              <p14:cNvContentPartPr/>
              <p14:nvPr/>
            </p14:nvContentPartPr>
            <p14:xfrm>
              <a:off x="1611745" y="2394573"/>
              <a:ext cx="213480" cy="957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92652A1-F94F-4A9C-AF8D-0CF0B955EDB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07425" y="2390253"/>
                <a:ext cx="2221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DF24B38-9485-4BE4-8B03-ECA5B9CB8B9F}"/>
                  </a:ext>
                </a:extLst>
              </p14:cNvPr>
              <p14:cNvContentPartPr/>
              <p14:nvPr/>
            </p14:nvContentPartPr>
            <p14:xfrm>
              <a:off x="3203665" y="2113413"/>
              <a:ext cx="658440" cy="4330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DF24B38-9485-4BE4-8B03-ECA5B9CB8B9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199347" y="2109093"/>
                <a:ext cx="667075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9017EE0-6E7C-4F95-B849-01E2B0176661}"/>
                  </a:ext>
                </a:extLst>
              </p14:cNvPr>
              <p14:cNvContentPartPr/>
              <p14:nvPr/>
            </p14:nvContentPartPr>
            <p14:xfrm>
              <a:off x="3920065" y="2187213"/>
              <a:ext cx="437760" cy="936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9017EE0-6E7C-4F95-B849-01E2B017666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915741" y="2182893"/>
                <a:ext cx="446407" cy="1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77658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3571ABF-8820-4A65-92F1-5923CBC9C55D}"/>
                  </a:ext>
                </a:extLst>
              </p14:cNvPr>
              <p14:cNvContentPartPr/>
              <p14:nvPr/>
            </p14:nvContentPartPr>
            <p14:xfrm>
              <a:off x="4276465" y="888333"/>
              <a:ext cx="360" cy="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3571ABF-8820-4A65-92F1-5923CBC9C5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2145" y="88401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EE160A2-70CF-4D56-AF68-480A610E2080}"/>
                  </a:ext>
                </a:extLst>
              </p14:cNvPr>
              <p14:cNvContentPartPr/>
              <p14:nvPr/>
            </p14:nvContentPartPr>
            <p14:xfrm>
              <a:off x="2805145" y="1402053"/>
              <a:ext cx="600840" cy="5936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EE160A2-70CF-4D56-AF68-480A610E20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5145" y="1020813"/>
                <a:ext cx="78156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30C4476-BF98-4356-8928-8FADBF96CD45}"/>
                  </a:ext>
                </a:extLst>
              </p14:cNvPr>
              <p14:cNvContentPartPr/>
              <p14:nvPr/>
            </p14:nvContentPartPr>
            <p14:xfrm>
              <a:off x="565585" y="1245093"/>
              <a:ext cx="1404000" cy="284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30C4476-BF98-4356-8928-8FADBF96CD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945" y="1209093"/>
                <a:ext cx="14396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03B5082-7F7F-4B3A-B008-157AC81B9E9F}"/>
                  </a:ext>
                </a:extLst>
              </p14:cNvPr>
              <p14:cNvContentPartPr/>
              <p14:nvPr/>
            </p14:nvContentPartPr>
            <p14:xfrm>
              <a:off x="596905" y="1213053"/>
              <a:ext cx="1373040" cy="262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03B5082-7F7F-4B3A-B008-157AC81B9E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905" y="1177413"/>
                <a:ext cx="14086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9EA5307-6AC9-4E2B-BD00-9B2B2998D118}"/>
                  </a:ext>
                </a:extLst>
              </p14:cNvPr>
              <p14:cNvContentPartPr/>
              <p14:nvPr/>
            </p14:nvContentPartPr>
            <p14:xfrm>
              <a:off x="633625" y="1273533"/>
              <a:ext cx="342360" cy="115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9EA5307-6AC9-4E2B-BD00-9B2B2998D1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625" y="1237533"/>
                <a:ext cx="3780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9F48D51-B4AD-4BD3-9B7D-76179AABBD2F}"/>
                  </a:ext>
                </a:extLst>
              </p14:cNvPr>
              <p14:cNvContentPartPr/>
              <p14:nvPr/>
            </p14:nvContentPartPr>
            <p14:xfrm>
              <a:off x="675385" y="1110093"/>
              <a:ext cx="7920" cy="46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9F48D51-B4AD-4BD3-9B7D-76179AABBD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385" y="1074093"/>
                <a:ext cx="435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62B2A9C-71E8-4067-B751-BDDB0BEA9665}"/>
                  </a:ext>
                </a:extLst>
              </p14:cNvPr>
              <p14:cNvContentPartPr/>
              <p14:nvPr/>
            </p14:nvContentPartPr>
            <p14:xfrm>
              <a:off x="578905" y="1106493"/>
              <a:ext cx="1467000" cy="212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62B2A9C-71E8-4067-B751-BDDB0BEA96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1265" y="1070853"/>
                <a:ext cx="15026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3563BADE-BA09-4E7B-A15A-C15476F76BCA}"/>
                  </a:ext>
                </a:extLst>
              </p14:cNvPr>
              <p14:cNvContentPartPr/>
              <p14:nvPr/>
            </p14:nvContentPartPr>
            <p14:xfrm>
              <a:off x="396745" y="596013"/>
              <a:ext cx="3821040" cy="195012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3563BADE-BA09-4E7B-A15A-C15476F76BC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2425" y="591693"/>
                <a:ext cx="3829681" cy="19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012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BDBE-6B7B-42B5-9DBD-CAD2838B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qubit superposition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BE07A-C28B-4697-ABE9-54F68C61FD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. This is a computational basis vector. </a:t>
                </a:r>
              </a:p>
              <a:p>
                <a:endParaRPr lang="en-US" dirty="0"/>
              </a:p>
              <a:p>
                <a:r>
                  <a:rPr lang="en-US" dirty="0"/>
                  <a:t>The effect of applying the Hadamard 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on each qubit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⊗⋯⊗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⊗⋯⊗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BE07A-C28B-4697-ABE9-54F68C61F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6145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DA22-E7B2-4B1C-8867-0F5476EA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D2B0D-BECB-43D5-9B11-6E46BD30E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⊗⋯⊗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000⋯0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⊗⋯⊗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⊗⋯⊗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D2B0D-BECB-43D5-9B11-6E46BD30E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581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7218478-FC67-4554-84EB-7D50A4A88F27}"/>
                  </a:ext>
                </a:extLst>
              </p14:cNvPr>
              <p14:cNvContentPartPr/>
              <p14:nvPr/>
            </p14:nvContentPartPr>
            <p14:xfrm>
              <a:off x="269252" y="1789779"/>
              <a:ext cx="241920" cy="1998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7218478-FC67-4554-84EB-7D50A4A88F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32" y="1785459"/>
                <a:ext cx="250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EC97856-CE98-4711-AFCD-7D7CB5071C06}"/>
                  </a:ext>
                </a:extLst>
              </p14:cNvPr>
              <p14:cNvContentPartPr/>
              <p14:nvPr/>
            </p14:nvContentPartPr>
            <p14:xfrm>
              <a:off x="938852" y="1834779"/>
              <a:ext cx="65880" cy="8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EC97856-CE98-4711-AFCD-7D7CB5071C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532" y="1830459"/>
                <a:ext cx="745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21D97F7-616E-4F05-B3C0-26971B31F6B7}"/>
                  </a:ext>
                </a:extLst>
              </p14:cNvPr>
              <p14:cNvContentPartPr/>
              <p14:nvPr/>
            </p14:nvContentPartPr>
            <p14:xfrm>
              <a:off x="937412" y="1867179"/>
              <a:ext cx="90000" cy="212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21D97F7-616E-4F05-B3C0-26971B31F6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3092" y="1862859"/>
                <a:ext cx="986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A283823-8DC8-4AAD-AA47-E2637E90C5A6}"/>
                  </a:ext>
                </a:extLst>
              </p14:cNvPr>
              <p14:cNvContentPartPr/>
              <p14:nvPr/>
            </p14:nvContentPartPr>
            <p14:xfrm>
              <a:off x="562652" y="1783659"/>
              <a:ext cx="294840" cy="1839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A283823-8DC8-4AAD-AA47-E2637E90C5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332" y="1779339"/>
                <a:ext cx="3034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63A16D3-E860-4844-B9F4-38C1CEB60AFE}"/>
                  </a:ext>
                </a:extLst>
              </p14:cNvPr>
              <p14:cNvContentPartPr/>
              <p14:nvPr/>
            </p14:nvContentPartPr>
            <p14:xfrm>
              <a:off x="1163132" y="1818219"/>
              <a:ext cx="166680" cy="88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63A16D3-E860-4844-B9F4-38C1CEB60A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812" y="1813899"/>
                <a:ext cx="1753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E483E88-9019-418C-8B35-0F7A6E86B1DB}"/>
                  </a:ext>
                </a:extLst>
              </p14:cNvPr>
              <p14:cNvContentPartPr/>
              <p14:nvPr/>
            </p14:nvContentPartPr>
            <p14:xfrm>
              <a:off x="1232612" y="1758819"/>
              <a:ext cx="73440" cy="15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E483E88-9019-418C-8B35-0F7A6E86B1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28292" y="1754499"/>
                <a:ext cx="82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E49E5F9-F5C2-40FB-8284-A5DEEAECCA47}"/>
                  </a:ext>
                </a:extLst>
              </p14:cNvPr>
              <p14:cNvContentPartPr/>
              <p14:nvPr/>
            </p14:nvContentPartPr>
            <p14:xfrm>
              <a:off x="1400372" y="1825059"/>
              <a:ext cx="103680" cy="824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E49E5F9-F5C2-40FB-8284-A5DEEAECCA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96052" y="1820739"/>
                <a:ext cx="1123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E94F19E-6BC9-439A-850B-F8E5E1D83D99}"/>
                  </a:ext>
                </a:extLst>
              </p14:cNvPr>
              <p14:cNvContentPartPr/>
              <p14:nvPr/>
            </p14:nvContentPartPr>
            <p14:xfrm>
              <a:off x="1788812" y="1810659"/>
              <a:ext cx="64800" cy="957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E94F19E-6BC9-439A-850B-F8E5E1D83D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84492" y="1806339"/>
                <a:ext cx="734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464C150-96CF-4F13-BCD3-4FB731269D59}"/>
                  </a:ext>
                </a:extLst>
              </p14:cNvPr>
              <p14:cNvContentPartPr/>
              <p14:nvPr/>
            </p14:nvContentPartPr>
            <p14:xfrm>
              <a:off x="1763612" y="1753059"/>
              <a:ext cx="108360" cy="133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464C150-96CF-4F13-BCD3-4FB731269D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59292" y="1748739"/>
                <a:ext cx="117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33A47C3-453B-4424-95B6-E963C6002CE8}"/>
                  </a:ext>
                </a:extLst>
              </p14:cNvPr>
              <p14:cNvContentPartPr/>
              <p14:nvPr/>
            </p14:nvContentPartPr>
            <p14:xfrm>
              <a:off x="1954052" y="1767099"/>
              <a:ext cx="78480" cy="1216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33A47C3-453B-4424-95B6-E963C6002C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9732" y="1762779"/>
                <a:ext cx="871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437D4D5-F38D-4BA2-8EA6-82A9E37FDE92}"/>
                  </a:ext>
                </a:extLst>
              </p14:cNvPr>
              <p14:cNvContentPartPr/>
              <p14:nvPr/>
            </p14:nvContentPartPr>
            <p14:xfrm>
              <a:off x="963692" y="2146179"/>
              <a:ext cx="66960" cy="18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437D4D5-F38D-4BA2-8EA6-82A9E37FDE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9372" y="2141859"/>
                <a:ext cx="756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B2FC557-0E70-4F1A-AA14-0C86F1AC613D}"/>
                  </a:ext>
                </a:extLst>
              </p14:cNvPr>
              <p14:cNvContentPartPr/>
              <p14:nvPr/>
            </p14:nvContentPartPr>
            <p14:xfrm>
              <a:off x="957572" y="2192619"/>
              <a:ext cx="70920" cy="194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B2FC557-0E70-4F1A-AA14-0C86F1AC61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3252" y="2188299"/>
                <a:ext cx="795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C088BF4-EC98-46A3-AD84-96B07304B3B7}"/>
                  </a:ext>
                </a:extLst>
              </p14:cNvPr>
              <p14:cNvContentPartPr/>
              <p14:nvPr/>
            </p14:nvContentPartPr>
            <p14:xfrm>
              <a:off x="1619612" y="1834419"/>
              <a:ext cx="87120" cy="612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C088BF4-EC98-46A3-AD84-96B07304B3B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15292" y="1830099"/>
                <a:ext cx="957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24ADB4D-0C01-464F-A214-A15C4AE456FF}"/>
                  </a:ext>
                </a:extLst>
              </p14:cNvPr>
              <p14:cNvContentPartPr/>
              <p14:nvPr/>
            </p14:nvContentPartPr>
            <p14:xfrm>
              <a:off x="1673252" y="2055099"/>
              <a:ext cx="293040" cy="223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24ADB4D-0C01-464F-A214-A15C4AE456F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68932" y="2050779"/>
                <a:ext cx="3016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555A113-3CF8-4962-B46D-95EBA9F1DBF3}"/>
                  </a:ext>
                </a:extLst>
              </p14:cNvPr>
              <p14:cNvContentPartPr/>
              <p14:nvPr/>
            </p14:nvContentPartPr>
            <p14:xfrm>
              <a:off x="1242692" y="2040339"/>
              <a:ext cx="370080" cy="2260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555A113-3CF8-4962-B46D-95EBA9F1DBF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38372" y="2036019"/>
                <a:ext cx="3787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8996C519-CEF3-4B92-B5E7-24FBF1EF4E65}"/>
                  </a:ext>
                </a:extLst>
              </p14:cNvPr>
              <p14:cNvContentPartPr/>
              <p14:nvPr/>
            </p14:nvContentPartPr>
            <p14:xfrm>
              <a:off x="1292012" y="2347419"/>
              <a:ext cx="511560" cy="79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8996C519-CEF3-4B92-B5E7-24FBF1EF4E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87692" y="2343099"/>
                <a:ext cx="5202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8D3C237-C612-475E-BDD7-70FBC617E0B3}"/>
                  </a:ext>
                </a:extLst>
              </p14:cNvPr>
              <p14:cNvContentPartPr/>
              <p14:nvPr/>
            </p14:nvContentPartPr>
            <p14:xfrm>
              <a:off x="2387852" y="1759539"/>
              <a:ext cx="693000" cy="151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8D3C237-C612-475E-BDD7-70FBC617E0B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83532" y="1755219"/>
                <a:ext cx="701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C84D7CB-7FFA-4379-87F2-D73537182E2A}"/>
                  </a:ext>
                </a:extLst>
              </p14:cNvPr>
              <p14:cNvContentPartPr/>
              <p14:nvPr/>
            </p14:nvContentPartPr>
            <p14:xfrm>
              <a:off x="105812" y="47739"/>
              <a:ext cx="4125600" cy="16642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C84D7CB-7FFA-4379-87F2-D73537182E2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1492" y="43419"/>
                <a:ext cx="4134240" cy="16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D478809-2DD7-4EF0-A235-68280D41911C}"/>
                  </a:ext>
                </a:extLst>
              </p14:cNvPr>
              <p14:cNvContentPartPr/>
              <p14:nvPr/>
            </p14:nvContentPartPr>
            <p14:xfrm>
              <a:off x="2608172" y="1932699"/>
              <a:ext cx="73440" cy="1584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D478809-2DD7-4EF0-A235-68280D4191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03873" y="1928379"/>
                <a:ext cx="82038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A59F4AA1-FB56-4430-98DC-EDEE79C9DBF1}"/>
                  </a:ext>
                </a:extLst>
              </p14:cNvPr>
              <p14:cNvContentPartPr/>
              <p14:nvPr/>
            </p14:nvContentPartPr>
            <p14:xfrm>
              <a:off x="2337812" y="1934499"/>
              <a:ext cx="215640" cy="1753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A59F4AA1-FB56-4430-98DC-EDEE79C9DBF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33485" y="1930179"/>
                <a:ext cx="224294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C692674E-565F-40E4-936C-7AD7BFF8D26B}"/>
                  </a:ext>
                </a:extLst>
              </p14:cNvPr>
              <p14:cNvContentPartPr/>
              <p14:nvPr/>
            </p14:nvContentPartPr>
            <p14:xfrm>
              <a:off x="2759732" y="1994979"/>
              <a:ext cx="61560" cy="21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C692674E-565F-40E4-936C-7AD7BFF8D2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55412" y="1990659"/>
                <a:ext cx="702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0EDA9506-7624-425E-B14E-A3759512C055}"/>
                  </a:ext>
                </a:extLst>
              </p14:cNvPr>
              <p14:cNvContentPartPr/>
              <p14:nvPr/>
            </p14:nvContentPartPr>
            <p14:xfrm>
              <a:off x="2753252" y="2028459"/>
              <a:ext cx="43920" cy="46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0EDA9506-7624-425E-B14E-A3759512C05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48932" y="2024139"/>
                <a:ext cx="525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A124EC17-5A0C-425E-AFB1-B65987F66BC6}"/>
                  </a:ext>
                </a:extLst>
              </p14:cNvPr>
              <p14:cNvContentPartPr/>
              <p14:nvPr/>
            </p14:nvContentPartPr>
            <p14:xfrm>
              <a:off x="2653172" y="2338779"/>
              <a:ext cx="38520" cy="28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A124EC17-5A0C-425E-AFB1-B65987F66B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48852" y="2334459"/>
                <a:ext cx="471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B6F2A17-D810-4284-B795-9EB3D7718955}"/>
                  </a:ext>
                </a:extLst>
              </p14:cNvPr>
              <p14:cNvContentPartPr/>
              <p14:nvPr/>
            </p14:nvContentPartPr>
            <p14:xfrm>
              <a:off x="2670092" y="2380179"/>
              <a:ext cx="62640" cy="64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B6F2A17-D810-4284-B795-9EB3D77189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65772" y="2375859"/>
                <a:ext cx="712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26459001-EE95-4D8E-B326-9F68F31F9D7C}"/>
                  </a:ext>
                </a:extLst>
              </p14:cNvPr>
              <p14:cNvContentPartPr/>
              <p14:nvPr/>
            </p14:nvContentPartPr>
            <p14:xfrm>
              <a:off x="2957012" y="1808859"/>
              <a:ext cx="860040" cy="336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26459001-EE95-4D8E-B326-9F68F31F9D7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52692" y="1804539"/>
                <a:ext cx="86868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CB39E18D-0AE8-4F87-918C-AFE33E79ED00}"/>
                  </a:ext>
                </a:extLst>
              </p14:cNvPr>
              <p14:cNvContentPartPr/>
              <p14:nvPr/>
            </p14:nvContentPartPr>
            <p14:xfrm>
              <a:off x="153332" y="2320059"/>
              <a:ext cx="673920" cy="1695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CB39E18D-0AE8-4F87-918C-AFE33E79ED0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9010" y="2315748"/>
                <a:ext cx="682565" cy="178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7BEA2E16-970D-4D1E-A1E8-29C1D058EF5F}"/>
                  </a:ext>
                </a:extLst>
              </p14:cNvPr>
              <p14:cNvContentPartPr/>
              <p14:nvPr/>
            </p14:nvContentPartPr>
            <p14:xfrm>
              <a:off x="2861972" y="2189379"/>
              <a:ext cx="1527480" cy="3492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7BEA2E16-970D-4D1E-A1E8-29C1D058EF5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57652" y="2185059"/>
                <a:ext cx="1536120" cy="3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8296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D911-4060-4AD7-9201-697BE03E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4384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A99F-1B67-45D3-8F82-E3938B6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CCB37E-88F5-47B1-BF28-671CDA0DBF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|0⟩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|0⟩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CCB37E-88F5-47B1-BF28-671CDA0DB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9983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D911-4060-4AD7-9201-697BE03E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(0,1)⋅(0,0)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1)⋅(0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1)⋅(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1)⋅(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195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D911-4060-4AD7-9201-697BE03E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690103"/>
                <a:ext cx="4578626" cy="16448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sz="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9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sz="9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(0,1)⋅(0,0)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1)⋅(0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1)⋅(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1)⋅(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sz="9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1⋅1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1⋅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en-US" sz="900" dirty="0"/>
              </a:p>
              <a:p>
                <a:pPr marL="0" indent="0">
                  <a:buNone/>
                </a:pPr>
                <a:r>
                  <a:rPr lang="en-US" sz="9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690103"/>
                <a:ext cx="4578626" cy="16448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6683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75DF-C3D7-48C0-84DF-08D114B2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Deutsch-</a:t>
            </a:r>
            <a:r>
              <a:rPr lang="en-US" dirty="0" err="1"/>
              <a:t>Jozsa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E0BB7-EA85-4172-A24C-3305FFB1F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have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𝑏𝑎𝑙𝑎𝑛𝑐𝑒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E0BB7-EA85-4172-A24C-3305FFB1F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75" t="-14444" b="-6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9260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A99F-1B67-45D3-8F82-E3938B6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CCB37E-88F5-47B1-BF28-671CDA0DBF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2⋅0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CCB37E-88F5-47B1-BF28-671CDA0DB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0FD1D0-865B-4E73-A610-DAC0B1C13DCD}"/>
                  </a:ext>
                </a:extLst>
              </p14:cNvPr>
              <p14:cNvContentPartPr/>
              <p14:nvPr/>
            </p14:nvContentPartPr>
            <p14:xfrm>
              <a:off x="1710302" y="1956176"/>
              <a:ext cx="115200" cy="114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0FD1D0-865B-4E73-A610-DAC0B1C13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5982" y="1951856"/>
                <a:ext cx="1238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F41508-5D23-404D-95FA-CBC0F25C669D}"/>
                  </a:ext>
                </a:extLst>
              </p14:cNvPr>
              <p14:cNvContentPartPr/>
              <p14:nvPr/>
            </p14:nvContentPartPr>
            <p14:xfrm>
              <a:off x="2155622" y="1957616"/>
              <a:ext cx="106920" cy="9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F41508-5D23-404D-95FA-CBC0F25C66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1302" y="1953296"/>
                <a:ext cx="115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D06160F-9E06-49D9-B533-C6F5FEED52E4}"/>
                  </a:ext>
                </a:extLst>
              </p14:cNvPr>
              <p14:cNvContentPartPr/>
              <p14:nvPr/>
            </p14:nvContentPartPr>
            <p14:xfrm>
              <a:off x="817862" y="1945736"/>
              <a:ext cx="51120" cy="29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D06160F-9E06-49D9-B533-C6F5FEED52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542" y="1941363"/>
                <a:ext cx="59760" cy="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E4D4890-7138-47FB-9ED7-2F18F5683D6A}"/>
                  </a:ext>
                </a:extLst>
              </p14:cNvPr>
              <p14:cNvContentPartPr/>
              <p14:nvPr/>
            </p14:nvContentPartPr>
            <p14:xfrm>
              <a:off x="778262" y="1866536"/>
              <a:ext cx="2880" cy="24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E4D4890-7138-47FB-9ED7-2F18F5683D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3942" y="1862216"/>
                <a:ext cx="115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C75C9CD-725E-4B11-BC23-B17D54DAE349}"/>
                  </a:ext>
                </a:extLst>
              </p14:cNvPr>
              <p14:cNvContentPartPr/>
              <p14:nvPr/>
            </p14:nvContentPartPr>
            <p14:xfrm>
              <a:off x="975902" y="1869776"/>
              <a:ext cx="19440" cy="17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C75C9CD-725E-4B11-BC23-B17D54DAE3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1582" y="1865456"/>
                <a:ext cx="280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E74D453-7C14-428A-99C2-2217B00B5DAD}"/>
                  </a:ext>
                </a:extLst>
              </p14:cNvPr>
              <p14:cNvContentPartPr/>
              <p14:nvPr/>
            </p14:nvContentPartPr>
            <p14:xfrm>
              <a:off x="1021982" y="1856096"/>
              <a:ext cx="46800" cy="54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E74D453-7C14-428A-99C2-2217B00B5D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7629" y="1851776"/>
                <a:ext cx="55507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C08CC8-55F9-4CC4-83A3-7E3796A74B46}"/>
                  </a:ext>
                </a:extLst>
              </p14:cNvPr>
              <p14:cNvContentPartPr/>
              <p14:nvPr/>
            </p14:nvContentPartPr>
            <p14:xfrm>
              <a:off x="885182" y="1852856"/>
              <a:ext cx="64080" cy="43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C08CC8-55F9-4CC4-83A3-7E3796A7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0838" y="1848536"/>
                <a:ext cx="72769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DD65E1-5087-4EE8-BDFE-B71082C3A3B3}"/>
                  </a:ext>
                </a:extLst>
              </p14:cNvPr>
              <p14:cNvContentPartPr/>
              <p14:nvPr/>
            </p14:nvContentPartPr>
            <p14:xfrm>
              <a:off x="806342" y="1849616"/>
              <a:ext cx="47160" cy="53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DD65E1-5087-4EE8-BDFE-B71082C3A3B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2055" y="1845296"/>
                <a:ext cx="55735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A7158D6-9124-4A9C-8D2A-60B3533B315B}"/>
                  </a:ext>
                </a:extLst>
              </p14:cNvPr>
              <p14:cNvContentPartPr/>
              <p14:nvPr/>
            </p14:nvContentPartPr>
            <p14:xfrm>
              <a:off x="674942" y="1855016"/>
              <a:ext cx="75240" cy="51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A7158D6-9124-4A9C-8D2A-60B3533B315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0622" y="1850696"/>
                <a:ext cx="838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4A29E1E-9924-4144-BE8E-29A4ECC65CA9}"/>
                  </a:ext>
                </a:extLst>
              </p14:cNvPr>
              <p14:cNvContentPartPr/>
              <p14:nvPr/>
            </p14:nvContentPartPr>
            <p14:xfrm>
              <a:off x="862862" y="1804256"/>
              <a:ext cx="1800" cy="16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4A29E1E-9924-4144-BE8E-29A4ECC65CA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8542" y="1799936"/>
                <a:ext cx="104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742BE87-7EDA-4FE1-B1C2-88D4633CB97A}"/>
                  </a:ext>
                </a:extLst>
              </p14:cNvPr>
              <p14:cNvContentPartPr/>
              <p14:nvPr/>
            </p14:nvContentPartPr>
            <p14:xfrm>
              <a:off x="884462" y="1802456"/>
              <a:ext cx="360" cy="19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742BE87-7EDA-4FE1-B1C2-88D4633CB9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0142" y="1798136"/>
                <a:ext cx="90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6D9F478-387C-498E-9D98-FFA3468BF4F8}"/>
                  </a:ext>
                </a:extLst>
              </p14:cNvPr>
              <p14:cNvContentPartPr/>
              <p14:nvPr/>
            </p14:nvContentPartPr>
            <p14:xfrm>
              <a:off x="906062" y="1786976"/>
              <a:ext cx="28440" cy="24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6D9F478-387C-498E-9D98-FFA3468BF4F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1742" y="1782656"/>
                <a:ext cx="370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4D89AD-B9E5-4F05-A4E1-5111AE4CF9AC}"/>
                  </a:ext>
                </a:extLst>
              </p14:cNvPr>
              <p14:cNvContentPartPr/>
              <p14:nvPr/>
            </p14:nvContentPartPr>
            <p14:xfrm>
              <a:off x="1254542" y="1899656"/>
              <a:ext cx="2520" cy="18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4D89AD-B9E5-4F05-A4E1-5111AE4CF9A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52382" y="1897496"/>
                <a:ext cx="648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3AF4CB8-E408-4DCD-BFA5-5CED2251A78F}"/>
                  </a:ext>
                </a:extLst>
              </p14:cNvPr>
              <p14:cNvContentPartPr/>
              <p14:nvPr/>
            </p14:nvContentPartPr>
            <p14:xfrm>
              <a:off x="1272542" y="1908296"/>
              <a:ext cx="49680" cy="80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3AF4CB8-E408-4DCD-BFA5-5CED2251A78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70382" y="1906136"/>
                <a:ext cx="54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2081A6A-FDD8-4F13-95A7-DEABEBBC07B9}"/>
                  </a:ext>
                </a:extLst>
              </p14:cNvPr>
              <p14:cNvContentPartPr/>
              <p14:nvPr/>
            </p14:nvContentPartPr>
            <p14:xfrm>
              <a:off x="1516262" y="869336"/>
              <a:ext cx="566640" cy="10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2081A6A-FDD8-4F13-95A7-DEABEBBC07B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14102" y="867176"/>
                <a:ext cx="5706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8AA985D-9454-49BB-81A7-28C25E1BF178}"/>
                  </a:ext>
                </a:extLst>
              </p14:cNvPr>
              <p14:cNvContentPartPr/>
              <p14:nvPr/>
            </p14:nvContentPartPr>
            <p14:xfrm>
              <a:off x="1546142" y="693476"/>
              <a:ext cx="509040" cy="1479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8AA985D-9454-49BB-81A7-28C25E1BF17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43982" y="691316"/>
                <a:ext cx="513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F32DD14-A824-42CD-9A70-5F798BBB477C}"/>
                  </a:ext>
                </a:extLst>
              </p14:cNvPr>
              <p14:cNvContentPartPr/>
              <p14:nvPr/>
            </p14:nvContentPartPr>
            <p14:xfrm>
              <a:off x="1957982" y="1104570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F32DD14-A824-42CD-9A70-5F798BBB477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55822" y="1102410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DBE327D-0DF2-4BBD-9731-5D31A98E8694}"/>
                  </a:ext>
                </a:extLst>
              </p14:cNvPr>
              <p14:cNvContentPartPr/>
              <p14:nvPr/>
            </p14:nvContentPartPr>
            <p14:xfrm>
              <a:off x="2181902" y="1409490"/>
              <a:ext cx="9360" cy="507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DBE327D-0DF2-4BBD-9731-5D31A98E869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80102" y="1407330"/>
                <a:ext cx="13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4DFAD92-3631-4058-8CC4-0B572833CCCC}"/>
                  </a:ext>
                </a:extLst>
              </p14:cNvPr>
              <p14:cNvContentPartPr/>
              <p14:nvPr/>
            </p14:nvContentPartPr>
            <p14:xfrm>
              <a:off x="2377382" y="785250"/>
              <a:ext cx="67680" cy="522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4DFAD92-3631-4058-8CC4-0B572833CCC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75582" y="783090"/>
                <a:ext cx="72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C9E32CE-D00E-4F77-9184-0629CB52F1A5}"/>
                  </a:ext>
                </a:extLst>
              </p14:cNvPr>
              <p14:cNvContentPartPr/>
              <p14:nvPr/>
            </p14:nvContentPartPr>
            <p14:xfrm>
              <a:off x="2497262" y="795330"/>
              <a:ext cx="2880" cy="378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C9E32CE-D00E-4F77-9184-0629CB52F1A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95102" y="793170"/>
                <a:ext cx="72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D4A77CD-922E-434B-8B8C-A290C8AF63C2}"/>
                  </a:ext>
                </a:extLst>
              </p14:cNvPr>
              <p14:cNvContentPartPr/>
              <p14:nvPr/>
            </p14:nvContentPartPr>
            <p14:xfrm>
              <a:off x="2546222" y="791730"/>
              <a:ext cx="48240" cy="446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D4A77CD-922E-434B-8B8C-A290C8AF63C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44422" y="789570"/>
                <a:ext cx="52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95FB723-1BC9-41ED-9814-E8A6E6271C35}"/>
                  </a:ext>
                </a:extLst>
              </p14:cNvPr>
              <p14:cNvContentPartPr/>
              <p14:nvPr/>
            </p14:nvContentPartPr>
            <p14:xfrm>
              <a:off x="2380622" y="854370"/>
              <a:ext cx="223200" cy="97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95FB723-1BC9-41ED-9814-E8A6E6271C3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378462" y="852210"/>
                <a:ext cx="2275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875C753-394B-44E1-B5D1-B806AA80A2F6}"/>
                  </a:ext>
                </a:extLst>
              </p14:cNvPr>
              <p14:cNvContentPartPr/>
              <p14:nvPr/>
            </p14:nvContentPartPr>
            <p14:xfrm>
              <a:off x="2710382" y="797130"/>
              <a:ext cx="317160" cy="608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875C753-394B-44E1-B5D1-B806AA80A2F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08582" y="794970"/>
                <a:ext cx="3214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60C9969-FE6F-450E-8CB7-191DB17760CB}"/>
                  </a:ext>
                </a:extLst>
              </p14:cNvPr>
              <p14:cNvContentPartPr/>
              <p14:nvPr/>
            </p14:nvContentPartPr>
            <p14:xfrm>
              <a:off x="811382" y="780930"/>
              <a:ext cx="66240" cy="702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60C9969-FE6F-450E-8CB7-191DB17760C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9222" y="778770"/>
                <a:ext cx="70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33E66C4-94E4-4F9A-9ED1-69EB2662003B}"/>
                  </a:ext>
                </a:extLst>
              </p14:cNvPr>
              <p14:cNvContentPartPr/>
              <p14:nvPr/>
            </p14:nvContentPartPr>
            <p14:xfrm>
              <a:off x="929102" y="668250"/>
              <a:ext cx="140760" cy="882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33E66C4-94E4-4F9A-9ED1-69EB2662003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26942" y="666090"/>
                <a:ext cx="1450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BA773B2-A52F-4D5B-B705-9F441B2AB063}"/>
                  </a:ext>
                </a:extLst>
              </p14:cNvPr>
              <p14:cNvContentPartPr/>
              <p14:nvPr/>
            </p14:nvContentPartPr>
            <p14:xfrm>
              <a:off x="1340222" y="2029410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BA773B2-A52F-4D5B-B705-9F441B2AB06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338062" y="2027250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CD05C01-38A8-422E-91EF-C95BA987C189}"/>
                  </a:ext>
                </a:extLst>
              </p14:cNvPr>
              <p14:cNvContentPartPr/>
              <p14:nvPr/>
            </p14:nvContentPartPr>
            <p14:xfrm>
              <a:off x="1118822" y="1775250"/>
              <a:ext cx="376920" cy="824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CD05C01-38A8-422E-91EF-C95BA987C18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6662" y="1773090"/>
                <a:ext cx="3812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86E4521-9DBE-4D49-B05D-1468F6273146}"/>
                  </a:ext>
                </a:extLst>
              </p14:cNvPr>
              <p14:cNvContentPartPr/>
              <p14:nvPr/>
            </p14:nvContentPartPr>
            <p14:xfrm>
              <a:off x="588182" y="2388690"/>
              <a:ext cx="52560" cy="334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86E4521-9DBE-4D49-B05D-1468F627314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6022" y="2386530"/>
                <a:ext cx="56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A6967E8-25B0-43BE-A9C4-1AC43E37B1E3}"/>
                  </a:ext>
                </a:extLst>
              </p14:cNvPr>
              <p14:cNvContentPartPr/>
              <p14:nvPr/>
            </p14:nvContentPartPr>
            <p14:xfrm>
              <a:off x="426902" y="2378970"/>
              <a:ext cx="126360" cy="403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A6967E8-25B0-43BE-A9C4-1AC43E37B1E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5102" y="2376810"/>
                <a:ext cx="130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C6B941A-648E-4DEA-A112-52461FD8A058}"/>
                  </a:ext>
                </a:extLst>
              </p14:cNvPr>
              <p14:cNvContentPartPr/>
              <p14:nvPr/>
            </p14:nvContentPartPr>
            <p14:xfrm>
              <a:off x="773222" y="2244330"/>
              <a:ext cx="35640" cy="806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C6B941A-648E-4DEA-A112-52461FD8A05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71422" y="2242170"/>
                <a:ext cx="396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2E788A0-62C3-4D9A-9313-06F6CCEAD44C}"/>
                  </a:ext>
                </a:extLst>
              </p14:cNvPr>
              <p14:cNvContentPartPr/>
              <p14:nvPr/>
            </p14:nvContentPartPr>
            <p14:xfrm>
              <a:off x="419342" y="2241810"/>
              <a:ext cx="327240" cy="101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2E788A0-62C3-4D9A-9313-06F6CCEAD44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17182" y="2239650"/>
                <a:ext cx="3315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C51D919-C7F1-4C95-AC20-13FA46D85447}"/>
                  </a:ext>
                </a:extLst>
              </p14:cNvPr>
              <p14:cNvContentPartPr/>
              <p14:nvPr/>
            </p14:nvContentPartPr>
            <p14:xfrm>
              <a:off x="1077422" y="2368890"/>
              <a:ext cx="26280" cy="39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C51D919-C7F1-4C95-AC20-13FA46D8544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75622" y="2366730"/>
                <a:ext cx="302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E3D2684-5704-40DF-9B55-AEB8DEFB6015}"/>
                  </a:ext>
                </a:extLst>
              </p14:cNvPr>
              <p14:cNvContentPartPr/>
              <p14:nvPr/>
            </p14:nvContentPartPr>
            <p14:xfrm>
              <a:off x="1072022" y="2383650"/>
              <a:ext cx="43560" cy="25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E3D2684-5704-40DF-9B55-AEB8DEFB601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70222" y="2381490"/>
                <a:ext cx="475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0E4ABAB-EB9F-439F-A098-03F0EF09884F}"/>
                  </a:ext>
                </a:extLst>
              </p14:cNvPr>
              <p14:cNvContentPartPr/>
              <p14:nvPr/>
            </p14:nvContentPartPr>
            <p14:xfrm>
              <a:off x="1140782" y="2364930"/>
              <a:ext cx="42480" cy="410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0E4ABAB-EB9F-439F-A098-03F0EF09884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38622" y="2362770"/>
                <a:ext cx="468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9899A95-DD42-43A1-918F-840FCB5F66F1}"/>
                  </a:ext>
                </a:extLst>
              </p14:cNvPr>
              <p14:cNvContentPartPr/>
              <p14:nvPr/>
            </p14:nvContentPartPr>
            <p14:xfrm>
              <a:off x="874022" y="2359890"/>
              <a:ext cx="154080" cy="478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9899A95-DD42-43A1-918F-840FCB5F66F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71862" y="2357730"/>
                <a:ext cx="1584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8AF9C67-D9AC-4BB1-B5BA-675ED7A1469C}"/>
                  </a:ext>
                </a:extLst>
              </p14:cNvPr>
              <p14:cNvContentPartPr/>
              <p14:nvPr/>
            </p14:nvContentPartPr>
            <p14:xfrm>
              <a:off x="672422" y="2369610"/>
              <a:ext cx="151920" cy="586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8AF9C67-D9AC-4BB1-B5BA-675ED7A1469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70262" y="2367463"/>
                <a:ext cx="156240" cy="62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081092A-8991-4CA6-B500-9F4A3B7F35D0}"/>
                  </a:ext>
                </a:extLst>
              </p14:cNvPr>
              <p14:cNvContentPartPr/>
              <p14:nvPr/>
            </p14:nvContentPartPr>
            <p14:xfrm>
              <a:off x="1558742" y="2184210"/>
              <a:ext cx="69480" cy="644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081092A-8991-4CA6-B500-9F4A3B7F35D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556582" y="2182050"/>
                <a:ext cx="734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2A4BECF-30A8-441C-BEB2-4C1102A72290}"/>
                  </a:ext>
                </a:extLst>
              </p14:cNvPr>
              <p14:cNvContentPartPr/>
              <p14:nvPr/>
            </p14:nvContentPartPr>
            <p14:xfrm>
              <a:off x="1448222" y="2157210"/>
              <a:ext cx="82440" cy="1072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2A4BECF-30A8-441C-BEB2-4C1102A7229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446071" y="2155050"/>
                <a:ext cx="86383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B05103B-A53C-499F-84FC-D4952619BA2A}"/>
                  </a:ext>
                </a:extLst>
              </p14:cNvPr>
              <p14:cNvContentPartPr/>
              <p14:nvPr/>
            </p14:nvContentPartPr>
            <p14:xfrm>
              <a:off x="3075062" y="918810"/>
              <a:ext cx="121320" cy="1497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B05103B-A53C-499F-84FC-D4952619BA2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072902" y="917006"/>
                <a:ext cx="125640" cy="154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36CF0C1-FD9A-40F8-AB10-65FE066DDA1D}"/>
                  </a:ext>
                </a:extLst>
              </p14:cNvPr>
              <p14:cNvContentPartPr/>
              <p14:nvPr/>
            </p14:nvContentPartPr>
            <p14:xfrm>
              <a:off x="2816942" y="928170"/>
              <a:ext cx="108720" cy="1526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36CF0C1-FD9A-40F8-AB10-65FE066DDA1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814782" y="926370"/>
                <a:ext cx="1130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A5F4A37-6BF9-45A9-AD8F-12AE5C97889E}"/>
                  </a:ext>
                </a:extLst>
              </p14:cNvPr>
              <p14:cNvContentPartPr/>
              <p14:nvPr/>
            </p14:nvContentPartPr>
            <p14:xfrm>
              <a:off x="1653062" y="2155050"/>
              <a:ext cx="253080" cy="1202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A5F4A37-6BF9-45A9-AD8F-12AE5C97889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650902" y="2152896"/>
                <a:ext cx="257040" cy="124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F96D4EA-E068-42D8-B024-7F5D483ADF69}"/>
                  </a:ext>
                </a:extLst>
              </p14:cNvPr>
              <p14:cNvContentPartPr/>
              <p14:nvPr/>
            </p14:nvContentPartPr>
            <p14:xfrm>
              <a:off x="1421942" y="2339730"/>
              <a:ext cx="55080" cy="21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F96D4EA-E068-42D8-B024-7F5D483ADF6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420142" y="2337930"/>
                <a:ext cx="590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11D4491-3BB2-4741-A507-86D59E9A6406}"/>
                  </a:ext>
                </a:extLst>
              </p14:cNvPr>
              <p14:cNvContentPartPr/>
              <p14:nvPr/>
            </p14:nvContentPartPr>
            <p14:xfrm>
              <a:off x="1429142" y="2359530"/>
              <a:ext cx="42840" cy="25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11D4491-3BB2-4741-A507-86D59E9A640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426982" y="2357370"/>
                <a:ext cx="4716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39DD57C-9117-4899-9144-E015176AEB8A}"/>
                  </a:ext>
                </a:extLst>
              </p14:cNvPr>
              <p14:cNvContentPartPr/>
              <p14:nvPr/>
            </p14:nvContentPartPr>
            <p14:xfrm>
              <a:off x="1524542" y="2318850"/>
              <a:ext cx="45000" cy="511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39DD57C-9117-4899-9144-E015176AEB8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522742" y="2317050"/>
                <a:ext cx="489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A465DE8-563D-4F9C-87FB-9961C846E3B8}"/>
                  </a:ext>
                </a:extLst>
              </p14:cNvPr>
              <p14:cNvContentPartPr/>
              <p14:nvPr/>
            </p14:nvContentPartPr>
            <p14:xfrm>
              <a:off x="1860782" y="2292570"/>
              <a:ext cx="3960" cy="496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A465DE8-563D-4F9C-87FB-9961C846E3B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858622" y="2290770"/>
                <a:ext cx="79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4B7856C-BCCB-4919-AC4E-180478D5C525}"/>
                  </a:ext>
                </a:extLst>
              </p14:cNvPr>
              <p14:cNvContentPartPr/>
              <p14:nvPr/>
            </p14:nvContentPartPr>
            <p14:xfrm>
              <a:off x="2045102" y="2322450"/>
              <a:ext cx="1800" cy="21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4B7856C-BCCB-4919-AC4E-180478D5C52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042942" y="2320650"/>
                <a:ext cx="61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79EC6E5-ABD5-4442-B91B-425DE7F65FBC}"/>
                  </a:ext>
                </a:extLst>
              </p14:cNvPr>
              <p14:cNvContentPartPr/>
              <p14:nvPr/>
            </p14:nvContentPartPr>
            <p14:xfrm>
              <a:off x="2075702" y="2288250"/>
              <a:ext cx="35640" cy="442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79EC6E5-ABD5-4442-B91B-425DE7F65FB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073902" y="2286090"/>
                <a:ext cx="39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4429A97-FB6E-46F6-A0D4-36B33CF5F3F0}"/>
                  </a:ext>
                </a:extLst>
              </p14:cNvPr>
              <p14:cNvContentPartPr/>
              <p14:nvPr/>
            </p14:nvContentPartPr>
            <p14:xfrm>
              <a:off x="2159222" y="2313450"/>
              <a:ext cx="20520" cy="36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4429A97-FB6E-46F6-A0D4-36B33CF5F3F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157062" y="2311290"/>
                <a:ext cx="248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EACC730-E52F-4006-9610-2A4624FA7273}"/>
                  </a:ext>
                </a:extLst>
              </p14:cNvPr>
              <p14:cNvContentPartPr/>
              <p14:nvPr/>
            </p14:nvContentPartPr>
            <p14:xfrm>
              <a:off x="2154902" y="2328210"/>
              <a:ext cx="39960" cy="86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EACC730-E52F-4006-9610-2A4624FA727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152742" y="2326410"/>
                <a:ext cx="442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3AA4CE7-C939-4DC4-89EA-981AFA0A4E7B}"/>
                  </a:ext>
                </a:extLst>
              </p14:cNvPr>
              <p14:cNvContentPartPr/>
              <p14:nvPr/>
            </p14:nvContentPartPr>
            <p14:xfrm>
              <a:off x="2235182" y="2280690"/>
              <a:ext cx="129240" cy="846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3AA4CE7-C939-4DC4-89EA-981AFA0A4E7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233022" y="2278530"/>
                <a:ext cx="133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2F7A8B4-36FD-48E9-985C-2D55C42181BE}"/>
                  </a:ext>
                </a:extLst>
              </p14:cNvPr>
              <p14:cNvContentPartPr/>
              <p14:nvPr/>
            </p14:nvContentPartPr>
            <p14:xfrm>
              <a:off x="1893542" y="2291130"/>
              <a:ext cx="123120" cy="507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2F7A8B4-36FD-48E9-985C-2D55C42181B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891742" y="2288970"/>
                <a:ext cx="1274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427BCFF-AB7B-49FD-8A48-693174AAEF54}"/>
                  </a:ext>
                </a:extLst>
              </p14:cNvPr>
              <p14:cNvContentPartPr/>
              <p14:nvPr/>
            </p14:nvContentPartPr>
            <p14:xfrm>
              <a:off x="1699862" y="2297250"/>
              <a:ext cx="120240" cy="676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427BCFF-AB7B-49FD-8A48-693174AAEF5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697702" y="2295090"/>
                <a:ext cx="1242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E1AB500-42CC-46C9-BDA0-53C67DE5D3AF}"/>
                  </a:ext>
                </a:extLst>
              </p14:cNvPr>
              <p14:cNvContentPartPr/>
              <p14:nvPr/>
            </p14:nvContentPartPr>
            <p14:xfrm>
              <a:off x="1599782" y="2324970"/>
              <a:ext cx="49680" cy="392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E1AB500-42CC-46C9-BDA0-53C67DE5D3A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597982" y="2322810"/>
                <a:ext cx="53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E9E57C6-FCDC-476D-895C-288F691AA42A}"/>
                  </a:ext>
                </a:extLst>
              </p14:cNvPr>
              <p14:cNvContentPartPr/>
              <p14:nvPr/>
            </p14:nvContentPartPr>
            <p14:xfrm>
              <a:off x="2209622" y="2069730"/>
              <a:ext cx="279360" cy="1465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E9E57C6-FCDC-476D-895C-288F691AA42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207822" y="2067570"/>
                <a:ext cx="2836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5460AAF-C332-4E14-9605-905FB25007C3}"/>
                  </a:ext>
                </a:extLst>
              </p14:cNvPr>
              <p14:cNvContentPartPr/>
              <p14:nvPr/>
            </p14:nvContentPartPr>
            <p14:xfrm>
              <a:off x="2825222" y="2218770"/>
              <a:ext cx="4680" cy="36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5460AAF-C332-4E14-9605-905FB25007C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823062" y="2216970"/>
                <a:ext cx="90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F80BB4B-A401-4200-9D01-626F405DE727}"/>
                  </a:ext>
                </a:extLst>
              </p14:cNvPr>
              <p14:cNvContentPartPr/>
              <p14:nvPr/>
            </p14:nvContentPartPr>
            <p14:xfrm>
              <a:off x="2960942" y="2185290"/>
              <a:ext cx="8280" cy="410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F80BB4B-A401-4200-9D01-626F405DE72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958782" y="2183130"/>
                <a:ext cx="122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5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E9AEA2F-F7F4-417B-810A-52886ADD87DD}"/>
                  </a:ext>
                </a:extLst>
              </p14:cNvPr>
              <p14:cNvContentPartPr/>
              <p14:nvPr/>
            </p14:nvContentPartPr>
            <p14:xfrm>
              <a:off x="3001982" y="2188890"/>
              <a:ext cx="9000" cy="385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E9AEA2F-F7F4-417B-810A-52886ADD87D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999822" y="2186730"/>
                <a:ext cx="129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6FEF875-2335-4971-8C6B-4A3CE50AC208}"/>
                  </a:ext>
                </a:extLst>
              </p14:cNvPr>
              <p14:cNvContentPartPr/>
              <p14:nvPr/>
            </p14:nvContentPartPr>
            <p14:xfrm>
              <a:off x="3046622" y="2169450"/>
              <a:ext cx="13680" cy="709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6FEF875-2335-4971-8C6B-4A3CE50AC20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044462" y="2167290"/>
                <a:ext cx="176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610F16E-C59A-4EF5-AE0B-E19230A645AF}"/>
                  </a:ext>
                </a:extLst>
              </p14:cNvPr>
              <p14:cNvContentPartPr/>
              <p14:nvPr/>
            </p14:nvContentPartPr>
            <p14:xfrm>
              <a:off x="2598062" y="2355570"/>
              <a:ext cx="51120" cy="57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610F16E-C59A-4EF5-AE0B-E19230A645A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595902" y="2353410"/>
                <a:ext cx="554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58A9C5C-D774-4CE3-B645-B144766FC7E1}"/>
                  </a:ext>
                </a:extLst>
              </p14:cNvPr>
              <p14:cNvContentPartPr/>
              <p14:nvPr/>
            </p14:nvContentPartPr>
            <p14:xfrm>
              <a:off x="2598782" y="2378970"/>
              <a:ext cx="72360" cy="46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58A9C5C-D774-4CE3-B645-B144766FC7E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596622" y="2376810"/>
                <a:ext cx="766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EC2C717-1150-4001-A3E8-A96C60242E47}"/>
                  </a:ext>
                </a:extLst>
              </p14:cNvPr>
              <p14:cNvContentPartPr/>
              <p14:nvPr/>
            </p14:nvContentPartPr>
            <p14:xfrm>
              <a:off x="2866262" y="2171970"/>
              <a:ext cx="60480" cy="889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EC2C717-1150-4001-A3E8-A96C60242E4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864102" y="2170170"/>
                <a:ext cx="64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A17C2EC-748E-4D8F-A8FA-1D3C2E92A89B}"/>
                  </a:ext>
                </a:extLst>
              </p14:cNvPr>
              <p14:cNvContentPartPr/>
              <p14:nvPr/>
            </p14:nvContentPartPr>
            <p14:xfrm>
              <a:off x="2688782" y="2183490"/>
              <a:ext cx="90360" cy="702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A17C2EC-748E-4D8F-A8FA-1D3C2E92A89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686622" y="2181330"/>
                <a:ext cx="946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6F3CCD2-3CF8-43F2-899B-26BC89D5E05E}"/>
                  </a:ext>
                </a:extLst>
              </p14:cNvPr>
              <p14:cNvContentPartPr/>
              <p14:nvPr/>
            </p14:nvContentPartPr>
            <p14:xfrm>
              <a:off x="2566382" y="2169810"/>
              <a:ext cx="93240" cy="954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6F3CCD2-3CF8-43F2-899B-26BC89D5E05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564230" y="2167650"/>
                <a:ext cx="97185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DDA1AC8-2562-4B8E-92A8-F86203442FCF}"/>
                  </a:ext>
                </a:extLst>
              </p14:cNvPr>
              <p14:cNvContentPartPr/>
              <p14:nvPr/>
            </p14:nvContentPartPr>
            <p14:xfrm>
              <a:off x="2720102" y="2323170"/>
              <a:ext cx="33120" cy="446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DDA1AC8-2562-4B8E-92A8-F86203442FC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717942" y="2321010"/>
                <a:ext cx="37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1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11D82C7-ECDA-473F-A9E8-724B27342701}"/>
                  </a:ext>
                </a:extLst>
              </p14:cNvPr>
              <p14:cNvContentPartPr/>
              <p14:nvPr/>
            </p14:nvContentPartPr>
            <p14:xfrm>
              <a:off x="2981102" y="2318850"/>
              <a:ext cx="3240" cy="568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11D82C7-ECDA-473F-A9E8-724B2734270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978942" y="2316690"/>
                <a:ext cx="7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23FDA5D-AFFB-4D86-BB3D-C0E8581136BE}"/>
                  </a:ext>
                </a:extLst>
              </p14:cNvPr>
              <p14:cNvContentPartPr/>
              <p14:nvPr/>
            </p14:nvContentPartPr>
            <p14:xfrm>
              <a:off x="3016022" y="2354130"/>
              <a:ext cx="4320" cy="25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23FDA5D-AFFB-4D86-BB3D-C0E8581136BE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013862" y="2351970"/>
                <a:ext cx="82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CFCF8F1-21D0-4533-8E4A-8F1B9D93B615}"/>
                  </a:ext>
                </a:extLst>
              </p14:cNvPr>
              <p14:cNvContentPartPr/>
              <p14:nvPr/>
            </p14:nvContentPartPr>
            <p14:xfrm>
              <a:off x="3050942" y="2322090"/>
              <a:ext cx="5760" cy="547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CFCF8F1-21D0-4533-8E4A-8F1B9D93B61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049142" y="2319930"/>
                <a:ext cx="9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F062EF6-EAFB-418B-B4AC-D683CCC331A0}"/>
                  </a:ext>
                </a:extLst>
              </p14:cNvPr>
              <p14:cNvContentPartPr/>
              <p14:nvPr/>
            </p14:nvContentPartPr>
            <p14:xfrm>
              <a:off x="3296822" y="2305890"/>
              <a:ext cx="4680" cy="579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F062EF6-EAFB-418B-B4AC-D683CCC331A0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294662" y="2303730"/>
                <a:ext cx="8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39B75F9-E84F-4088-94DF-F167BA883C22}"/>
                  </a:ext>
                </a:extLst>
              </p14:cNvPr>
              <p14:cNvContentPartPr/>
              <p14:nvPr/>
            </p14:nvContentPartPr>
            <p14:xfrm>
              <a:off x="3348662" y="2326770"/>
              <a:ext cx="22320" cy="57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39B75F9-E84F-4088-94DF-F167BA883C2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346502" y="2324610"/>
                <a:ext cx="266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7A6AF9F-B4FE-493F-A36C-72DB88007227}"/>
                  </a:ext>
                </a:extLst>
              </p14:cNvPr>
              <p14:cNvContentPartPr/>
              <p14:nvPr/>
            </p14:nvContentPartPr>
            <p14:xfrm>
              <a:off x="3333542" y="2344050"/>
              <a:ext cx="40680" cy="36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7A6AF9F-B4FE-493F-A36C-72DB8800722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331742" y="2341890"/>
                <a:ext cx="446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5F70AD5-A268-41DE-BBD3-A8C9CCBBC609}"/>
                  </a:ext>
                </a:extLst>
              </p14:cNvPr>
              <p14:cNvContentPartPr/>
              <p14:nvPr/>
            </p14:nvContentPartPr>
            <p14:xfrm>
              <a:off x="3419942" y="2290410"/>
              <a:ext cx="34560" cy="579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5F70AD5-A268-41DE-BBD3-A8C9CCBBC609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417782" y="2288250"/>
                <a:ext cx="38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2617198-1159-4B81-8641-23C32874E986}"/>
                  </a:ext>
                </a:extLst>
              </p14:cNvPr>
              <p14:cNvContentPartPr/>
              <p14:nvPr/>
            </p14:nvContentPartPr>
            <p14:xfrm>
              <a:off x="3389702" y="2373570"/>
              <a:ext cx="104040" cy="93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2617198-1159-4B81-8641-23C32874E98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387542" y="2371410"/>
                <a:ext cx="1083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F5970F2-7477-495B-B14E-CC483DDA50E9}"/>
                  </a:ext>
                </a:extLst>
              </p14:cNvPr>
              <p14:cNvContentPartPr/>
              <p14:nvPr/>
            </p14:nvContentPartPr>
            <p14:xfrm>
              <a:off x="3112142" y="2317410"/>
              <a:ext cx="126720" cy="5364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F5970F2-7477-495B-B14E-CC483DDA50E9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109982" y="2315264"/>
                <a:ext cx="131040" cy="57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C7C169D-EFC4-4266-9471-7E25E5761F14}"/>
                  </a:ext>
                </a:extLst>
              </p14:cNvPr>
              <p14:cNvContentPartPr/>
              <p14:nvPr/>
            </p14:nvContentPartPr>
            <p14:xfrm>
              <a:off x="2887142" y="2328570"/>
              <a:ext cx="68760" cy="450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C7C169D-EFC4-4266-9471-7E25E5761F14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884982" y="2326410"/>
                <a:ext cx="73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5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DCAB4CE-83AA-41B0-8B1F-C0D0A824FDC3}"/>
                  </a:ext>
                </a:extLst>
              </p14:cNvPr>
              <p14:cNvContentPartPr/>
              <p14:nvPr/>
            </p14:nvContentPartPr>
            <p14:xfrm>
              <a:off x="2778422" y="2322090"/>
              <a:ext cx="77760" cy="478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DCAB4CE-83AA-41B0-8B1F-C0D0A824FDC3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776262" y="2319930"/>
                <a:ext cx="820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06CA105-4EC1-4692-80B3-BB5E6396E9B4}"/>
                  </a:ext>
                </a:extLst>
              </p14:cNvPr>
              <p14:cNvContentPartPr/>
              <p14:nvPr/>
            </p14:nvContentPartPr>
            <p14:xfrm>
              <a:off x="654782" y="887490"/>
              <a:ext cx="82080" cy="93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06CA105-4EC1-4692-80B3-BB5E6396E9B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50462" y="883170"/>
                <a:ext cx="90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3C88435-AFA1-468E-A566-A31BCC95CC1D}"/>
                  </a:ext>
                </a:extLst>
              </p14:cNvPr>
              <p14:cNvContentPartPr/>
              <p14:nvPr/>
            </p14:nvContentPartPr>
            <p14:xfrm>
              <a:off x="2001542" y="1356570"/>
              <a:ext cx="55080" cy="518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3C88435-AFA1-468E-A566-A31BCC95CC1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997222" y="1352250"/>
                <a:ext cx="63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905B265-858A-45DC-B216-43924A78E8DC}"/>
                  </a:ext>
                </a:extLst>
              </p14:cNvPr>
              <p14:cNvContentPartPr/>
              <p14:nvPr/>
            </p14:nvContentPartPr>
            <p14:xfrm>
              <a:off x="2042942" y="1299330"/>
              <a:ext cx="7920" cy="165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905B265-858A-45DC-B216-43924A78E8D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038622" y="1295010"/>
                <a:ext cx="165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5345AED-0302-40C7-B0B7-8CAAB4474089}"/>
                  </a:ext>
                </a:extLst>
              </p14:cNvPr>
              <p14:cNvContentPartPr/>
              <p14:nvPr/>
            </p14:nvContentPartPr>
            <p14:xfrm>
              <a:off x="2093342" y="1347570"/>
              <a:ext cx="83160" cy="939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5345AED-0302-40C7-B0B7-8CAAB447408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089022" y="1343250"/>
                <a:ext cx="91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EF711B9-03CE-4CC3-AF9E-BDA4A6BC852B}"/>
                  </a:ext>
                </a:extLst>
              </p14:cNvPr>
              <p14:cNvContentPartPr/>
              <p14:nvPr/>
            </p14:nvContentPartPr>
            <p14:xfrm>
              <a:off x="367862" y="1078650"/>
              <a:ext cx="38520" cy="676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EF711B9-03CE-4CC3-AF9E-BDA4A6BC852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63542" y="1074330"/>
                <a:ext cx="471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E99324AF-4397-470E-AFA0-05F7E6AC94B1}"/>
                  </a:ext>
                </a:extLst>
              </p14:cNvPr>
              <p14:cNvContentPartPr/>
              <p14:nvPr/>
            </p14:nvContentPartPr>
            <p14:xfrm>
              <a:off x="449222" y="1088010"/>
              <a:ext cx="59760" cy="788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E99324AF-4397-470E-AFA0-05F7E6AC94B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44902" y="1083690"/>
                <a:ext cx="684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22C9BB0-CA57-47C3-9ED6-6AA324B81987}"/>
                  </a:ext>
                </a:extLst>
              </p14:cNvPr>
              <p14:cNvContentPartPr/>
              <p14:nvPr/>
            </p14:nvContentPartPr>
            <p14:xfrm>
              <a:off x="440942" y="1195650"/>
              <a:ext cx="54720" cy="57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22C9BB0-CA57-47C3-9ED6-6AA324B8198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36622" y="1191330"/>
                <a:ext cx="633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6D590AA-95CE-4F78-9FC9-0139E874025A}"/>
                  </a:ext>
                </a:extLst>
              </p14:cNvPr>
              <p14:cNvContentPartPr/>
              <p14:nvPr/>
            </p14:nvContentPartPr>
            <p14:xfrm>
              <a:off x="547862" y="1105290"/>
              <a:ext cx="50040" cy="460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6D590AA-95CE-4F78-9FC9-0139E874025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43542" y="1100970"/>
                <a:ext cx="586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2E7B12B-6DB0-43D8-8047-F3FDF8DFED53}"/>
                  </a:ext>
                </a:extLst>
              </p14:cNvPr>
              <p14:cNvContentPartPr/>
              <p14:nvPr/>
            </p14:nvContentPartPr>
            <p14:xfrm>
              <a:off x="595022" y="1076130"/>
              <a:ext cx="4320" cy="10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2E7B12B-6DB0-43D8-8047-F3FDF8DFED53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90702" y="1071810"/>
                <a:ext cx="129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2F1E130-62D0-47EC-80F8-EC422C399254}"/>
                  </a:ext>
                </a:extLst>
              </p14:cNvPr>
              <p14:cNvContentPartPr/>
              <p14:nvPr/>
            </p14:nvContentPartPr>
            <p14:xfrm>
              <a:off x="642902" y="1080810"/>
              <a:ext cx="53280" cy="705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2F1E130-62D0-47EC-80F8-EC422C39925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38582" y="1076490"/>
                <a:ext cx="61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4C2CFB4-7BA0-46CC-8E1C-05CE3374E302}"/>
                  </a:ext>
                </a:extLst>
              </p14:cNvPr>
              <p14:cNvContentPartPr/>
              <p14:nvPr/>
            </p14:nvContentPartPr>
            <p14:xfrm>
              <a:off x="637862" y="1172250"/>
              <a:ext cx="64080" cy="28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4C2CFB4-7BA0-46CC-8E1C-05CE3374E30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33542" y="1167930"/>
                <a:ext cx="727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7D40F92-4FB8-49DF-88D8-B9566038AACE}"/>
                  </a:ext>
                </a:extLst>
              </p14:cNvPr>
              <p14:cNvContentPartPr/>
              <p14:nvPr/>
            </p14:nvContentPartPr>
            <p14:xfrm>
              <a:off x="918302" y="1088010"/>
              <a:ext cx="5040" cy="594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7D40F92-4FB8-49DF-88D8-B9566038AACE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13982" y="1083690"/>
                <a:ext cx="13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3DD5DDB-353C-47E0-BAA7-5D1EE327A8D8}"/>
                  </a:ext>
                </a:extLst>
              </p14:cNvPr>
              <p14:cNvContentPartPr/>
              <p14:nvPr/>
            </p14:nvContentPartPr>
            <p14:xfrm>
              <a:off x="749462" y="1009170"/>
              <a:ext cx="136080" cy="1324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3DD5DDB-353C-47E0-BAA7-5D1EE327A8D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745142" y="1004850"/>
                <a:ext cx="1447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0D96662-13E7-4FF5-A863-ADCEDC975167}"/>
                  </a:ext>
                </a:extLst>
              </p14:cNvPr>
              <p14:cNvContentPartPr/>
              <p14:nvPr/>
            </p14:nvContentPartPr>
            <p14:xfrm>
              <a:off x="1756022" y="1252170"/>
              <a:ext cx="206640" cy="1800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0D96662-13E7-4FF5-A863-ADCEDC975167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751694" y="1247850"/>
                <a:ext cx="215295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620ACCD-CFB0-4F2E-A179-D2C344CA8548}"/>
                  </a:ext>
                </a:extLst>
              </p14:cNvPr>
              <p14:cNvContentPartPr/>
              <p14:nvPr/>
            </p14:nvContentPartPr>
            <p14:xfrm>
              <a:off x="2250302" y="1383210"/>
              <a:ext cx="31680" cy="43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620ACCD-CFB0-4F2E-A179-D2C344CA854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245982" y="1378890"/>
                <a:ext cx="403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1D01FC2-86F0-4C47-9F70-1464FD628C45}"/>
                  </a:ext>
                </a:extLst>
              </p14:cNvPr>
              <p14:cNvContentPartPr/>
              <p14:nvPr/>
            </p14:nvContentPartPr>
            <p14:xfrm>
              <a:off x="2252102" y="1406250"/>
              <a:ext cx="47520" cy="360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1D01FC2-86F0-4C47-9F70-1464FD628C4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247782" y="1401930"/>
                <a:ext cx="56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5795732-018A-4C77-B2DB-0E6C1BBE6FC3}"/>
                  </a:ext>
                </a:extLst>
              </p14:cNvPr>
              <p14:cNvContentPartPr/>
              <p14:nvPr/>
            </p14:nvContentPartPr>
            <p14:xfrm>
              <a:off x="1891742" y="1456650"/>
              <a:ext cx="215640" cy="698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5795732-018A-4C77-B2DB-0E6C1BBE6FC3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887422" y="1452330"/>
                <a:ext cx="224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71A837A-F8F0-421F-B995-47AC5B8C0DC9}"/>
                  </a:ext>
                </a:extLst>
              </p14:cNvPr>
              <p14:cNvContentPartPr/>
              <p14:nvPr/>
            </p14:nvContentPartPr>
            <p14:xfrm>
              <a:off x="2568902" y="1542690"/>
              <a:ext cx="74160" cy="680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71A837A-F8F0-421F-B995-47AC5B8C0DC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564582" y="1538370"/>
                <a:ext cx="82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F9D6FA90-B69E-407D-B931-6245777710C0}"/>
                  </a:ext>
                </a:extLst>
              </p14:cNvPr>
              <p14:cNvContentPartPr/>
              <p14:nvPr/>
            </p14:nvContentPartPr>
            <p14:xfrm>
              <a:off x="2613182" y="1504530"/>
              <a:ext cx="17640" cy="864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F9D6FA90-B69E-407D-B931-6245777710C0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608862" y="1500210"/>
                <a:ext cx="262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86365AA9-57D1-492C-AD94-8BE8AD4867BD}"/>
                  </a:ext>
                </a:extLst>
              </p14:cNvPr>
              <p14:cNvContentPartPr/>
              <p14:nvPr/>
            </p14:nvContentPartPr>
            <p14:xfrm>
              <a:off x="2675102" y="1521450"/>
              <a:ext cx="111240" cy="5796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86365AA9-57D1-492C-AD94-8BE8AD4867BD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670782" y="1517130"/>
                <a:ext cx="1198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33FF808-3E68-40D9-9A20-590D09196376}"/>
                  </a:ext>
                </a:extLst>
              </p14:cNvPr>
              <p14:cNvContentPartPr/>
              <p14:nvPr/>
            </p14:nvContentPartPr>
            <p14:xfrm>
              <a:off x="3163262" y="1284570"/>
              <a:ext cx="187920" cy="2005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33FF808-3E68-40D9-9A20-590D09196376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158942" y="1280258"/>
                <a:ext cx="196560" cy="209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9A2CDD2-D238-4D54-8A2F-813FAC562CA6}"/>
                  </a:ext>
                </a:extLst>
              </p14:cNvPr>
              <p14:cNvContentPartPr/>
              <p14:nvPr/>
            </p14:nvContentPartPr>
            <p14:xfrm>
              <a:off x="2369462" y="1099890"/>
              <a:ext cx="697680" cy="35496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9A2CDD2-D238-4D54-8A2F-813FAC562CA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365142" y="1095570"/>
                <a:ext cx="706320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51483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D3C00-7A02-4283-8A67-85D5377FCFDF}"/>
                  </a:ext>
                </a:extLst>
              </p14:cNvPr>
              <p14:cNvContentPartPr/>
              <p14:nvPr/>
            </p14:nvContentPartPr>
            <p14:xfrm>
              <a:off x="596280" y="158400"/>
              <a:ext cx="5760" cy="65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D3C00-7A02-4283-8A67-85D5377FCF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960" y="154080"/>
                <a:ext cx="144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D1EB9E-6619-4236-B24A-71A7A969BD88}"/>
                  </a:ext>
                </a:extLst>
              </p14:cNvPr>
              <p14:cNvContentPartPr/>
              <p14:nvPr/>
            </p14:nvContentPartPr>
            <p14:xfrm>
              <a:off x="623280" y="178920"/>
              <a:ext cx="48960" cy="41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D1EB9E-6619-4236-B24A-71A7A969BD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960" y="174600"/>
                <a:ext cx="576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6A6FAB-73BA-48A6-9FCB-8A0056E4C47F}"/>
                  </a:ext>
                </a:extLst>
              </p14:cNvPr>
              <p14:cNvContentPartPr/>
              <p14:nvPr/>
            </p14:nvContentPartPr>
            <p14:xfrm>
              <a:off x="665400" y="147960"/>
              <a:ext cx="4320" cy="5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6A6FAB-73BA-48A6-9FCB-8A0056E4C4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080" y="143640"/>
                <a:ext cx="129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32FBF40-872F-4E0E-B5BD-6B38016BE097}"/>
                  </a:ext>
                </a:extLst>
              </p14:cNvPr>
              <p14:cNvContentPartPr/>
              <p14:nvPr/>
            </p14:nvContentPartPr>
            <p14:xfrm>
              <a:off x="729120" y="157320"/>
              <a:ext cx="55440" cy="73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32FBF40-872F-4E0E-B5BD-6B38016BE0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800" y="153000"/>
                <a:ext cx="640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150B300-85F9-4179-970F-B5E1707ECFE9}"/>
                  </a:ext>
                </a:extLst>
              </p14:cNvPr>
              <p14:cNvContentPartPr/>
              <p14:nvPr/>
            </p14:nvContentPartPr>
            <p14:xfrm>
              <a:off x="325560" y="95400"/>
              <a:ext cx="207360" cy="133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150B300-85F9-4179-970F-B5E1707ECF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1240" y="91068"/>
                <a:ext cx="216000" cy="142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19D2075-639B-4C0A-8616-4FCF0ED3B673}"/>
                  </a:ext>
                </a:extLst>
              </p14:cNvPr>
              <p14:cNvContentPartPr/>
              <p14:nvPr/>
            </p14:nvContentPartPr>
            <p14:xfrm>
              <a:off x="3415080" y="174240"/>
              <a:ext cx="30960" cy="66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19D2075-639B-4C0A-8616-4FCF0ED3B6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10760" y="169920"/>
                <a:ext cx="396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2CD1D17-5AC3-4EF6-86F2-A5FA9F2B932C}"/>
                  </a:ext>
                </a:extLst>
              </p14:cNvPr>
              <p14:cNvContentPartPr/>
              <p14:nvPr/>
            </p14:nvContentPartPr>
            <p14:xfrm>
              <a:off x="3499320" y="177840"/>
              <a:ext cx="39600" cy="58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2CD1D17-5AC3-4EF6-86F2-A5FA9F2B93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5000" y="173520"/>
                <a:ext cx="482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78B556E-0B60-4564-BECE-0A7978D95C97}"/>
                  </a:ext>
                </a:extLst>
              </p14:cNvPr>
              <p14:cNvContentPartPr/>
              <p14:nvPr/>
            </p14:nvContentPartPr>
            <p14:xfrm>
              <a:off x="3493560" y="262080"/>
              <a:ext cx="57600" cy="8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78B556E-0B60-4564-BECE-0A7978D95C9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89240" y="257760"/>
                <a:ext cx="662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95821B6-6BE5-4079-BB8F-912A45989F54}"/>
                  </a:ext>
                </a:extLst>
              </p14:cNvPr>
              <p14:cNvContentPartPr/>
              <p14:nvPr/>
            </p14:nvContentPartPr>
            <p14:xfrm>
              <a:off x="3596520" y="193320"/>
              <a:ext cx="38520" cy="44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95821B6-6BE5-4079-BB8F-912A45989F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92200" y="189000"/>
                <a:ext cx="47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2A5DA25-0087-4712-9196-1C8220C6E0F5}"/>
                  </a:ext>
                </a:extLst>
              </p14:cNvPr>
              <p14:cNvContentPartPr/>
              <p14:nvPr/>
            </p14:nvContentPartPr>
            <p14:xfrm>
              <a:off x="3629280" y="170280"/>
              <a:ext cx="4320" cy="3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2A5DA25-0087-4712-9196-1C8220C6E0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4960" y="165960"/>
                <a:ext cx="12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7B0DB1D-0CF1-4A91-A6BF-8112E907E5F2}"/>
                  </a:ext>
                </a:extLst>
              </p14:cNvPr>
              <p14:cNvContentPartPr/>
              <p14:nvPr/>
            </p14:nvContentPartPr>
            <p14:xfrm>
              <a:off x="3684360" y="181800"/>
              <a:ext cx="45360" cy="63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7B0DB1D-0CF1-4A91-A6BF-8112E907E5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80040" y="177480"/>
                <a:ext cx="540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C69A1F8-AC75-4337-BB31-C3838927DF43}"/>
                  </a:ext>
                </a:extLst>
              </p14:cNvPr>
              <p14:cNvContentPartPr/>
              <p14:nvPr/>
            </p14:nvContentPartPr>
            <p14:xfrm>
              <a:off x="3792720" y="117000"/>
              <a:ext cx="49320" cy="32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C69A1F8-AC75-4337-BB31-C3838927DF4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88400" y="112680"/>
                <a:ext cx="579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625822C-F71E-485B-B2E1-B1BE720BEEA6}"/>
                  </a:ext>
                </a:extLst>
              </p14:cNvPr>
              <p14:cNvContentPartPr/>
              <p14:nvPr/>
            </p14:nvContentPartPr>
            <p14:xfrm>
              <a:off x="3910800" y="180000"/>
              <a:ext cx="5400" cy="558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625822C-F71E-485B-B2E1-B1BE720BEEA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06480" y="175680"/>
                <a:ext cx="140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1595A1E-8AC7-4A38-A9D3-272031A9DC33}"/>
                  </a:ext>
                </a:extLst>
              </p14:cNvPr>
              <p14:cNvContentPartPr/>
              <p14:nvPr/>
            </p14:nvContentPartPr>
            <p14:xfrm>
              <a:off x="3388080" y="327960"/>
              <a:ext cx="538560" cy="18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1595A1E-8AC7-4A38-A9D3-272031A9DC3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83760" y="323640"/>
                <a:ext cx="5472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A8D5AA-48B9-4167-8330-C55EE8E7574A}"/>
                  </a:ext>
                </a:extLst>
              </p14:cNvPr>
              <p14:cNvContentPartPr/>
              <p14:nvPr/>
            </p14:nvContentPartPr>
            <p14:xfrm>
              <a:off x="3766080" y="177480"/>
              <a:ext cx="109080" cy="49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A8D5AA-48B9-4167-8330-C55EE8E7574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1760" y="173160"/>
                <a:ext cx="117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EE7E982-0619-43DE-B6AE-7C4055EFB1E2}"/>
                  </a:ext>
                </a:extLst>
              </p14:cNvPr>
              <p14:cNvContentPartPr/>
              <p14:nvPr/>
            </p14:nvContentPartPr>
            <p14:xfrm>
              <a:off x="860880" y="178560"/>
              <a:ext cx="42120" cy="4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EE7E982-0619-43DE-B6AE-7C4055EFB1E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6560" y="174240"/>
                <a:ext cx="507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18D5B32-D82D-4246-AA0A-0F3DF8578EEC}"/>
                  </a:ext>
                </a:extLst>
              </p14:cNvPr>
              <p14:cNvContentPartPr/>
              <p14:nvPr/>
            </p14:nvContentPartPr>
            <p14:xfrm>
              <a:off x="850440" y="214560"/>
              <a:ext cx="58680" cy="32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18D5B32-D82D-4246-AA0A-0F3DF8578EE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120" y="210240"/>
                <a:ext cx="673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7F5CE5B-8A0A-441C-8ABD-F05874387A98}"/>
                  </a:ext>
                </a:extLst>
              </p14:cNvPr>
              <p14:cNvContentPartPr/>
              <p14:nvPr/>
            </p14:nvContentPartPr>
            <p14:xfrm>
              <a:off x="1081200" y="151920"/>
              <a:ext cx="74880" cy="69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7F5CE5B-8A0A-441C-8ABD-F05874387A9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76880" y="147600"/>
                <a:ext cx="83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C508D4C-F3D6-4C8B-BB5F-B476170C3B96}"/>
                  </a:ext>
                </a:extLst>
              </p14:cNvPr>
              <p14:cNvContentPartPr/>
              <p14:nvPr/>
            </p14:nvContentPartPr>
            <p14:xfrm>
              <a:off x="1075080" y="56160"/>
              <a:ext cx="194400" cy="83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C508D4C-F3D6-4C8B-BB5F-B476170C3B9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70760" y="51840"/>
                <a:ext cx="2030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B642771-6880-48D7-BABA-94C49E4F9756}"/>
                  </a:ext>
                </a:extLst>
              </p14:cNvPr>
              <p14:cNvContentPartPr/>
              <p14:nvPr/>
            </p14:nvContentPartPr>
            <p14:xfrm>
              <a:off x="1333920" y="115560"/>
              <a:ext cx="126000" cy="1407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B642771-6880-48D7-BABA-94C49E4F975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329600" y="111240"/>
                <a:ext cx="1346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C051D21-4786-4E30-B389-7B2799A55213}"/>
                  </a:ext>
                </a:extLst>
              </p14:cNvPr>
              <p14:cNvContentPartPr/>
              <p14:nvPr/>
            </p14:nvContentPartPr>
            <p14:xfrm>
              <a:off x="1209720" y="340200"/>
              <a:ext cx="92520" cy="99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C051D21-4786-4E30-B389-7B2799A5521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05400" y="335880"/>
                <a:ext cx="101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235BFE9-41A5-4290-8B58-68728FF112CD}"/>
                  </a:ext>
                </a:extLst>
              </p14:cNvPr>
              <p14:cNvContentPartPr/>
              <p14:nvPr/>
            </p14:nvContentPartPr>
            <p14:xfrm>
              <a:off x="1283880" y="312840"/>
              <a:ext cx="4320" cy="4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235BFE9-41A5-4290-8B58-68728FF112C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79560" y="308520"/>
                <a:ext cx="129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84860CF-A442-4490-9B1D-902F28D01276}"/>
                  </a:ext>
                </a:extLst>
              </p14:cNvPr>
              <p14:cNvContentPartPr/>
              <p14:nvPr/>
            </p14:nvContentPartPr>
            <p14:xfrm>
              <a:off x="1339320" y="342000"/>
              <a:ext cx="35640" cy="4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84860CF-A442-4490-9B1D-902F28D0127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35000" y="337680"/>
                <a:ext cx="442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66F3DC0-B01C-4E4D-BA35-B667B16BE0F8}"/>
                  </a:ext>
                </a:extLst>
              </p14:cNvPr>
              <p14:cNvContentPartPr/>
              <p14:nvPr/>
            </p14:nvContentPartPr>
            <p14:xfrm>
              <a:off x="1333920" y="368280"/>
              <a:ext cx="45720" cy="46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66F3DC0-B01C-4E4D-BA35-B667B16BE0F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29600" y="363960"/>
                <a:ext cx="543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04DF467-FB9E-4C98-B45F-B2AF23820F6B}"/>
                  </a:ext>
                </a:extLst>
              </p14:cNvPr>
              <p14:cNvContentPartPr/>
              <p14:nvPr/>
            </p14:nvContentPartPr>
            <p14:xfrm>
              <a:off x="1426080" y="332640"/>
              <a:ext cx="47160" cy="511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04DF467-FB9E-4C98-B45F-B2AF23820F6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21760" y="328320"/>
                <a:ext cx="558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B59DECB-8849-4B12-BBC6-25B5B4BE356E}"/>
                  </a:ext>
                </a:extLst>
              </p14:cNvPr>
              <p14:cNvContentPartPr/>
              <p14:nvPr/>
            </p14:nvContentPartPr>
            <p14:xfrm>
              <a:off x="1462080" y="31680"/>
              <a:ext cx="4680" cy="42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B59DECB-8849-4B12-BBC6-25B5B4BE356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457760" y="27360"/>
                <a:ext cx="133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9D0EB43-A5F6-42C5-8D8C-240E6C5215DC}"/>
                  </a:ext>
                </a:extLst>
              </p14:cNvPr>
              <p14:cNvContentPartPr/>
              <p14:nvPr/>
            </p14:nvContentPartPr>
            <p14:xfrm>
              <a:off x="1321320" y="11520"/>
              <a:ext cx="101880" cy="70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9D0EB43-A5F6-42C5-8D8C-240E6C5215D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317000" y="7178"/>
                <a:ext cx="110520" cy="79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F37AAAD-AD99-4A5A-B711-A12800F6E8B1}"/>
                  </a:ext>
                </a:extLst>
              </p14:cNvPr>
              <p14:cNvContentPartPr/>
              <p14:nvPr/>
            </p14:nvContentPartPr>
            <p14:xfrm>
              <a:off x="1601040" y="78480"/>
              <a:ext cx="54720" cy="313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F37AAAD-AD99-4A5A-B711-A12800F6E8B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96720" y="74160"/>
                <a:ext cx="633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E4FDB77-A1BB-4BFB-ABCA-BFB10D48410F}"/>
                  </a:ext>
                </a:extLst>
              </p14:cNvPr>
              <p14:cNvContentPartPr/>
              <p14:nvPr/>
            </p14:nvContentPartPr>
            <p14:xfrm>
              <a:off x="1636680" y="45720"/>
              <a:ext cx="5040" cy="64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E4FDB77-A1BB-4BFB-ABCA-BFB10D4841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2360" y="41400"/>
                <a:ext cx="136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D91A239-F552-4ECA-BD40-395BFCF4B534}"/>
                  </a:ext>
                </a:extLst>
              </p14:cNvPr>
              <p14:cNvContentPartPr/>
              <p14:nvPr/>
            </p14:nvContentPartPr>
            <p14:xfrm>
              <a:off x="1731000" y="45360"/>
              <a:ext cx="2160" cy="10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D91A239-F552-4ECA-BD40-395BFCF4B5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6680" y="41040"/>
                <a:ext cx="108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1808229-3758-4E31-BB6E-399138BCB40C}"/>
                  </a:ext>
                </a:extLst>
              </p14:cNvPr>
              <p14:cNvContentPartPr/>
              <p14:nvPr/>
            </p14:nvContentPartPr>
            <p14:xfrm>
              <a:off x="1690680" y="82440"/>
              <a:ext cx="64440" cy="637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1808229-3758-4E31-BB6E-399138BCB40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686360" y="78120"/>
                <a:ext cx="730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39488DA-B16A-4AEB-9822-366D39B1F5AD}"/>
                  </a:ext>
                </a:extLst>
              </p14:cNvPr>
              <p14:cNvContentPartPr/>
              <p14:nvPr/>
            </p14:nvContentPartPr>
            <p14:xfrm>
              <a:off x="1610760" y="158040"/>
              <a:ext cx="44640" cy="75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39488DA-B16A-4AEB-9822-366D39B1F5A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06440" y="153720"/>
                <a:ext cx="532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A0FE2B6-0010-420B-B5A4-D7826CC24064}"/>
                  </a:ext>
                </a:extLst>
              </p14:cNvPr>
              <p14:cNvContentPartPr/>
              <p14:nvPr/>
            </p14:nvContentPartPr>
            <p14:xfrm>
              <a:off x="1495920" y="151920"/>
              <a:ext cx="83160" cy="838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A0FE2B6-0010-420B-B5A4-D7826CC2406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491600" y="147600"/>
                <a:ext cx="918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D65E98B-4683-4BBF-833C-9CED5FDB80FD}"/>
                  </a:ext>
                </a:extLst>
              </p14:cNvPr>
              <p14:cNvContentPartPr/>
              <p14:nvPr/>
            </p14:nvContentPartPr>
            <p14:xfrm>
              <a:off x="1955280" y="131400"/>
              <a:ext cx="61200" cy="860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D65E98B-4683-4BBF-833C-9CED5FDB80F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950960" y="127080"/>
                <a:ext cx="69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6C450AE-E46D-4D1C-8C63-5EBF7DDE9EC3}"/>
                  </a:ext>
                </a:extLst>
              </p14:cNvPr>
              <p14:cNvContentPartPr/>
              <p14:nvPr/>
            </p14:nvContentPartPr>
            <p14:xfrm>
              <a:off x="1825680" y="136440"/>
              <a:ext cx="72720" cy="117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6C450AE-E46D-4D1C-8C63-5EBF7DDE9EC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821360" y="132133"/>
                <a:ext cx="81360" cy="125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69EB48A-E995-43B0-9ED3-5BD87C14409C}"/>
                  </a:ext>
                </a:extLst>
              </p14:cNvPr>
              <p14:cNvContentPartPr/>
              <p14:nvPr/>
            </p14:nvContentPartPr>
            <p14:xfrm>
              <a:off x="3370440" y="434880"/>
              <a:ext cx="48600" cy="748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69EB48A-E995-43B0-9ED3-5BD87C14409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366120" y="430560"/>
                <a:ext cx="57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5857E7B-DD8A-4166-9A4A-8303EC24C524}"/>
                  </a:ext>
                </a:extLst>
              </p14:cNvPr>
              <p14:cNvContentPartPr/>
              <p14:nvPr/>
            </p14:nvContentPartPr>
            <p14:xfrm>
              <a:off x="831000" y="677520"/>
              <a:ext cx="40680" cy="5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5857E7B-DD8A-4166-9A4A-8303EC24C52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26680" y="673200"/>
                <a:ext cx="493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462F577-AA4E-4C70-9BCF-3A2721A6386E}"/>
                  </a:ext>
                </a:extLst>
              </p14:cNvPr>
              <p14:cNvContentPartPr/>
              <p14:nvPr/>
            </p14:nvContentPartPr>
            <p14:xfrm>
              <a:off x="837840" y="706320"/>
              <a:ext cx="51120" cy="54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462F577-AA4E-4C70-9BCF-3A2721A6386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33520" y="702000"/>
                <a:ext cx="59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B54E23A-47E7-4C9E-BA2C-7408FE252159}"/>
                  </a:ext>
                </a:extLst>
              </p14:cNvPr>
              <p14:cNvContentPartPr/>
              <p14:nvPr/>
            </p14:nvContentPartPr>
            <p14:xfrm>
              <a:off x="1383600" y="618480"/>
              <a:ext cx="96480" cy="1134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B54E23A-47E7-4C9E-BA2C-7408FE25215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379280" y="614146"/>
                <a:ext cx="105120" cy="122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64D4298-DC49-4977-AE97-A3F8040B7AE9}"/>
                  </a:ext>
                </a:extLst>
              </p14:cNvPr>
              <p14:cNvContentPartPr/>
              <p14:nvPr/>
            </p14:nvContentPartPr>
            <p14:xfrm>
              <a:off x="1075800" y="562680"/>
              <a:ext cx="207360" cy="1461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64D4298-DC49-4977-AE97-A3F8040B7AE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71487" y="558371"/>
                <a:ext cx="215985" cy="154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7A749A0-38DF-4C00-BD0C-A5C225885078}"/>
                  </a:ext>
                </a:extLst>
              </p14:cNvPr>
              <p14:cNvContentPartPr/>
              <p14:nvPr/>
            </p14:nvContentPartPr>
            <p14:xfrm>
              <a:off x="566760" y="638280"/>
              <a:ext cx="110880" cy="1011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7A749A0-38DF-4C00-BD0C-A5C22588507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62440" y="633960"/>
                <a:ext cx="1195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9FB44FB-A853-4DA4-8D5C-52171524A785}"/>
                  </a:ext>
                </a:extLst>
              </p14:cNvPr>
              <p14:cNvContentPartPr/>
              <p14:nvPr/>
            </p14:nvContentPartPr>
            <p14:xfrm>
              <a:off x="257880" y="573840"/>
              <a:ext cx="261360" cy="1551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9FB44FB-A853-4DA4-8D5C-52171524A78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53554" y="569510"/>
                <a:ext cx="270012" cy="163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9A8AC85-81B6-4728-9F73-724E935C1BE4}"/>
                  </a:ext>
                </a:extLst>
              </p14:cNvPr>
              <p14:cNvContentPartPr/>
              <p14:nvPr/>
            </p14:nvContentPartPr>
            <p14:xfrm>
              <a:off x="1360920" y="768600"/>
              <a:ext cx="14400" cy="82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9A8AC85-81B6-4728-9F73-724E935C1BE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356600" y="764280"/>
                <a:ext cx="230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F8EA272-FFF2-490F-A665-1C1DD8010701}"/>
                  </a:ext>
                </a:extLst>
              </p14:cNvPr>
              <p14:cNvContentPartPr/>
              <p14:nvPr/>
            </p14:nvContentPartPr>
            <p14:xfrm>
              <a:off x="1341480" y="792720"/>
              <a:ext cx="164160" cy="716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F8EA272-FFF2-490F-A665-1C1DD801070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337151" y="788400"/>
                <a:ext cx="172819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22D1A47-4AD3-4EB0-9FA9-01A5B6A10602}"/>
                  </a:ext>
                </a:extLst>
              </p14:cNvPr>
              <p14:cNvContentPartPr/>
              <p14:nvPr/>
            </p14:nvContentPartPr>
            <p14:xfrm>
              <a:off x="1618680" y="604440"/>
              <a:ext cx="7920" cy="709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22D1A47-4AD3-4EB0-9FA9-01A5B6A1060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614360" y="600120"/>
                <a:ext cx="165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E4C4AE5-D632-44B0-82F2-947C828DD9A6}"/>
                  </a:ext>
                </a:extLst>
              </p14:cNvPr>
              <p14:cNvContentPartPr/>
              <p14:nvPr/>
            </p14:nvContentPartPr>
            <p14:xfrm>
              <a:off x="1668720" y="627120"/>
              <a:ext cx="41400" cy="482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E4C4AE5-D632-44B0-82F2-947C828DD9A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664400" y="622800"/>
                <a:ext cx="500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0DE5B45-B797-4BB2-B931-296932214ED9}"/>
                  </a:ext>
                </a:extLst>
              </p14:cNvPr>
              <p14:cNvContentPartPr/>
              <p14:nvPr/>
            </p14:nvContentPartPr>
            <p14:xfrm>
              <a:off x="1700040" y="594000"/>
              <a:ext cx="6840" cy="18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0DE5B45-B797-4BB2-B931-296932214E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5720" y="589680"/>
                <a:ext cx="154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D2251A1-608F-49ED-9DE3-857828209012}"/>
                  </a:ext>
                </a:extLst>
              </p14:cNvPr>
              <p14:cNvContentPartPr/>
              <p14:nvPr/>
            </p14:nvContentPartPr>
            <p14:xfrm>
              <a:off x="1745040" y="596880"/>
              <a:ext cx="66600" cy="1130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D2251A1-608F-49ED-9DE3-85782820901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40720" y="592560"/>
                <a:ext cx="752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8963C8B-CC06-4770-A045-C225AB87D950}"/>
                  </a:ext>
                </a:extLst>
              </p14:cNvPr>
              <p14:cNvContentPartPr/>
              <p14:nvPr/>
            </p14:nvContentPartPr>
            <p14:xfrm>
              <a:off x="1338960" y="461880"/>
              <a:ext cx="123840" cy="1026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8963C8B-CC06-4770-A045-C225AB87D95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334653" y="457560"/>
                <a:ext cx="132455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73AC9B2-88CB-4F25-BC89-3A39D836B87C}"/>
                  </a:ext>
                </a:extLst>
              </p14:cNvPr>
              <p14:cNvContentPartPr/>
              <p14:nvPr/>
            </p14:nvContentPartPr>
            <p14:xfrm>
              <a:off x="197760" y="792720"/>
              <a:ext cx="452880" cy="198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73AC9B2-88CB-4F25-BC89-3A39D836B87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3440" y="788400"/>
                <a:ext cx="4615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44F802E-F4D3-4F86-8504-18CF4BFAB191}"/>
                  </a:ext>
                </a:extLst>
              </p14:cNvPr>
              <p14:cNvContentPartPr/>
              <p14:nvPr/>
            </p14:nvContentPartPr>
            <p14:xfrm>
              <a:off x="171480" y="1107360"/>
              <a:ext cx="188640" cy="1821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44F802E-F4D3-4F86-8504-18CF4BFAB19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7160" y="1103031"/>
                <a:ext cx="197280" cy="190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8B46507-1048-4283-B1F8-E08582C3CB5F}"/>
                  </a:ext>
                </a:extLst>
              </p14:cNvPr>
              <p14:cNvContentPartPr/>
              <p14:nvPr/>
            </p14:nvContentPartPr>
            <p14:xfrm>
              <a:off x="407280" y="1080360"/>
              <a:ext cx="45720" cy="135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8B46507-1048-4283-B1F8-E08582C3CB5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2960" y="1076040"/>
                <a:ext cx="54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A61D779-DD39-4FEF-BD24-F68EE916B0D1}"/>
                  </a:ext>
                </a:extLst>
              </p14:cNvPr>
              <p14:cNvContentPartPr/>
              <p14:nvPr/>
            </p14:nvContentPartPr>
            <p14:xfrm>
              <a:off x="497640" y="1043640"/>
              <a:ext cx="208080" cy="1411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A61D779-DD39-4FEF-BD24-F68EE916B0D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3327" y="1039331"/>
                <a:ext cx="216705" cy="149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0D1A974-AFE0-4A5D-8EF0-1656417B98F4}"/>
                  </a:ext>
                </a:extLst>
              </p14:cNvPr>
              <p14:cNvContentPartPr/>
              <p14:nvPr/>
            </p14:nvContentPartPr>
            <p14:xfrm>
              <a:off x="737760" y="1109520"/>
              <a:ext cx="7200" cy="648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0D1A974-AFE0-4A5D-8EF0-1656417B98F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3440" y="1105200"/>
                <a:ext cx="158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3B989CF-3D25-42AC-8C64-396ADAADBD0C}"/>
                  </a:ext>
                </a:extLst>
              </p14:cNvPr>
              <p14:cNvContentPartPr/>
              <p14:nvPr/>
            </p14:nvContentPartPr>
            <p14:xfrm>
              <a:off x="1011360" y="1112760"/>
              <a:ext cx="43560" cy="46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3B989CF-3D25-42AC-8C64-396ADAADBD0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07040" y="1108440"/>
                <a:ext cx="522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B8EDBAB-9D8C-4C5A-AC8F-FF70AEEE35D9}"/>
                  </a:ext>
                </a:extLst>
              </p14:cNvPr>
              <p14:cNvContentPartPr/>
              <p14:nvPr/>
            </p14:nvContentPartPr>
            <p14:xfrm>
              <a:off x="1003440" y="1141920"/>
              <a:ext cx="48960" cy="21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B8EDBAB-9D8C-4C5A-AC8F-FF70AEEE35D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9120" y="1137600"/>
                <a:ext cx="576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7DF87DC-5216-4164-BF77-0610CEE368EA}"/>
                  </a:ext>
                </a:extLst>
              </p14:cNvPr>
              <p14:cNvContentPartPr/>
              <p14:nvPr/>
            </p14:nvContentPartPr>
            <p14:xfrm>
              <a:off x="786000" y="1065960"/>
              <a:ext cx="144720" cy="1504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7DF87DC-5216-4164-BF77-0610CEE368E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81669" y="1061640"/>
                <a:ext cx="153382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1D16AC2-0D03-4193-B784-A5A5A9D36D43}"/>
                  </a:ext>
                </a:extLst>
              </p14:cNvPr>
              <p14:cNvContentPartPr/>
              <p14:nvPr/>
            </p14:nvContentPartPr>
            <p14:xfrm>
              <a:off x="1421760" y="981720"/>
              <a:ext cx="47880" cy="1648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1D16AC2-0D03-4193-B784-A5A5A9D36D4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17440" y="977400"/>
                <a:ext cx="565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7FAB8BE-5B6F-4DF0-AE43-9D855458575B}"/>
                  </a:ext>
                </a:extLst>
              </p14:cNvPr>
              <p14:cNvContentPartPr/>
              <p14:nvPr/>
            </p14:nvContentPartPr>
            <p14:xfrm>
              <a:off x="1520760" y="1023840"/>
              <a:ext cx="73440" cy="622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7FAB8BE-5B6F-4DF0-AE43-9D855458575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516440" y="1019520"/>
                <a:ext cx="820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54D21B-A458-4286-AA9A-618BF986B64D}"/>
                  </a:ext>
                </a:extLst>
              </p14:cNvPr>
              <p14:cNvContentPartPr/>
              <p14:nvPr/>
            </p14:nvContentPartPr>
            <p14:xfrm>
              <a:off x="1809480" y="1140480"/>
              <a:ext cx="15120" cy="72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54D21B-A458-4286-AA9A-618BF986B64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805160" y="1136160"/>
                <a:ext cx="237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49FEF34-2A27-49D8-92E6-B17B02C7011D}"/>
                  </a:ext>
                </a:extLst>
              </p14:cNvPr>
              <p14:cNvContentPartPr/>
              <p14:nvPr/>
            </p14:nvContentPartPr>
            <p14:xfrm>
              <a:off x="2353440" y="1021680"/>
              <a:ext cx="45360" cy="43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49FEF34-2A27-49D8-92E6-B17B02C7011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49120" y="1017360"/>
                <a:ext cx="540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F53F81B-50E8-412A-9097-17241D3024CC}"/>
                  </a:ext>
                </a:extLst>
              </p14:cNvPr>
              <p14:cNvContentPartPr/>
              <p14:nvPr/>
            </p14:nvContentPartPr>
            <p14:xfrm>
              <a:off x="2360280" y="1051200"/>
              <a:ext cx="53280" cy="360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F53F81B-50E8-412A-9097-17241D3024C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55960" y="1046880"/>
                <a:ext cx="619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88AD353-A2CA-4DB0-A9A1-6EBB1A2265A3}"/>
                  </a:ext>
                </a:extLst>
              </p14:cNvPr>
              <p14:cNvContentPartPr/>
              <p14:nvPr/>
            </p14:nvContentPartPr>
            <p14:xfrm>
              <a:off x="2155800" y="950400"/>
              <a:ext cx="97200" cy="2001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88AD353-A2CA-4DB0-A9A1-6EBB1A2265A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51480" y="946080"/>
                <a:ext cx="1058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C4F73B0-CDE4-4DD7-94BF-5C9E289CDA7D}"/>
                  </a:ext>
                </a:extLst>
              </p14:cNvPr>
              <p14:cNvContentPartPr/>
              <p14:nvPr/>
            </p14:nvContentPartPr>
            <p14:xfrm>
              <a:off x="2047080" y="1010160"/>
              <a:ext cx="73800" cy="745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C4F73B0-CDE4-4DD7-94BF-5C9E289CDA7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42760" y="1005840"/>
                <a:ext cx="824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B4A2340-D8A9-4F3E-8BC5-E201825E6075}"/>
                  </a:ext>
                </a:extLst>
              </p14:cNvPr>
              <p14:cNvContentPartPr/>
              <p14:nvPr/>
            </p14:nvContentPartPr>
            <p14:xfrm>
              <a:off x="1845120" y="851760"/>
              <a:ext cx="130320" cy="964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B4A2340-D8A9-4F3E-8BC5-E201825E607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840788" y="847440"/>
                <a:ext cx="138984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B716F8A-9131-4977-AAD2-40814FE0CE82}"/>
                  </a:ext>
                </a:extLst>
              </p14:cNvPr>
              <p14:cNvContentPartPr/>
              <p14:nvPr/>
            </p14:nvContentPartPr>
            <p14:xfrm>
              <a:off x="1793640" y="1165320"/>
              <a:ext cx="152280" cy="45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B716F8A-9131-4977-AAD2-40814FE0CE8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89320" y="1161000"/>
                <a:ext cx="1609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C23E23E-1028-41A7-B5CE-7EBDC2EE22B1}"/>
                  </a:ext>
                </a:extLst>
              </p14:cNvPr>
              <p14:cNvContentPartPr/>
              <p14:nvPr/>
            </p14:nvContentPartPr>
            <p14:xfrm>
              <a:off x="1821720" y="983520"/>
              <a:ext cx="97920" cy="1072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C23E23E-1028-41A7-B5CE-7EBDC2EE22B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817400" y="979200"/>
                <a:ext cx="106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8E28160-BD73-4DD4-8709-C76E1CC26EB1}"/>
                  </a:ext>
                </a:extLst>
              </p14:cNvPr>
              <p14:cNvContentPartPr/>
              <p14:nvPr/>
            </p14:nvContentPartPr>
            <p14:xfrm>
              <a:off x="1540560" y="921240"/>
              <a:ext cx="212400" cy="856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8E28160-BD73-4DD4-8709-C76E1CC26EB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36233" y="916920"/>
                <a:ext cx="221055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47CA597-D787-4632-AF14-214E96E1C2A3}"/>
                  </a:ext>
                </a:extLst>
              </p14:cNvPr>
              <p14:cNvContentPartPr/>
              <p14:nvPr/>
            </p14:nvContentPartPr>
            <p14:xfrm>
              <a:off x="1198200" y="1039320"/>
              <a:ext cx="144720" cy="1587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47CA597-D787-4632-AF14-214E96E1C2A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93880" y="1034990"/>
                <a:ext cx="153360" cy="167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4FDEC1F-073B-4525-A837-DA5771F78C41}"/>
                  </a:ext>
                </a:extLst>
              </p14:cNvPr>
              <p14:cNvContentPartPr/>
              <p14:nvPr/>
            </p14:nvContentPartPr>
            <p14:xfrm>
              <a:off x="2542080" y="991080"/>
              <a:ext cx="67680" cy="788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4FDEC1F-073B-4525-A837-DA5771F78C4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37760" y="986760"/>
                <a:ext cx="763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5FBD619-27D2-4B40-A429-789FE2595F2B}"/>
                  </a:ext>
                </a:extLst>
              </p14:cNvPr>
              <p14:cNvContentPartPr/>
              <p14:nvPr/>
            </p14:nvContentPartPr>
            <p14:xfrm>
              <a:off x="2461080" y="909360"/>
              <a:ext cx="47160" cy="46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5FBD619-27D2-4B40-A429-789FE2595F2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56760" y="905040"/>
                <a:ext cx="558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999A8D3-8049-4590-934A-1BF901322104}"/>
                  </a:ext>
                </a:extLst>
              </p14:cNvPr>
              <p14:cNvContentPartPr/>
              <p14:nvPr/>
            </p14:nvContentPartPr>
            <p14:xfrm>
              <a:off x="2561160" y="869400"/>
              <a:ext cx="132120" cy="781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999A8D3-8049-4590-934A-1BF90132210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556840" y="865080"/>
                <a:ext cx="1407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935600D-37AC-4EFC-89FF-D0ED0A1A870F}"/>
                  </a:ext>
                </a:extLst>
              </p14:cNvPr>
              <p14:cNvContentPartPr/>
              <p14:nvPr/>
            </p14:nvContentPartPr>
            <p14:xfrm>
              <a:off x="2736480" y="923400"/>
              <a:ext cx="128520" cy="1746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935600D-37AC-4EFC-89FF-D0ED0A1A870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32160" y="919080"/>
                <a:ext cx="1371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9DAC06E-7F37-4E04-ACE4-5E92596EE02F}"/>
                  </a:ext>
                </a:extLst>
              </p14:cNvPr>
              <p14:cNvContentPartPr/>
              <p14:nvPr/>
            </p14:nvContentPartPr>
            <p14:xfrm>
              <a:off x="2716320" y="1126800"/>
              <a:ext cx="11880" cy="50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9DAC06E-7F37-4E04-ACE4-5E92596EE02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712000" y="1122480"/>
                <a:ext cx="205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5B136D3-FC3C-4416-8508-6B01F22A9397}"/>
                  </a:ext>
                </a:extLst>
              </p14:cNvPr>
              <p14:cNvContentPartPr/>
              <p14:nvPr/>
            </p14:nvContentPartPr>
            <p14:xfrm>
              <a:off x="3331560" y="955080"/>
              <a:ext cx="47880" cy="1051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5B136D3-FC3C-4416-8508-6B01F22A939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327240" y="950760"/>
                <a:ext cx="565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6EAC936-174B-4810-A668-4570BC5BFA8A}"/>
                  </a:ext>
                </a:extLst>
              </p14:cNvPr>
              <p14:cNvContentPartPr/>
              <p14:nvPr/>
            </p14:nvContentPartPr>
            <p14:xfrm>
              <a:off x="3226440" y="961920"/>
              <a:ext cx="69480" cy="694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6EAC936-174B-4810-A668-4570BC5BFA8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22097" y="957577"/>
                <a:ext cx="78165" cy="78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1A1325E-1A39-4499-BA22-B2AC0EF79BB3}"/>
                  </a:ext>
                </a:extLst>
              </p14:cNvPr>
              <p14:cNvContentPartPr/>
              <p14:nvPr/>
            </p14:nvContentPartPr>
            <p14:xfrm>
              <a:off x="3002520" y="955080"/>
              <a:ext cx="160920" cy="1598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1A1325E-1A39-4499-BA22-B2AC0EF79BB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998200" y="950760"/>
                <a:ext cx="1695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E601022-4B1F-4371-8332-14384671938C}"/>
                  </a:ext>
                </a:extLst>
              </p14:cNvPr>
              <p14:cNvContentPartPr/>
              <p14:nvPr/>
            </p14:nvContentPartPr>
            <p14:xfrm>
              <a:off x="2758800" y="763200"/>
              <a:ext cx="138600" cy="1177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E601022-4B1F-4371-8332-14384671938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754469" y="758880"/>
                <a:ext cx="147263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3F2F51D-0EAC-47D7-8FBE-1A52BC81E8BC}"/>
                  </a:ext>
                </a:extLst>
              </p14:cNvPr>
              <p14:cNvContentPartPr/>
              <p14:nvPr/>
            </p14:nvContentPartPr>
            <p14:xfrm>
              <a:off x="2678160" y="1152720"/>
              <a:ext cx="181800" cy="529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3F2F51D-0EAC-47D7-8FBE-1A52BC81E8B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673849" y="1148400"/>
                <a:ext cx="190423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C81B343-7385-43E9-B348-974EA92939D4}"/>
                  </a:ext>
                </a:extLst>
              </p14:cNvPr>
              <p14:cNvContentPartPr/>
              <p14:nvPr/>
            </p14:nvContentPartPr>
            <p14:xfrm>
              <a:off x="1034400" y="1514520"/>
              <a:ext cx="51480" cy="79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C81B343-7385-43E9-B348-974EA92939D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30080" y="1510200"/>
                <a:ext cx="601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7E0CC9B-00BE-4B2F-B2D2-C7AF4B40924F}"/>
                  </a:ext>
                </a:extLst>
              </p14:cNvPr>
              <p14:cNvContentPartPr/>
              <p14:nvPr/>
            </p14:nvContentPartPr>
            <p14:xfrm>
              <a:off x="1042320" y="1545480"/>
              <a:ext cx="42480" cy="21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7E0CC9B-00BE-4B2F-B2D2-C7AF4B40924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38000" y="1541160"/>
                <a:ext cx="511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8EB94B1-53C8-4532-B896-7878EFE2FFA1}"/>
                  </a:ext>
                </a:extLst>
              </p14:cNvPr>
              <p14:cNvContentPartPr/>
              <p14:nvPr/>
            </p14:nvContentPartPr>
            <p14:xfrm>
              <a:off x="1264080" y="1460160"/>
              <a:ext cx="77040" cy="810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8EB94B1-53C8-4532-B896-7878EFE2FFA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259760" y="1455840"/>
                <a:ext cx="856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1BC85B5-6BBA-459E-9FFF-EDDE057A9E41}"/>
                  </a:ext>
                </a:extLst>
              </p14:cNvPr>
              <p14:cNvContentPartPr/>
              <p14:nvPr/>
            </p14:nvContentPartPr>
            <p14:xfrm>
              <a:off x="1212240" y="1322640"/>
              <a:ext cx="203040" cy="838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1BC85B5-6BBA-459E-9FFF-EDDE057A9E4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207920" y="1318320"/>
                <a:ext cx="2116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62FA766-9003-4EB3-B405-403EB90DF401}"/>
                  </a:ext>
                </a:extLst>
              </p14:cNvPr>
              <p14:cNvContentPartPr/>
              <p14:nvPr/>
            </p14:nvContentPartPr>
            <p14:xfrm>
              <a:off x="1505640" y="1399680"/>
              <a:ext cx="114120" cy="1353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62FA766-9003-4EB3-B405-403EB90DF40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501320" y="1395360"/>
                <a:ext cx="122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DE11D3FF-A371-47B3-B0D5-D3DF9658FE44}"/>
                  </a:ext>
                </a:extLst>
              </p14:cNvPr>
              <p14:cNvContentPartPr/>
              <p14:nvPr/>
            </p14:nvContentPartPr>
            <p14:xfrm>
              <a:off x="1488000" y="1581480"/>
              <a:ext cx="9000" cy="576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DE11D3FF-A371-47B3-B0D5-D3DF9658FE44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483680" y="1577160"/>
                <a:ext cx="176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6930A59-A2F1-49EA-96CE-A4BA7EE1056B}"/>
                  </a:ext>
                </a:extLst>
              </p14:cNvPr>
              <p14:cNvContentPartPr/>
              <p14:nvPr/>
            </p14:nvContentPartPr>
            <p14:xfrm>
              <a:off x="1454520" y="1609560"/>
              <a:ext cx="178560" cy="6192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6930A59-A2F1-49EA-96CE-A4BA7EE1056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450200" y="1605240"/>
                <a:ext cx="1872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4A8C516-775E-4F6A-848D-AC3DF4A55134}"/>
                  </a:ext>
                </a:extLst>
              </p14:cNvPr>
              <p14:cNvContentPartPr/>
              <p14:nvPr/>
            </p14:nvContentPartPr>
            <p14:xfrm>
              <a:off x="1492320" y="1251720"/>
              <a:ext cx="147600" cy="1234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4A8C516-775E-4F6A-848D-AC3DF4A55134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488000" y="1247387"/>
                <a:ext cx="156240" cy="132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D1E56D3-6B2B-4BBB-8F9A-EE44CD8BD9E2}"/>
                  </a:ext>
                </a:extLst>
              </p14:cNvPr>
              <p14:cNvContentPartPr/>
              <p14:nvPr/>
            </p14:nvContentPartPr>
            <p14:xfrm>
              <a:off x="2102160" y="1445040"/>
              <a:ext cx="49320" cy="496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D1E56D3-6B2B-4BBB-8F9A-EE44CD8BD9E2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097840" y="1440720"/>
                <a:ext cx="579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D2867B7-8543-4EDC-A72A-784A034B8BAD}"/>
                  </a:ext>
                </a:extLst>
              </p14:cNvPr>
              <p14:cNvContentPartPr/>
              <p14:nvPr/>
            </p14:nvContentPartPr>
            <p14:xfrm>
              <a:off x="2132760" y="1402920"/>
              <a:ext cx="13680" cy="864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D2867B7-8543-4EDC-A72A-784A034B8BAD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128440" y="1398600"/>
                <a:ext cx="223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5E9AFE0-81A0-434C-9740-44E7B784BDB8}"/>
                  </a:ext>
                </a:extLst>
              </p14:cNvPr>
              <p14:cNvContentPartPr/>
              <p14:nvPr/>
            </p14:nvContentPartPr>
            <p14:xfrm>
              <a:off x="2202600" y="1412280"/>
              <a:ext cx="68040" cy="1134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5E9AFE0-81A0-434C-9740-44E7B784BDB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198280" y="1407960"/>
                <a:ext cx="76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314E52D8-DE42-4777-9F35-D1F50442061C}"/>
                  </a:ext>
                </a:extLst>
              </p14:cNvPr>
              <p14:cNvContentPartPr/>
              <p14:nvPr/>
            </p14:nvContentPartPr>
            <p14:xfrm>
              <a:off x="1681680" y="1299960"/>
              <a:ext cx="390600" cy="2343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314E52D8-DE42-4777-9F35-D1F50442061C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677356" y="1295633"/>
                <a:ext cx="399248" cy="243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D1471DF-D4CC-4BB6-AEA4-37CDBFBB32D7}"/>
                  </a:ext>
                </a:extLst>
              </p14:cNvPr>
              <p14:cNvContentPartPr/>
              <p14:nvPr/>
            </p14:nvContentPartPr>
            <p14:xfrm>
              <a:off x="168960" y="1859760"/>
              <a:ext cx="170640" cy="19944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D1471DF-D4CC-4BB6-AEA4-37CDBFBB32D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64640" y="1855432"/>
                <a:ext cx="179280" cy="20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60FBB1A-1E20-4C8D-8587-114C969A5CC5}"/>
                  </a:ext>
                </a:extLst>
              </p14:cNvPr>
              <p14:cNvContentPartPr/>
              <p14:nvPr/>
            </p14:nvContentPartPr>
            <p14:xfrm>
              <a:off x="383160" y="1847880"/>
              <a:ext cx="45360" cy="17640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60FBB1A-1E20-4C8D-8587-114C969A5CC5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78840" y="1843560"/>
                <a:ext cx="540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4618A1BB-6C21-4FED-A428-B2AB1DCB471D}"/>
                  </a:ext>
                </a:extLst>
              </p14:cNvPr>
              <p14:cNvContentPartPr/>
              <p14:nvPr/>
            </p14:nvContentPartPr>
            <p14:xfrm>
              <a:off x="967080" y="1830600"/>
              <a:ext cx="48600" cy="1810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4618A1BB-6C21-4FED-A428-B2AB1DCB471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62760" y="1826280"/>
                <a:ext cx="572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464D2E7-9EB5-4457-B224-7AEE0104A8D4}"/>
                  </a:ext>
                </a:extLst>
              </p14:cNvPr>
              <p14:cNvContentPartPr/>
              <p14:nvPr/>
            </p14:nvContentPartPr>
            <p14:xfrm>
              <a:off x="594120" y="1805760"/>
              <a:ext cx="331200" cy="16812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464D2E7-9EB5-4457-B224-7AEE0104A8D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89800" y="1801440"/>
                <a:ext cx="3398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7DFB460-470A-4FE6-8127-39449FEC67CD}"/>
                  </a:ext>
                </a:extLst>
              </p14:cNvPr>
              <p14:cNvContentPartPr/>
              <p14:nvPr/>
            </p14:nvContentPartPr>
            <p14:xfrm>
              <a:off x="468120" y="1881000"/>
              <a:ext cx="91440" cy="842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7DFB460-470A-4FE6-8127-39449FEC67C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63783" y="1876680"/>
                <a:ext cx="100114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618447D4-C463-430E-8351-A97359ABA5F9}"/>
                  </a:ext>
                </a:extLst>
              </p14:cNvPr>
              <p14:cNvContentPartPr/>
              <p14:nvPr/>
            </p14:nvContentPartPr>
            <p14:xfrm>
              <a:off x="1121520" y="1884960"/>
              <a:ext cx="42840" cy="252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618447D4-C463-430E-8351-A97359ABA5F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17200" y="1880640"/>
                <a:ext cx="514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A9352527-E794-49EA-A55D-72A8A1E1EDF6}"/>
                  </a:ext>
                </a:extLst>
              </p14:cNvPr>
              <p14:cNvContentPartPr/>
              <p14:nvPr/>
            </p14:nvContentPartPr>
            <p14:xfrm>
              <a:off x="1116840" y="1913040"/>
              <a:ext cx="56160" cy="36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A9352527-E794-49EA-A55D-72A8A1E1EDF6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112520" y="1908720"/>
                <a:ext cx="648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91CB776D-923F-4B11-AFE7-53537E716FBC}"/>
                  </a:ext>
                </a:extLst>
              </p14:cNvPr>
              <p14:cNvContentPartPr/>
              <p14:nvPr/>
            </p14:nvContentPartPr>
            <p14:xfrm>
              <a:off x="1551360" y="1964880"/>
              <a:ext cx="153000" cy="6660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91CB776D-923F-4B11-AFE7-53537E716FB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547050" y="1960560"/>
                <a:ext cx="1616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AAFE59E-C71E-41E1-9A9A-17E17D597886}"/>
                  </a:ext>
                </a:extLst>
              </p14:cNvPr>
              <p14:cNvContentPartPr/>
              <p14:nvPr/>
            </p14:nvContentPartPr>
            <p14:xfrm>
              <a:off x="1560000" y="1793880"/>
              <a:ext cx="161280" cy="14076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AAFE59E-C71E-41E1-9A9A-17E17D597886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555680" y="1789560"/>
                <a:ext cx="1699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E835DB0D-21D5-498F-AC9D-4171980586F2}"/>
                  </a:ext>
                </a:extLst>
              </p14:cNvPr>
              <p14:cNvContentPartPr/>
              <p14:nvPr/>
            </p14:nvContentPartPr>
            <p14:xfrm>
              <a:off x="1281720" y="1780200"/>
              <a:ext cx="222120" cy="1537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E835DB0D-21D5-498F-AC9D-4171980586F2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277400" y="1775870"/>
                <a:ext cx="230760" cy="16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88CB9EE0-F601-4BE8-86FE-AD9627CD77AA}"/>
                  </a:ext>
                </a:extLst>
              </p14:cNvPr>
              <p14:cNvContentPartPr/>
              <p14:nvPr/>
            </p14:nvContentPartPr>
            <p14:xfrm>
              <a:off x="1542000" y="1701720"/>
              <a:ext cx="182880" cy="630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88CB9EE0-F601-4BE8-86FE-AD9627CD77A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537688" y="1697400"/>
                <a:ext cx="191503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D3B7271-9B22-452B-A429-736E3A5AFC3C}"/>
                  </a:ext>
                </a:extLst>
              </p14:cNvPr>
              <p14:cNvContentPartPr/>
              <p14:nvPr/>
            </p14:nvContentPartPr>
            <p14:xfrm>
              <a:off x="2183160" y="1800360"/>
              <a:ext cx="10440" cy="759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D3B7271-9B22-452B-A429-736E3A5AFC3C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178840" y="1796040"/>
                <a:ext cx="190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AF93D3C-2C0F-41A9-8129-5153F543262F}"/>
                  </a:ext>
                </a:extLst>
              </p14:cNvPr>
              <p14:cNvContentPartPr/>
              <p14:nvPr/>
            </p14:nvContentPartPr>
            <p14:xfrm>
              <a:off x="2230320" y="1827360"/>
              <a:ext cx="22680" cy="4176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AF93D3C-2C0F-41A9-8129-5153F543262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226000" y="1823040"/>
                <a:ext cx="313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608308BA-496E-4BE3-837C-6451D0123222}"/>
                  </a:ext>
                </a:extLst>
              </p14:cNvPr>
              <p14:cNvContentPartPr/>
              <p14:nvPr/>
            </p14:nvContentPartPr>
            <p14:xfrm>
              <a:off x="2246160" y="1800360"/>
              <a:ext cx="7200" cy="396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608308BA-496E-4BE3-837C-6451D0123222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241840" y="1796040"/>
                <a:ext cx="158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3303217-5DA8-424C-B6AF-55E66A273598}"/>
                  </a:ext>
                </a:extLst>
              </p14:cNvPr>
              <p14:cNvContentPartPr/>
              <p14:nvPr/>
            </p14:nvContentPartPr>
            <p14:xfrm>
              <a:off x="2310960" y="1775520"/>
              <a:ext cx="70560" cy="1296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3303217-5DA8-424C-B6AF-55E66A273598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306640" y="1771200"/>
                <a:ext cx="792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13018304-B684-4AE3-A12C-2C51BA0E2446}"/>
                  </a:ext>
                </a:extLst>
              </p14:cNvPr>
              <p14:cNvContentPartPr/>
              <p14:nvPr/>
            </p14:nvContentPartPr>
            <p14:xfrm>
              <a:off x="1912800" y="1700640"/>
              <a:ext cx="212400" cy="20160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13018304-B684-4AE3-A12C-2C51BA0E2446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908473" y="1696320"/>
                <a:ext cx="221055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07458200-A4C8-4FC0-B933-CD3A9F97A7E1}"/>
                  </a:ext>
                </a:extLst>
              </p14:cNvPr>
              <p14:cNvContentPartPr/>
              <p14:nvPr/>
            </p14:nvContentPartPr>
            <p14:xfrm>
              <a:off x="1758000" y="1826280"/>
              <a:ext cx="111960" cy="9108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07458200-A4C8-4FC0-B933-CD3A9F97A7E1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753694" y="1821960"/>
                <a:ext cx="120572" cy="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3508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4387E-360D-4561-9C4D-2B00AC4E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0" y="76870"/>
            <a:ext cx="2280102" cy="4206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9A80762-7F38-4470-9037-4D24BB87D9C3}"/>
                  </a:ext>
                </a:extLst>
              </p14:cNvPr>
              <p14:cNvContentPartPr/>
              <p14:nvPr/>
            </p14:nvContentPartPr>
            <p14:xfrm>
              <a:off x="104520" y="648641"/>
              <a:ext cx="219600" cy="148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9A80762-7F38-4470-9037-4D24BB87D9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0" y="644321"/>
                <a:ext cx="228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377C1D-901B-4B7C-ADB6-4B16BF9932E3}"/>
                  </a:ext>
                </a:extLst>
              </p14:cNvPr>
              <p14:cNvContentPartPr/>
              <p14:nvPr/>
            </p14:nvContentPartPr>
            <p14:xfrm>
              <a:off x="354360" y="634241"/>
              <a:ext cx="51840" cy="189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377C1D-901B-4B7C-ADB6-4B16BF9932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040" y="629921"/>
                <a:ext cx="604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0EF3754-4F7B-444F-B0F5-6B7632F32774}"/>
                  </a:ext>
                </a:extLst>
              </p14:cNvPr>
              <p14:cNvContentPartPr/>
              <p14:nvPr/>
            </p14:nvContentPartPr>
            <p14:xfrm>
              <a:off x="637320" y="652961"/>
              <a:ext cx="41400" cy="140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0EF3754-4F7B-444F-B0F5-6B7632F327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000" y="648641"/>
                <a:ext cx="500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4688541-0F95-446E-9661-4E133897F287}"/>
                  </a:ext>
                </a:extLst>
              </p14:cNvPr>
              <p14:cNvContentPartPr/>
              <p14:nvPr/>
            </p14:nvContentPartPr>
            <p14:xfrm>
              <a:off x="909120" y="616601"/>
              <a:ext cx="60120" cy="48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4688541-0F95-446E-9661-4E133897F2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800" y="612281"/>
                <a:ext cx="687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04EF992-4BD5-4C74-9A3C-E3FD1A31B391}"/>
                  </a:ext>
                </a:extLst>
              </p14:cNvPr>
              <p14:cNvContentPartPr/>
              <p14:nvPr/>
            </p14:nvContentPartPr>
            <p14:xfrm>
              <a:off x="1288920" y="675281"/>
              <a:ext cx="51840" cy="6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04EF992-4BD5-4C74-9A3C-E3FD1A31B39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4600" y="670961"/>
                <a:ext cx="6048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94F3022-C33F-4644-B4EB-CA608B83EA54}"/>
                  </a:ext>
                </a:extLst>
              </p14:cNvPr>
              <p14:cNvContentPartPr/>
              <p14:nvPr/>
            </p14:nvContentPartPr>
            <p14:xfrm>
              <a:off x="1298280" y="703361"/>
              <a:ext cx="59760" cy="39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94F3022-C33F-4644-B4EB-CA608B83EA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3960" y="699041"/>
                <a:ext cx="68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7B134F1-4FBE-434A-BA67-92D47BF0B881}"/>
                  </a:ext>
                </a:extLst>
              </p14:cNvPr>
              <p14:cNvContentPartPr/>
              <p14:nvPr/>
            </p14:nvContentPartPr>
            <p14:xfrm>
              <a:off x="1515720" y="543521"/>
              <a:ext cx="257040" cy="1486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7B134F1-4FBE-434A-BA67-92D47BF0B8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11400" y="539191"/>
                <a:ext cx="265680" cy="157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72011E7-5568-4AE6-857F-4D06B634E214}"/>
                  </a:ext>
                </a:extLst>
              </p14:cNvPr>
              <p14:cNvContentPartPr/>
              <p14:nvPr/>
            </p14:nvContentPartPr>
            <p14:xfrm>
              <a:off x="1134480" y="586001"/>
              <a:ext cx="103320" cy="232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72011E7-5568-4AE6-857F-4D06B634E21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0175" y="581681"/>
                <a:ext cx="11193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D44D3DC-1999-41C5-8255-B6FCF010622B}"/>
                  </a:ext>
                </a:extLst>
              </p14:cNvPr>
              <p14:cNvContentPartPr/>
              <p14:nvPr/>
            </p14:nvContentPartPr>
            <p14:xfrm>
              <a:off x="996240" y="649361"/>
              <a:ext cx="110520" cy="986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D44D3DC-1999-41C5-8255-B6FCF010622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906" y="645041"/>
                <a:ext cx="119188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BC9467D-5710-4A49-AAFE-4BD7C7D8E2D6}"/>
                  </a:ext>
                </a:extLst>
              </p14:cNvPr>
              <p14:cNvContentPartPr/>
              <p14:nvPr/>
            </p14:nvContentPartPr>
            <p14:xfrm>
              <a:off x="713280" y="615521"/>
              <a:ext cx="168120" cy="135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BC9467D-5710-4A49-AAFE-4BD7C7D8E2D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8960" y="611212"/>
                <a:ext cx="176760" cy="143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8EED95C-C574-45D1-8DF7-CC848FC49C02}"/>
                  </a:ext>
                </a:extLst>
              </p14:cNvPr>
              <p14:cNvContentPartPr/>
              <p14:nvPr/>
            </p14:nvContentPartPr>
            <p14:xfrm>
              <a:off x="445440" y="676721"/>
              <a:ext cx="148320" cy="1371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8EED95C-C574-45D1-8DF7-CC848FC49C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1120" y="672401"/>
                <a:ext cx="1569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0ED73DB-42DF-49FE-B79B-01B2B496289A}"/>
                  </a:ext>
                </a:extLst>
              </p14:cNvPr>
              <p14:cNvContentPartPr/>
              <p14:nvPr/>
            </p14:nvContentPartPr>
            <p14:xfrm>
              <a:off x="1836840" y="489881"/>
              <a:ext cx="57240" cy="2941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0ED73DB-42DF-49FE-B79B-01B2B49628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32520" y="485561"/>
                <a:ext cx="658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3605CFE-952B-40E0-866D-94246B805B58}"/>
                  </a:ext>
                </a:extLst>
              </p14:cNvPr>
              <p14:cNvContentPartPr/>
              <p14:nvPr/>
            </p14:nvContentPartPr>
            <p14:xfrm>
              <a:off x="2186040" y="709841"/>
              <a:ext cx="177840" cy="745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3605CFE-952B-40E0-866D-94246B805B5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81720" y="705521"/>
                <a:ext cx="1864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3CBB15D-12CA-426D-B4C9-93455D03CA76}"/>
                  </a:ext>
                </a:extLst>
              </p14:cNvPr>
              <p14:cNvContentPartPr/>
              <p14:nvPr/>
            </p14:nvContentPartPr>
            <p14:xfrm>
              <a:off x="1946640" y="472961"/>
              <a:ext cx="235800" cy="1940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3CBB15D-12CA-426D-B4C9-93455D03CA7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42320" y="468649"/>
                <a:ext cx="244440" cy="202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55FD6A0-B5DD-42C4-86F2-5231AF7456DF}"/>
                  </a:ext>
                </a:extLst>
              </p14:cNvPr>
              <p14:cNvContentPartPr/>
              <p14:nvPr/>
            </p14:nvContentPartPr>
            <p14:xfrm>
              <a:off x="2869680" y="508961"/>
              <a:ext cx="16920" cy="954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55FD6A0-B5DD-42C4-86F2-5231AF7456D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65360" y="504641"/>
                <a:ext cx="255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3E8888A-5929-4E18-9AB6-5031A5E45F53}"/>
                  </a:ext>
                </a:extLst>
              </p14:cNvPr>
              <p14:cNvContentPartPr/>
              <p14:nvPr/>
            </p14:nvContentPartPr>
            <p14:xfrm>
              <a:off x="3085680" y="429761"/>
              <a:ext cx="81360" cy="2692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3E8888A-5929-4E18-9AB6-5031A5E45F5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81360" y="425441"/>
                <a:ext cx="900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6E05588-E63C-40BF-9CFE-0D4D7356D725}"/>
                  </a:ext>
                </a:extLst>
              </p14:cNvPr>
              <p14:cNvContentPartPr/>
              <p14:nvPr/>
            </p14:nvContentPartPr>
            <p14:xfrm>
              <a:off x="2922240" y="496001"/>
              <a:ext cx="128520" cy="1328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6E05588-E63C-40BF-9CFE-0D4D7356D72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17920" y="491681"/>
                <a:ext cx="137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7DEB845-9D29-43F5-A214-E4C687CF8A6F}"/>
                  </a:ext>
                </a:extLst>
              </p14:cNvPr>
              <p14:cNvContentPartPr/>
              <p14:nvPr/>
            </p14:nvContentPartPr>
            <p14:xfrm>
              <a:off x="2233560" y="389081"/>
              <a:ext cx="575280" cy="2750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7DEB845-9D29-43F5-A214-E4C687CF8A6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29240" y="384761"/>
                <a:ext cx="5839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086F3A4-A741-4FF1-AB40-555859B402F3}"/>
                  </a:ext>
                </a:extLst>
              </p14:cNvPr>
              <p14:cNvContentPartPr/>
              <p14:nvPr/>
            </p14:nvContentPartPr>
            <p14:xfrm>
              <a:off x="101280" y="1144001"/>
              <a:ext cx="64080" cy="61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086F3A4-A741-4FF1-AB40-555859B402F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6960" y="1139681"/>
                <a:ext cx="727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95E6F0D-9FFE-409F-8A9E-F58D6825482E}"/>
                  </a:ext>
                </a:extLst>
              </p14:cNvPr>
              <p14:cNvContentPartPr/>
              <p14:nvPr/>
            </p14:nvContentPartPr>
            <p14:xfrm>
              <a:off x="103080" y="1183961"/>
              <a:ext cx="75600" cy="68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95E6F0D-9FFE-409F-8A9E-F58D6825482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760" y="1179641"/>
                <a:ext cx="842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AE25B-062E-48A4-B79B-55E3A398A060}"/>
                  </a:ext>
                </a:extLst>
              </p14:cNvPr>
              <p14:cNvContentPartPr/>
              <p14:nvPr/>
            </p14:nvContentPartPr>
            <p14:xfrm>
              <a:off x="287400" y="968321"/>
              <a:ext cx="210960" cy="2080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AE25B-062E-48A4-B79B-55E3A398A06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3087" y="964008"/>
                <a:ext cx="219585" cy="216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45DE3A0-AFB1-4CF0-AECD-AE6887C23048}"/>
                  </a:ext>
                </a:extLst>
              </p14:cNvPr>
              <p14:cNvContentPartPr/>
              <p14:nvPr/>
            </p14:nvContentPartPr>
            <p14:xfrm>
              <a:off x="513480" y="1279001"/>
              <a:ext cx="34920" cy="403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45DE3A0-AFB1-4CF0-AECD-AE6887C2304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9160" y="1274681"/>
                <a:ext cx="43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E7A72B1-D2E7-44D9-BC1D-AD7E98311F1E}"/>
                  </a:ext>
                </a:extLst>
              </p14:cNvPr>
              <p14:cNvContentPartPr/>
              <p14:nvPr/>
            </p14:nvContentPartPr>
            <p14:xfrm>
              <a:off x="541560" y="1250201"/>
              <a:ext cx="7200" cy="36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E7A72B1-D2E7-44D9-BC1D-AD7E98311F1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7240" y="1245881"/>
                <a:ext cx="158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0B15A23-E309-4455-BB42-D94E5DD0FD4E}"/>
                  </a:ext>
                </a:extLst>
              </p14:cNvPr>
              <p14:cNvContentPartPr/>
              <p14:nvPr/>
            </p14:nvContentPartPr>
            <p14:xfrm>
              <a:off x="590520" y="1270361"/>
              <a:ext cx="101880" cy="550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0B15A23-E309-4455-BB42-D94E5DD0FD4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6215" y="1266041"/>
                <a:ext cx="11049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E3B5BB9-F466-4B1D-AEC3-DE0F1A1D6220}"/>
                  </a:ext>
                </a:extLst>
              </p14:cNvPr>
              <p14:cNvContentPartPr/>
              <p14:nvPr/>
            </p14:nvContentPartPr>
            <p14:xfrm>
              <a:off x="563160" y="1000001"/>
              <a:ext cx="164520" cy="1710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E3B5BB9-F466-4B1D-AEC3-DE0F1A1D622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8840" y="995681"/>
                <a:ext cx="1731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D5CB5AC-15ED-4980-A14B-8B73B09D41DB}"/>
                  </a:ext>
                </a:extLst>
              </p14:cNvPr>
              <p14:cNvContentPartPr/>
              <p14:nvPr/>
            </p14:nvContentPartPr>
            <p14:xfrm>
              <a:off x="575400" y="866081"/>
              <a:ext cx="140760" cy="1090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D5CB5AC-15ED-4980-A14B-8B73B09D41D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71080" y="861747"/>
                <a:ext cx="149400" cy="117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4F133E9-FE99-423D-A572-8AE83AD26A68}"/>
                  </a:ext>
                </a:extLst>
              </p14:cNvPr>
              <p14:cNvContentPartPr/>
              <p14:nvPr/>
            </p14:nvContentPartPr>
            <p14:xfrm>
              <a:off x="920640" y="898841"/>
              <a:ext cx="210960" cy="1069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4F133E9-FE99-423D-A572-8AE83AD26A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16320" y="894535"/>
                <a:ext cx="219600" cy="115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BE5A292-7D27-43C0-A86C-90C0F631FA51}"/>
                  </a:ext>
                </a:extLst>
              </p14:cNvPr>
              <p14:cNvContentPartPr/>
              <p14:nvPr/>
            </p14:nvContentPartPr>
            <p14:xfrm>
              <a:off x="775200" y="1030961"/>
              <a:ext cx="173160" cy="982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BE5A292-7D27-43C0-A86C-90C0F631FA5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70880" y="1026641"/>
                <a:ext cx="181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69079A2-1EC0-4E08-B1A9-E72EB570D41E}"/>
                  </a:ext>
                </a:extLst>
              </p14:cNvPr>
              <p14:cNvContentPartPr/>
              <p14:nvPr/>
            </p14:nvContentPartPr>
            <p14:xfrm>
              <a:off x="1380720" y="952841"/>
              <a:ext cx="70560" cy="460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69079A2-1EC0-4E08-B1A9-E72EB570D41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376400" y="948521"/>
                <a:ext cx="792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F822D82-BA35-4FD9-90C6-CC862D94BF51}"/>
                  </a:ext>
                </a:extLst>
              </p14:cNvPr>
              <p14:cNvContentPartPr/>
              <p14:nvPr/>
            </p14:nvContentPartPr>
            <p14:xfrm>
              <a:off x="1504560" y="957521"/>
              <a:ext cx="209160" cy="1580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F822D82-BA35-4FD9-90C6-CC862D94BF5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500240" y="953201"/>
                <a:ext cx="2178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5E439C3-0140-4D10-B0EA-8BE769D0763E}"/>
                  </a:ext>
                </a:extLst>
              </p14:cNvPr>
              <p14:cNvContentPartPr/>
              <p14:nvPr/>
            </p14:nvContentPartPr>
            <p14:xfrm>
              <a:off x="1199280" y="948881"/>
              <a:ext cx="146880" cy="1303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5E439C3-0140-4D10-B0EA-8BE769D0763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94960" y="944561"/>
                <a:ext cx="1555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7F8C79B-1306-4841-BF4F-F0C0FF189BDA}"/>
                  </a:ext>
                </a:extLst>
              </p14:cNvPr>
              <p14:cNvContentPartPr/>
              <p14:nvPr/>
            </p14:nvContentPartPr>
            <p14:xfrm>
              <a:off x="1833240" y="1032761"/>
              <a:ext cx="55800" cy="61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7F8C79B-1306-4841-BF4F-F0C0FF189BD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828920" y="1028441"/>
                <a:ext cx="644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A2CFDFF-C3F4-4933-8EBB-63BDC6B3A8DA}"/>
                  </a:ext>
                </a:extLst>
              </p14:cNvPr>
              <p14:cNvContentPartPr/>
              <p14:nvPr/>
            </p14:nvContentPartPr>
            <p14:xfrm>
              <a:off x="2011440" y="890201"/>
              <a:ext cx="245520" cy="198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A2CFDFF-C3F4-4933-8EBB-63BDC6B3A8D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007120" y="885881"/>
                <a:ext cx="2541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851D472-4D3B-4C33-A5A8-8C37DB167989}"/>
                  </a:ext>
                </a:extLst>
              </p14:cNvPr>
              <p14:cNvContentPartPr/>
              <p14:nvPr/>
            </p14:nvContentPartPr>
            <p14:xfrm>
              <a:off x="1826400" y="1003601"/>
              <a:ext cx="56880" cy="100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851D472-4D3B-4C33-A5A8-8C37DB16798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822080" y="999281"/>
                <a:ext cx="65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59971A0-70E0-4693-B065-8DFC91723A69}"/>
                  </a:ext>
                </a:extLst>
              </p14:cNvPr>
              <p14:cNvContentPartPr/>
              <p14:nvPr/>
            </p14:nvContentPartPr>
            <p14:xfrm>
              <a:off x="2265600" y="1228241"/>
              <a:ext cx="21960" cy="324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59971A0-70E0-4693-B065-8DFC91723A6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261280" y="1223921"/>
                <a:ext cx="306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C300D5B-EEAF-4FFF-96C4-2ED7FA9E0CF0}"/>
                  </a:ext>
                </a:extLst>
              </p14:cNvPr>
              <p14:cNvContentPartPr/>
              <p14:nvPr/>
            </p14:nvContentPartPr>
            <p14:xfrm>
              <a:off x="2302320" y="1190081"/>
              <a:ext cx="7560" cy="39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C300D5B-EEAF-4FFF-96C4-2ED7FA9E0CF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98000" y="1185761"/>
                <a:ext cx="162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31D3292-2A4D-4767-8685-107E54A32C97}"/>
                  </a:ext>
                </a:extLst>
              </p14:cNvPr>
              <p14:cNvContentPartPr/>
              <p14:nvPr/>
            </p14:nvContentPartPr>
            <p14:xfrm>
              <a:off x="2337600" y="1253441"/>
              <a:ext cx="58680" cy="14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31D3292-2A4D-4767-8685-107E54A32C9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33280" y="1249121"/>
                <a:ext cx="673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C99DD31-FA7B-4F51-B1CD-AE56FC36A787}"/>
                  </a:ext>
                </a:extLst>
              </p14:cNvPr>
              <p14:cNvContentPartPr/>
              <p14:nvPr/>
            </p14:nvContentPartPr>
            <p14:xfrm>
              <a:off x="2430840" y="1208801"/>
              <a:ext cx="52200" cy="54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C99DD31-FA7B-4F51-B1CD-AE56FC36A78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26520" y="1204481"/>
                <a:ext cx="608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9E4163F-BC15-4A3E-B1DF-19C68DA0C952}"/>
                  </a:ext>
                </a:extLst>
              </p14:cNvPr>
              <p14:cNvContentPartPr/>
              <p14:nvPr/>
            </p14:nvContentPartPr>
            <p14:xfrm>
              <a:off x="2867160" y="888041"/>
              <a:ext cx="264960" cy="1666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9E4163F-BC15-4A3E-B1DF-19C68DA0C95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62834" y="883721"/>
                <a:ext cx="273612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8B43B42-B01A-414E-8CB2-958547991381}"/>
                  </a:ext>
                </a:extLst>
              </p14:cNvPr>
              <p14:cNvContentPartPr/>
              <p14:nvPr/>
            </p14:nvContentPartPr>
            <p14:xfrm>
              <a:off x="2303400" y="820721"/>
              <a:ext cx="520200" cy="2998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8B43B42-B01A-414E-8CB2-95854799138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99080" y="816401"/>
                <a:ext cx="5288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96A4664-9DAA-442B-8B11-4C29B2641F6B}"/>
                  </a:ext>
                </a:extLst>
              </p14:cNvPr>
              <p14:cNvContentPartPr/>
              <p14:nvPr/>
            </p14:nvContentPartPr>
            <p14:xfrm>
              <a:off x="2328960" y="1219601"/>
              <a:ext cx="58680" cy="158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96A4664-9DAA-442B-8B11-4C29B2641F6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24640" y="1215181"/>
                <a:ext cx="67320" cy="24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BACD8D7-FFA1-4518-86DA-45CD51601620}"/>
                  </a:ext>
                </a:extLst>
              </p14:cNvPr>
              <p14:cNvContentPartPr/>
              <p14:nvPr/>
            </p14:nvContentPartPr>
            <p14:xfrm>
              <a:off x="3068400" y="1194041"/>
              <a:ext cx="51480" cy="673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BACD8D7-FFA1-4518-86DA-45CD516016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64080" y="1189721"/>
                <a:ext cx="60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9E85E11-D1A7-486A-96B1-A8EB31164B2E}"/>
                  </a:ext>
                </a:extLst>
              </p14:cNvPr>
              <p14:cNvContentPartPr/>
              <p14:nvPr/>
            </p14:nvContentPartPr>
            <p14:xfrm>
              <a:off x="3110160" y="1130681"/>
              <a:ext cx="20520" cy="176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9E85E11-D1A7-486A-96B1-A8EB31164B2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05840" y="1126361"/>
                <a:ext cx="29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C1DC273-04F3-4D60-8E1C-96C6DCF92204}"/>
                  </a:ext>
                </a:extLst>
              </p14:cNvPr>
              <p14:cNvContentPartPr/>
              <p14:nvPr/>
            </p14:nvContentPartPr>
            <p14:xfrm>
              <a:off x="3185040" y="1168121"/>
              <a:ext cx="16200" cy="7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C1DC273-04F3-4D60-8E1C-96C6DCF9220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80720" y="1163801"/>
                <a:ext cx="248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9083BBE-B47C-4066-93B3-BF563C897B68}"/>
                  </a:ext>
                </a:extLst>
              </p14:cNvPr>
              <p14:cNvContentPartPr/>
              <p14:nvPr/>
            </p14:nvContentPartPr>
            <p14:xfrm>
              <a:off x="3172800" y="1185041"/>
              <a:ext cx="124200" cy="399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9083BBE-B47C-4066-93B3-BF563C897B6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68480" y="1180721"/>
                <a:ext cx="1328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BACD0A2-C562-4DC7-995C-899B933418BB}"/>
                  </a:ext>
                </a:extLst>
              </p14:cNvPr>
              <p14:cNvContentPartPr/>
              <p14:nvPr/>
            </p14:nvContentPartPr>
            <p14:xfrm>
              <a:off x="3872280" y="901001"/>
              <a:ext cx="111960" cy="1616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BACD0A2-C562-4DC7-995C-899B933418B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67960" y="896681"/>
                <a:ext cx="120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899192A-9BEE-44A2-8A03-0749A99F5BF6}"/>
                  </a:ext>
                </a:extLst>
              </p14:cNvPr>
              <p14:cNvContentPartPr/>
              <p14:nvPr/>
            </p14:nvContentPartPr>
            <p14:xfrm>
              <a:off x="3722520" y="912521"/>
              <a:ext cx="102240" cy="1137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899192A-9BEE-44A2-8A03-0749A99F5BF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18215" y="908187"/>
                <a:ext cx="110850" cy="122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24BE883-6DA6-4A78-9C35-6F59D496E043}"/>
                  </a:ext>
                </a:extLst>
              </p14:cNvPr>
              <p14:cNvContentPartPr/>
              <p14:nvPr/>
            </p14:nvContentPartPr>
            <p14:xfrm>
              <a:off x="3169200" y="723161"/>
              <a:ext cx="507600" cy="3488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24BE883-6DA6-4A78-9C35-6F59D496E04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64880" y="718841"/>
                <a:ext cx="51624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7817750A-4A25-453E-A706-AE02C2B23C1B}"/>
                  </a:ext>
                </a:extLst>
              </p14:cNvPr>
              <p14:cNvContentPartPr/>
              <p14:nvPr/>
            </p14:nvContentPartPr>
            <p14:xfrm>
              <a:off x="91920" y="1652694"/>
              <a:ext cx="55080" cy="28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7817750A-4A25-453E-A706-AE02C2B23C1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600" y="1648374"/>
                <a:ext cx="637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F92A811-A68C-4BEC-B0DA-2F363FFB2F0A}"/>
                  </a:ext>
                </a:extLst>
              </p14:cNvPr>
              <p14:cNvContentPartPr/>
              <p14:nvPr/>
            </p14:nvContentPartPr>
            <p14:xfrm>
              <a:off x="85440" y="1684014"/>
              <a:ext cx="74160" cy="25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F92A811-A68C-4BEC-B0DA-2F363FFB2F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1120" y="1679694"/>
                <a:ext cx="82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ED047A4-6CEE-42EF-AD80-741326DDAB51}"/>
                  </a:ext>
                </a:extLst>
              </p14:cNvPr>
              <p14:cNvContentPartPr/>
              <p14:nvPr/>
            </p14:nvContentPartPr>
            <p14:xfrm>
              <a:off x="297480" y="1609134"/>
              <a:ext cx="78120" cy="903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ED047A4-6CEE-42EF-AD80-741326DDAB5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93160" y="1604814"/>
                <a:ext cx="867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23D2610-8E54-42E5-B29C-1EAFED53B3BC}"/>
                  </a:ext>
                </a:extLst>
              </p14:cNvPr>
              <p14:cNvContentPartPr/>
              <p14:nvPr/>
            </p14:nvContentPartPr>
            <p14:xfrm>
              <a:off x="300720" y="1544694"/>
              <a:ext cx="50400" cy="50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23D2610-8E54-42E5-B29C-1EAFED53B3B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96400" y="1540374"/>
                <a:ext cx="590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4B2EE6C-7AB4-41FE-9F43-FCFAA92DAE71}"/>
                  </a:ext>
                </a:extLst>
              </p14:cNvPr>
              <p14:cNvContentPartPr/>
              <p14:nvPr/>
            </p14:nvContentPartPr>
            <p14:xfrm>
              <a:off x="385320" y="1520214"/>
              <a:ext cx="75240" cy="518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4B2EE6C-7AB4-41FE-9F43-FCFAA92DAE7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81000" y="1515894"/>
                <a:ext cx="838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8A35B5F-4B89-4E28-ADBB-816520996364}"/>
                  </a:ext>
                </a:extLst>
              </p14:cNvPr>
              <p14:cNvContentPartPr/>
              <p14:nvPr/>
            </p14:nvContentPartPr>
            <p14:xfrm>
              <a:off x="518880" y="1799214"/>
              <a:ext cx="57960" cy="4320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8A35B5F-4B89-4E28-ADBB-81652099636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14560" y="1794894"/>
                <a:ext cx="666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E19DBDF-43F5-4F09-893B-CDF1692419A2}"/>
                  </a:ext>
                </a:extLst>
              </p14:cNvPr>
              <p14:cNvContentPartPr/>
              <p14:nvPr/>
            </p14:nvContentPartPr>
            <p14:xfrm>
              <a:off x="559920" y="1753494"/>
              <a:ext cx="14400" cy="64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E19DBDF-43F5-4F09-893B-CDF1692419A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55600" y="1749174"/>
                <a:ext cx="230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452BEDF-1C46-4A0A-B46D-E74CE5C296F2}"/>
                  </a:ext>
                </a:extLst>
              </p14:cNvPr>
              <p14:cNvContentPartPr/>
              <p14:nvPr/>
            </p14:nvContentPartPr>
            <p14:xfrm>
              <a:off x="611040" y="1777254"/>
              <a:ext cx="109080" cy="554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452BEDF-1C46-4A0A-B46D-E74CE5C296F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06720" y="1772934"/>
                <a:ext cx="1177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8E4EAE7-CDCE-4719-A246-96E5E0204E10}"/>
                  </a:ext>
                </a:extLst>
              </p14:cNvPr>
              <p14:cNvContentPartPr/>
              <p14:nvPr/>
            </p14:nvContentPartPr>
            <p14:xfrm>
              <a:off x="561000" y="1548654"/>
              <a:ext cx="152280" cy="1515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8E4EAE7-CDCE-4719-A246-96E5E0204E1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56670" y="1544334"/>
                <a:ext cx="1609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CD10511-96C5-421D-8735-2BA702637A42}"/>
                  </a:ext>
                </a:extLst>
              </p14:cNvPr>
              <p14:cNvContentPartPr/>
              <p14:nvPr/>
            </p14:nvContentPartPr>
            <p14:xfrm>
              <a:off x="552000" y="1399254"/>
              <a:ext cx="138240" cy="10692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CD10511-96C5-421D-8735-2BA702637A4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47680" y="1394934"/>
                <a:ext cx="1468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BB13DB4-CAD4-42F4-878C-9A0D76AC8766}"/>
                  </a:ext>
                </a:extLst>
              </p14:cNvPr>
              <p14:cNvContentPartPr/>
              <p14:nvPr/>
            </p14:nvContentPartPr>
            <p14:xfrm>
              <a:off x="1025400" y="1742334"/>
              <a:ext cx="208800" cy="849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BB13DB4-CAD4-42F4-878C-9A0D76AC876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21087" y="1738014"/>
                <a:ext cx="217425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CA653CC-6C04-4D68-B661-3FAA93B881ED}"/>
                  </a:ext>
                </a:extLst>
              </p14:cNvPr>
              <p14:cNvContentPartPr/>
              <p14:nvPr/>
            </p14:nvContentPartPr>
            <p14:xfrm>
              <a:off x="1671960" y="1554414"/>
              <a:ext cx="13680" cy="8712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CA653CC-6C04-4D68-B661-3FAA93B881E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67640" y="1550094"/>
                <a:ext cx="22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FC6C1590-A546-4DAC-9E02-14C2CA01E001}"/>
                  </a:ext>
                </a:extLst>
              </p14:cNvPr>
              <p14:cNvContentPartPr/>
              <p14:nvPr/>
            </p14:nvContentPartPr>
            <p14:xfrm>
              <a:off x="1726680" y="1588614"/>
              <a:ext cx="50760" cy="4680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FC6C1590-A546-4DAC-9E02-14C2CA01E00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722360" y="1584294"/>
                <a:ext cx="594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86C220B-A268-4869-B476-96558ED47415}"/>
                  </a:ext>
                </a:extLst>
              </p14:cNvPr>
              <p14:cNvContentPartPr/>
              <p14:nvPr/>
            </p14:nvContentPartPr>
            <p14:xfrm>
              <a:off x="1755480" y="1543614"/>
              <a:ext cx="5040" cy="360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86C220B-A268-4869-B476-96558ED4741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751160" y="1539294"/>
                <a:ext cx="136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4EA70F9-F54F-4E88-BBD7-B2F74100035A}"/>
                  </a:ext>
                </a:extLst>
              </p14:cNvPr>
              <p14:cNvContentPartPr/>
              <p14:nvPr/>
            </p14:nvContentPartPr>
            <p14:xfrm>
              <a:off x="1812000" y="1542174"/>
              <a:ext cx="95760" cy="1350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4EA70F9-F54F-4E88-BBD7-B2F74100035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807680" y="1537854"/>
                <a:ext cx="1044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86812A5-D700-4D43-A7AD-6E7E793EE06A}"/>
                  </a:ext>
                </a:extLst>
              </p14:cNvPr>
              <p14:cNvContentPartPr/>
              <p14:nvPr/>
            </p14:nvContentPartPr>
            <p14:xfrm>
              <a:off x="763320" y="1353894"/>
              <a:ext cx="864000" cy="3369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86812A5-D700-4D43-A7AD-6E7E793EE06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59002" y="1349574"/>
                <a:ext cx="872636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7072FB8-88BA-460E-80BD-9DF3F3D78894}"/>
                  </a:ext>
                </a:extLst>
              </p14:cNvPr>
              <p14:cNvContentPartPr/>
              <p14:nvPr/>
            </p14:nvContentPartPr>
            <p14:xfrm>
              <a:off x="2028000" y="1577094"/>
              <a:ext cx="44280" cy="57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7072FB8-88BA-460E-80BD-9DF3F3D7889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23680" y="1572774"/>
                <a:ext cx="529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5C7D112-A0D0-4390-9DF0-A87234472D93}"/>
                  </a:ext>
                </a:extLst>
              </p14:cNvPr>
              <p14:cNvContentPartPr/>
              <p14:nvPr/>
            </p14:nvContentPartPr>
            <p14:xfrm>
              <a:off x="2031240" y="1608054"/>
              <a:ext cx="59400" cy="864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5C7D112-A0D0-4390-9DF0-A87234472D9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026920" y="1603734"/>
                <a:ext cx="680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10D6818-577F-4BF3-8BBC-F688A695505F}"/>
                  </a:ext>
                </a:extLst>
              </p14:cNvPr>
              <p14:cNvContentPartPr/>
              <p14:nvPr/>
            </p14:nvContentPartPr>
            <p14:xfrm>
              <a:off x="572520" y="1882374"/>
              <a:ext cx="482760" cy="12276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10D6818-577F-4BF3-8BBC-F688A695505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0360" y="1880574"/>
                <a:ext cx="486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64C7B36C-F066-4425-B6F9-A2F8AD9BF198}"/>
                  </a:ext>
                </a:extLst>
              </p14:cNvPr>
              <p14:cNvContentPartPr/>
              <p14:nvPr/>
            </p14:nvContentPartPr>
            <p14:xfrm>
              <a:off x="2278560" y="1709934"/>
              <a:ext cx="14400" cy="111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64C7B36C-F066-4425-B6F9-A2F8AD9BF19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276400" y="1707774"/>
                <a:ext cx="187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54BC72E-A92E-40B7-8EB0-C40D021A7627}"/>
                  </a:ext>
                </a:extLst>
              </p14:cNvPr>
              <p14:cNvContentPartPr/>
              <p14:nvPr/>
            </p14:nvContentPartPr>
            <p14:xfrm>
              <a:off x="2223480" y="1738374"/>
              <a:ext cx="273600" cy="12240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54BC72E-A92E-40B7-8EB0-C40D021A762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221323" y="1736220"/>
                <a:ext cx="277914" cy="126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AC7B67F-0FD1-48FE-B737-F1417B7B05A4}"/>
                  </a:ext>
                </a:extLst>
              </p14:cNvPr>
              <p14:cNvContentPartPr/>
              <p14:nvPr/>
            </p14:nvContentPartPr>
            <p14:xfrm>
              <a:off x="2092440" y="1319334"/>
              <a:ext cx="371160" cy="33516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AC7B67F-0FD1-48FE-B737-F1417B7B05A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90638" y="1317176"/>
                <a:ext cx="375484" cy="339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CAA8E21-D4ED-45CC-9754-745684FF35B4}"/>
                  </a:ext>
                </a:extLst>
              </p14:cNvPr>
              <p14:cNvContentPartPr/>
              <p14:nvPr/>
            </p14:nvContentPartPr>
            <p14:xfrm>
              <a:off x="2594640" y="1340214"/>
              <a:ext cx="664920" cy="50040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CAA8E21-D4ED-45CC-9754-745684FF35B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92481" y="1338054"/>
                <a:ext cx="669238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FF5ED20F-7730-4F65-B960-99BEBDD00D60}"/>
                  </a:ext>
                </a:extLst>
              </p14:cNvPr>
              <p14:cNvContentPartPr/>
              <p14:nvPr/>
            </p14:nvContentPartPr>
            <p14:xfrm>
              <a:off x="3447480" y="1465134"/>
              <a:ext cx="11160" cy="14220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FF5ED20F-7730-4F65-B960-99BEBDD00D6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445320" y="1462974"/>
                <a:ext cx="15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EB1AE802-FD9B-423E-84BD-2BABB0A026E0}"/>
                  </a:ext>
                </a:extLst>
              </p14:cNvPr>
              <p14:cNvContentPartPr/>
              <p14:nvPr/>
            </p14:nvContentPartPr>
            <p14:xfrm>
              <a:off x="3517320" y="1538214"/>
              <a:ext cx="77760" cy="11160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EB1AE802-FD9B-423E-84BD-2BABB0A026E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515160" y="1536054"/>
                <a:ext cx="820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35FE9A8-55CD-4830-9EB0-2A941C8B11AE}"/>
                  </a:ext>
                </a:extLst>
              </p14:cNvPr>
              <p14:cNvContentPartPr/>
              <p14:nvPr/>
            </p14:nvContentPartPr>
            <p14:xfrm>
              <a:off x="3539280" y="1496814"/>
              <a:ext cx="5760" cy="108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35FE9A8-55CD-4830-9EB0-2A941C8B11A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37120" y="1494654"/>
                <a:ext cx="97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8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02FCD61-A21D-4F5E-8ADC-80FC78462950}"/>
                  </a:ext>
                </a:extLst>
              </p14:cNvPr>
              <p14:cNvContentPartPr/>
              <p14:nvPr/>
            </p14:nvContentPartPr>
            <p14:xfrm>
              <a:off x="3638280" y="1470894"/>
              <a:ext cx="128880" cy="20664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02FCD61-A21D-4F5E-8ADC-80FC7846295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36120" y="1469094"/>
                <a:ext cx="13284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8481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18F6D75-BEB8-4F4F-909E-CE683E6445AD}"/>
                  </a:ext>
                </a:extLst>
              </p14:cNvPr>
              <p14:cNvContentPartPr/>
              <p14:nvPr/>
            </p14:nvContentPartPr>
            <p14:xfrm>
              <a:off x="1864920" y="458466"/>
              <a:ext cx="8280" cy="72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18F6D75-BEB8-4F4F-909E-CE683E6445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0600" y="454146"/>
                <a:ext cx="169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5A2AF00-44C4-4D7F-B536-A97890F7C939}"/>
                  </a:ext>
                </a:extLst>
              </p14:cNvPr>
              <p14:cNvContentPartPr/>
              <p14:nvPr/>
            </p14:nvContentPartPr>
            <p14:xfrm>
              <a:off x="1961760" y="452346"/>
              <a:ext cx="3960" cy="32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5A2AF00-44C4-4D7F-B536-A97890F7C9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7440" y="448026"/>
                <a:ext cx="126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8FCA1AE-9CA0-41BE-BC57-3981B5A0B296}"/>
                  </a:ext>
                </a:extLst>
              </p14:cNvPr>
              <p14:cNvContentPartPr/>
              <p14:nvPr/>
            </p14:nvContentPartPr>
            <p14:xfrm>
              <a:off x="1833600" y="495906"/>
              <a:ext cx="151920" cy="763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8FCA1AE-9CA0-41BE-BC57-3981B5A0B2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9290" y="491606"/>
                <a:ext cx="160540" cy="84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60194C2-CB32-4BAE-8D46-739DADA7BC2B}"/>
                  </a:ext>
                </a:extLst>
              </p14:cNvPr>
              <p14:cNvContentPartPr/>
              <p14:nvPr/>
            </p14:nvContentPartPr>
            <p14:xfrm>
              <a:off x="1709400" y="474666"/>
              <a:ext cx="81720" cy="799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60194C2-CB32-4BAE-8D46-739DADA7BC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5080" y="470346"/>
                <a:ext cx="903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B156FF9-310B-4A96-8243-421D6E1B6373}"/>
                  </a:ext>
                </a:extLst>
              </p14:cNvPr>
              <p14:cNvContentPartPr/>
              <p14:nvPr/>
            </p14:nvContentPartPr>
            <p14:xfrm>
              <a:off x="94080" y="164706"/>
              <a:ext cx="1573200" cy="9648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B156FF9-310B-4A96-8243-421D6E1B63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760" y="160386"/>
                <a:ext cx="1581840" cy="9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8D9A6E8-C84F-4EF6-BE75-2A252FB7F54A}"/>
                  </a:ext>
                </a:extLst>
              </p14:cNvPr>
              <p14:cNvContentPartPr/>
              <p14:nvPr/>
            </p14:nvContentPartPr>
            <p14:xfrm>
              <a:off x="177240" y="1536306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8D9A6E8-C84F-4EF6-BE75-2A252FB7F5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080" y="1534146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548FAC4-BB09-4CAC-830C-584C71A0DB29}"/>
                  </a:ext>
                </a:extLst>
              </p14:cNvPr>
              <p14:cNvContentPartPr/>
              <p14:nvPr/>
            </p14:nvContentPartPr>
            <p14:xfrm>
              <a:off x="3343440" y="416346"/>
              <a:ext cx="464400" cy="3207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548FAC4-BB09-4CAC-830C-584C71A0DB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41280" y="414546"/>
                <a:ext cx="4683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347BA0A-5013-4C47-8462-730B0F3496AD}"/>
                  </a:ext>
                </a:extLst>
              </p14:cNvPr>
              <p14:cNvContentPartPr/>
              <p14:nvPr/>
            </p14:nvContentPartPr>
            <p14:xfrm>
              <a:off x="3433080" y="177306"/>
              <a:ext cx="226440" cy="306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347BA0A-5013-4C47-8462-730B0F3496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30920" y="175146"/>
                <a:ext cx="230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4FF40D1-94D1-494F-9552-50977CD53736}"/>
                  </a:ext>
                </a:extLst>
              </p14:cNvPr>
              <p14:cNvContentPartPr/>
              <p14:nvPr/>
            </p14:nvContentPartPr>
            <p14:xfrm>
              <a:off x="3536760" y="89106"/>
              <a:ext cx="131040" cy="356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4FF40D1-94D1-494F-9552-50977CD5373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34600" y="86946"/>
                <a:ext cx="135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DE6DFC1-9CBD-4A89-B8CC-9FF85521FEC7}"/>
                  </a:ext>
                </a:extLst>
              </p14:cNvPr>
              <p14:cNvContentPartPr/>
              <p14:nvPr/>
            </p14:nvContentPartPr>
            <p14:xfrm>
              <a:off x="3382680" y="232746"/>
              <a:ext cx="402120" cy="961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DE6DFC1-9CBD-4A89-B8CC-9FF85521FE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80878" y="230586"/>
                <a:ext cx="406444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0BBBC3C-D992-4516-8E3E-29800D8AEC27}"/>
                  </a:ext>
                </a:extLst>
              </p14:cNvPr>
              <p14:cNvContentPartPr/>
              <p14:nvPr/>
            </p14:nvContentPartPr>
            <p14:xfrm>
              <a:off x="1180920" y="1772826"/>
              <a:ext cx="346680" cy="126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0BBBC3C-D992-4516-8E3E-29800D8AEC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79118" y="1771026"/>
                <a:ext cx="351004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17469A7-C74A-4370-BB66-CF9F193828CC}"/>
                  </a:ext>
                </a:extLst>
              </p14:cNvPr>
              <p14:cNvContentPartPr/>
              <p14:nvPr/>
            </p14:nvContentPartPr>
            <p14:xfrm>
              <a:off x="65640" y="1769586"/>
              <a:ext cx="1010160" cy="1954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17469A7-C74A-4370-BB66-CF9F193828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481" y="1767786"/>
                <a:ext cx="1014478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FC0A051-8362-4EEA-9DC6-00E493720612}"/>
                  </a:ext>
                </a:extLst>
              </p14:cNvPr>
              <p14:cNvContentPartPr/>
              <p14:nvPr/>
            </p14:nvContentPartPr>
            <p14:xfrm>
              <a:off x="1601760" y="1768146"/>
              <a:ext cx="648360" cy="1479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FC0A051-8362-4EEA-9DC6-00E4937206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99959" y="1765986"/>
                <a:ext cx="652682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97778FA-B852-4130-A0AB-6A212407270E}"/>
                  </a:ext>
                </a:extLst>
              </p14:cNvPr>
              <p14:cNvContentPartPr/>
              <p14:nvPr/>
            </p14:nvContentPartPr>
            <p14:xfrm>
              <a:off x="2399160" y="1812426"/>
              <a:ext cx="26280" cy="622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97778FA-B852-4130-A0AB-6A212407270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7000" y="1810266"/>
                <a:ext cx="30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F682FD5-4F8B-4846-B26C-29E00D237596}"/>
                  </a:ext>
                </a:extLst>
              </p14:cNvPr>
              <p14:cNvContentPartPr/>
              <p14:nvPr/>
            </p14:nvContentPartPr>
            <p14:xfrm>
              <a:off x="2470440" y="1798746"/>
              <a:ext cx="101160" cy="687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F682FD5-4F8B-4846-B26C-29E00D2375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68280" y="1796946"/>
                <a:ext cx="1051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AE134A6-33BF-4219-9AB2-09B60261EC1C}"/>
                  </a:ext>
                </a:extLst>
              </p14:cNvPr>
              <p14:cNvContentPartPr/>
              <p14:nvPr/>
            </p14:nvContentPartPr>
            <p14:xfrm>
              <a:off x="2721000" y="1733226"/>
              <a:ext cx="590760" cy="1216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AE134A6-33BF-4219-9AB2-09B60261EC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19199" y="1731066"/>
                <a:ext cx="595083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E4EDB93-AF02-42B3-A3D7-10AA935A8FBB}"/>
                  </a:ext>
                </a:extLst>
              </p14:cNvPr>
              <p14:cNvContentPartPr/>
              <p14:nvPr/>
            </p14:nvContentPartPr>
            <p14:xfrm>
              <a:off x="1045920" y="911346"/>
              <a:ext cx="1003680" cy="871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E4EDB93-AF02-42B3-A3D7-10AA935A8FB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3760" y="909546"/>
                <a:ext cx="10080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8B201B3-7660-4A80-981E-BE115A136BDA}"/>
                  </a:ext>
                </a:extLst>
              </p14:cNvPr>
              <p14:cNvContentPartPr/>
              <p14:nvPr/>
            </p14:nvContentPartPr>
            <p14:xfrm>
              <a:off x="1647120" y="1023306"/>
              <a:ext cx="5040" cy="133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8B201B3-7660-4A80-981E-BE115A136BD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44960" y="1021146"/>
                <a:ext cx="93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194270A-B92D-4858-A5CB-25B6E5727F22}"/>
                  </a:ext>
                </a:extLst>
              </p14:cNvPr>
              <p14:cNvContentPartPr/>
              <p14:nvPr/>
            </p14:nvContentPartPr>
            <p14:xfrm>
              <a:off x="1590600" y="1059666"/>
              <a:ext cx="217800" cy="529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194270A-B92D-4858-A5CB-25B6E5727F2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88444" y="1057506"/>
                <a:ext cx="221753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6CC4B24-471B-45D0-8BBB-6BBF293E74B5}"/>
                  </a:ext>
                </a:extLst>
              </p14:cNvPr>
              <p14:cNvContentPartPr/>
              <p14:nvPr/>
            </p14:nvContentPartPr>
            <p14:xfrm>
              <a:off x="2292600" y="1258386"/>
              <a:ext cx="7560" cy="64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6CC4B24-471B-45D0-8BBB-6BBF293E74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90440" y="1256586"/>
                <a:ext cx="115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16C3222-2D2F-4B36-98C3-78538E4064E2}"/>
                  </a:ext>
                </a:extLst>
              </p14:cNvPr>
              <p14:cNvContentPartPr/>
              <p14:nvPr/>
            </p14:nvContentPartPr>
            <p14:xfrm>
              <a:off x="2315640" y="1107546"/>
              <a:ext cx="138960" cy="1162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16C3222-2D2F-4B36-98C3-78538E4064E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13480" y="1105393"/>
                <a:ext cx="142920" cy="120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57718DA-7D21-4F9A-91F2-EC0FDE2501A1}"/>
                  </a:ext>
                </a:extLst>
              </p14:cNvPr>
              <p14:cNvContentPartPr/>
              <p14:nvPr/>
            </p14:nvContentPartPr>
            <p14:xfrm>
              <a:off x="1962840" y="1029786"/>
              <a:ext cx="164880" cy="119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57718DA-7D21-4F9A-91F2-EC0FDE2501A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60685" y="1027619"/>
                <a:ext cx="168831" cy="124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5F8F6D2-C75E-4C7C-A534-E8A8F0B36ECA}"/>
                  </a:ext>
                </a:extLst>
              </p14:cNvPr>
              <p14:cNvContentPartPr/>
              <p14:nvPr/>
            </p14:nvContentPartPr>
            <p14:xfrm>
              <a:off x="2306640" y="1004226"/>
              <a:ext cx="69480" cy="550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5F8F6D2-C75E-4C7C-A534-E8A8F0B36EC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04480" y="1002066"/>
                <a:ext cx="73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47EFD8A-8C30-482B-96A4-50EB1D3A270C}"/>
                  </a:ext>
                </a:extLst>
              </p14:cNvPr>
              <p14:cNvContentPartPr/>
              <p14:nvPr/>
            </p14:nvContentPartPr>
            <p14:xfrm>
              <a:off x="2272440" y="1282866"/>
              <a:ext cx="219600" cy="748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47EFD8A-8C30-482B-96A4-50EB1D3A270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70280" y="1280706"/>
                <a:ext cx="223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A84BEEF-68BB-43B8-B4BE-884B44EC06FD}"/>
                  </a:ext>
                </a:extLst>
              </p14:cNvPr>
              <p14:cNvContentPartPr/>
              <p14:nvPr/>
            </p14:nvContentPartPr>
            <p14:xfrm>
              <a:off x="2336520" y="947706"/>
              <a:ext cx="48240" cy="518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A84BEEF-68BB-43B8-B4BE-884B44EC06F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34720" y="945546"/>
                <a:ext cx="52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4961642-DE38-4590-AFD8-65C1DFB665DC}"/>
                  </a:ext>
                </a:extLst>
              </p14:cNvPr>
              <p14:cNvContentPartPr/>
              <p14:nvPr/>
            </p14:nvContentPartPr>
            <p14:xfrm>
              <a:off x="2382600" y="1006746"/>
              <a:ext cx="70200" cy="471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4961642-DE38-4590-AFD8-65C1DFB665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80800" y="1004586"/>
                <a:ext cx="745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4400AA5-B603-4A20-9C0F-FA89DA83E8F2}"/>
                  </a:ext>
                </a:extLst>
              </p14:cNvPr>
              <p14:cNvContentPartPr/>
              <p14:nvPr/>
            </p14:nvContentPartPr>
            <p14:xfrm>
              <a:off x="2538840" y="973986"/>
              <a:ext cx="354960" cy="2350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4400AA5-B603-4A20-9C0F-FA89DA83E8F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36680" y="971826"/>
                <a:ext cx="3592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B66B919-60F6-4667-99A7-01EEE15194FC}"/>
                  </a:ext>
                </a:extLst>
              </p14:cNvPr>
              <p14:cNvContentPartPr/>
              <p14:nvPr/>
            </p14:nvContentPartPr>
            <p14:xfrm>
              <a:off x="2193240" y="529746"/>
              <a:ext cx="1242360" cy="100584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B66B919-60F6-4667-99A7-01EEE15194F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88920" y="525428"/>
                <a:ext cx="1251000" cy="101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D22D20E-F3F7-4F5D-85B8-4D5A6BD96247}"/>
                  </a:ext>
                </a:extLst>
              </p14:cNvPr>
              <p14:cNvContentPartPr/>
              <p14:nvPr/>
            </p14:nvContentPartPr>
            <p14:xfrm>
              <a:off x="3631440" y="973626"/>
              <a:ext cx="396000" cy="936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D22D20E-F3F7-4F5D-85B8-4D5A6BD9624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27120" y="969306"/>
                <a:ext cx="4046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1BB00D5-4A75-48D6-A598-6CDC6D307E1A}"/>
                  </a:ext>
                </a:extLst>
              </p14:cNvPr>
              <p14:cNvContentPartPr/>
              <p14:nvPr/>
            </p14:nvContentPartPr>
            <p14:xfrm>
              <a:off x="3559440" y="799026"/>
              <a:ext cx="363960" cy="1292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1BB00D5-4A75-48D6-A598-6CDC6D307E1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55120" y="794706"/>
                <a:ext cx="3726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0EEBD77-21BF-4DF7-81A5-9402A3E2645C}"/>
                  </a:ext>
                </a:extLst>
              </p14:cNvPr>
              <p14:cNvContentPartPr/>
              <p14:nvPr/>
            </p14:nvContentPartPr>
            <p14:xfrm>
              <a:off x="3485640" y="1262706"/>
              <a:ext cx="88560" cy="860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0EEBD77-21BF-4DF7-81A5-9402A3E2645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81320" y="1258386"/>
                <a:ext cx="972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24226DE-E17F-4204-9BD0-725A2339F6C6}"/>
                  </a:ext>
                </a:extLst>
              </p14:cNvPr>
              <p14:cNvContentPartPr/>
              <p14:nvPr/>
            </p14:nvContentPartPr>
            <p14:xfrm>
              <a:off x="3655920" y="1366746"/>
              <a:ext cx="246960" cy="997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24226DE-E17F-4204-9BD0-725A2339F6C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51600" y="1362426"/>
                <a:ext cx="2556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895F659-7172-4777-A1D1-F47177E779AC}"/>
                  </a:ext>
                </a:extLst>
              </p14:cNvPr>
              <p14:cNvContentPartPr/>
              <p14:nvPr/>
            </p14:nvContentPartPr>
            <p14:xfrm>
              <a:off x="3703440" y="1226706"/>
              <a:ext cx="109440" cy="11340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895F659-7172-4777-A1D1-F47177E779A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9120" y="1222386"/>
                <a:ext cx="1180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DEEBA893-C117-42A7-A859-A0DB7C3ECF12}"/>
                  </a:ext>
                </a:extLst>
              </p14:cNvPr>
              <p14:cNvContentPartPr/>
              <p14:nvPr/>
            </p14:nvContentPartPr>
            <p14:xfrm>
              <a:off x="3592920" y="1503546"/>
              <a:ext cx="372600" cy="813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DEEBA893-C117-42A7-A859-A0DB7C3ECF1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88600" y="1499226"/>
                <a:ext cx="3812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6C0C75CD-403A-40D2-8AB0-AB27A38A6BD0}"/>
                  </a:ext>
                </a:extLst>
              </p14:cNvPr>
              <p14:cNvContentPartPr/>
              <p14:nvPr/>
            </p14:nvContentPartPr>
            <p14:xfrm>
              <a:off x="284520" y="590946"/>
              <a:ext cx="230760" cy="2181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6C0C75CD-403A-40D2-8AB0-AB27A38A6BD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6520" y="554946"/>
                <a:ext cx="2664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6EB3A5C5-7184-43DD-9533-27A177DCF3A2}"/>
                  </a:ext>
                </a:extLst>
              </p14:cNvPr>
              <p14:cNvContentPartPr/>
              <p14:nvPr/>
            </p14:nvContentPartPr>
            <p14:xfrm>
              <a:off x="2325720" y="988386"/>
              <a:ext cx="412200" cy="3560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6EB3A5C5-7184-43DD-9533-27A177DCF3A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08080" y="952386"/>
                <a:ext cx="447840" cy="4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25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82357D-C163-4FC9-BF44-CCF483431480}"/>
                  </a:ext>
                </a:extLst>
              </p14:cNvPr>
              <p14:cNvContentPartPr/>
              <p14:nvPr/>
            </p14:nvContentPartPr>
            <p14:xfrm>
              <a:off x="333332" y="47739"/>
              <a:ext cx="602280" cy="204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82357D-C163-4FC9-BF44-CCF4834314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012" y="43419"/>
                <a:ext cx="6109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A58065-D2A7-4A68-A7C7-2315EFDD4022}"/>
                  </a:ext>
                </a:extLst>
              </p14:cNvPr>
              <p14:cNvContentPartPr/>
              <p14:nvPr/>
            </p14:nvContentPartPr>
            <p14:xfrm>
              <a:off x="1131812" y="57819"/>
              <a:ext cx="717480" cy="20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A58065-D2A7-4A68-A7C7-2315EFDD40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492" y="53499"/>
                <a:ext cx="7261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90FCD29-39DA-4B7C-A649-7F3E20DDC948}"/>
                  </a:ext>
                </a:extLst>
              </p14:cNvPr>
              <p14:cNvContentPartPr/>
              <p14:nvPr/>
            </p14:nvContentPartPr>
            <p14:xfrm>
              <a:off x="2836412" y="155739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90FCD29-39DA-4B7C-A649-7F3E20DDC9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2092" y="15141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915C654-EA29-4F10-987E-E357BD314B35}"/>
                  </a:ext>
                </a:extLst>
              </p14:cNvPr>
              <p14:cNvContentPartPr/>
              <p14:nvPr/>
            </p14:nvContentPartPr>
            <p14:xfrm>
              <a:off x="2064212" y="70419"/>
              <a:ext cx="703800" cy="116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915C654-EA29-4F10-987E-E357BD314B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9890" y="66099"/>
                <a:ext cx="712444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7CCD36-C725-404B-8CC1-650F124A2368}"/>
                  </a:ext>
                </a:extLst>
              </p14:cNvPr>
              <p14:cNvContentPartPr/>
              <p14:nvPr/>
            </p14:nvContentPartPr>
            <p14:xfrm>
              <a:off x="431972" y="387579"/>
              <a:ext cx="254520" cy="146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7CCD36-C725-404B-8CC1-650F124A23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652" y="383259"/>
                <a:ext cx="2631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AA62AA0-2D68-4A01-B18C-61856082100A}"/>
                  </a:ext>
                </a:extLst>
              </p14:cNvPr>
              <p14:cNvContentPartPr/>
              <p14:nvPr/>
            </p14:nvContentPartPr>
            <p14:xfrm>
              <a:off x="623852" y="569019"/>
              <a:ext cx="177120" cy="91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AA62AA0-2D68-4A01-B18C-6185608210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9541" y="564699"/>
                <a:ext cx="185742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3889575-BA95-4C91-A81B-7E175EFA8C44}"/>
                  </a:ext>
                </a:extLst>
              </p14:cNvPr>
              <p14:cNvContentPartPr/>
              <p14:nvPr/>
            </p14:nvContentPartPr>
            <p14:xfrm>
              <a:off x="822212" y="745779"/>
              <a:ext cx="135720" cy="136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3889575-BA95-4C91-A81B-7E175EFA8C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7892" y="741459"/>
                <a:ext cx="1443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2D1BAF5-2797-48C4-8BC0-21A35357C4C8}"/>
                  </a:ext>
                </a:extLst>
              </p14:cNvPr>
              <p14:cNvContentPartPr/>
              <p14:nvPr/>
            </p14:nvContentPartPr>
            <p14:xfrm>
              <a:off x="520172" y="708339"/>
              <a:ext cx="244800" cy="146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2D1BAF5-2797-48C4-8BC0-21A35357C4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5852" y="704019"/>
                <a:ext cx="2534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5BFFC3D-65E5-4095-982F-53078B869753}"/>
                  </a:ext>
                </a:extLst>
              </p14:cNvPr>
              <p14:cNvContentPartPr/>
              <p14:nvPr/>
            </p14:nvContentPartPr>
            <p14:xfrm>
              <a:off x="950372" y="423219"/>
              <a:ext cx="81000" cy="6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5BFFC3D-65E5-4095-982F-53078B86975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6052" y="418899"/>
                <a:ext cx="896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8D83117-4D01-458D-A3AB-5B1DFC6C66A4}"/>
                  </a:ext>
                </a:extLst>
              </p14:cNvPr>
              <p14:cNvContentPartPr/>
              <p14:nvPr/>
            </p14:nvContentPartPr>
            <p14:xfrm>
              <a:off x="956492" y="456339"/>
              <a:ext cx="89280" cy="22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8D83117-4D01-458D-A3AB-5B1DFC6C66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2172" y="452019"/>
                <a:ext cx="979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7E78555-88FC-4054-BDEB-30716939F35C}"/>
                  </a:ext>
                </a:extLst>
              </p14:cNvPr>
              <p14:cNvContentPartPr/>
              <p14:nvPr/>
            </p14:nvContentPartPr>
            <p14:xfrm>
              <a:off x="1219652" y="359139"/>
              <a:ext cx="70200" cy="246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7E78555-88FC-4054-BDEB-30716939F35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15332" y="354819"/>
                <a:ext cx="788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3FF8179-BC96-438B-8082-6466E69843F6}"/>
                  </a:ext>
                </a:extLst>
              </p14:cNvPr>
              <p14:cNvContentPartPr/>
              <p14:nvPr/>
            </p14:nvContentPartPr>
            <p14:xfrm>
              <a:off x="1334132" y="341859"/>
              <a:ext cx="191160" cy="343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3FF8179-BC96-438B-8082-6466E69843F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29812" y="337539"/>
                <a:ext cx="1998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F4C6146-CE96-45E7-B976-6366EDAAB200}"/>
                  </a:ext>
                </a:extLst>
              </p14:cNvPr>
              <p14:cNvContentPartPr/>
              <p14:nvPr/>
            </p14:nvContentPartPr>
            <p14:xfrm>
              <a:off x="2611772" y="345819"/>
              <a:ext cx="342720" cy="384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F4C6146-CE96-45E7-B976-6366EDAAB20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7452" y="341495"/>
                <a:ext cx="351360" cy="39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6C6FCC8-3524-4E5C-B25D-A3C8B7A34E18}"/>
                  </a:ext>
                </a:extLst>
              </p14:cNvPr>
              <p14:cNvContentPartPr/>
              <p14:nvPr/>
            </p14:nvContentPartPr>
            <p14:xfrm>
              <a:off x="2460932" y="423939"/>
              <a:ext cx="68040" cy="30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6C6FCC8-3524-4E5C-B25D-A3C8B7A34E1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56635" y="419619"/>
                <a:ext cx="76635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8E18054-B9D3-4DFA-A6A5-EB43C1F4CCAF}"/>
                  </a:ext>
                </a:extLst>
              </p14:cNvPr>
              <p14:cNvContentPartPr/>
              <p14:nvPr/>
            </p14:nvContentPartPr>
            <p14:xfrm>
              <a:off x="1872692" y="746139"/>
              <a:ext cx="366840" cy="194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8E18054-B9D3-4DFA-A6A5-EB43C1F4CC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68372" y="741819"/>
                <a:ext cx="3754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06D5CC6-E3A5-4149-9E14-241DC4DFBA28}"/>
                  </a:ext>
                </a:extLst>
              </p14:cNvPr>
              <p14:cNvContentPartPr/>
              <p14:nvPr/>
            </p14:nvContentPartPr>
            <p14:xfrm>
              <a:off x="2038292" y="386859"/>
              <a:ext cx="326520" cy="328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06D5CC6-E3A5-4149-9E14-241DC4DFBA2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33967" y="382534"/>
                <a:ext cx="335170" cy="336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3F63A89-9C9F-4E37-8FB5-FEA19FE042A0}"/>
                  </a:ext>
                </a:extLst>
              </p14:cNvPr>
              <p14:cNvContentPartPr/>
              <p14:nvPr/>
            </p14:nvContentPartPr>
            <p14:xfrm>
              <a:off x="389492" y="1574139"/>
              <a:ext cx="139680" cy="206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3F63A89-9C9F-4E37-8FB5-FEA19FE042A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5172" y="1569819"/>
                <a:ext cx="1483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079F536-8FA9-4707-898E-39BE3F89E2ED}"/>
                  </a:ext>
                </a:extLst>
              </p14:cNvPr>
              <p14:cNvContentPartPr/>
              <p14:nvPr/>
            </p14:nvContentPartPr>
            <p14:xfrm>
              <a:off x="294812" y="1136739"/>
              <a:ext cx="364680" cy="301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079F536-8FA9-4707-898E-39BE3F89E2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0488" y="1132419"/>
                <a:ext cx="373329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671C92A-D01B-452F-92E5-8B3B2E16A354}"/>
                  </a:ext>
                </a:extLst>
              </p14:cNvPr>
              <p14:cNvContentPartPr/>
              <p14:nvPr/>
            </p14:nvContentPartPr>
            <p14:xfrm>
              <a:off x="554372" y="1850259"/>
              <a:ext cx="160200" cy="157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671C92A-D01B-452F-92E5-8B3B2E16A35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0052" y="1845939"/>
                <a:ext cx="1688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38B82EF-87C2-48A7-8D9C-0A58D72D1819}"/>
                  </a:ext>
                </a:extLst>
              </p14:cNvPr>
              <p14:cNvContentPartPr/>
              <p14:nvPr/>
            </p14:nvContentPartPr>
            <p14:xfrm>
              <a:off x="213092" y="1829019"/>
              <a:ext cx="264600" cy="165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38B82EF-87C2-48A7-8D9C-0A58D72D18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8772" y="1824690"/>
                <a:ext cx="273240" cy="174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9132D64-DD5A-439A-8E5A-0B29D14E7C34}"/>
                  </a:ext>
                </a:extLst>
              </p14:cNvPr>
              <p14:cNvContentPartPr/>
              <p14:nvPr/>
            </p14:nvContentPartPr>
            <p14:xfrm>
              <a:off x="801692" y="1255179"/>
              <a:ext cx="70200" cy="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9132D64-DD5A-439A-8E5A-0B29D14E7C3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7372" y="1250859"/>
                <a:ext cx="788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E9155F5-582D-405F-B188-2DEB7F306576}"/>
                  </a:ext>
                </a:extLst>
              </p14:cNvPr>
              <p14:cNvContentPartPr/>
              <p14:nvPr/>
            </p14:nvContentPartPr>
            <p14:xfrm>
              <a:off x="804212" y="1296579"/>
              <a:ext cx="65880" cy="57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E9155F5-582D-405F-B188-2DEB7F30657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9892" y="1292259"/>
                <a:ext cx="745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C2F0E77-B121-4041-B70D-9C7A07AB6F4D}"/>
                  </a:ext>
                </a:extLst>
              </p14:cNvPr>
              <p14:cNvContentPartPr/>
              <p14:nvPr/>
            </p14:nvContentPartPr>
            <p14:xfrm>
              <a:off x="1305332" y="1110459"/>
              <a:ext cx="201960" cy="344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C2F0E77-B121-4041-B70D-9C7A07AB6F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01012" y="1106134"/>
                <a:ext cx="210600" cy="353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16B5FC1-89D5-499A-998C-1624A4227757}"/>
                  </a:ext>
                </a:extLst>
              </p14:cNvPr>
              <p14:cNvContentPartPr/>
              <p14:nvPr/>
            </p14:nvContentPartPr>
            <p14:xfrm>
              <a:off x="928052" y="1154739"/>
              <a:ext cx="234000" cy="199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16B5FC1-89D5-499A-998C-1624A422775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23732" y="1150419"/>
                <a:ext cx="2426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631EE8F-4244-4457-87BE-04AEFC8BBA17}"/>
                  </a:ext>
                </a:extLst>
              </p14:cNvPr>
              <p14:cNvContentPartPr/>
              <p14:nvPr/>
            </p14:nvContentPartPr>
            <p14:xfrm>
              <a:off x="2507372" y="1149339"/>
              <a:ext cx="16920" cy="100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631EE8F-4244-4457-87BE-04AEFC8BBA1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03052" y="1145019"/>
                <a:ext cx="25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09F4BF5-D539-4761-9FA4-31F4C35F45EB}"/>
                  </a:ext>
                </a:extLst>
              </p14:cNvPr>
              <p14:cNvContentPartPr/>
              <p14:nvPr/>
            </p14:nvContentPartPr>
            <p14:xfrm>
              <a:off x="2017052" y="1142139"/>
              <a:ext cx="312840" cy="155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09F4BF5-D539-4761-9FA4-31F4C35F45E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12732" y="1137819"/>
                <a:ext cx="321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1FFA1E2-DB14-4E89-AEA2-A3DC8F2A7262}"/>
                  </a:ext>
                </a:extLst>
              </p14:cNvPr>
              <p14:cNvContentPartPr/>
              <p14:nvPr/>
            </p14:nvContentPartPr>
            <p14:xfrm>
              <a:off x="2569652" y="1133859"/>
              <a:ext cx="219240" cy="148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1FFA1E2-DB14-4E89-AEA2-A3DC8F2A726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65325" y="1129539"/>
                <a:ext cx="227894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D8D26C5-EFFD-4B7E-96B0-2D5F70D9F050}"/>
                  </a:ext>
                </a:extLst>
              </p14:cNvPr>
              <p14:cNvContentPartPr/>
              <p14:nvPr/>
            </p14:nvContentPartPr>
            <p14:xfrm>
              <a:off x="2801492" y="1732179"/>
              <a:ext cx="79200" cy="63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D8D26C5-EFFD-4B7E-96B0-2D5F70D9F05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97172" y="1727859"/>
                <a:ext cx="87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E8343C0-60BF-42D0-8A73-990173251E59}"/>
                  </a:ext>
                </a:extLst>
              </p14:cNvPr>
              <p14:cNvContentPartPr/>
              <p14:nvPr/>
            </p14:nvContentPartPr>
            <p14:xfrm>
              <a:off x="2899052" y="1170939"/>
              <a:ext cx="55440" cy="22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E8343C0-60BF-42D0-8A73-990173251E5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94704" y="1166619"/>
                <a:ext cx="64136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3BBC3BF-5858-4546-9770-2287008963D1}"/>
                  </a:ext>
                </a:extLst>
              </p14:cNvPr>
              <p14:cNvContentPartPr/>
              <p14:nvPr/>
            </p14:nvContentPartPr>
            <p14:xfrm>
              <a:off x="3113252" y="1709499"/>
              <a:ext cx="111960" cy="87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3BBC3BF-5858-4546-9770-2287008963D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08932" y="1705179"/>
                <a:ext cx="1206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1717134-BB4F-496E-B8D4-774A1039F3F0}"/>
                  </a:ext>
                </a:extLst>
              </p14:cNvPr>
              <p14:cNvContentPartPr/>
              <p14:nvPr/>
            </p14:nvContentPartPr>
            <p14:xfrm>
              <a:off x="3119012" y="1647219"/>
              <a:ext cx="108360" cy="19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1717134-BB4F-496E-B8D4-774A1039F3F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14692" y="1642899"/>
                <a:ext cx="1170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18A399D-D531-4785-8B96-4C5D7EE305D4}"/>
                  </a:ext>
                </a:extLst>
              </p14:cNvPr>
              <p14:cNvContentPartPr/>
              <p14:nvPr/>
            </p14:nvContentPartPr>
            <p14:xfrm>
              <a:off x="3302612" y="1702659"/>
              <a:ext cx="117720" cy="108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18A399D-D531-4785-8B96-4C5D7EE305D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98292" y="1698339"/>
                <a:ext cx="1263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D24DCE5-69E2-4F7A-AFE7-96A73C9A3E43}"/>
                  </a:ext>
                </a:extLst>
              </p14:cNvPr>
              <p14:cNvContentPartPr/>
              <p14:nvPr/>
            </p14:nvContentPartPr>
            <p14:xfrm>
              <a:off x="3711932" y="1661979"/>
              <a:ext cx="81720" cy="1119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D24DCE5-69E2-4F7A-AFE7-96A73C9A3E4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07612" y="1657659"/>
                <a:ext cx="90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51E50E7-30D4-4ADD-B23B-058E65293211}"/>
                  </a:ext>
                </a:extLst>
              </p14:cNvPr>
              <p14:cNvContentPartPr/>
              <p14:nvPr/>
            </p14:nvContentPartPr>
            <p14:xfrm>
              <a:off x="3759812" y="1579899"/>
              <a:ext cx="88920" cy="1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51E50E7-30D4-4ADD-B23B-058E6529321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755492" y="1575579"/>
                <a:ext cx="975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BC7C00C-7996-4B6D-9BB9-2A375B8419F5}"/>
                  </a:ext>
                </a:extLst>
              </p14:cNvPr>
              <p14:cNvContentPartPr/>
              <p14:nvPr/>
            </p14:nvContentPartPr>
            <p14:xfrm>
              <a:off x="3897692" y="1586739"/>
              <a:ext cx="127800" cy="192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BC7C00C-7996-4B6D-9BB9-2A375B8419F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93372" y="1582419"/>
                <a:ext cx="1364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C10DB23-C4DB-4E15-AF9A-6156F1C64917}"/>
                  </a:ext>
                </a:extLst>
              </p14:cNvPr>
              <p14:cNvContentPartPr/>
              <p14:nvPr/>
            </p14:nvContentPartPr>
            <p14:xfrm>
              <a:off x="2821652" y="2147979"/>
              <a:ext cx="62280" cy="79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C10DB23-C4DB-4E15-AF9A-6156F1C6491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17332" y="2143659"/>
                <a:ext cx="709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31394FA-2AFB-4759-BA5F-4111472B38B9}"/>
                  </a:ext>
                </a:extLst>
              </p14:cNvPr>
              <p14:cNvContentPartPr/>
              <p14:nvPr/>
            </p14:nvContentPartPr>
            <p14:xfrm>
              <a:off x="3486212" y="1996419"/>
              <a:ext cx="11520" cy="2743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31394FA-2AFB-4759-BA5F-4111472B38B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81892" y="1992099"/>
                <a:ext cx="20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D2126A5-174D-4B4C-B37B-13151010BB34}"/>
                  </a:ext>
                </a:extLst>
              </p14:cNvPr>
              <p14:cNvContentPartPr/>
              <p14:nvPr/>
            </p14:nvContentPartPr>
            <p14:xfrm>
              <a:off x="3017852" y="2025219"/>
              <a:ext cx="384840" cy="286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D2126A5-174D-4B4C-B37B-13151010BB3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13528" y="2020899"/>
                <a:ext cx="393488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BD77BCB-1918-4495-94C7-52E66A1B3645}"/>
                  </a:ext>
                </a:extLst>
              </p14:cNvPr>
              <p14:cNvContentPartPr/>
              <p14:nvPr/>
            </p14:nvContentPartPr>
            <p14:xfrm>
              <a:off x="3500252" y="1701219"/>
              <a:ext cx="106920" cy="846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BD77BCB-1918-4495-94C7-52E66A1B364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95932" y="1696899"/>
                <a:ext cx="115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85DEF46-A6AE-43E0-B05D-2C089F32CF06}"/>
                  </a:ext>
                </a:extLst>
              </p14:cNvPr>
              <p14:cNvContentPartPr/>
              <p14:nvPr/>
            </p14:nvContentPartPr>
            <p14:xfrm>
              <a:off x="3544532" y="1973739"/>
              <a:ext cx="410760" cy="368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85DEF46-A6AE-43E0-B05D-2C089F32CF0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40216" y="1969419"/>
                <a:ext cx="419392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7C9225E-7314-4169-B6A7-22329431CD2D}"/>
                  </a:ext>
                </a:extLst>
              </p14:cNvPr>
              <p14:cNvContentPartPr/>
              <p14:nvPr/>
            </p14:nvContentPartPr>
            <p14:xfrm>
              <a:off x="2194532" y="2195139"/>
              <a:ext cx="712800" cy="201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7C9225E-7314-4169-B6A7-22329431CD2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90214" y="2190827"/>
                <a:ext cx="721436" cy="20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F3CD5F7-2B21-43A6-886B-FA3FF213B3F7}"/>
                  </a:ext>
                </a:extLst>
              </p14:cNvPr>
              <p14:cNvContentPartPr/>
              <p14:nvPr/>
            </p14:nvContentPartPr>
            <p14:xfrm>
              <a:off x="1296332" y="1908939"/>
              <a:ext cx="738360" cy="2358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F3CD5F7-2B21-43A6-886B-FA3FF213B3F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92012" y="1904619"/>
                <a:ext cx="747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FF2BA51-6458-4587-80A5-17A34B02B77F}"/>
                  </a:ext>
                </a:extLst>
              </p14:cNvPr>
              <p14:cNvContentPartPr/>
              <p14:nvPr/>
            </p14:nvContentPartPr>
            <p14:xfrm>
              <a:off x="2356892" y="1969419"/>
              <a:ext cx="201960" cy="184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FF2BA51-6458-4587-80A5-17A34B02B77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52572" y="1965099"/>
                <a:ext cx="2106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FED5836-528F-446A-862B-0624C3A1890B}"/>
                  </a:ext>
                </a:extLst>
              </p14:cNvPr>
              <p14:cNvContentPartPr/>
              <p14:nvPr/>
            </p14:nvContentPartPr>
            <p14:xfrm>
              <a:off x="2137652" y="1989579"/>
              <a:ext cx="151560" cy="1764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FED5836-528F-446A-862B-0624C3A1890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33332" y="1985259"/>
                <a:ext cx="1602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2B84A8C-0CA8-4E0B-86FA-F5941056C9EF}"/>
                  </a:ext>
                </a:extLst>
              </p14:cNvPr>
              <p14:cNvContentPartPr/>
              <p14:nvPr/>
            </p14:nvContentPartPr>
            <p14:xfrm>
              <a:off x="3029732" y="2027739"/>
              <a:ext cx="799560" cy="1832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2B84A8C-0CA8-4E0B-86FA-F5941056C9E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39732" y="1847739"/>
                <a:ext cx="97920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15FFBE0-9A1F-4BBE-AEA0-8DF129C44031}"/>
                  </a:ext>
                </a:extLst>
              </p14:cNvPr>
              <p14:cNvContentPartPr/>
              <p14:nvPr/>
            </p14:nvContentPartPr>
            <p14:xfrm>
              <a:off x="974492" y="1409979"/>
              <a:ext cx="370800" cy="421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15FFBE0-9A1F-4BBE-AEA0-8DF129C4403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4492" y="1230339"/>
                <a:ext cx="5504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F2AF111-B71A-4405-A1B8-DCDCAF52745F}"/>
                  </a:ext>
                </a:extLst>
              </p14:cNvPr>
              <p14:cNvContentPartPr/>
              <p14:nvPr/>
            </p14:nvContentPartPr>
            <p14:xfrm>
              <a:off x="3347612" y="2411499"/>
              <a:ext cx="3960" cy="5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F2AF111-B71A-4405-A1B8-DCDCAF52745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343292" y="2407179"/>
                <a:ext cx="126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79CDCC4-D298-4D02-87C1-D35706CD20B4}"/>
                  </a:ext>
                </a:extLst>
              </p14:cNvPr>
              <p14:cNvContentPartPr/>
              <p14:nvPr/>
            </p14:nvContentPartPr>
            <p14:xfrm>
              <a:off x="3067892" y="1041699"/>
              <a:ext cx="1131120" cy="4672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79CDCC4-D298-4D02-87C1-D35706CD20B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63572" y="1037379"/>
                <a:ext cx="1139760" cy="4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02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B5913F-97F6-469A-A518-90B26EAE37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Inner product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B5913F-97F6-469A-A518-90B26EAE3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B45ABA-6BF9-4FCB-B950-C74C70579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Inner product of two vectors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is </a:t>
                </a:r>
              </a:p>
              <a:p>
                <a:pPr marL="0" indent="0">
                  <a:buNone/>
                </a:pPr>
                <a:r>
                  <a:rPr lang="en-US"/>
                  <a:t>   		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 Two vector are said to be orthogonal if </a:t>
                </a:r>
              </a:p>
              <a:p>
                <a:pPr marL="0" indent="0">
                  <a:buNone/>
                </a:pPr>
                <a:endParaRPr lang="en-US" sz="397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B45ABA-6BF9-4FCB-B950-C74C70579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BB0497-AAE2-4E60-B24D-8F35AFF90414}"/>
                  </a:ext>
                </a:extLst>
              </p14:cNvPr>
              <p14:cNvContentPartPr/>
              <p14:nvPr/>
            </p14:nvContentPartPr>
            <p14:xfrm>
              <a:off x="800252" y="218037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BB0497-AAE2-4E60-B24D-8F35AFF904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932" y="217605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57B4B5-85F4-4DA2-A033-23210CFCCE56}"/>
                  </a:ext>
                </a:extLst>
              </p14:cNvPr>
              <p14:cNvContentPartPr/>
              <p14:nvPr/>
            </p14:nvContentPartPr>
            <p14:xfrm>
              <a:off x="2462732" y="271659"/>
              <a:ext cx="11520" cy="109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57B4B5-85F4-4DA2-A033-23210CFCC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8412" y="267339"/>
                <a:ext cx="201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758640-0043-4257-AF6B-0381F91E9F1D}"/>
                  </a:ext>
                </a:extLst>
              </p14:cNvPr>
              <p14:cNvContentPartPr/>
              <p14:nvPr/>
            </p14:nvContentPartPr>
            <p14:xfrm>
              <a:off x="2933252" y="255819"/>
              <a:ext cx="51120" cy="182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758640-0043-4257-AF6B-0381F91E9F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8932" y="251499"/>
                <a:ext cx="597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91C6AB2-A0F6-4C56-BFA5-6319A067F322}"/>
                  </a:ext>
                </a:extLst>
              </p14:cNvPr>
              <p14:cNvContentPartPr/>
              <p14:nvPr/>
            </p14:nvContentPartPr>
            <p14:xfrm>
              <a:off x="3380372" y="318459"/>
              <a:ext cx="11520" cy="22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91C6AB2-A0F6-4C56-BFA5-6319A067F3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76052" y="314139"/>
                <a:ext cx="201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3D87A0-98C3-40A9-A547-6764681C39AF}"/>
                  </a:ext>
                </a:extLst>
              </p14:cNvPr>
              <p14:cNvContentPartPr/>
              <p14:nvPr/>
            </p14:nvContentPartPr>
            <p14:xfrm>
              <a:off x="3542372" y="235299"/>
              <a:ext cx="5760" cy="102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3D87A0-98C3-40A9-A547-6764681C39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8052" y="230979"/>
                <a:ext cx="144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38B8DAF-B180-4F49-9CA1-9A3E7D8F6E8D}"/>
                  </a:ext>
                </a:extLst>
              </p14:cNvPr>
              <p14:cNvContentPartPr/>
              <p14:nvPr/>
            </p14:nvContentPartPr>
            <p14:xfrm>
              <a:off x="3012812" y="237099"/>
              <a:ext cx="145440" cy="212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38B8DAF-B180-4F49-9CA1-9A3E7D8F6E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8503" y="232779"/>
                <a:ext cx="154059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AA40A1E-7610-4721-8057-C9B3523274DB}"/>
                  </a:ext>
                </a:extLst>
              </p14:cNvPr>
              <p14:cNvContentPartPr/>
              <p14:nvPr/>
            </p14:nvContentPartPr>
            <p14:xfrm>
              <a:off x="2824532" y="283539"/>
              <a:ext cx="38160" cy="27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AA40A1E-7610-4721-8057-C9B3523274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0212" y="279276"/>
                <a:ext cx="46800" cy="35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9522350-EAAB-4B3C-8C98-3C754AAAAE12}"/>
                  </a:ext>
                </a:extLst>
              </p14:cNvPr>
              <p14:cNvContentPartPr/>
              <p14:nvPr/>
            </p14:nvContentPartPr>
            <p14:xfrm>
              <a:off x="2510972" y="251859"/>
              <a:ext cx="227160" cy="138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9522350-EAAB-4B3C-8C98-3C754AAAAE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06652" y="247539"/>
                <a:ext cx="235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F6DD49B-681E-4650-A1D5-A91352C5C743}"/>
                  </a:ext>
                </a:extLst>
              </p14:cNvPr>
              <p14:cNvContentPartPr/>
              <p14:nvPr/>
            </p14:nvContentPartPr>
            <p14:xfrm>
              <a:off x="3977612" y="226299"/>
              <a:ext cx="214560" cy="24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F6DD49B-681E-4650-A1D5-A91352C5C7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73299" y="221973"/>
                <a:ext cx="223186" cy="250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73FA26C-8944-485E-A72A-197B4E04E718}"/>
                  </a:ext>
                </a:extLst>
              </p14:cNvPr>
              <p14:cNvContentPartPr/>
              <p14:nvPr/>
            </p14:nvContentPartPr>
            <p14:xfrm>
              <a:off x="3837212" y="287499"/>
              <a:ext cx="41040" cy="37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73FA26C-8944-485E-A72A-197B4E04E71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32892" y="283179"/>
                <a:ext cx="49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0D4D655-8AC0-4C9E-A0DF-E6C23789A3FA}"/>
                  </a:ext>
                </a:extLst>
              </p14:cNvPr>
              <p14:cNvContentPartPr/>
              <p14:nvPr/>
            </p14:nvContentPartPr>
            <p14:xfrm>
              <a:off x="3597092" y="242499"/>
              <a:ext cx="175680" cy="106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0D4D655-8AC0-4C9E-A0DF-E6C23789A3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92763" y="238179"/>
                <a:ext cx="184338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A59B905-F69B-4881-BEE7-7FBA49D90A98}"/>
                  </a:ext>
                </a:extLst>
              </p14:cNvPr>
              <p14:cNvContentPartPr/>
              <p14:nvPr/>
            </p14:nvContentPartPr>
            <p14:xfrm>
              <a:off x="1174292" y="2013699"/>
              <a:ext cx="491040" cy="37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A59B905-F69B-4881-BEE7-7FBA49D90A9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69972" y="2009379"/>
                <a:ext cx="499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7EEE212-62AF-4E90-A513-26555E877C2C}"/>
                  </a:ext>
                </a:extLst>
              </p14:cNvPr>
              <p14:cNvContentPartPr/>
              <p14:nvPr/>
            </p14:nvContentPartPr>
            <p14:xfrm>
              <a:off x="1142972" y="2113779"/>
              <a:ext cx="529920" cy="195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7EEE212-62AF-4E90-A513-26555E877C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38652" y="2109459"/>
                <a:ext cx="538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19F3A32-2BA4-490E-978C-4BC22111DD16}"/>
                  </a:ext>
                </a:extLst>
              </p14:cNvPr>
              <p14:cNvContentPartPr/>
              <p14:nvPr/>
            </p14:nvContentPartPr>
            <p14:xfrm>
              <a:off x="2571452" y="2161299"/>
              <a:ext cx="48600" cy="27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19F3A32-2BA4-490E-978C-4BC22111DD1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67132" y="2156979"/>
                <a:ext cx="572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9D5E7FC-B9F1-4B6A-BDA9-C7CA1242D8ED}"/>
                  </a:ext>
                </a:extLst>
              </p14:cNvPr>
              <p14:cNvContentPartPr/>
              <p14:nvPr/>
            </p14:nvContentPartPr>
            <p14:xfrm>
              <a:off x="3174452" y="2219619"/>
              <a:ext cx="511200" cy="112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9D5E7FC-B9F1-4B6A-BDA9-C7CA1242D8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70132" y="2215299"/>
                <a:ext cx="519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88F7FCE-6CE4-425E-94F4-87EE4D3D3DB7}"/>
                  </a:ext>
                </a:extLst>
              </p14:cNvPr>
              <p14:cNvContentPartPr/>
              <p14:nvPr/>
            </p14:nvContentPartPr>
            <p14:xfrm>
              <a:off x="3212972" y="2102979"/>
              <a:ext cx="247320" cy="85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88F7FCE-6CE4-425E-94F4-87EE4D3D3DB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08652" y="2098659"/>
                <a:ext cx="255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2C91C75-FB40-4478-BCAF-008161007E9E}"/>
                  </a:ext>
                </a:extLst>
              </p14:cNvPr>
              <p14:cNvContentPartPr/>
              <p14:nvPr/>
            </p14:nvContentPartPr>
            <p14:xfrm>
              <a:off x="2713652" y="2093979"/>
              <a:ext cx="407880" cy="114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2C91C75-FB40-4478-BCAF-008161007E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09336" y="2089645"/>
                <a:ext cx="416512" cy="122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64E0A0C-69DB-4F3D-8210-A24AF6EDA0B2}"/>
                  </a:ext>
                </a:extLst>
              </p14:cNvPr>
              <p14:cNvContentPartPr/>
              <p14:nvPr/>
            </p14:nvContentPartPr>
            <p14:xfrm>
              <a:off x="3404492" y="961779"/>
              <a:ext cx="820440" cy="339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64E0A0C-69DB-4F3D-8210-A24AF6EDA0B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00172" y="957459"/>
                <a:ext cx="8290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6A7549-F3CA-4F74-905C-50AC4C2209DC}"/>
                  </a:ext>
                </a:extLst>
              </p14:cNvPr>
              <p14:cNvContentPartPr/>
              <p14:nvPr/>
            </p14:nvContentPartPr>
            <p14:xfrm>
              <a:off x="3907412" y="746499"/>
              <a:ext cx="257400" cy="118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6A7549-F3CA-4F74-905C-50AC4C2209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03092" y="742179"/>
                <a:ext cx="266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160C8AA-CE17-4703-B84A-4BA22D3D8F95}"/>
                  </a:ext>
                </a:extLst>
              </p14:cNvPr>
              <p14:cNvContentPartPr/>
              <p14:nvPr/>
            </p14:nvContentPartPr>
            <p14:xfrm>
              <a:off x="3469652" y="778899"/>
              <a:ext cx="288360" cy="1296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160C8AA-CE17-4703-B84A-4BA22D3D8F9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65337" y="774579"/>
                <a:ext cx="296989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C823824-4E99-4705-A8F7-1973625D6C8F}"/>
                  </a:ext>
                </a:extLst>
              </p14:cNvPr>
              <p14:cNvContentPartPr/>
              <p14:nvPr/>
            </p14:nvContentPartPr>
            <p14:xfrm>
              <a:off x="3656492" y="1760979"/>
              <a:ext cx="435240" cy="132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C823824-4E99-4705-A8F7-1973625D6C8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52172" y="1756659"/>
                <a:ext cx="4438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AFCF955-7CBF-422F-B1E3-D78CE5F647CF}"/>
                  </a:ext>
                </a:extLst>
              </p14:cNvPr>
              <p14:cNvContentPartPr/>
              <p14:nvPr/>
            </p14:nvContentPartPr>
            <p14:xfrm>
              <a:off x="4215932" y="1852779"/>
              <a:ext cx="360" cy="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AFCF955-7CBF-422F-B1E3-D78CE5F647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1612" y="184845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1B9F070-8870-4F18-A9F8-CB4D6BBE25F1}"/>
                  </a:ext>
                </a:extLst>
              </p14:cNvPr>
              <p14:cNvContentPartPr/>
              <p14:nvPr/>
            </p14:nvContentPartPr>
            <p14:xfrm>
              <a:off x="3381452" y="1394499"/>
              <a:ext cx="684720" cy="3016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1B9F070-8870-4F18-A9F8-CB4D6BBE25F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77132" y="1390184"/>
                <a:ext cx="693360" cy="3103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600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1F7AE6-7A4B-4841-B305-DC47B2F5DE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1F7AE6-7A4B-4841-B305-DC47B2F5DE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78B11-E7C6-43F1-928F-A5D10D855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237" y="684204"/>
                <a:ext cx="4004965" cy="16448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Suppose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eqAr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/>
                  <a:t> is a basis such that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 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78B11-E7C6-43F1-928F-A5D10D855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237" y="684204"/>
                <a:ext cx="4004965" cy="16448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5E7179-5E0A-4F33-AD62-6FA8A7CED1DA}"/>
                  </a:ext>
                </a:extLst>
              </p14:cNvPr>
              <p14:cNvContentPartPr/>
              <p14:nvPr/>
            </p14:nvContentPartPr>
            <p14:xfrm>
              <a:off x="1022012" y="549939"/>
              <a:ext cx="11160" cy="85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5E7179-5E0A-4F33-AD62-6FA8A7CED1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692" y="545619"/>
                <a:ext cx="19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BEE123-B2D8-476C-B0AE-056AB1726D3A}"/>
                  </a:ext>
                </a:extLst>
              </p14:cNvPr>
              <p14:cNvContentPartPr/>
              <p14:nvPr/>
            </p14:nvContentPartPr>
            <p14:xfrm>
              <a:off x="1063412" y="549219"/>
              <a:ext cx="146160" cy="9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BEE123-B2D8-476C-B0AE-056AB1726D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9103" y="544899"/>
                <a:ext cx="154779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B159C8-A138-42E9-8E64-007C9FA1A96A}"/>
                  </a:ext>
                </a:extLst>
              </p14:cNvPr>
              <p14:cNvContentPartPr/>
              <p14:nvPr/>
            </p14:nvContentPartPr>
            <p14:xfrm>
              <a:off x="1387052" y="546339"/>
              <a:ext cx="142200" cy="10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B159C8-A138-42E9-8E64-007C9FA1A9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2732" y="542034"/>
                <a:ext cx="150840" cy="114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BC08294-FBD4-4204-917C-EBE5185E410C}"/>
                  </a:ext>
                </a:extLst>
              </p14:cNvPr>
              <p14:cNvContentPartPr/>
              <p14:nvPr/>
            </p14:nvContentPartPr>
            <p14:xfrm>
              <a:off x="856052" y="1861059"/>
              <a:ext cx="2883960" cy="34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BC08294-FBD4-4204-917C-EBE5185E41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1732" y="1856739"/>
                <a:ext cx="28926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B834F4-684D-48FB-8A97-15F9D99DF16A}"/>
                  </a:ext>
                </a:extLst>
              </p14:cNvPr>
              <p14:cNvContentPartPr/>
              <p14:nvPr/>
            </p14:nvContentPartPr>
            <p14:xfrm>
              <a:off x="663812" y="1637499"/>
              <a:ext cx="70920" cy="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B834F4-684D-48FB-8A97-15F9D99DF1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9492" y="1633179"/>
                <a:ext cx="795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5F83377-CA95-491A-AA16-17F5666DDBD1}"/>
                  </a:ext>
                </a:extLst>
              </p14:cNvPr>
              <p14:cNvContentPartPr/>
              <p14:nvPr/>
            </p14:nvContentPartPr>
            <p14:xfrm>
              <a:off x="663452" y="1665939"/>
              <a:ext cx="73080" cy="12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5F83377-CA95-491A-AA16-17F5666DDBD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132" y="1661619"/>
                <a:ext cx="817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BE3412B-3739-4CA4-9707-F055F8AFC644}"/>
                  </a:ext>
                </a:extLst>
              </p14:cNvPr>
              <p14:cNvContentPartPr/>
              <p14:nvPr/>
            </p14:nvContentPartPr>
            <p14:xfrm>
              <a:off x="91412" y="1587459"/>
              <a:ext cx="448920" cy="166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BE3412B-3739-4CA4-9707-F055F8AFC6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092" y="1583139"/>
                <a:ext cx="4575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4BADE2-A6A7-44DC-BECF-18364CF635B4}"/>
                  </a:ext>
                </a:extLst>
              </p14:cNvPr>
              <p14:cNvContentPartPr/>
              <p14:nvPr/>
            </p14:nvContentPartPr>
            <p14:xfrm>
              <a:off x="3901652" y="1592139"/>
              <a:ext cx="195840" cy="113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4BADE2-A6A7-44DC-BECF-18364CF635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97332" y="1587819"/>
                <a:ext cx="2044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6CDD775-0AF3-48ED-B6FF-EB3B5DF331E4}"/>
                  </a:ext>
                </a:extLst>
              </p14:cNvPr>
              <p14:cNvContentPartPr/>
              <p14:nvPr/>
            </p14:nvContentPartPr>
            <p14:xfrm>
              <a:off x="3895532" y="1958259"/>
              <a:ext cx="279360" cy="153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6CDD775-0AF3-48ED-B6FF-EB3B5DF331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91212" y="1953939"/>
                <a:ext cx="2880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14F23C4-8916-4A99-9EB7-2AF85AD56AA4}"/>
                  </a:ext>
                </a:extLst>
              </p14:cNvPr>
              <p14:cNvContentPartPr/>
              <p14:nvPr/>
            </p14:nvContentPartPr>
            <p14:xfrm>
              <a:off x="29492" y="1987059"/>
              <a:ext cx="718920" cy="188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14F23C4-8916-4A99-9EB7-2AF85AD56A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72" y="1982739"/>
                <a:ext cx="7275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4ECD66E-DE0F-401D-BA4E-AAAE65B90592}"/>
                  </a:ext>
                </a:extLst>
              </p14:cNvPr>
              <p14:cNvContentPartPr/>
              <p14:nvPr/>
            </p14:nvContentPartPr>
            <p14:xfrm>
              <a:off x="1541132" y="2291979"/>
              <a:ext cx="274320" cy="167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4ECD66E-DE0F-401D-BA4E-AAAE65B905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36812" y="2287659"/>
                <a:ext cx="282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7316C70-C355-4B47-9C26-0892E6DB23D6}"/>
                  </a:ext>
                </a:extLst>
              </p14:cNvPr>
              <p14:cNvContentPartPr/>
              <p14:nvPr/>
            </p14:nvContentPartPr>
            <p14:xfrm>
              <a:off x="1249172" y="2300979"/>
              <a:ext cx="210960" cy="140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7316C70-C355-4B47-9C26-0892E6DB23D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44852" y="2296659"/>
                <a:ext cx="2196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5D80FC0-1460-4923-B1BC-75608BDC3946}"/>
                  </a:ext>
                </a:extLst>
              </p14:cNvPr>
              <p14:cNvContentPartPr/>
              <p14:nvPr/>
            </p14:nvContentPartPr>
            <p14:xfrm>
              <a:off x="1097972" y="2372259"/>
              <a:ext cx="65160" cy="2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5D80FC0-1460-4923-B1BC-75608BDC394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3652" y="2367880"/>
                <a:ext cx="73800" cy="35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3668997-71A0-4CF0-B45E-8614B7FBE65F}"/>
                  </a:ext>
                </a:extLst>
              </p14:cNvPr>
              <p14:cNvContentPartPr/>
              <p14:nvPr/>
            </p14:nvContentPartPr>
            <p14:xfrm>
              <a:off x="439892" y="2278659"/>
              <a:ext cx="576000" cy="175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3668997-71A0-4CF0-B45E-8614B7FBE6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5572" y="2274339"/>
                <a:ext cx="5846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0C8D955-03BC-417E-B01E-ECE678E53006}"/>
                  </a:ext>
                </a:extLst>
              </p14:cNvPr>
              <p14:cNvContentPartPr/>
              <p14:nvPr/>
            </p14:nvContentPartPr>
            <p14:xfrm>
              <a:off x="2119292" y="2474499"/>
              <a:ext cx="5760" cy="7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0C8D955-03BC-417E-B01E-ECE678E5300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14972" y="2470179"/>
                <a:ext cx="144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B3AE48E-01EB-4761-9C86-8585623643A0}"/>
                  </a:ext>
                </a:extLst>
              </p14:cNvPr>
              <p14:cNvContentPartPr/>
              <p14:nvPr/>
            </p14:nvContentPartPr>
            <p14:xfrm>
              <a:off x="1911932" y="2359659"/>
              <a:ext cx="194040" cy="66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B3AE48E-01EB-4761-9C86-8585623643A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07612" y="2355362"/>
                <a:ext cx="202680" cy="7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84C79F4-F260-4921-B955-E719321D232E}"/>
                  </a:ext>
                </a:extLst>
              </p14:cNvPr>
              <p14:cNvContentPartPr/>
              <p14:nvPr/>
            </p14:nvContentPartPr>
            <p14:xfrm>
              <a:off x="3315572" y="71499"/>
              <a:ext cx="557280" cy="105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84C79F4-F260-4921-B955-E719321D23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11252" y="67179"/>
                <a:ext cx="5659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F69A795-CA0F-43A0-826C-D18542826866}"/>
                  </a:ext>
                </a:extLst>
              </p14:cNvPr>
              <p14:cNvContentPartPr/>
              <p14:nvPr/>
            </p14:nvContentPartPr>
            <p14:xfrm>
              <a:off x="2651732" y="81579"/>
              <a:ext cx="526680" cy="145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F69A795-CA0F-43A0-826C-D185428268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47409" y="77259"/>
                <a:ext cx="535326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A27091D-B75D-4E6A-BE03-B31638219D15}"/>
                  </a:ext>
                </a:extLst>
              </p14:cNvPr>
              <p14:cNvContentPartPr/>
              <p14:nvPr/>
            </p14:nvContentPartPr>
            <p14:xfrm>
              <a:off x="3184172" y="310899"/>
              <a:ext cx="213480" cy="547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A27091D-B75D-4E6A-BE03-B31638219D1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79852" y="306579"/>
                <a:ext cx="2221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70DF3E7-B66F-44B1-B28B-FEFB83AB8B09}"/>
                  </a:ext>
                </a:extLst>
              </p14:cNvPr>
              <p14:cNvContentPartPr/>
              <p14:nvPr/>
            </p14:nvContentPartPr>
            <p14:xfrm>
              <a:off x="2665052" y="286059"/>
              <a:ext cx="410400" cy="100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70DF3E7-B66F-44B1-B28B-FEFB83AB8B0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60732" y="281739"/>
                <a:ext cx="4190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00A0378-BE1E-47F2-B653-6189A813DA4B}"/>
                  </a:ext>
                </a:extLst>
              </p14:cNvPr>
              <p14:cNvContentPartPr/>
              <p14:nvPr/>
            </p14:nvContentPartPr>
            <p14:xfrm>
              <a:off x="2350052" y="432579"/>
              <a:ext cx="685080" cy="254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00A0378-BE1E-47F2-B653-6189A813DA4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45730" y="428259"/>
                <a:ext cx="693725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E005DFE-35C7-4926-8C8B-9183A4038ABB}"/>
                  </a:ext>
                </a:extLst>
              </p14:cNvPr>
              <p14:cNvContentPartPr/>
              <p14:nvPr/>
            </p14:nvContentPartPr>
            <p14:xfrm>
              <a:off x="3491252" y="256179"/>
              <a:ext cx="841320" cy="114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E005DFE-35C7-4926-8C8B-9183A4038A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86934" y="251859"/>
                <a:ext cx="849956" cy="1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4427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1361D3D-3AF1-4A72-99FD-2FE5A672C3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1361D3D-3AF1-4A72-99FD-2FE5A672C3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480E3D-E3E7-4592-861C-3A2DF13ED9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Computational basis: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/>
                  <a:t> : </a:t>
                </a:r>
              </a:p>
              <a:p>
                <a:pPr marL="0" indent="0" algn="ctr">
                  <a:buNone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480E3D-E3E7-4592-861C-3A2DF13ED9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C174B1-CC97-4E68-AF90-A4FA0D983353}"/>
                  </a:ext>
                </a:extLst>
              </p14:cNvPr>
              <p14:cNvContentPartPr/>
              <p14:nvPr/>
            </p14:nvContentPartPr>
            <p14:xfrm>
              <a:off x="2365892" y="544179"/>
              <a:ext cx="278640" cy="2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C174B1-CC97-4E68-AF90-A4FA0D9833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1572" y="539859"/>
                <a:ext cx="2872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1EEE50-9D8D-4912-B3D5-45679AF16AD7}"/>
                  </a:ext>
                </a:extLst>
              </p14:cNvPr>
              <p14:cNvContentPartPr/>
              <p14:nvPr/>
            </p14:nvContentPartPr>
            <p14:xfrm>
              <a:off x="3090932" y="464979"/>
              <a:ext cx="19080" cy="6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1EEE50-9D8D-4912-B3D5-45679AF16A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6612" y="460659"/>
                <a:ext cx="27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C37658-457A-4CB8-A39A-69E03D5F88A6}"/>
                  </a:ext>
                </a:extLst>
              </p14:cNvPr>
              <p14:cNvContentPartPr/>
              <p14:nvPr/>
            </p14:nvContentPartPr>
            <p14:xfrm>
              <a:off x="3175892" y="438339"/>
              <a:ext cx="101880" cy="110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C37658-457A-4CB8-A39A-69E03D5F88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1557" y="434019"/>
                <a:ext cx="110551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9C71E9C-2691-46DC-B727-93B03F893F78}"/>
                  </a:ext>
                </a:extLst>
              </p14:cNvPr>
              <p14:cNvContentPartPr/>
              <p14:nvPr/>
            </p14:nvContentPartPr>
            <p14:xfrm>
              <a:off x="2788892" y="457419"/>
              <a:ext cx="223200" cy="10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9C71E9C-2691-46DC-B727-93B03F893F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4579" y="453084"/>
                <a:ext cx="231826" cy="114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0814DEF-29EB-4069-8FBF-889A2196D18B}"/>
                  </a:ext>
                </a:extLst>
              </p14:cNvPr>
              <p14:cNvContentPartPr/>
              <p14:nvPr/>
            </p14:nvContentPartPr>
            <p14:xfrm>
              <a:off x="3148532" y="1341939"/>
              <a:ext cx="252720" cy="2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0814DEF-29EB-4069-8FBF-889A2196D1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4212" y="1337619"/>
                <a:ext cx="2613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D7F756D-AA70-4F04-A6D2-6EA914BDF352}"/>
                  </a:ext>
                </a:extLst>
              </p14:cNvPr>
              <p14:cNvContentPartPr/>
              <p14:nvPr/>
            </p14:nvContentPartPr>
            <p14:xfrm>
              <a:off x="3145652" y="1810659"/>
              <a:ext cx="195840" cy="1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D7F756D-AA70-4F04-A6D2-6EA914BDF3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1332" y="1806339"/>
                <a:ext cx="204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8B2E95-E0D9-4E49-904B-EC9DD7CED8EA}"/>
                  </a:ext>
                </a:extLst>
              </p14:cNvPr>
              <p14:cNvContentPartPr/>
              <p14:nvPr/>
            </p14:nvContentPartPr>
            <p14:xfrm>
              <a:off x="3185612" y="2300979"/>
              <a:ext cx="194400" cy="11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8B2E95-E0D9-4E49-904B-EC9DD7CED8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81292" y="2296659"/>
                <a:ext cx="203040" cy="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238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A8E40-0EDE-4628-9F4F-C44B7A8782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: Examples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A8E40-0EDE-4628-9F4F-C44B7A878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72FF6-6B66-4F34-BCE7-1F0E4E3A69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/>
                  <a:t>Hadamard basis: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 i="1">
                    <a:latin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r>
                  <a:rPr lang="en-US" b="0" err="1"/>
                  <a:t>Nega</a:t>
                </a:r>
                <a:r>
                  <a:rPr lang="en-US" b="0"/>
                  <a:t>-Hadamard basis: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eqAr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Verify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/>
                  <a:t> are orthonormal bases.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72FF6-6B66-4F34-BCE7-1F0E4E3A6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EAB002-050E-4893-B909-BEC8F6691299}"/>
                  </a:ext>
                </a:extLst>
              </p14:cNvPr>
              <p14:cNvContentPartPr/>
              <p14:nvPr/>
            </p14:nvContentPartPr>
            <p14:xfrm>
              <a:off x="1729052" y="1056459"/>
              <a:ext cx="1125000" cy="5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EAB002-050E-4893-B909-BEC8F66912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732" y="1052139"/>
                <a:ext cx="1133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E277E9-F660-44F7-A8AE-D2F0F32AF2A4}"/>
                  </a:ext>
                </a:extLst>
              </p14:cNvPr>
              <p14:cNvContentPartPr/>
              <p14:nvPr/>
            </p14:nvContentPartPr>
            <p14:xfrm>
              <a:off x="2136212" y="1566219"/>
              <a:ext cx="1005840" cy="52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E277E9-F660-44F7-A8AE-D2F0F32AF2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1892" y="1561899"/>
                <a:ext cx="10144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9E69C8-EC09-46D2-9489-DCD832AFD2CB}"/>
                  </a:ext>
                </a:extLst>
              </p14:cNvPr>
              <p14:cNvContentPartPr/>
              <p14:nvPr/>
            </p14:nvContentPartPr>
            <p14:xfrm>
              <a:off x="433412" y="687459"/>
              <a:ext cx="187560" cy="18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9E69C8-EC09-46D2-9489-DCD832AFD2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092" y="683139"/>
                <a:ext cx="196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E02362-A5F6-4934-8295-3EB795DF34ED}"/>
                  </a:ext>
                </a:extLst>
              </p14:cNvPr>
              <p14:cNvContentPartPr/>
              <p14:nvPr/>
            </p14:nvContentPartPr>
            <p14:xfrm>
              <a:off x="508652" y="980499"/>
              <a:ext cx="806400" cy="1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E02362-A5F6-4934-8295-3EB795DF34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4332" y="976179"/>
                <a:ext cx="8150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02D0C0-3F5B-48B8-8765-5D4367E4D509}"/>
                  </a:ext>
                </a:extLst>
              </p14:cNvPr>
              <p14:cNvContentPartPr/>
              <p14:nvPr/>
            </p14:nvContentPartPr>
            <p14:xfrm>
              <a:off x="486332" y="1480539"/>
              <a:ext cx="1098000" cy="5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02D0C0-3F5B-48B8-8765-5D4367E4D5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2012" y="1476219"/>
                <a:ext cx="110664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405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0860-BBC8-C84A-B4F5-5C6F7119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8C4CC-2572-2A48-AE47-D9CB2AB800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/>
                  <a:t>A quantum bit or a qubit is a fundamental unit of quantum information processing just as a bit is a fundamental unit of classical information processing. </a:t>
                </a:r>
              </a:p>
              <a:p>
                <a:endParaRPr lang="en-US"/>
              </a:p>
              <a:p>
                <a:r>
                  <a:rPr lang="en-US"/>
                  <a:t>A single qubit state is represented by a pair of complex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So a single qubit can exist in an infinite number of states whereas a bit can exist in either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state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 state. 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8C4CC-2572-2A48-AE47-D9CB2AB80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95763A-898E-4EE7-AFE3-A47CE1C49780}"/>
                  </a:ext>
                </a:extLst>
              </p14:cNvPr>
              <p14:cNvContentPartPr/>
              <p14:nvPr/>
            </p14:nvContentPartPr>
            <p14:xfrm>
              <a:off x="376849" y="541450"/>
              <a:ext cx="460800" cy="11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95763A-898E-4EE7-AFE3-A47CE1C497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529" y="537130"/>
                <a:ext cx="469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338797E-FC67-4567-9BDD-D40312FB3F2C}"/>
                  </a:ext>
                </a:extLst>
              </p14:cNvPr>
              <p14:cNvContentPartPr/>
              <p14:nvPr/>
            </p14:nvContentPartPr>
            <p14:xfrm>
              <a:off x="1009369" y="262090"/>
              <a:ext cx="871200" cy="26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338797E-FC67-4567-9BDD-D40312FB3F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5049" y="257770"/>
                <a:ext cx="8798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0A7F69E-F34D-44C2-93A4-C01DFF85CF9D}"/>
                  </a:ext>
                </a:extLst>
              </p14:cNvPr>
              <p14:cNvContentPartPr/>
              <p14:nvPr/>
            </p14:nvContentPartPr>
            <p14:xfrm>
              <a:off x="1938529" y="249850"/>
              <a:ext cx="240120" cy="240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0A7F69E-F34D-44C2-93A4-C01DFF85CF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4209" y="245530"/>
                <a:ext cx="2487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41DC36C-BED0-4EDE-A151-44F8C76546C1}"/>
                  </a:ext>
                </a:extLst>
              </p14:cNvPr>
              <p14:cNvContentPartPr/>
              <p14:nvPr/>
            </p14:nvContentPartPr>
            <p14:xfrm>
              <a:off x="2246689" y="306010"/>
              <a:ext cx="346680" cy="321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41DC36C-BED0-4EDE-A151-44F8C76546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2369" y="301690"/>
                <a:ext cx="3553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275D9A7-E56A-413C-8137-00BE8BA3CB80}"/>
                  </a:ext>
                </a:extLst>
              </p14:cNvPr>
              <p14:cNvContentPartPr/>
              <p14:nvPr/>
            </p14:nvContentPartPr>
            <p14:xfrm>
              <a:off x="3192409" y="357850"/>
              <a:ext cx="418680" cy="168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275D9A7-E56A-413C-8137-00BE8BA3CB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88085" y="353539"/>
                <a:ext cx="427327" cy="177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1E2FDD3-2FB5-4923-8D92-206D9A70B453}"/>
                  </a:ext>
                </a:extLst>
              </p14:cNvPr>
              <p14:cNvContentPartPr/>
              <p14:nvPr/>
            </p14:nvContentPartPr>
            <p14:xfrm>
              <a:off x="2677609" y="347410"/>
              <a:ext cx="455760" cy="202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1E2FDD3-2FB5-4923-8D92-206D9A70B4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73286" y="343090"/>
                <a:ext cx="464407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EE55C2C-5104-475E-AD59-3E2E83346D23}"/>
                  </a:ext>
                </a:extLst>
              </p14:cNvPr>
              <p14:cNvContentPartPr/>
              <p14:nvPr/>
            </p14:nvContentPartPr>
            <p14:xfrm>
              <a:off x="4075129" y="385570"/>
              <a:ext cx="128520" cy="97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EE55C2C-5104-475E-AD59-3E2E83346D2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70809" y="381250"/>
                <a:ext cx="1371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9E8031-F999-4ACA-B31A-2EC27DFFAD0E}"/>
                  </a:ext>
                </a:extLst>
              </p14:cNvPr>
              <p14:cNvContentPartPr/>
              <p14:nvPr/>
            </p14:nvContentPartPr>
            <p14:xfrm>
              <a:off x="3891169" y="381970"/>
              <a:ext cx="126720" cy="122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9E8031-F999-4ACA-B31A-2EC27DFFAD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6837" y="377650"/>
                <a:ext cx="135385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E648A20-F056-477F-8965-185613569356}"/>
                  </a:ext>
                </a:extLst>
              </p14:cNvPr>
              <p14:cNvContentPartPr/>
              <p14:nvPr/>
            </p14:nvContentPartPr>
            <p14:xfrm>
              <a:off x="3387529" y="1117810"/>
              <a:ext cx="420480" cy="33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E648A20-F056-477F-8965-1856135693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83213" y="1113490"/>
                <a:ext cx="429113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32A4322-95CF-413A-884F-508FD60B1C94}"/>
                  </a:ext>
                </a:extLst>
              </p14:cNvPr>
              <p14:cNvContentPartPr/>
              <p14:nvPr/>
            </p14:nvContentPartPr>
            <p14:xfrm>
              <a:off x="3350809" y="1205290"/>
              <a:ext cx="65520" cy="60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32A4322-95CF-413A-884F-508FD60B1C9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46489" y="1200970"/>
                <a:ext cx="74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E05F2BB-EAC6-40E6-BDD3-49CF70B44A67}"/>
                  </a:ext>
                </a:extLst>
              </p14:cNvPr>
              <p14:cNvContentPartPr/>
              <p14:nvPr/>
            </p14:nvContentPartPr>
            <p14:xfrm>
              <a:off x="3770569" y="1200610"/>
              <a:ext cx="83880" cy="82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E05F2BB-EAC6-40E6-BDD3-49CF70B44A6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66249" y="1196290"/>
                <a:ext cx="92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A4580AE-FB37-4050-80D7-B6D0C9CCB01C}"/>
                  </a:ext>
                </a:extLst>
              </p14:cNvPr>
              <p14:cNvContentPartPr/>
              <p14:nvPr/>
            </p14:nvContentPartPr>
            <p14:xfrm>
              <a:off x="1078419" y="852130"/>
              <a:ext cx="727560" cy="24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A4580AE-FB37-4050-80D7-B6D0C9CCB01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4099" y="847810"/>
                <a:ext cx="7362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C55E99D-0EE8-4A20-93E4-AA647526B7A6}"/>
                  </a:ext>
                </a:extLst>
              </p14:cNvPr>
              <p14:cNvContentPartPr/>
              <p14:nvPr/>
            </p14:nvContentPartPr>
            <p14:xfrm>
              <a:off x="2184339" y="853210"/>
              <a:ext cx="1427400" cy="16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C55E99D-0EE8-4A20-93E4-AA647526B7A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80019" y="848890"/>
                <a:ext cx="14360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25B3444-7380-4A09-8066-95E410503E21}"/>
                  </a:ext>
                </a:extLst>
              </p14:cNvPr>
              <p14:cNvContentPartPr/>
              <p14:nvPr/>
            </p14:nvContentPartPr>
            <p14:xfrm>
              <a:off x="587379" y="977770"/>
              <a:ext cx="1082160" cy="42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25B3444-7380-4A09-8066-95E410503E2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3059" y="973450"/>
                <a:ext cx="1090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68B1C08-9ADE-41AD-A40C-C037ED4820EE}"/>
                  </a:ext>
                </a:extLst>
              </p14:cNvPr>
              <p14:cNvContentPartPr/>
              <p14:nvPr/>
            </p14:nvContentPartPr>
            <p14:xfrm>
              <a:off x="2294499" y="1001530"/>
              <a:ext cx="1138320" cy="14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68B1C08-9ADE-41AD-A40C-C037ED4820E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90179" y="997210"/>
                <a:ext cx="1146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DFE6FC-E799-49BA-82BF-0D6ACD676696}"/>
                  </a:ext>
                </a:extLst>
              </p14:cNvPr>
              <p14:cNvContentPartPr/>
              <p14:nvPr/>
            </p14:nvContentPartPr>
            <p14:xfrm>
              <a:off x="570819" y="1124650"/>
              <a:ext cx="988200" cy="18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DFE6FC-E799-49BA-82BF-0D6ACD67669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6499" y="1120330"/>
                <a:ext cx="9968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AA72604-9E48-4827-B202-6F8F6D94DBE8}"/>
                  </a:ext>
                </a:extLst>
              </p14:cNvPr>
              <p14:cNvContentPartPr/>
              <p14:nvPr/>
            </p14:nvContentPartPr>
            <p14:xfrm>
              <a:off x="2439579" y="1499770"/>
              <a:ext cx="1371600" cy="318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AA72604-9E48-4827-B202-6F8F6D94DBE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35259" y="1495450"/>
                <a:ext cx="13802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99BEFE1-7823-4013-A04F-9A0F36F2CCC9}"/>
                  </a:ext>
                </a:extLst>
              </p14:cNvPr>
              <p14:cNvContentPartPr/>
              <p14:nvPr/>
            </p14:nvContentPartPr>
            <p14:xfrm>
              <a:off x="480819" y="1728370"/>
              <a:ext cx="164880" cy="4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99BEFE1-7823-4013-A04F-9A0F36F2CCC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6499" y="1724050"/>
                <a:ext cx="1735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03F6920-4072-479A-AA2C-82AAC7662722}"/>
                  </a:ext>
                </a:extLst>
              </p14:cNvPr>
              <p14:cNvContentPartPr/>
              <p14:nvPr/>
            </p14:nvContentPartPr>
            <p14:xfrm>
              <a:off x="1115859" y="1685170"/>
              <a:ext cx="120240" cy="10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03F6920-4072-479A-AA2C-82AAC766272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11539" y="1680850"/>
                <a:ext cx="1288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910024F-C65B-423D-8328-E1C82A194A58}"/>
                  </a:ext>
                </a:extLst>
              </p14:cNvPr>
              <p14:cNvContentPartPr/>
              <p14:nvPr/>
            </p14:nvContentPartPr>
            <p14:xfrm>
              <a:off x="1482339" y="1687690"/>
              <a:ext cx="154800" cy="12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910024F-C65B-423D-8328-E1C82A194A5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78019" y="1683370"/>
                <a:ext cx="163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DDF04EA-DE9C-4757-847E-18FF2D482002}"/>
                  </a:ext>
                </a:extLst>
              </p14:cNvPr>
              <p14:cNvContentPartPr/>
              <p14:nvPr/>
            </p14:nvContentPartPr>
            <p14:xfrm>
              <a:off x="1843059" y="1674010"/>
              <a:ext cx="159480" cy="24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DDF04EA-DE9C-4757-847E-18FF2D48200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838739" y="1669690"/>
                <a:ext cx="1681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D328443-7A64-4BB2-8BEA-4EC060012927}"/>
                  </a:ext>
                </a:extLst>
              </p14:cNvPr>
              <p14:cNvContentPartPr/>
              <p14:nvPr/>
            </p14:nvContentPartPr>
            <p14:xfrm>
              <a:off x="3169299" y="2055970"/>
              <a:ext cx="838440" cy="14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D328443-7A64-4BB2-8BEA-4EC06001292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64979" y="2051650"/>
                <a:ext cx="8470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058DF88-698F-4E40-8D4C-EF53738C9168}"/>
                  </a:ext>
                </a:extLst>
              </p14:cNvPr>
              <p14:cNvContentPartPr/>
              <p14:nvPr/>
            </p14:nvContentPartPr>
            <p14:xfrm>
              <a:off x="497019" y="2226250"/>
              <a:ext cx="2301480" cy="43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058DF88-698F-4E40-8D4C-EF53738C916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2699" y="2221930"/>
                <a:ext cx="231012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2055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F795D-6714-449C-99A0-0DCA7B5C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Dirac’s bra/ket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D95B5-A935-4023-8A5B-1319CD7F7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22" y="639096"/>
                <a:ext cx="3974994" cy="181527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A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read as “</a:t>
                </a:r>
                <a:r>
                  <a:rPr lang="en-US" i="1"/>
                  <a:t>ket psi”. </a:t>
                </a:r>
              </a:p>
              <a:p>
                <a:endParaRPr lang="en-US" i="1"/>
              </a:p>
              <a:p>
                <a:r>
                  <a:rPr lang="en-US"/>
                  <a:t>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Inner product of two vectors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lang="en-US"/>
                  <a:t> is </a:t>
                </a:r>
              </a:p>
              <a:p>
                <a:pPr marL="0" indent="0">
                  <a:buNone/>
                </a:pPr>
                <a:r>
                  <a:rPr lang="en-US"/>
                  <a:t>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:r>
                  <a:rPr lang="en-US"/>
                  <a:t>    </a:t>
                </a:r>
                <a:r>
                  <a:rPr lang="en-US" sz="680" i="1">
                    <a:solidFill>
                      <a:srgbClr val="FF0000"/>
                    </a:solidFill>
                  </a:rPr>
                  <a:t>The order in the which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/>
                  <a:t> </a:t>
                </a:r>
                <a:r>
                  <a:rPr lang="en-US" sz="680" i="1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/>
                  <a:t> </a:t>
                </a:r>
                <a:r>
                  <a:rPr lang="en-US" sz="680" i="1">
                    <a:solidFill>
                      <a:srgbClr val="FF0000"/>
                    </a:solidFill>
                  </a:rPr>
                  <a:t>appear matters. This is the inner product of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</a:t>
                </a:r>
                <a:r>
                  <a:rPr lang="en-US" sz="680" i="1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</a:t>
                </a:r>
                <a:r>
                  <a:rPr lang="en-US" sz="680" i="1">
                    <a:solidFill>
                      <a:srgbClr val="FF0000"/>
                    </a:solidFill>
                  </a:rPr>
                  <a:t>and not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   </a:t>
                </a:r>
              </a:p>
              <a:p>
                <a:pPr marL="0" indent="0">
                  <a:buNone/>
                </a:pPr>
                <a:r>
                  <a:rPr lang="en-US" sz="680" i="1">
                    <a:solidFill>
                      <a:prstClr val="black"/>
                    </a:solidFill>
                  </a:rPr>
                  <a:t>       </a:t>
                </a:r>
                <a:r>
                  <a:rPr lang="en-US" sz="680" i="1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68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D95B5-A935-4023-8A5B-1319CD7F7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22" y="639096"/>
                <a:ext cx="3974994" cy="18152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89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693F15-55A8-429A-89CB-AB56595C9D51}"/>
                  </a:ext>
                </a:extLst>
              </p14:cNvPr>
              <p14:cNvContentPartPr/>
              <p14:nvPr/>
            </p14:nvContentPartPr>
            <p14:xfrm>
              <a:off x="669932" y="169779"/>
              <a:ext cx="60120" cy="2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693F15-55A8-429A-89CB-AB56595C9D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612" y="165459"/>
                <a:ext cx="687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CBD42B-99E5-4F3A-BC45-BAC80F49E15B}"/>
                  </a:ext>
                </a:extLst>
              </p14:cNvPr>
              <p14:cNvContentPartPr/>
              <p14:nvPr/>
            </p14:nvContentPartPr>
            <p14:xfrm>
              <a:off x="428372" y="119019"/>
              <a:ext cx="186120" cy="136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CBD42B-99E5-4F3A-BC45-BAC80F49E1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052" y="114699"/>
                <a:ext cx="1947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864739-A265-46C6-A602-B376D383CF98}"/>
                  </a:ext>
                </a:extLst>
              </p14:cNvPr>
              <p14:cNvContentPartPr/>
              <p14:nvPr/>
            </p14:nvContentPartPr>
            <p14:xfrm>
              <a:off x="802052" y="114339"/>
              <a:ext cx="26280" cy="147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864739-A265-46C6-A602-B376D383CF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732" y="110019"/>
                <a:ext cx="349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78CFFE4-53D8-4D7D-AB6C-DEEA58FA04DC}"/>
                  </a:ext>
                </a:extLst>
              </p14:cNvPr>
              <p14:cNvContentPartPr/>
              <p14:nvPr/>
            </p14:nvContentPartPr>
            <p14:xfrm>
              <a:off x="863612" y="117939"/>
              <a:ext cx="60840" cy="67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78CFFE4-53D8-4D7D-AB6C-DEEA58FA04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292" y="113619"/>
                <a:ext cx="694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20DC64-4CB0-4AB0-A06C-F24A76E2477C}"/>
                  </a:ext>
                </a:extLst>
              </p14:cNvPr>
              <p14:cNvContentPartPr/>
              <p14:nvPr/>
            </p14:nvContentPartPr>
            <p14:xfrm>
              <a:off x="876932" y="224859"/>
              <a:ext cx="37440" cy="60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20DC64-4CB0-4AB0-A06C-F24A76E247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612" y="220539"/>
                <a:ext cx="460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A762C0-2034-4565-94AD-8DCD1E0A72DD}"/>
                  </a:ext>
                </a:extLst>
              </p14:cNvPr>
              <p14:cNvContentPartPr/>
              <p14:nvPr/>
            </p14:nvContentPartPr>
            <p14:xfrm>
              <a:off x="965492" y="138819"/>
              <a:ext cx="30240" cy="154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A762C0-2034-4565-94AD-8DCD1E0A72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1172" y="134499"/>
                <a:ext cx="388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F8F7F97-77E0-41F5-89CD-EC12A5E8D03E}"/>
                  </a:ext>
                </a:extLst>
              </p14:cNvPr>
              <p14:cNvContentPartPr/>
              <p14:nvPr/>
            </p14:nvContentPartPr>
            <p14:xfrm>
              <a:off x="2033972" y="260859"/>
              <a:ext cx="210960" cy="8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F8F7F97-77E0-41F5-89CD-EC12A5E8D0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29652" y="256539"/>
                <a:ext cx="2196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C16702-D0DA-4E26-AA5D-14B46457EB41}"/>
                  </a:ext>
                </a:extLst>
              </p14:cNvPr>
              <p14:cNvContentPartPr/>
              <p14:nvPr/>
            </p14:nvContentPartPr>
            <p14:xfrm>
              <a:off x="1481012" y="85179"/>
              <a:ext cx="654120" cy="149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C16702-D0DA-4E26-AA5D-14B46457EB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6694" y="80849"/>
                <a:ext cx="662755" cy="157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27C0E1A-2017-4DBF-BFB5-EF979139E47F}"/>
                  </a:ext>
                </a:extLst>
              </p14:cNvPr>
              <p14:cNvContentPartPr/>
              <p14:nvPr/>
            </p14:nvContentPartPr>
            <p14:xfrm>
              <a:off x="393452" y="471819"/>
              <a:ext cx="33840" cy="64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27C0E1A-2017-4DBF-BFB5-EF979139E4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9132" y="467499"/>
                <a:ext cx="424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79B6191-3343-4822-85E8-9DC876135C95}"/>
                  </a:ext>
                </a:extLst>
              </p14:cNvPr>
              <p14:cNvContentPartPr/>
              <p14:nvPr/>
            </p14:nvContentPartPr>
            <p14:xfrm>
              <a:off x="380492" y="616179"/>
              <a:ext cx="50400" cy="52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79B6191-3343-4822-85E8-9DC876135C9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6172" y="611859"/>
                <a:ext cx="59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CA65BB3-2FA8-4DB5-8CEE-282316BAAD88}"/>
                  </a:ext>
                </a:extLst>
              </p14:cNvPr>
              <p14:cNvContentPartPr/>
              <p14:nvPr/>
            </p14:nvContentPartPr>
            <p14:xfrm>
              <a:off x="291572" y="498819"/>
              <a:ext cx="28440" cy="150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CA65BB3-2FA8-4DB5-8CEE-282316BAAD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252" y="494499"/>
                <a:ext cx="370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5B77-872F-43A6-8EE1-BF8BB12CDB0A}"/>
                  </a:ext>
                </a:extLst>
              </p14:cNvPr>
              <p14:cNvContentPartPr/>
              <p14:nvPr/>
            </p14:nvContentPartPr>
            <p14:xfrm>
              <a:off x="499292" y="502419"/>
              <a:ext cx="26280" cy="155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5B77-872F-43A6-8EE1-BF8BB12CDB0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4972" y="498099"/>
                <a:ext cx="349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6F41496-B19E-43C8-84E0-B839174922E6}"/>
                  </a:ext>
                </a:extLst>
              </p14:cNvPr>
              <p14:cNvContentPartPr/>
              <p14:nvPr/>
            </p14:nvContentPartPr>
            <p14:xfrm>
              <a:off x="62972" y="503139"/>
              <a:ext cx="164520" cy="98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6F41496-B19E-43C8-84E0-B839174922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643" y="498819"/>
                <a:ext cx="173179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7D0D832-2D96-4FF3-B181-1B5CDB8CC863}"/>
                  </a:ext>
                </a:extLst>
              </p14:cNvPr>
              <p14:cNvContentPartPr/>
              <p14:nvPr/>
            </p14:nvContentPartPr>
            <p14:xfrm>
              <a:off x="654452" y="576939"/>
              <a:ext cx="19440" cy="41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7D0D832-2D96-4FF3-B181-1B5CDB8CC8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0132" y="572619"/>
                <a:ext cx="28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105017D-C056-4A1F-98BC-8EF6DA959BCB}"/>
                  </a:ext>
                </a:extLst>
              </p14:cNvPr>
              <p14:cNvContentPartPr/>
              <p14:nvPr/>
            </p14:nvContentPartPr>
            <p14:xfrm>
              <a:off x="882332" y="517179"/>
              <a:ext cx="5400" cy="83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105017D-C056-4A1F-98BC-8EF6DA959BC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8012" y="512859"/>
                <a:ext cx="140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0740244-7876-4C04-8A62-6E322BC27CF7}"/>
                  </a:ext>
                </a:extLst>
              </p14:cNvPr>
              <p14:cNvContentPartPr/>
              <p14:nvPr/>
            </p14:nvContentPartPr>
            <p14:xfrm>
              <a:off x="921932" y="525099"/>
              <a:ext cx="126720" cy="96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0740244-7876-4C04-8A62-6E322BC27C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7612" y="520779"/>
                <a:ext cx="1353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7EAED8-7E5D-444A-9F30-32D483766C43}"/>
                  </a:ext>
                </a:extLst>
              </p14:cNvPr>
              <p14:cNvContentPartPr/>
              <p14:nvPr/>
            </p14:nvContentPartPr>
            <p14:xfrm>
              <a:off x="1138652" y="543459"/>
              <a:ext cx="20160" cy="3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7EAED8-7E5D-444A-9F30-32D483766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34332" y="539139"/>
                <a:ext cx="288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071976D-88C2-477E-BFA8-512051C6842B}"/>
                  </a:ext>
                </a:extLst>
              </p14:cNvPr>
              <p14:cNvContentPartPr/>
              <p14:nvPr/>
            </p14:nvContentPartPr>
            <p14:xfrm>
              <a:off x="1143332" y="570459"/>
              <a:ext cx="26640" cy="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071976D-88C2-477E-BFA8-512051C6842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39012" y="566139"/>
                <a:ext cx="352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96D4563-89F6-4223-810C-980CDDC8339A}"/>
                  </a:ext>
                </a:extLst>
              </p14:cNvPr>
              <p14:cNvContentPartPr/>
              <p14:nvPr/>
            </p14:nvContentPartPr>
            <p14:xfrm>
              <a:off x="1220732" y="519699"/>
              <a:ext cx="47520" cy="138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96D4563-89F6-4223-810C-980CDDC833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16412" y="515379"/>
                <a:ext cx="561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0238451-E50F-4179-98BE-BF36DA83954E}"/>
                  </a:ext>
                </a:extLst>
              </p14:cNvPr>
              <p14:cNvContentPartPr/>
              <p14:nvPr/>
            </p14:nvContentPartPr>
            <p14:xfrm>
              <a:off x="1305692" y="512139"/>
              <a:ext cx="47160" cy="39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0238451-E50F-4179-98BE-BF36DA8395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01372" y="507819"/>
                <a:ext cx="558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D603A8A-168F-4F7E-B66C-502895599F30}"/>
                  </a:ext>
                </a:extLst>
              </p14:cNvPr>
              <p14:cNvContentPartPr/>
              <p14:nvPr/>
            </p14:nvContentPartPr>
            <p14:xfrm>
              <a:off x="1303172" y="627699"/>
              <a:ext cx="22320" cy="54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D603A8A-168F-4F7E-B66C-502895599F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98852" y="623379"/>
                <a:ext cx="309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F3F63ED-1665-42C0-AE05-2AE8B055D311}"/>
                  </a:ext>
                </a:extLst>
              </p14:cNvPr>
              <p14:cNvContentPartPr/>
              <p14:nvPr/>
            </p14:nvContentPartPr>
            <p14:xfrm>
              <a:off x="1406852" y="540939"/>
              <a:ext cx="27000" cy="146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F3F63ED-1665-42C0-AE05-2AE8B055D31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02532" y="536619"/>
                <a:ext cx="356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B1B4AAB-301B-4CBA-8B3E-95D8AB535230}"/>
                  </a:ext>
                </a:extLst>
              </p14:cNvPr>
              <p14:cNvContentPartPr/>
              <p14:nvPr/>
            </p14:nvContentPartPr>
            <p14:xfrm>
              <a:off x="1879172" y="508899"/>
              <a:ext cx="235440" cy="120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B1B4AAB-301B-4CBA-8B3E-95D8AB53523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74852" y="504579"/>
                <a:ext cx="2440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9DF185F-D968-4105-8ACD-465B8FDAEA92}"/>
                  </a:ext>
                </a:extLst>
              </p14:cNvPr>
              <p14:cNvContentPartPr/>
              <p14:nvPr/>
            </p14:nvContentPartPr>
            <p14:xfrm>
              <a:off x="2329532" y="493779"/>
              <a:ext cx="42120" cy="177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9DF185F-D968-4105-8ACD-465B8FDAEA9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25212" y="489459"/>
                <a:ext cx="507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B0AFF92-5307-45C6-B4C4-28F72FEEAF41}"/>
                  </a:ext>
                </a:extLst>
              </p14:cNvPr>
              <p14:cNvContentPartPr/>
              <p14:nvPr/>
            </p14:nvContentPartPr>
            <p14:xfrm>
              <a:off x="2415212" y="490539"/>
              <a:ext cx="61920" cy="55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B0AFF92-5307-45C6-B4C4-28F72FEEAF4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10892" y="486219"/>
                <a:ext cx="705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B56D66E-1555-4298-9B94-C7800F56D6A3}"/>
                  </a:ext>
                </a:extLst>
              </p14:cNvPr>
              <p14:cNvContentPartPr/>
              <p14:nvPr/>
            </p14:nvContentPartPr>
            <p14:xfrm>
              <a:off x="2435372" y="605739"/>
              <a:ext cx="50040" cy="61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B56D66E-1555-4298-9B94-C7800F56D6A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31052" y="601419"/>
                <a:ext cx="586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B014145-EA8B-4C7C-BF8C-9974F89BE5D1}"/>
                  </a:ext>
                </a:extLst>
              </p14:cNvPr>
              <p14:cNvContentPartPr/>
              <p14:nvPr/>
            </p14:nvContentPartPr>
            <p14:xfrm>
              <a:off x="2518892" y="512859"/>
              <a:ext cx="51120" cy="198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B014145-EA8B-4C7C-BF8C-9974F89BE5D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14572" y="508539"/>
                <a:ext cx="597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6A9313-8257-4B6A-826E-7F9900319ADA}"/>
                  </a:ext>
                </a:extLst>
              </p14:cNvPr>
              <p14:cNvContentPartPr/>
              <p14:nvPr/>
            </p14:nvContentPartPr>
            <p14:xfrm>
              <a:off x="2198852" y="538059"/>
              <a:ext cx="38880" cy="30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6A9313-8257-4B6A-826E-7F9900319A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94572" y="533739"/>
                <a:ext cx="47441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45313E6-6952-4A89-A2CB-2B5E5E96F81F}"/>
                  </a:ext>
                </a:extLst>
              </p14:cNvPr>
              <p14:cNvContentPartPr/>
              <p14:nvPr/>
            </p14:nvContentPartPr>
            <p14:xfrm>
              <a:off x="3084092" y="524739"/>
              <a:ext cx="13320" cy="101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45313E6-6952-4A89-A2CB-2B5E5E96F8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79772" y="520419"/>
                <a:ext cx="21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21154BF-0F7C-4348-BAC5-FC333B989AFF}"/>
                  </a:ext>
                </a:extLst>
              </p14:cNvPr>
              <p14:cNvContentPartPr/>
              <p14:nvPr/>
            </p14:nvContentPartPr>
            <p14:xfrm>
              <a:off x="3610412" y="503499"/>
              <a:ext cx="79560" cy="43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21154BF-0F7C-4348-BAC5-FC333B989AF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06092" y="499179"/>
                <a:ext cx="88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85CBD36-DB37-489F-9FC7-18D22009E759}"/>
                  </a:ext>
                </a:extLst>
              </p14:cNvPr>
              <p14:cNvContentPartPr/>
              <p14:nvPr/>
            </p14:nvContentPartPr>
            <p14:xfrm>
              <a:off x="3795452" y="556779"/>
              <a:ext cx="2520" cy="86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85CBD36-DB37-489F-9FC7-18D22009E75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91132" y="552459"/>
                <a:ext cx="11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11679B6-55C1-4C25-805F-743686BB2172}"/>
                  </a:ext>
                </a:extLst>
              </p14:cNvPr>
              <p14:cNvContentPartPr/>
              <p14:nvPr/>
            </p14:nvContentPartPr>
            <p14:xfrm>
              <a:off x="3880052" y="616539"/>
              <a:ext cx="1080" cy="4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11679B6-55C1-4C25-805F-743686BB217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75732" y="612219"/>
                <a:ext cx="97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D44D20D-9CD2-4548-AA53-5A8F9751DD7B}"/>
                  </a:ext>
                </a:extLst>
              </p14:cNvPr>
              <p14:cNvContentPartPr/>
              <p14:nvPr/>
            </p14:nvContentPartPr>
            <p14:xfrm>
              <a:off x="3642452" y="578739"/>
              <a:ext cx="91440" cy="22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D44D20D-9CD2-4548-AA53-5A8F9751DD7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38149" y="574419"/>
                <a:ext cx="100046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B99434F-B363-4797-91A9-DAB9A98A08F4}"/>
                  </a:ext>
                </a:extLst>
              </p14:cNvPr>
              <p14:cNvContentPartPr/>
              <p14:nvPr/>
            </p14:nvContentPartPr>
            <p14:xfrm>
              <a:off x="3143852" y="497019"/>
              <a:ext cx="421560" cy="139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B99434F-B363-4797-91A9-DAB9A98A08F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39532" y="492699"/>
                <a:ext cx="4302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2B9B048-80F8-4419-874B-45D8CC57186A}"/>
                  </a:ext>
                </a:extLst>
              </p14:cNvPr>
              <p14:cNvContentPartPr/>
              <p14:nvPr/>
            </p14:nvContentPartPr>
            <p14:xfrm>
              <a:off x="500732" y="942699"/>
              <a:ext cx="31320" cy="60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2B9B048-80F8-4419-874B-45D8CC57186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6412" y="938379"/>
                <a:ext cx="399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11B2E0B-DC73-4E73-A701-AB41E8B43E32}"/>
                  </a:ext>
                </a:extLst>
              </p14:cNvPr>
              <p14:cNvContentPartPr/>
              <p14:nvPr/>
            </p14:nvContentPartPr>
            <p14:xfrm>
              <a:off x="663812" y="885099"/>
              <a:ext cx="7200" cy="828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11B2E0B-DC73-4E73-A701-AB41E8B43E3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9492" y="880779"/>
                <a:ext cx="158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79A6034-0AA3-4D1D-ABBF-0C740BDA9FD6}"/>
                  </a:ext>
                </a:extLst>
              </p14:cNvPr>
              <p14:cNvContentPartPr/>
              <p14:nvPr/>
            </p14:nvContentPartPr>
            <p14:xfrm>
              <a:off x="709892" y="881499"/>
              <a:ext cx="177120" cy="104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79A6034-0AA3-4D1D-ABBF-0C740BDA9FD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5572" y="877179"/>
                <a:ext cx="1857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F110DF0-ABEB-48BB-8B39-F62BAF7ACF09}"/>
                  </a:ext>
                </a:extLst>
              </p14:cNvPr>
              <p14:cNvContentPartPr/>
              <p14:nvPr/>
            </p14:nvContentPartPr>
            <p14:xfrm>
              <a:off x="140732" y="869979"/>
              <a:ext cx="239760" cy="136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F110DF0-ABEB-48BB-8B39-F62BAF7ACF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6412" y="865648"/>
                <a:ext cx="248400" cy="144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7AD123E-F645-4C02-92E4-573FD0CBC0D3}"/>
                  </a:ext>
                </a:extLst>
              </p14:cNvPr>
              <p14:cNvContentPartPr/>
              <p14:nvPr/>
            </p14:nvContentPartPr>
            <p14:xfrm>
              <a:off x="2031452" y="909939"/>
              <a:ext cx="42480" cy="196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7AD123E-F645-4C02-92E4-573FD0CBC0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27132" y="905619"/>
                <a:ext cx="51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8AABCF7-4259-46A2-BCF9-CAF41448D0EC}"/>
                  </a:ext>
                </a:extLst>
              </p14:cNvPr>
              <p14:cNvContentPartPr/>
              <p14:nvPr/>
            </p14:nvContentPartPr>
            <p14:xfrm>
              <a:off x="1794572" y="876099"/>
              <a:ext cx="173160" cy="200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8AABCF7-4259-46A2-BCF9-CAF41448D0E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90252" y="871779"/>
                <a:ext cx="1818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9FC5167-EF46-4C7C-B14E-D0031CAFA86C}"/>
                  </a:ext>
                </a:extLst>
              </p14:cNvPr>
              <p14:cNvContentPartPr/>
              <p14:nvPr/>
            </p14:nvContentPartPr>
            <p14:xfrm>
              <a:off x="1623932" y="908499"/>
              <a:ext cx="98640" cy="32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9FC5167-EF46-4C7C-B14E-D0031CAFA86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19612" y="904179"/>
                <a:ext cx="1072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7975668-3A38-4CF0-ADF8-EC09E758B442}"/>
                  </a:ext>
                </a:extLst>
              </p14:cNvPr>
              <p14:cNvContentPartPr/>
              <p14:nvPr/>
            </p14:nvContentPartPr>
            <p14:xfrm>
              <a:off x="1328372" y="868899"/>
              <a:ext cx="243360" cy="1072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7975668-3A38-4CF0-ADF8-EC09E758B44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24052" y="864579"/>
                <a:ext cx="2520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150373C-897D-46C6-9D27-E7551124F7FB}"/>
                  </a:ext>
                </a:extLst>
              </p14:cNvPr>
              <p14:cNvContentPartPr/>
              <p14:nvPr/>
            </p14:nvContentPartPr>
            <p14:xfrm>
              <a:off x="378692" y="1264179"/>
              <a:ext cx="3960" cy="106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150373C-897D-46C6-9D27-E7551124F7F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4372" y="1259859"/>
                <a:ext cx="12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1AF7A4-8853-470B-A7EC-D1B6033082EF}"/>
                  </a:ext>
                </a:extLst>
              </p14:cNvPr>
              <p14:cNvContentPartPr/>
              <p14:nvPr/>
            </p14:nvContentPartPr>
            <p14:xfrm>
              <a:off x="459692" y="1305219"/>
              <a:ext cx="41040" cy="2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1AF7A4-8853-470B-A7EC-D1B6033082E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5372" y="1300899"/>
                <a:ext cx="496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D13682A-D6E0-4FCB-A44E-B8B3493E019B}"/>
                  </a:ext>
                </a:extLst>
              </p14:cNvPr>
              <p14:cNvContentPartPr/>
              <p14:nvPr/>
            </p14:nvContentPartPr>
            <p14:xfrm>
              <a:off x="457892" y="1338339"/>
              <a:ext cx="60480" cy="4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D13682A-D6E0-4FCB-A44E-B8B3493E019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3572" y="1334019"/>
                <a:ext cx="691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5A54D41-86DC-4A73-9874-BB1BAF556D0B}"/>
                  </a:ext>
                </a:extLst>
              </p14:cNvPr>
              <p14:cNvContentPartPr/>
              <p14:nvPr/>
            </p14:nvContentPartPr>
            <p14:xfrm>
              <a:off x="112292" y="1238979"/>
              <a:ext cx="225720" cy="162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5A54D41-86DC-4A73-9874-BB1BAF556D0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7979" y="1234659"/>
                <a:ext cx="234346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CE6DF75-CDCD-4C3B-AE4A-0E21C124C9DE}"/>
                  </a:ext>
                </a:extLst>
              </p14:cNvPr>
              <p14:cNvContentPartPr/>
              <p14:nvPr/>
            </p14:nvContentPartPr>
            <p14:xfrm>
              <a:off x="683972" y="1243659"/>
              <a:ext cx="45360" cy="186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CE6DF75-CDCD-4C3B-AE4A-0E21C124C9D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9652" y="1239339"/>
                <a:ext cx="540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1CEF695-AB96-4CCD-BEA3-DEE97572FB89}"/>
                  </a:ext>
                </a:extLst>
              </p14:cNvPr>
              <p14:cNvContentPartPr/>
              <p14:nvPr/>
            </p14:nvContentPartPr>
            <p14:xfrm>
              <a:off x="764972" y="1233579"/>
              <a:ext cx="73440" cy="78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1CEF695-AB96-4CCD-BEA3-DEE97572FB8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60652" y="1229259"/>
                <a:ext cx="82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91B266E-9CFD-4369-8838-99A924D2D0B8}"/>
                  </a:ext>
                </a:extLst>
              </p14:cNvPr>
              <p14:cNvContentPartPr/>
              <p14:nvPr/>
            </p14:nvContentPartPr>
            <p14:xfrm>
              <a:off x="777212" y="1377939"/>
              <a:ext cx="48600" cy="75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91B266E-9CFD-4369-8838-99A924D2D0B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2892" y="1373619"/>
                <a:ext cx="572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89965EA-D7D2-4797-BE73-4B62CF642BB6}"/>
                  </a:ext>
                </a:extLst>
              </p14:cNvPr>
              <p14:cNvContentPartPr/>
              <p14:nvPr/>
            </p14:nvContentPartPr>
            <p14:xfrm>
              <a:off x="888452" y="1130619"/>
              <a:ext cx="113040" cy="345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89965EA-D7D2-4797-BE73-4B62CF642BB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84132" y="1126299"/>
                <a:ext cx="1216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16F8192-7123-4FCB-8ED7-1263D1354018}"/>
                  </a:ext>
                </a:extLst>
              </p14:cNvPr>
              <p14:cNvContentPartPr/>
              <p14:nvPr/>
            </p14:nvContentPartPr>
            <p14:xfrm>
              <a:off x="1435652" y="1338699"/>
              <a:ext cx="18000" cy="565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16F8192-7123-4FCB-8ED7-1263D135401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431332" y="1334379"/>
                <a:ext cx="26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3C0EFE7-9B1B-4A88-8857-C4C9ACC69E80}"/>
                  </a:ext>
                </a:extLst>
              </p14:cNvPr>
              <p14:cNvContentPartPr/>
              <p14:nvPr/>
            </p14:nvContentPartPr>
            <p14:xfrm>
              <a:off x="1655972" y="1258419"/>
              <a:ext cx="37080" cy="136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3C0EFE7-9B1B-4A88-8857-C4C9ACC69E8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651652" y="1254099"/>
                <a:ext cx="45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9FAF25C-7CE3-44A0-8318-63FCB79D5B88}"/>
                  </a:ext>
                </a:extLst>
              </p14:cNvPr>
              <p14:cNvContentPartPr/>
              <p14:nvPr/>
            </p14:nvContentPartPr>
            <p14:xfrm>
              <a:off x="1525652" y="1270659"/>
              <a:ext cx="84960" cy="968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9FAF25C-7CE3-44A0-8318-63FCB79D5B8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21332" y="1266339"/>
                <a:ext cx="936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500364E-AF40-421A-A97D-CCD3C70FA202}"/>
                  </a:ext>
                </a:extLst>
              </p14:cNvPr>
              <p14:cNvContentPartPr/>
              <p14:nvPr/>
            </p14:nvContentPartPr>
            <p14:xfrm>
              <a:off x="1218212" y="1259499"/>
              <a:ext cx="158400" cy="126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500364E-AF40-421A-A97D-CCD3C70FA20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13882" y="1255191"/>
                <a:ext cx="167060" cy="134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CA46EB7-43F9-4470-AB3B-A38A07C2B6DA}"/>
                  </a:ext>
                </a:extLst>
              </p14:cNvPr>
              <p14:cNvContentPartPr/>
              <p14:nvPr/>
            </p14:nvContentPartPr>
            <p14:xfrm>
              <a:off x="1044692" y="1306299"/>
              <a:ext cx="70200" cy="26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CA46EB7-43F9-4470-AB3B-A38A07C2B6D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40372" y="1301919"/>
                <a:ext cx="78840" cy="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BC3AC94-BE59-40C3-BD1C-DF8B5C889BDB}"/>
                  </a:ext>
                </a:extLst>
              </p14:cNvPr>
              <p14:cNvContentPartPr/>
              <p14:nvPr/>
            </p14:nvContentPartPr>
            <p14:xfrm>
              <a:off x="397772" y="1674219"/>
              <a:ext cx="5400" cy="134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BC3AC94-BE59-40C3-BD1C-DF8B5C889BD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3452" y="1669899"/>
                <a:ext cx="140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DC7EEF8-BE34-4DE4-8B29-BDB5DBDEB854}"/>
                  </a:ext>
                </a:extLst>
              </p14:cNvPr>
              <p14:cNvContentPartPr/>
              <p14:nvPr/>
            </p14:nvContentPartPr>
            <p14:xfrm>
              <a:off x="112292" y="1652979"/>
              <a:ext cx="252000" cy="160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DC7EEF8-BE34-4DE4-8B29-BDB5DBDEB85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7972" y="1648659"/>
                <a:ext cx="260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99A781F-C2AB-4DA7-BF8E-E90B26F7409E}"/>
                  </a:ext>
                </a:extLst>
              </p14:cNvPr>
              <p14:cNvContentPartPr/>
              <p14:nvPr/>
            </p14:nvContentPartPr>
            <p14:xfrm>
              <a:off x="790892" y="1700859"/>
              <a:ext cx="53640" cy="50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99A781F-C2AB-4DA7-BF8E-E90B26F7409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6572" y="1696539"/>
                <a:ext cx="622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EA97B1E-0C78-4D98-8561-348AB3AF40FA}"/>
                  </a:ext>
                </a:extLst>
              </p14:cNvPr>
              <p14:cNvContentPartPr/>
              <p14:nvPr/>
            </p14:nvContentPartPr>
            <p14:xfrm>
              <a:off x="789812" y="1748379"/>
              <a:ext cx="66600" cy="104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EA97B1E-0C78-4D98-8561-348AB3AF40F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85492" y="1744059"/>
                <a:ext cx="752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6A8D3BF-1410-40F1-A098-2FC66B4608E3}"/>
                  </a:ext>
                </a:extLst>
              </p14:cNvPr>
              <p14:cNvContentPartPr/>
              <p14:nvPr/>
            </p14:nvContentPartPr>
            <p14:xfrm>
              <a:off x="442412" y="1665939"/>
              <a:ext cx="217800" cy="206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6A8D3BF-1410-40F1-A098-2FC66B4608E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8099" y="1661619"/>
                <a:ext cx="226426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671E95F-3D3B-4995-8654-0D3B6F2A615D}"/>
                  </a:ext>
                </a:extLst>
              </p14:cNvPr>
              <p14:cNvContentPartPr/>
              <p14:nvPr/>
            </p14:nvContentPartPr>
            <p14:xfrm>
              <a:off x="1207412" y="1550019"/>
              <a:ext cx="96480" cy="2599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671E95F-3D3B-4995-8654-0D3B6F2A615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03092" y="1545699"/>
                <a:ext cx="1051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ADF99E9-6D5C-421F-AC9A-35B5117701F1}"/>
                  </a:ext>
                </a:extLst>
              </p14:cNvPr>
              <p14:cNvContentPartPr/>
              <p14:nvPr/>
            </p14:nvContentPartPr>
            <p14:xfrm>
              <a:off x="1007252" y="1630659"/>
              <a:ext cx="162000" cy="2055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ADF99E9-6D5C-421F-AC9A-35B5117701F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02932" y="1626347"/>
                <a:ext cx="170640" cy="214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01347E2-F3C8-4027-8ABF-61AF15D499B3}"/>
                  </a:ext>
                </a:extLst>
              </p14:cNvPr>
              <p14:cNvContentPartPr/>
              <p14:nvPr/>
            </p14:nvContentPartPr>
            <p14:xfrm>
              <a:off x="1344572" y="1650819"/>
              <a:ext cx="44280" cy="1825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01347E2-F3C8-4027-8ABF-61AF15D499B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40252" y="1646499"/>
                <a:ext cx="529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48746EE-523B-43D5-9240-AE0BC02F6A72}"/>
                  </a:ext>
                </a:extLst>
              </p14:cNvPr>
              <p14:cNvContentPartPr/>
              <p14:nvPr/>
            </p14:nvContentPartPr>
            <p14:xfrm>
              <a:off x="1428452" y="1642539"/>
              <a:ext cx="57960" cy="50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48746EE-523B-43D5-9240-AE0BC02F6A7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424132" y="1638219"/>
                <a:ext cx="66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01B12AF-B9DF-4B7B-AD69-B65A9092A281}"/>
                  </a:ext>
                </a:extLst>
              </p14:cNvPr>
              <p14:cNvContentPartPr/>
              <p14:nvPr/>
            </p14:nvContentPartPr>
            <p14:xfrm>
              <a:off x="1429892" y="1746219"/>
              <a:ext cx="62280" cy="831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01B12AF-B9DF-4B7B-AD69-B65A9092A28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25572" y="1741899"/>
                <a:ext cx="709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42AC98F-1136-4EF4-A066-F5BC76023B60}"/>
                  </a:ext>
                </a:extLst>
              </p14:cNvPr>
              <p14:cNvContentPartPr/>
              <p14:nvPr/>
            </p14:nvContentPartPr>
            <p14:xfrm>
              <a:off x="1536452" y="1644339"/>
              <a:ext cx="40320" cy="2217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42AC98F-1136-4EF4-A066-F5BC76023B6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532132" y="1640019"/>
                <a:ext cx="489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EF4072A-E03A-4AD6-8680-9B329D661488}"/>
                  </a:ext>
                </a:extLst>
              </p14:cNvPr>
              <p14:cNvContentPartPr/>
              <p14:nvPr/>
            </p14:nvContentPartPr>
            <p14:xfrm>
              <a:off x="1630412" y="1659459"/>
              <a:ext cx="61200" cy="79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EF4072A-E03A-4AD6-8680-9B329D66148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626092" y="1655139"/>
                <a:ext cx="698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8E01714-7576-4A0A-BF4C-3572A9A867D7}"/>
                  </a:ext>
                </a:extLst>
              </p14:cNvPr>
              <p14:cNvContentPartPr/>
              <p14:nvPr/>
            </p14:nvContentPartPr>
            <p14:xfrm>
              <a:off x="1645532" y="1701579"/>
              <a:ext cx="41760" cy="2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8E01714-7576-4A0A-BF4C-3572A9A867D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641212" y="1697259"/>
                <a:ext cx="504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6645B8C-6A78-47DD-8D7E-EA189FE2385D}"/>
                  </a:ext>
                </a:extLst>
              </p14:cNvPr>
              <p14:cNvContentPartPr/>
              <p14:nvPr/>
            </p14:nvContentPartPr>
            <p14:xfrm>
              <a:off x="2215052" y="1589979"/>
              <a:ext cx="33480" cy="131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6645B8C-6A78-47DD-8D7E-EA189FE2385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10732" y="1585659"/>
                <a:ext cx="421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B06C872-3856-4D54-94E6-5125F945CCBB}"/>
                  </a:ext>
                </a:extLst>
              </p14:cNvPr>
              <p14:cNvContentPartPr/>
              <p14:nvPr/>
            </p14:nvContentPartPr>
            <p14:xfrm>
              <a:off x="2569292" y="1592859"/>
              <a:ext cx="33840" cy="204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B06C872-3856-4D54-94E6-5125F945CCB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64972" y="1588539"/>
                <a:ext cx="424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D3F7A49-1BD2-45B8-9FE7-7839442A7661}"/>
                  </a:ext>
                </a:extLst>
              </p14:cNvPr>
              <p14:cNvContentPartPr/>
              <p14:nvPr/>
            </p14:nvContentPartPr>
            <p14:xfrm>
              <a:off x="3159692" y="1596099"/>
              <a:ext cx="80280" cy="720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D3F7A49-1BD2-45B8-9FE7-7839442A766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155372" y="1591779"/>
                <a:ext cx="889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DA53A8B-719C-4B6F-8DA2-C80FBE664FED}"/>
                  </a:ext>
                </a:extLst>
              </p14:cNvPr>
              <p14:cNvContentPartPr/>
              <p14:nvPr/>
            </p14:nvContentPartPr>
            <p14:xfrm>
              <a:off x="2933252" y="1754139"/>
              <a:ext cx="676800" cy="237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DA53A8B-719C-4B6F-8DA2-C80FBE664FE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928932" y="1749819"/>
                <a:ext cx="685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3249E38-2C16-41FB-80AE-562EB45D7F54}"/>
                  </a:ext>
                </a:extLst>
              </p14:cNvPr>
              <p14:cNvContentPartPr/>
              <p14:nvPr/>
            </p14:nvContentPartPr>
            <p14:xfrm>
              <a:off x="3299732" y="1565499"/>
              <a:ext cx="191880" cy="93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3249E38-2C16-41FB-80AE-562EB45D7F5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95420" y="1561195"/>
                <a:ext cx="200504" cy="102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85792B3-7FD7-4E4C-8291-26888D884871}"/>
                  </a:ext>
                </a:extLst>
              </p14:cNvPr>
              <p14:cNvContentPartPr/>
              <p14:nvPr/>
            </p14:nvContentPartPr>
            <p14:xfrm>
              <a:off x="2895092" y="1543899"/>
              <a:ext cx="225000" cy="1249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85792B3-7FD7-4E4C-8291-26888D88487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90772" y="1539591"/>
                <a:ext cx="233640" cy="133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8CAEFC2-4AA5-4940-80EA-14BD8C750B44}"/>
                  </a:ext>
                </a:extLst>
              </p14:cNvPr>
              <p14:cNvContentPartPr/>
              <p14:nvPr/>
            </p14:nvContentPartPr>
            <p14:xfrm>
              <a:off x="2676212" y="1613019"/>
              <a:ext cx="63000" cy="273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8CAEFC2-4AA5-4940-80EA-14BD8C750B4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671892" y="1608699"/>
                <a:ext cx="71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C01EEBE-AE36-41D9-841F-646ED8C604F5}"/>
                  </a:ext>
                </a:extLst>
              </p14:cNvPr>
              <p14:cNvContentPartPr/>
              <p14:nvPr/>
            </p14:nvContentPartPr>
            <p14:xfrm>
              <a:off x="2344652" y="1593219"/>
              <a:ext cx="169560" cy="2289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C01EEBE-AE36-41D9-841F-646ED8C604F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340323" y="1588899"/>
                <a:ext cx="178218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51AC037-2AA8-47DE-B76E-D35AD06671F3}"/>
                  </a:ext>
                </a:extLst>
              </p14:cNvPr>
              <p14:cNvContentPartPr/>
              <p14:nvPr/>
            </p14:nvContentPartPr>
            <p14:xfrm>
              <a:off x="2082932" y="1611219"/>
              <a:ext cx="96480" cy="93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51AC037-2AA8-47DE-B76E-D35AD06671F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078612" y="1606916"/>
                <a:ext cx="105120" cy="101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D08BB02-56E3-43BA-9653-2DB15D3E68CB}"/>
                  </a:ext>
                </a:extLst>
              </p14:cNvPr>
              <p14:cNvContentPartPr/>
              <p14:nvPr/>
            </p14:nvContentPartPr>
            <p14:xfrm>
              <a:off x="1812212" y="1590339"/>
              <a:ext cx="148680" cy="123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D08BB02-56E3-43BA-9653-2DB15D3E68C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807902" y="1586019"/>
                <a:ext cx="157299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358257C-7089-42A6-BF04-13FAE84BA2C0}"/>
                  </a:ext>
                </a:extLst>
              </p14:cNvPr>
              <p14:cNvContentPartPr/>
              <p14:nvPr/>
            </p14:nvContentPartPr>
            <p14:xfrm>
              <a:off x="402092" y="1942059"/>
              <a:ext cx="108720" cy="1202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358257C-7089-42A6-BF04-13FAE84BA2C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97772" y="1937739"/>
                <a:ext cx="1173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D3773C1-2E62-4441-B337-F134D3E302E1}"/>
                  </a:ext>
                </a:extLst>
              </p14:cNvPr>
              <p14:cNvContentPartPr/>
              <p14:nvPr/>
            </p14:nvContentPartPr>
            <p14:xfrm>
              <a:off x="298412" y="2092179"/>
              <a:ext cx="1045800" cy="3362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D3773C1-2E62-4441-B337-F134D3E302E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94093" y="2087859"/>
                <a:ext cx="1054437" cy="3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77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C773-BA49-4E5D-ADC5-EFD4AEF0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Computational, Hadamard and Nega-Hadamard Bases in Dirac’s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A3CA8D-D6C7-46A1-82AA-47ACEDCCF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22" y="690104"/>
                <a:ext cx="3974994" cy="1820236"/>
              </a:xfrm>
            </p:spPr>
            <p:txBody>
              <a:bodyPr/>
              <a:lstStyle/>
              <a:p>
                <a:r>
                  <a:rPr lang="en-US"/>
                  <a:t>Computational basis: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Hadamard basis: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/>
                  <a:t> 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 err="1"/>
                  <a:t>Nega</a:t>
                </a:r>
                <a:r>
                  <a:rPr lang="en-US"/>
                  <a:t>-Hadamard basis: </a:t>
                </a:r>
              </a:p>
              <a:p>
                <a:pPr marL="0" indent="0">
                  <a:buNone/>
                </a:pPr>
                <a:r>
                  <a:rPr lang="en-US"/>
                  <a:t>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/>
                  <a:t> 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1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/>
              </a:p>
              <a:p>
                <a:r>
                  <a:rPr lang="en-US"/>
                  <a:t>Verify that all the above bases are orthonormal.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A3CA8D-D6C7-46A1-82AA-47ACEDCCF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22" y="690104"/>
                <a:ext cx="3974994" cy="18202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970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2965-B3EE-403A-99B0-0F660EBC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Superposition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28224-07C0-4EA3-AED4-DBAE28E99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state of a single-qubit is of the form 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just"/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/>
                  <a:t> the qubit is said to be in the superposition of two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28224-07C0-4EA3-AED4-DBAE28E99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D0945F-E899-4AE7-9BDB-18A5B3AD68B9}"/>
                  </a:ext>
                </a:extLst>
              </p14:cNvPr>
              <p14:cNvContentPartPr/>
              <p14:nvPr/>
            </p14:nvContentPartPr>
            <p14:xfrm>
              <a:off x="296972" y="128739"/>
              <a:ext cx="5760" cy="8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D0945F-E899-4AE7-9BDB-18A5B3AD68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652" y="124419"/>
                <a:ext cx="14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34A65-44F5-4171-B773-8DE458089FC9}"/>
                  </a:ext>
                </a:extLst>
              </p14:cNvPr>
              <p14:cNvContentPartPr/>
              <p14:nvPr/>
            </p14:nvContentPartPr>
            <p14:xfrm>
              <a:off x="338372" y="122619"/>
              <a:ext cx="93240" cy="11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34A65-44F5-4171-B773-8DE458089F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052" y="118299"/>
                <a:ext cx="101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F5419D-01FC-46E1-8596-3D2CB5F68534}"/>
                  </a:ext>
                </a:extLst>
              </p14:cNvPr>
              <p14:cNvContentPartPr/>
              <p14:nvPr/>
            </p14:nvContentPartPr>
            <p14:xfrm>
              <a:off x="891692" y="148539"/>
              <a:ext cx="19440" cy="6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F5419D-01FC-46E1-8596-3D2CB5F685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7372" y="144219"/>
                <a:ext cx="28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C2C1C9-0FD7-42A4-9EE8-0420B1F30530}"/>
                  </a:ext>
                </a:extLst>
              </p14:cNvPr>
              <p14:cNvContentPartPr/>
              <p14:nvPr/>
            </p14:nvContentPartPr>
            <p14:xfrm>
              <a:off x="847412" y="137379"/>
              <a:ext cx="9720" cy="9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C2C1C9-0FD7-42A4-9EE8-0420B1F305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3092" y="133059"/>
                <a:ext cx="18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0064C6-33F5-42EC-81DC-3B93F51A6471}"/>
                  </a:ext>
                </a:extLst>
              </p14:cNvPr>
              <p14:cNvContentPartPr/>
              <p14:nvPr/>
            </p14:nvContentPartPr>
            <p14:xfrm>
              <a:off x="935612" y="141339"/>
              <a:ext cx="65880" cy="11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0064C6-33F5-42EC-81DC-3B93F51A64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1292" y="137019"/>
                <a:ext cx="745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125F3E6-11D3-457B-BC66-F93FA4C599C1}"/>
                  </a:ext>
                </a:extLst>
              </p14:cNvPr>
              <p14:cNvContentPartPr/>
              <p14:nvPr/>
            </p14:nvContentPartPr>
            <p14:xfrm>
              <a:off x="2813372" y="137739"/>
              <a:ext cx="70560" cy="81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125F3E6-11D3-457B-BC66-F93FA4C599C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9052" y="133419"/>
                <a:ext cx="792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E1D4E2-4EE0-42B1-BC07-098CF064E8FA}"/>
                  </a:ext>
                </a:extLst>
              </p14:cNvPr>
              <p14:cNvContentPartPr/>
              <p14:nvPr/>
            </p14:nvContentPartPr>
            <p14:xfrm>
              <a:off x="2334932" y="72219"/>
              <a:ext cx="56160" cy="118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E1D4E2-4EE0-42B1-BC07-098CF064E8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30612" y="67899"/>
                <a:ext cx="64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8650A5-866A-4335-B092-BD5437FC2667}"/>
                  </a:ext>
                </a:extLst>
              </p14:cNvPr>
              <p14:cNvContentPartPr/>
              <p14:nvPr/>
            </p14:nvContentPartPr>
            <p14:xfrm>
              <a:off x="2420612" y="152499"/>
              <a:ext cx="18000" cy="34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8650A5-866A-4335-B092-BD5437FC266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16292" y="148179"/>
                <a:ext cx="26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5E6E4A-8697-4D20-BCFD-92A32347C3EF}"/>
                  </a:ext>
                </a:extLst>
              </p14:cNvPr>
              <p14:cNvContentPartPr/>
              <p14:nvPr/>
            </p14:nvContentPartPr>
            <p14:xfrm>
              <a:off x="2434292" y="12117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5E6E4A-8697-4D20-BCFD-92A32347C3E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29972" y="11685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ED69BB0-215B-4ABB-9EA0-A73317E30100}"/>
                  </a:ext>
                </a:extLst>
              </p14:cNvPr>
              <p14:cNvContentPartPr/>
              <p14:nvPr/>
            </p14:nvContentPartPr>
            <p14:xfrm>
              <a:off x="2477852" y="105699"/>
              <a:ext cx="63000" cy="70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ED69BB0-215B-4ABB-9EA0-A73317E3010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73532" y="101379"/>
                <a:ext cx="716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FC0A11E-0899-4CE1-B26B-3A33C15132A4}"/>
                  </a:ext>
                </a:extLst>
              </p14:cNvPr>
              <p14:cNvContentPartPr/>
              <p14:nvPr/>
            </p14:nvContentPartPr>
            <p14:xfrm>
              <a:off x="2823092" y="354819"/>
              <a:ext cx="79560" cy="83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FC0A11E-0899-4CE1-B26B-3A33C15132A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18772" y="350499"/>
                <a:ext cx="882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E7B4B31-B12A-4F49-A91F-B74AD36FA1FE}"/>
                  </a:ext>
                </a:extLst>
              </p14:cNvPr>
              <p14:cNvContentPartPr/>
              <p14:nvPr/>
            </p14:nvContentPartPr>
            <p14:xfrm>
              <a:off x="3934772" y="57099"/>
              <a:ext cx="57240" cy="46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E7B4B31-B12A-4F49-A91F-B74AD36FA1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30452" y="52779"/>
                <a:ext cx="658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6CDE1F5-B206-4505-8480-766967DD5057}"/>
                  </a:ext>
                </a:extLst>
              </p14:cNvPr>
              <p14:cNvContentPartPr/>
              <p14:nvPr/>
            </p14:nvContentPartPr>
            <p14:xfrm>
              <a:off x="3665852" y="44499"/>
              <a:ext cx="233640" cy="9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6CDE1F5-B206-4505-8480-766967DD505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1532" y="40163"/>
                <a:ext cx="242280" cy="106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9D40CAD-1CC3-4872-B27E-0D1B258A54AA}"/>
                  </a:ext>
                </a:extLst>
              </p14:cNvPr>
              <p14:cNvContentPartPr/>
              <p14:nvPr/>
            </p14:nvContentPartPr>
            <p14:xfrm>
              <a:off x="2969612" y="408819"/>
              <a:ext cx="443880" cy="59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9D40CAD-1CC3-4872-B27E-0D1B258A54A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65292" y="404499"/>
                <a:ext cx="4525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7B4EA1C-2B22-40DE-B499-A55B7CE2A6E8}"/>
                  </a:ext>
                </a:extLst>
              </p14:cNvPr>
              <p14:cNvContentPartPr/>
              <p14:nvPr/>
            </p14:nvContentPartPr>
            <p14:xfrm>
              <a:off x="2947652" y="191379"/>
              <a:ext cx="494640" cy="61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7B4EA1C-2B22-40DE-B499-A55B7CE2A6E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43332" y="187059"/>
                <a:ext cx="503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89A1B5D-03AA-4927-835E-A7E530E860D2}"/>
                  </a:ext>
                </a:extLst>
              </p14:cNvPr>
              <p14:cNvContentPartPr/>
              <p14:nvPr/>
            </p14:nvContentPartPr>
            <p14:xfrm>
              <a:off x="3511052" y="458139"/>
              <a:ext cx="165960" cy="113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89A1B5D-03AA-4927-835E-A7E530E860D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06723" y="453819"/>
                <a:ext cx="174619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A3DD62F-7D18-4E58-B462-FD9758043038}"/>
                  </a:ext>
                </a:extLst>
              </p14:cNvPr>
              <p14:cNvContentPartPr/>
              <p14:nvPr/>
            </p14:nvContentPartPr>
            <p14:xfrm>
              <a:off x="2823092" y="239619"/>
              <a:ext cx="3240" cy="2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A3DD62F-7D18-4E58-B462-FD975804303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818772" y="235299"/>
                <a:ext cx="118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C31702F-1BF3-48F0-9023-24BCE4B0B956}"/>
                  </a:ext>
                </a:extLst>
              </p14:cNvPr>
              <p14:cNvContentPartPr/>
              <p14:nvPr/>
            </p14:nvContentPartPr>
            <p14:xfrm>
              <a:off x="2870612" y="490899"/>
              <a:ext cx="1800" cy="1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C31702F-1BF3-48F0-9023-24BCE4B0B95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66292" y="486579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076CB47-4AB2-4FA4-9B0C-31E63CFDBE29}"/>
                  </a:ext>
                </a:extLst>
              </p14:cNvPr>
              <p14:cNvContentPartPr/>
              <p14:nvPr/>
            </p14:nvContentPartPr>
            <p14:xfrm>
              <a:off x="3522212" y="218739"/>
              <a:ext cx="171000" cy="130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076CB47-4AB2-4FA4-9B0C-31E63CFDBE2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17892" y="214419"/>
                <a:ext cx="1796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E323AED-3749-4514-ADF8-5E8C9F90E619}"/>
                  </a:ext>
                </a:extLst>
              </p14:cNvPr>
              <p14:cNvContentPartPr/>
              <p14:nvPr/>
            </p14:nvContentPartPr>
            <p14:xfrm>
              <a:off x="2819852" y="1309899"/>
              <a:ext cx="694800" cy="18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E323AED-3749-4514-ADF8-5E8C9F90E61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815532" y="1305579"/>
                <a:ext cx="7034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BC19786-29C1-45DE-AB4F-B638E264DFAF}"/>
                  </a:ext>
                </a:extLst>
              </p14:cNvPr>
              <p14:cNvContentPartPr/>
              <p14:nvPr/>
            </p14:nvContentPartPr>
            <p14:xfrm>
              <a:off x="1127492" y="922539"/>
              <a:ext cx="353520" cy="138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BC19786-29C1-45DE-AB4F-B638E264DFA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23168" y="918219"/>
                <a:ext cx="362169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4517CC3-6C00-4C6F-BE1F-53CA3DE5CD4B}"/>
                  </a:ext>
                </a:extLst>
              </p14:cNvPr>
              <p14:cNvContentPartPr/>
              <p14:nvPr/>
            </p14:nvContentPartPr>
            <p14:xfrm>
              <a:off x="650132" y="921099"/>
              <a:ext cx="386280" cy="162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4517CC3-6C00-4C6F-BE1F-53CA3DE5CD4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5812" y="916779"/>
                <a:ext cx="3949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D030A62-D221-4FDD-98A8-A565AAAD9913}"/>
                  </a:ext>
                </a:extLst>
              </p14:cNvPr>
              <p14:cNvContentPartPr/>
              <p14:nvPr/>
            </p14:nvContentPartPr>
            <p14:xfrm>
              <a:off x="458252" y="903819"/>
              <a:ext cx="91440" cy="136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D030A62-D221-4FDD-98A8-A565AAAD991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3915" y="899499"/>
                <a:ext cx="100114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9EC19D-B149-4EBF-A941-3937C9650D2E}"/>
                  </a:ext>
                </a:extLst>
              </p14:cNvPr>
              <p14:cNvContentPartPr/>
              <p14:nvPr/>
            </p14:nvContentPartPr>
            <p14:xfrm>
              <a:off x="2803292" y="880419"/>
              <a:ext cx="4320" cy="7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9EC19D-B149-4EBF-A941-3937C9650D2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98972" y="876099"/>
                <a:ext cx="1296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22F49C8-6033-4F2A-88D5-1B7C98CE3F3F}"/>
                  </a:ext>
                </a:extLst>
              </p14:cNvPr>
              <p14:cNvContentPartPr/>
              <p14:nvPr/>
            </p14:nvContentPartPr>
            <p14:xfrm>
              <a:off x="1872692" y="904899"/>
              <a:ext cx="442080" cy="102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22F49C8-6033-4F2A-88D5-1B7C98CE3F3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868372" y="900594"/>
                <a:ext cx="450720" cy="111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9F21DC8-BA19-438E-90BE-EBB8C5D5372A}"/>
                  </a:ext>
                </a:extLst>
              </p14:cNvPr>
              <p14:cNvContentPartPr/>
              <p14:nvPr/>
            </p14:nvContentPartPr>
            <p14:xfrm>
              <a:off x="1554092" y="942699"/>
              <a:ext cx="213840" cy="65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9F21DC8-BA19-438E-90BE-EBB8C5D5372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549779" y="938355"/>
                <a:ext cx="222465" cy="74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D749F7E-BDED-4CFE-8333-D3A17FA3B0AF}"/>
                  </a:ext>
                </a:extLst>
              </p14:cNvPr>
              <p14:cNvContentPartPr/>
              <p14:nvPr/>
            </p14:nvContentPartPr>
            <p14:xfrm>
              <a:off x="2436092" y="902739"/>
              <a:ext cx="6480" cy="4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D749F7E-BDED-4CFE-8333-D3A17FA3B0A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31772" y="898419"/>
                <a:ext cx="151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7360738-E258-44CA-9EA9-BCEF0EFECE40}"/>
                  </a:ext>
                </a:extLst>
              </p14:cNvPr>
              <p14:cNvContentPartPr/>
              <p14:nvPr/>
            </p14:nvContentPartPr>
            <p14:xfrm>
              <a:off x="2640212" y="905259"/>
              <a:ext cx="203760" cy="11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7360738-E258-44CA-9EA9-BCEF0EFECE4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35900" y="900939"/>
                <a:ext cx="212385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72FD7A5-87B3-445B-AF54-D78EEB411490}"/>
                  </a:ext>
                </a:extLst>
              </p14:cNvPr>
              <p14:cNvContentPartPr/>
              <p14:nvPr/>
            </p14:nvContentPartPr>
            <p14:xfrm>
              <a:off x="2356172" y="932259"/>
              <a:ext cx="212040" cy="38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72FD7A5-87B3-445B-AF54-D78EEB4114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51852" y="927939"/>
                <a:ext cx="220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CFBFB98-95C0-4603-A91B-B07E697A229E}"/>
                  </a:ext>
                </a:extLst>
              </p14:cNvPr>
              <p14:cNvContentPartPr/>
              <p14:nvPr/>
            </p14:nvContentPartPr>
            <p14:xfrm>
              <a:off x="3268412" y="864219"/>
              <a:ext cx="117360" cy="88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CFBFB98-95C0-4603-A91B-B07E697A229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64092" y="859899"/>
                <a:ext cx="1260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C601B42-AE2C-4CC5-BBD8-7ECAD23E1A63}"/>
                  </a:ext>
                </a:extLst>
              </p14:cNvPr>
              <p14:cNvContentPartPr/>
              <p14:nvPr/>
            </p14:nvContentPartPr>
            <p14:xfrm>
              <a:off x="3478292" y="997419"/>
              <a:ext cx="136080" cy="90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C601B42-AE2C-4CC5-BBD8-7ECAD23E1A6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73972" y="993099"/>
                <a:ext cx="1447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030E434-9ED9-4F96-A9D2-F6D4CC1FD717}"/>
                  </a:ext>
                </a:extLst>
              </p14:cNvPr>
              <p14:cNvContentPartPr/>
              <p14:nvPr/>
            </p14:nvContentPartPr>
            <p14:xfrm>
              <a:off x="3732452" y="832899"/>
              <a:ext cx="301320" cy="84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030E434-9ED9-4F96-A9D2-F6D4CC1FD71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28137" y="828561"/>
                <a:ext cx="309950" cy="93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32A414A-1CDC-41D6-8820-79E39B196236}"/>
                  </a:ext>
                </a:extLst>
              </p14:cNvPr>
              <p14:cNvContentPartPr/>
              <p14:nvPr/>
            </p14:nvContentPartPr>
            <p14:xfrm>
              <a:off x="3473972" y="844779"/>
              <a:ext cx="167760" cy="87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32A414A-1CDC-41D6-8820-79E39B19623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69643" y="840459"/>
                <a:ext cx="176419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92CBC72-5851-4310-8F7D-933271C38E61}"/>
                  </a:ext>
                </a:extLst>
              </p14:cNvPr>
              <p14:cNvContentPartPr/>
              <p14:nvPr/>
            </p14:nvContentPartPr>
            <p14:xfrm>
              <a:off x="2930012" y="890139"/>
              <a:ext cx="260280" cy="66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92CBC72-5851-4310-8F7D-933271C38E6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25692" y="885819"/>
                <a:ext cx="2689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7629ABD-D511-4383-8386-AD9AC0528530}"/>
                  </a:ext>
                </a:extLst>
              </p14:cNvPr>
              <p14:cNvContentPartPr/>
              <p14:nvPr/>
            </p14:nvContentPartPr>
            <p14:xfrm>
              <a:off x="923732" y="1738299"/>
              <a:ext cx="999720" cy="295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7629ABD-D511-4383-8386-AD9AC052853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9412" y="1733979"/>
                <a:ext cx="10083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26E4A7F-3D5A-4A29-B338-D5F4BD885D89}"/>
                  </a:ext>
                </a:extLst>
              </p14:cNvPr>
              <p14:cNvContentPartPr/>
              <p14:nvPr/>
            </p14:nvContentPartPr>
            <p14:xfrm>
              <a:off x="3227372" y="1433379"/>
              <a:ext cx="60120" cy="76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26E4A7F-3D5A-4A29-B338-D5F4BD885D8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23052" y="1429059"/>
                <a:ext cx="687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4B787C7-1A2C-4649-B99B-621700D3A355}"/>
                  </a:ext>
                </a:extLst>
              </p14:cNvPr>
              <p14:cNvContentPartPr/>
              <p14:nvPr/>
            </p14:nvContentPartPr>
            <p14:xfrm>
              <a:off x="3338612" y="1460379"/>
              <a:ext cx="150120" cy="547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4B787C7-1A2C-4649-B99B-621700D3A35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34292" y="1456059"/>
                <a:ext cx="1587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071F0FF-E64D-472E-95C1-FC853CA2D676}"/>
                  </a:ext>
                </a:extLst>
              </p14:cNvPr>
              <p14:cNvContentPartPr/>
              <p14:nvPr/>
            </p14:nvContentPartPr>
            <p14:xfrm>
              <a:off x="2705732" y="1439139"/>
              <a:ext cx="255960" cy="914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071F0FF-E64D-472E-95C1-FC853CA2D67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01418" y="1434819"/>
                <a:ext cx="264588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7F367F0-54DB-4B1F-B0F9-696A4A8D59C4}"/>
                  </a:ext>
                </a:extLst>
              </p14:cNvPr>
              <p14:cNvContentPartPr/>
              <p14:nvPr/>
            </p14:nvContentPartPr>
            <p14:xfrm>
              <a:off x="4187852" y="1416819"/>
              <a:ext cx="156240" cy="691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7F367F0-54DB-4B1F-B0F9-696A4A8D59C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83532" y="1412499"/>
                <a:ext cx="164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FD6DD93-B2E7-449F-912D-DF6CFA7E23C6}"/>
                  </a:ext>
                </a:extLst>
              </p14:cNvPr>
              <p14:cNvContentPartPr/>
              <p14:nvPr/>
            </p14:nvContentPartPr>
            <p14:xfrm>
              <a:off x="3801932" y="1436619"/>
              <a:ext cx="232200" cy="694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FD6DD93-B2E7-449F-912D-DF6CFA7E23C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797612" y="1432299"/>
                <a:ext cx="2408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A6456CD-7622-4316-90CF-705DF64223CD}"/>
                  </a:ext>
                </a:extLst>
              </p14:cNvPr>
              <p14:cNvContentPartPr/>
              <p14:nvPr/>
            </p14:nvContentPartPr>
            <p14:xfrm>
              <a:off x="2088332" y="1704819"/>
              <a:ext cx="1509120" cy="201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A6456CD-7622-4316-90CF-705DF64223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84012" y="1700499"/>
                <a:ext cx="15177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7BEE810-933E-4396-B62F-5A8B08AD2BF9}"/>
                  </a:ext>
                </a:extLst>
              </p14:cNvPr>
              <p14:cNvContentPartPr/>
              <p14:nvPr/>
            </p14:nvContentPartPr>
            <p14:xfrm>
              <a:off x="1963772" y="2189379"/>
              <a:ext cx="67680" cy="1094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7BEE810-933E-4396-B62F-5A8B08AD2BF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59452" y="2185059"/>
                <a:ext cx="763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1F4A7CD-C30C-447A-9E92-511654601DBE}"/>
                  </a:ext>
                </a:extLst>
              </p14:cNvPr>
              <p14:cNvContentPartPr/>
              <p14:nvPr/>
            </p14:nvContentPartPr>
            <p14:xfrm>
              <a:off x="2091932" y="2276499"/>
              <a:ext cx="33840" cy="572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1F4A7CD-C30C-447A-9E92-511654601DB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87612" y="2272179"/>
                <a:ext cx="424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5C6568C-192F-42AC-823A-6B2FA01353FF}"/>
                  </a:ext>
                </a:extLst>
              </p14:cNvPr>
              <p14:cNvContentPartPr/>
              <p14:nvPr/>
            </p14:nvContentPartPr>
            <p14:xfrm>
              <a:off x="1688372" y="2165619"/>
              <a:ext cx="219600" cy="2386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5C6568C-192F-42AC-823A-6B2FA01353F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84052" y="2161299"/>
                <a:ext cx="2282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94E1882-0982-4030-B039-4DE07937A0A3}"/>
                  </a:ext>
                </a:extLst>
              </p14:cNvPr>
              <p14:cNvContentPartPr/>
              <p14:nvPr/>
            </p14:nvContentPartPr>
            <p14:xfrm>
              <a:off x="2390012" y="2174619"/>
              <a:ext cx="357840" cy="159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94E1882-0982-4030-B039-4DE07937A0A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85692" y="2170299"/>
                <a:ext cx="366480" cy="1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952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2980-087E-4432-81E4-7CA8E3B4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08" y="164760"/>
            <a:ext cx="4048213" cy="501075"/>
          </a:xfrm>
        </p:spPr>
        <p:txBody>
          <a:bodyPr>
            <a:normAutofit fontScale="90000"/>
          </a:bodyPr>
          <a:lstStyle/>
          <a:p>
            <a:r>
              <a:rPr lang="en-US"/>
              <a:t>Once a superposition, always a superposition?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E57050-E3AA-49DC-BD28-5499438D6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22" y="665835"/>
                <a:ext cx="3974994" cy="1669115"/>
              </a:xfrm>
            </p:spPr>
            <p:txBody>
              <a:bodyPr>
                <a:normAutofit fontScale="92500"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superposition of two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in superposition with respect to the basis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However, the representation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with respect to the basis </a:t>
                </a:r>
              </a:p>
              <a:p>
                <a:pPr marL="0" indent="0" algn="just">
                  <a:buNone/>
                </a:pPr>
                <a:r>
                  <a:rPr lang="en-US" b="0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|−⟩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=|+⟩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algn="just"/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not in superposition with respect to the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E57050-E3AA-49DC-BD28-5499438D6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22" y="665835"/>
                <a:ext cx="3974994" cy="166911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0113C9-482C-42A0-97E5-83B067E8FFAC}"/>
              </a:ext>
            </a:extLst>
          </p:cNvPr>
          <p:cNvSpPr txBox="1"/>
          <p:nvPr/>
        </p:nvSpPr>
        <p:spPr>
          <a:xfrm>
            <a:off x="1758520" y="432598"/>
            <a:ext cx="1126400" cy="34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3" i="1">
                <a:solidFill>
                  <a:srgbClr val="FF0000"/>
                </a:solidFill>
                <a:latin typeface="Segoe Script" panose="030B0504020000000003" pitchFamily="66" charset="0"/>
              </a:rPr>
              <a:t>NO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F66388-AE28-4270-8FFC-8E98B337CAFB}"/>
                  </a:ext>
                </a:extLst>
              </p14:cNvPr>
              <p14:cNvContentPartPr/>
              <p14:nvPr/>
            </p14:nvContentPartPr>
            <p14:xfrm>
              <a:off x="511892" y="781419"/>
              <a:ext cx="3067920" cy="6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F66388-AE28-4270-8FFC-8E98B337CA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892" y="601419"/>
                <a:ext cx="32475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FE6BF1-9A75-482B-B8B0-D75D3012B374}"/>
                  </a:ext>
                </a:extLst>
              </p14:cNvPr>
              <p14:cNvContentPartPr/>
              <p14:nvPr/>
            </p14:nvContentPartPr>
            <p14:xfrm>
              <a:off x="500372" y="934419"/>
              <a:ext cx="193320" cy="15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FE6BF1-9A75-482B-B8B0-D75D3012B3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052" y="930099"/>
                <a:ext cx="2019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4B6778-5289-417C-A046-E4B41ABA0A65}"/>
                  </a:ext>
                </a:extLst>
              </p14:cNvPr>
              <p14:cNvContentPartPr/>
              <p14:nvPr/>
            </p14:nvContentPartPr>
            <p14:xfrm>
              <a:off x="830852" y="689979"/>
              <a:ext cx="334080" cy="12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4B6778-5289-417C-A046-E4B41ABA0A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6537" y="685659"/>
                <a:ext cx="342711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7410AB-C3A3-49D8-BCA3-8567176409ED}"/>
                  </a:ext>
                </a:extLst>
              </p14:cNvPr>
              <p14:cNvContentPartPr/>
              <p14:nvPr/>
            </p14:nvContentPartPr>
            <p14:xfrm>
              <a:off x="568052" y="104979"/>
              <a:ext cx="217440" cy="11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7410AB-C3A3-49D8-BCA3-8567176409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3732" y="100659"/>
                <a:ext cx="2260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C3C077-743F-4D30-B84D-C802489A52BF}"/>
                  </a:ext>
                </a:extLst>
              </p14:cNvPr>
              <p14:cNvContentPartPr/>
              <p14:nvPr/>
            </p14:nvContentPartPr>
            <p14:xfrm>
              <a:off x="862532" y="143499"/>
              <a:ext cx="57600" cy="6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C3C077-743F-4D30-B84D-C802489A52B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8212" y="139179"/>
                <a:ext cx="662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86BE3A7-1C4F-4718-A1DD-B93A9BC03C8D}"/>
                  </a:ext>
                </a:extLst>
              </p14:cNvPr>
              <p14:cNvContentPartPr/>
              <p14:nvPr/>
            </p14:nvContentPartPr>
            <p14:xfrm>
              <a:off x="866492" y="176979"/>
              <a:ext cx="63360" cy="2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86BE3A7-1C4F-4718-A1DD-B93A9BC03C8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2172" y="172659"/>
                <a:ext cx="720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1BCEE67-B8D3-454E-9FC6-0E3E525B72BB}"/>
                  </a:ext>
                </a:extLst>
              </p14:cNvPr>
              <p14:cNvContentPartPr/>
              <p14:nvPr/>
            </p14:nvContentPartPr>
            <p14:xfrm>
              <a:off x="1214972" y="133779"/>
              <a:ext cx="181440" cy="105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1BCEE67-B8D3-454E-9FC6-0E3E525B72B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0652" y="129459"/>
                <a:ext cx="1900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D4F70C5-299F-4F33-A9D9-E48F412C256B}"/>
                  </a:ext>
                </a:extLst>
              </p14:cNvPr>
              <p14:cNvContentPartPr/>
              <p14:nvPr/>
            </p14:nvContentPartPr>
            <p14:xfrm>
              <a:off x="1465532" y="93819"/>
              <a:ext cx="424800" cy="204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D4F70C5-299F-4F33-A9D9-E48F412C256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61216" y="89499"/>
                <a:ext cx="433433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13601EC-50D5-4A9B-8C46-210D4E25D3CF}"/>
                  </a:ext>
                </a:extLst>
              </p14:cNvPr>
              <p14:cNvContentPartPr/>
              <p14:nvPr/>
            </p14:nvContentPartPr>
            <p14:xfrm>
              <a:off x="1028852" y="59619"/>
              <a:ext cx="140760" cy="259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13601EC-50D5-4A9B-8C46-210D4E25D3C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4532" y="55299"/>
                <a:ext cx="1494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78C0021-529F-4F8B-9B34-486E21B0EB12}"/>
                  </a:ext>
                </a:extLst>
              </p14:cNvPr>
              <p14:cNvContentPartPr/>
              <p14:nvPr/>
            </p14:nvContentPartPr>
            <p14:xfrm>
              <a:off x="777212" y="984819"/>
              <a:ext cx="33480" cy="5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78C0021-529F-4F8B-9B34-486E21B0EB1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2892" y="980499"/>
                <a:ext cx="421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51384C7-924A-417A-A97C-7C3C3EF114A1}"/>
                  </a:ext>
                </a:extLst>
              </p14:cNvPr>
              <p14:cNvContentPartPr/>
              <p14:nvPr/>
            </p14:nvContentPartPr>
            <p14:xfrm>
              <a:off x="1535372" y="921819"/>
              <a:ext cx="1921680" cy="22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51384C7-924A-417A-A97C-7C3C3EF114A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31052" y="917499"/>
                <a:ext cx="19303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E2BE2A6-71A4-4DCC-8729-6F8A5159D5F7}"/>
                  </a:ext>
                </a:extLst>
              </p14:cNvPr>
              <p14:cNvContentPartPr/>
              <p14:nvPr/>
            </p14:nvContentPartPr>
            <p14:xfrm>
              <a:off x="270332" y="1904619"/>
              <a:ext cx="1010880" cy="180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E2BE2A6-71A4-4DCC-8729-6F8A5159D5F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6010" y="1900299"/>
                <a:ext cx="1019523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BA8AE72-2CD4-4CAD-92E8-71FDD7D415F3}"/>
                  </a:ext>
                </a:extLst>
              </p14:cNvPr>
              <p14:cNvContentPartPr/>
              <p14:nvPr/>
            </p14:nvContentPartPr>
            <p14:xfrm>
              <a:off x="634652" y="1345899"/>
              <a:ext cx="308520" cy="113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BA8AE72-2CD4-4CAD-92E8-71FDD7D415F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0327" y="1341579"/>
                <a:ext cx="31717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3EF0E40-2888-4CA0-98AE-62C01A3A4FAD}"/>
                  </a:ext>
                </a:extLst>
              </p14:cNvPr>
              <p14:cNvContentPartPr/>
              <p14:nvPr/>
            </p14:nvContentPartPr>
            <p14:xfrm>
              <a:off x="1728332" y="1358499"/>
              <a:ext cx="230760" cy="175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3EF0E40-2888-4CA0-98AE-62C01A3A4FA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24012" y="1354179"/>
                <a:ext cx="2394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037F56A-7C7F-4D24-9468-465FE65C1E88}"/>
                  </a:ext>
                </a:extLst>
              </p14:cNvPr>
              <p14:cNvContentPartPr/>
              <p14:nvPr/>
            </p14:nvContentPartPr>
            <p14:xfrm>
              <a:off x="1518452" y="1443819"/>
              <a:ext cx="83880" cy="31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037F56A-7C7F-4D24-9468-465FE65C1E8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14132" y="1439499"/>
                <a:ext cx="925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F884FFA-3162-4260-9B29-3C45F4F12779}"/>
                  </a:ext>
                </a:extLst>
              </p14:cNvPr>
              <p14:cNvContentPartPr/>
              <p14:nvPr/>
            </p14:nvContentPartPr>
            <p14:xfrm>
              <a:off x="1173932" y="1443819"/>
              <a:ext cx="240840" cy="87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F884FFA-3162-4260-9B29-3C45F4F1277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69612" y="1439499"/>
                <a:ext cx="2494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E3CDB5E-D220-464F-BD9A-DAEE972145FB}"/>
                  </a:ext>
                </a:extLst>
              </p14:cNvPr>
              <p14:cNvContentPartPr/>
              <p14:nvPr/>
            </p14:nvContentPartPr>
            <p14:xfrm>
              <a:off x="1152332" y="1313499"/>
              <a:ext cx="293760" cy="110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E3CDB5E-D220-464F-BD9A-DAEE972145F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48007" y="1309179"/>
                <a:ext cx="302411" cy="1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62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2C7D-EDA7-4D9F-B733-05F054DE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Changing a Qubit representation from computational to Hadamard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C1656-6999-4E05-A79B-0E1256161B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/>
                  <a:t> is a single-qubit state written in computational basis.</a:t>
                </a:r>
              </a:p>
              <a:p>
                <a:r>
                  <a:rPr lang="en-US"/>
                  <a:t>The Hadamard basis vectors in terms of computational basis vectors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Solving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/>
                  <a:t> yields:</a:t>
                </a:r>
              </a:p>
              <a:p>
                <a:endParaRPr lang="en-US" sz="397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|−⟩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 sz="416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+|−⟩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−|−⟩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C1656-6999-4E05-A79B-0E1256161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7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736A-64E5-4188-BC50-DAD0D088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phase versus relative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AC3FD-CD98-4CA0-8E78-772037132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sz="1000" dirty="0"/>
                  <a:t>Two single-qubit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1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1000" dirty="0"/>
                  <a:t> are said to differ by the global phase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000" dirty="0"/>
                  <a:t> if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endChr m:val="⟩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|1⟩)=</m:t>
                      </m:r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1000" i="1"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⟩.</m:t>
                      </m:r>
                    </m:oMath>
                  </m:oMathPara>
                </a14:m>
                <a:endParaRPr lang="en-US" sz="1000" dirty="0"/>
              </a:p>
              <a:p>
                <a:pPr algn="just">
                  <a:lnSpc>
                    <a:spcPct val="110000"/>
                  </a:lnSpc>
                </a:pPr>
                <a:r>
                  <a:rPr lang="en-US" sz="1000" dirty="0"/>
                  <a:t>If two quantum states differ by a global phase, they are considered to be same. We write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∼|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000" dirty="0"/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sz="1000" dirty="0"/>
                  <a:t>The relative phase of a single-qubit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1000" dirty="0"/>
                  <a:t> is a number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000" dirty="0"/>
                  <a:t> which satisfies the equation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000" b="0" dirty="0"/>
              </a:p>
              <a:p>
                <a:pPr algn="just">
                  <a:lnSpc>
                    <a:spcPct val="110000"/>
                  </a:lnSpc>
                </a:pPr>
                <a:r>
                  <a:rPr lang="en-US" sz="1000" dirty="0"/>
                  <a:t>Two quantum states with different relative phases are not the same quantum state.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sz="7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AC3FD-CD98-4CA0-8E78-772037132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A5F323-F953-4063-9931-76760456637C}"/>
                  </a:ext>
                </a:extLst>
              </p14:cNvPr>
              <p14:cNvContentPartPr/>
              <p14:nvPr/>
            </p14:nvContentPartPr>
            <p14:xfrm>
              <a:off x="1108052" y="1085259"/>
              <a:ext cx="2520" cy="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A5F323-F953-4063-9931-7676045663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732" y="1080939"/>
                <a:ext cx="111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15C0FA-88D6-49C8-B126-A21469FB0604}"/>
                  </a:ext>
                </a:extLst>
              </p14:cNvPr>
              <p14:cNvContentPartPr/>
              <p14:nvPr/>
            </p14:nvContentPartPr>
            <p14:xfrm>
              <a:off x="1527092" y="871779"/>
              <a:ext cx="707040" cy="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15C0FA-88D6-49C8-B126-A21469FB06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2772" y="867459"/>
                <a:ext cx="715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5FA96B-29AD-4123-9570-6C81CF8E543B}"/>
                  </a:ext>
                </a:extLst>
              </p14:cNvPr>
              <p14:cNvContentPartPr/>
              <p14:nvPr/>
            </p14:nvContentPartPr>
            <p14:xfrm>
              <a:off x="2552372" y="874659"/>
              <a:ext cx="570240" cy="11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5FA96B-29AD-4123-9570-6C81CF8E54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8052" y="870339"/>
                <a:ext cx="5788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481F202-A6F2-456C-AE3E-7F7C7C879921}"/>
                  </a:ext>
                </a:extLst>
              </p14:cNvPr>
              <p14:cNvContentPartPr/>
              <p14:nvPr/>
            </p14:nvContentPartPr>
            <p14:xfrm>
              <a:off x="275372" y="72579"/>
              <a:ext cx="321480" cy="113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481F202-A6F2-456C-AE3E-7F7C7C8799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1057" y="68273"/>
                <a:ext cx="330110" cy="122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DB14F03-5A6C-4AE2-926C-5CF5E44B883F}"/>
                  </a:ext>
                </a:extLst>
              </p14:cNvPr>
              <p14:cNvContentPartPr/>
              <p14:nvPr/>
            </p14:nvContentPartPr>
            <p14:xfrm>
              <a:off x="1233692" y="76179"/>
              <a:ext cx="243720" cy="97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DB14F03-5A6C-4AE2-926C-5CF5E44B88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9372" y="71859"/>
                <a:ext cx="2523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F352881-43D0-4A19-A075-91B7164727DC}"/>
                  </a:ext>
                </a:extLst>
              </p14:cNvPr>
              <p14:cNvContentPartPr/>
              <p14:nvPr/>
            </p14:nvContentPartPr>
            <p14:xfrm>
              <a:off x="1100852" y="116139"/>
              <a:ext cx="54720" cy="50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F352881-43D0-4A19-A075-91B7164727D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6532" y="111819"/>
                <a:ext cx="63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4509B7-A0BF-46C4-AAE2-22BC791A6C46}"/>
                  </a:ext>
                </a:extLst>
              </p14:cNvPr>
              <p14:cNvContentPartPr/>
              <p14:nvPr/>
            </p14:nvContentPartPr>
            <p14:xfrm>
              <a:off x="762092" y="80859"/>
              <a:ext cx="265680" cy="123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4509B7-A0BF-46C4-AAE2-22BC791A6C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7772" y="76539"/>
                <a:ext cx="2743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71931FC-5AC1-41D0-BC86-EB8A0B4C5089}"/>
                  </a:ext>
                </a:extLst>
              </p14:cNvPr>
              <p14:cNvContentPartPr/>
              <p14:nvPr/>
            </p14:nvContentPartPr>
            <p14:xfrm>
              <a:off x="2517812" y="72939"/>
              <a:ext cx="77040" cy="82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71931FC-5AC1-41D0-BC86-EB8A0B4C50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13492" y="68619"/>
                <a:ext cx="856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874BC5F-7497-4EB6-98E7-C177012FADC7}"/>
                  </a:ext>
                </a:extLst>
              </p14:cNvPr>
              <p14:cNvContentPartPr/>
              <p14:nvPr/>
            </p14:nvContentPartPr>
            <p14:xfrm>
              <a:off x="2127932" y="55299"/>
              <a:ext cx="293760" cy="114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874BC5F-7497-4EB6-98E7-C177012FADC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23612" y="50979"/>
                <a:ext cx="3024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AE7AF5E-3772-4CB3-9F50-E4FFD9D5AC81}"/>
                  </a:ext>
                </a:extLst>
              </p14:cNvPr>
              <p14:cNvContentPartPr/>
              <p14:nvPr/>
            </p14:nvContentPartPr>
            <p14:xfrm>
              <a:off x="1770812" y="21459"/>
              <a:ext cx="291600" cy="141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AE7AF5E-3772-4CB3-9F50-E4FFD9D5AC8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66487" y="17139"/>
                <a:ext cx="300251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32D6CE0-BB1B-456A-834C-CD46BEC12CFE}"/>
                  </a:ext>
                </a:extLst>
              </p14:cNvPr>
              <p14:cNvContentPartPr/>
              <p14:nvPr/>
            </p14:nvContentPartPr>
            <p14:xfrm>
              <a:off x="609812" y="581979"/>
              <a:ext cx="48600" cy="3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32D6CE0-BB1B-456A-834C-CD46BEC12CF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5492" y="577659"/>
                <a:ext cx="5724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26EDD67-DFE0-4FAA-8491-52A0347B0ECA}"/>
                  </a:ext>
                </a:extLst>
              </p14:cNvPr>
              <p14:cNvContentPartPr/>
              <p14:nvPr/>
            </p14:nvContentPartPr>
            <p14:xfrm>
              <a:off x="612332" y="607179"/>
              <a:ext cx="48240" cy="8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26EDD67-DFE0-4FAA-8491-52A0347B0EC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8012" y="602859"/>
                <a:ext cx="568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B42FBF0-533E-4322-B19F-021C5278EB33}"/>
                  </a:ext>
                </a:extLst>
              </p14:cNvPr>
              <p14:cNvContentPartPr/>
              <p14:nvPr/>
            </p14:nvContentPartPr>
            <p14:xfrm>
              <a:off x="132812" y="465339"/>
              <a:ext cx="414360" cy="192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B42FBF0-533E-4322-B19F-021C5278EB3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8492" y="461019"/>
                <a:ext cx="423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3363E2F-931B-4570-BCF5-C9C8BB7D0EA3}"/>
                  </a:ext>
                </a:extLst>
              </p14:cNvPr>
              <p14:cNvContentPartPr/>
              <p14:nvPr/>
            </p14:nvContentPartPr>
            <p14:xfrm>
              <a:off x="844892" y="496299"/>
              <a:ext cx="300240" cy="141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3363E2F-931B-4570-BCF5-C9C8BB7D0EA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0572" y="491979"/>
                <a:ext cx="3088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14370FD-6FAC-4742-98CC-C64F689C681D}"/>
                  </a:ext>
                </a:extLst>
              </p14:cNvPr>
              <p14:cNvContentPartPr/>
              <p14:nvPr/>
            </p14:nvContentPartPr>
            <p14:xfrm>
              <a:off x="1839212" y="531939"/>
              <a:ext cx="126000" cy="93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14370FD-6FAC-4742-98CC-C64F689C681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34892" y="527619"/>
                <a:ext cx="134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63CB10A-F0BF-4778-BCD9-8C943D8AEF0B}"/>
                  </a:ext>
                </a:extLst>
              </p14:cNvPr>
              <p14:cNvContentPartPr/>
              <p14:nvPr/>
            </p14:nvContentPartPr>
            <p14:xfrm>
              <a:off x="1542932" y="486939"/>
              <a:ext cx="240480" cy="126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63CB10A-F0BF-4778-BCD9-8C943D8AEF0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38606" y="482619"/>
                <a:ext cx="249133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EDF3276-0AB7-4BBA-80F9-D0B54FC64D77}"/>
                  </a:ext>
                </a:extLst>
              </p14:cNvPr>
              <p14:cNvContentPartPr/>
              <p14:nvPr/>
            </p14:nvContentPartPr>
            <p14:xfrm>
              <a:off x="1410812" y="566139"/>
              <a:ext cx="67680" cy="54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EDF3276-0AB7-4BBA-80F9-D0B54FC64D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06492" y="561819"/>
                <a:ext cx="763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3C81E52-0436-44B2-ABA3-5B80E30ADAA0}"/>
                  </a:ext>
                </a:extLst>
              </p14:cNvPr>
              <p14:cNvContentPartPr/>
              <p14:nvPr/>
            </p14:nvContentPartPr>
            <p14:xfrm>
              <a:off x="1194452" y="557139"/>
              <a:ext cx="149040" cy="100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3C81E52-0436-44B2-ABA3-5B80E30ADA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90132" y="552819"/>
                <a:ext cx="1576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02197E8-6107-485B-BF68-1AC082C1C276}"/>
                  </a:ext>
                </a:extLst>
              </p14:cNvPr>
              <p14:cNvContentPartPr/>
              <p14:nvPr/>
            </p14:nvContentPartPr>
            <p14:xfrm>
              <a:off x="2244572" y="536259"/>
              <a:ext cx="7200" cy="90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02197E8-6107-485B-BF68-1AC082C1C27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40252" y="531939"/>
                <a:ext cx="15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A469930-AAE3-492A-9460-7F452D1AF81A}"/>
                  </a:ext>
                </a:extLst>
              </p14:cNvPr>
              <p14:cNvContentPartPr/>
              <p14:nvPr/>
            </p14:nvContentPartPr>
            <p14:xfrm>
              <a:off x="2946212" y="493059"/>
              <a:ext cx="360" cy="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A469930-AAE3-492A-9460-7F452D1AF81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41892" y="48873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ED8972E-439B-4EC1-8A00-8FE72C1962E2}"/>
                  </a:ext>
                </a:extLst>
              </p14:cNvPr>
              <p14:cNvContentPartPr/>
              <p14:nvPr/>
            </p14:nvContentPartPr>
            <p14:xfrm>
              <a:off x="3148172" y="473979"/>
              <a:ext cx="140400" cy="126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ED8972E-439B-4EC1-8A00-8FE72C1962E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43841" y="469659"/>
                <a:ext cx="149062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A4AE803-FCBE-4DA6-8300-6F88F7DA8AE9}"/>
                  </a:ext>
                </a:extLst>
              </p14:cNvPr>
              <p14:cNvContentPartPr/>
              <p14:nvPr/>
            </p14:nvContentPartPr>
            <p14:xfrm>
              <a:off x="2827052" y="509619"/>
              <a:ext cx="277200" cy="99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A4AE803-FCBE-4DA6-8300-6F88F7DA8AE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22726" y="505299"/>
                <a:ext cx="285851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59A450C-F15F-4738-8FCE-F5B63C2C14E7}"/>
                  </a:ext>
                </a:extLst>
              </p14:cNvPr>
              <p14:cNvContentPartPr/>
              <p14:nvPr/>
            </p14:nvContentPartPr>
            <p14:xfrm>
              <a:off x="2296052" y="490179"/>
              <a:ext cx="468360" cy="134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59A450C-F15F-4738-8FCE-F5B63C2C14E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91732" y="485859"/>
                <a:ext cx="477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17BF484-E911-41E7-933F-A2B18B5AC32D}"/>
                  </a:ext>
                </a:extLst>
              </p14:cNvPr>
              <p14:cNvContentPartPr/>
              <p14:nvPr/>
            </p14:nvContentPartPr>
            <p14:xfrm>
              <a:off x="3718412" y="531219"/>
              <a:ext cx="93600" cy="59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17BF484-E911-41E7-933F-A2B18B5AC32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14092" y="526899"/>
                <a:ext cx="1022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46B34BA-5376-42CF-B14A-75C2A0CC36F0}"/>
                  </a:ext>
                </a:extLst>
              </p14:cNvPr>
              <p14:cNvContentPartPr/>
              <p14:nvPr/>
            </p14:nvContentPartPr>
            <p14:xfrm>
              <a:off x="3824972" y="473259"/>
              <a:ext cx="62640" cy="27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46B34BA-5376-42CF-B14A-75C2A0CC36F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20652" y="468939"/>
                <a:ext cx="71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4EEAEF3-865C-40D0-B6A5-53553B0AC451}"/>
                  </a:ext>
                </a:extLst>
              </p14:cNvPr>
              <p14:cNvContentPartPr/>
              <p14:nvPr/>
            </p14:nvContentPartPr>
            <p14:xfrm>
              <a:off x="3362732" y="463179"/>
              <a:ext cx="321480" cy="143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4EEAEF3-865C-40D0-B6A5-53553B0AC45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58412" y="458859"/>
                <a:ext cx="3301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0AF35CE-8AE9-4B5D-ABF4-3C38FF3E6708}"/>
                  </a:ext>
                </a:extLst>
              </p14:cNvPr>
              <p14:cNvContentPartPr/>
              <p14:nvPr/>
            </p14:nvContentPartPr>
            <p14:xfrm>
              <a:off x="3876812" y="543099"/>
              <a:ext cx="70200" cy="52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0AF35CE-8AE9-4B5D-ABF4-3C38FF3E670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872492" y="538779"/>
                <a:ext cx="788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99DFA8F-8E23-48FC-B283-17AF00A690D8}"/>
                  </a:ext>
                </a:extLst>
              </p14:cNvPr>
              <p14:cNvContentPartPr/>
              <p14:nvPr/>
            </p14:nvContentPartPr>
            <p14:xfrm>
              <a:off x="3984452" y="471459"/>
              <a:ext cx="413640" cy="127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99DFA8F-8E23-48FC-B283-17AF00A690D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980128" y="467139"/>
                <a:ext cx="422288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829B1DD-AA57-4AF2-BE3B-8ECFFCA9C4FB}"/>
                  </a:ext>
                </a:extLst>
              </p14:cNvPr>
              <p14:cNvContentPartPr/>
              <p14:nvPr/>
            </p14:nvContentPartPr>
            <p14:xfrm>
              <a:off x="3546332" y="360939"/>
              <a:ext cx="6120" cy="367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829B1DD-AA57-4AF2-BE3B-8ECFFCA9C4F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542012" y="356619"/>
                <a:ext cx="147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EDDF13F-6F18-413A-B274-9DA08D961ADA}"/>
                  </a:ext>
                </a:extLst>
              </p14:cNvPr>
              <p14:cNvContentPartPr/>
              <p14:nvPr/>
            </p14:nvContentPartPr>
            <p14:xfrm>
              <a:off x="3607532" y="679179"/>
              <a:ext cx="30600" cy="1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EDDF13F-6F18-413A-B274-9DA08D961AD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603212" y="674859"/>
                <a:ext cx="392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8830357-E506-4F71-AB52-FBCB9B3752A9}"/>
                  </a:ext>
                </a:extLst>
              </p14:cNvPr>
              <p14:cNvContentPartPr/>
              <p14:nvPr/>
            </p14:nvContentPartPr>
            <p14:xfrm>
              <a:off x="3621932" y="696819"/>
              <a:ext cx="24480" cy="7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8830357-E506-4F71-AB52-FBCB9B3752A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17612" y="692499"/>
                <a:ext cx="3312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FF64511-2648-46BB-9CAB-1AFA913AD984}"/>
                  </a:ext>
                </a:extLst>
              </p14:cNvPr>
              <p14:cNvContentPartPr/>
              <p14:nvPr/>
            </p14:nvContentPartPr>
            <p14:xfrm>
              <a:off x="3702212" y="650019"/>
              <a:ext cx="453600" cy="72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FF64511-2648-46BB-9CAB-1AFA913AD98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697892" y="645699"/>
                <a:ext cx="462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A57FB59-DE2D-4B74-AD13-F48393F41C46}"/>
                  </a:ext>
                </a:extLst>
              </p14:cNvPr>
              <p14:cNvContentPartPr/>
              <p14:nvPr/>
            </p14:nvContentPartPr>
            <p14:xfrm>
              <a:off x="4115132" y="373179"/>
              <a:ext cx="46440" cy="83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A57FB59-DE2D-4B74-AD13-F48393F41C4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10845" y="368859"/>
                <a:ext cx="55014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8ADB87D-2D34-4B75-8438-F414E8E78A6D}"/>
                  </a:ext>
                </a:extLst>
              </p14:cNvPr>
              <p14:cNvContentPartPr/>
              <p14:nvPr/>
            </p14:nvContentPartPr>
            <p14:xfrm>
              <a:off x="3514652" y="416379"/>
              <a:ext cx="33120" cy="28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8ADB87D-2D34-4B75-8438-F414E8E78A6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10285" y="412003"/>
                <a:ext cx="41855" cy="36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C8A0A97-177B-47FF-8803-F7B820BC7528}"/>
                  </a:ext>
                </a:extLst>
              </p14:cNvPr>
              <p14:cNvContentPartPr/>
              <p14:nvPr/>
            </p14:nvContentPartPr>
            <p14:xfrm>
              <a:off x="262772" y="930459"/>
              <a:ext cx="38160" cy="13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C8A0A97-177B-47FF-8803-F7B820BC752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72772" y="750819"/>
                <a:ext cx="21780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1D512E5-789E-474E-B717-1C195790F4AE}"/>
                  </a:ext>
                </a:extLst>
              </p14:cNvPr>
              <p14:cNvContentPartPr/>
              <p14:nvPr/>
            </p14:nvContentPartPr>
            <p14:xfrm>
              <a:off x="195452" y="95619"/>
              <a:ext cx="297720" cy="108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1D512E5-789E-474E-B717-1C195790F4A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5452" y="-84021"/>
                <a:ext cx="47736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3D3BAEE-F1AE-4773-A834-57DA7D42258F}"/>
                  </a:ext>
                </a:extLst>
              </p14:cNvPr>
              <p14:cNvContentPartPr/>
              <p14:nvPr/>
            </p14:nvContentPartPr>
            <p14:xfrm>
              <a:off x="116252" y="549579"/>
              <a:ext cx="474840" cy="604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3D3BAEE-F1AE-4773-A834-57DA7D42258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6252" y="369579"/>
                <a:ext cx="6544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003D976-AAE7-4E4F-8EAA-60C137A058C6}"/>
                  </a:ext>
                </a:extLst>
              </p14:cNvPr>
              <p14:cNvContentPartPr/>
              <p14:nvPr/>
            </p14:nvContentPartPr>
            <p14:xfrm>
              <a:off x="528092" y="1002819"/>
              <a:ext cx="545760" cy="14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003D976-AAE7-4E4F-8EAA-60C137A058C6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23772" y="998499"/>
                <a:ext cx="554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0FCE18F-B7BF-4551-90E9-E6F8DE0331FF}"/>
                  </a:ext>
                </a:extLst>
              </p14:cNvPr>
              <p14:cNvContentPartPr/>
              <p14:nvPr/>
            </p14:nvContentPartPr>
            <p14:xfrm>
              <a:off x="1277612" y="1103619"/>
              <a:ext cx="146520" cy="262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0FCE18F-B7BF-4551-90E9-E6F8DE0331F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273292" y="1099299"/>
                <a:ext cx="155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FB21127-DD1E-4FDC-AFEB-D82D6D103C4D}"/>
                  </a:ext>
                </a:extLst>
              </p14:cNvPr>
              <p14:cNvContentPartPr/>
              <p14:nvPr/>
            </p14:nvContentPartPr>
            <p14:xfrm>
              <a:off x="3029012" y="1113339"/>
              <a:ext cx="313920" cy="14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FB21127-DD1E-4FDC-AFEB-D82D6D103C4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024692" y="1109019"/>
                <a:ext cx="322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F4D53CE-DBB9-497C-A393-11A99D1D2C62}"/>
                  </a:ext>
                </a:extLst>
              </p14:cNvPr>
              <p14:cNvContentPartPr/>
              <p14:nvPr/>
            </p14:nvContentPartPr>
            <p14:xfrm>
              <a:off x="416852" y="1206939"/>
              <a:ext cx="653040" cy="209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F4D53CE-DBB9-497C-A393-11A99D1D2C6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2532" y="1202619"/>
                <a:ext cx="6616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F488756-93C6-4541-914A-4F9AF0468CCE}"/>
                  </a:ext>
                </a:extLst>
              </p14:cNvPr>
              <p14:cNvContentPartPr/>
              <p14:nvPr/>
            </p14:nvContentPartPr>
            <p14:xfrm>
              <a:off x="449252" y="2200539"/>
              <a:ext cx="47160" cy="43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F488756-93C6-4541-914A-4F9AF0468CC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44932" y="2196219"/>
                <a:ext cx="558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9110146-1A27-4B49-909A-DCE18CC53C41}"/>
                  </a:ext>
                </a:extLst>
              </p14:cNvPr>
              <p14:cNvContentPartPr/>
              <p14:nvPr/>
            </p14:nvContentPartPr>
            <p14:xfrm>
              <a:off x="432692" y="2225379"/>
              <a:ext cx="80280" cy="14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9110146-1A27-4B49-909A-DCE18CC53C4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28372" y="2221059"/>
                <a:ext cx="889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AE2E27C-E979-4EB4-8169-E1ABC340E4B6}"/>
                  </a:ext>
                </a:extLst>
              </p14:cNvPr>
              <p14:cNvContentPartPr/>
              <p14:nvPr/>
            </p14:nvContentPartPr>
            <p14:xfrm>
              <a:off x="989612" y="2109099"/>
              <a:ext cx="446760" cy="198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AE2E27C-E979-4EB4-8169-E1ABC340E4B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85292" y="2104779"/>
                <a:ext cx="455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6503FBE-5B3F-4514-8652-90609A551985}"/>
                  </a:ext>
                </a:extLst>
              </p14:cNvPr>
              <p14:cNvContentPartPr/>
              <p14:nvPr/>
            </p14:nvContentPartPr>
            <p14:xfrm>
              <a:off x="633212" y="2120619"/>
              <a:ext cx="292680" cy="1551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6503FBE-5B3F-4514-8652-90609A55198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28892" y="2116309"/>
                <a:ext cx="301320" cy="163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476DF92-A6EB-4898-81F8-24D4C2DED34F}"/>
                  </a:ext>
                </a:extLst>
              </p14:cNvPr>
              <p14:cNvContentPartPr/>
              <p14:nvPr/>
            </p14:nvContentPartPr>
            <p14:xfrm>
              <a:off x="170612" y="2138619"/>
              <a:ext cx="204120" cy="1738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476DF92-A6EB-4898-81F8-24D4C2DED34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66292" y="2134299"/>
                <a:ext cx="2127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8BEDD3D-701E-4FB0-92E6-5BA338B03573}"/>
                  </a:ext>
                </a:extLst>
              </p14:cNvPr>
              <p14:cNvContentPartPr/>
              <p14:nvPr/>
            </p14:nvContentPartPr>
            <p14:xfrm>
              <a:off x="1812572" y="2169579"/>
              <a:ext cx="89280" cy="666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8BEDD3D-701E-4FB0-92E6-5BA338B0357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808252" y="2165259"/>
                <a:ext cx="979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9F8A60E-6C3A-4637-952F-5C08DA825CFB}"/>
                  </a:ext>
                </a:extLst>
              </p14:cNvPr>
              <p14:cNvContentPartPr/>
              <p14:nvPr/>
            </p14:nvContentPartPr>
            <p14:xfrm>
              <a:off x="1767932" y="2285499"/>
              <a:ext cx="132120" cy="75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9F8A60E-6C3A-4637-952F-5C08DA825CF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763612" y="2281179"/>
                <a:ext cx="14076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518D354-CA26-44F6-A03F-EC3B4764E85F}"/>
                  </a:ext>
                </a:extLst>
              </p14:cNvPr>
              <p14:cNvContentPartPr/>
              <p14:nvPr/>
            </p14:nvContentPartPr>
            <p14:xfrm>
              <a:off x="1799252" y="2312859"/>
              <a:ext cx="72720" cy="95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518D354-CA26-44F6-A03F-EC3B4764E85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794932" y="2308539"/>
                <a:ext cx="81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FEDECC4-FBC1-416C-B8DB-DA6F085A18B4}"/>
                  </a:ext>
                </a:extLst>
              </p14:cNvPr>
              <p14:cNvContentPartPr/>
              <p14:nvPr/>
            </p14:nvContentPartPr>
            <p14:xfrm>
              <a:off x="1985012" y="2276499"/>
              <a:ext cx="54720" cy="79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FEDECC4-FBC1-416C-B8DB-DA6F085A18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80692" y="2272179"/>
                <a:ext cx="633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C4400DB-9CFA-4458-A335-94ED0BD044D7}"/>
                  </a:ext>
                </a:extLst>
              </p14:cNvPr>
              <p14:cNvContentPartPr/>
              <p14:nvPr/>
            </p14:nvContentPartPr>
            <p14:xfrm>
              <a:off x="1978532" y="2306739"/>
              <a:ext cx="65160" cy="2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C4400DB-9CFA-4458-A335-94ED0BD044D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74212" y="2302419"/>
                <a:ext cx="73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190D2B8-F053-4330-ADD1-0C1B79158522}"/>
                  </a:ext>
                </a:extLst>
              </p14:cNvPr>
              <p14:cNvContentPartPr/>
              <p14:nvPr/>
            </p14:nvContentPartPr>
            <p14:xfrm>
              <a:off x="2316572" y="2169219"/>
              <a:ext cx="8280" cy="7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190D2B8-F053-4330-ADD1-0C1B7915852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12252" y="2164899"/>
                <a:ext cx="169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04B5EF0-82DE-461F-B712-A9594148BBD8}"/>
                  </a:ext>
                </a:extLst>
              </p14:cNvPr>
              <p14:cNvContentPartPr/>
              <p14:nvPr/>
            </p14:nvContentPartPr>
            <p14:xfrm>
              <a:off x="2378492" y="2185419"/>
              <a:ext cx="95400" cy="896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04B5EF0-82DE-461F-B712-A9594148BBD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74172" y="2181099"/>
                <a:ext cx="1040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29C3FCB-6F4D-4650-AB0B-C95FB7B6345A}"/>
                  </a:ext>
                </a:extLst>
              </p14:cNvPr>
              <p14:cNvContentPartPr/>
              <p14:nvPr/>
            </p14:nvContentPartPr>
            <p14:xfrm>
              <a:off x="2487212" y="2299899"/>
              <a:ext cx="213840" cy="165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29C3FCB-6F4D-4650-AB0B-C95FB7B6345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82892" y="2295579"/>
                <a:ext cx="222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18414A1-602A-47C4-973E-6D293AD8B0F1}"/>
                  </a:ext>
                </a:extLst>
              </p14:cNvPr>
              <p14:cNvContentPartPr/>
              <p14:nvPr/>
            </p14:nvContentPartPr>
            <p14:xfrm>
              <a:off x="2543012" y="2169579"/>
              <a:ext cx="136440" cy="107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18414A1-602A-47C4-973E-6D293AD8B0F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38692" y="2165259"/>
                <a:ext cx="1450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BE0F047-AC98-423D-857D-5774AE3E42DF}"/>
                  </a:ext>
                </a:extLst>
              </p14:cNvPr>
              <p14:cNvContentPartPr/>
              <p14:nvPr/>
            </p14:nvContentPartPr>
            <p14:xfrm>
              <a:off x="2211812" y="2203419"/>
              <a:ext cx="101880" cy="1260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BE0F047-AC98-423D-857D-5774AE3E42D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07507" y="2199099"/>
                <a:ext cx="11049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4C103F3-FD03-4B5C-BD73-A4EF915F8106}"/>
                  </a:ext>
                </a:extLst>
              </p14:cNvPr>
              <p14:cNvContentPartPr/>
              <p14:nvPr/>
            </p14:nvContentPartPr>
            <p14:xfrm>
              <a:off x="2756492" y="2402499"/>
              <a:ext cx="3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4C103F3-FD03-4B5C-BD73-A4EF915F810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52172" y="239817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EF636BD-34D6-4483-9B05-0BBD407EADE3}"/>
                  </a:ext>
                </a:extLst>
              </p14:cNvPr>
              <p14:cNvContentPartPr/>
              <p14:nvPr/>
            </p14:nvContentPartPr>
            <p14:xfrm>
              <a:off x="2523572" y="2341659"/>
              <a:ext cx="169200" cy="92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EF636BD-34D6-4483-9B05-0BBD407EADE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519252" y="2337339"/>
                <a:ext cx="177840" cy="1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479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3C9-FAE5-4C45-8BC0-F9088BD0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Examples of qubits differing by a global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A9098-386C-4C2B-981A-7C54EF99EC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Consider: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|1⟩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|1⟩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The qubit state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|1⟩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r>
                  <a:rPr lang="en-US"/>
                  <a:t> </a:t>
                </a:r>
              </a:p>
              <a:p>
                <a:endParaRPr lang="en-US"/>
              </a:p>
              <a:p>
                <a:r>
                  <a:rPr lang="en-US"/>
                  <a:t>Therefore, these two quantum states are the same.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A9098-386C-4C2B-981A-7C54EF99E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8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2914-EC2E-46A2-A2A9-369678ED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Examples of qubits differing by relative phases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F76EE-AFEC-4BCE-B655-F5B03D9E0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634" y="639096"/>
                <a:ext cx="3974994" cy="1776589"/>
              </a:xfrm>
            </p:spPr>
            <p:txBody>
              <a:bodyPr>
                <a:normAutofit fontScale="85000" lnSpcReduction="20000"/>
              </a:bodyPr>
              <a:lstStyle/>
              <a:p>
                <a:endParaRPr lang="en-US"/>
              </a:p>
              <a:p>
                <a:r>
                  <a:rPr lang="en-US"/>
                  <a:t>Consider: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</m:oMath>
                </a14:m>
                <a:r>
                  <a:rPr lang="en-US"/>
                  <a:t> 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pPr lvl="0"/>
                <a:r>
                  <a:rPr lang="en-US"/>
                  <a:t>Let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  <a:p>
                <a:pPr marL="0" indent="0">
                  <a:buNone/>
                </a:pPr>
                <a:r>
                  <a:rPr lang="en-US"/>
                  <a:t>   and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:r>
                  <a:rPr lang="en-US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,      and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ı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:r>
                  <a:rPr lang="en-US"/>
                  <a:t>  </a:t>
                </a:r>
              </a:p>
              <a:p>
                <a:pPr marL="0" indent="0">
                  <a:buNone/>
                </a:pPr>
                <a:r>
                  <a:rPr lang="en-US"/>
                  <a:t>   By definition the relative phase of the first qubit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and the relative phase     </a:t>
                </a:r>
              </a:p>
              <a:p>
                <a:pPr marL="0" indent="0">
                  <a:buNone/>
                </a:pPr>
                <a:r>
                  <a:rPr lang="en-US"/>
                  <a:t>   of the second qubit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. Since they have different relative phases they are</a:t>
                </a:r>
              </a:p>
              <a:p>
                <a:pPr marL="0" indent="0">
                  <a:buNone/>
                </a:pPr>
                <a:r>
                  <a:rPr lang="en-US"/>
                  <a:t>   different quantum states. </a:t>
                </a:r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F76EE-AFEC-4BCE-B655-F5B03D9E0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634" y="639096"/>
                <a:ext cx="3974994" cy="1776589"/>
              </a:xfrm>
              <a:blipFill>
                <a:blip r:embed="rId2"/>
                <a:stretch>
                  <a:fillRect b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796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Quantum Computing">
            <a:extLst>
              <a:ext uri="{FF2B5EF4-FFF2-40B4-BE49-F238E27FC236}">
                <a16:creationId xmlns:a16="http://schemas.microsoft.com/office/drawing/2014/main" id="{A6F4A2FC-AAEF-4E98-AAF9-7D0E617CC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5" y="177735"/>
            <a:ext cx="1753259" cy="223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B8A6F1-3E5C-4AAA-AE13-BDF29ED5F646}"/>
              </a:ext>
            </a:extLst>
          </p:cNvPr>
          <p:cNvSpPr/>
          <p:nvPr/>
        </p:nvSpPr>
        <p:spPr>
          <a:xfrm>
            <a:off x="2342311" y="670894"/>
            <a:ext cx="1797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Quantum Computing</a:t>
            </a:r>
          </a:p>
          <a:p>
            <a:r>
              <a:rPr lang="en-US" sz="800" dirty="0"/>
              <a:t>A Gentle Introduction</a:t>
            </a:r>
          </a:p>
          <a:p>
            <a:r>
              <a:rPr lang="en-US" sz="800" dirty="0"/>
              <a:t>By Eleanor G. </a:t>
            </a:r>
            <a:r>
              <a:rPr lang="en-US" sz="800" dirty="0" err="1"/>
              <a:t>Rieffel</a:t>
            </a:r>
            <a:r>
              <a:rPr lang="en-US" sz="800" dirty="0"/>
              <a:t> and Wolfgang H. </a:t>
            </a:r>
            <a:r>
              <a:rPr lang="en-US" sz="800" dirty="0" err="1"/>
              <a:t>Polak</a:t>
            </a:r>
            <a:endParaRPr lang="en-US" sz="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E235E3-5939-4E7D-BF3C-7C71C25CF36A}"/>
                  </a:ext>
                </a:extLst>
              </p14:cNvPr>
              <p14:cNvContentPartPr/>
              <p14:nvPr/>
            </p14:nvContentPartPr>
            <p14:xfrm>
              <a:off x="2496647" y="58075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E235E3-5939-4E7D-BF3C-7C71C25CF3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2327" y="57643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291A3D-5179-4FF9-9523-E7C7BB2395D9}"/>
                  </a:ext>
                </a:extLst>
              </p14:cNvPr>
              <p14:cNvContentPartPr/>
              <p14:nvPr/>
            </p14:nvContentPartPr>
            <p14:xfrm>
              <a:off x="2301167" y="139034"/>
              <a:ext cx="285480" cy="114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291A3D-5179-4FF9-9523-E7C7BB2395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6847" y="134714"/>
                <a:ext cx="2941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8630F0-69A6-44C4-AC44-2EDDDCB4D56E}"/>
                  </a:ext>
                </a:extLst>
              </p14:cNvPr>
              <p14:cNvContentPartPr/>
              <p14:nvPr/>
            </p14:nvContentPartPr>
            <p14:xfrm>
              <a:off x="2610767" y="326234"/>
              <a:ext cx="1268640" cy="1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8630F0-69A6-44C4-AC44-2EDDDCB4D5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6447" y="321914"/>
                <a:ext cx="1277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AE3D7F6-C1F4-41E3-9900-8313DA0BC664}"/>
                  </a:ext>
                </a:extLst>
              </p14:cNvPr>
              <p14:cNvContentPartPr/>
              <p14:nvPr/>
            </p14:nvContentPartPr>
            <p14:xfrm>
              <a:off x="3537047" y="135434"/>
              <a:ext cx="355680" cy="87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AE3D7F6-C1F4-41E3-9900-8313DA0BC6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2727" y="131114"/>
                <a:ext cx="364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6DC256C-F4DB-4CF7-85C0-6FD1F971EC41}"/>
                  </a:ext>
                </a:extLst>
              </p14:cNvPr>
              <p14:cNvContentPartPr/>
              <p14:nvPr/>
            </p14:nvContentPartPr>
            <p14:xfrm>
              <a:off x="3098927" y="118154"/>
              <a:ext cx="357480" cy="11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6DC256C-F4DB-4CF7-85C0-6FD1F971EC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4603" y="113834"/>
                <a:ext cx="366129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97DE9D2-73B7-4096-87C7-6761B76962F4}"/>
                  </a:ext>
                </a:extLst>
              </p14:cNvPr>
              <p14:cNvContentPartPr/>
              <p14:nvPr/>
            </p14:nvContentPartPr>
            <p14:xfrm>
              <a:off x="2710847" y="138314"/>
              <a:ext cx="297360" cy="147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97DE9D2-73B7-4096-87C7-6761B76962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06527" y="133994"/>
                <a:ext cx="3060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2DD74A89-027E-4704-ABC8-FFD94D5431B6}"/>
                  </a:ext>
                </a:extLst>
              </p14:cNvPr>
              <p14:cNvContentPartPr/>
              <p14:nvPr/>
            </p14:nvContentPartPr>
            <p14:xfrm>
              <a:off x="2196767" y="1975754"/>
              <a:ext cx="1604880" cy="36360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2DD74A89-027E-4704-ABC8-FFD94D5431B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92447" y="1971430"/>
                <a:ext cx="1613520" cy="372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609A82C0-C24B-4300-930E-82862A4186D3}"/>
                  </a:ext>
                </a:extLst>
              </p14:cNvPr>
              <p14:cNvContentPartPr/>
              <p14:nvPr/>
            </p14:nvContentPartPr>
            <p14:xfrm>
              <a:off x="3520127" y="748874"/>
              <a:ext cx="482400" cy="578160"/>
            </p14:xfrm>
          </p:contentPart>
        </mc:Choice>
        <mc:Fallback xmlns=""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609A82C0-C24B-4300-930E-82862A4186D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5807" y="744554"/>
                <a:ext cx="49104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EC4896C2-3531-45D3-978F-3071863094D3}"/>
                  </a:ext>
                </a:extLst>
              </p14:cNvPr>
              <p14:cNvContentPartPr/>
              <p14:nvPr/>
            </p14:nvContentPartPr>
            <p14:xfrm>
              <a:off x="2226287" y="703514"/>
              <a:ext cx="1032120" cy="67500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EC4896C2-3531-45D3-978F-3071863094D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21967" y="699194"/>
                <a:ext cx="1040760" cy="6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03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C3F083A5-15FA-41B8-A735-D6E0F56276F6}"/>
                  </a:ext>
                </a:extLst>
              </p14:cNvPr>
              <p14:cNvContentPartPr/>
              <p14:nvPr/>
            </p14:nvContentPartPr>
            <p14:xfrm>
              <a:off x="255099" y="301330"/>
              <a:ext cx="3850560" cy="1998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C3F083A5-15FA-41B8-A735-D6E0F56276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779" y="297011"/>
                <a:ext cx="3859200" cy="2006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676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D6044F-84DB-4433-8AC7-25E3E033C27F}"/>
                  </a:ext>
                </a:extLst>
              </p14:cNvPr>
              <p14:cNvContentPartPr/>
              <p14:nvPr/>
            </p14:nvContentPartPr>
            <p14:xfrm>
              <a:off x="178247" y="198074"/>
              <a:ext cx="12600" cy="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D6044F-84DB-4433-8AC7-25E3E033C2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927" y="193754"/>
                <a:ext cx="212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EF44383-5B8D-4379-9F62-B6DA861E54C7}"/>
                  </a:ext>
                </a:extLst>
              </p14:cNvPr>
              <p14:cNvContentPartPr/>
              <p14:nvPr/>
            </p14:nvContentPartPr>
            <p14:xfrm>
              <a:off x="327647" y="357194"/>
              <a:ext cx="214560" cy="6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EF44383-5B8D-4379-9F62-B6DA861E54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327" y="352874"/>
                <a:ext cx="2232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752C95F-1656-40AE-A020-15E6A85715C9}"/>
                  </a:ext>
                </a:extLst>
              </p14:cNvPr>
              <p14:cNvContentPartPr/>
              <p14:nvPr/>
            </p14:nvContentPartPr>
            <p14:xfrm>
              <a:off x="274727" y="173594"/>
              <a:ext cx="424800" cy="127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752C95F-1656-40AE-A020-15E6A85715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407" y="169274"/>
                <a:ext cx="4334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201206-3E30-49EA-8247-107509F581B1}"/>
                  </a:ext>
                </a:extLst>
              </p14:cNvPr>
              <p14:cNvContentPartPr/>
              <p14:nvPr/>
            </p14:nvContentPartPr>
            <p14:xfrm>
              <a:off x="1089767" y="218594"/>
              <a:ext cx="17640" cy="17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201206-3E30-49EA-8247-107509F581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447" y="214274"/>
                <a:ext cx="262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18C0CA0-B7AC-4D3B-BEFB-599FFF204F6B}"/>
                  </a:ext>
                </a:extLst>
              </p14:cNvPr>
              <p14:cNvContentPartPr/>
              <p14:nvPr/>
            </p14:nvContentPartPr>
            <p14:xfrm>
              <a:off x="1683047" y="182954"/>
              <a:ext cx="126360" cy="148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18C0CA0-B7AC-4D3B-BEFB-599FFF204F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8727" y="178634"/>
                <a:ext cx="1350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F7EB2E-2F43-46D9-B7B0-9E52C94B8DAE}"/>
                  </a:ext>
                </a:extLst>
              </p14:cNvPr>
              <p14:cNvContentPartPr/>
              <p14:nvPr/>
            </p14:nvContentPartPr>
            <p14:xfrm>
              <a:off x="1888247" y="236234"/>
              <a:ext cx="94680" cy="5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F7EB2E-2F43-46D9-B7B0-9E52C94B8D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3927" y="231914"/>
                <a:ext cx="1033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3B067D3-4815-418C-A3A5-BC9ABF12B378}"/>
                  </a:ext>
                </a:extLst>
              </p14:cNvPr>
              <p14:cNvContentPartPr/>
              <p14:nvPr/>
            </p14:nvContentPartPr>
            <p14:xfrm>
              <a:off x="2612927" y="257834"/>
              <a:ext cx="5040" cy="7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3B067D3-4815-418C-A3A5-BC9ABF12B3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8607" y="253514"/>
                <a:ext cx="136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A3DBA82-F732-458E-A092-957EFFB59901}"/>
                  </a:ext>
                </a:extLst>
              </p14:cNvPr>
              <p14:cNvContentPartPr/>
              <p14:nvPr/>
            </p14:nvContentPartPr>
            <p14:xfrm>
              <a:off x="2503847" y="186914"/>
              <a:ext cx="56880" cy="64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A3DBA82-F732-458E-A092-957EFFB599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99527" y="182594"/>
                <a:ext cx="655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1BE3E6-2462-41ED-A77A-F6683FD510A4}"/>
                  </a:ext>
                </a:extLst>
              </p14:cNvPr>
              <p14:cNvContentPartPr/>
              <p14:nvPr/>
            </p14:nvContentPartPr>
            <p14:xfrm>
              <a:off x="2145647" y="177194"/>
              <a:ext cx="313560" cy="158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1BE3E6-2462-41ED-A77A-F6683FD510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41327" y="172874"/>
                <a:ext cx="3222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6C36E87-E299-4B3C-9D05-BB4B56022F93}"/>
                  </a:ext>
                </a:extLst>
              </p14:cNvPr>
              <p14:cNvContentPartPr/>
              <p14:nvPr/>
            </p14:nvContentPartPr>
            <p14:xfrm>
              <a:off x="1250327" y="168914"/>
              <a:ext cx="311760" cy="110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6C36E87-E299-4B3C-9D05-BB4B56022F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6007" y="164594"/>
                <a:ext cx="3204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F994AD4-3C69-42AE-81E3-27045A4762E8}"/>
                  </a:ext>
                </a:extLst>
              </p14:cNvPr>
              <p14:cNvContentPartPr/>
              <p14:nvPr/>
            </p14:nvContentPartPr>
            <p14:xfrm>
              <a:off x="3144647" y="234794"/>
              <a:ext cx="44280" cy="4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F994AD4-3C69-42AE-81E3-27045A4762E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0327" y="230474"/>
                <a:ext cx="529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76F8140-B51A-4E8F-B643-6B765643D036}"/>
                  </a:ext>
                </a:extLst>
              </p14:cNvPr>
              <p14:cNvContentPartPr/>
              <p14:nvPr/>
            </p14:nvContentPartPr>
            <p14:xfrm>
              <a:off x="3144647" y="263594"/>
              <a:ext cx="56520" cy="9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76F8140-B51A-4E8F-B643-6B765643D03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40327" y="259274"/>
                <a:ext cx="65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A36402C-2E6B-4104-858A-BB4DB6BD0562}"/>
                  </a:ext>
                </a:extLst>
              </p14:cNvPr>
              <p14:cNvContentPartPr/>
              <p14:nvPr/>
            </p14:nvContentPartPr>
            <p14:xfrm>
              <a:off x="2426807" y="469154"/>
              <a:ext cx="187200" cy="104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A36402C-2E6B-4104-858A-BB4DB6BD05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22479" y="464834"/>
                <a:ext cx="195857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C913FC9-F946-42A6-8114-5466BA14FCF9}"/>
                  </a:ext>
                </a:extLst>
              </p14:cNvPr>
              <p14:cNvContentPartPr/>
              <p14:nvPr/>
            </p14:nvContentPartPr>
            <p14:xfrm>
              <a:off x="2686727" y="481034"/>
              <a:ext cx="166320" cy="101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C913FC9-F946-42A6-8114-5466BA14FC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82416" y="476699"/>
                <a:ext cx="174941" cy="11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36413BD-F7A6-42C4-8931-BB9204A1E25C}"/>
                  </a:ext>
                </a:extLst>
              </p14:cNvPr>
              <p14:cNvContentPartPr/>
              <p14:nvPr/>
            </p14:nvContentPartPr>
            <p14:xfrm>
              <a:off x="2812007" y="191234"/>
              <a:ext cx="237600" cy="218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36413BD-F7A6-42C4-8931-BB9204A1E2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07680" y="186921"/>
                <a:ext cx="246253" cy="22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48545E7-EC2C-4370-88E1-C94F8BB9449B}"/>
                  </a:ext>
                </a:extLst>
              </p14:cNvPr>
              <p14:cNvContentPartPr/>
              <p14:nvPr/>
            </p14:nvContentPartPr>
            <p14:xfrm>
              <a:off x="3718847" y="233714"/>
              <a:ext cx="63000" cy="67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48545E7-EC2C-4370-88E1-C94F8BB9449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14527" y="229394"/>
                <a:ext cx="716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7EE79C0-ECF3-47B0-B6FB-1F42A6231E85}"/>
                  </a:ext>
                </a:extLst>
              </p14:cNvPr>
              <p14:cNvContentPartPr/>
              <p14:nvPr/>
            </p14:nvContentPartPr>
            <p14:xfrm>
              <a:off x="3850247" y="216434"/>
              <a:ext cx="176040" cy="135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7EE79C0-ECF3-47B0-B6FB-1F42A6231E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45927" y="212114"/>
                <a:ext cx="1846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B7E69CE-7CAC-40CB-811C-399E2F5C0D0B}"/>
                  </a:ext>
                </a:extLst>
              </p14:cNvPr>
              <p14:cNvContentPartPr/>
              <p14:nvPr/>
            </p14:nvContentPartPr>
            <p14:xfrm>
              <a:off x="3580967" y="235514"/>
              <a:ext cx="74160" cy="63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B7E69CE-7CAC-40CB-811C-399E2F5C0D0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76647" y="231194"/>
                <a:ext cx="828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0F59008-03BF-4034-8BF6-5337C517D2F8}"/>
                  </a:ext>
                </a:extLst>
              </p14:cNvPr>
              <p14:cNvContentPartPr/>
              <p14:nvPr/>
            </p14:nvContentPartPr>
            <p14:xfrm>
              <a:off x="3280367" y="214274"/>
              <a:ext cx="238320" cy="99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0F59008-03BF-4034-8BF6-5337C517D2F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76047" y="209954"/>
                <a:ext cx="2469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5DFBFEA-FECA-49BD-B6B8-2D5028507C9F}"/>
                  </a:ext>
                </a:extLst>
              </p14:cNvPr>
              <p14:cNvContentPartPr/>
              <p14:nvPr/>
            </p14:nvContentPartPr>
            <p14:xfrm>
              <a:off x="4072007" y="538994"/>
              <a:ext cx="4320" cy="3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5DFBFEA-FECA-49BD-B6B8-2D5028507C9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67687" y="534674"/>
                <a:ext cx="129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CDB76B5-CFEC-47EA-81FF-F04547AB41B8}"/>
                  </a:ext>
                </a:extLst>
              </p14:cNvPr>
              <p14:cNvContentPartPr/>
              <p14:nvPr/>
            </p14:nvContentPartPr>
            <p14:xfrm>
              <a:off x="3662327" y="471674"/>
              <a:ext cx="361800" cy="79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CDB76B5-CFEC-47EA-81FF-F04547AB41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58011" y="467354"/>
                <a:ext cx="370431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8D18AD9-6D30-4E14-BB73-7228B60BFD70}"/>
                  </a:ext>
                </a:extLst>
              </p14:cNvPr>
              <p14:cNvContentPartPr/>
              <p14:nvPr/>
            </p14:nvContentPartPr>
            <p14:xfrm>
              <a:off x="3873647" y="378794"/>
              <a:ext cx="61200" cy="76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8D18AD9-6D30-4E14-BB73-7228B60BFD7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69327" y="374474"/>
                <a:ext cx="69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A8D7945-3780-4E79-9582-2D28EEC52F6D}"/>
                  </a:ext>
                </a:extLst>
              </p14:cNvPr>
              <p14:cNvContentPartPr/>
              <p14:nvPr/>
            </p14:nvContentPartPr>
            <p14:xfrm>
              <a:off x="3067967" y="507314"/>
              <a:ext cx="395640" cy="95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A8D7945-3780-4E79-9582-2D28EEC52F6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63647" y="502978"/>
                <a:ext cx="404280" cy="104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B6366C9-AD81-46AE-B501-5EC5E6DE322F}"/>
                  </a:ext>
                </a:extLst>
              </p14:cNvPr>
              <p14:cNvContentPartPr/>
              <p14:nvPr/>
            </p14:nvContentPartPr>
            <p14:xfrm>
              <a:off x="3312407" y="376634"/>
              <a:ext cx="74880" cy="87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B6366C9-AD81-46AE-B501-5EC5E6DE32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08087" y="372332"/>
                <a:ext cx="83520" cy="95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FF0A04C-D81A-4BCC-95FF-1561B50275FD}"/>
                  </a:ext>
                </a:extLst>
              </p14:cNvPr>
              <p14:cNvContentPartPr/>
              <p14:nvPr/>
            </p14:nvContentPartPr>
            <p14:xfrm>
              <a:off x="1314047" y="768314"/>
              <a:ext cx="55800" cy="102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FF0A04C-D81A-4BCC-95FF-1561B50275F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09727" y="763994"/>
                <a:ext cx="644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0B45C50-D776-473E-AB47-32C1FE03BA74}"/>
                  </a:ext>
                </a:extLst>
              </p14:cNvPr>
              <p14:cNvContentPartPr/>
              <p14:nvPr/>
            </p14:nvContentPartPr>
            <p14:xfrm>
              <a:off x="1584047" y="765794"/>
              <a:ext cx="80280" cy="83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0B45C50-D776-473E-AB47-32C1FE03BA7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79727" y="761474"/>
                <a:ext cx="88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7E38409-B578-470B-A602-79A7B3D68908}"/>
                  </a:ext>
                </a:extLst>
              </p14:cNvPr>
              <p14:cNvContentPartPr/>
              <p14:nvPr/>
            </p14:nvContentPartPr>
            <p14:xfrm>
              <a:off x="1436087" y="780914"/>
              <a:ext cx="67320" cy="64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7E38409-B578-470B-A602-79A7B3D6890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31767" y="776594"/>
                <a:ext cx="759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32A3FF6-33CA-44AA-A796-74A158DF20A8}"/>
                  </a:ext>
                </a:extLst>
              </p14:cNvPr>
              <p14:cNvContentPartPr/>
              <p14:nvPr/>
            </p14:nvContentPartPr>
            <p14:xfrm>
              <a:off x="1109207" y="786674"/>
              <a:ext cx="156960" cy="82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32A3FF6-33CA-44AA-A796-74A158DF20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04887" y="782354"/>
                <a:ext cx="165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ADD2CEE-2C05-4EA8-B3C6-7CCC634352E0}"/>
                  </a:ext>
                </a:extLst>
              </p14:cNvPr>
              <p14:cNvContentPartPr/>
              <p14:nvPr/>
            </p14:nvContentPartPr>
            <p14:xfrm>
              <a:off x="2699327" y="758954"/>
              <a:ext cx="111960" cy="85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ADD2CEE-2C05-4EA8-B3C6-7CCC634352E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95007" y="754634"/>
                <a:ext cx="1206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B206C86-0081-434E-8D31-6728A83B19E1}"/>
                  </a:ext>
                </a:extLst>
              </p14:cNvPr>
              <p14:cNvContentPartPr/>
              <p14:nvPr/>
            </p14:nvContentPartPr>
            <p14:xfrm>
              <a:off x="2498807" y="733394"/>
              <a:ext cx="138600" cy="114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B206C86-0081-434E-8D31-6728A83B19E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94487" y="729074"/>
                <a:ext cx="1472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56E3005-5D07-4160-B5B8-FE25F8B21842}"/>
                  </a:ext>
                </a:extLst>
              </p14:cNvPr>
              <p14:cNvContentPartPr/>
              <p14:nvPr/>
            </p14:nvContentPartPr>
            <p14:xfrm>
              <a:off x="2380007" y="745634"/>
              <a:ext cx="77040" cy="100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56E3005-5D07-4160-B5B8-FE25F8B2184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75707" y="741314"/>
                <a:ext cx="85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F888581-7AB1-4243-BB7E-7C0CBAC9BC48}"/>
                  </a:ext>
                </a:extLst>
              </p14:cNvPr>
              <p14:cNvContentPartPr/>
              <p14:nvPr/>
            </p14:nvContentPartPr>
            <p14:xfrm>
              <a:off x="2004527" y="718274"/>
              <a:ext cx="286920" cy="144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F888581-7AB1-4243-BB7E-7C0CBAC9BC4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00207" y="713954"/>
                <a:ext cx="2955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FF89285-BD93-4EAA-B82A-45A4661CC0B4}"/>
                  </a:ext>
                </a:extLst>
              </p14:cNvPr>
              <p14:cNvContentPartPr/>
              <p14:nvPr/>
            </p14:nvContentPartPr>
            <p14:xfrm>
              <a:off x="3327887" y="782354"/>
              <a:ext cx="37440" cy="25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FF89285-BD93-4EAA-B82A-45A4661CC0B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323567" y="778093"/>
                <a:ext cx="46080" cy="34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14D66B6-122E-4801-927A-EFD91F163CB9}"/>
                  </a:ext>
                </a:extLst>
              </p14:cNvPr>
              <p14:cNvContentPartPr/>
              <p14:nvPr/>
            </p14:nvContentPartPr>
            <p14:xfrm>
              <a:off x="3132767" y="750674"/>
              <a:ext cx="130320" cy="90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14D66B6-122E-4801-927A-EFD91F163CB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28459" y="746354"/>
                <a:ext cx="138936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6539779-32C5-4C80-9427-D025BB5A2BE6}"/>
                  </a:ext>
                </a:extLst>
              </p14:cNvPr>
              <p14:cNvContentPartPr/>
              <p14:nvPr/>
            </p14:nvContentPartPr>
            <p14:xfrm>
              <a:off x="3582047" y="770114"/>
              <a:ext cx="31320" cy="129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6539779-32C5-4C80-9427-D025BB5A2B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77727" y="765794"/>
                <a:ext cx="399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956AF40-2E3D-4130-900A-8D0AD1114895}"/>
                  </a:ext>
                </a:extLst>
              </p14:cNvPr>
              <p14:cNvContentPartPr/>
              <p14:nvPr/>
            </p14:nvContentPartPr>
            <p14:xfrm>
              <a:off x="3840167" y="758594"/>
              <a:ext cx="9000" cy="637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956AF40-2E3D-4130-900A-8D0AD11148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35847" y="754274"/>
                <a:ext cx="17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F9A1151-1508-435E-9447-E4557CF3116A}"/>
                  </a:ext>
                </a:extLst>
              </p14:cNvPr>
              <p14:cNvContentPartPr/>
              <p14:nvPr/>
            </p14:nvContentPartPr>
            <p14:xfrm>
              <a:off x="4262807" y="772634"/>
              <a:ext cx="43200" cy="135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F9A1151-1508-435E-9447-E4557CF3116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258487" y="768314"/>
                <a:ext cx="518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C18A2BD-9EAB-49AF-8F39-0FB323814698}"/>
                  </a:ext>
                </a:extLst>
              </p14:cNvPr>
              <p14:cNvContentPartPr/>
              <p14:nvPr/>
            </p14:nvContentPartPr>
            <p14:xfrm>
              <a:off x="4392407" y="867314"/>
              <a:ext cx="5760" cy="68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C18A2BD-9EAB-49AF-8F39-0FB32381469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88087" y="862994"/>
                <a:ext cx="144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B7F009E-8855-49DD-BA6F-DF2531EABC64}"/>
                  </a:ext>
                </a:extLst>
              </p14:cNvPr>
              <p14:cNvContentPartPr/>
              <p14:nvPr/>
            </p14:nvContentPartPr>
            <p14:xfrm>
              <a:off x="4111247" y="746354"/>
              <a:ext cx="116280" cy="1530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B7F009E-8855-49DD-BA6F-DF2531EABC6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06927" y="742034"/>
                <a:ext cx="1249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8D655A5-49FD-4541-9625-EB70B5E5E9FC}"/>
                  </a:ext>
                </a:extLst>
              </p14:cNvPr>
              <p14:cNvContentPartPr/>
              <p14:nvPr/>
            </p14:nvContentPartPr>
            <p14:xfrm>
              <a:off x="4017647" y="776234"/>
              <a:ext cx="43200" cy="219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8D655A5-49FD-4541-9625-EB70B5E5E9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13327" y="771914"/>
                <a:ext cx="518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C0BE62C-7D60-46EF-8521-1FE3B231358F}"/>
                  </a:ext>
                </a:extLst>
              </p14:cNvPr>
              <p14:cNvContentPartPr/>
              <p14:nvPr/>
            </p14:nvContentPartPr>
            <p14:xfrm>
              <a:off x="3883727" y="755714"/>
              <a:ext cx="81000" cy="88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C0BE62C-7D60-46EF-8521-1FE3B231358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79407" y="751394"/>
                <a:ext cx="896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F55A6A9-0956-4546-B973-C6E4D31C6B1F}"/>
                  </a:ext>
                </a:extLst>
              </p14:cNvPr>
              <p14:cNvContentPartPr/>
              <p14:nvPr/>
            </p14:nvContentPartPr>
            <p14:xfrm>
              <a:off x="3411767" y="750314"/>
              <a:ext cx="130680" cy="153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F55A6A9-0956-4546-B973-C6E4D31C6B1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07447" y="745994"/>
                <a:ext cx="1393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B3CEF0E-26CC-42A1-80AE-981F0A56451E}"/>
                  </a:ext>
                </a:extLst>
              </p14:cNvPr>
              <p14:cNvContentPartPr/>
              <p14:nvPr/>
            </p14:nvContentPartPr>
            <p14:xfrm>
              <a:off x="151247" y="1205354"/>
              <a:ext cx="13680" cy="14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B3CEF0E-26CC-42A1-80AE-981F0A56451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6927" y="1201034"/>
                <a:ext cx="223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3419AF9-A1C4-4261-96BE-36D2FB3C29D1}"/>
                  </a:ext>
                </a:extLst>
              </p14:cNvPr>
              <p14:cNvContentPartPr/>
              <p14:nvPr/>
            </p14:nvContentPartPr>
            <p14:xfrm>
              <a:off x="266447" y="1171514"/>
              <a:ext cx="407880" cy="151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3419AF9-A1C4-4261-96BE-36D2FB3C29D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2127" y="1167194"/>
                <a:ext cx="4165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D09B5D1-FFCB-4959-9031-32224385B90D}"/>
                  </a:ext>
                </a:extLst>
              </p14:cNvPr>
              <p14:cNvContentPartPr/>
              <p14:nvPr/>
            </p14:nvContentPartPr>
            <p14:xfrm>
              <a:off x="1122887" y="1226234"/>
              <a:ext cx="38880" cy="5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D09B5D1-FFCB-4959-9031-32224385B90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18567" y="1221914"/>
                <a:ext cx="475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6EFDA35-AF5C-4920-92E9-B19CB2B7C1B8}"/>
                  </a:ext>
                </a:extLst>
              </p14:cNvPr>
              <p14:cNvContentPartPr/>
              <p14:nvPr/>
            </p14:nvContentPartPr>
            <p14:xfrm>
              <a:off x="1123967" y="1250354"/>
              <a:ext cx="48960" cy="72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6EFDA35-AF5C-4920-92E9-B19CB2B7C1B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19647" y="1246034"/>
                <a:ext cx="576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466828B-EF61-4E03-9405-ADA201298CE8}"/>
                  </a:ext>
                </a:extLst>
              </p14:cNvPr>
              <p14:cNvContentPartPr/>
              <p14:nvPr/>
            </p14:nvContentPartPr>
            <p14:xfrm>
              <a:off x="1925687" y="1248554"/>
              <a:ext cx="31680" cy="342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466828B-EF61-4E03-9405-ADA201298CE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21367" y="1244234"/>
                <a:ext cx="40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AC04046-E65E-496D-A43F-982363D66C62}"/>
                  </a:ext>
                </a:extLst>
              </p14:cNvPr>
              <p14:cNvContentPartPr/>
              <p14:nvPr/>
            </p14:nvContentPartPr>
            <p14:xfrm>
              <a:off x="1645607" y="1192394"/>
              <a:ext cx="191160" cy="84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AC04046-E65E-496D-A43F-982363D66C6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41279" y="1188074"/>
                <a:ext cx="199816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A8279B3-8B7E-4B31-B985-577190A899A7}"/>
                  </a:ext>
                </a:extLst>
              </p14:cNvPr>
              <p14:cNvContentPartPr/>
              <p14:nvPr/>
            </p14:nvContentPartPr>
            <p14:xfrm>
              <a:off x="1507007" y="1230554"/>
              <a:ext cx="55800" cy="44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A8279B3-8B7E-4B31-B985-577190A899A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02687" y="1226234"/>
                <a:ext cx="644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10A130D-4408-4795-9804-ED67DAFD259D}"/>
                  </a:ext>
                </a:extLst>
              </p14:cNvPr>
              <p14:cNvContentPartPr/>
              <p14:nvPr/>
            </p14:nvContentPartPr>
            <p14:xfrm>
              <a:off x="1283087" y="1197074"/>
              <a:ext cx="191520" cy="94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10A130D-4408-4795-9804-ED67DAFD259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78759" y="1192754"/>
                <a:ext cx="200176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A25D06C-FFB9-4D9C-B683-3E023F92C800}"/>
                  </a:ext>
                </a:extLst>
              </p14:cNvPr>
              <p14:cNvContentPartPr/>
              <p14:nvPr/>
            </p14:nvContentPartPr>
            <p14:xfrm>
              <a:off x="882047" y="1197794"/>
              <a:ext cx="176760" cy="885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A25D06C-FFB9-4D9C-B683-3E023F92C80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77727" y="1193474"/>
                <a:ext cx="185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5CDB50D-A0A6-43C6-A584-6C3424FA49D0}"/>
                  </a:ext>
                </a:extLst>
              </p14:cNvPr>
              <p14:cNvContentPartPr/>
              <p14:nvPr/>
            </p14:nvContentPartPr>
            <p14:xfrm>
              <a:off x="2106407" y="1183754"/>
              <a:ext cx="5040" cy="680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5CDB50D-A0A6-43C6-A584-6C3424FA49D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02087" y="1179434"/>
                <a:ext cx="13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68C5B34-149B-4AC2-8B28-A6D35FBE20AF}"/>
                  </a:ext>
                </a:extLst>
              </p14:cNvPr>
              <p14:cNvContentPartPr/>
              <p14:nvPr/>
            </p14:nvContentPartPr>
            <p14:xfrm>
              <a:off x="2266607" y="1185914"/>
              <a:ext cx="56520" cy="74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68C5B34-149B-4AC2-8B28-A6D35FBE20A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262287" y="1181594"/>
                <a:ext cx="651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68715D7-9C24-485C-908F-73034E3C4710}"/>
                  </a:ext>
                </a:extLst>
              </p14:cNvPr>
              <p14:cNvContentPartPr/>
              <p14:nvPr/>
            </p14:nvContentPartPr>
            <p14:xfrm>
              <a:off x="2518607" y="1206434"/>
              <a:ext cx="54360" cy="41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68715D7-9C24-485C-908F-73034E3C471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514287" y="1202114"/>
                <a:ext cx="630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321CA95-D10F-45F3-89DC-5E5CE8E0AD1E}"/>
                  </a:ext>
                </a:extLst>
              </p14:cNvPr>
              <p14:cNvContentPartPr/>
              <p14:nvPr/>
            </p14:nvContentPartPr>
            <p14:xfrm>
              <a:off x="2975087" y="1187354"/>
              <a:ext cx="6120" cy="572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321CA95-D10F-45F3-89DC-5E5CE8E0AD1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70767" y="1183034"/>
                <a:ext cx="147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D7E6222-AE98-4197-9AB4-FCC586D50825}"/>
                  </a:ext>
                </a:extLst>
              </p14:cNvPr>
              <p14:cNvContentPartPr/>
              <p14:nvPr/>
            </p14:nvContentPartPr>
            <p14:xfrm>
              <a:off x="3023687" y="1198514"/>
              <a:ext cx="5040" cy="378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D7E6222-AE98-4197-9AB4-FCC586D5082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019367" y="1194194"/>
                <a:ext cx="13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E4DF3CC-15E6-41CA-8902-16FB3D9CABD6}"/>
                  </a:ext>
                </a:extLst>
              </p14:cNvPr>
              <p14:cNvContentPartPr/>
              <p14:nvPr/>
            </p14:nvContentPartPr>
            <p14:xfrm>
              <a:off x="3065447" y="1184834"/>
              <a:ext cx="74160" cy="860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E4DF3CC-15E6-41CA-8902-16FB3D9CABD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061127" y="1180514"/>
                <a:ext cx="828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8EEECC9-DB9A-4841-9559-F2D9A0B86105}"/>
                  </a:ext>
                </a:extLst>
              </p14:cNvPr>
              <p14:cNvContentPartPr/>
              <p14:nvPr/>
            </p14:nvContentPartPr>
            <p14:xfrm>
              <a:off x="3190367" y="1248554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8EEECC9-DB9A-4841-9559-F2D9A0B8610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86047" y="124423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23FFBCA-5BB9-488A-B8B5-264476BC53C5}"/>
                  </a:ext>
                </a:extLst>
              </p14:cNvPr>
              <p14:cNvContentPartPr/>
              <p14:nvPr/>
            </p14:nvContentPartPr>
            <p14:xfrm>
              <a:off x="2763407" y="1175834"/>
              <a:ext cx="150120" cy="70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23FFBCA-5BB9-488A-B8B5-264476BC53C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59087" y="1171514"/>
                <a:ext cx="1587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BE6BD30-AA5B-496C-9861-BD4C9B3102C9}"/>
                  </a:ext>
                </a:extLst>
              </p14:cNvPr>
              <p14:cNvContentPartPr/>
              <p14:nvPr/>
            </p14:nvContentPartPr>
            <p14:xfrm>
              <a:off x="2605367" y="1185554"/>
              <a:ext cx="110160" cy="79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BE6BD30-AA5B-496C-9861-BD4C9B3102C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601047" y="1181234"/>
                <a:ext cx="1188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46D1066-7A6A-4857-9E40-9BED46967262}"/>
                  </a:ext>
                </a:extLst>
              </p14:cNvPr>
              <p14:cNvContentPartPr/>
              <p14:nvPr/>
            </p14:nvContentPartPr>
            <p14:xfrm>
              <a:off x="2400167" y="1205714"/>
              <a:ext cx="34200" cy="208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46D1066-7A6A-4857-9E40-9BED4696726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395892" y="1201394"/>
                <a:ext cx="4275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E813BE4-27AF-4E4A-85F2-697E5ED2417F}"/>
                  </a:ext>
                </a:extLst>
              </p14:cNvPr>
              <p14:cNvContentPartPr/>
              <p14:nvPr/>
            </p14:nvContentPartPr>
            <p14:xfrm>
              <a:off x="2151767" y="1175474"/>
              <a:ext cx="78480" cy="914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E813BE4-27AF-4E4A-85F2-697E5ED2417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147447" y="1171154"/>
                <a:ext cx="87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943A219-2E3D-452D-9CA6-C37C0D958F8F}"/>
                  </a:ext>
                </a:extLst>
              </p14:cNvPr>
              <p14:cNvContentPartPr/>
              <p14:nvPr/>
            </p14:nvContentPartPr>
            <p14:xfrm>
              <a:off x="3338687" y="1199954"/>
              <a:ext cx="187560" cy="63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943A219-2E3D-452D-9CA6-C37C0D958F8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334367" y="1195634"/>
                <a:ext cx="1962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96621F2-B81B-4554-AD53-337BF7C9F2E2}"/>
                  </a:ext>
                </a:extLst>
              </p14:cNvPr>
              <p14:cNvContentPartPr/>
              <p14:nvPr/>
            </p14:nvContentPartPr>
            <p14:xfrm>
              <a:off x="3679247" y="1147754"/>
              <a:ext cx="200520" cy="918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96621F2-B81B-4554-AD53-337BF7C9F2E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674935" y="1143434"/>
                <a:ext cx="209145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5A0A316-06A5-4208-AC85-6C55DD4B2931}"/>
                  </a:ext>
                </a:extLst>
              </p14:cNvPr>
              <p14:cNvContentPartPr/>
              <p14:nvPr/>
            </p14:nvContentPartPr>
            <p14:xfrm>
              <a:off x="943607" y="1391474"/>
              <a:ext cx="281160" cy="900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5A0A316-06A5-4208-AC85-6C55DD4B293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39293" y="1387154"/>
                <a:ext cx="289789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0ECF0EA-C16D-4CC5-88B3-984830016ABB}"/>
                  </a:ext>
                </a:extLst>
              </p14:cNvPr>
              <p14:cNvContentPartPr/>
              <p14:nvPr/>
            </p14:nvContentPartPr>
            <p14:xfrm>
              <a:off x="606647" y="1407314"/>
              <a:ext cx="260640" cy="1393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0ECF0EA-C16D-4CC5-88B3-984830016AB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02333" y="1402994"/>
                <a:ext cx="269268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E030596-121D-4D44-83D8-693969C858B0}"/>
                  </a:ext>
                </a:extLst>
              </p14:cNvPr>
              <p14:cNvContentPartPr/>
              <p14:nvPr/>
            </p14:nvContentPartPr>
            <p14:xfrm>
              <a:off x="232607" y="1422794"/>
              <a:ext cx="281160" cy="1371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E030596-121D-4D44-83D8-693969C858B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28281" y="1418463"/>
                <a:ext cx="289811" cy="145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7C310FC-6ADD-4C04-B31D-26062FA7524A}"/>
                  </a:ext>
                </a:extLst>
              </p14:cNvPr>
              <p14:cNvContentPartPr/>
              <p14:nvPr/>
            </p14:nvContentPartPr>
            <p14:xfrm>
              <a:off x="1311527" y="1459154"/>
              <a:ext cx="4680" cy="5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7C310FC-6ADD-4C04-B31D-26062FA7524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07207" y="1454834"/>
                <a:ext cx="133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AD098B8-5243-4ED1-AD5D-5E68884D992E}"/>
                  </a:ext>
                </a:extLst>
              </p14:cNvPr>
              <p14:cNvContentPartPr/>
              <p14:nvPr/>
            </p14:nvContentPartPr>
            <p14:xfrm>
              <a:off x="1372727" y="1359434"/>
              <a:ext cx="303480" cy="1011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AD098B8-5243-4ED1-AD5D-5E68884D992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368407" y="1355129"/>
                <a:ext cx="312120" cy="109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2006F36-DF20-4EBA-8B0B-19848D40F29D}"/>
                  </a:ext>
                </a:extLst>
              </p14:cNvPr>
              <p14:cNvContentPartPr/>
              <p14:nvPr/>
            </p14:nvContentPartPr>
            <p14:xfrm>
              <a:off x="498287" y="1683434"/>
              <a:ext cx="214560" cy="1227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2006F36-DF20-4EBA-8B0B-19848D40F29D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93967" y="1679101"/>
                <a:ext cx="223200" cy="131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8EA0610-4C10-4FE4-8133-5C678BE2C1A6}"/>
                  </a:ext>
                </a:extLst>
              </p14:cNvPr>
              <p14:cNvContentPartPr/>
              <p14:nvPr/>
            </p14:nvContentPartPr>
            <p14:xfrm>
              <a:off x="2859167" y="1349714"/>
              <a:ext cx="286200" cy="612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8EA0610-4C10-4FE4-8133-5C678BE2C1A6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854852" y="1345394"/>
                <a:ext cx="294829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BA1C296-1F52-4E5E-B07A-8C3202B5ED0B}"/>
                  </a:ext>
                </a:extLst>
              </p14:cNvPr>
              <p14:cNvContentPartPr/>
              <p14:nvPr/>
            </p14:nvContentPartPr>
            <p14:xfrm>
              <a:off x="2638127" y="1341074"/>
              <a:ext cx="179280" cy="131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BA1C296-1F52-4E5E-B07A-8C3202B5ED0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633798" y="1336754"/>
                <a:ext cx="187937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E196837-0FAB-41FB-B204-B72C6970299D}"/>
                  </a:ext>
                </a:extLst>
              </p14:cNvPr>
              <p14:cNvContentPartPr/>
              <p14:nvPr/>
            </p14:nvContentPartPr>
            <p14:xfrm>
              <a:off x="2169767" y="1373114"/>
              <a:ext cx="358200" cy="622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E196837-0FAB-41FB-B204-B72C6970299D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165451" y="1368794"/>
                <a:ext cx="366831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5585E19-D0FB-475D-890C-E45F075F789C}"/>
                  </a:ext>
                </a:extLst>
              </p14:cNvPr>
              <p14:cNvContentPartPr/>
              <p14:nvPr/>
            </p14:nvContentPartPr>
            <p14:xfrm>
              <a:off x="1786007" y="1357634"/>
              <a:ext cx="264600" cy="860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5585E19-D0FB-475D-890C-E45F075F789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81693" y="1353314"/>
                <a:ext cx="273228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CB30C4D6-F373-4C11-9B0B-88AEA6299890}"/>
                  </a:ext>
                </a:extLst>
              </p14:cNvPr>
              <p14:cNvContentPartPr/>
              <p14:nvPr/>
            </p14:nvContentPartPr>
            <p14:xfrm>
              <a:off x="1046207" y="1703594"/>
              <a:ext cx="41400" cy="46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CB30C4D6-F373-4C11-9B0B-88AEA629989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41887" y="1699274"/>
                <a:ext cx="500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18F569D3-7AD4-4757-AA49-DEABEF003D59}"/>
                  </a:ext>
                </a:extLst>
              </p14:cNvPr>
              <p14:cNvContentPartPr/>
              <p14:nvPr/>
            </p14:nvContentPartPr>
            <p14:xfrm>
              <a:off x="1041887" y="1732034"/>
              <a:ext cx="54360" cy="10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18F569D3-7AD4-4757-AA49-DEABEF003D5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37567" y="1727714"/>
                <a:ext cx="63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01E0A71-AD53-4679-98B3-625BE870F474}"/>
                  </a:ext>
                </a:extLst>
              </p14:cNvPr>
              <p14:cNvContentPartPr/>
              <p14:nvPr/>
            </p14:nvContentPartPr>
            <p14:xfrm>
              <a:off x="745967" y="1682714"/>
              <a:ext cx="216360" cy="1119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01E0A71-AD53-4679-98B3-625BE870F47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41640" y="1678380"/>
                <a:ext cx="225014" cy="120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89332EC-4A7F-4EC6-8929-ADD3A0C5D882}"/>
                  </a:ext>
                </a:extLst>
              </p14:cNvPr>
              <p14:cNvContentPartPr/>
              <p14:nvPr/>
            </p14:nvContentPartPr>
            <p14:xfrm>
              <a:off x="1262927" y="1680554"/>
              <a:ext cx="81000" cy="626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89332EC-4A7F-4EC6-8929-ADD3A0C5D88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258607" y="1676234"/>
                <a:ext cx="896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CF85B8AD-DC86-4271-9813-C999EEABB824}"/>
                  </a:ext>
                </a:extLst>
              </p14:cNvPr>
              <p14:cNvContentPartPr/>
              <p14:nvPr/>
            </p14:nvContentPartPr>
            <p14:xfrm>
              <a:off x="1253927" y="1644914"/>
              <a:ext cx="55440" cy="6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CF85B8AD-DC86-4271-9813-C999EEABB82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249607" y="1640594"/>
                <a:ext cx="640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2439843-75FE-4553-ABFA-157E1B2543FD}"/>
                  </a:ext>
                </a:extLst>
              </p14:cNvPr>
              <p14:cNvContentPartPr/>
              <p14:nvPr/>
            </p14:nvContentPartPr>
            <p14:xfrm>
              <a:off x="1391087" y="1686314"/>
              <a:ext cx="56880" cy="529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2439843-75FE-4553-ABFA-157E1B2543F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386767" y="1681994"/>
                <a:ext cx="655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A4E72FD4-E7B3-4F61-89AB-11A614F90F3A}"/>
                  </a:ext>
                </a:extLst>
              </p14:cNvPr>
              <p14:cNvContentPartPr/>
              <p14:nvPr/>
            </p14:nvContentPartPr>
            <p14:xfrm>
              <a:off x="1643807" y="1663274"/>
              <a:ext cx="55080" cy="781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A4E72FD4-E7B3-4F61-89AB-11A614F90F3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639487" y="1658954"/>
                <a:ext cx="63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825CA2F-1926-4883-BD87-5C570DFE74FC}"/>
                  </a:ext>
                </a:extLst>
              </p14:cNvPr>
              <p14:cNvContentPartPr/>
              <p14:nvPr/>
            </p14:nvContentPartPr>
            <p14:xfrm>
              <a:off x="1626887" y="1637354"/>
              <a:ext cx="51480" cy="18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825CA2F-1926-4883-BD87-5C570DFE74F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622567" y="1633034"/>
                <a:ext cx="601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27840EB-8934-44B2-B805-30BF4B024709}"/>
                  </a:ext>
                </a:extLst>
              </p14:cNvPr>
              <p14:cNvContentPartPr/>
              <p14:nvPr/>
            </p14:nvContentPartPr>
            <p14:xfrm>
              <a:off x="1746767" y="1636274"/>
              <a:ext cx="76320" cy="928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27840EB-8934-44B2-B805-30BF4B02470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42447" y="1631954"/>
                <a:ext cx="849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C9F2DB8C-271C-448F-8C58-E901F6E9785B}"/>
                  </a:ext>
                </a:extLst>
              </p14:cNvPr>
              <p14:cNvContentPartPr/>
              <p14:nvPr/>
            </p14:nvContentPartPr>
            <p14:xfrm>
              <a:off x="1492607" y="1685594"/>
              <a:ext cx="69120" cy="637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C9F2DB8C-271C-448F-8C58-E901F6E9785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488287" y="1681274"/>
                <a:ext cx="77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E2A8C41-4554-4E84-9903-6606EF0BC467}"/>
                  </a:ext>
                </a:extLst>
              </p14:cNvPr>
              <p14:cNvContentPartPr/>
              <p14:nvPr/>
            </p14:nvContentPartPr>
            <p14:xfrm>
              <a:off x="1943687" y="1707914"/>
              <a:ext cx="2160" cy="86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E2A8C41-4554-4E84-9903-6606EF0BC4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9367" y="1703594"/>
                <a:ext cx="108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3879A0E-6ED1-458B-AD07-0EDC5587A1F6}"/>
                  </a:ext>
                </a:extLst>
              </p14:cNvPr>
              <p14:cNvContentPartPr/>
              <p14:nvPr/>
            </p14:nvContentPartPr>
            <p14:xfrm>
              <a:off x="2278487" y="1594154"/>
              <a:ext cx="342720" cy="1159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3879A0E-6ED1-458B-AD07-0EDC5587A1F6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274167" y="1589834"/>
                <a:ext cx="3513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1E543A6B-D0DD-4F74-A802-23996F3FCD5A}"/>
                  </a:ext>
                </a:extLst>
              </p14:cNvPr>
              <p14:cNvContentPartPr/>
              <p14:nvPr/>
            </p14:nvContentPartPr>
            <p14:xfrm>
              <a:off x="3323927" y="1633034"/>
              <a:ext cx="39240" cy="284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1E543A6B-D0DD-4F74-A802-23996F3FCD5A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319646" y="1628714"/>
                <a:ext cx="47801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543C797-D0F6-4832-961F-A8C9A6BA7EC6}"/>
                  </a:ext>
                </a:extLst>
              </p14:cNvPr>
              <p14:cNvContentPartPr/>
              <p14:nvPr/>
            </p14:nvContentPartPr>
            <p14:xfrm>
              <a:off x="2666567" y="1546274"/>
              <a:ext cx="569160" cy="2174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543C797-D0F6-4832-961F-A8C9A6BA7EC6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662250" y="1541954"/>
                <a:ext cx="577795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7E3A1EE5-7EFE-4DE7-9F05-717871AF8A43}"/>
                  </a:ext>
                </a:extLst>
              </p14:cNvPr>
              <p14:cNvContentPartPr/>
              <p14:nvPr/>
            </p14:nvContentPartPr>
            <p14:xfrm>
              <a:off x="3429767" y="1505594"/>
              <a:ext cx="731160" cy="2170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7E3A1EE5-7EFE-4DE7-9F05-717871AF8A43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425447" y="1501274"/>
                <a:ext cx="7398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E9D2EEE7-9702-424A-9733-F528D1E712E9}"/>
                  </a:ext>
                </a:extLst>
              </p14:cNvPr>
              <p14:cNvContentPartPr/>
              <p14:nvPr/>
            </p14:nvContentPartPr>
            <p14:xfrm>
              <a:off x="4371527" y="1557794"/>
              <a:ext cx="90720" cy="928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E9D2EEE7-9702-424A-9733-F528D1E712E9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367207" y="1553474"/>
                <a:ext cx="993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E14FC79F-F6BD-4613-8466-A17AA5515569}"/>
                  </a:ext>
                </a:extLst>
              </p14:cNvPr>
              <p14:cNvContentPartPr/>
              <p14:nvPr/>
            </p14:nvContentPartPr>
            <p14:xfrm>
              <a:off x="4294847" y="1600634"/>
              <a:ext cx="42120" cy="154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E14FC79F-F6BD-4613-8466-A17AA5515569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290490" y="1596211"/>
                <a:ext cx="50834" cy="24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83DE2C6F-DD5C-47A5-8D4D-D03DF4994A63}"/>
                  </a:ext>
                </a:extLst>
              </p14:cNvPr>
              <p14:cNvContentPartPr/>
              <p14:nvPr/>
            </p14:nvContentPartPr>
            <p14:xfrm>
              <a:off x="145127" y="2052074"/>
              <a:ext cx="23040" cy="126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83DE2C6F-DD5C-47A5-8D4D-D03DF4994A63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40807" y="2047754"/>
                <a:ext cx="316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DD3B995C-468A-4518-AF8F-AF36B6C9B7C7}"/>
                  </a:ext>
                </a:extLst>
              </p14:cNvPr>
              <p14:cNvContentPartPr/>
              <p14:nvPr/>
            </p14:nvContentPartPr>
            <p14:xfrm>
              <a:off x="113447" y="2256914"/>
              <a:ext cx="12600" cy="187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DD3B995C-468A-4518-AF8F-AF36B6C9B7C7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9127" y="2252594"/>
                <a:ext cx="212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B3542374-BD20-4EB6-9B97-198C7C2E658E}"/>
                  </a:ext>
                </a:extLst>
              </p14:cNvPr>
              <p14:cNvContentPartPr/>
              <p14:nvPr/>
            </p14:nvContentPartPr>
            <p14:xfrm>
              <a:off x="1347167" y="2131274"/>
              <a:ext cx="246240" cy="10584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B3542374-BD20-4EB6-9B97-198C7C2E658E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342847" y="2126954"/>
                <a:ext cx="254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DA8EC01E-288D-4278-9316-02BA65789F0A}"/>
                  </a:ext>
                </a:extLst>
              </p14:cNvPr>
              <p14:cNvContentPartPr/>
              <p14:nvPr/>
            </p14:nvContentPartPr>
            <p14:xfrm>
              <a:off x="299207" y="2142074"/>
              <a:ext cx="892440" cy="2048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DA8EC01E-288D-4278-9316-02BA65789F0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94889" y="2137754"/>
                <a:ext cx="901077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AE3DDCCB-E0E9-45E9-8FD9-F3F225118663}"/>
                  </a:ext>
                </a:extLst>
              </p14:cNvPr>
              <p14:cNvContentPartPr/>
              <p14:nvPr/>
            </p14:nvContentPartPr>
            <p14:xfrm>
              <a:off x="2605727" y="2102114"/>
              <a:ext cx="137880" cy="1623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AE3DDCCB-E0E9-45E9-8FD9-F3F225118663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601396" y="2097794"/>
                <a:ext cx="146543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B187109A-A8F7-4DA7-B054-4FE403EC3A98}"/>
                  </a:ext>
                </a:extLst>
              </p14:cNvPr>
              <p14:cNvContentPartPr/>
              <p14:nvPr/>
            </p14:nvContentPartPr>
            <p14:xfrm>
              <a:off x="2298647" y="2098874"/>
              <a:ext cx="265680" cy="11952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B187109A-A8F7-4DA7-B054-4FE403EC3A9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294327" y="2094554"/>
                <a:ext cx="2743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57233DB-584C-4BEB-B504-E05843465B5A}"/>
                  </a:ext>
                </a:extLst>
              </p14:cNvPr>
              <p14:cNvContentPartPr/>
              <p14:nvPr/>
            </p14:nvContentPartPr>
            <p14:xfrm>
              <a:off x="1711487" y="2115794"/>
              <a:ext cx="533880" cy="1155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57233DB-584C-4BEB-B504-E05843465B5A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707170" y="2111460"/>
                <a:ext cx="542514" cy="124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5B4AAEBF-8098-4A99-B297-1130FE474C16}"/>
                  </a:ext>
                </a:extLst>
              </p14:cNvPr>
              <p14:cNvContentPartPr/>
              <p14:nvPr/>
            </p14:nvContentPartPr>
            <p14:xfrm>
              <a:off x="2806967" y="1971074"/>
              <a:ext cx="95400" cy="3463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5B4AAEBF-8098-4A99-B297-1130FE474C1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02647" y="1966750"/>
                <a:ext cx="104040" cy="354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A8F28E8C-9C58-487D-8A89-19B03A6F3E82}"/>
                  </a:ext>
                </a:extLst>
              </p14:cNvPr>
              <p14:cNvContentPartPr/>
              <p14:nvPr/>
            </p14:nvContentPartPr>
            <p14:xfrm>
              <a:off x="321167" y="1897274"/>
              <a:ext cx="1530720" cy="20088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A8F28E8C-9C58-487D-8A89-19B03A6F3E82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16847" y="1892954"/>
                <a:ext cx="1539360" cy="2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151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CCE6C5-84C4-468D-83DE-4EA650225BDD}"/>
                  </a:ext>
                </a:extLst>
              </p14:cNvPr>
              <p14:cNvContentPartPr/>
              <p14:nvPr/>
            </p14:nvContentPartPr>
            <p14:xfrm>
              <a:off x="340247" y="434234"/>
              <a:ext cx="3240" cy="2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CCE6C5-84C4-468D-83DE-4EA650225B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927" y="429914"/>
                <a:ext cx="118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7581F3-141C-49CA-B270-FB67AE57BE62}"/>
                  </a:ext>
                </a:extLst>
              </p14:cNvPr>
              <p14:cNvContentPartPr/>
              <p14:nvPr/>
            </p14:nvContentPartPr>
            <p14:xfrm>
              <a:off x="601967" y="178994"/>
              <a:ext cx="141120" cy="54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7581F3-141C-49CA-B270-FB67AE57BE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647" y="174674"/>
                <a:ext cx="1497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E8A610E-8E5F-4784-B00C-D0C70C7622AF}"/>
                  </a:ext>
                </a:extLst>
              </p14:cNvPr>
              <p14:cNvContentPartPr/>
              <p14:nvPr/>
            </p14:nvContentPartPr>
            <p14:xfrm>
              <a:off x="531047" y="160994"/>
              <a:ext cx="39600" cy="105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E8A610E-8E5F-4784-B00C-D0C70C7622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727" y="156674"/>
                <a:ext cx="482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65095DA-3DAD-4C44-9DF6-F780C9CCC2D8}"/>
                  </a:ext>
                </a:extLst>
              </p14:cNvPr>
              <p14:cNvContentPartPr/>
              <p14:nvPr/>
            </p14:nvContentPartPr>
            <p14:xfrm>
              <a:off x="272207" y="125714"/>
              <a:ext cx="220320" cy="147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65095DA-3DAD-4C44-9DF6-F780C9CCC2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887" y="121394"/>
                <a:ext cx="2289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98EF50D-4235-43F5-BFD9-7EFE8828C1C4}"/>
                  </a:ext>
                </a:extLst>
              </p14:cNvPr>
              <p14:cNvContentPartPr/>
              <p14:nvPr/>
            </p14:nvContentPartPr>
            <p14:xfrm>
              <a:off x="882767" y="132194"/>
              <a:ext cx="53640" cy="88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98EF50D-4235-43F5-BFD9-7EFE8828C1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447" y="127874"/>
                <a:ext cx="622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BC12673-8DD4-444F-8B8C-1F1BBDB6570C}"/>
                  </a:ext>
                </a:extLst>
              </p14:cNvPr>
              <p14:cNvContentPartPr/>
              <p14:nvPr/>
            </p14:nvContentPartPr>
            <p14:xfrm>
              <a:off x="1304687" y="155234"/>
              <a:ext cx="102600" cy="54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BC12673-8DD4-444F-8B8C-1F1BBDB657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0367" y="150914"/>
                <a:ext cx="1112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8B18159-5BC4-43E0-9B9B-B848D28382A0}"/>
                  </a:ext>
                </a:extLst>
              </p14:cNvPr>
              <p14:cNvContentPartPr/>
              <p14:nvPr/>
            </p14:nvContentPartPr>
            <p14:xfrm>
              <a:off x="2295767" y="132914"/>
              <a:ext cx="248400" cy="59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8B18159-5BC4-43E0-9B9B-B848D28382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1447" y="128594"/>
                <a:ext cx="2570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E03A46F-3099-4286-B533-C32106DB72DD}"/>
                  </a:ext>
                </a:extLst>
              </p14:cNvPr>
              <p14:cNvContentPartPr/>
              <p14:nvPr/>
            </p14:nvContentPartPr>
            <p14:xfrm>
              <a:off x="1453727" y="103394"/>
              <a:ext cx="745560" cy="130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E03A46F-3099-4286-B533-C32106DB72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9407" y="99074"/>
                <a:ext cx="7542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35BDF79-1AAB-4BA3-A0E9-6365BDF52026}"/>
                  </a:ext>
                </a:extLst>
              </p14:cNvPr>
              <p14:cNvContentPartPr/>
              <p14:nvPr/>
            </p14:nvContentPartPr>
            <p14:xfrm>
              <a:off x="1008767" y="158114"/>
              <a:ext cx="148320" cy="71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35BDF79-1AAB-4BA3-A0E9-6365BDF520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4447" y="153794"/>
                <a:ext cx="1569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011D2AA-A413-4C46-9BB3-A463BDF7399C}"/>
                  </a:ext>
                </a:extLst>
              </p14:cNvPr>
              <p14:cNvContentPartPr/>
              <p14:nvPr/>
            </p14:nvContentPartPr>
            <p14:xfrm>
              <a:off x="2831087" y="190154"/>
              <a:ext cx="2520" cy="1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011D2AA-A413-4C46-9BB3-A463BDF739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767" y="185834"/>
                <a:ext cx="111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D7AF559-3D91-4F72-B005-BBDE8FDF2D72}"/>
                  </a:ext>
                </a:extLst>
              </p14:cNvPr>
              <p14:cNvContentPartPr/>
              <p14:nvPr/>
            </p14:nvContentPartPr>
            <p14:xfrm>
              <a:off x="2668367" y="113834"/>
              <a:ext cx="83880" cy="82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D7AF559-3D91-4F72-B005-BBDE8FDF2D7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64047" y="109514"/>
                <a:ext cx="92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FA8470D-E4E3-47BC-8A20-BFA39BD5BD49}"/>
                  </a:ext>
                </a:extLst>
              </p14:cNvPr>
              <p14:cNvContentPartPr/>
              <p14:nvPr/>
            </p14:nvContentPartPr>
            <p14:xfrm>
              <a:off x="3183167" y="163874"/>
              <a:ext cx="56520" cy="83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FA8470D-E4E3-47BC-8A20-BFA39BD5BD4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78847" y="159554"/>
                <a:ext cx="651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47AB9F4-E6BD-4F5F-81E3-17F30C5F0D33}"/>
                  </a:ext>
                </a:extLst>
              </p14:cNvPr>
              <p14:cNvContentPartPr/>
              <p14:nvPr/>
            </p14:nvContentPartPr>
            <p14:xfrm>
              <a:off x="3277487" y="209234"/>
              <a:ext cx="33480" cy="2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47AB9F4-E6BD-4F5F-81E3-17F30C5F0D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73167" y="204914"/>
                <a:ext cx="421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F5A8BC1-F787-4BC3-AF65-A06C31FBC2B9}"/>
                  </a:ext>
                </a:extLst>
              </p14:cNvPr>
              <p14:cNvContentPartPr/>
              <p14:nvPr/>
            </p14:nvContentPartPr>
            <p14:xfrm>
              <a:off x="3282167" y="233714"/>
              <a:ext cx="38880" cy="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F5A8BC1-F787-4BC3-AF65-A06C31FBC2B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77847" y="229394"/>
                <a:ext cx="4752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38D6E7E-38D4-40B2-8393-A539648032E3}"/>
                  </a:ext>
                </a:extLst>
              </p14:cNvPr>
              <p14:cNvContentPartPr/>
              <p14:nvPr/>
            </p14:nvContentPartPr>
            <p14:xfrm>
              <a:off x="3666287" y="166034"/>
              <a:ext cx="65160" cy="69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38D6E7E-38D4-40B2-8393-A539648032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61967" y="161714"/>
                <a:ext cx="73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7D698F-4DF5-46F4-9E17-DAE2CEA0DAAF}"/>
                  </a:ext>
                </a:extLst>
              </p14:cNvPr>
              <p14:cNvContentPartPr/>
              <p14:nvPr/>
            </p14:nvContentPartPr>
            <p14:xfrm>
              <a:off x="3519767" y="181874"/>
              <a:ext cx="68040" cy="62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7D698F-4DF5-46F4-9E17-DAE2CEA0DAA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15447" y="177554"/>
                <a:ext cx="766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B5ABC89-D0FB-4125-8EB5-D770860B8E66}"/>
                  </a:ext>
                </a:extLst>
              </p14:cNvPr>
              <p14:cNvContentPartPr/>
              <p14:nvPr/>
            </p14:nvContentPartPr>
            <p14:xfrm>
              <a:off x="3389447" y="160274"/>
              <a:ext cx="78840" cy="87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B5ABC89-D0FB-4125-8EB5-D770860B8E6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85127" y="155954"/>
                <a:ext cx="87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61043A6-43CC-4955-BE84-9817D50118A8}"/>
                  </a:ext>
                </a:extLst>
              </p14:cNvPr>
              <p14:cNvContentPartPr/>
              <p14:nvPr/>
            </p14:nvContentPartPr>
            <p14:xfrm>
              <a:off x="386327" y="395714"/>
              <a:ext cx="2520" cy="82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61043A6-43CC-4955-BE84-9817D50118A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2007" y="391394"/>
                <a:ext cx="11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86D214B-6467-4F83-80C8-4C76B204DEF7}"/>
                  </a:ext>
                </a:extLst>
              </p14:cNvPr>
              <p14:cNvContentPartPr/>
              <p14:nvPr/>
            </p14:nvContentPartPr>
            <p14:xfrm>
              <a:off x="569207" y="456554"/>
              <a:ext cx="32760" cy="35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86D214B-6467-4F83-80C8-4C76B204DEF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4887" y="452234"/>
                <a:ext cx="414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0FE6DFD-B948-44EB-888F-156F87E22A08}"/>
                  </a:ext>
                </a:extLst>
              </p14:cNvPr>
              <p14:cNvContentPartPr/>
              <p14:nvPr/>
            </p14:nvContentPartPr>
            <p14:xfrm>
              <a:off x="661007" y="407954"/>
              <a:ext cx="5040" cy="73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0FE6DFD-B948-44EB-888F-156F87E22A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6687" y="403634"/>
                <a:ext cx="13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B3A7245-2DD6-4E7D-B98E-16A48E1C0E7F}"/>
                  </a:ext>
                </a:extLst>
              </p14:cNvPr>
              <p14:cNvContentPartPr/>
              <p14:nvPr/>
            </p14:nvContentPartPr>
            <p14:xfrm>
              <a:off x="700607" y="390674"/>
              <a:ext cx="94680" cy="878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B3A7245-2DD6-4E7D-B98E-16A48E1C0E7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6303" y="386354"/>
                <a:ext cx="103287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74DB54A-C453-4229-A775-3A4ECE0EBBB3}"/>
                  </a:ext>
                </a:extLst>
              </p14:cNvPr>
              <p14:cNvContentPartPr/>
              <p14:nvPr/>
            </p14:nvContentPartPr>
            <p14:xfrm>
              <a:off x="422327" y="383474"/>
              <a:ext cx="101520" cy="104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74DB54A-C453-4229-A775-3A4ECE0EBBB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18007" y="379154"/>
                <a:ext cx="110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3682E41-633F-4A56-8B5C-B052F94FE247}"/>
                  </a:ext>
                </a:extLst>
              </p14:cNvPr>
              <p14:cNvContentPartPr/>
              <p14:nvPr/>
            </p14:nvContentPartPr>
            <p14:xfrm>
              <a:off x="816527" y="607754"/>
              <a:ext cx="28080" cy="110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3682E41-633F-4A56-8B5C-B052F94FE24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2207" y="603434"/>
                <a:ext cx="367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6D13F43-7CBE-4DB9-A5D2-361A02867AB8}"/>
                  </a:ext>
                </a:extLst>
              </p14:cNvPr>
              <p14:cNvContentPartPr/>
              <p14:nvPr/>
            </p14:nvContentPartPr>
            <p14:xfrm>
              <a:off x="660647" y="591554"/>
              <a:ext cx="111240" cy="118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6D13F43-7CBE-4DB9-A5D2-361A02867AB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6327" y="587234"/>
                <a:ext cx="119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CF5C398-E0C8-4F0F-B972-FCE4F1302684}"/>
                  </a:ext>
                </a:extLst>
              </p14:cNvPr>
              <p14:cNvContentPartPr/>
              <p14:nvPr/>
            </p14:nvContentPartPr>
            <p14:xfrm>
              <a:off x="356087" y="614594"/>
              <a:ext cx="152280" cy="1260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CF5C398-E0C8-4F0F-B972-FCE4F130268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1767" y="610274"/>
                <a:ext cx="1609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AFCC9F-EF94-431C-8BF7-83F86AF1C816}"/>
                  </a:ext>
                </a:extLst>
              </p14:cNvPr>
              <p14:cNvContentPartPr/>
              <p14:nvPr/>
            </p14:nvContentPartPr>
            <p14:xfrm>
              <a:off x="1371647" y="338474"/>
              <a:ext cx="51840" cy="164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AFCC9F-EF94-431C-8BF7-83F86AF1C81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367327" y="334154"/>
                <a:ext cx="60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3D8446F-6374-4FF3-B499-FE2A04081119}"/>
                  </a:ext>
                </a:extLst>
              </p14:cNvPr>
              <p14:cNvContentPartPr/>
              <p14:nvPr/>
            </p14:nvContentPartPr>
            <p14:xfrm>
              <a:off x="1464527" y="329834"/>
              <a:ext cx="77040" cy="64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3D8446F-6374-4FF3-B499-FE2A0408111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60207" y="325514"/>
                <a:ext cx="856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99916AA-E1C9-4EE0-AD09-05D2D7FDA5A8}"/>
                  </a:ext>
                </a:extLst>
              </p14:cNvPr>
              <p14:cNvContentPartPr/>
              <p14:nvPr/>
            </p14:nvContentPartPr>
            <p14:xfrm>
              <a:off x="1491527" y="425954"/>
              <a:ext cx="46440" cy="76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99916AA-E1C9-4EE0-AD09-05D2D7FDA5A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487207" y="421634"/>
                <a:ext cx="550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1EBAAD4-9427-42B3-A327-4492719F9094}"/>
                  </a:ext>
                </a:extLst>
              </p14:cNvPr>
              <p14:cNvContentPartPr/>
              <p14:nvPr/>
            </p14:nvContentPartPr>
            <p14:xfrm>
              <a:off x="1570727" y="349274"/>
              <a:ext cx="39240" cy="178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1EBAAD4-9427-42B3-A327-4492719F909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66407" y="344954"/>
                <a:ext cx="47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FDDCE66-3B8D-44D5-8A23-5C831E3A5D7C}"/>
                  </a:ext>
                </a:extLst>
              </p14:cNvPr>
              <p14:cNvContentPartPr/>
              <p14:nvPr/>
            </p14:nvContentPartPr>
            <p14:xfrm>
              <a:off x="1683767" y="371594"/>
              <a:ext cx="41040" cy="6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FDDCE66-3B8D-44D5-8A23-5C831E3A5D7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679447" y="367274"/>
                <a:ext cx="496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C905435-883E-4662-BA8B-17C0B08ADA69}"/>
                  </a:ext>
                </a:extLst>
              </p14:cNvPr>
              <p14:cNvContentPartPr/>
              <p14:nvPr/>
            </p14:nvContentPartPr>
            <p14:xfrm>
              <a:off x="1687007" y="401834"/>
              <a:ext cx="56160" cy="4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C905435-883E-4662-BA8B-17C0B08ADA6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82687" y="397514"/>
                <a:ext cx="648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06B15CA-1598-4305-A9D4-C5D4E4C3159E}"/>
                  </a:ext>
                </a:extLst>
              </p14:cNvPr>
              <p14:cNvContentPartPr/>
              <p14:nvPr/>
            </p14:nvContentPartPr>
            <p14:xfrm>
              <a:off x="2073287" y="337034"/>
              <a:ext cx="37080" cy="146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06B15CA-1598-4305-A9D4-C5D4E4C3159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68967" y="332714"/>
                <a:ext cx="457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BE5257F-F7ED-4935-A10C-A9DD477F830A}"/>
                  </a:ext>
                </a:extLst>
              </p14:cNvPr>
              <p14:cNvContentPartPr/>
              <p14:nvPr/>
            </p14:nvContentPartPr>
            <p14:xfrm>
              <a:off x="2314127" y="333794"/>
              <a:ext cx="48960" cy="70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BE5257F-F7ED-4935-A10C-A9DD477F830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309807" y="329474"/>
                <a:ext cx="57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D7DCCEF-F28D-4573-8BF5-52E78620B91D}"/>
                  </a:ext>
                </a:extLst>
              </p14:cNvPr>
              <p14:cNvContentPartPr/>
              <p14:nvPr/>
            </p14:nvContentPartPr>
            <p14:xfrm>
              <a:off x="2548127" y="355034"/>
              <a:ext cx="30240" cy="144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D7DCCEF-F28D-4573-8BF5-52E78620B91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543807" y="350714"/>
                <a:ext cx="38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D8158C0-5E74-4F8E-B23F-95D83C936781}"/>
                  </a:ext>
                </a:extLst>
              </p14:cNvPr>
              <p14:cNvContentPartPr/>
              <p14:nvPr/>
            </p14:nvContentPartPr>
            <p14:xfrm>
              <a:off x="2399807" y="346034"/>
              <a:ext cx="102240" cy="129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D8158C0-5E74-4F8E-B23F-95D83C93678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95487" y="341714"/>
                <a:ext cx="1108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D682E3D-3877-477D-B89B-ED58F9C5C3F8}"/>
                  </a:ext>
                </a:extLst>
              </p14:cNvPr>
              <p14:cNvContentPartPr/>
              <p14:nvPr/>
            </p14:nvContentPartPr>
            <p14:xfrm>
              <a:off x="2179127" y="350354"/>
              <a:ext cx="61920" cy="64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D682E3D-3877-477D-B89B-ED58F9C5C3F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74807" y="346034"/>
                <a:ext cx="70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0EC4E52-2422-4B3E-B216-E971D80F2B9F}"/>
                  </a:ext>
                </a:extLst>
              </p14:cNvPr>
              <p14:cNvContentPartPr/>
              <p14:nvPr/>
            </p14:nvContentPartPr>
            <p14:xfrm>
              <a:off x="1817687" y="341354"/>
              <a:ext cx="215640" cy="150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0EC4E52-2422-4B3E-B216-E971D80F2B9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813367" y="337034"/>
                <a:ext cx="224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A0923E1-F460-4499-A6AB-7AE494E4CBFD}"/>
                  </a:ext>
                </a:extLst>
              </p14:cNvPr>
              <p14:cNvContentPartPr/>
              <p14:nvPr/>
            </p14:nvContentPartPr>
            <p14:xfrm>
              <a:off x="592967" y="977474"/>
              <a:ext cx="63000" cy="28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A0923E1-F460-4499-A6AB-7AE494E4CBF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88647" y="973154"/>
                <a:ext cx="71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4EA7B32-3B4A-43A5-95DC-9C52473A9FC8}"/>
                  </a:ext>
                </a:extLst>
              </p14:cNvPr>
              <p14:cNvContentPartPr/>
              <p14:nvPr/>
            </p14:nvContentPartPr>
            <p14:xfrm>
              <a:off x="385607" y="926714"/>
              <a:ext cx="142920" cy="130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4EA7B32-3B4A-43A5-95DC-9C52473A9FC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1287" y="922394"/>
                <a:ext cx="1515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6EDA35B-E9A9-4761-9267-DA3364533224}"/>
                  </a:ext>
                </a:extLst>
              </p14:cNvPr>
              <p14:cNvContentPartPr/>
              <p14:nvPr/>
            </p14:nvContentPartPr>
            <p14:xfrm>
              <a:off x="229007" y="934634"/>
              <a:ext cx="128520" cy="128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6EDA35B-E9A9-4761-9267-DA336453322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24675" y="930314"/>
                <a:ext cx="137184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F6E8CCC-A320-49F1-B363-DC77EDDB9460}"/>
                  </a:ext>
                </a:extLst>
              </p14:cNvPr>
              <p14:cNvContentPartPr/>
              <p14:nvPr/>
            </p14:nvContentPartPr>
            <p14:xfrm>
              <a:off x="204167" y="1225514"/>
              <a:ext cx="78480" cy="113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F6E8CCC-A320-49F1-B363-DC77EDDB946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9847" y="1221194"/>
                <a:ext cx="871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EDE0921-6644-4760-B180-ABA91A247D12}"/>
                  </a:ext>
                </a:extLst>
              </p14:cNvPr>
              <p14:cNvContentPartPr/>
              <p14:nvPr/>
            </p14:nvContentPartPr>
            <p14:xfrm>
              <a:off x="311447" y="1242074"/>
              <a:ext cx="32400" cy="720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EDE0921-6644-4760-B180-ABA91A247D1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07127" y="1237754"/>
                <a:ext cx="410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D9E4696-2E4C-42F5-9600-F162303278DC}"/>
                  </a:ext>
                </a:extLst>
              </p14:cNvPr>
              <p14:cNvContentPartPr/>
              <p14:nvPr/>
            </p14:nvContentPartPr>
            <p14:xfrm>
              <a:off x="397847" y="1233434"/>
              <a:ext cx="6480" cy="914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D9E4696-2E4C-42F5-9600-F162303278D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3527" y="1229114"/>
                <a:ext cx="15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468375D-82AA-4CC3-B010-71F57629E3E9}"/>
                  </a:ext>
                </a:extLst>
              </p14:cNvPr>
              <p14:cNvContentPartPr/>
              <p14:nvPr/>
            </p14:nvContentPartPr>
            <p14:xfrm>
              <a:off x="440687" y="1255754"/>
              <a:ext cx="6480" cy="378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468375D-82AA-4CC3-B010-71F57629E3E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36367" y="1251434"/>
                <a:ext cx="15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5EA7BAC-8F59-4394-8E0A-C77ABD6C1677}"/>
                  </a:ext>
                </a:extLst>
              </p14:cNvPr>
              <p14:cNvContentPartPr/>
              <p14:nvPr/>
            </p14:nvContentPartPr>
            <p14:xfrm>
              <a:off x="482807" y="1215794"/>
              <a:ext cx="69120" cy="1177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5EA7BAC-8F59-4394-8E0A-C77ABD6C167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78487" y="1211474"/>
                <a:ext cx="777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031E296-304A-40BB-96FA-89374846EBCC}"/>
                  </a:ext>
                </a:extLst>
              </p14:cNvPr>
              <p14:cNvContentPartPr/>
              <p14:nvPr/>
            </p14:nvContentPartPr>
            <p14:xfrm>
              <a:off x="623927" y="1247114"/>
              <a:ext cx="55440" cy="23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031E296-304A-40BB-96FA-89374846EBC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19579" y="1242794"/>
                <a:ext cx="64136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47458E6-23AA-4FB7-AA99-972A9C1635E4}"/>
                  </a:ext>
                </a:extLst>
              </p14:cNvPr>
              <p14:cNvContentPartPr/>
              <p14:nvPr/>
            </p14:nvContentPartPr>
            <p14:xfrm>
              <a:off x="1258247" y="919154"/>
              <a:ext cx="196560" cy="82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47458E6-23AA-4FB7-AA99-972A9C1635E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53927" y="914834"/>
                <a:ext cx="2052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8D1A03A-2C0F-4C86-A50E-6FB53AE98E61}"/>
                  </a:ext>
                </a:extLst>
              </p14:cNvPr>
              <p14:cNvContentPartPr/>
              <p14:nvPr/>
            </p14:nvContentPartPr>
            <p14:xfrm>
              <a:off x="1043327" y="929234"/>
              <a:ext cx="177480" cy="140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8D1A03A-2C0F-4C86-A50E-6FB53AE98E6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39007" y="924914"/>
                <a:ext cx="186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8F4B374-8282-4ECB-B0B1-B73D522DD9D3}"/>
                  </a:ext>
                </a:extLst>
              </p14:cNvPr>
              <p14:cNvContentPartPr/>
              <p14:nvPr/>
            </p14:nvContentPartPr>
            <p14:xfrm>
              <a:off x="873767" y="936074"/>
              <a:ext cx="82440" cy="84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8F4B374-8282-4ECB-B0B1-B73D522DD9D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69447" y="931754"/>
                <a:ext cx="910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7667646-A4E6-4214-964C-AE00D7AA8EEC}"/>
                  </a:ext>
                </a:extLst>
              </p14:cNvPr>
              <p14:cNvContentPartPr/>
              <p14:nvPr/>
            </p14:nvContentPartPr>
            <p14:xfrm>
              <a:off x="744887" y="933194"/>
              <a:ext cx="74880" cy="91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7667646-A4E6-4214-964C-AE00D7AA8EE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40567" y="928874"/>
                <a:ext cx="835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652520A-C7B5-4ABC-AB35-43A9587F9079}"/>
                  </a:ext>
                </a:extLst>
              </p14:cNvPr>
              <p14:cNvContentPartPr/>
              <p14:nvPr/>
            </p14:nvContentPartPr>
            <p14:xfrm>
              <a:off x="910487" y="1216154"/>
              <a:ext cx="2160" cy="52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652520A-C7B5-4ABC-AB35-43A9587F907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06167" y="1211834"/>
                <a:ext cx="108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B71247B-2CC1-4226-906A-E13EBE988F27}"/>
                  </a:ext>
                </a:extLst>
              </p14:cNvPr>
              <p14:cNvContentPartPr/>
              <p14:nvPr/>
            </p14:nvContentPartPr>
            <p14:xfrm>
              <a:off x="957287" y="1192394"/>
              <a:ext cx="21600" cy="871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B71247B-2CC1-4226-906A-E13EBE988F2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52967" y="1188074"/>
                <a:ext cx="302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C4F27C5-1024-4784-B4C9-E0739A79131E}"/>
                  </a:ext>
                </a:extLst>
              </p14:cNvPr>
              <p14:cNvContentPartPr/>
              <p14:nvPr/>
            </p14:nvContentPartPr>
            <p14:xfrm>
              <a:off x="1211807" y="1185194"/>
              <a:ext cx="29160" cy="104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C4F27C5-1024-4784-B4C9-E0739A79131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207487" y="1180874"/>
                <a:ext cx="378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BD22CB3-4EB3-4360-9D3B-753D59295391}"/>
                  </a:ext>
                </a:extLst>
              </p14:cNvPr>
              <p14:cNvContentPartPr/>
              <p14:nvPr/>
            </p14:nvContentPartPr>
            <p14:xfrm>
              <a:off x="1316207" y="1189154"/>
              <a:ext cx="46440" cy="4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BD22CB3-4EB3-4360-9D3B-753D5929539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1887" y="1184834"/>
                <a:ext cx="550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DBCC928-2ECA-46A9-A80A-FB2D2AD47036}"/>
                  </a:ext>
                </a:extLst>
              </p14:cNvPr>
              <p14:cNvContentPartPr/>
              <p14:nvPr/>
            </p14:nvContentPartPr>
            <p14:xfrm>
              <a:off x="1319807" y="1213994"/>
              <a:ext cx="61200" cy="14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DBCC928-2ECA-46A9-A80A-FB2D2AD4703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315487" y="1209674"/>
                <a:ext cx="698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78E9327-1CBE-4B74-9D90-7A286D2CF282}"/>
                  </a:ext>
                </a:extLst>
              </p14:cNvPr>
              <p14:cNvContentPartPr/>
              <p14:nvPr/>
            </p14:nvContentPartPr>
            <p14:xfrm>
              <a:off x="1441487" y="1165754"/>
              <a:ext cx="34200" cy="748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78E9327-1CBE-4B74-9D90-7A286D2CF28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437167" y="1161434"/>
                <a:ext cx="428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7FEA0B9-B2CA-478B-8BEC-C316B9E7E6EF}"/>
                  </a:ext>
                </a:extLst>
              </p14:cNvPr>
              <p14:cNvContentPartPr/>
              <p14:nvPr/>
            </p14:nvContentPartPr>
            <p14:xfrm>
              <a:off x="448607" y="1508114"/>
              <a:ext cx="11160" cy="47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7FEA0B9-B2CA-478B-8BEC-C316B9E7E6E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44287" y="1503794"/>
                <a:ext cx="198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3AB6AFB-9F1E-42F1-8251-B1CCBC1C050F}"/>
                  </a:ext>
                </a:extLst>
              </p14:cNvPr>
              <p14:cNvContentPartPr/>
              <p14:nvPr/>
            </p14:nvContentPartPr>
            <p14:xfrm>
              <a:off x="486767" y="1455914"/>
              <a:ext cx="70560" cy="1429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3AB6AFB-9F1E-42F1-8251-B1CCBC1C050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82447" y="1451594"/>
                <a:ext cx="792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BA28BF8-2683-41D0-A48D-3D4F3ED2F5FB}"/>
                  </a:ext>
                </a:extLst>
              </p14:cNvPr>
              <p14:cNvContentPartPr/>
              <p14:nvPr/>
            </p14:nvContentPartPr>
            <p14:xfrm>
              <a:off x="634727" y="1493354"/>
              <a:ext cx="43200" cy="4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BA28BF8-2683-41D0-A48D-3D4F3ED2F5F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30407" y="1489034"/>
                <a:ext cx="518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C6278E6-A9C0-43F5-94BE-7E027D3AB025}"/>
                  </a:ext>
                </a:extLst>
              </p14:cNvPr>
              <p14:cNvContentPartPr/>
              <p14:nvPr/>
            </p14:nvContentPartPr>
            <p14:xfrm>
              <a:off x="643007" y="1516034"/>
              <a:ext cx="30240" cy="25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C6278E6-A9C0-43F5-94BE-7E027D3AB02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38687" y="1511714"/>
                <a:ext cx="388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2DED984-281C-4F13-8300-EB39E46BEDB3}"/>
                  </a:ext>
                </a:extLst>
              </p14:cNvPr>
              <p14:cNvContentPartPr/>
              <p14:nvPr/>
            </p14:nvContentPartPr>
            <p14:xfrm>
              <a:off x="916967" y="1436834"/>
              <a:ext cx="60480" cy="756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2DED984-281C-4F13-8300-EB39E46BEDB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12647" y="1432514"/>
                <a:ext cx="691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4DCD95F-0CA8-4A2D-AB1C-39CF3C9F7532}"/>
                  </a:ext>
                </a:extLst>
              </p14:cNvPr>
              <p14:cNvContentPartPr/>
              <p14:nvPr/>
            </p14:nvContentPartPr>
            <p14:xfrm>
              <a:off x="784487" y="1441154"/>
              <a:ext cx="75600" cy="91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4DCD95F-0CA8-4A2D-AB1C-39CF3C9F753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0187" y="1436834"/>
                <a:ext cx="84199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7F87CA1-2A12-429A-90A8-42B240C293A4}"/>
                  </a:ext>
                </a:extLst>
              </p14:cNvPr>
              <p14:cNvContentPartPr/>
              <p14:nvPr/>
            </p14:nvContentPartPr>
            <p14:xfrm>
              <a:off x="227207" y="1469234"/>
              <a:ext cx="173520" cy="134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7F87CA1-2A12-429A-90A8-42B240C293A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2887" y="1464914"/>
                <a:ext cx="1821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565E50A-93B9-4D02-B6E0-F16C22791F5E}"/>
                  </a:ext>
                </a:extLst>
              </p14:cNvPr>
              <p14:cNvContentPartPr/>
              <p14:nvPr/>
            </p14:nvContentPartPr>
            <p14:xfrm>
              <a:off x="1037567" y="1171154"/>
              <a:ext cx="108720" cy="1389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565E50A-93B9-4D02-B6E0-F16C22791F5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33261" y="1166834"/>
                <a:ext cx="117331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B08B398-7AF0-4338-AE4E-9C7F52BBC2D9}"/>
                  </a:ext>
                </a:extLst>
              </p14:cNvPr>
              <p14:cNvContentPartPr/>
              <p14:nvPr/>
            </p14:nvContentPartPr>
            <p14:xfrm>
              <a:off x="745247" y="1197434"/>
              <a:ext cx="110880" cy="838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B08B398-7AF0-4338-AE4E-9C7F52BBC2D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0927" y="1193114"/>
                <a:ext cx="119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C9437F4-EB47-4ACC-81DF-E16052EF991E}"/>
                  </a:ext>
                </a:extLst>
              </p14:cNvPr>
              <p14:cNvContentPartPr/>
              <p14:nvPr/>
            </p14:nvContentPartPr>
            <p14:xfrm>
              <a:off x="1406207" y="1436474"/>
              <a:ext cx="54360" cy="47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C9437F4-EB47-4ACC-81DF-E16052EF991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01887" y="1432154"/>
                <a:ext cx="63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45E4BAC-950D-410C-BF83-E16F101FD6C2}"/>
                  </a:ext>
                </a:extLst>
              </p14:cNvPr>
              <p14:cNvContentPartPr/>
              <p14:nvPr/>
            </p14:nvContentPartPr>
            <p14:xfrm>
              <a:off x="636527" y="1737794"/>
              <a:ext cx="50400" cy="28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45E4BAC-950D-410C-BF83-E16F101FD6C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32207" y="1733474"/>
                <a:ext cx="590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A5A5F67-7681-46E7-8CC9-38A3238376B4}"/>
                  </a:ext>
                </a:extLst>
              </p14:cNvPr>
              <p14:cNvContentPartPr/>
              <p14:nvPr/>
            </p14:nvContentPartPr>
            <p14:xfrm>
              <a:off x="646607" y="1766234"/>
              <a:ext cx="53640" cy="25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A5A5F67-7681-46E7-8CC9-38A3238376B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2287" y="1761914"/>
                <a:ext cx="622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CAA53B3-0CAD-4D46-AAC5-2CBDDD72D610}"/>
                  </a:ext>
                </a:extLst>
              </p14:cNvPr>
              <p14:cNvContentPartPr/>
              <p14:nvPr/>
            </p14:nvContentPartPr>
            <p14:xfrm>
              <a:off x="962687" y="1689914"/>
              <a:ext cx="8280" cy="47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CAA53B3-0CAD-4D46-AAC5-2CBDDD72D61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58367" y="1685594"/>
                <a:ext cx="169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755A066-9ABB-49E5-8CA2-0062186BE561}"/>
                  </a:ext>
                </a:extLst>
              </p14:cNvPr>
              <p14:cNvContentPartPr/>
              <p14:nvPr/>
            </p14:nvContentPartPr>
            <p14:xfrm>
              <a:off x="1005527" y="1669034"/>
              <a:ext cx="24120" cy="7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755A066-9ABB-49E5-8CA2-0062186BE56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01207" y="1664714"/>
                <a:ext cx="32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0D407C2-C75F-49AB-A267-531100929B23}"/>
                  </a:ext>
                </a:extLst>
              </p14:cNvPr>
              <p14:cNvContentPartPr/>
              <p14:nvPr/>
            </p14:nvContentPartPr>
            <p14:xfrm>
              <a:off x="1322327" y="1680914"/>
              <a:ext cx="44280" cy="3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0D407C2-C75F-49AB-A267-531100929B2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8007" y="1676594"/>
                <a:ext cx="529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C17060-AF58-4790-9BE8-E6494B80D398}"/>
                  </a:ext>
                </a:extLst>
              </p14:cNvPr>
              <p14:cNvContentPartPr/>
              <p14:nvPr/>
            </p14:nvContentPartPr>
            <p14:xfrm>
              <a:off x="1327007" y="1709354"/>
              <a:ext cx="79920" cy="3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C17060-AF58-4790-9BE8-E6494B80D39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322687" y="1705034"/>
                <a:ext cx="885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37AF790-BE43-42FC-95D7-58DAD76C5415}"/>
                  </a:ext>
                </a:extLst>
              </p14:cNvPr>
              <p14:cNvContentPartPr/>
              <p14:nvPr/>
            </p14:nvContentPartPr>
            <p14:xfrm>
              <a:off x="1448687" y="1678754"/>
              <a:ext cx="49320" cy="486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37AF790-BE43-42FC-95D7-58DAD76C541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444367" y="1674434"/>
                <a:ext cx="57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2F9C895-4C29-4DB8-8C02-612DD0A2C440}"/>
                  </a:ext>
                </a:extLst>
              </p14:cNvPr>
              <p14:cNvContentPartPr/>
              <p14:nvPr/>
            </p14:nvContentPartPr>
            <p14:xfrm>
              <a:off x="1091207" y="1661114"/>
              <a:ext cx="163440" cy="1299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2F9C895-4C29-4DB8-8C02-612DD0A2C44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86877" y="1656794"/>
                <a:ext cx="172099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24D055E-9F16-488C-9D33-2D8450FA1B4D}"/>
                  </a:ext>
                </a:extLst>
              </p14:cNvPr>
              <p14:cNvContentPartPr/>
              <p14:nvPr/>
            </p14:nvContentPartPr>
            <p14:xfrm>
              <a:off x="844967" y="1674794"/>
              <a:ext cx="77400" cy="889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24D055E-9F16-488C-9D33-2D8450FA1B4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40647" y="1670474"/>
                <a:ext cx="86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0E3A519-7494-4454-A46D-6035AB75E207}"/>
                  </a:ext>
                </a:extLst>
              </p14:cNvPr>
              <p14:cNvContentPartPr/>
              <p14:nvPr/>
            </p14:nvContentPartPr>
            <p14:xfrm>
              <a:off x="415847" y="1703234"/>
              <a:ext cx="138600" cy="1450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0E3A519-7494-4454-A46D-6035AB75E20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1527" y="1698914"/>
                <a:ext cx="147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E910DC3-B9AF-494E-893B-94523DE4BA5D}"/>
                  </a:ext>
                </a:extLst>
              </p14:cNvPr>
              <p14:cNvContentPartPr/>
              <p14:nvPr/>
            </p14:nvContentPartPr>
            <p14:xfrm>
              <a:off x="230447" y="1696034"/>
              <a:ext cx="126720" cy="1296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E910DC3-B9AF-494E-893B-94523DE4BA5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6115" y="1691714"/>
                <a:ext cx="135385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F3D048F-2D25-4805-B9D7-BE007A243AC7}"/>
                  </a:ext>
                </a:extLst>
              </p14:cNvPr>
              <p14:cNvContentPartPr/>
              <p14:nvPr/>
            </p14:nvContentPartPr>
            <p14:xfrm>
              <a:off x="1282007" y="1439354"/>
              <a:ext cx="73800" cy="27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F3D048F-2D25-4805-B9D7-BE007A243AC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77687" y="1435034"/>
                <a:ext cx="824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2E673F3-FD32-4840-BB28-22DEF432D491}"/>
                  </a:ext>
                </a:extLst>
              </p14:cNvPr>
              <p14:cNvContentPartPr/>
              <p14:nvPr/>
            </p14:nvContentPartPr>
            <p14:xfrm>
              <a:off x="1057367" y="1417034"/>
              <a:ext cx="144000" cy="135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2E673F3-FD32-4840-BB28-22DEF432D49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53047" y="1412714"/>
                <a:ext cx="152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6A7D633-BB37-48BF-B5EF-91EAA6D674E5}"/>
                  </a:ext>
                </a:extLst>
              </p14:cNvPr>
              <p14:cNvContentPartPr/>
              <p14:nvPr/>
            </p14:nvContentPartPr>
            <p14:xfrm>
              <a:off x="1837487" y="724394"/>
              <a:ext cx="69840" cy="170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6A7D633-BB37-48BF-B5EF-91EAA6D674E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833167" y="720074"/>
                <a:ext cx="784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5243691-4F9B-45B6-AE47-527EBA5CF423}"/>
                  </a:ext>
                </a:extLst>
              </p14:cNvPr>
              <p14:cNvContentPartPr/>
              <p14:nvPr/>
            </p14:nvContentPartPr>
            <p14:xfrm>
              <a:off x="2187407" y="815834"/>
              <a:ext cx="29880" cy="522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5243691-4F9B-45B6-AE47-527EBA5CF42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183087" y="811514"/>
                <a:ext cx="385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CECDB30-0EAB-4880-B655-BBB5E1D85E04}"/>
                  </a:ext>
                </a:extLst>
              </p14:cNvPr>
              <p14:cNvContentPartPr/>
              <p14:nvPr/>
            </p14:nvContentPartPr>
            <p14:xfrm>
              <a:off x="2287127" y="759314"/>
              <a:ext cx="4320" cy="759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CECDB30-0EAB-4880-B655-BBB5E1D85E0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282807" y="754994"/>
                <a:ext cx="12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D4E6B15-76DA-4745-BEB5-6476CF108224}"/>
                  </a:ext>
                </a:extLst>
              </p14:cNvPr>
              <p14:cNvContentPartPr/>
              <p14:nvPr/>
            </p14:nvContentPartPr>
            <p14:xfrm>
              <a:off x="2324927" y="780554"/>
              <a:ext cx="3960" cy="367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D4E6B15-76DA-4745-BEB5-6476CF10822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320607" y="776234"/>
                <a:ext cx="12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B72016F-CDF5-4C17-A26B-4B844456608C}"/>
                  </a:ext>
                </a:extLst>
              </p14:cNvPr>
              <p14:cNvContentPartPr/>
              <p14:nvPr/>
            </p14:nvContentPartPr>
            <p14:xfrm>
              <a:off x="3651167" y="1039034"/>
              <a:ext cx="60120" cy="417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B72016F-CDF5-4C17-A26B-4B844456608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46847" y="1034714"/>
                <a:ext cx="68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20669FA6-BB64-4C46-9E11-DF4230993CFB}"/>
                  </a:ext>
                </a:extLst>
              </p14:cNvPr>
              <p14:cNvContentPartPr/>
              <p14:nvPr/>
            </p14:nvContentPartPr>
            <p14:xfrm>
              <a:off x="3834047" y="992594"/>
              <a:ext cx="107280" cy="1130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20669FA6-BB64-4C46-9E11-DF4230993CF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829727" y="988274"/>
                <a:ext cx="1159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2598751-5C7E-4A19-BE4E-CBE99D2D015D}"/>
                  </a:ext>
                </a:extLst>
              </p14:cNvPr>
              <p14:cNvContentPartPr/>
              <p14:nvPr/>
            </p14:nvContentPartPr>
            <p14:xfrm>
              <a:off x="3349127" y="1001234"/>
              <a:ext cx="266400" cy="885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2598751-5C7E-4A19-BE4E-CBE99D2D015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344807" y="996914"/>
                <a:ext cx="275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7D0C5E8-A681-417C-AD57-473F44D55696}"/>
                  </a:ext>
                </a:extLst>
              </p14:cNvPr>
              <p14:cNvContentPartPr/>
              <p14:nvPr/>
            </p14:nvContentPartPr>
            <p14:xfrm>
              <a:off x="2780687" y="1012754"/>
              <a:ext cx="476280" cy="1065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7D0C5E8-A681-417C-AD57-473F44D5569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776367" y="1008434"/>
                <a:ext cx="4849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0FCA250-B608-49B1-AC4B-F1CA0D20AA24}"/>
                  </a:ext>
                </a:extLst>
              </p14:cNvPr>
              <p14:cNvContentPartPr/>
              <p14:nvPr/>
            </p14:nvContentPartPr>
            <p14:xfrm>
              <a:off x="2382167" y="1028954"/>
              <a:ext cx="347040" cy="1054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0FCA250-B608-49B1-AC4B-F1CA0D20AA2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77847" y="1024619"/>
                <a:ext cx="355680" cy="11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15C8AF0-7FDE-4C10-AF00-8A4BDCA8B1B4}"/>
                  </a:ext>
                </a:extLst>
              </p14:cNvPr>
              <p14:cNvContentPartPr/>
              <p14:nvPr/>
            </p14:nvContentPartPr>
            <p14:xfrm>
              <a:off x="2069687" y="1095914"/>
              <a:ext cx="199800" cy="65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15C8AF0-7FDE-4C10-AF00-8A4BDCA8B1B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065367" y="1091618"/>
                <a:ext cx="208440" cy="73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BEE2650-0351-4751-A6DD-C4BF66B44FD6}"/>
                  </a:ext>
                </a:extLst>
              </p14:cNvPr>
              <p14:cNvContentPartPr/>
              <p14:nvPr/>
            </p14:nvContentPartPr>
            <p14:xfrm>
              <a:off x="1822727" y="1088714"/>
              <a:ext cx="155520" cy="885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BEE2650-0351-4751-A6DD-C4BF66B44FD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18407" y="1084394"/>
                <a:ext cx="1641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E874254-4E00-40BA-A4F8-8CAF07D46631}"/>
                  </a:ext>
                </a:extLst>
              </p14:cNvPr>
              <p14:cNvContentPartPr/>
              <p14:nvPr/>
            </p14:nvContentPartPr>
            <p14:xfrm>
              <a:off x="2374607" y="751754"/>
              <a:ext cx="149760" cy="133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E874254-4E00-40BA-A4F8-8CAF07D4663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370287" y="747434"/>
                <a:ext cx="1584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BCB4229E-0951-492D-81F9-5FC438BD4EA2}"/>
                  </a:ext>
                </a:extLst>
              </p14:cNvPr>
              <p14:cNvContentPartPr/>
              <p14:nvPr/>
            </p14:nvContentPartPr>
            <p14:xfrm>
              <a:off x="1980767" y="736634"/>
              <a:ext cx="143640" cy="1504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BCB4229E-0951-492D-81F9-5FC438BD4EA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976447" y="732314"/>
                <a:ext cx="152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BB3E628-25DC-40D7-8B95-863F0571AF8E}"/>
                  </a:ext>
                </a:extLst>
              </p14:cNvPr>
              <p14:cNvContentPartPr/>
              <p14:nvPr/>
            </p14:nvContentPartPr>
            <p14:xfrm>
              <a:off x="4093607" y="947954"/>
              <a:ext cx="60480" cy="954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BB3E628-25DC-40D7-8B95-863F0571AF8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089287" y="943634"/>
                <a:ext cx="691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07D3CA4-D18F-4B75-A351-30EE4CBE7476}"/>
                  </a:ext>
                </a:extLst>
              </p14:cNvPr>
              <p14:cNvContentPartPr/>
              <p14:nvPr/>
            </p14:nvContentPartPr>
            <p14:xfrm>
              <a:off x="4288727" y="961274"/>
              <a:ext cx="51480" cy="835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07D3CA4-D18F-4B75-A351-30EE4CBE747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284407" y="956973"/>
                <a:ext cx="60120" cy="92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3F0AEF56-3146-475A-91E3-51C7F1BCCED3}"/>
                  </a:ext>
                </a:extLst>
              </p14:cNvPr>
              <p14:cNvContentPartPr/>
              <p14:nvPr/>
            </p14:nvContentPartPr>
            <p14:xfrm>
              <a:off x="4183967" y="981434"/>
              <a:ext cx="52920" cy="50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3F0AEF56-3146-475A-91E3-51C7F1BCCED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179647" y="977114"/>
                <a:ext cx="615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4383E6B-A012-46EE-A010-DF02FB4E825D}"/>
                  </a:ext>
                </a:extLst>
              </p14:cNvPr>
              <p14:cNvContentPartPr/>
              <p14:nvPr/>
            </p14:nvContentPartPr>
            <p14:xfrm>
              <a:off x="1917047" y="1396874"/>
              <a:ext cx="18000" cy="1281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4383E6B-A012-46EE-A010-DF02FB4E825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12727" y="1392554"/>
                <a:ext cx="266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50F7B0E-D972-4FA1-859B-6DEDA026EBCA}"/>
                  </a:ext>
                </a:extLst>
              </p14:cNvPr>
              <p14:cNvContentPartPr/>
              <p14:nvPr/>
            </p14:nvContentPartPr>
            <p14:xfrm>
              <a:off x="2382167" y="1448354"/>
              <a:ext cx="494280" cy="36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50F7B0E-D972-4FA1-859B-6DEDA026EBC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77847" y="1444034"/>
                <a:ext cx="5029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0A46A59-F96C-4641-B1EB-7FBDB48C8332}"/>
                  </a:ext>
                </a:extLst>
              </p14:cNvPr>
              <p14:cNvContentPartPr/>
              <p14:nvPr/>
            </p14:nvContentPartPr>
            <p14:xfrm>
              <a:off x="2571527" y="1492634"/>
              <a:ext cx="130320" cy="928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0A46A59-F96C-4641-B1EB-7FBDB48C833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567207" y="1488314"/>
                <a:ext cx="1389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97344F9-8E46-484F-9F04-1C26D1C8E45F}"/>
                  </a:ext>
                </a:extLst>
              </p14:cNvPr>
              <p14:cNvContentPartPr/>
              <p14:nvPr/>
            </p14:nvContentPartPr>
            <p14:xfrm>
              <a:off x="2601407" y="1308674"/>
              <a:ext cx="223920" cy="1080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97344F9-8E46-484F-9F04-1C26D1C8E45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597080" y="1304354"/>
                <a:ext cx="232574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60F1A57-0D5E-420B-80AC-BEFACDECA749}"/>
                  </a:ext>
                </a:extLst>
              </p14:cNvPr>
              <p14:cNvContentPartPr/>
              <p14:nvPr/>
            </p14:nvContentPartPr>
            <p14:xfrm>
              <a:off x="2437607" y="1298234"/>
              <a:ext cx="123120" cy="1188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60F1A57-0D5E-420B-80AC-BEFACDECA74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433300" y="1293914"/>
                <a:ext cx="131735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E4BC73D-4CEA-4EB1-A3EB-9BC4DB6438D6}"/>
                  </a:ext>
                </a:extLst>
              </p14:cNvPr>
              <p14:cNvContentPartPr/>
              <p14:nvPr/>
            </p14:nvContentPartPr>
            <p14:xfrm>
              <a:off x="2203247" y="1438274"/>
              <a:ext cx="64080" cy="226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E4BC73D-4CEA-4EB1-A3EB-9BC4DB6438D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198927" y="1433954"/>
                <a:ext cx="72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D848B86-6718-4B8C-B996-4EEFBA4F63CA}"/>
                  </a:ext>
                </a:extLst>
              </p14:cNvPr>
              <p14:cNvContentPartPr/>
              <p14:nvPr/>
            </p14:nvContentPartPr>
            <p14:xfrm>
              <a:off x="1986527" y="1400474"/>
              <a:ext cx="139680" cy="1346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D848B86-6718-4B8C-B996-4EEFBA4F63C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982207" y="1396154"/>
                <a:ext cx="1483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A460A8E-41CC-4341-AF6F-61051343DBE6}"/>
                  </a:ext>
                </a:extLst>
              </p14:cNvPr>
              <p14:cNvContentPartPr/>
              <p14:nvPr/>
            </p14:nvContentPartPr>
            <p14:xfrm>
              <a:off x="3658007" y="1393274"/>
              <a:ext cx="503280" cy="136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A460A8E-41CC-4341-AF6F-61051343DBE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653687" y="1388954"/>
                <a:ext cx="5119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265042F-9270-4EFF-97AD-7A2144D9C7A3}"/>
                  </a:ext>
                </a:extLst>
              </p14:cNvPr>
              <p14:cNvContentPartPr/>
              <p14:nvPr/>
            </p14:nvContentPartPr>
            <p14:xfrm>
              <a:off x="3719927" y="1264034"/>
              <a:ext cx="57600" cy="936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265042F-9270-4EFF-97AD-7A2144D9C7A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715607" y="1259714"/>
                <a:ext cx="662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476EC9C-D182-407C-8A63-9FD47FDF4385}"/>
                  </a:ext>
                </a:extLst>
              </p14:cNvPr>
              <p14:cNvContentPartPr/>
              <p14:nvPr/>
            </p14:nvContentPartPr>
            <p14:xfrm>
              <a:off x="3826127" y="1309034"/>
              <a:ext cx="45000" cy="28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476EC9C-D182-407C-8A63-9FD47FDF438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21807" y="1304714"/>
                <a:ext cx="536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8A32EAE-8DA2-4FF8-ABF5-2484CEDDA8EB}"/>
                  </a:ext>
                </a:extLst>
              </p14:cNvPr>
              <p14:cNvContentPartPr/>
              <p14:nvPr/>
            </p14:nvContentPartPr>
            <p14:xfrm>
              <a:off x="3725687" y="1478234"/>
              <a:ext cx="152640" cy="1011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8A32EAE-8DA2-4FF8-ABF5-2484CEDDA8EB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721357" y="1473914"/>
                <a:ext cx="1613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146B3644-422B-483D-83B6-757DF7F92BB9}"/>
                  </a:ext>
                </a:extLst>
              </p14:cNvPr>
              <p14:cNvContentPartPr/>
              <p14:nvPr/>
            </p14:nvContentPartPr>
            <p14:xfrm>
              <a:off x="3906047" y="1262594"/>
              <a:ext cx="147960" cy="1069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146B3644-422B-483D-83B6-757DF7F92BB9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901727" y="1258274"/>
                <a:ext cx="156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A745BCB5-76A8-49E4-87FC-A33FD7597246}"/>
                  </a:ext>
                </a:extLst>
              </p14:cNvPr>
              <p14:cNvContentPartPr/>
              <p14:nvPr/>
            </p14:nvContentPartPr>
            <p14:xfrm>
              <a:off x="3602207" y="1257554"/>
              <a:ext cx="79200" cy="860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A745BCB5-76A8-49E4-87FC-A33FD7597246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597887" y="1253234"/>
                <a:ext cx="87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6CA32B6E-EA79-4977-8203-2688F8555A0C}"/>
                  </a:ext>
                </a:extLst>
              </p14:cNvPr>
              <p14:cNvContentPartPr/>
              <p14:nvPr/>
            </p14:nvContentPartPr>
            <p14:xfrm>
              <a:off x="3496007" y="1391834"/>
              <a:ext cx="34200" cy="194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6CA32B6E-EA79-4977-8203-2688F8555A0C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491687" y="1387593"/>
                <a:ext cx="42840" cy="2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F8F0D2C5-C9DB-47E7-AB1A-A9C8985C3B57}"/>
                  </a:ext>
                </a:extLst>
              </p14:cNvPr>
              <p14:cNvContentPartPr/>
              <p14:nvPr/>
            </p14:nvContentPartPr>
            <p14:xfrm>
              <a:off x="3278207" y="1329914"/>
              <a:ext cx="174960" cy="1418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F8F0D2C5-C9DB-47E7-AB1A-A9C8985C3B57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273896" y="1325583"/>
                <a:ext cx="183582" cy="150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3857B7D5-A1F7-42C4-90CE-92F3B46D90DC}"/>
                  </a:ext>
                </a:extLst>
              </p14:cNvPr>
              <p14:cNvContentPartPr/>
              <p14:nvPr/>
            </p14:nvContentPartPr>
            <p14:xfrm>
              <a:off x="1958087" y="1752914"/>
              <a:ext cx="57600" cy="1789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3857B7D5-A1F7-42C4-90CE-92F3B46D90DC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953767" y="1748594"/>
                <a:ext cx="662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82FA5BF-AAB7-4F94-89A7-EA600329B366}"/>
                  </a:ext>
                </a:extLst>
              </p14:cNvPr>
              <p14:cNvContentPartPr/>
              <p14:nvPr/>
            </p14:nvContentPartPr>
            <p14:xfrm>
              <a:off x="2439047" y="1733114"/>
              <a:ext cx="21600" cy="1080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82FA5BF-AAB7-4F94-89A7-EA600329B366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434727" y="1728794"/>
                <a:ext cx="302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395EE98-BE77-4082-829B-4B207E19A255}"/>
                  </a:ext>
                </a:extLst>
              </p14:cNvPr>
              <p14:cNvContentPartPr/>
              <p14:nvPr/>
            </p14:nvContentPartPr>
            <p14:xfrm>
              <a:off x="2206127" y="2021114"/>
              <a:ext cx="489240" cy="252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395EE98-BE77-4082-829B-4B207E19A255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201807" y="2016794"/>
                <a:ext cx="4978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E1E94A7-12DF-41D4-A473-0E4C6955DE68}"/>
                  </a:ext>
                </a:extLst>
              </p14:cNvPr>
              <p14:cNvContentPartPr/>
              <p14:nvPr/>
            </p14:nvContentPartPr>
            <p14:xfrm>
              <a:off x="2494487" y="1713674"/>
              <a:ext cx="257400" cy="1533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E1E94A7-12DF-41D4-A473-0E4C6955DE68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490167" y="1709354"/>
                <a:ext cx="2660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873A484A-0432-4E5E-AC08-B76F80456212}"/>
                  </a:ext>
                </a:extLst>
              </p14:cNvPr>
              <p14:cNvContentPartPr/>
              <p14:nvPr/>
            </p14:nvContentPartPr>
            <p14:xfrm>
              <a:off x="2093447" y="1754714"/>
              <a:ext cx="268200" cy="1386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873A484A-0432-4E5E-AC08-B76F80456212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2089133" y="1750394"/>
                <a:ext cx="276828" cy="1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31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FF2BBA-0B22-4958-84A1-091C7B459B2B}"/>
                  </a:ext>
                </a:extLst>
              </p14:cNvPr>
              <p14:cNvContentPartPr/>
              <p14:nvPr/>
            </p14:nvContentPartPr>
            <p14:xfrm>
              <a:off x="419087" y="415514"/>
              <a:ext cx="738000" cy="1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FF2BBA-0B22-4958-84A1-091C7B459B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767" y="411194"/>
                <a:ext cx="7466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89B3953-C65B-42D2-B5E7-673116EB967A}"/>
                  </a:ext>
                </a:extLst>
              </p14:cNvPr>
              <p14:cNvContentPartPr/>
              <p14:nvPr/>
            </p14:nvContentPartPr>
            <p14:xfrm>
              <a:off x="266807" y="254954"/>
              <a:ext cx="937440" cy="123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89B3953-C65B-42D2-B5E7-673116EB96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487" y="250634"/>
                <a:ext cx="9460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37E2A38-B3AB-4F4D-8B88-2DC007D26B75}"/>
                  </a:ext>
                </a:extLst>
              </p14:cNvPr>
              <p14:cNvContentPartPr/>
              <p14:nvPr/>
            </p14:nvContentPartPr>
            <p14:xfrm>
              <a:off x="245567" y="598034"/>
              <a:ext cx="32760" cy="32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37E2A38-B3AB-4F4D-8B88-2DC007D26B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247" y="593714"/>
                <a:ext cx="41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383EAA3-309D-4793-9205-147AAF29C360}"/>
                  </a:ext>
                </a:extLst>
              </p14:cNvPr>
              <p14:cNvContentPartPr/>
              <p14:nvPr/>
            </p14:nvContentPartPr>
            <p14:xfrm>
              <a:off x="370127" y="532514"/>
              <a:ext cx="142560" cy="146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383EAA3-309D-4793-9205-147AAF29C3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807" y="528194"/>
                <a:ext cx="1512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715601-ECBE-4A23-A8D0-9D476E84B7D0}"/>
                  </a:ext>
                </a:extLst>
              </p14:cNvPr>
              <p14:cNvContentPartPr/>
              <p14:nvPr/>
            </p14:nvContentPartPr>
            <p14:xfrm>
              <a:off x="577487" y="549434"/>
              <a:ext cx="317880" cy="121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715601-ECBE-4A23-A8D0-9D476E84B7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3167" y="545114"/>
                <a:ext cx="3265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F239D4B-9FDF-4935-9E1F-9373459D29F4}"/>
                  </a:ext>
                </a:extLst>
              </p14:cNvPr>
              <p14:cNvContentPartPr/>
              <p14:nvPr/>
            </p14:nvContentPartPr>
            <p14:xfrm>
              <a:off x="1013807" y="603434"/>
              <a:ext cx="80640" cy="46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F239D4B-9FDF-4935-9E1F-9373459D29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9487" y="599114"/>
                <a:ext cx="892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BDB6B48-AC97-4630-887F-A773643272A3}"/>
                  </a:ext>
                </a:extLst>
              </p14:cNvPr>
              <p14:cNvContentPartPr/>
              <p14:nvPr/>
            </p14:nvContentPartPr>
            <p14:xfrm>
              <a:off x="1244207" y="548354"/>
              <a:ext cx="325800" cy="142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BDB6B48-AC97-4630-887F-A773643272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39887" y="544034"/>
                <a:ext cx="334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F3375E6-3854-40D3-867E-44F7B0D76F41}"/>
                  </a:ext>
                </a:extLst>
              </p14:cNvPr>
              <p14:cNvContentPartPr/>
              <p14:nvPr/>
            </p14:nvContentPartPr>
            <p14:xfrm>
              <a:off x="2533367" y="593714"/>
              <a:ext cx="2520" cy="5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F3375E6-3854-40D3-867E-44F7B0D76F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29047" y="589394"/>
                <a:ext cx="111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621E1CC-D656-4E74-A1FB-93A248804CFE}"/>
                  </a:ext>
                </a:extLst>
              </p14:cNvPr>
              <p14:cNvContentPartPr/>
              <p14:nvPr/>
            </p14:nvContentPartPr>
            <p14:xfrm>
              <a:off x="2937647" y="563114"/>
              <a:ext cx="44280" cy="7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621E1CC-D656-4E74-A1FB-93A248804C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33327" y="558794"/>
                <a:ext cx="529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BCAEBD8-A281-4854-8EDE-19C0E37657E2}"/>
                  </a:ext>
                </a:extLst>
              </p14:cNvPr>
              <p14:cNvContentPartPr/>
              <p14:nvPr/>
            </p14:nvContentPartPr>
            <p14:xfrm>
              <a:off x="2928287" y="589754"/>
              <a:ext cx="57960" cy="4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BCAEBD8-A281-4854-8EDE-19C0E37657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3967" y="585434"/>
                <a:ext cx="66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CF9B386-1E88-4709-88A4-8EF0A95517FF}"/>
                  </a:ext>
                </a:extLst>
              </p14:cNvPr>
              <p14:cNvContentPartPr/>
              <p14:nvPr/>
            </p14:nvContentPartPr>
            <p14:xfrm>
              <a:off x="3510047" y="529634"/>
              <a:ext cx="49680" cy="66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CF9B386-1E88-4709-88A4-8EF0A95517F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05727" y="525314"/>
                <a:ext cx="583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71E4B15-56A1-4C44-8C5D-99CB4E40FC37}"/>
                  </a:ext>
                </a:extLst>
              </p14:cNvPr>
              <p14:cNvContentPartPr/>
              <p14:nvPr/>
            </p14:nvContentPartPr>
            <p14:xfrm>
              <a:off x="3880847" y="643754"/>
              <a:ext cx="11520" cy="3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71E4B15-56A1-4C44-8C5D-99CB4E40FC3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76527" y="639434"/>
                <a:ext cx="201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9CE51F9-8C6B-4B25-9523-3F19B5805348}"/>
                  </a:ext>
                </a:extLst>
              </p14:cNvPr>
              <p14:cNvContentPartPr/>
              <p14:nvPr/>
            </p14:nvContentPartPr>
            <p14:xfrm>
              <a:off x="3605807" y="533594"/>
              <a:ext cx="168480" cy="117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9CE51F9-8C6B-4B25-9523-3F19B58053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01487" y="529274"/>
                <a:ext cx="177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A068B8E-AFB5-48C6-A639-C0116D9EC47D}"/>
                  </a:ext>
                </a:extLst>
              </p14:cNvPr>
              <p14:cNvContentPartPr/>
              <p14:nvPr/>
            </p14:nvContentPartPr>
            <p14:xfrm>
              <a:off x="3078407" y="539714"/>
              <a:ext cx="367200" cy="101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A068B8E-AFB5-48C6-A639-C0116D9EC4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74087" y="535394"/>
                <a:ext cx="3758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F93AFD1-CCAD-4D1F-B61A-623A06659BEB}"/>
                  </a:ext>
                </a:extLst>
              </p14:cNvPr>
              <p14:cNvContentPartPr/>
              <p14:nvPr/>
            </p14:nvContentPartPr>
            <p14:xfrm>
              <a:off x="2677007" y="518474"/>
              <a:ext cx="200880" cy="116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F93AFD1-CCAD-4D1F-B61A-623A06659B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72687" y="514141"/>
                <a:ext cx="209520" cy="12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10B36D3-F99D-4B43-A0E2-2CBBE30A190D}"/>
                  </a:ext>
                </a:extLst>
              </p14:cNvPr>
              <p14:cNvContentPartPr/>
              <p14:nvPr/>
            </p14:nvContentPartPr>
            <p14:xfrm>
              <a:off x="2162567" y="528914"/>
              <a:ext cx="308160" cy="92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10B36D3-F99D-4B43-A0E2-2CBBE30A19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58247" y="524594"/>
                <a:ext cx="3168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BF009A3-D45B-4844-8B2E-27F10917FD7A}"/>
                  </a:ext>
                </a:extLst>
              </p14:cNvPr>
              <p14:cNvContentPartPr/>
              <p14:nvPr/>
            </p14:nvContentPartPr>
            <p14:xfrm>
              <a:off x="1891847" y="537914"/>
              <a:ext cx="160920" cy="86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BF009A3-D45B-4844-8B2E-27F10917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87527" y="533594"/>
                <a:ext cx="1695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A78AB9B-0030-4E82-80A1-87639EA73641}"/>
                  </a:ext>
                </a:extLst>
              </p14:cNvPr>
              <p14:cNvContentPartPr/>
              <p14:nvPr/>
            </p14:nvContentPartPr>
            <p14:xfrm>
              <a:off x="1687007" y="565274"/>
              <a:ext cx="102960" cy="597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A78AB9B-0030-4E82-80A1-87639EA7364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82687" y="560954"/>
                <a:ext cx="1116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8D6659D-60AF-47C6-B390-764742160DC9}"/>
                  </a:ext>
                </a:extLst>
              </p14:cNvPr>
              <p14:cNvContentPartPr/>
              <p14:nvPr/>
            </p14:nvContentPartPr>
            <p14:xfrm>
              <a:off x="302447" y="913754"/>
              <a:ext cx="167400" cy="117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8D6659D-60AF-47C6-B390-764742160D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8127" y="909421"/>
                <a:ext cx="176040" cy="126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26B29CB-94AD-4AF8-A5A3-494CDC3532E4}"/>
                  </a:ext>
                </a:extLst>
              </p14:cNvPr>
              <p14:cNvContentPartPr/>
              <p14:nvPr/>
            </p14:nvContentPartPr>
            <p14:xfrm>
              <a:off x="973487" y="964154"/>
              <a:ext cx="84600" cy="4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26B29CB-94AD-4AF8-A5A3-494CDC3532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9167" y="959834"/>
                <a:ext cx="932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50F1258-9DBA-4131-B31F-14C89EF2D685}"/>
                  </a:ext>
                </a:extLst>
              </p14:cNvPr>
              <p14:cNvContentPartPr/>
              <p14:nvPr/>
            </p14:nvContentPartPr>
            <p14:xfrm>
              <a:off x="2663687" y="863714"/>
              <a:ext cx="124200" cy="86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50F1258-9DBA-4131-B31F-14C89EF2D68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59367" y="859394"/>
                <a:ext cx="1328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2BE656B-1858-4410-8410-615B559C2FDE}"/>
                  </a:ext>
                </a:extLst>
              </p14:cNvPr>
              <p14:cNvContentPartPr/>
              <p14:nvPr/>
            </p14:nvContentPartPr>
            <p14:xfrm>
              <a:off x="2100287" y="875234"/>
              <a:ext cx="430200" cy="87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2BE656B-1858-4410-8410-615B559C2FD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95967" y="870914"/>
                <a:ext cx="4388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F7A54AF-B284-4C5E-B9E1-73A3A30C7BA0}"/>
                  </a:ext>
                </a:extLst>
              </p14:cNvPr>
              <p14:cNvContentPartPr/>
              <p14:nvPr/>
            </p14:nvContentPartPr>
            <p14:xfrm>
              <a:off x="1172927" y="880994"/>
              <a:ext cx="836280" cy="122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F7A54AF-B284-4C5E-B9E1-73A3A30C7BA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68607" y="876674"/>
                <a:ext cx="8449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CACF649-FE8B-432C-950F-10B7B9E529A5}"/>
                  </a:ext>
                </a:extLst>
              </p14:cNvPr>
              <p14:cNvContentPartPr/>
              <p14:nvPr/>
            </p14:nvContentPartPr>
            <p14:xfrm>
              <a:off x="617087" y="931394"/>
              <a:ext cx="284760" cy="88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CACF649-FE8B-432C-950F-10B7B9E529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2767" y="927056"/>
                <a:ext cx="293400" cy="97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3003871-908E-4DCE-908D-D79F1BAD49B5}"/>
                  </a:ext>
                </a:extLst>
              </p14:cNvPr>
              <p14:cNvContentPartPr/>
              <p14:nvPr/>
            </p14:nvContentPartPr>
            <p14:xfrm>
              <a:off x="3401327" y="931034"/>
              <a:ext cx="11160" cy="4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3003871-908E-4DCE-908D-D79F1BAD49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97007" y="926714"/>
                <a:ext cx="198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BC7BACA-A407-4583-A8EC-FCDCFCECA5B5}"/>
                  </a:ext>
                </a:extLst>
              </p14:cNvPr>
              <p14:cNvContentPartPr/>
              <p14:nvPr/>
            </p14:nvContentPartPr>
            <p14:xfrm>
              <a:off x="2863127" y="897914"/>
              <a:ext cx="476280" cy="55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BC7BACA-A407-4583-A8EC-FCDCFCECA5B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858807" y="893566"/>
                <a:ext cx="484920" cy="64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D9223F3-681B-4978-9114-0D178E15CB7E}"/>
                  </a:ext>
                </a:extLst>
              </p14:cNvPr>
              <p14:cNvContentPartPr/>
              <p14:nvPr/>
            </p14:nvContentPartPr>
            <p14:xfrm>
              <a:off x="216767" y="964154"/>
              <a:ext cx="17280" cy="28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D9223F3-681B-4978-9114-0D178E15CB7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2447" y="959834"/>
                <a:ext cx="259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AA74E34-0651-456E-82C0-81975E5393D6}"/>
                  </a:ext>
                </a:extLst>
              </p14:cNvPr>
              <p14:cNvContentPartPr/>
              <p14:nvPr/>
            </p14:nvContentPartPr>
            <p14:xfrm>
              <a:off x="222167" y="1209674"/>
              <a:ext cx="16560" cy="7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AA74E34-0651-456E-82C0-81975E5393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847" y="1205354"/>
                <a:ext cx="252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C1653B1-4DBB-469D-B53D-37343E108D2F}"/>
                  </a:ext>
                </a:extLst>
              </p14:cNvPr>
              <p14:cNvContentPartPr/>
              <p14:nvPr/>
            </p14:nvContentPartPr>
            <p14:xfrm>
              <a:off x="314327" y="1136594"/>
              <a:ext cx="227520" cy="1530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C1653B1-4DBB-469D-B53D-37343E108D2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0007" y="1132274"/>
                <a:ext cx="2361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4C68668-FE8D-476A-B487-5CF7CE1BEA15}"/>
                  </a:ext>
                </a:extLst>
              </p14:cNvPr>
              <p14:cNvContentPartPr/>
              <p14:nvPr/>
            </p14:nvContentPartPr>
            <p14:xfrm>
              <a:off x="651647" y="1129754"/>
              <a:ext cx="864360" cy="109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4C68668-FE8D-476A-B487-5CF7CE1BEA1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7327" y="1125448"/>
                <a:ext cx="873000" cy="117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FCA3ED8-29E6-43FC-B2CE-D56E1E69FF75}"/>
                  </a:ext>
                </a:extLst>
              </p14:cNvPr>
              <p14:cNvContentPartPr/>
              <p14:nvPr/>
            </p14:nvContentPartPr>
            <p14:xfrm>
              <a:off x="1613207" y="1138754"/>
              <a:ext cx="497880" cy="142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FCA3ED8-29E6-43FC-B2CE-D56E1E69FF7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08884" y="1134434"/>
                <a:ext cx="506526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3A792F1-349A-45F3-AC4B-A68A00A54515}"/>
                  </a:ext>
                </a:extLst>
              </p14:cNvPr>
              <p14:cNvContentPartPr/>
              <p14:nvPr/>
            </p14:nvContentPartPr>
            <p14:xfrm>
              <a:off x="2218367" y="1128314"/>
              <a:ext cx="154440" cy="745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3A792F1-349A-45F3-AC4B-A68A00A5451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14047" y="1123994"/>
                <a:ext cx="1630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00A0600-765A-4E04-A041-80EDF3BAFB20}"/>
                  </a:ext>
                </a:extLst>
              </p14:cNvPr>
              <p14:cNvContentPartPr/>
              <p14:nvPr/>
            </p14:nvContentPartPr>
            <p14:xfrm>
              <a:off x="3149327" y="1089074"/>
              <a:ext cx="107280" cy="89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00A0600-765A-4E04-A041-80EDF3BAFB2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45007" y="1084771"/>
                <a:ext cx="115920" cy="97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A750E9E-8B0C-4DDA-9D79-2C32E566D340}"/>
                  </a:ext>
                </a:extLst>
              </p14:cNvPr>
              <p14:cNvContentPartPr/>
              <p14:nvPr/>
            </p14:nvContentPartPr>
            <p14:xfrm>
              <a:off x="2494847" y="1095194"/>
              <a:ext cx="522720" cy="103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A750E9E-8B0C-4DDA-9D79-2C32E566D3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90527" y="1090874"/>
                <a:ext cx="5313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D1E51F1-F217-44C1-9753-31A2BFB4B23E}"/>
                  </a:ext>
                </a:extLst>
              </p14:cNvPr>
              <p14:cNvContentPartPr/>
              <p14:nvPr/>
            </p14:nvContentPartPr>
            <p14:xfrm>
              <a:off x="3382967" y="1127594"/>
              <a:ext cx="161280" cy="58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D1E51F1-F217-44C1-9753-31A2BFB4B23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78647" y="1123247"/>
                <a:ext cx="169920" cy="67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BB82CBB-7605-4A5F-A5F7-98BA3572F046}"/>
                  </a:ext>
                </a:extLst>
              </p14:cNvPr>
              <p14:cNvContentPartPr/>
              <p14:nvPr/>
            </p14:nvContentPartPr>
            <p14:xfrm>
              <a:off x="3634967" y="1072874"/>
              <a:ext cx="839160" cy="1105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BB82CBB-7605-4A5F-A5F7-98BA3572F04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30647" y="1068554"/>
                <a:ext cx="8478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FA6EACE-E1F1-49AB-96EC-8BDDCB1B7485}"/>
                  </a:ext>
                </a:extLst>
              </p14:cNvPr>
              <p14:cNvContentPartPr/>
              <p14:nvPr/>
            </p14:nvContentPartPr>
            <p14:xfrm>
              <a:off x="343847" y="1375274"/>
              <a:ext cx="311760" cy="1206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FA6EACE-E1F1-49AB-96EC-8BDDCB1B748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9527" y="1370954"/>
                <a:ext cx="3204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539F384-D68E-467D-B5C1-6B7CDE67C564}"/>
                  </a:ext>
                </a:extLst>
              </p14:cNvPr>
              <p14:cNvContentPartPr/>
              <p14:nvPr/>
            </p14:nvContentPartPr>
            <p14:xfrm>
              <a:off x="795647" y="1409834"/>
              <a:ext cx="173160" cy="482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539F384-D68E-467D-B5C1-6B7CDE67C56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1327" y="1405514"/>
                <a:ext cx="1818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9EE5EF7-0029-41A5-B1EE-FE0D6686C77B}"/>
                  </a:ext>
                </a:extLst>
              </p14:cNvPr>
              <p14:cNvContentPartPr/>
              <p14:nvPr/>
            </p14:nvContentPartPr>
            <p14:xfrm>
              <a:off x="906527" y="1365554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9EE5EF7-0029-41A5-B1EE-FE0D6686C77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02207" y="136123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8B4E79F-436A-4513-BF76-CDF30941B7A8}"/>
                  </a:ext>
                </a:extLst>
              </p14:cNvPr>
              <p14:cNvContentPartPr/>
              <p14:nvPr/>
            </p14:nvContentPartPr>
            <p14:xfrm>
              <a:off x="2831087" y="1391834"/>
              <a:ext cx="360" cy="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8B4E79F-436A-4513-BF76-CDF30941B7A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26767" y="138751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F9754A7-6138-41A0-BC7B-7ED7A7CF167C}"/>
                  </a:ext>
                </a:extLst>
              </p14:cNvPr>
              <p14:cNvContentPartPr/>
              <p14:nvPr/>
            </p14:nvContentPartPr>
            <p14:xfrm>
              <a:off x="2395127" y="1320554"/>
              <a:ext cx="348840" cy="127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F9754A7-6138-41A0-BC7B-7ED7A7CF167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390807" y="1316234"/>
                <a:ext cx="357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C65E206-AF5F-46AC-863C-D5E96765A9B3}"/>
                  </a:ext>
                </a:extLst>
              </p14:cNvPr>
              <p14:cNvContentPartPr/>
              <p14:nvPr/>
            </p14:nvContentPartPr>
            <p14:xfrm>
              <a:off x="1968887" y="1326314"/>
              <a:ext cx="320040" cy="943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C65E206-AF5F-46AC-863C-D5E96765A9B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64562" y="1321994"/>
                <a:ext cx="32869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6D334F2-D0DF-40D3-9D91-451D7CB32643}"/>
                  </a:ext>
                </a:extLst>
              </p14:cNvPr>
              <p14:cNvContentPartPr/>
              <p14:nvPr/>
            </p14:nvContentPartPr>
            <p14:xfrm>
              <a:off x="1341407" y="1310834"/>
              <a:ext cx="544320" cy="1756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6D334F2-D0DF-40D3-9D91-451D7CB3264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337090" y="1306523"/>
                <a:ext cx="552954" cy="184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EEB25B3-7849-44DE-9399-100FF5B5B82E}"/>
                  </a:ext>
                </a:extLst>
              </p14:cNvPr>
              <p14:cNvContentPartPr/>
              <p14:nvPr/>
            </p14:nvContentPartPr>
            <p14:xfrm>
              <a:off x="1086527" y="1347914"/>
              <a:ext cx="146880" cy="950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EEB25B3-7849-44DE-9399-100FF5B5B82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82207" y="1343594"/>
                <a:ext cx="1555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5EBDB44-797C-44EC-83A6-E4ACD236F6C2}"/>
                  </a:ext>
                </a:extLst>
              </p14:cNvPr>
              <p14:cNvContentPartPr/>
              <p14:nvPr/>
            </p14:nvContentPartPr>
            <p14:xfrm>
              <a:off x="224687" y="1708634"/>
              <a:ext cx="15840" cy="226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5EBDB44-797C-44EC-83A6-E4ACD236F6C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20367" y="1704314"/>
                <a:ext cx="24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020AACE-C903-48C0-B084-4411AF3A29CA}"/>
                  </a:ext>
                </a:extLst>
              </p14:cNvPr>
              <p14:cNvContentPartPr/>
              <p14:nvPr/>
            </p14:nvContentPartPr>
            <p14:xfrm>
              <a:off x="911567" y="1689194"/>
              <a:ext cx="10800" cy="910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020AACE-C903-48C0-B084-4411AF3A29C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07247" y="1684874"/>
                <a:ext cx="194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84472E2-7C9F-410F-8488-3AE286A5D8F1}"/>
                  </a:ext>
                </a:extLst>
              </p14:cNvPr>
              <p14:cNvContentPartPr/>
              <p14:nvPr/>
            </p14:nvContentPartPr>
            <p14:xfrm>
              <a:off x="1130807" y="1644914"/>
              <a:ext cx="36720" cy="1677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84472E2-7C9F-410F-8488-3AE286A5D8F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26487" y="1640594"/>
                <a:ext cx="453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FF2A63E-96A6-438A-8311-3C301036907E}"/>
                  </a:ext>
                </a:extLst>
              </p14:cNvPr>
              <p14:cNvContentPartPr/>
              <p14:nvPr/>
            </p14:nvContentPartPr>
            <p14:xfrm>
              <a:off x="965927" y="1676234"/>
              <a:ext cx="110880" cy="1126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FF2A63E-96A6-438A-8311-3C301036907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61593" y="1671914"/>
                <a:ext cx="119548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72676A4-4038-4EB3-A4E1-ADD1CC33E56B}"/>
                  </a:ext>
                </a:extLst>
              </p14:cNvPr>
              <p14:cNvContentPartPr/>
              <p14:nvPr/>
            </p14:nvContentPartPr>
            <p14:xfrm>
              <a:off x="558767" y="1649954"/>
              <a:ext cx="290520" cy="1591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72676A4-4038-4EB3-A4E1-ADD1CC33E56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54442" y="1645634"/>
                <a:ext cx="299171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FB3331C-AAED-46E4-8A4A-5CFE0502F257}"/>
                  </a:ext>
                </a:extLst>
              </p14:cNvPr>
              <p14:cNvContentPartPr/>
              <p14:nvPr/>
            </p14:nvContentPartPr>
            <p14:xfrm>
              <a:off x="1326287" y="1740674"/>
              <a:ext cx="320760" cy="29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FB3331C-AAED-46E4-8A4A-5CFE0502F25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321967" y="1736354"/>
                <a:ext cx="329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6BA69BD-E219-48F7-82D1-45DDD0AEE19C}"/>
                  </a:ext>
                </a:extLst>
              </p14:cNvPr>
              <p14:cNvContentPartPr/>
              <p14:nvPr/>
            </p14:nvContentPartPr>
            <p14:xfrm>
              <a:off x="1701767" y="1666154"/>
              <a:ext cx="111960" cy="108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6BA69BD-E219-48F7-82D1-45DDD0AEE19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697447" y="1661834"/>
                <a:ext cx="1206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9C6C1C4-C4EB-48F5-AFCB-583A0BBA98E3}"/>
                  </a:ext>
                </a:extLst>
              </p14:cNvPr>
              <p14:cNvContentPartPr/>
              <p14:nvPr/>
            </p14:nvContentPartPr>
            <p14:xfrm>
              <a:off x="207047" y="2022914"/>
              <a:ext cx="13680" cy="165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9C6C1C4-C4EB-48F5-AFCB-583A0BBA98E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02727" y="2018594"/>
                <a:ext cx="223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E1253A4-72FD-4743-A632-D07A63BAD30F}"/>
                  </a:ext>
                </a:extLst>
              </p14:cNvPr>
              <p14:cNvContentPartPr/>
              <p14:nvPr/>
            </p14:nvContentPartPr>
            <p14:xfrm>
              <a:off x="836327" y="1975034"/>
              <a:ext cx="552600" cy="69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E1253A4-72FD-4743-A632-D07A63BAD30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32007" y="1970691"/>
                <a:ext cx="561240" cy="77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341C8BA-ED17-4295-8046-D2641C6294FA}"/>
                  </a:ext>
                </a:extLst>
              </p14:cNvPr>
              <p14:cNvContentPartPr/>
              <p14:nvPr/>
            </p14:nvContentPartPr>
            <p14:xfrm>
              <a:off x="558407" y="1976834"/>
              <a:ext cx="155160" cy="583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341C8BA-ED17-4295-8046-D2641C6294F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54087" y="1972514"/>
                <a:ext cx="163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A641EA1-9713-4946-9A48-5D80FE5AD1C3}"/>
                  </a:ext>
                </a:extLst>
              </p14:cNvPr>
              <p14:cNvContentPartPr/>
              <p14:nvPr/>
            </p14:nvContentPartPr>
            <p14:xfrm>
              <a:off x="355367" y="1913474"/>
              <a:ext cx="150840" cy="1692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A641EA1-9713-4946-9A48-5D80FE5AD1C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51047" y="1909154"/>
                <a:ext cx="1594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E3DB992-1B31-4DA7-8C95-DCB562932449}"/>
                  </a:ext>
                </a:extLst>
              </p14:cNvPr>
              <p14:cNvContentPartPr/>
              <p14:nvPr/>
            </p14:nvContentPartPr>
            <p14:xfrm>
              <a:off x="1689167" y="1886834"/>
              <a:ext cx="396360" cy="1483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E3DB992-1B31-4DA7-8C95-DCB56293244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684847" y="1882514"/>
                <a:ext cx="4050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AEBF41E-3A0B-4E6B-81E6-EB67B2A902BA}"/>
                  </a:ext>
                </a:extLst>
              </p14:cNvPr>
              <p14:cNvContentPartPr/>
              <p14:nvPr/>
            </p14:nvContentPartPr>
            <p14:xfrm>
              <a:off x="1476047" y="1901594"/>
              <a:ext cx="145440" cy="1144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AEBF41E-3A0B-4E6B-81E6-EB67B2A902B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71727" y="1897274"/>
                <a:ext cx="1540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4A3D0D8-8095-430F-AB3F-5B7D6BEF0285}"/>
                  </a:ext>
                </a:extLst>
              </p14:cNvPr>
              <p14:cNvContentPartPr/>
              <p14:nvPr/>
            </p14:nvContentPartPr>
            <p14:xfrm>
              <a:off x="2509607" y="1862354"/>
              <a:ext cx="252360" cy="1022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4A3D0D8-8095-430F-AB3F-5B7D6BEF028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505287" y="1858019"/>
                <a:ext cx="261000" cy="110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74277D1-7820-40B1-A2B6-9077A7829086}"/>
                  </a:ext>
                </a:extLst>
              </p14:cNvPr>
              <p14:cNvContentPartPr/>
              <p14:nvPr/>
            </p14:nvContentPartPr>
            <p14:xfrm>
              <a:off x="2198567" y="1873874"/>
              <a:ext cx="192600" cy="1447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74277D1-7820-40B1-A2B6-9077A782908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194255" y="1869554"/>
                <a:ext cx="201224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FE89CB5-BEAE-4CAB-AECC-28FD74D61A55}"/>
                  </a:ext>
                </a:extLst>
              </p14:cNvPr>
              <p14:cNvContentPartPr/>
              <p14:nvPr/>
            </p14:nvContentPartPr>
            <p14:xfrm>
              <a:off x="4158047" y="1809434"/>
              <a:ext cx="84600" cy="1123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FE89CB5-BEAE-4CAB-AECC-28FD74D61A5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153727" y="1805114"/>
                <a:ext cx="932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637618A-D10C-4726-A0A4-0AFA52C9F9FA}"/>
                  </a:ext>
                </a:extLst>
              </p14:cNvPr>
              <p14:cNvContentPartPr/>
              <p14:nvPr/>
            </p14:nvContentPartPr>
            <p14:xfrm>
              <a:off x="3473327" y="1815914"/>
              <a:ext cx="563760" cy="1130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637618A-D10C-4726-A0A4-0AFA52C9F9F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469007" y="1811594"/>
                <a:ext cx="5724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A5F2F68-5E25-40A6-8E9C-56DF2A83D21D}"/>
                  </a:ext>
                </a:extLst>
              </p14:cNvPr>
              <p14:cNvContentPartPr/>
              <p14:nvPr/>
            </p14:nvContentPartPr>
            <p14:xfrm>
              <a:off x="3206927" y="1838234"/>
              <a:ext cx="175680" cy="964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A5F2F68-5E25-40A6-8E9C-56DF2A83D21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02598" y="1833930"/>
                <a:ext cx="184338" cy="105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B4C8052-9DC6-47B0-8716-C15B7B854185}"/>
                  </a:ext>
                </a:extLst>
              </p14:cNvPr>
              <p14:cNvContentPartPr/>
              <p14:nvPr/>
            </p14:nvContentPartPr>
            <p14:xfrm>
              <a:off x="2908127" y="1842914"/>
              <a:ext cx="186480" cy="1314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B4C8052-9DC6-47B0-8716-C15B7B85418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903807" y="1838594"/>
                <a:ext cx="195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3238BA7B-6837-4A43-9DF8-D5BC5414012C}"/>
                  </a:ext>
                </a:extLst>
              </p14:cNvPr>
              <p14:cNvContentPartPr/>
              <p14:nvPr/>
            </p14:nvContentPartPr>
            <p14:xfrm>
              <a:off x="1483967" y="2147474"/>
              <a:ext cx="61200" cy="262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3238BA7B-6837-4A43-9DF8-D5BC5414012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479647" y="2143154"/>
                <a:ext cx="69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9B2ED4D-8F7B-4D30-8B6D-4B13DAACEF59}"/>
                  </a:ext>
                </a:extLst>
              </p14:cNvPr>
              <p14:cNvContentPartPr/>
              <p14:nvPr/>
            </p14:nvContentPartPr>
            <p14:xfrm>
              <a:off x="1513847" y="2104634"/>
              <a:ext cx="21960" cy="14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9B2ED4D-8F7B-4D30-8B6D-4B13DAACEF5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509527" y="2100314"/>
                <a:ext cx="306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B48CEABD-CBB0-4C26-99A8-C55DFF906682}"/>
                  </a:ext>
                </a:extLst>
              </p14:cNvPr>
              <p14:cNvContentPartPr/>
              <p14:nvPr/>
            </p14:nvContentPartPr>
            <p14:xfrm>
              <a:off x="2518607" y="2094194"/>
              <a:ext cx="140760" cy="568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B48CEABD-CBB0-4C26-99A8-C55DFF90668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514287" y="2089874"/>
                <a:ext cx="1494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1EF6365-6747-422D-912C-D709D482837B}"/>
                  </a:ext>
                </a:extLst>
              </p14:cNvPr>
              <p14:cNvContentPartPr/>
              <p14:nvPr/>
            </p14:nvContentPartPr>
            <p14:xfrm>
              <a:off x="2250407" y="2079794"/>
              <a:ext cx="127080" cy="126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1EF6365-6747-422D-912C-D709D482837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246087" y="2075474"/>
                <a:ext cx="1357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88DFA236-A77A-4C7F-A9D8-FF89AAC4B688}"/>
                  </a:ext>
                </a:extLst>
              </p14:cNvPr>
              <p14:cNvContentPartPr/>
              <p14:nvPr/>
            </p14:nvContentPartPr>
            <p14:xfrm>
              <a:off x="1712567" y="2061074"/>
              <a:ext cx="308160" cy="1065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88DFA236-A77A-4C7F-A9D8-FF89AAC4B688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708247" y="2056769"/>
                <a:ext cx="316800" cy="115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820CE63D-1F24-47F7-9BBA-C565A3C14C24}"/>
                  </a:ext>
                </a:extLst>
              </p14:cNvPr>
              <p14:cNvContentPartPr/>
              <p14:nvPr/>
            </p14:nvContentPartPr>
            <p14:xfrm>
              <a:off x="305687" y="2110034"/>
              <a:ext cx="1107720" cy="1378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820CE63D-1F24-47F7-9BBA-C565A3C14C2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01366" y="2105714"/>
                <a:ext cx="1116363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9C4F0A43-D38D-4B62-B1E9-1036D9711698}"/>
                  </a:ext>
                </a:extLst>
              </p14:cNvPr>
              <p14:cNvContentPartPr/>
              <p14:nvPr/>
            </p14:nvContentPartPr>
            <p14:xfrm>
              <a:off x="2757287" y="2049914"/>
              <a:ext cx="172440" cy="1699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9C4F0A43-D38D-4B62-B1E9-1036D9711698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752967" y="2045594"/>
                <a:ext cx="181080" cy="1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793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4C4357-5816-4B2A-8965-3888B5D4D680}"/>
                  </a:ext>
                </a:extLst>
              </p14:cNvPr>
              <p14:cNvContentPartPr/>
              <p14:nvPr/>
            </p14:nvContentPartPr>
            <p14:xfrm>
              <a:off x="499367" y="199874"/>
              <a:ext cx="38880" cy="7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4C4357-5816-4B2A-8965-3888B5D4D6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47" y="195554"/>
                <a:ext cx="475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F50EE06-A357-4411-840C-ADE7D2CC5B45}"/>
                  </a:ext>
                </a:extLst>
              </p14:cNvPr>
              <p14:cNvContentPartPr/>
              <p14:nvPr/>
            </p14:nvContentPartPr>
            <p14:xfrm>
              <a:off x="492527" y="227234"/>
              <a:ext cx="74160" cy="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F50EE06-A357-4411-840C-ADE7D2CC5B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207" y="222914"/>
                <a:ext cx="828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71DD07-BACA-4874-8409-A6A96B78BC9C}"/>
                  </a:ext>
                </a:extLst>
              </p14:cNvPr>
              <p14:cNvContentPartPr/>
              <p14:nvPr/>
            </p14:nvContentPartPr>
            <p14:xfrm>
              <a:off x="272927" y="156314"/>
              <a:ext cx="169920" cy="11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71DD07-BACA-4874-8409-A6A96B78BC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607" y="151994"/>
                <a:ext cx="1785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FC741E0-30BA-47B9-BC5B-E334EBACA397}"/>
                  </a:ext>
                </a:extLst>
              </p14:cNvPr>
              <p14:cNvContentPartPr/>
              <p14:nvPr/>
            </p14:nvContentPartPr>
            <p14:xfrm>
              <a:off x="638327" y="177194"/>
              <a:ext cx="88560" cy="73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FC741E0-30BA-47B9-BC5B-E334EBACA3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007" y="172874"/>
                <a:ext cx="97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86C481F-1413-4CBC-948A-BD5DEDD5E7D3}"/>
                  </a:ext>
                </a:extLst>
              </p14:cNvPr>
              <p14:cNvContentPartPr/>
              <p14:nvPr/>
            </p14:nvContentPartPr>
            <p14:xfrm>
              <a:off x="759647" y="175394"/>
              <a:ext cx="88560" cy="72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86C481F-1413-4CBC-948A-BD5DEDD5E7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5327" y="171074"/>
                <a:ext cx="972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D4291C6-B0B9-48C8-953F-FEBDDBC5E191}"/>
                  </a:ext>
                </a:extLst>
              </p14:cNvPr>
              <p14:cNvContentPartPr/>
              <p14:nvPr/>
            </p14:nvContentPartPr>
            <p14:xfrm>
              <a:off x="1025687" y="159554"/>
              <a:ext cx="42480" cy="81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D4291C6-B0B9-48C8-953F-FEBDDBC5E1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1367" y="155234"/>
                <a:ext cx="511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8CBCA0E-3782-4BEA-AAC6-62DC914EABF8}"/>
                  </a:ext>
                </a:extLst>
              </p14:cNvPr>
              <p14:cNvContentPartPr/>
              <p14:nvPr/>
            </p14:nvContentPartPr>
            <p14:xfrm>
              <a:off x="1143767" y="173234"/>
              <a:ext cx="5040" cy="72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8CBCA0E-3782-4BEA-AAC6-62DC914EAB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9447" y="168914"/>
                <a:ext cx="136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281663B-E95D-439F-874B-BEC2FE7073E7}"/>
                  </a:ext>
                </a:extLst>
              </p14:cNvPr>
              <p14:cNvContentPartPr/>
              <p14:nvPr/>
            </p14:nvContentPartPr>
            <p14:xfrm>
              <a:off x="1181567" y="197714"/>
              <a:ext cx="2880" cy="32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281663B-E95D-439F-874B-BEC2FE7073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77247" y="193394"/>
                <a:ext cx="11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32DA382-199D-4806-9C8A-E28E96F818E9}"/>
                  </a:ext>
                </a:extLst>
              </p14:cNvPr>
              <p14:cNvContentPartPr/>
              <p14:nvPr/>
            </p14:nvContentPartPr>
            <p14:xfrm>
              <a:off x="1221527" y="169274"/>
              <a:ext cx="81000" cy="9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32DA382-199D-4806-9C8A-E28E96F818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17207" y="164954"/>
                <a:ext cx="896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F194119-1529-4330-A0D9-8DFEB3A10A7B}"/>
                  </a:ext>
                </a:extLst>
              </p14:cNvPr>
              <p14:cNvContentPartPr/>
              <p14:nvPr/>
            </p14:nvContentPartPr>
            <p14:xfrm>
              <a:off x="921287" y="187274"/>
              <a:ext cx="72360" cy="54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F194119-1529-4330-A0D9-8DFEB3A10A7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6967" y="182954"/>
                <a:ext cx="810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82AE9B0-1B5F-4A27-B16F-E7C26E48544F}"/>
                  </a:ext>
                </a:extLst>
              </p14:cNvPr>
              <p14:cNvContentPartPr/>
              <p14:nvPr/>
            </p14:nvContentPartPr>
            <p14:xfrm>
              <a:off x="1649207" y="177914"/>
              <a:ext cx="495720" cy="52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82AE9B0-1B5F-4A27-B16F-E7C26E4854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4887" y="173594"/>
                <a:ext cx="504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2698E84-C09D-4132-963F-1C78696F5A7E}"/>
                  </a:ext>
                </a:extLst>
              </p14:cNvPr>
              <p14:cNvContentPartPr/>
              <p14:nvPr/>
            </p14:nvContentPartPr>
            <p14:xfrm>
              <a:off x="2177687" y="183314"/>
              <a:ext cx="173520" cy="40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2698E84-C09D-4132-963F-1C78696F5A7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3358" y="178994"/>
                <a:ext cx="182178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D0CB0EA-ADDF-48D6-AE61-D1467D1527B4}"/>
                  </a:ext>
                </a:extLst>
              </p14:cNvPr>
              <p14:cNvContentPartPr/>
              <p14:nvPr/>
            </p14:nvContentPartPr>
            <p14:xfrm>
              <a:off x="2383247" y="154874"/>
              <a:ext cx="119880" cy="72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D0CB0EA-ADDF-48D6-AE61-D1467D1527B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78914" y="150533"/>
                <a:ext cx="128546" cy="81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4323E52-4472-45BD-87CE-62CA333E9964}"/>
                  </a:ext>
                </a:extLst>
              </p14:cNvPr>
              <p14:cNvContentPartPr/>
              <p14:nvPr/>
            </p14:nvContentPartPr>
            <p14:xfrm>
              <a:off x="2908127" y="171434"/>
              <a:ext cx="2520" cy="43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4323E52-4472-45BD-87CE-62CA333E99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03807" y="167114"/>
                <a:ext cx="111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6E571C2-6A4E-454F-899D-0A28F8FEBD54}"/>
                  </a:ext>
                </a:extLst>
              </p14:cNvPr>
              <p14:cNvContentPartPr/>
              <p14:nvPr/>
            </p14:nvContentPartPr>
            <p14:xfrm>
              <a:off x="3089567" y="141554"/>
              <a:ext cx="55080" cy="115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6E571C2-6A4E-454F-899D-0A28F8FEBD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85247" y="137234"/>
                <a:ext cx="637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5735404-C41E-4C40-922B-98B0239660F1}"/>
                  </a:ext>
                </a:extLst>
              </p14:cNvPr>
              <p14:cNvContentPartPr/>
              <p14:nvPr/>
            </p14:nvContentPartPr>
            <p14:xfrm>
              <a:off x="2958167" y="171794"/>
              <a:ext cx="81720" cy="64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5735404-C41E-4C40-922B-98B0239660F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53847" y="167474"/>
                <a:ext cx="90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148DF50-F679-4917-B778-08C5E240B1FA}"/>
                  </a:ext>
                </a:extLst>
              </p14:cNvPr>
              <p14:cNvContentPartPr/>
              <p14:nvPr/>
            </p14:nvContentPartPr>
            <p14:xfrm>
              <a:off x="2574407" y="139394"/>
              <a:ext cx="276120" cy="105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148DF50-F679-4917-B778-08C5E240B1F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70081" y="135074"/>
                <a:ext cx="284771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FC09402-3EAD-464E-B6ED-074E330AB734}"/>
                  </a:ext>
                </a:extLst>
              </p14:cNvPr>
              <p14:cNvContentPartPr/>
              <p14:nvPr/>
            </p14:nvContentPartPr>
            <p14:xfrm>
              <a:off x="2214047" y="385994"/>
              <a:ext cx="118800" cy="86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FC09402-3EAD-464E-B6ED-074E330AB73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09727" y="381674"/>
                <a:ext cx="1274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FA24E52-0C18-41F9-B0DC-4E8736534140}"/>
                  </a:ext>
                </a:extLst>
              </p14:cNvPr>
              <p14:cNvContentPartPr/>
              <p14:nvPr/>
            </p14:nvContentPartPr>
            <p14:xfrm>
              <a:off x="3218447" y="321194"/>
              <a:ext cx="153720" cy="85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FA24E52-0C18-41F9-B0DC-4E873653414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14127" y="316874"/>
                <a:ext cx="162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B0724BD-955A-41C6-8ED2-62666EA8A979}"/>
                  </a:ext>
                </a:extLst>
              </p14:cNvPr>
              <p14:cNvContentPartPr/>
              <p14:nvPr/>
            </p14:nvContentPartPr>
            <p14:xfrm>
              <a:off x="2789687" y="331994"/>
              <a:ext cx="277200" cy="81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B0724BD-955A-41C6-8ED2-62666EA8A97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85367" y="327674"/>
                <a:ext cx="285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AC58B9B-24C6-43A0-BFCD-545C37775F9C}"/>
                  </a:ext>
                </a:extLst>
              </p14:cNvPr>
              <p14:cNvContentPartPr/>
              <p14:nvPr/>
            </p14:nvContentPartPr>
            <p14:xfrm>
              <a:off x="2598167" y="361514"/>
              <a:ext cx="85320" cy="62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AC58B9B-24C6-43A0-BFCD-545C37775F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93847" y="357219"/>
                <a:ext cx="93960" cy="71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2C83E8C-5E46-4978-BBFE-A08ED3ADCEDF}"/>
                  </a:ext>
                </a:extLst>
              </p14:cNvPr>
              <p14:cNvContentPartPr/>
              <p14:nvPr/>
            </p14:nvContentPartPr>
            <p14:xfrm>
              <a:off x="2434007" y="349634"/>
              <a:ext cx="74520" cy="74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2C83E8C-5E46-4978-BBFE-A08ED3ADCED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29687" y="345314"/>
                <a:ext cx="83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4530EDE-11F7-448A-971A-484B51233569}"/>
                  </a:ext>
                </a:extLst>
              </p14:cNvPr>
              <p14:cNvContentPartPr/>
              <p14:nvPr/>
            </p14:nvContentPartPr>
            <p14:xfrm>
              <a:off x="1618247" y="374834"/>
              <a:ext cx="484200" cy="78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4530EDE-11F7-448A-971A-484B512335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13927" y="370514"/>
                <a:ext cx="4928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EDF068B-1E97-437F-9D6E-F00B941E3DCF}"/>
                  </a:ext>
                </a:extLst>
              </p14:cNvPr>
              <p14:cNvContentPartPr/>
              <p14:nvPr/>
            </p14:nvContentPartPr>
            <p14:xfrm>
              <a:off x="3705887" y="318314"/>
              <a:ext cx="61560" cy="97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EDF068B-1E97-437F-9D6E-F00B941E3DC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01567" y="313994"/>
                <a:ext cx="702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926C1A1-4206-40DD-85BE-013C9C7AFD97}"/>
                  </a:ext>
                </a:extLst>
              </p14:cNvPr>
              <p14:cNvContentPartPr/>
              <p14:nvPr/>
            </p14:nvContentPartPr>
            <p14:xfrm>
              <a:off x="3631727" y="326594"/>
              <a:ext cx="36360" cy="61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926C1A1-4206-40DD-85BE-013C9C7AFD9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27407" y="322274"/>
                <a:ext cx="450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D2B2265-6FC2-4E3D-9CD2-54B6FECB1557}"/>
                  </a:ext>
                </a:extLst>
              </p14:cNvPr>
              <p14:cNvContentPartPr/>
              <p14:nvPr/>
            </p14:nvContentPartPr>
            <p14:xfrm>
              <a:off x="3465047" y="349634"/>
              <a:ext cx="119520" cy="370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D2B2265-6FC2-4E3D-9CD2-54B6FECB155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60727" y="345314"/>
                <a:ext cx="1281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181EC7F-C463-48E5-8FF6-44FB9AF3E0D5}"/>
                  </a:ext>
                </a:extLst>
              </p14:cNvPr>
              <p14:cNvContentPartPr/>
              <p14:nvPr/>
            </p14:nvContentPartPr>
            <p14:xfrm>
              <a:off x="2192447" y="577154"/>
              <a:ext cx="119160" cy="117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181EC7F-C463-48E5-8FF6-44FB9AF3E0D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88127" y="572834"/>
                <a:ext cx="1278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DB35BAC-8632-4754-8C78-048AA21BB9C2}"/>
                  </a:ext>
                </a:extLst>
              </p14:cNvPr>
              <p14:cNvContentPartPr/>
              <p14:nvPr/>
            </p14:nvContentPartPr>
            <p14:xfrm>
              <a:off x="1588367" y="581114"/>
              <a:ext cx="521640" cy="91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DB35BAC-8632-4754-8C78-048AA21BB9C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4044" y="576777"/>
                <a:ext cx="530286" cy="100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2DAF65-291E-4A4B-8C82-7E2A4F1380D1}"/>
                  </a:ext>
                </a:extLst>
              </p14:cNvPr>
              <p14:cNvContentPartPr/>
              <p14:nvPr/>
            </p14:nvContentPartPr>
            <p14:xfrm>
              <a:off x="2363447" y="589034"/>
              <a:ext cx="136800" cy="61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2DAF65-291E-4A4B-8C82-7E2A4F1380D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59127" y="584714"/>
                <a:ext cx="1454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5161E65-9775-413B-A209-EC3D92714D51}"/>
                  </a:ext>
                </a:extLst>
              </p14:cNvPr>
              <p14:cNvContentPartPr/>
              <p14:nvPr/>
            </p14:nvContentPartPr>
            <p14:xfrm>
              <a:off x="1663607" y="776594"/>
              <a:ext cx="3960" cy="4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5161E65-9775-413B-A209-EC3D92714D5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59287" y="772274"/>
                <a:ext cx="12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36652C0-FE43-4A8E-BF8C-BE85415B6CF5}"/>
                  </a:ext>
                </a:extLst>
              </p14:cNvPr>
              <p14:cNvContentPartPr/>
              <p14:nvPr/>
            </p14:nvContentPartPr>
            <p14:xfrm>
              <a:off x="2435447" y="760034"/>
              <a:ext cx="49680" cy="54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36652C0-FE43-4A8E-BF8C-BE85415B6CF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31127" y="755714"/>
                <a:ext cx="583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A2E5767-B94A-4978-9097-83863BD7BC51}"/>
                  </a:ext>
                </a:extLst>
              </p14:cNvPr>
              <p14:cNvContentPartPr/>
              <p14:nvPr/>
            </p14:nvContentPartPr>
            <p14:xfrm>
              <a:off x="2636687" y="735194"/>
              <a:ext cx="360" cy="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A2E5767-B94A-4978-9097-83863BD7BC5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32367" y="73087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3C6ED9F-C39B-4D0B-B093-B18C51864848}"/>
                  </a:ext>
                </a:extLst>
              </p14:cNvPr>
              <p14:cNvContentPartPr/>
              <p14:nvPr/>
            </p14:nvContentPartPr>
            <p14:xfrm>
              <a:off x="2668367" y="723674"/>
              <a:ext cx="428760" cy="88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3C6ED9F-C39B-4D0B-B093-B18C5186484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64051" y="719354"/>
                <a:ext cx="437393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E1D1C84-8502-4C0E-944A-8E964095B028}"/>
                  </a:ext>
                </a:extLst>
              </p14:cNvPr>
              <p14:cNvContentPartPr/>
              <p14:nvPr/>
            </p14:nvContentPartPr>
            <p14:xfrm>
              <a:off x="2522567" y="766514"/>
              <a:ext cx="110160" cy="45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E1D1C84-8502-4C0E-944A-8E964095B02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18247" y="762194"/>
                <a:ext cx="118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870A850-1E1E-4511-A981-CA401771AE3F}"/>
                  </a:ext>
                </a:extLst>
              </p14:cNvPr>
              <p14:cNvContentPartPr/>
              <p14:nvPr/>
            </p14:nvContentPartPr>
            <p14:xfrm>
              <a:off x="2149967" y="734114"/>
              <a:ext cx="249480" cy="90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870A850-1E1E-4511-A981-CA401771AE3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45641" y="729811"/>
                <a:ext cx="258132" cy="98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5553DA5-86D0-4F3F-B633-2EAD6826DBE8}"/>
                  </a:ext>
                </a:extLst>
              </p14:cNvPr>
              <p14:cNvContentPartPr/>
              <p14:nvPr/>
            </p14:nvContentPartPr>
            <p14:xfrm>
              <a:off x="1841447" y="767234"/>
              <a:ext cx="196560" cy="75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5553DA5-86D0-4F3F-B633-2EAD6826DBE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37127" y="762914"/>
                <a:ext cx="205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DBF2909-2BE5-4B9D-B106-982B484FF0D9}"/>
                  </a:ext>
                </a:extLst>
              </p14:cNvPr>
              <p14:cNvContentPartPr/>
              <p14:nvPr/>
            </p14:nvContentPartPr>
            <p14:xfrm>
              <a:off x="1626167" y="797834"/>
              <a:ext cx="93240" cy="54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DBF2909-2BE5-4B9D-B106-982B484FF0D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21864" y="793514"/>
                <a:ext cx="101847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8D11E88-25B4-4B33-9886-B80E2085AEFC}"/>
                  </a:ext>
                </a:extLst>
              </p14:cNvPr>
              <p14:cNvContentPartPr/>
              <p14:nvPr/>
            </p14:nvContentPartPr>
            <p14:xfrm>
              <a:off x="3398087" y="548714"/>
              <a:ext cx="91440" cy="72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8D11E88-25B4-4B33-9886-B80E2085AEF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393784" y="544394"/>
                <a:ext cx="100046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5665B8E-06C6-411E-AA7B-5C77D52EFD2C}"/>
                  </a:ext>
                </a:extLst>
              </p14:cNvPr>
              <p14:cNvContentPartPr/>
              <p14:nvPr/>
            </p14:nvContentPartPr>
            <p14:xfrm>
              <a:off x="2791127" y="588314"/>
              <a:ext cx="559440" cy="56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5665B8E-06C6-411E-AA7B-5C77D52EFD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86810" y="583994"/>
                <a:ext cx="568074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E46E110-D552-4168-8FEA-58924A4BB9C6}"/>
                  </a:ext>
                </a:extLst>
              </p14:cNvPr>
              <p14:cNvContentPartPr/>
              <p14:nvPr/>
            </p14:nvContentPartPr>
            <p14:xfrm>
              <a:off x="2603207" y="590834"/>
              <a:ext cx="155160" cy="51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E46E110-D552-4168-8FEA-58924A4BB9C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98887" y="586514"/>
                <a:ext cx="1638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311608C-2458-4EA4-B9F4-1F58AA500275}"/>
                  </a:ext>
                </a:extLst>
              </p14:cNvPr>
              <p14:cNvContentPartPr/>
              <p14:nvPr/>
            </p14:nvContentPartPr>
            <p14:xfrm>
              <a:off x="1335287" y="926354"/>
              <a:ext cx="100080" cy="1130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311608C-2458-4EA4-B9F4-1F58AA50027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30967" y="922034"/>
                <a:ext cx="1087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32CE8AE-20CF-469A-BD25-BF43856B48FE}"/>
                  </a:ext>
                </a:extLst>
              </p14:cNvPr>
              <p14:cNvContentPartPr/>
              <p14:nvPr/>
            </p14:nvContentPartPr>
            <p14:xfrm>
              <a:off x="1536527" y="905834"/>
              <a:ext cx="522360" cy="1281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32CE8AE-20CF-469A-BD25-BF43856B48F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532204" y="901526"/>
                <a:ext cx="531006" cy="136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4F36E3A-F5E2-4E60-9A6F-99D9F3AF7C34}"/>
                  </a:ext>
                </a:extLst>
              </p14:cNvPr>
              <p14:cNvContentPartPr/>
              <p14:nvPr/>
            </p14:nvContentPartPr>
            <p14:xfrm>
              <a:off x="1075007" y="895034"/>
              <a:ext cx="172440" cy="1476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4F36E3A-F5E2-4E60-9A6F-99D9F3AF7C3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70687" y="890714"/>
                <a:ext cx="1810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A8F5651-54C1-4F17-BD74-69C343EB1FB0}"/>
                  </a:ext>
                </a:extLst>
              </p14:cNvPr>
              <p14:cNvContentPartPr/>
              <p14:nvPr/>
            </p14:nvContentPartPr>
            <p14:xfrm>
              <a:off x="184727" y="909434"/>
              <a:ext cx="259200" cy="1206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A8F5651-54C1-4F17-BD74-69C343EB1FB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80407" y="905114"/>
                <a:ext cx="267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48EBA36-1BD8-4066-BAAE-0EFABB351765}"/>
                  </a:ext>
                </a:extLst>
              </p14:cNvPr>
              <p14:cNvContentPartPr/>
              <p14:nvPr/>
            </p14:nvContentPartPr>
            <p14:xfrm>
              <a:off x="2226647" y="925634"/>
              <a:ext cx="14040" cy="680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48EBA36-1BD8-4066-BAAE-0EFABB35176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222327" y="921314"/>
                <a:ext cx="22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B3AEDA1-DB8C-4DAB-A8F7-3276BB568B7E}"/>
                  </a:ext>
                </a:extLst>
              </p14:cNvPr>
              <p14:cNvContentPartPr/>
              <p14:nvPr/>
            </p14:nvContentPartPr>
            <p14:xfrm>
              <a:off x="2284247" y="913034"/>
              <a:ext cx="90360" cy="936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B3AEDA1-DB8C-4DAB-A8F7-3276BB568B7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79927" y="908714"/>
                <a:ext cx="990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F826518-8ED3-44EA-AB55-F5A061FAD574}"/>
                  </a:ext>
                </a:extLst>
              </p14:cNvPr>
              <p14:cNvContentPartPr/>
              <p14:nvPr/>
            </p14:nvContentPartPr>
            <p14:xfrm>
              <a:off x="2478287" y="939674"/>
              <a:ext cx="203400" cy="44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F826518-8ED3-44EA-AB55-F5A061FAD5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73967" y="935354"/>
                <a:ext cx="212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7AEDC34-0067-4D0F-B4A0-78FFE0C30100}"/>
                  </a:ext>
                </a:extLst>
              </p14:cNvPr>
              <p14:cNvContentPartPr/>
              <p14:nvPr/>
            </p14:nvContentPartPr>
            <p14:xfrm>
              <a:off x="3846287" y="831674"/>
              <a:ext cx="108360" cy="102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7AEDC34-0067-4D0F-B4A0-78FFE0C3010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41967" y="827354"/>
                <a:ext cx="1170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0D006C8-7AE6-407F-B940-C8A247A4F0B9}"/>
                  </a:ext>
                </a:extLst>
              </p14:cNvPr>
              <p14:cNvContentPartPr/>
              <p14:nvPr/>
            </p14:nvContentPartPr>
            <p14:xfrm>
              <a:off x="4029527" y="811514"/>
              <a:ext cx="477360" cy="889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0D006C8-7AE6-407F-B940-C8A247A4F0B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25210" y="807194"/>
                <a:ext cx="485993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973DFF8-029A-49BD-B2F1-C3066CF95F20}"/>
                  </a:ext>
                </a:extLst>
              </p14:cNvPr>
              <p14:cNvContentPartPr/>
              <p14:nvPr/>
            </p14:nvContentPartPr>
            <p14:xfrm>
              <a:off x="3049607" y="870914"/>
              <a:ext cx="697680" cy="874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973DFF8-029A-49BD-B2F1-C3066CF95F2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45287" y="866594"/>
                <a:ext cx="7063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E645C98-8FB8-4F05-B3C9-51C9868C79BF}"/>
                  </a:ext>
                </a:extLst>
              </p14:cNvPr>
              <p14:cNvContentPartPr/>
              <p14:nvPr/>
            </p14:nvContentPartPr>
            <p14:xfrm>
              <a:off x="2818127" y="884954"/>
              <a:ext cx="145800" cy="705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E645C98-8FB8-4F05-B3C9-51C9868C79B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13807" y="880634"/>
                <a:ext cx="154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2EDAAF7-A003-4028-83D9-D43136B495A7}"/>
                  </a:ext>
                </a:extLst>
              </p14:cNvPr>
              <p14:cNvContentPartPr/>
              <p14:nvPr/>
            </p14:nvContentPartPr>
            <p14:xfrm>
              <a:off x="414407" y="1176914"/>
              <a:ext cx="204120" cy="1324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2EDAAF7-A003-4028-83D9-D43136B495A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0095" y="1172594"/>
                <a:ext cx="212745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3704C1A-4A26-436C-930E-95E8A34B6BBB}"/>
                  </a:ext>
                </a:extLst>
              </p14:cNvPr>
              <p14:cNvContentPartPr/>
              <p14:nvPr/>
            </p14:nvContentPartPr>
            <p14:xfrm>
              <a:off x="986807" y="1214714"/>
              <a:ext cx="78120" cy="36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3704C1A-4A26-436C-930E-95E8A34B6BB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82487" y="1210394"/>
                <a:ext cx="86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7E0D35D-C1BF-4256-844E-4D16C0AF5AE8}"/>
                  </a:ext>
                </a:extLst>
              </p14:cNvPr>
              <p14:cNvContentPartPr/>
              <p14:nvPr/>
            </p14:nvContentPartPr>
            <p14:xfrm>
              <a:off x="1004087" y="1245314"/>
              <a:ext cx="66240" cy="64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7E0D35D-C1BF-4256-844E-4D16C0AF5AE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9767" y="1240994"/>
                <a:ext cx="748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056EE43-00B4-44CB-8FC1-11D8C70F6461}"/>
                  </a:ext>
                </a:extLst>
              </p14:cNvPr>
              <p14:cNvContentPartPr/>
              <p14:nvPr/>
            </p14:nvContentPartPr>
            <p14:xfrm>
              <a:off x="1430327" y="1175834"/>
              <a:ext cx="10440" cy="105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056EE43-00B4-44CB-8FC1-11D8C70F646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426007" y="1171514"/>
                <a:ext cx="19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0857B99-34FC-474E-90C0-B6F6836C63D9}"/>
                  </a:ext>
                </a:extLst>
              </p14:cNvPr>
              <p14:cNvContentPartPr/>
              <p14:nvPr/>
            </p14:nvContentPartPr>
            <p14:xfrm>
              <a:off x="2317007" y="1149554"/>
              <a:ext cx="56880" cy="878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0857B99-34FC-474E-90C0-B6F6836C63D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12687" y="1145234"/>
                <a:ext cx="65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EDD10BA-280D-40C5-AAE4-6526BB090331}"/>
                  </a:ext>
                </a:extLst>
              </p14:cNvPr>
              <p14:cNvContentPartPr/>
              <p14:nvPr/>
            </p14:nvContentPartPr>
            <p14:xfrm>
              <a:off x="2434367" y="1130834"/>
              <a:ext cx="55440" cy="1249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EDD10BA-280D-40C5-AAE4-6526BB09033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30047" y="1126514"/>
                <a:ext cx="640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A11EE8E-C286-4FC4-BBA2-78CFAB837CC0}"/>
                  </a:ext>
                </a:extLst>
              </p14:cNvPr>
              <p14:cNvContentPartPr/>
              <p14:nvPr/>
            </p14:nvContentPartPr>
            <p14:xfrm>
              <a:off x="2210087" y="1131914"/>
              <a:ext cx="59760" cy="892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A11EE8E-C286-4FC4-BBA2-78CFAB837CC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05767" y="1127594"/>
                <a:ext cx="684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36E42F8-A923-4574-B4B9-0AACEA2C70F1}"/>
                  </a:ext>
                </a:extLst>
              </p14:cNvPr>
              <p14:cNvContentPartPr/>
              <p14:nvPr/>
            </p14:nvContentPartPr>
            <p14:xfrm>
              <a:off x="1968167" y="1169714"/>
              <a:ext cx="189000" cy="730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36E42F8-A923-4574-B4B9-0AACEA2C70F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963847" y="1165394"/>
                <a:ext cx="1976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5BC7E66-A26F-4F2D-BE43-53D41CD0473D}"/>
                  </a:ext>
                </a:extLst>
              </p14:cNvPr>
              <p14:cNvContentPartPr/>
              <p14:nvPr/>
            </p14:nvContentPartPr>
            <p14:xfrm>
              <a:off x="1529687" y="1161794"/>
              <a:ext cx="381240" cy="115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5BC7E66-A26F-4F2D-BE43-53D41CD0473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525367" y="1157474"/>
                <a:ext cx="3898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FD683F0-767C-464C-823C-71996E4FB0F6}"/>
                  </a:ext>
                </a:extLst>
              </p14:cNvPr>
              <p14:cNvContentPartPr/>
              <p14:nvPr/>
            </p14:nvContentPartPr>
            <p14:xfrm>
              <a:off x="1238807" y="1160354"/>
              <a:ext cx="145800" cy="1378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FD683F0-767C-464C-823C-71996E4FB0F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34487" y="1156034"/>
                <a:ext cx="154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459E04D-B698-44AD-A6F5-CF1DB33CEB40}"/>
                  </a:ext>
                </a:extLst>
              </p14:cNvPr>
              <p14:cNvContentPartPr/>
              <p14:nvPr/>
            </p14:nvContentPartPr>
            <p14:xfrm>
              <a:off x="1068887" y="1471394"/>
              <a:ext cx="43560" cy="100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459E04D-B698-44AD-A6F5-CF1DB33CEB4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64567" y="1467074"/>
                <a:ext cx="522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4D6D835-D521-4755-859A-BF785688D2E7}"/>
                  </a:ext>
                </a:extLst>
              </p14:cNvPr>
              <p14:cNvContentPartPr/>
              <p14:nvPr/>
            </p14:nvContentPartPr>
            <p14:xfrm>
              <a:off x="1074287" y="1497314"/>
              <a:ext cx="49320" cy="36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4D6D835-D521-4755-859A-BF785688D2E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69967" y="1492994"/>
                <a:ext cx="579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EBB9A8D-B444-4730-B712-CD69AD107779}"/>
                  </a:ext>
                </a:extLst>
              </p14:cNvPr>
              <p14:cNvContentPartPr/>
              <p14:nvPr/>
            </p14:nvContentPartPr>
            <p14:xfrm>
              <a:off x="1261127" y="1436114"/>
              <a:ext cx="94680" cy="66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EBB9A8D-B444-4730-B712-CD69AD10777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56807" y="1431794"/>
                <a:ext cx="1033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2D679EB-8BAF-4801-A919-40848E05AE8E}"/>
                  </a:ext>
                </a:extLst>
              </p14:cNvPr>
              <p14:cNvContentPartPr/>
              <p14:nvPr/>
            </p14:nvContentPartPr>
            <p14:xfrm>
              <a:off x="2053487" y="1399754"/>
              <a:ext cx="70560" cy="914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2D679EB-8BAF-4801-A919-40848E05AE8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049167" y="1395434"/>
                <a:ext cx="792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C5C7BF4-56BB-4616-9E6F-AA692B0E3048}"/>
                  </a:ext>
                </a:extLst>
              </p14:cNvPr>
              <p14:cNvContentPartPr/>
              <p14:nvPr/>
            </p14:nvContentPartPr>
            <p14:xfrm>
              <a:off x="2384687" y="1418834"/>
              <a:ext cx="6840" cy="478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C5C7BF4-56BB-4616-9E6F-AA692B0E304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380367" y="1414514"/>
                <a:ext cx="15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D7EA683-52BB-41B9-9FC1-49E15C41D974}"/>
                  </a:ext>
                </a:extLst>
              </p14:cNvPr>
              <p14:cNvContentPartPr/>
              <p14:nvPr/>
            </p14:nvContentPartPr>
            <p14:xfrm>
              <a:off x="2194967" y="1390394"/>
              <a:ext cx="147960" cy="104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D7EA683-52BB-41B9-9FC1-49E15C41D97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90657" y="1386074"/>
                <a:ext cx="156579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9D9CDE74-3571-4D1C-9829-D686A539245C}"/>
                  </a:ext>
                </a:extLst>
              </p14:cNvPr>
              <p14:cNvContentPartPr/>
              <p14:nvPr/>
            </p14:nvContentPartPr>
            <p14:xfrm>
              <a:off x="1884287" y="1428194"/>
              <a:ext cx="79200" cy="47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9D9CDE74-3571-4D1C-9829-D686A539245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879967" y="1423874"/>
                <a:ext cx="878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18E01B0-BDFE-4912-8A20-0D177901EF8A}"/>
                  </a:ext>
                </a:extLst>
              </p14:cNvPr>
              <p14:cNvContentPartPr/>
              <p14:nvPr/>
            </p14:nvContentPartPr>
            <p14:xfrm>
              <a:off x="1661807" y="1402634"/>
              <a:ext cx="124560" cy="108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18E01B0-BDFE-4912-8A20-0D177901EF8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57487" y="1398314"/>
                <a:ext cx="1332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5996464-6440-44AC-8AEF-C5690223EFD4}"/>
                  </a:ext>
                </a:extLst>
              </p14:cNvPr>
              <p14:cNvContentPartPr/>
              <p14:nvPr/>
            </p14:nvContentPartPr>
            <p14:xfrm>
              <a:off x="1439687" y="1408034"/>
              <a:ext cx="182520" cy="968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5996464-6440-44AC-8AEF-C5690223EFD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435376" y="1403714"/>
                <a:ext cx="191143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DD078A43-B47D-40F2-A9C7-B895320DB964}"/>
                  </a:ext>
                </a:extLst>
              </p14:cNvPr>
              <p14:cNvContentPartPr/>
              <p14:nvPr/>
            </p14:nvContentPartPr>
            <p14:xfrm>
              <a:off x="360407" y="1150274"/>
              <a:ext cx="11520" cy="1346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DD078A43-B47D-40F2-A9C7-B895320DB96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6087" y="1145954"/>
                <a:ext cx="201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13A1C13-9B25-4AA3-94BF-7BFD1F7AFFD6}"/>
                  </a:ext>
                </a:extLst>
              </p14:cNvPr>
              <p14:cNvContentPartPr/>
              <p14:nvPr/>
            </p14:nvContentPartPr>
            <p14:xfrm>
              <a:off x="555167" y="911954"/>
              <a:ext cx="468000" cy="2329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13A1C13-9B25-4AA3-94BF-7BFD1F7AFFD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50847" y="907641"/>
                <a:ext cx="476640" cy="241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AE47BAA9-8BA8-4BB3-B1FC-9D689EB54645}"/>
                  </a:ext>
                </a:extLst>
              </p14:cNvPr>
              <p14:cNvContentPartPr/>
              <p14:nvPr/>
            </p14:nvContentPartPr>
            <p14:xfrm>
              <a:off x="668927" y="1165394"/>
              <a:ext cx="228240" cy="1346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AE47BAA9-8BA8-4BB3-B1FC-9D689EB5464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64600" y="1161074"/>
                <a:ext cx="236894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A6E35C04-7CC7-40E2-8B0C-5B775AC9A70D}"/>
                  </a:ext>
                </a:extLst>
              </p14:cNvPr>
              <p14:cNvContentPartPr/>
              <p14:nvPr/>
            </p14:nvContentPartPr>
            <p14:xfrm>
              <a:off x="1170047" y="1164674"/>
              <a:ext cx="10080" cy="1105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A6E35C04-7CC7-40E2-8B0C-5B775AC9A70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65727" y="1160354"/>
                <a:ext cx="187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40B004F-F6B0-48F5-AD31-A1E0C077AE36}"/>
                  </a:ext>
                </a:extLst>
              </p14:cNvPr>
              <p14:cNvContentPartPr/>
              <p14:nvPr/>
            </p14:nvContentPartPr>
            <p14:xfrm>
              <a:off x="2537327" y="1071074"/>
              <a:ext cx="108720" cy="1641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40B004F-F6B0-48F5-AD31-A1E0C077AE3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533007" y="1066754"/>
                <a:ext cx="1173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EB5D023-1332-438A-93E0-1D1E6BC24239}"/>
                  </a:ext>
                </a:extLst>
              </p14:cNvPr>
              <p14:cNvContentPartPr/>
              <p14:nvPr/>
            </p14:nvContentPartPr>
            <p14:xfrm>
              <a:off x="1186247" y="1394714"/>
              <a:ext cx="11520" cy="1296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EB5D023-1332-438A-93E0-1D1E6BC2423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81927" y="1390394"/>
                <a:ext cx="201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A801B58-EDE5-49F5-96A9-0CEA87576DB1}"/>
                  </a:ext>
                </a:extLst>
              </p14:cNvPr>
              <p14:cNvContentPartPr/>
              <p14:nvPr/>
            </p14:nvContentPartPr>
            <p14:xfrm>
              <a:off x="2444447" y="1332434"/>
              <a:ext cx="254160" cy="1623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A801B58-EDE5-49F5-96A9-0CEA87576DB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440133" y="1328114"/>
                <a:ext cx="262788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FB22F431-185B-44F6-891A-6CA8DCB38197}"/>
                  </a:ext>
                </a:extLst>
              </p14:cNvPr>
              <p14:cNvContentPartPr/>
              <p14:nvPr/>
            </p14:nvContentPartPr>
            <p14:xfrm>
              <a:off x="2790767" y="1359074"/>
              <a:ext cx="151200" cy="1184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FB22F431-185B-44F6-891A-6CA8DCB3819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86447" y="1354754"/>
                <a:ext cx="159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6FB90E52-D21F-4E5F-851F-DE8638153ABC}"/>
                  </a:ext>
                </a:extLst>
              </p14:cNvPr>
              <p14:cNvContentPartPr/>
              <p14:nvPr/>
            </p14:nvContentPartPr>
            <p14:xfrm>
              <a:off x="3012167" y="1435754"/>
              <a:ext cx="4320" cy="18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6FB90E52-D21F-4E5F-851F-DE8638153AB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07847" y="1431434"/>
                <a:ext cx="129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72A013F-6C85-44A4-95EC-CA593BE6BF6B}"/>
                  </a:ext>
                </a:extLst>
              </p14:cNvPr>
              <p14:cNvContentPartPr/>
              <p14:nvPr/>
            </p14:nvContentPartPr>
            <p14:xfrm>
              <a:off x="3064007" y="1380674"/>
              <a:ext cx="5400" cy="784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72A013F-6C85-44A4-95EC-CA593BE6BF6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059687" y="1376354"/>
                <a:ext cx="140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DB9373E-01C7-4D5D-934A-3167EA882054}"/>
                  </a:ext>
                </a:extLst>
              </p14:cNvPr>
              <p14:cNvContentPartPr/>
              <p14:nvPr/>
            </p14:nvContentPartPr>
            <p14:xfrm>
              <a:off x="3159047" y="1352594"/>
              <a:ext cx="17640" cy="110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DB9373E-01C7-4D5D-934A-3167EA88205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154727" y="1348274"/>
                <a:ext cx="26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EDFFC78-F501-45D8-A4D4-962F345D9E26}"/>
                  </a:ext>
                </a:extLst>
              </p14:cNvPr>
              <p14:cNvContentPartPr/>
              <p14:nvPr/>
            </p14:nvContentPartPr>
            <p14:xfrm>
              <a:off x="3214487" y="1294634"/>
              <a:ext cx="75240" cy="565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EDFFC78-F501-45D8-A4D4-962F345D9E2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210167" y="1290314"/>
                <a:ext cx="83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263DCF4-43EA-4FDD-8A51-D66FD79B29DC}"/>
                  </a:ext>
                </a:extLst>
              </p14:cNvPr>
              <p14:cNvContentPartPr/>
              <p14:nvPr/>
            </p14:nvContentPartPr>
            <p14:xfrm>
              <a:off x="3299087" y="1395434"/>
              <a:ext cx="35280" cy="14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263DCF4-43EA-4FDD-8A51-D66FD79B29DC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294767" y="1391114"/>
                <a:ext cx="43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847EC483-DDA0-43CB-943F-28AB42252FB2}"/>
                  </a:ext>
                </a:extLst>
              </p14:cNvPr>
              <p14:cNvContentPartPr/>
              <p14:nvPr/>
            </p14:nvContentPartPr>
            <p14:xfrm>
              <a:off x="3290087" y="1417394"/>
              <a:ext cx="70920" cy="25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847EC483-DDA0-43CB-943F-28AB42252FB2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285767" y="1413074"/>
                <a:ext cx="795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179B30D-C077-43A8-B571-0CF39C5014EA}"/>
                  </a:ext>
                </a:extLst>
              </p14:cNvPr>
              <p14:cNvContentPartPr/>
              <p14:nvPr/>
            </p14:nvContentPartPr>
            <p14:xfrm>
              <a:off x="3537047" y="1295354"/>
              <a:ext cx="276120" cy="1357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179B30D-C077-43A8-B571-0CF39C5014E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532727" y="1291023"/>
                <a:ext cx="284760" cy="14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BAAF27B9-2942-4F1E-BCFF-C15950E36964}"/>
                  </a:ext>
                </a:extLst>
              </p14:cNvPr>
              <p14:cNvContentPartPr/>
              <p14:nvPr/>
            </p14:nvContentPartPr>
            <p14:xfrm>
              <a:off x="1206047" y="1676594"/>
              <a:ext cx="81720" cy="1274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BAAF27B9-2942-4F1E-BCFF-C15950E3696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201727" y="1672274"/>
                <a:ext cx="90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92269CA8-5FCB-4951-B61F-A1A052233EE3}"/>
                  </a:ext>
                </a:extLst>
              </p14:cNvPr>
              <p14:cNvContentPartPr/>
              <p14:nvPr/>
            </p14:nvContentPartPr>
            <p14:xfrm>
              <a:off x="2421407" y="1629074"/>
              <a:ext cx="111960" cy="583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92269CA8-5FCB-4951-B61F-A1A052233EE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417087" y="1624754"/>
                <a:ext cx="120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9F539C7-30C5-460C-88F3-8249A5A842A2}"/>
                  </a:ext>
                </a:extLst>
              </p14:cNvPr>
              <p14:cNvContentPartPr/>
              <p14:nvPr/>
            </p14:nvContentPartPr>
            <p14:xfrm>
              <a:off x="2993807" y="1575074"/>
              <a:ext cx="513720" cy="687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9F539C7-30C5-460C-88F3-8249A5A842A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989487" y="1570754"/>
                <a:ext cx="522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54C55894-6DFD-4324-AB75-F6C875BE53D4}"/>
                  </a:ext>
                </a:extLst>
              </p14:cNvPr>
              <p14:cNvContentPartPr/>
              <p14:nvPr/>
            </p14:nvContentPartPr>
            <p14:xfrm>
              <a:off x="2698607" y="1587314"/>
              <a:ext cx="148680" cy="81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54C55894-6DFD-4324-AB75-F6C875BE53D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694287" y="1582994"/>
                <a:ext cx="157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78C5293-26FC-43C1-84EB-10D2B909760D}"/>
                  </a:ext>
                </a:extLst>
              </p14:cNvPr>
              <p14:cNvContentPartPr/>
              <p14:nvPr/>
            </p14:nvContentPartPr>
            <p14:xfrm>
              <a:off x="2091287" y="1628714"/>
              <a:ext cx="138240" cy="1155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78C5293-26FC-43C1-84EB-10D2B909760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086978" y="1624394"/>
                <a:ext cx="146858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44B8678-A1DD-44F2-B88A-DDED40E7A237}"/>
                  </a:ext>
                </a:extLst>
              </p14:cNvPr>
              <p14:cNvContentPartPr/>
              <p14:nvPr/>
            </p14:nvContentPartPr>
            <p14:xfrm>
              <a:off x="1444727" y="1640234"/>
              <a:ext cx="493560" cy="1252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44B8678-A1DD-44F2-B88A-DDED40E7A237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440407" y="1635914"/>
                <a:ext cx="5022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18C718D-ADDE-4577-862C-7E63EC2DD3A2}"/>
                  </a:ext>
                </a:extLst>
              </p14:cNvPr>
              <p14:cNvContentPartPr/>
              <p14:nvPr/>
            </p14:nvContentPartPr>
            <p14:xfrm>
              <a:off x="483167" y="1679114"/>
              <a:ext cx="591120" cy="1659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18C718D-ADDE-4577-862C-7E63EC2DD3A2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78847" y="1674785"/>
                <a:ext cx="599760" cy="17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B30518C9-1840-49C8-9621-DB59D9E79A7A}"/>
                  </a:ext>
                </a:extLst>
              </p14:cNvPr>
              <p14:cNvContentPartPr/>
              <p14:nvPr/>
            </p14:nvContentPartPr>
            <p14:xfrm>
              <a:off x="135767" y="1685594"/>
              <a:ext cx="246600" cy="1213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B30518C9-1840-49C8-9621-DB59D9E79A7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31447" y="1681274"/>
                <a:ext cx="255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23CE744D-EB33-4B13-AB4F-3271CC8EAF08}"/>
                  </a:ext>
                </a:extLst>
              </p14:cNvPr>
              <p14:cNvContentPartPr/>
              <p14:nvPr/>
            </p14:nvContentPartPr>
            <p14:xfrm>
              <a:off x="3811367" y="1522874"/>
              <a:ext cx="80640" cy="878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23CE744D-EB33-4B13-AB4F-3271CC8EAF08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807047" y="1518554"/>
                <a:ext cx="89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083E846-21F7-4BCE-8A2E-5AB51214208C}"/>
                  </a:ext>
                </a:extLst>
              </p14:cNvPr>
              <p14:cNvContentPartPr/>
              <p14:nvPr/>
            </p14:nvContentPartPr>
            <p14:xfrm>
              <a:off x="4028807" y="1498754"/>
              <a:ext cx="473040" cy="766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083E846-21F7-4BCE-8A2E-5AB51214208C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4024487" y="1494434"/>
                <a:ext cx="4816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6B6CDF15-48A3-4E56-9A67-248C172ED9E1}"/>
                  </a:ext>
                </a:extLst>
              </p14:cNvPr>
              <p14:cNvContentPartPr/>
              <p14:nvPr/>
            </p14:nvContentPartPr>
            <p14:xfrm>
              <a:off x="3543527" y="1543394"/>
              <a:ext cx="201600" cy="770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6B6CDF15-48A3-4E56-9A67-248C172ED9E1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539207" y="1539074"/>
                <a:ext cx="2102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B0D4B39B-4814-4A90-8645-83B6BE3A8289}"/>
                  </a:ext>
                </a:extLst>
              </p14:cNvPr>
              <p14:cNvContentPartPr/>
              <p14:nvPr/>
            </p14:nvContentPartPr>
            <p14:xfrm>
              <a:off x="365447" y="1939754"/>
              <a:ext cx="430200" cy="2080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B0D4B39B-4814-4A90-8645-83B6BE3A8289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61127" y="1935434"/>
                <a:ext cx="4388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0C7A4FBE-6E1F-4DC5-A81A-B612D2D47748}"/>
                  </a:ext>
                </a:extLst>
              </p14:cNvPr>
              <p14:cNvContentPartPr/>
              <p14:nvPr/>
            </p14:nvContentPartPr>
            <p14:xfrm>
              <a:off x="1016327" y="1992314"/>
              <a:ext cx="86760" cy="536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0C7A4FBE-6E1F-4DC5-A81A-B612D2D47748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12007" y="1987994"/>
                <a:ext cx="954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7B09E68A-9FF3-4508-B46A-5F08432D4325}"/>
                  </a:ext>
                </a:extLst>
              </p14:cNvPr>
              <p14:cNvContentPartPr/>
              <p14:nvPr/>
            </p14:nvContentPartPr>
            <p14:xfrm>
              <a:off x="845687" y="1878554"/>
              <a:ext cx="127080" cy="2149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7B09E68A-9FF3-4508-B46A-5F08432D4325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41367" y="1874241"/>
                <a:ext cx="135720" cy="223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9E7317A6-5319-443A-BD09-B72D7CFC8D26}"/>
                  </a:ext>
                </a:extLst>
              </p14:cNvPr>
              <p14:cNvContentPartPr/>
              <p14:nvPr/>
            </p14:nvContentPartPr>
            <p14:xfrm>
              <a:off x="1239527" y="1926434"/>
              <a:ext cx="11880" cy="17100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9E7317A6-5319-443A-BD09-B72D7CFC8D26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235207" y="1922114"/>
                <a:ext cx="205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33BDEA8-4FFB-49E1-8088-C6399404B54A}"/>
                  </a:ext>
                </a:extLst>
              </p14:cNvPr>
              <p14:cNvContentPartPr/>
              <p14:nvPr/>
            </p14:nvContentPartPr>
            <p14:xfrm>
              <a:off x="1582247" y="1936154"/>
              <a:ext cx="168840" cy="1112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33BDEA8-4FFB-49E1-8088-C6399404B54A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577927" y="1931834"/>
                <a:ext cx="1774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42DD8248-0D2A-4C9C-B4C5-2001D6FCBBA5}"/>
                  </a:ext>
                </a:extLst>
              </p14:cNvPr>
              <p14:cNvContentPartPr/>
              <p14:nvPr/>
            </p14:nvContentPartPr>
            <p14:xfrm>
              <a:off x="1354367" y="1938674"/>
              <a:ext cx="111600" cy="1090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42DD8248-0D2A-4C9C-B4C5-2001D6FCBBA5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350047" y="1934354"/>
                <a:ext cx="120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ED5B54FE-973D-44CE-BCEF-F17654521835}"/>
                  </a:ext>
                </a:extLst>
              </p14:cNvPr>
              <p14:cNvContentPartPr/>
              <p14:nvPr/>
            </p14:nvContentPartPr>
            <p14:xfrm>
              <a:off x="1528967" y="1913834"/>
              <a:ext cx="17640" cy="1436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ED5B54FE-973D-44CE-BCEF-F17654521835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524647" y="1909514"/>
                <a:ext cx="262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F03E8318-A67B-4776-BEF2-982F0387BB05}"/>
                  </a:ext>
                </a:extLst>
              </p14:cNvPr>
              <p14:cNvContentPartPr/>
              <p14:nvPr/>
            </p14:nvContentPartPr>
            <p14:xfrm>
              <a:off x="2088767" y="1916714"/>
              <a:ext cx="50400" cy="835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F03E8318-A67B-4776-BEF2-982F0387BB05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084447" y="1912394"/>
                <a:ext cx="590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29BC817D-1BED-4C58-80B8-878501037121}"/>
                  </a:ext>
                </a:extLst>
              </p14:cNvPr>
              <p14:cNvContentPartPr/>
              <p14:nvPr/>
            </p14:nvContentPartPr>
            <p14:xfrm>
              <a:off x="1982567" y="1959914"/>
              <a:ext cx="62280" cy="51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29BC817D-1BED-4C58-80B8-878501037121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978247" y="1955594"/>
                <a:ext cx="70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2620D04A-CA8A-4B11-B18B-1C1C73A0D62B}"/>
                  </a:ext>
                </a:extLst>
              </p14:cNvPr>
              <p14:cNvContentPartPr/>
              <p14:nvPr/>
            </p14:nvContentPartPr>
            <p14:xfrm>
              <a:off x="1786367" y="1924994"/>
              <a:ext cx="136440" cy="13500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2620D04A-CA8A-4B11-B18B-1C1C73A0D62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782047" y="1920685"/>
                <a:ext cx="145080" cy="143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F6915AF1-83CC-4F2C-82B7-4170109FDBF4}"/>
                  </a:ext>
                </a:extLst>
              </p14:cNvPr>
              <p14:cNvContentPartPr/>
              <p14:nvPr/>
            </p14:nvContentPartPr>
            <p14:xfrm>
              <a:off x="2526887" y="1800794"/>
              <a:ext cx="87840" cy="558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F6915AF1-83CC-4F2C-82B7-4170109FDBF4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522567" y="1796474"/>
                <a:ext cx="964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3E833971-2B88-44C4-B8B7-D42472F47449}"/>
                  </a:ext>
                </a:extLst>
              </p14:cNvPr>
              <p14:cNvContentPartPr/>
              <p14:nvPr/>
            </p14:nvContentPartPr>
            <p14:xfrm>
              <a:off x="2532647" y="1939754"/>
              <a:ext cx="61920" cy="230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3E833971-2B88-44C4-B8B7-D42472F4744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528327" y="1935434"/>
                <a:ext cx="705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39BEC04D-D830-446E-8487-DCF39D53DD2F}"/>
                  </a:ext>
                </a:extLst>
              </p14:cNvPr>
              <p14:cNvContentPartPr/>
              <p14:nvPr/>
            </p14:nvContentPartPr>
            <p14:xfrm>
              <a:off x="2180567" y="1868474"/>
              <a:ext cx="307080" cy="1710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39BEC04D-D830-446E-8487-DCF39D53DD2F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176247" y="1864154"/>
                <a:ext cx="315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99139DB6-F9EB-425A-BF12-C64C37AB0737}"/>
                  </a:ext>
                </a:extLst>
              </p14:cNvPr>
              <p14:cNvContentPartPr/>
              <p14:nvPr/>
            </p14:nvContentPartPr>
            <p14:xfrm>
              <a:off x="3107207" y="1873154"/>
              <a:ext cx="148320" cy="1386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99139DB6-F9EB-425A-BF12-C64C37AB0737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102887" y="1868834"/>
                <a:ext cx="156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DF8B0CC8-0FEE-4B8C-B125-6D5F488F3118}"/>
                  </a:ext>
                </a:extLst>
              </p14:cNvPr>
              <p14:cNvContentPartPr/>
              <p14:nvPr/>
            </p14:nvContentPartPr>
            <p14:xfrm>
              <a:off x="2924327" y="1868114"/>
              <a:ext cx="137880" cy="126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DF8B0CC8-0FEE-4B8C-B125-6D5F488F3118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920007" y="1863794"/>
                <a:ext cx="1465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16FB7BAD-62FD-41D6-AC03-486C77645BE8}"/>
                  </a:ext>
                </a:extLst>
              </p14:cNvPr>
              <p14:cNvContentPartPr/>
              <p14:nvPr/>
            </p14:nvContentPartPr>
            <p14:xfrm>
              <a:off x="2751887" y="1839674"/>
              <a:ext cx="120960" cy="17964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16FB7BAD-62FD-41D6-AC03-486C77645BE8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747567" y="1835354"/>
                <a:ext cx="1296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EE95E9AF-FD69-4DAC-A664-85F427CB4651}"/>
                  </a:ext>
                </a:extLst>
              </p14:cNvPr>
              <p14:cNvContentPartPr/>
              <p14:nvPr/>
            </p14:nvContentPartPr>
            <p14:xfrm>
              <a:off x="3750887" y="1833554"/>
              <a:ext cx="30240" cy="11484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EE95E9AF-FD69-4DAC-A664-85F427CB4651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746567" y="1829234"/>
                <a:ext cx="388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93BF6FDE-3804-4686-AE81-AC85DB21F490}"/>
                  </a:ext>
                </a:extLst>
              </p14:cNvPr>
              <p14:cNvContentPartPr/>
              <p14:nvPr/>
            </p14:nvContentPartPr>
            <p14:xfrm>
              <a:off x="3823607" y="1863434"/>
              <a:ext cx="12240" cy="496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93BF6FDE-3804-4686-AE81-AC85DB21F490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819287" y="1859114"/>
                <a:ext cx="20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5932F745-9289-4C31-9A2B-AEEA0DBBFED5}"/>
                  </a:ext>
                </a:extLst>
              </p14:cNvPr>
              <p14:cNvContentPartPr/>
              <p14:nvPr/>
            </p14:nvContentPartPr>
            <p14:xfrm>
              <a:off x="3870407" y="1849394"/>
              <a:ext cx="109800" cy="1148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5932F745-9289-4C31-9A2B-AEEA0DBBFED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866087" y="1845074"/>
                <a:ext cx="1184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55BD0EB7-42FA-441B-88FB-4F9277345427}"/>
                  </a:ext>
                </a:extLst>
              </p14:cNvPr>
              <p14:cNvContentPartPr/>
              <p14:nvPr/>
            </p14:nvContentPartPr>
            <p14:xfrm>
              <a:off x="4021247" y="1790354"/>
              <a:ext cx="12600" cy="1569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55BD0EB7-42FA-441B-88FB-4F9277345427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4016927" y="1786034"/>
                <a:ext cx="212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504C44D5-4B0C-4994-80DD-7726122427D8}"/>
                  </a:ext>
                </a:extLst>
              </p14:cNvPr>
              <p14:cNvContentPartPr/>
              <p14:nvPr/>
            </p14:nvContentPartPr>
            <p14:xfrm>
              <a:off x="4074527" y="1728794"/>
              <a:ext cx="102960" cy="687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504C44D5-4B0C-4994-80DD-7726122427D8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070207" y="1724474"/>
                <a:ext cx="1116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27B3DA1A-7C3E-4001-885F-C09EE1EAD495}"/>
                  </a:ext>
                </a:extLst>
              </p14:cNvPr>
              <p14:cNvContentPartPr/>
              <p14:nvPr/>
            </p14:nvContentPartPr>
            <p14:xfrm>
              <a:off x="3498887" y="1826354"/>
              <a:ext cx="202680" cy="1234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27B3DA1A-7C3E-4001-885F-C09EE1EAD495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3494567" y="1822047"/>
                <a:ext cx="211320" cy="132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9618C1D7-DBB5-4AB1-8F51-908CDB1CCFBC}"/>
                  </a:ext>
                </a:extLst>
              </p14:cNvPr>
              <p14:cNvContentPartPr/>
              <p14:nvPr/>
            </p14:nvContentPartPr>
            <p14:xfrm>
              <a:off x="3346607" y="1881794"/>
              <a:ext cx="82440" cy="7056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9618C1D7-DBB5-4AB1-8F51-908CDB1CCFB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3342287" y="1877474"/>
                <a:ext cx="910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49B8F657-CD8E-4299-80BA-6F5AE8C7E398}"/>
                  </a:ext>
                </a:extLst>
              </p14:cNvPr>
              <p14:cNvContentPartPr/>
              <p14:nvPr/>
            </p14:nvContentPartPr>
            <p14:xfrm>
              <a:off x="4126367" y="1861274"/>
              <a:ext cx="49680" cy="61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49B8F657-CD8E-4299-80BA-6F5AE8C7E398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4122047" y="1856954"/>
                <a:ext cx="583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80632E2F-DFFF-49AA-B383-0C91593A110B}"/>
                  </a:ext>
                </a:extLst>
              </p14:cNvPr>
              <p14:cNvContentPartPr/>
              <p14:nvPr/>
            </p14:nvContentPartPr>
            <p14:xfrm>
              <a:off x="4120247" y="1886834"/>
              <a:ext cx="55440" cy="28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80632E2F-DFFF-49AA-B383-0C91593A110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15927" y="1882514"/>
                <a:ext cx="640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D1D0976F-9D67-4611-A649-1BE5BE211176}"/>
                  </a:ext>
                </a:extLst>
              </p14:cNvPr>
              <p14:cNvContentPartPr/>
              <p14:nvPr/>
            </p14:nvContentPartPr>
            <p14:xfrm>
              <a:off x="4258127" y="1744274"/>
              <a:ext cx="255600" cy="18108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D1D0976F-9D67-4611-A649-1BE5BE21117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253807" y="1739954"/>
                <a:ext cx="2642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41EFBDB7-CCC0-49E5-8AF7-2B52281A5ADA}"/>
                  </a:ext>
                </a:extLst>
              </p14:cNvPr>
              <p14:cNvContentPartPr/>
              <p14:nvPr/>
            </p14:nvContentPartPr>
            <p14:xfrm>
              <a:off x="1719407" y="2208674"/>
              <a:ext cx="124560" cy="12600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41EFBDB7-CCC0-49E5-8AF7-2B52281A5AD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715087" y="2204354"/>
                <a:ext cx="133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463826A7-A39A-40F9-857E-918534BCCD51}"/>
                  </a:ext>
                </a:extLst>
              </p14:cNvPr>
              <p14:cNvContentPartPr/>
              <p14:nvPr/>
            </p14:nvContentPartPr>
            <p14:xfrm>
              <a:off x="1327007" y="2171234"/>
              <a:ext cx="322560" cy="17892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463826A7-A39A-40F9-857E-918534BCCD5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322682" y="2166914"/>
                <a:ext cx="33121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F78D44AF-8BE0-47B0-A83A-8D23E62B24DC}"/>
                  </a:ext>
                </a:extLst>
              </p14:cNvPr>
              <p14:cNvContentPartPr/>
              <p14:nvPr/>
            </p14:nvContentPartPr>
            <p14:xfrm>
              <a:off x="818687" y="2176634"/>
              <a:ext cx="459360" cy="19800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F78D44AF-8BE0-47B0-A83A-8D23E62B24D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14367" y="2172306"/>
                <a:ext cx="468000" cy="206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D5ECFD27-1516-4112-8F3C-0B5E70CEE33E}"/>
                  </a:ext>
                </a:extLst>
              </p14:cNvPr>
              <p14:cNvContentPartPr/>
              <p14:nvPr/>
            </p14:nvContentPartPr>
            <p14:xfrm>
              <a:off x="2344367" y="1347914"/>
              <a:ext cx="3240" cy="190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D5ECFD27-1516-4112-8F3C-0B5E70CEE33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340047" y="1343594"/>
                <a:ext cx="1188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66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60833C-CE60-419C-A2E7-ED89C5C593B2}"/>
                  </a:ext>
                </a:extLst>
              </p14:cNvPr>
              <p14:cNvContentPartPr/>
              <p14:nvPr/>
            </p14:nvContentPartPr>
            <p14:xfrm>
              <a:off x="258527" y="631462"/>
              <a:ext cx="2520" cy="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60833C-CE60-419C-A2E7-ED89C5C593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207" y="627142"/>
                <a:ext cx="111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90857EF-A3DB-4E33-89C7-418B8D6D711A}"/>
                  </a:ext>
                </a:extLst>
              </p14:cNvPr>
              <p14:cNvContentPartPr/>
              <p14:nvPr/>
            </p14:nvContentPartPr>
            <p14:xfrm>
              <a:off x="1246007" y="437422"/>
              <a:ext cx="179280" cy="49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90857EF-A3DB-4E33-89C7-418B8D6D7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687" y="433102"/>
                <a:ext cx="187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C6A328-2C5B-4C53-A0A8-B9BBC818AAEB}"/>
                  </a:ext>
                </a:extLst>
              </p14:cNvPr>
              <p14:cNvContentPartPr/>
              <p14:nvPr/>
            </p14:nvContentPartPr>
            <p14:xfrm>
              <a:off x="913367" y="410062"/>
              <a:ext cx="241200" cy="79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C6A328-2C5B-4C53-A0A8-B9BBC818AA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053" y="405742"/>
                <a:ext cx="249827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A410C5-B239-47D4-892B-96880D31C047}"/>
                  </a:ext>
                </a:extLst>
              </p14:cNvPr>
              <p14:cNvContentPartPr/>
              <p14:nvPr/>
            </p14:nvContentPartPr>
            <p14:xfrm>
              <a:off x="330527" y="396382"/>
              <a:ext cx="461160" cy="166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A410C5-B239-47D4-892B-96880D31C0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6207" y="392053"/>
                <a:ext cx="469800" cy="174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B04632-5B05-4A27-AA92-F4BF13D7CAF9}"/>
                  </a:ext>
                </a:extLst>
              </p14:cNvPr>
              <p14:cNvContentPartPr/>
              <p14:nvPr/>
            </p14:nvContentPartPr>
            <p14:xfrm>
              <a:off x="1534367" y="372982"/>
              <a:ext cx="316080" cy="116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B04632-5B05-4A27-AA92-F4BF13D7CA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0042" y="368662"/>
                <a:ext cx="32473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7651B9D-46F2-4D7D-BC32-A768D01C3A0E}"/>
                  </a:ext>
                </a:extLst>
              </p14:cNvPr>
              <p14:cNvContentPartPr/>
              <p14:nvPr/>
            </p14:nvContentPartPr>
            <p14:xfrm>
              <a:off x="2527967" y="399262"/>
              <a:ext cx="55440" cy="85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7651B9D-46F2-4D7D-BC32-A768D01C3A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3647" y="394942"/>
                <a:ext cx="640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85762F3-B3AD-4DC7-896F-99129BE66B04}"/>
                  </a:ext>
                </a:extLst>
              </p14:cNvPr>
              <p14:cNvContentPartPr/>
              <p14:nvPr/>
            </p14:nvContentPartPr>
            <p14:xfrm>
              <a:off x="3584567" y="364342"/>
              <a:ext cx="325800" cy="86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85762F3-B3AD-4DC7-896F-99129BE66B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80252" y="360022"/>
                <a:ext cx="33443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18DAA10-2AEC-4E5D-A3F5-C5EAD69E2FB8}"/>
                  </a:ext>
                </a:extLst>
              </p14:cNvPr>
              <p14:cNvContentPartPr/>
              <p14:nvPr/>
            </p14:nvContentPartPr>
            <p14:xfrm>
              <a:off x="2974367" y="372622"/>
              <a:ext cx="528120" cy="133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18DAA10-2AEC-4E5D-A3F5-C5EAD69E2F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0047" y="368314"/>
                <a:ext cx="536760" cy="142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25F0CC8-4FB0-4CFB-9794-0C0E56A7905E}"/>
                  </a:ext>
                </a:extLst>
              </p14:cNvPr>
              <p14:cNvContentPartPr/>
              <p14:nvPr/>
            </p14:nvContentPartPr>
            <p14:xfrm>
              <a:off x="2698607" y="375142"/>
              <a:ext cx="145800" cy="82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25F0CC8-4FB0-4CFB-9794-0C0E56A790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94287" y="370822"/>
                <a:ext cx="1544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79C094B-7675-4410-BD9D-4B4289032343}"/>
                  </a:ext>
                </a:extLst>
              </p14:cNvPr>
              <p14:cNvContentPartPr/>
              <p14:nvPr/>
            </p14:nvContentPartPr>
            <p14:xfrm>
              <a:off x="1948727" y="444982"/>
              <a:ext cx="528480" cy="51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79C094B-7675-4410-BD9D-4B42890323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4410" y="440631"/>
                <a:ext cx="537114" cy="59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EA2F3D4-12E3-40CD-8C5B-4EAC14B01F94}"/>
                  </a:ext>
                </a:extLst>
              </p14:cNvPr>
              <p14:cNvContentPartPr/>
              <p14:nvPr/>
            </p14:nvContentPartPr>
            <p14:xfrm>
              <a:off x="4078127" y="1293142"/>
              <a:ext cx="6120" cy="64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EA2F3D4-12E3-40CD-8C5B-4EAC14B01F9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73807" y="1288822"/>
                <a:ext cx="147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27B32E37-5FD0-489C-AAFD-C5226832F1F5}"/>
                  </a:ext>
                </a:extLst>
              </p14:cNvPr>
              <p14:cNvContentPartPr/>
              <p14:nvPr/>
            </p14:nvContentPartPr>
            <p14:xfrm>
              <a:off x="330887" y="595102"/>
              <a:ext cx="3652920" cy="14101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27B32E37-5FD0-489C-AAFD-C5226832F1F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6567" y="590783"/>
                <a:ext cx="3661560" cy="14187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6322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1C2C-2543-2641-81AB-2D15940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qubit 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02677-B229-9C47-AA56-21388FDCD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single-qubit measurement,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associated to an orthonormal basis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Measuring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outputs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probability of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probability of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02677-B229-9C47-AA56-21388FDCD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573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8DFD-8D17-EA4A-95B6-4657C6CE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4733B-0D44-2947-882B-1D6507AF78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/>
                  <a:t>Consider the single-qubit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1⟩</m:t>
                        </m:r>
                      </m:e>
                    </m:d>
                  </m:oMath>
                </a14:m>
                <a:r>
                  <a:rPr lang="en-US"/>
                  <a:t> and the measurement basis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The measurement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/>
                  <a:t> with probability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 b="0"/>
              </a:p>
              <a:p>
                <a:r>
                  <a:rPr lang="en-US"/>
                  <a:t>The measurement outcome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with probability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4733B-0D44-2947-882B-1D6507AF78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987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1EFF-F9D6-BB41-9D19-B1D11064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093EE-49F9-2A4E-99B1-1E7AB745C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⟩=</m:t>
                    </m:r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b="1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1">
                        <a:latin typeface="Cambria Math" panose="02040503050406030204" pitchFamily="18" charset="0"/>
                      </a:rPr>
                      <m:t>𝐢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⟩=</m:t>
                    </m:r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b="1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1">
                        <a:latin typeface="Cambria Math" panose="02040503050406030204" pitchFamily="18" charset="0"/>
                      </a:rPr>
                      <m:t>𝐢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1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093EE-49F9-2A4E-99B1-1E7AB745C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157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100D-566E-F041-8E32-FEF4B8ED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8066-175D-A848-89BB-5767DB3D4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/>
                  <a:t>Consider the single-qubit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1⟩</m:t>
                        </m:r>
                      </m:e>
                    </m:d>
                  </m:oMath>
                </a14:m>
                <a:r>
                  <a:rPr lang="en-US"/>
                  <a:t> and the measurement basis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 </a:t>
                </a:r>
              </a:p>
              <a:p>
                <a:r>
                  <a:rPr lang="en-US"/>
                  <a:t>The measurement outcome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with probability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dirty="0"/>
                        <m:t>.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The measurement outcome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with probability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dirty="0"/>
                        <m:t>.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8066-175D-A848-89BB-5767DB3D4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10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F3D4-9BAE-AD45-AF27-8E1F48F0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4B2D6-7A51-AC45-B903-DBC46DD6A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237" y="695450"/>
                <a:ext cx="4004965" cy="1644846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1⟩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1⟩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4B2D6-7A51-AC45-B903-DBC46DD6A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237" y="695450"/>
                <a:ext cx="4004965" cy="16448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73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A4FA039-8F79-4322-9FF5-2121136A6EC1}"/>
                  </a:ext>
                </a:extLst>
              </p14:cNvPr>
              <p14:cNvContentPartPr/>
              <p14:nvPr/>
            </p14:nvContentPartPr>
            <p14:xfrm>
              <a:off x="700779" y="1896130"/>
              <a:ext cx="413280" cy="262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A4FA039-8F79-4322-9FF5-2121136A6E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459" y="1891810"/>
                <a:ext cx="4219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C2DDFA0-5991-4A01-8A51-5001B0577D00}"/>
                  </a:ext>
                </a:extLst>
              </p14:cNvPr>
              <p14:cNvContentPartPr/>
              <p14:nvPr/>
            </p14:nvContentPartPr>
            <p14:xfrm>
              <a:off x="204339" y="274690"/>
              <a:ext cx="3938400" cy="15872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C2DDFA0-5991-4A01-8A51-5001B0577D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019" y="270370"/>
                <a:ext cx="3947040" cy="15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A1B4762-1138-456E-9D59-6A8F4CED08FA}"/>
                  </a:ext>
                </a:extLst>
              </p14:cNvPr>
              <p14:cNvContentPartPr/>
              <p14:nvPr/>
            </p14:nvContentPartPr>
            <p14:xfrm>
              <a:off x="295779" y="2049850"/>
              <a:ext cx="73080" cy="1040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A1B4762-1138-456E-9D59-6A8F4CED08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459" y="2045530"/>
                <a:ext cx="81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D13E6A7B-3C93-465C-8F0E-82AEA7B8B8F4}"/>
                  </a:ext>
                </a:extLst>
              </p14:cNvPr>
              <p14:cNvContentPartPr/>
              <p14:nvPr/>
            </p14:nvContentPartPr>
            <p14:xfrm>
              <a:off x="263019" y="2000890"/>
              <a:ext cx="152640" cy="230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D13E6A7B-3C93-465C-8F0E-82AEA7B8B8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8699" y="1996570"/>
                <a:ext cx="161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7BF5B23-7912-4845-8FBC-A00AC433376D}"/>
                  </a:ext>
                </a:extLst>
              </p14:cNvPr>
              <p14:cNvContentPartPr/>
              <p14:nvPr/>
            </p14:nvContentPartPr>
            <p14:xfrm>
              <a:off x="443739" y="2100610"/>
              <a:ext cx="46440" cy="97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7BF5B23-7912-4845-8FBC-A00AC43337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419" y="2096290"/>
                <a:ext cx="55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79D2B933-83CD-4F21-BF8C-EE83B718D9D3}"/>
                  </a:ext>
                </a:extLst>
              </p14:cNvPr>
              <p14:cNvContentPartPr/>
              <p14:nvPr/>
            </p14:nvContentPartPr>
            <p14:xfrm>
              <a:off x="444099" y="2129770"/>
              <a:ext cx="42480" cy="1332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79D2B933-83CD-4F21-BF8C-EE83B718D9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9779" y="2125450"/>
                <a:ext cx="511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B232C88-4F64-45BD-B259-F9CBACAD9932}"/>
                  </a:ext>
                </a:extLst>
              </p14:cNvPr>
              <p14:cNvContentPartPr/>
              <p14:nvPr/>
            </p14:nvContentPartPr>
            <p14:xfrm>
              <a:off x="624099" y="2057410"/>
              <a:ext cx="99000" cy="15048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B232C88-4F64-45BD-B259-F9CBACAD99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779" y="2053090"/>
                <a:ext cx="107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30846A79-316B-4CBD-8A5F-32337925D80A}"/>
                  </a:ext>
                </a:extLst>
              </p14:cNvPr>
              <p14:cNvContentPartPr/>
              <p14:nvPr/>
            </p14:nvContentPartPr>
            <p14:xfrm>
              <a:off x="785739" y="2106370"/>
              <a:ext cx="58680" cy="64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30846A79-316B-4CBD-8A5F-32337925D8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1419" y="2102050"/>
                <a:ext cx="673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9CDEF4E8-59DB-4ED9-9103-C52E25BA5E49}"/>
                  </a:ext>
                </a:extLst>
              </p14:cNvPr>
              <p14:cNvContentPartPr/>
              <p14:nvPr/>
            </p14:nvContentPartPr>
            <p14:xfrm>
              <a:off x="887619" y="2064610"/>
              <a:ext cx="31680" cy="547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9CDEF4E8-59DB-4ED9-9103-C52E25BA5E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3299" y="2060290"/>
                <a:ext cx="403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DB2ADC6C-6581-49EC-91DF-963BB20B3E86}"/>
                  </a:ext>
                </a:extLst>
              </p14:cNvPr>
              <p14:cNvContentPartPr/>
              <p14:nvPr/>
            </p14:nvContentPartPr>
            <p14:xfrm>
              <a:off x="911379" y="2028250"/>
              <a:ext cx="9720" cy="82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DB2ADC6C-6581-49EC-91DF-963BB20B3E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7059" y="2023930"/>
                <a:ext cx="183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E521E19-98EF-4A3B-81FD-8613D3AB58E0}"/>
                  </a:ext>
                </a:extLst>
              </p14:cNvPr>
              <p14:cNvContentPartPr/>
              <p14:nvPr/>
            </p14:nvContentPartPr>
            <p14:xfrm>
              <a:off x="1250859" y="2104210"/>
              <a:ext cx="12240" cy="97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E521E19-98EF-4A3B-81FD-8613D3AB58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46539" y="2099890"/>
                <a:ext cx="208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1B47F010-5646-4A19-BF1C-583059BFD588}"/>
                  </a:ext>
                </a:extLst>
              </p14:cNvPr>
              <p14:cNvContentPartPr/>
              <p14:nvPr/>
            </p14:nvContentPartPr>
            <p14:xfrm>
              <a:off x="977979" y="2054890"/>
              <a:ext cx="164160" cy="1400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1B47F010-5646-4A19-BF1C-583059BFD58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3659" y="2050570"/>
                <a:ext cx="172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2DFDFCCC-82E0-40F1-8282-B2C902B0A8BE}"/>
                  </a:ext>
                </a:extLst>
              </p14:cNvPr>
              <p14:cNvContentPartPr/>
              <p14:nvPr/>
            </p14:nvContentPartPr>
            <p14:xfrm>
              <a:off x="1639299" y="1968850"/>
              <a:ext cx="97560" cy="133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2DFDFCCC-82E0-40F1-8282-B2C902B0A8B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34979" y="1964530"/>
                <a:ext cx="106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354F6822-BA52-4153-8055-1B13B22E4A55}"/>
                  </a:ext>
                </a:extLst>
              </p14:cNvPr>
              <p14:cNvContentPartPr/>
              <p14:nvPr/>
            </p14:nvContentPartPr>
            <p14:xfrm>
              <a:off x="1782939" y="2018170"/>
              <a:ext cx="34200" cy="25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354F6822-BA52-4153-8055-1B13B22E4A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78619" y="2013850"/>
                <a:ext cx="428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2C2152F2-51D1-4284-8C11-802449DCA13F}"/>
                  </a:ext>
                </a:extLst>
              </p14:cNvPr>
              <p14:cNvContentPartPr/>
              <p14:nvPr/>
            </p14:nvContentPartPr>
            <p14:xfrm>
              <a:off x="1777179" y="2047690"/>
              <a:ext cx="51120" cy="10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2C2152F2-51D1-4284-8C11-802449DCA13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72859" y="2043370"/>
                <a:ext cx="597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CC19DF31-E7A3-4561-99E3-EF99297B8E5D}"/>
                  </a:ext>
                </a:extLst>
              </p14:cNvPr>
              <p14:cNvContentPartPr/>
              <p14:nvPr/>
            </p14:nvContentPartPr>
            <p14:xfrm>
              <a:off x="1916859" y="1954090"/>
              <a:ext cx="493200" cy="1782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CC19DF31-E7A3-4561-99E3-EF99297B8E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12539" y="1949761"/>
                <a:ext cx="501840" cy="186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7228A778-05E6-4D90-84CA-117AF3391205}"/>
                  </a:ext>
                </a:extLst>
              </p14:cNvPr>
              <p14:cNvContentPartPr/>
              <p14:nvPr/>
            </p14:nvContentPartPr>
            <p14:xfrm>
              <a:off x="1503579" y="2000890"/>
              <a:ext cx="222120" cy="925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7228A778-05E6-4D90-84CA-117AF33912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99259" y="1996570"/>
                <a:ext cx="2307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4C8563BA-340D-47E8-A6B2-12C7EA770EE0}"/>
                  </a:ext>
                </a:extLst>
              </p14:cNvPr>
              <p14:cNvContentPartPr/>
              <p14:nvPr/>
            </p14:nvContentPartPr>
            <p14:xfrm>
              <a:off x="2679339" y="2026810"/>
              <a:ext cx="46080" cy="972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4C8563BA-340D-47E8-A6B2-12C7EA770EE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75019" y="2022490"/>
                <a:ext cx="547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01ECC7AA-CAA4-4FF1-9131-09BBEB623211}"/>
                  </a:ext>
                </a:extLst>
              </p14:cNvPr>
              <p14:cNvContentPartPr/>
              <p14:nvPr/>
            </p14:nvContentPartPr>
            <p14:xfrm>
              <a:off x="2804619" y="1994770"/>
              <a:ext cx="26280" cy="471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01ECC7AA-CAA4-4FF1-9131-09BBEB623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00299" y="1990450"/>
                <a:ext cx="349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D454C1E-A699-4DC1-85D9-6A2991545984}"/>
                  </a:ext>
                </a:extLst>
              </p14:cNvPr>
              <p14:cNvContentPartPr/>
              <p14:nvPr/>
            </p14:nvContentPartPr>
            <p14:xfrm>
              <a:off x="2834499" y="1955890"/>
              <a:ext cx="1800" cy="108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D454C1E-A699-4DC1-85D9-6A299154598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30179" y="1951570"/>
                <a:ext cx="10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D97D3DE-2CB5-4AEC-8B48-EC7752D65CF7}"/>
                  </a:ext>
                </a:extLst>
              </p14:cNvPr>
              <p14:cNvContentPartPr/>
              <p14:nvPr/>
            </p14:nvContentPartPr>
            <p14:xfrm>
              <a:off x="1784019" y="2234530"/>
              <a:ext cx="34920" cy="46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D97D3DE-2CB5-4AEC-8B48-EC7752D65C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79699" y="2230210"/>
                <a:ext cx="435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333A1C1B-2F87-438B-AEA4-B1DE8FB2BB0E}"/>
                  </a:ext>
                </a:extLst>
              </p14:cNvPr>
              <p14:cNvContentPartPr/>
              <p14:nvPr/>
            </p14:nvContentPartPr>
            <p14:xfrm>
              <a:off x="1775019" y="2260450"/>
              <a:ext cx="45720" cy="57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333A1C1B-2F87-438B-AEA4-B1DE8FB2BB0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70699" y="2256130"/>
                <a:ext cx="543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4A36C4D4-2354-44F6-A5B8-EE28FEB5CC6B}"/>
                  </a:ext>
                </a:extLst>
              </p14:cNvPr>
              <p14:cNvContentPartPr/>
              <p14:nvPr/>
            </p14:nvContentPartPr>
            <p14:xfrm>
              <a:off x="1928379" y="2185210"/>
              <a:ext cx="169920" cy="1486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4A36C4D4-2354-44F6-A5B8-EE28FEB5CC6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24050" y="2180900"/>
                <a:ext cx="178578" cy="157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203EC652-6AA8-4D31-9470-07C5615A6319}"/>
                  </a:ext>
                </a:extLst>
              </p14:cNvPr>
              <p14:cNvContentPartPr/>
              <p14:nvPr/>
            </p14:nvContentPartPr>
            <p14:xfrm>
              <a:off x="2880579" y="1949410"/>
              <a:ext cx="184680" cy="12924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203EC652-6AA8-4D31-9470-07C5615A631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76259" y="1945090"/>
                <a:ext cx="1933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A7A44C2B-D713-48E1-AF21-397FC23EE2DB}"/>
                  </a:ext>
                </a:extLst>
              </p14:cNvPr>
              <p14:cNvContentPartPr/>
              <p14:nvPr/>
            </p14:nvContentPartPr>
            <p14:xfrm>
              <a:off x="2469099" y="1948690"/>
              <a:ext cx="156960" cy="1569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A7A44C2B-D713-48E1-AF21-397FC23EE2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64779" y="1944370"/>
                <a:ext cx="165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CC98DDC8-0162-41BD-8721-7CF89BE45DA9}"/>
                  </a:ext>
                </a:extLst>
              </p14:cNvPr>
              <p14:cNvContentPartPr/>
              <p14:nvPr/>
            </p14:nvContentPartPr>
            <p14:xfrm>
              <a:off x="2142579" y="2259010"/>
              <a:ext cx="57240" cy="504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CC98DDC8-0162-41BD-8721-7CF89BE45DA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38259" y="2254690"/>
                <a:ext cx="658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4365887-5DC8-48FD-992C-21B7C5465A1B}"/>
                  </a:ext>
                </a:extLst>
              </p14:cNvPr>
              <p14:cNvContentPartPr/>
              <p14:nvPr/>
            </p14:nvContentPartPr>
            <p14:xfrm>
              <a:off x="3067779" y="2242090"/>
              <a:ext cx="79560" cy="108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4365887-5DC8-48FD-992C-21B7C5465A1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63459" y="2237770"/>
                <a:ext cx="882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144203FE-5590-4C00-89AA-73736106B43B}"/>
                  </a:ext>
                </a:extLst>
              </p14:cNvPr>
              <p14:cNvContentPartPr/>
              <p14:nvPr/>
            </p14:nvContentPartPr>
            <p14:xfrm>
              <a:off x="2240139" y="2175130"/>
              <a:ext cx="757080" cy="1911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144203FE-5590-4C00-89AA-73736106B43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35819" y="2170810"/>
                <a:ext cx="7657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6274BDE-7CA0-4FCF-AFFB-11F5310A0B9B}"/>
                  </a:ext>
                </a:extLst>
              </p14:cNvPr>
              <p14:cNvContentPartPr/>
              <p14:nvPr/>
            </p14:nvContentPartPr>
            <p14:xfrm>
              <a:off x="3195939" y="2169730"/>
              <a:ext cx="450360" cy="1544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6274BDE-7CA0-4FCF-AFFB-11F5310A0B9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91619" y="2165410"/>
                <a:ext cx="459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6F4114B8-2773-4565-A473-D1B0789671BC}"/>
                  </a:ext>
                </a:extLst>
              </p14:cNvPr>
              <p14:cNvContentPartPr/>
              <p14:nvPr/>
            </p14:nvContentPartPr>
            <p14:xfrm>
              <a:off x="4228419" y="2248210"/>
              <a:ext cx="360" cy="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6F4114B8-2773-4565-A473-D1B0789671B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24099" y="22438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8D328CC3-7A0F-4BFA-AFDE-EB45FA51B547}"/>
                  </a:ext>
                </a:extLst>
              </p14:cNvPr>
              <p14:cNvContentPartPr/>
              <p14:nvPr/>
            </p14:nvContentPartPr>
            <p14:xfrm>
              <a:off x="3729819" y="2144890"/>
              <a:ext cx="422280" cy="1731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8D328CC3-7A0F-4BFA-AFDE-EB45FA51B54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25499" y="2140579"/>
                <a:ext cx="430920" cy="1817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33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5252-E737-4031-9176-6797D448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Inner Product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CA9CDA-E53F-4E3C-95D9-8D4A0AF03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An </a:t>
                </a:r>
                <a:r>
                  <a:rPr lang="en-IN" b="1" i="1" dirty="0"/>
                  <a:t>inner product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, or </a:t>
                </a:r>
                <a:r>
                  <a:rPr lang="en-IN" b="1" i="1" dirty="0"/>
                  <a:t>dot product</a:t>
                </a:r>
                <a:r>
                  <a:rPr lang="en-IN" dirty="0"/>
                  <a:t>, on a complex vector space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/>
                  <a:t> is a complex function defined on pairs of vectors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, satisfying </a:t>
                </a:r>
                <a:endParaRPr lang="en-US" dirty="0"/>
              </a:p>
              <a:p>
                <a:pPr lvl="0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is non-negative real, </a:t>
                </a:r>
                <a:endParaRPr lang="en-US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acc>
                  </m:oMath>
                </a14:m>
                <a:r>
                  <a:rPr lang="en-IN" dirty="0"/>
                  <a:t>, and </a:t>
                </a:r>
                <a:endParaRPr lang="en-US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r>
                  <a:rPr lang="en-IN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IN" dirty="0"/>
                  <a:t> is the complex conjugate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−ı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+ı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.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CA9CDA-E53F-4E3C-95D9-8D4A0AF03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323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DAC7-DFC9-4F53-BBCA-42ED8C85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Orthogonality of vector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FB66-2FF6-4FEE-8A15-EBB0606B62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Two vectors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are said to be </a:t>
                </a:r>
                <a:r>
                  <a:rPr lang="en-IN" b="1" i="1" dirty="0"/>
                  <a:t>orthogonal</a:t>
                </a:r>
                <a:r>
                  <a:rPr lang="en-IN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/>
                  <a:t>.  </a:t>
                </a:r>
              </a:p>
              <a:p>
                <a:r>
                  <a:rPr lang="en-IN" dirty="0"/>
                  <a:t>A set of vectors is orthogonal if all of its members are orthogonal to each other. </a:t>
                </a:r>
              </a:p>
              <a:p>
                <a:r>
                  <a:rPr lang="en-IN" dirty="0"/>
                  <a:t>The </a:t>
                </a:r>
                <a:r>
                  <a:rPr lang="en-IN" b="1" i="1" dirty="0"/>
                  <a:t>length</a:t>
                </a:r>
                <a:r>
                  <a:rPr lang="en-IN" dirty="0"/>
                  <a:t>, or norm, of a vector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rad>
                  </m:oMath>
                </a14:m>
                <a:r>
                  <a:rPr lang="en-IN" dirty="0"/>
                  <a:t>. </a:t>
                </a:r>
              </a:p>
              <a:p>
                <a:r>
                  <a:rPr lang="en-IN" dirty="0"/>
                  <a:t>Since all vectors representing quantum states are of unit length,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/>
                  <a:t> for any state vector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FB66-2FF6-4FEE-8A15-EBB0606B62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024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CB45-FCBB-4993-8F16-D52FD328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Orthonormal bases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4D79C-1E05-4557-A032-143053363A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A set of vectors is said to be </a:t>
                </a:r>
                <a:r>
                  <a:rPr lang="en-IN" b="1" i="1" dirty="0"/>
                  <a:t>orthonormal</a:t>
                </a:r>
                <a:r>
                  <a:rPr lang="en-IN" dirty="0"/>
                  <a:t> if all of its elements are of length one, and orthogonal to each other: a set of vectors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 …,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IN" dirty="0"/>
                  <a:t> is orthonormal if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N" dirty="0"/>
                  <a:t> for all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dirty="0"/>
                  <a:t>, where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1          </m:t>
                            </m:r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0  </m:t>
                            </m:r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otherewise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.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IN" dirty="0"/>
                  <a:t>A basis of a vector space consisting of orthonormal vectors is said to be an </a:t>
                </a:r>
                <a:r>
                  <a:rPr lang="en-IN" b="1" i="1" dirty="0"/>
                  <a:t>orthonormal basis</a:t>
                </a:r>
                <a:r>
                  <a:rPr lang="en-IN" dirty="0"/>
                  <a:t>.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4D79C-1E05-4557-A032-143053363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262" t="-19259" b="-26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328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233C50-5382-420A-907D-8E79752426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For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-dimensional space over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233C50-5382-420A-907D-8E7975242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43725C-8368-4537-BCFE-20595EFD43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In general, a vector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IN" dirty="0"/>
                  <a:t> in an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dimensional space is a column vector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IN" dirty="0"/>
                  <a:t>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IN" dirty="0"/>
                  <a:t>. The conjugate transpose of </a:t>
                </a:r>
                <a:r>
                  <a:rPr lang="en-IN" dirty="0" err="1"/>
                  <a:t>ket</a:t>
                </a:r>
                <a:r>
                  <a:rPr lang="en-IN" dirty="0"/>
                  <a:t> is called </a:t>
                </a:r>
                <a:r>
                  <a:rPr lang="en-IN" b="1" i="1" dirty="0"/>
                  <a:t>bra</a:t>
                </a:r>
                <a:r>
                  <a:rPr lang="en-IN" dirty="0"/>
                  <a:t> and is   </a:t>
                </a:r>
              </a:p>
              <a:p>
                <a:pPr marL="0" indent="0">
                  <a:buNone/>
                </a:pPr>
                <a:r>
                  <a:rPr lang="en-IN" dirty="0"/>
                  <a:t>    written as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IN" dirty="0"/>
                  <a:t>. </a:t>
                </a:r>
              </a:p>
              <a:p>
                <a:endParaRPr lang="en-US" dirty="0"/>
              </a:p>
              <a:p>
                <a:r>
                  <a:rPr lang="en-IN" dirty="0"/>
                  <a:t>The matrix corresponding to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IN" dirty="0"/>
                  <a:t> is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.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43725C-8368-4537-BCFE-20595EFD4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016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FF3B4-2A44-43FC-B93F-EA78FBFB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Inner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4C8DD-E8FF-44AE-A6CA-CB2BF0D16A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IN" dirty="0"/>
                  <a:t>  , the inner product 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⟩=⟨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‖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4C8DD-E8FF-44AE-A6CA-CB2BF0D16A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624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770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5905-8978-4577-92BE-B28169EC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Single-Qubit Measurement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61479-D733-4085-9CE3-9560FA368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N" dirty="0"/>
                  <a:t>Any device that measures a two-state quantum system must have two preferred states whose representative vectors,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 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IN" dirty="0"/>
                  <a:t>, form an orthogonal basis for the associated vector space. Suppose that we intend to measure a single qubit state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which is represented as 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r>
                  <a:rPr lang="en-IN" dirty="0"/>
                  <a:t>After measurement, the state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gets transformed into one of the measuring devices associated basis states, namely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. The probability that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is transformed to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and the probability that it is transformed to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. This </a:t>
                </a:r>
                <a:r>
                  <a:rPr lang="en-IN" dirty="0" err="1"/>
                  <a:t>behavior</a:t>
                </a:r>
                <a:r>
                  <a:rPr lang="en-IN" dirty="0"/>
                  <a:t> of measurement is an axiom of quantum mechanics.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61479-D733-4085-9CE3-9560FA368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 r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682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44B2-AE5B-8C41-BB17-08359CA9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Outer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1D9681-2F55-8A4E-BF37-01AD469B0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 be two vector.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 The outer product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/>
                  <a:t>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1D9681-2F55-8A4E-BF37-01AD469B0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D7F7F6-5168-43D7-8F94-97142BF1CAFC}"/>
                  </a:ext>
                </a:extLst>
              </p14:cNvPr>
              <p14:cNvContentPartPr/>
              <p14:nvPr/>
            </p14:nvContentPartPr>
            <p14:xfrm>
              <a:off x="1568567" y="1558462"/>
              <a:ext cx="116640" cy="9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D7F7F6-5168-43D7-8F94-97142BF1CA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8567" y="1378462"/>
                <a:ext cx="2962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CD6B54-EA5D-49C5-B267-A4B9CF512D8F}"/>
                  </a:ext>
                </a:extLst>
              </p14:cNvPr>
              <p14:cNvContentPartPr/>
              <p14:nvPr/>
            </p14:nvContentPartPr>
            <p14:xfrm>
              <a:off x="2174087" y="1507342"/>
              <a:ext cx="155160" cy="20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CD6B54-EA5D-49C5-B267-A4B9CF512D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4447" y="1327342"/>
                <a:ext cx="33480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AB6AC8-9B01-41C9-91B3-3E2931C2E75E}"/>
                  </a:ext>
                </a:extLst>
              </p14:cNvPr>
              <p14:cNvContentPartPr/>
              <p14:nvPr/>
            </p14:nvContentPartPr>
            <p14:xfrm>
              <a:off x="2826407" y="1596982"/>
              <a:ext cx="362880" cy="52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AB6AC8-9B01-41C9-91B3-3E2931C2E7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6407" y="1417342"/>
                <a:ext cx="5425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4823DA-0159-4F60-9344-5B2C71E2B67B}"/>
                  </a:ext>
                </a:extLst>
              </p14:cNvPr>
              <p14:cNvContentPartPr/>
              <p14:nvPr/>
            </p14:nvContentPartPr>
            <p14:xfrm>
              <a:off x="2048087" y="1967062"/>
              <a:ext cx="663840" cy="10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4823DA-0159-4F60-9344-5B2C71E2B6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8447" y="1787422"/>
                <a:ext cx="843480" cy="4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024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0222-4470-AE41-B1AB-AF72CCD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state transformations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66A7A-B2CF-3E4E-9C11-BB93C090DD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Quantum computers have the capability of transforming one quantum state to another by applying unitary transformations on the former. </a:t>
                </a:r>
              </a:p>
              <a:p>
                <a:endParaRPr lang="en-US"/>
              </a:p>
              <a:p>
                <a:r>
                  <a:rPr lang="en-US"/>
                  <a:t>A linear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is said to be unitary if 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is the identity operator.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66A7A-B2CF-3E4E-9C11-BB93C090D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66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D9AE-8DBF-7245-95B2-B41FE013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Pauli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6FD28-51EE-2543-AEA2-CD1625D74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: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: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6FD28-51EE-2543-AEA2-CD1625D74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BCEF26-42D3-48E8-B392-A1C9EB82A956}"/>
                  </a:ext>
                </a:extLst>
              </p14:cNvPr>
              <p14:cNvContentPartPr/>
              <p14:nvPr/>
            </p14:nvContentPartPr>
            <p14:xfrm>
              <a:off x="2976527" y="304582"/>
              <a:ext cx="195840" cy="45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BCEF26-42D3-48E8-B392-A1C9EB82A9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2199" y="300262"/>
                <a:ext cx="204496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EED71A-D63B-40FC-91B4-0C0C9AB92347}"/>
                  </a:ext>
                </a:extLst>
              </p14:cNvPr>
              <p14:cNvContentPartPr/>
              <p14:nvPr/>
            </p14:nvContentPartPr>
            <p14:xfrm>
              <a:off x="2743967" y="272542"/>
              <a:ext cx="1321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EED71A-D63B-40FC-91B4-0C0C9AB92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9647" y="268205"/>
                <a:ext cx="140760" cy="98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43A2BCE-1EAC-40FA-B653-9F855E3AEF89}"/>
                  </a:ext>
                </a:extLst>
              </p14:cNvPr>
              <p14:cNvContentPartPr/>
              <p14:nvPr/>
            </p14:nvContentPartPr>
            <p14:xfrm>
              <a:off x="3877247" y="256702"/>
              <a:ext cx="133560" cy="89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43A2BCE-1EAC-40FA-B653-9F855E3AEF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2927" y="252382"/>
                <a:ext cx="1422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E9FBC9-6A7B-4207-8E54-917C337747D2}"/>
                  </a:ext>
                </a:extLst>
              </p14:cNvPr>
              <p14:cNvContentPartPr/>
              <p14:nvPr/>
            </p14:nvContentPartPr>
            <p14:xfrm>
              <a:off x="3230687" y="266062"/>
              <a:ext cx="546480" cy="113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E9FBC9-6A7B-4207-8E54-917C337747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26370" y="261742"/>
                <a:ext cx="555114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4BFAADF-28CA-4EB6-82AB-D52E9D35F25E}"/>
                  </a:ext>
                </a:extLst>
              </p14:cNvPr>
              <p14:cNvContentPartPr/>
              <p14:nvPr/>
            </p14:nvContentPartPr>
            <p14:xfrm>
              <a:off x="3731447" y="430582"/>
              <a:ext cx="438120" cy="128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4BFAADF-28CA-4EB6-82AB-D52E9D35F2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7131" y="426262"/>
                <a:ext cx="446753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95B539D-4D69-4380-A069-C6BE76AC63F3}"/>
                  </a:ext>
                </a:extLst>
              </p14:cNvPr>
              <p14:cNvContentPartPr/>
              <p14:nvPr/>
            </p14:nvContentPartPr>
            <p14:xfrm>
              <a:off x="3490967" y="423022"/>
              <a:ext cx="150480" cy="140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95B539D-4D69-4380-A069-C6BE76AC63F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86647" y="418702"/>
                <a:ext cx="159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6A209CD-13DA-41F3-BA46-2F0CBB61A7F1}"/>
                  </a:ext>
                </a:extLst>
              </p14:cNvPr>
              <p14:cNvContentPartPr/>
              <p14:nvPr/>
            </p14:nvContentPartPr>
            <p14:xfrm>
              <a:off x="3081287" y="459382"/>
              <a:ext cx="331920" cy="69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6A209CD-13DA-41F3-BA46-2F0CBB61A7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76967" y="455062"/>
                <a:ext cx="340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576BF93-A1DC-44D2-A343-C8B0154FCA92}"/>
                  </a:ext>
                </a:extLst>
              </p14:cNvPr>
              <p14:cNvContentPartPr/>
              <p14:nvPr/>
            </p14:nvContentPartPr>
            <p14:xfrm>
              <a:off x="2732447" y="451462"/>
              <a:ext cx="253440" cy="94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576BF93-A1DC-44D2-A343-C8B0154FCA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28127" y="447142"/>
                <a:ext cx="2620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FBC09B8-680A-4424-B7F0-CB64C2FE9CF9}"/>
                  </a:ext>
                </a:extLst>
              </p14:cNvPr>
              <p14:cNvContentPartPr/>
              <p14:nvPr/>
            </p14:nvContentPartPr>
            <p14:xfrm>
              <a:off x="4105487" y="264262"/>
              <a:ext cx="453240" cy="107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FBC09B8-680A-4424-B7F0-CB64C2FE9CF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01167" y="259942"/>
                <a:ext cx="4618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903F080-F75D-4EDB-9180-190EBFB8DC38}"/>
                  </a:ext>
                </a:extLst>
              </p14:cNvPr>
              <p14:cNvContentPartPr/>
              <p14:nvPr/>
            </p14:nvContentPartPr>
            <p14:xfrm>
              <a:off x="4183967" y="659182"/>
              <a:ext cx="2880" cy="4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903F080-F75D-4EDB-9180-190EBFB8DC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79647" y="654862"/>
                <a:ext cx="115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186022C-5426-4C3B-95B7-571667849FFA}"/>
                  </a:ext>
                </a:extLst>
              </p14:cNvPr>
              <p14:cNvContentPartPr/>
              <p14:nvPr/>
            </p14:nvContentPartPr>
            <p14:xfrm>
              <a:off x="3300887" y="591502"/>
              <a:ext cx="810000" cy="141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186022C-5426-4C3B-95B7-571667849F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96567" y="587182"/>
                <a:ext cx="8186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984499F-8750-4F82-BCB4-DE1F04D1F834}"/>
                  </a:ext>
                </a:extLst>
              </p14:cNvPr>
              <p14:cNvContentPartPr/>
              <p14:nvPr/>
            </p14:nvContentPartPr>
            <p14:xfrm>
              <a:off x="4236527" y="410782"/>
              <a:ext cx="292680" cy="77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984499F-8750-4F82-BCB4-DE1F04D1F8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32207" y="406462"/>
                <a:ext cx="3013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96EE6F0-DBE5-4004-8C0C-4A04958A9536}"/>
                  </a:ext>
                </a:extLst>
              </p14:cNvPr>
              <p14:cNvContentPartPr/>
              <p14:nvPr/>
            </p14:nvContentPartPr>
            <p14:xfrm>
              <a:off x="2903087" y="2094142"/>
              <a:ext cx="266040" cy="6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96EE6F0-DBE5-4004-8C0C-4A04958A953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98767" y="2089822"/>
                <a:ext cx="2746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1AF1808-40B7-4513-996D-E5709A2DE835}"/>
                  </a:ext>
                </a:extLst>
              </p14:cNvPr>
              <p14:cNvContentPartPr/>
              <p14:nvPr/>
            </p14:nvContentPartPr>
            <p14:xfrm>
              <a:off x="216407" y="2003782"/>
              <a:ext cx="47160" cy="56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1AF1808-40B7-4513-996D-E5709A2DE8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2087" y="1999462"/>
                <a:ext cx="558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AB2C6F2-C31A-4C06-956E-0F4F327A79CD}"/>
                  </a:ext>
                </a:extLst>
              </p14:cNvPr>
              <p14:cNvContentPartPr/>
              <p14:nvPr/>
            </p14:nvContentPartPr>
            <p14:xfrm>
              <a:off x="329087" y="1997302"/>
              <a:ext cx="83160" cy="65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AB2C6F2-C31A-4C06-956E-0F4F327A79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4767" y="1992982"/>
                <a:ext cx="91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5ADFBD7-A141-4507-BE09-19B95C198094}"/>
                  </a:ext>
                </a:extLst>
              </p14:cNvPr>
              <p14:cNvContentPartPr/>
              <p14:nvPr/>
            </p14:nvContentPartPr>
            <p14:xfrm>
              <a:off x="219287" y="2144902"/>
              <a:ext cx="3240" cy="410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5ADFBD7-A141-4507-BE09-19B95C19809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4967" y="2140582"/>
                <a:ext cx="118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34BB077-F86C-41E9-B956-5C0F3C6B16DF}"/>
                  </a:ext>
                </a:extLst>
              </p14:cNvPr>
              <p14:cNvContentPartPr/>
              <p14:nvPr/>
            </p14:nvContentPartPr>
            <p14:xfrm>
              <a:off x="321167" y="2133382"/>
              <a:ext cx="61200" cy="615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34BB077-F86C-41E9-B956-5C0F3C6B16D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6847" y="2129062"/>
                <a:ext cx="698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7BF65AE-CEDF-417E-8FF2-0FC45BC101FE}"/>
                  </a:ext>
                </a:extLst>
              </p14:cNvPr>
              <p14:cNvContentPartPr/>
              <p14:nvPr/>
            </p14:nvContentPartPr>
            <p14:xfrm>
              <a:off x="86087" y="2031862"/>
              <a:ext cx="32400" cy="162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7BF65AE-CEDF-417E-8FF2-0FC45BC101F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767" y="2027542"/>
                <a:ext cx="410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949C4D8-CF98-44B1-B0E3-F5B3E2212A59}"/>
                  </a:ext>
                </a:extLst>
              </p14:cNvPr>
              <p14:cNvContentPartPr/>
              <p14:nvPr/>
            </p14:nvContentPartPr>
            <p14:xfrm>
              <a:off x="459767" y="2032582"/>
              <a:ext cx="53280" cy="157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949C4D8-CF98-44B1-B0E3-F5B3E2212A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5447" y="2028262"/>
                <a:ext cx="619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06274AE-3ED7-42CE-8432-31A5CDD77C35}"/>
                  </a:ext>
                </a:extLst>
              </p14:cNvPr>
              <p14:cNvContentPartPr/>
              <p14:nvPr/>
            </p14:nvContentPartPr>
            <p14:xfrm>
              <a:off x="476327" y="1907302"/>
              <a:ext cx="77040" cy="100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06274AE-3ED7-42CE-8432-31A5CDD77C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2007" y="1902982"/>
                <a:ext cx="856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6053E55-FCA4-47B7-9908-80117049E45F}"/>
                  </a:ext>
                </a:extLst>
              </p14:cNvPr>
              <p14:cNvContentPartPr/>
              <p14:nvPr/>
            </p14:nvContentPartPr>
            <p14:xfrm>
              <a:off x="631487" y="2051302"/>
              <a:ext cx="53280" cy="18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6053E55-FCA4-47B7-9908-80117049E45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7167" y="2046982"/>
                <a:ext cx="619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34068D3-C763-4D9D-BA97-0DE85ACB03F0}"/>
                  </a:ext>
                </a:extLst>
              </p14:cNvPr>
              <p14:cNvContentPartPr/>
              <p14:nvPr/>
            </p14:nvContentPartPr>
            <p14:xfrm>
              <a:off x="1022807" y="2023942"/>
              <a:ext cx="8280" cy="48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34068D3-C763-4D9D-BA97-0DE85ACB03F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18487" y="2019622"/>
                <a:ext cx="169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BE3CA18-BBD0-4BC4-AD86-B56113CBED8E}"/>
                  </a:ext>
                </a:extLst>
              </p14:cNvPr>
              <p14:cNvContentPartPr/>
              <p14:nvPr/>
            </p14:nvContentPartPr>
            <p14:xfrm>
              <a:off x="964847" y="2122582"/>
              <a:ext cx="42840" cy="47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BE3CA18-BBD0-4BC4-AD86-B56113CBED8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60527" y="2118262"/>
                <a:ext cx="514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B70EC8B-868C-422E-8EB8-803F3A91FFF5}"/>
                  </a:ext>
                </a:extLst>
              </p14:cNvPr>
              <p14:cNvContentPartPr/>
              <p14:nvPr/>
            </p14:nvContentPartPr>
            <p14:xfrm>
              <a:off x="1081127" y="2009902"/>
              <a:ext cx="45000" cy="191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B70EC8B-868C-422E-8EB8-803F3A91FFF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76807" y="2005582"/>
                <a:ext cx="536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0C32975-4EB6-45D0-9C2F-FCEF19095E8F}"/>
                  </a:ext>
                </a:extLst>
              </p14:cNvPr>
              <p14:cNvContentPartPr/>
              <p14:nvPr/>
            </p14:nvContentPartPr>
            <p14:xfrm>
              <a:off x="786647" y="2007022"/>
              <a:ext cx="121320" cy="167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0C32975-4EB6-45D0-9C2F-FCEF19095E8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2340" y="2002702"/>
                <a:ext cx="129934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3A29985-79D3-42B2-A055-C1E424663B15}"/>
                  </a:ext>
                </a:extLst>
              </p14:cNvPr>
              <p14:cNvContentPartPr/>
              <p14:nvPr/>
            </p14:nvContentPartPr>
            <p14:xfrm>
              <a:off x="111647" y="2343982"/>
              <a:ext cx="132480" cy="17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3A29985-79D3-42B2-A055-C1E424663B1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7315" y="2339662"/>
                <a:ext cx="141144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D85CEE5-04A6-4AA8-BC46-978CDE7E3D8C}"/>
                  </a:ext>
                </a:extLst>
              </p14:cNvPr>
              <p14:cNvContentPartPr/>
              <p14:nvPr/>
            </p14:nvContentPartPr>
            <p14:xfrm>
              <a:off x="1259007" y="2349382"/>
              <a:ext cx="15480" cy="1364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D85CEE5-04A6-4AA8-BC46-978CDE7E3D8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54687" y="2345062"/>
                <a:ext cx="241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90B42CC-C615-48C2-9A35-C82C766C5421}"/>
                  </a:ext>
                </a:extLst>
              </p14:cNvPr>
              <p14:cNvContentPartPr/>
              <p14:nvPr/>
            </p14:nvContentPartPr>
            <p14:xfrm>
              <a:off x="1576167" y="2531542"/>
              <a:ext cx="59400" cy="7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90B42CC-C615-48C2-9A35-C82C766C542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71847" y="2527222"/>
                <a:ext cx="680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ACBE4A9-8C69-4E02-92EB-A2A4DB6F0D9E}"/>
                  </a:ext>
                </a:extLst>
              </p14:cNvPr>
              <p14:cNvContentPartPr/>
              <p14:nvPr/>
            </p14:nvContentPartPr>
            <p14:xfrm>
              <a:off x="1580847" y="2334982"/>
              <a:ext cx="103680" cy="149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ACBE4A9-8C69-4E02-92EB-A2A4DB6F0D9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76527" y="2330662"/>
                <a:ext cx="1123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6CAD7F6-D806-424D-9754-E59F3746C499}"/>
                  </a:ext>
                </a:extLst>
              </p14:cNvPr>
              <p14:cNvContentPartPr/>
              <p14:nvPr/>
            </p14:nvContentPartPr>
            <p14:xfrm>
              <a:off x="1430007" y="2323102"/>
              <a:ext cx="97560" cy="154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6CAD7F6-D806-424D-9754-E59F3746C49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25671" y="2318782"/>
                <a:ext cx="106232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4085E33-3094-4C40-AF9F-A4765E4F07D2}"/>
                  </a:ext>
                </a:extLst>
              </p14:cNvPr>
              <p14:cNvContentPartPr/>
              <p14:nvPr/>
            </p14:nvContentPartPr>
            <p14:xfrm>
              <a:off x="1316247" y="2350102"/>
              <a:ext cx="65880" cy="23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4085E33-3094-4C40-AF9F-A4765E4F07D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11927" y="2345714"/>
                <a:ext cx="74520" cy="32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37FA121-0E5F-4CA8-AF52-8066989DA2B6}"/>
                  </a:ext>
                </a:extLst>
              </p14:cNvPr>
              <p14:cNvContentPartPr/>
              <p14:nvPr/>
            </p14:nvContentPartPr>
            <p14:xfrm>
              <a:off x="1069647" y="2338582"/>
              <a:ext cx="144360" cy="142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37FA121-0E5F-4CA8-AF52-8066989DA2B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5316" y="2334262"/>
                <a:ext cx="153022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DA7C0C7-94F1-4A89-B24D-D042AD2C5499}"/>
                  </a:ext>
                </a:extLst>
              </p14:cNvPr>
              <p14:cNvContentPartPr/>
              <p14:nvPr/>
            </p14:nvContentPartPr>
            <p14:xfrm>
              <a:off x="830247" y="2337502"/>
              <a:ext cx="205560" cy="1767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DA7C0C7-94F1-4A89-B24D-D042AD2C549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25927" y="2333182"/>
                <a:ext cx="2142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881667A-948D-4009-B9A8-AE80876F4D3C}"/>
                  </a:ext>
                </a:extLst>
              </p14:cNvPr>
              <p14:cNvContentPartPr/>
              <p14:nvPr/>
            </p14:nvContentPartPr>
            <p14:xfrm>
              <a:off x="710727" y="2366662"/>
              <a:ext cx="70560" cy="27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881667A-948D-4009-B9A8-AE80876F4D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6407" y="2362342"/>
                <a:ext cx="79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DEDE5E0-B7DA-498A-A1DD-FFC2F7FD5EC2}"/>
                  </a:ext>
                </a:extLst>
              </p14:cNvPr>
              <p14:cNvContentPartPr/>
              <p14:nvPr/>
            </p14:nvContentPartPr>
            <p14:xfrm>
              <a:off x="287327" y="2270902"/>
              <a:ext cx="378400" cy="2350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DEDE5E0-B7DA-498A-A1DD-FFC2F7FD5EC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3007" y="2266575"/>
                <a:ext cx="387041" cy="243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727EAD9-B25A-4EC0-9194-7633A12C8417}"/>
                  </a:ext>
                </a:extLst>
              </p14:cNvPr>
              <p14:cNvContentPartPr/>
              <p14:nvPr/>
            </p14:nvContentPartPr>
            <p14:xfrm>
              <a:off x="3723927" y="865462"/>
              <a:ext cx="42120" cy="43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727EAD9-B25A-4EC0-9194-7633A12C841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19607" y="861142"/>
                <a:ext cx="507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FD8B7A7-CD5C-4676-8BD6-CE8345BB83B8}"/>
                  </a:ext>
                </a:extLst>
              </p14:cNvPr>
              <p14:cNvContentPartPr/>
              <p14:nvPr/>
            </p14:nvContentPartPr>
            <p14:xfrm>
              <a:off x="3722127" y="892822"/>
              <a:ext cx="54720" cy="75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FD8B7A7-CD5C-4676-8BD6-CE8345BB83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17807" y="888502"/>
                <a:ext cx="6336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4438A5F-CE38-406E-A3A4-0F8950455956}"/>
                  </a:ext>
                </a:extLst>
              </p14:cNvPr>
              <p14:cNvContentPartPr/>
              <p14:nvPr/>
            </p14:nvContentPartPr>
            <p14:xfrm>
              <a:off x="3485247" y="831982"/>
              <a:ext cx="198000" cy="105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4438A5F-CE38-406E-A3A4-0F895045595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80927" y="827662"/>
                <a:ext cx="2066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C89BBED-26B1-4796-8A35-1B1252D674DC}"/>
                  </a:ext>
                </a:extLst>
              </p14:cNvPr>
              <p14:cNvContentPartPr/>
              <p14:nvPr/>
            </p14:nvContentPartPr>
            <p14:xfrm>
              <a:off x="3820407" y="843142"/>
              <a:ext cx="86400" cy="72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C89BBED-26B1-4796-8A35-1B1252D674D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16087" y="838822"/>
                <a:ext cx="950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72023A6-C5E2-4912-813F-ED4F3A33EF0A}"/>
                  </a:ext>
                </a:extLst>
              </p14:cNvPr>
              <p14:cNvContentPartPr/>
              <p14:nvPr/>
            </p14:nvContentPartPr>
            <p14:xfrm>
              <a:off x="3729327" y="1078222"/>
              <a:ext cx="42480" cy="234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72023A6-C5E2-4912-813F-ED4F3A33EF0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25043" y="1073902"/>
                <a:ext cx="51047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224BEA8-9766-4A62-B130-447B5E0D287A}"/>
                  </a:ext>
                </a:extLst>
              </p14:cNvPr>
              <p14:cNvContentPartPr/>
              <p14:nvPr/>
            </p14:nvContentPartPr>
            <p14:xfrm>
              <a:off x="4212807" y="809302"/>
              <a:ext cx="202680" cy="975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224BEA8-9766-4A62-B130-447B5E0D287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08487" y="804982"/>
                <a:ext cx="211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81B4A33-BA04-4E48-B8C8-36685BB9DDD8}"/>
                  </a:ext>
                </a:extLst>
              </p14:cNvPr>
              <p14:cNvContentPartPr/>
              <p14:nvPr/>
            </p14:nvContentPartPr>
            <p14:xfrm>
              <a:off x="4093647" y="835222"/>
              <a:ext cx="86760" cy="59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81B4A33-BA04-4E48-B8C8-36685BB9DDD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89327" y="830902"/>
                <a:ext cx="954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74F864A-6236-46A8-BBC9-6A182CF9A3BF}"/>
                  </a:ext>
                </a:extLst>
              </p14:cNvPr>
              <p14:cNvContentPartPr/>
              <p14:nvPr/>
            </p14:nvContentPartPr>
            <p14:xfrm>
              <a:off x="3968727" y="801742"/>
              <a:ext cx="93960" cy="1195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74F864A-6236-46A8-BBC9-6A182CF9A3B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64407" y="797422"/>
                <a:ext cx="1026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9236CCB-37D5-4725-AD47-B5608E5D33A2}"/>
                  </a:ext>
                </a:extLst>
              </p14:cNvPr>
              <p14:cNvContentPartPr/>
              <p14:nvPr/>
            </p14:nvContentPartPr>
            <p14:xfrm>
              <a:off x="3845967" y="1022782"/>
              <a:ext cx="355320" cy="2350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9236CCB-37D5-4725-AD47-B5608E5D33A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41643" y="1018469"/>
                <a:ext cx="363969" cy="243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22EB6EE-9E71-4F04-83F4-24C39F783D19}"/>
                  </a:ext>
                </a:extLst>
              </p14:cNvPr>
              <p14:cNvContentPartPr/>
              <p14:nvPr/>
            </p14:nvContentPartPr>
            <p14:xfrm>
              <a:off x="3569487" y="1431022"/>
              <a:ext cx="36000" cy="128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22EB6EE-9E71-4F04-83F4-24C39F783D1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65167" y="1426702"/>
                <a:ext cx="446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3092AFF-FEAE-49D4-AB8F-541C4168E8BB}"/>
                  </a:ext>
                </a:extLst>
              </p14:cNvPr>
              <p14:cNvContentPartPr/>
              <p14:nvPr/>
            </p14:nvContentPartPr>
            <p14:xfrm>
              <a:off x="3641127" y="1427782"/>
              <a:ext cx="40320" cy="982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3092AFF-FEAE-49D4-AB8F-541C4168E8B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36807" y="1423462"/>
                <a:ext cx="489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9D1AF38-623F-45CD-A8DA-ED2445468A1F}"/>
                  </a:ext>
                </a:extLst>
              </p14:cNvPr>
              <p14:cNvContentPartPr/>
              <p14:nvPr/>
            </p14:nvContentPartPr>
            <p14:xfrm>
              <a:off x="3725367" y="1505902"/>
              <a:ext cx="42480" cy="478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9D1AF38-623F-45CD-A8DA-ED2445468A1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21047" y="1501582"/>
                <a:ext cx="511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29A7220-A182-48AE-8304-0FB257101738}"/>
                  </a:ext>
                </a:extLst>
              </p14:cNvPr>
              <p14:cNvContentPartPr/>
              <p14:nvPr/>
            </p14:nvContentPartPr>
            <p14:xfrm>
              <a:off x="3994287" y="1400782"/>
              <a:ext cx="68040" cy="2300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29A7220-A182-48AE-8304-0FB25710173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89967" y="1396462"/>
                <a:ext cx="766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2F2A16C-34E5-4262-AAAD-FB4CBDB934E6}"/>
                  </a:ext>
                </a:extLst>
              </p14:cNvPr>
              <p14:cNvContentPartPr/>
              <p14:nvPr/>
            </p14:nvContentPartPr>
            <p14:xfrm>
              <a:off x="4391007" y="1410862"/>
              <a:ext cx="50400" cy="180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2F2A16C-34E5-4262-AAAD-FB4CBDB934E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386687" y="1406542"/>
                <a:ext cx="590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6C72BBE7-B1B4-42FC-A11A-D6D82F4D452A}"/>
                  </a:ext>
                </a:extLst>
              </p14:cNvPr>
              <p14:cNvContentPartPr/>
              <p14:nvPr/>
            </p14:nvContentPartPr>
            <p14:xfrm>
              <a:off x="3336207" y="1412662"/>
              <a:ext cx="192960" cy="1501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6C72BBE7-B1B4-42FC-A11A-D6D82F4D452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331895" y="1408342"/>
                <a:ext cx="201584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EC6B013-4233-46D0-B412-0C7D0DE8D6C5}"/>
                  </a:ext>
                </a:extLst>
              </p14:cNvPr>
              <p14:cNvContentPartPr/>
              <p14:nvPr/>
            </p14:nvContentPartPr>
            <p14:xfrm>
              <a:off x="3806727" y="1422382"/>
              <a:ext cx="111960" cy="1638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EC6B013-4233-46D0-B412-0C7D0DE8D6C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02407" y="1418062"/>
                <a:ext cx="1206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AC88069-B7F4-4BE5-AF84-91A02D1ACEFA}"/>
                  </a:ext>
                </a:extLst>
              </p14:cNvPr>
              <p14:cNvContentPartPr/>
              <p14:nvPr/>
            </p14:nvContentPartPr>
            <p14:xfrm>
              <a:off x="3713127" y="1392142"/>
              <a:ext cx="60120" cy="568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AC88069-B7F4-4BE5-AF84-91A02D1ACEF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08807" y="1387822"/>
                <a:ext cx="687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217D977-DCB2-4DB9-887D-A3735CC171AB}"/>
                  </a:ext>
                </a:extLst>
              </p14:cNvPr>
              <p14:cNvContentPartPr/>
              <p14:nvPr/>
            </p14:nvContentPartPr>
            <p14:xfrm>
              <a:off x="4146567" y="1371982"/>
              <a:ext cx="64440" cy="738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217D977-DCB2-4DB9-887D-A3735CC171A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42247" y="1367662"/>
                <a:ext cx="73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5B0EAC6-DBBC-449E-A3AE-3A9A07CB21E0}"/>
                  </a:ext>
                </a:extLst>
              </p14:cNvPr>
              <p14:cNvContentPartPr/>
              <p14:nvPr/>
            </p14:nvContentPartPr>
            <p14:xfrm>
              <a:off x="4098687" y="1514542"/>
              <a:ext cx="78480" cy="482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5B0EAC6-DBBC-449E-A3AE-3A9A07CB21E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94367" y="1510222"/>
                <a:ext cx="871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06907D6-451E-49D0-987F-E1EEDA83E4BF}"/>
                  </a:ext>
                </a:extLst>
              </p14:cNvPr>
              <p14:cNvContentPartPr/>
              <p14:nvPr/>
            </p14:nvContentPartPr>
            <p14:xfrm>
              <a:off x="4051167" y="1706422"/>
              <a:ext cx="6480" cy="432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06907D6-451E-49D0-987F-E1EEDA83E4B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46847" y="1702102"/>
                <a:ext cx="151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5BA9594-2FF8-4AB4-9256-FB680FE3DB1A}"/>
                  </a:ext>
                </a:extLst>
              </p14:cNvPr>
              <p14:cNvContentPartPr/>
              <p14:nvPr/>
            </p14:nvContentPartPr>
            <p14:xfrm>
              <a:off x="4089687" y="1697782"/>
              <a:ext cx="5400" cy="504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5BA9594-2FF8-4AB4-9256-FB680FE3DB1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85367" y="1693462"/>
                <a:ext cx="14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9A56D2F-0681-4610-A1D9-70A1F3301024}"/>
                  </a:ext>
                </a:extLst>
              </p14:cNvPr>
              <p14:cNvContentPartPr/>
              <p14:nvPr/>
            </p14:nvContentPartPr>
            <p14:xfrm>
              <a:off x="3954687" y="1858342"/>
              <a:ext cx="209880" cy="968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9A56D2F-0681-4610-A1D9-70A1F330102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50360" y="1854022"/>
                <a:ext cx="218535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6A7EC72-340B-44AF-AA5E-0F6D091B6F22}"/>
                  </a:ext>
                </a:extLst>
              </p14:cNvPr>
              <p14:cNvContentPartPr/>
              <p14:nvPr/>
            </p14:nvContentPartPr>
            <p14:xfrm>
              <a:off x="3851367" y="1879942"/>
              <a:ext cx="56880" cy="529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6A7EC72-340B-44AF-AA5E-0F6D091B6F2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47047" y="1875622"/>
                <a:ext cx="655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7C225E25-07F1-4DDB-8DE2-B300891F6EA9}"/>
                  </a:ext>
                </a:extLst>
              </p14:cNvPr>
              <p14:cNvContentPartPr/>
              <p14:nvPr/>
            </p14:nvContentPartPr>
            <p14:xfrm>
              <a:off x="3620607" y="1853302"/>
              <a:ext cx="182880" cy="936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7C225E25-07F1-4DDB-8DE2-B300891F6E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16295" y="1848982"/>
                <a:ext cx="191503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E819CE87-AC80-406E-8DF7-4549582B456A}"/>
                  </a:ext>
                </a:extLst>
              </p14:cNvPr>
              <p14:cNvContentPartPr/>
              <p14:nvPr/>
            </p14:nvContentPartPr>
            <p14:xfrm>
              <a:off x="3368607" y="2116462"/>
              <a:ext cx="75600" cy="98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E819CE87-AC80-406E-8DF7-4549582B45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64287" y="2112142"/>
                <a:ext cx="842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ACDB5BF-23F7-4318-951B-7E5139263689}"/>
                  </a:ext>
                </a:extLst>
              </p14:cNvPr>
              <p14:cNvContentPartPr/>
              <p14:nvPr/>
            </p14:nvContentPartPr>
            <p14:xfrm>
              <a:off x="3804207" y="2151022"/>
              <a:ext cx="42480" cy="39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ACDB5BF-23F7-4318-951B-7E513926368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99887" y="2146702"/>
                <a:ext cx="51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CE143DB-C44E-4830-A21C-41E22C809267}"/>
                  </a:ext>
                </a:extLst>
              </p14:cNvPr>
              <p14:cNvContentPartPr/>
              <p14:nvPr/>
            </p14:nvContentPartPr>
            <p14:xfrm>
              <a:off x="3798087" y="2176222"/>
              <a:ext cx="51840" cy="21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CE143DB-C44E-4830-A21C-41E22C80926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793767" y="2171902"/>
                <a:ext cx="604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ADC2020-8E25-477C-8378-B44F19500473}"/>
                  </a:ext>
                </a:extLst>
              </p14:cNvPr>
              <p14:cNvContentPartPr/>
              <p14:nvPr/>
            </p14:nvContentPartPr>
            <p14:xfrm>
              <a:off x="3516567" y="2126542"/>
              <a:ext cx="213480" cy="131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ADC2020-8E25-477C-8378-B44F1950047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512247" y="2122222"/>
                <a:ext cx="222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95B4E57-3B56-4D08-B532-772CF85721F2}"/>
                  </a:ext>
                </a:extLst>
              </p14:cNvPr>
              <p14:cNvContentPartPr/>
              <p14:nvPr/>
            </p14:nvContentPartPr>
            <p14:xfrm>
              <a:off x="4589727" y="2201062"/>
              <a:ext cx="11160" cy="57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95B4E57-3B56-4D08-B532-772CF85721F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585407" y="2196742"/>
                <a:ext cx="198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494F2F8-141A-4B74-BEF2-C71840C1E847}"/>
                  </a:ext>
                </a:extLst>
              </p14:cNvPr>
              <p14:cNvContentPartPr/>
              <p14:nvPr/>
            </p14:nvContentPartPr>
            <p14:xfrm>
              <a:off x="4193367" y="2100262"/>
              <a:ext cx="343800" cy="1263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494F2F8-141A-4B74-BEF2-C71840C1E84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89047" y="2095942"/>
                <a:ext cx="3524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C66558DF-348A-4017-B772-7AB746136943}"/>
                  </a:ext>
                </a:extLst>
              </p14:cNvPr>
              <p14:cNvContentPartPr/>
              <p14:nvPr/>
            </p14:nvContentPartPr>
            <p14:xfrm>
              <a:off x="3934887" y="2117542"/>
              <a:ext cx="221040" cy="921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C66558DF-348A-4017-B772-7AB74613694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30567" y="2113222"/>
                <a:ext cx="2296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3DC227A2-7FEC-4F9C-9D47-1FECC14CEFC0}"/>
                  </a:ext>
                </a:extLst>
              </p14:cNvPr>
              <p14:cNvContentPartPr/>
              <p14:nvPr/>
            </p14:nvContentPartPr>
            <p14:xfrm>
              <a:off x="713607" y="1607062"/>
              <a:ext cx="854640" cy="957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3DC227A2-7FEC-4F9C-9D47-1FECC14CEFC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23607" y="1427062"/>
                <a:ext cx="103428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486B030-150C-4582-8A17-C03324407AC4}"/>
                  </a:ext>
                </a:extLst>
              </p14:cNvPr>
              <p14:cNvContentPartPr/>
              <p14:nvPr/>
            </p14:nvContentPartPr>
            <p14:xfrm>
              <a:off x="-1393" y="1451542"/>
              <a:ext cx="1154200" cy="4190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486B030-150C-4582-8A17-C03324407AC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-5714" y="1447222"/>
                <a:ext cx="1162843" cy="4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326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7A6FC8-81CD-4039-A049-B80485EAC251}"/>
                  </a:ext>
                </a:extLst>
              </p14:cNvPr>
              <p14:cNvContentPartPr/>
              <p14:nvPr/>
            </p14:nvContentPartPr>
            <p14:xfrm>
              <a:off x="328367" y="285142"/>
              <a:ext cx="66240" cy="8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7A6FC8-81CD-4039-A049-B80485EAC2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47" y="280822"/>
                <a:ext cx="74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C5CEA2C-1909-4588-9E0E-53DC421E2D9D}"/>
                  </a:ext>
                </a:extLst>
              </p14:cNvPr>
              <p14:cNvContentPartPr/>
              <p14:nvPr/>
            </p14:nvContentPartPr>
            <p14:xfrm>
              <a:off x="686567" y="316102"/>
              <a:ext cx="45000" cy="2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C5CEA2C-1909-4588-9E0E-53DC421E2D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281" y="311782"/>
                <a:ext cx="53571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94D7D0-5134-4E3C-863A-83CF20CE0668}"/>
                  </a:ext>
                </a:extLst>
              </p14:cNvPr>
              <p14:cNvContentPartPr/>
              <p14:nvPr/>
            </p14:nvContentPartPr>
            <p14:xfrm>
              <a:off x="432407" y="286942"/>
              <a:ext cx="163080" cy="107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94D7D0-5134-4E3C-863A-83CF20CE06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097" y="282622"/>
                <a:ext cx="171701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A0BC94-C7E1-448E-86BF-6D792E62B5DF}"/>
                  </a:ext>
                </a:extLst>
              </p14:cNvPr>
              <p14:cNvContentPartPr/>
              <p14:nvPr/>
            </p14:nvContentPartPr>
            <p14:xfrm>
              <a:off x="1301807" y="312502"/>
              <a:ext cx="73800" cy="46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A0BC94-C7E1-448E-86BF-6D792E62B5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7487" y="308182"/>
                <a:ext cx="82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5DFEB68-3495-4C44-9DBB-F8192AC40C35}"/>
                  </a:ext>
                </a:extLst>
              </p14:cNvPr>
              <p14:cNvContentPartPr/>
              <p14:nvPr/>
            </p14:nvContentPartPr>
            <p14:xfrm>
              <a:off x="1420247" y="300982"/>
              <a:ext cx="7200" cy="69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5DFEB68-3495-4C44-9DBB-F8192AC40C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5927" y="296662"/>
                <a:ext cx="158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7360D5B-96F6-4047-B0C6-78FA1E8A67FC}"/>
                  </a:ext>
                </a:extLst>
              </p14:cNvPr>
              <p14:cNvContentPartPr/>
              <p14:nvPr/>
            </p14:nvContentPartPr>
            <p14:xfrm>
              <a:off x="1466687" y="317182"/>
              <a:ext cx="5400" cy="37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7360D5B-96F6-4047-B0C6-78FA1E8A67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2367" y="312862"/>
                <a:ext cx="140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FE259B5-19C9-4579-B6A6-FBBEEE369DE4}"/>
                  </a:ext>
                </a:extLst>
              </p14:cNvPr>
              <p14:cNvContentPartPr/>
              <p14:nvPr/>
            </p14:nvContentPartPr>
            <p14:xfrm>
              <a:off x="1504847" y="287662"/>
              <a:ext cx="47520" cy="79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FE259B5-19C9-4579-B6A6-FBBEEE369D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0527" y="283342"/>
                <a:ext cx="561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3B7F6A-0277-442B-8315-CFB31D55036D}"/>
                  </a:ext>
                </a:extLst>
              </p14:cNvPr>
              <p14:cNvContentPartPr/>
              <p14:nvPr/>
            </p14:nvContentPartPr>
            <p14:xfrm>
              <a:off x="1737407" y="281542"/>
              <a:ext cx="309240" cy="81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3B7F6A-0277-442B-8315-CFB31D5503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3087" y="277203"/>
                <a:ext cx="317880" cy="8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44E01F6-F917-48C3-BE96-A850879F89FA}"/>
                  </a:ext>
                </a:extLst>
              </p14:cNvPr>
              <p14:cNvContentPartPr/>
              <p14:nvPr/>
            </p14:nvContentPartPr>
            <p14:xfrm>
              <a:off x="1158887" y="300982"/>
              <a:ext cx="58680" cy="46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44E01F6-F917-48C3-BE96-A850879F89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4567" y="296662"/>
                <a:ext cx="67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FBE532-EA03-4F31-860D-622C3AB6447F}"/>
                  </a:ext>
                </a:extLst>
              </p14:cNvPr>
              <p14:cNvContentPartPr/>
              <p14:nvPr/>
            </p14:nvContentPartPr>
            <p14:xfrm>
              <a:off x="861167" y="271462"/>
              <a:ext cx="237240" cy="101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FBE532-EA03-4F31-860D-622C3AB6447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6854" y="267127"/>
                <a:ext cx="245867" cy="110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954E618-5B6A-4E86-9849-8248944B15E2}"/>
                  </a:ext>
                </a:extLst>
              </p14:cNvPr>
              <p14:cNvContentPartPr/>
              <p14:nvPr/>
            </p14:nvContentPartPr>
            <p14:xfrm>
              <a:off x="2431487" y="305302"/>
              <a:ext cx="30960" cy="4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954E618-5B6A-4E86-9849-8248944B15E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27167" y="300982"/>
                <a:ext cx="39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6202B67-2B7A-4E51-8148-8E6D6E767387}"/>
                  </a:ext>
                </a:extLst>
              </p14:cNvPr>
              <p14:cNvContentPartPr/>
              <p14:nvPr/>
            </p14:nvContentPartPr>
            <p14:xfrm>
              <a:off x="2428607" y="325822"/>
              <a:ext cx="36000" cy="1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6202B67-2B7A-4E51-8148-8E6D6E7673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24287" y="321502"/>
                <a:ext cx="446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8C78D4E-7D76-4AC2-9D37-A770D996D747}"/>
                  </a:ext>
                </a:extLst>
              </p14:cNvPr>
              <p14:cNvContentPartPr/>
              <p14:nvPr/>
            </p14:nvContentPartPr>
            <p14:xfrm>
              <a:off x="2558567" y="293422"/>
              <a:ext cx="100800" cy="69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8C78D4E-7D76-4AC2-9D37-A770D996D74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54247" y="289102"/>
                <a:ext cx="1094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CB75D58-9171-45CF-901D-65DBE83EEE19}"/>
                  </a:ext>
                </a:extLst>
              </p14:cNvPr>
              <p14:cNvContentPartPr/>
              <p14:nvPr/>
            </p14:nvContentPartPr>
            <p14:xfrm>
              <a:off x="3095327" y="280462"/>
              <a:ext cx="45000" cy="80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CB75D58-9171-45CF-901D-65DBE83EEE1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91007" y="276142"/>
                <a:ext cx="536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5EF28AC-5145-4C63-998D-CD7A1A9805B0}"/>
                  </a:ext>
                </a:extLst>
              </p14:cNvPr>
              <p14:cNvContentPartPr/>
              <p14:nvPr/>
            </p14:nvContentPartPr>
            <p14:xfrm>
              <a:off x="3202607" y="348862"/>
              <a:ext cx="7920" cy="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5EF28AC-5145-4C63-998D-CD7A1A9805B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98287" y="344542"/>
                <a:ext cx="165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36D8A11-C3F7-4B3E-B6B7-33D08BEA03DD}"/>
                  </a:ext>
                </a:extLst>
              </p14:cNvPr>
              <p14:cNvContentPartPr/>
              <p14:nvPr/>
            </p14:nvContentPartPr>
            <p14:xfrm>
              <a:off x="2823887" y="287302"/>
              <a:ext cx="236160" cy="69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36D8A11-C3F7-4B3E-B6B7-33D08BEA03D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19560" y="282982"/>
                <a:ext cx="244813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2785FAD-7F7A-4411-AFFE-A583703376FF}"/>
                  </a:ext>
                </a:extLst>
              </p14:cNvPr>
              <p14:cNvContentPartPr/>
              <p14:nvPr/>
            </p14:nvContentPartPr>
            <p14:xfrm>
              <a:off x="2688887" y="288382"/>
              <a:ext cx="71640" cy="77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2785FAD-7F7A-4411-AFFE-A583703376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684545" y="284062"/>
                <a:ext cx="80324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0C326E3-F71D-4784-9DE4-084BB2D69C56}"/>
                  </a:ext>
                </a:extLst>
              </p14:cNvPr>
              <p14:cNvContentPartPr/>
              <p14:nvPr/>
            </p14:nvContentPartPr>
            <p14:xfrm>
              <a:off x="2198567" y="279742"/>
              <a:ext cx="178560" cy="86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0C326E3-F71D-4784-9DE4-084BB2D69C5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94247" y="275422"/>
                <a:ext cx="1872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830DD24-BE74-4F00-B062-BD90A1E389D4}"/>
                  </a:ext>
                </a:extLst>
              </p14:cNvPr>
              <p14:cNvContentPartPr/>
              <p14:nvPr/>
            </p14:nvContentPartPr>
            <p14:xfrm>
              <a:off x="648407" y="566302"/>
              <a:ext cx="57240" cy="29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830DD24-BE74-4F00-B062-BD90A1E389D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4087" y="561982"/>
                <a:ext cx="65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6A53AA1-64C9-478B-B754-5CFA6358FE49}"/>
                  </a:ext>
                </a:extLst>
              </p14:cNvPr>
              <p14:cNvContentPartPr/>
              <p14:nvPr/>
            </p14:nvContentPartPr>
            <p14:xfrm>
              <a:off x="429887" y="526342"/>
              <a:ext cx="129240" cy="99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6A53AA1-64C9-478B-B754-5CFA6358FE4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5567" y="522022"/>
                <a:ext cx="1378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CDE12C1-796B-4222-92C7-093C643A76C2}"/>
                  </a:ext>
                </a:extLst>
              </p14:cNvPr>
              <p14:cNvContentPartPr/>
              <p14:nvPr/>
            </p14:nvContentPartPr>
            <p14:xfrm>
              <a:off x="321167" y="539662"/>
              <a:ext cx="68400" cy="68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CDE12C1-796B-4222-92C7-093C643A76C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16870" y="535342"/>
                <a:ext cx="76995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0B15293-ED71-4291-90A1-FA7477E6AD0C}"/>
                  </a:ext>
                </a:extLst>
              </p14:cNvPr>
              <p14:cNvContentPartPr/>
              <p14:nvPr/>
            </p14:nvContentPartPr>
            <p14:xfrm>
              <a:off x="901487" y="546142"/>
              <a:ext cx="11160" cy="58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0B15293-ED71-4291-90A1-FA7477E6AD0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97167" y="541822"/>
                <a:ext cx="198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32E1EE4-CA2C-4078-8F95-7BDFCBE20014}"/>
                  </a:ext>
                </a:extLst>
              </p14:cNvPr>
              <p14:cNvContentPartPr/>
              <p14:nvPr/>
            </p14:nvContentPartPr>
            <p14:xfrm>
              <a:off x="943607" y="566662"/>
              <a:ext cx="4680" cy="33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32E1EE4-CA2C-4078-8F95-7BDFCBE2001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9287" y="562342"/>
                <a:ext cx="133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4ACDBA5-E65B-4FA8-8CCF-8F60758BAB77}"/>
                  </a:ext>
                </a:extLst>
              </p14:cNvPr>
              <p14:cNvContentPartPr/>
              <p14:nvPr/>
            </p14:nvContentPartPr>
            <p14:xfrm>
              <a:off x="983207" y="543262"/>
              <a:ext cx="39960" cy="79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4ACDBA5-E65B-4FA8-8CCF-8F60758BAB7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78887" y="538942"/>
                <a:ext cx="486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4B9BF53-3F32-48AD-9E52-3E5ECB355CBC}"/>
                  </a:ext>
                </a:extLst>
              </p14:cNvPr>
              <p14:cNvContentPartPr/>
              <p14:nvPr/>
            </p14:nvContentPartPr>
            <p14:xfrm>
              <a:off x="1654247" y="531382"/>
              <a:ext cx="28800" cy="2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4B9BF53-3F32-48AD-9E52-3E5ECB355CB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49927" y="527062"/>
                <a:ext cx="374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F21DD9B-DC2D-42CF-BB5C-CEFD1637DEF4}"/>
                  </a:ext>
                </a:extLst>
              </p14:cNvPr>
              <p14:cNvContentPartPr/>
              <p14:nvPr/>
            </p14:nvContentPartPr>
            <p14:xfrm>
              <a:off x="1649207" y="553342"/>
              <a:ext cx="41760" cy="3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F21DD9B-DC2D-42CF-BB5C-CEFD1637DEF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44887" y="549022"/>
                <a:ext cx="504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6622699-A960-4EBE-A20E-6958377AE872}"/>
                  </a:ext>
                </a:extLst>
              </p14:cNvPr>
              <p14:cNvContentPartPr/>
              <p14:nvPr/>
            </p14:nvContentPartPr>
            <p14:xfrm>
              <a:off x="1489727" y="508702"/>
              <a:ext cx="96480" cy="88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6622699-A960-4EBE-A20E-6958377AE87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85423" y="504382"/>
                <a:ext cx="105088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88954FE-0BFC-4271-A3D6-DAC380E6457D}"/>
                  </a:ext>
                </a:extLst>
              </p14:cNvPr>
              <p14:cNvContentPartPr/>
              <p14:nvPr/>
            </p14:nvContentPartPr>
            <p14:xfrm>
              <a:off x="1373087" y="533182"/>
              <a:ext cx="67680" cy="57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88954FE-0BFC-4271-A3D6-DAC380E6457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368767" y="528862"/>
                <a:ext cx="76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7BD422B-7C7E-40C2-BE47-04E4AB471D69}"/>
                  </a:ext>
                </a:extLst>
              </p14:cNvPr>
              <p14:cNvContentPartPr/>
              <p14:nvPr/>
            </p14:nvContentPartPr>
            <p14:xfrm>
              <a:off x="1796447" y="505462"/>
              <a:ext cx="3960" cy="65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7BD422B-7C7E-40C2-BE47-04E4AB471D6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792127" y="501142"/>
                <a:ext cx="126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760F225-325D-4E93-B619-5916B77468C9}"/>
                  </a:ext>
                </a:extLst>
              </p14:cNvPr>
              <p14:cNvContentPartPr/>
              <p14:nvPr/>
            </p14:nvContentPartPr>
            <p14:xfrm>
              <a:off x="1829207" y="496102"/>
              <a:ext cx="83520" cy="85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760F225-325D-4E93-B619-5916B77468C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24887" y="491782"/>
                <a:ext cx="921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2A1D0F1-47DA-4F9B-982D-5D4DDD3628E2}"/>
                  </a:ext>
                </a:extLst>
              </p14:cNvPr>
              <p14:cNvContentPartPr/>
              <p14:nvPr/>
            </p14:nvContentPartPr>
            <p14:xfrm>
              <a:off x="265007" y="744862"/>
              <a:ext cx="138600" cy="119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2A1D0F1-47DA-4F9B-982D-5D4DDD3628E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60676" y="740542"/>
                <a:ext cx="147263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D490BE4-84CD-4385-996C-206DB4107CC1}"/>
                  </a:ext>
                </a:extLst>
              </p14:cNvPr>
              <p14:cNvContentPartPr/>
              <p14:nvPr/>
            </p14:nvContentPartPr>
            <p14:xfrm>
              <a:off x="608807" y="810022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D490BE4-84CD-4385-996C-206DB4107CC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04487" y="8057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BBE27E4-DA46-43EC-ACD1-C3184E7E36AF}"/>
                  </a:ext>
                </a:extLst>
              </p14:cNvPr>
              <p14:cNvContentPartPr/>
              <p14:nvPr/>
            </p14:nvContentPartPr>
            <p14:xfrm>
              <a:off x="784847" y="814702"/>
              <a:ext cx="91080" cy="45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BBE27E4-DA46-43EC-ACD1-C3184E7E36A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80527" y="810382"/>
                <a:ext cx="99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BA131CC-4112-4FB0-BEF6-51ED1E5490A8}"/>
                  </a:ext>
                </a:extLst>
              </p14:cNvPr>
              <p14:cNvContentPartPr/>
              <p14:nvPr/>
            </p14:nvContentPartPr>
            <p14:xfrm>
              <a:off x="2019647" y="725782"/>
              <a:ext cx="384480" cy="121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BA131CC-4112-4FB0-BEF6-51ED1E5490A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015331" y="721449"/>
                <a:ext cx="393112" cy="130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8D7CB96-F18B-4E21-A38F-1D0CFFFFCB01}"/>
                  </a:ext>
                </a:extLst>
              </p14:cNvPr>
              <p14:cNvContentPartPr/>
              <p14:nvPr/>
            </p14:nvContentPartPr>
            <p14:xfrm>
              <a:off x="1535087" y="752422"/>
              <a:ext cx="386640" cy="867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8D7CB96-F18B-4E21-A38F-1D0CFFFFCB0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530767" y="748102"/>
                <a:ext cx="3952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5D98A83-877C-4CBB-9504-0802D9DC2757}"/>
                  </a:ext>
                </a:extLst>
              </p14:cNvPr>
              <p14:cNvContentPartPr/>
              <p14:nvPr/>
            </p14:nvContentPartPr>
            <p14:xfrm>
              <a:off x="1376327" y="742342"/>
              <a:ext cx="90000" cy="89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5D98A83-877C-4CBB-9504-0802D9DC275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372007" y="738022"/>
                <a:ext cx="986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1D9C91A-0D0B-4231-B943-24CA521DC420}"/>
                  </a:ext>
                </a:extLst>
              </p14:cNvPr>
              <p14:cNvContentPartPr/>
              <p14:nvPr/>
            </p14:nvContentPartPr>
            <p14:xfrm>
              <a:off x="982847" y="789502"/>
              <a:ext cx="226800" cy="939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1D9C91A-0D0B-4231-B943-24CA521DC42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8527" y="785182"/>
                <a:ext cx="235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7DE74BA-4978-4560-92F3-5BB4EB50EAEC}"/>
                  </a:ext>
                </a:extLst>
              </p14:cNvPr>
              <p14:cNvContentPartPr/>
              <p14:nvPr/>
            </p14:nvContentPartPr>
            <p14:xfrm>
              <a:off x="531407" y="833782"/>
              <a:ext cx="143280" cy="378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7DE74BA-4978-4560-92F3-5BB4EB50EAE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27087" y="829462"/>
                <a:ext cx="151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FDD278F-087F-4EBB-9CB9-ED4CF4C62D3F}"/>
                  </a:ext>
                </a:extLst>
              </p14:cNvPr>
              <p14:cNvContentPartPr/>
              <p14:nvPr/>
            </p14:nvContentPartPr>
            <p14:xfrm>
              <a:off x="2519327" y="776182"/>
              <a:ext cx="134640" cy="34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FDD278F-087F-4EBB-9CB9-ED4CF4C62D3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515007" y="771862"/>
                <a:ext cx="1432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89DDBA3-2758-4130-A7E3-A5DE15F76B7A}"/>
                  </a:ext>
                </a:extLst>
              </p14:cNvPr>
              <p14:cNvContentPartPr/>
              <p14:nvPr/>
            </p14:nvContentPartPr>
            <p14:xfrm>
              <a:off x="2772407" y="718222"/>
              <a:ext cx="126360" cy="86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89DDBA3-2758-4130-A7E3-A5DE15F76B7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768087" y="713902"/>
                <a:ext cx="1350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91826B8-A092-425C-9D1D-DD94FD66447F}"/>
                  </a:ext>
                </a:extLst>
              </p14:cNvPr>
              <p14:cNvContentPartPr/>
              <p14:nvPr/>
            </p14:nvContentPartPr>
            <p14:xfrm>
              <a:off x="3027647" y="725062"/>
              <a:ext cx="225720" cy="79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91826B8-A092-425C-9D1D-DD94FD66447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023320" y="720742"/>
                <a:ext cx="234374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0E4FEF3-8080-43BA-95C0-E18880A2B0D5}"/>
                  </a:ext>
                </a:extLst>
              </p14:cNvPr>
              <p14:cNvContentPartPr/>
              <p14:nvPr/>
            </p14:nvContentPartPr>
            <p14:xfrm>
              <a:off x="3681407" y="751702"/>
              <a:ext cx="7200" cy="7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0E4FEF3-8080-43BA-95C0-E18880A2B0D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677087" y="747382"/>
                <a:ext cx="158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9624C32-20B7-403F-BA71-15CF9CA97533}"/>
                  </a:ext>
                </a:extLst>
              </p14:cNvPr>
              <p14:cNvContentPartPr/>
              <p14:nvPr/>
            </p14:nvContentPartPr>
            <p14:xfrm>
              <a:off x="3320687" y="706702"/>
              <a:ext cx="279360" cy="109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9624C32-20B7-403F-BA71-15CF9CA9753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316373" y="702382"/>
                <a:ext cx="287989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E7014FF-87DA-47D6-BFC9-3489C9BE104F}"/>
                  </a:ext>
                </a:extLst>
              </p14:cNvPr>
              <p14:cNvContentPartPr/>
              <p14:nvPr/>
            </p14:nvContentPartPr>
            <p14:xfrm>
              <a:off x="3764207" y="428782"/>
              <a:ext cx="40680" cy="7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E7014FF-87DA-47D6-BFC9-3489C9BE104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759887" y="424462"/>
                <a:ext cx="493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DE76BB9-327F-4036-833B-F7031A9E5B8E}"/>
                  </a:ext>
                </a:extLst>
              </p14:cNvPr>
              <p14:cNvContentPartPr/>
              <p14:nvPr/>
            </p14:nvContentPartPr>
            <p14:xfrm>
              <a:off x="3764207" y="453982"/>
              <a:ext cx="42120" cy="3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DE76BB9-327F-4036-833B-F7031A9E5B8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59887" y="449662"/>
                <a:ext cx="50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A9063B8-9DA6-45C0-B307-9449A6E18D06}"/>
                  </a:ext>
                </a:extLst>
              </p14:cNvPr>
              <p14:cNvContentPartPr/>
              <p14:nvPr/>
            </p14:nvContentPartPr>
            <p14:xfrm>
              <a:off x="3656567" y="393502"/>
              <a:ext cx="54000" cy="70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A9063B8-9DA6-45C0-B307-9449A6E18D0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652247" y="389182"/>
                <a:ext cx="626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8D1955F-E685-4135-B3D9-09521F9ED9DD}"/>
                  </a:ext>
                </a:extLst>
              </p14:cNvPr>
              <p14:cNvContentPartPr/>
              <p14:nvPr/>
            </p14:nvContentPartPr>
            <p14:xfrm>
              <a:off x="4077767" y="393862"/>
              <a:ext cx="39600" cy="109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8D1955F-E685-4135-B3D9-09521F9ED9D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73447" y="389542"/>
                <a:ext cx="48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20EC5B6-6ACC-4379-80C4-111027C23153}"/>
                  </a:ext>
                </a:extLst>
              </p14:cNvPr>
              <p14:cNvContentPartPr/>
              <p14:nvPr/>
            </p14:nvContentPartPr>
            <p14:xfrm>
              <a:off x="3886607" y="390622"/>
              <a:ext cx="147240" cy="1141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20EC5B6-6ACC-4379-80C4-111027C2315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82287" y="386288"/>
                <a:ext cx="155880" cy="122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194E684-6763-487C-8188-5E2C181DEFC4}"/>
                  </a:ext>
                </a:extLst>
              </p14:cNvPr>
              <p14:cNvContentPartPr/>
              <p14:nvPr/>
            </p14:nvContentPartPr>
            <p14:xfrm>
              <a:off x="293447" y="1080022"/>
              <a:ext cx="119880" cy="946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194E684-6763-487C-8188-5E2C181DEFC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9127" y="1075702"/>
                <a:ext cx="1285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BB074C5-F4AC-4E22-8580-E194A56677FB}"/>
                  </a:ext>
                </a:extLst>
              </p14:cNvPr>
              <p14:cNvContentPartPr/>
              <p14:nvPr/>
            </p14:nvContentPartPr>
            <p14:xfrm>
              <a:off x="474527" y="1110622"/>
              <a:ext cx="36360" cy="4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BB074C5-F4AC-4E22-8580-E194A56677F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0207" y="1106302"/>
                <a:ext cx="450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3B220AB-30D9-463C-BB36-B2C41DC028A9}"/>
                  </a:ext>
                </a:extLst>
              </p14:cNvPr>
              <p14:cNvContentPartPr/>
              <p14:nvPr/>
            </p14:nvContentPartPr>
            <p14:xfrm>
              <a:off x="474527" y="1133662"/>
              <a:ext cx="43200" cy="2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3B220AB-30D9-463C-BB36-B2C41DC028A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0207" y="1129342"/>
                <a:ext cx="518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604CC31-960D-4262-91D3-45429B40515F}"/>
                  </a:ext>
                </a:extLst>
              </p14:cNvPr>
              <p14:cNvContentPartPr/>
              <p14:nvPr/>
            </p14:nvContentPartPr>
            <p14:xfrm>
              <a:off x="560207" y="1076782"/>
              <a:ext cx="46080" cy="134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604CC31-960D-4262-91D3-45429B40515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55887" y="1072462"/>
                <a:ext cx="547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470CE5B-9A23-4E95-8A79-8313C1A4E229}"/>
                  </a:ext>
                </a:extLst>
              </p14:cNvPr>
              <p14:cNvContentPartPr/>
              <p14:nvPr/>
            </p14:nvContentPartPr>
            <p14:xfrm>
              <a:off x="650207" y="1079302"/>
              <a:ext cx="2160" cy="388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470CE5B-9A23-4E95-8A79-8313C1A4E22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5887" y="1074982"/>
                <a:ext cx="108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968B2AD-2B37-4CDA-BB53-3D25EB8E2BC1}"/>
                  </a:ext>
                </a:extLst>
              </p14:cNvPr>
              <p14:cNvContentPartPr/>
              <p14:nvPr/>
            </p14:nvContentPartPr>
            <p14:xfrm>
              <a:off x="640127" y="1167142"/>
              <a:ext cx="41040" cy="424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968B2AD-2B37-4CDA-BB53-3D25EB8E2BC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35807" y="1162822"/>
                <a:ext cx="49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21D1FF5-5263-4426-BE00-5447A66B32C8}"/>
                  </a:ext>
                </a:extLst>
              </p14:cNvPr>
              <p14:cNvContentPartPr/>
              <p14:nvPr/>
            </p14:nvContentPartPr>
            <p14:xfrm>
              <a:off x="738407" y="1080382"/>
              <a:ext cx="28800" cy="118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21D1FF5-5263-4426-BE00-5447A66B32C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34087" y="1076062"/>
                <a:ext cx="37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856B8E1-32C5-4ACA-891B-7E47C210C1FA}"/>
                  </a:ext>
                </a:extLst>
              </p14:cNvPr>
              <p14:cNvContentPartPr/>
              <p14:nvPr/>
            </p14:nvContentPartPr>
            <p14:xfrm>
              <a:off x="1018487" y="1079302"/>
              <a:ext cx="4320" cy="4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856B8E1-32C5-4ACA-891B-7E47C210C1F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14167" y="1074982"/>
                <a:ext cx="129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6FA8B2A-446B-43B2-B88C-64A3DBE4B29D}"/>
                  </a:ext>
                </a:extLst>
              </p14:cNvPr>
              <p14:cNvContentPartPr/>
              <p14:nvPr/>
            </p14:nvContentPartPr>
            <p14:xfrm>
              <a:off x="1066367" y="1066342"/>
              <a:ext cx="73080" cy="777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6FA8B2A-446B-43B2-B88C-64A3DBE4B29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62047" y="1062022"/>
                <a:ext cx="81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1F26F31-CE87-4BB9-B255-21031DC5D3E4}"/>
                  </a:ext>
                </a:extLst>
              </p14:cNvPr>
              <p14:cNvContentPartPr/>
              <p14:nvPr/>
            </p14:nvContentPartPr>
            <p14:xfrm>
              <a:off x="1239887" y="1077502"/>
              <a:ext cx="29880" cy="7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1F26F31-CE87-4BB9-B255-21031DC5D3E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235567" y="1073182"/>
                <a:ext cx="385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468A25A-5896-47A0-851D-4D621EA0F0D2}"/>
                  </a:ext>
                </a:extLst>
              </p14:cNvPr>
              <p14:cNvContentPartPr/>
              <p14:nvPr/>
            </p14:nvContentPartPr>
            <p14:xfrm>
              <a:off x="1233407" y="1103782"/>
              <a:ext cx="45000" cy="21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468A25A-5896-47A0-851D-4D621EA0F0D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29087" y="1099462"/>
                <a:ext cx="536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D360BAE-6C99-4DBC-B200-ACD0D5957FB1}"/>
                  </a:ext>
                </a:extLst>
              </p14:cNvPr>
              <p14:cNvContentPartPr/>
              <p14:nvPr/>
            </p14:nvContentPartPr>
            <p14:xfrm>
              <a:off x="1336367" y="1060582"/>
              <a:ext cx="30240" cy="114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D360BAE-6C99-4DBC-B200-ACD0D5957FB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32047" y="1056262"/>
                <a:ext cx="388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1830BBD-C52B-4A38-BA64-E363C6E77716}"/>
                  </a:ext>
                </a:extLst>
              </p14:cNvPr>
              <p14:cNvContentPartPr/>
              <p14:nvPr/>
            </p14:nvContentPartPr>
            <p14:xfrm>
              <a:off x="1399367" y="1067422"/>
              <a:ext cx="40320" cy="42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1830BBD-C52B-4A38-BA64-E363C6E7771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395047" y="1063102"/>
                <a:ext cx="489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E65C1EE-1ABC-42E1-AEF9-2D5620E7A00F}"/>
                  </a:ext>
                </a:extLst>
              </p14:cNvPr>
              <p14:cNvContentPartPr/>
              <p14:nvPr/>
            </p14:nvContentPartPr>
            <p14:xfrm>
              <a:off x="1428167" y="1150942"/>
              <a:ext cx="7200" cy="32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E65C1EE-1ABC-42E1-AEF9-2D5620E7A00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423847" y="1146622"/>
                <a:ext cx="158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60145DD-E36C-4FE4-A3B8-5A779CFE963C}"/>
                  </a:ext>
                </a:extLst>
              </p14:cNvPr>
              <p14:cNvContentPartPr/>
              <p14:nvPr/>
            </p14:nvContentPartPr>
            <p14:xfrm>
              <a:off x="1499807" y="1060582"/>
              <a:ext cx="38160" cy="1486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60145DD-E36C-4FE4-A3B8-5A779CFE963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495487" y="1056262"/>
                <a:ext cx="468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F0B67FF-A61B-4703-9B39-20B4A3BA7467}"/>
                  </a:ext>
                </a:extLst>
              </p14:cNvPr>
              <p14:cNvContentPartPr/>
              <p14:nvPr/>
            </p14:nvContentPartPr>
            <p14:xfrm>
              <a:off x="433127" y="1464142"/>
              <a:ext cx="31680" cy="1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F0B67FF-A61B-4703-9B39-20B4A3BA746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28807" y="1459822"/>
                <a:ext cx="403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D1F0A18-485B-46E8-8942-6C8BF3B96EDE}"/>
                  </a:ext>
                </a:extLst>
              </p14:cNvPr>
              <p14:cNvContentPartPr/>
              <p14:nvPr/>
            </p14:nvContentPartPr>
            <p14:xfrm>
              <a:off x="430247" y="1491142"/>
              <a:ext cx="47160" cy="36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D1F0A18-485B-46E8-8942-6C8BF3B96ED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5927" y="1486822"/>
                <a:ext cx="558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B730934-08B7-47AF-B193-9B3081DE3572}"/>
                  </a:ext>
                </a:extLst>
              </p14:cNvPr>
              <p14:cNvContentPartPr/>
              <p14:nvPr/>
            </p14:nvContentPartPr>
            <p14:xfrm>
              <a:off x="240887" y="1434622"/>
              <a:ext cx="141840" cy="104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B730934-08B7-47AF-B193-9B3081DE357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36567" y="1430302"/>
                <a:ext cx="1504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432A119-F9DA-4100-92A2-7E7C41C52073}"/>
                  </a:ext>
                </a:extLst>
              </p14:cNvPr>
              <p14:cNvContentPartPr/>
              <p14:nvPr/>
            </p14:nvContentPartPr>
            <p14:xfrm>
              <a:off x="702407" y="1420942"/>
              <a:ext cx="113040" cy="101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432A119-F9DA-4100-92A2-7E7C41C5207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8087" y="1416622"/>
                <a:ext cx="121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FDBB1D3-FB3A-41FB-9FE2-23E98F288B0F}"/>
                  </a:ext>
                </a:extLst>
              </p14:cNvPr>
              <p14:cNvContentPartPr/>
              <p14:nvPr/>
            </p14:nvContentPartPr>
            <p14:xfrm>
              <a:off x="555167" y="1431382"/>
              <a:ext cx="66600" cy="127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FDBB1D3-FB3A-41FB-9FE2-23E98F288B0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50847" y="1427062"/>
                <a:ext cx="752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D599750-9EDD-48E9-8B35-0822A0006881}"/>
                  </a:ext>
                </a:extLst>
              </p14:cNvPr>
              <p14:cNvContentPartPr/>
              <p14:nvPr/>
            </p14:nvContentPartPr>
            <p14:xfrm>
              <a:off x="1174007" y="1411582"/>
              <a:ext cx="3960" cy="63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D599750-9EDD-48E9-8B35-0822A000688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69687" y="1407262"/>
                <a:ext cx="12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C32014B-C68F-4711-ABBD-BC40600D010D}"/>
                  </a:ext>
                </a:extLst>
              </p14:cNvPr>
              <p14:cNvContentPartPr/>
              <p14:nvPr/>
            </p14:nvContentPartPr>
            <p14:xfrm>
              <a:off x="1252127" y="1436062"/>
              <a:ext cx="41040" cy="36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C32014B-C68F-4711-ABBD-BC40600D010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247807" y="1431742"/>
                <a:ext cx="496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D0ED9FA-317F-4DA7-B2A2-B1BEA9AB0BC5}"/>
                  </a:ext>
                </a:extLst>
              </p14:cNvPr>
              <p14:cNvContentPartPr/>
              <p14:nvPr/>
            </p14:nvContentPartPr>
            <p14:xfrm>
              <a:off x="1253567" y="1455502"/>
              <a:ext cx="33120" cy="3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D0ED9FA-317F-4DA7-B2A2-B1BEA9AB0BC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49247" y="1451182"/>
                <a:ext cx="41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B2B3FCA-FD21-4706-B689-B025593F83A5}"/>
                  </a:ext>
                </a:extLst>
              </p14:cNvPr>
              <p14:cNvContentPartPr/>
              <p14:nvPr/>
            </p14:nvContentPartPr>
            <p14:xfrm>
              <a:off x="1526447" y="1457662"/>
              <a:ext cx="1440" cy="25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B2B3FCA-FD21-4706-B689-B025593F83A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22127" y="1453342"/>
                <a:ext cx="100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846CAD5-AA4A-478F-8EAA-867B91B89D9E}"/>
                  </a:ext>
                </a:extLst>
              </p14:cNvPr>
              <p14:cNvContentPartPr/>
              <p14:nvPr/>
            </p14:nvContentPartPr>
            <p14:xfrm>
              <a:off x="1567487" y="1413742"/>
              <a:ext cx="22680" cy="49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846CAD5-AA4A-478F-8EAA-867B91B89D9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563167" y="1409422"/>
                <a:ext cx="313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FCA9C30-17B1-475A-9DD5-271A154891B7}"/>
                  </a:ext>
                </a:extLst>
              </p14:cNvPr>
              <p14:cNvContentPartPr/>
              <p14:nvPr/>
            </p14:nvContentPartPr>
            <p14:xfrm>
              <a:off x="1629767" y="1410502"/>
              <a:ext cx="34200" cy="71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FCA9C30-17B1-475A-9DD5-271A154891B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25447" y="1406182"/>
                <a:ext cx="42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2BB2215-C8BA-4E33-AC56-11E6C4A6CDA3}"/>
                  </a:ext>
                </a:extLst>
              </p14:cNvPr>
              <p14:cNvContentPartPr/>
              <p14:nvPr/>
            </p14:nvContentPartPr>
            <p14:xfrm>
              <a:off x="1381727" y="1418422"/>
              <a:ext cx="101160" cy="72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2BB2215-C8BA-4E33-AC56-11E6C4A6CDA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377392" y="1414102"/>
                <a:ext cx="109831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69F61A1-A735-43D6-A917-7919A41C88F6}"/>
                  </a:ext>
                </a:extLst>
              </p14:cNvPr>
              <p14:cNvContentPartPr/>
              <p14:nvPr/>
            </p14:nvContentPartPr>
            <p14:xfrm>
              <a:off x="1021007" y="1411582"/>
              <a:ext cx="97200" cy="900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69F61A1-A735-43D6-A917-7919A41C88F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16687" y="1407262"/>
                <a:ext cx="105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21912BF-A254-40C5-86AD-4FD40BD8B278}"/>
                  </a:ext>
                </a:extLst>
              </p14:cNvPr>
              <p14:cNvContentPartPr/>
              <p14:nvPr/>
            </p14:nvContentPartPr>
            <p14:xfrm>
              <a:off x="245567" y="1792462"/>
              <a:ext cx="4320" cy="860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21912BF-A254-40C5-86AD-4FD40BD8B27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41247" y="1788142"/>
                <a:ext cx="129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AD08758-CE40-4FD0-A4DB-B8B302276937}"/>
                  </a:ext>
                </a:extLst>
              </p14:cNvPr>
              <p14:cNvContentPartPr/>
              <p14:nvPr/>
            </p14:nvContentPartPr>
            <p14:xfrm>
              <a:off x="284807" y="1787422"/>
              <a:ext cx="116640" cy="1134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AD08758-CE40-4FD0-A4DB-B8B30227693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80474" y="1783102"/>
                <a:ext cx="125307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915E321-566F-4352-9CEA-4B827D509B42}"/>
                  </a:ext>
                </a:extLst>
              </p14:cNvPr>
              <p14:cNvContentPartPr/>
              <p14:nvPr/>
            </p14:nvContentPartPr>
            <p14:xfrm>
              <a:off x="698807" y="1803622"/>
              <a:ext cx="59760" cy="3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915E321-566F-4352-9CEA-4B827D509B42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94487" y="1799302"/>
                <a:ext cx="684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4460EEE-9071-4E0B-9C96-232B1558AFA8}"/>
                  </a:ext>
                </a:extLst>
              </p14:cNvPr>
              <p14:cNvContentPartPr/>
              <p14:nvPr/>
            </p14:nvContentPartPr>
            <p14:xfrm>
              <a:off x="701687" y="1830982"/>
              <a:ext cx="68760" cy="43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4460EEE-9071-4E0B-9C96-232B1558AFA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97367" y="1826662"/>
                <a:ext cx="774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47AC7C2-5B29-498A-901D-CB038F7383B6}"/>
                  </a:ext>
                </a:extLst>
              </p14:cNvPr>
              <p14:cNvContentPartPr/>
              <p14:nvPr/>
            </p14:nvContentPartPr>
            <p14:xfrm>
              <a:off x="463007" y="1776622"/>
              <a:ext cx="150480" cy="111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47AC7C2-5B29-498A-901D-CB038F7383B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58697" y="1772302"/>
                <a:ext cx="159099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93BC60E-F58D-4174-93AB-12F2C3633D43}"/>
                  </a:ext>
                </a:extLst>
              </p14:cNvPr>
              <p14:cNvContentPartPr/>
              <p14:nvPr/>
            </p14:nvContentPartPr>
            <p14:xfrm>
              <a:off x="818687" y="1775542"/>
              <a:ext cx="37800" cy="1447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93BC60E-F58D-4174-93AB-12F2C3633D43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14367" y="1771222"/>
                <a:ext cx="46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967AF8F-6276-4382-A084-C58E0C359D31}"/>
                  </a:ext>
                </a:extLst>
              </p14:cNvPr>
              <p14:cNvContentPartPr/>
              <p14:nvPr/>
            </p14:nvContentPartPr>
            <p14:xfrm>
              <a:off x="922727" y="1766542"/>
              <a:ext cx="6840" cy="442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967AF8F-6276-4382-A084-C58E0C359D3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8407" y="1762222"/>
                <a:ext cx="15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47D2FA0-F534-4534-81AA-3FCADB94D343}"/>
                  </a:ext>
                </a:extLst>
              </p14:cNvPr>
              <p14:cNvContentPartPr/>
              <p14:nvPr/>
            </p14:nvContentPartPr>
            <p14:xfrm>
              <a:off x="910847" y="1865182"/>
              <a:ext cx="42120" cy="406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47D2FA0-F534-4534-81AA-3FCADB94D34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06527" y="1860862"/>
                <a:ext cx="507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39E17E8-36DF-455B-9338-4D04BB019915}"/>
                  </a:ext>
                </a:extLst>
              </p14:cNvPr>
              <p14:cNvContentPartPr/>
              <p14:nvPr/>
            </p14:nvContentPartPr>
            <p14:xfrm>
              <a:off x="990407" y="1776622"/>
              <a:ext cx="31320" cy="125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39E17E8-36DF-455B-9338-4D04BB019915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86087" y="1772302"/>
                <a:ext cx="399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18BA50F-849E-41EC-BC7F-AC1C15E51D69}"/>
                  </a:ext>
                </a:extLst>
              </p14:cNvPr>
              <p14:cNvContentPartPr/>
              <p14:nvPr/>
            </p14:nvContentPartPr>
            <p14:xfrm>
              <a:off x="998327" y="1954822"/>
              <a:ext cx="147600" cy="630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18BA50F-849E-41EC-BC7F-AC1C15E51D6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94007" y="1950502"/>
                <a:ext cx="1562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A2D8B5D-CB1F-4084-85FB-CB0ACEEB37BB}"/>
                  </a:ext>
                </a:extLst>
              </p14:cNvPr>
              <p14:cNvContentPartPr/>
              <p14:nvPr/>
            </p14:nvContentPartPr>
            <p14:xfrm>
              <a:off x="1098047" y="1755382"/>
              <a:ext cx="46440" cy="705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A2D8B5D-CB1F-4084-85FB-CB0ACEEB37BB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093727" y="1751062"/>
                <a:ext cx="550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F04E049-7C25-41F4-ACC3-026F104D3F48}"/>
                  </a:ext>
                </a:extLst>
              </p14:cNvPr>
              <p14:cNvContentPartPr/>
              <p14:nvPr/>
            </p14:nvContentPartPr>
            <p14:xfrm>
              <a:off x="1177607" y="1762942"/>
              <a:ext cx="9000" cy="496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F04E049-7C25-41F4-ACC3-026F104D3F48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173287" y="1758622"/>
                <a:ext cx="176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90589E8-0607-4BB0-8760-D6ADCAA5CDDF}"/>
                  </a:ext>
                </a:extLst>
              </p14:cNvPr>
              <p14:cNvContentPartPr/>
              <p14:nvPr/>
            </p14:nvContentPartPr>
            <p14:xfrm>
              <a:off x="1255007" y="1769422"/>
              <a:ext cx="38880" cy="345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90589E8-0607-4BB0-8760-D6ADCAA5CDD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250687" y="1765102"/>
                <a:ext cx="47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42A942B-BCD6-45BE-9BF2-31A3F87655F3}"/>
                  </a:ext>
                </a:extLst>
              </p14:cNvPr>
              <p14:cNvContentPartPr/>
              <p14:nvPr/>
            </p14:nvContentPartPr>
            <p14:xfrm>
              <a:off x="1323767" y="1752142"/>
              <a:ext cx="34560" cy="680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42A942B-BCD6-45BE-9BF2-31A3F87655F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319447" y="1747822"/>
                <a:ext cx="432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25D2F29-2571-4C7C-A49C-0CE7EFD3517B}"/>
                  </a:ext>
                </a:extLst>
              </p14:cNvPr>
              <p14:cNvContentPartPr/>
              <p14:nvPr/>
            </p14:nvContentPartPr>
            <p14:xfrm>
              <a:off x="1344287" y="1870942"/>
              <a:ext cx="31320" cy="460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25D2F29-2571-4C7C-A49C-0CE7EFD3517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339967" y="1866622"/>
                <a:ext cx="399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25D01A6-85D0-4CE6-8BF1-771B72D36AB3}"/>
                  </a:ext>
                </a:extLst>
              </p14:cNvPr>
              <p14:cNvContentPartPr/>
              <p14:nvPr/>
            </p14:nvContentPartPr>
            <p14:xfrm>
              <a:off x="1562807" y="1763302"/>
              <a:ext cx="29160" cy="68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25D01A6-85D0-4CE6-8BF1-771B72D36AB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558487" y="1758982"/>
                <a:ext cx="378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958FB15-B828-4572-914C-91FEE41159D0}"/>
                  </a:ext>
                </a:extLst>
              </p14:cNvPr>
              <p14:cNvContentPartPr/>
              <p14:nvPr/>
            </p14:nvContentPartPr>
            <p14:xfrm>
              <a:off x="1554167" y="1790662"/>
              <a:ext cx="52200" cy="3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958FB15-B828-4572-914C-91FEE41159D0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549847" y="1786342"/>
                <a:ext cx="608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E98343F-9EAE-4469-9253-9860B606067B}"/>
                  </a:ext>
                </a:extLst>
              </p14:cNvPr>
              <p14:cNvContentPartPr/>
              <p14:nvPr/>
            </p14:nvContentPartPr>
            <p14:xfrm>
              <a:off x="2202167" y="1704622"/>
              <a:ext cx="40320" cy="1879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E98343F-9EAE-4469-9253-9860B606067B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197847" y="1700302"/>
                <a:ext cx="48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49D581A-2002-4F46-96FC-5B555EC80774}"/>
                  </a:ext>
                </a:extLst>
              </p14:cNvPr>
              <p14:cNvContentPartPr/>
              <p14:nvPr/>
            </p14:nvContentPartPr>
            <p14:xfrm>
              <a:off x="1404767" y="1872742"/>
              <a:ext cx="106560" cy="42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49D581A-2002-4F46-96FC-5B555EC8077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400462" y="1868422"/>
                <a:ext cx="115171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2A396EE-0989-42B2-94AB-1B590DC35BDA}"/>
                  </a:ext>
                </a:extLst>
              </p14:cNvPr>
              <p14:cNvContentPartPr/>
              <p14:nvPr/>
            </p14:nvContentPartPr>
            <p14:xfrm>
              <a:off x="1983287" y="1717942"/>
              <a:ext cx="50760" cy="518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2A396EE-0989-42B2-94AB-1B590DC35BD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978967" y="1713622"/>
                <a:ext cx="594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C632120-1BE2-4474-A4E5-EBB15E744DAA}"/>
                  </a:ext>
                </a:extLst>
              </p14:cNvPr>
              <p14:cNvContentPartPr/>
              <p14:nvPr/>
            </p14:nvContentPartPr>
            <p14:xfrm>
              <a:off x="1975367" y="1862302"/>
              <a:ext cx="50400" cy="468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C632120-1BE2-4474-A4E5-EBB15E744DA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971047" y="1857982"/>
                <a:ext cx="590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B6CFF1A-235D-4B48-B269-BDBC74098272}"/>
                  </a:ext>
                </a:extLst>
              </p14:cNvPr>
              <p14:cNvContentPartPr/>
              <p14:nvPr/>
            </p14:nvContentPartPr>
            <p14:xfrm>
              <a:off x="1719047" y="1721902"/>
              <a:ext cx="137520" cy="2023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B6CFF1A-235D-4B48-B269-BDBC74098272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714727" y="1717582"/>
                <a:ext cx="1461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F8DF3CF-C90F-4163-B16F-35EF590E9745}"/>
                  </a:ext>
                </a:extLst>
              </p14:cNvPr>
              <p14:cNvContentPartPr/>
              <p14:nvPr/>
            </p14:nvContentPartPr>
            <p14:xfrm>
              <a:off x="328367" y="2203222"/>
              <a:ext cx="65880" cy="99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F8DF3CF-C90F-4163-B16F-35EF590E9745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24047" y="2198902"/>
                <a:ext cx="745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3FDA6C7-50C3-4166-933C-66418DD93A33}"/>
                  </a:ext>
                </a:extLst>
              </p14:cNvPr>
              <p14:cNvContentPartPr/>
              <p14:nvPr/>
            </p14:nvContentPartPr>
            <p14:xfrm>
              <a:off x="583247" y="2208622"/>
              <a:ext cx="14760" cy="698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3FDA6C7-50C3-4166-933C-66418DD93A3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78927" y="2204302"/>
                <a:ext cx="234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9FD64FC-FA5F-442E-990A-EF9EABB76329}"/>
                  </a:ext>
                </a:extLst>
              </p14:cNvPr>
              <p14:cNvContentPartPr/>
              <p14:nvPr/>
            </p14:nvContentPartPr>
            <p14:xfrm>
              <a:off x="710327" y="2232382"/>
              <a:ext cx="40320" cy="32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9FD64FC-FA5F-442E-990A-EF9EABB7632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6007" y="2228062"/>
                <a:ext cx="489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7DFC948-E3A6-48DC-A694-0BA132D5B37A}"/>
                  </a:ext>
                </a:extLst>
              </p14:cNvPr>
              <p14:cNvContentPartPr/>
              <p14:nvPr/>
            </p14:nvContentPartPr>
            <p14:xfrm>
              <a:off x="700607" y="2263342"/>
              <a:ext cx="42840" cy="64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7DFC948-E3A6-48DC-A694-0BA132D5B37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96287" y="2259022"/>
                <a:ext cx="514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6A6A390-5F06-477E-9F74-381E50F1F2A3}"/>
                  </a:ext>
                </a:extLst>
              </p14:cNvPr>
              <p14:cNvContentPartPr/>
              <p14:nvPr/>
            </p14:nvContentPartPr>
            <p14:xfrm>
              <a:off x="843887" y="2204302"/>
              <a:ext cx="36360" cy="1296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6A6A390-5F06-477E-9F74-381E50F1F2A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9567" y="2199982"/>
                <a:ext cx="45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B237B213-CCC2-4E43-94E8-35567DD72145}"/>
                  </a:ext>
                </a:extLst>
              </p14:cNvPr>
              <p14:cNvContentPartPr/>
              <p14:nvPr/>
            </p14:nvContentPartPr>
            <p14:xfrm>
              <a:off x="942527" y="2193502"/>
              <a:ext cx="5400" cy="482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B237B213-CCC2-4E43-94E8-35567DD7214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38207" y="2189182"/>
                <a:ext cx="140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2593479-6BB3-4C5F-AFB3-FBBBBFD41A65}"/>
                  </a:ext>
                </a:extLst>
              </p14:cNvPr>
              <p14:cNvContentPartPr/>
              <p14:nvPr/>
            </p14:nvContentPartPr>
            <p14:xfrm>
              <a:off x="929567" y="2289982"/>
              <a:ext cx="47880" cy="424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2593479-6BB3-4C5F-AFB3-FBBBBFD41A65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25247" y="2285662"/>
                <a:ext cx="565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96BE594-BA94-43DC-A391-9537F2CE70D4}"/>
                  </a:ext>
                </a:extLst>
              </p14:cNvPr>
              <p14:cNvContentPartPr/>
              <p14:nvPr/>
            </p14:nvContentPartPr>
            <p14:xfrm>
              <a:off x="1005527" y="2201422"/>
              <a:ext cx="32760" cy="1468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96BE594-BA94-43DC-A391-9537F2CE70D4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01207" y="2197102"/>
                <a:ext cx="414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680C9F6-B89B-48CC-8ABA-C5067E65FEF5}"/>
                  </a:ext>
                </a:extLst>
              </p14:cNvPr>
              <p14:cNvContentPartPr/>
              <p14:nvPr/>
            </p14:nvContentPartPr>
            <p14:xfrm>
              <a:off x="1237007" y="2204302"/>
              <a:ext cx="4680" cy="471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680C9F6-B89B-48CC-8ABA-C5067E65FEF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32687" y="2199982"/>
                <a:ext cx="13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2538ABE-B424-4A28-A048-260FE81C4CAF}"/>
                  </a:ext>
                </a:extLst>
              </p14:cNvPr>
              <p14:cNvContentPartPr/>
              <p14:nvPr/>
            </p14:nvContentPartPr>
            <p14:xfrm>
              <a:off x="1296047" y="2180902"/>
              <a:ext cx="28440" cy="856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2538ABE-B424-4A28-A048-260FE81C4CA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291727" y="2176582"/>
                <a:ext cx="370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E1C54BF-09F2-4B72-887C-F275D67C9F1C}"/>
                  </a:ext>
                </a:extLst>
              </p14:cNvPr>
              <p14:cNvContentPartPr/>
              <p14:nvPr/>
            </p14:nvContentPartPr>
            <p14:xfrm>
              <a:off x="1434287" y="2185942"/>
              <a:ext cx="48600" cy="28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E1C54BF-09F2-4B72-887C-F275D67C9F1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429967" y="2181622"/>
                <a:ext cx="572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90DEFD4-E455-40FA-A0E0-A3B68B6332F4}"/>
                  </a:ext>
                </a:extLst>
              </p14:cNvPr>
              <p14:cNvContentPartPr/>
              <p14:nvPr/>
            </p14:nvContentPartPr>
            <p14:xfrm>
              <a:off x="1423847" y="2214742"/>
              <a:ext cx="55440" cy="36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90DEFD4-E455-40FA-A0E0-A3B68B6332F4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419527" y="2210422"/>
                <a:ext cx="640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52BC20B-2205-4251-A148-E592600D3E86}"/>
                  </a:ext>
                </a:extLst>
              </p14:cNvPr>
              <p14:cNvContentPartPr/>
              <p14:nvPr/>
            </p14:nvContentPartPr>
            <p14:xfrm>
              <a:off x="1073207" y="2189542"/>
              <a:ext cx="99360" cy="828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52BC20B-2205-4251-A148-E592600D3E8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68887" y="2185222"/>
                <a:ext cx="1080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4570D3F-9A4D-447E-99E2-A892F2D448CC}"/>
                  </a:ext>
                </a:extLst>
              </p14:cNvPr>
              <p14:cNvContentPartPr/>
              <p14:nvPr/>
            </p14:nvContentPartPr>
            <p14:xfrm>
              <a:off x="438527" y="2200342"/>
              <a:ext cx="96120" cy="936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4570D3F-9A4D-447E-99E2-A892F2D448C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34207" y="2196022"/>
                <a:ext cx="1047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0D0D0AB-B672-4CBC-BF7E-70AD3D3BB865}"/>
                  </a:ext>
                </a:extLst>
              </p14:cNvPr>
              <p14:cNvContentPartPr/>
              <p14:nvPr/>
            </p14:nvContentPartPr>
            <p14:xfrm>
              <a:off x="238727" y="2206462"/>
              <a:ext cx="61560" cy="774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0D0D0AB-B672-4CBC-BF7E-70AD3D3BB86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34407" y="2202142"/>
                <a:ext cx="70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150E6D38-F6D3-4764-A946-C43429BE5548}"/>
                  </a:ext>
                </a:extLst>
              </p14:cNvPr>
              <p14:cNvContentPartPr/>
              <p14:nvPr/>
            </p14:nvContentPartPr>
            <p14:xfrm>
              <a:off x="1964927" y="2129062"/>
              <a:ext cx="77040" cy="78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150E6D38-F6D3-4764-A946-C43429BE554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960607" y="2124742"/>
                <a:ext cx="856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6AF94E34-DD81-4542-84BD-B5B162FC68DA}"/>
                  </a:ext>
                </a:extLst>
              </p14:cNvPr>
              <p14:cNvContentPartPr/>
              <p14:nvPr/>
            </p14:nvContentPartPr>
            <p14:xfrm>
              <a:off x="1958087" y="2268022"/>
              <a:ext cx="61560" cy="529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6AF94E34-DD81-4542-84BD-B5B162FC68D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953767" y="2263702"/>
                <a:ext cx="702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6B3528C-1731-4338-9915-62CBE5456D2D}"/>
                  </a:ext>
                </a:extLst>
              </p14:cNvPr>
              <p14:cNvContentPartPr/>
              <p14:nvPr/>
            </p14:nvContentPartPr>
            <p14:xfrm>
              <a:off x="2083367" y="2172982"/>
              <a:ext cx="54720" cy="1872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6B3528C-1731-4338-9915-62CBE5456D2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079047" y="2168662"/>
                <a:ext cx="633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9BFC60C-B9BB-4776-8951-EB8A09044582}"/>
                  </a:ext>
                </a:extLst>
              </p14:cNvPr>
              <p14:cNvContentPartPr/>
              <p14:nvPr/>
            </p14:nvContentPartPr>
            <p14:xfrm>
              <a:off x="1675487" y="2145262"/>
              <a:ext cx="172800" cy="1735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9BFC60C-B9BB-4776-8951-EB8A0904458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671158" y="2140951"/>
                <a:ext cx="181458" cy="182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FCD28BA-ABDB-4A46-BC6C-B27C2CBDD732}"/>
                  </a:ext>
                </a:extLst>
              </p14:cNvPr>
              <p14:cNvContentPartPr/>
              <p14:nvPr/>
            </p14:nvContentPartPr>
            <p14:xfrm>
              <a:off x="2547407" y="988942"/>
              <a:ext cx="4320" cy="691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FCD28BA-ABDB-4A46-BC6C-B27C2CBDD73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543087" y="984622"/>
                <a:ext cx="12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AEBD33CF-7FBE-46B1-9359-DD44E2959C3D}"/>
                  </a:ext>
                </a:extLst>
              </p14:cNvPr>
              <p14:cNvContentPartPr/>
              <p14:nvPr/>
            </p14:nvContentPartPr>
            <p14:xfrm>
              <a:off x="2859887" y="979582"/>
              <a:ext cx="5760" cy="810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AEBD33CF-7FBE-46B1-9359-DD44E2959C3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855567" y="975262"/>
                <a:ext cx="144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F0616C0-1EAF-40D6-9912-2374FA34BEF1}"/>
                  </a:ext>
                </a:extLst>
              </p14:cNvPr>
              <p14:cNvContentPartPr/>
              <p14:nvPr/>
            </p14:nvContentPartPr>
            <p14:xfrm>
              <a:off x="2895167" y="1003342"/>
              <a:ext cx="39600" cy="21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F0616C0-1EAF-40D6-9912-2374FA34BEF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890847" y="999022"/>
                <a:ext cx="482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BFBCBC17-8E54-4B3A-8AE7-A3BE00B2DAE5}"/>
                  </a:ext>
                </a:extLst>
              </p14:cNvPr>
              <p14:cNvContentPartPr/>
              <p14:nvPr/>
            </p14:nvContentPartPr>
            <p14:xfrm>
              <a:off x="2905247" y="1026382"/>
              <a:ext cx="34200" cy="2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BFBCBC17-8E54-4B3A-8AE7-A3BE00B2DAE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900927" y="1022062"/>
                <a:ext cx="428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326CE85-1ABD-48CD-9CFB-2F40495C8B8C}"/>
                  </a:ext>
                </a:extLst>
              </p14:cNvPr>
              <p14:cNvContentPartPr/>
              <p14:nvPr/>
            </p14:nvContentPartPr>
            <p14:xfrm>
              <a:off x="2720567" y="977422"/>
              <a:ext cx="110160" cy="763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326CE85-1ABD-48CD-9CFB-2F40495C8B8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716247" y="973102"/>
                <a:ext cx="1188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F62F402-8FF0-4B31-A3AD-2AA428EAAEBF}"/>
                  </a:ext>
                </a:extLst>
              </p14:cNvPr>
              <p14:cNvContentPartPr/>
              <p14:nvPr/>
            </p14:nvContentPartPr>
            <p14:xfrm>
              <a:off x="2587727" y="982462"/>
              <a:ext cx="82080" cy="964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F62F402-8FF0-4B31-A3AD-2AA428EAAEB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583407" y="978142"/>
                <a:ext cx="90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CB4D69C-AF3B-4643-8880-A6C1EE2E480D}"/>
                  </a:ext>
                </a:extLst>
              </p14:cNvPr>
              <p14:cNvContentPartPr/>
              <p14:nvPr/>
            </p14:nvContentPartPr>
            <p14:xfrm>
              <a:off x="3144287" y="969862"/>
              <a:ext cx="31680" cy="1544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CB4D69C-AF3B-4643-8880-A6C1EE2E480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139967" y="965542"/>
                <a:ext cx="40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63774E2-7029-4B5D-A563-DC94475375B2}"/>
                  </a:ext>
                </a:extLst>
              </p14:cNvPr>
              <p14:cNvContentPartPr/>
              <p14:nvPr/>
            </p14:nvContentPartPr>
            <p14:xfrm>
              <a:off x="3435887" y="985342"/>
              <a:ext cx="41400" cy="43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63774E2-7029-4B5D-A563-DC94475375B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431567" y="981022"/>
                <a:ext cx="500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7C4068BE-6CA4-449F-9DE1-A1823CB80AA1}"/>
                  </a:ext>
                </a:extLst>
              </p14:cNvPr>
              <p14:cNvContentPartPr/>
              <p14:nvPr/>
            </p14:nvContentPartPr>
            <p14:xfrm>
              <a:off x="3438047" y="1010542"/>
              <a:ext cx="33840" cy="39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7C4068BE-6CA4-449F-9DE1-A1823CB80AA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3727" y="1006222"/>
                <a:ext cx="424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BA4F85A-D5F5-456E-A7CB-BC190D74C624}"/>
                  </a:ext>
                </a:extLst>
              </p14:cNvPr>
              <p14:cNvContentPartPr/>
              <p14:nvPr/>
            </p14:nvContentPartPr>
            <p14:xfrm>
              <a:off x="3306647" y="965902"/>
              <a:ext cx="81000" cy="705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BA4F85A-D5F5-456E-A7CB-BC190D74C62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302327" y="961582"/>
                <a:ext cx="896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9E570111-FED9-4D17-B97D-1FD1FA6C530C}"/>
                  </a:ext>
                </a:extLst>
              </p14:cNvPr>
              <p14:cNvContentPartPr/>
              <p14:nvPr/>
            </p14:nvContentPartPr>
            <p14:xfrm>
              <a:off x="3208727" y="964462"/>
              <a:ext cx="65880" cy="781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9E570111-FED9-4D17-B97D-1FD1FA6C530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204430" y="960142"/>
                <a:ext cx="74473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BABDE29-4E20-4508-89E6-4C7E8FABAFBF}"/>
                  </a:ext>
                </a:extLst>
              </p14:cNvPr>
              <p14:cNvContentPartPr/>
              <p14:nvPr/>
            </p14:nvContentPartPr>
            <p14:xfrm>
              <a:off x="2992007" y="966982"/>
              <a:ext cx="119880" cy="160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BABDE29-4E20-4508-89E6-4C7E8FABAFB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987674" y="962662"/>
                <a:ext cx="128546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C6FA7DD6-187E-4453-96D6-812F14A52600}"/>
                  </a:ext>
                </a:extLst>
              </p14:cNvPr>
              <p14:cNvContentPartPr/>
              <p14:nvPr/>
            </p14:nvContentPartPr>
            <p14:xfrm>
              <a:off x="3828287" y="963382"/>
              <a:ext cx="59400" cy="46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C6FA7DD6-187E-4453-96D6-812F14A5260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823967" y="959062"/>
                <a:ext cx="680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ABFC136-2789-4C2D-9EAE-7684A012101A}"/>
                  </a:ext>
                </a:extLst>
              </p14:cNvPr>
              <p14:cNvContentPartPr/>
              <p14:nvPr/>
            </p14:nvContentPartPr>
            <p14:xfrm>
              <a:off x="3596087" y="944662"/>
              <a:ext cx="121680" cy="1908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ABFC136-2789-4C2D-9EAE-7684A012101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591767" y="940342"/>
                <a:ext cx="130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19FE7E2A-E187-4D96-9D5F-AC83A6B6E8EC}"/>
                  </a:ext>
                </a:extLst>
              </p14:cNvPr>
              <p14:cNvContentPartPr/>
              <p14:nvPr/>
            </p14:nvContentPartPr>
            <p14:xfrm>
              <a:off x="3810287" y="1066342"/>
              <a:ext cx="62640" cy="471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19FE7E2A-E187-4D96-9D5F-AC83A6B6E8E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805967" y="1062022"/>
                <a:ext cx="712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211A35AA-C059-412D-8249-CC107BB101AC}"/>
                  </a:ext>
                </a:extLst>
              </p14:cNvPr>
              <p14:cNvContentPartPr/>
              <p14:nvPr/>
            </p14:nvContentPartPr>
            <p14:xfrm>
              <a:off x="3931607" y="933502"/>
              <a:ext cx="50040" cy="1796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211A35AA-C059-412D-8249-CC107BB101A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927287" y="929182"/>
                <a:ext cx="586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C6480DAC-5B37-47A2-91E1-69E30C0C275F}"/>
                  </a:ext>
                </a:extLst>
              </p14:cNvPr>
              <p14:cNvContentPartPr/>
              <p14:nvPr/>
            </p14:nvContentPartPr>
            <p14:xfrm>
              <a:off x="2534087" y="1263622"/>
              <a:ext cx="10080" cy="75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C6480DAC-5B37-47A2-91E1-69E30C0C275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529767" y="1259302"/>
                <a:ext cx="187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2ED2E7B7-E636-4F3E-ABA5-0C2E2EF3BED6}"/>
                  </a:ext>
                </a:extLst>
              </p14:cNvPr>
              <p14:cNvContentPartPr/>
              <p14:nvPr/>
            </p14:nvContentPartPr>
            <p14:xfrm>
              <a:off x="2875367" y="1240582"/>
              <a:ext cx="3240" cy="860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2ED2E7B7-E636-4F3E-ABA5-0C2E2EF3BED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871047" y="1236262"/>
                <a:ext cx="118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BD3F626B-F796-404E-A421-A443C67019CE}"/>
                  </a:ext>
                </a:extLst>
              </p14:cNvPr>
              <p14:cNvContentPartPr/>
              <p14:nvPr/>
            </p14:nvContentPartPr>
            <p14:xfrm>
              <a:off x="2948447" y="1265422"/>
              <a:ext cx="33840" cy="46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BD3F626B-F796-404E-A421-A443C67019C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44127" y="1261102"/>
                <a:ext cx="424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9A805B9-97E6-48B4-9651-D3ABE5222C8F}"/>
                  </a:ext>
                </a:extLst>
              </p14:cNvPr>
              <p14:cNvContentPartPr/>
              <p14:nvPr/>
            </p14:nvContentPartPr>
            <p14:xfrm>
              <a:off x="2947007" y="1287382"/>
              <a:ext cx="51840" cy="54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9A805B9-97E6-48B4-9651-D3ABE5222C8F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2942687" y="1283062"/>
                <a:ext cx="6048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90C4EA2-814B-4CF0-9A88-4E82C90B5C0F}"/>
                  </a:ext>
                </a:extLst>
              </p14:cNvPr>
              <p14:cNvContentPartPr/>
              <p14:nvPr/>
            </p14:nvContentPartPr>
            <p14:xfrm>
              <a:off x="3057527" y="1232662"/>
              <a:ext cx="185040" cy="1378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90C4EA2-814B-4CF0-9A88-4E82C90B5C0F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053199" y="1228342"/>
                <a:ext cx="193697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32FB73F-4B2E-43A0-B606-66E841AFDD0D}"/>
                  </a:ext>
                </a:extLst>
              </p14:cNvPr>
              <p14:cNvContentPartPr/>
              <p14:nvPr/>
            </p14:nvContentPartPr>
            <p14:xfrm>
              <a:off x="2720927" y="1245622"/>
              <a:ext cx="104040" cy="820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32FB73F-4B2E-43A0-B606-66E841AFDD0D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716607" y="1241302"/>
                <a:ext cx="1126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EE554252-6B25-434A-B866-75D61DC8CEFE}"/>
                  </a:ext>
                </a:extLst>
              </p14:cNvPr>
              <p14:cNvContentPartPr/>
              <p14:nvPr/>
            </p14:nvContentPartPr>
            <p14:xfrm>
              <a:off x="2589167" y="1253542"/>
              <a:ext cx="78480" cy="1029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EE554252-6B25-434A-B866-75D61DC8CEFE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2584867" y="1249222"/>
                <a:ext cx="87081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149D1417-B07B-47DD-8336-1E22A9663D9C}"/>
                  </a:ext>
                </a:extLst>
              </p14:cNvPr>
              <p14:cNvContentPartPr/>
              <p14:nvPr/>
            </p14:nvContentPartPr>
            <p14:xfrm>
              <a:off x="3529127" y="1242742"/>
              <a:ext cx="34200" cy="248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149D1417-B07B-47DD-8336-1E22A9663D9C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524807" y="1238422"/>
                <a:ext cx="428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84A264E4-4DC8-4203-A5B1-39810FDB9DCD}"/>
                  </a:ext>
                </a:extLst>
              </p14:cNvPr>
              <p14:cNvContentPartPr/>
              <p14:nvPr/>
            </p14:nvContentPartPr>
            <p14:xfrm>
              <a:off x="3396287" y="1222222"/>
              <a:ext cx="62280" cy="1054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84A264E4-4DC8-4203-A5B1-39810FDB9DC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391967" y="1217902"/>
                <a:ext cx="709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DF3F1298-ABE1-4C80-B4B5-80E6C9C89EF1}"/>
                  </a:ext>
                </a:extLst>
              </p14:cNvPr>
              <p14:cNvContentPartPr/>
              <p14:nvPr/>
            </p14:nvContentPartPr>
            <p14:xfrm>
              <a:off x="3276047" y="1225102"/>
              <a:ext cx="65520" cy="1206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DF3F1298-ABE1-4C80-B4B5-80E6C9C89EF1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271703" y="1220782"/>
                <a:ext cx="74208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ADEDD661-18F7-4388-9CAC-7BD684DE469C}"/>
                  </a:ext>
                </a:extLst>
              </p14:cNvPr>
              <p14:cNvContentPartPr/>
              <p14:nvPr/>
            </p14:nvContentPartPr>
            <p14:xfrm>
              <a:off x="3820367" y="1220062"/>
              <a:ext cx="43560" cy="367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ADEDD661-18F7-4388-9CAC-7BD684DE469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816047" y="1215742"/>
                <a:ext cx="522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1A928CFD-F120-4B88-A649-CA7B698EAE65}"/>
                  </a:ext>
                </a:extLst>
              </p14:cNvPr>
              <p14:cNvContentPartPr/>
              <p14:nvPr/>
            </p14:nvContentPartPr>
            <p14:xfrm>
              <a:off x="3819647" y="1293502"/>
              <a:ext cx="36000" cy="525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1A928CFD-F120-4B88-A649-CA7B698EAE65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815327" y="1289182"/>
                <a:ext cx="446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8E7FD07C-117A-4E08-A091-CD03E2F4719E}"/>
                  </a:ext>
                </a:extLst>
              </p14:cNvPr>
              <p14:cNvContentPartPr/>
              <p14:nvPr/>
            </p14:nvContentPartPr>
            <p14:xfrm>
              <a:off x="3924767" y="1230142"/>
              <a:ext cx="35640" cy="1533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8E7FD07C-117A-4E08-A091-CD03E2F4719E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920447" y="1225822"/>
                <a:ext cx="442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65CC3385-ABCE-42F6-A5F0-9DACC9806195}"/>
                  </a:ext>
                </a:extLst>
              </p14:cNvPr>
              <p14:cNvContentPartPr/>
              <p14:nvPr/>
            </p14:nvContentPartPr>
            <p14:xfrm>
              <a:off x="3611927" y="1206022"/>
              <a:ext cx="105120" cy="1432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65CC3385-ABCE-42F6-A5F0-9DACC9806195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607607" y="1201702"/>
                <a:ext cx="1137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15C17A57-3657-4B0D-A4B9-23EE3CAC553C}"/>
                  </a:ext>
                </a:extLst>
              </p14:cNvPr>
              <p14:cNvContentPartPr/>
              <p14:nvPr/>
            </p14:nvContentPartPr>
            <p14:xfrm>
              <a:off x="2758727" y="1468822"/>
              <a:ext cx="63720" cy="846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15C17A57-3657-4B0D-A4B9-23EE3CAC553C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2754407" y="1464502"/>
                <a:ext cx="72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6AE28189-8550-48D8-843C-F4B774F77D21}"/>
                  </a:ext>
                </a:extLst>
              </p14:cNvPr>
              <p14:cNvContentPartPr/>
              <p14:nvPr/>
            </p14:nvContentPartPr>
            <p14:xfrm>
              <a:off x="2766287" y="1588342"/>
              <a:ext cx="56160" cy="7668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6AE28189-8550-48D8-843C-F4B774F77D21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2761967" y="1584022"/>
                <a:ext cx="648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0332A6F7-D0E8-4256-A22F-3983B15FBF44}"/>
                  </a:ext>
                </a:extLst>
              </p14:cNvPr>
              <p14:cNvContentPartPr/>
              <p14:nvPr/>
            </p14:nvContentPartPr>
            <p14:xfrm>
              <a:off x="2867087" y="1498702"/>
              <a:ext cx="34560" cy="2059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0332A6F7-D0E8-4256-A22F-3983B15FBF44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2862767" y="1494382"/>
                <a:ext cx="43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0D078C60-FE02-48CC-BE9B-26C5EC209324}"/>
                  </a:ext>
                </a:extLst>
              </p14:cNvPr>
              <p14:cNvContentPartPr/>
              <p14:nvPr/>
            </p14:nvContentPartPr>
            <p14:xfrm>
              <a:off x="2964287" y="1533622"/>
              <a:ext cx="43920" cy="1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0D078C60-FE02-48CC-BE9B-26C5EC2093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59967" y="1529302"/>
                <a:ext cx="525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1EEEB19E-89DF-46D1-902B-6CED4378024C}"/>
                  </a:ext>
                </a:extLst>
              </p14:cNvPr>
              <p14:cNvContentPartPr/>
              <p14:nvPr/>
            </p14:nvContentPartPr>
            <p14:xfrm>
              <a:off x="2961407" y="1553062"/>
              <a:ext cx="46080" cy="28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1EEEB19E-89DF-46D1-902B-6CED4378024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57087" y="1548742"/>
                <a:ext cx="547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B76C439C-120B-430C-A08E-766A1AC067EA}"/>
                  </a:ext>
                </a:extLst>
              </p14:cNvPr>
              <p14:cNvContentPartPr/>
              <p14:nvPr/>
            </p14:nvContentPartPr>
            <p14:xfrm>
              <a:off x="3521567" y="1492222"/>
              <a:ext cx="165600" cy="867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B76C439C-120B-430C-A08E-766A1AC067EA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517247" y="1487920"/>
                <a:ext cx="174240" cy="95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F6B8BF14-270B-4F24-9D29-F61742398EBF}"/>
                  </a:ext>
                </a:extLst>
              </p14:cNvPr>
              <p14:cNvContentPartPr/>
              <p14:nvPr/>
            </p14:nvContentPartPr>
            <p14:xfrm>
              <a:off x="3104687" y="1499062"/>
              <a:ext cx="179640" cy="2019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F6B8BF14-270B-4F24-9D29-F61742398EBF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100367" y="1494742"/>
                <a:ext cx="1882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40F2CE7C-67AA-4328-8089-9A78CBA11577}"/>
                  </a:ext>
                </a:extLst>
              </p14:cNvPr>
              <p14:cNvContentPartPr/>
              <p14:nvPr/>
            </p14:nvContentPartPr>
            <p14:xfrm>
              <a:off x="2503127" y="1483582"/>
              <a:ext cx="174960" cy="1875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40F2CE7C-67AA-4328-8089-9A78CBA11577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498807" y="1479262"/>
                <a:ext cx="1836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C63339F-4C32-4661-BF1A-9B20AA2A0D4F}"/>
                  </a:ext>
                </a:extLst>
              </p14:cNvPr>
              <p14:cNvContentPartPr/>
              <p14:nvPr/>
            </p14:nvContentPartPr>
            <p14:xfrm>
              <a:off x="2565407" y="2023222"/>
              <a:ext cx="70560" cy="57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C63339F-4C32-4661-BF1A-9B20AA2A0D4F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561087" y="2018902"/>
                <a:ext cx="792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348F18BE-F499-40D2-87C1-F79C9210B1DD}"/>
                  </a:ext>
                </a:extLst>
              </p14:cNvPr>
              <p14:cNvContentPartPr/>
              <p14:nvPr/>
            </p14:nvContentPartPr>
            <p14:xfrm>
              <a:off x="2583407" y="2049502"/>
              <a:ext cx="47880" cy="972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348F18BE-F499-40D2-87C1-F79C9210B1DD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579087" y="2045182"/>
                <a:ext cx="565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13BC2F54-341B-4494-AB62-F82650C8155B}"/>
                  </a:ext>
                </a:extLst>
              </p14:cNvPr>
              <p14:cNvContentPartPr/>
              <p14:nvPr/>
            </p14:nvContentPartPr>
            <p14:xfrm>
              <a:off x="2708327" y="2001262"/>
              <a:ext cx="102960" cy="6264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13BC2F54-341B-4494-AB62-F82650C8155B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704007" y="1996942"/>
                <a:ext cx="111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9241298E-EFCC-4A20-BFEF-CCCC4C018190}"/>
                  </a:ext>
                </a:extLst>
              </p14:cNvPr>
              <p14:cNvContentPartPr/>
              <p14:nvPr/>
            </p14:nvContentPartPr>
            <p14:xfrm>
              <a:off x="3879407" y="1494742"/>
              <a:ext cx="567000" cy="3744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9241298E-EFCC-4A20-BFEF-CCCC4C018190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875087" y="1490418"/>
                <a:ext cx="575640" cy="383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674E4EAC-14D5-4437-A1B5-3B5C1E8F2C30}"/>
                  </a:ext>
                </a:extLst>
              </p14:cNvPr>
              <p14:cNvContentPartPr/>
              <p14:nvPr/>
            </p14:nvContentPartPr>
            <p14:xfrm>
              <a:off x="3715247" y="1496182"/>
              <a:ext cx="122760" cy="1965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674E4EAC-14D5-4437-A1B5-3B5C1E8F2C30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710927" y="1491862"/>
                <a:ext cx="1314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E76DF8CF-0620-4FB6-BA3E-8C1512F8F888}"/>
                  </a:ext>
                </a:extLst>
              </p14:cNvPr>
              <p14:cNvContentPartPr/>
              <p14:nvPr/>
            </p14:nvContentPartPr>
            <p14:xfrm>
              <a:off x="3354167" y="1521022"/>
              <a:ext cx="100800" cy="1864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E76DF8CF-0620-4FB6-BA3E-8C1512F8F888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349832" y="1516702"/>
                <a:ext cx="109471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5A057483-E5B3-439B-B3D3-AAFAC0B5508B}"/>
                  </a:ext>
                </a:extLst>
              </p14:cNvPr>
              <p14:cNvContentPartPr/>
              <p14:nvPr/>
            </p14:nvContentPartPr>
            <p14:xfrm>
              <a:off x="2841527" y="1971022"/>
              <a:ext cx="9000" cy="1090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5A057483-E5B3-439B-B3D3-AAFAC0B5508B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837207" y="1966702"/>
                <a:ext cx="176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E87A6BE4-78FB-4337-991C-43635FC9C3F4}"/>
                  </a:ext>
                </a:extLst>
              </p14:cNvPr>
              <p14:cNvContentPartPr/>
              <p14:nvPr/>
            </p14:nvContentPartPr>
            <p14:xfrm>
              <a:off x="3305207" y="1959502"/>
              <a:ext cx="58320" cy="766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E87A6BE4-78FB-4337-991C-43635FC9C3F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300887" y="1955182"/>
                <a:ext cx="669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85A9C79D-B4CA-43DA-9E10-2D17F55404E1}"/>
                  </a:ext>
                </a:extLst>
              </p14:cNvPr>
              <p14:cNvContentPartPr/>
              <p14:nvPr/>
            </p14:nvContentPartPr>
            <p14:xfrm>
              <a:off x="3410327" y="1955182"/>
              <a:ext cx="3960" cy="10224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85A9C79D-B4CA-43DA-9E10-2D17F55404E1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3406007" y="1950862"/>
                <a:ext cx="126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95D81A3-8D6D-455B-BED6-074FC2CE1386}"/>
                  </a:ext>
                </a:extLst>
              </p14:cNvPr>
              <p14:cNvContentPartPr/>
              <p14:nvPr/>
            </p14:nvContentPartPr>
            <p14:xfrm>
              <a:off x="3737567" y="1968502"/>
              <a:ext cx="2160" cy="10044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95D81A3-8D6D-455B-BED6-074FC2CE1386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3733247" y="1964182"/>
                <a:ext cx="108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B9A4D363-C7FC-4119-8FD9-5764AB2F2160}"/>
                  </a:ext>
                </a:extLst>
              </p14:cNvPr>
              <p14:cNvContentPartPr/>
              <p14:nvPr/>
            </p14:nvContentPartPr>
            <p14:xfrm>
              <a:off x="3802007" y="1992262"/>
              <a:ext cx="77040" cy="5904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B9A4D363-C7FC-4119-8FD9-5764AB2F2160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3797687" y="1987942"/>
                <a:ext cx="85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90F9A0D2-E6A2-4CED-BDA2-706502EA45C7}"/>
                  </a:ext>
                </a:extLst>
              </p14:cNvPr>
              <p14:cNvContentPartPr/>
              <p14:nvPr/>
            </p14:nvContentPartPr>
            <p14:xfrm>
              <a:off x="3939167" y="1991542"/>
              <a:ext cx="84240" cy="586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90F9A0D2-E6A2-4CED-BDA2-706502EA45C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934847" y="1987222"/>
                <a:ext cx="928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E19D5667-78C6-4298-BE50-099AB99F314B}"/>
                  </a:ext>
                </a:extLst>
              </p14:cNvPr>
              <p14:cNvContentPartPr/>
              <p14:nvPr/>
            </p14:nvContentPartPr>
            <p14:xfrm>
              <a:off x="3454967" y="1946182"/>
              <a:ext cx="217440" cy="1288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E19D5667-78C6-4298-BE50-099AB99F314B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450640" y="1941862"/>
                <a:ext cx="226094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8BFEE723-98E2-4F20-B5BF-45E6328C30CC}"/>
                  </a:ext>
                </a:extLst>
              </p14:cNvPr>
              <p14:cNvContentPartPr/>
              <p14:nvPr/>
            </p14:nvContentPartPr>
            <p14:xfrm>
              <a:off x="3160487" y="1997302"/>
              <a:ext cx="72360" cy="439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8BFEE723-98E2-4F20-B5BF-45E6328C30C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156167" y="1992982"/>
                <a:ext cx="81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59078552-E29D-4B4F-82A7-AFA108644F74}"/>
                  </a:ext>
                </a:extLst>
              </p14:cNvPr>
              <p14:cNvContentPartPr/>
              <p14:nvPr/>
            </p14:nvContentPartPr>
            <p14:xfrm>
              <a:off x="2877527" y="1969222"/>
              <a:ext cx="227880" cy="1522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59078552-E29D-4B4F-82A7-AFA108644F74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2873207" y="1964892"/>
                <a:ext cx="236520" cy="160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4257413-1B19-471B-BC52-7E4FA16615E8}"/>
                  </a:ext>
                </a:extLst>
              </p14:cNvPr>
              <p14:cNvContentPartPr/>
              <p14:nvPr/>
            </p14:nvContentPartPr>
            <p14:xfrm>
              <a:off x="3995687" y="2160382"/>
              <a:ext cx="80640" cy="1213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4257413-1B19-471B-BC52-7E4FA16615E8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991367" y="2156062"/>
                <a:ext cx="892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14DE608-75B3-44F2-B97A-F8B4305561BB}"/>
                  </a:ext>
                </a:extLst>
              </p14:cNvPr>
              <p14:cNvContentPartPr/>
              <p14:nvPr/>
            </p14:nvContentPartPr>
            <p14:xfrm>
              <a:off x="4294487" y="2148862"/>
              <a:ext cx="6840" cy="939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14DE608-75B3-44F2-B97A-F8B4305561BB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290167" y="2144542"/>
                <a:ext cx="154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57BB2B3-9049-414C-A57B-B4E5DD2CEEA2}"/>
                  </a:ext>
                </a:extLst>
              </p14:cNvPr>
              <p14:cNvContentPartPr/>
              <p14:nvPr/>
            </p14:nvContentPartPr>
            <p14:xfrm>
              <a:off x="4103327" y="2157502"/>
              <a:ext cx="99720" cy="817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57BB2B3-9049-414C-A57B-B4E5DD2CEEA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098991" y="2153182"/>
                <a:ext cx="108391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46A1A888-C789-40AB-8319-9F23F0B0674B}"/>
                  </a:ext>
                </a:extLst>
              </p14:cNvPr>
              <p14:cNvContentPartPr/>
              <p14:nvPr/>
            </p14:nvContentPartPr>
            <p14:xfrm>
              <a:off x="3903527" y="2158582"/>
              <a:ext cx="52560" cy="9396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46A1A888-C789-40AB-8319-9F23F0B0674B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899207" y="2154245"/>
                <a:ext cx="61200" cy="102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32B2A662-5B91-4109-B57E-0A2A2A842A2A}"/>
                  </a:ext>
                </a:extLst>
              </p14:cNvPr>
              <p14:cNvContentPartPr/>
              <p14:nvPr/>
            </p14:nvContentPartPr>
            <p14:xfrm>
              <a:off x="3679247" y="2142022"/>
              <a:ext cx="173880" cy="11592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32B2A662-5B91-4109-B57E-0A2A2A842A2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674927" y="2137689"/>
                <a:ext cx="182520" cy="124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BC744D5-07AA-431D-A419-50C5E53FEA46}"/>
                  </a:ext>
                </a:extLst>
              </p14:cNvPr>
              <p14:cNvContentPartPr/>
              <p14:nvPr/>
            </p14:nvContentPartPr>
            <p14:xfrm>
              <a:off x="4060847" y="1957342"/>
              <a:ext cx="308880" cy="12636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BC744D5-07AA-431D-A419-50C5E53FEA46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056527" y="1953010"/>
                <a:ext cx="317520" cy="135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3540CA9B-4727-4257-84E5-79BBE78AC489}"/>
                  </a:ext>
                </a:extLst>
              </p14:cNvPr>
              <p14:cNvContentPartPr/>
              <p14:nvPr/>
            </p14:nvContentPartPr>
            <p14:xfrm>
              <a:off x="2522207" y="2322382"/>
              <a:ext cx="38520" cy="648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3540CA9B-4727-4257-84E5-79BBE78AC489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517887" y="2318062"/>
                <a:ext cx="471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892F590E-9B59-4BDC-B24B-9847E263719A}"/>
                  </a:ext>
                </a:extLst>
              </p14:cNvPr>
              <p14:cNvContentPartPr/>
              <p14:nvPr/>
            </p14:nvContentPartPr>
            <p14:xfrm>
              <a:off x="2501687" y="2353342"/>
              <a:ext cx="78120" cy="648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892F590E-9B59-4BDC-B24B-9847E263719A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2497367" y="2349022"/>
                <a:ext cx="867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625738E2-67C8-48C6-A571-C8A54550A780}"/>
                  </a:ext>
                </a:extLst>
              </p14:cNvPr>
              <p14:cNvContentPartPr/>
              <p14:nvPr/>
            </p14:nvContentPartPr>
            <p14:xfrm>
              <a:off x="2393327" y="2299342"/>
              <a:ext cx="67320" cy="8712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625738E2-67C8-48C6-A571-C8A54550A780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2389007" y="2295022"/>
                <a:ext cx="759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F0822202-C4C2-4870-88A7-D09555AD40E8}"/>
                  </a:ext>
                </a:extLst>
              </p14:cNvPr>
              <p14:cNvContentPartPr/>
              <p14:nvPr/>
            </p14:nvContentPartPr>
            <p14:xfrm>
              <a:off x="2990567" y="2272342"/>
              <a:ext cx="132840" cy="1101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F0822202-C4C2-4870-88A7-D09555AD40E8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2986247" y="2268022"/>
                <a:ext cx="1414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21E24364-5CDB-4A6B-BCD7-DD020536C8FE}"/>
                  </a:ext>
                </a:extLst>
              </p14:cNvPr>
              <p14:cNvContentPartPr/>
              <p14:nvPr/>
            </p14:nvContentPartPr>
            <p14:xfrm>
              <a:off x="2816327" y="2274862"/>
              <a:ext cx="112320" cy="950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21E24364-5CDB-4A6B-BCD7-DD020536C8FE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2812007" y="2270542"/>
                <a:ext cx="1209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17BF3F5-A668-4095-88DE-C7A6BFF3BCB7}"/>
                  </a:ext>
                </a:extLst>
              </p14:cNvPr>
              <p14:cNvContentPartPr/>
              <p14:nvPr/>
            </p14:nvContentPartPr>
            <p14:xfrm>
              <a:off x="2673407" y="2284222"/>
              <a:ext cx="112680" cy="1137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17BF3F5-A668-4095-88DE-C7A6BFF3BCB7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2669087" y="2279902"/>
                <a:ext cx="1213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D2EF9F77-64E7-442A-A5A2-9F4E06DCF462}"/>
                  </a:ext>
                </a:extLst>
              </p14:cNvPr>
              <p14:cNvContentPartPr/>
              <p14:nvPr/>
            </p14:nvContentPartPr>
            <p14:xfrm>
              <a:off x="3157607" y="2288182"/>
              <a:ext cx="8280" cy="817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D2EF9F77-64E7-442A-A5A2-9F4E06DCF462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153287" y="2283862"/>
                <a:ext cx="169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3EA33249-E725-4FAA-8C1C-D5BEFF9C51A3}"/>
                  </a:ext>
                </a:extLst>
              </p14:cNvPr>
              <p14:cNvContentPartPr/>
              <p14:nvPr/>
            </p14:nvContentPartPr>
            <p14:xfrm>
              <a:off x="3486647" y="2277022"/>
              <a:ext cx="6480" cy="1069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3EA33249-E725-4FAA-8C1C-D5BEFF9C51A3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482327" y="2272702"/>
                <a:ext cx="151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8B032FB8-CE83-4597-9917-E85FE02FFF31}"/>
                  </a:ext>
                </a:extLst>
              </p14:cNvPr>
              <p14:cNvContentPartPr/>
              <p14:nvPr/>
            </p14:nvContentPartPr>
            <p14:xfrm>
              <a:off x="3313847" y="2282422"/>
              <a:ext cx="124560" cy="849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8B032FB8-CE83-4597-9917-E85FE02FFF31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309527" y="2278102"/>
                <a:ext cx="133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22890A65-8970-4C0A-A835-A61DCF18B9EC}"/>
                  </a:ext>
                </a:extLst>
              </p14:cNvPr>
              <p14:cNvContentPartPr/>
              <p14:nvPr/>
            </p14:nvContentPartPr>
            <p14:xfrm>
              <a:off x="3196487" y="2292862"/>
              <a:ext cx="86400" cy="1018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22890A65-8970-4C0A-A835-A61DCF18B9EC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192167" y="2288542"/>
                <a:ext cx="95040" cy="1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31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60D4318-9DD2-4E4F-9684-A43FA46DECFF}"/>
                  </a:ext>
                </a:extLst>
              </p14:cNvPr>
              <p14:cNvContentPartPr/>
              <p14:nvPr/>
            </p14:nvContentPartPr>
            <p14:xfrm>
              <a:off x="20379" y="165179"/>
              <a:ext cx="143640" cy="120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60D4318-9DD2-4E4F-9684-A43FA46DEC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59" y="160859"/>
                <a:ext cx="1522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B76CDAF-D107-4DA9-A69A-CBBFEF62D39B}"/>
                  </a:ext>
                </a:extLst>
              </p14:cNvPr>
              <p14:cNvContentPartPr/>
              <p14:nvPr/>
            </p14:nvContentPartPr>
            <p14:xfrm>
              <a:off x="266619" y="129539"/>
              <a:ext cx="362520" cy="194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B76CDAF-D107-4DA9-A69A-CBBFEF62D3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299" y="125219"/>
                <a:ext cx="3711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EF5AA89-A188-4037-9B65-D7501A7E41D9}"/>
                  </a:ext>
                </a:extLst>
              </p14:cNvPr>
              <p14:cNvContentPartPr/>
              <p14:nvPr/>
            </p14:nvContentPartPr>
            <p14:xfrm>
              <a:off x="705099" y="173459"/>
              <a:ext cx="337320" cy="174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EF5AA89-A188-4037-9B65-D7501A7E41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779" y="169139"/>
                <a:ext cx="3459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A723ABF-94CA-431E-A4AC-E6C4532C48A2}"/>
                  </a:ext>
                </a:extLst>
              </p14:cNvPr>
              <p14:cNvContentPartPr/>
              <p14:nvPr/>
            </p14:nvContentPartPr>
            <p14:xfrm>
              <a:off x="1181379" y="135299"/>
              <a:ext cx="444240" cy="124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A723ABF-94CA-431E-A4AC-E6C4532C48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7062" y="130967"/>
                <a:ext cx="452873" cy="13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99EA284-AC3B-4400-8A72-E726EC347CFE}"/>
                  </a:ext>
                </a:extLst>
              </p14:cNvPr>
              <p14:cNvContentPartPr/>
              <p14:nvPr/>
            </p14:nvContentPartPr>
            <p14:xfrm>
              <a:off x="2676099" y="209819"/>
              <a:ext cx="73440" cy="31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99EA284-AC3B-4400-8A72-E726EC347C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1779" y="205499"/>
                <a:ext cx="820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5399197-7157-4AB9-B080-A43EA419ACB8}"/>
                  </a:ext>
                </a:extLst>
              </p14:cNvPr>
              <p14:cNvContentPartPr/>
              <p14:nvPr/>
            </p14:nvContentPartPr>
            <p14:xfrm>
              <a:off x="2717499" y="163019"/>
              <a:ext cx="2880" cy="1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5399197-7157-4AB9-B080-A43EA419AC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3179" y="158699"/>
                <a:ext cx="115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43BD719-4175-4D96-90AB-5DE0B18E76B0}"/>
                  </a:ext>
                </a:extLst>
              </p14:cNvPr>
              <p14:cNvContentPartPr/>
              <p14:nvPr/>
            </p14:nvContentPartPr>
            <p14:xfrm>
              <a:off x="3289539" y="211619"/>
              <a:ext cx="65520" cy="70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43BD719-4175-4D96-90AB-5DE0B18E76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5219" y="207299"/>
                <a:ext cx="741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AD87A18-6131-4E1C-BDFF-CB5F5AA1B06B}"/>
                  </a:ext>
                </a:extLst>
              </p14:cNvPr>
              <p14:cNvContentPartPr/>
              <p14:nvPr/>
            </p14:nvContentPartPr>
            <p14:xfrm>
              <a:off x="3032859" y="182459"/>
              <a:ext cx="188640" cy="105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AD87A18-6131-4E1C-BDFF-CB5F5AA1B0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8539" y="178154"/>
                <a:ext cx="197280" cy="114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51C25F2-CD8F-4BA3-AFD5-6F339D7CA048}"/>
                  </a:ext>
                </a:extLst>
              </p14:cNvPr>
              <p14:cNvContentPartPr/>
              <p14:nvPr/>
            </p14:nvContentPartPr>
            <p14:xfrm>
              <a:off x="1710939" y="110459"/>
              <a:ext cx="857160" cy="147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51C25F2-CD8F-4BA3-AFD5-6F339D7CA0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06619" y="106149"/>
                <a:ext cx="865800" cy="156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BF411B5-E6D1-4C62-BACE-EC7D18088BD6}"/>
                  </a:ext>
                </a:extLst>
              </p14:cNvPr>
              <p14:cNvContentPartPr/>
              <p14:nvPr/>
            </p14:nvContentPartPr>
            <p14:xfrm>
              <a:off x="4317699" y="290459"/>
              <a:ext cx="2880" cy="5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BF411B5-E6D1-4C62-BACE-EC7D18088B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3379" y="286139"/>
                <a:ext cx="11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0CD6B0C-4032-4F4C-9C0D-4EC9E7741A70}"/>
                  </a:ext>
                </a:extLst>
              </p14:cNvPr>
              <p14:cNvContentPartPr/>
              <p14:nvPr/>
            </p14:nvContentPartPr>
            <p14:xfrm>
              <a:off x="4364499" y="233219"/>
              <a:ext cx="46080" cy="151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0CD6B0C-4032-4F4C-9C0D-4EC9E7741A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60179" y="228899"/>
                <a:ext cx="547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7D8EFD3-1447-4034-852F-A35080882C2F}"/>
                  </a:ext>
                </a:extLst>
              </p14:cNvPr>
              <p14:cNvContentPartPr/>
              <p14:nvPr/>
            </p14:nvContentPartPr>
            <p14:xfrm>
              <a:off x="4186299" y="429419"/>
              <a:ext cx="247320" cy="41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7D8EFD3-1447-4034-852F-A35080882C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81979" y="425099"/>
                <a:ext cx="2559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0339DD8-F287-412D-99D8-60D1B197DC51}"/>
                  </a:ext>
                </a:extLst>
              </p14:cNvPr>
              <p14:cNvContentPartPr/>
              <p14:nvPr/>
            </p14:nvContentPartPr>
            <p14:xfrm>
              <a:off x="4142019" y="217379"/>
              <a:ext cx="131040" cy="178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0339DD8-F287-412D-99D8-60D1B197DC5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37699" y="213059"/>
                <a:ext cx="1396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AFCBD19-FBD5-4756-88A0-0BF167604BA2}"/>
                  </a:ext>
                </a:extLst>
              </p14:cNvPr>
              <p14:cNvContentPartPr/>
              <p14:nvPr/>
            </p14:nvContentPartPr>
            <p14:xfrm>
              <a:off x="2737299" y="335819"/>
              <a:ext cx="492480" cy="150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AFCBD19-FBD5-4756-88A0-0BF167604B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32979" y="331499"/>
                <a:ext cx="5011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534341B-9DF9-4A26-8F91-511697D07D3B}"/>
                  </a:ext>
                </a:extLst>
              </p14:cNvPr>
              <p14:cNvContentPartPr/>
              <p14:nvPr/>
            </p14:nvContentPartPr>
            <p14:xfrm>
              <a:off x="2649099" y="1753859"/>
              <a:ext cx="61920" cy="885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534341B-9DF9-4A26-8F91-511697D07D3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44779" y="1749539"/>
                <a:ext cx="705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7DC9E82-DAD6-45EB-8644-87602B37057D}"/>
                  </a:ext>
                </a:extLst>
              </p14:cNvPr>
              <p14:cNvContentPartPr/>
              <p14:nvPr/>
            </p14:nvContentPartPr>
            <p14:xfrm>
              <a:off x="2753859" y="1757819"/>
              <a:ext cx="214200" cy="2124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7DC9E82-DAD6-45EB-8644-87602B37057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49546" y="1753499"/>
                <a:ext cx="222826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81E96A2-7801-47E2-97B1-BB844E351EFA}"/>
                  </a:ext>
                </a:extLst>
              </p14:cNvPr>
              <p14:cNvContentPartPr/>
              <p14:nvPr/>
            </p14:nvContentPartPr>
            <p14:xfrm>
              <a:off x="2764299" y="2039699"/>
              <a:ext cx="128880" cy="8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81E96A2-7801-47E2-97B1-BB844E351EF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59979" y="2035379"/>
                <a:ext cx="1375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AF3909F-BA4B-4815-9EA5-0E434EA5CB02}"/>
                  </a:ext>
                </a:extLst>
              </p14:cNvPr>
              <p14:cNvContentPartPr/>
              <p14:nvPr/>
            </p14:nvContentPartPr>
            <p14:xfrm>
              <a:off x="398379" y="648299"/>
              <a:ext cx="2153880" cy="14086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AF3909F-BA4B-4815-9EA5-0E434EA5CB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4060" y="643979"/>
                <a:ext cx="2162519" cy="14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D01B5E3-87FD-4EB6-9AC1-961392D8C666}"/>
                  </a:ext>
                </a:extLst>
              </p14:cNvPr>
              <p14:cNvContentPartPr/>
              <p14:nvPr/>
            </p14:nvContentPartPr>
            <p14:xfrm>
              <a:off x="3223659" y="1108739"/>
              <a:ext cx="99360" cy="244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D01B5E3-87FD-4EB6-9AC1-961392D8C6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19339" y="1104419"/>
                <a:ext cx="1080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4ECD0DC-4840-4738-B894-3D35BF1CC71A}"/>
                  </a:ext>
                </a:extLst>
              </p14:cNvPr>
              <p14:cNvContentPartPr/>
              <p14:nvPr/>
            </p14:nvContentPartPr>
            <p14:xfrm>
              <a:off x="3625419" y="1169219"/>
              <a:ext cx="36360" cy="49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4ECD0DC-4840-4738-B894-3D35BF1CC7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21099" y="1164899"/>
                <a:ext cx="450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9804FB3-F80A-428F-A8A7-20396A0722C3}"/>
                  </a:ext>
                </a:extLst>
              </p14:cNvPr>
              <p14:cNvContentPartPr/>
              <p14:nvPr/>
            </p14:nvContentPartPr>
            <p14:xfrm>
              <a:off x="3941139" y="1086779"/>
              <a:ext cx="34920" cy="1807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9804FB3-F80A-428F-A8A7-20396A0722C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36819" y="1082459"/>
                <a:ext cx="435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940CF7C-2FC0-4D4A-9CCF-AF7DC3B4A643}"/>
                  </a:ext>
                </a:extLst>
              </p14:cNvPr>
              <p14:cNvContentPartPr/>
              <p14:nvPr/>
            </p14:nvContentPartPr>
            <p14:xfrm>
              <a:off x="4048419" y="1077419"/>
              <a:ext cx="43200" cy="173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940CF7C-2FC0-4D4A-9CCF-AF7DC3B4A6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44099" y="1073099"/>
                <a:ext cx="518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47C4149-B2FF-4804-951E-4B1669AF5419}"/>
                  </a:ext>
                </a:extLst>
              </p14:cNvPr>
              <p14:cNvContentPartPr/>
              <p14:nvPr/>
            </p14:nvContentPartPr>
            <p14:xfrm>
              <a:off x="3526779" y="1684019"/>
              <a:ext cx="667800" cy="2102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47C4149-B2FF-4804-951E-4B1669AF54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22459" y="1679699"/>
                <a:ext cx="6764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D03E2B1-D20B-4001-B5D3-A519718696B9}"/>
                  </a:ext>
                </a:extLst>
              </p14:cNvPr>
              <p14:cNvContentPartPr/>
              <p14:nvPr/>
            </p14:nvContentPartPr>
            <p14:xfrm>
              <a:off x="3626859" y="1407539"/>
              <a:ext cx="159120" cy="2113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D03E2B1-D20B-4001-B5D3-A519718696B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22539" y="1403212"/>
                <a:ext cx="167760" cy="219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7EE2C37-00DB-48CF-8BF1-0D9F22588DF2}"/>
                  </a:ext>
                </a:extLst>
              </p14:cNvPr>
              <p14:cNvContentPartPr/>
              <p14:nvPr/>
            </p14:nvContentPartPr>
            <p14:xfrm>
              <a:off x="3730179" y="1060499"/>
              <a:ext cx="147960" cy="198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7EE2C37-00DB-48CF-8BF1-0D9F22588DF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25869" y="1056179"/>
                <a:ext cx="156579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964C678-727F-4EA4-95F5-96C91FFDE75A}"/>
                  </a:ext>
                </a:extLst>
              </p14:cNvPr>
              <p14:cNvContentPartPr/>
              <p14:nvPr/>
            </p14:nvContentPartPr>
            <p14:xfrm>
              <a:off x="3368739" y="1090739"/>
              <a:ext cx="194040" cy="1900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964C678-727F-4EA4-95F5-96C91FFDE75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64419" y="1086411"/>
                <a:ext cx="202680" cy="1987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07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C0346B-8C54-43F8-B500-12712A007D01}"/>
                  </a:ext>
                </a:extLst>
              </p14:cNvPr>
              <p14:cNvContentPartPr/>
              <p14:nvPr/>
            </p14:nvContentPartPr>
            <p14:xfrm>
              <a:off x="417287" y="583871"/>
              <a:ext cx="9000" cy="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C0346B-8C54-43F8-B500-12712A007D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967" y="579551"/>
                <a:ext cx="176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FDC5E5-7AE5-4010-BEFC-EA7A51901A6B}"/>
                  </a:ext>
                </a:extLst>
              </p14:cNvPr>
              <p14:cNvContentPartPr/>
              <p14:nvPr/>
            </p14:nvContentPartPr>
            <p14:xfrm>
              <a:off x="578927" y="307391"/>
              <a:ext cx="52920" cy="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FDC5E5-7AE5-4010-BEFC-EA7A51901A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607" y="303071"/>
                <a:ext cx="615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F2565D-6E9B-4E8D-82F3-7A79050C0F8C}"/>
                  </a:ext>
                </a:extLst>
              </p14:cNvPr>
              <p14:cNvContentPartPr/>
              <p14:nvPr/>
            </p14:nvContentPartPr>
            <p14:xfrm>
              <a:off x="582527" y="337271"/>
              <a:ext cx="55800" cy="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F2565D-6E9B-4E8D-82F3-7A79050C0F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207" y="332951"/>
                <a:ext cx="644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AE3DA1-3E22-47F8-9B7E-7C9FE512E881}"/>
                  </a:ext>
                </a:extLst>
              </p14:cNvPr>
              <p14:cNvContentPartPr/>
              <p14:nvPr/>
            </p14:nvContentPartPr>
            <p14:xfrm>
              <a:off x="411167" y="276791"/>
              <a:ext cx="73440" cy="7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AE3DA1-3E22-47F8-9B7E-7C9FE512E8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847" y="272471"/>
                <a:ext cx="820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58F83E-0B0A-4201-8DE0-FC14CF26B15D}"/>
                  </a:ext>
                </a:extLst>
              </p14:cNvPr>
              <p14:cNvContentPartPr/>
              <p14:nvPr/>
            </p14:nvContentPartPr>
            <p14:xfrm>
              <a:off x="749927" y="269231"/>
              <a:ext cx="39600" cy="141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58F83E-0B0A-4201-8DE0-FC14CF26B1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607" y="264911"/>
                <a:ext cx="48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A5B888-534F-46D7-829A-93AF004DD5E1}"/>
                  </a:ext>
                </a:extLst>
              </p14:cNvPr>
              <p14:cNvContentPartPr/>
              <p14:nvPr/>
            </p14:nvContentPartPr>
            <p14:xfrm>
              <a:off x="821207" y="255911"/>
              <a:ext cx="4572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A5B888-534F-46D7-829A-93AF004DD5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887" y="251591"/>
                <a:ext cx="54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A509F3F-F02D-41C9-A1F3-8181DD261075}"/>
                  </a:ext>
                </a:extLst>
              </p14:cNvPr>
              <p14:cNvContentPartPr/>
              <p14:nvPr/>
            </p14:nvContentPartPr>
            <p14:xfrm>
              <a:off x="980687" y="259151"/>
              <a:ext cx="4320" cy="40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A509F3F-F02D-41C9-A1F3-8181DD2610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6367" y="254831"/>
                <a:ext cx="12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A5D8666-4920-4505-AC03-7908529E5858}"/>
                  </a:ext>
                </a:extLst>
              </p14:cNvPr>
              <p14:cNvContentPartPr/>
              <p14:nvPr/>
            </p14:nvContentPartPr>
            <p14:xfrm>
              <a:off x="837407" y="361031"/>
              <a:ext cx="5400" cy="37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A5D8666-4920-4505-AC03-7908529E58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3087" y="356711"/>
                <a:ext cx="14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2E006ED-A1EC-473C-8F90-40A93FE37072}"/>
                  </a:ext>
                </a:extLst>
              </p14:cNvPr>
              <p14:cNvContentPartPr/>
              <p14:nvPr/>
            </p14:nvContentPartPr>
            <p14:xfrm>
              <a:off x="949007" y="362471"/>
              <a:ext cx="44640" cy="44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2E006ED-A1EC-473C-8F90-40A93FE3707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4687" y="358151"/>
                <a:ext cx="532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404C77-4B8C-4352-8826-8481955E7460}"/>
                  </a:ext>
                </a:extLst>
              </p14:cNvPr>
              <p14:cNvContentPartPr/>
              <p14:nvPr/>
            </p14:nvContentPartPr>
            <p14:xfrm>
              <a:off x="1067087" y="276431"/>
              <a:ext cx="25920" cy="137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404C77-4B8C-4352-8826-8481955E746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2767" y="272111"/>
                <a:ext cx="345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0806296-DFE0-42D4-A59E-C40BF8BB3C1D}"/>
                  </a:ext>
                </a:extLst>
              </p14:cNvPr>
              <p14:cNvContentPartPr/>
              <p14:nvPr/>
            </p14:nvContentPartPr>
            <p14:xfrm>
              <a:off x="3654407" y="247991"/>
              <a:ext cx="79920" cy="41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0806296-DFE0-42D4-A59E-C40BF8BB3C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50087" y="243671"/>
                <a:ext cx="885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A0018D0-8387-4EF0-AE80-20160744B00C}"/>
                  </a:ext>
                </a:extLst>
              </p14:cNvPr>
              <p14:cNvContentPartPr/>
              <p14:nvPr/>
            </p14:nvContentPartPr>
            <p14:xfrm>
              <a:off x="3787967" y="224591"/>
              <a:ext cx="334080" cy="72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A0018D0-8387-4EF0-AE80-20160744B00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83647" y="220271"/>
                <a:ext cx="3427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7AFF1A1-8539-46C9-BBF4-4A0D368E6581}"/>
                  </a:ext>
                </a:extLst>
              </p14:cNvPr>
              <p14:cNvContentPartPr/>
              <p14:nvPr/>
            </p14:nvContentPartPr>
            <p14:xfrm>
              <a:off x="3422207" y="209471"/>
              <a:ext cx="181080" cy="133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7AFF1A1-8539-46C9-BBF4-4A0D368E658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17896" y="205151"/>
                <a:ext cx="189703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3FE399B-60A5-494F-87FD-F36000EF597B}"/>
                  </a:ext>
                </a:extLst>
              </p14:cNvPr>
              <p14:cNvContentPartPr/>
              <p14:nvPr/>
            </p14:nvContentPartPr>
            <p14:xfrm>
              <a:off x="2776727" y="220991"/>
              <a:ext cx="526680" cy="108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3FE399B-60A5-494F-87FD-F36000EF597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72407" y="216671"/>
                <a:ext cx="5353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13152B3-9330-484D-A9DF-A6D0FAC7D77A}"/>
                  </a:ext>
                </a:extLst>
              </p14:cNvPr>
              <p14:cNvContentPartPr/>
              <p14:nvPr/>
            </p14:nvContentPartPr>
            <p14:xfrm>
              <a:off x="2340767" y="231431"/>
              <a:ext cx="305280" cy="71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13152B3-9330-484D-A9DF-A6D0FAC7D7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36447" y="227111"/>
                <a:ext cx="3139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E20AFE-F5FE-450E-84F2-95314EBDDF0F}"/>
                  </a:ext>
                </a:extLst>
              </p14:cNvPr>
              <p14:cNvContentPartPr/>
              <p14:nvPr/>
            </p14:nvContentPartPr>
            <p14:xfrm>
              <a:off x="2097767" y="224591"/>
              <a:ext cx="124920" cy="69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E20AFE-F5FE-450E-84F2-95314EBDDF0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93447" y="220271"/>
                <a:ext cx="1335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11183E6-3825-4B8E-B662-86ACD11B09BA}"/>
                  </a:ext>
                </a:extLst>
              </p14:cNvPr>
              <p14:cNvContentPartPr/>
              <p14:nvPr/>
            </p14:nvContentPartPr>
            <p14:xfrm>
              <a:off x="1645247" y="220271"/>
              <a:ext cx="302400" cy="95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11183E6-3825-4B8E-B662-86ACD11B09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40922" y="215951"/>
                <a:ext cx="31105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2C624FD-300A-411E-8173-9719CC379215}"/>
                  </a:ext>
                </a:extLst>
              </p14:cNvPr>
              <p14:cNvContentPartPr/>
              <p14:nvPr/>
            </p14:nvContentPartPr>
            <p14:xfrm>
              <a:off x="1594847" y="465071"/>
              <a:ext cx="164520" cy="55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2C624FD-300A-411E-8173-9719CC37921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90527" y="460751"/>
                <a:ext cx="1731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C769B5-B09E-43B8-905C-FFBF7413828B}"/>
                  </a:ext>
                </a:extLst>
              </p14:cNvPr>
              <p14:cNvContentPartPr/>
              <p14:nvPr/>
            </p14:nvContentPartPr>
            <p14:xfrm>
              <a:off x="2663687" y="402431"/>
              <a:ext cx="302400" cy="79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C769B5-B09E-43B8-905C-FFBF7413828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59367" y="398111"/>
                <a:ext cx="3110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0F1704A-2C4A-464A-887C-9C01CF554FED}"/>
                  </a:ext>
                </a:extLst>
              </p14:cNvPr>
              <p14:cNvContentPartPr/>
              <p14:nvPr/>
            </p14:nvContentPartPr>
            <p14:xfrm>
              <a:off x="2267687" y="447071"/>
              <a:ext cx="334800" cy="48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0F1704A-2C4A-464A-887C-9C01CF554FE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63367" y="442751"/>
                <a:ext cx="3434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5E94692-9DDA-4441-A1D2-13B6D7B509C4}"/>
                  </a:ext>
                </a:extLst>
              </p14:cNvPr>
              <p14:cNvContentPartPr/>
              <p14:nvPr/>
            </p14:nvContentPartPr>
            <p14:xfrm>
              <a:off x="1870967" y="404951"/>
              <a:ext cx="289800" cy="102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5E94692-9DDA-4441-A1D2-13B6D7B509C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66647" y="400631"/>
                <a:ext cx="2984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13874FF-4BFD-4600-A144-139416EC4C66}"/>
                  </a:ext>
                </a:extLst>
              </p14:cNvPr>
              <p14:cNvContentPartPr/>
              <p14:nvPr/>
            </p14:nvContentPartPr>
            <p14:xfrm>
              <a:off x="2232407" y="647591"/>
              <a:ext cx="46800" cy="29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13874FF-4BFD-4600-A144-139416EC4C6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228087" y="643271"/>
                <a:ext cx="554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DED5914-B666-42FD-B37C-153889F12933}"/>
                  </a:ext>
                </a:extLst>
              </p14:cNvPr>
              <p14:cNvContentPartPr/>
              <p14:nvPr/>
            </p14:nvContentPartPr>
            <p14:xfrm>
              <a:off x="2324927" y="649751"/>
              <a:ext cx="28440" cy="130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DED5914-B666-42FD-B37C-153889F12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320607" y="645431"/>
                <a:ext cx="37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D967067-33BD-40C3-AAFD-E0760C2304C2}"/>
                  </a:ext>
                </a:extLst>
              </p14:cNvPr>
              <p14:cNvContentPartPr/>
              <p14:nvPr/>
            </p14:nvContentPartPr>
            <p14:xfrm>
              <a:off x="2883287" y="660191"/>
              <a:ext cx="25200" cy="5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D967067-33BD-40C3-AAFD-E0760C2304C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78967" y="655871"/>
                <a:ext cx="338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5385BE8-360A-4754-9792-55453F68D97F}"/>
                  </a:ext>
                </a:extLst>
              </p14:cNvPr>
              <p14:cNvContentPartPr/>
              <p14:nvPr/>
            </p14:nvContentPartPr>
            <p14:xfrm>
              <a:off x="2872847" y="681071"/>
              <a:ext cx="32400" cy="4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5385BE8-360A-4754-9792-55453F68D97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68527" y="676751"/>
                <a:ext cx="410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66CD9A4-EE1D-4033-93BD-69D1E469D44D}"/>
                  </a:ext>
                </a:extLst>
              </p14:cNvPr>
              <p14:cNvContentPartPr/>
              <p14:nvPr/>
            </p14:nvContentPartPr>
            <p14:xfrm>
              <a:off x="2701127" y="634991"/>
              <a:ext cx="129960" cy="68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66CD9A4-EE1D-4033-93BD-69D1E469D44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696807" y="630671"/>
                <a:ext cx="1386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B66C411-F7F1-417D-9FF6-6E45AEDD2798}"/>
                  </a:ext>
                </a:extLst>
              </p14:cNvPr>
              <p14:cNvContentPartPr/>
              <p14:nvPr/>
            </p14:nvContentPartPr>
            <p14:xfrm>
              <a:off x="2507807" y="640391"/>
              <a:ext cx="146880" cy="65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B66C411-F7F1-417D-9FF6-6E45AEDD279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503487" y="636071"/>
                <a:ext cx="1555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723BF67-10DF-4D3E-8ED8-EDA2043A1408}"/>
                  </a:ext>
                </a:extLst>
              </p14:cNvPr>
              <p14:cNvContentPartPr/>
              <p14:nvPr/>
            </p14:nvContentPartPr>
            <p14:xfrm>
              <a:off x="2086607" y="635351"/>
              <a:ext cx="107280" cy="132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723BF67-10DF-4D3E-8ED8-EDA2043A140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82272" y="631031"/>
                <a:ext cx="115949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9025B14-0F07-4EE6-A7D1-D27C6C9D1630}"/>
                  </a:ext>
                </a:extLst>
              </p14:cNvPr>
              <p14:cNvContentPartPr/>
              <p14:nvPr/>
            </p14:nvContentPartPr>
            <p14:xfrm>
              <a:off x="1700327" y="658391"/>
              <a:ext cx="308880" cy="94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9025B14-0F07-4EE6-A7D1-D27C6C9D163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696012" y="654071"/>
                <a:ext cx="31751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FE91A11-0499-4090-A110-77543E76591E}"/>
                  </a:ext>
                </a:extLst>
              </p14:cNvPr>
              <p14:cNvContentPartPr/>
              <p14:nvPr/>
            </p14:nvContentPartPr>
            <p14:xfrm>
              <a:off x="2233847" y="724631"/>
              <a:ext cx="45360" cy="51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FE91A11-0499-4090-A110-77543E76591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229527" y="720311"/>
                <a:ext cx="540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0C50CBE-3D56-40CF-93E5-D1CA14892D05}"/>
                  </a:ext>
                </a:extLst>
              </p14:cNvPr>
              <p14:cNvContentPartPr/>
              <p14:nvPr/>
            </p14:nvContentPartPr>
            <p14:xfrm>
              <a:off x="3304487" y="633191"/>
              <a:ext cx="6480" cy="55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0C50CBE-3D56-40CF-93E5-D1CA14892D0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300167" y="628871"/>
                <a:ext cx="151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614BCE9-B9F9-464E-8366-14D8D3E0EA03}"/>
                  </a:ext>
                </a:extLst>
              </p14:cNvPr>
              <p14:cNvContentPartPr/>
              <p14:nvPr/>
            </p14:nvContentPartPr>
            <p14:xfrm>
              <a:off x="3349487" y="621671"/>
              <a:ext cx="69480" cy="66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614BCE9-B9F9-464E-8366-14D8D3E0EA0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345167" y="617351"/>
                <a:ext cx="781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6263BD4-220A-42EF-ABDF-5745CE6A852A}"/>
                  </a:ext>
                </a:extLst>
              </p14:cNvPr>
              <p14:cNvContentPartPr/>
              <p14:nvPr/>
            </p14:nvContentPartPr>
            <p14:xfrm>
              <a:off x="3818567" y="612311"/>
              <a:ext cx="92880" cy="135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6263BD4-220A-42EF-ABDF-5745CE6A852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814247" y="607991"/>
                <a:ext cx="101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38F5ECB-7E27-43FB-83E1-48214279C225}"/>
                  </a:ext>
                </a:extLst>
              </p14:cNvPr>
              <p14:cNvContentPartPr/>
              <p14:nvPr/>
            </p14:nvContentPartPr>
            <p14:xfrm>
              <a:off x="3680687" y="610151"/>
              <a:ext cx="95040" cy="132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38F5ECB-7E27-43FB-83E1-48214279C22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76383" y="605843"/>
                <a:ext cx="103647" cy="14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650E24F-0176-40EA-B070-E23CDFF5B505}"/>
                  </a:ext>
                </a:extLst>
              </p14:cNvPr>
              <p14:cNvContentPartPr/>
              <p14:nvPr/>
            </p14:nvContentPartPr>
            <p14:xfrm>
              <a:off x="3465047" y="607991"/>
              <a:ext cx="179640" cy="88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650E24F-0176-40EA-B070-E23CDFF5B50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460727" y="603671"/>
                <a:ext cx="1882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5472A3E-875D-486C-8D72-275B676DB790}"/>
                  </a:ext>
                </a:extLst>
              </p14:cNvPr>
              <p14:cNvContentPartPr/>
              <p14:nvPr/>
            </p14:nvContentPartPr>
            <p14:xfrm>
              <a:off x="2984087" y="630311"/>
              <a:ext cx="267840" cy="145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5472A3E-875D-486C-8D72-275B676DB79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979761" y="625991"/>
                <a:ext cx="276492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8CAB38C-ACD5-49BA-9D00-1AED3A6A2171}"/>
                  </a:ext>
                </a:extLst>
              </p14:cNvPr>
              <p14:cNvContentPartPr/>
              <p14:nvPr/>
            </p14:nvContentPartPr>
            <p14:xfrm>
              <a:off x="2389727" y="702311"/>
              <a:ext cx="14760" cy="36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8CAB38C-ACD5-49BA-9D00-1AED3A6A217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385407" y="697991"/>
                <a:ext cx="23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201DAB5-908E-45D1-A16C-92DA65EC3B2B}"/>
                  </a:ext>
                </a:extLst>
              </p14:cNvPr>
              <p14:cNvContentPartPr/>
              <p14:nvPr/>
            </p14:nvContentPartPr>
            <p14:xfrm>
              <a:off x="3958967" y="655511"/>
              <a:ext cx="18360" cy="30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201DAB5-908E-45D1-A16C-92DA65EC3B2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54647" y="651191"/>
                <a:ext cx="27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F5FB974-F65D-45AC-8C5F-74D7F6CA5F83}"/>
                  </a:ext>
                </a:extLst>
              </p14:cNvPr>
              <p14:cNvContentPartPr/>
              <p14:nvPr/>
            </p14:nvContentPartPr>
            <p14:xfrm>
              <a:off x="4244087" y="601151"/>
              <a:ext cx="5040" cy="67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F5FB974-F65D-45AC-8C5F-74D7F6CA5F8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239767" y="596831"/>
                <a:ext cx="136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E129A14-861E-4EED-92D3-1787D8C8A46F}"/>
                  </a:ext>
                </a:extLst>
              </p14:cNvPr>
              <p14:cNvContentPartPr/>
              <p14:nvPr/>
            </p14:nvContentPartPr>
            <p14:xfrm>
              <a:off x="4458647" y="604391"/>
              <a:ext cx="89280" cy="165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E129A14-861E-4EED-92D3-1787D8C8A46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454327" y="600071"/>
                <a:ext cx="979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07DE26E-EE1D-457A-8CED-A4A01A9A6898}"/>
                  </a:ext>
                </a:extLst>
              </p14:cNvPr>
              <p14:cNvContentPartPr/>
              <p14:nvPr/>
            </p14:nvContentPartPr>
            <p14:xfrm>
              <a:off x="4286927" y="608351"/>
              <a:ext cx="134280" cy="1292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07DE26E-EE1D-457A-8CED-A4A01A9A689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282607" y="604031"/>
                <a:ext cx="1429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F2A6BBD-151D-4E4C-A424-3583D9ECE909}"/>
                  </a:ext>
                </a:extLst>
              </p14:cNvPr>
              <p14:cNvContentPartPr/>
              <p14:nvPr/>
            </p14:nvContentPartPr>
            <p14:xfrm>
              <a:off x="4041767" y="606551"/>
              <a:ext cx="173520" cy="81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F2A6BBD-151D-4E4C-A424-3583D9ECE90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037447" y="602231"/>
                <a:ext cx="182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F3662B1-4F45-4FBE-A23D-B19D6F26D063}"/>
                  </a:ext>
                </a:extLst>
              </p14:cNvPr>
              <p14:cNvContentPartPr/>
              <p14:nvPr/>
            </p14:nvContentPartPr>
            <p14:xfrm>
              <a:off x="551927" y="636791"/>
              <a:ext cx="43560" cy="4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F3662B1-4F45-4FBE-A23D-B19D6F26D06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47607" y="632471"/>
                <a:ext cx="522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3E8733F-BD7A-42DB-A984-52894C58712F}"/>
                  </a:ext>
                </a:extLst>
              </p14:cNvPr>
              <p14:cNvContentPartPr/>
              <p14:nvPr/>
            </p14:nvContentPartPr>
            <p14:xfrm>
              <a:off x="560207" y="664151"/>
              <a:ext cx="41400" cy="36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3E8733F-BD7A-42DB-A984-52894C58712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55887" y="659831"/>
                <a:ext cx="500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A9F7646-11CF-49F6-8C58-E6119831A8CD}"/>
                  </a:ext>
                </a:extLst>
              </p14:cNvPr>
              <p14:cNvContentPartPr/>
              <p14:nvPr/>
            </p14:nvContentPartPr>
            <p14:xfrm>
              <a:off x="838127" y="592151"/>
              <a:ext cx="6840" cy="40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A9F7646-11CF-49F6-8C58-E6119831A8C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33807" y="587831"/>
                <a:ext cx="15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13C417A-5FC3-4284-AA63-2ECC2ECB0765}"/>
                  </a:ext>
                </a:extLst>
              </p14:cNvPr>
              <p14:cNvContentPartPr/>
              <p14:nvPr/>
            </p14:nvContentPartPr>
            <p14:xfrm>
              <a:off x="820847" y="674951"/>
              <a:ext cx="37800" cy="36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13C417A-5FC3-4284-AA63-2ECC2ECB076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16527" y="670631"/>
                <a:ext cx="464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2ACE306-A323-495C-BC34-ACFD21C7B4C8}"/>
                  </a:ext>
                </a:extLst>
              </p14:cNvPr>
              <p14:cNvContentPartPr/>
              <p14:nvPr/>
            </p14:nvContentPartPr>
            <p14:xfrm>
              <a:off x="888167" y="593591"/>
              <a:ext cx="23760" cy="125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2ACE306-A323-495C-BC34-ACFD21C7B4C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83847" y="589271"/>
                <a:ext cx="324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447D30E-41C6-464E-9FCA-85E608DB165B}"/>
                  </a:ext>
                </a:extLst>
              </p14:cNvPr>
              <p14:cNvContentPartPr/>
              <p14:nvPr/>
            </p14:nvContentPartPr>
            <p14:xfrm>
              <a:off x="1179407" y="584231"/>
              <a:ext cx="92880" cy="126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447D30E-41C6-464E-9FCA-85E608DB165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75087" y="579911"/>
                <a:ext cx="1015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0936A93-2701-416A-8352-E090EAA3BF61}"/>
                  </a:ext>
                </a:extLst>
              </p14:cNvPr>
              <p14:cNvContentPartPr/>
              <p14:nvPr/>
            </p14:nvContentPartPr>
            <p14:xfrm>
              <a:off x="953687" y="582431"/>
              <a:ext cx="183600" cy="11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0936A93-2701-416A-8352-E090EAA3BF6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49367" y="578111"/>
                <a:ext cx="1922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7FC3455-24CB-4FCB-98D2-23406FE70ADF}"/>
                  </a:ext>
                </a:extLst>
              </p14:cNvPr>
              <p14:cNvContentPartPr/>
              <p14:nvPr/>
            </p14:nvContentPartPr>
            <p14:xfrm>
              <a:off x="662087" y="598271"/>
              <a:ext cx="104400" cy="126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7FC3455-24CB-4FCB-98D2-23406FE70AD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57767" y="593951"/>
                <a:ext cx="113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42E6094-5A2A-48CE-9953-9528B9036F90}"/>
                  </a:ext>
                </a:extLst>
              </p14:cNvPr>
              <p14:cNvContentPartPr/>
              <p14:nvPr/>
            </p14:nvContentPartPr>
            <p14:xfrm>
              <a:off x="532487" y="899591"/>
              <a:ext cx="37440" cy="11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42E6094-5A2A-48CE-9953-9528B9036F9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28167" y="895271"/>
                <a:ext cx="460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019ACB3-6D5D-41D9-9D08-1B83694F2316}"/>
                  </a:ext>
                </a:extLst>
              </p14:cNvPr>
              <p14:cNvContentPartPr/>
              <p14:nvPr/>
            </p14:nvContentPartPr>
            <p14:xfrm>
              <a:off x="529607" y="928031"/>
              <a:ext cx="54000" cy="7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019ACB3-6D5D-41D9-9D08-1B83694F231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25287" y="923711"/>
                <a:ext cx="626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3E4B4D4-DA68-4507-BCC2-C8E2F9861802}"/>
                  </a:ext>
                </a:extLst>
              </p14:cNvPr>
              <p14:cNvContentPartPr/>
              <p14:nvPr/>
            </p14:nvContentPartPr>
            <p14:xfrm>
              <a:off x="878807" y="855671"/>
              <a:ext cx="6120" cy="85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3E4B4D4-DA68-4507-BCC2-C8E2F9861802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74487" y="851351"/>
                <a:ext cx="147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8DB1B99-4B65-4372-8AC5-FCF268278153}"/>
                  </a:ext>
                </a:extLst>
              </p14:cNvPr>
              <p14:cNvContentPartPr/>
              <p14:nvPr/>
            </p14:nvContentPartPr>
            <p14:xfrm>
              <a:off x="943247" y="868631"/>
              <a:ext cx="67680" cy="57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8DB1B99-4B65-4372-8AC5-FCF26827815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38927" y="864311"/>
                <a:ext cx="763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4D84B07-272A-4B80-BBCF-C20E3448E903}"/>
                  </a:ext>
                </a:extLst>
              </p14:cNvPr>
              <p14:cNvContentPartPr/>
              <p14:nvPr/>
            </p14:nvContentPartPr>
            <p14:xfrm>
              <a:off x="639767" y="858551"/>
              <a:ext cx="205200" cy="1184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4D84B07-272A-4B80-BBCF-C20E3448E90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35447" y="854231"/>
                <a:ext cx="213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F9E6AB5-D70D-4FE8-ABCC-55CFEBF98D32}"/>
                  </a:ext>
                </a:extLst>
              </p14:cNvPr>
              <p14:cNvContentPartPr/>
              <p14:nvPr/>
            </p14:nvContentPartPr>
            <p14:xfrm>
              <a:off x="1082207" y="854231"/>
              <a:ext cx="3240" cy="75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F9E6AB5-D70D-4FE8-ABCC-55CFEBF98D3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77887" y="849911"/>
                <a:ext cx="118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05883E4-10AA-448E-B825-1C67374EDCDE}"/>
                  </a:ext>
                </a:extLst>
              </p14:cNvPr>
              <p14:cNvContentPartPr/>
              <p14:nvPr/>
            </p14:nvContentPartPr>
            <p14:xfrm>
              <a:off x="1113527" y="847751"/>
              <a:ext cx="83880" cy="96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05883E4-10AA-448E-B825-1C67374EDCD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09225" y="843431"/>
                <a:ext cx="92483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42479D3-893D-438E-BA61-93386097C659}"/>
                  </a:ext>
                </a:extLst>
              </p14:cNvPr>
              <p14:cNvContentPartPr/>
              <p14:nvPr/>
            </p14:nvContentPartPr>
            <p14:xfrm>
              <a:off x="1232327" y="847031"/>
              <a:ext cx="135360" cy="90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42479D3-893D-438E-BA61-93386097C65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228007" y="842728"/>
                <a:ext cx="144000" cy="993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50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D9AE-8DBF-7245-95B2-B41FE013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Pauli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6FD28-51EE-2543-AEA2-CD1625D74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22" y="713165"/>
                <a:ext cx="3843397" cy="15903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: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/>
                  <a:t> :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6FD28-51EE-2543-AEA2-CD1625D74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22" y="713165"/>
                <a:ext cx="3843397" cy="159039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735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08EC-47B0-124B-86AC-44EFF209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 of the Pauli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303BFC-0E5F-FF48-BB47-CBA13BAEB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= identity transformation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= negation, it is similar to the classical not operation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/>
                  <a:t> = changing the relative phase of a superposition in the standard basis. 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𝑍𝑋</m:t>
                    </m:r>
                  </m:oMath>
                </a14:m>
                <a:r>
                  <a:rPr lang="en-US"/>
                  <a:t>. 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303BFC-0E5F-FF48-BB47-CBA13BAEB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265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2900-B52D-474B-888F-5002A796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Hadamard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554-8EDD-2345-849E-496A26BC70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554-8EDD-2345-849E-496A26BC70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94CB54-083F-47E1-935C-235BBD59980E}"/>
                  </a:ext>
                </a:extLst>
              </p14:cNvPr>
              <p14:cNvContentPartPr/>
              <p14:nvPr/>
            </p14:nvContentPartPr>
            <p14:xfrm>
              <a:off x="3157247" y="1060511"/>
              <a:ext cx="3960" cy="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94CB54-083F-47E1-935C-235BBD5998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2927" y="1056191"/>
                <a:ext cx="126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FB59E1-3AFE-425E-897D-637B5090C73D}"/>
                  </a:ext>
                </a:extLst>
              </p14:cNvPr>
              <p14:cNvContentPartPr/>
              <p14:nvPr/>
            </p14:nvContentPartPr>
            <p14:xfrm>
              <a:off x="3019007" y="1054031"/>
              <a:ext cx="596520" cy="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FB59E1-3AFE-425E-897D-637B5090C7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4687" y="1049711"/>
                <a:ext cx="6051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AB0376-3260-46DF-9D27-F6D86E068959}"/>
                  </a:ext>
                </a:extLst>
              </p14:cNvPr>
              <p14:cNvContentPartPr/>
              <p14:nvPr/>
            </p14:nvContentPartPr>
            <p14:xfrm>
              <a:off x="3272087" y="210911"/>
              <a:ext cx="603720" cy="132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AB0376-3260-46DF-9D27-F6D86E0689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67770" y="206591"/>
                <a:ext cx="612355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EA4FF5-7757-45AF-91EB-7363BA0FB379}"/>
                  </a:ext>
                </a:extLst>
              </p14:cNvPr>
              <p14:cNvContentPartPr/>
              <p14:nvPr/>
            </p14:nvContentPartPr>
            <p14:xfrm>
              <a:off x="3280727" y="454991"/>
              <a:ext cx="649080" cy="140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EA4FF5-7757-45AF-91EB-7363BA0FB3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76407" y="450671"/>
                <a:ext cx="657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7F769C6-5B8C-41F5-B924-AF834C87CDE3}"/>
                  </a:ext>
                </a:extLst>
              </p14:cNvPr>
              <p14:cNvContentPartPr/>
              <p14:nvPr/>
            </p14:nvContentPartPr>
            <p14:xfrm>
              <a:off x="2961047" y="191831"/>
              <a:ext cx="105120" cy="82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7F769C6-5B8C-41F5-B924-AF834C87CD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6727" y="187511"/>
                <a:ext cx="1137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6AB8D57-8DB5-40CE-852C-2B79EF2378D6}"/>
                  </a:ext>
                </a:extLst>
              </p14:cNvPr>
              <p14:cNvContentPartPr/>
              <p14:nvPr/>
            </p14:nvContentPartPr>
            <p14:xfrm>
              <a:off x="3657647" y="735071"/>
              <a:ext cx="145800" cy="87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6AB8D57-8DB5-40CE-852C-2B79EF2378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53327" y="730751"/>
                <a:ext cx="154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550C260-260B-4FB2-9380-61CCB4270A69}"/>
                  </a:ext>
                </a:extLst>
              </p14:cNvPr>
              <p14:cNvContentPartPr/>
              <p14:nvPr/>
            </p14:nvContentPartPr>
            <p14:xfrm>
              <a:off x="1433207" y="948911"/>
              <a:ext cx="306000" cy="15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550C260-260B-4FB2-9380-61CCB4270A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28887" y="944591"/>
                <a:ext cx="3146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4D73E4-C53A-43A2-B672-18553D54A8FA}"/>
                  </a:ext>
                </a:extLst>
              </p14:cNvPr>
              <p14:cNvContentPartPr/>
              <p14:nvPr/>
            </p14:nvContentPartPr>
            <p14:xfrm>
              <a:off x="1961687" y="951071"/>
              <a:ext cx="297720" cy="9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4D73E4-C53A-43A2-B672-18553D54A8F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367" y="946751"/>
                <a:ext cx="3063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AD0FBD-398D-4F51-84FD-1B6BB3F25D80}"/>
                  </a:ext>
                </a:extLst>
              </p14:cNvPr>
              <p14:cNvContentPartPr/>
              <p14:nvPr/>
            </p14:nvContentPartPr>
            <p14:xfrm>
              <a:off x="2450207" y="948191"/>
              <a:ext cx="261000" cy="1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AD0FBD-398D-4F51-84FD-1B6BB3F25D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45887" y="943871"/>
                <a:ext cx="2696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57EBB00-1EC0-47C1-92F7-0B609A235B68}"/>
                  </a:ext>
                </a:extLst>
              </p14:cNvPr>
              <p14:cNvContentPartPr/>
              <p14:nvPr/>
            </p14:nvContentPartPr>
            <p14:xfrm>
              <a:off x="997967" y="949991"/>
              <a:ext cx="263520" cy="9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57EBB00-1EC0-47C1-92F7-0B609A235B6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3653" y="945671"/>
                <a:ext cx="272148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0994539-EB8B-4B85-BD03-55C873BDD5FA}"/>
                  </a:ext>
                </a:extLst>
              </p14:cNvPr>
              <p14:cNvContentPartPr/>
              <p14:nvPr/>
            </p14:nvContentPartPr>
            <p14:xfrm>
              <a:off x="777647" y="1013351"/>
              <a:ext cx="117360" cy="8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0994539-EB8B-4B85-BD03-55C873BDD5F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3327" y="1009031"/>
                <a:ext cx="1260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F2DB15-FD6D-4FCB-980C-D7DB78F7E997}"/>
                  </a:ext>
                </a:extLst>
              </p14:cNvPr>
              <p14:cNvContentPartPr/>
              <p14:nvPr/>
            </p14:nvContentPartPr>
            <p14:xfrm>
              <a:off x="61607" y="1068071"/>
              <a:ext cx="252000" cy="12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F2DB15-FD6D-4FCB-980C-D7DB78F7E99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281" y="1063739"/>
                <a:ext cx="260652" cy="135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CE1CE26-37FC-49FD-8467-EDF4B4230C9A}"/>
                  </a:ext>
                </a:extLst>
              </p14:cNvPr>
              <p14:cNvContentPartPr/>
              <p14:nvPr/>
            </p14:nvContentPartPr>
            <p14:xfrm>
              <a:off x="429167" y="1144031"/>
              <a:ext cx="42480" cy="4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CE1CE26-37FC-49FD-8467-EDF4B4230C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4847" y="1139711"/>
                <a:ext cx="511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83962D0-5038-4BB1-B4F2-23755ACC3B40}"/>
                  </a:ext>
                </a:extLst>
              </p14:cNvPr>
              <p14:cNvContentPartPr/>
              <p14:nvPr/>
            </p14:nvContentPartPr>
            <p14:xfrm>
              <a:off x="425927" y="1173191"/>
              <a:ext cx="53640" cy="1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83962D0-5038-4BB1-B4F2-23755ACC3B4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1607" y="1168871"/>
                <a:ext cx="622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C1E76F7-4B46-47FB-9A7A-CD08CEA7FB70}"/>
                  </a:ext>
                </a:extLst>
              </p14:cNvPr>
              <p14:cNvContentPartPr/>
              <p14:nvPr/>
            </p14:nvContentPartPr>
            <p14:xfrm>
              <a:off x="717167" y="1098311"/>
              <a:ext cx="9720" cy="62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C1E76F7-4B46-47FB-9A7A-CD08CEA7FB7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2847" y="1093991"/>
                <a:ext cx="183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C97C25C-892A-4AC0-A18D-0B7573FA00F7}"/>
                  </a:ext>
                </a:extLst>
              </p14:cNvPr>
              <p14:cNvContentPartPr/>
              <p14:nvPr/>
            </p14:nvContentPartPr>
            <p14:xfrm>
              <a:off x="662087" y="1194791"/>
              <a:ext cx="73800" cy="2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C97C25C-892A-4AC0-A18D-0B7573FA00F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57767" y="1190471"/>
                <a:ext cx="824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16AEE6E-6334-4365-8F50-C621C67839B8}"/>
                  </a:ext>
                </a:extLst>
              </p14:cNvPr>
              <p14:cNvContentPartPr/>
              <p14:nvPr/>
            </p14:nvContentPartPr>
            <p14:xfrm>
              <a:off x="813647" y="1121711"/>
              <a:ext cx="340560" cy="150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16AEE6E-6334-4365-8F50-C621C67839B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09327" y="1117391"/>
                <a:ext cx="3492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DA4D449-4E5B-4D5D-967D-F2E82C8F78BA}"/>
                  </a:ext>
                </a:extLst>
              </p14:cNvPr>
              <p14:cNvContentPartPr/>
              <p14:nvPr/>
            </p14:nvContentPartPr>
            <p14:xfrm>
              <a:off x="621767" y="1225751"/>
              <a:ext cx="115920" cy="97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DA4D449-4E5B-4D5D-967D-F2E82C8F78B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7447" y="1221431"/>
                <a:ext cx="1245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440E42C-9C5B-4BF0-AEE3-EF31496CD534}"/>
                  </a:ext>
                </a:extLst>
              </p14:cNvPr>
              <p14:cNvContentPartPr/>
              <p14:nvPr/>
            </p14:nvContentPartPr>
            <p14:xfrm>
              <a:off x="1202087" y="1168511"/>
              <a:ext cx="55440" cy="57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440E42C-9C5B-4BF0-AEE3-EF31496CD53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97767" y="1164191"/>
                <a:ext cx="640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80F9D22-DED4-4A60-9E3A-E896FF782F22}"/>
                  </a:ext>
                </a:extLst>
              </p14:cNvPr>
              <p14:cNvContentPartPr/>
              <p14:nvPr/>
            </p14:nvContentPartPr>
            <p14:xfrm>
              <a:off x="2174447" y="1114511"/>
              <a:ext cx="2880" cy="81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80F9D22-DED4-4A60-9E3A-E896FF782F2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170127" y="1110191"/>
                <a:ext cx="115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9B0C909-B924-4708-AB52-A77C51F88097}"/>
                  </a:ext>
                </a:extLst>
              </p14:cNvPr>
              <p14:cNvContentPartPr/>
              <p14:nvPr/>
            </p14:nvContentPartPr>
            <p14:xfrm>
              <a:off x="2225207" y="1165631"/>
              <a:ext cx="49320" cy="5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9B0C909-B924-4708-AB52-A77C51F8809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220887" y="1161311"/>
                <a:ext cx="579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5760F19-53F0-446D-800F-787CEFE26372}"/>
                  </a:ext>
                </a:extLst>
              </p14:cNvPr>
              <p14:cNvContentPartPr/>
              <p14:nvPr/>
            </p14:nvContentPartPr>
            <p14:xfrm>
              <a:off x="2699687" y="1109111"/>
              <a:ext cx="7560" cy="81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5760F19-53F0-446D-800F-787CEFE2637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95367" y="1104791"/>
                <a:ext cx="162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BA51B29-233A-4296-B39E-72B477DF270C}"/>
                  </a:ext>
                </a:extLst>
              </p14:cNvPr>
              <p14:cNvContentPartPr/>
              <p14:nvPr/>
            </p14:nvContentPartPr>
            <p14:xfrm>
              <a:off x="2799047" y="1106951"/>
              <a:ext cx="27000" cy="125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BA51B29-233A-4296-B39E-72B477DF270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94727" y="1102631"/>
                <a:ext cx="356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7F14D86-1C58-48B6-9E22-BD286485588E}"/>
                  </a:ext>
                </a:extLst>
              </p14:cNvPr>
              <p14:cNvContentPartPr/>
              <p14:nvPr/>
            </p14:nvContentPartPr>
            <p14:xfrm>
              <a:off x="2529767" y="1102991"/>
              <a:ext cx="113400" cy="74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7F14D86-1C58-48B6-9E22-BD286485588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525433" y="1098671"/>
                <a:ext cx="122068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5D45E5D-27C4-49C1-A76A-10C57B38CB7A}"/>
                  </a:ext>
                </a:extLst>
              </p14:cNvPr>
              <p14:cNvContentPartPr/>
              <p14:nvPr/>
            </p14:nvContentPartPr>
            <p14:xfrm>
              <a:off x="2347247" y="1113791"/>
              <a:ext cx="131400" cy="98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5D45E5D-27C4-49C1-A76A-10C57B38CB7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342939" y="1109471"/>
                <a:ext cx="140016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A19EE88-ED22-460D-9C27-42918D9F2AC5}"/>
                  </a:ext>
                </a:extLst>
              </p14:cNvPr>
              <p14:cNvContentPartPr/>
              <p14:nvPr/>
            </p14:nvContentPartPr>
            <p14:xfrm>
              <a:off x="1878167" y="1112351"/>
              <a:ext cx="246240" cy="101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A19EE88-ED22-460D-9C27-42918D9F2AC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873841" y="1108031"/>
                <a:ext cx="254893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33BC84D-720F-4144-AF62-00893CB461EB}"/>
                  </a:ext>
                </a:extLst>
              </p14:cNvPr>
              <p14:cNvContentPartPr/>
              <p14:nvPr/>
            </p14:nvContentPartPr>
            <p14:xfrm>
              <a:off x="1728767" y="1140791"/>
              <a:ext cx="69480" cy="56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33BC84D-720F-4144-AF62-00893CB461E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24447" y="1136471"/>
                <a:ext cx="78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ED7341-DC3F-442A-B209-A640ADDA94A7}"/>
                  </a:ext>
                </a:extLst>
              </p14:cNvPr>
              <p14:cNvContentPartPr/>
              <p14:nvPr/>
            </p14:nvContentPartPr>
            <p14:xfrm>
              <a:off x="1356887" y="1131791"/>
              <a:ext cx="313200" cy="10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ED7341-DC3F-442A-B209-A640ADDA94A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52567" y="1127471"/>
                <a:ext cx="3218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BFEA942-A2DC-4220-B87C-089629BAF5AF}"/>
                  </a:ext>
                </a:extLst>
              </p14:cNvPr>
              <p14:cNvContentPartPr/>
              <p14:nvPr/>
            </p14:nvContentPartPr>
            <p14:xfrm>
              <a:off x="2896607" y="1086071"/>
              <a:ext cx="148320" cy="96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BFEA942-A2DC-4220-B87C-089629BAF5A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892287" y="1081767"/>
                <a:ext cx="156960" cy="10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FBB7968-C749-4432-8C9C-8DD7D7D73682}"/>
                  </a:ext>
                </a:extLst>
              </p14:cNvPr>
              <p14:cNvContentPartPr/>
              <p14:nvPr/>
            </p14:nvContentPartPr>
            <p14:xfrm>
              <a:off x="704567" y="1434191"/>
              <a:ext cx="102240" cy="3484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FBB7968-C749-4432-8C9C-8DD7D7D7368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00247" y="1429871"/>
                <a:ext cx="11088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C40EFC7-CC04-4A14-8CF3-B3B6375714E4}"/>
                  </a:ext>
                </a:extLst>
              </p14:cNvPr>
              <p14:cNvContentPartPr/>
              <p14:nvPr/>
            </p14:nvContentPartPr>
            <p14:xfrm>
              <a:off x="412607" y="1538231"/>
              <a:ext cx="204840" cy="221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C40EFC7-CC04-4A14-8CF3-B3B6375714E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8287" y="1533911"/>
                <a:ext cx="2134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85C3225-D053-45D3-B65C-2DC11B021901}"/>
                  </a:ext>
                </a:extLst>
              </p14:cNvPr>
              <p14:cNvContentPartPr/>
              <p14:nvPr/>
            </p14:nvContentPartPr>
            <p14:xfrm>
              <a:off x="869447" y="1524551"/>
              <a:ext cx="169560" cy="125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85C3225-D053-45D3-B65C-2DC11B02190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65127" y="1520231"/>
                <a:ext cx="178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B3846AA-A518-4D21-A615-B5B19B955114}"/>
                  </a:ext>
                </a:extLst>
              </p14:cNvPr>
              <p14:cNvContentPartPr/>
              <p14:nvPr/>
            </p14:nvContentPartPr>
            <p14:xfrm>
              <a:off x="2943407" y="1055831"/>
              <a:ext cx="4320" cy="39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B3846AA-A518-4D21-A615-B5B19B9551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087" y="1051511"/>
                <a:ext cx="12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222B8B8-5D95-4BA4-B2A8-AF8FFDEBD5BA}"/>
                  </a:ext>
                </a:extLst>
              </p14:cNvPr>
              <p14:cNvContentPartPr/>
              <p14:nvPr/>
            </p14:nvContentPartPr>
            <p14:xfrm>
              <a:off x="1097327" y="1081391"/>
              <a:ext cx="5760" cy="3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222B8B8-5D95-4BA4-B2A8-AF8FFDEBD5B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93007" y="1077071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1FED6C8-67D0-475C-9557-1FF7718A5552}"/>
                  </a:ext>
                </a:extLst>
              </p14:cNvPr>
              <p14:cNvContentPartPr/>
              <p14:nvPr/>
            </p14:nvContentPartPr>
            <p14:xfrm>
              <a:off x="1618607" y="1496111"/>
              <a:ext cx="4680" cy="106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1FED6C8-67D0-475C-9557-1FF7718A555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14287" y="1491791"/>
                <a:ext cx="133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BE8542-666A-4659-9146-27DBA9E2E6A4}"/>
                  </a:ext>
                </a:extLst>
              </p14:cNvPr>
              <p14:cNvContentPartPr/>
              <p14:nvPr/>
            </p14:nvContentPartPr>
            <p14:xfrm>
              <a:off x="1816247" y="1476671"/>
              <a:ext cx="133200" cy="120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BE8542-666A-4659-9146-27DBA9E2E6A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11927" y="1472351"/>
                <a:ext cx="1418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027B381-9774-4E81-B99A-8D8A5CA4F15B}"/>
                  </a:ext>
                </a:extLst>
              </p14:cNvPr>
              <p14:cNvContentPartPr/>
              <p14:nvPr/>
            </p14:nvContentPartPr>
            <p14:xfrm>
              <a:off x="1663967" y="1497191"/>
              <a:ext cx="97920" cy="119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027B381-9774-4E81-B99A-8D8A5CA4F1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59647" y="1492871"/>
                <a:ext cx="1065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87A25D1-9AC6-47E0-89A7-9957108EEC3D}"/>
                  </a:ext>
                </a:extLst>
              </p14:cNvPr>
              <p14:cNvContentPartPr/>
              <p14:nvPr/>
            </p14:nvContentPartPr>
            <p14:xfrm>
              <a:off x="1470287" y="1538591"/>
              <a:ext cx="72360" cy="702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87A25D1-9AC6-47E0-89A7-9957108EEC3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65967" y="1534271"/>
                <a:ext cx="810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A6F27C0-54CB-47AB-8EFF-3CB660EF5957}"/>
                  </a:ext>
                </a:extLst>
              </p14:cNvPr>
              <p14:cNvContentPartPr/>
              <p14:nvPr/>
            </p14:nvContentPartPr>
            <p14:xfrm>
              <a:off x="1089047" y="1504031"/>
              <a:ext cx="311040" cy="1454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A6F27C0-54CB-47AB-8EFF-3CB660EF595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84727" y="1499711"/>
                <a:ext cx="3196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B10A00C-90D1-48A2-909C-8FCAE59233B6}"/>
                  </a:ext>
                </a:extLst>
              </p14:cNvPr>
              <p14:cNvContentPartPr/>
              <p14:nvPr/>
            </p14:nvContentPartPr>
            <p14:xfrm>
              <a:off x="2257607" y="1493231"/>
              <a:ext cx="86400" cy="79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B10A00C-90D1-48A2-909C-8FCAE59233B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53287" y="1488911"/>
                <a:ext cx="950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9B2059F-08F7-4878-B12C-D58C768F7F41}"/>
                  </a:ext>
                </a:extLst>
              </p14:cNvPr>
              <p14:cNvContentPartPr/>
              <p14:nvPr/>
            </p14:nvContentPartPr>
            <p14:xfrm>
              <a:off x="2808047" y="1443551"/>
              <a:ext cx="165960" cy="161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9B2059F-08F7-4878-B12C-D58C768F7F4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03718" y="1439231"/>
                <a:ext cx="174619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2FC5A58-0E3E-48A4-8804-80C5B754DC16}"/>
                  </a:ext>
                </a:extLst>
              </p14:cNvPr>
              <p14:cNvContentPartPr/>
              <p14:nvPr/>
            </p14:nvContentPartPr>
            <p14:xfrm>
              <a:off x="2655407" y="1462991"/>
              <a:ext cx="107280" cy="119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2FC5A58-0E3E-48A4-8804-80C5B754DC1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51087" y="1458671"/>
                <a:ext cx="1159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F4A58DD-6F49-422A-BB1B-F1DA0FAE089F}"/>
                  </a:ext>
                </a:extLst>
              </p14:cNvPr>
              <p14:cNvContentPartPr/>
              <p14:nvPr/>
            </p14:nvContentPartPr>
            <p14:xfrm>
              <a:off x="2422127" y="1470551"/>
              <a:ext cx="168120" cy="137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F4A58DD-6F49-422A-BB1B-F1DA0FAE089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17807" y="1466231"/>
                <a:ext cx="1767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C0EDF97-AD86-4781-B557-5597511DDDC4}"/>
                  </a:ext>
                </a:extLst>
              </p14:cNvPr>
              <p14:cNvContentPartPr/>
              <p14:nvPr/>
            </p14:nvContentPartPr>
            <p14:xfrm>
              <a:off x="3068327" y="1507991"/>
              <a:ext cx="69120" cy="4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C0EDF97-AD86-4781-B557-5597511DDDC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64007" y="1503671"/>
                <a:ext cx="777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7E0A717-F44D-4F28-8A90-9296294A1971}"/>
                  </a:ext>
                </a:extLst>
              </p14:cNvPr>
              <p14:cNvContentPartPr/>
              <p14:nvPr/>
            </p14:nvContentPartPr>
            <p14:xfrm>
              <a:off x="3238607" y="1458671"/>
              <a:ext cx="9720" cy="94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7E0A717-F44D-4F28-8A90-9296294A197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34287" y="1454351"/>
                <a:ext cx="18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95B9FBA-EE97-46A0-88FB-85F980296CA1}"/>
                  </a:ext>
                </a:extLst>
              </p14:cNvPr>
              <p14:cNvContentPartPr/>
              <p14:nvPr/>
            </p14:nvContentPartPr>
            <p14:xfrm>
              <a:off x="3641447" y="1429151"/>
              <a:ext cx="172440" cy="144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95B9FBA-EE97-46A0-88FB-85F980296CA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37136" y="1424831"/>
                <a:ext cx="181062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9BBC204-C401-4428-96F6-4B2975A7B961}"/>
                  </a:ext>
                </a:extLst>
              </p14:cNvPr>
              <p14:cNvContentPartPr/>
              <p14:nvPr/>
            </p14:nvContentPartPr>
            <p14:xfrm>
              <a:off x="3469007" y="1444991"/>
              <a:ext cx="110880" cy="1162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9BBC204-C401-4428-96F6-4B2975A7B96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64673" y="1440671"/>
                <a:ext cx="119548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DD50F04-FDA3-4AD3-A706-46F6FEB46EC5}"/>
                  </a:ext>
                </a:extLst>
              </p14:cNvPr>
              <p14:cNvContentPartPr/>
              <p14:nvPr/>
            </p14:nvContentPartPr>
            <p14:xfrm>
              <a:off x="3287927" y="1443911"/>
              <a:ext cx="118080" cy="136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DD50F04-FDA3-4AD3-A706-46F6FEB46E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83607" y="1439591"/>
                <a:ext cx="126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9C8CCC9-54CD-4E73-BF3A-5EBE55B21241}"/>
                  </a:ext>
                </a:extLst>
              </p14:cNvPr>
              <p14:cNvContentPartPr/>
              <p14:nvPr/>
            </p14:nvContentPartPr>
            <p14:xfrm>
              <a:off x="3878327" y="1397471"/>
              <a:ext cx="53280" cy="219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9C8CCC9-54CD-4E73-BF3A-5EBE55B2124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874007" y="1393151"/>
                <a:ext cx="619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70FCC2A-E0A4-4F46-9BF9-C4102A0A7CAE}"/>
                  </a:ext>
                </a:extLst>
              </p14:cNvPr>
              <p14:cNvContentPartPr/>
              <p14:nvPr/>
            </p14:nvContentPartPr>
            <p14:xfrm>
              <a:off x="407567" y="1961591"/>
              <a:ext cx="46080" cy="11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70FCC2A-E0A4-4F46-9BF9-C4102A0A7CA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3247" y="1957271"/>
                <a:ext cx="547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1990328-D109-443B-ACF0-1E142EF095B5}"/>
                  </a:ext>
                </a:extLst>
              </p14:cNvPr>
              <p14:cNvContentPartPr/>
              <p14:nvPr/>
            </p14:nvContentPartPr>
            <p14:xfrm>
              <a:off x="402527" y="2002991"/>
              <a:ext cx="80280" cy="90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1990328-D109-443B-ACF0-1E142EF095B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8207" y="1998671"/>
                <a:ext cx="889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4A84303-FDA9-4682-ABA7-EC10FB4E5F79}"/>
                  </a:ext>
                </a:extLst>
              </p14:cNvPr>
              <p14:cNvContentPartPr/>
              <p14:nvPr/>
            </p14:nvContentPartPr>
            <p14:xfrm>
              <a:off x="1240247" y="1333031"/>
              <a:ext cx="157680" cy="125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4A84303-FDA9-4682-ABA7-EC10FB4E5F7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35917" y="1328699"/>
                <a:ext cx="166340" cy="133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FD9A495-88F4-4737-AB3F-CC07ABEE5148}"/>
                  </a:ext>
                </a:extLst>
              </p14:cNvPr>
              <p14:cNvContentPartPr/>
              <p14:nvPr/>
            </p14:nvContentPartPr>
            <p14:xfrm>
              <a:off x="2008487" y="1339511"/>
              <a:ext cx="155160" cy="2512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FD9A495-88F4-4737-AB3F-CC07ABEE514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004167" y="1335191"/>
                <a:ext cx="1638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F1D1087-39E8-4686-8799-3932963AB048}"/>
                  </a:ext>
                </a:extLst>
              </p14:cNvPr>
              <p14:cNvContentPartPr/>
              <p14:nvPr/>
            </p14:nvContentPartPr>
            <p14:xfrm>
              <a:off x="3600407" y="1323671"/>
              <a:ext cx="107280" cy="727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F1D1087-39E8-4686-8799-3932963AB04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96072" y="1319372"/>
                <a:ext cx="115949" cy="81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20AE7BD-1FBB-48EB-81D0-25FA78F4C424}"/>
                  </a:ext>
                </a:extLst>
              </p14:cNvPr>
              <p14:cNvContentPartPr/>
              <p14:nvPr/>
            </p14:nvContentPartPr>
            <p14:xfrm>
              <a:off x="2768447" y="1342031"/>
              <a:ext cx="106200" cy="784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20AE7BD-1FBB-48EB-81D0-25FA78F4C42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764112" y="1337711"/>
                <a:ext cx="114869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021EDEC-EECF-4001-9AA3-26AD835465AF}"/>
                  </a:ext>
                </a:extLst>
              </p14:cNvPr>
              <p14:cNvContentPartPr/>
              <p14:nvPr/>
            </p14:nvContentPartPr>
            <p14:xfrm>
              <a:off x="1123607" y="1933151"/>
              <a:ext cx="51480" cy="61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021EDEC-EECF-4001-9AA3-26AD835465A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9287" y="1928831"/>
                <a:ext cx="601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BB31863-6EC9-4517-8027-02FD2D646B63}"/>
                  </a:ext>
                </a:extLst>
              </p14:cNvPr>
              <p14:cNvContentPartPr/>
              <p14:nvPr/>
            </p14:nvContentPartPr>
            <p14:xfrm>
              <a:off x="623927" y="1897511"/>
              <a:ext cx="429120" cy="288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BB31863-6EC9-4517-8027-02FD2D646B6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9607" y="1893191"/>
                <a:ext cx="4377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E9A15DD-7A7B-4C3F-8773-3136EE14114F}"/>
                  </a:ext>
                </a:extLst>
              </p14:cNvPr>
              <p14:cNvContentPartPr/>
              <p14:nvPr/>
            </p14:nvContentPartPr>
            <p14:xfrm>
              <a:off x="1587287" y="1954031"/>
              <a:ext cx="50760" cy="280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E9A15DD-7A7B-4C3F-8773-3136EE14114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582967" y="1949711"/>
                <a:ext cx="594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6485E15-6300-404B-A8EE-207C0F6EEEB4}"/>
                  </a:ext>
                </a:extLst>
              </p14:cNvPr>
              <p14:cNvContentPartPr/>
              <p14:nvPr/>
            </p14:nvContentPartPr>
            <p14:xfrm>
              <a:off x="1242407" y="1879511"/>
              <a:ext cx="185400" cy="171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6485E15-6300-404B-A8EE-207C0F6EEEB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38087" y="1875191"/>
                <a:ext cx="1940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C61B3D9-3DF8-43FB-A860-0D6066B9F064}"/>
                  </a:ext>
                </a:extLst>
              </p14:cNvPr>
              <p14:cNvContentPartPr/>
              <p14:nvPr/>
            </p14:nvContentPartPr>
            <p14:xfrm>
              <a:off x="1820567" y="1970231"/>
              <a:ext cx="511560" cy="8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C61B3D9-3DF8-43FB-A860-0D6066B9F06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16247" y="1965911"/>
                <a:ext cx="5202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7BFA266-BC30-4DF3-B210-D9E4F3ECB6C1}"/>
                  </a:ext>
                </a:extLst>
              </p14:cNvPr>
              <p14:cNvContentPartPr/>
              <p14:nvPr/>
            </p14:nvContentPartPr>
            <p14:xfrm>
              <a:off x="1921727" y="2019191"/>
              <a:ext cx="189000" cy="129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7BFA266-BC30-4DF3-B210-D9E4F3ECB6C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17399" y="2014871"/>
                <a:ext cx="197656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DCD1AB8-2834-47B9-90B5-AEB790DFEA4C}"/>
                  </a:ext>
                </a:extLst>
              </p14:cNvPr>
              <p14:cNvContentPartPr/>
              <p14:nvPr/>
            </p14:nvContentPartPr>
            <p14:xfrm>
              <a:off x="2053127" y="1807511"/>
              <a:ext cx="243000" cy="1202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DCD1AB8-2834-47B9-90B5-AEB790DFEA4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048801" y="1803191"/>
                <a:ext cx="251653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29241DB-C137-4CC0-85C6-30759D3FCC47}"/>
                  </a:ext>
                </a:extLst>
              </p14:cNvPr>
              <p14:cNvContentPartPr/>
              <p14:nvPr/>
            </p14:nvContentPartPr>
            <p14:xfrm>
              <a:off x="1865927" y="1812551"/>
              <a:ext cx="118800" cy="132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29241DB-C137-4CC0-85C6-30759D3FCC4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861607" y="1808231"/>
                <a:ext cx="1274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1A98480A-0F47-4F9A-850F-FBC957DB86D5}"/>
                  </a:ext>
                </a:extLst>
              </p14:cNvPr>
              <p14:cNvContentPartPr/>
              <p14:nvPr/>
            </p14:nvContentPartPr>
            <p14:xfrm>
              <a:off x="2850527" y="1724711"/>
              <a:ext cx="21960" cy="313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1A98480A-0F47-4F9A-850F-FBC957DB86D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46207" y="1720391"/>
                <a:ext cx="306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87FF34C-5523-42C7-ACC2-C02EF53AD3C5}"/>
                  </a:ext>
                </a:extLst>
              </p14:cNvPr>
              <p14:cNvContentPartPr/>
              <p14:nvPr/>
            </p14:nvContentPartPr>
            <p14:xfrm>
              <a:off x="2592407" y="1654871"/>
              <a:ext cx="204840" cy="1328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87FF34C-5523-42C7-ACC2-C02EF53AD3C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588079" y="1650551"/>
                <a:ext cx="213495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DE518C6-CF30-409F-AE07-0F7CF61E9056}"/>
                  </a:ext>
                </a:extLst>
              </p14:cNvPr>
              <p14:cNvContentPartPr/>
              <p14:nvPr/>
            </p14:nvContentPartPr>
            <p14:xfrm>
              <a:off x="2722007" y="1816871"/>
              <a:ext cx="328680" cy="61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DE518C6-CF30-409F-AE07-0F7CF61E905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717687" y="1812551"/>
                <a:ext cx="3373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A670288-8842-4B9C-906B-DA1F077AD21F}"/>
                  </a:ext>
                </a:extLst>
              </p14:cNvPr>
              <p14:cNvContentPartPr/>
              <p14:nvPr/>
            </p14:nvContentPartPr>
            <p14:xfrm>
              <a:off x="2926487" y="1654151"/>
              <a:ext cx="163800" cy="1155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A670288-8842-4B9C-906B-DA1F077AD21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22176" y="1649831"/>
                <a:ext cx="172421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B8DE61E-CE29-432D-B4AE-C61777CC71F3}"/>
                  </a:ext>
                </a:extLst>
              </p14:cNvPr>
              <p14:cNvContentPartPr/>
              <p14:nvPr/>
            </p14:nvContentPartPr>
            <p14:xfrm>
              <a:off x="2814527" y="1924871"/>
              <a:ext cx="42480" cy="1465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B8DE61E-CE29-432D-B4AE-C61777CC71F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810207" y="1920551"/>
                <a:ext cx="511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DD68F4A-9681-44FB-8E7F-1762651A691E}"/>
                  </a:ext>
                </a:extLst>
              </p14:cNvPr>
              <p14:cNvContentPartPr/>
              <p14:nvPr/>
            </p14:nvContentPartPr>
            <p14:xfrm>
              <a:off x="2615447" y="1924511"/>
              <a:ext cx="133200" cy="1288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DD68F4A-9681-44FB-8E7F-1762651A691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611127" y="1920191"/>
                <a:ext cx="1418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459B0A1E-5BB2-4A34-906A-02C7D58461EC}"/>
                  </a:ext>
                </a:extLst>
              </p14:cNvPr>
              <p14:cNvContentPartPr/>
              <p14:nvPr/>
            </p14:nvContentPartPr>
            <p14:xfrm>
              <a:off x="2910287" y="1904351"/>
              <a:ext cx="512280" cy="271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459B0A1E-5BB2-4A34-906A-02C7D58461E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905970" y="1900031"/>
                <a:ext cx="520914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F6DCC9F-639A-4350-B78F-D2D33DC5B931}"/>
                  </a:ext>
                </a:extLst>
              </p14:cNvPr>
              <p14:cNvContentPartPr/>
              <p14:nvPr/>
            </p14:nvContentPartPr>
            <p14:xfrm>
              <a:off x="3507527" y="1905431"/>
              <a:ext cx="306000" cy="2260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F6DCC9F-639A-4350-B78F-D2D33DC5B93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03207" y="1901118"/>
                <a:ext cx="314640" cy="234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B63F4B7C-200A-4BAA-96A5-62CBA784FDA8}"/>
                  </a:ext>
                </a:extLst>
              </p14:cNvPr>
              <p14:cNvContentPartPr/>
              <p14:nvPr/>
            </p14:nvContentPartPr>
            <p14:xfrm>
              <a:off x="3878687" y="1908311"/>
              <a:ext cx="527400" cy="2264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B63F4B7C-200A-4BAA-96A5-62CBA784FDA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74364" y="1903991"/>
                <a:ext cx="5360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627E2032-0C68-4E36-9C5B-869CF86B5461}"/>
                  </a:ext>
                </a:extLst>
              </p14:cNvPr>
              <p14:cNvContentPartPr/>
              <p14:nvPr/>
            </p14:nvContentPartPr>
            <p14:xfrm>
              <a:off x="3318887" y="2306471"/>
              <a:ext cx="65160" cy="180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627E2032-0C68-4E36-9C5B-869CF86B546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314567" y="2302236"/>
                <a:ext cx="73800" cy="26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AC5CFD71-6CED-4319-93BF-1B5CE866BB19}"/>
                  </a:ext>
                </a:extLst>
              </p14:cNvPr>
              <p14:cNvContentPartPr/>
              <p14:nvPr/>
            </p14:nvContentPartPr>
            <p14:xfrm>
              <a:off x="2875727" y="2222231"/>
              <a:ext cx="365040" cy="1969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AC5CFD71-6CED-4319-93BF-1B5CE866BB1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71407" y="2217911"/>
                <a:ext cx="3736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A56687A0-955F-4D2B-8235-E566EF13C8B2}"/>
                  </a:ext>
                </a:extLst>
              </p14:cNvPr>
              <p14:cNvContentPartPr/>
              <p14:nvPr/>
            </p14:nvContentPartPr>
            <p14:xfrm>
              <a:off x="2570447" y="2215751"/>
              <a:ext cx="255960" cy="1843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A56687A0-955F-4D2B-8235-E566EF13C8B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566127" y="2211431"/>
                <a:ext cx="2646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25E90B5B-E67C-4C14-8BF5-B1663CAB209D}"/>
                  </a:ext>
                </a:extLst>
              </p14:cNvPr>
              <p14:cNvContentPartPr/>
              <p14:nvPr/>
            </p14:nvContentPartPr>
            <p14:xfrm>
              <a:off x="4195487" y="2279111"/>
              <a:ext cx="49320" cy="259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25E90B5B-E67C-4C14-8BF5-B1663CAB209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191167" y="2274791"/>
                <a:ext cx="579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28203769-346A-4F27-9F74-833A3E01EBD8}"/>
                  </a:ext>
                </a:extLst>
              </p14:cNvPr>
              <p14:cNvContentPartPr/>
              <p14:nvPr/>
            </p14:nvContentPartPr>
            <p14:xfrm>
              <a:off x="4261727" y="2324471"/>
              <a:ext cx="130320" cy="615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28203769-346A-4F27-9F74-833A3E01EBD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257407" y="2320151"/>
                <a:ext cx="1389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53381F21-BB38-4622-90E7-14CFE308032D}"/>
                  </a:ext>
                </a:extLst>
              </p14:cNvPr>
              <p14:cNvContentPartPr/>
              <p14:nvPr/>
            </p14:nvContentPartPr>
            <p14:xfrm>
              <a:off x="3931247" y="2337071"/>
              <a:ext cx="153000" cy="709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53381F21-BB38-4622-90E7-14CFE308032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26927" y="2332751"/>
                <a:ext cx="1616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38A70145-ACF2-45EC-9F2B-97A34763E23D}"/>
                  </a:ext>
                </a:extLst>
              </p14:cNvPr>
              <p14:cNvContentPartPr/>
              <p14:nvPr/>
            </p14:nvContentPartPr>
            <p14:xfrm>
              <a:off x="3868247" y="2201351"/>
              <a:ext cx="243000" cy="1018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38A70145-ACF2-45EC-9F2B-97A34763E23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863927" y="2197031"/>
                <a:ext cx="2516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E7659EAB-B976-4FAA-B98A-5F99C284454F}"/>
                  </a:ext>
                </a:extLst>
              </p14:cNvPr>
              <p14:cNvContentPartPr/>
              <p14:nvPr/>
            </p14:nvContentPartPr>
            <p14:xfrm>
              <a:off x="3472967" y="2197031"/>
              <a:ext cx="333360" cy="2113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E7659EAB-B976-4FAA-B98A-5F99C284454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468647" y="2192711"/>
                <a:ext cx="34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F095523-41E7-4A52-82BB-4632CBDE4843}"/>
                  </a:ext>
                </a:extLst>
              </p14:cNvPr>
              <p14:cNvContentPartPr/>
              <p14:nvPr/>
            </p14:nvContentPartPr>
            <p14:xfrm>
              <a:off x="4389167" y="1662071"/>
              <a:ext cx="69840" cy="482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F095523-41E7-4A52-82BB-4632CBDE484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384847" y="1657751"/>
                <a:ext cx="784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BDA3118-96E4-4BDB-B449-CE219C125E4F}"/>
                  </a:ext>
                </a:extLst>
              </p14:cNvPr>
              <p14:cNvContentPartPr/>
              <p14:nvPr/>
            </p14:nvContentPartPr>
            <p14:xfrm>
              <a:off x="4375487" y="1547231"/>
              <a:ext cx="69840" cy="820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BDA3118-96E4-4BDB-B449-CE219C125E4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371167" y="1542892"/>
                <a:ext cx="78480" cy="90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7437FCC2-247B-41DF-AA9A-F09F2905CAA7}"/>
                  </a:ext>
                </a:extLst>
              </p14:cNvPr>
              <p14:cNvContentPartPr/>
              <p14:nvPr/>
            </p14:nvContentPartPr>
            <p14:xfrm>
              <a:off x="4248767" y="1711031"/>
              <a:ext cx="78120" cy="1065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7437FCC2-247B-41DF-AA9A-F09F2905CAA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44447" y="1706711"/>
                <a:ext cx="8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306396A-3803-4BEB-B618-566920C8292E}"/>
                  </a:ext>
                </a:extLst>
              </p14:cNvPr>
              <p14:cNvContentPartPr/>
              <p14:nvPr/>
            </p14:nvContentPartPr>
            <p14:xfrm>
              <a:off x="4287647" y="2192711"/>
              <a:ext cx="283320" cy="1087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306396A-3803-4BEB-B618-566920C8292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283327" y="2188391"/>
                <a:ext cx="2919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C5D242F8-F294-40B9-94E1-57A55267CE10}"/>
                  </a:ext>
                </a:extLst>
              </p14:cNvPr>
              <p14:cNvContentPartPr/>
              <p14:nvPr/>
            </p14:nvContentPartPr>
            <p14:xfrm>
              <a:off x="4495367" y="2075711"/>
              <a:ext cx="38160" cy="831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C5D242F8-F294-40B9-94E1-57A55267CE1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91047" y="2071372"/>
                <a:ext cx="46800" cy="918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418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018C-D911-1547-BFD6-8D266E52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qubit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12B8C-C3E9-654F-8282-059FB563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237" y="693369"/>
                <a:ext cx="4004965" cy="16448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Consider two qubits </a:t>
                </a:r>
              </a:p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|1⟩</m:t>
                      </m:r>
                    </m:oMath>
                  </m:oMathPara>
                </a14:m>
                <a:endParaRPr lang="en-US"/>
              </a:p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:r>
                  <a:rPr lang="en-US"/>
                  <a:t>and </a:t>
                </a:r>
              </a:p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|1⟩</m:t>
                      </m:r>
                    </m:oMath>
                  </m:oMathPara>
                </a14:m>
                <a:endParaRPr lang="en-US"/>
              </a:p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:r>
                  <a:rPr lang="en-US"/>
                  <a:t>If these two qubits exist side by side, then we have a two-qubit state</a:t>
                </a:r>
              </a:p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|1⟩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12B8C-C3E9-654F-8282-059FB563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237" y="693369"/>
                <a:ext cx="4004965" cy="1644846"/>
              </a:xfrm>
              <a:blipFill>
                <a:blip r:embed="rId2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158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1F34754-B030-460F-87AA-78888A4FFD31}"/>
                  </a:ext>
                </a:extLst>
              </p14:cNvPr>
              <p14:cNvContentPartPr/>
              <p14:nvPr/>
            </p14:nvContentPartPr>
            <p14:xfrm>
              <a:off x="294223" y="91491"/>
              <a:ext cx="340200" cy="113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1F34754-B030-460F-87AA-78888A4FFD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903" y="87171"/>
                <a:ext cx="3488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584034-CACA-4FF3-AB04-13D15EB53426}"/>
                  </a:ext>
                </a:extLst>
              </p14:cNvPr>
              <p14:cNvContentPartPr/>
              <p14:nvPr/>
            </p14:nvContentPartPr>
            <p14:xfrm>
              <a:off x="1517503" y="134691"/>
              <a:ext cx="5400" cy="37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584034-CACA-4FF3-AB04-13D15EB534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3183" y="130371"/>
                <a:ext cx="14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FA2A3D9-524D-4401-9D40-D57CA5C9639E}"/>
                  </a:ext>
                </a:extLst>
              </p14:cNvPr>
              <p14:cNvContentPartPr/>
              <p14:nvPr/>
            </p14:nvContentPartPr>
            <p14:xfrm>
              <a:off x="1524703" y="98331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FA2A3D9-524D-4401-9D40-D57CA5C963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0383" y="9401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B32D90-4350-47C8-BECA-3D54C2C15EBC}"/>
                  </a:ext>
                </a:extLst>
              </p14:cNvPr>
              <p14:cNvContentPartPr/>
              <p14:nvPr/>
            </p14:nvContentPartPr>
            <p14:xfrm>
              <a:off x="2579503" y="123171"/>
              <a:ext cx="6840" cy="34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B32D90-4350-47C8-BECA-3D54C2C15E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5183" y="118851"/>
                <a:ext cx="15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2C52C1D-9DD0-4A3E-BC67-082265A3C3C3}"/>
                  </a:ext>
                </a:extLst>
              </p14:cNvPr>
              <p14:cNvContentPartPr/>
              <p14:nvPr/>
            </p14:nvContentPartPr>
            <p14:xfrm>
              <a:off x="2578783" y="90411"/>
              <a:ext cx="5040" cy="3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2C52C1D-9DD0-4A3E-BC67-082265A3C3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4463" y="86091"/>
                <a:ext cx="136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94C8403-38C0-4F74-9F3B-F47DB20D2044}"/>
                  </a:ext>
                </a:extLst>
              </p14:cNvPr>
              <p14:cNvContentPartPr/>
              <p14:nvPr/>
            </p14:nvContentPartPr>
            <p14:xfrm>
              <a:off x="2632423" y="72771"/>
              <a:ext cx="98640" cy="82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94C8403-38C0-4F74-9F3B-F47DB20D20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28087" y="68470"/>
                <a:ext cx="107312" cy="91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5FF6C7E-570F-4284-BBC6-B1BA40261536}"/>
                  </a:ext>
                </a:extLst>
              </p14:cNvPr>
              <p14:cNvContentPartPr/>
              <p14:nvPr/>
            </p14:nvContentPartPr>
            <p14:xfrm>
              <a:off x="2363503" y="87531"/>
              <a:ext cx="171720" cy="122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5FF6C7E-570F-4284-BBC6-B1BA4026153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59183" y="83211"/>
                <a:ext cx="1803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2952B41-A45F-4B22-973C-8AE35691AF0E}"/>
                  </a:ext>
                </a:extLst>
              </p14:cNvPr>
              <p14:cNvContentPartPr/>
              <p14:nvPr/>
            </p14:nvContentPartPr>
            <p14:xfrm>
              <a:off x="2103223" y="74931"/>
              <a:ext cx="160200" cy="81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2952B41-A45F-4B22-973C-8AE35691AF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98893" y="70592"/>
                <a:ext cx="168859" cy="90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54FBD68-1E9E-4675-9D93-7526ECFDA74C}"/>
                  </a:ext>
                </a:extLst>
              </p14:cNvPr>
              <p14:cNvContentPartPr/>
              <p14:nvPr/>
            </p14:nvContentPartPr>
            <p14:xfrm>
              <a:off x="1838263" y="81051"/>
              <a:ext cx="99000" cy="91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54FBD68-1E9E-4675-9D93-7526ECFDA7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3959" y="76748"/>
                <a:ext cx="107609" cy="10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AF1D61B-8533-4F6F-87AD-1478608CB926}"/>
                  </a:ext>
                </a:extLst>
              </p14:cNvPr>
              <p14:cNvContentPartPr/>
              <p14:nvPr/>
            </p14:nvContentPartPr>
            <p14:xfrm>
              <a:off x="1557823" y="93291"/>
              <a:ext cx="85320" cy="83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AF1D61B-8533-4F6F-87AD-1478608CB9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53503" y="88952"/>
                <a:ext cx="93960" cy="92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E31AE02-0E4C-4086-B79E-07F358C5538A}"/>
                  </a:ext>
                </a:extLst>
              </p14:cNvPr>
              <p14:cNvContentPartPr/>
              <p14:nvPr/>
            </p14:nvContentPartPr>
            <p14:xfrm>
              <a:off x="1246783" y="90771"/>
              <a:ext cx="229680" cy="133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E31AE02-0E4C-4086-B79E-07F358C5538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42463" y="86463"/>
                <a:ext cx="238320" cy="142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063E95A-B1D3-4D3E-9583-2F5407193399}"/>
                  </a:ext>
                </a:extLst>
              </p14:cNvPr>
              <p14:cNvContentPartPr/>
              <p14:nvPr/>
            </p14:nvContentPartPr>
            <p14:xfrm>
              <a:off x="773023" y="80331"/>
              <a:ext cx="353160" cy="150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063E95A-B1D3-4D3E-9583-2F540719339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8703" y="76001"/>
                <a:ext cx="361800" cy="159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FCC1535-45A4-4DC1-821C-2CA27ED04AAE}"/>
                  </a:ext>
                </a:extLst>
              </p14:cNvPr>
              <p14:cNvContentPartPr/>
              <p14:nvPr/>
            </p14:nvContentPartPr>
            <p14:xfrm>
              <a:off x="572143" y="395691"/>
              <a:ext cx="47520" cy="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FCC1535-45A4-4DC1-821C-2CA27ED04A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7823" y="391371"/>
                <a:ext cx="561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EA882C8-0CC8-4879-97EB-B2965361814C}"/>
                  </a:ext>
                </a:extLst>
              </p14:cNvPr>
              <p14:cNvContentPartPr/>
              <p14:nvPr/>
            </p14:nvContentPartPr>
            <p14:xfrm>
              <a:off x="573943" y="422331"/>
              <a:ext cx="37080" cy="9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EA882C8-0CC8-4879-97EB-B2965361814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9623" y="418011"/>
                <a:ext cx="457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775A9B9-CF53-4B89-9880-991374ADEA31}"/>
                  </a:ext>
                </a:extLst>
              </p14:cNvPr>
              <p14:cNvContentPartPr/>
              <p14:nvPr/>
            </p14:nvContentPartPr>
            <p14:xfrm>
              <a:off x="282703" y="355011"/>
              <a:ext cx="224640" cy="151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775A9B9-CF53-4B89-9880-991374ADEA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8383" y="350691"/>
                <a:ext cx="2332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E02A091-5038-435A-98A3-5F34E6DA5C39}"/>
                  </a:ext>
                </a:extLst>
              </p14:cNvPr>
              <p14:cNvContentPartPr/>
              <p14:nvPr/>
            </p14:nvContentPartPr>
            <p14:xfrm>
              <a:off x="732703" y="375531"/>
              <a:ext cx="97920" cy="75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E02A091-5038-435A-98A3-5F34E6DA5C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8383" y="371211"/>
                <a:ext cx="1065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2A07BE2-52A2-4D14-ADE6-A2692DAAE842}"/>
                  </a:ext>
                </a:extLst>
              </p14:cNvPr>
              <p14:cNvContentPartPr/>
              <p14:nvPr/>
            </p14:nvContentPartPr>
            <p14:xfrm>
              <a:off x="1186303" y="360051"/>
              <a:ext cx="64440" cy="1011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2A07BE2-52A2-4D14-ADE6-A2692DAAE84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81983" y="355731"/>
                <a:ext cx="730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8CD82D7-0542-408E-90B4-8CC52FB5E053}"/>
                  </a:ext>
                </a:extLst>
              </p14:cNvPr>
              <p14:cNvContentPartPr/>
              <p14:nvPr/>
            </p14:nvContentPartPr>
            <p14:xfrm>
              <a:off x="1284223" y="368691"/>
              <a:ext cx="9360" cy="86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8CD82D7-0542-408E-90B4-8CC52FB5E05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79903" y="364371"/>
                <a:ext cx="180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B8B5B98-1919-42B7-8D66-AB9E20D14DDA}"/>
                  </a:ext>
                </a:extLst>
              </p14:cNvPr>
              <p14:cNvContentPartPr/>
              <p14:nvPr/>
            </p14:nvContentPartPr>
            <p14:xfrm>
              <a:off x="1336423" y="394251"/>
              <a:ext cx="2520" cy="39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B8B5B98-1919-42B7-8D66-AB9E20D14DD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32103" y="389931"/>
                <a:ext cx="11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BFA28C7-4C4B-41D7-93CC-D970E1944083}"/>
                  </a:ext>
                </a:extLst>
              </p14:cNvPr>
              <p14:cNvContentPartPr/>
              <p14:nvPr/>
            </p14:nvContentPartPr>
            <p14:xfrm>
              <a:off x="1048063" y="384531"/>
              <a:ext cx="74160" cy="69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BFA28C7-4C4B-41D7-93CC-D970E19440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3743" y="380211"/>
                <a:ext cx="82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C9AB3C7-D90E-4216-9EEE-E8043FFBDF53}"/>
                  </a:ext>
                </a:extLst>
              </p14:cNvPr>
              <p14:cNvContentPartPr/>
              <p14:nvPr/>
            </p14:nvContentPartPr>
            <p14:xfrm>
              <a:off x="877783" y="363651"/>
              <a:ext cx="119160" cy="1256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C9AB3C7-D90E-4216-9EEE-E8043FFBDF5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3463" y="359343"/>
                <a:ext cx="127800" cy="134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232DDAA-CBA5-4B02-B44C-764379EED01E}"/>
                  </a:ext>
                </a:extLst>
              </p14:cNvPr>
              <p14:cNvContentPartPr/>
              <p14:nvPr/>
            </p14:nvContentPartPr>
            <p14:xfrm>
              <a:off x="1368823" y="352131"/>
              <a:ext cx="87120" cy="117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232DDAA-CBA5-4B02-B44C-764379EED01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64503" y="347811"/>
                <a:ext cx="957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BF7D118-EB4F-4064-8420-81AD1806255B}"/>
                  </a:ext>
                </a:extLst>
              </p14:cNvPr>
              <p14:cNvContentPartPr/>
              <p14:nvPr/>
            </p14:nvContentPartPr>
            <p14:xfrm>
              <a:off x="1528663" y="422331"/>
              <a:ext cx="30240" cy="33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BF7D118-EB4F-4064-8420-81AD1806255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24343" y="418011"/>
                <a:ext cx="38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DF6E05A-6A72-4131-BD86-2D40AF9903B4}"/>
                  </a:ext>
                </a:extLst>
              </p14:cNvPr>
              <p14:cNvContentPartPr/>
              <p14:nvPr/>
            </p14:nvContentPartPr>
            <p14:xfrm>
              <a:off x="2001703" y="342771"/>
              <a:ext cx="74520" cy="1137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DF6E05A-6A72-4131-BD86-2D40AF9903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97383" y="338451"/>
                <a:ext cx="831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F9C36AC-EDCB-456F-A7E7-40CBF5D4E885}"/>
                  </a:ext>
                </a:extLst>
              </p14:cNvPr>
              <p14:cNvContentPartPr/>
              <p14:nvPr/>
            </p14:nvContentPartPr>
            <p14:xfrm>
              <a:off x="2137063" y="380211"/>
              <a:ext cx="37080" cy="8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F9C36AC-EDCB-456F-A7E7-40CBF5D4E8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32743" y="375891"/>
                <a:ext cx="457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466E069-3114-4312-9C2E-F88C01A9F4EA}"/>
                  </a:ext>
                </a:extLst>
              </p14:cNvPr>
              <p14:cNvContentPartPr/>
              <p14:nvPr/>
            </p14:nvContentPartPr>
            <p14:xfrm>
              <a:off x="2127703" y="405411"/>
              <a:ext cx="59040" cy="6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466E069-3114-4312-9C2E-F88C01A9F4E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23383" y="401091"/>
                <a:ext cx="676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3D3D7E-41F7-466D-B319-4D08F67B7169}"/>
                  </a:ext>
                </a:extLst>
              </p14:cNvPr>
              <p14:cNvContentPartPr/>
              <p14:nvPr/>
            </p14:nvContentPartPr>
            <p14:xfrm>
              <a:off x="2301583" y="368691"/>
              <a:ext cx="69480" cy="55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3D3D7E-41F7-466D-B319-4D08F67B716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97263" y="364371"/>
                <a:ext cx="781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9E65CEE-B14C-43B3-A358-17069AD29FA6}"/>
                  </a:ext>
                </a:extLst>
              </p14:cNvPr>
              <p14:cNvContentPartPr/>
              <p14:nvPr/>
            </p14:nvContentPartPr>
            <p14:xfrm>
              <a:off x="2418223" y="346371"/>
              <a:ext cx="129240" cy="94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9E65CEE-B14C-43B3-A358-17069AD29FA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13903" y="342051"/>
                <a:ext cx="1378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2935787-DB95-4243-9316-ABF072DD27CD}"/>
                  </a:ext>
                </a:extLst>
              </p14:cNvPr>
              <p14:cNvContentPartPr/>
              <p14:nvPr/>
            </p14:nvContentPartPr>
            <p14:xfrm>
              <a:off x="1818103" y="332331"/>
              <a:ext cx="146880" cy="148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2935787-DB95-4243-9316-ABF072DD27C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13794" y="328011"/>
                <a:ext cx="155499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A4E5E6C-B797-4F72-98AF-794B1C3DAF04}"/>
                  </a:ext>
                </a:extLst>
              </p14:cNvPr>
              <p14:cNvContentPartPr/>
              <p14:nvPr/>
            </p14:nvContentPartPr>
            <p14:xfrm>
              <a:off x="2876503" y="326571"/>
              <a:ext cx="73440" cy="114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A4E5E6C-B797-4F72-98AF-794B1C3DAF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72183" y="322251"/>
                <a:ext cx="82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89EBA03-0112-48BD-AF26-D4364112C055}"/>
                  </a:ext>
                </a:extLst>
              </p14:cNvPr>
              <p14:cNvContentPartPr/>
              <p14:nvPr/>
            </p14:nvContentPartPr>
            <p14:xfrm>
              <a:off x="687343" y="682611"/>
              <a:ext cx="41400" cy="142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89EBA03-0112-48BD-AF26-D4364112C05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3023" y="678291"/>
                <a:ext cx="500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AB5A5A5-960D-44F5-8790-2F7EAF970274}"/>
                  </a:ext>
                </a:extLst>
              </p14:cNvPr>
              <p14:cNvContentPartPr/>
              <p14:nvPr/>
            </p14:nvContentPartPr>
            <p14:xfrm>
              <a:off x="802543" y="702051"/>
              <a:ext cx="238320" cy="97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AB5A5A5-960D-44F5-8790-2F7EAF97027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8223" y="697731"/>
                <a:ext cx="2469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C3494F9-1D0F-44C9-BB43-9FCE8F4886A4}"/>
                  </a:ext>
                </a:extLst>
              </p14:cNvPr>
              <p14:cNvContentPartPr/>
              <p14:nvPr/>
            </p14:nvContentPartPr>
            <p14:xfrm>
              <a:off x="1518943" y="760371"/>
              <a:ext cx="31320" cy="45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C3494F9-1D0F-44C9-BB43-9FCE8F4886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14623" y="756051"/>
                <a:ext cx="39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65AA3D9-7B54-4E42-8287-35B92F63D870}"/>
                  </a:ext>
                </a:extLst>
              </p14:cNvPr>
              <p14:cNvContentPartPr/>
              <p14:nvPr/>
            </p14:nvContentPartPr>
            <p14:xfrm>
              <a:off x="1219063" y="685491"/>
              <a:ext cx="234000" cy="118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65AA3D9-7B54-4E42-8287-35B92F63D87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14743" y="681184"/>
                <a:ext cx="242640" cy="127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3A5A1A4-F87E-49BF-980B-D07A397F9923}"/>
                  </a:ext>
                </a:extLst>
              </p14:cNvPr>
              <p14:cNvContentPartPr/>
              <p14:nvPr/>
            </p14:nvContentPartPr>
            <p14:xfrm>
              <a:off x="1112143" y="714291"/>
              <a:ext cx="53640" cy="51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3A5A1A4-F87E-49BF-980B-D07A397F992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07823" y="709971"/>
                <a:ext cx="622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3D2CF83-FA44-483B-BD02-6BC72B15F8CF}"/>
                  </a:ext>
                </a:extLst>
              </p14:cNvPr>
              <p14:cNvContentPartPr/>
              <p14:nvPr/>
            </p14:nvContentPartPr>
            <p14:xfrm>
              <a:off x="1709743" y="720411"/>
              <a:ext cx="77040" cy="45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3D2CF83-FA44-483B-BD02-6BC72B15F8C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05423" y="716091"/>
                <a:ext cx="856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AF4F9E2-25ED-4F0F-953E-6D35E224325D}"/>
                  </a:ext>
                </a:extLst>
              </p14:cNvPr>
              <p14:cNvContentPartPr/>
              <p14:nvPr/>
            </p14:nvContentPartPr>
            <p14:xfrm>
              <a:off x="2231383" y="702771"/>
              <a:ext cx="6840" cy="748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AF4F9E2-25ED-4F0F-953E-6D35E224325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27063" y="698451"/>
                <a:ext cx="154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715DF6D-0539-4B86-A8B1-0A8FB4F7141C}"/>
                  </a:ext>
                </a:extLst>
              </p14:cNvPr>
              <p14:cNvContentPartPr/>
              <p14:nvPr/>
            </p14:nvContentPartPr>
            <p14:xfrm>
              <a:off x="2421103" y="658851"/>
              <a:ext cx="50760" cy="142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715DF6D-0539-4B86-A8B1-0A8FB4F7141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16783" y="654531"/>
                <a:ext cx="59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B09FA02-0B4C-4248-B53A-14B89242B338}"/>
                  </a:ext>
                </a:extLst>
              </p14:cNvPr>
              <p14:cNvContentPartPr/>
              <p14:nvPr/>
            </p14:nvContentPartPr>
            <p14:xfrm>
              <a:off x="2272783" y="703491"/>
              <a:ext cx="92160" cy="89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B09FA02-0B4C-4248-B53A-14B89242B33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68463" y="699171"/>
                <a:ext cx="1008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127C67F-5273-4027-BADA-733A0A198E1B}"/>
                  </a:ext>
                </a:extLst>
              </p14:cNvPr>
              <p14:cNvContentPartPr/>
              <p14:nvPr/>
            </p14:nvContentPartPr>
            <p14:xfrm>
              <a:off x="1817383" y="693411"/>
              <a:ext cx="146880" cy="112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127C67F-5273-4027-BADA-733A0A198E1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13052" y="689091"/>
                <a:ext cx="155541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67EDD46-179D-458C-AC22-509160021166}"/>
                  </a:ext>
                </a:extLst>
              </p14:cNvPr>
              <p14:cNvContentPartPr/>
              <p14:nvPr/>
            </p14:nvContentPartPr>
            <p14:xfrm>
              <a:off x="865903" y="894651"/>
              <a:ext cx="344160" cy="249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67EDD46-179D-458C-AC22-50916002116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1583" y="890331"/>
                <a:ext cx="3528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DB22AF4-F8D8-45E3-85E4-A474E408F53D}"/>
                  </a:ext>
                </a:extLst>
              </p14:cNvPr>
              <p14:cNvContentPartPr/>
              <p14:nvPr/>
            </p14:nvContentPartPr>
            <p14:xfrm>
              <a:off x="1906303" y="882771"/>
              <a:ext cx="340920" cy="1987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DB22AF4-F8D8-45E3-85E4-A474E408F53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01978" y="878443"/>
                <a:ext cx="349569" cy="207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9EDE89D-D8E2-4F9A-B2FD-638C8CBA7EAD}"/>
                  </a:ext>
                </a:extLst>
              </p14:cNvPr>
              <p14:cNvContentPartPr/>
              <p14:nvPr/>
            </p14:nvContentPartPr>
            <p14:xfrm>
              <a:off x="261823" y="1231971"/>
              <a:ext cx="190440" cy="1198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9EDE89D-D8E2-4F9A-B2FD-638C8CBA7EA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57503" y="1227664"/>
                <a:ext cx="199080" cy="128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94F5BEF-4052-48E3-8BB5-98999CEB7B49}"/>
                  </a:ext>
                </a:extLst>
              </p14:cNvPr>
              <p14:cNvContentPartPr/>
              <p14:nvPr/>
            </p14:nvContentPartPr>
            <p14:xfrm>
              <a:off x="1140583" y="1240251"/>
              <a:ext cx="770040" cy="94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94F5BEF-4052-48E3-8BB5-98999CEB7B4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36263" y="1235947"/>
                <a:ext cx="778680" cy="103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FA60B18-9E18-44BB-9151-D3A3FCAE4D5D}"/>
                  </a:ext>
                </a:extLst>
              </p14:cNvPr>
              <p14:cNvContentPartPr/>
              <p14:nvPr/>
            </p14:nvContentPartPr>
            <p14:xfrm>
              <a:off x="563143" y="1249251"/>
              <a:ext cx="453960" cy="1468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FA60B18-9E18-44BB-9151-D3A3FCAE4D5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8823" y="1244931"/>
                <a:ext cx="4626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C837217-0C47-4251-A4A9-495EE7A0CD49}"/>
                  </a:ext>
                </a:extLst>
              </p14:cNvPr>
              <p14:cNvContentPartPr/>
              <p14:nvPr/>
            </p14:nvContentPartPr>
            <p14:xfrm>
              <a:off x="2513623" y="1274451"/>
              <a:ext cx="221400" cy="439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C837217-0C47-4251-A4A9-495EE7A0CD4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09303" y="1270131"/>
                <a:ext cx="230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8F969EC-FBB4-4636-87CE-AD9693EC30A4}"/>
                  </a:ext>
                </a:extLst>
              </p14:cNvPr>
              <p14:cNvContentPartPr/>
              <p14:nvPr/>
            </p14:nvContentPartPr>
            <p14:xfrm>
              <a:off x="2824663" y="1244211"/>
              <a:ext cx="4680" cy="57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8F969EC-FBB4-4636-87CE-AD9693EC30A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20343" y="1239891"/>
                <a:ext cx="133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1527472-E541-4F25-A857-170745E1832D}"/>
                  </a:ext>
                </a:extLst>
              </p14:cNvPr>
              <p14:cNvContentPartPr/>
              <p14:nvPr/>
            </p14:nvContentPartPr>
            <p14:xfrm>
              <a:off x="2810623" y="1282371"/>
              <a:ext cx="10440" cy="140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1527472-E541-4F25-A857-170745E1832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06303" y="1278051"/>
                <a:ext cx="190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12743AF-7C83-4C30-BB42-099B64D9A37E}"/>
                  </a:ext>
                </a:extLst>
              </p14:cNvPr>
              <p14:cNvContentPartPr/>
              <p14:nvPr/>
            </p14:nvContentPartPr>
            <p14:xfrm>
              <a:off x="763663" y="1526091"/>
              <a:ext cx="93600" cy="838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12743AF-7C83-4C30-BB42-099B64D9A37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59360" y="1521771"/>
                <a:ext cx="102207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14BF4D0-F969-4D64-B5A2-45E3743531A6}"/>
                  </a:ext>
                </a:extLst>
              </p14:cNvPr>
              <p14:cNvContentPartPr/>
              <p14:nvPr/>
            </p14:nvContentPartPr>
            <p14:xfrm>
              <a:off x="2007463" y="1233771"/>
              <a:ext cx="418320" cy="907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14BF4D0-F969-4D64-B5A2-45E3743531A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03147" y="1229451"/>
                <a:ext cx="426953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E81A280-B51C-4A04-8B07-9E31B4D9DD26}"/>
                  </a:ext>
                </a:extLst>
              </p14:cNvPr>
              <p14:cNvContentPartPr/>
              <p14:nvPr/>
            </p14:nvContentPartPr>
            <p14:xfrm>
              <a:off x="892543" y="1527891"/>
              <a:ext cx="109440" cy="78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E81A280-B51C-4A04-8B07-9E31B4D9DD2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88223" y="1523571"/>
                <a:ext cx="1180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917427B-B0C8-4D92-B653-8E75DE6BDFCB}"/>
                  </a:ext>
                </a:extLst>
              </p14:cNvPr>
              <p14:cNvContentPartPr/>
              <p14:nvPr/>
            </p14:nvContentPartPr>
            <p14:xfrm>
              <a:off x="1440463" y="1540851"/>
              <a:ext cx="9000" cy="64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917427B-B0C8-4D92-B653-8E75DE6BDF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36143" y="1536531"/>
                <a:ext cx="176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2715C63-B6D3-4992-9F0A-77D42BFBD0A8}"/>
                  </a:ext>
                </a:extLst>
              </p14:cNvPr>
              <p14:cNvContentPartPr/>
              <p14:nvPr/>
            </p14:nvContentPartPr>
            <p14:xfrm>
              <a:off x="1923583" y="1511691"/>
              <a:ext cx="2160" cy="70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2715C63-B6D3-4992-9F0A-77D42BFBD0A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919263" y="1507371"/>
                <a:ext cx="108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EEECCDC-B6C1-4F83-BE0C-4DA897BAFE39}"/>
                  </a:ext>
                </a:extLst>
              </p14:cNvPr>
              <p14:cNvContentPartPr/>
              <p14:nvPr/>
            </p14:nvContentPartPr>
            <p14:xfrm>
              <a:off x="2528383" y="1493331"/>
              <a:ext cx="6120" cy="626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EEECCDC-B6C1-4F83-BE0C-4DA897BAFE3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24063" y="1489011"/>
                <a:ext cx="14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E5EE577-AD14-4264-8413-42D5C4B387AB}"/>
                  </a:ext>
                </a:extLst>
              </p14:cNvPr>
              <p14:cNvContentPartPr/>
              <p14:nvPr/>
            </p14:nvContentPartPr>
            <p14:xfrm>
              <a:off x="2584543" y="1511691"/>
              <a:ext cx="6840" cy="324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E5EE577-AD14-4264-8413-42D5C4B387A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580223" y="1507371"/>
                <a:ext cx="154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3ADA0A5-E88B-4246-8E0F-4EE60E5CC8E4}"/>
                  </a:ext>
                </a:extLst>
              </p14:cNvPr>
              <p14:cNvContentPartPr/>
              <p14:nvPr/>
            </p14:nvContentPartPr>
            <p14:xfrm>
              <a:off x="2620543" y="1495131"/>
              <a:ext cx="47160" cy="684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3ADA0A5-E88B-4246-8E0F-4EE60E5CC8E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616223" y="1490811"/>
                <a:ext cx="55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CF5BD09D-B199-4478-9A38-34CB2D4E9285}"/>
                  </a:ext>
                </a:extLst>
              </p14:cNvPr>
              <p14:cNvContentPartPr/>
              <p14:nvPr/>
            </p14:nvContentPartPr>
            <p14:xfrm>
              <a:off x="2751223" y="1500891"/>
              <a:ext cx="5040" cy="565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CF5BD09D-B199-4478-9A38-34CB2D4E928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746903" y="1496571"/>
                <a:ext cx="136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CA9E7B0-1599-4745-B9FB-2B1C345D2A83}"/>
                  </a:ext>
                </a:extLst>
              </p14:cNvPr>
              <p14:cNvContentPartPr/>
              <p14:nvPr/>
            </p14:nvContentPartPr>
            <p14:xfrm>
              <a:off x="2794783" y="1508451"/>
              <a:ext cx="7920" cy="360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CA9E7B0-1599-4745-B9FB-2B1C345D2A8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790463" y="1504131"/>
                <a:ext cx="16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07E6B12-93E8-4DBC-958D-ED46FDECD65D}"/>
                  </a:ext>
                </a:extLst>
              </p14:cNvPr>
              <p14:cNvContentPartPr/>
              <p14:nvPr/>
            </p14:nvContentPartPr>
            <p14:xfrm>
              <a:off x="2837983" y="1487571"/>
              <a:ext cx="68760" cy="907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07E6B12-93E8-4DBC-958D-ED46FDECD65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833663" y="1483251"/>
                <a:ext cx="774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3276595-C522-41A5-80A3-662AEB6CFE58}"/>
                  </a:ext>
                </a:extLst>
              </p14:cNvPr>
              <p14:cNvContentPartPr/>
              <p14:nvPr/>
            </p14:nvContentPartPr>
            <p14:xfrm>
              <a:off x="2130943" y="1507371"/>
              <a:ext cx="120960" cy="81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3276595-C522-41A5-80A3-662AEB6CFE5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126623" y="1503051"/>
                <a:ext cx="129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7B2728C-E6EA-4E53-8717-68B6710F38FD}"/>
                  </a:ext>
                </a:extLst>
              </p14:cNvPr>
              <p14:cNvContentPartPr/>
              <p14:nvPr/>
            </p14:nvContentPartPr>
            <p14:xfrm>
              <a:off x="1962463" y="1508451"/>
              <a:ext cx="92880" cy="846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7B2728C-E6EA-4E53-8717-68B6710F38F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958143" y="1504131"/>
                <a:ext cx="1015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A7F120C-82E6-4325-9411-660FBDFCDCE9}"/>
                  </a:ext>
                </a:extLst>
              </p14:cNvPr>
              <p14:cNvContentPartPr/>
              <p14:nvPr/>
            </p14:nvContentPartPr>
            <p14:xfrm>
              <a:off x="1490863" y="1533651"/>
              <a:ext cx="83160" cy="84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A7F120C-82E6-4325-9411-660FBDFCDCE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486524" y="1529331"/>
                <a:ext cx="91838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076B8F7-CAE5-4908-B325-0D32A252964D}"/>
                  </a:ext>
                </a:extLst>
              </p14:cNvPr>
              <p14:cNvContentPartPr/>
              <p14:nvPr/>
            </p14:nvContentPartPr>
            <p14:xfrm>
              <a:off x="1269103" y="1522131"/>
              <a:ext cx="132480" cy="1022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076B8F7-CAE5-4908-B325-0D32A252964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64771" y="1517811"/>
                <a:ext cx="141144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205DF4D-14B6-4955-A828-5CB38886A6FE}"/>
                  </a:ext>
                </a:extLst>
              </p14:cNvPr>
              <p14:cNvContentPartPr/>
              <p14:nvPr/>
            </p14:nvContentPartPr>
            <p14:xfrm>
              <a:off x="2603983" y="340611"/>
              <a:ext cx="243360" cy="867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205DF4D-14B6-4955-A828-5CB38886A6F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599663" y="336291"/>
                <a:ext cx="2520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49F4087-FD9A-4ED6-B562-5CB5B0804E70}"/>
                  </a:ext>
                </a:extLst>
              </p14:cNvPr>
              <p14:cNvContentPartPr/>
              <p14:nvPr/>
            </p14:nvContentPartPr>
            <p14:xfrm>
              <a:off x="2038063" y="680091"/>
              <a:ext cx="153000" cy="997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49F4087-FD9A-4ED6-B562-5CB5B0804E7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033743" y="675787"/>
                <a:ext cx="161640" cy="108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FE74069-65E4-4DC8-BC3F-3F9B0D90E61C}"/>
                  </a:ext>
                </a:extLst>
              </p14:cNvPr>
              <p14:cNvContentPartPr/>
              <p14:nvPr/>
            </p14:nvContentPartPr>
            <p14:xfrm>
              <a:off x="902983" y="1677651"/>
              <a:ext cx="156600" cy="1278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FE74069-65E4-4DC8-BC3F-3F9B0D90E61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98653" y="1673331"/>
                <a:ext cx="1652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AA5B48B8-256C-4CE0-A8F6-C5E5504FF90D}"/>
                  </a:ext>
                </a:extLst>
              </p14:cNvPr>
              <p14:cNvContentPartPr/>
              <p14:nvPr/>
            </p14:nvContentPartPr>
            <p14:xfrm>
              <a:off x="673303" y="1683771"/>
              <a:ext cx="171000" cy="134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AA5B48B8-256C-4CE0-A8F6-C5E5504FF90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68974" y="1679451"/>
                <a:ext cx="179658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5B5194E-4BD2-459B-8375-227C660BD530}"/>
                  </a:ext>
                </a:extLst>
              </p14:cNvPr>
              <p14:cNvContentPartPr/>
              <p14:nvPr/>
            </p14:nvContentPartPr>
            <p14:xfrm>
              <a:off x="651343" y="1947651"/>
              <a:ext cx="11880" cy="1011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5B5194E-4BD2-459B-8375-227C660BD53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47023" y="1943331"/>
                <a:ext cx="205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20BBEC8-31B1-45D3-AE9E-70DA3418581A}"/>
                  </a:ext>
                </a:extLst>
              </p14:cNvPr>
              <p14:cNvContentPartPr/>
              <p14:nvPr/>
            </p14:nvContentPartPr>
            <p14:xfrm>
              <a:off x="518503" y="1966731"/>
              <a:ext cx="43920" cy="158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20BBEC8-31B1-45D3-AE9E-70DA3418581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14147" y="1962411"/>
                <a:ext cx="52631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0AB1A44-9D46-4D0D-8913-38E1D8B95C03}"/>
                  </a:ext>
                </a:extLst>
              </p14:cNvPr>
              <p14:cNvContentPartPr/>
              <p14:nvPr/>
            </p14:nvContentPartPr>
            <p14:xfrm>
              <a:off x="2017903" y="1715451"/>
              <a:ext cx="13320" cy="1418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0AB1A44-9D46-4D0D-8913-38E1D8B95C0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013583" y="1711131"/>
                <a:ext cx="219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7D2E50A-28A4-4C00-BEFF-190C7EB2E9FE}"/>
                  </a:ext>
                </a:extLst>
              </p14:cNvPr>
              <p14:cNvContentPartPr/>
              <p14:nvPr/>
            </p14:nvContentPartPr>
            <p14:xfrm>
              <a:off x="1326343" y="1724451"/>
              <a:ext cx="272160" cy="1483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7D2E50A-28A4-4C00-BEFF-190C7EB2E9F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322029" y="1720120"/>
                <a:ext cx="280789" cy="156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6C30F50-7655-4796-B927-D7C72BCA449A}"/>
                  </a:ext>
                </a:extLst>
              </p14:cNvPr>
              <p14:cNvContentPartPr/>
              <p14:nvPr/>
            </p14:nvContentPartPr>
            <p14:xfrm>
              <a:off x="699943" y="1908051"/>
              <a:ext cx="190440" cy="1364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6C30F50-7655-4796-B927-D7C72BCA449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95615" y="1903742"/>
                <a:ext cx="199096" cy="145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B57085B-491E-421D-B955-2CB5A251F2F3}"/>
                  </a:ext>
                </a:extLst>
              </p14:cNvPr>
              <p14:cNvContentPartPr/>
              <p14:nvPr/>
            </p14:nvContentPartPr>
            <p14:xfrm>
              <a:off x="2627743" y="1730931"/>
              <a:ext cx="11160" cy="1098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B57085B-491E-421D-B955-2CB5A251F2F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623423" y="1726611"/>
                <a:ext cx="198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A3FC4FB6-B4F5-44EA-84E5-1384F629F75F}"/>
                  </a:ext>
                </a:extLst>
              </p14:cNvPr>
              <p14:cNvContentPartPr/>
              <p14:nvPr/>
            </p14:nvContentPartPr>
            <p14:xfrm>
              <a:off x="2675623" y="1748211"/>
              <a:ext cx="107280" cy="820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A3FC4FB6-B4F5-44EA-84E5-1384F629F75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671303" y="1743891"/>
                <a:ext cx="115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181F669C-4742-472F-A83C-187107EF10CE}"/>
                  </a:ext>
                </a:extLst>
              </p14:cNvPr>
              <p14:cNvContentPartPr/>
              <p14:nvPr/>
            </p14:nvContentPartPr>
            <p14:xfrm>
              <a:off x="2818903" y="1710051"/>
              <a:ext cx="78480" cy="1144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181F669C-4742-472F-A83C-187107EF10C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814583" y="1705731"/>
                <a:ext cx="871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ED4268A-8C22-48FB-814C-3201A18F3944}"/>
                  </a:ext>
                </a:extLst>
              </p14:cNvPr>
              <p14:cNvContentPartPr/>
              <p14:nvPr/>
            </p14:nvContentPartPr>
            <p14:xfrm>
              <a:off x="2071543" y="1702851"/>
              <a:ext cx="191880" cy="1314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ED4268A-8C22-48FB-814C-3201A18F394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067223" y="1698543"/>
                <a:ext cx="200520" cy="1400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579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1A81D5-1AA7-4DCA-A9A2-4E7730736F56}"/>
                  </a:ext>
                </a:extLst>
              </p14:cNvPr>
              <p14:cNvContentPartPr/>
              <p14:nvPr/>
            </p14:nvContentPartPr>
            <p14:xfrm>
              <a:off x="356863" y="182211"/>
              <a:ext cx="5760" cy="7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1A81D5-1AA7-4DCA-A9A2-4E7730736F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543" y="177891"/>
                <a:ext cx="144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80ED3C-7552-4C0C-BACD-750DBABF4BCB}"/>
                  </a:ext>
                </a:extLst>
              </p14:cNvPr>
              <p14:cNvContentPartPr/>
              <p14:nvPr/>
            </p14:nvContentPartPr>
            <p14:xfrm>
              <a:off x="589423" y="197331"/>
              <a:ext cx="52920" cy="77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80ED3C-7552-4C0C-BACD-750DBABF4B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103" y="193011"/>
                <a:ext cx="615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C9613F-FAD2-4E07-85A8-42F5B0E4DF6E}"/>
                  </a:ext>
                </a:extLst>
              </p14:cNvPr>
              <p14:cNvContentPartPr/>
              <p14:nvPr/>
            </p14:nvContentPartPr>
            <p14:xfrm>
              <a:off x="717943" y="212451"/>
              <a:ext cx="39240" cy="3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C9613F-FAD2-4E07-85A8-42F5B0E4DF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623" y="208131"/>
                <a:ext cx="478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72674F-E407-4E38-9FFF-21F4295EF496}"/>
                  </a:ext>
                </a:extLst>
              </p14:cNvPr>
              <p14:cNvContentPartPr/>
              <p14:nvPr/>
            </p14:nvContentPartPr>
            <p14:xfrm>
              <a:off x="712903" y="240891"/>
              <a:ext cx="65160" cy="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72674F-E407-4E38-9FFF-21F4295EF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583" y="236571"/>
                <a:ext cx="738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C6C3BD8-F83E-464A-B31D-014688C35A20}"/>
                  </a:ext>
                </a:extLst>
              </p14:cNvPr>
              <p14:cNvContentPartPr/>
              <p14:nvPr/>
            </p14:nvContentPartPr>
            <p14:xfrm>
              <a:off x="1310503" y="166731"/>
              <a:ext cx="106200" cy="91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C6C3BD8-F83E-464A-B31D-014688C35A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6183" y="162411"/>
                <a:ext cx="114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577E304-BB1D-4744-B8E9-2C9E235B70A7}"/>
                  </a:ext>
                </a:extLst>
              </p14:cNvPr>
              <p14:cNvContentPartPr/>
              <p14:nvPr/>
            </p14:nvContentPartPr>
            <p14:xfrm>
              <a:off x="1444423" y="196971"/>
              <a:ext cx="6840" cy="33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577E304-BB1D-4744-B8E9-2C9E235B70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0103" y="192651"/>
                <a:ext cx="15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FA5152-EC6E-403B-81F4-1C571B52AD26}"/>
                  </a:ext>
                </a:extLst>
              </p14:cNvPr>
              <p14:cNvContentPartPr/>
              <p14:nvPr/>
            </p14:nvContentPartPr>
            <p14:xfrm>
              <a:off x="1478983" y="167451"/>
              <a:ext cx="61200" cy="101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FA5152-EC6E-403B-81F4-1C571B52AD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4663" y="163131"/>
                <a:ext cx="698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7666B9B-109C-4A21-B6EF-F22DBD4108AA}"/>
                  </a:ext>
                </a:extLst>
              </p14:cNvPr>
              <p14:cNvContentPartPr/>
              <p14:nvPr/>
            </p14:nvContentPartPr>
            <p14:xfrm>
              <a:off x="1930783" y="135771"/>
              <a:ext cx="13320" cy="93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7666B9B-109C-4A21-B6EF-F22DBD4108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26463" y="131451"/>
                <a:ext cx="219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59AAA06-16D9-4F5B-95AB-8041018B09B5}"/>
                  </a:ext>
                </a:extLst>
              </p14:cNvPr>
              <p14:cNvContentPartPr/>
              <p14:nvPr/>
            </p14:nvContentPartPr>
            <p14:xfrm>
              <a:off x="2248663" y="182931"/>
              <a:ext cx="36360" cy="4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59AAA06-16D9-4F5B-95AB-8041018B09B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4343" y="178611"/>
                <a:ext cx="450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BD77B0-DDE3-4522-8880-F47A2057006B}"/>
                  </a:ext>
                </a:extLst>
              </p14:cNvPr>
              <p14:cNvContentPartPr/>
              <p14:nvPr/>
            </p14:nvContentPartPr>
            <p14:xfrm>
              <a:off x="2245423" y="209571"/>
              <a:ext cx="32760" cy="1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BD77B0-DDE3-4522-8880-F47A205700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103" y="205251"/>
                <a:ext cx="414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215486B-1D22-4CD4-8AD9-DA87ED829B70}"/>
                  </a:ext>
                </a:extLst>
              </p14:cNvPr>
              <p14:cNvContentPartPr/>
              <p14:nvPr/>
            </p14:nvContentPartPr>
            <p14:xfrm>
              <a:off x="1976503" y="132171"/>
              <a:ext cx="196560" cy="151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215486B-1D22-4CD4-8AD9-DA87ED829B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72183" y="127851"/>
                <a:ext cx="2052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2241063-B23F-4982-9C97-AC713E67ECAC}"/>
                  </a:ext>
                </a:extLst>
              </p14:cNvPr>
              <p14:cNvContentPartPr/>
              <p14:nvPr/>
            </p14:nvContentPartPr>
            <p14:xfrm>
              <a:off x="894703" y="178611"/>
              <a:ext cx="232200" cy="9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2241063-B23F-4982-9C97-AC713E67ECA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0383" y="174291"/>
                <a:ext cx="2408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CDD60EC-CAE4-47B7-9278-4FBB893D5142}"/>
                  </a:ext>
                </a:extLst>
              </p14:cNvPr>
              <p14:cNvContentPartPr/>
              <p14:nvPr/>
            </p14:nvContentPartPr>
            <p14:xfrm>
              <a:off x="1184143" y="187971"/>
              <a:ext cx="73080" cy="51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CDD60EC-CAE4-47B7-9278-4FBB893D514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79823" y="183651"/>
                <a:ext cx="81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C41F97E-AB67-4DAA-BC49-AC2EF3A7A3F9}"/>
                  </a:ext>
                </a:extLst>
              </p14:cNvPr>
              <p14:cNvContentPartPr/>
              <p14:nvPr/>
            </p14:nvContentPartPr>
            <p14:xfrm>
              <a:off x="429583" y="151251"/>
              <a:ext cx="115920" cy="147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C41F97E-AB67-4DAA-BC49-AC2EF3A7A3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5263" y="146931"/>
                <a:ext cx="1245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D83E527-7F91-499B-B0BD-F2D9681D21A6}"/>
                  </a:ext>
                </a:extLst>
              </p14:cNvPr>
              <p14:cNvContentPartPr/>
              <p14:nvPr/>
            </p14:nvContentPartPr>
            <p14:xfrm>
              <a:off x="2612983" y="148731"/>
              <a:ext cx="81720" cy="57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D83E527-7F91-499B-B0BD-F2D9681D21A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08663" y="144411"/>
                <a:ext cx="903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F0829DC-A238-4069-8C52-5C7994D1971F}"/>
                  </a:ext>
                </a:extLst>
              </p14:cNvPr>
              <p14:cNvContentPartPr/>
              <p14:nvPr/>
            </p14:nvContentPartPr>
            <p14:xfrm>
              <a:off x="2339743" y="133611"/>
              <a:ext cx="221760" cy="104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F0829DC-A238-4069-8C52-5C7994D197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35416" y="129291"/>
                <a:ext cx="230414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D86513-CDF4-4BB9-8DD7-7AC60134CE78}"/>
                  </a:ext>
                </a:extLst>
              </p14:cNvPr>
              <p14:cNvContentPartPr/>
              <p14:nvPr/>
            </p14:nvContentPartPr>
            <p14:xfrm>
              <a:off x="2738983" y="124611"/>
              <a:ext cx="65520" cy="99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D86513-CDF4-4BB9-8DD7-7AC60134CE7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34663" y="120291"/>
                <a:ext cx="74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C3819B5-83EC-47BF-983E-4016B2E19BF3}"/>
                  </a:ext>
                </a:extLst>
              </p14:cNvPr>
              <p14:cNvContentPartPr/>
              <p14:nvPr/>
            </p14:nvContentPartPr>
            <p14:xfrm>
              <a:off x="2892703" y="135771"/>
              <a:ext cx="10800" cy="83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C3819B5-83EC-47BF-983E-4016B2E19BF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88383" y="131451"/>
                <a:ext cx="194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463424C-7FF6-4C6D-846F-86E10BA0B7BE}"/>
                  </a:ext>
                </a:extLst>
              </p14:cNvPr>
              <p14:cNvContentPartPr/>
              <p14:nvPr/>
            </p14:nvContentPartPr>
            <p14:xfrm>
              <a:off x="2951023" y="168171"/>
              <a:ext cx="5760" cy="31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463424C-7FF6-4C6D-846F-86E10BA0B7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46703" y="163851"/>
                <a:ext cx="144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49B4FC5-52DA-48D0-A306-F963473DA1F9}"/>
                  </a:ext>
                </a:extLst>
              </p14:cNvPr>
              <p14:cNvContentPartPr/>
              <p14:nvPr/>
            </p14:nvContentPartPr>
            <p14:xfrm>
              <a:off x="2997463" y="135411"/>
              <a:ext cx="63720" cy="94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49B4FC5-52DA-48D0-A306-F963473DA1F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93143" y="131091"/>
                <a:ext cx="72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87B481E-991C-4BD0-A3E9-D1417C425D04}"/>
                  </a:ext>
                </a:extLst>
              </p14:cNvPr>
              <p14:cNvContentPartPr/>
              <p14:nvPr/>
            </p14:nvContentPartPr>
            <p14:xfrm>
              <a:off x="1114663" y="424491"/>
              <a:ext cx="41040" cy="111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87B481E-991C-4BD0-A3E9-D1417C425D0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0343" y="420171"/>
                <a:ext cx="496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9814D48-8EC2-4B4B-8DB4-0D263B992199}"/>
                  </a:ext>
                </a:extLst>
              </p14:cNvPr>
              <p14:cNvContentPartPr/>
              <p14:nvPr/>
            </p14:nvContentPartPr>
            <p14:xfrm>
              <a:off x="1206823" y="430971"/>
              <a:ext cx="84600" cy="74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9814D48-8EC2-4B4B-8DB4-0D263B99219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02503" y="426651"/>
                <a:ext cx="93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67F87F2-5BB7-42A9-A456-E62D75AFCE47}"/>
                  </a:ext>
                </a:extLst>
              </p14:cNvPr>
              <p14:cNvContentPartPr/>
              <p14:nvPr/>
            </p14:nvContentPartPr>
            <p14:xfrm>
              <a:off x="1641343" y="428091"/>
              <a:ext cx="60120" cy="92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67F87F2-5BB7-42A9-A456-E62D75AFCE4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37023" y="423771"/>
                <a:ext cx="687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FE22802-FD7F-4497-B710-1517F9D637A4}"/>
                  </a:ext>
                </a:extLst>
              </p14:cNvPr>
              <p14:cNvContentPartPr/>
              <p14:nvPr/>
            </p14:nvContentPartPr>
            <p14:xfrm>
              <a:off x="1764463" y="441051"/>
              <a:ext cx="9000" cy="74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FE22802-FD7F-4497-B710-1517F9D637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60143" y="436731"/>
                <a:ext cx="176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7EB710E-827B-4ADF-A8E1-C0EDCE4A71EE}"/>
                  </a:ext>
                </a:extLst>
              </p14:cNvPr>
              <p14:cNvContentPartPr/>
              <p14:nvPr/>
            </p14:nvContentPartPr>
            <p14:xfrm>
              <a:off x="1810543" y="448251"/>
              <a:ext cx="2160" cy="55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7EB710E-827B-4ADF-A8E1-C0EDCE4A71E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06223" y="443931"/>
                <a:ext cx="108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95BF8DE-5728-4D48-8AFD-928AE165D5AC}"/>
                  </a:ext>
                </a:extLst>
              </p14:cNvPr>
              <p14:cNvContentPartPr/>
              <p14:nvPr/>
            </p14:nvContentPartPr>
            <p14:xfrm>
              <a:off x="1856623" y="441051"/>
              <a:ext cx="49680" cy="80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95BF8DE-5728-4D48-8AFD-928AE165D5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52303" y="436731"/>
                <a:ext cx="583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9AE7057-86A6-4D76-9583-99D37842F348}"/>
                  </a:ext>
                </a:extLst>
              </p14:cNvPr>
              <p14:cNvContentPartPr/>
              <p14:nvPr/>
            </p14:nvContentPartPr>
            <p14:xfrm>
              <a:off x="1959223" y="425211"/>
              <a:ext cx="36720" cy="119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9AE7057-86A6-4D76-9583-99D37842F34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54903" y="420891"/>
                <a:ext cx="453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8C513EB-92DF-48AE-9DB1-7A7476B05C60}"/>
                  </a:ext>
                </a:extLst>
              </p14:cNvPr>
              <p14:cNvContentPartPr/>
              <p14:nvPr/>
            </p14:nvContentPartPr>
            <p14:xfrm>
              <a:off x="1532263" y="441771"/>
              <a:ext cx="71280" cy="66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8C513EB-92DF-48AE-9DB1-7A7476B05C6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27943" y="437451"/>
                <a:ext cx="799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8733ADD-C732-43DF-8BE4-37CB24FF7271}"/>
                  </a:ext>
                </a:extLst>
              </p14:cNvPr>
              <p14:cNvContentPartPr/>
              <p14:nvPr/>
            </p14:nvContentPartPr>
            <p14:xfrm>
              <a:off x="1321663" y="441411"/>
              <a:ext cx="136800" cy="88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8733ADD-C732-43DF-8BE4-37CB24FF727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17343" y="437091"/>
                <a:ext cx="1454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268CBF2-C457-4033-9612-4268D958B2D8}"/>
                  </a:ext>
                </a:extLst>
              </p14:cNvPr>
              <p14:cNvContentPartPr/>
              <p14:nvPr/>
            </p14:nvContentPartPr>
            <p14:xfrm>
              <a:off x="79303" y="820851"/>
              <a:ext cx="55080" cy="2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268CBF2-C457-4033-9612-4268D958B2D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983" y="816531"/>
                <a:ext cx="637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BA81D8F-82B6-4B43-8378-DEE81D1716D2}"/>
                  </a:ext>
                </a:extLst>
              </p14:cNvPr>
              <p14:cNvContentPartPr/>
              <p14:nvPr/>
            </p14:nvContentPartPr>
            <p14:xfrm>
              <a:off x="78943" y="852171"/>
              <a:ext cx="67320" cy="4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BA81D8F-82B6-4B43-8378-DEE81D1716D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623" y="847851"/>
                <a:ext cx="759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27A1407-EDE3-48AE-AD8E-6F1E69A8010C}"/>
                  </a:ext>
                </a:extLst>
              </p14:cNvPr>
              <p14:cNvContentPartPr/>
              <p14:nvPr/>
            </p14:nvContentPartPr>
            <p14:xfrm>
              <a:off x="1131583" y="734811"/>
              <a:ext cx="164160" cy="91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27A1407-EDE3-48AE-AD8E-6F1E69A801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27263" y="730491"/>
                <a:ext cx="1728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71E055E-FD9C-4501-93FB-54602237E007}"/>
                  </a:ext>
                </a:extLst>
              </p14:cNvPr>
              <p14:cNvContentPartPr/>
              <p14:nvPr/>
            </p14:nvContentPartPr>
            <p14:xfrm>
              <a:off x="2050663" y="728331"/>
              <a:ext cx="51480" cy="82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71E055E-FD9C-4501-93FB-54602237E00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46343" y="724011"/>
                <a:ext cx="601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A2F532A-45DC-4F0D-AD64-25368685A990}"/>
                  </a:ext>
                </a:extLst>
              </p14:cNvPr>
              <p14:cNvContentPartPr/>
              <p14:nvPr/>
            </p14:nvContentPartPr>
            <p14:xfrm>
              <a:off x="2129503" y="763611"/>
              <a:ext cx="48600" cy="471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A2F532A-45DC-4F0D-AD64-25368685A99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25183" y="759291"/>
                <a:ext cx="572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1F3DCE2-1165-4D0A-B313-2EA676A9BCB1}"/>
                  </a:ext>
                </a:extLst>
              </p14:cNvPr>
              <p14:cNvContentPartPr/>
              <p14:nvPr/>
            </p14:nvContentPartPr>
            <p14:xfrm>
              <a:off x="3407863" y="124251"/>
              <a:ext cx="686520" cy="1267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1F3DCE2-1165-4D0A-B313-2EA676A9BCB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03541" y="119931"/>
                <a:ext cx="695165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03CF184-0CB7-4CD6-94FF-7A336B7D011A}"/>
                  </a:ext>
                </a:extLst>
              </p14:cNvPr>
              <p14:cNvContentPartPr/>
              <p14:nvPr/>
            </p14:nvContentPartPr>
            <p14:xfrm>
              <a:off x="4210303" y="416571"/>
              <a:ext cx="50040" cy="241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03CF184-0CB7-4CD6-94FF-7A336B7D011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05983" y="412251"/>
                <a:ext cx="586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00E7DC8-08BA-423C-81BC-885424150ADE}"/>
                  </a:ext>
                </a:extLst>
              </p14:cNvPr>
              <p14:cNvContentPartPr/>
              <p14:nvPr/>
            </p14:nvContentPartPr>
            <p14:xfrm>
              <a:off x="3532423" y="281571"/>
              <a:ext cx="635760" cy="366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00E7DC8-08BA-423C-81BC-885424150AD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28101" y="277247"/>
                <a:ext cx="644405" cy="375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2F536E3-4218-4F7F-A2C5-E01CC06E7B71}"/>
                  </a:ext>
                </a:extLst>
              </p14:cNvPr>
              <p14:cNvContentPartPr/>
              <p14:nvPr/>
            </p14:nvContentPartPr>
            <p14:xfrm>
              <a:off x="3590383" y="807891"/>
              <a:ext cx="48960" cy="25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2F536E3-4218-4F7F-A2C5-E01CC06E7B7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86031" y="803630"/>
                <a:ext cx="57664" cy="34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42D078E-CE75-4EA8-8F3B-E96CE29DC25B}"/>
                  </a:ext>
                </a:extLst>
              </p14:cNvPr>
              <p14:cNvContentPartPr/>
              <p14:nvPr/>
            </p14:nvContentPartPr>
            <p14:xfrm>
              <a:off x="4176103" y="169251"/>
              <a:ext cx="427680" cy="80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42D078E-CE75-4EA8-8F3B-E96CE29DC25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71783" y="164931"/>
                <a:ext cx="4363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DCC218E-A792-4757-975C-0B4441348263}"/>
                  </a:ext>
                </a:extLst>
              </p14:cNvPr>
              <p14:cNvContentPartPr/>
              <p14:nvPr/>
            </p14:nvContentPartPr>
            <p14:xfrm>
              <a:off x="4208503" y="729411"/>
              <a:ext cx="94680" cy="5115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DCC218E-A792-4757-975C-0B444134826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04183" y="725091"/>
                <a:ext cx="1033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1AB6C7D-58EC-42BD-BA4B-AAD1B71F2CC5}"/>
                  </a:ext>
                </a:extLst>
              </p14:cNvPr>
              <p14:cNvContentPartPr/>
              <p14:nvPr/>
            </p14:nvContentPartPr>
            <p14:xfrm>
              <a:off x="3746983" y="752451"/>
              <a:ext cx="404280" cy="4608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1AB6C7D-58EC-42BD-BA4B-AAD1B71F2CC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42663" y="748128"/>
                <a:ext cx="412920" cy="469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41A8DC-61EA-457F-BD40-D913CB3CAF0E}"/>
                  </a:ext>
                </a:extLst>
              </p14:cNvPr>
              <p14:cNvContentPartPr/>
              <p14:nvPr/>
            </p14:nvContentPartPr>
            <p14:xfrm>
              <a:off x="3573823" y="1369131"/>
              <a:ext cx="41400" cy="43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41A8DC-61EA-457F-BD40-D913CB3CAF0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569503" y="1364811"/>
                <a:ext cx="500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9C8EBB3-F274-4D63-AC49-68CE25B96FE5}"/>
                  </a:ext>
                </a:extLst>
              </p14:cNvPr>
              <p14:cNvContentPartPr/>
              <p14:nvPr/>
            </p14:nvContentPartPr>
            <p14:xfrm>
              <a:off x="3577423" y="1399371"/>
              <a:ext cx="28080" cy="7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9C8EBB3-F274-4D63-AC49-68CE25B96FE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73103" y="1395051"/>
                <a:ext cx="3672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1FE80F0-0E6D-4A1D-A173-8490BD25A20E}"/>
                  </a:ext>
                </a:extLst>
              </p14:cNvPr>
              <p14:cNvContentPartPr/>
              <p14:nvPr/>
            </p14:nvContentPartPr>
            <p14:xfrm>
              <a:off x="4247743" y="1605291"/>
              <a:ext cx="5400" cy="10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1FE80F0-0E6D-4A1D-A173-8490BD25A20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43423" y="1600971"/>
                <a:ext cx="140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FB99F60-1A94-4330-883C-C58B1734FD4C}"/>
                  </a:ext>
                </a:extLst>
              </p14:cNvPr>
              <p14:cNvContentPartPr/>
              <p14:nvPr/>
            </p14:nvContentPartPr>
            <p14:xfrm>
              <a:off x="3726463" y="1307211"/>
              <a:ext cx="371160" cy="4608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FB99F60-1A94-4330-883C-C58B1734FD4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22147" y="1302891"/>
                <a:ext cx="379792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07E51E1-3079-4E43-905A-3AB8C4785D88}"/>
                  </a:ext>
                </a:extLst>
              </p14:cNvPr>
              <p14:cNvContentPartPr/>
              <p14:nvPr/>
            </p14:nvContentPartPr>
            <p14:xfrm>
              <a:off x="2809903" y="712851"/>
              <a:ext cx="557280" cy="1764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07E51E1-3079-4E43-905A-3AB8C4785D8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05583" y="708531"/>
                <a:ext cx="5659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35881DC-4B8E-44C3-9F0B-DF8DAD81A641}"/>
                  </a:ext>
                </a:extLst>
              </p14:cNvPr>
              <p14:cNvContentPartPr/>
              <p14:nvPr/>
            </p14:nvContentPartPr>
            <p14:xfrm>
              <a:off x="2250823" y="730491"/>
              <a:ext cx="500400" cy="1699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35881DC-4B8E-44C3-9F0B-DF8DAD81A64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46500" y="726180"/>
                <a:ext cx="509046" cy="178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9A6B9B2-B1E5-41BA-AB6D-493DC6D24F20}"/>
                  </a:ext>
                </a:extLst>
              </p14:cNvPr>
              <p14:cNvContentPartPr/>
              <p14:nvPr/>
            </p14:nvContentPartPr>
            <p14:xfrm>
              <a:off x="615703" y="1044051"/>
              <a:ext cx="23760" cy="1656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9A6B9B2-B1E5-41BA-AB6D-493DC6D24F2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1383" y="1039731"/>
                <a:ext cx="324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A639D7D-0B70-45DD-A1CB-1000C8380CE3}"/>
                  </a:ext>
                </a:extLst>
              </p14:cNvPr>
              <p14:cNvContentPartPr/>
              <p14:nvPr/>
            </p14:nvContentPartPr>
            <p14:xfrm>
              <a:off x="680863" y="1067811"/>
              <a:ext cx="33480" cy="32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A639D7D-0B70-45DD-A1CB-1000C8380CE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76543" y="1063491"/>
                <a:ext cx="421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6AA25BB-0D1A-4C42-A4A7-E7EE5770D5F5}"/>
                  </a:ext>
                </a:extLst>
              </p14:cNvPr>
              <p14:cNvContentPartPr/>
              <p14:nvPr/>
            </p14:nvContentPartPr>
            <p14:xfrm>
              <a:off x="685543" y="1094811"/>
              <a:ext cx="30960" cy="5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6AA25BB-0D1A-4C42-A4A7-E7EE5770D5F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81223" y="1090491"/>
                <a:ext cx="396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9EC7231-3594-44F1-A1BC-C1F76AC11204}"/>
                  </a:ext>
                </a:extLst>
              </p14:cNvPr>
              <p14:cNvContentPartPr/>
              <p14:nvPr/>
            </p14:nvContentPartPr>
            <p14:xfrm>
              <a:off x="953023" y="1032891"/>
              <a:ext cx="33480" cy="2811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9EC7231-3594-44F1-A1BC-C1F76AC1120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48703" y="1028571"/>
                <a:ext cx="421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DE1F2CEE-034D-4BCD-84C8-F093B08B2C2E}"/>
                  </a:ext>
                </a:extLst>
              </p14:cNvPr>
              <p14:cNvContentPartPr/>
              <p14:nvPr/>
            </p14:nvContentPartPr>
            <p14:xfrm>
              <a:off x="780223" y="1035771"/>
              <a:ext cx="122040" cy="2703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DE1F2CEE-034D-4BCD-84C8-F093B08B2C2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75903" y="1031451"/>
                <a:ext cx="1306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2DCB24E-D69A-4D7F-AD0C-42E6A8C5AFD5}"/>
                  </a:ext>
                </a:extLst>
              </p14:cNvPr>
              <p14:cNvContentPartPr/>
              <p14:nvPr/>
            </p14:nvContentPartPr>
            <p14:xfrm>
              <a:off x="168583" y="1046931"/>
              <a:ext cx="409320" cy="185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2DCB24E-D69A-4D7F-AD0C-42E6A8C5AFD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64259" y="1042619"/>
                <a:ext cx="417968" cy="194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33F7286-C088-4459-A91F-5A7F2DFC5E19}"/>
                  </a:ext>
                </a:extLst>
              </p14:cNvPr>
              <p14:cNvContentPartPr/>
              <p14:nvPr/>
            </p14:nvContentPartPr>
            <p14:xfrm>
              <a:off x="1644943" y="1014891"/>
              <a:ext cx="36720" cy="1436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33F7286-C088-4459-A91F-5A7F2DFC5E1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40623" y="1010571"/>
                <a:ext cx="453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6094930A-08B1-4519-842C-229F0082ADF2}"/>
                  </a:ext>
                </a:extLst>
              </p14:cNvPr>
              <p14:cNvContentPartPr/>
              <p14:nvPr/>
            </p14:nvContentPartPr>
            <p14:xfrm>
              <a:off x="1837543" y="1022451"/>
              <a:ext cx="51840" cy="2322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6094930A-08B1-4519-842C-229F0082ADF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33223" y="1018131"/>
                <a:ext cx="604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C621BDE-82DC-4FD6-B9D0-AA067082B4D7}"/>
                  </a:ext>
                </a:extLst>
              </p14:cNvPr>
              <p14:cNvContentPartPr/>
              <p14:nvPr/>
            </p14:nvContentPartPr>
            <p14:xfrm>
              <a:off x="1754023" y="1041891"/>
              <a:ext cx="36360" cy="277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C621BDE-82DC-4FD6-B9D0-AA067082B4D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749703" y="1037514"/>
                <a:ext cx="45000" cy="36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D290DE8-B9D7-4223-BF5D-F92234E1086F}"/>
                  </a:ext>
                </a:extLst>
              </p14:cNvPr>
              <p14:cNvContentPartPr/>
              <p14:nvPr/>
            </p14:nvContentPartPr>
            <p14:xfrm>
              <a:off x="1506343" y="1013091"/>
              <a:ext cx="103320" cy="1501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D290DE8-B9D7-4223-BF5D-F92234E1086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502023" y="1008771"/>
                <a:ext cx="1119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66E3B2B-DD94-4E96-B513-CA2CF2ED34C1}"/>
                  </a:ext>
                </a:extLst>
              </p14:cNvPr>
              <p14:cNvContentPartPr/>
              <p14:nvPr/>
            </p14:nvContentPartPr>
            <p14:xfrm>
              <a:off x="1347583" y="1008051"/>
              <a:ext cx="124560" cy="138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66E3B2B-DD94-4E96-B513-CA2CF2ED34C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43263" y="1003731"/>
                <a:ext cx="1332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15534A41-228F-4BAF-A175-35BACB0C030A}"/>
                  </a:ext>
                </a:extLst>
              </p14:cNvPr>
              <p14:cNvContentPartPr/>
              <p14:nvPr/>
            </p14:nvContentPartPr>
            <p14:xfrm>
              <a:off x="1203223" y="1006611"/>
              <a:ext cx="103680" cy="1310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15534A41-228F-4BAF-A175-35BACB0C030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98903" y="1002291"/>
                <a:ext cx="1123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80C2F29C-00EC-4AF4-BA9A-DCE3428A3597}"/>
                  </a:ext>
                </a:extLst>
              </p14:cNvPr>
              <p14:cNvContentPartPr/>
              <p14:nvPr/>
            </p14:nvContentPartPr>
            <p14:xfrm>
              <a:off x="1936543" y="1010571"/>
              <a:ext cx="6840" cy="439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80C2F29C-00EC-4AF4-BA9A-DCE3428A359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32223" y="1006251"/>
                <a:ext cx="154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DB9FB45-666A-488F-B4A4-3714A3A7E41A}"/>
                  </a:ext>
                </a:extLst>
              </p14:cNvPr>
              <p14:cNvContentPartPr/>
              <p14:nvPr/>
            </p14:nvContentPartPr>
            <p14:xfrm>
              <a:off x="2088823" y="1009491"/>
              <a:ext cx="21960" cy="900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DB9FB45-666A-488F-B4A4-3714A3A7E41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84503" y="1005171"/>
                <a:ext cx="306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F491A5E-ACBD-4DD3-9DAC-A71E2E9D9417}"/>
                  </a:ext>
                </a:extLst>
              </p14:cNvPr>
              <p14:cNvContentPartPr/>
              <p14:nvPr/>
            </p14:nvContentPartPr>
            <p14:xfrm>
              <a:off x="1979023" y="997251"/>
              <a:ext cx="74160" cy="1018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F491A5E-ACBD-4DD3-9DAC-A71E2E9D941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974703" y="992916"/>
                <a:ext cx="82800" cy="11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07BF5C85-5C3D-45AF-BF0C-A03D8D336D7E}"/>
                  </a:ext>
                </a:extLst>
              </p14:cNvPr>
              <p14:cNvContentPartPr/>
              <p14:nvPr/>
            </p14:nvContentPartPr>
            <p14:xfrm>
              <a:off x="1959223" y="1163211"/>
              <a:ext cx="154440" cy="1119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07BF5C85-5C3D-45AF-BF0C-A03D8D336D7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54903" y="1158905"/>
                <a:ext cx="163080" cy="12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C349A8B4-C63E-4378-9638-98B821CCEBA9}"/>
                  </a:ext>
                </a:extLst>
              </p14:cNvPr>
              <p14:cNvContentPartPr/>
              <p14:nvPr/>
            </p14:nvContentPartPr>
            <p14:xfrm>
              <a:off x="2296183" y="1005531"/>
              <a:ext cx="163440" cy="2516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C349A8B4-C63E-4378-9638-98B821CCEBA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291863" y="1001211"/>
                <a:ext cx="1720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47C457AC-C00E-4B5F-A578-B8EE6A90329B}"/>
                  </a:ext>
                </a:extLst>
              </p14:cNvPr>
              <p14:cNvContentPartPr/>
              <p14:nvPr/>
            </p14:nvContentPartPr>
            <p14:xfrm>
              <a:off x="2164063" y="1009851"/>
              <a:ext cx="75600" cy="2192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47C457AC-C00E-4B5F-A578-B8EE6A90329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159743" y="1005531"/>
                <a:ext cx="84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0F15543A-1B33-4A5A-AEA9-A26305EB9037}"/>
                  </a:ext>
                </a:extLst>
              </p14:cNvPr>
              <p14:cNvContentPartPr/>
              <p14:nvPr/>
            </p14:nvContentPartPr>
            <p14:xfrm>
              <a:off x="2702263" y="1015971"/>
              <a:ext cx="272160" cy="1324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0F15543A-1B33-4A5A-AEA9-A26305EB903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697943" y="1011663"/>
                <a:ext cx="280800" cy="14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3D0A381F-3A23-4B80-A046-D0222D6975AE}"/>
                  </a:ext>
                </a:extLst>
              </p14:cNvPr>
              <p14:cNvContentPartPr/>
              <p14:nvPr/>
            </p14:nvContentPartPr>
            <p14:xfrm>
              <a:off x="2585983" y="996171"/>
              <a:ext cx="80280" cy="1468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3D0A381F-3A23-4B80-A046-D0222D6975A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81682" y="991851"/>
                <a:ext cx="88881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E37DBBFB-AABD-4346-90A6-B2EAD443AFE8}"/>
                  </a:ext>
                </a:extLst>
              </p14:cNvPr>
              <p14:cNvContentPartPr/>
              <p14:nvPr/>
            </p14:nvContentPartPr>
            <p14:xfrm>
              <a:off x="3008623" y="986451"/>
              <a:ext cx="209520" cy="2433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E37DBBFB-AABD-4346-90A6-B2EAD443AFE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04310" y="982137"/>
                <a:ext cx="218145" cy="25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130AE94A-C450-4CDD-A884-3D4AC3ED719A}"/>
                  </a:ext>
                </a:extLst>
              </p14:cNvPr>
              <p14:cNvContentPartPr/>
              <p14:nvPr/>
            </p14:nvContentPartPr>
            <p14:xfrm>
              <a:off x="3183943" y="1283091"/>
              <a:ext cx="32400" cy="1785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130AE94A-C450-4CDD-A884-3D4AC3ED719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179623" y="1278771"/>
                <a:ext cx="410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7BE305C-11B8-46C1-AE36-6953EDC24B03}"/>
                  </a:ext>
                </a:extLst>
              </p14:cNvPr>
              <p14:cNvContentPartPr/>
              <p14:nvPr/>
            </p14:nvContentPartPr>
            <p14:xfrm>
              <a:off x="2962183" y="1264371"/>
              <a:ext cx="184320" cy="17604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7BE305C-11B8-46C1-AE36-6953EDC24B0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957863" y="1260051"/>
                <a:ext cx="1929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83E4498-B857-4FB3-9788-18C85D782D62}"/>
                  </a:ext>
                </a:extLst>
              </p14:cNvPr>
              <p14:cNvContentPartPr/>
              <p14:nvPr/>
            </p14:nvContentPartPr>
            <p14:xfrm>
              <a:off x="2549623" y="1271571"/>
              <a:ext cx="363960" cy="1353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83E4498-B857-4FB3-9788-18C85D782D6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545307" y="1267251"/>
                <a:ext cx="372591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96DFA5C6-F721-4C8C-A117-514AD8841E23}"/>
                  </a:ext>
                </a:extLst>
              </p14:cNvPr>
              <p14:cNvContentPartPr/>
              <p14:nvPr/>
            </p14:nvContentPartPr>
            <p14:xfrm>
              <a:off x="136903" y="1512051"/>
              <a:ext cx="45720" cy="82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96DFA5C6-F721-4C8C-A117-514AD8841E2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32583" y="1507731"/>
                <a:ext cx="543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70970B96-867C-4B28-A6A9-5B059DC87A9B}"/>
                  </a:ext>
                </a:extLst>
              </p14:cNvPr>
              <p14:cNvContentPartPr/>
              <p14:nvPr/>
            </p14:nvContentPartPr>
            <p14:xfrm>
              <a:off x="139423" y="1547331"/>
              <a:ext cx="55440" cy="72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70970B96-867C-4B28-A6A9-5B059DC87A9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35103" y="1543011"/>
                <a:ext cx="640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736FA66-2AB5-47EA-A2B7-27FF5CEBD3F0}"/>
                  </a:ext>
                </a:extLst>
              </p14:cNvPr>
              <p14:cNvContentPartPr/>
              <p14:nvPr/>
            </p14:nvContentPartPr>
            <p14:xfrm>
              <a:off x="314383" y="1472091"/>
              <a:ext cx="159480" cy="928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736FA66-2AB5-47EA-A2B7-27FF5CEBD3F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10063" y="1467771"/>
                <a:ext cx="1681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EF544444-C61D-4ECF-9036-E7BEA1E9CF99}"/>
                  </a:ext>
                </a:extLst>
              </p14:cNvPr>
              <p14:cNvContentPartPr/>
              <p14:nvPr/>
            </p14:nvContentPartPr>
            <p14:xfrm>
              <a:off x="690943" y="1423491"/>
              <a:ext cx="31320" cy="2530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EF544444-C61D-4ECF-9036-E7BEA1E9CF9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86623" y="1419171"/>
                <a:ext cx="399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1C15F9D9-C5C3-43E8-9A61-51AF496AEF72}"/>
                  </a:ext>
                </a:extLst>
              </p14:cNvPr>
              <p14:cNvContentPartPr/>
              <p14:nvPr/>
            </p14:nvContentPartPr>
            <p14:xfrm>
              <a:off x="934663" y="1398291"/>
              <a:ext cx="147240" cy="1044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1C15F9D9-C5C3-43E8-9A61-51AF496AEF7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30343" y="1393971"/>
                <a:ext cx="1558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EC386C30-C639-4C7D-BACF-3D251F4078F3}"/>
                  </a:ext>
                </a:extLst>
              </p14:cNvPr>
              <p14:cNvContentPartPr/>
              <p14:nvPr/>
            </p14:nvContentPartPr>
            <p14:xfrm>
              <a:off x="1311583" y="1425651"/>
              <a:ext cx="24120" cy="26640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EC386C30-C639-4C7D-BACF-3D251F4078F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307263" y="1421331"/>
                <a:ext cx="327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1E8183D6-A3FE-4B1D-BFD4-6B30D45CBA95}"/>
                  </a:ext>
                </a:extLst>
              </p14:cNvPr>
              <p14:cNvContentPartPr/>
              <p14:nvPr/>
            </p14:nvContentPartPr>
            <p14:xfrm>
              <a:off x="1565743" y="1405131"/>
              <a:ext cx="273600" cy="2613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1E8183D6-A3FE-4B1D-BFD4-6B30D45CBA9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561423" y="1400805"/>
                <a:ext cx="282240" cy="270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3059EFA-6665-42F6-B4CA-2D3F848294DA}"/>
                  </a:ext>
                </a:extLst>
              </p14:cNvPr>
              <p14:cNvContentPartPr/>
              <p14:nvPr/>
            </p14:nvContentPartPr>
            <p14:xfrm>
              <a:off x="1410223" y="1443651"/>
              <a:ext cx="87480" cy="874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3059EFA-6665-42F6-B4CA-2D3F848294D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405903" y="1439331"/>
                <a:ext cx="961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C64A788D-94FE-4B1A-93EB-A46502BFAB4C}"/>
                  </a:ext>
                </a:extLst>
              </p14:cNvPr>
              <p14:cNvContentPartPr/>
              <p14:nvPr/>
            </p14:nvContentPartPr>
            <p14:xfrm>
              <a:off x="1115023" y="1386051"/>
              <a:ext cx="125280" cy="2908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C64A788D-94FE-4B1A-93EB-A46502BFAB4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10703" y="1381731"/>
                <a:ext cx="133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2216AC62-6287-4F50-924C-2C789D37D552}"/>
                  </a:ext>
                </a:extLst>
              </p14:cNvPr>
              <p14:cNvContentPartPr/>
              <p14:nvPr/>
            </p14:nvContentPartPr>
            <p14:xfrm>
              <a:off x="764023" y="1453011"/>
              <a:ext cx="98280" cy="633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2216AC62-6287-4F50-924C-2C789D37D55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9703" y="1448691"/>
                <a:ext cx="1069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AE07CF3F-E041-4DEB-865A-3B24CE2C2030}"/>
                  </a:ext>
                </a:extLst>
              </p14:cNvPr>
              <p14:cNvContentPartPr/>
              <p14:nvPr/>
            </p14:nvContentPartPr>
            <p14:xfrm>
              <a:off x="506263" y="1404411"/>
              <a:ext cx="139680" cy="24156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AE07CF3F-E041-4DEB-865A-3B24CE2C203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01943" y="1400091"/>
                <a:ext cx="1483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F4E50762-1685-4581-A4EA-413CE1790A6C}"/>
                  </a:ext>
                </a:extLst>
              </p14:cNvPr>
              <p14:cNvContentPartPr/>
              <p14:nvPr/>
            </p14:nvContentPartPr>
            <p14:xfrm>
              <a:off x="1880023" y="1432851"/>
              <a:ext cx="129240" cy="225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F4E50762-1685-4581-A4EA-413CE1790A6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875715" y="1428531"/>
                <a:ext cx="137856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F9760333-B278-48DE-B140-4EE4E70A7DE7}"/>
                  </a:ext>
                </a:extLst>
              </p14:cNvPr>
              <p14:cNvContentPartPr/>
              <p14:nvPr/>
            </p14:nvContentPartPr>
            <p14:xfrm>
              <a:off x="2079103" y="1417371"/>
              <a:ext cx="110880" cy="925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F9760333-B278-48DE-B140-4EE4E70A7DE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74783" y="1413051"/>
                <a:ext cx="1195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1EEFB603-9BA1-4E38-9DA1-7F9D5795F344}"/>
                  </a:ext>
                </a:extLst>
              </p14:cNvPr>
              <p14:cNvContentPartPr/>
              <p14:nvPr/>
            </p14:nvContentPartPr>
            <p14:xfrm>
              <a:off x="2222023" y="1413051"/>
              <a:ext cx="53640" cy="2253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1EEFB603-9BA1-4E38-9DA1-7F9D5795F34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217703" y="1408731"/>
                <a:ext cx="622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83E6061F-346E-4022-956C-086409BD656F}"/>
                  </a:ext>
                </a:extLst>
              </p14:cNvPr>
              <p14:cNvContentPartPr/>
              <p14:nvPr/>
            </p14:nvContentPartPr>
            <p14:xfrm>
              <a:off x="2307703" y="1405491"/>
              <a:ext cx="118800" cy="25596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83E6061F-346E-4022-956C-086409BD656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03383" y="1401165"/>
                <a:ext cx="127440" cy="264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3278E0D0-9C5E-4DC0-B5CC-B6BBB8AC1A44}"/>
                  </a:ext>
                </a:extLst>
              </p14:cNvPr>
              <p14:cNvContentPartPr/>
              <p14:nvPr/>
            </p14:nvContentPartPr>
            <p14:xfrm>
              <a:off x="158503" y="1763331"/>
              <a:ext cx="36360" cy="46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3278E0D0-9C5E-4DC0-B5CC-B6BBB8AC1A4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54183" y="1759011"/>
                <a:ext cx="450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A2E02155-C0CD-438B-96C3-B439B87E091D}"/>
                  </a:ext>
                </a:extLst>
              </p14:cNvPr>
              <p14:cNvContentPartPr/>
              <p14:nvPr/>
            </p14:nvContentPartPr>
            <p14:xfrm>
              <a:off x="157063" y="1792851"/>
              <a:ext cx="58320" cy="104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A2E02155-C0CD-438B-96C3-B439B87E091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52743" y="1788531"/>
                <a:ext cx="669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B8F1487B-B412-4786-B43D-89E1F5E917D0}"/>
                  </a:ext>
                </a:extLst>
              </p14:cNvPr>
              <p14:cNvContentPartPr/>
              <p14:nvPr/>
            </p14:nvContentPartPr>
            <p14:xfrm>
              <a:off x="364423" y="1695651"/>
              <a:ext cx="272520" cy="3513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B8F1487B-B412-4786-B43D-89E1F5E917D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60103" y="1691331"/>
                <a:ext cx="2811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DD425F63-CD23-45A2-B0C0-43AE29C61752}"/>
                  </a:ext>
                </a:extLst>
              </p14:cNvPr>
              <p14:cNvContentPartPr/>
              <p14:nvPr/>
            </p14:nvContentPartPr>
            <p14:xfrm>
              <a:off x="1383583" y="585411"/>
              <a:ext cx="579960" cy="30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DD425F63-CD23-45A2-B0C0-43AE29C6175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379260" y="581091"/>
                <a:ext cx="588605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EA2A67AF-CE9E-40BA-BDF4-5E11F18A08FD}"/>
                  </a:ext>
                </a:extLst>
              </p14:cNvPr>
              <p14:cNvContentPartPr/>
              <p14:nvPr/>
            </p14:nvContentPartPr>
            <p14:xfrm>
              <a:off x="231223" y="440331"/>
              <a:ext cx="817200" cy="4770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EA2A67AF-CE9E-40BA-BDF4-5E11F18A08F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26903" y="436011"/>
                <a:ext cx="8258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58EE6C9C-6D34-4760-85F9-F08247CF7D0A}"/>
                  </a:ext>
                </a:extLst>
              </p14:cNvPr>
              <p14:cNvContentPartPr/>
              <p14:nvPr/>
            </p14:nvContentPartPr>
            <p14:xfrm>
              <a:off x="1049143" y="940371"/>
              <a:ext cx="1080" cy="32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58EE6C9C-6D34-4760-85F9-F08247CF7D0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59143" y="760731"/>
                <a:ext cx="1807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2F843297-C594-4A60-BD27-83DCE3050E8F}"/>
                  </a:ext>
                </a:extLst>
              </p14:cNvPr>
              <p14:cNvContentPartPr/>
              <p14:nvPr/>
            </p14:nvContentPartPr>
            <p14:xfrm>
              <a:off x="533623" y="743811"/>
              <a:ext cx="217440" cy="756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2F843297-C594-4A60-BD27-83DCE3050E8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43623" y="563811"/>
                <a:ext cx="39708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CB882183-D170-4EB3-9BEA-BF089A8B7EB4}"/>
                  </a:ext>
                </a:extLst>
              </p14:cNvPr>
              <p14:cNvContentPartPr/>
              <p14:nvPr/>
            </p14:nvContentPartPr>
            <p14:xfrm>
              <a:off x="1467463" y="742371"/>
              <a:ext cx="217080" cy="35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CB882183-D170-4EB3-9BEA-BF089A8B7EB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377463" y="562731"/>
                <a:ext cx="3967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E738DEA6-28C1-42C2-87C7-E5CEDDFF6B5A}"/>
                  </a:ext>
                </a:extLst>
              </p14:cNvPr>
              <p14:cNvContentPartPr/>
              <p14:nvPr/>
            </p14:nvContentPartPr>
            <p14:xfrm>
              <a:off x="2322463" y="735531"/>
              <a:ext cx="190080" cy="626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E738DEA6-28C1-42C2-87C7-E5CEDDFF6B5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232823" y="555891"/>
                <a:ext cx="36972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32C3081B-B852-4582-844A-1DCB94CA37FC}"/>
                  </a:ext>
                </a:extLst>
              </p14:cNvPr>
              <p14:cNvContentPartPr/>
              <p14:nvPr/>
            </p14:nvContentPartPr>
            <p14:xfrm>
              <a:off x="3069823" y="731571"/>
              <a:ext cx="215640" cy="594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32C3081B-B852-4582-844A-1DCB94CA37F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979823" y="551571"/>
                <a:ext cx="395280" cy="4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566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ED10F-A9CE-9F4E-B0A3-384E89754F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/>
                  <a:t>Two qubit states: All measurements are with respect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ED10F-A9CE-9F4E-B0A3-384E89754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09" t="-7317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8BEE4-89A4-7448-A785-2FBE9ECAE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|1⟩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pPr marL="172822" lvl="1" indent="0">
                  <a:buNone/>
                </a:pPr>
                <a:endParaRPr lang="en-US"/>
              </a:p>
              <a:p>
                <a:r>
                  <a:rPr lang="en-US"/>
                  <a:t>If we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the outcomes are</a:t>
                </a:r>
              </a:p>
              <a:p>
                <a:pPr marL="0" indent="0">
                  <a:buNone/>
                </a:pPr>
                <a:r>
                  <a:rPr lang="en-US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 or                                     </a:t>
                </a:r>
              </a:p>
              <a:p>
                <a:pPr marL="0" indent="0">
                  <a:buNone/>
                </a:pPr>
                <a:endParaRPr lang="en-US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8BEE4-89A4-7448-A785-2FBE9ECAE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907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ED10F-A9CE-9F4E-B0A3-384E89754F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/>
                  <a:t>Two qubit states: All measurements are with respect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ED10F-A9CE-9F4E-B0A3-384E89754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09" t="-7317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8BEE4-89A4-7448-A785-2FBE9ECAE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|1⟩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/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/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8BEE4-89A4-7448-A785-2FBE9ECAE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9818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05923C-BB54-2C45-8931-2B8FD09D19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4222" y="138021"/>
                <a:ext cx="4155353" cy="501075"/>
              </a:xfrm>
              <a:noFill/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Two qubit states: </a:t>
                </a:r>
                <a:br>
                  <a:rPr lang="en-US" dirty="0"/>
                </a:br>
                <a:r>
                  <a:rPr lang="en-US" dirty="0"/>
                  <a:t>All measurements are with respect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05923C-BB54-2C45-8931-2B8FD09D1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4222" y="138021"/>
                <a:ext cx="4155353" cy="501075"/>
              </a:xfrm>
              <a:blipFill>
                <a:blip r:embed="rId2"/>
                <a:stretch>
                  <a:fillRect l="-587" t="-7317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A6AFD-F3F0-9F48-AA94-9EBDF11C2CE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noFill/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|1⟩</m:t>
                          </m:r>
                        </m:e>
                      </m:d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70000"/>
                  </a:lnSpc>
                </a:pPr>
                <a:r>
                  <a:rPr lang="en-US">
                    <a:solidFill>
                      <a:prstClr val="black"/>
                    </a:solidFill>
                  </a:rPr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70000"/>
                  </a:lnSpc>
                </a:pPr>
                <a:r>
                  <a:rPr lang="en-US">
                    <a:solidFill>
                      <a:prstClr val="black"/>
                    </a:solidFill>
                  </a:rPr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70000"/>
                  </a:lnSpc>
                </a:pPr>
                <a:r>
                  <a:rPr lang="en-US">
                    <a:solidFill>
                      <a:prstClr val="black"/>
                    </a:solidFill>
                  </a:rPr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𝑏𝑐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70000"/>
                  </a:lnSpc>
                </a:pPr>
                <a:r>
                  <a:rPr lang="en-US">
                    <a:solidFill>
                      <a:prstClr val="black"/>
                    </a:solidFill>
                  </a:rPr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A6AFD-F3F0-9F48-AA94-9EBDF11C2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DE8CCC-D9BE-6B4D-9948-81340F8D6C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350523" y="690103"/>
                <a:ext cx="2139052" cy="1644846"/>
              </a:xfrm>
              <a:noFill/>
            </p:spPr>
            <p:txBody>
              <a:bodyPr>
                <a:normAutofit fontScale="70000" lnSpcReduction="20000"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𝑏𝑑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=|00⟩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DE8CCC-D9BE-6B4D-9948-81340F8D6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350523" y="690103"/>
                <a:ext cx="2139052" cy="164484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F19914-CAEC-4FC9-8517-97547571DB5E}"/>
                  </a:ext>
                </a:extLst>
              </p14:cNvPr>
              <p14:cNvContentPartPr/>
              <p14:nvPr/>
            </p14:nvContentPartPr>
            <p14:xfrm>
              <a:off x="156433" y="1928637"/>
              <a:ext cx="29160" cy="1850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F19914-CAEC-4FC9-8517-97547571DB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113" y="1924317"/>
                <a:ext cx="378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7C6F084-7B54-48FD-959D-4CCD3D22084F}"/>
                  </a:ext>
                </a:extLst>
              </p14:cNvPr>
              <p14:cNvContentPartPr/>
              <p14:nvPr/>
            </p14:nvContentPartPr>
            <p14:xfrm>
              <a:off x="1195033" y="1912437"/>
              <a:ext cx="44640" cy="189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7C6F084-7B54-48FD-959D-4CCD3D2208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0713" y="1908117"/>
                <a:ext cx="532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5AA8ED6-3F72-4387-8299-4EE62240B723}"/>
                  </a:ext>
                </a:extLst>
              </p14:cNvPr>
              <p14:cNvContentPartPr/>
              <p14:nvPr/>
            </p14:nvContentPartPr>
            <p14:xfrm>
              <a:off x="1043113" y="1908117"/>
              <a:ext cx="101880" cy="167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5AA8ED6-3F72-4387-8299-4EE62240B7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8808" y="1903797"/>
                <a:ext cx="11049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49DF7FE-28B4-49EF-8E06-32D6747CE6E4}"/>
                  </a:ext>
                </a:extLst>
              </p14:cNvPr>
              <p14:cNvContentPartPr/>
              <p14:nvPr/>
            </p14:nvContentPartPr>
            <p14:xfrm>
              <a:off x="887953" y="1941957"/>
              <a:ext cx="100800" cy="705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49DF7FE-28B4-49EF-8E06-32D6747CE6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3633" y="1937637"/>
                <a:ext cx="109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ADFDC23-ADD1-4409-8F86-6E5F8AB1AAEA}"/>
                  </a:ext>
                </a:extLst>
              </p14:cNvPr>
              <p14:cNvContentPartPr/>
              <p14:nvPr/>
            </p14:nvContentPartPr>
            <p14:xfrm>
              <a:off x="131593" y="2283237"/>
              <a:ext cx="35280" cy="4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ADFDC23-ADD1-4409-8F86-6E5F8AB1AA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273" y="2278917"/>
                <a:ext cx="439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838081B-4CD4-44BD-9A6D-C7B217FBA8B0}"/>
                  </a:ext>
                </a:extLst>
              </p14:cNvPr>
              <p14:cNvContentPartPr/>
              <p14:nvPr/>
            </p14:nvContentPartPr>
            <p14:xfrm>
              <a:off x="131953" y="2313477"/>
              <a:ext cx="44280" cy="1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838081B-4CD4-44BD-9A6D-C7B217FBA8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633" y="2309157"/>
                <a:ext cx="52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E799ED0-7273-4219-BCE8-F52CA7C840D0}"/>
                  </a:ext>
                </a:extLst>
              </p14:cNvPr>
              <p14:cNvContentPartPr/>
              <p14:nvPr/>
            </p14:nvContentPartPr>
            <p14:xfrm>
              <a:off x="345073" y="2235717"/>
              <a:ext cx="45720" cy="157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E799ED0-7273-4219-BCE8-F52CA7C840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753" y="2231397"/>
                <a:ext cx="543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0A53E9C-22A3-4A0D-97BA-7E530815C77D}"/>
                  </a:ext>
                </a:extLst>
              </p14:cNvPr>
              <p14:cNvContentPartPr/>
              <p14:nvPr/>
            </p14:nvContentPartPr>
            <p14:xfrm>
              <a:off x="431113" y="2226717"/>
              <a:ext cx="5400" cy="38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0A53E9C-22A3-4A0D-97BA-7E530815C7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6793" y="2222397"/>
                <a:ext cx="140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A8C7F05-276A-4B35-A0B1-925AF9EDFE5A}"/>
                  </a:ext>
                </a:extLst>
              </p14:cNvPr>
              <p14:cNvContentPartPr/>
              <p14:nvPr/>
            </p14:nvContentPartPr>
            <p14:xfrm>
              <a:off x="424633" y="2320677"/>
              <a:ext cx="18000" cy="637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A8C7F05-276A-4B35-A0B1-925AF9EDFE5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0313" y="2316357"/>
                <a:ext cx="26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E6E2529-38BA-4C7D-BCDF-4BBB3973DE7F}"/>
                  </a:ext>
                </a:extLst>
              </p14:cNvPr>
              <p14:cNvContentPartPr/>
              <p14:nvPr/>
            </p14:nvContentPartPr>
            <p14:xfrm>
              <a:off x="509233" y="2238597"/>
              <a:ext cx="21960" cy="151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E6E2529-38BA-4C7D-BCDF-4BBB3973DE7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4913" y="2234277"/>
                <a:ext cx="306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0770412-9C94-4541-8E84-DC08B17BF434}"/>
                  </a:ext>
                </a:extLst>
              </p14:cNvPr>
              <p14:cNvContentPartPr/>
              <p14:nvPr/>
            </p14:nvContentPartPr>
            <p14:xfrm>
              <a:off x="565033" y="2226357"/>
              <a:ext cx="83520" cy="75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0770412-9C94-4541-8E84-DC08B17BF43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0713" y="2222037"/>
                <a:ext cx="92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86F8DB3-4577-4EDB-A7EA-1B760F253537}"/>
                  </a:ext>
                </a:extLst>
              </p14:cNvPr>
              <p14:cNvContentPartPr/>
              <p14:nvPr/>
            </p14:nvContentPartPr>
            <p14:xfrm>
              <a:off x="219073" y="1922157"/>
              <a:ext cx="621720" cy="239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86F8DB3-4577-4EDB-A7EA-1B760F25353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4755" y="1917831"/>
                <a:ext cx="630355" cy="248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6FE24B8-CFD5-49B8-89D5-3D90A16428BA}"/>
                  </a:ext>
                </a:extLst>
              </p14:cNvPr>
              <p14:cNvContentPartPr/>
              <p14:nvPr/>
            </p14:nvContentPartPr>
            <p14:xfrm>
              <a:off x="793273" y="2197917"/>
              <a:ext cx="18720" cy="201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6FE24B8-CFD5-49B8-89D5-3D90A16428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8953" y="2193597"/>
                <a:ext cx="273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6FD56C0-F892-4BC2-99D7-0D125B75EF59}"/>
                  </a:ext>
                </a:extLst>
              </p14:cNvPr>
              <p14:cNvContentPartPr/>
              <p14:nvPr/>
            </p14:nvContentPartPr>
            <p14:xfrm>
              <a:off x="862033" y="2237517"/>
              <a:ext cx="44640" cy="14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6FD56C0-F892-4BC2-99D7-0D125B75EF5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7713" y="2233197"/>
                <a:ext cx="5328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77A474B-E1DB-41A2-82B7-57BED39D96D7}"/>
                  </a:ext>
                </a:extLst>
              </p14:cNvPr>
              <p14:cNvContentPartPr/>
              <p14:nvPr/>
            </p14:nvContentPartPr>
            <p14:xfrm>
              <a:off x="868153" y="2264157"/>
              <a:ext cx="35280" cy="18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77A474B-E1DB-41A2-82B7-57BED39D96D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3833" y="2259837"/>
                <a:ext cx="439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7E3B053-A940-4477-A206-904F77B2CF61}"/>
                  </a:ext>
                </a:extLst>
              </p14:cNvPr>
              <p14:cNvContentPartPr/>
              <p14:nvPr/>
            </p14:nvContentPartPr>
            <p14:xfrm>
              <a:off x="678793" y="2207637"/>
              <a:ext cx="76680" cy="186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7E3B053-A940-4477-A206-904F77B2CF6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4473" y="2203317"/>
                <a:ext cx="853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C967A5E-9678-49FA-8802-5FD12A065237}"/>
                  </a:ext>
                </a:extLst>
              </p14:cNvPr>
              <p14:cNvContentPartPr/>
              <p14:nvPr/>
            </p14:nvContentPartPr>
            <p14:xfrm>
              <a:off x="1112953" y="2159037"/>
              <a:ext cx="30240" cy="1058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C967A5E-9678-49FA-8802-5FD12A06523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08633" y="2154717"/>
                <a:ext cx="38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E252BBC-F183-4F16-B191-40C33DAF55B7}"/>
                  </a:ext>
                </a:extLst>
              </p14:cNvPr>
              <p14:cNvContentPartPr/>
              <p14:nvPr/>
            </p14:nvContentPartPr>
            <p14:xfrm>
              <a:off x="1189273" y="2151477"/>
              <a:ext cx="3240" cy="421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E252BBC-F183-4F16-B191-40C33DAF55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84953" y="2147157"/>
                <a:ext cx="118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0AFE6C6-90BF-4580-A764-6E835397F485}"/>
                  </a:ext>
                </a:extLst>
              </p14:cNvPr>
              <p14:cNvContentPartPr/>
              <p14:nvPr/>
            </p14:nvContentPartPr>
            <p14:xfrm>
              <a:off x="1175593" y="2221317"/>
              <a:ext cx="35640" cy="284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0AFE6C6-90BF-4580-A764-6E835397F48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71273" y="2216997"/>
                <a:ext cx="44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06B5904-1D94-471E-B102-DBE85E43F852}"/>
                  </a:ext>
                </a:extLst>
              </p14:cNvPr>
              <p14:cNvContentPartPr/>
              <p14:nvPr/>
            </p14:nvContentPartPr>
            <p14:xfrm>
              <a:off x="1244713" y="2169117"/>
              <a:ext cx="28440" cy="982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06B5904-1D94-471E-B102-DBE85E43F85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40393" y="2164797"/>
                <a:ext cx="370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51BFA4D-59B0-4B3A-AE3F-BA604A355574}"/>
                  </a:ext>
                </a:extLst>
              </p14:cNvPr>
              <p14:cNvContentPartPr/>
              <p14:nvPr/>
            </p14:nvContentPartPr>
            <p14:xfrm>
              <a:off x="990913" y="2170557"/>
              <a:ext cx="84240" cy="300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51BFA4D-59B0-4B3A-AE3F-BA604A35557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86593" y="2166237"/>
                <a:ext cx="928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525CC78-A759-4CCC-B5D4-7D843CE625C2}"/>
                  </a:ext>
                </a:extLst>
              </p14:cNvPr>
              <p14:cNvContentPartPr/>
              <p14:nvPr/>
            </p14:nvContentPartPr>
            <p14:xfrm>
              <a:off x="1123033" y="2327517"/>
              <a:ext cx="33840" cy="1000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525CC78-A759-4CCC-B5D4-7D843CE625C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18713" y="2323197"/>
                <a:ext cx="424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CCEF3C6-5271-4FB4-907C-640FFFE6F3DD}"/>
                  </a:ext>
                </a:extLst>
              </p14:cNvPr>
              <p14:cNvContentPartPr/>
              <p14:nvPr/>
            </p14:nvContentPartPr>
            <p14:xfrm>
              <a:off x="1182433" y="2406357"/>
              <a:ext cx="34920" cy="45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CCEF3C6-5271-4FB4-907C-640FFFE6F3D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78113" y="2402037"/>
                <a:ext cx="43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D6C1BBD-5BA2-45F3-BFF5-0D1F3542C750}"/>
                  </a:ext>
                </a:extLst>
              </p14:cNvPr>
              <p14:cNvContentPartPr/>
              <p14:nvPr/>
            </p14:nvContentPartPr>
            <p14:xfrm>
              <a:off x="1309513" y="2171997"/>
              <a:ext cx="30600" cy="3006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D6C1BBD-5BA2-45F3-BFF5-0D1F3542C75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05193" y="2167677"/>
                <a:ext cx="392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1EF41B2-7008-406D-A9B0-66FE251FED46}"/>
                  </a:ext>
                </a:extLst>
              </p14:cNvPr>
              <p14:cNvContentPartPr/>
              <p14:nvPr/>
            </p14:nvContentPartPr>
            <p14:xfrm>
              <a:off x="1478713" y="2139597"/>
              <a:ext cx="199800" cy="368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1EF41B2-7008-406D-A9B0-66FE251FED4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74401" y="2135277"/>
                <a:ext cx="208424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4B86B36-24EA-4B4B-A5AA-531C9C1AB50C}"/>
                  </a:ext>
                </a:extLst>
              </p14:cNvPr>
              <p14:cNvContentPartPr/>
              <p14:nvPr/>
            </p14:nvContentPartPr>
            <p14:xfrm>
              <a:off x="1380793" y="2180997"/>
              <a:ext cx="41760" cy="334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4B86B36-24EA-4B4B-A5AA-531C9C1AB50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76435" y="2176677"/>
                <a:ext cx="50475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C07ED6F-C30B-4B6A-AA7E-3C305D972B22}"/>
                  </a:ext>
                </a:extLst>
              </p14:cNvPr>
              <p14:cNvContentPartPr/>
              <p14:nvPr/>
            </p14:nvContentPartPr>
            <p14:xfrm>
              <a:off x="1196473" y="2333277"/>
              <a:ext cx="5400" cy="291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C07ED6F-C30B-4B6A-AA7E-3C305D972B2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92153" y="2328957"/>
                <a:ext cx="14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E7B5906-43B8-4139-B6BF-AEBA426756C8}"/>
                  </a:ext>
                </a:extLst>
              </p14:cNvPr>
              <p14:cNvContentPartPr/>
              <p14:nvPr/>
            </p14:nvContentPartPr>
            <p14:xfrm>
              <a:off x="1712713" y="1821357"/>
              <a:ext cx="28440" cy="747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E7B5906-43B8-4139-B6BF-AEBA426756C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08393" y="1817037"/>
                <a:ext cx="3708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9365A4F-0890-4443-AF31-29AAE2D68BD9}"/>
                  </a:ext>
                </a:extLst>
              </p14:cNvPr>
              <p14:cNvContentPartPr/>
              <p14:nvPr/>
            </p14:nvContentPartPr>
            <p14:xfrm>
              <a:off x="1903153" y="2173077"/>
              <a:ext cx="42480" cy="1742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9365A4F-0890-4443-AF31-29AAE2D68BD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98833" y="2168757"/>
                <a:ext cx="511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A185DDF-E42F-4F06-A1F0-89B280DED111}"/>
                  </a:ext>
                </a:extLst>
              </p14:cNvPr>
              <p14:cNvContentPartPr/>
              <p14:nvPr/>
            </p14:nvContentPartPr>
            <p14:xfrm>
              <a:off x="2319673" y="2174517"/>
              <a:ext cx="24840" cy="153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A185DDF-E42F-4F06-A1F0-89B280DED11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15353" y="2170197"/>
                <a:ext cx="33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0D2228F-BF44-47D3-87A0-0480FE0C4B58}"/>
                  </a:ext>
                </a:extLst>
              </p14:cNvPr>
              <p14:cNvContentPartPr/>
              <p14:nvPr/>
            </p14:nvContentPartPr>
            <p14:xfrm>
              <a:off x="1971553" y="2172717"/>
              <a:ext cx="302760" cy="1710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0D2228F-BF44-47D3-87A0-0480FE0C4B5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67233" y="2168397"/>
                <a:ext cx="3114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19574FF-87A0-4C8C-AA09-975854C4C35F}"/>
                  </a:ext>
                </a:extLst>
              </p14:cNvPr>
              <p14:cNvContentPartPr/>
              <p14:nvPr/>
            </p14:nvContentPartPr>
            <p14:xfrm>
              <a:off x="2967673" y="2187117"/>
              <a:ext cx="43200" cy="1252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19574FF-87A0-4C8C-AA09-975854C4C35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63353" y="2182797"/>
                <a:ext cx="518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0665BDF-B731-4BDB-BF77-36F774B222CE}"/>
                  </a:ext>
                </a:extLst>
              </p14:cNvPr>
              <p14:cNvContentPartPr/>
              <p14:nvPr/>
            </p14:nvContentPartPr>
            <p14:xfrm>
              <a:off x="3334153" y="2166597"/>
              <a:ext cx="606240" cy="3290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0665BDF-B731-4BDB-BF77-36F774B222C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29833" y="2162277"/>
                <a:ext cx="6148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E92DC82-4AD0-44F7-8462-F396FE21BE64}"/>
                  </a:ext>
                </a:extLst>
              </p14:cNvPr>
              <p14:cNvContentPartPr/>
              <p14:nvPr/>
            </p14:nvContentPartPr>
            <p14:xfrm>
              <a:off x="2377273" y="2185317"/>
              <a:ext cx="372240" cy="3002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E92DC82-4AD0-44F7-8462-F396FE21BE6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72953" y="2180992"/>
                <a:ext cx="380880" cy="308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CB53545-0FB2-49E7-B964-6E886F413C8E}"/>
                  </a:ext>
                </a:extLst>
              </p14:cNvPr>
              <p14:cNvContentPartPr/>
              <p14:nvPr/>
            </p14:nvContentPartPr>
            <p14:xfrm>
              <a:off x="3047233" y="2175957"/>
              <a:ext cx="230760" cy="1432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CB53545-0FB2-49E7-B964-6E886F413C8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42906" y="2171637"/>
                <a:ext cx="239414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DDB9CC1-0E1A-4173-BA18-6C31B1AF35A9}"/>
                  </a:ext>
                </a:extLst>
              </p14:cNvPr>
              <p14:cNvContentPartPr/>
              <p14:nvPr/>
            </p14:nvContentPartPr>
            <p14:xfrm>
              <a:off x="2258473" y="1632717"/>
              <a:ext cx="36360" cy="2232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DDB9CC1-0E1A-4173-BA18-6C31B1AF35A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54153" y="1628397"/>
                <a:ext cx="45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142D8CD-A498-426E-91F5-FE37674E07A8}"/>
                  </a:ext>
                </a:extLst>
              </p14:cNvPr>
              <p14:cNvContentPartPr/>
              <p14:nvPr/>
            </p14:nvContentPartPr>
            <p14:xfrm>
              <a:off x="2098273" y="1633077"/>
              <a:ext cx="118080" cy="234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142D8CD-A498-426E-91F5-FE37674E07A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93966" y="1628757"/>
                <a:ext cx="126694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720FBE0-133E-485A-B4A4-A3FB7AA0B81D}"/>
                  </a:ext>
                </a:extLst>
              </p14:cNvPr>
              <p14:cNvContentPartPr/>
              <p14:nvPr/>
            </p14:nvContentPartPr>
            <p14:xfrm>
              <a:off x="2040313" y="1625157"/>
              <a:ext cx="248040" cy="2451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720FBE0-133E-485A-B4A4-A3FB7AA0B81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22313" y="1589517"/>
                <a:ext cx="2836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AF36783-B2FE-4B3E-9C88-EED6C0C8AB90}"/>
                  </a:ext>
                </a:extLst>
              </p14:cNvPr>
              <p14:cNvContentPartPr/>
              <p14:nvPr/>
            </p14:nvContentPartPr>
            <p14:xfrm>
              <a:off x="1413913" y="2134197"/>
              <a:ext cx="268560" cy="3686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AF36783-B2FE-4B3E-9C88-EED6C0C8AB9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95913" y="2098197"/>
                <a:ext cx="30420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317A934-2412-4DD5-87E0-6DA8432C822A}"/>
                  </a:ext>
                </a:extLst>
              </p14:cNvPr>
              <p14:cNvContentPartPr/>
              <p14:nvPr/>
            </p14:nvContentPartPr>
            <p14:xfrm>
              <a:off x="163633" y="907317"/>
              <a:ext cx="346680" cy="1422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317A934-2412-4DD5-87E0-6DA8432C822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9313" y="902997"/>
                <a:ext cx="3553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696EC99-B017-4E08-9489-1F45C0BD1B41}"/>
                  </a:ext>
                </a:extLst>
              </p14:cNvPr>
              <p14:cNvContentPartPr/>
              <p14:nvPr/>
            </p14:nvContentPartPr>
            <p14:xfrm>
              <a:off x="540193" y="935757"/>
              <a:ext cx="82800" cy="1144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696EC99-B017-4E08-9489-1F45C0BD1B4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5873" y="931437"/>
                <a:ext cx="914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12B1A0F-21BD-4FC2-824F-0C3875690194}"/>
                  </a:ext>
                </a:extLst>
              </p14:cNvPr>
              <p14:cNvContentPartPr/>
              <p14:nvPr/>
            </p14:nvContentPartPr>
            <p14:xfrm>
              <a:off x="887593" y="924957"/>
              <a:ext cx="9720" cy="939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12B1A0F-21BD-4FC2-824F-0C387569019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83273" y="920637"/>
                <a:ext cx="183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BFEC34F-B1A6-443E-8CB5-3DAE4B06F1B1}"/>
                  </a:ext>
                </a:extLst>
              </p14:cNvPr>
              <p14:cNvContentPartPr/>
              <p14:nvPr/>
            </p14:nvContentPartPr>
            <p14:xfrm>
              <a:off x="1138513" y="952317"/>
              <a:ext cx="69120" cy="306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BFEC34F-B1A6-443E-8CB5-3DAE4B06F1B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34170" y="947997"/>
                <a:ext cx="77805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F958B9B-9AFC-4F9C-BD83-8AB0676EED60}"/>
                  </a:ext>
                </a:extLst>
              </p14:cNvPr>
              <p14:cNvContentPartPr/>
              <p14:nvPr/>
            </p14:nvContentPartPr>
            <p14:xfrm>
              <a:off x="937993" y="904077"/>
              <a:ext cx="105480" cy="1245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F958B9B-9AFC-4F9C-BD83-8AB0676EED6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33673" y="899757"/>
                <a:ext cx="1141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EF1CBE6-AF5F-4731-A7E6-87394B0444AA}"/>
                  </a:ext>
                </a:extLst>
              </p14:cNvPr>
              <p14:cNvContentPartPr/>
              <p14:nvPr/>
            </p14:nvContentPartPr>
            <p14:xfrm>
              <a:off x="705433" y="929277"/>
              <a:ext cx="136800" cy="1123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EF1CBE6-AF5F-4731-A7E6-87394B0444A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1113" y="924957"/>
                <a:ext cx="145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892F54C-415F-4DA8-962E-5495338C900F}"/>
                  </a:ext>
                </a:extLst>
              </p14:cNvPr>
              <p14:cNvContentPartPr/>
              <p14:nvPr/>
            </p14:nvContentPartPr>
            <p14:xfrm>
              <a:off x="1723513" y="895797"/>
              <a:ext cx="77040" cy="734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892F54C-415F-4DA8-962E-5495338C90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19193" y="891477"/>
                <a:ext cx="85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5D0C8AF-C0F9-4727-A669-E0071D85716A}"/>
                  </a:ext>
                </a:extLst>
              </p14:cNvPr>
              <p14:cNvContentPartPr/>
              <p14:nvPr/>
            </p14:nvContentPartPr>
            <p14:xfrm>
              <a:off x="1901713" y="878157"/>
              <a:ext cx="16200" cy="1116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5D0C8AF-C0F9-4727-A669-E0071D85716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97393" y="873837"/>
                <a:ext cx="248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7FE9903-755D-46FE-82D9-D9BBF32C1C8A}"/>
                  </a:ext>
                </a:extLst>
              </p14:cNvPr>
              <p14:cNvContentPartPr/>
              <p14:nvPr/>
            </p14:nvContentPartPr>
            <p14:xfrm>
              <a:off x="2206633" y="859437"/>
              <a:ext cx="9720" cy="925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7FE9903-755D-46FE-82D9-D9BBF32C1C8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02313" y="855117"/>
                <a:ext cx="183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B3B7FB2-E1CB-45C7-BF06-020EA23E9ED8}"/>
                  </a:ext>
                </a:extLst>
              </p14:cNvPr>
              <p14:cNvContentPartPr/>
              <p14:nvPr/>
            </p14:nvContentPartPr>
            <p14:xfrm>
              <a:off x="2262433" y="858717"/>
              <a:ext cx="117360" cy="1317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B3B7FB2-E1CB-45C7-BF06-020EA23E9ED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58100" y="854397"/>
                <a:ext cx="126027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3DB9DC7-A8B0-44B8-B524-E3A34404FD19}"/>
                  </a:ext>
                </a:extLst>
              </p14:cNvPr>
              <p14:cNvContentPartPr/>
              <p14:nvPr/>
            </p14:nvContentPartPr>
            <p14:xfrm>
              <a:off x="1965073" y="864477"/>
              <a:ext cx="195480" cy="1245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3DB9DC7-A8B0-44B8-B524-E3A34404FD1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60753" y="860157"/>
                <a:ext cx="2041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ECAD752-A8D2-4AC5-96A2-B243363358EA}"/>
                  </a:ext>
                </a:extLst>
              </p14:cNvPr>
              <p14:cNvContentPartPr/>
              <p14:nvPr/>
            </p14:nvContentPartPr>
            <p14:xfrm>
              <a:off x="1550713" y="889677"/>
              <a:ext cx="132480" cy="946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ECAD752-A8D2-4AC5-96A2-B243363358E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546393" y="885357"/>
                <a:ext cx="141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9D62A6B-009C-4056-9E3D-E9C01E49F0AF}"/>
                  </a:ext>
                </a:extLst>
              </p14:cNvPr>
              <p14:cNvContentPartPr/>
              <p14:nvPr/>
            </p14:nvContentPartPr>
            <p14:xfrm>
              <a:off x="1302313" y="890397"/>
              <a:ext cx="217440" cy="1198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9D62A6B-009C-4056-9E3D-E9C01E49F0A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297993" y="886077"/>
                <a:ext cx="226080" cy="1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35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2FEA-DA3C-1343-B814-10CFCBE7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conventions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74B260-C4B9-4F45-AC75-84D7CD1BB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/>
                  <a:t>It is </a:t>
                </a:r>
                <a:r>
                  <a:rPr lang="en-US"/>
                  <a:t>customary to write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Then, a single qubit state is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|1⟩ 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We must not forget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74B260-C4B9-4F45-AC75-84D7CD1BB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7E1603-E346-459A-9190-79F18879D3A4}"/>
                  </a:ext>
                </a:extLst>
              </p14:cNvPr>
              <p14:cNvContentPartPr/>
              <p14:nvPr/>
            </p14:nvContentPartPr>
            <p14:xfrm>
              <a:off x="1782579" y="775019"/>
              <a:ext cx="1458000" cy="14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7E1603-E346-459A-9190-79F18879D3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579" y="595379"/>
                <a:ext cx="16376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362FFC-5439-4BA1-A8CB-B276B9377426}"/>
                  </a:ext>
                </a:extLst>
              </p14:cNvPr>
              <p14:cNvContentPartPr/>
              <p14:nvPr/>
            </p14:nvContentPartPr>
            <p14:xfrm>
              <a:off x="2408259" y="345899"/>
              <a:ext cx="45000" cy="14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362FFC-5439-4BA1-A8CB-B276B93774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3939" y="341579"/>
                <a:ext cx="536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AE0EB5-118B-4751-80CC-933CE8244A5F}"/>
                  </a:ext>
                </a:extLst>
              </p14:cNvPr>
              <p14:cNvContentPartPr/>
              <p14:nvPr/>
            </p14:nvContentPartPr>
            <p14:xfrm>
              <a:off x="2284419" y="305579"/>
              <a:ext cx="95040" cy="171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AE0EB5-118B-4751-80CC-933CE8244A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0099" y="301250"/>
                <a:ext cx="103680" cy="17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21A01C-B0EA-44D8-830A-8B7DC3CA2FB3}"/>
                  </a:ext>
                </a:extLst>
              </p14:cNvPr>
              <p14:cNvContentPartPr/>
              <p14:nvPr/>
            </p14:nvContentPartPr>
            <p14:xfrm>
              <a:off x="2822259" y="315299"/>
              <a:ext cx="42480" cy="12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21A01C-B0EA-44D8-830A-8B7DC3CA2F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17939" y="310979"/>
                <a:ext cx="511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CE11D0-A788-4809-A337-45D483544C53}"/>
                  </a:ext>
                </a:extLst>
              </p14:cNvPr>
              <p14:cNvContentPartPr/>
              <p14:nvPr/>
            </p14:nvContentPartPr>
            <p14:xfrm>
              <a:off x="2902179" y="330419"/>
              <a:ext cx="40320" cy="4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CE11D0-A788-4809-A337-45D483544C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97859" y="326099"/>
                <a:ext cx="489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292BC7-11DA-4227-9DD4-C14D2C352FBC}"/>
                  </a:ext>
                </a:extLst>
              </p14:cNvPr>
              <p14:cNvContentPartPr/>
              <p14:nvPr/>
            </p14:nvContentPartPr>
            <p14:xfrm>
              <a:off x="2901099" y="431579"/>
              <a:ext cx="7560" cy="3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292BC7-11DA-4227-9DD4-C14D2C352F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96779" y="427259"/>
                <a:ext cx="16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A0F58B-F7ED-4D5D-95F9-74950D0DF5E7}"/>
                  </a:ext>
                </a:extLst>
              </p14:cNvPr>
              <p14:cNvContentPartPr/>
              <p14:nvPr/>
            </p14:nvContentPartPr>
            <p14:xfrm>
              <a:off x="2971659" y="336899"/>
              <a:ext cx="40680" cy="13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A0F58B-F7ED-4D5D-95F9-74950D0DF5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67339" y="332579"/>
                <a:ext cx="493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451D45-C2EB-4121-97EB-B0F66E96E1F5}"/>
                  </a:ext>
                </a:extLst>
              </p14:cNvPr>
              <p14:cNvContentPartPr/>
              <p14:nvPr/>
            </p14:nvContentPartPr>
            <p14:xfrm>
              <a:off x="3503739" y="191099"/>
              <a:ext cx="36000" cy="5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451D45-C2EB-4121-97EB-B0F66E96E1F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99419" y="186779"/>
                <a:ext cx="446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4B01A16-F1D9-4ADB-9121-F3A9C41EFEBA}"/>
                  </a:ext>
                </a:extLst>
              </p14:cNvPr>
              <p14:cNvContentPartPr/>
              <p14:nvPr/>
            </p14:nvContentPartPr>
            <p14:xfrm>
              <a:off x="3496899" y="223499"/>
              <a:ext cx="64800" cy="2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4B01A16-F1D9-4ADB-9121-F3A9C41EFE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92579" y="219179"/>
                <a:ext cx="734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8973110-5034-4778-B1DA-760C18783DE7}"/>
                  </a:ext>
                </a:extLst>
              </p14:cNvPr>
              <p14:cNvContentPartPr/>
              <p14:nvPr/>
            </p14:nvContentPartPr>
            <p14:xfrm>
              <a:off x="3810459" y="179579"/>
              <a:ext cx="36720" cy="12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8973110-5034-4778-B1DA-760C18783DE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06139" y="175259"/>
                <a:ext cx="453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AA9825B-200D-4185-B38B-A04D316C04B6}"/>
                  </a:ext>
                </a:extLst>
              </p14:cNvPr>
              <p14:cNvContentPartPr/>
              <p14:nvPr/>
            </p14:nvContentPartPr>
            <p14:xfrm>
              <a:off x="4223379" y="186779"/>
              <a:ext cx="51840" cy="161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AA9825B-200D-4185-B38B-A04D316C04B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19059" y="182459"/>
                <a:ext cx="604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5E7E21C-3F57-49ED-9F72-1FA0D4141634}"/>
                  </a:ext>
                </a:extLst>
              </p14:cNvPr>
              <p14:cNvContentPartPr/>
              <p14:nvPr/>
            </p14:nvContentPartPr>
            <p14:xfrm>
              <a:off x="4017819" y="168059"/>
              <a:ext cx="178200" cy="165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5E7E21C-3F57-49ED-9F72-1FA0D414163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3508" y="163739"/>
                <a:ext cx="186823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B257B43-A709-4043-A129-96D46A6D47DE}"/>
                  </a:ext>
                </a:extLst>
              </p14:cNvPr>
              <p14:cNvContentPartPr/>
              <p14:nvPr/>
            </p14:nvContentPartPr>
            <p14:xfrm>
              <a:off x="3886779" y="191099"/>
              <a:ext cx="69840" cy="55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B257B43-A709-4043-A129-96D46A6D47D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82459" y="186779"/>
                <a:ext cx="784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090CD45-0E30-45EA-AA5D-E5CEF893B400}"/>
                  </a:ext>
                </a:extLst>
              </p14:cNvPr>
              <p14:cNvContentPartPr/>
              <p14:nvPr/>
            </p14:nvContentPartPr>
            <p14:xfrm>
              <a:off x="3594819" y="153659"/>
              <a:ext cx="182880" cy="163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090CD45-0E30-45EA-AA5D-E5CEF893B40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90490" y="149339"/>
                <a:ext cx="191537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4E6B2C0-12B9-415C-A920-CD18899B2A56}"/>
                  </a:ext>
                </a:extLst>
              </p14:cNvPr>
              <p14:cNvContentPartPr/>
              <p14:nvPr/>
            </p14:nvContentPartPr>
            <p14:xfrm>
              <a:off x="3293859" y="142859"/>
              <a:ext cx="163800" cy="176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4E6B2C0-12B9-415C-A920-CD18899B2A5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289539" y="138548"/>
                <a:ext cx="172440" cy="185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B1B6FDD-8268-48AF-9781-BBBC812DDC7A}"/>
                  </a:ext>
                </a:extLst>
              </p14:cNvPr>
              <p14:cNvContentPartPr/>
              <p14:nvPr/>
            </p14:nvContentPartPr>
            <p14:xfrm>
              <a:off x="2137179" y="1016939"/>
              <a:ext cx="154080" cy="11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B1B6FDD-8268-48AF-9781-BBBC812DDC7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32859" y="1012619"/>
                <a:ext cx="1627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B2750D3-CF82-489F-861B-72737491B2E3}"/>
                  </a:ext>
                </a:extLst>
              </p14:cNvPr>
              <p14:cNvContentPartPr/>
              <p14:nvPr/>
            </p14:nvContentPartPr>
            <p14:xfrm>
              <a:off x="1767819" y="965099"/>
              <a:ext cx="106200" cy="15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B2750D3-CF82-489F-861B-72737491B2E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63499" y="960779"/>
                <a:ext cx="1148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C1D65E1-0427-47AD-9A38-A8D0E3067912}"/>
                  </a:ext>
                </a:extLst>
              </p14:cNvPr>
              <p14:cNvContentPartPr/>
              <p14:nvPr/>
            </p14:nvContentPartPr>
            <p14:xfrm>
              <a:off x="531579" y="995699"/>
              <a:ext cx="331560" cy="110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C1D65E1-0427-47AD-9A38-A8D0E306791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27264" y="991379"/>
                <a:ext cx="340191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AAA1BDC-F849-486A-89E4-20518E4BE74F}"/>
                  </a:ext>
                </a:extLst>
              </p14:cNvPr>
              <p14:cNvContentPartPr/>
              <p14:nvPr/>
            </p14:nvContentPartPr>
            <p14:xfrm>
              <a:off x="1508979" y="972659"/>
              <a:ext cx="138960" cy="91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AAA1BDC-F849-486A-89E4-20518E4BE74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504659" y="968339"/>
                <a:ext cx="1476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3290B30-21C4-4307-866D-BAD1E25A3242}"/>
                  </a:ext>
                </a:extLst>
              </p14:cNvPr>
              <p14:cNvContentPartPr/>
              <p14:nvPr/>
            </p14:nvContentPartPr>
            <p14:xfrm>
              <a:off x="3092979" y="958619"/>
              <a:ext cx="2160" cy="4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3290B30-21C4-4307-866D-BAD1E25A324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088659" y="954299"/>
                <a:ext cx="108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E44BF81-42EF-4205-AF7B-CCBE53FE382F}"/>
                  </a:ext>
                </a:extLst>
              </p14:cNvPr>
              <p14:cNvContentPartPr/>
              <p14:nvPr/>
            </p14:nvContentPartPr>
            <p14:xfrm>
              <a:off x="2743779" y="937019"/>
              <a:ext cx="153000" cy="152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E44BF81-42EF-4205-AF7B-CCBE53FE382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739459" y="932699"/>
                <a:ext cx="1616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C96A7D4-5A2D-46A4-A5DD-76B1CC03A445}"/>
                  </a:ext>
                </a:extLst>
              </p14:cNvPr>
              <p14:cNvContentPartPr/>
              <p14:nvPr/>
            </p14:nvContentPartPr>
            <p14:xfrm>
              <a:off x="3005139" y="1127459"/>
              <a:ext cx="74520" cy="93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C96A7D4-5A2D-46A4-A5DD-76B1CC03A44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00819" y="1123139"/>
                <a:ext cx="831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BC45BD3-9BFD-40F1-A30D-0CAE0CAA724B}"/>
                  </a:ext>
                </a:extLst>
              </p14:cNvPr>
              <p14:cNvContentPartPr/>
              <p14:nvPr/>
            </p14:nvContentPartPr>
            <p14:xfrm>
              <a:off x="2766819" y="1126019"/>
              <a:ext cx="189000" cy="99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BC45BD3-9BFD-40F1-A30D-0CAE0CAA724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62499" y="1121699"/>
                <a:ext cx="1976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306E577-9EF1-4916-AF5F-ECDEACC0A525}"/>
                  </a:ext>
                </a:extLst>
              </p14:cNvPr>
              <p14:cNvContentPartPr/>
              <p14:nvPr/>
            </p14:nvContentPartPr>
            <p14:xfrm>
              <a:off x="3506259" y="455699"/>
              <a:ext cx="49680" cy="4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306E577-9EF1-4916-AF5F-ECDEACC0A52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01939" y="451379"/>
                <a:ext cx="583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669AD89-E008-47EF-924A-92CD03DF3945}"/>
                  </a:ext>
                </a:extLst>
              </p14:cNvPr>
              <p14:cNvContentPartPr/>
              <p14:nvPr/>
            </p14:nvContentPartPr>
            <p14:xfrm>
              <a:off x="3517419" y="479099"/>
              <a:ext cx="50040" cy="4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669AD89-E008-47EF-924A-92CD03DF394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13099" y="474779"/>
                <a:ext cx="586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0EC8C71-A0C4-4C06-807A-C826045145AD}"/>
                  </a:ext>
                </a:extLst>
              </p14:cNvPr>
              <p14:cNvContentPartPr/>
              <p14:nvPr/>
            </p14:nvContentPartPr>
            <p14:xfrm>
              <a:off x="4298259" y="500339"/>
              <a:ext cx="1440" cy="7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0EC8C71-A0C4-4C06-807A-C826045145A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93939" y="496019"/>
                <a:ext cx="100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AD9A134-4F24-4F50-8F08-EB73834A68B1}"/>
                  </a:ext>
                </a:extLst>
              </p14:cNvPr>
              <p14:cNvContentPartPr/>
              <p14:nvPr/>
            </p14:nvContentPartPr>
            <p14:xfrm>
              <a:off x="4143819" y="404939"/>
              <a:ext cx="95760" cy="121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AD9A134-4F24-4F50-8F08-EB73834A68B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39499" y="400619"/>
                <a:ext cx="104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BBB24E0-0EDD-4090-B2AC-00D022AA8C54}"/>
                  </a:ext>
                </a:extLst>
              </p14:cNvPr>
              <p14:cNvContentPartPr/>
              <p14:nvPr/>
            </p14:nvContentPartPr>
            <p14:xfrm>
              <a:off x="4031859" y="415379"/>
              <a:ext cx="77400" cy="86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BBB24E0-0EDD-4090-B2AC-00D022AA8C5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27559" y="411077"/>
                <a:ext cx="86000" cy="94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44BD0CA-E49E-4CA4-987E-CCC8ADFD3B04}"/>
                  </a:ext>
                </a:extLst>
              </p14:cNvPr>
              <p14:cNvContentPartPr/>
              <p14:nvPr/>
            </p14:nvContentPartPr>
            <p14:xfrm>
              <a:off x="3932499" y="430499"/>
              <a:ext cx="64800" cy="52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44BD0CA-E49E-4CA4-987E-CCC8ADFD3B0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928179" y="426179"/>
                <a:ext cx="734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3326A32-5B2A-4A00-8FE8-D32EFBEB35B2}"/>
                  </a:ext>
                </a:extLst>
              </p14:cNvPr>
              <p14:cNvContentPartPr/>
              <p14:nvPr/>
            </p14:nvContentPartPr>
            <p14:xfrm>
              <a:off x="3640899" y="421859"/>
              <a:ext cx="253800" cy="94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3326A32-5B2A-4A00-8FE8-D32EFBEB35B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36579" y="417539"/>
                <a:ext cx="2624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4B39916-BD77-43B8-9895-222856924DE4}"/>
                  </a:ext>
                </a:extLst>
              </p14:cNvPr>
              <p14:cNvContentPartPr/>
              <p14:nvPr/>
            </p14:nvContentPartPr>
            <p14:xfrm>
              <a:off x="2593659" y="1819019"/>
              <a:ext cx="670680" cy="20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4B39916-BD77-43B8-9895-222856924DE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589339" y="1814699"/>
                <a:ext cx="6793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3CAF22B-E65C-4A62-8E0C-3812DC38F3FA}"/>
                  </a:ext>
                </a:extLst>
              </p14:cNvPr>
              <p14:cNvContentPartPr/>
              <p14:nvPr/>
            </p14:nvContentPartPr>
            <p14:xfrm>
              <a:off x="1781499" y="1950419"/>
              <a:ext cx="1060200" cy="277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3CAF22B-E65C-4A62-8E0C-3812DC38F3F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77179" y="1946099"/>
                <a:ext cx="1068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897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05923C-BB54-2C45-8931-2B8FD09D19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4222" y="138021"/>
                <a:ext cx="4155353" cy="501075"/>
              </a:xfrm>
              <a:noFill/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Two qubit states: </a:t>
                </a:r>
                <a:br>
                  <a:rPr lang="en-US" dirty="0"/>
                </a:br>
                <a:r>
                  <a:rPr lang="en-US" dirty="0"/>
                  <a:t>All measurements are with respect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05923C-BB54-2C45-8931-2B8FD09D1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4222" y="138021"/>
                <a:ext cx="4155353" cy="501075"/>
              </a:xfrm>
              <a:blipFill>
                <a:blip r:embed="rId2"/>
                <a:stretch>
                  <a:fillRect l="-587" t="-7317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A6AFD-F3F0-9F48-AA94-9EBDF11C2CE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4222" y="690103"/>
                <a:ext cx="2049537" cy="1644846"/>
              </a:xfrm>
              <a:noFill/>
            </p:spPr>
            <p:txBody>
              <a:bodyPr>
                <a:normAutofit fontScale="55000" lnSpcReduction="20000"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𝑏𝑑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=|0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A6AFD-F3F0-9F48-AA94-9EBDF11C2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4222" y="690103"/>
                <a:ext cx="2049537" cy="16448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DE8CCC-D9BE-6B4D-9948-81340F8D6C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490114" y="690103"/>
                <a:ext cx="1999461" cy="1644846"/>
              </a:xfrm>
              <a:noFill/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=|11⟩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DE8CCC-D9BE-6B4D-9948-81340F8D6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490114" y="690103"/>
                <a:ext cx="1999461" cy="164484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718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76E1-24CA-434F-80A2-AD0C780C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Two-qubit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DBB06E-568D-7C47-9BEF-7A8A5D4A5B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𝑎𝑐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⟩⊗|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𝑎𝑑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⟩⊗|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𝑏𝑐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⟩⊗|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𝑏𝑑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|11⟩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×1=1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DBB06E-568D-7C47-9BEF-7A8A5D4A5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35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F34C-C21E-8D46-855F-F30B3A69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Two-qubit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3210-4AB3-1C4F-9214-96F86C37F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0⟩⊗|0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0⟩⊗|1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1⟩⊗|0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|11⟩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where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Any vector of the above type is a two-qubit state.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All such vector are not (tensor) products of single-qubit states.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3210-4AB3-1C4F-9214-96F86C37F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ABD604-F266-45BC-9FD8-25BAFA2041C8}"/>
                  </a:ext>
                </a:extLst>
              </p14:cNvPr>
              <p14:cNvContentPartPr/>
              <p14:nvPr/>
            </p14:nvContentPartPr>
            <p14:xfrm>
              <a:off x="954103" y="844251"/>
              <a:ext cx="36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ABD604-F266-45BC-9FD8-25BAFA204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103" y="664611"/>
                <a:ext cx="1800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2D6B62-011D-400B-AC54-584B0BAE92C6}"/>
                  </a:ext>
                </a:extLst>
              </p14:cNvPr>
              <p14:cNvContentPartPr/>
              <p14:nvPr/>
            </p14:nvContentPartPr>
            <p14:xfrm>
              <a:off x="915223" y="880611"/>
              <a:ext cx="1080" cy="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2D6B62-011D-400B-AC54-584B0BAE92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223" y="700971"/>
                <a:ext cx="1807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977E14-7BD1-4CAD-B106-8A50204FCFFB}"/>
                  </a:ext>
                </a:extLst>
              </p14:cNvPr>
              <p14:cNvContentPartPr/>
              <p14:nvPr/>
            </p14:nvContentPartPr>
            <p14:xfrm>
              <a:off x="993703" y="836331"/>
              <a:ext cx="3295800" cy="4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977E14-7BD1-4CAD-B106-8A50204FCF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4063" y="656691"/>
                <a:ext cx="34754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66E15E-914C-411D-8960-801B26B5F1EE}"/>
                  </a:ext>
                </a:extLst>
              </p14:cNvPr>
              <p14:cNvContentPartPr/>
              <p14:nvPr/>
            </p14:nvContentPartPr>
            <p14:xfrm>
              <a:off x="898303" y="1158891"/>
              <a:ext cx="2324160" cy="12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66E15E-914C-411D-8960-801B26B5F1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303" y="979251"/>
                <a:ext cx="250380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72DE81-C3FA-4A3F-AA72-B49F5DEC55F2}"/>
                  </a:ext>
                </a:extLst>
              </p14:cNvPr>
              <p14:cNvContentPartPr/>
              <p14:nvPr/>
            </p14:nvContentPartPr>
            <p14:xfrm>
              <a:off x="1221583" y="2106411"/>
              <a:ext cx="2520" cy="2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72DE81-C3FA-4A3F-AA72-B49F5DEC55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17263" y="2102091"/>
                <a:ext cx="111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03EF2B-CF3C-4057-BFC8-7E8A0739BA3C}"/>
                  </a:ext>
                </a:extLst>
              </p14:cNvPr>
              <p14:cNvContentPartPr/>
              <p14:nvPr/>
            </p14:nvContentPartPr>
            <p14:xfrm>
              <a:off x="1063183" y="979611"/>
              <a:ext cx="446040" cy="9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03EF2B-CF3C-4057-BFC8-7E8A0739BA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8863" y="975291"/>
                <a:ext cx="454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F42508-02FB-48F5-BC4E-A0DFF9F04232}"/>
                  </a:ext>
                </a:extLst>
              </p14:cNvPr>
              <p14:cNvContentPartPr/>
              <p14:nvPr/>
            </p14:nvContentPartPr>
            <p14:xfrm>
              <a:off x="1978303" y="991851"/>
              <a:ext cx="384120" cy="10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F42508-02FB-48F5-BC4E-A0DFF9F0423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73983" y="987531"/>
                <a:ext cx="3927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51F5EE-B9FA-4B6F-ABB0-1E6BBCD6A06D}"/>
                  </a:ext>
                </a:extLst>
              </p14:cNvPr>
              <p14:cNvContentPartPr/>
              <p14:nvPr/>
            </p14:nvContentPartPr>
            <p14:xfrm>
              <a:off x="2888023" y="970611"/>
              <a:ext cx="355680" cy="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51F5EE-B9FA-4B6F-ABB0-1E6BBCD6A06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83703" y="966291"/>
                <a:ext cx="3643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8012AD4-C705-4AE1-807F-C9BDDE6B2253}"/>
                  </a:ext>
                </a:extLst>
              </p14:cNvPr>
              <p14:cNvContentPartPr/>
              <p14:nvPr/>
            </p14:nvContentPartPr>
            <p14:xfrm>
              <a:off x="3726823" y="967371"/>
              <a:ext cx="372960" cy="1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8012AD4-C705-4AE1-807F-C9BDDE6B225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2503" y="963051"/>
                <a:ext cx="3816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5D36B5-4B14-47E8-97BF-D3388629AD06}"/>
                  </a:ext>
                </a:extLst>
              </p14:cNvPr>
              <p14:cNvContentPartPr/>
              <p14:nvPr/>
            </p14:nvContentPartPr>
            <p14:xfrm>
              <a:off x="1255063" y="670731"/>
              <a:ext cx="122760" cy="10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5D36B5-4B14-47E8-97BF-D3388629AD0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50743" y="666411"/>
                <a:ext cx="1314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D5EAA0C-41B4-4426-A9F9-C4CF99AF60FE}"/>
                  </a:ext>
                </a:extLst>
              </p14:cNvPr>
              <p14:cNvContentPartPr/>
              <p14:nvPr/>
            </p14:nvContentPartPr>
            <p14:xfrm>
              <a:off x="2552863" y="365451"/>
              <a:ext cx="55080" cy="234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D5EAA0C-41B4-4426-A9F9-C4CF99AF60F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48543" y="361131"/>
                <a:ext cx="637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A98FC90-E0DD-4319-ABD0-E33D0AB7C670}"/>
                  </a:ext>
                </a:extLst>
              </p14:cNvPr>
              <p14:cNvContentPartPr/>
              <p14:nvPr/>
            </p14:nvContentPartPr>
            <p14:xfrm>
              <a:off x="3100423" y="634731"/>
              <a:ext cx="158760" cy="162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A98FC90-E0DD-4319-ABD0-E33D0AB7C67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96103" y="630411"/>
                <a:ext cx="1674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33CB92F-EB6C-4DDA-8C2A-BB8C3C7EDFE8}"/>
                  </a:ext>
                </a:extLst>
              </p14:cNvPr>
              <p14:cNvContentPartPr/>
              <p14:nvPr/>
            </p14:nvContentPartPr>
            <p14:xfrm>
              <a:off x="3447463" y="320451"/>
              <a:ext cx="53280" cy="255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33CB92F-EB6C-4DDA-8C2A-BB8C3C7EDFE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43143" y="316131"/>
                <a:ext cx="619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BD15CF1-B5F2-45D7-8367-E5D114578476}"/>
                  </a:ext>
                </a:extLst>
              </p14:cNvPr>
              <p14:cNvContentPartPr/>
              <p14:nvPr/>
            </p14:nvContentPartPr>
            <p14:xfrm>
              <a:off x="3923743" y="600531"/>
              <a:ext cx="154080" cy="146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BD15CF1-B5F2-45D7-8367-E5D11457847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19423" y="596211"/>
                <a:ext cx="1627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D748C46-D98F-4D58-AA88-FF1748725D13}"/>
                  </a:ext>
                </a:extLst>
              </p14:cNvPr>
              <p14:cNvContentPartPr/>
              <p14:nvPr/>
            </p14:nvContentPartPr>
            <p14:xfrm>
              <a:off x="4219663" y="514851"/>
              <a:ext cx="9000" cy="32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D748C46-D98F-4D58-AA88-FF1748725D1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15343" y="510531"/>
                <a:ext cx="17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54AF555-5AB5-45C9-AAB0-CB05049D2C2B}"/>
                  </a:ext>
                </a:extLst>
              </p14:cNvPr>
              <p14:cNvContentPartPr/>
              <p14:nvPr/>
            </p14:nvContentPartPr>
            <p14:xfrm>
              <a:off x="4321903" y="309291"/>
              <a:ext cx="14040" cy="234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54AF555-5AB5-45C9-AAB0-CB05049D2C2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17583" y="304971"/>
                <a:ext cx="226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6D34CF0-31B9-43ED-B879-6735A24E58FB}"/>
                  </a:ext>
                </a:extLst>
              </p14:cNvPr>
              <p14:cNvContentPartPr/>
              <p14:nvPr/>
            </p14:nvContentPartPr>
            <p14:xfrm>
              <a:off x="4125703" y="304611"/>
              <a:ext cx="129240" cy="151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6D34CF0-31B9-43ED-B879-6735A24E58F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21383" y="300281"/>
                <a:ext cx="137880" cy="160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F665AA9-41A1-497F-B1AC-D87D7CA47221}"/>
                  </a:ext>
                </a:extLst>
              </p14:cNvPr>
              <p14:cNvContentPartPr/>
              <p14:nvPr/>
            </p14:nvContentPartPr>
            <p14:xfrm>
              <a:off x="3268183" y="331611"/>
              <a:ext cx="110880" cy="243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F665AA9-41A1-497F-B1AC-D87D7CA4722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263863" y="327291"/>
                <a:ext cx="119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7FE855B-0059-4CCE-862C-E731146F4FD0}"/>
                  </a:ext>
                </a:extLst>
              </p14:cNvPr>
              <p14:cNvContentPartPr/>
              <p14:nvPr/>
            </p14:nvContentPartPr>
            <p14:xfrm>
              <a:off x="2139583" y="359331"/>
              <a:ext cx="353520" cy="411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7FE855B-0059-4CCE-862C-E731146F4FD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35263" y="355011"/>
                <a:ext cx="362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EC4053B-34A9-400D-AC96-EF8B1C4893CF}"/>
                  </a:ext>
                </a:extLst>
              </p14:cNvPr>
              <p14:cNvContentPartPr/>
              <p14:nvPr/>
            </p14:nvContentPartPr>
            <p14:xfrm>
              <a:off x="1445863" y="497571"/>
              <a:ext cx="179640" cy="268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EC4053B-34A9-400D-AC96-EF8B1C4893C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41543" y="493251"/>
                <a:ext cx="1882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C647ED7-467B-46C4-B852-82B8427459F2}"/>
                  </a:ext>
                </a:extLst>
              </p14:cNvPr>
              <p14:cNvContentPartPr/>
              <p14:nvPr/>
            </p14:nvContentPartPr>
            <p14:xfrm>
              <a:off x="292063" y="1675491"/>
              <a:ext cx="1800" cy="5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C647ED7-467B-46C4-B852-82B8427459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2423" y="1495851"/>
                <a:ext cx="1814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3D8FEF4-4A15-4484-8F7B-67091750EFFD}"/>
                  </a:ext>
                </a:extLst>
              </p14:cNvPr>
              <p14:cNvContentPartPr/>
              <p14:nvPr/>
            </p14:nvContentPartPr>
            <p14:xfrm>
              <a:off x="963823" y="1447611"/>
              <a:ext cx="2098800" cy="39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3D8FEF4-4A15-4484-8F7B-67091750EFF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74183" y="1267611"/>
                <a:ext cx="227844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E115DBE-274A-4FEB-BB6C-D5CA47560264}"/>
                  </a:ext>
                </a:extLst>
              </p14:cNvPr>
              <p14:cNvContentPartPr/>
              <p14:nvPr/>
            </p14:nvContentPartPr>
            <p14:xfrm>
              <a:off x="420943" y="739851"/>
              <a:ext cx="297720" cy="257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E115DBE-274A-4FEB-BB6C-D5CA4756026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6623" y="735531"/>
                <a:ext cx="306360" cy="2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29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69435F-5A97-4492-BFA0-AB3B7A94BB89}"/>
                  </a:ext>
                </a:extLst>
              </p14:cNvPr>
              <p14:cNvContentPartPr/>
              <p14:nvPr/>
            </p14:nvContentPartPr>
            <p14:xfrm>
              <a:off x="463423" y="388851"/>
              <a:ext cx="3960" cy="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69435F-5A97-4492-BFA0-AB3B7A94BB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103" y="384531"/>
                <a:ext cx="126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4CE76E-68C5-456F-A213-03B81F780778}"/>
                  </a:ext>
                </a:extLst>
              </p14:cNvPr>
              <p14:cNvContentPartPr/>
              <p14:nvPr/>
            </p14:nvContentPartPr>
            <p14:xfrm>
              <a:off x="544063" y="155211"/>
              <a:ext cx="9360" cy="32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4CE76E-68C5-456F-A213-03B81F7807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743" y="150891"/>
                <a:ext cx="18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D48F94-38BD-43FE-B6E7-ADE35902EA0E}"/>
                  </a:ext>
                </a:extLst>
              </p14:cNvPr>
              <p14:cNvContentPartPr/>
              <p14:nvPr/>
            </p14:nvContentPartPr>
            <p14:xfrm>
              <a:off x="330943" y="70251"/>
              <a:ext cx="181800" cy="15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D48F94-38BD-43FE-B6E7-ADE35902EA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623" y="65931"/>
                <a:ext cx="1904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65350F-1E26-4A11-975C-9A881BC06F5C}"/>
                  </a:ext>
                </a:extLst>
              </p14:cNvPr>
              <p14:cNvContentPartPr/>
              <p14:nvPr/>
            </p14:nvContentPartPr>
            <p14:xfrm>
              <a:off x="139783" y="56571"/>
              <a:ext cx="119160" cy="118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65350F-1E26-4A11-975C-9A881BC06F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463" y="52251"/>
                <a:ext cx="127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D5730C6-1F88-471A-8876-98FC1ABF77CE}"/>
                  </a:ext>
                </a:extLst>
              </p14:cNvPr>
              <p14:cNvContentPartPr/>
              <p14:nvPr/>
            </p14:nvContentPartPr>
            <p14:xfrm>
              <a:off x="648103" y="117051"/>
              <a:ext cx="187920" cy="61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D5730C6-1F88-471A-8876-98FC1ABF77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3783" y="112731"/>
                <a:ext cx="1965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3B61EB4-DACA-4439-8A06-03D77696356A}"/>
                  </a:ext>
                </a:extLst>
              </p14:cNvPr>
              <p14:cNvContentPartPr/>
              <p14:nvPr/>
            </p14:nvContentPartPr>
            <p14:xfrm>
              <a:off x="922783" y="56931"/>
              <a:ext cx="298800" cy="116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3B61EB4-DACA-4439-8A06-03D7769635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8468" y="52624"/>
                <a:ext cx="307430" cy="124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F001487-4F8E-43AA-88FB-A0A33491CBCB}"/>
                  </a:ext>
                </a:extLst>
              </p14:cNvPr>
              <p14:cNvContentPartPr/>
              <p14:nvPr/>
            </p14:nvContentPartPr>
            <p14:xfrm>
              <a:off x="1317703" y="114531"/>
              <a:ext cx="279360" cy="56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F001487-4F8E-43AA-88FB-A0A33491CB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3389" y="110211"/>
                <a:ext cx="287989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1EDA47C-E614-4C62-9A5E-9F5FBD839F98}"/>
                  </a:ext>
                </a:extLst>
              </p14:cNvPr>
              <p14:cNvContentPartPr/>
              <p14:nvPr/>
            </p14:nvContentPartPr>
            <p14:xfrm>
              <a:off x="3077023" y="59811"/>
              <a:ext cx="429480" cy="120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1EDA47C-E614-4C62-9A5E-9F5FBD839F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72703" y="55478"/>
                <a:ext cx="438120" cy="129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A73E966-3C54-462C-9EFF-6270671ED3DE}"/>
                  </a:ext>
                </a:extLst>
              </p14:cNvPr>
              <p14:cNvContentPartPr/>
              <p14:nvPr/>
            </p14:nvContentPartPr>
            <p14:xfrm>
              <a:off x="2733583" y="56931"/>
              <a:ext cx="277200" cy="84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A73E966-3C54-462C-9EFF-6270671ED3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29263" y="52611"/>
                <a:ext cx="285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1FCCFA4-93F3-4611-A0C2-67001F8EC24C}"/>
                  </a:ext>
                </a:extLst>
              </p14:cNvPr>
              <p14:cNvContentPartPr/>
              <p14:nvPr/>
            </p14:nvContentPartPr>
            <p14:xfrm>
              <a:off x="2337943" y="65211"/>
              <a:ext cx="330120" cy="137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1FCCFA4-93F3-4611-A0C2-67001F8EC2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33623" y="60880"/>
                <a:ext cx="338760" cy="146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FF7FCBE-4C00-495B-9EC1-E7DC44F48186}"/>
                  </a:ext>
                </a:extLst>
              </p14:cNvPr>
              <p14:cNvContentPartPr/>
              <p14:nvPr/>
            </p14:nvContentPartPr>
            <p14:xfrm>
              <a:off x="1712983" y="50811"/>
              <a:ext cx="568080" cy="160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FF7FCBE-4C00-495B-9EC1-E7DC44F481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08666" y="46501"/>
                <a:ext cx="576715" cy="169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047FB4E-759B-41EB-86FD-B668A1DDF174}"/>
                  </a:ext>
                </a:extLst>
              </p14:cNvPr>
              <p14:cNvContentPartPr/>
              <p14:nvPr/>
            </p14:nvContentPartPr>
            <p14:xfrm>
              <a:off x="3561583" y="78171"/>
              <a:ext cx="351720" cy="52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047FB4E-759B-41EB-86FD-B668A1DDF1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57263" y="73851"/>
                <a:ext cx="3603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7367F8C-B825-421B-AC82-E31A5F61E944}"/>
                  </a:ext>
                </a:extLst>
              </p14:cNvPr>
              <p14:cNvContentPartPr/>
              <p14:nvPr/>
            </p14:nvContentPartPr>
            <p14:xfrm>
              <a:off x="3982063" y="55491"/>
              <a:ext cx="605880" cy="109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7367F8C-B825-421B-AC82-E31A5F61E9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77746" y="51171"/>
                <a:ext cx="614515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35752A9-92C7-487B-82CE-06BCC428B250}"/>
                  </a:ext>
                </a:extLst>
              </p14:cNvPr>
              <p14:cNvContentPartPr/>
              <p14:nvPr/>
            </p14:nvContentPartPr>
            <p14:xfrm>
              <a:off x="1300423" y="312171"/>
              <a:ext cx="85680" cy="57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35752A9-92C7-487B-82CE-06BCC428B25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96103" y="307851"/>
                <a:ext cx="943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2DA624F-FB6B-467B-A0E6-DE47D045D36D}"/>
                  </a:ext>
                </a:extLst>
              </p14:cNvPr>
              <p14:cNvContentPartPr/>
              <p14:nvPr/>
            </p14:nvContentPartPr>
            <p14:xfrm>
              <a:off x="2016463" y="238731"/>
              <a:ext cx="1000440" cy="163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2DA624F-FB6B-467B-A0E6-DE47D045D3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12143" y="234411"/>
                <a:ext cx="1009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F8708D3-9D21-4075-BF8E-C6913F1C8A9A}"/>
                  </a:ext>
                </a:extLst>
              </p14:cNvPr>
              <p14:cNvContentPartPr/>
              <p14:nvPr/>
            </p14:nvContentPartPr>
            <p14:xfrm>
              <a:off x="1445503" y="266091"/>
              <a:ext cx="463680" cy="172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F8708D3-9D21-4075-BF8E-C6913F1C8A9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41186" y="261762"/>
                <a:ext cx="472313" cy="180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795219C-3354-4007-AB86-253E4DFFFB2B}"/>
                  </a:ext>
                </a:extLst>
              </p14:cNvPr>
              <p14:cNvContentPartPr/>
              <p14:nvPr/>
            </p14:nvContentPartPr>
            <p14:xfrm>
              <a:off x="750703" y="266091"/>
              <a:ext cx="426600" cy="114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795219C-3354-4007-AB86-253E4DFFFB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6379" y="261757"/>
                <a:ext cx="435247" cy="123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5D01926-0938-40CE-BF32-61A3BE7EE13E}"/>
                  </a:ext>
                </a:extLst>
              </p14:cNvPr>
              <p14:cNvContentPartPr/>
              <p14:nvPr/>
            </p14:nvContentPartPr>
            <p14:xfrm>
              <a:off x="498703" y="301011"/>
              <a:ext cx="149400" cy="70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5D01926-0938-40CE-BF32-61A3BE7EE1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4383" y="296691"/>
                <a:ext cx="1580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EC4035C-2148-4716-AA60-C80EF295985D}"/>
                  </a:ext>
                </a:extLst>
              </p14:cNvPr>
              <p14:cNvContentPartPr/>
              <p14:nvPr/>
            </p14:nvContentPartPr>
            <p14:xfrm>
              <a:off x="125383" y="258171"/>
              <a:ext cx="284040" cy="135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EC4035C-2148-4716-AA60-C80EF295985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1063" y="253851"/>
                <a:ext cx="292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20308BA-1899-4E55-9114-22C0B9883779}"/>
                  </a:ext>
                </a:extLst>
              </p14:cNvPr>
              <p14:cNvContentPartPr/>
              <p14:nvPr/>
            </p14:nvContentPartPr>
            <p14:xfrm>
              <a:off x="3394183" y="266811"/>
              <a:ext cx="504360" cy="1328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20308BA-1899-4E55-9114-22C0B988377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89863" y="262479"/>
                <a:ext cx="513000" cy="14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02E41E8-38E8-4653-AD0B-40DB592B881C}"/>
                  </a:ext>
                </a:extLst>
              </p14:cNvPr>
              <p14:cNvContentPartPr/>
              <p14:nvPr/>
            </p14:nvContentPartPr>
            <p14:xfrm>
              <a:off x="3083863" y="268611"/>
              <a:ext cx="250560" cy="87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02E41E8-38E8-4653-AD0B-40DB592B881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79549" y="264291"/>
                <a:ext cx="259188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B31F86B-6445-44F7-BE2D-5CFCAAF4B05F}"/>
                  </a:ext>
                </a:extLst>
              </p14:cNvPr>
              <p14:cNvContentPartPr/>
              <p14:nvPr/>
            </p14:nvContentPartPr>
            <p14:xfrm>
              <a:off x="3973423" y="301731"/>
              <a:ext cx="361800" cy="56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B31F86B-6445-44F7-BE2D-5CFCAAF4B05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69099" y="297411"/>
                <a:ext cx="370449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84D82DD-87C9-458F-B5CE-1986E70AED6C}"/>
                  </a:ext>
                </a:extLst>
              </p14:cNvPr>
              <p14:cNvContentPartPr/>
              <p14:nvPr/>
            </p14:nvContentPartPr>
            <p14:xfrm>
              <a:off x="136183" y="504411"/>
              <a:ext cx="126360" cy="69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84D82DD-87C9-458F-B5CE-1986E70AED6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1863" y="500091"/>
                <a:ext cx="135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D457660-BB41-4172-B641-9A8ADE231F50}"/>
                  </a:ext>
                </a:extLst>
              </p14:cNvPr>
              <p14:cNvContentPartPr/>
              <p14:nvPr/>
            </p14:nvContentPartPr>
            <p14:xfrm>
              <a:off x="731263" y="476691"/>
              <a:ext cx="151560" cy="149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D457660-BB41-4172-B641-9A8ADE231F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6943" y="472371"/>
                <a:ext cx="1602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A460BB2-B04E-43B6-B4D9-D899B75BBDF4}"/>
                  </a:ext>
                </a:extLst>
              </p14:cNvPr>
              <p14:cNvContentPartPr/>
              <p14:nvPr/>
            </p14:nvContentPartPr>
            <p14:xfrm>
              <a:off x="926383" y="452571"/>
              <a:ext cx="451080" cy="1490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A460BB2-B04E-43B6-B4D9-D899B75BBDF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2063" y="448261"/>
                <a:ext cx="459720" cy="157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FBA5465-47A7-4AEE-8075-979502EF3126}"/>
                  </a:ext>
                </a:extLst>
              </p14:cNvPr>
              <p14:cNvContentPartPr/>
              <p14:nvPr/>
            </p14:nvContentPartPr>
            <p14:xfrm>
              <a:off x="368743" y="473811"/>
              <a:ext cx="278280" cy="142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FBA5465-47A7-4AEE-8075-979502EF312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4423" y="469491"/>
                <a:ext cx="2869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43F5CEC-6BC7-47F4-8C05-3945369F2923}"/>
                  </a:ext>
                </a:extLst>
              </p14:cNvPr>
              <p14:cNvContentPartPr/>
              <p14:nvPr/>
            </p14:nvContentPartPr>
            <p14:xfrm>
              <a:off x="1381783" y="914811"/>
              <a:ext cx="2160" cy="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43F5CEC-6BC7-47F4-8C05-3945369F29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7463" y="910491"/>
                <a:ext cx="1080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BC8A7D8-9599-442C-A7F5-80AE78C66808}"/>
                  </a:ext>
                </a:extLst>
              </p14:cNvPr>
              <p14:cNvContentPartPr/>
              <p14:nvPr/>
            </p14:nvContentPartPr>
            <p14:xfrm>
              <a:off x="1395103" y="1143411"/>
              <a:ext cx="1440" cy="104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BC8A7D8-9599-442C-A7F5-80AE78C6680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390783" y="1139091"/>
                <a:ext cx="10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DEADB104-F81D-4BA3-9F6E-387EDA43C3E8}"/>
                  </a:ext>
                </a:extLst>
              </p14:cNvPr>
              <p14:cNvContentPartPr/>
              <p14:nvPr/>
            </p14:nvContentPartPr>
            <p14:xfrm>
              <a:off x="2801983" y="691611"/>
              <a:ext cx="114840" cy="943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DEADB104-F81D-4BA3-9F6E-387EDA43C3E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797649" y="687291"/>
                <a:ext cx="123507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978130A-A2F5-486C-B4C3-96BFB6D31FCA}"/>
                  </a:ext>
                </a:extLst>
              </p14:cNvPr>
              <p14:cNvContentPartPr/>
              <p14:nvPr/>
            </p14:nvContentPartPr>
            <p14:xfrm>
              <a:off x="2489143" y="694491"/>
              <a:ext cx="265320" cy="892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978130A-A2F5-486C-B4C3-96BFB6D31FC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84829" y="690171"/>
                <a:ext cx="273948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08B612A-EAD0-4FD7-B318-782A9C4244C0}"/>
                  </a:ext>
                </a:extLst>
              </p14:cNvPr>
              <p14:cNvContentPartPr/>
              <p14:nvPr/>
            </p14:nvContentPartPr>
            <p14:xfrm>
              <a:off x="2190703" y="702411"/>
              <a:ext cx="118080" cy="806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08B612A-EAD0-4FD7-B318-782A9C4244C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186383" y="698072"/>
                <a:ext cx="126720" cy="89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0D8ACB3-B2A1-4230-AAD4-941940C39B49}"/>
                  </a:ext>
                </a:extLst>
              </p14:cNvPr>
              <p14:cNvContentPartPr/>
              <p14:nvPr/>
            </p14:nvContentPartPr>
            <p14:xfrm>
              <a:off x="1885783" y="698451"/>
              <a:ext cx="245520" cy="82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0D8ACB3-B2A1-4230-AAD4-941940C39B4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881463" y="694131"/>
                <a:ext cx="2541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410EDD1-B4D2-4D5C-9213-D4CD2E9E712E}"/>
                  </a:ext>
                </a:extLst>
              </p14:cNvPr>
              <p14:cNvContentPartPr/>
              <p14:nvPr/>
            </p14:nvContentPartPr>
            <p14:xfrm>
              <a:off x="3163063" y="705291"/>
              <a:ext cx="4320" cy="57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410EDD1-B4D2-4D5C-9213-D4CD2E9E712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58743" y="700971"/>
                <a:ext cx="129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98425C0-B76B-4D32-83A5-62D8501D05FF}"/>
                  </a:ext>
                </a:extLst>
              </p14:cNvPr>
              <p14:cNvContentPartPr/>
              <p14:nvPr/>
            </p14:nvContentPartPr>
            <p14:xfrm>
              <a:off x="4106983" y="685851"/>
              <a:ext cx="120600" cy="752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98425C0-B76B-4D32-83A5-62D8501D05F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02663" y="681531"/>
                <a:ext cx="1292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EB53271-6323-4E7B-9250-95F3BAA35F57}"/>
                  </a:ext>
                </a:extLst>
              </p14:cNvPr>
              <p14:cNvContentPartPr/>
              <p14:nvPr/>
            </p14:nvContentPartPr>
            <p14:xfrm>
              <a:off x="3977383" y="686571"/>
              <a:ext cx="80280" cy="720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EB53271-6323-4E7B-9250-95F3BAA35F5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73063" y="682251"/>
                <a:ext cx="889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B66E591-FD35-41F2-B350-2D6C834BF592}"/>
                  </a:ext>
                </a:extLst>
              </p14:cNvPr>
              <p14:cNvContentPartPr/>
              <p14:nvPr/>
            </p14:nvContentPartPr>
            <p14:xfrm>
              <a:off x="3818983" y="685851"/>
              <a:ext cx="114840" cy="71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B66E591-FD35-41F2-B350-2D6C834BF59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814663" y="681531"/>
                <a:ext cx="1234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BC21937-C41B-4795-A77B-32058E6D244A}"/>
                  </a:ext>
                </a:extLst>
              </p14:cNvPr>
              <p14:cNvContentPartPr/>
              <p14:nvPr/>
            </p14:nvContentPartPr>
            <p14:xfrm>
              <a:off x="3349903" y="704211"/>
              <a:ext cx="219960" cy="759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BC21937-C41B-4795-A77B-32058E6D244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45576" y="699870"/>
                <a:ext cx="228614" cy="84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360D11A-5B08-4899-9E02-96BB0BD35C67}"/>
                  </a:ext>
                </a:extLst>
              </p14:cNvPr>
              <p14:cNvContentPartPr/>
              <p14:nvPr/>
            </p14:nvContentPartPr>
            <p14:xfrm>
              <a:off x="3209143" y="708171"/>
              <a:ext cx="87120" cy="72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360D11A-5B08-4899-9E02-96BB0BD35C6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204823" y="703851"/>
                <a:ext cx="957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8EBD430-4CB8-4A82-8BCE-250A4AAD2518}"/>
                  </a:ext>
                </a:extLst>
              </p14:cNvPr>
              <p14:cNvContentPartPr/>
              <p14:nvPr/>
            </p14:nvContentPartPr>
            <p14:xfrm>
              <a:off x="3236143" y="850371"/>
              <a:ext cx="8640" cy="61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8EBD430-4CB8-4A82-8BCE-250A4AAD251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231823" y="846051"/>
                <a:ext cx="17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601E4AB7-5B12-4DA1-8A12-6204E7D5F218}"/>
                  </a:ext>
                </a:extLst>
              </p14:cNvPr>
              <p14:cNvContentPartPr/>
              <p14:nvPr/>
            </p14:nvContentPartPr>
            <p14:xfrm>
              <a:off x="3863623" y="832011"/>
              <a:ext cx="8280" cy="626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601E4AB7-5B12-4DA1-8A12-6204E7D5F21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859303" y="827691"/>
                <a:ext cx="169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6514469-28DE-4CCB-BCEC-2EBC774E6B8D}"/>
                  </a:ext>
                </a:extLst>
              </p14:cNvPr>
              <p14:cNvContentPartPr/>
              <p14:nvPr/>
            </p14:nvContentPartPr>
            <p14:xfrm>
              <a:off x="3913303" y="849651"/>
              <a:ext cx="5040" cy="35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6514469-28DE-4CCB-BCEC-2EBC774E6B8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08983" y="845331"/>
                <a:ext cx="136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E8FEE65-03E3-4CD1-9EAA-382BBCD612A2}"/>
                  </a:ext>
                </a:extLst>
              </p14:cNvPr>
              <p14:cNvContentPartPr/>
              <p14:nvPr/>
            </p14:nvContentPartPr>
            <p14:xfrm>
              <a:off x="3961543" y="846411"/>
              <a:ext cx="9000" cy="381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E8FEE65-03E3-4CD1-9EAA-382BBCD612A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957223" y="842091"/>
                <a:ext cx="17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C507676-6AC8-4FD9-9F5F-5E6FCE619869}"/>
                  </a:ext>
                </a:extLst>
              </p14:cNvPr>
              <p14:cNvContentPartPr/>
              <p14:nvPr/>
            </p14:nvContentPartPr>
            <p14:xfrm>
              <a:off x="4005463" y="832371"/>
              <a:ext cx="47520" cy="738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C507676-6AC8-4FD9-9F5F-5E6FCE61986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001143" y="828051"/>
                <a:ext cx="561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D724C9C-F328-44C3-ACA0-9295A1EF91B2}"/>
                  </a:ext>
                </a:extLst>
              </p14:cNvPr>
              <p14:cNvContentPartPr/>
              <p14:nvPr/>
            </p14:nvContentPartPr>
            <p14:xfrm>
              <a:off x="3284743" y="851811"/>
              <a:ext cx="128520" cy="828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D724C9C-F328-44C3-ACA0-9295A1EF91B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280411" y="847491"/>
                <a:ext cx="137184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F39A469-80DB-4A5A-A1D0-28EE1E414395}"/>
                  </a:ext>
                </a:extLst>
              </p14:cNvPr>
              <p14:cNvContentPartPr/>
              <p14:nvPr/>
            </p14:nvContentPartPr>
            <p14:xfrm>
              <a:off x="2514703" y="849291"/>
              <a:ext cx="193680" cy="1033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F39A469-80DB-4A5A-A1D0-28EE1E41439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510383" y="844986"/>
                <a:ext cx="202320" cy="111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BE8FA067-AF8C-4E64-AE1B-2BB3DC63380A}"/>
                  </a:ext>
                </a:extLst>
              </p14:cNvPr>
              <p14:cNvContentPartPr/>
              <p14:nvPr/>
            </p14:nvContentPartPr>
            <p14:xfrm>
              <a:off x="1855543" y="858651"/>
              <a:ext cx="171360" cy="95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BE8FA067-AF8C-4E64-AE1B-2BB3DC63380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851223" y="854331"/>
                <a:ext cx="1800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ED8BFF19-89D5-4ADD-B7AE-3E06D906AAAF}"/>
                  </a:ext>
                </a:extLst>
              </p14:cNvPr>
              <p14:cNvContentPartPr/>
              <p14:nvPr/>
            </p14:nvContentPartPr>
            <p14:xfrm>
              <a:off x="1839703" y="1028931"/>
              <a:ext cx="258840" cy="928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ED8BFF19-89D5-4ADD-B7AE-3E06D906AAA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835377" y="1024611"/>
                <a:ext cx="26749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BFE1598F-AAA0-4F8A-A495-39EA132ADCD3}"/>
                  </a:ext>
                </a:extLst>
              </p14:cNvPr>
              <p14:cNvContentPartPr/>
              <p14:nvPr/>
            </p14:nvContentPartPr>
            <p14:xfrm>
              <a:off x="2656903" y="1024251"/>
              <a:ext cx="128880" cy="889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BFE1598F-AAA0-4F8A-A495-39EA132ADCD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652571" y="1019931"/>
                <a:ext cx="137544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0D8EE6B-95C9-46DE-BB47-0BCB84CA7853}"/>
                  </a:ext>
                </a:extLst>
              </p14:cNvPr>
              <p14:cNvContentPartPr/>
              <p14:nvPr/>
            </p14:nvContentPartPr>
            <p14:xfrm>
              <a:off x="2493463" y="1023171"/>
              <a:ext cx="118800" cy="918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0D8EE6B-95C9-46DE-BB47-0BCB84CA785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489143" y="1018851"/>
                <a:ext cx="1274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47C55A5-4D17-4461-BEFA-A366A6312A23}"/>
                  </a:ext>
                </a:extLst>
              </p14:cNvPr>
              <p14:cNvContentPartPr/>
              <p14:nvPr/>
            </p14:nvContentPartPr>
            <p14:xfrm>
              <a:off x="3146503" y="1013091"/>
              <a:ext cx="9720" cy="612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47C55A5-4D17-4461-BEFA-A366A6312A2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42183" y="1008771"/>
                <a:ext cx="183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9966FDED-B45B-4302-A6D9-2C031D5E36F2}"/>
                  </a:ext>
                </a:extLst>
              </p14:cNvPr>
              <p14:cNvContentPartPr/>
              <p14:nvPr/>
            </p14:nvContentPartPr>
            <p14:xfrm>
              <a:off x="4024543" y="985731"/>
              <a:ext cx="122040" cy="864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9966FDED-B45B-4302-A6D9-2C031D5E36F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020223" y="981411"/>
                <a:ext cx="1306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D6ECC41F-9A3C-4BF1-BE6C-B5F5AFF7D9E0}"/>
                  </a:ext>
                </a:extLst>
              </p14:cNvPr>
              <p14:cNvContentPartPr/>
              <p14:nvPr/>
            </p14:nvContentPartPr>
            <p14:xfrm>
              <a:off x="3848863" y="993651"/>
              <a:ext cx="122400" cy="774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D6ECC41F-9A3C-4BF1-BE6C-B5F5AFF7D9E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844543" y="989331"/>
                <a:ext cx="1310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A0A68711-FC7B-4FA5-8F0C-3E9C351F56F0}"/>
                  </a:ext>
                </a:extLst>
              </p14:cNvPr>
              <p14:cNvContentPartPr/>
              <p14:nvPr/>
            </p14:nvContentPartPr>
            <p14:xfrm>
              <a:off x="3319663" y="1021011"/>
              <a:ext cx="93600" cy="684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A0A68711-FC7B-4FA5-8F0C-3E9C351F56F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315326" y="1016691"/>
                <a:ext cx="102273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ED2754A7-FD6E-4C2A-9C77-1AC4183CF63D}"/>
                  </a:ext>
                </a:extLst>
              </p14:cNvPr>
              <p14:cNvContentPartPr/>
              <p14:nvPr/>
            </p14:nvContentPartPr>
            <p14:xfrm>
              <a:off x="3192223" y="1012371"/>
              <a:ext cx="64800" cy="795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ED2754A7-FD6E-4C2A-9C77-1AC4183CF63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187903" y="1008051"/>
                <a:ext cx="73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5CE728D9-F3D6-46A4-9EBE-686454BFEED7}"/>
                  </a:ext>
                </a:extLst>
              </p14:cNvPr>
              <p14:cNvContentPartPr/>
              <p14:nvPr/>
            </p14:nvContentPartPr>
            <p14:xfrm>
              <a:off x="266503" y="1464171"/>
              <a:ext cx="58320" cy="74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5CE728D9-F3D6-46A4-9EBE-686454BFEED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62183" y="1459851"/>
                <a:ext cx="6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4D7D6EC-F8EE-4BB6-9743-8638B0AED2B3}"/>
                  </a:ext>
                </a:extLst>
              </p14:cNvPr>
              <p14:cNvContentPartPr/>
              <p14:nvPr/>
            </p14:nvContentPartPr>
            <p14:xfrm>
              <a:off x="207823" y="1449051"/>
              <a:ext cx="12240" cy="96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4D7D6EC-F8EE-4BB6-9743-8638B0AED2B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03503" y="1444731"/>
                <a:ext cx="20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3AB65A0-DEF3-48F8-A858-BB8BF6CD2C39}"/>
                  </a:ext>
                </a:extLst>
              </p14:cNvPr>
              <p14:cNvContentPartPr/>
              <p14:nvPr/>
            </p14:nvContentPartPr>
            <p14:xfrm>
              <a:off x="366943" y="1435731"/>
              <a:ext cx="138960" cy="1238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3AB65A0-DEF3-48F8-A858-BB8BF6CD2C3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62612" y="1431411"/>
                <a:ext cx="147622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1A58336-26FD-4C38-B230-448802269A15}"/>
                  </a:ext>
                </a:extLst>
              </p14:cNvPr>
              <p14:cNvContentPartPr/>
              <p14:nvPr/>
            </p14:nvContentPartPr>
            <p14:xfrm>
              <a:off x="935023" y="1411251"/>
              <a:ext cx="217440" cy="1256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1A58336-26FD-4C38-B230-448802269A1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30703" y="1406931"/>
                <a:ext cx="226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2ECDD3C-0306-4A92-ABA2-EEA423C13E30}"/>
                  </a:ext>
                </a:extLst>
              </p14:cNvPr>
              <p14:cNvContentPartPr/>
              <p14:nvPr/>
            </p14:nvContentPartPr>
            <p14:xfrm>
              <a:off x="609943" y="1448331"/>
              <a:ext cx="215280" cy="66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2ECDD3C-0306-4A92-ABA2-EEA423C13E30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05623" y="1444011"/>
                <a:ext cx="2239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BBD3898-5A7B-45E3-A14C-0B76D852CAE6}"/>
                  </a:ext>
                </a:extLst>
              </p14:cNvPr>
              <p14:cNvContentPartPr/>
              <p14:nvPr/>
            </p14:nvContentPartPr>
            <p14:xfrm>
              <a:off x="192343" y="1651011"/>
              <a:ext cx="3600" cy="99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BBD3898-5A7B-45E3-A14C-0B76D852CAE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88023" y="1646691"/>
                <a:ext cx="12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B1F80D1D-90B9-49F5-8CDC-12D8AD7BCBC8}"/>
                  </a:ext>
                </a:extLst>
              </p14:cNvPr>
              <p14:cNvContentPartPr/>
              <p14:nvPr/>
            </p14:nvContentPartPr>
            <p14:xfrm>
              <a:off x="234463" y="1679811"/>
              <a:ext cx="55440" cy="4572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B1F80D1D-90B9-49F5-8CDC-12D8AD7BCBC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30143" y="1675491"/>
                <a:ext cx="640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4DCCA61-0C27-4668-B9F2-0FDEDAFFD93C}"/>
                  </a:ext>
                </a:extLst>
              </p14:cNvPr>
              <p14:cNvContentPartPr/>
              <p14:nvPr/>
            </p14:nvContentPartPr>
            <p14:xfrm>
              <a:off x="355063" y="1686651"/>
              <a:ext cx="3240" cy="399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4DCCA61-0C27-4668-B9F2-0FDEDAFFD93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50743" y="1682331"/>
                <a:ext cx="118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C601B35F-B437-4417-B4F4-BAB5937C2A34}"/>
                  </a:ext>
                </a:extLst>
              </p14:cNvPr>
              <p14:cNvContentPartPr/>
              <p14:nvPr/>
            </p14:nvContentPartPr>
            <p14:xfrm>
              <a:off x="408703" y="1661811"/>
              <a:ext cx="58320" cy="98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C601B35F-B437-4417-B4F4-BAB5937C2A3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04383" y="1657491"/>
                <a:ext cx="669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9CF1749-D389-43D0-89A5-CF4958199F64}"/>
                  </a:ext>
                </a:extLst>
              </p14:cNvPr>
              <p14:cNvContentPartPr/>
              <p14:nvPr/>
            </p14:nvContentPartPr>
            <p14:xfrm>
              <a:off x="906583" y="1628331"/>
              <a:ext cx="84600" cy="1018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9CF1749-D389-43D0-89A5-CF4958199F6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2263" y="1624011"/>
                <a:ext cx="93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D3B94B6-8C07-429C-BDA9-A9F1F82DE817}"/>
                  </a:ext>
                </a:extLst>
              </p14:cNvPr>
              <p14:cNvContentPartPr/>
              <p14:nvPr/>
            </p14:nvContentPartPr>
            <p14:xfrm>
              <a:off x="581143" y="1653171"/>
              <a:ext cx="212040" cy="658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D3B94B6-8C07-429C-BDA9-A9F1F82DE81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76816" y="1648851"/>
                <a:ext cx="220695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3400DFE-6FFC-49AC-AE89-70E1F93D9A1C}"/>
                  </a:ext>
                </a:extLst>
              </p14:cNvPr>
              <p14:cNvContentPartPr/>
              <p14:nvPr/>
            </p14:nvContentPartPr>
            <p14:xfrm>
              <a:off x="170743" y="1853691"/>
              <a:ext cx="7200" cy="849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3400DFE-6FFC-49AC-AE89-70E1F93D9A1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66423" y="1849371"/>
                <a:ext cx="15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C62EDC2-3C40-453B-B6D6-5237B0DDD10E}"/>
                  </a:ext>
                </a:extLst>
              </p14:cNvPr>
              <p14:cNvContentPartPr/>
              <p14:nvPr/>
            </p14:nvContentPartPr>
            <p14:xfrm>
              <a:off x="1031143" y="1621131"/>
              <a:ext cx="99360" cy="102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C62EDC2-3C40-453B-B6D6-5237B0DDD10E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26839" y="1616811"/>
                <a:ext cx="107969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B63E21FB-1A18-4BA0-B9FB-E059854E2188}"/>
                  </a:ext>
                </a:extLst>
              </p14:cNvPr>
              <p14:cNvContentPartPr/>
              <p14:nvPr/>
            </p14:nvContentPartPr>
            <p14:xfrm>
              <a:off x="227263" y="1866291"/>
              <a:ext cx="5760" cy="568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B63E21FB-1A18-4BA0-B9FB-E059854E218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22943" y="1861971"/>
                <a:ext cx="144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3E2EA60E-C83E-49B6-91CB-3E97BC7B3957}"/>
                  </a:ext>
                </a:extLst>
              </p14:cNvPr>
              <p14:cNvContentPartPr/>
              <p14:nvPr/>
            </p14:nvContentPartPr>
            <p14:xfrm>
              <a:off x="271183" y="1877811"/>
              <a:ext cx="47520" cy="396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3E2EA60E-C83E-49B6-91CB-3E97BC7B395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66863" y="1873491"/>
                <a:ext cx="56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E57C12F-64B7-4400-BB77-3DB6DAE704FF}"/>
                  </a:ext>
                </a:extLst>
              </p14:cNvPr>
              <p14:cNvContentPartPr/>
              <p14:nvPr/>
            </p14:nvContentPartPr>
            <p14:xfrm>
              <a:off x="368023" y="1847211"/>
              <a:ext cx="56160" cy="1054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E57C12F-64B7-4400-BB77-3DB6DAE704F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63703" y="1842891"/>
                <a:ext cx="648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29BB0312-8AD2-4B3C-842D-2D902DC8E4DA}"/>
                  </a:ext>
                </a:extLst>
              </p14:cNvPr>
              <p14:cNvContentPartPr/>
              <p14:nvPr/>
            </p14:nvContentPartPr>
            <p14:xfrm>
              <a:off x="569983" y="1853331"/>
              <a:ext cx="170640" cy="619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29BB0312-8AD2-4B3C-842D-2D902DC8E4D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65663" y="1849011"/>
                <a:ext cx="179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4AB8037B-8BD5-4080-8082-47AB5646373D}"/>
                  </a:ext>
                </a:extLst>
              </p14:cNvPr>
              <p14:cNvContentPartPr/>
              <p14:nvPr/>
            </p14:nvContentPartPr>
            <p14:xfrm>
              <a:off x="868783" y="1830651"/>
              <a:ext cx="7560" cy="817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4AB8037B-8BD5-4080-8082-47AB5646373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64463" y="1826331"/>
                <a:ext cx="162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5ADC469E-8E92-49C8-8B69-CD60A6D3996E}"/>
                  </a:ext>
                </a:extLst>
              </p14:cNvPr>
              <p14:cNvContentPartPr/>
              <p14:nvPr/>
            </p14:nvContentPartPr>
            <p14:xfrm>
              <a:off x="926023" y="1849011"/>
              <a:ext cx="3240" cy="460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5ADC469E-8E92-49C8-8B69-CD60A6D3996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21703" y="1844691"/>
                <a:ext cx="118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B62554D9-59DE-4344-A647-83C4C9F8ED7B}"/>
                  </a:ext>
                </a:extLst>
              </p14:cNvPr>
              <p14:cNvContentPartPr/>
              <p14:nvPr/>
            </p14:nvContentPartPr>
            <p14:xfrm>
              <a:off x="973543" y="1856571"/>
              <a:ext cx="1080" cy="381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B62554D9-59DE-4344-A647-83C4C9F8ED7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69223" y="1852251"/>
                <a:ext cx="97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DFBF2C4-1628-4394-A325-67FD88D1C5C6}"/>
                  </a:ext>
                </a:extLst>
              </p14:cNvPr>
              <p14:cNvContentPartPr/>
              <p14:nvPr/>
            </p14:nvContentPartPr>
            <p14:xfrm>
              <a:off x="1017463" y="1834611"/>
              <a:ext cx="59400" cy="1083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DFBF2C4-1628-4394-A325-67FD88D1C5C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13143" y="1830291"/>
                <a:ext cx="680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7B7E3C06-BAC6-46C5-A9C1-3EA8217F4FF8}"/>
                  </a:ext>
                </a:extLst>
              </p14:cNvPr>
              <p14:cNvContentPartPr/>
              <p14:nvPr/>
            </p14:nvContentPartPr>
            <p14:xfrm>
              <a:off x="145903" y="2077251"/>
              <a:ext cx="3600" cy="810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7B7E3C06-BAC6-46C5-A9C1-3EA8217F4FF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41583" y="2072931"/>
                <a:ext cx="122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6AE80A09-271F-47FE-A749-554659A71A64}"/>
                  </a:ext>
                </a:extLst>
              </p14:cNvPr>
              <p14:cNvContentPartPr/>
              <p14:nvPr/>
            </p14:nvContentPartPr>
            <p14:xfrm>
              <a:off x="190543" y="2087331"/>
              <a:ext cx="4320" cy="532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6AE80A09-271F-47FE-A749-554659A71A6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86223" y="2083011"/>
                <a:ext cx="12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20E1041B-4BAD-4D5C-A0D0-E761CA122720}"/>
                  </a:ext>
                </a:extLst>
              </p14:cNvPr>
              <p14:cNvContentPartPr/>
              <p14:nvPr/>
            </p14:nvContentPartPr>
            <p14:xfrm>
              <a:off x="512023" y="2070051"/>
              <a:ext cx="185760" cy="795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20E1041B-4BAD-4D5C-A0D0-E761CA12272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07703" y="2065731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8C24979-F52F-46BA-9289-96B6E50326F7}"/>
                  </a:ext>
                </a:extLst>
              </p14:cNvPr>
              <p14:cNvContentPartPr/>
              <p14:nvPr/>
            </p14:nvContentPartPr>
            <p14:xfrm>
              <a:off x="790303" y="2053131"/>
              <a:ext cx="6120" cy="11772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8C24979-F52F-46BA-9289-96B6E50326F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85983" y="2048811"/>
                <a:ext cx="147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920094E4-013F-4653-A7C3-3230305CD872}"/>
                  </a:ext>
                </a:extLst>
              </p14:cNvPr>
              <p14:cNvContentPartPr/>
              <p14:nvPr/>
            </p14:nvContentPartPr>
            <p14:xfrm>
              <a:off x="247063" y="2070051"/>
              <a:ext cx="114480" cy="1422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920094E4-013F-4653-A7C3-3230305CD87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42743" y="2065731"/>
                <a:ext cx="123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FB9B5835-8E11-4144-A899-6374A6304EC7}"/>
                  </a:ext>
                </a:extLst>
              </p14:cNvPr>
              <p14:cNvContentPartPr/>
              <p14:nvPr/>
            </p14:nvContentPartPr>
            <p14:xfrm>
              <a:off x="843223" y="2061051"/>
              <a:ext cx="148680" cy="1080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FB9B5835-8E11-4144-A899-6374A6304EC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38903" y="2056731"/>
                <a:ext cx="1573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F9827DE8-FBDC-47F1-BF01-43BFC38BE9C3}"/>
                  </a:ext>
                </a:extLst>
              </p14:cNvPr>
              <p14:cNvContentPartPr/>
              <p14:nvPr/>
            </p14:nvContentPartPr>
            <p14:xfrm>
              <a:off x="44023" y="807891"/>
              <a:ext cx="1260360" cy="5007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F9827DE8-FBDC-47F1-BF01-43BFC38BE9C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9702" y="803571"/>
                <a:ext cx="1269002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D4146CAE-73B6-4B0B-9857-E404DA2719C7}"/>
                  </a:ext>
                </a:extLst>
              </p14:cNvPr>
              <p14:cNvContentPartPr/>
              <p14:nvPr/>
            </p14:nvContentPartPr>
            <p14:xfrm>
              <a:off x="1775983" y="1245291"/>
              <a:ext cx="223200" cy="1202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D4146CAE-73B6-4B0B-9857-E404DA2719C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71663" y="1240971"/>
                <a:ext cx="231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4B4F4FB7-E98F-45C2-9FAB-8692AEE749E5}"/>
                  </a:ext>
                </a:extLst>
              </p14:cNvPr>
              <p14:cNvContentPartPr/>
              <p14:nvPr/>
            </p14:nvContentPartPr>
            <p14:xfrm>
              <a:off x="2326423" y="1259691"/>
              <a:ext cx="35640" cy="907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4B4F4FB7-E98F-45C2-9FAB-8692AEE749E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322103" y="1255371"/>
                <a:ext cx="442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05F4208D-BC3B-4D76-A442-C9E586169E9E}"/>
                  </a:ext>
                </a:extLst>
              </p14:cNvPr>
              <p14:cNvContentPartPr/>
              <p14:nvPr/>
            </p14:nvContentPartPr>
            <p14:xfrm>
              <a:off x="2012503" y="1434651"/>
              <a:ext cx="39240" cy="1058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05F4208D-BC3B-4D76-A442-C9E586169E9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08183" y="1430331"/>
                <a:ext cx="47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E66A9A21-CF77-411F-9603-29CD0D874B30}"/>
                  </a:ext>
                </a:extLst>
              </p14:cNvPr>
              <p14:cNvContentPartPr/>
              <p14:nvPr/>
            </p14:nvContentPartPr>
            <p14:xfrm>
              <a:off x="2393743" y="1468491"/>
              <a:ext cx="38520" cy="57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E66A9A21-CF77-411F-9603-29CD0D874B3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389423" y="1464171"/>
                <a:ext cx="471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8EC23FE-830F-488A-B8B4-709EF96CB488}"/>
                  </a:ext>
                </a:extLst>
              </p14:cNvPr>
              <p14:cNvContentPartPr/>
              <p14:nvPr/>
            </p14:nvContentPartPr>
            <p14:xfrm>
              <a:off x="2373583" y="1496931"/>
              <a:ext cx="52200" cy="18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8EC23FE-830F-488A-B8B4-709EF96CB48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69263" y="1492611"/>
                <a:ext cx="608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60213042-9623-4E15-8779-3D9CBAFC78E8}"/>
                  </a:ext>
                </a:extLst>
              </p14:cNvPr>
              <p14:cNvContentPartPr/>
              <p14:nvPr/>
            </p14:nvContentPartPr>
            <p14:xfrm>
              <a:off x="2094583" y="1440051"/>
              <a:ext cx="224640" cy="1011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60213042-9623-4E15-8779-3D9CBAFC78E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090263" y="1435731"/>
                <a:ext cx="2332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5A65AAA0-5F79-4B2D-B410-DBF612950577}"/>
                  </a:ext>
                </a:extLst>
              </p14:cNvPr>
              <p14:cNvContentPartPr/>
              <p14:nvPr/>
            </p14:nvContentPartPr>
            <p14:xfrm>
              <a:off x="1717663" y="1442571"/>
              <a:ext cx="241920" cy="1094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5A65AAA0-5F79-4B2D-B410-DBF61295057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713343" y="1438251"/>
                <a:ext cx="2505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14CD6AB-D86E-498E-A76E-2DF24335CEAF}"/>
                  </a:ext>
                </a:extLst>
              </p14:cNvPr>
              <p14:cNvContentPartPr/>
              <p14:nvPr/>
            </p14:nvContentPartPr>
            <p14:xfrm>
              <a:off x="2574103" y="1251051"/>
              <a:ext cx="205200" cy="936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14CD6AB-D86E-498E-A76E-2DF24335CEA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569775" y="1246731"/>
                <a:ext cx="213855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33A7E248-467E-4103-B694-02CF24412D21}"/>
                  </a:ext>
                </a:extLst>
              </p14:cNvPr>
              <p14:cNvContentPartPr/>
              <p14:nvPr/>
            </p14:nvContentPartPr>
            <p14:xfrm>
              <a:off x="2436223" y="1287771"/>
              <a:ext cx="62640" cy="237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33A7E248-467E-4103-B694-02CF24412D2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431903" y="1283451"/>
                <a:ext cx="712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F06902BF-B65B-4405-9308-3E177F35D28D}"/>
                  </a:ext>
                </a:extLst>
              </p14:cNvPr>
              <p14:cNvContentPartPr/>
              <p14:nvPr/>
            </p14:nvContentPartPr>
            <p14:xfrm>
              <a:off x="2043823" y="1245291"/>
              <a:ext cx="245160" cy="972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F06902BF-B65B-4405-9308-3E177F35D28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039503" y="1240971"/>
                <a:ext cx="2538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71B70656-8C0D-422D-909F-12E9ECF71DFC}"/>
                  </a:ext>
                </a:extLst>
              </p14:cNvPr>
              <p14:cNvContentPartPr/>
              <p14:nvPr/>
            </p14:nvContentPartPr>
            <p14:xfrm>
              <a:off x="2996023" y="1432491"/>
              <a:ext cx="5040" cy="439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71B70656-8C0D-422D-909F-12E9ECF71DF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91703" y="1428171"/>
                <a:ext cx="136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A2398C3-59F9-410D-B1F0-1458B9B6F9DF}"/>
                  </a:ext>
                </a:extLst>
              </p14:cNvPr>
              <p14:cNvContentPartPr/>
              <p14:nvPr/>
            </p14:nvContentPartPr>
            <p14:xfrm>
              <a:off x="3042463" y="1421331"/>
              <a:ext cx="58680" cy="777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A2398C3-59F9-410D-B1F0-1458B9B6F9D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038143" y="1417011"/>
                <a:ext cx="673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210B57CC-5105-4F11-B9C6-D43EB1CCCE76}"/>
                  </a:ext>
                </a:extLst>
              </p14:cNvPr>
              <p14:cNvContentPartPr/>
              <p14:nvPr/>
            </p14:nvContentPartPr>
            <p14:xfrm>
              <a:off x="2880463" y="1423131"/>
              <a:ext cx="73440" cy="6480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210B57CC-5105-4F11-B9C6-D43EB1CCCE7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876143" y="1418811"/>
                <a:ext cx="820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D4AAF883-1313-4734-9F7B-D746AB67281E}"/>
                  </a:ext>
                </a:extLst>
              </p14:cNvPr>
              <p14:cNvContentPartPr/>
              <p14:nvPr/>
            </p14:nvContentPartPr>
            <p14:xfrm>
              <a:off x="2331463" y="1648131"/>
              <a:ext cx="47520" cy="198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D4AAF883-1313-4734-9F7B-D746AB67281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27143" y="1643811"/>
                <a:ext cx="56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B0CA7538-CA91-4F62-AF4C-27A7531E8B76}"/>
                  </a:ext>
                </a:extLst>
              </p14:cNvPr>
              <p14:cNvContentPartPr/>
              <p14:nvPr/>
            </p14:nvContentPartPr>
            <p14:xfrm>
              <a:off x="1986943" y="1608171"/>
              <a:ext cx="265680" cy="1051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B0CA7538-CA91-4F62-AF4C-27A7531E8B7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982623" y="1603851"/>
                <a:ext cx="274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01EA6FB5-20F6-43BF-8039-29BFDECCBF77}"/>
                  </a:ext>
                </a:extLst>
              </p14:cNvPr>
              <p14:cNvContentPartPr/>
              <p14:nvPr/>
            </p14:nvContentPartPr>
            <p14:xfrm>
              <a:off x="1701103" y="1630131"/>
              <a:ext cx="247680" cy="759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01EA6FB5-20F6-43BF-8039-29BFDECCBF7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696777" y="1625831"/>
                <a:ext cx="256333" cy="84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7ABF039-4B0B-4360-B170-ADCC2E41F672}"/>
                  </a:ext>
                </a:extLst>
              </p14:cNvPr>
              <p14:cNvContentPartPr/>
              <p14:nvPr/>
            </p14:nvContentPartPr>
            <p14:xfrm>
              <a:off x="3633583" y="1606731"/>
              <a:ext cx="5760" cy="5472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7ABF039-4B0B-4360-B170-ADCC2E41F67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629263" y="1602411"/>
                <a:ext cx="14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BEEB6666-87AF-4F42-B635-6DEB424E9CEF}"/>
                  </a:ext>
                </a:extLst>
              </p14:cNvPr>
              <p14:cNvContentPartPr/>
              <p14:nvPr/>
            </p14:nvContentPartPr>
            <p14:xfrm>
              <a:off x="3682543" y="1622211"/>
              <a:ext cx="2880" cy="2736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BEEB6666-87AF-4F42-B635-6DEB424E9CE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678223" y="1617891"/>
                <a:ext cx="11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3C608D3B-8AD0-4B7D-A2EE-F06D06FFF97E}"/>
                  </a:ext>
                </a:extLst>
              </p14:cNvPr>
              <p14:cNvContentPartPr/>
              <p14:nvPr/>
            </p14:nvContentPartPr>
            <p14:xfrm>
              <a:off x="3718903" y="1617171"/>
              <a:ext cx="2520" cy="2952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3C608D3B-8AD0-4B7D-A2EE-F06D06FFF97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714583" y="1612851"/>
                <a:ext cx="11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D692A71A-CA5E-4515-85BD-094BDC726D84}"/>
                  </a:ext>
                </a:extLst>
              </p14:cNvPr>
              <p14:cNvContentPartPr/>
              <p14:nvPr/>
            </p14:nvContentPartPr>
            <p14:xfrm>
              <a:off x="3774703" y="1597011"/>
              <a:ext cx="61200" cy="763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D692A71A-CA5E-4515-85BD-094BDC726D84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770383" y="1592691"/>
                <a:ext cx="69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A3BF34B-AE45-4899-B1CD-674A2731C44D}"/>
                  </a:ext>
                </a:extLst>
              </p14:cNvPr>
              <p14:cNvContentPartPr/>
              <p14:nvPr/>
            </p14:nvContentPartPr>
            <p14:xfrm>
              <a:off x="1939063" y="1774131"/>
              <a:ext cx="46440" cy="9684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A3BF34B-AE45-4899-B1CD-674A2731C44D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934743" y="1769811"/>
                <a:ext cx="550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3589BF05-3DFB-4203-BC13-ED9E917D6F02}"/>
                  </a:ext>
                </a:extLst>
              </p14:cNvPr>
              <p14:cNvContentPartPr/>
              <p14:nvPr/>
            </p14:nvContentPartPr>
            <p14:xfrm>
              <a:off x="2292223" y="1803291"/>
              <a:ext cx="43560" cy="432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3589BF05-3DFB-4203-BC13-ED9E917D6F0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287903" y="1798971"/>
                <a:ext cx="522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BB2136CB-822C-45DD-87E5-FE426D5286F9}"/>
                  </a:ext>
                </a:extLst>
              </p14:cNvPr>
              <p14:cNvContentPartPr/>
              <p14:nvPr/>
            </p14:nvContentPartPr>
            <p14:xfrm>
              <a:off x="2285023" y="1824891"/>
              <a:ext cx="44280" cy="10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BB2136CB-822C-45DD-87E5-FE426D5286F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280703" y="1820571"/>
                <a:ext cx="529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818AC3C2-C3BB-4298-A1BD-3FA4E1F02356}"/>
                  </a:ext>
                </a:extLst>
              </p14:cNvPr>
              <p14:cNvContentPartPr/>
              <p14:nvPr/>
            </p14:nvContentPartPr>
            <p14:xfrm>
              <a:off x="2022943" y="1780611"/>
              <a:ext cx="186120" cy="9432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818AC3C2-C3BB-4298-A1BD-3FA4E1F0235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018623" y="1776291"/>
                <a:ext cx="1947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36C8818B-F34A-4D52-A836-4E7846FC7351}"/>
                  </a:ext>
                </a:extLst>
              </p14:cNvPr>
              <p14:cNvContentPartPr/>
              <p14:nvPr/>
            </p14:nvContentPartPr>
            <p14:xfrm>
              <a:off x="1688503" y="1801851"/>
              <a:ext cx="190080" cy="745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36C8818B-F34A-4D52-A836-4E7846FC7351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684183" y="1797552"/>
                <a:ext cx="198720" cy="83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0FCDA4-6F0E-44A6-AF5E-B1110E6B9977}"/>
                  </a:ext>
                </a:extLst>
              </p14:cNvPr>
              <p14:cNvContentPartPr/>
              <p14:nvPr/>
            </p14:nvContentPartPr>
            <p14:xfrm>
              <a:off x="3260263" y="1766571"/>
              <a:ext cx="6480" cy="770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0FCDA4-6F0E-44A6-AF5E-B1110E6B9977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255943" y="1762251"/>
                <a:ext cx="151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CAE2B2E-1A04-4798-A469-0EFF8DF41F4C}"/>
                  </a:ext>
                </a:extLst>
              </p14:cNvPr>
              <p14:cNvContentPartPr/>
              <p14:nvPr/>
            </p14:nvContentPartPr>
            <p14:xfrm>
              <a:off x="3299863" y="1765491"/>
              <a:ext cx="122760" cy="9180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CAE2B2E-1A04-4798-A469-0EFF8DF41F4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295556" y="1761171"/>
                <a:ext cx="131375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6A288C7-C786-4585-BBF6-43F7D3674C7B}"/>
                  </a:ext>
                </a:extLst>
              </p14:cNvPr>
              <p14:cNvContentPartPr/>
              <p14:nvPr/>
            </p14:nvContentPartPr>
            <p14:xfrm>
              <a:off x="2827543" y="1261851"/>
              <a:ext cx="90000" cy="4860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6A288C7-C786-4585-BBF6-43F7D3674C7B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823240" y="1257563"/>
                <a:ext cx="98606" cy="57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72BC9207-FEAD-46BC-81CB-36455610B980}"/>
                  </a:ext>
                </a:extLst>
              </p14:cNvPr>
              <p14:cNvContentPartPr/>
              <p14:nvPr/>
            </p14:nvContentPartPr>
            <p14:xfrm>
              <a:off x="2966503" y="1249611"/>
              <a:ext cx="142920" cy="8820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72BC9207-FEAD-46BC-81CB-36455610B980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962172" y="1245291"/>
                <a:ext cx="151582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4F463A25-50E2-42F0-BF26-FD818E10DE49}"/>
                  </a:ext>
                </a:extLst>
              </p14:cNvPr>
              <p14:cNvContentPartPr/>
              <p14:nvPr/>
            </p14:nvContentPartPr>
            <p14:xfrm>
              <a:off x="3723583" y="1232331"/>
              <a:ext cx="131400" cy="979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4F463A25-50E2-42F0-BF26-FD818E10DE4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719263" y="1227995"/>
                <a:ext cx="140040" cy="106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7BDFEE6-078A-465E-8897-D47D198A58CD}"/>
                  </a:ext>
                </a:extLst>
              </p14:cNvPr>
              <p14:cNvContentPartPr/>
              <p14:nvPr/>
            </p14:nvContentPartPr>
            <p14:xfrm>
              <a:off x="3547903" y="1242771"/>
              <a:ext cx="123840" cy="52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7BDFEE6-078A-465E-8897-D47D198A58C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543596" y="1238451"/>
                <a:ext cx="132455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2409695A-B738-457A-ABC4-AB58C03993F7}"/>
                  </a:ext>
                </a:extLst>
              </p14:cNvPr>
              <p14:cNvContentPartPr/>
              <p14:nvPr/>
            </p14:nvContentPartPr>
            <p14:xfrm>
              <a:off x="3373303" y="1255011"/>
              <a:ext cx="125280" cy="889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2409695A-B738-457A-ABC4-AB58C03993F7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368983" y="1250673"/>
                <a:ext cx="133920" cy="97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60F91A6C-B192-4255-A4F3-DEBCED75E73C}"/>
                  </a:ext>
                </a:extLst>
              </p14:cNvPr>
              <p14:cNvContentPartPr/>
              <p14:nvPr/>
            </p14:nvContentPartPr>
            <p14:xfrm>
              <a:off x="3215263" y="1264731"/>
              <a:ext cx="123840" cy="4788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60F91A6C-B192-4255-A4F3-DEBCED75E73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210930" y="1260411"/>
                <a:ext cx="132505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E350E823-BF07-435D-B624-0FD86849CCE1}"/>
                  </a:ext>
                </a:extLst>
              </p14:cNvPr>
              <p14:cNvContentPartPr/>
              <p14:nvPr/>
            </p14:nvContentPartPr>
            <p14:xfrm>
              <a:off x="3353143" y="1403331"/>
              <a:ext cx="8280" cy="6048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E350E823-BF07-435D-B624-0FD86849CCE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348823" y="1399011"/>
                <a:ext cx="169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C3C8AED9-499F-43E4-BC3D-FF2E22A8DBAC}"/>
                  </a:ext>
                </a:extLst>
              </p14:cNvPr>
              <p14:cNvContentPartPr/>
              <p14:nvPr/>
            </p14:nvContentPartPr>
            <p14:xfrm>
              <a:off x="3396703" y="1408371"/>
              <a:ext cx="720" cy="4140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C3C8AED9-499F-43E4-BC3D-FF2E22A8DBA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92383" y="1404051"/>
                <a:ext cx="93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6B000F97-A632-43BF-9C90-8891469E128A}"/>
                  </a:ext>
                </a:extLst>
              </p14:cNvPr>
              <p14:cNvContentPartPr/>
              <p14:nvPr/>
            </p14:nvContentPartPr>
            <p14:xfrm>
              <a:off x="3177823" y="1409091"/>
              <a:ext cx="122040" cy="6156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6B000F97-A632-43BF-9C90-8891469E128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173490" y="1404771"/>
                <a:ext cx="130706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F62D32A0-D748-46B5-AD6F-C640D76AF637}"/>
                  </a:ext>
                </a:extLst>
              </p14:cNvPr>
              <p14:cNvContentPartPr/>
              <p14:nvPr/>
            </p14:nvContentPartPr>
            <p14:xfrm>
              <a:off x="2491303" y="1442211"/>
              <a:ext cx="254520" cy="8460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F62D32A0-D748-46B5-AD6F-C640D76AF63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486983" y="1437891"/>
                <a:ext cx="2631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751A93AD-81EB-4C4D-93C3-4808A3107D22}"/>
                  </a:ext>
                </a:extLst>
              </p14:cNvPr>
              <p14:cNvContentPartPr/>
              <p14:nvPr/>
            </p14:nvContentPartPr>
            <p14:xfrm>
              <a:off x="3688303" y="1396851"/>
              <a:ext cx="7920" cy="5256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751A93AD-81EB-4C4D-93C3-4808A3107D2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683983" y="1392531"/>
                <a:ext cx="165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D74F4B4D-959C-497B-93A4-28E301F659BF}"/>
                  </a:ext>
                </a:extLst>
              </p14:cNvPr>
              <p14:cNvContentPartPr/>
              <p14:nvPr/>
            </p14:nvContentPartPr>
            <p14:xfrm>
              <a:off x="3737983" y="1386771"/>
              <a:ext cx="129240" cy="9648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D74F4B4D-959C-497B-93A4-28E301F659B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733663" y="1382451"/>
                <a:ext cx="1378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5F5A5709-F5D0-43CE-8C9C-5303C0C360CC}"/>
                  </a:ext>
                </a:extLst>
              </p14:cNvPr>
              <p14:cNvContentPartPr/>
              <p14:nvPr/>
            </p14:nvContentPartPr>
            <p14:xfrm>
              <a:off x="3433423" y="1399731"/>
              <a:ext cx="207360" cy="8280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5F5A5709-F5D0-43CE-8C9C-5303C0C360C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429095" y="1395411"/>
                <a:ext cx="216015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2E03B031-7045-48B7-94FD-96C2BA910159}"/>
                  </a:ext>
                </a:extLst>
              </p14:cNvPr>
              <p14:cNvContentPartPr/>
              <p14:nvPr/>
            </p14:nvContentPartPr>
            <p14:xfrm>
              <a:off x="2448103" y="1629771"/>
              <a:ext cx="51840" cy="5580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2E03B031-7045-48B7-94FD-96C2BA91015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443783" y="1625451"/>
                <a:ext cx="604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E8B4273C-0614-4053-978C-BCDF9F5FB7E3}"/>
                  </a:ext>
                </a:extLst>
              </p14:cNvPr>
              <p14:cNvContentPartPr/>
              <p14:nvPr/>
            </p14:nvContentPartPr>
            <p14:xfrm>
              <a:off x="2945263" y="1601331"/>
              <a:ext cx="63720" cy="867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E8B4273C-0614-4053-978C-BCDF9F5FB7E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940943" y="1597011"/>
                <a:ext cx="723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C4EADC76-69AF-44BB-8808-0FD82AFF2706}"/>
                  </a:ext>
                </a:extLst>
              </p14:cNvPr>
              <p14:cNvContentPartPr/>
              <p14:nvPr/>
            </p14:nvContentPartPr>
            <p14:xfrm>
              <a:off x="2857063" y="1602411"/>
              <a:ext cx="42840" cy="6660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C4EADC76-69AF-44BB-8808-0FD82AFF270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852706" y="1598091"/>
                <a:ext cx="51553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472130DF-1DB4-4DFA-85C0-6D4E80B3BD02}"/>
                  </a:ext>
                </a:extLst>
              </p14:cNvPr>
              <p14:cNvContentPartPr/>
              <p14:nvPr/>
            </p14:nvContentPartPr>
            <p14:xfrm>
              <a:off x="2707303" y="1612851"/>
              <a:ext cx="116640" cy="6408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472130DF-1DB4-4DFA-85C0-6D4E80B3BD0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702983" y="1608531"/>
                <a:ext cx="1252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50256905-F05C-4C3B-9465-E609CECCB2BA}"/>
                  </a:ext>
                </a:extLst>
              </p14:cNvPr>
              <p14:cNvContentPartPr/>
              <p14:nvPr/>
            </p14:nvContentPartPr>
            <p14:xfrm>
              <a:off x="2535943" y="1613571"/>
              <a:ext cx="127440" cy="8496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50256905-F05C-4C3B-9465-E609CECCB2B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531611" y="1609251"/>
                <a:ext cx="136104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F4D9D4B3-4269-4E68-BBCC-4532D059234A}"/>
                  </a:ext>
                </a:extLst>
              </p14:cNvPr>
              <p14:cNvContentPartPr/>
              <p14:nvPr/>
            </p14:nvContentPartPr>
            <p14:xfrm>
              <a:off x="3128143" y="1559931"/>
              <a:ext cx="421200" cy="9684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F4D9D4B3-4269-4E68-BBCC-4532D059234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123823" y="1555595"/>
                <a:ext cx="429840" cy="105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8FB20A8D-C634-4785-8727-820941393C04}"/>
                  </a:ext>
                </a:extLst>
              </p14:cNvPr>
              <p14:cNvContentPartPr/>
              <p14:nvPr/>
            </p14:nvContentPartPr>
            <p14:xfrm>
              <a:off x="2396983" y="1791771"/>
              <a:ext cx="57240" cy="4428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8FB20A8D-C634-4785-8727-820941393C0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392663" y="1787451"/>
                <a:ext cx="65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780E7028-4A74-4D33-9CD2-85C3821BD6E4}"/>
                  </a:ext>
                </a:extLst>
              </p14:cNvPr>
              <p14:cNvContentPartPr/>
              <p14:nvPr/>
            </p14:nvContentPartPr>
            <p14:xfrm>
              <a:off x="2934823" y="1755771"/>
              <a:ext cx="94680" cy="10224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780E7028-4A74-4D33-9CD2-85C3821BD6E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930503" y="1751451"/>
                <a:ext cx="1033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BD55AA79-2BEE-4C60-B616-1B4D92BA8146}"/>
                  </a:ext>
                </a:extLst>
              </p14:cNvPr>
              <p14:cNvContentPartPr/>
              <p14:nvPr/>
            </p14:nvContentPartPr>
            <p14:xfrm>
              <a:off x="2849143" y="1761531"/>
              <a:ext cx="50400" cy="8172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BD55AA79-2BEE-4C60-B616-1B4D92BA814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844823" y="1757211"/>
                <a:ext cx="590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C7B1430A-B1B4-4094-8DED-9851B22B5903}"/>
                  </a:ext>
                </a:extLst>
              </p14:cNvPr>
              <p14:cNvContentPartPr/>
              <p14:nvPr/>
            </p14:nvContentPartPr>
            <p14:xfrm>
              <a:off x="2702263" y="1777371"/>
              <a:ext cx="110880" cy="5184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C7B1430A-B1B4-4094-8DED-9851B22B590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697943" y="1773021"/>
                <a:ext cx="119520" cy="60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212D4A2C-F25D-4536-8575-ED80D6BDC328}"/>
                  </a:ext>
                </a:extLst>
              </p14:cNvPr>
              <p14:cNvContentPartPr/>
              <p14:nvPr/>
            </p14:nvContentPartPr>
            <p14:xfrm>
              <a:off x="2583823" y="1770171"/>
              <a:ext cx="66240" cy="8532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212D4A2C-F25D-4536-8575-ED80D6BDC32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579503" y="1765851"/>
                <a:ext cx="748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84E952F9-CFD8-47E4-8D4A-CDD24B0CA6A4}"/>
                  </a:ext>
                </a:extLst>
              </p14:cNvPr>
              <p14:cNvContentPartPr/>
              <p14:nvPr/>
            </p14:nvContentPartPr>
            <p14:xfrm>
              <a:off x="2501023" y="1767291"/>
              <a:ext cx="49680" cy="8208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84E952F9-CFD8-47E4-8D4A-CDD24B0CA6A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496703" y="1762971"/>
                <a:ext cx="583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1B570921-E483-4234-8473-7C7C568B9F95}"/>
                  </a:ext>
                </a:extLst>
              </p14:cNvPr>
              <p14:cNvContentPartPr/>
              <p14:nvPr/>
            </p14:nvContentPartPr>
            <p14:xfrm>
              <a:off x="3598303" y="1760811"/>
              <a:ext cx="45000" cy="6444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1B570921-E483-4234-8473-7C7C568B9F9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593983" y="1756491"/>
                <a:ext cx="536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086FD0F-CBF6-44E9-B53E-5FD8A66B6312}"/>
                  </a:ext>
                </a:extLst>
              </p14:cNvPr>
              <p14:cNvContentPartPr/>
              <p14:nvPr/>
            </p14:nvContentPartPr>
            <p14:xfrm>
              <a:off x="3736543" y="1764051"/>
              <a:ext cx="115920" cy="8748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086FD0F-CBF6-44E9-B53E-5FD8A66B631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732236" y="1759731"/>
                <a:ext cx="124533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9117AADD-21CE-4771-AF0A-46BDCCE4C856}"/>
                  </a:ext>
                </a:extLst>
              </p14:cNvPr>
              <p14:cNvContentPartPr/>
              <p14:nvPr/>
            </p14:nvContentPartPr>
            <p14:xfrm>
              <a:off x="3693343" y="1756131"/>
              <a:ext cx="13320" cy="8208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9117AADD-21CE-4771-AF0A-46BDCCE4C85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689137" y="1751811"/>
                <a:ext cx="21733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77DA61BB-4166-4923-819E-EBC83BB36507}"/>
                  </a:ext>
                </a:extLst>
              </p14:cNvPr>
              <p14:cNvContentPartPr/>
              <p14:nvPr/>
            </p14:nvContentPartPr>
            <p14:xfrm>
              <a:off x="3503263" y="1794291"/>
              <a:ext cx="52200" cy="4356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77DA61BB-4166-4923-819E-EBC83BB3650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498943" y="1789971"/>
                <a:ext cx="608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DB2161C7-04BA-4443-8E56-BF593592AFA6}"/>
                  </a:ext>
                </a:extLst>
              </p14:cNvPr>
              <p14:cNvContentPartPr/>
              <p14:nvPr/>
            </p14:nvContentPartPr>
            <p14:xfrm>
              <a:off x="3077383" y="1768371"/>
              <a:ext cx="69120" cy="6336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DB2161C7-04BA-4443-8E56-BF593592AFA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073063" y="1764051"/>
                <a:ext cx="777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1CD55D2A-63AC-40F8-8CAB-1FDF3D9914C1}"/>
                  </a:ext>
                </a:extLst>
              </p14:cNvPr>
              <p14:cNvContentPartPr/>
              <p14:nvPr/>
            </p14:nvContentPartPr>
            <p14:xfrm>
              <a:off x="2072983" y="2050971"/>
              <a:ext cx="39960" cy="144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1CD55D2A-63AC-40F8-8CAB-1FDF3D9914C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068663" y="2046651"/>
                <a:ext cx="486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69341AB8-D2FB-4459-8FC4-D44396180792}"/>
                  </a:ext>
                </a:extLst>
              </p14:cNvPr>
              <p14:cNvContentPartPr/>
              <p14:nvPr/>
            </p14:nvContentPartPr>
            <p14:xfrm>
              <a:off x="2057143" y="2081931"/>
              <a:ext cx="37800" cy="468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69341AB8-D2FB-4459-8FC4-D4439618079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052823" y="2077611"/>
                <a:ext cx="464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DDBF4C6-AA01-46AF-9471-6C4DECF1D6EA}"/>
                  </a:ext>
                </a:extLst>
              </p14:cNvPr>
              <p14:cNvContentPartPr/>
              <p14:nvPr/>
            </p14:nvContentPartPr>
            <p14:xfrm>
              <a:off x="2274223" y="1980771"/>
              <a:ext cx="75240" cy="46008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DDBF4C6-AA01-46AF-9471-6C4DECF1D6E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269903" y="1976451"/>
                <a:ext cx="8388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1D0DD2C0-C29B-413A-87FE-75095302EB21}"/>
                  </a:ext>
                </a:extLst>
              </p14:cNvPr>
              <p14:cNvContentPartPr/>
              <p14:nvPr/>
            </p14:nvContentPartPr>
            <p14:xfrm>
              <a:off x="3435583" y="1975011"/>
              <a:ext cx="129600" cy="54828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1D0DD2C0-C29B-413A-87FE-75095302EB2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431263" y="1970691"/>
                <a:ext cx="1382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FF759B5-5CEF-45AF-90A6-F55F57174B61}"/>
                  </a:ext>
                </a:extLst>
              </p14:cNvPr>
              <p14:cNvContentPartPr/>
              <p14:nvPr/>
            </p14:nvContentPartPr>
            <p14:xfrm>
              <a:off x="1693543" y="2007411"/>
              <a:ext cx="298080" cy="1670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FF759B5-5CEF-45AF-90A6-F55F57174B6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689223" y="2003091"/>
                <a:ext cx="3067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6C6EFDA4-9C60-41AB-964B-1B7D8997F25C}"/>
                  </a:ext>
                </a:extLst>
              </p14:cNvPr>
              <p14:cNvContentPartPr/>
              <p14:nvPr/>
            </p14:nvContentPartPr>
            <p14:xfrm>
              <a:off x="3983503" y="1215771"/>
              <a:ext cx="120600" cy="64332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6C6EFDA4-9C60-41AB-964B-1B7D8997F25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979183" y="1211451"/>
                <a:ext cx="12924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F164C9A4-172E-425E-B797-2128E64E3127}"/>
                  </a:ext>
                </a:extLst>
              </p14:cNvPr>
              <p14:cNvContentPartPr/>
              <p14:nvPr/>
            </p14:nvContentPartPr>
            <p14:xfrm>
              <a:off x="2460703" y="1988331"/>
              <a:ext cx="4680" cy="7308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F164C9A4-172E-425E-B797-2128E64E3127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456383" y="1984011"/>
                <a:ext cx="133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17C43282-288C-4BA8-A516-2D73FECB9003}"/>
                  </a:ext>
                </a:extLst>
              </p14:cNvPr>
              <p14:cNvContentPartPr/>
              <p14:nvPr/>
            </p14:nvContentPartPr>
            <p14:xfrm>
              <a:off x="2647903" y="1995171"/>
              <a:ext cx="52200" cy="5400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17C43282-288C-4BA8-A516-2D73FECB900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643583" y="1990851"/>
                <a:ext cx="608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8B9D39B7-3134-496E-BD60-4BB0617656E2}"/>
                  </a:ext>
                </a:extLst>
              </p14:cNvPr>
              <p14:cNvContentPartPr/>
              <p14:nvPr/>
            </p14:nvContentPartPr>
            <p14:xfrm>
              <a:off x="2868583" y="1992651"/>
              <a:ext cx="42840" cy="4572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8B9D39B7-3134-496E-BD60-4BB0617656E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864263" y="1988331"/>
                <a:ext cx="514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5D256B01-817E-4F89-82CF-BE47A2C07FE4}"/>
                  </a:ext>
                </a:extLst>
              </p14:cNvPr>
              <p14:cNvContentPartPr/>
              <p14:nvPr/>
            </p14:nvContentPartPr>
            <p14:xfrm>
              <a:off x="3137503" y="1989051"/>
              <a:ext cx="54720" cy="5148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5D256B01-817E-4F89-82CF-BE47A2C07FE4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33183" y="1984731"/>
                <a:ext cx="633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5A126B3D-56D1-4ABC-8240-57F7823F8CF6}"/>
                  </a:ext>
                </a:extLst>
              </p14:cNvPr>
              <p14:cNvContentPartPr/>
              <p14:nvPr/>
            </p14:nvContentPartPr>
            <p14:xfrm>
              <a:off x="2426863" y="2135931"/>
              <a:ext cx="54360" cy="6048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5A126B3D-56D1-4ABC-8240-57F7823F8CF6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422543" y="2131611"/>
                <a:ext cx="630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4EE1CA2A-736D-4782-9375-D551CBBBCF46}"/>
                  </a:ext>
                </a:extLst>
              </p14:cNvPr>
              <p14:cNvContentPartPr/>
              <p14:nvPr/>
            </p14:nvContentPartPr>
            <p14:xfrm>
              <a:off x="2645743" y="2132691"/>
              <a:ext cx="10440" cy="5976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4EE1CA2A-736D-4782-9375-D551CBBBCF4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641423" y="2128371"/>
                <a:ext cx="19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EFEA1B55-1803-42BC-92FB-EECCE51C8A99}"/>
                  </a:ext>
                </a:extLst>
              </p14:cNvPr>
              <p14:cNvContentPartPr/>
              <p14:nvPr/>
            </p14:nvContentPartPr>
            <p14:xfrm>
              <a:off x="2850943" y="2135931"/>
              <a:ext cx="61920" cy="5148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EFEA1B55-1803-42BC-92FB-EECCE51C8A9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846623" y="2131611"/>
                <a:ext cx="705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9F7D69D0-64C4-4471-B090-AD7E03CF3D92}"/>
                  </a:ext>
                </a:extLst>
              </p14:cNvPr>
              <p14:cNvContentPartPr/>
              <p14:nvPr/>
            </p14:nvContentPartPr>
            <p14:xfrm>
              <a:off x="3139663" y="2119011"/>
              <a:ext cx="39960" cy="4968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9F7D69D0-64C4-4471-B090-AD7E03CF3D9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135343" y="2114691"/>
                <a:ext cx="48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29BD7BC1-2929-4208-B5F5-077AA45960E7}"/>
                  </a:ext>
                </a:extLst>
              </p14:cNvPr>
              <p14:cNvContentPartPr/>
              <p14:nvPr/>
            </p14:nvContentPartPr>
            <p14:xfrm>
              <a:off x="2411023" y="2272731"/>
              <a:ext cx="60840" cy="62640"/>
            </p14:xfrm>
          </p:contentPart>
        </mc:Choice>
        <mc:Fallback xmlns=""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29BD7BC1-2929-4208-B5F5-077AA45960E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406343" y="2268411"/>
                <a:ext cx="69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4B2F3A43-2969-4109-B512-84F67CEF8A5F}"/>
                  </a:ext>
                </a:extLst>
              </p14:cNvPr>
              <p14:cNvContentPartPr/>
              <p14:nvPr/>
            </p14:nvContentPartPr>
            <p14:xfrm>
              <a:off x="2628463" y="2281731"/>
              <a:ext cx="47520" cy="3420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4B2F3A43-2969-4109-B512-84F67CEF8A5F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624143" y="2277411"/>
                <a:ext cx="56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066E8EE-3670-483D-9668-A706224BAA68}"/>
                  </a:ext>
                </a:extLst>
              </p14:cNvPr>
              <p14:cNvContentPartPr/>
              <p14:nvPr/>
            </p14:nvContentPartPr>
            <p14:xfrm>
              <a:off x="2859583" y="2261931"/>
              <a:ext cx="66240" cy="4788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066E8EE-3670-483D-9668-A706224BAA6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855263" y="2257611"/>
                <a:ext cx="748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565A6CCA-27AF-44B9-8972-E4879F7FD674}"/>
                  </a:ext>
                </a:extLst>
              </p14:cNvPr>
              <p14:cNvContentPartPr/>
              <p14:nvPr/>
            </p14:nvContentPartPr>
            <p14:xfrm>
              <a:off x="3158383" y="2242851"/>
              <a:ext cx="5400" cy="6624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565A6CCA-27AF-44B9-8972-E4879F7FD674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154063" y="2238531"/>
                <a:ext cx="14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7C3EC91D-A427-4FCD-B623-274E9C9FD3F7}"/>
                  </a:ext>
                </a:extLst>
              </p14:cNvPr>
              <p14:cNvContentPartPr/>
              <p14:nvPr/>
            </p14:nvContentPartPr>
            <p14:xfrm>
              <a:off x="2406703" y="2399091"/>
              <a:ext cx="52560" cy="4500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7C3EC91D-A427-4FCD-B623-274E9C9FD3F7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402383" y="2394771"/>
                <a:ext cx="612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D12D1887-EA17-4718-9F05-98277855C860}"/>
                  </a:ext>
                </a:extLst>
              </p14:cNvPr>
              <p14:cNvContentPartPr/>
              <p14:nvPr/>
            </p14:nvContentPartPr>
            <p14:xfrm>
              <a:off x="2628463" y="2399451"/>
              <a:ext cx="52560" cy="3204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D12D1887-EA17-4718-9F05-98277855C86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624143" y="2395131"/>
                <a:ext cx="612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44FFEA83-3FAD-4644-B5AB-E7ED6179ACFE}"/>
                  </a:ext>
                </a:extLst>
              </p14:cNvPr>
              <p14:cNvContentPartPr/>
              <p14:nvPr/>
            </p14:nvContentPartPr>
            <p14:xfrm>
              <a:off x="2855983" y="2373171"/>
              <a:ext cx="28800" cy="6480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44FFEA83-3FAD-4644-B5AB-E7ED6179ACF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851663" y="2368851"/>
                <a:ext cx="374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9787CFCF-4FFC-4BE9-B86D-7A4302D7A17F}"/>
                  </a:ext>
                </a:extLst>
              </p14:cNvPr>
              <p14:cNvContentPartPr/>
              <p14:nvPr/>
            </p14:nvContentPartPr>
            <p14:xfrm>
              <a:off x="3112663" y="2371371"/>
              <a:ext cx="69480" cy="5904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9787CFCF-4FFC-4BE9-B86D-7A4302D7A17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108343" y="2367051"/>
                <a:ext cx="78120" cy="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75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C7C1974-70D0-435D-9044-C23DF5E0BF06}"/>
                  </a:ext>
                </a:extLst>
              </p14:cNvPr>
              <p14:cNvContentPartPr/>
              <p14:nvPr/>
            </p14:nvContentPartPr>
            <p14:xfrm>
              <a:off x="1728823" y="762531"/>
              <a:ext cx="315720" cy="109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C7C1974-70D0-435D-9044-C23DF5E0B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4503" y="758211"/>
                <a:ext cx="3243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8DA8760-020F-4085-9795-BAD113D65960}"/>
                  </a:ext>
                </a:extLst>
              </p14:cNvPr>
              <p14:cNvContentPartPr/>
              <p14:nvPr/>
            </p14:nvContentPartPr>
            <p14:xfrm>
              <a:off x="767983" y="1149531"/>
              <a:ext cx="398880" cy="7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8DA8760-020F-4085-9795-BAD113D659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3663" y="1145211"/>
                <a:ext cx="4075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9DEA492-4EA7-4F0D-9755-4674458B554C}"/>
                  </a:ext>
                </a:extLst>
              </p14:cNvPr>
              <p14:cNvContentPartPr/>
              <p14:nvPr/>
            </p14:nvContentPartPr>
            <p14:xfrm>
              <a:off x="1239583" y="1153851"/>
              <a:ext cx="4680" cy="1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9DEA492-4EA7-4F0D-9755-4674458B5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5263" y="1149531"/>
                <a:ext cx="133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1CAA859-F4B6-415F-BEC0-4C12EBCBF053}"/>
                  </a:ext>
                </a:extLst>
              </p14:cNvPr>
              <p14:cNvContentPartPr/>
              <p14:nvPr/>
            </p14:nvContentPartPr>
            <p14:xfrm>
              <a:off x="1308343" y="1074291"/>
              <a:ext cx="142200" cy="103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1CAA859-F4B6-415F-BEC0-4C12EBCBF0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4023" y="1069971"/>
                <a:ext cx="1508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6663424-5604-4FFD-A04E-AEE6617F563C}"/>
                  </a:ext>
                </a:extLst>
              </p14:cNvPr>
              <p14:cNvContentPartPr/>
              <p14:nvPr/>
            </p14:nvContentPartPr>
            <p14:xfrm>
              <a:off x="859783" y="1204251"/>
              <a:ext cx="137160" cy="100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6663424-5604-4FFD-A04E-AEE6617F56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452" y="1199931"/>
                <a:ext cx="145823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F68AF6C-B7EE-46AD-AE68-981630BD1E58}"/>
                  </a:ext>
                </a:extLst>
              </p14:cNvPr>
              <p14:cNvContentPartPr/>
              <p14:nvPr/>
            </p14:nvContentPartPr>
            <p14:xfrm>
              <a:off x="788503" y="1013451"/>
              <a:ext cx="363600" cy="108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F68AF6C-B7EE-46AD-AE68-981630BD1E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183" y="1009145"/>
                <a:ext cx="372240" cy="116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4620B17-B0C9-4DBC-B7B0-A54AE63FCBE8}"/>
                  </a:ext>
                </a:extLst>
              </p14:cNvPr>
              <p14:cNvContentPartPr/>
              <p14:nvPr/>
            </p14:nvContentPartPr>
            <p14:xfrm>
              <a:off x="535783" y="1592331"/>
              <a:ext cx="48240" cy="7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4620B17-B0C9-4DBC-B7B0-A54AE63FCB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463" y="1588011"/>
                <a:ext cx="568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3C1C423-22B9-4E00-A3B5-439EA5873279}"/>
                  </a:ext>
                </a:extLst>
              </p14:cNvPr>
              <p14:cNvContentPartPr/>
              <p14:nvPr/>
            </p14:nvContentPartPr>
            <p14:xfrm>
              <a:off x="524983" y="1630851"/>
              <a:ext cx="59760" cy="64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3C1C423-22B9-4E00-A3B5-439EA5873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663" y="1626531"/>
                <a:ext cx="684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5C920C9-93F1-4C25-BEB0-563BFCD4F8FD}"/>
                  </a:ext>
                </a:extLst>
              </p14:cNvPr>
              <p14:cNvContentPartPr/>
              <p14:nvPr/>
            </p14:nvContentPartPr>
            <p14:xfrm>
              <a:off x="677983" y="1638411"/>
              <a:ext cx="123840" cy="97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5C920C9-93F1-4C25-BEB0-563BFCD4F8F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3663" y="1634091"/>
                <a:ext cx="1324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746A555-56EA-4182-99DD-0E94F03ADBD0}"/>
                  </a:ext>
                </a:extLst>
              </p14:cNvPr>
              <p14:cNvContentPartPr/>
              <p14:nvPr/>
            </p14:nvContentPartPr>
            <p14:xfrm>
              <a:off x="711463" y="1509171"/>
              <a:ext cx="93960" cy="89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746A555-56EA-4182-99DD-0E94F03ADB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7143" y="1504851"/>
                <a:ext cx="1026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C53EC6B-9AE4-49B0-92DF-37F200906DA6}"/>
                  </a:ext>
                </a:extLst>
              </p14:cNvPr>
              <p14:cNvContentPartPr/>
              <p14:nvPr/>
            </p14:nvContentPartPr>
            <p14:xfrm>
              <a:off x="874543" y="1521771"/>
              <a:ext cx="218880" cy="85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C53EC6B-9AE4-49B0-92DF-37F200906D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0223" y="1517451"/>
                <a:ext cx="2275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7B3ADAB-DB49-418C-A8CB-79C0C438F68D}"/>
                  </a:ext>
                </a:extLst>
              </p14:cNvPr>
              <p14:cNvContentPartPr/>
              <p14:nvPr/>
            </p14:nvContentPartPr>
            <p14:xfrm>
              <a:off x="1406263" y="1508811"/>
              <a:ext cx="7200" cy="54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7B3ADAB-DB49-418C-A8CB-79C0C438F68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01943" y="1504491"/>
                <a:ext cx="158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72BC467-00A0-4B59-8EBB-3A1838199E0A}"/>
                  </a:ext>
                </a:extLst>
              </p14:cNvPr>
              <p14:cNvContentPartPr/>
              <p14:nvPr/>
            </p14:nvContentPartPr>
            <p14:xfrm>
              <a:off x="1353343" y="1578291"/>
              <a:ext cx="88200" cy="9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72BC467-00A0-4B59-8EBB-3A1838199E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49023" y="1573971"/>
                <a:ext cx="9684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DE2EFAA-B0BE-4AE7-A571-D350CBD827C8}"/>
                  </a:ext>
                </a:extLst>
              </p14:cNvPr>
              <p14:cNvContentPartPr/>
              <p14:nvPr/>
            </p14:nvContentPartPr>
            <p14:xfrm>
              <a:off x="1326703" y="1622931"/>
              <a:ext cx="140040" cy="94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DE2EFAA-B0BE-4AE7-A571-D350CBD827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22394" y="1618611"/>
                <a:ext cx="148658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3153014-29EE-4680-AE86-1BB1250A3E7F}"/>
                  </a:ext>
                </a:extLst>
              </p14:cNvPr>
              <p14:cNvContentPartPr/>
              <p14:nvPr/>
            </p14:nvContentPartPr>
            <p14:xfrm>
              <a:off x="1191703" y="1546251"/>
              <a:ext cx="64080" cy="64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3153014-29EE-4680-AE86-1BB1250A3E7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87383" y="1541931"/>
                <a:ext cx="727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5E6A3B7-3A31-42A8-9EEA-E10216B7CCC0}"/>
                  </a:ext>
                </a:extLst>
              </p14:cNvPr>
              <p14:cNvContentPartPr/>
              <p14:nvPr/>
            </p14:nvContentPartPr>
            <p14:xfrm>
              <a:off x="1547383" y="1519251"/>
              <a:ext cx="174240" cy="95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5E6A3B7-3A31-42A8-9EEA-E10216B7CCC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43072" y="1514931"/>
                <a:ext cx="182862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B9A2E1C-3DBC-46BD-BC01-BE64DBAE2ED6}"/>
                  </a:ext>
                </a:extLst>
              </p14:cNvPr>
              <p14:cNvContentPartPr/>
              <p14:nvPr/>
            </p14:nvContentPartPr>
            <p14:xfrm>
              <a:off x="1548103" y="1345011"/>
              <a:ext cx="70920" cy="102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B9A2E1C-3DBC-46BD-BC01-BE64DBAE2ED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43783" y="1340691"/>
                <a:ext cx="795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B06F91C-8344-4DDA-8F27-756A7A95E6D7}"/>
                  </a:ext>
                </a:extLst>
              </p14:cNvPr>
              <p14:cNvContentPartPr/>
              <p14:nvPr/>
            </p14:nvContentPartPr>
            <p14:xfrm>
              <a:off x="976063" y="1367691"/>
              <a:ext cx="106920" cy="1054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B06F91C-8344-4DDA-8F27-756A7A95E6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1743" y="1363356"/>
                <a:ext cx="115560" cy="11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6709A6B-4EE3-4AD6-8BE5-87A747C5A25A}"/>
                  </a:ext>
                </a:extLst>
              </p14:cNvPr>
              <p14:cNvContentPartPr/>
              <p14:nvPr/>
            </p14:nvContentPartPr>
            <p14:xfrm>
              <a:off x="1029703" y="1802211"/>
              <a:ext cx="112680" cy="217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6709A6B-4EE3-4AD6-8BE5-87A747C5A25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5383" y="1797891"/>
                <a:ext cx="1213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CF07E4D-7B2F-428D-BDE5-3EB60EFF0875}"/>
                  </a:ext>
                </a:extLst>
              </p14:cNvPr>
              <p14:cNvContentPartPr/>
              <p14:nvPr/>
            </p14:nvContentPartPr>
            <p14:xfrm>
              <a:off x="734143" y="2144211"/>
              <a:ext cx="10080" cy="669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CF07E4D-7B2F-428D-BDE5-3EB60EFF087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9823" y="2139891"/>
                <a:ext cx="187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8AF64D8-73E8-47F6-B582-A988F931AB22}"/>
                  </a:ext>
                </a:extLst>
              </p14:cNvPr>
              <p14:cNvContentPartPr/>
              <p14:nvPr/>
            </p14:nvContentPartPr>
            <p14:xfrm>
              <a:off x="667543" y="2231691"/>
              <a:ext cx="112320" cy="72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8AF64D8-73E8-47F6-B582-A988F931AB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3223" y="2227371"/>
                <a:ext cx="1209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9A5A9A6-E82C-4241-8429-D42329B54556}"/>
                  </a:ext>
                </a:extLst>
              </p14:cNvPr>
              <p14:cNvContentPartPr/>
              <p14:nvPr/>
            </p14:nvContentPartPr>
            <p14:xfrm>
              <a:off x="648463" y="2282811"/>
              <a:ext cx="148320" cy="98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9A5A9A6-E82C-4241-8429-D42329B545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4143" y="2278491"/>
                <a:ext cx="1569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BB3BCD5-8237-42A6-B84E-623473AF6731}"/>
                  </a:ext>
                </a:extLst>
              </p14:cNvPr>
              <p14:cNvContentPartPr/>
              <p14:nvPr/>
            </p14:nvContentPartPr>
            <p14:xfrm>
              <a:off x="862303" y="2174091"/>
              <a:ext cx="224280" cy="161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BB3BCD5-8237-42A6-B84E-623473AF673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7983" y="2169771"/>
                <a:ext cx="232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1F37E7F-BD2C-48CA-8138-A07369B84A6B}"/>
                  </a:ext>
                </a:extLst>
              </p14:cNvPr>
              <p14:cNvContentPartPr/>
              <p14:nvPr/>
            </p14:nvContentPartPr>
            <p14:xfrm>
              <a:off x="1359823" y="2151771"/>
              <a:ext cx="6120" cy="61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1F37E7F-BD2C-48CA-8138-A07369B84A6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55503" y="2147451"/>
                <a:ext cx="147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677F606-4DA4-4D45-B2EE-2AEA4FA1D0E8}"/>
                  </a:ext>
                </a:extLst>
              </p14:cNvPr>
              <p14:cNvContentPartPr/>
              <p14:nvPr/>
            </p14:nvContentPartPr>
            <p14:xfrm>
              <a:off x="1295383" y="2234211"/>
              <a:ext cx="134640" cy="1227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677F606-4DA4-4D45-B2EE-2AEA4FA1D0E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91063" y="2229891"/>
                <a:ext cx="1432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0C0E12A3-698F-44CC-9510-8EC93639BD21}"/>
                  </a:ext>
                </a:extLst>
              </p14:cNvPr>
              <p14:cNvContentPartPr/>
              <p14:nvPr/>
            </p14:nvContentPartPr>
            <p14:xfrm>
              <a:off x="1166503" y="2206851"/>
              <a:ext cx="85320" cy="568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0C0E12A3-698F-44CC-9510-8EC93639BD2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62183" y="2202531"/>
                <a:ext cx="939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90457FE-6F35-4F96-BBE4-925651CF1FA0}"/>
                  </a:ext>
                </a:extLst>
              </p14:cNvPr>
              <p14:cNvContentPartPr/>
              <p14:nvPr/>
            </p14:nvContentPartPr>
            <p14:xfrm>
              <a:off x="1473583" y="2163291"/>
              <a:ext cx="188640" cy="167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90457FE-6F35-4F96-BBE4-925651CF1FA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9271" y="2158971"/>
                <a:ext cx="197264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04BCAEE-7540-48D4-ACA3-AB1E81671B07}"/>
                  </a:ext>
                </a:extLst>
              </p14:cNvPr>
              <p14:cNvContentPartPr/>
              <p14:nvPr/>
            </p14:nvContentPartPr>
            <p14:xfrm>
              <a:off x="594103" y="29571"/>
              <a:ext cx="2012760" cy="7146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04BCAEE-7540-48D4-ACA3-AB1E81671B0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9783" y="25253"/>
                <a:ext cx="2021400" cy="723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6BDD8A5-8532-41F3-8597-A203AEE3F3D4}"/>
                  </a:ext>
                </a:extLst>
              </p14:cNvPr>
              <p14:cNvContentPartPr/>
              <p14:nvPr/>
            </p14:nvContentPartPr>
            <p14:xfrm>
              <a:off x="3617743" y="347091"/>
              <a:ext cx="53280" cy="1245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6BDD8A5-8532-41F3-8597-A203AEE3F3D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13423" y="342771"/>
                <a:ext cx="619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0A37828-950A-4C1F-ACFA-CDA0EA9DF7FB}"/>
                  </a:ext>
                </a:extLst>
              </p14:cNvPr>
              <p14:cNvContentPartPr/>
              <p14:nvPr/>
            </p14:nvContentPartPr>
            <p14:xfrm>
              <a:off x="3446023" y="356451"/>
              <a:ext cx="98280" cy="1076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0A37828-950A-4C1F-ACFA-CDA0EA9DF7F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41719" y="352131"/>
                <a:ext cx="106888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B2228E75-B0E5-4B04-B826-C61CB0D15716}"/>
                  </a:ext>
                </a:extLst>
              </p14:cNvPr>
              <p14:cNvContentPartPr/>
              <p14:nvPr/>
            </p14:nvContentPartPr>
            <p14:xfrm>
              <a:off x="3238303" y="358611"/>
              <a:ext cx="155160" cy="95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B2228E75-B0E5-4B04-B826-C61CB0D1571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33983" y="354291"/>
                <a:ext cx="1638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B0B74FB-ADB5-4026-B512-895CF651000E}"/>
                  </a:ext>
                </a:extLst>
              </p14:cNvPr>
              <p14:cNvContentPartPr/>
              <p14:nvPr/>
            </p14:nvContentPartPr>
            <p14:xfrm>
              <a:off x="2911783" y="337731"/>
              <a:ext cx="286920" cy="130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B0B74FB-ADB5-4026-B512-895CF651000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07463" y="333411"/>
                <a:ext cx="2955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8B6267E-C433-48A3-B031-5F5A66621DD4}"/>
                  </a:ext>
                </a:extLst>
              </p14:cNvPr>
              <p14:cNvContentPartPr/>
              <p14:nvPr/>
            </p14:nvContentPartPr>
            <p14:xfrm>
              <a:off x="2745823" y="432771"/>
              <a:ext cx="110880" cy="910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8B6267E-C433-48A3-B031-5F5A66621DD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41517" y="428451"/>
                <a:ext cx="119492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A60CB2E-E775-42E5-8F01-5C91689882F1}"/>
                  </a:ext>
                </a:extLst>
              </p14:cNvPr>
              <p14:cNvContentPartPr/>
              <p14:nvPr/>
            </p14:nvContentPartPr>
            <p14:xfrm>
              <a:off x="2776423" y="331611"/>
              <a:ext cx="85680" cy="673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A60CB2E-E775-42E5-8F01-5C91689882F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72103" y="327291"/>
                <a:ext cx="943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F459974-814A-464B-A138-17063A6A408E}"/>
                  </a:ext>
                </a:extLst>
              </p14:cNvPr>
              <p14:cNvContentPartPr/>
              <p14:nvPr/>
            </p14:nvContentPartPr>
            <p14:xfrm>
              <a:off x="2020063" y="1356171"/>
              <a:ext cx="360" cy="3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F459974-814A-464B-A138-17063A6A408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15743" y="135185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C2F32B8-8E40-4633-A17A-F09A7521EAFF}"/>
                  </a:ext>
                </a:extLst>
              </p14:cNvPr>
              <p14:cNvContentPartPr/>
              <p14:nvPr/>
            </p14:nvContentPartPr>
            <p14:xfrm>
              <a:off x="2147143" y="942531"/>
              <a:ext cx="5040" cy="532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C2F32B8-8E40-4633-A17A-F09A7521EAF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42823" y="938211"/>
                <a:ext cx="13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147BF75-D9BD-4CFE-9067-9B52FDCDDF2A}"/>
                  </a:ext>
                </a:extLst>
              </p14:cNvPr>
              <p14:cNvContentPartPr/>
              <p14:nvPr/>
            </p14:nvContentPartPr>
            <p14:xfrm>
              <a:off x="2090263" y="1030011"/>
              <a:ext cx="72360" cy="68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147BF75-D9BD-4CFE-9067-9B52FDCDDF2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85943" y="1025691"/>
                <a:ext cx="810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5A78DEA0-289E-4724-8870-BE084CF16F74}"/>
                  </a:ext>
                </a:extLst>
              </p14:cNvPr>
              <p14:cNvContentPartPr/>
              <p14:nvPr/>
            </p14:nvContentPartPr>
            <p14:xfrm>
              <a:off x="2869663" y="1041531"/>
              <a:ext cx="51840" cy="39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5A78DEA0-289E-4724-8870-BE084CF16F7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65343" y="1037211"/>
                <a:ext cx="604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1963CF4-FED2-45E3-8580-98059184C6D9}"/>
                  </a:ext>
                </a:extLst>
              </p14:cNvPr>
              <p14:cNvContentPartPr/>
              <p14:nvPr/>
            </p14:nvContentPartPr>
            <p14:xfrm>
              <a:off x="2875423" y="1074291"/>
              <a:ext cx="64800" cy="50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1963CF4-FED2-45E3-8580-98059184C6D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71103" y="1069971"/>
                <a:ext cx="734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EFC201D-ECFB-4BCB-8BA3-EBC88997FCEF}"/>
                  </a:ext>
                </a:extLst>
              </p14:cNvPr>
              <p14:cNvContentPartPr/>
              <p14:nvPr/>
            </p14:nvContentPartPr>
            <p14:xfrm>
              <a:off x="3364303" y="1003731"/>
              <a:ext cx="162720" cy="770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EFC201D-ECFB-4BCB-8BA3-EBC88997FCE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59993" y="999411"/>
                <a:ext cx="171341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CA3FE0DA-3CC6-481F-8FDC-29D5D6765771}"/>
                  </a:ext>
                </a:extLst>
              </p14:cNvPr>
              <p14:cNvContentPartPr/>
              <p14:nvPr/>
            </p14:nvContentPartPr>
            <p14:xfrm>
              <a:off x="3058303" y="976371"/>
              <a:ext cx="268200" cy="1357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CA3FE0DA-3CC6-481F-8FDC-29D5D676577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53983" y="972051"/>
                <a:ext cx="2768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D9A1909-5D03-4CA8-A9D8-D44BD1FB5D4A}"/>
                  </a:ext>
                </a:extLst>
              </p14:cNvPr>
              <p14:cNvContentPartPr/>
              <p14:nvPr/>
            </p14:nvContentPartPr>
            <p14:xfrm>
              <a:off x="2719543" y="996891"/>
              <a:ext cx="96120" cy="1288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D9A1909-5D03-4CA8-A9D8-D44BD1FB5D4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15223" y="992571"/>
                <a:ext cx="1047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39BCFBA-9CC8-4435-85FD-23A5DDB81650}"/>
                  </a:ext>
                </a:extLst>
              </p14:cNvPr>
              <p14:cNvContentPartPr/>
              <p14:nvPr/>
            </p14:nvContentPartPr>
            <p14:xfrm>
              <a:off x="2234623" y="997611"/>
              <a:ext cx="438120" cy="1198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39BCFBA-9CC8-4435-85FD-23A5DDB8165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30303" y="993291"/>
                <a:ext cx="4467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3AA0AD2-ACE3-4625-9B48-0C4341C883E7}"/>
                  </a:ext>
                </a:extLst>
              </p14:cNvPr>
              <p14:cNvContentPartPr/>
              <p14:nvPr/>
            </p14:nvContentPartPr>
            <p14:xfrm>
              <a:off x="2060383" y="1087971"/>
              <a:ext cx="115920" cy="928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3AA0AD2-ACE3-4625-9B48-0C4341C883E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56063" y="1083651"/>
                <a:ext cx="1245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D26D1DB-97B6-4529-A9F2-1B20222EB384}"/>
                  </a:ext>
                </a:extLst>
              </p14:cNvPr>
              <p14:cNvContentPartPr/>
              <p14:nvPr/>
            </p14:nvContentPartPr>
            <p14:xfrm>
              <a:off x="4380583" y="937851"/>
              <a:ext cx="125640" cy="144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D26D1DB-97B6-4529-A9F2-1B20222EB38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76263" y="933531"/>
                <a:ext cx="134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24DBC00-F1BE-47EB-9915-5B27F1902E7B}"/>
                  </a:ext>
                </a:extLst>
              </p14:cNvPr>
              <p14:cNvContentPartPr/>
              <p14:nvPr/>
            </p14:nvContentPartPr>
            <p14:xfrm>
              <a:off x="4160263" y="968451"/>
              <a:ext cx="179280" cy="914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24DBC00-F1BE-47EB-9915-5B27F1902E7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55952" y="964114"/>
                <a:ext cx="187903" cy="100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CE00A09-BAAC-4D13-B9F3-04AE5E5200EE}"/>
                  </a:ext>
                </a:extLst>
              </p14:cNvPr>
              <p14:cNvContentPartPr/>
              <p14:nvPr/>
            </p14:nvContentPartPr>
            <p14:xfrm>
              <a:off x="3573103" y="967011"/>
              <a:ext cx="545760" cy="1425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CE00A09-BAAC-4D13-B9F3-04AE5E5200E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68783" y="962691"/>
                <a:ext cx="554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F194D38-8485-4986-BBDE-9DC2341B1B5A}"/>
                  </a:ext>
                </a:extLst>
              </p14:cNvPr>
              <p14:cNvContentPartPr/>
              <p14:nvPr/>
            </p14:nvContentPartPr>
            <p14:xfrm>
              <a:off x="2068663" y="1404411"/>
              <a:ext cx="42840" cy="57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F194D38-8485-4986-BBDE-9DC2341B1B5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064343" y="1400091"/>
                <a:ext cx="514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081B22C-8D13-490B-A27B-BBAD37BE6930}"/>
                  </a:ext>
                </a:extLst>
              </p14:cNvPr>
              <p14:cNvContentPartPr/>
              <p14:nvPr/>
            </p14:nvContentPartPr>
            <p14:xfrm>
              <a:off x="2081263" y="1426731"/>
              <a:ext cx="57600" cy="115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081B22C-8D13-490B-A27B-BBAD37BE693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76943" y="1422411"/>
                <a:ext cx="66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6240DA7-7084-4E94-83C7-8F60FA6E494B}"/>
                  </a:ext>
                </a:extLst>
              </p14:cNvPr>
              <p14:cNvContentPartPr/>
              <p14:nvPr/>
            </p14:nvContentPartPr>
            <p14:xfrm>
              <a:off x="2502463" y="1335291"/>
              <a:ext cx="195120" cy="1040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6240DA7-7084-4E94-83C7-8F60FA6E494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98143" y="1330971"/>
                <a:ext cx="2037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53EDD0E-63D2-4284-917C-536EF899C680}"/>
                  </a:ext>
                </a:extLst>
              </p14:cNvPr>
              <p14:cNvContentPartPr/>
              <p14:nvPr/>
            </p14:nvContentPartPr>
            <p14:xfrm>
              <a:off x="2303023" y="1353651"/>
              <a:ext cx="141840" cy="648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53EDD0E-63D2-4284-917C-536EF899C68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98703" y="1349331"/>
                <a:ext cx="1504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39D2FD93-57E3-4652-8C82-7F6C3CC6834C}"/>
                  </a:ext>
                </a:extLst>
              </p14:cNvPr>
              <p14:cNvContentPartPr/>
              <p14:nvPr/>
            </p14:nvContentPartPr>
            <p14:xfrm>
              <a:off x="2756623" y="1348251"/>
              <a:ext cx="68400" cy="612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39D2FD93-57E3-4652-8C82-7F6C3CC6834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752303" y="1343931"/>
                <a:ext cx="770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3F655D6-C382-4370-848F-81F54D1ED3D2}"/>
                  </a:ext>
                </a:extLst>
              </p14:cNvPr>
              <p14:cNvContentPartPr/>
              <p14:nvPr/>
            </p14:nvContentPartPr>
            <p14:xfrm>
              <a:off x="3654103" y="1309731"/>
              <a:ext cx="5400" cy="853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3F655D6-C382-4370-848F-81F54D1ED3D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49783" y="1305411"/>
                <a:ext cx="140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0496B384-9F4B-47CB-A075-27B954F1E111}"/>
                  </a:ext>
                </a:extLst>
              </p14:cNvPr>
              <p14:cNvContentPartPr/>
              <p14:nvPr/>
            </p14:nvContentPartPr>
            <p14:xfrm>
              <a:off x="3701623" y="1300371"/>
              <a:ext cx="145800" cy="1112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0496B384-9F4B-47CB-A075-27B954F1E11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97292" y="1296051"/>
                <a:ext cx="154461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27BD1E78-A59B-44C6-BFD7-8E844F8C177C}"/>
                  </a:ext>
                </a:extLst>
              </p14:cNvPr>
              <p14:cNvContentPartPr/>
              <p14:nvPr/>
            </p14:nvContentPartPr>
            <p14:xfrm>
              <a:off x="3457183" y="1310451"/>
              <a:ext cx="149040" cy="813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27BD1E78-A59B-44C6-BFD7-8E844F8C177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52853" y="1306131"/>
                <a:ext cx="157701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DF7D5409-CF39-4B91-BF26-19BFB3384A0E}"/>
                  </a:ext>
                </a:extLst>
              </p14:cNvPr>
              <p14:cNvContentPartPr/>
              <p14:nvPr/>
            </p14:nvContentPartPr>
            <p14:xfrm>
              <a:off x="3321463" y="1327011"/>
              <a:ext cx="86040" cy="604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DF7D5409-CF39-4B91-BF26-19BFB3384A0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317143" y="1322691"/>
                <a:ext cx="946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9DE9017-F1BD-450C-8EE5-3CA70C963B24}"/>
                  </a:ext>
                </a:extLst>
              </p14:cNvPr>
              <p14:cNvContentPartPr/>
              <p14:nvPr/>
            </p14:nvContentPartPr>
            <p14:xfrm>
              <a:off x="3086023" y="1309371"/>
              <a:ext cx="176040" cy="1177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9DE9017-F1BD-450C-8EE5-3CA70C963B2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081703" y="1305064"/>
                <a:ext cx="184680" cy="126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5E65380-0626-42CF-86F4-69B036B3343F}"/>
                  </a:ext>
                </a:extLst>
              </p14:cNvPr>
              <p14:cNvContentPartPr/>
              <p14:nvPr/>
            </p14:nvContentPartPr>
            <p14:xfrm>
              <a:off x="2895223" y="1303251"/>
              <a:ext cx="147240" cy="982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5E65380-0626-42CF-86F4-69B036B3343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90892" y="1298931"/>
                <a:ext cx="155901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F6182353-7473-4CAB-9791-FE2FF0EA5375}"/>
                  </a:ext>
                </a:extLst>
              </p14:cNvPr>
              <p14:cNvContentPartPr/>
              <p14:nvPr/>
            </p14:nvContentPartPr>
            <p14:xfrm>
              <a:off x="4348183" y="1256811"/>
              <a:ext cx="61200" cy="1090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F6182353-7473-4CAB-9791-FE2FF0EA537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43863" y="1252491"/>
                <a:ext cx="69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96769D5-E16A-4A85-8F64-923B265E6D7A}"/>
                  </a:ext>
                </a:extLst>
              </p14:cNvPr>
              <p14:cNvContentPartPr/>
              <p14:nvPr/>
            </p14:nvContentPartPr>
            <p14:xfrm>
              <a:off x="4231543" y="1264371"/>
              <a:ext cx="72360" cy="691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96769D5-E16A-4A85-8F64-923B265E6D7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27223" y="1260051"/>
                <a:ext cx="81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5AF8D6C-1BD8-43ED-95D9-D2BA1624EF1B}"/>
                  </a:ext>
                </a:extLst>
              </p14:cNvPr>
              <p14:cNvContentPartPr/>
              <p14:nvPr/>
            </p14:nvContentPartPr>
            <p14:xfrm>
              <a:off x="4035703" y="1253571"/>
              <a:ext cx="128880" cy="1062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5AF8D6C-1BD8-43ED-95D9-D2BA1624EF1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31371" y="1249236"/>
                <a:ext cx="137544" cy="114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B9B6B30-DAA5-47DF-8DBE-A7DA0A7D996A}"/>
                  </a:ext>
                </a:extLst>
              </p14:cNvPr>
              <p14:cNvContentPartPr/>
              <p14:nvPr/>
            </p14:nvContentPartPr>
            <p14:xfrm>
              <a:off x="3922663" y="1300371"/>
              <a:ext cx="68760" cy="694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B9B6B30-DAA5-47DF-8DBE-A7DA0A7D99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918343" y="1296051"/>
                <a:ext cx="774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36C28EE0-7C39-4D7C-B281-1F85F862F9AA}"/>
                  </a:ext>
                </a:extLst>
              </p14:cNvPr>
              <p14:cNvContentPartPr/>
              <p14:nvPr/>
            </p14:nvContentPartPr>
            <p14:xfrm>
              <a:off x="2276743" y="1674411"/>
              <a:ext cx="46080" cy="61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36C28EE0-7C39-4D7C-B281-1F85F862F9A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272423" y="1670091"/>
                <a:ext cx="547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9E58D94D-037D-4550-ACC5-BF941D20C538}"/>
                  </a:ext>
                </a:extLst>
              </p14:cNvPr>
              <p14:cNvContentPartPr/>
              <p14:nvPr/>
            </p14:nvContentPartPr>
            <p14:xfrm>
              <a:off x="2270263" y="1699971"/>
              <a:ext cx="65520" cy="14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9E58D94D-037D-4550-ACC5-BF941D20C53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265943" y="1695651"/>
                <a:ext cx="741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C6E139FE-F81C-45C1-8942-7BD479CBAEAF}"/>
                  </a:ext>
                </a:extLst>
              </p14:cNvPr>
              <p14:cNvContentPartPr/>
              <p14:nvPr/>
            </p14:nvContentPartPr>
            <p14:xfrm>
              <a:off x="2444143" y="1628691"/>
              <a:ext cx="5400" cy="525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C6E139FE-F81C-45C1-8942-7BD479CBAEA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39823" y="1624371"/>
                <a:ext cx="14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51491ED-07B4-481D-9250-EC74CE23F3C5}"/>
                  </a:ext>
                </a:extLst>
              </p14:cNvPr>
              <p14:cNvContentPartPr/>
              <p14:nvPr/>
            </p14:nvContentPartPr>
            <p14:xfrm>
              <a:off x="2389423" y="1700691"/>
              <a:ext cx="83160" cy="82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51491ED-07B4-481D-9250-EC74CE23F3C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385103" y="1696371"/>
                <a:ext cx="918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E8CD2A74-BFFE-40EF-A509-453135CC38F4}"/>
                  </a:ext>
                </a:extLst>
              </p14:cNvPr>
              <p14:cNvContentPartPr/>
              <p14:nvPr/>
            </p14:nvContentPartPr>
            <p14:xfrm>
              <a:off x="2614423" y="1724451"/>
              <a:ext cx="26640" cy="507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E8CD2A74-BFFE-40EF-A509-453135CC38F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10103" y="1720131"/>
                <a:ext cx="352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E9E8C61-F4A3-472E-ABC3-187E13AD2150}"/>
                  </a:ext>
                </a:extLst>
              </p14:cNvPr>
              <p14:cNvContentPartPr/>
              <p14:nvPr/>
            </p14:nvContentPartPr>
            <p14:xfrm>
              <a:off x="2362783" y="1744251"/>
              <a:ext cx="163080" cy="885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E9E8C61-F4A3-472E-ABC3-187E13AD215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358463" y="1739931"/>
                <a:ext cx="1717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DEA64ED-DD04-439A-B9DF-B5B65087B8FE}"/>
                  </a:ext>
                </a:extLst>
              </p14:cNvPr>
              <p14:cNvContentPartPr/>
              <p14:nvPr/>
            </p14:nvContentPartPr>
            <p14:xfrm>
              <a:off x="2054983" y="1649931"/>
              <a:ext cx="155880" cy="759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DEA64ED-DD04-439A-B9DF-B5B65087B8F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50673" y="1645611"/>
                <a:ext cx="1645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A0A07B54-3293-4ACA-9067-05D578D890A3}"/>
                  </a:ext>
                </a:extLst>
              </p14:cNvPr>
              <p14:cNvContentPartPr/>
              <p14:nvPr/>
            </p14:nvContentPartPr>
            <p14:xfrm>
              <a:off x="4248823" y="1728771"/>
              <a:ext cx="176760" cy="964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A0A07B54-3293-4ACA-9067-05D578D890A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244494" y="1724451"/>
                <a:ext cx="185418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866EB70A-B823-40DF-95DB-4C21D63106B5}"/>
                  </a:ext>
                </a:extLst>
              </p14:cNvPr>
              <p14:cNvContentPartPr/>
              <p14:nvPr/>
            </p14:nvContentPartPr>
            <p14:xfrm>
              <a:off x="4031023" y="1606011"/>
              <a:ext cx="365760" cy="9972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866EB70A-B823-40DF-95DB-4C21D63106B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26703" y="1601691"/>
                <a:ext cx="3744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835FBBB-2F98-475A-8B4E-9638CBA2A318}"/>
                  </a:ext>
                </a:extLst>
              </p14:cNvPr>
              <p14:cNvContentPartPr/>
              <p14:nvPr/>
            </p14:nvContentPartPr>
            <p14:xfrm>
              <a:off x="2053903" y="1655691"/>
              <a:ext cx="432360" cy="5832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835FBBB-2F98-475A-8B4E-9638CBA2A31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63903" y="1476051"/>
                <a:ext cx="6120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5DA37D7-E67C-477F-B322-BC58658EA4B9}"/>
                  </a:ext>
                </a:extLst>
              </p14:cNvPr>
              <p14:cNvContentPartPr/>
              <p14:nvPr/>
            </p14:nvContentPartPr>
            <p14:xfrm>
              <a:off x="4001863" y="1657851"/>
              <a:ext cx="443880" cy="345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5DA37D7-E67C-477F-B322-BC58658EA4B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911863" y="1477851"/>
                <a:ext cx="6235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552F1A96-0132-460A-B3AF-18AF99AEB44B}"/>
                  </a:ext>
                </a:extLst>
              </p14:cNvPr>
              <p14:cNvContentPartPr/>
              <p14:nvPr/>
            </p14:nvContentPartPr>
            <p14:xfrm>
              <a:off x="2502823" y="2041251"/>
              <a:ext cx="45360" cy="583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552F1A96-0132-460A-B3AF-18AF99AEB44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498503" y="2036931"/>
                <a:ext cx="540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5792E52-DC23-47DB-8C2D-4DE6FEBDE63F}"/>
                  </a:ext>
                </a:extLst>
              </p14:cNvPr>
              <p14:cNvContentPartPr/>
              <p14:nvPr/>
            </p14:nvContentPartPr>
            <p14:xfrm>
              <a:off x="2592103" y="2088411"/>
              <a:ext cx="38520" cy="3600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5792E52-DC23-47DB-8C2D-4DE6FEBDE63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587783" y="2084091"/>
                <a:ext cx="47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E6EBB5B3-DFF4-4C2D-8807-2F938EC51A46}"/>
                  </a:ext>
                </a:extLst>
              </p14:cNvPr>
              <p14:cNvContentPartPr/>
              <p14:nvPr/>
            </p14:nvContentPartPr>
            <p14:xfrm>
              <a:off x="2286823" y="2006691"/>
              <a:ext cx="164880" cy="1137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E6EBB5B3-DFF4-4C2D-8807-2F938EC51A4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82512" y="2002371"/>
                <a:ext cx="173501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8DFFEC7C-E6C9-4738-B17D-6420003AD201}"/>
                  </a:ext>
                </a:extLst>
              </p14:cNvPr>
              <p14:cNvContentPartPr/>
              <p14:nvPr/>
            </p14:nvContentPartPr>
            <p14:xfrm>
              <a:off x="2728183" y="1991211"/>
              <a:ext cx="56160" cy="892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8DFFEC7C-E6C9-4738-B17D-6420003AD20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723863" y="1986891"/>
                <a:ext cx="648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EE54DC79-2FB2-4763-A715-9D31C8D9AF4E}"/>
                  </a:ext>
                </a:extLst>
              </p14:cNvPr>
              <p14:cNvContentPartPr/>
              <p14:nvPr/>
            </p14:nvContentPartPr>
            <p14:xfrm>
              <a:off x="3021223" y="2100651"/>
              <a:ext cx="38880" cy="3204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EE54DC79-2FB2-4763-A715-9D31C8D9AF4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016903" y="2096331"/>
                <a:ext cx="475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7750E2E-6812-402D-9141-9B2858280FD6}"/>
                  </a:ext>
                </a:extLst>
              </p14:cNvPr>
              <p14:cNvContentPartPr/>
              <p14:nvPr/>
            </p14:nvContentPartPr>
            <p14:xfrm>
              <a:off x="3154063" y="2012811"/>
              <a:ext cx="55440" cy="752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7750E2E-6812-402D-9141-9B2858280FD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149743" y="2008491"/>
                <a:ext cx="640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F57C3E2-BD33-46C3-89AD-6119C01B7821}"/>
                  </a:ext>
                </a:extLst>
              </p14:cNvPr>
              <p14:cNvContentPartPr/>
              <p14:nvPr/>
            </p14:nvContentPartPr>
            <p14:xfrm>
              <a:off x="3788023" y="2023611"/>
              <a:ext cx="60840" cy="6444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F57C3E2-BD33-46C3-89AD-6119C01B782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783703" y="2019291"/>
                <a:ext cx="694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B747E170-F04F-4865-B6EC-36C2489374D5}"/>
                  </a:ext>
                </a:extLst>
              </p14:cNvPr>
              <p14:cNvContentPartPr/>
              <p14:nvPr/>
            </p14:nvContentPartPr>
            <p14:xfrm>
              <a:off x="3566263" y="1989771"/>
              <a:ext cx="165600" cy="1098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B747E170-F04F-4865-B6EC-36C2489374D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561943" y="1985437"/>
                <a:ext cx="174240" cy="11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F71B21C8-B220-4E2B-A050-FC62D1079251}"/>
                  </a:ext>
                </a:extLst>
              </p14:cNvPr>
              <p14:cNvContentPartPr/>
              <p14:nvPr/>
            </p14:nvContentPartPr>
            <p14:xfrm>
              <a:off x="3363583" y="2023611"/>
              <a:ext cx="106560" cy="900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F71B21C8-B220-4E2B-A050-FC62D107925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359263" y="2019291"/>
                <a:ext cx="115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CBE4B395-0FFF-4A5B-A8C3-61590B1CAB61}"/>
                  </a:ext>
                </a:extLst>
              </p14:cNvPr>
              <p14:cNvContentPartPr/>
              <p14:nvPr/>
            </p14:nvContentPartPr>
            <p14:xfrm>
              <a:off x="3265663" y="2018211"/>
              <a:ext cx="59760" cy="795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CBE4B395-0FFF-4A5B-A8C3-61590B1CAB6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261343" y="2013891"/>
                <a:ext cx="68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96ADB477-FD05-4944-B1DB-A5BFC664D774}"/>
                  </a:ext>
                </a:extLst>
              </p14:cNvPr>
              <p14:cNvContentPartPr/>
              <p14:nvPr/>
            </p14:nvContentPartPr>
            <p14:xfrm>
              <a:off x="2830423" y="2016411"/>
              <a:ext cx="150120" cy="9144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96ADB477-FD05-4944-B1DB-A5BFC664D77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826113" y="2012091"/>
                <a:ext cx="158739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E3665D47-B5C7-4CDB-8286-7A163C543B31}"/>
                  </a:ext>
                </a:extLst>
              </p14:cNvPr>
              <p14:cNvContentPartPr/>
              <p14:nvPr/>
            </p14:nvContentPartPr>
            <p14:xfrm>
              <a:off x="2713423" y="1553091"/>
              <a:ext cx="1217520" cy="2826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E3665D47-B5C7-4CDB-8286-7A163C543B3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709103" y="1548771"/>
                <a:ext cx="12261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77A5127-5D6E-4797-8776-25098F3077FC}"/>
                  </a:ext>
                </a:extLst>
              </p14:cNvPr>
              <p14:cNvContentPartPr/>
              <p14:nvPr/>
            </p14:nvContentPartPr>
            <p14:xfrm>
              <a:off x="3242623" y="2319531"/>
              <a:ext cx="5400" cy="73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77A5127-5D6E-4797-8776-25098F3077F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238303" y="2315211"/>
                <a:ext cx="140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29D96CE-401B-4377-A775-0AC406923C79}"/>
                  </a:ext>
                </a:extLst>
              </p14:cNvPr>
              <p14:cNvContentPartPr/>
              <p14:nvPr/>
            </p14:nvContentPartPr>
            <p14:xfrm>
              <a:off x="3879823" y="2378211"/>
              <a:ext cx="360" cy="36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29D96CE-401B-4377-A775-0AC406923C7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875503" y="237389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0AC3CF36-FCBA-45CF-9EB6-99A87035C39A}"/>
                  </a:ext>
                </a:extLst>
              </p14:cNvPr>
              <p14:cNvContentPartPr/>
              <p14:nvPr/>
            </p14:nvContentPartPr>
            <p14:xfrm>
              <a:off x="3564103" y="2280291"/>
              <a:ext cx="195480" cy="694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0AC3CF36-FCBA-45CF-9EB6-99A87035C39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559783" y="2275971"/>
                <a:ext cx="2041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EB2255AC-D6CA-4AAE-AFCE-D2068CFB9CA0}"/>
                  </a:ext>
                </a:extLst>
              </p14:cNvPr>
              <p14:cNvContentPartPr/>
              <p14:nvPr/>
            </p14:nvContentPartPr>
            <p14:xfrm>
              <a:off x="3291943" y="2286411"/>
              <a:ext cx="225000" cy="10656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EB2255AC-D6CA-4AAE-AFCE-D2068CFB9CA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287623" y="2282076"/>
                <a:ext cx="233640" cy="115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70E4E245-0AD5-403F-8805-46F76EF5AA5C}"/>
                  </a:ext>
                </a:extLst>
              </p14:cNvPr>
              <p14:cNvContentPartPr/>
              <p14:nvPr/>
            </p14:nvContentPartPr>
            <p14:xfrm>
              <a:off x="3140743" y="2315931"/>
              <a:ext cx="62640" cy="867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70E4E245-0AD5-403F-8805-46F76EF5AA5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36423" y="2311611"/>
                <a:ext cx="712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C6BFA76E-2D0E-4EEA-A828-B2A266B4A966}"/>
                  </a:ext>
                </a:extLst>
              </p14:cNvPr>
              <p14:cNvContentPartPr/>
              <p14:nvPr/>
            </p14:nvContentPartPr>
            <p14:xfrm>
              <a:off x="2598223" y="2318091"/>
              <a:ext cx="501480" cy="828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C6BFA76E-2D0E-4EEA-A828-B2A266B4A96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593903" y="2313771"/>
                <a:ext cx="5101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7FED4477-77B8-4CCC-8DFD-B58BE2D554D9}"/>
                  </a:ext>
                </a:extLst>
              </p14:cNvPr>
              <p14:cNvContentPartPr/>
              <p14:nvPr/>
            </p14:nvContentPartPr>
            <p14:xfrm>
              <a:off x="2414623" y="2259771"/>
              <a:ext cx="98280" cy="16992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7FED4477-77B8-4CCC-8DFD-B58BE2D554D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410303" y="2255451"/>
                <a:ext cx="1069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F23626E9-0F79-4FBC-A7A8-088897BDF425}"/>
                  </a:ext>
                </a:extLst>
              </p14:cNvPr>
              <p14:cNvContentPartPr/>
              <p14:nvPr/>
            </p14:nvContentPartPr>
            <p14:xfrm>
              <a:off x="3807103" y="67371"/>
              <a:ext cx="79560" cy="72216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F23626E9-0F79-4FBC-A7A8-088897BDF42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802783" y="63051"/>
                <a:ext cx="8820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5439FAC0-EB30-4109-9E5A-7825062C7789}"/>
                  </a:ext>
                </a:extLst>
              </p14:cNvPr>
              <p14:cNvContentPartPr/>
              <p14:nvPr/>
            </p14:nvContentPartPr>
            <p14:xfrm>
              <a:off x="4326943" y="124251"/>
              <a:ext cx="118800" cy="9180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5439FAC0-EB30-4109-9E5A-7825062C778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322636" y="119931"/>
                <a:ext cx="127414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EE07AB5-1EEE-4227-AE25-487C20BA8117}"/>
                  </a:ext>
                </a:extLst>
              </p14:cNvPr>
              <p14:cNvContentPartPr/>
              <p14:nvPr/>
            </p14:nvContentPartPr>
            <p14:xfrm>
              <a:off x="3997183" y="131811"/>
              <a:ext cx="123120" cy="680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EE07AB5-1EEE-4227-AE25-487C20BA811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92863" y="127491"/>
                <a:ext cx="1317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6B231924-4D5E-41EA-9B36-98A36F6EB1A1}"/>
                  </a:ext>
                </a:extLst>
              </p14:cNvPr>
              <p14:cNvContentPartPr/>
              <p14:nvPr/>
            </p14:nvContentPartPr>
            <p14:xfrm>
              <a:off x="3997543" y="288771"/>
              <a:ext cx="114120" cy="12060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6B231924-4D5E-41EA-9B36-98A36F6EB1A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93209" y="284451"/>
                <a:ext cx="122787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E301C83C-7F71-4A4A-BE1B-7824284B1806}"/>
                  </a:ext>
                </a:extLst>
              </p14:cNvPr>
              <p14:cNvContentPartPr/>
              <p14:nvPr/>
            </p14:nvContentPartPr>
            <p14:xfrm>
              <a:off x="4316503" y="295251"/>
              <a:ext cx="115920" cy="910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E301C83C-7F71-4A4A-BE1B-7824284B180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12183" y="290931"/>
                <a:ext cx="1245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72D1EDED-EFDB-441D-9FB3-C0D80268FF38}"/>
                  </a:ext>
                </a:extLst>
              </p14:cNvPr>
              <p14:cNvContentPartPr/>
              <p14:nvPr/>
            </p14:nvContentPartPr>
            <p14:xfrm>
              <a:off x="3087463" y="618171"/>
              <a:ext cx="648360" cy="25668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72D1EDED-EFDB-441D-9FB3-C0D80268FF3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083143" y="613857"/>
                <a:ext cx="657000" cy="265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DF4C0C74-48C3-4E86-B3D3-B089C875D5E1}"/>
                  </a:ext>
                </a:extLst>
              </p14:cNvPr>
              <p14:cNvContentPartPr/>
              <p14:nvPr/>
            </p14:nvContentPartPr>
            <p14:xfrm>
              <a:off x="2889103" y="619971"/>
              <a:ext cx="160920" cy="13068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DF4C0C74-48C3-4E86-B3D3-B089C875D5E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884783" y="615651"/>
                <a:ext cx="1695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5E1BFDCD-4303-46EE-8FAA-CA9D752228BC}"/>
                  </a:ext>
                </a:extLst>
              </p14:cNvPr>
              <p14:cNvContentPartPr/>
              <p14:nvPr/>
            </p14:nvContentPartPr>
            <p14:xfrm>
              <a:off x="2814223" y="649491"/>
              <a:ext cx="930600" cy="2196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5E1BFDCD-4303-46EE-8FAA-CA9D752228B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724583" y="469851"/>
                <a:ext cx="11102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84C18515-618E-4FE6-9029-5BD33C1B778C}"/>
                  </a:ext>
                </a:extLst>
              </p14:cNvPr>
              <p14:cNvContentPartPr/>
              <p14:nvPr/>
            </p14:nvContentPartPr>
            <p14:xfrm>
              <a:off x="424903" y="1064571"/>
              <a:ext cx="360" cy="36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84C18515-618E-4FE6-9029-5BD33C1B778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07263" y="1028571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D084F368-4A30-4C34-B43B-F7B803BD364A}"/>
                  </a:ext>
                </a:extLst>
              </p14:cNvPr>
              <p14:cNvContentPartPr/>
              <p14:nvPr/>
            </p14:nvContentPartPr>
            <p14:xfrm>
              <a:off x="2274223" y="1280571"/>
              <a:ext cx="2140920" cy="10260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D084F368-4A30-4C34-B43B-F7B803BD364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256583" y="1244931"/>
                <a:ext cx="21765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5BE8AA28-0B81-4383-86E6-EE3E9AD7F756}"/>
                  </a:ext>
                </a:extLst>
              </p14:cNvPr>
              <p14:cNvContentPartPr/>
              <p14:nvPr/>
            </p14:nvContentPartPr>
            <p14:xfrm>
              <a:off x="2286823" y="1368771"/>
              <a:ext cx="2081520" cy="7884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5BE8AA28-0B81-4383-86E6-EE3E9AD7F75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269183" y="1333131"/>
                <a:ext cx="2117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1B3E0ADE-BA0A-4166-BBAF-164635C0945E}"/>
                  </a:ext>
                </a:extLst>
              </p14:cNvPr>
              <p14:cNvContentPartPr/>
              <p14:nvPr/>
            </p14:nvContentPartPr>
            <p14:xfrm>
              <a:off x="2204023" y="1311171"/>
              <a:ext cx="2144160" cy="9468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1B3E0ADE-BA0A-4166-BBAF-164635C0945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186383" y="1275171"/>
                <a:ext cx="21798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60F119E2-DE86-4DAA-B0FB-82D2604F2AB1}"/>
                  </a:ext>
                </a:extLst>
              </p14:cNvPr>
              <p14:cNvContentPartPr/>
              <p14:nvPr/>
            </p14:nvContentPartPr>
            <p14:xfrm>
              <a:off x="2027983" y="996891"/>
              <a:ext cx="881640" cy="4356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60F119E2-DE86-4DAA-B0FB-82D2604F2AB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010343" y="960891"/>
                <a:ext cx="917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9057F70-678F-48E3-A62D-DDE0D9514F8A}"/>
                  </a:ext>
                </a:extLst>
              </p14:cNvPr>
              <p14:cNvContentPartPr/>
              <p14:nvPr/>
            </p14:nvContentPartPr>
            <p14:xfrm>
              <a:off x="1896943" y="1098411"/>
              <a:ext cx="965160" cy="964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9057F70-678F-48E3-A62D-DDE0D9514F8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878943" y="1062771"/>
                <a:ext cx="10008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D8287F9-7AC1-4400-A306-2591E586171D}"/>
                  </a:ext>
                </a:extLst>
              </p14:cNvPr>
              <p14:cNvContentPartPr/>
              <p14:nvPr/>
            </p14:nvContentPartPr>
            <p14:xfrm>
              <a:off x="1935823" y="1072851"/>
              <a:ext cx="882720" cy="579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D8287F9-7AC1-4400-A306-2591E586171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918183" y="1037211"/>
                <a:ext cx="918360" cy="1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0873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5E4D-D05A-4DD4-A20F-3B820249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Entangled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C485D9-6447-46C9-A4F4-7D50C6FAF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Consider the state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+|11⟩</m:t>
                        </m:r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|1⟩)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|1⟩)=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𝑎𝑐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0⟩⊗|0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𝑎𝑑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0⟩⊗|1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𝑏𝑐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1⟩⊗|0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𝑏𝑑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|11⟩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b="0" dirty="0"/>
                  <a:t> Both options lead to a contradiction.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Therefore, the quantum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/>
                  <a:t> cannot be written as a tensor product of two single-qubit states.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C485D9-6447-46C9-A4F4-7D50C6FAF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41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1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B16D-B072-7944-A108-FB9F0B26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qubit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8EEC-0637-2641-8DBA-C48197E78F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-qubit state is 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/>
                  <a:t>. </a:t>
                </a:r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For any number,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,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−1,</m:t>
                    </m:r>
                  </m:oMath>
                </a14:m>
                <a:r>
                  <a:rPr lang="en-US"/>
                  <a:t> its binary representation is denoted by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8EEC-0637-2641-8DBA-C48197E78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28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4AFD-9D4E-1148-9321-E59A8877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qubit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745FDA-A9CF-BA4C-BA27-7CE0E6D72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-qubit state is 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011</m:t>
                          </m:r>
                        </m:e>
                      </m:d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|111⟩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where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745FDA-A9CF-BA4C-BA27-7CE0E6D72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872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C1B7-1A7D-4E20-8645-E04161C2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Versions of Classical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2C90-8374-41ED-BB58-DAEEF492C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 reversible classical computations to quantum computations</a:t>
            </a:r>
          </a:p>
          <a:p>
            <a:pPr lvl="1"/>
            <a:r>
              <a:rPr lang="en-US" dirty="0"/>
              <a:t>Reversible quantum versions of simple classical gates</a:t>
            </a:r>
          </a:p>
          <a:p>
            <a:pPr lvl="1"/>
            <a:endParaRPr lang="en-US" dirty="0"/>
          </a:p>
          <a:p>
            <a:r>
              <a:rPr lang="en-US" dirty="0"/>
              <a:t>Reversible implementations of classical gates</a:t>
            </a:r>
          </a:p>
          <a:p>
            <a:pPr lvl="1"/>
            <a:r>
              <a:rPr lang="en-US" dirty="0"/>
              <a:t>A naïve reversible implementation</a:t>
            </a:r>
          </a:p>
          <a:p>
            <a:pPr lvl="1"/>
            <a:r>
              <a:rPr lang="en-US" dirty="0"/>
              <a:t>A general construction</a:t>
            </a:r>
          </a:p>
          <a:p>
            <a:pPr marL="172821" lvl="1" indent="0">
              <a:buNone/>
            </a:pPr>
            <a:endParaRPr lang="en-US" dirty="0"/>
          </a:p>
          <a:p>
            <a:r>
              <a:rPr lang="en-US" dirty="0"/>
              <a:t>A language for quadratic implementation</a:t>
            </a:r>
          </a:p>
          <a:p>
            <a:pPr lvl="1"/>
            <a:r>
              <a:rPr lang="en-US" dirty="0"/>
              <a:t>The basics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69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5853BA4-1E49-4069-A6CD-8AD29EFDB15D}"/>
                  </a:ext>
                </a:extLst>
              </p14:cNvPr>
              <p14:cNvContentPartPr/>
              <p14:nvPr/>
            </p14:nvContentPartPr>
            <p14:xfrm>
              <a:off x="217951" y="113374"/>
              <a:ext cx="615960" cy="257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5853BA4-1E49-4069-A6CD-8AD29EFDB1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634" y="109054"/>
                <a:ext cx="624595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C08165-5230-48F6-839B-006BB60BE985}"/>
                  </a:ext>
                </a:extLst>
              </p14:cNvPr>
              <p14:cNvContentPartPr/>
              <p14:nvPr/>
            </p14:nvContentPartPr>
            <p14:xfrm>
              <a:off x="918151" y="250174"/>
              <a:ext cx="513000" cy="93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C08165-5230-48F6-839B-006BB60BE9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828" y="245854"/>
                <a:ext cx="521646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B4616B5-E6A9-408E-B6FB-6024DFA30C2A}"/>
                  </a:ext>
                </a:extLst>
              </p14:cNvPr>
              <p14:cNvContentPartPr/>
              <p14:nvPr/>
            </p14:nvContentPartPr>
            <p14:xfrm>
              <a:off x="1529071" y="239734"/>
              <a:ext cx="133560" cy="184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B4616B5-E6A9-408E-B6FB-6024DFA3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4751" y="235414"/>
                <a:ext cx="1422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57284FE-E31A-42C6-9CE2-E121AF7C57FC}"/>
                  </a:ext>
                </a:extLst>
              </p14:cNvPr>
              <p14:cNvContentPartPr/>
              <p14:nvPr/>
            </p14:nvContentPartPr>
            <p14:xfrm>
              <a:off x="1776031" y="224974"/>
              <a:ext cx="616680" cy="146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57284FE-E31A-42C6-9CE2-E121AF7C57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1711" y="220654"/>
                <a:ext cx="6253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75BDDA9-7AD9-41D8-885B-2B9D3A38E757}"/>
                  </a:ext>
                </a:extLst>
              </p14:cNvPr>
              <p14:cNvContentPartPr/>
              <p14:nvPr/>
            </p14:nvContentPartPr>
            <p14:xfrm>
              <a:off x="351511" y="390934"/>
              <a:ext cx="956880" cy="26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75BDDA9-7AD9-41D8-885B-2B9D3A38E7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191" y="386614"/>
                <a:ext cx="9655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DE525DE-3599-421A-AEB7-9D8A8FE3D6D9}"/>
                  </a:ext>
                </a:extLst>
              </p14:cNvPr>
              <p14:cNvContentPartPr/>
              <p14:nvPr/>
            </p14:nvContentPartPr>
            <p14:xfrm>
              <a:off x="1812391" y="406414"/>
              <a:ext cx="888840" cy="21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DE525DE-3599-421A-AEB7-9D8A8FE3D6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08071" y="402094"/>
                <a:ext cx="8974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6159B61-3860-4A8A-B9CB-DE87D579B7C4}"/>
                  </a:ext>
                </a:extLst>
              </p14:cNvPr>
              <p14:cNvContentPartPr/>
              <p14:nvPr/>
            </p14:nvContentPartPr>
            <p14:xfrm>
              <a:off x="2487391" y="209134"/>
              <a:ext cx="995400" cy="177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6159B61-3860-4A8A-B9CB-DE87D579B7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3071" y="204814"/>
                <a:ext cx="10040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2B32D7B-5B98-42A7-AA75-C6299C7EE698}"/>
                  </a:ext>
                </a:extLst>
              </p14:cNvPr>
              <p14:cNvContentPartPr/>
              <p14:nvPr/>
            </p14:nvContentPartPr>
            <p14:xfrm>
              <a:off x="1148551" y="602614"/>
              <a:ext cx="277560" cy="75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2B32D7B-5B98-42A7-AA75-C6299C7EE6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44231" y="598294"/>
                <a:ext cx="286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F8416D9-81A9-4269-936E-1B3AB2BD8D8A}"/>
                  </a:ext>
                </a:extLst>
              </p14:cNvPr>
              <p14:cNvContentPartPr/>
              <p14:nvPr/>
            </p14:nvContentPartPr>
            <p14:xfrm>
              <a:off x="741031" y="599374"/>
              <a:ext cx="240480" cy="84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F8416D9-81A9-4269-936E-1B3AB2BD8D8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6705" y="595035"/>
                <a:ext cx="249133" cy="92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AB411AA-B1EE-45D6-8D91-4F83C01F6F54}"/>
                  </a:ext>
                </a:extLst>
              </p14:cNvPr>
              <p14:cNvContentPartPr/>
              <p14:nvPr/>
            </p14:nvContentPartPr>
            <p14:xfrm>
              <a:off x="302911" y="599734"/>
              <a:ext cx="263880" cy="77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AB411AA-B1EE-45D6-8D91-4F83C01F6F5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8591" y="595414"/>
                <a:ext cx="2725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6227FB0-BCB1-4D2D-89B4-1D7B0CB3F959}"/>
                  </a:ext>
                </a:extLst>
              </p14:cNvPr>
              <p14:cNvContentPartPr/>
              <p14:nvPr/>
            </p14:nvContentPartPr>
            <p14:xfrm>
              <a:off x="277351" y="733294"/>
              <a:ext cx="250920" cy="10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6227FB0-BCB1-4D2D-89B4-1D7B0CB3F9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3031" y="728974"/>
                <a:ext cx="259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E233C11-DF81-42A7-BDEE-53F81B7281BF}"/>
                  </a:ext>
                </a:extLst>
              </p14:cNvPr>
              <p14:cNvContentPartPr/>
              <p14:nvPr/>
            </p14:nvContentPartPr>
            <p14:xfrm>
              <a:off x="144511" y="893134"/>
              <a:ext cx="332640" cy="5144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E233C11-DF81-42A7-BDEE-53F81B7281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0191" y="888814"/>
                <a:ext cx="34128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55C32B3-F0D2-41D4-8237-51C6F3871E2D}"/>
                  </a:ext>
                </a:extLst>
              </p14:cNvPr>
              <p14:cNvContentPartPr/>
              <p14:nvPr/>
            </p14:nvContentPartPr>
            <p14:xfrm>
              <a:off x="83311" y="1601614"/>
              <a:ext cx="485280" cy="1638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55C32B3-F0D2-41D4-8237-51C6F3871E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994" y="1597294"/>
                <a:ext cx="493914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9422E55-AAB7-492E-8EEC-7EE058B9A832}"/>
                  </a:ext>
                </a:extLst>
              </p14:cNvPr>
              <p14:cNvContentPartPr/>
              <p14:nvPr/>
            </p14:nvContentPartPr>
            <p14:xfrm>
              <a:off x="44791" y="1887454"/>
              <a:ext cx="476280" cy="163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9422E55-AAB7-492E-8EEC-7EE058B9A8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471" y="1883134"/>
                <a:ext cx="4849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D6E20AD-1BC9-4F66-8A03-3D77E68BB255}"/>
                  </a:ext>
                </a:extLst>
              </p14:cNvPr>
              <p14:cNvContentPartPr/>
              <p14:nvPr/>
            </p14:nvContentPartPr>
            <p14:xfrm>
              <a:off x="986191" y="929134"/>
              <a:ext cx="192600" cy="101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D6E20AD-1BC9-4F66-8A03-3D77E68BB25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1871" y="924814"/>
                <a:ext cx="201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1F461FA-412E-4B92-9576-CD206716018B}"/>
                  </a:ext>
                </a:extLst>
              </p14:cNvPr>
              <p14:cNvContentPartPr/>
              <p14:nvPr/>
            </p14:nvContentPartPr>
            <p14:xfrm>
              <a:off x="1646431" y="939214"/>
              <a:ext cx="66600" cy="70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1F461FA-412E-4B92-9576-CD20671601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42111" y="934894"/>
                <a:ext cx="752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CF8CA75-0509-4228-B00F-C4E36BD9A78D}"/>
                  </a:ext>
                </a:extLst>
              </p14:cNvPr>
              <p14:cNvContentPartPr/>
              <p14:nvPr/>
            </p14:nvContentPartPr>
            <p14:xfrm>
              <a:off x="1271671" y="924454"/>
              <a:ext cx="316440" cy="93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CF8CA75-0509-4228-B00F-C4E36BD9A7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67351" y="920134"/>
                <a:ext cx="3250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5F3966D-8626-4506-89CD-4FC757896E05}"/>
                  </a:ext>
                </a:extLst>
              </p14:cNvPr>
              <p14:cNvContentPartPr/>
              <p14:nvPr/>
            </p14:nvContentPartPr>
            <p14:xfrm>
              <a:off x="1969711" y="915454"/>
              <a:ext cx="145440" cy="101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5F3966D-8626-4506-89CD-4FC757896E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65402" y="911134"/>
                <a:ext cx="154059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7AD290F-933A-42E4-BD58-B6D3B75BC486}"/>
                  </a:ext>
                </a:extLst>
              </p14:cNvPr>
              <p14:cNvContentPartPr/>
              <p14:nvPr/>
            </p14:nvContentPartPr>
            <p14:xfrm>
              <a:off x="1796191" y="918334"/>
              <a:ext cx="116280" cy="100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7AD290F-933A-42E4-BD58-B6D3B75BC4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91884" y="914014"/>
                <a:ext cx="124893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0153298-832C-4EC3-8684-B1AA01E5B352}"/>
                  </a:ext>
                </a:extLst>
              </p14:cNvPr>
              <p14:cNvContentPartPr/>
              <p14:nvPr/>
            </p14:nvContentPartPr>
            <p14:xfrm>
              <a:off x="1281031" y="1294174"/>
              <a:ext cx="58320" cy="64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0153298-832C-4EC3-8684-B1AA01E5B35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76711" y="1289854"/>
                <a:ext cx="669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B26AB0D-A685-401B-93CF-5DBBB5783B10}"/>
                  </a:ext>
                </a:extLst>
              </p14:cNvPr>
              <p14:cNvContentPartPr/>
              <p14:nvPr/>
            </p14:nvContentPartPr>
            <p14:xfrm>
              <a:off x="1290751" y="1323694"/>
              <a:ext cx="54000" cy="4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B26AB0D-A685-401B-93CF-5DBBB5783B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86431" y="1319374"/>
                <a:ext cx="626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CE5FB0E-AFBC-443B-8D40-D31A89595743}"/>
                  </a:ext>
                </a:extLst>
              </p14:cNvPr>
              <p14:cNvContentPartPr/>
              <p14:nvPr/>
            </p14:nvContentPartPr>
            <p14:xfrm>
              <a:off x="1455271" y="1247734"/>
              <a:ext cx="52920" cy="112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CE5FB0E-AFBC-443B-8D40-D31A895957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50951" y="1243414"/>
                <a:ext cx="615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419B580-1A29-4CE2-9F80-6347A90A2127}"/>
                  </a:ext>
                </a:extLst>
              </p14:cNvPr>
              <p14:cNvContentPartPr/>
              <p14:nvPr/>
            </p14:nvContentPartPr>
            <p14:xfrm>
              <a:off x="1079791" y="1267534"/>
              <a:ext cx="129960" cy="104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419B580-1A29-4CE2-9F80-6347A90A21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75471" y="1263199"/>
                <a:ext cx="138600" cy="112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D992A76-8770-4CDC-8EFD-640B6BF38495}"/>
                  </a:ext>
                </a:extLst>
              </p14:cNvPr>
              <p14:cNvContentPartPr/>
              <p14:nvPr/>
            </p14:nvContentPartPr>
            <p14:xfrm>
              <a:off x="964591" y="1269334"/>
              <a:ext cx="63000" cy="853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D992A76-8770-4CDC-8EFD-640B6BF384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60246" y="1265014"/>
                <a:ext cx="7169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92F16C5-0225-43E9-9647-4DB929A5A15B}"/>
                  </a:ext>
                </a:extLst>
              </p14:cNvPr>
              <p14:cNvContentPartPr/>
              <p14:nvPr/>
            </p14:nvContentPartPr>
            <p14:xfrm>
              <a:off x="1563271" y="1257454"/>
              <a:ext cx="290880" cy="91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92F16C5-0225-43E9-9647-4DB929A5A1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58946" y="1253151"/>
                <a:ext cx="299531" cy="10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50047CB-77E2-45C7-9871-870E48F9DACE}"/>
                  </a:ext>
                </a:extLst>
              </p14:cNvPr>
              <p14:cNvContentPartPr/>
              <p14:nvPr/>
            </p14:nvContentPartPr>
            <p14:xfrm>
              <a:off x="1259791" y="1580734"/>
              <a:ext cx="70920" cy="28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50047CB-77E2-45C7-9871-870E48F9DAC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55471" y="1576414"/>
                <a:ext cx="795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0D292B0-7443-48A1-AFE2-122635623F3B}"/>
                  </a:ext>
                </a:extLst>
              </p14:cNvPr>
              <p14:cNvContentPartPr/>
              <p14:nvPr/>
            </p14:nvContentPartPr>
            <p14:xfrm>
              <a:off x="1269151" y="1617454"/>
              <a:ext cx="79560" cy="64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0D292B0-7443-48A1-AFE2-122635623F3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64831" y="1613134"/>
                <a:ext cx="882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7CC300F-E0DC-493E-8D3C-5716B7C24F47}"/>
                  </a:ext>
                </a:extLst>
              </p14:cNvPr>
              <p14:cNvContentPartPr/>
              <p14:nvPr/>
            </p14:nvContentPartPr>
            <p14:xfrm>
              <a:off x="1907071" y="1099774"/>
              <a:ext cx="827640" cy="3348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7CC300F-E0DC-493E-8D3C-5716B7C24F4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02749" y="1095459"/>
                <a:ext cx="836284" cy="343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AEE1DFA-EEEB-451F-9FD9-A0F08B9CE65C}"/>
                  </a:ext>
                </a:extLst>
              </p14:cNvPr>
              <p14:cNvContentPartPr/>
              <p14:nvPr/>
            </p14:nvContentPartPr>
            <p14:xfrm>
              <a:off x="1693231" y="1548694"/>
              <a:ext cx="108720" cy="828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AEE1DFA-EEEB-451F-9FD9-A0F08B9CE65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88925" y="1544374"/>
                <a:ext cx="117331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774D903-49EA-4C92-B158-FF57C66AA869}"/>
                  </a:ext>
                </a:extLst>
              </p14:cNvPr>
              <p14:cNvContentPartPr/>
              <p14:nvPr/>
            </p14:nvContentPartPr>
            <p14:xfrm>
              <a:off x="1497751" y="1552294"/>
              <a:ext cx="138240" cy="1090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774D903-49EA-4C92-B158-FF57C66AA86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93442" y="1547974"/>
                <a:ext cx="146858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46A47A1-870F-4F04-8DED-1CBDF4021CA0}"/>
                  </a:ext>
                </a:extLst>
              </p14:cNvPr>
              <p14:cNvContentPartPr/>
              <p14:nvPr/>
            </p14:nvContentPartPr>
            <p14:xfrm>
              <a:off x="2231791" y="1542934"/>
              <a:ext cx="9720" cy="874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46A47A1-870F-4F04-8DED-1CBDF4021C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27471" y="1538614"/>
                <a:ext cx="18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A4C010F-DED0-4B19-90BB-A864D0D8196A}"/>
                  </a:ext>
                </a:extLst>
              </p14:cNvPr>
              <p14:cNvContentPartPr/>
              <p14:nvPr/>
            </p14:nvContentPartPr>
            <p14:xfrm>
              <a:off x="2606911" y="1520614"/>
              <a:ext cx="156240" cy="95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A4C010F-DED0-4B19-90BB-A864D0D8196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02591" y="1516294"/>
                <a:ext cx="1648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FC1EF3D-4673-4E42-B88A-E89B3EB4F0B5}"/>
                  </a:ext>
                </a:extLst>
              </p14:cNvPr>
              <p14:cNvContentPartPr/>
              <p14:nvPr/>
            </p14:nvContentPartPr>
            <p14:xfrm>
              <a:off x="2285431" y="1532854"/>
              <a:ext cx="269640" cy="1051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FC1EF3D-4673-4E42-B88A-E89B3EB4F0B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81105" y="1528549"/>
                <a:ext cx="278292" cy="1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1BBD8473-D806-4245-9818-38C5BC4F2C81}"/>
                  </a:ext>
                </a:extLst>
              </p14:cNvPr>
              <p14:cNvContentPartPr/>
              <p14:nvPr/>
            </p14:nvContentPartPr>
            <p14:xfrm>
              <a:off x="2088151" y="1561294"/>
              <a:ext cx="74520" cy="806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1BBD8473-D806-4245-9818-38C5BC4F2C8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83831" y="1556974"/>
                <a:ext cx="831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D5A063B-FC54-4248-A188-934AFFE108E6}"/>
                  </a:ext>
                </a:extLst>
              </p14:cNvPr>
              <p14:cNvContentPartPr/>
              <p14:nvPr/>
            </p14:nvContentPartPr>
            <p14:xfrm>
              <a:off x="1845511" y="1532854"/>
              <a:ext cx="156960" cy="1465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D5A063B-FC54-4248-A188-934AFFE108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41201" y="1528545"/>
                <a:ext cx="165580" cy="155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C7BF5D8-0628-4307-B026-EA5F5296D940}"/>
                  </a:ext>
                </a:extLst>
              </p14:cNvPr>
              <p14:cNvContentPartPr/>
              <p14:nvPr/>
            </p14:nvContentPartPr>
            <p14:xfrm>
              <a:off x="1273111" y="1808614"/>
              <a:ext cx="72000" cy="15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C7BF5D8-0628-4307-B026-EA5F5296D94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68791" y="1804294"/>
                <a:ext cx="80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EC26075-BAD9-45CB-8CDF-9BA2A65F40AF}"/>
                  </a:ext>
                </a:extLst>
              </p14:cNvPr>
              <p14:cNvContentPartPr/>
              <p14:nvPr/>
            </p14:nvContentPartPr>
            <p14:xfrm>
              <a:off x="1275991" y="1843894"/>
              <a:ext cx="75960" cy="115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EC26075-BAD9-45CB-8CDF-9BA2A65F40A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71671" y="1839574"/>
                <a:ext cx="846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BD12748-D531-4541-93B4-AF714EDD3AF2}"/>
                  </a:ext>
                </a:extLst>
              </p14:cNvPr>
              <p14:cNvContentPartPr/>
              <p14:nvPr/>
            </p14:nvContentPartPr>
            <p14:xfrm>
              <a:off x="1477231" y="1796374"/>
              <a:ext cx="66960" cy="745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BD12748-D531-4541-93B4-AF714EDD3AF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72911" y="1792054"/>
                <a:ext cx="756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E894504-9DF3-4349-AA10-6C954E399CE6}"/>
                  </a:ext>
                </a:extLst>
              </p14:cNvPr>
              <p14:cNvContentPartPr/>
              <p14:nvPr/>
            </p14:nvContentPartPr>
            <p14:xfrm>
              <a:off x="1604671" y="1834534"/>
              <a:ext cx="12600" cy="9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E894504-9DF3-4349-AA10-6C954E399CE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00351" y="1830214"/>
                <a:ext cx="212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8E6712-7890-4C5B-8E02-2B3883021FC7}"/>
                  </a:ext>
                </a:extLst>
              </p14:cNvPr>
              <p14:cNvContentPartPr/>
              <p14:nvPr/>
            </p14:nvContentPartPr>
            <p14:xfrm>
              <a:off x="1874311" y="1769014"/>
              <a:ext cx="78840" cy="1094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8E6712-7890-4C5B-8E02-2B3883021FC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69991" y="1764694"/>
                <a:ext cx="874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542EF21-0C94-4BE2-9296-B3DBBD21CA10}"/>
                  </a:ext>
                </a:extLst>
              </p14:cNvPr>
              <p14:cNvContentPartPr/>
              <p14:nvPr/>
            </p14:nvContentPartPr>
            <p14:xfrm>
              <a:off x="2364991" y="1783414"/>
              <a:ext cx="3600" cy="745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542EF21-0C94-4BE2-9296-B3DBBD21CA1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60671" y="1779094"/>
                <a:ext cx="122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E8FE774-7451-4763-A2F1-BB8B0C5F330E}"/>
                  </a:ext>
                </a:extLst>
              </p14:cNvPr>
              <p14:cNvContentPartPr/>
              <p14:nvPr/>
            </p14:nvContentPartPr>
            <p14:xfrm>
              <a:off x="1263751" y="2026414"/>
              <a:ext cx="43560" cy="2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E8FE774-7451-4763-A2F1-BB8B0C5F330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59431" y="2022094"/>
                <a:ext cx="522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C7430BD-A819-43A0-B8E4-D1D8354E62E1}"/>
                  </a:ext>
                </a:extLst>
              </p14:cNvPr>
              <p14:cNvContentPartPr/>
              <p14:nvPr/>
            </p14:nvContentPartPr>
            <p14:xfrm>
              <a:off x="1266631" y="2049454"/>
              <a:ext cx="48960" cy="6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C7430BD-A819-43A0-B8E4-D1D8354E62E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62311" y="2045134"/>
                <a:ext cx="57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9F4C328-9D88-48A7-ABC2-E9E479AF5FA6}"/>
                  </a:ext>
                </a:extLst>
              </p14:cNvPr>
              <p14:cNvContentPartPr/>
              <p14:nvPr/>
            </p14:nvContentPartPr>
            <p14:xfrm>
              <a:off x="1436911" y="2008414"/>
              <a:ext cx="144000" cy="943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9F4C328-9D88-48A7-ABC2-E9E479AF5FA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32580" y="2004094"/>
                <a:ext cx="152662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7D42093-D531-477A-B41F-BAAF60CCA148}"/>
                  </a:ext>
                </a:extLst>
              </p14:cNvPr>
              <p14:cNvContentPartPr/>
              <p14:nvPr/>
            </p14:nvContentPartPr>
            <p14:xfrm>
              <a:off x="2212351" y="1774414"/>
              <a:ext cx="88920" cy="795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7D42093-D531-477A-B41F-BAAF60CCA14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208031" y="1770094"/>
                <a:ext cx="97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791C611-C6D7-4A14-8EBE-3553B34367AA}"/>
                  </a:ext>
                </a:extLst>
              </p14:cNvPr>
              <p14:cNvContentPartPr/>
              <p14:nvPr/>
            </p14:nvContentPartPr>
            <p14:xfrm>
              <a:off x="2420791" y="1772974"/>
              <a:ext cx="115560" cy="968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791C611-C6D7-4A14-8EBE-3553B34367A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16484" y="1768654"/>
                <a:ext cx="124173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98A43CA-5228-499A-AEDC-4C4563EBF6A0}"/>
                  </a:ext>
                </a:extLst>
              </p14:cNvPr>
              <p14:cNvContentPartPr/>
              <p14:nvPr/>
            </p14:nvContentPartPr>
            <p14:xfrm>
              <a:off x="2040271" y="1780894"/>
              <a:ext cx="69120" cy="69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98A43CA-5228-499A-AEDC-4C4563EBF6A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35951" y="1776574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79E20E6-2303-49F6-858C-C3F0D0D27424}"/>
                  </a:ext>
                </a:extLst>
              </p14:cNvPr>
              <p14:cNvContentPartPr/>
              <p14:nvPr/>
            </p14:nvContentPartPr>
            <p14:xfrm>
              <a:off x="1748671" y="1779094"/>
              <a:ext cx="79560" cy="734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79E20E6-2303-49F6-858C-C3F0D0D2742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44370" y="1774774"/>
                <a:ext cx="88161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A96B891-6A77-405A-A4CA-27F0CE9ADFA8}"/>
                  </a:ext>
                </a:extLst>
              </p14:cNvPr>
              <p14:cNvContentPartPr/>
              <p14:nvPr/>
            </p14:nvContentPartPr>
            <p14:xfrm>
              <a:off x="1022191" y="2205694"/>
              <a:ext cx="61200" cy="867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A96B891-6A77-405A-A4CA-27F0CE9ADFA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17845" y="2201374"/>
                <a:ext cx="69891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1C3DA41-DE77-4837-A48D-E3C49A296A84}"/>
                  </a:ext>
                </a:extLst>
              </p14:cNvPr>
              <p14:cNvContentPartPr/>
              <p14:nvPr/>
            </p14:nvContentPartPr>
            <p14:xfrm>
              <a:off x="1345831" y="2248894"/>
              <a:ext cx="52560" cy="64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1C3DA41-DE77-4837-A48D-E3C49A296A8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41511" y="2244574"/>
                <a:ext cx="612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D0A8032C-7EDB-4597-AB77-46F36D1E85BF}"/>
                  </a:ext>
                </a:extLst>
              </p14:cNvPr>
              <p14:cNvContentPartPr/>
              <p14:nvPr/>
            </p14:nvContentPartPr>
            <p14:xfrm>
              <a:off x="1352671" y="2276614"/>
              <a:ext cx="61560" cy="122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D0A8032C-7EDB-4597-AB77-46F36D1E85B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48351" y="2272294"/>
                <a:ext cx="702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828FD6A-57C1-4224-B4C2-C737410B654B}"/>
                  </a:ext>
                </a:extLst>
              </p14:cNvPr>
              <p14:cNvContentPartPr/>
              <p14:nvPr/>
            </p14:nvContentPartPr>
            <p14:xfrm>
              <a:off x="1136311" y="2211454"/>
              <a:ext cx="133200" cy="1303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828FD6A-57C1-4224-B4C2-C737410B654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31991" y="2207134"/>
                <a:ext cx="141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503F83F-C2BB-4642-9DC1-6272CA889599}"/>
                  </a:ext>
                </a:extLst>
              </p14:cNvPr>
              <p14:cNvContentPartPr/>
              <p14:nvPr/>
            </p14:nvContentPartPr>
            <p14:xfrm>
              <a:off x="1486951" y="2190574"/>
              <a:ext cx="142920" cy="1083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503F83F-C2BB-4642-9DC1-6272CA88959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482620" y="2186254"/>
                <a:ext cx="151582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530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37391EB-224A-45E1-A9AD-309663B8DE83}"/>
                  </a:ext>
                </a:extLst>
              </p14:cNvPr>
              <p14:cNvContentPartPr/>
              <p14:nvPr/>
            </p14:nvContentPartPr>
            <p14:xfrm>
              <a:off x="766543" y="367611"/>
              <a:ext cx="60480" cy="9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37391EB-224A-45E1-A9AD-309663B8DE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223" y="363291"/>
                <a:ext cx="691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729D4BF-304E-44B1-9761-CA13765738C1}"/>
                  </a:ext>
                </a:extLst>
              </p14:cNvPr>
              <p14:cNvContentPartPr/>
              <p14:nvPr/>
            </p14:nvContentPartPr>
            <p14:xfrm>
              <a:off x="755743" y="400731"/>
              <a:ext cx="79200" cy="10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729D4BF-304E-44B1-9761-CA13765738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1423" y="396411"/>
                <a:ext cx="878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B6649BF-58F4-4060-A6C9-1124C0799490}"/>
                  </a:ext>
                </a:extLst>
              </p14:cNvPr>
              <p14:cNvContentPartPr/>
              <p14:nvPr/>
            </p14:nvContentPartPr>
            <p14:xfrm>
              <a:off x="1442623" y="288771"/>
              <a:ext cx="76320" cy="121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B6649BF-58F4-4060-A6C9-1124C07994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8303" y="284451"/>
                <a:ext cx="849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9BDE36D-8E2A-483B-ACD5-88571D6E022C}"/>
                  </a:ext>
                </a:extLst>
              </p14:cNvPr>
              <p14:cNvContentPartPr/>
              <p14:nvPr/>
            </p14:nvContentPartPr>
            <p14:xfrm>
              <a:off x="1319863" y="334491"/>
              <a:ext cx="87480" cy="79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9BDE36D-8E2A-483B-ACD5-88571D6E02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5543" y="330171"/>
                <a:ext cx="96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8EC363C-91D6-4763-B0F4-0BE2A17D80D6}"/>
                  </a:ext>
                </a:extLst>
              </p14:cNvPr>
              <p14:cNvContentPartPr/>
              <p14:nvPr/>
            </p14:nvContentPartPr>
            <p14:xfrm>
              <a:off x="968143" y="278331"/>
              <a:ext cx="286920" cy="195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8EC363C-91D6-4763-B0F4-0BE2A17D80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828" y="274011"/>
                <a:ext cx="295549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ECA8B5-B22F-4732-9783-6F6708B77E6A}"/>
                  </a:ext>
                </a:extLst>
              </p14:cNvPr>
              <p14:cNvContentPartPr/>
              <p14:nvPr/>
            </p14:nvContentPartPr>
            <p14:xfrm>
              <a:off x="530023" y="769731"/>
              <a:ext cx="192600" cy="146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ECA8B5-B22F-4732-9783-6F6708B77E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711" y="765411"/>
                <a:ext cx="201224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C82BDB-1C74-400D-8FF0-12EB4D0F1541}"/>
                  </a:ext>
                </a:extLst>
              </p14:cNvPr>
              <p14:cNvContentPartPr/>
              <p14:nvPr/>
            </p14:nvContentPartPr>
            <p14:xfrm>
              <a:off x="281623" y="760011"/>
              <a:ext cx="186120" cy="127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C82BDB-1C74-400D-8FF0-12EB4D0F15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7303" y="755691"/>
                <a:ext cx="1947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A99D64E-1E6D-490B-89ED-9789A25C81DD}"/>
                  </a:ext>
                </a:extLst>
              </p14:cNvPr>
              <p14:cNvContentPartPr/>
              <p14:nvPr/>
            </p14:nvContentPartPr>
            <p14:xfrm>
              <a:off x="424183" y="503691"/>
              <a:ext cx="92160" cy="165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A99D64E-1E6D-490B-89ED-9789A25C81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9863" y="499371"/>
                <a:ext cx="1008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C68A89F-DFA8-47C8-AC1C-26FFCB751BE2}"/>
                  </a:ext>
                </a:extLst>
              </p14:cNvPr>
              <p14:cNvContentPartPr/>
              <p14:nvPr/>
            </p14:nvContentPartPr>
            <p14:xfrm>
              <a:off x="425623" y="254571"/>
              <a:ext cx="231840" cy="201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C68A89F-DFA8-47C8-AC1C-26FFCB751B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1303" y="250259"/>
                <a:ext cx="240480" cy="21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3777902-1676-426E-A363-A32F9BF48358}"/>
                  </a:ext>
                </a:extLst>
              </p14:cNvPr>
              <p14:cNvContentPartPr/>
              <p14:nvPr/>
            </p14:nvContentPartPr>
            <p14:xfrm>
              <a:off x="1562143" y="296331"/>
              <a:ext cx="180000" cy="200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3777902-1676-426E-A363-A32F9BF48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57823" y="292011"/>
                <a:ext cx="1886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B94D095-B079-407B-ADE7-10935EEBDF2B}"/>
                  </a:ext>
                </a:extLst>
              </p14:cNvPr>
              <p14:cNvContentPartPr/>
              <p14:nvPr/>
            </p14:nvContentPartPr>
            <p14:xfrm>
              <a:off x="1213663" y="729051"/>
              <a:ext cx="74160" cy="67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B94D095-B079-407B-ADE7-10935EEBDF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09364" y="724731"/>
                <a:ext cx="82758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8734A75-585F-4F6D-8738-08E9A98CDC7F}"/>
                  </a:ext>
                </a:extLst>
              </p14:cNvPr>
              <p14:cNvContentPartPr/>
              <p14:nvPr/>
            </p14:nvContentPartPr>
            <p14:xfrm>
              <a:off x="979663" y="702411"/>
              <a:ext cx="195120" cy="140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8734A75-585F-4F6D-8738-08E9A98CDC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5343" y="698091"/>
                <a:ext cx="2037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26FCBDC-74AB-425B-9531-3377B80F48A1}"/>
                  </a:ext>
                </a:extLst>
              </p14:cNvPr>
              <p14:cNvContentPartPr/>
              <p14:nvPr/>
            </p14:nvContentPartPr>
            <p14:xfrm>
              <a:off x="1376023" y="685851"/>
              <a:ext cx="93960" cy="117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26FCBDC-74AB-425B-9531-3377B80F48A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71703" y="681531"/>
                <a:ext cx="102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256F1C1-65C3-46C2-8FC5-20B65C0D4DAA}"/>
                  </a:ext>
                </a:extLst>
              </p14:cNvPr>
              <p14:cNvContentPartPr/>
              <p14:nvPr/>
            </p14:nvContentPartPr>
            <p14:xfrm>
              <a:off x="976783" y="1142331"/>
              <a:ext cx="20880" cy="107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256F1C1-65C3-46C2-8FC5-20B65C0D4DA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2463" y="1138011"/>
                <a:ext cx="29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3C23771-9B99-4B07-B19B-D070E33CFF22}"/>
                  </a:ext>
                </a:extLst>
              </p14:cNvPr>
              <p14:cNvContentPartPr/>
              <p14:nvPr/>
            </p14:nvContentPartPr>
            <p14:xfrm>
              <a:off x="629383" y="1099131"/>
              <a:ext cx="266760" cy="186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3C23771-9B99-4B07-B19B-D070E33CFF2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5057" y="1094819"/>
                <a:ext cx="275412" cy="195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E4BD7EF-B88D-4AD2-8208-45F1F03F7AB6}"/>
                  </a:ext>
                </a:extLst>
              </p14:cNvPr>
              <p14:cNvContentPartPr/>
              <p14:nvPr/>
            </p14:nvContentPartPr>
            <p14:xfrm>
              <a:off x="299983" y="1060971"/>
              <a:ext cx="286200" cy="230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E4BD7EF-B88D-4AD2-8208-45F1F03F7A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5668" y="1056658"/>
                <a:ext cx="294829" cy="239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0A13DAB-B34D-47E9-A8D1-ADD6A36F3C29}"/>
                  </a:ext>
                </a:extLst>
              </p14:cNvPr>
              <p14:cNvContentPartPr/>
              <p14:nvPr/>
            </p14:nvContentPartPr>
            <p14:xfrm>
              <a:off x="245623" y="1500891"/>
              <a:ext cx="99720" cy="105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0A13DAB-B34D-47E9-A8D1-ADD6A36F3C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1303" y="1496571"/>
                <a:ext cx="1083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4508408-BFFE-4544-8F30-94E4591FBBAA}"/>
                  </a:ext>
                </a:extLst>
              </p14:cNvPr>
              <p14:cNvContentPartPr/>
              <p14:nvPr/>
            </p14:nvContentPartPr>
            <p14:xfrm>
              <a:off x="382063" y="1543011"/>
              <a:ext cx="47160" cy="38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4508408-BFFE-4544-8F30-94E4591FBB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7743" y="1538691"/>
                <a:ext cx="55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3F40797-C2E5-4D84-B31A-8AE83F68CB4D}"/>
                  </a:ext>
                </a:extLst>
              </p14:cNvPr>
              <p14:cNvContentPartPr/>
              <p14:nvPr/>
            </p14:nvContentPartPr>
            <p14:xfrm>
              <a:off x="551623" y="1503051"/>
              <a:ext cx="372960" cy="1382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3F40797-C2E5-4D84-B31A-8AE83F68CB4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7299" y="1498731"/>
                <a:ext cx="381608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59D3477-4EEA-4851-94B6-77D2703D076E}"/>
                  </a:ext>
                </a:extLst>
              </p14:cNvPr>
              <p14:cNvContentPartPr/>
              <p14:nvPr/>
            </p14:nvContentPartPr>
            <p14:xfrm>
              <a:off x="179383" y="1790331"/>
              <a:ext cx="103680" cy="89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59D3477-4EEA-4851-94B6-77D2703D076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5063" y="1786011"/>
                <a:ext cx="1123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ACA3E86-BCE7-4195-A1B9-FB169D7C2F2C}"/>
                  </a:ext>
                </a:extLst>
              </p14:cNvPr>
              <p14:cNvContentPartPr/>
              <p14:nvPr/>
            </p14:nvContentPartPr>
            <p14:xfrm>
              <a:off x="224383" y="1736691"/>
              <a:ext cx="76320" cy="8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ACA3E86-BCE7-4195-A1B9-FB169D7C2F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0063" y="1732371"/>
                <a:ext cx="849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39DBA9E-2B54-4414-B301-4E5E858FA274}"/>
                  </a:ext>
                </a:extLst>
              </p14:cNvPr>
              <p14:cNvContentPartPr/>
              <p14:nvPr/>
            </p14:nvContentPartPr>
            <p14:xfrm>
              <a:off x="383863" y="1781691"/>
              <a:ext cx="44640" cy="50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39DBA9E-2B54-4414-B301-4E5E858FA27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9543" y="1777371"/>
                <a:ext cx="532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1E9B1E7-C2EC-4B21-BCBF-EF30A0A3AAC6}"/>
                  </a:ext>
                </a:extLst>
              </p14:cNvPr>
              <p14:cNvContentPartPr/>
              <p14:nvPr/>
            </p14:nvContentPartPr>
            <p14:xfrm>
              <a:off x="378103" y="1832091"/>
              <a:ext cx="33480" cy="11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1E9B1E7-C2EC-4B21-BCBF-EF30A0A3AA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3783" y="1827771"/>
                <a:ext cx="421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5A1F707-F550-4222-8047-F1C8AB638AD8}"/>
                  </a:ext>
                </a:extLst>
              </p14:cNvPr>
              <p14:cNvContentPartPr/>
              <p14:nvPr/>
            </p14:nvContentPartPr>
            <p14:xfrm>
              <a:off x="667543" y="1815171"/>
              <a:ext cx="58320" cy="10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5A1F707-F550-4222-8047-F1C8AB638AD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3223" y="1810851"/>
                <a:ext cx="669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A9B950E-FC7A-41C1-BA36-3BE549A1175D}"/>
                  </a:ext>
                </a:extLst>
              </p14:cNvPr>
              <p14:cNvContentPartPr/>
              <p14:nvPr/>
            </p14:nvContentPartPr>
            <p14:xfrm>
              <a:off x="792823" y="1787451"/>
              <a:ext cx="32400" cy="57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A9B950E-FC7A-41C1-BA36-3BE549A117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8503" y="1783131"/>
                <a:ext cx="410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255515A-C2C4-4C6B-8E69-09B28731DA12}"/>
                  </a:ext>
                </a:extLst>
              </p14:cNvPr>
              <p14:cNvContentPartPr/>
              <p14:nvPr/>
            </p14:nvContentPartPr>
            <p14:xfrm>
              <a:off x="841063" y="1741731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255515A-C2C4-4C6B-8E69-09B28731DA1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6743" y="173741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C6BF16E-F82D-44AE-8154-F001044EA933}"/>
                  </a:ext>
                </a:extLst>
              </p14:cNvPr>
              <p14:cNvContentPartPr/>
              <p14:nvPr/>
            </p14:nvContentPartPr>
            <p14:xfrm>
              <a:off x="869863" y="1775571"/>
              <a:ext cx="78120" cy="112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C6BF16E-F82D-44AE-8154-F001044EA93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5543" y="1771251"/>
                <a:ext cx="86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7336590-D15C-443F-B760-EBDE0BCA066B}"/>
                  </a:ext>
                </a:extLst>
              </p14:cNvPr>
              <p14:cNvContentPartPr/>
              <p14:nvPr/>
            </p14:nvContentPartPr>
            <p14:xfrm>
              <a:off x="698863" y="2030811"/>
              <a:ext cx="44640" cy="10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7336590-D15C-443F-B760-EBDE0BCA066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4543" y="2026491"/>
                <a:ext cx="532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BC9793A-712D-4C79-9D1A-6258F0C634C4}"/>
                  </a:ext>
                </a:extLst>
              </p14:cNvPr>
              <p14:cNvContentPartPr/>
              <p14:nvPr/>
            </p14:nvContentPartPr>
            <p14:xfrm>
              <a:off x="851503" y="2109291"/>
              <a:ext cx="35640" cy="4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BC9793A-712D-4C79-9D1A-6258F0C634C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7183" y="2104971"/>
                <a:ext cx="442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7422A22-9BFD-4F30-A5FF-8725AA39DFB8}"/>
                  </a:ext>
                </a:extLst>
              </p14:cNvPr>
              <p14:cNvContentPartPr/>
              <p14:nvPr/>
            </p14:nvContentPartPr>
            <p14:xfrm>
              <a:off x="849703" y="2137371"/>
              <a:ext cx="26640" cy="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7422A22-9BFD-4F30-A5FF-8725AA39DF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5383" y="2133051"/>
                <a:ext cx="352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7748148-0914-47FF-80F7-33432705A251}"/>
                  </a:ext>
                </a:extLst>
              </p14:cNvPr>
              <p14:cNvContentPartPr/>
              <p14:nvPr/>
            </p14:nvContentPartPr>
            <p14:xfrm>
              <a:off x="1562503" y="2080491"/>
              <a:ext cx="20880" cy="41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7748148-0914-47FF-80F7-33432705A25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58183" y="2076171"/>
                <a:ext cx="295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4E8F0A1-07D4-4103-B0F6-E24F5D9B2F28}"/>
                  </a:ext>
                </a:extLst>
              </p14:cNvPr>
              <p14:cNvContentPartPr/>
              <p14:nvPr/>
            </p14:nvContentPartPr>
            <p14:xfrm>
              <a:off x="1578703" y="2049531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4E8F0A1-07D4-4103-B0F6-E24F5D9B2F2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74383" y="204521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573BF5A-4DE7-4C3C-AD6E-D1C93FEF0FCA}"/>
                  </a:ext>
                </a:extLst>
              </p14:cNvPr>
              <p14:cNvContentPartPr/>
              <p14:nvPr/>
            </p14:nvContentPartPr>
            <p14:xfrm>
              <a:off x="1634143" y="2064291"/>
              <a:ext cx="33120" cy="82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573BF5A-4DE7-4C3C-AD6E-D1C93FEF0FC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629823" y="2059971"/>
                <a:ext cx="417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1CDF522-E320-4F41-B9B7-F7AF3250E326}"/>
                  </a:ext>
                </a:extLst>
              </p14:cNvPr>
              <p14:cNvContentPartPr/>
              <p14:nvPr/>
            </p14:nvContentPartPr>
            <p14:xfrm>
              <a:off x="1703263" y="2031891"/>
              <a:ext cx="30960" cy="1285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1CDF522-E320-4F41-B9B7-F7AF3250E32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698943" y="2027571"/>
                <a:ext cx="396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4A8A894-4E76-43C1-B69F-4CA363A11F42}"/>
                  </a:ext>
                </a:extLst>
              </p14:cNvPr>
              <p14:cNvContentPartPr/>
              <p14:nvPr/>
            </p14:nvContentPartPr>
            <p14:xfrm>
              <a:off x="457663" y="2392971"/>
              <a:ext cx="89280" cy="31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4A8A894-4E76-43C1-B69F-4CA363A11F4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53360" y="2388700"/>
                <a:ext cx="97885" cy="39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849EE6F-22BE-4E63-A8DE-0B07282C5833}"/>
                  </a:ext>
                </a:extLst>
              </p14:cNvPr>
              <p14:cNvContentPartPr/>
              <p14:nvPr/>
            </p14:nvContentPartPr>
            <p14:xfrm>
              <a:off x="1373503" y="2056371"/>
              <a:ext cx="143280" cy="97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849EE6F-22BE-4E63-A8DE-0B07282C583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369194" y="2052051"/>
                <a:ext cx="151898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B69DFA4-CF57-420A-91C8-F8B7AB8DD512}"/>
                  </a:ext>
                </a:extLst>
              </p14:cNvPr>
              <p14:cNvContentPartPr/>
              <p14:nvPr/>
            </p14:nvContentPartPr>
            <p14:xfrm>
              <a:off x="1247503" y="2064651"/>
              <a:ext cx="93240" cy="1249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B69DFA4-CF57-420A-91C8-F8B7AB8DD51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243200" y="2060331"/>
                <a:ext cx="101847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9D0AA9C-36D7-4619-B9A3-FA647C8B72C9}"/>
                  </a:ext>
                </a:extLst>
              </p14:cNvPr>
              <p14:cNvContentPartPr/>
              <p14:nvPr/>
            </p14:nvContentPartPr>
            <p14:xfrm>
              <a:off x="967423" y="2069331"/>
              <a:ext cx="245880" cy="103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9D0AA9C-36D7-4619-B9A3-FA647C8B72C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63103" y="2065011"/>
                <a:ext cx="254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F11C4F8-EEB5-4DCE-907E-ECDB1795767F}"/>
                  </a:ext>
                </a:extLst>
              </p14:cNvPr>
              <p14:cNvContentPartPr/>
              <p14:nvPr/>
            </p14:nvContentPartPr>
            <p14:xfrm>
              <a:off x="569263" y="2090211"/>
              <a:ext cx="191520" cy="820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F11C4F8-EEB5-4DCE-907E-ECDB1795767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4935" y="2085891"/>
                <a:ext cx="200176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507E3CC-4D08-4F34-B54D-7C54626F1F92}"/>
                  </a:ext>
                </a:extLst>
              </p14:cNvPr>
              <p14:cNvContentPartPr/>
              <p14:nvPr/>
            </p14:nvContentPartPr>
            <p14:xfrm>
              <a:off x="164983" y="2027931"/>
              <a:ext cx="301320" cy="1890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507E3CC-4D08-4F34-B54D-7C54626F1F9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60663" y="2023603"/>
                <a:ext cx="309960" cy="197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5066D71-644B-4BA1-A706-904913C4C726}"/>
                  </a:ext>
                </a:extLst>
              </p14:cNvPr>
              <p14:cNvContentPartPr/>
              <p14:nvPr/>
            </p14:nvContentPartPr>
            <p14:xfrm>
              <a:off x="530383" y="1773771"/>
              <a:ext cx="82440" cy="918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5066D71-644B-4BA1-A706-904913C4C72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26063" y="1769451"/>
                <a:ext cx="910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2AC339B-EA0E-4BAE-B367-9948920110A3}"/>
                  </a:ext>
                </a:extLst>
              </p14:cNvPr>
              <p14:cNvContentPartPr/>
              <p14:nvPr/>
            </p14:nvContentPartPr>
            <p14:xfrm>
              <a:off x="1086583" y="2378211"/>
              <a:ext cx="65160" cy="32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2AC339B-EA0E-4BAE-B367-9948920110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82263" y="2373891"/>
                <a:ext cx="738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09AB21F-C711-4BFC-8292-F7E904C56F6E}"/>
                  </a:ext>
                </a:extLst>
              </p14:cNvPr>
              <p14:cNvContentPartPr/>
              <p14:nvPr/>
            </p14:nvContentPartPr>
            <p14:xfrm>
              <a:off x="1190623" y="2322771"/>
              <a:ext cx="176760" cy="124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09AB21F-C711-4BFC-8292-F7E904C56F6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86303" y="2318451"/>
                <a:ext cx="1854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0DD923C-6404-4096-A1FF-65CFFA95DC17}"/>
                  </a:ext>
                </a:extLst>
              </p14:cNvPr>
              <p14:cNvContentPartPr/>
              <p14:nvPr/>
            </p14:nvContentPartPr>
            <p14:xfrm>
              <a:off x="627223" y="2331771"/>
              <a:ext cx="411480" cy="1522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0DD923C-6404-4096-A1FF-65CFFA95DC1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2907" y="2327451"/>
                <a:ext cx="420112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A0D1AAF-DAFC-4FAB-8645-21A48BF0B3B0}"/>
                  </a:ext>
                </a:extLst>
              </p14:cNvPr>
              <p14:cNvContentPartPr/>
              <p14:nvPr/>
            </p14:nvContentPartPr>
            <p14:xfrm>
              <a:off x="1430023" y="2286771"/>
              <a:ext cx="235440" cy="1454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A0D1AAF-DAFC-4FAB-8645-21A48BF0B3B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25703" y="2282451"/>
                <a:ext cx="2440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F2B27C0-6874-46CA-9F24-9E8B87BA84E0}"/>
                  </a:ext>
                </a:extLst>
              </p14:cNvPr>
              <p14:cNvContentPartPr/>
              <p14:nvPr/>
            </p14:nvContentPartPr>
            <p14:xfrm>
              <a:off x="1817383" y="2266251"/>
              <a:ext cx="317160" cy="162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F2B27C0-6874-46CA-9F24-9E8B87BA84E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13058" y="2261921"/>
                <a:ext cx="325810" cy="171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0DC8F16-530E-44BD-9B82-0FE5D0BDFEDA}"/>
                  </a:ext>
                </a:extLst>
              </p14:cNvPr>
              <p14:cNvContentPartPr/>
              <p14:nvPr/>
            </p14:nvContentPartPr>
            <p14:xfrm>
              <a:off x="1712623" y="2354091"/>
              <a:ext cx="66960" cy="27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0DC8F16-530E-44BD-9B82-0FE5D0BDFED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08303" y="2349771"/>
                <a:ext cx="75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8FC1F49-639C-4FD5-994A-E1E08D4F06E4}"/>
                  </a:ext>
                </a:extLst>
              </p14:cNvPr>
              <p14:cNvContentPartPr/>
              <p14:nvPr/>
            </p14:nvContentPartPr>
            <p14:xfrm>
              <a:off x="932863" y="568491"/>
              <a:ext cx="696600" cy="15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8FC1F49-639C-4FD5-994A-E1E08D4F06E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28543" y="564171"/>
                <a:ext cx="7052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7E72AAF-3D22-47CB-86FA-8B3E46294C61}"/>
                  </a:ext>
                </a:extLst>
              </p14:cNvPr>
              <p14:cNvContentPartPr/>
              <p14:nvPr/>
            </p14:nvContentPartPr>
            <p14:xfrm>
              <a:off x="2353423" y="97251"/>
              <a:ext cx="72000" cy="1094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7E72AAF-3D22-47CB-86FA-8B3E46294C6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49103" y="92931"/>
                <a:ext cx="806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945F7CCF-12C5-4837-B805-E9101CA8C322}"/>
                  </a:ext>
                </a:extLst>
              </p14:cNvPr>
              <p14:cNvContentPartPr/>
              <p14:nvPr/>
            </p14:nvContentPartPr>
            <p14:xfrm>
              <a:off x="1853743" y="257091"/>
              <a:ext cx="426600" cy="1249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945F7CCF-12C5-4837-B805-E9101CA8C32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849423" y="252771"/>
                <a:ext cx="4352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F4F6EFB-4160-4263-84A7-E1954597C29B}"/>
                  </a:ext>
                </a:extLst>
              </p14:cNvPr>
              <p14:cNvContentPartPr/>
              <p14:nvPr/>
            </p14:nvContentPartPr>
            <p14:xfrm>
              <a:off x="2538823" y="92931"/>
              <a:ext cx="1032840" cy="2019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F4F6EFB-4160-4263-84A7-E1954597C29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34503" y="88619"/>
                <a:ext cx="1041480" cy="21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563A03E-ABB6-4CE7-8302-464B3F15CDE8}"/>
                  </a:ext>
                </a:extLst>
              </p14:cNvPr>
              <p14:cNvContentPartPr/>
              <p14:nvPr/>
            </p14:nvContentPartPr>
            <p14:xfrm>
              <a:off x="2108983" y="512691"/>
              <a:ext cx="1656360" cy="2142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563A03E-ABB6-4CE7-8302-464B3F15CDE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104663" y="508378"/>
                <a:ext cx="1665000" cy="222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E359E46-050D-4427-AE9A-02BA6EEC1CA6}"/>
                  </a:ext>
                </a:extLst>
              </p14:cNvPr>
              <p14:cNvContentPartPr/>
              <p14:nvPr/>
            </p14:nvContentPartPr>
            <p14:xfrm>
              <a:off x="2426863" y="1365531"/>
              <a:ext cx="83520" cy="5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E359E46-050D-4427-AE9A-02BA6EEC1CA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422543" y="1361211"/>
                <a:ext cx="921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8744895-50A5-4304-8CDD-23C4AC30B38F}"/>
                  </a:ext>
                </a:extLst>
              </p14:cNvPr>
              <p14:cNvContentPartPr/>
              <p14:nvPr/>
            </p14:nvContentPartPr>
            <p14:xfrm>
              <a:off x="2973343" y="885651"/>
              <a:ext cx="370080" cy="1634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8744895-50A5-4304-8CDD-23C4AC30B38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69019" y="881340"/>
                <a:ext cx="378728" cy="172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4929A834-E298-4010-ACED-EA8877937D2F}"/>
                  </a:ext>
                </a:extLst>
              </p14:cNvPr>
              <p14:cNvContentPartPr/>
              <p14:nvPr/>
            </p14:nvContentPartPr>
            <p14:xfrm>
              <a:off x="1981543" y="854331"/>
              <a:ext cx="688320" cy="4928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4929A834-E298-4010-ACED-EA8877937D2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77223" y="850014"/>
                <a:ext cx="696960" cy="50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5ACA277-1BBE-4B48-889B-28F7AED390C7}"/>
                  </a:ext>
                </a:extLst>
              </p14:cNvPr>
              <p14:cNvContentPartPr/>
              <p14:nvPr/>
            </p14:nvContentPartPr>
            <p14:xfrm>
              <a:off x="3520183" y="936771"/>
              <a:ext cx="61920" cy="781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5ACA277-1BBE-4B48-889B-28F7AED390C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15863" y="932451"/>
                <a:ext cx="705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A2B704F-FE65-45DA-B6B4-32718C097548}"/>
                  </a:ext>
                </a:extLst>
              </p14:cNvPr>
              <p14:cNvContentPartPr/>
              <p14:nvPr/>
            </p14:nvContentPartPr>
            <p14:xfrm>
              <a:off x="3628183" y="1225851"/>
              <a:ext cx="8280" cy="666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A2B704F-FE65-45DA-B6B4-32718C09754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23863" y="1221531"/>
                <a:ext cx="169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25C1184-A53C-4A04-831E-01C61AA28726}"/>
                  </a:ext>
                </a:extLst>
              </p14:cNvPr>
              <p14:cNvContentPartPr/>
              <p14:nvPr/>
            </p14:nvContentPartPr>
            <p14:xfrm>
              <a:off x="3227863" y="1179411"/>
              <a:ext cx="357120" cy="1278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25C1184-A53C-4A04-831E-01C61AA2872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223543" y="1175091"/>
                <a:ext cx="3657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2776EC7B-E1AB-4DFC-8848-A75C9301DFBE}"/>
                  </a:ext>
                </a:extLst>
              </p14:cNvPr>
              <p14:cNvContentPartPr/>
              <p14:nvPr/>
            </p14:nvContentPartPr>
            <p14:xfrm>
              <a:off x="2977303" y="1175091"/>
              <a:ext cx="209520" cy="1191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2776EC7B-E1AB-4DFC-8848-A75C9301DFB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972983" y="1170771"/>
                <a:ext cx="2181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831432E-A165-4705-B3EA-B0C07BF6A5CD}"/>
                  </a:ext>
                </a:extLst>
              </p14:cNvPr>
              <p14:cNvContentPartPr/>
              <p14:nvPr/>
            </p14:nvContentPartPr>
            <p14:xfrm>
              <a:off x="3408943" y="968451"/>
              <a:ext cx="53280" cy="327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831432E-A165-4705-B3EA-B0C07BF6A5C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404623" y="964083"/>
                <a:ext cx="61920" cy="41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49B439CE-FE27-4E88-82B1-1CA2FE6D64E8}"/>
                  </a:ext>
                </a:extLst>
              </p14:cNvPr>
              <p14:cNvContentPartPr/>
              <p14:nvPr/>
            </p14:nvContentPartPr>
            <p14:xfrm>
              <a:off x="3403543" y="1494771"/>
              <a:ext cx="40320" cy="28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49B439CE-FE27-4E88-82B1-1CA2FE6D64E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99223" y="1490451"/>
                <a:ext cx="489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B48B9907-BB82-4572-92CC-F7F33A9A5BCE}"/>
                  </a:ext>
                </a:extLst>
              </p14:cNvPr>
              <p14:cNvContentPartPr/>
              <p14:nvPr/>
            </p14:nvContentPartPr>
            <p14:xfrm>
              <a:off x="3407503" y="1518531"/>
              <a:ext cx="30960" cy="7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B48B9907-BB82-4572-92CC-F7F33A9A5BC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03183" y="1514211"/>
                <a:ext cx="3960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81A9AA7E-9391-45C5-A6CD-6D883C97EEC8}"/>
                  </a:ext>
                </a:extLst>
              </p14:cNvPr>
              <p14:cNvContentPartPr/>
              <p14:nvPr/>
            </p14:nvContentPartPr>
            <p14:xfrm>
              <a:off x="3921583" y="1461291"/>
              <a:ext cx="35280" cy="3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81A9AA7E-9391-45C5-A6CD-6D883C97EEC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917263" y="1456971"/>
                <a:ext cx="43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15E7CF6C-2096-4007-A7B5-9AE93B4ABF7D}"/>
                  </a:ext>
                </a:extLst>
              </p14:cNvPr>
              <p14:cNvContentPartPr/>
              <p14:nvPr/>
            </p14:nvContentPartPr>
            <p14:xfrm>
              <a:off x="3915823" y="1487571"/>
              <a:ext cx="43920" cy="28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15E7CF6C-2096-4007-A7B5-9AE93B4ABF7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11503" y="1483251"/>
                <a:ext cx="525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D5312A8A-508D-470F-8A87-CC9CE9A6960D}"/>
                  </a:ext>
                </a:extLst>
              </p14:cNvPr>
              <p14:cNvContentPartPr/>
              <p14:nvPr/>
            </p14:nvContentPartPr>
            <p14:xfrm>
              <a:off x="4006543" y="1451931"/>
              <a:ext cx="64440" cy="637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D5312A8A-508D-470F-8A87-CC9CE9A6960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002223" y="1447611"/>
                <a:ext cx="730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034CF129-0A8C-43E0-9B5A-C67F099C235D}"/>
                  </a:ext>
                </a:extLst>
              </p14:cNvPr>
              <p14:cNvContentPartPr/>
              <p14:nvPr/>
            </p14:nvContentPartPr>
            <p14:xfrm>
              <a:off x="4133983" y="1543011"/>
              <a:ext cx="16200" cy="68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034CF129-0A8C-43E0-9B5A-C67F099C235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129663" y="1538691"/>
                <a:ext cx="24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2EAD245B-A9E6-4100-9CC0-788DBBFCB272}"/>
                  </a:ext>
                </a:extLst>
              </p14:cNvPr>
              <p14:cNvContentPartPr/>
              <p14:nvPr/>
            </p14:nvContentPartPr>
            <p14:xfrm>
              <a:off x="3502903" y="1419891"/>
              <a:ext cx="367200" cy="1339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2EAD245B-A9E6-4100-9CC0-788DBBFCB27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498583" y="1415571"/>
                <a:ext cx="3758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1F65E9FC-010D-4D87-A147-24C5CE10A8E2}"/>
                  </a:ext>
                </a:extLst>
              </p14:cNvPr>
              <p14:cNvContentPartPr/>
              <p14:nvPr/>
            </p14:nvContentPartPr>
            <p14:xfrm>
              <a:off x="2909983" y="1443651"/>
              <a:ext cx="426240" cy="127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1F65E9FC-010D-4D87-A147-24C5CE10A8E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905663" y="1439331"/>
                <a:ext cx="4348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F88F8C48-A91C-498E-9142-E0AB268C2733}"/>
                  </a:ext>
                </a:extLst>
              </p14:cNvPr>
              <p14:cNvContentPartPr/>
              <p14:nvPr/>
            </p14:nvContentPartPr>
            <p14:xfrm>
              <a:off x="1442623" y="1033251"/>
              <a:ext cx="198720" cy="18468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F88F8C48-A91C-498E-9142-E0AB268C273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38303" y="1028931"/>
                <a:ext cx="2073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5CE90F1-3501-4D9D-8924-E4679E3307D6}"/>
                  </a:ext>
                </a:extLst>
              </p14:cNvPr>
              <p14:cNvContentPartPr/>
              <p14:nvPr/>
            </p14:nvContentPartPr>
            <p14:xfrm>
              <a:off x="2647183" y="1758291"/>
              <a:ext cx="77040" cy="691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5CE90F1-3501-4D9D-8924-E4679E3307D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642863" y="1753971"/>
                <a:ext cx="85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210DDA2D-9AF8-461C-A5BC-F103E9D33EB6}"/>
                  </a:ext>
                </a:extLst>
              </p14:cNvPr>
              <p14:cNvContentPartPr/>
              <p14:nvPr/>
            </p14:nvContentPartPr>
            <p14:xfrm>
              <a:off x="2630263" y="1846851"/>
              <a:ext cx="86400" cy="54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210DDA2D-9AF8-461C-A5BC-F103E9D33EB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625943" y="1842531"/>
                <a:ext cx="95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264F0A98-8831-4115-9B24-204449DFE983}"/>
                  </a:ext>
                </a:extLst>
              </p14:cNvPr>
              <p14:cNvContentPartPr/>
              <p14:nvPr/>
            </p14:nvContentPartPr>
            <p14:xfrm>
              <a:off x="2786863" y="1767651"/>
              <a:ext cx="72720" cy="925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264F0A98-8831-4115-9B24-204449DFE98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82543" y="1763331"/>
                <a:ext cx="813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370E3C90-D84C-4E4E-A013-5ED33AC91999}"/>
                  </a:ext>
                </a:extLst>
              </p14:cNvPr>
              <p14:cNvContentPartPr/>
              <p14:nvPr/>
            </p14:nvContentPartPr>
            <p14:xfrm>
              <a:off x="2461063" y="1953771"/>
              <a:ext cx="25200" cy="918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370E3C90-D84C-4E4E-A013-5ED33AC9199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456743" y="1949451"/>
                <a:ext cx="33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469C9663-0CF0-474F-B51A-3D77B445245C}"/>
                  </a:ext>
                </a:extLst>
              </p14:cNvPr>
              <p14:cNvContentPartPr/>
              <p14:nvPr/>
            </p14:nvContentPartPr>
            <p14:xfrm>
              <a:off x="2555743" y="1945131"/>
              <a:ext cx="216720" cy="1681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469C9663-0CF0-474F-B51A-3D77B445245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51430" y="1940802"/>
                <a:ext cx="225346" cy="176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BE97923C-EA2F-4D30-8566-93684921A497}"/>
                  </a:ext>
                </a:extLst>
              </p14:cNvPr>
              <p14:cNvContentPartPr/>
              <p14:nvPr/>
            </p14:nvContentPartPr>
            <p14:xfrm>
              <a:off x="2243983" y="1752171"/>
              <a:ext cx="346680" cy="1116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BE97923C-EA2F-4D30-8566-93684921A49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239667" y="1747851"/>
                <a:ext cx="355311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E556B0A-A657-4D54-9CE5-45022DB6C3D2}"/>
                  </a:ext>
                </a:extLst>
              </p14:cNvPr>
              <p14:cNvContentPartPr/>
              <p14:nvPr/>
            </p14:nvContentPartPr>
            <p14:xfrm>
              <a:off x="3452143" y="1742091"/>
              <a:ext cx="4680" cy="1069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E556B0A-A657-4D54-9CE5-45022DB6C3D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447823" y="1737771"/>
                <a:ext cx="133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A9E1E0DB-B28D-419C-A4CF-8840BB889632}"/>
                  </a:ext>
                </a:extLst>
              </p14:cNvPr>
              <p14:cNvContentPartPr/>
              <p14:nvPr/>
            </p14:nvContentPartPr>
            <p14:xfrm>
              <a:off x="3510463" y="1739931"/>
              <a:ext cx="159840" cy="1242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A9E1E0DB-B28D-419C-A4CF-8840BB88963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506143" y="1735611"/>
                <a:ext cx="1684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CEFC9C3F-55D8-4EA9-8336-9148D37F7590}"/>
                  </a:ext>
                </a:extLst>
              </p14:cNvPr>
              <p14:cNvContentPartPr/>
              <p14:nvPr/>
            </p14:nvContentPartPr>
            <p14:xfrm>
              <a:off x="3182863" y="1729131"/>
              <a:ext cx="213480" cy="1260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CEFC9C3F-55D8-4EA9-8336-9148D37F759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178543" y="1724811"/>
                <a:ext cx="222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6614841-433A-45A1-AA5F-DA43C3B70A7B}"/>
                  </a:ext>
                </a:extLst>
              </p14:cNvPr>
              <p14:cNvContentPartPr/>
              <p14:nvPr/>
            </p14:nvContentPartPr>
            <p14:xfrm>
              <a:off x="3724663" y="1687731"/>
              <a:ext cx="122760" cy="1450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6614841-433A-45A1-AA5F-DA43C3B70A7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720343" y="1683411"/>
                <a:ext cx="1314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6E1394F2-82F2-476D-8788-BDEF36CC1C75}"/>
                  </a:ext>
                </a:extLst>
              </p14:cNvPr>
              <p14:cNvContentPartPr/>
              <p14:nvPr/>
            </p14:nvContentPartPr>
            <p14:xfrm>
              <a:off x="2967583" y="1824171"/>
              <a:ext cx="111600" cy="151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6E1394F2-82F2-476D-8788-BDEF36CC1C7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63263" y="1819851"/>
                <a:ext cx="1202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AB83A44D-C948-4273-8DE7-03F97D8885BB}"/>
                  </a:ext>
                </a:extLst>
              </p14:cNvPr>
              <p14:cNvContentPartPr/>
              <p14:nvPr/>
            </p14:nvContentPartPr>
            <p14:xfrm>
              <a:off x="2736463" y="1883931"/>
              <a:ext cx="3960" cy="79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AB83A44D-C948-4273-8DE7-03F97D8885B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732143" y="1879611"/>
                <a:ext cx="126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F688A2B-D26F-4B20-AB30-A0021B87F90C}"/>
                  </a:ext>
                </a:extLst>
              </p14:cNvPr>
              <p14:cNvContentPartPr/>
              <p14:nvPr/>
            </p14:nvContentPartPr>
            <p14:xfrm>
              <a:off x="2902423" y="2031891"/>
              <a:ext cx="187200" cy="208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F688A2B-D26F-4B20-AB30-A0021B87F90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898103" y="2027571"/>
                <a:ext cx="1958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130D8E42-1DA1-4D83-9E3A-B685B30C5DBE}"/>
                  </a:ext>
                </a:extLst>
              </p14:cNvPr>
              <p14:cNvContentPartPr/>
              <p14:nvPr/>
            </p14:nvContentPartPr>
            <p14:xfrm>
              <a:off x="3750583" y="1925331"/>
              <a:ext cx="184320" cy="1879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130D8E42-1DA1-4D83-9E3A-B685B30C5DB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746263" y="1921011"/>
                <a:ext cx="192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3AC55053-4972-45A5-94E4-68DC74AA0D5D}"/>
                  </a:ext>
                </a:extLst>
              </p14:cNvPr>
              <p14:cNvContentPartPr/>
              <p14:nvPr/>
            </p14:nvContentPartPr>
            <p14:xfrm>
              <a:off x="3545383" y="1982571"/>
              <a:ext cx="160560" cy="1267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3AC55053-4972-45A5-94E4-68DC74AA0D5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541053" y="1978263"/>
                <a:ext cx="169219" cy="135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08EAA96B-D8F7-433F-A46B-96A54747F436}"/>
                  </a:ext>
                </a:extLst>
              </p14:cNvPr>
              <p14:cNvContentPartPr/>
              <p14:nvPr/>
            </p14:nvContentPartPr>
            <p14:xfrm>
              <a:off x="3196903" y="1960251"/>
              <a:ext cx="288720" cy="14508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08EAA96B-D8F7-433F-A46B-96A54747F43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192583" y="1955931"/>
                <a:ext cx="2973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733750D4-7E89-4306-8D50-E8E4DAB40B18}"/>
                  </a:ext>
                </a:extLst>
              </p14:cNvPr>
              <p14:cNvContentPartPr/>
              <p14:nvPr/>
            </p14:nvContentPartPr>
            <p14:xfrm>
              <a:off x="1337143" y="1438611"/>
              <a:ext cx="195120" cy="1666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733750D4-7E89-4306-8D50-E8E4DAB40B1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332823" y="1434291"/>
                <a:ext cx="203760" cy="1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7588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F43B14-4D3F-4659-B9B7-FAAABD9FD0EF}"/>
                  </a:ext>
                </a:extLst>
              </p14:cNvPr>
              <p14:cNvContentPartPr/>
              <p14:nvPr/>
            </p14:nvContentPartPr>
            <p14:xfrm>
              <a:off x="320551" y="156934"/>
              <a:ext cx="269640" cy="10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F43B14-4D3F-4659-B9B7-FAAABD9FD0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225" y="152614"/>
                <a:ext cx="278292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CF10BDA-D2CF-4C07-9A6F-DB41FA48750E}"/>
                  </a:ext>
                </a:extLst>
              </p14:cNvPr>
              <p14:cNvContentPartPr/>
              <p14:nvPr/>
            </p14:nvContentPartPr>
            <p14:xfrm>
              <a:off x="81151" y="431254"/>
              <a:ext cx="875160" cy="747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CF10BDA-D2CF-4C07-9A6F-DB41FA4875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31" y="426934"/>
                <a:ext cx="88380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1FD52E5-2BBB-4B7A-8B82-D3E3B652D5D7}"/>
                  </a:ext>
                </a:extLst>
              </p14:cNvPr>
              <p14:cNvContentPartPr/>
              <p14:nvPr/>
            </p14:nvContentPartPr>
            <p14:xfrm>
              <a:off x="1587391" y="177814"/>
              <a:ext cx="111600" cy="103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1FD52E5-2BBB-4B7A-8B82-D3E3B652D5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3071" y="173494"/>
                <a:ext cx="1202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723257C-D6E2-4662-A6D7-749EA2A225DA}"/>
                  </a:ext>
                </a:extLst>
              </p14:cNvPr>
              <p14:cNvContentPartPr/>
              <p14:nvPr/>
            </p14:nvContentPartPr>
            <p14:xfrm>
              <a:off x="3563071" y="184294"/>
              <a:ext cx="68400" cy="99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723257C-D6E2-4662-A6D7-749EA2A225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8751" y="179974"/>
                <a:ext cx="770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FD9C218-BC3F-4F52-A163-CB892D057869}"/>
                  </a:ext>
                </a:extLst>
              </p14:cNvPr>
              <p14:cNvContentPartPr/>
              <p14:nvPr/>
            </p14:nvContentPartPr>
            <p14:xfrm>
              <a:off x="3849991" y="170614"/>
              <a:ext cx="149040" cy="795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FD9C218-BC3F-4F52-A163-CB892D0578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5671" y="166294"/>
                <a:ext cx="1576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24DEBAF-D450-46FE-8E32-70CAD67F15C6}"/>
                  </a:ext>
                </a:extLst>
              </p14:cNvPr>
              <p14:cNvContentPartPr/>
              <p14:nvPr/>
            </p14:nvContentPartPr>
            <p14:xfrm>
              <a:off x="3734431" y="176014"/>
              <a:ext cx="77400" cy="69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24DEBAF-D450-46FE-8E32-70CAD67F15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0111" y="171694"/>
                <a:ext cx="86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B4283F3-9E55-45DC-A4A1-76FEC09C49C0}"/>
                  </a:ext>
                </a:extLst>
              </p14:cNvPr>
              <p14:cNvContentPartPr/>
              <p14:nvPr/>
            </p14:nvContentPartPr>
            <p14:xfrm>
              <a:off x="2734351" y="155494"/>
              <a:ext cx="694440" cy="1220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B4283F3-9E55-45DC-A4A1-76FEC09C49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30029" y="151161"/>
                <a:ext cx="703084" cy="13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7B98796-E6A9-45EC-840A-4B5AC8881BE9}"/>
                  </a:ext>
                </a:extLst>
              </p14:cNvPr>
              <p14:cNvContentPartPr/>
              <p14:nvPr/>
            </p14:nvContentPartPr>
            <p14:xfrm>
              <a:off x="2458951" y="198694"/>
              <a:ext cx="231480" cy="13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7B98796-E6A9-45EC-840A-4B5AC8881B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54631" y="194374"/>
                <a:ext cx="2401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A2830B1-9362-45E4-ACDA-A48603A3EEA9}"/>
                  </a:ext>
                </a:extLst>
              </p14:cNvPr>
              <p14:cNvContentPartPr/>
              <p14:nvPr/>
            </p14:nvContentPartPr>
            <p14:xfrm>
              <a:off x="1776751" y="345574"/>
              <a:ext cx="474120" cy="177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A2830B1-9362-45E4-ACDA-A48603A3EEA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72431" y="341254"/>
                <a:ext cx="4827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78D491C-B22C-4700-8156-6BC0C3E9534A}"/>
                  </a:ext>
                </a:extLst>
              </p14:cNvPr>
              <p14:cNvContentPartPr/>
              <p14:nvPr/>
            </p14:nvContentPartPr>
            <p14:xfrm>
              <a:off x="1792591" y="181054"/>
              <a:ext cx="620640" cy="1382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78D491C-B22C-4700-8156-6BC0C3E953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88271" y="176734"/>
                <a:ext cx="6292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586D865-C3C6-474B-8A5D-F8BB37E23268}"/>
                  </a:ext>
                </a:extLst>
              </p14:cNvPr>
              <p14:cNvContentPartPr/>
              <p14:nvPr/>
            </p14:nvContentPartPr>
            <p14:xfrm>
              <a:off x="3042511" y="1087894"/>
              <a:ext cx="12960" cy="961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586D865-C3C6-474B-8A5D-F8BB37E2326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38191" y="1083574"/>
                <a:ext cx="21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EC014B8-4DA7-48ED-B5D6-A5C7EC115AC7}"/>
                  </a:ext>
                </a:extLst>
              </p14:cNvPr>
              <p14:cNvContentPartPr/>
              <p14:nvPr/>
            </p14:nvContentPartPr>
            <p14:xfrm>
              <a:off x="3056551" y="811414"/>
              <a:ext cx="231120" cy="116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EC014B8-4DA7-48ED-B5D6-A5C7EC115A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52238" y="807094"/>
                <a:ext cx="239747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8376EA5-3C18-47C2-A114-B7AF46BEACE3}"/>
                  </a:ext>
                </a:extLst>
              </p14:cNvPr>
              <p14:cNvContentPartPr/>
              <p14:nvPr/>
            </p14:nvContentPartPr>
            <p14:xfrm>
              <a:off x="3108031" y="1072414"/>
              <a:ext cx="199440" cy="110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8376EA5-3C18-47C2-A114-B7AF46BEAC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03711" y="1068094"/>
                <a:ext cx="2080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BE26733-85EA-442E-87B4-68778CE879DD}"/>
                  </a:ext>
                </a:extLst>
              </p14:cNvPr>
              <p14:cNvContentPartPr/>
              <p14:nvPr/>
            </p14:nvContentPartPr>
            <p14:xfrm>
              <a:off x="3365791" y="1063054"/>
              <a:ext cx="221760" cy="1285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BE26733-85EA-442E-87B4-68778CE879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61471" y="1058734"/>
                <a:ext cx="230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704D909-D04A-4AE3-BAAF-195E1E60CA0B}"/>
                  </a:ext>
                </a:extLst>
              </p14:cNvPr>
              <p14:cNvContentPartPr/>
              <p14:nvPr/>
            </p14:nvContentPartPr>
            <p14:xfrm>
              <a:off x="291391" y="431254"/>
              <a:ext cx="93240" cy="111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704D909-D04A-4AE3-BAAF-195E1E60CA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7071" y="426934"/>
                <a:ext cx="1018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E1F192E-D6D7-4B3B-8ED5-7461BEBF86B5}"/>
                  </a:ext>
                </a:extLst>
              </p14:cNvPr>
              <p14:cNvContentPartPr/>
              <p14:nvPr/>
            </p14:nvContentPartPr>
            <p14:xfrm>
              <a:off x="95551" y="425494"/>
              <a:ext cx="88920" cy="105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E1F192E-D6D7-4B3B-8ED5-7461BEBF86B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231" y="421174"/>
                <a:ext cx="975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0FCA893-4373-4385-9224-68B6A87F895F}"/>
                  </a:ext>
                </a:extLst>
              </p14:cNvPr>
              <p14:cNvContentPartPr/>
              <p14:nvPr/>
            </p14:nvContentPartPr>
            <p14:xfrm>
              <a:off x="570031" y="417574"/>
              <a:ext cx="308160" cy="1195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0FCA893-4373-4385-9224-68B6A87F895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5711" y="413254"/>
                <a:ext cx="3168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CF3950A-16E6-4199-A7D0-182AF3692A4D}"/>
                  </a:ext>
                </a:extLst>
              </p14:cNvPr>
              <p14:cNvContentPartPr/>
              <p14:nvPr/>
            </p14:nvContentPartPr>
            <p14:xfrm>
              <a:off x="149911" y="614494"/>
              <a:ext cx="2822040" cy="17157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CF3950A-16E6-4199-A7D0-182AF3692A4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5591" y="610174"/>
                <a:ext cx="283068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C1DF889-EE99-4747-A7E9-46FF2591ADB4}"/>
                  </a:ext>
                </a:extLst>
              </p14:cNvPr>
              <p14:cNvContentPartPr/>
              <p14:nvPr/>
            </p14:nvContentPartPr>
            <p14:xfrm>
              <a:off x="1277071" y="507214"/>
              <a:ext cx="2520" cy="25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C1DF889-EE99-4747-A7E9-46FF2591ADB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72751" y="502894"/>
                <a:ext cx="11160" cy="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19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92E79F-68F4-4C41-88D6-3409FA0DF2A2}"/>
                  </a:ext>
                </a:extLst>
              </p14:cNvPr>
              <p14:cNvContentPartPr/>
              <p14:nvPr/>
            </p14:nvContentPartPr>
            <p14:xfrm>
              <a:off x="519631" y="444934"/>
              <a:ext cx="268920" cy="5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92E79F-68F4-4C41-88D6-3409FA0DF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311" y="440614"/>
                <a:ext cx="2775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908FF7-2973-46D2-B5F3-3D23ECB671F3}"/>
                  </a:ext>
                </a:extLst>
              </p14:cNvPr>
              <p14:cNvContentPartPr/>
              <p14:nvPr/>
            </p14:nvContentPartPr>
            <p14:xfrm>
              <a:off x="286351" y="395614"/>
              <a:ext cx="154800" cy="157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908FF7-2973-46D2-B5F3-3D23ECB671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031" y="391294"/>
                <a:ext cx="1634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77F43CE-61AA-4A6C-9311-2F1FD15FB58F}"/>
                  </a:ext>
                </a:extLst>
              </p14:cNvPr>
              <p14:cNvContentPartPr/>
              <p14:nvPr/>
            </p14:nvContentPartPr>
            <p14:xfrm>
              <a:off x="916711" y="416854"/>
              <a:ext cx="590760" cy="11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77F43CE-61AA-4A6C-9311-2F1FD15FB5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91" y="412534"/>
                <a:ext cx="599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DE75B91-3565-4025-938E-71D03D9B242D}"/>
                  </a:ext>
                </a:extLst>
              </p14:cNvPr>
              <p14:cNvContentPartPr/>
              <p14:nvPr/>
            </p14:nvContentPartPr>
            <p14:xfrm>
              <a:off x="1575511" y="386614"/>
              <a:ext cx="589320" cy="194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DE75B91-3565-4025-938E-71D03D9B24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1191" y="382286"/>
                <a:ext cx="597960" cy="203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C234D2F-E7EF-4811-A5CA-789BD9323962}"/>
                  </a:ext>
                </a:extLst>
              </p14:cNvPr>
              <p14:cNvContentPartPr/>
              <p14:nvPr/>
            </p14:nvContentPartPr>
            <p14:xfrm>
              <a:off x="285631" y="744094"/>
              <a:ext cx="147960" cy="13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C234D2F-E7EF-4811-A5CA-789BD93239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311" y="739774"/>
                <a:ext cx="1566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2D00F9F-11BB-4207-94D5-D6AB14A5CD61}"/>
                  </a:ext>
                </a:extLst>
              </p14:cNvPr>
              <p14:cNvContentPartPr/>
              <p14:nvPr/>
            </p14:nvContentPartPr>
            <p14:xfrm>
              <a:off x="516751" y="790174"/>
              <a:ext cx="205920" cy="40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2D00F9F-11BB-4207-94D5-D6AB14A5CD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2431" y="785854"/>
                <a:ext cx="2145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06D9CE4-6311-4D3D-A058-88DB47BE3BCE}"/>
                  </a:ext>
                </a:extLst>
              </p14:cNvPr>
              <p14:cNvContentPartPr/>
              <p14:nvPr/>
            </p14:nvContentPartPr>
            <p14:xfrm>
              <a:off x="955591" y="728614"/>
              <a:ext cx="346320" cy="124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06D9CE4-6311-4D3D-A058-88DB47BE3B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1267" y="724294"/>
                <a:ext cx="354969" cy="1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5770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603D-EE76-4D6B-83BD-0C858643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Versions of Classical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26E34-138D-4F4F-B570-AC0ECE6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example programs for arithmetic operations</a:t>
            </a:r>
          </a:p>
          <a:p>
            <a:pPr lvl="1"/>
            <a:r>
              <a:rPr lang="en-US" dirty="0"/>
              <a:t>Efficient implementation of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lvl="1"/>
            <a:r>
              <a:rPr lang="en-US" sz="910" dirty="0">
                <a:solidFill>
                  <a:prstClr val="black"/>
                </a:solidFill>
                <a:cs typeface="Times New Roman" panose="02020603050405020304" pitchFamily="18" charset="0"/>
              </a:rPr>
              <a:t>Efficient implementation of multiply controlled single-qubit transformations</a:t>
            </a:r>
          </a:p>
          <a:p>
            <a:pPr lvl="1"/>
            <a:r>
              <a:rPr lang="en-US" sz="910" dirty="0">
                <a:solidFill>
                  <a:prstClr val="black"/>
                </a:solidFill>
                <a:cs typeface="Times New Roman" panose="02020603050405020304" pitchFamily="18" charset="0"/>
              </a:rPr>
              <a:t>In-place Addition</a:t>
            </a:r>
          </a:p>
          <a:p>
            <a:pPr lvl="1"/>
            <a:r>
              <a:rPr lang="en-US" sz="910" dirty="0">
                <a:solidFill>
                  <a:prstClr val="black"/>
                </a:solidFill>
                <a:cs typeface="Times New Roman" panose="02020603050405020304" pitchFamily="18" charset="0"/>
              </a:rPr>
              <a:t>Modular Addition</a:t>
            </a:r>
          </a:p>
          <a:p>
            <a:pPr lvl="1"/>
            <a:r>
              <a:rPr lang="en-US" sz="910" dirty="0">
                <a:solidFill>
                  <a:prstClr val="black"/>
                </a:solidFill>
                <a:cs typeface="Times New Roman" panose="02020603050405020304" pitchFamily="18" charset="0"/>
              </a:rPr>
              <a:t>Modular Multiplication</a:t>
            </a:r>
          </a:p>
          <a:p>
            <a:pPr lvl="1"/>
            <a:r>
              <a:rPr lang="en-US" sz="910" dirty="0">
                <a:solidFill>
                  <a:prstClr val="black"/>
                </a:solidFill>
              </a:rPr>
              <a:t>Modular Exponentiation</a:t>
            </a:r>
          </a:p>
          <a:p>
            <a:pPr lvl="1"/>
            <a:endParaRPr lang="en-US" sz="91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22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E216-45E1-437F-9BF0-42CE8ECC9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Versions of Classical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C08FC-905B-4FF6-A38D-5E3A23E75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Any system of quantum transforms effects a unitary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on the quantum system. </a:t>
                </a:r>
              </a:p>
              <a:p>
                <a:r>
                  <a:rPr lang="en-US" dirty="0"/>
                  <a:t>A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means the inverse 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is the conjugate transpose of the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dirty="0"/>
                  <a:t>. 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/>
                  <a:t> is the initial quantum state. The transformed state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/>
                  <a:t>. </a:t>
                </a:r>
              </a:p>
              <a:p>
                <a:r>
                  <a:rPr lang="en-US" dirty="0"/>
                  <a:t>The initial quantum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/>
                  <a:t> can be obtained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/>
                  <a:t> by applying the 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C08FC-905B-4FF6-A38D-5E3A23E75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3473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BC35-DD88-4159-8932-6486FC36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reversible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6BF09-FA97-4258-9777-2C396B39F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Any classical reversible computation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input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output is a permutation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bit strings. Let us denote such a permutation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It is a mapping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 corresponding quantum transformation is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↦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unitary since it simply reorders standard basis elements.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6BF09-FA97-4258-9777-2C396B39F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 b="-2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8F6CC98-06C1-4476-913A-FC81C639FA4B}"/>
                  </a:ext>
                </a:extLst>
              </p14:cNvPr>
              <p14:cNvContentPartPr/>
              <p14:nvPr/>
            </p14:nvContentPartPr>
            <p14:xfrm>
              <a:off x="2821471" y="202294"/>
              <a:ext cx="153000" cy="68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8F6CC98-06C1-4476-913A-FC81C639FA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7151" y="197974"/>
                <a:ext cx="1616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41578CF-C816-49C8-9888-A93477F3652E}"/>
                  </a:ext>
                </a:extLst>
              </p14:cNvPr>
              <p14:cNvContentPartPr/>
              <p14:nvPr/>
            </p14:nvContentPartPr>
            <p14:xfrm>
              <a:off x="3074911" y="138574"/>
              <a:ext cx="961920" cy="427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41578CF-C816-49C8-9888-A93477F365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0593" y="134254"/>
                <a:ext cx="970557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F1E720F-1CC5-4C58-BF89-5136AA459DD4}"/>
                  </a:ext>
                </a:extLst>
              </p14:cNvPr>
              <p14:cNvContentPartPr/>
              <p14:nvPr/>
            </p14:nvContentPartPr>
            <p14:xfrm>
              <a:off x="742471" y="98614"/>
              <a:ext cx="65520" cy="68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F1E720F-1CC5-4C58-BF89-5136AA459D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151" y="94294"/>
                <a:ext cx="741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0C68ADE-B3D4-4CBA-BDC9-A0215851F19D}"/>
                  </a:ext>
                </a:extLst>
              </p14:cNvPr>
              <p14:cNvContentPartPr/>
              <p14:nvPr/>
            </p14:nvContentPartPr>
            <p14:xfrm>
              <a:off x="899431" y="77734"/>
              <a:ext cx="243360" cy="124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0C68ADE-B3D4-4CBA-BDC9-A0215851F1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5111" y="73414"/>
                <a:ext cx="2520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7EA2854-BC32-47EA-A5BA-D299A28B56A0}"/>
                  </a:ext>
                </a:extLst>
              </p14:cNvPr>
              <p14:cNvContentPartPr/>
              <p14:nvPr/>
            </p14:nvContentPartPr>
            <p14:xfrm>
              <a:off x="1221271" y="88534"/>
              <a:ext cx="361080" cy="96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7EA2854-BC32-47EA-A5BA-D299A28B56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16951" y="84214"/>
                <a:ext cx="369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21B0A41-C0BC-4256-B358-43FA3E9DE1D3}"/>
                  </a:ext>
                </a:extLst>
              </p14:cNvPr>
              <p14:cNvContentPartPr/>
              <p14:nvPr/>
            </p14:nvContentPartPr>
            <p14:xfrm>
              <a:off x="513511" y="482014"/>
              <a:ext cx="987480" cy="176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21B0A41-C0BC-4256-B358-43FA3E9DE1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9191" y="477694"/>
                <a:ext cx="996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7EB6101-ED70-4BB0-AE69-6FBF3B1CA8CC}"/>
                  </a:ext>
                </a:extLst>
              </p14:cNvPr>
              <p14:cNvContentPartPr/>
              <p14:nvPr/>
            </p14:nvContentPartPr>
            <p14:xfrm>
              <a:off x="111031" y="522694"/>
              <a:ext cx="324000" cy="110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7EB6101-ED70-4BB0-AE69-6FBF3B1CA8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711" y="518374"/>
                <a:ext cx="3326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D89A39E-19DC-453A-B3C5-75BCBCF4F25C}"/>
                  </a:ext>
                </a:extLst>
              </p14:cNvPr>
              <p14:cNvContentPartPr/>
              <p14:nvPr/>
            </p14:nvContentPartPr>
            <p14:xfrm>
              <a:off x="1438711" y="1502254"/>
              <a:ext cx="1785600" cy="446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D89A39E-19DC-453A-B3C5-75BCBCF4F2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20711" y="1466254"/>
                <a:ext cx="18212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B95973F-BAB3-4244-A321-0D1D0C498445}"/>
                  </a:ext>
                </a:extLst>
              </p14:cNvPr>
              <p14:cNvContentPartPr/>
              <p14:nvPr/>
            </p14:nvContentPartPr>
            <p14:xfrm>
              <a:off x="413791" y="1657774"/>
              <a:ext cx="12240" cy="5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B95973F-BAB3-4244-A321-0D1D0C498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9471" y="1653454"/>
                <a:ext cx="208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42790F1-6AC1-49DD-B8F7-04D812158F56}"/>
                  </a:ext>
                </a:extLst>
              </p14:cNvPr>
              <p14:cNvContentPartPr/>
              <p14:nvPr/>
            </p14:nvContentPartPr>
            <p14:xfrm>
              <a:off x="3819751" y="1299574"/>
              <a:ext cx="4680" cy="622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42790F1-6AC1-49DD-B8F7-04D812158F5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15431" y="1295254"/>
                <a:ext cx="133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1A89342-EE14-47FF-9689-5171F14A3121}"/>
                  </a:ext>
                </a:extLst>
              </p14:cNvPr>
              <p14:cNvContentPartPr/>
              <p14:nvPr/>
            </p14:nvContentPartPr>
            <p14:xfrm>
              <a:off x="3864031" y="1299574"/>
              <a:ext cx="154800" cy="74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1A89342-EE14-47FF-9689-5171F14A312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59701" y="1295254"/>
                <a:ext cx="1634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4858460-D4D1-4FB4-AC34-A03E6097ADAC}"/>
                  </a:ext>
                </a:extLst>
              </p14:cNvPr>
              <p14:cNvContentPartPr/>
              <p14:nvPr/>
            </p14:nvContentPartPr>
            <p14:xfrm>
              <a:off x="3798511" y="1155214"/>
              <a:ext cx="200880" cy="792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4858460-D4D1-4FB4-AC34-A03E6097ADA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94191" y="1150894"/>
                <a:ext cx="209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0F3FAF7-E5C3-4BA6-9F8E-0710F9891C07}"/>
                  </a:ext>
                </a:extLst>
              </p14:cNvPr>
              <p14:cNvContentPartPr/>
              <p14:nvPr/>
            </p14:nvContentPartPr>
            <p14:xfrm>
              <a:off x="3793471" y="1015894"/>
              <a:ext cx="183240" cy="96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0F3FAF7-E5C3-4BA6-9F8E-0710F9891C0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89159" y="1011574"/>
                <a:ext cx="191863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D987EF3-5AEF-4EA8-8431-23287CC1F350}"/>
                  </a:ext>
                </a:extLst>
              </p14:cNvPr>
              <p14:cNvContentPartPr/>
              <p14:nvPr/>
            </p14:nvContentPartPr>
            <p14:xfrm>
              <a:off x="3838831" y="1443934"/>
              <a:ext cx="2520" cy="59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D987EF3-5AEF-4EA8-8431-23287CC1F35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34511" y="1439614"/>
                <a:ext cx="111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133B82F-927F-4946-A5F0-BBC772E7E6F4}"/>
                  </a:ext>
                </a:extLst>
              </p14:cNvPr>
              <p14:cNvContentPartPr/>
              <p14:nvPr/>
            </p14:nvContentPartPr>
            <p14:xfrm>
              <a:off x="3885631" y="1454014"/>
              <a:ext cx="5040" cy="50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133B82F-927F-4946-A5F0-BBC772E7E6F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81311" y="1449694"/>
                <a:ext cx="136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471930-4E2C-4F34-8ED4-EFBA4B672E29}"/>
                  </a:ext>
                </a:extLst>
              </p14:cNvPr>
              <p14:cNvContentPartPr/>
              <p14:nvPr/>
            </p14:nvContentPartPr>
            <p14:xfrm>
              <a:off x="3934951" y="1440694"/>
              <a:ext cx="113400" cy="114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471930-4E2C-4F34-8ED4-EFBA4B672E2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30645" y="1436374"/>
                <a:ext cx="122013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905D1E6-AEC7-4EC9-AD9F-AFF90CC6CB1C}"/>
                  </a:ext>
                </a:extLst>
              </p14:cNvPr>
              <p14:cNvContentPartPr/>
              <p14:nvPr/>
            </p14:nvContentPartPr>
            <p14:xfrm>
              <a:off x="3467671" y="1424134"/>
              <a:ext cx="302040" cy="122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905D1E6-AEC7-4EC9-AD9F-AFF90CC6CB1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63346" y="1419827"/>
                <a:ext cx="310690" cy="130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EB2C7A8-4961-4317-8918-10D9435CB1BB}"/>
                  </a:ext>
                </a:extLst>
              </p14:cNvPr>
              <p14:cNvContentPartPr/>
              <p14:nvPr/>
            </p14:nvContentPartPr>
            <p14:xfrm>
              <a:off x="3479911" y="1313614"/>
              <a:ext cx="294840" cy="92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EB2C7A8-4961-4317-8918-10D9435CB1B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75591" y="1309311"/>
                <a:ext cx="303480" cy="101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256138A-D41B-4B3A-9E93-DEF9B94BE0F9}"/>
                  </a:ext>
                </a:extLst>
              </p14:cNvPr>
              <p14:cNvContentPartPr/>
              <p14:nvPr/>
            </p14:nvContentPartPr>
            <p14:xfrm>
              <a:off x="3493231" y="1172134"/>
              <a:ext cx="255600" cy="94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256138A-D41B-4B3A-9E93-DEF9B94BE0F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488905" y="1167830"/>
                <a:ext cx="264252" cy="103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2DB7961-E79E-4F9E-92C3-E4C965E4998A}"/>
                  </a:ext>
                </a:extLst>
              </p14:cNvPr>
              <p14:cNvContentPartPr/>
              <p14:nvPr/>
            </p14:nvContentPartPr>
            <p14:xfrm>
              <a:off x="3491431" y="995014"/>
              <a:ext cx="262080" cy="121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2DB7961-E79E-4F9E-92C3-E4C965E4998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87111" y="990694"/>
                <a:ext cx="270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5D05A99-34FB-4A49-AE65-51827836ADA9}"/>
                  </a:ext>
                </a:extLst>
              </p14:cNvPr>
              <p14:cNvContentPartPr/>
              <p14:nvPr/>
            </p14:nvContentPartPr>
            <p14:xfrm>
              <a:off x="2570551" y="1072414"/>
              <a:ext cx="729000" cy="318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5D05A99-34FB-4A49-AE65-51827836ADA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66231" y="1068089"/>
                <a:ext cx="737640" cy="327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2943E93-1B35-4A78-AE52-79650B2ABF5D}"/>
                  </a:ext>
                </a:extLst>
              </p14:cNvPr>
              <p14:cNvContentPartPr/>
              <p14:nvPr/>
            </p14:nvContentPartPr>
            <p14:xfrm>
              <a:off x="1442311" y="1529614"/>
              <a:ext cx="1732680" cy="402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2943E93-1B35-4A78-AE52-79650B2ABF5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06671" y="1457614"/>
                <a:ext cx="18043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7C7B675-4E6C-4B94-B335-D5E76EF6FEF7}"/>
                  </a:ext>
                </a:extLst>
              </p14:cNvPr>
              <p14:cNvContentPartPr/>
              <p14:nvPr/>
            </p14:nvContentPartPr>
            <p14:xfrm>
              <a:off x="2172031" y="1146214"/>
              <a:ext cx="298800" cy="2048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7C7B675-4E6C-4B94-B335-D5E76EF6FEF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167711" y="1141894"/>
                <a:ext cx="3074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4ABD013-3CA5-45C3-B7CF-317D7D381E26}"/>
                  </a:ext>
                </a:extLst>
              </p14:cNvPr>
              <p14:cNvContentPartPr/>
              <p14:nvPr/>
            </p14:nvContentPartPr>
            <p14:xfrm>
              <a:off x="1290751" y="827254"/>
              <a:ext cx="498240" cy="203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4ABD013-3CA5-45C3-B7CF-317D7D381E2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86431" y="822934"/>
                <a:ext cx="5068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4C01051-8067-4621-AB4A-7AEEB1FCEC75}"/>
                  </a:ext>
                </a:extLst>
              </p14:cNvPr>
              <p14:cNvContentPartPr/>
              <p14:nvPr/>
            </p14:nvContentPartPr>
            <p14:xfrm>
              <a:off x="2377591" y="645094"/>
              <a:ext cx="4680" cy="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4C01051-8067-4621-AB4A-7AEEB1FCEC7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373271" y="640774"/>
                <a:ext cx="1332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EA98BCF-726B-4390-8D99-B1C5AFFA2AC1}"/>
                  </a:ext>
                </a:extLst>
              </p14:cNvPr>
              <p14:cNvContentPartPr/>
              <p14:nvPr/>
            </p14:nvContentPartPr>
            <p14:xfrm>
              <a:off x="1710151" y="576694"/>
              <a:ext cx="627480" cy="140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EA98BCF-726B-4390-8D99-B1C5AFFA2AC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705831" y="572374"/>
                <a:ext cx="636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53D4E17-48F0-4F8A-A601-A796C7EDB574}"/>
                  </a:ext>
                </a:extLst>
              </p14:cNvPr>
              <p14:cNvContentPartPr/>
              <p14:nvPr/>
            </p14:nvContentPartPr>
            <p14:xfrm>
              <a:off x="2436991" y="573814"/>
              <a:ext cx="419400" cy="1292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53D4E17-48F0-4F8A-A601-A796C7EDB57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432675" y="569494"/>
                <a:ext cx="428033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798A06D-41DA-498B-996D-FA1AE486F8C8}"/>
                  </a:ext>
                </a:extLst>
              </p14:cNvPr>
              <p14:cNvContentPartPr/>
              <p14:nvPr/>
            </p14:nvContentPartPr>
            <p14:xfrm>
              <a:off x="242791" y="1597294"/>
              <a:ext cx="57600" cy="63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798A06D-41DA-498B-996D-FA1AE486F8C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38471" y="1592974"/>
                <a:ext cx="66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B19DE18-FA7A-4777-B2FE-086A366C6023}"/>
                  </a:ext>
                </a:extLst>
              </p14:cNvPr>
              <p14:cNvContentPartPr/>
              <p14:nvPr/>
            </p14:nvContentPartPr>
            <p14:xfrm>
              <a:off x="270151" y="1789894"/>
              <a:ext cx="20880" cy="85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B19DE18-FA7A-4777-B2FE-086A366C602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5831" y="1785574"/>
                <a:ext cx="295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8D4665D-1C46-4B6F-8243-339C8491D1BC}"/>
                  </a:ext>
                </a:extLst>
              </p14:cNvPr>
              <p14:cNvContentPartPr/>
              <p14:nvPr/>
            </p14:nvContentPartPr>
            <p14:xfrm>
              <a:off x="254671" y="1961254"/>
              <a:ext cx="64080" cy="648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8D4665D-1C46-4B6F-8243-339C8491D1B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50351" y="1956934"/>
                <a:ext cx="727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6291C87-D754-4609-9F14-35BBD924F627}"/>
                  </a:ext>
                </a:extLst>
              </p14:cNvPr>
              <p14:cNvContentPartPr/>
              <p14:nvPr/>
            </p14:nvContentPartPr>
            <p14:xfrm>
              <a:off x="522871" y="1943614"/>
              <a:ext cx="221400" cy="799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6291C87-D754-4609-9F14-35BBD924F62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18544" y="1939294"/>
                <a:ext cx="230054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3778C49-7DCD-42FB-BCF8-BBE61F3D6D9F}"/>
                  </a:ext>
                </a:extLst>
              </p14:cNvPr>
              <p14:cNvContentPartPr/>
              <p14:nvPr/>
            </p14:nvContentPartPr>
            <p14:xfrm>
              <a:off x="427111" y="2165374"/>
              <a:ext cx="720" cy="5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3778C49-7DCD-42FB-BCF8-BBE61F3D6D9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2791" y="2161054"/>
                <a:ext cx="93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FA66C6E-F21D-478B-907A-C64157FB999E}"/>
                  </a:ext>
                </a:extLst>
              </p14:cNvPr>
              <p14:cNvContentPartPr/>
              <p14:nvPr/>
            </p14:nvContentPartPr>
            <p14:xfrm>
              <a:off x="431071" y="2206414"/>
              <a:ext cx="1440" cy="5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FA66C6E-F21D-478B-907A-C64157FB999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6751" y="2202094"/>
                <a:ext cx="1008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D18C5F2-DB3D-4AA8-87C9-6384EFE21A2F}"/>
                  </a:ext>
                </a:extLst>
              </p14:cNvPr>
              <p14:cNvContentPartPr/>
              <p14:nvPr/>
            </p14:nvContentPartPr>
            <p14:xfrm>
              <a:off x="423871" y="2253934"/>
              <a:ext cx="2160" cy="36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D18C5F2-DB3D-4AA8-87C9-6384EFE21A2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19551" y="2249614"/>
                <a:ext cx="108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A0DF0680-9C30-4555-AE05-85728937D831}"/>
                  </a:ext>
                </a:extLst>
              </p14:cNvPr>
              <p14:cNvContentPartPr/>
              <p14:nvPr/>
            </p14:nvContentPartPr>
            <p14:xfrm>
              <a:off x="236671" y="2308294"/>
              <a:ext cx="71280" cy="720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A0DF0680-9C30-4555-AE05-85728937D83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2351" y="2303974"/>
                <a:ext cx="799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5918BD0-C9FC-45D9-97AD-8C4488A78696}"/>
                  </a:ext>
                </a:extLst>
              </p14:cNvPr>
              <p14:cNvContentPartPr/>
              <p14:nvPr/>
            </p14:nvContentPartPr>
            <p14:xfrm>
              <a:off x="465271" y="2307574"/>
              <a:ext cx="238680" cy="102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5918BD0-C9FC-45D9-97AD-8C4488A7869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0951" y="2303254"/>
                <a:ext cx="2473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C6028B4-9CBA-4EF7-B0C2-F8BA2B5D1347}"/>
                  </a:ext>
                </a:extLst>
              </p14:cNvPr>
              <p14:cNvContentPartPr/>
              <p14:nvPr/>
            </p14:nvContentPartPr>
            <p14:xfrm>
              <a:off x="113191" y="1515574"/>
              <a:ext cx="101160" cy="457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C6028B4-9CBA-4EF7-B0C2-F8BA2B5D134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8871" y="1511288"/>
                <a:ext cx="109800" cy="54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1AE1FEA-2CF1-43CE-B378-0741FBA35BBF}"/>
                  </a:ext>
                </a:extLst>
              </p14:cNvPr>
              <p14:cNvContentPartPr/>
              <p14:nvPr/>
            </p14:nvContentPartPr>
            <p14:xfrm>
              <a:off x="89791" y="1732294"/>
              <a:ext cx="41040" cy="381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1AE1FEA-2CF1-43CE-B378-0741FBA35BB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5471" y="1727974"/>
                <a:ext cx="49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6E2733B-3F46-4ACA-9E49-00D9AD4B833C}"/>
                  </a:ext>
                </a:extLst>
              </p14:cNvPr>
              <p14:cNvContentPartPr/>
              <p14:nvPr/>
            </p14:nvContentPartPr>
            <p14:xfrm>
              <a:off x="166831" y="1722934"/>
              <a:ext cx="2520" cy="439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6E2733B-3F46-4ACA-9E49-00D9AD4B833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62511" y="1718614"/>
                <a:ext cx="111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D577EA2-DCFB-444E-998A-97859D5D7591}"/>
                  </a:ext>
                </a:extLst>
              </p14:cNvPr>
              <p14:cNvContentPartPr/>
              <p14:nvPr/>
            </p14:nvContentPartPr>
            <p14:xfrm>
              <a:off x="67831" y="2277694"/>
              <a:ext cx="9000" cy="396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D577EA2-DCFB-444E-998A-97859D5D759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3511" y="2273374"/>
                <a:ext cx="17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83E6BEB-14A4-468F-9D9D-3C6D4E4EB8EC}"/>
                  </a:ext>
                </a:extLst>
              </p14:cNvPr>
              <p14:cNvContentPartPr/>
              <p14:nvPr/>
            </p14:nvContentPartPr>
            <p14:xfrm>
              <a:off x="117511" y="2270134"/>
              <a:ext cx="6120" cy="62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83E6BEB-14A4-468F-9D9D-3C6D4E4EB8E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3191" y="2265814"/>
                <a:ext cx="14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C424932-5A85-4551-BADB-6A03BDE53F0F}"/>
                  </a:ext>
                </a:extLst>
              </p14:cNvPr>
              <p14:cNvContentPartPr/>
              <p14:nvPr/>
            </p14:nvContentPartPr>
            <p14:xfrm>
              <a:off x="86191" y="1920934"/>
              <a:ext cx="64080" cy="525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C424932-5A85-4551-BADB-6A03BDE53F0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1871" y="1916614"/>
                <a:ext cx="727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5E04048-84F9-49D2-9312-C903238E9349}"/>
                  </a:ext>
                </a:extLst>
              </p14:cNvPr>
              <p14:cNvContentPartPr/>
              <p14:nvPr/>
            </p14:nvContentPartPr>
            <p14:xfrm>
              <a:off x="780631" y="1946494"/>
              <a:ext cx="63360" cy="396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5E04048-84F9-49D2-9312-C903238E934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76311" y="1942174"/>
                <a:ext cx="720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CFE1A606-7BD5-4663-B245-FCE1CADF5E88}"/>
                  </a:ext>
                </a:extLst>
              </p14:cNvPr>
              <p14:cNvContentPartPr/>
              <p14:nvPr/>
            </p14:nvContentPartPr>
            <p14:xfrm>
              <a:off x="741391" y="2307214"/>
              <a:ext cx="37800" cy="270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CFE1A606-7BD5-4663-B245-FCE1CADF5E8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7071" y="2302894"/>
                <a:ext cx="464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16A58F5-7369-4A90-8B93-275C96CC5B9C}"/>
                  </a:ext>
                </a:extLst>
              </p14:cNvPr>
              <p14:cNvContentPartPr/>
              <p14:nvPr/>
            </p14:nvContentPartPr>
            <p14:xfrm>
              <a:off x="543031" y="1781614"/>
              <a:ext cx="301680" cy="90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16A58F5-7369-4A90-8B93-275C96CC5B9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38711" y="1777294"/>
                <a:ext cx="3103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B32757A-0FE0-47DE-92A1-23609E3D3EC7}"/>
                  </a:ext>
                </a:extLst>
              </p14:cNvPr>
              <p14:cNvContentPartPr/>
              <p14:nvPr/>
            </p14:nvContentPartPr>
            <p14:xfrm>
              <a:off x="551311" y="1596574"/>
              <a:ext cx="303120" cy="90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B32757A-0FE0-47DE-92A1-23609E3D3EC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46991" y="1592237"/>
                <a:ext cx="311760" cy="99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A893419-B2D6-4916-B174-C4213166B7E8}"/>
                  </a:ext>
                </a:extLst>
              </p14:cNvPr>
              <p14:cNvContentPartPr/>
              <p14:nvPr/>
            </p14:nvContentPartPr>
            <p14:xfrm>
              <a:off x="1337191" y="1462654"/>
              <a:ext cx="1975680" cy="536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A893419-B2D6-4916-B174-C4213166B7E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332871" y="1458334"/>
                <a:ext cx="1984320" cy="5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1556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E380-DE3C-443C-B8F7-35404EF3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irreversible computations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9DA7A-BB24-490A-83A7-DA212D56D5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Any classical computation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input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output bits defines a function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Such a function can be extended to a reversible function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bit input and output,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defined by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unitary transformation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9DA7A-BB24-490A-83A7-DA212D56D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4A90CD-125A-4A5A-9BC9-EBF51C943DE8}"/>
                  </a:ext>
                </a:extLst>
              </p14:cNvPr>
              <p14:cNvContentPartPr/>
              <p14:nvPr/>
            </p14:nvContentPartPr>
            <p14:xfrm>
              <a:off x="1176991" y="492814"/>
              <a:ext cx="2117160" cy="1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4A90CD-125A-4A5A-9BC9-EBF51C943D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2670" y="488404"/>
                <a:ext cx="2125801" cy="26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79591AB-C57D-4FF5-9516-7B337A20DC8D}"/>
                  </a:ext>
                </a:extLst>
              </p14:cNvPr>
              <p14:cNvContentPartPr/>
              <p14:nvPr/>
            </p14:nvContentPartPr>
            <p14:xfrm>
              <a:off x="2045671" y="1317574"/>
              <a:ext cx="465840" cy="20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79591AB-C57D-4FF5-9516-7B337A20DC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1351" y="1313254"/>
                <a:ext cx="4744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F41DDF-C7A8-41A4-ADDF-38035D2BCB25}"/>
                  </a:ext>
                </a:extLst>
              </p14:cNvPr>
              <p14:cNvContentPartPr/>
              <p14:nvPr/>
            </p14:nvContentPartPr>
            <p14:xfrm>
              <a:off x="1860271" y="996814"/>
              <a:ext cx="788040" cy="28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F41DDF-C7A8-41A4-ADDF-38035D2BCB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5951" y="992494"/>
                <a:ext cx="796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7C8F2B-D158-4880-97F0-F49C4FC55BFA}"/>
                  </a:ext>
                </a:extLst>
              </p14:cNvPr>
              <p14:cNvContentPartPr/>
              <p14:nvPr/>
            </p14:nvContentPartPr>
            <p14:xfrm>
              <a:off x="2111911" y="903574"/>
              <a:ext cx="7020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7C8F2B-D158-4880-97F0-F49C4FC55B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07591" y="899254"/>
                <a:ext cx="78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30259AE-8F60-4348-8947-6F35F55DBC05}"/>
                  </a:ext>
                </a:extLst>
              </p14:cNvPr>
              <p14:cNvContentPartPr/>
              <p14:nvPr/>
            </p14:nvContentPartPr>
            <p14:xfrm>
              <a:off x="2724631" y="912934"/>
              <a:ext cx="124920" cy="7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30259AE-8F60-4348-8947-6F35F55DBC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20323" y="908614"/>
                <a:ext cx="133535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88A7EF-CCE2-4211-B0E8-42DAD3188A0A}"/>
                  </a:ext>
                </a:extLst>
              </p14:cNvPr>
              <p14:cNvContentPartPr/>
              <p14:nvPr/>
            </p14:nvContentPartPr>
            <p14:xfrm>
              <a:off x="3536071" y="90334"/>
              <a:ext cx="523440" cy="170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88A7EF-CCE2-4211-B0E8-42DAD3188A0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31751" y="86023"/>
                <a:ext cx="532080" cy="178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B18F86C-3901-432E-879A-C216D756DA0C}"/>
                  </a:ext>
                </a:extLst>
              </p14:cNvPr>
              <p14:cNvContentPartPr/>
              <p14:nvPr/>
            </p14:nvContentPartPr>
            <p14:xfrm>
              <a:off x="148111" y="303454"/>
              <a:ext cx="79560" cy="48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B18F86C-3901-432E-879A-C216D756DA0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3791" y="299134"/>
                <a:ext cx="882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69BB24A-870F-44D9-9CD6-39D93A7C0FCD}"/>
                  </a:ext>
                </a:extLst>
              </p14:cNvPr>
              <p14:cNvContentPartPr/>
              <p14:nvPr/>
            </p14:nvContentPartPr>
            <p14:xfrm>
              <a:off x="261871" y="85654"/>
              <a:ext cx="617760" cy="198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69BB24A-870F-44D9-9CD6-39D93A7C0F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7551" y="81326"/>
                <a:ext cx="626400" cy="207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4D383D2-9625-4740-8475-6AE6A95D540D}"/>
                  </a:ext>
                </a:extLst>
              </p14:cNvPr>
              <p14:cNvContentPartPr/>
              <p14:nvPr/>
            </p14:nvContentPartPr>
            <p14:xfrm>
              <a:off x="1130551" y="145414"/>
              <a:ext cx="155520" cy="77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4D383D2-9625-4740-8475-6AE6A95D540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26231" y="141094"/>
                <a:ext cx="1641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D0F0981-2127-407F-8965-4817E6C3CD09}"/>
                  </a:ext>
                </a:extLst>
              </p14:cNvPr>
              <p14:cNvContentPartPr/>
              <p14:nvPr/>
            </p14:nvContentPartPr>
            <p14:xfrm>
              <a:off x="1148911" y="49294"/>
              <a:ext cx="521280" cy="57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D0F0981-2127-407F-8965-4817E6C3CD0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44594" y="45001"/>
                <a:ext cx="529914" cy="66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5783352-9312-4783-B45B-142A88A59D2D}"/>
                  </a:ext>
                </a:extLst>
              </p14:cNvPr>
              <p14:cNvContentPartPr/>
              <p14:nvPr/>
            </p14:nvContentPartPr>
            <p14:xfrm>
              <a:off x="1551751" y="155134"/>
              <a:ext cx="152280" cy="72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5783352-9312-4783-B45B-142A88A59D2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47431" y="150792"/>
                <a:ext cx="160920" cy="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33BF209-1C92-4B20-8C3F-B971EFCFE435}"/>
                  </a:ext>
                </a:extLst>
              </p14:cNvPr>
              <p14:cNvContentPartPr/>
              <p14:nvPr/>
            </p14:nvContentPartPr>
            <p14:xfrm>
              <a:off x="1673791" y="1990774"/>
              <a:ext cx="240840" cy="14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33BF209-1C92-4B20-8C3F-B971EFCFE43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69471" y="1986454"/>
                <a:ext cx="2494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B7B84E2-71B5-4BF4-9029-A6C7000489DF}"/>
                  </a:ext>
                </a:extLst>
              </p14:cNvPr>
              <p14:cNvContentPartPr/>
              <p14:nvPr/>
            </p14:nvContentPartPr>
            <p14:xfrm>
              <a:off x="2211991" y="1995454"/>
              <a:ext cx="572040" cy="18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B7B84E2-71B5-4BF4-9029-A6C7000489D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07671" y="1991134"/>
                <a:ext cx="5806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2111FB-4F5D-45EA-B620-0A619825536F}"/>
                  </a:ext>
                </a:extLst>
              </p14:cNvPr>
              <p14:cNvContentPartPr/>
              <p14:nvPr/>
            </p14:nvContentPartPr>
            <p14:xfrm>
              <a:off x="943711" y="2264734"/>
              <a:ext cx="285120" cy="171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2111FB-4F5D-45EA-B620-0A619825536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9391" y="2260414"/>
                <a:ext cx="2937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8E175A5-022D-4B2E-B072-F8F487FA7EC3}"/>
                  </a:ext>
                </a:extLst>
              </p14:cNvPr>
              <p14:cNvContentPartPr/>
              <p14:nvPr/>
            </p14:nvContentPartPr>
            <p14:xfrm>
              <a:off x="338191" y="1953694"/>
              <a:ext cx="81720" cy="52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8E175A5-022D-4B2E-B072-F8F487FA7EC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3871" y="1949374"/>
                <a:ext cx="90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E5E2370-711C-459A-B009-266D66A505FD}"/>
                  </a:ext>
                </a:extLst>
              </p14:cNvPr>
              <p14:cNvContentPartPr/>
              <p14:nvPr/>
            </p14:nvContentPartPr>
            <p14:xfrm>
              <a:off x="26791" y="2196334"/>
              <a:ext cx="480240" cy="203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E5E2370-711C-459A-B009-266D66A505F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468" y="2192022"/>
                <a:ext cx="488886" cy="212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7EF5392-4093-4FFC-BA35-5C58F9731CF5}"/>
                  </a:ext>
                </a:extLst>
              </p14:cNvPr>
              <p14:cNvContentPartPr/>
              <p14:nvPr/>
            </p14:nvContentPartPr>
            <p14:xfrm>
              <a:off x="22111" y="2027854"/>
              <a:ext cx="329760" cy="132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7EF5392-4093-4FFC-BA35-5C58F9731C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786" y="2023534"/>
                <a:ext cx="338409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B4E5EE8-2ADE-414D-BCAC-9F0DF0F3626B}"/>
                  </a:ext>
                </a:extLst>
              </p14:cNvPr>
              <p14:cNvContentPartPr/>
              <p14:nvPr/>
            </p14:nvContentPartPr>
            <p14:xfrm>
              <a:off x="1313071" y="2306494"/>
              <a:ext cx="246600" cy="105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B4E5EE8-2ADE-414D-BCAC-9F0DF0F3626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308751" y="2302174"/>
                <a:ext cx="2552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886068B-2246-4BFA-8B6E-6EA398FF1E0F}"/>
                  </a:ext>
                </a:extLst>
              </p14:cNvPr>
              <p14:cNvContentPartPr/>
              <p14:nvPr/>
            </p14:nvContentPartPr>
            <p14:xfrm>
              <a:off x="1693591" y="2245654"/>
              <a:ext cx="201240" cy="194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886068B-2246-4BFA-8B6E-6EA398FF1E0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89271" y="2241334"/>
                <a:ext cx="2098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DA30167-551F-4A97-9039-7B66B756C197}"/>
                  </a:ext>
                </a:extLst>
              </p14:cNvPr>
              <p14:cNvContentPartPr/>
              <p14:nvPr/>
            </p14:nvContentPartPr>
            <p14:xfrm>
              <a:off x="1969711" y="2253214"/>
              <a:ext cx="573840" cy="20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DA30167-551F-4A97-9039-7B66B756C19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65391" y="2248894"/>
                <a:ext cx="5824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CA91E21-B0E3-494D-B3B6-FADE94A8D613}"/>
                  </a:ext>
                </a:extLst>
              </p14:cNvPr>
              <p14:cNvContentPartPr/>
              <p14:nvPr/>
            </p14:nvContentPartPr>
            <p14:xfrm>
              <a:off x="2836951" y="2244574"/>
              <a:ext cx="542520" cy="181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CA91E21-B0E3-494D-B3B6-FADE94A8D61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32631" y="2240254"/>
                <a:ext cx="5511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AAA9394-EEE8-440F-93EC-49F46128F6E8}"/>
                  </a:ext>
                </a:extLst>
              </p14:cNvPr>
              <p14:cNvContentPartPr/>
              <p14:nvPr/>
            </p14:nvContentPartPr>
            <p14:xfrm>
              <a:off x="3554791" y="2208934"/>
              <a:ext cx="863280" cy="149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AAA9394-EEE8-440F-93EC-49F46128F6E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50469" y="2204614"/>
                <a:ext cx="871924" cy="15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78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1B4F3D-8AAD-4C23-B472-B7EF49392065}"/>
                  </a:ext>
                </a:extLst>
              </p14:cNvPr>
              <p14:cNvContentPartPr/>
              <p14:nvPr/>
            </p14:nvContentPartPr>
            <p14:xfrm>
              <a:off x="643831" y="315334"/>
              <a:ext cx="32040" cy="3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1B4F3D-8AAD-4C23-B472-B7EF493920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511" y="311014"/>
                <a:ext cx="406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C8359AC-B2B3-42FB-A64A-B6CDAFBCFC0F}"/>
                  </a:ext>
                </a:extLst>
              </p14:cNvPr>
              <p14:cNvContentPartPr/>
              <p14:nvPr/>
            </p14:nvContentPartPr>
            <p14:xfrm>
              <a:off x="454471" y="187534"/>
              <a:ext cx="152280" cy="19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C8359AC-B2B3-42FB-A64A-B6CDAFBCFC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141" y="183214"/>
                <a:ext cx="1609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6E4F734-E0B3-41CE-8F51-A31E56F56E28}"/>
                  </a:ext>
                </a:extLst>
              </p14:cNvPr>
              <p14:cNvContentPartPr/>
              <p14:nvPr/>
            </p14:nvContentPartPr>
            <p14:xfrm>
              <a:off x="1011031" y="201934"/>
              <a:ext cx="204120" cy="105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6E4F734-E0B3-41CE-8F51-A31E56F56E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6719" y="197614"/>
                <a:ext cx="212745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2BB26B-116F-4E91-A95A-1DAE4987ED28}"/>
                  </a:ext>
                </a:extLst>
              </p14:cNvPr>
              <p14:cNvContentPartPr/>
              <p14:nvPr/>
            </p14:nvContentPartPr>
            <p14:xfrm>
              <a:off x="719791" y="203734"/>
              <a:ext cx="137880" cy="150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2BB26B-116F-4E91-A95A-1DAE4987ED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482" y="199414"/>
                <a:ext cx="146498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6C88C5-581A-4EBA-AAD4-FEBEDE2A48A0}"/>
                  </a:ext>
                </a:extLst>
              </p14:cNvPr>
              <p14:cNvContentPartPr/>
              <p14:nvPr/>
            </p14:nvContentPartPr>
            <p14:xfrm>
              <a:off x="1368151" y="132814"/>
              <a:ext cx="233280" cy="195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6C88C5-581A-4EBA-AAD4-FEBEDE2A48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3831" y="128494"/>
                <a:ext cx="241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65D04C2-08C6-46EA-8C11-47CC67B218BB}"/>
                  </a:ext>
                </a:extLst>
              </p14:cNvPr>
              <p14:cNvContentPartPr/>
              <p14:nvPr/>
            </p14:nvContentPartPr>
            <p14:xfrm>
              <a:off x="3235471" y="185734"/>
              <a:ext cx="10080" cy="13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65D04C2-08C6-46EA-8C11-47CC67B218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1151" y="181414"/>
                <a:ext cx="187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FD7BB68-86CA-479F-A750-119B8DDA960A}"/>
                  </a:ext>
                </a:extLst>
              </p14:cNvPr>
              <p14:cNvContentPartPr/>
              <p14:nvPr/>
            </p14:nvContentPartPr>
            <p14:xfrm>
              <a:off x="3229351" y="240094"/>
              <a:ext cx="6120" cy="8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FD7BB68-86CA-479F-A750-119B8DDA96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5031" y="235774"/>
                <a:ext cx="147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FB109EC-81DF-4004-A5A6-C2DDB12AB787}"/>
                  </a:ext>
                </a:extLst>
              </p14:cNvPr>
              <p14:cNvContentPartPr/>
              <p14:nvPr/>
            </p14:nvContentPartPr>
            <p14:xfrm>
              <a:off x="3588631" y="180694"/>
              <a:ext cx="23760" cy="143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FB109EC-81DF-4004-A5A6-C2DDB12AB7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4311" y="176374"/>
                <a:ext cx="32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C87C853-0843-4DB0-B2BB-D9439B637928}"/>
                  </a:ext>
                </a:extLst>
              </p14:cNvPr>
              <p14:cNvContentPartPr/>
              <p14:nvPr/>
            </p14:nvContentPartPr>
            <p14:xfrm>
              <a:off x="3657031" y="87454"/>
              <a:ext cx="87120" cy="51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C87C853-0843-4DB0-B2BB-D9439B6379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52711" y="83134"/>
                <a:ext cx="95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28C695B-85AC-43CB-8757-341412884031}"/>
                  </a:ext>
                </a:extLst>
              </p14:cNvPr>
              <p14:cNvContentPartPr/>
              <p14:nvPr/>
            </p14:nvContentPartPr>
            <p14:xfrm>
              <a:off x="3720031" y="231454"/>
              <a:ext cx="165240" cy="63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28C695B-85AC-43CB-8757-3414128840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15711" y="227134"/>
                <a:ext cx="173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7290D94-D058-4D01-B5F0-A8A114C344EC}"/>
                  </a:ext>
                </a:extLst>
              </p14:cNvPr>
              <p14:cNvContentPartPr/>
              <p14:nvPr/>
            </p14:nvContentPartPr>
            <p14:xfrm>
              <a:off x="4243831" y="125974"/>
              <a:ext cx="177480" cy="182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7290D94-D058-4D01-B5F0-A8A114C344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39511" y="121654"/>
                <a:ext cx="1861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E0EA403-28FF-4BE2-BF05-F7CFE7E08C7B}"/>
                  </a:ext>
                </a:extLst>
              </p14:cNvPr>
              <p14:cNvContentPartPr/>
              <p14:nvPr/>
            </p14:nvContentPartPr>
            <p14:xfrm>
              <a:off x="4020271" y="160894"/>
              <a:ext cx="165240" cy="152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E0EA403-28FF-4BE2-BF05-F7CFE7E08C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15942" y="156574"/>
                <a:ext cx="173899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40440D9-C829-40DC-80EE-D928390875B4}"/>
                  </a:ext>
                </a:extLst>
              </p14:cNvPr>
              <p14:cNvContentPartPr/>
              <p14:nvPr/>
            </p14:nvContentPartPr>
            <p14:xfrm>
              <a:off x="3374071" y="156934"/>
              <a:ext cx="173160" cy="148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40440D9-C829-40DC-80EE-D928390875B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69760" y="152604"/>
                <a:ext cx="181782" cy="157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3E857B2-7377-400E-8362-64420E865FE2}"/>
                  </a:ext>
                </a:extLst>
              </p14:cNvPr>
              <p14:cNvContentPartPr/>
              <p14:nvPr/>
            </p14:nvContentPartPr>
            <p14:xfrm>
              <a:off x="3057631" y="144694"/>
              <a:ext cx="119520" cy="154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3E857B2-7377-400E-8362-64420E865FE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53311" y="140374"/>
                <a:ext cx="1281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AF599E8-A216-413F-A73B-2469AF08E911}"/>
                  </a:ext>
                </a:extLst>
              </p14:cNvPr>
              <p14:cNvContentPartPr/>
              <p14:nvPr/>
            </p14:nvContentPartPr>
            <p14:xfrm>
              <a:off x="2052871" y="105094"/>
              <a:ext cx="374040" cy="245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AF599E8-A216-413F-A73B-2469AF08E91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48551" y="100774"/>
                <a:ext cx="3826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30D9FFC-1691-416D-B6DF-23E13E0C8D35}"/>
                  </a:ext>
                </a:extLst>
              </p14:cNvPr>
              <p14:cNvContentPartPr/>
              <p14:nvPr/>
            </p14:nvContentPartPr>
            <p14:xfrm>
              <a:off x="1873231" y="185374"/>
              <a:ext cx="132840" cy="116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30D9FFC-1691-416D-B6DF-23E13E0C8D3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68911" y="181054"/>
                <a:ext cx="1414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59942F4-339E-4EEB-94AE-CF4C26208710}"/>
                  </a:ext>
                </a:extLst>
              </p14:cNvPr>
              <p14:cNvContentPartPr/>
              <p14:nvPr/>
            </p14:nvContentPartPr>
            <p14:xfrm>
              <a:off x="1699711" y="216694"/>
              <a:ext cx="126000" cy="120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59942F4-339E-4EEB-94AE-CF4C2620871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95391" y="212374"/>
                <a:ext cx="1346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882B774-3F9C-46EC-83AF-FFF58A414FF9}"/>
                  </a:ext>
                </a:extLst>
              </p14:cNvPr>
              <p14:cNvContentPartPr/>
              <p14:nvPr/>
            </p14:nvContentPartPr>
            <p14:xfrm>
              <a:off x="1678831" y="569494"/>
              <a:ext cx="5400" cy="13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882B774-3F9C-46EC-83AF-FFF58A414FF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74511" y="565174"/>
                <a:ext cx="140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FE647D5-271B-43DE-B71E-CB32F670D447}"/>
                  </a:ext>
                </a:extLst>
              </p14:cNvPr>
              <p14:cNvContentPartPr/>
              <p14:nvPr/>
            </p14:nvContentPartPr>
            <p14:xfrm>
              <a:off x="1597831" y="647254"/>
              <a:ext cx="44640" cy="41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FE647D5-271B-43DE-B71E-CB32F670D44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93511" y="642934"/>
                <a:ext cx="532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19E4430-55C0-4DDC-BAE2-2949F62FB235}"/>
                  </a:ext>
                </a:extLst>
              </p14:cNvPr>
              <p14:cNvContentPartPr/>
              <p14:nvPr/>
            </p14:nvContentPartPr>
            <p14:xfrm>
              <a:off x="1747951" y="545734"/>
              <a:ext cx="88560" cy="118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19E4430-55C0-4DDC-BAE2-2949F62FB2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43631" y="541414"/>
                <a:ext cx="972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A074C72-2235-406F-AE14-13C14387D4F6}"/>
                  </a:ext>
                </a:extLst>
              </p14:cNvPr>
              <p14:cNvContentPartPr/>
              <p14:nvPr/>
            </p14:nvContentPartPr>
            <p14:xfrm>
              <a:off x="1369951" y="541054"/>
              <a:ext cx="160200" cy="1429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A074C72-2235-406F-AE14-13C14387D4F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65631" y="536745"/>
                <a:ext cx="168840" cy="151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CABF463-FECF-487B-A692-65A3F20A47A9}"/>
                  </a:ext>
                </a:extLst>
              </p14:cNvPr>
              <p14:cNvContentPartPr/>
              <p14:nvPr/>
            </p14:nvContentPartPr>
            <p14:xfrm>
              <a:off x="928591" y="581734"/>
              <a:ext cx="316440" cy="77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CABF463-FECF-487B-A692-65A3F20A47A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4271" y="577414"/>
                <a:ext cx="3250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1455454-CD56-4A78-81F9-112EF1545224}"/>
                  </a:ext>
                </a:extLst>
              </p14:cNvPr>
              <p14:cNvContentPartPr/>
              <p14:nvPr/>
            </p14:nvContentPartPr>
            <p14:xfrm>
              <a:off x="697831" y="551854"/>
              <a:ext cx="171000" cy="172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1455454-CD56-4A78-81F9-112EF154522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3511" y="547534"/>
                <a:ext cx="1796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DD6304B-ABCF-4819-94D5-73675F36ADE0}"/>
                  </a:ext>
                </a:extLst>
              </p14:cNvPr>
              <p14:cNvContentPartPr/>
              <p14:nvPr/>
            </p14:nvContentPartPr>
            <p14:xfrm>
              <a:off x="2114071" y="487774"/>
              <a:ext cx="412560" cy="189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DD6304B-ABCF-4819-94D5-73675F36ADE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09751" y="483454"/>
                <a:ext cx="4212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A952B54-0B29-47D5-9B55-854669D36C6D}"/>
                  </a:ext>
                </a:extLst>
              </p14:cNvPr>
              <p14:cNvContentPartPr/>
              <p14:nvPr/>
            </p14:nvContentPartPr>
            <p14:xfrm>
              <a:off x="1877911" y="491014"/>
              <a:ext cx="182520" cy="117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A952B54-0B29-47D5-9B55-854669D36C6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73591" y="486681"/>
                <a:ext cx="191160" cy="126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6973981-CC6E-436C-B8BF-9EFD0DC80488}"/>
                  </a:ext>
                </a:extLst>
              </p14:cNvPr>
              <p14:cNvContentPartPr/>
              <p14:nvPr/>
            </p14:nvContentPartPr>
            <p14:xfrm>
              <a:off x="599551" y="1049374"/>
              <a:ext cx="25200" cy="43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6973981-CC6E-436C-B8BF-9EFD0DC8048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5231" y="1045054"/>
                <a:ext cx="33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0022BC0-3A74-4580-B0EA-DEA8370B3931}"/>
                  </a:ext>
                </a:extLst>
              </p14:cNvPr>
              <p14:cNvContentPartPr/>
              <p14:nvPr/>
            </p14:nvContentPartPr>
            <p14:xfrm>
              <a:off x="700351" y="957574"/>
              <a:ext cx="482400" cy="141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0022BC0-3A74-4580-B0EA-DEA8370B39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6028" y="953265"/>
                <a:ext cx="491046" cy="150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3DCC503-B9F8-4373-8976-0B8F2D79A37E}"/>
                  </a:ext>
                </a:extLst>
              </p14:cNvPr>
              <p14:cNvContentPartPr/>
              <p14:nvPr/>
            </p14:nvContentPartPr>
            <p14:xfrm>
              <a:off x="394351" y="986374"/>
              <a:ext cx="168120" cy="105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3DCC503-B9F8-4373-8976-0B8F2D79A37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0031" y="982054"/>
                <a:ext cx="1767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B6679DC-1969-4B1C-90B1-06DE2AF8DEC2}"/>
                  </a:ext>
                </a:extLst>
              </p14:cNvPr>
              <p14:cNvContentPartPr/>
              <p14:nvPr/>
            </p14:nvContentPartPr>
            <p14:xfrm>
              <a:off x="1258351" y="995734"/>
              <a:ext cx="84600" cy="11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B6679DC-1969-4B1C-90B1-06DE2AF8DEC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54031" y="991414"/>
                <a:ext cx="93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5D19411-B46A-478C-B720-8DD4B7F22166}"/>
                  </a:ext>
                </a:extLst>
              </p14:cNvPr>
              <p14:cNvContentPartPr/>
              <p14:nvPr/>
            </p14:nvContentPartPr>
            <p14:xfrm>
              <a:off x="1268791" y="1031374"/>
              <a:ext cx="59040" cy="7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5D19411-B46A-478C-B720-8DD4B7F2216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64471" y="1027054"/>
                <a:ext cx="676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F926124-89A9-4440-A12D-3CA69234C496}"/>
                  </a:ext>
                </a:extLst>
              </p14:cNvPr>
              <p14:cNvContentPartPr/>
              <p14:nvPr/>
            </p14:nvContentPartPr>
            <p14:xfrm>
              <a:off x="1650391" y="1012294"/>
              <a:ext cx="28080" cy="42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F926124-89A9-4440-A12D-3CA69234C49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46071" y="1007974"/>
                <a:ext cx="367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6AE2F19-1762-49BF-99BE-807836ED1B3B}"/>
                  </a:ext>
                </a:extLst>
              </p14:cNvPr>
              <p14:cNvContentPartPr/>
              <p14:nvPr/>
            </p14:nvContentPartPr>
            <p14:xfrm>
              <a:off x="1795111" y="926254"/>
              <a:ext cx="108000" cy="149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6AE2F19-1762-49BF-99BE-807836ED1B3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90805" y="921934"/>
                <a:ext cx="116611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A0B32E9-2FD4-480D-AD8C-3CB52DC19AE8}"/>
                  </a:ext>
                </a:extLst>
              </p14:cNvPr>
              <p14:cNvContentPartPr/>
              <p14:nvPr/>
            </p14:nvContentPartPr>
            <p14:xfrm>
              <a:off x="1438351" y="941014"/>
              <a:ext cx="174240" cy="1292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A0B32E9-2FD4-480D-AD8C-3CB52DC19AE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34031" y="936694"/>
                <a:ext cx="1828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7F761B5-43B4-4085-B44B-B30EB19377D1}"/>
                  </a:ext>
                </a:extLst>
              </p14:cNvPr>
              <p14:cNvContentPartPr/>
              <p14:nvPr/>
            </p14:nvContentPartPr>
            <p14:xfrm>
              <a:off x="2337271" y="937414"/>
              <a:ext cx="20160" cy="8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7F761B5-43B4-4085-B44B-B30EB19377D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32951" y="933094"/>
                <a:ext cx="288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BF214FD-4F53-4290-8B39-28899A4E7432}"/>
                  </a:ext>
                </a:extLst>
              </p14:cNvPr>
              <p14:cNvContentPartPr/>
              <p14:nvPr/>
            </p14:nvContentPartPr>
            <p14:xfrm>
              <a:off x="2415751" y="924454"/>
              <a:ext cx="55080" cy="121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BF214FD-4F53-4290-8B39-28899A4E743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11431" y="920134"/>
                <a:ext cx="637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01E27A8-8EFE-4EBD-96D9-39E42E1182BE}"/>
                  </a:ext>
                </a:extLst>
              </p14:cNvPr>
              <p14:cNvContentPartPr/>
              <p14:nvPr/>
            </p14:nvContentPartPr>
            <p14:xfrm>
              <a:off x="1948831" y="907894"/>
              <a:ext cx="345600" cy="126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01E27A8-8EFE-4EBD-96D9-39E42E1182B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44511" y="903574"/>
                <a:ext cx="3542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68FC951-BB4B-4126-8A07-6C6B9A796BEF}"/>
                  </a:ext>
                </a:extLst>
              </p14:cNvPr>
              <p14:cNvContentPartPr/>
              <p14:nvPr/>
            </p14:nvContentPartPr>
            <p14:xfrm>
              <a:off x="541591" y="1285534"/>
              <a:ext cx="205920" cy="100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68FC951-BB4B-4126-8A07-6C6B9A796BE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7271" y="1281214"/>
                <a:ext cx="214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EAEAB65-B320-48F5-B1A8-5A591059BF86}"/>
                  </a:ext>
                </a:extLst>
              </p14:cNvPr>
              <p14:cNvContentPartPr/>
              <p14:nvPr/>
            </p14:nvContentPartPr>
            <p14:xfrm>
              <a:off x="425311" y="1315414"/>
              <a:ext cx="75960" cy="71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EAEAB65-B320-48F5-B1A8-5A591059BF8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0970" y="1311094"/>
                <a:ext cx="84641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98A9D89-CB82-4BE1-94E8-85C9908A24A6}"/>
                  </a:ext>
                </a:extLst>
              </p14:cNvPr>
              <p14:cNvContentPartPr/>
              <p14:nvPr/>
            </p14:nvContentPartPr>
            <p14:xfrm>
              <a:off x="1613311" y="1291294"/>
              <a:ext cx="370800" cy="110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98A9D89-CB82-4BE1-94E8-85C9908A24A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08987" y="1286974"/>
                <a:ext cx="379448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EF662B4-6F92-4AD4-8C4A-A6CA8C650A60}"/>
                  </a:ext>
                </a:extLst>
              </p14:cNvPr>
              <p14:cNvContentPartPr/>
              <p14:nvPr/>
            </p14:nvContentPartPr>
            <p14:xfrm>
              <a:off x="1328191" y="1271854"/>
              <a:ext cx="229680" cy="146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EF662B4-6F92-4AD4-8C4A-A6CA8C650A6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23871" y="1267534"/>
                <a:ext cx="2383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1C98E71-8F3E-47C7-8FE6-7054EBE03F11}"/>
                  </a:ext>
                </a:extLst>
              </p14:cNvPr>
              <p14:cNvContentPartPr/>
              <p14:nvPr/>
            </p14:nvContentPartPr>
            <p14:xfrm>
              <a:off x="999871" y="1307494"/>
              <a:ext cx="125280" cy="1159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1C98E71-8F3E-47C7-8FE6-7054EBE03F1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95539" y="1303174"/>
                <a:ext cx="133945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3A0E0E7-EC5A-460F-A13A-604C5EC8391D}"/>
                  </a:ext>
                </a:extLst>
              </p14:cNvPr>
              <p14:cNvContentPartPr/>
              <p14:nvPr/>
            </p14:nvContentPartPr>
            <p14:xfrm>
              <a:off x="967111" y="1634374"/>
              <a:ext cx="51480" cy="108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3A0E0E7-EC5A-460F-A13A-604C5EC8391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62791" y="1630054"/>
                <a:ext cx="601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611747D-8798-408E-A57C-1A1CEABB7AC5}"/>
                  </a:ext>
                </a:extLst>
              </p14:cNvPr>
              <p14:cNvContentPartPr/>
              <p14:nvPr/>
            </p14:nvContentPartPr>
            <p14:xfrm>
              <a:off x="959551" y="1664974"/>
              <a:ext cx="63360" cy="25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611747D-8798-408E-A57C-1A1CEABB7AC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55231" y="1660654"/>
                <a:ext cx="720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4F47E85-2AF6-4966-9D02-DFDD966359EE}"/>
                  </a:ext>
                </a:extLst>
              </p14:cNvPr>
              <p14:cNvContentPartPr/>
              <p14:nvPr/>
            </p14:nvContentPartPr>
            <p14:xfrm>
              <a:off x="1721671" y="1587934"/>
              <a:ext cx="36360" cy="1051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4F47E85-2AF6-4966-9D02-DFDD966359E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17351" y="1583614"/>
                <a:ext cx="450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91A6FCE-DFF3-45DB-AFC0-2A3A4D24043A}"/>
                  </a:ext>
                </a:extLst>
              </p14:cNvPr>
              <p14:cNvContentPartPr/>
              <p14:nvPr/>
            </p14:nvContentPartPr>
            <p14:xfrm>
              <a:off x="1442311" y="1572814"/>
              <a:ext cx="234720" cy="1015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91A6FCE-DFF3-45DB-AFC0-2A3A4D24043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37991" y="1568494"/>
                <a:ext cx="2433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9FEAB86-FDFC-4565-B875-0F3DE54D85F3}"/>
                  </a:ext>
                </a:extLst>
              </p14:cNvPr>
              <p14:cNvContentPartPr/>
              <p14:nvPr/>
            </p14:nvContentPartPr>
            <p14:xfrm>
              <a:off x="1234231" y="1590814"/>
              <a:ext cx="138240" cy="968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9FEAB86-FDFC-4565-B875-0F3DE54D85F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29911" y="1586494"/>
                <a:ext cx="146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C1CBCE60-DA6A-4FF5-8E61-F4A9CE9FC26B}"/>
                  </a:ext>
                </a:extLst>
              </p14:cNvPr>
              <p14:cNvContentPartPr/>
              <p14:nvPr/>
            </p14:nvContentPartPr>
            <p14:xfrm>
              <a:off x="1108231" y="1609534"/>
              <a:ext cx="81000" cy="1141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C1CBCE60-DA6A-4FF5-8E61-F4A9CE9FC26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03911" y="1605214"/>
                <a:ext cx="896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F3565CD-2AE5-4C04-A3CF-29844A131E58}"/>
                  </a:ext>
                </a:extLst>
              </p14:cNvPr>
              <p14:cNvContentPartPr/>
              <p14:nvPr/>
            </p14:nvContentPartPr>
            <p14:xfrm>
              <a:off x="419911" y="1607374"/>
              <a:ext cx="448560" cy="146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F3565CD-2AE5-4C04-A3CF-29844A131E5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5588" y="1603043"/>
                <a:ext cx="457207" cy="15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A3B5D4F-4F05-47F0-BDD7-C8744E3A5D42}"/>
                  </a:ext>
                </a:extLst>
              </p14:cNvPr>
              <p14:cNvContentPartPr/>
              <p14:nvPr/>
            </p14:nvContentPartPr>
            <p14:xfrm>
              <a:off x="986551" y="1851814"/>
              <a:ext cx="68040" cy="162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A3B5D4F-4F05-47F0-BDD7-C8744E3A5D4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82231" y="1847494"/>
                <a:ext cx="76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B6922B8E-A1CD-4A49-AE47-6CE647C9237D}"/>
                  </a:ext>
                </a:extLst>
              </p14:cNvPr>
              <p14:cNvContentPartPr/>
              <p14:nvPr/>
            </p14:nvContentPartPr>
            <p14:xfrm>
              <a:off x="990151" y="1898254"/>
              <a:ext cx="72720" cy="9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B6922B8E-A1CD-4A49-AE47-6CE647C9237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5831" y="1893934"/>
                <a:ext cx="81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A964EF9-7B1B-4D81-BE4E-80F543215642}"/>
                  </a:ext>
                </a:extLst>
              </p14:cNvPr>
              <p14:cNvContentPartPr/>
              <p14:nvPr/>
            </p14:nvContentPartPr>
            <p14:xfrm>
              <a:off x="608191" y="2110294"/>
              <a:ext cx="736920" cy="3355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A964EF9-7B1B-4D81-BE4E-80F54321564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3871" y="2105974"/>
                <a:ext cx="7455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675A2474-84B5-4B23-8854-4C0A29833D13}"/>
                  </a:ext>
                </a:extLst>
              </p14:cNvPr>
              <p14:cNvContentPartPr/>
              <p14:nvPr/>
            </p14:nvContentPartPr>
            <p14:xfrm>
              <a:off x="298231" y="2165374"/>
              <a:ext cx="146520" cy="1645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675A2474-84B5-4B23-8854-4C0A29833D1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93911" y="2161054"/>
                <a:ext cx="1551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8FFE30B-FE9A-4772-BD92-7F6169A09797}"/>
                  </a:ext>
                </a:extLst>
              </p14:cNvPr>
              <p14:cNvContentPartPr/>
              <p14:nvPr/>
            </p14:nvContentPartPr>
            <p14:xfrm>
              <a:off x="1269871" y="1796374"/>
              <a:ext cx="420120" cy="117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8FFE30B-FE9A-4772-BD92-7F6169A0979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265551" y="1792054"/>
                <a:ext cx="4287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7AB1CBE-5A23-432F-9282-65E68EC0E891}"/>
                  </a:ext>
                </a:extLst>
              </p14:cNvPr>
              <p14:cNvContentPartPr/>
              <p14:nvPr/>
            </p14:nvContentPartPr>
            <p14:xfrm>
              <a:off x="1106071" y="1815454"/>
              <a:ext cx="110880" cy="1400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7AB1CBE-5A23-432F-9282-65E68EC0E89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01765" y="1811145"/>
                <a:ext cx="119492" cy="148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9E957CD-45F9-47FA-B609-5FD93BFB5BA2}"/>
                  </a:ext>
                </a:extLst>
              </p14:cNvPr>
              <p14:cNvContentPartPr/>
              <p14:nvPr/>
            </p14:nvContentPartPr>
            <p14:xfrm>
              <a:off x="437911" y="556894"/>
              <a:ext cx="208800" cy="1785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9E957CD-45F9-47FA-B609-5FD93BFB5BA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33591" y="552565"/>
                <a:ext cx="217440" cy="187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85108C8-6E32-4B2C-BD02-ACE8E210A852}"/>
                  </a:ext>
                </a:extLst>
              </p14:cNvPr>
              <p14:cNvContentPartPr/>
              <p14:nvPr/>
            </p14:nvContentPartPr>
            <p14:xfrm>
              <a:off x="605671" y="415414"/>
              <a:ext cx="20880" cy="205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85108C8-6E32-4B2C-BD02-ACE8E210A85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1351" y="411094"/>
                <a:ext cx="29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BCF6532-5871-4DE5-8B94-D0C466B5CDB1}"/>
                  </a:ext>
                </a:extLst>
              </p14:cNvPr>
              <p14:cNvContentPartPr/>
              <p14:nvPr/>
            </p14:nvContentPartPr>
            <p14:xfrm>
              <a:off x="3331231" y="813214"/>
              <a:ext cx="69840" cy="190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BCF6532-5871-4DE5-8B94-D0C466B5CDB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26911" y="808894"/>
                <a:ext cx="78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4AF485EB-482B-42C8-BFEA-2A33C74C602F}"/>
                  </a:ext>
                </a:extLst>
              </p14:cNvPr>
              <p14:cNvContentPartPr/>
              <p14:nvPr/>
            </p14:nvContentPartPr>
            <p14:xfrm>
              <a:off x="3325111" y="853534"/>
              <a:ext cx="74160" cy="28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4AF485EB-482B-42C8-BFEA-2A33C74C602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320791" y="849214"/>
                <a:ext cx="82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A8BCFBF-B3A7-43FB-82F1-2618562E5AD3}"/>
                  </a:ext>
                </a:extLst>
              </p14:cNvPr>
              <p14:cNvContentPartPr/>
              <p14:nvPr/>
            </p14:nvContentPartPr>
            <p14:xfrm>
              <a:off x="3735511" y="804574"/>
              <a:ext cx="47520" cy="896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A8BCFBF-B3A7-43FB-82F1-2618562E5AD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31191" y="800254"/>
                <a:ext cx="561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9F327A6-80F0-4901-9EA4-7CB01297F1C9}"/>
                  </a:ext>
                </a:extLst>
              </p14:cNvPr>
              <p14:cNvContentPartPr/>
              <p14:nvPr/>
            </p14:nvContentPartPr>
            <p14:xfrm>
              <a:off x="3831631" y="788734"/>
              <a:ext cx="16920" cy="302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9F327A6-80F0-4901-9EA4-7CB01297F1C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27311" y="784414"/>
                <a:ext cx="255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C757261-636C-471A-A58D-785EF4140DD3}"/>
                  </a:ext>
                </a:extLst>
              </p14:cNvPr>
              <p14:cNvContentPartPr/>
              <p14:nvPr/>
            </p14:nvContentPartPr>
            <p14:xfrm>
              <a:off x="3885991" y="796294"/>
              <a:ext cx="47520" cy="1238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C757261-636C-471A-A58D-785EF4140DD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881671" y="791974"/>
                <a:ext cx="561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DEE4A07-AB0F-4F69-B61B-FD17F7C4B37C}"/>
                  </a:ext>
                </a:extLst>
              </p14:cNvPr>
              <p14:cNvContentPartPr/>
              <p14:nvPr/>
            </p14:nvContentPartPr>
            <p14:xfrm>
              <a:off x="3660271" y="789454"/>
              <a:ext cx="28800" cy="788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DEE4A07-AB0F-4F69-B61B-FD17F7C4B37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55951" y="785134"/>
                <a:ext cx="37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73416A0-1C58-4D42-BD8E-A8868E7BA686}"/>
                  </a:ext>
                </a:extLst>
              </p14:cNvPr>
              <p14:cNvContentPartPr/>
              <p14:nvPr/>
            </p14:nvContentPartPr>
            <p14:xfrm>
              <a:off x="3482071" y="792261"/>
              <a:ext cx="130680" cy="1036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73416A0-1C58-4D42-BD8E-A8868E7BA68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477751" y="787926"/>
                <a:ext cx="139320" cy="1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77682F0-5A8D-41DF-AFF2-069145233700}"/>
                  </a:ext>
                </a:extLst>
              </p14:cNvPr>
              <p14:cNvContentPartPr/>
              <p14:nvPr/>
            </p14:nvContentPartPr>
            <p14:xfrm>
              <a:off x="3128551" y="790894"/>
              <a:ext cx="105840" cy="105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77682F0-5A8D-41DF-AFF2-06914523370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124231" y="786559"/>
                <a:ext cx="114480" cy="113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ABCABDA-AB35-47D1-8F2F-FD19128C0CA3}"/>
                  </a:ext>
                </a:extLst>
              </p14:cNvPr>
              <p14:cNvContentPartPr/>
              <p14:nvPr/>
            </p14:nvContentPartPr>
            <p14:xfrm>
              <a:off x="2890951" y="763534"/>
              <a:ext cx="195120" cy="1526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ABCABDA-AB35-47D1-8F2F-FD19128C0CA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886631" y="759214"/>
                <a:ext cx="2037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3CC8F98C-B728-4271-8D48-5A1EF3CFE1DF}"/>
                  </a:ext>
                </a:extLst>
              </p14:cNvPr>
              <p14:cNvContentPartPr/>
              <p14:nvPr/>
            </p14:nvContentPartPr>
            <p14:xfrm>
              <a:off x="72151" y="261694"/>
              <a:ext cx="187200" cy="1681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3CC8F98C-B728-4271-8D48-5A1EF3CFE1D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7823" y="257365"/>
                <a:ext cx="195857" cy="176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EE609B4-18EE-458F-A0FD-863F722866BA}"/>
                  </a:ext>
                </a:extLst>
              </p14:cNvPr>
              <p14:cNvContentPartPr/>
              <p14:nvPr/>
            </p14:nvContentPartPr>
            <p14:xfrm>
              <a:off x="336391" y="254854"/>
              <a:ext cx="7200" cy="14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EE609B4-18EE-458F-A0FD-863F722866B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2071" y="250534"/>
                <a:ext cx="158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F0808AB-5833-4811-B0BA-7D3C56EEEFA7}"/>
                  </a:ext>
                </a:extLst>
              </p14:cNvPr>
              <p14:cNvContentPartPr/>
              <p14:nvPr/>
            </p14:nvContentPartPr>
            <p14:xfrm>
              <a:off x="308671" y="335134"/>
              <a:ext cx="27000" cy="10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F0808AB-5833-4811-B0BA-7D3C56EEEFA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4351" y="330814"/>
                <a:ext cx="3564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392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79C815-783E-410B-8B65-7B613B32B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graphical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79C815-783E-410B-8B65-7B613B32B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F730A-61A3-497C-85E3-6DC731ACC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F730A-61A3-497C-85E3-6DC731ACC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A8FEECF-45D6-4F78-9BA6-102FCB518AC5}"/>
                  </a:ext>
                </a:extLst>
              </p14:cNvPr>
              <p14:cNvContentPartPr/>
              <p14:nvPr/>
            </p14:nvContentPartPr>
            <p14:xfrm>
              <a:off x="1304562" y="1118494"/>
              <a:ext cx="1549800" cy="893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A8FEECF-45D6-4F78-9BA6-102FCB518A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0242" y="1114172"/>
                <a:ext cx="1558440" cy="901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924DDC0-AF1C-4E19-8569-339A97234054}"/>
                  </a:ext>
                </a:extLst>
              </p14:cNvPr>
              <p14:cNvContentPartPr/>
              <p14:nvPr/>
            </p14:nvContentPartPr>
            <p14:xfrm>
              <a:off x="939522" y="1209574"/>
              <a:ext cx="212760" cy="152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924DDC0-AF1C-4E19-8569-339A972340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5202" y="1205254"/>
                <a:ext cx="2214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165567-7EAC-4ECE-908E-3578E50EBE10}"/>
                  </a:ext>
                </a:extLst>
              </p14:cNvPr>
              <p14:cNvContentPartPr/>
              <p14:nvPr/>
            </p14:nvContentPartPr>
            <p14:xfrm>
              <a:off x="937362" y="1656120"/>
              <a:ext cx="234000" cy="171934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165567-7EAC-4ECE-908E-3578E50EBE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3042" y="1651804"/>
                <a:ext cx="242640" cy="18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BBE4FB-9202-41B4-8131-66DB432D05E1}"/>
                  </a:ext>
                </a:extLst>
              </p14:cNvPr>
              <p14:cNvContentPartPr/>
              <p14:nvPr/>
            </p14:nvContentPartPr>
            <p14:xfrm>
              <a:off x="2980002" y="1268254"/>
              <a:ext cx="223560" cy="141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BBE4FB-9202-41B4-8131-66DB432D05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5675" y="1263934"/>
                <a:ext cx="232214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2BA5FE2-CC02-4DB4-A6ED-DCD25E3D53CB}"/>
                  </a:ext>
                </a:extLst>
              </p14:cNvPr>
              <p14:cNvContentPartPr/>
              <p14:nvPr/>
            </p14:nvContentPartPr>
            <p14:xfrm>
              <a:off x="2957682" y="1680094"/>
              <a:ext cx="556200" cy="180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2BA5FE2-CC02-4DB4-A6ED-DCD25E3D53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3362" y="1675774"/>
                <a:ext cx="5648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158726-4321-4E53-87C7-8A06A51B14BA}"/>
                  </a:ext>
                </a:extLst>
              </p14:cNvPr>
              <p14:cNvContentPartPr/>
              <p14:nvPr/>
            </p14:nvContentPartPr>
            <p14:xfrm>
              <a:off x="2010391" y="1688734"/>
              <a:ext cx="164520" cy="1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158726-4321-4E53-87C7-8A06A51B14B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6071" y="1684414"/>
                <a:ext cx="1731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D6FE4D-992F-45C1-BC15-CA9250243664}"/>
                  </a:ext>
                </a:extLst>
              </p14:cNvPr>
              <p14:cNvContentPartPr/>
              <p14:nvPr/>
            </p14:nvContentPartPr>
            <p14:xfrm>
              <a:off x="906631" y="1447894"/>
              <a:ext cx="21600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D6FE4D-992F-45C1-BC15-CA92502436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2311" y="1443574"/>
                <a:ext cx="224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92E1F4-5032-47DB-8532-A7DFE0B3AFB2}"/>
                  </a:ext>
                </a:extLst>
              </p14:cNvPr>
              <p14:cNvContentPartPr/>
              <p14:nvPr/>
            </p14:nvContentPartPr>
            <p14:xfrm>
              <a:off x="865591" y="1813294"/>
              <a:ext cx="302040" cy="29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92E1F4-5032-47DB-8532-A7DFE0B3AF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1271" y="1808974"/>
                <a:ext cx="3106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063747-C838-4088-9818-65B0364EFC2A}"/>
                  </a:ext>
                </a:extLst>
              </p14:cNvPr>
              <p14:cNvContentPartPr/>
              <p14:nvPr/>
            </p14:nvContentPartPr>
            <p14:xfrm>
              <a:off x="2934871" y="1454014"/>
              <a:ext cx="311040" cy="8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063747-C838-4088-9818-65B0364EFC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551" y="1449694"/>
                <a:ext cx="3196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0CF264-2238-443E-8BA7-A366FE8DD803}"/>
                  </a:ext>
                </a:extLst>
              </p14:cNvPr>
              <p14:cNvContentPartPr/>
              <p14:nvPr/>
            </p14:nvContentPartPr>
            <p14:xfrm>
              <a:off x="2991031" y="1959814"/>
              <a:ext cx="588960" cy="22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0CF264-2238-443E-8BA7-A366FE8DD80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86711" y="1955494"/>
                <a:ext cx="597600" cy="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433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5096-6532-4D05-A6B4-9715A241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Reversible and quantum versions of simple classical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52AB05-163F-4A73-9BD4-0C2B30B8BE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XOR: The controlled not gate,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AND: The three-bit controlled-controlled-not gate, or Toffoli gate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52AB05-163F-4A73-9BD4-0C2B30B8B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0709683-4B1A-4C2D-9C55-29AC1B273B88}"/>
                  </a:ext>
                </a:extLst>
              </p14:cNvPr>
              <p14:cNvContentPartPr/>
              <p14:nvPr/>
            </p14:nvContentPartPr>
            <p14:xfrm>
              <a:off x="1111242" y="159513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0709683-4B1A-4C2D-9C55-29AC1B273B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6922" y="159081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939712-D7E7-49F8-AB45-E7583BDBFACC}"/>
                  </a:ext>
                </a:extLst>
              </p14:cNvPr>
              <p14:cNvContentPartPr/>
              <p14:nvPr/>
            </p14:nvContentPartPr>
            <p14:xfrm>
              <a:off x="186402" y="1625014"/>
              <a:ext cx="1051200" cy="451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939712-D7E7-49F8-AB45-E7583BDBFA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082" y="1620691"/>
                <a:ext cx="1059840" cy="460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695C8A7-3855-4FFC-AE5B-180B5E3B7E07}"/>
                  </a:ext>
                </a:extLst>
              </p14:cNvPr>
              <p14:cNvContentPartPr/>
              <p14:nvPr/>
            </p14:nvContentPartPr>
            <p14:xfrm>
              <a:off x="1313922" y="1635454"/>
              <a:ext cx="180360" cy="152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695C8A7-3855-4FFC-AE5B-180B5E3B7E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9602" y="1631144"/>
                <a:ext cx="189000" cy="161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3FE9E99-D16F-4A4F-B618-19DFA2E256C7}"/>
                  </a:ext>
                </a:extLst>
              </p14:cNvPr>
              <p14:cNvContentPartPr/>
              <p14:nvPr/>
            </p14:nvContentPartPr>
            <p14:xfrm>
              <a:off x="1319322" y="1958734"/>
              <a:ext cx="2880" cy="104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3FE9E99-D16F-4A4F-B618-19DFA2E256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15002" y="1954414"/>
                <a:ext cx="115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52D0C23-3BB0-40DC-AEAC-AB7399E676F4}"/>
                  </a:ext>
                </a:extLst>
              </p14:cNvPr>
              <p14:cNvContentPartPr/>
              <p14:nvPr/>
            </p14:nvContentPartPr>
            <p14:xfrm>
              <a:off x="1385922" y="1938214"/>
              <a:ext cx="443160" cy="162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52D0C23-3BB0-40DC-AEAC-AB7399E676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1602" y="1933884"/>
                <a:ext cx="451800" cy="170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69053C4-BE01-491E-B737-650DC34DF789}"/>
                  </a:ext>
                </a:extLst>
              </p14:cNvPr>
              <p14:cNvContentPartPr/>
              <p14:nvPr/>
            </p14:nvContentPartPr>
            <p14:xfrm>
              <a:off x="197562" y="1409734"/>
              <a:ext cx="259560" cy="90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69053C4-BE01-491E-B737-650DC34DF7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3248" y="1405414"/>
                <a:ext cx="268188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505F3BF-BAB0-4448-BC0D-87560E12C370}"/>
                  </a:ext>
                </a:extLst>
              </p14:cNvPr>
              <p14:cNvContentPartPr/>
              <p14:nvPr/>
            </p14:nvContentPartPr>
            <p14:xfrm>
              <a:off x="536682" y="1426654"/>
              <a:ext cx="2880" cy="3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505F3BF-BAB0-4448-BC0D-87560E12C37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2362" y="1422334"/>
                <a:ext cx="115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B5CCD1D-8E41-4A66-B354-F2B2CB7560A3}"/>
                  </a:ext>
                </a:extLst>
              </p14:cNvPr>
              <p14:cNvContentPartPr/>
              <p14:nvPr/>
            </p14:nvContentPartPr>
            <p14:xfrm>
              <a:off x="534162" y="1464094"/>
              <a:ext cx="1440" cy="3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B5CCD1D-8E41-4A66-B354-F2B2CB7560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9842" y="1459774"/>
                <a:ext cx="100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347F49-0620-471D-B8F9-EA816D261DF0}"/>
                  </a:ext>
                </a:extLst>
              </p14:cNvPr>
              <p14:cNvContentPartPr/>
              <p14:nvPr/>
            </p14:nvContentPartPr>
            <p14:xfrm>
              <a:off x="667362" y="1412254"/>
              <a:ext cx="242280" cy="107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347F49-0620-471D-B8F9-EA816D261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3048" y="1407919"/>
                <a:ext cx="250907" cy="115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707DEC2-165D-4616-8EF1-E34CA2AF857E}"/>
                  </a:ext>
                </a:extLst>
              </p14:cNvPr>
              <p14:cNvContentPartPr/>
              <p14:nvPr/>
            </p14:nvContentPartPr>
            <p14:xfrm>
              <a:off x="2432082" y="1465894"/>
              <a:ext cx="450360" cy="137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707DEC2-165D-4616-8EF1-E34CA2AF857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27765" y="1461574"/>
                <a:ext cx="458993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14789AB-5E8D-4653-A153-D3F16BC80667}"/>
                  </a:ext>
                </a:extLst>
              </p14:cNvPr>
              <p14:cNvContentPartPr/>
              <p14:nvPr/>
            </p14:nvContentPartPr>
            <p14:xfrm>
              <a:off x="2243442" y="1659214"/>
              <a:ext cx="1729440" cy="636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14789AB-5E8D-4653-A153-D3F16BC8066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39122" y="1654896"/>
                <a:ext cx="1738080" cy="645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F745EB-C0C0-405A-8091-3542B816E504}"/>
                  </a:ext>
                </a:extLst>
              </p14:cNvPr>
              <p14:cNvContentPartPr/>
              <p14:nvPr/>
            </p14:nvContentPartPr>
            <p14:xfrm>
              <a:off x="262743" y="2379214"/>
              <a:ext cx="1440" cy="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F745EB-C0C0-405A-8091-3542B816E50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8423" y="2374894"/>
                <a:ext cx="100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DD81B5-885B-4442-900A-290BF1F59BC3}"/>
                  </a:ext>
                </a:extLst>
              </p14:cNvPr>
              <p14:cNvContentPartPr/>
              <p14:nvPr/>
            </p14:nvContentPartPr>
            <p14:xfrm>
              <a:off x="166623" y="2365894"/>
              <a:ext cx="6120" cy="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DD81B5-885B-4442-900A-290BF1F59BC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2303" y="2361574"/>
                <a:ext cx="14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26E9E8-62A3-4E46-AF52-D2826ACDD5C7}"/>
                  </a:ext>
                </a:extLst>
              </p14:cNvPr>
              <p14:cNvContentPartPr/>
              <p14:nvPr/>
            </p14:nvContentPartPr>
            <p14:xfrm>
              <a:off x="200103" y="1543654"/>
              <a:ext cx="201600" cy="1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26E9E8-62A3-4E46-AF52-D2826ACDD5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5775" y="1539334"/>
                <a:ext cx="210255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BEC561-C6F8-4BD7-8CED-6ED03EBC31C9}"/>
                  </a:ext>
                </a:extLst>
              </p14:cNvPr>
              <p14:cNvContentPartPr/>
              <p14:nvPr/>
            </p14:nvContentPartPr>
            <p14:xfrm>
              <a:off x="2509863" y="1610614"/>
              <a:ext cx="227880" cy="1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BEC561-C6F8-4BD7-8CED-6ED03EBC31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05543" y="1606294"/>
                <a:ext cx="2365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F70FD4-3F60-484B-B6B2-C15456E1117B}"/>
                  </a:ext>
                </a:extLst>
              </p14:cNvPr>
              <p14:cNvContentPartPr/>
              <p14:nvPr/>
            </p14:nvContentPartPr>
            <p14:xfrm>
              <a:off x="2559183" y="1640494"/>
              <a:ext cx="159120" cy="12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F70FD4-3F60-484B-B6B2-C15456E111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54863" y="1636174"/>
                <a:ext cx="1677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670ACDC-6C27-4027-AADD-ECC8B2914E0B}"/>
                  </a:ext>
                </a:extLst>
              </p14:cNvPr>
              <p14:cNvContentPartPr/>
              <p14:nvPr/>
            </p14:nvContentPartPr>
            <p14:xfrm>
              <a:off x="487743" y="2346454"/>
              <a:ext cx="351000" cy="125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670ACDC-6C27-4027-AADD-ECC8B2914E0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3427" y="2342146"/>
                <a:ext cx="359631" cy="133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730DEA8-5693-4289-A14C-4C092A4DCD48}"/>
                  </a:ext>
                </a:extLst>
              </p14:cNvPr>
              <p14:cNvContentPartPr/>
              <p14:nvPr/>
            </p14:nvContentPartPr>
            <p14:xfrm>
              <a:off x="1277223" y="1922374"/>
              <a:ext cx="449640" cy="14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730DEA8-5693-4289-A14C-4C092A4DCD4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41583" y="1850374"/>
                <a:ext cx="5212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9413E-8089-4AAF-BEEA-1F17119868C3}"/>
                  </a:ext>
                </a:extLst>
              </p14:cNvPr>
              <p14:cNvContentPartPr/>
              <p14:nvPr/>
            </p14:nvContentPartPr>
            <p14:xfrm>
              <a:off x="2166783" y="2415574"/>
              <a:ext cx="569880" cy="105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9413E-8089-4AAF-BEEA-1F17119868C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62463" y="2411239"/>
                <a:ext cx="578520" cy="114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C1737E0-F92E-47AC-8FEE-4C5D9752E450}"/>
                  </a:ext>
                </a:extLst>
              </p14:cNvPr>
              <p14:cNvContentPartPr/>
              <p14:nvPr/>
            </p14:nvContentPartPr>
            <p14:xfrm>
              <a:off x="2969223" y="2455174"/>
              <a:ext cx="57960" cy="58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C1737E0-F92E-47AC-8FEE-4C5D9752E4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64903" y="2450854"/>
                <a:ext cx="666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A2C6BD9-A611-420C-B278-C6C73CD53E2D}"/>
                  </a:ext>
                </a:extLst>
              </p14:cNvPr>
              <p14:cNvContentPartPr/>
              <p14:nvPr/>
            </p14:nvContentPartPr>
            <p14:xfrm>
              <a:off x="2803263" y="2438614"/>
              <a:ext cx="128520" cy="69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A2C6BD9-A611-420C-B278-C6C73CD53E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98943" y="2434294"/>
                <a:ext cx="137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FE2E386-3229-4CDD-83BD-D279F0857FF4}"/>
                  </a:ext>
                </a:extLst>
              </p14:cNvPr>
              <p14:cNvContentPartPr/>
              <p14:nvPr/>
            </p14:nvContentPartPr>
            <p14:xfrm>
              <a:off x="3118983" y="2413414"/>
              <a:ext cx="275040" cy="138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FE2E386-3229-4CDD-83BD-D279F0857F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14663" y="2409105"/>
                <a:ext cx="283680" cy="146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40692D8-7E41-4ED4-814F-A6FE3DCBA7CB}"/>
                  </a:ext>
                </a:extLst>
              </p14:cNvPr>
              <p14:cNvContentPartPr/>
              <p14:nvPr/>
            </p14:nvContentPartPr>
            <p14:xfrm>
              <a:off x="1254903" y="2417374"/>
              <a:ext cx="471240" cy="113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40692D8-7E41-4ED4-814F-A6FE3DCBA7C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50583" y="2413054"/>
                <a:ext cx="4798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3A4AD87-70CD-4375-B924-73944ECD7254}"/>
                  </a:ext>
                </a:extLst>
              </p14:cNvPr>
              <p14:cNvContentPartPr/>
              <p14:nvPr/>
            </p14:nvContentPartPr>
            <p14:xfrm>
              <a:off x="1807863" y="2413054"/>
              <a:ext cx="300240" cy="82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3A4AD87-70CD-4375-B924-73944ECD725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03543" y="2408734"/>
                <a:ext cx="308880" cy="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8082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74F062-5823-4339-9F77-CD5978213E80}"/>
                  </a:ext>
                </a:extLst>
              </p14:cNvPr>
              <p14:cNvContentPartPr/>
              <p14:nvPr/>
            </p14:nvContentPartPr>
            <p14:xfrm>
              <a:off x="392911" y="196174"/>
              <a:ext cx="5760" cy="9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74F062-5823-4339-9F77-CD5978213E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591" y="191854"/>
                <a:ext cx="144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8C0AC3-9044-4991-A145-DEB901C02982}"/>
                  </a:ext>
                </a:extLst>
              </p14:cNvPr>
              <p14:cNvContentPartPr/>
              <p14:nvPr/>
            </p14:nvContentPartPr>
            <p14:xfrm>
              <a:off x="439711" y="182134"/>
              <a:ext cx="192600" cy="142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8C0AC3-9044-4991-A145-DEB901C029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399" y="177803"/>
                <a:ext cx="201224" cy="150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E58CDD-99CE-498E-9EE5-9C0F77F27B99}"/>
                  </a:ext>
                </a:extLst>
              </p14:cNvPr>
              <p14:cNvContentPartPr/>
              <p14:nvPr/>
            </p14:nvContentPartPr>
            <p14:xfrm>
              <a:off x="1829671" y="160534"/>
              <a:ext cx="226440" cy="102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E58CDD-99CE-498E-9EE5-9C0F77F27B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5351" y="156199"/>
                <a:ext cx="235080" cy="110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AFE80-E7BD-4A60-862E-298BFE121FCF}"/>
                  </a:ext>
                </a:extLst>
              </p14:cNvPr>
              <p14:cNvContentPartPr/>
              <p14:nvPr/>
            </p14:nvContentPartPr>
            <p14:xfrm>
              <a:off x="368431" y="496774"/>
              <a:ext cx="227880" cy="119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AFE80-E7BD-4A60-862E-298BFE121F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118" y="492454"/>
                <a:ext cx="236506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1B73F87-06D8-45F3-B6BD-5F3FA6A19D15}"/>
                  </a:ext>
                </a:extLst>
              </p14:cNvPr>
              <p14:cNvContentPartPr/>
              <p14:nvPr/>
            </p14:nvContentPartPr>
            <p14:xfrm>
              <a:off x="1848751" y="419014"/>
              <a:ext cx="220680" cy="124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1B73F87-06D8-45F3-B6BD-5F3FA6A19D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4431" y="414694"/>
                <a:ext cx="229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114CBD0-AC90-4AEA-9F9D-19E267AFA37C}"/>
                  </a:ext>
                </a:extLst>
              </p14:cNvPr>
              <p14:cNvContentPartPr/>
              <p14:nvPr/>
            </p14:nvContentPartPr>
            <p14:xfrm>
              <a:off x="392191" y="743734"/>
              <a:ext cx="197280" cy="110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114CBD0-AC90-4AEA-9F9D-19E267AFA3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7871" y="739414"/>
                <a:ext cx="2059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69CD058-D986-45B7-A0BD-A21AFFE87032}"/>
                  </a:ext>
                </a:extLst>
              </p14:cNvPr>
              <p14:cNvContentPartPr/>
              <p14:nvPr/>
            </p14:nvContentPartPr>
            <p14:xfrm>
              <a:off x="1871431" y="675334"/>
              <a:ext cx="520920" cy="131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69CD058-D986-45B7-A0BD-A21AFFE870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67111" y="671014"/>
                <a:ext cx="5295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51FDB5F-3766-46E4-A167-3589AAF10582}"/>
                  </a:ext>
                </a:extLst>
              </p14:cNvPr>
              <p14:cNvContentPartPr/>
              <p14:nvPr/>
            </p14:nvContentPartPr>
            <p14:xfrm>
              <a:off x="3816151" y="254854"/>
              <a:ext cx="56160" cy="60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51FDB5F-3766-46E4-A167-3589AAF105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1831" y="250534"/>
                <a:ext cx="648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055CD94-28CB-4DA4-BC33-27C7C03CEF67}"/>
                  </a:ext>
                </a:extLst>
              </p14:cNvPr>
              <p14:cNvContentPartPr/>
              <p14:nvPr/>
            </p14:nvContentPartPr>
            <p14:xfrm>
              <a:off x="3930631" y="245494"/>
              <a:ext cx="93600" cy="94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055CD94-28CB-4DA4-BC33-27C7C03CEF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26311" y="241190"/>
                <a:ext cx="102240" cy="102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3183235-A5E1-4CD1-9C4A-14F3395A698B}"/>
                  </a:ext>
                </a:extLst>
              </p14:cNvPr>
              <p14:cNvContentPartPr/>
              <p14:nvPr/>
            </p14:nvContentPartPr>
            <p14:xfrm>
              <a:off x="3624271" y="230014"/>
              <a:ext cx="122400" cy="123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3183235-A5E1-4CD1-9C4A-14F3395A69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9951" y="225694"/>
                <a:ext cx="1310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B4F3312-40B9-4F30-8BCD-5FE31B1D795D}"/>
                  </a:ext>
                </a:extLst>
              </p14:cNvPr>
              <p14:cNvContentPartPr/>
              <p14:nvPr/>
            </p14:nvContentPartPr>
            <p14:xfrm>
              <a:off x="2836951" y="219934"/>
              <a:ext cx="662760" cy="158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B4F3312-40B9-4F30-8BCD-5FE31B1D79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32631" y="215604"/>
                <a:ext cx="671400" cy="166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9AEFD4A-ECEC-4BA7-83E0-BC76B66D3249}"/>
                  </a:ext>
                </a:extLst>
              </p14:cNvPr>
              <p14:cNvContentPartPr/>
              <p14:nvPr/>
            </p14:nvContentPartPr>
            <p14:xfrm>
              <a:off x="3122071" y="635014"/>
              <a:ext cx="424800" cy="13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9AEFD4A-ECEC-4BA7-83E0-BC76B66D32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17751" y="630694"/>
                <a:ext cx="4334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CBFBC2B-E3F5-41C0-B1CB-40E5C9BE12A0}"/>
                  </a:ext>
                </a:extLst>
              </p14:cNvPr>
              <p14:cNvContentPartPr/>
              <p14:nvPr/>
            </p14:nvContentPartPr>
            <p14:xfrm>
              <a:off x="2875471" y="580654"/>
              <a:ext cx="177840" cy="122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CBFBC2B-E3F5-41C0-B1CB-40E5C9BE12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71151" y="576334"/>
                <a:ext cx="1864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8452055-6551-4633-A8E7-AF69DB9B77CB}"/>
                  </a:ext>
                </a:extLst>
              </p14:cNvPr>
              <p14:cNvContentPartPr/>
              <p14:nvPr/>
            </p14:nvContentPartPr>
            <p14:xfrm>
              <a:off x="3889951" y="538174"/>
              <a:ext cx="534960" cy="156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8452055-6551-4633-A8E7-AF69DB9B77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85628" y="533864"/>
                <a:ext cx="543606" cy="16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56C6EA8-EF63-45CA-A119-7D8A58B708D9}"/>
                  </a:ext>
                </a:extLst>
              </p14:cNvPr>
              <p14:cNvContentPartPr/>
              <p14:nvPr/>
            </p14:nvContentPartPr>
            <p14:xfrm>
              <a:off x="3621751" y="572734"/>
              <a:ext cx="210240" cy="110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56C6EA8-EF63-45CA-A119-7D8A58B708D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17431" y="568414"/>
                <a:ext cx="2188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EF46221-99C1-4B7F-BD58-291B1EB89E89}"/>
                  </a:ext>
                </a:extLst>
              </p14:cNvPr>
              <p14:cNvContentPartPr/>
              <p14:nvPr/>
            </p14:nvContentPartPr>
            <p14:xfrm>
              <a:off x="709711" y="51814"/>
              <a:ext cx="1046880" cy="736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EF46221-99C1-4B7F-BD58-291B1EB89E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5391" y="47494"/>
                <a:ext cx="1055520" cy="7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CAE2DFA-3087-4BAB-A40B-E774B66E8C83}"/>
                  </a:ext>
                </a:extLst>
              </p14:cNvPr>
              <p14:cNvContentPartPr/>
              <p14:nvPr/>
            </p14:nvContentPartPr>
            <p14:xfrm>
              <a:off x="220831" y="1016254"/>
              <a:ext cx="1484640" cy="13860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CAE2DFA-3087-4BAB-A40B-E774B66E8C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6511" y="1011933"/>
                <a:ext cx="1493280" cy="1394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3D871E3-04C3-43D4-A1FE-D2CBE73FCCAA}"/>
                  </a:ext>
                </a:extLst>
              </p14:cNvPr>
              <p14:cNvContentPartPr/>
              <p14:nvPr/>
            </p14:nvContentPartPr>
            <p14:xfrm>
              <a:off x="172951" y="1033894"/>
              <a:ext cx="1263240" cy="6498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3D871E3-04C3-43D4-A1FE-D2CBE73FCC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6951" y="961894"/>
                <a:ext cx="1334880" cy="79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59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8E3AD4-1097-418E-9B89-265D66A00DC4}"/>
                  </a:ext>
                </a:extLst>
              </p14:cNvPr>
              <p14:cNvContentPartPr/>
              <p14:nvPr/>
            </p14:nvContentPartPr>
            <p14:xfrm>
              <a:off x="351463" y="150891"/>
              <a:ext cx="167400" cy="122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8E3AD4-1097-418E-9B89-265D66A00D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143" y="146571"/>
                <a:ext cx="1760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032F42-9094-4156-98DF-EB80C303AB6C}"/>
                  </a:ext>
                </a:extLst>
              </p14:cNvPr>
              <p14:cNvContentPartPr/>
              <p14:nvPr/>
            </p14:nvContentPartPr>
            <p14:xfrm>
              <a:off x="658183" y="208131"/>
              <a:ext cx="63720" cy="55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032F42-9094-4156-98DF-EB80C303AB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863" y="203811"/>
                <a:ext cx="723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903EB3-4AF5-49D5-A1E3-AC3B576422C6}"/>
                  </a:ext>
                </a:extLst>
              </p14:cNvPr>
              <p14:cNvContentPartPr/>
              <p14:nvPr/>
            </p14:nvContentPartPr>
            <p14:xfrm>
              <a:off x="722623" y="222171"/>
              <a:ext cx="57240" cy="50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903EB3-4AF5-49D5-A1E3-AC3B576422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8303" y="217851"/>
                <a:ext cx="65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780F4A-C34C-45A1-A6C9-62B26EF33157}"/>
                  </a:ext>
                </a:extLst>
              </p14:cNvPr>
              <p14:cNvContentPartPr/>
              <p14:nvPr/>
            </p14:nvContentPartPr>
            <p14:xfrm>
              <a:off x="793903" y="222891"/>
              <a:ext cx="93240" cy="56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780F4A-C34C-45A1-A6C9-62B26EF331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583" y="218571"/>
                <a:ext cx="101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44310B-B582-4D41-9383-AAC4983AE7FA}"/>
                  </a:ext>
                </a:extLst>
              </p14:cNvPr>
              <p14:cNvContentPartPr/>
              <p14:nvPr/>
            </p14:nvContentPartPr>
            <p14:xfrm>
              <a:off x="990463" y="129291"/>
              <a:ext cx="59040" cy="12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44310B-B582-4D41-9383-AAC4983AE7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6143" y="124971"/>
                <a:ext cx="676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E5D79A-08F3-4086-9906-CF4D1CB9A7AC}"/>
                  </a:ext>
                </a:extLst>
              </p14:cNvPr>
              <p14:cNvContentPartPr/>
              <p14:nvPr/>
            </p14:nvContentPartPr>
            <p14:xfrm>
              <a:off x="968143" y="176451"/>
              <a:ext cx="74880" cy="12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E5D79A-08F3-4086-9906-CF4D1CB9A7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3823" y="172131"/>
                <a:ext cx="835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89482A-BC4D-4D1B-A150-50332EC632CE}"/>
                  </a:ext>
                </a:extLst>
              </p14:cNvPr>
              <p14:cNvContentPartPr/>
              <p14:nvPr/>
            </p14:nvContentPartPr>
            <p14:xfrm>
              <a:off x="1043743" y="188331"/>
              <a:ext cx="71640" cy="46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89482A-BC4D-4D1B-A150-50332EC632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9423" y="184011"/>
                <a:ext cx="802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6A941B-E1A7-4A02-9297-31B9ED75B139}"/>
                  </a:ext>
                </a:extLst>
              </p14:cNvPr>
              <p14:cNvContentPartPr/>
              <p14:nvPr/>
            </p14:nvContentPartPr>
            <p14:xfrm>
              <a:off x="1116823" y="187971"/>
              <a:ext cx="62280" cy="56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26A941B-E1A7-4A02-9297-31B9ED75B1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2503" y="183651"/>
                <a:ext cx="70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CCC7E2-981D-442F-B877-86BCAC2A5FE4}"/>
                  </a:ext>
                </a:extLst>
              </p14:cNvPr>
              <p14:cNvContentPartPr/>
              <p14:nvPr/>
            </p14:nvContentPartPr>
            <p14:xfrm>
              <a:off x="1179823" y="177891"/>
              <a:ext cx="168480" cy="66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CCC7E2-981D-442F-B877-86BCAC2A5F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5503" y="173571"/>
                <a:ext cx="1771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E57DE4F-AAC6-454C-9193-D02F91D76799}"/>
                  </a:ext>
                </a:extLst>
              </p14:cNvPr>
              <p14:cNvContentPartPr/>
              <p14:nvPr/>
            </p14:nvContentPartPr>
            <p14:xfrm>
              <a:off x="1365943" y="105891"/>
              <a:ext cx="89640" cy="193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E57DE4F-AAC6-454C-9193-D02F91D7679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61623" y="101571"/>
                <a:ext cx="98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BE696E2-E483-4BC1-AE73-574BFE0465F4}"/>
                  </a:ext>
                </a:extLst>
              </p14:cNvPr>
              <p14:cNvContentPartPr/>
              <p14:nvPr/>
            </p14:nvContentPartPr>
            <p14:xfrm>
              <a:off x="1469623" y="173211"/>
              <a:ext cx="59400" cy="66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BE696E2-E483-4BC1-AE73-574BFE0465F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65303" y="168891"/>
                <a:ext cx="680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5E01227-6F3D-4F6E-86DF-3D9DBD7AA7A8}"/>
                  </a:ext>
                </a:extLst>
              </p14:cNvPr>
              <p14:cNvContentPartPr/>
              <p14:nvPr/>
            </p14:nvContentPartPr>
            <p14:xfrm>
              <a:off x="1547023" y="187251"/>
              <a:ext cx="133560" cy="56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5E01227-6F3D-4F6E-86DF-3D9DBD7AA7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42703" y="182931"/>
                <a:ext cx="142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C62CDEE-89C0-49F6-9A72-3BA21F303CC7}"/>
                  </a:ext>
                </a:extLst>
              </p14:cNvPr>
              <p14:cNvContentPartPr/>
              <p14:nvPr/>
            </p14:nvContentPartPr>
            <p14:xfrm>
              <a:off x="1742503" y="176811"/>
              <a:ext cx="95400" cy="54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C62CDEE-89C0-49F6-9A72-3BA21F303CC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8183" y="172491"/>
                <a:ext cx="104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D621405-801B-4CDE-A8DD-1B75E4F88100}"/>
                  </a:ext>
                </a:extLst>
              </p14:cNvPr>
              <p14:cNvContentPartPr/>
              <p14:nvPr/>
            </p14:nvContentPartPr>
            <p14:xfrm>
              <a:off x="2931943" y="190131"/>
              <a:ext cx="4320" cy="3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D621405-801B-4CDE-A8DD-1B75E4F881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27623" y="185811"/>
                <a:ext cx="129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CAB6FE-3C07-407D-B9A1-97FA9923B97C}"/>
                  </a:ext>
                </a:extLst>
              </p14:cNvPr>
              <p14:cNvContentPartPr/>
              <p14:nvPr/>
            </p14:nvContentPartPr>
            <p14:xfrm>
              <a:off x="2564023" y="121731"/>
              <a:ext cx="312480" cy="96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CAB6FE-3C07-407D-B9A1-97FA9923B9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59703" y="117411"/>
                <a:ext cx="3211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3BF63D3-BC7C-4243-98C5-90065D547EAF}"/>
                  </a:ext>
                </a:extLst>
              </p14:cNvPr>
              <p14:cNvContentPartPr/>
              <p14:nvPr/>
            </p14:nvContentPartPr>
            <p14:xfrm>
              <a:off x="1947343" y="119571"/>
              <a:ext cx="536760" cy="164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3BF63D3-BC7C-4243-98C5-90065D547EA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43023" y="115260"/>
                <a:ext cx="545400" cy="173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1688E53-2BA2-4B4D-BA4D-29CD572B7664}"/>
                  </a:ext>
                </a:extLst>
              </p14:cNvPr>
              <p14:cNvContentPartPr/>
              <p14:nvPr/>
            </p14:nvContentPartPr>
            <p14:xfrm>
              <a:off x="1914583" y="483171"/>
              <a:ext cx="92160" cy="63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1688E53-2BA2-4B4D-BA4D-29CD572B76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10263" y="478851"/>
                <a:ext cx="100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B98EA73-3EE9-44AF-ABED-FCFE41FE8F63}"/>
                  </a:ext>
                </a:extLst>
              </p14:cNvPr>
              <p14:cNvContentPartPr/>
              <p14:nvPr/>
            </p14:nvContentPartPr>
            <p14:xfrm>
              <a:off x="3607303" y="453651"/>
              <a:ext cx="86760" cy="48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B98EA73-3EE9-44AF-ABED-FCFE41FE8F6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02983" y="449331"/>
                <a:ext cx="954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660A1CA-C0C7-4063-921D-66C253AC7DC2}"/>
                  </a:ext>
                </a:extLst>
              </p14:cNvPr>
              <p14:cNvContentPartPr/>
              <p14:nvPr/>
            </p14:nvContentPartPr>
            <p14:xfrm>
              <a:off x="1315903" y="779091"/>
              <a:ext cx="9720" cy="8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660A1CA-C0C7-4063-921D-66C253AC7D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11583" y="774771"/>
                <a:ext cx="183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A640B51-43A9-4C1C-84A1-D953C6FBA45A}"/>
                  </a:ext>
                </a:extLst>
              </p14:cNvPr>
              <p14:cNvContentPartPr/>
              <p14:nvPr/>
            </p14:nvContentPartPr>
            <p14:xfrm>
              <a:off x="324463" y="669651"/>
              <a:ext cx="913680" cy="182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A640B51-43A9-4C1C-84A1-D953C6FBA45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0143" y="665331"/>
                <a:ext cx="9223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04EDB01-99FF-44BE-B218-22547029F826}"/>
                  </a:ext>
                </a:extLst>
              </p14:cNvPr>
              <p14:cNvContentPartPr/>
              <p14:nvPr/>
            </p14:nvContentPartPr>
            <p14:xfrm>
              <a:off x="3780103" y="386691"/>
              <a:ext cx="467640" cy="175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04EDB01-99FF-44BE-B218-22547029F82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75783" y="382371"/>
                <a:ext cx="476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51D56AC-1A4E-4743-8E65-E7CB49075D48}"/>
                  </a:ext>
                </a:extLst>
              </p14:cNvPr>
              <p14:cNvContentPartPr/>
              <p14:nvPr/>
            </p14:nvContentPartPr>
            <p14:xfrm>
              <a:off x="3106183" y="440691"/>
              <a:ext cx="401040" cy="170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51D56AC-1A4E-4743-8E65-E7CB49075D4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01867" y="436380"/>
                <a:ext cx="409672" cy="179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964268B-0F55-4875-85CC-7F94DCC77E44}"/>
                  </a:ext>
                </a:extLst>
              </p14:cNvPr>
              <p14:cNvContentPartPr/>
              <p14:nvPr/>
            </p14:nvContentPartPr>
            <p14:xfrm>
              <a:off x="2713783" y="440331"/>
              <a:ext cx="298800" cy="87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964268B-0F55-4875-85CC-7F94DCC77E4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709463" y="436011"/>
                <a:ext cx="307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0614876-3080-49D1-A2F8-F21BA70833F9}"/>
                  </a:ext>
                </a:extLst>
              </p14:cNvPr>
              <p14:cNvContentPartPr/>
              <p14:nvPr/>
            </p14:nvContentPartPr>
            <p14:xfrm>
              <a:off x="2098183" y="436371"/>
              <a:ext cx="523080" cy="162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0614876-3080-49D1-A2F8-F21BA70833F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093863" y="432051"/>
                <a:ext cx="5317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76AFA7B-063D-4521-BC6F-2A553F19A354}"/>
                  </a:ext>
                </a:extLst>
              </p14:cNvPr>
              <p14:cNvContentPartPr/>
              <p14:nvPr/>
            </p14:nvContentPartPr>
            <p14:xfrm>
              <a:off x="1041223" y="425931"/>
              <a:ext cx="757800" cy="1789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76AFA7B-063D-4521-BC6F-2A553F19A35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36903" y="421611"/>
                <a:ext cx="766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3B47B76-F184-4311-95D1-1951E6F0147C}"/>
                  </a:ext>
                </a:extLst>
              </p14:cNvPr>
              <p14:cNvContentPartPr/>
              <p14:nvPr/>
            </p14:nvContentPartPr>
            <p14:xfrm>
              <a:off x="636223" y="499731"/>
              <a:ext cx="301680" cy="68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3B47B76-F184-4311-95D1-1951E6F0147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1903" y="495411"/>
                <a:ext cx="3103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E897506-5129-4CA1-99DC-C40F813166F9}"/>
                  </a:ext>
                </a:extLst>
              </p14:cNvPr>
              <p14:cNvContentPartPr/>
              <p14:nvPr/>
            </p14:nvContentPartPr>
            <p14:xfrm>
              <a:off x="283063" y="436371"/>
              <a:ext cx="287280" cy="143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E897506-5129-4CA1-99DC-C40F813166F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78743" y="432051"/>
                <a:ext cx="295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9259552-A391-4193-88DF-487DE3D46081}"/>
                  </a:ext>
                </a:extLst>
              </p14:cNvPr>
              <p14:cNvContentPartPr/>
              <p14:nvPr/>
            </p14:nvContentPartPr>
            <p14:xfrm>
              <a:off x="616783" y="1113531"/>
              <a:ext cx="48960" cy="61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9259552-A391-4193-88DF-487DE3D4608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12463" y="1109211"/>
                <a:ext cx="57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C451BC4-2409-475A-A37D-C3EA8AE0592A}"/>
                  </a:ext>
                </a:extLst>
              </p14:cNvPr>
              <p14:cNvContentPartPr/>
              <p14:nvPr/>
            </p14:nvContentPartPr>
            <p14:xfrm>
              <a:off x="620023" y="1143411"/>
              <a:ext cx="41760" cy="4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C451BC4-2409-475A-A37D-C3EA8AE0592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15703" y="1139091"/>
                <a:ext cx="504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A17A64B-8512-4F4C-8DD9-4DB712D04023}"/>
                  </a:ext>
                </a:extLst>
              </p14:cNvPr>
              <p14:cNvContentPartPr/>
              <p14:nvPr/>
            </p14:nvContentPartPr>
            <p14:xfrm>
              <a:off x="1116823" y="1060611"/>
              <a:ext cx="269640" cy="298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A17A64B-8512-4F4C-8DD9-4DB712D0402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12503" y="1056291"/>
                <a:ext cx="2782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D257C9A-DB74-4489-B96F-71C633FBCFA7}"/>
                  </a:ext>
                </a:extLst>
              </p14:cNvPr>
              <p14:cNvContentPartPr/>
              <p14:nvPr/>
            </p14:nvContentPartPr>
            <p14:xfrm>
              <a:off x="784183" y="1041531"/>
              <a:ext cx="261000" cy="305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D257C9A-DB74-4489-B96F-71C633FBCFA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79863" y="1037211"/>
                <a:ext cx="2696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EEE96A7-6130-481E-A664-C062326FCF1D}"/>
                  </a:ext>
                </a:extLst>
              </p14:cNvPr>
              <p14:cNvContentPartPr/>
              <p14:nvPr/>
            </p14:nvContentPartPr>
            <p14:xfrm>
              <a:off x="2045983" y="669291"/>
              <a:ext cx="373320" cy="142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EEE96A7-6130-481E-A664-C062326FCF1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41663" y="664971"/>
                <a:ext cx="3819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BDBC6EA-FD41-49C7-B802-86A7001A0985}"/>
                  </a:ext>
                </a:extLst>
              </p14:cNvPr>
              <p14:cNvContentPartPr/>
              <p14:nvPr/>
            </p14:nvContentPartPr>
            <p14:xfrm>
              <a:off x="1729543" y="624291"/>
              <a:ext cx="263160" cy="2037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BDBC6EA-FD41-49C7-B802-86A7001A098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725223" y="619979"/>
                <a:ext cx="271800" cy="212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8591AB8-BC92-4898-A24B-3BA57B3DFBB4}"/>
                  </a:ext>
                </a:extLst>
              </p14:cNvPr>
              <p14:cNvContentPartPr/>
              <p14:nvPr/>
            </p14:nvContentPartPr>
            <p14:xfrm>
              <a:off x="2179183" y="992211"/>
              <a:ext cx="55440" cy="36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8591AB8-BC92-4898-A24B-3BA57B3DFBB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174863" y="987891"/>
                <a:ext cx="640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6FE9390-9E00-4B62-8680-63E3ADFD721C}"/>
                  </a:ext>
                </a:extLst>
              </p14:cNvPr>
              <p14:cNvContentPartPr/>
              <p14:nvPr/>
            </p14:nvContentPartPr>
            <p14:xfrm>
              <a:off x="1711543" y="891051"/>
              <a:ext cx="264600" cy="223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6FE9390-9E00-4B62-8680-63E3ADFD721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707223" y="886731"/>
                <a:ext cx="2732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3ED35B8-B90D-45B1-A0E5-01D40ED4C5FD}"/>
                  </a:ext>
                </a:extLst>
              </p14:cNvPr>
              <p14:cNvContentPartPr/>
              <p14:nvPr/>
            </p14:nvContentPartPr>
            <p14:xfrm>
              <a:off x="2398783" y="994731"/>
              <a:ext cx="296640" cy="329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3ED35B8-B90D-45B1-A0E5-01D40ED4C5F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394463" y="990411"/>
                <a:ext cx="3052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0B5F124-8241-4BB9-A9E4-4C4CE8A6A3C0}"/>
                  </a:ext>
                </a:extLst>
              </p14:cNvPr>
              <p14:cNvContentPartPr/>
              <p14:nvPr/>
            </p14:nvContentPartPr>
            <p14:xfrm>
              <a:off x="2072983" y="1027491"/>
              <a:ext cx="234720" cy="2847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0B5F124-8241-4BB9-A9E4-4C4CE8A6A3C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68663" y="1023171"/>
                <a:ext cx="2433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C546E7A-F904-4A00-9045-C19903A27EFA}"/>
                  </a:ext>
                </a:extLst>
              </p14:cNvPr>
              <p14:cNvContentPartPr/>
              <p14:nvPr/>
            </p14:nvContentPartPr>
            <p14:xfrm>
              <a:off x="3292663" y="1045491"/>
              <a:ext cx="52560" cy="3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C546E7A-F904-4A00-9045-C19903A27EF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88343" y="1041171"/>
                <a:ext cx="612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DE10A10-A814-492E-ACE1-C00EBEE6F0CB}"/>
                  </a:ext>
                </a:extLst>
              </p14:cNvPr>
              <p14:cNvContentPartPr/>
              <p14:nvPr/>
            </p14:nvContentPartPr>
            <p14:xfrm>
              <a:off x="3290143" y="1068531"/>
              <a:ext cx="65160" cy="1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DE10A10-A814-492E-ACE1-C00EBEE6F0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85823" y="1064211"/>
                <a:ext cx="738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C84B700-3EEA-42D5-B36A-25EAA2A8ABB2}"/>
                  </a:ext>
                </a:extLst>
              </p14:cNvPr>
              <p14:cNvContentPartPr/>
              <p14:nvPr/>
            </p14:nvContentPartPr>
            <p14:xfrm>
              <a:off x="3439183" y="918051"/>
              <a:ext cx="232560" cy="195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C84B700-3EEA-42D5-B36A-25EAA2A8ABB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34856" y="913731"/>
                <a:ext cx="241213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0F9AF24-7494-4B71-940B-475EA4989C84}"/>
                  </a:ext>
                </a:extLst>
              </p14:cNvPr>
              <p14:cNvContentPartPr/>
              <p14:nvPr/>
            </p14:nvContentPartPr>
            <p14:xfrm>
              <a:off x="3052543" y="927051"/>
              <a:ext cx="182520" cy="1980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0F9AF24-7494-4B71-940B-475EA4989C8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48223" y="922731"/>
                <a:ext cx="1911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8A6EDE5-2D12-4EE8-91D7-DBD22D1F6E13}"/>
                  </a:ext>
                </a:extLst>
              </p14:cNvPr>
              <p14:cNvContentPartPr/>
              <p14:nvPr/>
            </p14:nvContentPartPr>
            <p14:xfrm>
              <a:off x="165703" y="942531"/>
              <a:ext cx="345240" cy="2876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8A6EDE5-2D12-4EE8-91D7-DBD22D1F6E1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1383" y="938216"/>
                <a:ext cx="353880" cy="296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2AFE4F6-DD8F-4869-B859-99D8F465FCFF}"/>
                  </a:ext>
                </a:extLst>
              </p14:cNvPr>
              <p14:cNvContentPartPr/>
              <p14:nvPr/>
            </p14:nvContentPartPr>
            <p14:xfrm>
              <a:off x="586183" y="1580091"/>
              <a:ext cx="55440" cy="428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2AFE4F6-DD8F-4869-B859-99D8F465FCF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1863" y="1575771"/>
                <a:ext cx="64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C5CE56E-6118-4B79-B17F-08FC8342C5E2}"/>
                  </a:ext>
                </a:extLst>
              </p14:cNvPr>
              <p14:cNvContentPartPr/>
              <p14:nvPr/>
            </p14:nvContentPartPr>
            <p14:xfrm>
              <a:off x="591583" y="1670091"/>
              <a:ext cx="9360" cy="446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C5CE56E-6118-4B79-B17F-08FC8342C5E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87263" y="1665771"/>
                <a:ext cx="18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51ADD71-63E6-45A4-87DB-0593628FDF7C}"/>
                  </a:ext>
                </a:extLst>
              </p14:cNvPr>
              <p14:cNvContentPartPr/>
              <p14:nvPr/>
            </p14:nvContentPartPr>
            <p14:xfrm>
              <a:off x="694903" y="1584771"/>
              <a:ext cx="40680" cy="147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51ADD71-63E6-45A4-87DB-0593628FDF7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90583" y="1580451"/>
                <a:ext cx="493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F4BB881-6E76-40A3-91AB-FF0829826A05}"/>
                  </a:ext>
                </a:extLst>
              </p14:cNvPr>
              <p14:cNvContentPartPr/>
              <p14:nvPr/>
            </p14:nvContentPartPr>
            <p14:xfrm>
              <a:off x="1375303" y="1581171"/>
              <a:ext cx="44640" cy="266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F4BB881-6E76-40A3-91AB-FF0829826A0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70983" y="1576851"/>
                <a:ext cx="532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DD089DD-61DA-4C1C-871F-A5A8E5A4C3E1}"/>
                  </a:ext>
                </a:extLst>
              </p14:cNvPr>
              <p14:cNvContentPartPr/>
              <p14:nvPr/>
            </p14:nvContentPartPr>
            <p14:xfrm>
              <a:off x="1242823" y="1552731"/>
              <a:ext cx="69480" cy="745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DD089DD-61DA-4C1C-871F-A5A8E5A4C3E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38503" y="1548411"/>
                <a:ext cx="781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5B02BF4-C4A1-4271-AEAA-E348248E71AA}"/>
                  </a:ext>
                </a:extLst>
              </p14:cNvPr>
              <p14:cNvContentPartPr/>
              <p14:nvPr/>
            </p14:nvContentPartPr>
            <p14:xfrm>
              <a:off x="414103" y="1568571"/>
              <a:ext cx="93240" cy="1749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5B02BF4-C4A1-4271-AEAA-E348248E71A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9783" y="1564251"/>
                <a:ext cx="101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C1AD7F3-47CA-4784-A242-1DC9BEF1484E}"/>
                  </a:ext>
                </a:extLst>
              </p14:cNvPr>
              <p14:cNvContentPartPr/>
              <p14:nvPr/>
            </p14:nvContentPartPr>
            <p14:xfrm>
              <a:off x="202783" y="1557771"/>
              <a:ext cx="158040" cy="1065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C1AD7F3-47CA-4784-A242-1DC9BEF1484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8463" y="1553451"/>
                <a:ext cx="1666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35EAB27-2931-4734-BD00-EEF7A61FC136}"/>
                  </a:ext>
                </a:extLst>
              </p14:cNvPr>
              <p14:cNvContentPartPr/>
              <p14:nvPr/>
            </p14:nvContentPartPr>
            <p14:xfrm>
              <a:off x="1511023" y="1550211"/>
              <a:ext cx="294840" cy="2055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35EAB27-2931-4734-BD00-EEF7A61FC13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06698" y="1545891"/>
                <a:ext cx="303491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6B84D8B-44FE-4331-8177-C92AF3504191}"/>
                  </a:ext>
                </a:extLst>
              </p14:cNvPr>
              <p14:cNvContentPartPr/>
              <p14:nvPr/>
            </p14:nvContentPartPr>
            <p14:xfrm>
              <a:off x="2173423" y="1552731"/>
              <a:ext cx="75240" cy="1090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6B84D8B-44FE-4331-8177-C92AF350419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69103" y="1548411"/>
                <a:ext cx="838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691A8A1-D46F-4B20-AAEE-9E3DFA008A17}"/>
                  </a:ext>
                </a:extLst>
              </p14:cNvPr>
              <p14:cNvContentPartPr/>
              <p14:nvPr/>
            </p14:nvContentPartPr>
            <p14:xfrm>
              <a:off x="3015463" y="1530051"/>
              <a:ext cx="75240" cy="806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691A8A1-D46F-4B20-AAEE-9E3DFA008A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011143" y="1525731"/>
                <a:ext cx="83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D906ED9-BFBC-42DC-8FC3-9EB01979990B}"/>
                  </a:ext>
                </a:extLst>
              </p14:cNvPr>
              <p14:cNvContentPartPr/>
              <p14:nvPr/>
            </p14:nvContentPartPr>
            <p14:xfrm>
              <a:off x="2617663" y="1554171"/>
              <a:ext cx="58320" cy="2196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D906ED9-BFBC-42DC-8FC3-9EB01979990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13343" y="1549851"/>
                <a:ext cx="669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A9C6740-3C5B-4B5F-8515-8293EEA91389}"/>
                  </a:ext>
                </a:extLst>
              </p14:cNvPr>
              <p14:cNvContentPartPr/>
              <p14:nvPr/>
            </p14:nvContentPartPr>
            <p14:xfrm>
              <a:off x="3295183" y="1520331"/>
              <a:ext cx="64440" cy="2059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A9C6740-3C5B-4B5F-8515-8293EEA9138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90863" y="1516011"/>
                <a:ext cx="730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2E0192E-D6D8-4343-8C7E-C51BF97C0700}"/>
                  </a:ext>
                </a:extLst>
              </p14:cNvPr>
              <p14:cNvContentPartPr/>
              <p14:nvPr/>
            </p14:nvContentPartPr>
            <p14:xfrm>
              <a:off x="3765703" y="1521771"/>
              <a:ext cx="49680" cy="1958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2E0192E-D6D8-4343-8C7E-C51BF97C070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61383" y="1517451"/>
                <a:ext cx="583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2DD0233-3A71-49D0-B22B-262A0AF41291}"/>
                  </a:ext>
                </a:extLst>
              </p14:cNvPr>
              <p14:cNvContentPartPr/>
              <p14:nvPr/>
            </p14:nvContentPartPr>
            <p14:xfrm>
              <a:off x="3204463" y="1546611"/>
              <a:ext cx="33840" cy="176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2DD0233-3A71-49D0-B22B-262A0AF4129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00143" y="1542377"/>
                <a:ext cx="42480" cy="26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7A1EF7E4-5EBB-4A53-B953-5578E2A8E86E}"/>
                  </a:ext>
                </a:extLst>
              </p14:cNvPr>
              <p14:cNvContentPartPr/>
              <p14:nvPr/>
            </p14:nvContentPartPr>
            <p14:xfrm>
              <a:off x="3439903" y="1501611"/>
              <a:ext cx="7200" cy="601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7A1EF7E4-5EBB-4A53-B953-5578E2A8E86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435583" y="1497291"/>
                <a:ext cx="158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B9B5216-BF9F-4E87-8EB8-D47715F11681}"/>
                  </a:ext>
                </a:extLst>
              </p14:cNvPr>
              <p14:cNvContentPartPr/>
              <p14:nvPr/>
            </p14:nvContentPartPr>
            <p14:xfrm>
              <a:off x="3573823" y="1512411"/>
              <a:ext cx="57600" cy="46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B9B5216-BF9F-4E87-8EB8-D47715F1168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569503" y="1508091"/>
                <a:ext cx="662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D8B9E8F-8425-4FC0-BCEF-96198DC2FC68}"/>
                  </a:ext>
                </a:extLst>
              </p14:cNvPr>
              <p14:cNvContentPartPr/>
              <p14:nvPr/>
            </p14:nvContentPartPr>
            <p14:xfrm>
              <a:off x="3407863" y="1636251"/>
              <a:ext cx="37080" cy="496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D8B9E8F-8425-4FC0-BCEF-96198DC2FC6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403543" y="1631931"/>
                <a:ext cx="45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953C5EB-9F33-42BA-AF5F-38E4A6625710}"/>
                  </a:ext>
                </a:extLst>
              </p14:cNvPr>
              <p14:cNvContentPartPr/>
              <p14:nvPr/>
            </p14:nvContentPartPr>
            <p14:xfrm>
              <a:off x="3532783" y="1613931"/>
              <a:ext cx="73080" cy="658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953C5EB-9F33-42BA-AF5F-38E4A662571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28463" y="1609611"/>
                <a:ext cx="817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4239DABB-D0A2-4477-90BE-04735D5D497A}"/>
                  </a:ext>
                </a:extLst>
              </p14:cNvPr>
              <p14:cNvContentPartPr/>
              <p14:nvPr/>
            </p14:nvContentPartPr>
            <p14:xfrm>
              <a:off x="2289703" y="1562811"/>
              <a:ext cx="261000" cy="1954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4239DABB-D0A2-4477-90BE-04735D5D497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285377" y="1558499"/>
                <a:ext cx="269652" cy="204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0D6AD3F-8BA7-43FC-9D6F-9B7325946167}"/>
                  </a:ext>
                </a:extLst>
              </p14:cNvPr>
              <p14:cNvContentPartPr/>
              <p14:nvPr/>
            </p14:nvContentPartPr>
            <p14:xfrm>
              <a:off x="48703" y="1858011"/>
              <a:ext cx="126000" cy="1072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0D6AD3F-8BA7-43FC-9D6F-9B732594616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383" y="1853691"/>
                <a:ext cx="134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39EB542-01E3-461B-9B15-F7AEFB458341}"/>
                  </a:ext>
                </a:extLst>
              </p14:cNvPr>
              <p14:cNvContentPartPr/>
              <p14:nvPr/>
            </p14:nvContentPartPr>
            <p14:xfrm>
              <a:off x="248863" y="1874931"/>
              <a:ext cx="294120" cy="986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39EB542-01E3-461B-9B15-F7AEFB45834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548" y="1870611"/>
                <a:ext cx="302749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FFDC0299-F935-4598-A38F-889384F25E3E}"/>
                  </a:ext>
                </a:extLst>
              </p14:cNvPr>
              <p14:cNvContentPartPr/>
              <p14:nvPr/>
            </p14:nvContentPartPr>
            <p14:xfrm>
              <a:off x="608503" y="1866651"/>
              <a:ext cx="260280" cy="9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FFDC0299-F935-4598-A38F-889384F25E3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4183" y="1862331"/>
                <a:ext cx="268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657C18F9-1D86-4B92-BF1E-7E94D749DA5F}"/>
                  </a:ext>
                </a:extLst>
              </p14:cNvPr>
              <p14:cNvContentPartPr/>
              <p14:nvPr/>
            </p14:nvContentPartPr>
            <p14:xfrm>
              <a:off x="1192783" y="1897971"/>
              <a:ext cx="54360" cy="208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657C18F9-1D86-4B92-BF1E-7E94D749DA5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88463" y="1893651"/>
                <a:ext cx="630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A88F36D-1B2C-4019-B0A7-69E53ECD60EA}"/>
                  </a:ext>
                </a:extLst>
              </p14:cNvPr>
              <p14:cNvContentPartPr/>
              <p14:nvPr/>
            </p14:nvContentPartPr>
            <p14:xfrm>
              <a:off x="1090543" y="1879971"/>
              <a:ext cx="51120" cy="572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A88F36D-1B2C-4019-B0A7-69E53ECD60E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86223" y="1875624"/>
                <a:ext cx="59760" cy="65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753B871-989F-4F8D-BF3F-4866893B6477}"/>
                  </a:ext>
                </a:extLst>
              </p14:cNvPr>
              <p14:cNvContentPartPr/>
              <p14:nvPr/>
            </p14:nvContentPartPr>
            <p14:xfrm>
              <a:off x="1306543" y="1860531"/>
              <a:ext cx="320760" cy="946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753B871-989F-4F8D-BF3F-4866893B647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02228" y="1856227"/>
                <a:ext cx="329390" cy="103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4DB848B-69A8-46A3-A125-0D810BFE72D0}"/>
                  </a:ext>
                </a:extLst>
              </p14:cNvPr>
              <p14:cNvContentPartPr/>
              <p14:nvPr/>
            </p14:nvContentPartPr>
            <p14:xfrm>
              <a:off x="1678423" y="1863771"/>
              <a:ext cx="206640" cy="1155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4DB848B-69A8-46A3-A125-0D810BFE72D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674103" y="1859451"/>
                <a:ext cx="2152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A486B0D-2DE9-4C6A-9D33-EBE967F70CF6}"/>
                  </a:ext>
                </a:extLst>
              </p14:cNvPr>
              <p14:cNvContentPartPr/>
              <p14:nvPr/>
            </p14:nvContentPartPr>
            <p14:xfrm>
              <a:off x="2162623" y="1905531"/>
              <a:ext cx="41040" cy="21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A486B0D-2DE9-4C6A-9D33-EBE967F70CF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158303" y="1901211"/>
                <a:ext cx="496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6384511-FF28-4AC5-98AB-7A10470A63CD}"/>
                  </a:ext>
                </a:extLst>
              </p14:cNvPr>
              <p14:cNvContentPartPr/>
              <p14:nvPr/>
            </p14:nvContentPartPr>
            <p14:xfrm>
              <a:off x="2161543" y="1927851"/>
              <a:ext cx="41040" cy="14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6384511-FF28-4AC5-98AB-7A10470A63C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57223" y="1923531"/>
                <a:ext cx="4968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6634915-FDBB-4995-BD4D-F6BC0A0302B1}"/>
                  </a:ext>
                </a:extLst>
              </p14:cNvPr>
              <p14:cNvContentPartPr/>
              <p14:nvPr/>
            </p14:nvContentPartPr>
            <p14:xfrm>
              <a:off x="2066143" y="1883571"/>
              <a:ext cx="48960" cy="817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6634915-FDBB-4995-BD4D-F6BC0A0302B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061823" y="1879251"/>
                <a:ext cx="576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624B7B3-0574-4998-9720-6ADEBA3DDD0E}"/>
                  </a:ext>
                </a:extLst>
              </p14:cNvPr>
              <p14:cNvContentPartPr/>
              <p14:nvPr/>
            </p14:nvContentPartPr>
            <p14:xfrm>
              <a:off x="2292943" y="1867371"/>
              <a:ext cx="389160" cy="997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624B7B3-0574-4998-9720-6ADEBA3DDD0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288623" y="1863035"/>
                <a:ext cx="397800" cy="108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52078005-C3EF-48EE-82DC-FDC4099D4A8E}"/>
                  </a:ext>
                </a:extLst>
              </p14:cNvPr>
              <p14:cNvContentPartPr/>
              <p14:nvPr/>
            </p14:nvContentPartPr>
            <p14:xfrm>
              <a:off x="2715583" y="1860171"/>
              <a:ext cx="207000" cy="1072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52078005-C3EF-48EE-82DC-FDC4099D4A8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711255" y="1855851"/>
                <a:ext cx="215655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6FA4C701-C908-4743-8F2A-EDF5DD62FE10}"/>
                  </a:ext>
                </a:extLst>
              </p14:cNvPr>
              <p14:cNvContentPartPr/>
              <p14:nvPr/>
            </p14:nvContentPartPr>
            <p14:xfrm>
              <a:off x="3083503" y="1875291"/>
              <a:ext cx="62640" cy="756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6FA4C701-C908-4743-8F2A-EDF5DD62FE1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79183" y="1870971"/>
                <a:ext cx="71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E5F04777-840F-499F-A4A3-49E1ED3809C1}"/>
                  </a:ext>
                </a:extLst>
              </p14:cNvPr>
              <p14:cNvContentPartPr/>
              <p14:nvPr/>
            </p14:nvContentPartPr>
            <p14:xfrm>
              <a:off x="3227863" y="1894371"/>
              <a:ext cx="36000" cy="280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E5F04777-840F-499F-A4A3-49E1ED3809C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223543" y="1889995"/>
                <a:ext cx="44640" cy="36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99D4C643-9AA9-4DB6-91D1-D13F4FC56698}"/>
                  </a:ext>
                </a:extLst>
              </p14:cNvPr>
              <p14:cNvContentPartPr/>
              <p14:nvPr/>
            </p14:nvContentPartPr>
            <p14:xfrm>
              <a:off x="3635743" y="1881411"/>
              <a:ext cx="47880" cy="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99D4C643-9AA9-4DB6-91D1-D13F4FC5669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31423" y="1877091"/>
                <a:ext cx="565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346835B-C4AC-44FA-BB4A-8CCE7BDB7CEE}"/>
                  </a:ext>
                </a:extLst>
              </p14:cNvPr>
              <p14:cNvContentPartPr/>
              <p14:nvPr/>
            </p14:nvContentPartPr>
            <p14:xfrm>
              <a:off x="4034263" y="1836051"/>
              <a:ext cx="14400" cy="1076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346835B-C4AC-44FA-BB4A-8CCE7BDB7CEE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029943" y="1831731"/>
                <a:ext cx="230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81EE5013-DE47-41C8-847A-5914B64879E0}"/>
                  </a:ext>
                </a:extLst>
              </p14:cNvPr>
              <p14:cNvContentPartPr/>
              <p14:nvPr/>
            </p14:nvContentPartPr>
            <p14:xfrm>
              <a:off x="3746623" y="1842531"/>
              <a:ext cx="239400" cy="986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81EE5013-DE47-41C8-847A-5914B64879E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742303" y="1838211"/>
                <a:ext cx="2480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6C88245A-9F6C-484D-91D6-26A30F8488BD}"/>
                  </a:ext>
                </a:extLst>
              </p14:cNvPr>
              <p14:cNvContentPartPr/>
              <p14:nvPr/>
            </p14:nvContentPartPr>
            <p14:xfrm>
              <a:off x="3332983" y="1856211"/>
              <a:ext cx="229680" cy="1029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6C88245A-9F6C-484D-91D6-26A30F8488B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328663" y="1851891"/>
                <a:ext cx="2383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CC0FF44-1672-471C-95A3-7F0247B1579D}"/>
                  </a:ext>
                </a:extLst>
              </p14:cNvPr>
              <p14:cNvContentPartPr/>
              <p14:nvPr/>
            </p14:nvContentPartPr>
            <p14:xfrm>
              <a:off x="658903" y="2178051"/>
              <a:ext cx="4320" cy="496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CC0FF44-1672-471C-95A3-7F0247B1579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54583" y="2173731"/>
                <a:ext cx="129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D0DA72DC-9EC2-4685-85F7-0AA70187A26A}"/>
                  </a:ext>
                </a:extLst>
              </p14:cNvPr>
              <p14:cNvContentPartPr/>
              <p14:nvPr/>
            </p14:nvContentPartPr>
            <p14:xfrm>
              <a:off x="581503" y="2296491"/>
              <a:ext cx="81000" cy="392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D0DA72DC-9EC2-4685-85F7-0AA70187A26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77183" y="2292171"/>
                <a:ext cx="89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96E30B72-CF16-4033-B570-973C2706AE35}"/>
                  </a:ext>
                </a:extLst>
              </p14:cNvPr>
              <p14:cNvContentPartPr/>
              <p14:nvPr/>
            </p14:nvContentPartPr>
            <p14:xfrm>
              <a:off x="148063" y="2171211"/>
              <a:ext cx="400680" cy="2113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96E30B72-CF16-4033-B570-973C2706AE35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43739" y="2166891"/>
                <a:ext cx="409328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24F316D3-CCF9-48BF-BDBB-0861D5B439FD}"/>
                  </a:ext>
                </a:extLst>
              </p14:cNvPr>
              <p14:cNvContentPartPr/>
              <p14:nvPr/>
            </p14:nvContentPartPr>
            <p14:xfrm>
              <a:off x="706423" y="2165451"/>
              <a:ext cx="33480" cy="2059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24F316D3-CCF9-48BF-BDBB-0861D5B439F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02103" y="2161131"/>
                <a:ext cx="42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77F3234E-EF33-456A-88BB-B16DE377DAF9}"/>
                  </a:ext>
                </a:extLst>
              </p14:cNvPr>
              <p14:cNvContentPartPr/>
              <p14:nvPr/>
            </p14:nvContentPartPr>
            <p14:xfrm>
              <a:off x="833143" y="2226291"/>
              <a:ext cx="33480" cy="25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77F3234E-EF33-456A-88BB-B16DE377DAF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28823" y="2221971"/>
                <a:ext cx="421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C6A25519-DBCE-4084-B258-BD1523B3D6C8}"/>
                  </a:ext>
                </a:extLst>
              </p14:cNvPr>
              <p14:cNvContentPartPr/>
              <p14:nvPr/>
            </p14:nvContentPartPr>
            <p14:xfrm>
              <a:off x="806863" y="2251131"/>
              <a:ext cx="60480" cy="129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C6A25519-DBCE-4084-B258-BD1523B3D6C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02517" y="2246688"/>
                <a:ext cx="69172" cy="21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AB73F2CE-6BCE-40A2-B518-95693BBAC4A3}"/>
                  </a:ext>
                </a:extLst>
              </p14:cNvPr>
              <p14:cNvContentPartPr/>
              <p14:nvPr/>
            </p14:nvContentPartPr>
            <p14:xfrm>
              <a:off x="1048423" y="2164011"/>
              <a:ext cx="5760" cy="381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AB73F2CE-6BCE-40A2-B518-95693BBAC4A3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044103" y="2159691"/>
                <a:ext cx="14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652E1504-C189-4A14-BB1A-02B97224E096}"/>
                  </a:ext>
                </a:extLst>
              </p14:cNvPr>
              <p14:cNvContentPartPr/>
              <p14:nvPr/>
            </p14:nvContentPartPr>
            <p14:xfrm>
              <a:off x="1010263" y="2233131"/>
              <a:ext cx="62640" cy="75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652E1504-C189-4A14-BB1A-02B97224E096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05943" y="2228811"/>
                <a:ext cx="712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93E34F16-AF31-4AE0-B0AC-3C025FEE30A0}"/>
                  </a:ext>
                </a:extLst>
              </p14:cNvPr>
              <p14:cNvContentPartPr/>
              <p14:nvPr/>
            </p14:nvContentPartPr>
            <p14:xfrm>
              <a:off x="973903" y="2277051"/>
              <a:ext cx="124200" cy="936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93E34F16-AF31-4AE0-B0AC-3C025FEE30A0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69595" y="2272748"/>
                <a:ext cx="132815" cy="102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5AAC228-E5B4-4DB9-91F2-D9B9C27C34E3}"/>
                  </a:ext>
                </a:extLst>
              </p14:cNvPr>
              <p14:cNvContentPartPr/>
              <p14:nvPr/>
            </p14:nvContentPartPr>
            <p14:xfrm>
              <a:off x="1185943" y="2128731"/>
              <a:ext cx="59400" cy="1814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5AAC228-E5B4-4DB9-91F2-D9B9C27C34E3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181623" y="2124411"/>
                <a:ext cx="680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8985210-0D5D-4920-AAEA-5FF2A365B961}"/>
                  </a:ext>
                </a:extLst>
              </p14:cNvPr>
              <p14:cNvContentPartPr/>
              <p14:nvPr/>
            </p14:nvContentPartPr>
            <p14:xfrm>
              <a:off x="1324903" y="2155371"/>
              <a:ext cx="277200" cy="1065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8985210-0D5D-4920-AAEA-5FF2A365B961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320583" y="2151051"/>
                <a:ext cx="285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544DEB2-92F5-4DC9-B822-90A6AF403B69}"/>
                  </a:ext>
                </a:extLst>
              </p14:cNvPr>
              <p14:cNvContentPartPr/>
              <p14:nvPr/>
            </p14:nvContentPartPr>
            <p14:xfrm>
              <a:off x="1789303" y="2148171"/>
              <a:ext cx="137160" cy="1134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544DEB2-92F5-4DC9-B822-90A6AF403B69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784983" y="2143851"/>
                <a:ext cx="145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EBAC5B7-6279-4E8C-B226-F704D03D4F08}"/>
                  </a:ext>
                </a:extLst>
              </p14:cNvPr>
              <p14:cNvContentPartPr/>
              <p14:nvPr/>
            </p14:nvContentPartPr>
            <p14:xfrm>
              <a:off x="1661503" y="2171571"/>
              <a:ext cx="75600" cy="7272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EBAC5B7-6279-4E8C-B226-F704D03D4F0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657183" y="2167251"/>
                <a:ext cx="84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74866593-CC2A-4D34-8022-21199419FECA}"/>
                  </a:ext>
                </a:extLst>
              </p14:cNvPr>
              <p14:cNvContentPartPr/>
              <p14:nvPr/>
            </p14:nvContentPartPr>
            <p14:xfrm>
              <a:off x="2099263" y="2156811"/>
              <a:ext cx="7560" cy="9792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74866593-CC2A-4D34-8022-21199419FECA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94943" y="2152491"/>
                <a:ext cx="162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B1154AE2-72F6-4335-9B81-FF4A880F5AC2}"/>
                  </a:ext>
                </a:extLst>
              </p14:cNvPr>
              <p14:cNvContentPartPr/>
              <p14:nvPr/>
            </p14:nvContentPartPr>
            <p14:xfrm>
              <a:off x="2673463" y="2164731"/>
              <a:ext cx="10440" cy="9000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B1154AE2-72F6-4335-9B81-FF4A880F5AC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669143" y="2160411"/>
                <a:ext cx="190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C24AED70-281C-409B-8B17-FEACEC5DB384}"/>
                  </a:ext>
                </a:extLst>
              </p14:cNvPr>
              <p14:cNvContentPartPr/>
              <p14:nvPr/>
            </p14:nvContentPartPr>
            <p14:xfrm>
              <a:off x="2740063" y="2196051"/>
              <a:ext cx="62280" cy="111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C24AED70-281C-409B-8B17-FEACEC5DB38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735743" y="2191731"/>
                <a:ext cx="709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66C7149C-9FFF-40BC-A16C-2259DD8BAD21}"/>
                  </a:ext>
                </a:extLst>
              </p14:cNvPr>
              <p14:cNvContentPartPr/>
              <p14:nvPr/>
            </p14:nvContentPartPr>
            <p14:xfrm>
              <a:off x="2872183" y="2142051"/>
              <a:ext cx="6480" cy="12384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66C7149C-9FFF-40BC-A16C-2259DD8BAD2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867863" y="2137731"/>
                <a:ext cx="151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A35DEEEB-F18C-48E1-B81E-F2887A64FDFB}"/>
                  </a:ext>
                </a:extLst>
              </p14:cNvPr>
              <p14:cNvContentPartPr/>
              <p14:nvPr/>
            </p14:nvContentPartPr>
            <p14:xfrm>
              <a:off x="2519023" y="2164371"/>
              <a:ext cx="123120" cy="964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A35DEEEB-F18C-48E1-B81E-F2887A64FDFB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514716" y="2160051"/>
                <a:ext cx="131735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3CEF5457-1AC2-4A25-AABF-73C45262F3AE}"/>
                  </a:ext>
                </a:extLst>
              </p14:cNvPr>
              <p14:cNvContentPartPr/>
              <p14:nvPr/>
            </p14:nvContentPartPr>
            <p14:xfrm>
              <a:off x="2358103" y="2157531"/>
              <a:ext cx="128160" cy="11520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3CEF5457-1AC2-4A25-AABF-73C45262F3AE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353783" y="2153211"/>
                <a:ext cx="1368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0A863E35-0D88-4E17-9C2A-572BD0688043}"/>
                  </a:ext>
                </a:extLst>
              </p14:cNvPr>
              <p14:cNvContentPartPr/>
              <p14:nvPr/>
            </p14:nvContentPartPr>
            <p14:xfrm>
              <a:off x="2198623" y="2186691"/>
              <a:ext cx="54720" cy="612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0A863E35-0D88-4E17-9C2A-572BD068804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194303" y="2182371"/>
                <a:ext cx="633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A3366FF5-34F0-4479-B4CF-9A0C2D487EA7}"/>
                  </a:ext>
                </a:extLst>
              </p14:cNvPr>
              <p14:cNvContentPartPr/>
              <p14:nvPr/>
            </p14:nvContentPartPr>
            <p14:xfrm>
              <a:off x="1964983" y="2159691"/>
              <a:ext cx="77040" cy="907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A3366FF5-34F0-4479-B4CF-9A0C2D487EA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960663" y="2155371"/>
                <a:ext cx="856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18E06506-11FC-406F-B7CF-C14C5121B772}"/>
                  </a:ext>
                </a:extLst>
              </p14:cNvPr>
              <p14:cNvContentPartPr/>
              <p14:nvPr/>
            </p14:nvContentPartPr>
            <p14:xfrm>
              <a:off x="3039223" y="2160411"/>
              <a:ext cx="66960" cy="8460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18E06506-11FC-406F-B7CF-C14C5121B772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034903" y="2156091"/>
                <a:ext cx="756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EF416C7C-8F74-4023-87BD-F3AA3CB50A9B}"/>
                  </a:ext>
                </a:extLst>
              </p14:cNvPr>
              <p14:cNvContentPartPr/>
              <p14:nvPr/>
            </p14:nvContentPartPr>
            <p14:xfrm>
              <a:off x="3143983" y="2184891"/>
              <a:ext cx="6120" cy="446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EF416C7C-8F74-4023-87BD-F3AA3CB50A9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139663" y="2180571"/>
                <a:ext cx="147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D43C3F9D-4315-451E-A875-FC6507706124}"/>
                  </a:ext>
                </a:extLst>
              </p14:cNvPr>
              <p14:cNvContentPartPr/>
              <p14:nvPr/>
            </p14:nvContentPartPr>
            <p14:xfrm>
              <a:off x="3420463" y="2250051"/>
              <a:ext cx="4320" cy="115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D43C3F9D-4315-451E-A875-FC6507706124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416143" y="2245731"/>
                <a:ext cx="129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0E48DCA2-5C47-4E32-AC67-FA25CEE2A490}"/>
                  </a:ext>
                </a:extLst>
              </p14:cNvPr>
              <p14:cNvContentPartPr/>
              <p14:nvPr/>
            </p14:nvContentPartPr>
            <p14:xfrm>
              <a:off x="3185023" y="2129451"/>
              <a:ext cx="110160" cy="19512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0E48DCA2-5C47-4E32-AC67-FA25CEE2A490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180689" y="2125131"/>
                <a:ext cx="118828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603BFF8A-5846-4855-8739-794F704EBBBA}"/>
                  </a:ext>
                </a:extLst>
              </p14:cNvPr>
              <p14:cNvContentPartPr/>
              <p14:nvPr/>
            </p14:nvContentPartPr>
            <p14:xfrm>
              <a:off x="2921143" y="2156091"/>
              <a:ext cx="83160" cy="10548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603BFF8A-5846-4855-8739-794F704EBBBA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916823" y="2151771"/>
                <a:ext cx="9180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958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FE6E41-C69C-4A61-9AFA-DC801B91A93E}"/>
                  </a:ext>
                </a:extLst>
              </p14:cNvPr>
              <p14:cNvContentPartPr/>
              <p14:nvPr/>
            </p14:nvContentPartPr>
            <p14:xfrm>
              <a:off x="201162" y="308854"/>
              <a:ext cx="2160" cy="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FE6E41-C69C-4A61-9AFA-DC801B91A9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842" y="304534"/>
                <a:ext cx="10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21DA4CC-0954-4DFF-9FC4-40DB42A0CFC6}"/>
                  </a:ext>
                </a:extLst>
              </p14:cNvPr>
              <p14:cNvContentPartPr/>
              <p14:nvPr/>
            </p14:nvContentPartPr>
            <p14:xfrm>
              <a:off x="2037522" y="174934"/>
              <a:ext cx="4680" cy="3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21DA4CC-0954-4DFF-9FC4-40DB42A0CF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3202" y="170614"/>
                <a:ext cx="133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AE1BA80-E507-407F-A48F-1C18E5267E51}"/>
                  </a:ext>
                </a:extLst>
              </p14:cNvPr>
              <p14:cNvContentPartPr/>
              <p14:nvPr/>
            </p14:nvContentPartPr>
            <p14:xfrm>
              <a:off x="263082" y="51814"/>
              <a:ext cx="1716840" cy="185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AE1BA80-E507-407F-A48F-1C18E5267E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762" y="47486"/>
                <a:ext cx="1725480" cy="193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0900B09-58E5-4A82-B34C-A55BF9D2F89E}"/>
                  </a:ext>
                </a:extLst>
              </p14:cNvPr>
              <p14:cNvContentPartPr/>
              <p14:nvPr/>
            </p14:nvContentPartPr>
            <p14:xfrm>
              <a:off x="80922" y="499294"/>
              <a:ext cx="1947240" cy="638614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0900B09-58E5-4A82-B34C-A55BF9D2F8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02" y="494977"/>
                <a:ext cx="1955880" cy="647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E4AB2E4-5B3E-4886-84BB-7C238F1AED22}"/>
                  </a:ext>
                </a:extLst>
              </p14:cNvPr>
              <p14:cNvContentPartPr/>
              <p14:nvPr/>
            </p14:nvContentPartPr>
            <p14:xfrm>
              <a:off x="2113122" y="261188"/>
              <a:ext cx="2442960" cy="11534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E4AB2E4-5B3E-4886-84BB-7C238F1AED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8803" y="256868"/>
                <a:ext cx="2451599" cy="11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32806AB-BF11-4A0F-B34E-F7E4AA7BF659}"/>
                  </a:ext>
                </a:extLst>
              </p14:cNvPr>
              <p14:cNvContentPartPr/>
              <p14:nvPr/>
            </p14:nvContentPartPr>
            <p14:xfrm>
              <a:off x="2279082" y="1543294"/>
              <a:ext cx="618840" cy="1256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32806AB-BF11-4A0F-B34E-F7E4AA7BF6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4762" y="1538974"/>
                <a:ext cx="6274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5D5A5168-1E42-49AC-84A7-1890DA55BAF5}"/>
                  </a:ext>
                </a:extLst>
              </p14:cNvPr>
              <p14:cNvContentPartPr/>
              <p14:nvPr/>
            </p14:nvContentPartPr>
            <p14:xfrm>
              <a:off x="3012402" y="1506574"/>
              <a:ext cx="880920" cy="1177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5D5A5168-1E42-49AC-84A7-1890DA55BA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8082" y="1502267"/>
                <a:ext cx="889560" cy="126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76FD033A-4BD5-45BF-971E-B8D82ED46213}"/>
                  </a:ext>
                </a:extLst>
              </p14:cNvPr>
              <p14:cNvContentPartPr/>
              <p14:nvPr/>
            </p14:nvContentPartPr>
            <p14:xfrm>
              <a:off x="2317242" y="1738414"/>
              <a:ext cx="180360" cy="1904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76FD033A-4BD5-45BF-971E-B8D82ED462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12922" y="1734094"/>
                <a:ext cx="1890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9B027E3-3701-4F5F-A346-49D14EA471DB}"/>
                  </a:ext>
                </a:extLst>
              </p14:cNvPr>
              <p14:cNvContentPartPr/>
              <p14:nvPr/>
            </p14:nvContentPartPr>
            <p14:xfrm>
              <a:off x="3786042" y="1796734"/>
              <a:ext cx="2520" cy="36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9B027E3-3701-4F5F-A346-49D14EA471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1722" y="1792414"/>
                <a:ext cx="11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F10E9419-C456-4D7C-8A8D-F7FF7981351F}"/>
                  </a:ext>
                </a:extLst>
              </p14:cNvPr>
              <p14:cNvContentPartPr/>
              <p14:nvPr/>
            </p14:nvContentPartPr>
            <p14:xfrm>
              <a:off x="3178722" y="1743454"/>
              <a:ext cx="533160" cy="1627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F10E9419-C456-4D7C-8A8D-F7FF7981351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74405" y="1739124"/>
                <a:ext cx="541794" cy="171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347FBF0A-AA29-434E-B1FF-97BB4A0399DC}"/>
                  </a:ext>
                </a:extLst>
              </p14:cNvPr>
              <p14:cNvContentPartPr/>
              <p14:nvPr/>
            </p14:nvContentPartPr>
            <p14:xfrm>
              <a:off x="2608482" y="1749214"/>
              <a:ext cx="479880" cy="1638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347FBF0A-AA29-434E-B1FF-97BB4A0399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04162" y="1744894"/>
                <a:ext cx="4885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90AE6660-7E04-47FF-9970-C0442EAC6BE1}"/>
                  </a:ext>
                </a:extLst>
              </p14:cNvPr>
              <p14:cNvContentPartPr/>
              <p14:nvPr/>
            </p14:nvContentPartPr>
            <p14:xfrm>
              <a:off x="876162" y="1787734"/>
              <a:ext cx="360" cy="72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90AE6660-7E04-47FF-9970-C0442EAC6B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842" y="1783414"/>
                <a:ext cx="9000" cy="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28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96D5F2-EE4A-450E-BDA0-A0FB442CE51A}"/>
                  </a:ext>
                </a:extLst>
              </p14:cNvPr>
              <p14:cNvContentPartPr/>
              <p14:nvPr/>
            </p14:nvContentPartPr>
            <p14:xfrm>
              <a:off x="714307" y="308635"/>
              <a:ext cx="1967400" cy="1119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96D5F2-EE4A-450E-BDA0-A0FB442CE5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987" y="304315"/>
                <a:ext cx="1976040" cy="11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BA75A5-3510-45F8-8485-91D7AF41CABD}"/>
                  </a:ext>
                </a:extLst>
              </p14:cNvPr>
              <p14:cNvContentPartPr/>
              <p14:nvPr/>
            </p14:nvContentPartPr>
            <p14:xfrm>
              <a:off x="1922467" y="1582315"/>
              <a:ext cx="864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BA75A5-3510-45F8-8485-91D7AF41CA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8147" y="1577995"/>
                <a:ext cx="172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A0ED26-E329-4FAE-8D9B-B168D61CB384}"/>
                  </a:ext>
                </a:extLst>
              </p14:cNvPr>
              <p14:cNvContentPartPr/>
              <p14:nvPr/>
            </p14:nvContentPartPr>
            <p14:xfrm>
              <a:off x="2387227" y="1837555"/>
              <a:ext cx="2520" cy="3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A0ED26-E329-4FAE-8D9B-B168D61CB3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2907" y="1833235"/>
                <a:ext cx="11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BDA9A9A-49A2-4458-B224-E10DDC0F330F}"/>
                  </a:ext>
                </a:extLst>
              </p14:cNvPr>
              <p14:cNvContentPartPr/>
              <p14:nvPr/>
            </p14:nvContentPartPr>
            <p14:xfrm>
              <a:off x="1603147" y="1837915"/>
              <a:ext cx="2160" cy="2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BDA9A9A-49A2-4458-B224-E10DDC0F33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8827" y="1833595"/>
                <a:ext cx="10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28C233-8600-494E-9B6E-4EEC34E0C647}"/>
                  </a:ext>
                </a:extLst>
              </p14:cNvPr>
              <p14:cNvContentPartPr/>
              <p14:nvPr/>
            </p14:nvContentPartPr>
            <p14:xfrm>
              <a:off x="728143" y="1730541"/>
              <a:ext cx="488520" cy="102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B28C233-8600-494E-9B6E-4EEC34E0C6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3823" y="1726236"/>
                <a:ext cx="497160" cy="111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E0E1076-9110-4BAA-B467-D437C0FA3C6C}"/>
                  </a:ext>
                </a:extLst>
              </p14:cNvPr>
              <p14:cNvContentPartPr/>
              <p14:nvPr/>
            </p14:nvContentPartPr>
            <p14:xfrm>
              <a:off x="1736143" y="1737381"/>
              <a:ext cx="190080" cy="76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E0E1076-9110-4BAA-B467-D437C0FA3C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31823" y="1733061"/>
                <a:ext cx="1987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5453AD9-E511-467B-80AA-B704D23FAE98}"/>
                  </a:ext>
                </a:extLst>
              </p14:cNvPr>
              <p14:cNvContentPartPr/>
              <p14:nvPr/>
            </p14:nvContentPartPr>
            <p14:xfrm>
              <a:off x="1319983" y="1740621"/>
              <a:ext cx="352800" cy="76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5453AD9-E511-467B-80AA-B704D23FAE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5667" y="1736301"/>
                <a:ext cx="361431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2DCBE17-A55E-4925-871A-47EDF9233323}"/>
                  </a:ext>
                </a:extLst>
              </p14:cNvPr>
              <p14:cNvContentPartPr/>
              <p14:nvPr/>
            </p14:nvContentPartPr>
            <p14:xfrm>
              <a:off x="1969063" y="1733421"/>
              <a:ext cx="434880" cy="81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2DCBE17-A55E-4925-871A-47EDF92333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64739" y="1729101"/>
                <a:ext cx="443527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3DE35D1-EE21-4EB3-87DD-DCDF70175B54}"/>
                  </a:ext>
                </a:extLst>
              </p14:cNvPr>
              <p14:cNvContentPartPr/>
              <p14:nvPr/>
            </p14:nvContentPartPr>
            <p14:xfrm>
              <a:off x="2974543" y="1677621"/>
              <a:ext cx="201960" cy="91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3DE35D1-EE21-4EB3-87DD-DCDF70175B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70223" y="1673301"/>
                <a:ext cx="2106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0266C9F-E88A-4401-A2CC-ED2ECC6E2910}"/>
                  </a:ext>
                </a:extLst>
              </p14:cNvPr>
              <p14:cNvContentPartPr/>
              <p14:nvPr/>
            </p14:nvContentPartPr>
            <p14:xfrm>
              <a:off x="2481703" y="1682661"/>
              <a:ext cx="449640" cy="144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0266C9F-E88A-4401-A2CC-ED2ECC6E29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77383" y="1678341"/>
                <a:ext cx="458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55BD00C-1092-41D0-9269-EBD44B6EF970}"/>
                  </a:ext>
                </a:extLst>
              </p14:cNvPr>
              <p14:cNvContentPartPr/>
              <p14:nvPr/>
            </p14:nvContentPartPr>
            <p14:xfrm>
              <a:off x="2662063" y="1280541"/>
              <a:ext cx="795240" cy="5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55BD00C-1092-41D0-9269-EBD44B6EF9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7743" y="1276221"/>
                <a:ext cx="8038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04A6C78-4E54-40F9-8781-B4F621C4DA05}"/>
                  </a:ext>
                </a:extLst>
              </p14:cNvPr>
              <p14:cNvContentPartPr/>
              <p14:nvPr/>
            </p14:nvContentPartPr>
            <p14:xfrm>
              <a:off x="3538303" y="1199901"/>
              <a:ext cx="324720" cy="183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04A6C78-4E54-40F9-8781-B4F621C4DA0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33978" y="1195589"/>
                <a:ext cx="333370" cy="192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2DC4DAE-24AE-4600-824F-58280EF727CB}"/>
                  </a:ext>
                </a:extLst>
              </p14:cNvPr>
              <p14:cNvContentPartPr/>
              <p14:nvPr/>
            </p14:nvContentPartPr>
            <p14:xfrm>
              <a:off x="2642263" y="365470"/>
              <a:ext cx="1285230" cy="795551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2DC4DAE-24AE-4600-824F-58280EF727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37944" y="361150"/>
                <a:ext cx="1293868" cy="804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B7D369-C0E5-4DAF-8A9F-D61341CB9852}"/>
                  </a:ext>
                </a:extLst>
              </p14:cNvPr>
              <p14:cNvContentPartPr/>
              <p14:nvPr/>
            </p14:nvContentPartPr>
            <p14:xfrm>
              <a:off x="3485311" y="1236934"/>
              <a:ext cx="383400" cy="16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B7D369-C0E5-4DAF-8A9F-D61341CB985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49671" y="1165294"/>
                <a:ext cx="4550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2C16CA-54C4-4D8A-804F-916188EAF8D5}"/>
                  </a:ext>
                </a:extLst>
              </p14:cNvPr>
              <p14:cNvContentPartPr/>
              <p14:nvPr/>
            </p14:nvContentPartPr>
            <p14:xfrm>
              <a:off x="3364351" y="1767574"/>
              <a:ext cx="159480" cy="79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2C16CA-54C4-4D8A-804F-916188EAF8D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60031" y="1763254"/>
                <a:ext cx="168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5E17B-B8DB-49E9-BCAF-37999C6459A8}"/>
                  </a:ext>
                </a:extLst>
              </p14:cNvPr>
              <p14:cNvContentPartPr/>
              <p14:nvPr/>
            </p14:nvContentPartPr>
            <p14:xfrm>
              <a:off x="3795991" y="1763254"/>
              <a:ext cx="480240" cy="103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5E17B-B8DB-49E9-BCAF-37999C6459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91674" y="1758919"/>
                <a:ext cx="488874" cy="1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E4A9BB-A8A2-49D3-B523-509F9DBFC9D2}"/>
                  </a:ext>
                </a:extLst>
              </p14:cNvPr>
              <p14:cNvContentPartPr/>
              <p14:nvPr/>
            </p14:nvContentPartPr>
            <p14:xfrm>
              <a:off x="3569911" y="1769374"/>
              <a:ext cx="186840" cy="82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E4A9BB-A8A2-49D3-B523-509F9DBFC9D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65591" y="1765035"/>
                <a:ext cx="195480" cy="91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4AF1B76-5B51-4B10-83E1-F80621A93BFB}"/>
                  </a:ext>
                </a:extLst>
              </p14:cNvPr>
              <p14:cNvContentPartPr/>
              <p14:nvPr/>
            </p14:nvContentPartPr>
            <p14:xfrm>
              <a:off x="3639031" y="1502614"/>
              <a:ext cx="55440" cy="122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4AF1B76-5B51-4B10-83E1-F80621A93B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34711" y="1498294"/>
                <a:ext cx="64080" cy="1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281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52C5-97BF-4840-94D3-1007A04C5F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Quantum Implementation of Boolean functions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14F816-A78B-4C60-9FC0-394C7D16DC5D}"/>
                  </a:ext>
                </a:extLst>
              </p14:cNvPr>
              <p14:cNvContentPartPr/>
              <p14:nvPr/>
            </p14:nvContentPartPr>
            <p14:xfrm>
              <a:off x="340503" y="65409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14F816-A78B-4C60-9FC0-394C7D16D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183" y="649774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8854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F88C2FB-789E-4E25-93F1-EC151977DC64}"/>
                  </a:ext>
                </a:extLst>
              </p14:cNvPr>
              <p14:cNvContentPartPr/>
              <p14:nvPr/>
            </p14:nvContentPartPr>
            <p14:xfrm>
              <a:off x="1415823" y="2108134"/>
              <a:ext cx="312480" cy="167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F88C2FB-789E-4E25-93F1-EC151977DC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1503" y="2103805"/>
                <a:ext cx="321120" cy="176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EC11670-EE21-4A71-9BC1-3F6CE3B86979}"/>
                  </a:ext>
                </a:extLst>
              </p14:cNvPr>
              <p14:cNvContentPartPr/>
              <p14:nvPr/>
            </p14:nvContentPartPr>
            <p14:xfrm>
              <a:off x="839463" y="2098414"/>
              <a:ext cx="470160" cy="1407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EC11670-EE21-4A71-9BC1-3F6CE3B869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140" y="2094105"/>
                <a:ext cx="478807" cy="14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A0BCDB26-D742-4FFE-B38D-E8D6E6EB1193}"/>
                  </a:ext>
                </a:extLst>
              </p14:cNvPr>
              <p14:cNvContentPartPr/>
              <p14:nvPr/>
            </p14:nvContentPartPr>
            <p14:xfrm>
              <a:off x="429063" y="115174"/>
              <a:ext cx="3920400" cy="19540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A0BCDB26-D742-4FFE-B38D-E8D6E6EB11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743" y="110854"/>
                <a:ext cx="3929040" cy="19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89346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F6FD70-358A-44D5-B59E-D7375B309B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Quantum implementation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-variable Boolean function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F6FD70-358A-44D5-B59E-D7375B309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09" t="-7317" r="-609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70037-3B31-42D5-91B2-DC21A1EF6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 be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-variable Boolean function</a:t>
                </a:r>
              </a:p>
              <a:p>
                <a:endParaRPr lang="en-US" dirty="0"/>
              </a:p>
              <a:p>
                <a:r>
                  <a:rPr lang="en-US" dirty="0"/>
                  <a:t>The quantum implementation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70037-3B31-42D5-91B2-DC21A1EF6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ED24771-8E9D-4174-9341-1B3A3B2AE4AF}"/>
                  </a:ext>
                </a:extLst>
              </p14:cNvPr>
              <p14:cNvContentPartPr/>
              <p14:nvPr/>
            </p14:nvContentPartPr>
            <p14:xfrm>
              <a:off x="3291063" y="843094"/>
              <a:ext cx="963000" cy="1189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ED24771-8E9D-4174-9341-1B3A3B2AE4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6743" y="838774"/>
                <a:ext cx="971640" cy="11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75435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86AB-40AE-4094-98AB-45DC4EC3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6047E-8240-4961-938A-828B62351F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on the computational basis is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6047E-8240-4961-938A-828B62351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404F0C9-D6C8-4239-8C4A-BBC7A03AF0D3}"/>
                  </a:ext>
                </a:extLst>
              </p14:cNvPr>
              <p14:cNvContentPartPr/>
              <p14:nvPr/>
            </p14:nvContentPartPr>
            <p14:xfrm>
              <a:off x="512943" y="555454"/>
              <a:ext cx="276120" cy="178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404F0C9-D6C8-4239-8C4A-BBC7A03AF0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617" y="551134"/>
                <a:ext cx="284771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92C46A9-1345-41B9-975D-8F58B8FA3977}"/>
                  </a:ext>
                </a:extLst>
              </p14:cNvPr>
              <p14:cNvContentPartPr/>
              <p14:nvPr/>
            </p14:nvContentPartPr>
            <p14:xfrm>
              <a:off x="135663" y="1122454"/>
              <a:ext cx="871560" cy="970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92C46A9-1345-41B9-975D-8F58B8FA39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341" y="1118134"/>
                <a:ext cx="880204" cy="9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9F87368-86DF-4AB8-A857-6F65CA303BDC}"/>
                  </a:ext>
                </a:extLst>
              </p14:cNvPr>
              <p14:cNvContentPartPr/>
              <p14:nvPr/>
            </p14:nvContentPartPr>
            <p14:xfrm>
              <a:off x="1510503" y="1162414"/>
              <a:ext cx="331560" cy="8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9F87368-86DF-4AB8-A857-6F65CA303B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4863" y="1090414"/>
                <a:ext cx="4032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3ABFCE2-6DD0-4753-99BE-854CBA14AAF5}"/>
                  </a:ext>
                </a:extLst>
              </p14:cNvPr>
              <p14:cNvContentPartPr/>
              <p14:nvPr/>
            </p14:nvContentPartPr>
            <p14:xfrm>
              <a:off x="378303" y="2337814"/>
              <a:ext cx="42480" cy="129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3ABFCE2-6DD0-4753-99BE-854CBA14AA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3983" y="2333494"/>
                <a:ext cx="511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A3381F6-0662-44FF-92D5-CDF80BA60FF7}"/>
                  </a:ext>
                </a:extLst>
              </p14:cNvPr>
              <p14:cNvContentPartPr/>
              <p14:nvPr/>
            </p14:nvContentPartPr>
            <p14:xfrm>
              <a:off x="469743" y="2285974"/>
              <a:ext cx="380520" cy="167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A3381F6-0662-44FF-92D5-CDF80BA60F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5423" y="2281645"/>
                <a:ext cx="389160" cy="17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8707FD9-A608-4BBB-93F7-DDE55847CD82}"/>
                  </a:ext>
                </a:extLst>
              </p14:cNvPr>
              <p14:cNvContentPartPr/>
              <p14:nvPr/>
            </p14:nvContentPartPr>
            <p14:xfrm>
              <a:off x="2108463" y="1238014"/>
              <a:ext cx="913680" cy="9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8707FD9-A608-4BBB-93F7-DDE55847CD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04143" y="1233694"/>
                <a:ext cx="92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A6020CF-7F5D-4402-82B8-1439E266F2AB}"/>
                  </a:ext>
                </a:extLst>
              </p14:cNvPr>
              <p14:cNvContentPartPr/>
              <p14:nvPr/>
            </p14:nvContentPartPr>
            <p14:xfrm>
              <a:off x="3105663" y="1157734"/>
              <a:ext cx="42120" cy="46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A6020CF-7F5D-4402-82B8-1439E266F2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01343" y="1153414"/>
                <a:ext cx="507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1C2B039-7467-43E3-BB25-FC39ED835420}"/>
                  </a:ext>
                </a:extLst>
              </p14:cNvPr>
              <p14:cNvContentPartPr/>
              <p14:nvPr/>
            </p14:nvContentPartPr>
            <p14:xfrm>
              <a:off x="3105663" y="1183294"/>
              <a:ext cx="50400" cy="2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1C2B039-7467-43E3-BB25-FC39ED8354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01343" y="1178974"/>
                <a:ext cx="590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9B1EED0-8641-4A50-9A22-97B81ED89FB4}"/>
                  </a:ext>
                </a:extLst>
              </p14:cNvPr>
              <p14:cNvContentPartPr/>
              <p14:nvPr/>
            </p14:nvContentPartPr>
            <p14:xfrm>
              <a:off x="3262983" y="1104454"/>
              <a:ext cx="254520" cy="867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9B1EED0-8641-4A50-9A22-97B81ED89F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58663" y="1100134"/>
                <a:ext cx="2631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90190A2-E8CF-496B-A02F-1CAE369C1E0E}"/>
                  </a:ext>
                </a:extLst>
              </p14:cNvPr>
              <p14:cNvContentPartPr/>
              <p14:nvPr/>
            </p14:nvContentPartPr>
            <p14:xfrm>
              <a:off x="3982623" y="1146574"/>
              <a:ext cx="39240" cy="22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90190A2-E8CF-496B-A02F-1CAE369C1E0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78342" y="1142323"/>
                <a:ext cx="47801" cy="30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E25581C-567C-4318-ABFB-99D4B84D47F8}"/>
                  </a:ext>
                </a:extLst>
              </p14:cNvPr>
              <p14:cNvContentPartPr/>
              <p14:nvPr/>
            </p14:nvContentPartPr>
            <p14:xfrm>
              <a:off x="3823143" y="1115614"/>
              <a:ext cx="112320" cy="84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E25581C-567C-4318-ABFB-99D4B84D47F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18837" y="1111294"/>
                <a:ext cx="120932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5967B27-09B6-45A2-AEA9-50EE3A038BE6}"/>
                  </a:ext>
                </a:extLst>
              </p14:cNvPr>
              <p14:cNvContentPartPr/>
              <p14:nvPr/>
            </p14:nvContentPartPr>
            <p14:xfrm>
              <a:off x="3581943" y="1105174"/>
              <a:ext cx="182160" cy="79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5967B27-09B6-45A2-AEA9-50EE3A038BE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77632" y="1100854"/>
                <a:ext cx="190783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B09529C-9592-4E9F-BFDA-697EB226743A}"/>
                  </a:ext>
                </a:extLst>
              </p14:cNvPr>
              <p14:cNvContentPartPr/>
              <p14:nvPr/>
            </p14:nvContentPartPr>
            <p14:xfrm>
              <a:off x="4083063" y="1109134"/>
              <a:ext cx="164160" cy="75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B09529C-9592-4E9F-BFDA-697EB226743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78743" y="1104814"/>
                <a:ext cx="1728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5C1EF72-589F-42CD-8921-210ABD680910}"/>
                  </a:ext>
                </a:extLst>
              </p14:cNvPr>
              <p14:cNvContentPartPr/>
              <p14:nvPr/>
            </p14:nvContentPartPr>
            <p14:xfrm>
              <a:off x="4290423" y="1107694"/>
              <a:ext cx="108360" cy="82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5C1EF72-589F-42CD-8921-210ABD68091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86103" y="1103374"/>
                <a:ext cx="1170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E5A0D2B-BF22-472F-ACD5-DD2772620EB3}"/>
                  </a:ext>
                </a:extLst>
              </p14:cNvPr>
              <p14:cNvContentPartPr/>
              <p14:nvPr/>
            </p14:nvContentPartPr>
            <p14:xfrm>
              <a:off x="3099183" y="1296694"/>
              <a:ext cx="33120" cy="2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E5A0D2B-BF22-472F-ACD5-DD2772620EB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094863" y="1292374"/>
                <a:ext cx="417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9B751A9-8AF4-4D77-8CD1-62AD24EEC7A4}"/>
                  </a:ext>
                </a:extLst>
              </p14:cNvPr>
              <p14:cNvContentPartPr/>
              <p14:nvPr/>
            </p14:nvContentPartPr>
            <p14:xfrm>
              <a:off x="3091983" y="1315774"/>
              <a:ext cx="47520" cy="3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9B751A9-8AF4-4D77-8CD1-62AD24EEC7A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87663" y="1311454"/>
                <a:ext cx="56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DE48A83-4675-43AD-B46D-EBE1CE314064}"/>
                  </a:ext>
                </a:extLst>
              </p14:cNvPr>
              <p14:cNvContentPartPr/>
              <p14:nvPr/>
            </p14:nvContentPartPr>
            <p14:xfrm>
              <a:off x="3229143" y="1270774"/>
              <a:ext cx="7920" cy="68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DE48A83-4675-43AD-B46D-EBE1CE31406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24823" y="1266454"/>
                <a:ext cx="165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54DD310-27F0-4F04-9AAC-F571C218DC08}"/>
                  </a:ext>
                </a:extLst>
              </p14:cNvPr>
              <p14:cNvContentPartPr/>
              <p14:nvPr/>
            </p14:nvContentPartPr>
            <p14:xfrm>
              <a:off x="3281703" y="1284454"/>
              <a:ext cx="46080" cy="428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54DD310-27F0-4F04-9AAC-F571C218DC0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277383" y="1280134"/>
                <a:ext cx="547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F8E54B3-E46D-4D70-A082-2423C55ADE8B}"/>
                  </a:ext>
                </a:extLst>
              </p14:cNvPr>
              <p14:cNvContentPartPr/>
              <p14:nvPr/>
            </p14:nvContentPartPr>
            <p14:xfrm>
              <a:off x="3372423" y="1280494"/>
              <a:ext cx="2160" cy="40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F8E54B3-E46D-4D70-A082-2423C55ADE8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368103" y="1276174"/>
                <a:ext cx="10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A36E5E5-1324-4128-99E9-7264E46D7C0C}"/>
                  </a:ext>
                </a:extLst>
              </p14:cNvPr>
              <p14:cNvContentPartPr/>
              <p14:nvPr/>
            </p14:nvContentPartPr>
            <p14:xfrm>
              <a:off x="3415263" y="1266814"/>
              <a:ext cx="69480" cy="79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A36E5E5-1324-4128-99E9-7264E46D7C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10943" y="1262494"/>
                <a:ext cx="781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9DB32EE-7309-4943-9739-0AEEC0C01ACD}"/>
                  </a:ext>
                </a:extLst>
              </p14:cNvPr>
              <p14:cNvContentPartPr/>
              <p14:nvPr/>
            </p14:nvContentPartPr>
            <p14:xfrm>
              <a:off x="3541983" y="1268974"/>
              <a:ext cx="79920" cy="709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9DB32EE-7309-4943-9739-0AEEC0C01AC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37663" y="1264654"/>
                <a:ext cx="885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B281BC4-9081-4FB2-837F-35BA27F7A3FB}"/>
                  </a:ext>
                </a:extLst>
              </p14:cNvPr>
              <p14:cNvContentPartPr/>
              <p14:nvPr/>
            </p14:nvContentPartPr>
            <p14:xfrm>
              <a:off x="3995943" y="1292374"/>
              <a:ext cx="32400" cy="1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B281BC4-9081-4FB2-837F-35BA27F7A3F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91623" y="1288054"/>
                <a:ext cx="410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57F8DA5-7F6A-49C7-B6E3-631D27D7AFF5}"/>
                  </a:ext>
                </a:extLst>
              </p14:cNvPr>
              <p14:cNvContentPartPr/>
              <p14:nvPr/>
            </p14:nvContentPartPr>
            <p14:xfrm>
              <a:off x="3993063" y="1311814"/>
              <a:ext cx="36000" cy="64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57F8DA5-7F6A-49C7-B6E3-631D27D7AFF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88743" y="1307494"/>
                <a:ext cx="446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F9328D3-D453-4454-B4B4-9E0467C0FD5D}"/>
                  </a:ext>
                </a:extLst>
              </p14:cNvPr>
              <p14:cNvContentPartPr/>
              <p14:nvPr/>
            </p14:nvContentPartPr>
            <p14:xfrm>
              <a:off x="3662943" y="1256734"/>
              <a:ext cx="286200" cy="84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F9328D3-D453-4454-B4B4-9E0467C0FD5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58623" y="1252414"/>
                <a:ext cx="294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A07CDD1-5FC5-48FE-A23D-601687551368}"/>
                  </a:ext>
                </a:extLst>
              </p14:cNvPr>
              <p14:cNvContentPartPr/>
              <p14:nvPr/>
            </p14:nvContentPartPr>
            <p14:xfrm>
              <a:off x="4071543" y="1270054"/>
              <a:ext cx="5040" cy="50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A07CDD1-5FC5-48FE-A23D-60168755136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67223" y="1265734"/>
                <a:ext cx="13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4095D18-28AC-46E2-8078-48EDEF9D98D6}"/>
                  </a:ext>
                </a:extLst>
              </p14:cNvPr>
              <p14:cNvContentPartPr/>
              <p14:nvPr/>
            </p14:nvContentPartPr>
            <p14:xfrm>
              <a:off x="4116903" y="1275814"/>
              <a:ext cx="35640" cy="345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4095D18-28AC-46E2-8078-48EDEF9D98D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12583" y="1271494"/>
                <a:ext cx="442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50F2FEA-F9EE-4E17-8260-42D0789D8C00}"/>
                  </a:ext>
                </a:extLst>
              </p14:cNvPr>
              <p14:cNvContentPartPr/>
              <p14:nvPr/>
            </p14:nvContentPartPr>
            <p14:xfrm>
              <a:off x="4190703" y="1276534"/>
              <a:ext cx="3240" cy="35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50F2FEA-F9EE-4E17-8260-42D0789D8C0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86383" y="1272214"/>
                <a:ext cx="11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2EE8EFE-F80C-4F84-8313-4DDA06DF7BA9}"/>
                  </a:ext>
                </a:extLst>
              </p14:cNvPr>
              <p14:cNvContentPartPr/>
              <p14:nvPr/>
            </p14:nvContentPartPr>
            <p14:xfrm>
              <a:off x="3211863" y="1429534"/>
              <a:ext cx="5400" cy="648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2EE8EFE-F80C-4F84-8313-4DDA06DF7BA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07543" y="1425214"/>
                <a:ext cx="140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0E060A1-68E7-4546-B31D-EFE257D64633}"/>
                  </a:ext>
                </a:extLst>
              </p14:cNvPr>
              <p14:cNvContentPartPr/>
              <p14:nvPr/>
            </p14:nvContentPartPr>
            <p14:xfrm>
              <a:off x="3363063" y="1416214"/>
              <a:ext cx="68760" cy="78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0E060A1-68E7-4546-B31D-EFE257D6463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8743" y="1411894"/>
                <a:ext cx="774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6A87CC5-3143-4277-A1BC-2E1EE6E09959}"/>
                  </a:ext>
                </a:extLst>
              </p14:cNvPr>
              <p14:cNvContentPartPr/>
              <p14:nvPr/>
            </p14:nvContentPartPr>
            <p14:xfrm>
              <a:off x="3497703" y="1425934"/>
              <a:ext cx="3240" cy="622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6A87CC5-3143-4277-A1BC-2E1EE6E099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93383" y="1421614"/>
                <a:ext cx="118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A09D455-5402-444C-9191-4EDCCDEA9F1C}"/>
                  </a:ext>
                </a:extLst>
              </p14:cNvPr>
              <p14:cNvContentPartPr/>
              <p14:nvPr/>
            </p14:nvContentPartPr>
            <p14:xfrm>
              <a:off x="3275943" y="1434574"/>
              <a:ext cx="49680" cy="360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A09D455-5402-444C-9191-4EDCCDEA9F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71654" y="1430210"/>
                <a:ext cx="58258" cy="4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CBFF5AC-333E-478A-A20E-F6A9C8D06E8E}"/>
                  </a:ext>
                </a:extLst>
              </p14:cNvPr>
              <p14:cNvContentPartPr/>
              <p14:nvPr/>
            </p14:nvContentPartPr>
            <p14:xfrm>
              <a:off x="3102063" y="1462294"/>
              <a:ext cx="48600" cy="151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CBFF5AC-333E-478A-A20E-F6A9C8D06E8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97743" y="1457974"/>
                <a:ext cx="572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7BC564BF-81D7-4211-A7A7-755FABD96E59}"/>
                  </a:ext>
                </a:extLst>
              </p14:cNvPr>
              <p14:cNvContentPartPr/>
              <p14:nvPr/>
            </p14:nvContentPartPr>
            <p14:xfrm>
              <a:off x="3925743" y="1438174"/>
              <a:ext cx="35280" cy="21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7BC564BF-81D7-4211-A7A7-755FABD96E5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21423" y="1433854"/>
                <a:ext cx="43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3706CEC-FDA1-4D8B-A5E0-DB2C972BF7F8}"/>
                  </a:ext>
                </a:extLst>
              </p14:cNvPr>
              <p14:cNvContentPartPr/>
              <p14:nvPr/>
            </p14:nvContentPartPr>
            <p14:xfrm>
              <a:off x="4040583" y="1417654"/>
              <a:ext cx="5760" cy="58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3706CEC-FDA1-4D8B-A5E0-DB2C972BF7F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36263" y="1413334"/>
                <a:ext cx="144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96EC34F-1619-4CEE-ADBE-3EF70D0532B1}"/>
                  </a:ext>
                </a:extLst>
              </p14:cNvPr>
              <p14:cNvContentPartPr/>
              <p14:nvPr/>
            </p14:nvContentPartPr>
            <p14:xfrm>
              <a:off x="4096743" y="1412254"/>
              <a:ext cx="8280" cy="486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96EC34F-1619-4CEE-ADBE-3EF70D0532B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92423" y="1407934"/>
                <a:ext cx="169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B2D9535-AF6B-4E40-BE19-C70E13B2FD98}"/>
                  </a:ext>
                </a:extLst>
              </p14:cNvPr>
              <p14:cNvContentPartPr/>
              <p14:nvPr/>
            </p14:nvContentPartPr>
            <p14:xfrm>
              <a:off x="4141743" y="1415494"/>
              <a:ext cx="46440" cy="39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B2D9535-AF6B-4E40-BE19-C70E13B2FD9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37423" y="1411174"/>
                <a:ext cx="55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7B40AA4-09DF-4DFB-885F-01FAE83C051F}"/>
                  </a:ext>
                </a:extLst>
              </p14:cNvPr>
              <p14:cNvContentPartPr/>
              <p14:nvPr/>
            </p14:nvContentPartPr>
            <p14:xfrm>
              <a:off x="4237143" y="1419094"/>
              <a:ext cx="18000" cy="370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7B40AA4-09DF-4DFB-885F-01FAE83C051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232823" y="1414774"/>
                <a:ext cx="266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39EF09C-9B0A-4271-8145-07FD7265C393}"/>
                  </a:ext>
                </a:extLst>
              </p14:cNvPr>
              <p14:cNvContentPartPr/>
              <p14:nvPr/>
            </p14:nvContentPartPr>
            <p14:xfrm>
              <a:off x="4284663" y="1409014"/>
              <a:ext cx="76680" cy="853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39EF09C-9B0A-4271-8145-07FD7265C39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80343" y="1404694"/>
                <a:ext cx="853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571A6B0-2544-426F-9DEB-DD0B2968F2AE}"/>
                  </a:ext>
                </a:extLst>
              </p14:cNvPr>
              <p14:cNvContentPartPr/>
              <p14:nvPr/>
            </p14:nvContentPartPr>
            <p14:xfrm>
              <a:off x="3537303" y="1410454"/>
              <a:ext cx="348120" cy="781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571A6B0-2544-426F-9DEB-DD0B2968F2A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32987" y="1406134"/>
                <a:ext cx="356751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DB0090F-477F-4F9F-9FC4-939422D18854}"/>
                  </a:ext>
                </a:extLst>
              </p14:cNvPr>
              <p14:cNvContentPartPr/>
              <p14:nvPr/>
            </p14:nvContentPartPr>
            <p14:xfrm>
              <a:off x="1519863" y="1544374"/>
              <a:ext cx="2895120" cy="1461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DB0090F-477F-4F9F-9FC4-939422D188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15543" y="1540054"/>
                <a:ext cx="29037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49775B9-7AE8-447E-910C-815B8A3A95AD}"/>
                  </a:ext>
                </a:extLst>
              </p14:cNvPr>
              <p14:cNvContentPartPr/>
              <p14:nvPr/>
            </p14:nvContentPartPr>
            <p14:xfrm>
              <a:off x="2193063" y="513694"/>
              <a:ext cx="423360" cy="759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49775B9-7AE8-447E-910C-815B8A3A95A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88743" y="509374"/>
                <a:ext cx="432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BDDC29E-2207-4DC3-A4F4-23E93FF90B70}"/>
                  </a:ext>
                </a:extLst>
              </p14:cNvPr>
              <p14:cNvContentPartPr/>
              <p14:nvPr/>
            </p14:nvContentPartPr>
            <p14:xfrm>
              <a:off x="2712183" y="510814"/>
              <a:ext cx="253440" cy="874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BDDC29E-2207-4DC3-A4F4-23E93FF90B7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07863" y="506494"/>
                <a:ext cx="2620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5E90AEE-2118-44E8-90BA-8FD3A615239E}"/>
                  </a:ext>
                </a:extLst>
              </p14:cNvPr>
              <p14:cNvContentPartPr/>
              <p14:nvPr/>
            </p14:nvContentPartPr>
            <p14:xfrm>
              <a:off x="2321223" y="616654"/>
              <a:ext cx="237600" cy="810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5E90AEE-2118-44E8-90BA-8FD3A615239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16903" y="612334"/>
                <a:ext cx="2462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0D23DFBB-A7FB-4761-9BCC-EEE2E6472772}"/>
                  </a:ext>
                </a:extLst>
              </p14:cNvPr>
              <p14:cNvContentPartPr/>
              <p14:nvPr/>
            </p14:nvContentPartPr>
            <p14:xfrm>
              <a:off x="2193783" y="626374"/>
              <a:ext cx="89280" cy="450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0D23DFBB-A7FB-4761-9BCC-EEE2E647277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89463" y="622088"/>
                <a:ext cx="97920" cy="53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744A57B-A717-40D1-84B0-2E8FBA6F6F7A}"/>
                  </a:ext>
                </a:extLst>
              </p14:cNvPr>
              <p14:cNvContentPartPr/>
              <p14:nvPr/>
            </p14:nvContentPartPr>
            <p14:xfrm>
              <a:off x="2685903" y="627094"/>
              <a:ext cx="5760" cy="637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744A57B-A717-40D1-84B0-2E8FBA6F6F7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81583" y="622774"/>
                <a:ext cx="14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776FD95-AC09-4229-AB71-201DD65FD43F}"/>
                  </a:ext>
                </a:extLst>
              </p14:cNvPr>
              <p14:cNvContentPartPr/>
              <p14:nvPr/>
            </p14:nvContentPartPr>
            <p14:xfrm>
              <a:off x="2737023" y="624574"/>
              <a:ext cx="32760" cy="298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776FD95-AC09-4229-AB71-201DD65FD43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32703" y="620254"/>
                <a:ext cx="41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7B065FD2-C874-4656-8902-3609AE7E3B06}"/>
                  </a:ext>
                </a:extLst>
              </p14:cNvPr>
              <p14:cNvContentPartPr/>
              <p14:nvPr/>
            </p14:nvContentPartPr>
            <p14:xfrm>
              <a:off x="2806503" y="630694"/>
              <a:ext cx="8280" cy="385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7B065FD2-C874-4656-8902-3609AE7E3B0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02183" y="626374"/>
                <a:ext cx="169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015D0A0-E846-49E7-880F-B484808DF6C9}"/>
                  </a:ext>
                </a:extLst>
              </p14:cNvPr>
              <p14:cNvContentPartPr/>
              <p14:nvPr/>
            </p14:nvContentPartPr>
            <p14:xfrm>
              <a:off x="2936103" y="622414"/>
              <a:ext cx="37080" cy="734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015D0A0-E846-49E7-880F-B484808DF6C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31783" y="618094"/>
                <a:ext cx="457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DBE02A6-11CB-4E25-8478-C315FADF9825}"/>
                  </a:ext>
                </a:extLst>
              </p14:cNvPr>
              <p14:cNvContentPartPr/>
              <p14:nvPr/>
            </p14:nvContentPartPr>
            <p14:xfrm>
              <a:off x="2170743" y="728254"/>
              <a:ext cx="95040" cy="673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DBE02A6-11CB-4E25-8478-C315FADF982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66423" y="723934"/>
                <a:ext cx="1036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EB09A5B-DC6F-4764-B345-1A59D047DA2F}"/>
                  </a:ext>
                </a:extLst>
              </p14:cNvPr>
              <p14:cNvContentPartPr/>
              <p14:nvPr/>
            </p14:nvContentPartPr>
            <p14:xfrm>
              <a:off x="2425983" y="756334"/>
              <a:ext cx="180000" cy="428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EB09A5B-DC6F-4764-B345-1A59D047DA2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21663" y="752014"/>
                <a:ext cx="1886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0949CB9F-1908-4C4D-BEAD-DB3E2B9F058B}"/>
                  </a:ext>
                </a:extLst>
              </p14:cNvPr>
              <p14:cNvContentPartPr/>
              <p14:nvPr/>
            </p14:nvContentPartPr>
            <p14:xfrm>
              <a:off x="2651343" y="735454"/>
              <a:ext cx="9720" cy="781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0949CB9F-1908-4C4D-BEAD-DB3E2B9F058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47023" y="731134"/>
                <a:ext cx="183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D6F17F5-190F-4A3F-9FF8-EAC79832291C}"/>
                  </a:ext>
                </a:extLst>
              </p14:cNvPr>
              <p14:cNvContentPartPr/>
              <p14:nvPr/>
            </p14:nvContentPartPr>
            <p14:xfrm>
              <a:off x="2137263" y="859654"/>
              <a:ext cx="6480" cy="586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D6F17F5-190F-4A3F-9FF8-EAC79832291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32943" y="855334"/>
                <a:ext cx="151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B687638-DD75-4AA1-BC1F-38A391D759B4}"/>
                  </a:ext>
                </a:extLst>
              </p14:cNvPr>
              <p14:cNvContentPartPr/>
              <p14:nvPr/>
            </p14:nvContentPartPr>
            <p14:xfrm>
              <a:off x="2832783" y="748414"/>
              <a:ext cx="107280" cy="910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B687638-DD75-4AA1-BC1F-38A391D759B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828477" y="744094"/>
                <a:ext cx="115891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597D28B1-731A-4E7E-9B31-58D198440C75}"/>
                  </a:ext>
                </a:extLst>
              </p14:cNvPr>
              <p14:cNvContentPartPr/>
              <p14:nvPr/>
            </p14:nvContentPartPr>
            <p14:xfrm>
              <a:off x="2703183" y="767854"/>
              <a:ext cx="70920" cy="399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597D28B1-731A-4E7E-9B31-58D198440C7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98885" y="763534"/>
                <a:ext cx="79516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4750EE36-E5C9-4810-BE20-469D66D7D840}"/>
                  </a:ext>
                </a:extLst>
              </p14:cNvPr>
              <p14:cNvContentPartPr/>
              <p14:nvPr/>
            </p14:nvContentPartPr>
            <p14:xfrm>
              <a:off x="2312943" y="739054"/>
              <a:ext cx="71640" cy="774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4750EE36-E5C9-4810-BE20-469D66D7D84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08623" y="734734"/>
                <a:ext cx="802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689ED83-9336-4BB6-9457-88E9D03C62A8}"/>
                  </a:ext>
                </a:extLst>
              </p14:cNvPr>
              <p14:cNvContentPartPr/>
              <p14:nvPr/>
            </p14:nvContentPartPr>
            <p14:xfrm>
              <a:off x="2654223" y="862534"/>
              <a:ext cx="5040" cy="45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689ED83-9336-4BB6-9457-88E9D03C62A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49903" y="858214"/>
                <a:ext cx="136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EFFB818-9453-4FD4-80B5-DAE411C1484E}"/>
                  </a:ext>
                </a:extLst>
              </p14:cNvPr>
              <p14:cNvContentPartPr/>
              <p14:nvPr/>
            </p14:nvContentPartPr>
            <p14:xfrm>
              <a:off x="2705703" y="866134"/>
              <a:ext cx="35640" cy="367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EFFB818-9453-4FD4-80B5-DAE411C1484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701383" y="861814"/>
                <a:ext cx="44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4556A699-A7C5-48B1-A45C-F33857D369AD}"/>
                  </a:ext>
                </a:extLst>
              </p14:cNvPr>
              <p14:cNvContentPartPr/>
              <p14:nvPr/>
            </p14:nvContentPartPr>
            <p14:xfrm>
              <a:off x="2438943" y="863254"/>
              <a:ext cx="163080" cy="511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4556A699-A7C5-48B1-A45C-F33857D369A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34623" y="858934"/>
                <a:ext cx="1717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935B276-62B3-4211-8BE8-F8BA5CAB5201}"/>
                  </a:ext>
                </a:extLst>
              </p14:cNvPr>
              <p14:cNvContentPartPr/>
              <p14:nvPr/>
            </p14:nvContentPartPr>
            <p14:xfrm>
              <a:off x="2291703" y="849574"/>
              <a:ext cx="80280" cy="702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935B276-62B3-4211-8BE8-F8BA5CAB520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87383" y="845254"/>
                <a:ext cx="88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8D22C71-F526-4FF1-8E5D-DC1B9318F071}"/>
                  </a:ext>
                </a:extLst>
              </p14:cNvPr>
              <p14:cNvContentPartPr/>
              <p14:nvPr/>
            </p14:nvContentPartPr>
            <p14:xfrm>
              <a:off x="2219703" y="861454"/>
              <a:ext cx="34200" cy="453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8D22C71-F526-4FF1-8E5D-DC1B9318F07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215337" y="857134"/>
                <a:ext cx="42932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8EF4D3E0-211D-450F-9858-37C0D5D58283}"/>
                  </a:ext>
                </a:extLst>
              </p14:cNvPr>
              <p14:cNvContentPartPr/>
              <p14:nvPr/>
            </p14:nvContentPartPr>
            <p14:xfrm>
              <a:off x="2791023" y="854614"/>
              <a:ext cx="93240" cy="741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8EF4D3E0-211D-450F-9858-37C0D5D5828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86720" y="850294"/>
                <a:ext cx="101847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978BB93-1103-47C8-94DB-370BC47919E9}"/>
                  </a:ext>
                </a:extLst>
              </p14:cNvPr>
              <p14:cNvContentPartPr/>
              <p14:nvPr/>
            </p14:nvContentPartPr>
            <p14:xfrm>
              <a:off x="4295103" y="1268254"/>
              <a:ext cx="70920" cy="687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978BB93-1103-47C8-94DB-370BC47919E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290783" y="1263934"/>
                <a:ext cx="79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D5A47B0B-2523-46E5-B103-85FAB8AB79B2}"/>
                  </a:ext>
                </a:extLst>
              </p14:cNvPr>
              <p14:cNvContentPartPr/>
              <p14:nvPr/>
            </p14:nvContentPartPr>
            <p14:xfrm>
              <a:off x="4246863" y="1273294"/>
              <a:ext cx="4320" cy="374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D5A47B0B-2523-46E5-B103-85FAB8AB79B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42543" y="1268974"/>
                <a:ext cx="129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6A84C22-A65F-4C15-AA62-7C978337455E}"/>
                  </a:ext>
                </a:extLst>
              </p14:cNvPr>
              <p14:cNvContentPartPr/>
              <p14:nvPr/>
            </p14:nvContentPartPr>
            <p14:xfrm>
              <a:off x="2851503" y="635374"/>
              <a:ext cx="6480" cy="504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6A84C22-A65F-4C15-AA62-7C978337455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847183" y="631054"/>
                <a:ext cx="15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17F3721C-ACC6-4A87-91BA-210607C3EE73}"/>
                  </a:ext>
                </a:extLst>
              </p14:cNvPr>
              <p14:cNvContentPartPr/>
              <p14:nvPr/>
            </p14:nvContentPartPr>
            <p14:xfrm>
              <a:off x="3085143" y="1740574"/>
              <a:ext cx="42120" cy="61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17F3721C-ACC6-4A87-91BA-210607C3EE7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080823" y="1736254"/>
                <a:ext cx="507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C4566DC-9EEF-44D1-85F9-0BF735D5B00B}"/>
                  </a:ext>
                </a:extLst>
              </p14:cNvPr>
              <p14:cNvContentPartPr/>
              <p14:nvPr/>
            </p14:nvContentPartPr>
            <p14:xfrm>
              <a:off x="3082263" y="1763974"/>
              <a:ext cx="46440" cy="39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C4566DC-9EEF-44D1-85F9-0BF735D5B00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77943" y="1759654"/>
                <a:ext cx="550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BE0FB379-5BCE-498A-B2F2-B9CC7C678CE4}"/>
                  </a:ext>
                </a:extLst>
              </p14:cNvPr>
              <p14:cNvContentPartPr/>
              <p14:nvPr/>
            </p14:nvContentPartPr>
            <p14:xfrm>
              <a:off x="3199623" y="1704934"/>
              <a:ext cx="176040" cy="860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BE0FB379-5BCE-498A-B2F2-B9CC7C678CE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195303" y="1700614"/>
                <a:ext cx="184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06225AA2-3EB3-4CF9-A668-00F40870B9B9}"/>
                  </a:ext>
                </a:extLst>
              </p14:cNvPr>
              <p14:cNvContentPartPr/>
              <p14:nvPr/>
            </p14:nvContentPartPr>
            <p14:xfrm>
              <a:off x="3412743" y="1714294"/>
              <a:ext cx="347760" cy="885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06225AA2-3EB3-4CF9-A668-00F40870B9B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408423" y="1709974"/>
                <a:ext cx="356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C16B6F70-D663-4DA3-9971-2B7F36F2037F}"/>
                  </a:ext>
                </a:extLst>
              </p14:cNvPr>
              <p14:cNvContentPartPr/>
              <p14:nvPr/>
            </p14:nvContentPartPr>
            <p14:xfrm>
              <a:off x="3826383" y="1733734"/>
              <a:ext cx="46080" cy="39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C16B6F70-D663-4DA3-9971-2B7F36F2037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22063" y="1729414"/>
                <a:ext cx="547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7A4049B2-5282-4104-B46A-A57F95C4A2D3}"/>
                  </a:ext>
                </a:extLst>
              </p14:cNvPr>
              <p14:cNvContentPartPr/>
              <p14:nvPr/>
            </p14:nvContentPartPr>
            <p14:xfrm>
              <a:off x="3832863" y="1754254"/>
              <a:ext cx="49680" cy="28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7A4049B2-5282-4104-B46A-A57F95C4A2D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828543" y="1749934"/>
                <a:ext cx="583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46D7197-0613-492C-B271-E7F3AB61F43A}"/>
                  </a:ext>
                </a:extLst>
              </p14:cNvPr>
              <p14:cNvContentPartPr/>
              <p14:nvPr/>
            </p14:nvContentPartPr>
            <p14:xfrm>
              <a:off x="3973263" y="1730854"/>
              <a:ext cx="6840" cy="550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46D7197-0613-492C-B271-E7F3AB61F43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968943" y="1726534"/>
                <a:ext cx="15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EABCA115-65C9-455C-BE35-C4B904740CDD}"/>
                  </a:ext>
                </a:extLst>
              </p14:cNvPr>
              <p14:cNvContentPartPr/>
              <p14:nvPr/>
            </p14:nvContentPartPr>
            <p14:xfrm>
              <a:off x="4183503" y="1713214"/>
              <a:ext cx="47160" cy="766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EABCA115-65C9-455C-BE35-C4B904740CD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179183" y="1708894"/>
                <a:ext cx="558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007BB743-F99A-4CDE-9E44-13AF752EB276}"/>
                  </a:ext>
                </a:extLst>
              </p14:cNvPr>
              <p14:cNvContentPartPr/>
              <p14:nvPr/>
            </p14:nvContentPartPr>
            <p14:xfrm>
              <a:off x="3086943" y="1904374"/>
              <a:ext cx="47520" cy="72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007BB743-F99A-4CDE-9E44-13AF752EB27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082623" y="1900054"/>
                <a:ext cx="561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9B69A81B-9680-4784-BE87-A7244888E974}"/>
                  </a:ext>
                </a:extLst>
              </p14:cNvPr>
              <p14:cNvContentPartPr/>
              <p14:nvPr/>
            </p14:nvContentPartPr>
            <p14:xfrm>
              <a:off x="3090183" y="1927054"/>
              <a:ext cx="48240" cy="86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9B69A81B-9680-4784-BE87-A7244888E97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085863" y="1922734"/>
                <a:ext cx="568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7A74E7F9-38C3-4211-B4F5-C0FB3673F255}"/>
                  </a:ext>
                </a:extLst>
              </p14:cNvPr>
              <p14:cNvContentPartPr/>
              <p14:nvPr/>
            </p14:nvContentPartPr>
            <p14:xfrm>
              <a:off x="3457023" y="1859734"/>
              <a:ext cx="2880" cy="738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7A74E7F9-38C3-4211-B4F5-C0FB3673F25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452703" y="1855414"/>
                <a:ext cx="115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700B3EEE-545A-4AE8-AEF6-0AA8FF00DFDB}"/>
                  </a:ext>
                </a:extLst>
              </p14:cNvPr>
              <p14:cNvContentPartPr/>
              <p14:nvPr/>
            </p14:nvContentPartPr>
            <p14:xfrm>
              <a:off x="3319143" y="1856134"/>
              <a:ext cx="66960" cy="982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700B3EEE-545A-4AE8-AEF6-0AA8FF00DFD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314800" y="1851814"/>
                <a:ext cx="75647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22935EFF-DEFC-47E9-BE8E-AF6A172E869F}"/>
                  </a:ext>
                </a:extLst>
              </p14:cNvPr>
              <p14:cNvContentPartPr/>
              <p14:nvPr/>
            </p14:nvContentPartPr>
            <p14:xfrm>
              <a:off x="3206823" y="1873414"/>
              <a:ext cx="72720" cy="788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22935EFF-DEFC-47E9-BE8E-AF6A172E869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202482" y="1869094"/>
                <a:ext cx="81403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26690D80-987C-45FA-8854-07E60857DCCB}"/>
                  </a:ext>
                </a:extLst>
              </p14:cNvPr>
              <p14:cNvContentPartPr/>
              <p14:nvPr/>
            </p14:nvContentPartPr>
            <p14:xfrm>
              <a:off x="4021143" y="1733014"/>
              <a:ext cx="132480" cy="428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26690D80-987C-45FA-8854-07E60857DCC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016823" y="1728694"/>
                <a:ext cx="1411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D022B0D-B55B-4A42-9F19-CE0B9FD7ACA0}"/>
                  </a:ext>
                </a:extLst>
              </p14:cNvPr>
              <p14:cNvContentPartPr/>
              <p14:nvPr/>
            </p14:nvContentPartPr>
            <p14:xfrm>
              <a:off x="3797583" y="1892494"/>
              <a:ext cx="46440" cy="223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D022B0D-B55B-4A42-9F19-CE0B9FD7ACA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793263" y="1888174"/>
                <a:ext cx="55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5C935D88-A89E-4245-9C94-B5372AEE2662}"/>
                  </a:ext>
                </a:extLst>
              </p14:cNvPr>
              <p14:cNvContentPartPr/>
              <p14:nvPr/>
            </p14:nvContentPartPr>
            <p14:xfrm>
              <a:off x="3923943" y="1877374"/>
              <a:ext cx="7560" cy="590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5C935D88-A89E-4245-9C94-B5372AEE266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919623" y="1873054"/>
                <a:ext cx="162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3D303D6-5C2C-4209-8857-5AABC5D1EF55}"/>
                  </a:ext>
                </a:extLst>
              </p14:cNvPr>
              <p14:cNvContentPartPr/>
              <p14:nvPr/>
            </p14:nvContentPartPr>
            <p14:xfrm>
              <a:off x="3987303" y="1882054"/>
              <a:ext cx="68400" cy="439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3D303D6-5C2C-4209-8857-5AABC5D1EF5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982983" y="1877734"/>
                <a:ext cx="77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56D1E66-7AF8-476A-9EC4-A1A28415AC1A}"/>
                  </a:ext>
                </a:extLst>
              </p14:cNvPr>
              <p14:cNvContentPartPr/>
              <p14:nvPr/>
            </p14:nvContentPartPr>
            <p14:xfrm>
              <a:off x="3651063" y="1852174"/>
              <a:ext cx="80640" cy="9540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56D1E66-7AF8-476A-9EC4-A1A28415AC1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646743" y="1847854"/>
                <a:ext cx="892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67AD3E9-5E99-49B5-828A-59B891AFE6B8}"/>
                  </a:ext>
                </a:extLst>
              </p14:cNvPr>
              <p14:cNvContentPartPr/>
              <p14:nvPr/>
            </p14:nvContentPartPr>
            <p14:xfrm>
              <a:off x="3502023" y="1861534"/>
              <a:ext cx="91800" cy="7632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67AD3E9-5E99-49B5-828A-59B891AFE6B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497703" y="1857214"/>
                <a:ext cx="1004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4CD90690-EEFC-4348-AD73-E36934E63E0D}"/>
                  </a:ext>
                </a:extLst>
              </p14:cNvPr>
              <p14:cNvContentPartPr/>
              <p14:nvPr/>
            </p14:nvContentPartPr>
            <p14:xfrm>
              <a:off x="3103143" y="2048374"/>
              <a:ext cx="24120" cy="50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4CD90690-EEFC-4348-AD73-E36934E63E0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098823" y="2044054"/>
                <a:ext cx="327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78AAC230-4BD6-456F-BB42-40BC595D054F}"/>
                  </a:ext>
                </a:extLst>
              </p14:cNvPr>
              <p14:cNvContentPartPr/>
              <p14:nvPr/>
            </p14:nvContentPartPr>
            <p14:xfrm>
              <a:off x="3082623" y="2073934"/>
              <a:ext cx="55440" cy="57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78AAC230-4BD6-456F-BB42-40BC595D054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078303" y="2069614"/>
                <a:ext cx="640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54F39FA2-D6F5-42F7-8E93-8D3201A3A37F}"/>
                  </a:ext>
                </a:extLst>
              </p14:cNvPr>
              <p14:cNvContentPartPr/>
              <p14:nvPr/>
            </p14:nvContentPartPr>
            <p14:xfrm>
              <a:off x="3193863" y="2036494"/>
              <a:ext cx="6120" cy="590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54F39FA2-D6F5-42F7-8E93-8D3201A3A3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9543" y="2032174"/>
                <a:ext cx="147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27DB3888-6948-4222-A06F-14EF2D5249C8}"/>
                  </a:ext>
                </a:extLst>
              </p14:cNvPr>
              <p14:cNvContentPartPr/>
              <p14:nvPr/>
            </p14:nvContentPartPr>
            <p14:xfrm>
              <a:off x="3252903" y="2023174"/>
              <a:ext cx="98280" cy="784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27DB3888-6948-4222-A06F-14EF2D5249C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248583" y="2018854"/>
                <a:ext cx="1069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7FD15E1F-900A-422D-B6B3-0A8506BC278C}"/>
                  </a:ext>
                </a:extLst>
              </p14:cNvPr>
              <p14:cNvContentPartPr/>
              <p14:nvPr/>
            </p14:nvContentPartPr>
            <p14:xfrm>
              <a:off x="3428223" y="2021374"/>
              <a:ext cx="7560" cy="7920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7FD15E1F-900A-422D-B6B3-0A8506BC278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423903" y="2017054"/>
                <a:ext cx="162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184FE258-4DD2-43E4-83C8-F0D9F5EB4BCE}"/>
                  </a:ext>
                </a:extLst>
              </p14:cNvPr>
              <p14:cNvContentPartPr/>
              <p14:nvPr/>
            </p14:nvContentPartPr>
            <p14:xfrm>
              <a:off x="3481143" y="2025694"/>
              <a:ext cx="114120" cy="702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184FE258-4DD2-43E4-83C8-F0D9F5EB4BC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476823" y="2021374"/>
                <a:ext cx="1227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E123FF0-6A7A-400F-A972-DEA7FD88A9FF}"/>
                  </a:ext>
                </a:extLst>
              </p14:cNvPr>
              <p14:cNvContentPartPr/>
              <p14:nvPr/>
            </p14:nvContentPartPr>
            <p14:xfrm>
              <a:off x="3628023" y="2010574"/>
              <a:ext cx="57600" cy="975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E123FF0-6A7A-400F-A972-DEA7FD88A9F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623703" y="2006254"/>
                <a:ext cx="662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3DDFF1E4-6E31-4908-BCB1-11AADDA9C38C}"/>
                  </a:ext>
                </a:extLst>
              </p14:cNvPr>
              <p14:cNvContentPartPr/>
              <p14:nvPr/>
            </p14:nvContentPartPr>
            <p14:xfrm>
              <a:off x="3757263" y="2055214"/>
              <a:ext cx="37080" cy="28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3DDFF1E4-6E31-4908-BCB1-11AADDA9C38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52943" y="2050894"/>
                <a:ext cx="457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B324C258-94AA-41DE-AAB7-BBCBDBDD9A2E}"/>
                  </a:ext>
                </a:extLst>
              </p14:cNvPr>
              <p14:cNvContentPartPr/>
              <p14:nvPr/>
            </p14:nvContentPartPr>
            <p14:xfrm>
              <a:off x="3754023" y="2080414"/>
              <a:ext cx="40680" cy="18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B324C258-94AA-41DE-AAB7-BBCBDBDD9A2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749703" y="2076094"/>
                <a:ext cx="493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792FF2D8-1012-480B-AC9A-10CDC2470E0E}"/>
                  </a:ext>
                </a:extLst>
              </p14:cNvPr>
              <p14:cNvContentPartPr/>
              <p14:nvPr/>
            </p14:nvContentPartPr>
            <p14:xfrm>
              <a:off x="3891183" y="2028574"/>
              <a:ext cx="9000" cy="644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792FF2D8-1012-480B-AC9A-10CDC2470E0E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886863" y="2024254"/>
                <a:ext cx="176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EEF73124-2A05-4F53-8994-76BDFA729FE2}"/>
                  </a:ext>
                </a:extLst>
              </p14:cNvPr>
              <p14:cNvContentPartPr/>
              <p14:nvPr/>
            </p14:nvContentPartPr>
            <p14:xfrm>
              <a:off x="4090623" y="1866214"/>
              <a:ext cx="118800" cy="730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EEF73124-2A05-4F53-8994-76BDFA729FE2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086290" y="1861894"/>
                <a:ext cx="127466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B9530861-C113-421F-80E4-19C3949870DF}"/>
                  </a:ext>
                </a:extLst>
              </p14:cNvPr>
              <p14:cNvContentPartPr/>
              <p14:nvPr/>
            </p14:nvContentPartPr>
            <p14:xfrm>
              <a:off x="3938343" y="2024254"/>
              <a:ext cx="7200" cy="536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B9530861-C113-421F-80E4-19C3949870D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934023" y="2019934"/>
                <a:ext cx="158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E3802C6-1820-4641-AAA3-9FE893CED12B}"/>
                  </a:ext>
                </a:extLst>
              </p14:cNvPr>
              <p14:cNvContentPartPr/>
              <p14:nvPr/>
            </p14:nvContentPartPr>
            <p14:xfrm>
              <a:off x="4103583" y="2016334"/>
              <a:ext cx="52920" cy="957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E3802C6-1820-4641-AAA3-9FE893CED12B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099263" y="2012014"/>
                <a:ext cx="61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26CC5D1-D961-4365-A7BC-962BBE6D04D1}"/>
                  </a:ext>
                </a:extLst>
              </p14:cNvPr>
              <p14:cNvContentPartPr/>
              <p14:nvPr/>
            </p14:nvContentPartPr>
            <p14:xfrm>
              <a:off x="3091983" y="2216494"/>
              <a:ext cx="46440" cy="50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26CC5D1-D961-4365-A7BC-962BBE6D04D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087663" y="2212174"/>
                <a:ext cx="550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5C42B66B-8299-420F-898D-3A466908CEE1}"/>
                  </a:ext>
                </a:extLst>
              </p14:cNvPr>
              <p14:cNvContentPartPr/>
              <p14:nvPr/>
            </p14:nvContentPartPr>
            <p14:xfrm>
              <a:off x="3086223" y="2248534"/>
              <a:ext cx="52560" cy="43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5C42B66B-8299-420F-898D-3A466908CEE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081903" y="2244214"/>
                <a:ext cx="612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96F2EECC-2EE7-4F8B-B9F7-B21E98B829AC}"/>
                  </a:ext>
                </a:extLst>
              </p14:cNvPr>
              <p14:cNvContentPartPr/>
              <p14:nvPr/>
            </p14:nvContentPartPr>
            <p14:xfrm>
              <a:off x="3223383" y="2192014"/>
              <a:ext cx="4680" cy="860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96F2EECC-2EE7-4F8B-B9F7-B21E98B829A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219063" y="2187694"/>
                <a:ext cx="133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779BF652-ECB6-4930-B044-37A08841E3EA}"/>
                  </a:ext>
                </a:extLst>
              </p14:cNvPr>
              <p14:cNvContentPartPr/>
              <p14:nvPr/>
            </p14:nvContentPartPr>
            <p14:xfrm>
              <a:off x="3445143" y="2191294"/>
              <a:ext cx="6840" cy="849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779BF652-ECB6-4930-B044-37A08841E3E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40823" y="2186974"/>
                <a:ext cx="15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F5A94E9B-6863-46DE-AB99-535B0D6B1476}"/>
                  </a:ext>
                </a:extLst>
              </p14:cNvPr>
              <p14:cNvContentPartPr/>
              <p14:nvPr/>
            </p14:nvContentPartPr>
            <p14:xfrm>
              <a:off x="3765903" y="2220454"/>
              <a:ext cx="38520" cy="241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F5A94E9B-6863-46DE-AB99-535B0D6B147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761583" y="2216134"/>
                <a:ext cx="471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C88CCDE2-78ED-4D09-94C3-68F12DA3D365}"/>
                  </a:ext>
                </a:extLst>
              </p14:cNvPr>
              <p14:cNvContentPartPr/>
              <p14:nvPr/>
            </p14:nvContentPartPr>
            <p14:xfrm>
              <a:off x="3880383" y="2196334"/>
              <a:ext cx="7920" cy="7236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C88CCDE2-78ED-4D09-94C3-68F12DA3D36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876063" y="2192014"/>
                <a:ext cx="16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A8D56142-C839-46D6-A8BF-898E41F062DC}"/>
                  </a:ext>
                </a:extLst>
              </p14:cNvPr>
              <p14:cNvContentPartPr/>
              <p14:nvPr/>
            </p14:nvContentPartPr>
            <p14:xfrm>
              <a:off x="3934743" y="2204974"/>
              <a:ext cx="4680" cy="396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A8D56142-C839-46D6-A8BF-898E41F062D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930423" y="2200654"/>
                <a:ext cx="133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0EEA4272-AD5F-4005-B838-ED4DAB57655C}"/>
                  </a:ext>
                </a:extLst>
              </p14:cNvPr>
              <p14:cNvContentPartPr/>
              <p14:nvPr/>
            </p14:nvContentPartPr>
            <p14:xfrm>
              <a:off x="3984783" y="2183014"/>
              <a:ext cx="173880" cy="1548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0EEA4272-AD5F-4005-B838-ED4DAB57655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980463" y="2178694"/>
                <a:ext cx="182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4267D25A-7A67-441F-9EF8-35F4AB53121C}"/>
                  </a:ext>
                </a:extLst>
              </p14:cNvPr>
              <p14:cNvContentPartPr/>
              <p14:nvPr/>
            </p14:nvContentPartPr>
            <p14:xfrm>
              <a:off x="3623343" y="2179414"/>
              <a:ext cx="58320" cy="1288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4267D25A-7A67-441F-9EF8-35F4AB53121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619023" y="2175094"/>
                <a:ext cx="669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43818B4E-49F8-411E-AB7F-68EA85AE9851}"/>
                  </a:ext>
                </a:extLst>
              </p14:cNvPr>
              <p14:cNvContentPartPr/>
              <p14:nvPr/>
            </p14:nvContentPartPr>
            <p14:xfrm>
              <a:off x="3501663" y="2193814"/>
              <a:ext cx="89280" cy="741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43818B4E-49F8-411E-AB7F-68EA85AE985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497343" y="2189494"/>
                <a:ext cx="979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5ED2E38A-FC39-4124-A6CC-2E9A583BD85A}"/>
                  </a:ext>
                </a:extLst>
              </p14:cNvPr>
              <p14:cNvContentPartPr/>
              <p14:nvPr/>
            </p14:nvContentPartPr>
            <p14:xfrm>
              <a:off x="3269823" y="2187334"/>
              <a:ext cx="101520" cy="11412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5ED2E38A-FC39-4124-A6CC-2E9A583BD85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265518" y="2183014"/>
                <a:ext cx="110129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75FC56B3-0235-4848-A2F4-AFAD9AEF700F}"/>
                  </a:ext>
                </a:extLst>
              </p14:cNvPr>
              <p14:cNvContentPartPr/>
              <p14:nvPr/>
            </p14:nvContentPartPr>
            <p14:xfrm>
              <a:off x="3149223" y="502894"/>
              <a:ext cx="149040" cy="709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75FC56B3-0235-4848-A2F4-AFAD9AEF700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144903" y="498574"/>
                <a:ext cx="1576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3C322C10-A821-48A6-83EB-3F7CABF499FC}"/>
                  </a:ext>
                </a:extLst>
              </p14:cNvPr>
              <p14:cNvContentPartPr/>
              <p14:nvPr/>
            </p14:nvContentPartPr>
            <p14:xfrm>
              <a:off x="3458823" y="525574"/>
              <a:ext cx="187200" cy="51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3C322C10-A821-48A6-83EB-3F7CABF499F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54503" y="521254"/>
                <a:ext cx="195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9FF29651-589C-4646-A16A-19187C9BB5C0}"/>
                  </a:ext>
                </a:extLst>
              </p14:cNvPr>
              <p14:cNvContentPartPr/>
              <p14:nvPr/>
            </p14:nvContentPartPr>
            <p14:xfrm>
              <a:off x="3336063" y="495694"/>
              <a:ext cx="59040" cy="12672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9FF29651-589C-4646-A16A-19187C9BB5C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331743" y="491374"/>
                <a:ext cx="676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2E3EE690-97D3-417C-B74E-7D6C892E80E7}"/>
                  </a:ext>
                </a:extLst>
              </p14:cNvPr>
              <p14:cNvContentPartPr/>
              <p14:nvPr/>
            </p14:nvContentPartPr>
            <p14:xfrm>
              <a:off x="3902703" y="514774"/>
              <a:ext cx="6120" cy="5364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2E3EE690-97D3-417C-B74E-7D6C892E80E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898383" y="510454"/>
                <a:ext cx="147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0239F122-C705-48D7-B9BD-479F34EEABFC}"/>
                  </a:ext>
                </a:extLst>
              </p14:cNvPr>
              <p14:cNvContentPartPr/>
              <p14:nvPr/>
            </p14:nvContentPartPr>
            <p14:xfrm>
              <a:off x="3709743" y="515494"/>
              <a:ext cx="158760" cy="817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0239F122-C705-48D7-B9BD-479F34EEABF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705413" y="511174"/>
                <a:ext cx="1674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DC920364-1373-4A41-B503-92BD643C5898}"/>
                  </a:ext>
                </a:extLst>
              </p14:cNvPr>
              <p14:cNvContentPartPr/>
              <p14:nvPr/>
            </p14:nvContentPartPr>
            <p14:xfrm>
              <a:off x="3955263" y="506134"/>
              <a:ext cx="93600" cy="1166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DC920364-1373-4A41-B503-92BD643C589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950943" y="501814"/>
                <a:ext cx="1022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EE430224-9D00-4408-BF14-B1A49945A2B2}"/>
                  </a:ext>
                </a:extLst>
              </p14:cNvPr>
              <p14:cNvContentPartPr/>
              <p14:nvPr/>
            </p14:nvContentPartPr>
            <p14:xfrm>
              <a:off x="3259383" y="648334"/>
              <a:ext cx="9000" cy="532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EE430224-9D00-4408-BF14-B1A49945A2B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255063" y="644014"/>
                <a:ext cx="176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D89FF0-CD8D-4F13-A509-8B0079F31B8F}"/>
                  </a:ext>
                </a:extLst>
              </p14:cNvPr>
              <p14:cNvContentPartPr/>
              <p14:nvPr/>
            </p14:nvContentPartPr>
            <p14:xfrm>
              <a:off x="3312303" y="642214"/>
              <a:ext cx="78840" cy="10332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D89FF0-CD8D-4F13-A509-8B0079F31B8F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307983" y="637894"/>
                <a:ext cx="874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83F87E0E-D840-47DC-9DFD-CAA8B6B928FD}"/>
                  </a:ext>
                </a:extLst>
              </p14:cNvPr>
              <p14:cNvContentPartPr/>
              <p14:nvPr/>
            </p14:nvContentPartPr>
            <p14:xfrm>
              <a:off x="3139503" y="639334"/>
              <a:ext cx="77760" cy="7200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83F87E0E-D840-47DC-9DFD-CAA8B6B928FD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135203" y="635014"/>
                <a:ext cx="863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32DA7EE4-3DE1-4D23-BB29-D23FBACAFF11}"/>
                  </a:ext>
                </a:extLst>
              </p14:cNvPr>
              <p14:cNvContentPartPr/>
              <p14:nvPr/>
            </p14:nvContentPartPr>
            <p14:xfrm>
              <a:off x="3456663" y="660214"/>
              <a:ext cx="150480" cy="558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32DA7EE4-3DE1-4D23-BB29-D23FBACAFF11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452343" y="655894"/>
                <a:ext cx="1591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BEDC56A3-61AA-49CB-A083-50D3CFD70E42}"/>
                  </a:ext>
                </a:extLst>
              </p14:cNvPr>
              <p14:cNvContentPartPr/>
              <p14:nvPr/>
            </p14:nvContentPartPr>
            <p14:xfrm>
              <a:off x="3666183" y="646534"/>
              <a:ext cx="16200" cy="759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BEDC56A3-61AA-49CB-A083-50D3CFD70E42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661863" y="642214"/>
                <a:ext cx="248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9F04EF0C-90DC-432A-9823-CF697911F6D2}"/>
                  </a:ext>
                </a:extLst>
              </p14:cNvPr>
              <p14:cNvContentPartPr/>
              <p14:nvPr/>
            </p14:nvContentPartPr>
            <p14:xfrm>
              <a:off x="3719463" y="671014"/>
              <a:ext cx="37080" cy="42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9F04EF0C-90DC-432A-9823-CF697911F6D2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715143" y="666694"/>
                <a:ext cx="457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479DFD88-DCFB-4020-9331-47F82EE26394}"/>
                  </a:ext>
                </a:extLst>
              </p14:cNvPr>
              <p14:cNvContentPartPr/>
              <p14:nvPr/>
            </p14:nvContentPartPr>
            <p14:xfrm>
              <a:off x="3805863" y="672454"/>
              <a:ext cx="7200" cy="5508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479DFD88-DCFB-4020-9331-47F82EE26394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801543" y="668134"/>
                <a:ext cx="158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C38E59F6-C34E-43C2-9F1E-9A5ACEC63F53}"/>
                  </a:ext>
                </a:extLst>
              </p14:cNvPr>
              <p14:cNvContentPartPr/>
              <p14:nvPr/>
            </p14:nvContentPartPr>
            <p14:xfrm>
              <a:off x="3855183" y="679294"/>
              <a:ext cx="30960" cy="392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C38E59F6-C34E-43C2-9F1E-9A5ACEC63F5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850863" y="674974"/>
                <a:ext cx="39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905D2589-AAE4-40D5-80C9-1B608E8D0B08}"/>
                  </a:ext>
                </a:extLst>
              </p14:cNvPr>
              <p14:cNvContentPartPr/>
              <p14:nvPr/>
            </p14:nvContentPartPr>
            <p14:xfrm>
              <a:off x="3925383" y="665254"/>
              <a:ext cx="58680" cy="72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905D2589-AAE4-40D5-80C9-1B608E8D0B0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921063" y="660934"/>
                <a:ext cx="67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3AE0BD9F-638F-4277-9AA4-DB1BFF1DF41F}"/>
                  </a:ext>
                </a:extLst>
              </p14:cNvPr>
              <p14:cNvContentPartPr/>
              <p14:nvPr/>
            </p14:nvContentPartPr>
            <p14:xfrm>
              <a:off x="3113223" y="776494"/>
              <a:ext cx="12960" cy="6120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3AE0BD9F-638F-4277-9AA4-DB1BFF1DF41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108903" y="772174"/>
                <a:ext cx="216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FCB0D491-67DD-4A84-BDBA-BA8413014ED2}"/>
                  </a:ext>
                </a:extLst>
              </p14:cNvPr>
              <p14:cNvContentPartPr/>
              <p14:nvPr/>
            </p14:nvContentPartPr>
            <p14:xfrm>
              <a:off x="3453423" y="796294"/>
              <a:ext cx="134640" cy="511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FCB0D491-67DD-4A84-BDBA-BA8413014ED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449103" y="791974"/>
                <a:ext cx="1432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489FAF0-8799-4C2B-8706-1E9A21083500}"/>
                  </a:ext>
                </a:extLst>
              </p14:cNvPr>
              <p14:cNvContentPartPr/>
              <p14:nvPr/>
            </p14:nvContentPartPr>
            <p14:xfrm>
              <a:off x="3292503" y="784414"/>
              <a:ext cx="78840" cy="892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489FAF0-8799-4C2B-8706-1E9A2108350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288183" y="780094"/>
                <a:ext cx="874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13DB7F04-2341-4407-918D-D8D96EE710A3}"/>
                  </a:ext>
                </a:extLst>
              </p14:cNvPr>
              <p14:cNvContentPartPr/>
              <p14:nvPr/>
            </p14:nvContentPartPr>
            <p14:xfrm>
              <a:off x="3166503" y="791974"/>
              <a:ext cx="79200" cy="45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13DB7F04-2341-4407-918D-D8D96EE710A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162203" y="787654"/>
                <a:ext cx="87801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9092F838-A2B7-4081-9A2B-8ABE18CC5265}"/>
                  </a:ext>
                </a:extLst>
              </p14:cNvPr>
              <p14:cNvContentPartPr/>
              <p14:nvPr/>
            </p14:nvContentPartPr>
            <p14:xfrm>
              <a:off x="3975783" y="2021734"/>
              <a:ext cx="89280" cy="5652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9092F838-A2B7-4081-9A2B-8ABE18CC526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971480" y="2017386"/>
                <a:ext cx="97885" cy="65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58570F90-5E93-40D5-A5C5-48FB11DA8657}"/>
                  </a:ext>
                </a:extLst>
              </p14:cNvPr>
              <p14:cNvContentPartPr/>
              <p14:nvPr/>
            </p14:nvContentPartPr>
            <p14:xfrm>
              <a:off x="3670503" y="786574"/>
              <a:ext cx="9720" cy="853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58570F90-5E93-40D5-A5C5-48FB11DA865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666183" y="782254"/>
                <a:ext cx="18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7AC21BD9-D47E-415F-956B-DE677E447D9B}"/>
                  </a:ext>
                </a:extLst>
              </p14:cNvPr>
              <p14:cNvContentPartPr/>
              <p14:nvPr/>
            </p14:nvContentPartPr>
            <p14:xfrm>
              <a:off x="3721263" y="813934"/>
              <a:ext cx="6480" cy="453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7AC21BD9-D47E-415F-956B-DE677E447D9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716943" y="809614"/>
                <a:ext cx="151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172B02C-E3C5-402A-B679-87D4473B3CDA}"/>
                  </a:ext>
                </a:extLst>
              </p14:cNvPr>
              <p14:cNvContentPartPr/>
              <p14:nvPr/>
            </p14:nvContentPartPr>
            <p14:xfrm>
              <a:off x="3759423" y="820054"/>
              <a:ext cx="29160" cy="381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172B02C-E3C5-402A-B679-87D4473B3CD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755103" y="815734"/>
                <a:ext cx="378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1EB1A93A-2D11-4BD3-88DF-F6FBEF868C6A}"/>
                  </a:ext>
                </a:extLst>
              </p14:cNvPr>
              <p14:cNvContentPartPr/>
              <p14:nvPr/>
            </p14:nvContentPartPr>
            <p14:xfrm>
              <a:off x="3824943" y="798454"/>
              <a:ext cx="97920" cy="781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1EB1A93A-2D11-4BD3-88DF-F6FBEF868C6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820607" y="794134"/>
                <a:ext cx="106592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6D9559D-4B8E-4E13-9089-09403BBBF099}"/>
                  </a:ext>
                </a:extLst>
              </p14:cNvPr>
              <p14:cNvContentPartPr/>
              <p14:nvPr/>
            </p14:nvContentPartPr>
            <p14:xfrm>
              <a:off x="3147783" y="911494"/>
              <a:ext cx="6480" cy="5436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6D9559D-4B8E-4E13-9089-09403BBBF09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143463" y="907174"/>
                <a:ext cx="151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5E6AE041-16D3-4652-B609-A2B81FD7CE26}"/>
                  </a:ext>
                </a:extLst>
              </p14:cNvPr>
              <p14:cNvContentPartPr/>
              <p14:nvPr/>
            </p14:nvContentPartPr>
            <p14:xfrm>
              <a:off x="3195663" y="914374"/>
              <a:ext cx="9000" cy="518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5E6AE041-16D3-4652-B609-A2B81FD7CE26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3191343" y="910054"/>
                <a:ext cx="176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BEA9C885-F0DE-4DB7-AE17-1EF6E44EA651}"/>
                  </a:ext>
                </a:extLst>
              </p14:cNvPr>
              <p14:cNvContentPartPr/>
              <p14:nvPr/>
            </p14:nvContentPartPr>
            <p14:xfrm>
              <a:off x="3257223" y="907894"/>
              <a:ext cx="84240" cy="8496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BEA9C885-F0DE-4DB7-AE17-1EF6E44EA65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252903" y="903574"/>
                <a:ext cx="928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8D30117E-29E7-4933-97C5-E86FC65A79D1}"/>
                  </a:ext>
                </a:extLst>
              </p14:cNvPr>
              <p14:cNvContentPartPr/>
              <p14:nvPr/>
            </p14:nvContentPartPr>
            <p14:xfrm>
              <a:off x="3042663" y="485974"/>
              <a:ext cx="31680" cy="4748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8D30117E-29E7-4933-97C5-E86FC65A79D1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3038343" y="481651"/>
                <a:ext cx="40320" cy="483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22A0B183-4287-40FF-A3BA-15180A404DDC}"/>
                  </a:ext>
                </a:extLst>
              </p14:cNvPr>
              <p14:cNvContentPartPr/>
              <p14:nvPr/>
            </p14:nvContentPartPr>
            <p14:xfrm>
              <a:off x="3431463" y="923014"/>
              <a:ext cx="129600" cy="5436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22A0B183-4287-40FF-A3BA-15180A404DDC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427143" y="918694"/>
                <a:ext cx="1382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6239C6F7-F557-4F41-AD36-436DBD513B9A}"/>
                  </a:ext>
                </a:extLst>
              </p14:cNvPr>
              <p14:cNvContentPartPr/>
              <p14:nvPr/>
            </p14:nvContentPartPr>
            <p14:xfrm>
              <a:off x="3649983" y="933814"/>
              <a:ext cx="9360" cy="540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6239C6F7-F557-4F41-AD36-436DBD513B9A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645663" y="929494"/>
                <a:ext cx="180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0A124527-9565-4F9F-9F52-7BFC7A1FAF71}"/>
                  </a:ext>
                </a:extLst>
              </p14:cNvPr>
              <p14:cNvContentPartPr/>
              <p14:nvPr/>
            </p14:nvContentPartPr>
            <p14:xfrm>
              <a:off x="3702903" y="927334"/>
              <a:ext cx="11880" cy="4536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0A124527-9565-4F9F-9F52-7BFC7A1FAF71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698583" y="923014"/>
                <a:ext cx="205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6387B0CD-2A49-4B7C-B981-EE9F9B38CCE8}"/>
                  </a:ext>
                </a:extLst>
              </p14:cNvPr>
              <p14:cNvContentPartPr/>
              <p14:nvPr/>
            </p14:nvContentPartPr>
            <p14:xfrm>
              <a:off x="3752943" y="933814"/>
              <a:ext cx="8640" cy="334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6387B0CD-2A49-4B7C-B981-EE9F9B38CCE8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748623" y="929494"/>
                <a:ext cx="172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AD8E3348-C269-42D4-BA6D-5CDB13A62152}"/>
                  </a:ext>
                </a:extLst>
              </p14:cNvPr>
              <p14:cNvContentPartPr/>
              <p14:nvPr/>
            </p14:nvContentPartPr>
            <p14:xfrm>
              <a:off x="3792543" y="940654"/>
              <a:ext cx="2160" cy="2772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AD8E3348-C269-42D4-BA6D-5CDB13A62152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788223" y="936334"/>
                <a:ext cx="108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0FCB6E4F-4705-49FF-B45A-CEDC9618E064}"/>
                  </a:ext>
                </a:extLst>
              </p14:cNvPr>
              <p14:cNvContentPartPr/>
              <p14:nvPr/>
            </p14:nvContentPartPr>
            <p14:xfrm>
              <a:off x="3824943" y="922654"/>
              <a:ext cx="45720" cy="7884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0FCB6E4F-4705-49FF-B45A-CEDC9618E06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820623" y="918334"/>
                <a:ext cx="5436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3911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17DD-9F2B-42A9-8C62-AC91EF8A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6574F-C07E-4482-ADE1-9B3081C48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Brush Script MT" panose="03060802040406070304" pitchFamily="66" charset="0"/>
                  </a:rPr>
                  <a:t>(The bit oracle implementation)</a:t>
                </a:r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6574F-C07E-4482-ADE1-9B3081C48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42359C-8893-45B5-AAA8-9F72436C2C85}"/>
                  </a:ext>
                </a:extLst>
              </p14:cNvPr>
              <p14:cNvContentPartPr/>
              <p14:nvPr/>
            </p14:nvContentPartPr>
            <p14:xfrm>
              <a:off x="478023" y="796294"/>
              <a:ext cx="1249920" cy="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42359C-8893-45B5-AAA8-9F72436C2C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023" y="724294"/>
                <a:ext cx="13215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23D965-CB93-4604-AFB6-DAE588F32E49}"/>
                  </a:ext>
                </a:extLst>
              </p14:cNvPr>
              <p14:cNvContentPartPr/>
              <p14:nvPr/>
            </p14:nvContentPartPr>
            <p14:xfrm>
              <a:off x="1767183" y="777934"/>
              <a:ext cx="208800" cy="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23D965-CB93-4604-AFB6-DAE588F32E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1543" y="706294"/>
                <a:ext cx="280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1D1440F-46AF-415C-A9F6-0452C4AB9214}"/>
                  </a:ext>
                </a:extLst>
              </p14:cNvPr>
              <p14:cNvContentPartPr/>
              <p14:nvPr/>
            </p14:nvContentPartPr>
            <p14:xfrm>
              <a:off x="226023" y="506494"/>
              <a:ext cx="4293000" cy="19666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1D1440F-46AF-415C-A9F6-0452C4AB92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703" y="502174"/>
                <a:ext cx="4301640" cy="19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4426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A861-75AA-4A83-A6C8-37ED87A5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89992-6C1A-4B13-A729-9D59CCA475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=(−1)|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89992-6C1A-4B13-A729-9D59CCA47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A04212-C6DA-49A3-A485-61D2DEC7146D}"/>
                  </a:ext>
                </a:extLst>
              </p14:cNvPr>
              <p14:cNvContentPartPr/>
              <p14:nvPr/>
            </p14:nvContentPartPr>
            <p14:xfrm>
              <a:off x="496023" y="843454"/>
              <a:ext cx="2825280" cy="3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A04212-C6DA-49A3-A485-61D2DEC714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023" y="771814"/>
                <a:ext cx="28969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02C969-4607-42B1-9A25-44880282CF6F}"/>
                  </a:ext>
                </a:extLst>
              </p14:cNvPr>
              <p14:cNvContentPartPr/>
              <p14:nvPr/>
            </p14:nvContentPartPr>
            <p14:xfrm>
              <a:off x="659103" y="762094"/>
              <a:ext cx="2824560" cy="76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02C969-4607-42B1-9A25-44880282CF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103" y="690094"/>
                <a:ext cx="28962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DD203B-8B1E-4F4A-A343-180AB1883D86}"/>
                  </a:ext>
                </a:extLst>
              </p14:cNvPr>
              <p14:cNvContentPartPr/>
              <p14:nvPr/>
            </p14:nvContentPartPr>
            <p14:xfrm>
              <a:off x="534183" y="952174"/>
              <a:ext cx="2922120" cy="42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DD203B-8B1E-4F4A-A343-180AB1883D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183" y="880174"/>
                <a:ext cx="29937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0523E0-DB5B-4FBE-A498-C01D087F7762}"/>
                  </a:ext>
                </a:extLst>
              </p14:cNvPr>
              <p14:cNvContentPartPr/>
              <p14:nvPr/>
            </p14:nvContentPartPr>
            <p14:xfrm>
              <a:off x="3212583" y="1181494"/>
              <a:ext cx="264960" cy="226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0523E0-DB5B-4FBE-A498-C01D087F77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08263" y="1177174"/>
                <a:ext cx="2736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E156FC-E96C-43CA-B148-A24DCDC9AD2B}"/>
                  </a:ext>
                </a:extLst>
              </p14:cNvPr>
              <p14:cNvContentPartPr/>
              <p14:nvPr/>
            </p14:nvContentPartPr>
            <p14:xfrm>
              <a:off x="2805063" y="1792414"/>
              <a:ext cx="522000" cy="47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E156FC-E96C-43CA-B148-A24DCDC9AD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00743" y="1788094"/>
                <a:ext cx="530640" cy="48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8246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59B8-A11A-4E43-8B91-E0E04505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quantum 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D2A52-D8D5-4B99-8E4E-33EFC135F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=(−1)|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Therefore </a:t>
                </a:r>
                <a:r>
                  <a:rPr lang="en-US" dirty="0">
                    <a:solidFill>
                      <a:srgbClr val="FF0000"/>
                    </a:solidFill>
                    <a:latin typeface="Brush Script MT" panose="03060802040406070304" pitchFamily="66" charset="0"/>
                  </a:rPr>
                  <a:t>(The phase oracle implementation)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Or, simply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D2A52-D8D5-4B99-8E4E-33EFC135F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523FEB2-6457-4DD6-A8AE-85C42D42A5EB}"/>
                  </a:ext>
                </a:extLst>
              </p14:cNvPr>
              <p14:cNvContentPartPr/>
              <p14:nvPr/>
            </p14:nvContentPartPr>
            <p14:xfrm>
              <a:off x="898503" y="1901494"/>
              <a:ext cx="1848600" cy="59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523FEB2-6457-4DD6-A8AE-85C42D42A5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83" y="1897177"/>
                <a:ext cx="1857240" cy="600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460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8EA4-12BF-45E1-9FD4-D0F6A454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construct superposition states using Dirac’s </a:t>
            </a:r>
            <a:r>
              <a:rPr lang="en-US" dirty="0" err="1"/>
              <a:t>notaton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D53B8-8D23-4A54-B649-56930E66B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Hadamard 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in the bra-</a:t>
                </a:r>
                <a:r>
                  <a:rPr lang="en-US" dirty="0" err="1"/>
                  <a:t>ket</a:t>
                </a:r>
                <a:r>
                  <a:rPr lang="en-US" dirty="0"/>
                  <a:t> 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the computational basis state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</m:t>
                        </m:r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D53B8-8D23-4A54-B649-56930E66B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14F871C-15A8-4902-8CBC-60E92D6084B6}"/>
                  </a:ext>
                </a:extLst>
              </p14:cNvPr>
              <p14:cNvContentPartPr/>
              <p14:nvPr/>
            </p14:nvContentPartPr>
            <p14:xfrm>
              <a:off x="1081023" y="1548334"/>
              <a:ext cx="1650960" cy="31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14F871C-15A8-4902-8CBC-60E92D6084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703" y="1544014"/>
                <a:ext cx="1659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1A907DB-3BC6-4F36-98CC-B822F4011AF0}"/>
                  </a:ext>
                </a:extLst>
              </p14:cNvPr>
              <p14:cNvContentPartPr/>
              <p14:nvPr/>
            </p14:nvContentPartPr>
            <p14:xfrm>
              <a:off x="3147783" y="433054"/>
              <a:ext cx="1222200" cy="360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1A907DB-3BC6-4F36-98CC-B822F4011A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464" y="428730"/>
                <a:ext cx="1230837" cy="369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5413311-C088-41FF-AD09-BE1E25147A00}"/>
                  </a:ext>
                </a:extLst>
              </p14:cNvPr>
              <p14:cNvContentPartPr/>
              <p14:nvPr/>
            </p14:nvContentPartPr>
            <p14:xfrm>
              <a:off x="67263" y="1326574"/>
              <a:ext cx="358560" cy="199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5413311-C088-41FF-AD09-BE1E25147A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947" y="1322254"/>
                <a:ext cx="367191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79A1528-B5F0-4E5C-B203-282664CE5B01}"/>
                  </a:ext>
                </a:extLst>
              </p14:cNvPr>
              <p14:cNvContentPartPr/>
              <p14:nvPr/>
            </p14:nvContentPartPr>
            <p14:xfrm>
              <a:off x="21543" y="1744534"/>
              <a:ext cx="3108960" cy="870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79A1528-B5F0-4E5C-B203-282664CE5B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222" y="1740214"/>
                <a:ext cx="3117601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52B29D1-A702-4B6F-9CAF-AF67286C7392}"/>
                  </a:ext>
                </a:extLst>
              </p14:cNvPr>
              <p14:cNvContentPartPr/>
              <p14:nvPr/>
            </p14:nvContentPartPr>
            <p14:xfrm>
              <a:off x="2875983" y="962760"/>
              <a:ext cx="1632600" cy="382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52B29D1-A702-4B6F-9CAF-AF67286C73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71663" y="958440"/>
                <a:ext cx="1641240" cy="3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87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C3F30-DABE-734B-B424-86D8C820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Recalling complex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AB5C3F-B2AA-EB49-83EC-CA4318AF8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A complex number is written as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are real numbers,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The conjugate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The modulus of a complex number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/>
                  <a:t> where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AB5C3F-B2AA-EB49-83EC-CA4318AF8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3707A4-8583-42C8-AEA7-70B077E0DF44}"/>
                  </a:ext>
                </a:extLst>
              </p14:cNvPr>
              <p14:cNvContentPartPr/>
              <p14:nvPr/>
            </p14:nvContentPartPr>
            <p14:xfrm>
              <a:off x="284979" y="92099"/>
              <a:ext cx="450000" cy="463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3707A4-8583-42C8-AEA7-70B077E0DF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659" y="87779"/>
                <a:ext cx="458640" cy="4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5683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D8F3FE9-0EDA-41DC-953D-FC14F50928AF}"/>
                  </a:ext>
                </a:extLst>
              </p14:cNvPr>
              <p14:cNvContentPartPr/>
              <p14:nvPr/>
            </p14:nvContentPartPr>
            <p14:xfrm>
              <a:off x="395943" y="1855774"/>
              <a:ext cx="269640" cy="374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D8F3FE9-0EDA-41DC-953D-FC14F50928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623" y="1824454"/>
                <a:ext cx="33228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0E06034-4085-4189-9FCA-460D94CF3F65}"/>
                  </a:ext>
                </a:extLst>
              </p14:cNvPr>
              <p14:cNvContentPartPr/>
              <p14:nvPr/>
            </p14:nvContentPartPr>
            <p14:xfrm>
              <a:off x="55383" y="120214"/>
              <a:ext cx="3868920" cy="2094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0E06034-4085-4189-9FCA-460D94CF3F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63" y="115895"/>
                <a:ext cx="3877560" cy="210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B57D888-9848-4AD1-A3BC-D7FB008A0E00}"/>
                  </a:ext>
                </a:extLst>
              </p14:cNvPr>
              <p14:cNvContentPartPr/>
              <p14:nvPr/>
            </p14:nvContentPartPr>
            <p14:xfrm>
              <a:off x="484863" y="2271214"/>
              <a:ext cx="86760" cy="137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B57D888-9848-4AD1-A3BC-D7FB008A0E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543" y="2266894"/>
                <a:ext cx="9540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1286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491EE9-6D09-43BE-8848-F855149CE48B}"/>
                  </a:ext>
                </a:extLst>
              </p14:cNvPr>
              <p14:cNvContentPartPr/>
              <p14:nvPr/>
            </p14:nvContentPartPr>
            <p14:xfrm>
              <a:off x="1461543" y="79174"/>
              <a:ext cx="763200" cy="329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491EE9-6D09-43BE-8848-F855149CE4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7223" y="74854"/>
                <a:ext cx="77184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051780-D632-460B-8925-F052FC15610C}"/>
                  </a:ext>
                </a:extLst>
              </p14:cNvPr>
              <p14:cNvContentPartPr/>
              <p14:nvPr/>
            </p14:nvContentPartPr>
            <p14:xfrm>
              <a:off x="656223" y="257734"/>
              <a:ext cx="212040" cy="155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051780-D632-460B-8925-F052FC1561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903" y="253414"/>
                <a:ext cx="220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E69B5E8-D238-4538-A654-5AF12A7DC1D7}"/>
                  </a:ext>
                </a:extLst>
              </p14:cNvPr>
              <p14:cNvContentPartPr/>
              <p14:nvPr/>
            </p14:nvContentPartPr>
            <p14:xfrm>
              <a:off x="3028623" y="179614"/>
              <a:ext cx="326520" cy="140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E69B5E8-D238-4538-A654-5AF12A7DC1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4303" y="175294"/>
                <a:ext cx="3351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4016374-1C8B-4DE6-8815-A8BE737DE763}"/>
                  </a:ext>
                </a:extLst>
              </p14:cNvPr>
              <p14:cNvContentPartPr/>
              <p14:nvPr/>
            </p14:nvContentPartPr>
            <p14:xfrm>
              <a:off x="2894703" y="213814"/>
              <a:ext cx="80640" cy="82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4016374-1C8B-4DE6-8815-A8BE737DE7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90383" y="209494"/>
                <a:ext cx="892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9820E53-5983-4DAD-8CFE-96B892FC3D58}"/>
                  </a:ext>
                </a:extLst>
              </p14:cNvPr>
              <p14:cNvContentPartPr/>
              <p14:nvPr/>
            </p14:nvContentPartPr>
            <p14:xfrm>
              <a:off x="2754303" y="217054"/>
              <a:ext cx="82800" cy="90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9820E53-5983-4DAD-8CFE-96B892FC3D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49983" y="212734"/>
                <a:ext cx="914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B3B70F3-BA44-4184-9CD0-B0CAB650DB08}"/>
                  </a:ext>
                </a:extLst>
              </p14:cNvPr>
              <p14:cNvContentPartPr/>
              <p14:nvPr/>
            </p14:nvContentPartPr>
            <p14:xfrm>
              <a:off x="1008663" y="71974"/>
              <a:ext cx="388440" cy="302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B3B70F3-BA44-4184-9CD0-B0CAB650DB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4343" y="67654"/>
                <a:ext cx="3970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FA517F8-DBCF-40DE-86AA-4585A625521D}"/>
                  </a:ext>
                </a:extLst>
              </p14:cNvPr>
              <p14:cNvContentPartPr/>
              <p14:nvPr/>
            </p14:nvContentPartPr>
            <p14:xfrm>
              <a:off x="560823" y="1072774"/>
              <a:ext cx="303480" cy="173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FA517F8-DBCF-40DE-86AA-4585A62552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6503" y="1068454"/>
                <a:ext cx="3121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0A1F68E-021E-4E6B-B483-9DE358D8346E}"/>
                  </a:ext>
                </a:extLst>
              </p14:cNvPr>
              <p14:cNvContentPartPr/>
              <p14:nvPr/>
            </p14:nvContentPartPr>
            <p14:xfrm>
              <a:off x="376143" y="782614"/>
              <a:ext cx="619560" cy="216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0A1F68E-021E-4E6B-B483-9DE358D834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1823" y="778294"/>
                <a:ext cx="6282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7272CE2-3C88-4103-AC8F-403F4249E20A}"/>
                  </a:ext>
                </a:extLst>
              </p14:cNvPr>
              <p14:cNvContentPartPr/>
              <p14:nvPr/>
            </p14:nvContentPartPr>
            <p14:xfrm>
              <a:off x="1151223" y="697294"/>
              <a:ext cx="436320" cy="353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7272CE2-3C88-4103-AC8F-403F4249E2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6903" y="692978"/>
                <a:ext cx="444960" cy="361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F0761DF-2D4B-40A7-BBF6-3A094F8176F7}"/>
                  </a:ext>
                </a:extLst>
              </p14:cNvPr>
              <p14:cNvContentPartPr/>
              <p14:nvPr/>
            </p14:nvContentPartPr>
            <p14:xfrm>
              <a:off x="1838103" y="810334"/>
              <a:ext cx="9720" cy="70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F0761DF-2D4B-40A7-BBF6-3A094F8176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33783" y="806014"/>
                <a:ext cx="18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0660BD6-B527-4996-9A2E-65FD25CA3448}"/>
                  </a:ext>
                </a:extLst>
              </p14:cNvPr>
              <p14:cNvContentPartPr/>
              <p14:nvPr/>
            </p14:nvContentPartPr>
            <p14:xfrm>
              <a:off x="1755303" y="939574"/>
              <a:ext cx="114480" cy="18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0660BD6-B527-4996-9A2E-65FD25CA34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50983" y="935254"/>
                <a:ext cx="123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D75DAED-BC04-4557-8B9C-CCE4D6472BB3}"/>
                  </a:ext>
                </a:extLst>
              </p14:cNvPr>
              <p14:cNvContentPartPr/>
              <p14:nvPr/>
            </p14:nvContentPartPr>
            <p14:xfrm>
              <a:off x="1716423" y="1008694"/>
              <a:ext cx="182520" cy="129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D75DAED-BC04-4557-8B9C-CCE4D6472B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12103" y="1004374"/>
                <a:ext cx="1911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8155624-7F8A-4264-AA78-381F2EA8C079}"/>
                  </a:ext>
                </a:extLst>
              </p14:cNvPr>
              <p14:cNvContentPartPr/>
              <p14:nvPr/>
            </p14:nvContentPartPr>
            <p14:xfrm>
              <a:off x="2011983" y="833374"/>
              <a:ext cx="478800" cy="267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8155624-7F8A-4264-AA78-381F2EA8C07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07663" y="829054"/>
                <a:ext cx="4874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2EAECF3-1CA5-4319-A016-479BE6FE40A0}"/>
                  </a:ext>
                </a:extLst>
              </p14:cNvPr>
              <p14:cNvContentPartPr/>
              <p14:nvPr/>
            </p14:nvContentPartPr>
            <p14:xfrm>
              <a:off x="2584383" y="888094"/>
              <a:ext cx="102240" cy="69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2EAECF3-1CA5-4319-A016-479BE6FE40A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0063" y="883774"/>
                <a:ext cx="110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BB39489-5059-4CF4-AF70-838EF6F494F3}"/>
                  </a:ext>
                </a:extLst>
              </p14:cNvPr>
              <p14:cNvContentPartPr/>
              <p14:nvPr/>
            </p14:nvContentPartPr>
            <p14:xfrm>
              <a:off x="3057063" y="815374"/>
              <a:ext cx="540720" cy="240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BB39489-5059-4CF4-AF70-838EF6F494F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52743" y="811054"/>
                <a:ext cx="5493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31014D4-916A-4D0C-9B81-F96C406FFFC2}"/>
                  </a:ext>
                </a:extLst>
              </p14:cNvPr>
              <p14:cNvContentPartPr/>
              <p14:nvPr/>
            </p14:nvContentPartPr>
            <p14:xfrm>
              <a:off x="2792103" y="984574"/>
              <a:ext cx="184320" cy="114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31014D4-916A-4D0C-9B81-F96C406FFFC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87783" y="980254"/>
                <a:ext cx="1929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2381455-9A17-4DAE-9B94-74353C28D709}"/>
                  </a:ext>
                </a:extLst>
              </p14:cNvPr>
              <p14:cNvContentPartPr/>
              <p14:nvPr/>
            </p14:nvContentPartPr>
            <p14:xfrm>
              <a:off x="2824863" y="833374"/>
              <a:ext cx="113760" cy="96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2381455-9A17-4DAE-9B94-74353C28D70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20543" y="829054"/>
                <a:ext cx="1224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8C60B21-7150-492F-8119-D6CBCC99559F}"/>
                  </a:ext>
                </a:extLst>
              </p14:cNvPr>
              <p14:cNvContentPartPr/>
              <p14:nvPr/>
            </p14:nvContentPartPr>
            <p14:xfrm>
              <a:off x="1375143" y="1391014"/>
              <a:ext cx="344160" cy="316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8C60B21-7150-492F-8119-D6CBCC99559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70823" y="1386694"/>
                <a:ext cx="3528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3B26E35-D373-4531-B0B9-5CF174B41B20}"/>
                  </a:ext>
                </a:extLst>
              </p14:cNvPr>
              <p14:cNvContentPartPr/>
              <p14:nvPr/>
            </p14:nvContentPartPr>
            <p14:xfrm>
              <a:off x="1780503" y="1244494"/>
              <a:ext cx="539640" cy="30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3B26E35-D373-4531-B0B9-5CF174B41B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76183" y="1240174"/>
                <a:ext cx="5482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86E3A8C-D924-409B-8F7C-D2A8C9F8335B}"/>
                  </a:ext>
                </a:extLst>
              </p14:cNvPr>
              <p14:cNvContentPartPr/>
              <p14:nvPr/>
            </p14:nvContentPartPr>
            <p14:xfrm>
              <a:off x="2767623" y="1373734"/>
              <a:ext cx="15480" cy="102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86E3A8C-D924-409B-8F7C-D2A8C9F8335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63303" y="1369414"/>
                <a:ext cx="241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52A30F3-75BB-4EC2-88CE-895A38290FDB}"/>
                  </a:ext>
                </a:extLst>
              </p14:cNvPr>
              <p14:cNvContentPartPr/>
              <p14:nvPr/>
            </p14:nvContentPartPr>
            <p14:xfrm>
              <a:off x="2683743" y="1503694"/>
              <a:ext cx="116280" cy="75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52A30F3-75BB-4EC2-88CE-895A38290FD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79423" y="1499374"/>
                <a:ext cx="1249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56F7385-7DB8-49D6-9370-449472790863}"/>
                  </a:ext>
                </a:extLst>
              </p14:cNvPr>
              <p14:cNvContentPartPr/>
              <p14:nvPr/>
            </p14:nvContentPartPr>
            <p14:xfrm>
              <a:off x="2676543" y="1562014"/>
              <a:ext cx="150840" cy="118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56F7385-7DB8-49D6-9370-4494727908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72223" y="1557681"/>
                <a:ext cx="159480" cy="127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1DEFA6C-CEC4-4EF7-83FF-A8AA1BDBC06E}"/>
                  </a:ext>
                </a:extLst>
              </p14:cNvPr>
              <p14:cNvContentPartPr/>
              <p14:nvPr/>
            </p14:nvContentPartPr>
            <p14:xfrm>
              <a:off x="2457303" y="1448614"/>
              <a:ext cx="81000" cy="687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1DEFA6C-CEC4-4EF7-83FF-A8AA1BDBC06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52983" y="1444294"/>
                <a:ext cx="896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50CC491-AC50-4ADD-B875-2365988EA831}"/>
                  </a:ext>
                </a:extLst>
              </p14:cNvPr>
              <p14:cNvContentPartPr/>
              <p14:nvPr/>
            </p14:nvContentPartPr>
            <p14:xfrm>
              <a:off x="3381423" y="1377694"/>
              <a:ext cx="35280" cy="124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50CC491-AC50-4ADD-B875-2365988EA83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77103" y="1373374"/>
                <a:ext cx="439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FDFABFE-3BFB-418B-9489-A86D9604F8E4}"/>
                  </a:ext>
                </a:extLst>
              </p14:cNvPr>
              <p14:cNvContentPartPr/>
              <p14:nvPr/>
            </p14:nvContentPartPr>
            <p14:xfrm>
              <a:off x="3467463" y="1366894"/>
              <a:ext cx="143280" cy="1760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FDFABFE-3BFB-418B-9489-A86D9604F8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63143" y="1362574"/>
                <a:ext cx="1519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D330FA3-D6D5-43E1-A1CE-B9CCDBBB67C5}"/>
                  </a:ext>
                </a:extLst>
              </p14:cNvPr>
              <p14:cNvContentPartPr/>
              <p14:nvPr/>
            </p14:nvContentPartPr>
            <p14:xfrm>
              <a:off x="2906943" y="1201294"/>
              <a:ext cx="425160" cy="3121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D330FA3-D6D5-43E1-A1CE-B9CCDBBB67C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02623" y="1196974"/>
                <a:ext cx="4338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78F1A32-96F1-418C-9383-726D17C88904}"/>
                  </a:ext>
                </a:extLst>
              </p14:cNvPr>
              <p14:cNvContentPartPr/>
              <p14:nvPr/>
            </p14:nvContentPartPr>
            <p14:xfrm>
              <a:off x="112983" y="2125774"/>
              <a:ext cx="133920" cy="1774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78F1A32-96F1-418C-9383-726D17C8890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8675" y="2121454"/>
                <a:ext cx="142537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FAAB37B-EAF8-44C9-BD81-99379CFEE584}"/>
                  </a:ext>
                </a:extLst>
              </p14:cNvPr>
              <p14:cNvContentPartPr/>
              <p14:nvPr/>
            </p14:nvContentPartPr>
            <p14:xfrm>
              <a:off x="358143" y="1824814"/>
              <a:ext cx="2034360" cy="6148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FAAB37B-EAF8-44C9-BD81-99379CFEE58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3824" y="1820494"/>
                <a:ext cx="2042998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FAE60C4-4BE3-4169-8FC8-EDF35CC2151F}"/>
                  </a:ext>
                </a:extLst>
              </p14:cNvPr>
              <p14:cNvContentPartPr/>
              <p14:nvPr/>
            </p14:nvContentPartPr>
            <p14:xfrm>
              <a:off x="2529303" y="1829134"/>
              <a:ext cx="196920" cy="273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FAE60C4-4BE3-4169-8FC8-EDF35CC215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24983" y="1824814"/>
                <a:ext cx="2055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006BE07-D9D7-4B6C-BEC8-E4FA9EA31503}"/>
                  </a:ext>
                </a:extLst>
              </p14:cNvPr>
              <p14:cNvContentPartPr/>
              <p14:nvPr/>
            </p14:nvContentPartPr>
            <p14:xfrm>
              <a:off x="3451263" y="1719694"/>
              <a:ext cx="857160" cy="4132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006BE07-D9D7-4B6C-BEC8-E4FA9EA3150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46945" y="1715370"/>
                <a:ext cx="865796" cy="421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D480A91-1303-464D-B1AB-7C0FBBE829E7}"/>
                  </a:ext>
                </a:extLst>
              </p14:cNvPr>
              <p14:cNvContentPartPr/>
              <p14:nvPr/>
            </p14:nvContentPartPr>
            <p14:xfrm>
              <a:off x="2798583" y="1734454"/>
              <a:ext cx="589320" cy="3621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D480A91-1303-464D-B1AB-7C0FBBE829E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94260" y="1730134"/>
                <a:ext cx="597965" cy="3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2928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E5429A15-E1A1-41C4-9990-72BF4463A0D4}"/>
                  </a:ext>
                </a:extLst>
              </p14:cNvPr>
              <p14:cNvContentPartPr/>
              <p14:nvPr/>
            </p14:nvContentPartPr>
            <p14:xfrm>
              <a:off x="25143" y="46381"/>
              <a:ext cx="4461840" cy="2067873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E5429A15-E1A1-41C4-9990-72BF4463A0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23" y="42060"/>
                <a:ext cx="4470479" cy="2076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07DFBDC6-3D48-4AFF-96F1-C772458FD24C}"/>
                  </a:ext>
                </a:extLst>
              </p14:cNvPr>
              <p14:cNvContentPartPr/>
              <p14:nvPr/>
            </p14:nvContentPartPr>
            <p14:xfrm>
              <a:off x="2469903" y="653014"/>
              <a:ext cx="360" cy="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07DFBDC6-3D48-4AFF-96F1-C772458FD2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4263" y="58101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6873D86-FE4E-419E-A257-9C64E07A12A2}"/>
                  </a:ext>
                </a:extLst>
              </p14:cNvPr>
              <p14:cNvContentPartPr/>
              <p14:nvPr/>
            </p14:nvContentPartPr>
            <p14:xfrm>
              <a:off x="2253903" y="84934"/>
              <a:ext cx="1432080" cy="4276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6873D86-FE4E-419E-A257-9C64E07A12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7903" y="13294"/>
                <a:ext cx="1503720" cy="5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1913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2D253E8-9ABC-4D43-91C0-8DA9E2AC1756}"/>
                  </a:ext>
                </a:extLst>
              </p14:cNvPr>
              <p14:cNvContentPartPr/>
              <p14:nvPr/>
            </p14:nvContentPartPr>
            <p14:xfrm>
              <a:off x="1685479" y="672549"/>
              <a:ext cx="1673947" cy="403154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2D253E8-9ABC-4D43-91C0-8DA9E2AC17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1160" y="668226"/>
                <a:ext cx="1682585" cy="411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C359484-58C7-4B2B-976E-01AD925426ED}"/>
                  </a:ext>
                </a:extLst>
              </p14:cNvPr>
              <p14:cNvContentPartPr/>
              <p14:nvPr/>
            </p14:nvContentPartPr>
            <p14:xfrm>
              <a:off x="402423" y="99334"/>
              <a:ext cx="3682440" cy="549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C359484-58C7-4B2B-976E-01AD925426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103" y="95014"/>
                <a:ext cx="3691079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792863B-5713-4841-8257-461E9EC9546C}"/>
                  </a:ext>
                </a:extLst>
              </p14:cNvPr>
              <p14:cNvContentPartPr/>
              <p14:nvPr/>
            </p14:nvContentPartPr>
            <p14:xfrm>
              <a:off x="2303943" y="1207774"/>
              <a:ext cx="6120" cy="14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792863B-5713-4841-8257-461E9EC954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9623" y="1203454"/>
                <a:ext cx="147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57637C8-481E-493F-8308-6576360E607A}"/>
                  </a:ext>
                </a:extLst>
              </p14:cNvPr>
              <p14:cNvContentPartPr/>
              <p14:nvPr/>
            </p14:nvContentPartPr>
            <p14:xfrm>
              <a:off x="1015503" y="1200214"/>
              <a:ext cx="5760" cy="7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57637C8-481E-493F-8308-6576360E60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1183" y="1195894"/>
                <a:ext cx="144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CA91DF7-A386-437D-BA72-0DE9558ABB80}"/>
                  </a:ext>
                </a:extLst>
              </p14:cNvPr>
              <p14:cNvContentPartPr/>
              <p14:nvPr/>
            </p14:nvContentPartPr>
            <p14:xfrm>
              <a:off x="1203063" y="1214614"/>
              <a:ext cx="233280" cy="90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CA91DF7-A386-437D-BA72-0DE9558ABB8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8750" y="1210294"/>
                <a:ext cx="241907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372D74E-C19E-41C3-BC9B-E6ACDC5EB69C}"/>
                  </a:ext>
                </a:extLst>
              </p14:cNvPr>
              <p14:cNvContentPartPr/>
              <p14:nvPr/>
            </p14:nvContentPartPr>
            <p14:xfrm>
              <a:off x="954663" y="1245214"/>
              <a:ext cx="115560" cy="55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372D74E-C19E-41C3-BC9B-E6ACDC5EB6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356" y="1240894"/>
                <a:ext cx="124173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FD5994C-85B6-4DE5-B192-85DDB96CF5AC}"/>
                  </a:ext>
                </a:extLst>
              </p14:cNvPr>
              <p14:cNvContentPartPr/>
              <p14:nvPr/>
            </p14:nvContentPartPr>
            <p14:xfrm>
              <a:off x="714543" y="1214974"/>
              <a:ext cx="105120" cy="150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FD5994C-85B6-4DE5-B192-85DDB96CF5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0223" y="1210654"/>
                <a:ext cx="113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6AF0D29-F9DB-4AB2-A059-246854C26A1E}"/>
                  </a:ext>
                </a:extLst>
              </p14:cNvPr>
              <p14:cNvContentPartPr/>
              <p14:nvPr/>
            </p14:nvContentPartPr>
            <p14:xfrm>
              <a:off x="143223" y="1198054"/>
              <a:ext cx="435240" cy="176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6AF0D29-F9DB-4AB2-A059-246854C26A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907" y="1193734"/>
                <a:ext cx="443873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F0B2C8E-5863-4641-BC4D-F1E7F0A17A4A}"/>
                  </a:ext>
                </a:extLst>
              </p14:cNvPr>
              <p14:cNvContentPartPr/>
              <p14:nvPr/>
            </p14:nvContentPartPr>
            <p14:xfrm>
              <a:off x="1529223" y="1203454"/>
              <a:ext cx="500040" cy="99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F0B2C8E-5863-4641-BC4D-F1E7F0A17A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24903" y="1199134"/>
                <a:ext cx="5086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AC04E48-ED70-4A97-9D56-57ADA200F189}"/>
                  </a:ext>
                </a:extLst>
              </p14:cNvPr>
              <p14:cNvContentPartPr/>
              <p14:nvPr/>
            </p14:nvContentPartPr>
            <p14:xfrm>
              <a:off x="443103" y="1697014"/>
              <a:ext cx="87120" cy="52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AC04E48-ED70-4A97-9D56-57ADA200F1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8783" y="1692694"/>
                <a:ext cx="95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C80BBF1-2FE5-425F-8966-F8E4AEEB3C10}"/>
                  </a:ext>
                </a:extLst>
              </p14:cNvPr>
              <p14:cNvContentPartPr/>
              <p14:nvPr/>
            </p14:nvContentPartPr>
            <p14:xfrm>
              <a:off x="190383" y="1407934"/>
              <a:ext cx="808200" cy="2606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C80BBF1-2FE5-425F-8966-F8E4AEEB3C1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6063" y="1403620"/>
                <a:ext cx="816840" cy="269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522AE31-7D36-429A-89F6-BC89FAE52368}"/>
                  </a:ext>
                </a:extLst>
              </p14:cNvPr>
              <p14:cNvContentPartPr/>
              <p14:nvPr/>
            </p14:nvContentPartPr>
            <p14:xfrm>
              <a:off x="1459023" y="1726894"/>
              <a:ext cx="91080" cy="83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522AE31-7D36-429A-89F6-BC89FAE523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54703" y="1722574"/>
                <a:ext cx="997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3B90122-D676-416D-99E2-8B4012F17032}"/>
                  </a:ext>
                </a:extLst>
              </p14:cNvPr>
              <p14:cNvContentPartPr/>
              <p14:nvPr/>
            </p14:nvContentPartPr>
            <p14:xfrm>
              <a:off x="1059423" y="1377334"/>
              <a:ext cx="1233360" cy="2995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3B90122-D676-416D-99E2-8B4012F1703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5103" y="1373019"/>
                <a:ext cx="1242000" cy="308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BDCAA91-00A8-45EF-81FF-1DD24166F4C6}"/>
                  </a:ext>
                </a:extLst>
              </p14:cNvPr>
              <p14:cNvContentPartPr/>
              <p14:nvPr/>
            </p14:nvContentPartPr>
            <p14:xfrm>
              <a:off x="214863" y="1465174"/>
              <a:ext cx="581040" cy="2548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BDCAA91-00A8-45EF-81FF-1DD24166F4C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8863" y="1393534"/>
                <a:ext cx="6526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D848B02-D7B7-448D-8EEA-396669ACCCE7}"/>
                  </a:ext>
                </a:extLst>
              </p14:cNvPr>
              <p14:cNvContentPartPr/>
              <p14:nvPr/>
            </p14:nvContentPartPr>
            <p14:xfrm>
              <a:off x="294063" y="1866934"/>
              <a:ext cx="48240" cy="45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D848B02-D7B7-448D-8EEA-396669ACCC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9743" y="1862614"/>
                <a:ext cx="568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58DAAED-7F13-46F9-99E4-484BF844A066}"/>
                  </a:ext>
                </a:extLst>
              </p14:cNvPr>
              <p14:cNvContentPartPr/>
              <p14:nvPr/>
            </p14:nvContentPartPr>
            <p14:xfrm>
              <a:off x="309903" y="1770814"/>
              <a:ext cx="36360" cy="41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58DAAED-7F13-46F9-99E4-484BF844A06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5583" y="1766494"/>
                <a:ext cx="450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3595AAF-AEAF-4A15-A729-5DFC1089E335}"/>
                  </a:ext>
                </a:extLst>
              </p14:cNvPr>
              <p14:cNvContentPartPr/>
              <p14:nvPr/>
            </p14:nvContentPartPr>
            <p14:xfrm>
              <a:off x="2410143" y="1600174"/>
              <a:ext cx="50400" cy="7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3595AAF-AEAF-4A15-A729-5DFC1089E3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05823" y="1595854"/>
                <a:ext cx="590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C5EAB82-FD3F-4E9D-98D7-4B2F741DC6E7}"/>
                  </a:ext>
                </a:extLst>
              </p14:cNvPr>
              <p14:cNvContentPartPr/>
              <p14:nvPr/>
            </p14:nvContentPartPr>
            <p14:xfrm>
              <a:off x="2418063" y="1629694"/>
              <a:ext cx="59040" cy="9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C5EAB82-FD3F-4E9D-98D7-4B2F741DC6E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13743" y="1625374"/>
                <a:ext cx="676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5D79AAA-2E1E-414A-92E4-C84CB0A38778}"/>
                  </a:ext>
                </a:extLst>
              </p14:cNvPr>
              <p14:cNvContentPartPr/>
              <p14:nvPr/>
            </p14:nvContentPartPr>
            <p14:xfrm>
              <a:off x="2812623" y="1562734"/>
              <a:ext cx="152640" cy="1033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5D79AAA-2E1E-414A-92E4-C84CB0A3877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08303" y="1558414"/>
                <a:ext cx="1612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5697DEF-1A21-4569-A7C3-0813A94673F5}"/>
                  </a:ext>
                </a:extLst>
              </p14:cNvPr>
              <p14:cNvContentPartPr/>
              <p14:nvPr/>
            </p14:nvContentPartPr>
            <p14:xfrm>
              <a:off x="2623623" y="1569574"/>
              <a:ext cx="92520" cy="831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5697DEF-1A21-4569-A7C3-0813A94673F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19303" y="1565254"/>
                <a:ext cx="101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55CCB2B0-312F-419B-9820-172AF25DD2D8}"/>
                  </a:ext>
                </a:extLst>
              </p14:cNvPr>
              <p14:cNvContentPartPr/>
              <p14:nvPr/>
            </p14:nvContentPartPr>
            <p14:xfrm>
              <a:off x="1294863" y="2329894"/>
              <a:ext cx="74520" cy="723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55CCB2B0-312F-419B-9820-172AF25DD2D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90543" y="2325574"/>
                <a:ext cx="831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305CCA5-5107-4218-BC3C-94CFB8F385BF}"/>
                  </a:ext>
                </a:extLst>
              </p14:cNvPr>
              <p14:cNvContentPartPr/>
              <p14:nvPr/>
            </p14:nvContentPartPr>
            <p14:xfrm>
              <a:off x="150423" y="1992934"/>
              <a:ext cx="998280" cy="5115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305CCA5-5107-4218-BC3C-94CFB8F385B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6103" y="1988614"/>
                <a:ext cx="10069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BCF4293-D61D-4E95-B097-DB19C53CD2DB}"/>
                  </a:ext>
                </a:extLst>
              </p14:cNvPr>
              <p14:cNvContentPartPr/>
              <p14:nvPr/>
            </p14:nvContentPartPr>
            <p14:xfrm>
              <a:off x="1482423" y="2325214"/>
              <a:ext cx="664200" cy="122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BCF4293-D61D-4E95-B097-DB19C53CD2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78103" y="2320894"/>
                <a:ext cx="6728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6BF8C8B-A9D4-4C15-822D-E87F2705AED2}"/>
                  </a:ext>
                </a:extLst>
              </p14:cNvPr>
              <p14:cNvContentPartPr/>
              <p14:nvPr/>
            </p14:nvContentPartPr>
            <p14:xfrm>
              <a:off x="1725783" y="2372374"/>
              <a:ext cx="103320" cy="658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6BF8C8B-A9D4-4C15-822D-E87F2705AED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21463" y="2368054"/>
                <a:ext cx="1119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76AAEF8-4D26-40C4-B7B9-70675592272D}"/>
                  </a:ext>
                </a:extLst>
              </p14:cNvPr>
              <p14:cNvContentPartPr/>
              <p14:nvPr/>
            </p14:nvContentPartPr>
            <p14:xfrm>
              <a:off x="2479623" y="2280934"/>
              <a:ext cx="26280" cy="32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76AAEF8-4D26-40C4-B7B9-7067559227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75303" y="2276614"/>
                <a:ext cx="349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12D275C-4B75-4A77-90B9-61BF466473D0}"/>
                  </a:ext>
                </a:extLst>
              </p14:cNvPr>
              <p14:cNvContentPartPr/>
              <p14:nvPr/>
            </p14:nvContentPartPr>
            <p14:xfrm>
              <a:off x="2476023" y="2309014"/>
              <a:ext cx="63000" cy="61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12D275C-4B75-4A77-90B9-61BF466473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71703" y="2304694"/>
                <a:ext cx="716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CD0EF508-16D6-4A72-B6E8-8FEDEFC75389}"/>
                  </a:ext>
                </a:extLst>
              </p14:cNvPr>
              <p14:cNvContentPartPr/>
              <p14:nvPr/>
            </p14:nvContentPartPr>
            <p14:xfrm>
              <a:off x="2681583" y="2345734"/>
              <a:ext cx="100800" cy="97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CD0EF508-16D6-4A72-B6E8-8FEDEFC7538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77263" y="2341414"/>
                <a:ext cx="1094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A6763C0-AAA8-4A07-B97E-9AF44E362E55}"/>
                  </a:ext>
                </a:extLst>
              </p14:cNvPr>
              <p14:cNvContentPartPr/>
              <p14:nvPr/>
            </p14:nvContentPartPr>
            <p14:xfrm>
              <a:off x="2886063" y="2244934"/>
              <a:ext cx="141120" cy="15048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A6763C0-AAA8-4A07-B97E-9AF44E362E5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81743" y="2240614"/>
                <a:ext cx="149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B89C47D7-7C3D-4DE2-8B06-03C414F88550}"/>
                  </a:ext>
                </a:extLst>
              </p14:cNvPr>
              <p14:cNvContentPartPr/>
              <p14:nvPr/>
            </p14:nvContentPartPr>
            <p14:xfrm>
              <a:off x="2694543" y="2261134"/>
              <a:ext cx="89640" cy="42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B89C47D7-7C3D-4DE2-8B06-03C414F8855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90223" y="2256814"/>
                <a:ext cx="982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370EA79E-120C-4D54-9D70-9E009B6A61C6}"/>
                  </a:ext>
                </a:extLst>
              </p14:cNvPr>
              <p14:cNvContentPartPr/>
              <p14:nvPr/>
            </p14:nvContentPartPr>
            <p14:xfrm>
              <a:off x="2236983" y="2258974"/>
              <a:ext cx="129600" cy="1087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370EA79E-120C-4D54-9D70-9E009B6A61C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32651" y="2254640"/>
                <a:ext cx="138264" cy="117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E50F0B9E-8F92-4EB8-A621-F403D27B2846}"/>
                  </a:ext>
                </a:extLst>
              </p14:cNvPr>
              <p14:cNvContentPartPr/>
              <p14:nvPr/>
            </p14:nvContentPartPr>
            <p14:xfrm>
              <a:off x="1858623" y="2075734"/>
              <a:ext cx="295560" cy="1897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E50F0B9E-8F92-4EB8-A621-F403D27B284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54298" y="2071414"/>
                <a:ext cx="304211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6FEFAB7-B67E-483F-A825-8FC807D21E08}"/>
                  </a:ext>
                </a:extLst>
              </p14:cNvPr>
              <p14:cNvContentPartPr/>
              <p14:nvPr/>
            </p14:nvContentPartPr>
            <p14:xfrm>
              <a:off x="1240143" y="1983214"/>
              <a:ext cx="562680" cy="3110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6FEFAB7-B67E-483F-A825-8FC807D21E0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35820" y="1978894"/>
                <a:ext cx="571326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66D812B-6332-4C28-B603-E9B420E60D30}"/>
                  </a:ext>
                </a:extLst>
              </p14:cNvPr>
              <p14:cNvContentPartPr/>
              <p14:nvPr/>
            </p14:nvContentPartPr>
            <p14:xfrm>
              <a:off x="1637223" y="672454"/>
              <a:ext cx="1807560" cy="4035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66D812B-6332-4C28-B603-E9B420E60D3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01223" y="600454"/>
                <a:ext cx="1879200" cy="54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8341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9231D35-3CFF-43BF-AA2E-9670E90D107B}"/>
                  </a:ext>
                </a:extLst>
              </p14:cNvPr>
              <p14:cNvContentPartPr/>
              <p14:nvPr/>
            </p14:nvContentPartPr>
            <p14:xfrm>
              <a:off x="76263" y="143254"/>
              <a:ext cx="2007720" cy="1582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9231D35-3CFF-43BF-AA2E-9670E90D10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43" y="138934"/>
                <a:ext cx="2016360" cy="15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9A31B8F-7AEA-4D97-BE2C-BBA7F6612637}"/>
                  </a:ext>
                </a:extLst>
              </p14:cNvPr>
              <p14:cNvContentPartPr/>
              <p14:nvPr/>
            </p14:nvContentPartPr>
            <p14:xfrm>
              <a:off x="1422663" y="1942534"/>
              <a:ext cx="56880" cy="3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9A31B8F-7AEA-4D97-BE2C-BBA7F66126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8343" y="1938214"/>
                <a:ext cx="655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4EC490B-4843-4CC5-AB8A-C89083FE3F38}"/>
                  </a:ext>
                </a:extLst>
              </p14:cNvPr>
              <p14:cNvContentPartPr/>
              <p14:nvPr/>
            </p14:nvContentPartPr>
            <p14:xfrm>
              <a:off x="1412223" y="1978174"/>
              <a:ext cx="561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4EC490B-4843-4CC5-AB8A-C89083FE3F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03" y="1973854"/>
                <a:ext cx="648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73016E8-05E4-4CAA-8A88-00F8BD77E306}"/>
                  </a:ext>
                </a:extLst>
              </p14:cNvPr>
              <p14:cNvContentPartPr/>
              <p14:nvPr/>
            </p14:nvContentPartPr>
            <p14:xfrm>
              <a:off x="1605183" y="1812934"/>
              <a:ext cx="386640" cy="367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73016E8-05E4-4CAA-8A88-00F8BD77E3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0863" y="1808618"/>
                <a:ext cx="395280" cy="375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ED4DD73-6603-4917-AB05-E52BA15D62FD}"/>
                  </a:ext>
                </a:extLst>
              </p14:cNvPr>
              <p14:cNvContentPartPr/>
              <p14:nvPr/>
            </p14:nvContentPartPr>
            <p14:xfrm>
              <a:off x="299463" y="1846774"/>
              <a:ext cx="1036080" cy="335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ED4DD73-6603-4917-AB05-E52BA15D62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5143" y="1842449"/>
                <a:ext cx="1044720" cy="344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910F0A9-AF11-42CB-A4E4-B5C616E5A516}"/>
                  </a:ext>
                </a:extLst>
              </p14:cNvPr>
              <p14:cNvContentPartPr/>
              <p14:nvPr/>
            </p14:nvContentPartPr>
            <p14:xfrm>
              <a:off x="2427783" y="2021734"/>
              <a:ext cx="283680" cy="133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910F0A9-AF11-42CB-A4E4-B5C616E5A5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3468" y="2017414"/>
                <a:ext cx="292309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4E749B-EFA4-4D4E-A8CF-E1DA4D554B41}"/>
                  </a:ext>
                </a:extLst>
              </p14:cNvPr>
              <p14:cNvContentPartPr/>
              <p14:nvPr/>
            </p14:nvContentPartPr>
            <p14:xfrm>
              <a:off x="2331303" y="1814014"/>
              <a:ext cx="459000" cy="178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4E749B-EFA4-4D4E-A8CF-E1DA4D554B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26983" y="1809685"/>
                <a:ext cx="467640" cy="186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510FE7A-4469-4B27-94DF-4E35E7F417B3}"/>
                  </a:ext>
                </a:extLst>
              </p14:cNvPr>
              <p14:cNvContentPartPr/>
              <p14:nvPr/>
            </p14:nvContentPartPr>
            <p14:xfrm>
              <a:off x="2084703" y="1934254"/>
              <a:ext cx="108720" cy="93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510FE7A-4469-4B27-94DF-4E35E7F417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80383" y="1929934"/>
                <a:ext cx="117360" cy="1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2818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21ADA00-7409-4E11-9AF1-299CE9EE00E7}"/>
                  </a:ext>
                </a:extLst>
              </p14:cNvPr>
              <p14:cNvContentPartPr/>
              <p14:nvPr/>
            </p14:nvContentPartPr>
            <p14:xfrm>
              <a:off x="361383" y="1319734"/>
              <a:ext cx="162000" cy="12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21ADA00-7409-4E11-9AF1-299CE9EE00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073" y="1315414"/>
                <a:ext cx="170621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5BE1026-AA2D-4E8C-8292-14FEC474B13E}"/>
                  </a:ext>
                </a:extLst>
              </p14:cNvPr>
              <p14:cNvContentPartPr/>
              <p14:nvPr/>
            </p14:nvContentPartPr>
            <p14:xfrm>
              <a:off x="281823" y="1088614"/>
              <a:ext cx="461520" cy="157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5BE1026-AA2D-4E8C-8292-14FEC474B1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503" y="1084304"/>
                <a:ext cx="470160" cy="166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2E5CDE4-57C0-4E1F-A31A-168F800C7C40}"/>
                  </a:ext>
                </a:extLst>
              </p14:cNvPr>
              <p14:cNvContentPartPr/>
              <p14:nvPr/>
            </p14:nvContentPartPr>
            <p14:xfrm>
              <a:off x="63663" y="85294"/>
              <a:ext cx="1784880" cy="936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2E5CDE4-57C0-4E1F-A31A-168F800C7C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43" y="80974"/>
                <a:ext cx="1793520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215B352-8EA0-43CC-B52E-A968A7C73B4C}"/>
                  </a:ext>
                </a:extLst>
              </p14:cNvPr>
              <p14:cNvContentPartPr/>
              <p14:nvPr/>
            </p14:nvContentPartPr>
            <p14:xfrm>
              <a:off x="825783" y="1259614"/>
              <a:ext cx="1800" cy="1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215B352-8EA0-43CC-B52E-A968A7C73B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1463" y="1255294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739EDF8-E8A4-412E-BA7D-07E8943EF636}"/>
                  </a:ext>
                </a:extLst>
              </p14:cNvPr>
              <p14:cNvContentPartPr/>
              <p14:nvPr/>
            </p14:nvContentPartPr>
            <p14:xfrm>
              <a:off x="1044303" y="1296694"/>
              <a:ext cx="147600" cy="1015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739EDF8-E8A4-412E-BA7D-07E8943EF6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9983" y="1292374"/>
                <a:ext cx="1562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D3DAF15-A2C1-473B-A5F7-30A9C99A2D5F}"/>
                  </a:ext>
                </a:extLst>
              </p14:cNvPr>
              <p14:cNvContentPartPr/>
              <p14:nvPr/>
            </p14:nvContentPartPr>
            <p14:xfrm>
              <a:off x="911823" y="1118854"/>
              <a:ext cx="472680" cy="1332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D3DAF15-A2C1-473B-A5F7-30A9C99A2D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503" y="1114522"/>
                <a:ext cx="481320" cy="141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735396B-26CF-44F5-B898-0501129F0BA8}"/>
                  </a:ext>
                </a:extLst>
              </p14:cNvPr>
              <p14:cNvContentPartPr/>
              <p14:nvPr/>
            </p14:nvContentPartPr>
            <p14:xfrm>
              <a:off x="82023" y="1736974"/>
              <a:ext cx="52200" cy="6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735396B-26CF-44F5-B898-0501129F0B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703" y="1732654"/>
                <a:ext cx="608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3D3BACF-91B1-44CE-8D54-FE1385DBAC63}"/>
                  </a:ext>
                </a:extLst>
              </p14:cNvPr>
              <p14:cNvContentPartPr/>
              <p14:nvPr/>
            </p14:nvContentPartPr>
            <p14:xfrm>
              <a:off x="83823" y="1775494"/>
              <a:ext cx="49680" cy="9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3D3BACF-91B1-44CE-8D54-FE1385DBAC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03" y="1771174"/>
                <a:ext cx="583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DF805B9-EAC6-4ACD-B2DA-FBE70E724A54}"/>
                  </a:ext>
                </a:extLst>
              </p14:cNvPr>
              <p14:cNvContentPartPr/>
              <p14:nvPr/>
            </p14:nvContentPartPr>
            <p14:xfrm>
              <a:off x="296223" y="1643014"/>
              <a:ext cx="97560" cy="86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DF805B9-EAC6-4ACD-B2DA-FBE70E724A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1903" y="1638694"/>
                <a:ext cx="1062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D5A15D9-F537-48A3-B910-C57D7E2055F3}"/>
                  </a:ext>
                </a:extLst>
              </p14:cNvPr>
              <p14:cNvContentPartPr/>
              <p14:nvPr/>
            </p14:nvContentPartPr>
            <p14:xfrm>
              <a:off x="294063" y="1793494"/>
              <a:ext cx="97920" cy="56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D5A15D9-F537-48A3-B910-C57D7E2055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743" y="1789174"/>
                <a:ext cx="1065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5FD1176-D16F-4F13-B99D-6D66C3FBF911}"/>
                  </a:ext>
                </a:extLst>
              </p14:cNvPr>
              <p14:cNvContentPartPr/>
              <p14:nvPr/>
            </p14:nvContentPartPr>
            <p14:xfrm>
              <a:off x="497103" y="1553734"/>
              <a:ext cx="241920" cy="2937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5FD1176-D16F-4F13-B99D-6D66C3FBF91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2789" y="1549414"/>
                <a:ext cx="250547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630E285-10E8-471D-9BFA-7454651E38CC}"/>
                  </a:ext>
                </a:extLst>
              </p14:cNvPr>
              <p14:cNvContentPartPr/>
              <p14:nvPr/>
            </p14:nvContentPartPr>
            <p14:xfrm>
              <a:off x="169503" y="2025694"/>
              <a:ext cx="50040" cy="3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630E285-10E8-471D-9BFA-7454651E38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5183" y="2021374"/>
                <a:ext cx="586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D769C53-FD5D-49EB-968F-D4D8FB4C35A6}"/>
                  </a:ext>
                </a:extLst>
              </p14:cNvPr>
              <p14:cNvContentPartPr/>
              <p14:nvPr/>
            </p14:nvContentPartPr>
            <p14:xfrm>
              <a:off x="153663" y="2057014"/>
              <a:ext cx="80640" cy="8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D769C53-FD5D-49EB-968F-D4D8FB4C35A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9343" y="2052694"/>
                <a:ext cx="892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37A29AB-F630-4567-8B58-2F6217436E2A}"/>
                  </a:ext>
                </a:extLst>
              </p14:cNvPr>
              <p14:cNvContentPartPr/>
              <p14:nvPr/>
            </p14:nvContentPartPr>
            <p14:xfrm>
              <a:off x="327543" y="2094814"/>
              <a:ext cx="79560" cy="89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37A29AB-F630-4567-8B58-2F6217436E2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3223" y="2090494"/>
                <a:ext cx="882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40C9C40-6D1C-4797-83BB-4E6A207F1B1D}"/>
                  </a:ext>
                </a:extLst>
              </p14:cNvPr>
              <p14:cNvContentPartPr/>
              <p14:nvPr/>
            </p14:nvContentPartPr>
            <p14:xfrm>
              <a:off x="328983" y="1957654"/>
              <a:ext cx="65880" cy="99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40C9C40-6D1C-4797-83BB-4E6A207F1B1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4663" y="1953350"/>
                <a:ext cx="74520" cy="107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C118A42-EF47-4C7A-86EB-5BABD5809EA6}"/>
                  </a:ext>
                </a:extLst>
              </p14:cNvPr>
              <p14:cNvContentPartPr/>
              <p14:nvPr/>
            </p14:nvContentPartPr>
            <p14:xfrm>
              <a:off x="1115583" y="1458694"/>
              <a:ext cx="550800" cy="251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C118A42-EF47-4C7A-86EB-5BABD5809EA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11266" y="1454374"/>
                <a:ext cx="559434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0A01844-1FDE-4CF7-8B99-FAD497D7A621}"/>
                  </a:ext>
                </a:extLst>
              </p14:cNvPr>
              <p14:cNvContentPartPr/>
              <p14:nvPr/>
            </p14:nvContentPartPr>
            <p14:xfrm>
              <a:off x="808863" y="1591534"/>
              <a:ext cx="255960" cy="140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0A01844-1FDE-4CF7-8B99-FAD497D7A62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4543" y="1587214"/>
                <a:ext cx="264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B6E2423-CCF7-4BCD-A963-9EC4D3F2239F}"/>
                  </a:ext>
                </a:extLst>
              </p14:cNvPr>
              <p14:cNvContentPartPr/>
              <p14:nvPr/>
            </p14:nvContentPartPr>
            <p14:xfrm>
              <a:off x="1632543" y="1977094"/>
              <a:ext cx="73800" cy="1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B6E2423-CCF7-4BCD-A963-9EC4D3F2239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28223" y="1972774"/>
                <a:ext cx="82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BE4BD41-4728-433B-8340-7DD6045217B8}"/>
                  </a:ext>
                </a:extLst>
              </p14:cNvPr>
              <p14:cNvContentPartPr/>
              <p14:nvPr/>
            </p14:nvContentPartPr>
            <p14:xfrm>
              <a:off x="1772583" y="1831294"/>
              <a:ext cx="239760" cy="314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BE4BD41-4728-433B-8340-7DD6045217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68263" y="1826974"/>
                <a:ext cx="2484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E9498C5-8442-4ABB-9FA1-6CF2BAA68B95}"/>
                  </a:ext>
                </a:extLst>
              </p14:cNvPr>
              <p14:cNvContentPartPr/>
              <p14:nvPr/>
            </p14:nvContentPartPr>
            <p14:xfrm>
              <a:off x="1266783" y="1912294"/>
              <a:ext cx="321120" cy="128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E9498C5-8442-4ABB-9FA1-6CF2BAA68B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62463" y="1907974"/>
                <a:ext cx="3297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5E91FEA-250A-48B2-88A1-C6132D16DE14}"/>
                  </a:ext>
                </a:extLst>
              </p14:cNvPr>
              <p14:cNvContentPartPr/>
              <p14:nvPr/>
            </p14:nvContentPartPr>
            <p14:xfrm>
              <a:off x="969783" y="1926334"/>
              <a:ext cx="223200" cy="156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5E91FEA-250A-48B2-88A1-C6132D16DE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5463" y="1922014"/>
                <a:ext cx="2318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80D66CB-CC20-43AB-8A99-2DE7FAB37230}"/>
                  </a:ext>
                </a:extLst>
              </p14:cNvPr>
              <p14:cNvContentPartPr/>
              <p14:nvPr/>
            </p14:nvContentPartPr>
            <p14:xfrm>
              <a:off x="840903" y="2014534"/>
              <a:ext cx="73080" cy="126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80D66CB-CC20-43AB-8A99-2DE7FAB372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6583" y="2010214"/>
                <a:ext cx="817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A495B5D-1E80-4C28-AD05-153557D65F02}"/>
                  </a:ext>
                </a:extLst>
              </p14:cNvPr>
              <p14:cNvContentPartPr/>
              <p14:nvPr/>
            </p14:nvContentPartPr>
            <p14:xfrm>
              <a:off x="4288263" y="1348534"/>
              <a:ext cx="6480" cy="16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A495B5D-1E80-4C28-AD05-153557D65F0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70623" y="1312534"/>
                <a:ext cx="42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1EAF13B-6A1B-43C9-8EEA-0306DFABB94C}"/>
                  </a:ext>
                </a:extLst>
              </p14:cNvPr>
              <p14:cNvContentPartPr/>
              <p14:nvPr/>
            </p14:nvContentPartPr>
            <p14:xfrm>
              <a:off x="1207743" y="83494"/>
              <a:ext cx="82440" cy="656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1EAF13B-6A1B-43C9-8EEA-0306DFABB94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90103" y="47854"/>
                <a:ext cx="11808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CE8DB6A-5332-4F1A-A303-18ECF1E1A837}"/>
                  </a:ext>
                </a:extLst>
              </p14:cNvPr>
              <p14:cNvContentPartPr/>
              <p14:nvPr/>
            </p14:nvContentPartPr>
            <p14:xfrm>
              <a:off x="2109183" y="1895948"/>
              <a:ext cx="16920" cy="1918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CE8DB6A-5332-4F1A-A303-18ECF1E1A83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91543" y="1859948"/>
                <a:ext cx="525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1A59998-E743-40E3-AED0-CED21FCCDDE9}"/>
                  </a:ext>
                </a:extLst>
              </p14:cNvPr>
              <p14:cNvContentPartPr/>
              <p14:nvPr/>
            </p14:nvContentPartPr>
            <p14:xfrm>
              <a:off x="482703" y="1946854"/>
              <a:ext cx="294480" cy="273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1A59998-E743-40E3-AED0-CED21FCCDD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8388" y="1942534"/>
                <a:ext cx="303109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8307301-84B6-4534-AD1B-101547D138E4}"/>
                  </a:ext>
                </a:extLst>
              </p14:cNvPr>
              <p14:cNvContentPartPr/>
              <p14:nvPr/>
            </p14:nvContentPartPr>
            <p14:xfrm>
              <a:off x="1791663" y="1232828"/>
              <a:ext cx="649800" cy="503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8307301-84B6-4534-AD1B-101547D138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87343" y="1228505"/>
                <a:ext cx="658440" cy="512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9DA5B83-9EAB-4A7B-952F-B5CC15025CAD}"/>
                  </a:ext>
                </a:extLst>
              </p14:cNvPr>
              <p14:cNvContentPartPr/>
              <p14:nvPr/>
            </p14:nvContentPartPr>
            <p14:xfrm>
              <a:off x="2513463" y="914588"/>
              <a:ext cx="242640" cy="331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9DA5B83-9EAB-4A7B-952F-B5CC15025CA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09143" y="910268"/>
                <a:ext cx="251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0E5CF01-63D7-4364-91D1-B97BD7C573B0}"/>
                  </a:ext>
                </a:extLst>
              </p14:cNvPr>
              <p14:cNvContentPartPr/>
              <p14:nvPr/>
            </p14:nvContentPartPr>
            <p14:xfrm>
              <a:off x="2811543" y="1002428"/>
              <a:ext cx="16200" cy="860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0E5CF01-63D7-4364-91D1-B97BD7C573B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07223" y="998108"/>
                <a:ext cx="24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47D350B-97E7-43BB-A5D5-D8137A919244}"/>
                  </a:ext>
                </a:extLst>
              </p14:cNvPr>
              <p14:cNvContentPartPr/>
              <p14:nvPr/>
            </p14:nvContentPartPr>
            <p14:xfrm>
              <a:off x="2857623" y="1025108"/>
              <a:ext cx="38160" cy="493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47D350B-97E7-43BB-A5D5-D8137A91924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53303" y="1020788"/>
                <a:ext cx="468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41AB4BB-C52F-4B1E-A699-8320B3DD3597}"/>
                  </a:ext>
                </a:extLst>
              </p14:cNvPr>
              <p14:cNvContentPartPr/>
              <p14:nvPr/>
            </p14:nvContentPartPr>
            <p14:xfrm>
              <a:off x="2919183" y="990908"/>
              <a:ext cx="108000" cy="1411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41AB4BB-C52F-4B1E-A699-8320B3DD359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14863" y="986588"/>
                <a:ext cx="116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58F462E-E74F-4141-9257-949BE7F165CB}"/>
                  </a:ext>
                </a:extLst>
              </p14:cNvPr>
              <p14:cNvContentPartPr/>
              <p14:nvPr/>
            </p14:nvContentPartPr>
            <p14:xfrm>
              <a:off x="3105303" y="1055708"/>
              <a:ext cx="61920" cy="25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58F462E-E74F-4141-9257-949BE7F165C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00983" y="1051388"/>
                <a:ext cx="705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4D86E5B-8482-48FC-AD64-B653500EED01}"/>
                  </a:ext>
                </a:extLst>
              </p14:cNvPr>
              <p14:cNvContentPartPr/>
              <p14:nvPr/>
            </p14:nvContentPartPr>
            <p14:xfrm>
              <a:off x="3246423" y="989468"/>
              <a:ext cx="204480" cy="1328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4D86E5B-8482-48FC-AD64-B653500EED0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42103" y="985148"/>
                <a:ext cx="2131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FC16044-41CF-4FC1-BE19-36CA9FF5A1E7}"/>
                  </a:ext>
                </a:extLst>
              </p14:cNvPr>
              <p14:cNvContentPartPr/>
              <p14:nvPr/>
            </p14:nvContentPartPr>
            <p14:xfrm>
              <a:off x="3542343" y="1013948"/>
              <a:ext cx="66240" cy="101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FC16044-41CF-4FC1-BE19-36CA9FF5A1E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38023" y="1009628"/>
                <a:ext cx="748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5FBF5C9-57AD-4028-8FD7-920D6331317F}"/>
                  </a:ext>
                </a:extLst>
              </p14:cNvPr>
              <p14:cNvContentPartPr/>
              <p14:nvPr/>
            </p14:nvContentPartPr>
            <p14:xfrm>
              <a:off x="3685263" y="977228"/>
              <a:ext cx="24120" cy="1310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5FBF5C9-57AD-4028-8FD7-920D6331317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80943" y="972908"/>
                <a:ext cx="327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92E0B54-FC86-4360-98F0-245389704C3D}"/>
                  </a:ext>
                </a:extLst>
              </p14:cNvPr>
              <p14:cNvContentPartPr/>
              <p14:nvPr/>
            </p14:nvContentPartPr>
            <p14:xfrm>
              <a:off x="3750783" y="1018268"/>
              <a:ext cx="7560" cy="486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92E0B54-FC86-4360-98F0-245389704C3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46463" y="1013948"/>
                <a:ext cx="162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E492486-DC1B-422F-AAAD-FB9FB14281EE}"/>
                  </a:ext>
                </a:extLst>
              </p14:cNvPr>
              <p14:cNvContentPartPr/>
              <p14:nvPr/>
            </p14:nvContentPartPr>
            <p14:xfrm>
              <a:off x="3981543" y="1023668"/>
              <a:ext cx="61560" cy="54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E492486-DC1B-422F-AAAD-FB9FB14281E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77223" y="1019348"/>
                <a:ext cx="702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3D0E4DB-01F1-47FD-8000-AD99EE73E846}"/>
                  </a:ext>
                </a:extLst>
              </p14:cNvPr>
              <p14:cNvContentPartPr/>
              <p14:nvPr/>
            </p14:nvContentPartPr>
            <p14:xfrm>
              <a:off x="4093863" y="861308"/>
              <a:ext cx="294840" cy="2754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3D0E4DB-01F1-47FD-8000-AD99EE73E84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89538" y="856988"/>
                <a:ext cx="303491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965ADD4-A895-4CA2-AEA6-E4EC75D3713B}"/>
                  </a:ext>
                </a:extLst>
              </p14:cNvPr>
              <p14:cNvContentPartPr/>
              <p14:nvPr/>
            </p14:nvContentPartPr>
            <p14:xfrm>
              <a:off x="3817023" y="977228"/>
              <a:ext cx="84960" cy="1461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965ADD4-A895-4CA2-AEA6-E4EC75D3713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12685" y="972908"/>
                <a:ext cx="93637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94242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8B45-A792-4015-8955-22EDAF5E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superposition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86792-2909-4A37-B2F3-3A0166299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86792-2909-4A37-B2F3-3A0166299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482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22569-ECD3-44D6-A32B-77D04B6F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parallelism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6978AE-10CF-4F25-8420-6CBCDB07E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76" y="671215"/>
                <a:ext cx="4461485" cy="16448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two-qubit superposition state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on it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6978AE-10CF-4F25-8420-6CBCDB07E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76" y="671215"/>
                <a:ext cx="4461485" cy="1644846"/>
              </a:xfrm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4040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4A10-288F-4C82-919C-F5A70D00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parallelism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82EFE-561F-4730-A91F-AC7A4915E9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237" y="690103"/>
                <a:ext cx="4275954" cy="16448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two-qubit superposition state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on it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82EFE-561F-4730-A91F-AC7A4915E9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237" y="690103"/>
                <a:ext cx="4275954" cy="1644846"/>
              </a:xfrm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7933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EEFF-DE6D-4F9A-B08D-0A02633A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small step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BB13C-81D6-433E-88E0-A911ACD97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on the above state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BB13C-81D6-433E-88E0-A911ACD97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59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5735525C3E7C4F8D44FE348B868475" ma:contentTypeVersion="14" ma:contentTypeDescription="Create a new document." ma:contentTypeScope="" ma:versionID="3e6d9d3ff0a76f904865e47d889fdfd3">
  <xsd:schema xmlns:xsd="http://www.w3.org/2001/XMLSchema" xmlns:xs="http://www.w3.org/2001/XMLSchema" xmlns:p="http://schemas.microsoft.com/office/2006/metadata/properties" xmlns:ns3="87138a84-c9ec-4ab7-b784-a348c27780b6" xmlns:ns4="11f93f5a-d08d-42f0-9d8e-b0aa3d01a5fe" targetNamespace="http://schemas.microsoft.com/office/2006/metadata/properties" ma:root="true" ma:fieldsID="09cfa0d8f232947e878e0e30faa001cb" ns3:_="" ns4:_="">
    <xsd:import namespace="87138a84-c9ec-4ab7-b784-a348c27780b6"/>
    <xsd:import namespace="11f93f5a-d08d-42f0-9d8e-b0aa3d01a5f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138a84-c9ec-4ab7-b784-a348c27780b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f93f5a-d08d-42f0-9d8e-b0aa3d01a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25DE1B-9704-455D-A2D0-2DEF8A1F2F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CCECE7-3738-4928-9BD4-0E2A6D400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138a84-c9ec-4ab7-b784-a348c27780b6"/>
    <ds:schemaRef ds:uri="11f93f5a-d08d-42f0-9d8e-b0aa3d01a5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A6EEB6-D10C-4C6B-A39C-FCE9AFD6391D}">
  <ds:schemaRefs>
    <ds:schemaRef ds:uri="87138a84-c9ec-4ab7-b784-a348c27780b6"/>
    <ds:schemaRef ds:uri="http://schemas.openxmlformats.org/package/2006/metadata/core-properties"/>
    <ds:schemaRef ds:uri="http://purl.org/dc/terms/"/>
    <ds:schemaRef ds:uri="http://www.w3.org/XML/1998/namespace"/>
    <ds:schemaRef ds:uri="11f93f5a-d08d-42f0-9d8e-b0aa3d01a5f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5000</TotalTime>
  <Words>4750</Words>
  <Application>Microsoft Office PowerPoint</Application>
  <PresentationFormat>Custom</PresentationFormat>
  <Paragraphs>571</Paragraphs>
  <Slides>148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6" baseType="lpstr">
      <vt:lpstr>Arial</vt:lpstr>
      <vt:lpstr>Brush Script MT</vt:lpstr>
      <vt:lpstr>Calibri</vt:lpstr>
      <vt:lpstr>Calibri Light</vt:lpstr>
      <vt:lpstr>Cambria Math</vt:lpstr>
      <vt:lpstr>Segoe Script</vt:lpstr>
      <vt:lpstr>Times New Roman</vt:lpstr>
      <vt:lpstr>Office Theme</vt:lpstr>
      <vt:lpstr>Introduction to  Quantum Computing </vt:lpstr>
      <vt:lpstr>Qubits</vt:lpstr>
      <vt:lpstr>PowerPoint Presentation</vt:lpstr>
      <vt:lpstr>PowerPoint Presentation</vt:lpstr>
      <vt:lpstr>PowerPoint Presentation</vt:lpstr>
      <vt:lpstr>Writing conventions </vt:lpstr>
      <vt:lpstr>PowerPoint Presentation</vt:lpstr>
      <vt:lpstr>PowerPoint Presentation</vt:lpstr>
      <vt:lpstr>Recalling complex numbers</vt:lpstr>
      <vt:lpstr>A single-bit system</vt:lpstr>
      <vt:lpstr> Quantum bits – Qubits</vt:lpstr>
      <vt:lpstr>Basis of C^2</vt:lpstr>
      <vt:lpstr>PowerPoint Presentation</vt:lpstr>
      <vt:lpstr>PowerPoint Presentation</vt:lpstr>
      <vt:lpstr>PowerPoint Presentation</vt:lpstr>
      <vt:lpstr>Inner product on C^2</vt:lpstr>
      <vt:lpstr>Orthonormal basis of C^2</vt:lpstr>
      <vt:lpstr>Orthonormal basis of C^2</vt:lpstr>
      <vt:lpstr>Orthonormal basis of C^2: Examples</vt:lpstr>
      <vt:lpstr>Dirac’s bra/ket notation</vt:lpstr>
      <vt:lpstr>PowerPoint Presentation</vt:lpstr>
      <vt:lpstr>Computational, Hadamard and Nega-Hadamard Bases in Dirac’s notation</vt:lpstr>
      <vt:lpstr>Superposition of states</vt:lpstr>
      <vt:lpstr>Once a superposition, always a superposition?  </vt:lpstr>
      <vt:lpstr>Changing a Qubit representation from computational to Hadamard basis</vt:lpstr>
      <vt:lpstr>Global phase versus relative phase</vt:lpstr>
      <vt:lpstr>Examples of qubits differing by a global phase</vt:lpstr>
      <vt:lpstr>Examples of qubits differing by relative phases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qubit measurement</vt:lpstr>
      <vt:lpstr>Example 1 </vt:lpstr>
      <vt:lpstr>Calculations </vt:lpstr>
      <vt:lpstr>Example 2</vt:lpstr>
      <vt:lpstr>Calculations</vt:lpstr>
      <vt:lpstr>Inner Product</vt:lpstr>
      <vt:lpstr>Orthogonality of vector </vt:lpstr>
      <vt:lpstr>Orthonormal bases</vt:lpstr>
      <vt:lpstr>For the n-dimensional space over C</vt:lpstr>
      <vt:lpstr>The Inner Product</vt:lpstr>
      <vt:lpstr>Single-Qubit Measurement</vt:lpstr>
      <vt:lpstr>Outer product</vt:lpstr>
      <vt:lpstr>Quantum state transformations </vt:lpstr>
      <vt:lpstr>The Pauli Transformations</vt:lpstr>
      <vt:lpstr>PowerPoint Presentation</vt:lpstr>
      <vt:lpstr>PowerPoint Presentation</vt:lpstr>
      <vt:lpstr>The Pauli Transformations</vt:lpstr>
      <vt:lpstr>Action of the Pauli Transformations </vt:lpstr>
      <vt:lpstr>The Hadamard Transformation</vt:lpstr>
      <vt:lpstr>Two qubit states</vt:lpstr>
      <vt:lpstr>PowerPoint Presentation</vt:lpstr>
      <vt:lpstr>PowerPoint Presentation</vt:lpstr>
      <vt:lpstr>Two qubit states: All measurements are with respect to {├|0⟩, |1⟩}</vt:lpstr>
      <vt:lpstr>Two qubit states: All measurements are with respect to {├|0⟩, |1⟩}</vt:lpstr>
      <vt:lpstr>Two qubit states:  All measurements are with respect to {├|0⟩, |1⟩}</vt:lpstr>
      <vt:lpstr>Two qubit states:  All measurements are with respect to {├|0⟩, |1⟩}</vt:lpstr>
      <vt:lpstr>Two-qubit states</vt:lpstr>
      <vt:lpstr>Two-qubit states</vt:lpstr>
      <vt:lpstr>PowerPoint Presentation</vt:lpstr>
      <vt:lpstr>PowerPoint Presentation</vt:lpstr>
      <vt:lpstr>Entangled states</vt:lpstr>
      <vt:lpstr>Multiple qubit states</vt:lpstr>
      <vt:lpstr>Multiple qubit states</vt:lpstr>
      <vt:lpstr>Quantum Versions of Classical Computation</vt:lpstr>
      <vt:lpstr>PowerPoint Presentation</vt:lpstr>
      <vt:lpstr>PowerPoint Presentation</vt:lpstr>
      <vt:lpstr>PowerPoint Presentation</vt:lpstr>
      <vt:lpstr>Quantum Versions of Classical Computation</vt:lpstr>
      <vt:lpstr>Quantum Versions of Classical Computation</vt:lpstr>
      <vt:lpstr>Classical reversible computation</vt:lpstr>
      <vt:lpstr>Classical irreversible computations</vt:lpstr>
      <vt:lpstr>PowerPoint Presentation</vt:lpstr>
      <vt:lpstr>A graphical representation of U_f</vt:lpstr>
      <vt:lpstr>Reversible and quantum versions of simple classical gates</vt:lpstr>
      <vt:lpstr>PowerPoint Presentation</vt:lpstr>
      <vt:lpstr>PowerPoint Presentation</vt:lpstr>
      <vt:lpstr>PowerPoint Presentation</vt:lpstr>
      <vt:lpstr>Quantum Implementation of Boolean functions </vt:lpstr>
      <vt:lpstr>PowerPoint Presentation</vt:lpstr>
      <vt:lpstr>Quantum implementation of a 2-variable Boolean function</vt:lpstr>
      <vt:lpstr>Quantum implementation of a function</vt:lpstr>
      <vt:lpstr>Quantum implementation of a function</vt:lpstr>
      <vt:lpstr>Quantum implementation of a function</vt:lpstr>
      <vt:lpstr>The quantum implementation </vt:lpstr>
      <vt:lpstr>How to construct superposition states using Dirac’s notaton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Two-qubit superposition states</vt:lpstr>
      <vt:lpstr>Quantum parallelism</vt:lpstr>
      <vt:lpstr>Quantum parallelism</vt:lpstr>
      <vt:lpstr>One small step </vt:lpstr>
      <vt:lpstr>The second small step</vt:lpstr>
      <vt:lpstr>The decision step</vt:lpstr>
      <vt:lpstr>Implementation of Boolean functions</vt:lpstr>
      <vt:lpstr>PowerPoint Presentation</vt:lpstr>
      <vt:lpstr>PowerPoint Presentation</vt:lpstr>
      <vt:lpstr>PowerPoint Presentation</vt:lpstr>
      <vt:lpstr>PowerPoint Presentation</vt:lpstr>
      <vt:lpstr>Quantum Algorithms computing with superpositions</vt:lpstr>
      <vt:lpstr>Introduction to quantum algorithms</vt:lpstr>
      <vt:lpstr>Introduction to quantum algorithms</vt:lpstr>
      <vt:lpstr>Computing with superpositions</vt:lpstr>
      <vt:lpstr>How to construct superposition states</vt:lpstr>
      <vt:lpstr>How to construct superposition states using Dirac’s notaton</vt:lpstr>
      <vt:lpstr>Two-qubit superposition states</vt:lpstr>
      <vt:lpstr>Two-qubit superposition states</vt:lpstr>
      <vt:lpstr>Quantum implementation of a function</vt:lpstr>
      <vt:lpstr>Quantum implementation of a function</vt:lpstr>
      <vt:lpstr>Quantum implementation of a function</vt:lpstr>
      <vt:lpstr>Quantum implementation of a function</vt:lpstr>
      <vt:lpstr>Creating an equal superposition </vt:lpstr>
      <vt:lpstr>PowerPoint Presentation</vt:lpstr>
      <vt:lpstr>PowerPoint Presentation</vt:lpstr>
      <vt:lpstr>PowerPoint Presentation</vt:lpstr>
      <vt:lpstr>PowerPoint Presentation</vt:lpstr>
      <vt:lpstr>Boolean functions </vt:lpstr>
      <vt:lpstr>Boolean functions </vt:lpstr>
      <vt:lpstr>Bit oracle to phase oracle</vt:lpstr>
      <vt:lpstr>Bit oracle to phase oracle</vt:lpstr>
      <vt:lpstr>Deutsch Algorithm</vt:lpstr>
      <vt:lpstr>Deutsch Algorithm</vt:lpstr>
      <vt:lpstr>PowerPoint Presentation</vt:lpstr>
      <vt:lpstr>Deutsch Algorithm</vt:lpstr>
      <vt:lpstr>PowerPoint Presentation</vt:lpstr>
      <vt:lpstr>PowerPoint Presentation</vt:lpstr>
      <vt:lpstr>PowerPoint Presentation</vt:lpstr>
      <vt:lpstr>PowerPoint Presentation</vt:lpstr>
      <vt:lpstr>Deutsch-Jozsa Algorithm</vt:lpstr>
      <vt:lpstr>PowerPoint Presentation</vt:lpstr>
      <vt:lpstr>Multiple qubit superposition states</vt:lpstr>
      <vt:lpstr>Creating equal superposition</vt:lpstr>
      <vt:lpstr>Creating equal superposition</vt:lpstr>
      <vt:lpstr>Creating equal superpositions</vt:lpstr>
      <vt:lpstr>Creating equal superposition</vt:lpstr>
      <vt:lpstr>Creating equal superposition</vt:lpstr>
      <vt:lpstr>Deutsch-Jozsa Algorithm</vt:lpstr>
      <vt:lpstr>Creating equal superpositions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 Course</dc:title>
  <dc:creator>Dr.Sugata Gangopadhyay</dc:creator>
  <cp:lastModifiedBy>Dr.Sugata Gangopadhyay</cp:lastModifiedBy>
  <cp:revision>101</cp:revision>
  <dcterms:created xsi:type="dcterms:W3CDTF">2020-09-07T01:06:29Z</dcterms:created>
  <dcterms:modified xsi:type="dcterms:W3CDTF">2023-05-21T07:16:49Z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0x010100FB5735525C3E7C4F8D44FE348B868475</vt:lpwstr>
  </property>
</Properties>
</file>